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330714"/>
                  </a:lnTo>
                  <a:lnTo>
                    <a:pt x="431922" y="328298"/>
                  </a:lnTo>
                  <a:lnTo>
                    <a:pt x="435405" y="325917"/>
                  </a:lnTo>
                  <a:lnTo>
                    <a:pt x="438889" y="323571"/>
                  </a:lnTo>
                  <a:lnTo>
                    <a:pt x="442372" y="321258"/>
                  </a:lnTo>
                  <a:lnTo>
                    <a:pt x="445855" y="318978"/>
                  </a:lnTo>
                  <a:lnTo>
                    <a:pt x="449338" y="316730"/>
                  </a:lnTo>
                  <a:lnTo>
                    <a:pt x="452822" y="692494"/>
                  </a:lnTo>
                  <a:lnTo>
                    <a:pt x="456305" y="688252"/>
                  </a:lnTo>
                  <a:lnTo>
                    <a:pt x="459788" y="684062"/>
                  </a:lnTo>
                  <a:lnTo>
                    <a:pt x="463271" y="679923"/>
                  </a:lnTo>
                  <a:lnTo>
                    <a:pt x="466755" y="675833"/>
                  </a:lnTo>
                  <a:lnTo>
                    <a:pt x="470238" y="671793"/>
                  </a:lnTo>
                  <a:lnTo>
                    <a:pt x="473721" y="667800"/>
                  </a:lnTo>
                  <a:lnTo>
                    <a:pt x="477204" y="663854"/>
                  </a:lnTo>
                  <a:lnTo>
                    <a:pt x="480688" y="659955"/>
                  </a:lnTo>
                  <a:lnTo>
                    <a:pt x="484171" y="656102"/>
                  </a:lnTo>
                  <a:lnTo>
                    <a:pt x="487654" y="652293"/>
                  </a:lnTo>
                  <a:lnTo>
                    <a:pt x="491137" y="648528"/>
                  </a:lnTo>
                  <a:lnTo>
                    <a:pt x="494621" y="644806"/>
                  </a:lnTo>
                  <a:lnTo>
                    <a:pt x="498104" y="641127"/>
                  </a:lnTo>
                  <a:lnTo>
                    <a:pt x="501587" y="637490"/>
                  </a:lnTo>
                  <a:lnTo>
                    <a:pt x="505070" y="633893"/>
                  </a:lnTo>
                  <a:lnTo>
                    <a:pt x="508554" y="630337"/>
                  </a:lnTo>
                  <a:lnTo>
                    <a:pt x="512037" y="626821"/>
                  </a:lnTo>
                  <a:lnTo>
                    <a:pt x="515520" y="623344"/>
                  </a:lnTo>
                  <a:lnTo>
                    <a:pt x="519003" y="619905"/>
                  </a:lnTo>
                  <a:lnTo>
                    <a:pt x="522487" y="616503"/>
                  </a:lnTo>
                  <a:lnTo>
                    <a:pt x="525970" y="613139"/>
                  </a:lnTo>
                  <a:lnTo>
                    <a:pt x="529453" y="609812"/>
                  </a:lnTo>
                  <a:lnTo>
                    <a:pt x="532936" y="606520"/>
                  </a:lnTo>
                  <a:lnTo>
                    <a:pt x="536420" y="603264"/>
                  </a:lnTo>
                  <a:lnTo>
                    <a:pt x="539903" y="600042"/>
                  </a:lnTo>
                  <a:lnTo>
                    <a:pt x="543386" y="596855"/>
                  </a:lnTo>
                  <a:lnTo>
                    <a:pt x="546869" y="593701"/>
                  </a:lnTo>
                  <a:lnTo>
                    <a:pt x="550353" y="590581"/>
                  </a:lnTo>
                  <a:lnTo>
                    <a:pt x="553836" y="587493"/>
                  </a:lnTo>
                  <a:lnTo>
                    <a:pt x="557319" y="584437"/>
                  </a:lnTo>
                  <a:lnTo>
                    <a:pt x="560802" y="581413"/>
                  </a:lnTo>
                  <a:lnTo>
                    <a:pt x="564286" y="578420"/>
                  </a:lnTo>
                  <a:lnTo>
                    <a:pt x="567769" y="575457"/>
                  </a:lnTo>
                  <a:lnTo>
                    <a:pt x="571252" y="572525"/>
                  </a:lnTo>
                  <a:lnTo>
                    <a:pt x="574735" y="569623"/>
                  </a:lnTo>
                  <a:lnTo>
                    <a:pt x="578218" y="566750"/>
                  </a:lnTo>
                  <a:lnTo>
                    <a:pt x="581702" y="563905"/>
                  </a:lnTo>
                  <a:lnTo>
                    <a:pt x="585185" y="561090"/>
                  </a:lnTo>
                  <a:lnTo>
                    <a:pt x="588668" y="558302"/>
                  </a:lnTo>
                  <a:lnTo>
                    <a:pt x="592151" y="555541"/>
                  </a:lnTo>
                  <a:lnTo>
                    <a:pt x="595635" y="552808"/>
                  </a:lnTo>
                  <a:lnTo>
                    <a:pt x="599118" y="550102"/>
                  </a:lnTo>
                  <a:lnTo>
                    <a:pt x="602601" y="547422"/>
                  </a:lnTo>
                  <a:lnTo>
                    <a:pt x="606084" y="544768"/>
                  </a:lnTo>
                  <a:lnTo>
                    <a:pt x="609568" y="542139"/>
                  </a:lnTo>
                  <a:lnTo>
                    <a:pt x="613051" y="539536"/>
                  </a:lnTo>
                  <a:lnTo>
                    <a:pt x="616534" y="536958"/>
                  </a:lnTo>
                  <a:lnTo>
                    <a:pt x="620017" y="534404"/>
                  </a:lnTo>
                  <a:lnTo>
                    <a:pt x="623501" y="531874"/>
                  </a:lnTo>
                  <a:lnTo>
                    <a:pt x="626984" y="529368"/>
                  </a:lnTo>
                  <a:lnTo>
                    <a:pt x="630467" y="526886"/>
                  </a:lnTo>
                  <a:lnTo>
                    <a:pt x="633950" y="524427"/>
                  </a:lnTo>
                  <a:lnTo>
                    <a:pt x="637434" y="521991"/>
                  </a:lnTo>
                  <a:lnTo>
                    <a:pt x="640917" y="519577"/>
                  </a:lnTo>
                  <a:lnTo>
                    <a:pt x="644400" y="517185"/>
                  </a:lnTo>
                  <a:lnTo>
                    <a:pt x="647883" y="514816"/>
                  </a:lnTo>
                  <a:lnTo>
                    <a:pt x="651367" y="512468"/>
                  </a:lnTo>
                  <a:lnTo>
                    <a:pt x="654850" y="510141"/>
                  </a:lnTo>
                  <a:lnTo>
                    <a:pt x="658333" y="507835"/>
                  </a:lnTo>
                  <a:lnTo>
                    <a:pt x="661816" y="505551"/>
                  </a:lnTo>
                  <a:lnTo>
                    <a:pt x="665300" y="503286"/>
                  </a:lnTo>
                  <a:lnTo>
                    <a:pt x="668783" y="501042"/>
                  </a:lnTo>
                  <a:lnTo>
                    <a:pt x="672266" y="498818"/>
                  </a:lnTo>
                  <a:lnTo>
                    <a:pt x="675749" y="508488"/>
                  </a:lnTo>
                  <a:lnTo>
                    <a:pt x="679233" y="532128"/>
                  </a:lnTo>
                  <a:lnTo>
                    <a:pt x="682716" y="555160"/>
                  </a:lnTo>
                  <a:lnTo>
                    <a:pt x="686199" y="577607"/>
                  </a:lnTo>
                  <a:lnTo>
                    <a:pt x="689682" y="599490"/>
                  </a:lnTo>
                  <a:lnTo>
                    <a:pt x="693166" y="620831"/>
                  </a:lnTo>
                  <a:lnTo>
                    <a:pt x="696649" y="641650"/>
                  </a:lnTo>
                  <a:lnTo>
                    <a:pt x="700132" y="639044"/>
                  </a:lnTo>
                  <a:lnTo>
                    <a:pt x="703615" y="636458"/>
                  </a:lnTo>
                  <a:lnTo>
                    <a:pt x="707099" y="633893"/>
                  </a:lnTo>
                  <a:lnTo>
                    <a:pt x="710582" y="631349"/>
                  </a:lnTo>
                  <a:lnTo>
                    <a:pt x="714065" y="628826"/>
                  </a:lnTo>
                  <a:lnTo>
                    <a:pt x="717548" y="626322"/>
                  </a:lnTo>
                  <a:lnTo>
                    <a:pt x="721032" y="623838"/>
                  </a:lnTo>
                  <a:lnTo>
                    <a:pt x="724515" y="621374"/>
                  </a:lnTo>
                  <a:lnTo>
                    <a:pt x="727998" y="618929"/>
                  </a:lnTo>
                  <a:lnTo>
                    <a:pt x="731481" y="616503"/>
                  </a:lnTo>
                  <a:lnTo>
                    <a:pt x="734965" y="614097"/>
                  </a:lnTo>
                  <a:lnTo>
                    <a:pt x="738448" y="611709"/>
                  </a:lnTo>
                  <a:lnTo>
                    <a:pt x="741931" y="609339"/>
                  </a:lnTo>
                  <a:lnTo>
                    <a:pt x="745414" y="606988"/>
                  </a:lnTo>
                  <a:lnTo>
                    <a:pt x="748898" y="604655"/>
                  </a:lnTo>
                  <a:lnTo>
                    <a:pt x="752381" y="602340"/>
                  </a:lnTo>
                  <a:lnTo>
                    <a:pt x="755864" y="600042"/>
                  </a:lnTo>
                  <a:lnTo>
                    <a:pt x="759347" y="597762"/>
                  </a:lnTo>
                  <a:lnTo>
                    <a:pt x="762831" y="595499"/>
                  </a:lnTo>
                  <a:lnTo>
                    <a:pt x="766314" y="593253"/>
                  </a:lnTo>
                  <a:lnTo>
                    <a:pt x="769797" y="591024"/>
                  </a:lnTo>
                  <a:lnTo>
                    <a:pt x="773280" y="588812"/>
                  </a:lnTo>
                  <a:lnTo>
                    <a:pt x="776764" y="586616"/>
                  </a:lnTo>
                  <a:lnTo>
                    <a:pt x="780247" y="584437"/>
                  </a:lnTo>
                  <a:lnTo>
                    <a:pt x="783730" y="582274"/>
                  </a:lnTo>
                  <a:lnTo>
                    <a:pt x="787213" y="580126"/>
                  </a:lnTo>
                  <a:lnTo>
                    <a:pt x="790697" y="577995"/>
                  </a:lnTo>
                  <a:lnTo>
                    <a:pt x="794180" y="575879"/>
                  </a:lnTo>
                  <a:lnTo>
                    <a:pt x="797663" y="573778"/>
                  </a:lnTo>
                  <a:lnTo>
                    <a:pt x="801146" y="571693"/>
                  </a:lnTo>
                  <a:lnTo>
                    <a:pt x="804630" y="569623"/>
                  </a:lnTo>
                  <a:lnTo>
                    <a:pt x="808113" y="567568"/>
                  </a:lnTo>
                  <a:lnTo>
                    <a:pt x="811596" y="569413"/>
                  </a:lnTo>
                  <a:lnTo>
                    <a:pt x="815079" y="572583"/>
                  </a:lnTo>
                  <a:lnTo>
                    <a:pt x="818563" y="575718"/>
                  </a:lnTo>
                  <a:lnTo>
                    <a:pt x="822046" y="578820"/>
                  </a:lnTo>
                  <a:lnTo>
                    <a:pt x="825529" y="581890"/>
                  </a:lnTo>
                  <a:lnTo>
                    <a:pt x="829012" y="584927"/>
                  </a:lnTo>
                  <a:lnTo>
                    <a:pt x="832496" y="587933"/>
                  </a:lnTo>
                  <a:lnTo>
                    <a:pt x="835979" y="590907"/>
                  </a:lnTo>
                  <a:lnTo>
                    <a:pt x="839462" y="593851"/>
                  </a:lnTo>
                  <a:lnTo>
                    <a:pt x="842945" y="596765"/>
                  </a:lnTo>
                  <a:lnTo>
                    <a:pt x="846429" y="599649"/>
                  </a:lnTo>
                  <a:lnTo>
                    <a:pt x="849912" y="602503"/>
                  </a:lnTo>
                  <a:lnTo>
                    <a:pt x="853395" y="605329"/>
                  </a:lnTo>
                  <a:lnTo>
                    <a:pt x="856878" y="604074"/>
                  </a:lnTo>
                  <a:lnTo>
                    <a:pt x="860361" y="602051"/>
                  </a:lnTo>
                  <a:lnTo>
                    <a:pt x="863845" y="600042"/>
                  </a:lnTo>
                  <a:lnTo>
                    <a:pt x="867328" y="598046"/>
                  </a:lnTo>
                  <a:lnTo>
                    <a:pt x="870811" y="596063"/>
                  </a:lnTo>
                  <a:lnTo>
                    <a:pt x="874294" y="594093"/>
                  </a:lnTo>
                  <a:lnTo>
                    <a:pt x="877778" y="592137"/>
                  </a:lnTo>
                  <a:lnTo>
                    <a:pt x="881261" y="590193"/>
                  </a:lnTo>
                  <a:lnTo>
                    <a:pt x="884744" y="588262"/>
                  </a:lnTo>
                  <a:lnTo>
                    <a:pt x="888227" y="586343"/>
                  </a:lnTo>
                  <a:lnTo>
                    <a:pt x="891711" y="584437"/>
                  </a:lnTo>
                  <a:lnTo>
                    <a:pt x="895194" y="582543"/>
                  </a:lnTo>
                  <a:lnTo>
                    <a:pt x="898677" y="580662"/>
                  </a:lnTo>
                  <a:lnTo>
                    <a:pt x="902160" y="578792"/>
                  </a:lnTo>
                  <a:lnTo>
                    <a:pt x="905644" y="576935"/>
                  </a:lnTo>
                  <a:lnTo>
                    <a:pt x="909127" y="575089"/>
                  </a:lnTo>
                  <a:lnTo>
                    <a:pt x="912610" y="573256"/>
                  </a:lnTo>
                  <a:lnTo>
                    <a:pt x="916093" y="571433"/>
                  </a:lnTo>
                  <a:lnTo>
                    <a:pt x="919577" y="569623"/>
                  </a:lnTo>
                  <a:lnTo>
                    <a:pt x="923060" y="572273"/>
                  </a:lnTo>
                  <a:lnTo>
                    <a:pt x="926543" y="579602"/>
                  </a:lnTo>
                  <a:lnTo>
                    <a:pt x="930026" y="586839"/>
                  </a:lnTo>
                  <a:lnTo>
                    <a:pt x="933510" y="593988"/>
                  </a:lnTo>
                  <a:lnTo>
                    <a:pt x="936993" y="601048"/>
                  </a:lnTo>
                  <a:lnTo>
                    <a:pt x="940476" y="608022"/>
                  </a:lnTo>
                  <a:lnTo>
                    <a:pt x="943959" y="614630"/>
                  </a:lnTo>
                  <a:lnTo>
                    <a:pt x="947443" y="612768"/>
                  </a:lnTo>
                  <a:lnTo>
                    <a:pt x="950926" y="610917"/>
                  </a:lnTo>
                  <a:lnTo>
                    <a:pt x="954409" y="609077"/>
                  </a:lnTo>
                  <a:lnTo>
                    <a:pt x="957892" y="607248"/>
                  </a:lnTo>
                  <a:lnTo>
                    <a:pt x="961376" y="605431"/>
                  </a:lnTo>
                  <a:lnTo>
                    <a:pt x="964859" y="603624"/>
                  </a:lnTo>
                  <a:lnTo>
                    <a:pt x="968342" y="606797"/>
                  </a:lnTo>
                  <a:lnTo>
                    <a:pt x="971825" y="613500"/>
                  </a:lnTo>
                  <a:lnTo>
                    <a:pt x="975309" y="620123"/>
                  </a:lnTo>
                  <a:lnTo>
                    <a:pt x="978792" y="626669"/>
                  </a:lnTo>
                  <a:lnTo>
                    <a:pt x="982275" y="633139"/>
                  </a:lnTo>
                  <a:lnTo>
                    <a:pt x="985758" y="639535"/>
                  </a:lnTo>
                  <a:lnTo>
                    <a:pt x="989242" y="645857"/>
                  </a:lnTo>
                  <a:lnTo>
                    <a:pt x="992725" y="652107"/>
                  </a:lnTo>
                  <a:lnTo>
                    <a:pt x="996208" y="658286"/>
                  </a:lnTo>
                  <a:lnTo>
                    <a:pt x="999691" y="664395"/>
                  </a:lnTo>
                  <a:lnTo>
                    <a:pt x="1003175" y="670436"/>
                  </a:lnTo>
                  <a:lnTo>
                    <a:pt x="1006658" y="676410"/>
                  </a:lnTo>
                  <a:lnTo>
                    <a:pt x="1010141" y="682317"/>
                  </a:lnTo>
                  <a:lnTo>
                    <a:pt x="1013624" y="688159"/>
                  </a:lnTo>
                  <a:lnTo>
                    <a:pt x="1017108" y="693937"/>
                  </a:lnTo>
                  <a:lnTo>
                    <a:pt x="1020591" y="699652"/>
                  </a:lnTo>
                  <a:lnTo>
                    <a:pt x="1024074" y="705305"/>
                  </a:lnTo>
                  <a:lnTo>
                    <a:pt x="1027557" y="710897"/>
                  </a:lnTo>
                  <a:lnTo>
                    <a:pt x="1031041" y="716429"/>
                  </a:lnTo>
                  <a:lnTo>
                    <a:pt x="1034524" y="721902"/>
                  </a:lnTo>
                  <a:lnTo>
                    <a:pt x="1038007" y="727317"/>
                  </a:lnTo>
                  <a:lnTo>
                    <a:pt x="1041490" y="732674"/>
                  </a:lnTo>
                  <a:lnTo>
                    <a:pt x="1044974" y="737976"/>
                  </a:lnTo>
                  <a:lnTo>
                    <a:pt x="1048457" y="743221"/>
                  </a:lnTo>
                  <a:lnTo>
                    <a:pt x="1051940" y="748413"/>
                  </a:lnTo>
                  <a:lnTo>
                    <a:pt x="1055423" y="753550"/>
                  </a:lnTo>
                  <a:lnTo>
                    <a:pt x="1058907" y="758635"/>
                  </a:lnTo>
                  <a:lnTo>
                    <a:pt x="1062390" y="763668"/>
                  </a:lnTo>
                  <a:lnTo>
                    <a:pt x="1065873" y="768649"/>
                  </a:lnTo>
                  <a:lnTo>
                    <a:pt x="1069356" y="773580"/>
                  </a:lnTo>
                  <a:lnTo>
                    <a:pt x="1072840" y="778461"/>
                  </a:lnTo>
                  <a:lnTo>
                    <a:pt x="1076323" y="783293"/>
                  </a:lnTo>
                  <a:lnTo>
                    <a:pt x="1079806" y="788077"/>
                  </a:lnTo>
                  <a:lnTo>
                    <a:pt x="1083289" y="792814"/>
                  </a:lnTo>
                  <a:lnTo>
                    <a:pt x="1086773" y="797503"/>
                  </a:lnTo>
                  <a:lnTo>
                    <a:pt x="1090256" y="802147"/>
                  </a:lnTo>
                  <a:lnTo>
                    <a:pt x="1093739" y="806745"/>
                  </a:lnTo>
                  <a:lnTo>
                    <a:pt x="1097222" y="811298"/>
                  </a:lnTo>
                  <a:lnTo>
                    <a:pt x="1100706" y="815807"/>
                  </a:lnTo>
                  <a:lnTo>
                    <a:pt x="1104189" y="820272"/>
                  </a:lnTo>
                  <a:lnTo>
                    <a:pt x="1107672" y="824695"/>
                  </a:lnTo>
                  <a:lnTo>
                    <a:pt x="1111155" y="829076"/>
                  </a:lnTo>
                  <a:lnTo>
                    <a:pt x="1114639" y="833414"/>
                  </a:lnTo>
                  <a:lnTo>
                    <a:pt x="1118122" y="837712"/>
                  </a:lnTo>
                  <a:lnTo>
                    <a:pt x="1121605" y="841969"/>
                  </a:lnTo>
                  <a:lnTo>
                    <a:pt x="1125088" y="847482"/>
                  </a:lnTo>
                  <a:lnTo>
                    <a:pt x="1128572" y="854717"/>
                  </a:lnTo>
                  <a:lnTo>
                    <a:pt x="1132055" y="861867"/>
                  </a:lnTo>
                  <a:lnTo>
                    <a:pt x="1135538" y="868936"/>
                  </a:lnTo>
                  <a:lnTo>
                    <a:pt x="1139021" y="875923"/>
                  </a:lnTo>
                  <a:lnTo>
                    <a:pt x="1142505" y="882831"/>
                  </a:lnTo>
                  <a:lnTo>
                    <a:pt x="1145988" y="889661"/>
                  </a:lnTo>
                  <a:lnTo>
                    <a:pt x="1149471" y="896414"/>
                  </a:lnTo>
                  <a:lnTo>
                    <a:pt x="1152954" y="903091"/>
                  </a:lnTo>
                  <a:lnTo>
                    <a:pt x="1156437" y="909695"/>
                  </a:lnTo>
                  <a:lnTo>
                    <a:pt x="1159921" y="916225"/>
                  </a:lnTo>
                  <a:lnTo>
                    <a:pt x="1163404" y="922683"/>
                  </a:lnTo>
                  <a:lnTo>
                    <a:pt x="1166887" y="929070"/>
                  </a:lnTo>
                  <a:lnTo>
                    <a:pt x="1170370" y="933000"/>
                  </a:lnTo>
                  <a:lnTo>
                    <a:pt x="1173854" y="934666"/>
                  </a:lnTo>
                  <a:lnTo>
                    <a:pt x="1177337" y="936320"/>
                  </a:lnTo>
                  <a:lnTo>
                    <a:pt x="1180820" y="937961"/>
                  </a:lnTo>
                  <a:lnTo>
                    <a:pt x="1184303" y="939591"/>
                  </a:lnTo>
                  <a:lnTo>
                    <a:pt x="1187787" y="941210"/>
                  </a:lnTo>
                  <a:lnTo>
                    <a:pt x="1191270" y="942816"/>
                  </a:lnTo>
                  <a:lnTo>
                    <a:pt x="1194753" y="944412"/>
                  </a:lnTo>
                  <a:lnTo>
                    <a:pt x="1198236" y="945996"/>
                  </a:lnTo>
                  <a:lnTo>
                    <a:pt x="1201720" y="947569"/>
                  </a:lnTo>
                  <a:lnTo>
                    <a:pt x="1205203" y="949131"/>
                  </a:lnTo>
                  <a:lnTo>
                    <a:pt x="1208686" y="950682"/>
                  </a:lnTo>
                  <a:lnTo>
                    <a:pt x="1212169" y="952223"/>
                  </a:lnTo>
                  <a:lnTo>
                    <a:pt x="1215653" y="953752"/>
                  </a:lnTo>
                  <a:lnTo>
                    <a:pt x="1219136" y="955271"/>
                  </a:lnTo>
                  <a:lnTo>
                    <a:pt x="1222619" y="956780"/>
                  </a:lnTo>
                  <a:lnTo>
                    <a:pt x="1226102" y="958278"/>
                  </a:lnTo>
                  <a:lnTo>
                    <a:pt x="1229586" y="959766"/>
                  </a:lnTo>
                  <a:lnTo>
                    <a:pt x="1233069" y="961244"/>
                  </a:lnTo>
                  <a:lnTo>
                    <a:pt x="1236552" y="962988"/>
                  </a:lnTo>
                  <a:lnTo>
                    <a:pt x="1240035" y="966149"/>
                  </a:lnTo>
                  <a:lnTo>
                    <a:pt x="1243519" y="969284"/>
                  </a:lnTo>
                  <a:lnTo>
                    <a:pt x="1247002" y="972395"/>
                  </a:lnTo>
                  <a:lnTo>
                    <a:pt x="1250485" y="975480"/>
                  </a:lnTo>
                  <a:lnTo>
                    <a:pt x="1253968" y="978541"/>
                  </a:lnTo>
                  <a:lnTo>
                    <a:pt x="1257452" y="981577"/>
                  </a:lnTo>
                  <a:lnTo>
                    <a:pt x="1260935" y="986345"/>
                  </a:lnTo>
                  <a:lnTo>
                    <a:pt x="1264418" y="991781"/>
                  </a:lnTo>
                  <a:lnTo>
                    <a:pt x="1267901" y="997164"/>
                  </a:lnTo>
                  <a:lnTo>
                    <a:pt x="1271385" y="1002495"/>
                  </a:lnTo>
                  <a:lnTo>
                    <a:pt x="1274868" y="1007774"/>
                  </a:lnTo>
                  <a:lnTo>
                    <a:pt x="1278351" y="1013002"/>
                  </a:lnTo>
                  <a:lnTo>
                    <a:pt x="1281834" y="1018179"/>
                  </a:lnTo>
                  <a:lnTo>
                    <a:pt x="1285318" y="1023307"/>
                  </a:lnTo>
                  <a:lnTo>
                    <a:pt x="1288801" y="1028387"/>
                  </a:lnTo>
                  <a:lnTo>
                    <a:pt x="1292284" y="1033418"/>
                  </a:lnTo>
                  <a:lnTo>
                    <a:pt x="1295767" y="1038401"/>
                  </a:lnTo>
                  <a:lnTo>
                    <a:pt x="1299251" y="1043338"/>
                  </a:lnTo>
                  <a:lnTo>
                    <a:pt x="1302734" y="1048229"/>
                  </a:lnTo>
                  <a:lnTo>
                    <a:pt x="1306217" y="1051250"/>
                  </a:lnTo>
                  <a:lnTo>
                    <a:pt x="1309700" y="1053811"/>
                  </a:lnTo>
                  <a:lnTo>
                    <a:pt x="1313184" y="1056353"/>
                  </a:lnTo>
                  <a:lnTo>
                    <a:pt x="1316667" y="1058877"/>
                  </a:lnTo>
                  <a:lnTo>
                    <a:pt x="1320150" y="1061382"/>
                  </a:lnTo>
                  <a:lnTo>
                    <a:pt x="1323633" y="1063869"/>
                  </a:lnTo>
                  <a:lnTo>
                    <a:pt x="1327117" y="1066337"/>
                  </a:lnTo>
                  <a:lnTo>
                    <a:pt x="1330600" y="1068788"/>
                  </a:lnTo>
                  <a:lnTo>
                    <a:pt x="1334083" y="1071221"/>
                  </a:lnTo>
                  <a:lnTo>
                    <a:pt x="1337566" y="1073636"/>
                  </a:lnTo>
                  <a:lnTo>
                    <a:pt x="1341050" y="1076034"/>
                  </a:lnTo>
                  <a:lnTo>
                    <a:pt x="1344533" y="1078415"/>
                  </a:lnTo>
                  <a:lnTo>
                    <a:pt x="1348016" y="1080779"/>
                  </a:lnTo>
                  <a:lnTo>
                    <a:pt x="1351499" y="1083126"/>
                  </a:lnTo>
                  <a:lnTo>
                    <a:pt x="1354983" y="1085457"/>
                  </a:lnTo>
                  <a:lnTo>
                    <a:pt x="1358466" y="1087771"/>
                  </a:lnTo>
                  <a:lnTo>
                    <a:pt x="1361949" y="1090069"/>
                  </a:lnTo>
                  <a:lnTo>
                    <a:pt x="1365432" y="1092351"/>
                  </a:lnTo>
                  <a:lnTo>
                    <a:pt x="1368916" y="1094617"/>
                  </a:lnTo>
                  <a:lnTo>
                    <a:pt x="1372399" y="1096117"/>
                  </a:lnTo>
                  <a:lnTo>
                    <a:pt x="1375882" y="1096700"/>
                  </a:lnTo>
                  <a:lnTo>
                    <a:pt x="1379365" y="1097280"/>
                  </a:lnTo>
                  <a:lnTo>
                    <a:pt x="1382849" y="1097856"/>
                  </a:lnTo>
                  <a:lnTo>
                    <a:pt x="1386332" y="1098430"/>
                  </a:lnTo>
                  <a:lnTo>
                    <a:pt x="1389815" y="1099000"/>
                  </a:lnTo>
                  <a:lnTo>
                    <a:pt x="1393298" y="1099568"/>
                  </a:lnTo>
                  <a:lnTo>
                    <a:pt x="1396782" y="1100132"/>
                  </a:lnTo>
                  <a:lnTo>
                    <a:pt x="1400265" y="1100693"/>
                  </a:lnTo>
                  <a:lnTo>
                    <a:pt x="1403748" y="1101251"/>
                  </a:lnTo>
                  <a:lnTo>
                    <a:pt x="1407231" y="1101806"/>
                  </a:lnTo>
                  <a:lnTo>
                    <a:pt x="1410715" y="1102358"/>
                  </a:lnTo>
                  <a:lnTo>
                    <a:pt x="1414198" y="1102907"/>
                  </a:lnTo>
                  <a:lnTo>
                    <a:pt x="1417681" y="1103453"/>
                  </a:lnTo>
                  <a:lnTo>
                    <a:pt x="1421164" y="1103996"/>
                  </a:lnTo>
                  <a:lnTo>
                    <a:pt x="1424648" y="1104536"/>
                  </a:lnTo>
                  <a:lnTo>
                    <a:pt x="1428131" y="1105073"/>
                  </a:lnTo>
                  <a:lnTo>
                    <a:pt x="1431614" y="1105608"/>
                  </a:lnTo>
                  <a:lnTo>
                    <a:pt x="1435097" y="1106140"/>
                  </a:lnTo>
                  <a:lnTo>
                    <a:pt x="1438580" y="1106668"/>
                  </a:lnTo>
                  <a:lnTo>
                    <a:pt x="1442064" y="1107195"/>
                  </a:lnTo>
                  <a:lnTo>
                    <a:pt x="1445547" y="1107718"/>
                  </a:lnTo>
                  <a:lnTo>
                    <a:pt x="1449030" y="1108238"/>
                  </a:lnTo>
                  <a:lnTo>
                    <a:pt x="1452513" y="1108756"/>
                  </a:lnTo>
                  <a:lnTo>
                    <a:pt x="1455997" y="1109271"/>
                  </a:lnTo>
                  <a:lnTo>
                    <a:pt x="1459480" y="1109784"/>
                  </a:lnTo>
                  <a:lnTo>
                    <a:pt x="1462963" y="1110294"/>
                  </a:lnTo>
                  <a:lnTo>
                    <a:pt x="1466446" y="1110801"/>
                  </a:lnTo>
                  <a:lnTo>
                    <a:pt x="1469930" y="1111305"/>
                  </a:lnTo>
                  <a:lnTo>
                    <a:pt x="1473413" y="1111807"/>
                  </a:lnTo>
                  <a:lnTo>
                    <a:pt x="1476896" y="1112307"/>
                  </a:lnTo>
                  <a:lnTo>
                    <a:pt x="1480379" y="1112803"/>
                  </a:lnTo>
                  <a:lnTo>
                    <a:pt x="1483863" y="1137517"/>
                  </a:lnTo>
                  <a:lnTo>
                    <a:pt x="1487346" y="1138189"/>
                  </a:lnTo>
                  <a:lnTo>
                    <a:pt x="1490829" y="1138858"/>
                  </a:lnTo>
                  <a:lnTo>
                    <a:pt x="1494312" y="1139523"/>
                  </a:lnTo>
                  <a:lnTo>
                    <a:pt x="1497796" y="1140184"/>
                  </a:lnTo>
                  <a:lnTo>
                    <a:pt x="1501279" y="1140843"/>
                  </a:lnTo>
                  <a:lnTo>
                    <a:pt x="1504762" y="1141497"/>
                  </a:lnTo>
                  <a:lnTo>
                    <a:pt x="1508245" y="1142149"/>
                  </a:lnTo>
                  <a:lnTo>
                    <a:pt x="1511729" y="1142797"/>
                  </a:lnTo>
                  <a:lnTo>
                    <a:pt x="1515212" y="1143441"/>
                  </a:lnTo>
                  <a:lnTo>
                    <a:pt x="1518695" y="1144083"/>
                  </a:lnTo>
                  <a:lnTo>
                    <a:pt x="1522178" y="1144721"/>
                  </a:lnTo>
                  <a:lnTo>
                    <a:pt x="1525662" y="1145356"/>
                  </a:lnTo>
                  <a:lnTo>
                    <a:pt x="1529145" y="1145987"/>
                  </a:lnTo>
                  <a:lnTo>
                    <a:pt x="1532628" y="1146616"/>
                  </a:lnTo>
                  <a:lnTo>
                    <a:pt x="1536111" y="1147241"/>
                  </a:lnTo>
                  <a:lnTo>
                    <a:pt x="1539595" y="1147863"/>
                  </a:lnTo>
                  <a:lnTo>
                    <a:pt x="1543078" y="1148482"/>
                  </a:lnTo>
                  <a:lnTo>
                    <a:pt x="1546561" y="1149098"/>
                  </a:lnTo>
                  <a:lnTo>
                    <a:pt x="1550044" y="1149711"/>
                  </a:lnTo>
                  <a:lnTo>
                    <a:pt x="1553528" y="1150565"/>
                  </a:lnTo>
                  <a:lnTo>
                    <a:pt x="1557011" y="1151462"/>
                  </a:lnTo>
                  <a:lnTo>
                    <a:pt x="1560494" y="1152354"/>
                  </a:lnTo>
                  <a:lnTo>
                    <a:pt x="1563977" y="1153242"/>
                  </a:lnTo>
                  <a:lnTo>
                    <a:pt x="1567461" y="1154125"/>
                  </a:lnTo>
                  <a:lnTo>
                    <a:pt x="1570944" y="1155004"/>
                  </a:lnTo>
                  <a:lnTo>
                    <a:pt x="1574427" y="1155877"/>
                  </a:lnTo>
                  <a:lnTo>
                    <a:pt x="1577910" y="1156747"/>
                  </a:lnTo>
                  <a:lnTo>
                    <a:pt x="1581394" y="1157612"/>
                  </a:lnTo>
                  <a:lnTo>
                    <a:pt x="1584877" y="1158472"/>
                  </a:lnTo>
                  <a:lnTo>
                    <a:pt x="1588360" y="1159328"/>
                  </a:lnTo>
                  <a:lnTo>
                    <a:pt x="1591843" y="1160180"/>
                  </a:lnTo>
                  <a:lnTo>
                    <a:pt x="1595327" y="1161027"/>
                  </a:lnTo>
                  <a:lnTo>
                    <a:pt x="1598810" y="1161870"/>
                  </a:lnTo>
                  <a:lnTo>
                    <a:pt x="1602293" y="1162709"/>
                  </a:lnTo>
                  <a:lnTo>
                    <a:pt x="1605776" y="1163544"/>
                  </a:lnTo>
                  <a:lnTo>
                    <a:pt x="1609260" y="1164374"/>
                  </a:lnTo>
                  <a:lnTo>
                    <a:pt x="1612743" y="1165200"/>
                  </a:lnTo>
                  <a:lnTo>
                    <a:pt x="1616226" y="1166022"/>
                  </a:lnTo>
                  <a:lnTo>
                    <a:pt x="1619709" y="1166840"/>
                  </a:lnTo>
                  <a:lnTo>
                    <a:pt x="1623193" y="1167654"/>
                  </a:lnTo>
                  <a:lnTo>
                    <a:pt x="1626676" y="1168464"/>
                  </a:lnTo>
                  <a:lnTo>
                    <a:pt x="1630159" y="1169269"/>
                  </a:lnTo>
                  <a:lnTo>
                    <a:pt x="1633642" y="1170071"/>
                  </a:lnTo>
                  <a:lnTo>
                    <a:pt x="1637126" y="1170869"/>
                  </a:lnTo>
                  <a:lnTo>
                    <a:pt x="1640609" y="1171654"/>
                  </a:lnTo>
                  <a:lnTo>
                    <a:pt x="1644092" y="1172173"/>
                  </a:lnTo>
                  <a:lnTo>
                    <a:pt x="1647575" y="1172690"/>
                  </a:lnTo>
                  <a:lnTo>
                    <a:pt x="1651059" y="1173204"/>
                  </a:lnTo>
                  <a:lnTo>
                    <a:pt x="1654542" y="1173716"/>
                  </a:lnTo>
                  <a:lnTo>
                    <a:pt x="1658025" y="1174226"/>
                  </a:lnTo>
                  <a:lnTo>
                    <a:pt x="1661508" y="1174733"/>
                  </a:lnTo>
                  <a:lnTo>
                    <a:pt x="1664992" y="1175238"/>
                  </a:lnTo>
                  <a:lnTo>
                    <a:pt x="1668475" y="1175741"/>
                  </a:lnTo>
                  <a:lnTo>
                    <a:pt x="1671958" y="1176241"/>
                  </a:lnTo>
                  <a:lnTo>
                    <a:pt x="1675441" y="1176739"/>
                  </a:lnTo>
                  <a:lnTo>
                    <a:pt x="1678925" y="1177235"/>
                  </a:lnTo>
                  <a:lnTo>
                    <a:pt x="1682408" y="1177729"/>
                  </a:lnTo>
                  <a:lnTo>
                    <a:pt x="1685891" y="1178220"/>
                  </a:lnTo>
                  <a:lnTo>
                    <a:pt x="1689374" y="1178709"/>
                  </a:lnTo>
                  <a:lnTo>
                    <a:pt x="1692858" y="1179196"/>
                  </a:lnTo>
                  <a:lnTo>
                    <a:pt x="1696341" y="1179680"/>
                  </a:lnTo>
                  <a:lnTo>
                    <a:pt x="1699824" y="1180163"/>
                  </a:lnTo>
                  <a:lnTo>
                    <a:pt x="1703307" y="1180643"/>
                  </a:lnTo>
                  <a:lnTo>
                    <a:pt x="1706791" y="1181121"/>
                  </a:lnTo>
                  <a:lnTo>
                    <a:pt x="1710274" y="1181597"/>
                  </a:lnTo>
                  <a:lnTo>
                    <a:pt x="1713757" y="1182070"/>
                  </a:lnTo>
                  <a:lnTo>
                    <a:pt x="1717240" y="1182542"/>
                  </a:lnTo>
                  <a:lnTo>
                    <a:pt x="1720723" y="1183012"/>
                  </a:lnTo>
                  <a:lnTo>
                    <a:pt x="1724207" y="1183479"/>
                  </a:lnTo>
                  <a:lnTo>
                    <a:pt x="1727690" y="1183945"/>
                  </a:lnTo>
                  <a:lnTo>
                    <a:pt x="1731173" y="1184408"/>
                  </a:lnTo>
                  <a:lnTo>
                    <a:pt x="1734656" y="1184869"/>
                  </a:lnTo>
                  <a:lnTo>
                    <a:pt x="1738140" y="1185328"/>
                  </a:lnTo>
                  <a:lnTo>
                    <a:pt x="1741623" y="1185786"/>
                  </a:lnTo>
                  <a:lnTo>
                    <a:pt x="1745106" y="1186241"/>
                  </a:lnTo>
                  <a:lnTo>
                    <a:pt x="1748589" y="1186694"/>
                  </a:lnTo>
                  <a:lnTo>
                    <a:pt x="1752073" y="1187145"/>
                  </a:lnTo>
                  <a:lnTo>
                    <a:pt x="1755556" y="1187595"/>
                  </a:lnTo>
                  <a:lnTo>
                    <a:pt x="1759039" y="1188042"/>
                  </a:lnTo>
                  <a:lnTo>
                    <a:pt x="1762522" y="1188487"/>
                  </a:lnTo>
                  <a:lnTo>
                    <a:pt x="1766006" y="1188931"/>
                  </a:lnTo>
                  <a:lnTo>
                    <a:pt x="1769489" y="1189372"/>
                  </a:lnTo>
                  <a:lnTo>
                    <a:pt x="1772972" y="1189812"/>
                  </a:lnTo>
                  <a:lnTo>
                    <a:pt x="1776455" y="1321938"/>
                  </a:lnTo>
                  <a:lnTo>
                    <a:pt x="1779939" y="1338575"/>
                  </a:lnTo>
                  <a:lnTo>
                    <a:pt x="1783422" y="1354894"/>
                  </a:lnTo>
                  <a:lnTo>
                    <a:pt x="1786905" y="1370904"/>
                  </a:lnTo>
                  <a:lnTo>
                    <a:pt x="1790388" y="1386614"/>
                  </a:lnTo>
                  <a:lnTo>
                    <a:pt x="1793872" y="1402032"/>
                  </a:lnTo>
                  <a:lnTo>
                    <a:pt x="1797355" y="1417167"/>
                  </a:lnTo>
                  <a:lnTo>
                    <a:pt x="1800838" y="1422315"/>
                  </a:lnTo>
                  <a:lnTo>
                    <a:pt x="1804321" y="1425980"/>
                  </a:lnTo>
                  <a:lnTo>
                    <a:pt x="1807805" y="1429619"/>
                  </a:lnTo>
                  <a:lnTo>
                    <a:pt x="1811288" y="1433230"/>
                  </a:lnTo>
                  <a:lnTo>
                    <a:pt x="1814771" y="1436816"/>
                  </a:lnTo>
                  <a:lnTo>
                    <a:pt x="1818254" y="1440374"/>
                  </a:lnTo>
                  <a:lnTo>
                    <a:pt x="1821738" y="1443908"/>
                  </a:lnTo>
                  <a:lnTo>
                    <a:pt x="1825221" y="1447415"/>
                  </a:lnTo>
                  <a:lnTo>
                    <a:pt x="1828704" y="1450897"/>
                  </a:lnTo>
                  <a:lnTo>
                    <a:pt x="1832187" y="1454354"/>
                  </a:lnTo>
                  <a:lnTo>
                    <a:pt x="1835671" y="1457786"/>
                  </a:lnTo>
                  <a:lnTo>
                    <a:pt x="1839154" y="1461194"/>
                  </a:lnTo>
                  <a:lnTo>
                    <a:pt x="1842637" y="1464578"/>
                  </a:lnTo>
                  <a:lnTo>
                    <a:pt x="1846120" y="1467937"/>
                  </a:lnTo>
                  <a:lnTo>
                    <a:pt x="1849604" y="1471273"/>
                  </a:lnTo>
                  <a:lnTo>
                    <a:pt x="1853087" y="1474585"/>
                  </a:lnTo>
                  <a:lnTo>
                    <a:pt x="1856570" y="1477874"/>
                  </a:lnTo>
                  <a:lnTo>
                    <a:pt x="1860053" y="1481140"/>
                  </a:lnTo>
                  <a:lnTo>
                    <a:pt x="1863537" y="1484383"/>
                  </a:lnTo>
                  <a:lnTo>
                    <a:pt x="1867020" y="1487604"/>
                  </a:lnTo>
                  <a:lnTo>
                    <a:pt x="1870503" y="1490802"/>
                  </a:lnTo>
                  <a:lnTo>
                    <a:pt x="1873986" y="1493978"/>
                  </a:lnTo>
                  <a:lnTo>
                    <a:pt x="1877470" y="1497133"/>
                  </a:lnTo>
                  <a:lnTo>
                    <a:pt x="1880953" y="1500266"/>
                  </a:lnTo>
                  <a:lnTo>
                    <a:pt x="1884436" y="1503377"/>
                  </a:lnTo>
                  <a:lnTo>
                    <a:pt x="1887919" y="1506233"/>
                  </a:lnTo>
                  <a:lnTo>
                    <a:pt x="1891403" y="1505692"/>
                  </a:lnTo>
                  <a:lnTo>
                    <a:pt x="1894886" y="1505153"/>
                  </a:lnTo>
                  <a:lnTo>
                    <a:pt x="1898369" y="1504615"/>
                  </a:lnTo>
                  <a:lnTo>
                    <a:pt x="1901852" y="1504078"/>
                  </a:lnTo>
                  <a:lnTo>
                    <a:pt x="1905336" y="1503544"/>
                  </a:lnTo>
                  <a:lnTo>
                    <a:pt x="1908819" y="1503011"/>
                  </a:lnTo>
                  <a:lnTo>
                    <a:pt x="1912302" y="1502480"/>
                  </a:lnTo>
                  <a:lnTo>
                    <a:pt x="1915785" y="1501950"/>
                  </a:lnTo>
                  <a:lnTo>
                    <a:pt x="1919269" y="1501422"/>
                  </a:lnTo>
                  <a:lnTo>
                    <a:pt x="1922752" y="1500896"/>
                  </a:lnTo>
                  <a:lnTo>
                    <a:pt x="1926235" y="1500371"/>
                  </a:lnTo>
                  <a:lnTo>
                    <a:pt x="1929718" y="1499848"/>
                  </a:lnTo>
                  <a:lnTo>
                    <a:pt x="1933202" y="1499326"/>
                  </a:lnTo>
                  <a:lnTo>
                    <a:pt x="1936685" y="1498807"/>
                  </a:lnTo>
                  <a:lnTo>
                    <a:pt x="1940168" y="1498288"/>
                  </a:lnTo>
                  <a:lnTo>
                    <a:pt x="1943651" y="1497772"/>
                  </a:lnTo>
                  <a:lnTo>
                    <a:pt x="1947135" y="1497256"/>
                  </a:lnTo>
                  <a:lnTo>
                    <a:pt x="1950618" y="1496743"/>
                  </a:lnTo>
                  <a:lnTo>
                    <a:pt x="1954101" y="1496231"/>
                  </a:lnTo>
                  <a:lnTo>
                    <a:pt x="1957584" y="1495721"/>
                  </a:lnTo>
                  <a:lnTo>
                    <a:pt x="1961068" y="1495212"/>
                  </a:lnTo>
                  <a:lnTo>
                    <a:pt x="1964551" y="1494704"/>
                  </a:lnTo>
                  <a:lnTo>
                    <a:pt x="1968034" y="1494199"/>
                  </a:lnTo>
                  <a:lnTo>
                    <a:pt x="1971517" y="1493694"/>
                  </a:lnTo>
                  <a:lnTo>
                    <a:pt x="1975001" y="1493192"/>
                  </a:lnTo>
                  <a:lnTo>
                    <a:pt x="1978484" y="1493121"/>
                  </a:lnTo>
                  <a:lnTo>
                    <a:pt x="1981967" y="1494285"/>
                  </a:lnTo>
                  <a:lnTo>
                    <a:pt x="1985450" y="1495445"/>
                  </a:lnTo>
                  <a:lnTo>
                    <a:pt x="1988934" y="1496598"/>
                  </a:lnTo>
                  <a:lnTo>
                    <a:pt x="1992417" y="1497746"/>
                  </a:lnTo>
                  <a:lnTo>
                    <a:pt x="1995900" y="1498889"/>
                  </a:lnTo>
                  <a:lnTo>
                    <a:pt x="1999383" y="1500027"/>
                  </a:lnTo>
                  <a:lnTo>
                    <a:pt x="2002867" y="1501159"/>
                  </a:lnTo>
                  <a:lnTo>
                    <a:pt x="2006350" y="1502287"/>
                  </a:lnTo>
                  <a:lnTo>
                    <a:pt x="2009833" y="1503409"/>
                  </a:lnTo>
                  <a:lnTo>
                    <a:pt x="2013316" y="1504525"/>
                  </a:lnTo>
                  <a:lnTo>
                    <a:pt x="2016799" y="1505637"/>
                  </a:lnTo>
                  <a:lnTo>
                    <a:pt x="2020283" y="1506744"/>
                  </a:lnTo>
                  <a:lnTo>
                    <a:pt x="2023766" y="1507845"/>
                  </a:lnTo>
                  <a:lnTo>
                    <a:pt x="2027249" y="1508942"/>
                  </a:lnTo>
                  <a:lnTo>
                    <a:pt x="2030732" y="1510034"/>
                  </a:lnTo>
                  <a:lnTo>
                    <a:pt x="2034216" y="1511120"/>
                  </a:lnTo>
                  <a:lnTo>
                    <a:pt x="2037699" y="1512202"/>
                  </a:lnTo>
                  <a:lnTo>
                    <a:pt x="2041182" y="1513279"/>
                  </a:lnTo>
                  <a:lnTo>
                    <a:pt x="2044665" y="1514351"/>
                  </a:lnTo>
                  <a:lnTo>
                    <a:pt x="2048149" y="1517409"/>
                  </a:lnTo>
                  <a:lnTo>
                    <a:pt x="2051632" y="1520659"/>
                  </a:lnTo>
                  <a:lnTo>
                    <a:pt x="2055115" y="1523887"/>
                  </a:lnTo>
                  <a:lnTo>
                    <a:pt x="2058598" y="1527093"/>
                  </a:lnTo>
                  <a:lnTo>
                    <a:pt x="2062082" y="1530278"/>
                  </a:lnTo>
                  <a:lnTo>
                    <a:pt x="2065565" y="1533443"/>
                  </a:lnTo>
                  <a:lnTo>
                    <a:pt x="2069048" y="1536586"/>
                  </a:lnTo>
                  <a:lnTo>
                    <a:pt x="2072531" y="1539709"/>
                  </a:lnTo>
                  <a:lnTo>
                    <a:pt x="2076015" y="1542811"/>
                  </a:lnTo>
                  <a:lnTo>
                    <a:pt x="2079498" y="1545893"/>
                  </a:lnTo>
                  <a:lnTo>
                    <a:pt x="2082981" y="1548956"/>
                  </a:lnTo>
                  <a:lnTo>
                    <a:pt x="2086464" y="1551998"/>
                  </a:lnTo>
                  <a:lnTo>
                    <a:pt x="2089948" y="1555020"/>
                  </a:lnTo>
                  <a:lnTo>
                    <a:pt x="2093431" y="1555956"/>
                  </a:lnTo>
                  <a:lnTo>
                    <a:pt x="2096914" y="1556887"/>
                  </a:lnTo>
                  <a:lnTo>
                    <a:pt x="2100397" y="1557814"/>
                  </a:lnTo>
                  <a:lnTo>
                    <a:pt x="2103881" y="1558738"/>
                  </a:lnTo>
                  <a:lnTo>
                    <a:pt x="2107364" y="1559657"/>
                  </a:lnTo>
                  <a:lnTo>
                    <a:pt x="2110847" y="1560573"/>
                  </a:lnTo>
                  <a:lnTo>
                    <a:pt x="2114330" y="1561484"/>
                  </a:lnTo>
                  <a:lnTo>
                    <a:pt x="2117814" y="1562392"/>
                  </a:lnTo>
                  <a:lnTo>
                    <a:pt x="2121297" y="1563296"/>
                  </a:lnTo>
                  <a:lnTo>
                    <a:pt x="2124780" y="1564196"/>
                  </a:lnTo>
                  <a:lnTo>
                    <a:pt x="2128263" y="1565093"/>
                  </a:lnTo>
                  <a:lnTo>
                    <a:pt x="2131747" y="1565985"/>
                  </a:lnTo>
                  <a:lnTo>
                    <a:pt x="2135230" y="1566874"/>
                  </a:lnTo>
                  <a:lnTo>
                    <a:pt x="2138713" y="1567759"/>
                  </a:lnTo>
                  <a:lnTo>
                    <a:pt x="2142196" y="1568641"/>
                  </a:lnTo>
                  <a:lnTo>
                    <a:pt x="2145680" y="1569518"/>
                  </a:lnTo>
                  <a:lnTo>
                    <a:pt x="2149163" y="1570393"/>
                  </a:lnTo>
                  <a:lnTo>
                    <a:pt x="2152646" y="1571263"/>
                  </a:lnTo>
                  <a:lnTo>
                    <a:pt x="2156129" y="1572130"/>
                  </a:lnTo>
                  <a:lnTo>
                    <a:pt x="2159613" y="1572848"/>
                  </a:lnTo>
                  <a:lnTo>
                    <a:pt x="2163096" y="1573483"/>
                  </a:lnTo>
                  <a:lnTo>
                    <a:pt x="2166579" y="1574116"/>
                  </a:lnTo>
                  <a:lnTo>
                    <a:pt x="2170062" y="1574747"/>
                  </a:lnTo>
                  <a:lnTo>
                    <a:pt x="2173546" y="1575375"/>
                  </a:lnTo>
                  <a:lnTo>
                    <a:pt x="2177029" y="1576000"/>
                  </a:lnTo>
                  <a:lnTo>
                    <a:pt x="2180512" y="1576623"/>
                  </a:lnTo>
                  <a:lnTo>
                    <a:pt x="2183995" y="1577244"/>
                  </a:lnTo>
                  <a:lnTo>
                    <a:pt x="2187479" y="1577863"/>
                  </a:lnTo>
                  <a:lnTo>
                    <a:pt x="2190962" y="1578479"/>
                  </a:lnTo>
                  <a:lnTo>
                    <a:pt x="2194445" y="1579092"/>
                  </a:lnTo>
                  <a:lnTo>
                    <a:pt x="2197928" y="1579704"/>
                  </a:lnTo>
                  <a:lnTo>
                    <a:pt x="2201412" y="1580313"/>
                  </a:lnTo>
                  <a:lnTo>
                    <a:pt x="2204895" y="1580919"/>
                  </a:lnTo>
                  <a:lnTo>
                    <a:pt x="2208378" y="1581524"/>
                  </a:lnTo>
                  <a:lnTo>
                    <a:pt x="2211861" y="1582126"/>
                  </a:lnTo>
                  <a:lnTo>
                    <a:pt x="2215345" y="1582726"/>
                  </a:lnTo>
                  <a:lnTo>
                    <a:pt x="2218828" y="1583323"/>
                  </a:lnTo>
                  <a:lnTo>
                    <a:pt x="2222311" y="1583919"/>
                  </a:lnTo>
                  <a:lnTo>
                    <a:pt x="2225794" y="1584512"/>
                  </a:lnTo>
                  <a:lnTo>
                    <a:pt x="2229278" y="1585103"/>
                  </a:lnTo>
                  <a:lnTo>
                    <a:pt x="2232761" y="1585691"/>
                  </a:lnTo>
                  <a:lnTo>
                    <a:pt x="2236244" y="1586278"/>
                  </a:lnTo>
                  <a:lnTo>
                    <a:pt x="2239727" y="1586862"/>
                  </a:lnTo>
                  <a:lnTo>
                    <a:pt x="2243211" y="1587444"/>
                  </a:lnTo>
                  <a:lnTo>
                    <a:pt x="2246694" y="1588024"/>
                  </a:lnTo>
                  <a:lnTo>
                    <a:pt x="2250177" y="1588602"/>
                  </a:lnTo>
                  <a:lnTo>
                    <a:pt x="2253660" y="1589178"/>
                  </a:lnTo>
                  <a:lnTo>
                    <a:pt x="2257144" y="1589751"/>
                  </a:lnTo>
                  <a:lnTo>
                    <a:pt x="2260627" y="1590323"/>
                  </a:lnTo>
                  <a:lnTo>
                    <a:pt x="2264110" y="1590892"/>
                  </a:lnTo>
                  <a:lnTo>
                    <a:pt x="2267593" y="1591459"/>
                  </a:lnTo>
                  <a:lnTo>
                    <a:pt x="2271077" y="1597374"/>
                  </a:lnTo>
                  <a:lnTo>
                    <a:pt x="2274560" y="1611578"/>
                  </a:lnTo>
                  <a:lnTo>
                    <a:pt x="2278043" y="1625527"/>
                  </a:lnTo>
                  <a:lnTo>
                    <a:pt x="2281526" y="1639228"/>
                  </a:lnTo>
                  <a:lnTo>
                    <a:pt x="2285010" y="1652687"/>
                  </a:lnTo>
                  <a:lnTo>
                    <a:pt x="2288493" y="1665912"/>
                  </a:lnTo>
                  <a:lnTo>
                    <a:pt x="2291976" y="1678907"/>
                  </a:lnTo>
                  <a:lnTo>
                    <a:pt x="2295459" y="1690370"/>
                  </a:lnTo>
                  <a:lnTo>
                    <a:pt x="2298942" y="1701566"/>
                  </a:lnTo>
                  <a:lnTo>
                    <a:pt x="2302426" y="1712589"/>
                  </a:lnTo>
                  <a:lnTo>
                    <a:pt x="2305909" y="1723444"/>
                  </a:lnTo>
                  <a:lnTo>
                    <a:pt x="2309392" y="1734134"/>
                  </a:lnTo>
                  <a:lnTo>
                    <a:pt x="2312875" y="1744664"/>
                  </a:lnTo>
                  <a:lnTo>
                    <a:pt x="2316359" y="1751598"/>
                  </a:lnTo>
                  <a:lnTo>
                    <a:pt x="2319842" y="1754809"/>
                  </a:lnTo>
                  <a:lnTo>
                    <a:pt x="2323325" y="1757998"/>
                  </a:lnTo>
                  <a:lnTo>
                    <a:pt x="2326808" y="1761166"/>
                  </a:lnTo>
                  <a:lnTo>
                    <a:pt x="2330292" y="1764313"/>
                  </a:lnTo>
                  <a:lnTo>
                    <a:pt x="2333775" y="1767439"/>
                  </a:lnTo>
                  <a:lnTo>
                    <a:pt x="2337258" y="1770544"/>
                  </a:lnTo>
                  <a:lnTo>
                    <a:pt x="2340741" y="1773629"/>
                  </a:lnTo>
                  <a:lnTo>
                    <a:pt x="2344225" y="1776694"/>
                  </a:lnTo>
                  <a:lnTo>
                    <a:pt x="2347708" y="1779739"/>
                  </a:lnTo>
                  <a:lnTo>
                    <a:pt x="2351191" y="1782764"/>
                  </a:lnTo>
                  <a:lnTo>
                    <a:pt x="2354674" y="1785769"/>
                  </a:lnTo>
                  <a:lnTo>
                    <a:pt x="2358158" y="1788755"/>
                  </a:lnTo>
                  <a:lnTo>
                    <a:pt x="2361641" y="1791722"/>
                  </a:lnTo>
                  <a:lnTo>
                    <a:pt x="2365124" y="1794669"/>
                  </a:lnTo>
                  <a:lnTo>
                    <a:pt x="2368607" y="1797598"/>
                  </a:lnTo>
                  <a:lnTo>
                    <a:pt x="2372091" y="1800508"/>
                  </a:lnTo>
                  <a:lnTo>
                    <a:pt x="2375574" y="1803400"/>
                  </a:lnTo>
                  <a:lnTo>
                    <a:pt x="2379057" y="1806273"/>
                  </a:lnTo>
                  <a:lnTo>
                    <a:pt x="2382540" y="1809128"/>
                  </a:lnTo>
                  <a:lnTo>
                    <a:pt x="2386024" y="1811965"/>
                  </a:lnTo>
                  <a:lnTo>
                    <a:pt x="2389507" y="1814784"/>
                  </a:lnTo>
                  <a:lnTo>
                    <a:pt x="2392990" y="1817585"/>
                  </a:lnTo>
                  <a:lnTo>
                    <a:pt x="2396473" y="1820369"/>
                  </a:lnTo>
                  <a:lnTo>
                    <a:pt x="2399957" y="1823136"/>
                  </a:lnTo>
                  <a:lnTo>
                    <a:pt x="2403440" y="1825886"/>
                  </a:lnTo>
                  <a:lnTo>
                    <a:pt x="2406923" y="1826561"/>
                  </a:lnTo>
                  <a:lnTo>
                    <a:pt x="2410406" y="1826254"/>
                  </a:lnTo>
                  <a:lnTo>
                    <a:pt x="2413890" y="1825948"/>
                  </a:lnTo>
                  <a:lnTo>
                    <a:pt x="2417373" y="1825643"/>
                  </a:lnTo>
                  <a:lnTo>
                    <a:pt x="2420856" y="1825339"/>
                  </a:lnTo>
                  <a:lnTo>
                    <a:pt x="2424339" y="1825036"/>
                  </a:lnTo>
                  <a:lnTo>
                    <a:pt x="2427823" y="1824733"/>
                  </a:lnTo>
                  <a:lnTo>
                    <a:pt x="2431306" y="1824431"/>
                  </a:lnTo>
                  <a:lnTo>
                    <a:pt x="2434789" y="1824130"/>
                  </a:lnTo>
                  <a:lnTo>
                    <a:pt x="2438272" y="1823829"/>
                  </a:lnTo>
                  <a:lnTo>
                    <a:pt x="2441756" y="1823529"/>
                  </a:lnTo>
                  <a:lnTo>
                    <a:pt x="2445239" y="1823230"/>
                  </a:lnTo>
                  <a:lnTo>
                    <a:pt x="2448722" y="1822932"/>
                  </a:lnTo>
                  <a:lnTo>
                    <a:pt x="2452205" y="1822635"/>
                  </a:lnTo>
                  <a:lnTo>
                    <a:pt x="2455689" y="1822338"/>
                  </a:lnTo>
                  <a:lnTo>
                    <a:pt x="2459172" y="1822042"/>
                  </a:lnTo>
                  <a:lnTo>
                    <a:pt x="2462655" y="1821746"/>
                  </a:lnTo>
                  <a:lnTo>
                    <a:pt x="2466138" y="1821452"/>
                  </a:lnTo>
                  <a:lnTo>
                    <a:pt x="2469622" y="1821158"/>
                  </a:lnTo>
                  <a:lnTo>
                    <a:pt x="2473105" y="1820865"/>
                  </a:lnTo>
                  <a:lnTo>
                    <a:pt x="2476588" y="1820573"/>
                  </a:lnTo>
                  <a:lnTo>
                    <a:pt x="2480071" y="1820281"/>
                  </a:lnTo>
                  <a:lnTo>
                    <a:pt x="2483555" y="1819990"/>
                  </a:lnTo>
                  <a:lnTo>
                    <a:pt x="2487038" y="1819700"/>
                  </a:lnTo>
                  <a:lnTo>
                    <a:pt x="2490521" y="1819410"/>
                  </a:lnTo>
                  <a:lnTo>
                    <a:pt x="2494004" y="1819121"/>
                  </a:lnTo>
                  <a:lnTo>
                    <a:pt x="2497488" y="1818833"/>
                  </a:lnTo>
                  <a:lnTo>
                    <a:pt x="2500971" y="1818546"/>
                  </a:lnTo>
                  <a:lnTo>
                    <a:pt x="2504454" y="1818259"/>
                  </a:lnTo>
                  <a:lnTo>
                    <a:pt x="2507937" y="1817973"/>
                  </a:lnTo>
                  <a:lnTo>
                    <a:pt x="2511421" y="1817688"/>
                  </a:lnTo>
                  <a:lnTo>
                    <a:pt x="2514904" y="1817403"/>
                  </a:lnTo>
                  <a:lnTo>
                    <a:pt x="2518387" y="1817119"/>
                  </a:lnTo>
                  <a:lnTo>
                    <a:pt x="2521870" y="1816836"/>
                  </a:lnTo>
                  <a:lnTo>
                    <a:pt x="2525354" y="1816553"/>
                  </a:lnTo>
                  <a:lnTo>
                    <a:pt x="2528837" y="1816271"/>
                  </a:lnTo>
                  <a:lnTo>
                    <a:pt x="2532320" y="1815990"/>
                  </a:lnTo>
                  <a:lnTo>
                    <a:pt x="2535803" y="1815709"/>
                  </a:lnTo>
                  <a:lnTo>
                    <a:pt x="2539287" y="1815430"/>
                  </a:lnTo>
                  <a:lnTo>
                    <a:pt x="2542770" y="1817706"/>
                  </a:lnTo>
                  <a:lnTo>
                    <a:pt x="2546253" y="1820054"/>
                  </a:lnTo>
                  <a:lnTo>
                    <a:pt x="2549736" y="1822390"/>
                  </a:lnTo>
                  <a:lnTo>
                    <a:pt x="2553220" y="1824712"/>
                  </a:lnTo>
                  <a:lnTo>
                    <a:pt x="2556703" y="1827022"/>
                  </a:lnTo>
                  <a:lnTo>
                    <a:pt x="2560186" y="1829319"/>
                  </a:lnTo>
                  <a:lnTo>
                    <a:pt x="2563669" y="1831603"/>
                  </a:lnTo>
                  <a:lnTo>
                    <a:pt x="2567153" y="1833875"/>
                  </a:lnTo>
                  <a:lnTo>
                    <a:pt x="2570636" y="1836135"/>
                  </a:lnTo>
                  <a:lnTo>
                    <a:pt x="2574119" y="1838382"/>
                  </a:lnTo>
                  <a:lnTo>
                    <a:pt x="2577602" y="1840618"/>
                  </a:lnTo>
                  <a:lnTo>
                    <a:pt x="2581085" y="1842841"/>
                  </a:lnTo>
                  <a:lnTo>
                    <a:pt x="2584569" y="1845052"/>
                  </a:lnTo>
                  <a:lnTo>
                    <a:pt x="2588052" y="1847251"/>
                  </a:lnTo>
                  <a:lnTo>
                    <a:pt x="2591535" y="1849438"/>
                  </a:lnTo>
                  <a:lnTo>
                    <a:pt x="2595018" y="1851614"/>
                  </a:lnTo>
                  <a:lnTo>
                    <a:pt x="2598502" y="1853778"/>
                  </a:lnTo>
                  <a:lnTo>
                    <a:pt x="2601985" y="1855931"/>
                  </a:lnTo>
                  <a:lnTo>
                    <a:pt x="2605468" y="1858072"/>
                  </a:lnTo>
                  <a:lnTo>
                    <a:pt x="2608951" y="1860202"/>
                  </a:lnTo>
                  <a:lnTo>
                    <a:pt x="2612435" y="1862321"/>
                  </a:lnTo>
                  <a:lnTo>
                    <a:pt x="2615918" y="1864428"/>
                  </a:lnTo>
                  <a:lnTo>
                    <a:pt x="2619401" y="1866525"/>
                  </a:lnTo>
                  <a:lnTo>
                    <a:pt x="2622884" y="1868611"/>
                  </a:lnTo>
                  <a:lnTo>
                    <a:pt x="2626368" y="1870685"/>
                  </a:lnTo>
                  <a:lnTo>
                    <a:pt x="2629851" y="1872646"/>
                  </a:lnTo>
                  <a:lnTo>
                    <a:pt x="2633334" y="1874060"/>
                  </a:lnTo>
                  <a:lnTo>
                    <a:pt x="2636817" y="1875469"/>
                  </a:lnTo>
                  <a:lnTo>
                    <a:pt x="2640301" y="1876871"/>
                  </a:lnTo>
                  <a:lnTo>
                    <a:pt x="2643784" y="1878267"/>
                  </a:lnTo>
                  <a:lnTo>
                    <a:pt x="2647267" y="1879657"/>
                  </a:lnTo>
                  <a:lnTo>
                    <a:pt x="2650750" y="1881041"/>
                  </a:lnTo>
                  <a:lnTo>
                    <a:pt x="2654234" y="1882419"/>
                  </a:lnTo>
                  <a:lnTo>
                    <a:pt x="2657717" y="1883791"/>
                  </a:lnTo>
                  <a:lnTo>
                    <a:pt x="2661200" y="1885157"/>
                  </a:lnTo>
                  <a:lnTo>
                    <a:pt x="2664683" y="1886517"/>
                  </a:lnTo>
                  <a:lnTo>
                    <a:pt x="2668167" y="1887871"/>
                  </a:lnTo>
                  <a:lnTo>
                    <a:pt x="2671650" y="1889220"/>
                  </a:lnTo>
                  <a:lnTo>
                    <a:pt x="2675133" y="1890562"/>
                  </a:lnTo>
                  <a:lnTo>
                    <a:pt x="2678616" y="1891899"/>
                  </a:lnTo>
                  <a:lnTo>
                    <a:pt x="2682100" y="1893231"/>
                  </a:lnTo>
                  <a:lnTo>
                    <a:pt x="2685583" y="1894556"/>
                  </a:lnTo>
                  <a:lnTo>
                    <a:pt x="2689066" y="1895876"/>
                  </a:lnTo>
                  <a:lnTo>
                    <a:pt x="2692549" y="1897191"/>
                  </a:lnTo>
                  <a:lnTo>
                    <a:pt x="2696033" y="1898499"/>
                  </a:lnTo>
                  <a:lnTo>
                    <a:pt x="2699516" y="1899803"/>
                  </a:lnTo>
                  <a:lnTo>
                    <a:pt x="2702999" y="1901100"/>
                  </a:lnTo>
                  <a:lnTo>
                    <a:pt x="2706482" y="1902393"/>
                  </a:lnTo>
                  <a:lnTo>
                    <a:pt x="2709966" y="1903680"/>
                  </a:lnTo>
                  <a:lnTo>
                    <a:pt x="2713449" y="1904961"/>
                  </a:lnTo>
                  <a:lnTo>
                    <a:pt x="2716932" y="1906237"/>
                  </a:lnTo>
                  <a:lnTo>
                    <a:pt x="2720415" y="1907508"/>
                  </a:lnTo>
                  <a:lnTo>
                    <a:pt x="2723899" y="1908774"/>
                  </a:lnTo>
                  <a:lnTo>
                    <a:pt x="2727382" y="1910034"/>
                  </a:lnTo>
                  <a:lnTo>
                    <a:pt x="2730865" y="1911289"/>
                  </a:lnTo>
                  <a:lnTo>
                    <a:pt x="2734348" y="1912539"/>
                  </a:lnTo>
                  <a:lnTo>
                    <a:pt x="2737832" y="1913783"/>
                  </a:lnTo>
                  <a:lnTo>
                    <a:pt x="2741315" y="1915023"/>
                  </a:lnTo>
                  <a:lnTo>
                    <a:pt x="2744798" y="1917657"/>
                  </a:lnTo>
                  <a:lnTo>
                    <a:pt x="2748281" y="1920424"/>
                  </a:lnTo>
                  <a:lnTo>
                    <a:pt x="2751765" y="1923175"/>
                  </a:lnTo>
                  <a:lnTo>
                    <a:pt x="2755248" y="1925909"/>
                  </a:lnTo>
                  <a:lnTo>
                    <a:pt x="2758731" y="1928627"/>
                  </a:lnTo>
                  <a:lnTo>
                    <a:pt x="2762214" y="1931328"/>
                  </a:lnTo>
                  <a:lnTo>
                    <a:pt x="2765698" y="1934013"/>
                  </a:lnTo>
                  <a:lnTo>
                    <a:pt x="2769181" y="1936682"/>
                  </a:lnTo>
                  <a:lnTo>
                    <a:pt x="2772664" y="1939336"/>
                  </a:lnTo>
                  <a:lnTo>
                    <a:pt x="2776147" y="1941973"/>
                  </a:lnTo>
                  <a:lnTo>
                    <a:pt x="2779631" y="1944595"/>
                  </a:lnTo>
                  <a:lnTo>
                    <a:pt x="2783114" y="1947202"/>
                  </a:lnTo>
                  <a:lnTo>
                    <a:pt x="2786597" y="1949793"/>
                  </a:lnTo>
                  <a:lnTo>
                    <a:pt x="2790080" y="1952370"/>
                  </a:lnTo>
                  <a:lnTo>
                    <a:pt x="2793564" y="1954931"/>
                  </a:lnTo>
                  <a:lnTo>
                    <a:pt x="2797047" y="1957477"/>
                  </a:lnTo>
                  <a:lnTo>
                    <a:pt x="2800530" y="1960008"/>
                  </a:lnTo>
                  <a:lnTo>
                    <a:pt x="2804013" y="1962525"/>
                  </a:lnTo>
                  <a:lnTo>
                    <a:pt x="2807497" y="1965027"/>
                  </a:lnTo>
                  <a:lnTo>
                    <a:pt x="2810980" y="1966693"/>
                  </a:lnTo>
                  <a:lnTo>
                    <a:pt x="2814463" y="1967676"/>
                  </a:lnTo>
                  <a:lnTo>
                    <a:pt x="2817946" y="1968655"/>
                  </a:lnTo>
                  <a:lnTo>
                    <a:pt x="2821430" y="1969630"/>
                  </a:lnTo>
                  <a:lnTo>
                    <a:pt x="2824913" y="1970601"/>
                  </a:lnTo>
                  <a:lnTo>
                    <a:pt x="2828396" y="1971569"/>
                  </a:lnTo>
                  <a:lnTo>
                    <a:pt x="2831879" y="1972534"/>
                  </a:lnTo>
                  <a:lnTo>
                    <a:pt x="2835363" y="1973494"/>
                  </a:lnTo>
                  <a:lnTo>
                    <a:pt x="2838846" y="1974452"/>
                  </a:lnTo>
                  <a:lnTo>
                    <a:pt x="2842329" y="1975405"/>
                  </a:lnTo>
                  <a:lnTo>
                    <a:pt x="2845812" y="1976355"/>
                  </a:lnTo>
                  <a:lnTo>
                    <a:pt x="2849296" y="1977302"/>
                  </a:lnTo>
                  <a:lnTo>
                    <a:pt x="2852779" y="1978245"/>
                  </a:lnTo>
                  <a:lnTo>
                    <a:pt x="2856262" y="1979695"/>
                  </a:lnTo>
                  <a:lnTo>
                    <a:pt x="2859745" y="1981419"/>
                  </a:lnTo>
                  <a:lnTo>
                    <a:pt x="2863229" y="1983135"/>
                  </a:lnTo>
                  <a:lnTo>
                    <a:pt x="2866712" y="1984843"/>
                  </a:lnTo>
                  <a:lnTo>
                    <a:pt x="2870195" y="1986542"/>
                  </a:lnTo>
                  <a:lnTo>
                    <a:pt x="2873678" y="1988234"/>
                  </a:lnTo>
                  <a:lnTo>
                    <a:pt x="2877161" y="1989918"/>
                  </a:lnTo>
                  <a:lnTo>
                    <a:pt x="2880645" y="1991594"/>
                  </a:lnTo>
                  <a:lnTo>
                    <a:pt x="2884128" y="1993262"/>
                  </a:lnTo>
                  <a:lnTo>
                    <a:pt x="2887611" y="1994923"/>
                  </a:lnTo>
                  <a:lnTo>
                    <a:pt x="2891094" y="1996576"/>
                  </a:lnTo>
                  <a:lnTo>
                    <a:pt x="2894578" y="1998221"/>
                  </a:lnTo>
                  <a:lnTo>
                    <a:pt x="2898061" y="1999859"/>
                  </a:lnTo>
                  <a:lnTo>
                    <a:pt x="2901544" y="2001489"/>
                  </a:lnTo>
                  <a:lnTo>
                    <a:pt x="2905027" y="2003111"/>
                  </a:lnTo>
                  <a:lnTo>
                    <a:pt x="2908511" y="2004726"/>
                  </a:lnTo>
                  <a:lnTo>
                    <a:pt x="2911994" y="2006334"/>
                  </a:lnTo>
                  <a:lnTo>
                    <a:pt x="2915477" y="2007935"/>
                  </a:lnTo>
                  <a:lnTo>
                    <a:pt x="2918960" y="2009528"/>
                  </a:lnTo>
                  <a:lnTo>
                    <a:pt x="2922444" y="2011114"/>
                  </a:lnTo>
                  <a:lnTo>
                    <a:pt x="2925927" y="2012693"/>
                  </a:lnTo>
                  <a:lnTo>
                    <a:pt x="2929410" y="2014264"/>
                  </a:lnTo>
                  <a:lnTo>
                    <a:pt x="2932893" y="2015829"/>
                  </a:lnTo>
                  <a:lnTo>
                    <a:pt x="2936377" y="2017387"/>
                  </a:lnTo>
                  <a:lnTo>
                    <a:pt x="2939860" y="2018937"/>
                  </a:lnTo>
                  <a:lnTo>
                    <a:pt x="2943343" y="2020481"/>
                  </a:lnTo>
                  <a:lnTo>
                    <a:pt x="2946826" y="2022777"/>
                  </a:lnTo>
                  <a:lnTo>
                    <a:pt x="2950310" y="2025206"/>
                  </a:lnTo>
                  <a:lnTo>
                    <a:pt x="2953793" y="2027621"/>
                  </a:lnTo>
                  <a:lnTo>
                    <a:pt x="2957276" y="2030022"/>
                  </a:lnTo>
                  <a:lnTo>
                    <a:pt x="2960759" y="2032410"/>
                  </a:lnTo>
                  <a:lnTo>
                    <a:pt x="2964243" y="2034784"/>
                  </a:lnTo>
                  <a:lnTo>
                    <a:pt x="2967726" y="2037145"/>
                  </a:lnTo>
                  <a:lnTo>
                    <a:pt x="2971209" y="2039493"/>
                  </a:lnTo>
                  <a:lnTo>
                    <a:pt x="2974692" y="2041828"/>
                  </a:lnTo>
                  <a:lnTo>
                    <a:pt x="2978176" y="2044150"/>
                  </a:lnTo>
                  <a:lnTo>
                    <a:pt x="2981659" y="2046459"/>
                  </a:lnTo>
                  <a:lnTo>
                    <a:pt x="2985142" y="2048755"/>
                  </a:lnTo>
                  <a:lnTo>
                    <a:pt x="2988625" y="2051038"/>
                  </a:lnTo>
                  <a:lnTo>
                    <a:pt x="2992109" y="2053309"/>
                  </a:lnTo>
                  <a:lnTo>
                    <a:pt x="2995592" y="2055568"/>
                  </a:lnTo>
                  <a:lnTo>
                    <a:pt x="2999075" y="2057814"/>
                  </a:lnTo>
                  <a:lnTo>
                    <a:pt x="3002558" y="2060048"/>
                  </a:lnTo>
                  <a:lnTo>
                    <a:pt x="3006042" y="2062270"/>
                  </a:lnTo>
                  <a:lnTo>
                    <a:pt x="3009525" y="2064479"/>
                  </a:lnTo>
                  <a:lnTo>
                    <a:pt x="3013008" y="2066677"/>
                  </a:lnTo>
                  <a:lnTo>
                    <a:pt x="3016491" y="2068863"/>
                  </a:lnTo>
                  <a:lnTo>
                    <a:pt x="3019975" y="2071037"/>
                  </a:lnTo>
                  <a:lnTo>
                    <a:pt x="3023458" y="2073200"/>
                  </a:lnTo>
                  <a:lnTo>
                    <a:pt x="3026941" y="2075351"/>
                  </a:lnTo>
                  <a:lnTo>
                    <a:pt x="3030424" y="2077490"/>
                  </a:lnTo>
                  <a:lnTo>
                    <a:pt x="3033908" y="2079631"/>
                  </a:lnTo>
                  <a:lnTo>
                    <a:pt x="3037391" y="2082125"/>
                  </a:lnTo>
                  <a:lnTo>
                    <a:pt x="3040874" y="2084604"/>
                  </a:lnTo>
                  <a:lnTo>
                    <a:pt x="3044357" y="2087069"/>
                  </a:lnTo>
                  <a:lnTo>
                    <a:pt x="3047841" y="2089519"/>
                  </a:lnTo>
                  <a:lnTo>
                    <a:pt x="3051324" y="2091956"/>
                  </a:lnTo>
                  <a:lnTo>
                    <a:pt x="3054807" y="2094379"/>
                  </a:lnTo>
                  <a:lnTo>
                    <a:pt x="3058290" y="2096787"/>
                  </a:lnTo>
                  <a:lnTo>
                    <a:pt x="3061774" y="2099182"/>
                  </a:lnTo>
                  <a:lnTo>
                    <a:pt x="3065257" y="2101563"/>
                  </a:lnTo>
                  <a:lnTo>
                    <a:pt x="3068740" y="2103931"/>
                  </a:lnTo>
                  <a:lnTo>
                    <a:pt x="3072223" y="2106285"/>
                  </a:lnTo>
                  <a:lnTo>
                    <a:pt x="3075707" y="2108625"/>
                  </a:lnTo>
                  <a:lnTo>
                    <a:pt x="3079190" y="2110953"/>
                  </a:lnTo>
                  <a:lnTo>
                    <a:pt x="3082673" y="2113268"/>
                  </a:lnTo>
                  <a:lnTo>
                    <a:pt x="3086156" y="2115569"/>
                  </a:lnTo>
                  <a:lnTo>
                    <a:pt x="3089640" y="2117858"/>
                  </a:lnTo>
                  <a:lnTo>
                    <a:pt x="3093123" y="2120133"/>
                  </a:lnTo>
                  <a:lnTo>
                    <a:pt x="3096606" y="2122397"/>
                  </a:lnTo>
                  <a:lnTo>
                    <a:pt x="3100089" y="2124647"/>
                  </a:lnTo>
                  <a:lnTo>
                    <a:pt x="3103573" y="2209105"/>
                  </a:lnTo>
                  <a:lnTo>
                    <a:pt x="3107056" y="2210418"/>
                  </a:lnTo>
                  <a:lnTo>
                    <a:pt x="3110539" y="2211726"/>
                  </a:lnTo>
                  <a:lnTo>
                    <a:pt x="3114022" y="2213028"/>
                  </a:lnTo>
                  <a:lnTo>
                    <a:pt x="3117506" y="2214324"/>
                  </a:lnTo>
                  <a:lnTo>
                    <a:pt x="3120989" y="2215615"/>
                  </a:lnTo>
                  <a:lnTo>
                    <a:pt x="3124472" y="2216901"/>
                  </a:lnTo>
                  <a:lnTo>
                    <a:pt x="3127955" y="2218181"/>
                  </a:lnTo>
                  <a:lnTo>
                    <a:pt x="3131439" y="2219456"/>
                  </a:lnTo>
                  <a:lnTo>
                    <a:pt x="3134922" y="2220725"/>
                  </a:lnTo>
                  <a:lnTo>
                    <a:pt x="3138405" y="2221989"/>
                  </a:lnTo>
                  <a:lnTo>
                    <a:pt x="3141888" y="2223247"/>
                  </a:lnTo>
                  <a:lnTo>
                    <a:pt x="3145372" y="2224501"/>
                  </a:lnTo>
                  <a:lnTo>
                    <a:pt x="3148855" y="2225749"/>
                  </a:lnTo>
                  <a:lnTo>
                    <a:pt x="3152338" y="2226992"/>
                  </a:lnTo>
                  <a:lnTo>
                    <a:pt x="3155821" y="2228229"/>
                  </a:lnTo>
                  <a:lnTo>
                    <a:pt x="3159304" y="2229462"/>
                  </a:lnTo>
                  <a:lnTo>
                    <a:pt x="3162788" y="2230689"/>
                  </a:lnTo>
                  <a:lnTo>
                    <a:pt x="3166271" y="2231911"/>
                  </a:lnTo>
                  <a:lnTo>
                    <a:pt x="3169754" y="2233129"/>
                  </a:lnTo>
                  <a:lnTo>
                    <a:pt x="3173237" y="2234341"/>
                  </a:lnTo>
                  <a:lnTo>
                    <a:pt x="3176721" y="2235548"/>
                  </a:lnTo>
                  <a:lnTo>
                    <a:pt x="3180204" y="2236750"/>
                  </a:lnTo>
                  <a:lnTo>
                    <a:pt x="3183687" y="2237947"/>
                  </a:lnTo>
                  <a:lnTo>
                    <a:pt x="3187170" y="2239140"/>
                  </a:lnTo>
                  <a:lnTo>
                    <a:pt x="3190654" y="2240327"/>
                  </a:lnTo>
                  <a:lnTo>
                    <a:pt x="3194137" y="2248928"/>
                  </a:lnTo>
                  <a:lnTo>
                    <a:pt x="3197620" y="2258468"/>
                  </a:lnTo>
                  <a:lnTo>
                    <a:pt x="3201103" y="2267841"/>
                  </a:lnTo>
                  <a:lnTo>
                    <a:pt x="3204587" y="2277052"/>
                  </a:lnTo>
                  <a:lnTo>
                    <a:pt x="3208070" y="2286104"/>
                  </a:lnTo>
                  <a:lnTo>
                    <a:pt x="3211553" y="2295003"/>
                  </a:lnTo>
                  <a:lnTo>
                    <a:pt x="3215036" y="2301934"/>
                  </a:lnTo>
                  <a:lnTo>
                    <a:pt x="3218520" y="2306276"/>
                  </a:lnTo>
                  <a:lnTo>
                    <a:pt x="3222003" y="2310577"/>
                  </a:lnTo>
                  <a:lnTo>
                    <a:pt x="3225486" y="2314838"/>
                  </a:lnTo>
                  <a:lnTo>
                    <a:pt x="3228969" y="2319058"/>
                  </a:lnTo>
                  <a:lnTo>
                    <a:pt x="3232453" y="2323239"/>
                  </a:lnTo>
                  <a:lnTo>
                    <a:pt x="3235936" y="2327382"/>
                  </a:lnTo>
                  <a:lnTo>
                    <a:pt x="3239419" y="2331486"/>
                  </a:lnTo>
                  <a:lnTo>
                    <a:pt x="3242902" y="2335552"/>
                  </a:lnTo>
                  <a:lnTo>
                    <a:pt x="3246386" y="2339581"/>
                  </a:lnTo>
                  <a:lnTo>
                    <a:pt x="3249869" y="2343573"/>
                  </a:lnTo>
                  <a:lnTo>
                    <a:pt x="3253352" y="2347530"/>
                  </a:lnTo>
                  <a:lnTo>
                    <a:pt x="3256835" y="2351450"/>
                  </a:lnTo>
                  <a:lnTo>
                    <a:pt x="3260319" y="2444117"/>
                  </a:lnTo>
                  <a:lnTo>
                    <a:pt x="3263802" y="2444331"/>
                  </a:lnTo>
                  <a:lnTo>
                    <a:pt x="3267285" y="2444545"/>
                  </a:lnTo>
                  <a:lnTo>
                    <a:pt x="3270768" y="2444758"/>
                  </a:lnTo>
                  <a:lnTo>
                    <a:pt x="3274252" y="2444971"/>
                  </a:lnTo>
                  <a:lnTo>
                    <a:pt x="3277735" y="2445183"/>
                  </a:lnTo>
                  <a:lnTo>
                    <a:pt x="3281218" y="2445395"/>
                  </a:lnTo>
                  <a:lnTo>
                    <a:pt x="3284701" y="2445606"/>
                  </a:lnTo>
                  <a:lnTo>
                    <a:pt x="3288185" y="2445816"/>
                  </a:lnTo>
                  <a:lnTo>
                    <a:pt x="3291668" y="2446026"/>
                  </a:lnTo>
                  <a:lnTo>
                    <a:pt x="3295151" y="2446236"/>
                  </a:lnTo>
                  <a:lnTo>
                    <a:pt x="3298634" y="2446445"/>
                  </a:lnTo>
                  <a:lnTo>
                    <a:pt x="3302118" y="2446653"/>
                  </a:lnTo>
                  <a:lnTo>
                    <a:pt x="3305601" y="2446861"/>
                  </a:lnTo>
                  <a:lnTo>
                    <a:pt x="3309084" y="2447068"/>
                  </a:lnTo>
                  <a:lnTo>
                    <a:pt x="3312567" y="2447275"/>
                  </a:lnTo>
                  <a:lnTo>
                    <a:pt x="3316051" y="2447482"/>
                  </a:lnTo>
                  <a:lnTo>
                    <a:pt x="3319534" y="2447688"/>
                  </a:lnTo>
                  <a:lnTo>
                    <a:pt x="3323017" y="2447893"/>
                  </a:lnTo>
                  <a:lnTo>
                    <a:pt x="3326500" y="2448617"/>
                  </a:lnTo>
                  <a:lnTo>
                    <a:pt x="3329984" y="2452024"/>
                  </a:lnTo>
                  <a:lnTo>
                    <a:pt x="3333467" y="2455401"/>
                  </a:lnTo>
                  <a:lnTo>
                    <a:pt x="3336950" y="2458750"/>
                  </a:lnTo>
                  <a:lnTo>
                    <a:pt x="3340433" y="2462070"/>
                  </a:lnTo>
                  <a:lnTo>
                    <a:pt x="3343917" y="2465361"/>
                  </a:lnTo>
                  <a:lnTo>
                    <a:pt x="3347400" y="2468625"/>
                  </a:lnTo>
                  <a:lnTo>
                    <a:pt x="3350883" y="2471861"/>
                  </a:lnTo>
                  <a:lnTo>
                    <a:pt x="3354366" y="2475070"/>
                  </a:lnTo>
                  <a:lnTo>
                    <a:pt x="3357850" y="2478252"/>
                  </a:lnTo>
                  <a:lnTo>
                    <a:pt x="3361333" y="2481407"/>
                  </a:lnTo>
                  <a:lnTo>
                    <a:pt x="3364816" y="2484536"/>
                  </a:lnTo>
                  <a:lnTo>
                    <a:pt x="3368299" y="2487639"/>
                  </a:lnTo>
                  <a:lnTo>
                    <a:pt x="3371783" y="2490717"/>
                  </a:lnTo>
                  <a:lnTo>
                    <a:pt x="3375266" y="2493769"/>
                  </a:lnTo>
                  <a:lnTo>
                    <a:pt x="3378749" y="2496797"/>
                  </a:lnTo>
                  <a:lnTo>
                    <a:pt x="3382232" y="2499799"/>
                  </a:lnTo>
                  <a:lnTo>
                    <a:pt x="3385716" y="2502778"/>
                  </a:lnTo>
                  <a:lnTo>
                    <a:pt x="3389199" y="2505732"/>
                  </a:lnTo>
                  <a:lnTo>
                    <a:pt x="3392682" y="2508663"/>
                  </a:lnTo>
                  <a:lnTo>
                    <a:pt x="3396165" y="2569744"/>
                  </a:lnTo>
                  <a:lnTo>
                    <a:pt x="3399649" y="2571260"/>
                  </a:lnTo>
                  <a:lnTo>
                    <a:pt x="3403132" y="2572768"/>
                  </a:lnTo>
                  <a:lnTo>
                    <a:pt x="3406615" y="2574268"/>
                  </a:lnTo>
                  <a:lnTo>
                    <a:pt x="3410098" y="2575760"/>
                  </a:lnTo>
                  <a:lnTo>
                    <a:pt x="3413582" y="2577244"/>
                  </a:lnTo>
                  <a:lnTo>
                    <a:pt x="3417065" y="2578721"/>
                  </a:lnTo>
                  <a:lnTo>
                    <a:pt x="3420548" y="2580189"/>
                  </a:lnTo>
                  <a:lnTo>
                    <a:pt x="3424031" y="2581650"/>
                  </a:lnTo>
                  <a:lnTo>
                    <a:pt x="3427515" y="2583103"/>
                  </a:lnTo>
                  <a:lnTo>
                    <a:pt x="3430998" y="2584548"/>
                  </a:lnTo>
                  <a:lnTo>
                    <a:pt x="3434481" y="2585986"/>
                  </a:lnTo>
                  <a:lnTo>
                    <a:pt x="3437964" y="2587416"/>
                  </a:lnTo>
                  <a:lnTo>
                    <a:pt x="3441447" y="2948871"/>
                  </a:lnTo>
                  <a:lnTo>
                    <a:pt x="3444931" y="2950234"/>
                  </a:lnTo>
                  <a:lnTo>
                    <a:pt x="3448414" y="2951587"/>
                  </a:lnTo>
                  <a:lnTo>
                    <a:pt x="3451897" y="2952930"/>
                  </a:lnTo>
                  <a:lnTo>
                    <a:pt x="3455380" y="2954264"/>
                  </a:lnTo>
                  <a:lnTo>
                    <a:pt x="3458864" y="2955589"/>
                  </a:lnTo>
                  <a:lnTo>
                    <a:pt x="3462347" y="3041642"/>
                  </a:lnTo>
                  <a:lnTo>
                    <a:pt x="3465830" y="3042211"/>
                  </a:lnTo>
                  <a:lnTo>
                    <a:pt x="3469313" y="3042776"/>
                  </a:lnTo>
                  <a:lnTo>
                    <a:pt x="3472797" y="3043339"/>
                  </a:lnTo>
                  <a:lnTo>
                    <a:pt x="3476280" y="3043900"/>
                  </a:lnTo>
                  <a:lnTo>
                    <a:pt x="3479763" y="3044458"/>
                  </a:lnTo>
                  <a:lnTo>
                    <a:pt x="3483246" y="3045013"/>
                  </a:lnTo>
                  <a:lnTo>
                    <a:pt x="3483246" y="3045369"/>
                  </a:lnTo>
                  <a:lnTo>
                    <a:pt x="3483246" y="3045724"/>
                  </a:lnTo>
                  <a:lnTo>
                    <a:pt x="3483246" y="3046078"/>
                  </a:lnTo>
                  <a:lnTo>
                    <a:pt x="3483246" y="3046432"/>
                  </a:lnTo>
                  <a:lnTo>
                    <a:pt x="3483246" y="3046785"/>
                  </a:lnTo>
                  <a:lnTo>
                    <a:pt x="3483246" y="3047137"/>
                  </a:lnTo>
                  <a:lnTo>
                    <a:pt x="3483246" y="3047489"/>
                  </a:lnTo>
                  <a:lnTo>
                    <a:pt x="3483246" y="3047841"/>
                  </a:lnTo>
                  <a:lnTo>
                    <a:pt x="3483246" y="3048191"/>
                  </a:lnTo>
                  <a:lnTo>
                    <a:pt x="3483246" y="3048542"/>
                  </a:lnTo>
                  <a:lnTo>
                    <a:pt x="3483246" y="3048891"/>
                  </a:lnTo>
                  <a:lnTo>
                    <a:pt x="3483246" y="3049241"/>
                  </a:lnTo>
                  <a:lnTo>
                    <a:pt x="3483246" y="3049589"/>
                  </a:lnTo>
                  <a:lnTo>
                    <a:pt x="3483246" y="3049937"/>
                  </a:lnTo>
                  <a:lnTo>
                    <a:pt x="3483246" y="3050285"/>
                  </a:lnTo>
                  <a:lnTo>
                    <a:pt x="3483246" y="3050632"/>
                  </a:lnTo>
                  <a:lnTo>
                    <a:pt x="3483246" y="3050978"/>
                  </a:lnTo>
                  <a:lnTo>
                    <a:pt x="3483246" y="3051324"/>
                  </a:lnTo>
                  <a:lnTo>
                    <a:pt x="3483246" y="3051669"/>
                  </a:lnTo>
                  <a:lnTo>
                    <a:pt x="3483246" y="3052014"/>
                  </a:lnTo>
                  <a:lnTo>
                    <a:pt x="3483246" y="3052358"/>
                  </a:lnTo>
                  <a:lnTo>
                    <a:pt x="3483246" y="3052702"/>
                  </a:lnTo>
                  <a:lnTo>
                    <a:pt x="3483246" y="3053045"/>
                  </a:lnTo>
                  <a:lnTo>
                    <a:pt x="3483246" y="3053387"/>
                  </a:lnTo>
                  <a:lnTo>
                    <a:pt x="3483246" y="3053729"/>
                  </a:lnTo>
                  <a:lnTo>
                    <a:pt x="3483246" y="3054071"/>
                  </a:lnTo>
                  <a:lnTo>
                    <a:pt x="3483246" y="3054411"/>
                  </a:lnTo>
                  <a:lnTo>
                    <a:pt x="3483246" y="3054752"/>
                  </a:lnTo>
                  <a:lnTo>
                    <a:pt x="3483246" y="3055092"/>
                  </a:lnTo>
                  <a:lnTo>
                    <a:pt x="3483246" y="3055431"/>
                  </a:lnTo>
                  <a:lnTo>
                    <a:pt x="3483246" y="3055770"/>
                  </a:lnTo>
                  <a:lnTo>
                    <a:pt x="3483246" y="3056108"/>
                  </a:lnTo>
                  <a:lnTo>
                    <a:pt x="3483246" y="3056445"/>
                  </a:lnTo>
                  <a:lnTo>
                    <a:pt x="3483246" y="3056783"/>
                  </a:lnTo>
                  <a:lnTo>
                    <a:pt x="3483246" y="3057119"/>
                  </a:lnTo>
                  <a:lnTo>
                    <a:pt x="3483246" y="3057455"/>
                  </a:lnTo>
                  <a:lnTo>
                    <a:pt x="3483246" y="3057791"/>
                  </a:lnTo>
                  <a:lnTo>
                    <a:pt x="3483246" y="3058126"/>
                  </a:lnTo>
                  <a:lnTo>
                    <a:pt x="3483246" y="3058460"/>
                  </a:lnTo>
                  <a:lnTo>
                    <a:pt x="3483246" y="3058794"/>
                  </a:lnTo>
                  <a:lnTo>
                    <a:pt x="3483246" y="3059128"/>
                  </a:lnTo>
                  <a:lnTo>
                    <a:pt x="3483246" y="3059461"/>
                  </a:lnTo>
                  <a:lnTo>
                    <a:pt x="3483246" y="3059793"/>
                  </a:lnTo>
                  <a:lnTo>
                    <a:pt x="3483246" y="3060125"/>
                  </a:lnTo>
                  <a:lnTo>
                    <a:pt x="3483246" y="3060456"/>
                  </a:lnTo>
                  <a:lnTo>
                    <a:pt x="3483246" y="3060787"/>
                  </a:lnTo>
                  <a:lnTo>
                    <a:pt x="3483246" y="3061117"/>
                  </a:lnTo>
                  <a:lnTo>
                    <a:pt x="3483246" y="3061447"/>
                  </a:lnTo>
                  <a:lnTo>
                    <a:pt x="3483246" y="3061776"/>
                  </a:lnTo>
                  <a:lnTo>
                    <a:pt x="3483246" y="3062105"/>
                  </a:lnTo>
                  <a:lnTo>
                    <a:pt x="3483246" y="3062433"/>
                  </a:lnTo>
                  <a:lnTo>
                    <a:pt x="3483246" y="3062761"/>
                  </a:lnTo>
                  <a:lnTo>
                    <a:pt x="3483246" y="3063088"/>
                  </a:lnTo>
                  <a:lnTo>
                    <a:pt x="3483246" y="3063415"/>
                  </a:lnTo>
                  <a:lnTo>
                    <a:pt x="3483246" y="3063741"/>
                  </a:lnTo>
                  <a:lnTo>
                    <a:pt x="3483246" y="3064067"/>
                  </a:lnTo>
                  <a:lnTo>
                    <a:pt x="3483246" y="3064392"/>
                  </a:lnTo>
                  <a:lnTo>
                    <a:pt x="3483246" y="3064717"/>
                  </a:lnTo>
                  <a:lnTo>
                    <a:pt x="3483246" y="3065041"/>
                  </a:lnTo>
                  <a:lnTo>
                    <a:pt x="3483246" y="3065365"/>
                  </a:lnTo>
                  <a:lnTo>
                    <a:pt x="3483246" y="3065688"/>
                  </a:lnTo>
                  <a:lnTo>
                    <a:pt x="3483246" y="3066011"/>
                  </a:lnTo>
                  <a:lnTo>
                    <a:pt x="3483246" y="3066333"/>
                  </a:lnTo>
                  <a:lnTo>
                    <a:pt x="3483246" y="3066654"/>
                  </a:lnTo>
                  <a:lnTo>
                    <a:pt x="3483246" y="3066976"/>
                  </a:lnTo>
                  <a:lnTo>
                    <a:pt x="3483246" y="3067296"/>
                  </a:lnTo>
                  <a:lnTo>
                    <a:pt x="3483246" y="3067617"/>
                  </a:lnTo>
                  <a:lnTo>
                    <a:pt x="3483246" y="3067936"/>
                  </a:lnTo>
                  <a:lnTo>
                    <a:pt x="3483246" y="3068255"/>
                  </a:lnTo>
                  <a:lnTo>
                    <a:pt x="3483246" y="3068574"/>
                  </a:lnTo>
                  <a:lnTo>
                    <a:pt x="3483246" y="3068892"/>
                  </a:lnTo>
                  <a:lnTo>
                    <a:pt x="3483246" y="3069210"/>
                  </a:lnTo>
                  <a:lnTo>
                    <a:pt x="3483246" y="3069527"/>
                  </a:lnTo>
                  <a:lnTo>
                    <a:pt x="3483246" y="3069844"/>
                  </a:lnTo>
                  <a:lnTo>
                    <a:pt x="3483246" y="3070161"/>
                  </a:lnTo>
                  <a:lnTo>
                    <a:pt x="3483246" y="3070476"/>
                  </a:lnTo>
                  <a:lnTo>
                    <a:pt x="3483246" y="3070792"/>
                  </a:lnTo>
                  <a:lnTo>
                    <a:pt x="3483246" y="3071107"/>
                  </a:lnTo>
                  <a:lnTo>
                    <a:pt x="3483246" y="3071421"/>
                  </a:lnTo>
                  <a:lnTo>
                    <a:pt x="3483246" y="3071735"/>
                  </a:lnTo>
                  <a:lnTo>
                    <a:pt x="3483246" y="3072048"/>
                  </a:lnTo>
                  <a:lnTo>
                    <a:pt x="3483246" y="3072361"/>
                  </a:lnTo>
                  <a:lnTo>
                    <a:pt x="3483246" y="3072674"/>
                  </a:lnTo>
                  <a:lnTo>
                    <a:pt x="3483246" y="3072986"/>
                  </a:lnTo>
                  <a:lnTo>
                    <a:pt x="3483246" y="3073297"/>
                  </a:lnTo>
                  <a:lnTo>
                    <a:pt x="3483246" y="3073608"/>
                  </a:lnTo>
                  <a:lnTo>
                    <a:pt x="3483246" y="3073919"/>
                  </a:lnTo>
                  <a:lnTo>
                    <a:pt x="3483246" y="3074229"/>
                  </a:lnTo>
                  <a:lnTo>
                    <a:pt x="3483246" y="3074538"/>
                  </a:lnTo>
                  <a:lnTo>
                    <a:pt x="3483246" y="3074848"/>
                  </a:lnTo>
                  <a:lnTo>
                    <a:pt x="3483246" y="3075156"/>
                  </a:lnTo>
                  <a:lnTo>
                    <a:pt x="3483246" y="3075465"/>
                  </a:lnTo>
                  <a:lnTo>
                    <a:pt x="3483246" y="3075772"/>
                  </a:lnTo>
                  <a:lnTo>
                    <a:pt x="3483246" y="3076080"/>
                  </a:lnTo>
                  <a:lnTo>
                    <a:pt x="3483246" y="3076386"/>
                  </a:lnTo>
                  <a:lnTo>
                    <a:pt x="3483246" y="3076693"/>
                  </a:lnTo>
                  <a:lnTo>
                    <a:pt x="3483246" y="3076999"/>
                  </a:lnTo>
                  <a:lnTo>
                    <a:pt x="3483246" y="3077304"/>
                  </a:lnTo>
                  <a:lnTo>
                    <a:pt x="3483246" y="3077609"/>
                  </a:lnTo>
                  <a:lnTo>
                    <a:pt x="3483246" y="3077914"/>
                  </a:lnTo>
                  <a:lnTo>
                    <a:pt x="3483246" y="3078218"/>
                  </a:lnTo>
                  <a:lnTo>
                    <a:pt x="3483246" y="3078521"/>
                  </a:lnTo>
                  <a:lnTo>
                    <a:pt x="3483246" y="3078825"/>
                  </a:lnTo>
                  <a:lnTo>
                    <a:pt x="3483246" y="3079127"/>
                  </a:lnTo>
                  <a:lnTo>
                    <a:pt x="3483246" y="3079429"/>
                  </a:lnTo>
                  <a:lnTo>
                    <a:pt x="3483246" y="3079731"/>
                  </a:lnTo>
                  <a:lnTo>
                    <a:pt x="3483246" y="3080033"/>
                  </a:lnTo>
                  <a:lnTo>
                    <a:pt x="3483246" y="3080334"/>
                  </a:lnTo>
                  <a:lnTo>
                    <a:pt x="3483246" y="3080634"/>
                  </a:lnTo>
                  <a:lnTo>
                    <a:pt x="3483246" y="3080934"/>
                  </a:lnTo>
                  <a:lnTo>
                    <a:pt x="3483246" y="3081234"/>
                  </a:lnTo>
                  <a:lnTo>
                    <a:pt x="3483246" y="3081533"/>
                  </a:lnTo>
                  <a:lnTo>
                    <a:pt x="3483246" y="3081831"/>
                  </a:lnTo>
                  <a:lnTo>
                    <a:pt x="3483246" y="3082130"/>
                  </a:lnTo>
                  <a:lnTo>
                    <a:pt x="3483246" y="3082427"/>
                  </a:lnTo>
                  <a:lnTo>
                    <a:pt x="3483246" y="3082725"/>
                  </a:lnTo>
                  <a:lnTo>
                    <a:pt x="3483246" y="3083022"/>
                  </a:lnTo>
                  <a:lnTo>
                    <a:pt x="3483246" y="3083318"/>
                  </a:lnTo>
                  <a:lnTo>
                    <a:pt x="3483246" y="3083614"/>
                  </a:lnTo>
                  <a:lnTo>
                    <a:pt x="3483246" y="3083910"/>
                  </a:lnTo>
                  <a:lnTo>
                    <a:pt x="3483246" y="3084205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95562"/>
                  </a:lnTo>
                  <a:lnTo>
                    <a:pt x="835979" y="108851"/>
                  </a:lnTo>
                  <a:lnTo>
                    <a:pt x="839462" y="121927"/>
                  </a:lnTo>
                  <a:lnTo>
                    <a:pt x="842945" y="134795"/>
                  </a:lnTo>
                  <a:lnTo>
                    <a:pt x="846429" y="147460"/>
                  </a:lnTo>
                  <a:lnTo>
                    <a:pt x="849912" y="159927"/>
                  </a:lnTo>
                  <a:lnTo>
                    <a:pt x="853395" y="172200"/>
                  </a:lnTo>
                  <a:lnTo>
                    <a:pt x="856878" y="184285"/>
                  </a:lnTo>
                  <a:lnTo>
                    <a:pt x="860361" y="196184"/>
                  </a:lnTo>
                  <a:lnTo>
                    <a:pt x="863845" y="207904"/>
                  </a:lnTo>
                  <a:lnTo>
                    <a:pt x="867328" y="219447"/>
                  </a:lnTo>
                  <a:lnTo>
                    <a:pt x="870811" y="230817"/>
                  </a:lnTo>
                  <a:lnTo>
                    <a:pt x="874294" y="242019"/>
                  </a:lnTo>
                  <a:lnTo>
                    <a:pt x="877778" y="248448"/>
                  </a:lnTo>
                  <a:lnTo>
                    <a:pt x="881261" y="247536"/>
                  </a:lnTo>
                  <a:lnTo>
                    <a:pt x="884744" y="246630"/>
                  </a:lnTo>
                  <a:lnTo>
                    <a:pt x="888227" y="245731"/>
                  </a:lnTo>
                  <a:lnTo>
                    <a:pt x="891711" y="244839"/>
                  </a:lnTo>
                  <a:lnTo>
                    <a:pt x="895194" y="243953"/>
                  </a:lnTo>
                  <a:lnTo>
                    <a:pt x="898677" y="243073"/>
                  </a:lnTo>
                  <a:lnTo>
                    <a:pt x="902160" y="242200"/>
                  </a:lnTo>
                  <a:lnTo>
                    <a:pt x="905644" y="241333"/>
                  </a:lnTo>
                  <a:lnTo>
                    <a:pt x="909127" y="240472"/>
                  </a:lnTo>
                  <a:lnTo>
                    <a:pt x="912610" y="239617"/>
                  </a:lnTo>
                  <a:lnTo>
                    <a:pt x="916093" y="238769"/>
                  </a:lnTo>
                  <a:lnTo>
                    <a:pt x="919577" y="237926"/>
                  </a:lnTo>
                  <a:lnTo>
                    <a:pt x="923060" y="237089"/>
                  </a:lnTo>
                  <a:lnTo>
                    <a:pt x="926543" y="236259"/>
                  </a:lnTo>
                  <a:lnTo>
                    <a:pt x="930026" y="235434"/>
                  </a:lnTo>
                  <a:lnTo>
                    <a:pt x="933510" y="234614"/>
                  </a:lnTo>
                  <a:lnTo>
                    <a:pt x="936993" y="233801"/>
                  </a:lnTo>
                  <a:lnTo>
                    <a:pt x="940476" y="232993"/>
                  </a:lnTo>
                  <a:lnTo>
                    <a:pt x="943959" y="232190"/>
                  </a:lnTo>
                  <a:lnTo>
                    <a:pt x="947443" y="231393"/>
                  </a:lnTo>
                  <a:lnTo>
                    <a:pt x="950926" y="230602"/>
                  </a:lnTo>
                  <a:lnTo>
                    <a:pt x="954409" y="229816"/>
                  </a:lnTo>
                  <a:lnTo>
                    <a:pt x="957892" y="229035"/>
                  </a:lnTo>
                  <a:lnTo>
                    <a:pt x="961376" y="228259"/>
                  </a:lnTo>
                  <a:lnTo>
                    <a:pt x="964859" y="227489"/>
                  </a:lnTo>
                  <a:lnTo>
                    <a:pt x="968342" y="226724"/>
                  </a:lnTo>
                  <a:lnTo>
                    <a:pt x="971825" y="225964"/>
                  </a:lnTo>
                  <a:lnTo>
                    <a:pt x="975309" y="225209"/>
                  </a:lnTo>
                  <a:lnTo>
                    <a:pt x="978792" y="224460"/>
                  </a:lnTo>
                  <a:lnTo>
                    <a:pt x="982275" y="223715"/>
                  </a:lnTo>
                  <a:lnTo>
                    <a:pt x="985758" y="222975"/>
                  </a:lnTo>
                  <a:lnTo>
                    <a:pt x="989242" y="290149"/>
                  </a:lnTo>
                  <a:lnTo>
                    <a:pt x="992725" y="289216"/>
                  </a:lnTo>
                  <a:lnTo>
                    <a:pt x="996208" y="288288"/>
                  </a:lnTo>
                  <a:lnTo>
                    <a:pt x="999691" y="287366"/>
                  </a:lnTo>
                  <a:lnTo>
                    <a:pt x="1003175" y="286451"/>
                  </a:lnTo>
                  <a:lnTo>
                    <a:pt x="1006658" y="285541"/>
                  </a:lnTo>
                  <a:lnTo>
                    <a:pt x="1010141" y="284637"/>
                  </a:lnTo>
                  <a:lnTo>
                    <a:pt x="1013624" y="283738"/>
                  </a:lnTo>
                  <a:lnTo>
                    <a:pt x="1017108" y="282845"/>
                  </a:lnTo>
                  <a:lnTo>
                    <a:pt x="1020591" y="281958"/>
                  </a:lnTo>
                  <a:lnTo>
                    <a:pt x="1024074" y="281077"/>
                  </a:lnTo>
                  <a:lnTo>
                    <a:pt x="1027557" y="280200"/>
                  </a:lnTo>
                  <a:lnTo>
                    <a:pt x="1031041" y="279330"/>
                  </a:lnTo>
                  <a:lnTo>
                    <a:pt x="1034524" y="278464"/>
                  </a:lnTo>
                  <a:lnTo>
                    <a:pt x="1038007" y="277604"/>
                  </a:lnTo>
                  <a:lnTo>
                    <a:pt x="1041490" y="276750"/>
                  </a:lnTo>
                  <a:lnTo>
                    <a:pt x="1044974" y="275900"/>
                  </a:lnTo>
                  <a:lnTo>
                    <a:pt x="1048457" y="275056"/>
                  </a:lnTo>
                  <a:lnTo>
                    <a:pt x="1051940" y="274217"/>
                  </a:lnTo>
                  <a:lnTo>
                    <a:pt x="1055423" y="273383"/>
                  </a:lnTo>
                  <a:lnTo>
                    <a:pt x="1058907" y="272554"/>
                  </a:lnTo>
                  <a:lnTo>
                    <a:pt x="1062390" y="271730"/>
                  </a:lnTo>
                  <a:lnTo>
                    <a:pt x="1065873" y="270911"/>
                  </a:lnTo>
                  <a:lnTo>
                    <a:pt x="1069356" y="270097"/>
                  </a:lnTo>
                  <a:lnTo>
                    <a:pt x="1072840" y="269288"/>
                  </a:lnTo>
                  <a:lnTo>
                    <a:pt x="1076323" y="268484"/>
                  </a:lnTo>
                  <a:lnTo>
                    <a:pt x="1079806" y="328298"/>
                  </a:lnTo>
                  <a:lnTo>
                    <a:pt x="1083289" y="327342"/>
                  </a:lnTo>
                  <a:lnTo>
                    <a:pt x="1086773" y="326391"/>
                  </a:lnTo>
                  <a:lnTo>
                    <a:pt x="1090256" y="325445"/>
                  </a:lnTo>
                  <a:lnTo>
                    <a:pt x="1093739" y="324505"/>
                  </a:lnTo>
                  <a:lnTo>
                    <a:pt x="1097222" y="323571"/>
                  </a:lnTo>
                  <a:lnTo>
                    <a:pt x="1100706" y="322642"/>
                  </a:lnTo>
                  <a:lnTo>
                    <a:pt x="1104189" y="321718"/>
                  </a:lnTo>
                  <a:lnTo>
                    <a:pt x="1107672" y="320800"/>
                  </a:lnTo>
                  <a:lnTo>
                    <a:pt x="1111155" y="319886"/>
                  </a:lnTo>
                  <a:lnTo>
                    <a:pt x="1114639" y="318978"/>
                  </a:lnTo>
                  <a:lnTo>
                    <a:pt x="1118122" y="318075"/>
                  </a:lnTo>
                  <a:lnTo>
                    <a:pt x="1121605" y="317177"/>
                  </a:lnTo>
                  <a:lnTo>
                    <a:pt x="1125088" y="316285"/>
                  </a:lnTo>
                  <a:lnTo>
                    <a:pt x="1128572" y="315397"/>
                  </a:lnTo>
                  <a:lnTo>
                    <a:pt x="1132055" y="314514"/>
                  </a:lnTo>
                  <a:lnTo>
                    <a:pt x="1135538" y="313636"/>
                  </a:lnTo>
                  <a:lnTo>
                    <a:pt x="1139021" y="312763"/>
                  </a:lnTo>
                  <a:lnTo>
                    <a:pt x="1142505" y="311895"/>
                  </a:lnTo>
                  <a:lnTo>
                    <a:pt x="1145988" y="311031"/>
                  </a:lnTo>
                  <a:lnTo>
                    <a:pt x="1149471" y="310173"/>
                  </a:lnTo>
                  <a:lnTo>
                    <a:pt x="1152954" y="309319"/>
                  </a:lnTo>
                  <a:lnTo>
                    <a:pt x="1156437" y="308470"/>
                  </a:lnTo>
                  <a:lnTo>
                    <a:pt x="1159921" y="307625"/>
                  </a:lnTo>
                  <a:lnTo>
                    <a:pt x="1163404" y="306785"/>
                  </a:lnTo>
                  <a:lnTo>
                    <a:pt x="1166887" y="305950"/>
                  </a:lnTo>
                  <a:lnTo>
                    <a:pt x="1170370" y="305119"/>
                  </a:lnTo>
                  <a:lnTo>
                    <a:pt x="1173854" y="304293"/>
                  </a:lnTo>
                  <a:lnTo>
                    <a:pt x="1177337" y="303471"/>
                  </a:lnTo>
                  <a:lnTo>
                    <a:pt x="1180820" y="302654"/>
                  </a:lnTo>
                  <a:lnTo>
                    <a:pt x="1184303" y="301841"/>
                  </a:lnTo>
                  <a:lnTo>
                    <a:pt x="1187787" y="301032"/>
                  </a:lnTo>
                  <a:lnTo>
                    <a:pt x="1191270" y="300228"/>
                  </a:lnTo>
                  <a:lnTo>
                    <a:pt x="1194753" y="299428"/>
                  </a:lnTo>
                  <a:lnTo>
                    <a:pt x="1198236" y="298632"/>
                  </a:lnTo>
                  <a:lnTo>
                    <a:pt x="1201720" y="297840"/>
                  </a:lnTo>
                  <a:lnTo>
                    <a:pt x="1205203" y="297053"/>
                  </a:lnTo>
                  <a:lnTo>
                    <a:pt x="1208686" y="296270"/>
                  </a:lnTo>
                  <a:lnTo>
                    <a:pt x="1212169" y="295490"/>
                  </a:lnTo>
                  <a:lnTo>
                    <a:pt x="1215653" y="294715"/>
                  </a:lnTo>
                  <a:lnTo>
                    <a:pt x="1219136" y="293944"/>
                  </a:lnTo>
                  <a:lnTo>
                    <a:pt x="1222619" y="293177"/>
                  </a:lnTo>
                  <a:lnTo>
                    <a:pt x="1226102" y="292414"/>
                  </a:lnTo>
                  <a:lnTo>
                    <a:pt x="1229586" y="291655"/>
                  </a:lnTo>
                  <a:lnTo>
                    <a:pt x="1233069" y="290900"/>
                  </a:lnTo>
                  <a:lnTo>
                    <a:pt x="1236552" y="290149"/>
                  </a:lnTo>
                  <a:lnTo>
                    <a:pt x="1240035" y="289402"/>
                  </a:lnTo>
                  <a:lnTo>
                    <a:pt x="1243519" y="288658"/>
                  </a:lnTo>
                  <a:lnTo>
                    <a:pt x="1247002" y="287919"/>
                  </a:lnTo>
                  <a:lnTo>
                    <a:pt x="1250485" y="287183"/>
                  </a:lnTo>
                  <a:lnTo>
                    <a:pt x="1253968" y="286451"/>
                  </a:lnTo>
                  <a:lnTo>
                    <a:pt x="1257452" y="285722"/>
                  </a:lnTo>
                  <a:lnTo>
                    <a:pt x="1260935" y="284998"/>
                  </a:lnTo>
                  <a:lnTo>
                    <a:pt x="1264418" y="284277"/>
                  </a:lnTo>
                  <a:lnTo>
                    <a:pt x="1267901" y="283559"/>
                  </a:lnTo>
                  <a:lnTo>
                    <a:pt x="1271385" y="282845"/>
                  </a:lnTo>
                  <a:lnTo>
                    <a:pt x="1274868" y="282135"/>
                  </a:lnTo>
                  <a:lnTo>
                    <a:pt x="1278351" y="281429"/>
                  </a:lnTo>
                  <a:lnTo>
                    <a:pt x="1281834" y="331527"/>
                  </a:lnTo>
                  <a:lnTo>
                    <a:pt x="1285318" y="330714"/>
                  </a:lnTo>
                  <a:lnTo>
                    <a:pt x="1288801" y="329905"/>
                  </a:lnTo>
                  <a:lnTo>
                    <a:pt x="1292284" y="329099"/>
                  </a:lnTo>
                  <a:lnTo>
                    <a:pt x="1295767" y="328298"/>
                  </a:lnTo>
                  <a:lnTo>
                    <a:pt x="1299251" y="327501"/>
                  </a:lnTo>
                  <a:lnTo>
                    <a:pt x="1302734" y="326707"/>
                  </a:lnTo>
                  <a:lnTo>
                    <a:pt x="1306217" y="325917"/>
                  </a:lnTo>
                  <a:lnTo>
                    <a:pt x="1309700" y="325131"/>
                  </a:lnTo>
                  <a:lnTo>
                    <a:pt x="1313184" y="324349"/>
                  </a:lnTo>
                  <a:lnTo>
                    <a:pt x="1316667" y="323571"/>
                  </a:lnTo>
                  <a:lnTo>
                    <a:pt x="1320150" y="322796"/>
                  </a:lnTo>
                  <a:lnTo>
                    <a:pt x="1323633" y="322025"/>
                  </a:lnTo>
                  <a:lnTo>
                    <a:pt x="1327117" y="321258"/>
                  </a:lnTo>
                  <a:lnTo>
                    <a:pt x="1330600" y="320495"/>
                  </a:lnTo>
                  <a:lnTo>
                    <a:pt x="1334083" y="319735"/>
                  </a:lnTo>
                  <a:lnTo>
                    <a:pt x="1337566" y="318978"/>
                  </a:lnTo>
                  <a:lnTo>
                    <a:pt x="1341050" y="318225"/>
                  </a:lnTo>
                  <a:lnTo>
                    <a:pt x="1344533" y="317476"/>
                  </a:lnTo>
                  <a:lnTo>
                    <a:pt x="1348016" y="316730"/>
                  </a:lnTo>
                  <a:lnTo>
                    <a:pt x="1351499" y="322678"/>
                  </a:lnTo>
                  <a:lnTo>
                    <a:pt x="1354983" y="329284"/>
                  </a:lnTo>
                  <a:lnTo>
                    <a:pt x="1358466" y="335828"/>
                  </a:lnTo>
                  <a:lnTo>
                    <a:pt x="1361949" y="342312"/>
                  </a:lnTo>
                  <a:lnTo>
                    <a:pt x="1365432" y="348737"/>
                  </a:lnTo>
                  <a:lnTo>
                    <a:pt x="1368916" y="355103"/>
                  </a:lnTo>
                  <a:lnTo>
                    <a:pt x="1372399" y="358200"/>
                  </a:lnTo>
                  <a:lnTo>
                    <a:pt x="1375882" y="357387"/>
                  </a:lnTo>
                  <a:lnTo>
                    <a:pt x="1379365" y="356576"/>
                  </a:lnTo>
                  <a:lnTo>
                    <a:pt x="1382849" y="355770"/>
                  </a:lnTo>
                  <a:lnTo>
                    <a:pt x="1386332" y="354967"/>
                  </a:lnTo>
                  <a:lnTo>
                    <a:pt x="1389815" y="354168"/>
                  </a:lnTo>
                  <a:lnTo>
                    <a:pt x="1393298" y="353372"/>
                  </a:lnTo>
                  <a:lnTo>
                    <a:pt x="1396782" y="352580"/>
                  </a:lnTo>
                  <a:lnTo>
                    <a:pt x="1400265" y="351792"/>
                  </a:lnTo>
                  <a:lnTo>
                    <a:pt x="1403748" y="351007"/>
                  </a:lnTo>
                  <a:lnTo>
                    <a:pt x="1407231" y="350225"/>
                  </a:lnTo>
                  <a:lnTo>
                    <a:pt x="1410715" y="349447"/>
                  </a:lnTo>
                  <a:lnTo>
                    <a:pt x="1414198" y="348673"/>
                  </a:lnTo>
                  <a:lnTo>
                    <a:pt x="1417681" y="347902"/>
                  </a:lnTo>
                  <a:lnTo>
                    <a:pt x="1421164" y="347134"/>
                  </a:lnTo>
                  <a:lnTo>
                    <a:pt x="1424648" y="346370"/>
                  </a:lnTo>
                  <a:lnTo>
                    <a:pt x="1428131" y="345609"/>
                  </a:lnTo>
                  <a:lnTo>
                    <a:pt x="1431614" y="344851"/>
                  </a:lnTo>
                  <a:lnTo>
                    <a:pt x="1435097" y="344097"/>
                  </a:lnTo>
                  <a:lnTo>
                    <a:pt x="1438580" y="344672"/>
                  </a:lnTo>
                  <a:lnTo>
                    <a:pt x="1442064" y="357530"/>
                  </a:lnTo>
                  <a:lnTo>
                    <a:pt x="1445547" y="370223"/>
                  </a:lnTo>
                  <a:lnTo>
                    <a:pt x="1449030" y="382753"/>
                  </a:lnTo>
                  <a:lnTo>
                    <a:pt x="1452513" y="395123"/>
                  </a:lnTo>
                  <a:lnTo>
                    <a:pt x="1455997" y="407336"/>
                  </a:lnTo>
                  <a:lnTo>
                    <a:pt x="1459480" y="419395"/>
                  </a:lnTo>
                  <a:lnTo>
                    <a:pt x="1462963" y="423066"/>
                  </a:lnTo>
                  <a:lnTo>
                    <a:pt x="1466446" y="422183"/>
                  </a:lnTo>
                  <a:lnTo>
                    <a:pt x="1469930" y="421303"/>
                  </a:lnTo>
                  <a:lnTo>
                    <a:pt x="1473413" y="420428"/>
                  </a:lnTo>
                  <a:lnTo>
                    <a:pt x="1476896" y="419555"/>
                  </a:lnTo>
                  <a:lnTo>
                    <a:pt x="1480379" y="418687"/>
                  </a:lnTo>
                  <a:lnTo>
                    <a:pt x="1483863" y="417822"/>
                  </a:lnTo>
                  <a:lnTo>
                    <a:pt x="1487346" y="416961"/>
                  </a:lnTo>
                  <a:lnTo>
                    <a:pt x="1490829" y="416103"/>
                  </a:lnTo>
                  <a:lnTo>
                    <a:pt x="1494312" y="415248"/>
                  </a:lnTo>
                  <a:lnTo>
                    <a:pt x="1497796" y="414398"/>
                  </a:lnTo>
                  <a:lnTo>
                    <a:pt x="1501279" y="413550"/>
                  </a:lnTo>
                  <a:lnTo>
                    <a:pt x="1504762" y="412706"/>
                  </a:lnTo>
                  <a:lnTo>
                    <a:pt x="1508245" y="411866"/>
                  </a:lnTo>
                  <a:lnTo>
                    <a:pt x="1511729" y="411029"/>
                  </a:lnTo>
                  <a:lnTo>
                    <a:pt x="1515212" y="410195"/>
                  </a:lnTo>
                  <a:lnTo>
                    <a:pt x="1518695" y="409365"/>
                  </a:lnTo>
                  <a:lnTo>
                    <a:pt x="1522178" y="408538"/>
                  </a:lnTo>
                  <a:lnTo>
                    <a:pt x="1525662" y="407715"/>
                  </a:lnTo>
                  <a:lnTo>
                    <a:pt x="1529145" y="406894"/>
                  </a:lnTo>
                  <a:lnTo>
                    <a:pt x="1532628" y="406078"/>
                  </a:lnTo>
                  <a:lnTo>
                    <a:pt x="1536111" y="405264"/>
                  </a:lnTo>
                  <a:lnTo>
                    <a:pt x="1539595" y="404453"/>
                  </a:lnTo>
                  <a:lnTo>
                    <a:pt x="1543078" y="403646"/>
                  </a:lnTo>
                  <a:lnTo>
                    <a:pt x="1546561" y="402842"/>
                  </a:lnTo>
                  <a:lnTo>
                    <a:pt x="1550044" y="402041"/>
                  </a:lnTo>
                  <a:lnTo>
                    <a:pt x="1553528" y="483036"/>
                  </a:lnTo>
                  <a:lnTo>
                    <a:pt x="1557011" y="487879"/>
                  </a:lnTo>
                  <a:lnTo>
                    <a:pt x="1560494" y="492684"/>
                  </a:lnTo>
                  <a:lnTo>
                    <a:pt x="1563977" y="497453"/>
                  </a:lnTo>
                  <a:lnTo>
                    <a:pt x="1567461" y="502185"/>
                  </a:lnTo>
                  <a:lnTo>
                    <a:pt x="1570944" y="506882"/>
                  </a:lnTo>
                  <a:lnTo>
                    <a:pt x="1574427" y="510457"/>
                  </a:lnTo>
                  <a:lnTo>
                    <a:pt x="1577910" y="512295"/>
                  </a:lnTo>
                  <a:lnTo>
                    <a:pt x="1581394" y="514122"/>
                  </a:lnTo>
                  <a:lnTo>
                    <a:pt x="1584877" y="515939"/>
                  </a:lnTo>
                  <a:lnTo>
                    <a:pt x="1588360" y="517745"/>
                  </a:lnTo>
                  <a:lnTo>
                    <a:pt x="1591843" y="519542"/>
                  </a:lnTo>
                  <a:lnTo>
                    <a:pt x="1595327" y="521329"/>
                  </a:lnTo>
                  <a:lnTo>
                    <a:pt x="1598810" y="523105"/>
                  </a:lnTo>
                  <a:lnTo>
                    <a:pt x="1602293" y="524872"/>
                  </a:lnTo>
                  <a:lnTo>
                    <a:pt x="1605776" y="526629"/>
                  </a:lnTo>
                  <a:lnTo>
                    <a:pt x="1609260" y="528377"/>
                  </a:lnTo>
                  <a:lnTo>
                    <a:pt x="1612743" y="530115"/>
                  </a:lnTo>
                  <a:lnTo>
                    <a:pt x="1616226" y="531843"/>
                  </a:lnTo>
                  <a:lnTo>
                    <a:pt x="1619709" y="533995"/>
                  </a:lnTo>
                  <a:lnTo>
                    <a:pt x="1623193" y="536595"/>
                  </a:lnTo>
                  <a:lnTo>
                    <a:pt x="1626676" y="539179"/>
                  </a:lnTo>
                  <a:lnTo>
                    <a:pt x="1630159" y="541748"/>
                  </a:lnTo>
                  <a:lnTo>
                    <a:pt x="1633642" y="544301"/>
                  </a:lnTo>
                  <a:lnTo>
                    <a:pt x="1637126" y="546839"/>
                  </a:lnTo>
                  <a:lnTo>
                    <a:pt x="1640609" y="549362"/>
                  </a:lnTo>
                  <a:lnTo>
                    <a:pt x="1644092" y="551870"/>
                  </a:lnTo>
                  <a:lnTo>
                    <a:pt x="1647575" y="554363"/>
                  </a:lnTo>
                  <a:lnTo>
                    <a:pt x="1651059" y="556841"/>
                  </a:lnTo>
                  <a:lnTo>
                    <a:pt x="1654542" y="559305"/>
                  </a:lnTo>
                  <a:lnTo>
                    <a:pt x="1658025" y="561754"/>
                  </a:lnTo>
                  <a:lnTo>
                    <a:pt x="1661508" y="564189"/>
                  </a:lnTo>
                  <a:lnTo>
                    <a:pt x="1664992" y="566609"/>
                  </a:lnTo>
                  <a:lnTo>
                    <a:pt x="1668475" y="569016"/>
                  </a:lnTo>
                  <a:lnTo>
                    <a:pt x="1671958" y="571409"/>
                  </a:lnTo>
                  <a:lnTo>
                    <a:pt x="1675441" y="573787"/>
                  </a:lnTo>
                  <a:lnTo>
                    <a:pt x="1678925" y="576152"/>
                  </a:lnTo>
                  <a:lnTo>
                    <a:pt x="1682408" y="578504"/>
                  </a:lnTo>
                  <a:lnTo>
                    <a:pt x="1685891" y="580412"/>
                  </a:lnTo>
                  <a:lnTo>
                    <a:pt x="1689374" y="579414"/>
                  </a:lnTo>
                  <a:lnTo>
                    <a:pt x="1692858" y="578420"/>
                  </a:lnTo>
                  <a:lnTo>
                    <a:pt x="1696341" y="577429"/>
                  </a:lnTo>
                  <a:lnTo>
                    <a:pt x="1699824" y="576442"/>
                  </a:lnTo>
                  <a:lnTo>
                    <a:pt x="1703307" y="575457"/>
                  </a:lnTo>
                  <a:lnTo>
                    <a:pt x="1706791" y="574477"/>
                  </a:lnTo>
                  <a:lnTo>
                    <a:pt x="1710274" y="605091"/>
                  </a:lnTo>
                  <a:lnTo>
                    <a:pt x="1713757" y="604074"/>
                  </a:lnTo>
                  <a:lnTo>
                    <a:pt x="1717240" y="603061"/>
                  </a:lnTo>
                  <a:lnTo>
                    <a:pt x="1720723" y="602051"/>
                  </a:lnTo>
                  <a:lnTo>
                    <a:pt x="1724207" y="601045"/>
                  </a:lnTo>
                  <a:lnTo>
                    <a:pt x="1727690" y="600042"/>
                  </a:lnTo>
                  <a:lnTo>
                    <a:pt x="1731173" y="601211"/>
                  </a:lnTo>
                  <a:lnTo>
                    <a:pt x="1734656" y="609763"/>
                  </a:lnTo>
                  <a:lnTo>
                    <a:pt x="1738140" y="618231"/>
                  </a:lnTo>
                  <a:lnTo>
                    <a:pt x="1741623" y="626615"/>
                  </a:lnTo>
                  <a:lnTo>
                    <a:pt x="1745106" y="634918"/>
                  </a:lnTo>
                  <a:lnTo>
                    <a:pt x="1748589" y="643139"/>
                  </a:lnTo>
                  <a:lnTo>
                    <a:pt x="1752073" y="651281"/>
                  </a:lnTo>
                  <a:lnTo>
                    <a:pt x="1755556" y="792273"/>
                  </a:lnTo>
                  <a:lnTo>
                    <a:pt x="1759039" y="791060"/>
                  </a:lnTo>
                  <a:lnTo>
                    <a:pt x="1762522" y="789851"/>
                  </a:lnTo>
                  <a:lnTo>
                    <a:pt x="1766006" y="788646"/>
                  </a:lnTo>
                  <a:lnTo>
                    <a:pt x="1769489" y="787445"/>
                  </a:lnTo>
                  <a:lnTo>
                    <a:pt x="1772972" y="786247"/>
                  </a:lnTo>
                  <a:lnTo>
                    <a:pt x="1776455" y="785053"/>
                  </a:lnTo>
                  <a:lnTo>
                    <a:pt x="1779939" y="783862"/>
                  </a:lnTo>
                  <a:lnTo>
                    <a:pt x="1783422" y="782675"/>
                  </a:lnTo>
                  <a:lnTo>
                    <a:pt x="1786905" y="781492"/>
                  </a:lnTo>
                  <a:lnTo>
                    <a:pt x="1790388" y="780312"/>
                  </a:lnTo>
                  <a:lnTo>
                    <a:pt x="1793872" y="779136"/>
                  </a:lnTo>
                  <a:lnTo>
                    <a:pt x="1797355" y="777963"/>
                  </a:lnTo>
                  <a:lnTo>
                    <a:pt x="1800838" y="859968"/>
                  </a:lnTo>
                  <a:lnTo>
                    <a:pt x="1804321" y="866330"/>
                  </a:lnTo>
                  <a:lnTo>
                    <a:pt x="1807805" y="872637"/>
                  </a:lnTo>
                  <a:lnTo>
                    <a:pt x="1811288" y="878889"/>
                  </a:lnTo>
                  <a:lnTo>
                    <a:pt x="1814771" y="885088"/>
                  </a:lnTo>
                  <a:lnTo>
                    <a:pt x="1818254" y="891234"/>
                  </a:lnTo>
                  <a:lnTo>
                    <a:pt x="1821738" y="894245"/>
                  </a:lnTo>
                  <a:lnTo>
                    <a:pt x="1825221" y="892976"/>
                  </a:lnTo>
                  <a:lnTo>
                    <a:pt x="1828704" y="891711"/>
                  </a:lnTo>
                  <a:lnTo>
                    <a:pt x="1832187" y="890449"/>
                  </a:lnTo>
                  <a:lnTo>
                    <a:pt x="1835671" y="889191"/>
                  </a:lnTo>
                  <a:lnTo>
                    <a:pt x="1839154" y="887936"/>
                  </a:lnTo>
                  <a:lnTo>
                    <a:pt x="1842637" y="886684"/>
                  </a:lnTo>
                  <a:lnTo>
                    <a:pt x="1846120" y="885437"/>
                  </a:lnTo>
                  <a:lnTo>
                    <a:pt x="1849604" y="884193"/>
                  </a:lnTo>
                  <a:lnTo>
                    <a:pt x="1853087" y="882952"/>
                  </a:lnTo>
                  <a:lnTo>
                    <a:pt x="1856570" y="881715"/>
                  </a:lnTo>
                  <a:lnTo>
                    <a:pt x="1860053" y="880481"/>
                  </a:lnTo>
                  <a:lnTo>
                    <a:pt x="1863537" y="879250"/>
                  </a:lnTo>
                  <a:lnTo>
                    <a:pt x="1867020" y="878024"/>
                  </a:lnTo>
                  <a:lnTo>
                    <a:pt x="1870503" y="876800"/>
                  </a:lnTo>
                  <a:lnTo>
                    <a:pt x="1873986" y="875580"/>
                  </a:lnTo>
                  <a:lnTo>
                    <a:pt x="1877470" y="874363"/>
                  </a:lnTo>
                  <a:lnTo>
                    <a:pt x="1880953" y="873150"/>
                  </a:lnTo>
                  <a:lnTo>
                    <a:pt x="1884436" y="871940"/>
                  </a:lnTo>
                  <a:lnTo>
                    <a:pt x="1887919" y="870733"/>
                  </a:lnTo>
                  <a:lnTo>
                    <a:pt x="1891403" y="869530"/>
                  </a:lnTo>
                  <a:lnTo>
                    <a:pt x="1894886" y="868330"/>
                  </a:lnTo>
                  <a:lnTo>
                    <a:pt x="1898369" y="867134"/>
                  </a:lnTo>
                  <a:lnTo>
                    <a:pt x="1901852" y="865940"/>
                  </a:lnTo>
                  <a:lnTo>
                    <a:pt x="1905336" y="864750"/>
                  </a:lnTo>
                  <a:lnTo>
                    <a:pt x="1908819" y="863563"/>
                  </a:lnTo>
                  <a:lnTo>
                    <a:pt x="1912302" y="887512"/>
                  </a:lnTo>
                  <a:lnTo>
                    <a:pt x="1915785" y="889825"/>
                  </a:lnTo>
                  <a:lnTo>
                    <a:pt x="1919269" y="892125"/>
                  </a:lnTo>
                  <a:lnTo>
                    <a:pt x="1922752" y="894412"/>
                  </a:lnTo>
                  <a:lnTo>
                    <a:pt x="1926235" y="896687"/>
                  </a:lnTo>
                  <a:lnTo>
                    <a:pt x="1929718" y="898950"/>
                  </a:lnTo>
                  <a:lnTo>
                    <a:pt x="1933202" y="901201"/>
                  </a:lnTo>
                  <a:lnTo>
                    <a:pt x="1936685" y="903440"/>
                  </a:lnTo>
                  <a:lnTo>
                    <a:pt x="1940168" y="905668"/>
                  </a:lnTo>
                  <a:lnTo>
                    <a:pt x="1943651" y="907883"/>
                  </a:lnTo>
                  <a:lnTo>
                    <a:pt x="1947135" y="910086"/>
                  </a:lnTo>
                  <a:lnTo>
                    <a:pt x="1950618" y="912278"/>
                  </a:lnTo>
                  <a:lnTo>
                    <a:pt x="1954101" y="914459"/>
                  </a:lnTo>
                  <a:lnTo>
                    <a:pt x="1957584" y="915433"/>
                  </a:lnTo>
                  <a:lnTo>
                    <a:pt x="1961068" y="915916"/>
                  </a:lnTo>
                  <a:lnTo>
                    <a:pt x="1964551" y="916396"/>
                  </a:lnTo>
                  <a:lnTo>
                    <a:pt x="1968034" y="916875"/>
                  </a:lnTo>
                  <a:lnTo>
                    <a:pt x="1971517" y="917352"/>
                  </a:lnTo>
                  <a:lnTo>
                    <a:pt x="1975001" y="917826"/>
                  </a:lnTo>
                  <a:lnTo>
                    <a:pt x="1978484" y="918299"/>
                  </a:lnTo>
                  <a:lnTo>
                    <a:pt x="1981967" y="918771"/>
                  </a:lnTo>
                  <a:lnTo>
                    <a:pt x="1985450" y="919240"/>
                  </a:lnTo>
                  <a:lnTo>
                    <a:pt x="1988934" y="919708"/>
                  </a:lnTo>
                  <a:lnTo>
                    <a:pt x="1992417" y="920173"/>
                  </a:lnTo>
                  <a:lnTo>
                    <a:pt x="1995900" y="920637"/>
                  </a:lnTo>
                  <a:lnTo>
                    <a:pt x="1999383" y="921100"/>
                  </a:lnTo>
                  <a:lnTo>
                    <a:pt x="2002867" y="921560"/>
                  </a:lnTo>
                  <a:lnTo>
                    <a:pt x="2006350" y="922019"/>
                  </a:lnTo>
                  <a:lnTo>
                    <a:pt x="2009833" y="922475"/>
                  </a:lnTo>
                  <a:lnTo>
                    <a:pt x="2013316" y="922931"/>
                  </a:lnTo>
                  <a:lnTo>
                    <a:pt x="2016799" y="923384"/>
                  </a:lnTo>
                  <a:lnTo>
                    <a:pt x="2020283" y="923836"/>
                  </a:lnTo>
                  <a:lnTo>
                    <a:pt x="2023766" y="924286"/>
                  </a:lnTo>
                  <a:lnTo>
                    <a:pt x="2027249" y="924734"/>
                  </a:lnTo>
                  <a:lnTo>
                    <a:pt x="2030732" y="925181"/>
                  </a:lnTo>
                  <a:lnTo>
                    <a:pt x="2034216" y="925625"/>
                  </a:lnTo>
                  <a:lnTo>
                    <a:pt x="2037699" y="926069"/>
                  </a:lnTo>
                  <a:lnTo>
                    <a:pt x="2041182" y="926510"/>
                  </a:lnTo>
                  <a:lnTo>
                    <a:pt x="2044665" y="926950"/>
                  </a:lnTo>
                  <a:lnTo>
                    <a:pt x="2048149" y="925947"/>
                  </a:lnTo>
                  <a:lnTo>
                    <a:pt x="2051632" y="924793"/>
                  </a:lnTo>
                  <a:lnTo>
                    <a:pt x="2055115" y="923641"/>
                  </a:lnTo>
                  <a:lnTo>
                    <a:pt x="2058598" y="922492"/>
                  </a:lnTo>
                  <a:lnTo>
                    <a:pt x="2062082" y="921346"/>
                  </a:lnTo>
                  <a:lnTo>
                    <a:pt x="2065565" y="920202"/>
                  </a:lnTo>
                  <a:lnTo>
                    <a:pt x="2069048" y="959421"/>
                  </a:lnTo>
                  <a:lnTo>
                    <a:pt x="2072531" y="958252"/>
                  </a:lnTo>
                  <a:lnTo>
                    <a:pt x="2076015" y="957086"/>
                  </a:lnTo>
                  <a:lnTo>
                    <a:pt x="2079498" y="955923"/>
                  </a:lnTo>
                  <a:lnTo>
                    <a:pt x="2082981" y="954762"/>
                  </a:lnTo>
                  <a:lnTo>
                    <a:pt x="2086464" y="953605"/>
                  </a:lnTo>
                  <a:lnTo>
                    <a:pt x="2089948" y="952450"/>
                  </a:lnTo>
                  <a:lnTo>
                    <a:pt x="2093431" y="951298"/>
                  </a:lnTo>
                  <a:lnTo>
                    <a:pt x="2096914" y="950149"/>
                  </a:lnTo>
                  <a:lnTo>
                    <a:pt x="2100397" y="949002"/>
                  </a:lnTo>
                  <a:lnTo>
                    <a:pt x="2103881" y="947859"/>
                  </a:lnTo>
                  <a:lnTo>
                    <a:pt x="2107364" y="946718"/>
                  </a:lnTo>
                  <a:lnTo>
                    <a:pt x="2110847" y="945580"/>
                  </a:lnTo>
                  <a:lnTo>
                    <a:pt x="2114330" y="964783"/>
                  </a:lnTo>
                  <a:lnTo>
                    <a:pt x="2117814" y="965134"/>
                  </a:lnTo>
                  <a:lnTo>
                    <a:pt x="2121297" y="965482"/>
                  </a:lnTo>
                  <a:lnTo>
                    <a:pt x="2124780" y="965830"/>
                  </a:lnTo>
                  <a:lnTo>
                    <a:pt x="2128263" y="966176"/>
                  </a:lnTo>
                  <a:lnTo>
                    <a:pt x="2131747" y="966522"/>
                  </a:lnTo>
                  <a:lnTo>
                    <a:pt x="2135230" y="966866"/>
                  </a:lnTo>
                  <a:lnTo>
                    <a:pt x="2138713" y="967208"/>
                  </a:lnTo>
                  <a:lnTo>
                    <a:pt x="2142196" y="967550"/>
                  </a:lnTo>
                  <a:lnTo>
                    <a:pt x="2145680" y="967890"/>
                  </a:lnTo>
                  <a:lnTo>
                    <a:pt x="2149163" y="968229"/>
                  </a:lnTo>
                  <a:lnTo>
                    <a:pt x="2152646" y="968567"/>
                  </a:lnTo>
                  <a:lnTo>
                    <a:pt x="2156129" y="968904"/>
                  </a:lnTo>
                  <a:lnTo>
                    <a:pt x="2159613" y="1045227"/>
                  </a:lnTo>
                  <a:lnTo>
                    <a:pt x="2163096" y="1049537"/>
                  </a:lnTo>
                  <a:lnTo>
                    <a:pt x="2166579" y="1053818"/>
                  </a:lnTo>
                  <a:lnTo>
                    <a:pt x="2170062" y="1058071"/>
                  </a:lnTo>
                  <a:lnTo>
                    <a:pt x="2173546" y="1062295"/>
                  </a:lnTo>
                  <a:lnTo>
                    <a:pt x="2177029" y="1066491"/>
                  </a:lnTo>
                  <a:lnTo>
                    <a:pt x="2180512" y="1069969"/>
                  </a:lnTo>
                  <a:lnTo>
                    <a:pt x="2183995" y="1070565"/>
                  </a:lnTo>
                  <a:lnTo>
                    <a:pt x="2187479" y="1071158"/>
                  </a:lnTo>
                  <a:lnTo>
                    <a:pt x="2190962" y="1071749"/>
                  </a:lnTo>
                  <a:lnTo>
                    <a:pt x="2194445" y="1072338"/>
                  </a:lnTo>
                  <a:lnTo>
                    <a:pt x="2197928" y="1072924"/>
                  </a:lnTo>
                  <a:lnTo>
                    <a:pt x="2201412" y="1073509"/>
                  </a:lnTo>
                  <a:lnTo>
                    <a:pt x="2204895" y="1074091"/>
                  </a:lnTo>
                  <a:lnTo>
                    <a:pt x="2208378" y="1074671"/>
                  </a:lnTo>
                  <a:lnTo>
                    <a:pt x="2211861" y="1075249"/>
                  </a:lnTo>
                  <a:lnTo>
                    <a:pt x="2215345" y="1075825"/>
                  </a:lnTo>
                  <a:lnTo>
                    <a:pt x="2218828" y="1076399"/>
                  </a:lnTo>
                  <a:lnTo>
                    <a:pt x="2222311" y="1076971"/>
                  </a:lnTo>
                  <a:lnTo>
                    <a:pt x="2225794" y="1077541"/>
                  </a:lnTo>
                  <a:lnTo>
                    <a:pt x="2229278" y="1078109"/>
                  </a:lnTo>
                  <a:lnTo>
                    <a:pt x="2232761" y="1078675"/>
                  </a:lnTo>
                  <a:lnTo>
                    <a:pt x="2236244" y="1079238"/>
                  </a:lnTo>
                  <a:lnTo>
                    <a:pt x="2239727" y="1079800"/>
                  </a:lnTo>
                  <a:lnTo>
                    <a:pt x="2243211" y="1080360"/>
                  </a:lnTo>
                  <a:lnTo>
                    <a:pt x="2246694" y="1080917"/>
                  </a:lnTo>
                  <a:lnTo>
                    <a:pt x="2250177" y="1096485"/>
                  </a:lnTo>
                  <a:lnTo>
                    <a:pt x="2253660" y="1095323"/>
                  </a:lnTo>
                  <a:lnTo>
                    <a:pt x="2257144" y="1094163"/>
                  </a:lnTo>
                  <a:lnTo>
                    <a:pt x="2260627" y="1093006"/>
                  </a:lnTo>
                  <a:lnTo>
                    <a:pt x="2264110" y="1091852"/>
                  </a:lnTo>
                  <a:lnTo>
                    <a:pt x="2267593" y="1090700"/>
                  </a:lnTo>
                  <a:lnTo>
                    <a:pt x="2271077" y="1169172"/>
                  </a:lnTo>
                  <a:lnTo>
                    <a:pt x="2274560" y="1170337"/>
                  </a:lnTo>
                  <a:lnTo>
                    <a:pt x="2278043" y="1171496"/>
                  </a:lnTo>
                  <a:lnTo>
                    <a:pt x="2281526" y="1172651"/>
                  </a:lnTo>
                  <a:lnTo>
                    <a:pt x="2285010" y="1173801"/>
                  </a:lnTo>
                  <a:lnTo>
                    <a:pt x="2288493" y="1174947"/>
                  </a:lnTo>
                  <a:lnTo>
                    <a:pt x="2291976" y="1176087"/>
                  </a:lnTo>
                  <a:lnTo>
                    <a:pt x="2295459" y="1177224"/>
                  </a:lnTo>
                  <a:lnTo>
                    <a:pt x="2298942" y="1178355"/>
                  </a:lnTo>
                  <a:lnTo>
                    <a:pt x="2302426" y="1179483"/>
                  </a:lnTo>
                  <a:lnTo>
                    <a:pt x="2305909" y="1180605"/>
                  </a:lnTo>
                  <a:lnTo>
                    <a:pt x="2309392" y="1181723"/>
                  </a:lnTo>
                  <a:lnTo>
                    <a:pt x="2312875" y="1182837"/>
                  </a:lnTo>
                  <a:lnTo>
                    <a:pt x="2316359" y="1183947"/>
                  </a:lnTo>
                  <a:lnTo>
                    <a:pt x="2319842" y="1185051"/>
                  </a:lnTo>
                  <a:lnTo>
                    <a:pt x="2323325" y="1186152"/>
                  </a:lnTo>
                  <a:lnTo>
                    <a:pt x="2326808" y="1187248"/>
                  </a:lnTo>
                  <a:lnTo>
                    <a:pt x="2330292" y="1188340"/>
                  </a:lnTo>
                  <a:lnTo>
                    <a:pt x="2333775" y="1189428"/>
                  </a:lnTo>
                  <a:lnTo>
                    <a:pt x="2337258" y="1190511"/>
                  </a:lnTo>
                  <a:lnTo>
                    <a:pt x="2340741" y="1191590"/>
                  </a:lnTo>
                  <a:lnTo>
                    <a:pt x="2344225" y="1192665"/>
                  </a:lnTo>
                  <a:lnTo>
                    <a:pt x="2347708" y="1193736"/>
                  </a:lnTo>
                  <a:lnTo>
                    <a:pt x="2351191" y="1194802"/>
                  </a:lnTo>
                  <a:lnTo>
                    <a:pt x="2354674" y="1195865"/>
                  </a:lnTo>
                  <a:lnTo>
                    <a:pt x="2358158" y="1196923"/>
                  </a:lnTo>
                  <a:lnTo>
                    <a:pt x="2361641" y="1197335"/>
                  </a:lnTo>
                  <a:lnTo>
                    <a:pt x="2365124" y="1197282"/>
                  </a:lnTo>
                  <a:lnTo>
                    <a:pt x="2368607" y="1197230"/>
                  </a:lnTo>
                  <a:lnTo>
                    <a:pt x="2372091" y="1197178"/>
                  </a:lnTo>
                  <a:lnTo>
                    <a:pt x="2375574" y="1197126"/>
                  </a:lnTo>
                  <a:lnTo>
                    <a:pt x="2379057" y="1197074"/>
                  </a:lnTo>
                  <a:lnTo>
                    <a:pt x="2382540" y="1197022"/>
                  </a:lnTo>
                  <a:lnTo>
                    <a:pt x="2386024" y="1196970"/>
                  </a:lnTo>
                  <a:lnTo>
                    <a:pt x="2389507" y="1196919"/>
                  </a:lnTo>
                  <a:lnTo>
                    <a:pt x="2392990" y="1196867"/>
                  </a:lnTo>
                  <a:lnTo>
                    <a:pt x="2396473" y="1196816"/>
                  </a:lnTo>
                  <a:lnTo>
                    <a:pt x="2399957" y="1196765"/>
                  </a:lnTo>
                  <a:lnTo>
                    <a:pt x="2403440" y="1196714"/>
                  </a:lnTo>
                  <a:lnTo>
                    <a:pt x="2406923" y="1197399"/>
                  </a:lnTo>
                  <a:lnTo>
                    <a:pt x="2410406" y="1198431"/>
                  </a:lnTo>
                  <a:lnTo>
                    <a:pt x="2413890" y="1199459"/>
                  </a:lnTo>
                  <a:lnTo>
                    <a:pt x="2417373" y="1200483"/>
                  </a:lnTo>
                  <a:lnTo>
                    <a:pt x="2420856" y="1201503"/>
                  </a:lnTo>
                  <a:lnTo>
                    <a:pt x="2424339" y="1202519"/>
                  </a:lnTo>
                  <a:lnTo>
                    <a:pt x="2427823" y="1243757"/>
                  </a:lnTo>
                  <a:lnTo>
                    <a:pt x="2431306" y="1242611"/>
                  </a:lnTo>
                  <a:lnTo>
                    <a:pt x="2434789" y="1241467"/>
                  </a:lnTo>
                  <a:lnTo>
                    <a:pt x="2438272" y="1240325"/>
                  </a:lnTo>
                  <a:lnTo>
                    <a:pt x="2441756" y="1239185"/>
                  </a:lnTo>
                  <a:lnTo>
                    <a:pt x="2445239" y="1238047"/>
                  </a:lnTo>
                  <a:lnTo>
                    <a:pt x="2448722" y="1236911"/>
                  </a:lnTo>
                  <a:lnTo>
                    <a:pt x="2452205" y="1290746"/>
                  </a:lnTo>
                  <a:lnTo>
                    <a:pt x="2455689" y="1293505"/>
                  </a:lnTo>
                  <a:lnTo>
                    <a:pt x="2459172" y="1296249"/>
                  </a:lnTo>
                  <a:lnTo>
                    <a:pt x="2462655" y="1298979"/>
                  </a:lnTo>
                  <a:lnTo>
                    <a:pt x="2466138" y="1301695"/>
                  </a:lnTo>
                  <a:lnTo>
                    <a:pt x="2469622" y="1304396"/>
                  </a:lnTo>
                  <a:lnTo>
                    <a:pt x="2473105" y="1305846"/>
                  </a:lnTo>
                  <a:lnTo>
                    <a:pt x="2476588" y="1304697"/>
                  </a:lnTo>
                  <a:lnTo>
                    <a:pt x="2480071" y="1303551"/>
                  </a:lnTo>
                  <a:lnTo>
                    <a:pt x="2483555" y="1302406"/>
                  </a:lnTo>
                  <a:lnTo>
                    <a:pt x="2487038" y="1301263"/>
                  </a:lnTo>
                  <a:lnTo>
                    <a:pt x="2490521" y="1300123"/>
                  </a:lnTo>
                  <a:lnTo>
                    <a:pt x="2494004" y="1298984"/>
                  </a:lnTo>
                  <a:lnTo>
                    <a:pt x="2497488" y="1313405"/>
                  </a:lnTo>
                  <a:lnTo>
                    <a:pt x="2500971" y="1316027"/>
                  </a:lnTo>
                  <a:lnTo>
                    <a:pt x="2504454" y="1318636"/>
                  </a:lnTo>
                  <a:lnTo>
                    <a:pt x="2507937" y="1321231"/>
                  </a:lnTo>
                  <a:lnTo>
                    <a:pt x="2511421" y="1323813"/>
                  </a:lnTo>
                  <a:lnTo>
                    <a:pt x="2514904" y="1326382"/>
                  </a:lnTo>
                  <a:lnTo>
                    <a:pt x="2518387" y="1328937"/>
                  </a:lnTo>
                  <a:lnTo>
                    <a:pt x="2521870" y="1331480"/>
                  </a:lnTo>
                  <a:lnTo>
                    <a:pt x="2525354" y="1334009"/>
                  </a:lnTo>
                  <a:lnTo>
                    <a:pt x="2528837" y="1336525"/>
                  </a:lnTo>
                  <a:lnTo>
                    <a:pt x="2532320" y="1339029"/>
                  </a:lnTo>
                  <a:lnTo>
                    <a:pt x="2535803" y="1341520"/>
                  </a:lnTo>
                  <a:lnTo>
                    <a:pt x="2539287" y="1343999"/>
                  </a:lnTo>
                  <a:lnTo>
                    <a:pt x="2542770" y="1348201"/>
                  </a:lnTo>
                  <a:lnTo>
                    <a:pt x="2546253" y="1352433"/>
                  </a:lnTo>
                  <a:lnTo>
                    <a:pt x="2549736" y="1356636"/>
                  </a:lnTo>
                  <a:lnTo>
                    <a:pt x="2553220" y="1360812"/>
                  </a:lnTo>
                  <a:lnTo>
                    <a:pt x="2556703" y="1364960"/>
                  </a:lnTo>
                  <a:lnTo>
                    <a:pt x="2560186" y="1369081"/>
                  </a:lnTo>
                  <a:lnTo>
                    <a:pt x="2563669" y="1478763"/>
                  </a:lnTo>
                  <a:lnTo>
                    <a:pt x="2567153" y="1480737"/>
                  </a:lnTo>
                  <a:lnTo>
                    <a:pt x="2570636" y="1482701"/>
                  </a:lnTo>
                  <a:lnTo>
                    <a:pt x="2574119" y="1484656"/>
                  </a:lnTo>
                  <a:lnTo>
                    <a:pt x="2577602" y="1486603"/>
                  </a:lnTo>
                  <a:lnTo>
                    <a:pt x="2581085" y="1488540"/>
                  </a:lnTo>
                  <a:lnTo>
                    <a:pt x="2584569" y="1490468"/>
                  </a:lnTo>
                  <a:lnTo>
                    <a:pt x="2588052" y="1492387"/>
                  </a:lnTo>
                  <a:lnTo>
                    <a:pt x="2591535" y="1494298"/>
                  </a:lnTo>
                  <a:lnTo>
                    <a:pt x="2595018" y="1496200"/>
                  </a:lnTo>
                  <a:lnTo>
                    <a:pt x="2598502" y="1498093"/>
                  </a:lnTo>
                  <a:lnTo>
                    <a:pt x="2601985" y="1499977"/>
                  </a:lnTo>
                  <a:lnTo>
                    <a:pt x="2605468" y="1501853"/>
                  </a:lnTo>
                  <a:lnTo>
                    <a:pt x="2608951" y="1540850"/>
                  </a:lnTo>
                  <a:lnTo>
                    <a:pt x="2612435" y="1541148"/>
                  </a:lnTo>
                  <a:lnTo>
                    <a:pt x="2615918" y="1541446"/>
                  </a:lnTo>
                  <a:lnTo>
                    <a:pt x="2619401" y="1541743"/>
                  </a:lnTo>
                  <a:lnTo>
                    <a:pt x="2622884" y="1542039"/>
                  </a:lnTo>
                  <a:lnTo>
                    <a:pt x="2626368" y="1542334"/>
                  </a:lnTo>
                  <a:lnTo>
                    <a:pt x="2629851" y="1542628"/>
                  </a:lnTo>
                  <a:lnTo>
                    <a:pt x="2633334" y="1542921"/>
                  </a:lnTo>
                  <a:lnTo>
                    <a:pt x="2636817" y="1543213"/>
                  </a:lnTo>
                  <a:lnTo>
                    <a:pt x="2640301" y="1543505"/>
                  </a:lnTo>
                  <a:lnTo>
                    <a:pt x="2643784" y="1543796"/>
                  </a:lnTo>
                  <a:lnTo>
                    <a:pt x="2647267" y="1544085"/>
                  </a:lnTo>
                  <a:lnTo>
                    <a:pt x="2650750" y="1544374"/>
                  </a:lnTo>
                  <a:lnTo>
                    <a:pt x="2654234" y="1546670"/>
                  </a:lnTo>
                  <a:lnTo>
                    <a:pt x="2657717" y="1549771"/>
                  </a:lnTo>
                  <a:lnTo>
                    <a:pt x="2661200" y="1552855"/>
                  </a:lnTo>
                  <a:lnTo>
                    <a:pt x="2664683" y="1555920"/>
                  </a:lnTo>
                  <a:lnTo>
                    <a:pt x="2668167" y="1558968"/>
                  </a:lnTo>
                  <a:lnTo>
                    <a:pt x="2671650" y="1561998"/>
                  </a:lnTo>
                  <a:lnTo>
                    <a:pt x="2675133" y="1565011"/>
                  </a:lnTo>
                  <a:lnTo>
                    <a:pt x="2678616" y="1568007"/>
                  </a:lnTo>
                  <a:lnTo>
                    <a:pt x="2682100" y="1570986"/>
                  </a:lnTo>
                  <a:lnTo>
                    <a:pt x="2685583" y="1573947"/>
                  </a:lnTo>
                  <a:lnTo>
                    <a:pt x="2689066" y="1576892"/>
                  </a:lnTo>
                  <a:lnTo>
                    <a:pt x="2692549" y="1579820"/>
                  </a:lnTo>
                  <a:lnTo>
                    <a:pt x="2696033" y="1582732"/>
                  </a:lnTo>
                  <a:lnTo>
                    <a:pt x="2699516" y="1584551"/>
                  </a:lnTo>
                  <a:lnTo>
                    <a:pt x="2702999" y="1586104"/>
                  </a:lnTo>
                  <a:lnTo>
                    <a:pt x="2706482" y="1587651"/>
                  </a:lnTo>
                  <a:lnTo>
                    <a:pt x="2709966" y="1589191"/>
                  </a:lnTo>
                  <a:lnTo>
                    <a:pt x="2713449" y="1590724"/>
                  </a:lnTo>
                  <a:lnTo>
                    <a:pt x="2716932" y="1592252"/>
                  </a:lnTo>
                  <a:lnTo>
                    <a:pt x="2720415" y="1594703"/>
                  </a:lnTo>
                  <a:lnTo>
                    <a:pt x="2723899" y="1598826"/>
                  </a:lnTo>
                  <a:lnTo>
                    <a:pt x="2727382" y="1602921"/>
                  </a:lnTo>
                  <a:lnTo>
                    <a:pt x="2730865" y="1606987"/>
                  </a:lnTo>
                  <a:lnTo>
                    <a:pt x="2734348" y="1611025"/>
                  </a:lnTo>
                  <a:lnTo>
                    <a:pt x="2737832" y="1615036"/>
                  </a:lnTo>
                  <a:lnTo>
                    <a:pt x="2741315" y="1619020"/>
                  </a:lnTo>
                  <a:lnTo>
                    <a:pt x="2744798" y="1620696"/>
                  </a:lnTo>
                  <a:lnTo>
                    <a:pt x="2748281" y="1622121"/>
                  </a:lnTo>
                  <a:lnTo>
                    <a:pt x="2751765" y="1623540"/>
                  </a:lnTo>
                  <a:lnTo>
                    <a:pt x="2755248" y="1624954"/>
                  </a:lnTo>
                  <a:lnTo>
                    <a:pt x="2758731" y="1626362"/>
                  </a:lnTo>
                  <a:lnTo>
                    <a:pt x="2762214" y="1627764"/>
                  </a:lnTo>
                  <a:lnTo>
                    <a:pt x="2765698" y="1691692"/>
                  </a:lnTo>
                  <a:lnTo>
                    <a:pt x="2769181" y="1694071"/>
                  </a:lnTo>
                  <a:lnTo>
                    <a:pt x="2772664" y="1696439"/>
                  </a:lnTo>
                  <a:lnTo>
                    <a:pt x="2776147" y="1698794"/>
                  </a:lnTo>
                  <a:lnTo>
                    <a:pt x="2779631" y="1701137"/>
                  </a:lnTo>
                  <a:lnTo>
                    <a:pt x="2783114" y="1703468"/>
                  </a:lnTo>
                  <a:lnTo>
                    <a:pt x="2786597" y="1705787"/>
                  </a:lnTo>
                  <a:lnTo>
                    <a:pt x="2790080" y="1706964"/>
                  </a:lnTo>
                  <a:lnTo>
                    <a:pt x="2793564" y="1708137"/>
                  </a:lnTo>
                  <a:lnTo>
                    <a:pt x="2797047" y="1709305"/>
                  </a:lnTo>
                  <a:lnTo>
                    <a:pt x="2800530" y="1710469"/>
                  </a:lnTo>
                  <a:lnTo>
                    <a:pt x="2804013" y="1711629"/>
                  </a:lnTo>
                  <a:lnTo>
                    <a:pt x="2807497" y="1712784"/>
                  </a:lnTo>
                  <a:lnTo>
                    <a:pt x="2810980" y="1713323"/>
                  </a:lnTo>
                  <a:lnTo>
                    <a:pt x="2814463" y="1713359"/>
                  </a:lnTo>
                  <a:lnTo>
                    <a:pt x="2817946" y="1713395"/>
                  </a:lnTo>
                  <a:lnTo>
                    <a:pt x="2821430" y="1713430"/>
                  </a:lnTo>
                  <a:lnTo>
                    <a:pt x="2824913" y="1713465"/>
                  </a:lnTo>
                  <a:lnTo>
                    <a:pt x="2828396" y="1713501"/>
                  </a:lnTo>
                  <a:lnTo>
                    <a:pt x="2831879" y="1713536"/>
                  </a:lnTo>
                  <a:lnTo>
                    <a:pt x="2835363" y="1713571"/>
                  </a:lnTo>
                  <a:lnTo>
                    <a:pt x="2838846" y="1713606"/>
                  </a:lnTo>
                  <a:lnTo>
                    <a:pt x="2842329" y="1713641"/>
                  </a:lnTo>
                  <a:lnTo>
                    <a:pt x="2845812" y="1713675"/>
                  </a:lnTo>
                  <a:lnTo>
                    <a:pt x="2849296" y="1713710"/>
                  </a:lnTo>
                  <a:lnTo>
                    <a:pt x="2852779" y="1713745"/>
                  </a:lnTo>
                  <a:lnTo>
                    <a:pt x="2856262" y="1713779"/>
                  </a:lnTo>
                  <a:lnTo>
                    <a:pt x="2859745" y="1713814"/>
                  </a:lnTo>
                  <a:lnTo>
                    <a:pt x="2863229" y="1713848"/>
                  </a:lnTo>
                  <a:lnTo>
                    <a:pt x="2866712" y="1713882"/>
                  </a:lnTo>
                  <a:lnTo>
                    <a:pt x="2870195" y="1713917"/>
                  </a:lnTo>
                  <a:lnTo>
                    <a:pt x="2873678" y="1713951"/>
                  </a:lnTo>
                  <a:lnTo>
                    <a:pt x="2877161" y="1714301"/>
                  </a:lnTo>
                  <a:lnTo>
                    <a:pt x="2880645" y="1715962"/>
                  </a:lnTo>
                  <a:lnTo>
                    <a:pt x="2884128" y="1717616"/>
                  </a:lnTo>
                  <a:lnTo>
                    <a:pt x="2887611" y="1719263"/>
                  </a:lnTo>
                  <a:lnTo>
                    <a:pt x="2891094" y="1720904"/>
                  </a:lnTo>
                  <a:lnTo>
                    <a:pt x="2894578" y="1722537"/>
                  </a:lnTo>
                  <a:lnTo>
                    <a:pt x="2898061" y="1724163"/>
                  </a:lnTo>
                  <a:lnTo>
                    <a:pt x="2901544" y="1725782"/>
                  </a:lnTo>
                  <a:lnTo>
                    <a:pt x="2905027" y="1727395"/>
                  </a:lnTo>
                  <a:lnTo>
                    <a:pt x="2908511" y="1729001"/>
                  </a:lnTo>
                  <a:lnTo>
                    <a:pt x="2911994" y="1730600"/>
                  </a:lnTo>
                  <a:lnTo>
                    <a:pt x="2915477" y="1732192"/>
                  </a:lnTo>
                  <a:lnTo>
                    <a:pt x="2918960" y="1733777"/>
                  </a:lnTo>
                  <a:lnTo>
                    <a:pt x="2922444" y="1768587"/>
                  </a:lnTo>
                  <a:lnTo>
                    <a:pt x="2925927" y="1770562"/>
                  </a:lnTo>
                  <a:lnTo>
                    <a:pt x="2929410" y="1772529"/>
                  </a:lnTo>
                  <a:lnTo>
                    <a:pt x="2932893" y="1774486"/>
                  </a:lnTo>
                  <a:lnTo>
                    <a:pt x="2936377" y="1776435"/>
                  </a:lnTo>
                  <a:lnTo>
                    <a:pt x="2939860" y="1778374"/>
                  </a:lnTo>
                  <a:lnTo>
                    <a:pt x="2943343" y="1780304"/>
                  </a:lnTo>
                  <a:lnTo>
                    <a:pt x="2946826" y="1780164"/>
                  </a:lnTo>
                  <a:lnTo>
                    <a:pt x="2950310" y="1779628"/>
                  </a:lnTo>
                  <a:lnTo>
                    <a:pt x="2953793" y="1779093"/>
                  </a:lnTo>
                  <a:lnTo>
                    <a:pt x="2957276" y="1778558"/>
                  </a:lnTo>
                  <a:lnTo>
                    <a:pt x="2960759" y="1778025"/>
                  </a:lnTo>
                  <a:lnTo>
                    <a:pt x="2964243" y="1777492"/>
                  </a:lnTo>
                  <a:lnTo>
                    <a:pt x="2967726" y="1776961"/>
                  </a:lnTo>
                  <a:lnTo>
                    <a:pt x="2971209" y="1776430"/>
                  </a:lnTo>
                  <a:lnTo>
                    <a:pt x="2974692" y="1775900"/>
                  </a:lnTo>
                  <a:lnTo>
                    <a:pt x="2978176" y="1775371"/>
                  </a:lnTo>
                  <a:lnTo>
                    <a:pt x="2981659" y="1774843"/>
                  </a:lnTo>
                  <a:lnTo>
                    <a:pt x="2985142" y="1774316"/>
                  </a:lnTo>
                  <a:lnTo>
                    <a:pt x="2988625" y="1773790"/>
                  </a:lnTo>
                  <a:lnTo>
                    <a:pt x="2992109" y="1911974"/>
                  </a:lnTo>
                  <a:lnTo>
                    <a:pt x="2995592" y="1916725"/>
                  </a:lnTo>
                  <a:lnTo>
                    <a:pt x="2999075" y="1921438"/>
                  </a:lnTo>
                  <a:lnTo>
                    <a:pt x="3002558" y="1926111"/>
                  </a:lnTo>
                  <a:lnTo>
                    <a:pt x="3006042" y="1930746"/>
                  </a:lnTo>
                  <a:lnTo>
                    <a:pt x="3009525" y="1935342"/>
                  </a:lnTo>
                  <a:lnTo>
                    <a:pt x="3013008" y="1958544"/>
                  </a:lnTo>
                  <a:lnTo>
                    <a:pt x="3016491" y="1959865"/>
                  </a:lnTo>
                  <a:lnTo>
                    <a:pt x="3019975" y="1961181"/>
                  </a:lnTo>
                  <a:lnTo>
                    <a:pt x="3023458" y="1962491"/>
                  </a:lnTo>
                  <a:lnTo>
                    <a:pt x="3026941" y="1963796"/>
                  </a:lnTo>
                  <a:lnTo>
                    <a:pt x="3030424" y="1965096"/>
                  </a:lnTo>
                  <a:lnTo>
                    <a:pt x="3033908" y="1966390"/>
                  </a:lnTo>
                  <a:lnTo>
                    <a:pt x="3037391" y="1967680"/>
                  </a:lnTo>
                  <a:lnTo>
                    <a:pt x="3040874" y="1968964"/>
                  </a:lnTo>
                  <a:lnTo>
                    <a:pt x="3044357" y="1970243"/>
                  </a:lnTo>
                  <a:lnTo>
                    <a:pt x="3047841" y="1971517"/>
                  </a:lnTo>
                  <a:lnTo>
                    <a:pt x="3051324" y="1972786"/>
                  </a:lnTo>
                  <a:lnTo>
                    <a:pt x="3054807" y="1974050"/>
                  </a:lnTo>
                  <a:lnTo>
                    <a:pt x="3058290" y="2045557"/>
                  </a:lnTo>
                  <a:lnTo>
                    <a:pt x="3061774" y="2049312"/>
                  </a:lnTo>
                  <a:lnTo>
                    <a:pt x="3065257" y="2053039"/>
                  </a:lnTo>
                  <a:lnTo>
                    <a:pt x="3068740" y="2056739"/>
                  </a:lnTo>
                  <a:lnTo>
                    <a:pt x="3072223" y="2060411"/>
                  </a:lnTo>
                  <a:lnTo>
                    <a:pt x="3075707" y="2064056"/>
                  </a:lnTo>
                  <a:lnTo>
                    <a:pt x="3079190" y="2100063"/>
                  </a:lnTo>
                  <a:lnTo>
                    <a:pt x="3082673" y="2100206"/>
                  </a:lnTo>
                  <a:lnTo>
                    <a:pt x="3086156" y="2100350"/>
                  </a:lnTo>
                  <a:lnTo>
                    <a:pt x="3089640" y="2100493"/>
                  </a:lnTo>
                  <a:lnTo>
                    <a:pt x="3093123" y="2100636"/>
                  </a:lnTo>
                  <a:lnTo>
                    <a:pt x="3096606" y="2100778"/>
                  </a:lnTo>
                  <a:lnTo>
                    <a:pt x="3100089" y="2100920"/>
                  </a:lnTo>
                  <a:lnTo>
                    <a:pt x="3103573" y="2101062"/>
                  </a:lnTo>
                  <a:lnTo>
                    <a:pt x="3107056" y="2101203"/>
                  </a:lnTo>
                  <a:lnTo>
                    <a:pt x="3110539" y="2101344"/>
                  </a:lnTo>
                  <a:lnTo>
                    <a:pt x="3114022" y="2101485"/>
                  </a:lnTo>
                  <a:lnTo>
                    <a:pt x="3117506" y="2101625"/>
                  </a:lnTo>
                  <a:lnTo>
                    <a:pt x="3120989" y="2101765"/>
                  </a:lnTo>
                  <a:lnTo>
                    <a:pt x="3124472" y="2101905"/>
                  </a:lnTo>
                  <a:lnTo>
                    <a:pt x="3127955" y="2102044"/>
                  </a:lnTo>
                  <a:lnTo>
                    <a:pt x="3131439" y="2102183"/>
                  </a:lnTo>
                  <a:lnTo>
                    <a:pt x="3134922" y="2102322"/>
                  </a:lnTo>
                  <a:lnTo>
                    <a:pt x="3138405" y="2102460"/>
                  </a:lnTo>
                  <a:lnTo>
                    <a:pt x="3141888" y="2102598"/>
                  </a:lnTo>
                  <a:lnTo>
                    <a:pt x="3145372" y="2102735"/>
                  </a:lnTo>
                  <a:lnTo>
                    <a:pt x="3148855" y="2102873"/>
                  </a:lnTo>
                  <a:lnTo>
                    <a:pt x="3152338" y="2103010"/>
                  </a:lnTo>
                  <a:lnTo>
                    <a:pt x="3155821" y="2103146"/>
                  </a:lnTo>
                  <a:lnTo>
                    <a:pt x="3159304" y="2103283"/>
                  </a:lnTo>
                  <a:lnTo>
                    <a:pt x="3162788" y="2103419"/>
                  </a:lnTo>
                  <a:lnTo>
                    <a:pt x="3166271" y="2103554"/>
                  </a:lnTo>
                  <a:lnTo>
                    <a:pt x="3169754" y="2104125"/>
                  </a:lnTo>
                  <a:lnTo>
                    <a:pt x="3173237" y="2105607"/>
                  </a:lnTo>
                  <a:lnTo>
                    <a:pt x="3176721" y="2107082"/>
                  </a:lnTo>
                  <a:lnTo>
                    <a:pt x="3180204" y="2108550"/>
                  </a:lnTo>
                  <a:lnTo>
                    <a:pt x="3183687" y="2110013"/>
                  </a:lnTo>
                  <a:lnTo>
                    <a:pt x="3187170" y="2111469"/>
                  </a:lnTo>
                  <a:lnTo>
                    <a:pt x="3190654" y="2112918"/>
                  </a:lnTo>
                  <a:lnTo>
                    <a:pt x="3194137" y="2114362"/>
                  </a:lnTo>
                  <a:lnTo>
                    <a:pt x="3197620" y="2115799"/>
                  </a:lnTo>
                  <a:lnTo>
                    <a:pt x="3201103" y="2117231"/>
                  </a:lnTo>
                  <a:lnTo>
                    <a:pt x="3204587" y="2118656"/>
                  </a:lnTo>
                  <a:lnTo>
                    <a:pt x="3208070" y="2120075"/>
                  </a:lnTo>
                  <a:lnTo>
                    <a:pt x="3211553" y="2121488"/>
                  </a:lnTo>
                  <a:lnTo>
                    <a:pt x="3215036" y="2123860"/>
                  </a:lnTo>
                  <a:lnTo>
                    <a:pt x="3218520" y="2127546"/>
                  </a:lnTo>
                  <a:lnTo>
                    <a:pt x="3222003" y="2131204"/>
                  </a:lnTo>
                  <a:lnTo>
                    <a:pt x="3225486" y="2134835"/>
                  </a:lnTo>
                  <a:lnTo>
                    <a:pt x="3228969" y="2138439"/>
                  </a:lnTo>
                  <a:lnTo>
                    <a:pt x="3232453" y="2142015"/>
                  </a:lnTo>
                  <a:lnTo>
                    <a:pt x="3235936" y="2145566"/>
                  </a:lnTo>
                  <a:lnTo>
                    <a:pt x="3239419" y="2184966"/>
                  </a:lnTo>
                  <a:lnTo>
                    <a:pt x="3242902" y="2186169"/>
                  </a:lnTo>
                  <a:lnTo>
                    <a:pt x="3246386" y="2187367"/>
                  </a:lnTo>
                  <a:lnTo>
                    <a:pt x="3249869" y="2188561"/>
                  </a:lnTo>
                  <a:lnTo>
                    <a:pt x="3253352" y="2189750"/>
                  </a:lnTo>
                  <a:lnTo>
                    <a:pt x="3256835" y="2190934"/>
                  </a:lnTo>
                  <a:lnTo>
                    <a:pt x="3260319" y="2193168"/>
                  </a:lnTo>
                  <a:lnTo>
                    <a:pt x="3263802" y="2196373"/>
                  </a:lnTo>
                  <a:lnTo>
                    <a:pt x="3267285" y="2199555"/>
                  </a:lnTo>
                  <a:lnTo>
                    <a:pt x="3270768" y="2202714"/>
                  </a:lnTo>
                  <a:lnTo>
                    <a:pt x="3274252" y="2205851"/>
                  </a:lnTo>
                  <a:lnTo>
                    <a:pt x="3277735" y="2208967"/>
                  </a:lnTo>
                  <a:lnTo>
                    <a:pt x="3281218" y="2212156"/>
                  </a:lnTo>
                  <a:lnTo>
                    <a:pt x="3284701" y="2216694"/>
                  </a:lnTo>
                  <a:lnTo>
                    <a:pt x="3288185" y="2221190"/>
                  </a:lnTo>
                  <a:lnTo>
                    <a:pt x="3291668" y="2225646"/>
                  </a:lnTo>
                  <a:lnTo>
                    <a:pt x="3295151" y="2230060"/>
                  </a:lnTo>
                  <a:lnTo>
                    <a:pt x="3298634" y="2234435"/>
                  </a:lnTo>
                  <a:lnTo>
                    <a:pt x="3302118" y="2238770"/>
                  </a:lnTo>
                  <a:lnTo>
                    <a:pt x="3305601" y="2241638"/>
                  </a:lnTo>
                  <a:lnTo>
                    <a:pt x="3309084" y="2243589"/>
                  </a:lnTo>
                  <a:lnTo>
                    <a:pt x="3312567" y="2245530"/>
                  </a:lnTo>
                  <a:lnTo>
                    <a:pt x="3316051" y="2247461"/>
                  </a:lnTo>
                  <a:lnTo>
                    <a:pt x="3319534" y="2249382"/>
                  </a:lnTo>
                  <a:lnTo>
                    <a:pt x="3323017" y="2251292"/>
                  </a:lnTo>
                  <a:lnTo>
                    <a:pt x="3326500" y="2389235"/>
                  </a:lnTo>
                  <a:lnTo>
                    <a:pt x="3329984" y="2392394"/>
                  </a:lnTo>
                  <a:lnTo>
                    <a:pt x="3333467" y="2395529"/>
                  </a:lnTo>
                  <a:lnTo>
                    <a:pt x="3336950" y="2398640"/>
                  </a:lnTo>
                  <a:lnTo>
                    <a:pt x="3340433" y="2401726"/>
                  </a:lnTo>
                  <a:lnTo>
                    <a:pt x="3343917" y="2404788"/>
                  </a:lnTo>
                  <a:lnTo>
                    <a:pt x="3347400" y="2407827"/>
                  </a:lnTo>
                  <a:lnTo>
                    <a:pt x="3350883" y="2485586"/>
                  </a:lnTo>
                  <a:lnTo>
                    <a:pt x="3354366" y="2486182"/>
                  </a:lnTo>
                  <a:lnTo>
                    <a:pt x="3357850" y="2486775"/>
                  </a:lnTo>
                  <a:lnTo>
                    <a:pt x="3361333" y="2487367"/>
                  </a:lnTo>
                  <a:lnTo>
                    <a:pt x="3364816" y="2487957"/>
                  </a:lnTo>
                  <a:lnTo>
                    <a:pt x="3368299" y="2488545"/>
                  </a:lnTo>
                  <a:lnTo>
                    <a:pt x="3371783" y="2489131"/>
                  </a:lnTo>
                  <a:lnTo>
                    <a:pt x="3375266" y="2489715"/>
                  </a:lnTo>
                  <a:lnTo>
                    <a:pt x="3378749" y="2490297"/>
                  </a:lnTo>
                  <a:lnTo>
                    <a:pt x="3382232" y="2490878"/>
                  </a:lnTo>
                  <a:lnTo>
                    <a:pt x="3385716" y="2491456"/>
                  </a:lnTo>
                  <a:lnTo>
                    <a:pt x="3389199" y="2492033"/>
                  </a:lnTo>
                  <a:lnTo>
                    <a:pt x="3392682" y="2492608"/>
                  </a:lnTo>
                  <a:lnTo>
                    <a:pt x="3396165" y="2645021"/>
                  </a:lnTo>
                  <a:lnTo>
                    <a:pt x="3399649" y="2645815"/>
                  </a:lnTo>
                  <a:lnTo>
                    <a:pt x="3403132" y="2646605"/>
                  </a:lnTo>
                  <a:lnTo>
                    <a:pt x="3406615" y="2647393"/>
                  </a:lnTo>
                  <a:lnTo>
                    <a:pt x="3410098" y="2648177"/>
                  </a:lnTo>
                  <a:lnTo>
                    <a:pt x="3413582" y="2648959"/>
                  </a:lnTo>
                  <a:lnTo>
                    <a:pt x="3417065" y="2656245"/>
                  </a:lnTo>
                  <a:lnTo>
                    <a:pt x="3420548" y="2657001"/>
                  </a:lnTo>
                  <a:lnTo>
                    <a:pt x="3424031" y="2657755"/>
                  </a:lnTo>
                  <a:lnTo>
                    <a:pt x="3427515" y="2658506"/>
                  </a:lnTo>
                  <a:lnTo>
                    <a:pt x="3430998" y="2659254"/>
                  </a:lnTo>
                  <a:lnTo>
                    <a:pt x="3434481" y="2659999"/>
                  </a:lnTo>
                  <a:lnTo>
                    <a:pt x="3437964" y="2660741"/>
                  </a:lnTo>
                  <a:lnTo>
                    <a:pt x="3441447" y="2714601"/>
                  </a:lnTo>
                  <a:lnTo>
                    <a:pt x="3444931" y="2715024"/>
                  </a:lnTo>
                  <a:lnTo>
                    <a:pt x="3448414" y="2715446"/>
                  </a:lnTo>
                  <a:lnTo>
                    <a:pt x="3451897" y="2715867"/>
                  </a:lnTo>
                  <a:lnTo>
                    <a:pt x="3455380" y="2716286"/>
                  </a:lnTo>
                  <a:lnTo>
                    <a:pt x="3458864" y="2716704"/>
                  </a:lnTo>
                  <a:lnTo>
                    <a:pt x="3462347" y="2927602"/>
                  </a:lnTo>
                  <a:lnTo>
                    <a:pt x="3465830" y="2928112"/>
                  </a:lnTo>
                  <a:lnTo>
                    <a:pt x="3469313" y="2928620"/>
                  </a:lnTo>
                  <a:lnTo>
                    <a:pt x="3472797" y="2929126"/>
                  </a:lnTo>
                  <a:lnTo>
                    <a:pt x="3476280" y="2929630"/>
                  </a:lnTo>
                  <a:lnTo>
                    <a:pt x="3479763" y="2930133"/>
                  </a:lnTo>
                  <a:lnTo>
                    <a:pt x="3483246" y="2930633"/>
                  </a:lnTo>
                  <a:lnTo>
                    <a:pt x="3483246" y="2931198"/>
                  </a:lnTo>
                  <a:lnTo>
                    <a:pt x="3483246" y="2931762"/>
                  </a:lnTo>
                  <a:lnTo>
                    <a:pt x="3483246" y="2932325"/>
                  </a:lnTo>
                  <a:lnTo>
                    <a:pt x="3483246" y="2932886"/>
                  </a:lnTo>
                  <a:lnTo>
                    <a:pt x="3483246" y="2933447"/>
                  </a:lnTo>
                  <a:lnTo>
                    <a:pt x="3483246" y="2934006"/>
                  </a:lnTo>
                  <a:lnTo>
                    <a:pt x="3483246" y="2934564"/>
                  </a:lnTo>
                  <a:lnTo>
                    <a:pt x="3483246" y="2935121"/>
                  </a:lnTo>
                  <a:lnTo>
                    <a:pt x="3483246" y="2935677"/>
                  </a:lnTo>
                  <a:lnTo>
                    <a:pt x="3483246" y="2936232"/>
                  </a:lnTo>
                  <a:lnTo>
                    <a:pt x="3483246" y="2936786"/>
                  </a:lnTo>
                  <a:lnTo>
                    <a:pt x="3483246" y="2937338"/>
                  </a:lnTo>
                  <a:lnTo>
                    <a:pt x="3483246" y="2937890"/>
                  </a:lnTo>
                  <a:lnTo>
                    <a:pt x="3483246" y="2938440"/>
                  </a:lnTo>
                  <a:lnTo>
                    <a:pt x="3483246" y="2938989"/>
                  </a:lnTo>
                  <a:lnTo>
                    <a:pt x="3483246" y="2939537"/>
                  </a:lnTo>
                  <a:lnTo>
                    <a:pt x="3483246" y="2940084"/>
                  </a:lnTo>
                  <a:lnTo>
                    <a:pt x="3483246" y="2940630"/>
                  </a:lnTo>
                  <a:lnTo>
                    <a:pt x="3483246" y="2941175"/>
                  </a:lnTo>
                  <a:lnTo>
                    <a:pt x="3483246" y="2941719"/>
                  </a:lnTo>
                  <a:lnTo>
                    <a:pt x="3483246" y="2942261"/>
                  </a:lnTo>
                  <a:lnTo>
                    <a:pt x="3483246" y="2942803"/>
                  </a:lnTo>
                  <a:lnTo>
                    <a:pt x="3483246" y="2943343"/>
                  </a:lnTo>
                  <a:lnTo>
                    <a:pt x="3483246" y="2943883"/>
                  </a:lnTo>
                  <a:lnTo>
                    <a:pt x="3483246" y="2944421"/>
                  </a:lnTo>
                  <a:lnTo>
                    <a:pt x="3483246" y="2944958"/>
                  </a:lnTo>
                  <a:lnTo>
                    <a:pt x="3483246" y="2945494"/>
                  </a:lnTo>
                  <a:lnTo>
                    <a:pt x="3483246" y="2946029"/>
                  </a:lnTo>
                  <a:lnTo>
                    <a:pt x="3483246" y="2946563"/>
                  </a:lnTo>
                  <a:lnTo>
                    <a:pt x="3483246" y="2947096"/>
                  </a:lnTo>
                  <a:lnTo>
                    <a:pt x="3483246" y="2947628"/>
                  </a:lnTo>
                  <a:lnTo>
                    <a:pt x="3483246" y="2948159"/>
                  </a:lnTo>
                  <a:lnTo>
                    <a:pt x="3483246" y="2948689"/>
                  </a:lnTo>
                  <a:lnTo>
                    <a:pt x="3483246" y="2949218"/>
                  </a:lnTo>
                  <a:lnTo>
                    <a:pt x="3483246" y="2949745"/>
                  </a:lnTo>
                  <a:lnTo>
                    <a:pt x="3483246" y="2950272"/>
                  </a:lnTo>
                  <a:lnTo>
                    <a:pt x="3483246" y="2950797"/>
                  </a:lnTo>
                  <a:lnTo>
                    <a:pt x="3483246" y="2951322"/>
                  </a:lnTo>
                  <a:lnTo>
                    <a:pt x="3483246" y="2951846"/>
                  </a:lnTo>
                  <a:lnTo>
                    <a:pt x="3483246" y="2952368"/>
                  </a:lnTo>
                  <a:lnTo>
                    <a:pt x="3483246" y="2952890"/>
                  </a:lnTo>
                  <a:lnTo>
                    <a:pt x="3483246" y="2953410"/>
                  </a:lnTo>
                  <a:lnTo>
                    <a:pt x="3483246" y="2953930"/>
                  </a:lnTo>
                  <a:lnTo>
                    <a:pt x="3483246" y="2954448"/>
                  </a:lnTo>
                  <a:lnTo>
                    <a:pt x="3483246" y="2954965"/>
                  </a:lnTo>
                  <a:lnTo>
                    <a:pt x="3483246" y="2955482"/>
                  </a:lnTo>
                  <a:lnTo>
                    <a:pt x="3483246" y="2955997"/>
                  </a:lnTo>
                  <a:lnTo>
                    <a:pt x="3483246" y="2956512"/>
                  </a:lnTo>
                  <a:lnTo>
                    <a:pt x="3483246" y="2957025"/>
                  </a:lnTo>
                  <a:lnTo>
                    <a:pt x="3483246" y="2957537"/>
                  </a:lnTo>
                  <a:lnTo>
                    <a:pt x="3483246" y="2958049"/>
                  </a:lnTo>
                  <a:lnTo>
                    <a:pt x="3483246" y="2958559"/>
                  </a:lnTo>
                  <a:lnTo>
                    <a:pt x="3483246" y="2959069"/>
                  </a:lnTo>
                  <a:lnTo>
                    <a:pt x="3483246" y="2959577"/>
                  </a:lnTo>
                  <a:lnTo>
                    <a:pt x="3483246" y="2960084"/>
                  </a:lnTo>
                  <a:lnTo>
                    <a:pt x="3483246" y="2960591"/>
                  </a:lnTo>
                  <a:lnTo>
                    <a:pt x="3483246" y="2961096"/>
                  </a:lnTo>
                  <a:lnTo>
                    <a:pt x="3483246" y="2961601"/>
                  </a:lnTo>
                  <a:lnTo>
                    <a:pt x="3483246" y="2962104"/>
                  </a:lnTo>
                  <a:lnTo>
                    <a:pt x="3483246" y="2962607"/>
                  </a:lnTo>
                  <a:lnTo>
                    <a:pt x="3483246" y="2963108"/>
                  </a:lnTo>
                  <a:lnTo>
                    <a:pt x="3483246" y="2963609"/>
                  </a:lnTo>
                  <a:lnTo>
                    <a:pt x="3483246" y="2964109"/>
                  </a:lnTo>
                  <a:lnTo>
                    <a:pt x="3483246" y="2964607"/>
                  </a:lnTo>
                  <a:lnTo>
                    <a:pt x="3483246" y="2965105"/>
                  </a:lnTo>
                  <a:lnTo>
                    <a:pt x="3483246" y="2965602"/>
                  </a:lnTo>
                  <a:lnTo>
                    <a:pt x="3483246" y="2966098"/>
                  </a:lnTo>
                  <a:lnTo>
                    <a:pt x="3483246" y="2966593"/>
                  </a:lnTo>
                  <a:lnTo>
                    <a:pt x="3483246" y="2967087"/>
                  </a:lnTo>
                  <a:lnTo>
                    <a:pt x="3483246" y="2967580"/>
                  </a:lnTo>
                  <a:lnTo>
                    <a:pt x="3483246" y="2968072"/>
                  </a:lnTo>
                  <a:lnTo>
                    <a:pt x="3483246" y="2968563"/>
                  </a:lnTo>
                  <a:lnTo>
                    <a:pt x="3483246" y="2969053"/>
                  </a:lnTo>
                  <a:lnTo>
                    <a:pt x="3483246" y="2969542"/>
                  </a:lnTo>
                  <a:lnTo>
                    <a:pt x="3483246" y="2970030"/>
                  </a:lnTo>
                  <a:lnTo>
                    <a:pt x="3483246" y="2970518"/>
                  </a:lnTo>
                  <a:lnTo>
                    <a:pt x="3483246" y="2971004"/>
                  </a:lnTo>
                  <a:lnTo>
                    <a:pt x="3483246" y="2971490"/>
                  </a:lnTo>
                  <a:lnTo>
                    <a:pt x="3483246" y="2971974"/>
                  </a:lnTo>
                  <a:lnTo>
                    <a:pt x="3483246" y="2972458"/>
                  </a:lnTo>
                  <a:lnTo>
                    <a:pt x="3483246" y="2972941"/>
                  </a:lnTo>
                  <a:lnTo>
                    <a:pt x="3483246" y="2973423"/>
                  </a:lnTo>
                  <a:lnTo>
                    <a:pt x="3483246" y="2973904"/>
                  </a:lnTo>
                  <a:lnTo>
                    <a:pt x="3483246" y="2974384"/>
                  </a:lnTo>
                  <a:lnTo>
                    <a:pt x="3483246" y="2974863"/>
                  </a:lnTo>
                  <a:lnTo>
                    <a:pt x="3483246" y="2975341"/>
                  </a:lnTo>
                  <a:lnTo>
                    <a:pt x="3483246" y="2975819"/>
                  </a:lnTo>
                  <a:lnTo>
                    <a:pt x="3483246" y="2976295"/>
                  </a:lnTo>
                  <a:lnTo>
                    <a:pt x="3483246" y="2976771"/>
                  </a:lnTo>
                  <a:lnTo>
                    <a:pt x="3483246" y="2977245"/>
                  </a:lnTo>
                  <a:lnTo>
                    <a:pt x="3483246" y="2977719"/>
                  </a:lnTo>
                  <a:lnTo>
                    <a:pt x="3483246" y="2978192"/>
                  </a:lnTo>
                  <a:lnTo>
                    <a:pt x="3483246" y="2978664"/>
                  </a:lnTo>
                  <a:lnTo>
                    <a:pt x="3483246" y="2979135"/>
                  </a:lnTo>
                  <a:lnTo>
                    <a:pt x="3483246" y="2979605"/>
                  </a:lnTo>
                  <a:lnTo>
                    <a:pt x="3483246" y="2980075"/>
                  </a:lnTo>
                  <a:lnTo>
                    <a:pt x="3483246" y="2980543"/>
                  </a:lnTo>
                  <a:lnTo>
                    <a:pt x="3483246" y="2981011"/>
                  </a:lnTo>
                  <a:lnTo>
                    <a:pt x="3483246" y="2981478"/>
                  </a:lnTo>
                  <a:lnTo>
                    <a:pt x="3483246" y="2981944"/>
                  </a:lnTo>
                  <a:lnTo>
                    <a:pt x="3483246" y="2982409"/>
                  </a:lnTo>
                  <a:lnTo>
                    <a:pt x="3483246" y="2982873"/>
                  </a:lnTo>
                  <a:lnTo>
                    <a:pt x="3483246" y="2983336"/>
                  </a:lnTo>
                  <a:lnTo>
                    <a:pt x="3483246" y="2983798"/>
                  </a:lnTo>
                  <a:lnTo>
                    <a:pt x="3483246" y="2984260"/>
                  </a:lnTo>
                  <a:lnTo>
                    <a:pt x="3483246" y="2984721"/>
                  </a:lnTo>
                  <a:lnTo>
                    <a:pt x="3483246" y="2985181"/>
                  </a:lnTo>
                  <a:lnTo>
                    <a:pt x="3483246" y="2985640"/>
                  </a:lnTo>
                  <a:lnTo>
                    <a:pt x="3483246" y="2986098"/>
                  </a:lnTo>
                  <a:lnTo>
                    <a:pt x="3483246" y="2986555"/>
                  </a:lnTo>
                  <a:lnTo>
                    <a:pt x="3483246" y="2987012"/>
                  </a:lnTo>
                  <a:lnTo>
                    <a:pt x="3483246" y="2987468"/>
                  </a:lnTo>
                  <a:lnTo>
                    <a:pt x="3483246" y="2987922"/>
                  </a:lnTo>
                  <a:lnTo>
                    <a:pt x="3483246" y="2988376"/>
                  </a:lnTo>
                  <a:lnTo>
                    <a:pt x="3483246" y="2988830"/>
                  </a:lnTo>
                  <a:lnTo>
                    <a:pt x="3483246" y="2989282"/>
                  </a:lnTo>
                  <a:lnTo>
                    <a:pt x="3483246" y="2989733"/>
                  </a:lnTo>
                  <a:lnTo>
                    <a:pt x="3483246" y="2990184"/>
                  </a:lnTo>
                  <a:lnTo>
                    <a:pt x="3483246" y="2990634"/>
                  </a:lnTo>
                  <a:lnTo>
                    <a:pt x="3483246" y="2991083"/>
                  </a:lnTo>
                  <a:lnTo>
                    <a:pt x="3483246" y="2991531"/>
                  </a:lnTo>
                  <a:lnTo>
                    <a:pt x="3483246" y="2991979"/>
                  </a:lnTo>
                  <a:lnTo>
                    <a:pt x="3483246" y="2992425"/>
                  </a:lnTo>
                  <a:lnTo>
                    <a:pt x="3483246" y="2992871"/>
                  </a:lnTo>
                  <a:lnTo>
                    <a:pt x="3483246" y="2993316"/>
                  </a:lnTo>
                  <a:lnTo>
                    <a:pt x="3483246" y="2993760"/>
                  </a:lnTo>
                  <a:lnTo>
                    <a:pt x="3483246" y="2994204"/>
                  </a:lnTo>
                  <a:lnTo>
                    <a:pt x="3483246" y="2994646"/>
                  </a:lnTo>
                  <a:lnTo>
                    <a:pt x="3483246" y="2995088"/>
                  </a:lnTo>
                  <a:lnTo>
                    <a:pt x="3483246" y="2995529"/>
                  </a:lnTo>
                  <a:lnTo>
                    <a:pt x="3483246" y="2995969"/>
                  </a:lnTo>
                  <a:lnTo>
                    <a:pt x="3483246" y="2996409"/>
                  </a:lnTo>
                  <a:lnTo>
                    <a:pt x="3483246" y="2996847"/>
                  </a:lnTo>
                  <a:lnTo>
                    <a:pt x="3483246" y="2997285"/>
                  </a:lnTo>
                  <a:lnTo>
                    <a:pt x="3483246" y="2997722"/>
                  </a:lnTo>
                  <a:lnTo>
                    <a:pt x="3483246" y="2998158"/>
                  </a:lnTo>
                  <a:lnTo>
                    <a:pt x="3483246" y="2998594"/>
                  </a:lnTo>
                  <a:lnTo>
                    <a:pt x="3483246" y="2999028"/>
                  </a:lnTo>
                  <a:lnTo>
                    <a:pt x="3483246" y="2999462"/>
                  </a:lnTo>
                  <a:lnTo>
                    <a:pt x="3483246" y="2999895"/>
                  </a:lnTo>
                  <a:lnTo>
                    <a:pt x="3483246" y="3000328"/>
                  </a:lnTo>
                  <a:lnTo>
                    <a:pt x="3483246" y="3000759"/>
                  </a:lnTo>
                  <a:lnTo>
                    <a:pt x="3483246" y="3001190"/>
                  </a:lnTo>
                  <a:lnTo>
                    <a:pt x="3483246" y="3001620"/>
                  </a:lnTo>
                  <a:lnTo>
                    <a:pt x="3483246" y="3002049"/>
                  </a:lnTo>
                  <a:lnTo>
                    <a:pt x="3483246" y="3002478"/>
                  </a:lnTo>
                  <a:lnTo>
                    <a:pt x="3483246" y="3002905"/>
                  </a:lnTo>
                  <a:lnTo>
                    <a:pt x="3483246" y="3003332"/>
                  </a:lnTo>
                  <a:lnTo>
                    <a:pt x="3483246" y="3003759"/>
                  </a:lnTo>
                  <a:lnTo>
                    <a:pt x="3483246" y="3004184"/>
                  </a:lnTo>
                  <a:lnTo>
                    <a:pt x="3483246" y="3004609"/>
                  </a:lnTo>
                  <a:lnTo>
                    <a:pt x="3483246" y="3005033"/>
                  </a:lnTo>
                  <a:lnTo>
                    <a:pt x="3483246" y="3005456"/>
                  </a:lnTo>
                  <a:lnTo>
                    <a:pt x="3483246" y="3005878"/>
                  </a:lnTo>
                  <a:lnTo>
                    <a:pt x="3483246" y="3006300"/>
                  </a:lnTo>
                  <a:lnTo>
                    <a:pt x="3483246" y="3006721"/>
                  </a:lnTo>
                  <a:lnTo>
                    <a:pt x="3483246" y="3007141"/>
                  </a:lnTo>
                  <a:lnTo>
                    <a:pt x="3483246" y="3007561"/>
                  </a:lnTo>
                  <a:lnTo>
                    <a:pt x="3483246" y="3007979"/>
                  </a:lnTo>
                  <a:lnTo>
                    <a:pt x="3483246" y="3008397"/>
                  </a:lnTo>
                  <a:lnTo>
                    <a:pt x="3483246" y="3008815"/>
                  </a:lnTo>
                  <a:lnTo>
                    <a:pt x="3483246" y="3009231"/>
                  </a:lnTo>
                  <a:lnTo>
                    <a:pt x="3483246" y="3009647"/>
                  </a:lnTo>
                  <a:lnTo>
                    <a:pt x="3483246" y="3010062"/>
                  </a:lnTo>
                  <a:lnTo>
                    <a:pt x="3483246" y="3010477"/>
                  </a:lnTo>
                  <a:lnTo>
                    <a:pt x="3483246" y="3010890"/>
                  </a:lnTo>
                  <a:lnTo>
                    <a:pt x="3483246" y="3011303"/>
                  </a:lnTo>
                  <a:lnTo>
                    <a:pt x="3483246" y="3011715"/>
                  </a:lnTo>
                  <a:lnTo>
                    <a:pt x="3483246" y="3012127"/>
                  </a:lnTo>
                  <a:lnTo>
                    <a:pt x="3483246" y="3012537"/>
                  </a:lnTo>
                  <a:lnTo>
                    <a:pt x="3483246" y="3012947"/>
                  </a:lnTo>
                  <a:lnTo>
                    <a:pt x="3483246" y="3013357"/>
                  </a:lnTo>
                  <a:lnTo>
                    <a:pt x="3483246" y="3013765"/>
                  </a:lnTo>
                  <a:lnTo>
                    <a:pt x="3483246" y="3014173"/>
                  </a:lnTo>
                  <a:lnTo>
                    <a:pt x="3483246" y="3014580"/>
                  </a:lnTo>
                  <a:lnTo>
                    <a:pt x="3483246" y="3014987"/>
                  </a:lnTo>
                  <a:lnTo>
                    <a:pt x="3483246" y="3015393"/>
                  </a:lnTo>
                  <a:lnTo>
                    <a:pt x="3483246" y="3015798"/>
                  </a:lnTo>
                  <a:lnTo>
                    <a:pt x="3483246" y="3016202"/>
                  </a:lnTo>
                  <a:lnTo>
                    <a:pt x="3483246" y="3016606"/>
                  </a:lnTo>
                  <a:lnTo>
                    <a:pt x="3483246" y="3017009"/>
                  </a:lnTo>
                  <a:lnTo>
                    <a:pt x="3483246" y="3017411"/>
                  </a:lnTo>
                  <a:lnTo>
                    <a:pt x="3483246" y="3017813"/>
                  </a:lnTo>
                  <a:lnTo>
                    <a:pt x="3483246" y="3018213"/>
                  </a:lnTo>
                  <a:lnTo>
                    <a:pt x="3483246" y="3018614"/>
                  </a:lnTo>
                  <a:lnTo>
                    <a:pt x="3483246" y="3019013"/>
                  </a:lnTo>
                  <a:lnTo>
                    <a:pt x="3483246" y="3019412"/>
                  </a:lnTo>
                  <a:lnTo>
                    <a:pt x="3483246" y="3019810"/>
                  </a:lnTo>
                  <a:lnTo>
                    <a:pt x="3483246" y="3020208"/>
                  </a:lnTo>
                  <a:lnTo>
                    <a:pt x="3483246" y="3020604"/>
                  </a:lnTo>
                  <a:lnTo>
                    <a:pt x="3483246" y="3021001"/>
                  </a:lnTo>
                  <a:lnTo>
                    <a:pt x="3483246" y="3021396"/>
                  </a:lnTo>
                  <a:lnTo>
                    <a:pt x="3483246" y="3021791"/>
                  </a:lnTo>
                  <a:lnTo>
                    <a:pt x="3483246" y="3022185"/>
                  </a:lnTo>
                  <a:lnTo>
                    <a:pt x="3483246" y="3022578"/>
                  </a:lnTo>
                  <a:lnTo>
                    <a:pt x="3483246" y="3022971"/>
                  </a:lnTo>
                  <a:lnTo>
                    <a:pt x="3483246" y="3023363"/>
                  </a:lnTo>
                  <a:lnTo>
                    <a:pt x="3483246" y="3023754"/>
                  </a:lnTo>
                  <a:lnTo>
                    <a:pt x="3483246" y="3024145"/>
                  </a:lnTo>
                  <a:lnTo>
                    <a:pt x="3483246" y="3024535"/>
                  </a:lnTo>
                  <a:lnTo>
                    <a:pt x="3483246" y="3024924"/>
                  </a:lnTo>
                  <a:lnTo>
                    <a:pt x="3483246" y="3025313"/>
                  </a:lnTo>
                  <a:lnTo>
                    <a:pt x="3483246" y="3025701"/>
                  </a:lnTo>
                  <a:lnTo>
                    <a:pt x="3483246" y="3026089"/>
                  </a:lnTo>
                  <a:lnTo>
                    <a:pt x="3483246" y="3026475"/>
                  </a:lnTo>
                  <a:lnTo>
                    <a:pt x="3483246" y="3026862"/>
                  </a:lnTo>
                  <a:lnTo>
                    <a:pt x="3483246" y="3027247"/>
                  </a:lnTo>
                  <a:lnTo>
                    <a:pt x="3483246" y="3027632"/>
                  </a:lnTo>
                  <a:lnTo>
                    <a:pt x="3483246" y="3028016"/>
                  </a:lnTo>
                  <a:lnTo>
                    <a:pt x="3483246" y="3028400"/>
                  </a:lnTo>
                  <a:lnTo>
                    <a:pt x="3483246" y="3028782"/>
                  </a:lnTo>
                  <a:lnTo>
                    <a:pt x="3483246" y="3029165"/>
                  </a:lnTo>
                  <a:lnTo>
                    <a:pt x="3483246" y="3029546"/>
                  </a:lnTo>
                  <a:lnTo>
                    <a:pt x="3483246" y="3029927"/>
                  </a:lnTo>
                  <a:lnTo>
                    <a:pt x="3483246" y="3030307"/>
                  </a:lnTo>
                  <a:lnTo>
                    <a:pt x="3483246" y="3030687"/>
                  </a:lnTo>
                  <a:lnTo>
                    <a:pt x="3483246" y="3031066"/>
                  </a:lnTo>
                  <a:lnTo>
                    <a:pt x="3483246" y="3031445"/>
                  </a:lnTo>
                  <a:lnTo>
                    <a:pt x="3483246" y="3031822"/>
                  </a:lnTo>
                  <a:lnTo>
                    <a:pt x="3483246" y="3032199"/>
                  </a:lnTo>
                  <a:lnTo>
                    <a:pt x="3483246" y="3032576"/>
                  </a:lnTo>
                  <a:lnTo>
                    <a:pt x="3483246" y="3032952"/>
                  </a:lnTo>
                  <a:lnTo>
                    <a:pt x="3483246" y="3033327"/>
                  </a:lnTo>
                  <a:lnTo>
                    <a:pt x="3483246" y="3033702"/>
                  </a:lnTo>
                  <a:lnTo>
                    <a:pt x="3483246" y="3034076"/>
                  </a:lnTo>
                  <a:lnTo>
                    <a:pt x="3483246" y="3034449"/>
                  </a:lnTo>
                  <a:lnTo>
                    <a:pt x="3483246" y="3034822"/>
                  </a:lnTo>
                  <a:lnTo>
                    <a:pt x="3483246" y="3035194"/>
                  </a:lnTo>
                  <a:lnTo>
                    <a:pt x="3483246" y="3035565"/>
                  </a:lnTo>
                  <a:lnTo>
                    <a:pt x="3483246" y="3035936"/>
                  </a:lnTo>
                  <a:lnTo>
                    <a:pt x="3483246" y="3036307"/>
                  </a:lnTo>
                  <a:lnTo>
                    <a:pt x="3483246" y="3036676"/>
                  </a:lnTo>
                  <a:lnTo>
                    <a:pt x="3483246" y="3037045"/>
                  </a:lnTo>
                  <a:lnTo>
                    <a:pt x="3483246" y="3037414"/>
                  </a:lnTo>
                  <a:lnTo>
                    <a:pt x="3483246" y="3037782"/>
                  </a:lnTo>
                  <a:lnTo>
                    <a:pt x="3483246" y="3038149"/>
                  </a:lnTo>
                  <a:lnTo>
                    <a:pt x="3483246" y="3038516"/>
                  </a:lnTo>
                  <a:lnTo>
                    <a:pt x="3483246" y="3038882"/>
                  </a:lnTo>
                  <a:lnTo>
                    <a:pt x="3483246" y="3039247"/>
                  </a:lnTo>
                  <a:lnTo>
                    <a:pt x="3483246" y="3039612"/>
                  </a:lnTo>
                  <a:lnTo>
                    <a:pt x="3483246" y="3039976"/>
                  </a:lnTo>
                  <a:lnTo>
                    <a:pt x="3483246" y="3040340"/>
                  </a:lnTo>
                  <a:lnTo>
                    <a:pt x="3483246" y="3040703"/>
                  </a:lnTo>
                  <a:lnTo>
                    <a:pt x="3483246" y="3041065"/>
                  </a:lnTo>
                  <a:lnTo>
                    <a:pt x="3483246" y="3041427"/>
                  </a:lnTo>
                  <a:lnTo>
                    <a:pt x="3483246" y="3041788"/>
                  </a:lnTo>
                  <a:lnTo>
                    <a:pt x="3483246" y="3042149"/>
                  </a:lnTo>
                  <a:lnTo>
                    <a:pt x="3483246" y="3042509"/>
                  </a:lnTo>
                  <a:lnTo>
                    <a:pt x="3483246" y="3042869"/>
                  </a:lnTo>
                  <a:lnTo>
                    <a:pt x="3483246" y="3043227"/>
                  </a:lnTo>
                  <a:lnTo>
                    <a:pt x="3483246" y="3043586"/>
                  </a:lnTo>
                  <a:lnTo>
                    <a:pt x="3483246" y="3043944"/>
                  </a:lnTo>
                  <a:lnTo>
                    <a:pt x="3483246" y="3044301"/>
                  </a:lnTo>
                  <a:lnTo>
                    <a:pt x="3483246" y="3044657"/>
                  </a:lnTo>
                  <a:lnTo>
                    <a:pt x="3483246" y="3045013"/>
                  </a:lnTo>
                  <a:lnTo>
                    <a:pt x="3483246" y="3045369"/>
                  </a:lnTo>
                  <a:lnTo>
                    <a:pt x="3483246" y="3045724"/>
                  </a:lnTo>
                  <a:lnTo>
                    <a:pt x="3483246" y="3046078"/>
                  </a:lnTo>
                  <a:lnTo>
                    <a:pt x="3483246" y="3046432"/>
                  </a:lnTo>
                  <a:lnTo>
                    <a:pt x="3483246" y="3046785"/>
                  </a:lnTo>
                  <a:lnTo>
                    <a:pt x="3483246" y="3047137"/>
                  </a:lnTo>
                  <a:lnTo>
                    <a:pt x="3483246" y="3047489"/>
                  </a:lnTo>
                  <a:lnTo>
                    <a:pt x="3483246" y="3047841"/>
                  </a:lnTo>
                  <a:lnTo>
                    <a:pt x="3483246" y="3048191"/>
                  </a:lnTo>
                  <a:lnTo>
                    <a:pt x="3483246" y="3048542"/>
                  </a:lnTo>
                  <a:lnTo>
                    <a:pt x="3483246" y="3048891"/>
                  </a:lnTo>
                  <a:lnTo>
                    <a:pt x="3483246" y="3049241"/>
                  </a:lnTo>
                  <a:lnTo>
                    <a:pt x="3483246" y="3049589"/>
                  </a:lnTo>
                  <a:lnTo>
                    <a:pt x="3483246" y="3049937"/>
                  </a:lnTo>
                  <a:lnTo>
                    <a:pt x="3483246" y="3050285"/>
                  </a:lnTo>
                  <a:lnTo>
                    <a:pt x="3483246" y="3050632"/>
                  </a:lnTo>
                  <a:lnTo>
                    <a:pt x="3483246" y="3050978"/>
                  </a:lnTo>
                  <a:lnTo>
                    <a:pt x="3483246" y="3051324"/>
                  </a:lnTo>
                  <a:lnTo>
                    <a:pt x="3483246" y="3051669"/>
                  </a:lnTo>
                  <a:lnTo>
                    <a:pt x="3483246" y="3052014"/>
                  </a:lnTo>
                  <a:lnTo>
                    <a:pt x="3483246" y="3052358"/>
                  </a:lnTo>
                  <a:lnTo>
                    <a:pt x="3483246" y="3052702"/>
                  </a:lnTo>
                  <a:lnTo>
                    <a:pt x="3483246" y="3053045"/>
                  </a:lnTo>
                  <a:lnTo>
                    <a:pt x="3483246" y="3053387"/>
                  </a:lnTo>
                  <a:lnTo>
                    <a:pt x="3483246" y="3053729"/>
                  </a:lnTo>
                  <a:lnTo>
                    <a:pt x="3483246" y="3054071"/>
                  </a:lnTo>
                  <a:lnTo>
                    <a:pt x="3483246" y="3054411"/>
                  </a:lnTo>
                  <a:lnTo>
                    <a:pt x="3483246" y="3054752"/>
                  </a:lnTo>
                  <a:lnTo>
                    <a:pt x="3483246" y="3055092"/>
                  </a:lnTo>
                  <a:lnTo>
                    <a:pt x="3483246" y="3055431"/>
                  </a:lnTo>
                  <a:lnTo>
                    <a:pt x="3483246" y="3055770"/>
                  </a:lnTo>
                  <a:lnTo>
                    <a:pt x="3483246" y="3056108"/>
                  </a:lnTo>
                  <a:lnTo>
                    <a:pt x="3483246" y="3056445"/>
                  </a:lnTo>
                  <a:lnTo>
                    <a:pt x="3483246" y="3056783"/>
                  </a:lnTo>
                  <a:lnTo>
                    <a:pt x="3483246" y="3057119"/>
                  </a:lnTo>
                  <a:lnTo>
                    <a:pt x="3483246" y="3057455"/>
                  </a:lnTo>
                  <a:lnTo>
                    <a:pt x="3483246" y="3057791"/>
                  </a:lnTo>
                  <a:lnTo>
                    <a:pt x="3483246" y="3058126"/>
                  </a:lnTo>
                  <a:lnTo>
                    <a:pt x="3483246" y="3058460"/>
                  </a:lnTo>
                  <a:lnTo>
                    <a:pt x="3483246" y="3058794"/>
                  </a:lnTo>
                  <a:lnTo>
                    <a:pt x="3483246" y="3059128"/>
                  </a:lnTo>
                  <a:lnTo>
                    <a:pt x="3483246" y="3059461"/>
                  </a:lnTo>
                  <a:lnTo>
                    <a:pt x="3483246" y="3059793"/>
                  </a:lnTo>
                  <a:lnTo>
                    <a:pt x="3483246" y="3060125"/>
                  </a:lnTo>
                  <a:lnTo>
                    <a:pt x="3483246" y="3060456"/>
                  </a:lnTo>
                  <a:lnTo>
                    <a:pt x="3483246" y="3060787"/>
                  </a:lnTo>
                  <a:lnTo>
                    <a:pt x="3483246" y="3061117"/>
                  </a:lnTo>
                  <a:lnTo>
                    <a:pt x="3483246" y="3061447"/>
                  </a:lnTo>
                  <a:lnTo>
                    <a:pt x="3483246" y="3061776"/>
                  </a:lnTo>
                  <a:lnTo>
                    <a:pt x="3483246" y="3062105"/>
                  </a:lnTo>
                  <a:lnTo>
                    <a:pt x="3483246" y="3062433"/>
                  </a:lnTo>
                  <a:lnTo>
                    <a:pt x="3483246" y="3062761"/>
                  </a:lnTo>
                  <a:lnTo>
                    <a:pt x="3483246" y="3063088"/>
                  </a:lnTo>
                  <a:lnTo>
                    <a:pt x="3483246" y="3063415"/>
                  </a:lnTo>
                  <a:lnTo>
                    <a:pt x="3483246" y="3063741"/>
                  </a:lnTo>
                  <a:lnTo>
                    <a:pt x="3483246" y="3064067"/>
                  </a:lnTo>
                  <a:lnTo>
                    <a:pt x="3483246" y="3064392"/>
                  </a:lnTo>
                  <a:lnTo>
                    <a:pt x="3483246" y="3064717"/>
                  </a:lnTo>
                  <a:lnTo>
                    <a:pt x="3483246" y="3065041"/>
                  </a:lnTo>
                  <a:lnTo>
                    <a:pt x="3483246" y="3065365"/>
                  </a:lnTo>
                  <a:lnTo>
                    <a:pt x="3483246" y="3065688"/>
                  </a:lnTo>
                  <a:lnTo>
                    <a:pt x="3483246" y="3066011"/>
                  </a:lnTo>
                  <a:lnTo>
                    <a:pt x="3483246" y="3066333"/>
                  </a:lnTo>
                  <a:lnTo>
                    <a:pt x="3483246" y="3066654"/>
                  </a:lnTo>
                  <a:lnTo>
                    <a:pt x="3483246" y="3066976"/>
                  </a:lnTo>
                  <a:lnTo>
                    <a:pt x="3483246" y="3067296"/>
                  </a:lnTo>
                  <a:lnTo>
                    <a:pt x="3483246" y="3067617"/>
                  </a:lnTo>
                  <a:lnTo>
                    <a:pt x="3483246" y="3067936"/>
                  </a:lnTo>
                  <a:lnTo>
                    <a:pt x="3483246" y="3068255"/>
                  </a:lnTo>
                  <a:lnTo>
                    <a:pt x="3483246" y="3068574"/>
                  </a:lnTo>
                  <a:lnTo>
                    <a:pt x="3483246" y="3068892"/>
                  </a:lnTo>
                  <a:lnTo>
                    <a:pt x="3483246" y="3069210"/>
                  </a:lnTo>
                  <a:lnTo>
                    <a:pt x="3483246" y="3069527"/>
                  </a:lnTo>
                  <a:lnTo>
                    <a:pt x="3483246" y="3069844"/>
                  </a:lnTo>
                  <a:lnTo>
                    <a:pt x="3483246" y="3070161"/>
                  </a:lnTo>
                  <a:lnTo>
                    <a:pt x="3483246" y="3070476"/>
                  </a:lnTo>
                  <a:lnTo>
                    <a:pt x="3483246" y="3070792"/>
                  </a:lnTo>
                  <a:lnTo>
                    <a:pt x="3483246" y="3071107"/>
                  </a:lnTo>
                  <a:lnTo>
                    <a:pt x="3483246" y="3071421"/>
                  </a:lnTo>
                  <a:lnTo>
                    <a:pt x="3483246" y="3071735"/>
                  </a:lnTo>
                  <a:lnTo>
                    <a:pt x="3483246" y="3072048"/>
                  </a:lnTo>
                  <a:lnTo>
                    <a:pt x="3483246" y="3072361"/>
                  </a:lnTo>
                  <a:lnTo>
                    <a:pt x="3483246" y="3072674"/>
                  </a:lnTo>
                  <a:lnTo>
                    <a:pt x="3483246" y="3072986"/>
                  </a:lnTo>
                  <a:lnTo>
                    <a:pt x="3483246" y="3073297"/>
                  </a:lnTo>
                  <a:lnTo>
                    <a:pt x="3483246" y="3073608"/>
                  </a:lnTo>
                  <a:lnTo>
                    <a:pt x="3483246" y="3073919"/>
                  </a:lnTo>
                  <a:lnTo>
                    <a:pt x="3483246" y="3074229"/>
                  </a:lnTo>
                  <a:lnTo>
                    <a:pt x="3483246" y="3074538"/>
                  </a:lnTo>
                  <a:lnTo>
                    <a:pt x="3483246" y="3074848"/>
                  </a:lnTo>
                  <a:lnTo>
                    <a:pt x="3483246" y="3075156"/>
                  </a:lnTo>
                  <a:lnTo>
                    <a:pt x="3483246" y="3075465"/>
                  </a:lnTo>
                  <a:lnTo>
                    <a:pt x="3483246" y="3075772"/>
                  </a:lnTo>
                  <a:lnTo>
                    <a:pt x="3483246" y="3076080"/>
                  </a:lnTo>
                  <a:lnTo>
                    <a:pt x="3483246" y="3076386"/>
                  </a:lnTo>
                  <a:lnTo>
                    <a:pt x="3483246" y="3076693"/>
                  </a:lnTo>
                  <a:lnTo>
                    <a:pt x="3483246" y="3076999"/>
                  </a:lnTo>
                  <a:lnTo>
                    <a:pt x="3483246" y="3077304"/>
                  </a:lnTo>
                  <a:lnTo>
                    <a:pt x="3483246" y="3077609"/>
                  </a:lnTo>
                  <a:lnTo>
                    <a:pt x="3483246" y="3077914"/>
                  </a:lnTo>
                  <a:lnTo>
                    <a:pt x="3483246" y="3078218"/>
                  </a:lnTo>
                  <a:lnTo>
                    <a:pt x="3483246" y="3078521"/>
                  </a:lnTo>
                  <a:lnTo>
                    <a:pt x="3483246" y="3078825"/>
                  </a:lnTo>
                  <a:lnTo>
                    <a:pt x="3483246" y="3079127"/>
                  </a:lnTo>
                  <a:lnTo>
                    <a:pt x="3483246" y="3079429"/>
                  </a:lnTo>
                  <a:lnTo>
                    <a:pt x="3483246" y="3079731"/>
                  </a:lnTo>
                  <a:lnTo>
                    <a:pt x="3483246" y="3080033"/>
                  </a:lnTo>
                  <a:lnTo>
                    <a:pt x="3483246" y="3080334"/>
                  </a:lnTo>
                  <a:lnTo>
                    <a:pt x="3483246" y="3080634"/>
                  </a:lnTo>
                  <a:lnTo>
                    <a:pt x="3483246" y="3080934"/>
                  </a:lnTo>
                  <a:lnTo>
                    <a:pt x="3483246" y="3081234"/>
                  </a:lnTo>
                  <a:lnTo>
                    <a:pt x="3483246" y="3081533"/>
                  </a:lnTo>
                  <a:lnTo>
                    <a:pt x="3483246" y="3081831"/>
                  </a:lnTo>
                  <a:lnTo>
                    <a:pt x="3483246" y="3082130"/>
                  </a:lnTo>
                  <a:lnTo>
                    <a:pt x="3483246" y="3082427"/>
                  </a:lnTo>
                  <a:lnTo>
                    <a:pt x="3483246" y="3082725"/>
                  </a:lnTo>
                  <a:lnTo>
                    <a:pt x="3483246" y="3083022"/>
                  </a:lnTo>
                  <a:lnTo>
                    <a:pt x="3483246" y="3083318"/>
                  </a:lnTo>
                  <a:lnTo>
                    <a:pt x="3483246" y="3083614"/>
                  </a:lnTo>
                  <a:lnTo>
                    <a:pt x="3483246" y="3083910"/>
                  </a:lnTo>
                  <a:lnTo>
                    <a:pt x="3483246" y="3084205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22328"/>
                  </a:lnTo>
                  <a:lnTo>
                    <a:pt x="3483246" y="44372"/>
                  </a:lnTo>
                  <a:lnTo>
                    <a:pt x="3483246" y="66137"/>
                  </a:lnTo>
                  <a:lnTo>
                    <a:pt x="3483246" y="87628"/>
                  </a:lnTo>
                  <a:lnTo>
                    <a:pt x="3483246" y="108851"/>
                  </a:lnTo>
                  <a:lnTo>
                    <a:pt x="3483246" y="129810"/>
                  </a:lnTo>
                  <a:lnTo>
                    <a:pt x="3483246" y="150510"/>
                  </a:lnTo>
                  <a:lnTo>
                    <a:pt x="3483246" y="170956"/>
                  </a:lnTo>
                  <a:lnTo>
                    <a:pt x="3483246" y="191153"/>
                  </a:lnTo>
                  <a:lnTo>
                    <a:pt x="3483246" y="211105"/>
                  </a:lnTo>
                  <a:lnTo>
                    <a:pt x="3483246" y="230817"/>
                  </a:lnTo>
                  <a:lnTo>
                    <a:pt x="3483246" y="250293"/>
                  </a:lnTo>
                  <a:lnTo>
                    <a:pt x="3483246" y="269536"/>
                  </a:lnTo>
                  <a:lnTo>
                    <a:pt x="3483246" y="288553"/>
                  </a:lnTo>
                  <a:lnTo>
                    <a:pt x="3483246" y="307345"/>
                  </a:lnTo>
                  <a:lnTo>
                    <a:pt x="3483246" y="325917"/>
                  </a:lnTo>
                  <a:lnTo>
                    <a:pt x="3483246" y="344274"/>
                  </a:lnTo>
                  <a:lnTo>
                    <a:pt x="3483246" y="362418"/>
                  </a:lnTo>
                  <a:lnTo>
                    <a:pt x="3483246" y="380354"/>
                  </a:lnTo>
                  <a:lnTo>
                    <a:pt x="3483246" y="398085"/>
                  </a:lnTo>
                  <a:lnTo>
                    <a:pt x="3483246" y="415614"/>
                  </a:lnTo>
                  <a:lnTo>
                    <a:pt x="3483246" y="432945"/>
                  </a:lnTo>
                  <a:lnTo>
                    <a:pt x="3483246" y="450082"/>
                  </a:lnTo>
                  <a:lnTo>
                    <a:pt x="3483246" y="467027"/>
                  </a:lnTo>
                  <a:lnTo>
                    <a:pt x="3483246" y="483784"/>
                  </a:lnTo>
                  <a:lnTo>
                    <a:pt x="3483246" y="500355"/>
                  </a:lnTo>
                  <a:lnTo>
                    <a:pt x="3483246" y="516745"/>
                  </a:lnTo>
                  <a:lnTo>
                    <a:pt x="3483246" y="532955"/>
                  </a:lnTo>
                  <a:lnTo>
                    <a:pt x="3483246" y="548990"/>
                  </a:lnTo>
                  <a:lnTo>
                    <a:pt x="3483246" y="564850"/>
                  </a:lnTo>
                  <a:lnTo>
                    <a:pt x="3483246" y="580541"/>
                  </a:lnTo>
                  <a:lnTo>
                    <a:pt x="3483246" y="596063"/>
                  </a:lnTo>
                  <a:lnTo>
                    <a:pt x="3483246" y="611421"/>
                  </a:lnTo>
                  <a:lnTo>
                    <a:pt x="3483246" y="626615"/>
                  </a:lnTo>
                  <a:lnTo>
                    <a:pt x="3483246" y="641650"/>
                  </a:lnTo>
                  <a:lnTo>
                    <a:pt x="3483246" y="656528"/>
                  </a:lnTo>
                  <a:lnTo>
                    <a:pt x="3483246" y="671250"/>
                  </a:lnTo>
                  <a:lnTo>
                    <a:pt x="3483246" y="685820"/>
                  </a:lnTo>
                  <a:lnTo>
                    <a:pt x="3483246" y="700240"/>
                  </a:lnTo>
                  <a:lnTo>
                    <a:pt x="3483246" y="714512"/>
                  </a:lnTo>
                  <a:lnTo>
                    <a:pt x="3483246" y="728638"/>
                  </a:lnTo>
                  <a:lnTo>
                    <a:pt x="3483246" y="742621"/>
                  </a:lnTo>
                  <a:lnTo>
                    <a:pt x="3483246" y="756462"/>
                  </a:lnTo>
                  <a:lnTo>
                    <a:pt x="3483246" y="770165"/>
                  </a:lnTo>
                  <a:lnTo>
                    <a:pt x="3483246" y="783730"/>
                  </a:lnTo>
                  <a:lnTo>
                    <a:pt x="3483246" y="797160"/>
                  </a:lnTo>
                  <a:lnTo>
                    <a:pt x="3483246" y="810458"/>
                  </a:lnTo>
                  <a:lnTo>
                    <a:pt x="3483246" y="823624"/>
                  </a:lnTo>
                  <a:lnTo>
                    <a:pt x="3483246" y="836662"/>
                  </a:lnTo>
                  <a:lnTo>
                    <a:pt x="3483246" y="849572"/>
                  </a:lnTo>
                  <a:lnTo>
                    <a:pt x="3483246" y="862357"/>
                  </a:lnTo>
                  <a:lnTo>
                    <a:pt x="3483246" y="875018"/>
                  </a:lnTo>
                  <a:lnTo>
                    <a:pt x="3483246" y="887558"/>
                  </a:lnTo>
                  <a:lnTo>
                    <a:pt x="3483246" y="899977"/>
                  </a:lnTo>
                  <a:lnTo>
                    <a:pt x="3483246" y="912278"/>
                  </a:lnTo>
                  <a:lnTo>
                    <a:pt x="3483246" y="924463"/>
                  </a:lnTo>
                  <a:lnTo>
                    <a:pt x="3483246" y="936533"/>
                  </a:lnTo>
                  <a:lnTo>
                    <a:pt x="3483246" y="948489"/>
                  </a:lnTo>
                  <a:lnTo>
                    <a:pt x="3483246" y="960334"/>
                  </a:lnTo>
                  <a:lnTo>
                    <a:pt x="3483246" y="972068"/>
                  </a:lnTo>
                  <a:lnTo>
                    <a:pt x="3483246" y="983694"/>
                  </a:lnTo>
                  <a:lnTo>
                    <a:pt x="3483246" y="995213"/>
                  </a:lnTo>
                  <a:lnTo>
                    <a:pt x="3483246" y="1006626"/>
                  </a:lnTo>
                  <a:lnTo>
                    <a:pt x="3483246" y="1017935"/>
                  </a:lnTo>
                  <a:lnTo>
                    <a:pt x="3483246" y="1029141"/>
                  </a:lnTo>
                  <a:lnTo>
                    <a:pt x="3483246" y="1040245"/>
                  </a:lnTo>
                  <a:lnTo>
                    <a:pt x="3483246" y="1051250"/>
                  </a:lnTo>
                  <a:lnTo>
                    <a:pt x="3483246" y="1062156"/>
                  </a:lnTo>
                  <a:lnTo>
                    <a:pt x="3483246" y="1072964"/>
                  </a:lnTo>
                  <a:lnTo>
                    <a:pt x="3483246" y="1083676"/>
                  </a:lnTo>
                  <a:lnTo>
                    <a:pt x="3483246" y="1094294"/>
                  </a:lnTo>
                  <a:lnTo>
                    <a:pt x="3483246" y="1104818"/>
                  </a:lnTo>
                  <a:lnTo>
                    <a:pt x="3483246" y="1115250"/>
                  </a:lnTo>
                  <a:lnTo>
                    <a:pt x="3483246" y="1125590"/>
                  </a:lnTo>
                  <a:lnTo>
                    <a:pt x="3483246" y="1135841"/>
                  </a:lnTo>
                  <a:lnTo>
                    <a:pt x="3483246" y="1146003"/>
                  </a:lnTo>
                  <a:lnTo>
                    <a:pt x="3483246" y="1156077"/>
                  </a:lnTo>
                  <a:lnTo>
                    <a:pt x="3483246" y="1166065"/>
                  </a:lnTo>
                  <a:lnTo>
                    <a:pt x="3483246" y="1175967"/>
                  </a:lnTo>
                  <a:lnTo>
                    <a:pt x="3483246" y="1185786"/>
                  </a:lnTo>
                  <a:lnTo>
                    <a:pt x="3483246" y="1195521"/>
                  </a:lnTo>
                  <a:lnTo>
                    <a:pt x="3483246" y="1205174"/>
                  </a:lnTo>
                  <a:lnTo>
                    <a:pt x="3483246" y="1214745"/>
                  </a:lnTo>
                  <a:lnTo>
                    <a:pt x="3483246" y="1224237"/>
                  </a:lnTo>
                  <a:lnTo>
                    <a:pt x="3483246" y="1233649"/>
                  </a:lnTo>
                  <a:lnTo>
                    <a:pt x="3483246" y="1242984"/>
                  </a:lnTo>
                  <a:lnTo>
                    <a:pt x="3483246" y="1252241"/>
                  </a:lnTo>
                  <a:lnTo>
                    <a:pt x="3483246" y="1261422"/>
                  </a:lnTo>
                  <a:lnTo>
                    <a:pt x="3483246" y="1270528"/>
                  </a:lnTo>
                  <a:lnTo>
                    <a:pt x="3483246" y="1279560"/>
                  </a:lnTo>
                  <a:lnTo>
                    <a:pt x="3483246" y="1288518"/>
                  </a:lnTo>
                  <a:lnTo>
                    <a:pt x="3483246" y="1297403"/>
                  </a:lnTo>
                  <a:lnTo>
                    <a:pt x="3483246" y="1306217"/>
                  </a:lnTo>
                  <a:lnTo>
                    <a:pt x="3483246" y="1314960"/>
                  </a:lnTo>
                  <a:lnTo>
                    <a:pt x="3483246" y="1323633"/>
                  </a:lnTo>
                  <a:lnTo>
                    <a:pt x="3483246" y="1332237"/>
                  </a:lnTo>
                  <a:lnTo>
                    <a:pt x="3483246" y="1340773"/>
                  </a:lnTo>
                  <a:lnTo>
                    <a:pt x="3483246" y="1349241"/>
                  </a:lnTo>
                  <a:lnTo>
                    <a:pt x="3483246" y="1357643"/>
                  </a:lnTo>
                  <a:lnTo>
                    <a:pt x="3483246" y="1365979"/>
                  </a:lnTo>
                  <a:lnTo>
                    <a:pt x="3483246" y="1374249"/>
                  </a:lnTo>
                  <a:lnTo>
                    <a:pt x="3483246" y="1382455"/>
                  </a:lnTo>
                  <a:lnTo>
                    <a:pt x="3483246" y="1390598"/>
                  </a:lnTo>
                  <a:lnTo>
                    <a:pt x="3483246" y="1398678"/>
                  </a:lnTo>
                  <a:lnTo>
                    <a:pt x="3483246" y="1406695"/>
                  </a:lnTo>
                  <a:lnTo>
                    <a:pt x="3483246" y="1414652"/>
                  </a:lnTo>
                  <a:lnTo>
                    <a:pt x="3483246" y="1422547"/>
                  </a:lnTo>
                  <a:lnTo>
                    <a:pt x="3483246" y="1430382"/>
                  </a:lnTo>
                  <a:lnTo>
                    <a:pt x="3483246" y="1438158"/>
                  </a:lnTo>
                  <a:lnTo>
                    <a:pt x="3483246" y="1445876"/>
                  </a:lnTo>
                  <a:lnTo>
                    <a:pt x="3483246" y="1453535"/>
                  </a:lnTo>
                  <a:lnTo>
                    <a:pt x="3483246" y="1461137"/>
                  </a:lnTo>
                  <a:lnTo>
                    <a:pt x="3483246" y="1468682"/>
                  </a:lnTo>
                  <a:lnTo>
                    <a:pt x="3483246" y="1476171"/>
                  </a:lnTo>
                  <a:lnTo>
                    <a:pt x="3483246" y="1483605"/>
                  </a:lnTo>
                  <a:lnTo>
                    <a:pt x="3483246" y="1490983"/>
                  </a:lnTo>
                  <a:lnTo>
                    <a:pt x="3483246" y="1498308"/>
                  </a:lnTo>
                  <a:lnTo>
                    <a:pt x="3483246" y="1505579"/>
                  </a:lnTo>
                  <a:lnTo>
                    <a:pt x="3483246" y="1512797"/>
                  </a:lnTo>
                  <a:lnTo>
                    <a:pt x="3483246" y="1519962"/>
                  </a:lnTo>
                  <a:lnTo>
                    <a:pt x="3483246" y="1527075"/>
                  </a:lnTo>
                  <a:lnTo>
                    <a:pt x="3483246" y="1534137"/>
                  </a:lnTo>
                  <a:lnTo>
                    <a:pt x="3483246" y="1541148"/>
                  </a:lnTo>
                  <a:lnTo>
                    <a:pt x="3483246" y="1548109"/>
                  </a:lnTo>
                  <a:lnTo>
                    <a:pt x="3483246" y="1555020"/>
                  </a:lnTo>
                  <a:lnTo>
                    <a:pt x="3483246" y="1561882"/>
                  </a:lnTo>
                  <a:lnTo>
                    <a:pt x="3483246" y="1568696"/>
                  </a:lnTo>
                  <a:lnTo>
                    <a:pt x="3483246" y="1575461"/>
                  </a:lnTo>
                  <a:lnTo>
                    <a:pt x="3483246" y="1582179"/>
                  </a:lnTo>
                  <a:lnTo>
                    <a:pt x="3483246" y="1588849"/>
                  </a:lnTo>
                  <a:lnTo>
                    <a:pt x="3483246" y="1595473"/>
                  </a:lnTo>
                  <a:lnTo>
                    <a:pt x="3483246" y="1602050"/>
                  </a:lnTo>
                  <a:lnTo>
                    <a:pt x="3483246" y="1608582"/>
                  </a:lnTo>
                  <a:lnTo>
                    <a:pt x="3483246" y="1615069"/>
                  </a:lnTo>
                  <a:lnTo>
                    <a:pt x="3483246" y="1621511"/>
                  </a:lnTo>
                  <a:lnTo>
                    <a:pt x="3483246" y="1627909"/>
                  </a:lnTo>
                  <a:lnTo>
                    <a:pt x="3483246" y="1634263"/>
                  </a:lnTo>
                  <a:lnTo>
                    <a:pt x="3483246" y="1640573"/>
                  </a:lnTo>
                  <a:lnTo>
                    <a:pt x="3483246" y="1646841"/>
                  </a:lnTo>
                  <a:lnTo>
                    <a:pt x="3483246" y="1653066"/>
                  </a:lnTo>
                  <a:lnTo>
                    <a:pt x="3483246" y="1659249"/>
                  </a:lnTo>
                  <a:lnTo>
                    <a:pt x="3483246" y="1665390"/>
                  </a:lnTo>
                  <a:lnTo>
                    <a:pt x="3483246" y="1671490"/>
                  </a:lnTo>
                  <a:lnTo>
                    <a:pt x="3483246" y="1677550"/>
                  </a:lnTo>
                  <a:lnTo>
                    <a:pt x="3483246" y="1683569"/>
                  </a:lnTo>
                  <a:lnTo>
                    <a:pt x="3483246" y="1689548"/>
                  </a:lnTo>
                  <a:lnTo>
                    <a:pt x="3483246" y="1695487"/>
                  </a:lnTo>
                  <a:lnTo>
                    <a:pt x="3483246" y="1701387"/>
                  </a:lnTo>
                  <a:lnTo>
                    <a:pt x="3483246" y="1707249"/>
                  </a:lnTo>
                  <a:lnTo>
                    <a:pt x="3483246" y="1713072"/>
                  </a:lnTo>
                  <a:lnTo>
                    <a:pt x="3483246" y="1718857"/>
                  </a:lnTo>
                  <a:lnTo>
                    <a:pt x="3483246" y="1724604"/>
                  </a:lnTo>
                  <a:lnTo>
                    <a:pt x="3483246" y="1730314"/>
                  </a:lnTo>
                  <a:lnTo>
                    <a:pt x="3483246" y="1735987"/>
                  </a:lnTo>
                  <a:lnTo>
                    <a:pt x="3483246" y="1741623"/>
                  </a:lnTo>
                  <a:lnTo>
                    <a:pt x="3483246" y="1747223"/>
                  </a:lnTo>
                  <a:lnTo>
                    <a:pt x="3483246" y="1752787"/>
                  </a:lnTo>
                  <a:lnTo>
                    <a:pt x="3483246" y="1758316"/>
                  </a:lnTo>
                  <a:lnTo>
                    <a:pt x="3483246" y="1763809"/>
                  </a:lnTo>
                  <a:lnTo>
                    <a:pt x="3483246" y="1769268"/>
                  </a:lnTo>
                  <a:lnTo>
                    <a:pt x="3483246" y="1774692"/>
                  </a:lnTo>
                  <a:lnTo>
                    <a:pt x="3483246" y="1780082"/>
                  </a:lnTo>
                  <a:lnTo>
                    <a:pt x="3483246" y="1785437"/>
                  </a:lnTo>
                  <a:lnTo>
                    <a:pt x="3483246" y="1790760"/>
                  </a:lnTo>
                  <a:lnTo>
                    <a:pt x="3483246" y="1796049"/>
                  </a:lnTo>
                  <a:lnTo>
                    <a:pt x="3483246" y="1801305"/>
                  </a:lnTo>
                  <a:lnTo>
                    <a:pt x="3483246" y="1806528"/>
                  </a:lnTo>
                  <a:lnTo>
                    <a:pt x="3483246" y="1811719"/>
                  </a:lnTo>
                  <a:lnTo>
                    <a:pt x="3483246" y="1816878"/>
                  </a:lnTo>
                  <a:lnTo>
                    <a:pt x="3483246" y="1822006"/>
                  </a:lnTo>
                  <a:lnTo>
                    <a:pt x="3483246" y="1827101"/>
                  </a:lnTo>
                  <a:lnTo>
                    <a:pt x="3483246" y="1832166"/>
                  </a:lnTo>
                  <a:lnTo>
                    <a:pt x="3483246" y="1837200"/>
                  </a:lnTo>
                  <a:lnTo>
                    <a:pt x="3483246" y="1842203"/>
                  </a:lnTo>
                  <a:lnTo>
                    <a:pt x="3483246" y="1847176"/>
                  </a:lnTo>
                  <a:lnTo>
                    <a:pt x="3483246" y="1852119"/>
                  </a:lnTo>
                  <a:lnTo>
                    <a:pt x="3483246" y="1857032"/>
                  </a:lnTo>
                  <a:lnTo>
                    <a:pt x="3483246" y="1861915"/>
                  </a:lnTo>
                  <a:lnTo>
                    <a:pt x="3483246" y="1866770"/>
                  </a:lnTo>
                  <a:lnTo>
                    <a:pt x="3483246" y="1871595"/>
                  </a:lnTo>
                  <a:lnTo>
                    <a:pt x="3483246" y="1876391"/>
                  </a:lnTo>
                  <a:lnTo>
                    <a:pt x="3483246" y="1881160"/>
                  </a:lnTo>
                  <a:lnTo>
                    <a:pt x="3483246" y="1885899"/>
                  </a:lnTo>
                  <a:lnTo>
                    <a:pt x="3483246" y="1890611"/>
                  </a:lnTo>
                  <a:lnTo>
                    <a:pt x="3483246" y="1895296"/>
                  </a:lnTo>
                  <a:lnTo>
                    <a:pt x="3483246" y="1899952"/>
                  </a:lnTo>
                  <a:lnTo>
                    <a:pt x="3483246" y="1904582"/>
                  </a:lnTo>
                  <a:lnTo>
                    <a:pt x="3483246" y="1909184"/>
                  </a:lnTo>
                  <a:lnTo>
                    <a:pt x="3483246" y="1913760"/>
                  </a:lnTo>
                  <a:lnTo>
                    <a:pt x="3483246" y="1918309"/>
                  </a:lnTo>
                  <a:lnTo>
                    <a:pt x="3483246" y="1922832"/>
                  </a:lnTo>
                  <a:lnTo>
                    <a:pt x="3483246" y="1927329"/>
                  </a:lnTo>
                  <a:lnTo>
                    <a:pt x="3483246" y="1931800"/>
                  </a:lnTo>
                  <a:lnTo>
                    <a:pt x="3483246" y="1936246"/>
                  </a:lnTo>
                  <a:lnTo>
                    <a:pt x="3483246" y="1940666"/>
                  </a:lnTo>
                  <a:lnTo>
                    <a:pt x="3483246" y="1945060"/>
                  </a:lnTo>
                  <a:lnTo>
                    <a:pt x="3483246" y="1949430"/>
                  </a:lnTo>
                  <a:lnTo>
                    <a:pt x="3483246" y="1953775"/>
                  </a:lnTo>
                  <a:lnTo>
                    <a:pt x="3483246" y="1958096"/>
                  </a:lnTo>
                  <a:lnTo>
                    <a:pt x="3483246" y="1962392"/>
                  </a:lnTo>
                  <a:lnTo>
                    <a:pt x="3483246" y="1966664"/>
                  </a:lnTo>
                  <a:lnTo>
                    <a:pt x="3483246" y="1970912"/>
                  </a:lnTo>
                  <a:lnTo>
                    <a:pt x="3483246" y="1975137"/>
                  </a:lnTo>
                  <a:lnTo>
                    <a:pt x="3483246" y="1979338"/>
                  </a:lnTo>
                  <a:lnTo>
                    <a:pt x="3483246" y="1983515"/>
                  </a:lnTo>
                  <a:lnTo>
                    <a:pt x="3483246" y="1987670"/>
                  </a:lnTo>
                  <a:lnTo>
                    <a:pt x="3483246" y="1991801"/>
                  </a:lnTo>
                  <a:lnTo>
                    <a:pt x="3483246" y="1995910"/>
                  </a:lnTo>
                  <a:lnTo>
                    <a:pt x="3483246" y="1999996"/>
                  </a:lnTo>
                  <a:lnTo>
                    <a:pt x="3483246" y="2004059"/>
                  </a:lnTo>
                  <a:lnTo>
                    <a:pt x="3483246" y="2008101"/>
                  </a:lnTo>
                  <a:lnTo>
                    <a:pt x="3483246" y="2012120"/>
                  </a:lnTo>
                  <a:lnTo>
                    <a:pt x="3483246" y="2016118"/>
                  </a:lnTo>
                  <a:lnTo>
                    <a:pt x="3483246" y="2020094"/>
                  </a:lnTo>
                  <a:lnTo>
                    <a:pt x="3483246" y="2024048"/>
                  </a:lnTo>
                  <a:lnTo>
                    <a:pt x="3483246" y="2027982"/>
                  </a:lnTo>
                  <a:lnTo>
                    <a:pt x="3483246" y="2031894"/>
                  </a:lnTo>
                  <a:lnTo>
                    <a:pt x="3483246" y="2035785"/>
                  </a:lnTo>
                  <a:lnTo>
                    <a:pt x="3483246" y="2039655"/>
                  </a:lnTo>
                  <a:lnTo>
                    <a:pt x="3483246" y="2043504"/>
                  </a:lnTo>
                  <a:lnTo>
                    <a:pt x="3483246" y="2047333"/>
                  </a:lnTo>
                  <a:lnTo>
                    <a:pt x="3483246" y="2051142"/>
                  </a:lnTo>
                  <a:lnTo>
                    <a:pt x="3483246" y="2054931"/>
                  </a:lnTo>
                  <a:lnTo>
                    <a:pt x="3483246" y="2058700"/>
                  </a:lnTo>
                  <a:lnTo>
                    <a:pt x="3483246" y="2062448"/>
                  </a:lnTo>
                  <a:lnTo>
                    <a:pt x="3483246" y="2066177"/>
                  </a:lnTo>
                  <a:lnTo>
                    <a:pt x="3483246" y="2069887"/>
                  </a:lnTo>
                  <a:lnTo>
                    <a:pt x="3483246" y="2073577"/>
                  </a:lnTo>
                  <a:lnTo>
                    <a:pt x="3483246" y="2077248"/>
                  </a:lnTo>
                  <a:lnTo>
                    <a:pt x="3483246" y="2080900"/>
                  </a:lnTo>
                  <a:lnTo>
                    <a:pt x="3483246" y="2084533"/>
                  </a:lnTo>
                  <a:lnTo>
                    <a:pt x="3483246" y="2088148"/>
                  </a:lnTo>
                  <a:lnTo>
                    <a:pt x="3483246" y="2091743"/>
                  </a:lnTo>
                  <a:lnTo>
                    <a:pt x="3483246" y="2095320"/>
                  </a:lnTo>
                  <a:lnTo>
                    <a:pt x="3483246" y="2098879"/>
                  </a:lnTo>
                  <a:lnTo>
                    <a:pt x="3483246" y="2102420"/>
                  </a:lnTo>
                  <a:lnTo>
                    <a:pt x="3483246" y="2105942"/>
                  </a:lnTo>
                  <a:lnTo>
                    <a:pt x="3483246" y="2109447"/>
                  </a:lnTo>
                  <a:lnTo>
                    <a:pt x="3483246" y="2112934"/>
                  </a:lnTo>
                  <a:lnTo>
                    <a:pt x="3483246" y="2116403"/>
                  </a:lnTo>
                  <a:lnTo>
                    <a:pt x="3483246" y="2119854"/>
                  </a:lnTo>
                  <a:lnTo>
                    <a:pt x="3483246" y="2123289"/>
                  </a:lnTo>
                  <a:lnTo>
                    <a:pt x="3483246" y="2126706"/>
                  </a:lnTo>
                  <a:lnTo>
                    <a:pt x="3483246" y="2130105"/>
                  </a:lnTo>
                  <a:lnTo>
                    <a:pt x="3483246" y="2133488"/>
                  </a:lnTo>
                  <a:lnTo>
                    <a:pt x="3483246" y="2136854"/>
                  </a:lnTo>
                  <a:lnTo>
                    <a:pt x="3483246" y="2140203"/>
                  </a:lnTo>
                  <a:lnTo>
                    <a:pt x="3483246" y="2143536"/>
                  </a:lnTo>
                  <a:lnTo>
                    <a:pt x="3483246" y="2146852"/>
                  </a:lnTo>
                  <a:lnTo>
                    <a:pt x="3483246" y="2150152"/>
                  </a:lnTo>
                  <a:lnTo>
                    <a:pt x="3483246" y="2153435"/>
                  </a:lnTo>
                  <a:lnTo>
                    <a:pt x="3483246" y="2156703"/>
                  </a:lnTo>
                  <a:lnTo>
                    <a:pt x="3483246" y="2159954"/>
                  </a:lnTo>
                  <a:lnTo>
                    <a:pt x="3483246" y="2163190"/>
                  </a:lnTo>
                  <a:lnTo>
                    <a:pt x="3483246" y="2166409"/>
                  </a:lnTo>
                  <a:lnTo>
                    <a:pt x="3483246" y="2169613"/>
                  </a:lnTo>
                  <a:lnTo>
                    <a:pt x="3483246" y="2172802"/>
                  </a:lnTo>
                  <a:lnTo>
                    <a:pt x="3483246" y="2175975"/>
                  </a:lnTo>
                  <a:lnTo>
                    <a:pt x="3483246" y="2179132"/>
                  </a:lnTo>
                  <a:lnTo>
                    <a:pt x="3483246" y="2182275"/>
                  </a:lnTo>
                  <a:lnTo>
                    <a:pt x="3483246" y="2185402"/>
                  </a:lnTo>
                  <a:lnTo>
                    <a:pt x="3483246" y="2188514"/>
                  </a:lnTo>
                  <a:lnTo>
                    <a:pt x="3483246" y="2191612"/>
                  </a:lnTo>
                  <a:lnTo>
                    <a:pt x="3483246" y="2194694"/>
                  </a:lnTo>
                  <a:lnTo>
                    <a:pt x="3483246" y="2197762"/>
                  </a:lnTo>
                  <a:lnTo>
                    <a:pt x="3483246" y="2200816"/>
                  </a:lnTo>
                  <a:lnTo>
                    <a:pt x="3483246" y="2203855"/>
                  </a:lnTo>
                  <a:lnTo>
                    <a:pt x="3483246" y="2206879"/>
                  </a:lnTo>
                  <a:lnTo>
                    <a:pt x="3483246" y="2209890"/>
                  </a:lnTo>
                  <a:lnTo>
                    <a:pt x="3483246" y="2212886"/>
                  </a:lnTo>
                  <a:lnTo>
                    <a:pt x="3483246" y="2215868"/>
                  </a:lnTo>
                  <a:lnTo>
                    <a:pt x="3483246" y="2218836"/>
                  </a:lnTo>
                  <a:lnTo>
                    <a:pt x="3483246" y="2221790"/>
                  </a:lnTo>
                  <a:lnTo>
                    <a:pt x="3483246" y="2224731"/>
                  </a:lnTo>
                  <a:lnTo>
                    <a:pt x="3483246" y="2227657"/>
                  </a:lnTo>
                  <a:lnTo>
                    <a:pt x="3483246" y="2230571"/>
                  </a:lnTo>
                  <a:lnTo>
                    <a:pt x="3483246" y="2233470"/>
                  </a:lnTo>
                  <a:lnTo>
                    <a:pt x="3483246" y="2236357"/>
                  </a:lnTo>
                  <a:lnTo>
                    <a:pt x="3483246" y="2239230"/>
                  </a:lnTo>
                  <a:lnTo>
                    <a:pt x="3483246" y="2242089"/>
                  </a:lnTo>
                  <a:lnTo>
                    <a:pt x="3483246" y="2244936"/>
                  </a:lnTo>
                  <a:lnTo>
                    <a:pt x="3483246" y="2247770"/>
                  </a:lnTo>
                  <a:lnTo>
                    <a:pt x="3483246" y="2250591"/>
                  </a:lnTo>
                  <a:lnTo>
                    <a:pt x="3483246" y="2253398"/>
                  </a:lnTo>
                  <a:lnTo>
                    <a:pt x="3483246" y="2256194"/>
                  </a:lnTo>
                  <a:lnTo>
                    <a:pt x="3483246" y="2258976"/>
                  </a:lnTo>
                  <a:lnTo>
                    <a:pt x="3483246" y="2261746"/>
                  </a:lnTo>
                  <a:lnTo>
                    <a:pt x="3483246" y="2264503"/>
                  </a:lnTo>
                  <a:lnTo>
                    <a:pt x="3483246" y="2267248"/>
                  </a:lnTo>
                  <a:lnTo>
                    <a:pt x="3483246" y="2269981"/>
                  </a:lnTo>
                  <a:lnTo>
                    <a:pt x="3483246" y="2272701"/>
                  </a:lnTo>
                  <a:lnTo>
                    <a:pt x="3483246" y="2275409"/>
                  </a:lnTo>
                  <a:lnTo>
                    <a:pt x="3483246" y="2278105"/>
                  </a:lnTo>
                  <a:lnTo>
                    <a:pt x="3483246" y="2280789"/>
                  </a:lnTo>
                  <a:lnTo>
                    <a:pt x="3483246" y="2283461"/>
                  </a:lnTo>
                  <a:lnTo>
                    <a:pt x="3483246" y="2286122"/>
                  </a:lnTo>
                  <a:lnTo>
                    <a:pt x="3483246" y="2288770"/>
                  </a:lnTo>
                  <a:lnTo>
                    <a:pt x="3483246" y="2291407"/>
                  </a:lnTo>
                  <a:lnTo>
                    <a:pt x="3483246" y="2294032"/>
                  </a:lnTo>
                  <a:lnTo>
                    <a:pt x="3483246" y="2296646"/>
                  </a:lnTo>
                  <a:lnTo>
                    <a:pt x="3483246" y="2299248"/>
                  </a:lnTo>
                  <a:lnTo>
                    <a:pt x="3483246" y="2301839"/>
                  </a:lnTo>
                  <a:lnTo>
                    <a:pt x="3483246" y="2304418"/>
                  </a:lnTo>
                  <a:lnTo>
                    <a:pt x="3483246" y="2306987"/>
                  </a:lnTo>
                  <a:lnTo>
                    <a:pt x="3483246" y="2309544"/>
                  </a:lnTo>
                  <a:lnTo>
                    <a:pt x="3483246" y="2312090"/>
                  </a:lnTo>
                  <a:lnTo>
                    <a:pt x="3483246" y="2314625"/>
                  </a:lnTo>
                  <a:lnTo>
                    <a:pt x="3483246" y="2317149"/>
                  </a:lnTo>
                  <a:lnTo>
                    <a:pt x="3483246" y="2319662"/>
                  </a:lnTo>
                  <a:lnTo>
                    <a:pt x="3483246" y="2322164"/>
                  </a:lnTo>
                  <a:lnTo>
                    <a:pt x="3483246" y="2324656"/>
                  </a:lnTo>
                  <a:lnTo>
                    <a:pt x="3483246" y="2327137"/>
                  </a:lnTo>
                  <a:lnTo>
                    <a:pt x="3483246" y="2329607"/>
                  </a:lnTo>
                  <a:lnTo>
                    <a:pt x="3483246" y="2332067"/>
                  </a:lnTo>
                  <a:lnTo>
                    <a:pt x="3483246" y="2334516"/>
                  </a:lnTo>
                  <a:lnTo>
                    <a:pt x="3483246" y="2336955"/>
                  </a:lnTo>
                  <a:lnTo>
                    <a:pt x="3483246" y="2339384"/>
                  </a:lnTo>
                  <a:lnTo>
                    <a:pt x="3483246" y="2341802"/>
                  </a:lnTo>
                  <a:lnTo>
                    <a:pt x="3483246" y="2344210"/>
                  </a:lnTo>
                  <a:lnTo>
                    <a:pt x="3483246" y="2346608"/>
                  </a:lnTo>
                  <a:lnTo>
                    <a:pt x="3483246" y="2348996"/>
                  </a:lnTo>
                  <a:lnTo>
                    <a:pt x="3483246" y="2351374"/>
                  </a:lnTo>
                  <a:lnTo>
                    <a:pt x="3483246" y="2353742"/>
                  </a:lnTo>
                  <a:lnTo>
                    <a:pt x="3483246" y="2356100"/>
                  </a:lnTo>
                  <a:lnTo>
                    <a:pt x="3483246" y="2358448"/>
                  </a:lnTo>
                  <a:lnTo>
                    <a:pt x="3483246" y="2360786"/>
                  </a:lnTo>
                  <a:lnTo>
                    <a:pt x="3483246" y="2363115"/>
                  </a:lnTo>
                  <a:lnTo>
                    <a:pt x="3483246" y="2365434"/>
                  </a:lnTo>
                  <a:lnTo>
                    <a:pt x="3483246" y="2367744"/>
                  </a:lnTo>
                  <a:lnTo>
                    <a:pt x="3483246" y="2370044"/>
                  </a:lnTo>
                  <a:lnTo>
                    <a:pt x="3483246" y="2372334"/>
                  </a:lnTo>
                  <a:lnTo>
                    <a:pt x="3483246" y="2374615"/>
                  </a:lnTo>
                  <a:lnTo>
                    <a:pt x="3483246" y="2376887"/>
                  </a:lnTo>
                  <a:lnTo>
                    <a:pt x="3483246" y="2379150"/>
                  </a:lnTo>
                  <a:lnTo>
                    <a:pt x="3483246" y="2381403"/>
                  </a:lnTo>
                  <a:lnTo>
                    <a:pt x="3483246" y="2383647"/>
                  </a:lnTo>
                  <a:lnTo>
                    <a:pt x="3483246" y="2385882"/>
                  </a:lnTo>
                  <a:lnTo>
                    <a:pt x="3483246" y="2388108"/>
                  </a:lnTo>
                  <a:lnTo>
                    <a:pt x="3483246" y="2390325"/>
                  </a:lnTo>
                  <a:lnTo>
                    <a:pt x="3483246" y="2392533"/>
                  </a:lnTo>
                  <a:lnTo>
                    <a:pt x="3483246" y="2394732"/>
                  </a:lnTo>
                  <a:lnTo>
                    <a:pt x="3483246" y="2396922"/>
                  </a:lnTo>
                  <a:lnTo>
                    <a:pt x="3483246" y="2399103"/>
                  </a:lnTo>
                  <a:lnTo>
                    <a:pt x="3483246" y="2401276"/>
                  </a:lnTo>
                  <a:lnTo>
                    <a:pt x="3483246" y="2403440"/>
                  </a:lnTo>
                  <a:lnTo>
                    <a:pt x="3483246" y="2405595"/>
                  </a:lnTo>
                  <a:lnTo>
                    <a:pt x="3483246" y="2407742"/>
                  </a:lnTo>
                  <a:lnTo>
                    <a:pt x="3483246" y="2409880"/>
                  </a:lnTo>
                  <a:lnTo>
                    <a:pt x="3483246" y="2412010"/>
                  </a:lnTo>
                  <a:lnTo>
                    <a:pt x="3483246" y="2414131"/>
                  </a:lnTo>
                  <a:lnTo>
                    <a:pt x="3483246" y="2416244"/>
                  </a:lnTo>
                  <a:lnTo>
                    <a:pt x="3483246" y="2418348"/>
                  </a:lnTo>
                  <a:lnTo>
                    <a:pt x="3483246" y="2420445"/>
                  </a:lnTo>
                  <a:lnTo>
                    <a:pt x="3483246" y="2422533"/>
                  </a:lnTo>
                  <a:lnTo>
                    <a:pt x="3483246" y="2424613"/>
                  </a:lnTo>
                  <a:lnTo>
                    <a:pt x="3483246" y="2426684"/>
                  </a:lnTo>
                  <a:lnTo>
                    <a:pt x="3483246" y="2428748"/>
                  </a:lnTo>
                  <a:lnTo>
                    <a:pt x="3483246" y="2430803"/>
                  </a:lnTo>
                  <a:lnTo>
                    <a:pt x="3483246" y="2432851"/>
                  </a:lnTo>
                  <a:lnTo>
                    <a:pt x="3483246" y="2434891"/>
                  </a:lnTo>
                  <a:lnTo>
                    <a:pt x="3483246" y="2436922"/>
                  </a:lnTo>
                  <a:lnTo>
                    <a:pt x="3483246" y="2438946"/>
                  </a:lnTo>
                  <a:lnTo>
                    <a:pt x="3483246" y="2440962"/>
                  </a:lnTo>
                  <a:lnTo>
                    <a:pt x="3483246" y="2442970"/>
                  </a:lnTo>
                  <a:lnTo>
                    <a:pt x="3483246" y="2444971"/>
                  </a:lnTo>
                  <a:lnTo>
                    <a:pt x="3483246" y="2446964"/>
                  </a:lnTo>
                  <a:lnTo>
                    <a:pt x="3483246" y="2448949"/>
                  </a:lnTo>
                  <a:lnTo>
                    <a:pt x="3483246" y="2450927"/>
                  </a:lnTo>
                  <a:lnTo>
                    <a:pt x="3483246" y="2452897"/>
                  </a:lnTo>
                  <a:lnTo>
                    <a:pt x="3483246" y="2454859"/>
                  </a:lnTo>
                  <a:lnTo>
                    <a:pt x="3483246" y="2456814"/>
                  </a:lnTo>
                  <a:lnTo>
                    <a:pt x="3483246" y="2458762"/>
                  </a:lnTo>
                  <a:lnTo>
                    <a:pt x="3483246" y="2460702"/>
                  </a:lnTo>
                  <a:lnTo>
                    <a:pt x="3483246" y="2462635"/>
                  </a:lnTo>
                  <a:lnTo>
                    <a:pt x="3483246" y="2464561"/>
                  </a:lnTo>
                  <a:lnTo>
                    <a:pt x="3483246" y="2466479"/>
                  </a:lnTo>
                  <a:lnTo>
                    <a:pt x="3483246" y="2468391"/>
                  </a:lnTo>
                  <a:lnTo>
                    <a:pt x="3483246" y="2470295"/>
                  </a:lnTo>
                  <a:lnTo>
                    <a:pt x="3483246" y="2472192"/>
                  </a:lnTo>
                  <a:lnTo>
                    <a:pt x="3483246" y="2474081"/>
                  </a:lnTo>
                  <a:lnTo>
                    <a:pt x="3483246" y="2475964"/>
                  </a:lnTo>
                  <a:lnTo>
                    <a:pt x="3483246" y="2477840"/>
                  </a:lnTo>
                  <a:lnTo>
                    <a:pt x="3483246" y="2479709"/>
                  </a:lnTo>
                  <a:lnTo>
                    <a:pt x="3483246" y="2481571"/>
                  </a:lnTo>
                  <a:lnTo>
                    <a:pt x="3483246" y="2483426"/>
                  </a:lnTo>
                  <a:lnTo>
                    <a:pt x="3483246" y="2485274"/>
                  </a:lnTo>
                  <a:lnTo>
                    <a:pt x="3483246" y="2487115"/>
                  </a:lnTo>
                  <a:lnTo>
                    <a:pt x="3483246" y="2488949"/>
                  </a:lnTo>
                  <a:lnTo>
                    <a:pt x="3483246" y="2490777"/>
                  </a:lnTo>
                  <a:lnTo>
                    <a:pt x="3483246" y="2492598"/>
                  </a:lnTo>
                  <a:lnTo>
                    <a:pt x="3483246" y="2494413"/>
                  </a:lnTo>
                  <a:lnTo>
                    <a:pt x="3483246" y="2496220"/>
                  </a:lnTo>
                  <a:lnTo>
                    <a:pt x="3483246" y="2498022"/>
                  </a:lnTo>
                  <a:lnTo>
                    <a:pt x="3483246" y="2499816"/>
                  </a:lnTo>
                  <a:lnTo>
                    <a:pt x="3483246" y="2501604"/>
                  </a:lnTo>
                  <a:lnTo>
                    <a:pt x="3483246" y="2503386"/>
                  </a:lnTo>
                  <a:lnTo>
                    <a:pt x="3483246" y="2505161"/>
                  </a:lnTo>
                  <a:lnTo>
                    <a:pt x="3483246" y="2506930"/>
                  </a:lnTo>
                  <a:lnTo>
                    <a:pt x="3483246" y="2508692"/>
                  </a:lnTo>
                  <a:lnTo>
                    <a:pt x="3483246" y="2510448"/>
                  </a:lnTo>
                  <a:lnTo>
                    <a:pt x="3483246" y="2512197"/>
                  </a:lnTo>
                  <a:lnTo>
                    <a:pt x="3483246" y="2513941"/>
                  </a:lnTo>
                  <a:lnTo>
                    <a:pt x="3483246" y="2515678"/>
                  </a:lnTo>
                  <a:lnTo>
                    <a:pt x="3483246" y="2517409"/>
                  </a:lnTo>
                  <a:lnTo>
                    <a:pt x="3483246" y="2519133"/>
                  </a:lnTo>
                  <a:lnTo>
                    <a:pt x="3483246" y="2520852"/>
                  </a:lnTo>
                  <a:lnTo>
                    <a:pt x="3483246" y="2522564"/>
                  </a:lnTo>
                  <a:lnTo>
                    <a:pt x="3483246" y="2524271"/>
                  </a:lnTo>
                  <a:lnTo>
                    <a:pt x="3483246" y="2525971"/>
                  </a:lnTo>
                  <a:lnTo>
                    <a:pt x="3483246" y="2527665"/>
                  </a:lnTo>
                  <a:lnTo>
                    <a:pt x="3483246" y="2529354"/>
                  </a:lnTo>
                  <a:lnTo>
                    <a:pt x="3483246" y="2531036"/>
                  </a:lnTo>
                  <a:lnTo>
                    <a:pt x="3483246" y="2532713"/>
                  </a:lnTo>
                  <a:lnTo>
                    <a:pt x="3483246" y="2534383"/>
                  </a:lnTo>
                  <a:lnTo>
                    <a:pt x="3483246" y="2536048"/>
                  </a:lnTo>
                  <a:lnTo>
                    <a:pt x="3483246" y="2537707"/>
                  </a:lnTo>
                  <a:lnTo>
                    <a:pt x="3483246" y="2539360"/>
                  </a:lnTo>
                  <a:lnTo>
                    <a:pt x="3483246" y="2541007"/>
                  </a:lnTo>
                  <a:lnTo>
                    <a:pt x="3483246" y="2542648"/>
                  </a:lnTo>
                  <a:lnTo>
                    <a:pt x="3483246" y="2544284"/>
                  </a:lnTo>
                  <a:lnTo>
                    <a:pt x="3483246" y="2545914"/>
                  </a:lnTo>
                  <a:lnTo>
                    <a:pt x="3483246" y="2547539"/>
                  </a:lnTo>
                  <a:lnTo>
                    <a:pt x="3483246" y="2549158"/>
                  </a:lnTo>
                  <a:lnTo>
                    <a:pt x="3483246" y="2550771"/>
                  </a:lnTo>
                  <a:lnTo>
                    <a:pt x="3483246" y="2552379"/>
                  </a:lnTo>
                  <a:lnTo>
                    <a:pt x="3483246" y="2553981"/>
                  </a:lnTo>
                  <a:lnTo>
                    <a:pt x="3483246" y="2555578"/>
                  </a:lnTo>
                  <a:lnTo>
                    <a:pt x="3483246" y="2557169"/>
                  </a:lnTo>
                  <a:lnTo>
                    <a:pt x="3483246" y="2558755"/>
                  </a:lnTo>
                  <a:lnTo>
                    <a:pt x="3483246" y="2560335"/>
                  </a:lnTo>
                  <a:lnTo>
                    <a:pt x="3483246" y="2561910"/>
                  </a:lnTo>
                  <a:lnTo>
                    <a:pt x="3483246" y="2563479"/>
                  </a:lnTo>
                  <a:lnTo>
                    <a:pt x="3483246" y="2565044"/>
                  </a:lnTo>
                  <a:lnTo>
                    <a:pt x="3483246" y="2566603"/>
                  </a:lnTo>
                  <a:lnTo>
                    <a:pt x="3483246" y="2568156"/>
                  </a:lnTo>
                  <a:lnTo>
                    <a:pt x="3483246" y="2569705"/>
                  </a:lnTo>
                  <a:lnTo>
                    <a:pt x="3483246" y="2571248"/>
                  </a:lnTo>
                  <a:lnTo>
                    <a:pt x="3483246" y="2572786"/>
                  </a:lnTo>
                  <a:lnTo>
                    <a:pt x="3483246" y="2574318"/>
                  </a:lnTo>
                  <a:lnTo>
                    <a:pt x="3483246" y="2575846"/>
                  </a:lnTo>
                  <a:lnTo>
                    <a:pt x="3483246" y="2577368"/>
                  </a:lnTo>
                  <a:lnTo>
                    <a:pt x="3483246" y="2578886"/>
                  </a:lnTo>
                  <a:lnTo>
                    <a:pt x="3483246" y="2580398"/>
                  </a:lnTo>
                  <a:lnTo>
                    <a:pt x="3483246" y="2581905"/>
                  </a:lnTo>
                  <a:lnTo>
                    <a:pt x="3483246" y="2583408"/>
                  </a:lnTo>
                  <a:lnTo>
                    <a:pt x="3483246" y="2584905"/>
                  </a:lnTo>
                  <a:lnTo>
                    <a:pt x="3483246" y="2586397"/>
                  </a:lnTo>
                  <a:lnTo>
                    <a:pt x="3483246" y="2587884"/>
                  </a:lnTo>
                  <a:lnTo>
                    <a:pt x="3483246" y="2589367"/>
                  </a:lnTo>
                  <a:lnTo>
                    <a:pt x="3483246" y="2590844"/>
                  </a:lnTo>
                  <a:lnTo>
                    <a:pt x="3483246" y="2592317"/>
                  </a:lnTo>
                  <a:lnTo>
                    <a:pt x="3483246" y="2593785"/>
                  </a:lnTo>
                  <a:lnTo>
                    <a:pt x="3483246" y="2595248"/>
                  </a:lnTo>
                  <a:lnTo>
                    <a:pt x="3483246" y="2596706"/>
                  </a:lnTo>
                  <a:lnTo>
                    <a:pt x="3483246" y="2598159"/>
                  </a:lnTo>
                  <a:lnTo>
                    <a:pt x="3483246" y="2599608"/>
                  </a:lnTo>
                  <a:lnTo>
                    <a:pt x="3483246" y="2601052"/>
                  </a:lnTo>
                  <a:lnTo>
                    <a:pt x="3483246" y="2602491"/>
                  </a:lnTo>
                  <a:lnTo>
                    <a:pt x="3483246" y="2603925"/>
                  </a:lnTo>
                  <a:lnTo>
                    <a:pt x="3483246" y="2605355"/>
                  </a:lnTo>
                  <a:lnTo>
                    <a:pt x="3483246" y="2606780"/>
                  </a:lnTo>
                  <a:lnTo>
                    <a:pt x="3483246" y="2608201"/>
                  </a:lnTo>
                  <a:lnTo>
                    <a:pt x="3483246" y="2609617"/>
                  </a:lnTo>
                  <a:lnTo>
                    <a:pt x="3483246" y="2611028"/>
                  </a:lnTo>
                  <a:lnTo>
                    <a:pt x="3483246" y="2612435"/>
                  </a:lnTo>
                  <a:lnTo>
                    <a:pt x="3483246" y="2613837"/>
                  </a:lnTo>
                  <a:lnTo>
                    <a:pt x="3483246" y="2615235"/>
                  </a:lnTo>
                  <a:lnTo>
                    <a:pt x="3483246" y="2616628"/>
                  </a:lnTo>
                  <a:lnTo>
                    <a:pt x="3483246" y="2618017"/>
                  </a:lnTo>
                  <a:lnTo>
                    <a:pt x="3483246" y="2619401"/>
                  </a:lnTo>
                  <a:lnTo>
                    <a:pt x="3483246" y="2620781"/>
                  </a:lnTo>
                  <a:lnTo>
                    <a:pt x="3483246" y="2622157"/>
                  </a:lnTo>
                  <a:lnTo>
                    <a:pt x="3483246" y="2623528"/>
                  </a:lnTo>
                  <a:lnTo>
                    <a:pt x="3483246" y="2624895"/>
                  </a:lnTo>
                  <a:lnTo>
                    <a:pt x="3483246" y="2626257"/>
                  </a:lnTo>
                  <a:lnTo>
                    <a:pt x="3483246" y="2627615"/>
                  </a:lnTo>
                  <a:lnTo>
                    <a:pt x="3483246" y="2628969"/>
                  </a:lnTo>
                  <a:lnTo>
                    <a:pt x="3483246" y="2630319"/>
                  </a:lnTo>
                  <a:lnTo>
                    <a:pt x="3483246" y="2631664"/>
                  </a:lnTo>
                  <a:lnTo>
                    <a:pt x="3483246" y="2633005"/>
                  </a:lnTo>
                  <a:lnTo>
                    <a:pt x="3483246" y="2634342"/>
                  </a:lnTo>
                  <a:lnTo>
                    <a:pt x="3483246" y="2635675"/>
                  </a:lnTo>
                  <a:lnTo>
                    <a:pt x="3483246" y="2637003"/>
                  </a:lnTo>
                  <a:lnTo>
                    <a:pt x="3483246" y="2638327"/>
                  </a:lnTo>
                  <a:lnTo>
                    <a:pt x="3483246" y="2639648"/>
                  </a:lnTo>
                  <a:lnTo>
                    <a:pt x="3483246" y="2640964"/>
                  </a:lnTo>
                  <a:lnTo>
                    <a:pt x="3483246" y="2642276"/>
                  </a:lnTo>
                  <a:lnTo>
                    <a:pt x="3483246" y="2643584"/>
                  </a:lnTo>
                  <a:lnTo>
                    <a:pt x="3483246" y="2644887"/>
                  </a:lnTo>
                  <a:lnTo>
                    <a:pt x="3483246" y="2646187"/>
                  </a:lnTo>
                  <a:lnTo>
                    <a:pt x="3483246" y="2647483"/>
                  </a:lnTo>
                  <a:lnTo>
                    <a:pt x="3483246" y="2648775"/>
                  </a:lnTo>
                  <a:lnTo>
                    <a:pt x="3483246" y="2650062"/>
                  </a:lnTo>
                  <a:lnTo>
                    <a:pt x="3483246" y="2651346"/>
                  </a:lnTo>
                  <a:lnTo>
                    <a:pt x="3483246" y="2652626"/>
                  </a:lnTo>
                  <a:lnTo>
                    <a:pt x="3483246" y="2653902"/>
                  </a:lnTo>
                  <a:lnTo>
                    <a:pt x="3483246" y="2655174"/>
                  </a:lnTo>
                  <a:lnTo>
                    <a:pt x="3483246" y="2656442"/>
                  </a:lnTo>
                  <a:lnTo>
                    <a:pt x="3483246" y="2657706"/>
                  </a:lnTo>
                  <a:lnTo>
                    <a:pt x="3483246" y="2658967"/>
                  </a:lnTo>
                  <a:lnTo>
                    <a:pt x="3483246" y="2660223"/>
                  </a:lnTo>
                  <a:lnTo>
                    <a:pt x="3483246" y="2661476"/>
                  </a:lnTo>
                  <a:lnTo>
                    <a:pt x="3483246" y="2662725"/>
                  </a:lnTo>
                  <a:lnTo>
                    <a:pt x="3483246" y="2663970"/>
                  </a:lnTo>
                  <a:lnTo>
                    <a:pt x="3483246" y="2665211"/>
                  </a:lnTo>
                  <a:lnTo>
                    <a:pt x="3483246" y="2666449"/>
                  </a:lnTo>
                  <a:lnTo>
                    <a:pt x="3483246" y="2667683"/>
                  </a:lnTo>
                  <a:lnTo>
                    <a:pt x="3483246" y="2668913"/>
                  </a:lnTo>
                  <a:lnTo>
                    <a:pt x="3483246" y="2670139"/>
                  </a:lnTo>
                  <a:lnTo>
                    <a:pt x="3483246" y="2671362"/>
                  </a:lnTo>
                  <a:lnTo>
                    <a:pt x="3483246" y="2672581"/>
                  </a:lnTo>
                  <a:lnTo>
                    <a:pt x="3483246" y="2673796"/>
                  </a:lnTo>
                  <a:lnTo>
                    <a:pt x="3483246" y="2675008"/>
                  </a:lnTo>
                  <a:lnTo>
                    <a:pt x="3483246" y="2676216"/>
                  </a:lnTo>
                  <a:lnTo>
                    <a:pt x="3483246" y="2677421"/>
                  </a:lnTo>
                  <a:lnTo>
                    <a:pt x="3483246" y="2678622"/>
                  </a:lnTo>
                  <a:lnTo>
                    <a:pt x="3483246" y="2679819"/>
                  </a:lnTo>
                  <a:lnTo>
                    <a:pt x="3483246" y="2681013"/>
                  </a:lnTo>
                  <a:lnTo>
                    <a:pt x="3483246" y="2682203"/>
                  </a:lnTo>
                  <a:lnTo>
                    <a:pt x="3483246" y="2683390"/>
                  </a:lnTo>
                  <a:lnTo>
                    <a:pt x="3483246" y="2684573"/>
                  </a:lnTo>
                  <a:lnTo>
                    <a:pt x="3483246" y="2685753"/>
                  </a:lnTo>
                  <a:lnTo>
                    <a:pt x="3483246" y="2686929"/>
                  </a:lnTo>
                  <a:lnTo>
                    <a:pt x="3483246" y="2688102"/>
                  </a:lnTo>
                  <a:lnTo>
                    <a:pt x="3483246" y="2689271"/>
                  </a:lnTo>
                  <a:lnTo>
                    <a:pt x="3483246" y="2690437"/>
                  </a:lnTo>
                  <a:lnTo>
                    <a:pt x="3483246" y="2691599"/>
                  </a:lnTo>
                  <a:lnTo>
                    <a:pt x="3483246" y="2692758"/>
                  </a:lnTo>
                  <a:lnTo>
                    <a:pt x="3483246" y="2693914"/>
                  </a:lnTo>
                  <a:lnTo>
                    <a:pt x="3483246" y="2695066"/>
                  </a:lnTo>
                  <a:lnTo>
                    <a:pt x="3483246" y="2696215"/>
                  </a:lnTo>
                  <a:lnTo>
                    <a:pt x="3483246" y="2697361"/>
                  </a:lnTo>
                  <a:lnTo>
                    <a:pt x="3483246" y="2698503"/>
                  </a:lnTo>
                  <a:lnTo>
                    <a:pt x="3483246" y="2699642"/>
                  </a:lnTo>
                  <a:lnTo>
                    <a:pt x="3483246" y="2700778"/>
                  </a:lnTo>
                  <a:lnTo>
                    <a:pt x="3483246" y="2701910"/>
                  </a:lnTo>
                  <a:lnTo>
                    <a:pt x="3483246" y="2703039"/>
                  </a:lnTo>
                  <a:lnTo>
                    <a:pt x="3483246" y="2704165"/>
                  </a:lnTo>
                  <a:lnTo>
                    <a:pt x="3483246" y="2705288"/>
                  </a:lnTo>
                  <a:lnTo>
                    <a:pt x="3483246" y="2706407"/>
                  </a:lnTo>
                  <a:lnTo>
                    <a:pt x="3483246" y="2707523"/>
                  </a:lnTo>
                  <a:lnTo>
                    <a:pt x="3483246" y="2708636"/>
                  </a:lnTo>
                  <a:lnTo>
                    <a:pt x="3483246" y="2709746"/>
                  </a:lnTo>
                  <a:lnTo>
                    <a:pt x="3483246" y="2710853"/>
                  </a:lnTo>
                  <a:lnTo>
                    <a:pt x="3483246" y="2711956"/>
                  </a:lnTo>
                  <a:lnTo>
                    <a:pt x="3483246" y="2713056"/>
                  </a:lnTo>
                  <a:lnTo>
                    <a:pt x="3483246" y="2714153"/>
                  </a:lnTo>
                  <a:lnTo>
                    <a:pt x="3483246" y="2715247"/>
                  </a:lnTo>
                  <a:lnTo>
                    <a:pt x="3483246" y="2716338"/>
                  </a:lnTo>
                  <a:lnTo>
                    <a:pt x="3483246" y="2717426"/>
                  </a:lnTo>
                  <a:lnTo>
                    <a:pt x="3483246" y="2718511"/>
                  </a:lnTo>
                  <a:lnTo>
                    <a:pt x="3483246" y="2719593"/>
                  </a:lnTo>
                  <a:lnTo>
                    <a:pt x="3483246" y="2720671"/>
                  </a:lnTo>
                  <a:lnTo>
                    <a:pt x="3483246" y="2721747"/>
                  </a:lnTo>
                  <a:lnTo>
                    <a:pt x="3483246" y="2722819"/>
                  </a:lnTo>
                  <a:lnTo>
                    <a:pt x="3483246" y="2723889"/>
                  </a:lnTo>
                  <a:lnTo>
                    <a:pt x="3483246" y="2724955"/>
                  </a:lnTo>
                  <a:lnTo>
                    <a:pt x="3483246" y="2726019"/>
                  </a:lnTo>
                  <a:lnTo>
                    <a:pt x="3483246" y="2727079"/>
                  </a:lnTo>
                  <a:lnTo>
                    <a:pt x="3483246" y="2728137"/>
                  </a:lnTo>
                  <a:lnTo>
                    <a:pt x="3483246" y="2729192"/>
                  </a:lnTo>
                  <a:lnTo>
                    <a:pt x="3483246" y="2730243"/>
                  </a:lnTo>
                  <a:lnTo>
                    <a:pt x="3483246" y="2731292"/>
                  </a:lnTo>
                  <a:lnTo>
                    <a:pt x="3483246" y="2732338"/>
                  </a:lnTo>
                  <a:lnTo>
                    <a:pt x="3483246" y="2733381"/>
                  </a:lnTo>
                  <a:lnTo>
                    <a:pt x="3483246" y="2734421"/>
                  </a:lnTo>
                  <a:lnTo>
                    <a:pt x="3483246" y="2735458"/>
                  </a:lnTo>
                  <a:lnTo>
                    <a:pt x="3483246" y="2736492"/>
                  </a:lnTo>
                  <a:lnTo>
                    <a:pt x="3483246" y="2737524"/>
                  </a:lnTo>
                  <a:lnTo>
                    <a:pt x="3483246" y="2738552"/>
                  </a:lnTo>
                  <a:lnTo>
                    <a:pt x="3483246" y="2739578"/>
                  </a:lnTo>
                  <a:lnTo>
                    <a:pt x="3483246" y="2740601"/>
                  </a:lnTo>
                  <a:lnTo>
                    <a:pt x="3483246" y="2741621"/>
                  </a:lnTo>
                  <a:lnTo>
                    <a:pt x="3483246" y="2742638"/>
                  </a:lnTo>
                  <a:lnTo>
                    <a:pt x="3483246" y="2743653"/>
                  </a:lnTo>
                  <a:lnTo>
                    <a:pt x="3483246" y="2744665"/>
                  </a:lnTo>
                  <a:lnTo>
                    <a:pt x="3483246" y="2745674"/>
                  </a:lnTo>
                  <a:lnTo>
                    <a:pt x="3483246" y="2746680"/>
                  </a:lnTo>
                  <a:lnTo>
                    <a:pt x="3483246" y="2747683"/>
                  </a:lnTo>
                  <a:lnTo>
                    <a:pt x="3483246" y="2748684"/>
                  </a:lnTo>
                  <a:lnTo>
                    <a:pt x="3483246" y="2749682"/>
                  </a:lnTo>
                  <a:lnTo>
                    <a:pt x="3483246" y="2750678"/>
                  </a:lnTo>
                  <a:lnTo>
                    <a:pt x="3483246" y="2751670"/>
                  </a:lnTo>
                  <a:lnTo>
                    <a:pt x="3483246" y="2752660"/>
                  </a:lnTo>
                  <a:lnTo>
                    <a:pt x="3483246" y="2753647"/>
                  </a:lnTo>
                  <a:lnTo>
                    <a:pt x="3483246" y="2754632"/>
                  </a:lnTo>
                  <a:lnTo>
                    <a:pt x="3483246" y="2755614"/>
                  </a:lnTo>
                  <a:lnTo>
                    <a:pt x="3483246" y="2756593"/>
                  </a:lnTo>
                  <a:lnTo>
                    <a:pt x="3483246" y="2757570"/>
                  </a:lnTo>
                  <a:lnTo>
                    <a:pt x="3483246" y="2758544"/>
                  </a:lnTo>
                  <a:lnTo>
                    <a:pt x="3483246" y="2759516"/>
                  </a:lnTo>
                  <a:lnTo>
                    <a:pt x="3483246" y="2760484"/>
                  </a:lnTo>
                  <a:lnTo>
                    <a:pt x="3483246" y="2761451"/>
                  </a:lnTo>
                  <a:lnTo>
                    <a:pt x="3483246" y="2762414"/>
                  </a:lnTo>
                  <a:lnTo>
                    <a:pt x="3483246" y="2763375"/>
                  </a:lnTo>
                  <a:lnTo>
                    <a:pt x="3483246" y="2764334"/>
                  </a:lnTo>
                  <a:lnTo>
                    <a:pt x="3483246" y="2765290"/>
                  </a:lnTo>
                  <a:lnTo>
                    <a:pt x="3483246" y="2766243"/>
                  </a:lnTo>
                  <a:lnTo>
                    <a:pt x="3483246" y="2767194"/>
                  </a:lnTo>
                  <a:lnTo>
                    <a:pt x="3483246" y="2768143"/>
                  </a:lnTo>
                  <a:lnTo>
                    <a:pt x="3483246" y="2769089"/>
                  </a:lnTo>
                  <a:lnTo>
                    <a:pt x="3483246" y="2770032"/>
                  </a:lnTo>
                  <a:lnTo>
                    <a:pt x="3483246" y="2770973"/>
                  </a:lnTo>
                  <a:lnTo>
                    <a:pt x="3483246" y="2771911"/>
                  </a:lnTo>
                  <a:lnTo>
                    <a:pt x="3483246" y="2772847"/>
                  </a:lnTo>
                  <a:lnTo>
                    <a:pt x="3483246" y="2773781"/>
                  </a:lnTo>
                  <a:lnTo>
                    <a:pt x="3483246" y="2774712"/>
                  </a:lnTo>
                  <a:lnTo>
                    <a:pt x="3483246" y="2775641"/>
                  </a:lnTo>
                  <a:lnTo>
                    <a:pt x="3483246" y="2776567"/>
                  </a:lnTo>
                  <a:lnTo>
                    <a:pt x="3483246" y="2777491"/>
                  </a:lnTo>
                  <a:lnTo>
                    <a:pt x="3483246" y="2778412"/>
                  </a:lnTo>
                  <a:lnTo>
                    <a:pt x="3483246" y="2779331"/>
                  </a:lnTo>
                  <a:lnTo>
                    <a:pt x="3483246" y="2780247"/>
                  </a:lnTo>
                  <a:lnTo>
                    <a:pt x="3483246" y="2781162"/>
                  </a:lnTo>
                  <a:lnTo>
                    <a:pt x="3483246" y="2782073"/>
                  </a:lnTo>
                  <a:lnTo>
                    <a:pt x="3483246" y="2782983"/>
                  </a:lnTo>
                  <a:lnTo>
                    <a:pt x="3483246" y="2783890"/>
                  </a:lnTo>
                  <a:lnTo>
                    <a:pt x="3483246" y="2784795"/>
                  </a:lnTo>
                  <a:lnTo>
                    <a:pt x="3483246" y="2785697"/>
                  </a:lnTo>
                  <a:lnTo>
                    <a:pt x="3483246" y="2786597"/>
                  </a:lnTo>
                  <a:lnTo>
                    <a:pt x="3483246" y="2787495"/>
                  </a:lnTo>
                  <a:lnTo>
                    <a:pt x="3483246" y="2788390"/>
                  </a:lnTo>
                  <a:lnTo>
                    <a:pt x="3483246" y="2789283"/>
                  </a:lnTo>
                  <a:lnTo>
                    <a:pt x="3483246" y="2790174"/>
                  </a:lnTo>
                  <a:lnTo>
                    <a:pt x="3483246" y="2791063"/>
                  </a:lnTo>
                  <a:lnTo>
                    <a:pt x="3483246" y="2791949"/>
                  </a:lnTo>
                  <a:lnTo>
                    <a:pt x="3483246" y="2792833"/>
                  </a:lnTo>
                  <a:lnTo>
                    <a:pt x="3483246" y="2793715"/>
                  </a:lnTo>
                  <a:lnTo>
                    <a:pt x="3483246" y="2794594"/>
                  </a:lnTo>
                  <a:lnTo>
                    <a:pt x="3483246" y="2795472"/>
                  </a:lnTo>
                  <a:lnTo>
                    <a:pt x="3483246" y="2796347"/>
                  </a:lnTo>
                  <a:lnTo>
                    <a:pt x="3483246" y="2797219"/>
                  </a:lnTo>
                  <a:lnTo>
                    <a:pt x="3483246" y="2798090"/>
                  </a:lnTo>
                  <a:lnTo>
                    <a:pt x="3483246" y="2798958"/>
                  </a:lnTo>
                  <a:lnTo>
                    <a:pt x="3483246" y="2799825"/>
                  </a:lnTo>
                  <a:lnTo>
                    <a:pt x="3483246" y="2800689"/>
                  </a:lnTo>
                  <a:lnTo>
                    <a:pt x="3483246" y="2801550"/>
                  </a:lnTo>
                  <a:lnTo>
                    <a:pt x="3483246" y="2802410"/>
                  </a:lnTo>
                  <a:lnTo>
                    <a:pt x="3483246" y="2803268"/>
                  </a:lnTo>
                  <a:lnTo>
                    <a:pt x="3483246" y="2804123"/>
                  </a:lnTo>
                  <a:lnTo>
                    <a:pt x="3483246" y="2804976"/>
                  </a:lnTo>
                  <a:lnTo>
                    <a:pt x="3483246" y="2805827"/>
                  </a:lnTo>
                  <a:lnTo>
                    <a:pt x="3483246" y="2806676"/>
                  </a:lnTo>
                  <a:lnTo>
                    <a:pt x="3483246" y="2807523"/>
                  </a:lnTo>
                  <a:lnTo>
                    <a:pt x="3483246" y="2808367"/>
                  </a:lnTo>
                  <a:lnTo>
                    <a:pt x="3483246" y="2809210"/>
                  </a:lnTo>
                  <a:lnTo>
                    <a:pt x="3483246" y="2810050"/>
                  </a:lnTo>
                  <a:lnTo>
                    <a:pt x="3483246" y="2810889"/>
                  </a:lnTo>
                  <a:lnTo>
                    <a:pt x="3483246" y="2811725"/>
                  </a:lnTo>
                  <a:lnTo>
                    <a:pt x="3483246" y="2812559"/>
                  </a:lnTo>
                  <a:lnTo>
                    <a:pt x="3483246" y="2813391"/>
                  </a:lnTo>
                  <a:lnTo>
                    <a:pt x="3483246" y="2814221"/>
                  </a:lnTo>
                  <a:lnTo>
                    <a:pt x="3483246" y="2815049"/>
                  </a:lnTo>
                  <a:lnTo>
                    <a:pt x="3483246" y="2815875"/>
                  </a:lnTo>
                  <a:lnTo>
                    <a:pt x="3483246" y="2816699"/>
                  </a:lnTo>
                  <a:lnTo>
                    <a:pt x="3483246" y="2817521"/>
                  </a:lnTo>
                  <a:lnTo>
                    <a:pt x="3483246" y="2818341"/>
                  </a:lnTo>
                  <a:lnTo>
                    <a:pt x="3483246" y="2819159"/>
                  </a:lnTo>
                  <a:lnTo>
                    <a:pt x="3483246" y="2819975"/>
                  </a:lnTo>
                  <a:lnTo>
                    <a:pt x="3483246" y="2820788"/>
                  </a:lnTo>
                  <a:lnTo>
                    <a:pt x="3483246" y="2821600"/>
                  </a:lnTo>
                  <a:lnTo>
                    <a:pt x="3483246" y="2822410"/>
                  </a:lnTo>
                  <a:lnTo>
                    <a:pt x="3483246" y="2823218"/>
                  </a:lnTo>
                  <a:lnTo>
                    <a:pt x="3483246" y="2824024"/>
                  </a:lnTo>
                  <a:lnTo>
                    <a:pt x="3483246" y="2824828"/>
                  </a:lnTo>
                  <a:lnTo>
                    <a:pt x="3483246" y="2825630"/>
                  </a:lnTo>
                  <a:lnTo>
                    <a:pt x="3483246" y="2826430"/>
                  </a:lnTo>
                  <a:lnTo>
                    <a:pt x="3483246" y="2827228"/>
                  </a:lnTo>
                  <a:lnTo>
                    <a:pt x="3483246" y="2828024"/>
                  </a:lnTo>
                  <a:lnTo>
                    <a:pt x="3483246" y="2828818"/>
                  </a:lnTo>
                  <a:lnTo>
                    <a:pt x="3483246" y="2829611"/>
                  </a:lnTo>
                  <a:lnTo>
                    <a:pt x="3483246" y="2830401"/>
                  </a:lnTo>
                  <a:lnTo>
                    <a:pt x="3483246" y="2831189"/>
                  </a:lnTo>
                  <a:lnTo>
                    <a:pt x="3483246" y="2831976"/>
                  </a:lnTo>
                  <a:lnTo>
                    <a:pt x="3483246" y="2832761"/>
                  </a:lnTo>
                  <a:lnTo>
                    <a:pt x="3483246" y="2833543"/>
                  </a:lnTo>
                  <a:lnTo>
                    <a:pt x="3483246" y="2834324"/>
                  </a:lnTo>
                  <a:lnTo>
                    <a:pt x="3483246" y="2835103"/>
                  </a:lnTo>
                  <a:lnTo>
                    <a:pt x="3483246" y="2835880"/>
                  </a:lnTo>
                  <a:lnTo>
                    <a:pt x="3483246" y="2836656"/>
                  </a:lnTo>
                  <a:lnTo>
                    <a:pt x="3483246" y="2837429"/>
                  </a:lnTo>
                  <a:lnTo>
                    <a:pt x="3483246" y="2838201"/>
                  </a:lnTo>
                  <a:lnTo>
                    <a:pt x="3483246" y="2838970"/>
                  </a:lnTo>
                  <a:lnTo>
                    <a:pt x="3483246" y="2839738"/>
                  </a:lnTo>
                  <a:lnTo>
                    <a:pt x="3483246" y="2840504"/>
                  </a:lnTo>
                  <a:lnTo>
                    <a:pt x="3483246" y="2841269"/>
                  </a:lnTo>
                  <a:lnTo>
                    <a:pt x="3483246" y="2842031"/>
                  </a:lnTo>
                  <a:lnTo>
                    <a:pt x="3483246" y="2842792"/>
                  </a:lnTo>
                  <a:lnTo>
                    <a:pt x="3483246" y="2843551"/>
                  </a:lnTo>
                  <a:lnTo>
                    <a:pt x="3483246" y="2844308"/>
                  </a:lnTo>
                  <a:lnTo>
                    <a:pt x="3483246" y="2845063"/>
                  </a:lnTo>
                  <a:lnTo>
                    <a:pt x="3483246" y="2845816"/>
                  </a:lnTo>
                  <a:lnTo>
                    <a:pt x="3483246" y="2846568"/>
                  </a:lnTo>
                  <a:lnTo>
                    <a:pt x="3483246" y="2847318"/>
                  </a:lnTo>
                  <a:lnTo>
                    <a:pt x="3483246" y="2848066"/>
                  </a:lnTo>
                  <a:lnTo>
                    <a:pt x="3483246" y="2848813"/>
                  </a:lnTo>
                  <a:lnTo>
                    <a:pt x="3483246" y="2849557"/>
                  </a:lnTo>
                  <a:lnTo>
                    <a:pt x="3483246" y="2850300"/>
                  </a:lnTo>
                  <a:lnTo>
                    <a:pt x="3483246" y="2851041"/>
                  </a:lnTo>
                  <a:lnTo>
                    <a:pt x="3483246" y="2851781"/>
                  </a:lnTo>
                  <a:lnTo>
                    <a:pt x="3483246" y="2852518"/>
                  </a:lnTo>
                  <a:lnTo>
                    <a:pt x="3483246" y="2853254"/>
                  </a:lnTo>
                  <a:lnTo>
                    <a:pt x="3483246" y="2853989"/>
                  </a:lnTo>
                  <a:lnTo>
                    <a:pt x="3483246" y="2854721"/>
                  </a:lnTo>
                  <a:lnTo>
                    <a:pt x="3483246" y="2855452"/>
                  </a:lnTo>
                  <a:lnTo>
                    <a:pt x="3483246" y="2856181"/>
                  </a:lnTo>
                  <a:lnTo>
                    <a:pt x="3483246" y="2856909"/>
                  </a:lnTo>
                  <a:lnTo>
                    <a:pt x="3483246" y="2857634"/>
                  </a:lnTo>
                  <a:lnTo>
                    <a:pt x="3483246" y="2858358"/>
                  </a:lnTo>
                  <a:lnTo>
                    <a:pt x="3483246" y="2859081"/>
                  </a:lnTo>
                  <a:lnTo>
                    <a:pt x="3483246" y="2859802"/>
                  </a:lnTo>
                  <a:lnTo>
                    <a:pt x="3483246" y="2860521"/>
                  </a:lnTo>
                  <a:lnTo>
                    <a:pt x="3483246" y="2861238"/>
                  </a:lnTo>
                  <a:lnTo>
                    <a:pt x="3483246" y="2861954"/>
                  </a:lnTo>
                  <a:lnTo>
                    <a:pt x="3483246" y="2862668"/>
                  </a:lnTo>
                  <a:lnTo>
                    <a:pt x="3483246" y="2863380"/>
                  </a:lnTo>
                  <a:lnTo>
                    <a:pt x="3483246" y="2864091"/>
                  </a:lnTo>
                  <a:lnTo>
                    <a:pt x="3483246" y="2864801"/>
                  </a:lnTo>
                  <a:lnTo>
                    <a:pt x="3483246" y="2865508"/>
                  </a:lnTo>
                  <a:lnTo>
                    <a:pt x="3483246" y="2866214"/>
                  </a:lnTo>
                  <a:lnTo>
                    <a:pt x="3483246" y="2866919"/>
                  </a:lnTo>
                  <a:lnTo>
                    <a:pt x="3483246" y="2867621"/>
                  </a:lnTo>
                  <a:lnTo>
                    <a:pt x="3483246" y="2868322"/>
                  </a:lnTo>
                  <a:lnTo>
                    <a:pt x="3483246" y="2869022"/>
                  </a:lnTo>
                  <a:lnTo>
                    <a:pt x="3483246" y="2869720"/>
                  </a:lnTo>
                  <a:lnTo>
                    <a:pt x="3483246" y="2870416"/>
                  </a:lnTo>
                  <a:lnTo>
                    <a:pt x="3483246" y="2871111"/>
                  </a:lnTo>
                  <a:lnTo>
                    <a:pt x="3483246" y="2871804"/>
                  </a:lnTo>
                  <a:lnTo>
                    <a:pt x="3483246" y="2872496"/>
                  </a:lnTo>
                  <a:lnTo>
                    <a:pt x="3483246" y="2873186"/>
                  </a:lnTo>
                  <a:lnTo>
                    <a:pt x="3483246" y="2873875"/>
                  </a:lnTo>
                  <a:lnTo>
                    <a:pt x="3483246" y="2874562"/>
                  </a:lnTo>
                  <a:lnTo>
                    <a:pt x="3483246" y="2875247"/>
                  </a:lnTo>
                  <a:lnTo>
                    <a:pt x="3483246" y="2875931"/>
                  </a:lnTo>
                  <a:lnTo>
                    <a:pt x="3483246" y="2876614"/>
                  </a:lnTo>
                  <a:lnTo>
                    <a:pt x="3483246" y="2877294"/>
                  </a:lnTo>
                  <a:lnTo>
                    <a:pt x="3483246" y="2877974"/>
                  </a:lnTo>
                  <a:lnTo>
                    <a:pt x="3483246" y="2878652"/>
                  </a:lnTo>
                  <a:lnTo>
                    <a:pt x="3483246" y="2879328"/>
                  </a:lnTo>
                  <a:lnTo>
                    <a:pt x="3483246" y="2880003"/>
                  </a:lnTo>
                  <a:lnTo>
                    <a:pt x="3483246" y="2880676"/>
                  </a:lnTo>
                  <a:lnTo>
                    <a:pt x="3483246" y="2881348"/>
                  </a:lnTo>
                  <a:lnTo>
                    <a:pt x="3483246" y="2882018"/>
                  </a:lnTo>
                  <a:lnTo>
                    <a:pt x="3483246" y="2882687"/>
                  </a:lnTo>
                  <a:lnTo>
                    <a:pt x="3483246" y="2883354"/>
                  </a:lnTo>
                  <a:lnTo>
                    <a:pt x="3483246" y="2884020"/>
                  </a:lnTo>
                  <a:lnTo>
                    <a:pt x="3483246" y="2884684"/>
                  </a:lnTo>
                  <a:lnTo>
                    <a:pt x="3483246" y="2885347"/>
                  </a:lnTo>
                  <a:lnTo>
                    <a:pt x="3483246" y="2886008"/>
                  </a:lnTo>
                  <a:lnTo>
                    <a:pt x="3483246" y="2886668"/>
                  </a:lnTo>
                  <a:lnTo>
                    <a:pt x="3483246" y="2887327"/>
                  </a:lnTo>
                  <a:lnTo>
                    <a:pt x="3483246" y="2887984"/>
                  </a:lnTo>
                  <a:lnTo>
                    <a:pt x="3483246" y="2888639"/>
                  </a:lnTo>
                  <a:lnTo>
                    <a:pt x="3483246" y="2889293"/>
                  </a:lnTo>
                  <a:lnTo>
                    <a:pt x="3483246" y="2889946"/>
                  </a:lnTo>
                  <a:lnTo>
                    <a:pt x="3483246" y="2890597"/>
                  </a:lnTo>
                  <a:lnTo>
                    <a:pt x="3483246" y="2891247"/>
                  </a:lnTo>
                  <a:lnTo>
                    <a:pt x="3483246" y="2891896"/>
                  </a:lnTo>
                  <a:lnTo>
                    <a:pt x="3483246" y="2892543"/>
                  </a:lnTo>
                  <a:lnTo>
                    <a:pt x="3483246" y="2893188"/>
                  </a:lnTo>
                  <a:lnTo>
                    <a:pt x="3483246" y="2893832"/>
                  </a:lnTo>
                  <a:lnTo>
                    <a:pt x="3483246" y="2894475"/>
                  </a:lnTo>
                  <a:lnTo>
                    <a:pt x="3483246" y="2895117"/>
                  </a:lnTo>
                  <a:lnTo>
                    <a:pt x="3483246" y="2895756"/>
                  </a:lnTo>
                  <a:lnTo>
                    <a:pt x="3483246" y="2896395"/>
                  </a:lnTo>
                  <a:lnTo>
                    <a:pt x="3483246" y="2897032"/>
                  </a:lnTo>
                  <a:lnTo>
                    <a:pt x="3483246" y="2897668"/>
                  </a:lnTo>
                  <a:lnTo>
                    <a:pt x="3483246" y="2898302"/>
                  </a:lnTo>
                  <a:lnTo>
                    <a:pt x="3483246" y="2898936"/>
                  </a:lnTo>
                  <a:lnTo>
                    <a:pt x="3483246" y="2899567"/>
                  </a:lnTo>
                  <a:lnTo>
                    <a:pt x="3483246" y="2900198"/>
                  </a:lnTo>
                  <a:lnTo>
                    <a:pt x="3483246" y="2900827"/>
                  </a:lnTo>
                  <a:lnTo>
                    <a:pt x="3483246" y="2901454"/>
                  </a:lnTo>
                  <a:lnTo>
                    <a:pt x="3483246" y="2902080"/>
                  </a:lnTo>
                  <a:lnTo>
                    <a:pt x="3483246" y="2902705"/>
                  </a:lnTo>
                  <a:lnTo>
                    <a:pt x="3483246" y="2903329"/>
                  </a:lnTo>
                  <a:lnTo>
                    <a:pt x="3483246" y="2903951"/>
                  </a:lnTo>
                  <a:lnTo>
                    <a:pt x="3483246" y="2904572"/>
                  </a:lnTo>
                  <a:lnTo>
                    <a:pt x="3483246" y="2905192"/>
                  </a:lnTo>
                  <a:lnTo>
                    <a:pt x="3483246" y="2905810"/>
                  </a:lnTo>
                  <a:lnTo>
                    <a:pt x="3483246" y="2906427"/>
                  </a:lnTo>
                  <a:lnTo>
                    <a:pt x="3483246" y="2907042"/>
                  </a:lnTo>
                  <a:lnTo>
                    <a:pt x="3483246" y="2907657"/>
                  </a:lnTo>
                  <a:lnTo>
                    <a:pt x="3483246" y="2908270"/>
                  </a:lnTo>
                  <a:lnTo>
                    <a:pt x="3483246" y="2908881"/>
                  </a:lnTo>
                  <a:lnTo>
                    <a:pt x="3483246" y="2909492"/>
                  </a:lnTo>
                  <a:lnTo>
                    <a:pt x="3483246" y="2910101"/>
                  </a:lnTo>
                  <a:lnTo>
                    <a:pt x="3483246" y="2910709"/>
                  </a:lnTo>
                  <a:lnTo>
                    <a:pt x="3483246" y="2911315"/>
                  </a:lnTo>
                  <a:lnTo>
                    <a:pt x="3483246" y="2911920"/>
                  </a:lnTo>
                  <a:lnTo>
                    <a:pt x="3483246" y="2912524"/>
                  </a:lnTo>
                  <a:lnTo>
                    <a:pt x="3483246" y="2913127"/>
                  </a:lnTo>
                  <a:lnTo>
                    <a:pt x="3483246" y="2913728"/>
                  </a:lnTo>
                  <a:lnTo>
                    <a:pt x="3483246" y="2914328"/>
                  </a:lnTo>
                  <a:lnTo>
                    <a:pt x="3483246" y="2914927"/>
                  </a:lnTo>
                  <a:lnTo>
                    <a:pt x="3483246" y="2915525"/>
                  </a:lnTo>
                  <a:lnTo>
                    <a:pt x="3483246" y="2916121"/>
                  </a:lnTo>
                  <a:lnTo>
                    <a:pt x="3483246" y="2916716"/>
                  </a:lnTo>
                  <a:lnTo>
                    <a:pt x="3483246" y="2917310"/>
                  </a:lnTo>
                  <a:lnTo>
                    <a:pt x="3483246" y="2917903"/>
                  </a:lnTo>
                  <a:lnTo>
                    <a:pt x="3483246" y="2918494"/>
                  </a:lnTo>
                  <a:lnTo>
                    <a:pt x="3483246" y="2919084"/>
                  </a:lnTo>
                  <a:lnTo>
                    <a:pt x="3483246" y="2919673"/>
                  </a:lnTo>
                  <a:lnTo>
                    <a:pt x="3483246" y="2920261"/>
                  </a:lnTo>
                  <a:lnTo>
                    <a:pt x="3483246" y="2920847"/>
                  </a:lnTo>
                  <a:lnTo>
                    <a:pt x="3483246" y="2921432"/>
                  </a:lnTo>
                  <a:lnTo>
                    <a:pt x="3483246" y="2922016"/>
                  </a:lnTo>
                  <a:lnTo>
                    <a:pt x="3483246" y="2922599"/>
                  </a:lnTo>
                  <a:lnTo>
                    <a:pt x="3483246" y="2923181"/>
                  </a:lnTo>
                  <a:lnTo>
                    <a:pt x="3483246" y="2923761"/>
                  </a:lnTo>
                  <a:lnTo>
                    <a:pt x="3483246" y="2924340"/>
                  </a:lnTo>
                  <a:lnTo>
                    <a:pt x="3483246" y="2924918"/>
                  </a:lnTo>
                  <a:lnTo>
                    <a:pt x="3483246" y="2925495"/>
                  </a:lnTo>
                  <a:lnTo>
                    <a:pt x="3483246" y="2926071"/>
                  </a:lnTo>
                  <a:lnTo>
                    <a:pt x="3483246" y="2926645"/>
                  </a:lnTo>
                  <a:lnTo>
                    <a:pt x="3483246" y="2927218"/>
                  </a:lnTo>
                  <a:lnTo>
                    <a:pt x="3483246" y="2927790"/>
                  </a:lnTo>
                  <a:lnTo>
                    <a:pt x="3483246" y="2928361"/>
                  </a:lnTo>
                  <a:lnTo>
                    <a:pt x="3483246" y="2928931"/>
                  </a:lnTo>
                  <a:lnTo>
                    <a:pt x="3483246" y="2929500"/>
                  </a:lnTo>
                  <a:lnTo>
                    <a:pt x="3483246" y="2930067"/>
                  </a:lnTo>
                  <a:lnTo>
                    <a:pt x="3483246" y="2930633"/>
                  </a:lnTo>
                  <a:lnTo>
                    <a:pt x="3483246" y="2931198"/>
                  </a:lnTo>
                  <a:lnTo>
                    <a:pt x="3483246" y="2931762"/>
                  </a:lnTo>
                  <a:lnTo>
                    <a:pt x="3483246" y="2932325"/>
                  </a:lnTo>
                  <a:lnTo>
                    <a:pt x="3483246" y="2932886"/>
                  </a:lnTo>
                  <a:lnTo>
                    <a:pt x="3483246" y="2933447"/>
                  </a:lnTo>
                  <a:lnTo>
                    <a:pt x="3483246" y="2934006"/>
                  </a:lnTo>
                  <a:lnTo>
                    <a:pt x="3483246" y="2934564"/>
                  </a:lnTo>
                  <a:lnTo>
                    <a:pt x="3483246" y="2935121"/>
                  </a:lnTo>
                  <a:lnTo>
                    <a:pt x="3483246" y="2935677"/>
                  </a:lnTo>
                  <a:lnTo>
                    <a:pt x="3483246" y="2936232"/>
                  </a:lnTo>
                  <a:lnTo>
                    <a:pt x="3483246" y="2936786"/>
                  </a:lnTo>
                  <a:lnTo>
                    <a:pt x="3483246" y="2937338"/>
                  </a:lnTo>
                  <a:lnTo>
                    <a:pt x="3483246" y="2937890"/>
                  </a:lnTo>
                  <a:lnTo>
                    <a:pt x="3483246" y="2938440"/>
                  </a:lnTo>
                  <a:lnTo>
                    <a:pt x="3483246" y="2938989"/>
                  </a:lnTo>
                  <a:lnTo>
                    <a:pt x="3483246" y="2939537"/>
                  </a:lnTo>
                  <a:lnTo>
                    <a:pt x="3483246" y="2940084"/>
                  </a:lnTo>
                  <a:lnTo>
                    <a:pt x="3483246" y="2940630"/>
                  </a:lnTo>
                  <a:lnTo>
                    <a:pt x="3483246" y="2941175"/>
                  </a:lnTo>
                  <a:lnTo>
                    <a:pt x="3483246" y="2941719"/>
                  </a:lnTo>
                  <a:lnTo>
                    <a:pt x="3483246" y="2942261"/>
                  </a:lnTo>
                  <a:lnTo>
                    <a:pt x="3483246" y="2942803"/>
                  </a:lnTo>
                  <a:lnTo>
                    <a:pt x="3483246" y="2943343"/>
                  </a:lnTo>
                  <a:lnTo>
                    <a:pt x="3483246" y="2943883"/>
                  </a:lnTo>
                  <a:lnTo>
                    <a:pt x="3483246" y="2944421"/>
                  </a:lnTo>
                  <a:lnTo>
                    <a:pt x="3483246" y="2944958"/>
                  </a:lnTo>
                  <a:lnTo>
                    <a:pt x="3483246" y="2945494"/>
                  </a:lnTo>
                  <a:lnTo>
                    <a:pt x="3483246" y="2946029"/>
                  </a:lnTo>
                  <a:lnTo>
                    <a:pt x="3483246" y="2946563"/>
                  </a:lnTo>
                  <a:lnTo>
                    <a:pt x="3483246" y="2947096"/>
                  </a:lnTo>
                  <a:lnTo>
                    <a:pt x="3483246" y="2947628"/>
                  </a:lnTo>
                  <a:lnTo>
                    <a:pt x="3483246" y="2948159"/>
                  </a:lnTo>
                  <a:lnTo>
                    <a:pt x="3483246" y="2948689"/>
                  </a:lnTo>
                  <a:lnTo>
                    <a:pt x="3483246" y="2949218"/>
                  </a:lnTo>
                  <a:lnTo>
                    <a:pt x="3483246" y="2949745"/>
                  </a:lnTo>
                  <a:lnTo>
                    <a:pt x="3483246" y="2950272"/>
                  </a:lnTo>
                  <a:lnTo>
                    <a:pt x="3483246" y="2950797"/>
                  </a:lnTo>
                  <a:lnTo>
                    <a:pt x="3483246" y="2951322"/>
                  </a:lnTo>
                  <a:lnTo>
                    <a:pt x="3483246" y="2951846"/>
                  </a:lnTo>
                  <a:lnTo>
                    <a:pt x="3483246" y="2952368"/>
                  </a:lnTo>
                  <a:lnTo>
                    <a:pt x="3483246" y="2952890"/>
                  </a:lnTo>
                  <a:lnTo>
                    <a:pt x="3483246" y="2953410"/>
                  </a:lnTo>
                  <a:lnTo>
                    <a:pt x="3483246" y="2953930"/>
                  </a:lnTo>
                  <a:lnTo>
                    <a:pt x="3483246" y="2954448"/>
                  </a:lnTo>
                  <a:lnTo>
                    <a:pt x="3483246" y="2954965"/>
                  </a:lnTo>
                  <a:lnTo>
                    <a:pt x="3483246" y="2955482"/>
                  </a:lnTo>
                  <a:lnTo>
                    <a:pt x="3483246" y="2955997"/>
                  </a:lnTo>
                  <a:lnTo>
                    <a:pt x="3483246" y="2956512"/>
                  </a:lnTo>
                  <a:lnTo>
                    <a:pt x="3483246" y="2957025"/>
                  </a:lnTo>
                  <a:lnTo>
                    <a:pt x="3483246" y="2957537"/>
                  </a:lnTo>
                  <a:lnTo>
                    <a:pt x="3483246" y="2958049"/>
                  </a:lnTo>
                  <a:lnTo>
                    <a:pt x="3483246" y="2958559"/>
                  </a:lnTo>
                  <a:lnTo>
                    <a:pt x="3483246" y="2959069"/>
                  </a:lnTo>
                  <a:lnTo>
                    <a:pt x="3483246" y="2959577"/>
                  </a:lnTo>
                  <a:lnTo>
                    <a:pt x="3483246" y="2960084"/>
                  </a:lnTo>
                  <a:lnTo>
                    <a:pt x="3483246" y="2960591"/>
                  </a:lnTo>
                  <a:lnTo>
                    <a:pt x="3483246" y="2961096"/>
                  </a:lnTo>
                  <a:lnTo>
                    <a:pt x="3483246" y="2961601"/>
                  </a:lnTo>
                  <a:lnTo>
                    <a:pt x="3483246" y="2962104"/>
                  </a:lnTo>
                  <a:lnTo>
                    <a:pt x="3483246" y="2962607"/>
                  </a:lnTo>
                  <a:lnTo>
                    <a:pt x="3483246" y="2963108"/>
                  </a:lnTo>
                  <a:lnTo>
                    <a:pt x="3483246" y="2963609"/>
                  </a:lnTo>
                  <a:lnTo>
                    <a:pt x="3483246" y="2964109"/>
                  </a:lnTo>
                  <a:lnTo>
                    <a:pt x="3483246" y="2964607"/>
                  </a:lnTo>
                  <a:lnTo>
                    <a:pt x="3483246" y="2965105"/>
                  </a:lnTo>
                  <a:lnTo>
                    <a:pt x="3483246" y="2965602"/>
                  </a:lnTo>
                  <a:lnTo>
                    <a:pt x="3483246" y="2966098"/>
                  </a:lnTo>
                  <a:lnTo>
                    <a:pt x="3483246" y="2966593"/>
                  </a:lnTo>
                  <a:lnTo>
                    <a:pt x="3483246" y="2967087"/>
                  </a:lnTo>
                  <a:lnTo>
                    <a:pt x="3483246" y="2967580"/>
                  </a:lnTo>
                  <a:lnTo>
                    <a:pt x="3483246" y="2968072"/>
                  </a:lnTo>
                  <a:lnTo>
                    <a:pt x="3483246" y="2968563"/>
                  </a:lnTo>
                  <a:lnTo>
                    <a:pt x="3483246" y="2969053"/>
                  </a:lnTo>
                  <a:lnTo>
                    <a:pt x="3483246" y="2969542"/>
                  </a:lnTo>
                  <a:lnTo>
                    <a:pt x="3483246" y="2970030"/>
                  </a:lnTo>
                  <a:lnTo>
                    <a:pt x="3483246" y="2970518"/>
                  </a:lnTo>
                  <a:lnTo>
                    <a:pt x="3483246" y="2971004"/>
                  </a:lnTo>
                  <a:lnTo>
                    <a:pt x="3483246" y="2971490"/>
                  </a:lnTo>
                  <a:lnTo>
                    <a:pt x="3483246" y="2971974"/>
                  </a:lnTo>
                  <a:lnTo>
                    <a:pt x="3483246" y="2972458"/>
                  </a:lnTo>
                  <a:lnTo>
                    <a:pt x="3483246" y="2972941"/>
                  </a:lnTo>
                  <a:lnTo>
                    <a:pt x="3483246" y="2973423"/>
                  </a:lnTo>
                  <a:lnTo>
                    <a:pt x="3483246" y="2973904"/>
                  </a:lnTo>
                  <a:lnTo>
                    <a:pt x="3483246" y="2974384"/>
                  </a:lnTo>
                  <a:lnTo>
                    <a:pt x="3483246" y="2974863"/>
                  </a:lnTo>
                  <a:lnTo>
                    <a:pt x="3483246" y="2975341"/>
                  </a:lnTo>
                  <a:lnTo>
                    <a:pt x="3483246" y="2975819"/>
                  </a:lnTo>
                  <a:lnTo>
                    <a:pt x="3483246" y="2976295"/>
                  </a:lnTo>
                  <a:lnTo>
                    <a:pt x="3483246" y="2976771"/>
                  </a:lnTo>
                  <a:lnTo>
                    <a:pt x="3483246" y="2977245"/>
                  </a:lnTo>
                  <a:lnTo>
                    <a:pt x="3483246" y="2977719"/>
                  </a:lnTo>
                  <a:lnTo>
                    <a:pt x="3483246" y="2978192"/>
                  </a:lnTo>
                  <a:lnTo>
                    <a:pt x="3483246" y="2978664"/>
                  </a:lnTo>
                  <a:lnTo>
                    <a:pt x="3483246" y="2979135"/>
                  </a:lnTo>
                  <a:lnTo>
                    <a:pt x="3483246" y="2979605"/>
                  </a:lnTo>
                  <a:lnTo>
                    <a:pt x="3483246" y="2980075"/>
                  </a:lnTo>
                  <a:lnTo>
                    <a:pt x="3483246" y="2980543"/>
                  </a:lnTo>
                  <a:lnTo>
                    <a:pt x="3483246" y="2981011"/>
                  </a:lnTo>
                  <a:lnTo>
                    <a:pt x="3483246" y="2981478"/>
                  </a:lnTo>
                  <a:lnTo>
                    <a:pt x="3483246" y="2981944"/>
                  </a:lnTo>
                  <a:lnTo>
                    <a:pt x="3483246" y="2982409"/>
                  </a:lnTo>
                  <a:lnTo>
                    <a:pt x="3483246" y="2982873"/>
                  </a:lnTo>
                  <a:lnTo>
                    <a:pt x="3483246" y="2983336"/>
                  </a:lnTo>
                  <a:lnTo>
                    <a:pt x="3483246" y="2983798"/>
                  </a:lnTo>
                  <a:lnTo>
                    <a:pt x="3483246" y="2984260"/>
                  </a:lnTo>
                  <a:lnTo>
                    <a:pt x="3483246" y="2984721"/>
                  </a:lnTo>
                  <a:lnTo>
                    <a:pt x="3483246" y="2985181"/>
                  </a:lnTo>
                  <a:lnTo>
                    <a:pt x="3483246" y="2985640"/>
                  </a:lnTo>
                  <a:lnTo>
                    <a:pt x="3483246" y="2986098"/>
                  </a:lnTo>
                  <a:lnTo>
                    <a:pt x="3483246" y="2986555"/>
                  </a:lnTo>
                  <a:lnTo>
                    <a:pt x="3483246" y="2987012"/>
                  </a:lnTo>
                  <a:lnTo>
                    <a:pt x="3483246" y="2987468"/>
                  </a:lnTo>
                  <a:lnTo>
                    <a:pt x="3483246" y="2987922"/>
                  </a:lnTo>
                  <a:lnTo>
                    <a:pt x="3483246" y="2988376"/>
                  </a:lnTo>
                  <a:lnTo>
                    <a:pt x="3483246" y="2988830"/>
                  </a:lnTo>
                  <a:lnTo>
                    <a:pt x="3483246" y="2989282"/>
                  </a:lnTo>
                  <a:lnTo>
                    <a:pt x="3483246" y="2989733"/>
                  </a:lnTo>
                  <a:lnTo>
                    <a:pt x="3483246" y="2990184"/>
                  </a:lnTo>
                  <a:lnTo>
                    <a:pt x="3483246" y="2990634"/>
                  </a:lnTo>
                  <a:lnTo>
                    <a:pt x="3483246" y="2991083"/>
                  </a:lnTo>
                  <a:lnTo>
                    <a:pt x="3483246" y="2991531"/>
                  </a:lnTo>
                  <a:lnTo>
                    <a:pt x="3483246" y="2991979"/>
                  </a:lnTo>
                  <a:lnTo>
                    <a:pt x="3483246" y="2992425"/>
                  </a:lnTo>
                  <a:lnTo>
                    <a:pt x="3483246" y="2992871"/>
                  </a:lnTo>
                  <a:lnTo>
                    <a:pt x="3483246" y="2993316"/>
                  </a:lnTo>
                  <a:lnTo>
                    <a:pt x="3483246" y="2993760"/>
                  </a:lnTo>
                  <a:lnTo>
                    <a:pt x="3483246" y="2994204"/>
                  </a:lnTo>
                  <a:lnTo>
                    <a:pt x="3483246" y="2994646"/>
                  </a:lnTo>
                  <a:lnTo>
                    <a:pt x="3483246" y="2995088"/>
                  </a:lnTo>
                  <a:lnTo>
                    <a:pt x="3483246" y="2995529"/>
                  </a:lnTo>
                  <a:lnTo>
                    <a:pt x="3483246" y="2995969"/>
                  </a:lnTo>
                  <a:lnTo>
                    <a:pt x="3483246" y="2996409"/>
                  </a:lnTo>
                  <a:lnTo>
                    <a:pt x="3483246" y="2996847"/>
                  </a:lnTo>
                  <a:lnTo>
                    <a:pt x="3483246" y="2997285"/>
                  </a:lnTo>
                  <a:lnTo>
                    <a:pt x="3483246" y="2997722"/>
                  </a:lnTo>
                  <a:lnTo>
                    <a:pt x="3483246" y="2998158"/>
                  </a:lnTo>
                  <a:lnTo>
                    <a:pt x="3483246" y="2998594"/>
                  </a:lnTo>
                  <a:lnTo>
                    <a:pt x="3483246" y="2999028"/>
                  </a:lnTo>
                  <a:lnTo>
                    <a:pt x="3483246" y="2999462"/>
                  </a:lnTo>
                  <a:lnTo>
                    <a:pt x="3483246" y="2999895"/>
                  </a:lnTo>
                  <a:lnTo>
                    <a:pt x="3483246" y="3000328"/>
                  </a:lnTo>
                  <a:lnTo>
                    <a:pt x="3483246" y="3000759"/>
                  </a:lnTo>
                  <a:lnTo>
                    <a:pt x="3483246" y="3001190"/>
                  </a:lnTo>
                  <a:lnTo>
                    <a:pt x="3483246" y="3001620"/>
                  </a:lnTo>
                  <a:lnTo>
                    <a:pt x="3483246" y="3002049"/>
                  </a:lnTo>
                  <a:lnTo>
                    <a:pt x="3483246" y="3002478"/>
                  </a:lnTo>
                  <a:lnTo>
                    <a:pt x="3483246" y="3002905"/>
                  </a:lnTo>
                  <a:lnTo>
                    <a:pt x="3483246" y="3003332"/>
                  </a:lnTo>
                  <a:lnTo>
                    <a:pt x="3483246" y="3003759"/>
                  </a:lnTo>
                  <a:lnTo>
                    <a:pt x="3483246" y="3004184"/>
                  </a:lnTo>
                  <a:lnTo>
                    <a:pt x="3483246" y="3004609"/>
                  </a:lnTo>
                  <a:lnTo>
                    <a:pt x="3483246" y="3005033"/>
                  </a:lnTo>
                  <a:lnTo>
                    <a:pt x="3483246" y="3005456"/>
                  </a:lnTo>
                  <a:lnTo>
                    <a:pt x="3483246" y="3005878"/>
                  </a:lnTo>
                  <a:lnTo>
                    <a:pt x="3483246" y="3006300"/>
                  </a:lnTo>
                  <a:lnTo>
                    <a:pt x="3483246" y="3006721"/>
                  </a:lnTo>
                  <a:lnTo>
                    <a:pt x="3483246" y="3007141"/>
                  </a:lnTo>
                  <a:lnTo>
                    <a:pt x="3483246" y="3007561"/>
                  </a:lnTo>
                  <a:lnTo>
                    <a:pt x="3483246" y="3007979"/>
                  </a:lnTo>
                  <a:lnTo>
                    <a:pt x="3483246" y="3008397"/>
                  </a:lnTo>
                  <a:lnTo>
                    <a:pt x="3483246" y="3008815"/>
                  </a:lnTo>
                  <a:lnTo>
                    <a:pt x="3483246" y="3009231"/>
                  </a:lnTo>
                  <a:lnTo>
                    <a:pt x="3483246" y="3009647"/>
                  </a:lnTo>
                  <a:lnTo>
                    <a:pt x="3483246" y="3010062"/>
                  </a:lnTo>
                  <a:lnTo>
                    <a:pt x="3483246" y="3010477"/>
                  </a:lnTo>
                  <a:lnTo>
                    <a:pt x="3483246" y="3010890"/>
                  </a:lnTo>
                  <a:lnTo>
                    <a:pt x="3483246" y="3011303"/>
                  </a:lnTo>
                  <a:lnTo>
                    <a:pt x="3483246" y="3011715"/>
                  </a:lnTo>
                  <a:lnTo>
                    <a:pt x="3483246" y="3012127"/>
                  </a:lnTo>
                  <a:lnTo>
                    <a:pt x="3483246" y="3012537"/>
                  </a:lnTo>
                  <a:lnTo>
                    <a:pt x="3483246" y="3012947"/>
                  </a:lnTo>
                  <a:lnTo>
                    <a:pt x="3483246" y="3013357"/>
                  </a:lnTo>
                  <a:lnTo>
                    <a:pt x="3483246" y="3013765"/>
                  </a:lnTo>
                  <a:lnTo>
                    <a:pt x="3483246" y="3014173"/>
                  </a:lnTo>
                  <a:lnTo>
                    <a:pt x="3483246" y="3014580"/>
                  </a:lnTo>
                  <a:lnTo>
                    <a:pt x="3483246" y="3014987"/>
                  </a:lnTo>
                  <a:lnTo>
                    <a:pt x="3483246" y="3015393"/>
                  </a:lnTo>
                  <a:lnTo>
                    <a:pt x="3483246" y="3015798"/>
                  </a:lnTo>
                  <a:lnTo>
                    <a:pt x="3483246" y="3016202"/>
                  </a:lnTo>
                  <a:lnTo>
                    <a:pt x="3483246" y="3016606"/>
                  </a:lnTo>
                  <a:lnTo>
                    <a:pt x="3483246" y="3017009"/>
                  </a:lnTo>
                  <a:lnTo>
                    <a:pt x="3483246" y="3017411"/>
                  </a:lnTo>
                  <a:lnTo>
                    <a:pt x="3483246" y="3017813"/>
                  </a:lnTo>
                  <a:lnTo>
                    <a:pt x="3483246" y="3018213"/>
                  </a:lnTo>
                  <a:lnTo>
                    <a:pt x="3483246" y="3018614"/>
                  </a:lnTo>
                  <a:lnTo>
                    <a:pt x="3483246" y="3019013"/>
                  </a:lnTo>
                  <a:lnTo>
                    <a:pt x="3483246" y="3019412"/>
                  </a:lnTo>
                  <a:lnTo>
                    <a:pt x="3483246" y="3019810"/>
                  </a:lnTo>
                  <a:lnTo>
                    <a:pt x="3483246" y="3020208"/>
                  </a:lnTo>
                  <a:lnTo>
                    <a:pt x="3483246" y="3020604"/>
                  </a:lnTo>
                  <a:lnTo>
                    <a:pt x="3483246" y="3021001"/>
                  </a:lnTo>
                  <a:lnTo>
                    <a:pt x="3483246" y="3021396"/>
                  </a:lnTo>
                  <a:lnTo>
                    <a:pt x="3483246" y="3021791"/>
                  </a:lnTo>
                  <a:lnTo>
                    <a:pt x="3483246" y="3022185"/>
                  </a:lnTo>
                  <a:lnTo>
                    <a:pt x="3483246" y="3022578"/>
                  </a:lnTo>
                  <a:lnTo>
                    <a:pt x="3483246" y="3022971"/>
                  </a:lnTo>
                  <a:lnTo>
                    <a:pt x="3483246" y="3023363"/>
                  </a:lnTo>
                  <a:lnTo>
                    <a:pt x="3483246" y="3023754"/>
                  </a:lnTo>
                  <a:lnTo>
                    <a:pt x="3483246" y="3024145"/>
                  </a:lnTo>
                  <a:lnTo>
                    <a:pt x="3483246" y="3024535"/>
                  </a:lnTo>
                  <a:lnTo>
                    <a:pt x="3483246" y="3024924"/>
                  </a:lnTo>
                  <a:lnTo>
                    <a:pt x="3483246" y="3025313"/>
                  </a:lnTo>
                  <a:lnTo>
                    <a:pt x="3483246" y="3025701"/>
                  </a:lnTo>
                  <a:lnTo>
                    <a:pt x="3483246" y="3026089"/>
                  </a:lnTo>
                  <a:lnTo>
                    <a:pt x="3483246" y="3026475"/>
                  </a:lnTo>
                  <a:lnTo>
                    <a:pt x="3483246" y="3026862"/>
                  </a:lnTo>
                  <a:lnTo>
                    <a:pt x="3483246" y="3027247"/>
                  </a:lnTo>
                  <a:lnTo>
                    <a:pt x="3483246" y="3027632"/>
                  </a:lnTo>
                  <a:lnTo>
                    <a:pt x="3483246" y="3028016"/>
                  </a:lnTo>
                  <a:lnTo>
                    <a:pt x="3483246" y="3028400"/>
                  </a:lnTo>
                  <a:lnTo>
                    <a:pt x="3483246" y="3028782"/>
                  </a:lnTo>
                  <a:lnTo>
                    <a:pt x="3483246" y="3029165"/>
                  </a:lnTo>
                  <a:lnTo>
                    <a:pt x="3483246" y="3029546"/>
                  </a:lnTo>
                  <a:lnTo>
                    <a:pt x="3483246" y="3029927"/>
                  </a:lnTo>
                  <a:lnTo>
                    <a:pt x="3483246" y="3030307"/>
                  </a:lnTo>
                  <a:lnTo>
                    <a:pt x="3483246" y="3030687"/>
                  </a:lnTo>
                  <a:lnTo>
                    <a:pt x="3483246" y="3031066"/>
                  </a:lnTo>
                  <a:lnTo>
                    <a:pt x="3483246" y="3031445"/>
                  </a:lnTo>
                  <a:lnTo>
                    <a:pt x="3483246" y="3031822"/>
                  </a:lnTo>
                  <a:lnTo>
                    <a:pt x="3483246" y="3032199"/>
                  </a:lnTo>
                  <a:lnTo>
                    <a:pt x="3483246" y="3032576"/>
                  </a:lnTo>
                  <a:lnTo>
                    <a:pt x="3483246" y="3032952"/>
                  </a:lnTo>
                  <a:lnTo>
                    <a:pt x="3483246" y="3033327"/>
                  </a:lnTo>
                  <a:lnTo>
                    <a:pt x="3483246" y="3033702"/>
                  </a:lnTo>
                  <a:lnTo>
                    <a:pt x="3483246" y="3034076"/>
                  </a:lnTo>
                  <a:lnTo>
                    <a:pt x="3483246" y="3034449"/>
                  </a:lnTo>
                  <a:lnTo>
                    <a:pt x="3483246" y="3034822"/>
                  </a:lnTo>
                  <a:lnTo>
                    <a:pt x="3483246" y="3035194"/>
                  </a:lnTo>
                  <a:lnTo>
                    <a:pt x="3483246" y="3035565"/>
                  </a:lnTo>
                  <a:lnTo>
                    <a:pt x="3483246" y="3035936"/>
                  </a:lnTo>
                  <a:lnTo>
                    <a:pt x="3483246" y="3036307"/>
                  </a:lnTo>
                  <a:lnTo>
                    <a:pt x="3483246" y="3036676"/>
                  </a:lnTo>
                  <a:lnTo>
                    <a:pt x="3483246" y="3037045"/>
                  </a:lnTo>
                  <a:lnTo>
                    <a:pt x="3483246" y="3037414"/>
                  </a:lnTo>
                  <a:lnTo>
                    <a:pt x="3483246" y="3037782"/>
                  </a:lnTo>
                  <a:lnTo>
                    <a:pt x="3483246" y="3038149"/>
                  </a:lnTo>
                  <a:lnTo>
                    <a:pt x="3483246" y="3038516"/>
                  </a:lnTo>
                  <a:lnTo>
                    <a:pt x="3483246" y="3038882"/>
                  </a:lnTo>
                  <a:lnTo>
                    <a:pt x="3483246" y="3039247"/>
                  </a:lnTo>
                  <a:lnTo>
                    <a:pt x="3483246" y="3039612"/>
                  </a:lnTo>
                  <a:lnTo>
                    <a:pt x="3483246" y="3039976"/>
                  </a:lnTo>
                  <a:lnTo>
                    <a:pt x="3483246" y="3040340"/>
                  </a:lnTo>
                  <a:lnTo>
                    <a:pt x="3483246" y="3040703"/>
                  </a:lnTo>
                  <a:lnTo>
                    <a:pt x="3483246" y="3041065"/>
                  </a:lnTo>
                  <a:lnTo>
                    <a:pt x="3483246" y="3041427"/>
                  </a:lnTo>
                  <a:lnTo>
                    <a:pt x="3483246" y="3041788"/>
                  </a:lnTo>
                  <a:lnTo>
                    <a:pt x="3483246" y="3042149"/>
                  </a:lnTo>
                  <a:lnTo>
                    <a:pt x="3483246" y="3042509"/>
                  </a:lnTo>
                  <a:lnTo>
                    <a:pt x="3483246" y="3042869"/>
                  </a:lnTo>
                  <a:lnTo>
                    <a:pt x="3483246" y="3043227"/>
                  </a:lnTo>
                  <a:lnTo>
                    <a:pt x="3483246" y="3043586"/>
                  </a:lnTo>
                  <a:lnTo>
                    <a:pt x="3483246" y="3043944"/>
                  </a:lnTo>
                  <a:lnTo>
                    <a:pt x="3483246" y="3044301"/>
                  </a:lnTo>
                  <a:lnTo>
                    <a:pt x="3483246" y="3044657"/>
                  </a:lnTo>
                  <a:lnTo>
                    <a:pt x="3483246" y="3045013"/>
                  </a:lnTo>
                  <a:lnTo>
                    <a:pt x="3483246" y="3045369"/>
                  </a:lnTo>
                  <a:lnTo>
                    <a:pt x="3483246" y="3045724"/>
                  </a:lnTo>
                  <a:lnTo>
                    <a:pt x="3483246" y="3046078"/>
                  </a:lnTo>
                  <a:lnTo>
                    <a:pt x="3483246" y="3046432"/>
                  </a:lnTo>
                  <a:lnTo>
                    <a:pt x="3483246" y="3046785"/>
                  </a:lnTo>
                  <a:lnTo>
                    <a:pt x="3483246" y="3047137"/>
                  </a:lnTo>
                  <a:lnTo>
                    <a:pt x="3483246" y="3047489"/>
                  </a:lnTo>
                  <a:lnTo>
                    <a:pt x="3483246" y="3047841"/>
                  </a:lnTo>
                  <a:lnTo>
                    <a:pt x="3483246" y="3048191"/>
                  </a:lnTo>
                  <a:lnTo>
                    <a:pt x="3483246" y="3048542"/>
                  </a:lnTo>
                  <a:lnTo>
                    <a:pt x="3483246" y="3048891"/>
                  </a:lnTo>
                  <a:lnTo>
                    <a:pt x="3483246" y="3049241"/>
                  </a:lnTo>
                  <a:lnTo>
                    <a:pt x="3483246" y="3049589"/>
                  </a:lnTo>
                  <a:lnTo>
                    <a:pt x="3483246" y="3049937"/>
                  </a:lnTo>
                  <a:lnTo>
                    <a:pt x="3483246" y="3050285"/>
                  </a:lnTo>
                  <a:lnTo>
                    <a:pt x="3483246" y="3050632"/>
                  </a:lnTo>
                  <a:lnTo>
                    <a:pt x="3483246" y="3050978"/>
                  </a:lnTo>
                  <a:lnTo>
                    <a:pt x="3483246" y="3051324"/>
                  </a:lnTo>
                  <a:lnTo>
                    <a:pt x="3483246" y="3051669"/>
                  </a:lnTo>
                  <a:lnTo>
                    <a:pt x="3483246" y="3052014"/>
                  </a:lnTo>
                  <a:lnTo>
                    <a:pt x="3483246" y="3052358"/>
                  </a:lnTo>
                  <a:lnTo>
                    <a:pt x="3483246" y="3052702"/>
                  </a:lnTo>
                  <a:lnTo>
                    <a:pt x="3483246" y="3053045"/>
                  </a:lnTo>
                  <a:lnTo>
                    <a:pt x="3483246" y="3053387"/>
                  </a:lnTo>
                  <a:lnTo>
                    <a:pt x="3483246" y="3053729"/>
                  </a:lnTo>
                  <a:lnTo>
                    <a:pt x="3483246" y="3054071"/>
                  </a:lnTo>
                  <a:lnTo>
                    <a:pt x="3483246" y="3054411"/>
                  </a:lnTo>
                  <a:lnTo>
                    <a:pt x="3483246" y="3054752"/>
                  </a:lnTo>
                  <a:lnTo>
                    <a:pt x="3483246" y="3055092"/>
                  </a:lnTo>
                  <a:lnTo>
                    <a:pt x="3483246" y="3055431"/>
                  </a:lnTo>
                  <a:lnTo>
                    <a:pt x="3483246" y="3055770"/>
                  </a:lnTo>
                  <a:lnTo>
                    <a:pt x="3483246" y="3056108"/>
                  </a:lnTo>
                  <a:lnTo>
                    <a:pt x="3483246" y="3056445"/>
                  </a:lnTo>
                  <a:lnTo>
                    <a:pt x="3483246" y="3056783"/>
                  </a:lnTo>
                  <a:lnTo>
                    <a:pt x="3483246" y="3057119"/>
                  </a:lnTo>
                  <a:lnTo>
                    <a:pt x="3483246" y="3057455"/>
                  </a:lnTo>
                  <a:lnTo>
                    <a:pt x="3483246" y="3057791"/>
                  </a:lnTo>
                  <a:lnTo>
                    <a:pt x="3483246" y="3058126"/>
                  </a:lnTo>
                  <a:lnTo>
                    <a:pt x="3483246" y="3058460"/>
                  </a:lnTo>
                  <a:lnTo>
                    <a:pt x="3483246" y="3058794"/>
                  </a:lnTo>
                  <a:lnTo>
                    <a:pt x="3483246" y="3059128"/>
                  </a:lnTo>
                  <a:lnTo>
                    <a:pt x="3483246" y="3059461"/>
                  </a:lnTo>
                  <a:lnTo>
                    <a:pt x="3483246" y="3059793"/>
                  </a:lnTo>
                  <a:lnTo>
                    <a:pt x="3483246" y="3060125"/>
                  </a:lnTo>
                  <a:lnTo>
                    <a:pt x="3483246" y="3060456"/>
                  </a:lnTo>
                  <a:lnTo>
                    <a:pt x="3483246" y="3060787"/>
                  </a:lnTo>
                  <a:lnTo>
                    <a:pt x="3483246" y="3061117"/>
                  </a:lnTo>
                  <a:lnTo>
                    <a:pt x="3483246" y="3061447"/>
                  </a:lnTo>
                  <a:lnTo>
                    <a:pt x="3483246" y="3061776"/>
                  </a:lnTo>
                  <a:lnTo>
                    <a:pt x="3483246" y="3062105"/>
                  </a:lnTo>
                  <a:lnTo>
                    <a:pt x="3483246" y="3062433"/>
                  </a:lnTo>
                  <a:lnTo>
                    <a:pt x="3483246" y="3062761"/>
                  </a:lnTo>
                  <a:lnTo>
                    <a:pt x="3483246" y="3063088"/>
                  </a:lnTo>
                  <a:lnTo>
                    <a:pt x="3483246" y="3063415"/>
                  </a:lnTo>
                  <a:lnTo>
                    <a:pt x="3483246" y="3063741"/>
                  </a:lnTo>
                  <a:lnTo>
                    <a:pt x="3483246" y="3064067"/>
                  </a:lnTo>
                  <a:lnTo>
                    <a:pt x="3483246" y="3064392"/>
                  </a:lnTo>
                  <a:lnTo>
                    <a:pt x="3483246" y="3064717"/>
                  </a:lnTo>
                  <a:lnTo>
                    <a:pt x="3483246" y="3065041"/>
                  </a:lnTo>
                  <a:lnTo>
                    <a:pt x="3483246" y="3065365"/>
                  </a:lnTo>
                  <a:lnTo>
                    <a:pt x="3483246" y="3065688"/>
                  </a:lnTo>
                  <a:lnTo>
                    <a:pt x="3483246" y="3066011"/>
                  </a:lnTo>
                  <a:lnTo>
                    <a:pt x="3483246" y="3066333"/>
                  </a:lnTo>
                  <a:lnTo>
                    <a:pt x="3483246" y="3066654"/>
                  </a:lnTo>
                  <a:lnTo>
                    <a:pt x="3483246" y="3066976"/>
                  </a:lnTo>
                  <a:lnTo>
                    <a:pt x="3483246" y="3067296"/>
                  </a:lnTo>
                  <a:lnTo>
                    <a:pt x="3483246" y="3067617"/>
                  </a:lnTo>
                  <a:lnTo>
                    <a:pt x="3483246" y="3067936"/>
                  </a:lnTo>
                  <a:lnTo>
                    <a:pt x="3483246" y="3068255"/>
                  </a:lnTo>
                  <a:lnTo>
                    <a:pt x="3483246" y="3068574"/>
                  </a:lnTo>
                  <a:lnTo>
                    <a:pt x="3483246" y="3068892"/>
                  </a:lnTo>
                  <a:lnTo>
                    <a:pt x="3483246" y="3069210"/>
                  </a:lnTo>
                  <a:lnTo>
                    <a:pt x="3483246" y="3069527"/>
                  </a:lnTo>
                  <a:lnTo>
                    <a:pt x="3483246" y="3069844"/>
                  </a:lnTo>
                  <a:lnTo>
                    <a:pt x="3483246" y="3070161"/>
                  </a:lnTo>
                  <a:lnTo>
                    <a:pt x="3483246" y="3070476"/>
                  </a:lnTo>
                  <a:lnTo>
                    <a:pt x="3483246" y="3070792"/>
                  </a:lnTo>
                  <a:lnTo>
                    <a:pt x="3483246" y="3071107"/>
                  </a:lnTo>
                  <a:lnTo>
                    <a:pt x="3483246" y="3071421"/>
                  </a:lnTo>
                  <a:lnTo>
                    <a:pt x="3483246" y="3071735"/>
                  </a:lnTo>
                  <a:lnTo>
                    <a:pt x="3483246" y="3072048"/>
                  </a:lnTo>
                  <a:lnTo>
                    <a:pt x="3483246" y="3072361"/>
                  </a:lnTo>
                  <a:lnTo>
                    <a:pt x="3483246" y="3072674"/>
                  </a:lnTo>
                  <a:lnTo>
                    <a:pt x="3483246" y="3072986"/>
                  </a:lnTo>
                  <a:lnTo>
                    <a:pt x="3483246" y="3073297"/>
                  </a:lnTo>
                  <a:lnTo>
                    <a:pt x="3483246" y="3073608"/>
                  </a:lnTo>
                  <a:lnTo>
                    <a:pt x="3483246" y="3073919"/>
                  </a:lnTo>
                  <a:lnTo>
                    <a:pt x="3483246" y="3074229"/>
                  </a:lnTo>
                  <a:lnTo>
                    <a:pt x="3483246" y="3074538"/>
                  </a:lnTo>
                  <a:lnTo>
                    <a:pt x="3483246" y="3074848"/>
                  </a:lnTo>
                  <a:lnTo>
                    <a:pt x="3483246" y="3075156"/>
                  </a:lnTo>
                  <a:lnTo>
                    <a:pt x="3483246" y="3075465"/>
                  </a:lnTo>
                  <a:lnTo>
                    <a:pt x="3483246" y="3075772"/>
                  </a:lnTo>
                  <a:lnTo>
                    <a:pt x="3483246" y="3076080"/>
                  </a:lnTo>
                  <a:lnTo>
                    <a:pt x="3483246" y="3076386"/>
                  </a:lnTo>
                  <a:lnTo>
                    <a:pt x="3483246" y="3076693"/>
                  </a:lnTo>
                  <a:lnTo>
                    <a:pt x="3483246" y="3076999"/>
                  </a:lnTo>
                  <a:lnTo>
                    <a:pt x="3483246" y="3077304"/>
                  </a:lnTo>
                  <a:lnTo>
                    <a:pt x="3483246" y="3077609"/>
                  </a:lnTo>
                  <a:lnTo>
                    <a:pt x="3483246" y="3077914"/>
                  </a:lnTo>
                  <a:lnTo>
                    <a:pt x="3483246" y="3078218"/>
                  </a:lnTo>
                  <a:lnTo>
                    <a:pt x="3483246" y="3078521"/>
                  </a:lnTo>
                  <a:lnTo>
                    <a:pt x="3483246" y="3078825"/>
                  </a:lnTo>
                  <a:lnTo>
                    <a:pt x="3483246" y="3079127"/>
                  </a:lnTo>
                  <a:lnTo>
                    <a:pt x="3483246" y="3079429"/>
                  </a:lnTo>
                  <a:lnTo>
                    <a:pt x="3483246" y="3079731"/>
                  </a:lnTo>
                  <a:lnTo>
                    <a:pt x="3483246" y="3080033"/>
                  </a:lnTo>
                  <a:lnTo>
                    <a:pt x="3483246" y="3080334"/>
                  </a:lnTo>
                  <a:lnTo>
                    <a:pt x="3483246" y="3080634"/>
                  </a:lnTo>
                  <a:lnTo>
                    <a:pt x="3483246" y="3080934"/>
                  </a:lnTo>
                  <a:lnTo>
                    <a:pt x="3483246" y="3081234"/>
                  </a:lnTo>
                  <a:lnTo>
                    <a:pt x="3483246" y="3081533"/>
                  </a:lnTo>
                  <a:lnTo>
                    <a:pt x="3483246" y="3081831"/>
                  </a:lnTo>
                  <a:lnTo>
                    <a:pt x="3483246" y="3082130"/>
                  </a:lnTo>
                  <a:lnTo>
                    <a:pt x="3483246" y="3082427"/>
                  </a:lnTo>
                  <a:lnTo>
                    <a:pt x="3483246" y="3082725"/>
                  </a:lnTo>
                  <a:lnTo>
                    <a:pt x="3483246" y="3083022"/>
                  </a:lnTo>
                  <a:lnTo>
                    <a:pt x="3483246" y="3083318"/>
                  </a:lnTo>
                  <a:lnTo>
                    <a:pt x="3483246" y="3083614"/>
                  </a:lnTo>
                  <a:lnTo>
                    <a:pt x="3483246" y="3083910"/>
                  </a:lnTo>
                  <a:lnTo>
                    <a:pt x="3483246" y="3084205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182035"/>
                  </a:lnTo>
                  <a:lnTo>
                    <a:pt x="411023" y="180572"/>
                  </a:lnTo>
                  <a:lnTo>
                    <a:pt x="414506" y="179133"/>
                  </a:lnTo>
                  <a:lnTo>
                    <a:pt x="417989" y="177716"/>
                  </a:lnTo>
                  <a:lnTo>
                    <a:pt x="421472" y="176322"/>
                  </a:lnTo>
                  <a:lnTo>
                    <a:pt x="424956" y="174949"/>
                  </a:lnTo>
                  <a:lnTo>
                    <a:pt x="428439" y="173598"/>
                  </a:lnTo>
                  <a:lnTo>
                    <a:pt x="431922" y="172267"/>
                  </a:lnTo>
                  <a:lnTo>
                    <a:pt x="435405" y="170956"/>
                  </a:lnTo>
                  <a:lnTo>
                    <a:pt x="438889" y="169666"/>
                  </a:lnTo>
                  <a:lnTo>
                    <a:pt x="442372" y="168394"/>
                  </a:lnTo>
                  <a:lnTo>
                    <a:pt x="445855" y="167142"/>
                  </a:lnTo>
                  <a:lnTo>
                    <a:pt x="449338" y="165908"/>
                  </a:lnTo>
                  <a:lnTo>
                    <a:pt x="452822" y="164692"/>
                  </a:lnTo>
                  <a:lnTo>
                    <a:pt x="456305" y="163494"/>
                  </a:lnTo>
                  <a:lnTo>
                    <a:pt x="459788" y="162313"/>
                  </a:lnTo>
                  <a:lnTo>
                    <a:pt x="463271" y="161149"/>
                  </a:lnTo>
                  <a:lnTo>
                    <a:pt x="466755" y="160002"/>
                  </a:lnTo>
                  <a:lnTo>
                    <a:pt x="470238" y="158871"/>
                  </a:lnTo>
                  <a:lnTo>
                    <a:pt x="473721" y="157755"/>
                  </a:lnTo>
                  <a:lnTo>
                    <a:pt x="477204" y="156656"/>
                  </a:lnTo>
                  <a:lnTo>
                    <a:pt x="480688" y="155571"/>
                  </a:lnTo>
                  <a:lnTo>
                    <a:pt x="484171" y="154501"/>
                  </a:lnTo>
                  <a:lnTo>
                    <a:pt x="487654" y="153447"/>
                  </a:lnTo>
                  <a:lnTo>
                    <a:pt x="491137" y="152406"/>
                  </a:lnTo>
                  <a:lnTo>
                    <a:pt x="494621" y="151379"/>
                  </a:lnTo>
                  <a:lnTo>
                    <a:pt x="498104" y="150366"/>
                  </a:lnTo>
                  <a:lnTo>
                    <a:pt x="501587" y="149367"/>
                  </a:lnTo>
                  <a:lnTo>
                    <a:pt x="505070" y="148381"/>
                  </a:lnTo>
                  <a:lnTo>
                    <a:pt x="508554" y="147407"/>
                  </a:lnTo>
                  <a:lnTo>
                    <a:pt x="512037" y="146447"/>
                  </a:lnTo>
                  <a:lnTo>
                    <a:pt x="515520" y="145499"/>
                  </a:lnTo>
                  <a:lnTo>
                    <a:pt x="519003" y="144563"/>
                  </a:lnTo>
                  <a:lnTo>
                    <a:pt x="522487" y="143639"/>
                  </a:lnTo>
                  <a:lnTo>
                    <a:pt x="525970" y="142726"/>
                  </a:lnTo>
                  <a:lnTo>
                    <a:pt x="529453" y="141826"/>
                  </a:lnTo>
                  <a:lnTo>
                    <a:pt x="532936" y="140936"/>
                  </a:lnTo>
                  <a:lnTo>
                    <a:pt x="536420" y="140058"/>
                  </a:lnTo>
                  <a:lnTo>
                    <a:pt x="539903" y="139190"/>
                  </a:lnTo>
                  <a:lnTo>
                    <a:pt x="543386" y="138333"/>
                  </a:lnTo>
                  <a:lnTo>
                    <a:pt x="546869" y="137487"/>
                  </a:lnTo>
                  <a:lnTo>
                    <a:pt x="550353" y="136651"/>
                  </a:lnTo>
                  <a:lnTo>
                    <a:pt x="553836" y="135825"/>
                  </a:lnTo>
                  <a:lnTo>
                    <a:pt x="557319" y="135009"/>
                  </a:lnTo>
                  <a:lnTo>
                    <a:pt x="560802" y="134203"/>
                  </a:lnTo>
                  <a:lnTo>
                    <a:pt x="564286" y="133406"/>
                  </a:lnTo>
                  <a:lnTo>
                    <a:pt x="567769" y="132619"/>
                  </a:lnTo>
                  <a:lnTo>
                    <a:pt x="571252" y="131841"/>
                  </a:lnTo>
                  <a:lnTo>
                    <a:pt x="574735" y="131072"/>
                  </a:lnTo>
                  <a:lnTo>
                    <a:pt x="578218" y="130312"/>
                  </a:lnTo>
                  <a:lnTo>
                    <a:pt x="581702" y="129560"/>
                  </a:lnTo>
                  <a:lnTo>
                    <a:pt x="585185" y="128818"/>
                  </a:lnTo>
                  <a:lnTo>
                    <a:pt x="588668" y="128084"/>
                  </a:lnTo>
                  <a:lnTo>
                    <a:pt x="592151" y="127358"/>
                  </a:lnTo>
                  <a:lnTo>
                    <a:pt x="595635" y="126640"/>
                  </a:lnTo>
                  <a:lnTo>
                    <a:pt x="599118" y="125930"/>
                  </a:lnTo>
                  <a:lnTo>
                    <a:pt x="602601" y="125229"/>
                  </a:lnTo>
                  <a:lnTo>
                    <a:pt x="606084" y="124535"/>
                  </a:lnTo>
                  <a:lnTo>
                    <a:pt x="609568" y="123848"/>
                  </a:lnTo>
                  <a:lnTo>
                    <a:pt x="613051" y="123169"/>
                  </a:lnTo>
                  <a:lnTo>
                    <a:pt x="616534" y="122498"/>
                  </a:lnTo>
                  <a:lnTo>
                    <a:pt x="620017" y="121834"/>
                  </a:lnTo>
                  <a:lnTo>
                    <a:pt x="623501" y="121177"/>
                  </a:lnTo>
                  <a:lnTo>
                    <a:pt x="626984" y="120527"/>
                  </a:lnTo>
                  <a:lnTo>
                    <a:pt x="630467" y="119884"/>
                  </a:lnTo>
                  <a:lnTo>
                    <a:pt x="633950" y="119248"/>
                  </a:lnTo>
                  <a:lnTo>
                    <a:pt x="637434" y="118619"/>
                  </a:lnTo>
                  <a:lnTo>
                    <a:pt x="640917" y="117996"/>
                  </a:lnTo>
                  <a:lnTo>
                    <a:pt x="644400" y="117379"/>
                  </a:lnTo>
                  <a:lnTo>
                    <a:pt x="647883" y="116769"/>
                  </a:lnTo>
                  <a:lnTo>
                    <a:pt x="651367" y="116166"/>
                  </a:lnTo>
                  <a:lnTo>
                    <a:pt x="654850" y="115568"/>
                  </a:lnTo>
                  <a:lnTo>
                    <a:pt x="658333" y="114977"/>
                  </a:lnTo>
                  <a:lnTo>
                    <a:pt x="661816" y="114392"/>
                  </a:lnTo>
                  <a:lnTo>
                    <a:pt x="665300" y="113813"/>
                  </a:lnTo>
                  <a:lnTo>
                    <a:pt x="668783" y="113239"/>
                  </a:lnTo>
                  <a:lnTo>
                    <a:pt x="672266" y="112671"/>
                  </a:lnTo>
                  <a:lnTo>
                    <a:pt x="675749" y="112109"/>
                  </a:lnTo>
                  <a:lnTo>
                    <a:pt x="679233" y="111553"/>
                  </a:lnTo>
                  <a:lnTo>
                    <a:pt x="682716" y="111002"/>
                  </a:lnTo>
                  <a:lnTo>
                    <a:pt x="686199" y="110456"/>
                  </a:lnTo>
                  <a:lnTo>
                    <a:pt x="689682" y="109916"/>
                  </a:lnTo>
                  <a:lnTo>
                    <a:pt x="693166" y="109381"/>
                  </a:lnTo>
                  <a:lnTo>
                    <a:pt x="696649" y="108851"/>
                  </a:lnTo>
                  <a:lnTo>
                    <a:pt x="700132" y="108326"/>
                  </a:lnTo>
                  <a:lnTo>
                    <a:pt x="703615" y="107807"/>
                  </a:lnTo>
                  <a:lnTo>
                    <a:pt x="707099" y="107292"/>
                  </a:lnTo>
                  <a:lnTo>
                    <a:pt x="710582" y="106782"/>
                  </a:lnTo>
                  <a:lnTo>
                    <a:pt x="714065" y="106277"/>
                  </a:lnTo>
                  <a:lnTo>
                    <a:pt x="717548" y="105777"/>
                  </a:lnTo>
                  <a:lnTo>
                    <a:pt x="721032" y="105281"/>
                  </a:lnTo>
                  <a:lnTo>
                    <a:pt x="724515" y="104790"/>
                  </a:lnTo>
                  <a:lnTo>
                    <a:pt x="727998" y="104304"/>
                  </a:lnTo>
                  <a:lnTo>
                    <a:pt x="731481" y="103822"/>
                  </a:lnTo>
                  <a:lnTo>
                    <a:pt x="734965" y="103345"/>
                  </a:lnTo>
                  <a:lnTo>
                    <a:pt x="738448" y="102872"/>
                  </a:lnTo>
                  <a:lnTo>
                    <a:pt x="741931" y="102403"/>
                  </a:lnTo>
                  <a:lnTo>
                    <a:pt x="745414" y="101938"/>
                  </a:lnTo>
                  <a:lnTo>
                    <a:pt x="748898" y="101478"/>
                  </a:lnTo>
                  <a:lnTo>
                    <a:pt x="752381" y="101022"/>
                  </a:lnTo>
                  <a:lnTo>
                    <a:pt x="755864" y="100570"/>
                  </a:lnTo>
                  <a:lnTo>
                    <a:pt x="759347" y="100122"/>
                  </a:lnTo>
                  <a:lnTo>
                    <a:pt x="762831" y="99677"/>
                  </a:lnTo>
                  <a:lnTo>
                    <a:pt x="766314" y="99237"/>
                  </a:lnTo>
                  <a:lnTo>
                    <a:pt x="769797" y="98801"/>
                  </a:lnTo>
                  <a:lnTo>
                    <a:pt x="773280" y="98369"/>
                  </a:lnTo>
                  <a:lnTo>
                    <a:pt x="776764" y="97940"/>
                  </a:lnTo>
                  <a:lnTo>
                    <a:pt x="780247" y="97515"/>
                  </a:lnTo>
                  <a:lnTo>
                    <a:pt x="783730" y="97093"/>
                  </a:lnTo>
                  <a:lnTo>
                    <a:pt x="787213" y="96676"/>
                  </a:lnTo>
                  <a:lnTo>
                    <a:pt x="790697" y="96262"/>
                  </a:lnTo>
                  <a:lnTo>
                    <a:pt x="794180" y="95851"/>
                  </a:lnTo>
                  <a:lnTo>
                    <a:pt x="797663" y="95444"/>
                  </a:lnTo>
                  <a:lnTo>
                    <a:pt x="801146" y="95040"/>
                  </a:lnTo>
                  <a:lnTo>
                    <a:pt x="804630" y="94640"/>
                  </a:lnTo>
                  <a:lnTo>
                    <a:pt x="808113" y="94243"/>
                  </a:lnTo>
                  <a:lnTo>
                    <a:pt x="811596" y="93850"/>
                  </a:lnTo>
                  <a:lnTo>
                    <a:pt x="815079" y="93459"/>
                  </a:lnTo>
                  <a:lnTo>
                    <a:pt x="818563" y="93072"/>
                  </a:lnTo>
                  <a:lnTo>
                    <a:pt x="822046" y="92688"/>
                  </a:lnTo>
                  <a:lnTo>
                    <a:pt x="825529" y="92308"/>
                  </a:lnTo>
                  <a:lnTo>
                    <a:pt x="829012" y="91930"/>
                  </a:lnTo>
                  <a:lnTo>
                    <a:pt x="832496" y="91555"/>
                  </a:lnTo>
                  <a:lnTo>
                    <a:pt x="835979" y="91184"/>
                  </a:lnTo>
                  <a:lnTo>
                    <a:pt x="839462" y="90815"/>
                  </a:lnTo>
                  <a:lnTo>
                    <a:pt x="842945" y="90450"/>
                  </a:lnTo>
                  <a:lnTo>
                    <a:pt x="846429" y="90087"/>
                  </a:lnTo>
                  <a:lnTo>
                    <a:pt x="849912" y="89728"/>
                  </a:lnTo>
                  <a:lnTo>
                    <a:pt x="853395" y="89371"/>
                  </a:lnTo>
                  <a:lnTo>
                    <a:pt x="856878" y="173598"/>
                  </a:lnTo>
                  <a:lnTo>
                    <a:pt x="860361" y="172930"/>
                  </a:lnTo>
                  <a:lnTo>
                    <a:pt x="863845" y="172267"/>
                  </a:lnTo>
                  <a:lnTo>
                    <a:pt x="867328" y="171609"/>
                  </a:lnTo>
                  <a:lnTo>
                    <a:pt x="870811" y="170956"/>
                  </a:lnTo>
                  <a:lnTo>
                    <a:pt x="874294" y="170309"/>
                  </a:lnTo>
                  <a:lnTo>
                    <a:pt x="877778" y="169666"/>
                  </a:lnTo>
                  <a:lnTo>
                    <a:pt x="881261" y="169028"/>
                  </a:lnTo>
                  <a:lnTo>
                    <a:pt x="884744" y="168394"/>
                  </a:lnTo>
                  <a:lnTo>
                    <a:pt x="888227" y="167766"/>
                  </a:lnTo>
                  <a:lnTo>
                    <a:pt x="891711" y="167142"/>
                  </a:lnTo>
                  <a:lnTo>
                    <a:pt x="895194" y="166523"/>
                  </a:lnTo>
                  <a:lnTo>
                    <a:pt x="898677" y="165908"/>
                  </a:lnTo>
                  <a:lnTo>
                    <a:pt x="902160" y="165298"/>
                  </a:lnTo>
                  <a:lnTo>
                    <a:pt x="905644" y="164692"/>
                  </a:lnTo>
                  <a:lnTo>
                    <a:pt x="909127" y="164091"/>
                  </a:lnTo>
                  <a:lnTo>
                    <a:pt x="912610" y="163494"/>
                  </a:lnTo>
                  <a:lnTo>
                    <a:pt x="916093" y="162901"/>
                  </a:lnTo>
                  <a:lnTo>
                    <a:pt x="919577" y="162313"/>
                  </a:lnTo>
                  <a:lnTo>
                    <a:pt x="923060" y="161729"/>
                  </a:lnTo>
                  <a:lnTo>
                    <a:pt x="926543" y="161149"/>
                  </a:lnTo>
                  <a:lnTo>
                    <a:pt x="930026" y="160573"/>
                  </a:lnTo>
                  <a:lnTo>
                    <a:pt x="933510" y="160002"/>
                  </a:lnTo>
                  <a:lnTo>
                    <a:pt x="936993" y="159434"/>
                  </a:lnTo>
                  <a:lnTo>
                    <a:pt x="940476" y="158871"/>
                  </a:lnTo>
                  <a:lnTo>
                    <a:pt x="943959" y="158311"/>
                  </a:lnTo>
                  <a:lnTo>
                    <a:pt x="947443" y="157755"/>
                  </a:lnTo>
                  <a:lnTo>
                    <a:pt x="950926" y="157203"/>
                  </a:lnTo>
                  <a:lnTo>
                    <a:pt x="954409" y="156656"/>
                  </a:lnTo>
                  <a:lnTo>
                    <a:pt x="957892" y="156111"/>
                  </a:lnTo>
                  <a:lnTo>
                    <a:pt x="961376" y="155571"/>
                  </a:lnTo>
                  <a:lnTo>
                    <a:pt x="964859" y="155034"/>
                  </a:lnTo>
                  <a:lnTo>
                    <a:pt x="968342" y="154501"/>
                  </a:lnTo>
                  <a:lnTo>
                    <a:pt x="971825" y="153972"/>
                  </a:lnTo>
                  <a:lnTo>
                    <a:pt x="975309" y="153447"/>
                  </a:lnTo>
                  <a:lnTo>
                    <a:pt x="978792" y="152924"/>
                  </a:lnTo>
                  <a:lnTo>
                    <a:pt x="982275" y="152406"/>
                  </a:lnTo>
                  <a:lnTo>
                    <a:pt x="985758" y="151891"/>
                  </a:lnTo>
                  <a:lnTo>
                    <a:pt x="989242" y="151379"/>
                  </a:lnTo>
                  <a:lnTo>
                    <a:pt x="992725" y="150871"/>
                  </a:lnTo>
                  <a:lnTo>
                    <a:pt x="996208" y="150366"/>
                  </a:lnTo>
                  <a:lnTo>
                    <a:pt x="999691" y="149865"/>
                  </a:lnTo>
                  <a:lnTo>
                    <a:pt x="1003175" y="149367"/>
                  </a:lnTo>
                  <a:lnTo>
                    <a:pt x="1006658" y="148872"/>
                  </a:lnTo>
                  <a:lnTo>
                    <a:pt x="1010141" y="148381"/>
                  </a:lnTo>
                  <a:lnTo>
                    <a:pt x="1013624" y="147892"/>
                  </a:lnTo>
                  <a:lnTo>
                    <a:pt x="1017108" y="147407"/>
                  </a:lnTo>
                  <a:lnTo>
                    <a:pt x="1020591" y="146925"/>
                  </a:lnTo>
                  <a:lnTo>
                    <a:pt x="1024074" y="146447"/>
                  </a:lnTo>
                  <a:lnTo>
                    <a:pt x="1027557" y="145971"/>
                  </a:lnTo>
                  <a:lnTo>
                    <a:pt x="1031041" y="145499"/>
                  </a:lnTo>
                  <a:lnTo>
                    <a:pt x="1034524" y="145029"/>
                  </a:lnTo>
                  <a:lnTo>
                    <a:pt x="1038007" y="144563"/>
                  </a:lnTo>
                  <a:lnTo>
                    <a:pt x="1041490" y="144099"/>
                  </a:lnTo>
                  <a:lnTo>
                    <a:pt x="1044974" y="143639"/>
                  </a:lnTo>
                  <a:lnTo>
                    <a:pt x="1048457" y="143181"/>
                  </a:lnTo>
                  <a:lnTo>
                    <a:pt x="1051940" y="142726"/>
                  </a:lnTo>
                  <a:lnTo>
                    <a:pt x="1055423" y="142274"/>
                  </a:lnTo>
                  <a:lnTo>
                    <a:pt x="1058907" y="208494"/>
                  </a:lnTo>
                  <a:lnTo>
                    <a:pt x="1062390" y="207851"/>
                  </a:lnTo>
                  <a:lnTo>
                    <a:pt x="1065873" y="207212"/>
                  </a:lnTo>
                  <a:lnTo>
                    <a:pt x="1069356" y="206577"/>
                  </a:lnTo>
                  <a:lnTo>
                    <a:pt x="1072840" y="205946"/>
                  </a:lnTo>
                  <a:lnTo>
                    <a:pt x="1076323" y="205319"/>
                  </a:lnTo>
                  <a:lnTo>
                    <a:pt x="1079806" y="204696"/>
                  </a:lnTo>
                  <a:lnTo>
                    <a:pt x="1083289" y="204076"/>
                  </a:lnTo>
                  <a:lnTo>
                    <a:pt x="1086773" y="203460"/>
                  </a:lnTo>
                  <a:lnTo>
                    <a:pt x="1090256" y="202848"/>
                  </a:lnTo>
                  <a:lnTo>
                    <a:pt x="1093739" y="202240"/>
                  </a:lnTo>
                  <a:lnTo>
                    <a:pt x="1097222" y="201635"/>
                  </a:lnTo>
                  <a:lnTo>
                    <a:pt x="1100706" y="201033"/>
                  </a:lnTo>
                  <a:lnTo>
                    <a:pt x="1104189" y="200436"/>
                  </a:lnTo>
                  <a:lnTo>
                    <a:pt x="1107672" y="199842"/>
                  </a:lnTo>
                  <a:lnTo>
                    <a:pt x="1111155" y="199251"/>
                  </a:lnTo>
                  <a:lnTo>
                    <a:pt x="1114639" y="198664"/>
                  </a:lnTo>
                  <a:lnTo>
                    <a:pt x="1118122" y="198080"/>
                  </a:lnTo>
                  <a:lnTo>
                    <a:pt x="1121605" y="197500"/>
                  </a:lnTo>
                  <a:lnTo>
                    <a:pt x="1125088" y="196923"/>
                  </a:lnTo>
                  <a:lnTo>
                    <a:pt x="1128572" y="196349"/>
                  </a:lnTo>
                  <a:lnTo>
                    <a:pt x="1132055" y="195779"/>
                  </a:lnTo>
                  <a:lnTo>
                    <a:pt x="1135538" y="195212"/>
                  </a:lnTo>
                  <a:lnTo>
                    <a:pt x="1139021" y="194649"/>
                  </a:lnTo>
                  <a:lnTo>
                    <a:pt x="1142505" y="194088"/>
                  </a:lnTo>
                  <a:lnTo>
                    <a:pt x="1145988" y="193531"/>
                  </a:lnTo>
                  <a:lnTo>
                    <a:pt x="1149471" y="192977"/>
                  </a:lnTo>
                  <a:lnTo>
                    <a:pt x="1152954" y="192426"/>
                  </a:lnTo>
                  <a:lnTo>
                    <a:pt x="1156437" y="191879"/>
                  </a:lnTo>
                  <a:lnTo>
                    <a:pt x="1159921" y="191334"/>
                  </a:lnTo>
                  <a:lnTo>
                    <a:pt x="1163404" y="190793"/>
                  </a:lnTo>
                  <a:lnTo>
                    <a:pt x="1166887" y="190254"/>
                  </a:lnTo>
                  <a:lnTo>
                    <a:pt x="1170370" y="248448"/>
                  </a:lnTo>
                  <a:lnTo>
                    <a:pt x="1173854" y="247763"/>
                  </a:lnTo>
                  <a:lnTo>
                    <a:pt x="1177337" y="247082"/>
                  </a:lnTo>
                  <a:lnTo>
                    <a:pt x="1180820" y="246405"/>
                  </a:lnTo>
                  <a:lnTo>
                    <a:pt x="1184303" y="245731"/>
                  </a:lnTo>
                  <a:lnTo>
                    <a:pt x="1187787" y="245061"/>
                  </a:lnTo>
                  <a:lnTo>
                    <a:pt x="1191270" y="244395"/>
                  </a:lnTo>
                  <a:lnTo>
                    <a:pt x="1194753" y="243732"/>
                  </a:lnTo>
                  <a:lnTo>
                    <a:pt x="1198236" y="243073"/>
                  </a:lnTo>
                  <a:lnTo>
                    <a:pt x="1201720" y="242418"/>
                  </a:lnTo>
                  <a:lnTo>
                    <a:pt x="1205203" y="241766"/>
                  </a:lnTo>
                  <a:lnTo>
                    <a:pt x="1208686" y="241117"/>
                  </a:lnTo>
                  <a:lnTo>
                    <a:pt x="1212169" y="240472"/>
                  </a:lnTo>
                  <a:lnTo>
                    <a:pt x="1215653" y="239831"/>
                  </a:lnTo>
                  <a:lnTo>
                    <a:pt x="1219136" y="239192"/>
                  </a:lnTo>
                  <a:lnTo>
                    <a:pt x="1222619" y="238558"/>
                  </a:lnTo>
                  <a:lnTo>
                    <a:pt x="1226102" y="237926"/>
                  </a:lnTo>
                  <a:lnTo>
                    <a:pt x="1229586" y="237298"/>
                  </a:lnTo>
                  <a:lnTo>
                    <a:pt x="1233069" y="236673"/>
                  </a:lnTo>
                  <a:lnTo>
                    <a:pt x="1236552" y="236052"/>
                  </a:lnTo>
                  <a:lnTo>
                    <a:pt x="1240035" y="235434"/>
                  </a:lnTo>
                  <a:lnTo>
                    <a:pt x="1243519" y="234819"/>
                  </a:lnTo>
                  <a:lnTo>
                    <a:pt x="1247002" y="234207"/>
                  </a:lnTo>
                  <a:lnTo>
                    <a:pt x="1250485" y="233598"/>
                  </a:lnTo>
                  <a:lnTo>
                    <a:pt x="1253968" y="232993"/>
                  </a:lnTo>
                  <a:lnTo>
                    <a:pt x="1257452" y="232390"/>
                  </a:lnTo>
                  <a:lnTo>
                    <a:pt x="1260935" y="284998"/>
                  </a:lnTo>
                  <a:lnTo>
                    <a:pt x="1264418" y="284277"/>
                  </a:lnTo>
                  <a:lnTo>
                    <a:pt x="1267901" y="283559"/>
                  </a:lnTo>
                  <a:lnTo>
                    <a:pt x="1271385" y="282845"/>
                  </a:lnTo>
                  <a:lnTo>
                    <a:pt x="1274868" y="282135"/>
                  </a:lnTo>
                  <a:lnTo>
                    <a:pt x="1278351" y="281429"/>
                  </a:lnTo>
                  <a:lnTo>
                    <a:pt x="1281834" y="280725"/>
                  </a:lnTo>
                  <a:lnTo>
                    <a:pt x="1285318" y="280026"/>
                  </a:lnTo>
                  <a:lnTo>
                    <a:pt x="1288801" y="279330"/>
                  </a:lnTo>
                  <a:lnTo>
                    <a:pt x="1292284" y="278637"/>
                  </a:lnTo>
                  <a:lnTo>
                    <a:pt x="1295767" y="277948"/>
                  </a:lnTo>
                  <a:lnTo>
                    <a:pt x="1299251" y="277262"/>
                  </a:lnTo>
                  <a:lnTo>
                    <a:pt x="1302734" y="276579"/>
                  </a:lnTo>
                  <a:lnTo>
                    <a:pt x="1306217" y="275900"/>
                  </a:lnTo>
                  <a:lnTo>
                    <a:pt x="1309700" y="275224"/>
                  </a:lnTo>
                  <a:lnTo>
                    <a:pt x="1313184" y="274552"/>
                  </a:lnTo>
                  <a:lnTo>
                    <a:pt x="1316667" y="273883"/>
                  </a:lnTo>
                  <a:lnTo>
                    <a:pt x="1320150" y="273217"/>
                  </a:lnTo>
                  <a:lnTo>
                    <a:pt x="1323633" y="272554"/>
                  </a:lnTo>
                  <a:lnTo>
                    <a:pt x="1327117" y="271895"/>
                  </a:lnTo>
                  <a:lnTo>
                    <a:pt x="1330600" y="271238"/>
                  </a:lnTo>
                  <a:lnTo>
                    <a:pt x="1334083" y="270585"/>
                  </a:lnTo>
                  <a:lnTo>
                    <a:pt x="1337566" y="269935"/>
                  </a:lnTo>
                  <a:lnTo>
                    <a:pt x="1341050" y="269288"/>
                  </a:lnTo>
                  <a:lnTo>
                    <a:pt x="1344533" y="268644"/>
                  </a:lnTo>
                  <a:lnTo>
                    <a:pt x="1348016" y="268003"/>
                  </a:lnTo>
                  <a:lnTo>
                    <a:pt x="1351499" y="267366"/>
                  </a:lnTo>
                  <a:lnTo>
                    <a:pt x="1354983" y="266731"/>
                  </a:lnTo>
                  <a:lnTo>
                    <a:pt x="1358466" y="266099"/>
                  </a:lnTo>
                  <a:lnTo>
                    <a:pt x="1361949" y="265471"/>
                  </a:lnTo>
                  <a:lnTo>
                    <a:pt x="1365432" y="264845"/>
                  </a:lnTo>
                  <a:lnTo>
                    <a:pt x="1368916" y="264222"/>
                  </a:lnTo>
                  <a:lnTo>
                    <a:pt x="1372399" y="263602"/>
                  </a:lnTo>
                  <a:lnTo>
                    <a:pt x="1375882" y="262985"/>
                  </a:lnTo>
                  <a:lnTo>
                    <a:pt x="1379365" y="262371"/>
                  </a:lnTo>
                  <a:lnTo>
                    <a:pt x="1382849" y="261760"/>
                  </a:lnTo>
                  <a:lnTo>
                    <a:pt x="1386332" y="261152"/>
                  </a:lnTo>
                  <a:lnTo>
                    <a:pt x="1389815" y="260546"/>
                  </a:lnTo>
                  <a:lnTo>
                    <a:pt x="1393298" y="259943"/>
                  </a:lnTo>
                  <a:lnTo>
                    <a:pt x="1396782" y="259343"/>
                  </a:lnTo>
                  <a:lnTo>
                    <a:pt x="1400265" y="258746"/>
                  </a:lnTo>
                  <a:lnTo>
                    <a:pt x="1403748" y="258152"/>
                  </a:lnTo>
                  <a:lnTo>
                    <a:pt x="1407231" y="257560"/>
                  </a:lnTo>
                  <a:lnTo>
                    <a:pt x="1410715" y="256971"/>
                  </a:lnTo>
                  <a:lnTo>
                    <a:pt x="1414198" y="256385"/>
                  </a:lnTo>
                  <a:lnTo>
                    <a:pt x="1417681" y="255801"/>
                  </a:lnTo>
                  <a:lnTo>
                    <a:pt x="1421164" y="255220"/>
                  </a:lnTo>
                  <a:lnTo>
                    <a:pt x="1424648" y="254641"/>
                  </a:lnTo>
                  <a:lnTo>
                    <a:pt x="1428131" y="254066"/>
                  </a:lnTo>
                  <a:lnTo>
                    <a:pt x="1431614" y="253492"/>
                  </a:lnTo>
                  <a:lnTo>
                    <a:pt x="1435097" y="252922"/>
                  </a:lnTo>
                  <a:lnTo>
                    <a:pt x="1438580" y="252354"/>
                  </a:lnTo>
                  <a:lnTo>
                    <a:pt x="1442064" y="251788"/>
                  </a:lnTo>
                  <a:lnTo>
                    <a:pt x="1445547" y="251225"/>
                  </a:lnTo>
                  <a:lnTo>
                    <a:pt x="1449030" y="250665"/>
                  </a:lnTo>
                  <a:lnTo>
                    <a:pt x="1452513" y="250107"/>
                  </a:lnTo>
                  <a:lnTo>
                    <a:pt x="1455997" y="249552"/>
                  </a:lnTo>
                  <a:lnTo>
                    <a:pt x="1459480" y="248998"/>
                  </a:lnTo>
                  <a:lnTo>
                    <a:pt x="1462963" y="248448"/>
                  </a:lnTo>
                  <a:lnTo>
                    <a:pt x="1466446" y="247900"/>
                  </a:lnTo>
                  <a:lnTo>
                    <a:pt x="1469930" y="247354"/>
                  </a:lnTo>
                  <a:lnTo>
                    <a:pt x="1473413" y="246811"/>
                  </a:lnTo>
                  <a:lnTo>
                    <a:pt x="1476896" y="246270"/>
                  </a:lnTo>
                  <a:lnTo>
                    <a:pt x="1480379" y="245731"/>
                  </a:lnTo>
                  <a:lnTo>
                    <a:pt x="1483863" y="245195"/>
                  </a:lnTo>
                  <a:lnTo>
                    <a:pt x="1487346" y="244661"/>
                  </a:lnTo>
                  <a:lnTo>
                    <a:pt x="1490829" y="244130"/>
                  </a:lnTo>
                  <a:lnTo>
                    <a:pt x="1494312" y="243600"/>
                  </a:lnTo>
                  <a:lnTo>
                    <a:pt x="1497796" y="243073"/>
                  </a:lnTo>
                  <a:lnTo>
                    <a:pt x="1501279" y="242549"/>
                  </a:lnTo>
                  <a:lnTo>
                    <a:pt x="1504762" y="242026"/>
                  </a:lnTo>
                  <a:lnTo>
                    <a:pt x="1508245" y="328985"/>
                  </a:lnTo>
                  <a:lnTo>
                    <a:pt x="1511729" y="328298"/>
                  </a:lnTo>
                  <a:lnTo>
                    <a:pt x="1515212" y="327614"/>
                  </a:lnTo>
                  <a:lnTo>
                    <a:pt x="1518695" y="326933"/>
                  </a:lnTo>
                  <a:lnTo>
                    <a:pt x="1522178" y="326255"/>
                  </a:lnTo>
                  <a:lnTo>
                    <a:pt x="1525662" y="325580"/>
                  </a:lnTo>
                  <a:lnTo>
                    <a:pt x="1529145" y="324908"/>
                  </a:lnTo>
                  <a:lnTo>
                    <a:pt x="1532628" y="324238"/>
                  </a:lnTo>
                  <a:lnTo>
                    <a:pt x="1536111" y="323571"/>
                  </a:lnTo>
                  <a:lnTo>
                    <a:pt x="1539595" y="322907"/>
                  </a:lnTo>
                  <a:lnTo>
                    <a:pt x="1543078" y="322245"/>
                  </a:lnTo>
                  <a:lnTo>
                    <a:pt x="1546561" y="321587"/>
                  </a:lnTo>
                  <a:lnTo>
                    <a:pt x="1550044" y="320930"/>
                  </a:lnTo>
                  <a:lnTo>
                    <a:pt x="1553528" y="361285"/>
                  </a:lnTo>
                  <a:lnTo>
                    <a:pt x="1557011" y="360561"/>
                  </a:lnTo>
                  <a:lnTo>
                    <a:pt x="1560494" y="359839"/>
                  </a:lnTo>
                  <a:lnTo>
                    <a:pt x="1563977" y="359120"/>
                  </a:lnTo>
                  <a:lnTo>
                    <a:pt x="1567461" y="358404"/>
                  </a:lnTo>
                  <a:lnTo>
                    <a:pt x="1570944" y="357691"/>
                  </a:lnTo>
                  <a:lnTo>
                    <a:pt x="1574427" y="396524"/>
                  </a:lnTo>
                  <a:lnTo>
                    <a:pt x="1577910" y="395748"/>
                  </a:lnTo>
                  <a:lnTo>
                    <a:pt x="1581394" y="394975"/>
                  </a:lnTo>
                  <a:lnTo>
                    <a:pt x="1584877" y="394205"/>
                  </a:lnTo>
                  <a:lnTo>
                    <a:pt x="1588360" y="393439"/>
                  </a:lnTo>
                  <a:lnTo>
                    <a:pt x="1591843" y="392675"/>
                  </a:lnTo>
                  <a:lnTo>
                    <a:pt x="1595327" y="391914"/>
                  </a:lnTo>
                  <a:lnTo>
                    <a:pt x="1598810" y="391156"/>
                  </a:lnTo>
                  <a:lnTo>
                    <a:pt x="1602293" y="390401"/>
                  </a:lnTo>
                  <a:lnTo>
                    <a:pt x="1605776" y="389649"/>
                  </a:lnTo>
                  <a:lnTo>
                    <a:pt x="1609260" y="388899"/>
                  </a:lnTo>
                  <a:lnTo>
                    <a:pt x="1612743" y="388153"/>
                  </a:lnTo>
                  <a:lnTo>
                    <a:pt x="1616226" y="387410"/>
                  </a:lnTo>
                  <a:lnTo>
                    <a:pt x="1619709" y="386669"/>
                  </a:lnTo>
                  <a:lnTo>
                    <a:pt x="1623193" y="385931"/>
                  </a:lnTo>
                  <a:lnTo>
                    <a:pt x="1626676" y="385196"/>
                  </a:lnTo>
                  <a:lnTo>
                    <a:pt x="1630159" y="384464"/>
                  </a:lnTo>
                  <a:lnTo>
                    <a:pt x="1633642" y="383734"/>
                  </a:lnTo>
                  <a:lnTo>
                    <a:pt x="1637126" y="383008"/>
                  </a:lnTo>
                  <a:lnTo>
                    <a:pt x="1640609" y="382284"/>
                  </a:lnTo>
                  <a:lnTo>
                    <a:pt x="1644092" y="381563"/>
                  </a:lnTo>
                  <a:lnTo>
                    <a:pt x="1647575" y="380844"/>
                  </a:lnTo>
                  <a:lnTo>
                    <a:pt x="1651059" y="380128"/>
                  </a:lnTo>
                  <a:lnTo>
                    <a:pt x="1654542" y="379415"/>
                  </a:lnTo>
                  <a:lnTo>
                    <a:pt x="1658025" y="378705"/>
                  </a:lnTo>
                  <a:lnTo>
                    <a:pt x="1661508" y="377997"/>
                  </a:lnTo>
                  <a:lnTo>
                    <a:pt x="1664992" y="414228"/>
                  </a:lnTo>
                  <a:lnTo>
                    <a:pt x="1668475" y="413466"/>
                  </a:lnTo>
                  <a:lnTo>
                    <a:pt x="1671958" y="412706"/>
                  </a:lnTo>
                  <a:lnTo>
                    <a:pt x="1675441" y="411950"/>
                  </a:lnTo>
                  <a:lnTo>
                    <a:pt x="1678925" y="411196"/>
                  </a:lnTo>
                  <a:lnTo>
                    <a:pt x="1682408" y="410445"/>
                  </a:lnTo>
                  <a:lnTo>
                    <a:pt x="1685891" y="445428"/>
                  </a:lnTo>
                  <a:lnTo>
                    <a:pt x="1689374" y="444626"/>
                  </a:lnTo>
                  <a:lnTo>
                    <a:pt x="1692858" y="443828"/>
                  </a:lnTo>
                  <a:lnTo>
                    <a:pt x="1696341" y="443033"/>
                  </a:lnTo>
                  <a:lnTo>
                    <a:pt x="1699824" y="442240"/>
                  </a:lnTo>
                  <a:lnTo>
                    <a:pt x="1703307" y="441450"/>
                  </a:lnTo>
                  <a:lnTo>
                    <a:pt x="1706791" y="440663"/>
                  </a:lnTo>
                  <a:lnTo>
                    <a:pt x="1710274" y="474422"/>
                  </a:lnTo>
                  <a:lnTo>
                    <a:pt x="1713757" y="473588"/>
                  </a:lnTo>
                  <a:lnTo>
                    <a:pt x="1717240" y="472758"/>
                  </a:lnTo>
                  <a:lnTo>
                    <a:pt x="1720723" y="471931"/>
                  </a:lnTo>
                  <a:lnTo>
                    <a:pt x="1724207" y="471106"/>
                  </a:lnTo>
                  <a:lnTo>
                    <a:pt x="1727690" y="470285"/>
                  </a:lnTo>
                  <a:lnTo>
                    <a:pt x="1731173" y="469466"/>
                  </a:lnTo>
                  <a:lnTo>
                    <a:pt x="1734656" y="468650"/>
                  </a:lnTo>
                  <a:lnTo>
                    <a:pt x="1738140" y="467837"/>
                  </a:lnTo>
                  <a:lnTo>
                    <a:pt x="1741623" y="467027"/>
                  </a:lnTo>
                  <a:lnTo>
                    <a:pt x="1745106" y="466220"/>
                  </a:lnTo>
                  <a:lnTo>
                    <a:pt x="1748589" y="465415"/>
                  </a:lnTo>
                  <a:lnTo>
                    <a:pt x="1752073" y="464613"/>
                  </a:lnTo>
                  <a:lnTo>
                    <a:pt x="1755556" y="463814"/>
                  </a:lnTo>
                  <a:lnTo>
                    <a:pt x="1759039" y="463018"/>
                  </a:lnTo>
                  <a:lnTo>
                    <a:pt x="1762522" y="462224"/>
                  </a:lnTo>
                  <a:lnTo>
                    <a:pt x="1766006" y="461433"/>
                  </a:lnTo>
                  <a:lnTo>
                    <a:pt x="1769489" y="460645"/>
                  </a:lnTo>
                  <a:lnTo>
                    <a:pt x="1772972" y="459859"/>
                  </a:lnTo>
                  <a:lnTo>
                    <a:pt x="1776455" y="459077"/>
                  </a:lnTo>
                  <a:lnTo>
                    <a:pt x="1779939" y="458296"/>
                  </a:lnTo>
                  <a:lnTo>
                    <a:pt x="1783422" y="457519"/>
                  </a:lnTo>
                  <a:lnTo>
                    <a:pt x="1786905" y="456744"/>
                  </a:lnTo>
                  <a:lnTo>
                    <a:pt x="1790388" y="455972"/>
                  </a:lnTo>
                  <a:lnTo>
                    <a:pt x="1793872" y="455202"/>
                  </a:lnTo>
                  <a:lnTo>
                    <a:pt x="1797355" y="454435"/>
                  </a:lnTo>
                  <a:lnTo>
                    <a:pt x="1800838" y="453670"/>
                  </a:lnTo>
                  <a:lnTo>
                    <a:pt x="1804321" y="452908"/>
                  </a:lnTo>
                  <a:lnTo>
                    <a:pt x="1807805" y="452149"/>
                  </a:lnTo>
                  <a:lnTo>
                    <a:pt x="1811288" y="451392"/>
                  </a:lnTo>
                  <a:lnTo>
                    <a:pt x="1814771" y="450638"/>
                  </a:lnTo>
                  <a:lnTo>
                    <a:pt x="1818254" y="449886"/>
                  </a:lnTo>
                  <a:lnTo>
                    <a:pt x="1821738" y="449137"/>
                  </a:lnTo>
                  <a:lnTo>
                    <a:pt x="1825221" y="448390"/>
                  </a:lnTo>
                  <a:lnTo>
                    <a:pt x="1828704" y="447646"/>
                  </a:lnTo>
                  <a:lnTo>
                    <a:pt x="1832187" y="446904"/>
                  </a:lnTo>
                  <a:lnTo>
                    <a:pt x="1835671" y="446164"/>
                  </a:lnTo>
                  <a:lnTo>
                    <a:pt x="1839154" y="445428"/>
                  </a:lnTo>
                  <a:lnTo>
                    <a:pt x="1842637" y="444693"/>
                  </a:lnTo>
                  <a:lnTo>
                    <a:pt x="1846120" y="443961"/>
                  </a:lnTo>
                  <a:lnTo>
                    <a:pt x="1849604" y="443231"/>
                  </a:lnTo>
                  <a:lnTo>
                    <a:pt x="1853087" y="442504"/>
                  </a:lnTo>
                  <a:lnTo>
                    <a:pt x="1856570" y="441779"/>
                  </a:lnTo>
                  <a:lnTo>
                    <a:pt x="1860053" y="441056"/>
                  </a:lnTo>
                  <a:lnTo>
                    <a:pt x="1863537" y="440336"/>
                  </a:lnTo>
                  <a:lnTo>
                    <a:pt x="1867020" y="439618"/>
                  </a:lnTo>
                  <a:lnTo>
                    <a:pt x="1870503" y="438903"/>
                  </a:lnTo>
                  <a:lnTo>
                    <a:pt x="1873986" y="438190"/>
                  </a:lnTo>
                  <a:lnTo>
                    <a:pt x="1877470" y="437479"/>
                  </a:lnTo>
                  <a:lnTo>
                    <a:pt x="1880953" y="436770"/>
                  </a:lnTo>
                  <a:lnTo>
                    <a:pt x="1884436" y="436064"/>
                  </a:lnTo>
                  <a:lnTo>
                    <a:pt x="1887919" y="435360"/>
                  </a:lnTo>
                  <a:lnTo>
                    <a:pt x="1891403" y="434658"/>
                  </a:lnTo>
                  <a:lnTo>
                    <a:pt x="1894886" y="433959"/>
                  </a:lnTo>
                  <a:lnTo>
                    <a:pt x="1898369" y="433262"/>
                  </a:lnTo>
                  <a:lnTo>
                    <a:pt x="1901852" y="432567"/>
                  </a:lnTo>
                  <a:lnTo>
                    <a:pt x="1905336" y="431874"/>
                  </a:lnTo>
                  <a:lnTo>
                    <a:pt x="1908819" y="431183"/>
                  </a:lnTo>
                  <a:lnTo>
                    <a:pt x="1912302" y="492108"/>
                  </a:lnTo>
                  <a:lnTo>
                    <a:pt x="1915785" y="491339"/>
                  </a:lnTo>
                  <a:lnTo>
                    <a:pt x="1919269" y="490573"/>
                  </a:lnTo>
                  <a:lnTo>
                    <a:pt x="1922752" y="489809"/>
                  </a:lnTo>
                  <a:lnTo>
                    <a:pt x="1926235" y="489048"/>
                  </a:lnTo>
                  <a:lnTo>
                    <a:pt x="1929718" y="488289"/>
                  </a:lnTo>
                  <a:lnTo>
                    <a:pt x="1933202" y="487532"/>
                  </a:lnTo>
                  <a:lnTo>
                    <a:pt x="1936685" y="486778"/>
                  </a:lnTo>
                  <a:lnTo>
                    <a:pt x="1940168" y="486026"/>
                  </a:lnTo>
                  <a:lnTo>
                    <a:pt x="1943651" y="485276"/>
                  </a:lnTo>
                  <a:lnTo>
                    <a:pt x="1947135" y="484529"/>
                  </a:lnTo>
                  <a:lnTo>
                    <a:pt x="1950618" y="483784"/>
                  </a:lnTo>
                  <a:lnTo>
                    <a:pt x="1954101" y="483041"/>
                  </a:lnTo>
                  <a:lnTo>
                    <a:pt x="1957584" y="482301"/>
                  </a:lnTo>
                  <a:lnTo>
                    <a:pt x="1961068" y="481562"/>
                  </a:lnTo>
                  <a:lnTo>
                    <a:pt x="1964551" y="480826"/>
                  </a:lnTo>
                  <a:lnTo>
                    <a:pt x="1968034" y="480093"/>
                  </a:lnTo>
                  <a:lnTo>
                    <a:pt x="1971517" y="479361"/>
                  </a:lnTo>
                  <a:lnTo>
                    <a:pt x="1975001" y="478632"/>
                  </a:lnTo>
                  <a:lnTo>
                    <a:pt x="1978484" y="477905"/>
                  </a:lnTo>
                  <a:lnTo>
                    <a:pt x="1981967" y="477180"/>
                  </a:lnTo>
                  <a:lnTo>
                    <a:pt x="1985450" y="476457"/>
                  </a:lnTo>
                  <a:lnTo>
                    <a:pt x="1988934" y="475737"/>
                  </a:lnTo>
                  <a:lnTo>
                    <a:pt x="1992417" y="475019"/>
                  </a:lnTo>
                  <a:lnTo>
                    <a:pt x="1995900" y="474302"/>
                  </a:lnTo>
                  <a:lnTo>
                    <a:pt x="1999383" y="473588"/>
                  </a:lnTo>
                  <a:lnTo>
                    <a:pt x="2002867" y="501788"/>
                  </a:lnTo>
                  <a:lnTo>
                    <a:pt x="2006350" y="501042"/>
                  </a:lnTo>
                  <a:lnTo>
                    <a:pt x="2009833" y="500298"/>
                  </a:lnTo>
                  <a:lnTo>
                    <a:pt x="2013316" y="499557"/>
                  </a:lnTo>
                  <a:lnTo>
                    <a:pt x="2016799" y="498818"/>
                  </a:lnTo>
                  <a:lnTo>
                    <a:pt x="2020283" y="498081"/>
                  </a:lnTo>
                  <a:lnTo>
                    <a:pt x="2023766" y="658666"/>
                  </a:lnTo>
                  <a:lnTo>
                    <a:pt x="2027249" y="657748"/>
                  </a:lnTo>
                  <a:lnTo>
                    <a:pt x="2030732" y="656832"/>
                  </a:lnTo>
                  <a:lnTo>
                    <a:pt x="2034216" y="655919"/>
                  </a:lnTo>
                  <a:lnTo>
                    <a:pt x="2037699" y="655009"/>
                  </a:lnTo>
                  <a:lnTo>
                    <a:pt x="2041182" y="654101"/>
                  </a:lnTo>
                  <a:lnTo>
                    <a:pt x="2044665" y="653196"/>
                  </a:lnTo>
                  <a:lnTo>
                    <a:pt x="2048149" y="677315"/>
                  </a:lnTo>
                  <a:lnTo>
                    <a:pt x="2051632" y="676388"/>
                  </a:lnTo>
                  <a:lnTo>
                    <a:pt x="2055115" y="675464"/>
                  </a:lnTo>
                  <a:lnTo>
                    <a:pt x="2058598" y="674542"/>
                  </a:lnTo>
                  <a:lnTo>
                    <a:pt x="2062082" y="673623"/>
                  </a:lnTo>
                  <a:lnTo>
                    <a:pt x="2065565" y="672707"/>
                  </a:lnTo>
                  <a:lnTo>
                    <a:pt x="2069048" y="671793"/>
                  </a:lnTo>
                  <a:lnTo>
                    <a:pt x="2072531" y="670881"/>
                  </a:lnTo>
                  <a:lnTo>
                    <a:pt x="2076015" y="669972"/>
                  </a:lnTo>
                  <a:lnTo>
                    <a:pt x="2079498" y="669065"/>
                  </a:lnTo>
                  <a:lnTo>
                    <a:pt x="2082981" y="668161"/>
                  </a:lnTo>
                  <a:lnTo>
                    <a:pt x="2086464" y="667259"/>
                  </a:lnTo>
                  <a:lnTo>
                    <a:pt x="2089948" y="666360"/>
                  </a:lnTo>
                  <a:lnTo>
                    <a:pt x="2093431" y="665463"/>
                  </a:lnTo>
                  <a:lnTo>
                    <a:pt x="2096914" y="664568"/>
                  </a:lnTo>
                  <a:lnTo>
                    <a:pt x="2100397" y="663676"/>
                  </a:lnTo>
                  <a:lnTo>
                    <a:pt x="2103881" y="662787"/>
                  </a:lnTo>
                  <a:lnTo>
                    <a:pt x="2107364" y="661899"/>
                  </a:lnTo>
                  <a:lnTo>
                    <a:pt x="2110847" y="661014"/>
                  </a:lnTo>
                  <a:lnTo>
                    <a:pt x="2114330" y="684243"/>
                  </a:lnTo>
                  <a:lnTo>
                    <a:pt x="2117814" y="683339"/>
                  </a:lnTo>
                  <a:lnTo>
                    <a:pt x="2121297" y="682436"/>
                  </a:lnTo>
                  <a:lnTo>
                    <a:pt x="2124780" y="681537"/>
                  </a:lnTo>
                  <a:lnTo>
                    <a:pt x="2128263" y="680639"/>
                  </a:lnTo>
                  <a:lnTo>
                    <a:pt x="2131747" y="679744"/>
                  </a:lnTo>
                  <a:lnTo>
                    <a:pt x="2135230" y="725585"/>
                  </a:lnTo>
                  <a:lnTo>
                    <a:pt x="2138713" y="724649"/>
                  </a:lnTo>
                  <a:lnTo>
                    <a:pt x="2142196" y="723716"/>
                  </a:lnTo>
                  <a:lnTo>
                    <a:pt x="2145680" y="722785"/>
                  </a:lnTo>
                  <a:lnTo>
                    <a:pt x="2149163" y="721856"/>
                  </a:lnTo>
                  <a:lnTo>
                    <a:pt x="2152646" y="720930"/>
                  </a:lnTo>
                  <a:lnTo>
                    <a:pt x="2156129" y="720006"/>
                  </a:lnTo>
                  <a:lnTo>
                    <a:pt x="2159613" y="719084"/>
                  </a:lnTo>
                  <a:lnTo>
                    <a:pt x="2163096" y="718165"/>
                  </a:lnTo>
                  <a:lnTo>
                    <a:pt x="2166579" y="717248"/>
                  </a:lnTo>
                  <a:lnTo>
                    <a:pt x="2170062" y="716334"/>
                  </a:lnTo>
                  <a:lnTo>
                    <a:pt x="2173546" y="715422"/>
                  </a:lnTo>
                  <a:lnTo>
                    <a:pt x="2177029" y="714512"/>
                  </a:lnTo>
                  <a:lnTo>
                    <a:pt x="2180512" y="713604"/>
                  </a:lnTo>
                  <a:lnTo>
                    <a:pt x="2183995" y="712699"/>
                  </a:lnTo>
                  <a:lnTo>
                    <a:pt x="2187479" y="711796"/>
                  </a:lnTo>
                  <a:lnTo>
                    <a:pt x="2190962" y="710895"/>
                  </a:lnTo>
                  <a:lnTo>
                    <a:pt x="2194445" y="709997"/>
                  </a:lnTo>
                  <a:lnTo>
                    <a:pt x="2197928" y="709101"/>
                  </a:lnTo>
                  <a:lnTo>
                    <a:pt x="2201412" y="708207"/>
                  </a:lnTo>
                  <a:lnTo>
                    <a:pt x="2204895" y="729681"/>
                  </a:lnTo>
                  <a:lnTo>
                    <a:pt x="2208378" y="728771"/>
                  </a:lnTo>
                  <a:lnTo>
                    <a:pt x="2211861" y="727863"/>
                  </a:lnTo>
                  <a:lnTo>
                    <a:pt x="2215345" y="726957"/>
                  </a:lnTo>
                  <a:lnTo>
                    <a:pt x="2218828" y="726054"/>
                  </a:lnTo>
                  <a:lnTo>
                    <a:pt x="2222311" y="725153"/>
                  </a:lnTo>
                  <a:lnTo>
                    <a:pt x="2225794" y="724254"/>
                  </a:lnTo>
                  <a:lnTo>
                    <a:pt x="2229278" y="723357"/>
                  </a:lnTo>
                  <a:lnTo>
                    <a:pt x="2232761" y="722463"/>
                  </a:lnTo>
                  <a:lnTo>
                    <a:pt x="2236244" y="721571"/>
                  </a:lnTo>
                  <a:lnTo>
                    <a:pt x="2239727" y="720681"/>
                  </a:lnTo>
                  <a:lnTo>
                    <a:pt x="2243211" y="719793"/>
                  </a:lnTo>
                  <a:lnTo>
                    <a:pt x="2246694" y="718907"/>
                  </a:lnTo>
                  <a:lnTo>
                    <a:pt x="2250177" y="761187"/>
                  </a:lnTo>
                  <a:lnTo>
                    <a:pt x="2253660" y="760267"/>
                  </a:lnTo>
                  <a:lnTo>
                    <a:pt x="2257144" y="759350"/>
                  </a:lnTo>
                  <a:lnTo>
                    <a:pt x="2260627" y="758434"/>
                  </a:lnTo>
                  <a:lnTo>
                    <a:pt x="2264110" y="757521"/>
                  </a:lnTo>
                  <a:lnTo>
                    <a:pt x="2267593" y="756610"/>
                  </a:lnTo>
                  <a:lnTo>
                    <a:pt x="2271077" y="776673"/>
                  </a:lnTo>
                  <a:lnTo>
                    <a:pt x="2274560" y="775749"/>
                  </a:lnTo>
                  <a:lnTo>
                    <a:pt x="2278043" y="774826"/>
                  </a:lnTo>
                  <a:lnTo>
                    <a:pt x="2281526" y="773906"/>
                  </a:lnTo>
                  <a:lnTo>
                    <a:pt x="2285010" y="772988"/>
                  </a:lnTo>
                  <a:lnTo>
                    <a:pt x="2288493" y="772072"/>
                  </a:lnTo>
                  <a:lnTo>
                    <a:pt x="2291976" y="771159"/>
                  </a:lnTo>
                  <a:lnTo>
                    <a:pt x="2295459" y="811000"/>
                  </a:lnTo>
                  <a:lnTo>
                    <a:pt x="2298942" y="810057"/>
                  </a:lnTo>
                  <a:lnTo>
                    <a:pt x="2302426" y="809116"/>
                  </a:lnTo>
                  <a:lnTo>
                    <a:pt x="2305909" y="808177"/>
                  </a:lnTo>
                  <a:lnTo>
                    <a:pt x="2309392" y="807241"/>
                  </a:lnTo>
                  <a:lnTo>
                    <a:pt x="2312875" y="806307"/>
                  </a:lnTo>
                  <a:lnTo>
                    <a:pt x="2316359" y="805375"/>
                  </a:lnTo>
                  <a:lnTo>
                    <a:pt x="2319842" y="804445"/>
                  </a:lnTo>
                  <a:lnTo>
                    <a:pt x="2323325" y="803517"/>
                  </a:lnTo>
                  <a:lnTo>
                    <a:pt x="2326808" y="802591"/>
                  </a:lnTo>
                  <a:lnTo>
                    <a:pt x="2330292" y="801667"/>
                  </a:lnTo>
                  <a:lnTo>
                    <a:pt x="2333775" y="800746"/>
                  </a:lnTo>
                  <a:lnTo>
                    <a:pt x="2337258" y="799827"/>
                  </a:lnTo>
                  <a:lnTo>
                    <a:pt x="2340741" y="798909"/>
                  </a:lnTo>
                  <a:lnTo>
                    <a:pt x="2344225" y="797994"/>
                  </a:lnTo>
                  <a:lnTo>
                    <a:pt x="2347708" y="797081"/>
                  </a:lnTo>
                  <a:lnTo>
                    <a:pt x="2351191" y="796170"/>
                  </a:lnTo>
                  <a:lnTo>
                    <a:pt x="2354674" y="795261"/>
                  </a:lnTo>
                  <a:lnTo>
                    <a:pt x="2358158" y="794355"/>
                  </a:lnTo>
                  <a:lnTo>
                    <a:pt x="2361641" y="813070"/>
                  </a:lnTo>
                  <a:lnTo>
                    <a:pt x="2365124" y="812152"/>
                  </a:lnTo>
                  <a:lnTo>
                    <a:pt x="2368607" y="811236"/>
                  </a:lnTo>
                  <a:lnTo>
                    <a:pt x="2372091" y="810322"/>
                  </a:lnTo>
                  <a:lnTo>
                    <a:pt x="2375574" y="809410"/>
                  </a:lnTo>
                  <a:lnTo>
                    <a:pt x="2379057" y="808500"/>
                  </a:lnTo>
                  <a:lnTo>
                    <a:pt x="2382540" y="864513"/>
                  </a:lnTo>
                  <a:lnTo>
                    <a:pt x="2386024" y="863563"/>
                  </a:lnTo>
                  <a:lnTo>
                    <a:pt x="2389507" y="862616"/>
                  </a:lnTo>
                  <a:lnTo>
                    <a:pt x="2392990" y="861671"/>
                  </a:lnTo>
                  <a:lnTo>
                    <a:pt x="2396473" y="860728"/>
                  </a:lnTo>
                  <a:lnTo>
                    <a:pt x="2399957" y="859788"/>
                  </a:lnTo>
                  <a:lnTo>
                    <a:pt x="2403440" y="858849"/>
                  </a:lnTo>
                  <a:lnTo>
                    <a:pt x="2406923" y="912190"/>
                  </a:lnTo>
                  <a:lnTo>
                    <a:pt x="2410406" y="911217"/>
                  </a:lnTo>
                  <a:lnTo>
                    <a:pt x="2413890" y="910245"/>
                  </a:lnTo>
                  <a:lnTo>
                    <a:pt x="2417373" y="909276"/>
                  </a:lnTo>
                  <a:lnTo>
                    <a:pt x="2420856" y="908309"/>
                  </a:lnTo>
                  <a:lnTo>
                    <a:pt x="2424339" y="907344"/>
                  </a:lnTo>
                  <a:lnTo>
                    <a:pt x="2427823" y="923906"/>
                  </a:lnTo>
                  <a:lnTo>
                    <a:pt x="2431306" y="922933"/>
                  </a:lnTo>
                  <a:lnTo>
                    <a:pt x="2434789" y="921962"/>
                  </a:lnTo>
                  <a:lnTo>
                    <a:pt x="2438272" y="920994"/>
                  </a:lnTo>
                  <a:lnTo>
                    <a:pt x="2441756" y="920027"/>
                  </a:lnTo>
                  <a:lnTo>
                    <a:pt x="2445239" y="919062"/>
                  </a:lnTo>
                  <a:lnTo>
                    <a:pt x="2448722" y="918099"/>
                  </a:lnTo>
                  <a:lnTo>
                    <a:pt x="2452205" y="968080"/>
                  </a:lnTo>
                  <a:lnTo>
                    <a:pt x="2455689" y="967088"/>
                  </a:lnTo>
                  <a:lnTo>
                    <a:pt x="2459172" y="966099"/>
                  </a:lnTo>
                  <a:lnTo>
                    <a:pt x="2462655" y="965111"/>
                  </a:lnTo>
                  <a:lnTo>
                    <a:pt x="2466138" y="964125"/>
                  </a:lnTo>
                  <a:lnTo>
                    <a:pt x="2469622" y="963141"/>
                  </a:lnTo>
                  <a:lnTo>
                    <a:pt x="2473105" y="1026782"/>
                  </a:lnTo>
                  <a:lnTo>
                    <a:pt x="2476588" y="1025763"/>
                  </a:lnTo>
                  <a:lnTo>
                    <a:pt x="2480071" y="1024746"/>
                  </a:lnTo>
                  <a:lnTo>
                    <a:pt x="2483555" y="1023731"/>
                  </a:lnTo>
                  <a:lnTo>
                    <a:pt x="2487038" y="1022718"/>
                  </a:lnTo>
                  <a:lnTo>
                    <a:pt x="2490521" y="1021708"/>
                  </a:lnTo>
                  <a:lnTo>
                    <a:pt x="2494004" y="1020699"/>
                  </a:lnTo>
                  <a:lnTo>
                    <a:pt x="2497488" y="1050654"/>
                  </a:lnTo>
                  <a:lnTo>
                    <a:pt x="2500971" y="1049631"/>
                  </a:lnTo>
                  <a:lnTo>
                    <a:pt x="2504454" y="1048611"/>
                  </a:lnTo>
                  <a:lnTo>
                    <a:pt x="2507937" y="1047593"/>
                  </a:lnTo>
                  <a:lnTo>
                    <a:pt x="2511421" y="1046576"/>
                  </a:lnTo>
                  <a:lnTo>
                    <a:pt x="2514904" y="1045562"/>
                  </a:lnTo>
                  <a:lnTo>
                    <a:pt x="2518387" y="1044549"/>
                  </a:lnTo>
                  <a:lnTo>
                    <a:pt x="2521870" y="1043539"/>
                  </a:lnTo>
                  <a:lnTo>
                    <a:pt x="2525354" y="1042530"/>
                  </a:lnTo>
                  <a:lnTo>
                    <a:pt x="2528837" y="1041524"/>
                  </a:lnTo>
                  <a:lnTo>
                    <a:pt x="2532320" y="1040519"/>
                  </a:lnTo>
                  <a:lnTo>
                    <a:pt x="2535803" y="1039516"/>
                  </a:lnTo>
                  <a:lnTo>
                    <a:pt x="2539287" y="1038515"/>
                  </a:lnTo>
                  <a:lnTo>
                    <a:pt x="2542770" y="1037516"/>
                  </a:lnTo>
                  <a:lnTo>
                    <a:pt x="2546253" y="1036519"/>
                  </a:lnTo>
                  <a:lnTo>
                    <a:pt x="2549736" y="1035524"/>
                  </a:lnTo>
                  <a:lnTo>
                    <a:pt x="2553220" y="1034531"/>
                  </a:lnTo>
                  <a:lnTo>
                    <a:pt x="2556703" y="1033540"/>
                  </a:lnTo>
                  <a:lnTo>
                    <a:pt x="2560186" y="1032551"/>
                  </a:lnTo>
                  <a:lnTo>
                    <a:pt x="2563669" y="1061447"/>
                  </a:lnTo>
                  <a:lnTo>
                    <a:pt x="2567153" y="1060445"/>
                  </a:lnTo>
                  <a:lnTo>
                    <a:pt x="2570636" y="1059446"/>
                  </a:lnTo>
                  <a:lnTo>
                    <a:pt x="2574119" y="1058448"/>
                  </a:lnTo>
                  <a:lnTo>
                    <a:pt x="2577602" y="1057452"/>
                  </a:lnTo>
                  <a:lnTo>
                    <a:pt x="2581085" y="1056457"/>
                  </a:lnTo>
                  <a:lnTo>
                    <a:pt x="2584569" y="1084538"/>
                  </a:lnTo>
                  <a:lnTo>
                    <a:pt x="2588052" y="1083533"/>
                  </a:lnTo>
                  <a:lnTo>
                    <a:pt x="2591535" y="1082529"/>
                  </a:lnTo>
                  <a:lnTo>
                    <a:pt x="2595018" y="1081527"/>
                  </a:lnTo>
                  <a:lnTo>
                    <a:pt x="2598502" y="1080527"/>
                  </a:lnTo>
                  <a:lnTo>
                    <a:pt x="2601985" y="1079529"/>
                  </a:lnTo>
                  <a:lnTo>
                    <a:pt x="2605468" y="1078533"/>
                  </a:lnTo>
                  <a:lnTo>
                    <a:pt x="2608951" y="1077538"/>
                  </a:lnTo>
                  <a:lnTo>
                    <a:pt x="2612435" y="1076545"/>
                  </a:lnTo>
                  <a:lnTo>
                    <a:pt x="2615918" y="1075555"/>
                  </a:lnTo>
                  <a:lnTo>
                    <a:pt x="2619401" y="1074565"/>
                  </a:lnTo>
                  <a:lnTo>
                    <a:pt x="2622884" y="1073578"/>
                  </a:lnTo>
                  <a:lnTo>
                    <a:pt x="2626368" y="1072593"/>
                  </a:lnTo>
                  <a:lnTo>
                    <a:pt x="2629851" y="1071609"/>
                  </a:lnTo>
                  <a:lnTo>
                    <a:pt x="2633334" y="1070627"/>
                  </a:lnTo>
                  <a:lnTo>
                    <a:pt x="2636817" y="1069647"/>
                  </a:lnTo>
                  <a:lnTo>
                    <a:pt x="2640301" y="1068669"/>
                  </a:lnTo>
                  <a:lnTo>
                    <a:pt x="2643784" y="1067693"/>
                  </a:lnTo>
                  <a:lnTo>
                    <a:pt x="2647267" y="1066718"/>
                  </a:lnTo>
                  <a:lnTo>
                    <a:pt x="2650750" y="1065745"/>
                  </a:lnTo>
                  <a:lnTo>
                    <a:pt x="2654234" y="1078908"/>
                  </a:lnTo>
                  <a:lnTo>
                    <a:pt x="2657717" y="1077932"/>
                  </a:lnTo>
                  <a:lnTo>
                    <a:pt x="2661200" y="1076957"/>
                  </a:lnTo>
                  <a:lnTo>
                    <a:pt x="2664683" y="1075984"/>
                  </a:lnTo>
                  <a:lnTo>
                    <a:pt x="2668167" y="1075013"/>
                  </a:lnTo>
                  <a:lnTo>
                    <a:pt x="2671650" y="1074044"/>
                  </a:lnTo>
                  <a:lnTo>
                    <a:pt x="2675133" y="1073076"/>
                  </a:lnTo>
                  <a:lnTo>
                    <a:pt x="2678616" y="1072110"/>
                  </a:lnTo>
                  <a:lnTo>
                    <a:pt x="2682100" y="1071146"/>
                  </a:lnTo>
                  <a:lnTo>
                    <a:pt x="2685583" y="1070183"/>
                  </a:lnTo>
                  <a:lnTo>
                    <a:pt x="2689066" y="1069223"/>
                  </a:lnTo>
                  <a:lnTo>
                    <a:pt x="2692549" y="1068264"/>
                  </a:lnTo>
                  <a:lnTo>
                    <a:pt x="2696033" y="1067306"/>
                  </a:lnTo>
                  <a:lnTo>
                    <a:pt x="2699516" y="1066351"/>
                  </a:lnTo>
                  <a:lnTo>
                    <a:pt x="2702999" y="1065397"/>
                  </a:lnTo>
                  <a:lnTo>
                    <a:pt x="2706482" y="1064445"/>
                  </a:lnTo>
                  <a:lnTo>
                    <a:pt x="2709966" y="1063494"/>
                  </a:lnTo>
                  <a:lnTo>
                    <a:pt x="2713449" y="1062546"/>
                  </a:lnTo>
                  <a:lnTo>
                    <a:pt x="2716932" y="1061599"/>
                  </a:lnTo>
                  <a:lnTo>
                    <a:pt x="2720415" y="1060653"/>
                  </a:lnTo>
                  <a:lnTo>
                    <a:pt x="2723899" y="1059710"/>
                  </a:lnTo>
                  <a:lnTo>
                    <a:pt x="2727382" y="1058768"/>
                  </a:lnTo>
                  <a:lnTo>
                    <a:pt x="2730865" y="1057827"/>
                  </a:lnTo>
                  <a:lnTo>
                    <a:pt x="2734348" y="1056889"/>
                  </a:lnTo>
                  <a:lnTo>
                    <a:pt x="2737832" y="1055952"/>
                  </a:lnTo>
                  <a:lnTo>
                    <a:pt x="2741315" y="1055016"/>
                  </a:lnTo>
                  <a:lnTo>
                    <a:pt x="2744798" y="1134545"/>
                  </a:lnTo>
                  <a:lnTo>
                    <a:pt x="2748281" y="1133575"/>
                  </a:lnTo>
                  <a:lnTo>
                    <a:pt x="2751765" y="1132607"/>
                  </a:lnTo>
                  <a:lnTo>
                    <a:pt x="2755248" y="1131640"/>
                  </a:lnTo>
                  <a:lnTo>
                    <a:pt x="2758731" y="1130675"/>
                  </a:lnTo>
                  <a:lnTo>
                    <a:pt x="2762214" y="1129712"/>
                  </a:lnTo>
                  <a:lnTo>
                    <a:pt x="2765698" y="1203865"/>
                  </a:lnTo>
                  <a:lnTo>
                    <a:pt x="2769181" y="1202874"/>
                  </a:lnTo>
                  <a:lnTo>
                    <a:pt x="2772664" y="1201884"/>
                  </a:lnTo>
                  <a:lnTo>
                    <a:pt x="2776147" y="1200896"/>
                  </a:lnTo>
                  <a:lnTo>
                    <a:pt x="2779631" y="1199910"/>
                  </a:lnTo>
                  <a:lnTo>
                    <a:pt x="2783114" y="1198925"/>
                  </a:lnTo>
                  <a:lnTo>
                    <a:pt x="2786597" y="1197942"/>
                  </a:lnTo>
                  <a:lnTo>
                    <a:pt x="2786597" y="1209969"/>
                  </a:lnTo>
                  <a:lnTo>
                    <a:pt x="2786597" y="1221871"/>
                  </a:lnTo>
                  <a:lnTo>
                    <a:pt x="2786597" y="1233649"/>
                  </a:lnTo>
                  <a:lnTo>
                    <a:pt x="2786597" y="1245305"/>
                  </a:lnTo>
                  <a:lnTo>
                    <a:pt x="2786597" y="1256841"/>
                  </a:lnTo>
                  <a:lnTo>
                    <a:pt x="2786597" y="1268259"/>
                  </a:lnTo>
                  <a:lnTo>
                    <a:pt x="2790080" y="1267251"/>
                  </a:lnTo>
                  <a:lnTo>
                    <a:pt x="2793564" y="1266246"/>
                  </a:lnTo>
                  <a:lnTo>
                    <a:pt x="2797047" y="1265242"/>
                  </a:lnTo>
                  <a:lnTo>
                    <a:pt x="2800530" y="1264239"/>
                  </a:lnTo>
                  <a:lnTo>
                    <a:pt x="2804013" y="1263238"/>
                  </a:lnTo>
                  <a:lnTo>
                    <a:pt x="2807497" y="1262239"/>
                  </a:lnTo>
                  <a:lnTo>
                    <a:pt x="2810980" y="1283676"/>
                  </a:lnTo>
                  <a:lnTo>
                    <a:pt x="2814463" y="1282672"/>
                  </a:lnTo>
                  <a:lnTo>
                    <a:pt x="2817946" y="1281670"/>
                  </a:lnTo>
                  <a:lnTo>
                    <a:pt x="2821430" y="1280669"/>
                  </a:lnTo>
                  <a:lnTo>
                    <a:pt x="2824913" y="1279671"/>
                  </a:lnTo>
                  <a:lnTo>
                    <a:pt x="2828396" y="1278673"/>
                  </a:lnTo>
                  <a:lnTo>
                    <a:pt x="2831879" y="1321133"/>
                  </a:lnTo>
                  <a:lnTo>
                    <a:pt x="2835363" y="1320126"/>
                  </a:lnTo>
                  <a:lnTo>
                    <a:pt x="2838846" y="1319119"/>
                  </a:lnTo>
                  <a:lnTo>
                    <a:pt x="2842329" y="1318114"/>
                  </a:lnTo>
                  <a:lnTo>
                    <a:pt x="2845812" y="1317111"/>
                  </a:lnTo>
                  <a:lnTo>
                    <a:pt x="2849296" y="1316109"/>
                  </a:lnTo>
                  <a:lnTo>
                    <a:pt x="2852779" y="1315109"/>
                  </a:lnTo>
                  <a:lnTo>
                    <a:pt x="2856262" y="1345532"/>
                  </a:lnTo>
                  <a:lnTo>
                    <a:pt x="2859745" y="1344526"/>
                  </a:lnTo>
                  <a:lnTo>
                    <a:pt x="2863229" y="1343521"/>
                  </a:lnTo>
                  <a:lnTo>
                    <a:pt x="2866712" y="1342518"/>
                  </a:lnTo>
                  <a:lnTo>
                    <a:pt x="2870195" y="1341516"/>
                  </a:lnTo>
                  <a:lnTo>
                    <a:pt x="2873678" y="1340515"/>
                  </a:lnTo>
                  <a:lnTo>
                    <a:pt x="2877161" y="1456431"/>
                  </a:lnTo>
                  <a:lnTo>
                    <a:pt x="2880645" y="1455406"/>
                  </a:lnTo>
                  <a:lnTo>
                    <a:pt x="2884128" y="1454382"/>
                  </a:lnTo>
                  <a:lnTo>
                    <a:pt x="2887611" y="1453360"/>
                  </a:lnTo>
                  <a:lnTo>
                    <a:pt x="2891094" y="1452339"/>
                  </a:lnTo>
                  <a:lnTo>
                    <a:pt x="2894578" y="1451320"/>
                  </a:lnTo>
                  <a:lnTo>
                    <a:pt x="2898061" y="1450301"/>
                  </a:lnTo>
                  <a:lnTo>
                    <a:pt x="2901544" y="1485426"/>
                  </a:lnTo>
                  <a:lnTo>
                    <a:pt x="2905027" y="1484404"/>
                  </a:lnTo>
                  <a:lnTo>
                    <a:pt x="2908511" y="1483383"/>
                  </a:lnTo>
                  <a:lnTo>
                    <a:pt x="2911994" y="1482364"/>
                  </a:lnTo>
                  <a:lnTo>
                    <a:pt x="2915477" y="1481346"/>
                  </a:lnTo>
                  <a:lnTo>
                    <a:pt x="2918960" y="1480329"/>
                  </a:lnTo>
                  <a:lnTo>
                    <a:pt x="2922444" y="1479314"/>
                  </a:lnTo>
                  <a:lnTo>
                    <a:pt x="2925927" y="1478301"/>
                  </a:lnTo>
                  <a:lnTo>
                    <a:pt x="2929410" y="1477288"/>
                  </a:lnTo>
                  <a:lnTo>
                    <a:pt x="2932893" y="1476277"/>
                  </a:lnTo>
                  <a:lnTo>
                    <a:pt x="2936377" y="1475268"/>
                  </a:lnTo>
                  <a:lnTo>
                    <a:pt x="2939860" y="1474260"/>
                  </a:lnTo>
                  <a:lnTo>
                    <a:pt x="2943343" y="1473253"/>
                  </a:lnTo>
                  <a:lnTo>
                    <a:pt x="2946826" y="1515564"/>
                  </a:lnTo>
                  <a:lnTo>
                    <a:pt x="2950310" y="1514552"/>
                  </a:lnTo>
                  <a:lnTo>
                    <a:pt x="2953793" y="1513543"/>
                  </a:lnTo>
                  <a:lnTo>
                    <a:pt x="2957276" y="1512534"/>
                  </a:lnTo>
                  <a:lnTo>
                    <a:pt x="2960759" y="1511527"/>
                  </a:lnTo>
                  <a:lnTo>
                    <a:pt x="2964243" y="1510521"/>
                  </a:lnTo>
                  <a:lnTo>
                    <a:pt x="2967726" y="1567069"/>
                  </a:lnTo>
                  <a:lnTo>
                    <a:pt x="2971209" y="1566058"/>
                  </a:lnTo>
                  <a:lnTo>
                    <a:pt x="2974692" y="1565048"/>
                  </a:lnTo>
                  <a:lnTo>
                    <a:pt x="2978176" y="1564039"/>
                  </a:lnTo>
                  <a:lnTo>
                    <a:pt x="2981659" y="1563032"/>
                  </a:lnTo>
                  <a:lnTo>
                    <a:pt x="2985142" y="1562026"/>
                  </a:lnTo>
                  <a:lnTo>
                    <a:pt x="2988625" y="1561021"/>
                  </a:lnTo>
                  <a:lnTo>
                    <a:pt x="2992109" y="1679685"/>
                  </a:lnTo>
                  <a:lnTo>
                    <a:pt x="2995592" y="1678673"/>
                  </a:lnTo>
                  <a:lnTo>
                    <a:pt x="2999075" y="1677662"/>
                  </a:lnTo>
                  <a:lnTo>
                    <a:pt x="3002558" y="1676653"/>
                  </a:lnTo>
                  <a:lnTo>
                    <a:pt x="3006042" y="1675644"/>
                  </a:lnTo>
                  <a:lnTo>
                    <a:pt x="3009525" y="1674637"/>
                  </a:lnTo>
                  <a:lnTo>
                    <a:pt x="3013008" y="1673632"/>
                  </a:lnTo>
                  <a:lnTo>
                    <a:pt x="3016491" y="1672627"/>
                  </a:lnTo>
                  <a:lnTo>
                    <a:pt x="3019975" y="1671624"/>
                  </a:lnTo>
                  <a:lnTo>
                    <a:pt x="3023458" y="1670622"/>
                  </a:lnTo>
                  <a:lnTo>
                    <a:pt x="3026941" y="1669621"/>
                  </a:lnTo>
                  <a:lnTo>
                    <a:pt x="3030424" y="1668621"/>
                  </a:lnTo>
                  <a:lnTo>
                    <a:pt x="3033908" y="1688411"/>
                  </a:lnTo>
                  <a:lnTo>
                    <a:pt x="3037391" y="1687413"/>
                  </a:lnTo>
                  <a:lnTo>
                    <a:pt x="3040874" y="1686416"/>
                  </a:lnTo>
                  <a:lnTo>
                    <a:pt x="3044357" y="1685420"/>
                  </a:lnTo>
                  <a:lnTo>
                    <a:pt x="3047841" y="1684425"/>
                  </a:lnTo>
                  <a:lnTo>
                    <a:pt x="3051324" y="1683432"/>
                  </a:lnTo>
                  <a:lnTo>
                    <a:pt x="3054807" y="1682440"/>
                  </a:lnTo>
                  <a:lnTo>
                    <a:pt x="3058290" y="1814638"/>
                  </a:lnTo>
                  <a:lnTo>
                    <a:pt x="3061774" y="1813648"/>
                  </a:lnTo>
                  <a:lnTo>
                    <a:pt x="3065257" y="1812660"/>
                  </a:lnTo>
                  <a:lnTo>
                    <a:pt x="3068740" y="1811672"/>
                  </a:lnTo>
                  <a:lnTo>
                    <a:pt x="3072223" y="1810686"/>
                  </a:lnTo>
                  <a:lnTo>
                    <a:pt x="3075707" y="1809701"/>
                  </a:lnTo>
                  <a:lnTo>
                    <a:pt x="3079190" y="1859974"/>
                  </a:lnTo>
                  <a:lnTo>
                    <a:pt x="3082673" y="1858994"/>
                  </a:lnTo>
                  <a:lnTo>
                    <a:pt x="3086156" y="1858015"/>
                  </a:lnTo>
                  <a:lnTo>
                    <a:pt x="3089640" y="1857037"/>
                  </a:lnTo>
                  <a:lnTo>
                    <a:pt x="3093123" y="1856060"/>
                  </a:lnTo>
                  <a:lnTo>
                    <a:pt x="3096606" y="1855084"/>
                  </a:lnTo>
                  <a:lnTo>
                    <a:pt x="3100089" y="1854110"/>
                  </a:lnTo>
                  <a:lnTo>
                    <a:pt x="3103573" y="1858641"/>
                  </a:lnTo>
                  <a:lnTo>
                    <a:pt x="3107056" y="1857669"/>
                  </a:lnTo>
                  <a:lnTo>
                    <a:pt x="3110539" y="1856697"/>
                  </a:lnTo>
                  <a:lnTo>
                    <a:pt x="3114022" y="1855727"/>
                  </a:lnTo>
                  <a:lnTo>
                    <a:pt x="3117506" y="1854757"/>
                  </a:lnTo>
                  <a:lnTo>
                    <a:pt x="3120989" y="1853789"/>
                  </a:lnTo>
                  <a:lnTo>
                    <a:pt x="3124472" y="1926209"/>
                  </a:lnTo>
                  <a:lnTo>
                    <a:pt x="3127955" y="1925249"/>
                  </a:lnTo>
                  <a:lnTo>
                    <a:pt x="3131439" y="1924291"/>
                  </a:lnTo>
                  <a:lnTo>
                    <a:pt x="3134922" y="1923333"/>
                  </a:lnTo>
                  <a:lnTo>
                    <a:pt x="3138405" y="1922377"/>
                  </a:lnTo>
                  <a:lnTo>
                    <a:pt x="3141888" y="1921421"/>
                  </a:lnTo>
                  <a:lnTo>
                    <a:pt x="3145372" y="1920466"/>
                  </a:lnTo>
                  <a:lnTo>
                    <a:pt x="3148855" y="1958591"/>
                  </a:lnTo>
                  <a:lnTo>
                    <a:pt x="3152338" y="1957644"/>
                  </a:lnTo>
                  <a:lnTo>
                    <a:pt x="3155821" y="1956697"/>
                  </a:lnTo>
                  <a:lnTo>
                    <a:pt x="3159304" y="1955751"/>
                  </a:lnTo>
                  <a:lnTo>
                    <a:pt x="3162788" y="1954805"/>
                  </a:lnTo>
                  <a:lnTo>
                    <a:pt x="3166271" y="1953861"/>
                  </a:lnTo>
                  <a:lnTo>
                    <a:pt x="3169754" y="2114880"/>
                  </a:lnTo>
                  <a:lnTo>
                    <a:pt x="3173237" y="2113967"/>
                  </a:lnTo>
                  <a:lnTo>
                    <a:pt x="3176721" y="2113056"/>
                  </a:lnTo>
                  <a:lnTo>
                    <a:pt x="3180204" y="2112145"/>
                  </a:lnTo>
                  <a:lnTo>
                    <a:pt x="3183687" y="2111234"/>
                  </a:lnTo>
                  <a:lnTo>
                    <a:pt x="3187170" y="2110325"/>
                  </a:lnTo>
                  <a:lnTo>
                    <a:pt x="3190654" y="2109416"/>
                  </a:lnTo>
                  <a:lnTo>
                    <a:pt x="3194137" y="2112315"/>
                  </a:lnTo>
                  <a:lnTo>
                    <a:pt x="3197620" y="2111409"/>
                  </a:lnTo>
                  <a:lnTo>
                    <a:pt x="3201103" y="2110503"/>
                  </a:lnTo>
                  <a:lnTo>
                    <a:pt x="3204587" y="2109599"/>
                  </a:lnTo>
                  <a:lnTo>
                    <a:pt x="3208070" y="2108695"/>
                  </a:lnTo>
                  <a:lnTo>
                    <a:pt x="3211553" y="2107792"/>
                  </a:lnTo>
                  <a:lnTo>
                    <a:pt x="3215036" y="2161642"/>
                  </a:lnTo>
                  <a:lnTo>
                    <a:pt x="3218520" y="2160754"/>
                  </a:lnTo>
                  <a:lnTo>
                    <a:pt x="3222003" y="2159866"/>
                  </a:lnTo>
                  <a:lnTo>
                    <a:pt x="3225486" y="2158980"/>
                  </a:lnTo>
                  <a:lnTo>
                    <a:pt x="3228969" y="2158094"/>
                  </a:lnTo>
                  <a:lnTo>
                    <a:pt x="3232453" y="2157208"/>
                  </a:lnTo>
                  <a:lnTo>
                    <a:pt x="3235936" y="2156324"/>
                  </a:lnTo>
                  <a:lnTo>
                    <a:pt x="3239419" y="2176179"/>
                  </a:lnTo>
                  <a:lnTo>
                    <a:pt x="3242902" y="2175301"/>
                  </a:lnTo>
                  <a:lnTo>
                    <a:pt x="3246386" y="2174424"/>
                  </a:lnTo>
                  <a:lnTo>
                    <a:pt x="3249869" y="2173548"/>
                  </a:lnTo>
                  <a:lnTo>
                    <a:pt x="3253352" y="2172672"/>
                  </a:lnTo>
                  <a:lnTo>
                    <a:pt x="3256835" y="2171797"/>
                  </a:lnTo>
                  <a:lnTo>
                    <a:pt x="3260319" y="2197632"/>
                  </a:lnTo>
                  <a:lnTo>
                    <a:pt x="3263802" y="2196765"/>
                  </a:lnTo>
                  <a:lnTo>
                    <a:pt x="3267285" y="2195900"/>
                  </a:lnTo>
                  <a:lnTo>
                    <a:pt x="3270768" y="2195035"/>
                  </a:lnTo>
                  <a:lnTo>
                    <a:pt x="3274252" y="2194171"/>
                  </a:lnTo>
                  <a:lnTo>
                    <a:pt x="3277735" y="2193307"/>
                  </a:lnTo>
                  <a:lnTo>
                    <a:pt x="3281218" y="2214977"/>
                  </a:lnTo>
                  <a:lnTo>
                    <a:pt x="3284701" y="2214121"/>
                  </a:lnTo>
                  <a:lnTo>
                    <a:pt x="3288185" y="2213266"/>
                  </a:lnTo>
                  <a:lnTo>
                    <a:pt x="3291668" y="2212411"/>
                  </a:lnTo>
                  <a:lnTo>
                    <a:pt x="3295151" y="2211557"/>
                  </a:lnTo>
                  <a:lnTo>
                    <a:pt x="3298634" y="2210704"/>
                  </a:lnTo>
                  <a:lnTo>
                    <a:pt x="3302118" y="2209852"/>
                  </a:lnTo>
                  <a:lnTo>
                    <a:pt x="3305601" y="2227734"/>
                  </a:lnTo>
                  <a:lnTo>
                    <a:pt x="3309084" y="2226889"/>
                  </a:lnTo>
                  <a:lnTo>
                    <a:pt x="3312567" y="2226043"/>
                  </a:lnTo>
                  <a:lnTo>
                    <a:pt x="3316051" y="2225199"/>
                  </a:lnTo>
                  <a:lnTo>
                    <a:pt x="3319534" y="2224355"/>
                  </a:lnTo>
                  <a:lnTo>
                    <a:pt x="3323017" y="2223512"/>
                  </a:lnTo>
                  <a:lnTo>
                    <a:pt x="3326500" y="2231848"/>
                  </a:lnTo>
                  <a:lnTo>
                    <a:pt x="3329984" y="2231008"/>
                  </a:lnTo>
                  <a:lnTo>
                    <a:pt x="3333467" y="2230170"/>
                  </a:lnTo>
                  <a:lnTo>
                    <a:pt x="3336950" y="2229332"/>
                  </a:lnTo>
                  <a:lnTo>
                    <a:pt x="3340433" y="2228494"/>
                  </a:lnTo>
                  <a:lnTo>
                    <a:pt x="3343917" y="2227657"/>
                  </a:lnTo>
                  <a:lnTo>
                    <a:pt x="3347400" y="2226821"/>
                  </a:lnTo>
                  <a:lnTo>
                    <a:pt x="3350883" y="2278480"/>
                  </a:lnTo>
                  <a:lnTo>
                    <a:pt x="3354366" y="2277661"/>
                  </a:lnTo>
                  <a:lnTo>
                    <a:pt x="3357850" y="2276843"/>
                  </a:lnTo>
                  <a:lnTo>
                    <a:pt x="3361333" y="2276025"/>
                  </a:lnTo>
                  <a:lnTo>
                    <a:pt x="3364816" y="2275208"/>
                  </a:lnTo>
                  <a:lnTo>
                    <a:pt x="3368299" y="2274391"/>
                  </a:lnTo>
                  <a:lnTo>
                    <a:pt x="3371783" y="2276369"/>
                  </a:lnTo>
                  <a:lnTo>
                    <a:pt x="3375266" y="2275554"/>
                  </a:lnTo>
                  <a:lnTo>
                    <a:pt x="3378749" y="2274740"/>
                  </a:lnTo>
                  <a:lnTo>
                    <a:pt x="3382232" y="2273927"/>
                  </a:lnTo>
                  <a:lnTo>
                    <a:pt x="3385716" y="2273114"/>
                  </a:lnTo>
                  <a:lnTo>
                    <a:pt x="3389199" y="2272302"/>
                  </a:lnTo>
                  <a:lnTo>
                    <a:pt x="3392682" y="2271490"/>
                  </a:lnTo>
                  <a:lnTo>
                    <a:pt x="3396165" y="2393662"/>
                  </a:lnTo>
                  <a:lnTo>
                    <a:pt x="3399649" y="2392894"/>
                  </a:lnTo>
                  <a:lnTo>
                    <a:pt x="3403132" y="2392127"/>
                  </a:lnTo>
                  <a:lnTo>
                    <a:pt x="3406615" y="2391360"/>
                  </a:lnTo>
                  <a:lnTo>
                    <a:pt x="3410098" y="2390594"/>
                  </a:lnTo>
                  <a:lnTo>
                    <a:pt x="3413582" y="2389828"/>
                  </a:lnTo>
                  <a:lnTo>
                    <a:pt x="3417065" y="2557382"/>
                  </a:lnTo>
                  <a:lnTo>
                    <a:pt x="3420548" y="2556690"/>
                  </a:lnTo>
                  <a:lnTo>
                    <a:pt x="3424031" y="2555997"/>
                  </a:lnTo>
                  <a:lnTo>
                    <a:pt x="3427515" y="2555305"/>
                  </a:lnTo>
                  <a:lnTo>
                    <a:pt x="3430998" y="2554614"/>
                  </a:lnTo>
                  <a:lnTo>
                    <a:pt x="3434481" y="2553923"/>
                  </a:lnTo>
                  <a:lnTo>
                    <a:pt x="3437964" y="2553232"/>
                  </a:lnTo>
                  <a:lnTo>
                    <a:pt x="3441447" y="2611837"/>
                  </a:lnTo>
                  <a:lnTo>
                    <a:pt x="3444931" y="2611176"/>
                  </a:lnTo>
                  <a:lnTo>
                    <a:pt x="3448414" y="2610515"/>
                  </a:lnTo>
                  <a:lnTo>
                    <a:pt x="3451897" y="2609855"/>
                  </a:lnTo>
                  <a:lnTo>
                    <a:pt x="3455380" y="2609195"/>
                  </a:lnTo>
                  <a:lnTo>
                    <a:pt x="3458864" y="2608535"/>
                  </a:lnTo>
                  <a:lnTo>
                    <a:pt x="3462347" y="2857085"/>
                  </a:lnTo>
                  <a:lnTo>
                    <a:pt x="3465830" y="2856569"/>
                  </a:lnTo>
                  <a:lnTo>
                    <a:pt x="3469313" y="2856052"/>
                  </a:lnTo>
                  <a:lnTo>
                    <a:pt x="3472797" y="2855536"/>
                  </a:lnTo>
                  <a:lnTo>
                    <a:pt x="3476280" y="2855020"/>
                  </a:lnTo>
                  <a:lnTo>
                    <a:pt x="3479763" y="2854504"/>
                  </a:lnTo>
                  <a:lnTo>
                    <a:pt x="3483246" y="2853989"/>
                  </a:lnTo>
                  <a:lnTo>
                    <a:pt x="3483246" y="2854721"/>
                  </a:lnTo>
                  <a:lnTo>
                    <a:pt x="3483246" y="2855452"/>
                  </a:lnTo>
                  <a:lnTo>
                    <a:pt x="3483246" y="2856181"/>
                  </a:lnTo>
                  <a:lnTo>
                    <a:pt x="3483246" y="2856909"/>
                  </a:lnTo>
                  <a:lnTo>
                    <a:pt x="3483246" y="2857634"/>
                  </a:lnTo>
                  <a:lnTo>
                    <a:pt x="3483246" y="2858358"/>
                  </a:lnTo>
                  <a:lnTo>
                    <a:pt x="3483246" y="2859081"/>
                  </a:lnTo>
                  <a:lnTo>
                    <a:pt x="3483246" y="2859802"/>
                  </a:lnTo>
                  <a:lnTo>
                    <a:pt x="3483246" y="2860521"/>
                  </a:lnTo>
                  <a:lnTo>
                    <a:pt x="3483246" y="2861238"/>
                  </a:lnTo>
                  <a:lnTo>
                    <a:pt x="3483246" y="2861954"/>
                  </a:lnTo>
                  <a:lnTo>
                    <a:pt x="3483246" y="2862668"/>
                  </a:lnTo>
                  <a:lnTo>
                    <a:pt x="3483246" y="2863380"/>
                  </a:lnTo>
                  <a:lnTo>
                    <a:pt x="3483246" y="2864091"/>
                  </a:lnTo>
                  <a:lnTo>
                    <a:pt x="3483246" y="2864801"/>
                  </a:lnTo>
                  <a:lnTo>
                    <a:pt x="3483246" y="2865508"/>
                  </a:lnTo>
                  <a:lnTo>
                    <a:pt x="3483246" y="2866214"/>
                  </a:lnTo>
                  <a:lnTo>
                    <a:pt x="3483246" y="2866919"/>
                  </a:lnTo>
                  <a:lnTo>
                    <a:pt x="3483246" y="2867621"/>
                  </a:lnTo>
                  <a:lnTo>
                    <a:pt x="3483246" y="2868322"/>
                  </a:lnTo>
                  <a:lnTo>
                    <a:pt x="3483246" y="2869022"/>
                  </a:lnTo>
                  <a:lnTo>
                    <a:pt x="3483246" y="2869720"/>
                  </a:lnTo>
                  <a:lnTo>
                    <a:pt x="3483246" y="2870416"/>
                  </a:lnTo>
                  <a:lnTo>
                    <a:pt x="3483246" y="2871111"/>
                  </a:lnTo>
                  <a:lnTo>
                    <a:pt x="3483246" y="2871804"/>
                  </a:lnTo>
                  <a:lnTo>
                    <a:pt x="3483246" y="2872496"/>
                  </a:lnTo>
                  <a:lnTo>
                    <a:pt x="3483246" y="2873186"/>
                  </a:lnTo>
                  <a:lnTo>
                    <a:pt x="3483246" y="2873875"/>
                  </a:lnTo>
                  <a:lnTo>
                    <a:pt x="3483246" y="2874562"/>
                  </a:lnTo>
                  <a:lnTo>
                    <a:pt x="3483246" y="2875247"/>
                  </a:lnTo>
                  <a:lnTo>
                    <a:pt x="3483246" y="2875931"/>
                  </a:lnTo>
                  <a:lnTo>
                    <a:pt x="3483246" y="2876614"/>
                  </a:lnTo>
                  <a:lnTo>
                    <a:pt x="3483246" y="2877294"/>
                  </a:lnTo>
                  <a:lnTo>
                    <a:pt x="3483246" y="2877974"/>
                  </a:lnTo>
                  <a:lnTo>
                    <a:pt x="3483246" y="2878652"/>
                  </a:lnTo>
                  <a:lnTo>
                    <a:pt x="3483246" y="2879328"/>
                  </a:lnTo>
                  <a:lnTo>
                    <a:pt x="3483246" y="2880003"/>
                  </a:lnTo>
                  <a:lnTo>
                    <a:pt x="3483246" y="2880676"/>
                  </a:lnTo>
                  <a:lnTo>
                    <a:pt x="3483246" y="2881348"/>
                  </a:lnTo>
                  <a:lnTo>
                    <a:pt x="3483246" y="2882018"/>
                  </a:lnTo>
                  <a:lnTo>
                    <a:pt x="3483246" y="2882687"/>
                  </a:lnTo>
                  <a:lnTo>
                    <a:pt x="3483246" y="2883354"/>
                  </a:lnTo>
                  <a:lnTo>
                    <a:pt x="3483246" y="2884020"/>
                  </a:lnTo>
                  <a:lnTo>
                    <a:pt x="3483246" y="2884684"/>
                  </a:lnTo>
                  <a:lnTo>
                    <a:pt x="3483246" y="2885347"/>
                  </a:lnTo>
                  <a:lnTo>
                    <a:pt x="3483246" y="2886008"/>
                  </a:lnTo>
                  <a:lnTo>
                    <a:pt x="3483246" y="2886668"/>
                  </a:lnTo>
                  <a:lnTo>
                    <a:pt x="3483246" y="2887327"/>
                  </a:lnTo>
                  <a:lnTo>
                    <a:pt x="3483246" y="2887984"/>
                  </a:lnTo>
                  <a:lnTo>
                    <a:pt x="3483246" y="2888639"/>
                  </a:lnTo>
                  <a:lnTo>
                    <a:pt x="3483246" y="2889293"/>
                  </a:lnTo>
                  <a:lnTo>
                    <a:pt x="3483246" y="2889946"/>
                  </a:lnTo>
                  <a:lnTo>
                    <a:pt x="3483246" y="2890597"/>
                  </a:lnTo>
                  <a:lnTo>
                    <a:pt x="3483246" y="2891247"/>
                  </a:lnTo>
                  <a:lnTo>
                    <a:pt x="3483246" y="2891896"/>
                  </a:lnTo>
                  <a:lnTo>
                    <a:pt x="3483246" y="2892543"/>
                  </a:lnTo>
                  <a:lnTo>
                    <a:pt x="3483246" y="2893188"/>
                  </a:lnTo>
                  <a:lnTo>
                    <a:pt x="3483246" y="2893832"/>
                  </a:lnTo>
                  <a:lnTo>
                    <a:pt x="3483246" y="2894475"/>
                  </a:lnTo>
                  <a:lnTo>
                    <a:pt x="3483246" y="2895117"/>
                  </a:lnTo>
                  <a:lnTo>
                    <a:pt x="3483246" y="2895756"/>
                  </a:lnTo>
                  <a:lnTo>
                    <a:pt x="3483246" y="2896395"/>
                  </a:lnTo>
                  <a:lnTo>
                    <a:pt x="3483246" y="2897032"/>
                  </a:lnTo>
                  <a:lnTo>
                    <a:pt x="3483246" y="2897668"/>
                  </a:lnTo>
                  <a:lnTo>
                    <a:pt x="3483246" y="2898302"/>
                  </a:lnTo>
                  <a:lnTo>
                    <a:pt x="3483246" y="2898936"/>
                  </a:lnTo>
                  <a:lnTo>
                    <a:pt x="3483246" y="2899567"/>
                  </a:lnTo>
                  <a:lnTo>
                    <a:pt x="3483246" y="2900198"/>
                  </a:lnTo>
                  <a:lnTo>
                    <a:pt x="3483246" y="2900827"/>
                  </a:lnTo>
                  <a:lnTo>
                    <a:pt x="3483246" y="2901454"/>
                  </a:lnTo>
                  <a:lnTo>
                    <a:pt x="3483246" y="2902080"/>
                  </a:lnTo>
                  <a:lnTo>
                    <a:pt x="3483246" y="2902705"/>
                  </a:lnTo>
                  <a:lnTo>
                    <a:pt x="3483246" y="2903329"/>
                  </a:lnTo>
                  <a:lnTo>
                    <a:pt x="3483246" y="2903951"/>
                  </a:lnTo>
                  <a:lnTo>
                    <a:pt x="3483246" y="2904572"/>
                  </a:lnTo>
                  <a:lnTo>
                    <a:pt x="3483246" y="2905192"/>
                  </a:lnTo>
                  <a:lnTo>
                    <a:pt x="3483246" y="2905810"/>
                  </a:lnTo>
                  <a:lnTo>
                    <a:pt x="3483246" y="2906427"/>
                  </a:lnTo>
                  <a:lnTo>
                    <a:pt x="3483246" y="2907042"/>
                  </a:lnTo>
                  <a:lnTo>
                    <a:pt x="3483246" y="2907657"/>
                  </a:lnTo>
                  <a:lnTo>
                    <a:pt x="3483246" y="2908270"/>
                  </a:lnTo>
                  <a:lnTo>
                    <a:pt x="3483246" y="2908881"/>
                  </a:lnTo>
                  <a:lnTo>
                    <a:pt x="3483246" y="2909492"/>
                  </a:lnTo>
                  <a:lnTo>
                    <a:pt x="3483246" y="2910101"/>
                  </a:lnTo>
                  <a:lnTo>
                    <a:pt x="3483246" y="2910709"/>
                  </a:lnTo>
                  <a:lnTo>
                    <a:pt x="3483246" y="2911315"/>
                  </a:lnTo>
                  <a:lnTo>
                    <a:pt x="3483246" y="2911920"/>
                  </a:lnTo>
                  <a:lnTo>
                    <a:pt x="3483246" y="2912524"/>
                  </a:lnTo>
                  <a:lnTo>
                    <a:pt x="3483246" y="2913127"/>
                  </a:lnTo>
                  <a:lnTo>
                    <a:pt x="3483246" y="2913728"/>
                  </a:lnTo>
                  <a:lnTo>
                    <a:pt x="3483246" y="2914328"/>
                  </a:lnTo>
                  <a:lnTo>
                    <a:pt x="3483246" y="2914927"/>
                  </a:lnTo>
                  <a:lnTo>
                    <a:pt x="3483246" y="2915525"/>
                  </a:lnTo>
                  <a:lnTo>
                    <a:pt x="3483246" y="2916121"/>
                  </a:lnTo>
                  <a:lnTo>
                    <a:pt x="3483246" y="2916716"/>
                  </a:lnTo>
                  <a:lnTo>
                    <a:pt x="3483246" y="2917310"/>
                  </a:lnTo>
                  <a:lnTo>
                    <a:pt x="3483246" y="2917903"/>
                  </a:lnTo>
                  <a:lnTo>
                    <a:pt x="3483246" y="2918494"/>
                  </a:lnTo>
                  <a:lnTo>
                    <a:pt x="3483246" y="2919084"/>
                  </a:lnTo>
                  <a:lnTo>
                    <a:pt x="3483246" y="2919673"/>
                  </a:lnTo>
                  <a:lnTo>
                    <a:pt x="3483246" y="2920261"/>
                  </a:lnTo>
                  <a:lnTo>
                    <a:pt x="3483246" y="2920847"/>
                  </a:lnTo>
                  <a:lnTo>
                    <a:pt x="3483246" y="2921432"/>
                  </a:lnTo>
                  <a:lnTo>
                    <a:pt x="3483246" y="2922016"/>
                  </a:lnTo>
                  <a:lnTo>
                    <a:pt x="3483246" y="2922599"/>
                  </a:lnTo>
                  <a:lnTo>
                    <a:pt x="3483246" y="2923181"/>
                  </a:lnTo>
                  <a:lnTo>
                    <a:pt x="3483246" y="2923761"/>
                  </a:lnTo>
                  <a:lnTo>
                    <a:pt x="3483246" y="2924340"/>
                  </a:lnTo>
                  <a:lnTo>
                    <a:pt x="3483246" y="2924918"/>
                  </a:lnTo>
                  <a:lnTo>
                    <a:pt x="3483246" y="2925495"/>
                  </a:lnTo>
                  <a:lnTo>
                    <a:pt x="3483246" y="2926071"/>
                  </a:lnTo>
                  <a:lnTo>
                    <a:pt x="3483246" y="2926645"/>
                  </a:lnTo>
                  <a:lnTo>
                    <a:pt x="3483246" y="2927218"/>
                  </a:lnTo>
                  <a:lnTo>
                    <a:pt x="3483246" y="2927790"/>
                  </a:lnTo>
                  <a:lnTo>
                    <a:pt x="3483246" y="2928361"/>
                  </a:lnTo>
                  <a:lnTo>
                    <a:pt x="3483246" y="2928931"/>
                  </a:lnTo>
                  <a:lnTo>
                    <a:pt x="3483246" y="2929500"/>
                  </a:lnTo>
                  <a:lnTo>
                    <a:pt x="3483246" y="2930067"/>
                  </a:lnTo>
                  <a:lnTo>
                    <a:pt x="3483246" y="2930633"/>
                  </a:lnTo>
                  <a:lnTo>
                    <a:pt x="3483246" y="2931198"/>
                  </a:lnTo>
                  <a:lnTo>
                    <a:pt x="3483246" y="2931762"/>
                  </a:lnTo>
                  <a:lnTo>
                    <a:pt x="3483246" y="2932325"/>
                  </a:lnTo>
                  <a:lnTo>
                    <a:pt x="3483246" y="2932886"/>
                  </a:lnTo>
                  <a:lnTo>
                    <a:pt x="3483246" y="2933447"/>
                  </a:lnTo>
                  <a:lnTo>
                    <a:pt x="3483246" y="2934006"/>
                  </a:lnTo>
                  <a:lnTo>
                    <a:pt x="3483246" y="2934564"/>
                  </a:lnTo>
                  <a:lnTo>
                    <a:pt x="3483246" y="2935121"/>
                  </a:lnTo>
                  <a:lnTo>
                    <a:pt x="3483246" y="2935677"/>
                  </a:lnTo>
                  <a:lnTo>
                    <a:pt x="3483246" y="2936232"/>
                  </a:lnTo>
                  <a:lnTo>
                    <a:pt x="3483246" y="2936786"/>
                  </a:lnTo>
                  <a:lnTo>
                    <a:pt x="3483246" y="2937338"/>
                  </a:lnTo>
                  <a:lnTo>
                    <a:pt x="3483246" y="2937890"/>
                  </a:lnTo>
                  <a:lnTo>
                    <a:pt x="3483246" y="2938440"/>
                  </a:lnTo>
                  <a:lnTo>
                    <a:pt x="3483246" y="2938989"/>
                  </a:lnTo>
                  <a:lnTo>
                    <a:pt x="3483246" y="2939537"/>
                  </a:lnTo>
                  <a:lnTo>
                    <a:pt x="3483246" y="2940084"/>
                  </a:lnTo>
                  <a:lnTo>
                    <a:pt x="3483246" y="2940630"/>
                  </a:lnTo>
                  <a:lnTo>
                    <a:pt x="3483246" y="2941175"/>
                  </a:lnTo>
                  <a:lnTo>
                    <a:pt x="3483246" y="2941719"/>
                  </a:lnTo>
                  <a:lnTo>
                    <a:pt x="3483246" y="2942261"/>
                  </a:lnTo>
                  <a:lnTo>
                    <a:pt x="3483246" y="2942803"/>
                  </a:lnTo>
                  <a:lnTo>
                    <a:pt x="3483246" y="2943343"/>
                  </a:lnTo>
                  <a:lnTo>
                    <a:pt x="3483246" y="2943883"/>
                  </a:lnTo>
                  <a:lnTo>
                    <a:pt x="3483246" y="2944421"/>
                  </a:lnTo>
                  <a:lnTo>
                    <a:pt x="3483246" y="2944958"/>
                  </a:lnTo>
                  <a:lnTo>
                    <a:pt x="3483246" y="2945494"/>
                  </a:lnTo>
                  <a:lnTo>
                    <a:pt x="3483246" y="2946029"/>
                  </a:lnTo>
                  <a:lnTo>
                    <a:pt x="3483246" y="2946563"/>
                  </a:lnTo>
                  <a:lnTo>
                    <a:pt x="3483246" y="2947096"/>
                  </a:lnTo>
                  <a:lnTo>
                    <a:pt x="3483246" y="2947628"/>
                  </a:lnTo>
                  <a:lnTo>
                    <a:pt x="3483246" y="2948159"/>
                  </a:lnTo>
                  <a:lnTo>
                    <a:pt x="3483246" y="2948689"/>
                  </a:lnTo>
                  <a:lnTo>
                    <a:pt x="3483246" y="2949218"/>
                  </a:lnTo>
                  <a:lnTo>
                    <a:pt x="3483246" y="2949745"/>
                  </a:lnTo>
                  <a:lnTo>
                    <a:pt x="3483246" y="2950272"/>
                  </a:lnTo>
                  <a:lnTo>
                    <a:pt x="3483246" y="2950797"/>
                  </a:lnTo>
                  <a:lnTo>
                    <a:pt x="3483246" y="2951322"/>
                  </a:lnTo>
                  <a:lnTo>
                    <a:pt x="3483246" y="2951846"/>
                  </a:lnTo>
                  <a:lnTo>
                    <a:pt x="3483246" y="2952368"/>
                  </a:lnTo>
                  <a:lnTo>
                    <a:pt x="3483246" y="2952890"/>
                  </a:lnTo>
                  <a:lnTo>
                    <a:pt x="3483246" y="2953410"/>
                  </a:lnTo>
                  <a:lnTo>
                    <a:pt x="3483246" y="2953930"/>
                  </a:lnTo>
                  <a:lnTo>
                    <a:pt x="3483246" y="2954448"/>
                  </a:lnTo>
                  <a:lnTo>
                    <a:pt x="3483246" y="2954965"/>
                  </a:lnTo>
                  <a:lnTo>
                    <a:pt x="3483246" y="2955482"/>
                  </a:lnTo>
                  <a:lnTo>
                    <a:pt x="3483246" y="2955997"/>
                  </a:lnTo>
                  <a:lnTo>
                    <a:pt x="3483246" y="2956512"/>
                  </a:lnTo>
                  <a:lnTo>
                    <a:pt x="3483246" y="2957025"/>
                  </a:lnTo>
                  <a:lnTo>
                    <a:pt x="3483246" y="2957537"/>
                  </a:lnTo>
                  <a:lnTo>
                    <a:pt x="3483246" y="2958049"/>
                  </a:lnTo>
                  <a:lnTo>
                    <a:pt x="3483246" y="2958559"/>
                  </a:lnTo>
                  <a:lnTo>
                    <a:pt x="3483246" y="2959069"/>
                  </a:lnTo>
                  <a:lnTo>
                    <a:pt x="3483246" y="2959577"/>
                  </a:lnTo>
                  <a:lnTo>
                    <a:pt x="3483246" y="2960084"/>
                  </a:lnTo>
                  <a:lnTo>
                    <a:pt x="3483246" y="2960591"/>
                  </a:lnTo>
                  <a:lnTo>
                    <a:pt x="3483246" y="2961096"/>
                  </a:lnTo>
                  <a:lnTo>
                    <a:pt x="3483246" y="2961601"/>
                  </a:lnTo>
                  <a:lnTo>
                    <a:pt x="3483246" y="2962104"/>
                  </a:lnTo>
                  <a:lnTo>
                    <a:pt x="3483246" y="2962607"/>
                  </a:lnTo>
                  <a:lnTo>
                    <a:pt x="3483246" y="2963108"/>
                  </a:lnTo>
                  <a:lnTo>
                    <a:pt x="3483246" y="2963609"/>
                  </a:lnTo>
                  <a:lnTo>
                    <a:pt x="3483246" y="2964109"/>
                  </a:lnTo>
                  <a:lnTo>
                    <a:pt x="3483246" y="2964607"/>
                  </a:lnTo>
                  <a:lnTo>
                    <a:pt x="3483246" y="2965105"/>
                  </a:lnTo>
                  <a:lnTo>
                    <a:pt x="3483246" y="2965602"/>
                  </a:lnTo>
                  <a:lnTo>
                    <a:pt x="3483246" y="2966098"/>
                  </a:lnTo>
                  <a:lnTo>
                    <a:pt x="3483246" y="2966593"/>
                  </a:lnTo>
                  <a:lnTo>
                    <a:pt x="3483246" y="2967087"/>
                  </a:lnTo>
                  <a:lnTo>
                    <a:pt x="3483246" y="2967580"/>
                  </a:lnTo>
                  <a:lnTo>
                    <a:pt x="3483246" y="2968072"/>
                  </a:lnTo>
                  <a:lnTo>
                    <a:pt x="3483246" y="2968563"/>
                  </a:lnTo>
                  <a:lnTo>
                    <a:pt x="3483246" y="2969053"/>
                  </a:lnTo>
                  <a:lnTo>
                    <a:pt x="3483246" y="2969542"/>
                  </a:lnTo>
                  <a:lnTo>
                    <a:pt x="3483246" y="2970030"/>
                  </a:lnTo>
                  <a:lnTo>
                    <a:pt x="3483246" y="2970518"/>
                  </a:lnTo>
                  <a:lnTo>
                    <a:pt x="3483246" y="2971004"/>
                  </a:lnTo>
                  <a:lnTo>
                    <a:pt x="3483246" y="2971490"/>
                  </a:lnTo>
                  <a:lnTo>
                    <a:pt x="3483246" y="2971974"/>
                  </a:lnTo>
                  <a:lnTo>
                    <a:pt x="3483246" y="2972458"/>
                  </a:lnTo>
                  <a:lnTo>
                    <a:pt x="3483246" y="2972941"/>
                  </a:lnTo>
                  <a:lnTo>
                    <a:pt x="3483246" y="2973423"/>
                  </a:lnTo>
                  <a:lnTo>
                    <a:pt x="3483246" y="2973904"/>
                  </a:lnTo>
                  <a:lnTo>
                    <a:pt x="3483246" y="2974384"/>
                  </a:lnTo>
                  <a:lnTo>
                    <a:pt x="3483246" y="2974863"/>
                  </a:lnTo>
                  <a:lnTo>
                    <a:pt x="3483246" y="2975341"/>
                  </a:lnTo>
                  <a:lnTo>
                    <a:pt x="3483246" y="2975819"/>
                  </a:lnTo>
                  <a:lnTo>
                    <a:pt x="3483246" y="2976295"/>
                  </a:lnTo>
                  <a:lnTo>
                    <a:pt x="3483246" y="2976771"/>
                  </a:lnTo>
                  <a:lnTo>
                    <a:pt x="3483246" y="2977245"/>
                  </a:lnTo>
                  <a:lnTo>
                    <a:pt x="3483246" y="2977719"/>
                  </a:lnTo>
                  <a:lnTo>
                    <a:pt x="3483246" y="2978192"/>
                  </a:lnTo>
                  <a:lnTo>
                    <a:pt x="3483246" y="2978664"/>
                  </a:lnTo>
                  <a:lnTo>
                    <a:pt x="3483246" y="2979135"/>
                  </a:lnTo>
                  <a:lnTo>
                    <a:pt x="3483246" y="2979605"/>
                  </a:lnTo>
                  <a:lnTo>
                    <a:pt x="3483246" y="2980075"/>
                  </a:lnTo>
                  <a:lnTo>
                    <a:pt x="3483246" y="2980543"/>
                  </a:lnTo>
                  <a:lnTo>
                    <a:pt x="3483246" y="2981011"/>
                  </a:lnTo>
                  <a:lnTo>
                    <a:pt x="3483246" y="2981478"/>
                  </a:lnTo>
                  <a:lnTo>
                    <a:pt x="3483246" y="2981944"/>
                  </a:lnTo>
                  <a:lnTo>
                    <a:pt x="3483246" y="2982409"/>
                  </a:lnTo>
                  <a:lnTo>
                    <a:pt x="3483246" y="2982873"/>
                  </a:lnTo>
                  <a:lnTo>
                    <a:pt x="3483246" y="2983336"/>
                  </a:lnTo>
                  <a:lnTo>
                    <a:pt x="3483246" y="2983798"/>
                  </a:lnTo>
                  <a:lnTo>
                    <a:pt x="3483246" y="2984260"/>
                  </a:lnTo>
                  <a:lnTo>
                    <a:pt x="3483246" y="2984721"/>
                  </a:lnTo>
                  <a:lnTo>
                    <a:pt x="3483246" y="2985181"/>
                  </a:lnTo>
                  <a:lnTo>
                    <a:pt x="3483246" y="2985640"/>
                  </a:lnTo>
                  <a:lnTo>
                    <a:pt x="3483246" y="2986098"/>
                  </a:lnTo>
                  <a:lnTo>
                    <a:pt x="3483246" y="2986555"/>
                  </a:lnTo>
                  <a:lnTo>
                    <a:pt x="3483246" y="2987012"/>
                  </a:lnTo>
                  <a:lnTo>
                    <a:pt x="3483246" y="2987468"/>
                  </a:lnTo>
                  <a:lnTo>
                    <a:pt x="3483246" y="2987922"/>
                  </a:lnTo>
                  <a:lnTo>
                    <a:pt x="3483246" y="2988376"/>
                  </a:lnTo>
                  <a:lnTo>
                    <a:pt x="3483246" y="2988830"/>
                  </a:lnTo>
                  <a:lnTo>
                    <a:pt x="3483246" y="2989282"/>
                  </a:lnTo>
                  <a:lnTo>
                    <a:pt x="3483246" y="2989733"/>
                  </a:lnTo>
                  <a:lnTo>
                    <a:pt x="3483246" y="2990184"/>
                  </a:lnTo>
                  <a:lnTo>
                    <a:pt x="3483246" y="2990634"/>
                  </a:lnTo>
                  <a:lnTo>
                    <a:pt x="3483246" y="2991083"/>
                  </a:lnTo>
                  <a:lnTo>
                    <a:pt x="3483246" y="2991531"/>
                  </a:lnTo>
                  <a:lnTo>
                    <a:pt x="3483246" y="2991979"/>
                  </a:lnTo>
                  <a:lnTo>
                    <a:pt x="3483246" y="2992425"/>
                  </a:lnTo>
                  <a:lnTo>
                    <a:pt x="3483246" y="2992871"/>
                  </a:lnTo>
                  <a:lnTo>
                    <a:pt x="3483246" y="2993316"/>
                  </a:lnTo>
                  <a:lnTo>
                    <a:pt x="3483246" y="2993760"/>
                  </a:lnTo>
                  <a:lnTo>
                    <a:pt x="3483246" y="2994204"/>
                  </a:lnTo>
                  <a:lnTo>
                    <a:pt x="3483246" y="2994646"/>
                  </a:lnTo>
                  <a:lnTo>
                    <a:pt x="3483246" y="2995088"/>
                  </a:lnTo>
                  <a:lnTo>
                    <a:pt x="3483246" y="2995529"/>
                  </a:lnTo>
                  <a:lnTo>
                    <a:pt x="3483246" y="2995969"/>
                  </a:lnTo>
                  <a:lnTo>
                    <a:pt x="3483246" y="2996409"/>
                  </a:lnTo>
                  <a:lnTo>
                    <a:pt x="3483246" y="2996847"/>
                  </a:lnTo>
                  <a:lnTo>
                    <a:pt x="3483246" y="2997285"/>
                  </a:lnTo>
                  <a:lnTo>
                    <a:pt x="3483246" y="2997722"/>
                  </a:lnTo>
                  <a:lnTo>
                    <a:pt x="3483246" y="2998158"/>
                  </a:lnTo>
                  <a:lnTo>
                    <a:pt x="3483246" y="2998594"/>
                  </a:lnTo>
                  <a:lnTo>
                    <a:pt x="3483246" y="2999028"/>
                  </a:lnTo>
                  <a:lnTo>
                    <a:pt x="3483246" y="2999462"/>
                  </a:lnTo>
                  <a:lnTo>
                    <a:pt x="3483246" y="2999895"/>
                  </a:lnTo>
                  <a:lnTo>
                    <a:pt x="3483246" y="3000328"/>
                  </a:lnTo>
                  <a:lnTo>
                    <a:pt x="3483246" y="3000759"/>
                  </a:lnTo>
                  <a:lnTo>
                    <a:pt x="3483246" y="3001190"/>
                  </a:lnTo>
                  <a:lnTo>
                    <a:pt x="3483246" y="3001620"/>
                  </a:lnTo>
                  <a:lnTo>
                    <a:pt x="3483246" y="3002049"/>
                  </a:lnTo>
                  <a:lnTo>
                    <a:pt x="3483246" y="3002478"/>
                  </a:lnTo>
                  <a:lnTo>
                    <a:pt x="3483246" y="3002905"/>
                  </a:lnTo>
                  <a:lnTo>
                    <a:pt x="3483246" y="3003332"/>
                  </a:lnTo>
                  <a:lnTo>
                    <a:pt x="3483246" y="3003759"/>
                  </a:lnTo>
                  <a:lnTo>
                    <a:pt x="3483246" y="3004184"/>
                  </a:lnTo>
                  <a:lnTo>
                    <a:pt x="3483246" y="3004609"/>
                  </a:lnTo>
                  <a:lnTo>
                    <a:pt x="3483246" y="3005033"/>
                  </a:lnTo>
                  <a:lnTo>
                    <a:pt x="3483246" y="3005456"/>
                  </a:lnTo>
                  <a:lnTo>
                    <a:pt x="3483246" y="3005878"/>
                  </a:lnTo>
                  <a:lnTo>
                    <a:pt x="3483246" y="3006300"/>
                  </a:lnTo>
                  <a:lnTo>
                    <a:pt x="3483246" y="3006721"/>
                  </a:lnTo>
                  <a:lnTo>
                    <a:pt x="3483246" y="3007141"/>
                  </a:lnTo>
                  <a:lnTo>
                    <a:pt x="3483246" y="3007561"/>
                  </a:lnTo>
                  <a:lnTo>
                    <a:pt x="3483246" y="3007979"/>
                  </a:lnTo>
                  <a:lnTo>
                    <a:pt x="3483246" y="3008397"/>
                  </a:lnTo>
                  <a:lnTo>
                    <a:pt x="3483246" y="3008815"/>
                  </a:lnTo>
                  <a:lnTo>
                    <a:pt x="3483246" y="3009231"/>
                  </a:lnTo>
                  <a:lnTo>
                    <a:pt x="3483246" y="3009647"/>
                  </a:lnTo>
                  <a:lnTo>
                    <a:pt x="3483246" y="3010062"/>
                  </a:lnTo>
                  <a:lnTo>
                    <a:pt x="3483246" y="3010477"/>
                  </a:lnTo>
                  <a:lnTo>
                    <a:pt x="3483246" y="3010890"/>
                  </a:lnTo>
                  <a:lnTo>
                    <a:pt x="3483246" y="3011303"/>
                  </a:lnTo>
                  <a:lnTo>
                    <a:pt x="3483246" y="3011715"/>
                  </a:lnTo>
                  <a:lnTo>
                    <a:pt x="3483246" y="3012127"/>
                  </a:lnTo>
                  <a:lnTo>
                    <a:pt x="3483246" y="3012537"/>
                  </a:lnTo>
                  <a:lnTo>
                    <a:pt x="3483246" y="3012947"/>
                  </a:lnTo>
                  <a:lnTo>
                    <a:pt x="3483246" y="3013357"/>
                  </a:lnTo>
                  <a:lnTo>
                    <a:pt x="3483246" y="3013765"/>
                  </a:lnTo>
                  <a:lnTo>
                    <a:pt x="3483246" y="3014173"/>
                  </a:lnTo>
                  <a:lnTo>
                    <a:pt x="3483246" y="3014580"/>
                  </a:lnTo>
                  <a:lnTo>
                    <a:pt x="3483246" y="3014987"/>
                  </a:lnTo>
                  <a:lnTo>
                    <a:pt x="3483246" y="3015393"/>
                  </a:lnTo>
                  <a:lnTo>
                    <a:pt x="3483246" y="3015798"/>
                  </a:lnTo>
                  <a:lnTo>
                    <a:pt x="3483246" y="3016202"/>
                  </a:lnTo>
                  <a:lnTo>
                    <a:pt x="3483246" y="3016606"/>
                  </a:lnTo>
                  <a:lnTo>
                    <a:pt x="3483246" y="3017009"/>
                  </a:lnTo>
                  <a:lnTo>
                    <a:pt x="3483246" y="3017411"/>
                  </a:lnTo>
                  <a:lnTo>
                    <a:pt x="3483246" y="3017813"/>
                  </a:lnTo>
                  <a:lnTo>
                    <a:pt x="3483246" y="3018213"/>
                  </a:lnTo>
                  <a:lnTo>
                    <a:pt x="3483246" y="3018614"/>
                  </a:lnTo>
                  <a:lnTo>
                    <a:pt x="3483246" y="3019013"/>
                  </a:lnTo>
                  <a:lnTo>
                    <a:pt x="3483246" y="3019412"/>
                  </a:lnTo>
                  <a:lnTo>
                    <a:pt x="3483246" y="3019810"/>
                  </a:lnTo>
                  <a:lnTo>
                    <a:pt x="3483246" y="3020208"/>
                  </a:lnTo>
                  <a:lnTo>
                    <a:pt x="3483246" y="3020604"/>
                  </a:lnTo>
                  <a:lnTo>
                    <a:pt x="3483246" y="3021001"/>
                  </a:lnTo>
                  <a:lnTo>
                    <a:pt x="3483246" y="3021396"/>
                  </a:lnTo>
                  <a:lnTo>
                    <a:pt x="3483246" y="3021791"/>
                  </a:lnTo>
                  <a:lnTo>
                    <a:pt x="3483246" y="3022185"/>
                  </a:lnTo>
                  <a:lnTo>
                    <a:pt x="3483246" y="3022578"/>
                  </a:lnTo>
                  <a:lnTo>
                    <a:pt x="3483246" y="3022971"/>
                  </a:lnTo>
                  <a:lnTo>
                    <a:pt x="3483246" y="3023363"/>
                  </a:lnTo>
                  <a:lnTo>
                    <a:pt x="3483246" y="3023754"/>
                  </a:lnTo>
                  <a:lnTo>
                    <a:pt x="3483246" y="3024145"/>
                  </a:lnTo>
                  <a:lnTo>
                    <a:pt x="3483246" y="3024535"/>
                  </a:lnTo>
                  <a:lnTo>
                    <a:pt x="3483246" y="3024924"/>
                  </a:lnTo>
                  <a:lnTo>
                    <a:pt x="3483246" y="3025313"/>
                  </a:lnTo>
                  <a:lnTo>
                    <a:pt x="3483246" y="3025701"/>
                  </a:lnTo>
                  <a:lnTo>
                    <a:pt x="3483246" y="3026089"/>
                  </a:lnTo>
                  <a:lnTo>
                    <a:pt x="3483246" y="3026475"/>
                  </a:lnTo>
                  <a:lnTo>
                    <a:pt x="3483246" y="3026862"/>
                  </a:lnTo>
                  <a:lnTo>
                    <a:pt x="3483246" y="3027247"/>
                  </a:lnTo>
                  <a:lnTo>
                    <a:pt x="3483246" y="3027632"/>
                  </a:lnTo>
                  <a:lnTo>
                    <a:pt x="3483246" y="3028016"/>
                  </a:lnTo>
                  <a:lnTo>
                    <a:pt x="3483246" y="3028400"/>
                  </a:lnTo>
                  <a:lnTo>
                    <a:pt x="3483246" y="3028782"/>
                  </a:lnTo>
                  <a:lnTo>
                    <a:pt x="3483246" y="3029165"/>
                  </a:lnTo>
                  <a:lnTo>
                    <a:pt x="3483246" y="3029546"/>
                  </a:lnTo>
                  <a:lnTo>
                    <a:pt x="3483246" y="3029927"/>
                  </a:lnTo>
                  <a:lnTo>
                    <a:pt x="3483246" y="3030307"/>
                  </a:lnTo>
                  <a:lnTo>
                    <a:pt x="3483246" y="3030687"/>
                  </a:lnTo>
                  <a:lnTo>
                    <a:pt x="3483246" y="3031066"/>
                  </a:lnTo>
                  <a:lnTo>
                    <a:pt x="3483246" y="3031445"/>
                  </a:lnTo>
                  <a:lnTo>
                    <a:pt x="3483246" y="3031822"/>
                  </a:lnTo>
                  <a:lnTo>
                    <a:pt x="3483246" y="3032199"/>
                  </a:lnTo>
                  <a:lnTo>
                    <a:pt x="3483246" y="3032576"/>
                  </a:lnTo>
                  <a:lnTo>
                    <a:pt x="3483246" y="3032952"/>
                  </a:lnTo>
                  <a:lnTo>
                    <a:pt x="3483246" y="3033327"/>
                  </a:lnTo>
                  <a:lnTo>
                    <a:pt x="3483246" y="3033702"/>
                  </a:lnTo>
                  <a:lnTo>
                    <a:pt x="3483246" y="3034076"/>
                  </a:lnTo>
                  <a:lnTo>
                    <a:pt x="3483246" y="3034449"/>
                  </a:lnTo>
                  <a:lnTo>
                    <a:pt x="3483246" y="3034822"/>
                  </a:lnTo>
                  <a:lnTo>
                    <a:pt x="3483246" y="3035194"/>
                  </a:lnTo>
                  <a:lnTo>
                    <a:pt x="3483246" y="3035565"/>
                  </a:lnTo>
                  <a:lnTo>
                    <a:pt x="3483246" y="3035936"/>
                  </a:lnTo>
                  <a:lnTo>
                    <a:pt x="3483246" y="3036307"/>
                  </a:lnTo>
                  <a:lnTo>
                    <a:pt x="3483246" y="3036676"/>
                  </a:lnTo>
                  <a:lnTo>
                    <a:pt x="3483246" y="3037045"/>
                  </a:lnTo>
                  <a:lnTo>
                    <a:pt x="3483246" y="3037414"/>
                  </a:lnTo>
                  <a:lnTo>
                    <a:pt x="3483246" y="3037782"/>
                  </a:lnTo>
                  <a:lnTo>
                    <a:pt x="3483246" y="3038149"/>
                  </a:lnTo>
                  <a:lnTo>
                    <a:pt x="3483246" y="3038516"/>
                  </a:lnTo>
                  <a:lnTo>
                    <a:pt x="3483246" y="3038882"/>
                  </a:lnTo>
                  <a:lnTo>
                    <a:pt x="3483246" y="3039247"/>
                  </a:lnTo>
                  <a:lnTo>
                    <a:pt x="3483246" y="3039612"/>
                  </a:lnTo>
                  <a:lnTo>
                    <a:pt x="3483246" y="3039976"/>
                  </a:lnTo>
                  <a:lnTo>
                    <a:pt x="3483246" y="3040340"/>
                  </a:lnTo>
                  <a:lnTo>
                    <a:pt x="3483246" y="3040703"/>
                  </a:lnTo>
                  <a:lnTo>
                    <a:pt x="3483246" y="3041065"/>
                  </a:lnTo>
                  <a:lnTo>
                    <a:pt x="3483246" y="3041427"/>
                  </a:lnTo>
                  <a:lnTo>
                    <a:pt x="3483246" y="3041788"/>
                  </a:lnTo>
                  <a:lnTo>
                    <a:pt x="3483246" y="3042149"/>
                  </a:lnTo>
                  <a:lnTo>
                    <a:pt x="3483246" y="3042509"/>
                  </a:lnTo>
                  <a:lnTo>
                    <a:pt x="3483246" y="3042869"/>
                  </a:lnTo>
                  <a:lnTo>
                    <a:pt x="3483246" y="3043227"/>
                  </a:lnTo>
                  <a:lnTo>
                    <a:pt x="3483246" y="3043586"/>
                  </a:lnTo>
                  <a:lnTo>
                    <a:pt x="3483246" y="3043944"/>
                  </a:lnTo>
                  <a:lnTo>
                    <a:pt x="3483246" y="3044301"/>
                  </a:lnTo>
                  <a:lnTo>
                    <a:pt x="3483246" y="3044657"/>
                  </a:lnTo>
                  <a:lnTo>
                    <a:pt x="3483246" y="3045013"/>
                  </a:lnTo>
                  <a:lnTo>
                    <a:pt x="3483246" y="3045369"/>
                  </a:lnTo>
                  <a:lnTo>
                    <a:pt x="3483246" y="3045724"/>
                  </a:lnTo>
                  <a:lnTo>
                    <a:pt x="3483246" y="3046078"/>
                  </a:lnTo>
                  <a:lnTo>
                    <a:pt x="3483246" y="3046432"/>
                  </a:lnTo>
                  <a:lnTo>
                    <a:pt x="3483246" y="3046785"/>
                  </a:lnTo>
                  <a:lnTo>
                    <a:pt x="3483246" y="3047137"/>
                  </a:lnTo>
                  <a:lnTo>
                    <a:pt x="3483246" y="3047489"/>
                  </a:lnTo>
                  <a:lnTo>
                    <a:pt x="3483246" y="3047841"/>
                  </a:lnTo>
                  <a:lnTo>
                    <a:pt x="3483246" y="3048191"/>
                  </a:lnTo>
                  <a:lnTo>
                    <a:pt x="3483246" y="3048542"/>
                  </a:lnTo>
                  <a:lnTo>
                    <a:pt x="3483246" y="3048891"/>
                  </a:lnTo>
                  <a:lnTo>
                    <a:pt x="3483246" y="3049241"/>
                  </a:lnTo>
                  <a:lnTo>
                    <a:pt x="3483246" y="3049589"/>
                  </a:lnTo>
                  <a:lnTo>
                    <a:pt x="3483246" y="3049937"/>
                  </a:lnTo>
                  <a:lnTo>
                    <a:pt x="3483246" y="3050285"/>
                  </a:lnTo>
                  <a:lnTo>
                    <a:pt x="3483246" y="3050632"/>
                  </a:lnTo>
                  <a:lnTo>
                    <a:pt x="3483246" y="3050978"/>
                  </a:lnTo>
                  <a:lnTo>
                    <a:pt x="3483246" y="3051324"/>
                  </a:lnTo>
                  <a:lnTo>
                    <a:pt x="3483246" y="3051669"/>
                  </a:lnTo>
                  <a:lnTo>
                    <a:pt x="3483246" y="3052014"/>
                  </a:lnTo>
                  <a:lnTo>
                    <a:pt x="3483246" y="3052358"/>
                  </a:lnTo>
                  <a:lnTo>
                    <a:pt x="3483246" y="3052702"/>
                  </a:lnTo>
                  <a:lnTo>
                    <a:pt x="3483246" y="3053045"/>
                  </a:lnTo>
                  <a:lnTo>
                    <a:pt x="3483246" y="3053387"/>
                  </a:lnTo>
                  <a:lnTo>
                    <a:pt x="3483246" y="3053729"/>
                  </a:lnTo>
                  <a:lnTo>
                    <a:pt x="3483246" y="3054071"/>
                  </a:lnTo>
                  <a:lnTo>
                    <a:pt x="3483246" y="3054411"/>
                  </a:lnTo>
                  <a:lnTo>
                    <a:pt x="3483246" y="3054752"/>
                  </a:lnTo>
                  <a:lnTo>
                    <a:pt x="3483246" y="3055092"/>
                  </a:lnTo>
                  <a:lnTo>
                    <a:pt x="3483246" y="3055431"/>
                  </a:lnTo>
                  <a:lnTo>
                    <a:pt x="3483246" y="3055770"/>
                  </a:lnTo>
                  <a:lnTo>
                    <a:pt x="3483246" y="3056108"/>
                  </a:lnTo>
                  <a:lnTo>
                    <a:pt x="3483246" y="3056445"/>
                  </a:lnTo>
                  <a:lnTo>
                    <a:pt x="3483246" y="3056783"/>
                  </a:lnTo>
                  <a:lnTo>
                    <a:pt x="3483246" y="3057119"/>
                  </a:lnTo>
                  <a:lnTo>
                    <a:pt x="3483246" y="3057455"/>
                  </a:lnTo>
                  <a:lnTo>
                    <a:pt x="3483246" y="3057791"/>
                  </a:lnTo>
                  <a:lnTo>
                    <a:pt x="3483246" y="3058126"/>
                  </a:lnTo>
                  <a:lnTo>
                    <a:pt x="3483246" y="3058460"/>
                  </a:lnTo>
                  <a:lnTo>
                    <a:pt x="3483246" y="3058794"/>
                  </a:lnTo>
                  <a:lnTo>
                    <a:pt x="3483246" y="3059128"/>
                  </a:lnTo>
                  <a:lnTo>
                    <a:pt x="3483246" y="3059461"/>
                  </a:lnTo>
                  <a:lnTo>
                    <a:pt x="3483246" y="3059793"/>
                  </a:lnTo>
                  <a:lnTo>
                    <a:pt x="3483246" y="3060125"/>
                  </a:lnTo>
                  <a:lnTo>
                    <a:pt x="3483246" y="3060456"/>
                  </a:lnTo>
                  <a:lnTo>
                    <a:pt x="3483246" y="3060787"/>
                  </a:lnTo>
                  <a:lnTo>
                    <a:pt x="3483246" y="3061117"/>
                  </a:lnTo>
                  <a:lnTo>
                    <a:pt x="3483246" y="3061447"/>
                  </a:lnTo>
                  <a:lnTo>
                    <a:pt x="3483246" y="3061776"/>
                  </a:lnTo>
                  <a:lnTo>
                    <a:pt x="3483246" y="3062105"/>
                  </a:lnTo>
                  <a:lnTo>
                    <a:pt x="3483246" y="3062433"/>
                  </a:lnTo>
                  <a:lnTo>
                    <a:pt x="3483246" y="3062761"/>
                  </a:lnTo>
                  <a:lnTo>
                    <a:pt x="3483246" y="3063088"/>
                  </a:lnTo>
                  <a:lnTo>
                    <a:pt x="3483246" y="3063415"/>
                  </a:lnTo>
                  <a:lnTo>
                    <a:pt x="3483246" y="3063741"/>
                  </a:lnTo>
                  <a:lnTo>
                    <a:pt x="3483246" y="3064067"/>
                  </a:lnTo>
                  <a:lnTo>
                    <a:pt x="3483246" y="3064392"/>
                  </a:lnTo>
                  <a:lnTo>
                    <a:pt x="3483246" y="3064717"/>
                  </a:lnTo>
                  <a:lnTo>
                    <a:pt x="3483246" y="3065041"/>
                  </a:lnTo>
                  <a:lnTo>
                    <a:pt x="3483246" y="3065365"/>
                  </a:lnTo>
                  <a:lnTo>
                    <a:pt x="3483246" y="3065688"/>
                  </a:lnTo>
                  <a:lnTo>
                    <a:pt x="3483246" y="3066011"/>
                  </a:lnTo>
                  <a:lnTo>
                    <a:pt x="3483246" y="3066333"/>
                  </a:lnTo>
                  <a:lnTo>
                    <a:pt x="3483246" y="3066654"/>
                  </a:lnTo>
                  <a:lnTo>
                    <a:pt x="3483246" y="3066976"/>
                  </a:lnTo>
                  <a:lnTo>
                    <a:pt x="3483246" y="3067296"/>
                  </a:lnTo>
                  <a:lnTo>
                    <a:pt x="3483246" y="3067617"/>
                  </a:lnTo>
                  <a:lnTo>
                    <a:pt x="3483246" y="3067936"/>
                  </a:lnTo>
                  <a:lnTo>
                    <a:pt x="3483246" y="3068255"/>
                  </a:lnTo>
                  <a:lnTo>
                    <a:pt x="3483246" y="3068574"/>
                  </a:lnTo>
                  <a:lnTo>
                    <a:pt x="3483246" y="3068892"/>
                  </a:lnTo>
                  <a:lnTo>
                    <a:pt x="3483246" y="3069210"/>
                  </a:lnTo>
                  <a:lnTo>
                    <a:pt x="3483246" y="3069527"/>
                  </a:lnTo>
                  <a:lnTo>
                    <a:pt x="3483246" y="3069844"/>
                  </a:lnTo>
                  <a:lnTo>
                    <a:pt x="3483246" y="3070161"/>
                  </a:lnTo>
                  <a:lnTo>
                    <a:pt x="3483246" y="3070476"/>
                  </a:lnTo>
                  <a:lnTo>
                    <a:pt x="3483246" y="3070792"/>
                  </a:lnTo>
                  <a:lnTo>
                    <a:pt x="3483246" y="3071107"/>
                  </a:lnTo>
                  <a:lnTo>
                    <a:pt x="3483246" y="3071421"/>
                  </a:lnTo>
                  <a:lnTo>
                    <a:pt x="3483246" y="3071735"/>
                  </a:lnTo>
                  <a:lnTo>
                    <a:pt x="3483246" y="3072048"/>
                  </a:lnTo>
                  <a:lnTo>
                    <a:pt x="3483246" y="3072361"/>
                  </a:lnTo>
                  <a:lnTo>
                    <a:pt x="3483246" y="3072674"/>
                  </a:lnTo>
                  <a:lnTo>
                    <a:pt x="3483246" y="3072986"/>
                  </a:lnTo>
                  <a:lnTo>
                    <a:pt x="3483246" y="3073297"/>
                  </a:lnTo>
                  <a:lnTo>
                    <a:pt x="3483246" y="3073608"/>
                  </a:lnTo>
                  <a:lnTo>
                    <a:pt x="3483246" y="3073919"/>
                  </a:lnTo>
                  <a:lnTo>
                    <a:pt x="3483246" y="3074229"/>
                  </a:lnTo>
                  <a:lnTo>
                    <a:pt x="3483246" y="3074538"/>
                  </a:lnTo>
                  <a:lnTo>
                    <a:pt x="3483246" y="3074848"/>
                  </a:lnTo>
                  <a:lnTo>
                    <a:pt x="3483246" y="3075156"/>
                  </a:lnTo>
                  <a:lnTo>
                    <a:pt x="3483246" y="3075465"/>
                  </a:lnTo>
                  <a:lnTo>
                    <a:pt x="3483246" y="3075772"/>
                  </a:lnTo>
                  <a:lnTo>
                    <a:pt x="3483246" y="3076080"/>
                  </a:lnTo>
                  <a:lnTo>
                    <a:pt x="3483246" y="3076386"/>
                  </a:lnTo>
                  <a:lnTo>
                    <a:pt x="3483246" y="3076693"/>
                  </a:lnTo>
                  <a:lnTo>
                    <a:pt x="3483246" y="3076999"/>
                  </a:lnTo>
                  <a:lnTo>
                    <a:pt x="3483246" y="3077304"/>
                  </a:lnTo>
                  <a:lnTo>
                    <a:pt x="3483246" y="3077609"/>
                  </a:lnTo>
                  <a:lnTo>
                    <a:pt x="3483246" y="3077914"/>
                  </a:lnTo>
                  <a:lnTo>
                    <a:pt x="3483246" y="3078218"/>
                  </a:lnTo>
                  <a:lnTo>
                    <a:pt x="3483246" y="3078521"/>
                  </a:lnTo>
                  <a:lnTo>
                    <a:pt x="3483246" y="3078825"/>
                  </a:lnTo>
                  <a:lnTo>
                    <a:pt x="3483246" y="3079127"/>
                  </a:lnTo>
                  <a:lnTo>
                    <a:pt x="3483246" y="3079429"/>
                  </a:lnTo>
                  <a:lnTo>
                    <a:pt x="3483246" y="3079731"/>
                  </a:lnTo>
                  <a:lnTo>
                    <a:pt x="3483246" y="3080033"/>
                  </a:lnTo>
                  <a:lnTo>
                    <a:pt x="3483246" y="3080334"/>
                  </a:lnTo>
                  <a:lnTo>
                    <a:pt x="3483246" y="3080634"/>
                  </a:lnTo>
                  <a:lnTo>
                    <a:pt x="3483246" y="3080934"/>
                  </a:lnTo>
                  <a:lnTo>
                    <a:pt x="3483246" y="3081234"/>
                  </a:lnTo>
                  <a:lnTo>
                    <a:pt x="3483246" y="3081533"/>
                  </a:lnTo>
                  <a:lnTo>
                    <a:pt x="3483246" y="3081831"/>
                  </a:lnTo>
                  <a:lnTo>
                    <a:pt x="3483246" y="3082130"/>
                  </a:lnTo>
                  <a:lnTo>
                    <a:pt x="3483246" y="3082427"/>
                  </a:lnTo>
                  <a:lnTo>
                    <a:pt x="3483246" y="3082725"/>
                  </a:lnTo>
                  <a:lnTo>
                    <a:pt x="3483246" y="3083022"/>
                  </a:lnTo>
                  <a:lnTo>
                    <a:pt x="3483246" y="3083318"/>
                  </a:lnTo>
                  <a:lnTo>
                    <a:pt x="3483246" y="3083614"/>
                  </a:lnTo>
                  <a:lnTo>
                    <a:pt x="3483246" y="3083910"/>
                  </a:lnTo>
                  <a:lnTo>
                    <a:pt x="3483246" y="3084205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670622"/>
                  </a:lnTo>
                  <a:lnTo>
                    <a:pt x="27865" y="1555020"/>
                  </a:lnTo>
                  <a:lnTo>
                    <a:pt x="31349" y="1454382"/>
                  </a:lnTo>
                  <a:lnTo>
                    <a:pt x="34832" y="1365979"/>
                  </a:lnTo>
                  <a:lnTo>
                    <a:pt x="38315" y="1287706"/>
                  </a:lnTo>
                  <a:lnTo>
                    <a:pt x="41798" y="1217918"/>
                  </a:lnTo>
                  <a:lnTo>
                    <a:pt x="45282" y="1735116"/>
                  </a:lnTo>
                  <a:lnTo>
                    <a:pt x="48765" y="1670622"/>
                  </a:lnTo>
                  <a:lnTo>
                    <a:pt x="52248" y="1610750"/>
                  </a:lnTo>
                  <a:lnTo>
                    <a:pt x="55731" y="1555020"/>
                  </a:lnTo>
                  <a:lnTo>
                    <a:pt x="59215" y="1503019"/>
                  </a:lnTo>
                  <a:lnTo>
                    <a:pt x="62698" y="1454382"/>
                  </a:lnTo>
                  <a:lnTo>
                    <a:pt x="66181" y="1408795"/>
                  </a:lnTo>
                  <a:lnTo>
                    <a:pt x="69664" y="1365979"/>
                  </a:lnTo>
                  <a:lnTo>
                    <a:pt x="73148" y="1325688"/>
                  </a:lnTo>
                  <a:lnTo>
                    <a:pt x="76631" y="1287706"/>
                  </a:lnTo>
                  <a:lnTo>
                    <a:pt x="80114" y="1251840"/>
                  </a:lnTo>
                  <a:lnTo>
                    <a:pt x="83597" y="1217918"/>
                  </a:lnTo>
                  <a:lnTo>
                    <a:pt x="87081" y="1185786"/>
                  </a:lnTo>
                  <a:lnTo>
                    <a:pt x="90564" y="1155305"/>
                  </a:lnTo>
                  <a:lnTo>
                    <a:pt x="94047" y="1126353"/>
                  </a:lnTo>
                  <a:lnTo>
                    <a:pt x="97530" y="1098816"/>
                  </a:lnTo>
                  <a:lnTo>
                    <a:pt x="101014" y="1072593"/>
                  </a:lnTo>
                  <a:lnTo>
                    <a:pt x="104497" y="1047593"/>
                  </a:lnTo>
                  <a:lnTo>
                    <a:pt x="107980" y="1023731"/>
                  </a:lnTo>
                  <a:lnTo>
                    <a:pt x="111463" y="1000933"/>
                  </a:lnTo>
                  <a:lnTo>
                    <a:pt x="114947" y="1287706"/>
                  </a:lnTo>
                  <a:lnTo>
                    <a:pt x="118430" y="1263572"/>
                  </a:lnTo>
                  <a:lnTo>
                    <a:pt x="121913" y="1240325"/>
                  </a:lnTo>
                  <a:lnTo>
                    <a:pt x="125396" y="1217918"/>
                  </a:lnTo>
                  <a:lnTo>
                    <a:pt x="128880" y="1196306"/>
                  </a:lnTo>
                  <a:lnTo>
                    <a:pt x="132363" y="1175448"/>
                  </a:lnTo>
                  <a:lnTo>
                    <a:pt x="135846" y="1155305"/>
                  </a:lnTo>
                  <a:lnTo>
                    <a:pt x="139329" y="1135841"/>
                  </a:lnTo>
                  <a:lnTo>
                    <a:pt x="142813" y="1117022"/>
                  </a:lnTo>
                  <a:lnTo>
                    <a:pt x="146296" y="1098816"/>
                  </a:lnTo>
                  <a:lnTo>
                    <a:pt x="149779" y="1081194"/>
                  </a:lnTo>
                  <a:lnTo>
                    <a:pt x="153262" y="1064128"/>
                  </a:lnTo>
                  <a:lnTo>
                    <a:pt x="156746" y="1047593"/>
                  </a:lnTo>
                  <a:lnTo>
                    <a:pt x="160229" y="1251840"/>
                  </a:lnTo>
                  <a:lnTo>
                    <a:pt x="163712" y="1234646"/>
                  </a:lnTo>
                  <a:lnTo>
                    <a:pt x="167195" y="1217918"/>
                  </a:lnTo>
                  <a:lnTo>
                    <a:pt x="170679" y="1201637"/>
                  </a:lnTo>
                  <a:lnTo>
                    <a:pt x="174162" y="1185786"/>
                  </a:lnTo>
                  <a:lnTo>
                    <a:pt x="177645" y="1170347"/>
                  </a:lnTo>
                  <a:lnTo>
                    <a:pt x="181128" y="1155305"/>
                  </a:lnTo>
                  <a:lnTo>
                    <a:pt x="184612" y="1140645"/>
                  </a:lnTo>
                  <a:lnTo>
                    <a:pt x="188095" y="1126353"/>
                  </a:lnTo>
                  <a:lnTo>
                    <a:pt x="191578" y="1112414"/>
                  </a:lnTo>
                  <a:lnTo>
                    <a:pt x="195061" y="1098816"/>
                  </a:lnTo>
                  <a:lnTo>
                    <a:pt x="198545" y="1085546"/>
                  </a:lnTo>
                  <a:lnTo>
                    <a:pt x="202028" y="1072593"/>
                  </a:lnTo>
                  <a:lnTo>
                    <a:pt x="205511" y="1059945"/>
                  </a:lnTo>
                  <a:lnTo>
                    <a:pt x="208994" y="1047593"/>
                  </a:lnTo>
                  <a:lnTo>
                    <a:pt x="212478" y="1035524"/>
                  </a:lnTo>
                  <a:lnTo>
                    <a:pt x="215961" y="1023731"/>
                  </a:lnTo>
                  <a:lnTo>
                    <a:pt x="219444" y="1012203"/>
                  </a:lnTo>
                  <a:lnTo>
                    <a:pt x="222927" y="1000933"/>
                  </a:lnTo>
                  <a:lnTo>
                    <a:pt x="226411" y="989910"/>
                  </a:lnTo>
                  <a:lnTo>
                    <a:pt x="229894" y="979127"/>
                  </a:lnTo>
                  <a:lnTo>
                    <a:pt x="233377" y="968577"/>
                  </a:lnTo>
                  <a:lnTo>
                    <a:pt x="236860" y="958252"/>
                  </a:lnTo>
                  <a:lnTo>
                    <a:pt x="240344" y="948144"/>
                  </a:lnTo>
                  <a:lnTo>
                    <a:pt x="243827" y="938248"/>
                  </a:lnTo>
                  <a:lnTo>
                    <a:pt x="247310" y="1229019"/>
                  </a:lnTo>
                  <a:lnTo>
                    <a:pt x="250793" y="1217918"/>
                  </a:lnTo>
                  <a:lnTo>
                    <a:pt x="254277" y="1207015"/>
                  </a:lnTo>
                  <a:lnTo>
                    <a:pt x="257760" y="1196306"/>
                  </a:lnTo>
                  <a:lnTo>
                    <a:pt x="261243" y="1185786"/>
                  </a:lnTo>
                  <a:lnTo>
                    <a:pt x="264726" y="1175448"/>
                  </a:lnTo>
                  <a:lnTo>
                    <a:pt x="268210" y="1165290"/>
                  </a:lnTo>
                  <a:lnTo>
                    <a:pt x="271693" y="1659407"/>
                  </a:lnTo>
                  <a:lnTo>
                    <a:pt x="275176" y="1648342"/>
                  </a:lnTo>
                  <a:lnTo>
                    <a:pt x="278659" y="1637423"/>
                  </a:lnTo>
                  <a:lnTo>
                    <a:pt x="282143" y="1626648"/>
                  </a:lnTo>
                  <a:lnTo>
                    <a:pt x="285626" y="1616015"/>
                  </a:lnTo>
                  <a:lnTo>
                    <a:pt x="289109" y="1605519"/>
                  </a:lnTo>
                  <a:lnTo>
                    <a:pt x="292592" y="1740284"/>
                  </a:lnTo>
                  <a:lnTo>
                    <a:pt x="296075" y="1729979"/>
                  </a:lnTo>
                  <a:lnTo>
                    <a:pt x="299559" y="1719795"/>
                  </a:lnTo>
                  <a:lnTo>
                    <a:pt x="303042" y="1709730"/>
                  </a:lnTo>
                  <a:lnTo>
                    <a:pt x="306525" y="1699782"/>
                  </a:lnTo>
                  <a:lnTo>
                    <a:pt x="310008" y="1689950"/>
                  </a:lnTo>
                  <a:lnTo>
                    <a:pt x="313492" y="1680230"/>
                  </a:lnTo>
                  <a:lnTo>
                    <a:pt x="316975" y="2083697"/>
                  </a:lnTo>
                  <a:lnTo>
                    <a:pt x="320458" y="2074537"/>
                  </a:lnTo>
                  <a:lnTo>
                    <a:pt x="323941" y="2065457"/>
                  </a:lnTo>
                  <a:lnTo>
                    <a:pt x="327425" y="2056457"/>
                  </a:lnTo>
                  <a:lnTo>
                    <a:pt x="330908" y="2047534"/>
                  </a:lnTo>
                  <a:lnTo>
                    <a:pt x="334391" y="2038689"/>
                  </a:lnTo>
                  <a:lnTo>
                    <a:pt x="337874" y="2106341"/>
                  </a:lnTo>
                  <a:lnTo>
                    <a:pt x="341358" y="2097792"/>
                  </a:lnTo>
                  <a:lnTo>
                    <a:pt x="344841" y="2089312"/>
                  </a:lnTo>
                  <a:lnTo>
                    <a:pt x="348324" y="2080900"/>
                  </a:lnTo>
                  <a:lnTo>
                    <a:pt x="351807" y="2072556"/>
                  </a:lnTo>
                  <a:lnTo>
                    <a:pt x="355291" y="2064279"/>
                  </a:lnTo>
                  <a:lnTo>
                    <a:pt x="358774" y="2056067"/>
                  </a:lnTo>
                  <a:lnTo>
                    <a:pt x="362257" y="2047921"/>
                  </a:lnTo>
                  <a:lnTo>
                    <a:pt x="365740" y="2039839"/>
                  </a:lnTo>
                  <a:lnTo>
                    <a:pt x="369224" y="2031820"/>
                  </a:lnTo>
                  <a:lnTo>
                    <a:pt x="372707" y="2023864"/>
                  </a:lnTo>
                  <a:lnTo>
                    <a:pt x="376190" y="2015970"/>
                  </a:lnTo>
                  <a:lnTo>
                    <a:pt x="379673" y="2008138"/>
                  </a:lnTo>
                  <a:lnTo>
                    <a:pt x="383157" y="2070895"/>
                  </a:lnTo>
                  <a:lnTo>
                    <a:pt x="386640" y="2063290"/>
                  </a:lnTo>
                  <a:lnTo>
                    <a:pt x="390123" y="2055740"/>
                  </a:lnTo>
                  <a:lnTo>
                    <a:pt x="393606" y="2048245"/>
                  </a:lnTo>
                  <a:lnTo>
                    <a:pt x="397090" y="2040805"/>
                  </a:lnTo>
                  <a:lnTo>
                    <a:pt x="400573" y="2033419"/>
                  </a:lnTo>
                  <a:lnTo>
                    <a:pt x="404056" y="2026085"/>
                  </a:lnTo>
                  <a:lnTo>
                    <a:pt x="407539" y="2051986"/>
                  </a:lnTo>
                  <a:lnTo>
                    <a:pt x="411023" y="2044805"/>
                  </a:lnTo>
                  <a:lnTo>
                    <a:pt x="414506" y="2037674"/>
                  </a:lnTo>
                  <a:lnTo>
                    <a:pt x="417989" y="2030592"/>
                  </a:lnTo>
                  <a:lnTo>
                    <a:pt x="421472" y="2023559"/>
                  </a:lnTo>
                  <a:lnTo>
                    <a:pt x="424956" y="2016575"/>
                  </a:lnTo>
                  <a:lnTo>
                    <a:pt x="428439" y="2041629"/>
                  </a:lnTo>
                  <a:lnTo>
                    <a:pt x="431922" y="2034782"/>
                  </a:lnTo>
                  <a:lnTo>
                    <a:pt x="435405" y="2027982"/>
                  </a:lnTo>
                  <a:lnTo>
                    <a:pt x="438889" y="2021226"/>
                  </a:lnTo>
                  <a:lnTo>
                    <a:pt x="442372" y="2014515"/>
                  </a:lnTo>
                  <a:lnTo>
                    <a:pt x="445855" y="2007849"/>
                  </a:lnTo>
                  <a:lnTo>
                    <a:pt x="449338" y="2001227"/>
                  </a:lnTo>
                  <a:lnTo>
                    <a:pt x="452822" y="2055222"/>
                  </a:lnTo>
                  <a:lnTo>
                    <a:pt x="456305" y="2048761"/>
                  </a:lnTo>
                  <a:lnTo>
                    <a:pt x="459788" y="2042340"/>
                  </a:lnTo>
                  <a:lnTo>
                    <a:pt x="463271" y="2035960"/>
                  </a:lnTo>
                  <a:lnTo>
                    <a:pt x="466755" y="2029619"/>
                  </a:lnTo>
                  <a:lnTo>
                    <a:pt x="470238" y="2023318"/>
                  </a:lnTo>
                  <a:lnTo>
                    <a:pt x="473721" y="2017055"/>
                  </a:lnTo>
                  <a:lnTo>
                    <a:pt x="477204" y="2010832"/>
                  </a:lnTo>
                  <a:lnTo>
                    <a:pt x="480688" y="2004646"/>
                  </a:lnTo>
                  <a:lnTo>
                    <a:pt x="484171" y="1998499"/>
                  </a:lnTo>
                  <a:lnTo>
                    <a:pt x="487654" y="1992389"/>
                  </a:lnTo>
                  <a:lnTo>
                    <a:pt x="491137" y="1986317"/>
                  </a:lnTo>
                  <a:lnTo>
                    <a:pt x="494621" y="2036986"/>
                  </a:lnTo>
                  <a:lnTo>
                    <a:pt x="498104" y="2031047"/>
                  </a:lnTo>
                  <a:lnTo>
                    <a:pt x="501587" y="2025143"/>
                  </a:lnTo>
                  <a:lnTo>
                    <a:pt x="505070" y="2019273"/>
                  </a:lnTo>
                  <a:lnTo>
                    <a:pt x="508554" y="2013437"/>
                  </a:lnTo>
                  <a:lnTo>
                    <a:pt x="512037" y="2007635"/>
                  </a:lnTo>
                  <a:lnTo>
                    <a:pt x="515520" y="2001866"/>
                  </a:lnTo>
                  <a:lnTo>
                    <a:pt x="519003" y="2144606"/>
                  </a:lnTo>
                  <a:lnTo>
                    <a:pt x="522487" y="2139089"/>
                  </a:lnTo>
                  <a:lnTo>
                    <a:pt x="525970" y="2133600"/>
                  </a:lnTo>
                  <a:lnTo>
                    <a:pt x="529453" y="2128139"/>
                  </a:lnTo>
                  <a:lnTo>
                    <a:pt x="532936" y="2122706"/>
                  </a:lnTo>
                  <a:lnTo>
                    <a:pt x="536420" y="2117301"/>
                  </a:lnTo>
                  <a:lnTo>
                    <a:pt x="539903" y="2155440"/>
                  </a:lnTo>
                  <a:lnTo>
                    <a:pt x="543386" y="2150152"/>
                  </a:lnTo>
                  <a:lnTo>
                    <a:pt x="546869" y="2144890"/>
                  </a:lnTo>
                  <a:lnTo>
                    <a:pt x="550353" y="2139653"/>
                  </a:lnTo>
                  <a:lnTo>
                    <a:pt x="553836" y="2134443"/>
                  </a:lnTo>
                  <a:lnTo>
                    <a:pt x="557319" y="2129257"/>
                  </a:lnTo>
                  <a:lnTo>
                    <a:pt x="560802" y="2124097"/>
                  </a:lnTo>
                  <a:lnTo>
                    <a:pt x="564286" y="2179948"/>
                  </a:lnTo>
                  <a:lnTo>
                    <a:pt x="567769" y="2174925"/>
                  </a:lnTo>
                  <a:lnTo>
                    <a:pt x="571252" y="2169925"/>
                  </a:lnTo>
                  <a:lnTo>
                    <a:pt x="574735" y="2164948"/>
                  </a:lnTo>
                  <a:lnTo>
                    <a:pt x="578218" y="2159993"/>
                  </a:lnTo>
                  <a:lnTo>
                    <a:pt x="581702" y="2155061"/>
                  </a:lnTo>
                  <a:lnTo>
                    <a:pt x="585185" y="2150152"/>
                  </a:lnTo>
                  <a:lnTo>
                    <a:pt x="588668" y="2145265"/>
                  </a:lnTo>
                  <a:lnTo>
                    <a:pt x="592151" y="2140400"/>
                  </a:lnTo>
                  <a:lnTo>
                    <a:pt x="595635" y="2135557"/>
                  </a:lnTo>
                  <a:lnTo>
                    <a:pt x="599118" y="2130736"/>
                  </a:lnTo>
                  <a:lnTo>
                    <a:pt x="602601" y="2125937"/>
                  </a:lnTo>
                  <a:lnTo>
                    <a:pt x="606084" y="2121159"/>
                  </a:lnTo>
                  <a:lnTo>
                    <a:pt x="609568" y="2116403"/>
                  </a:lnTo>
                  <a:lnTo>
                    <a:pt x="613051" y="2111668"/>
                  </a:lnTo>
                  <a:lnTo>
                    <a:pt x="616534" y="2106954"/>
                  </a:lnTo>
                  <a:lnTo>
                    <a:pt x="620017" y="2102261"/>
                  </a:lnTo>
                  <a:lnTo>
                    <a:pt x="623501" y="2097589"/>
                  </a:lnTo>
                  <a:lnTo>
                    <a:pt x="626984" y="2092938"/>
                  </a:lnTo>
                  <a:lnTo>
                    <a:pt x="630467" y="2145590"/>
                  </a:lnTo>
                  <a:lnTo>
                    <a:pt x="633950" y="2141047"/>
                  </a:lnTo>
                  <a:lnTo>
                    <a:pt x="637434" y="2136524"/>
                  </a:lnTo>
                  <a:lnTo>
                    <a:pt x="640917" y="2132020"/>
                  </a:lnTo>
                  <a:lnTo>
                    <a:pt x="644400" y="2127534"/>
                  </a:lnTo>
                  <a:lnTo>
                    <a:pt x="647883" y="2123068"/>
                  </a:lnTo>
                  <a:lnTo>
                    <a:pt x="651367" y="2118620"/>
                  </a:lnTo>
                  <a:lnTo>
                    <a:pt x="654850" y="2167433"/>
                  </a:lnTo>
                  <a:lnTo>
                    <a:pt x="658333" y="2163087"/>
                  </a:lnTo>
                  <a:lnTo>
                    <a:pt x="661816" y="2158758"/>
                  </a:lnTo>
                  <a:lnTo>
                    <a:pt x="665300" y="2154446"/>
                  </a:lnTo>
                  <a:lnTo>
                    <a:pt x="668783" y="2150152"/>
                  </a:lnTo>
                  <a:lnTo>
                    <a:pt x="672266" y="2145875"/>
                  </a:lnTo>
                  <a:lnTo>
                    <a:pt x="675749" y="2175126"/>
                  </a:lnTo>
                  <a:lnTo>
                    <a:pt x="679233" y="2170923"/>
                  </a:lnTo>
                  <a:lnTo>
                    <a:pt x="682716" y="2166737"/>
                  </a:lnTo>
                  <a:lnTo>
                    <a:pt x="686199" y="2162567"/>
                  </a:lnTo>
                  <a:lnTo>
                    <a:pt x="689682" y="2158413"/>
                  </a:lnTo>
                  <a:lnTo>
                    <a:pt x="693166" y="2154274"/>
                  </a:lnTo>
                  <a:lnTo>
                    <a:pt x="696649" y="2150152"/>
                  </a:lnTo>
                  <a:lnTo>
                    <a:pt x="700132" y="2146045"/>
                  </a:lnTo>
                  <a:lnTo>
                    <a:pt x="703615" y="2141954"/>
                  </a:lnTo>
                  <a:lnTo>
                    <a:pt x="707099" y="2137879"/>
                  </a:lnTo>
                  <a:lnTo>
                    <a:pt x="710582" y="2133819"/>
                  </a:lnTo>
                  <a:lnTo>
                    <a:pt x="714065" y="2129774"/>
                  </a:lnTo>
                  <a:lnTo>
                    <a:pt x="717548" y="2125745"/>
                  </a:lnTo>
                  <a:lnTo>
                    <a:pt x="721032" y="2138118"/>
                  </a:lnTo>
                  <a:lnTo>
                    <a:pt x="724515" y="2134137"/>
                  </a:lnTo>
                  <a:lnTo>
                    <a:pt x="727998" y="2130170"/>
                  </a:lnTo>
                  <a:lnTo>
                    <a:pt x="731481" y="2126218"/>
                  </a:lnTo>
                  <a:lnTo>
                    <a:pt x="734965" y="2122281"/>
                  </a:lnTo>
                  <a:lnTo>
                    <a:pt x="738448" y="2118359"/>
                  </a:lnTo>
                  <a:lnTo>
                    <a:pt x="741931" y="2130551"/>
                  </a:lnTo>
                  <a:lnTo>
                    <a:pt x="745414" y="2126674"/>
                  </a:lnTo>
                  <a:lnTo>
                    <a:pt x="748898" y="2122810"/>
                  </a:lnTo>
                  <a:lnTo>
                    <a:pt x="752381" y="2118961"/>
                  </a:lnTo>
                  <a:lnTo>
                    <a:pt x="755864" y="2115126"/>
                  </a:lnTo>
                  <a:lnTo>
                    <a:pt x="759347" y="2111304"/>
                  </a:lnTo>
                  <a:lnTo>
                    <a:pt x="762831" y="2107497"/>
                  </a:lnTo>
                  <a:lnTo>
                    <a:pt x="766314" y="2103703"/>
                  </a:lnTo>
                  <a:lnTo>
                    <a:pt x="769797" y="2099922"/>
                  </a:lnTo>
                  <a:lnTo>
                    <a:pt x="773280" y="2096156"/>
                  </a:lnTo>
                  <a:lnTo>
                    <a:pt x="776764" y="2092402"/>
                  </a:lnTo>
                  <a:lnTo>
                    <a:pt x="780247" y="2088662"/>
                  </a:lnTo>
                  <a:lnTo>
                    <a:pt x="783730" y="2084936"/>
                  </a:lnTo>
                  <a:lnTo>
                    <a:pt x="787213" y="2081223"/>
                  </a:lnTo>
                  <a:lnTo>
                    <a:pt x="790697" y="2077522"/>
                  </a:lnTo>
                  <a:lnTo>
                    <a:pt x="794180" y="2073836"/>
                  </a:lnTo>
                  <a:lnTo>
                    <a:pt x="797663" y="2070162"/>
                  </a:lnTo>
                  <a:lnTo>
                    <a:pt x="801146" y="2066501"/>
                  </a:lnTo>
                  <a:lnTo>
                    <a:pt x="804630" y="2062853"/>
                  </a:lnTo>
                  <a:lnTo>
                    <a:pt x="808113" y="2059218"/>
                  </a:lnTo>
                  <a:lnTo>
                    <a:pt x="811596" y="2071616"/>
                  </a:lnTo>
                  <a:lnTo>
                    <a:pt x="815079" y="2068019"/>
                  </a:lnTo>
                  <a:lnTo>
                    <a:pt x="818563" y="2064434"/>
                  </a:lnTo>
                  <a:lnTo>
                    <a:pt x="822046" y="2060862"/>
                  </a:lnTo>
                  <a:lnTo>
                    <a:pt x="825529" y="2057303"/>
                  </a:lnTo>
                  <a:lnTo>
                    <a:pt x="829012" y="2053755"/>
                  </a:lnTo>
                  <a:lnTo>
                    <a:pt x="832496" y="2050220"/>
                  </a:lnTo>
                  <a:lnTo>
                    <a:pt x="835979" y="2046697"/>
                  </a:lnTo>
                  <a:lnTo>
                    <a:pt x="839462" y="2043186"/>
                  </a:lnTo>
                  <a:lnTo>
                    <a:pt x="842945" y="2039687"/>
                  </a:lnTo>
                  <a:lnTo>
                    <a:pt x="846429" y="2036200"/>
                  </a:lnTo>
                  <a:lnTo>
                    <a:pt x="849912" y="2032725"/>
                  </a:lnTo>
                  <a:lnTo>
                    <a:pt x="853395" y="2029261"/>
                  </a:lnTo>
                  <a:lnTo>
                    <a:pt x="856878" y="2041629"/>
                  </a:lnTo>
                  <a:lnTo>
                    <a:pt x="860361" y="2038200"/>
                  </a:lnTo>
                  <a:lnTo>
                    <a:pt x="863845" y="2034782"/>
                  </a:lnTo>
                  <a:lnTo>
                    <a:pt x="867328" y="2031376"/>
                  </a:lnTo>
                  <a:lnTo>
                    <a:pt x="870811" y="2027982"/>
                  </a:lnTo>
                  <a:lnTo>
                    <a:pt x="874294" y="2024598"/>
                  </a:lnTo>
                  <a:lnTo>
                    <a:pt x="877778" y="2109780"/>
                  </a:lnTo>
                  <a:lnTo>
                    <a:pt x="881261" y="2106484"/>
                  </a:lnTo>
                  <a:lnTo>
                    <a:pt x="884744" y="2103198"/>
                  </a:lnTo>
                  <a:lnTo>
                    <a:pt x="888227" y="2099922"/>
                  </a:lnTo>
                  <a:lnTo>
                    <a:pt x="891711" y="2096657"/>
                  </a:lnTo>
                  <a:lnTo>
                    <a:pt x="895194" y="2093402"/>
                  </a:lnTo>
                  <a:lnTo>
                    <a:pt x="898677" y="2090157"/>
                  </a:lnTo>
                  <a:lnTo>
                    <a:pt x="902160" y="2086922"/>
                  </a:lnTo>
                  <a:lnTo>
                    <a:pt x="905644" y="2083697"/>
                  </a:lnTo>
                  <a:lnTo>
                    <a:pt x="909127" y="2080481"/>
                  </a:lnTo>
                  <a:lnTo>
                    <a:pt x="912610" y="2077276"/>
                  </a:lnTo>
                  <a:lnTo>
                    <a:pt x="916093" y="2074081"/>
                  </a:lnTo>
                  <a:lnTo>
                    <a:pt x="919577" y="2070895"/>
                  </a:lnTo>
                  <a:lnTo>
                    <a:pt x="923060" y="2067720"/>
                  </a:lnTo>
                  <a:lnTo>
                    <a:pt x="926543" y="2064554"/>
                  </a:lnTo>
                  <a:lnTo>
                    <a:pt x="930026" y="2061397"/>
                  </a:lnTo>
                  <a:lnTo>
                    <a:pt x="933510" y="2058251"/>
                  </a:lnTo>
                  <a:lnTo>
                    <a:pt x="936993" y="2055113"/>
                  </a:lnTo>
                  <a:lnTo>
                    <a:pt x="940476" y="2051986"/>
                  </a:lnTo>
                  <a:lnTo>
                    <a:pt x="943959" y="2048868"/>
                  </a:lnTo>
                  <a:lnTo>
                    <a:pt x="947443" y="2045759"/>
                  </a:lnTo>
                  <a:lnTo>
                    <a:pt x="950926" y="2042660"/>
                  </a:lnTo>
                  <a:lnTo>
                    <a:pt x="954409" y="2039570"/>
                  </a:lnTo>
                  <a:lnTo>
                    <a:pt x="957892" y="2036490"/>
                  </a:lnTo>
                  <a:lnTo>
                    <a:pt x="961376" y="2033419"/>
                  </a:lnTo>
                  <a:lnTo>
                    <a:pt x="964859" y="2030357"/>
                  </a:lnTo>
                  <a:lnTo>
                    <a:pt x="968342" y="2027304"/>
                  </a:lnTo>
                  <a:lnTo>
                    <a:pt x="971825" y="2024260"/>
                  </a:lnTo>
                  <a:lnTo>
                    <a:pt x="975309" y="2021226"/>
                  </a:lnTo>
                  <a:lnTo>
                    <a:pt x="978792" y="2018201"/>
                  </a:lnTo>
                  <a:lnTo>
                    <a:pt x="982275" y="2015184"/>
                  </a:lnTo>
                  <a:lnTo>
                    <a:pt x="985758" y="2012177"/>
                  </a:lnTo>
                  <a:lnTo>
                    <a:pt x="989242" y="2009179"/>
                  </a:lnTo>
                  <a:lnTo>
                    <a:pt x="992725" y="2006189"/>
                  </a:lnTo>
                  <a:lnTo>
                    <a:pt x="996208" y="2003209"/>
                  </a:lnTo>
                  <a:lnTo>
                    <a:pt x="999691" y="2000237"/>
                  </a:lnTo>
                  <a:lnTo>
                    <a:pt x="1003175" y="1997274"/>
                  </a:lnTo>
                  <a:lnTo>
                    <a:pt x="1006658" y="1994320"/>
                  </a:lnTo>
                  <a:lnTo>
                    <a:pt x="1010141" y="1991375"/>
                  </a:lnTo>
                  <a:lnTo>
                    <a:pt x="1013624" y="2094167"/>
                  </a:lnTo>
                  <a:lnTo>
                    <a:pt x="1017108" y="2091301"/>
                  </a:lnTo>
                  <a:lnTo>
                    <a:pt x="1020591" y="2088443"/>
                  </a:lnTo>
                  <a:lnTo>
                    <a:pt x="1024074" y="2085592"/>
                  </a:lnTo>
                  <a:lnTo>
                    <a:pt x="1027557" y="2082750"/>
                  </a:lnTo>
                  <a:lnTo>
                    <a:pt x="1031041" y="2079915"/>
                  </a:lnTo>
                  <a:lnTo>
                    <a:pt x="1034524" y="2113542"/>
                  </a:lnTo>
                  <a:lnTo>
                    <a:pt x="1038007" y="2112560"/>
                  </a:lnTo>
                  <a:lnTo>
                    <a:pt x="1041490" y="2111583"/>
                  </a:lnTo>
                  <a:lnTo>
                    <a:pt x="1044974" y="2110611"/>
                  </a:lnTo>
                  <a:lnTo>
                    <a:pt x="1048457" y="2109644"/>
                  </a:lnTo>
                  <a:lnTo>
                    <a:pt x="1051940" y="2108682"/>
                  </a:lnTo>
                  <a:lnTo>
                    <a:pt x="1055423" y="2107726"/>
                  </a:lnTo>
                  <a:lnTo>
                    <a:pt x="1058907" y="2202177"/>
                  </a:lnTo>
                  <a:lnTo>
                    <a:pt x="1062390" y="2199516"/>
                  </a:lnTo>
                  <a:lnTo>
                    <a:pt x="1065873" y="2196862"/>
                  </a:lnTo>
                  <a:lnTo>
                    <a:pt x="1069356" y="2194213"/>
                  </a:lnTo>
                  <a:lnTo>
                    <a:pt x="1072840" y="2191572"/>
                  </a:lnTo>
                  <a:lnTo>
                    <a:pt x="1076323" y="2188936"/>
                  </a:lnTo>
                  <a:lnTo>
                    <a:pt x="1079806" y="2206100"/>
                  </a:lnTo>
                  <a:lnTo>
                    <a:pt x="1083289" y="2203494"/>
                  </a:lnTo>
                  <a:lnTo>
                    <a:pt x="1086773" y="2200894"/>
                  </a:lnTo>
                  <a:lnTo>
                    <a:pt x="1090256" y="2198300"/>
                  </a:lnTo>
                  <a:lnTo>
                    <a:pt x="1093739" y="2195712"/>
                  </a:lnTo>
                  <a:lnTo>
                    <a:pt x="1097222" y="2193131"/>
                  </a:lnTo>
                  <a:lnTo>
                    <a:pt x="1100706" y="2190555"/>
                  </a:lnTo>
                  <a:lnTo>
                    <a:pt x="1104189" y="2187985"/>
                  </a:lnTo>
                  <a:lnTo>
                    <a:pt x="1107672" y="2185422"/>
                  </a:lnTo>
                  <a:lnTo>
                    <a:pt x="1111155" y="2182864"/>
                  </a:lnTo>
                  <a:lnTo>
                    <a:pt x="1114639" y="2180312"/>
                  </a:lnTo>
                  <a:lnTo>
                    <a:pt x="1118122" y="2177767"/>
                  </a:lnTo>
                  <a:lnTo>
                    <a:pt x="1121605" y="2175227"/>
                  </a:lnTo>
                  <a:lnTo>
                    <a:pt x="1125088" y="2297453"/>
                  </a:lnTo>
                  <a:lnTo>
                    <a:pt x="1128572" y="2295034"/>
                  </a:lnTo>
                  <a:lnTo>
                    <a:pt x="1132055" y="2292620"/>
                  </a:lnTo>
                  <a:lnTo>
                    <a:pt x="1135538" y="2290211"/>
                  </a:lnTo>
                  <a:lnTo>
                    <a:pt x="1139021" y="2287808"/>
                  </a:lnTo>
                  <a:lnTo>
                    <a:pt x="1142505" y="2285409"/>
                  </a:lnTo>
                  <a:lnTo>
                    <a:pt x="1145988" y="2283016"/>
                  </a:lnTo>
                  <a:lnTo>
                    <a:pt x="1149471" y="2288690"/>
                  </a:lnTo>
                  <a:lnTo>
                    <a:pt x="1152954" y="2286314"/>
                  </a:lnTo>
                  <a:lnTo>
                    <a:pt x="1156437" y="2283943"/>
                  </a:lnTo>
                  <a:lnTo>
                    <a:pt x="1159921" y="2281577"/>
                  </a:lnTo>
                  <a:lnTo>
                    <a:pt x="1163404" y="2279216"/>
                  </a:lnTo>
                  <a:lnTo>
                    <a:pt x="1166887" y="2276859"/>
                  </a:lnTo>
                  <a:lnTo>
                    <a:pt x="1170370" y="2274508"/>
                  </a:lnTo>
                  <a:lnTo>
                    <a:pt x="1173854" y="2272161"/>
                  </a:lnTo>
                  <a:lnTo>
                    <a:pt x="1177337" y="2269819"/>
                  </a:lnTo>
                  <a:lnTo>
                    <a:pt x="1180820" y="2267482"/>
                  </a:lnTo>
                  <a:lnTo>
                    <a:pt x="1184303" y="2265150"/>
                  </a:lnTo>
                  <a:lnTo>
                    <a:pt x="1187787" y="2262823"/>
                  </a:lnTo>
                  <a:lnTo>
                    <a:pt x="1191270" y="2268624"/>
                  </a:lnTo>
                  <a:lnTo>
                    <a:pt x="1194753" y="2267551"/>
                  </a:lnTo>
                  <a:lnTo>
                    <a:pt x="1198236" y="2266483"/>
                  </a:lnTo>
                  <a:lnTo>
                    <a:pt x="1201720" y="2265420"/>
                  </a:lnTo>
                  <a:lnTo>
                    <a:pt x="1205203" y="2264360"/>
                  </a:lnTo>
                  <a:lnTo>
                    <a:pt x="1208686" y="2263305"/>
                  </a:lnTo>
                  <a:lnTo>
                    <a:pt x="1212169" y="2262254"/>
                  </a:lnTo>
                  <a:lnTo>
                    <a:pt x="1215653" y="2276121"/>
                  </a:lnTo>
                  <a:lnTo>
                    <a:pt x="1219136" y="2273863"/>
                  </a:lnTo>
                  <a:lnTo>
                    <a:pt x="1222619" y="2271610"/>
                  </a:lnTo>
                  <a:lnTo>
                    <a:pt x="1226102" y="2269361"/>
                  </a:lnTo>
                  <a:lnTo>
                    <a:pt x="1229586" y="2267116"/>
                  </a:lnTo>
                  <a:lnTo>
                    <a:pt x="1233069" y="2264876"/>
                  </a:lnTo>
                  <a:lnTo>
                    <a:pt x="1236552" y="2277992"/>
                  </a:lnTo>
                  <a:lnTo>
                    <a:pt x="1240035" y="2275773"/>
                  </a:lnTo>
                  <a:lnTo>
                    <a:pt x="1243519" y="2273560"/>
                  </a:lnTo>
                  <a:lnTo>
                    <a:pt x="1247002" y="2271350"/>
                  </a:lnTo>
                  <a:lnTo>
                    <a:pt x="1250485" y="2269145"/>
                  </a:lnTo>
                  <a:lnTo>
                    <a:pt x="1253968" y="2266944"/>
                  </a:lnTo>
                  <a:lnTo>
                    <a:pt x="1257452" y="2264747"/>
                  </a:lnTo>
                  <a:lnTo>
                    <a:pt x="1260935" y="2341028"/>
                  </a:lnTo>
                  <a:lnTo>
                    <a:pt x="1264418" y="2338909"/>
                  </a:lnTo>
                  <a:lnTo>
                    <a:pt x="1267901" y="2336795"/>
                  </a:lnTo>
                  <a:lnTo>
                    <a:pt x="1271385" y="2334683"/>
                  </a:lnTo>
                  <a:lnTo>
                    <a:pt x="1274868" y="2332576"/>
                  </a:lnTo>
                  <a:lnTo>
                    <a:pt x="1278351" y="2330473"/>
                  </a:lnTo>
                  <a:lnTo>
                    <a:pt x="1281834" y="2385785"/>
                  </a:lnTo>
                  <a:lnTo>
                    <a:pt x="1285318" y="2383744"/>
                  </a:lnTo>
                  <a:lnTo>
                    <a:pt x="1288801" y="2381707"/>
                  </a:lnTo>
                  <a:lnTo>
                    <a:pt x="1292284" y="2379673"/>
                  </a:lnTo>
                  <a:lnTo>
                    <a:pt x="1295767" y="2377642"/>
                  </a:lnTo>
                  <a:lnTo>
                    <a:pt x="1299251" y="2375616"/>
                  </a:lnTo>
                  <a:lnTo>
                    <a:pt x="1302734" y="2373592"/>
                  </a:lnTo>
                  <a:lnTo>
                    <a:pt x="1306217" y="2407027"/>
                  </a:lnTo>
                  <a:lnTo>
                    <a:pt x="1309700" y="2405046"/>
                  </a:lnTo>
                  <a:lnTo>
                    <a:pt x="1313184" y="2403067"/>
                  </a:lnTo>
                  <a:lnTo>
                    <a:pt x="1316667" y="2401092"/>
                  </a:lnTo>
                  <a:lnTo>
                    <a:pt x="1320150" y="2399121"/>
                  </a:lnTo>
                  <a:lnTo>
                    <a:pt x="1323633" y="2397152"/>
                  </a:lnTo>
                  <a:lnTo>
                    <a:pt x="1327117" y="2423522"/>
                  </a:lnTo>
                  <a:lnTo>
                    <a:pt x="1330600" y="2422435"/>
                  </a:lnTo>
                  <a:lnTo>
                    <a:pt x="1334083" y="2421351"/>
                  </a:lnTo>
                  <a:lnTo>
                    <a:pt x="1337566" y="2420270"/>
                  </a:lnTo>
                  <a:lnTo>
                    <a:pt x="1341050" y="2419193"/>
                  </a:lnTo>
                  <a:lnTo>
                    <a:pt x="1344533" y="2418120"/>
                  </a:lnTo>
                  <a:lnTo>
                    <a:pt x="1348016" y="2417050"/>
                  </a:lnTo>
                  <a:lnTo>
                    <a:pt x="1351499" y="2417503"/>
                  </a:lnTo>
                  <a:lnTo>
                    <a:pt x="1354983" y="2418116"/>
                  </a:lnTo>
                  <a:lnTo>
                    <a:pt x="1358466" y="2418725"/>
                  </a:lnTo>
                  <a:lnTo>
                    <a:pt x="1361949" y="2419331"/>
                  </a:lnTo>
                  <a:lnTo>
                    <a:pt x="1365432" y="2419932"/>
                  </a:lnTo>
                  <a:lnTo>
                    <a:pt x="1368916" y="2420530"/>
                  </a:lnTo>
                  <a:lnTo>
                    <a:pt x="1372399" y="2435717"/>
                  </a:lnTo>
                  <a:lnTo>
                    <a:pt x="1375882" y="2433859"/>
                  </a:lnTo>
                  <a:lnTo>
                    <a:pt x="1379365" y="2432004"/>
                  </a:lnTo>
                  <a:lnTo>
                    <a:pt x="1382849" y="2430152"/>
                  </a:lnTo>
                  <a:lnTo>
                    <a:pt x="1386332" y="2428303"/>
                  </a:lnTo>
                  <a:lnTo>
                    <a:pt x="1389815" y="2426456"/>
                  </a:lnTo>
                  <a:lnTo>
                    <a:pt x="1393298" y="2424613"/>
                  </a:lnTo>
                  <a:lnTo>
                    <a:pt x="1393298" y="2429777"/>
                  </a:lnTo>
                  <a:lnTo>
                    <a:pt x="1393298" y="2434891"/>
                  </a:lnTo>
                  <a:lnTo>
                    <a:pt x="1393298" y="2439955"/>
                  </a:lnTo>
                  <a:lnTo>
                    <a:pt x="1396782" y="2438129"/>
                  </a:lnTo>
                  <a:lnTo>
                    <a:pt x="1400265" y="2436307"/>
                  </a:lnTo>
                  <a:lnTo>
                    <a:pt x="1403748" y="2434486"/>
                  </a:lnTo>
                  <a:lnTo>
                    <a:pt x="1407231" y="2432669"/>
                  </a:lnTo>
                  <a:lnTo>
                    <a:pt x="1410715" y="2430854"/>
                  </a:lnTo>
                  <a:lnTo>
                    <a:pt x="1414198" y="2429042"/>
                  </a:lnTo>
                  <a:lnTo>
                    <a:pt x="1417681" y="2427233"/>
                  </a:lnTo>
                  <a:lnTo>
                    <a:pt x="1421164" y="2425426"/>
                  </a:lnTo>
                  <a:lnTo>
                    <a:pt x="1424648" y="2423622"/>
                  </a:lnTo>
                  <a:lnTo>
                    <a:pt x="1428131" y="2421821"/>
                  </a:lnTo>
                  <a:lnTo>
                    <a:pt x="1431614" y="2420022"/>
                  </a:lnTo>
                  <a:lnTo>
                    <a:pt x="1435097" y="2418226"/>
                  </a:lnTo>
                  <a:lnTo>
                    <a:pt x="1438580" y="2416509"/>
                  </a:lnTo>
                  <a:lnTo>
                    <a:pt x="1442064" y="2415510"/>
                  </a:lnTo>
                  <a:lnTo>
                    <a:pt x="1445547" y="2414514"/>
                  </a:lnTo>
                  <a:lnTo>
                    <a:pt x="1449030" y="2413520"/>
                  </a:lnTo>
                  <a:lnTo>
                    <a:pt x="1452513" y="2412529"/>
                  </a:lnTo>
                  <a:lnTo>
                    <a:pt x="1455997" y="2411542"/>
                  </a:lnTo>
                  <a:lnTo>
                    <a:pt x="1459480" y="2410557"/>
                  </a:lnTo>
                  <a:lnTo>
                    <a:pt x="1462963" y="2409067"/>
                  </a:lnTo>
                  <a:lnTo>
                    <a:pt x="1466446" y="2407299"/>
                  </a:lnTo>
                  <a:lnTo>
                    <a:pt x="1469930" y="2405534"/>
                  </a:lnTo>
                  <a:lnTo>
                    <a:pt x="1473413" y="2403772"/>
                  </a:lnTo>
                  <a:lnTo>
                    <a:pt x="1476896" y="2402012"/>
                  </a:lnTo>
                  <a:lnTo>
                    <a:pt x="1480379" y="2400255"/>
                  </a:lnTo>
                  <a:lnTo>
                    <a:pt x="1483863" y="2403592"/>
                  </a:lnTo>
                  <a:lnTo>
                    <a:pt x="1487346" y="2401844"/>
                  </a:lnTo>
                  <a:lnTo>
                    <a:pt x="1490829" y="2400099"/>
                  </a:lnTo>
                  <a:lnTo>
                    <a:pt x="1494312" y="2398357"/>
                  </a:lnTo>
                  <a:lnTo>
                    <a:pt x="1497796" y="2396617"/>
                  </a:lnTo>
                  <a:lnTo>
                    <a:pt x="1501279" y="2394879"/>
                  </a:lnTo>
                  <a:lnTo>
                    <a:pt x="1504762" y="2393144"/>
                  </a:lnTo>
                  <a:lnTo>
                    <a:pt x="1508245" y="2449356"/>
                  </a:lnTo>
                  <a:lnTo>
                    <a:pt x="1511729" y="2447678"/>
                  </a:lnTo>
                  <a:lnTo>
                    <a:pt x="1515212" y="2446003"/>
                  </a:lnTo>
                  <a:lnTo>
                    <a:pt x="1518695" y="2444329"/>
                  </a:lnTo>
                  <a:lnTo>
                    <a:pt x="1522178" y="2442658"/>
                  </a:lnTo>
                  <a:lnTo>
                    <a:pt x="1525662" y="2440990"/>
                  </a:lnTo>
                  <a:lnTo>
                    <a:pt x="1529145" y="2457396"/>
                  </a:lnTo>
                  <a:lnTo>
                    <a:pt x="1532628" y="2455749"/>
                  </a:lnTo>
                  <a:lnTo>
                    <a:pt x="1536111" y="2454104"/>
                  </a:lnTo>
                  <a:lnTo>
                    <a:pt x="1539595" y="2452461"/>
                  </a:lnTo>
                  <a:lnTo>
                    <a:pt x="1543078" y="2450820"/>
                  </a:lnTo>
                  <a:lnTo>
                    <a:pt x="1546561" y="2449181"/>
                  </a:lnTo>
                  <a:lnTo>
                    <a:pt x="1550044" y="2447545"/>
                  </a:lnTo>
                  <a:lnTo>
                    <a:pt x="1553528" y="2480469"/>
                  </a:lnTo>
                  <a:lnTo>
                    <a:pt x="1557011" y="2478869"/>
                  </a:lnTo>
                  <a:lnTo>
                    <a:pt x="1560494" y="2477271"/>
                  </a:lnTo>
                  <a:lnTo>
                    <a:pt x="1563977" y="2475675"/>
                  </a:lnTo>
                  <a:lnTo>
                    <a:pt x="1567461" y="2474081"/>
                  </a:lnTo>
                  <a:lnTo>
                    <a:pt x="1570944" y="2472490"/>
                  </a:lnTo>
                  <a:lnTo>
                    <a:pt x="1574427" y="2470900"/>
                  </a:lnTo>
                  <a:lnTo>
                    <a:pt x="1577910" y="2469312"/>
                  </a:lnTo>
                  <a:lnTo>
                    <a:pt x="1581394" y="2467726"/>
                  </a:lnTo>
                  <a:lnTo>
                    <a:pt x="1584877" y="2466143"/>
                  </a:lnTo>
                  <a:lnTo>
                    <a:pt x="1588360" y="2464561"/>
                  </a:lnTo>
                  <a:lnTo>
                    <a:pt x="1591843" y="2462981"/>
                  </a:lnTo>
                  <a:lnTo>
                    <a:pt x="1595327" y="2461404"/>
                  </a:lnTo>
                  <a:lnTo>
                    <a:pt x="1598810" y="2480533"/>
                  </a:lnTo>
                  <a:lnTo>
                    <a:pt x="1602293" y="2478978"/>
                  </a:lnTo>
                  <a:lnTo>
                    <a:pt x="1605776" y="2477426"/>
                  </a:lnTo>
                  <a:lnTo>
                    <a:pt x="1609260" y="2475875"/>
                  </a:lnTo>
                  <a:lnTo>
                    <a:pt x="1612743" y="2474326"/>
                  </a:lnTo>
                  <a:lnTo>
                    <a:pt x="1616226" y="2472779"/>
                  </a:lnTo>
                  <a:lnTo>
                    <a:pt x="1619709" y="2506664"/>
                  </a:lnTo>
                  <a:lnTo>
                    <a:pt x="1623193" y="2505153"/>
                  </a:lnTo>
                  <a:lnTo>
                    <a:pt x="1626676" y="2503645"/>
                  </a:lnTo>
                  <a:lnTo>
                    <a:pt x="1630159" y="2502138"/>
                  </a:lnTo>
                  <a:lnTo>
                    <a:pt x="1633642" y="2500633"/>
                  </a:lnTo>
                  <a:lnTo>
                    <a:pt x="1637126" y="2499130"/>
                  </a:lnTo>
                  <a:lnTo>
                    <a:pt x="1640609" y="2497628"/>
                  </a:lnTo>
                  <a:lnTo>
                    <a:pt x="1644092" y="2496129"/>
                  </a:lnTo>
                  <a:lnTo>
                    <a:pt x="1647575" y="2494631"/>
                  </a:lnTo>
                  <a:lnTo>
                    <a:pt x="1651059" y="2493135"/>
                  </a:lnTo>
                  <a:lnTo>
                    <a:pt x="1654542" y="2491641"/>
                  </a:lnTo>
                  <a:lnTo>
                    <a:pt x="1658025" y="2490148"/>
                  </a:lnTo>
                  <a:lnTo>
                    <a:pt x="1661508" y="2488658"/>
                  </a:lnTo>
                  <a:lnTo>
                    <a:pt x="1664992" y="2494799"/>
                  </a:lnTo>
                  <a:lnTo>
                    <a:pt x="1668475" y="2493319"/>
                  </a:lnTo>
                  <a:lnTo>
                    <a:pt x="1671958" y="2491840"/>
                  </a:lnTo>
                  <a:lnTo>
                    <a:pt x="1675441" y="2490364"/>
                  </a:lnTo>
                  <a:lnTo>
                    <a:pt x="1678925" y="2488889"/>
                  </a:lnTo>
                  <a:lnTo>
                    <a:pt x="1682408" y="2487415"/>
                  </a:lnTo>
                  <a:lnTo>
                    <a:pt x="1685891" y="2504619"/>
                  </a:lnTo>
                  <a:lnTo>
                    <a:pt x="1689374" y="2503166"/>
                  </a:lnTo>
                  <a:lnTo>
                    <a:pt x="1692858" y="2501714"/>
                  </a:lnTo>
                  <a:lnTo>
                    <a:pt x="1696341" y="2500265"/>
                  </a:lnTo>
                  <a:lnTo>
                    <a:pt x="1699824" y="2498817"/>
                  </a:lnTo>
                  <a:lnTo>
                    <a:pt x="1703307" y="2497370"/>
                  </a:lnTo>
                  <a:lnTo>
                    <a:pt x="1706791" y="2495926"/>
                  </a:lnTo>
                  <a:lnTo>
                    <a:pt x="1710274" y="2498541"/>
                  </a:lnTo>
                  <a:lnTo>
                    <a:pt x="1713757" y="2497671"/>
                  </a:lnTo>
                  <a:lnTo>
                    <a:pt x="1717240" y="2496802"/>
                  </a:lnTo>
                  <a:lnTo>
                    <a:pt x="1720723" y="2495935"/>
                  </a:lnTo>
                  <a:lnTo>
                    <a:pt x="1724207" y="2495071"/>
                  </a:lnTo>
                  <a:lnTo>
                    <a:pt x="1727690" y="2494208"/>
                  </a:lnTo>
                  <a:lnTo>
                    <a:pt x="1731173" y="2514662"/>
                  </a:lnTo>
                  <a:lnTo>
                    <a:pt x="1734656" y="2513255"/>
                  </a:lnTo>
                  <a:lnTo>
                    <a:pt x="1738140" y="2511851"/>
                  </a:lnTo>
                  <a:lnTo>
                    <a:pt x="1741623" y="2510448"/>
                  </a:lnTo>
                  <a:lnTo>
                    <a:pt x="1745106" y="2509046"/>
                  </a:lnTo>
                  <a:lnTo>
                    <a:pt x="1748589" y="2507646"/>
                  </a:lnTo>
                  <a:lnTo>
                    <a:pt x="1752073" y="2506248"/>
                  </a:lnTo>
                  <a:lnTo>
                    <a:pt x="1755556" y="2518723"/>
                  </a:lnTo>
                  <a:lnTo>
                    <a:pt x="1759039" y="2517340"/>
                  </a:lnTo>
                  <a:lnTo>
                    <a:pt x="1762522" y="2515959"/>
                  </a:lnTo>
                  <a:lnTo>
                    <a:pt x="1766006" y="2514579"/>
                  </a:lnTo>
                  <a:lnTo>
                    <a:pt x="1769489" y="2513200"/>
                  </a:lnTo>
                  <a:lnTo>
                    <a:pt x="1772972" y="2511823"/>
                  </a:lnTo>
                  <a:lnTo>
                    <a:pt x="1776455" y="2520650"/>
                  </a:lnTo>
                  <a:lnTo>
                    <a:pt x="1779939" y="2519285"/>
                  </a:lnTo>
                  <a:lnTo>
                    <a:pt x="1783422" y="2517921"/>
                  </a:lnTo>
                  <a:lnTo>
                    <a:pt x="1786905" y="2516559"/>
                  </a:lnTo>
                  <a:lnTo>
                    <a:pt x="1790388" y="2515199"/>
                  </a:lnTo>
                  <a:lnTo>
                    <a:pt x="1793872" y="2513839"/>
                  </a:lnTo>
                  <a:lnTo>
                    <a:pt x="1797355" y="2512482"/>
                  </a:lnTo>
                  <a:lnTo>
                    <a:pt x="1800838" y="2543842"/>
                  </a:lnTo>
                  <a:lnTo>
                    <a:pt x="1804321" y="2542516"/>
                  </a:lnTo>
                  <a:lnTo>
                    <a:pt x="1807805" y="2541191"/>
                  </a:lnTo>
                  <a:lnTo>
                    <a:pt x="1811288" y="2539867"/>
                  </a:lnTo>
                  <a:lnTo>
                    <a:pt x="1814771" y="2538545"/>
                  </a:lnTo>
                  <a:lnTo>
                    <a:pt x="1818254" y="2537224"/>
                  </a:lnTo>
                  <a:lnTo>
                    <a:pt x="1821738" y="2545345"/>
                  </a:lnTo>
                  <a:lnTo>
                    <a:pt x="1825221" y="2544035"/>
                  </a:lnTo>
                  <a:lnTo>
                    <a:pt x="1828704" y="2542726"/>
                  </a:lnTo>
                  <a:lnTo>
                    <a:pt x="1832187" y="2541419"/>
                  </a:lnTo>
                  <a:lnTo>
                    <a:pt x="1835671" y="2540114"/>
                  </a:lnTo>
                  <a:lnTo>
                    <a:pt x="1839154" y="2538809"/>
                  </a:lnTo>
                  <a:lnTo>
                    <a:pt x="1842637" y="2537506"/>
                  </a:lnTo>
                  <a:lnTo>
                    <a:pt x="1846120" y="2536204"/>
                  </a:lnTo>
                  <a:lnTo>
                    <a:pt x="1849604" y="2534904"/>
                  </a:lnTo>
                  <a:lnTo>
                    <a:pt x="1853087" y="2533605"/>
                  </a:lnTo>
                  <a:lnTo>
                    <a:pt x="1856570" y="2532307"/>
                  </a:lnTo>
                  <a:lnTo>
                    <a:pt x="1860053" y="2531011"/>
                  </a:lnTo>
                  <a:lnTo>
                    <a:pt x="1863537" y="2529716"/>
                  </a:lnTo>
                  <a:lnTo>
                    <a:pt x="1867020" y="2531562"/>
                  </a:lnTo>
                  <a:lnTo>
                    <a:pt x="1870503" y="2530272"/>
                  </a:lnTo>
                  <a:lnTo>
                    <a:pt x="1873986" y="2528984"/>
                  </a:lnTo>
                  <a:lnTo>
                    <a:pt x="1877470" y="2527697"/>
                  </a:lnTo>
                  <a:lnTo>
                    <a:pt x="1880953" y="2526411"/>
                  </a:lnTo>
                  <a:lnTo>
                    <a:pt x="1884436" y="2525126"/>
                  </a:lnTo>
                  <a:lnTo>
                    <a:pt x="1887919" y="2526978"/>
                  </a:lnTo>
                  <a:lnTo>
                    <a:pt x="1891403" y="2525699"/>
                  </a:lnTo>
                  <a:lnTo>
                    <a:pt x="1894886" y="2524421"/>
                  </a:lnTo>
                  <a:lnTo>
                    <a:pt x="1898369" y="2523144"/>
                  </a:lnTo>
                  <a:lnTo>
                    <a:pt x="1901852" y="2521869"/>
                  </a:lnTo>
                  <a:lnTo>
                    <a:pt x="1905336" y="2520595"/>
                  </a:lnTo>
                  <a:lnTo>
                    <a:pt x="1908819" y="2519322"/>
                  </a:lnTo>
                  <a:lnTo>
                    <a:pt x="1912302" y="2524296"/>
                  </a:lnTo>
                  <a:lnTo>
                    <a:pt x="1915785" y="2523030"/>
                  </a:lnTo>
                  <a:lnTo>
                    <a:pt x="1919269" y="2521767"/>
                  </a:lnTo>
                  <a:lnTo>
                    <a:pt x="1922752" y="2520504"/>
                  </a:lnTo>
                  <a:lnTo>
                    <a:pt x="1926235" y="2519242"/>
                  </a:lnTo>
                  <a:lnTo>
                    <a:pt x="1929718" y="2517982"/>
                  </a:lnTo>
                  <a:lnTo>
                    <a:pt x="1933202" y="2522919"/>
                  </a:lnTo>
                  <a:lnTo>
                    <a:pt x="1936685" y="2521666"/>
                  </a:lnTo>
                  <a:lnTo>
                    <a:pt x="1940168" y="2520414"/>
                  </a:lnTo>
                  <a:lnTo>
                    <a:pt x="1943651" y="2519164"/>
                  </a:lnTo>
                  <a:lnTo>
                    <a:pt x="1947135" y="2517915"/>
                  </a:lnTo>
                  <a:lnTo>
                    <a:pt x="1950618" y="2516668"/>
                  </a:lnTo>
                  <a:lnTo>
                    <a:pt x="1954101" y="2515421"/>
                  </a:lnTo>
                  <a:lnTo>
                    <a:pt x="1957584" y="2514176"/>
                  </a:lnTo>
                  <a:lnTo>
                    <a:pt x="1961068" y="2512932"/>
                  </a:lnTo>
                  <a:lnTo>
                    <a:pt x="1964551" y="2511689"/>
                  </a:lnTo>
                  <a:lnTo>
                    <a:pt x="1968034" y="2510448"/>
                  </a:lnTo>
                  <a:lnTo>
                    <a:pt x="1971517" y="2509207"/>
                  </a:lnTo>
                  <a:lnTo>
                    <a:pt x="1975001" y="2507968"/>
                  </a:lnTo>
                  <a:lnTo>
                    <a:pt x="1978484" y="2567938"/>
                  </a:lnTo>
                  <a:lnTo>
                    <a:pt x="1981967" y="2566750"/>
                  </a:lnTo>
                  <a:lnTo>
                    <a:pt x="1985450" y="2565564"/>
                  </a:lnTo>
                  <a:lnTo>
                    <a:pt x="1988934" y="2564379"/>
                  </a:lnTo>
                  <a:lnTo>
                    <a:pt x="1992417" y="2563194"/>
                  </a:lnTo>
                  <a:lnTo>
                    <a:pt x="1995900" y="2562011"/>
                  </a:lnTo>
                  <a:lnTo>
                    <a:pt x="1999383" y="2560829"/>
                  </a:lnTo>
                  <a:lnTo>
                    <a:pt x="2002867" y="2578491"/>
                  </a:lnTo>
                  <a:lnTo>
                    <a:pt x="2006350" y="2577326"/>
                  </a:lnTo>
                  <a:lnTo>
                    <a:pt x="2009833" y="2576163"/>
                  </a:lnTo>
                  <a:lnTo>
                    <a:pt x="2013316" y="2575001"/>
                  </a:lnTo>
                  <a:lnTo>
                    <a:pt x="2016799" y="2573840"/>
                  </a:lnTo>
                  <a:lnTo>
                    <a:pt x="2020283" y="2572680"/>
                  </a:lnTo>
                  <a:lnTo>
                    <a:pt x="2023766" y="2579402"/>
                  </a:lnTo>
                  <a:lnTo>
                    <a:pt x="2027249" y="2578250"/>
                  </a:lnTo>
                  <a:lnTo>
                    <a:pt x="2030732" y="2577100"/>
                  </a:lnTo>
                  <a:lnTo>
                    <a:pt x="2034216" y="2575950"/>
                  </a:lnTo>
                  <a:lnTo>
                    <a:pt x="2037699" y="2574802"/>
                  </a:lnTo>
                  <a:lnTo>
                    <a:pt x="2041182" y="2573655"/>
                  </a:lnTo>
                  <a:lnTo>
                    <a:pt x="2044665" y="2572508"/>
                  </a:lnTo>
                  <a:lnTo>
                    <a:pt x="2048149" y="2571363"/>
                  </a:lnTo>
                  <a:lnTo>
                    <a:pt x="2051632" y="2570219"/>
                  </a:lnTo>
                  <a:lnTo>
                    <a:pt x="2055115" y="2569075"/>
                  </a:lnTo>
                  <a:lnTo>
                    <a:pt x="2058598" y="2567933"/>
                  </a:lnTo>
                  <a:lnTo>
                    <a:pt x="2062082" y="2566792"/>
                  </a:lnTo>
                  <a:lnTo>
                    <a:pt x="2065565" y="2565652"/>
                  </a:lnTo>
                  <a:lnTo>
                    <a:pt x="2069048" y="2597499"/>
                  </a:lnTo>
                  <a:lnTo>
                    <a:pt x="2072531" y="2596388"/>
                  </a:lnTo>
                  <a:lnTo>
                    <a:pt x="2076015" y="2595277"/>
                  </a:lnTo>
                  <a:lnTo>
                    <a:pt x="2079498" y="2594167"/>
                  </a:lnTo>
                  <a:lnTo>
                    <a:pt x="2082981" y="2593059"/>
                  </a:lnTo>
                  <a:lnTo>
                    <a:pt x="2086464" y="2591951"/>
                  </a:lnTo>
                  <a:lnTo>
                    <a:pt x="2089948" y="2590844"/>
                  </a:lnTo>
                  <a:lnTo>
                    <a:pt x="2089948" y="2593296"/>
                  </a:lnTo>
                  <a:lnTo>
                    <a:pt x="2089948" y="2595734"/>
                  </a:lnTo>
                  <a:lnTo>
                    <a:pt x="2093431" y="2594632"/>
                  </a:lnTo>
                  <a:lnTo>
                    <a:pt x="2096914" y="2593531"/>
                  </a:lnTo>
                  <a:lnTo>
                    <a:pt x="2100397" y="2592432"/>
                  </a:lnTo>
                  <a:lnTo>
                    <a:pt x="2103881" y="2591333"/>
                  </a:lnTo>
                  <a:lnTo>
                    <a:pt x="2107364" y="2590234"/>
                  </a:lnTo>
                  <a:lnTo>
                    <a:pt x="2110847" y="2589137"/>
                  </a:lnTo>
                  <a:lnTo>
                    <a:pt x="2114330" y="2604837"/>
                  </a:lnTo>
                  <a:lnTo>
                    <a:pt x="2117814" y="2603756"/>
                  </a:lnTo>
                  <a:lnTo>
                    <a:pt x="2121297" y="2602675"/>
                  </a:lnTo>
                  <a:lnTo>
                    <a:pt x="2124780" y="2601595"/>
                  </a:lnTo>
                  <a:lnTo>
                    <a:pt x="2128263" y="2600516"/>
                  </a:lnTo>
                  <a:lnTo>
                    <a:pt x="2131747" y="2599438"/>
                  </a:lnTo>
                  <a:lnTo>
                    <a:pt x="2135230" y="2625869"/>
                  </a:lnTo>
                  <a:lnTo>
                    <a:pt x="2138713" y="2624815"/>
                  </a:lnTo>
                  <a:lnTo>
                    <a:pt x="2142196" y="2623762"/>
                  </a:lnTo>
                  <a:lnTo>
                    <a:pt x="2145680" y="2622709"/>
                  </a:lnTo>
                  <a:lnTo>
                    <a:pt x="2149163" y="2621658"/>
                  </a:lnTo>
                  <a:lnTo>
                    <a:pt x="2152646" y="2620607"/>
                  </a:lnTo>
                  <a:lnTo>
                    <a:pt x="2156129" y="2619557"/>
                  </a:lnTo>
                  <a:lnTo>
                    <a:pt x="2159613" y="2650767"/>
                  </a:lnTo>
                  <a:lnTo>
                    <a:pt x="2163096" y="2649745"/>
                  </a:lnTo>
                  <a:lnTo>
                    <a:pt x="2166579" y="2648725"/>
                  </a:lnTo>
                  <a:lnTo>
                    <a:pt x="2170062" y="2647705"/>
                  </a:lnTo>
                  <a:lnTo>
                    <a:pt x="2173546" y="2646686"/>
                  </a:lnTo>
                  <a:lnTo>
                    <a:pt x="2177029" y="2645668"/>
                  </a:lnTo>
                  <a:lnTo>
                    <a:pt x="2180512" y="2644650"/>
                  </a:lnTo>
                  <a:lnTo>
                    <a:pt x="2183995" y="2643633"/>
                  </a:lnTo>
                  <a:lnTo>
                    <a:pt x="2187479" y="2642618"/>
                  </a:lnTo>
                  <a:lnTo>
                    <a:pt x="2190962" y="2641602"/>
                  </a:lnTo>
                  <a:lnTo>
                    <a:pt x="2194445" y="2640588"/>
                  </a:lnTo>
                  <a:lnTo>
                    <a:pt x="2197928" y="2639574"/>
                  </a:lnTo>
                  <a:lnTo>
                    <a:pt x="2201412" y="2638562"/>
                  </a:lnTo>
                  <a:lnTo>
                    <a:pt x="2204895" y="2647885"/>
                  </a:lnTo>
                  <a:lnTo>
                    <a:pt x="2208378" y="2646882"/>
                  </a:lnTo>
                  <a:lnTo>
                    <a:pt x="2211861" y="2645880"/>
                  </a:lnTo>
                  <a:lnTo>
                    <a:pt x="2215345" y="2644879"/>
                  </a:lnTo>
                  <a:lnTo>
                    <a:pt x="2218828" y="2643879"/>
                  </a:lnTo>
                  <a:lnTo>
                    <a:pt x="2222311" y="2642879"/>
                  </a:lnTo>
                  <a:lnTo>
                    <a:pt x="2225794" y="2663861"/>
                  </a:lnTo>
                  <a:lnTo>
                    <a:pt x="2229278" y="2662881"/>
                  </a:lnTo>
                  <a:lnTo>
                    <a:pt x="2232761" y="2661901"/>
                  </a:lnTo>
                  <a:lnTo>
                    <a:pt x="2236244" y="2660922"/>
                  </a:lnTo>
                  <a:lnTo>
                    <a:pt x="2239727" y="2659944"/>
                  </a:lnTo>
                  <a:lnTo>
                    <a:pt x="2243211" y="2658967"/>
                  </a:lnTo>
                  <a:lnTo>
                    <a:pt x="2246694" y="2657990"/>
                  </a:lnTo>
                  <a:lnTo>
                    <a:pt x="2250177" y="2658967"/>
                  </a:lnTo>
                  <a:lnTo>
                    <a:pt x="2253660" y="2657993"/>
                  </a:lnTo>
                  <a:lnTo>
                    <a:pt x="2257144" y="2657020"/>
                  </a:lnTo>
                  <a:lnTo>
                    <a:pt x="2260627" y="2656048"/>
                  </a:lnTo>
                  <a:lnTo>
                    <a:pt x="2264110" y="2655076"/>
                  </a:lnTo>
                  <a:lnTo>
                    <a:pt x="2267593" y="2654105"/>
                  </a:lnTo>
                  <a:lnTo>
                    <a:pt x="2271077" y="2653135"/>
                  </a:lnTo>
                  <a:lnTo>
                    <a:pt x="2274560" y="2652166"/>
                  </a:lnTo>
                  <a:lnTo>
                    <a:pt x="2278043" y="2651197"/>
                  </a:lnTo>
                  <a:lnTo>
                    <a:pt x="2281526" y="2650229"/>
                  </a:lnTo>
                  <a:lnTo>
                    <a:pt x="2285010" y="2649262"/>
                  </a:lnTo>
                  <a:lnTo>
                    <a:pt x="2288493" y="2648295"/>
                  </a:lnTo>
                  <a:lnTo>
                    <a:pt x="2291976" y="2647329"/>
                  </a:lnTo>
                  <a:lnTo>
                    <a:pt x="2295459" y="2654165"/>
                  </a:lnTo>
                  <a:lnTo>
                    <a:pt x="2298942" y="2653206"/>
                  </a:lnTo>
                  <a:lnTo>
                    <a:pt x="2302426" y="2652249"/>
                  </a:lnTo>
                  <a:lnTo>
                    <a:pt x="2305909" y="2651292"/>
                  </a:lnTo>
                  <a:lnTo>
                    <a:pt x="2309392" y="2650336"/>
                  </a:lnTo>
                  <a:lnTo>
                    <a:pt x="2312875" y="2649380"/>
                  </a:lnTo>
                  <a:lnTo>
                    <a:pt x="2316359" y="2676561"/>
                  </a:lnTo>
                  <a:lnTo>
                    <a:pt x="2319842" y="2675629"/>
                  </a:lnTo>
                  <a:lnTo>
                    <a:pt x="2323325" y="2674698"/>
                  </a:lnTo>
                  <a:lnTo>
                    <a:pt x="2326808" y="2673767"/>
                  </a:lnTo>
                  <a:lnTo>
                    <a:pt x="2330292" y="2672837"/>
                  </a:lnTo>
                  <a:lnTo>
                    <a:pt x="2333775" y="2671908"/>
                  </a:lnTo>
                  <a:lnTo>
                    <a:pt x="2337258" y="2715723"/>
                  </a:lnTo>
                  <a:lnTo>
                    <a:pt x="2340741" y="2714831"/>
                  </a:lnTo>
                  <a:lnTo>
                    <a:pt x="2344225" y="2713940"/>
                  </a:lnTo>
                  <a:lnTo>
                    <a:pt x="2347708" y="2713050"/>
                  </a:lnTo>
                  <a:lnTo>
                    <a:pt x="2351191" y="2712160"/>
                  </a:lnTo>
                  <a:lnTo>
                    <a:pt x="2354674" y="2711271"/>
                  </a:lnTo>
                  <a:lnTo>
                    <a:pt x="2358158" y="2710382"/>
                  </a:lnTo>
                  <a:lnTo>
                    <a:pt x="2361641" y="2712752"/>
                  </a:lnTo>
                  <a:lnTo>
                    <a:pt x="2365124" y="2711867"/>
                  </a:lnTo>
                  <a:lnTo>
                    <a:pt x="2368607" y="2710983"/>
                  </a:lnTo>
                  <a:lnTo>
                    <a:pt x="2372091" y="2710099"/>
                  </a:lnTo>
                  <a:lnTo>
                    <a:pt x="2375574" y="2709216"/>
                  </a:lnTo>
                  <a:lnTo>
                    <a:pt x="2379057" y="2708334"/>
                  </a:lnTo>
                  <a:lnTo>
                    <a:pt x="2382540" y="2717108"/>
                  </a:lnTo>
                  <a:lnTo>
                    <a:pt x="2386024" y="2716235"/>
                  </a:lnTo>
                  <a:lnTo>
                    <a:pt x="2389507" y="2715362"/>
                  </a:lnTo>
                  <a:lnTo>
                    <a:pt x="2392990" y="2714490"/>
                  </a:lnTo>
                  <a:lnTo>
                    <a:pt x="2396473" y="2713618"/>
                  </a:lnTo>
                  <a:lnTo>
                    <a:pt x="2399957" y="2712747"/>
                  </a:lnTo>
                  <a:lnTo>
                    <a:pt x="2403440" y="2711876"/>
                  </a:lnTo>
                  <a:lnTo>
                    <a:pt x="2406923" y="2723586"/>
                  </a:lnTo>
                  <a:lnTo>
                    <a:pt x="2410406" y="2722726"/>
                  </a:lnTo>
                  <a:lnTo>
                    <a:pt x="2413890" y="2721868"/>
                  </a:lnTo>
                  <a:lnTo>
                    <a:pt x="2417373" y="2721009"/>
                  </a:lnTo>
                  <a:lnTo>
                    <a:pt x="2420856" y="2720152"/>
                  </a:lnTo>
                  <a:lnTo>
                    <a:pt x="2424339" y="2719295"/>
                  </a:lnTo>
                  <a:lnTo>
                    <a:pt x="2427823" y="2732176"/>
                  </a:lnTo>
                  <a:lnTo>
                    <a:pt x="2431306" y="2731331"/>
                  </a:lnTo>
                  <a:lnTo>
                    <a:pt x="2434789" y="2730487"/>
                  </a:lnTo>
                  <a:lnTo>
                    <a:pt x="2438272" y="2729643"/>
                  </a:lnTo>
                  <a:lnTo>
                    <a:pt x="2441756" y="2728799"/>
                  </a:lnTo>
                  <a:lnTo>
                    <a:pt x="2445239" y="2727956"/>
                  </a:lnTo>
                  <a:lnTo>
                    <a:pt x="2448722" y="2727114"/>
                  </a:lnTo>
                  <a:lnTo>
                    <a:pt x="2452205" y="2726272"/>
                  </a:lnTo>
                  <a:lnTo>
                    <a:pt x="2455689" y="2725431"/>
                  </a:lnTo>
                  <a:lnTo>
                    <a:pt x="2459172" y="2724590"/>
                  </a:lnTo>
                  <a:lnTo>
                    <a:pt x="2462655" y="2723750"/>
                  </a:lnTo>
                  <a:lnTo>
                    <a:pt x="2466138" y="2722910"/>
                  </a:lnTo>
                  <a:lnTo>
                    <a:pt x="2469622" y="2722071"/>
                  </a:lnTo>
                  <a:lnTo>
                    <a:pt x="2473105" y="2728731"/>
                  </a:lnTo>
                  <a:lnTo>
                    <a:pt x="2476588" y="2727899"/>
                  </a:lnTo>
                  <a:lnTo>
                    <a:pt x="2480071" y="2727068"/>
                  </a:lnTo>
                  <a:lnTo>
                    <a:pt x="2483555" y="2726236"/>
                  </a:lnTo>
                  <a:lnTo>
                    <a:pt x="2487038" y="2725406"/>
                  </a:lnTo>
                  <a:lnTo>
                    <a:pt x="2490521" y="2724575"/>
                  </a:lnTo>
                  <a:lnTo>
                    <a:pt x="2494004" y="2723746"/>
                  </a:lnTo>
                  <a:lnTo>
                    <a:pt x="2497488" y="2731772"/>
                  </a:lnTo>
                  <a:lnTo>
                    <a:pt x="2500971" y="2730951"/>
                  </a:lnTo>
                  <a:lnTo>
                    <a:pt x="2504454" y="2730129"/>
                  </a:lnTo>
                  <a:lnTo>
                    <a:pt x="2507937" y="2729309"/>
                  </a:lnTo>
                  <a:lnTo>
                    <a:pt x="2511421" y="2728488"/>
                  </a:lnTo>
                  <a:lnTo>
                    <a:pt x="2514904" y="2727669"/>
                  </a:lnTo>
                  <a:lnTo>
                    <a:pt x="2518387" y="2729769"/>
                  </a:lnTo>
                  <a:lnTo>
                    <a:pt x="2521870" y="2728953"/>
                  </a:lnTo>
                  <a:lnTo>
                    <a:pt x="2525354" y="2728137"/>
                  </a:lnTo>
                  <a:lnTo>
                    <a:pt x="2528837" y="2727321"/>
                  </a:lnTo>
                  <a:lnTo>
                    <a:pt x="2532320" y="2726506"/>
                  </a:lnTo>
                  <a:lnTo>
                    <a:pt x="2535803" y="2725692"/>
                  </a:lnTo>
                  <a:lnTo>
                    <a:pt x="2539287" y="2724878"/>
                  </a:lnTo>
                  <a:lnTo>
                    <a:pt x="2542770" y="2758944"/>
                  </a:lnTo>
                  <a:lnTo>
                    <a:pt x="2546253" y="2758158"/>
                  </a:lnTo>
                  <a:lnTo>
                    <a:pt x="2549736" y="2757373"/>
                  </a:lnTo>
                  <a:lnTo>
                    <a:pt x="2553220" y="2756588"/>
                  </a:lnTo>
                  <a:lnTo>
                    <a:pt x="2556703" y="2755804"/>
                  </a:lnTo>
                  <a:lnTo>
                    <a:pt x="2560186" y="2755020"/>
                  </a:lnTo>
                  <a:lnTo>
                    <a:pt x="2563669" y="2766078"/>
                  </a:lnTo>
                  <a:lnTo>
                    <a:pt x="2567153" y="2765304"/>
                  </a:lnTo>
                  <a:lnTo>
                    <a:pt x="2570636" y="2764531"/>
                  </a:lnTo>
                  <a:lnTo>
                    <a:pt x="2574119" y="2763758"/>
                  </a:lnTo>
                  <a:lnTo>
                    <a:pt x="2577602" y="2762986"/>
                  </a:lnTo>
                  <a:lnTo>
                    <a:pt x="2581085" y="2762214"/>
                  </a:lnTo>
                  <a:lnTo>
                    <a:pt x="2584569" y="2777963"/>
                  </a:lnTo>
                  <a:lnTo>
                    <a:pt x="2588052" y="2777205"/>
                  </a:lnTo>
                  <a:lnTo>
                    <a:pt x="2591535" y="2776447"/>
                  </a:lnTo>
                  <a:lnTo>
                    <a:pt x="2595018" y="2775690"/>
                  </a:lnTo>
                  <a:lnTo>
                    <a:pt x="2598502" y="2774934"/>
                  </a:lnTo>
                  <a:lnTo>
                    <a:pt x="2601985" y="2774178"/>
                  </a:lnTo>
                  <a:lnTo>
                    <a:pt x="2605468" y="2773422"/>
                  </a:lnTo>
                  <a:lnTo>
                    <a:pt x="2608951" y="2775155"/>
                  </a:lnTo>
                  <a:lnTo>
                    <a:pt x="2612435" y="2774402"/>
                  </a:lnTo>
                  <a:lnTo>
                    <a:pt x="2615918" y="2773649"/>
                  </a:lnTo>
                  <a:lnTo>
                    <a:pt x="2619401" y="2772897"/>
                  </a:lnTo>
                  <a:lnTo>
                    <a:pt x="2622884" y="2772145"/>
                  </a:lnTo>
                  <a:lnTo>
                    <a:pt x="2626368" y="2771394"/>
                  </a:lnTo>
                  <a:lnTo>
                    <a:pt x="2629851" y="2774361"/>
                  </a:lnTo>
                  <a:lnTo>
                    <a:pt x="2633334" y="2773613"/>
                  </a:lnTo>
                  <a:lnTo>
                    <a:pt x="2636817" y="2772866"/>
                  </a:lnTo>
                  <a:lnTo>
                    <a:pt x="2640301" y="2772119"/>
                  </a:lnTo>
                  <a:lnTo>
                    <a:pt x="2643784" y="2771373"/>
                  </a:lnTo>
                  <a:lnTo>
                    <a:pt x="2647267" y="2770627"/>
                  </a:lnTo>
                  <a:lnTo>
                    <a:pt x="2650750" y="2769881"/>
                  </a:lnTo>
                  <a:lnTo>
                    <a:pt x="2654234" y="2771606"/>
                  </a:lnTo>
                  <a:lnTo>
                    <a:pt x="2657717" y="2770863"/>
                  </a:lnTo>
                  <a:lnTo>
                    <a:pt x="2661200" y="2770121"/>
                  </a:lnTo>
                  <a:lnTo>
                    <a:pt x="2664683" y="2769379"/>
                  </a:lnTo>
                  <a:lnTo>
                    <a:pt x="2668167" y="2768637"/>
                  </a:lnTo>
                  <a:lnTo>
                    <a:pt x="2671650" y="2767896"/>
                  </a:lnTo>
                  <a:lnTo>
                    <a:pt x="2675133" y="2776913"/>
                  </a:lnTo>
                  <a:lnTo>
                    <a:pt x="2678616" y="2776180"/>
                  </a:lnTo>
                  <a:lnTo>
                    <a:pt x="2682100" y="2775448"/>
                  </a:lnTo>
                  <a:lnTo>
                    <a:pt x="2685583" y="2774716"/>
                  </a:lnTo>
                  <a:lnTo>
                    <a:pt x="2689066" y="2773984"/>
                  </a:lnTo>
                  <a:lnTo>
                    <a:pt x="2692549" y="2773252"/>
                  </a:lnTo>
                  <a:lnTo>
                    <a:pt x="2696033" y="2772521"/>
                  </a:lnTo>
                  <a:lnTo>
                    <a:pt x="2699516" y="2780159"/>
                  </a:lnTo>
                  <a:lnTo>
                    <a:pt x="2702999" y="2779435"/>
                  </a:lnTo>
                  <a:lnTo>
                    <a:pt x="2706482" y="2778711"/>
                  </a:lnTo>
                  <a:lnTo>
                    <a:pt x="2709966" y="2777988"/>
                  </a:lnTo>
                  <a:lnTo>
                    <a:pt x="2713449" y="2777265"/>
                  </a:lnTo>
                  <a:lnTo>
                    <a:pt x="2716932" y="2776543"/>
                  </a:lnTo>
                  <a:lnTo>
                    <a:pt x="2720415" y="2788640"/>
                  </a:lnTo>
                  <a:lnTo>
                    <a:pt x="2723899" y="2787928"/>
                  </a:lnTo>
                  <a:lnTo>
                    <a:pt x="2727382" y="2787216"/>
                  </a:lnTo>
                  <a:lnTo>
                    <a:pt x="2730865" y="2786505"/>
                  </a:lnTo>
                  <a:lnTo>
                    <a:pt x="2734348" y="2785795"/>
                  </a:lnTo>
                  <a:lnTo>
                    <a:pt x="2737832" y="2785084"/>
                  </a:lnTo>
                  <a:lnTo>
                    <a:pt x="2741315" y="2784374"/>
                  </a:lnTo>
                  <a:lnTo>
                    <a:pt x="2744798" y="2813404"/>
                  </a:lnTo>
                  <a:lnTo>
                    <a:pt x="2748281" y="2812718"/>
                  </a:lnTo>
                  <a:lnTo>
                    <a:pt x="2751765" y="2812031"/>
                  </a:lnTo>
                  <a:lnTo>
                    <a:pt x="2755248" y="2811346"/>
                  </a:lnTo>
                  <a:lnTo>
                    <a:pt x="2758731" y="2810660"/>
                  </a:lnTo>
                  <a:lnTo>
                    <a:pt x="2762214" y="2809975"/>
                  </a:lnTo>
                  <a:lnTo>
                    <a:pt x="2765698" y="2811477"/>
                  </a:lnTo>
                  <a:lnTo>
                    <a:pt x="2769181" y="2810957"/>
                  </a:lnTo>
                  <a:lnTo>
                    <a:pt x="2772664" y="2810438"/>
                  </a:lnTo>
                  <a:lnTo>
                    <a:pt x="2776147" y="2809920"/>
                  </a:lnTo>
                  <a:lnTo>
                    <a:pt x="2779631" y="2809402"/>
                  </a:lnTo>
                  <a:lnTo>
                    <a:pt x="2783114" y="2808884"/>
                  </a:lnTo>
                  <a:lnTo>
                    <a:pt x="2786597" y="2808367"/>
                  </a:lnTo>
                  <a:lnTo>
                    <a:pt x="2786597" y="2809420"/>
                  </a:lnTo>
                  <a:lnTo>
                    <a:pt x="2786597" y="2810470"/>
                  </a:lnTo>
                  <a:lnTo>
                    <a:pt x="2786597" y="2811516"/>
                  </a:lnTo>
                  <a:lnTo>
                    <a:pt x="2786597" y="2812559"/>
                  </a:lnTo>
                  <a:lnTo>
                    <a:pt x="2786597" y="2813599"/>
                  </a:lnTo>
                  <a:lnTo>
                    <a:pt x="2786597" y="2814636"/>
                  </a:lnTo>
                  <a:lnTo>
                    <a:pt x="2786597" y="2815669"/>
                  </a:lnTo>
                  <a:lnTo>
                    <a:pt x="2790080" y="2814995"/>
                  </a:lnTo>
                  <a:lnTo>
                    <a:pt x="2793564" y="2814321"/>
                  </a:lnTo>
                  <a:lnTo>
                    <a:pt x="2797047" y="2813647"/>
                  </a:lnTo>
                  <a:lnTo>
                    <a:pt x="2800530" y="2812973"/>
                  </a:lnTo>
                  <a:lnTo>
                    <a:pt x="2804013" y="2812300"/>
                  </a:lnTo>
                  <a:lnTo>
                    <a:pt x="2807497" y="2811628"/>
                  </a:lnTo>
                  <a:lnTo>
                    <a:pt x="2810980" y="2816102"/>
                  </a:lnTo>
                  <a:lnTo>
                    <a:pt x="2814463" y="2815434"/>
                  </a:lnTo>
                  <a:lnTo>
                    <a:pt x="2817946" y="2814766"/>
                  </a:lnTo>
                  <a:lnTo>
                    <a:pt x="2821430" y="2814098"/>
                  </a:lnTo>
                  <a:lnTo>
                    <a:pt x="2824913" y="2813431"/>
                  </a:lnTo>
                  <a:lnTo>
                    <a:pt x="2828396" y="2812764"/>
                  </a:lnTo>
                  <a:lnTo>
                    <a:pt x="2831879" y="2858890"/>
                  </a:lnTo>
                  <a:lnTo>
                    <a:pt x="2835363" y="2858397"/>
                  </a:lnTo>
                  <a:lnTo>
                    <a:pt x="2838846" y="2857905"/>
                  </a:lnTo>
                  <a:lnTo>
                    <a:pt x="2842329" y="2857414"/>
                  </a:lnTo>
                  <a:lnTo>
                    <a:pt x="2845812" y="2856923"/>
                  </a:lnTo>
                  <a:lnTo>
                    <a:pt x="2849296" y="2856432"/>
                  </a:lnTo>
                  <a:lnTo>
                    <a:pt x="2852779" y="2855942"/>
                  </a:lnTo>
                  <a:lnTo>
                    <a:pt x="2856262" y="2855363"/>
                  </a:lnTo>
                  <a:lnTo>
                    <a:pt x="2859745" y="2854735"/>
                  </a:lnTo>
                  <a:lnTo>
                    <a:pt x="2863229" y="2854108"/>
                  </a:lnTo>
                  <a:lnTo>
                    <a:pt x="2866712" y="2853481"/>
                  </a:lnTo>
                  <a:lnTo>
                    <a:pt x="2870195" y="2852854"/>
                  </a:lnTo>
                  <a:lnTo>
                    <a:pt x="2873678" y="2852228"/>
                  </a:lnTo>
                  <a:lnTo>
                    <a:pt x="2877161" y="2860423"/>
                  </a:lnTo>
                  <a:lnTo>
                    <a:pt x="2880645" y="2859804"/>
                  </a:lnTo>
                  <a:lnTo>
                    <a:pt x="2884128" y="2859185"/>
                  </a:lnTo>
                  <a:lnTo>
                    <a:pt x="2887611" y="2858567"/>
                  </a:lnTo>
                  <a:lnTo>
                    <a:pt x="2891094" y="2857949"/>
                  </a:lnTo>
                  <a:lnTo>
                    <a:pt x="2894578" y="2857331"/>
                  </a:lnTo>
                  <a:lnTo>
                    <a:pt x="2898061" y="2856713"/>
                  </a:lnTo>
                  <a:lnTo>
                    <a:pt x="2901544" y="2856095"/>
                  </a:lnTo>
                  <a:lnTo>
                    <a:pt x="2905027" y="2855478"/>
                  </a:lnTo>
                  <a:lnTo>
                    <a:pt x="2908511" y="2854861"/>
                  </a:lnTo>
                  <a:lnTo>
                    <a:pt x="2911994" y="2854245"/>
                  </a:lnTo>
                  <a:lnTo>
                    <a:pt x="2915477" y="2853628"/>
                  </a:lnTo>
                  <a:lnTo>
                    <a:pt x="2918960" y="2853012"/>
                  </a:lnTo>
                  <a:lnTo>
                    <a:pt x="2922444" y="2855891"/>
                  </a:lnTo>
                  <a:lnTo>
                    <a:pt x="2925927" y="2855278"/>
                  </a:lnTo>
                  <a:lnTo>
                    <a:pt x="2929410" y="2854665"/>
                  </a:lnTo>
                  <a:lnTo>
                    <a:pt x="2932893" y="2854053"/>
                  </a:lnTo>
                  <a:lnTo>
                    <a:pt x="2936377" y="2853441"/>
                  </a:lnTo>
                  <a:lnTo>
                    <a:pt x="2939860" y="2852829"/>
                  </a:lnTo>
                  <a:lnTo>
                    <a:pt x="2943343" y="2852217"/>
                  </a:lnTo>
                  <a:lnTo>
                    <a:pt x="2946826" y="2856804"/>
                  </a:lnTo>
                  <a:lnTo>
                    <a:pt x="2950310" y="2856197"/>
                  </a:lnTo>
                  <a:lnTo>
                    <a:pt x="2953793" y="2855590"/>
                  </a:lnTo>
                  <a:lnTo>
                    <a:pt x="2957276" y="2854983"/>
                  </a:lnTo>
                  <a:lnTo>
                    <a:pt x="2960759" y="2854377"/>
                  </a:lnTo>
                  <a:lnTo>
                    <a:pt x="2964243" y="2853770"/>
                  </a:lnTo>
                  <a:lnTo>
                    <a:pt x="2967726" y="2854026"/>
                  </a:lnTo>
                  <a:lnTo>
                    <a:pt x="2971209" y="2853421"/>
                  </a:lnTo>
                  <a:lnTo>
                    <a:pt x="2974692" y="2852817"/>
                  </a:lnTo>
                  <a:lnTo>
                    <a:pt x="2978176" y="2852212"/>
                  </a:lnTo>
                  <a:lnTo>
                    <a:pt x="2981659" y="2851608"/>
                  </a:lnTo>
                  <a:lnTo>
                    <a:pt x="2985142" y="2851004"/>
                  </a:lnTo>
                  <a:lnTo>
                    <a:pt x="2988625" y="2850400"/>
                  </a:lnTo>
                  <a:lnTo>
                    <a:pt x="2992109" y="2852879"/>
                  </a:lnTo>
                  <a:lnTo>
                    <a:pt x="2995592" y="2852810"/>
                  </a:lnTo>
                  <a:lnTo>
                    <a:pt x="2999075" y="2852740"/>
                  </a:lnTo>
                  <a:lnTo>
                    <a:pt x="3002558" y="2852670"/>
                  </a:lnTo>
                  <a:lnTo>
                    <a:pt x="3006042" y="2852601"/>
                  </a:lnTo>
                  <a:lnTo>
                    <a:pt x="3009525" y="2852532"/>
                  </a:lnTo>
                  <a:lnTo>
                    <a:pt x="3013008" y="2863101"/>
                  </a:lnTo>
                  <a:lnTo>
                    <a:pt x="3016491" y="2862511"/>
                  </a:lnTo>
                  <a:lnTo>
                    <a:pt x="3019975" y="2861923"/>
                  </a:lnTo>
                  <a:lnTo>
                    <a:pt x="3023458" y="2861334"/>
                  </a:lnTo>
                  <a:lnTo>
                    <a:pt x="3026941" y="2860745"/>
                  </a:lnTo>
                  <a:lnTo>
                    <a:pt x="3030424" y="2860157"/>
                  </a:lnTo>
                  <a:lnTo>
                    <a:pt x="3033908" y="2866117"/>
                  </a:lnTo>
                  <a:lnTo>
                    <a:pt x="3037391" y="2865534"/>
                  </a:lnTo>
                  <a:lnTo>
                    <a:pt x="3040874" y="2864951"/>
                  </a:lnTo>
                  <a:lnTo>
                    <a:pt x="3044357" y="2864369"/>
                  </a:lnTo>
                  <a:lnTo>
                    <a:pt x="3047841" y="2863787"/>
                  </a:lnTo>
                  <a:lnTo>
                    <a:pt x="3051324" y="2863205"/>
                  </a:lnTo>
                  <a:lnTo>
                    <a:pt x="3054807" y="2862623"/>
                  </a:lnTo>
                  <a:lnTo>
                    <a:pt x="3058290" y="2866086"/>
                  </a:lnTo>
                  <a:lnTo>
                    <a:pt x="3061774" y="2865507"/>
                  </a:lnTo>
                  <a:lnTo>
                    <a:pt x="3065257" y="2864929"/>
                  </a:lnTo>
                  <a:lnTo>
                    <a:pt x="3068740" y="2864352"/>
                  </a:lnTo>
                  <a:lnTo>
                    <a:pt x="3072223" y="2863774"/>
                  </a:lnTo>
                  <a:lnTo>
                    <a:pt x="3075707" y="2863197"/>
                  </a:lnTo>
                  <a:lnTo>
                    <a:pt x="3079190" y="2865031"/>
                  </a:lnTo>
                  <a:lnTo>
                    <a:pt x="3082673" y="2864456"/>
                  </a:lnTo>
                  <a:lnTo>
                    <a:pt x="3086156" y="2863881"/>
                  </a:lnTo>
                  <a:lnTo>
                    <a:pt x="3089640" y="2863307"/>
                  </a:lnTo>
                  <a:lnTo>
                    <a:pt x="3093123" y="2862732"/>
                  </a:lnTo>
                  <a:lnTo>
                    <a:pt x="3096606" y="2862158"/>
                  </a:lnTo>
                  <a:lnTo>
                    <a:pt x="3100089" y="2861584"/>
                  </a:lnTo>
                  <a:lnTo>
                    <a:pt x="3103573" y="2890892"/>
                  </a:lnTo>
                  <a:lnTo>
                    <a:pt x="3107056" y="2890341"/>
                  </a:lnTo>
                  <a:lnTo>
                    <a:pt x="3110539" y="2889789"/>
                  </a:lnTo>
                  <a:lnTo>
                    <a:pt x="3114022" y="2889238"/>
                  </a:lnTo>
                  <a:lnTo>
                    <a:pt x="3117506" y="2888687"/>
                  </a:lnTo>
                  <a:lnTo>
                    <a:pt x="3120989" y="2888136"/>
                  </a:lnTo>
                  <a:lnTo>
                    <a:pt x="3124472" y="2887585"/>
                  </a:lnTo>
                  <a:lnTo>
                    <a:pt x="3127955" y="2887035"/>
                  </a:lnTo>
                  <a:lnTo>
                    <a:pt x="3131439" y="2886485"/>
                  </a:lnTo>
                  <a:lnTo>
                    <a:pt x="3134922" y="2885935"/>
                  </a:lnTo>
                  <a:lnTo>
                    <a:pt x="3138405" y="2885385"/>
                  </a:lnTo>
                  <a:lnTo>
                    <a:pt x="3141888" y="2884836"/>
                  </a:lnTo>
                  <a:lnTo>
                    <a:pt x="3145372" y="2884286"/>
                  </a:lnTo>
                  <a:lnTo>
                    <a:pt x="3148855" y="2905044"/>
                  </a:lnTo>
                  <a:lnTo>
                    <a:pt x="3152338" y="2904510"/>
                  </a:lnTo>
                  <a:lnTo>
                    <a:pt x="3155821" y="2903977"/>
                  </a:lnTo>
                  <a:lnTo>
                    <a:pt x="3159304" y="2903444"/>
                  </a:lnTo>
                  <a:lnTo>
                    <a:pt x="3162788" y="2902911"/>
                  </a:lnTo>
                  <a:lnTo>
                    <a:pt x="3166271" y="2902379"/>
                  </a:lnTo>
                  <a:lnTo>
                    <a:pt x="3169754" y="2930030"/>
                  </a:lnTo>
                  <a:lnTo>
                    <a:pt x="3173237" y="2929615"/>
                  </a:lnTo>
                  <a:lnTo>
                    <a:pt x="3176721" y="2929200"/>
                  </a:lnTo>
                  <a:lnTo>
                    <a:pt x="3180204" y="2928786"/>
                  </a:lnTo>
                  <a:lnTo>
                    <a:pt x="3183687" y="2928373"/>
                  </a:lnTo>
                  <a:lnTo>
                    <a:pt x="3187170" y="2927959"/>
                  </a:lnTo>
                  <a:lnTo>
                    <a:pt x="3190654" y="2927546"/>
                  </a:lnTo>
                  <a:lnTo>
                    <a:pt x="3194137" y="2942243"/>
                  </a:lnTo>
                  <a:lnTo>
                    <a:pt x="3197620" y="2941745"/>
                  </a:lnTo>
                  <a:lnTo>
                    <a:pt x="3201103" y="2941247"/>
                  </a:lnTo>
                  <a:lnTo>
                    <a:pt x="3204587" y="2940749"/>
                  </a:lnTo>
                  <a:lnTo>
                    <a:pt x="3208070" y="2940251"/>
                  </a:lnTo>
                  <a:lnTo>
                    <a:pt x="3211553" y="2939753"/>
                  </a:lnTo>
                  <a:lnTo>
                    <a:pt x="3215036" y="2958724"/>
                  </a:lnTo>
                  <a:lnTo>
                    <a:pt x="3218520" y="2958241"/>
                  </a:lnTo>
                  <a:lnTo>
                    <a:pt x="3222003" y="2957759"/>
                  </a:lnTo>
                  <a:lnTo>
                    <a:pt x="3225486" y="2957276"/>
                  </a:lnTo>
                  <a:lnTo>
                    <a:pt x="3228969" y="2956794"/>
                  </a:lnTo>
                  <a:lnTo>
                    <a:pt x="3232453" y="2956312"/>
                  </a:lnTo>
                  <a:lnTo>
                    <a:pt x="3235936" y="2955830"/>
                  </a:lnTo>
                  <a:lnTo>
                    <a:pt x="3239419" y="2979701"/>
                  </a:lnTo>
                  <a:lnTo>
                    <a:pt x="3242902" y="2979238"/>
                  </a:lnTo>
                  <a:lnTo>
                    <a:pt x="3246386" y="2978775"/>
                  </a:lnTo>
                  <a:lnTo>
                    <a:pt x="3249869" y="2978312"/>
                  </a:lnTo>
                  <a:lnTo>
                    <a:pt x="3253352" y="2977850"/>
                  </a:lnTo>
                  <a:lnTo>
                    <a:pt x="3256835" y="2977387"/>
                  </a:lnTo>
                  <a:lnTo>
                    <a:pt x="3260319" y="2983435"/>
                  </a:lnTo>
                  <a:lnTo>
                    <a:pt x="3263802" y="2982978"/>
                  </a:lnTo>
                  <a:lnTo>
                    <a:pt x="3267285" y="2982520"/>
                  </a:lnTo>
                  <a:lnTo>
                    <a:pt x="3270768" y="2982063"/>
                  </a:lnTo>
                  <a:lnTo>
                    <a:pt x="3274252" y="2981607"/>
                  </a:lnTo>
                  <a:lnTo>
                    <a:pt x="3277735" y="2981150"/>
                  </a:lnTo>
                  <a:lnTo>
                    <a:pt x="3281218" y="2997493"/>
                  </a:lnTo>
                  <a:lnTo>
                    <a:pt x="3284701" y="2997049"/>
                  </a:lnTo>
                  <a:lnTo>
                    <a:pt x="3288185" y="2996606"/>
                  </a:lnTo>
                  <a:lnTo>
                    <a:pt x="3291668" y="2996162"/>
                  </a:lnTo>
                  <a:lnTo>
                    <a:pt x="3295151" y="2995719"/>
                  </a:lnTo>
                  <a:lnTo>
                    <a:pt x="3298634" y="2995276"/>
                  </a:lnTo>
                  <a:lnTo>
                    <a:pt x="3302118" y="2994833"/>
                  </a:lnTo>
                  <a:lnTo>
                    <a:pt x="3305601" y="3003094"/>
                  </a:lnTo>
                  <a:lnTo>
                    <a:pt x="3309084" y="3002658"/>
                  </a:lnTo>
                  <a:lnTo>
                    <a:pt x="3312567" y="3002222"/>
                  </a:lnTo>
                  <a:lnTo>
                    <a:pt x="3316051" y="3001786"/>
                  </a:lnTo>
                  <a:lnTo>
                    <a:pt x="3319534" y="3001350"/>
                  </a:lnTo>
                  <a:lnTo>
                    <a:pt x="3323017" y="3000915"/>
                  </a:lnTo>
                  <a:lnTo>
                    <a:pt x="3326500" y="3010656"/>
                  </a:lnTo>
                  <a:lnTo>
                    <a:pt x="3329984" y="3010229"/>
                  </a:lnTo>
                  <a:lnTo>
                    <a:pt x="3333467" y="3009801"/>
                  </a:lnTo>
                  <a:lnTo>
                    <a:pt x="3336950" y="3009374"/>
                  </a:lnTo>
                  <a:lnTo>
                    <a:pt x="3340433" y="3008946"/>
                  </a:lnTo>
                  <a:lnTo>
                    <a:pt x="3343917" y="3008519"/>
                  </a:lnTo>
                  <a:lnTo>
                    <a:pt x="3347400" y="3008092"/>
                  </a:lnTo>
                  <a:lnTo>
                    <a:pt x="3350883" y="3038227"/>
                  </a:lnTo>
                  <a:lnTo>
                    <a:pt x="3354366" y="3037823"/>
                  </a:lnTo>
                  <a:lnTo>
                    <a:pt x="3357850" y="3037420"/>
                  </a:lnTo>
                  <a:lnTo>
                    <a:pt x="3361333" y="3037017"/>
                  </a:lnTo>
                  <a:lnTo>
                    <a:pt x="3364816" y="3036614"/>
                  </a:lnTo>
                  <a:lnTo>
                    <a:pt x="3368299" y="3036211"/>
                  </a:lnTo>
                  <a:lnTo>
                    <a:pt x="3371783" y="3038851"/>
                  </a:lnTo>
                  <a:lnTo>
                    <a:pt x="3375266" y="3038451"/>
                  </a:lnTo>
                  <a:lnTo>
                    <a:pt x="3378749" y="3038051"/>
                  </a:lnTo>
                  <a:lnTo>
                    <a:pt x="3382232" y="3037650"/>
                  </a:lnTo>
                  <a:lnTo>
                    <a:pt x="3385716" y="3037250"/>
                  </a:lnTo>
                  <a:lnTo>
                    <a:pt x="3389199" y="3036850"/>
                  </a:lnTo>
                  <a:lnTo>
                    <a:pt x="3392682" y="3036450"/>
                  </a:lnTo>
                  <a:lnTo>
                    <a:pt x="3396165" y="3044255"/>
                  </a:lnTo>
                  <a:lnTo>
                    <a:pt x="3399649" y="3043861"/>
                  </a:lnTo>
                  <a:lnTo>
                    <a:pt x="3403132" y="3043468"/>
                  </a:lnTo>
                  <a:lnTo>
                    <a:pt x="3406615" y="3043075"/>
                  </a:lnTo>
                  <a:lnTo>
                    <a:pt x="3410098" y="3042682"/>
                  </a:lnTo>
                  <a:lnTo>
                    <a:pt x="3413582" y="3042289"/>
                  </a:lnTo>
                  <a:lnTo>
                    <a:pt x="3417065" y="3065893"/>
                  </a:lnTo>
                  <a:lnTo>
                    <a:pt x="3420548" y="3065518"/>
                  </a:lnTo>
                  <a:lnTo>
                    <a:pt x="3424031" y="3065144"/>
                  </a:lnTo>
                  <a:lnTo>
                    <a:pt x="3427515" y="3064770"/>
                  </a:lnTo>
                  <a:lnTo>
                    <a:pt x="3430998" y="3064395"/>
                  </a:lnTo>
                  <a:lnTo>
                    <a:pt x="3434481" y="3064021"/>
                  </a:lnTo>
                  <a:lnTo>
                    <a:pt x="3437964" y="3063647"/>
                  </a:lnTo>
                  <a:lnTo>
                    <a:pt x="3441447" y="3072015"/>
                  </a:lnTo>
                  <a:lnTo>
                    <a:pt x="3444931" y="3071648"/>
                  </a:lnTo>
                  <a:lnTo>
                    <a:pt x="3448414" y="3071281"/>
                  </a:lnTo>
                  <a:lnTo>
                    <a:pt x="3451897" y="3070914"/>
                  </a:lnTo>
                  <a:lnTo>
                    <a:pt x="3455380" y="3070548"/>
                  </a:lnTo>
                  <a:lnTo>
                    <a:pt x="3458864" y="3070181"/>
                  </a:lnTo>
                  <a:lnTo>
                    <a:pt x="3462347" y="3086620"/>
                  </a:lnTo>
                  <a:lnTo>
                    <a:pt x="3465830" y="3086266"/>
                  </a:lnTo>
                  <a:lnTo>
                    <a:pt x="3469313" y="3085913"/>
                  </a:lnTo>
                  <a:lnTo>
                    <a:pt x="3472797" y="3085559"/>
                  </a:lnTo>
                  <a:lnTo>
                    <a:pt x="3476280" y="3085206"/>
                  </a:lnTo>
                  <a:lnTo>
                    <a:pt x="3479763" y="3084853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3123790"/>
            </a:xfrm>
            <a:custGeom>
              <a:avLst/>
              <a:gdLst/>
              <a:ahLst/>
              <a:cxnLst/>
              <a:rect l="0" t="0" r="0" b="0"/>
              <a:pathLst>
                <a:path w="3483246" h="31237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670622"/>
                  </a:lnTo>
                  <a:lnTo>
                    <a:pt x="27865" y="1555020"/>
                  </a:lnTo>
                  <a:lnTo>
                    <a:pt x="31349" y="1454382"/>
                  </a:lnTo>
                  <a:lnTo>
                    <a:pt x="34832" y="1365979"/>
                  </a:lnTo>
                  <a:lnTo>
                    <a:pt x="38315" y="1287706"/>
                  </a:lnTo>
                  <a:lnTo>
                    <a:pt x="41798" y="1217918"/>
                  </a:lnTo>
                  <a:lnTo>
                    <a:pt x="45282" y="1155305"/>
                  </a:lnTo>
                  <a:lnTo>
                    <a:pt x="48765" y="1098816"/>
                  </a:lnTo>
                  <a:lnTo>
                    <a:pt x="52248" y="1047593"/>
                  </a:lnTo>
                  <a:lnTo>
                    <a:pt x="55731" y="1000933"/>
                  </a:lnTo>
                  <a:lnTo>
                    <a:pt x="59215" y="958252"/>
                  </a:lnTo>
                  <a:lnTo>
                    <a:pt x="62698" y="919062"/>
                  </a:lnTo>
                  <a:lnTo>
                    <a:pt x="66181" y="882952"/>
                  </a:lnTo>
                  <a:lnTo>
                    <a:pt x="69664" y="849572"/>
                  </a:lnTo>
                  <a:lnTo>
                    <a:pt x="73148" y="818624"/>
                  </a:lnTo>
                  <a:lnTo>
                    <a:pt x="76631" y="789851"/>
                  </a:lnTo>
                  <a:lnTo>
                    <a:pt x="80114" y="763033"/>
                  </a:lnTo>
                  <a:lnTo>
                    <a:pt x="83597" y="737976"/>
                  </a:lnTo>
                  <a:lnTo>
                    <a:pt x="87081" y="714512"/>
                  </a:lnTo>
                  <a:lnTo>
                    <a:pt x="90564" y="692494"/>
                  </a:lnTo>
                  <a:lnTo>
                    <a:pt x="94047" y="671793"/>
                  </a:lnTo>
                  <a:lnTo>
                    <a:pt x="97530" y="652293"/>
                  </a:lnTo>
                  <a:lnTo>
                    <a:pt x="101014" y="633893"/>
                  </a:lnTo>
                  <a:lnTo>
                    <a:pt x="104497" y="616503"/>
                  </a:lnTo>
                  <a:lnTo>
                    <a:pt x="107980" y="600042"/>
                  </a:lnTo>
                  <a:lnTo>
                    <a:pt x="111463" y="584437"/>
                  </a:lnTo>
                  <a:lnTo>
                    <a:pt x="114947" y="569623"/>
                  </a:lnTo>
                  <a:lnTo>
                    <a:pt x="118430" y="555541"/>
                  </a:lnTo>
                  <a:lnTo>
                    <a:pt x="121913" y="542139"/>
                  </a:lnTo>
                  <a:lnTo>
                    <a:pt x="125396" y="529368"/>
                  </a:lnTo>
                  <a:lnTo>
                    <a:pt x="128880" y="517185"/>
                  </a:lnTo>
                  <a:lnTo>
                    <a:pt x="132363" y="505551"/>
                  </a:lnTo>
                  <a:lnTo>
                    <a:pt x="135846" y="494428"/>
                  </a:lnTo>
                  <a:lnTo>
                    <a:pt x="139329" y="483784"/>
                  </a:lnTo>
                  <a:lnTo>
                    <a:pt x="142813" y="473588"/>
                  </a:lnTo>
                  <a:lnTo>
                    <a:pt x="146296" y="463814"/>
                  </a:lnTo>
                  <a:lnTo>
                    <a:pt x="149779" y="454435"/>
                  </a:lnTo>
                  <a:lnTo>
                    <a:pt x="153262" y="445428"/>
                  </a:lnTo>
                  <a:lnTo>
                    <a:pt x="156746" y="436770"/>
                  </a:lnTo>
                  <a:lnTo>
                    <a:pt x="160229" y="428443"/>
                  </a:lnTo>
                  <a:lnTo>
                    <a:pt x="163712" y="420428"/>
                  </a:lnTo>
                  <a:lnTo>
                    <a:pt x="167195" y="412706"/>
                  </a:lnTo>
                  <a:lnTo>
                    <a:pt x="170679" y="405264"/>
                  </a:lnTo>
                  <a:lnTo>
                    <a:pt x="174162" y="398085"/>
                  </a:lnTo>
                  <a:lnTo>
                    <a:pt x="177645" y="391156"/>
                  </a:lnTo>
                  <a:lnTo>
                    <a:pt x="181128" y="384464"/>
                  </a:lnTo>
                  <a:lnTo>
                    <a:pt x="184612" y="377997"/>
                  </a:lnTo>
                  <a:lnTo>
                    <a:pt x="188095" y="371744"/>
                  </a:lnTo>
                  <a:lnTo>
                    <a:pt x="191578" y="365695"/>
                  </a:lnTo>
                  <a:lnTo>
                    <a:pt x="195061" y="359839"/>
                  </a:lnTo>
                  <a:lnTo>
                    <a:pt x="198545" y="354168"/>
                  </a:lnTo>
                  <a:lnTo>
                    <a:pt x="202028" y="348673"/>
                  </a:lnTo>
                  <a:lnTo>
                    <a:pt x="205511" y="343346"/>
                  </a:lnTo>
                  <a:lnTo>
                    <a:pt x="208994" y="338179"/>
                  </a:lnTo>
                  <a:lnTo>
                    <a:pt x="212478" y="333165"/>
                  </a:lnTo>
                  <a:lnTo>
                    <a:pt x="215961" y="328298"/>
                  </a:lnTo>
                  <a:lnTo>
                    <a:pt x="219444" y="323571"/>
                  </a:lnTo>
                  <a:lnTo>
                    <a:pt x="222927" y="318978"/>
                  </a:lnTo>
                  <a:lnTo>
                    <a:pt x="226411" y="314514"/>
                  </a:lnTo>
                  <a:lnTo>
                    <a:pt x="229894" y="310173"/>
                  </a:lnTo>
                  <a:lnTo>
                    <a:pt x="233377" y="305950"/>
                  </a:lnTo>
                  <a:lnTo>
                    <a:pt x="236860" y="301841"/>
                  </a:lnTo>
                  <a:lnTo>
                    <a:pt x="240344" y="297840"/>
                  </a:lnTo>
                  <a:lnTo>
                    <a:pt x="243827" y="293944"/>
                  </a:lnTo>
                  <a:lnTo>
                    <a:pt x="247310" y="290149"/>
                  </a:lnTo>
                  <a:lnTo>
                    <a:pt x="250793" y="286451"/>
                  </a:lnTo>
                  <a:lnTo>
                    <a:pt x="254277" y="282845"/>
                  </a:lnTo>
                  <a:lnTo>
                    <a:pt x="257760" y="279330"/>
                  </a:lnTo>
                  <a:lnTo>
                    <a:pt x="261243" y="275900"/>
                  </a:lnTo>
                  <a:lnTo>
                    <a:pt x="264726" y="272554"/>
                  </a:lnTo>
                  <a:lnTo>
                    <a:pt x="268210" y="269288"/>
                  </a:lnTo>
                  <a:lnTo>
                    <a:pt x="271693" y="266099"/>
                  </a:lnTo>
                  <a:lnTo>
                    <a:pt x="275176" y="262985"/>
                  </a:lnTo>
                  <a:lnTo>
                    <a:pt x="278659" y="259943"/>
                  </a:lnTo>
                  <a:lnTo>
                    <a:pt x="282143" y="256971"/>
                  </a:lnTo>
                  <a:lnTo>
                    <a:pt x="285626" y="254066"/>
                  </a:lnTo>
                  <a:lnTo>
                    <a:pt x="289109" y="251225"/>
                  </a:lnTo>
                  <a:lnTo>
                    <a:pt x="292592" y="248448"/>
                  </a:lnTo>
                  <a:lnTo>
                    <a:pt x="296075" y="245731"/>
                  </a:lnTo>
                  <a:lnTo>
                    <a:pt x="299559" y="243073"/>
                  </a:lnTo>
                  <a:lnTo>
                    <a:pt x="303042" y="240472"/>
                  </a:lnTo>
                  <a:lnTo>
                    <a:pt x="306525" y="237926"/>
                  </a:lnTo>
                  <a:lnTo>
                    <a:pt x="310008" y="235434"/>
                  </a:lnTo>
                  <a:lnTo>
                    <a:pt x="313492" y="232993"/>
                  </a:lnTo>
                  <a:lnTo>
                    <a:pt x="316975" y="230602"/>
                  </a:lnTo>
                  <a:lnTo>
                    <a:pt x="320458" y="228259"/>
                  </a:lnTo>
                  <a:lnTo>
                    <a:pt x="323941" y="225964"/>
                  </a:lnTo>
                  <a:lnTo>
                    <a:pt x="327425" y="223715"/>
                  </a:lnTo>
                  <a:lnTo>
                    <a:pt x="330908" y="221510"/>
                  </a:lnTo>
                  <a:lnTo>
                    <a:pt x="334391" y="219348"/>
                  </a:lnTo>
                  <a:lnTo>
                    <a:pt x="337874" y="579414"/>
                  </a:lnTo>
                  <a:lnTo>
                    <a:pt x="341358" y="574477"/>
                  </a:lnTo>
                  <a:lnTo>
                    <a:pt x="344841" y="569623"/>
                  </a:lnTo>
                  <a:lnTo>
                    <a:pt x="348324" y="564850"/>
                  </a:lnTo>
                  <a:lnTo>
                    <a:pt x="351807" y="560157"/>
                  </a:lnTo>
                  <a:lnTo>
                    <a:pt x="355291" y="555541"/>
                  </a:lnTo>
                  <a:lnTo>
                    <a:pt x="358774" y="551001"/>
                  </a:lnTo>
                  <a:lnTo>
                    <a:pt x="362257" y="692494"/>
                  </a:lnTo>
                  <a:lnTo>
                    <a:pt x="365740" y="687200"/>
                  </a:lnTo>
                  <a:lnTo>
                    <a:pt x="369224" y="681986"/>
                  </a:lnTo>
                  <a:lnTo>
                    <a:pt x="372707" y="676851"/>
                  </a:lnTo>
                  <a:lnTo>
                    <a:pt x="376190" y="671793"/>
                  </a:lnTo>
                  <a:lnTo>
                    <a:pt x="379673" y="666809"/>
                  </a:lnTo>
                  <a:lnTo>
                    <a:pt x="383157" y="906702"/>
                  </a:lnTo>
                  <a:lnTo>
                    <a:pt x="386640" y="900645"/>
                  </a:lnTo>
                  <a:lnTo>
                    <a:pt x="390123" y="894669"/>
                  </a:lnTo>
                  <a:lnTo>
                    <a:pt x="393606" y="888772"/>
                  </a:lnTo>
                  <a:lnTo>
                    <a:pt x="397090" y="882952"/>
                  </a:lnTo>
                  <a:lnTo>
                    <a:pt x="400573" y="877208"/>
                  </a:lnTo>
                  <a:lnTo>
                    <a:pt x="404056" y="871538"/>
                  </a:lnTo>
                  <a:lnTo>
                    <a:pt x="407539" y="865940"/>
                  </a:lnTo>
                  <a:lnTo>
                    <a:pt x="411023" y="860415"/>
                  </a:lnTo>
                  <a:lnTo>
                    <a:pt x="414506" y="854959"/>
                  </a:lnTo>
                  <a:lnTo>
                    <a:pt x="417989" y="849572"/>
                  </a:lnTo>
                  <a:lnTo>
                    <a:pt x="421472" y="844252"/>
                  </a:lnTo>
                  <a:lnTo>
                    <a:pt x="424956" y="838999"/>
                  </a:lnTo>
                  <a:lnTo>
                    <a:pt x="428439" y="935458"/>
                  </a:lnTo>
                  <a:lnTo>
                    <a:pt x="431922" y="929928"/>
                  </a:lnTo>
                  <a:lnTo>
                    <a:pt x="435405" y="924463"/>
                  </a:lnTo>
                  <a:lnTo>
                    <a:pt x="438889" y="919062"/>
                  </a:lnTo>
                  <a:lnTo>
                    <a:pt x="442372" y="913724"/>
                  </a:lnTo>
                  <a:lnTo>
                    <a:pt x="445855" y="908447"/>
                  </a:lnTo>
                  <a:lnTo>
                    <a:pt x="449338" y="903231"/>
                  </a:lnTo>
                  <a:lnTo>
                    <a:pt x="452822" y="898074"/>
                  </a:lnTo>
                  <a:lnTo>
                    <a:pt x="456305" y="892976"/>
                  </a:lnTo>
                  <a:lnTo>
                    <a:pt x="459788" y="887936"/>
                  </a:lnTo>
                  <a:lnTo>
                    <a:pt x="463271" y="882952"/>
                  </a:lnTo>
                  <a:lnTo>
                    <a:pt x="466755" y="878024"/>
                  </a:lnTo>
                  <a:lnTo>
                    <a:pt x="470238" y="873150"/>
                  </a:lnTo>
                  <a:lnTo>
                    <a:pt x="473721" y="958252"/>
                  </a:lnTo>
                  <a:lnTo>
                    <a:pt x="477204" y="953171"/>
                  </a:lnTo>
                  <a:lnTo>
                    <a:pt x="480688" y="948144"/>
                  </a:lnTo>
                  <a:lnTo>
                    <a:pt x="484171" y="943170"/>
                  </a:lnTo>
                  <a:lnTo>
                    <a:pt x="487654" y="938248"/>
                  </a:lnTo>
                  <a:lnTo>
                    <a:pt x="491137" y="933377"/>
                  </a:lnTo>
                  <a:lnTo>
                    <a:pt x="494621" y="928556"/>
                  </a:lnTo>
                  <a:lnTo>
                    <a:pt x="498104" y="923785"/>
                  </a:lnTo>
                  <a:lnTo>
                    <a:pt x="501587" y="919062"/>
                  </a:lnTo>
                  <a:lnTo>
                    <a:pt x="505070" y="914388"/>
                  </a:lnTo>
                  <a:lnTo>
                    <a:pt x="508554" y="909760"/>
                  </a:lnTo>
                  <a:lnTo>
                    <a:pt x="512037" y="905180"/>
                  </a:lnTo>
                  <a:lnTo>
                    <a:pt x="515520" y="900645"/>
                  </a:lnTo>
                  <a:lnTo>
                    <a:pt x="519003" y="896156"/>
                  </a:lnTo>
                  <a:lnTo>
                    <a:pt x="522487" y="891711"/>
                  </a:lnTo>
                  <a:lnTo>
                    <a:pt x="525970" y="887310"/>
                  </a:lnTo>
                  <a:lnTo>
                    <a:pt x="529453" y="882952"/>
                  </a:lnTo>
                  <a:lnTo>
                    <a:pt x="532936" y="878637"/>
                  </a:lnTo>
                  <a:lnTo>
                    <a:pt x="536420" y="874363"/>
                  </a:lnTo>
                  <a:lnTo>
                    <a:pt x="539903" y="870131"/>
                  </a:lnTo>
                  <a:lnTo>
                    <a:pt x="543386" y="865940"/>
                  </a:lnTo>
                  <a:lnTo>
                    <a:pt x="546869" y="861789"/>
                  </a:lnTo>
                  <a:lnTo>
                    <a:pt x="550353" y="857678"/>
                  </a:lnTo>
                  <a:lnTo>
                    <a:pt x="553836" y="853606"/>
                  </a:lnTo>
                  <a:lnTo>
                    <a:pt x="557319" y="849572"/>
                  </a:lnTo>
                  <a:lnTo>
                    <a:pt x="560802" y="845576"/>
                  </a:lnTo>
                  <a:lnTo>
                    <a:pt x="564286" y="919062"/>
                  </a:lnTo>
                  <a:lnTo>
                    <a:pt x="567769" y="914905"/>
                  </a:lnTo>
                  <a:lnTo>
                    <a:pt x="571252" y="910785"/>
                  </a:lnTo>
                  <a:lnTo>
                    <a:pt x="574735" y="906702"/>
                  </a:lnTo>
                  <a:lnTo>
                    <a:pt x="578218" y="902655"/>
                  </a:lnTo>
                  <a:lnTo>
                    <a:pt x="581702" y="898644"/>
                  </a:lnTo>
                  <a:lnTo>
                    <a:pt x="585185" y="966494"/>
                  </a:lnTo>
                  <a:lnTo>
                    <a:pt x="588668" y="962355"/>
                  </a:lnTo>
                  <a:lnTo>
                    <a:pt x="592151" y="958252"/>
                  </a:lnTo>
                  <a:lnTo>
                    <a:pt x="595635" y="954183"/>
                  </a:lnTo>
                  <a:lnTo>
                    <a:pt x="599118" y="950149"/>
                  </a:lnTo>
                  <a:lnTo>
                    <a:pt x="602601" y="946148"/>
                  </a:lnTo>
                  <a:lnTo>
                    <a:pt x="606084" y="942182"/>
                  </a:lnTo>
                  <a:lnTo>
                    <a:pt x="609568" y="938248"/>
                  </a:lnTo>
                  <a:lnTo>
                    <a:pt x="613051" y="934347"/>
                  </a:lnTo>
                  <a:lnTo>
                    <a:pt x="616534" y="930478"/>
                  </a:lnTo>
                  <a:lnTo>
                    <a:pt x="620017" y="926641"/>
                  </a:lnTo>
                  <a:lnTo>
                    <a:pt x="623501" y="922836"/>
                  </a:lnTo>
                  <a:lnTo>
                    <a:pt x="626984" y="919062"/>
                  </a:lnTo>
                  <a:lnTo>
                    <a:pt x="630467" y="915319"/>
                  </a:lnTo>
                  <a:lnTo>
                    <a:pt x="633950" y="911606"/>
                  </a:lnTo>
                  <a:lnTo>
                    <a:pt x="637434" y="907923"/>
                  </a:lnTo>
                  <a:lnTo>
                    <a:pt x="640917" y="904269"/>
                  </a:lnTo>
                  <a:lnTo>
                    <a:pt x="644400" y="900645"/>
                  </a:lnTo>
                  <a:lnTo>
                    <a:pt x="647883" y="897050"/>
                  </a:lnTo>
                  <a:lnTo>
                    <a:pt x="651367" y="893483"/>
                  </a:lnTo>
                  <a:lnTo>
                    <a:pt x="654850" y="889945"/>
                  </a:lnTo>
                  <a:lnTo>
                    <a:pt x="658333" y="886435"/>
                  </a:lnTo>
                  <a:lnTo>
                    <a:pt x="661816" y="882952"/>
                  </a:lnTo>
                  <a:lnTo>
                    <a:pt x="665300" y="879496"/>
                  </a:lnTo>
                  <a:lnTo>
                    <a:pt x="668783" y="876068"/>
                  </a:lnTo>
                  <a:lnTo>
                    <a:pt x="672266" y="872666"/>
                  </a:lnTo>
                  <a:lnTo>
                    <a:pt x="675749" y="869290"/>
                  </a:lnTo>
                  <a:lnTo>
                    <a:pt x="679233" y="865940"/>
                  </a:lnTo>
                  <a:lnTo>
                    <a:pt x="682716" y="862616"/>
                  </a:lnTo>
                  <a:lnTo>
                    <a:pt x="686199" y="859318"/>
                  </a:lnTo>
                  <a:lnTo>
                    <a:pt x="689682" y="856044"/>
                  </a:lnTo>
                  <a:lnTo>
                    <a:pt x="693166" y="852796"/>
                  </a:lnTo>
                  <a:lnTo>
                    <a:pt x="696649" y="849572"/>
                  </a:lnTo>
                  <a:lnTo>
                    <a:pt x="700132" y="846372"/>
                  </a:lnTo>
                  <a:lnTo>
                    <a:pt x="703615" y="843197"/>
                  </a:lnTo>
                  <a:lnTo>
                    <a:pt x="707099" y="840045"/>
                  </a:lnTo>
                  <a:lnTo>
                    <a:pt x="710582" y="836916"/>
                  </a:lnTo>
                  <a:lnTo>
                    <a:pt x="714065" y="833811"/>
                  </a:lnTo>
                  <a:lnTo>
                    <a:pt x="717548" y="830729"/>
                  </a:lnTo>
                  <a:lnTo>
                    <a:pt x="721032" y="1109667"/>
                  </a:lnTo>
                  <a:lnTo>
                    <a:pt x="724515" y="1106026"/>
                  </a:lnTo>
                  <a:lnTo>
                    <a:pt x="727998" y="1102409"/>
                  </a:lnTo>
                  <a:lnTo>
                    <a:pt x="731481" y="1098816"/>
                  </a:lnTo>
                  <a:lnTo>
                    <a:pt x="734965" y="1095245"/>
                  </a:lnTo>
                  <a:lnTo>
                    <a:pt x="738448" y="1091698"/>
                  </a:lnTo>
                  <a:lnTo>
                    <a:pt x="741931" y="1088174"/>
                  </a:lnTo>
                  <a:lnTo>
                    <a:pt x="745414" y="1084673"/>
                  </a:lnTo>
                  <a:lnTo>
                    <a:pt x="748898" y="1081194"/>
                  </a:lnTo>
                  <a:lnTo>
                    <a:pt x="752381" y="1077737"/>
                  </a:lnTo>
                  <a:lnTo>
                    <a:pt x="755864" y="1074302"/>
                  </a:lnTo>
                  <a:lnTo>
                    <a:pt x="759347" y="1070889"/>
                  </a:lnTo>
                  <a:lnTo>
                    <a:pt x="762831" y="1067498"/>
                  </a:lnTo>
                  <a:lnTo>
                    <a:pt x="766314" y="1064128"/>
                  </a:lnTo>
                  <a:lnTo>
                    <a:pt x="769797" y="1060779"/>
                  </a:lnTo>
                  <a:lnTo>
                    <a:pt x="773280" y="1057452"/>
                  </a:lnTo>
                  <a:lnTo>
                    <a:pt x="776764" y="1054145"/>
                  </a:lnTo>
                  <a:lnTo>
                    <a:pt x="780247" y="1050858"/>
                  </a:lnTo>
                  <a:lnTo>
                    <a:pt x="783730" y="1047593"/>
                  </a:lnTo>
                  <a:lnTo>
                    <a:pt x="787213" y="1265944"/>
                  </a:lnTo>
                  <a:lnTo>
                    <a:pt x="790697" y="1262389"/>
                  </a:lnTo>
                  <a:lnTo>
                    <a:pt x="794180" y="1258853"/>
                  </a:lnTo>
                  <a:lnTo>
                    <a:pt x="797663" y="1255337"/>
                  </a:lnTo>
                  <a:lnTo>
                    <a:pt x="801146" y="1251840"/>
                  </a:lnTo>
                  <a:lnTo>
                    <a:pt x="804630" y="1248363"/>
                  </a:lnTo>
                  <a:lnTo>
                    <a:pt x="808113" y="1244905"/>
                  </a:lnTo>
                  <a:lnTo>
                    <a:pt x="811596" y="1241467"/>
                  </a:lnTo>
                  <a:lnTo>
                    <a:pt x="815079" y="1238047"/>
                  </a:lnTo>
                  <a:lnTo>
                    <a:pt x="818563" y="1234646"/>
                  </a:lnTo>
                  <a:lnTo>
                    <a:pt x="822046" y="1231264"/>
                  </a:lnTo>
                  <a:lnTo>
                    <a:pt x="825529" y="1227900"/>
                  </a:lnTo>
                  <a:lnTo>
                    <a:pt x="829012" y="1224555"/>
                  </a:lnTo>
                  <a:lnTo>
                    <a:pt x="832496" y="1614366"/>
                  </a:lnTo>
                  <a:lnTo>
                    <a:pt x="835979" y="1610750"/>
                  </a:lnTo>
                  <a:lnTo>
                    <a:pt x="839462" y="1607150"/>
                  </a:lnTo>
                  <a:lnTo>
                    <a:pt x="842945" y="1603566"/>
                  </a:lnTo>
                  <a:lnTo>
                    <a:pt x="846429" y="1599998"/>
                  </a:lnTo>
                  <a:lnTo>
                    <a:pt x="849912" y="1596446"/>
                  </a:lnTo>
                  <a:lnTo>
                    <a:pt x="853395" y="1592910"/>
                  </a:lnTo>
                  <a:lnTo>
                    <a:pt x="856878" y="1616015"/>
                  </a:lnTo>
                  <a:lnTo>
                    <a:pt x="860361" y="1612501"/>
                  </a:lnTo>
                  <a:lnTo>
                    <a:pt x="863845" y="1609002"/>
                  </a:lnTo>
                  <a:lnTo>
                    <a:pt x="867328" y="1605519"/>
                  </a:lnTo>
                  <a:lnTo>
                    <a:pt x="870811" y="1602050"/>
                  </a:lnTo>
                  <a:lnTo>
                    <a:pt x="874294" y="1598597"/>
                  </a:lnTo>
                  <a:lnTo>
                    <a:pt x="877778" y="1621001"/>
                  </a:lnTo>
                  <a:lnTo>
                    <a:pt x="881261" y="1617570"/>
                  </a:lnTo>
                  <a:lnTo>
                    <a:pt x="884744" y="1614152"/>
                  </a:lnTo>
                  <a:lnTo>
                    <a:pt x="888227" y="1610750"/>
                  </a:lnTo>
                  <a:lnTo>
                    <a:pt x="891711" y="1607361"/>
                  </a:lnTo>
                  <a:lnTo>
                    <a:pt x="895194" y="1603987"/>
                  </a:lnTo>
                  <a:lnTo>
                    <a:pt x="898677" y="1600627"/>
                  </a:lnTo>
                  <a:lnTo>
                    <a:pt x="902160" y="1646817"/>
                  </a:lnTo>
                  <a:lnTo>
                    <a:pt x="905644" y="1643471"/>
                  </a:lnTo>
                  <a:lnTo>
                    <a:pt x="909127" y="1640139"/>
                  </a:lnTo>
                  <a:lnTo>
                    <a:pt x="912610" y="1636821"/>
                  </a:lnTo>
                  <a:lnTo>
                    <a:pt x="916093" y="1633516"/>
                  </a:lnTo>
                  <a:lnTo>
                    <a:pt x="919577" y="1630224"/>
                  </a:lnTo>
                  <a:lnTo>
                    <a:pt x="923060" y="1673896"/>
                  </a:lnTo>
                  <a:lnTo>
                    <a:pt x="926543" y="1670622"/>
                  </a:lnTo>
                  <a:lnTo>
                    <a:pt x="930026" y="1667360"/>
                  </a:lnTo>
                  <a:lnTo>
                    <a:pt x="933510" y="1664110"/>
                  </a:lnTo>
                  <a:lnTo>
                    <a:pt x="936993" y="1660874"/>
                  </a:lnTo>
                  <a:lnTo>
                    <a:pt x="940476" y="1657650"/>
                  </a:lnTo>
                  <a:lnTo>
                    <a:pt x="943959" y="1677015"/>
                  </a:lnTo>
                  <a:lnTo>
                    <a:pt x="947443" y="1673812"/>
                  </a:lnTo>
                  <a:lnTo>
                    <a:pt x="950926" y="1670622"/>
                  </a:lnTo>
                  <a:lnTo>
                    <a:pt x="954409" y="1667443"/>
                  </a:lnTo>
                  <a:lnTo>
                    <a:pt x="957892" y="1664277"/>
                  </a:lnTo>
                  <a:lnTo>
                    <a:pt x="961376" y="1661122"/>
                  </a:lnTo>
                  <a:lnTo>
                    <a:pt x="964859" y="1657980"/>
                  </a:lnTo>
                  <a:lnTo>
                    <a:pt x="968342" y="1654849"/>
                  </a:lnTo>
                  <a:lnTo>
                    <a:pt x="971825" y="1651731"/>
                  </a:lnTo>
                  <a:lnTo>
                    <a:pt x="975309" y="1648624"/>
                  </a:lnTo>
                  <a:lnTo>
                    <a:pt x="978792" y="1645528"/>
                  </a:lnTo>
                  <a:lnTo>
                    <a:pt x="982275" y="1642445"/>
                  </a:lnTo>
                  <a:lnTo>
                    <a:pt x="985758" y="1639372"/>
                  </a:lnTo>
                  <a:lnTo>
                    <a:pt x="989242" y="1636312"/>
                  </a:lnTo>
                  <a:lnTo>
                    <a:pt x="992725" y="1633262"/>
                  </a:lnTo>
                  <a:lnTo>
                    <a:pt x="996208" y="1630224"/>
                  </a:lnTo>
                  <a:lnTo>
                    <a:pt x="999691" y="1627198"/>
                  </a:lnTo>
                  <a:lnTo>
                    <a:pt x="1003175" y="1624182"/>
                  </a:lnTo>
                  <a:lnTo>
                    <a:pt x="1006658" y="1621178"/>
                  </a:lnTo>
                  <a:lnTo>
                    <a:pt x="1010141" y="1618185"/>
                  </a:lnTo>
                  <a:lnTo>
                    <a:pt x="1013624" y="1739593"/>
                  </a:lnTo>
                  <a:lnTo>
                    <a:pt x="1017108" y="1736606"/>
                  </a:lnTo>
                  <a:lnTo>
                    <a:pt x="1020591" y="1733629"/>
                  </a:lnTo>
                  <a:lnTo>
                    <a:pt x="1024074" y="1730662"/>
                  </a:lnTo>
                  <a:lnTo>
                    <a:pt x="1027557" y="1727705"/>
                  </a:lnTo>
                  <a:lnTo>
                    <a:pt x="1031041" y="1724759"/>
                  </a:lnTo>
                  <a:lnTo>
                    <a:pt x="1034524" y="1721822"/>
                  </a:lnTo>
                  <a:lnTo>
                    <a:pt x="1038007" y="1718895"/>
                  </a:lnTo>
                  <a:lnTo>
                    <a:pt x="1041490" y="1715979"/>
                  </a:lnTo>
                  <a:lnTo>
                    <a:pt x="1044974" y="1713072"/>
                  </a:lnTo>
                  <a:lnTo>
                    <a:pt x="1048457" y="1710175"/>
                  </a:lnTo>
                  <a:lnTo>
                    <a:pt x="1051940" y="1707288"/>
                  </a:lnTo>
                  <a:lnTo>
                    <a:pt x="1055423" y="1704410"/>
                  </a:lnTo>
                  <a:lnTo>
                    <a:pt x="1058907" y="1701542"/>
                  </a:lnTo>
                  <a:lnTo>
                    <a:pt x="1062390" y="1698684"/>
                  </a:lnTo>
                  <a:lnTo>
                    <a:pt x="1065873" y="1695835"/>
                  </a:lnTo>
                  <a:lnTo>
                    <a:pt x="1069356" y="1692996"/>
                  </a:lnTo>
                  <a:lnTo>
                    <a:pt x="1072840" y="1690167"/>
                  </a:lnTo>
                  <a:lnTo>
                    <a:pt x="1076323" y="1687347"/>
                  </a:lnTo>
                  <a:lnTo>
                    <a:pt x="1079806" y="1758671"/>
                  </a:lnTo>
                  <a:lnTo>
                    <a:pt x="1083289" y="1755867"/>
                  </a:lnTo>
                  <a:lnTo>
                    <a:pt x="1086773" y="1753072"/>
                  </a:lnTo>
                  <a:lnTo>
                    <a:pt x="1090256" y="1750285"/>
                  </a:lnTo>
                  <a:lnTo>
                    <a:pt x="1093739" y="1747507"/>
                  </a:lnTo>
                  <a:lnTo>
                    <a:pt x="1097222" y="1744739"/>
                  </a:lnTo>
                  <a:lnTo>
                    <a:pt x="1100706" y="1741978"/>
                  </a:lnTo>
                  <a:lnTo>
                    <a:pt x="1104189" y="1774060"/>
                  </a:lnTo>
                  <a:lnTo>
                    <a:pt x="1107672" y="1771319"/>
                  </a:lnTo>
                  <a:lnTo>
                    <a:pt x="1111155" y="1768585"/>
                  </a:lnTo>
                  <a:lnTo>
                    <a:pt x="1114639" y="1765860"/>
                  </a:lnTo>
                  <a:lnTo>
                    <a:pt x="1118122" y="1763144"/>
                  </a:lnTo>
                  <a:lnTo>
                    <a:pt x="1121605" y="1760435"/>
                  </a:lnTo>
                  <a:lnTo>
                    <a:pt x="1125088" y="1757736"/>
                  </a:lnTo>
                  <a:lnTo>
                    <a:pt x="1128572" y="1755044"/>
                  </a:lnTo>
                  <a:lnTo>
                    <a:pt x="1132055" y="1752360"/>
                  </a:lnTo>
                  <a:lnTo>
                    <a:pt x="1135538" y="1749685"/>
                  </a:lnTo>
                  <a:lnTo>
                    <a:pt x="1139021" y="1747018"/>
                  </a:lnTo>
                  <a:lnTo>
                    <a:pt x="1142505" y="1744359"/>
                  </a:lnTo>
                  <a:lnTo>
                    <a:pt x="1145988" y="1741708"/>
                  </a:lnTo>
                  <a:lnTo>
                    <a:pt x="1149471" y="1739066"/>
                  </a:lnTo>
                  <a:lnTo>
                    <a:pt x="1152954" y="1736431"/>
                  </a:lnTo>
                  <a:lnTo>
                    <a:pt x="1156437" y="1733804"/>
                  </a:lnTo>
                  <a:lnTo>
                    <a:pt x="1159921" y="1731185"/>
                  </a:lnTo>
                  <a:lnTo>
                    <a:pt x="1163404" y="1728574"/>
                  </a:lnTo>
                  <a:lnTo>
                    <a:pt x="1166887" y="1725971"/>
                  </a:lnTo>
                  <a:lnTo>
                    <a:pt x="1170370" y="1740284"/>
                  </a:lnTo>
                  <a:lnTo>
                    <a:pt x="1173854" y="1737696"/>
                  </a:lnTo>
                  <a:lnTo>
                    <a:pt x="1177337" y="1735116"/>
                  </a:lnTo>
                  <a:lnTo>
                    <a:pt x="1180820" y="1732544"/>
                  </a:lnTo>
                  <a:lnTo>
                    <a:pt x="1184303" y="1729979"/>
                  </a:lnTo>
                  <a:lnTo>
                    <a:pt x="1187787" y="1727422"/>
                  </a:lnTo>
                  <a:lnTo>
                    <a:pt x="1191270" y="1724872"/>
                  </a:lnTo>
                  <a:lnTo>
                    <a:pt x="1194753" y="1722330"/>
                  </a:lnTo>
                  <a:lnTo>
                    <a:pt x="1198236" y="1719795"/>
                  </a:lnTo>
                  <a:lnTo>
                    <a:pt x="1201720" y="1717267"/>
                  </a:lnTo>
                  <a:lnTo>
                    <a:pt x="1205203" y="1714748"/>
                  </a:lnTo>
                  <a:lnTo>
                    <a:pt x="1208686" y="1712235"/>
                  </a:lnTo>
                  <a:lnTo>
                    <a:pt x="1212169" y="1709730"/>
                  </a:lnTo>
                  <a:lnTo>
                    <a:pt x="1215653" y="1723816"/>
                  </a:lnTo>
                  <a:lnTo>
                    <a:pt x="1219136" y="1721324"/>
                  </a:lnTo>
                  <a:lnTo>
                    <a:pt x="1222619" y="1718840"/>
                  </a:lnTo>
                  <a:lnTo>
                    <a:pt x="1226102" y="1716363"/>
                  </a:lnTo>
                  <a:lnTo>
                    <a:pt x="1229586" y="1713893"/>
                  </a:lnTo>
                  <a:lnTo>
                    <a:pt x="1233069" y="1711431"/>
                  </a:lnTo>
                  <a:lnTo>
                    <a:pt x="1236552" y="1725249"/>
                  </a:lnTo>
                  <a:lnTo>
                    <a:pt x="1240035" y="1722800"/>
                  </a:lnTo>
                  <a:lnTo>
                    <a:pt x="1243519" y="1720357"/>
                  </a:lnTo>
                  <a:lnTo>
                    <a:pt x="1247002" y="1717922"/>
                  </a:lnTo>
                  <a:lnTo>
                    <a:pt x="1250485" y="1715493"/>
                  </a:lnTo>
                  <a:lnTo>
                    <a:pt x="1253968" y="1713072"/>
                  </a:lnTo>
                  <a:lnTo>
                    <a:pt x="1257452" y="1710657"/>
                  </a:lnTo>
                  <a:lnTo>
                    <a:pt x="1260935" y="1708249"/>
                  </a:lnTo>
                  <a:lnTo>
                    <a:pt x="1264418" y="1705848"/>
                  </a:lnTo>
                  <a:lnTo>
                    <a:pt x="1267901" y="1703453"/>
                  </a:lnTo>
                  <a:lnTo>
                    <a:pt x="1271385" y="1701065"/>
                  </a:lnTo>
                  <a:lnTo>
                    <a:pt x="1274868" y="1698684"/>
                  </a:lnTo>
                  <a:lnTo>
                    <a:pt x="1278351" y="1696310"/>
                  </a:lnTo>
                  <a:lnTo>
                    <a:pt x="1281834" y="1725600"/>
                  </a:lnTo>
                  <a:lnTo>
                    <a:pt x="1285318" y="1723237"/>
                  </a:lnTo>
                  <a:lnTo>
                    <a:pt x="1288801" y="1720880"/>
                  </a:lnTo>
                  <a:lnTo>
                    <a:pt x="1292284" y="1718530"/>
                  </a:lnTo>
                  <a:lnTo>
                    <a:pt x="1295767" y="1716187"/>
                  </a:lnTo>
                  <a:lnTo>
                    <a:pt x="1299251" y="1713849"/>
                  </a:lnTo>
                  <a:lnTo>
                    <a:pt x="1302734" y="1711519"/>
                  </a:lnTo>
                  <a:lnTo>
                    <a:pt x="1306217" y="1709194"/>
                  </a:lnTo>
                  <a:lnTo>
                    <a:pt x="1309700" y="1706876"/>
                  </a:lnTo>
                  <a:lnTo>
                    <a:pt x="1313184" y="1704564"/>
                  </a:lnTo>
                  <a:lnTo>
                    <a:pt x="1316667" y="1702258"/>
                  </a:lnTo>
                  <a:lnTo>
                    <a:pt x="1320150" y="1699959"/>
                  </a:lnTo>
                  <a:lnTo>
                    <a:pt x="1323633" y="1697666"/>
                  </a:lnTo>
                  <a:lnTo>
                    <a:pt x="1327117" y="1740812"/>
                  </a:lnTo>
                  <a:lnTo>
                    <a:pt x="1330600" y="1738529"/>
                  </a:lnTo>
                  <a:lnTo>
                    <a:pt x="1334083" y="1736252"/>
                  </a:lnTo>
                  <a:lnTo>
                    <a:pt x="1337566" y="1733982"/>
                  </a:lnTo>
                  <a:lnTo>
                    <a:pt x="1341050" y="1731717"/>
                  </a:lnTo>
                  <a:lnTo>
                    <a:pt x="1344533" y="1729458"/>
                  </a:lnTo>
                  <a:lnTo>
                    <a:pt x="1348016" y="1727205"/>
                  </a:lnTo>
                  <a:lnTo>
                    <a:pt x="1351499" y="1724958"/>
                  </a:lnTo>
                  <a:lnTo>
                    <a:pt x="1354983" y="1722717"/>
                  </a:lnTo>
                  <a:lnTo>
                    <a:pt x="1358466" y="1720481"/>
                  </a:lnTo>
                  <a:lnTo>
                    <a:pt x="1361949" y="1718252"/>
                  </a:lnTo>
                  <a:lnTo>
                    <a:pt x="1365432" y="1716028"/>
                  </a:lnTo>
                  <a:lnTo>
                    <a:pt x="1368916" y="1713810"/>
                  </a:lnTo>
                  <a:lnTo>
                    <a:pt x="1372399" y="1711597"/>
                  </a:lnTo>
                  <a:lnTo>
                    <a:pt x="1375882" y="1709391"/>
                  </a:lnTo>
                  <a:lnTo>
                    <a:pt x="1379365" y="1707190"/>
                  </a:lnTo>
                  <a:lnTo>
                    <a:pt x="1382849" y="1704994"/>
                  </a:lnTo>
                  <a:lnTo>
                    <a:pt x="1386332" y="1702805"/>
                  </a:lnTo>
                  <a:lnTo>
                    <a:pt x="1389815" y="1700621"/>
                  </a:lnTo>
                  <a:lnTo>
                    <a:pt x="1393298" y="1698442"/>
                  </a:lnTo>
                  <a:lnTo>
                    <a:pt x="1393298" y="1713072"/>
                  </a:lnTo>
                  <a:lnTo>
                    <a:pt x="1393298" y="1727463"/>
                  </a:lnTo>
                  <a:lnTo>
                    <a:pt x="1393298" y="1741623"/>
                  </a:lnTo>
                  <a:lnTo>
                    <a:pt x="1393298" y="1755556"/>
                  </a:lnTo>
                  <a:lnTo>
                    <a:pt x="1393298" y="1769268"/>
                  </a:lnTo>
                  <a:lnTo>
                    <a:pt x="1393298" y="1782764"/>
                  </a:lnTo>
                  <a:lnTo>
                    <a:pt x="1396782" y="1780591"/>
                  </a:lnTo>
                  <a:lnTo>
                    <a:pt x="1400265" y="1778423"/>
                  </a:lnTo>
                  <a:lnTo>
                    <a:pt x="1403748" y="1776260"/>
                  </a:lnTo>
                  <a:lnTo>
                    <a:pt x="1407231" y="1774103"/>
                  </a:lnTo>
                  <a:lnTo>
                    <a:pt x="1410715" y="1771951"/>
                  </a:lnTo>
                  <a:lnTo>
                    <a:pt x="1414198" y="1769804"/>
                  </a:lnTo>
                  <a:lnTo>
                    <a:pt x="1417681" y="1806925"/>
                  </a:lnTo>
                  <a:lnTo>
                    <a:pt x="1421164" y="1804791"/>
                  </a:lnTo>
                  <a:lnTo>
                    <a:pt x="1424648" y="1802662"/>
                  </a:lnTo>
                  <a:lnTo>
                    <a:pt x="1428131" y="1800538"/>
                  </a:lnTo>
                  <a:lnTo>
                    <a:pt x="1431614" y="1798419"/>
                  </a:lnTo>
                  <a:lnTo>
                    <a:pt x="1435097" y="1796305"/>
                  </a:lnTo>
                  <a:lnTo>
                    <a:pt x="1438580" y="1831726"/>
                  </a:lnTo>
                  <a:lnTo>
                    <a:pt x="1442064" y="1829625"/>
                  </a:lnTo>
                  <a:lnTo>
                    <a:pt x="1445547" y="1827530"/>
                  </a:lnTo>
                  <a:lnTo>
                    <a:pt x="1449030" y="1825439"/>
                  </a:lnTo>
                  <a:lnTo>
                    <a:pt x="1452513" y="1823353"/>
                  </a:lnTo>
                  <a:lnTo>
                    <a:pt x="1455997" y="1821272"/>
                  </a:lnTo>
                  <a:lnTo>
                    <a:pt x="1459480" y="1819195"/>
                  </a:lnTo>
                  <a:lnTo>
                    <a:pt x="1462963" y="1817123"/>
                  </a:lnTo>
                  <a:lnTo>
                    <a:pt x="1466446" y="1815056"/>
                  </a:lnTo>
                  <a:lnTo>
                    <a:pt x="1469930" y="1812994"/>
                  </a:lnTo>
                  <a:lnTo>
                    <a:pt x="1473413" y="1810936"/>
                  </a:lnTo>
                  <a:lnTo>
                    <a:pt x="1476896" y="1808883"/>
                  </a:lnTo>
                  <a:lnTo>
                    <a:pt x="1480379" y="1806834"/>
                  </a:lnTo>
                  <a:lnTo>
                    <a:pt x="1483863" y="1804791"/>
                  </a:lnTo>
                  <a:lnTo>
                    <a:pt x="1487346" y="1802752"/>
                  </a:lnTo>
                  <a:lnTo>
                    <a:pt x="1490829" y="1800717"/>
                  </a:lnTo>
                  <a:lnTo>
                    <a:pt x="1494312" y="1798687"/>
                  </a:lnTo>
                  <a:lnTo>
                    <a:pt x="1497796" y="1796662"/>
                  </a:lnTo>
                  <a:lnTo>
                    <a:pt x="1501279" y="1794641"/>
                  </a:lnTo>
                  <a:lnTo>
                    <a:pt x="1504762" y="1792624"/>
                  </a:lnTo>
                  <a:lnTo>
                    <a:pt x="1508245" y="1790613"/>
                  </a:lnTo>
                  <a:lnTo>
                    <a:pt x="1511729" y="1788605"/>
                  </a:lnTo>
                  <a:lnTo>
                    <a:pt x="1515212" y="1786603"/>
                  </a:lnTo>
                  <a:lnTo>
                    <a:pt x="1518695" y="1784604"/>
                  </a:lnTo>
                  <a:lnTo>
                    <a:pt x="1522178" y="1782610"/>
                  </a:lnTo>
                  <a:lnTo>
                    <a:pt x="1525662" y="1780621"/>
                  </a:lnTo>
                  <a:lnTo>
                    <a:pt x="1529145" y="1790808"/>
                  </a:lnTo>
                  <a:lnTo>
                    <a:pt x="1532628" y="1788828"/>
                  </a:lnTo>
                  <a:lnTo>
                    <a:pt x="1536111" y="1786853"/>
                  </a:lnTo>
                  <a:lnTo>
                    <a:pt x="1539595" y="1784882"/>
                  </a:lnTo>
                  <a:lnTo>
                    <a:pt x="1543078" y="1782915"/>
                  </a:lnTo>
                  <a:lnTo>
                    <a:pt x="1546561" y="1780952"/>
                  </a:lnTo>
                  <a:lnTo>
                    <a:pt x="1550044" y="1778994"/>
                  </a:lnTo>
                  <a:lnTo>
                    <a:pt x="1553528" y="1800882"/>
                  </a:lnTo>
                  <a:lnTo>
                    <a:pt x="1557011" y="1798934"/>
                  </a:lnTo>
                  <a:lnTo>
                    <a:pt x="1560494" y="1796990"/>
                  </a:lnTo>
                  <a:lnTo>
                    <a:pt x="1563977" y="1795050"/>
                  </a:lnTo>
                  <a:lnTo>
                    <a:pt x="1567461" y="1793114"/>
                  </a:lnTo>
                  <a:lnTo>
                    <a:pt x="1570944" y="1791183"/>
                  </a:lnTo>
                  <a:lnTo>
                    <a:pt x="1574427" y="1800934"/>
                  </a:lnTo>
                  <a:lnTo>
                    <a:pt x="1577910" y="1799011"/>
                  </a:lnTo>
                  <a:lnTo>
                    <a:pt x="1581394" y="1797093"/>
                  </a:lnTo>
                  <a:lnTo>
                    <a:pt x="1584877" y="1795179"/>
                  </a:lnTo>
                  <a:lnTo>
                    <a:pt x="1588360" y="1793269"/>
                  </a:lnTo>
                  <a:lnTo>
                    <a:pt x="1591843" y="1791363"/>
                  </a:lnTo>
                  <a:lnTo>
                    <a:pt x="1595327" y="1789461"/>
                  </a:lnTo>
                  <a:lnTo>
                    <a:pt x="1598810" y="1821671"/>
                  </a:lnTo>
                  <a:lnTo>
                    <a:pt x="1602293" y="1819780"/>
                  </a:lnTo>
                  <a:lnTo>
                    <a:pt x="1605776" y="1817893"/>
                  </a:lnTo>
                  <a:lnTo>
                    <a:pt x="1609260" y="1816010"/>
                  </a:lnTo>
                  <a:lnTo>
                    <a:pt x="1612743" y="1814130"/>
                  </a:lnTo>
                  <a:lnTo>
                    <a:pt x="1616226" y="1812254"/>
                  </a:lnTo>
                  <a:lnTo>
                    <a:pt x="1619709" y="1810383"/>
                  </a:lnTo>
                  <a:lnTo>
                    <a:pt x="1623193" y="1808515"/>
                  </a:lnTo>
                  <a:lnTo>
                    <a:pt x="1626676" y="1806651"/>
                  </a:lnTo>
                  <a:lnTo>
                    <a:pt x="1630159" y="1804791"/>
                  </a:lnTo>
                  <a:lnTo>
                    <a:pt x="1633642" y="1802934"/>
                  </a:lnTo>
                  <a:lnTo>
                    <a:pt x="1637126" y="1801082"/>
                  </a:lnTo>
                  <a:lnTo>
                    <a:pt x="1640609" y="1799233"/>
                  </a:lnTo>
                  <a:lnTo>
                    <a:pt x="1644092" y="1797388"/>
                  </a:lnTo>
                  <a:lnTo>
                    <a:pt x="1647575" y="1795547"/>
                  </a:lnTo>
                  <a:lnTo>
                    <a:pt x="1651059" y="1793710"/>
                  </a:lnTo>
                  <a:lnTo>
                    <a:pt x="1654542" y="1791876"/>
                  </a:lnTo>
                  <a:lnTo>
                    <a:pt x="1658025" y="1790046"/>
                  </a:lnTo>
                  <a:lnTo>
                    <a:pt x="1661508" y="1788220"/>
                  </a:lnTo>
                  <a:lnTo>
                    <a:pt x="1664992" y="1829881"/>
                  </a:lnTo>
                  <a:lnTo>
                    <a:pt x="1668475" y="1828066"/>
                  </a:lnTo>
                  <a:lnTo>
                    <a:pt x="1671958" y="1826254"/>
                  </a:lnTo>
                  <a:lnTo>
                    <a:pt x="1675441" y="1824446"/>
                  </a:lnTo>
                  <a:lnTo>
                    <a:pt x="1678925" y="1822642"/>
                  </a:lnTo>
                  <a:lnTo>
                    <a:pt x="1682408" y="1820841"/>
                  </a:lnTo>
                  <a:lnTo>
                    <a:pt x="1685891" y="1819043"/>
                  </a:lnTo>
                  <a:lnTo>
                    <a:pt x="1689374" y="1817249"/>
                  </a:lnTo>
                  <a:lnTo>
                    <a:pt x="1692858" y="1815459"/>
                  </a:lnTo>
                  <a:lnTo>
                    <a:pt x="1696341" y="1813672"/>
                  </a:lnTo>
                  <a:lnTo>
                    <a:pt x="1699824" y="1811889"/>
                  </a:lnTo>
                  <a:lnTo>
                    <a:pt x="1703307" y="1810109"/>
                  </a:lnTo>
                  <a:lnTo>
                    <a:pt x="1706791" y="1808333"/>
                  </a:lnTo>
                  <a:lnTo>
                    <a:pt x="1710274" y="1806560"/>
                  </a:lnTo>
                  <a:lnTo>
                    <a:pt x="1713757" y="1804791"/>
                  </a:lnTo>
                  <a:lnTo>
                    <a:pt x="1717240" y="1803025"/>
                  </a:lnTo>
                  <a:lnTo>
                    <a:pt x="1720723" y="1801262"/>
                  </a:lnTo>
                  <a:lnTo>
                    <a:pt x="1724207" y="1799503"/>
                  </a:lnTo>
                  <a:lnTo>
                    <a:pt x="1727690" y="1797748"/>
                  </a:lnTo>
                  <a:lnTo>
                    <a:pt x="1731173" y="1837392"/>
                  </a:lnTo>
                  <a:lnTo>
                    <a:pt x="1734656" y="1835647"/>
                  </a:lnTo>
                  <a:lnTo>
                    <a:pt x="1738140" y="1833905"/>
                  </a:lnTo>
                  <a:lnTo>
                    <a:pt x="1741623" y="1832166"/>
                  </a:lnTo>
                  <a:lnTo>
                    <a:pt x="1745106" y="1830431"/>
                  </a:lnTo>
                  <a:lnTo>
                    <a:pt x="1748589" y="1828699"/>
                  </a:lnTo>
                  <a:lnTo>
                    <a:pt x="1752073" y="1826970"/>
                  </a:lnTo>
                  <a:lnTo>
                    <a:pt x="1755556" y="1835286"/>
                  </a:lnTo>
                  <a:lnTo>
                    <a:pt x="1759039" y="1833565"/>
                  </a:lnTo>
                  <a:lnTo>
                    <a:pt x="1762522" y="1831847"/>
                  </a:lnTo>
                  <a:lnTo>
                    <a:pt x="1766006" y="1830132"/>
                  </a:lnTo>
                  <a:lnTo>
                    <a:pt x="1769489" y="1828420"/>
                  </a:lnTo>
                  <a:lnTo>
                    <a:pt x="1772972" y="1826712"/>
                  </a:lnTo>
                  <a:lnTo>
                    <a:pt x="1776455" y="1825007"/>
                  </a:lnTo>
                  <a:lnTo>
                    <a:pt x="1779939" y="1823305"/>
                  </a:lnTo>
                  <a:lnTo>
                    <a:pt x="1783422" y="1821606"/>
                  </a:lnTo>
                  <a:lnTo>
                    <a:pt x="1786905" y="1819911"/>
                  </a:lnTo>
                  <a:lnTo>
                    <a:pt x="1790388" y="1818218"/>
                  </a:lnTo>
                  <a:lnTo>
                    <a:pt x="1793872" y="1816529"/>
                  </a:lnTo>
                  <a:lnTo>
                    <a:pt x="1797355" y="1814843"/>
                  </a:lnTo>
                  <a:lnTo>
                    <a:pt x="1800838" y="1813159"/>
                  </a:lnTo>
                  <a:lnTo>
                    <a:pt x="1804321" y="1811479"/>
                  </a:lnTo>
                  <a:lnTo>
                    <a:pt x="1807805" y="1809803"/>
                  </a:lnTo>
                  <a:lnTo>
                    <a:pt x="1811288" y="1808129"/>
                  </a:lnTo>
                  <a:lnTo>
                    <a:pt x="1814771" y="1806458"/>
                  </a:lnTo>
                  <a:lnTo>
                    <a:pt x="1818254" y="1804791"/>
                  </a:lnTo>
                  <a:lnTo>
                    <a:pt x="1821738" y="1861040"/>
                  </a:lnTo>
                  <a:lnTo>
                    <a:pt x="1825221" y="1859384"/>
                  </a:lnTo>
                  <a:lnTo>
                    <a:pt x="1828704" y="1857731"/>
                  </a:lnTo>
                  <a:lnTo>
                    <a:pt x="1832187" y="1856081"/>
                  </a:lnTo>
                  <a:lnTo>
                    <a:pt x="1835671" y="1854434"/>
                  </a:lnTo>
                  <a:lnTo>
                    <a:pt x="1839154" y="1852790"/>
                  </a:lnTo>
                  <a:lnTo>
                    <a:pt x="1842637" y="1851149"/>
                  </a:lnTo>
                  <a:lnTo>
                    <a:pt x="1846120" y="1858786"/>
                  </a:lnTo>
                  <a:lnTo>
                    <a:pt x="1849604" y="1857152"/>
                  </a:lnTo>
                  <a:lnTo>
                    <a:pt x="1853087" y="1855520"/>
                  </a:lnTo>
                  <a:lnTo>
                    <a:pt x="1856570" y="1853892"/>
                  </a:lnTo>
                  <a:lnTo>
                    <a:pt x="1860053" y="1852266"/>
                  </a:lnTo>
                  <a:lnTo>
                    <a:pt x="1863537" y="1850644"/>
                  </a:lnTo>
                  <a:lnTo>
                    <a:pt x="1867020" y="1893900"/>
                  </a:lnTo>
                  <a:lnTo>
                    <a:pt x="1870503" y="1892289"/>
                  </a:lnTo>
                  <a:lnTo>
                    <a:pt x="1873986" y="1890681"/>
                  </a:lnTo>
                  <a:lnTo>
                    <a:pt x="1877470" y="1889076"/>
                  </a:lnTo>
                  <a:lnTo>
                    <a:pt x="1880953" y="1887473"/>
                  </a:lnTo>
                  <a:lnTo>
                    <a:pt x="1884436" y="1885873"/>
                  </a:lnTo>
                  <a:lnTo>
                    <a:pt x="1887919" y="1901561"/>
                  </a:lnTo>
                  <a:lnTo>
                    <a:pt x="1891403" y="1899969"/>
                  </a:lnTo>
                  <a:lnTo>
                    <a:pt x="1894886" y="1898380"/>
                  </a:lnTo>
                  <a:lnTo>
                    <a:pt x="1898369" y="1896794"/>
                  </a:lnTo>
                  <a:lnTo>
                    <a:pt x="1901852" y="1895210"/>
                  </a:lnTo>
                  <a:lnTo>
                    <a:pt x="1905336" y="1893629"/>
                  </a:lnTo>
                  <a:lnTo>
                    <a:pt x="1908819" y="1892050"/>
                  </a:lnTo>
                  <a:lnTo>
                    <a:pt x="1912302" y="1940224"/>
                  </a:lnTo>
                  <a:lnTo>
                    <a:pt x="1915785" y="1938660"/>
                  </a:lnTo>
                  <a:lnTo>
                    <a:pt x="1919269" y="1937098"/>
                  </a:lnTo>
                  <a:lnTo>
                    <a:pt x="1922752" y="1935539"/>
                  </a:lnTo>
                  <a:lnTo>
                    <a:pt x="1926235" y="1933982"/>
                  </a:lnTo>
                  <a:lnTo>
                    <a:pt x="1929718" y="1932428"/>
                  </a:lnTo>
                  <a:lnTo>
                    <a:pt x="1933202" y="1930876"/>
                  </a:lnTo>
                  <a:lnTo>
                    <a:pt x="1936685" y="1929327"/>
                  </a:lnTo>
                  <a:lnTo>
                    <a:pt x="1940168" y="1927780"/>
                  </a:lnTo>
                  <a:lnTo>
                    <a:pt x="1943651" y="1926236"/>
                  </a:lnTo>
                  <a:lnTo>
                    <a:pt x="1947135" y="1924694"/>
                  </a:lnTo>
                  <a:lnTo>
                    <a:pt x="1950618" y="1923154"/>
                  </a:lnTo>
                  <a:lnTo>
                    <a:pt x="1954101" y="1921618"/>
                  </a:lnTo>
                  <a:lnTo>
                    <a:pt x="1957584" y="1920083"/>
                  </a:lnTo>
                  <a:lnTo>
                    <a:pt x="1961068" y="1918551"/>
                  </a:lnTo>
                  <a:lnTo>
                    <a:pt x="1964551" y="1917022"/>
                  </a:lnTo>
                  <a:lnTo>
                    <a:pt x="1968034" y="1915494"/>
                  </a:lnTo>
                  <a:lnTo>
                    <a:pt x="1971517" y="1913970"/>
                  </a:lnTo>
                  <a:lnTo>
                    <a:pt x="1975001" y="1912447"/>
                  </a:lnTo>
                  <a:lnTo>
                    <a:pt x="1978484" y="1910928"/>
                  </a:lnTo>
                  <a:lnTo>
                    <a:pt x="1981967" y="1909410"/>
                  </a:lnTo>
                  <a:lnTo>
                    <a:pt x="1985450" y="1907895"/>
                  </a:lnTo>
                  <a:lnTo>
                    <a:pt x="1988934" y="1906383"/>
                  </a:lnTo>
                  <a:lnTo>
                    <a:pt x="1992417" y="1904872"/>
                  </a:lnTo>
                  <a:lnTo>
                    <a:pt x="1995900" y="1903365"/>
                  </a:lnTo>
                  <a:lnTo>
                    <a:pt x="1999383" y="1901859"/>
                  </a:lnTo>
                  <a:lnTo>
                    <a:pt x="2002867" y="1998754"/>
                  </a:lnTo>
                  <a:lnTo>
                    <a:pt x="2006350" y="1997274"/>
                  </a:lnTo>
                  <a:lnTo>
                    <a:pt x="2009833" y="1995796"/>
                  </a:lnTo>
                  <a:lnTo>
                    <a:pt x="2013316" y="1994320"/>
                  </a:lnTo>
                  <a:lnTo>
                    <a:pt x="2016799" y="1992846"/>
                  </a:lnTo>
                  <a:lnTo>
                    <a:pt x="2020283" y="1991375"/>
                  </a:lnTo>
                  <a:lnTo>
                    <a:pt x="2023766" y="2017811"/>
                  </a:lnTo>
                  <a:lnTo>
                    <a:pt x="2027249" y="2016351"/>
                  </a:lnTo>
                  <a:lnTo>
                    <a:pt x="2030732" y="2014893"/>
                  </a:lnTo>
                  <a:lnTo>
                    <a:pt x="2034216" y="2013437"/>
                  </a:lnTo>
                  <a:lnTo>
                    <a:pt x="2037699" y="2011983"/>
                  </a:lnTo>
                  <a:lnTo>
                    <a:pt x="2041182" y="2010532"/>
                  </a:lnTo>
                  <a:lnTo>
                    <a:pt x="2044665" y="2009082"/>
                  </a:lnTo>
                  <a:lnTo>
                    <a:pt x="2048149" y="2041150"/>
                  </a:lnTo>
                  <a:lnTo>
                    <a:pt x="2051632" y="2039714"/>
                  </a:lnTo>
                  <a:lnTo>
                    <a:pt x="2055115" y="2038280"/>
                  </a:lnTo>
                  <a:lnTo>
                    <a:pt x="2058598" y="2036848"/>
                  </a:lnTo>
                  <a:lnTo>
                    <a:pt x="2062082" y="2035417"/>
                  </a:lnTo>
                  <a:lnTo>
                    <a:pt x="2065565" y="2033989"/>
                  </a:lnTo>
                  <a:lnTo>
                    <a:pt x="2069048" y="2045570"/>
                  </a:lnTo>
                  <a:lnTo>
                    <a:pt x="2072531" y="2044149"/>
                  </a:lnTo>
                  <a:lnTo>
                    <a:pt x="2076015" y="2042731"/>
                  </a:lnTo>
                  <a:lnTo>
                    <a:pt x="2079498" y="2041315"/>
                  </a:lnTo>
                  <a:lnTo>
                    <a:pt x="2082981" y="2039900"/>
                  </a:lnTo>
                  <a:lnTo>
                    <a:pt x="2086464" y="2038488"/>
                  </a:lnTo>
                  <a:lnTo>
                    <a:pt x="2089948" y="2037077"/>
                  </a:lnTo>
                  <a:lnTo>
                    <a:pt x="2089948" y="2043504"/>
                  </a:lnTo>
                  <a:lnTo>
                    <a:pt x="2089948" y="2049875"/>
                  </a:lnTo>
                  <a:lnTo>
                    <a:pt x="2089948" y="2056189"/>
                  </a:lnTo>
                  <a:lnTo>
                    <a:pt x="2089948" y="2062448"/>
                  </a:lnTo>
                  <a:lnTo>
                    <a:pt x="2089948" y="2068653"/>
                  </a:lnTo>
                  <a:lnTo>
                    <a:pt x="2089948" y="2074803"/>
                  </a:lnTo>
                  <a:lnTo>
                    <a:pt x="2093431" y="2073406"/>
                  </a:lnTo>
                  <a:lnTo>
                    <a:pt x="2096914" y="2072010"/>
                  </a:lnTo>
                  <a:lnTo>
                    <a:pt x="2100397" y="2070617"/>
                  </a:lnTo>
                  <a:lnTo>
                    <a:pt x="2103881" y="2069225"/>
                  </a:lnTo>
                  <a:lnTo>
                    <a:pt x="2107364" y="2067835"/>
                  </a:lnTo>
                  <a:lnTo>
                    <a:pt x="2110847" y="2066447"/>
                  </a:lnTo>
                  <a:lnTo>
                    <a:pt x="2114330" y="2112515"/>
                  </a:lnTo>
                  <a:lnTo>
                    <a:pt x="2117814" y="2111147"/>
                  </a:lnTo>
                  <a:lnTo>
                    <a:pt x="2121297" y="2109780"/>
                  </a:lnTo>
                  <a:lnTo>
                    <a:pt x="2124780" y="2108414"/>
                  </a:lnTo>
                  <a:lnTo>
                    <a:pt x="2128263" y="2107051"/>
                  </a:lnTo>
                  <a:lnTo>
                    <a:pt x="2131747" y="2105690"/>
                  </a:lnTo>
                  <a:lnTo>
                    <a:pt x="2135230" y="2126933"/>
                  </a:lnTo>
                  <a:lnTo>
                    <a:pt x="2138713" y="2125583"/>
                  </a:lnTo>
                  <a:lnTo>
                    <a:pt x="2142196" y="2124235"/>
                  </a:lnTo>
                  <a:lnTo>
                    <a:pt x="2145680" y="2122888"/>
                  </a:lnTo>
                  <a:lnTo>
                    <a:pt x="2149163" y="2121543"/>
                  </a:lnTo>
                  <a:lnTo>
                    <a:pt x="2152646" y="2120200"/>
                  </a:lnTo>
                  <a:lnTo>
                    <a:pt x="2156129" y="2118858"/>
                  </a:lnTo>
                  <a:lnTo>
                    <a:pt x="2159613" y="2117518"/>
                  </a:lnTo>
                  <a:lnTo>
                    <a:pt x="2163096" y="2116180"/>
                  </a:lnTo>
                  <a:lnTo>
                    <a:pt x="2166579" y="2114843"/>
                  </a:lnTo>
                  <a:lnTo>
                    <a:pt x="2170062" y="2113508"/>
                  </a:lnTo>
                  <a:lnTo>
                    <a:pt x="2173546" y="2112175"/>
                  </a:lnTo>
                  <a:lnTo>
                    <a:pt x="2177029" y="2110844"/>
                  </a:lnTo>
                  <a:lnTo>
                    <a:pt x="2180512" y="2115075"/>
                  </a:lnTo>
                  <a:lnTo>
                    <a:pt x="2183995" y="2113748"/>
                  </a:lnTo>
                  <a:lnTo>
                    <a:pt x="2187479" y="2112424"/>
                  </a:lnTo>
                  <a:lnTo>
                    <a:pt x="2190962" y="2111101"/>
                  </a:lnTo>
                  <a:lnTo>
                    <a:pt x="2194445" y="2109780"/>
                  </a:lnTo>
                  <a:lnTo>
                    <a:pt x="2197928" y="2108460"/>
                  </a:lnTo>
                  <a:lnTo>
                    <a:pt x="2201412" y="2107142"/>
                  </a:lnTo>
                  <a:lnTo>
                    <a:pt x="2204895" y="2111355"/>
                  </a:lnTo>
                  <a:lnTo>
                    <a:pt x="2208378" y="2110042"/>
                  </a:lnTo>
                  <a:lnTo>
                    <a:pt x="2211861" y="2108731"/>
                  </a:lnTo>
                  <a:lnTo>
                    <a:pt x="2215345" y="2107421"/>
                  </a:lnTo>
                  <a:lnTo>
                    <a:pt x="2218828" y="2106113"/>
                  </a:lnTo>
                  <a:lnTo>
                    <a:pt x="2222311" y="2104807"/>
                  </a:lnTo>
                  <a:lnTo>
                    <a:pt x="2225794" y="2125226"/>
                  </a:lnTo>
                  <a:lnTo>
                    <a:pt x="2229278" y="2123931"/>
                  </a:lnTo>
                  <a:lnTo>
                    <a:pt x="2232761" y="2122636"/>
                  </a:lnTo>
                  <a:lnTo>
                    <a:pt x="2236244" y="2121344"/>
                  </a:lnTo>
                  <a:lnTo>
                    <a:pt x="2239727" y="2120052"/>
                  </a:lnTo>
                  <a:lnTo>
                    <a:pt x="2243211" y="2118763"/>
                  </a:lnTo>
                  <a:lnTo>
                    <a:pt x="2246694" y="2117475"/>
                  </a:lnTo>
                  <a:lnTo>
                    <a:pt x="2250177" y="2210939"/>
                  </a:lnTo>
                  <a:lnTo>
                    <a:pt x="2253660" y="2209690"/>
                  </a:lnTo>
                  <a:lnTo>
                    <a:pt x="2257144" y="2208442"/>
                  </a:lnTo>
                  <a:lnTo>
                    <a:pt x="2260627" y="2207195"/>
                  </a:lnTo>
                  <a:lnTo>
                    <a:pt x="2264110" y="2205950"/>
                  </a:lnTo>
                  <a:lnTo>
                    <a:pt x="2267593" y="2204706"/>
                  </a:lnTo>
                  <a:lnTo>
                    <a:pt x="2271077" y="2244012"/>
                  </a:lnTo>
                  <a:lnTo>
                    <a:pt x="2274560" y="2242788"/>
                  </a:lnTo>
                  <a:lnTo>
                    <a:pt x="2278043" y="2241566"/>
                  </a:lnTo>
                  <a:lnTo>
                    <a:pt x="2281526" y="2240345"/>
                  </a:lnTo>
                  <a:lnTo>
                    <a:pt x="2285010" y="2239125"/>
                  </a:lnTo>
                  <a:lnTo>
                    <a:pt x="2288493" y="2237906"/>
                  </a:lnTo>
                  <a:lnTo>
                    <a:pt x="2291976" y="2236689"/>
                  </a:lnTo>
                  <a:lnTo>
                    <a:pt x="2295459" y="2235473"/>
                  </a:lnTo>
                  <a:lnTo>
                    <a:pt x="2298942" y="2234259"/>
                  </a:lnTo>
                  <a:lnTo>
                    <a:pt x="2302426" y="2233046"/>
                  </a:lnTo>
                  <a:lnTo>
                    <a:pt x="2305909" y="2231834"/>
                  </a:lnTo>
                  <a:lnTo>
                    <a:pt x="2309392" y="2230623"/>
                  </a:lnTo>
                  <a:lnTo>
                    <a:pt x="2312875" y="2229414"/>
                  </a:lnTo>
                  <a:lnTo>
                    <a:pt x="2316359" y="2232578"/>
                  </a:lnTo>
                  <a:lnTo>
                    <a:pt x="2319842" y="2231373"/>
                  </a:lnTo>
                  <a:lnTo>
                    <a:pt x="2323325" y="2230170"/>
                  </a:lnTo>
                  <a:lnTo>
                    <a:pt x="2326808" y="2228967"/>
                  </a:lnTo>
                  <a:lnTo>
                    <a:pt x="2330292" y="2227767"/>
                  </a:lnTo>
                  <a:lnTo>
                    <a:pt x="2333775" y="2226567"/>
                  </a:lnTo>
                  <a:lnTo>
                    <a:pt x="2337258" y="2255216"/>
                  </a:lnTo>
                  <a:lnTo>
                    <a:pt x="2340741" y="2254032"/>
                  </a:lnTo>
                  <a:lnTo>
                    <a:pt x="2344225" y="2252849"/>
                  </a:lnTo>
                  <a:lnTo>
                    <a:pt x="2347708" y="2251667"/>
                  </a:lnTo>
                  <a:lnTo>
                    <a:pt x="2351191" y="2250486"/>
                  </a:lnTo>
                  <a:lnTo>
                    <a:pt x="2354674" y="2249307"/>
                  </a:lnTo>
                  <a:lnTo>
                    <a:pt x="2358158" y="2248129"/>
                  </a:lnTo>
                  <a:lnTo>
                    <a:pt x="2361641" y="2259353"/>
                  </a:lnTo>
                  <a:lnTo>
                    <a:pt x="2365124" y="2258182"/>
                  </a:lnTo>
                  <a:lnTo>
                    <a:pt x="2368607" y="2257013"/>
                  </a:lnTo>
                  <a:lnTo>
                    <a:pt x="2372091" y="2255845"/>
                  </a:lnTo>
                  <a:lnTo>
                    <a:pt x="2375574" y="2254679"/>
                  </a:lnTo>
                  <a:lnTo>
                    <a:pt x="2379057" y="2253513"/>
                  </a:lnTo>
                  <a:lnTo>
                    <a:pt x="2382540" y="2284318"/>
                  </a:lnTo>
                  <a:lnTo>
                    <a:pt x="2386024" y="2283169"/>
                  </a:lnTo>
                  <a:lnTo>
                    <a:pt x="2389507" y="2282022"/>
                  </a:lnTo>
                  <a:lnTo>
                    <a:pt x="2392990" y="2280875"/>
                  </a:lnTo>
                  <a:lnTo>
                    <a:pt x="2396473" y="2279730"/>
                  </a:lnTo>
                  <a:lnTo>
                    <a:pt x="2399957" y="2278585"/>
                  </a:lnTo>
                  <a:lnTo>
                    <a:pt x="2403440" y="2277442"/>
                  </a:lnTo>
                  <a:lnTo>
                    <a:pt x="2406923" y="2280192"/>
                  </a:lnTo>
                  <a:lnTo>
                    <a:pt x="2410406" y="2279053"/>
                  </a:lnTo>
                  <a:lnTo>
                    <a:pt x="2413890" y="2277915"/>
                  </a:lnTo>
                  <a:lnTo>
                    <a:pt x="2417373" y="2276778"/>
                  </a:lnTo>
                  <a:lnTo>
                    <a:pt x="2420856" y="2275642"/>
                  </a:lnTo>
                  <a:lnTo>
                    <a:pt x="2424339" y="2274508"/>
                  </a:lnTo>
                  <a:lnTo>
                    <a:pt x="2427823" y="2288736"/>
                  </a:lnTo>
                  <a:lnTo>
                    <a:pt x="2431306" y="2287611"/>
                  </a:lnTo>
                  <a:lnTo>
                    <a:pt x="2434789" y="2286486"/>
                  </a:lnTo>
                  <a:lnTo>
                    <a:pt x="2438272" y="2285363"/>
                  </a:lnTo>
                  <a:lnTo>
                    <a:pt x="2441756" y="2284241"/>
                  </a:lnTo>
                  <a:lnTo>
                    <a:pt x="2445239" y="2283119"/>
                  </a:lnTo>
                  <a:lnTo>
                    <a:pt x="2448722" y="2281999"/>
                  </a:lnTo>
                  <a:lnTo>
                    <a:pt x="2452205" y="2280881"/>
                  </a:lnTo>
                  <a:lnTo>
                    <a:pt x="2455689" y="2279763"/>
                  </a:lnTo>
                  <a:lnTo>
                    <a:pt x="2459172" y="2278646"/>
                  </a:lnTo>
                  <a:lnTo>
                    <a:pt x="2462655" y="2277530"/>
                  </a:lnTo>
                  <a:lnTo>
                    <a:pt x="2466138" y="2276416"/>
                  </a:lnTo>
                  <a:lnTo>
                    <a:pt x="2469622" y="2275302"/>
                  </a:lnTo>
                  <a:lnTo>
                    <a:pt x="2473105" y="2307564"/>
                  </a:lnTo>
                  <a:lnTo>
                    <a:pt x="2476588" y="2306467"/>
                  </a:lnTo>
                  <a:lnTo>
                    <a:pt x="2480071" y="2305372"/>
                  </a:lnTo>
                  <a:lnTo>
                    <a:pt x="2483555" y="2304278"/>
                  </a:lnTo>
                  <a:lnTo>
                    <a:pt x="2487038" y="2303184"/>
                  </a:lnTo>
                  <a:lnTo>
                    <a:pt x="2490521" y="2302092"/>
                  </a:lnTo>
                  <a:lnTo>
                    <a:pt x="2494004" y="2301001"/>
                  </a:lnTo>
                  <a:lnTo>
                    <a:pt x="2497488" y="2307101"/>
                  </a:lnTo>
                  <a:lnTo>
                    <a:pt x="2500971" y="2306015"/>
                  </a:lnTo>
                  <a:lnTo>
                    <a:pt x="2504454" y="2304930"/>
                  </a:lnTo>
                  <a:lnTo>
                    <a:pt x="2507937" y="2303846"/>
                  </a:lnTo>
                  <a:lnTo>
                    <a:pt x="2511421" y="2302763"/>
                  </a:lnTo>
                  <a:lnTo>
                    <a:pt x="2514904" y="2301681"/>
                  </a:lnTo>
                  <a:lnTo>
                    <a:pt x="2518387" y="2300600"/>
                  </a:lnTo>
                  <a:lnTo>
                    <a:pt x="2521870" y="2299521"/>
                  </a:lnTo>
                  <a:lnTo>
                    <a:pt x="2525354" y="2298442"/>
                  </a:lnTo>
                  <a:lnTo>
                    <a:pt x="2528837" y="2297364"/>
                  </a:lnTo>
                  <a:lnTo>
                    <a:pt x="2532320" y="2296287"/>
                  </a:lnTo>
                  <a:lnTo>
                    <a:pt x="2535803" y="2295211"/>
                  </a:lnTo>
                  <a:lnTo>
                    <a:pt x="2539287" y="2294136"/>
                  </a:lnTo>
                  <a:lnTo>
                    <a:pt x="2542770" y="2321137"/>
                  </a:lnTo>
                  <a:lnTo>
                    <a:pt x="2546253" y="2320077"/>
                  </a:lnTo>
                  <a:lnTo>
                    <a:pt x="2549736" y="2319017"/>
                  </a:lnTo>
                  <a:lnTo>
                    <a:pt x="2553220" y="2317959"/>
                  </a:lnTo>
                  <a:lnTo>
                    <a:pt x="2556703" y="2316902"/>
                  </a:lnTo>
                  <a:lnTo>
                    <a:pt x="2560186" y="2315845"/>
                  </a:lnTo>
                  <a:lnTo>
                    <a:pt x="2563669" y="2318215"/>
                  </a:lnTo>
                  <a:lnTo>
                    <a:pt x="2567153" y="2317162"/>
                  </a:lnTo>
                  <a:lnTo>
                    <a:pt x="2570636" y="2316110"/>
                  </a:lnTo>
                  <a:lnTo>
                    <a:pt x="2574119" y="2315059"/>
                  </a:lnTo>
                  <a:lnTo>
                    <a:pt x="2577602" y="2314009"/>
                  </a:lnTo>
                  <a:lnTo>
                    <a:pt x="2581085" y="2312960"/>
                  </a:lnTo>
                  <a:lnTo>
                    <a:pt x="2584569" y="2348411"/>
                  </a:lnTo>
                  <a:lnTo>
                    <a:pt x="2588052" y="2347380"/>
                  </a:lnTo>
                  <a:lnTo>
                    <a:pt x="2591535" y="2346351"/>
                  </a:lnTo>
                  <a:lnTo>
                    <a:pt x="2595018" y="2345322"/>
                  </a:lnTo>
                  <a:lnTo>
                    <a:pt x="2598502" y="2344294"/>
                  </a:lnTo>
                  <a:lnTo>
                    <a:pt x="2601985" y="2343267"/>
                  </a:lnTo>
                  <a:lnTo>
                    <a:pt x="2605468" y="2342240"/>
                  </a:lnTo>
                  <a:lnTo>
                    <a:pt x="2608951" y="2341215"/>
                  </a:lnTo>
                  <a:lnTo>
                    <a:pt x="2612435" y="2340191"/>
                  </a:lnTo>
                  <a:lnTo>
                    <a:pt x="2615918" y="2339167"/>
                  </a:lnTo>
                  <a:lnTo>
                    <a:pt x="2619401" y="2338145"/>
                  </a:lnTo>
                  <a:lnTo>
                    <a:pt x="2622884" y="2337123"/>
                  </a:lnTo>
                  <a:lnTo>
                    <a:pt x="2626368" y="2336102"/>
                  </a:lnTo>
                  <a:lnTo>
                    <a:pt x="2629851" y="2360384"/>
                  </a:lnTo>
                  <a:lnTo>
                    <a:pt x="2633334" y="2359377"/>
                  </a:lnTo>
                  <a:lnTo>
                    <a:pt x="2636817" y="2358371"/>
                  </a:lnTo>
                  <a:lnTo>
                    <a:pt x="2640301" y="2357365"/>
                  </a:lnTo>
                  <a:lnTo>
                    <a:pt x="2643784" y="2356360"/>
                  </a:lnTo>
                  <a:lnTo>
                    <a:pt x="2647267" y="2355356"/>
                  </a:lnTo>
                  <a:lnTo>
                    <a:pt x="2650750" y="2354353"/>
                  </a:lnTo>
                  <a:lnTo>
                    <a:pt x="2654234" y="2356446"/>
                  </a:lnTo>
                  <a:lnTo>
                    <a:pt x="2657717" y="2355446"/>
                  </a:lnTo>
                  <a:lnTo>
                    <a:pt x="2661200" y="2354446"/>
                  </a:lnTo>
                  <a:lnTo>
                    <a:pt x="2664683" y="2353448"/>
                  </a:lnTo>
                  <a:lnTo>
                    <a:pt x="2668167" y="2352451"/>
                  </a:lnTo>
                  <a:lnTo>
                    <a:pt x="2671650" y="2351454"/>
                  </a:lnTo>
                  <a:lnTo>
                    <a:pt x="2675133" y="2356614"/>
                  </a:lnTo>
                  <a:lnTo>
                    <a:pt x="2678616" y="2355622"/>
                  </a:lnTo>
                  <a:lnTo>
                    <a:pt x="2682100" y="2354631"/>
                  </a:lnTo>
                  <a:lnTo>
                    <a:pt x="2685583" y="2353641"/>
                  </a:lnTo>
                  <a:lnTo>
                    <a:pt x="2689066" y="2352651"/>
                  </a:lnTo>
                  <a:lnTo>
                    <a:pt x="2692549" y="2351662"/>
                  </a:lnTo>
                  <a:lnTo>
                    <a:pt x="2696033" y="2350674"/>
                  </a:lnTo>
                  <a:lnTo>
                    <a:pt x="2699516" y="2349687"/>
                  </a:lnTo>
                  <a:lnTo>
                    <a:pt x="2702999" y="2348701"/>
                  </a:lnTo>
                  <a:lnTo>
                    <a:pt x="2706482" y="2347716"/>
                  </a:lnTo>
                  <a:lnTo>
                    <a:pt x="2709966" y="2346731"/>
                  </a:lnTo>
                  <a:lnTo>
                    <a:pt x="2713449" y="2345747"/>
                  </a:lnTo>
                  <a:lnTo>
                    <a:pt x="2716932" y="2344764"/>
                  </a:lnTo>
                  <a:lnTo>
                    <a:pt x="2720415" y="2352945"/>
                  </a:lnTo>
                  <a:lnTo>
                    <a:pt x="2723899" y="2351968"/>
                  </a:lnTo>
                  <a:lnTo>
                    <a:pt x="2727382" y="2350992"/>
                  </a:lnTo>
                  <a:lnTo>
                    <a:pt x="2730865" y="2350016"/>
                  </a:lnTo>
                  <a:lnTo>
                    <a:pt x="2734348" y="2349041"/>
                  </a:lnTo>
                  <a:lnTo>
                    <a:pt x="2737832" y="2348067"/>
                  </a:lnTo>
                  <a:lnTo>
                    <a:pt x="2741315" y="2347094"/>
                  </a:lnTo>
                  <a:lnTo>
                    <a:pt x="2744798" y="2355167"/>
                  </a:lnTo>
                  <a:lnTo>
                    <a:pt x="2748281" y="2354200"/>
                  </a:lnTo>
                  <a:lnTo>
                    <a:pt x="2751765" y="2353233"/>
                  </a:lnTo>
                  <a:lnTo>
                    <a:pt x="2755248" y="2352267"/>
                  </a:lnTo>
                  <a:lnTo>
                    <a:pt x="2758731" y="2351302"/>
                  </a:lnTo>
                  <a:lnTo>
                    <a:pt x="2762214" y="2350337"/>
                  </a:lnTo>
                  <a:lnTo>
                    <a:pt x="2765698" y="2361245"/>
                  </a:lnTo>
                  <a:lnTo>
                    <a:pt x="2769181" y="2360287"/>
                  </a:lnTo>
                  <a:lnTo>
                    <a:pt x="2772664" y="2359330"/>
                  </a:lnTo>
                  <a:lnTo>
                    <a:pt x="2776147" y="2358374"/>
                  </a:lnTo>
                  <a:lnTo>
                    <a:pt x="2779631" y="2357419"/>
                  </a:lnTo>
                  <a:lnTo>
                    <a:pt x="2783114" y="2356465"/>
                  </a:lnTo>
                  <a:lnTo>
                    <a:pt x="2786597" y="2355511"/>
                  </a:lnTo>
                  <a:lnTo>
                    <a:pt x="2786597" y="2358448"/>
                  </a:lnTo>
                  <a:lnTo>
                    <a:pt x="2786597" y="2361370"/>
                  </a:lnTo>
                  <a:lnTo>
                    <a:pt x="2786597" y="2364276"/>
                  </a:lnTo>
                  <a:lnTo>
                    <a:pt x="2786597" y="2367167"/>
                  </a:lnTo>
                  <a:lnTo>
                    <a:pt x="2786597" y="2370044"/>
                  </a:lnTo>
                  <a:lnTo>
                    <a:pt x="2786597" y="2372906"/>
                  </a:lnTo>
                  <a:lnTo>
                    <a:pt x="2786597" y="2375753"/>
                  </a:lnTo>
                  <a:lnTo>
                    <a:pt x="2786597" y="2378585"/>
                  </a:lnTo>
                  <a:lnTo>
                    <a:pt x="2786597" y="2381403"/>
                  </a:lnTo>
                  <a:lnTo>
                    <a:pt x="2786597" y="2384207"/>
                  </a:lnTo>
                  <a:lnTo>
                    <a:pt x="2786597" y="2386996"/>
                  </a:lnTo>
                  <a:lnTo>
                    <a:pt x="2786597" y="2389771"/>
                  </a:lnTo>
                  <a:lnTo>
                    <a:pt x="2790080" y="2388834"/>
                  </a:lnTo>
                  <a:lnTo>
                    <a:pt x="2793564" y="2387897"/>
                  </a:lnTo>
                  <a:lnTo>
                    <a:pt x="2797047" y="2386961"/>
                  </a:lnTo>
                  <a:lnTo>
                    <a:pt x="2800530" y="2386026"/>
                  </a:lnTo>
                  <a:lnTo>
                    <a:pt x="2804013" y="2385092"/>
                  </a:lnTo>
                  <a:lnTo>
                    <a:pt x="2807497" y="2384158"/>
                  </a:lnTo>
                  <a:lnTo>
                    <a:pt x="2810980" y="2399640"/>
                  </a:lnTo>
                  <a:lnTo>
                    <a:pt x="2814463" y="2398715"/>
                  </a:lnTo>
                  <a:lnTo>
                    <a:pt x="2817946" y="2397791"/>
                  </a:lnTo>
                  <a:lnTo>
                    <a:pt x="2821430" y="2396868"/>
                  </a:lnTo>
                  <a:lnTo>
                    <a:pt x="2824913" y="2395945"/>
                  </a:lnTo>
                  <a:lnTo>
                    <a:pt x="2828396" y="2395024"/>
                  </a:lnTo>
                  <a:lnTo>
                    <a:pt x="2831879" y="2407449"/>
                  </a:lnTo>
                  <a:lnTo>
                    <a:pt x="2835363" y="2406535"/>
                  </a:lnTo>
                  <a:lnTo>
                    <a:pt x="2838846" y="2405622"/>
                  </a:lnTo>
                  <a:lnTo>
                    <a:pt x="2842329" y="2404709"/>
                  </a:lnTo>
                  <a:lnTo>
                    <a:pt x="2845812" y="2403797"/>
                  </a:lnTo>
                  <a:lnTo>
                    <a:pt x="2849296" y="2402885"/>
                  </a:lnTo>
                  <a:lnTo>
                    <a:pt x="2852779" y="2401974"/>
                  </a:lnTo>
                  <a:lnTo>
                    <a:pt x="2856262" y="2421821"/>
                  </a:lnTo>
                  <a:lnTo>
                    <a:pt x="2859745" y="2420921"/>
                  </a:lnTo>
                  <a:lnTo>
                    <a:pt x="2863229" y="2420022"/>
                  </a:lnTo>
                  <a:lnTo>
                    <a:pt x="2866712" y="2419124"/>
                  </a:lnTo>
                  <a:lnTo>
                    <a:pt x="2870195" y="2418226"/>
                  </a:lnTo>
                  <a:lnTo>
                    <a:pt x="2873678" y="2417329"/>
                  </a:lnTo>
                  <a:lnTo>
                    <a:pt x="2877161" y="2424034"/>
                  </a:lnTo>
                  <a:lnTo>
                    <a:pt x="2880645" y="2423142"/>
                  </a:lnTo>
                  <a:lnTo>
                    <a:pt x="2884128" y="2422251"/>
                  </a:lnTo>
                  <a:lnTo>
                    <a:pt x="2887611" y="2421360"/>
                  </a:lnTo>
                  <a:lnTo>
                    <a:pt x="2891094" y="2420470"/>
                  </a:lnTo>
                  <a:lnTo>
                    <a:pt x="2894578" y="2419580"/>
                  </a:lnTo>
                  <a:lnTo>
                    <a:pt x="2898061" y="2418692"/>
                  </a:lnTo>
                  <a:lnTo>
                    <a:pt x="2901544" y="2505796"/>
                  </a:lnTo>
                  <a:lnTo>
                    <a:pt x="2905027" y="2504953"/>
                  </a:lnTo>
                  <a:lnTo>
                    <a:pt x="2908511" y="2504109"/>
                  </a:lnTo>
                  <a:lnTo>
                    <a:pt x="2911994" y="2503267"/>
                  </a:lnTo>
                  <a:lnTo>
                    <a:pt x="2915477" y="2502424"/>
                  </a:lnTo>
                  <a:lnTo>
                    <a:pt x="2918960" y="2501583"/>
                  </a:lnTo>
                  <a:lnTo>
                    <a:pt x="2922444" y="2504985"/>
                  </a:lnTo>
                  <a:lnTo>
                    <a:pt x="2925927" y="2504147"/>
                  </a:lnTo>
                  <a:lnTo>
                    <a:pt x="2929410" y="2503310"/>
                  </a:lnTo>
                  <a:lnTo>
                    <a:pt x="2932893" y="2502472"/>
                  </a:lnTo>
                  <a:lnTo>
                    <a:pt x="2936377" y="2501636"/>
                  </a:lnTo>
                  <a:lnTo>
                    <a:pt x="2939860" y="2500800"/>
                  </a:lnTo>
                  <a:lnTo>
                    <a:pt x="2943343" y="2499964"/>
                  </a:lnTo>
                  <a:lnTo>
                    <a:pt x="2946826" y="2499130"/>
                  </a:lnTo>
                  <a:lnTo>
                    <a:pt x="2950310" y="2498295"/>
                  </a:lnTo>
                  <a:lnTo>
                    <a:pt x="2953793" y="2497461"/>
                  </a:lnTo>
                  <a:lnTo>
                    <a:pt x="2957276" y="2496628"/>
                  </a:lnTo>
                  <a:lnTo>
                    <a:pt x="2960759" y="2495796"/>
                  </a:lnTo>
                  <a:lnTo>
                    <a:pt x="2964243" y="2494964"/>
                  </a:lnTo>
                  <a:lnTo>
                    <a:pt x="2967726" y="2500472"/>
                  </a:lnTo>
                  <a:lnTo>
                    <a:pt x="2971209" y="2499644"/>
                  </a:lnTo>
                  <a:lnTo>
                    <a:pt x="2974692" y="2498817"/>
                  </a:lnTo>
                  <a:lnTo>
                    <a:pt x="2978176" y="2497990"/>
                  </a:lnTo>
                  <a:lnTo>
                    <a:pt x="2981659" y="2497164"/>
                  </a:lnTo>
                  <a:lnTo>
                    <a:pt x="2985142" y="2496338"/>
                  </a:lnTo>
                  <a:lnTo>
                    <a:pt x="2988625" y="2495513"/>
                  </a:lnTo>
                  <a:lnTo>
                    <a:pt x="2992109" y="2496791"/>
                  </a:lnTo>
                  <a:lnTo>
                    <a:pt x="2995592" y="2495969"/>
                  </a:lnTo>
                  <a:lnTo>
                    <a:pt x="2999075" y="2495146"/>
                  </a:lnTo>
                  <a:lnTo>
                    <a:pt x="3002558" y="2494324"/>
                  </a:lnTo>
                  <a:lnTo>
                    <a:pt x="3006042" y="2493503"/>
                  </a:lnTo>
                  <a:lnTo>
                    <a:pt x="3009525" y="2492682"/>
                  </a:lnTo>
                  <a:lnTo>
                    <a:pt x="3013008" y="2502274"/>
                  </a:lnTo>
                  <a:lnTo>
                    <a:pt x="3016491" y="2501460"/>
                  </a:lnTo>
                  <a:lnTo>
                    <a:pt x="3019975" y="2500646"/>
                  </a:lnTo>
                  <a:lnTo>
                    <a:pt x="3023458" y="2499833"/>
                  </a:lnTo>
                  <a:lnTo>
                    <a:pt x="3026941" y="2499020"/>
                  </a:lnTo>
                  <a:lnTo>
                    <a:pt x="3030424" y="2498207"/>
                  </a:lnTo>
                  <a:lnTo>
                    <a:pt x="3033908" y="2515652"/>
                  </a:lnTo>
                  <a:lnTo>
                    <a:pt x="3037391" y="2514850"/>
                  </a:lnTo>
                  <a:lnTo>
                    <a:pt x="3040874" y="2514048"/>
                  </a:lnTo>
                  <a:lnTo>
                    <a:pt x="3044357" y="2513247"/>
                  </a:lnTo>
                  <a:lnTo>
                    <a:pt x="3047841" y="2512447"/>
                  </a:lnTo>
                  <a:lnTo>
                    <a:pt x="3051324" y="2511647"/>
                  </a:lnTo>
                  <a:lnTo>
                    <a:pt x="3054807" y="2510847"/>
                  </a:lnTo>
                  <a:lnTo>
                    <a:pt x="3058290" y="2514028"/>
                  </a:lnTo>
                  <a:lnTo>
                    <a:pt x="3061774" y="2513231"/>
                  </a:lnTo>
                  <a:lnTo>
                    <a:pt x="3065257" y="2512435"/>
                  </a:lnTo>
                  <a:lnTo>
                    <a:pt x="3068740" y="2511640"/>
                  </a:lnTo>
                  <a:lnTo>
                    <a:pt x="3072223" y="2510845"/>
                  </a:lnTo>
                  <a:lnTo>
                    <a:pt x="3075707" y="2510051"/>
                  </a:lnTo>
                  <a:lnTo>
                    <a:pt x="3079190" y="2517143"/>
                  </a:lnTo>
                  <a:lnTo>
                    <a:pt x="3082673" y="2516353"/>
                  </a:lnTo>
                  <a:lnTo>
                    <a:pt x="3086156" y="2515564"/>
                  </a:lnTo>
                  <a:lnTo>
                    <a:pt x="3089640" y="2514776"/>
                  </a:lnTo>
                  <a:lnTo>
                    <a:pt x="3093123" y="2513988"/>
                  </a:lnTo>
                  <a:lnTo>
                    <a:pt x="3096606" y="2513200"/>
                  </a:lnTo>
                  <a:lnTo>
                    <a:pt x="3100089" y="2512413"/>
                  </a:lnTo>
                  <a:lnTo>
                    <a:pt x="3103573" y="2549352"/>
                  </a:lnTo>
                  <a:lnTo>
                    <a:pt x="3107056" y="2548585"/>
                  </a:lnTo>
                  <a:lnTo>
                    <a:pt x="3110539" y="2547818"/>
                  </a:lnTo>
                  <a:lnTo>
                    <a:pt x="3114022" y="2547052"/>
                  </a:lnTo>
                  <a:lnTo>
                    <a:pt x="3117506" y="2546287"/>
                  </a:lnTo>
                  <a:lnTo>
                    <a:pt x="3120989" y="2545522"/>
                  </a:lnTo>
                  <a:lnTo>
                    <a:pt x="3124472" y="2551976"/>
                  </a:lnTo>
                  <a:lnTo>
                    <a:pt x="3127955" y="2551216"/>
                  </a:lnTo>
                  <a:lnTo>
                    <a:pt x="3131439" y="2550456"/>
                  </a:lnTo>
                  <a:lnTo>
                    <a:pt x="3134922" y="2549696"/>
                  </a:lnTo>
                  <a:lnTo>
                    <a:pt x="3138405" y="2548937"/>
                  </a:lnTo>
                  <a:lnTo>
                    <a:pt x="3141888" y="2548178"/>
                  </a:lnTo>
                  <a:lnTo>
                    <a:pt x="3145372" y="2547420"/>
                  </a:lnTo>
                  <a:lnTo>
                    <a:pt x="3148855" y="2589537"/>
                  </a:lnTo>
                  <a:lnTo>
                    <a:pt x="3152338" y="2588802"/>
                  </a:lnTo>
                  <a:lnTo>
                    <a:pt x="3155821" y="2588068"/>
                  </a:lnTo>
                  <a:lnTo>
                    <a:pt x="3159304" y="2587334"/>
                  </a:lnTo>
                  <a:lnTo>
                    <a:pt x="3162788" y="2586601"/>
                  </a:lnTo>
                  <a:lnTo>
                    <a:pt x="3166271" y="2585867"/>
                  </a:lnTo>
                  <a:lnTo>
                    <a:pt x="3169754" y="2625883"/>
                  </a:lnTo>
                  <a:lnTo>
                    <a:pt x="3173237" y="2625173"/>
                  </a:lnTo>
                  <a:lnTo>
                    <a:pt x="3176721" y="2624464"/>
                  </a:lnTo>
                  <a:lnTo>
                    <a:pt x="3180204" y="2623754"/>
                  </a:lnTo>
                  <a:lnTo>
                    <a:pt x="3183687" y="2623045"/>
                  </a:lnTo>
                  <a:lnTo>
                    <a:pt x="3187170" y="2622337"/>
                  </a:lnTo>
                  <a:lnTo>
                    <a:pt x="3190654" y="2621629"/>
                  </a:lnTo>
                  <a:lnTo>
                    <a:pt x="3194137" y="2631308"/>
                  </a:lnTo>
                  <a:lnTo>
                    <a:pt x="3197620" y="2630606"/>
                  </a:lnTo>
                  <a:lnTo>
                    <a:pt x="3201103" y="2629905"/>
                  </a:lnTo>
                  <a:lnTo>
                    <a:pt x="3204587" y="2629204"/>
                  </a:lnTo>
                  <a:lnTo>
                    <a:pt x="3208070" y="2628504"/>
                  </a:lnTo>
                  <a:lnTo>
                    <a:pt x="3211553" y="2627803"/>
                  </a:lnTo>
                  <a:lnTo>
                    <a:pt x="3215036" y="2670395"/>
                  </a:lnTo>
                  <a:lnTo>
                    <a:pt x="3218520" y="2669720"/>
                  </a:lnTo>
                  <a:lnTo>
                    <a:pt x="3222003" y="2669045"/>
                  </a:lnTo>
                  <a:lnTo>
                    <a:pt x="3225486" y="2668371"/>
                  </a:lnTo>
                  <a:lnTo>
                    <a:pt x="3228969" y="2667697"/>
                  </a:lnTo>
                  <a:lnTo>
                    <a:pt x="3232453" y="2667024"/>
                  </a:lnTo>
                  <a:lnTo>
                    <a:pt x="3235936" y="2666350"/>
                  </a:lnTo>
                  <a:lnTo>
                    <a:pt x="3239419" y="2686436"/>
                  </a:lnTo>
                  <a:lnTo>
                    <a:pt x="3242902" y="2685775"/>
                  </a:lnTo>
                  <a:lnTo>
                    <a:pt x="3246386" y="2685115"/>
                  </a:lnTo>
                  <a:lnTo>
                    <a:pt x="3249869" y="2684455"/>
                  </a:lnTo>
                  <a:lnTo>
                    <a:pt x="3253352" y="2683796"/>
                  </a:lnTo>
                  <a:lnTo>
                    <a:pt x="3256835" y="2683136"/>
                  </a:lnTo>
                  <a:lnTo>
                    <a:pt x="3260319" y="2778514"/>
                  </a:lnTo>
                  <a:lnTo>
                    <a:pt x="3263802" y="2777914"/>
                  </a:lnTo>
                  <a:lnTo>
                    <a:pt x="3267285" y="2777313"/>
                  </a:lnTo>
                  <a:lnTo>
                    <a:pt x="3270768" y="2776714"/>
                  </a:lnTo>
                  <a:lnTo>
                    <a:pt x="3274252" y="2776114"/>
                  </a:lnTo>
                  <a:lnTo>
                    <a:pt x="3277735" y="2775514"/>
                  </a:lnTo>
                  <a:lnTo>
                    <a:pt x="3281218" y="2774915"/>
                  </a:lnTo>
                  <a:lnTo>
                    <a:pt x="3284701" y="2774316"/>
                  </a:lnTo>
                  <a:lnTo>
                    <a:pt x="3288185" y="2773718"/>
                  </a:lnTo>
                  <a:lnTo>
                    <a:pt x="3291668" y="2773119"/>
                  </a:lnTo>
                  <a:lnTo>
                    <a:pt x="3295151" y="2772521"/>
                  </a:lnTo>
                  <a:lnTo>
                    <a:pt x="3298634" y="2771923"/>
                  </a:lnTo>
                  <a:lnTo>
                    <a:pt x="3302118" y="2771326"/>
                  </a:lnTo>
                  <a:lnTo>
                    <a:pt x="3305601" y="2788128"/>
                  </a:lnTo>
                  <a:lnTo>
                    <a:pt x="3309084" y="2787542"/>
                  </a:lnTo>
                  <a:lnTo>
                    <a:pt x="3312567" y="2786956"/>
                  </a:lnTo>
                  <a:lnTo>
                    <a:pt x="3316051" y="2786370"/>
                  </a:lnTo>
                  <a:lnTo>
                    <a:pt x="3319534" y="2785785"/>
                  </a:lnTo>
                  <a:lnTo>
                    <a:pt x="3323017" y="2785200"/>
                  </a:lnTo>
                  <a:lnTo>
                    <a:pt x="3326500" y="2801248"/>
                  </a:lnTo>
                  <a:lnTo>
                    <a:pt x="3329984" y="2800674"/>
                  </a:lnTo>
                  <a:lnTo>
                    <a:pt x="3333467" y="2800100"/>
                  </a:lnTo>
                  <a:lnTo>
                    <a:pt x="3336950" y="2799526"/>
                  </a:lnTo>
                  <a:lnTo>
                    <a:pt x="3340433" y="2798953"/>
                  </a:lnTo>
                  <a:lnTo>
                    <a:pt x="3343917" y="2798380"/>
                  </a:lnTo>
                  <a:lnTo>
                    <a:pt x="3347400" y="2797807"/>
                  </a:lnTo>
                  <a:lnTo>
                    <a:pt x="3350883" y="2797234"/>
                  </a:lnTo>
                  <a:lnTo>
                    <a:pt x="3354366" y="2796661"/>
                  </a:lnTo>
                  <a:lnTo>
                    <a:pt x="3357850" y="2796089"/>
                  </a:lnTo>
                  <a:lnTo>
                    <a:pt x="3361333" y="2795517"/>
                  </a:lnTo>
                  <a:lnTo>
                    <a:pt x="3364816" y="2794945"/>
                  </a:lnTo>
                  <a:lnTo>
                    <a:pt x="3368299" y="2794374"/>
                  </a:lnTo>
                  <a:lnTo>
                    <a:pt x="3371783" y="2846705"/>
                  </a:lnTo>
                  <a:lnTo>
                    <a:pt x="3375266" y="2846167"/>
                  </a:lnTo>
                  <a:lnTo>
                    <a:pt x="3378749" y="2845630"/>
                  </a:lnTo>
                  <a:lnTo>
                    <a:pt x="3382232" y="2845093"/>
                  </a:lnTo>
                  <a:lnTo>
                    <a:pt x="3385716" y="2844557"/>
                  </a:lnTo>
                  <a:lnTo>
                    <a:pt x="3389199" y="2844020"/>
                  </a:lnTo>
                  <a:lnTo>
                    <a:pt x="3392682" y="2843484"/>
                  </a:lnTo>
                  <a:lnTo>
                    <a:pt x="3396165" y="2930372"/>
                  </a:lnTo>
                  <a:lnTo>
                    <a:pt x="3399649" y="2929895"/>
                  </a:lnTo>
                  <a:lnTo>
                    <a:pt x="3403132" y="2929418"/>
                  </a:lnTo>
                  <a:lnTo>
                    <a:pt x="3406615" y="2928941"/>
                  </a:lnTo>
                  <a:lnTo>
                    <a:pt x="3410098" y="2928465"/>
                  </a:lnTo>
                  <a:lnTo>
                    <a:pt x="3413582" y="2927989"/>
                  </a:lnTo>
                  <a:lnTo>
                    <a:pt x="3417065" y="2995568"/>
                  </a:lnTo>
                  <a:lnTo>
                    <a:pt x="3420548" y="2995141"/>
                  </a:lnTo>
                  <a:lnTo>
                    <a:pt x="3424031" y="2994714"/>
                  </a:lnTo>
                  <a:lnTo>
                    <a:pt x="3427515" y="2994286"/>
                  </a:lnTo>
                  <a:lnTo>
                    <a:pt x="3430998" y="2993859"/>
                  </a:lnTo>
                  <a:lnTo>
                    <a:pt x="3434481" y="2993432"/>
                  </a:lnTo>
                  <a:lnTo>
                    <a:pt x="3437964" y="2993006"/>
                  </a:lnTo>
                  <a:lnTo>
                    <a:pt x="3441447" y="3018648"/>
                  </a:lnTo>
                  <a:lnTo>
                    <a:pt x="3444931" y="3018240"/>
                  </a:lnTo>
                  <a:lnTo>
                    <a:pt x="3448414" y="3017833"/>
                  </a:lnTo>
                  <a:lnTo>
                    <a:pt x="3451897" y="3017426"/>
                  </a:lnTo>
                  <a:lnTo>
                    <a:pt x="3455380" y="3017018"/>
                  </a:lnTo>
                  <a:lnTo>
                    <a:pt x="3458864" y="3016611"/>
                  </a:lnTo>
                  <a:lnTo>
                    <a:pt x="3462347" y="3077012"/>
                  </a:lnTo>
                  <a:lnTo>
                    <a:pt x="3465830" y="3076651"/>
                  </a:lnTo>
                  <a:lnTo>
                    <a:pt x="3469313" y="3076290"/>
                  </a:lnTo>
                  <a:lnTo>
                    <a:pt x="3472797" y="3075930"/>
                  </a:lnTo>
                  <a:lnTo>
                    <a:pt x="3476280" y="3075569"/>
                  </a:lnTo>
                  <a:lnTo>
                    <a:pt x="3479763" y="3075208"/>
                  </a:lnTo>
                  <a:lnTo>
                    <a:pt x="3483246" y="3074848"/>
                  </a:lnTo>
                  <a:lnTo>
                    <a:pt x="3483246" y="3075156"/>
                  </a:lnTo>
                  <a:lnTo>
                    <a:pt x="3483246" y="3075465"/>
                  </a:lnTo>
                  <a:lnTo>
                    <a:pt x="3483246" y="3075772"/>
                  </a:lnTo>
                  <a:lnTo>
                    <a:pt x="3483246" y="3076080"/>
                  </a:lnTo>
                  <a:lnTo>
                    <a:pt x="3483246" y="3076386"/>
                  </a:lnTo>
                  <a:lnTo>
                    <a:pt x="3483246" y="3076693"/>
                  </a:lnTo>
                  <a:lnTo>
                    <a:pt x="3483246" y="3076999"/>
                  </a:lnTo>
                  <a:lnTo>
                    <a:pt x="3483246" y="3077304"/>
                  </a:lnTo>
                  <a:lnTo>
                    <a:pt x="3483246" y="3077609"/>
                  </a:lnTo>
                  <a:lnTo>
                    <a:pt x="3483246" y="3077914"/>
                  </a:lnTo>
                  <a:lnTo>
                    <a:pt x="3483246" y="3078218"/>
                  </a:lnTo>
                  <a:lnTo>
                    <a:pt x="3483246" y="3078521"/>
                  </a:lnTo>
                  <a:lnTo>
                    <a:pt x="3483246" y="3078825"/>
                  </a:lnTo>
                  <a:lnTo>
                    <a:pt x="3483246" y="3079127"/>
                  </a:lnTo>
                  <a:lnTo>
                    <a:pt x="3483246" y="3079429"/>
                  </a:lnTo>
                  <a:lnTo>
                    <a:pt x="3483246" y="3079731"/>
                  </a:lnTo>
                  <a:lnTo>
                    <a:pt x="3483246" y="3080033"/>
                  </a:lnTo>
                  <a:lnTo>
                    <a:pt x="3483246" y="3080334"/>
                  </a:lnTo>
                  <a:lnTo>
                    <a:pt x="3483246" y="3080634"/>
                  </a:lnTo>
                  <a:lnTo>
                    <a:pt x="3483246" y="3080934"/>
                  </a:lnTo>
                  <a:lnTo>
                    <a:pt x="3483246" y="3081234"/>
                  </a:lnTo>
                  <a:lnTo>
                    <a:pt x="3483246" y="3081533"/>
                  </a:lnTo>
                  <a:lnTo>
                    <a:pt x="3483246" y="3081831"/>
                  </a:lnTo>
                  <a:lnTo>
                    <a:pt x="3483246" y="3082130"/>
                  </a:lnTo>
                  <a:lnTo>
                    <a:pt x="3483246" y="3082427"/>
                  </a:lnTo>
                  <a:lnTo>
                    <a:pt x="3483246" y="3082725"/>
                  </a:lnTo>
                  <a:lnTo>
                    <a:pt x="3483246" y="3083022"/>
                  </a:lnTo>
                  <a:lnTo>
                    <a:pt x="3483246" y="3083318"/>
                  </a:lnTo>
                  <a:lnTo>
                    <a:pt x="3483246" y="3083614"/>
                  </a:lnTo>
                  <a:lnTo>
                    <a:pt x="3483246" y="3083910"/>
                  </a:lnTo>
                  <a:lnTo>
                    <a:pt x="3483246" y="3084205"/>
                  </a:lnTo>
                  <a:lnTo>
                    <a:pt x="3483246" y="3084500"/>
                  </a:lnTo>
                  <a:lnTo>
                    <a:pt x="3483246" y="3084794"/>
                  </a:lnTo>
                  <a:lnTo>
                    <a:pt x="3483246" y="3085088"/>
                  </a:lnTo>
                  <a:lnTo>
                    <a:pt x="3483246" y="3085381"/>
                  </a:lnTo>
                  <a:lnTo>
                    <a:pt x="3483246" y="3085674"/>
                  </a:lnTo>
                  <a:lnTo>
                    <a:pt x="3483246" y="3085967"/>
                  </a:lnTo>
                  <a:lnTo>
                    <a:pt x="3483246" y="3086259"/>
                  </a:lnTo>
                  <a:lnTo>
                    <a:pt x="3483246" y="3086550"/>
                  </a:lnTo>
                  <a:lnTo>
                    <a:pt x="3483246" y="3086842"/>
                  </a:lnTo>
                  <a:lnTo>
                    <a:pt x="3483246" y="3087133"/>
                  </a:lnTo>
                  <a:lnTo>
                    <a:pt x="3483246" y="3087423"/>
                  </a:lnTo>
                  <a:lnTo>
                    <a:pt x="3483246" y="3087713"/>
                  </a:lnTo>
                  <a:lnTo>
                    <a:pt x="3483246" y="3088002"/>
                  </a:lnTo>
                  <a:lnTo>
                    <a:pt x="3483246" y="3088292"/>
                  </a:lnTo>
                  <a:lnTo>
                    <a:pt x="3483246" y="3088580"/>
                  </a:lnTo>
                  <a:lnTo>
                    <a:pt x="3483246" y="3088869"/>
                  </a:lnTo>
                  <a:lnTo>
                    <a:pt x="3483246" y="3089156"/>
                  </a:lnTo>
                  <a:lnTo>
                    <a:pt x="3483246" y="3089444"/>
                  </a:lnTo>
                  <a:lnTo>
                    <a:pt x="3483246" y="3089731"/>
                  </a:lnTo>
                  <a:lnTo>
                    <a:pt x="3483246" y="3090018"/>
                  </a:lnTo>
                  <a:lnTo>
                    <a:pt x="3483246" y="3090304"/>
                  </a:lnTo>
                  <a:lnTo>
                    <a:pt x="3483246" y="3090590"/>
                  </a:lnTo>
                  <a:lnTo>
                    <a:pt x="3483246" y="3090875"/>
                  </a:lnTo>
                  <a:lnTo>
                    <a:pt x="3483246" y="3091160"/>
                  </a:lnTo>
                  <a:lnTo>
                    <a:pt x="3483246" y="3091444"/>
                  </a:lnTo>
                  <a:lnTo>
                    <a:pt x="3483246" y="3091728"/>
                  </a:lnTo>
                  <a:lnTo>
                    <a:pt x="3483246" y="3092012"/>
                  </a:lnTo>
                  <a:lnTo>
                    <a:pt x="3483246" y="3092295"/>
                  </a:lnTo>
                  <a:lnTo>
                    <a:pt x="3483246" y="3092578"/>
                  </a:lnTo>
                  <a:lnTo>
                    <a:pt x="3483246" y="3092861"/>
                  </a:lnTo>
                  <a:lnTo>
                    <a:pt x="3483246" y="3093143"/>
                  </a:lnTo>
                  <a:lnTo>
                    <a:pt x="3483246" y="3093425"/>
                  </a:lnTo>
                  <a:lnTo>
                    <a:pt x="3483246" y="3093706"/>
                  </a:lnTo>
                  <a:lnTo>
                    <a:pt x="3483246" y="3093987"/>
                  </a:lnTo>
                  <a:lnTo>
                    <a:pt x="3483246" y="3094267"/>
                  </a:lnTo>
                  <a:lnTo>
                    <a:pt x="3483246" y="3094547"/>
                  </a:lnTo>
                  <a:lnTo>
                    <a:pt x="3483246" y="3094827"/>
                  </a:lnTo>
                  <a:lnTo>
                    <a:pt x="3483246" y="3095106"/>
                  </a:lnTo>
                  <a:lnTo>
                    <a:pt x="3483246" y="3095385"/>
                  </a:lnTo>
                  <a:lnTo>
                    <a:pt x="3483246" y="3095663"/>
                  </a:lnTo>
                  <a:lnTo>
                    <a:pt x="3483246" y="3095941"/>
                  </a:lnTo>
                  <a:lnTo>
                    <a:pt x="3483246" y="3096219"/>
                  </a:lnTo>
                  <a:lnTo>
                    <a:pt x="3483246" y="3096496"/>
                  </a:lnTo>
                  <a:lnTo>
                    <a:pt x="3483246" y="3096773"/>
                  </a:lnTo>
                  <a:lnTo>
                    <a:pt x="3483246" y="3097050"/>
                  </a:lnTo>
                  <a:lnTo>
                    <a:pt x="3483246" y="3097326"/>
                  </a:lnTo>
                  <a:lnTo>
                    <a:pt x="3483246" y="3097601"/>
                  </a:lnTo>
                  <a:lnTo>
                    <a:pt x="3483246" y="3097877"/>
                  </a:lnTo>
                  <a:lnTo>
                    <a:pt x="3483246" y="3098151"/>
                  </a:lnTo>
                  <a:lnTo>
                    <a:pt x="3483246" y="3098426"/>
                  </a:lnTo>
                  <a:lnTo>
                    <a:pt x="3483246" y="3098700"/>
                  </a:lnTo>
                  <a:lnTo>
                    <a:pt x="3483246" y="3098974"/>
                  </a:lnTo>
                  <a:lnTo>
                    <a:pt x="3483246" y="3099247"/>
                  </a:lnTo>
                  <a:lnTo>
                    <a:pt x="3483246" y="3099520"/>
                  </a:lnTo>
                  <a:lnTo>
                    <a:pt x="3483246" y="3099792"/>
                  </a:lnTo>
                  <a:lnTo>
                    <a:pt x="3483246" y="3100065"/>
                  </a:lnTo>
                  <a:lnTo>
                    <a:pt x="3483246" y="3100336"/>
                  </a:lnTo>
                  <a:lnTo>
                    <a:pt x="3483246" y="3100608"/>
                  </a:lnTo>
                  <a:lnTo>
                    <a:pt x="3483246" y="3100879"/>
                  </a:lnTo>
                  <a:lnTo>
                    <a:pt x="3483246" y="3101149"/>
                  </a:lnTo>
                  <a:lnTo>
                    <a:pt x="3483246" y="3101420"/>
                  </a:lnTo>
                  <a:lnTo>
                    <a:pt x="3483246" y="3101689"/>
                  </a:lnTo>
                  <a:lnTo>
                    <a:pt x="3483246" y="3101959"/>
                  </a:lnTo>
                  <a:lnTo>
                    <a:pt x="3483246" y="3102228"/>
                  </a:lnTo>
                  <a:lnTo>
                    <a:pt x="3483246" y="3102497"/>
                  </a:lnTo>
                  <a:lnTo>
                    <a:pt x="3483246" y="3102765"/>
                  </a:lnTo>
                  <a:lnTo>
                    <a:pt x="3483246" y="3103033"/>
                  </a:lnTo>
                  <a:lnTo>
                    <a:pt x="3483246" y="3103300"/>
                  </a:lnTo>
                  <a:lnTo>
                    <a:pt x="3483246" y="3103568"/>
                  </a:lnTo>
                  <a:lnTo>
                    <a:pt x="3483246" y="3103834"/>
                  </a:lnTo>
                  <a:lnTo>
                    <a:pt x="3483246" y="3104101"/>
                  </a:lnTo>
                  <a:lnTo>
                    <a:pt x="3483246" y="3104367"/>
                  </a:lnTo>
                  <a:lnTo>
                    <a:pt x="3483246" y="3104633"/>
                  </a:lnTo>
                  <a:lnTo>
                    <a:pt x="3483246" y="3104898"/>
                  </a:lnTo>
                  <a:lnTo>
                    <a:pt x="3483246" y="3105163"/>
                  </a:lnTo>
                  <a:lnTo>
                    <a:pt x="3483246" y="3105428"/>
                  </a:lnTo>
                  <a:lnTo>
                    <a:pt x="3483246" y="3105692"/>
                  </a:lnTo>
                  <a:lnTo>
                    <a:pt x="3483246" y="3105956"/>
                  </a:lnTo>
                  <a:lnTo>
                    <a:pt x="3483246" y="3106219"/>
                  </a:lnTo>
                  <a:lnTo>
                    <a:pt x="3483246" y="3106482"/>
                  </a:lnTo>
                  <a:lnTo>
                    <a:pt x="3483246" y="3106745"/>
                  </a:lnTo>
                  <a:lnTo>
                    <a:pt x="3483246" y="3107007"/>
                  </a:lnTo>
                  <a:lnTo>
                    <a:pt x="3483246" y="3107269"/>
                  </a:lnTo>
                  <a:lnTo>
                    <a:pt x="3483246" y="3107531"/>
                  </a:lnTo>
                  <a:lnTo>
                    <a:pt x="3483246" y="3107792"/>
                  </a:lnTo>
                  <a:lnTo>
                    <a:pt x="3483246" y="3108053"/>
                  </a:lnTo>
                  <a:lnTo>
                    <a:pt x="3483246" y="3108314"/>
                  </a:lnTo>
                  <a:lnTo>
                    <a:pt x="3483246" y="3108574"/>
                  </a:lnTo>
                  <a:lnTo>
                    <a:pt x="3483246" y="3108834"/>
                  </a:lnTo>
                  <a:lnTo>
                    <a:pt x="3483246" y="3109093"/>
                  </a:lnTo>
                  <a:lnTo>
                    <a:pt x="3483246" y="3109352"/>
                  </a:lnTo>
                  <a:lnTo>
                    <a:pt x="3483246" y="3109611"/>
                  </a:lnTo>
                  <a:lnTo>
                    <a:pt x="3483246" y="3109869"/>
                  </a:lnTo>
                  <a:lnTo>
                    <a:pt x="3483246" y="3110127"/>
                  </a:lnTo>
                  <a:lnTo>
                    <a:pt x="3483246" y="3110385"/>
                  </a:lnTo>
                  <a:lnTo>
                    <a:pt x="3483246" y="3110642"/>
                  </a:lnTo>
                  <a:lnTo>
                    <a:pt x="3483246" y="3110899"/>
                  </a:lnTo>
                  <a:lnTo>
                    <a:pt x="3483246" y="3111156"/>
                  </a:lnTo>
                  <a:lnTo>
                    <a:pt x="3483246" y="3111412"/>
                  </a:lnTo>
                  <a:lnTo>
                    <a:pt x="3483246" y="3111668"/>
                  </a:lnTo>
                  <a:lnTo>
                    <a:pt x="3483246" y="3111924"/>
                  </a:lnTo>
                  <a:lnTo>
                    <a:pt x="3483246" y="3112179"/>
                  </a:lnTo>
                  <a:lnTo>
                    <a:pt x="3483246" y="3112434"/>
                  </a:lnTo>
                  <a:lnTo>
                    <a:pt x="3483246" y="3112688"/>
                  </a:lnTo>
                  <a:lnTo>
                    <a:pt x="3483246" y="3112942"/>
                  </a:lnTo>
                  <a:lnTo>
                    <a:pt x="3483246" y="3113196"/>
                  </a:lnTo>
                  <a:lnTo>
                    <a:pt x="3483246" y="3113450"/>
                  </a:lnTo>
                  <a:lnTo>
                    <a:pt x="3483246" y="3113703"/>
                  </a:lnTo>
                  <a:lnTo>
                    <a:pt x="3483246" y="3113956"/>
                  </a:lnTo>
                  <a:lnTo>
                    <a:pt x="3483246" y="3114208"/>
                  </a:lnTo>
                  <a:lnTo>
                    <a:pt x="3483246" y="3114460"/>
                  </a:lnTo>
                  <a:lnTo>
                    <a:pt x="3483246" y="3114712"/>
                  </a:lnTo>
                  <a:lnTo>
                    <a:pt x="3483246" y="3114963"/>
                  </a:lnTo>
                  <a:lnTo>
                    <a:pt x="3483246" y="3115214"/>
                  </a:lnTo>
                  <a:lnTo>
                    <a:pt x="3483246" y="3115465"/>
                  </a:lnTo>
                  <a:lnTo>
                    <a:pt x="3483246" y="3115715"/>
                  </a:lnTo>
                  <a:lnTo>
                    <a:pt x="3483246" y="3115965"/>
                  </a:lnTo>
                  <a:lnTo>
                    <a:pt x="3483246" y="3116215"/>
                  </a:lnTo>
                  <a:lnTo>
                    <a:pt x="3483246" y="3116464"/>
                  </a:lnTo>
                  <a:lnTo>
                    <a:pt x="3483246" y="3116713"/>
                  </a:lnTo>
                  <a:lnTo>
                    <a:pt x="3483246" y="3116962"/>
                  </a:lnTo>
                  <a:lnTo>
                    <a:pt x="3483246" y="3117210"/>
                  </a:lnTo>
                  <a:lnTo>
                    <a:pt x="3483246" y="3117458"/>
                  </a:lnTo>
                  <a:lnTo>
                    <a:pt x="3483246" y="3117706"/>
                  </a:lnTo>
                  <a:lnTo>
                    <a:pt x="3483246" y="3117953"/>
                  </a:lnTo>
                  <a:lnTo>
                    <a:pt x="3483246" y="3118200"/>
                  </a:lnTo>
                  <a:lnTo>
                    <a:pt x="3483246" y="3118447"/>
                  </a:lnTo>
                  <a:lnTo>
                    <a:pt x="3483246" y="3118693"/>
                  </a:lnTo>
                  <a:lnTo>
                    <a:pt x="3483246" y="3118939"/>
                  </a:lnTo>
                  <a:lnTo>
                    <a:pt x="3483246" y="3119185"/>
                  </a:lnTo>
                  <a:lnTo>
                    <a:pt x="3483246" y="3119430"/>
                  </a:lnTo>
                  <a:lnTo>
                    <a:pt x="3483246" y="3119675"/>
                  </a:lnTo>
                  <a:lnTo>
                    <a:pt x="3483246" y="3119920"/>
                  </a:lnTo>
                  <a:lnTo>
                    <a:pt x="3483246" y="3120164"/>
                  </a:lnTo>
                  <a:lnTo>
                    <a:pt x="3483246" y="3120408"/>
                  </a:lnTo>
                  <a:lnTo>
                    <a:pt x="3483246" y="3120652"/>
                  </a:lnTo>
                  <a:lnTo>
                    <a:pt x="3483246" y="3120895"/>
                  </a:lnTo>
                  <a:lnTo>
                    <a:pt x="3483246" y="3121138"/>
                  </a:lnTo>
                  <a:lnTo>
                    <a:pt x="3483246" y="3121381"/>
                  </a:lnTo>
                  <a:lnTo>
                    <a:pt x="3483246" y="3121623"/>
                  </a:lnTo>
                  <a:lnTo>
                    <a:pt x="3483246" y="3121865"/>
                  </a:lnTo>
                  <a:lnTo>
                    <a:pt x="3483246" y="3122107"/>
                  </a:lnTo>
                  <a:lnTo>
                    <a:pt x="3483246" y="3122349"/>
                  </a:lnTo>
                  <a:lnTo>
                    <a:pt x="3483246" y="3122590"/>
                  </a:lnTo>
                  <a:lnTo>
                    <a:pt x="3483246" y="3122830"/>
                  </a:lnTo>
                  <a:lnTo>
                    <a:pt x="3483246" y="3123071"/>
                  </a:lnTo>
                  <a:lnTo>
                    <a:pt x="3483246" y="3123311"/>
                  </a:lnTo>
                  <a:lnTo>
                    <a:pt x="3483246" y="3123551"/>
                  </a:lnTo>
                  <a:lnTo>
                    <a:pt x="3483246" y="312379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19261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AUC:0.636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AUC:0.752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55890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AUC:1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AUC:0.799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AUC:0.311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095"/>
              <a:ext cx="9936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AUC:0.483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43429" y="1626451"/>
            <a:ext cx="540409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AUC BMI </a:t>
            </a:r>
            <a:r>
              <a:rPr lang="en-US" altLang="ko-KR" sz="1320" dirty="0" smtClean="0"/>
              <a:t>90</a:t>
            </a:r>
            <a:r>
              <a:rPr lang="en-US" altLang="ko-KR" sz="1320" dirty="0"/>
              <a:t>% and over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22011"/>
                  </a:lnTo>
                  <a:lnTo>
                    <a:pt x="240344" y="70841"/>
                  </a:lnTo>
                  <a:lnTo>
                    <a:pt x="243827" y="116974"/>
                  </a:lnTo>
                  <a:lnTo>
                    <a:pt x="247310" y="160629"/>
                  </a:lnTo>
                  <a:lnTo>
                    <a:pt x="250793" y="201998"/>
                  </a:lnTo>
                  <a:lnTo>
                    <a:pt x="254277" y="241258"/>
                  </a:lnTo>
                  <a:lnTo>
                    <a:pt x="257760" y="278566"/>
                  </a:lnTo>
                  <a:lnTo>
                    <a:pt x="261243" y="314063"/>
                  </a:lnTo>
                  <a:lnTo>
                    <a:pt x="264726" y="347878"/>
                  </a:lnTo>
                  <a:lnTo>
                    <a:pt x="268210" y="380129"/>
                  </a:lnTo>
                  <a:lnTo>
                    <a:pt x="271693" y="410920"/>
                  </a:lnTo>
                  <a:lnTo>
                    <a:pt x="275176" y="440350"/>
                  </a:lnTo>
                  <a:lnTo>
                    <a:pt x="278659" y="468506"/>
                  </a:lnTo>
                  <a:lnTo>
                    <a:pt x="282143" y="495470"/>
                  </a:lnTo>
                  <a:lnTo>
                    <a:pt x="285626" y="492819"/>
                  </a:lnTo>
                  <a:lnTo>
                    <a:pt x="289109" y="487713"/>
                  </a:lnTo>
                  <a:lnTo>
                    <a:pt x="292592" y="482711"/>
                  </a:lnTo>
                  <a:lnTo>
                    <a:pt x="296075" y="477811"/>
                  </a:lnTo>
                  <a:lnTo>
                    <a:pt x="299559" y="473010"/>
                  </a:lnTo>
                  <a:lnTo>
                    <a:pt x="303042" y="468304"/>
                  </a:lnTo>
                  <a:lnTo>
                    <a:pt x="306525" y="463691"/>
                  </a:lnTo>
                  <a:lnTo>
                    <a:pt x="310008" y="459167"/>
                  </a:lnTo>
                  <a:lnTo>
                    <a:pt x="313492" y="454731"/>
                  </a:lnTo>
                  <a:lnTo>
                    <a:pt x="316975" y="450381"/>
                  </a:lnTo>
                  <a:lnTo>
                    <a:pt x="320458" y="446112"/>
                  </a:lnTo>
                  <a:lnTo>
                    <a:pt x="323941" y="441924"/>
                  </a:lnTo>
                  <a:lnTo>
                    <a:pt x="327425" y="437813"/>
                  </a:lnTo>
                  <a:lnTo>
                    <a:pt x="330908" y="433779"/>
                  </a:lnTo>
                  <a:lnTo>
                    <a:pt x="334391" y="429818"/>
                  </a:lnTo>
                  <a:lnTo>
                    <a:pt x="337874" y="425928"/>
                  </a:lnTo>
                  <a:lnTo>
                    <a:pt x="341358" y="422109"/>
                  </a:lnTo>
                  <a:lnTo>
                    <a:pt x="344841" y="418357"/>
                  </a:lnTo>
                  <a:lnTo>
                    <a:pt x="348324" y="414672"/>
                  </a:lnTo>
                  <a:lnTo>
                    <a:pt x="351807" y="411051"/>
                  </a:lnTo>
                  <a:lnTo>
                    <a:pt x="355291" y="407492"/>
                  </a:lnTo>
                  <a:lnTo>
                    <a:pt x="358774" y="403995"/>
                  </a:lnTo>
                  <a:lnTo>
                    <a:pt x="362257" y="400557"/>
                  </a:lnTo>
                  <a:lnTo>
                    <a:pt x="365740" y="397177"/>
                  </a:lnTo>
                  <a:lnTo>
                    <a:pt x="369224" y="393854"/>
                  </a:lnTo>
                  <a:lnTo>
                    <a:pt x="372707" y="390586"/>
                  </a:lnTo>
                  <a:lnTo>
                    <a:pt x="376190" y="387371"/>
                  </a:lnTo>
                  <a:lnTo>
                    <a:pt x="379673" y="384209"/>
                  </a:lnTo>
                  <a:lnTo>
                    <a:pt x="383157" y="381099"/>
                  </a:lnTo>
                  <a:lnTo>
                    <a:pt x="386640" y="378038"/>
                  </a:lnTo>
                  <a:lnTo>
                    <a:pt x="390123" y="375026"/>
                  </a:lnTo>
                  <a:lnTo>
                    <a:pt x="393606" y="372062"/>
                  </a:lnTo>
                  <a:lnTo>
                    <a:pt x="397090" y="369144"/>
                  </a:lnTo>
                  <a:lnTo>
                    <a:pt x="400573" y="366272"/>
                  </a:lnTo>
                  <a:lnTo>
                    <a:pt x="404056" y="363443"/>
                  </a:lnTo>
                  <a:lnTo>
                    <a:pt x="407539" y="360659"/>
                  </a:lnTo>
                  <a:lnTo>
                    <a:pt x="411023" y="357916"/>
                  </a:lnTo>
                  <a:lnTo>
                    <a:pt x="414506" y="355215"/>
                  </a:lnTo>
                  <a:lnTo>
                    <a:pt x="417989" y="352555"/>
                  </a:lnTo>
                  <a:lnTo>
                    <a:pt x="421472" y="349934"/>
                  </a:lnTo>
                  <a:lnTo>
                    <a:pt x="424956" y="347352"/>
                  </a:lnTo>
                  <a:lnTo>
                    <a:pt x="428439" y="344807"/>
                  </a:lnTo>
                  <a:lnTo>
                    <a:pt x="431922" y="342300"/>
                  </a:lnTo>
                  <a:lnTo>
                    <a:pt x="435405" y="339828"/>
                  </a:lnTo>
                  <a:lnTo>
                    <a:pt x="438889" y="337393"/>
                  </a:lnTo>
                  <a:lnTo>
                    <a:pt x="442372" y="334992"/>
                  </a:lnTo>
                  <a:lnTo>
                    <a:pt x="445855" y="332624"/>
                  </a:lnTo>
                  <a:lnTo>
                    <a:pt x="449338" y="330290"/>
                  </a:lnTo>
                  <a:lnTo>
                    <a:pt x="452822" y="327989"/>
                  </a:lnTo>
                  <a:lnTo>
                    <a:pt x="456305" y="325719"/>
                  </a:lnTo>
                  <a:lnTo>
                    <a:pt x="459788" y="323481"/>
                  </a:lnTo>
                  <a:lnTo>
                    <a:pt x="463271" y="321273"/>
                  </a:lnTo>
                  <a:lnTo>
                    <a:pt x="466755" y="319095"/>
                  </a:lnTo>
                  <a:lnTo>
                    <a:pt x="470238" y="316946"/>
                  </a:lnTo>
                  <a:lnTo>
                    <a:pt x="473721" y="314827"/>
                  </a:lnTo>
                  <a:lnTo>
                    <a:pt x="477204" y="312735"/>
                  </a:lnTo>
                  <a:lnTo>
                    <a:pt x="480688" y="310671"/>
                  </a:lnTo>
                  <a:lnTo>
                    <a:pt x="484171" y="308634"/>
                  </a:lnTo>
                  <a:lnTo>
                    <a:pt x="487654" y="306623"/>
                  </a:lnTo>
                  <a:lnTo>
                    <a:pt x="491137" y="304639"/>
                  </a:lnTo>
                  <a:lnTo>
                    <a:pt x="494621" y="302680"/>
                  </a:lnTo>
                  <a:lnTo>
                    <a:pt x="498104" y="300746"/>
                  </a:lnTo>
                  <a:lnTo>
                    <a:pt x="501587" y="298837"/>
                  </a:lnTo>
                  <a:lnTo>
                    <a:pt x="505070" y="296952"/>
                  </a:lnTo>
                  <a:lnTo>
                    <a:pt x="508554" y="295090"/>
                  </a:lnTo>
                  <a:lnTo>
                    <a:pt x="512037" y="293251"/>
                  </a:lnTo>
                  <a:lnTo>
                    <a:pt x="515520" y="291436"/>
                  </a:lnTo>
                  <a:lnTo>
                    <a:pt x="519003" y="289643"/>
                  </a:lnTo>
                  <a:lnTo>
                    <a:pt x="522487" y="287871"/>
                  </a:lnTo>
                  <a:lnTo>
                    <a:pt x="525970" y="286121"/>
                  </a:lnTo>
                  <a:lnTo>
                    <a:pt x="529453" y="284393"/>
                  </a:lnTo>
                  <a:lnTo>
                    <a:pt x="532936" y="282685"/>
                  </a:lnTo>
                  <a:lnTo>
                    <a:pt x="536420" y="280997"/>
                  </a:lnTo>
                  <a:lnTo>
                    <a:pt x="539903" y="279330"/>
                  </a:lnTo>
                  <a:lnTo>
                    <a:pt x="543386" y="277682"/>
                  </a:lnTo>
                  <a:lnTo>
                    <a:pt x="546869" y="276053"/>
                  </a:lnTo>
                  <a:lnTo>
                    <a:pt x="550353" y="274444"/>
                  </a:lnTo>
                  <a:lnTo>
                    <a:pt x="553836" y="272853"/>
                  </a:lnTo>
                  <a:lnTo>
                    <a:pt x="557319" y="271280"/>
                  </a:lnTo>
                  <a:lnTo>
                    <a:pt x="560802" y="269726"/>
                  </a:lnTo>
                  <a:lnTo>
                    <a:pt x="564286" y="268189"/>
                  </a:lnTo>
                  <a:lnTo>
                    <a:pt x="567769" y="266670"/>
                  </a:lnTo>
                  <a:lnTo>
                    <a:pt x="571252" y="265168"/>
                  </a:lnTo>
                  <a:lnTo>
                    <a:pt x="574735" y="263682"/>
                  </a:lnTo>
                  <a:lnTo>
                    <a:pt x="578218" y="262213"/>
                  </a:lnTo>
                  <a:lnTo>
                    <a:pt x="581702" y="260761"/>
                  </a:lnTo>
                  <a:lnTo>
                    <a:pt x="585185" y="259324"/>
                  </a:lnTo>
                  <a:lnTo>
                    <a:pt x="588668" y="257903"/>
                  </a:lnTo>
                  <a:lnTo>
                    <a:pt x="592151" y="256498"/>
                  </a:lnTo>
                  <a:lnTo>
                    <a:pt x="595635" y="255108"/>
                  </a:lnTo>
                  <a:lnTo>
                    <a:pt x="599118" y="253733"/>
                  </a:lnTo>
                  <a:lnTo>
                    <a:pt x="602601" y="252372"/>
                  </a:lnTo>
                  <a:lnTo>
                    <a:pt x="606084" y="251026"/>
                  </a:lnTo>
                  <a:lnTo>
                    <a:pt x="609568" y="249695"/>
                  </a:lnTo>
                  <a:lnTo>
                    <a:pt x="613051" y="248377"/>
                  </a:lnTo>
                  <a:lnTo>
                    <a:pt x="616534" y="247073"/>
                  </a:lnTo>
                  <a:lnTo>
                    <a:pt x="620017" y="245783"/>
                  </a:lnTo>
                  <a:lnTo>
                    <a:pt x="623501" y="244507"/>
                  </a:lnTo>
                  <a:lnTo>
                    <a:pt x="626984" y="243243"/>
                  </a:lnTo>
                  <a:lnTo>
                    <a:pt x="630467" y="241992"/>
                  </a:lnTo>
                  <a:lnTo>
                    <a:pt x="633950" y="240755"/>
                  </a:lnTo>
                  <a:lnTo>
                    <a:pt x="637434" y="239530"/>
                  </a:lnTo>
                  <a:lnTo>
                    <a:pt x="640917" y="238317"/>
                  </a:lnTo>
                  <a:lnTo>
                    <a:pt x="644400" y="237116"/>
                  </a:lnTo>
                  <a:lnTo>
                    <a:pt x="647883" y="235928"/>
                  </a:lnTo>
                  <a:lnTo>
                    <a:pt x="651367" y="234751"/>
                  </a:lnTo>
                  <a:lnTo>
                    <a:pt x="654850" y="233586"/>
                  </a:lnTo>
                  <a:lnTo>
                    <a:pt x="658333" y="232433"/>
                  </a:lnTo>
                  <a:lnTo>
                    <a:pt x="661816" y="231291"/>
                  </a:lnTo>
                  <a:lnTo>
                    <a:pt x="665300" y="230160"/>
                  </a:lnTo>
                  <a:lnTo>
                    <a:pt x="668783" y="229040"/>
                  </a:lnTo>
                  <a:lnTo>
                    <a:pt x="672266" y="227931"/>
                  </a:lnTo>
                  <a:lnTo>
                    <a:pt x="675749" y="226832"/>
                  </a:lnTo>
                  <a:lnTo>
                    <a:pt x="679233" y="225745"/>
                  </a:lnTo>
                  <a:lnTo>
                    <a:pt x="682716" y="224667"/>
                  </a:lnTo>
                  <a:lnTo>
                    <a:pt x="686199" y="223600"/>
                  </a:lnTo>
                  <a:lnTo>
                    <a:pt x="689682" y="222543"/>
                  </a:lnTo>
                  <a:lnTo>
                    <a:pt x="693166" y="221496"/>
                  </a:lnTo>
                  <a:lnTo>
                    <a:pt x="696649" y="220458"/>
                  </a:lnTo>
                  <a:lnTo>
                    <a:pt x="700132" y="219430"/>
                  </a:lnTo>
                  <a:lnTo>
                    <a:pt x="703615" y="218412"/>
                  </a:lnTo>
                  <a:lnTo>
                    <a:pt x="707099" y="217404"/>
                  </a:lnTo>
                  <a:lnTo>
                    <a:pt x="710582" y="216404"/>
                  </a:lnTo>
                  <a:lnTo>
                    <a:pt x="714065" y="215414"/>
                  </a:lnTo>
                  <a:lnTo>
                    <a:pt x="717548" y="214432"/>
                  </a:lnTo>
                  <a:lnTo>
                    <a:pt x="721032" y="213460"/>
                  </a:lnTo>
                  <a:lnTo>
                    <a:pt x="724515" y="212496"/>
                  </a:lnTo>
                  <a:lnTo>
                    <a:pt x="727998" y="211541"/>
                  </a:lnTo>
                  <a:lnTo>
                    <a:pt x="731481" y="210595"/>
                  </a:lnTo>
                  <a:lnTo>
                    <a:pt x="734965" y="209657"/>
                  </a:lnTo>
                  <a:lnTo>
                    <a:pt x="738448" y="208727"/>
                  </a:lnTo>
                  <a:lnTo>
                    <a:pt x="741931" y="207806"/>
                  </a:lnTo>
                  <a:lnTo>
                    <a:pt x="745414" y="206892"/>
                  </a:lnTo>
                  <a:lnTo>
                    <a:pt x="748898" y="205987"/>
                  </a:lnTo>
                  <a:lnTo>
                    <a:pt x="752381" y="205089"/>
                  </a:lnTo>
                  <a:lnTo>
                    <a:pt x="755864" y="204200"/>
                  </a:lnTo>
                  <a:lnTo>
                    <a:pt x="759347" y="203318"/>
                  </a:lnTo>
                  <a:lnTo>
                    <a:pt x="762831" y="202443"/>
                  </a:lnTo>
                  <a:lnTo>
                    <a:pt x="766314" y="201576"/>
                  </a:lnTo>
                  <a:lnTo>
                    <a:pt x="769797" y="200717"/>
                  </a:lnTo>
                  <a:lnTo>
                    <a:pt x="773280" y="199864"/>
                  </a:lnTo>
                  <a:lnTo>
                    <a:pt x="776764" y="199019"/>
                  </a:lnTo>
                  <a:lnTo>
                    <a:pt x="780247" y="198182"/>
                  </a:lnTo>
                  <a:lnTo>
                    <a:pt x="783730" y="197351"/>
                  </a:lnTo>
                  <a:lnTo>
                    <a:pt x="787213" y="196527"/>
                  </a:lnTo>
                  <a:lnTo>
                    <a:pt x="790697" y="195710"/>
                  </a:lnTo>
                  <a:lnTo>
                    <a:pt x="794180" y="194899"/>
                  </a:lnTo>
                  <a:lnTo>
                    <a:pt x="797663" y="194096"/>
                  </a:lnTo>
                  <a:lnTo>
                    <a:pt x="801146" y="193298"/>
                  </a:lnTo>
                  <a:lnTo>
                    <a:pt x="804630" y="192508"/>
                  </a:lnTo>
                  <a:lnTo>
                    <a:pt x="808113" y="191724"/>
                  </a:lnTo>
                  <a:lnTo>
                    <a:pt x="811596" y="190946"/>
                  </a:lnTo>
                  <a:lnTo>
                    <a:pt x="815079" y="190175"/>
                  </a:lnTo>
                  <a:lnTo>
                    <a:pt x="818563" y="189409"/>
                  </a:lnTo>
                  <a:lnTo>
                    <a:pt x="822046" y="188650"/>
                  </a:lnTo>
                  <a:lnTo>
                    <a:pt x="825529" y="187897"/>
                  </a:lnTo>
                  <a:lnTo>
                    <a:pt x="829012" y="187150"/>
                  </a:lnTo>
                  <a:lnTo>
                    <a:pt x="832496" y="186409"/>
                  </a:lnTo>
                  <a:lnTo>
                    <a:pt x="835979" y="185674"/>
                  </a:lnTo>
                  <a:lnTo>
                    <a:pt x="839462" y="184944"/>
                  </a:lnTo>
                  <a:lnTo>
                    <a:pt x="842945" y="184220"/>
                  </a:lnTo>
                  <a:lnTo>
                    <a:pt x="846429" y="183502"/>
                  </a:lnTo>
                  <a:lnTo>
                    <a:pt x="849912" y="496283"/>
                  </a:lnTo>
                  <a:lnTo>
                    <a:pt x="853395" y="494545"/>
                  </a:lnTo>
                  <a:lnTo>
                    <a:pt x="856878" y="492819"/>
                  </a:lnTo>
                  <a:lnTo>
                    <a:pt x="860361" y="491105"/>
                  </a:lnTo>
                  <a:lnTo>
                    <a:pt x="863845" y="489403"/>
                  </a:lnTo>
                  <a:lnTo>
                    <a:pt x="867328" y="487713"/>
                  </a:lnTo>
                  <a:lnTo>
                    <a:pt x="870811" y="486034"/>
                  </a:lnTo>
                  <a:lnTo>
                    <a:pt x="874294" y="484367"/>
                  </a:lnTo>
                  <a:lnTo>
                    <a:pt x="877778" y="482711"/>
                  </a:lnTo>
                  <a:lnTo>
                    <a:pt x="881261" y="481067"/>
                  </a:lnTo>
                  <a:lnTo>
                    <a:pt x="884744" y="479433"/>
                  </a:lnTo>
                  <a:lnTo>
                    <a:pt x="888227" y="477811"/>
                  </a:lnTo>
                  <a:lnTo>
                    <a:pt x="891711" y="476200"/>
                  </a:lnTo>
                  <a:lnTo>
                    <a:pt x="895194" y="836330"/>
                  </a:lnTo>
                  <a:lnTo>
                    <a:pt x="898677" y="837763"/>
                  </a:lnTo>
                  <a:lnTo>
                    <a:pt x="902160" y="839185"/>
                  </a:lnTo>
                  <a:lnTo>
                    <a:pt x="905644" y="840594"/>
                  </a:lnTo>
                  <a:lnTo>
                    <a:pt x="909127" y="841990"/>
                  </a:lnTo>
                  <a:lnTo>
                    <a:pt x="912610" y="843375"/>
                  </a:lnTo>
                  <a:lnTo>
                    <a:pt x="916093" y="844748"/>
                  </a:lnTo>
                  <a:lnTo>
                    <a:pt x="919577" y="846108"/>
                  </a:lnTo>
                  <a:lnTo>
                    <a:pt x="923060" y="847457"/>
                  </a:lnTo>
                  <a:lnTo>
                    <a:pt x="926543" y="848795"/>
                  </a:lnTo>
                  <a:lnTo>
                    <a:pt x="930026" y="850121"/>
                  </a:lnTo>
                  <a:lnTo>
                    <a:pt x="933510" y="851436"/>
                  </a:lnTo>
                  <a:lnTo>
                    <a:pt x="936993" y="852740"/>
                  </a:lnTo>
                  <a:lnTo>
                    <a:pt x="940476" y="854033"/>
                  </a:lnTo>
                  <a:lnTo>
                    <a:pt x="943959" y="855315"/>
                  </a:lnTo>
                  <a:lnTo>
                    <a:pt x="947443" y="856587"/>
                  </a:lnTo>
                  <a:lnTo>
                    <a:pt x="950926" y="857848"/>
                  </a:lnTo>
                  <a:lnTo>
                    <a:pt x="954409" y="859099"/>
                  </a:lnTo>
                  <a:lnTo>
                    <a:pt x="957892" y="860339"/>
                  </a:lnTo>
                  <a:lnTo>
                    <a:pt x="961376" y="861569"/>
                  </a:lnTo>
                  <a:lnTo>
                    <a:pt x="964859" y="862789"/>
                  </a:lnTo>
                  <a:lnTo>
                    <a:pt x="968342" y="864000"/>
                  </a:lnTo>
                  <a:lnTo>
                    <a:pt x="971825" y="865200"/>
                  </a:lnTo>
                  <a:lnTo>
                    <a:pt x="975309" y="866391"/>
                  </a:lnTo>
                  <a:lnTo>
                    <a:pt x="978792" y="867572"/>
                  </a:lnTo>
                  <a:lnTo>
                    <a:pt x="982275" y="868744"/>
                  </a:lnTo>
                  <a:lnTo>
                    <a:pt x="985758" y="869907"/>
                  </a:lnTo>
                  <a:lnTo>
                    <a:pt x="989242" y="871308"/>
                  </a:lnTo>
                  <a:lnTo>
                    <a:pt x="992725" y="873595"/>
                  </a:lnTo>
                  <a:lnTo>
                    <a:pt x="996208" y="875862"/>
                  </a:lnTo>
                  <a:lnTo>
                    <a:pt x="999691" y="878110"/>
                  </a:lnTo>
                  <a:lnTo>
                    <a:pt x="1003175" y="880338"/>
                  </a:lnTo>
                  <a:lnTo>
                    <a:pt x="1006658" y="882546"/>
                  </a:lnTo>
                  <a:lnTo>
                    <a:pt x="1010141" y="884736"/>
                  </a:lnTo>
                  <a:lnTo>
                    <a:pt x="1013624" y="886907"/>
                  </a:lnTo>
                  <a:lnTo>
                    <a:pt x="1017108" y="889060"/>
                  </a:lnTo>
                  <a:lnTo>
                    <a:pt x="1020591" y="891194"/>
                  </a:lnTo>
                  <a:lnTo>
                    <a:pt x="1024074" y="893311"/>
                  </a:lnTo>
                  <a:lnTo>
                    <a:pt x="1027557" y="895409"/>
                  </a:lnTo>
                  <a:lnTo>
                    <a:pt x="1031041" y="897490"/>
                  </a:lnTo>
                  <a:lnTo>
                    <a:pt x="1034524" y="899554"/>
                  </a:lnTo>
                  <a:lnTo>
                    <a:pt x="1038007" y="901601"/>
                  </a:lnTo>
                  <a:lnTo>
                    <a:pt x="1041490" y="903631"/>
                  </a:lnTo>
                  <a:lnTo>
                    <a:pt x="1044974" y="905644"/>
                  </a:lnTo>
                  <a:lnTo>
                    <a:pt x="1044974" y="905644"/>
                  </a:lnTo>
                  <a:lnTo>
                    <a:pt x="1048457" y="907640"/>
                  </a:lnTo>
                  <a:lnTo>
                    <a:pt x="1051940" y="909621"/>
                  </a:lnTo>
                  <a:lnTo>
                    <a:pt x="1055423" y="911585"/>
                  </a:lnTo>
                  <a:lnTo>
                    <a:pt x="1058907" y="913533"/>
                  </a:lnTo>
                  <a:lnTo>
                    <a:pt x="1062390" y="915466"/>
                  </a:lnTo>
                  <a:lnTo>
                    <a:pt x="1065873" y="917383"/>
                  </a:lnTo>
                  <a:lnTo>
                    <a:pt x="1069356" y="919285"/>
                  </a:lnTo>
                  <a:lnTo>
                    <a:pt x="1072840" y="921171"/>
                  </a:lnTo>
                  <a:lnTo>
                    <a:pt x="1076323" y="923043"/>
                  </a:lnTo>
                  <a:lnTo>
                    <a:pt x="1079806" y="924900"/>
                  </a:lnTo>
                  <a:lnTo>
                    <a:pt x="1083289" y="926742"/>
                  </a:lnTo>
                  <a:lnTo>
                    <a:pt x="1086773" y="928570"/>
                  </a:lnTo>
                  <a:lnTo>
                    <a:pt x="1090256" y="930384"/>
                  </a:lnTo>
                  <a:lnTo>
                    <a:pt x="1093739" y="932183"/>
                  </a:lnTo>
                  <a:lnTo>
                    <a:pt x="1097222" y="933969"/>
                  </a:lnTo>
                  <a:lnTo>
                    <a:pt x="1100706" y="935741"/>
                  </a:lnTo>
                  <a:lnTo>
                    <a:pt x="1104189" y="937499"/>
                  </a:lnTo>
                  <a:lnTo>
                    <a:pt x="1107672" y="939244"/>
                  </a:lnTo>
                  <a:lnTo>
                    <a:pt x="1111155" y="940975"/>
                  </a:lnTo>
                  <a:lnTo>
                    <a:pt x="1114639" y="942693"/>
                  </a:lnTo>
                  <a:lnTo>
                    <a:pt x="1118122" y="944399"/>
                  </a:lnTo>
                  <a:lnTo>
                    <a:pt x="1121605" y="946091"/>
                  </a:lnTo>
                  <a:lnTo>
                    <a:pt x="1125088" y="947771"/>
                  </a:lnTo>
                  <a:lnTo>
                    <a:pt x="1128572" y="949438"/>
                  </a:lnTo>
                  <a:lnTo>
                    <a:pt x="1132055" y="952368"/>
                  </a:lnTo>
                  <a:lnTo>
                    <a:pt x="1135538" y="955881"/>
                  </a:lnTo>
                  <a:lnTo>
                    <a:pt x="1139021" y="959363"/>
                  </a:lnTo>
                  <a:lnTo>
                    <a:pt x="1142505" y="962814"/>
                  </a:lnTo>
                  <a:lnTo>
                    <a:pt x="1145988" y="966236"/>
                  </a:lnTo>
                  <a:lnTo>
                    <a:pt x="1149471" y="969627"/>
                  </a:lnTo>
                  <a:lnTo>
                    <a:pt x="1152954" y="972988"/>
                  </a:lnTo>
                  <a:lnTo>
                    <a:pt x="1156437" y="976321"/>
                  </a:lnTo>
                  <a:lnTo>
                    <a:pt x="1159921" y="979625"/>
                  </a:lnTo>
                  <a:lnTo>
                    <a:pt x="1163404" y="982900"/>
                  </a:lnTo>
                  <a:lnTo>
                    <a:pt x="1166887" y="986147"/>
                  </a:lnTo>
                  <a:lnTo>
                    <a:pt x="1170370" y="989367"/>
                  </a:lnTo>
                  <a:lnTo>
                    <a:pt x="1173854" y="992559"/>
                  </a:lnTo>
                  <a:lnTo>
                    <a:pt x="1177337" y="1191743"/>
                  </a:lnTo>
                  <a:lnTo>
                    <a:pt x="1180820" y="1192394"/>
                  </a:lnTo>
                  <a:lnTo>
                    <a:pt x="1184303" y="1193042"/>
                  </a:lnTo>
                  <a:lnTo>
                    <a:pt x="1187787" y="1193685"/>
                  </a:lnTo>
                  <a:lnTo>
                    <a:pt x="1191270" y="1194325"/>
                  </a:lnTo>
                  <a:lnTo>
                    <a:pt x="1194753" y="1194960"/>
                  </a:lnTo>
                  <a:lnTo>
                    <a:pt x="1198236" y="1195591"/>
                  </a:lnTo>
                  <a:lnTo>
                    <a:pt x="1201720" y="1196218"/>
                  </a:lnTo>
                  <a:lnTo>
                    <a:pt x="1205203" y="1196841"/>
                  </a:lnTo>
                  <a:lnTo>
                    <a:pt x="1208686" y="1197460"/>
                  </a:lnTo>
                  <a:lnTo>
                    <a:pt x="1212169" y="1198076"/>
                  </a:lnTo>
                  <a:lnTo>
                    <a:pt x="1215653" y="1198687"/>
                  </a:lnTo>
                  <a:lnTo>
                    <a:pt x="1219136" y="1199295"/>
                  </a:lnTo>
                  <a:lnTo>
                    <a:pt x="1222619" y="1199899"/>
                  </a:lnTo>
                  <a:lnTo>
                    <a:pt x="1226102" y="1200499"/>
                  </a:lnTo>
                  <a:lnTo>
                    <a:pt x="1229586" y="1201095"/>
                  </a:lnTo>
                  <a:lnTo>
                    <a:pt x="1233069" y="1201688"/>
                  </a:lnTo>
                  <a:lnTo>
                    <a:pt x="1236552" y="1202277"/>
                  </a:lnTo>
                  <a:lnTo>
                    <a:pt x="1240035" y="1202862"/>
                  </a:lnTo>
                  <a:lnTo>
                    <a:pt x="1243519" y="1203444"/>
                  </a:lnTo>
                  <a:lnTo>
                    <a:pt x="1247002" y="1204023"/>
                  </a:lnTo>
                  <a:lnTo>
                    <a:pt x="1250485" y="1204597"/>
                  </a:lnTo>
                  <a:lnTo>
                    <a:pt x="1253968" y="1205169"/>
                  </a:lnTo>
                  <a:lnTo>
                    <a:pt x="1257452" y="1205737"/>
                  </a:lnTo>
                  <a:lnTo>
                    <a:pt x="1260935" y="1206301"/>
                  </a:lnTo>
                  <a:lnTo>
                    <a:pt x="1264418" y="1206862"/>
                  </a:lnTo>
                  <a:lnTo>
                    <a:pt x="1267901" y="1207420"/>
                  </a:lnTo>
                  <a:lnTo>
                    <a:pt x="1271385" y="1207974"/>
                  </a:lnTo>
                  <a:lnTo>
                    <a:pt x="1274868" y="1208525"/>
                  </a:lnTo>
                  <a:lnTo>
                    <a:pt x="1278351" y="1209073"/>
                  </a:lnTo>
                  <a:lnTo>
                    <a:pt x="1281834" y="1209618"/>
                  </a:lnTo>
                  <a:lnTo>
                    <a:pt x="1285318" y="1210159"/>
                  </a:lnTo>
                  <a:lnTo>
                    <a:pt x="1288801" y="1210698"/>
                  </a:lnTo>
                  <a:lnTo>
                    <a:pt x="1292284" y="1211233"/>
                  </a:lnTo>
                  <a:lnTo>
                    <a:pt x="1295767" y="1211765"/>
                  </a:lnTo>
                  <a:lnTo>
                    <a:pt x="1299251" y="1212293"/>
                  </a:lnTo>
                  <a:lnTo>
                    <a:pt x="1302734" y="1212819"/>
                  </a:lnTo>
                  <a:lnTo>
                    <a:pt x="1306217" y="1213342"/>
                  </a:lnTo>
                  <a:lnTo>
                    <a:pt x="1309700" y="1213862"/>
                  </a:lnTo>
                  <a:lnTo>
                    <a:pt x="1313184" y="1214378"/>
                  </a:lnTo>
                  <a:lnTo>
                    <a:pt x="1316667" y="1214892"/>
                  </a:lnTo>
                  <a:lnTo>
                    <a:pt x="1320150" y="1214999"/>
                  </a:lnTo>
                  <a:lnTo>
                    <a:pt x="1323633" y="1214861"/>
                  </a:lnTo>
                  <a:lnTo>
                    <a:pt x="1327117" y="1214723"/>
                  </a:lnTo>
                  <a:lnTo>
                    <a:pt x="1330600" y="1214585"/>
                  </a:lnTo>
                  <a:lnTo>
                    <a:pt x="1334083" y="1214449"/>
                  </a:lnTo>
                  <a:lnTo>
                    <a:pt x="1337566" y="1214313"/>
                  </a:lnTo>
                  <a:lnTo>
                    <a:pt x="1341050" y="1214178"/>
                  </a:lnTo>
                  <a:lnTo>
                    <a:pt x="1344533" y="1214044"/>
                  </a:lnTo>
                  <a:lnTo>
                    <a:pt x="1348016" y="1213910"/>
                  </a:lnTo>
                  <a:lnTo>
                    <a:pt x="1351499" y="1213777"/>
                  </a:lnTo>
                  <a:lnTo>
                    <a:pt x="1354983" y="1213644"/>
                  </a:lnTo>
                  <a:lnTo>
                    <a:pt x="1358466" y="1213513"/>
                  </a:lnTo>
                  <a:lnTo>
                    <a:pt x="1361949" y="1213382"/>
                  </a:lnTo>
                  <a:lnTo>
                    <a:pt x="1365432" y="1213251"/>
                  </a:lnTo>
                  <a:lnTo>
                    <a:pt x="1368916" y="1213121"/>
                  </a:lnTo>
                  <a:lnTo>
                    <a:pt x="1372399" y="1212992"/>
                  </a:lnTo>
                  <a:lnTo>
                    <a:pt x="1375882" y="1212864"/>
                  </a:lnTo>
                  <a:lnTo>
                    <a:pt x="1379365" y="1212736"/>
                  </a:lnTo>
                  <a:lnTo>
                    <a:pt x="1382849" y="1212609"/>
                  </a:lnTo>
                  <a:lnTo>
                    <a:pt x="1386332" y="1212482"/>
                  </a:lnTo>
                  <a:lnTo>
                    <a:pt x="1389815" y="1212356"/>
                  </a:lnTo>
                  <a:lnTo>
                    <a:pt x="1393298" y="1212231"/>
                  </a:lnTo>
                  <a:lnTo>
                    <a:pt x="1396782" y="1212106"/>
                  </a:lnTo>
                  <a:lnTo>
                    <a:pt x="1400265" y="1211982"/>
                  </a:lnTo>
                  <a:lnTo>
                    <a:pt x="1403748" y="1211858"/>
                  </a:lnTo>
                  <a:lnTo>
                    <a:pt x="1407231" y="1211735"/>
                  </a:lnTo>
                  <a:lnTo>
                    <a:pt x="1410715" y="1211613"/>
                  </a:lnTo>
                  <a:lnTo>
                    <a:pt x="1414198" y="1210406"/>
                  </a:lnTo>
                  <a:lnTo>
                    <a:pt x="1417681" y="1208464"/>
                  </a:lnTo>
                  <a:lnTo>
                    <a:pt x="1421164" y="1206528"/>
                  </a:lnTo>
                  <a:lnTo>
                    <a:pt x="1424648" y="1204598"/>
                  </a:lnTo>
                  <a:lnTo>
                    <a:pt x="1428131" y="1202674"/>
                  </a:lnTo>
                  <a:lnTo>
                    <a:pt x="1431614" y="1200757"/>
                  </a:lnTo>
                  <a:lnTo>
                    <a:pt x="1435097" y="1198845"/>
                  </a:lnTo>
                  <a:lnTo>
                    <a:pt x="1438580" y="1196940"/>
                  </a:lnTo>
                  <a:lnTo>
                    <a:pt x="1442064" y="1195041"/>
                  </a:lnTo>
                  <a:lnTo>
                    <a:pt x="1445547" y="1193148"/>
                  </a:lnTo>
                  <a:lnTo>
                    <a:pt x="1449030" y="1191260"/>
                  </a:lnTo>
                  <a:lnTo>
                    <a:pt x="1452513" y="1189379"/>
                  </a:lnTo>
                  <a:lnTo>
                    <a:pt x="1455997" y="1187504"/>
                  </a:lnTo>
                  <a:lnTo>
                    <a:pt x="1459480" y="1185634"/>
                  </a:lnTo>
                  <a:lnTo>
                    <a:pt x="1462963" y="1183771"/>
                  </a:lnTo>
                  <a:lnTo>
                    <a:pt x="1466446" y="1181913"/>
                  </a:lnTo>
                  <a:lnTo>
                    <a:pt x="1469930" y="1180061"/>
                  </a:lnTo>
                  <a:lnTo>
                    <a:pt x="1473413" y="1178215"/>
                  </a:lnTo>
                  <a:lnTo>
                    <a:pt x="1476896" y="1176375"/>
                  </a:lnTo>
                  <a:lnTo>
                    <a:pt x="1480379" y="1174540"/>
                  </a:lnTo>
                  <a:lnTo>
                    <a:pt x="1483863" y="1172711"/>
                  </a:lnTo>
                  <a:lnTo>
                    <a:pt x="1487346" y="1170888"/>
                  </a:lnTo>
                  <a:lnTo>
                    <a:pt x="1490829" y="1169070"/>
                  </a:lnTo>
                  <a:lnTo>
                    <a:pt x="1494312" y="1167259"/>
                  </a:lnTo>
                  <a:lnTo>
                    <a:pt x="1497796" y="1165452"/>
                  </a:lnTo>
                  <a:lnTo>
                    <a:pt x="1501279" y="1163652"/>
                  </a:lnTo>
                  <a:lnTo>
                    <a:pt x="1504762" y="1161856"/>
                  </a:lnTo>
                  <a:lnTo>
                    <a:pt x="1508245" y="1296612"/>
                  </a:lnTo>
                  <a:lnTo>
                    <a:pt x="1511729" y="1294735"/>
                  </a:lnTo>
                  <a:lnTo>
                    <a:pt x="1515212" y="1292863"/>
                  </a:lnTo>
                  <a:lnTo>
                    <a:pt x="1518695" y="1290997"/>
                  </a:lnTo>
                  <a:lnTo>
                    <a:pt x="1522178" y="1289136"/>
                  </a:lnTo>
                  <a:lnTo>
                    <a:pt x="1525662" y="1287281"/>
                  </a:lnTo>
                  <a:lnTo>
                    <a:pt x="1529145" y="1285430"/>
                  </a:lnTo>
                  <a:lnTo>
                    <a:pt x="1532628" y="1283585"/>
                  </a:lnTo>
                  <a:lnTo>
                    <a:pt x="1536111" y="1281746"/>
                  </a:lnTo>
                  <a:lnTo>
                    <a:pt x="1539595" y="1279912"/>
                  </a:lnTo>
                  <a:lnTo>
                    <a:pt x="1543078" y="1278082"/>
                  </a:lnTo>
                  <a:lnTo>
                    <a:pt x="1546561" y="1276259"/>
                  </a:lnTo>
                  <a:lnTo>
                    <a:pt x="1550044" y="1274440"/>
                  </a:lnTo>
                  <a:lnTo>
                    <a:pt x="1553528" y="1272796"/>
                  </a:lnTo>
                  <a:lnTo>
                    <a:pt x="1557011" y="1274127"/>
                  </a:lnTo>
                  <a:lnTo>
                    <a:pt x="1560494" y="1275450"/>
                  </a:lnTo>
                  <a:lnTo>
                    <a:pt x="1563977" y="1276765"/>
                  </a:lnTo>
                  <a:lnTo>
                    <a:pt x="1567461" y="1278073"/>
                  </a:lnTo>
                  <a:lnTo>
                    <a:pt x="1570944" y="1279374"/>
                  </a:lnTo>
                  <a:lnTo>
                    <a:pt x="1574427" y="1280667"/>
                  </a:lnTo>
                  <a:lnTo>
                    <a:pt x="1577910" y="1281953"/>
                  </a:lnTo>
                  <a:lnTo>
                    <a:pt x="1581394" y="1283232"/>
                  </a:lnTo>
                  <a:lnTo>
                    <a:pt x="1584877" y="1284504"/>
                  </a:lnTo>
                  <a:lnTo>
                    <a:pt x="1588360" y="1285769"/>
                  </a:lnTo>
                  <a:lnTo>
                    <a:pt x="1591843" y="1287027"/>
                  </a:lnTo>
                  <a:lnTo>
                    <a:pt x="1595327" y="1288278"/>
                  </a:lnTo>
                  <a:lnTo>
                    <a:pt x="1598810" y="1289522"/>
                  </a:lnTo>
                  <a:lnTo>
                    <a:pt x="1602293" y="1290759"/>
                  </a:lnTo>
                  <a:lnTo>
                    <a:pt x="1605776" y="1291989"/>
                  </a:lnTo>
                  <a:lnTo>
                    <a:pt x="1609260" y="1293213"/>
                  </a:lnTo>
                  <a:lnTo>
                    <a:pt x="1612743" y="1294430"/>
                  </a:lnTo>
                  <a:lnTo>
                    <a:pt x="1616226" y="1295641"/>
                  </a:lnTo>
                  <a:lnTo>
                    <a:pt x="1619709" y="1296845"/>
                  </a:lnTo>
                  <a:lnTo>
                    <a:pt x="1623193" y="1298043"/>
                  </a:lnTo>
                  <a:lnTo>
                    <a:pt x="1626676" y="1299234"/>
                  </a:lnTo>
                  <a:lnTo>
                    <a:pt x="1630159" y="1300418"/>
                  </a:lnTo>
                  <a:lnTo>
                    <a:pt x="1633642" y="1301597"/>
                  </a:lnTo>
                  <a:lnTo>
                    <a:pt x="1637126" y="1302769"/>
                  </a:lnTo>
                  <a:lnTo>
                    <a:pt x="1640609" y="1303935"/>
                  </a:lnTo>
                  <a:lnTo>
                    <a:pt x="1644092" y="1305095"/>
                  </a:lnTo>
                  <a:lnTo>
                    <a:pt x="1647575" y="1306248"/>
                  </a:lnTo>
                  <a:lnTo>
                    <a:pt x="1651059" y="1307396"/>
                  </a:lnTo>
                  <a:lnTo>
                    <a:pt x="1654542" y="1308537"/>
                  </a:lnTo>
                  <a:lnTo>
                    <a:pt x="1658025" y="1309673"/>
                  </a:lnTo>
                  <a:lnTo>
                    <a:pt x="1661508" y="1310802"/>
                  </a:lnTo>
                  <a:lnTo>
                    <a:pt x="1664992" y="1311926"/>
                  </a:lnTo>
                  <a:lnTo>
                    <a:pt x="1668475" y="1313044"/>
                  </a:lnTo>
                  <a:lnTo>
                    <a:pt x="1671958" y="1314156"/>
                  </a:lnTo>
                  <a:lnTo>
                    <a:pt x="1675441" y="1315262"/>
                  </a:lnTo>
                  <a:lnTo>
                    <a:pt x="1678925" y="1316363"/>
                  </a:lnTo>
                  <a:lnTo>
                    <a:pt x="1682408" y="1317457"/>
                  </a:lnTo>
                  <a:lnTo>
                    <a:pt x="1685891" y="1318547"/>
                  </a:lnTo>
                  <a:lnTo>
                    <a:pt x="1689374" y="1319630"/>
                  </a:lnTo>
                  <a:lnTo>
                    <a:pt x="1692858" y="1320709"/>
                  </a:lnTo>
                  <a:lnTo>
                    <a:pt x="1696341" y="1322724"/>
                  </a:lnTo>
                  <a:lnTo>
                    <a:pt x="1699824" y="1325615"/>
                  </a:lnTo>
                  <a:lnTo>
                    <a:pt x="1703307" y="1328488"/>
                  </a:lnTo>
                  <a:lnTo>
                    <a:pt x="1706791" y="1331340"/>
                  </a:lnTo>
                  <a:lnTo>
                    <a:pt x="1710274" y="1334174"/>
                  </a:lnTo>
                  <a:lnTo>
                    <a:pt x="1713757" y="1336989"/>
                  </a:lnTo>
                  <a:lnTo>
                    <a:pt x="1717240" y="1339785"/>
                  </a:lnTo>
                  <a:lnTo>
                    <a:pt x="1720723" y="1342563"/>
                  </a:lnTo>
                  <a:lnTo>
                    <a:pt x="1724207" y="1345322"/>
                  </a:lnTo>
                  <a:lnTo>
                    <a:pt x="1727690" y="1348063"/>
                  </a:lnTo>
                  <a:lnTo>
                    <a:pt x="1731173" y="1350786"/>
                  </a:lnTo>
                  <a:lnTo>
                    <a:pt x="1734656" y="1353491"/>
                  </a:lnTo>
                  <a:lnTo>
                    <a:pt x="1738140" y="1356179"/>
                  </a:lnTo>
                  <a:lnTo>
                    <a:pt x="1741623" y="1358849"/>
                  </a:lnTo>
                  <a:lnTo>
                    <a:pt x="1745106" y="1361501"/>
                  </a:lnTo>
                  <a:lnTo>
                    <a:pt x="1748589" y="1364137"/>
                  </a:lnTo>
                  <a:lnTo>
                    <a:pt x="1752073" y="1366755"/>
                  </a:lnTo>
                  <a:lnTo>
                    <a:pt x="1755556" y="1369357"/>
                  </a:lnTo>
                  <a:lnTo>
                    <a:pt x="1759039" y="1371942"/>
                  </a:lnTo>
                  <a:lnTo>
                    <a:pt x="1762522" y="1374511"/>
                  </a:lnTo>
                  <a:lnTo>
                    <a:pt x="1766006" y="1377063"/>
                  </a:lnTo>
                  <a:lnTo>
                    <a:pt x="1769489" y="1379599"/>
                  </a:lnTo>
                  <a:lnTo>
                    <a:pt x="1772972" y="1382119"/>
                  </a:lnTo>
                  <a:lnTo>
                    <a:pt x="1776455" y="1384624"/>
                  </a:lnTo>
                  <a:lnTo>
                    <a:pt x="1779939" y="1387112"/>
                  </a:lnTo>
                  <a:lnTo>
                    <a:pt x="1783422" y="1389585"/>
                  </a:lnTo>
                  <a:lnTo>
                    <a:pt x="1786905" y="1392042"/>
                  </a:lnTo>
                  <a:lnTo>
                    <a:pt x="1790388" y="1394484"/>
                  </a:lnTo>
                  <a:lnTo>
                    <a:pt x="1793872" y="1396911"/>
                  </a:lnTo>
                  <a:lnTo>
                    <a:pt x="1797355" y="1399323"/>
                  </a:lnTo>
                  <a:lnTo>
                    <a:pt x="1800838" y="1401721"/>
                  </a:lnTo>
                  <a:lnTo>
                    <a:pt x="1804321" y="1404103"/>
                  </a:lnTo>
                  <a:lnTo>
                    <a:pt x="1807805" y="1406471"/>
                  </a:lnTo>
                  <a:lnTo>
                    <a:pt x="1811288" y="1408824"/>
                  </a:lnTo>
                  <a:lnTo>
                    <a:pt x="1814771" y="1411163"/>
                  </a:lnTo>
                  <a:lnTo>
                    <a:pt x="1818254" y="1413488"/>
                  </a:lnTo>
                  <a:lnTo>
                    <a:pt x="1821738" y="1415799"/>
                  </a:lnTo>
                  <a:lnTo>
                    <a:pt x="1825221" y="1418095"/>
                  </a:lnTo>
                  <a:lnTo>
                    <a:pt x="1828704" y="1420378"/>
                  </a:lnTo>
                  <a:lnTo>
                    <a:pt x="1832187" y="1422648"/>
                  </a:lnTo>
                  <a:lnTo>
                    <a:pt x="1835671" y="1424903"/>
                  </a:lnTo>
                  <a:lnTo>
                    <a:pt x="1839154" y="1426773"/>
                  </a:lnTo>
                  <a:lnTo>
                    <a:pt x="1842637" y="1428622"/>
                  </a:lnTo>
                  <a:lnTo>
                    <a:pt x="1846120" y="1430460"/>
                  </a:lnTo>
                  <a:lnTo>
                    <a:pt x="1849604" y="1432288"/>
                  </a:lnTo>
                  <a:lnTo>
                    <a:pt x="1853087" y="1434106"/>
                  </a:lnTo>
                  <a:lnTo>
                    <a:pt x="1856570" y="1435914"/>
                  </a:lnTo>
                  <a:lnTo>
                    <a:pt x="1860053" y="1437712"/>
                  </a:lnTo>
                  <a:lnTo>
                    <a:pt x="1863537" y="1439501"/>
                  </a:lnTo>
                  <a:lnTo>
                    <a:pt x="1867020" y="1441279"/>
                  </a:lnTo>
                  <a:lnTo>
                    <a:pt x="1870503" y="1443048"/>
                  </a:lnTo>
                  <a:lnTo>
                    <a:pt x="1873986" y="1444807"/>
                  </a:lnTo>
                  <a:lnTo>
                    <a:pt x="1877470" y="1446557"/>
                  </a:lnTo>
                  <a:lnTo>
                    <a:pt x="1880953" y="1448297"/>
                  </a:lnTo>
                  <a:lnTo>
                    <a:pt x="1884436" y="1450028"/>
                  </a:lnTo>
                  <a:lnTo>
                    <a:pt x="1887919" y="1451749"/>
                  </a:lnTo>
                  <a:lnTo>
                    <a:pt x="1891403" y="1453461"/>
                  </a:lnTo>
                  <a:lnTo>
                    <a:pt x="1894886" y="1455164"/>
                  </a:lnTo>
                  <a:lnTo>
                    <a:pt x="1898369" y="1456858"/>
                  </a:lnTo>
                  <a:lnTo>
                    <a:pt x="1901852" y="1458543"/>
                  </a:lnTo>
                  <a:lnTo>
                    <a:pt x="1905336" y="1460219"/>
                  </a:lnTo>
                  <a:lnTo>
                    <a:pt x="1908819" y="1461887"/>
                  </a:lnTo>
                  <a:lnTo>
                    <a:pt x="1912302" y="1463545"/>
                  </a:lnTo>
                  <a:lnTo>
                    <a:pt x="1915785" y="1465194"/>
                  </a:lnTo>
                  <a:lnTo>
                    <a:pt x="1919269" y="1466835"/>
                  </a:lnTo>
                  <a:lnTo>
                    <a:pt x="1922752" y="1468468"/>
                  </a:lnTo>
                  <a:lnTo>
                    <a:pt x="1926235" y="1470092"/>
                  </a:lnTo>
                  <a:lnTo>
                    <a:pt x="1929718" y="1471707"/>
                  </a:lnTo>
                  <a:lnTo>
                    <a:pt x="1933202" y="1478244"/>
                  </a:lnTo>
                  <a:lnTo>
                    <a:pt x="1936685" y="1484993"/>
                  </a:lnTo>
                  <a:lnTo>
                    <a:pt x="1940168" y="1491674"/>
                  </a:lnTo>
                  <a:lnTo>
                    <a:pt x="1943651" y="1498286"/>
                  </a:lnTo>
                  <a:lnTo>
                    <a:pt x="1947135" y="1504831"/>
                  </a:lnTo>
                  <a:lnTo>
                    <a:pt x="1950618" y="1511310"/>
                  </a:lnTo>
                  <a:lnTo>
                    <a:pt x="1954101" y="1517724"/>
                  </a:lnTo>
                  <a:lnTo>
                    <a:pt x="1957584" y="1524073"/>
                  </a:lnTo>
                  <a:lnTo>
                    <a:pt x="1961068" y="1530359"/>
                  </a:lnTo>
                  <a:lnTo>
                    <a:pt x="1964551" y="1536583"/>
                  </a:lnTo>
                  <a:lnTo>
                    <a:pt x="1968034" y="1542746"/>
                  </a:lnTo>
                  <a:lnTo>
                    <a:pt x="1971517" y="1548848"/>
                  </a:lnTo>
                  <a:lnTo>
                    <a:pt x="1975001" y="1554891"/>
                  </a:lnTo>
                  <a:lnTo>
                    <a:pt x="1978484" y="1558448"/>
                  </a:lnTo>
                  <a:lnTo>
                    <a:pt x="1981967" y="1558804"/>
                  </a:lnTo>
                  <a:lnTo>
                    <a:pt x="1985450" y="1559158"/>
                  </a:lnTo>
                  <a:lnTo>
                    <a:pt x="1988934" y="1559511"/>
                  </a:lnTo>
                  <a:lnTo>
                    <a:pt x="1992417" y="1559863"/>
                  </a:lnTo>
                  <a:lnTo>
                    <a:pt x="1995900" y="1560213"/>
                  </a:lnTo>
                  <a:lnTo>
                    <a:pt x="1999383" y="1560562"/>
                  </a:lnTo>
                  <a:lnTo>
                    <a:pt x="2002867" y="1560910"/>
                  </a:lnTo>
                  <a:lnTo>
                    <a:pt x="2006350" y="1561256"/>
                  </a:lnTo>
                  <a:lnTo>
                    <a:pt x="2009833" y="1561601"/>
                  </a:lnTo>
                  <a:lnTo>
                    <a:pt x="2013316" y="1561945"/>
                  </a:lnTo>
                  <a:lnTo>
                    <a:pt x="2016799" y="1562287"/>
                  </a:lnTo>
                  <a:lnTo>
                    <a:pt x="2020283" y="1562628"/>
                  </a:lnTo>
                  <a:lnTo>
                    <a:pt x="2023766" y="1562967"/>
                  </a:lnTo>
                  <a:lnTo>
                    <a:pt x="2027249" y="1568305"/>
                  </a:lnTo>
                  <a:lnTo>
                    <a:pt x="2030732" y="1574032"/>
                  </a:lnTo>
                  <a:lnTo>
                    <a:pt x="2034216" y="1579706"/>
                  </a:lnTo>
                  <a:lnTo>
                    <a:pt x="2037699" y="1585326"/>
                  </a:lnTo>
                  <a:lnTo>
                    <a:pt x="2041182" y="1590895"/>
                  </a:lnTo>
                  <a:lnTo>
                    <a:pt x="2044665" y="1596412"/>
                  </a:lnTo>
                  <a:lnTo>
                    <a:pt x="2048149" y="1601878"/>
                  </a:lnTo>
                  <a:lnTo>
                    <a:pt x="2051632" y="1607294"/>
                  </a:lnTo>
                  <a:lnTo>
                    <a:pt x="2055115" y="1612661"/>
                  </a:lnTo>
                  <a:lnTo>
                    <a:pt x="2058598" y="1617980"/>
                  </a:lnTo>
                  <a:lnTo>
                    <a:pt x="2062082" y="1623250"/>
                  </a:lnTo>
                  <a:lnTo>
                    <a:pt x="2065565" y="1628473"/>
                  </a:lnTo>
                  <a:lnTo>
                    <a:pt x="2069048" y="1633650"/>
                  </a:lnTo>
                  <a:lnTo>
                    <a:pt x="2072531" y="1639446"/>
                  </a:lnTo>
                  <a:lnTo>
                    <a:pt x="2076015" y="1646153"/>
                  </a:lnTo>
                  <a:lnTo>
                    <a:pt x="2079498" y="1652789"/>
                  </a:lnTo>
                  <a:lnTo>
                    <a:pt x="2082981" y="1659356"/>
                  </a:lnTo>
                  <a:lnTo>
                    <a:pt x="2086464" y="1665854"/>
                  </a:lnTo>
                  <a:lnTo>
                    <a:pt x="2089948" y="1672284"/>
                  </a:lnTo>
                  <a:lnTo>
                    <a:pt x="2093431" y="1678648"/>
                  </a:lnTo>
                  <a:lnTo>
                    <a:pt x="2096914" y="1684947"/>
                  </a:lnTo>
                  <a:lnTo>
                    <a:pt x="2100397" y="1691181"/>
                  </a:lnTo>
                  <a:lnTo>
                    <a:pt x="2103881" y="1697351"/>
                  </a:lnTo>
                  <a:lnTo>
                    <a:pt x="2107364" y="1703459"/>
                  </a:lnTo>
                  <a:lnTo>
                    <a:pt x="2110847" y="1709505"/>
                  </a:lnTo>
                  <a:lnTo>
                    <a:pt x="2114330" y="1715491"/>
                  </a:lnTo>
                  <a:lnTo>
                    <a:pt x="2117814" y="1721417"/>
                  </a:lnTo>
                  <a:lnTo>
                    <a:pt x="2121297" y="1724687"/>
                  </a:lnTo>
                  <a:lnTo>
                    <a:pt x="2124780" y="1727622"/>
                  </a:lnTo>
                  <a:lnTo>
                    <a:pt x="2128263" y="1730536"/>
                  </a:lnTo>
                  <a:lnTo>
                    <a:pt x="2131747" y="1733432"/>
                  </a:lnTo>
                  <a:lnTo>
                    <a:pt x="2135230" y="1736308"/>
                  </a:lnTo>
                  <a:lnTo>
                    <a:pt x="2138713" y="1739166"/>
                  </a:lnTo>
                  <a:lnTo>
                    <a:pt x="2142196" y="1742006"/>
                  </a:lnTo>
                  <a:lnTo>
                    <a:pt x="2145680" y="1744826"/>
                  </a:lnTo>
                  <a:lnTo>
                    <a:pt x="2149163" y="1747629"/>
                  </a:lnTo>
                  <a:lnTo>
                    <a:pt x="2152646" y="1750414"/>
                  </a:lnTo>
                  <a:lnTo>
                    <a:pt x="2156129" y="1753180"/>
                  </a:lnTo>
                  <a:lnTo>
                    <a:pt x="2159613" y="1755929"/>
                  </a:lnTo>
                  <a:lnTo>
                    <a:pt x="2163096" y="1758661"/>
                  </a:lnTo>
                  <a:lnTo>
                    <a:pt x="2166579" y="1761375"/>
                  </a:lnTo>
                  <a:lnTo>
                    <a:pt x="2170062" y="1764072"/>
                  </a:lnTo>
                  <a:lnTo>
                    <a:pt x="2173546" y="1766752"/>
                  </a:lnTo>
                  <a:lnTo>
                    <a:pt x="2177029" y="1769415"/>
                  </a:lnTo>
                  <a:lnTo>
                    <a:pt x="2180512" y="1772061"/>
                  </a:lnTo>
                  <a:lnTo>
                    <a:pt x="2183995" y="1774691"/>
                  </a:lnTo>
                  <a:lnTo>
                    <a:pt x="2187479" y="1777304"/>
                  </a:lnTo>
                  <a:lnTo>
                    <a:pt x="2190962" y="1779901"/>
                  </a:lnTo>
                  <a:lnTo>
                    <a:pt x="2194445" y="1782482"/>
                  </a:lnTo>
                  <a:lnTo>
                    <a:pt x="2197928" y="1785047"/>
                  </a:lnTo>
                  <a:lnTo>
                    <a:pt x="2201412" y="1787596"/>
                  </a:lnTo>
                  <a:lnTo>
                    <a:pt x="2204895" y="1790130"/>
                  </a:lnTo>
                  <a:lnTo>
                    <a:pt x="2208378" y="1792648"/>
                  </a:lnTo>
                  <a:lnTo>
                    <a:pt x="2211861" y="1795151"/>
                  </a:lnTo>
                  <a:lnTo>
                    <a:pt x="2215345" y="1815879"/>
                  </a:lnTo>
                  <a:lnTo>
                    <a:pt x="2218828" y="1819519"/>
                  </a:lnTo>
                  <a:lnTo>
                    <a:pt x="2222311" y="1823131"/>
                  </a:lnTo>
                  <a:lnTo>
                    <a:pt x="2225794" y="1826716"/>
                  </a:lnTo>
                  <a:lnTo>
                    <a:pt x="2229278" y="1830275"/>
                  </a:lnTo>
                  <a:lnTo>
                    <a:pt x="2232761" y="1833807"/>
                  </a:lnTo>
                  <a:lnTo>
                    <a:pt x="2236244" y="1837314"/>
                  </a:lnTo>
                  <a:lnTo>
                    <a:pt x="2239727" y="1840794"/>
                  </a:lnTo>
                  <a:lnTo>
                    <a:pt x="2243211" y="1844249"/>
                  </a:lnTo>
                  <a:lnTo>
                    <a:pt x="2246694" y="1847680"/>
                  </a:lnTo>
                  <a:lnTo>
                    <a:pt x="2250177" y="1851085"/>
                  </a:lnTo>
                  <a:lnTo>
                    <a:pt x="2253660" y="1854465"/>
                  </a:lnTo>
                  <a:lnTo>
                    <a:pt x="2257144" y="1857822"/>
                  </a:lnTo>
                  <a:lnTo>
                    <a:pt x="2260627" y="1861971"/>
                  </a:lnTo>
                  <a:lnTo>
                    <a:pt x="2264110" y="1867584"/>
                  </a:lnTo>
                  <a:lnTo>
                    <a:pt x="2267593" y="1873141"/>
                  </a:lnTo>
                  <a:lnTo>
                    <a:pt x="2271077" y="1878643"/>
                  </a:lnTo>
                  <a:lnTo>
                    <a:pt x="2274560" y="1884091"/>
                  </a:lnTo>
                  <a:lnTo>
                    <a:pt x="2278043" y="1889486"/>
                  </a:lnTo>
                  <a:lnTo>
                    <a:pt x="2281526" y="1894828"/>
                  </a:lnTo>
                  <a:lnTo>
                    <a:pt x="2285010" y="1900118"/>
                  </a:lnTo>
                  <a:lnTo>
                    <a:pt x="2288493" y="1905358"/>
                  </a:lnTo>
                  <a:lnTo>
                    <a:pt x="2291976" y="1910546"/>
                  </a:lnTo>
                  <a:lnTo>
                    <a:pt x="2295459" y="1915686"/>
                  </a:lnTo>
                  <a:lnTo>
                    <a:pt x="2298942" y="1920776"/>
                  </a:lnTo>
                  <a:lnTo>
                    <a:pt x="2302426" y="1925818"/>
                  </a:lnTo>
                  <a:lnTo>
                    <a:pt x="2305909" y="1930813"/>
                  </a:lnTo>
                  <a:lnTo>
                    <a:pt x="2309392" y="1931841"/>
                  </a:lnTo>
                  <a:lnTo>
                    <a:pt x="2312875" y="1932106"/>
                  </a:lnTo>
                  <a:lnTo>
                    <a:pt x="2316359" y="1932370"/>
                  </a:lnTo>
                  <a:lnTo>
                    <a:pt x="2319842" y="1932634"/>
                  </a:lnTo>
                  <a:lnTo>
                    <a:pt x="2323325" y="1932896"/>
                  </a:lnTo>
                  <a:lnTo>
                    <a:pt x="2326808" y="1933158"/>
                  </a:lnTo>
                  <a:lnTo>
                    <a:pt x="2330292" y="1933418"/>
                  </a:lnTo>
                  <a:lnTo>
                    <a:pt x="2333775" y="1933678"/>
                  </a:lnTo>
                  <a:lnTo>
                    <a:pt x="2337258" y="1933937"/>
                  </a:lnTo>
                  <a:lnTo>
                    <a:pt x="2340741" y="1934195"/>
                  </a:lnTo>
                  <a:lnTo>
                    <a:pt x="2344225" y="1934453"/>
                  </a:lnTo>
                  <a:lnTo>
                    <a:pt x="2347708" y="1934709"/>
                  </a:lnTo>
                  <a:lnTo>
                    <a:pt x="2351191" y="1934964"/>
                  </a:lnTo>
                  <a:lnTo>
                    <a:pt x="2354674" y="1935219"/>
                  </a:lnTo>
                  <a:lnTo>
                    <a:pt x="2358158" y="1935473"/>
                  </a:lnTo>
                  <a:lnTo>
                    <a:pt x="2361641" y="1935726"/>
                  </a:lnTo>
                  <a:lnTo>
                    <a:pt x="2365124" y="1935978"/>
                  </a:lnTo>
                  <a:lnTo>
                    <a:pt x="2368607" y="1936230"/>
                  </a:lnTo>
                  <a:lnTo>
                    <a:pt x="2372091" y="1936480"/>
                  </a:lnTo>
                  <a:lnTo>
                    <a:pt x="2375574" y="1936730"/>
                  </a:lnTo>
                  <a:lnTo>
                    <a:pt x="2379057" y="1936979"/>
                  </a:lnTo>
                  <a:lnTo>
                    <a:pt x="2382540" y="1937227"/>
                  </a:lnTo>
                  <a:lnTo>
                    <a:pt x="2386024" y="1937475"/>
                  </a:lnTo>
                  <a:lnTo>
                    <a:pt x="2389507" y="1937721"/>
                  </a:lnTo>
                  <a:lnTo>
                    <a:pt x="2392990" y="1937967"/>
                  </a:lnTo>
                  <a:lnTo>
                    <a:pt x="2396473" y="1938212"/>
                  </a:lnTo>
                  <a:lnTo>
                    <a:pt x="2399957" y="1938456"/>
                  </a:lnTo>
                  <a:lnTo>
                    <a:pt x="2403440" y="1938699"/>
                  </a:lnTo>
                  <a:lnTo>
                    <a:pt x="2406923" y="1938942"/>
                  </a:lnTo>
                  <a:lnTo>
                    <a:pt x="2410406" y="1939184"/>
                  </a:lnTo>
                  <a:lnTo>
                    <a:pt x="2413890" y="1939425"/>
                  </a:lnTo>
                  <a:lnTo>
                    <a:pt x="2417373" y="1939665"/>
                  </a:lnTo>
                  <a:lnTo>
                    <a:pt x="2420856" y="1939905"/>
                  </a:lnTo>
                  <a:lnTo>
                    <a:pt x="2424339" y="1940143"/>
                  </a:lnTo>
                  <a:lnTo>
                    <a:pt x="2427823" y="1940381"/>
                  </a:lnTo>
                  <a:lnTo>
                    <a:pt x="2431306" y="1940619"/>
                  </a:lnTo>
                  <a:lnTo>
                    <a:pt x="2434789" y="1940855"/>
                  </a:lnTo>
                  <a:lnTo>
                    <a:pt x="2438272" y="1941091"/>
                  </a:lnTo>
                  <a:lnTo>
                    <a:pt x="2441756" y="1941326"/>
                  </a:lnTo>
                  <a:lnTo>
                    <a:pt x="2445239" y="1941560"/>
                  </a:lnTo>
                  <a:lnTo>
                    <a:pt x="2448722" y="1941794"/>
                  </a:lnTo>
                  <a:lnTo>
                    <a:pt x="2452205" y="1942027"/>
                  </a:lnTo>
                  <a:lnTo>
                    <a:pt x="2455689" y="1942259"/>
                  </a:lnTo>
                  <a:lnTo>
                    <a:pt x="2459172" y="1942490"/>
                  </a:lnTo>
                  <a:lnTo>
                    <a:pt x="2462655" y="1942721"/>
                  </a:lnTo>
                  <a:lnTo>
                    <a:pt x="2466138" y="1942950"/>
                  </a:lnTo>
                  <a:lnTo>
                    <a:pt x="2469622" y="1943180"/>
                  </a:lnTo>
                  <a:lnTo>
                    <a:pt x="2473105" y="1943408"/>
                  </a:lnTo>
                  <a:lnTo>
                    <a:pt x="2476588" y="1943636"/>
                  </a:lnTo>
                  <a:lnTo>
                    <a:pt x="2480071" y="1943863"/>
                  </a:lnTo>
                  <a:lnTo>
                    <a:pt x="2483555" y="1944089"/>
                  </a:lnTo>
                  <a:lnTo>
                    <a:pt x="2487038" y="1944315"/>
                  </a:lnTo>
                  <a:lnTo>
                    <a:pt x="2490521" y="1944540"/>
                  </a:lnTo>
                  <a:lnTo>
                    <a:pt x="2494004" y="1944764"/>
                  </a:lnTo>
                  <a:lnTo>
                    <a:pt x="2497488" y="2121857"/>
                  </a:lnTo>
                  <a:lnTo>
                    <a:pt x="2500971" y="2129551"/>
                  </a:lnTo>
                  <a:lnTo>
                    <a:pt x="2504454" y="2137137"/>
                  </a:lnTo>
                  <a:lnTo>
                    <a:pt x="2507937" y="2144618"/>
                  </a:lnTo>
                  <a:lnTo>
                    <a:pt x="2511421" y="2151996"/>
                  </a:lnTo>
                  <a:lnTo>
                    <a:pt x="2514904" y="2159274"/>
                  </a:lnTo>
                  <a:lnTo>
                    <a:pt x="2518387" y="2166452"/>
                  </a:lnTo>
                  <a:lnTo>
                    <a:pt x="2521870" y="2173533"/>
                  </a:lnTo>
                  <a:lnTo>
                    <a:pt x="2525354" y="2180519"/>
                  </a:lnTo>
                  <a:lnTo>
                    <a:pt x="2528837" y="2187413"/>
                  </a:lnTo>
                  <a:lnTo>
                    <a:pt x="2532320" y="2194215"/>
                  </a:lnTo>
                  <a:lnTo>
                    <a:pt x="2535803" y="2200927"/>
                  </a:lnTo>
                  <a:lnTo>
                    <a:pt x="2539287" y="2207552"/>
                  </a:lnTo>
                  <a:lnTo>
                    <a:pt x="2542770" y="2212377"/>
                  </a:lnTo>
                  <a:lnTo>
                    <a:pt x="2546253" y="2212541"/>
                  </a:lnTo>
                  <a:lnTo>
                    <a:pt x="2549736" y="2212705"/>
                  </a:lnTo>
                  <a:lnTo>
                    <a:pt x="2553220" y="2212868"/>
                  </a:lnTo>
                  <a:lnTo>
                    <a:pt x="2556703" y="2213031"/>
                  </a:lnTo>
                  <a:lnTo>
                    <a:pt x="2560186" y="2213193"/>
                  </a:lnTo>
                  <a:lnTo>
                    <a:pt x="2563669" y="2213355"/>
                  </a:lnTo>
                  <a:lnTo>
                    <a:pt x="2567153" y="2213517"/>
                  </a:lnTo>
                  <a:lnTo>
                    <a:pt x="2570636" y="2213678"/>
                  </a:lnTo>
                  <a:lnTo>
                    <a:pt x="2574119" y="2213838"/>
                  </a:lnTo>
                  <a:lnTo>
                    <a:pt x="2577602" y="2213998"/>
                  </a:lnTo>
                  <a:lnTo>
                    <a:pt x="2581085" y="2214158"/>
                  </a:lnTo>
                  <a:lnTo>
                    <a:pt x="2584569" y="2214317"/>
                  </a:lnTo>
                  <a:lnTo>
                    <a:pt x="2588052" y="2214476"/>
                  </a:lnTo>
                  <a:lnTo>
                    <a:pt x="2591535" y="2214634"/>
                  </a:lnTo>
                  <a:lnTo>
                    <a:pt x="2595018" y="2214791"/>
                  </a:lnTo>
                  <a:lnTo>
                    <a:pt x="2598502" y="2214949"/>
                  </a:lnTo>
                  <a:lnTo>
                    <a:pt x="2601985" y="2215105"/>
                  </a:lnTo>
                  <a:lnTo>
                    <a:pt x="2605468" y="2215262"/>
                  </a:lnTo>
                  <a:lnTo>
                    <a:pt x="2608951" y="2215418"/>
                  </a:lnTo>
                  <a:lnTo>
                    <a:pt x="2612435" y="2215573"/>
                  </a:lnTo>
                  <a:lnTo>
                    <a:pt x="2615918" y="2215728"/>
                  </a:lnTo>
                  <a:lnTo>
                    <a:pt x="2619401" y="2215882"/>
                  </a:lnTo>
                  <a:lnTo>
                    <a:pt x="2622884" y="2216036"/>
                  </a:lnTo>
                  <a:lnTo>
                    <a:pt x="2626368" y="2216190"/>
                  </a:lnTo>
                  <a:lnTo>
                    <a:pt x="2629851" y="2216343"/>
                  </a:lnTo>
                  <a:lnTo>
                    <a:pt x="2633334" y="2216496"/>
                  </a:lnTo>
                  <a:lnTo>
                    <a:pt x="2636817" y="2216722"/>
                  </a:lnTo>
                  <a:lnTo>
                    <a:pt x="2640301" y="2217178"/>
                  </a:lnTo>
                  <a:lnTo>
                    <a:pt x="2643784" y="2217631"/>
                  </a:lnTo>
                  <a:lnTo>
                    <a:pt x="2647267" y="2218084"/>
                  </a:lnTo>
                  <a:lnTo>
                    <a:pt x="2650750" y="2218534"/>
                  </a:lnTo>
                  <a:lnTo>
                    <a:pt x="2654234" y="2218984"/>
                  </a:lnTo>
                  <a:lnTo>
                    <a:pt x="2657717" y="2219432"/>
                  </a:lnTo>
                  <a:lnTo>
                    <a:pt x="2661200" y="2219878"/>
                  </a:lnTo>
                  <a:lnTo>
                    <a:pt x="2664683" y="2220323"/>
                  </a:lnTo>
                  <a:lnTo>
                    <a:pt x="2668167" y="2220766"/>
                  </a:lnTo>
                  <a:lnTo>
                    <a:pt x="2671650" y="2221208"/>
                  </a:lnTo>
                  <a:lnTo>
                    <a:pt x="2675133" y="2221648"/>
                  </a:lnTo>
                  <a:lnTo>
                    <a:pt x="2678616" y="2222087"/>
                  </a:lnTo>
                  <a:lnTo>
                    <a:pt x="2682100" y="2222525"/>
                  </a:lnTo>
                  <a:lnTo>
                    <a:pt x="2685583" y="2222961"/>
                  </a:lnTo>
                  <a:lnTo>
                    <a:pt x="2689066" y="2223396"/>
                  </a:lnTo>
                  <a:lnTo>
                    <a:pt x="2692549" y="2223829"/>
                  </a:lnTo>
                  <a:lnTo>
                    <a:pt x="2696033" y="2224261"/>
                  </a:lnTo>
                  <a:lnTo>
                    <a:pt x="2699516" y="2224691"/>
                  </a:lnTo>
                  <a:lnTo>
                    <a:pt x="2702999" y="2225120"/>
                  </a:lnTo>
                  <a:lnTo>
                    <a:pt x="2706482" y="2225548"/>
                  </a:lnTo>
                  <a:lnTo>
                    <a:pt x="2709966" y="2225974"/>
                  </a:lnTo>
                  <a:lnTo>
                    <a:pt x="2713449" y="2226399"/>
                  </a:lnTo>
                  <a:lnTo>
                    <a:pt x="2716932" y="2226822"/>
                  </a:lnTo>
                  <a:lnTo>
                    <a:pt x="2720415" y="2227244"/>
                  </a:lnTo>
                  <a:lnTo>
                    <a:pt x="2723899" y="2227665"/>
                  </a:lnTo>
                  <a:lnTo>
                    <a:pt x="2727382" y="2228084"/>
                  </a:lnTo>
                  <a:lnTo>
                    <a:pt x="2730865" y="2228939"/>
                  </a:lnTo>
                  <a:lnTo>
                    <a:pt x="2734348" y="2231364"/>
                  </a:lnTo>
                  <a:lnTo>
                    <a:pt x="2737832" y="2233773"/>
                  </a:lnTo>
                  <a:lnTo>
                    <a:pt x="2741315" y="2236168"/>
                  </a:lnTo>
                  <a:lnTo>
                    <a:pt x="2744798" y="2238547"/>
                  </a:lnTo>
                  <a:lnTo>
                    <a:pt x="2748281" y="2240911"/>
                  </a:lnTo>
                  <a:lnTo>
                    <a:pt x="2751765" y="2243260"/>
                  </a:lnTo>
                  <a:lnTo>
                    <a:pt x="2755248" y="2245594"/>
                  </a:lnTo>
                  <a:lnTo>
                    <a:pt x="2758731" y="2247914"/>
                  </a:lnTo>
                  <a:lnTo>
                    <a:pt x="2762214" y="2250219"/>
                  </a:lnTo>
                  <a:lnTo>
                    <a:pt x="2765698" y="2252510"/>
                  </a:lnTo>
                  <a:lnTo>
                    <a:pt x="2769181" y="2254786"/>
                  </a:lnTo>
                  <a:lnTo>
                    <a:pt x="2772664" y="2257049"/>
                  </a:lnTo>
                  <a:lnTo>
                    <a:pt x="2776147" y="2259297"/>
                  </a:lnTo>
                  <a:lnTo>
                    <a:pt x="2779631" y="2260210"/>
                  </a:lnTo>
                  <a:lnTo>
                    <a:pt x="2783114" y="2260560"/>
                  </a:lnTo>
                  <a:lnTo>
                    <a:pt x="2786597" y="2260910"/>
                  </a:lnTo>
                  <a:lnTo>
                    <a:pt x="2790080" y="2261258"/>
                  </a:lnTo>
                  <a:lnTo>
                    <a:pt x="2793564" y="2261605"/>
                  </a:lnTo>
                  <a:lnTo>
                    <a:pt x="2797047" y="2261951"/>
                  </a:lnTo>
                  <a:lnTo>
                    <a:pt x="2800530" y="2262296"/>
                  </a:lnTo>
                  <a:lnTo>
                    <a:pt x="2804013" y="2262640"/>
                  </a:lnTo>
                  <a:lnTo>
                    <a:pt x="2807497" y="2262983"/>
                  </a:lnTo>
                  <a:lnTo>
                    <a:pt x="2810980" y="2263325"/>
                  </a:lnTo>
                  <a:lnTo>
                    <a:pt x="2814463" y="2263665"/>
                  </a:lnTo>
                  <a:lnTo>
                    <a:pt x="2817946" y="2264005"/>
                  </a:lnTo>
                  <a:lnTo>
                    <a:pt x="2821430" y="2264344"/>
                  </a:lnTo>
                  <a:lnTo>
                    <a:pt x="2824913" y="2264682"/>
                  </a:lnTo>
                  <a:lnTo>
                    <a:pt x="2828396" y="2265018"/>
                  </a:lnTo>
                  <a:lnTo>
                    <a:pt x="2831879" y="2265354"/>
                  </a:lnTo>
                  <a:lnTo>
                    <a:pt x="2835363" y="2265689"/>
                  </a:lnTo>
                  <a:lnTo>
                    <a:pt x="2838846" y="2266022"/>
                  </a:lnTo>
                  <a:lnTo>
                    <a:pt x="2842329" y="2266355"/>
                  </a:lnTo>
                  <a:lnTo>
                    <a:pt x="2845812" y="2266687"/>
                  </a:lnTo>
                  <a:lnTo>
                    <a:pt x="2849296" y="2267017"/>
                  </a:lnTo>
                  <a:lnTo>
                    <a:pt x="2852779" y="2267347"/>
                  </a:lnTo>
                  <a:lnTo>
                    <a:pt x="2856262" y="2267676"/>
                  </a:lnTo>
                  <a:lnTo>
                    <a:pt x="2859745" y="2268004"/>
                  </a:lnTo>
                  <a:lnTo>
                    <a:pt x="2863229" y="2268330"/>
                  </a:lnTo>
                  <a:lnTo>
                    <a:pt x="2866712" y="2268656"/>
                  </a:lnTo>
                  <a:lnTo>
                    <a:pt x="2870195" y="2268981"/>
                  </a:lnTo>
                  <a:lnTo>
                    <a:pt x="2873678" y="2269997"/>
                  </a:lnTo>
                  <a:lnTo>
                    <a:pt x="2877161" y="2271341"/>
                  </a:lnTo>
                  <a:lnTo>
                    <a:pt x="2880645" y="2272678"/>
                  </a:lnTo>
                  <a:lnTo>
                    <a:pt x="2884128" y="2274009"/>
                  </a:lnTo>
                  <a:lnTo>
                    <a:pt x="2887611" y="2275334"/>
                  </a:lnTo>
                  <a:lnTo>
                    <a:pt x="2891094" y="2276653"/>
                  </a:lnTo>
                  <a:lnTo>
                    <a:pt x="2894578" y="2277966"/>
                  </a:lnTo>
                  <a:lnTo>
                    <a:pt x="2898061" y="2279273"/>
                  </a:lnTo>
                  <a:lnTo>
                    <a:pt x="2901544" y="2280574"/>
                  </a:lnTo>
                  <a:lnTo>
                    <a:pt x="2905027" y="2281869"/>
                  </a:lnTo>
                  <a:lnTo>
                    <a:pt x="2908511" y="2283158"/>
                  </a:lnTo>
                  <a:lnTo>
                    <a:pt x="2911994" y="2284441"/>
                  </a:lnTo>
                  <a:lnTo>
                    <a:pt x="2915477" y="2285719"/>
                  </a:lnTo>
                  <a:lnTo>
                    <a:pt x="2918960" y="2286991"/>
                  </a:lnTo>
                  <a:lnTo>
                    <a:pt x="2922444" y="2288257"/>
                  </a:lnTo>
                  <a:lnTo>
                    <a:pt x="2925927" y="2289517"/>
                  </a:lnTo>
                  <a:lnTo>
                    <a:pt x="2929410" y="2290772"/>
                  </a:lnTo>
                  <a:lnTo>
                    <a:pt x="2932893" y="2292021"/>
                  </a:lnTo>
                  <a:lnTo>
                    <a:pt x="2936377" y="2293264"/>
                  </a:lnTo>
                  <a:lnTo>
                    <a:pt x="2939860" y="2294502"/>
                  </a:lnTo>
                  <a:lnTo>
                    <a:pt x="2943343" y="2295735"/>
                  </a:lnTo>
                  <a:lnTo>
                    <a:pt x="2946826" y="2296962"/>
                  </a:lnTo>
                  <a:lnTo>
                    <a:pt x="2950310" y="2298184"/>
                  </a:lnTo>
                  <a:lnTo>
                    <a:pt x="2953793" y="2299400"/>
                  </a:lnTo>
                  <a:lnTo>
                    <a:pt x="2957276" y="2300611"/>
                  </a:lnTo>
                  <a:lnTo>
                    <a:pt x="2960759" y="2301816"/>
                  </a:lnTo>
                  <a:lnTo>
                    <a:pt x="2964243" y="2303017"/>
                  </a:lnTo>
                  <a:lnTo>
                    <a:pt x="2967726" y="2507957"/>
                  </a:lnTo>
                  <a:lnTo>
                    <a:pt x="2971209" y="2507988"/>
                  </a:lnTo>
                  <a:lnTo>
                    <a:pt x="2974692" y="2508018"/>
                  </a:lnTo>
                  <a:lnTo>
                    <a:pt x="2978176" y="2508048"/>
                  </a:lnTo>
                  <a:lnTo>
                    <a:pt x="2981659" y="2508079"/>
                  </a:lnTo>
                  <a:lnTo>
                    <a:pt x="2985142" y="2508109"/>
                  </a:lnTo>
                  <a:lnTo>
                    <a:pt x="2988625" y="2508139"/>
                  </a:lnTo>
                  <a:lnTo>
                    <a:pt x="2992109" y="2508169"/>
                  </a:lnTo>
                  <a:lnTo>
                    <a:pt x="2995592" y="2508199"/>
                  </a:lnTo>
                  <a:lnTo>
                    <a:pt x="2999075" y="2508229"/>
                  </a:lnTo>
                  <a:lnTo>
                    <a:pt x="3002558" y="2508258"/>
                  </a:lnTo>
                  <a:lnTo>
                    <a:pt x="3006042" y="2508288"/>
                  </a:lnTo>
                  <a:lnTo>
                    <a:pt x="3009525" y="2508318"/>
                  </a:lnTo>
                  <a:lnTo>
                    <a:pt x="3013008" y="2508348"/>
                  </a:lnTo>
                  <a:lnTo>
                    <a:pt x="3016491" y="2508377"/>
                  </a:lnTo>
                  <a:lnTo>
                    <a:pt x="3019975" y="2508407"/>
                  </a:lnTo>
                  <a:lnTo>
                    <a:pt x="3023458" y="2508436"/>
                  </a:lnTo>
                  <a:lnTo>
                    <a:pt x="3026941" y="2508465"/>
                  </a:lnTo>
                  <a:lnTo>
                    <a:pt x="3030424" y="2508494"/>
                  </a:lnTo>
                  <a:lnTo>
                    <a:pt x="3033908" y="2508524"/>
                  </a:lnTo>
                  <a:lnTo>
                    <a:pt x="3037391" y="2508553"/>
                  </a:lnTo>
                  <a:lnTo>
                    <a:pt x="3040874" y="2508582"/>
                  </a:lnTo>
                  <a:lnTo>
                    <a:pt x="3044357" y="2508611"/>
                  </a:lnTo>
                  <a:lnTo>
                    <a:pt x="3047841" y="2508640"/>
                  </a:lnTo>
                  <a:lnTo>
                    <a:pt x="3051324" y="2508669"/>
                  </a:lnTo>
                  <a:lnTo>
                    <a:pt x="3054807" y="2508697"/>
                  </a:lnTo>
                  <a:lnTo>
                    <a:pt x="3058290" y="2508726"/>
                  </a:lnTo>
                  <a:lnTo>
                    <a:pt x="3061774" y="2508755"/>
                  </a:lnTo>
                  <a:lnTo>
                    <a:pt x="3065257" y="2508783"/>
                  </a:lnTo>
                  <a:lnTo>
                    <a:pt x="3068740" y="2508812"/>
                  </a:lnTo>
                  <a:lnTo>
                    <a:pt x="3072223" y="2508840"/>
                  </a:lnTo>
                  <a:lnTo>
                    <a:pt x="3075707" y="2508869"/>
                  </a:lnTo>
                  <a:lnTo>
                    <a:pt x="3079190" y="2508897"/>
                  </a:lnTo>
                  <a:lnTo>
                    <a:pt x="3082673" y="2508925"/>
                  </a:lnTo>
                  <a:lnTo>
                    <a:pt x="3086156" y="2508953"/>
                  </a:lnTo>
                  <a:lnTo>
                    <a:pt x="3089640" y="2508981"/>
                  </a:lnTo>
                  <a:lnTo>
                    <a:pt x="3093123" y="2509010"/>
                  </a:lnTo>
                  <a:lnTo>
                    <a:pt x="3096606" y="2509038"/>
                  </a:lnTo>
                  <a:lnTo>
                    <a:pt x="3100089" y="2509065"/>
                  </a:lnTo>
                  <a:lnTo>
                    <a:pt x="3103573" y="2509093"/>
                  </a:lnTo>
                  <a:lnTo>
                    <a:pt x="3107056" y="2509561"/>
                  </a:lnTo>
                  <a:lnTo>
                    <a:pt x="3110539" y="2513635"/>
                  </a:lnTo>
                  <a:lnTo>
                    <a:pt x="3114022" y="2517666"/>
                  </a:lnTo>
                  <a:lnTo>
                    <a:pt x="3117506" y="2521655"/>
                  </a:lnTo>
                  <a:lnTo>
                    <a:pt x="3120989" y="2525602"/>
                  </a:lnTo>
                  <a:lnTo>
                    <a:pt x="3124472" y="2529508"/>
                  </a:lnTo>
                  <a:lnTo>
                    <a:pt x="3127955" y="2533374"/>
                  </a:lnTo>
                  <a:lnTo>
                    <a:pt x="3131439" y="2537200"/>
                  </a:lnTo>
                  <a:lnTo>
                    <a:pt x="3134922" y="2540987"/>
                  </a:lnTo>
                  <a:lnTo>
                    <a:pt x="3138405" y="2544736"/>
                  </a:lnTo>
                  <a:lnTo>
                    <a:pt x="3141888" y="2548446"/>
                  </a:lnTo>
                  <a:lnTo>
                    <a:pt x="3145372" y="2552120"/>
                  </a:lnTo>
                  <a:lnTo>
                    <a:pt x="3148855" y="2555756"/>
                  </a:lnTo>
                  <a:lnTo>
                    <a:pt x="3152338" y="2559356"/>
                  </a:lnTo>
                  <a:lnTo>
                    <a:pt x="3155821" y="2561642"/>
                  </a:lnTo>
                  <a:lnTo>
                    <a:pt x="3159304" y="2563044"/>
                  </a:lnTo>
                  <a:lnTo>
                    <a:pt x="3162788" y="2564438"/>
                  </a:lnTo>
                  <a:lnTo>
                    <a:pt x="3166271" y="2565824"/>
                  </a:lnTo>
                  <a:lnTo>
                    <a:pt x="3169754" y="2567204"/>
                  </a:lnTo>
                  <a:lnTo>
                    <a:pt x="3173237" y="2568576"/>
                  </a:lnTo>
                  <a:lnTo>
                    <a:pt x="3176721" y="2569942"/>
                  </a:lnTo>
                  <a:lnTo>
                    <a:pt x="3180204" y="2571300"/>
                  </a:lnTo>
                  <a:lnTo>
                    <a:pt x="3183687" y="2572651"/>
                  </a:lnTo>
                  <a:lnTo>
                    <a:pt x="3187170" y="2573995"/>
                  </a:lnTo>
                  <a:lnTo>
                    <a:pt x="3190654" y="2575333"/>
                  </a:lnTo>
                  <a:lnTo>
                    <a:pt x="3194137" y="2576663"/>
                  </a:lnTo>
                  <a:lnTo>
                    <a:pt x="3197620" y="2577987"/>
                  </a:lnTo>
                  <a:lnTo>
                    <a:pt x="3201103" y="2579304"/>
                  </a:lnTo>
                  <a:lnTo>
                    <a:pt x="3204587" y="2580615"/>
                  </a:lnTo>
                  <a:lnTo>
                    <a:pt x="3208070" y="2581918"/>
                  </a:lnTo>
                  <a:lnTo>
                    <a:pt x="3211553" y="2583216"/>
                  </a:lnTo>
                  <a:lnTo>
                    <a:pt x="3215036" y="2584506"/>
                  </a:lnTo>
                  <a:lnTo>
                    <a:pt x="3218520" y="2585790"/>
                  </a:lnTo>
                  <a:lnTo>
                    <a:pt x="3222003" y="2587068"/>
                  </a:lnTo>
                  <a:lnTo>
                    <a:pt x="3225486" y="2588339"/>
                  </a:lnTo>
                  <a:lnTo>
                    <a:pt x="3228969" y="2589605"/>
                  </a:lnTo>
                  <a:lnTo>
                    <a:pt x="3232453" y="2590863"/>
                  </a:lnTo>
                  <a:lnTo>
                    <a:pt x="3235936" y="2592116"/>
                  </a:lnTo>
                  <a:lnTo>
                    <a:pt x="3239419" y="2593362"/>
                  </a:lnTo>
                  <a:lnTo>
                    <a:pt x="3242902" y="2594602"/>
                  </a:lnTo>
                  <a:lnTo>
                    <a:pt x="3246386" y="2595836"/>
                  </a:lnTo>
                  <a:lnTo>
                    <a:pt x="3249869" y="2667350"/>
                  </a:lnTo>
                  <a:lnTo>
                    <a:pt x="3253352" y="2670150"/>
                  </a:lnTo>
                  <a:lnTo>
                    <a:pt x="3256835" y="2672925"/>
                  </a:lnTo>
                  <a:lnTo>
                    <a:pt x="3260319" y="2675675"/>
                  </a:lnTo>
                  <a:lnTo>
                    <a:pt x="3263802" y="2678401"/>
                  </a:lnTo>
                  <a:lnTo>
                    <a:pt x="3267285" y="2681102"/>
                  </a:lnTo>
                  <a:lnTo>
                    <a:pt x="3270768" y="2683780"/>
                  </a:lnTo>
                  <a:lnTo>
                    <a:pt x="3274252" y="2686434"/>
                  </a:lnTo>
                  <a:lnTo>
                    <a:pt x="3277735" y="2689065"/>
                  </a:lnTo>
                  <a:lnTo>
                    <a:pt x="3281218" y="2691674"/>
                  </a:lnTo>
                  <a:lnTo>
                    <a:pt x="3284701" y="2694260"/>
                  </a:lnTo>
                  <a:lnTo>
                    <a:pt x="3288185" y="2696823"/>
                  </a:lnTo>
                  <a:lnTo>
                    <a:pt x="3291668" y="2699365"/>
                  </a:lnTo>
                  <a:lnTo>
                    <a:pt x="3295151" y="2701934"/>
                  </a:lnTo>
                  <a:lnTo>
                    <a:pt x="3298634" y="2705351"/>
                  </a:lnTo>
                  <a:lnTo>
                    <a:pt x="3302118" y="2708730"/>
                  </a:lnTo>
                  <a:lnTo>
                    <a:pt x="3305601" y="2712074"/>
                  </a:lnTo>
                  <a:lnTo>
                    <a:pt x="3309084" y="2715381"/>
                  </a:lnTo>
                  <a:lnTo>
                    <a:pt x="3312567" y="2718654"/>
                  </a:lnTo>
                  <a:lnTo>
                    <a:pt x="3316051" y="2721891"/>
                  </a:lnTo>
                  <a:lnTo>
                    <a:pt x="3319534" y="2725095"/>
                  </a:lnTo>
                  <a:lnTo>
                    <a:pt x="3323017" y="2728266"/>
                  </a:lnTo>
                  <a:lnTo>
                    <a:pt x="3326500" y="2731403"/>
                  </a:lnTo>
                  <a:lnTo>
                    <a:pt x="3329984" y="2734508"/>
                  </a:lnTo>
                  <a:lnTo>
                    <a:pt x="3333467" y="2737581"/>
                  </a:lnTo>
                  <a:lnTo>
                    <a:pt x="3336950" y="2740623"/>
                  </a:lnTo>
                  <a:lnTo>
                    <a:pt x="3340433" y="2743633"/>
                  </a:lnTo>
                  <a:lnTo>
                    <a:pt x="3343917" y="2828340"/>
                  </a:lnTo>
                  <a:lnTo>
                    <a:pt x="3347400" y="2830343"/>
                  </a:lnTo>
                  <a:lnTo>
                    <a:pt x="3350883" y="2832330"/>
                  </a:lnTo>
                  <a:lnTo>
                    <a:pt x="3354366" y="2834300"/>
                  </a:lnTo>
                  <a:lnTo>
                    <a:pt x="3357850" y="2836255"/>
                  </a:lnTo>
                  <a:lnTo>
                    <a:pt x="3361333" y="2838194"/>
                  </a:lnTo>
                  <a:lnTo>
                    <a:pt x="3364816" y="2840117"/>
                  </a:lnTo>
                  <a:lnTo>
                    <a:pt x="3368299" y="2842025"/>
                  </a:lnTo>
                  <a:lnTo>
                    <a:pt x="3371783" y="2843918"/>
                  </a:lnTo>
                  <a:lnTo>
                    <a:pt x="3375266" y="2845796"/>
                  </a:lnTo>
                  <a:lnTo>
                    <a:pt x="3378749" y="2847659"/>
                  </a:lnTo>
                  <a:lnTo>
                    <a:pt x="3382232" y="2849507"/>
                  </a:lnTo>
                  <a:lnTo>
                    <a:pt x="3385716" y="2851341"/>
                  </a:lnTo>
                  <a:lnTo>
                    <a:pt x="3389199" y="2887594"/>
                  </a:lnTo>
                  <a:lnTo>
                    <a:pt x="3392682" y="2889694"/>
                  </a:lnTo>
                  <a:lnTo>
                    <a:pt x="3396165" y="2891775"/>
                  </a:lnTo>
                  <a:lnTo>
                    <a:pt x="3399649" y="2893837"/>
                  </a:lnTo>
                  <a:lnTo>
                    <a:pt x="3403132" y="2895881"/>
                  </a:lnTo>
                  <a:lnTo>
                    <a:pt x="3406615" y="2897906"/>
                  </a:lnTo>
                  <a:lnTo>
                    <a:pt x="3410098" y="2899914"/>
                  </a:lnTo>
                  <a:lnTo>
                    <a:pt x="3413582" y="2901904"/>
                  </a:lnTo>
                  <a:lnTo>
                    <a:pt x="3417065" y="2903876"/>
                  </a:lnTo>
                  <a:lnTo>
                    <a:pt x="3420548" y="2905831"/>
                  </a:lnTo>
                  <a:lnTo>
                    <a:pt x="3424031" y="2907768"/>
                  </a:lnTo>
                  <a:lnTo>
                    <a:pt x="3427515" y="2909689"/>
                  </a:lnTo>
                  <a:lnTo>
                    <a:pt x="3430998" y="2911594"/>
                  </a:lnTo>
                  <a:lnTo>
                    <a:pt x="3434481" y="2913482"/>
                  </a:lnTo>
                  <a:lnTo>
                    <a:pt x="3437964" y="3273802"/>
                  </a:lnTo>
                  <a:lnTo>
                    <a:pt x="3441447" y="3273819"/>
                  </a:lnTo>
                  <a:lnTo>
                    <a:pt x="3444931" y="3273836"/>
                  </a:lnTo>
                  <a:lnTo>
                    <a:pt x="3448414" y="3273854"/>
                  </a:lnTo>
                  <a:lnTo>
                    <a:pt x="3451897" y="3273871"/>
                  </a:lnTo>
                  <a:lnTo>
                    <a:pt x="3455380" y="3273888"/>
                  </a:lnTo>
                  <a:lnTo>
                    <a:pt x="3458864" y="3273906"/>
                  </a:lnTo>
                  <a:lnTo>
                    <a:pt x="3462347" y="3273923"/>
                  </a:lnTo>
                  <a:lnTo>
                    <a:pt x="3465830" y="3273940"/>
                  </a:lnTo>
                  <a:lnTo>
                    <a:pt x="3469313" y="3273957"/>
                  </a:lnTo>
                  <a:lnTo>
                    <a:pt x="3472797" y="3273974"/>
                  </a:lnTo>
                  <a:lnTo>
                    <a:pt x="3476280" y="3273991"/>
                  </a:lnTo>
                  <a:lnTo>
                    <a:pt x="3479763" y="3274008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315883"/>
                  </a:lnTo>
                  <a:lnTo>
                    <a:pt x="947443" y="314827"/>
                  </a:lnTo>
                  <a:lnTo>
                    <a:pt x="950926" y="313777"/>
                  </a:lnTo>
                  <a:lnTo>
                    <a:pt x="954409" y="312735"/>
                  </a:lnTo>
                  <a:lnTo>
                    <a:pt x="957892" y="311699"/>
                  </a:lnTo>
                  <a:lnTo>
                    <a:pt x="961376" y="310671"/>
                  </a:lnTo>
                  <a:lnTo>
                    <a:pt x="964859" y="309649"/>
                  </a:lnTo>
                  <a:lnTo>
                    <a:pt x="968342" y="308634"/>
                  </a:lnTo>
                  <a:lnTo>
                    <a:pt x="971825" y="307625"/>
                  </a:lnTo>
                  <a:lnTo>
                    <a:pt x="975309" y="306623"/>
                  </a:lnTo>
                  <a:lnTo>
                    <a:pt x="978792" y="305628"/>
                  </a:lnTo>
                  <a:lnTo>
                    <a:pt x="982275" y="304639"/>
                  </a:lnTo>
                  <a:lnTo>
                    <a:pt x="985758" y="303656"/>
                  </a:lnTo>
                  <a:lnTo>
                    <a:pt x="989242" y="302680"/>
                  </a:lnTo>
                  <a:lnTo>
                    <a:pt x="992725" y="301710"/>
                  </a:lnTo>
                  <a:lnTo>
                    <a:pt x="996208" y="300746"/>
                  </a:lnTo>
                  <a:lnTo>
                    <a:pt x="999691" y="299788"/>
                  </a:lnTo>
                  <a:lnTo>
                    <a:pt x="1003175" y="298837"/>
                  </a:lnTo>
                  <a:lnTo>
                    <a:pt x="1006658" y="297891"/>
                  </a:lnTo>
                  <a:lnTo>
                    <a:pt x="1010141" y="296952"/>
                  </a:lnTo>
                  <a:lnTo>
                    <a:pt x="1013624" y="296018"/>
                  </a:lnTo>
                  <a:lnTo>
                    <a:pt x="1017108" y="295090"/>
                  </a:lnTo>
                  <a:lnTo>
                    <a:pt x="1020591" y="294168"/>
                  </a:lnTo>
                  <a:lnTo>
                    <a:pt x="1024074" y="293251"/>
                  </a:lnTo>
                  <a:lnTo>
                    <a:pt x="1027557" y="292341"/>
                  </a:lnTo>
                  <a:lnTo>
                    <a:pt x="1031041" y="291436"/>
                  </a:lnTo>
                  <a:lnTo>
                    <a:pt x="1034524" y="290536"/>
                  </a:lnTo>
                  <a:lnTo>
                    <a:pt x="1038007" y="417122"/>
                  </a:lnTo>
                  <a:lnTo>
                    <a:pt x="1041490" y="415893"/>
                  </a:lnTo>
                  <a:lnTo>
                    <a:pt x="1044974" y="414672"/>
                  </a:lnTo>
                  <a:lnTo>
                    <a:pt x="1048457" y="413458"/>
                  </a:lnTo>
                  <a:lnTo>
                    <a:pt x="1051940" y="412251"/>
                  </a:lnTo>
                  <a:lnTo>
                    <a:pt x="1055423" y="411051"/>
                  </a:lnTo>
                  <a:lnTo>
                    <a:pt x="1058907" y="409858"/>
                  </a:lnTo>
                  <a:lnTo>
                    <a:pt x="1062390" y="408671"/>
                  </a:lnTo>
                  <a:lnTo>
                    <a:pt x="1065873" y="407492"/>
                  </a:lnTo>
                  <a:lnTo>
                    <a:pt x="1069356" y="406320"/>
                  </a:lnTo>
                  <a:lnTo>
                    <a:pt x="1072840" y="405154"/>
                  </a:lnTo>
                  <a:lnTo>
                    <a:pt x="1076323" y="403995"/>
                  </a:lnTo>
                  <a:lnTo>
                    <a:pt x="1079806" y="402842"/>
                  </a:lnTo>
                  <a:lnTo>
                    <a:pt x="1083289" y="401696"/>
                  </a:lnTo>
                  <a:lnTo>
                    <a:pt x="1086773" y="400557"/>
                  </a:lnTo>
                  <a:lnTo>
                    <a:pt x="1090256" y="399424"/>
                  </a:lnTo>
                  <a:lnTo>
                    <a:pt x="1093739" y="398297"/>
                  </a:lnTo>
                  <a:lnTo>
                    <a:pt x="1097222" y="397177"/>
                  </a:lnTo>
                  <a:lnTo>
                    <a:pt x="1100706" y="396063"/>
                  </a:lnTo>
                  <a:lnTo>
                    <a:pt x="1104189" y="394955"/>
                  </a:lnTo>
                  <a:lnTo>
                    <a:pt x="1107672" y="393854"/>
                  </a:lnTo>
                  <a:lnTo>
                    <a:pt x="1111155" y="392758"/>
                  </a:lnTo>
                  <a:lnTo>
                    <a:pt x="1114639" y="391669"/>
                  </a:lnTo>
                  <a:lnTo>
                    <a:pt x="1118122" y="390586"/>
                  </a:lnTo>
                  <a:lnTo>
                    <a:pt x="1121605" y="389508"/>
                  </a:lnTo>
                  <a:lnTo>
                    <a:pt x="1125088" y="388437"/>
                  </a:lnTo>
                  <a:lnTo>
                    <a:pt x="1128572" y="387371"/>
                  </a:lnTo>
                  <a:lnTo>
                    <a:pt x="1132055" y="386312"/>
                  </a:lnTo>
                  <a:lnTo>
                    <a:pt x="1135538" y="385258"/>
                  </a:lnTo>
                  <a:lnTo>
                    <a:pt x="1139021" y="384209"/>
                  </a:lnTo>
                  <a:lnTo>
                    <a:pt x="1142505" y="383167"/>
                  </a:lnTo>
                  <a:lnTo>
                    <a:pt x="1145988" y="382130"/>
                  </a:lnTo>
                  <a:lnTo>
                    <a:pt x="1149471" y="381099"/>
                  </a:lnTo>
                  <a:lnTo>
                    <a:pt x="1152954" y="380073"/>
                  </a:lnTo>
                  <a:lnTo>
                    <a:pt x="1156437" y="379053"/>
                  </a:lnTo>
                  <a:lnTo>
                    <a:pt x="1159921" y="378038"/>
                  </a:lnTo>
                  <a:lnTo>
                    <a:pt x="1163404" y="377029"/>
                  </a:lnTo>
                  <a:lnTo>
                    <a:pt x="1166887" y="376025"/>
                  </a:lnTo>
                  <a:lnTo>
                    <a:pt x="1170370" y="375026"/>
                  </a:lnTo>
                  <a:lnTo>
                    <a:pt x="1173854" y="374033"/>
                  </a:lnTo>
                  <a:lnTo>
                    <a:pt x="1177337" y="373045"/>
                  </a:lnTo>
                  <a:lnTo>
                    <a:pt x="1180820" y="372062"/>
                  </a:lnTo>
                  <a:lnTo>
                    <a:pt x="1184303" y="371084"/>
                  </a:lnTo>
                  <a:lnTo>
                    <a:pt x="1187787" y="370111"/>
                  </a:lnTo>
                  <a:lnTo>
                    <a:pt x="1191270" y="369144"/>
                  </a:lnTo>
                  <a:lnTo>
                    <a:pt x="1194753" y="368181"/>
                  </a:lnTo>
                  <a:lnTo>
                    <a:pt x="1198236" y="367224"/>
                  </a:lnTo>
                  <a:lnTo>
                    <a:pt x="1201720" y="366272"/>
                  </a:lnTo>
                  <a:lnTo>
                    <a:pt x="1205203" y="365324"/>
                  </a:lnTo>
                  <a:lnTo>
                    <a:pt x="1208686" y="364381"/>
                  </a:lnTo>
                  <a:lnTo>
                    <a:pt x="1212169" y="363443"/>
                  </a:lnTo>
                  <a:lnTo>
                    <a:pt x="1215653" y="362510"/>
                  </a:lnTo>
                  <a:lnTo>
                    <a:pt x="1219136" y="361582"/>
                  </a:lnTo>
                  <a:lnTo>
                    <a:pt x="1222619" y="360659"/>
                  </a:lnTo>
                  <a:lnTo>
                    <a:pt x="1226102" y="560945"/>
                  </a:lnTo>
                  <a:lnTo>
                    <a:pt x="1229586" y="559611"/>
                  </a:lnTo>
                  <a:lnTo>
                    <a:pt x="1233069" y="558284"/>
                  </a:lnTo>
                  <a:lnTo>
                    <a:pt x="1236552" y="556963"/>
                  </a:lnTo>
                  <a:lnTo>
                    <a:pt x="1240035" y="555648"/>
                  </a:lnTo>
                  <a:lnTo>
                    <a:pt x="1243519" y="554339"/>
                  </a:lnTo>
                  <a:lnTo>
                    <a:pt x="1247002" y="553036"/>
                  </a:lnTo>
                  <a:lnTo>
                    <a:pt x="1250485" y="551740"/>
                  </a:lnTo>
                  <a:lnTo>
                    <a:pt x="1253968" y="550449"/>
                  </a:lnTo>
                  <a:lnTo>
                    <a:pt x="1257452" y="549165"/>
                  </a:lnTo>
                  <a:lnTo>
                    <a:pt x="1260935" y="547887"/>
                  </a:lnTo>
                  <a:lnTo>
                    <a:pt x="1264418" y="546614"/>
                  </a:lnTo>
                  <a:lnTo>
                    <a:pt x="1267901" y="545348"/>
                  </a:lnTo>
                  <a:lnTo>
                    <a:pt x="1271385" y="544087"/>
                  </a:lnTo>
                  <a:lnTo>
                    <a:pt x="1274868" y="542832"/>
                  </a:lnTo>
                  <a:lnTo>
                    <a:pt x="1278351" y="541583"/>
                  </a:lnTo>
                  <a:lnTo>
                    <a:pt x="1281834" y="540339"/>
                  </a:lnTo>
                  <a:lnTo>
                    <a:pt x="1285318" y="539102"/>
                  </a:lnTo>
                  <a:lnTo>
                    <a:pt x="1288801" y="537870"/>
                  </a:lnTo>
                  <a:lnTo>
                    <a:pt x="1292284" y="536643"/>
                  </a:lnTo>
                  <a:lnTo>
                    <a:pt x="1295767" y="535422"/>
                  </a:lnTo>
                  <a:lnTo>
                    <a:pt x="1299251" y="534207"/>
                  </a:lnTo>
                  <a:lnTo>
                    <a:pt x="1302734" y="532997"/>
                  </a:lnTo>
                  <a:lnTo>
                    <a:pt x="1306217" y="531793"/>
                  </a:lnTo>
                  <a:lnTo>
                    <a:pt x="1309700" y="530594"/>
                  </a:lnTo>
                  <a:lnTo>
                    <a:pt x="1313184" y="529401"/>
                  </a:lnTo>
                  <a:lnTo>
                    <a:pt x="1316667" y="528212"/>
                  </a:lnTo>
                  <a:lnTo>
                    <a:pt x="1320150" y="527030"/>
                  </a:lnTo>
                  <a:lnTo>
                    <a:pt x="1323633" y="525852"/>
                  </a:lnTo>
                  <a:lnTo>
                    <a:pt x="1327117" y="524680"/>
                  </a:lnTo>
                  <a:lnTo>
                    <a:pt x="1330600" y="523513"/>
                  </a:lnTo>
                  <a:lnTo>
                    <a:pt x="1334083" y="522351"/>
                  </a:lnTo>
                  <a:lnTo>
                    <a:pt x="1337566" y="521194"/>
                  </a:lnTo>
                  <a:lnTo>
                    <a:pt x="1341050" y="520042"/>
                  </a:lnTo>
                  <a:lnTo>
                    <a:pt x="1344533" y="518896"/>
                  </a:lnTo>
                  <a:lnTo>
                    <a:pt x="1348016" y="517754"/>
                  </a:lnTo>
                  <a:lnTo>
                    <a:pt x="1351499" y="516618"/>
                  </a:lnTo>
                  <a:lnTo>
                    <a:pt x="1354983" y="515486"/>
                  </a:lnTo>
                  <a:lnTo>
                    <a:pt x="1358466" y="514360"/>
                  </a:lnTo>
                  <a:lnTo>
                    <a:pt x="1361949" y="513238"/>
                  </a:lnTo>
                  <a:lnTo>
                    <a:pt x="1365432" y="512121"/>
                  </a:lnTo>
                  <a:lnTo>
                    <a:pt x="1368916" y="511009"/>
                  </a:lnTo>
                  <a:lnTo>
                    <a:pt x="1372399" y="509902"/>
                  </a:lnTo>
                  <a:lnTo>
                    <a:pt x="1375882" y="508800"/>
                  </a:lnTo>
                  <a:lnTo>
                    <a:pt x="1379365" y="507702"/>
                  </a:lnTo>
                  <a:lnTo>
                    <a:pt x="1382849" y="506609"/>
                  </a:lnTo>
                  <a:lnTo>
                    <a:pt x="1386332" y="505521"/>
                  </a:lnTo>
                  <a:lnTo>
                    <a:pt x="1389815" y="504438"/>
                  </a:lnTo>
                  <a:lnTo>
                    <a:pt x="1393298" y="503359"/>
                  </a:lnTo>
                  <a:lnTo>
                    <a:pt x="1396782" y="502285"/>
                  </a:lnTo>
                  <a:lnTo>
                    <a:pt x="1400265" y="501215"/>
                  </a:lnTo>
                  <a:lnTo>
                    <a:pt x="1403748" y="500150"/>
                  </a:lnTo>
                  <a:lnTo>
                    <a:pt x="1407231" y="499089"/>
                  </a:lnTo>
                  <a:lnTo>
                    <a:pt x="1410715" y="498033"/>
                  </a:lnTo>
                  <a:lnTo>
                    <a:pt x="1414198" y="496981"/>
                  </a:lnTo>
                  <a:lnTo>
                    <a:pt x="1417681" y="495934"/>
                  </a:lnTo>
                  <a:lnTo>
                    <a:pt x="1421164" y="494891"/>
                  </a:lnTo>
                  <a:lnTo>
                    <a:pt x="1424648" y="493853"/>
                  </a:lnTo>
                  <a:lnTo>
                    <a:pt x="1428131" y="492819"/>
                  </a:lnTo>
                  <a:lnTo>
                    <a:pt x="1431614" y="491789"/>
                  </a:lnTo>
                  <a:lnTo>
                    <a:pt x="1435097" y="490764"/>
                  </a:lnTo>
                  <a:lnTo>
                    <a:pt x="1438580" y="489742"/>
                  </a:lnTo>
                  <a:lnTo>
                    <a:pt x="1442064" y="488725"/>
                  </a:lnTo>
                  <a:lnTo>
                    <a:pt x="1445547" y="487713"/>
                  </a:lnTo>
                  <a:lnTo>
                    <a:pt x="1449030" y="486704"/>
                  </a:lnTo>
                  <a:lnTo>
                    <a:pt x="1452513" y="485700"/>
                  </a:lnTo>
                  <a:lnTo>
                    <a:pt x="1455997" y="484699"/>
                  </a:lnTo>
                  <a:lnTo>
                    <a:pt x="1459480" y="483703"/>
                  </a:lnTo>
                  <a:lnTo>
                    <a:pt x="1462963" y="482711"/>
                  </a:lnTo>
                  <a:lnTo>
                    <a:pt x="1466446" y="481723"/>
                  </a:lnTo>
                  <a:lnTo>
                    <a:pt x="1469930" y="480739"/>
                  </a:lnTo>
                  <a:lnTo>
                    <a:pt x="1473413" y="479759"/>
                  </a:lnTo>
                  <a:lnTo>
                    <a:pt x="1476896" y="478783"/>
                  </a:lnTo>
                  <a:lnTo>
                    <a:pt x="1480379" y="477811"/>
                  </a:lnTo>
                  <a:lnTo>
                    <a:pt x="1483863" y="476843"/>
                  </a:lnTo>
                  <a:lnTo>
                    <a:pt x="1487346" y="475879"/>
                  </a:lnTo>
                  <a:lnTo>
                    <a:pt x="1490829" y="474919"/>
                  </a:lnTo>
                  <a:lnTo>
                    <a:pt x="1494312" y="473962"/>
                  </a:lnTo>
                  <a:lnTo>
                    <a:pt x="1497796" y="473010"/>
                  </a:lnTo>
                  <a:lnTo>
                    <a:pt x="1501279" y="472061"/>
                  </a:lnTo>
                  <a:lnTo>
                    <a:pt x="1504762" y="471116"/>
                  </a:lnTo>
                  <a:lnTo>
                    <a:pt x="1508245" y="552614"/>
                  </a:lnTo>
                  <a:lnTo>
                    <a:pt x="1511729" y="557217"/>
                  </a:lnTo>
                  <a:lnTo>
                    <a:pt x="1515212" y="561784"/>
                  </a:lnTo>
                  <a:lnTo>
                    <a:pt x="1518695" y="566316"/>
                  </a:lnTo>
                  <a:lnTo>
                    <a:pt x="1522178" y="570814"/>
                  </a:lnTo>
                  <a:lnTo>
                    <a:pt x="1525662" y="575277"/>
                  </a:lnTo>
                  <a:lnTo>
                    <a:pt x="1529145" y="579706"/>
                  </a:lnTo>
                  <a:lnTo>
                    <a:pt x="1532628" y="584102"/>
                  </a:lnTo>
                  <a:lnTo>
                    <a:pt x="1536111" y="588465"/>
                  </a:lnTo>
                  <a:lnTo>
                    <a:pt x="1539595" y="592795"/>
                  </a:lnTo>
                  <a:lnTo>
                    <a:pt x="1543078" y="597092"/>
                  </a:lnTo>
                  <a:lnTo>
                    <a:pt x="1546561" y="601358"/>
                  </a:lnTo>
                  <a:lnTo>
                    <a:pt x="1550044" y="605592"/>
                  </a:lnTo>
                  <a:lnTo>
                    <a:pt x="1553528" y="609794"/>
                  </a:lnTo>
                  <a:lnTo>
                    <a:pt x="1557011" y="613966"/>
                  </a:lnTo>
                  <a:lnTo>
                    <a:pt x="1560494" y="618106"/>
                  </a:lnTo>
                  <a:lnTo>
                    <a:pt x="1563977" y="622217"/>
                  </a:lnTo>
                  <a:lnTo>
                    <a:pt x="1567461" y="626298"/>
                  </a:lnTo>
                  <a:lnTo>
                    <a:pt x="1570944" y="630349"/>
                  </a:lnTo>
                  <a:lnTo>
                    <a:pt x="1574427" y="634370"/>
                  </a:lnTo>
                  <a:lnTo>
                    <a:pt x="1577910" y="638363"/>
                  </a:lnTo>
                  <a:lnTo>
                    <a:pt x="1581394" y="642327"/>
                  </a:lnTo>
                  <a:lnTo>
                    <a:pt x="1584877" y="646262"/>
                  </a:lnTo>
                  <a:lnTo>
                    <a:pt x="1588360" y="650170"/>
                  </a:lnTo>
                  <a:lnTo>
                    <a:pt x="1591843" y="654049"/>
                  </a:lnTo>
                  <a:lnTo>
                    <a:pt x="1595327" y="657902"/>
                  </a:lnTo>
                  <a:lnTo>
                    <a:pt x="1598810" y="661727"/>
                  </a:lnTo>
                  <a:lnTo>
                    <a:pt x="1602293" y="665525"/>
                  </a:lnTo>
                  <a:lnTo>
                    <a:pt x="1605776" y="669296"/>
                  </a:lnTo>
                  <a:lnTo>
                    <a:pt x="1609260" y="673041"/>
                  </a:lnTo>
                  <a:lnTo>
                    <a:pt x="1612743" y="676761"/>
                  </a:lnTo>
                  <a:lnTo>
                    <a:pt x="1616226" y="680454"/>
                  </a:lnTo>
                  <a:lnTo>
                    <a:pt x="1619709" y="684122"/>
                  </a:lnTo>
                  <a:lnTo>
                    <a:pt x="1623193" y="687764"/>
                  </a:lnTo>
                  <a:lnTo>
                    <a:pt x="1626676" y="691382"/>
                  </a:lnTo>
                  <a:lnTo>
                    <a:pt x="1630159" y="694974"/>
                  </a:lnTo>
                  <a:lnTo>
                    <a:pt x="1633642" y="698542"/>
                  </a:lnTo>
                  <a:lnTo>
                    <a:pt x="1637126" y="702086"/>
                  </a:lnTo>
                  <a:lnTo>
                    <a:pt x="1640609" y="705606"/>
                  </a:lnTo>
                  <a:lnTo>
                    <a:pt x="1644092" y="709103"/>
                  </a:lnTo>
                  <a:lnTo>
                    <a:pt x="1647575" y="712575"/>
                  </a:lnTo>
                  <a:lnTo>
                    <a:pt x="1651059" y="716025"/>
                  </a:lnTo>
                  <a:lnTo>
                    <a:pt x="1654542" y="719451"/>
                  </a:lnTo>
                  <a:lnTo>
                    <a:pt x="1658025" y="722855"/>
                  </a:lnTo>
                  <a:lnTo>
                    <a:pt x="1661508" y="726236"/>
                  </a:lnTo>
                  <a:lnTo>
                    <a:pt x="1664992" y="729594"/>
                  </a:lnTo>
                  <a:lnTo>
                    <a:pt x="1668475" y="732931"/>
                  </a:lnTo>
                  <a:lnTo>
                    <a:pt x="1671958" y="736245"/>
                  </a:lnTo>
                  <a:lnTo>
                    <a:pt x="1675441" y="739538"/>
                  </a:lnTo>
                  <a:lnTo>
                    <a:pt x="1678925" y="742809"/>
                  </a:lnTo>
                  <a:lnTo>
                    <a:pt x="1682408" y="746059"/>
                  </a:lnTo>
                  <a:lnTo>
                    <a:pt x="1685891" y="749288"/>
                  </a:lnTo>
                  <a:lnTo>
                    <a:pt x="1689374" y="752496"/>
                  </a:lnTo>
                  <a:lnTo>
                    <a:pt x="1692858" y="755684"/>
                  </a:lnTo>
                  <a:lnTo>
                    <a:pt x="1696341" y="756602"/>
                  </a:lnTo>
                  <a:lnTo>
                    <a:pt x="1699824" y="755388"/>
                  </a:lnTo>
                  <a:lnTo>
                    <a:pt x="1703307" y="754178"/>
                  </a:lnTo>
                  <a:lnTo>
                    <a:pt x="1706791" y="752971"/>
                  </a:lnTo>
                  <a:lnTo>
                    <a:pt x="1710274" y="751769"/>
                  </a:lnTo>
                  <a:lnTo>
                    <a:pt x="1713757" y="750570"/>
                  </a:lnTo>
                  <a:lnTo>
                    <a:pt x="1717240" y="749375"/>
                  </a:lnTo>
                  <a:lnTo>
                    <a:pt x="1720723" y="748184"/>
                  </a:lnTo>
                  <a:lnTo>
                    <a:pt x="1724207" y="746996"/>
                  </a:lnTo>
                  <a:lnTo>
                    <a:pt x="1727690" y="745813"/>
                  </a:lnTo>
                  <a:lnTo>
                    <a:pt x="1731173" y="744633"/>
                  </a:lnTo>
                  <a:lnTo>
                    <a:pt x="1734656" y="743457"/>
                  </a:lnTo>
                  <a:lnTo>
                    <a:pt x="1738140" y="742285"/>
                  </a:lnTo>
                  <a:lnTo>
                    <a:pt x="1741623" y="741116"/>
                  </a:lnTo>
                  <a:lnTo>
                    <a:pt x="1741623" y="798244"/>
                  </a:lnTo>
                  <a:lnTo>
                    <a:pt x="1745106" y="798392"/>
                  </a:lnTo>
                  <a:lnTo>
                    <a:pt x="1748589" y="798541"/>
                  </a:lnTo>
                  <a:lnTo>
                    <a:pt x="1752073" y="798688"/>
                  </a:lnTo>
                  <a:lnTo>
                    <a:pt x="1755556" y="798835"/>
                  </a:lnTo>
                  <a:lnTo>
                    <a:pt x="1759039" y="798982"/>
                  </a:lnTo>
                  <a:lnTo>
                    <a:pt x="1762522" y="799128"/>
                  </a:lnTo>
                  <a:lnTo>
                    <a:pt x="1766006" y="799273"/>
                  </a:lnTo>
                  <a:lnTo>
                    <a:pt x="1769489" y="799418"/>
                  </a:lnTo>
                  <a:lnTo>
                    <a:pt x="1772972" y="799562"/>
                  </a:lnTo>
                  <a:lnTo>
                    <a:pt x="1776455" y="799705"/>
                  </a:lnTo>
                  <a:lnTo>
                    <a:pt x="1779939" y="799848"/>
                  </a:lnTo>
                  <a:lnTo>
                    <a:pt x="1783422" y="799991"/>
                  </a:lnTo>
                  <a:lnTo>
                    <a:pt x="1786905" y="800132"/>
                  </a:lnTo>
                  <a:lnTo>
                    <a:pt x="1790388" y="800274"/>
                  </a:lnTo>
                  <a:lnTo>
                    <a:pt x="1793872" y="800414"/>
                  </a:lnTo>
                  <a:lnTo>
                    <a:pt x="1797355" y="800554"/>
                  </a:lnTo>
                  <a:lnTo>
                    <a:pt x="1800838" y="800694"/>
                  </a:lnTo>
                  <a:lnTo>
                    <a:pt x="1804321" y="800833"/>
                  </a:lnTo>
                  <a:lnTo>
                    <a:pt x="1807805" y="800971"/>
                  </a:lnTo>
                  <a:lnTo>
                    <a:pt x="1811288" y="801109"/>
                  </a:lnTo>
                  <a:lnTo>
                    <a:pt x="1814771" y="801246"/>
                  </a:lnTo>
                  <a:lnTo>
                    <a:pt x="1818254" y="801383"/>
                  </a:lnTo>
                  <a:lnTo>
                    <a:pt x="1821738" y="801520"/>
                  </a:lnTo>
                  <a:lnTo>
                    <a:pt x="1825221" y="801655"/>
                  </a:lnTo>
                  <a:lnTo>
                    <a:pt x="1828704" y="801790"/>
                  </a:lnTo>
                  <a:lnTo>
                    <a:pt x="1832187" y="801925"/>
                  </a:lnTo>
                  <a:lnTo>
                    <a:pt x="1835671" y="802059"/>
                  </a:lnTo>
                  <a:lnTo>
                    <a:pt x="1839154" y="802193"/>
                  </a:lnTo>
                  <a:lnTo>
                    <a:pt x="1842637" y="802326"/>
                  </a:lnTo>
                  <a:lnTo>
                    <a:pt x="1846120" y="802459"/>
                  </a:lnTo>
                  <a:lnTo>
                    <a:pt x="1849604" y="802591"/>
                  </a:lnTo>
                  <a:lnTo>
                    <a:pt x="1853087" y="802722"/>
                  </a:lnTo>
                  <a:lnTo>
                    <a:pt x="1856570" y="802853"/>
                  </a:lnTo>
                  <a:lnTo>
                    <a:pt x="1860053" y="802984"/>
                  </a:lnTo>
                  <a:lnTo>
                    <a:pt x="1863537" y="803114"/>
                  </a:lnTo>
                  <a:lnTo>
                    <a:pt x="1867020" y="803244"/>
                  </a:lnTo>
                  <a:lnTo>
                    <a:pt x="1870503" y="803373"/>
                  </a:lnTo>
                  <a:lnTo>
                    <a:pt x="1873986" y="803501"/>
                  </a:lnTo>
                  <a:lnTo>
                    <a:pt x="1877470" y="803629"/>
                  </a:lnTo>
                  <a:lnTo>
                    <a:pt x="1880953" y="803757"/>
                  </a:lnTo>
                  <a:lnTo>
                    <a:pt x="1884436" y="853833"/>
                  </a:lnTo>
                  <a:lnTo>
                    <a:pt x="1887919" y="852643"/>
                  </a:lnTo>
                  <a:lnTo>
                    <a:pt x="1891403" y="851457"/>
                  </a:lnTo>
                  <a:lnTo>
                    <a:pt x="1894886" y="850274"/>
                  </a:lnTo>
                  <a:lnTo>
                    <a:pt x="1898369" y="849094"/>
                  </a:lnTo>
                  <a:lnTo>
                    <a:pt x="1901852" y="847917"/>
                  </a:lnTo>
                  <a:lnTo>
                    <a:pt x="1905336" y="846744"/>
                  </a:lnTo>
                  <a:lnTo>
                    <a:pt x="1908819" y="845574"/>
                  </a:lnTo>
                  <a:lnTo>
                    <a:pt x="1912302" y="844407"/>
                  </a:lnTo>
                  <a:lnTo>
                    <a:pt x="1915785" y="843244"/>
                  </a:lnTo>
                  <a:lnTo>
                    <a:pt x="1919269" y="842083"/>
                  </a:lnTo>
                  <a:lnTo>
                    <a:pt x="1922752" y="840926"/>
                  </a:lnTo>
                  <a:lnTo>
                    <a:pt x="1926235" y="839772"/>
                  </a:lnTo>
                  <a:lnTo>
                    <a:pt x="1929718" y="838621"/>
                  </a:lnTo>
                  <a:lnTo>
                    <a:pt x="1933202" y="837473"/>
                  </a:lnTo>
                  <a:lnTo>
                    <a:pt x="1936685" y="836329"/>
                  </a:lnTo>
                  <a:lnTo>
                    <a:pt x="1940168" y="835187"/>
                  </a:lnTo>
                  <a:lnTo>
                    <a:pt x="1943651" y="834049"/>
                  </a:lnTo>
                  <a:lnTo>
                    <a:pt x="1947135" y="832914"/>
                  </a:lnTo>
                  <a:lnTo>
                    <a:pt x="1950618" y="831781"/>
                  </a:lnTo>
                  <a:lnTo>
                    <a:pt x="1954101" y="830652"/>
                  </a:lnTo>
                  <a:lnTo>
                    <a:pt x="1957584" y="829526"/>
                  </a:lnTo>
                  <a:lnTo>
                    <a:pt x="1961068" y="828403"/>
                  </a:lnTo>
                  <a:lnTo>
                    <a:pt x="1964551" y="827283"/>
                  </a:lnTo>
                  <a:lnTo>
                    <a:pt x="1968034" y="826166"/>
                  </a:lnTo>
                  <a:lnTo>
                    <a:pt x="1971517" y="825053"/>
                  </a:lnTo>
                  <a:lnTo>
                    <a:pt x="1975001" y="823942"/>
                  </a:lnTo>
                  <a:lnTo>
                    <a:pt x="1978484" y="822834"/>
                  </a:lnTo>
                  <a:lnTo>
                    <a:pt x="1981967" y="821729"/>
                  </a:lnTo>
                  <a:lnTo>
                    <a:pt x="1985450" y="820627"/>
                  </a:lnTo>
                  <a:lnTo>
                    <a:pt x="1988934" y="819528"/>
                  </a:lnTo>
                  <a:lnTo>
                    <a:pt x="1992417" y="818432"/>
                  </a:lnTo>
                  <a:lnTo>
                    <a:pt x="1995900" y="817338"/>
                  </a:lnTo>
                  <a:lnTo>
                    <a:pt x="1999383" y="816248"/>
                  </a:lnTo>
                  <a:lnTo>
                    <a:pt x="2002867" y="815161"/>
                  </a:lnTo>
                  <a:lnTo>
                    <a:pt x="2006350" y="814076"/>
                  </a:lnTo>
                  <a:lnTo>
                    <a:pt x="2009833" y="812995"/>
                  </a:lnTo>
                  <a:lnTo>
                    <a:pt x="2013316" y="811916"/>
                  </a:lnTo>
                  <a:lnTo>
                    <a:pt x="2016799" y="810840"/>
                  </a:lnTo>
                  <a:lnTo>
                    <a:pt x="2020283" y="809767"/>
                  </a:lnTo>
                  <a:lnTo>
                    <a:pt x="2023766" y="808697"/>
                  </a:lnTo>
                  <a:lnTo>
                    <a:pt x="2027249" y="810871"/>
                  </a:lnTo>
                  <a:lnTo>
                    <a:pt x="2030732" y="813318"/>
                  </a:lnTo>
                  <a:lnTo>
                    <a:pt x="2034216" y="815753"/>
                  </a:lnTo>
                  <a:lnTo>
                    <a:pt x="2037699" y="818175"/>
                  </a:lnTo>
                  <a:lnTo>
                    <a:pt x="2041182" y="820584"/>
                  </a:lnTo>
                  <a:lnTo>
                    <a:pt x="2044665" y="822981"/>
                  </a:lnTo>
                  <a:lnTo>
                    <a:pt x="2048149" y="825365"/>
                  </a:lnTo>
                  <a:lnTo>
                    <a:pt x="2051632" y="827737"/>
                  </a:lnTo>
                  <a:lnTo>
                    <a:pt x="2055115" y="830096"/>
                  </a:lnTo>
                  <a:lnTo>
                    <a:pt x="2058598" y="832444"/>
                  </a:lnTo>
                  <a:lnTo>
                    <a:pt x="2062082" y="834779"/>
                  </a:lnTo>
                  <a:lnTo>
                    <a:pt x="2065565" y="837103"/>
                  </a:lnTo>
                  <a:lnTo>
                    <a:pt x="2069048" y="839414"/>
                  </a:lnTo>
                  <a:lnTo>
                    <a:pt x="2072531" y="840349"/>
                  </a:lnTo>
                  <a:lnTo>
                    <a:pt x="2076015" y="839278"/>
                  </a:lnTo>
                  <a:lnTo>
                    <a:pt x="2079498" y="838211"/>
                  </a:lnTo>
                  <a:lnTo>
                    <a:pt x="2082981" y="837146"/>
                  </a:lnTo>
                  <a:lnTo>
                    <a:pt x="2086464" y="836084"/>
                  </a:lnTo>
                  <a:lnTo>
                    <a:pt x="2089948" y="835024"/>
                  </a:lnTo>
                  <a:lnTo>
                    <a:pt x="2093431" y="833968"/>
                  </a:lnTo>
                  <a:lnTo>
                    <a:pt x="2096914" y="832914"/>
                  </a:lnTo>
                  <a:lnTo>
                    <a:pt x="2100397" y="831862"/>
                  </a:lnTo>
                  <a:lnTo>
                    <a:pt x="2103881" y="830813"/>
                  </a:lnTo>
                  <a:lnTo>
                    <a:pt x="2107364" y="829767"/>
                  </a:lnTo>
                  <a:lnTo>
                    <a:pt x="2110847" y="828724"/>
                  </a:lnTo>
                  <a:lnTo>
                    <a:pt x="2114330" y="827683"/>
                  </a:lnTo>
                  <a:lnTo>
                    <a:pt x="2117814" y="826645"/>
                  </a:lnTo>
                  <a:lnTo>
                    <a:pt x="2121297" y="825609"/>
                  </a:lnTo>
                  <a:lnTo>
                    <a:pt x="2124780" y="824576"/>
                  </a:lnTo>
                  <a:lnTo>
                    <a:pt x="2128263" y="823546"/>
                  </a:lnTo>
                  <a:lnTo>
                    <a:pt x="2131747" y="822518"/>
                  </a:lnTo>
                  <a:lnTo>
                    <a:pt x="2135230" y="821492"/>
                  </a:lnTo>
                  <a:lnTo>
                    <a:pt x="2138713" y="820470"/>
                  </a:lnTo>
                  <a:lnTo>
                    <a:pt x="2142196" y="819449"/>
                  </a:lnTo>
                  <a:lnTo>
                    <a:pt x="2145680" y="818432"/>
                  </a:lnTo>
                  <a:lnTo>
                    <a:pt x="2149163" y="817416"/>
                  </a:lnTo>
                  <a:lnTo>
                    <a:pt x="2152646" y="816404"/>
                  </a:lnTo>
                  <a:lnTo>
                    <a:pt x="2156129" y="815394"/>
                  </a:lnTo>
                  <a:lnTo>
                    <a:pt x="2159613" y="814386"/>
                  </a:lnTo>
                  <a:lnTo>
                    <a:pt x="2163096" y="813381"/>
                  </a:lnTo>
                  <a:lnTo>
                    <a:pt x="2166579" y="812378"/>
                  </a:lnTo>
                  <a:lnTo>
                    <a:pt x="2170062" y="811378"/>
                  </a:lnTo>
                  <a:lnTo>
                    <a:pt x="2173546" y="810380"/>
                  </a:lnTo>
                  <a:lnTo>
                    <a:pt x="2177029" y="809385"/>
                  </a:lnTo>
                  <a:lnTo>
                    <a:pt x="2180512" y="808392"/>
                  </a:lnTo>
                  <a:lnTo>
                    <a:pt x="2183995" y="807401"/>
                  </a:lnTo>
                  <a:lnTo>
                    <a:pt x="2187479" y="806413"/>
                  </a:lnTo>
                  <a:lnTo>
                    <a:pt x="2190962" y="805428"/>
                  </a:lnTo>
                  <a:lnTo>
                    <a:pt x="2194445" y="804445"/>
                  </a:lnTo>
                  <a:lnTo>
                    <a:pt x="2197928" y="803464"/>
                  </a:lnTo>
                  <a:lnTo>
                    <a:pt x="2201412" y="802485"/>
                  </a:lnTo>
                  <a:lnTo>
                    <a:pt x="2204895" y="801509"/>
                  </a:lnTo>
                  <a:lnTo>
                    <a:pt x="2208378" y="800536"/>
                  </a:lnTo>
                  <a:lnTo>
                    <a:pt x="2211861" y="799564"/>
                  </a:lnTo>
                  <a:lnTo>
                    <a:pt x="2215345" y="798595"/>
                  </a:lnTo>
                  <a:lnTo>
                    <a:pt x="2218828" y="797629"/>
                  </a:lnTo>
                  <a:lnTo>
                    <a:pt x="2222311" y="796664"/>
                  </a:lnTo>
                  <a:lnTo>
                    <a:pt x="2225794" y="795703"/>
                  </a:lnTo>
                  <a:lnTo>
                    <a:pt x="2229278" y="794743"/>
                  </a:lnTo>
                  <a:lnTo>
                    <a:pt x="2232761" y="793786"/>
                  </a:lnTo>
                  <a:lnTo>
                    <a:pt x="2236244" y="792831"/>
                  </a:lnTo>
                  <a:lnTo>
                    <a:pt x="2239727" y="791878"/>
                  </a:lnTo>
                  <a:lnTo>
                    <a:pt x="2243211" y="790928"/>
                  </a:lnTo>
                  <a:lnTo>
                    <a:pt x="2246694" y="789979"/>
                  </a:lnTo>
                  <a:lnTo>
                    <a:pt x="2250177" y="789034"/>
                  </a:lnTo>
                  <a:lnTo>
                    <a:pt x="2253660" y="788090"/>
                  </a:lnTo>
                  <a:lnTo>
                    <a:pt x="2257144" y="787149"/>
                  </a:lnTo>
                  <a:lnTo>
                    <a:pt x="2260627" y="829549"/>
                  </a:lnTo>
                  <a:lnTo>
                    <a:pt x="2264110" y="830132"/>
                  </a:lnTo>
                  <a:lnTo>
                    <a:pt x="2267593" y="830713"/>
                  </a:lnTo>
                  <a:lnTo>
                    <a:pt x="2271077" y="831291"/>
                  </a:lnTo>
                  <a:lnTo>
                    <a:pt x="2274560" y="831868"/>
                  </a:lnTo>
                  <a:lnTo>
                    <a:pt x="2278043" y="832443"/>
                  </a:lnTo>
                  <a:lnTo>
                    <a:pt x="2281526" y="833015"/>
                  </a:lnTo>
                  <a:lnTo>
                    <a:pt x="2285010" y="833586"/>
                  </a:lnTo>
                  <a:lnTo>
                    <a:pt x="2288493" y="834155"/>
                  </a:lnTo>
                  <a:lnTo>
                    <a:pt x="2291976" y="834721"/>
                  </a:lnTo>
                  <a:lnTo>
                    <a:pt x="2295459" y="835286"/>
                  </a:lnTo>
                  <a:lnTo>
                    <a:pt x="2298942" y="835849"/>
                  </a:lnTo>
                  <a:lnTo>
                    <a:pt x="2302426" y="836410"/>
                  </a:lnTo>
                  <a:lnTo>
                    <a:pt x="2305909" y="836968"/>
                  </a:lnTo>
                  <a:lnTo>
                    <a:pt x="2309392" y="837525"/>
                  </a:lnTo>
                  <a:lnTo>
                    <a:pt x="2312875" y="838080"/>
                  </a:lnTo>
                  <a:lnTo>
                    <a:pt x="2316359" y="838634"/>
                  </a:lnTo>
                  <a:lnTo>
                    <a:pt x="2319842" y="839185"/>
                  </a:lnTo>
                  <a:lnTo>
                    <a:pt x="2323325" y="839734"/>
                  </a:lnTo>
                  <a:lnTo>
                    <a:pt x="2326808" y="840282"/>
                  </a:lnTo>
                  <a:lnTo>
                    <a:pt x="2330292" y="840827"/>
                  </a:lnTo>
                  <a:lnTo>
                    <a:pt x="2333775" y="841371"/>
                  </a:lnTo>
                  <a:lnTo>
                    <a:pt x="2337258" y="841913"/>
                  </a:lnTo>
                  <a:lnTo>
                    <a:pt x="2340741" y="842453"/>
                  </a:lnTo>
                  <a:lnTo>
                    <a:pt x="2344225" y="842992"/>
                  </a:lnTo>
                  <a:lnTo>
                    <a:pt x="2347708" y="843528"/>
                  </a:lnTo>
                  <a:lnTo>
                    <a:pt x="2351191" y="844063"/>
                  </a:lnTo>
                  <a:lnTo>
                    <a:pt x="2354674" y="845075"/>
                  </a:lnTo>
                  <a:lnTo>
                    <a:pt x="2358158" y="847080"/>
                  </a:lnTo>
                  <a:lnTo>
                    <a:pt x="2361641" y="849075"/>
                  </a:lnTo>
                  <a:lnTo>
                    <a:pt x="2365124" y="851062"/>
                  </a:lnTo>
                  <a:lnTo>
                    <a:pt x="2368607" y="853040"/>
                  </a:lnTo>
                  <a:lnTo>
                    <a:pt x="2372091" y="855009"/>
                  </a:lnTo>
                  <a:lnTo>
                    <a:pt x="2375574" y="856969"/>
                  </a:lnTo>
                  <a:lnTo>
                    <a:pt x="2379057" y="858921"/>
                  </a:lnTo>
                  <a:lnTo>
                    <a:pt x="2382540" y="860864"/>
                  </a:lnTo>
                  <a:lnTo>
                    <a:pt x="2386024" y="862798"/>
                  </a:lnTo>
                  <a:lnTo>
                    <a:pt x="2389507" y="864725"/>
                  </a:lnTo>
                  <a:lnTo>
                    <a:pt x="2392990" y="866642"/>
                  </a:lnTo>
                  <a:lnTo>
                    <a:pt x="2396473" y="868552"/>
                  </a:lnTo>
                  <a:lnTo>
                    <a:pt x="2399957" y="870453"/>
                  </a:lnTo>
                  <a:lnTo>
                    <a:pt x="2403440" y="870044"/>
                  </a:lnTo>
                  <a:lnTo>
                    <a:pt x="2406923" y="869099"/>
                  </a:lnTo>
                  <a:lnTo>
                    <a:pt x="2410406" y="868156"/>
                  </a:lnTo>
                  <a:lnTo>
                    <a:pt x="2413890" y="867215"/>
                  </a:lnTo>
                  <a:lnTo>
                    <a:pt x="2417373" y="866276"/>
                  </a:lnTo>
                  <a:lnTo>
                    <a:pt x="2420856" y="865339"/>
                  </a:lnTo>
                  <a:lnTo>
                    <a:pt x="2424339" y="864404"/>
                  </a:lnTo>
                  <a:lnTo>
                    <a:pt x="2427823" y="863472"/>
                  </a:lnTo>
                  <a:lnTo>
                    <a:pt x="2431306" y="862541"/>
                  </a:lnTo>
                  <a:lnTo>
                    <a:pt x="2434789" y="861612"/>
                  </a:lnTo>
                  <a:lnTo>
                    <a:pt x="2438272" y="860686"/>
                  </a:lnTo>
                  <a:lnTo>
                    <a:pt x="2441756" y="859761"/>
                  </a:lnTo>
                  <a:lnTo>
                    <a:pt x="2445239" y="858838"/>
                  </a:lnTo>
                  <a:lnTo>
                    <a:pt x="2448722" y="895410"/>
                  </a:lnTo>
                  <a:lnTo>
                    <a:pt x="2452205" y="894465"/>
                  </a:lnTo>
                  <a:lnTo>
                    <a:pt x="2455689" y="893522"/>
                  </a:lnTo>
                  <a:lnTo>
                    <a:pt x="2459172" y="892580"/>
                  </a:lnTo>
                  <a:lnTo>
                    <a:pt x="2462655" y="891641"/>
                  </a:lnTo>
                  <a:lnTo>
                    <a:pt x="2466138" y="890704"/>
                  </a:lnTo>
                  <a:lnTo>
                    <a:pt x="2469622" y="889768"/>
                  </a:lnTo>
                  <a:lnTo>
                    <a:pt x="2473105" y="888835"/>
                  </a:lnTo>
                  <a:lnTo>
                    <a:pt x="2476588" y="887903"/>
                  </a:lnTo>
                  <a:lnTo>
                    <a:pt x="2480071" y="886974"/>
                  </a:lnTo>
                  <a:lnTo>
                    <a:pt x="2483555" y="886046"/>
                  </a:lnTo>
                  <a:lnTo>
                    <a:pt x="2487038" y="885121"/>
                  </a:lnTo>
                  <a:lnTo>
                    <a:pt x="2490521" y="884197"/>
                  </a:lnTo>
                  <a:lnTo>
                    <a:pt x="2494004" y="883275"/>
                  </a:lnTo>
                  <a:lnTo>
                    <a:pt x="2497488" y="987714"/>
                  </a:lnTo>
                  <a:lnTo>
                    <a:pt x="2500971" y="986728"/>
                  </a:lnTo>
                  <a:lnTo>
                    <a:pt x="2504454" y="985744"/>
                  </a:lnTo>
                  <a:lnTo>
                    <a:pt x="2507937" y="984762"/>
                  </a:lnTo>
                  <a:lnTo>
                    <a:pt x="2511421" y="983782"/>
                  </a:lnTo>
                  <a:lnTo>
                    <a:pt x="2514904" y="982804"/>
                  </a:lnTo>
                  <a:lnTo>
                    <a:pt x="2518387" y="981828"/>
                  </a:lnTo>
                  <a:lnTo>
                    <a:pt x="2521870" y="980854"/>
                  </a:lnTo>
                  <a:lnTo>
                    <a:pt x="2525354" y="979881"/>
                  </a:lnTo>
                  <a:lnTo>
                    <a:pt x="2528837" y="978911"/>
                  </a:lnTo>
                  <a:lnTo>
                    <a:pt x="2532320" y="977943"/>
                  </a:lnTo>
                  <a:lnTo>
                    <a:pt x="2535803" y="976976"/>
                  </a:lnTo>
                  <a:lnTo>
                    <a:pt x="2539287" y="976011"/>
                  </a:lnTo>
                  <a:lnTo>
                    <a:pt x="2542770" y="1008043"/>
                  </a:lnTo>
                  <a:lnTo>
                    <a:pt x="2546253" y="1007062"/>
                  </a:lnTo>
                  <a:lnTo>
                    <a:pt x="2549736" y="1006084"/>
                  </a:lnTo>
                  <a:lnTo>
                    <a:pt x="2553220" y="1005107"/>
                  </a:lnTo>
                  <a:lnTo>
                    <a:pt x="2556703" y="1004133"/>
                  </a:lnTo>
                  <a:lnTo>
                    <a:pt x="2560186" y="1003160"/>
                  </a:lnTo>
                  <a:lnTo>
                    <a:pt x="2563669" y="1002189"/>
                  </a:lnTo>
                  <a:lnTo>
                    <a:pt x="2567153" y="1001220"/>
                  </a:lnTo>
                  <a:lnTo>
                    <a:pt x="2570636" y="1000253"/>
                  </a:lnTo>
                  <a:lnTo>
                    <a:pt x="2574119" y="999288"/>
                  </a:lnTo>
                  <a:lnTo>
                    <a:pt x="2577602" y="998325"/>
                  </a:lnTo>
                  <a:lnTo>
                    <a:pt x="2581085" y="997363"/>
                  </a:lnTo>
                  <a:lnTo>
                    <a:pt x="2584569" y="996403"/>
                  </a:lnTo>
                  <a:lnTo>
                    <a:pt x="2588052" y="995446"/>
                  </a:lnTo>
                  <a:lnTo>
                    <a:pt x="2591535" y="994490"/>
                  </a:lnTo>
                  <a:lnTo>
                    <a:pt x="2595018" y="993536"/>
                  </a:lnTo>
                  <a:lnTo>
                    <a:pt x="2598502" y="992583"/>
                  </a:lnTo>
                  <a:lnTo>
                    <a:pt x="2601985" y="991633"/>
                  </a:lnTo>
                  <a:lnTo>
                    <a:pt x="2605468" y="990684"/>
                  </a:lnTo>
                  <a:lnTo>
                    <a:pt x="2608951" y="989737"/>
                  </a:lnTo>
                  <a:lnTo>
                    <a:pt x="2612435" y="988792"/>
                  </a:lnTo>
                  <a:lnTo>
                    <a:pt x="2615918" y="987849"/>
                  </a:lnTo>
                  <a:lnTo>
                    <a:pt x="2619401" y="986908"/>
                  </a:lnTo>
                  <a:lnTo>
                    <a:pt x="2622884" y="985968"/>
                  </a:lnTo>
                  <a:lnTo>
                    <a:pt x="2626368" y="985030"/>
                  </a:lnTo>
                  <a:lnTo>
                    <a:pt x="2629851" y="984094"/>
                  </a:lnTo>
                  <a:lnTo>
                    <a:pt x="2633334" y="983160"/>
                  </a:lnTo>
                  <a:lnTo>
                    <a:pt x="2636817" y="1104462"/>
                  </a:lnTo>
                  <a:lnTo>
                    <a:pt x="2640301" y="1104539"/>
                  </a:lnTo>
                  <a:lnTo>
                    <a:pt x="2643784" y="1104615"/>
                  </a:lnTo>
                  <a:lnTo>
                    <a:pt x="2647267" y="1104691"/>
                  </a:lnTo>
                  <a:lnTo>
                    <a:pt x="2650750" y="1104767"/>
                  </a:lnTo>
                  <a:lnTo>
                    <a:pt x="2654234" y="1104843"/>
                  </a:lnTo>
                  <a:lnTo>
                    <a:pt x="2657717" y="1104918"/>
                  </a:lnTo>
                  <a:lnTo>
                    <a:pt x="2661200" y="1104994"/>
                  </a:lnTo>
                  <a:lnTo>
                    <a:pt x="2664683" y="1105069"/>
                  </a:lnTo>
                  <a:lnTo>
                    <a:pt x="2668167" y="1105144"/>
                  </a:lnTo>
                  <a:lnTo>
                    <a:pt x="2671650" y="1105218"/>
                  </a:lnTo>
                  <a:lnTo>
                    <a:pt x="2675133" y="1105293"/>
                  </a:lnTo>
                  <a:lnTo>
                    <a:pt x="2678616" y="1105367"/>
                  </a:lnTo>
                  <a:lnTo>
                    <a:pt x="2682100" y="1105441"/>
                  </a:lnTo>
                  <a:lnTo>
                    <a:pt x="2685583" y="1105515"/>
                  </a:lnTo>
                  <a:lnTo>
                    <a:pt x="2689066" y="1105589"/>
                  </a:lnTo>
                  <a:lnTo>
                    <a:pt x="2692549" y="1105662"/>
                  </a:lnTo>
                  <a:lnTo>
                    <a:pt x="2696033" y="1105736"/>
                  </a:lnTo>
                  <a:lnTo>
                    <a:pt x="2699516" y="1105809"/>
                  </a:lnTo>
                  <a:lnTo>
                    <a:pt x="2702999" y="1105882"/>
                  </a:lnTo>
                  <a:lnTo>
                    <a:pt x="2706482" y="1105954"/>
                  </a:lnTo>
                  <a:lnTo>
                    <a:pt x="2709966" y="1106027"/>
                  </a:lnTo>
                  <a:lnTo>
                    <a:pt x="2713449" y="1106099"/>
                  </a:lnTo>
                  <a:lnTo>
                    <a:pt x="2716932" y="1106171"/>
                  </a:lnTo>
                  <a:lnTo>
                    <a:pt x="2720415" y="1106243"/>
                  </a:lnTo>
                  <a:lnTo>
                    <a:pt x="2723899" y="1106315"/>
                  </a:lnTo>
                  <a:lnTo>
                    <a:pt x="2727382" y="1106387"/>
                  </a:lnTo>
                  <a:lnTo>
                    <a:pt x="2730865" y="1108022"/>
                  </a:lnTo>
                  <a:lnTo>
                    <a:pt x="2734348" y="1115291"/>
                  </a:lnTo>
                  <a:lnTo>
                    <a:pt x="2737832" y="1122496"/>
                  </a:lnTo>
                  <a:lnTo>
                    <a:pt x="2741315" y="1129640"/>
                  </a:lnTo>
                  <a:lnTo>
                    <a:pt x="2744798" y="1136723"/>
                  </a:lnTo>
                  <a:lnTo>
                    <a:pt x="2748281" y="1143745"/>
                  </a:lnTo>
                  <a:lnTo>
                    <a:pt x="2751765" y="1150708"/>
                  </a:lnTo>
                  <a:lnTo>
                    <a:pt x="2755248" y="1157612"/>
                  </a:lnTo>
                  <a:lnTo>
                    <a:pt x="2758731" y="1164458"/>
                  </a:lnTo>
                  <a:lnTo>
                    <a:pt x="2762214" y="1171247"/>
                  </a:lnTo>
                  <a:lnTo>
                    <a:pt x="2765698" y="1177979"/>
                  </a:lnTo>
                  <a:lnTo>
                    <a:pt x="2769181" y="1184655"/>
                  </a:lnTo>
                  <a:lnTo>
                    <a:pt x="2772664" y="1191276"/>
                  </a:lnTo>
                  <a:lnTo>
                    <a:pt x="2776147" y="1197843"/>
                  </a:lnTo>
                  <a:lnTo>
                    <a:pt x="2779631" y="1248719"/>
                  </a:lnTo>
                  <a:lnTo>
                    <a:pt x="2783114" y="1247716"/>
                  </a:lnTo>
                  <a:lnTo>
                    <a:pt x="2786597" y="1246715"/>
                  </a:lnTo>
                  <a:lnTo>
                    <a:pt x="2790080" y="1245715"/>
                  </a:lnTo>
                  <a:lnTo>
                    <a:pt x="2793564" y="1244717"/>
                  </a:lnTo>
                  <a:lnTo>
                    <a:pt x="2797047" y="1243720"/>
                  </a:lnTo>
                  <a:lnTo>
                    <a:pt x="2800530" y="1242725"/>
                  </a:lnTo>
                  <a:lnTo>
                    <a:pt x="2804013" y="1241732"/>
                  </a:lnTo>
                  <a:lnTo>
                    <a:pt x="2807497" y="1240740"/>
                  </a:lnTo>
                  <a:lnTo>
                    <a:pt x="2810980" y="1239750"/>
                  </a:lnTo>
                  <a:lnTo>
                    <a:pt x="2814463" y="1238761"/>
                  </a:lnTo>
                  <a:lnTo>
                    <a:pt x="2817946" y="1237774"/>
                  </a:lnTo>
                  <a:lnTo>
                    <a:pt x="2821430" y="1236788"/>
                  </a:lnTo>
                  <a:lnTo>
                    <a:pt x="2824913" y="1434081"/>
                  </a:lnTo>
                  <a:lnTo>
                    <a:pt x="2828396" y="1433041"/>
                  </a:lnTo>
                  <a:lnTo>
                    <a:pt x="2831879" y="1432003"/>
                  </a:lnTo>
                  <a:lnTo>
                    <a:pt x="2835363" y="1430967"/>
                  </a:lnTo>
                  <a:lnTo>
                    <a:pt x="2838846" y="1429932"/>
                  </a:lnTo>
                  <a:lnTo>
                    <a:pt x="2842329" y="1428898"/>
                  </a:lnTo>
                  <a:lnTo>
                    <a:pt x="2845812" y="1427866"/>
                  </a:lnTo>
                  <a:lnTo>
                    <a:pt x="2849296" y="1426836"/>
                  </a:lnTo>
                  <a:lnTo>
                    <a:pt x="2852779" y="1425807"/>
                  </a:lnTo>
                  <a:lnTo>
                    <a:pt x="2856262" y="1424779"/>
                  </a:lnTo>
                  <a:lnTo>
                    <a:pt x="2859745" y="1423753"/>
                  </a:lnTo>
                  <a:lnTo>
                    <a:pt x="2863229" y="1422728"/>
                  </a:lnTo>
                  <a:lnTo>
                    <a:pt x="2866712" y="1421705"/>
                  </a:lnTo>
                  <a:lnTo>
                    <a:pt x="2870195" y="1420684"/>
                  </a:lnTo>
                  <a:lnTo>
                    <a:pt x="2873678" y="1534097"/>
                  </a:lnTo>
                  <a:lnTo>
                    <a:pt x="2877161" y="1534378"/>
                  </a:lnTo>
                  <a:lnTo>
                    <a:pt x="2880645" y="1534658"/>
                  </a:lnTo>
                  <a:lnTo>
                    <a:pt x="2884128" y="1534938"/>
                  </a:lnTo>
                  <a:lnTo>
                    <a:pt x="2887611" y="1535217"/>
                  </a:lnTo>
                  <a:lnTo>
                    <a:pt x="2891094" y="1535495"/>
                  </a:lnTo>
                  <a:lnTo>
                    <a:pt x="2894578" y="1535772"/>
                  </a:lnTo>
                  <a:lnTo>
                    <a:pt x="2898061" y="1536049"/>
                  </a:lnTo>
                  <a:lnTo>
                    <a:pt x="2901544" y="1536325"/>
                  </a:lnTo>
                  <a:lnTo>
                    <a:pt x="2905027" y="1536600"/>
                  </a:lnTo>
                  <a:lnTo>
                    <a:pt x="2908511" y="1536874"/>
                  </a:lnTo>
                  <a:lnTo>
                    <a:pt x="2911994" y="1537148"/>
                  </a:lnTo>
                  <a:lnTo>
                    <a:pt x="2915477" y="1537421"/>
                  </a:lnTo>
                  <a:lnTo>
                    <a:pt x="2918960" y="1537693"/>
                  </a:lnTo>
                  <a:lnTo>
                    <a:pt x="2922444" y="1537965"/>
                  </a:lnTo>
                  <a:lnTo>
                    <a:pt x="2925927" y="1538235"/>
                  </a:lnTo>
                  <a:lnTo>
                    <a:pt x="2929410" y="1538505"/>
                  </a:lnTo>
                  <a:lnTo>
                    <a:pt x="2932893" y="1538775"/>
                  </a:lnTo>
                  <a:lnTo>
                    <a:pt x="2936377" y="1539043"/>
                  </a:lnTo>
                  <a:lnTo>
                    <a:pt x="2939860" y="1539311"/>
                  </a:lnTo>
                  <a:lnTo>
                    <a:pt x="2943343" y="1539578"/>
                  </a:lnTo>
                  <a:lnTo>
                    <a:pt x="2946826" y="1539845"/>
                  </a:lnTo>
                  <a:lnTo>
                    <a:pt x="2950310" y="1540111"/>
                  </a:lnTo>
                  <a:lnTo>
                    <a:pt x="2953793" y="1540376"/>
                  </a:lnTo>
                  <a:lnTo>
                    <a:pt x="2957276" y="1540640"/>
                  </a:lnTo>
                  <a:lnTo>
                    <a:pt x="2960759" y="1540904"/>
                  </a:lnTo>
                  <a:lnTo>
                    <a:pt x="2964243" y="1541167"/>
                  </a:lnTo>
                  <a:lnTo>
                    <a:pt x="2967726" y="1712869"/>
                  </a:lnTo>
                  <a:lnTo>
                    <a:pt x="2971209" y="1711848"/>
                  </a:lnTo>
                  <a:lnTo>
                    <a:pt x="2974692" y="1710828"/>
                  </a:lnTo>
                  <a:lnTo>
                    <a:pt x="2978176" y="1709809"/>
                  </a:lnTo>
                  <a:lnTo>
                    <a:pt x="2981659" y="1708792"/>
                  </a:lnTo>
                  <a:lnTo>
                    <a:pt x="2985142" y="1707775"/>
                  </a:lnTo>
                  <a:lnTo>
                    <a:pt x="2988625" y="1706760"/>
                  </a:lnTo>
                  <a:lnTo>
                    <a:pt x="2992109" y="1705746"/>
                  </a:lnTo>
                  <a:lnTo>
                    <a:pt x="2995592" y="1704734"/>
                  </a:lnTo>
                  <a:lnTo>
                    <a:pt x="2999075" y="1703722"/>
                  </a:lnTo>
                  <a:lnTo>
                    <a:pt x="3002558" y="1702712"/>
                  </a:lnTo>
                  <a:lnTo>
                    <a:pt x="3006042" y="1701703"/>
                  </a:lnTo>
                  <a:lnTo>
                    <a:pt x="3009525" y="1700695"/>
                  </a:lnTo>
                  <a:lnTo>
                    <a:pt x="3013008" y="1727773"/>
                  </a:lnTo>
                  <a:lnTo>
                    <a:pt x="3016491" y="1726767"/>
                  </a:lnTo>
                  <a:lnTo>
                    <a:pt x="3019975" y="1725762"/>
                  </a:lnTo>
                  <a:lnTo>
                    <a:pt x="3023458" y="1724759"/>
                  </a:lnTo>
                  <a:lnTo>
                    <a:pt x="3026941" y="1723756"/>
                  </a:lnTo>
                  <a:lnTo>
                    <a:pt x="3030424" y="1722755"/>
                  </a:lnTo>
                  <a:lnTo>
                    <a:pt x="3033908" y="1721754"/>
                  </a:lnTo>
                  <a:lnTo>
                    <a:pt x="3037391" y="1720755"/>
                  </a:lnTo>
                  <a:lnTo>
                    <a:pt x="3040874" y="1719757"/>
                  </a:lnTo>
                  <a:lnTo>
                    <a:pt x="3044357" y="1718761"/>
                  </a:lnTo>
                  <a:lnTo>
                    <a:pt x="3047841" y="1717765"/>
                  </a:lnTo>
                  <a:lnTo>
                    <a:pt x="3051324" y="1716771"/>
                  </a:lnTo>
                  <a:lnTo>
                    <a:pt x="3054807" y="1715777"/>
                  </a:lnTo>
                  <a:lnTo>
                    <a:pt x="3058290" y="1714785"/>
                  </a:lnTo>
                  <a:lnTo>
                    <a:pt x="3061774" y="1713794"/>
                  </a:lnTo>
                  <a:lnTo>
                    <a:pt x="3065257" y="1712804"/>
                  </a:lnTo>
                  <a:lnTo>
                    <a:pt x="3068740" y="1711816"/>
                  </a:lnTo>
                  <a:lnTo>
                    <a:pt x="3072223" y="1710828"/>
                  </a:lnTo>
                  <a:lnTo>
                    <a:pt x="3075707" y="1709842"/>
                  </a:lnTo>
                  <a:lnTo>
                    <a:pt x="3079190" y="1708856"/>
                  </a:lnTo>
                  <a:lnTo>
                    <a:pt x="3082673" y="1707872"/>
                  </a:lnTo>
                  <a:lnTo>
                    <a:pt x="3086156" y="1706889"/>
                  </a:lnTo>
                  <a:lnTo>
                    <a:pt x="3089640" y="1705907"/>
                  </a:lnTo>
                  <a:lnTo>
                    <a:pt x="3093123" y="1704926"/>
                  </a:lnTo>
                  <a:lnTo>
                    <a:pt x="3096606" y="1703947"/>
                  </a:lnTo>
                  <a:lnTo>
                    <a:pt x="3100089" y="1702968"/>
                  </a:lnTo>
                  <a:lnTo>
                    <a:pt x="3103573" y="1701991"/>
                  </a:lnTo>
                  <a:lnTo>
                    <a:pt x="3107056" y="1714778"/>
                  </a:lnTo>
                  <a:lnTo>
                    <a:pt x="3110539" y="1714305"/>
                  </a:lnTo>
                  <a:lnTo>
                    <a:pt x="3114022" y="1713834"/>
                  </a:lnTo>
                  <a:lnTo>
                    <a:pt x="3117506" y="1713363"/>
                  </a:lnTo>
                  <a:lnTo>
                    <a:pt x="3120989" y="1712893"/>
                  </a:lnTo>
                  <a:lnTo>
                    <a:pt x="3124472" y="1712424"/>
                  </a:lnTo>
                  <a:lnTo>
                    <a:pt x="3127955" y="1711956"/>
                  </a:lnTo>
                  <a:lnTo>
                    <a:pt x="3131439" y="1711488"/>
                  </a:lnTo>
                  <a:lnTo>
                    <a:pt x="3134922" y="1711021"/>
                  </a:lnTo>
                  <a:lnTo>
                    <a:pt x="3138405" y="1710556"/>
                  </a:lnTo>
                  <a:lnTo>
                    <a:pt x="3141888" y="1710090"/>
                  </a:lnTo>
                  <a:lnTo>
                    <a:pt x="3145372" y="1709626"/>
                  </a:lnTo>
                  <a:lnTo>
                    <a:pt x="3148855" y="1709162"/>
                  </a:lnTo>
                  <a:lnTo>
                    <a:pt x="3152338" y="1708700"/>
                  </a:lnTo>
                  <a:lnTo>
                    <a:pt x="3155821" y="1708238"/>
                  </a:lnTo>
                  <a:lnTo>
                    <a:pt x="3159304" y="1707776"/>
                  </a:lnTo>
                  <a:lnTo>
                    <a:pt x="3162788" y="1707316"/>
                  </a:lnTo>
                  <a:lnTo>
                    <a:pt x="3166271" y="1706856"/>
                  </a:lnTo>
                  <a:lnTo>
                    <a:pt x="3169754" y="1706397"/>
                  </a:lnTo>
                  <a:lnTo>
                    <a:pt x="3173237" y="1705939"/>
                  </a:lnTo>
                  <a:lnTo>
                    <a:pt x="3176721" y="1705482"/>
                  </a:lnTo>
                  <a:lnTo>
                    <a:pt x="3180204" y="1705025"/>
                  </a:lnTo>
                  <a:lnTo>
                    <a:pt x="3183687" y="1704569"/>
                  </a:lnTo>
                  <a:lnTo>
                    <a:pt x="3187170" y="1704114"/>
                  </a:lnTo>
                  <a:lnTo>
                    <a:pt x="3190654" y="1703660"/>
                  </a:lnTo>
                  <a:lnTo>
                    <a:pt x="3194137" y="1703206"/>
                  </a:lnTo>
                  <a:lnTo>
                    <a:pt x="3197620" y="1702754"/>
                  </a:lnTo>
                  <a:lnTo>
                    <a:pt x="3201103" y="1791597"/>
                  </a:lnTo>
                  <a:lnTo>
                    <a:pt x="3204587" y="1794219"/>
                  </a:lnTo>
                  <a:lnTo>
                    <a:pt x="3208070" y="1796827"/>
                  </a:lnTo>
                  <a:lnTo>
                    <a:pt x="3211553" y="1799422"/>
                  </a:lnTo>
                  <a:lnTo>
                    <a:pt x="3215036" y="1802003"/>
                  </a:lnTo>
                  <a:lnTo>
                    <a:pt x="3218520" y="1804571"/>
                  </a:lnTo>
                  <a:lnTo>
                    <a:pt x="3222003" y="1807125"/>
                  </a:lnTo>
                  <a:lnTo>
                    <a:pt x="3225486" y="1809666"/>
                  </a:lnTo>
                  <a:lnTo>
                    <a:pt x="3228969" y="1812194"/>
                  </a:lnTo>
                  <a:lnTo>
                    <a:pt x="3232453" y="1814709"/>
                  </a:lnTo>
                  <a:lnTo>
                    <a:pt x="3235936" y="1817211"/>
                  </a:lnTo>
                  <a:lnTo>
                    <a:pt x="3239419" y="1819700"/>
                  </a:lnTo>
                  <a:lnTo>
                    <a:pt x="3242902" y="1822176"/>
                  </a:lnTo>
                  <a:lnTo>
                    <a:pt x="3246386" y="1824640"/>
                  </a:lnTo>
                  <a:lnTo>
                    <a:pt x="3249869" y="1904563"/>
                  </a:lnTo>
                  <a:lnTo>
                    <a:pt x="3253352" y="1908989"/>
                  </a:lnTo>
                  <a:lnTo>
                    <a:pt x="3256835" y="1913380"/>
                  </a:lnTo>
                  <a:lnTo>
                    <a:pt x="3260319" y="1917738"/>
                  </a:lnTo>
                  <a:lnTo>
                    <a:pt x="3263802" y="1922063"/>
                  </a:lnTo>
                  <a:lnTo>
                    <a:pt x="3267285" y="1926354"/>
                  </a:lnTo>
                  <a:lnTo>
                    <a:pt x="3270768" y="1930613"/>
                  </a:lnTo>
                  <a:lnTo>
                    <a:pt x="3274252" y="1934840"/>
                  </a:lnTo>
                  <a:lnTo>
                    <a:pt x="3277735" y="1939035"/>
                  </a:lnTo>
                  <a:lnTo>
                    <a:pt x="3281218" y="1943198"/>
                  </a:lnTo>
                  <a:lnTo>
                    <a:pt x="3284701" y="1947330"/>
                  </a:lnTo>
                  <a:lnTo>
                    <a:pt x="3288185" y="1951432"/>
                  </a:lnTo>
                  <a:lnTo>
                    <a:pt x="3291668" y="1955503"/>
                  </a:lnTo>
                  <a:lnTo>
                    <a:pt x="3295151" y="1959353"/>
                  </a:lnTo>
                  <a:lnTo>
                    <a:pt x="3298634" y="1959856"/>
                  </a:lnTo>
                  <a:lnTo>
                    <a:pt x="3302118" y="1960357"/>
                  </a:lnTo>
                  <a:lnTo>
                    <a:pt x="3305601" y="1960857"/>
                  </a:lnTo>
                  <a:lnTo>
                    <a:pt x="3309084" y="1961355"/>
                  </a:lnTo>
                  <a:lnTo>
                    <a:pt x="3312567" y="1961853"/>
                  </a:lnTo>
                  <a:lnTo>
                    <a:pt x="3316051" y="1962348"/>
                  </a:lnTo>
                  <a:lnTo>
                    <a:pt x="3319534" y="1962843"/>
                  </a:lnTo>
                  <a:lnTo>
                    <a:pt x="3323017" y="1963336"/>
                  </a:lnTo>
                  <a:lnTo>
                    <a:pt x="3326500" y="1963828"/>
                  </a:lnTo>
                  <a:lnTo>
                    <a:pt x="3329984" y="1964318"/>
                  </a:lnTo>
                  <a:lnTo>
                    <a:pt x="3333467" y="1964807"/>
                  </a:lnTo>
                  <a:lnTo>
                    <a:pt x="3336950" y="1965295"/>
                  </a:lnTo>
                  <a:lnTo>
                    <a:pt x="3340433" y="1965781"/>
                  </a:lnTo>
                  <a:lnTo>
                    <a:pt x="3343917" y="2053892"/>
                  </a:lnTo>
                  <a:lnTo>
                    <a:pt x="3347400" y="2054235"/>
                  </a:lnTo>
                  <a:lnTo>
                    <a:pt x="3350883" y="2054578"/>
                  </a:lnTo>
                  <a:lnTo>
                    <a:pt x="3354366" y="2054920"/>
                  </a:lnTo>
                  <a:lnTo>
                    <a:pt x="3357850" y="2055261"/>
                  </a:lnTo>
                  <a:lnTo>
                    <a:pt x="3361333" y="2055601"/>
                  </a:lnTo>
                  <a:lnTo>
                    <a:pt x="3364816" y="2055940"/>
                  </a:lnTo>
                  <a:lnTo>
                    <a:pt x="3368299" y="2056279"/>
                  </a:lnTo>
                  <a:lnTo>
                    <a:pt x="3371783" y="2056616"/>
                  </a:lnTo>
                  <a:lnTo>
                    <a:pt x="3375266" y="2056953"/>
                  </a:lnTo>
                  <a:lnTo>
                    <a:pt x="3378749" y="2057289"/>
                  </a:lnTo>
                  <a:lnTo>
                    <a:pt x="3382232" y="2057623"/>
                  </a:lnTo>
                  <a:lnTo>
                    <a:pt x="3385716" y="2057958"/>
                  </a:lnTo>
                  <a:lnTo>
                    <a:pt x="3389199" y="2300269"/>
                  </a:lnTo>
                  <a:lnTo>
                    <a:pt x="3392682" y="2300704"/>
                  </a:lnTo>
                  <a:lnTo>
                    <a:pt x="3396165" y="2301138"/>
                  </a:lnTo>
                  <a:lnTo>
                    <a:pt x="3399649" y="2301571"/>
                  </a:lnTo>
                  <a:lnTo>
                    <a:pt x="3403132" y="2302002"/>
                  </a:lnTo>
                  <a:lnTo>
                    <a:pt x="3406615" y="2302433"/>
                  </a:lnTo>
                  <a:lnTo>
                    <a:pt x="3410098" y="2302862"/>
                  </a:lnTo>
                  <a:lnTo>
                    <a:pt x="3413582" y="2303290"/>
                  </a:lnTo>
                  <a:lnTo>
                    <a:pt x="3417065" y="2303717"/>
                  </a:lnTo>
                  <a:lnTo>
                    <a:pt x="3420548" y="2304143"/>
                  </a:lnTo>
                  <a:lnTo>
                    <a:pt x="3424031" y="2304567"/>
                  </a:lnTo>
                  <a:lnTo>
                    <a:pt x="3427515" y="2304990"/>
                  </a:lnTo>
                  <a:lnTo>
                    <a:pt x="3430998" y="2305413"/>
                  </a:lnTo>
                  <a:lnTo>
                    <a:pt x="3434481" y="2305834"/>
                  </a:lnTo>
                  <a:lnTo>
                    <a:pt x="3437964" y="2306253"/>
                  </a:lnTo>
                  <a:lnTo>
                    <a:pt x="3441447" y="2306672"/>
                  </a:lnTo>
                  <a:lnTo>
                    <a:pt x="3444931" y="2307090"/>
                  </a:lnTo>
                  <a:lnTo>
                    <a:pt x="3448414" y="2307506"/>
                  </a:lnTo>
                  <a:lnTo>
                    <a:pt x="3451897" y="2307921"/>
                  </a:lnTo>
                  <a:lnTo>
                    <a:pt x="3455380" y="2308336"/>
                  </a:lnTo>
                  <a:lnTo>
                    <a:pt x="3458864" y="2308749"/>
                  </a:lnTo>
                  <a:lnTo>
                    <a:pt x="3462347" y="2309161"/>
                  </a:lnTo>
                  <a:lnTo>
                    <a:pt x="3465830" y="2309571"/>
                  </a:lnTo>
                  <a:lnTo>
                    <a:pt x="3469313" y="2309981"/>
                  </a:lnTo>
                  <a:lnTo>
                    <a:pt x="3472797" y="2310390"/>
                  </a:lnTo>
                  <a:lnTo>
                    <a:pt x="3476280" y="2310797"/>
                  </a:lnTo>
                  <a:lnTo>
                    <a:pt x="3479763" y="2311204"/>
                  </a:lnTo>
                  <a:lnTo>
                    <a:pt x="3483246" y="2311609"/>
                  </a:lnTo>
                  <a:lnTo>
                    <a:pt x="3483246" y="2316910"/>
                  </a:lnTo>
                  <a:lnTo>
                    <a:pt x="3483246" y="2322164"/>
                  </a:lnTo>
                  <a:lnTo>
                    <a:pt x="3483246" y="2327371"/>
                  </a:lnTo>
                  <a:lnTo>
                    <a:pt x="3483246" y="2332531"/>
                  </a:lnTo>
                  <a:lnTo>
                    <a:pt x="3483246" y="2337645"/>
                  </a:lnTo>
                  <a:lnTo>
                    <a:pt x="3483246" y="2342714"/>
                  </a:lnTo>
                  <a:lnTo>
                    <a:pt x="3483246" y="2347739"/>
                  </a:lnTo>
                  <a:lnTo>
                    <a:pt x="3483246" y="2352719"/>
                  </a:lnTo>
                  <a:lnTo>
                    <a:pt x="3483246" y="2357656"/>
                  </a:lnTo>
                  <a:lnTo>
                    <a:pt x="3483246" y="2362550"/>
                  </a:lnTo>
                  <a:lnTo>
                    <a:pt x="3483246" y="2367401"/>
                  </a:lnTo>
                  <a:lnTo>
                    <a:pt x="3483246" y="2372211"/>
                  </a:lnTo>
                  <a:lnTo>
                    <a:pt x="3483246" y="2376979"/>
                  </a:lnTo>
                  <a:lnTo>
                    <a:pt x="3483246" y="2381707"/>
                  </a:lnTo>
                  <a:lnTo>
                    <a:pt x="3483246" y="2386394"/>
                  </a:lnTo>
                  <a:lnTo>
                    <a:pt x="3483246" y="2391042"/>
                  </a:lnTo>
                  <a:lnTo>
                    <a:pt x="3483246" y="2395650"/>
                  </a:lnTo>
                  <a:lnTo>
                    <a:pt x="3483246" y="2400220"/>
                  </a:lnTo>
                  <a:lnTo>
                    <a:pt x="3483246" y="2404752"/>
                  </a:lnTo>
                  <a:lnTo>
                    <a:pt x="3483246" y="2409245"/>
                  </a:lnTo>
                  <a:lnTo>
                    <a:pt x="3483246" y="2413702"/>
                  </a:lnTo>
                  <a:lnTo>
                    <a:pt x="3483246" y="2418121"/>
                  </a:lnTo>
                  <a:lnTo>
                    <a:pt x="3483246" y="2422505"/>
                  </a:lnTo>
                  <a:lnTo>
                    <a:pt x="3483246" y="2426852"/>
                  </a:lnTo>
                  <a:lnTo>
                    <a:pt x="3483246" y="2431164"/>
                  </a:lnTo>
                  <a:lnTo>
                    <a:pt x="3483246" y="2435440"/>
                  </a:lnTo>
                  <a:lnTo>
                    <a:pt x="3483246" y="2439683"/>
                  </a:lnTo>
                  <a:lnTo>
                    <a:pt x="3483246" y="2443891"/>
                  </a:lnTo>
                  <a:lnTo>
                    <a:pt x="3483246" y="2448065"/>
                  </a:lnTo>
                  <a:lnTo>
                    <a:pt x="3483246" y="2452205"/>
                  </a:lnTo>
                  <a:lnTo>
                    <a:pt x="3483246" y="2456313"/>
                  </a:lnTo>
                  <a:lnTo>
                    <a:pt x="3483246" y="2460388"/>
                  </a:lnTo>
                  <a:lnTo>
                    <a:pt x="3483246" y="2464431"/>
                  </a:lnTo>
                  <a:lnTo>
                    <a:pt x="3483246" y="2468442"/>
                  </a:lnTo>
                  <a:lnTo>
                    <a:pt x="3483246" y="2472422"/>
                  </a:lnTo>
                  <a:lnTo>
                    <a:pt x="3483246" y="2476370"/>
                  </a:lnTo>
                  <a:lnTo>
                    <a:pt x="3483246" y="2480288"/>
                  </a:lnTo>
                  <a:lnTo>
                    <a:pt x="3483246" y="2484176"/>
                  </a:lnTo>
                  <a:lnTo>
                    <a:pt x="3483246" y="2488033"/>
                  </a:lnTo>
                  <a:lnTo>
                    <a:pt x="3483246" y="2491861"/>
                  </a:lnTo>
                  <a:lnTo>
                    <a:pt x="3483246" y="2495659"/>
                  </a:lnTo>
                  <a:lnTo>
                    <a:pt x="3483246" y="2499429"/>
                  </a:lnTo>
                  <a:lnTo>
                    <a:pt x="3483246" y="2503169"/>
                  </a:lnTo>
                  <a:lnTo>
                    <a:pt x="3483246" y="2506882"/>
                  </a:lnTo>
                  <a:lnTo>
                    <a:pt x="3483246" y="2510566"/>
                  </a:lnTo>
                  <a:lnTo>
                    <a:pt x="3483246" y="2514223"/>
                  </a:lnTo>
                  <a:lnTo>
                    <a:pt x="3483246" y="2517852"/>
                  </a:lnTo>
                  <a:lnTo>
                    <a:pt x="3483246" y="2521454"/>
                  </a:lnTo>
                  <a:lnTo>
                    <a:pt x="3483246" y="2525030"/>
                  </a:lnTo>
                  <a:lnTo>
                    <a:pt x="3483246" y="2528579"/>
                  </a:lnTo>
                  <a:lnTo>
                    <a:pt x="3483246" y="2532102"/>
                  </a:lnTo>
                  <a:lnTo>
                    <a:pt x="3483246" y="2535598"/>
                  </a:lnTo>
                  <a:lnTo>
                    <a:pt x="3483246" y="2539070"/>
                  </a:lnTo>
                  <a:lnTo>
                    <a:pt x="3483246" y="2542516"/>
                  </a:lnTo>
                  <a:lnTo>
                    <a:pt x="3483246" y="2545936"/>
                  </a:lnTo>
                  <a:lnTo>
                    <a:pt x="3483246" y="2549332"/>
                  </a:lnTo>
                  <a:lnTo>
                    <a:pt x="3483246" y="2552704"/>
                  </a:lnTo>
                  <a:lnTo>
                    <a:pt x="3483246" y="2556051"/>
                  </a:lnTo>
                  <a:lnTo>
                    <a:pt x="3483246" y="2559375"/>
                  </a:lnTo>
                  <a:lnTo>
                    <a:pt x="3483246" y="2562674"/>
                  </a:lnTo>
                  <a:lnTo>
                    <a:pt x="3483246" y="2565950"/>
                  </a:lnTo>
                  <a:lnTo>
                    <a:pt x="3483246" y="2569203"/>
                  </a:lnTo>
                  <a:lnTo>
                    <a:pt x="3483246" y="2572433"/>
                  </a:lnTo>
                  <a:lnTo>
                    <a:pt x="3483246" y="2575640"/>
                  </a:lnTo>
                  <a:lnTo>
                    <a:pt x="3483246" y="2578824"/>
                  </a:lnTo>
                  <a:lnTo>
                    <a:pt x="3483246" y="2581987"/>
                  </a:lnTo>
                  <a:lnTo>
                    <a:pt x="3483246" y="2585127"/>
                  </a:lnTo>
                  <a:lnTo>
                    <a:pt x="3483246" y="2588246"/>
                  </a:lnTo>
                  <a:lnTo>
                    <a:pt x="3483246" y="2591342"/>
                  </a:lnTo>
                  <a:lnTo>
                    <a:pt x="3483246" y="2594418"/>
                  </a:lnTo>
                  <a:lnTo>
                    <a:pt x="3483246" y="2597472"/>
                  </a:lnTo>
                  <a:lnTo>
                    <a:pt x="3483246" y="2600506"/>
                  </a:lnTo>
                  <a:lnTo>
                    <a:pt x="3483246" y="2603519"/>
                  </a:lnTo>
                  <a:lnTo>
                    <a:pt x="3483246" y="2606511"/>
                  </a:lnTo>
                  <a:lnTo>
                    <a:pt x="3483246" y="2609483"/>
                  </a:lnTo>
                  <a:lnTo>
                    <a:pt x="3483246" y="2612435"/>
                  </a:lnTo>
                  <a:lnTo>
                    <a:pt x="3483246" y="2615367"/>
                  </a:lnTo>
                  <a:lnTo>
                    <a:pt x="3483246" y="2618279"/>
                  </a:lnTo>
                  <a:lnTo>
                    <a:pt x="3483246" y="2621172"/>
                  </a:lnTo>
                  <a:lnTo>
                    <a:pt x="3483246" y="2624046"/>
                  </a:lnTo>
                  <a:lnTo>
                    <a:pt x="3483246" y="2626900"/>
                  </a:lnTo>
                  <a:lnTo>
                    <a:pt x="3483246" y="2629736"/>
                  </a:lnTo>
                  <a:lnTo>
                    <a:pt x="3483246" y="2632552"/>
                  </a:lnTo>
                  <a:lnTo>
                    <a:pt x="3483246" y="2635351"/>
                  </a:lnTo>
                  <a:lnTo>
                    <a:pt x="3483246" y="2638131"/>
                  </a:lnTo>
                  <a:lnTo>
                    <a:pt x="3483246" y="2640893"/>
                  </a:lnTo>
                  <a:lnTo>
                    <a:pt x="3483246" y="2643636"/>
                  </a:lnTo>
                  <a:lnTo>
                    <a:pt x="3483246" y="2646362"/>
                  </a:lnTo>
                  <a:lnTo>
                    <a:pt x="3483246" y="2649071"/>
                  </a:lnTo>
                  <a:lnTo>
                    <a:pt x="3483246" y="2651762"/>
                  </a:lnTo>
                  <a:lnTo>
                    <a:pt x="3483246" y="2654435"/>
                  </a:lnTo>
                  <a:lnTo>
                    <a:pt x="3483246" y="2657092"/>
                  </a:lnTo>
                  <a:lnTo>
                    <a:pt x="3483246" y="2659731"/>
                  </a:lnTo>
                  <a:lnTo>
                    <a:pt x="3483246" y="2662354"/>
                  </a:lnTo>
                  <a:lnTo>
                    <a:pt x="3483246" y="2664960"/>
                  </a:lnTo>
                  <a:lnTo>
                    <a:pt x="3483246" y="2667549"/>
                  </a:lnTo>
                  <a:lnTo>
                    <a:pt x="3483246" y="2670123"/>
                  </a:lnTo>
                  <a:lnTo>
                    <a:pt x="3483246" y="2672680"/>
                  </a:lnTo>
                  <a:lnTo>
                    <a:pt x="3483246" y="2675221"/>
                  </a:lnTo>
                  <a:lnTo>
                    <a:pt x="3483246" y="2677746"/>
                  </a:lnTo>
                  <a:lnTo>
                    <a:pt x="3483246" y="2680255"/>
                  </a:lnTo>
                  <a:lnTo>
                    <a:pt x="3483246" y="2682749"/>
                  </a:lnTo>
                  <a:lnTo>
                    <a:pt x="3483246" y="2685227"/>
                  </a:lnTo>
                  <a:lnTo>
                    <a:pt x="3483246" y="2687690"/>
                  </a:lnTo>
                  <a:lnTo>
                    <a:pt x="3483246" y="2690138"/>
                  </a:lnTo>
                  <a:lnTo>
                    <a:pt x="3483246" y="2692571"/>
                  </a:lnTo>
                  <a:lnTo>
                    <a:pt x="3483246" y="2694989"/>
                  </a:lnTo>
                  <a:lnTo>
                    <a:pt x="3483246" y="2697392"/>
                  </a:lnTo>
                  <a:lnTo>
                    <a:pt x="3483246" y="2699781"/>
                  </a:lnTo>
                  <a:lnTo>
                    <a:pt x="3483246" y="2702155"/>
                  </a:lnTo>
                  <a:lnTo>
                    <a:pt x="3483246" y="2704515"/>
                  </a:lnTo>
                  <a:lnTo>
                    <a:pt x="3483246" y="2706860"/>
                  </a:lnTo>
                  <a:lnTo>
                    <a:pt x="3483246" y="2709192"/>
                  </a:lnTo>
                  <a:lnTo>
                    <a:pt x="3483246" y="2711509"/>
                  </a:lnTo>
                  <a:lnTo>
                    <a:pt x="3483246" y="2713813"/>
                  </a:lnTo>
                  <a:lnTo>
                    <a:pt x="3483246" y="2716103"/>
                  </a:lnTo>
                  <a:lnTo>
                    <a:pt x="3483246" y="2718379"/>
                  </a:lnTo>
                  <a:lnTo>
                    <a:pt x="3483246" y="2720642"/>
                  </a:lnTo>
                  <a:lnTo>
                    <a:pt x="3483246" y="2722892"/>
                  </a:lnTo>
                  <a:lnTo>
                    <a:pt x="3483246" y="2725128"/>
                  </a:lnTo>
                  <a:lnTo>
                    <a:pt x="3483246" y="2727351"/>
                  </a:lnTo>
                  <a:lnTo>
                    <a:pt x="3483246" y="2729561"/>
                  </a:lnTo>
                  <a:lnTo>
                    <a:pt x="3483246" y="2731759"/>
                  </a:lnTo>
                  <a:lnTo>
                    <a:pt x="3483246" y="2733943"/>
                  </a:lnTo>
                  <a:lnTo>
                    <a:pt x="3483246" y="2736115"/>
                  </a:lnTo>
                  <a:lnTo>
                    <a:pt x="3483246" y="2738275"/>
                  </a:lnTo>
                  <a:lnTo>
                    <a:pt x="3483246" y="2740421"/>
                  </a:lnTo>
                  <a:lnTo>
                    <a:pt x="3483246" y="2742556"/>
                  </a:lnTo>
                  <a:lnTo>
                    <a:pt x="3483246" y="2744678"/>
                  </a:lnTo>
                  <a:lnTo>
                    <a:pt x="3483246" y="2746789"/>
                  </a:lnTo>
                  <a:lnTo>
                    <a:pt x="3483246" y="2748887"/>
                  </a:lnTo>
                  <a:lnTo>
                    <a:pt x="3483246" y="2750973"/>
                  </a:lnTo>
                  <a:lnTo>
                    <a:pt x="3483246" y="2753047"/>
                  </a:lnTo>
                  <a:lnTo>
                    <a:pt x="3483246" y="2755110"/>
                  </a:lnTo>
                  <a:lnTo>
                    <a:pt x="3483246" y="2757161"/>
                  </a:lnTo>
                  <a:lnTo>
                    <a:pt x="3483246" y="2759201"/>
                  </a:lnTo>
                  <a:lnTo>
                    <a:pt x="3483246" y="2761229"/>
                  </a:lnTo>
                  <a:lnTo>
                    <a:pt x="3483246" y="2763246"/>
                  </a:lnTo>
                  <a:lnTo>
                    <a:pt x="3483246" y="2765251"/>
                  </a:lnTo>
                  <a:lnTo>
                    <a:pt x="3483246" y="2767246"/>
                  </a:lnTo>
                  <a:lnTo>
                    <a:pt x="3483246" y="2769229"/>
                  </a:lnTo>
                  <a:lnTo>
                    <a:pt x="3483246" y="2771202"/>
                  </a:lnTo>
                  <a:lnTo>
                    <a:pt x="3483246" y="2773163"/>
                  </a:lnTo>
                  <a:lnTo>
                    <a:pt x="3483246" y="2775114"/>
                  </a:lnTo>
                  <a:lnTo>
                    <a:pt x="3483246" y="2777054"/>
                  </a:lnTo>
                  <a:lnTo>
                    <a:pt x="3483246" y="2778983"/>
                  </a:lnTo>
                  <a:lnTo>
                    <a:pt x="3483246" y="2780902"/>
                  </a:lnTo>
                  <a:lnTo>
                    <a:pt x="3483246" y="2782811"/>
                  </a:lnTo>
                  <a:lnTo>
                    <a:pt x="3483246" y="2784709"/>
                  </a:lnTo>
                  <a:lnTo>
                    <a:pt x="3483246" y="2786597"/>
                  </a:lnTo>
                  <a:lnTo>
                    <a:pt x="3483246" y="2788475"/>
                  </a:lnTo>
                  <a:lnTo>
                    <a:pt x="3483246" y="2790342"/>
                  </a:lnTo>
                  <a:lnTo>
                    <a:pt x="3483246" y="2792200"/>
                  </a:lnTo>
                  <a:lnTo>
                    <a:pt x="3483246" y="2794048"/>
                  </a:lnTo>
                  <a:lnTo>
                    <a:pt x="3483246" y="2795886"/>
                  </a:lnTo>
                  <a:lnTo>
                    <a:pt x="3483246" y="2797714"/>
                  </a:lnTo>
                  <a:lnTo>
                    <a:pt x="3483246" y="2799532"/>
                  </a:lnTo>
                  <a:lnTo>
                    <a:pt x="3483246" y="2801341"/>
                  </a:lnTo>
                  <a:lnTo>
                    <a:pt x="3483246" y="2803140"/>
                  </a:lnTo>
                  <a:lnTo>
                    <a:pt x="3483246" y="2804930"/>
                  </a:lnTo>
                  <a:lnTo>
                    <a:pt x="3483246" y="2806710"/>
                  </a:lnTo>
                  <a:lnTo>
                    <a:pt x="3483246" y="2808481"/>
                  </a:lnTo>
                  <a:lnTo>
                    <a:pt x="3483246" y="2810243"/>
                  </a:lnTo>
                  <a:lnTo>
                    <a:pt x="3483246" y="2811996"/>
                  </a:lnTo>
                  <a:lnTo>
                    <a:pt x="3483246" y="2813739"/>
                  </a:lnTo>
                  <a:lnTo>
                    <a:pt x="3483246" y="2815474"/>
                  </a:lnTo>
                  <a:lnTo>
                    <a:pt x="3483246" y="2817199"/>
                  </a:lnTo>
                  <a:lnTo>
                    <a:pt x="3483246" y="2818916"/>
                  </a:lnTo>
                  <a:lnTo>
                    <a:pt x="3483246" y="2820624"/>
                  </a:lnTo>
                  <a:lnTo>
                    <a:pt x="3483246" y="2822323"/>
                  </a:lnTo>
                  <a:lnTo>
                    <a:pt x="3483246" y="2824013"/>
                  </a:lnTo>
                  <a:lnTo>
                    <a:pt x="3483246" y="2825695"/>
                  </a:lnTo>
                  <a:lnTo>
                    <a:pt x="3483246" y="2827368"/>
                  </a:lnTo>
                  <a:lnTo>
                    <a:pt x="3483246" y="2829033"/>
                  </a:lnTo>
                  <a:lnTo>
                    <a:pt x="3483246" y="2830689"/>
                  </a:lnTo>
                  <a:lnTo>
                    <a:pt x="3483246" y="2832337"/>
                  </a:lnTo>
                  <a:lnTo>
                    <a:pt x="3483246" y="2833976"/>
                  </a:lnTo>
                  <a:lnTo>
                    <a:pt x="3483246" y="2835608"/>
                  </a:lnTo>
                  <a:lnTo>
                    <a:pt x="3483246" y="2837231"/>
                  </a:lnTo>
                  <a:lnTo>
                    <a:pt x="3483246" y="2838846"/>
                  </a:lnTo>
                  <a:lnTo>
                    <a:pt x="3483246" y="2840453"/>
                  </a:lnTo>
                  <a:lnTo>
                    <a:pt x="3483246" y="2842052"/>
                  </a:lnTo>
                  <a:lnTo>
                    <a:pt x="3483246" y="2843643"/>
                  </a:lnTo>
                  <a:lnTo>
                    <a:pt x="3483246" y="2845226"/>
                  </a:lnTo>
                  <a:lnTo>
                    <a:pt x="3483246" y="2846801"/>
                  </a:lnTo>
                  <a:lnTo>
                    <a:pt x="3483246" y="2848369"/>
                  </a:lnTo>
                  <a:lnTo>
                    <a:pt x="3483246" y="2849929"/>
                  </a:lnTo>
                  <a:lnTo>
                    <a:pt x="3483246" y="2851481"/>
                  </a:lnTo>
                  <a:lnTo>
                    <a:pt x="3483246" y="2853026"/>
                  </a:lnTo>
                  <a:lnTo>
                    <a:pt x="3483246" y="2854563"/>
                  </a:lnTo>
                  <a:lnTo>
                    <a:pt x="3483246" y="2856093"/>
                  </a:lnTo>
                  <a:lnTo>
                    <a:pt x="3483246" y="2857615"/>
                  </a:lnTo>
                  <a:lnTo>
                    <a:pt x="3483246" y="2859130"/>
                  </a:lnTo>
                  <a:lnTo>
                    <a:pt x="3483246" y="2860637"/>
                  </a:lnTo>
                  <a:lnTo>
                    <a:pt x="3483246" y="2862137"/>
                  </a:lnTo>
                  <a:lnTo>
                    <a:pt x="3483246" y="2863630"/>
                  </a:lnTo>
                  <a:lnTo>
                    <a:pt x="3483246" y="2865116"/>
                  </a:lnTo>
                  <a:lnTo>
                    <a:pt x="3483246" y="2866595"/>
                  </a:lnTo>
                  <a:lnTo>
                    <a:pt x="3483246" y="2868067"/>
                  </a:lnTo>
                  <a:lnTo>
                    <a:pt x="3483246" y="2869532"/>
                  </a:lnTo>
                  <a:lnTo>
                    <a:pt x="3483246" y="2870989"/>
                  </a:lnTo>
                  <a:lnTo>
                    <a:pt x="3483246" y="2872440"/>
                  </a:lnTo>
                  <a:lnTo>
                    <a:pt x="3483246" y="2873884"/>
                  </a:lnTo>
                  <a:lnTo>
                    <a:pt x="3483246" y="2875321"/>
                  </a:lnTo>
                  <a:lnTo>
                    <a:pt x="3483246" y="2876752"/>
                  </a:lnTo>
                  <a:lnTo>
                    <a:pt x="3483246" y="2878175"/>
                  </a:lnTo>
                  <a:lnTo>
                    <a:pt x="3483246" y="2879592"/>
                  </a:lnTo>
                  <a:lnTo>
                    <a:pt x="3483246" y="2881003"/>
                  </a:lnTo>
                  <a:lnTo>
                    <a:pt x="3483246" y="2882407"/>
                  </a:lnTo>
                  <a:lnTo>
                    <a:pt x="3483246" y="2883804"/>
                  </a:lnTo>
                  <a:lnTo>
                    <a:pt x="3483246" y="2885195"/>
                  </a:lnTo>
                  <a:lnTo>
                    <a:pt x="3483246" y="2886579"/>
                  </a:lnTo>
                  <a:lnTo>
                    <a:pt x="3483246" y="2887957"/>
                  </a:lnTo>
                  <a:lnTo>
                    <a:pt x="3483246" y="2889329"/>
                  </a:lnTo>
                  <a:lnTo>
                    <a:pt x="3483246" y="2890694"/>
                  </a:lnTo>
                  <a:lnTo>
                    <a:pt x="3483246" y="2892053"/>
                  </a:lnTo>
                  <a:lnTo>
                    <a:pt x="3483246" y="2893406"/>
                  </a:lnTo>
                  <a:lnTo>
                    <a:pt x="3483246" y="2894753"/>
                  </a:lnTo>
                  <a:lnTo>
                    <a:pt x="3483246" y="2896093"/>
                  </a:lnTo>
                  <a:lnTo>
                    <a:pt x="3483246" y="2897428"/>
                  </a:lnTo>
                  <a:lnTo>
                    <a:pt x="3483246" y="2898756"/>
                  </a:lnTo>
                  <a:lnTo>
                    <a:pt x="3483246" y="2900078"/>
                  </a:lnTo>
                  <a:lnTo>
                    <a:pt x="3483246" y="2901395"/>
                  </a:lnTo>
                  <a:lnTo>
                    <a:pt x="3483246" y="2902705"/>
                  </a:lnTo>
                  <a:lnTo>
                    <a:pt x="3483246" y="2904010"/>
                  </a:lnTo>
                  <a:lnTo>
                    <a:pt x="3483246" y="2905309"/>
                  </a:lnTo>
                  <a:lnTo>
                    <a:pt x="3483246" y="2906602"/>
                  </a:lnTo>
                  <a:lnTo>
                    <a:pt x="3483246" y="2907889"/>
                  </a:lnTo>
                  <a:lnTo>
                    <a:pt x="3483246" y="2909170"/>
                  </a:lnTo>
                  <a:lnTo>
                    <a:pt x="3483246" y="2910446"/>
                  </a:lnTo>
                  <a:lnTo>
                    <a:pt x="3483246" y="2911716"/>
                  </a:lnTo>
                  <a:lnTo>
                    <a:pt x="3483246" y="2912980"/>
                  </a:lnTo>
                  <a:lnTo>
                    <a:pt x="3483246" y="2914239"/>
                  </a:lnTo>
                  <a:lnTo>
                    <a:pt x="3483246" y="2915493"/>
                  </a:lnTo>
                  <a:lnTo>
                    <a:pt x="3483246" y="2916740"/>
                  </a:lnTo>
                  <a:lnTo>
                    <a:pt x="3483246" y="2917983"/>
                  </a:lnTo>
                  <a:lnTo>
                    <a:pt x="3483246" y="2919220"/>
                  </a:lnTo>
                  <a:lnTo>
                    <a:pt x="3483246" y="2920451"/>
                  </a:lnTo>
                  <a:lnTo>
                    <a:pt x="3483246" y="2921677"/>
                  </a:lnTo>
                  <a:lnTo>
                    <a:pt x="3483246" y="2922898"/>
                  </a:lnTo>
                  <a:lnTo>
                    <a:pt x="3483246" y="2924114"/>
                  </a:lnTo>
                  <a:lnTo>
                    <a:pt x="3483246" y="2925324"/>
                  </a:lnTo>
                  <a:lnTo>
                    <a:pt x="3483246" y="2926529"/>
                  </a:lnTo>
                  <a:lnTo>
                    <a:pt x="3483246" y="2927729"/>
                  </a:lnTo>
                  <a:lnTo>
                    <a:pt x="3483246" y="2928923"/>
                  </a:lnTo>
                  <a:lnTo>
                    <a:pt x="3483246" y="2930113"/>
                  </a:lnTo>
                  <a:lnTo>
                    <a:pt x="3483246" y="2931297"/>
                  </a:lnTo>
                  <a:lnTo>
                    <a:pt x="3483246" y="2932477"/>
                  </a:lnTo>
                  <a:lnTo>
                    <a:pt x="3483246" y="2933651"/>
                  </a:lnTo>
                  <a:lnTo>
                    <a:pt x="3483246" y="2934820"/>
                  </a:lnTo>
                  <a:lnTo>
                    <a:pt x="3483246" y="2935985"/>
                  </a:lnTo>
                  <a:lnTo>
                    <a:pt x="3483246" y="2937144"/>
                  </a:lnTo>
                  <a:lnTo>
                    <a:pt x="3483246" y="2938299"/>
                  </a:lnTo>
                  <a:lnTo>
                    <a:pt x="3483246" y="2939448"/>
                  </a:lnTo>
                  <a:lnTo>
                    <a:pt x="3483246" y="2940593"/>
                  </a:lnTo>
                  <a:lnTo>
                    <a:pt x="3483246" y="2941733"/>
                  </a:lnTo>
                  <a:lnTo>
                    <a:pt x="3483246" y="2942869"/>
                  </a:lnTo>
                  <a:lnTo>
                    <a:pt x="3483246" y="2943999"/>
                  </a:lnTo>
                  <a:lnTo>
                    <a:pt x="3483246" y="2945125"/>
                  </a:lnTo>
                  <a:lnTo>
                    <a:pt x="3483246" y="2946246"/>
                  </a:lnTo>
                  <a:lnTo>
                    <a:pt x="3483246" y="2947362"/>
                  </a:lnTo>
                  <a:lnTo>
                    <a:pt x="3483246" y="2948474"/>
                  </a:lnTo>
                  <a:lnTo>
                    <a:pt x="3483246" y="2949581"/>
                  </a:lnTo>
                  <a:lnTo>
                    <a:pt x="3483246" y="2950684"/>
                  </a:lnTo>
                  <a:lnTo>
                    <a:pt x="3483246" y="2951782"/>
                  </a:lnTo>
                  <a:lnTo>
                    <a:pt x="3483246" y="2952876"/>
                  </a:lnTo>
                  <a:lnTo>
                    <a:pt x="3483246" y="2953965"/>
                  </a:lnTo>
                  <a:lnTo>
                    <a:pt x="3483246" y="2955049"/>
                  </a:lnTo>
                  <a:lnTo>
                    <a:pt x="3483246" y="2956129"/>
                  </a:lnTo>
                  <a:lnTo>
                    <a:pt x="3483246" y="2957205"/>
                  </a:lnTo>
                  <a:lnTo>
                    <a:pt x="3483246" y="2958276"/>
                  </a:lnTo>
                  <a:lnTo>
                    <a:pt x="3483246" y="2959343"/>
                  </a:lnTo>
                  <a:lnTo>
                    <a:pt x="3483246" y="2960406"/>
                  </a:lnTo>
                  <a:lnTo>
                    <a:pt x="3483246" y="2961465"/>
                  </a:lnTo>
                  <a:lnTo>
                    <a:pt x="3483246" y="2962519"/>
                  </a:lnTo>
                  <a:lnTo>
                    <a:pt x="3483246" y="2963568"/>
                  </a:lnTo>
                  <a:lnTo>
                    <a:pt x="3483246" y="2964614"/>
                  </a:lnTo>
                  <a:lnTo>
                    <a:pt x="3483246" y="2965656"/>
                  </a:lnTo>
                  <a:lnTo>
                    <a:pt x="3483246" y="2966693"/>
                  </a:lnTo>
                  <a:lnTo>
                    <a:pt x="3483246" y="2967726"/>
                  </a:lnTo>
                  <a:lnTo>
                    <a:pt x="3483246" y="2968755"/>
                  </a:lnTo>
                  <a:lnTo>
                    <a:pt x="3483246" y="2969780"/>
                  </a:lnTo>
                  <a:lnTo>
                    <a:pt x="3483246" y="2970801"/>
                  </a:lnTo>
                  <a:lnTo>
                    <a:pt x="3483246" y="2971817"/>
                  </a:lnTo>
                  <a:lnTo>
                    <a:pt x="3483246" y="2972830"/>
                  </a:lnTo>
                  <a:lnTo>
                    <a:pt x="3483246" y="2973839"/>
                  </a:lnTo>
                  <a:lnTo>
                    <a:pt x="3483246" y="2974844"/>
                  </a:lnTo>
                  <a:lnTo>
                    <a:pt x="3483246" y="2975844"/>
                  </a:lnTo>
                  <a:lnTo>
                    <a:pt x="3483246" y="2976841"/>
                  </a:lnTo>
                  <a:lnTo>
                    <a:pt x="3483246" y="2977834"/>
                  </a:lnTo>
                  <a:lnTo>
                    <a:pt x="3483246" y="2978823"/>
                  </a:lnTo>
                  <a:lnTo>
                    <a:pt x="3483246" y="2979808"/>
                  </a:lnTo>
                  <a:lnTo>
                    <a:pt x="3483246" y="2980790"/>
                  </a:lnTo>
                  <a:lnTo>
                    <a:pt x="3483246" y="2981767"/>
                  </a:lnTo>
                  <a:lnTo>
                    <a:pt x="3483246" y="2982741"/>
                  </a:lnTo>
                  <a:lnTo>
                    <a:pt x="3483246" y="2983711"/>
                  </a:lnTo>
                  <a:lnTo>
                    <a:pt x="3483246" y="2984677"/>
                  </a:lnTo>
                  <a:lnTo>
                    <a:pt x="3483246" y="2985640"/>
                  </a:lnTo>
                  <a:lnTo>
                    <a:pt x="3483246" y="2986599"/>
                  </a:lnTo>
                  <a:lnTo>
                    <a:pt x="3483246" y="2987554"/>
                  </a:lnTo>
                  <a:lnTo>
                    <a:pt x="3483246" y="2988505"/>
                  </a:lnTo>
                  <a:lnTo>
                    <a:pt x="3483246" y="2989453"/>
                  </a:lnTo>
                  <a:lnTo>
                    <a:pt x="3483246" y="2990397"/>
                  </a:lnTo>
                  <a:lnTo>
                    <a:pt x="3483246" y="2991338"/>
                  </a:lnTo>
                  <a:lnTo>
                    <a:pt x="3483246" y="2992275"/>
                  </a:lnTo>
                  <a:lnTo>
                    <a:pt x="3483246" y="2993208"/>
                  </a:lnTo>
                  <a:lnTo>
                    <a:pt x="3483246" y="2994138"/>
                  </a:lnTo>
                  <a:lnTo>
                    <a:pt x="3483246" y="2995064"/>
                  </a:lnTo>
                  <a:lnTo>
                    <a:pt x="3483246" y="2995987"/>
                  </a:lnTo>
                  <a:lnTo>
                    <a:pt x="3483246" y="2996906"/>
                  </a:lnTo>
                  <a:lnTo>
                    <a:pt x="3483246" y="2997822"/>
                  </a:lnTo>
                  <a:lnTo>
                    <a:pt x="3483246" y="2998735"/>
                  </a:lnTo>
                  <a:lnTo>
                    <a:pt x="3483246" y="2999644"/>
                  </a:lnTo>
                  <a:lnTo>
                    <a:pt x="3483246" y="3000549"/>
                  </a:lnTo>
                  <a:lnTo>
                    <a:pt x="3483246" y="3001452"/>
                  </a:lnTo>
                  <a:lnTo>
                    <a:pt x="3483246" y="3002350"/>
                  </a:lnTo>
                  <a:lnTo>
                    <a:pt x="3483246" y="3003246"/>
                  </a:lnTo>
                  <a:lnTo>
                    <a:pt x="3483246" y="3004138"/>
                  </a:lnTo>
                  <a:lnTo>
                    <a:pt x="3483246" y="3005027"/>
                  </a:lnTo>
                  <a:lnTo>
                    <a:pt x="3483246" y="3005913"/>
                  </a:lnTo>
                  <a:lnTo>
                    <a:pt x="3483246" y="3006795"/>
                  </a:lnTo>
                  <a:lnTo>
                    <a:pt x="3483246" y="3007674"/>
                  </a:lnTo>
                  <a:lnTo>
                    <a:pt x="3483246" y="3008550"/>
                  </a:lnTo>
                  <a:lnTo>
                    <a:pt x="3483246" y="3009422"/>
                  </a:lnTo>
                  <a:lnTo>
                    <a:pt x="3483246" y="3010292"/>
                  </a:lnTo>
                  <a:lnTo>
                    <a:pt x="3483246" y="3011158"/>
                  </a:lnTo>
                  <a:lnTo>
                    <a:pt x="3483246" y="3012021"/>
                  </a:lnTo>
                  <a:lnTo>
                    <a:pt x="3483246" y="3012881"/>
                  </a:lnTo>
                  <a:lnTo>
                    <a:pt x="3483246" y="3013738"/>
                  </a:lnTo>
                  <a:lnTo>
                    <a:pt x="3483246" y="3014591"/>
                  </a:lnTo>
                  <a:lnTo>
                    <a:pt x="3483246" y="3015442"/>
                  </a:lnTo>
                  <a:lnTo>
                    <a:pt x="3483246" y="3016289"/>
                  </a:lnTo>
                  <a:lnTo>
                    <a:pt x="3483246" y="3017134"/>
                  </a:lnTo>
                  <a:lnTo>
                    <a:pt x="3483246" y="3017975"/>
                  </a:lnTo>
                  <a:lnTo>
                    <a:pt x="3483246" y="3018814"/>
                  </a:lnTo>
                  <a:lnTo>
                    <a:pt x="3483246" y="3019649"/>
                  </a:lnTo>
                  <a:lnTo>
                    <a:pt x="3483246" y="3020481"/>
                  </a:lnTo>
                  <a:lnTo>
                    <a:pt x="3483246" y="3021310"/>
                  </a:lnTo>
                  <a:lnTo>
                    <a:pt x="3483246" y="3022137"/>
                  </a:lnTo>
                  <a:lnTo>
                    <a:pt x="3483246" y="3022960"/>
                  </a:lnTo>
                  <a:lnTo>
                    <a:pt x="3483246" y="3023781"/>
                  </a:lnTo>
                  <a:lnTo>
                    <a:pt x="3483246" y="3024598"/>
                  </a:lnTo>
                  <a:lnTo>
                    <a:pt x="3483246" y="3025413"/>
                  </a:lnTo>
                  <a:lnTo>
                    <a:pt x="3483246" y="3026225"/>
                  </a:lnTo>
                  <a:lnTo>
                    <a:pt x="3483246" y="3027034"/>
                  </a:lnTo>
                  <a:lnTo>
                    <a:pt x="3483246" y="3027840"/>
                  </a:lnTo>
                  <a:lnTo>
                    <a:pt x="3483246" y="3028643"/>
                  </a:lnTo>
                  <a:lnTo>
                    <a:pt x="3483246" y="3029443"/>
                  </a:lnTo>
                  <a:lnTo>
                    <a:pt x="3483246" y="3030241"/>
                  </a:lnTo>
                  <a:lnTo>
                    <a:pt x="3483246" y="3031035"/>
                  </a:lnTo>
                  <a:lnTo>
                    <a:pt x="3483246" y="3031827"/>
                  </a:lnTo>
                  <a:lnTo>
                    <a:pt x="3483246" y="3032617"/>
                  </a:lnTo>
                  <a:lnTo>
                    <a:pt x="3483246" y="3033403"/>
                  </a:lnTo>
                  <a:lnTo>
                    <a:pt x="3483246" y="3034187"/>
                  </a:lnTo>
                  <a:lnTo>
                    <a:pt x="3483246" y="3034968"/>
                  </a:lnTo>
                  <a:lnTo>
                    <a:pt x="3483246" y="3035746"/>
                  </a:lnTo>
                  <a:lnTo>
                    <a:pt x="3483246" y="3036522"/>
                  </a:lnTo>
                  <a:lnTo>
                    <a:pt x="3483246" y="3037294"/>
                  </a:lnTo>
                  <a:lnTo>
                    <a:pt x="3483246" y="3038065"/>
                  </a:lnTo>
                  <a:lnTo>
                    <a:pt x="3483246" y="3038832"/>
                  </a:lnTo>
                  <a:lnTo>
                    <a:pt x="3483246" y="3039597"/>
                  </a:lnTo>
                  <a:lnTo>
                    <a:pt x="3483246" y="3040359"/>
                  </a:lnTo>
                  <a:lnTo>
                    <a:pt x="3483246" y="3041119"/>
                  </a:lnTo>
                  <a:lnTo>
                    <a:pt x="3483246" y="3041876"/>
                  </a:lnTo>
                  <a:lnTo>
                    <a:pt x="3483246" y="3042631"/>
                  </a:lnTo>
                  <a:lnTo>
                    <a:pt x="3483246" y="3043383"/>
                  </a:lnTo>
                  <a:lnTo>
                    <a:pt x="3483246" y="3044132"/>
                  </a:lnTo>
                  <a:lnTo>
                    <a:pt x="3483246" y="3044879"/>
                  </a:lnTo>
                  <a:lnTo>
                    <a:pt x="3483246" y="3045623"/>
                  </a:lnTo>
                  <a:lnTo>
                    <a:pt x="3483246" y="3046365"/>
                  </a:lnTo>
                  <a:lnTo>
                    <a:pt x="3483246" y="3047104"/>
                  </a:lnTo>
                  <a:lnTo>
                    <a:pt x="3483246" y="3047841"/>
                  </a:lnTo>
                  <a:lnTo>
                    <a:pt x="3483246" y="3048575"/>
                  </a:lnTo>
                  <a:lnTo>
                    <a:pt x="3483246" y="3049307"/>
                  </a:lnTo>
                  <a:lnTo>
                    <a:pt x="3483246" y="3050036"/>
                  </a:lnTo>
                  <a:lnTo>
                    <a:pt x="3483246" y="3050763"/>
                  </a:lnTo>
                  <a:lnTo>
                    <a:pt x="3483246" y="3051487"/>
                  </a:lnTo>
                  <a:lnTo>
                    <a:pt x="3483246" y="3052209"/>
                  </a:lnTo>
                  <a:lnTo>
                    <a:pt x="3483246" y="3052929"/>
                  </a:lnTo>
                  <a:lnTo>
                    <a:pt x="3483246" y="3053646"/>
                  </a:lnTo>
                  <a:lnTo>
                    <a:pt x="3483246" y="3054361"/>
                  </a:lnTo>
                  <a:lnTo>
                    <a:pt x="3483246" y="3055073"/>
                  </a:lnTo>
                  <a:lnTo>
                    <a:pt x="3483246" y="3055783"/>
                  </a:lnTo>
                  <a:lnTo>
                    <a:pt x="3483246" y="3056491"/>
                  </a:lnTo>
                  <a:lnTo>
                    <a:pt x="3483246" y="3057196"/>
                  </a:lnTo>
                  <a:lnTo>
                    <a:pt x="3483246" y="3057899"/>
                  </a:lnTo>
                  <a:lnTo>
                    <a:pt x="3483246" y="3058600"/>
                  </a:lnTo>
                  <a:lnTo>
                    <a:pt x="3483246" y="3059299"/>
                  </a:lnTo>
                  <a:lnTo>
                    <a:pt x="3483246" y="3059995"/>
                  </a:lnTo>
                  <a:lnTo>
                    <a:pt x="3483246" y="3060689"/>
                  </a:lnTo>
                  <a:lnTo>
                    <a:pt x="3483246" y="3061380"/>
                  </a:lnTo>
                  <a:lnTo>
                    <a:pt x="3483246" y="3062070"/>
                  </a:lnTo>
                  <a:lnTo>
                    <a:pt x="3483246" y="3062757"/>
                  </a:lnTo>
                  <a:lnTo>
                    <a:pt x="3483246" y="3063441"/>
                  </a:lnTo>
                  <a:lnTo>
                    <a:pt x="3483246" y="3064124"/>
                  </a:lnTo>
                  <a:lnTo>
                    <a:pt x="3483246" y="3064804"/>
                  </a:lnTo>
                  <a:lnTo>
                    <a:pt x="3483246" y="3065483"/>
                  </a:lnTo>
                  <a:lnTo>
                    <a:pt x="3483246" y="3066159"/>
                  </a:lnTo>
                  <a:lnTo>
                    <a:pt x="3483246" y="3066832"/>
                  </a:lnTo>
                  <a:lnTo>
                    <a:pt x="3483246" y="3067504"/>
                  </a:lnTo>
                  <a:lnTo>
                    <a:pt x="3483246" y="3068174"/>
                  </a:lnTo>
                  <a:lnTo>
                    <a:pt x="3483246" y="3068841"/>
                  </a:lnTo>
                  <a:lnTo>
                    <a:pt x="3483246" y="3069506"/>
                  </a:lnTo>
                  <a:lnTo>
                    <a:pt x="3483246" y="3070169"/>
                  </a:lnTo>
                  <a:lnTo>
                    <a:pt x="3483246" y="3070830"/>
                  </a:lnTo>
                  <a:lnTo>
                    <a:pt x="3483246" y="3071489"/>
                  </a:lnTo>
                  <a:lnTo>
                    <a:pt x="3483246" y="3072146"/>
                  </a:lnTo>
                  <a:lnTo>
                    <a:pt x="3483246" y="3072800"/>
                  </a:lnTo>
                  <a:lnTo>
                    <a:pt x="3483246" y="3073453"/>
                  </a:lnTo>
                  <a:lnTo>
                    <a:pt x="3483246" y="3074103"/>
                  </a:lnTo>
                  <a:lnTo>
                    <a:pt x="3483246" y="3074752"/>
                  </a:lnTo>
                  <a:lnTo>
                    <a:pt x="3483246" y="3075398"/>
                  </a:lnTo>
                  <a:lnTo>
                    <a:pt x="3483246" y="3076042"/>
                  </a:lnTo>
                  <a:lnTo>
                    <a:pt x="3483246" y="3076685"/>
                  </a:lnTo>
                  <a:lnTo>
                    <a:pt x="3483246" y="3077325"/>
                  </a:lnTo>
                  <a:lnTo>
                    <a:pt x="3483246" y="3077963"/>
                  </a:lnTo>
                  <a:lnTo>
                    <a:pt x="3483246" y="3078599"/>
                  </a:lnTo>
                  <a:lnTo>
                    <a:pt x="3483246" y="3079233"/>
                  </a:lnTo>
                  <a:lnTo>
                    <a:pt x="3483246" y="3079866"/>
                  </a:lnTo>
                  <a:lnTo>
                    <a:pt x="3483246" y="3080496"/>
                  </a:lnTo>
                  <a:lnTo>
                    <a:pt x="3483246" y="3081124"/>
                  </a:lnTo>
                  <a:lnTo>
                    <a:pt x="3483246" y="3081751"/>
                  </a:lnTo>
                  <a:lnTo>
                    <a:pt x="3483246" y="3082375"/>
                  </a:lnTo>
                  <a:lnTo>
                    <a:pt x="3483246" y="3082998"/>
                  </a:lnTo>
                  <a:lnTo>
                    <a:pt x="3483246" y="3083618"/>
                  </a:lnTo>
                  <a:lnTo>
                    <a:pt x="3483246" y="3084237"/>
                  </a:lnTo>
                  <a:lnTo>
                    <a:pt x="3483246" y="3084853"/>
                  </a:lnTo>
                  <a:lnTo>
                    <a:pt x="3483246" y="3085468"/>
                  </a:lnTo>
                  <a:lnTo>
                    <a:pt x="3483246" y="3086081"/>
                  </a:lnTo>
                  <a:lnTo>
                    <a:pt x="3483246" y="3086692"/>
                  </a:lnTo>
                  <a:lnTo>
                    <a:pt x="3483246" y="3087301"/>
                  </a:lnTo>
                  <a:lnTo>
                    <a:pt x="3483246" y="3087909"/>
                  </a:lnTo>
                  <a:lnTo>
                    <a:pt x="3483246" y="3088514"/>
                  </a:lnTo>
                  <a:lnTo>
                    <a:pt x="3483246" y="3089118"/>
                  </a:lnTo>
                  <a:lnTo>
                    <a:pt x="3483246" y="3089719"/>
                  </a:lnTo>
                  <a:lnTo>
                    <a:pt x="3483246" y="3090319"/>
                  </a:lnTo>
                  <a:lnTo>
                    <a:pt x="3483246" y="3090917"/>
                  </a:lnTo>
                  <a:lnTo>
                    <a:pt x="3483246" y="3091514"/>
                  </a:lnTo>
                  <a:lnTo>
                    <a:pt x="3483246" y="3092108"/>
                  </a:lnTo>
                  <a:lnTo>
                    <a:pt x="3483246" y="3092701"/>
                  </a:lnTo>
                  <a:lnTo>
                    <a:pt x="3483246" y="3093291"/>
                  </a:lnTo>
                  <a:lnTo>
                    <a:pt x="3483246" y="3093880"/>
                  </a:lnTo>
                  <a:lnTo>
                    <a:pt x="3483246" y="3094468"/>
                  </a:lnTo>
                  <a:lnTo>
                    <a:pt x="3483246" y="3095053"/>
                  </a:lnTo>
                  <a:lnTo>
                    <a:pt x="3483246" y="3095637"/>
                  </a:lnTo>
                  <a:lnTo>
                    <a:pt x="3483246" y="3096219"/>
                  </a:lnTo>
                  <a:lnTo>
                    <a:pt x="3483246" y="3096799"/>
                  </a:lnTo>
                  <a:lnTo>
                    <a:pt x="3483246" y="3097378"/>
                  </a:lnTo>
                  <a:lnTo>
                    <a:pt x="3483246" y="3097955"/>
                  </a:lnTo>
                  <a:lnTo>
                    <a:pt x="3483246" y="3098530"/>
                  </a:lnTo>
                  <a:lnTo>
                    <a:pt x="3483246" y="3099103"/>
                  </a:lnTo>
                  <a:lnTo>
                    <a:pt x="3483246" y="3099675"/>
                  </a:lnTo>
                  <a:lnTo>
                    <a:pt x="3483246" y="3100245"/>
                  </a:lnTo>
                  <a:lnTo>
                    <a:pt x="3483246" y="3100813"/>
                  </a:lnTo>
                  <a:lnTo>
                    <a:pt x="3483246" y="3101379"/>
                  </a:lnTo>
                  <a:lnTo>
                    <a:pt x="3483246" y="3101944"/>
                  </a:lnTo>
                  <a:lnTo>
                    <a:pt x="3483246" y="3102508"/>
                  </a:lnTo>
                  <a:lnTo>
                    <a:pt x="3483246" y="3103069"/>
                  </a:lnTo>
                  <a:lnTo>
                    <a:pt x="3483246" y="3103629"/>
                  </a:lnTo>
                  <a:lnTo>
                    <a:pt x="3483246" y="3104187"/>
                  </a:lnTo>
                  <a:lnTo>
                    <a:pt x="3483246" y="3104744"/>
                  </a:lnTo>
                  <a:lnTo>
                    <a:pt x="3483246" y="3105299"/>
                  </a:lnTo>
                  <a:lnTo>
                    <a:pt x="3483246" y="3105852"/>
                  </a:lnTo>
                  <a:lnTo>
                    <a:pt x="3483246" y="3106404"/>
                  </a:lnTo>
                  <a:lnTo>
                    <a:pt x="3483246" y="3106954"/>
                  </a:lnTo>
                  <a:lnTo>
                    <a:pt x="3483246" y="3107503"/>
                  </a:lnTo>
                  <a:lnTo>
                    <a:pt x="3483246" y="3108050"/>
                  </a:lnTo>
                  <a:lnTo>
                    <a:pt x="3483246" y="3108595"/>
                  </a:lnTo>
                  <a:lnTo>
                    <a:pt x="3483246" y="3109139"/>
                  </a:lnTo>
                  <a:lnTo>
                    <a:pt x="3483246" y="3109681"/>
                  </a:lnTo>
                  <a:lnTo>
                    <a:pt x="3483246" y="3110221"/>
                  </a:lnTo>
                  <a:lnTo>
                    <a:pt x="3483246" y="3110761"/>
                  </a:lnTo>
                  <a:lnTo>
                    <a:pt x="3483246" y="3111298"/>
                  </a:lnTo>
                  <a:lnTo>
                    <a:pt x="3483246" y="3111834"/>
                  </a:lnTo>
                  <a:lnTo>
                    <a:pt x="3483246" y="3112368"/>
                  </a:lnTo>
                  <a:lnTo>
                    <a:pt x="3483246" y="3112901"/>
                  </a:lnTo>
                  <a:lnTo>
                    <a:pt x="3483246" y="3113433"/>
                  </a:lnTo>
                  <a:lnTo>
                    <a:pt x="3483246" y="3113962"/>
                  </a:lnTo>
                  <a:lnTo>
                    <a:pt x="3483246" y="3114491"/>
                  </a:lnTo>
                  <a:lnTo>
                    <a:pt x="3483246" y="3115017"/>
                  </a:lnTo>
                  <a:lnTo>
                    <a:pt x="3483246" y="3115543"/>
                  </a:lnTo>
                  <a:lnTo>
                    <a:pt x="3483246" y="3116067"/>
                  </a:lnTo>
                  <a:lnTo>
                    <a:pt x="3483246" y="3116589"/>
                  </a:lnTo>
                  <a:lnTo>
                    <a:pt x="3483246" y="3117110"/>
                  </a:lnTo>
                  <a:lnTo>
                    <a:pt x="3483246" y="3117629"/>
                  </a:lnTo>
                  <a:lnTo>
                    <a:pt x="3483246" y="3118147"/>
                  </a:lnTo>
                  <a:lnTo>
                    <a:pt x="3483246" y="3118663"/>
                  </a:lnTo>
                  <a:lnTo>
                    <a:pt x="3483246" y="3119178"/>
                  </a:lnTo>
                  <a:lnTo>
                    <a:pt x="3483246" y="3119692"/>
                  </a:lnTo>
                  <a:lnTo>
                    <a:pt x="3483246" y="3120204"/>
                  </a:lnTo>
                  <a:lnTo>
                    <a:pt x="3483246" y="3120714"/>
                  </a:lnTo>
                  <a:lnTo>
                    <a:pt x="3483246" y="3121224"/>
                  </a:lnTo>
                  <a:lnTo>
                    <a:pt x="3483246" y="3121731"/>
                  </a:lnTo>
                  <a:lnTo>
                    <a:pt x="3483246" y="3122238"/>
                  </a:lnTo>
                  <a:lnTo>
                    <a:pt x="3483246" y="3122743"/>
                  </a:lnTo>
                  <a:lnTo>
                    <a:pt x="3483246" y="3123246"/>
                  </a:lnTo>
                  <a:lnTo>
                    <a:pt x="3483246" y="3123748"/>
                  </a:lnTo>
                  <a:lnTo>
                    <a:pt x="3483246" y="3124249"/>
                  </a:lnTo>
                  <a:lnTo>
                    <a:pt x="3483246" y="3124748"/>
                  </a:lnTo>
                  <a:lnTo>
                    <a:pt x="3483246" y="3125246"/>
                  </a:lnTo>
                  <a:lnTo>
                    <a:pt x="3483246" y="3125743"/>
                  </a:lnTo>
                  <a:lnTo>
                    <a:pt x="3483246" y="3126238"/>
                  </a:lnTo>
                  <a:lnTo>
                    <a:pt x="3483246" y="3126732"/>
                  </a:lnTo>
                  <a:lnTo>
                    <a:pt x="3483246" y="3127224"/>
                  </a:lnTo>
                  <a:lnTo>
                    <a:pt x="3483246" y="3127715"/>
                  </a:lnTo>
                  <a:lnTo>
                    <a:pt x="3483246" y="3128205"/>
                  </a:lnTo>
                  <a:lnTo>
                    <a:pt x="3483246" y="3128693"/>
                  </a:lnTo>
                  <a:lnTo>
                    <a:pt x="3483246" y="3129180"/>
                  </a:lnTo>
                  <a:lnTo>
                    <a:pt x="3483246" y="3129666"/>
                  </a:lnTo>
                  <a:lnTo>
                    <a:pt x="3483246" y="3130150"/>
                  </a:lnTo>
                  <a:lnTo>
                    <a:pt x="3483246" y="3130633"/>
                  </a:lnTo>
                  <a:lnTo>
                    <a:pt x="3483246" y="3131115"/>
                  </a:lnTo>
                  <a:lnTo>
                    <a:pt x="3483246" y="3131595"/>
                  </a:lnTo>
                  <a:lnTo>
                    <a:pt x="3483246" y="3132074"/>
                  </a:lnTo>
                  <a:lnTo>
                    <a:pt x="3483246" y="3132552"/>
                  </a:lnTo>
                  <a:lnTo>
                    <a:pt x="3483246" y="3133029"/>
                  </a:lnTo>
                  <a:lnTo>
                    <a:pt x="3483246" y="3133504"/>
                  </a:lnTo>
                  <a:lnTo>
                    <a:pt x="3483246" y="3133978"/>
                  </a:lnTo>
                  <a:lnTo>
                    <a:pt x="3483246" y="3134450"/>
                  </a:lnTo>
                  <a:lnTo>
                    <a:pt x="3483246" y="3134922"/>
                  </a:lnTo>
                  <a:lnTo>
                    <a:pt x="3483246" y="3135392"/>
                  </a:lnTo>
                  <a:lnTo>
                    <a:pt x="3483246" y="3135861"/>
                  </a:lnTo>
                  <a:lnTo>
                    <a:pt x="3483246" y="3136328"/>
                  </a:lnTo>
                  <a:lnTo>
                    <a:pt x="3483246" y="3136794"/>
                  </a:lnTo>
                  <a:lnTo>
                    <a:pt x="3483246" y="3137260"/>
                  </a:lnTo>
                  <a:lnTo>
                    <a:pt x="3483246" y="3137723"/>
                  </a:lnTo>
                  <a:lnTo>
                    <a:pt x="3483246" y="3138186"/>
                  </a:lnTo>
                  <a:lnTo>
                    <a:pt x="3483246" y="3138647"/>
                  </a:lnTo>
                  <a:lnTo>
                    <a:pt x="3483246" y="3139107"/>
                  </a:lnTo>
                  <a:lnTo>
                    <a:pt x="3483246" y="3139566"/>
                  </a:lnTo>
                  <a:lnTo>
                    <a:pt x="3483246" y="3140024"/>
                  </a:lnTo>
                  <a:lnTo>
                    <a:pt x="3483246" y="3140480"/>
                  </a:lnTo>
                  <a:lnTo>
                    <a:pt x="3483246" y="3140935"/>
                  </a:lnTo>
                  <a:lnTo>
                    <a:pt x="3483246" y="3141389"/>
                  </a:lnTo>
                  <a:lnTo>
                    <a:pt x="3483246" y="3141842"/>
                  </a:lnTo>
                  <a:lnTo>
                    <a:pt x="3483246" y="3142294"/>
                  </a:lnTo>
                  <a:lnTo>
                    <a:pt x="3483246" y="3142744"/>
                  </a:lnTo>
                  <a:lnTo>
                    <a:pt x="3483246" y="3143193"/>
                  </a:lnTo>
                  <a:lnTo>
                    <a:pt x="3483246" y="3143641"/>
                  </a:lnTo>
                  <a:lnTo>
                    <a:pt x="3483246" y="3144088"/>
                  </a:lnTo>
                  <a:lnTo>
                    <a:pt x="3483246" y="3144534"/>
                  </a:lnTo>
                  <a:lnTo>
                    <a:pt x="3483246" y="3144978"/>
                  </a:lnTo>
                  <a:lnTo>
                    <a:pt x="3483246" y="3145422"/>
                  </a:lnTo>
                  <a:lnTo>
                    <a:pt x="3483246" y="3145864"/>
                  </a:lnTo>
                  <a:lnTo>
                    <a:pt x="3483246" y="3146305"/>
                  </a:lnTo>
                  <a:lnTo>
                    <a:pt x="3483246" y="3146745"/>
                  </a:lnTo>
                  <a:lnTo>
                    <a:pt x="3483246" y="3147184"/>
                  </a:lnTo>
                  <a:lnTo>
                    <a:pt x="3483246" y="3147621"/>
                  </a:lnTo>
                  <a:lnTo>
                    <a:pt x="3483246" y="3148058"/>
                  </a:lnTo>
                  <a:lnTo>
                    <a:pt x="3483246" y="3148493"/>
                  </a:lnTo>
                  <a:lnTo>
                    <a:pt x="3483246" y="3148927"/>
                  </a:lnTo>
                  <a:lnTo>
                    <a:pt x="3483246" y="3149360"/>
                  </a:lnTo>
                  <a:lnTo>
                    <a:pt x="3483246" y="3149792"/>
                  </a:lnTo>
                  <a:lnTo>
                    <a:pt x="3483246" y="3150223"/>
                  </a:lnTo>
                  <a:lnTo>
                    <a:pt x="3483246" y="3150653"/>
                  </a:lnTo>
                  <a:lnTo>
                    <a:pt x="3483246" y="3151081"/>
                  </a:lnTo>
                  <a:lnTo>
                    <a:pt x="3483246" y="3151509"/>
                  </a:lnTo>
                  <a:lnTo>
                    <a:pt x="3483246" y="3151935"/>
                  </a:lnTo>
                  <a:lnTo>
                    <a:pt x="3483246" y="3152360"/>
                  </a:lnTo>
                  <a:lnTo>
                    <a:pt x="3483246" y="3152785"/>
                  </a:lnTo>
                  <a:lnTo>
                    <a:pt x="3483246" y="3153208"/>
                  </a:lnTo>
                  <a:lnTo>
                    <a:pt x="3483246" y="3153630"/>
                  </a:lnTo>
                  <a:lnTo>
                    <a:pt x="3483246" y="3154051"/>
                  </a:lnTo>
                  <a:lnTo>
                    <a:pt x="3483246" y="3154471"/>
                  </a:lnTo>
                  <a:lnTo>
                    <a:pt x="3483246" y="3154889"/>
                  </a:lnTo>
                  <a:lnTo>
                    <a:pt x="3483246" y="3155307"/>
                  </a:lnTo>
                  <a:lnTo>
                    <a:pt x="3483246" y="3155724"/>
                  </a:lnTo>
                  <a:lnTo>
                    <a:pt x="3483246" y="3156140"/>
                  </a:lnTo>
                  <a:lnTo>
                    <a:pt x="3483246" y="3156554"/>
                  </a:lnTo>
                  <a:lnTo>
                    <a:pt x="3483246" y="3156968"/>
                  </a:lnTo>
                  <a:lnTo>
                    <a:pt x="3483246" y="3157380"/>
                  </a:lnTo>
                  <a:lnTo>
                    <a:pt x="3483246" y="3157792"/>
                  </a:lnTo>
                  <a:lnTo>
                    <a:pt x="3483246" y="3158202"/>
                  </a:lnTo>
                  <a:lnTo>
                    <a:pt x="3483246" y="3158611"/>
                  </a:lnTo>
                  <a:lnTo>
                    <a:pt x="3483246" y="3159020"/>
                  </a:lnTo>
                  <a:lnTo>
                    <a:pt x="3483246" y="3159427"/>
                  </a:lnTo>
                  <a:lnTo>
                    <a:pt x="3483246" y="3159833"/>
                  </a:lnTo>
                  <a:lnTo>
                    <a:pt x="3483246" y="3160239"/>
                  </a:lnTo>
                  <a:lnTo>
                    <a:pt x="3483246" y="3160643"/>
                  </a:lnTo>
                  <a:lnTo>
                    <a:pt x="3483246" y="3161046"/>
                  </a:lnTo>
                  <a:lnTo>
                    <a:pt x="3483246" y="3161448"/>
                  </a:lnTo>
                  <a:lnTo>
                    <a:pt x="3483246" y="3161850"/>
                  </a:lnTo>
                  <a:lnTo>
                    <a:pt x="3483246" y="3162250"/>
                  </a:lnTo>
                  <a:lnTo>
                    <a:pt x="3483246" y="3162649"/>
                  </a:lnTo>
                  <a:lnTo>
                    <a:pt x="3483246" y="3163047"/>
                  </a:lnTo>
                  <a:lnTo>
                    <a:pt x="3483246" y="3163445"/>
                  </a:lnTo>
                  <a:lnTo>
                    <a:pt x="3483246" y="3163841"/>
                  </a:lnTo>
                  <a:lnTo>
                    <a:pt x="3483246" y="3164236"/>
                  </a:lnTo>
                  <a:lnTo>
                    <a:pt x="3483246" y="3164631"/>
                  </a:lnTo>
                  <a:lnTo>
                    <a:pt x="3483246" y="3165024"/>
                  </a:lnTo>
                  <a:lnTo>
                    <a:pt x="3483246" y="3165416"/>
                  </a:lnTo>
                  <a:lnTo>
                    <a:pt x="3483246" y="3165808"/>
                  </a:lnTo>
                  <a:lnTo>
                    <a:pt x="3483246" y="3166198"/>
                  </a:lnTo>
                  <a:lnTo>
                    <a:pt x="3483246" y="3166588"/>
                  </a:lnTo>
                  <a:lnTo>
                    <a:pt x="3483246" y="3166976"/>
                  </a:lnTo>
                  <a:lnTo>
                    <a:pt x="3483246" y="3167364"/>
                  </a:lnTo>
                  <a:lnTo>
                    <a:pt x="3483246" y="3167750"/>
                  </a:lnTo>
                  <a:lnTo>
                    <a:pt x="3483246" y="3168136"/>
                  </a:lnTo>
                  <a:lnTo>
                    <a:pt x="3483246" y="3168521"/>
                  </a:lnTo>
                  <a:lnTo>
                    <a:pt x="3483246" y="3168905"/>
                  </a:lnTo>
                  <a:lnTo>
                    <a:pt x="3483246" y="3169288"/>
                  </a:lnTo>
                  <a:lnTo>
                    <a:pt x="3483246" y="3169669"/>
                  </a:lnTo>
                  <a:lnTo>
                    <a:pt x="3483246" y="3170051"/>
                  </a:lnTo>
                  <a:lnTo>
                    <a:pt x="3483246" y="3170431"/>
                  </a:lnTo>
                  <a:lnTo>
                    <a:pt x="3483246" y="3170810"/>
                  </a:lnTo>
                  <a:lnTo>
                    <a:pt x="3483246" y="3171188"/>
                  </a:lnTo>
                  <a:lnTo>
                    <a:pt x="3483246" y="3171565"/>
                  </a:lnTo>
                  <a:lnTo>
                    <a:pt x="3483246" y="3171942"/>
                  </a:lnTo>
                  <a:lnTo>
                    <a:pt x="3483246" y="3172317"/>
                  </a:lnTo>
                  <a:lnTo>
                    <a:pt x="3483246" y="3172692"/>
                  </a:lnTo>
                  <a:lnTo>
                    <a:pt x="3483246" y="3173066"/>
                  </a:lnTo>
                  <a:lnTo>
                    <a:pt x="3483246" y="3173438"/>
                  </a:lnTo>
                  <a:lnTo>
                    <a:pt x="3483246" y="3173810"/>
                  </a:lnTo>
                  <a:lnTo>
                    <a:pt x="3483246" y="3174181"/>
                  </a:lnTo>
                  <a:lnTo>
                    <a:pt x="3483246" y="3174552"/>
                  </a:lnTo>
                  <a:lnTo>
                    <a:pt x="3483246" y="3174921"/>
                  </a:lnTo>
                  <a:lnTo>
                    <a:pt x="3483246" y="3175289"/>
                  </a:lnTo>
                  <a:lnTo>
                    <a:pt x="3483246" y="3175657"/>
                  </a:lnTo>
                  <a:lnTo>
                    <a:pt x="3483246" y="3176023"/>
                  </a:lnTo>
                  <a:lnTo>
                    <a:pt x="3483246" y="3176389"/>
                  </a:lnTo>
                  <a:lnTo>
                    <a:pt x="3483246" y="3176754"/>
                  </a:lnTo>
                  <a:lnTo>
                    <a:pt x="3483246" y="3177118"/>
                  </a:lnTo>
                  <a:lnTo>
                    <a:pt x="3483246" y="3177481"/>
                  </a:lnTo>
                  <a:lnTo>
                    <a:pt x="3483246" y="3177843"/>
                  </a:lnTo>
                  <a:lnTo>
                    <a:pt x="3483246" y="3178205"/>
                  </a:lnTo>
                  <a:lnTo>
                    <a:pt x="3483246" y="3178565"/>
                  </a:lnTo>
                  <a:lnTo>
                    <a:pt x="3483246" y="3178925"/>
                  </a:lnTo>
                  <a:lnTo>
                    <a:pt x="3483246" y="3179284"/>
                  </a:lnTo>
                  <a:lnTo>
                    <a:pt x="3483246" y="3179642"/>
                  </a:lnTo>
                  <a:lnTo>
                    <a:pt x="3483246" y="3179999"/>
                  </a:lnTo>
                  <a:lnTo>
                    <a:pt x="3483246" y="3180355"/>
                  </a:lnTo>
                  <a:lnTo>
                    <a:pt x="3483246" y="3180711"/>
                  </a:lnTo>
                  <a:lnTo>
                    <a:pt x="3483246" y="3181066"/>
                  </a:lnTo>
                  <a:lnTo>
                    <a:pt x="3483246" y="3181419"/>
                  </a:lnTo>
                  <a:lnTo>
                    <a:pt x="3483246" y="3181772"/>
                  </a:lnTo>
                  <a:lnTo>
                    <a:pt x="3483246" y="3182125"/>
                  </a:lnTo>
                  <a:lnTo>
                    <a:pt x="3483246" y="3182476"/>
                  </a:lnTo>
                  <a:lnTo>
                    <a:pt x="3483246" y="3182827"/>
                  </a:lnTo>
                  <a:lnTo>
                    <a:pt x="3483246" y="3183176"/>
                  </a:lnTo>
                  <a:lnTo>
                    <a:pt x="3483246" y="3183525"/>
                  </a:lnTo>
                  <a:lnTo>
                    <a:pt x="3483246" y="3183873"/>
                  </a:lnTo>
                  <a:lnTo>
                    <a:pt x="3483246" y="3184221"/>
                  </a:lnTo>
                  <a:lnTo>
                    <a:pt x="3483246" y="3184567"/>
                  </a:lnTo>
                  <a:lnTo>
                    <a:pt x="3483246" y="3184913"/>
                  </a:lnTo>
                  <a:lnTo>
                    <a:pt x="3483246" y="3185258"/>
                  </a:lnTo>
                  <a:lnTo>
                    <a:pt x="3483246" y="3185602"/>
                  </a:lnTo>
                  <a:lnTo>
                    <a:pt x="3483246" y="3185945"/>
                  </a:lnTo>
                  <a:lnTo>
                    <a:pt x="3483246" y="3186288"/>
                  </a:lnTo>
                  <a:lnTo>
                    <a:pt x="3483246" y="3186629"/>
                  </a:lnTo>
                  <a:lnTo>
                    <a:pt x="3483246" y="3186970"/>
                  </a:lnTo>
                  <a:lnTo>
                    <a:pt x="3483246" y="3187310"/>
                  </a:lnTo>
                  <a:lnTo>
                    <a:pt x="3483246" y="3187650"/>
                  </a:lnTo>
                  <a:lnTo>
                    <a:pt x="3483246" y="3187988"/>
                  </a:lnTo>
                  <a:lnTo>
                    <a:pt x="3483246" y="3188326"/>
                  </a:lnTo>
                  <a:lnTo>
                    <a:pt x="3483246" y="3188663"/>
                  </a:lnTo>
                  <a:lnTo>
                    <a:pt x="3483246" y="3189000"/>
                  </a:lnTo>
                  <a:lnTo>
                    <a:pt x="3483246" y="3189335"/>
                  </a:lnTo>
                  <a:lnTo>
                    <a:pt x="3483246" y="3189670"/>
                  </a:lnTo>
                  <a:lnTo>
                    <a:pt x="3483246" y="3190004"/>
                  </a:lnTo>
                  <a:lnTo>
                    <a:pt x="3483246" y="3190337"/>
                  </a:lnTo>
                  <a:lnTo>
                    <a:pt x="3483246" y="3190670"/>
                  </a:lnTo>
                  <a:lnTo>
                    <a:pt x="3483246" y="3191001"/>
                  </a:lnTo>
                  <a:lnTo>
                    <a:pt x="3483246" y="3191332"/>
                  </a:lnTo>
                  <a:lnTo>
                    <a:pt x="3483246" y="3191662"/>
                  </a:lnTo>
                  <a:lnTo>
                    <a:pt x="3483246" y="3191992"/>
                  </a:lnTo>
                  <a:lnTo>
                    <a:pt x="3483246" y="3192321"/>
                  </a:lnTo>
                  <a:lnTo>
                    <a:pt x="3483246" y="3192649"/>
                  </a:lnTo>
                  <a:lnTo>
                    <a:pt x="3483246" y="3192976"/>
                  </a:lnTo>
                  <a:lnTo>
                    <a:pt x="3483246" y="3193302"/>
                  </a:lnTo>
                  <a:lnTo>
                    <a:pt x="3483246" y="3193628"/>
                  </a:lnTo>
                  <a:lnTo>
                    <a:pt x="3483246" y="3193953"/>
                  </a:lnTo>
                  <a:lnTo>
                    <a:pt x="3483246" y="3194278"/>
                  </a:lnTo>
                  <a:lnTo>
                    <a:pt x="3483246" y="3194601"/>
                  </a:lnTo>
                  <a:lnTo>
                    <a:pt x="3483246" y="3194924"/>
                  </a:lnTo>
                  <a:lnTo>
                    <a:pt x="3483246" y="3195246"/>
                  </a:lnTo>
                  <a:lnTo>
                    <a:pt x="3483246" y="3195568"/>
                  </a:lnTo>
                  <a:lnTo>
                    <a:pt x="3483246" y="3195888"/>
                  </a:lnTo>
                  <a:lnTo>
                    <a:pt x="3483246" y="3196208"/>
                  </a:lnTo>
                  <a:lnTo>
                    <a:pt x="3483246" y="3196528"/>
                  </a:lnTo>
                  <a:lnTo>
                    <a:pt x="3483246" y="3196846"/>
                  </a:lnTo>
                  <a:lnTo>
                    <a:pt x="3483246" y="3197164"/>
                  </a:lnTo>
                  <a:lnTo>
                    <a:pt x="3483246" y="3197481"/>
                  </a:lnTo>
                  <a:lnTo>
                    <a:pt x="3483246" y="3197798"/>
                  </a:lnTo>
                  <a:lnTo>
                    <a:pt x="3483246" y="3198113"/>
                  </a:lnTo>
                  <a:lnTo>
                    <a:pt x="3483246" y="3198428"/>
                  </a:lnTo>
                  <a:lnTo>
                    <a:pt x="3483246" y="3198743"/>
                  </a:lnTo>
                  <a:lnTo>
                    <a:pt x="3483246" y="3199057"/>
                  </a:lnTo>
                  <a:lnTo>
                    <a:pt x="3483246" y="3199370"/>
                  </a:lnTo>
                  <a:lnTo>
                    <a:pt x="3483246" y="3199682"/>
                  </a:lnTo>
                  <a:lnTo>
                    <a:pt x="3483246" y="3199993"/>
                  </a:lnTo>
                  <a:lnTo>
                    <a:pt x="3483246" y="3200304"/>
                  </a:lnTo>
                  <a:lnTo>
                    <a:pt x="3483246" y="3200615"/>
                  </a:lnTo>
                  <a:lnTo>
                    <a:pt x="3483246" y="3200924"/>
                  </a:lnTo>
                  <a:lnTo>
                    <a:pt x="3483246" y="3201233"/>
                  </a:lnTo>
                  <a:lnTo>
                    <a:pt x="3483246" y="3201541"/>
                  </a:lnTo>
                  <a:lnTo>
                    <a:pt x="3483246" y="3201849"/>
                  </a:lnTo>
                  <a:lnTo>
                    <a:pt x="3483246" y="3202156"/>
                  </a:lnTo>
                  <a:lnTo>
                    <a:pt x="3483246" y="3202462"/>
                  </a:lnTo>
                  <a:lnTo>
                    <a:pt x="3483246" y="3202767"/>
                  </a:lnTo>
                  <a:lnTo>
                    <a:pt x="3483246" y="3203072"/>
                  </a:lnTo>
                  <a:lnTo>
                    <a:pt x="3483246" y="3203376"/>
                  </a:lnTo>
                  <a:lnTo>
                    <a:pt x="3483246" y="3203680"/>
                  </a:lnTo>
                  <a:lnTo>
                    <a:pt x="3483246" y="3203983"/>
                  </a:lnTo>
                  <a:lnTo>
                    <a:pt x="3483246" y="3204285"/>
                  </a:lnTo>
                  <a:lnTo>
                    <a:pt x="3483246" y="3204587"/>
                  </a:lnTo>
                  <a:lnTo>
                    <a:pt x="3483246" y="3204888"/>
                  </a:lnTo>
                  <a:lnTo>
                    <a:pt x="3483246" y="3205188"/>
                  </a:lnTo>
                  <a:lnTo>
                    <a:pt x="3483246" y="3205488"/>
                  </a:lnTo>
                  <a:lnTo>
                    <a:pt x="3483246" y="3205787"/>
                  </a:lnTo>
                  <a:lnTo>
                    <a:pt x="3483246" y="3206085"/>
                  </a:lnTo>
                  <a:lnTo>
                    <a:pt x="3483246" y="3206383"/>
                  </a:lnTo>
                  <a:lnTo>
                    <a:pt x="3483246" y="3206680"/>
                  </a:lnTo>
                  <a:lnTo>
                    <a:pt x="3483246" y="3206976"/>
                  </a:lnTo>
                  <a:lnTo>
                    <a:pt x="3483246" y="3207272"/>
                  </a:lnTo>
                  <a:lnTo>
                    <a:pt x="3483246" y="3207567"/>
                  </a:lnTo>
                  <a:lnTo>
                    <a:pt x="3483246" y="3207862"/>
                  </a:lnTo>
                  <a:lnTo>
                    <a:pt x="3483246" y="3208155"/>
                  </a:lnTo>
                  <a:lnTo>
                    <a:pt x="3483246" y="3208449"/>
                  </a:lnTo>
                  <a:lnTo>
                    <a:pt x="3483246" y="3208741"/>
                  </a:lnTo>
                  <a:lnTo>
                    <a:pt x="3483246" y="3209033"/>
                  </a:lnTo>
                  <a:lnTo>
                    <a:pt x="3483246" y="3209325"/>
                  </a:lnTo>
                  <a:lnTo>
                    <a:pt x="3483246" y="3209616"/>
                  </a:lnTo>
                  <a:lnTo>
                    <a:pt x="3483246" y="3209906"/>
                  </a:lnTo>
                  <a:lnTo>
                    <a:pt x="3483246" y="3210195"/>
                  </a:lnTo>
                  <a:lnTo>
                    <a:pt x="3483246" y="3210484"/>
                  </a:lnTo>
                  <a:lnTo>
                    <a:pt x="3483246" y="3210773"/>
                  </a:lnTo>
                  <a:lnTo>
                    <a:pt x="3483246" y="3211060"/>
                  </a:lnTo>
                  <a:lnTo>
                    <a:pt x="3483246" y="3211347"/>
                  </a:lnTo>
                  <a:lnTo>
                    <a:pt x="3483246" y="3211634"/>
                  </a:lnTo>
                  <a:lnTo>
                    <a:pt x="3483246" y="3211920"/>
                  </a:lnTo>
                  <a:lnTo>
                    <a:pt x="3483246" y="3212205"/>
                  </a:lnTo>
                  <a:lnTo>
                    <a:pt x="3483246" y="3212490"/>
                  </a:lnTo>
                  <a:lnTo>
                    <a:pt x="3483246" y="3212774"/>
                  </a:lnTo>
                  <a:lnTo>
                    <a:pt x="3483246" y="3213057"/>
                  </a:lnTo>
                  <a:lnTo>
                    <a:pt x="3483246" y="3213340"/>
                  </a:lnTo>
                  <a:lnTo>
                    <a:pt x="3483246" y="3213623"/>
                  </a:lnTo>
                  <a:lnTo>
                    <a:pt x="3483246" y="3213904"/>
                  </a:lnTo>
                  <a:lnTo>
                    <a:pt x="3483246" y="3214186"/>
                  </a:lnTo>
                  <a:lnTo>
                    <a:pt x="3483246" y="3214466"/>
                  </a:lnTo>
                  <a:lnTo>
                    <a:pt x="3483246" y="3214746"/>
                  </a:lnTo>
                  <a:lnTo>
                    <a:pt x="3483246" y="3215026"/>
                  </a:lnTo>
                  <a:lnTo>
                    <a:pt x="3483246" y="3215304"/>
                  </a:lnTo>
                  <a:lnTo>
                    <a:pt x="3483246" y="3215583"/>
                  </a:lnTo>
                  <a:lnTo>
                    <a:pt x="3483246" y="3215860"/>
                  </a:lnTo>
                  <a:lnTo>
                    <a:pt x="3483246" y="3216137"/>
                  </a:lnTo>
                  <a:lnTo>
                    <a:pt x="3483246" y="3216414"/>
                  </a:lnTo>
                  <a:lnTo>
                    <a:pt x="3483246" y="3216690"/>
                  </a:lnTo>
                  <a:lnTo>
                    <a:pt x="3483246" y="3216965"/>
                  </a:lnTo>
                  <a:lnTo>
                    <a:pt x="3483246" y="3217240"/>
                  </a:lnTo>
                  <a:lnTo>
                    <a:pt x="3483246" y="3217514"/>
                  </a:lnTo>
                  <a:lnTo>
                    <a:pt x="3483246" y="3217788"/>
                  </a:lnTo>
                  <a:lnTo>
                    <a:pt x="3483246" y="3218061"/>
                  </a:lnTo>
                  <a:lnTo>
                    <a:pt x="3483246" y="3218334"/>
                  </a:lnTo>
                  <a:lnTo>
                    <a:pt x="3483246" y="3218606"/>
                  </a:lnTo>
                  <a:lnTo>
                    <a:pt x="3483246" y="3218877"/>
                  </a:lnTo>
                  <a:lnTo>
                    <a:pt x="3483246" y="3219148"/>
                  </a:lnTo>
                  <a:lnTo>
                    <a:pt x="3483246" y="3219418"/>
                  </a:lnTo>
                  <a:lnTo>
                    <a:pt x="3483246" y="3219688"/>
                  </a:lnTo>
                  <a:lnTo>
                    <a:pt x="3483246" y="3219957"/>
                  </a:lnTo>
                  <a:lnTo>
                    <a:pt x="3483246" y="3220226"/>
                  </a:lnTo>
                  <a:lnTo>
                    <a:pt x="3483246" y="3220494"/>
                  </a:lnTo>
                  <a:lnTo>
                    <a:pt x="3483246" y="3220761"/>
                  </a:lnTo>
                  <a:lnTo>
                    <a:pt x="3483246" y="3221028"/>
                  </a:lnTo>
                  <a:lnTo>
                    <a:pt x="3483246" y="3221295"/>
                  </a:lnTo>
                  <a:lnTo>
                    <a:pt x="3483246" y="3221561"/>
                  </a:lnTo>
                  <a:lnTo>
                    <a:pt x="3483246" y="3221826"/>
                  </a:lnTo>
                  <a:lnTo>
                    <a:pt x="3483246" y="3222091"/>
                  </a:lnTo>
                  <a:lnTo>
                    <a:pt x="3483246" y="3222355"/>
                  </a:lnTo>
                  <a:lnTo>
                    <a:pt x="3483246" y="3222619"/>
                  </a:lnTo>
                  <a:lnTo>
                    <a:pt x="3483246" y="3222883"/>
                  </a:lnTo>
                  <a:lnTo>
                    <a:pt x="3483246" y="3223145"/>
                  </a:lnTo>
                  <a:lnTo>
                    <a:pt x="3483246" y="3223407"/>
                  </a:lnTo>
                  <a:lnTo>
                    <a:pt x="3483246" y="3223669"/>
                  </a:lnTo>
                  <a:lnTo>
                    <a:pt x="3483246" y="3223930"/>
                  </a:lnTo>
                  <a:lnTo>
                    <a:pt x="3483246" y="3224191"/>
                  </a:lnTo>
                  <a:lnTo>
                    <a:pt x="3483246" y="3224451"/>
                  </a:lnTo>
                  <a:lnTo>
                    <a:pt x="3483246" y="3224711"/>
                  </a:lnTo>
                  <a:lnTo>
                    <a:pt x="3483246" y="3224970"/>
                  </a:lnTo>
                  <a:lnTo>
                    <a:pt x="3483246" y="3225228"/>
                  </a:lnTo>
                  <a:lnTo>
                    <a:pt x="3483246" y="3225486"/>
                  </a:lnTo>
                  <a:lnTo>
                    <a:pt x="3483246" y="3225744"/>
                  </a:lnTo>
                  <a:lnTo>
                    <a:pt x="3483246" y="3226001"/>
                  </a:lnTo>
                  <a:lnTo>
                    <a:pt x="3483246" y="3226257"/>
                  </a:lnTo>
                  <a:lnTo>
                    <a:pt x="3483246" y="3226513"/>
                  </a:lnTo>
                  <a:lnTo>
                    <a:pt x="3483246" y="3226769"/>
                  </a:lnTo>
                  <a:lnTo>
                    <a:pt x="3483246" y="3227024"/>
                  </a:lnTo>
                  <a:lnTo>
                    <a:pt x="3483246" y="3227278"/>
                  </a:lnTo>
                  <a:lnTo>
                    <a:pt x="3483246" y="3227532"/>
                  </a:lnTo>
                  <a:lnTo>
                    <a:pt x="3483246" y="3227785"/>
                  </a:lnTo>
                  <a:lnTo>
                    <a:pt x="3483246" y="3228038"/>
                  </a:lnTo>
                  <a:lnTo>
                    <a:pt x="3483246" y="3228291"/>
                  </a:lnTo>
                  <a:lnTo>
                    <a:pt x="3483246" y="3228543"/>
                  </a:lnTo>
                  <a:lnTo>
                    <a:pt x="3483246" y="3228794"/>
                  </a:lnTo>
                  <a:lnTo>
                    <a:pt x="3483246" y="3229045"/>
                  </a:lnTo>
                  <a:lnTo>
                    <a:pt x="3483246" y="3229295"/>
                  </a:lnTo>
                  <a:lnTo>
                    <a:pt x="3483246" y="3229545"/>
                  </a:lnTo>
                  <a:lnTo>
                    <a:pt x="3483246" y="3229795"/>
                  </a:lnTo>
                  <a:lnTo>
                    <a:pt x="3483246" y="3230044"/>
                  </a:lnTo>
                  <a:lnTo>
                    <a:pt x="3483246" y="3230292"/>
                  </a:lnTo>
                  <a:lnTo>
                    <a:pt x="3483246" y="3230540"/>
                  </a:lnTo>
                  <a:lnTo>
                    <a:pt x="3483246" y="3230788"/>
                  </a:lnTo>
                  <a:lnTo>
                    <a:pt x="3483246" y="3231035"/>
                  </a:lnTo>
                  <a:lnTo>
                    <a:pt x="3483246" y="3231281"/>
                  </a:lnTo>
                  <a:lnTo>
                    <a:pt x="3483246" y="3231527"/>
                  </a:lnTo>
                  <a:lnTo>
                    <a:pt x="3483246" y="3231773"/>
                  </a:lnTo>
                  <a:lnTo>
                    <a:pt x="3483246" y="3232018"/>
                  </a:lnTo>
                  <a:lnTo>
                    <a:pt x="3483246" y="3232263"/>
                  </a:lnTo>
                  <a:lnTo>
                    <a:pt x="3483246" y="3232507"/>
                  </a:lnTo>
                  <a:lnTo>
                    <a:pt x="3483246" y="3232751"/>
                  </a:lnTo>
                  <a:lnTo>
                    <a:pt x="3483246" y="3232994"/>
                  </a:lnTo>
                  <a:lnTo>
                    <a:pt x="3483246" y="3233236"/>
                  </a:lnTo>
                  <a:lnTo>
                    <a:pt x="3483246" y="3233479"/>
                  </a:lnTo>
                  <a:lnTo>
                    <a:pt x="3483246" y="3233721"/>
                  </a:lnTo>
                  <a:lnTo>
                    <a:pt x="3483246" y="3233962"/>
                  </a:lnTo>
                  <a:lnTo>
                    <a:pt x="3483246" y="3234203"/>
                  </a:lnTo>
                  <a:lnTo>
                    <a:pt x="3483246" y="3234443"/>
                  </a:lnTo>
                  <a:lnTo>
                    <a:pt x="3483246" y="3234683"/>
                  </a:lnTo>
                  <a:lnTo>
                    <a:pt x="3483246" y="3234922"/>
                  </a:lnTo>
                  <a:lnTo>
                    <a:pt x="3483246" y="3235162"/>
                  </a:lnTo>
                  <a:lnTo>
                    <a:pt x="3483246" y="3235400"/>
                  </a:lnTo>
                  <a:lnTo>
                    <a:pt x="3483246" y="3235638"/>
                  </a:lnTo>
                  <a:lnTo>
                    <a:pt x="3483246" y="3235876"/>
                  </a:lnTo>
                  <a:lnTo>
                    <a:pt x="3483246" y="3236113"/>
                  </a:lnTo>
                  <a:lnTo>
                    <a:pt x="3483246" y="3236350"/>
                  </a:lnTo>
                  <a:lnTo>
                    <a:pt x="3483246" y="3236586"/>
                  </a:lnTo>
                  <a:lnTo>
                    <a:pt x="3483246" y="3236822"/>
                  </a:lnTo>
                  <a:lnTo>
                    <a:pt x="3483246" y="3237057"/>
                  </a:lnTo>
                  <a:lnTo>
                    <a:pt x="3483246" y="3237292"/>
                  </a:lnTo>
                  <a:lnTo>
                    <a:pt x="3483246" y="3237526"/>
                  </a:lnTo>
                  <a:lnTo>
                    <a:pt x="3483246" y="3237760"/>
                  </a:lnTo>
                  <a:lnTo>
                    <a:pt x="3483246" y="3237994"/>
                  </a:lnTo>
                  <a:lnTo>
                    <a:pt x="3483246" y="3238227"/>
                  </a:lnTo>
                  <a:lnTo>
                    <a:pt x="3483246" y="3238460"/>
                  </a:lnTo>
                  <a:lnTo>
                    <a:pt x="3483246" y="3238692"/>
                  </a:lnTo>
                  <a:lnTo>
                    <a:pt x="3483246" y="3238924"/>
                  </a:lnTo>
                  <a:lnTo>
                    <a:pt x="3483246" y="3239155"/>
                  </a:lnTo>
                  <a:lnTo>
                    <a:pt x="3483246" y="3239386"/>
                  </a:lnTo>
                  <a:lnTo>
                    <a:pt x="3483246" y="3239617"/>
                  </a:lnTo>
                  <a:lnTo>
                    <a:pt x="3483246" y="3239847"/>
                  </a:lnTo>
                  <a:lnTo>
                    <a:pt x="3483246" y="3240076"/>
                  </a:lnTo>
                  <a:lnTo>
                    <a:pt x="3483246" y="3240306"/>
                  </a:lnTo>
                  <a:lnTo>
                    <a:pt x="3483246" y="3240534"/>
                  </a:lnTo>
                  <a:lnTo>
                    <a:pt x="3483246" y="3240763"/>
                  </a:lnTo>
                  <a:lnTo>
                    <a:pt x="3483246" y="3240991"/>
                  </a:lnTo>
                  <a:lnTo>
                    <a:pt x="3483246" y="3241218"/>
                  </a:lnTo>
                  <a:lnTo>
                    <a:pt x="3483246" y="3241445"/>
                  </a:lnTo>
                  <a:lnTo>
                    <a:pt x="3483246" y="3241672"/>
                  </a:lnTo>
                  <a:lnTo>
                    <a:pt x="3483246" y="3241898"/>
                  </a:lnTo>
                  <a:lnTo>
                    <a:pt x="3483246" y="3242124"/>
                  </a:lnTo>
                  <a:lnTo>
                    <a:pt x="3483246" y="3242349"/>
                  </a:lnTo>
                  <a:lnTo>
                    <a:pt x="3483246" y="3242574"/>
                  </a:lnTo>
                  <a:lnTo>
                    <a:pt x="3483246" y="3242798"/>
                  </a:lnTo>
                  <a:lnTo>
                    <a:pt x="3483246" y="3243023"/>
                  </a:lnTo>
                  <a:lnTo>
                    <a:pt x="3483246" y="3243246"/>
                  </a:lnTo>
                  <a:lnTo>
                    <a:pt x="3483246" y="3243469"/>
                  </a:lnTo>
                  <a:lnTo>
                    <a:pt x="3483246" y="3243692"/>
                  </a:lnTo>
                  <a:lnTo>
                    <a:pt x="3483246" y="3243915"/>
                  </a:lnTo>
                  <a:lnTo>
                    <a:pt x="3483246" y="3244137"/>
                  </a:lnTo>
                  <a:lnTo>
                    <a:pt x="3483246" y="3244358"/>
                  </a:lnTo>
                  <a:lnTo>
                    <a:pt x="3483246" y="3244580"/>
                  </a:lnTo>
                  <a:lnTo>
                    <a:pt x="3483246" y="3244800"/>
                  </a:lnTo>
                  <a:lnTo>
                    <a:pt x="3483246" y="3245021"/>
                  </a:lnTo>
                  <a:lnTo>
                    <a:pt x="3483246" y="3245241"/>
                  </a:lnTo>
                  <a:lnTo>
                    <a:pt x="3483246" y="3245460"/>
                  </a:lnTo>
                  <a:lnTo>
                    <a:pt x="3483246" y="3245679"/>
                  </a:lnTo>
                  <a:lnTo>
                    <a:pt x="3483246" y="3245898"/>
                  </a:lnTo>
                  <a:lnTo>
                    <a:pt x="3483246" y="3246116"/>
                  </a:lnTo>
                  <a:lnTo>
                    <a:pt x="3483246" y="3246334"/>
                  </a:lnTo>
                  <a:lnTo>
                    <a:pt x="3483246" y="3246552"/>
                  </a:lnTo>
                  <a:lnTo>
                    <a:pt x="3483246" y="3246769"/>
                  </a:lnTo>
                  <a:lnTo>
                    <a:pt x="3483246" y="3246986"/>
                  </a:lnTo>
                  <a:lnTo>
                    <a:pt x="3483246" y="3247202"/>
                  </a:lnTo>
                  <a:lnTo>
                    <a:pt x="3483246" y="3247418"/>
                  </a:lnTo>
                  <a:lnTo>
                    <a:pt x="3483246" y="3247634"/>
                  </a:lnTo>
                  <a:lnTo>
                    <a:pt x="3483246" y="3247849"/>
                  </a:lnTo>
                  <a:lnTo>
                    <a:pt x="3483246" y="3248064"/>
                  </a:lnTo>
                  <a:lnTo>
                    <a:pt x="3483246" y="3248278"/>
                  </a:lnTo>
                  <a:lnTo>
                    <a:pt x="3483246" y="3248492"/>
                  </a:lnTo>
                  <a:lnTo>
                    <a:pt x="3483246" y="3248706"/>
                  </a:lnTo>
                  <a:lnTo>
                    <a:pt x="3483246" y="3248919"/>
                  </a:lnTo>
                  <a:lnTo>
                    <a:pt x="3483246" y="3249132"/>
                  </a:lnTo>
                  <a:lnTo>
                    <a:pt x="3483246" y="3249344"/>
                  </a:lnTo>
                  <a:lnTo>
                    <a:pt x="3483246" y="3249556"/>
                  </a:lnTo>
                  <a:lnTo>
                    <a:pt x="3483246" y="3249768"/>
                  </a:lnTo>
                  <a:lnTo>
                    <a:pt x="3483246" y="3249979"/>
                  </a:lnTo>
                  <a:lnTo>
                    <a:pt x="3483246" y="3250190"/>
                  </a:lnTo>
                  <a:lnTo>
                    <a:pt x="3483246" y="3250401"/>
                  </a:lnTo>
                  <a:lnTo>
                    <a:pt x="3483246" y="3250611"/>
                  </a:lnTo>
                  <a:lnTo>
                    <a:pt x="3483246" y="3250821"/>
                  </a:lnTo>
                  <a:lnTo>
                    <a:pt x="3483246" y="3251030"/>
                  </a:lnTo>
                  <a:lnTo>
                    <a:pt x="3483246" y="3251239"/>
                  </a:lnTo>
                  <a:lnTo>
                    <a:pt x="3483246" y="3251448"/>
                  </a:lnTo>
                  <a:lnTo>
                    <a:pt x="3483246" y="3251656"/>
                  </a:lnTo>
                  <a:lnTo>
                    <a:pt x="3483246" y="3251864"/>
                  </a:lnTo>
                  <a:lnTo>
                    <a:pt x="3483246" y="3252071"/>
                  </a:lnTo>
                  <a:lnTo>
                    <a:pt x="3483246" y="3252278"/>
                  </a:lnTo>
                  <a:lnTo>
                    <a:pt x="3483246" y="3252485"/>
                  </a:lnTo>
                  <a:lnTo>
                    <a:pt x="3483246" y="3252692"/>
                  </a:lnTo>
                  <a:lnTo>
                    <a:pt x="3483246" y="3252898"/>
                  </a:lnTo>
                  <a:lnTo>
                    <a:pt x="3483246" y="3253103"/>
                  </a:lnTo>
                  <a:lnTo>
                    <a:pt x="3483246" y="3253309"/>
                  </a:lnTo>
                  <a:lnTo>
                    <a:pt x="3483246" y="3253514"/>
                  </a:lnTo>
                  <a:lnTo>
                    <a:pt x="3483246" y="3253718"/>
                  </a:lnTo>
                  <a:lnTo>
                    <a:pt x="3483246" y="3253922"/>
                  </a:lnTo>
                  <a:lnTo>
                    <a:pt x="3483246" y="3254126"/>
                  </a:lnTo>
                  <a:lnTo>
                    <a:pt x="3483246" y="3254330"/>
                  </a:lnTo>
                  <a:lnTo>
                    <a:pt x="3483246" y="3254533"/>
                  </a:lnTo>
                  <a:lnTo>
                    <a:pt x="3483246" y="3254736"/>
                  </a:lnTo>
                  <a:lnTo>
                    <a:pt x="3483246" y="3254938"/>
                  </a:lnTo>
                  <a:lnTo>
                    <a:pt x="3483246" y="3255140"/>
                  </a:lnTo>
                  <a:lnTo>
                    <a:pt x="3483246" y="3255342"/>
                  </a:lnTo>
                  <a:lnTo>
                    <a:pt x="3483246" y="3255543"/>
                  </a:lnTo>
                  <a:lnTo>
                    <a:pt x="3483246" y="3255744"/>
                  </a:lnTo>
                  <a:lnTo>
                    <a:pt x="3483246" y="3255945"/>
                  </a:lnTo>
                  <a:lnTo>
                    <a:pt x="3483246" y="3256145"/>
                  </a:lnTo>
                  <a:lnTo>
                    <a:pt x="3483246" y="3256345"/>
                  </a:lnTo>
                  <a:lnTo>
                    <a:pt x="3483246" y="3256544"/>
                  </a:lnTo>
                  <a:lnTo>
                    <a:pt x="3483246" y="3256744"/>
                  </a:lnTo>
                  <a:lnTo>
                    <a:pt x="3483246" y="3256942"/>
                  </a:lnTo>
                  <a:lnTo>
                    <a:pt x="3483246" y="3257141"/>
                  </a:lnTo>
                  <a:lnTo>
                    <a:pt x="3483246" y="3257339"/>
                  </a:lnTo>
                  <a:lnTo>
                    <a:pt x="3483246" y="3257537"/>
                  </a:lnTo>
                  <a:lnTo>
                    <a:pt x="3483246" y="3257734"/>
                  </a:lnTo>
                  <a:lnTo>
                    <a:pt x="3483246" y="3257932"/>
                  </a:lnTo>
                  <a:lnTo>
                    <a:pt x="3483246" y="3258128"/>
                  </a:lnTo>
                  <a:lnTo>
                    <a:pt x="3483246" y="3258325"/>
                  </a:lnTo>
                  <a:lnTo>
                    <a:pt x="3483246" y="3258521"/>
                  </a:lnTo>
                  <a:lnTo>
                    <a:pt x="3483246" y="3258717"/>
                  </a:lnTo>
                  <a:lnTo>
                    <a:pt x="3483246" y="3258912"/>
                  </a:lnTo>
                  <a:lnTo>
                    <a:pt x="3483246" y="3259107"/>
                  </a:lnTo>
                  <a:lnTo>
                    <a:pt x="3483246" y="3259302"/>
                  </a:lnTo>
                  <a:lnTo>
                    <a:pt x="3483246" y="3259496"/>
                  </a:lnTo>
                  <a:lnTo>
                    <a:pt x="3483246" y="3259690"/>
                  </a:lnTo>
                  <a:lnTo>
                    <a:pt x="3483246" y="3259884"/>
                  </a:lnTo>
                  <a:lnTo>
                    <a:pt x="3483246" y="3260077"/>
                  </a:lnTo>
                  <a:lnTo>
                    <a:pt x="3483246" y="3260270"/>
                  </a:lnTo>
                  <a:lnTo>
                    <a:pt x="3483246" y="3260463"/>
                  </a:lnTo>
                  <a:lnTo>
                    <a:pt x="3483246" y="3260656"/>
                  </a:lnTo>
                  <a:lnTo>
                    <a:pt x="3483246" y="3260848"/>
                  </a:lnTo>
                  <a:lnTo>
                    <a:pt x="3483246" y="3261039"/>
                  </a:lnTo>
                  <a:lnTo>
                    <a:pt x="3483246" y="3261231"/>
                  </a:lnTo>
                  <a:lnTo>
                    <a:pt x="3483246" y="3261422"/>
                  </a:lnTo>
                  <a:lnTo>
                    <a:pt x="3483246" y="3261613"/>
                  </a:lnTo>
                  <a:lnTo>
                    <a:pt x="3483246" y="3261803"/>
                  </a:lnTo>
                  <a:lnTo>
                    <a:pt x="3483246" y="3261993"/>
                  </a:lnTo>
                  <a:lnTo>
                    <a:pt x="3483246" y="3262183"/>
                  </a:lnTo>
                  <a:lnTo>
                    <a:pt x="3483246" y="3262372"/>
                  </a:lnTo>
                  <a:lnTo>
                    <a:pt x="3483246" y="3262561"/>
                  </a:lnTo>
                  <a:lnTo>
                    <a:pt x="3483246" y="3262750"/>
                  </a:lnTo>
                  <a:lnTo>
                    <a:pt x="3483246" y="3262939"/>
                  </a:lnTo>
                  <a:lnTo>
                    <a:pt x="3483246" y="3263127"/>
                  </a:lnTo>
                  <a:lnTo>
                    <a:pt x="3483246" y="3263314"/>
                  </a:lnTo>
                  <a:lnTo>
                    <a:pt x="3483246" y="3263502"/>
                  </a:lnTo>
                  <a:lnTo>
                    <a:pt x="3483246" y="3263689"/>
                  </a:lnTo>
                  <a:lnTo>
                    <a:pt x="3483246" y="3263876"/>
                  </a:lnTo>
                  <a:lnTo>
                    <a:pt x="3483246" y="3264063"/>
                  </a:lnTo>
                  <a:lnTo>
                    <a:pt x="3483246" y="3264249"/>
                  </a:lnTo>
                  <a:lnTo>
                    <a:pt x="3483246" y="3264435"/>
                  </a:lnTo>
                  <a:lnTo>
                    <a:pt x="3483246" y="3264620"/>
                  </a:lnTo>
                  <a:lnTo>
                    <a:pt x="3483246" y="3264806"/>
                  </a:lnTo>
                  <a:lnTo>
                    <a:pt x="3483246" y="3264991"/>
                  </a:lnTo>
                  <a:lnTo>
                    <a:pt x="3483246" y="3265175"/>
                  </a:lnTo>
                  <a:lnTo>
                    <a:pt x="3483246" y="3265360"/>
                  </a:lnTo>
                  <a:lnTo>
                    <a:pt x="3483246" y="3265544"/>
                  </a:lnTo>
                  <a:lnTo>
                    <a:pt x="3483246" y="3265727"/>
                  </a:lnTo>
                  <a:lnTo>
                    <a:pt x="3483246" y="3265911"/>
                  </a:lnTo>
                  <a:lnTo>
                    <a:pt x="3483246" y="3266094"/>
                  </a:lnTo>
                  <a:lnTo>
                    <a:pt x="3483246" y="3266277"/>
                  </a:lnTo>
                  <a:lnTo>
                    <a:pt x="3483246" y="3266459"/>
                  </a:lnTo>
                  <a:lnTo>
                    <a:pt x="3483246" y="3266641"/>
                  </a:lnTo>
                  <a:lnTo>
                    <a:pt x="3483246" y="3266823"/>
                  </a:lnTo>
                  <a:lnTo>
                    <a:pt x="3483246" y="3267005"/>
                  </a:lnTo>
                  <a:lnTo>
                    <a:pt x="3483246" y="3267186"/>
                  </a:lnTo>
                  <a:lnTo>
                    <a:pt x="3483246" y="3267367"/>
                  </a:lnTo>
                  <a:lnTo>
                    <a:pt x="3483246" y="3267547"/>
                  </a:lnTo>
                  <a:lnTo>
                    <a:pt x="3483246" y="3267728"/>
                  </a:lnTo>
                  <a:lnTo>
                    <a:pt x="3483246" y="3267908"/>
                  </a:lnTo>
                  <a:lnTo>
                    <a:pt x="3483246" y="3268088"/>
                  </a:lnTo>
                  <a:lnTo>
                    <a:pt x="3483246" y="3268267"/>
                  </a:lnTo>
                  <a:lnTo>
                    <a:pt x="3483246" y="3268446"/>
                  </a:lnTo>
                  <a:lnTo>
                    <a:pt x="3483246" y="3268625"/>
                  </a:lnTo>
                  <a:lnTo>
                    <a:pt x="3483246" y="3268804"/>
                  </a:lnTo>
                  <a:lnTo>
                    <a:pt x="3483246" y="3268982"/>
                  </a:lnTo>
                  <a:lnTo>
                    <a:pt x="3483246" y="3269160"/>
                  </a:lnTo>
                  <a:lnTo>
                    <a:pt x="3483246" y="3269338"/>
                  </a:lnTo>
                  <a:lnTo>
                    <a:pt x="3483246" y="3269515"/>
                  </a:lnTo>
                  <a:lnTo>
                    <a:pt x="3483246" y="3269692"/>
                  </a:lnTo>
                  <a:lnTo>
                    <a:pt x="3483246" y="3269869"/>
                  </a:lnTo>
                  <a:lnTo>
                    <a:pt x="3483246" y="3270045"/>
                  </a:lnTo>
                  <a:lnTo>
                    <a:pt x="3483246" y="3270221"/>
                  </a:lnTo>
                  <a:lnTo>
                    <a:pt x="3483246" y="3270397"/>
                  </a:lnTo>
                  <a:lnTo>
                    <a:pt x="3483246" y="3270573"/>
                  </a:lnTo>
                  <a:lnTo>
                    <a:pt x="3483246" y="3270748"/>
                  </a:lnTo>
                  <a:lnTo>
                    <a:pt x="3483246" y="3270923"/>
                  </a:lnTo>
                  <a:lnTo>
                    <a:pt x="3483246" y="3271098"/>
                  </a:lnTo>
                  <a:lnTo>
                    <a:pt x="3483246" y="3271273"/>
                  </a:lnTo>
                  <a:lnTo>
                    <a:pt x="3483246" y="3271447"/>
                  </a:lnTo>
                  <a:lnTo>
                    <a:pt x="3483246" y="3271621"/>
                  </a:lnTo>
                  <a:lnTo>
                    <a:pt x="3483246" y="3271794"/>
                  </a:lnTo>
                  <a:lnTo>
                    <a:pt x="3483246" y="3271968"/>
                  </a:lnTo>
                  <a:lnTo>
                    <a:pt x="3483246" y="3272141"/>
                  </a:lnTo>
                  <a:lnTo>
                    <a:pt x="3483246" y="3272313"/>
                  </a:lnTo>
                  <a:lnTo>
                    <a:pt x="3483246" y="3272486"/>
                  </a:lnTo>
                  <a:lnTo>
                    <a:pt x="3483246" y="3272658"/>
                  </a:lnTo>
                  <a:lnTo>
                    <a:pt x="3483246" y="3272830"/>
                  </a:lnTo>
                  <a:lnTo>
                    <a:pt x="3483246" y="3273002"/>
                  </a:lnTo>
                  <a:lnTo>
                    <a:pt x="3483246" y="3273173"/>
                  </a:lnTo>
                  <a:lnTo>
                    <a:pt x="3483246" y="3273344"/>
                  </a:lnTo>
                  <a:lnTo>
                    <a:pt x="3483246" y="3273515"/>
                  </a:lnTo>
                  <a:lnTo>
                    <a:pt x="3483246" y="3273685"/>
                  </a:lnTo>
                  <a:lnTo>
                    <a:pt x="3483246" y="3273855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46443"/>
                  </a:lnTo>
                  <a:lnTo>
                    <a:pt x="3483246" y="91664"/>
                  </a:lnTo>
                  <a:lnTo>
                    <a:pt x="3483246" y="135710"/>
                  </a:lnTo>
                  <a:lnTo>
                    <a:pt x="3483246" y="178628"/>
                  </a:lnTo>
                  <a:lnTo>
                    <a:pt x="3483246" y="220458"/>
                  </a:lnTo>
                  <a:lnTo>
                    <a:pt x="3483246" y="261243"/>
                  </a:lnTo>
                  <a:lnTo>
                    <a:pt x="3483246" y="301021"/>
                  </a:lnTo>
                  <a:lnTo>
                    <a:pt x="3483246" y="339828"/>
                  </a:lnTo>
                  <a:lnTo>
                    <a:pt x="3483246" y="377701"/>
                  </a:lnTo>
                  <a:lnTo>
                    <a:pt x="3483246" y="414672"/>
                  </a:lnTo>
                  <a:lnTo>
                    <a:pt x="3483246" y="450773"/>
                  </a:lnTo>
                  <a:lnTo>
                    <a:pt x="3483246" y="486034"/>
                  </a:lnTo>
                  <a:lnTo>
                    <a:pt x="3483246" y="520485"/>
                  </a:lnTo>
                  <a:lnTo>
                    <a:pt x="3483246" y="554152"/>
                  </a:lnTo>
                  <a:lnTo>
                    <a:pt x="3483246" y="587064"/>
                  </a:lnTo>
                  <a:lnTo>
                    <a:pt x="3483246" y="619243"/>
                  </a:lnTo>
                  <a:lnTo>
                    <a:pt x="3483246" y="650716"/>
                  </a:lnTo>
                  <a:lnTo>
                    <a:pt x="3483246" y="681504"/>
                  </a:lnTo>
                  <a:lnTo>
                    <a:pt x="3483246" y="711631"/>
                  </a:lnTo>
                  <a:lnTo>
                    <a:pt x="3483246" y="741116"/>
                  </a:lnTo>
                  <a:lnTo>
                    <a:pt x="3483246" y="769980"/>
                  </a:lnTo>
                  <a:lnTo>
                    <a:pt x="3483246" y="798244"/>
                  </a:lnTo>
                  <a:lnTo>
                    <a:pt x="3483246" y="825924"/>
                  </a:lnTo>
                  <a:lnTo>
                    <a:pt x="3483246" y="853040"/>
                  </a:lnTo>
                  <a:lnTo>
                    <a:pt x="3483246" y="879607"/>
                  </a:lnTo>
                  <a:lnTo>
                    <a:pt x="3483246" y="905644"/>
                  </a:lnTo>
                  <a:lnTo>
                    <a:pt x="3483246" y="931165"/>
                  </a:lnTo>
                  <a:lnTo>
                    <a:pt x="3483246" y="956185"/>
                  </a:lnTo>
                  <a:lnTo>
                    <a:pt x="3483246" y="980720"/>
                  </a:lnTo>
                  <a:lnTo>
                    <a:pt x="3483246" y="1004782"/>
                  </a:lnTo>
                  <a:lnTo>
                    <a:pt x="3483246" y="1028387"/>
                  </a:lnTo>
                  <a:lnTo>
                    <a:pt x="3483246" y="1051546"/>
                  </a:lnTo>
                  <a:lnTo>
                    <a:pt x="3483246" y="1074272"/>
                  </a:lnTo>
                  <a:lnTo>
                    <a:pt x="3483246" y="1096577"/>
                  </a:lnTo>
                  <a:lnTo>
                    <a:pt x="3483246" y="1118473"/>
                  </a:lnTo>
                  <a:lnTo>
                    <a:pt x="3483246" y="1139971"/>
                  </a:lnTo>
                  <a:lnTo>
                    <a:pt x="3483246" y="1161082"/>
                  </a:lnTo>
                  <a:lnTo>
                    <a:pt x="3483246" y="1181815"/>
                  </a:lnTo>
                  <a:lnTo>
                    <a:pt x="3483246" y="1202182"/>
                  </a:lnTo>
                  <a:lnTo>
                    <a:pt x="3483246" y="1222191"/>
                  </a:lnTo>
                  <a:lnTo>
                    <a:pt x="3483246" y="1241853"/>
                  </a:lnTo>
                  <a:lnTo>
                    <a:pt x="3483246" y="1261175"/>
                  </a:lnTo>
                  <a:lnTo>
                    <a:pt x="3483246" y="1280167"/>
                  </a:lnTo>
                  <a:lnTo>
                    <a:pt x="3483246" y="1298837"/>
                  </a:lnTo>
                  <a:lnTo>
                    <a:pt x="3483246" y="1317194"/>
                  </a:lnTo>
                  <a:lnTo>
                    <a:pt x="3483246" y="1335244"/>
                  </a:lnTo>
                  <a:lnTo>
                    <a:pt x="3483246" y="1352996"/>
                  </a:lnTo>
                  <a:lnTo>
                    <a:pt x="3483246" y="1370457"/>
                  </a:lnTo>
                  <a:lnTo>
                    <a:pt x="3483246" y="1387634"/>
                  </a:lnTo>
                  <a:lnTo>
                    <a:pt x="3483246" y="1404535"/>
                  </a:lnTo>
                  <a:lnTo>
                    <a:pt x="3483246" y="1421164"/>
                  </a:lnTo>
                  <a:lnTo>
                    <a:pt x="3483246" y="1437530"/>
                  </a:lnTo>
                  <a:lnTo>
                    <a:pt x="3483246" y="1453638"/>
                  </a:lnTo>
                  <a:lnTo>
                    <a:pt x="3483246" y="1469494"/>
                  </a:lnTo>
                  <a:lnTo>
                    <a:pt x="3483246" y="1485105"/>
                  </a:lnTo>
                  <a:lnTo>
                    <a:pt x="3483246" y="1500475"/>
                  </a:lnTo>
                  <a:lnTo>
                    <a:pt x="3483246" y="1515611"/>
                  </a:lnTo>
                  <a:lnTo>
                    <a:pt x="3483246" y="1530517"/>
                  </a:lnTo>
                  <a:lnTo>
                    <a:pt x="3483246" y="1545199"/>
                  </a:lnTo>
                  <a:lnTo>
                    <a:pt x="3483246" y="1559662"/>
                  </a:lnTo>
                  <a:lnTo>
                    <a:pt x="3483246" y="1573911"/>
                  </a:lnTo>
                  <a:lnTo>
                    <a:pt x="3483246" y="1587950"/>
                  </a:lnTo>
                  <a:lnTo>
                    <a:pt x="3483246" y="1601785"/>
                  </a:lnTo>
                  <a:lnTo>
                    <a:pt x="3483246" y="1615418"/>
                  </a:lnTo>
                  <a:lnTo>
                    <a:pt x="3483246" y="1628856"/>
                  </a:lnTo>
                  <a:lnTo>
                    <a:pt x="3483246" y="1642102"/>
                  </a:lnTo>
                  <a:lnTo>
                    <a:pt x="3483246" y="1655159"/>
                  </a:lnTo>
                  <a:lnTo>
                    <a:pt x="3483246" y="1668033"/>
                  </a:lnTo>
                  <a:lnTo>
                    <a:pt x="3483246" y="1680727"/>
                  </a:lnTo>
                  <a:lnTo>
                    <a:pt x="3483246" y="1693245"/>
                  </a:lnTo>
                  <a:lnTo>
                    <a:pt x="3483246" y="1705589"/>
                  </a:lnTo>
                  <a:lnTo>
                    <a:pt x="3483246" y="1717765"/>
                  </a:lnTo>
                  <a:lnTo>
                    <a:pt x="3483246" y="1729775"/>
                  </a:lnTo>
                  <a:lnTo>
                    <a:pt x="3483246" y="1741623"/>
                  </a:lnTo>
                  <a:lnTo>
                    <a:pt x="3483246" y="1753312"/>
                  </a:lnTo>
                  <a:lnTo>
                    <a:pt x="3483246" y="1764845"/>
                  </a:lnTo>
                  <a:lnTo>
                    <a:pt x="3483246" y="1776225"/>
                  </a:lnTo>
                  <a:lnTo>
                    <a:pt x="3483246" y="1787455"/>
                  </a:lnTo>
                  <a:lnTo>
                    <a:pt x="3483246" y="1798539"/>
                  </a:lnTo>
                  <a:lnTo>
                    <a:pt x="3483246" y="1809478"/>
                  </a:lnTo>
                  <a:lnTo>
                    <a:pt x="3483246" y="1820277"/>
                  </a:lnTo>
                  <a:lnTo>
                    <a:pt x="3483246" y="1830937"/>
                  </a:lnTo>
                  <a:lnTo>
                    <a:pt x="3483246" y="1841461"/>
                  </a:lnTo>
                  <a:lnTo>
                    <a:pt x="3483246" y="1851852"/>
                  </a:lnTo>
                  <a:lnTo>
                    <a:pt x="3483246" y="1862113"/>
                  </a:lnTo>
                  <a:lnTo>
                    <a:pt x="3483246" y="1872245"/>
                  </a:lnTo>
                  <a:lnTo>
                    <a:pt x="3483246" y="1882251"/>
                  </a:lnTo>
                  <a:lnTo>
                    <a:pt x="3483246" y="1892134"/>
                  </a:lnTo>
                  <a:lnTo>
                    <a:pt x="3483246" y="1901895"/>
                  </a:lnTo>
                  <a:lnTo>
                    <a:pt x="3483246" y="1911537"/>
                  </a:lnTo>
                  <a:lnTo>
                    <a:pt x="3483246" y="1921063"/>
                  </a:lnTo>
                  <a:lnTo>
                    <a:pt x="3483246" y="1930474"/>
                  </a:lnTo>
                  <a:lnTo>
                    <a:pt x="3483246" y="1939772"/>
                  </a:lnTo>
                  <a:lnTo>
                    <a:pt x="3483246" y="1948959"/>
                  </a:lnTo>
                  <a:lnTo>
                    <a:pt x="3483246" y="1958038"/>
                  </a:lnTo>
                  <a:lnTo>
                    <a:pt x="3483246" y="1967010"/>
                  </a:lnTo>
                  <a:lnTo>
                    <a:pt x="3483246" y="1975876"/>
                  </a:lnTo>
                  <a:lnTo>
                    <a:pt x="3483246" y="1984640"/>
                  </a:lnTo>
                  <a:lnTo>
                    <a:pt x="3483246" y="1993303"/>
                  </a:lnTo>
                  <a:lnTo>
                    <a:pt x="3483246" y="2001866"/>
                  </a:lnTo>
                  <a:lnTo>
                    <a:pt x="3483246" y="2010331"/>
                  </a:lnTo>
                  <a:lnTo>
                    <a:pt x="3483246" y="2018699"/>
                  </a:lnTo>
                  <a:lnTo>
                    <a:pt x="3483246" y="2026974"/>
                  </a:lnTo>
                  <a:lnTo>
                    <a:pt x="3483246" y="2035155"/>
                  </a:lnTo>
                  <a:lnTo>
                    <a:pt x="3483246" y="2043245"/>
                  </a:lnTo>
                  <a:lnTo>
                    <a:pt x="3483246" y="2051245"/>
                  </a:lnTo>
                  <a:lnTo>
                    <a:pt x="3483246" y="2059157"/>
                  </a:lnTo>
                  <a:lnTo>
                    <a:pt x="3483246" y="2066981"/>
                  </a:lnTo>
                  <a:lnTo>
                    <a:pt x="3483246" y="2074720"/>
                  </a:lnTo>
                  <a:lnTo>
                    <a:pt x="3483246" y="2082375"/>
                  </a:lnTo>
                  <a:lnTo>
                    <a:pt x="3483246" y="2089948"/>
                  </a:lnTo>
                  <a:lnTo>
                    <a:pt x="3483246" y="2097439"/>
                  </a:lnTo>
                  <a:lnTo>
                    <a:pt x="3483246" y="2104849"/>
                  </a:lnTo>
                  <a:lnTo>
                    <a:pt x="3483246" y="2112181"/>
                  </a:lnTo>
                  <a:lnTo>
                    <a:pt x="3483246" y="2119435"/>
                  </a:lnTo>
                  <a:lnTo>
                    <a:pt x="3483246" y="2126613"/>
                  </a:lnTo>
                  <a:lnTo>
                    <a:pt x="3483246" y="2133716"/>
                  </a:lnTo>
                  <a:lnTo>
                    <a:pt x="3483246" y="2140745"/>
                  </a:lnTo>
                  <a:lnTo>
                    <a:pt x="3483246" y="2147701"/>
                  </a:lnTo>
                  <a:lnTo>
                    <a:pt x="3483246" y="2154585"/>
                  </a:lnTo>
                  <a:lnTo>
                    <a:pt x="3483246" y="2161399"/>
                  </a:lnTo>
                  <a:lnTo>
                    <a:pt x="3483246" y="2168143"/>
                  </a:lnTo>
                  <a:lnTo>
                    <a:pt x="3483246" y="2174819"/>
                  </a:lnTo>
                  <a:lnTo>
                    <a:pt x="3483246" y="2181427"/>
                  </a:lnTo>
                  <a:lnTo>
                    <a:pt x="3483246" y="2187969"/>
                  </a:lnTo>
                  <a:lnTo>
                    <a:pt x="3483246" y="2194445"/>
                  </a:lnTo>
                  <a:lnTo>
                    <a:pt x="3483246" y="2200857"/>
                  </a:lnTo>
                  <a:lnTo>
                    <a:pt x="3483246" y="2207205"/>
                  </a:lnTo>
                  <a:lnTo>
                    <a:pt x="3483246" y="2213491"/>
                  </a:lnTo>
                  <a:lnTo>
                    <a:pt x="3483246" y="2219716"/>
                  </a:lnTo>
                  <a:lnTo>
                    <a:pt x="3483246" y="2225879"/>
                  </a:lnTo>
                  <a:lnTo>
                    <a:pt x="3483246" y="2231983"/>
                  </a:lnTo>
                  <a:lnTo>
                    <a:pt x="3483246" y="2238028"/>
                  </a:lnTo>
                  <a:lnTo>
                    <a:pt x="3483246" y="2244014"/>
                  </a:lnTo>
                  <a:lnTo>
                    <a:pt x="3483246" y="2249944"/>
                  </a:lnTo>
                  <a:lnTo>
                    <a:pt x="3483246" y="2255817"/>
                  </a:lnTo>
                  <a:lnTo>
                    <a:pt x="3483246" y="2261634"/>
                  </a:lnTo>
                  <a:lnTo>
                    <a:pt x="3483246" y="2267396"/>
                  </a:lnTo>
                  <a:lnTo>
                    <a:pt x="3483246" y="2273104"/>
                  </a:lnTo>
                  <a:lnTo>
                    <a:pt x="3483246" y="2278759"/>
                  </a:lnTo>
                  <a:lnTo>
                    <a:pt x="3483246" y="2284361"/>
                  </a:lnTo>
                  <a:lnTo>
                    <a:pt x="3483246" y="2289912"/>
                  </a:lnTo>
                  <a:lnTo>
                    <a:pt x="3483246" y="2295411"/>
                  </a:lnTo>
                  <a:lnTo>
                    <a:pt x="3483246" y="2300860"/>
                  </a:lnTo>
                  <a:lnTo>
                    <a:pt x="3483246" y="2306259"/>
                  </a:lnTo>
                  <a:lnTo>
                    <a:pt x="3483246" y="2311609"/>
                  </a:lnTo>
                  <a:lnTo>
                    <a:pt x="3483246" y="2316910"/>
                  </a:lnTo>
                  <a:lnTo>
                    <a:pt x="3483246" y="2322164"/>
                  </a:lnTo>
                  <a:lnTo>
                    <a:pt x="3483246" y="2327371"/>
                  </a:lnTo>
                  <a:lnTo>
                    <a:pt x="3483246" y="2332531"/>
                  </a:lnTo>
                  <a:lnTo>
                    <a:pt x="3483246" y="2337645"/>
                  </a:lnTo>
                  <a:lnTo>
                    <a:pt x="3483246" y="2342714"/>
                  </a:lnTo>
                  <a:lnTo>
                    <a:pt x="3483246" y="2347739"/>
                  </a:lnTo>
                  <a:lnTo>
                    <a:pt x="3483246" y="2352719"/>
                  </a:lnTo>
                  <a:lnTo>
                    <a:pt x="3483246" y="2357656"/>
                  </a:lnTo>
                  <a:lnTo>
                    <a:pt x="3483246" y="2362550"/>
                  </a:lnTo>
                  <a:lnTo>
                    <a:pt x="3483246" y="2367401"/>
                  </a:lnTo>
                  <a:lnTo>
                    <a:pt x="3483246" y="2372211"/>
                  </a:lnTo>
                  <a:lnTo>
                    <a:pt x="3483246" y="2376979"/>
                  </a:lnTo>
                  <a:lnTo>
                    <a:pt x="3483246" y="2381707"/>
                  </a:lnTo>
                  <a:lnTo>
                    <a:pt x="3483246" y="2386394"/>
                  </a:lnTo>
                  <a:lnTo>
                    <a:pt x="3483246" y="2391042"/>
                  </a:lnTo>
                  <a:lnTo>
                    <a:pt x="3483246" y="2395650"/>
                  </a:lnTo>
                  <a:lnTo>
                    <a:pt x="3483246" y="2400220"/>
                  </a:lnTo>
                  <a:lnTo>
                    <a:pt x="3483246" y="2404752"/>
                  </a:lnTo>
                  <a:lnTo>
                    <a:pt x="3483246" y="2409245"/>
                  </a:lnTo>
                  <a:lnTo>
                    <a:pt x="3483246" y="2413702"/>
                  </a:lnTo>
                  <a:lnTo>
                    <a:pt x="3483246" y="2418121"/>
                  </a:lnTo>
                  <a:lnTo>
                    <a:pt x="3483246" y="2422505"/>
                  </a:lnTo>
                  <a:lnTo>
                    <a:pt x="3483246" y="2426852"/>
                  </a:lnTo>
                  <a:lnTo>
                    <a:pt x="3483246" y="2431164"/>
                  </a:lnTo>
                  <a:lnTo>
                    <a:pt x="3483246" y="2435440"/>
                  </a:lnTo>
                  <a:lnTo>
                    <a:pt x="3483246" y="2439683"/>
                  </a:lnTo>
                  <a:lnTo>
                    <a:pt x="3483246" y="2443891"/>
                  </a:lnTo>
                  <a:lnTo>
                    <a:pt x="3483246" y="2448065"/>
                  </a:lnTo>
                  <a:lnTo>
                    <a:pt x="3483246" y="2452205"/>
                  </a:lnTo>
                  <a:lnTo>
                    <a:pt x="3483246" y="2456313"/>
                  </a:lnTo>
                  <a:lnTo>
                    <a:pt x="3483246" y="2460388"/>
                  </a:lnTo>
                  <a:lnTo>
                    <a:pt x="3483246" y="2464431"/>
                  </a:lnTo>
                  <a:lnTo>
                    <a:pt x="3483246" y="2468442"/>
                  </a:lnTo>
                  <a:lnTo>
                    <a:pt x="3483246" y="2472422"/>
                  </a:lnTo>
                  <a:lnTo>
                    <a:pt x="3483246" y="2476370"/>
                  </a:lnTo>
                  <a:lnTo>
                    <a:pt x="3483246" y="2480288"/>
                  </a:lnTo>
                  <a:lnTo>
                    <a:pt x="3483246" y="2484176"/>
                  </a:lnTo>
                  <a:lnTo>
                    <a:pt x="3483246" y="2488033"/>
                  </a:lnTo>
                  <a:lnTo>
                    <a:pt x="3483246" y="2491861"/>
                  </a:lnTo>
                  <a:lnTo>
                    <a:pt x="3483246" y="2495659"/>
                  </a:lnTo>
                  <a:lnTo>
                    <a:pt x="3483246" y="2499429"/>
                  </a:lnTo>
                  <a:lnTo>
                    <a:pt x="3483246" y="2503169"/>
                  </a:lnTo>
                  <a:lnTo>
                    <a:pt x="3483246" y="2506882"/>
                  </a:lnTo>
                  <a:lnTo>
                    <a:pt x="3483246" y="2510566"/>
                  </a:lnTo>
                  <a:lnTo>
                    <a:pt x="3483246" y="2514223"/>
                  </a:lnTo>
                  <a:lnTo>
                    <a:pt x="3483246" y="2517852"/>
                  </a:lnTo>
                  <a:lnTo>
                    <a:pt x="3483246" y="2521454"/>
                  </a:lnTo>
                  <a:lnTo>
                    <a:pt x="3483246" y="2525030"/>
                  </a:lnTo>
                  <a:lnTo>
                    <a:pt x="3483246" y="2528579"/>
                  </a:lnTo>
                  <a:lnTo>
                    <a:pt x="3483246" y="2532102"/>
                  </a:lnTo>
                  <a:lnTo>
                    <a:pt x="3483246" y="2535598"/>
                  </a:lnTo>
                  <a:lnTo>
                    <a:pt x="3483246" y="2539070"/>
                  </a:lnTo>
                  <a:lnTo>
                    <a:pt x="3483246" y="2542516"/>
                  </a:lnTo>
                  <a:lnTo>
                    <a:pt x="3483246" y="2545936"/>
                  </a:lnTo>
                  <a:lnTo>
                    <a:pt x="3483246" y="2549332"/>
                  </a:lnTo>
                  <a:lnTo>
                    <a:pt x="3483246" y="2552704"/>
                  </a:lnTo>
                  <a:lnTo>
                    <a:pt x="3483246" y="2556051"/>
                  </a:lnTo>
                  <a:lnTo>
                    <a:pt x="3483246" y="2559375"/>
                  </a:lnTo>
                  <a:lnTo>
                    <a:pt x="3483246" y="2562674"/>
                  </a:lnTo>
                  <a:lnTo>
                    <a:pt x="3483246" y="2565950"/>
                  </a:lnTo>
                  <a:lnTo>
                    <a:pt x="3483246" y="2569203"/>
                  </a:lnTo>
                  <a:lnTo>
                    <a:pt x="3483246" y="2572433"/>
                  </a:lnTo>
                  <a:lnTo>
                    <a:pt x="3483246" y="2575640"/>
                  </a:lnTo>
                  <a:lnTo>
                    <a:pt x="3483246" y="2578824"/>
                  </a:lnTo>
                  <a:lnTo>
                    <a:pt x="3483246" y="2581987"/>
                  </a:lnTo>
                  <a:lnTo>
                    <a:pt x="3483246" y="2585127"/>
                  </a:lnTo>
                  <a:lnTo>
                    <a:pt x="3483246" y="2588246"/>
                  </a:lnTo>
                  <a:lnTo>
                    <a:pt x="3483246" y="2591342"/>
                  </a:lnTo>
                  <a:lnTo>
                    <a:pt x="3483246" y="2594418"/>
                  </a:lnTo>
                  <a:lnTo>
                    <a:pt x="3483246" y="2597472"/>
                  </a:lnTo>
                  <a:lnTo>
                    <a:pt x="3483246" y="2600506"/>
                  </a:lnTo>
                  <a:lnTo>
                    <a:pt x="3483246" y="2603519"/>
                  </a:lnTo>
                  <a:lnTo>
                    <a:pt x="3483246" y="2606511"/>
                  </a:lnTo>
                  <a:lnTo>
                    <a:pt x="3483246" y="2609483"/>
                  </a:lnTo>
                  <a:lnTo>
                    <a:pt x="3483246" y="2612435"/>
                  </a:lnTo>
                  <a:lnTo>
                    <a:pt x="3483246" y="2615367"/>
                  </a:lnTo>
                  <a:lnTo>
                    <a:pt x="3483246" y="2618279"/>
                  </a:lnTo>
                  <a:lnTo>
                    <a:pt x="3483246" y="2621172"/>
                  </a:lnTo>
                  <a:lnTo>
                    <a:pt x="3483246" y="2624046"/>
                  </a:lnTo>
                  <a:lnTo>
                    <a:pt x="3483246" y="2626900"/>
                  </a:lnTo>
                  <a:lnTo>
                    <a:pt x="3483246" y="2629736"/>
                  </a:lnTo>
                  <a:lnTo>
                    <a:pt x="3483246" y="2632552"/>
                  </a:lnTo>
                  <a:lnTo>
                    <a:pt x="3483246" y="2635351"/>
                  </a:lnTo>
                  <a:lnTo>
                    <a:pt x="3483246" y="2638131"/>
                  </a:lnTo>
                  <a:lnTo>
                    <a:pt x="3483246" y="2640893"/>
                  </a:lnTo>
                  <a:lnTo>
                    <a:pt x="3483246" y="2643636"/>
                  </a:lnTo>
                  <a:lnTo>
                    <a:pt x="3483246" y="2646362"/>
                  </a:lnTo>
                  <a:lnTo>
                    <a:pt x="3483246" y="2649071"/>
                  </a:lnTo>
                  <a:lnTo>
                    <a:pt x="3483246" y="2651762"/>
                  </a:lnTo>
                  <a:lnTo>
                    <a:pt x="3483246" y="2654435"/>
                  </a:lnTo>
                  <a:lnTo>
                    <a:pt x="3483246" y="2657092"/>
                  </a:lnTo>
                  <a:lnTo>
                    <a:pt x="3483246" y="2659731"/>
                  </a:lnTo>
                  <a:lnTo>
                    <a:pt x="3483246" y="2662354"/>
                  </a:lnTo>
                  <a:lnTo>
                    <a:pt x="3483246" y="2664960"/>
                  </a:lnTo>
                  <a:lnTo>
                    <a:pt x="3483246" y="2667549"/>
                  </a:lnTo>
                  <a:lnTo>
                    <a:pt x="3483246" y="2670123"/>
                  </a:lnTo>
                  <a:lnTo>
                    <a:pt x="3483246" y="2672680"/>
                  </a:lnTo>
                  <a:lnTo>
                    <a:pt x="3483246" y="2675221"/>
                  </a:lnTo>
                  <a:lnTo>
                    <a:pt x="3483246" y="2677746"/>
                  </a:lnTo>
                  <a:lnTo>
                    <a:pt x="3483246" y="2680255"/>
                  </a:lnTo>
                  <a:lnTo>
                    <a:pt x="3483246" y="2682749"/>
                  </a:lnTo>
                  <a:lnTo>
                    <a:pt x="3483246" y="2685227"/>
                  </a:lnTo>
                  <a:lnTo>
                    <a:pt x="3483246" y="2687690"/>
                  </a:lnTo>
                  <a:lnTo>
                    <a:pt x="3483246" y="2690138"/>
                  </a:lnTo>
                  <a:lnTo>
                    <a:pt x="3483246" y="2692571"/>
                  </a:lnTo>
                  <a:lnTo>
                    <a:pt x="3483246" y="2694989"/>
                  </a:lnTo>
                  <a:lnTo>
                    <a:pt x="3483246" y="2697392"/>
                  </a:lnTo>
                  <a:lnTo>
                    <a:pt x="3483246" y="2699781"/>
                  </a:lnTo>
                  <a:lnTo>
                    <a:pt x="3483246" y="2702155"/>
                  </a:lnTo>
                  <a:lnTo>
                    <a:pt x="3483246" y="2704515"/>
                  </a:lnTo>
                  <a:lnTo>
                    <a:pt x="3483246" y="2706860"/>
                  </a:lnTo>
                  <a:lnTo>
                    <a:pt x="3483246" y="2709192"/>
                  </a:lnTo>
                  <a:lnTo>
                    <a:pt x="3483246" y="2711509"/>
                  </a:lnTo>
                  <a:lnTo>
                    <a:pt x="3483246" y="2713813"/>
                  </a:lnTo>
                  <a:lnTo>
                    <a:pt x="3483246" y="2716103"/>
                  </a:lnTo>
                  <a:lnTo>
                    <a:pt x="3483246" y="2718379"/>
                  </a:lnTo>
                  <a:lnTo>
                    <a:pt x="3483246" y="2720642"/>
                  </a:lnTo>
                  <a:lnTo>
                    <a:pt x="3483246" y="2722892"/>
                  </a:lnTo>
                  <a:lnTo>
                    <a:pt x="3483246" y="2725128"/>
                  </a:lnTo>
                  <a:lnTo>
                    <a:pt x="3483246" y="2727351"/>
                  </a:lnTo>
                  <a:lnTo>
                    <a:pt x="3483246" y="2729561"/>
                  </a:lnTo>
                  <a:lnTo>
                    <a:pt x="3483246" y="2731759"/>
                  </a:lnTo>
                  <a:lnTo>
                    <a:pt x="3483246" y="2733943"/>
                  </a:lnTo>
                  <a:lnTo>
                    <a:pt x="3483246" y="2736115"/>
                  </a:lnTo>
                  <a:lnTo>
                    <a:pt x="3483246" y="2738275"/>
                  </a:lnTo>
                  <a:lnTo>
                    <a:pt x="3483246" y="2740421"/>
                  </a:lnTo>
                  <a:lnTo>
                    <a:pt x="3483246" y="2742556"/>
                  </a:lnTo>
                  <a:lnTo>
                    <a:pt x="3483246" y="2744678"/>
                  </a:lnTo>
                  <a:lnTo>
                    <a:pt x="3483246" y="2746789"/>
                  </a:lnTo>
                  <a:lnTo>
                    <a:pt x="3483246" y="2748887"/>
                  </a:lnTo>
                  <a:lnTo>
                    <a:pt x="3483246" y="2750973"/>
                  </a:lnTo>
                  <a:lnTo>
                    <a:pt x="3483246" y="2753047"/>
                  </a:lnTo>
                  <a:lnTo>
                    <a:pt x="3483246" y="2755110"/>
                  </a:lnTo>
                  <a:lnTo>
                    <a:pt x="3483246" y="2757161"/>
                  </a:lnTo>
                  <a:lnTo>
                    <a:pt x="3483246" y="2759201"/>
                  </a:lnTo>
                  <a:lnTo>
                    <a:pt x="3483246" y="2761229"/>
                  </a:lnTo>
                  <a:lnTo>
                    <a:pt x="3483246" y="2763246"/>
                  </a:lnTo>
                  <a:lnTo>
                    <a:pt x="3483246" y="2765251"/>
                  </a:lnTo>
                  <a:lnTo>
                    <a:pt x="3483246" y="2767246"/>
                  </a:lnTo>
                  <a:lnTo>
                    <a:pt x="3483246" y="2769229"/>
                  </a:lnTo>
                  <a:lnTo>
                    <a:pt x="3483246" y="2771202"/>
                  </a:lnTo>
                  <a:lnTo>
                    <a:pt x="3483246" y="2773163"/>
                  </a:lnTo>
                  <a:lnTo>
                    <a:pt x="3483246" y="2775114"/>
                  </a:lnTo>
                  <a:lnTo>
                    <a:pt x="3483246" y="2777054"/>
                  </a:lnTo>
                  <a:lnTo>
                    <a:pt x="3483246" y="2778983"/>
                  </a:lnTo>
                  <a:lnTo>
                    <a:pt x="3483246" y="2780902"/>
                  </a:lnTo>
                  <a:lnTo>
                    <a:pt x="3483246" y="2782811"/>
                  </a:lnTo>
                  <a:lnTo>
                    <a:pt x="3483246" y="2784709"/>
                  </a:lnTo>
                  <a:lnTo>
                    <a:pt x="3483246" y="2786597"/>
                  </a:lnTo>
                  <a:lnTo>
                    <a:pt x="3483246" y="2788475"/>
                  </a:lnTo>
                  <a:lnTo>
                    <a:pt x="3483246" y="2790342"/>
                  </a:lnTo>
                  <a:lnTo>
                    <a:pt x="3483246" y="2792200"/>
                  </a:lnTo>
                  <a:lnTo>
                    <a:pt x="3483246" y="2794048"/>
                  </a:lnTo>
                  <a:lnTo>
                    <a:pt x="3483246" y="2795886"/>
                  </a:lnTo>
                  <a:lnTo>
                    <a:pt x="3483246" y="2797714"/>
                  </a:lnTo>
                  <a:lnTo>
                    <a:pt x="3483246" y="2799532"/>
                  </a:lnTo>
                  <a:lnTo>
                    <a:pt x="3483246" y="2801341"/>
                  </a:lnTo>
                  <a:lnTo>
                    <a:pt x="3483246" y="2803140"/>
                  </a:lnTo>
                  <a:lnTo>
                    <a:pt x="3483246" y="2804930"/>
                  </a:lnTo>
                  <a:lnTo>
                    <a:pt x="3483246" y="2806710"/>
                  </a:lnTo>
                  <a:lnTo>
                    <a:pt x="3483246" y="2808481"/>
                  </a:lnTo>
                  <a:lnTo>
                    <a:pt x="3483246" y="2810243"/>
                  </a:lnTo>
                  <a:lnTo>
                    <a:pt x="3483246" y="2811996"/>
                  </a:lnTo>
                  <a:lnTo>
                    <a:pt x="3483246" y="2813739"/>
                  </a:lnTo>
                  <a:lnTo>
                    <a:pt x="3483246" y="2815474"/>
                  </a:lnTo>
                  <a:lnTo>
                    <a:pt x="3483246" y="2817199"/>
                  </a:lnTo>
                  <a:lnTo>
                    <a:pt x="3483246" y="2818916"/>
                  </a:lnTo>
                  <a:lnTo>
                    <a:pt x="3483246" y="2820624"/>
                  </a:lnTo>
                  <a:lnTo>
                    <a:pt x="3483246" y="2822323"/>
                  </a:lnTo>
                  <a:lnTo>
                    <a:pt x="3483246" y="2824013"/>
                  </a:lnTo>
                  <a:lnTo>
                    <a:pt x="3483246" y="2825695"/>
                  </a:lnTo>
                  <a:lnTo>
                    <a:pt x="3483246" y="2827368"/>
                  </a:lnTo>
                  <a:lnTo>
                    <a:pt x="3483246" y="2829033"/>
                  </a:lnTo>
                  <a:lnTo>
                    <a:pt x="3483246" y="2830689"/>
                  </a:lnTo>
                  <a:lnTo>
                    <a:pt x="3483246" y="2832337"/>
                  </a:lnTo>
                  <a:lnTo>
                    <a:pt x="3483246" y="2833976"/>
                  </a:lnTo>
                  <a:lnTo>
                    <a:pt x="3483246" y="2835608"/>
                  </a:lnTo>
                  <a:lnTo>
                    <a:pt x="3483246" y="2837231"/>
                  </a:lnTo>
                  <a:lnTo>
                    <a:pt x="3483246" y="2838846"/>
                  </a:lnTo>
                  <a:lnTo>
                    <a:pt x="3483246" y="2840453"/>
                  </a:lnTo>
                  <a:lnTo>
                    <a:pt x="3483246" y="2842052"/>
                  </a:lnTo>
                  <a:lnTo>
                    <a:pt x="3483246" y="2843643"/>
                  </a:lnTo>
                  <a:lnTo>
                    <a:pt x="3483246" y="2845226"/>
                  </a:lnTo>
                  <a:lnTo>
                    <a:pt x="3483246" y="2846801"/>
                  </a:lnTo>
                  <a:lnTo>
                    <a:pt x="3483246" y="2848369"/>
                  </a:lnTo>
                  <a:lnTo>
                    <a:pt x="3483246" y="2849929"/>
                  </a:lnTo>
                  <a:lnTo>
                    <a:pt x="3483246" y="2851481"/>
                  </a:lnTo>
                  <a:lnTo>
                    <a:pt x="3483246" y="2853026"/>
                  </a:lnTo>
                  <a:lnTo>
                    <a:pt x="3483246" y="2854563"/>
                  </a:lnTo>
                  <a:lnTo>
                    <a:pt x="3483246" y="2856093"/>
                  </a:lnTo>
                  <a:lnTo>
                    <a:pt x="3483246" y="2857615"/>
                  </a:lnTo>
                  <a:lnTo>
                    <a:pt x="3483246" y="2859130"/>
                  </a:lnTo>
                  <a:lnTo>
                    <a:pt x="3483246" y="2860637"/>
                  </a:lnTo>
                  <a:lnTo>
                    <a:pt x="3483246" y="2862137"/>
                  </a:lnTo>
                  <a:lnTo>
                    <a:pt x="3483246" y="2863630"/>
                  </a:lnTo>
                  <a:lnTo>
                    <a:pt x="3483246" y="2865116"/>
                  </a:lnTo>
                  <a:lnTo>
                    <a:pt x="3483246" y="2866595"/>
                  </a:lnTo>
                  <a:lnTo>
                    <a:pt x="3483246" y="2868067"/>
                  </a:lnTo>
                  <a:lnTo>
                    <a:pt x="3483246" y="2869532"/>
                  </a:lnTo>
                  <a:lnTo>
                    <a:pt x="3483246" y="2870989"/>
                  </a:lnTo>
                  <a:lnTo>
                    <a:pt x="3483246" y="2872440"/>
                  </a:lnTo>
                  <a:lnTo>
                    <a:pt x="3483246" y="2873884"/>
                  </a:lnTo>
                  <a:lnTo>
                    <a:pt x="3483246" y="2875321"/>
                  </a:lnTo>
                  <a:lnTo>
                    <a:pt x="3483246" y="2876752"/>
                  </a:lnTo>
                  <a:lnTo>
                    <a:pt x="3483246" y="2878175"/>
                  </a:lnTo>
                  <a:lnTo>
                    <a:pt x="3483246" y="2879592"/>
                  </a:lnTo>
                  <a:lnTo>
                    <a:pt x="3483246" y="2881003"/>
                  </a:lnTo>
                  <a:lnTo>
                    <a:pt x="3483246" y="2882407"/>
                  </a:lnTo>
                  <a:lnTo>
                    <a:pt x="3483246" y="2883804"/>
                  </a:lnTo>
                  <a:lnTo>
                    <a:pt x="3483246" y="2885195"/>
                  </a:lnTo>
                  <a:lnTo>
                    <a:pt x="3483246" y="2886579"/>
                  </a:lnTo>
                  <a:lnTo>
                    <a:pt x="3483246" y="2887957"/>
                  </a:lnTo>
                  <a:lnTo>
                    <a:pt x="3483246" y="2889329"/>
                  </a:lnTo>
                  <a:lnTo>
                    <a:pt x="3483246" y="2890694"/>
                  </a:lnTo>
                  <a:lnTo>
                    <a:pt x="3483246" y="2892053"/>
                  </a:lnTo>
                  <a:lnTo>
                    <a:pt x="3483246" y="2893406"/>
                  </a:lnTo>
                  <a:lnTo>
                    <a:pt x="3483246" y="2894753"/>
                  </a:lnTo>
                  <a:lnTo>
                    <a:pt x="3483246" y="2896093"/>
                  </a:lnTo>
                  <a:lnTo>
                    <a:pt x="3483246" y="2897428"/>
                  </a:lnTo>
                  <a:lnTo>
                    <a:pt x="3483246" y="2898756"/>
                  </a:lnTo>
                  <a:lnTo>
                    <a:pt x="3483246" y="2900078"/>
                  </a:lnTo>
                  <a:lnTo>
                    <a:pt x="3483246" y="2901395"/>
                  </a:lnTo>
                  <a:lnTo>
                    <a:pt x="3483246" y="2902705"/>
                  </a:lnTo>
                  <a:lnTo>
                    <a:pt x="3483246" y="2904010"/>
                  </a:lnTo>
                  <a:lnTo>
                    <a:pt x="3483246" y="2905309"/>
                  </a:lnTo>
                  <a:lnTo>
                    <a:pt x="3483246" y="2906602"/>
                  </a:lnTo>
                  <a:lnTo>
                    <a:pt x="3483246" y="2907889"/>
                  </a:lnTo>
                  <a:lnTo>
                    <a:pt x="3483246" y="2909170"/>
                  </a:lnTo>
                  <a:lnTo>
                    <a:pt x="3483246" y="2910446"/>
                  </a:lnTo>
                  <a:lnTo>
                    <a:pt x="3483246" y="2911716"/>
                  </a:lnTo>
                  <a:lnTo>
                    <a:pt x="3483246" y="2912980"/>
                  </a:lnTo>
                  <a:lnTo>
                    <a:pt x="3483246" y="2914239"/>
                  </a:lnTo>
                  <a:lnTo>
                    <a:pt x="3483246" y="2915493"/>
                  </a:lnTo>
                  <a:lnTo>
                    <a:pt x="3483246" y="2916740"/>
                  </a:lnTo>
                  <a:lnTo>
                    <a:pt x="3483246" y="2917983"/>
                  </a:lnTo>
                  <a:lnTo>
                    <a:pt x="3483246" y="2919220"/>
                  </a:lnTo>
                  <a:lnTo>
                    <a:pt x="3483246" y="2920451"/>
                  </a:lnTo>
                  <a:lnTo>
                    <a:pt x="3483246" y="2921677"/>
                  </a:lnTo>
                  <a:lnTo>
                    <a:pt x="3483246" y="2922898"/>
                  </a:lnTo>
                  <a:lnTo>
                    <a:pt x="3483246" y="2924114"/>
                  </a:lnTo>
                  <a:lnTo>
                    <a:pt x="3483246" y="2925324"/>
                  </a:lnTo>
                  <a:lnTo>
                    <a:pt x="3483246" y="2926529"/>
                  </a:lnTo>
                  <a:lnTo>
                    <a:pt x="3483246" y="2927729"/>
                  </a:lnTo>
                  <a:lnTo>
                    <a:pt x="3483246" y="2928923"/>
                  </a:lnTo>
                  <a:lnTo>
                    <a:pt x="3483246" y="2930113"/>
                  </a:lnTo>
                  <a:lnTo>
                    <a:pt x="3483246" y="2931297"/>
                  </a:lnTo>
                  <a:lnTo>
                    <a:pt x="3483246" y="2932477"/>
                  </a:lnTo>
                  <a:lnTo>
                    <a:pt x="3483246" y="2933651"/>
                  </a:lnTo>
                  <a:lnTo>
                    <a:pt x="3483246" y="2934820"/>
                  </a:lnTo>
                  <a:lnTo>
                    <a:pt x="3483246" y="2935985"/>
                  </a:lnTo>
                  <a:lnTo>
                    <a:pt x="3483246" y="2937144"/>
                  </a:lnTo>
                  <a:lnTo>
                    <a:pt x="3483246" y="2938299"/>
                  </a:lnTo>
                  <a:lnTo>
                    <a:pt x="3483246" y="2939448"/>
                  </a:lnTo>
                  <a:lnTo>
                    <a:pt x="3483246" y="2940593"/>
                  </a:lnTo>
                  <a:lnTo>
                    <a:pt x="3483246" y="2941733"/>
                  </a:lnTo>
                  <a:lnTo>
                    <a:pt x="3483246" y="2942869"/>
                  </a:lnTo>
                  <a:lnTo>
                    <a:pt x="3483246" y="2943999"/>
                  </a:lnTo>
                  <a:lnTo>
                    <a:pt x="3483246" y="2945125"/>
                  </a:lnTo>
                  <a:lnTo>
                    <a:pt x="3483246" y="2946246"/>
                  </a:lnTo>
                  <a:lnTo>
                    <a:pt x="3483246" y="2947362"/>
                  </a:lnTo>
                  <a:lnTo>
                    <a:pt x="3483246" y="2948474"/>
                  </a:lnTo>
                  <a:lnTo>
                    <a:pt x="3483246" y="2949581"/>
                  </a:lnTo>
                  <a:lnTo>
                    <a:pt x="3483246" y="2950684"/>
                  </a:lnTo>
                  <a:lnTo>
                    <a:pt x="3483246" y="2951782"/>
                  </a:lnTo>
                  <a:lnTo>
                    <a:pt x="3483246" y="2952876"/>
                  </a:lnTo>
                  <a:lnTo>
                    <a:pt x="3483246" y="2953965"/>
                  </a:lnTo>
                  <a:lnTo>
                    <a:pt x="3483246" y="2955049"/>
                  </a:lnTo>
                  <a:lnTo>
                    <a:pt x="3483246" y="2956129"/>
                  </a:lnTo>
                  <a:lnTo>
                    <a:pt x="3483246" y="2957205"/>
                  </a:lnTo>
                  <a:lnTo>
                    <a:pt x="3483246" y="2958276"/>
                  </a:lnTo>
                  <a:lnTo>
                    <a:pt x="3483246" y="2959343"/>
                  </a:lnTo>
                  <a:lnTo>
                    <a:pt x="3483246" y="2960406"/>
                  </a:lnTo>
                  <a:lnTo>
                    <a:pt x="3483246" y="2961465"/>
                  </a:lnTo>
                  <a:lnTo>
                    <a:pt x="3483246" y="2962519"/>
                  </a:lnTo>
                  <a:lnTo>
                    <a:pt x="3483246" y="2963568"/>
                  </a:lnTo>
                  <a:lnTo>
                    <a:pt x="3483246" y="2964614"/>
                  </a:lnTo>
                  <a:lnTo>
                    <a:pt x="3483246" y="2965656"/>
                  </a:lnTo>
                  <a:lnTo>
                    <a:pt x="3483246" y="2966693"/>
                  </a:lnTo>
                  <a:lnTo>
                    <a:pt x="3483246" y="2967726"/>
                  </a:lnTo>
                  <a:lnTo>
                    <a:pt x="3483246" y="2968755"/>
                  </a:lnTo>
                  <a:lnTo>
                    <a:pt x="3483246" y="2969780"/>
                  </a:lnTo>
                  <a:lnTo>
                    <a:pt x="3483246" y="2970801"/>
                  </a:lnTo>
                  <a:lnTo>
                    <a:pt x="3483246" y="2971817"/>
                  </a:lnTo>
                  <a:lnTo>
                    <a:pt x="3483246" y="2972830"/>
                  </a:lnTo>
                  <a:lnTo>
                    <a:pt x="3483246" y="2973839"/>
                  </a:lnTo>
                  <a:lnTo>
                    <a:pt x="3483246" y="2974844"/>
                  </a:lnTo>
                  <a:lnTo>
                    <a:pt x="3483246" y="2975844"/>
                  </a:lnTo>
                  <a:lnTo>
                    <a:pt x="3483246" y="2976841"/>
                  </a:lnTo>
                  <a:lnTo>
                    <a:pt x="3483246" y="2977834"/>
                  </a:lnTo>
                  <a:lnTo>
                    <a:pt x="3483246" y="2978823"/>
                  </a:lnTo>
                  <a:lnTo>
                    <a:pt x="3483246" y="2979808"/>
                  </a:lnTo>
                  <a:lnTo>
                    <a:pt x="3483246" y="2980790"/>
                  </a:lnTo>
                  <a:lnTo>
                    <a:pt x="3483246" y="2981767"/>
                  </a:lnTo>
                  <a:lnTo>
                    <a:pt x="3483246" y="2982741"/>
                  </a:lnTo>
                  <a:lnTo>
                    <a:pt x="3483246" y="2983711"/>
                  </a:lnTo>
                  <a:lnTo>
                    <a:pt x="3483246" y="2984677"/>
                  </a:lnTo>
                  <a:lnTo>
                    <a:pt x="3483246" y="2985640"/>
                  </a:lnTo>
                  <a:lnTo>
                    <a:pt x="3483246" y="2986599"/>
                  </a:lnTo>
                  <a:lnTo>
                    <a:pt x="3483246" y="2987554"/>
                  </a:lnTo>
                  <a:lnTo>
                    <a:pt x="3483246" y="2988505"/>
                  </a:lnTo>
                  <a:lnTo>
                    <a:pt x="3483246" y="2989453"/>
                  </a:lnTo>
                  <a:lnTo>
                    <a:pt x="3483246" y="2990397"/>
                  </a:lnTo>
                  <a:lnTo>
                    <a:pt x="3483246" y="2991338"/>
                  </a:lnTo>
                  <a:lnTo>
                    <a:pt x="3483246" y="2992275"/>
                  </a:lnTo>
                  <a:lnTo>
                    <a:pt x="3483246" y="2993208"/>
                  </a:lnTo>
                  <a:lnTo>
                    <a:pt x="3483246" y="2994138"/>
                  </a:lnTo>
                  <a:lnTo>
                    <a:pt x="3483246" y="2995064"/>
                  </a:lnTo>
                  <a:lnTo>
                    <a:pt x="3483246" y="2995987"/>
                  </a:lnTo>
                  <a:lnTo>
                    <a:pt x="3483246" y="2996906"/>
                  </a:lnTo>
                  <a:lnTo>
                    <a:pt x="3483246" y="2997822"/>
                  </a:lnTo>
                  <a:lnTo>
                    <a:pt x="3483246" y="2998735"/>
                  </a:lnTo>
                  <a:lnTo>
                    <a:pt x="3483246" y="2999644"/>
                  </a:lnTo>
                  <a:lnTo>
                    <a:pt x="3483246" y="3000549"/>
                  </a:lnTo>
                  <a:lnTo>
                    <a:pt x="3483246" y="3001452"/>
                  </a:lnTo>
                  <a:lnTo>
                    <a:pt x="3483246" y="3002350"/>
                  </a:lnTo>
                  <a:lnTo>
                    <a:pt x="3483246" y="3003246"/>
                  </a:lnTo>
                  <a:lnTo>
                    <a:pt x="3483246" y="3004138"/>
                  </a:lnTo>
                  <a:lnTo>
                    <a:pt x="3483246" y="3005027"/>
                  </a:lnTo>
                  <a:lnTo>
                    <a:pt x="3483246" y="3005913"/>
                  </a:lnTo>
                  <a:lnTo>
                    <a:pt x="3483246" y="3006795"/>
                  </a:lnTo>
                  <a:lnTo>
                    <a:pt x="3483246" y="3007674"/>
                  </a:lnTo>
                  <a:lnTo>
                    <a:pt x="3483246" y="3008550"/>
                  </a:lnTo>
                  <a:lnTo>
                    <a:pt x="3483246" y="3009422"/>
                  </a:lnTo>
                  <a:lnTo>
                    <a:pt x="3483246" y="3010292"/>
                  </a:lnTo>
                  <a:lnTo>
                    <a:pt x="3483246" y="3011158"/>
                  </a:lnTo>
                  <a:lnTo>
                    <a:pt x="3483246" y="3012021"/>
                  </a:lnTo>
                  <a:lnTo>
                    <a:pt x="3483246" y="3012881"/>
                  </a:lnTo>
                  <a:lnTo>
                    <a:pt x="3483246" y="3013738"/>
                  </a:lnTo>
                  <a:lnTo>
                    <a:pt x="3483246" y="3014591"/>
                  </a:lnTo>
                  <a:lnTo>
                    <a:pt x="3483246" y="3015442"/>
                  </a:lnTo>
                  <a:lnTo>
                    <a:pt x="3483246" y="3016289"/>
                  </a:lnTo>
                  <a:lnTo>
                    <a:pt x="3483246" y="3017134"/>
                  </a:lnTo>
                  <a:lnTo>
                    <a:pt x="3483246" y="3017975"/>
                  </a:lnTo>
                  <a:lnTo>
                    <a:pt x="3483246" y="3018814"/>
                  </a:lnTo>
                  <a:lnTo>
                    <a:pt x="3483246" y="3019649"/>
                  </a:lnTo>
                  <a:lnTo>
                    <a:pt x="3483246" y="3020481"/>
                  </a:lnTo>
                  <a:lnTo>
                    <a:pt x="3483246" y="3021310"/>
                  </a:lnTo>
                  <a:lnTo>
                    <a:pt x="3483246" y="3022137"/>
                  </a:lnTo>
                  <a:lnTo>
                    <a:pt x="3483246" y="3022960"/>
                  </a:lnTo>
                  <a:lnTo>
                    <a:pt x="3483246" y="3023781"/>
                  </a:lnTo>
                  <a:lnTo>
                    <a:pt x="3483246" y="3024598"/>
                  </a:lnTo>
                  <a:lnTo>
                    <a:pt x="3483246" y="3025413"/>
                  </a:lnTo>
                  <a:lnTo>
                    <a:pt x="3483246" y="3026225"/>
                  </a:lnTo>
                  <a:lnTo>
                    <a:pt x="3483246" y="3027034"/>
                  </a:lnTo>
                  <a:lnTo>
                    <a:pt x="3483246" y="3027840"/>
                  </a:lnTo>
                  <a:lnTo>
                    <a:pt x="3483246" y="3028643"/>
                  </a:lnTo>
                  <a:lnTo>
                    <a:pt x="3483246" y="3029443"/>
                  </a:lnTo>
                  <a:lnTo>
                    <a:pt x="3483246" y="3030241"/>
                  </a:lnTo>
                  <a:lnTo>
                    <a:pt x="3483246" y="3031035"/>
                  </a:lnTo>
                  <a:lnTo>
                    <a:pt x="3483246" y="3031827"/>
                  </a:lnTo>
                  <a:lnTo>
                    <a:pt x="3483246" y="3032617"/>
                  </a:lnTo>
                  <a:lnTo>
                    <a:pt x="3483246" y="3033403"/>
                  </a:lnTo>
                  <a:lnTo>
                    <a:pt x="3483246" y="3034187"/>
                  </a:lnTo>
                  <a:lnTo>
                    <a:pt x="3483246" y="3034968"/>
                  </a:lnTo>
                  <a:lnTo>
                    <a:pt x="3483246" y="3035746"/>
                  </a:lnTo>
                  <a:lnTo>
                    <a:pt x="3483246" y="3036522"/>
                  </a:lnTo>
                  <a:lnTo>
                    <a:pt x="3483246" y="3037294"/>
                  </a:lnTo>
                  <a:lnTo>
                    <a:pt x="3483246" y="3038065"/>
                  </a:lnTo>
                  <a:lnTo>
                    <a:pt x="3483246" y="3038832"/>
                  </a:lnTo>
                  <a:lnTo>
                    <a:pt x="3483246" y="3039597"/>
                  </a:lnTo>
                  <a:lnTo>
                    <a:pt x="3483246" y="3040359"/>
                  </a:lnTo>
                  <a:lnTo>
                    <a:pt x="3483246" y="3041119"/>
                  </a:lnTo>
                  <a:lnTo>
                    <a:pt x="3483246" y="3041876"/>
                  </a:lnTo>
                  <a:lnTo>
                    <a:pt x="3483246" y="3042631"/>
                  </a:lnTo>
                  <a:lnTo>
                    <a:pt x="3483246" y="3043383"/>
                  </a:lnTo>
                  <a:lnTo>
                    <a:pt x="3483246" y="3044132"/>
                  </a:lnTo>
                  <a:lnTo>
                    <a:pt x="3483246" y="3044879"/>
                  </a:lnTo>
                  <a:lnTo>
                    <a:pt x="3483246" y="3045623"/>
                  </a:lnTo>
                  <a:lnTo>
                    <a:pt x="3483246" y="3046365"/>
                  </a:lnTo>
                  <a:lnTo>
                    <a:pt x="3483246" y="3047104"/>
                  </a:lnTo>
                  <a:lnTo>
                    <a:pt x="3483246" y="3047841"/>
                  </a:lnTo>
                  <a:lnTo>
                    <a:pt x="3483246" y="3048575"/>
                  </a:lnTo>
                  <a:lnTo>
                    <a:pt x="3483246" y="3049307"/>
                  </a:lnTo>
                  <a:lnTo>
                    <a:pt x="3483246" y="3050036"/>
                  </a:lnTo>
                  <a:lnTo>
                    <a:pt x="3483246" y="3050763"/>
                  </a:lnTo>
                  <a:lnTo>
                    <a:pt x="3483246" y="3051487"/>
                  </a:lnTo>
                  <a:lnTo>
                    <a:pt x="3483246" y="3052209"/>
                  </a:lnTo>
                  <a:lnTo>
                    <a:pt x="3483246" y="3052929"/>
                  </a:lnTo>
                  <a:lnTo>
                    <a:pt x="3483246" y="3053646"/>
                  </a:lnTo>
                  <a:lnTo>
                    <a:pt x="3483246" y="3054361"/>
                  </a:lnTo>
                  <a:lnTo>
                    <a:pt x="3483246" y="3055073"/>
                  </a:lnTo>
                  <a:lnTo>
                    <a:pt x="3483246" y="3055783"/>
                  </a:lnTo>
                  <a:lnTo>
                    <a:pt x="3483246" y="3056491"/>
                  </a:lnTo>
                  <a:lnTo>
                    <a:pt x="3483246" y="3057196"/>
                  </a:lnTo>
                  <a:lnTo>
                    <a:pt x="3483246" y="3057899"/>
                  </a:lnTo>
                  <a:lnTo>
                    <a:pt x="3483246" y="3058600"/>
                  </a:lnTo>
                  <a:lnTo>
                    <a:pt x="3483246" y="3059299"/>
                  </a:lnTo>
                  <a:lnTo>
                    <a:pt x="3483246" y="3059995"/>
                  </a:lnTo>
                  <a:lnTo>
                    <a:pt x="3483246" y="3060689"/>
                  </a:lnTo>
                  <a:lnTo>
                    <a:pt x="3483246" y="3061380"/>
                  </a:lnTo>
                  <a:lnTo>
                    <a:pt x="3483246" y="3062070"/>
                  </a:lnTo>
                  <a:lnTo>
                    <a:pt x="3483246" y="3062757"/>
                  </a:lnTo>
                  <a:lnTo>
                    <a:pt x="3483246" y="3063441"/>
                  </a:lnTo>
                  <a:lnTo>
                    <a:pt x="3483246" y="3064124"/>
                  </a:lnTo>
                  <a:lnTo>
                    <a:pt x="3483246" y="3064804"/>
                  </a:lnTo>
                  <a:lnTo>
                    <a:pt x="3483246" y="3065483"/>
                  </a:lnTo>
                  <a:lnTo>
                    <a:pt x="3483246" y="3066159"/>
                  </a:lnTo>
                  <a:lnTo>
                    <a:pt x="3483246" y="3066832"/>
                  </a:lnTo>
                  <a:lnTo>
                    <a:pt x="3483246" y="3067504"/>
                  </a:lnTo>
                  <a:lnTo>
                    <a:pt x="3483246" y="3068174"/>
                  </a:lnTo>
                  <a:lnTo>
                    <a:pt x="3483246" y="3068841"/>
                  </a:lnTo>
                  <a:lnTo>
                    <a:pt x="3483246" y="3069506"/>
                  </a:lnTo>
                  <a:lnTo>
                    <a:pt x="3483246" y="3070169"/>
                  </a:lnTo>
                  <a:lnTo>
                    <a:pt x="3483246" y="3070830"/>
                  </a:lnTo>
                  <a:lnTo>
                    <a:pt x="3483246" y="3071489"/>
                  </a:lnTo>
                  <a:lnTo>
                    <a:pt x="3483246" y="3072146"/>
                  </a:lnTo>
                  <a:lnTo>
                    <a:pt x="3483246" y="3072800"/>
                  </a:lnTo>
                  <a:lnTo>
                    <a:pt x="3483246" y="3073453"/>
                  </a:lnTo>
                  <a:lnTo>
                    <a:pt x="3483246" y="3074103"/>
                  </a:lnTo>
                  <a:lnTo>
                    <a:pt x="3483246" y="3074752"/>
                  </a:lnTo>
                  <a:lnTo>
                    <a:pt x="3483246" y="3075398"/>
                  </a:lnTo>
                  <a:lnTo>
                    <a:pt x="3483246" y="3076042"/>
                  </a:lnTo>
                  <a:lnTo>
                    <a:pt x="3483246" y="3076685"/>
                  </a:lnTo>
                  <a:lnTo>
                    <a:pt x="3483246" y="3077325"/>
                  </a:lnTo>
                  <a:lnTo>
                    <a:pt x="3483246" y="3077963"/>
                  </a:lnTo>
                  <a:lnTo>
                    <a:pt x="3483246" y="3078599"/>
                  </a:lnTo>
                  <a:lnTo>
                    <a:pt x="3483246" y="3079233"/>
                  </a:lnTo>
                  <a:lnTo>
                    <a:pt x="3483246" y="3079866"/>
                  </a:lnTo>
                  <a:lnTo>
                    <a:pt x="3483246" y="3080496"/>
                  </a:lnTo>
                  <a:lnTo>
                    <a:pt x="3483246" y="3081124"/>
                  </a:lnTo>
                  <a:lnTo>
                    <a:pt x="3483246" y="3081751"/>
                  </a:lnTo>
                  <a:lnTo>
                    <a:pt x="3483246" y="3082375"/>
                  </a:lnTo>
                  <a:lnTo>
                    <a:pt x="3483246" y="3082998"/>
                  </a:lnTo>
                  <a:lnTo>
                    <a:pt x="3483246" y="3083618"/>
                  </a:lnTo>
                  <a:lnTo>
                    <a:pt x="3483246" y="3084237"/>
                  </a:lnTo>
                  <a:lnTo>
                    <a:pt x="3483246" y="3084853"/>
                  </a:lnTo>
                  <a:lnTo>
                    <a:pt x="3483246" y="3085468"/>
                  </a:lnTo>
                  <a:lnTo>
                    <a:pt x="3483246" y="3086081"/>
                  </a:lnTo>
                  <a:lnTo>
                    <a:pt x="3483246" y="3086692"/>
                  </a:lnTo>
                  <a:lnTo>
                    <a:pt x="3483246" y="3087301"/>
                  </a:lnTo>
                  <a:lnTo>
                    <a:pt x="3483246" y="3087909"/>
                  </a:lnTo>
                  <a:lnTo>
                    <a:pt x="3483246" y="3088514"/>
                  </a:lnTo>
                  <a:lnTo>
                    <a:pt x="3483246" y="3089118"/>
                  </a:lnTo>
                  <a:lnTo>
                    <a:pt x="3483246" y="3089719"/>
                  </a:lnTo>
                  <a:lnTo>
                    <a:pt x="3483246" y="3090319"/>
                  </a:lnTo>
                  <a:lnTo>
                    <a:pt x="3483246" y="3090917"/>
                  </a:lnTo>
                  <a:lnTo>
                    <a:pt x="3483246" y="3091514"/>
                  </a:lnTo>
                  <a:lnTo>
                    <a:pt x="3483246" y="3092108"/>
                  </a:lnTo>
                  <a:lnTo>
                    <a:pt x="3483246" y="3092701"/>
                  </a:lnTo>
                  <a:lnTo>
                    <a:pt x="3483246" y="3093291"/>
                  </a:lnTo>
                  <a:lnTo>
                    <a:pt x="3483246" y="3093880"/>
                  </a:lnTo>
                  <a:lnTo>
                    <a:pt x="3483246" y="3094468"/>
                  </a:lnTo>
                  <a:lnTo>
                    <a:pt x="3483246" y="3095053"/>
                  </a:lnTo>
                  <a:lnTo>
                    <a:pt x="3483246" y="3095637"/>
                  </a:lnTo>
                  <a:lnTo>
                    <a:pt x="3483246" y="3096219"/>
                  </a:lnTo>
                  <a:lnTo>
                    <a:pt x="3483246" y="3096799"/>
                  </a:lnTo>
                  <a:lnTo>
                    <a:pt x="3483246" y="3097378"/>
                  </a:lnTo>
                  <a:lnTo>
                    <a:pt x="3483246" y="3097955"/>
                  </a:lnTo>
                  <a:lnTo>
                    <a:pt x="3483246" y="3098530"/>
                  </a:lnTo>
                  <a:lnTo>
                    <a:pt x="3483246" y="3099103"/>
                  </a:lnTo>
                  <a:lnTo>
                    <a:pt x="3483246" y="3099675"/>
                  </a:lnTo>
                  <a:lnTo>
                    <a:pt x="3483246" y="3100245"/>
                  </a:lnTo>
                  <a:lnTo>
                    <a:pt x="3483246" y="3100813"/>
                  </a:lnTo>
                  <a:lnTo>
                    <a:pt x="3483246" y="3101379"/>
                  </a:lnTo>
                  <a:lnTo>
                    <a:pt x="3483246" y="3101944"/>
                  </a:lnTo>
                  <a:lnTo>
                    <a:pt x="3483246" y="3102508"/>
                  </a:lnTo>
                  <a:lnTo>
                    <a:pt x="3483246" y="3103069"/>
                  </a:lnTo>
                  <a:lnTo>
                    <a:pt x="3483246" y="3103629"/>
                  </a:lnTo>
                  <a:lnTo>
                    <a:pt x="3483246" y="3104187"/>
                  </a:lnTo>
                  <a:lnTo>
                    <a:pt x="3483246" y="3104744"/>
                  </a:lnTo>
                  <a:lnTo>
                    <a:pt x="3483246" y="3105299"/>
                  </a:lnTo>
                  <a:lnTo>
                    <a:pt x="3483246" y="3105852"/>
                  </a:lnTo>
                  <a:lnTo>
                    <a:pt x="3483246" y="3106404"/>
                  </a:lnTo>
                  <a:lnTo>
                    <a:pt x="3483246" y="3106954"/>
                  </a:lnTo>
                  <a:lnTo>
                    <a:pt x="3483246" y="3107503"/>
                  </a:lnTo>
                  <a:lnTo>
                    <a:pt x="3483246" y="3108050"/>
                  </a:lnTo>
                  <a:lnTo>
                    <a:pt x="3483246" y="3108595"/>
                  </a:lnTo>
                  <a:lnTo>
                    <a:pt x="3483246" y="3109139"/>
                  </a:lnTo>
                  <a:lnTo>
                    <a:pt x="3483246" y="3109681"/>
                  </a:lnTo>
                  <a:lnTo>
                    <a:pt x="3483246" y="3110221"/>
                  </a:lnTo>
                  <a:lnTo>
                    <a:pt x="3483246" y="3110761"/>
                  </a:lnTo>
                  <a:lnTo>
                    <a:pt x="3483246" y="3111298"/>
                  </a:lnTo>
                  <a:lnTo>
                    <a:pt x="3483246" y="3111834"/>
                  </a:lnTo>
                  <a:lnTo>
                    <a:pt x="3483246" y="3112368"/>
                  </a:lnTo>
                  <a:lnTo>
                    <a:pt x="3483246" y="3112901"/>
                  </a:lnTo>
                  <a:lnTo>
                    <a:pt x="3483246" y="3113433"/>
                  </a:lnTo>
                  <a:lnTo>
                    <a:pt x="3483246" y="3113962"/>
                  </a:lnTo>
                  <a:lnTo>
                    <a:pt x="3483246" y="3114491"/>
                  </a:lnTo>
                  <a:lnTo>
                    <a:pt x="3483246" y="3115017"/>
                  </a:lnTo>
                  <a:lnTo>
                    <a:pt x="3483246" y="3115543"/>
                  </a:lnTo>
                  <a:lnTo>
                    <a:pt x="3483246" y="3116067"/>
                  </a:lnTo>
                  <a:lnTo>
                    <a:pt x="3483246" y="3116589"/>
                  </a:lnTo>
                  <a:lnTo>
                    <a:pt x="3483246" y="3117110"/>
                  </a:lnTo>
                  <a:lnTo>
                    <a:pt x="3483246" y="3117629"/>
                  </a:lnTo>
                  <a:lnTo>
                    <a:pt x="3483246" y="3118147"/>
                  </a:lnTo>
                  <a:lnTo>
                    <a:pt x="3483246" y="3118663"/>
                  </a:lnTo>
                  <a:lnTo>
                    <a:pt x="3483246" y="3119178"/>
                  </a:lnTo>
                  <a:lnTo>
                    <a:pt x="3483246" y="3119692"/>
                  </a:lnTo>
                  <a:lnTo>
                    <a:pt x="3483246" y="3120204"/>
                  </a:lnTo>
                  <a:lnTo>
                    <a:pt x="3483246" y="3120714"/>
                  </a:lnTo>
                  <a:lnTo>
                    <a:pt x="3483246" y="3121224"/>
                  </a:lnTo>
                  <a:lnTo>
                    <a:pt x="3483246" y="3121731"/>
                  </a:lnTo>
                  <a:lnTo>
                    <a:pt x="3483246" y="3122238"/>
                  </a:lnTo>
                  <a:lnTo>
                    <a:pt x="3483246" y="3122743"/>
                  </a:lnTo>
                  <a:lnTo>
                    <a:pt x="3483246" y="3123246"/>
                  </a:lnTo>
                  <a:lnTo>
                    <a:pt x="3483246" y="3123748"/>
                  </a:lnTo>
                  <a:lnTo>
                    <a:pt x="3483246" y="3124249"/>
                  </a:lnTo>
                  <a:lnTo>
                    <a:pt x="3483246" y="3124748"/>
                  </a:lnTo>
                  <a:lnTo>
                    <a:pt x="3483246" y="3125246"/>
                  </a:lnTo>
                  <a:lnTo>
                    <a:pt x="3483246" y="3125743"/>
                  </a:lnTo>
                  <a:lnTo>
                    <a:pt x="3483246" y="3126238"/>
                  </a:lnTo>
                  <a:lnTo>
                    <a:pt x="3483246" y="3126732"/>
                  </a:lnTo>
                  <a:lnTo>
                    <a:pt x="3483246" y="3127224"/>
                  </a:lnTo>
                  <a:lnTo>
                    <a:pt x="3483246" y="3127715"/>
                  </a:lnTo>
                  <a:lnTo>
                    <a:pt x="3483246" y="3128205"/>
                  </a:lnTo>
                  <a:lnTo>
                    <a:pt x="3483246" y="3128693"/>
                  </a:lnTo>
                  <a:lnTo>
                    <a:pt x="3483246" y="3129180"/>
                  </a:lnTo>
                  <a:lnTo>
                    <a:pt x="3483246" y="3129666"/>
                  </a:lnTo>
                  <a:lnTo>
                    <a:pt x="3483246" y="3130150"/>
                  </a:lnTo>
                  <a:lnTo>
                    <a:pt x="3483246" y="3130633"/>
                  </a:lnTo>
                  <a:lnTo>
                    <a:pt x="3483246" y="3131115"/>
                  </a:lnTo>
                  <a:lnTo>
                    <a:pt x="3483246" y="3131595"/>
                  </a:lnTo>
                  <a:lnTo>
                    <a:pt x="3483246" y="3132074"/>
                  </a:lnTo>
                  <a:lnTo>
                    <a:pt x="3483246" y="3132552"/>
                  </a:lnTo>
                  <a:lnTo>
                    <a:pt x="3483246" y="3133029"/>
                  </a:lnTo>
                  <a:lnTo>
                    <a:pt x="3483246" y="3133504"/>
                  </a:lnTo>
                  <a:lnTo>
                    <a:pt x="3483246" y="3133978"/>
                  </a:lnTo>
                  <a:lnTo>
                    <a:pt x="3483246" y="3134450"/>
                  </a:lnTo>
                  <a:lnTo>
                    <a:pt x="3483246" y="3134922"/>
                  </a:lnTo>
                  <a:lnTo>
                    <a:pt x="3483246" y="3135392"/>
                  </a:lnTo>
                  <a:lnTo>
                    <a:pt x="3483246" y="3135861"/>
                  </a:lnTo>
                  <a:lnTo>
                    <a:pt x="3483246" y="3136328"/>
                  </a:lnTo>
                  <a:lnTo>
                    <a:pt x="3483246" y="3136794"/>
                  </a:lnTo>
                  <a:lnTo>
                    <a:pt x="3483246" y="3137260"/>
                  </a:lnTo>
                  <a:lnTo>
                    <a:pt x="3483246" y="3137723"/>
                  </a:lnTo>
                  <a:lnTo>
                    <a:pt x="3483246" y="3138186"/>
                  </a:lnTo>
                  <a:lnTo>
                    <a:pt x="3483246" y="3138647"/>
                  </a:lnTo>
                  <a:lnTo>
                    <a:pt x="3483246" y="3139107"/>
                  </a:lnTo>
                  <a:lnTo>
                    <a:pt x="3483246" y="3139566"/>
                  </a:lnTo>
                  <a:lnTo>
                    <a:pt x="3483246" y="3140024"/>
                  </a:lnTo>
                  <a:lnTo>
                    <a:pt x="3483246" y="3140480"/>
                  </a:lnTo>
                  <a:lnTo>
                    <a:pt x="3483246" y="3140935"/>
                  </a:lnTo>
                  <a:lnTo>
                    <a:pt x="3483246" y="3141389"/>
                  </a:lnTo>
                  <a:lnTo>
                    <a:pt x="3483246" y="3141842"/>
                  </a:lnTo>
                  <a:lnTo>
                    <a:pt x="3483246" y="3142294"/>
                  </a:lnTo>
                  <a:lnTo>
                    <a:pt x="3483246" y="3142744"/>
                  </a:lnTo>
                  <a:lnTo>
                    <a:pt x="3483246" y="3143193"/>
                  </a:lnTo>
                  <a:lnTo>
                    <a:pt x="3483246" y="3143641"/>
                  </a:lnTo>
                  <a:lnTo>
                    <a:pt x="3483246" y="3144088"/>
                  </a:lnTo>
                  <a:lnTo>
                    <a:pt x="3483246" y="3144534"/>
                  </a:lnTo>
                  <a:lnTo>
                    <a:pt x="3483246" y="3144978"/>
                  </a:lnTo>
                  <a:lnTo>
                    <a:pt x="3483246" y="3145422"/>
                  </a:lnTo>
                  <a:lnTo>
                    <a:pt x="3483246" y="3145864"/>
                  </a:lnTo>
                  <a:lnTo>
                    <a:pt x="3483246" y="3146305"/>
                  </a:lnTo>
                  <a:lnTo>
                    <a:pt x="3483246" y="3146745"/>
                  </a:lnTo>
                  <a:lnTo>
                    <a:pt x="3483246" y="3147184"/>
                  </a:lnTo>
                  <a:lnTo>
                    <a:pt x="3483246" y="3147621"/>
                  </a:lnTo>
                  <a:lnTo>
                    <a:pt x="3483246" y="3148058"/>
                  </a:lnTo>
                  <a:lnTo>
                    <a:pt x="3483246" y="3148493"/>
                  </a:lnTo>
                  <a:lnTo>
                    <a:pt x="3483246" y="3148927"/>
                  </a:lnTo>
                  <a:lnTo>
                    <a:pt x="3483246" y="3149360"/>
                  </a:lnTo>
                  <a:lnTo>
                    <a:pt x="3483246" y="3149792"/>
                  </a:lnTo>
                  <a:lnTo>
                    <a:pt x="3483246" y="3150223"/>
                  </a:lnTo>
                  <a:lnTo>
                    <a:pt x="3483246" y="3150653"/>
                  </a:lnTo>
                  <a:lnTo>
                    <a:pt x="3483246" y="3151081"/>
                  </a:lnTo>
                  <a:lnTo>
                    <a:pt x="3483246" y="3151509"/>
                  </a:lnTo>
                  <a:lnTo>
                    <a:pt x="3483246" y="3151935"/>
                  </a:lnTo>
                  <a:lnTo>
                    <a:pt x="3483246" y="3152360"/>
                  </a:lnTo>
                  <a:lnTo>
                    <a:pt x="3483246" y="3152785"/>
                  </a:lnTo>
                  <a:lnTo>
                    <a:pt x="3483246" y="3153208"/>
                  </a:lnTo>
                  <a:lnTo>
                    <a:pt x="3483246" y="3153630"/>
                  </a:lnTo>
                  <a:lnTo>
                    <a:pt x="3483246" y="3154051"/>
                  </a:lnTo>
                  <a:lnTo>
                    <a:pt x="3483246" y="3154471"/>
                  </a:lnTo>
                  <a:lnTo>
                    <a:pt x="3483246" y="3154889"/>
                  </a:lnTo>
                  <a:lnTo>
                    <a:pt x="3483246" y="3155307"/>
                  </a:lnTo>
                  <a:lnTo>
                    <a:pt x="3483246" y="3155724"/>
                  </a:lnTo>
                  <a:lnTo>
                    <a:pt x="3483246" y="3156140"/>
                  </a:lnTo>
                  <a:lnTo>
                    <a:pt x="3483246" y="3156554"/>
                  </a:lnTo>
                  <a:lnTo>
                    <a:pt x="3483246" y="3156968"/>
                  </a:lnTo>
                  <a:lnTo>
                    <a:pt x="3483246" y="3157380"/>
                  </a:lnTo>
                  <a:lnTo>
                    <a:pt x="3483246" y="3157792"/>
                  </a:lnTo>
                  <a:lnTo>
                    <a:pt x="3483246" y="3158202"/>
                  </a:lnTo>
                  <a:lnTo>
                    <a:pt x="3483246" y="3158611"/>
                  </a:lnTo>
                  <a:lnTo>
                    <a:pt x="3483246" y="3159020"/>
                  </a:lnTo>
                  <a:lnTo>
                    <a:pt x="3483246" y="3159427"/>
                  </a:lnTo>
                  <a:lnTo>
                    <a:pt x="3483246" y="3159833"/>
                  </a:lnTo>
                  <a:lnTo>
                    <a:pt x="3483246" y="3160239"/>
                  </a:lnTo>
                  <a:lnTo>
                    <a:pt x="3483246" y="3160643"/>
                  </a:lnTo>
                  <a:lnTo>
                    <a:pt x="3483246" y="3161046"/>
                  </a:lnTo>
                  <a:lnTo>
                    <a:pt x="3483246" y="3161448"/>
                  </a:lnTo>
                  <a:lnTo>
                    <a:pt x="3483246" y="3161850"/>
                  </a:lnTo>
                  <a:lnTo>
                    <a:pt x="3483246" y="3162250"/>
                  </a:lnTo>
                  <a:lnTo>
                    <a:pt x="3483246" y="3162649"/>
                  </a:lnTo>
                  <a:lnTo>
                    <a:pt x="3483246" y="3163047"/>
                  </a:lnTo>
                  <a:lnTo>
                    <a:pt x="3483246" y="3163445"/>
                  </a:lnTo>
                  <a:lnTo>
                    <a:pt x="3483246" y="3163841"/>
                  </a:lnTo>
                  <a:lnTo>
                    <a:pt x="3483246" y="3164236"/>
                  </a:lnTo>
                  <a:lnTo>
                    <a:pt x="3483246" y="3164631"/>
                  </a:lnTo>
                  <a:lnTo>
                    <a:pt x="3483246" y="3165024"/>
                  </a:lnTo>
                  <a:lnTo>
                    <a:pt x="3483246" y="3165416"/>
                  </a:lnTo>
                  <a:lnTo>
                    <a:pt x="3483246" y="3165808"/>
                  </a:lnTo>
                  <a:lnTo>
                    <a:pt x="3483246" y="3166198"/>
                  </a:lnTo>
                  <a:lnTo>
                    <a:pt x="3483246" y="3166588"/>
                  </a:lnTo>
                  <a:lnTo>
                    <a:pt x="3483246" y="3166976"/>
                  </a:lnTo>
                  <a:lnTo>
                    <a:pt x="3483246" y="3167364"/>
                  </a:lnTo>
                  <a:lnTo>
                    <a:pt x="3483246" y="3167750"/>
                  </a:lnTo>
                  <a:lnTo>
                    <a:pt x="3483246" y="3168136"/>
                  </a:lnTo>
                  <a:lnTo>
                    <a:pt x="3483246" y="3168521"/>
                  </a:lnTo>
                  <a:lnTo>
                    <a:pt x="3483246" y="3168905"/>
                  </a:lnTo>
                  <a:lnTo>
                    <a:pt x="3483246" y="3169288"/>
                  </a:lnTo>
                  <a:lnTo>
                    <a:pt x="3483246" y="3169669"/>
                  </a:lnTo>
                  <a:lnTo>
                    <a:pt x="3483246" y="3170051"/>
                  </a:lnTo>
                  <a:lnTo>
                    <a:pt x="3483246" y="3170431"/>
                  </a:lnTo>
                  <a:lnTo>
                    <a:pt x="3483246" y="3170810"/>
                  </a:lnTo>
                  <a:lnTo>
                    <a:pt x="3483246" y="3171188"/>
                  </a:lnTo>
                  <a:lnTo>
                    <a:pt x="3483246" y="3171565"/>
                  </a:lnTo>
                  <a:lnTo>
                    <a:pt x="3483246" y="3171942"/>
                  </a:lnTo>
                  <a:lnTo>
                    <a:pt x="3483246" y="3172317"/>
                  </a:lnTo>
                  <a:lnTo>
                    <a:pt x="3483246" y="3172692"/>
                  </a:lnTo>
                  <a:lnTo>
                    <a:pt x="3483246" y="3173066"/>
                  </a:lnTo>
                  <a:lnTo>
                    <a:pt x="3483246" y="3173438"/>
                  </a:lnTo>
                  <a:lnTo>
                    <a:pt x="3483246" y="3173810"/>
                  </a:lnTo>
                  <a:lnTo>
                    <a:pt x="3483246" y="3174181"/>
                  </a:lnTo>
                  <a:lnTo>
                    <a:pt x="3483246" y="3174552"/>
                  </a:lnTo>
                  <a:lnTo>
                    <a:pt x="3483246" y="3174921"/>
                  </a:lnTo>
                  <a:lnTo>
                    <a:pt x="3483246" y="3175289"/>
                  </a:lnTo>
                  <a:lnTo>
                    <a:pt x="3483246" y="3175657"/>
                  </a:lnTo>
                  <a:lnTo>
                    <a:pt x="3483246" y="3176023"/>
                  </a:lnTo>
                  <a:lnTo>
                    <a:pt x="3483246" y="3176389"/>
                  </a:lnTo>
                  <a:lnTo>
                    <a:pt x="3483246" y="3176754"/>
                  </a:lnTo>
                  <a:lnTo>
                    <a:pt x="3483246" y="3177118"/>
                  </a:lnTo>
                  <a:lnTo>
                    <a:pt x="3483246" y="3177481"/>
                  </a:lnTo>
                  <a:lnTo>
                    <a:pt x="3483246" y="3177843"/>
                  </a:lnTo>
                  <a:lnTo>
                    <a:pt x="3483246" y="3178205"/>
                  </a:lnTo>
                  <a:lnTo>
                    <a:pt x="3483246" y="3178565"/>
                  </a:lnTo>
                  <a:lnTo>
                    <a:pt x="3483246" y="3178925"/>
                  </a:lnTo>
                  <a:lnTo>
                    <a:pt x="3483246" y="3179284"/>
                  </a:lnTo>
                  <a:lnTo>
                    <a:pt x="3483246" y="3179642"/>
                  </a:lnTo>
                  <a:lnTo>
                    <a:pt x="3483246" y="3179999"/>
                  </a:lnTo>
                  <a:lnTo>
                    <a:pt x="3483246" y="3180355"/>
                  </a:lnTo>
                  <a:lnTo>
                    <a:pt x="3483246" y="3180711"/>
                  </a:lnTo>
                  <a:lnTo>
                    <a:pt x="3483246" y="3181066"/>
                  </a:lnTo>
                  <a:lnTo>
                    <a:pt x="3483246" y="3181419"/>
                  </a:lnTo>
                  <a:lnTo>
                    <a:pt x="3483246" y="3181772"/>
                  </a:lnTo>
                  <a:lnTo>
                    <a:pt x="3483246" y="3182125"/>
                  </a:lnTo>
                  <a:lnTo>
                    <a:pt x="3483246" y="3182476"/>
                  </a:lnTo>
                  <a:lnTo>
                    <a:pt x="3483246" y="3182827"/>
                  </a:lnTo>
                  <a:lnTo>
                    <a:pt x="3483246" y="3183176"/>
                  </a:lnTo>
                  <a:lnTo>
                    <a:pt x="3483246" y="3183525"/>
                  </a:lnTo>
                  <a:lnTo>
                    <a:pt x="3483246" y="3183873"/>
                  </a:lnTo>
                  <a:lnTo>
                    <a:pt x="3483246" y="3184221"/>
                  </a:lnTo>
                  <a:lnTo>
                    <a:pt x="3483246" y="3184567"/>
                  </a:lnTo>
                  <a:lnTo>
                    <a:pt x="3483246" y="3184913"/>
                  </a:lnTo>
                  <a:lnTo>
                    <a:pt x="3483246" y="3185258"/>
                  </a:lnTo>
                  <a:lnTo>
                    <a:pt x="3483246" y="3185602"/>
                  </a:lnTo>
                  <a:lnTo>
                    <a:pt x="3483246" y="3185945"/>
                  </a:lnTo>
                  <a:lnTo>
                    <a:pt x="3483246" y="3186288"/>
                  </a:lnTo>
                  <a:lnTo>
                    <a:pt x="3483246" y="3186629"/>
                  </a:lnTo>
                  <a:lnTo>
                    <a:pt x="3483246" y="3186970"/>
                  </a:lnTo>
                  <a:lnTo>
                    <a:pt x="3483246" y="3187310"/>
                  </a:lnTo>
                  <a:lnTo>
                    <a:pt x="3483246" y="3187650"/>
                  </a:lnTo>
                  <a:lnTo>
                    <a:pt x="3483246" y="3187988"/>
                  </a:lnTo>
                  <a:lnTo>
                    <a:pt x="3483246" y="3188326"/>
                  </a:lnTo>
                  <a:lnTo>
                    <a:pt x="3483246" y="3188663"/>
                  </a:lnTo>
                  <a:lnTo>
                    <a:pt x="3483246" y="3189000"/>
                  </a:lnTo>
                  <a:lnTo>
                    <a:pt x="3483246" y="3189335"/>
                  </a:lnTo>
                  <a:lnTo>
                    <a:pt x="3483246" y="3189670"/>
                  </a:lnTo>
                  <a:lnTo>
                    <a:pt x="3483246" y="3190004"/>
                  </a:lnTo>
                  <a:lnTo>
                    <a:pt x="3483246" y="3190337"/>
                  </a:lnTo>
                  <a:lnTo>
                    <a:pt x="3483246" y="3190670"/>
                  </a:lnTo>
                  <a:lnTo>
                    <a:pt x="3483246" y="3191001"/>
                  </a:lnTo>
                  <a:lnTo>
                    <a:pt x="3483246" y="3191332"/>
                  </a:lnTo>
                  <a:lnTo>
                    <a:pt x="3483246" y="3191662"/>
                  </a:lnTo>
                  <a:lnTo>
                    <a:pt x="3483246" y="3191992"/>
                  </a:lnTo>
                  <a:lnTo>
                    <a:pt x="3483246" y="3192321"/>
                  </a:lnTo>
                  <a:lnTo>
                    <a:pt x="3483246" y="3192649"/>
                  </a:lnTo>
                  <a:lnTo>
                    <a:pt x="3483246" y="3192976"/>
                  </a:lnTo>
                  <a:lnTo>
                    <a:pt x="3483246" y="3193302"/>
                  </a:lnTo>
                  <a:lnTo>
                    <a:pt x="3483246" y="3193628"/>
                  </a:lnTo>
                  <a:lnTo>
                    <a:pt x="3483246" y="3193953"/>
                  </a:lnTo>
                  <a:lnTo>
                    <a:pt x="3483246" y="3194278"/>
                  </a:lnTo>
                  <a:lnTo>
                    <a:pt x="3483246" y="3194601"/>
                  </a:lnTo>
                  <a:lnTo>
                    <a:pt x="3483246" y="3194924"/>
                  </a:lnTo>
                  <a:lnTo>
                    <a:pt x="3483246" y="3195246"/>
                  </a:lnTo>
                  <a:lnTo>
                    <a:pt x="3483246" y="3195568"/>
                  </a:lnTo>
                  <a:lnTo>
                    <a:pt x="3483246" y="3195888"/>
                  </a:lnTo>
                  <a:lnTo>
                    <a:pt x="3483246" y="3196208"/>
                  </a:lnTo>
                  <a:lnTo>
                    <a:pt x="3483246" y="3196528"/>
                  </a:lnTo>
                  <a:lnTo>
                    <a:pt x="3483246" y="3196846"/>
                  </a:lnTo>
                  <a:lnTo>
                    <a:pt x="3483246" y="3197164"/>
                  </a:lnTo>
                  <a:lnTo>
                    <a:pt x="3483246" y="3197481"/>
                  </a:lnTo>
                  <a:lnTo>
                    <a:pt x="3483246" y="3197798"/>
                  </a:lnTo>
                  <a:lnTo>
                    <a:pt x="3483246" y="3198113"/>
                  </a:lnTo>
                  <a:lnTo>
                    <a:pt x="3483246" y="3198428"/>
                  </a:lnTo>
                  <a:lnTo>
                    <a:pt x="3483246" y="3198743"/>
                  </a:lnTo>
                  <a:lnTo>
                    <a:pt x="3483246" y="3199057"/>
                  </a:lnTo>
                  <a:lnTo>
                    <a:pt x="3483246" y="3199370"/>
                  </a:lnTo>
                  <a:lnTo>
                    <a:pt x="3483246" y="3199682"/>
                  </a:lnTo>
                  <a:lnTo>
                    <a:pt x="3483246" y="3199993"/>
                  </a:lnTo>
                  <a:lnTo>
                    <a:pt x="3483246" y="3200304"/>
                  </a:lnTo>
                  <a:lnTo>
                    <a:pt x="3483246" y="3200615"/>
                  </a:lnTo>
                  <a:lnTo>
                    <a:pt x="3483246" y="3200924"/>
                  </a:lnTo>
                  <a:lnTo>
                    <a:pt x="3483246" y="3201233"/>
                  </a:lnTo>
                  <a:lnTo>
                    <a:pt x="3483246" y="3201541"/>
                  </a:lnTo>
                  <a:lnTo>
                    <a:pt x="3483246" y="3201849"/>
                  </a:lnTo>
                  <a:lnTo>
                    <a:pt x="3483246" y="3202156"/>
                  </a:lnTo>
                  <a:lnTo>
                    <a:pt x="3483246" y="3202462"/>
                  </a:lnTo>
                  <a:lnTo>
                    <a:pt x="3483246" y="3202767"/>
                  </a:lnTo>
                  <a:lnTo>
                    <a:pt x="3483246" y="3203072"/>
                  </a:lnTo>
                  <a:lnTo>
                    <a:pt x="3483246" y="3203376"/>
                  </a:lnTo>
                  <a:lnTo>
                    <a:pt x="3483246" y="3203680"/>
                  </a:lnTo>
                  <a:lnTo>
                    <a:pt x="3483246" y="3203983"/>
                  </a:lnTo>
                  <a:lnTo>
                    <a:pt x="3483246" y="3204285"/>
                  </a:lnTo>
                  <a:lnTo>
                    <a:pt x="3483246" y="3204587"/>
                  </a:lnTo>
                  <a:lnTo>
                    <a:pt x="3483246" y="3204888"/>
                  </a:lnTo>
                  <a:lnTo>
                    <a:pt x="3483246" y="3205188"/>
                  </a:lnTo>
                  <a:lnTo>
                    <a:pt x="3483246" y="3205488"/>
                  </a:lnTo>
                  <a:lnTo>
                    <a:pt x="3483246" y="3205787"/>
                  </a:lnTo>
                  <a:lnTo>
                    <a:pt x="3483246" y="3206085"/>
                  </a:lnTo>
                  <a:lnTo>
                    <a:pt x="3483246" y="3206383"/>
                  </a:lnTo>
                  <a:lnTo>
                    <a:pt x="3483246" y="3206680"/>
                  </a:lnTo>
                  <a:lnTo>
                    <a:pt x="3483246" y="3206976"/>
                  </a:lnTo>
                  <a:lnTo>
                    <a:pt x="3483246" y="3207272"/>
                  </a:lnTo>
                  <a:lnTo>
                    <a:pt x="3483246" y="3207567"/>
                  </a:lnTo>
                  <a:lnTo>
                    <a:pt x="3483246" y="3207862"/>
                  </a:lnTo>
                  <a:lnTo>
                    <a:pt x="3483246" y="3208155"/>
                  </a:lnTo>
                  <a:lnTo>
                    <a:pt x="3483246" y="3208449"/>
                  </a:lnTo>
                  <a:lnTo>
                    <a:pt x="3483246" y="3208741"/>
                  </a:lnTo>
                  <a:lnTo>
                    <a:pt x="3483246" y="3209033"/>
                  </a:lnTo>
                  <a:lnTo>
                    <a:pt x="3483246" y="3209325"/>
                  </a:lnTo>
                  <a:lnTo>
                    <a:pt x="3483246" y="3209616"/>
                  </a:lnTo>
                  <a:lnTo>
                    <a:pt x="3483246" y="3209906"/>
                  </a:lnTo>
                  <a:lnTo>
                    <a:pt x="3483246" y="3210195"/>
                  </a:lnTo>
                  <a:lnTo>
                    <a:pt x="3483246" y="3210484"/>
                  </a:lnTo>
                  <a:lnTo>
                    <a:pt x="3483246" y="3210773"/>
                  </a:lnTo>
                  <a:lnTo>
                    <a:pt x="3483246" y="3211060"/>
                  </a:lnTo>
                  <a:lnTo>
                    <a:pt x="3483246" y="3211347"/>
                  </a:lnTo>
                  <a:lnTo>
                    <a:pt x="3483246" y="3211634"/>
                  </a:lnTo>
                  <a:lnTo>
                    <a:pt x="3483246" y="3211920"/>
                  </a:lnTo>
                  <a:lnTo>
                    <a:pt x="3483246" y="3212205"/>
                  </a:lnTo>
                  <a:lnTo>
                    <a:pt x="3483246" y="3212490"/>
                  </a:lnTo>
                  <a:lnTo>
                    <a:pt x="3483246" y="3212774"/>
                  </a:lnTo>
                  <a:lnTo>
                    <a:pt x="3483246" y="3213057"/>
                  </a:lnTo>
                  <a:lnTo>
                    <a:pt x="3483246" y="3213340"/>
                  </a:lnTo>
                  <a:lnTo>
                    <a:pt x="3483246" y="3213623"/>
                  </a:lnTo>
                  <a:lnTo>
                    <a:pt x="3483246" y="3213904"/>
                  </a:lnTo>
                  <a:lnTo>
                    <a:pt x="3483246" y="3214186"/>
                  </a:lnTo>
                  <a:lnTo>
                    <a:pt x="3483246" y="3214466"/>
                  </a:lnTo>
                  <a:lnTo>
                    <a:pt x="3483246" y="3214746"/>
                  </a:lnTo>
                  <a:lnTo>
                    <a:pt x="3483246" y="3215026"/>
                  </a:lnTo>
                  <a:lnTo>
                    <a:pt x="3483246" y="3215304"/>
                  </a:lnTo>
                  <a:lnTo>
                    <a:pt x="3483246" y="3215583"/>
                  </a:lnTo>
                  <a:lnTo>
                    <a:pt x="3483246" y="3215860"/>
                  </a:lnTo>
                  <a:lnTo>
                    <a:pt x="3483246" y="3216137"/>
                  </a:lnTo>
                  <a:lnTo>
                    <a:pt x="3483246" y="3216414"/>
                  </a:lnTo>
                  <a:lnTo>
                    <a:pt x="3483246" y="3216690"/>
                  </a:lnTo>
                  <a:lnTo>
                    <a:pt x="3483246" y="3216965"/>
                  </a:lnTo>
                  <a:lnTo>
                    <a:pt x="3483246" y="3217240"/>
                  </a:lnTo>
                  <a:lnTo>
                    <a:pt x="3483246" y="3217514"/>
                  </a:lnTo>
                  <a:lnTo>
                    <a:pt x="3483246" y="3217788"/>
                  </a:lnTo>
                  <a:lnTo>
                    <a:pt x="3483246" y="3218061"/>
                  </a:lnTo>
                  <a:lnTo>
                    <a:pt x="3483246" y="3218334"/>
                  </a:lnTo>
                  <a:lnTo>
                    <a:pt x="3483246" y="3218606"/>
                  </a:lnTo>
                  <a:lnTo>
                    <a:pt x="3483246" y="3218877"/>
                  </a:lnTo>
                  <a:lnTo>
                    <a:pt x="3483246" y="3219148"/>
                  </a:lnTo>
                  <a:lnTo>
                    <a:pt x="3483246" y="3219418"/>
                  </a:lnTo>
                  <a:lnTo>
                    <a:pt x="3483246" y="3219688"/>
                  </a:lnTo>
                  <a:lnTo>
                    <a:pt x="3483246" y="3219957"/>
                  </a:lnTo>
                  <a:lnTo>
                    <a:pt x="3483246" y="3220226"/>
                  </a:lnTo>
                  <a:lnTo>
                    <a:pt x="3483246" y="3220494"/>
                  </a:lnTo>
                  <a:lnTo>
                    <a:pt x="3483246" y="3220761"/>
                  </a:lnTo>
                  <a:lnTo>
                    <a:pt x="3483246" y="3221028"/>
                  </a:lnTo>
                  <a:lnTo>
                    <a:pt x="3483246" y="3221295"/>
                  </a:lnTo>
                  <a:lnTo>
                    <a:pt x="3483246" y="3221561"/>
                  </a:lnTo>
                  <a:lnTo>
                    <a:pt x="3483246" y="3221826"/>
                  </a:lnTo>
                  <a:lnTo>
                    <a:pt x="3483246" y="3222091"/>
                  </a:lnTo>
                  <a:lnTo>
                    <a:pt x="3483246" y="3222355"/>
                  </a:lnTo>
                  <a:lnTo>
                    <a:pt x="3483246" y="3222619"/>
                  </a:lnTo>
                  <a:lnTo>
                    <a:pt x="3483246" y="3222883"/>
                  </a:lnTo>
                  <a:lnTo>
                    <a:pt x="3483246" y="3223145"/>
                  </a:lnTo>
                  <a:lnTo>
                    <a:pt x="3483246" y="3223407"/>
                  </a:lnTo>
                  <a:lnTo>
                    <a:pt x="3483246" y="3223669"/>
                  </a:lnTo>
                  <a:lnTo>
                    <a:pt x="3483246" y="3223930"/>
                  </a:lnTo>
                  <a:lnTo>
                    <a:pt x="3483246" y="3224191"/>
                  </a:lnTo>
                  <a:lnTo>
                    <a:pt x="3483246" y="3224451"/>
                  </a:lnTo>
                  <a:lnTo>
                    <a:pt x="3483246" y="3224711"/>
                  </a:lnTo>
                  <a:lnTo>
                    <a:pt x="3483246" y="3224970"/>
                  </a:lnTo>
                  <a:lnTo>
                    <a:pt x="3483246" y="3225228"/>
                  </a:lnTo>
                  <a:lnTo>
                    <a:pt x="3483246" y="3225486"/>
                  </a:lnTo>
                  <a:lnTo>
                    <a:pt x="3483246" y="3225744"/>
                  </a:lnTo>
                  <a:lnTo>
                    <a:pt x="3483246" y="3226001"/>
                  </a:lnTo>
                  <a:lnTo>
                    <a:pt x="3483246" y="3226257"/>
                  </a:lnTo>
                  <a:lnTo>
                    <a:pt x="3483246" y="3226513"/>
                  </a:lnTo>
                  <a:lnTo>
                    <a:pt x="3483246" y="3226769"/>
                  </a:lnTo>
                  <a:lnTo>
                    <a:pt x="3483246" y="3227024"/>
                  </a:lnTo>
                  <a:lnTo>
                    <a:pt x="3483246" y="3227278"/>
                  </a:lnTo>
                  <a:lnTo>
                    <a:pt x="3483246" y="3227532"/>
                  </a:lnTo>
                  <a:lnTo>
                    <a:pt x="3483246" y="3227785"/>
                  </a:lnTo>
                  <a:lnTo>
                    <a:pt x="3483246" y="3228038"/>
                  </a:lnTo>
                  <a:lnTo>
                    <a:pt x="3483246" y="3228291"/>
                  </a:lnTo>
                  <a:lnTo>
                    <a:pt x="3483246" y="3228543"/>
                  </a:lnTo>
                  <a:lnTo>
                    <a:pt x="3483246" y="3228794"/>
                  </a:lnTo>
                  <a:lnTo>
                    <a:pt x="3483246" y="3229045"/>
                  </a:lnTo>
                  <a:lnTo>
                    <a:pt x="3483246" y="3229295"/>
                  </a:lnTo>
                  <a:lnTo>
                    <a:pt x="3483246" y="3229545"/>
                  </a:lnTo>
                  <a:lnTo>
                    <a:pt x="3483246" y="3229795"/>
                  </a:lnTo>
                  <a:lnTo>
                    <a:pt x="3483246" y="3230044"/>
                  </a:lnTo>
                  <a:lnTo>
                    <a:pt x="3483246" y="3230292"/>
                  </a:lnTo>
                  <a:lnTo>
                    <a:pt x="3483246" y="3230540"/>
                  </a:lnTo>
                  <a:lnTo>
                    <a:pt x="3483246" y="3230788"/>
                  </a:lnTo>
                  <a:lnTo>
                    <a:pt x="3483246" y="3231035"/>
                  </a:lnTo>
                  <a:lnTo>
                    <a:pt x="3483246" y="3231281"/>
                  </a:lnTo>
                  <a:lnTo>
                    <a:pt x="3483246" y="3231527"/>
                  </a:lnTo>
                  <a:lnTo>
                    <a:pt x="3483246" y="3231773"/>
                  </a:lnTo>
                  <a:lnTo>
                    <a:pt x="3483246" y="3232018"/>
                  </a:lnTo>
                  <a:lnTo>
                    <a:pt x="3483246" y="3232263"/>
                  </a:lnTo>
                  <a:lnTo>
                    <a:pt x="3483246" y="3232507"/>
                  </a:lnTo>
                  <a:lnTo>
                    <a:pt x="3483246" y="3232751"/>
                  </a:lnTo>
                  <a:lnTo>
                    <a:pt x="3483246" y="3232994"/>
                  </a:lnTo>
                  <a:lnTo>
                    <a:pt x="3483246" y="3233236"/>
                  </a:lnTo>
                  <a:lnTo>
                    <a:pt x="3483246" y="3233479"/>
                  </a:lnTo>
                  <a:lnTo>
                    <a:pt x="3483246" y="3233721"/>
                  </a:lnTo>
                  <a:lnTo>
                    <a:pt x="3483246" y="3233962"/>
                  </a:lnTo>
                  <a:lnTo>
                    <a:pt x="3483246" y="3234203"/>
                  </a:lnTo>
                  <a:lnTo>
                    <a:pt x="3483246" y="3234443"/>
                  </a:lnTo>
                  <a:lnTo>
                    <a:pt x="3483246" y="3234683"/>
                  </a:lnTo>
                  <a:lnTo>
                    <a:pt x="3483246" y="3234922"/>
                  </a:lnTo>
                  <a:lnTo>
                    <a:pt x="3483246" y="3235162"/>
                  </a:lnTo>
                  <a:lnTo>
                    <a:pt x="3483246" y="3235400"/>
                  </a:lnTo>
                  <a:lnTo>
                    <a:pt x="3483246" y="3235638"/>
                  </a:lnTo>
                  <a:lnTo>
                    <a:pt x="3483246" y="3235876"/>
                  </a:lnTo>
                  <a:lnTo>
                    <a:pt x="3483246" y="3236113"/>
                  </a:lnTo>
                  <a:lnTo>
                    <a:pt x="3483246" y="3236350"/>
                  </a:lnTo>
                  <a:lnTo>
                    <a:pt x="3483246" y="3236586"/>
                  </a:lnTo>
                  <a:lnTo>
                    <a:pt x="3483246" y="3236822"/>
                  </a:lnTo>
                  <a:lnTo>
                    <a:pt x="3483246" y="3237057"/>
                  </a:lnTo>
                  <a:lnTo>
                    <a:pt x="3483246" y="3237292"/>
                  </a:lnTo>
                  <a:lnTo>
                    <a:pt x="3483246" y="3237526"/>
                  </a:lnTo>
                  <a:lnTo>
                    <a:pt x="3483246" y="3237760"/>
                  </a:lnTo>
                  <a:lnTo>
                    <a:pt x="3483246" y="3237994"/>
                  </a:lnTo>
                  <a:lnTo>
                    <a:pt x="3483246" y="3238227"/>
                  </a:lnTo>
                  <a:lnTo>
                    <a:pt x="3483246" y="3238460"/>
                  </a:lnTo>
                  <a:lnTo>
                    <a:pt x="3483246" y="3238692"/>
                  </a:lnTo>
                  <a:lnTo>
                    <a:pt x="3483246" y="3238924"/>
                  </a:lnTo>
                  <a:lnTo>
                    <a:pt x="3483246" y="3239155"/>
                  </a:lnTo>
                  <a:lnTo>
                    <a:pt x="3483246" y="3239386"/>
                  </a:lnTo>
                  <a:lnTo>
                    <a:pt x="3483246" y="3239617"/>
                  </a:lnTo>
                  <a:lnTo>
                    <a:pt x="3483246" y="3239847"/>
                  </a:lnTo>
                  <a:lnTo>
                    <a:pt x="3483246" y="3240076"/>
                  </a:lnTo>
                  <a:lnTo>
                    <a:pt x="3483246" y="3240306"/>
                  </a:lnTo>
                  <a:lnTo>
                    <a:pt x="3483246" y="3240534"/>
                  </a:lnTo>
                  <a:lnTo>
                    <a:pt x="3483246" y="3240763"/>
                  </a:lnTo>
                  <a:lnTo>
                    <a:pt x="3483246" y="3240991"/>
                  </a:lnTo>
                  <a:lnTo>
                    <a:pt x="3483246" y="3241218"/>
                  </a:lnTo>
                  <a:lnTo>
                    <a:pt x="3483246" y="3241445"/>
                  </a:lnTo>
                  <a:lnTo>
                    <a:pt x="3483246" y="3241672"/>
                  </a:lnTo>
                  <a:lnTo>
                    <a:pt x="3483246" y="3241898"/>
                  </a:lnTo>
                  <a:lnTo>
                    <a:pt x="3483246" y="3242124"/>
                  </a:lnTo>
                  <a:lnTo>
                    <a:pt x="3483246" y="3242349"/>
                  </a:lnTo>
                  <a:lnTo>
                    <a:pt x="3483246" y="3242574"/>
                  </a:lnTo>
                  <a:lnTo>
                    <a:pt x="3483246" y="3242798"/>
                  </a:lnTo>
                  <a:lnTo>
                    <a:pt x="3483246" y="3243023"/>
                  </a:lnTo>
                  <a:lnTo>
                    <a:pt x="3483246" y="3243246"/>
                  </a:lnTo>
                  <a:lnTo>
                    <a:pt x="3483246" y="3243469"/>
                  </a:lnTo>
                  <a:lnTo>
                    <a:pt x="3483246" y="3243692"/>
                  </a:lnTo>
                  <a:lnTo>
                    <a:pt x="3483246" y="3243915"/>
                  </a:lnTo>
                  <a:lnTo>
                    <a:pt x="3483246" y="3244137"/>
                  </a:lnTo>
                  <a:lnTo>
                    <a:pt x="3483246" y="3244358"/>
                  </a:lnTo>
                  <a:lnTo>
                    <a:pt x="3483246" y="3244580"/>
                  </a:lnTo>
                  <a:lnTo>
                    <a:pt x="3483246" y="3244800"/>
                  </a:lnTo>
                  <a:lnTo>
                    <a:pt x="3483246" y="3245021"/>
                  </a:lnTo>
                  <a:lnTo>
                    <a:pt x="3483246" y="3245241"/>
                  </a:lnTo>
                  <a:lnTo>
                    <a:pt x="3483246" y="3245460"/>
                  </a:lnTo>
                  <a:lnTo>
                    <a:pt x="3483246" y="3245679"/>
                  </a:lnTo>
                  <a:lnTo>
                    <a:pt x="3483246" y="3245898"/>
                  </a:lnTo>
                  <a:lnTo>
                    <a:pt x="3483246" y="3246116"/>
                  </a:lnTo>
                  <a:lnTo>
                    <a:pt x="3483246" y="3246334"/>
                  </a:lnTo>
                  <a:lnTo>
                    <a:pt x="3483246" y="3246552"/>
                  </a:lnTo>
                  <a:lnTo>
                    <a:pt x="3483246" y="3246769"/>
                  </a:lnTo>
                  <a:lnTo>
                    <a:pt x="3483246" y="3246986"/>
                  </a:lnTo>
                  <a:lnTo>
                    <a:pt x="3483246" y="3247202"/>
                  </a:lnTo>
                  <a:lnTo>
                    <a:pt x="3483246" y="3247418"/>
                  </a:lnTo>
                  <a:lnTo>
                    <a:pt x="3483246" y="3247634"/>
                  </a:lnTo>
                  <a:lnTo>
                    <a:pt x="3483246" y="3247849"/>
                  </a:lnTo>
                  <a:lnTo>
                    <a:pt x="3483246" y="3248064"/>
                  </a:lnTo>
                  <a:lnTo>
                    <a:pt x="3483246" y="3248278"/>
                  </a:lnTo>
                  <a:lnTo>
                    <a:pt x="3483246" y="3248492"/>
                  </a:lnTo>
                  <a:lnTo>
                    <a:pt x="3483246" y="3248706"/>
                  </a:lnTo>
                  <a:lnTo>
                    <a:pt x="3483246" y="3248919"/>
                  </a:lnTo>
                  <a:lnTo>
                    <a:pt x="3483246" y="3249132"/>
                  </a:lnTo>
                  <a:lnTo>
                    <a:pt x="3483246" y="3249344"/>
                  </a:lnTo>
                  <a:lnTo>
                    <a:pt x="3483246" y="3249556"/>
                  </a:lnTo>
                  <a:lnTo>
                    <a:pt x="3483246" y="3249768"/>
                  </a:lnTo>
                  <a:lnTo>
                    <a:pt x="3483246" y="3249979"/>
                  </a:lnTo>
                  <a:lnTo>
                    <a:pt x="3483246" y="3250190"/>
                  </a:lnTo>
                  <a:lnTo>
                    <a:pt x="3483246" y="3250401"/>
                  </a:lnTo>
                  <a:lnTo>
                    <a:pt x="3483246" y="3250611"/>
                  </a:lnTo>
                  <a:lnTo>
                    <a:pt x="3483246" y="3250821"/>
                  </a:lnTo>
                  <a:lnTo>
                    <a:pt x="3483246" y="3251030"/>
                  </a:lnTo>
                  <a:lnTo>
                    <a:pt x="3483246" y="3251239"/>
                  </a:lnTo>
                  <a:lnTo>
                    <a:pt x="3483246" y="3251448"/>
                  </a:lnTo>
                  <a:lnTo>
                    <a:pt x="3483246" y="3251656"/>
                  </a:lnTo>
                  <a:lnTo>
                    <a:pt x="3483246" y="3251864"/>
                  </a:lnTo>
                  <a:lnTo>
                    <a:pt x="3483246" y="3252071"/>
                  </a:lnTo>
                  <a:lnTo>
                    <a:pt x="3483246" y="3252278"/>
                  </a:lnTo>
                  <a:lnTo>
                    <a:pt x="3483246" y="3252485"/>
                  </a:lnTo>
                  <a:lnTo>
                    <a:pt x="3483246" y="3252692"/>
                  </a:lnTo>
                  <a:lnTo>
                    <a:pt x="3483246" y="3252898"/>
                  </a:lnTo>
                  <a:lnTo>
                    <a:pt x="3483246" y="3253103"/>
                  </a:lnTo>
                  <a:lnTo>
                    <a:pt x="3483246" y="3253309"/>
                  </a:lnTo>
                  <a:lnTo>
                    <a:pt x="3483246" y="3253514"/>
                  </a:lnTo>
                  <a:lnTo>
                    <a:pt x="3483246" y="3253718"/>
                  </a:lnTo>
                  <a:lnTo>
                    <a:pt x="3483246" y="3253922"/>
                  </a:lnTo>
                  <a:lnTo>
                    <a:pt x="3483246" y="3254126"/>
                  </a:lnTo>
                  <a:lnTo>
                    <a:pt x="3483246" y="3254330"/>
                  </a:lnTo>
                  <a:lnTo>
                    <a:pt x="3483246" y="3254533"/>
                  </a:lnTo>
                  <a:lnTo>
                    <a:pt x="3483246" y="3254736"/>
                  </a:lnTo>
                  <a:lnTo>
                    <a:pt x="3483246" y="3254938"/>
                  </a:lnTo>
                  <a:lnTo>
                    <a:pt x="3483246" y="3255140"/>
                  </a:lnTo>
                  <a:lnTo>
                    <a:pt x="3483246" y="3255342"/>
                  </a:lnTo>
                  <a:lnTo>
                    <a:pt x="3483246" y="3255543"/>
                  </a:lnTo>
                  <a:lnTo>
                    <a:pt x="3483246" y="3255744"/>
                  </a:lnTo>
                  <a:lnTo>
                    <a:pt x="3483246" y="3255945"/>
                  </a:lnTo>
                  <a:lnTo>
                    <a:pt x="3483246" y="3256145"/>
                  </a:lnTo>
                  <a:lnTo>
                    <a:pt x="3483246" y="3256345"/>
                  </a:lnTo>
                  <a:lnTo>
                    <a:pt x="3483246" y="3256544"/>
                  </a:lnTo>
                  <a:lnTo>
                    <a:pt x="3483246" y="3256744"/>
                  </a:lnTo>
                  <a:lnTo>
                    <a:pt x="3483246" y="3256942"/>
                  </a:lnTo>
                  <a:lnTo>
                    <a:pt x="3483246" y="3257141"/>
                  </a:lnTo>
                  <a:lnTo>
                    <a:pt x="3483246" y="3257339"/>
                  </a:lnTo>
                  <a:lnTo>
                    <a:pt x="3483246" y="3257537"/>
                  </a:lnTo>
                  <a:lnTo>
                    <a:pt x="3483246" y="3257734"/>
                  </a:lnTo>
                  <a:lnTo>
                    <a:pt x="3483246" y="3257932"/>
                  </a:lnTo>
                  <a:lnTo>
                    <a:pt x="3483246" y="3258128"/>
                  </a:lnTo>
                  <a:lnTo>
                    <a:pt x="3483246" y="3258325"/>
                  </a:lnTo>
                  <a:lnTo>
                    <a:pt x="3483246" y="3258521"/>
                  </a:lnTo>
                  <a:lnTo>
                    <a:pt x="3483246" y="3258717"/>
                  </a:lnTo>
                  <a:lnTo>
                    <a:pt x="3483246" y="3258912"/>
                  </a:lnTo>
                  <a:lnTo>
                    <a:pt x="3483246" y="3259107"/>
                  </a:lnTo>
                  <a:lnTo>
                    <a:pt x="3483246" y="3259302"/>
                  </a:lnTo>
                  <a:lnTo>
                    <a:pt x="3483246" y="3259496"/>
                  </a:lnTo>
                  <a:lnTo>
                    <a:pt x="3483246" y="3259690"/>
                  </a:lnTo>
                  <a:lnTo>
                    <a:pt x="3483246" y="3259884"/>
                  </a:lnTo>
                  <a:lnTo>
                    <a:pt x="3483246" y="3260077"/>
                  </a:lnTo>
                  <a:lnTo>
                    <a:pt x="3483246" y="3260270"/>
                  </a:lnTo>
                  <a:lnTo>
                    <a:pt x="3483246" y="3260463"/>
                  </a:lnTo>
                  <a:lnTo>
                    <a:pt x="3483246" y="3260656"/>
                  </a:lnTo>
                  <a:lnTo>
                    <a:pt x="3483246" y="3260848"/>
                  </a:lnTo>
                  <a:lnTo>
                    <a:pt x="3483246" y="3261039"/>
                  </a:lnTo>
                  <a:lnTo>
                    <a:pt x="3483246" y="3261231"/>
                  </a:lnTo>
                  <a:lnTo>
                    <a:pt x="3483246" y="3261422"/>
                  </a:lnTo>
                  <a:lnTo>
                    <a:pt x="3483246" y="3261613"/>
                  </a:lnTo>
                  <a:lnTo>
                    <a:pt x="3483246" y="3261803"/>
                  </a:lnTo>
                  <a:lnTo>
                    <a:pt x="3483246" y="3261993"/>
                  </a:lnTo>
                  <a:lnTo>
                    <a:pt x="3483246" y="3262183"/>
                  </a:lnTo>
                  <a:lnTo>
                    <a:pt x="3483246" y="3262372"/>
                  </a:lnTo>
                  <a:lnTo>
                    <a:pt x="3483246" y="3262561"/>
                  </a:lnTo>
                  <a:lnTo>
                    <a:pt x="3483246" y="3262750"/>
                  </a:lnTo>
                  <a:lnTo>
                    <a:pt x="3483246" y="3262939"/>
                  </a:lnTo>
                  <a:lnTo>
                    <a:pt x="3483246" y="3263127"/>
                  </a:lnTo>
                  <a:lnTo>
                    <a:pt x="3483246" y="3263314"/>
                  </a:lnTo>
                  <a:lnTo>
                    <a:pt x="3483246" y="3263502"/>
                  </a:lnTo>
                  <a:lnTo>
                    <a:pt x="3483246" y="3263689"/>
                  </a:lnTo>
                  <a:lnTo>
                    <a:pt x="3483246" y="3263876"/>
                  </a:lnTo>
                  <a:lnTo>
                    <a:pt x="3483246" y="3264063"/>
                  </a:lnTo>
                  <a:lnTo>
                    <a:pt x="3483246" y="3264249"/>
                  </a:lnTo>
                  <a:lnTo>
                    <a:pt x="3483246" y="3264435"/>
                  </a:lnTo>
                  <a:lnTo>
                    <a:pt x="3483246" y="3264620"/>
                  </a:lnTo>
                  <a:lnTo>
                    <a:pt x="3483246" y="3264806"/>
                  </a:lnTo>
                  <a:lnTo>
                    <a:pt x="3483246" y="3264991"/>
                  </a:lnTo>
                  <a:lnTo>
                    <a:pt x="3483246" y="3265175"/>
                  </a:lnTo>
                  <a:lnTo>
                    <a:pt x="3483246" y="3265360"/>
                  </a:lnTo>
                  <a:lnTo>
                    <a:pt x="3483246" y="3265544"/>
                  </a:lnTo>
                  <a:lnTo>
                    <a:pt x="3483246" y="3265727"/>
                  </a:lnTo>
                  <a:lnTo>
                    <a:pt x="3483246" y="3265911"/>
                  </a:lnTo>
                  <a:lnTo>
                    <a:pt x="3483246" y="3266094"/>
                  </a:lnTo>
                  <a:lnTo>
                    <a:pt x="3483246" y="3266277"/>
                  </a:lnTo>
                  <a:lnTo>
                    <a:pt x="3483246" y="3266459"/>
                  </a:lnTo>
                  <a:lnTo>
                    <a:pt x="3483246" y="3266641"/>
                  </a:lnTo>
                  <a:lnTo>
                    <a:pt x="3483246" y="3266823"/>
                  </a:lnTo>
                  <a:lnTo>
                    <a:pt x="3483246" y="3267005"/>
                  </a:lnTo>
                  <a:lnTo>
                    <a:pt x="3483246" y="3267186"/>
                  </a:lnTo>
                  <a:lnTo>
                    <a:pt x="3483246" y="3267367"/>
                  </a:lnTo>
                  <a:lnTo>
                    <a:pt x="3483246" y="3267547"/>
                  </a:lnTo>
                  <a:lnTo>
                    <a:pt x="3483246" y="3267728"/>
                  </a:lnTo>
                  <a:lnTo>
                    <a:pt x="3483246" y="3267908"/>
                  </a:lnTo>
                  <a:lnTo>
                    <a:pt x="3483246" y="3268088"/>
                  </a:lnTo>
                  <a:lnTo>
                    <a:pt x="3483246" y="3268267"/>
                  </a:lnTo>
                  <a:lnTo>
                    <a:pt x="3483246" y="3268446"/>
                  </a:lnTo>
                  <a:lnTo>
                    <a:pt x="3483246" y="3268625"/>
                  </a:lnTo>
                  <a:lnTo>
                    <a:pt x="3483246" y="3268804"/>
                  </a:lnTo>
                  <a:lnTo>
                    <a:pt x="3483246" y="3268982"/>
                  </a:lnTo>
                  <a:lnTo>
                    <a:pt x="3483246" y="3269160"/>
                  </a:lnTo>
                  <a:lnTo>
                    <a:pt x="3483246" y="3269338"/>
                  </a:lnTo>
                  <a:lnTo>
                    <a:pt x="3483246" y="3269515"/>
                  </a:lnTo>
                  <a:lnTo>
                    <a:pt x="3483246" y="3269692"/>
                  </a:lnTo>
                  <a:lnTo>
                    <a:pt x="3483246" y="3269869"/>
                  </a:lnTo>
                  <a:lnTo>
                    <a:pt x="3483246" y="3270045"/>
                  </a:lnTo>
                  <a:lnTo>
                    <a:pt x="3483246" y="3270221"/>
                  </a:lnTo>
                  <a:lnTo>
                    <a:pt x="3483246" y="3270397"/>
                  </a:lnTo>
                  <a:lnTo>
                    <a:pt x="3483246" y="3270573"/>
                  </a:lnTo>
                  <a:lnTo>
                    <a:pt x="3483246" y="3270748"/>
                  </a:lnTo>
                  <a:lnTo>
                    <a:pt x="3483246" y="3270923"/>
                  </a:lnTo>
                  <a:lnTo>
                    <a:pt x="3483246" y="3271098"/>
                  </a:lnTo>
                  <a:lnTo>
                    <a:pt x="3483246" y="3271273"/>
                  </a:lnTo>
                  <a:lnTo>
                    <a:pt x="3483246" y="3271447"/>
                  </a:lnTo>
                  <a:lnTo>
                    <a:pt x="3483246" y="3271621"/>
                  </a:lnTo>
                  <a:lnTo>
                    <a:pt x="3483246" y="3271794"/>
                  </a:lnTo>
                  <a:lnTo>
                    <a:pt x="3483246" y="3271968"/>
                  </a:lnTo>
                  <a:lnTo>
                    <a:pt x="3483246" y="3272141"/>
                  </a:lnTo>
                  <a:lnTo>
                    <a:pt x="3483246" y="3272313"/>
                  </a:lnTo>
                  <a:lnTo>
                    <a:pt x="3483246" y="3272486"/>
                  </a:lnTo>
                  <a:lnTo>
                    <a:pt x="3483246" y="3272658"/>
                  </a:lnTo>
                  <a:lnTo>
                    <a:pt x="3483246" y="3272830"/>
                  </a:lnTo>
                  <a:lnTo>
                    <a:pt x="3483246" y="3273002"/>
                  </a:lnTo>
                  <a:lnTo>
                    <a:pt x="3483246" y="3273173"/>
                  </a:lnTo>
                  <a:lnTo>
                    <a:pt x="3483246" y="3273344"/>
                  </a:lnTo>
                  <a:lnTo>
                    <a:pt x="3483246" y="3273515"/>
                  </a:lnTo>
                  <a:lnTo>
                    <a:pt x="3483246" y="3273685"/>
                  </a:lnTo>
                  <a:lnTo>
                    <a:pt x="3483246" y="3273855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182790"/>
                  </a:lnTo>
                  <a:lnTo>
                    <a:pt x="853395" y="182082"/>
                  </a:lnTo>
                  <a:lnTo>
                    <a:pt x="856878" y="181381"/>
                  </a:lnTo>
                  <a:lnTo>
                    <a:pt x="860361" y="180685"/>
                  </a:lnTo>
                  <a:lnTo>
                    <a:pt x="863845" y="179994"/>
                  </a:lnTo>
                  <a:lnTo>
                    <a:pt x="867328" y="179308"/>
                  </a:lnTo>
                  <a:lnTo>
                    <a:pt x="870811" y="178628"/>
                  </a:lnTo>
                  <a:lnTo>
                    <a:pt x="874294" y="177952"/>
                  </a:lnTo>
                  <a:lnTo>
                    <a:pt x="877778" y="177282"/>
                  </a:lnTo>
                  <a:lnTo>
                    <a:pt x="881261" y="176617"/>
                  </a:lnTo>
                  <a:lnTo>
                    <a:pt x="884744" y="175957"/>
                  </a:lnTo>
                  <a:lnTo>
                    <a:pt x="888227" y="175301"/>
                  </a:lnTo>
                  <a:lnTo>
                    <a:pt x="891711" y="174651"/>
                  </a:lnTo>
                  <a:lnTo>
                    <a:pt x="895194" y="174005"/>
                  </a:lnTo>
                  <a:lnTo>
                    <a:pt x="898677" y="173364"/>
                  </a:lnTo>
                  <a:lnTo>
                    <a:pt x="902160" y="172728"/>
                  </a:lnTo>
                  <a:lnTo>
                    <a:pt x="905644" y="172097"/>
                  </a:lnTo>
                  <a:lnTo>
                    <a:pt x="909127" y="171470"/>
                  </a:lnTo>
                  <a:lnTo>
                    <a:pt x="912610" y="170847"/>
                  </a:lnTo>
                  <a:lnTo>
                    <a:pt x="916093" y="170230"/>
                  </a:lnTo>
                  <a:lnTo>
                    <a:pt x="919577" y="169616"/>
                  </a:lnTo>
                  <a:lnTo>
                    <a:pt x="923060" y="169007"/>
                  </a:lnTo>
                  <a:lnTo>
                    <a:pt x="926543" y="168402"/>
                  </a:lnTo>
                  <a:lnTo>
                    <a:pt x="930026" y="167802"/>
                  </a:lnTo>
                  <a:lnTo>
                    <a:pt x="933510" y="167206"/>
                  </a:lnTo>
                  <a:lnTo>
                    <a:pt x="936993" y="166614"/>
                  </a:lnTo>
                  <a:lnTo>
                    <a:pt x="940476" y="166027"/>
                  </a:lnTo>
                  <a:lnTo>
                    <a:pt x="943959" y="315883"/>
                  </a:lnTo>
                  <a:lnTo>
                    <a:pt x="947443" y="314827"/>
                  </a:lnTo>
                  <a:lnTo>
                    <a:pt x="950926" y="313777"/>
                  </a:lnTo>
                  <a:lnTo>
                    <a:pt x="954409" y="312735"/>
                  </a:lnTo>
                  <a:lnTo>
                    <a:pt x="957892" y="311699"/>
                  </a:lnTo>
                  <a:lnTo>
                    <a:pt x="961376" y="310671"/>
                  </a:lnTo>
                  <a:lnTo>
                    <a:pt x="964859" y="309649"/>
                  </a:lnTo>
                  <a:lnTo>
                    <a:pt x="968342" y="308634"/>
                  </a:lnTo>
                  <a:lnTo>
                    <a:pt x="971825" y="307625"/>
                  </a:lnTo>
                  <a:lnTo>
                    <a:pt x="975309" y="306623"/>
                  </a:lnTo>
                  <a:lnTo>
                    <a:pt x="978792" y="305628"/>
                  </a:lnTo>
                  <a:lnTo>
                    <a:pt x="982275" y="304639"/>
                  </a:lnTo>
                  <a:lnTo>
                    <a:pt x="985758" y="303656"/>
                  </a:lnTo>
                  <a:lnTo>
                    <a:pt x="989242" y="302680"/>
                  </a:lnTo>
                  <a:lnTo>
                    <a:pt x="992725" y="301710"/>
                  </a:lnTo>
                  <a:lnTo>
                    <a:pt x="996208" y="300746"/>
                  </a:lnTo>
                  <a:lnTo>
                    <a:pt x="999691" y="299788"/>
                  </a:lnTo>
                  <a:lnTo>
                    <a:pt x="1003175" y="298837"/>
                  </a:lnTo>
                  <a:lnTo>
                    <a:pt x="1006658" y="297891"/>
                  </a:lnTo>
                  <a:lnTo>
                    <a:pt x="1010141" y="296952"/>
                  </a:lnTo>
                  <a:lnTo>
                    <a:pt x="1013624" y="296018"/>
                  </a:lnTo>
                  <a:lnTo>
                    <a:pt x="1017108" y="295090"/>
                  </a:lnTo>
                  <a:lnTo>
                    <a:pt x="1020591" y="294168"/>
                  </a:lnTo>
                  <a:lnTo>
                    <a:pt x="1024074" y="293251"/>
                  </a:lnTo>
                  <a:lnTo>
                    <a:pt x="1027557" y="292341"/>
                  </a:lnTo>
                  <a:lnTo>
                    <a:pt x="1031041" y="291436"/>
                  </a:lnTo>
                  <a:lnTo>
                    <a:pt x="1034524" y="290536"/>
                  </a:lnTo>
                  <a:lnTo>
                    <a:pt x="1038007" y="289643"/>
                  </a:lnTo>
                  <a:lnTo>
                    <a:pt x="1041490" y="288754"/>
                  </a:lnTo>
                  <a:lnTo>
                    <a:pt x="1044974" y="287871"/>
                  </a:lnTo>
                  <a:lnTo>
                    <a:pt x="1048457" y="286994"/>
                  </a:lnTo>
                  <a:lnTo>
                    <a:pt x="1051940" y="286121"/>
                  </a:lnTo>
                  <a:lnTo>
                    <a:pt x="1055423" y="285254"/>
                  </a:lnTo>
                  <a:lnTo>
                    <a:pt x="1058907" y="284393"/>
                  </a:lnTo>
                  <a:lnTo>
                    <a:pt x="1062390" y="283536"/>
                  </a:lnTo>
                  <a:lnTo>
                    <a:pt x="1065873" y="282685"/>
                  </a:lnTo>
                  <a:lnTo>
                    <a:pt x="1069356" y="281838"/>
                  </a:lnTo>
                  <a:lnTo>
                    <a:pt x="1072840" y="280997"/>
                  </a:lnTo>
                  <a:lnTo>
                    <a:pt x="1076323" y="280161"/>
                  </a:lnTo>
                  <a:lnTo>
                    <a:pt x="1079806" y="279330"/>
                  </a:lnTo>
                  <a:lnTo>
                    <a:pt x="1083289" y="278503"/>
                  </a:lnTo>
                  <a:lnTo>
                    <a:pt x="1086773" y="277682"/>
                  </a:lnTo>
                  <a:lnTo>
                    <a:pt x="1090256" y="276865"/>
                  </a:lnTo>
                  <a:lnTo>
                    <a:pt x="1093739" y="276053"/>
                  </a:lnTo>
                  <a:lnTo>
                    <a:pt x="1097222" y="275246"/>
                  </a:lnTo>
                  <a:lnTo>
                    <a:pt x="1100706" y="274444"/>
                  </a:lnTo>
                  <a:lnTo>
                    <a:pt x="1104189" y="273646"/>
                  </a:lnTo>
                  <a:lnTo>
                    <a:pt x="1107672" y="272853"/>
                  </a:lnTo>
                  <a:lnTo>
                    <a:pt x="1111155" y="272064"/>
                  </a:lnTo>
                  <a:lnTo>
                    <a:pt x="1114639" y="271280"/>
                  </a:lnTo>
                  <a:lnTo>
                    <a:pt x="1118122" y="270501"/>
                  </a:lnTo>
                  <a:lnTo>
                    <a:pt x="1121605" y="269726"/>
                  </a:lnTo>
                  <a:lnTo>
                    <a:pt x="1125088" y="268955"/>
                  </a:lnTo>
                  <a:lnTo>
                    <a:pt x="1128572" y="268189"/>
                  </a:lnTo>
                  <a:lnTo>
                    <a:pt x="1132055" y="267427"/>
                  </a:lnTo>
                  <a:lnTo>
                    <a:pt x="1135538" y="266670"/>
                  </a:lnTo>
                  <a:lnTo>
                    <a:pt x="1139021" y="265917"/>
                  </a:lnTo>
                  <a:lnTo>
                    <a:pt x="1142505" y="265168"/>
                  </a:lnTo>
                  <a:lnTo>
                    <a:pt x="1145988" y="264423"/>
                  </a:lnTo>
                  <a:lnTo>
                    <a:pt x="1149471" y="263682"/>
                  </a:lnTo>
                  <a:lnTo>
                    <a:pt x="1152954" y="262946"/>
                  </a:lnTo>
                  <a:lnTo>
                    <a:pt x="1156437" y="262213"/>
                  </a:lnTo>
                  <a:lnTo>
                    <a:pt x="1159921" y="261485"/>
                  </a:lnTo>
                  <a:lnTo>
                    <a:pt x="1163404" y="260761"/>
                  </a:lnTo>
                  <a:lnTo>
                    <a:pt x="1166887" y="260040"/>
                  </a:lnTo>
                  <a:lnTo>
                    <a:pt x="1170370" y="259324"/>
                  </a:lnTo>
                  <a:lnTo>
                    <a:pt x="1173854" y="258612"/>
                  </a:lnTo>
                  <a:lnTo>
                    <a:pt x="1177337" y="257903"/>
                  </a:lnTo>
                  <a:lnTo>
                    <a:pt x="1180820" y="257199"/>
                  </a:lnTo>
                  <a:lnTo>
                    <a:pt x="1184303" y="256498"/>
                  </a:lnTo>
                  <a:lnTo>
                    <a:pt x="1187787" y="255801"/>
                  </a:lnTo>
                  <a:lnTo>
                    <a:pt x="1191270" y="255108"/>
                  </a:lnTo>
                  <a:lnTo>
                    <a:pt x="1194753" y="254418"/>
                  </a:lnTo>
                  <a:lnTo>
                    <a:pt x="1198236" y="253733"/>
                  </a:lnTo>
                  <a:lnTo>
                    <a:pt x="1201720" y="253050"/>
                  </a:lnTo>
                  <a:lnTo>
                    <a:pt x="1205203" y="252372"/>
                  </a:lnTo>
                  <a:lnTo>
                    <a:pt x="1208686" y="251697"/>
                  </a:lnTo>
                  <a:lnTo>
                    <a:pt x="1212169" y="251026"/>
                  </a:lnTo>
                  <a:lnTo>
                    <a:pt x="1215653" y="250359"/>
                  </a:lnTo>
                  <a:lnTo>
                    <a:pt x="1219136" y="249695"/>
                  </a:lnTo>
                  <a:lnTo>
                    <a:pt x="1222619" y="249034"/>
                  </a:lnTo>
                  <a:lnTo>
                    <a:pt x="1226102" y="248377"/>
                  </a:lnTo>
                  <a:lnTo>
                    <a:pt x="1229586" y="247723"/>
                  </a:lnTo>
                  <a:lnTo>
                    <a:pt x="1233069" y="247073"/>
                  </a:lnTo>
                  <a:lnTo>
                    <a:pt x="1236552" y="246427"/>
                  </a:lnTo>
                  <a:lnTo>
                    <a:pt x="1240035" y="245783"/>
                  </a:lnTo>
                  <a:lnTo>
                    <a:pt x="1243519" y="245143"/>
                  </a:lnTo>
                  <a:lnTo>
                    <a:pt x="1247002" y="244507"/>
                  </a:lnTo>
                  <a:lnTo>
                    <a:pt x="1250485" y="243873"/>
                  </a:lnTo>
                  <a:lnTo>
                    <a:pt x="1253968" y="243243"/>
                  </a:lnTo>
                  <a:lnTo>
                    <a:pt x="1257452" y="242616"/>
                  </a:lnTo>
                  <a:lnTo>
                    <a:pt x="1260935" y="241992"/>
                  </a:lnTo>
                  <a:lnTo>
                    <a:pt x="1264418" y="241372"/>
                  </a:lnTo>
                  <a:lnTo>
                    <a:pt x="1267901" y="240755"/>
                  </a:lnTo>
                  <a:lnTo>
                    <a:pt x="1271385" y="240141"/>
                  </a:lnTo>
                  <a:lnTo>
                    <a:pt x="1274868" y="239530"/>
                  </a:lnTo>
                  <a:lnTo>
                    <a:pt x="1278351" y="238922"/>
                  </a:lnTo>
                  <a:lnTo>
                    <a:pt x="1281834" y="238317"/>
                  </a:lnTo>
                  <a:lnTo>
                    <a:pt x="1285318" y="237715"/>
                  </a:lnTo>
                  <a:lnTo>
                    <a:pt x="1288801" y="237116"/>
                  </a:lnTo>
                  <a:lnTo>
                    <a:pt x="1292284" y="236521"/>
                  </a:lnTo>
                  <a:lnTo>
                    <a:pt x="1295767" y="235928"/>
                  </a:lnTo>
                  <a:lnTo>
                    <a:pt x="1299251" y="235338"/>
                  </a:lnTo>
                  <a:lnTo>
                    <a:pt x="1302734" y="234751"/>
                  </a:lnTo>
                  <a:lnTo>
                    <a:pt x="1306217" y="234167"/>
                  </a:lnTo>
                  <a:lnTo>
                    <a:pt x="1309700" y="233586"/>
                  </a:lnTo>
                  <a:lnTo>
                    <a:pt x="1313184" y="233008"/>
                  </a:lnTo>
                  <a:lnTo>
                    <a:pt x="1316667" y="232433"/>
                  </a:lnTo>
                  <a:lnTo>
                    <a:pt x="1320150" y="231860"/>
                  </a:lnTo>
                  <a:lnTo>
                    <a:pt x="1323633" y="231291"/>
                  </a:lnTo>
                  <a:lnTo>
                    <a:pt x="1327117" y="230724"/>
                  </a:lnTo>
                  <a:lnTo>
                    <a:pt x="1330600" y="230160"/>
                  </a:lnTo>
                  <a:lnTo>
                    <a:pt x="1334083" y="229599"/>
                  </a:lnTo>
                  <a:lnTo>
                    <a:pt x="1337566" y="229040"/>
                  </a:lnTo>
                  <a:lnTo>
                    <a:pt x="1341050" y="228484"/>
                  </a:lnTo>
                  <a:lnTo>
                    <a:pt x="1344533" y="227931"/>
                  </a:lnTo>
                  <a:lnTo>
                    <a:pt x="1348016" y="227380"/>
                  </a:lnTo>
                  <a:lnTo>
                    <a:pt x="1351499" y="226832"/>
                  </a:lnTo>
                  <a:lnTo>
                    <a:pt x="1354983" y="226287"/>
                  </a:lnTo>
                  <a:lnTo>
                    <a:pt x="1358466" y="225745"/>
                  </a:lnTo>
                  <a:lnTo>
                    <a:pt x="1361949" y="225205"/>
                  </a:lnTo>
                  <a:lnTo>
                    <a:pt x="1365432" y="224667"/>
                  </a:lnTo>
                  <a:lnTo>
                    <a:pt x="1368916" y="224132"/>
                  </a:lnTo>
                  <a:lnTo>
                    <a:pt x="1372399" y="223600"/>
                  </a:lnTo>
                  <a:lnTo>
                    <a:pt x="1375882" y="223070"/>
                  </a:lnTo>
                  <a:lnTo>
                    <a:pt x="1379365" y="222543"/>
                  </a:lnTo>
                  <a:lnTo>
                    <a:pt x="1382849" y="222018"/>
                  </a:lnTo>
                  <a:lnTo>
                    <a:pt x="1386332" y="221496"/>
                  </a:lnTo>
                  <a:lnTo>
                    <a:pt x="1389815" y="220976"/>
                  </a:lnTo>
                  <a:lnTo>
                    <a:pt x="1393298" y="220458"/>
                  </a:lnTo>
                  <a:lnTo>
                    <a:pt x="1396782" y="219943"/>
                  </a:lnTo>
                  <a:lnTo>
                    <a:pt x="1400265" y="219430"/>
                  </a:lnTo>
                  <a:lnTo>
                    <a:pt x="1403748" y="218920"/>
                  </a:lnTo>
                  <a:lnTo>
                    <a:pt x="1407231" y="218412"/>
                  </a:lnTo>
                  <a:lnTo>
                    <a:pt x="1410715" y="217907"/>
                  </a:lnTo>
                  <a:lnTo>
                    <a:pt x="1414198" y="217404"/>
                  </a:lnTo>
                  <a:lnTo>
                    <a:pt x="1417681" y="216903"/>
                  </a:lnTo>
                  <a:lnTo>
                    <a:pt x="1421164" y="216404"/>
                  </a:lnTo>
                  <a:lnTo>
                    <a:pt x="1424648" y="215908"/>
                  </a:lnTo>
                  <a:lnTo>
                    <a:pt x="1428131" y="215414"/>
                  </a:lnTo>
                  <a:lnTo>
                    <a:pt x="1431614" y="214922"/>
                  </a:lnTo>
                  <a:lnTo>
                    <a:pt x="1435097" y="214432"/>
                  </a:lnTo>
                  <a:lnTo>
                    <a:pt x="1438580" y="213945"/>
                  </a:lnTo>
                  <a:lnTo>
                    <a:pt x="1442064" y="213460"/>
                  </a:lnTo>
                  <a:lnTo>
                    <a:pt x="1445547" y="212977"/>
                  </a:lnTo>
                  <a:lnTo>
                    <a:pt x="1449030" y="212496"/>
                  </a:lnTo>
                  <a:lnTo>
                    <a:pt x="1452513" y="212018"/>
                  </a:lnTo>
                  <a:lnTo>
                    <a:pt x="1455997" y="211541"/>
                  </a:lnTo>
                  <a:lnTo>
                    <a:pt x="1459480" y="211067"/>
                  </a:lnTo>
                  <a:lnTo>
                    <a:pt x="1462963" y="210595"/>
                  </a:lnTo>
                  <a:lnTo>
                    <a:pt x="1466446" y="210125"/>
                  </a:lnTo>
                  <a:lnTo>
                    <a:pt x="1469930" y="209657"/>
                  </a:lnTo>
                  <a:lnTo>
                    <a:pt x="1473413" y="209191"/>
                  </a:lnTo>
                  <a:lnTo>
                    <a:pt x="1476896" y="208727"/>
                  </a:lnTo>
                  <a:lnTo>
                    <a:pt x="1480379" y="208265"/>
                  </a:lnTo>
                  <a:lnTo>
                    <a:pt x="1483863" y="207806"/>
                  </a:lnTo>
                  <a:lnTo>
                    <a:pt x="1487346" y="207348"/>
                  </a:lnTo>
                  <a:lnTo>
                    <a:pt x="1490829" y="206892"/>
                  </a:lnTo>
                  <a:lnTo>
                    <a:pt x="1494312" y="206439"/>
                  </a:lnTo>
                  <a:lnTo>
                    <a:pt x="1497796" y="205987"/>
                  </a:lnTo>
                  <a:lnTo>
                    <a:pt x="1501279" y="205537"/>
                  </a:lnTo>
                  <a:lnTo>
                    <a:pt x="1504762" y="205089"/>
                  </a:lnTo>
                  <a:lnTo>
                    <a:pt x="1508245" y="204644"/>
                  </a:lnTo>
                  <a:lnTo>
                    <a:pt x="1511729" y="204200"/>
                  </a:lnTo>
                  <a:lnTo>
                    <a:pt x="1515212" y="203758"/>
                  </a:lnTo>
                  <a:lnTo>
                    <a:pt x="1518695" y="203318"/>
                  </a:lnTo>
                  <a:lnTo>
                    <a:pt x="1522178" y="202880"/>
                  </a:lnTo>
                  <a:lnTo>
                    <a:pt x="1525662" y="202443"/>
                  </a:lnTo>
                  <a:lnTo>
                    <a:pt x="1529145" y="202009"/>
                  </a:lnTo>
                  <a:lnTo>
                    <a:pt x="1532628" y="201576"/>
                  </a:lnTo>
                  <a:lnTo>
                    <a:pt x="1536111" y="201146"/>
                  </a:lnTo>
                  <a:lnTo>
                    <a:pt x="1539595" y="200717"/>
                  </a:lnTo>
                  <a:lnTo>
                    <a:pt x="1543078" y="200290"/>
                  </a:lnTo>
                  <a:lnTo>
                    <a:pt x="1546561" y="199864"/>
                  </a:lnTo>
                  <a:lnTo>
                    <a:pt x="1550044" y="199441"/>
                  </a:lnTo>
                  <a:lnTo>
                    <a:pt x="1553528" y="199019"/>
                  </a:lnTo>
                  <a:lnTo>
                    <a:pt x="1557011" y="198600"/>
                  </a:lnTo>
                  <a:lnTo>
                    <a:pt x="1560494" y="198182"/>
                  </a:lnTo>
                  <a:lnTo>
                    <a:pt x="1563977" y="197765"/>
                  </a:lnTo>
                  <a:lnTo>
                    <a:pt x="1567461" y="197351"/>
                  </a:lnTo>
                  <a:lnTo>
                    <a:pt x="1570944" y="196938"/>
                  </a:lnTo>
                  <a:lnTo>
                    <a:pt x="1574427" y="196527"/>
                  </a:lnTo>
                  <a:lnTo>
                    <a:pt x="1577910" y="196117"/>
                  </a:lnTo>
                  <a:lnTo>
                    <a:pt x="1581394" y="195710"/>
                  </a:lnTo>
                  <a:lnTo>
                    <a:pt x="1584877" y="195304"/>
                  </a:lnTo>
                  <a:lnTo>
                    <a:pt x="1588360" y="194899"/>
                  </a:lnTo>
                  <a:lnTo>
                    <a:pt x="1591843" y="194497"/>
                  </a:lnTo>
                  <a:lnTo>
                    <a:pt x="1595327" y="194096"/>
                  </a:lnTo>
                  <a:lnTo>
                    <a:pt x="1598810" y="193696"/>
                  </a:lnTo>
                  <a:lnTo>
                    <a:pt x="1602293" y="193298"/>
                  </a:lnTo>
                  <a:lnTo>
                    <a:pt x="1605776" y="192902"/>
                  </a:lnTo>
                  <a:lnTo>
                    <a:pt x="1609260" y="192508"/>
                  </a:lnTo>
                  <a:lnTo>
                    <a:pt x="1612743" y="192115"/>
                  </a:lnTo>
                  <a:lnTo>
                    <a:pt x="1616226" y="191724"/>
                  </a:lnTo>
                  <a:lnTo>
                    <a:pt x="1619709" y="191334"/>
                  </a:lnTo>
                  <a:lnTo>
                    <a:pt x="1623193" y="190946"/>
                  </a:lnTo>
                  <a:lnTo>
                    <a:pt x="1626676" y="190560"/>
                  </a:lnTo>
                  <a:lnTo>
                    <a:pt x="1630159" y="190175"/>
                  </a:lnTo>
                  <a:lnTo>
                    <a:pt x="1633642" y="189791"/>
                  </a:lnTo>
                  <a:lnTo>
                    <a:pt x="1637126" y="189409"/>
                  </a:lnTo>
                  <a:lnTo>
                    <a:pt x="1640609" y="189029"/>
                  </a:lnTo>
                  <a:lnTo>
                    <a:pt x="1644092" y="188650"/>
                  </a:lnTo>
                  <a:lnTo>
                    <a:pt x="1647575" y="188273"/>
                  </a:lnTo>
                  <a:lnTo>
                    <a:pt x="1651059" y="187897"/>
                  </a:lnTo>
                  <a:lnTo>
                    <a:pt x="1654542" y="187523"/>
                  </a:lnTo>
                  <a:lnTo>
                    <a:pt x="1658025" y="187150"/>
                  </a:lnTo>
                  <a:lnTo>
                    <a:pt x="1661508" y="186779"/>
                  </a:lnTo>
                  <a:lnTo>
                    <a:pt x="1664992" y="186409"/>
                  </a:lnTo>
                  <a:lnTo>
                    <a:pt x="1668475" y="186041"/>
                  </a:lnTo>
                  <a:lnTo>
                    <a:pt x="1671958" y="185674"/>
                  </a:lnTo>
                  <a:lnTo>
                    <a:pt x="1675441" y="185308"/>
                  </a:lnTo>
                  <a:lnTo>
                    <a:pt x="1678925" y="184944"/>
                  </a:lnTo>
                  <a:lnTo>
                    <a:pt x="1682408" y="184582"/>
                  </a:lnTo>
                  <a:lnTo>
                    <a:pt x="1685891" y="184220"/>
                  </a:lnTo>
                  <a:lnTo>
                    <a:pt x="1689374" y="183861"/>
                  </a:lnTo>
                  <a:lnTo>
                    <a:pt x="1692858" y="183502"/>
                  </a:lnTo>
                  <a:lnTo>
                    <a:pt x="1696341" y="183145"/>
                  </a:lnTo>
                  <a:lnTo>
                    <a:pt x="1699824" y="182790"/>
                  </a:lnTo>
                  <a:lnTo>
                    <a:pt x="1703307" y="182435"/>
                  </a:lnTo>
                  <a:lnTo>
                    <a:pt x="1706791" y="182082"/>
                  </a:lnTo>
                  <a:lnTo>
                    <a:pt x="1710274" y="181731"/>
                  </a:lnTo>
                  <a:lnTo>
                    <a:pt x="1713757" y="181381"/>
                  </a:lnTo>
                  <a:lnTo>
                    <a:pt x="1717240" y="181032"/>
                  </a:lnTo>
                  <a:lnTo>
                    <a:pt x="1720723" y="180685"/>
                  </a:lnTo>
                  <a:lnTo>
                    <a:pt x="1724207" y="180338"/>
                  </a:lnTo>
                  <a:lnTo>
                    <a:pt x="1727690" y="179994"/>
                  </a:lnTo>
                  <a:lnTo>
                    <a:pt x="1731173" y="179650"/>
                  </a:lnTo>
                  <a:lnTo>
                    <a:pt x="1734656" y="179308"/>
                  </a:lnTo>
                  <a:lnTo>
                    <a:pt x="1738140" y="178967"/>
                  </a:lnTo>
                  <a:lnTo>
                    <a:pt x="1741623" y="178628"/>
                  </a:lnTo>
                  <a:lnTo>
                    <a:pt x="1741623" y="261243"/>
                  </a:lnTo>
                  <a:lnTo>
                    <a:pt x="1741623" y="339828"/>
                  </a:lnTo>
                  <a:lnTo>
                    <a:pt x="1745106" y="339216"/>
                  </a:lnTo>
                  <a:lnTo>
                    <a:pt x="1748589" y="338606"/>
                  </a:lnTo>
                  <a:lnTo>
                    <a:pt x="1752073" y="337998"/>
                  </a:lnTo>
                  <a:lnTo>
                    <a:pt x="1755556" y="337393"/>
                  </a:lnTo>
                  <a:lnTo>
                    <a:pt x="1759039" y="336789"/>
                  </a:lnTo>
                  <a:lnTo>
                    <a:pt x="1762522" y="336188"/>
                  </a:lnTo>
                  <a:lnTo>
                    <a:pt x="1766006" y="335589"/>
                  </a:lnTo>
                  <a:lnTo>
                    <a:pt x="1769489" y="334992"/>
                  </a:lnTo>
                  <a:lnTo>
                    <a:pt x="1772972" y="334397"/>
                  </a:lnTo>
                  <a:lnTo>
                    <a:pt x="1776455" y="333804"/>
                  </a:lnTo>
                  <a:lnTo>
                    <a:pt x="1779939" y="333213"/>
                  </a:lnTo>
                  <a:lnTo>
                    <a:pt x="1783422" y="332624"/>
                  </a:lnTo>
                  <a:lnTo>
                    <a:pt x="1786905" y="332038"/>
                  </a:lnTo>
                  <a:lnTo>
                    <a:pt x="1790388" y="331453"/>
                  </a:lnTo>
                  <a:lnTo>
                    <a:pt x="1793872" y="330871"/>
                  </a:lnTo>
                  <a:lnTo>
                    <a:pt x="1797355" y="330290"/>
                  </a:lnTo>
                  <a:lnTo>
                    <a:pt x="1800838" y="329712"/>
                  </a:lnTo>
                  <a:lnTo>
                    <a:pt x="1804321" y="329136"/>
                  </a:lnTo>
                  <a:lnTo>
                    <a:pt x="1807805" y="328561"/>
                  </a:lnTo>
                  <a:lnTo>
                    <a:pt x="1811288" y="327989"/>
                  </a:lnTo>
                  <a:lnTo>
                    <a:pt x="1814771" y="327418"/>
                  </a:lnTo>
                  <a:lnTo>
                    <a:pt x="1818254" y="326850"/>
                  </a:lnTo>
                  <a:lnTo>
                    <a:pt x="1821738" y="326284"/>
                  </a:lnTo>
                  <a:lnTo>
                    <a:pt x="1825221" y="325719"/>
                  </a:lnTo>
                  <a:lnTo>
                    <a:pt x="1828704" y="325157"/>
                  </a:lnTo>
                  <a:lnTo>
                    <a:pt x="1832187" y="324596"/>
                  </a:lnTo>
                  <a:lnTo>
                    <a:pt x="1835671" y="324038"/>
                  </a:lnTo>
                  <a:lnTo>
                    <a:pt x="1839154" y="395176"/>
                  </a:lnTo>
                  <a:lnTo>
                    <a:pt x="1842637" y="394514"/>
                  </a:lnTo>
                  <a:lnTo>
                    <a:pt x="1846120" y="393854"/>
                  </a:lnTo>
                  <a:lnTo>
                    <a:pt x="1849604" y="393196"/>
                  </a:lnTo>
                  <a:lnTo>
                    <a:pt x="1853087" y="392540"/>
                  </a:lnTo>
                  <a:lnTo>
                    <a:pt x="1856570" y="391886"/>
                  </a:lnTo>
                  <a:lnTo>
                    <a:pt x="1860053" y="391235"/>
                  </a:lnTo>
                  <a:lnTo>
                    <a:pt x="1863537" y="390586"/>
                  </a:lnTo>
                  <a:lnTo>
                    <a:pt x="1867020" y="389938"/>
                  </a:lnTo>
                  <a:lnTo>
                    <a:pt x="1870503" y="389293"/>
                  </a:lnTo>
                  <a:lnTo>
                    <a:pt x="1873986" y="388651"/>
                  </a:lnTo>
                  <a:lnTo>
                    <a:pt x="1877470" y="388010"/>
                  </a:lnTo>
                  <a:lnTo>
                    <a:pt x="1880953" y="387371"/>
                  </a:lnTo>
                  <a:lnTo>
                    <a:pt x="1884436" y="518406"/>
                  </a:lnTo>
                  <a:lnTo>
                    <a:pt x="1887919" y="517592"/>
                  </a:lnTo>
                  <a:lnTo>
                    <a:pt x="1891403" y="516780"/>
                  </a:lnTo>
                  <a:lnTo>
                    <a:pt x="1894886" y="515971"/>
                  </a:lnTo>
                  <a:lnTo>
                    <a:pt x="1898369" y="515164"/>
                  </a:lnTo>
                  <a:lnTo>
                    <a:pt x="1901852" y="514360"/>
                  </a:lnTo>
                  <a:lnTo>
                    <a:pt x="1905336" y="513558"/>
                  </a:lnTo>
                  <a:lnTo>
                    <a:pt x="1908819" y="512759"/>
                  </a:lnTo>
                  <a:lnTo>
                    <a:pt x="1912302" y="511962"/>
                  </a:lnTo>
                  <a:lnTo>
                    <a:pt x="1915785" y="511168"/>
                  </a:lnTo>
                  <a:lnTo>
                    <a:pt x="1919269" y="510376"/>
                  </a:lnTo>
                  <a:lnTo>
                    <a:pt x="1922752" y="509587"/>
                  </a:lnTo>
                  <a:lnTo>
                    <a:pt x="1926235" y="508800"/>
                  </a:lnTo>
                  <a:lnTo>
                    <a:pt x="1929718" y="508015"/>
                  </a:lnTo>
                  <a:lnTo>
                    <a:pt x="1933202" y="507233"/>
                  </a:lnTo>
                  <a:lnTo>
                    <a:pt x="1936685" y="506454"/>
                  </a:lnTo>
                  <a:lnTo>
                    <a:pt x="1940168" y="505676"/>
                  </a:lnTo>
                  <a:lnTo>
                    <a:pt x="1943651" y="504902"/>
                  </a:lnTo>
                  <a:lnTo>
                    <a:pt x="1947135" y="504129"/>
                  </a:lnTo>
                  <a:lnTo>
                    <a:pt x="1950618" y="503359"/>
                  </a:lnTo>
                  <a:lnTo>
                    <a:pt x="1954101" y="502591"/>
                  </a:lnTo>
                  <a:lnTo>
                    <a:pt x="1957584" y="501826"/>
                  </a:lnTo>
                  <a:lnTo>
                    <a:pt x="1961068" y="501063"/>
                  </a:lnTo>
                  <a:lnTo>
                    <a:pt x="1964551" y="500302"/>
                  </a:lnTo>
                  <a:lnTo>
                    <a:pt x="1968034" y="499543"/>
                  </a:lnTo>
                  <a:lnTo>
                    <a:pt x="1971517" y="498787"/>
                  </a:lnTo>
                  <a:lnTo>
                    <a:pt x="1975001" y="498033"/>
                  </a:lnTo>
                  <a:lnTo>
                    <a:pt x="1978484" y="614305"/>
                  </a:lnTo>
                  <a:lnTo>
                    <a:pt x="1981967" y="613415"/>
                  </a:lnTo>
                  <a:lnTo>
                    <a:pt x="1985450" y="612528"/>
                  </a:lnTo>
                  <a:lnTo>
                    <a:pt x="1988934" y="611644"/>
                  </a:lnTo>
                  <a:lnTo>
                    <a:pt x="1992417" y="610762"/>
                  </a:lnTo>
                  <a:lnTo>
                    <a:pt x="1995900" y="609883"/>
                  </a:lnTo>
                  <a:lnTo>
                    <a:pt x="1999383" y="609006"/>
                  </a:lnTo>
                  <a:lnTo>
                    <a:pt x="2002867" y="608132"/>
                  </a:lnTo>
                  <a:lnTo>
                    <a:pt x="2006350" y="607260"/>
                  </a:lnTo>
                  <a:lnTo>
                    <a:pt x="2009833" y="606391"/>
                  </a:lnTo>
                  <a:lnTo>
                    <a:pt x="2013316" y="605524"/>
                  </a:lnTo>
                  <a:lnTo>
                    <a:pt x="2016799" y="604660"/>
                  </a:lnTo>
                  <a:lnTo>
                    <a:pt x="2020283" y="603798"/>
                  </a:lnTo>
                  <a:lnTo>
                    <a:pt x="2023766" y="602939"/>
                  </a:lnTo>
                  <a:lnTo>
                    <a:pt x="2027249" y="602082"/>
                  </a:lnTo>
                  <a:lnTo>
                    <a:pt x="2030732" y="601227"/>
                  </a:lnTo>
                  <a:lnTo>
                    <a:pt x="2034216" y="600375"/>
                  </a:lnTo>
                  <a:lnTo>
                    <a:pt x="2037699" y="599526"/>
                  </a:lnTo>
                  <a:lnTo>
                    <a:pt x="2041182" y="598678"/>
                  </a:lnTo>
                  <a:lnTo>
                    <a:pt x="2044665" y="597834"/>
                  </a:lnTo>
                  <a:lnTo>
                    <a:pt x="2048149" y="596991"/>
                  </a:lnTo>
                  <a:lnTo>
                    <a:pt x="2051632" y="596151"/>
                  </a:lnTo>
                  <a:lnTo>
                    <a:pt x="2055115" y="595313"/>
                  </a:lnTo>
                  <a:lnTo>
                    <a:pt x="2058598" y="594478"/>
                  </a:lnTo>
                  <a:lnTo>
                    <a:pt x="2062082" y="593645"/>
                  </a:lnTo>
                  <a:lnTo>
                    <a:pt x="2065565" y="592814"/>
                  </a:lnTo>
                  <a:lnTo>
                    <a:pt x="2069048" y="591986"/>
                  </a:lnTo>
                  <a:lnTo>
                    <a:pt x="2072531" y="591160"/>
                  </a:lnTo>
                  <a:lnTo>
                    <a:pt x="2076015" y="590336"/>
                  </a:lnTo>
                  <a:lnTo>
                    <a:pt x="2079498" y="589514"/>
                  </a:lnTo>
                  <a:lnTo>
                    <a:pt x="2082981" y="588695"/>
                  </a:lnTo>
                  <a:lnTo>
                    <a:pt x="2086464" y="587878"/>
                  </a:lnTo>
                  <a:lnTo>
                    <a:pt x="2089948" y="587064"/>
                  </a:lnTo>
                  <a:lnTo>
                    <a:pt x="2093431" y="586251"/>
                  </a:lnTo>
                  <a:lnTo>
                    <a:pt x="2096914" y="585441"/>
                  </a:lnTo>
                  <a:lnTo>
                    <a:pt x="2100397" y="584633"/>
                  </a:lnTo>
                  <a:lnTo>
                    <a:pt x="2103881" y="583827"/>
                  </a:lnTo>
                  <a:lnTo>
                    <a:pt x="2107364" y="583024"/>
                  </a:lnTo>
                  <a:lnTo>
                    <a:pt x="2110847" y="582223"/>
                  </a:lnTo>
                  <a:lnTo>
                    <a:pt x="2114330" y="581424"/>
                  </a:lnTo>
                  <a:lnTo>
                    <a:pt x="2117814" y="580627"/>
                  </a:lnTo>
                  <a:lnTo>
                    <a:pt x="2121297" y="579832"/>
                  </a:lnTo>
                  <a:lnTo>
                    <a:pt x="2124780" y="579039"/>
                  </a:lnTo>
                  <a:lnTo>
                    <a:pt x="2128263" y="578249"/>
                  </a:lnTo>
                  <a:lnTo>
                    <a:pt x="2131747" y="577461"/>
                  </a:lnTo>
                  <a:lnTo>
                    <a:pt x="2135230" y="576675"/>
                  </a:lnTo>
                  <a:lnTo>
                    <a:pt x="2138713" y="575891"/>
                  </a:lnTo>
                  <a:lnTo>
                    <a:pt x="2142196" y="575109"/>
                  </a:lnTo>
                  <a:lnTo>
                    <a:pt x="2145680" y="574329"/>
                  </a:lnTo>
                  <a:lnTo>
                    <a:pt x="2149163" y="573552"/>
                  </a:lnTo>
                  <a:lnTo>
                    <a:pt x="2152646" y="572776"/>
                  </a:lnTo>
                  <a:lnTo>
                    <a:pt x="2156129" y="572003"/>
                  </a:lnTo>
                  <a:lnTo>
                    <a:pt x="2159613" y="571232"/>
                  </a:lnTo>
                  <a:lnTo>
                    <a:pt x="2163096" y="570462"/>
                  </a:lnTo>
                  <a:lnTo>
                    <a:pt x="2166579" y="621697"/>
                  </a:lnTo>
                  <a:lnTo>
                    <a:pt x="2170062" y="620877"/>
                  </a:lnTo>
                  <a:lnTo>
                    <a:pt x="2173546" y="620059"/>
                  </a:lnTo>
                  <a:lnTo>
                    <a:pt x="2177029" y="619243"/>
                  </a:lnTo>
                  <a:lnTo>
                    <a:pt x="2180512" y="618430"/>
                  </a:lnTo>
                  <a:lnTo>
                    <a:pt x="2183995" y="617618"/>
                  </a:lnTo>
                  <a:lnTo>
                    <a:pt x="2187479" y="616809"/>
                  </a:lnTo>
                  <a:lnTo>
                    <a:pt x="2190962" y="616002"/>
                  </a:lnTo>
                  <a:lnTo>
                    <a:pt x="2194445" y="615197"/>
                  </a:lnTo>
                  <a:lnTo>
                    <a:pt x="2197928" y="614394"/>
                  </a:lnTo>
                  <a:lnTo>
                    <a:pt x="2201412" y="613593"/>
                  </a:lnTo>
                  <a:lnTo>
                    <a:pt x="2204895" y="612794"/>
                  </a:lnTo>
                  <a:lnTo>
                    <a:pt x="2208378" y="611997"/>
                  </a:lnTo>
                  <a:lnTo>
                    <a:pt x="2211861" y="611203"/>
                  </a:lnTo>
                  <a:lnTo>
                    <a:pt x="2215345" y="610410"/>
                  </a:lnTo>
                  <a:lnTo>
                    <a:pt x="2218828" y="609620"/>
                  </a:lnTo>
                  <a:lnTo>
                    <a:pt x="2222311" y="608831"/>
                  </a:lnTo>
                  <a:lnTo>
                    <a:pt x="2225794" y="608045"/>
                  </a:lnTo>
                  <a:lnTo>
                    <a:pt x="2229278" y="607260"/>
                  </a:lnTo>
                  <a:lnTo>
                    <a:pt x="2232761" y="606478"/>
                  </a:lnTo>
                  <a:lnTo>
                    <a:pt x="2236244" y="605697"/>
                  </a:lnTo>
                  <a:lnTo>
                    <a:pt x="2239727" y="604919"/>
                  </a:lnTo>
                  <a:lnTo>
                    <a:pt x="2243211" y="604143"/>
                  </a:lnTo>
                  <a:lnTo>
                    <a:pt x="2246694" y="603368"/>
                  </a:lnTo>
                  <a:lnTo>
                    <a:pt x="2250177" y="602596"/>
                  </a:lnTo>
                  <a:lnTo>
                    <a:pt x="2253660" y="601825"/>
                  </a:lnTo>
                  <a:lnTo>
                    <a:pt x="2257144" y="601057"/>
                  </a:lnTo>
                  <a:lnTo>
                    <a:pt x="2260627" y="742015"/>
                  </a:lnTo>
                  <a:lnTo>
                    <a:pt x="2264110" y="741116"/>
                  </a:lnTo>
                  <a:lnTo>
                    <a:pt x="2267593" y="740219"/>
                  </a:lnTo>
                  <a:lnTo>
                    <a:pt x="2271077" y="739325"/>
                  </a:lnTo>
                  <a:lnTo>
                    <a:pt x="2274560" y="738433"/>
                  </a:lnTo>
                  <a:lnTo>
                    <a:pt x="2278043" y="737543"/>
                  </a:lnTo>
                  <a:lnTo>
                    <a:pt x="2281526" y="736655"/>
                  </a:lnTo>
                  <a:lnTo>
                    <a:pt x="2285010" y="735769"/>
                  </a:lnTo>
                  <a:lnTo>
                    <a:pt x="2288493" y="734886"/>
                  </a:lnTo>
                  <a:lnTo>
                    <a:pt x="2291976" y="734004"/>
                  </a:lnTo>
                  <a:lnTo>
                    <a:pt x="2295459" y="733125"/>
                  </a:lnTo>
                  <a:lnTo>
                    <a:pt x="2298942" y="732247"/>
                  </a:lnTo>
                  <a:lnTo>
                    <a:pt x="2302426" y="731372"/>
                  </a:lnTo>
                  <a:lnTo>
                    <a:pt x="2305909" y="730499"/>
                  </a:lnTo>
                  <a:lnTo>
                    <a:pt x="2309392" y="729628"/>
                  </a:lnTo>
                  <a:lnTo>
                    <a:pt x="2312875" y="728759"/>
                  </a:lnTo>
                  <a:lnTo>
                    <a:pt x="2316359" y="727892"/>
                  </a:lnTo>
                  <a:lnTo>
                    <a:pt x="2319842" y="727027"/>
                  </a:lnTo>
                  <a:lnTo>
                    <a:pt x="2323325" y="726165"/>
                  </a:lnTo>
                  <a:lnTo>
                    <a:pt x="2326808" y="725304"/>
                  </a:lnTo>
                  <a:lnTo>
                    <a:pt x="2330292" y="724445"/>
                  </a:lnTo>
                  <a:lnTo>
                    <a:pt x="2333775" y="723589"/>
                  </a:lnTo>
                  <a:lnTo>
                    <a:pt x="2337258" y="722734"/>
                  </a:lnTo>
                  <a:lnTo>
                    <a:pt x="2340741" y="721881"/>
                  </a:lnTo>
                  <a:lnTo>
                    <a:pt x="2344225" y="721031"/>
                  </a:lnTo>
                  <a:lnTo>
                    <a:pt x="2347708" y="720182"/>
                  </a:lnTo>
                  <a:lnTo>
                    <a:pt x="2351191" y="719336"/>
                  </a:lnTo>
                  <a:lnTo>
                    <a:pt x="2354674" y="803529"/>
                  </a:lnTo>
                  <a:lnTo>
                    <a:pt x="2358158" y="802616"/>
                  </a:lnTo>
                  <a:lnTo>
                    <a:pt x="2361641" y="801704"/>
                  </a:lnTo>
                  <a:lnTo>
                    <a:pt x="2365124" y="800795"/>
                  </a:lnTo>
                  <a:lnTo>
                    <a:pt x="2368607" y="799888"/>
                  </a:lnTo>
                  <a:lnTo>
                    <a:pt x="2372091" y="798983"/>
                  </a:lnTo>
                  <a:lnTo>
                    <a:pt x="2375574" y="798080"/>
                  </a:lnTo>
                  <a:lnTo>
                    <a:pt x="2379057" y="797178"/>
                  </a:lnTo>
                  <a:lnTo>
                    <a:pt x="2382540" y="796279"/>
                  </a:lnTo>
                  <a:lnTo>
                    <a:pt x="2386024" y="795382"/>
                  </a:lnTo>
                  <a:lnTo>
                    <a:pt x="2389507" y="794487"/>
                  </a:lnTo>
                  <a:lnTo>
                    <a:pt x="2392990" y="793594"/>
                  </a:lnTo>
                  <a:lnTo>
                    <a:pt x="2396473" y="792703"/>
                  </a:lnTo>
                  <a:lnTo>
                    <a:pt x="2399957" y="791814"/>
                  </a:lnTo>
                  <a:lnTo>
                    <a:pt x="2403440" y="790928"/>
                  </a:lnTo>
                  <a:lnTo>
                    <a:pt x="2406923" y="790043"/>
                  </a:lnTo>
                  <a:lnTo>
                    <a:pt x="2410406" y="789159"/>
                  </a:lnTo>
                  <a:lnTo>
                    <a:pt x="2413890" y="788278"/>
                  </a:lnTo>
                  <a:lnTo>
                    <a:pt x="2417373" y="787399"/>
                  </a:lnTo>
                  <a:lnTo>
                    <a:pt x="2420856" y="786522"/>
                  </a:lnTo>
                  <a:lnTo>
                    <a:pt x="2424339" y="785647"/>
                  </a:lnTo>
                  <a:lnTo>
                    <a:pt x="2427823" y="784774"/>
                  </a:lnTo>
                  <a:lnTo>
                    <a:pt x="2431306" y="783903"/>
                  </a:lnTo>
                  <a:lnTo>
                    <a:pt x="2434789" y="783033"/>
                  </a:lnTo>
                  <a:lnTo>
                    <a:pt x="2438272" y="782166"/>
                  </a:lnTo>
                  <a:lnTo>
                    <a:pt x="2441756" y="781300"/>
                  </a:lnTo>
                  <a:lnTo>
                    <a:pt x="2445239" y="780437"/>
                  </a:lnTo>
                  <a:lnTo>
                    <a:pt x="2448722" y="819322"/>
                  </a:lnTo>
                  <a:lnTo>
                    <a:pt x="2452205" y="818432"/>
                  </a:lnTo>
                  <a:lnTo>
                    <a:pt x="2455689" y="817543"/>
                  </a:lnTo>
                  <a:lnTo>
                    <a:pt x="2459172" y="816657"/>
                  </a:lnTo>
                  <a:lnTo>
                    <a:pt x="2462655" y="815772"/>
                  </a:lnTo>
                  <a:lnTo>
                    <a:pt x="2466138" y="814889"/>
                  </a:lnTo>
                  <a:lnTo>
                    <a:pt x="2469622" y="814009"/>
                  </a:lnTo>
                  <a:lnTo>
                    <a:pt x="2473105" y="813130"/>
                  </a:lnTo>
                  <a:lnTo>
                    <a:pt x="2476588" y="812253"/>
                  </a:lnTo>
                  <a:lnTo>
                    <a:pt x="2480071" y="811378"/>
                  </a:lnTo>
                  <a:lnTo>
                    <a:pt x="2483555" y="810505"/>
                  </a:lnTo>
                  <a:lnTo>
                    <a:pt x="2487038" y="809633"/>
                  </a:lnTo>
                  <a:lnTo>
                    <a:pt x="2490521" y="808764"/>
                  </a:lnTo>
                  <a:lnTo>
                    <a:pt x="2494004" y="807896"/>
                  </a:lnTo>
                  <a:lnTo>
                    <a:pt x="2497488" y="882355"/>
                  </a:lnTo>
                  <a:lnTo>
                    <a:pt x="2500971" y="881437"/>
                  </a:lnTo>
                  <a:lnTo>
                    <a:pt x="2504454" y="880521"/>
                  </a:lnTo>
                  <a:lnTo>
                    <a:pt x="2507937" y="879607"/>
                  </a:lnTo>
                  <a:lnTo>
                    <a:pt x="2511421" y="878695"/>
                  </a:lnTo>
                  <a:lnTo>
                    <a:pt x="2514904" y="877785"/>
                  </a:lnTo>
                  <a:lnTo>
                    <a:pt x="2518387" y="876876"/>
                  </a:lnTo>
                  <a:lnTo>
                    <a:pt x="2521870" y="875970"/>
                  </a:lnTo>
                  <a:lnTo>
                    <a:pt x="2525354" y="875065"/>
                  </a:lnTo>
                  <a:lnTo>
                    <a:pt x="2528837" y="874162"/>
                  </a:lnTo>
                  <a:lnTo>
                    <a:pt x="2532320" y="873261"/>
                  </a:lnTo>
                  <a:lnTo>
                    <a:pt x="2535803" y="872362"/>
                  </a:lnTo>
                  <a:lnTo>
                    <a:pt x="2539287" y="871465"/>
                  </a:lnTo>
                  <a:lnTo>
                    <a:pt x="2542770" y="975049"/>
                  </a:lnTo>
                  <a:lnTo>
                    <a:pt x="2546253" y="974088"/>
                  </a:lnTo>
                  <a:lnTo>
                    <a:pt x="2549736" y="973129"/>
                  </a:lnTo>
                  <a:lnTo>
                    <a:pt x="2553220" y="972172"/>
                  </a:lnTo>
                  <a:lnTo>
                    <a:pt x="2556703" y="971217"/>
                  </a:lnTo>
                  <a:lnTo>
                    <a:pt x="2560186" y="970263"/>
                  </a:lnTo>
                  <a:lnTo>
                    <a:pt x="2563669" y="969312"/>
                  </a:lnTo>
                  <a:lnTo>
                    <a:pt x="2567153" y="968362"/>
                  </a:lnTo>
                  <a:lnTo>
                    <a:pt x="2570636" y="967415"/>
                  </a:lnTo>
                  <a:lnTo>
                    <a:pt x="2574119" y="966469"/>
                  </a:lnTo>
                  <a:lnTo>
                    <a:pt x="2577602" y="965525"/>
                  </a:lnTo>
                  <a:lnTo>
                    <a:pt x="2581085" y="964582"/>
                  </a:lnTo>
                  <a:lnTo>
                    <a:pt x="2584569" y="963642"/>
                  </a:lnTo>
                  <a:lnTo>
                    <a:pt x="2588052" y="962704"/>
                  </a:lnTo>
                  <a:lnTo>
                    <a:pt x="2591535" y="1057452"/>
                  </a:lnTo>
                  <a:lnTo>
                    <a:pt x="2595018" y="1056463"/>
                  </a:lnTo>
                  <a:lnTo>
                    <a:pt x="2598502" y="1055476"/>
                  </a:lnTo>
                  <a:lnTo>
                    <a:pt x="2601985" y="1054490"/>
                  </a:lnTo>
                  <a:lnTo>
                    <a:pt x="2605468" y="1053507"/>
                  </a:lnTo>
                  <a:lnTo>
                    <a:pt x="2608951" y="1052525"/>
                  </a:lnTo>
                  <a:lnTo>
                    <a:pt x="2612435" y="1051546"/>
                  </a:lnTo>
                  <a:lnTo>
                    <a:pt x="2615918" y="1050568"/>
                  </a:lnTo>
                  <a:lnTo>
                    <a:pt x="2619401" y="1049592"/>
                  </a:lnTo>
                  <a:lnTo>
                    <a:pt x="2622884" y="1048618"/>
                  </a:lnTo>
                  <a:lnTo>
                    <a:pt x="2626368" y="1047645"/>
                  </a:lnTo>
                  <a:lnTo>
                    <a:pt x="2629851" y="1046674"/>
                  </a:lnTo>
                  <a:lnTo>
                    <a:pt x="2633334" y="1045706"/>
                  </a:lnTo>
                  <a:lnTo>
                    <a:pt x="2636817" y="1044739"/>
                  </a:lnTo>
                  <a:lnTo>
                    <a:pt x="2640301" y="1043773"/>
                  </a:lnTo>
                  <a:lnTo>
                    <a:pt x="2643784" y="1042810"/>
                  </a:lnTo>
                  <a:lnTo>
                    <a:pt x="2647267" y="1041848"/>
                  </a:lnTo>
                  <a:lnTo>
                    <a:pt x="2650750" y="1040888"/>
                  </a:lnTo>
                  <a:lnTo>
                    <a:pt x="2654234" y="1039930"/>
                  </a:lnTo>
                  <a:lnTo>
                    <a:pt x="2657717" y="1038974"/>
                  </a:lnTo>
                  <a:lnTo>
                    <a:pt x="2661200" y="1038019"/>
                  </a:lnTo>
                  <a:lnTo>
                    <a:pt x="2664683" y="1037066"/>
                  </a:lnTo>
                  <a:lnTo>
                    <a:pt x="2668167" y="1036115"/>
                  </a:lnTo>
                  <a:lnTo>
                    <a:pt x="2671650" y="1035165"/>
                  </a:lnTo>
                  <a:lnTo>
                    <a:pt x="2675133" y="1034218"/>
                  </a:lnTo>
                  <a:lnTo>
                    <a:pt x="2678616" y="1033272"/>
                  </a:lnTo>
                  <a:lnTo>
                    <a:pt x="2682100" y="1032328"/>
                  </a:lnTo>
                  <a:lnTo>
                    <a:pt x="2685583" y="1031385"/>
                  </a:lnTo>
                  <a:lnTo>
                    <a:pt x="2689066" y="1030444"/>
                  </a:lnTo>
                  <a:lnTo>
                    <a:pt x="2692549" y="1029505"/>
                  </a:lnTo>
                  <a:lnTo>
                    <a:pt x="2696033" y="1028568"/>
                  </a:lnTo>
                  <a:lnTo>
                    <a:pt x="2699516" y="1027632"/>
                  </a:lnTo>
                  <a:lnTo>
                    <a:pt x="2702999" y="1026698"/>
                  </a:lnTo>
                  <a:lnTo>
                    <a:pt x="2706482" y="1025766"/>
                  </a:lnTo>
                  <a:lnTo>
                    <a:pt x="2709966" y="1024836"/>
                  </a:lnTo>
                  <a:lnTo>
                    <a:pt x="2713449" y="1023907"/>
                  </a:lnTo>
                  <a:lnTo>
                    <a:pt x="2716932" y="1022980"/>
                  </a:lnTo>
                  <a:lnTo>
                    <a:pt x="2720415" y="1022054"/>
                  </a:lnTo>
                  <a:lnTo>
                    <a:pt x="2723899" y="1021130"/>
                  </a:lnTo>
                  <a:lnTo>
                    <a:pt x="2727382" y="1020208"/>
                  </a:lnTo>
                  <a:lnTo>
                    <a:pt x="2730865" y="1187254"/>
                  </a:lnTo>
                  <a:lnTo>
                    <a:pt x="2734348" y="1186257"/>
                  </a:lnTo>
                  <a:lnTo>
                    <a:pt x="2737832" y="1185261"/>
                  </a:lnTo>
                  <a:lnTo>
                    <a:pt x="2741315" y="1184267"/>
                  </a:lnTo>
                  <a:lnTo>
                    <a:pt x="2744798" y="1183275"/>
                  </a:lnTo>
                  <a:lnTo>
                    <a:pt x="2748281" y="1182284"/>
                  </a:lnTo>
                  <a:lnTo>
                    <a:pt x="2751765" y="1181295"/>
                  </a:lnTo>
                  <a:lnTo>
                    <a:pt x="2755248" y="1180308"/>
                  </a:lnTo>
                  <a:lnTo>
                    <a:pt x="2758731" y="1179322"/>
                  </a:lnTo>
                  <a:lnTo>
                    <a:pt x="2762214" y="1178338"/>
                  </a:lnTo>
                  <a:lnTo>
                    <a:pt x="2765698" y="1177355"/>
                  </a:lnTo>
                  <a:lnTo>
                    <a:pt x="2769181" y="1176375"/>
                  </a:lnTo>
                  <a:lnTo>
                    <a:pt x="2772664" y="1175396"/>
                  </a:lnTo>
                  <a:lnTo>
                    <a:pt x="2776147" y="1174418"/>
                  </a:lnTo>
                  <a:lnTo>
                    <a:pt x="2779631" y="1199092"/>
                  </a:lnTo>
                  <a:lnTo>
                    <a:pt x="2783114" y="1198107"/>
                  </a:lnTo>
                  <a:lnTo>
                    <a:pt x="2786597" y="1197124"/>
                  </a:lnTo>
                  <a:lnTo>
                    <a:pt x="2790080" y="1196143"/>
                  </a:lnTo>
                  <a:lnTo>
                    <a:pt x="2793564" y="1195163"/>
                  </a:lnTo>
                  <a:lnTo>
                    <a:pt x="2797047" y="1194185"/>
                  </a:lnTo>
                  <a:lnTo>
                    <a:pt x="2800530" y="1193209"/>
                  </a:lnTo>
                  <a:lnTo>
                    <a:pt x="2804013" y="1192234"/>
                  </a:lnTo>
                  <a:lnTo>
                    <a:pt x="2807497" y="1191260"/>
                  </a:lnTo>
                  <a:lnTo>
                    <a:pt x="2810980" y="1190289"/>
                  </a:lnTo>
                  <a:lnTo>
                    <a:pt x="2814463" y="1189319"/>
                  </a:lnTo>
                  <a:lnTo>
                    <a:pt x="2817946" y="1188350"/>
                  </a:lnTo>
                  <a:lnTo>
                    <a:pt x="2821430" y="1187383"/>
                  </a:lnTo>
                  <a:lnTo>
                    <a:pt x="2824913" y="1235804"/>
                  </a:lnTo>
                  <a:lnTo>
                    <a:pt x="2828396" y="1234822"/>
                  </a:lnTo>
                  <a:lnTo>
                    <a:pt x="2831879" y="1233841"/>
                  </a:lnTo>
                  <a:lnTo>
                    <a:pt x="2835363" y="1232862"/>
                  </a:lnTo>
                  <a:lnTo>
                    <a:pt x="2838846" y="1231884"/>
                  </a:lnTo>
                  <a:lnTo>
                    <a:pt x="2842329" y="1230908"/>
                  </a:lnTo>
                  <a:lnTo>
                    <a:pt x="2845812" y="1229933"/>
                  </a:lnTo>
                  <a:lnTo>
                    <a:pt x="2849296" y="1228960"/>
                  </a:lnTo>
                  <a:lnTo>
                    <a:pt x="2852779" y="1227989"/>
                  </a:lnTo>
                  <a:lnTo>
                    <a:pt x="2856262" y="1227019"/>
                  </a:lnTo>
                  <a:lnTo>
                    <a:pt x="2859745" y="1226050"/>
                  </a:lnTo>
                  <a:lnTo>
                    <a:pt x="2863229" y="1225083"/>
                  </a:lnTo>
                  <a:lnTo>
                    <a:pt x="2866712" y="1224118"/>
                  </a:lnTo>
                  <a:lnTo>
                    <a:pt x="2870195" y="1223154"/>
                  </a:lnTo>
                  <a:lnTo>
                    <a:pt x="2873678" y="1245979"/>
                  </a:lnTo>
                  <a:lnTo>
                    <a:pt x="2877161" y="1245010"/>
                  </a:lnTo>
                  <a:lnTo>
                    <a:pt x="2880645" y="1244042"/>
                  </a:lnTo>
                  <a:lnTo>
                    <a:pt x="2884128" y="1243076"/>
                  </a:lnTo>
                  <a:lnTo>
                    <a:pt x="2887611" y="1242111"/>
                  </a:lnTo>
                  <a:lnTo>
                    <a:pt x="2891094" y="1241148"/>
                  </a:lnTo>
                  <a:lnTo>
                    <a:pt x="2894578" y="1240186"/>
                  </a:lnTo>
                  <a:lnTo>
                    <a:pt x="2898061" y="1239226"/>
                  </a:lnTo>
                  <a:lnTo>
                    <a:pt x="2901544" y="1238267"/>
                  </a:lnTo>
                  <a:lnTo>
                    <a:pt x="2905027" y="1237310"/>
                  </a:lnTo>
                  <a:lnTo>
                    <a:pt x="2908511" y="1236354"/>
                  </a:lnTo>
                  <a:lnTo>
                    <a:pt x="2911994" y="1235400"/>
                  </a:lnTo>
                  <a:lnTo>
                    <a:pt x="2915477" y="1234447"/>
                  </a:lnTo>
                  <a:lnTo>
                    <a:pt x="2918960" y="1233495"/>
                  </a:lnTo>
                  <a:lnTo>
                    <a:pt x="2922444" y="1232545"/>
                  </a:lnTo>
                  <a:lnTo>
                    <a:pt x="2925927" y="1231597"/>
                  </a:lnTo>
                  <a:lnTo>
                    <a:pt x="2929410" y="1230650"/>
                  </a:lnTo>
                  <a:lnTo>
                    <a:pt x="2932893" y="1229704"/>
                  </a:lnTo>
                  <a:lnTo>
                    <a:pt x="2936377" y="1228760"/>
                  </a:lnTo>
                  <a:lnTo>
                    <a:pt x="2939860" y="1227817"/>
                  </a:lnTo>
                  <a:lnTo>
                    <a:pt x="2943343" y="1226876"/>
                  </a:lnTo>
                  <a:lnTo>
                    <a:pt x="2946826" y="1225936"/>
                  </a:lnTo>
                  <a:lnTo>
                    <a:pt x="2950310" y="1224998"/>
                  </a:lnTo>
                  <a:lnTo>
                    <a:pt x="2953793" y="1224061"/>
                  </a:lnTo>
                  <a:lnTo>
                    <a:pt x="2957276" y="1223125"/>
                  </a:lnTo>
                  <a:lnTo>
                    <a:pt x="2960759" y="1222191"/>
                  </a:lnTo>
                  <a:lnTo>
                    <a:pt x="2964243" y="1221259"/>
                  </a:lnTo>
                  <a:lnTo>
                    <a:pt x="2967726" y="1606993"/>
                  </a:lnTo>
                  <a:lnTo>
                    <a:pt x="2971209" y="1605977"/>
                  </a:lnTo>
                  <a:lnTo>
                    <a:pt x="2974692" y="1604963"/>
                  </a:lnTo>
                  <a:lnTo>
                    <a:pt x="2978176" y="1603951"/>
                  </a:lnTo>
                  <a:lnTo>
                    <a:pt x="2981659" y="1602939"/>
                  </a:lnTo>
                  <a:lnTo>
                    <a:pt x="2985142" y="1601929"/>
                  </a:lnTo>
                  <a:lnTo>
                    <a:pt x="2988625" y="1600920"/>
                  </a:lnTo>
                  <a:lnTo>
                    <a:pt x="2992109" y="1599912"/>
                  </a:lnTo>
                  <a:lnTo>
                    <a:pt x="2995592" y="1598906"/>
                  </a:lnTo>
                  <a:lnTo>
                    <a:pt x="2999075" y="1597901"/>
                  </a:lnTo>
                  <a:lnTo>
                    <a:pt x="3002558" y="1596897"/>
                  </a:lnTo>
                  <a:lnTo>
                    <a:pt x="3006042" y="1595894"/>
                  </a:lnTo>
                  <a:lnTo>
                    <a:pt x="3009525" y="1594893"/>
                  </a:lnTo>
                  <a:lnTo>
                    <a:pt x="3013008" y="1640732"/>
                  </a:lnTo>
                  <a:lnTo>
                    <a:pt x="3016491" y="1639730"/>
                  </a:lnTo>
                  <a:lnTo>
                    <a:pt x="3019975" y="1638728"/>
                  </a:lnTo>
                  <a:lnTo>
                    <a:pt x="3023458" y="1637728"/>
                  </a:lnTo>
                  <a:lnTo>
                    <a:pt x="3026941" y="1636729"/>
                  </a:lnTo>
                  <a:lnTo>
                    <a:pt x="3030424" y="1635731"/>
                  </a:lnTo>
                  <a:lnTo>
                    <a:pt x="3033908" y="1634734"/>
                  </a:lnTo>
                  <a:lnTo>
                    <a:pt x="3037391" y="1633739"/>
                  </a:lnTo>
                  <a:lnTo>
                    <a:pt x="3040874" y="1632745"/>
                  </a:lnTo>
                  <a:lnTo>
                    <a:pt x="3044357" y="1631752"/>
                  </a:lnTo>
                  <a:lnTo>
                    <a:pt x="3047841" y="1630760"/>
                  </a:lnTo>
                  <a:lnTo>
                    <a:pt x="3051324" y="1629769"/>
                  </a:lnTo>
                  <a:lnTo>
                    <a:pt x="3054807" y="1628780"/>
                  </a:lnTo>
                  <a:lnTo>
                    <a:pt x="3058290" y="1627792"/>
                  </a:lnTo>
                  <a:lnTo>
                    <a:pt x="3061774" y="1713794"/>
                  </a:lnTo>
                  <a:lnTo>
                    <a:pt x="3065257" y="1712804"/>
                  </a:lnTo>
                  <a:lnTo>
                    <a:pt x="3068740" y="1711816"/>
                  </a:lnTo>
                  <a:lnTo>
                    <a:pt x="3072223" y="1710828"/>
                  </a:lnTo>
                  <a:lnTo>
                    <a:pt x="3075707" y="1709842"/>
                  </a:lnTo>
                  <a:lnTo>
                    <a:pt x="3079190" y="1708856"/>
                  </a:lnTo>
                  <a:lnTo>
                    <a:pt x="3082673" y="1707872"/>
                  </a:lnTo>
                  <a:lnTo>
                    <a:pt x="3086156" y="1706889"/>
                  </a:lnTo>
                  <a:lnTo>
                    <a:pt x="3089640" y="1705907"/>
                  </a:lnTo>
                  <a:lnTo>
                    <a:pt x="3093123" y="1704926"/>
                  </a:lnTo>
                  <a:lnTo>
                    <a:pt x="3096606" y="1703947"/>
                  </a:lnTo>
                  <a:lnTo>
                    <a:pt x="3100089" y="1702968"/>
                  </a:lnTo>
                  <a:lnTo>
                    <a:pt x="3103573" y="1701991"/>
                  </a:lnTo>
                  <a:lnTo>
                    <a:pt x="3107056" y="1852685"/>
                  </a:lnTo>
                  <a:lnTo>
                    <a:pt x="3110539" y="1851714"/>
                  </a:lnTo>
                  <a:lnTo>
                    <a:pt x="3114022" y="1850743"/>
                  </a:lnTo>
                  <a:lnTo>
                    <a:pt x="3117506" y="1849773"/>
                  </a:lnTo>
                  <a:lnTo>
                    <a:pt x="3120989" y="1848804"/>
                  </a:lnTo>
                  <a:lnTo>
                    <a:pt x="3124472" y="1847837"/>
                  </a:lnTo>
                  <a:lnTo>
                    <a:pt x="3127955" y="1846870"/>
                  </a:lnTo>
                  <a:lnTo>
                    <a:pt x="3131439" y="1845904"/>
                  </a:lnTo>
                  <a:lnTo>
                    <a:pt x="3134922" y="1844940"/>
                  </a:lnTo>
                  <a:lnTo>
                    <a:pt x="3138405" y="1843976"/>
                  </a:lnTo>
                  <a:lnTo>
                    <a:pt x="3141888" y="1843013"/>
                  </a:lnTo>
                  <a:lnTo>
                    <a:pt x="3145372" y="1842052"/>
                  </a:lnTo>
                  <a:lnTo>
                    <a:pt x="3148855" y="1841091"/>
                  </a:lnTo>
                  <a:lnTo>
                    <a:pt x="3152338" y="1840131"/>
                  </a:lnTo>
                  <a:lnTo>
                    <a:pt x="3155821" y="2014906"/>
                  </a:lnTo>
                  <a:lnTo>
                    <a:pt x="3159304" y="2013969"/>
                  </a:lnTo>
                  <a:lnTo>
                    <a:pt x="3162788" y="2013032"/>
                  </a:lnTo>
                  <a:lnTo>
                    <a:pt x="3166271" y="2012097"/>
                  </a:lnTo>
                  <a:lnTo>
                    <a:pt x="3169754" y="2011163"/>
                  </a:lnTo>
                  <a:lnTo>
                    <a:pt x="3173237" y="2010229"/>
                  </a:lnTo>
                  <a:lnTo>
                    <a:pt x="3176721" y="2009296"/>
                  </a:lnTo>
                  <a:lnTo>
                    <a:pt x="3180204" y="2008364"/>
                  </a:lnTo>
                  <a:lnTo>
                    <a:pt x="3183687" y="2007433"/>
                  </a:lnTo>
                  <a:lnTo>
                    <a:pt x="3187170" y="2006503"/>
                  </a:lnTo>
                  <a:lnTo>
                    <a:pt x="3190654" y="2005574"/>
                  </a:lnTo>
                  <a:lnTo>
                    <a:pt x="3194137" y="2004646"/>
                  </a:lnTo>
                  <a:lnTo>
                    <a:pt x="3197620" y="2003718"/>
                  </a:lnTo>
                  <a:lnTo>
                    <a:pt x="3201103" y="2038899"/>
                  </a:lnTo>
                  <a:lnTo>
                    <a:pt x="3204587" y="2037979"/>
                  </a:lnTo>
                  <a:lnTo>
                    <a:pt x="3208070" y="2037060"/>
                  </a:lnTo>
                  <a:lnTo>
                    <a:pt x="3211553" y="2036143"/>
                  </a:lnTo>
                  <a:lnTo>
                    <a:pt x="3215036" y="2035226"/>
                  </a:lnTo>
                  <a:lnTo>
                    <a:pt x="3218520" y="2034309"/>
                  </a:lnTo>
                  <a:lnTo>
                    <a:pt x="3222003" y="2033394"/>
                  </a:lnTo>
                  <a:lnTo>
                    <a:pt x="3225486" y="2032479"/>
                  </a:lnTo>
                  <a:lnTo>
                    <a:pt x="3228969" y="2031566"/>
                  </a:lnTo>
                  <a:lnTo>
                    <a:pt x="3232453" y="2030653"/>
                  </a:lnTo>
                  <a:lnTo>
                    <a:pt x="3235936" y="2029740"/>
                  </a:lnTo>
                  <a:lnTo>
                    <a:pt x="3239419" y="2028829"/>
                  </a:lnTo>
                  <a:lnTo>
                    <a:pt x="3242902" y="2027919"/>
                  </a:lnTo>
                  <a:lnTo>
                    <a:pt x="3246386" y="2027009"/>
                  </a:lnTo>
                  <a:lnTo>
                    <a:pt x="3249869" y="2077216"/>
                  </a:lnTo>
                  <a:lnTo>
                    <a:pt x="3253352" y="2076317"/>
                  </a:lnTo>
                  <a:lnTo>
                    <a:pt x="3256835" y="2075420"/>
                  </a:lnTo>
                  <a:lnTo>
                    <a:pt x="3260319" y="2074523"/>
                  </a:lnTo>
                  <a:lnTo>
                    <a:pt x="3263802" y="2073627"/>
                  </a:lnTo>
                  <a:lnTo>
                    <a:pt x="3267285" y="2072732"/>
                  </a:lnTo>
                  <a:lnTo>
                    <a:pt x="3270768" y="2071837"/>
                  </a:lnTo>
                  <a:lnTo>
                    <a:pt x="3274252" y="2070944"/>
                  </a:lnTo>
                  <a:lnTo>
                    <a:pt x="3277735" y="2070051"/>
                  </a:lnTo>
                  <a:lnTo>
                    <a:pt x="3281218" y="2069159"/>
                  </a:lnTo>
                  <a:lnTo>
                    <a:pt x="3284701" y="2068267"/>
                  </a:lnTo>
                  <a:lnTo>
                    <a:pt x="3288185" y="2067377"/>
                  </a:lnTo>
                  <a:lnTo>
                    <a:pt x="3291668" y="2066487"/>
                  </a:lnTo>
                  <a:lnTo>
                    <a:pt x="3295151" y="2065598"/>
                  </a:lnTo>
                  <a:lnTo>
                    <a:pt x="3298634" y="2064710"/>
                  </a:lnTo>
                  <a:lnTo>
                    <a:pt x="3302118" y="2063822"/>
                  </a:lnTo>
                  <a:lnTo>
                    <a:pt x="3305601" y="2062935"/>
                  </a:lnTo>
                  <a:lnTo>
                    <a:pt x="3309084" y="2062049"/>
                  </a:lnTo>
                  <a:lnTo>
                    <a:pt x="3312567" y="2061164"/>
                  </a:lnTo>
                  <a:lnTo>
                    <a:pt x="3316051" y="2060280"/>
                  </a:lnTo>
                  <a:lnTo>
                    <a:pt x="3319534" y="2059396"/>
                  </a:lnTo>
                  <a:lnTo>
                    <a:pt x="3323017" y="2058513"/>
                  </a:lnTo>
                  <a:lnTo>
                    <a:pt x="3326500" y="2057631"/>
                  </a:lnTo>
                  <a:lnTo>
                    <a:pt x="3329984" y="2056749"/>
                  </a:lnTo>
                  <a:lnTo>
                    <a:pt x="3333467" y="2055869"/>
                  </a:lnTo>
                  <a:lnTo>
                    <a:pt x="3336950" y="2054989"/>
                  </a:lnTo>
                  <a:lnTo>
                    <a:pt x="3340433" y="2054109"/>
                  </a:lnTo>
                  <a:lnTo>
                    <a:pt x="3343917" y="2358679"/>
                  </a:lnTo>
                  <a:lnTo>
                    <a:pt x="3347400" y="2357886"/>
                  </a:lnTo>
                  <a:lnTo>
                    <a:pt x="3350883" y="2357093"/>
                  </a:lnTo>
                  <a:lnTo>
                    <a:pt x="3354366" y="2356302"/>
                  </a:lnTo>
                  <a:lnTo>
                    <a:pt x="3357850" y="2355510"/>
                  </a:lnTo>
                  <a:lnTo>
                    <a:pt x="3361333" y="2354719"/>
                  </a:lnTo>
                  <a:lnTo>
                    <a:pt x="3364816" y="2353929"/>
                  </a:lnTo>
                  <a:lnTo>
                    <a:pt x="3368299" y="2353139"/>
                  </a:lnTo>
                  <a:lnTo>
                    <a:pt x="3371783" y="2352350"/>
                  </a:lnTo>
                  <a:lnTo>
                    <a:pt x="3375266" y="2351561"/>
                  </a:lnTo>
                  <a:lnTo>
                    <a:pt x="3378749" y="2350773"/>
                  </a:lnTo>
                  <a:lnTo>
                    <a:pt x="3382232" y="2349985"/>
                  </a:lnTo>
                  <a:lnTo>
                    <a:pt x="3385716" y="2349198"/>
                  </a:lnTo>
                  <a:lnTo>
                    <a:pt x="3389199" y="2438252"/>
                  </a:lnTo>
                  <a:lnTo>
                    <a:pt x="3392682" y="2437500"/>
                  </a:lnTo>
                  <a:lnTo>
                    <a:pt x="3396165" y="2436749"/>
                  </a:lnTo>
                  <a:lnTo>
                    <a:pt x="3399649" y="2435999"/>
                  </a:lnTo>
                  <a:lnTo>
                    <a:pt x="3403132" y="2435249"/>
                  </a:lnTo>
                  <a:lnTo>
                    <a:pt x="3406615" y="2434499"/>
                  </a:lnTo>
                  <a:lnTo>
                    <a:pt x="3410098" y="2433750"/>
                  </a:lnTo>
                  <a:lnTo>
                    <a:pt x="3413582" y="2433001"/>
                  </a:lnTo>
                  <a:lnTo>
                    <a:pt x="3417065" y="2432253"/>
                  </a:lnTo>
                  <a:lnTo>
                    <a:pt x="3420548" y="2431505"/>
                  </a:lnTo>
                  <a:lnTo>
                    <a:pt x="3424031" y="2430757"/>
                  </a:lnTo>
                  <a:lnTo>
                    <a:pt x="3427515" y="2430010"/>
                  </a:lnTo>
                  <a:lnTo>
                    <a:pt x="3430998" y="2429264"/>
                  </a:lnTo>
                  <a:lnTo>
                    <a:pt x="3434481" y="2428518"/>
                  </a:lnTo>
                  <a:lnTo>
                    <a:pt x="3437964" y="2778585"/>
                  </a:lnTo>
                  <a:lnTo>
                    <a:pt x="3441447" y="2778016"/>
                  </a:lnTo>
                  <a:lnTo>
                    <a:pt x="3444931" y="2777447"/>
                  </a:lnTo>
                  <a:lnTo>
                    <a:pt x="3448414" y="2776878"/>
                  </a:lnTo>
                  <a:lnTo>
                    <a:pt x="3451897" y="2776309"/>
                  </a:lnTo>
                  <a:lnTo>
                    <a:pt x="3455380" y="2775741"/>
                  </a:lnTo>
                  <a:lnTo>
                    <a:pt x="3458864" y="2775173"/>
                  </a:lnTo>
                  <a:lnTo>
                    <a:pt x="3462347" y="2774605"/>
                  </a:lnTo>
                  <a:lnTo>
                    <a:pt x="3465830" y="2774037"/>
                  </a:lnTo>
                  <a:lnTo>
                    <a:pt x="3469313" y="2773469"/>
                  </a:lnTo>
                  <a:lnTo>
                    <a:pt x="3472797" y="2772902"/>
                  </a:lnTo>
                  <a:lnTo>
                    <a:pt x="3476280" y="2772335"/>
                  </a:lnTo>
                  <a:lnTo>
                    <a:pt x="3479763" y="2771768"/>
                  </a:lnTo>
                  <a:lnTo>
                    <a:pt x="3483246" y="2771202"/>
                  </a:lnTo>
                  <a:lnTo>
                    <a:pt x="3483246" y="2773163"/>
                  </a:lnTo>
                  <a:lnTo>
                    <a:pt x="3483246" y="2775114"/>
                  </a:lnTo>
                  <a:lnTo>
                    <a:pt x="3483246" y="2777054"/>
                  </a:lnTo>
                  <a:lnTo>
                    <a:pt x="3483246" y="2778983"/>
                  </a:lnTo>
                  <a:lnTo>
                    <a:pt x="3483246" y="2780902"/>
                  </a:lnTo>
                  <a:lnTo>
                    <a:pt x="3483246" y="2782811"/>
                  </a:lnTo>
                  <a:lnTo>
                    <a:pt x="3483246" y="2784709"/>
                  </a:lnTo>
                  <a:lnTo>
                    <a:pt x="3483246" y="2786597"/>
                  </a:lnTo>
                  <a:lnTo>
                    <a:pt x="3483246" y="2788475"/>
                  </a:lnTo>
                  <a:lnTo>
                    <a:pt x="3483246" y="2790342"/>
                  </a:lnTo>
                  <a:lnTo>
                    <a:pt x="3483246" y="2792200"/>
                  </a:lnTo>
                  <a:lnTo>
                    <a:pt x="3483246" y="2794048"/>
                  </a:lnTo>
                  <a:lnTo>
                    <a:pt x="3483246" y="2795886"/>
                  </a:lnTo>
                  <a:lnTo>
                    <a:pt x="3483246" y="2797714"/>
                  </a:lnTo>
                  <a:lnTo>
                    <a:pt x="3483246" y="2799532"/>
                  </a:lnTo>
                  <a:lnTo>
                    <a:pt x="3483246" y="2801341"/>
                  </a:lnTo>
                  <a:lnTo>
                    <a:pt x="3483246" y="2803140"/>
                  </a:lnTo>
                  <a:lnTo>
                    <a:pt x="3483246" y="2804930"/>
                  </a:lnTo>
                  <a:lnTo>
                    <a:pt x="3483246" y="2806710"/>
                  </a:lnTo>
                  <a:lnTo>
                    <a:pt x="3483246" y="2808481"/>
                  </a:lnTo>
                  <a:lnTo>
                    <a:pt x="3483246" y="2810243"/>
                  </a:lnTo>
                  <a:lnTo>
                    <a:pt x="3483246" y="2811996"/>
                  </a:lnTo>
                  <a:lnTo>
                    <a:pt x="3483246" y="2813739"/>
                  </a:lnTo>
                  <a:lnTo>
                    <a:pt x="3483246" y="2815474"/>
                  </a:lnTo>
                  <a:lnTo>
                    <a:pt x="3483246" y="2817199"/>
                  </a:lnTo>
                  <a:lnTo>
                    <a:pt x="3483246" y="2818916"/>
                  </a:lnTo>
                  <a:lnTo>
                    <a:pt x="3483246" y="2820624"/>
                  </a:lnTo>
                  <a:lnTo>
                    <a:pt x="3483246" y="2822323"/>
                  </a:lnTo>
                  <a:lnTo>
                    <a:pt x="3483246" y="2824013"/>
                  </a:lnTo>
                  <a:lnTo>
                    <a:pt x="3483246" y="2825695"/>
                  </a:lnTo>
                  <a:lnTo>
                    <a:pt x="3483246" y="2827368"/>
                  </a:lnTo>
                  <a:lnTo>
                    <a:pt x="3483246" y="2829033"/>
                  </a:lnTo>
                  <a:lnTo>
                    <a:pt x="3483246" y="2830689"/>
                  </a:lnTo>
                  <a:lnTo>
                    <a:pt x="3483246" y="2832337"/>
                  </a:lnTo>
                  <a:lnTo>
                    <a:pt x="3483246" y="2833976"/>
                  </a:lnTo>
                  <a:lnTo>
                    <a:pt x="3483246" y="2835608"/>
                  </a:lnTo>
                  <a:lnTo>
                    <a:pt x="3483246" y="2837231"/>
                  </a:lnTo>
                  <a:lnTo>
                    <a:pt x="3483246" y="2838846"/>
                  </a:lnTo>
                  <a:lnTo>
                    <a:pt x="3483246" y="2840453"/>
                  </a:lnTo>
                  <a:lnTo>
                    <a:pt x="3483246" y="2842052"/>
                  </a:lnTo>
                  <a:lnTo>
                    <a:pt x="3483246" y="2843643"/>
                  </a:lnTo>
                  <a:lnTo>
                    <a:pt x="3483246" y="2845226"/>
                  </a:lnTo>
                  <a:lnTo>
                    <a:pt x="3483246" y="2846801"/>
                  </a:lnTo>
                  <a:lnTo>
                    <a:pt x="3483246" y="2848369"/>
                  </a:lnTo>
                  <a:lnTo>
                    <a:pt x="3483246" y="2849929"/>
                  </a:lnTo>
                  <a:lnTo>
                    <a:pt x="3483246" y="2851481"/>
                  </a:lnTo>
                  <a:lnTo>
                    <a:pt x="3483246" y="2853026"/>
                  </a:lnTo>
                  <a:lnTo>
                    <a:pt x="3483246" y="2854563"/>
                  </a:lnTo>
                  <a:lnTo>
                    <a:pt x="3483246" y="2856093"/>
                  </a:lnTo>
                  <a:lnTo>
                    <a:pt x="3483246" y="2857615"/>
                  </a:lnTo>
                  <a:lnTo>
                    <a:pt x="3483246" y="2859130"/>
                  </a:lnTo>
                  <a:lnTo>
                    <a:pt x="3483246" y="2860637"/>
                  </a:lnTo>
                  <a:lnTo>
                    <a:pt x="3483246" y="2862137"/>
                  </a:lnTo>
                  <a:lnTo>
                    <a:pt x="3483246" y="2863630"/>
                  </a:lnTo>
                  <a:lnTo>
                    <a:pt x="3483246" y="2865116"/>
                  </a:lnTo>
                  <a:lnTo>
                    <a:pt x="3483246" y="2866595"/>
                  </a:lnTo>
                  <a:lnTo>
                    <a:pt x="3483246" y="2868067"/>
                  </a:lnTo>
                  <a:lnTo>
                    <a:pt x="3483246" y="2869532"/>
                  </a:lnTo>
                  <a:lnTo>
                    <a:pt x="3483246" y="2870989"/>
                  </a:lnTo>
                  <a:lnTo>
                    <a:pt x="3483246" y="2872440"/>
                  </a:lnTo>
                  <a:lnTo>
                    <a:pt x="3483246" y="2873884"/>
                  </a:lnTo>
                  <a:lnTo>
                    <a:pt x="3483246" y="2875321"/>
                  </a:lnTo>
                  <a:lnTo>
                    <a:pt x="3483246" y="2876752"/>
                  </a:lnTo>
                  <a:lnTo>
                    <a:pt x="3483246" y="2878175"/>
                  </a:lnTo>
                  <a:lnTo>
                    <a:pt x="3483246" y="2879592"/>
                  </a:lnTo>
                  <a:lnTo>
                    <a:pt x="3483246" y="2881003"/>
                  </a:lnTo>
                  <a:lnTo>
                    <a:pt x="3483246" y="2882407"/>
                  </a:lnTo>
                  <a:lnTo>
                    <a:pt x="3483246" y="2883804"/>
                  </a:lnTo>
                  <a:lnTo>
                    <a:pt x="3483246" y="2885195"/>
                  </a:lnTo>
                  <a:lnTo>
                    <a:pt x="3483246" y="2886579"/>
                  </a:lnTo>
                  <a:lnTo>
                    <a:pt x="3483246" y="2887957"/>
                  </a:lnTo>
                  <a:lnTo>
                    <a:pt x="3483246" y="2889329"/>
                  </a:lnTo>
                  <a:lnTo>
                    <a:pt x="3483246" y="2890694"/>
                  </a:lnTo>
                  <a:lnTo>
                    <a:pt x="3483246" y="2892053"/>
                  </a:lnTo>
                  <a:lnTo>
                    <a:pt x="3483246" y="2893406"/>
                  </a:lnTo>
                  <a:lnTo>
                    <a:pt x="3483246" y="2894753"/>
                  </a:lnTo>
                  <a:lnTo>
                    <a:pt x="3483246" y="2896093"/>
                  </a:lnTo>
                  <a:lnTo>
                    <a:pt x="3483246" y="2897428"/>
                  </a:lnTo>
                  <a:lnTo>
                    <a:pt x="3483246" y="2898756"/>
                  </a:lnTo>
                  <a:lnTo>
                    <a:pt x="3483246" y="2900078"/>
                  </a:lnTo>
                  <a:lnTo>
                    <a:pt x="3483246" y="2901395"/>
                  </a:lnTo>
                  <a:lnTo>
                    <a:pt x="3483246" y="2902705"/>
                  </a:lnTo>
                  <a:lnTo>
                    <a:pt x="3483246" y="2904010"/>
                  </a:lnTo>
                  <a:lnTo>
                    <a:pt x="3483246" y="2905309"/>
                  </a:lnTo>
                  <a:lnTo>
                    <a:pt x="3483246" y="2906602"/>
                  </a:lnTo>
                  <a:lnTo>
                    <a:pt x="3483246" y="2907889"/>
                  </a:lnTo>
                  <a:lnTo>
                    <a:pt x="3483246" y="2909170"/>
                  </a:lnTo>
                  <a:lnTo>
                    <a:pt x="3483246" y="2910446"/>
                  </a:lnTo>
                  <a:lnTo>
                    <a:pt x="3483246" y="2911716"/>
                  </a:lnTo>
                  <a:lnTo>
                    <a:pt x="3483246" y="2912980"/>
                  </a:lnTo>
                  <a:lnTo>
                    <a:pt x="3483246" y="2914239"/>
                  </a:lnTo>
                  <a:lnTo>
                    <a:pt x="3483246" y="2915493"/>
                  </a:lnTo>
                  <a:lnTo>
                    <a:pt x="3483246" y="2916740"/>
                  </a:lnTo>
                  <a:lnTo>
                    <a:pt x="3483246" y="2917983"/>
                  </a:lnTo>
                  <a:lnTo>
                    <a:pt x="3483246" y="2919220"/>
                  </a:lnTo>
                  <a:lnTo>
                    <a:pt x="3483246" y="2920451"/>
                  </a:lnTo>
                  <a:lnTo>
                    <a:pt x="3483246" y="2921677"/>
                  </a:lnTo>
                  <a:lnTo>
                    <a:pt x="3483246" y="2922898"/>
                  </a:lnTo>
                  <a:lnTo>
                    <a:pt x="3483246" y="2924114"/>
                  </a:lnTo>
                  <a:lnTo>
                    <a:pt x="3483246" y="2925324"/>
                  </a:lnTo>
                  <a:lnTo>
                    <a:pt x="3483246" y="2926529"/>
                  </a:lnTo>
                  <a:lnTo>
                    <a:pt x="3483246" y="2927729"/>
                  </a:lnTo>
                  <a:lnTo>
                    <a:pt x="3483246" y="2928923"/>
                  </a:lnTo>
                  <a:lnTo>
                    <a:pt x="3483246" y="2930113"/>
                  </a:lnTo>
                  <a:lnTo>
                    <a:pt x="3483246" y="2931297"/>
                  </a:lnTo>
                  <a:lnTo>
                    <a:pt x="3483246" y="2932477"/>
                  </a:lnTo>
                  <a:lnTo>
                    <a:pt x="3483246" y="2933651"/>
                  </a:lnTo>
                  <a:lnTo>
                    <a:pt x="3483246" y="2934820"/>
                  </a:lnTo>
                  <a:lnTo>
                    <a:pt x="3483246" y="2935985"/>
                  </a:lnTo>
                  <a:lnTo>
                    <a:pt x="3483246" y="2937144"/>
                  </a:lnTo>
                  <a:lnTo>
                    <a:pt x="3483246" y="2938299"/>
                  </a:lnTo>
                  <a:lnTo>
                    <a:pt x="3483246" y="2939448"/>
                  </a:lnTo>
                  <a:lnTo>
                    <a:pt x="3483246" y="2940593"/>
                  </a:lnTo>
                  <a:lnTo>
                    <a:pt x="3483246" y="2941733"/>
                  </a:lnTo>
                  <a:lnTo>
                    <a:pt x="3483246" y="2942869"/>
                  </a:lnTo>
                  <a:lnTo>
                    <a:pt x="3483246" y="2943999"/>
                  </a:lnTo>
                  <a:lnTo>
                    <a:pt x="3483246" y="2945125"/>
                  </a:lnTo>
                  <a:lnTo>
                    <a:pt x="3483246" y="2946246"/>
                  </a:lnTo>
                  <a:lnTo>
                    <a:pt x="3483246" y="2947362"/>
                  </a:lnTo>
                  <a:lnTo>
                    <a:pt x="3483246" y="2948474"/>
                  </a:lnTo>
                  <a:lnTo>
                    <a:pt x="3483246" y="2949581"/>
                  </a:lnTo>
                  <a:lnTo>
                    <a:pt x="3483246" y="2950684"/>
                  </a:lnTo>
                  <a:lnTo>
                    <a:pt x="3483246" y="2951782"/>
                  </a:lnTo>
                  <a:lnTo>
                    <a:pt x="3483246" y="2952876"/>
                  </a:lnTo>
                  <a:lnTo>
                    <a:pt x="3483246" y="2953965"/>
                  </a:lnTo>
                  <a:lnTo>
                    <a:pt x="3483246" y="2955049"/>
                  </a:lnTo>
                  <a:lnTo>
                    <a:pt x="3483246" y="2956129"/>
                  </a:lnTo>
                  <a:lnTo>
                    <a:pt x="3483246" y="2957205"/>
                  </a:lnTo>
                  <a:lnTo>
                    <a:pt x="3483246" y="2958276"/>
                  </a:lnTo>
                  <a:lnTo>
                    <a:pt x="3483246" y="2959343"/>
                  </a:lnTo>
                  <a:lnTo>
                    <a:pt x="3483246" y="2960406"/>
                  </a:lnTo>
                  <a:lnTo>
                    <a:pt x="3483246" y="2961465"/>
                  </a:lnTo>
                  <a:lnTo>
                    <a:pt x="3483246" y="2962519"/>
                  </a:lnTo>
                  <a:lnTo>
                    <a:pt x="3483246" y="2963568"/>
                  </a:lnTo>
                  <a:lnTo>
                    <a:pt x="3483246" y="2964614"/>
                  </a:lnTo>
                  <a:lnTo>
                    <a:pt x="3483246" y="2965656"/>
                  </a:lnTo>
                  <a:lnTo>
                    <a:pt x="3483246" y="2966693"/>
                  </a:lnTo>
                  <a:lnTo>
                    <a:pt x="3483246" y="2967726"/>
                  </a:lnTo>
                  <a:lnTo>
                    <a:pt x="3483246" y="2968755"/>
                  </a:lnTo>
                  <a:lnTo>
                    <a:pt x="3483246" y="2969780"/>
                  </a:lnTo>
                  <a:lnTo>
                    <a:pt x="3483246" y="2970801"/>
                  </a:lnTo>
                  <a:lnTo>
                    <a:pt x="3483246" y="2971817"/>
                  </a:lnTo>
                  <a:lnTo>
                    <a:pt x="3483246" y="2972830"/>
                  </a:lnTo>
                  <a:lnTo>
                    <a:pt x="3483246" y="2973839"/>
                  </a:lnTo>
                  <a:lnTo>
                    <a:pt x="3483246" y="2974844"/>
                  </a:lnTo>
                  <a:lnTo>
                    <a:pt x="3483246" y="2975844"/>
                  </a:lnTo>
                  <a:lnTo>
                    <a:pt x="3483246" y="2976841"/>
                  </a:lnTo>
                  <a:lnTo>
                    <a:pt x="3483246" y="2977834"/>
                  </a:lnTo>
                  <a:lnTo>
                    <a:pt x="3483246" y="2978823"/>
                  </a:lnTo>
                  <a:lnTo>
                    <a:pt x="3483246" y="2979808"/>
                  </a:lnTo>
                  <a:lnTo>
                    <a:pt x="3483246" y="2980790"/>
                  </a:lnTo>
                  <a:lnTo>
                    <a:pt x="3483246" y="2981767"/>
                  </a:lnTo>
                  <a:lnTo>
                    <a:pt x="3483246" y="2982741"/>
                  </a:lnTo>
                  <a:lnTo>
                    <a:pt x="3483246" y="2983711"/>
                  </a:lnTo>
                  <a:lnTo>
                    <a:pt x="3483246" y="2984677"/>
                  </a:lnTo>
                  <a:lnTo>
                    <a:pt x="3483246" y="2985640"/>
                  </a:lnTo>
                  <a:lnTo>
                    <a:pt x="3483246" y="2986599"/>
                  </a:lnTo>
                  <a:lnTo>
                    <a:pt x="3483246" y="2987554"/>
                  </a:lnTo>
                  <a:lnTo>
                    <a:pt x="3483246" y="2988505"/>
                  </a:lnTo>
                  <a:lnTo>
                    <a:pt x="3483246" y="2989453"/>
                  </a:lnTo>
                  <a:lnTo>
                    <a:pt x="3483246" y="2990397"/>
                  </a:lnTo>
                  <a:lnTo>
                    <a:pt x="3483246" y="2991338"/>
                  </a:lnTo>
                  <a:lnTo>
                    <a:pt x="3483246" y="2992275"/>
                  </a:lnTo>
                  <a:lnTo>
                    <a:pt x="3483246" y="2993208"/>
                  </a:lnTo>
                  <a:lnTo>
                    <a:pt x="3483246" y="2994138"/>
                  </a:lnTo>
                  <a:lnTo>
                    <a:pt x="3483246" y="2995064"/>
                  </a:lnTo>
                  <a:lnTo>
                    <a:pt x="3483246" y="2995987"/>
                  </a:lnTo>
                  <a:lnTo>
                    <a:pt x="3483246" y="2996906"/>
                  </a:lnTo>
                  <a:lnTo>
                    <a:pt x="3483246" y="2997822"/>
                  </a:lnTo>
                  <a:lnTo>
                    <a:pt x="3483246" y="2998735"/>
                  </a:lnTo>
                  <a:lnTo>
                    <a:pt x="3483246" y="2999644"/>
                  </a:lnTo>
                  <a:lnTo>
                    <a:pt x="3483246" y="3000549"/>
                  </a:lnTo>
                  <a:lnTo>
                    <a:pt x="3483246" y="3001452"/>
                  </a:lnTo>
                  <a:lnTo>
                    <a:pt x="3483246" y="3002350"/>
                  </a:lnTo>
                  <a:lnTo>
                    <a:pt x="3483246" y="3003246"/>
                  </a:lnTo>
                  <a:lnTo>
                    <a:pt x="3483246" y="3004138"/>
                  </a:lnTo>
                  <a:lnTo>
                    <a:pt x="3483246" y="3005027"/>
                  </a:lnTo>
                  <a:lnTo>
                    <a:pt x="3483246" y="3005913"/>
                  </a:lnTo>
                  <a:lnTo>
                    <a:pt x="3483246" y="3006795"/>
                  </a:lnTo>
                  <a:lnTo>
                    <a:pt x="3483246" y="3007674"/>
                  </a:lnTo>
                  <a:lnTo>
                    <a:pt x="3483246" y="3008550"/>
                  </a:lnTo>
                  <a:lnTo>
                    <a:pt x="3483246" y="3009422"/>
                  </a:lnTo>
                  <a:lnTo>
                    <a:pt x="3483246" y="3010292"/>
                  </a:lnTo>
                  <a:lnTo>
                    <a:pt x="3483246" y="3011158"/>
                  </a:lnTo>
                  <a:lnTo>
                    <a:pt x="3483246" y="3012021"/>
                  </a:lnTo>
                  <a:lnTo>
                    <a:pt x="3483246" y="3012881"/>
                  </a:lnTo>
                  <a:lnTo>
                    <a:pt x="3483246" y="3013738"/>
                  </a:lnTo>
                  <a:lnTo>
                    <a:pt x="3483246" y="3014591"/>
                  </a:lnTo>
                  <a:lnTo>
                    <a:pt x="3483246" y="3015442"/>
                  </a:lnTo>
                  <a:lnTo>
                    <a:pt x="3483246" y="3016289"/>
                  </a:lnTo>
                  <a:lnTo>
                    <a:pt x="3483246" y="3017134"/>
                  </a:lnTo>
                  <a:lnTo>
                    <a:pt x="3483246" y="3017975"/>
                  </a:lnTo>
                  <a:lnTo>
                    <a:pt x="3483246" y="3018814"/>
                  </a:lnTo>
                  <a:lnTo>
                    <a:pt x="3483246" y="3019649"/>
                  </a:lnTo>
                  <a:lnTo>
                    <a:pt x="3483246" y="3020481"/>
                  </a:lnTo>
                  <a:lnTo>
                    <a:pt x="3483246" y="3021310"/>
                  </a:lnTo>
                  <a:lnTo>
                    <a:pt x="3483246" y="3022137"/>
                  </a:lnTo>
                  <a:lnTo>
                    <a:pt x="3483246" y="3022960"/>
                  </a:lnTo>
                  <a:lnTo>
                    <a:pt x="3483246" y="3023781"/>
                  </a:lnTo>
                  <a:lnTo>
                    <a:pt x="3483246" y="3024598"/>
                  </a:lnTo>
                  <a:lnTo>
                    <a:pt x="3483246" y="3025413"/>
                  </a:lnTo>
                  <a:lnTo>
                    <a:pt x="3483246" y="3026225"/>
                  </a:lnTo>
                  <a:lnTo>
                    <a:pt x="3483246" y="3027034"/>
                  </a:lnTo>
                  <a:lnTo>
                    <a:pt x="3483246" y="3027840"/>
                  </a:lnTo>
                  <a:lnTo>
                    <a:pt x="3483246" y="3028643"/>
                  </a:lnTo>
                  <a:lnTo>
                    <a:pt x="3483246" y="3029443"/>
                  </a:lnTo>
                  <a:lnTo>
                    <a:pt x="3483246" y="3030241"/>
                  </a:lnTo>
                  <a:lnTo>
                    <a:pt x="3483246" y="3031035"/>
                  </a:lnTo>
                  <a:lnTo>
                    <a:pt x="3483246" y="3031827"/>
                  </a:lnTo>
                  <a:lnTo>
                    <a:pt x="3483246" y="3032617"/>
                  </a:lnTo>
                  <a:lnTo>
                    <a:pt x="3483246" y="3033403"/>
                  </a:lnTo>
                  <a:lnTo>
                    <a:pt x="3483246" y="3034187"/>
                  </a:lnTo>
                  <a:lnTo>
                    <a:pt x="3483246" y="3034968"/>
                  </a:lnTo>
                  <a:lnTo>
                    <a:pt x="3483246" y="3035746"/>
                  </a:lnTo>
                  <a:lnTo>
                    <a:pt x="3483246" y="3036522"/>
                  </a:lnTo>
                  <a:lnTo>
                    <a:pt x="3483246" y="3037294"/>
                  </a:lnTo>
                  <a:lnTo>
                    <a:pt x="3483246" y="3038065"/>
                  </a:lnTo>
                  <a:lnTo>
                    <a:pt x="3483246" y="3038832"/>
                  </a:lnTo>
                  <a:lnTo>
                    <a:pt x="3483246" y="3039597"/>
                  </a:lnTo>
                  <a:lnTo>
                    <a:pt x="3483246" y="3040359"/>
                  </a:lnTo>
                  <a:lnTo>
                    <a:pt x="3483246" y="3041119"/>
                  </a:lnTo>
                  <a:lnTo>
                    <a:pt x="3483246" y="3041876"/>
                  </a:lnTo>
                  <a:lnTo>
                    <a:pt x="3483246" y="3042631"/>
                  </a:lnTo>
                  <a:lnTo>
                    <a:pt x="3483246" y="3043383"/>
                  </a:lnTo>
                  <a:lnTo>
                    <a:pt x="3483246" y="3044132"/>
                  </a:lnTo>
                  <a:lnTo>
                    <a:pt x="3483246" y="3044879"/>
                  </a:lnTo>
                  <a:lnTo>
                    <a:pt x="3483246" y="3045623"/>
                  </a:lnTo>
                  <a:lnTo>
                    <a:pt x="3483246" y="3046365"/>
                  </a:lnTo>
                  <a:lnTo>
                    <a:pt x="3483246" y="3047104"/>
                  </a:lnTo>
                  <a:lnTo>
                    <a:pt x="3483246" y="3047841"/>
                  </a:lnTo>
                  <a:lnTo>
                    <a:pt x="3483246" y="3048575"/>
                  </a:lnTo>
                  <a:lnTo>
                    <a:pt x="3483246" y="3049307"/>
                  </a:lnTo>
                  <a:lnTo>
                    <a:pt x="3483246" y="3050036"/>
                  </a:lnTo>
                  <a:lnTo>
                    <a:pt x="3483246" y="3050763"/>
                  </a:lnTo>
                  <a:lnTo>
                    <a:pt x="3483246" y="3051487"/>
                  </a:lnTo>
                  <a:lnTo>
                    <a:pt x="3483246" y="3052209"/>
                  </a:lnTo>
                  <a:lnTo>
                    <a:pt x="3483246" y="3052929"/>
                  </a:lnTo>
                  <a:lnTo>
                    <a:pt x="3483246" y="3053646"/>
                  </a:lnTo>
                  <a:lnTo>
                    <a:pt x="3483246" y="3054361"/>
                  </a:lnTo>
                  <a:lnTo>
                    <a:pt x="3483246" y="3055073"/>
                  </a:lnTo>
                  <a:lnTo>
                    <a:pt x="3483246" y="3055783"/>
                  </a:lnTo>
                  <a:lnTo>
                    <a:pt x="3483246" y="3056491"/>
                  </a:lnTo>
                  <a:lnTo>
                    <a:pt x="3483246" y="3057196"/>
                  </a:lnTo>
                  <a:lnTo>
                    <a:pt x="3483246" y="3057899"/>
                  </a:lnTo>
                  <a:lnTo>
                    <a:pt x="3483246" y="3058600"/>
                  </a:lnTo>
                  <a:lnTo>
                    <a:pt x="3483246" y="3059299"/>
                  </a:lnTo>
                  <a:lnTo>
                    <a:pt x="3483246" y="3059995"/>
                  </a:lnTo>
                  <a:lnTo>
                    <a:pt x="3483246" y="3060689"/>
                  </a:lnTo>
                  <a:lnTo>
                    <a:pt x="3483246" y="3061380"/>
                  </a:lnTo>
                  <a:lnTo>
                    <a:pt x="3483246" y="3062070"/>
                  </a:lnTo>
                  <a:lnTo>
                    <a:pt x="3483246" y="3062757"/>
                  </a:lnTo>
                  <a:lnTo>
                    <a:pt x="3483246" y="3063441"/>
                  </a:lnTo>
                  <a:lnTo>
                    <a:pt x="3483246" y="3064124"/>
                  </a:lnTo>
                  <a:lnTo>
                    <a:pt x="3483246" y="3064804"/>
                  </a:lnTo>
                  <a:lnTo>
                    <a:pt x="3483246" y="3065483"/>
                  </a:lnTo>
                  <a:lnTo>
                    <a:pt x="3483246" y="3066159"/>
                  </a:lnTo>
                  <a:lnTo>
                    <a:pt x="3483246" y="3066832"/>
                  </a:lnTo>
                  <a:lnTo>
                    <a:pt x="3483246" y="3067504"/>
                  </a:lnTo>
                  <a:lnTo>
                    <a:pt x="3483246" y="3068174"/>
                  </a:lnTo>
                  <a:lnTo>
                    <a:pt x="3483246" y="3068841"/>
                  </a:lnTo>
                  <a:lnTo>
                    <a:pt x="3483246" y="3069506"/>
                  </a:lnTo>
                  <a:lnTo>
                    <a:pt x="3483246" y="3070169"/>
                  </a:lnTo>
                  <a:lnTo>
                    <a:pt x="3483246" y="3070830"/>
                  </a:lnTo>
                  <a:lnTo>
                    <a:pt x="3483246" y="3071489"/>
                  </a:lnTo>
                  <a:lnTo>
                    <a:pt x="3483246" y="3072146"/>
                  </a:lnTo>
                  <a:lnTo>
                    <a:pt x="3483246" y="3072800"/>
                  </a:lnTo>
                  <a:lnTo>
                    <a:pt x="3483246" y="3073453"/>
                  </a:lnTo>
                  <a:lnTo>
                    <a:pt x="3483246" y="3074103"/>
                  </a:lnTo>
                  <a:lnTo>
                    <a:pt x="3483246" y="3074752"/>
                  </a:lnTo>
                  <a:lnTo>
                    <a:pt x="3483246" y="3075398"/>
                  </a:lnTo>
                  <a:lnTo>
                    <a:pt x="3483246" y="3076042"/>
                  </a:lnTo>
                  <a:lnTo>
                    <a:pt x="3483246" y="3076685"/>
                  </a:lnTo>
                  <a:lnTo>
                    <a:pt x="3483246" y="3077325"/>
                  </a:lnTo>
                  <a:lnTo>
                    <a:pt x="3483246" y="3077963"/>
                  </a:lnTo>
                  <a:lnTo>
                    <a:pt x="3483246" y="3078599"/>
                  </a:lnTo>
                  <a:lnTo>
                    <a:pt x="3483246" y="3079233"/>
                  </a:lnTo>
                  <a:lnTo>
                    <a:pt x="3483246" y="3079866"/>
                  </a:lnTo>
                  <a:lnTo>
                    <a:pt x="3483246" y="3080496"/>
                  </a:lnTo>
                  <a:lnTo>
                    <a:pt x="3483246" y="3081124"/>
                  </a:lnTo>
                  <a:lnTo>
                    <a:pt x="3483246" y="3081751"/>
                  </a:lnTo>
                  <a:lnTo>
                    <a:pt x="3483246" y="3082375"/>
                  </a:lnTo>
                  <a:lnTo>
                    <a:pt x="3483246" y="3082998"/>
                  </a:lnTo>
                  <a:lnTo>
                    <a:pt x="3483246" y="3083618"/>
                  </a:lnTo>
                  <a:lnTo>
                    <a:pt x="3483246" y="3084237"/>
                  </a:lnTo>
                  <a:lnTo>
                    <a:pt x="3483246" y="3084853"/>
                  </a:lnTo>
                  <a:lnTo>
                    <a:pt x="3483246" y="3085468"/>
                  </a:lnTo>
                  <a:lnTo>
                    <a:pt x="3483246" y="3086081"/>
                  </a:lnTo>
                  <a:lnTo>
                    <a:pt x="3483246" y="3086692"/>
                  </a:lnTo>
                  <a:lnTo>
                    <a:pt x="3483246" y="3087301"/>
                  </a:lnTo>
                  <a:lnTo>
                    <a:pt x="3483246" y="3087909"/>
                  </a:lnTo>
                  <a:lnTo>
                    <a:pt x="3483246" y="3088514"/>
                  </a:lnTo>
                  <a:lnTo>
                    <a:pt x="3483246" y="3089118"/>
                  </a:lnTo>
                  <a:lnTo>
                    <a:pt x="3483246" y="3089719"/>
                  </a:lnTo>
                  <a:lnTo>
                    <a:pt x="3483246" y="3090319"/>
                  </a:lnTo>
                  <a:lnTo>
                    <a:pt x="3483246" y="3090917"/>
                  </a:lnTo>
                  <a:lnTo>
                    <a:pt x="3483246" y="3091514"/>
                  </a:lnTo>
                  <a:lnTo>
                    <a:pt x="3483246" y="3092108"/>
                  </a:lnTo>
                  <a:lnTo>
                    <a:pt x="3483246" y="3092701"/>
                  </a:lnTo>
                  <a:lnTo>
                    <a:pt x="3483246" y="3093291"/>
                  </a:lnTo>
                  <a:lnTo>
                    <a:pt x="3483246" y="3093880"/>
                  </a:lnTo>
                  <a:lnTo>
                    <a:pt x="3483246" y="3094468"/>
                  </a:lnTo>
                  <a:lnTo>
                    <a:pt x="3483246" y="3095053"/>
                  </a:lnTo>
                  <a:lnTo>
                    <a:pt x="3483246" y="3095637"/>
                  </a:lnTo>
                  <a:lnTo>
                    <a:pt x="3483246" y="3096219"/>
                  </a:lnTo>
                  <a:lnTo>
                    <a:pt x="3483246" y="3096799"/>
                  </a:lnTo>
                  <a:lnTo>
                    <a:pt x="3483246" y="3097378"/>
                  </a:lnTo>
                  <a:lnTo>
                    <a:pt x="3483246" y="3097955"/>
                  </a:lnTo>
                  <a:lnTo>
                    <a:pt x="3483246" y="3098530"/>
                  </a:lnTo>
                  <a:lnTo>
                    <a:pt x="3483246" y="3099103"/>
                  </a:lnTo>
                  <a:lnTo>
                    <a:pt x="3483246" y="3099675"/>
                  </a:lnTo>
                  <a:lnTo>
                    <a:pt x="3483246" y="3100245"/>
                  </a:lnTo>
                  <a:lnTo>
                    <a:pt x="3483246" y="3100813"/>
                  </a:lnTo>
                  <a:lnTo>
                    <a:pt x="3483246" y="3101379"/>
                  </a:lnTo>
                  <a:lnTo>
                    <a:pt x="3483246" y="3101944"/>
                  </a:lnTo>
                  <a:lnTo>
                    <a:pt x="3483246" y="3102508"/>
                  </a:lnTo>
                  <a:lnTo>
                    <a:pt x="3483246" y="3103069"/>
                  </a:lnTo>
                  <a:lnTo>
                    <a:pt x="3483246" y="3103629"/>
                  </a:lnTo>
                  <a:lnTo>
                    <a:pt x="3483246" y="3104187"/>
                  </a:lnTo>
                  <a:lnTo>
                    <a:pt x="3483246" y="3104744"/>
                  </a:lnTo>
                  <a:lnTo>
                    <a:pt x="3483246" y="3105299"/>
                  </a:lnTo>
                  <a:lnTo>
                    <a:pt x="3483246" y="3105852"/>
                  </a:lnTo>
                  <a:lnTo>
                    <a:pt x="3483246" y="3106404"/>
                  </a:lnTo>
                  <a:lnTo>
                    <a:pt x="3483246" y="3106954"/>
                  </a:lnTo>
                  <a:lnTo>
                    <a:pt x="3483246" y="3107503"/>
                  </a:lnTo>
                  <a:lnTo>
                    <a:pt x="3483246" y="3108050"/>
                  </a:lnTo>
                  <a:lnTo>
                    <a:pt x="3483246" y="3108595"/>
                  </a:lnTo>
                  <a:lnTo>
                    <a:pt x="3483246" y="3109139"/>
                  </a:lnTo>
                  <a:lnTo>
                    <a:pt x="3483246" y="3109681"/>
                  </a:lnTo>
                  <a:lnTo>
                    <a:pt x="3483246" y="3110221"/>
                  </a:lnTo>
                  <a:lnTo>
                    <a:pt x="3483246" y="3110761"/>
                  </a:lnTo>
                  <a:lnTo>
                    <a:pt x="3483246" y="3111298"/>
                  </a:lnTo>
                  <a:lnTo>
                    <a:pt x="3483246" y="3111834"/>
                  </a:lnTo>
                  <a:lnTo>
                    <a:pt x="3483246" y="3112368"/>
                  </a:lnTo>
                  <a:lnTo>
                    <a:pt x="3483246" y="3112901"/>
                  </a:lnTo>
                  <a:lnTo>
                    <a:pt x="3483246" y="3113433"/>
                  </a:lnTo>
                  <a:lnTo>
                    <a:pt x="3483246" y="3113962"/>
                  </a:lnTo>
                  <a:lnTo>
                    <a:pt x="3483246" y="3114491"/>
                  </a:lnTo>
                  <a:lnTo>
                    <a:pt x="3483246" y="3115017"/>
                  </a:lnTo>
                  <a:lnTo>
                    <a:pt x="3483246" y="3115543"/>
                  </a:lnTo>
                  <a:lnTo>
                    <a:pt x="3483246" y="3116067"/>
                  </a:lnTo>
                  <a:lnTo>
                    <a:pt x="3483246" y="3116589"/>
                  </a:lnTo>
                  <a:lnTo>
                    <a:pt x="3483246" y="3117110"/>
                  </a:lnTo>
                  <a:lnTo>
                    <a:pt x="3483246" y="3117629"/>
                  </a:lnTo>
                  <a:lnTo>
                    <a:pt x="3483246" y="3118147"/>
                  </a:lnTo>
                  <a:lnTo>
                    <a:pt x="3483246" y="3118663"/>
                  </a:lnTo>
                  <a:lnTo>
                    <a:pt x="3483246" y="3119178"/>
                  </a:lnTo>
                  <a:lnTo>
                    <a:pt x="3483246" y="3119692"/>
                  </a:lnTo>
                  <a:lnTo>
                    <a:pt x="3483246" y="3120204"/>
                  </a:lnTo>
                  <a:lnTo>
                    <a:pt x="3483246" y="3120714"/>
                  </a:lnTo>
                  <a:lnTo>
                    <a:pt x="3483246" y="3121224"/>
                  </a:lnTo>
                  <a:lnTo>
                    <a:pt x="3483246" y="3121731"/>
                  </a:lnTo>
                  <a:lnTo>
                    <a:pt x="3483246" y="3122238"/>
                  </a:lnTo>
                  <a:lnTo>
                    <a:pt x="3483246" y="3122743"/>
                  </a:lnTo>
                  <a:lnTo>
                    <a:pt x="3483246" y="3123246"/>
                  </a:lnTo>
                  <a:lnTo>
                    <a:pt x="3483246" y="3123748"/>
                  </a:lnTo>
                  <a:lnTo>
                    <a:pt x="3483246" y="3124249"/>
                  </a:lnTo>
                  <a:lnTo>
                    <a:pt x="3483246" y="3124748"/>
                  </a:lnTo>
                  <a:lnTo>
                    <a:pt x="3483246" y="3125246"/>
                  </a:lnTo>
                  <a:lnTo>
                    <a:pt x="3483246" y="3125743"/>
                  </a:lnTo>
                  <a:lnTo>
                    <a:pt x="3483246" y="3126238"/>
                  </a:lnTo>
                  <a:lnTo>
                    <a:pt x="3483246" y="3126732"/>
                  </a:lnTo>
                  <a:lnTo>
                    <a:pt x="3483246" y="3127224"/>
                  </a:lnTo>
                  <a:lnTo>
                    <a:pt x="3483246" y="3127715"/>
                  </a:lnTo>
                  <a:lnTo>
                    <a:pt x="3483246" y="3128205"/>
                  </a:lnTo>
                  <a:lnTo>
                    <a:pt x="3483246" y="3128693"/>
                  </a:lnTo>
                  <a:lnTo>
                    <a:pt x="3483246" y="3129180"/>
                  </a:lnTo>
                  <a:lnTo>
                    <a:pt x="3483246" y="3129666"/>
                  </a:lnTo>
                  <a:lnTo>
                    <a:pt x="3483246" y="3130150"/>
                  </a:lnTo>
                  <a:lnTo>
                    <a:pt x="3483246" y="3130633"/>
                  </a:lnTo>
                  <a:lnTo>
                    <a:pt x="3483246" y="3131115"/>
                  </a:lnTo>
                  <a:lnTo>
                    <a:pt x="3483246" y="3131595"/>
                  </a:lnTo>
                  <a:lnTo>
                    <a:pt x="3483246" y="3132074"/>
                  </a:lnTo>
                  <a:lnTo>
                    <a:pt x="3483246" y="3132552"/>
                  </a:lnTo>
                  <a:lnTo>
                    <a:pt x="3483246" y="3133029"/>
                  </a:lnTo>
                  <a:lnTo>
                    <a:pt x="3483246" y="3133504"/>
                  </a:lnTo>
                  <a:lnTo>
                    <a:pt x="3483246" y="3133978"/>
                  </a:lnTo>
                  <a:lnTo>
                    <a:pt x="3483246" y="3134450"/>
                  </a:lnTo>
                  <a:lnTo>
                    <a:pt x="3483246" y="3134922"/>
                  </a:lnTo>
                  <a:lnTo>
                    <a:pt x="3483246" y="3135392"/>
                  </a:lnTo>
                  <a:lnTo>
                    <a:pt x="3483246" y="3135861"/>
                  </a:lnTo>
                  <a:lnTo>
                    <a:pt x="3483246" y="3136328"/>
                  </a:lnTo>
                  <a:lnTo>
                    <a:pt x="3483246" y="3136794"/>
                  </a:lnTo>
                  <a:lnTo>
                    <a:pt x="3483246" y="3137260"/>
                  </a:lnTo>
                  <a:lnTo>
                    <a:pt x="3483246" y="3137723"/>
                  </a:lnTo>
                  <a:lnTo>
                    <a:pt x="3483246" y="3138186"/>
                  </a:lnTo>
                  <a:lnTo>
                    <a:pt x="3483246" y="3138647"/>
                  </a:lnTo>
                  <a:lnTo>
                    <a:pt x="3483246" y="3139107"/>
                  </a:lnTo>
                  <a:lnTo>
                    <a:pt x="3483246" y="3139566"/>
                  </a:lnTo>
                  <a:lnTo>
                    <a:pt x="3483246" y="3140024"/>
                  </a:lnTo>
                  <a:lnTo>
                    <a:pt x="3483246" y="3140480"/>
                  </a:lnTo>
                  <a:lnTo>
                    <a:pt x="3483246" y="3140935"/>
                  </a:lnTo>
                  <a:lnTo>
                    <a:pt x="3483246" y="3141389"/>
                  </a:lnTo>
                  <a:lnTo>
                    <a:pt x="3483246" y="3141842"/>
                  </a:lnTo>
                  <a:lnTo>
                    <a:pt x="3483246" y="3142294"/>
                  </a:lnTo>
                  <a:lnTo>
                    <a:pt x="3483246" y="3142744"/>
                  </a:lnTo>
                  <a:lnTo>
                    <a:pt x="3483246" y="3143193"/>
                  </a:lnTo>
                  <a:lnTo>
                    <a:pt x="3483246" y="3143641"/>
                  </a:lnTo>
                  <a:lnTo>
                    <a:pt x="3483246" y="3144088"/>
                  </a:lnTo>
                  <a:lnTo>
                    <a:pt x="3483246" y="3144534"/>
                  </a:lnTo>
                  <a:lnTo>
                    <a:pt x="3483246" y="3144978"/>
                  </a:lnTo>
                  <a:lnTo>
                    <a:pt x="3483246" y="3145422"/>
                  </a:lnTo>
                  <a:lnTo>
                    <a:pt x="3483246" y="3145864"/>
                  </a:lnTo>
                  <a:lnTo>
                    <a:pt x="3483246" y="3146305"/>
                  </a:lnTo>
                  <a:lnTo>
                    <a:pt x="3483246" y="3146745"/>
                  </a:lnTo>
                  <a:lnTo>
                    <a:pt x="3483246" y="3147184"/>
                  </a:lnTo>
                  <a:lnTo>
                    <a:pt x="3483246" y="3147621"/>
                  </a:lnTo>
                  <a:lnTo>
                    <a:pt x="3483246" y="3148058"/>
                  </a:lnTo>
                  <a:lnTo>
                    <a:pt x="3483246" y="3148493"/>
                  </a:lnTo>
                  <a:lnTo>
                    <a:pt x="3483246" y="3148927"/>
                  </a:lnTo>
                  <a:lnTo>
                    <a:pt x="3483246" y="3149360"/>
                  </a:lnTo>
                  <a:lnTo>
                    <a:pt x="3483246" y="3149792"/>
                  </a:lnTo>
                  <a:lnTo>
                    <a:pt x="3483246" y="3150223"/>
                  </a:lnTo>
                  <a:lnTo>
                    <a:pt x="3483246" y="3150653"/>
                  </a:lnTo>
                  <a:lnTo>
                    <a:pt x="3483246" y="3151081"/>
                  </a:lnTo>
                  <a:lnTo>
                    <a:pt x="3483246" y="3151509"/>
                  </a:lnTo>
                  <a:lnTo>
                    <a:pt x="3483246" y="3151935"/>
                  </a:lnTo>
                  <a:lnTo>
                    <a:pt x="3483246" y="3152360"/>
                  </a:lnTo>
                  <a:lnTo>
                    <a:pt x="3483246" y="3152785"/>
                  </a:lnTo>
                  <a:lnTo>
                    <a:pt x="3483246" y="3153208"/>
                  </a:lnTo>
                  <a:lnTo>
                    <a:pt x="3483246" y="3153630"/>
                  </a:lnTo>
                  <a:lnTo>
                    <a:pt x="3483246" y="3154051"/>
                  </a:lnTo>
                  <a:lnTo>
                    <a:pt x="3483246" y="3154471"/>
                  </a:lnTo>
                  <a:lnTo>
                    <a:pt x="3483246" y="3154889"/>
                  </a:lnTo>
                  <a:lnTo>
                    <a:pt x="3483246" y="3155307"/>
                  </a:lnTo>
                  <a:lnTo>
                    <a:pt x="3483246" y="3155724"/>
                  </a:lnTo>
                  <a:lnTo>
                    <a:pt x="3483246" y="3156140"/>
                  </a:lnTo>
                  <a:lnTo>
                    <a:pt x="3483246" y="3156554"/>
                  </a:lnTo>
                  <a:lnTo>
                    <a:pt x="3483246" y="3156968"/>
                  </a:lnTo>
                  <a:lnTo>
                    <a:pt x="3483246" y="3157380"/>
                  </a:lnTo>
                  <a:lnTo>
                    <a:pt x="3483246" y="3157792"/>
                  </a:lnTo>
                  <a:lnTo>
                    <a:pt x="3483246" y="3158202"/>
                  </a:lnTo>
                  <a:lnTo>
                    <a:pt x="3483246" y="3158611"/>
                  </a:lnTo>
                  <a:lnTo>
                    <a:pt x="3483246" y="3159020"/>
                  </a:lnTo>
                  <a:lnTo>
                    <a:pt x="3483246" y="3159427"/>
                  </a:lnTo>
                  <a:lnTo>
                    <a:pt x="3483246" y="3159833"/>
                  </a:lnTo>
                  <a:lnTo>
                    <a:pt x="3483246" y="3160239"/>
                  </a:lnTo>
                  <a:lnTo>
                    <a:pt x="3483246" y="3160643"/>
                  </a:lnTo>
                  <a:lnTo>
                    <a:pt x="3483246" y="3161046"/>
                  </a:lnTo>
                  <a:lnTo>
                    <a:pt x="3483246" y="3161448"/>
                  </a:lnTo>
                  <a:lnTo>
                    <a:pt x="3483246" y="3161850"/>
                  </a:lnTo>
                  <a:lnTo>
                    <a:pt x="3483246" y="3162250"/>
                  </a:lnTo>
                  <a:lnTo>
                    <a:pt x="3483246" y="3162649"/>
                  </a:lnTo>
                  <a:lnTo>
                    <a:pt x="3483246" y="3163047"/>
                  </a:lnTo>
                  <a:lnTo>
                    <a:pt x="3483246" y="3163445"/>
                  </a:lnTo>
                  <a:lnTo>
                    <a:pt x="3483246" y="3163841"/>
                  </a:lnTo>
                  <a:lnTo>
                    <a:pt x="3483246" y="3164236"/>
                  </a:lnTo>
                  <a:lnTo>
                    <a:pt x="3483246" y="3164631"/>
                  </a:lnTo>
                  <a:lnTo>
                    <a:pt x="3483246" y="3165024"/>
                  </a:lnTo>
                  <a:lnTo>
                    <a:pt x="3483246" y="3165416"/>
                  </a:lnTo>
                  <a:lnTo>
                    <a:pt x="3483246" y="3165808"/>
                  </a:lnTo>
                  <a:lnTo>
                    <a:pt x="3483246" y="3166198"/>
                  </a:lnTo>
                  <a:lnTo>
                    <a:pt x="3483246" y="3166588"/>
                  </a:lnTo>
                  <a:lnTo>
                    <a:pt x="3483246" y="3166976"/>
                  </a:lnTo>
                  <a:lnTo>
                    <a:pt x="3483246" y="3167364"/>
                  </a:lnTo>
                  <a:lnTo>
                    <a:pt x="3483246" y="3167750"/>
                  </a:lnTo>
                  <a:lnTo>
                    <a:pt x="3483246" y="3168136"/>
                  </a:lnTo>
                  <a:lnTo>
                    <a:pt x="3483246" y="3168521"/>
                  </a:lnTo>
                  <a:lnTo>
                    <a:pt x="3483246" y="3168905"/>
                  </a:lnTo>
                  <a:lnTo>
                    <a:pt x="3483246" y="3169288"/>
                  </a:lnTo>
                  <a:lnTo>
                    <a:pt x="3483246" y="3169669"/>
                  </a:lnTo>
                  <a:lnTo>
                    <a:pt x="3483246" y="3170051"/>
                  </a:lnTo>
                  <a:lnTo>
                    <a:pt x="3483246" y="3170431"/>
                  </a:lnTo>
                  <a:lnTo>
                    <a:pt x="3483246" y="3170810"/>
                  </a:lnTo>
                  <a:lnTo>
                    <a:pt x="3483246" y="3171188"/>
                  </a:lnTo>
                  <a:lnTo>
                    <a:pt x="3483246" y="3171565"/>
                  </a:lnTo>
                  <a:lnTo>
                    <a:pt x="3483246" y="3171942"/>
                  </a:lnTo>
                  <a:lnTo>
                    <a:pt x="3483246" y="3172317"/>
                  </a:lnTo>
                  <a:lnTo>
                    <a:pt x="3483246" y="3172692"/>
                  </a:lnTo>
                  <a:lnTo>
                    <a:pt x="3483246" y="3173066"/>
                  </a:lnTo>
                  <a:lnTo>
                    <a:pt x="3483246" y="3173438"/>
                  </a:lnTo>
                  <a:lnTo>
                    <a:pt x="3483246" y="3173810"/>
                  </a:lnTo>
                  <a:lnTo>
                    <a:pt x="3483246" y="3174181"/>
                  </a:lnTo>
                  <a:lnTo>
                    <a:pt x="3483246" y="3174552"/>
                  </a:lnTo>
                  <a:lnTo>
                    <a:pt x="3483246" y="3174921"/>
                  </a:lnTo>
                  <a:lnTo>
                    <a:pt x="3483246" y="3175289"/>
                  </a:lnTo>
                  <a:lnTo>
                    <a:pt x="3483246" y="3175657"/>
                  </a:lnTo>
                  <a:lnTo>
                    <a:pt x="3483246" y="3176023"/>
                  </a:lnTo>
                  <a:lnTo>
                    <a:pt x="3483246" y="3176389"/>
                  </a:lnTo>
                  <a:lnTo>
                    <a:pt x="3483246" y="3176754"/>
                  </a:lnTo>
                  <a:lnTo>
                    <a:pt x="3483246" y="3177118"/>
                  </a:lnTo>
                  <a:lnTo>
                    <a:pt x="3483246" y="3177481"/>
                  </a:lnTo>
                  <a:lnTo>
                    <a:pt x="3483246" y="3177843"/>
                  </a:lnTo>
                  <a:lnTo>
                    <a:pt x="3483246" y="3178205"/>
                  </a:lnTo>
                  <a:lnTo>
                    <a:pt x="3483246" y="3178565"/>
                  </a:lnTo>
                  <a:lnTo>
                    <a:pt x="3483246" y="3178925"/>
                  </a:lnTo>
                  <a:lnTo>
                    <a:pt x="3483246" y="3179284"/>
                  </a:lnTo>
                  <a:lnTo>
                    <a:pt x="3483246" y="3179642"/>
                  </a:lnTo>
                  <a:lnTo>
                    <a:pt x="3483246" y="3179999"/>
                  </a:lnTo>
                  <a:lnTo>
                    <a:pt x="3483246" y="3180355"/>
                  </a:lnTo>
                  <a:lnTo>
                    <a:pt x="3483246" y="3180711"/>
                  </a:lnTo>
                  <a:lnTo>
                    <a:pt x="3483246" y="3181066"/>
                  </a:lnTo>
                  <a:lnTo>
                    <a:pt x="3483246" y="3181419"/>
                  </a:lnTo>
                  <a:lnTo>
                    <a:pt x="3483246" y="3181772"/>
                  </a:lnTo>
                  <a:lnTo>
                    <a:pt x="3483246" y="3182125"/>
                  </a:lnTo>
                  <a:lnTo>
                    <a:pt x="3483246" y="3182476"/>
                  </a:lnTo>
                  <a:lnTo>
                    <a:pt x="3483246" y="3182827"/>
                  </a:lnTo>
                  <a:lnTo>
                    <a:pt x="3483246" y="3183176"/>
                  </a:lnTo>
                  <a:lnTo>
                    <a:pt x="3483246" y="3183525"/>
                  </a:lnTo>
                  <a:lnTo>
                    <a:pt x="3483246" y="3183873"/>
                  </a:lnTo>
                  <a:lnTo>
                    <a:pt x="3483246" y="3184221"/>
                  </a:lnTo>
                  <a:lnTo>
                    <a:pt x="3483246" y="3184567"/>
                  </a:lnTo>
                  <a:lnTo>
                    <a:pt x="3483246" y="3184913"/>
                  </a:lnTo>
                  <a:lnTo>
                    <a:pt x="3483246" y="3185258"/>
                  </a:lnTo>
                  <a:lnTo>
                    <a:pt x="3483246" y="3185602"/>
                  </a:lnTo>
                  <a:lnTo>
                    <a:pt x="3483246" y="3185945"/>
                  </a:lnTo>
                  <a:lnTo>
                    <a:pt x="3483246" y="3186288"/>
                  </a:lnTo>
                  <a:lnTo>
                    <a:pt x="3483246" y="3186629"/>
                  </a:lnTo>
                  <a:lnTo>
                    <a:pt x="3483246" y="3186970"/>
                  </a:lnTo>
                  <a:lnTo>
                    <a:pt x="3483246" y="3187310"/>
                  </a:lnTo>
                  <a:lnTo>
                    <a:pt x="3483246" y="3187650"/>
                  </a:lnTo>
                  <a:lnTo>
                    <a:pt x="3483246" y="3187988"/>
                  </a:lnTo>
                  <a:lnTo>
                    <a:pt x="3483246" y="3188326"/>
                  </a:lnTo>
                  <a:lnTo>
                    <a:pt x="3483246" y="3188663"/>
                  </a:lnTo>
                  <a:lnTo>
                    <a:pt x="3483246" y="3189000"/>
                  </a:lnTo>
                  <a:lnTo>
                    <a:pt x="3483246" y="3189335"/>
                  </a:lnTo>
                  <a:lnTo>
                    <a:pt x="3483246" y="3189670"/>
                  </a:lnTo>
                  <a:lnTo>
                    <a:pt x="3483246" y="3190004"/>
                  </a:lnTo>
                  <a:lnTo>
                    <a:pt x="3483246" y="3190337"/>
                  </a:lnTo>
                  <a:lnTo>
                    <a:pt x="3483246" y="3190670"/>
                  </a:lnTo>
                  <a:lnTo>
                    <a:pt x="3483246" y="3191001"/>
                  </a:lnTo>
                  <a:lnTo>
                    <a:pt x="3483246" y="3191332"/>
                  </a:lnTo>
                  <a:lnTo>
                    <a:pt x="3483246" y="3191662"/>
                  </a:lnTo>
                  <a:lnTo>
                    <a:pt x="3483246" y="3191992"/>
                  </a:lnTo>
                  <a:lnTo>
                    <a:pt x="3483246" y="3192321"/>
                  </a:lnTo>
                  <a:lnTo>
                    <a:pt x="3483246" y="3192649"/>
                  </a:lnTo>
                  <a:lnTo>
                    <a:pt x="3483246" y="3192976"/>
                  </a:lnTo>
                  <a:lnTo>
                    <a:pt x="3483246" y="3193302"/>
                  </a:lnTo>
                  <a:lnTo>
                    <a:pt x="3483246" y="3193628"/>
                  </a:lnTo>
                  <a:lnTo>
                    <a:pt x="3483246" y="3193953"/>
                  </a:lnTo>
                  <a:lnTo>
                    <a:pt x="3483246" y="3194278"/>
                  </a:lnTo>
                  <a:lnTo>
                    <a:pt x="3483246" y="3194601"/>
                  </a:lnTo>
                  <a:lnTo>
                    <a:pt x="3483246" y="3194924"/>
                  </a:lnTo>
                  <a:lnTo>
                    <a:pt x="3483246" y="3195246"/>
                  </a:lnTo>
                  <a:lnTo>
                    <a:pt x="3483246" y="3195568"/>
                  </a:lnTo>
                  <a:lnTo>
                    <a:pt x="3483246" y="3195888"/>
                  </a:lnTo>
                  <a:lnTo>
                    <a:pt x="3483246" y="3196208"/>
                  </a:lnTo>
                  <a:lnTo>
                    <a:pt x="3483246" y="3196528"/>
                  </a:lnTo>
                  <a:lnTo>
                    <a:pt x="3483246" y="3196846"/>
                  </a:lnTo>
                  <a:lnTo>
                    <a:pt x="3483246" y="3197164"/>
                  </a:lnTo>
                  <a:lnTo>
                    <a:pt x="3483246" y="3197481"/>
                  </a:lnTo>
                  <a:lnTo>
                    <a:pt x="3483246" y="3197798"/>
                  </a:lnTo>
                  <a:lnTo>
                    <a:pt x="3483246" y="3198113"/>
                  </a:lnTo>
                  <a:lnTo>
                    <a:pt x="3483246" y="3198428"/>
                  </a:lnTo>
                  <a:lnTo>
                    <a:pt x="3483246" y="3198743"/>
                  </a:lnTo>
                  <a:lnTo>
                    <a:pt x="3483246" y="3199057"/>
                  </a:lnTo>
                  <a:lnTo>
                    <a:pt x="3483246" y="3199370"/>
                  </a:lnTo>
                  <a:lnTo>
                    <a:pt x="3483246" y="3199682"/>
                  </a:lnTo>
                  <a:lnTo>
                    <a:pt x="3483246" y="3199993"/>
                  </a:lnTo>
                  <a:lnTo>
                    <a:pt x="3483246" y="3200304"/>
                  </a:lnTo>
                  <a:lnTo>
                    <a:pt x="3483246" y="3200615"/>
                  </a:lnTo>
                  <a:lnTo>
                    <a:pt x="3483246" y="3200924"/>
                  </a:lnTo>
                  <a:lnTo>
                    <a:pt x="3483246" y="3201233"/>
                  </a:lnTo>
                  <a:lnTo>
                    <a:pt x="3483246" y="3201541"/>
                  </a:lnTo>
                  <a:lnTo>
                    <a:pt x="3483246" y="3201849"/>
                  </a:lnTo>
                  <a:lnTo>
                    <a:pt x="3483246" y="3202156"/>
                  </a:lnTo>
                  <a:lnTo>
                    <a:pt x="3483246" y="3202462"/>
                  </a:lnTo>
                  <a:lnTo>
                    <a:pt x="3483246" y="3202767"/>
                  </a:lnTo>
                  <a:lnTo>
                    <a:pt x="3483246" y="3203072"/>
                  </a:lnTo>
                  <a:lnTo>
                    <a:pt x="3483246" y="3203376"/>
                  </a:lnTo>
                  <a:lnTo>
                    <a:pt x="3483246" y="3203680"/>
                  </a:lnTo>
                  <a:lnTo>
                    <a:pt x="3483246" y="3203983"/>
                  </a:lnTo>
                  <a:lnTo>
                    <a:pt x="3483246" y="3204285"/>
                  </a:lnTo>
                  <a:lnTo>
                    <a:pt x="3483246" y="3204587"/>
                  </a:lnTo>
                  <a:lnTo>
                    <a:pt x="3483246" y="3204888"/>
                  </a:lnTo>
                  <a:lnTo>
                    <a:pt x="3483246" y="3205188"/>
                  </a:lnTo>
                  <a:lnTo>
                    <a:pt x="3483246" y="3205488"/>
                  </a:lnTo>
                  <a:lnTo>
                    <a:pt x="3483246" y="3205787"/>
                  </a:lnTo>
                  <a:lnTo>
                    <a:pt x="3483246" y="3206085"/>
                  </a:lnTo>
                  <a:lnTo>
                    <a:pt x="3483246" y="3206383"/>
                  </a:lnTo>
                  <a:lnTo>
                    <a:pt x="3483246" y="3206680"/>
                  </a:lnTo>
                  <a:lnTo>
                    <a:pt x="3483246" y="3206976"/>
                  </a:lnTo>
                  <a:lnTo>
                    <a:pt x="3483246" y="3207272"/>
                  </a:lnTo>
                  <a:lnTo>
                    <a:pt x="3483246" y="3207567"/>
                  </a:lnTo>
                  <a:lnTo>
                    <a:pt x="3483246" y="3207862"/>
                  </a:lnTo>
                  <a:lnTo>
                    <a:pt x="3483246" y="3208155"/>
                  </a:lnTo>
                  <a:lnTo>
                    <a:pt x="3483246" y="3208449"/>
                  </a:lnTo>
                  <a:lnTo>
                    <a:pt x="3483246" y="3208741"/>
                  </a:lnTo>
                  <a:lnTo>
                    <a:pt x="3483246" y="3209033"/>
                  </a:lnTo>
                  <a:lnTo>
                    <a:pt x="3483246" y="3209325"/>
                  </a:lnTo>
                  <a:lnTo>
                    <a:pt x="3483246" y="3209616"/>
                  </a:lnTo>
                  <a:lnTo>
                    <a:pt x="3483246" y="3209906"/>
                  </a:lnTo>
                  <a:lnTo>
                    <a:pt x="3483246" y="3210195"/>
                  </a:lnTo>
                  <a:lnTo>
                    <a:pt x="3483246" y="3210484"/>
                  </a:lnTo>
                  <a:lnTo>
                    <a:pt x="3483246" y="3210773"/>
                  </a:lnTo>
                  <a:lnTo>
                    <a:pt x="3483246" y="3211060"/>
                  </a:lnTo>
                  <a:lnTo>
                    <a:pt x="3483246" y="3211347"/>
                  </a:lnTo>
                  <a:lnTo>
                    <a:pt x="3483246" y="3211634"/>
                  </a:lnTo>
                  <a:lnTo>
                    <a:pt x="3483246" y="3211920"/>
                  </a:lnTo>
                  <a:lnTo>
                    <a:pt x="3483246" y="3212205"/>
                  </a:lnTo>
                  <a:lnTo>
                    <a:pt x="3483246" y="3212490"/>
                  </a:lnTo>
                  <a:lnTo>
                    <a:pt x="3483246" y="3212774"/>
                  </a:lnTo>
                  <a:lnTo>
                    <a:pt x="3483246" y="3213057"/>
                  </a:lnTo>
                  <a:lnTo>
                    <a:pt x="3483246" y="3213340"/>
                  </a:lnTo>
                  <a:lnTo>
                    <a:pt x="3483246" y="3213623"/>
                  </a:lnTo>
                  <a:lnTo>
                    <a:pt x="3483246" y="3213904"/>
                  </a:lnTo>
                  <a:lnTo>
                    <a:pt x="3483246" y="3214186"/>
                  </a:lnTo>
                  <a:lnTo>
                    <a:pt x="3483246" y="3214466"/>
                  </a:lnTo>
                  <a:lnTo>
                    <a:pt x="3483246" y="3214746"/>
                  </a:lnTo>
                  <a:lnTo>
                    <a:pt x="3483246" y="3215026"/>
                  </a:lnTo>
                  <a:lnTo>
                    <a:pt x="3483246" y="3215304"/>
                  </a:lnTo>
                  <a:lnTo>
                    <a:pt x="3483246" y="3215583"/>
                  </a:lnTo>
                  <a:lnTo>
                    <a:pt x="3483246" y="3215860"/>
                  </a:lnTo>
                  <a:lnTo>
                    <a:pt x="3483246" y="3216137"/>
                  </a:lnTo>
                  <a:lnTo>
                    <a:pt x="3483246" y="3216414"/>
                  </a:lnTo>
                  <a:lnTo>
                    <a:pt x="3483246" y="3216690"/>
                  </a:lnTo>
                  <a:lnTo>
                    <a:pt x="3483246" y="3216965"/>
                  </a:lnTo>
                  <a:lnTo>
                    <a:pt x="3483246" y="3217240"/>
                  </a:lnTo>
                  <a:lnTo>
                    <a:pt x="3483246" y="3217514"/>
                  </a:lnTo>
                  <a:lnTo>
                    <a:pt x="3483246" y="3217788"/>
                  </a:lnTo>
                  <a:lnTo>
                    <a:pt x="3483246" y="3218061"/>
                  </a:lnTo>
                  <a:lnTo>
                    <a:pt x="3483246" y="3218334"/>
                  </a:lnTo>
                  <a:lnTo>
                    <a:pt x="3483246" y="3218606"/>
                  </a:lnTo>
                  <a:lnTo>
                    <a:pt x="3483246" y="3218877"/>
                  </a:lnTo>
                  <a:lnTo>
                    <a:pt x="3483246" y="3219148"/>
                  </a:lnTo>
                  <a:lnTo>
                    <a:pt x="3483246" y="3219418"/>
                  </a:lnTo>
                  <a:lnTo>
                    <a:pt x="3483246" y="3219688"/>
                  </a:lnTo>
                  <a:lnTo>
                    <a:pt x="3483246" y="3219957"/>
                  </a:lnTo>
                  <a:lnTo>
                    <a:pt x="3483246" y="3220226"/>
                  </a:lnTo>
                  <a:lnTo>
                    <a:pt x="3483246" y="3220494"/>
                  </a:lnTo>
                  <a:lnTo>
                    <a:pt x="3483246" y="3220761"/>
                  </a:lnTo>
                  <a:lnTo>
                    <a:pt x="3483246" y="3221028"/>
                  </a:lnTo>
                  <a:lnTo>
                    <a:pt x="3483246" y="3221295"/>
                  </a:lnTo>
                  <a:lnTo>
                    <a:pt x="3483246" y="3221561"/>
                  </a:lnTo>
                  <a:lnTo>
                    <a:pt x="3483246" y="3221826"/>
                  </a:lnTo>
                  <a:lnTo>
                    <a:pt x="3483246" y="3222091"/>
                  </a:lnTo>
                  <a:lnTo>
                    <a:pt x="3483246" y="3222355"/>
                  </a:lnTo>
                  <a:lnTo>
                    <a:pt x="3483246" y="3222619"/>
                  </a:lnTo>
                  <a:lnTo>
                    <a:pt x="3483246" y="3222883"/>
                  </a:lnTo>
                  <a:lnTo>
                    <a:pt x="3483246" y="3223145"/>
                  </a:lnTo>
                  <a:lnTo>
                    <a:pt x="3483246" y="3223407"/>
                  </a:lnTo>
                  <a:lnTo>
                    <a:pt x="3483246" y="3223669"/>
                  </a:lnTo>
                  <a:lnTo>
                    <a:pt x="3483246" y="3223930"/>
                  </a:lnTo>
                  <a:lnTo>
                    <a:pt x="3483246" y="3224191"/>
                  </a:lnTo>
                  <a:lnTo>
                    <a:pt x="3483246" y="3224451"/>
                  </a:lnTo>
                  <a:lnTo>
                    <a:pt x="3483246" y="3224711"/>
                  </a:lnTo>
                  <a:lnTo>
                    <a:pt x="3483246" y="3224970"/>
                  </a:lnTo>
                  <a:lnTo>
                    <a:pt x="3483246" y="3225228"/>
                  </a:lnTo>
                  <a:lnTo>
                    <a:pt x="3483246" y="3225486"/>
                  </a:lnTo>
                  <a:lnTo>
                    <a:pt x="3483246" y="3225744"/>
                  </a:lnTo>
                  <a:lnTo>
                    <a:pt x="3483246" y="3226001"/>
                  </a:lnTo>
                  <a:lnTo>
                    <a:pt x="3483246" y="3226257"/>
                  </a:lnTo>
                  <a:lnTo>
                    <a:pt x="3483246" y="3226513"/>
                  </a:lnTo>
                  <a:lnTo>
                    <a:pt x="3483246" y="3226769"/>
                  </a:lnTo>
                  <a:lnTo>
                    <a:pt x="3483246" y="3227024"/>
                  </a:lnTo>
                  <a:lnTo>
                    <a:pt x="3483246" y="3227278"/>
                  </a:lnTo>
                  <a:lnTo>
                    <a:pt x="3483246" y="3227532"/>
                  </a:lnTo>
                  <a:lnTo>
                    <a:pt x="3483246" y="3227785"/>
                  </a:lnTo>
                  <a:lnTo>
                    <a:pt x="3483246" y="3228038"/>
                  </a:lnTo>
                  <a:lnTo>
                    <a:pt x="3483246" y="3228291"/>
                  </a:lnTo>
                  <a:lnTo>
                    <a:pt x="3483246" y="3228543"/>
                  </a:lnTo>
                  <a:lnTo>
                    <a:pt x="3483246" y="3228794"/>
                  </a:lnTo>
                  <a:lnTo>
                    <a:pt x="3483246" y="3229045"/>
                  </a:lnTo>
                  <a:lnTo>
                    <a:pt x="3483246" y="3229295"/>
                  </a:lnTo>
                  <a:lnTo>
                    <a:pt x="3483246" y="3229545"/>
                  </a:lnTo>
                  <a:lnTo>
                    <a:pt x="3483246" y="3229795"/>
                  </a:lnTo>
                  <a:lnTo>
                    <a:pt x="3483246" y="3230044"/>
                  </a:lnTo>
                  <a:lnTo>
                    <a:pt x="3483246" y="3230292"/>
                  </a:lnTo>
                  <a:lnTo>
                    <a:pt x="3483246" y="3230540"/>
                  </a:lnTo>
                  <a:lnTo>
                    <a:pt x="3483246" y="3230788"/>
                  </a:lnTo>
                  <a:lnTo>
                    <a:pt x="3483246" y="3231035"/>
                  </a:lnTo>
                  <a:lnTo>
                    <a:pt x="3483246" y="3231281"/>
                  </a:lnTo>
                  <a:lnTo>
                    <a:pt x="3483246" y="3231527"/>
                  </a:lnTo>
                  <a:lnTo>
                    <a:pt x="3483246" y="3231773"/>
                  </a:lnTo>
                  <a:lnTo>
                    <a:pt x="3483246" y="3232018"/>
                  </a:lnTo>
                  <a:lnTo>
                    <a:pt x="3483246" y="3232263"/>
                  </a:lnTo>
                  <a:lnTo>
                    <a:pt x="3483246" y="3232507"/>
                  </a:lnTo>
                  <a:lnTo>
                    <a:pt x="3483246" y="3232751"/>
                  </a:lnTo>
                  <a:lnTo>
                    <a:pt x="3483246" y="3232994"/>
                  </a:lnTo>
                  <a:lnTo>
                    <a:pt x="3483246" y="3233236"/>
                  </a:lnTo>
                  <a:lnTo>
                    <a:pt x="3483246" y="3233479"/>
                  </a:lnTo>
                  <a:lnTo>
                    <a:pt x="3483246" y="3233721"/>
                  </a:lnTo>
                  <a:lnTo>
                    <a:pt x="3483246" y="3233962"/>
                  </a:lnTo>
                  <a:lnTo>
                    <a:pt x="3483246" y="3234203"/>
                  </a:lnTo>
                  <a:lnTo>
                    <a:pt x="3483246" y="3234443"/>
                  </a:lnTo>
                  <a:lnTo>
                    <a:pt x="3483246" y="3234683"/>
                  </a:lnTo>
                  <a:lnTo>
                    <a:pt x="3483246" y="3234922"/>
                  </a:lnTo>
                  <a:lnTo>
                    <a:pt x="3483246" y="3235162"/>
                  </a:lnTo>
                  <a:lnTo>
                    <a:pt x="3483246" y="3235400"/>
                  </a:lnTo>
                  <a:lnTo>
                    <a:pt x="3483246" y="3235638"/>
                  </a:lnTo>
                  <a:lnTo>
                    <a:pt x="3483246" y="3235876"/>
                  </a:lnTo>
                  <a:lnTo>
                    <a:pt x="3483246" y="3236113"/>
                  </a:lnTo>
                  <a:lnTo>
                    <a:pt x="3483246" y="3236350"/>
                  </a:lnTo>
                  <a:lnTo>
                    <a:pt x="3483246" y="3236586"/>
                  </a:lnTo>
                  <a:lnTo>
                    <a:pt x="3483246" y="3236822"/>
                  </a:lnTo>
                  <a:lnTo>
                    <a:pt x="3483246" y="3237057"/>
                  </a:lnTo>
                  <a:lnTo>
                    <a:pt x="3483246" y="3237292"/>
                  </a:lnTo>
                  <a:lnTo>
                    <a:pt x="3483246" y="3237526"/>
                  </a:lnTo>
                  <a:lnTo>
                    <a:pt x="3483246" y="3237760"/>
                  </a:lnTo>
                  <a:lnTo>
                    <a:pt x="3483246" y="3237994"/>
                  </a:lnTo>
                  <a:lnTo>
                    <a:pt x="3483246" y="3238227"/>
                  </a:lnTo>
                  <a:lnTo>
                    <a:pt x="3483246" y="3238460"/>
                  </a:lnTo>
                  <a:lnTo>
                    <a:pt x="3483246" y="3238692"/>
                  </a:lnTo>
                  <a:lnTo>
                    <a:pt x="3483246" y="3238924"/>
                  </a:lnTo>
                  <a:lnTo>
                    <a:pt x="3483246" y="3239155"/>
                  </a:lnTo>
                  <a:lnTo>
                    <a:pt x="3483246" y="3239386"/>
                  </a:lnTo>
                  <a:lnTo>
                    <a:pt x="3483246" y="3239617"/>
                  </a:lnTo>
                  <a:lnTo>
                    <a:pt x="3483246" y="3239847"/>
                  </a:lnTo>
                  <a:lnTo>
                    <a:pt x="3483246" y="3240076"/>
                  </a:lnTo>
                  <a:lnTo>
                    <a:pt x="3483246" y="3240306"/>
                  </a:lnTo>
                  <a:lnTo>
                    <a:pt x="3483246" y="3240534"/>
                  </a:lnTo>
                  <a:lnTo>
                    <a:pt x="3483246" y="3240763"/>
                  </a:lnTo>
                  <a:lnTo>
                    <a:pt x="3483246" y="3240991"/>
                  </a:lnTo>
                  <a:lnTo>
                    <a:pt x="3483246" y="3241218"/>
                  </a:lnTo>
                  <a:lnTo>
                    <a:pt x="3483246" y="3241445"/>
                  </a:lnTo>
                  <a:lnTo>
                    <a:pt x="3483246" y="3241672"/>
                  </a:lnTo>
                  <a:lnTo>
                    <a:pt x="3483246" y="3241898"/>
                  </a:lnTo>
                  <a:lnTo>
                    <a:pt x="3483246" y="3242124"/>
                  </a:lnTo>
                  <a:lnTo>
                    <a:pt x="3483246" y="3242349"/>
                  </a:lnTo>
                  <a:lnTo>
                    <a:pt x="3483246" y="3242574"/>
                  </a:lnTo>
                  <a:lnTo>
                    <a:pt x="3483246" y="3242798"/>
                  </a:lnTo>
                  <a:lnTo>
                    <a:pt x="3483246" y="3243023"/>
                  </a:lnTo>
                  <a:lnTo>
                    <a:pt x="3483246" y="3243246"/>
                  </a:lnTo>
                  <a:lnTo>
                    <a:pt x="3483246" y="3243469"/>
                  </a:lnTo>
                  <a:lnTo>
                    <a:pt x="3483246" y="3243692"/>
                  </a:lnTo>
                  <a:lnTo>
                    <a:pt x="3483246" y="3243915"/>
                  </a:lnTo>
                  <a:lnTo>
                    <a:pt x="3483246" y="3244137"/>
                  </a:lnTo>
                  <a:lnTo>
                    <a:pt x="3483246" y="3244358"/>
                  </a:lnTo>
                  <a:lnTo>
                    <a:pt x="3483246" y="3244580"/>
                  </a:lnTo>
                  <a:lnTo>
                    <a:pt x="3483246" y="3244800"/>
                  </a:lnTo>
                  <a:lnTo>
                    <a:pt x="3483246" y="3245021"/>
                  </a:lnTo>
                  <a:lnTo>
                    <a:pt x="3483246" y="3245241"/>
                  </a:lnTo>
                  <a:lnTo>
                    <a:pt x="3483246" y="3245460"/>
                  </a:lnTo>
                  <a:lnTo>
                    <a:pt x="3483246" y="3245679"/>
                  </a:lnTo>
                  <a:lnTo>
                    <a:pt x="3483246" y="3245898"/>
                  </a:lnTo>
                  <a:lnTo>
                    <a:pt x="3483246" y="3246116"/>
                  </a:lnTo>
                  <a:lnTo>
                    <a:pt x="3483246" y="3246334"/>
                  </a:lnTo>
                  <a:lnTo>
                    <a:pt x="3483246" y="3246552"/>
                  </a:lnTo>
                  <a:lnTo>
                    <a:pt x="3483246" y="3246769"/>
                  </a:lnTo>
                  <a:lnTo>
                    <a:pt x="3483246" y="3246986"/>
                  </a:lnTo>
                  <a:lnTo>
                    <a:pt x="3483246" y="3247202"/>
                  </a:lnTo>
                  <a:lnTo>
                    <a:pt x="3483246" y="3247418"/>
                  </a:lnTo>
                  <a:lnTo>
                    <a:pt x="3483246" y="3247634"/>
                  </a:lnTo>
                  <a:lnTo>
                    <a:pt x="3483246" y="3247849"/>
                  </a:lnTo>
                  <a:lnTo>
                    <a:pt x="3483246" y="3248064"/>
                  </a:lnTo>
                  <a:lnTo>
                    <a:pt x="3483246" y="3248278"/>
                  </a:lnTo>
                  <a:lnTo>
                    <a:pt x="3483246" y="3248492"/>
                  </a:lnTo>
                  <a:lnTo>
                    <a:pt x="3483246" y="3248706"/>
                  </a:lnTo>
                  <a:lnTo>
                    <a:pt x="3483246" y="3248919"/>
                  </a:lnTo>
                  <a:lnTo>
                    <a:pt x="3483246" y="3249132"/>
                  </a:lnTo>
                  <a:lnTo>
                    <a:pt x="3483246" y="3249344"/>
                  </a:lnTo>
                  <a:lnTo>
                    <a:pt x="3483246" y="3249556"/>
                  </a:lnTo>
                  <a:lnTo>
                    <a:pt x="3483246" y="3249768"/>
                  </a:lnTo>
                  <a:lnTo>
                    <a:pt x="3483246" y="3249979"/>
                  </a:lnTo>
                  <a:lnTo>
                    <a:pt x="3483246" y="3250190"/>
                  </a:lnTo>
                  <a:lnTo>
                    <a:pt x="3483246" y="3250401"/>
                  </a:lnTo>
                  <a:lnTo>
                    <a:pt x="3483246" y="3250611"/>
                  </a:lnTo>
                  <a:lnTo>
                    <a:pt x="3483246" y="3250821"/>
                  </a:lnTo>
                  <a:lnTo>
                    <a:pt x="3483246" y="3251030"/>
                  </a:lnTo>
                  <a:lnTo>
                    <a:pt x="3483246" y="3251239"/>
                  </a:lnTo>
                  <a:lnTo>
                    <a:pt x="3483246" y="3251448"/>
                  </a:lnTo>
                  <a:lnTo>
                    <a:pt x="3483246" y="3251656"/>
                  </a:lnTo>
                  <a:lnTo>
                    <a:pt x="3483246" y="3251864"/>
                  </a:lnTo>
                  <a:lnTo>
                    <a:pt x="3483246" y="3252071"/>
                  </a:lnTo>
                  <a:lnTo>
                    <a:pt x="3483246" y="3252278"/>
                  </a:lnTo>
                  <a:lnTo>
                    <a:pt x="3483246" y="3252485"/>
                  </a:lnTo>
                  <a:lnTo>
                    <a:pt x="3483246" y="3252692"/>
                  </a:lnTo>
                  <a:lnTo>
                    <a:pt x="3483246" y="3252898"/>
                  </a:lnTo>
                  <a:lnTo>
                    <a:pt x="3483246" y="3253103"/>
                  </a:lnTo>
                  <a:lnTo>
                    <a:pt x="3483246" y="3253309"/>
                  </a:lnTo>
                  <a:lnTo>
                    <a:pt x="3483246" y="3253514"/>
                  </a:lnTo>
                  <a:lnTo>
                    <a:pt x="3483246" y="3253718"/>
                  </a:lnTo>
                  <a:lnTo>
                    <a:pt x="3483246" y="3253922"/>
                  </a:lnTo>
                  <a:lnTo>
                    <a:pt x="3483246" y="3254126"/>
                  </a:lnTo>
                  <a:lnTo>
                    <a:pt x="3483246" y="3254330"/>
                  </a:lnTo>
                  <a:lnTo>
                    <a:pt x="3483246" y="3254533"/>
                  </a:lnTo>
                  <a:lnTo>
                    <a:pt x="3483246" y="3254736"/>
                  </a:lnTo>
                  <a:lnTo>
                    <a:pt x="3483246" y="3254938"/>
                  </a:lnTo>
                  <a:lnTo>
                    <a:pt x="3483246" y="3255140"/>
                  </a:lnTo>
                  <a:lnTo>
                    <a:pt x="3483246" y="3255342"/>
                  </a:lnTo>
                  <a:lnTo>
                    <a:pt x="3483246" y="3255543"/>
                  </a:lnTo>
                  <a:lnTo>
                    <a:pt x="3483246" y="3255744"/>
                  </a:lnTo>
                  <a:lnTo>
                    <a:pt x="3483246" y="3255945"/>
                  </a:lnTo>
                  <a:lnTo>
                    <a:pt x="3483246" y="3256145"/>
                  </a:lnTo>
                  <a:lnTo>
                    <a:pt x="3483246" y="3256345"/>
                  </a:lnTo>
                  <a:lnTo>
                    <a:pt x="3483246" y="3256544"/>
                  </a:lnTo>
                  <a:lnTo>
                    <a:pt x="3483246" y="3256744"/>
                  </a:lnTo>
                  <a:lnTo>
                    <a:pt x="3483246" y="3256942"/>
                  </a:lnTo>
                  <a:lnTo>
                    <a:pt x="3483246" y="3257141"/>
                  </a:lnTo>
                  <a:lnTo>
                    <a:pt x="3483246" y="3257339"/>
                  </a:lnTo>
                  <a:lnTo>
                    <a:pt x="3483246" y="3257537"/>
                  </a:lnTo>
                  <a:lnTo>
                    <a:pt x="3483246" y="3257734"/>
                  </a:lnTo>
                  <a:lnTo>
                    <a:pt x="3483246" y="3257932"/>
                  </a:lnTo>
                  <a:lnTo>
                    <a:pt x="3483246" y="3258128"/>
                  </a:lnTo>
                  <a:lnTo>
                    <a:pt x="3483246" y="3258325"/>
                  </a:lnTo>
                  <a:lnTo>
                    <a:pt x="3483246" y="3258521"/>
                  </a:lnTo>
                  <a:lnTo>
                    <a:pt x="3483246" y="3258717"/>
                  </a:lnTo>
                  <a:lnTo>
                    <a:pt x="3483246" y="3258912"/>
                  </a:lnTo>
                  <a:lnTo>
                    <a:pt x="3483246" y="3259107"/>
                  </a:lnTo>
                  <a:lnTo>
                    <a:pt x="3483246" y="3259302"/>
                  </a:lnTo>
                  <a:lnTo>
                    <a:pt x="3483246" y="3259496"/>
                  </a:lnTo>
                  <a:lnTo>
                    <a:pt x="3483246" y="3259690"/>
                  </a:lnTo>
                  <a:lnTo>
                    <a:pt x="3483246" y="3259884"/>
                  </a:lnTo>
                  <a:lnTo>
                    <a:pt x="3483246" y="3260077"/>
                  </a:lnTo>
                  <a:lnTo>
                    <a:pt x="3483246" y="3260270"/>
                  </a:lnTo>
                  <a:lnTo>
                    <a:pt x="3483246" y="3260463"/>
                  </a:lnTo>
                  <a:lnTo>
                    <a:pt x="3483246" y="3260656"/>
                  </a:lnTo>
                  <a:lnTo>
                    <a:pt x="3483246" y="3260848"/>
                  </a:lnTo>
                  <a:lnTo>
                    <a:pt x="3483246" y="3261039"/>
                  </a:lnTo>
                  <a:lnTo>
                    <a:pt x="3483246" y="3261231"/>
                  </a:lnTo>
                  <a:lnTo>
                    <a:pt x="3483246" y="3261422"/>
                  </a:lnTo>
                  <a:lnTo>
                    <a:pt x="3483246" y="3261613"/>
                  </a:lnTo>
                  <a:lnTo>
                    <a:pt x="3483246" y="3261803"/>
                  </a:lnTo>
                  <a:lnTo>
                    <a:pt x="3483246" y="3261993"/>
                  </a:lnTo>
                  <a:lnTo>
                    <a:pt x="3483246" y="3262183"/>
                  </a:lnTo>
                  <a:lnTo>
                    <a:pt x="3483246" y="3262372"/>
                  </a:lnTo>
                  <a:lnTo>
                    <a:pt x="3483246" y="3262561"/>
                  </a:lnTo>
                  <a:lnTo>
                    <a:pt x="3483246" y="3262750"/>
                  </a:lnTo>
                  <a:lnTo>
                    <a:pt x="3483246" y="3262939"/>
                  </a:lnTo>
                  <a:lnTo>
                    <a:pt x="3483246" y="3263127"/>
                  </a:lnTo>
                  <a:lnTo>
                    <a:pt x="3483246" y="3263314"/>
                  </a:lnTo>
                  <a:lnTo>
                    <a:pt x="3483246" y="3263502"/>
                  </a:lnTo>
                  <a:lnTo>
                    <a:pt x="3483246" y="3263689"/>
                  </a:lnTo>
                  <a:lnTo>
                    <a:pt x="3483246" y="3263876"/>
                  </a:lnTo>
                  <a:lnTo>
                    <a:pt x="3483246" y="3264063"/>
                  </a:lnTo>
                  <a:lnTo>
                    <a:pt x="3483246" y="3264249"/>
                  </a:lnTo>
                  <a:lnTo>
                    <a:pt x="3483246" y="3264435"/>
                  </a:lnTo>
                  <a:lnTo>
                    <a:pt x="3483246" y="3264620"/>
                  </a:lnTo>
                  <a:lnTo>
                    <a:pt x="3483246" y="3264806"/>
                  </a:lnTo>
                  <a:lnTo>
                    <a:pt x="3483246" y="3264991"/>
                  </a:lnTo>
                  <a:lnTo>
                    <a:pt x="3483246" y="3265175"/>
                  </a:lnTo>
                  <a:lnTo>
                    <a:pt x="3483246" y="3265360"/>
                  </a:lnTo>
                  <a:lnTo>
                    <a:pt x="3483246" y="3265544"/>
                  </a:lnTo>
                  <a:lnTo>
                    <a:pt x="3483246" y="3265727"/>
                  </a:lnTo>
                  <a:lnTo>
                    <a:pt x="3483246" y="3265911"/>
                  </a:lnTo>
                  <a:lnTo>
                    <a:pt x="3483246" y="3266094"/>
                  </a:lnTo>
                  <a:lnTo>
                    <a:pt x="3483246" y="3266277"/>
                  </a:lnTo>
                  <a:lnTo>
                    <a:pt x="3483246" y="3266459"/>
                  </a:lnTo>
                  <a:lnTo>
                    <a:pt x="3483246" y="3266641"/>
                  </a:lnTo>
                  <a:lnTo>
                    <a:pt x="3483246" y="3266823"/>
                  </a:lnTo>
                  <a:lnTo>
                    <a:pt x="3483246" y="3267005"/>
                  </a:lnTo>
                  <a:lnTo>
                    <a:pt x="3483246" y="3267186"/>
                  </a:lnTo>
                  <a:lnTo>
                    <a:pt x="3483246" y="3267367"/>
                  </a:lnTo>
                  <a:lnTo>
                    <a:pt x="3483246" y="3267547"/>
                  </a:lnTo>
                  <a:lnTo>
                    <a:pt x="3483246" y="3267728"/>
                  </a:lnTo>
                  <a:lnTo>
                    <a:pt x="3483246" y="3267908"/>
                  </a:lnTo>
                  <a:lnTo>
                    <a:pt x="3483246" y="3268088"/>
                  </a:lnTo>
                  <a:lnTo>
                    <a:pt x="3483246" y="3268267"/>
                  </a:lnTo>
                  <a:lnTo>
                    <a:pt x="3483246" y="3268446"/>
                  </a:lnTo>
                  <a:lnTo>
                    <a:pt x="3483246" y="3268625"/>
                  </a:lnTo>
                  <a:lnTo>
                    <a:pt x="3483246" y="3268804"/>
                  </a:lnTo>
                  <a:lnTo>
                    <a:pt x="3483246" y="3268982"/>
                  </a:lnTo>
                  <a:lnTo>
                    <a:pt x="3483246" y="3269160"/>
                  </a:lnTo>
                  <a:lnTo>
                    <a:pt x="3483246" y="3269338"/>
                  </a:lnTo>
                  <a:lnTo>
                    <a:pt x="3483246" y="3269515"/>
                  </a:lnTo>
                  <a:lnTo>
                    <a:pt x="3483246" y="3269692"/>
                  </a:lnTo>
                  <a:lnTo>
                    <a:pt x="3483246" y="3269869"/>
                  </a:lnTo>
                  <a:lnTo>
                    <a:pt x="3483246" y="3270045"/>
                  </a:lnTo>
                  <a:lnTo>
                    <a:pt x="3483246" y="3270221"/>
                  </a:lnTo>
                  <a:lnTo>
                    <a:pt x="3483246" y="3270397"/>
                  </a:lnTo>
                  <a:lnTo>
                    <a:pt x="3483246" y="3270573"/>
                  </a:lnTo>
                  <a:lnTo>
                    <a:pt x="3483246" y="3270748"/>
                  </a:lnTo>
                  <a:lnTo>
                    <a:pt x="3483246" y="3270923"/>
                  </a:lnTo>
                  <a:lnTo>
                    <a:pt x="3483246" y="3271098"/>
                  </a:lnTo>
                  <a:lnTo>
                    <a:pt x="3483246" y="3271273"/>
                  </a:lnTo>
                  <a:lnTo>
                    <a:pt x="3483246" y="3271447"/>
                  </a:lnTo>
                  <a:lnTo>
                    <a:pt x="3483246" y="3271621"/>
                  </a:lnTo>
                  <a:lnTo>
                    <a:pt x="3483246" y="3271794"/>
                  </a:lnTo>
                  <a:lnTo>
                    <a:pt x="3483246" y="3271968"/>
                  </a:lnTo>
                  <a:lnTo>
                    <a:pt x="3483246" y="3272141"/>
                  </a:lnTo>
                  <a:lnTo>
                    <a:pt x="3483246" y="3272313"/>
                  </a:lnTo>
                  <a:lnTo>
                    <a:pt x="3483246" y="3272486"/>
                  </a:lnTo>
                  <a:lnTo>
                    <a:pt x="3483246" y="3272658"/>
                  </a:lnTo>
                  <a:lnTo>
                    <a:pt x="3483246" y="3272830"/>
                  </a:lnTo>
                  <a:lnTo>
                    <a:pt x="3483246" y="3273002"/>
                  </a:lnTo>
                  <a:lnTo>
                    <a:pt x="3483246" y="3273173"/>
                  </a:lnTo>
                  <a:lnTo>
                    <a:pt x="3483246" y="3273344"/>
                  </a:lnTo>
                  <a:lnTo>
                    <a:pt x="3483246" y="3273515"/>
                  </a:lnTo>
                  <a:lnTo>
                    <a:pt x="3483246" y="3273685"/>
                  </a:lnTo>
                  <a:lnTo>
                    <a:pt x="3483246" y="3273855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1710828"/>
                  </a:lnTo>
                  <a:lnTo>
                    <a:pt x="52248" y="1650827"/>
                  </a:lnTo>
                  <a:lnTo>
                    <a:pt x="55731" y="1594893"/>
                  </a:lnTo>
                  <a:lnTo>
                    <a:pt x="59215" y="1542624"/>
                  </a:lnTo>
                  <a:lnTo>
                    <a:pt x="62698" y="1493673"/>
                  </a:lnTo>
                  <a:lnTo>
                    <a:pt x="66181" y="1447733"/>
                  </a:lnTo>
                  <a:lnTo>
                    <a:pt x="69664" y="1404535"/>
                  </a:lnTo>
                  <a:lnTo>
                    <a:pt x="73148" y="1363839"/>
                  </a:lnTo>
                  <a:lnTo>
                    <a:pt x="76631" y="1325436"/>
                  </a:lnTo>
                  <a:lnTo>
                    <a:pt x="80114" y="1289136"/>
                  </a:lnTo>
                  <a:lnTo>
                    <a:pt x="83597" y="1254771"/>
                  </a:lnTo>
                  <a:lnTo>
                    <a:pt x="87081" y="1222191"/>
                  </a:lnTo>
                  <a:lnTo>
                    <a:pt x="90564" y="1191260"/>
                  </a:lnTo>
                  <a:lnTo>
                    <a:pt x="94047" y="1161856"/>
                  </a:lnTo>
                  <a:lnTo>
                    <a:pt x="97530" y="1710828"/>
                  </a:lnTo>
                  <a:lnTo>
                    <a:pt x="101014" y="1680292"/>
                  </a:lnTo>
                  <a:lnTo>
                    <a:pt x="104497" y="1650827"/>
                  </a:lnTo>
                  <a:lnTo>
                    <a:pt x="107980" y="1622378"/>
                  </a:lnTo>
                  <a:lnTo>
                    <a:pt x="111463" y="1594893"/>
                  </a:lnTo>
                  <a:lnTo>
                    <a:pt x="114947" y="1568323"/>
                  </a:lnTo>
                  <a:lnTo>
                    <a:pt x="118430" y="1542624"/>
                  </a:lnTo>
                  <a:lnTo>
                    <a:pt x="121913" y="1517754"/>
                  </a:lnTo>
                  <a:lnTo>
                    <a:pt x="125396" y="1493673"/>
                  </a:lnTo>
                  <a:lnTo>
                    <a:pt x="128880" y="1470344"/>
                  </a:lnTo>
                  <a:lnTo>
                    <a:pt x="132363" y="1447733"/>
                  </a:lnTo>
                  <a:lnTo>
                    <a:pt x="135846" y="1425807"/>
                  </a:lnTo>
                  <a:lnTo>
                    <a:pt x="139329" y="1404535"/>
                  </a:lnTo>
                  <a:lnTo>
                    <a:pt x="142813" y="1731809"/>
                  </a:lnTo>
                  <a:lnTo>
                    <a:pt x="146296" y="1710828"/>
                  </a:lnTo>
                  <a:lnTo>
                    <a:pt x="149779" y="1690349"/>
                  </a:lnTo>
                  <a:lnTo>
                    <a:pt x="153262" y="1670355"/>
                  </a:lnTo>
                  <a:lnTo>
                    <a:pt x="156746" y="1650827"/>
                  </a:lnTo>
                  <a:lnTo>
                    <a:pt x="160229" y="1631752"/>
                  </a:lnTo>
                  <a:lnTo>
                    <a:pt x="163712" y="1613112"/>
                  </a:lnTo>
                  <a:lnTo>
                    <a:pt x="167195" y="1594893"/>
                  </a:lnTo>
                  <a:lnTo>
                    <a:pt x="170679" y="1577081"/>
                  </a:lnTo>
                  <a:lnTo>
                    <a:pt x="174162" y="1559662"/>
                  </a:lnTo>
                  <a:lnTo>
                    <a:pt x="177645" y="1542624"/>
                  </a:lnTo>
                  <a:lnTo>
                    <a:pt x="181128" y="1525955"/>
                  </a:lnTo>
                  <a:lnTo>
                    <a:pt x="184612" y="1509641"/>
                  </a:lnTo>
                  <a:lnTo>
                    <a:pt x="188095" y="1493673"/>
                  </a:lnTo>
                  <a:lnTo>
                    <a:pt x="191578" y="2202595"/>
                  </a:lnTo>
                  <a:lnTo>
                    <a:pt x="195061" y="2187969"/>
                  </a:lnTo>
                  <a:lnTo>
                    <a:pt x="198545" y="2173536"/>
                  </a:lnTo>
                  <a:lnTo>
                    <a:pt x="202028" y="2159292"/>
                  </a:lnTo>
                  <a:lnTo>
                    <a:pt x="205511" y="2145233"/>
                  </a:lnTo>
                  <a:lnTo>
                    <a:pt x="208994" y="2131357"/>
                  </a:lnTo>
                  <a:lnTo>
                    <a:pt x="212478" y="2117659"/>
                  </a:lnTo>
                  <a:lnTo>
                    <a:pt x="215961" y="2104136"/>
                  </a:lnTo>
                  <a:lnTo>
                    <a:pt x="219444" y="2090784"/>
                  </a:lnTo>
                  <a:lnTo>
                    <a:pt x="222927" y="2077601"/>
                  </a:lnTo>
                  <a:lnTo>
                    <a:pt x="226411" y="2064583"/>
                  </a:lnTo>
                  <a:lnTo>
                    <a:pt x="229894" y="2051727"/>
                  </a:lnTo>
                  <a:lnTo>
                    <a:pt x="233377" y="2039030"/>
                  </a:lnTo>
                  <a:lnTo>
                    <a:pt x="236860" y="2026490"/>
                  </a:lnTo>
                  <a:lnTo>
                    <a:pt x="240344" y="2014102"/>
                  </a:lnTo>
                  <a:lnTo>
                    <a:pt x="243827" y="2001866"/>
                  </a:lnTo>
                  <a:lnTo>
                    <a:pt x="247310" y="1989777"/>
                  </a:lnTo>
                  <a:lnTo>
                    <a:pt x="250793" y="1977833"/>
                  </a:lnTo>
                  <a:lnTo>
                    <a:pt x="254277" y="1966031"/>
                  </a:lnTo>
                  <a:lnTo>
                    <a:pt x="257760" y="1954370"/>
                  </a:lnTo>
                  <a:lnTo>
                    <a:pt x="261243" y="1942846"/>
                  </a:lnTo>
                  <a:lnTo>
                    <a:pt x="264726" y="1931458"/>
                  </a:lnTo>
                  <a:lnTo>
                    <a:pt x="268210" y="1920202"/>
                  </a:lnTo>
                  <a:lnTo>
                    <a:pt x="271693" y="1909076"/>
                  </a:lnTo>
                  <a:lnTo>
                    <a:pt x="275176" y="1898079"/>
                  </a:lnTo>
                  <a:lnTo>
                    <a:pt x="278659" y="1887208"/>
                  </a:lnTo>
                  <a:lnTo>
                    <a:pt x="282143" y="1876460"/>
                  </a:lnTo>
                  <a:lnTo>
                    <a:pt x="285626" y="1865834"/>
                  </a:lnTo>
                  <a:lnTo>
                    <a:pt x="289109" y="1855328"/>
                  </a:lnTo>
                  <a:lnTo>
                    <a:pt x="292592" y="1844940"/>
                  </a:lnTo>
                  <a:lnTo>
                    <a:pt x="296075" y="1834667"/>
                  </a:lnTo>
                  <a:lnTo>
                    <a:pt x="299559" y="1824508"/>
                  </a:lnTo>
                  <a:lnTo>
                    <a:pt x="303042" y="1814461"/>
                  </a:lnTo>
                  <a:lnTo>
                    <a:pt x="306525" y="1804524"/>
                  </a:lnTo>
                  <a:lnTo>
                    <a:pt x="310008" y="1794695"/>
                  </a:lnTo>
                  <a:lnTo>
                    <a:pt x="313492" y="1784972"/>
                  </a:lnTo>
                  <a:lnTo>
                    <a:pt x="316975" y="1775355"/>
                  </a:lnTo>
                  <a:lnTo>
                    <a:pt x="320458" y="1765840"/>
                  </a:lnTo>
                  <a:lnTo>
                    <a:pt x="323941" y="1756427"/>
                  </a:lnTo>
                  <a:lnTo>
                    <a:pt x="327425" y="1747114"/>
                  </a:lnTo>
                  <a:lnTo>
                    <a:pt x="330908" y="1737899"/>
                  </a:lnTo>
                  <a:lnTo>
                    <a:pt x="334391" y="1728781"/>
                  </a:lnTo>
                  <a:lnTo>
                    <a:pt x="337874" y="1719757"/>
                  </a:lnTo>
                  <a:lnTo>
                    <a:pt x="341358" y="1710828"/>
                  </a:lnTo>
                  <a:lnTo>
                    <a:pt x="344841" y="1701991"/>
                  </a:lnTo>
                  <a:lnTo>
                    <a:pt x="348324" y="1693245"/>
                  </a:lnTo>
                  <a:lnTo>
                    <a:pt x="351807" y="1684588"/>
                  </a:lnTo>
                  <a:lnTo>
                    <a:pt x="355291" y="1676019"/>
                  </a:lnTo>
                  <a:lnTo>
                    <a:pt x="358774" y="1667537"/>
                  </a:lnTo>
                  <a:lnTo>
                    <a:pt x="362257" y="1659140"/>
                  </a:lnTo>
                  <a:lnTo>
                    <a:pt x="365740" y="1650827"/>
                  </a:lnTo>
                  <a:lnTo>
                    <a:pt x="369224" y="1642598"/>
                  </a:lnTo>
                  <a:lnTo>
                    <a:pt x="372707" y="1634450"/>
                  </a:lnTo>
                  <a:lnTo>
                    <a:pt x="376190" y="1626382"/>
                  </a:lnTo>
                  <a:lnTo>
                    <a:pt x="379673" y="1836940"/>
                  </a:lnTo>
                  <a:lnTo>
                    <a:pt x="383157" y="1829009"/>
                  </a:lnTo>
                  <a:lnTo>
                    <a:pt x="386640" y="1821146"/>
                  </a:lnTo>
                  <a:lnTo>
                    <a:pt x="390123" y="1813351"/>
                  </a:lnTo>
                  <a:lnTo>
                    <a:pt x="393606" y="1805622"/>
                  </a:lnTo>
                  <a:lnTo>
                    <a:pt x="397090" y="1797959"/>
                  </a:lnTo>
                  <a:lnTo>
                    <a:pt x="400573" y="1790361"/>
                  </a:lnTo>
                  <a:lnTo>
                    <a:pt x="404056" y="1782826"/>
                  </a:lnTo>
                  <a:lnTo>
                    <a:pt x="407539" y="1775355"/>
                  </a:lnTo>
                  <a:lnTo>
                    <a:pt x="411023" y="1767946"/>
                  </a:lnTo>
                  <a:lnTo>
                    <a:pt x="414506" y="1760598"/>
                  </a:lnTo>
                  <a:lnTo>
                    <a:pt x="417989" y="1753312"/>
                  </a:lnTo>
                  <a:lnTo>
                    <a:pt x="421472" y="1746085"/>
                  </a:lnTo>
                  <a:lnTo>
                    <a:pt x="424956" y="2585486"/>
                  </a:lnTo>
                  <a:lnTo>
                    <a:pt x="428439" y="2580035"/>
                  </a:lnTo>
                  <a:lnTo>
                    <a:pt x="431922" y="2574608"/>
                  </a:lnTo>
                  <a:lnTo>
                    <a:pt x="435405" y="2569203"/>
                  </a:lnTo>
                  <a:lnTo>
                    <a:pt x="438889" y="2563821"/>
                  </a:lnTo>
                  <a:lnTo>
                    <a:pt x="442372" y="2558461"/>
                  </a:lnTo>
                  <a:lnTo>
                    <a:pt x="445855" y="2553124"/>
                  </a:lnTo>
                  <a:lnTo>
                    <a:pt x="449338" y="2547809"/>
                  </a:lnTo>
                  <a:lnTo>
                    <a:pt x="452822" y="2542516"/>
                  </a:lnTo>
                  <a:lnTo>
                    <a:pt x="456305" y="2537244"/>
                  </a:lnTo>
                  <a:lnTo>
                    <a:pt x="459788" y="2531995"/>
                  </a:lnTo>
                  <a:lnTo>
                    <a:pt x="463271" y="2526768"/>
                  </a:lnTo>
                  <a:lnTo>
                    <a:pt x="466755" y="2521562"/>
                  </a:lnTo>
                  <a:lnTo>
                    <a:pt x="470238" y="2516377"/>
                  </a:lnTo>
                  <a:lnTo>
                    <a:pt x="473721" y="2562287"/>
                  </a:lnTo>
                  <a:lnTo>
                    <a:pt x="477204" y="2557315"/>
                  </a:lnTo>
                  <a:lnTo>
                    <a:pt x="480688" y="2552363"/>
                  </a:lnTo>
                  <a:lnTo>
                    <a:pt x="484171" y="2547430"/>
                  </a:lnTo>
                  <a:lnTo>
                    <a:pt x="487654" y="2542516"/>
                  </a:lnTo>
                  <a:lnTo>
                    <a:pt x="491137" y="2537620"/>
                  </a:lnTo>
                  <a:lnTo>
                    <a:pt x="494621" y="2532744"/>
                  </a:lnTo>
                  <a:lnTo>
                    <a:pt x="498104" y="2527886"/>
                  </a:lnTo>
                  <a:lnTo>
                    <a:pt x="501587" y="2523047"/>
                  </a:lnTo>
                  <a:lnTo>
                    <a:pt x="505070" y="2518226"/>
                  </a:lnTo>
                  <a:lnTo>
                    <a:pt x="508554" y="2513424"/>
                  </a:lnTo>
                  <a:lnTo>
                    <a:pt x="512037" y="2508640"/>
                  </a:lnTo>
                  <a:lnTo>
                    <a:pt x="515520" y="2503874"/>
                  </a:lnTo>
                  <a:lnTo>
                    <a:pt x="519003" y="2499126"/>
                  </a:lnTo>
                  <a:lnTo>
                    <a:pt x="522487" y="2494396"/>
                  </a:lnTo>
                  <a:lnTo>
                    <a:pt x="525970" y="2489684"/>
                  </a:lnTo>
                  <a:lnTo>
                    <a:pt x="529453" y="2484990"/>
                  </a:lnTo>
                  <a:lnTo>
                    <a:pt x="532936" y="2480314"/>
                  </a:lnTo>
                  <a:lnTo>
                    <a:pt x="536420" y="2475655"/>
                  </a:lnTo>
                  <a:lnTo>
                    <a:pt x="539903" y="2471013"/>
                  </a:lnTo>
                  <a:lnTo>
                    <a:pt x="543386" y="2466389"/>
                  </a:lnTo>
                  <a:lnTo>
                    <a:pt x="546869" y="2461782"/>
                  </a:lnTo>
                  <a:lnTo>
                    <a:pt x="550353" y="2457193"/>
                  </a:lnTo>
                  <a:lnTo>
                    <a:pt x="553836" y="2452620"/>
                  </a:lnTo>
                  <a:lnTo>
                    <a:pt x="557319" y="2448065"/>
                  </a:lnTo>
                  <a:lnTo>
                    <a:pt x="560802" y="2443526"/>
                  </a:lnTo>
                  <a:lnTo>
                    <a:pt x="564286" y="2439004"/>
                  </a:lnTo>
                  <a:lnTo>
                    <a:pt x="567769" y="2484366"/>
                  </a:lnTo>
                  <a:lnTo>
                    <a:pt x="571252" y="2480003"/>
                  </a:lnTo>
                  <a:lnTo>
                    <a:pt x="574735" y="2475655"/>
                  </a:lnTo>
                  <a:lnTo>
                    <a:pt x="578218" y="2471322"/>
                  </a:lnTo>
                  <a:lnTo>
                    <a:pt x="581702" y="2467005"/>
                  </a:lnTo>
                  <a:lnTo>
                    <a:pt x="585185" y="2462702"/>
                  </a:lnTo>
                  <a:lnTo>
                    <a:pt x="588668" y="2458415"/>
                  </a:lnTo>
                  <a:lnTo>
                    <a:pt x="592151" y="2454142"/>
                  </a:lnTo>
                  <a:lnTo>
                    <a:pt x="595635" y="2449885"/>
                  </a:lnTo>
                  <a:lnTo>
                    <a:pt x="599118" y="2445642"/>
                  </a:lnTo>
                  <a:lnTo>
                    <a:pt x="602601" y="2441414"/>
                  </a:lnTo>
                  <a:lnTo>
                    <a:pt x="606084" y="2437200"/>
                  </a:lnTo>
                  <a:lnTo>
                    <a:pt x="609568" y="2433001"/>
                  </a:lnTo>
                  <a:lnTo>
                    <a:pt x="613051" y="2497548"/>
                  </a:lnTo>
                  <a:lnTo>
                    <a:pt x="616534" y="2493538"/>
                  </a:lnTo>
                  <a:lnTo>
                    <a:pt x="620017" y="2489542"/>
                  </a:lnTo>
                  <a:lnTo>
                    <a:pt x="623501" y="2485558"/>
                  </a:lnTo>
                  <a:lnTo>
                    <a:pt x="626984" y="2481587"/>
                  </a:lnTo>
                  <a:lnTo>
                    <a:pt x="630467" y="2477629"/>
                  </a:lnTo>
                  <a:lnTo>
                    <a:pt x="633950" y="2473684"/>
                  </a:lnTo>
                  <a:lnTo>
                    <a:pt x="637434" y="2469750"/>
                  </a:lnTo>
                  <a:lnTo>
                    <a:pt x="640917" y="2465830"/>
                  </a:lnTo>
                  <a:lnTo>
                    <a:pt x="644400" y="2461922"/>
                  </a:lnTo>
                  <a:lnTo>
                    <a:pt x="647883" y="2458026"/>
                  </a:lnTo>
                  <a:lnTo>
                    <a:pt x="651367" y="2454142"/>
                  </a:lnTo>
                  <a:lnTo>
                    <a:pt x="654850" y="2450271"/>
                  </a:lnTo>
                  <a:lnTo>
                    <a:pt x="658333" y="2446412"/>
                  </a:lnTo>
                  <a:lnTo>
                    <a:pt x="661816" y="2484990"/>
                  </a:lnTo>
                  <a:lnTo>
                    <a:pt x="665300" y="2481248"/>
                  </a:lnTo>
                  <a:lnTo>
                    <a:pt x="668783" y="2477516"/>
                  </a:lnTo>
                  <a:lnTo>
                    <a:pt x="672266" y="2473796"/>
                  </a:lnTo>
                  <a:lnTo>
                    <a:pt x="675749" y="2470087"/>
                  </a:lnTo>
                  <a:lnTo>
                    <a:pt x="679233" y="2466389"/>
                  </a:lnTo>
                  <a:lnTo>
                    <a:pt x="682716" y="2462702"/>
                  </a:lnTo>
                  <a:lnTo>
                    <a:pt x="686199" y="2459027"/>
                  </a:lnTo>
                  <a:lnTo>
                    <a:pt x="689682" y="2455362"/>
                  </a:lnTo>
                  <a:lnTo>
                    <a:pt x="693166" y="2451708"/>
                  </a:lnTo>
                  <a:lnTo>
                    <a:pt x="696649" y="2448065"/>
                  </a:lnTo>
                  <a:lnTo>
                    <a:pt x="700132" y="2444432"/>
                  </a:lnTo>
                  <a:lnTo>
                    <a:pt x="703615" y="2440811"/>
                  </a:lnTo>
                  <a:lnTo>
                    <a:pt x="707099" y="2496386"/>
                  </a:lnTo>
                  <a:lnTo>
                    <a:pt x="710582" y="2492906"/>
                  </a:lnTo>
                  <a:lnTo>
                    <a:pt x="714065" y="2489437"/>
                  </a:lnTo>
                  <a:lnTo>
                    <a:pt x="717548" y="2485977"/>
                  </a:lnTo>
                  <a:lnTo>
                    <a:pt x="721032" y="2482527"/>
                  </a:lnTo>
                  <a:lnTo>
                    <a:pt x="724515" y="2479086"/>
                  </a:lnTo>
                  <a:lnTo>
                    <a:pt x="727998" y="2475655"/>
                  </a:lnTo>
                  <a:lnTo>
                    <a:pt x="731481" y="2472233"/>
                  </a:lnTo>
                  <a:lnTo>
                    <a:pt x="734965" y="2468821"/>
                  </a:lnTo>
                  <a:lnTo>
                    <a:pt x="738448" y="2465418"/>
                  </a:lnTo>
                  <a:lnTo>
                    <a:pt x="741931" y="2462024"/>
                  </a:lnTo>
                  <a:lnTo>
                    <a:pt x="745414" y="2458640"/>
                  </a:lnTo>
                  <a:lnTo>
                    <a:pt x="748898" y="2455265"/>
                  </a:lnTo>
                  <a:lnTo>
                    <a:pt x="752381" y="2451900"/>
                  </a:lnTo>
                  <a:lnTo>
                    <a:pt x="755864" y="2551914"/>
                  </a:lnTo>
                  <a:lnTo>
                    <a:pt x="759347" y="2548773"/>
                  </a:lnTo>
                  <a:lnTo>
                    <a:pt x="762831" y="2545641"/>
                  </a:lnTo>
                  <a:lnTo>
                    <a:pt x="766314" y="2542516"/>
                  </a:lnTo>
                  <a:lnTo>
                    <a:pt x="769797" y="2539398"/>
                  </a:lnTo>
                  <a:lnTo>
                    <a:pt x="773280" y="2536288"/>
                  </a:lnTo>
                  <a:lnTo>
                    <a:pt x="776764" y="2533186"/>
                  </a:lnTo>
                  <a:lnTo>
                    <a:pt x="780247" y="2530092"/>
                  </a:lnTo>
                  <a:lnTo>
                    <a:pt x="783730" y="2527005"/>
                  </a:lnTo>
                  <a:lnTo>
                    <a:pt x="787213" y="2523925"/>
                  </a:lnTo>
                  <a:lnTo>
                    <a:pt x="790697" y="2520853"/>
                  </a:lnTo>
                  <a:lnTo>
                    <a:pt x="794180" y="2517789"/>
                  </a:lnTo>
                  <a:lnTo>
                    <a:pt x="797663" y="2514732"/>
                  </a:lnTo>
                  <a:lnTo>
                    <a:pt x="801146" y="2542516"/>
                  </a:lnTo>
                  <a:lnTo>
                    <a:pt x="804630" y="2539534"/>
                  </a:lnTo>
                  <a:lnTo>
                    <a:pt x="808113" y="2536559"/>
                  </a:lnTo>
                  <a:lnTo>
                    <a:pt x="811596" y="2533590"/>
                  </a:lnTo>
                  <a:lnTo>
                    <a:pt x="815079" y="2530629"/>
                  </a:lnTo>
                  <a:lnTo>
                    <a:pt x="818563" y="2527675"/>
                  </a:lnTo>
                  <a:lnTo>
                    <a:pt x="822046" y="2524728"/>
                  </a:lnTo>
                  <a:lnTo>
                    <a:pt x="825529" y="2521787"/>
                  </a:lnTo>
                  <a:lnTo>
                    <a:pt x="829012" y="2518854"/>
                  </a:lnTo>
                  <a:lnTo>
                    <a:pt x="832496" y="2515927"/>
                  </a:lnTo>
                  <a:lnTo>
                    <a:pt x="835979" y="2513007"/>
                  </a:lnTo>
                  <a:lnTo>
                    <a:pt x="839462" y="2510094"/>
                  </a:lnTo>
                  <a:lnTo>
                    <a:pt x="842945" y="2507187"/>
                  </a:lnTo>
                  <a:lnTo>
                    <a:pt x="846429" y="2504288"/>
                  </a:lnTo>
                  <a:lnTo>
                    <a:pt x="849912" y="2545321"/>
                  </a:lnTo>
                  <a:lnTo>
                    <a:pt x="853395" y="2542516"/>
                  </a:lnTo>
                  <a:lnTo>
                    <a:pt x="856878" y="2539716"/>
                  </a:lnTo>
                  <a:lnTo>
                    <a:pt x="860361" y="2536922"/>
                  </a:lnTo>
                  <a:lnTo>
                    <a:pt x="863845" y="2534135"/>
                  </a:lnTo>
                  <a:lnTo>
                    <a:pt x="867328" y="2531354"/>
                  </a:lnTo>
                  <a:lnTo>
                    <a:pt x="870811" y="2528579"/>
                  </a:lnTo>
                  <a:lnTo>
                    <a:pt x="874294" y="2525810"/>
                  </a:lnTo>
                  <a:lnTo>
                    <a:pt x="877778" y="2523047"/>
                  </a:lnTo>
                  <a:lnTo>
                    <a:pt x="881261" y="2520290"/>
                  </a:lnTo>
                  <a:lnTo>
                    <a:pt x="884744" y="2517539"/>
                  </a:lnTo>
                  <a:lnTo>
                    <a:pt x="888227" y="2514794"/>
                  </a:lnTo>
                  <a:lnTo>
                    <a:pt x="891711" y="2512055"/>
                  </a:lnTo>
                  <a:lnTo>
                    <a:pt x="895194" y="2509322"/>
                  </a:lnTo>
                  <a:lnTo>
                    <a:pt x="898677" y="2506595"/>
                  </a:lnTo>
                  <a:lnTo>
                    <a:pt x="902160" y="2503874"/>
                  </a:lnTo>
                  <a:lnTo>
                    <a:pt x="905644" y="2501159"/>
                  </a:lnTo>
                  <a:lnTo>
                    <a:pt x="909127" y="2498449"/>
                  </a:lnTo>
                  <a:lnTo>
                    <a:pt x="912610" y="2495746"/>
                  </a:lnTo>
                  <a:lnTo>
                    <a:pt x="916093" y="2493048"/>
                  </a:lnTo>
                  <a:lnTo>
                    <a:pt x="919577" y="2490356"/>
                  </a:lnTo>
                  <a:lnTo>
                    <a:pt x="923060" y="2487670"/>
                  </a:lnTo>
                  <a:lnTo>
                    <a:pt x="926543" y="2484990"/>
                  </a:lnTo>
                  <a:lnTo>
                    <a:pt x="930026" y="2482316"/>
                  </a:lnTo>
                  <a:lnTo>
                    <a:pt x="933510" y="2479647"/>
                  </a:lnTo>
                  <a:lnTo>
                    <a:pt x="936993" y="2476984"/>
                  </a:lnTo>
                  <a:lnTo>
                    <a:pt x="940476" y="2474327"/>
                  </a:lnTo>
                  <a:lnTo>
                    <a:pt x="943959" y="2471675"/>
                  </a:lnTo>
                  <a:lnTo>
                    <a:pt x="947443" y="2469029"/>
                  </a:lnTo>
                  <a:lnTo>
                    <a:pt x="950926" y="2466389"/>
                  </a:lnTo>
                  <a:lnTo>
                    <a:pt x="954409" y="2463755"/>
                  </a:lnTo>
                  <a:lnTo>
                    <a:pt x="957892" y="2461126"/>
                  </a:lnTo>
                  <a:lnTo>
                    <a:pt x="961376" y="2458502"/>
                  </a:lnTo>
                  <a:lnTo>
                    <a:pt x="964859" y="2455885"/>
                  </a:lnTo>
                  <a:lnTo>
                    <a:pt x="968342" y="2453272"/>
                  </a:lnTo>
                  <a:lnTo>
                    <a:pt x="971825" y="2450666"/>
                  </a:lnTo>
                  <a:lnTo>
                    <a:pt x="975309" y="2448065"/>
                  </a:lnTo>
                  <a:lnTo>
                    <a:pt x="978792" y="2445469"/>
                  </a:lnTo>
                  <a:lnTo>
                    <a:pt x="982275" y="2442879"/>
                  </a:lnTo>
                  <a:lnTo>
                    <a:pt x="985758" y="2440294"/>
                  </a:lnTo>
                  <a:lnTo>
                    <a:pt x="989242" y="2480673"/>
                  </a:lnTo>
                  <a:lnTo>
                    <a:pt x="992725" y="2478161"/>
                  </a:lnTo>
                  <a:lnTo>
                    <a:pt x="996208" y="2475655"/>
                  </a:lnTo>
                  <a:lnTo>
                    <a:pt x="999691" y="2473153"/>
                  </a:lnTo>
                  <a:lnTo>
                    <a:pt x="1003175" y="2470657"/>
                  </a:lnTo>
                  <a:lnTo>
                    <a:pt x="1006658" y="2468166"/>
                  </a:lnTo>
                  <a:lnTo>
                    <a:pt x="1010141" y="2465679"/>
                  </a:lnTo>
                  <a:lnTo>
                    <a:pt x="1013624" y="2463198"/>
                  </a:lnTo>
                  <a:lnTo>
                    <a:pt x="1017108" y="2460722"/>
                  </a:lnTo>
                  <a:lnTo>
                    <a:pt x="1020591" y="2458250"/>
                  </a:lnTo>
                  <a:lnTo>
                    <a:pt x="1024074" y="2455784"/>
                  </a:lnTo>
                  <a:lnTo>
                    <a:pt x="1027557" y="2453323"/>
                  </a:lnTo>
                  <a:lnTo>
                    <a:pt x="1031041" y="2450866"/>
                  </a:lnTo>
                  <a:lnTo>
                    <a:pt x="1034524" y="2448414"/>
                  </a:lnTo>
                  <a:lnTo>
                    <a:pt x="1038007" y="2486354"/>
                  </a:lnTo>
                  <a:lnTo>
                    <a:pt x="1041490" y="2483968"/>
                  </a:lnTo>
                  <a:lnTo>
                    <a:pt x="1044974" y="2481587"/>
                  </a:lnTo>
                  <a:lnTo>
                    <a:pt x="1048457" y="2479211"/>
                  </a:lnTo>
                  <a:lnTo>
                    <a:pt x="1051940" y="2476839"/>
                  </a:lnTo>
                  <a:lnTo>
                    <a:pt x="1055423" y="2474472"/>
                  </a:lnTo>
                  <a:lnTo>
                    <a:pt x="1058907" y="2472109"/>
                  </a:lnTo>
                  <a:lnTo>
                    <a:pt x="1062390" y="2469750"/>
                  </a:lnTo>
                  <a:lnTo>
                    <a:pt x="1065873" y="2467397"/>
                  </a:lnTo>
                  <a:lnTo>
                    <a:pt x="1069356" y="2465047"/>
                  </a:lnTo>
                  <a:lnTo>
                    <a:pt x="1072840" y="2462702"/>
                  </a:lnTo>
                  <a:lnTo>
                    <a:pt x="1076323" y="2460362"/>
                  </a:lnTo>
                  <a:lnTo>
                    <a:pt x="1079806" y="2458026"/>
                  </a:lnTo>
                  <a:lnTo>
                    <a:pt x="1083289" y="2481379"/>
                  </a:lnTo>
                  <a:lnTo>
                    <a:pt x="1086773" y="2479086"/>
                  </a:lnTo>
                  <a:lnTo>
                    <a:pt x="1090256" y="2476797"/>
                  </a:lnTo>
                  <a:lnTo>
                    <a:pt x="1093739" y="2474513"/>
                  </a:lnTo>
                  <a:lnTo>
                    <a:pt x="1097222" y="2472233"/>
                  </a:lnTo>
                  <a:lnTo>
                    <a:pt x="1100706" y="2469957"/>
                  </a:lnTo>
                  <a:lnTo>
                    <a:pt x="1104189" y="2467685"/>
                  </a:lnTo>
                  <a:lnTo>
                    <a:pt x="1107672" y="2465418"/>
                  </a:lnTo>
                  <a:lnTo>
                    <a:pt x="1111155" y="2463155"/>
                  </a:lnTo>
                  <a:lnTo>
                    <a:pt x="1114639" y="2460895"/>
                  </a:lnTo>
                  <a:lnTo>
                    <a:pt x="1118122" y="2458640"/>
                  </a:lnTo>
                  <a:lnTo>
                    <a:pt x="1121605" y="2456389"/>
                  </a:lnTo>
                  <a:lnTo>
                    <a:pt x="1125088" y="2454142"/>
                  </a:lnTo>
                  <a:lnTo>
                    <a:pt x="1128572" y="2451900"/>
                  </a:lnTo>
                  <a:lnTo>
                    <a:pt x="1132055" y="2449661"/>
                  </a:lnTo>
                  <a:lnTo>
                    <a:pt x="1135538" y="2447427"/>
                  </a:lnTo>
                  <a:lnTo>
                    <a:pt x="1139021" y="2445196"/>
                  </a:lnTo>
                  <a:lnTo>
                    <a:pt x="1142505" y="2442970"/>
                  </a:lnTo>
                  <a:lnTo>
                    <a:pt x="1145988" y="2440747"/>
                  </a:lnTo>
                  <a:lnTo>
                    <a:pt x="1149471" y="2438529"/>
                  </a:lnTo>
                  <a:lnTo>
                    <a:pt x="1152954" y="2436315"/>
                  </a:lnTo>
                  <a:lnTo>
                    <a:pt x="1156437" y="2434105"/>
                  </a:lnTo>
                  <a:lnTo>
                    <a:pt x="1159921" y="2431898"/>
                  </a:lnTo>
                  <a:lnTo>
                    <a:pt x="1163404" y="2429696"/>
                  </a:lnTo>
                  <a:lnTo>
                    <a:pt x="1166887" y="2427498"/>
                  </a:lnTo>
                  <a:lnTo>
                    <a:pt x="1170370" y="2425303"/>
                  </a:lnTo>
                  <a:lnTo>
                    <a:pt x="1173854" y="2423113"/>
                  </a:lnTo>
                  <a:lnTo>
                    <a:pt x="1177337" y="2433724"/>
                  </a:lnTo>
                  <a:lnTo>
                    <a:pt x="1180820" y="2431556"/>
                  </a:lnTo>
                  <a:lnTo>
                    <a:pt x="1184303" y="2429393"/>
                  </a:lnTo>
                  <a:lnTo>
                    <a:pt x="1187787" y="2427233"/>
                  </a:lnTo>
                  <a:lnTo>
                    <a:pt x="1191270" y="2425077"/>
                  </a:lnTo>
                  <a:lnTo>
                    <a:pt x="1194753" y="2422924"/>
                  </a:lnTo>
                  <a:lnTo>
                    <a:pt x="1198236" y="2420776"/>
                  </a:lnTo>
                  <a:lnTo>
                    <a:pt x="1201720" y="2418631"/>
                  </a:lnTo>
                  <a:lnTo>
                    <a:pt x="1205203" y="2416491"/>
                  </a:lnTo>
                  <a:lnTo>
                    <a:pt x="1208686" y="2414354"/>
                  </a:lnTo>
                  <a:lnTo>
                    <a:pt x="1212169" y="2412220"/>
                  </a:lnTo>
                  <a:lnTo>
                    <a:pt x="1215653" y="2410091"/>
                  </a:lnTo>
                  <a:lnTo>
                    <a:pt x="1219136" y="2407965"/>
                  </a:lnTo>
                  <a:lnTo>
                    <a:pt x="1222619" y="2405843"/>
                  </a:lnTo>
                  <a:lnTo>
                    <a:pt x="1226102" y="2440929"/>
                  </a:lnTo>
                  <a:lnTo>
                    <a:pt x="1229586" y="2438856"/>
                  </a:lnTo>
                  <a:lnTo>
                    <a:pt x="1233069" y="2436786"/>
                  </a:lnTo>
                  <a:lnTo>
                    <a:pt x="1236552" y="2434720"/>
                  </a:lnTo>
                  <a:lnTo>
                    <a:pt x="1240035" y="2432657"/>
                  </a:lnTo>
                  <a:lnTo>
                    <a:pt x="1243519" y="2430598"/>
                  </a:lnTo>
                  <a:lnTo>
                    <a:pt x="1247002" y="2428542"/>
                  </a:lnTo>
                  <a:lnTo>
                    <a:pt x="1250485" y="2426490"/>
                  </a:lnTo>
                  <a:lnTo>
                    <a:pt x="1253968" y="2424441"/>
                  </a:lnTo>
                  <a:lnTo>
                    <a:pt x="1257452" y="2422396"/>
                  </a:lnTo>
                  <a:lnTo>
                    <a:pt x="1260935" y="2420354"/>
                  </a:lnTo>
                  <a:lnTo>
                    <a:pt x="1264418" y="2418315"/>
                  </a:lnTo>
                  <a:lnTo>
                    <a:pt x="1267901" y="2416280"/>
                  </a:lnTo>
                  <a:lnTo>
                    <a:pt x="1271385" y="2426258"/>
                  </a:lnTo>
                  <a:lnTo>
                    <a:pt x="1274868" y="2424243"/>
                  </a:lnTo>
                  <a:lnTo>
                    <a:pt x="1278351" y="2422231"/>
                  </a:lnTo>
                  <a:lnTo>
                    <a:pt x="1281834" y="2420222"/>
                  </a:lnTo>
                  <a:lnTo>
                    <a:pt x="1285318" y="2418217"/>
                  </a:lnTo>
                  <a:lnTo>
                    <a:pt x="1288801" y="2416215"/>
                  </a:lnTo>
                  <a:lnTo>
                    <a:pt x="1292284" y="2414216"/>
                  </a:lnTo>
                  <a:lnTo>
                    <a:pt x="1295767" y="2412220"/>
                  </a:lnTo>
                  <a:lnTo>
                    <a:pt x="1299251" y="2410228"/>
                  </a:lnTo>
                  <a:lnTo>
                    <a:pt x="1302734" y="2408239"/>
                  </a:lnTo>
                  <a:lnTo>
                    <a:pt x="1306217" y="2406254"/>
                  </a:lnTo>
                  <a:lnTo>
                    <a:pt x="1309700" y="2404271"/>
                  </a:lnTo>
                  <a:lnTo>
                    <a:pt x="1313184" y="2402292"/>
                  </a:lnTo>
                  <a:lnTo>
                    <a:pt x="1316667" y="2400316"/>
                  </a:lnTo>
                  <a:lnTo>
                    <a:pt x="1320150" y="2398344"/>
                  </a:lnTo>
                  <a:lnTo>
                    <a:pt x="1323633" y="2396374"/>
                  </a:lnTo>
                  <a:lnTo>
                    <a:pt x="1327117" y="2394408"/>
                  </a:lnTo>
                  <a:lnTo>
                    <a:pt x="1330600" y="2392445"/>
                  </a:lnTo>
                  <a:lnTo>
                    <a:pt x="1334083" y="2390486"/>
                  </a:lnTo>
                  <a:lnTo>
                    <a:pt x="1337566" y="2388529"/>
                  </a:lnTo>
                  <a:lnTo>
                    <a:pt x="1341050" y="2386576"/>
                  </a:lnTo>
                  <a:lnTo>
                    <a:pt x="1344533" y="2384626"/>
                  </a:lnTo>
                  <a:lnTo>
                    <a:pt x="1348016" y="2382679"/>
                  </a:lnTo>
                  <a:lnTo>
                    <a:pt x="1351499" y="2380735"/>
                  </a:lnTo>
                  <a:lnTo>
                    <a:pt x="1354983" y="2378795"/>
                  </a:lnTo>
                  <a:lnTo>
                    <a:pt x="1358466" y="2376857"/>
                  </a:lnTo>
                  <a:lnTo>
                    <a:pt x="1361949" y="2374923"/>
                  </a:lnTo>
                  <a:lnTo>
                    <a:pt x="1365432" y="2385059"/>
                  </a:lnTo>
                  <a:lnTo>
                    <a:pt x="1368916" y="2383142"/>
                  </a:lnTo>
                  <a:lnTo>
                    <a:pt x="1372399" y="2381229"/>
                  </a:lnTo>
                  <a:lnTo>
                    <a:pt x="1375882" y="2379318"/>
                  </a:lnTo>
                  <a:lnTo>
                    <a:pt x="1379365" y="2377411"/>
                  </a:lnTo>
                  <a:lnTo>
                    <a:pt x="1382849" y="2375506"/>
                  </a:lnTo>
                  <a:lnTo>
                    <a:pt x="1386332" y="2373605"/>
                  </a:lnTo>
                  <a:lnTo>
                    <a:pt x="1389815" y="2371706"/>
                  </a:lnTo>
                  <a:lnTo>
                    <a:pt x="1393298" y="2369811"/>
                  </a:lnTo>
                  <a:lnTo>
                    <a:pt x="1396782" y="2367919"/>
                  </a:lnTo>
                  <a:lnTo>
                    <a:pt x="1400265" y="2366030"/>
                  </a:lnTo>
                  <a:lnTo>
                    <a:pt x="1403748" y="2364143"/>
                  </a:lnTo>
                  <a:lnTo>
                    <a:pt x="1407231" y="2362260"/>
                  </a:lnTo>
                  <a:lnTo>
                    <a:pt x="1410715" y="2360380"/>
                  </a:lnTo>
                  <a:lnTo>
                    <a:pt x="1414198" y="2447552"/>
                  </a:lnTo>
                  <a:lnTo>
                    <a:pt x="1417681" y="2445761"/>
                  </a:lnTo>
                  <a:lnTo>
                    <a:pt x="1421164" y="2443973"/>
                  </a:lnTo>
                  <a:lnTo>
                    <a:pt x="1424648" y="2442187"/>
                  </a:lnTo>
                  <a:lnTo>
                    <a:pt x="1428131" y="2440403"/>
                  </a:lnTo>
                  <a:lnTo>
                    <a:pt x="1431614" y="2438623"/>
                  </a:lnTo>
                  <a:lnTo>
                    <a:pt x="1435097" y="2436845"/>
                  </a:lnTo>
                  <a:lnTo>
                    <a:pt x="1438580" y="2435069"/>
                  </a:lnTo>
                  <a:lnTo>
                    <a:pt x="1442064" y="2433296"/>
                  </a:lnTo>
                  <a:lnTo>
                    <a:pt x="1445547" y="2431526"/>
                  </a:lnTo>
                  <a:lnTo>
                    <a:pt x="1449030" y="2429758"/>
                  </a:lnTo>
                  <a:lnTo>
                    <a:pt x="1452513" y="2427993"/>
                  </a:lnTo>
                  <a:lnTo>
                    <a:pt x="1455997" y="2426230"/>
                  </a:lnTo>
                  <a:lnTo>
                    <a:pt x="1459480" y="2434749"/>
                  </a:lnTo>
                  <a:lnTo>
                    <a:pt x="1462963" y="2433001"/>
                  </a:lnTo>
                  <a:lnTo>
                    <a:pt x="1466446" y="2431255"/>
                  </a:lnTo>
                  <a:lnTo>
                    <a:pt x="1469930" y="2429513"/>
                  </a:lnTo>
                  <a:lnTo>
                    <a:pt x="1473413" y="2427772"/>
                  </a:lnTo>
                  <a:lnTo>
                    <a:pt x="1476896" y="2426034"/>
                  </a:lnTo>
                  <a:lnTo>
                    <a:pt x="1480379" y="2424299"/>
                  </a:lnTo>
                  <a:lnTo>
                    <a:pt x="1483863" y="2422566"/>
                  </a:lnTo>
                  <a:lnTo>
                    <a:pt x="1487346" y="2420836"/>
                  </a:lnTo>
                  <a:lnTo>
                    <a:pt x="1490829" y="2419108"/>
                  </a:lnTo>
                  <a:lnTo>
                    <a:pt x="1494312" y="2417382"/>
                  </a:lnTo>
                  <a:lnTo>
                    <a:pt x="1497796" y="2415659"/>
                  </a:lnTo>
                  <a:lnTo>
                    <a:pt x="1501279" y="2413939"/>
                  </a:lnTo>
                  <a:lnTo>
                    <a:pt x="1504762" y="2412220"/>
                  </a:lnTo>
                  <a:lnTo>
                    <a:pt x="1508245" y="2611578"/>
                  </a:lnTo>
                  <a:lnTo>
                    <a:pt x="1511729" y="2610069"/>
                  </a:lnTo>
                  <a:lnTo>
                    <a:pt x="1515212" y="2608563"/>
                  </a:lnTo>
                  <a:lnTo>
                    <a:pt x="1518695" y="2607058"/>
                  </a:lnTo>
                  <a:lnTo>
                    <a:pt x="1522178" y="2605554"/>
                  </a:lnTo>
                  <a:lnTo>
                    <a:pt x="1525662" y="2604053"/>
                  </a:lnTo>
                  <a:lnTo>
                    <a:pt x="1529145" y="2602553"/>
                  </a:lnTo>
                  <a:lnTo>
                    <a:pt x="1532628" y="2601055"/>
                  </a:lnTo>
                  <a:lnTo>
                    <a:pt x="1536111" y="2599559"/>
                  </a:lnTo>
                  <a:lnTo>
                    <a:pt x="1539595" y="2598064"/>
                  </a:lnTo>
                  <a:lnTo>
                    <a:pt x="1543078" y="2596571"/>
                  </a:lnTo>
                  <a:lnTo>
                    <a:pt x="1546561" y="2595080"/>
                  </a:lnTo>
                  <a:lnTo>
                    <a:pt x="1550044" y="2593591"/>
                  </a:lnTo>
                  <a:lnTo>
                    <a:pt x="1553528" y="2711716"/>
                  </a:lnTo>
                  <a:lnTo>
                    <a:pt x="1557011" y="2710370"/>
                  </a:lnTo>
                  <a:lnTo>
                    <a:pt x="1560494" y="2709026"/>
                  </a:lnTo>
                  <a:lnTo>
                    <a:pt x="1563977" y="2707682"/>
                  </a:lnTo>
                  <a:lnTo>
                    <a:pt x="1567461" y="2706340"/>
                  </a:lnTo>
                  <a:lnTo>
                    <a:pt x="1570944" y="2704999"/>
                  </a:lnTo>
                  <a:lnTo>
                    <a:pt x="1574427" y="2703660"/>
                  </a:lnTo>
                  <a:lnTo>
                    <a:pt x="1577910" y="2702322"/>
                  </a:lnTo>
                  <a:lnTo>
                    <a:pt x="1581394" y="2700985"/>
                  </a:lnTo>
                  <a:lnTo>
                    <a:pt x="1584877" y="2699650"/>
                  </a:lnTo>
                  <a:lnTo>
                    <a:pt x="1588360" y="2698316"/>
                  </a:lnTo>
                  <a:lnTo>
                    <a:pt x="1591843" y="2696983"/>
                  </a:lnTo>
                  <a:lnTo>
                    <a:pt x="1595327" y="2695651"/>
                  </a:lnTo>
                  <a:lnTo>
                    <a:pt x="1598810" y="2694321"/>
                  </a:lnTo>
                  <a:lnTo>
                    <a:pt x="1602293" y="2692992"/>
                  </a:lnTo>
                  <a:lnTo>
                    <a:pt x="1605776" y="2691665"/>
                  </a:lnTo>
                  <a:lnTo>
                    <a:pt x="1609260" y="2690339"/>
                  </a:lnTo>
                  <a:lnTo>
                    <a:pt x="1612743" y="2689014"/>
                  </a:lnTo>
                  <a:lnTo>
                    <a:pt x="1616226" y="2687690"/>
                  </a:lnTo>
                  <a:lnTo>
                    <a:pt x="1619709" y="2686368"/>
                  </a:lnTo>
                  <a:lnTo>
                    <a:pt x="1623193" y="2685047"/>
                  </a:lnTo>
                  <a:lnTo>
                    <a:pt x="1626676" y="2683727"/>
                  </a:lnTo>
                  <a:lnTo>
                    <a:pt x="1630159" y="2682409"/>
                  </a:lnTo>
                  <a:lnTo>
                    <a:pt x="1633642" y="2681091"/>
                  </a:lnTo>
                  <a:lnTo>
                    <a:pt x="1637126" y="2679776"/>
                  </a:lnTo>
                  <a:lnTo>
                    <a:pt x="1640609" y="2678461"/>
                  </a:lnTo>
                  <a:lnTo>
                    <a:pt x="1644092" y="2677148"/>
                  </a:lnTo>
                  <a:lnTo>
                    <a:pt x="1647575" y="2701714"/>
                  </a:lnTo>
                  <a:lnTo>
                    <a:pt x="1651059" y="2700433"/>
                  </a:lnTo>
                  <a:lnTo>
                    <a:pt x="1654542" y="2699153"/>
                  </a:lnTo>
                  <a:lnTo>
                    <a:pt x="1658025" y="2697875"/>
                  </a:lnTo>
                  <a:lnTo>
                    <a:pt x="1661508" y="2696598"/>
                  </a:lnTo>
                  <a:lnTo>
                    <a:pt x="1664992" y="2695321"/>
                  </a:lnTo>
                  <a:lnTo>
                    <a:pt x="1668475" y="2694047"/>
                  </a:lnTo>
                  <a:lnTo>
                    <a:pt x="1671958" y="2692773"/>
                  </a:lnTo>
                  <a:lnTo>
                    <a:pt x="1675441" y="2691500"/>
                  </a:lnTo>
                  <a:lnTo>
                    <a:pt x="1678925" y="2690229"/>
                  </a:lnTo>
                  <a:lnTo>
                    <a:pt x="1682408" y="2688959"/>
                  </a:lnTo>
                  <a:lnTo>
                    <a:pt x="1685891" y="2687690"/>
                  </a:lnTo>
                  <a:lnTo>
                    <a:pt x="1689374" y="2686422"/>
                  </a:lnTo>
                  <a:lnTo>
                    <a:pt x="1692858" y="2685156"/>
                  </a:lnTo>
                  <a:lnTo>
                    <a:pt x="1696341" y="2749320"/>
                  </a:lnTo>
                  <a:lnTo>
                    <a:pt x="1699824" y="2748131"/>
                  </a:lnTo>
                  <a:lnTo>
                    <a:pt x="1703307" y="2746943"/>
                  </a:lnTo>
                  <a:lnTo>
                    <a:pt x="1706791" y="2745756"/>
                  </a:lnTo>
                  <a:lnTo>
                    <a:pt x="1710274" y="2744571"/>
                  </a:lnTo>
                  <a:lnTo>
                    <a:pt x="1713757" y="2743386"/>
                  </a:lnTo>
                  <a:lnTo>
                    <a:pt x="1717240" y="2742202"/>
                  </a:lnTo>
                  <a:lnTo>
                    <a:pt x="1720723" y="2741019"/>
                  </a:lnTo>
                  <a:lnTo>
                    <a:pt x="1724207" y="2739837"/>
                  </a:lnTo>
                  <a:lnTo>
                    <a:pt x="1727690" y="2738656"/>
                  </a:lnTo>
                  <a:lnTo>
                    <a:pt x="1731173" y="2737477"/>
                  </a:lnTo>
                  <a:lnTo>
                    <a:pt x="1734656" y="2736298"/>
                  </a:lnTo>
                  <a:lnTo>
                    <a:pt x="1738140" y="2735120"/>
                  </a:lnTo>
                  <a:lnTo>
                    <a:pt x="1741623" y="2733943"/>
                  </a:lnTo>
                  <a:lnTo>
                    <a:pt x="1741623" y="2738275"/>
                  </a:lnTo>
                  <a:lnTo>
                    <a:pt x="1741623" y="2742556"/>
                  </a:lnTo>
                  <a:lnTo>
                    <a:pt x="1741623" y="2746789"/>
                  </a:lnTo>
                  <a:lnTo>
                    <a:pt x="1741623" y="2750973"/>
                  </a:lnTo>
                  <a:lnTo>
                    <a:pt x="1741623" y="2755110"/>
                  </a:lnTo>
                  <a:lnTo>
                    <a:pt x="1741623" y="2759201"/>
                  </a:lnTo>
                  <a:lnTo>
                    <a:pt x="1741623" y="2763246"/>
                  </a:lnTo>
                  <a:lnTo>
                    <a:pt x="1741623" y="2767246"/>
                  </a:lnTo>
                  <a:lnTo>
                    <a:pt x="1741623" y="2771202"/>
                  </a:lnTo>
                  <a:lnTo>
                    <a:pt x="1745106" y="2770069"/>
                  </a:lnTo>
                  <a:lnTo>
                    <a:pt x="1748589" y="2768937"/>
                  </a:lnTo>
                  <a:lnTo>
                    <a:pt x="1752073" y="2767807"/>
                  </a:lnTo>
                  <a:lnTo>
                    <a:pt x="1755556" y="2766677"/>
                  </a:lnTo>
                  <a:lnTo>
                    <a:pt x="1759039" y="2765548"/>
                  </a:lnTo>
                  <a:lnTo>
                    <a:pt x="1762522" y="2764420"/>
                  </a:lnTo>
                  <a:lnTo>
                    <a:pt x="1766006" y="2763293"/>
                  </a:lnTo>
                  <a:lnTo>
                    <a:pt x="1769489" y="2762167"/>
                  </a:lnTo>
                  <a:lnTo>
                    <a:pt x="1772972" y="2761042"/>
                  </a:lnTo>
                  <a:lnTo>
                    <a:pt x="1776455" y="2759918"/>
                  </a:lnTo>
                  <a:lnTo>
                    <a:pt x="1779939" y="2758795"/>
                  </a:lnTo>
                  <a:lnTo>
                    <a:pt x="1783422" y="2757672"/>
                  </a:lnTo>
                  <a:lnTo>
                    <a:pt x="1786905" y="2756551"/>
                  </a:lnTo>
                  <a:lnTo>
                    <a:pt x="1790388" y="2778654"/>
                  </a:lnTo>
                  <a:lnTo>
                    <a:pt x="1793872" y="2777561"/>
                  </a:lnTo>
                  <a:lnTo>
                    <a:pt x="1797355" y="2776469"/>
                  </a:lnTo>
                  <a:lnTo>
                    <a:pt x="1800838" y="2775377"/>
                  </a:lnTo>
                  <a:lnTo>
                    <a:pt x="1804321" y="2774287"/>
                  </a:lnTo>
                  <a:lnTo>
                    <a:pt x="1807805" y="2773197"/>
                  </a:lnTo>
                  <a:lnTo>
                    <a:pt x="1811288" y="2772108"/>
                  </a:lnTo>
                  <a:lnTo>
                    <a:pt x="1814771" y="2771020"/>
                  </a:lnTo>
                  <a:lnTo>
                    <a:pt x="1818254" y="2769933"/>
                  </a:lnTo>
                  <a:lnTo>
                    <a:pt x="1821738" y="2768847"/>
                  </a:lnTo>
                  <a:lnTo>
                    <a:pt x="1825221" y="2767762"/>
                  </a:lnTo>
                  <a:lnTo>
                    <a:pt x="1828704" y="2766677"/>
                  </a:lnTo>
                  <a:lnTo>
                    <a:pt x="1832187" y="2765593"/>
                  </a:lnTo>
                  <a:lnTo>
                    <a:pt x="1835671" y="2764510"/>
                  </a:lnTo>
                  <a:lnTo>
                    <a:pt x="1839154" y="2789382"/>
                  </a:lnTo>
                  <a:lnTo>
                    <a:pt x="1842637" y="2788592"/>
                  </a:lnTo>
                  <a:lnTo>
                    <a:pt x="1846120" y="2787803"/>
                  </a:lnTo>
                  <a:lnTo>
                    <a:pt x="1849604" y="2787015"/>
                  </a:lnTo>
                  <a:lnTo>
                    <a:pt x="1853087" y="2786229"/>
                  </a:lnTo>
                  <a:lnTo>
                    <a:pt x="1856570" y="2785444"/>
                  </a:lnTo>
                  <a:lnTo>
                    <a:pt x="1860053" y="2784659"/>
                  </a:lnTo>
                  <a:lnTo>
                    <a:pt x="1863537" y="2783877"/>
                  </a:lnTo>
                  <a:lnTo>
                    <a:pt x="1867020" y="2783095"/>
                  </a:lnTo>
                  <a:lnTo>
                    <a:pt x="1870503" y="2782314"/>
                  </a:lnTo>
                  <a:lnTo>
                    <a:pt x="1873986" y="2781535"/>
                  </a:lnTo>
                  <a:lnTo>
                    <a:pt x="1877470" y="2780757"/>
                  </a:lnTo>
                  <a:lnTo>
                    <a:pt x="1880953" y="2779980"/>
                  </a:lnTo>
                  <a:lnTo>
                    <a:pt x="1884436" y="2796424"/>
                  </a:lnTo>
                  <a:lnTo>
                    <a:pt x="1887919" y="2795405"/>
                  </a:lnTo>
                  <a:lnTo>
                    <a:pt x="1891403" y="2794387"/>
                  </a:lnTo>
                  <a:lnTo>
                    <a:pt x="1894886" y="2793370"/>
                  </a:lnTo>
                  <a:lnTo>
                    <a:pt x="1898369" y="2792353"/>
                  </a:lnTo>
                  <a:lnTo>
                    <a:pt x="1901852" y="2791337"/>
                  </a:lnTo>
                  <a:lnTo>
                    <a:pt x="1905336" y="2790322"/>
                  </a:lnTo>
                  <a:lnTo>
                    <a:pt x="1908819" y="2789308"/>
                  </a:lnTo>
                  <a:lnTo>
                    <a:pt x="1912302" y="2788294"/>
                  </a:lnTo>
                  <a:lnTo>
                    <a:pt x="1915785" y="2787281"/>
                  </a:lnTo>
                  <a:lnTo>
                    <a:pt x="1919269" y="2786269"/>
                  </a:lnTo>
                  <a:lnTo>
                    <a:pt x="1922752" y="2785257"/>
                  </a:lnTo>
                  <a:lnTo>
                    <a:pt x="1926235" y="2784247"/>
                  </a:lnTo>
                  <a:lnTo>
                    <a:pt x="1929718" y="2783237"/>
                  </a:lnTo>
                  <a:lnTo>
                    <a:pt x="1933202" y="2792384"/>
                  </a:lnTo>
                  <a:lnTo>
                    <a:pt x="1936685" y="2791386"/>
                  </a:lnTo>
                  <a:lnTo>
                    <a:pt x="1940168" y="2790389"/>
                  </a:lnTo>
                  <a:lnTo>
                    <a:pt x="1943651" y="2789393"/>
                  </a:lnTo>
                  <a:lnTo>
                    <a:pt x="1947135" y="2788398"/>
                  </a:lnTo>
                  <a:lnTo>
                    <a:pt x="1950618" y="2787403"/>
                  </a:lnTo>
                  <a:lnTo>
                    <a:pt x="1954101" y="2786409"/>
                  </a:lnTo>
                  <a:lnTo>
                    <a:pt x="1957584" y="2785416"/>
                  </a:lnTo>
                  <a:lnTo>
                    <a:pt x="1961068" y="2784423"/>
                  </a:lnTo>
                  <a:lnTo>
                    <a:pt x="1964551" y="2783431"/>
                  </a:lnTo>
                  <a:lnTo>
                    <a:pt x="1968034" y="2782440"/>
                  </a:lnTo>
                  <a:lnTo>
                    <a:pt x="1971517" y="2781450"/>
                  </a:lnTo>
                  <a:lnTo>
                    <a:pt x="1975001" y="2780460"/>
                  </a:lnTo>
                  <a:lnTo>
                    <a:pt x="1978484" y="2795989"/>
                  </a:lnTo>
                  <a:lnTo>
                    <a:pt x="1981967" y="2795018"/>
                  </a:lnTo>
                  <a:lnTo>
                    <a:pt x="1985450" y="2794048"/>
                  </a:lnTo>
                  <a:lnTo>
                    <a:pt x="1988934" y="2793078"/>
                  </a:lnTo>
                  <a:lnTo>
                    <a:pt x="1992417" y="2792109"/>
                  </a:lnTo>
                  <a:lnTo>
                    <a:pt x="1995900" y="2791141"/>
                  </a:lnTo>
                  <a:lnTo>
                    <a:pt x="1999383" y="2790174"/>
                  </a:lnTo>
                  <a:lnTo>
                    <a:pt x="2002867" y="2789207"/>
                  </a:lnTo>
                  <a:lnTo>
                    <a:pt x="2006350" y="2788241"/>
                  </a:lnTo>
                  <a:lnTo>
                    <a:pt x="2009833" y="2787275"/>
                  </a:lnTo>
                  <a:lnTo>
                    <a:pt x="2013316" y="2786310"/>
                  </a:lnTo>
                  <a:lnTo>
                    <a:pt x="2016799" y="2785346"/>
                  </a:lnTo>
                  <a:lnTo>
                    <a:pt x="2020283" y="2784383"/>
                  </a:lnTo>
                  <a:lnTo>
                    <a:pt x="2023766" y="2783420"/>
                  </a:lnTo>
                  <a:lnTo>
                    <a:pt x="2027249" y="2819656"/>
                  </a:lnTo>
                  <a:lnTo>
                    <a:pt x="2030732" y="2818734"/>
                  </a:lnTo>
                  <a:lnTo>
                    <a:pt x="2034216" y="2817812"/>
                  </a:lnTo>
                  <a:lnTo>
                    <a:pt x="2037699" y="2816890"/>
                  </a:lnTo>
                  <a:lnTo>
                    <a:pt x="2041182" y="2815969"/>
                  </a:lnTo>
                  <a:lnTo>
                    <a:pt x="2044665" y="2815049"/>
                  </a:lnTo>
                  <a:lnTo>
                    <a:pt x="2048149" y="2814129"/>
                  </a:lnTo>
                  <a:lnTo>
                    <a:pt x="2051632" y="2813210"/>
                  </a:lnTo>
                  <a:lnTo>
                    <a:pt x="2055115" y="2812292"/>
                  </a:lnTo>
                  <a:lnTo>
                    <a:pt x="2058598" y="2811374"/>
                  </a:lnTo>
                  <a:lnTo>
                    <a:pt x="2062082" y="2810457"/>
                  </a:lnTo>
                  <a:lnTo>
                    <a:pt x="2065565" y="2809540"/>
                  </a:lnTo>
                  <a:lnTo>
                    <a:pt x="2069048" y="2808624"/>
                  </a:lnTo>
                  <a:lnTo>
                    <a:pt x="2072531" y="2819405"/>
                  </a:lnTo>
                  <a:lnTo>
                    <a:pt x="2076015" y="2818502"/>
                  </a:lnTo>
                  <a:lnTo>
                    <a:pt x="2079498" y="2817600"/>
                  </a:lnTo>
                  <a:lnTo>
                    <a:pt x="2082981" y="2816698"/>
                  </a:lnTo>
                  <a:lnTo>
                    <a:pt x="2086464" y="2815797"/>
                  </a:lnTo>
                  <a:lnTo>
                    <a:pt x="2089948" y="2814897"/>
                  </a:lnTo>
                  <a:lnTo>
                    <a:pt x="2093431" y="2813997"/>
                  </a:lnTo>
                  <a:lnTo>
                    <a:pt x="2096914" y="2813097"/>
                  </a:lnTo>
                  <a:lnTo>
                    <a:pt x="2100397" y="2812199"/>
                  </a:lnTo>
                  <a:lnTo>
                    <a:pt x="2103881" y="2811300"/>
                  </a:lnTo>
                  <a:lnTo>
                    <a:pt x="2107364" y="2810403"/>
                  </a:lnTo>
                  <a:lnTo>
                    <a:pt x="2110847" y="2809506"/>
                  </a:lnTo>
                  <a:lnTo>
                    <a:pt x="2114330" y="2808609"/>
                  </a:lnTo>
                  <a:lnTo>
                    <a:pt x="2117814" y="2807713"/>
                  </a:lnTo>
                  <a:lnTo>
                    <a:pt x="2121297" y="2832072"/>
                  </a:lnTo>
                  <a:lnTo>
                    <a:pt x="2124780" y="2831203"/>
                  </a:lnTo>
                  <a:lnTo>
                    <a:pt x="2128263" y="2830334"/>
                  </a:lnTo>
                  <a:lnTo>
                    <a:pt x="2131747" y="2829466"/>
                  </a:lnTo>
                  <a:lnTo>
                    <a:pt x="2135230" y="2828599"/>
                  </a:lnTo>
                  <a:lnTo>
                    <a:pt x="2138713" y="2827732"/>
                  </a:lnTo>
                  <a:lnTo>
                    <a:pt x="2142196" y="2826865"/>
                  </a:lnTo>
                  <a:lnTo>
                    <a:pt x="2145680" y="2826000"/>
                  </a:lnTo>
                  <a:lnTo>
                    <a:pt x="2149163" y="2825134"/>
                  </a:lnTo>
                  <a:lnTo>
                    <a:pt x="2152646" y="2824269"/>
                  </a:lnTo>
                  <a:lnTo>
                    <a:pt x="2156129" y="2823405"/>
                  </a:lnTo>
                  <a:lnTo>
                    <a:pt x="2159613" y="2822541"/>
                  </a:lnTo>
                  <a:lnTo>
                    <a:pt x="2163096" y="2821678"/>
                  </a:lnTo>
                  <a:lnTo>
                    <a:pt x="2166579" y="2859474"/>
                  </a:lnTo>
                  <a:lnTo>
                    <a:pt x="2170062" y="2858651"/>
                  </a:lnTo>
                  <a:lnTo>
                    <a:pt x="2173546" y="2857829"/>
                  </a:lnTo>
                  <a:lnTo>
                    <a:pt x="2177029" y="2857007"/>
                  </a:lnTo>
                  <a:lnTo>
                    <a:pt x="2180512" y="2856185"/>
                  </a:lnTo>
                  <a:lnTo>
                    <a:pt x="2183995" y="2855364"/>
                  </a:lnTo>
                  <a:lnTo>
                    <a:pt x="2187479" y="2854543"/>
                  </a:lnTo>
                  <a:lnTo>
                    <a:pt x="2190962" y="2853723"/>
                  </a:lnTo>
                  <a:lnTo>
                    <a:pt x="2194445" y="2852903"/>
                  </a:lnTo>
                  <a:lnTo>
                    <a:pt x="2197928" y="2852084"/>
                  </a:lnTo>
                  <a:lnTo>
                    <a:pt x="2201412" y="2851265"/>
                  </a:lnTo>
                  <a:lnTo>
                    <a:pt x="2204895" y="2850447"/>
                  </a:lnTo>
                  <a:lnTo>
                    <a:pt x="2208378" y="2849629"/>
                  </a:lnTo>
                  <a:lnTo>
                    <a:pt x="2211861" y="2848812"/>
                  </a:lnTo>
                  <a:lnTo>
                    <a:pt x="2215345" y="2869403"/>
                  </a:lnTo>
                  <a:lnTo>
                    <a:pt x="2218828" y="2868608"/>
                  </a:lnTo>
                  <a:lnTo>
                    <a:pt x="2222311" y="2867814"/>
                  </a:lnTo>
                  <a:lnTo>
                    <a:pt x="2225794" y="2867020"/>
                  </a:lnTo>
                  <a:lnTo>
                    <a:pt x="2229278" y="2866226"/>
                  </a:lnTo>
                  <a:lnTo>
                    <a:pt x="2232761" y="2865433"/>
                  </a:lnTo>
                  <a:lnTo>
                    <a:pt x="2236244" y="2864640"/>
                  </a:lnTo>
                  <a:lnTo>
                    <a:pt x="2239727" y="2863848"/>
                  </a:lnTo>
                  <a:lnTo>
                    <a:pt x="2243211" y="2863056"/>
                  </a:lnTo>
                  <a:lnTo>
                    <a:pt x="2246694" y="2862265"/>
                  </a:lnTo>
                  <a:lnTo>
                    <a:pt x="2250177" y="2861474"/>
                  </a:lnTo>
                  <a:lnTo>
                    <a:pt x="2253660" y="2860684"/>
                  </a:lnTo>
                  <a:lnTo>
                    <a:pt x="2257144" y="2859894"/>
                  </a:lnTo>
                  <a:lnTo>
                    <a:pt x="2260627" y="2890087"/>
                  </a:lnTo>
                  <a:lnTo>
                    <a:pt x="2264110" y="2889329"/>
                  </a:lnTo>
                  <a:lnTo>
                    <a:pt x="2267593" y="2888571"/>
                  </a:lnTo>
                  <a:lnTo>
                    <a:pt x="2271077" y="2887814"/>
                  </a:lnTo>
                  <a:lnTo>
                    <a:pt x="2274560" y="2887057"/>
                  </a:lnTo>
                  <a:lnTo>
                    <a:pt x="2278043" y="2886300"/>
                  </a:lnTo>
                  <a:lnTo>
                    <a:pt x="2281526" y="2885544"/>
                  </a:lnTo>
                  <a:lnTo>
                    <a:pt x="2285010" y="2884788"/>
                  </a:lnTo>
                  <a:lnTo>
                    <a:pt x="2288493" y="2884033"/>
                  </a:lnTo>
                  <a:lnTo>
                    <a:pt x="2291976" y="2883278"/>
                  </a:lnTo>
                  <a:lnTo>
                    <a:pt x="2295459" y="2882524"/>
                  </a:lnTo>
                  <a:lnTo>
                    <a:pt x="2298942" y="2881769"/>
                  </a:lnTo>
                  <a:lnTo>
                    <a:pt x="2302426" y="2881016"/>
                  </a:lnTo>
                  <a:lnTo>
                    <a:pt x="2305909" y="2880262"/>
                  </a:lnTo>
                  <a:lnTo>
                    <a:pt x="2309392" y="2885841"/>
                  </a:lnTo>
                  <a:lnTo>
                    <a:pt x="2312875" y="2885094"/>
                  </a:lnTo>
                  <a:lnTo>
                    <a:pt x="2316359" y="2884349"/>
                  </a:lnTo>
                  <a:lnTo>
                    <a:pt x="2319842" y="2883603"/>
                  </a:lnTo>
                  <a:lnTo>
                    <a:pt x="2323325" y="2882858"/>
                  </a:lnTo>
                  <a:lnTo>
                    <a:pt x="2326808" y="2882113"/>
                  </a:lnTo>
                  <a:lnTo>
                    <a:pt x="2330292" y="2881369"/>
                  </a:lnTo>
                  <a:lnTo>
                    <a:pt x="2333775" y="2880625"/>
                  </a:lnTo>
                  <a:lnTo>
                    <a:pt x="2337258" y="2879881"/>
                  </a:lnTo>
                  <a:lnTo>
                    <a:pt x="2340741" y="2879138"/>
                  </a:lnTo>
                  <a:lnTo>
                    <a:pt x="2344225" y="2878395"/>
                  </a:lnTo>
                  <a:lnTo>
                    <a:pt x="2347708" y="2877652"/>
                  </a:lnTo>
                  <a:lnTo>
                    <a:pt x="2351191" y="2876910"/>
                  </a:lnTo>
                  <a:lnTo>
                    <a:pt x="2354674" y="2896607"/>
                  </a:lnTo>
                  <a:lnTo>
                    <a:pt x="2358158" y="2895886"/>
                  </a:lnTo>
                  <a:lnTo>
                    <a:pt x="2361641" y="2895165"/>
                  </a:lnTo>
                  <a:lnTo>
                    <a:pt x="2365124" y="2894444"/>
                  </a:lnTo>
                  <a:lnTo>
                    <a:pt x="2368607" y="2893723"/>
                  </a:lnTo>
                  <a:lnTo>
                    <a:pt x="2372091" y="2893003"/>
                  </a:lnTo>
                  <a:lnTo>
                    <a:pt x="2375574" y="2892284"/>
                  </a:lnTo>
                  <a:lnTo>
                    <a:pt x="2379057" y="2891564"/>
                  </a:lnTo>
                  <a:lnTo>
                    <a:pt x="2382540" y="2890845"/>
                  </a:lnTo>
                  <a:lnTo>
                    <a:pt x="2386024" y="2890127"/>
                  </a:lnTo>
                  <a:lnTo>
                    <a:pt x="2389507" y="2889409"/>
                  </a:lnTo>
                  <a:lnTo>
                    <a:pt x="2392990" y="2888691"/>
                  </a:lnTo>
                  <a:lnTo>
                    <a:pt x="2396473" y="2887973"/>
                  </a:lnTo>
                  <a:lnTo>
                    <a:pt x="2399957" y="2887256"/>
                  </a:lnTo>
                  <a:lnTo>
                    <a:pt x="2403440" y="2894441"/>
                  </a:lnTo>
                  <a:lnTo>
                    <a:pt x="2406923" y="2893732"/>
                  </a:lnTo>
                  <a:lnTo>
                    <a:pt x="2410406" y="2893023"/>
                  </a:lnTo>
                  <a:lnTo>
                    <a:pt x="2413890" y="2892315"/>
                  </a:lnTo>
                  <a:lnTo>
                    <a:pt x="2417373" y="2891607"/>
                  </a:lnTo>
                  <a:lnTo>
                    <a:pt x="2420856" y="2890900"/>
                  </a:lnTo>
                  <a:lnTo>
                    <a:pt x="2424339" y="2890193"/>
                  </a:lnTo>
                  <a:lnTo>
                    <a:pt x="2427823" y="2889486"/>
                  </a:lnTo>
                  <a:lnTo>
                    <a:pt x="2431306" y="2888779"/>
                  </a:lnTo>
                  <a:lnTo>
                    <a:pt x="2434789" y="2888073"/>
                  </a:lnTo>
                  <a:lnTo>
                    <a:pt x="2438272" y="2887367"/>
                  </a:lnTo>
                  <a:lnTo>
                    <a:pt x="2441756" y="2886662"/>
                  </a:lnTo>
                  <a:lnTo>
                    <a:pt x="2445239" y="2885957"/>
                  </a:lnTo>
                  <a:lnTo>
                    <a:pt x="2448722" y="2887219"/>
                  </a:lnTo>
                  <a:lnTo>
                    <a:pt x="2452205" y="2886516"/>
                  </a:lnTo>
                  <a:lnTo>
                    <a:pt x="2455689" y="2885814"/>
                  </a:lnTo>
                  <a:lnTo>
                    <a:pt x="2459172" y="2885112"/>
                  </a:lnTo>
                  <a:lnTo>
                    <a:pt x="2462655" y="2884411"/>
                  </a:lnTo>
                  <a:lnTo>
                    <a:pt x="2466138" y="2883709"/>
                  </a:lnTo>
                  <a:lnTo>
                    <a:pt x="2469622" y="2883009"/>
                  </a:lnTo>
                  <a:lnTo>
                    <a:pt x="2473105" y="2882308"/>
                  </a:lnTo>
                  <a:lnTo>
                    <a:pt x="2476588" y="2881608"/>
                  </a:lnTo>
                  <a:lnTo>
                    <a:pt x="2480071" y="2880908"/>
                  </a:lnTo>
                  <a:lnTo>
                    <a:pt x="2483555" y="2880208"/>
                  </a:lnTo>
                  <a:lnTo>
                    <a:pt x="2487038" y="2879509"/>
                  </a:lnTo>
                  <a:lnTo>
                    <a:pt x="2490521" y="2878810"/>
                  </a:lnTo>
                  <a:lnTo>
                    <a:pt x="2494004" y="2878112"/>
                  </a:lnTo>
                  <a:lnTo>
                    <a:pt x="2497488" y="2885255"/>
                  </a:lnTo>
                  <a:lnTo>
                    <a:pt x="2500971" y="2884564"/>
                  </a:lnTo>
                  <a:lnTo>
                    <a:pt x="2504454" y="2883874"/>
                  </a:lnTo>
                  <a:lnTo>
                    <a:pt x="2507937" y="2883184"/>
                  </a:lnTo>
                  <a:lnTo>
                    <a:pt x="2511421" y="2882494"/>
                  </a:lnTo>
                  <a:lnTo>
                    <a:pt x="2514904" y="2881805"/>
                  </a:lnTo>
                  <a:lnTo>
                    <a:pt x="2518387" y="2881116"/>
                  </a:lnTo>
                  <a:lnTo>
                    <a:pt x="2521870" y="2880427"/>
                  </a:lnTo>
                  <a:lnTo>
                    <a:pt x="2525354" y="2879739"/>
                  </a:lnTo>
                  <a:lnTo>
                    <a:pt x="2528837" y="2879051"/>
                  </a:lnTo>
                  <a:lnTo>
                    <a:pt x="2532320" y="2878363"/>
                  </a:lnTo>
                  <a:lnTo>
                    <a:pt x="2535803" y="2877676"/>
                  </a:lnTo>
                  <a:lnTo>
                    <a:pt x="2539287" y="2876988"/>
                  </a:lnTo>
                  <a:lnTo>
                    <a:pt x="2542770" y="2934692"/>
                  </a:lnTo>
                  <a:lnTo>
                    <a:pt x="2546253" y="2934059"/>
                  </a:lnTo>
                  <a:lnTo>
                    <a:pt x="2549736" y="2933427"/>
                  </a:lnTo>
                  <a:lnTo>
                    <a:pt x="2553220" y="2932794"/>
                  </a:lnTo>
                  <a:lnTo>
                    <a:pt x="2556703" y="2932162"/>
                  </a:lnTo>
                  <a:lnTo>
                    <a:pt x="2560186" y="2931530"/>
                  </a:lnTo>
                  <a:lnTo>
                    <a:pt x="2563669" y="2930899"/>
                  </a:lnTo>
                  <a:lnTo>
                    <a:pt x="2567153" y="2930267"/>
                  </a:lnTo>
                  <a:lnTo>
                    <a:pt x="2570636" y="2929636"/>
                  </a:lnTo>
                  <a:lnTo>
                    <a:pt x="2574119" y="2929006"/>
                  </a:lnTo>
                  <a:lnTo>
                    <a:pt x="2577602" y="2928375"/>
                  </a:lnTo>
                  <a:lnTo>
                    <a:pt x="2581085" y="2927745"/>
                  </a:lnTo>
                  <a:lnTo>
                    <a:pt x="2584569" y="2927115"/>
                  </a:lnTo>
                  <a:lnTo>
                    <a:pt x="2588052" y="2926485"/>
                  </a:lnTo>
                  <a:lnTo>
                    <a:pt x="2591535" y="2969185"/>
                  </a:lnTo>
                  <a:lnTo>
                    <a:pt x="2595018" y="2968596"/>
                  </a:lnTo>
                  <a:lnTo>
                    <a:pt x="2598502" y="2968008"/>
                  </a:lnTo>
                  <a:lnTo>
                    <a:pt x="2601985" y="2967419"/>
                  </a:lnTo>
                  <a:lnTo>
                    <a:pt x="2605468" y="2966831"/>
                  </a:lnTo>
                  <a:lnTo>
                    <a:pt x="2608951" y="2966243"/>
                  </a:lnTo>
                  <a:lnTo>
                    <a:pt x="2612435" y="2965656"/>
                  </a:lnTo>
                  <a:lnTo>
                    <a:pt x="2615918" y="2965068"/>
                  </a:lnTo>
                  <a:lnTo>
                    <a:pt x="2619401" y="2964481"/>
                  </a:lnTo>
                  <a:lnTo>
                    <a:pt x="2622884" y="2963894"/>
                  </a:lnTo>
                  <a:lnTo>
                    <a:pt x="2626368" y="2963307"/>
                  </a:lnTo>
                  <a:lnTo>
                    <a:pt x="2629851" y="2962721"/>
                  </a:lnTo>
                  <a:lnTo>
                    <a:pt x="2633334" y="2962134"/>
                  </a:lnTo>
                  <a:lnTo>
                    <a:pt x="2636817" y="2977766"/>
                  </a:lnTo>
                  <a:lnTo>
                    <a:pt x="2640301" y="2977195"/>
                  </a:lnTo>
                  <a:lnTo>
                    <a:pt x="2643784" y="2976625"/>
                  </a:lnTo>
                  <a:lnTo>
                    <a:pt x="2647267" y="2976055"/>
                  </a:lnTo>
                  <a:lnTo>
                    <a:pt x="2650750" y="2975484"/>
                  </a:lnTo>
                  <a:lnTo>
                    <a:pt x="2654234" y="2974915"/>
                  </a:lnTo>
                  <a:lnTo>
                    <a:pt x="2657717" y="2974345"/>
                  </a:lnTo>
                  <a:lnTo>
                    <a:pt x="2661200" y="2973776"/>
                  </a:lnTo>
                  <a:lnTo>
                    <a:pt x="2664683" y="2973206"/>
                  </a:lnTo>
                  <a:lnTo>
                    <a:pt x="2668167" y="2972637"/>
                  </a:lnTo>
                  <a:lnTo>
                    <a:pt x="2671650" y="2972069"/>
                  </a:lnTo>
                  <a:lnTo>
                    <a:pt x="2675133" y="2971500"/>
                  </a:lnTo>
                  <a:lnTo>
                    <a:pt x="2678616" y="2970932"/>
                  </a:lnTo>
                  <a:lnTo>
                    <a:pt x="2682100" y="2970364"/>
                  </a:lnTo>
                  <a:lnTo>
                    <a:pt x="2685583" y="2997410"/>
                  </a:lnTo>
                  <a:lnTo>
                    <a:pt x="2689066" y="2996868"/>
                  </a:lnTo>
                  <a:lnTo>
                    <a:pt x="2692549" y="2996326"/>
                  </a:lnTo>
                  <a:lnTo>
                    <a:pt x="2696033" y="2995785"/>
                  </a:lnTo>
                  <a:lnTo>
                    <a:pt x="2699516" y="2995243"/>
                  </a:lnTo>
                  <a:lnTo>
                    <a:pt x="2702999" y="2994702"/>
                  </a:lnTo>
                  <a:lnTo>
                    <a:pt x="2706482" y="2994160"/>
                  </a:lnTo>
                  <a:lnTo>
                    <a:pt x="2709966" y="2993620"/>
                  </a:lnTo>
                  <a:lnTo>
                    <a:pt x="2713449" y="2993079"/>
                  </a:lnTo>
                  <a:lnTo>
                    <a:pt x="2716932" y="2992538"/>
                  </a:lnTo>
                  <a:lnTo>
                    <a:pt x="2720415" y="2991998"/>
                  </a:lnTo>
                  <a:lnTo>
                    <a:pt x="2723899" y="2991458"/>
                  </a:lnTo>
                  <a:lnTo>
                    <a:pt x="2727382" y="2990918"/>
                  </a:lnTo>
                  <a:lnTo>
                    <a:pt x="2730865" y="3006651"/>
                  </a:lnTo>
                  <a:lnTo>
                    <a:pt x="2734348" y="3006126"/>
                  </a:lnTo>
                  <a:lnTo>
                    <a:pt x="2737832" y="3005602"/>
                  </a:lnTo>
                  <a:lnTo>
                    <a:pt x="2741315" y="3005078"/>
                  </a:lnTo>
                  <a:lnTo>
                    <a:pt x="2744798" y="3004554"/>
                  </a:lnTo>
                  <a:lnTo>
                    <a:pt x="2748281" y="3004030"/>
                  </a:lnTo>
                  <a:lnTo>
                    <a:pt x="2751765" y="3003506"/>
                  </a:lnTo>
                  <a:lnTo>
                    <a:pt x="2755248" y="3002983"/>
                  </a:lnTo>
                  <a:lnTo>
                    <a:pt x="2758731" y="3002459"/>
                  </a:lnTo>
                  <a:lnTo>
                    <a:pt x="2762214" y="3001936"/>
                  </a:lnTo>
                  <a:lnTo>
                    <a:pt x="2765698" y="3001413"/>
                  </a:lnTo>
                  <a:lnTo>
                    <a:pt x="2769181" y="3000890"/>
                  </a:lnTo>
                  <a:lnTo>
                    <a:pt x="2772664" y="3000368"/>
                  </a:lnTo>
                  <a:lnTo>
                    <a:pt x="2776147" y="2999845"/>
                  </a:lnTo>
                  <a:lnTo>
                    <a:pt x="2779631" y="3003834"/>
                  </a:lnTo>
                  <a:lnTo>
                    <a:pt x="2783114" y="3003316"/>
                  </a:lnTo>
                  <a:lnTo>
                    <a:pt x="2786597" y="3002799"/>
                  </a:lnTo>
                  <a:lnTo>
                    <a:pt x="2790080" y="3002281"/>
                  </a:lnTo>
                  <a:lnTo>
                    <a:pt x="2793564" y="3001764"/>
                  </a:lnTo>
                  <a:lnTo>
                    <a:pt x="2797047" y="3001246"/>
                  </a:lnTo>
                  <a:lnTo>
                    <a:pt x="2800530" y="3000729"/>
                  </a:lnTo>
                  <a:lnTo>
                    <a:pt x="2804013" y="3000212"/>
                  </a:lnTo>
                  <a:lnTo>
                    <a:pt x="2807497" y="2999695"/>
                  </a:lnTo>
                  <a:lnTo>
                    <a:pt x="2810980" y="2999179"/>
                  </a:lnTo>
                  <a:lnTo>
                    <a:pt x="2814463" y="2998663"/>
                  </a:lnTo>
                  <a:lnTo>
                    <a:pt x="2817946" y="2998146"/>
                  </a:lnTo>
                  <a:lnTo>
                    <a:pt x="2821430" y="2997630"/>
                  </a:lnTo>
                  <a:lnTo>
                    <a:pt x="2824913" y="3040371"/>
                  </a:lnTo>
                  <a:lnTo>
                    <a:pt x="2828396" y="3039894"/>
                  </a:lnTo>
                  <a:lnTo>
                    <a:pt x="2831879" y="3039418"/>
                  </a:lnTo>
                  <a:lnTo>
                    <a:pt x="2835363" y="3038941"/>
                  </a:lnTo>
                  <a:lnTo>
                    <a:pt x="2838846" y="3038465"/>
                  </a:lnTo>
                  <a:lnTo>
                    <a:pt x="2842329" y="3037989"/>
                  </a:lnTo>
                  <a:lnTo>
                    <a:pt x="2845812" y="3037513"/>
                  </a:lnTo>
                  <a:lnTo>
                    <a:pt x="2849296" y="3037038"/>
                  </a:lnTo>
                  <a:lnTo>
                    <a:pt x="2852779" y="3036562"/>
                  </a:lnTo>
                  <a:lnTo>
                    <a:pt x="2856262" y="3036087"/>
                  </a:lnTo>
                  <a:lnTo>
                    <a:pt x="2859745" y="3035612"/>
                  </a:lnTo>
                  <a:lnTo>
                    <a:pt x="2863229" y="3035136"/>
                  </a:lnTo>
                  <a:lnTo>
                    <a:pt x="2866712" y="3034662"/>
                  </a:lnTo>
                  <a:lnTo>
                    <a:pt x="2870195" y="3034187"/>
                  </a:lnTo>
                  <a:lnTo>
                    <a:pt x="2873678" y="3072761"/>
                  </a:lnTo>
                  <a:lnTo>
                    <a:pt x="2877161" y="3072322"/>
                  </a:lnTo>
                  <a:lnTo>
                    <a:pt x="2880645" y="3071883"/>
                  </a:lnTo>
                  <a:lnTo>
                    <a:pt x="2884128" y="3071444"/>
                  </a:lnTo>
                  <a:lnTo>
                    <a:pt x="2887611" y="3071006"/>
                  </a:lnTo>
                  <a:lnTo>
                    <a:pt x="2891094" y="3070567"/>
                  </a:lnTo>
                  <a:lnTo>
                    <a:pt x="2894578" y="3070129"/>
                  </a:lnTo>
                  <a:lnTo>
                    <a:pt x="2898061" y="3069691"/>
                  </a:lnTo>
                  <a:lnTo>
                    <a:pt x="2901544" y="3069253"/>
                  </a:lnTo>
                  <a:lnTo>
                    <a:pt x="2905027" y="3068815"/>
                  </a:lnTo>
                  <a:lnTo>
                    <a:pt x="2908511" y="3068378"/>
                  </a:lnTo>
                  <a:lnTo>
                    <a:pt x="2911994" y="3067940"/>
                  </a:lnTo>
                  <a:lnTo>
                    <a:pt x="2915477" y="3067502"/>
                  </a:lnTo>
                  <a:lnTo>
                    <a:pt x="2918960" y="3109546"/>
                  </a:lnTo>
                  <a:lnTo>
                    <a:pt x="2922444" y="3109148"/>
                  </a:lnTo>
                  <a:lnTo>
                    <a:pt x="2925927" y="3108750"/>
                  </a:lnTo>
                  <a:lnTo>
                    <a:pt x="2929410" y="3108353"/>
                  </a:lnTo>
                  <a:lnTo>
                    <a:pt x="2932893" y="3107955"/>
                  </a:lnTo>
                  <a:lnTo>
                    <a:pt x="2936377" y="3107557"/>
                  </a:lnTo>
                  <a:lnTo>
                    <a:pt x="2939860" y="3107160"/>
                  </a:lnTo>
                  <a:lnTo>
                    <a:pt x="2943343" y="3106762"/>
                  </a:lnTo>
                  <a:lnTo>
                    <a:pt x="2946826" y="3106365"/>
                  </a:lnTo>
                  <a:lnTo>
                    <a:pt x="2950310" y="3105968"/>
                  </a:lnTo>
                  <a:lnTo>
                    <a:pt x="2953793" y="3105571"/>
                  </a:lnTo>
                  <a:lnTo>
                    <a:pt x="2957276" y="3105173"/>
                  </a:lnTo>
                  <a:lnTo>
                    <a:pt x="2960759" y="3104777"/>
                  </a:lnTo>
                  <a:lnTo>
                    <a:pt x="2964243" y="3104380"/>
                  </a:lnTo>
                  <a:lnTo>
                    <a:pt x="2967726" y="3114181"/>
                  </a:lnTo>
                  <a:lnTo>
                    <a:pt x="2971209" y="3113794"/>
                  </a:lnTo>
                  <a:lnTo>
                    <a:pt x="2974692" y="3113406"/>
                  </a:lnTo>
                  <a:lnTo>
                    <a:pt x="2978176" y="3113019"/>
                  </a:lnTo>
                  <a:lnTo>
                    <a:pt x="2981659" y="3112633"/>
                  </a:lnTo>
                  <a:lnTo>
                    <a:pt x="2985142" y="3112246"/>
                  </a:lnTo>
                  <a:lnTo>
                    <a:pt x="2988625" y="3111859"/>
                  </a:lnTo>
                  <a:lnTo>
                    <a:pt x="2992109" y="3111472"/>
                  </a:lnTo>
                  <a:lnTo>
                    <a:pt x="2995592" y="3111086"/>
                  </a:lnTo>
                  <a:lnTo>
                    <a:pt x="2999075" y="3110699"/>
                  </a:lnTo>
                  <a:lnTo>
                    <a:pt x="3002558" y="3110313"/>
                  </a:lnTo>
                  <a:lnTo>
                    <a:pt x="3006042" y="3109927"/>
                  </a:lnTo>
                  <a:lnTo>
                    <a:pt x="3009525" y="3109540"/>
                  </a:lnTo>
                  <a:lnTo>
                    <a:pt x="3013008" y="3132130"/>
                  </a:lnTo>
                  <a:lnTo>
                    <a:pt x="3016491" y="3131765"/>
                  </a:lnTo>
                  <a:lnTo>
                    <a:pt x="3019975" y="3131400"/>
                  </a:lnTo>
                  <a:lnTo>
                    <a:pt x="3023458" y="3131035"/>
                  </a:lnTo>
                  <a:lnTo>
                    <a:pt x="3026941" y="3130670"/>
                  </a:lnTo>
                  <a:lnTo>
                    <a:pt x="3030424" y="3130306"/>
                  </a:lnTo>
                  <a:lnTo>
                    <a:pt x="3033908" y="3129941"/>
                  </a:lnTo>
                  <a:lnTo>
                    <a:pt x="3037391" y="3129577"/>
                  </a:lnTo>
                  <a:lnTo>
                    <a:pt x="3040874" y="3129212"/>
                  </a:lnTo>
                  <a:lnTo>
                    <a:pt x="3044357" y="3128848"/>
                  </a:lnTo>
                  <a:lnTo>
                    <a:pt x="3047841" y="3128484"/>
                  </a:lnTo>
                  <a:lnTo>
                    <a:pt x="3051324" y="3128120"/>
                  </a:lnTo>
                  <a:lnTo>
                    <a:pt x="3054807" y="3127756"/>
                  </a:lnTo>
                  <a:lnTo>
                    <a:pt x="3058290" y="3127392"/>
                  </a:lnTo>
                  <a:lnTo>
                    <a:pt x="3061774" y="3161890"/>
                  </a:lnTo>
                  <a:lnTo>
                    <a:pt x="3065257" y="3161558"/>
                  </a:lnTo>
                  <a:lnTo>
                    <a:pt x="3068740" y="3161226"/>
                  </a:lnTo>
                  <a:lnTo>
                    <a:pt x="3072223" y="3160894"/>
                  </a:lnTo>
                  <a:lnTo>
                    <a:pt x="3075707" y="3160563"/>
                  </a:lnTo>
                  <a:lnTo>
                    <a:pt x="3079190" y="3160231"/>
                  </a:lnTo>
                  <a:lnTo>
                    <a:pt x="3082673" y="3159900"/>
                  </a:lnTo>
                  <a:lnTo>
                    <a:pt x="3086156" y="3159568"/>
                  </a:lnTo>
                  <a:lnTo>
                    <a:pt x="3089640" y="3159237"/>
                  </a:lnTo>
                  <a:lnTo>
                    <a:pt x="3093123" y="3158906"/>
                  </a:lnTo>
                  <a:lnTo>
                    <a:pt x="3096606" y="3158575"/>
                  </a:lnTo>
                  <a:lnTo>
                    <a:pt x="3100089" y="3158243"/>
                  </a:lnTo>
                  <a:lnTo>
                    <a:pt x="3103573" y="3157912"/>
                  </a:lnTo>
                  <a:lnTo>
                    <a:pt x="3107056" y="3162130"/>
                  </a:lnTo>
                  <a:lnTo>
                    <a:pt x="3110539" y="3161803"/>
                  </a:lnTo>
                  <a:lnTo>
                    <a:pt x="3114022" y="3161476"/>
                  </a:lnTo>
                  <a:lnTo>
                    <a:pt x="3117506" y="3161150"/>
                  </a:lnTo>
                  <a:lnTo>
                    <a:pt x="3120989" y="3160823"/>
                  </a:lnTo>
                  <a:lnTo>
                    <a:pt x="3124472" y="3160497"/>
                  </a:lnTo>
                  <a:lnTo>
                    <a:pt x="3127955" y="3160170"/>
                  </a:lnTo>
                  <a:lnTo>
                    <a:pt x="3131439" y="3159844"/>
                  </a:lnTo>
                  <a:lnTo>
                    <a:pt x="3134922" y="3159517"/>
                  </a:lnTo>
                  <a:lnTo>
                    <a:pt x="3138405" y="3159191"/>
                  </a:lnTo>
                  <a:lnTo>
                    <a:pt x="3141888" y="3158865"/>
                  </a:lnTo>
                  <a:lnTo>
                    <a:pt x="3145372" y="3158539"/>
                  </a:lnTo>
                  <a:lnTo>
                    <a:pt x="3148855" y="3158213"/>
                  </a:lnTo>
                  <a:lnTo>
                    <a:pt x="3152338" y="3157887"/>
                  </a:lnTo>
                  <a:lnTo>
                    <a:pt x="3155821" y="3157561"/>
                  </a:lnTo>
                  <a:lnTo>
                    <a:pt x="3159304" y="3157235"/>
                  </a:lnTo>
                  <a:lnTo>
                    <a:pt x="3162788" y="3156909"/>
                  </a:lnTo>
                  <a:lnTo>
                    <a:pt x="3166271" y="3156584"/>
                  </a:lnTo>
                  <a:lnTo>
                    <a:pt x="3169754" y="3156258"/>
                  </a:lnTo>
                  <a:lnTo>
                    <a:pt x="3173237" y="3155933"/>
                  </a:lnTo>
                  <a:lnTo>
                    <a:pt x="3176721" y="3155607"/>
                  </a:lnTo>
                  <a:lnTo>
                    <a:pt x="3180204" y="3155282"/>
                  </a:lnTo>
                  <a:lnTo>
                    <a:pt x="3183687" y="3154956"/>
                  </a:lnTo>
                  <a:lnTo>
                    <a:pt x="3187170" y="3154631"/>
                  </a:lnTo>
                  <a:lnTo>
                    <a:pt x="3190654" y="3154306"/>
                  </a:lnTo>
                  <a:lnTo>
                    <a:pt x="3194137" y="3153981"/>
                  </a:lnTo>
                  <a:lnTo>
                    <a:pt x="3197620" y="3153655"/>
                  </a:lnTo>
                  <a:lnTo>
                    <a:pt x="3201103" y="3155158"/>
                  </a:lnTo>
                  <a:lnTo>
                    <a:pt x="3204587" y="3154835"/>
                  </a:lnTo>
                  <a:lnTo>
                    <a:pt x="3208070" y="3154512"/>
                  </a:lnTo>
                  <a:lnTo>
                    <a:pt x="3211553" y="3154188"/>
                  </a:lnTo>
                  <a:lnTo>
                    <a:pt x="3215036" y="3153865"/>
                  </a:lnTo>
                  <a:lnTo>
                    <a:pt x="3218520" y="3153542"/>
                  </a:lnTo>
                  <a:lnTo>
                    <a:pt x="3222003" y="3153219"/>
                  </a:lnTo>
                  <a:lnTo>
                    <a:pt x="3225486" y="3152896"/>
                  </a:lnTo>
                  <a:lnTo>
                    <a:pt x="3228969" y="3152573"/>
                  </a:lnTo>
                  <a:lnTo>
                    <a:pt x="3232453" y="3152250"/>
                  </a:lnTo>
                  <a:lnTo>
                    <a:pt x="3235936" y="3151928"/>
                  </a:lnTo>
                  <a:lnTo>
                    <a:pt x="3239419" y="3151605"/>
                  </a:lnTo>
                  <a:lnTo>
                    <a:pt x="3242902" y="3151282"/>
                  </a:lnTo>
                  <a:lnTo>
                    <a:pt x="3246386" y="3150960"/>
                  </a:lnTo>
                  <a:lnTo>
                    <a:pt x="3249869" y="3163888"/>
                  </a:lnTo>
                  <a:lnTo>
                    <a:pt x="3253352" y="3163577"/>
                  </a:lnTo>
                  <a:lnTo>
                    <a:pt x="3256835" y="3163266"/>
                  </a:lnTo>
                  <a:lnTo>
                    <a:pt x="3260319" y="3162956"/>
                  </a:lnTo>
                  <a:lnTo>
                    <a:pt x="3263802" y="3162645"/>
                  </a:lnTo>
                  <a:lnTo>
                    <a:pt x="3267285" y="3162334"/>
                  </a:lnTo>
                  <a:lnTo>
                    <a:pt x="3270768" y="3162024"/>
                  </a:lnTo>
                  <a:lnTo>
                    <a:pt x="3274252" y="3161713"/>
                  </a:lnTo>
                  <a:lnTo>
                    <a:pt x="3277735" y="3161403"/>
                  </a:lnTo>
                  <a:lnTo>
                    <a:pt x="3281218" y="3161092"/>
                  </a:lnTo>
                  <a:lnTo>
                    <a:pt x="3284701" y="3160782"/>
                  </a:lnTo>
                  <a:lnTo>
                    <a:pt x="3288185" y="3160472"/>
                  </a:lnTo>
                  <a:lnTo>
                    <a:pt x="3291668" y="3160161"/>
                  </a:lnTo>
                  <a:lnTo>
                    <a:pt x="3295151" y="3163247"/>
                  </a:lnTo>
                  <a:lnTo>
                    <a:pt x="3298634" y="3162939"/>
                  </a:lnTo>
                  <a:lnTo>
                    <a:pt x="3302118" y="3162632"/>
                  </a:lnTo>
                  <a:lnTo>
                    <a:pt x="3305601" y="3162325"/>
                  </a:lnTo>
                  <a:lnTo>
                    <a:pt x="3309084" y="3162018"/>
                  </a:lnTo>
                  <a:lnTo>
                    <a:pt x="3312567" y="3161711"/>
                  </a:lnTo>
                  <a:lnTo>
                    <a:pt x="3316051" y="3161404"/>
                  </a:lnTo>
                  <a:lnTo>
                    <a:pt x="3319534" y="3161098"/>
                  </a:lnTo>
                  <a:lnTo>
                    <a:pt x="3323017" y="3160791"/>
                  </a:lnTo>
                  <a:lnTo>
                    <a:pt x="3326500" y="3160484"/>
                  </a:lnTo>
                  <a:lnTo>
                    <a:pt x="3329984" y="3160178"/>
                  </a:lnTo>
                  <a:lnTo>
                    <a:pt x="3333467" y="3159871"/>
                  </a:lnTo>
                  <a:lnTo>
                    <a:pt x="3336950" y="3159565"/>
                  </a:lnTo>
                  <a:lnTo>
                    <a:pt x="3340433" y="3159258"/>
                  </a:lnTo>
                  <a:lnTo>
                    <a:pt x="3343917" y="3178520"/>
                  </a:lnTo>
                  <a:lnTo>
                    <a:pt x="3347400" y="3178231"/>
                  </a:lnTo>
                  <a:lnTo>
                    <a:pt x="3350883" y="3177941"/>
                  </a:lnTo>
                  <a:lnTo>
                    <a:pt x="3354366" y="3177652"/>
                  </a:lnTo>
                  <a:lnTo>
                    <a:pt x="3357850" y="3177362"/>
                  </a:lnTo>
                  <a:lnTo>
                    <a:pt x="3361333" y="3177073"/>
                  </a:lnTo>
                  <a:lnTo>
                    <a:pt x="3364816" y="3176783"/>
                  </a:lnTo>
                  <a:lnTo>
                    <a:pt x="3368299" y="3176494"/>
                  </a:lnTo>
                  <a:lnTo>
                    <a:pt x="3371783" y="3176205"/>
                  </a:lnTo>
                  <a:lnTo>
                    <a:pt x="3375266" y="3175916"/>
                  </a:lnTo>
                  <a:lnTo>
                    <a:pt x="3378749" y="3175626"/>
                  </a:lnTo>
                  <a:lnTo>
                    <a:pt x="3382232" y="3175337"/>
                  </a:lnTo>
                  <a:lnTo>
                    <a:pt x="3385716" y="3175048"/>
                  </a:lnTo>
                  <a:lnTo>
                    <a:pt x="3389199" y="3174759"/>
                  </a:lnTo>
                  <a:lnTo>
                    <a:pt x="3392682" y="3174470"/>
                  </a:lnTo>
                  <a:lnTo>
                    <a:pt x="3396165" y="3174181"/>
                  </a:lnTo>
                  <a:lnTo>
                    <a:pt x="3399649" y="3173893"/>
                  </a:lnTo>
                  <a:lnTo>
                    <a:pt x="3403132" y="3173604"/>
                  </a:lnTo>
                  <a:lnTo>
                    <a:pt x="3406615" y="3173315"/>
                  </a:lnTo>
                  <a:lnTo>
                    <a:pt x="3410098" y="3173026"/>
                  </a:lnTo>
                  <a:lnTo>
                    <a:pt x="3413582" y="3172738"/>
                  </a:lnTo>
                  <a:lnTo>
                    <a:pt x="3417065" y="3172449"/>
                  </a:lnTo>
                  <a:lnTo>
                    <a:pt x="3420548" y="3172161"/>
                  </a:lnTo>
                  <a:lnTo>
                    <a:pt x="3424031" y="3171872"/>
                  </a:lnTo>
                  <a:lnTo>
                    <a:pt x="3427515" y="3171584"/>
                  </a:lnTo>
                  <a:lnTo>
                    <a:pt x="3430998" y="3171295"/>
                  </a:lnTo>
                  <a:lnTo>
                    <a:pt x="3434481" y="3171007"/>
                  </a:lnTo>
                  <a:lnTo>
                    <a:pt x="3437964" y="3181827"/>
                  </a:lnTo>
                  <a:lnTo>
                    <a:pt x="3441447" y="3181548"/>
                  </a:lnTo>
                  <a:lnTo>
                    <a:pt x="3444931" y="3181269"/>
                  </a:lnTo>
                  <a:lnTo>
                    <a:pt x="3448414" y="3180990"/>
                  </a:lnTo>
                  <a:lnTo>
                    <a:pt x="3451897" y="3180712"/>
                  </a:lnTo>
                  <a:lnTo>
                    <a:pt x="3455380" y="3180433"/>
                  </a:lnTo>
                  <a:lnTo>
                    <a:pt x="3458864" y="3180154"/>
                  </a:lnTo>
                  <a:lnTo>
                    <a:pt x="3462347" y="3179876"/>
                  </a:lnTo>
                  <a:lnTo>
                    <a:pt x="3465830" y="3179597"/>
                  </a:lnTo>
                  <a:lnTo>
                    <a:pt x="3469313" y="3179318"/>
                  </a:lnTo>
                  <a:lnTo>
                    <a:pt x="3472797" y="3179040"/>
                  </a:lnTo>
                  <a:lnTo>
                    <a:pt x="3476280" y="3178761"/>
                  </a:lnTo>
                  <a:lnTo>
                    <a:pt x="3479763" y="3178483"/>
                  </a:lnTo>
                  <a:lnTo>
                    <a:pt x="3483246" y="3178205"/>
                  </a:lnTo>
                  <a:lnTo>
                    <a:pt x="3483246" y="3178565"/>
                  </a:lnTo>
                  <a:lnTo>
                    <a:pt x="3483246" y="3178925"/>
                  </a:lnTo>
                  <a:lnTo>
                    <a:pt x="3483246" y="3179284"/>
                  </a:lnTo>
                  <a:lnTo>
                    <a:pt x="3483246" y="3179642"/>
                  </a:lnTo>
                  <a:lnTo>
                    <a:pt x="3483246" y="3179999"/>
                  </a:lnTo>
                  <a:lnTo>
                    <a:pt x="3483246" y="3180355"/>
                  </a:lnTo>
                  <a:lnTo>
                    <a:pt x="3483246" y="3180711"/>
                  </a:lnTo>
                  <a:lnTo>
                    <a:pt x="3483246" y="3181066"/>
                  </a:lnTo>
                  <a:lnTo>
                    <a:pt x="3483246" y="3181419"/>
                  </a:lnTo>
                  <a:lnTo>
                    <a:pt x="3483246" y="3181772"/>
                  </a:lnTo>
                  <a:lnTo>
                    <a:pt x="3483246" y="3182125"/>
                  </a:lnTo>
                  <a:lnTo>
                    <a:pt x="3483246" y="3182476"/>
                  </a:lnTo>
                  <a:lnTo>
                    <a:pt x="3483246" y="3182827"/>
                  </a:lnTo>
                  <a:lnTo>
                    <a:pt x="3483246" y="3183176"/>
                  </a:lnTo>
                  <a:lnTo>
                    <a:pt x="3483246" y="3183525"/>
                  </a:lnTo>
                  <a:lnTo>
                    <a:pt x="3483246" y="3183873"/>
                  </a:lnTo>
                  <a:lnTo>
                    <a:pt x="3483246" y="3184221"/>
                  </a:lnTo>
                  <a:lnTo>
                    <a:pt x="3483246" y="3184567"/>
                  </a:lnTo>
                  <a:lnTo>
                    <a:pt x="3483246" y="3184913"/>
                  </a:lnTo>
                  <a:lnTo>
                    <a:pt x="3483246" y="3185258"/>
                  </a:lnTo>
                  <a:lnTo>
                    <a:pt x="3483246" y="3185602"/>
                  </a:lnTo>
                  <a:lnTo>
                    <a:pt x="3483246" y="3185945"/>
                  </a:lnTo>
                  <a:lnTo>
                    <a:pt x="3483246" y="3186288"/>
                  </a:lnTo>
                  <a:lnTo>
                    <a:pt x="3483246" y="3186629"/>
                  </a:lnTo>
                  <a:lnTo>
                    <a:pt x="3483246" y="3186970"/>
                  </a:lnTo>
                  <a:lnTo>
                    <a:pt x="3483246" y="3187310"/>
                  </a:lnTo>
                  <a:lnTo>
                    <a:pt x="3483246" y="3187650"/>
                  </a:lnTo>
                  <a:lnTo>
                    <a:pt x="3483246" y="3187988"/>
                  </a:lnTo>
                  <a:lnTo>
                    <a:pt x="3483246" y="3188326"/>
                  </a:lnTo>
                  <a:lnTo>
                    <a:pt x="3483246" y="3188663"/>
                  </a:lnTo>
                  <a:lnTo>
                    <a:pt x="3483246" y="3189000"/>
                  </a:lnTo>
                  <a:lnTo>
                    <a:pt x="3483246" y="3189335"/>
                  </a:lnTo>
                  <a:lnTo>
                    <a:pt x="3483246" y="3189670"/>
                  </a:lnTo>
                  <a:lnTo>
                    <a:pt x="3483246" y="3190004"/>
                  </a:lnTo>
                  <a:lnTo>
                    <a:pt x="3483246" y="3190337"/>
                  </a:lnTo>
                  <a:lnTo>
                    <a:pt x="3483246" y="3190670"/>
                  </a:lnTo>
                  <a:lnTo>
                    <a:pt x="3483246" y="3191001"/>
                  </a:lnTo>
                  <a:lnTo>
                    <a:pt x="3483246" y="3191332"/>
                  </a:lnTo>
                  <a:lnTo>
                    <a:pt x="3483246" y="3191662"/>
                  </a:lnTo>
                  <a:lnTo>
                    <a:pt x="3483246" y="3191992"/>
                  </a:lnTo>
                  <a:lnTo>
                    <a:pt x="3483246" y="3192321"/>
                  </a:lnTo>
                  <a:lnTo>
                    <a:pt x="3483246" y="3192649"/>
                  </a:lnTo>
                  <a:lnTo>
                    <a:pt x="3483246" y="3192976"/>
                  </a:lnTo>
                  <a:lnTo>
                    <a:pt x="3483246" y="3193302"/>
                  </a:lnTo>
                  <a:lnTo>
                    <a:pt x="3483246" y="3193628"/>
                  </a:lnTo>
                  <a:lnTo>
                    <a:pt x="3483246" y="3193953"/>
                  </a:lnTo>
                  <a:lnTo>
                    <a:pt x="3483246" y="3194278"/>
                  </a:lnTo>
                  <a:lnTo>
                    <a:pt x="3483246" y="3194601"/>
                  </a:lnTo>
                  <a:lnTo>
                    <a:pt x="3483246" y="3194924"/>
                  </a:lnTo>
                  <a:lnTo>
                    <a:pt x="3483246" y="3195246"/>
                  </a:lnTo>
                  <a:lnTo>
                    <a:pt x="3483246" y="3195568"/>
                  </a:lnTo>
                  <a:lnTo>
                    <a:pt x="3483246" y="3195888"/>
                  </a:lnTo>
                  <a:lnTo>
                    <a:pt x="3483246" y="3196208"/>
                  </a:lnTo>
                  <a:lnTo>
                    <a:pt x="3483246" y="3196528"/>
                  </a:lnTo>
                  <a:lnTo>
                    <a:pt x="3483246" y="3196846"/>
                  </a:lnTo>
                  <a:lnTo>
                    <a:pt x="3483246" y="3197164"/>
                  </a:lnTo>
                  <a:lnTo>
                    <a:pt x="3483246" y="3197481"/>
                  </a:lnTo>
                  <a:lnTo>
                    <a:pt x="3483246" y="3197798"/>
                  </a:lnTo>
                  <a:lnTo>
                    <a:pt x="3483246" y="3198113"/>
                  </a:lnTo>
                  <a:lnTo>
                    <a:pt x="3483246" y="3198428"/>
                  </a:lnTo>
                  <a:lnTo>
                    <a:pt x="3483246" y="3198743"/>
                  </a:lnTo>
                  <a:lnTo>
                    <a:pt x="3483246" y="3199057"/>
                  </a:lnTo>
                  <a:lnTo>
                    <a:pt x="3483246" y="3199370"/>
                  </a:lnTo>
                  <a:lnTo>
                    <a:pt x="3483246" y="3199682"/>
                  </a:lnTo>
                  <a:lnTo>
                    <a:pt x="3483246" y="3199993"/>
                  </a:lnTo>
                  <a:lnTo>
                    <a:pt x="3483246" y="3200304"/>
                  </a:lnTo>
                  <a:lnTo>
                    <a:pt x="3483246" y="3200615"/>
                  </a:lnTo>
                  <a:lnTo>
                    <a:pt x="3483246" y="3200924"/>
                  </a:lnTo>
                  <a:lnTo>
                    <a:pt x="3483246" y="3201233"/>
                  </a:lnTo>
                  <a:lnTo>
                    <a:pt x="3483246" y="3201541"/>
                  </a:lnTo>
                  <a:lnTo>
                    <a:pt x="3483246" y="3201849"/>
                  </a:lnTo>
                  <a:lnTo>
                    <a:pt x="3483246" y="3202156"/>
                  </a:lnTo>
                  <a:lnTo>
                    <a:pt x="3483246" y="3202462"/>
                  </a:lnTo>
                  <a:lnTo>
                    <a:pt x="3483246" y="3202767"/>
                  </a:lnTo>
                  <a:lnTo>
                    <a:pt x="3483246" y="3203072"/>
                  </a:lnTo>
                  <a:lnTo>
                    <a:pt x="3483246" y="3203376"/>
                  </a:lnTo>
                  <a:lnTo>
                    <a:pt x="3483246" y="3203680"/>
                  </a:lnTo>
                  <a:lnTo>
                    <a:pt x="3483246" y="3203983"/>
                  </a:lnTo>
                  <a:lnTo>
                    <a:pt x="3483246" y="3204285"/>
                  </a:lnTo>
                  <a:lnTo>
                    <a:pt x="3483246" y="3204587"/>
                  </a:lnTo>
                  <a:lnTo>
                    <a:pt x="3483246" y="3204888"/>
                  </a:lnTo>
                  <a:lnTo>
                    <a:pt x="3483246" y="3205188"/>
                  </a:lnTo>
                  <a:lnTo>
                    <a:pt x="3483246" y="3205488"/>
                  </a:lnTo>
                  <a:lnTo>
                    <a:pt x="3483246" y="3205787"/>
                  </a:lnTo>
                  <a:lnTo>
                    <a:pt x="3483246" y="3206085"/>
                  </a:lnTo>
                  <a:lnTo>
                    <a:pt x="3483246" y="3206383"/>
                  </a:lnTo>
                  <a:lnTo>
                    <a:pt x="3483246" y="3206680"/>
                  </a:lnTo>
                  <a:lnTo>
                    <a:pt x="3483246" y="3206976"/>
                  </a:lnTo>
                  <a:lnTo>
                    <a:pt x="3483246" y="3207272"/>
                  </a:lnTo>
                  <a:lnTo>
                    <a:pt x="3483246" y="3207567"/>
                  </a:lnTo>
                  <a:lnTo>
                    <a:pt x="3483246" y="3207862"/>
                  </a:lnTo>
                  <a:lnTo>
                    <a:pt x="3483246" y="3208155"/>
                  </a:lnTo>
                  <a:lnTo>
                    <a:pt x="3483246" y="3208449"/>
                  </a:lnTo>
                  <a:lnTo>
                    <a:pt x="3483246" y="3208741"/>
                  </a:lnTo>
                  <a:lnTo>
                    <a:pt x="3483246" y="3209033"/>
                  </a:lnTo>
                  <a:lnTo>
                    <a:pt x="3483246" y="3209325"/>
                  </a:lnTo>
                  <a:lnTo>
                    <a:pt x="3483246" y="3209616"/>
                  </a:lnTo>
                  <a:lnTo>
                    <a:pt x="3483246" y="3209906"/>
                  </a:lnTo>
                  <a:lnTo>
                    <a:pt x="3483246" y="3210195"/>
                  </a:lnTo>
                  <a:lnTo>
                    <a:pt x="3483246" y="3210484"/>
                  </a:lnTo>
                  <a:lnTo>
                    <a:pt x="3483246" y="3210773"/>
                  </a:lnTo>
                  <a:lnTo>
                    <a:pt x="3483246" y="3211060"/>
                  </a:lnTo>
                  <a:lnTo>
                    <a:pt x="3483246" y="3211347"/>
                  </a:lnTo>
                  <a:lnTo>
                    <a:pt x="3483246" y="3211634"/>
                  </a:lnTo>
                  <a:lnTo>
                    <a:pt x="3483246" y="3211920"/>
                  </a:lnTo>
                  <a:lnTo>
                    <a:pt x="3483246" y="3212205"/>
                  </a:lnTo>
                  <a:lnTo>
                    <a:pt x="3483246" y="3212490"/>
                  </a:lnTo>
                  <a:lnTo>
                    <a:pt x="3483246" y="3212774"/>
                  </a:lnTo>
                  <a:lnTo>
                    <a:pt x="3483246" y="3213057"/>
                  </a:lnTo>
                  <a:lnTo>
                    <a:pt x="3483246" y="3213340"/>
                  </a:lnTo>
                  <a:lnTo>
                    <a:pt x="3483246" y="3213623"/>
                  </a:lnTo>
                  <a:lnTo>
                    <a:pt x="3483246" y="3213904"/>
                  </a:lnTo>
                  <a:lnTo>
                    <a:pt x="3483246" y="3214186"/>
                  </a:lnTo>
                  <a:lnTo>
                    <a:pt x="3483246" y="3214466"/>
                  </a:lnTo>
                  <a:lnTo>
                    <a:pt x="3483246" y="3214746"/>
                  </a:lnTo>
                  <a:lnTo>
                    <a:pt x="3483246" y="3215026"/>
                  </a:lnTo>
                  <a:lnTo>
                    <a:pt x="3483246" y="3215304"/>
                  </a:lnTo>
                  <a:lnTo>
                    <a:pt x="3483246" y="3215583"/>
                  </a:lnTo>
                  <a:lnTo>
                    <a:pt x="3483246" y="3215860"/>
                  </a:lnTo>
                  <a:lnTo>
                    <a:pt x="3483246" y="3216137"/>
                  </a:lnTo>
                  <a:lnTo>
                    <a:pt x="3483246" y="3216414"/>
                  </a:lnTo>
                  <a:lnTo>
                    <a:pt x="3483246" y="3216690"/>
                  </a:lnTo>
                  <a:lnTo>
                    <a:pt x="3483246" y="3216965"/>
                  </a:lnTo>
                  <a:lnTo>
                    <a:pt x="3483246" y="3217240"/>
                  </a:lnTo>
                  <a:lnTo>
                    <a:pt x="3483246" y="3217514"/>
                  </a:lnTo>
                  <a:lnTo>
                    <a:pt x="3483246" y="3217788"/>
                  </a:lnTo>
                  <a:lnTo>
                    <a:pt x="3483246" y="3218061"/>
                  </a:lnTo>
                  <a:lnTo>
                    <a:pt x="3483246" y="3218334"/>
                  </a:lnTo>
                  <a:lnTo>
                    <a:pt x="3483246" y="3218606"/>
                  </a:lnTo>
                  <a:lnTo>
                    <a:pt x="3483246" y="3218877"/>
                  </a:lnTo>
                  <a:lnTo>
                    <a:pt x="3483246" y="3219148"/>
                  </a:lnTo>
                  <a:lnTo>
                    <a:pt x="3483246" y="3219418"/>
                  </a:lnTo>
                  <a:lnTo>
                    <a:pt x="3483246" y="3219688"/>
                  </a:lnTo>
                  <a:lnTo>
                    <a:pt x="3483246" y="3219957"/>
                  </a:lnTo>
                  <a:lnTo>
                    <a:pt x="3483246" y="3220226"/>
                  </a:lnTo>
                  <a:lnTo>
                    <a:pt x="3483246" y="3220494"/>
                  </a:lnTo>
                  <a:lnTo>
                    <a:pt x="3483246" y="3220761"/>
                  </a:lnTo>
                  <a:lnTo>
                    <a:pt x="3483246" y="3221028"/>
                  </a:lnTo>
                  <a:lnTo>
                    <a:pt x="3483246" y="3221295"/>
                  </a:lnTo>
                  <a:lnTo>
                    <a:pt x="3483246" y="3221561"/>
                  </a:lnTo>
                  <a:lnTo>
                    <a:pt x="3483246" y="3221826"/>
                  </a:lnTo>
                  <a:lnTo>
                    <a:pt x="3483246" y="3222091"/>
                  </a:lnTo>
                  <a:lnTo>
                    <a:pt x="3483246" y="3222355"/>
                  </a:lnTo>
                  <a:lnTo>
                    <a:pt x="3483246" y="3222619"/>
                  </a:lnTo>
                  <a:lnTo>
                    <a:pt x="3483246" y="3222883"/>
                  </a:lnTo>
                  <a:lnTo>
                    <a:pt x="3483246" y="3223145"/>
                  </a:lnTo>
                  <a:lnTo>
                    <a:pt x="3483246" y="3223407"/>
                  </a:lnTo>
                  <a:lnTo>
                    <a:pt x="3483246" y="3223669"/>
                  </a:lnTo>
                  <a:lnTo>
                    <a:pt x="3483246" y="3223930"/>
                  </a:lnTo>
                  <a:lnTo>
                    <a:pt x="3483246" y="3224191"/>
                  </a:lnTo>
                  <a:lnTo>
                    <a:pt x="3483246" y="3224451"/>
                  </a:lnTo>
                  <a:lnTo>
                    <a:pt x="3483246" y="3224711"/>
                  </a:lnTo>
                  <a:lnTo>
                    <a:pt x="3483246" y="3224970"/>
                  </a:lnTo>
                  <a:lnTo>
                    <a:pt x="3483246" y="3225228"/>
                  </a:lnTo>
                  <a:lnTo>
                    <a:pt x="3483246" y="3225486"/>
                  </a:lnTo>
                  <a:lnTo>
                    <a:pt x="3483246" y="3225744"/>
                  </a:lnTo>
                  <a:lnTo>
                    <a:pt x="3483246" y="3226001"/>
                  </a:lnTo>
                  <a:lnTo>
                    <a:pt x="3483246" y="3226257"/>
                  </a:lnTo>
                  <a:lnTo>
                    <a:pt x="3483246" y="3226513"/>
                  </a:lnTo>
                  <a:lnTo>
                    <a:pt x="3483246" y="3226769"/>
                  </a:lnTo>
                  <a:lnTo>
                    <a:pt x="3483246" y="3227024"/>
                  </a:lnTo>
                  <a:lnTo>
                    <a:pt x="3483246" y="3227278"/>
                  </a:lnTo>
                  <a:lnTo>
                    <a:pt x="3483246" y="3227532"/>
                  </a:lnTo>
                  <a:lnTo>
                    <a:pt x="3483246" y="3227785"/>
                  </a:lnTo>
                  <a:lnTo>
                    <a:pt x="3483246" y="3228038"/>
                  </a:lnTo>
                  <a:lnTo>
                    <a:pt x="3483246" y="3228291"/>
                  </a:lnTo>
                  <a:lnTo>
                    <a:pt x="3483246" y="3228543"/>
                  </a:lnTo>
                  <a:lnTo>
                    <a:pt x="3483246" y="3228794"/>
                  </a:lnTo>
                  <a:lnTo>
                    <a:pt x="3483246" y="3229045"/>
                  </a:lnTo>
                  <a:lnTo>
                    <a:pt x="3483246" y="3229295"/>
                  </a:lnTo>
                  <a:lnTo>
                    <a:pt x="3483246" y="3229545"/>
                  </a:lnTo>
                  <a:lnTo>
                    <a:pt x="3483246" y="3229795"/>
                  </a:lnTo>
                  <a:lnTo>
                    <a:pt x="3483246" y="3230044"/>
                  </a:lnTo>
                  <a:lnTo>
                    <a:pt x="3483246" y="3230292"/>
                  </a:lnTo>
                  <a:lnTo>
                    <a:pt x="3483246" y="3230540"/>
                  </a:lnTo>
                  <a:lnTo>
                    <a:pt x="3483246" y="3230788"/>
                  </a:lnTo>
                  <a:lnTo>
                    <a:pt x="3483246" y="3231035"/>
                  </a:lnTo>
                  <a:lnTo>
                    <a:pt x="3483246" y="3231281"/>
                  </a:lnTo>
                  <a:lnTo>
                    <a:pt x="3483246" y="3231527"/>
                  </a:lnTo>
                  <a:lnTo>
                    <a:pt x="3483246" y="3231773"/>
                  </a:lnTo>
                  <a:lnTo>
                    <a:pt x="3483246" y="3232018"/>
                  </a:lnTo>
                  <a:lnTo>
                    <a:pt x="3483246" y="3232263"/>
                  </a:lnTo>
                  <a:lnTo>
                    <a:pt x="3483246" y="3232507"/>
                  </a:lnTo>
                  <a:lnTo>
                    <a:pt x="3483246" y="3232751"/>
                  </a:lnTo>
                  <a:lnTo>
                    <a:pt x="3483246" y="3232994"/>
                  </a:lnTo>
                  <a:lnTo>
                    <a:pt x="3483246" y="3233236"/>
                  </a:lnTo>
                  <a:lnTo>
                    <a:pt x="3483246" y="3233479"/>
                  </a:lnTo>
                  <a:lnTo>
                    <a:pt x="3483246" y="3233721"/>
                  </a:lnTo>
                  <a:lnTo>
                    <a:pt x="3483246" y="3233962"/>
                  </a:lnTo>
                  <a:lnTo>
                    <a:pt x="3483246" y="3234203"/>
                  </a:lnTo>
                  <a:lnTo>
                    <a:pt x="3483246" y="3234443"/>
                  </a:lnTo>
                  <a:lnTo>
                    <a:pt x="3483246" y="3234683"/>
                  </a:lnTo>
                  <a:lnTo>
                    <a:pt x="3483246" y="3234922"/>
                  </a:lnTo>
                  <a:lnTo>
                    <a:pt x="3483246" y="3235162"/>
                  </a:lnTo>
                  <a:lnTo>
                    <a:pt x="3483246" y="3235400"/>
                  </a:lnTo>
                  <a:lnTo>
                    <a:pt x="3483246" y="3235638"/>
                  </a:lnTo>
                  <a:lnTo>
                    <a:pt x="3483246" y="3235876"/>
                  </a:lnTo>
                  <a:lnTo>
                    <a:pt x="3483246" y="3236113"/>
                  </a:lnTo>
                  <a:lnTo>
                    <a:pt x="3483246" y="3236350"/>
                  </a:lnTo>
                  <a:lnTo>
                    <a:pt x="3483246" y="3236586"/>
                  </a:lnTo>
                  <a:lnTo>
                    <a:pt x="3483246" y="3236822"/>
                  </a:lnTo>
                  <a:lnTo>
                    <a:pt x="3483246" y="3237057"/>
                  </a:lnTo>
                  <a:lnTo>
                    <a:pt x="3483246" y="3237292"/>
                  </a:lnTo>
                  <a:lnTo>
                    <a:pt x="3483246" y="3237526"/>
                  </a:lnTo>
                  <a:lnTo>
                    <a:pt x="3483246" y="3237760"/>
                  </a:lnTo>
                  <a:lnTo>
                    <a:pt x="3483246" y="3237994"/>
                  </a:lnTo>
                  <a:lnTo>
                    <a:pt x="3483246" y="3238227"/>
                  </a:lnTo>
                  <a:lnTo>
                    <a:pt x="3483246" y="3238460"/>
                  </a:lnTo>
                  <a:lnTo>
                    <a:pt x="3483246" y="3238692"/>
                  </a:lnTo>
                  <a:lnTo>
                    <a:pt x="3483246" y="3238924"/>
                  </a:lnTo>
                  <a:lnTo>
                    <a:pt x="3483246" y="3239155"/>
                  </a:lnTo>
                  <a:lnTo>
                    <a:pt x="3483246" y="3239386"/>
                  </a:lnTo>
                  <a:lnTo>
                    <a:pt x="3483246" y="3239617"/>
                  </a:lnTo>
                  <a:lnTo>
                    <a:pt x="3483246" y="3239847"/>
                  </a:lnTo>
                  <a:lnTo>
                    <a:pt x="3483246" y="3240076"/>
                  </a:lnTo>
                  <a:lnTo>
                    <a:pt x="3483246" y="3240306"/>
                  </a:lnTo>
                  <a:lnTo>
                    <a:pt x="3483246" y="3240534"/>
                  </a:lnTo>
                  <a:lnTo>
                    <a:pt x="3483246" y="3240763"/>
                  </a:lnTo>
                  <a:lnTo>
                    <a:pt x="3483246" y="3240991"/>
                  </a:lnTo>
                  <a:lnTo>
                    <a:pt x="3483246" y="3241218"/>
                  </a:lnTo>
                  <a:lnTo>
                    <a:pt x="3483246" y="3241445"/>
                  </a:lnTo>
                  <a:lnTo>
                    <a:pt x="3483246" y="3241672"/>
                  </a:lnTo>
                  <a:lnTo>
                    <a:pt x="3483246" y="3241898"/>
                  </a:lnTo>
                  <a:lnTo>
                    <a:pt x="3483246" y="3242124"/>
                  </a:lnTo>
                  <a:lnTo>
                    <a:pt x="3483246" y="3242349"/>
                  </a:lnTo>
                  <a:lnTo>
                    <a:pt x="3483246" y="3242574"/>
                  </a:lnTo>
                  <a:lnTo>
                    <a:pt x="3483246" y="3242798"/>
                  </a:lnTo>
                  <a:lnTo>
                    <a:pt x="3483246" y="3243023"/>
                  </a:lnTo>
                  <a:lnTo>
                    <a:pt x="3483246" y="3243246"/>
                  </a:lnTo>
                  <a:lnTo>
                    <a:pt x="3483246" y="3243469"/>
                  </a:lnTo>
                  <a:lnTo>
                    <a:pt x="3483246" y="3243692"/>
                  </a:lnTo>
                  <a:lnTo>
                    <a:pt x="3483246" y="3243915"/>
                  </a:lnTo>
                  <a:lnTo>
                    <a:pt x="3483246" y="3244137"/>
                  </a:lnTo>
                  <a:lnTo>
                    <a:pt x="3483246" y="3244358"/>
                  </a:lnTo>
                  <a:lnTo>
                    <a:pt x="3483246" y="3244580"/>
                  </a:lnTo>
                  <a:lnTo>
                    <a:pt x="3483246" y="3244800"/>
                  </a:lnTo>
                  <a:lnTo>
                    <a:pt x="3483246" y="3245021"/>
                  </a:lnTo>
                  <a:lnTo>
                    <a:pt x="3483246" y="3245241"/>
                  </a:lnTo>
                  <a:lnTo>
                    <a:pt x="3483246" y="3245460"/>
                  </a:lnTo>
                  <a:lnTo>
                    <a:pt x="3483246" y="3245679"/>
                  </a:lnTo>
                  <a:lnTo>
                    <a:pt x="3483246" y="3245898"/>
                  </a:lnTo>
                  <a:lnTo>
                    <a:pt x="3483246" y="3246116"/>
                  </a:lnTo>
                  <a:lnTo>
                    <a:pt x="3483246" y="3246334"/>
                  </a:lnTo>
                  <a:lnTo>
                    <a:pt x="3483246" y="3246552"/>
                  </a:lnTo>
                  <a:lnTo>
                    <a:pt x="3483246" y="3246769"/>
                  </a:lnTo>
                  <a:lnTo>
                    <a:pt x="3483246" y="3246986"/>
                  </a:lnTo>
                  <a:lnTo>
                    <a:pt x="3483246" y="3247202"/>
                  </a:lnTo>
                  <a:lnTo>
                    <a:pt x="3483246" y="3247418"/>
                  </a:lnTo>
                  <a:lnTo>
                    <a:pt x="3483246" y="3247634"/>
                  </a:lnTo>
                  <a:lnTo>
                    <a:pt x="3483246" y="3247849"/>
                  </a:lnTo>
                  <a:lnTo>
                    <a:pt x="3483246" y="3248064"/>
                  </a:lnTo>
                  <a:lnTo>
                    <a:pt x="3483246" y="3248278"/>
                  </a:lnTo>
                  <a:lnTo>
                    <a:pt x="3483246" y="3248492"/>
                  </a:lnTo>
                  <a:lnTo>
                    <a:pt x="3483246" y="3248706"/>
                  </a:lnTo>
                  <a:lnTo>
                    <a:pt x="3483246" y="3248919"/>
                  </a:lnTo>
                  <a:lnTo>
                    <a:pt x="3483246" y="3249132"/>
                  </a:lnTo>
                  <a:lnTo>
                    <a:pt x="3483246" y="3249344"/>
                  </a:lnTo>
                  <a:lnTo>
                    <a:pt x="3483246" y="3249556"/>
                  </a:lnTo>
                  <a:lnTo>
                    <a:pt x="3483246" y="3249768"/>
                  </a:lnTo>
                  <a:lnTo>
                    <a:pt x="3483246" y="3249979"/>
                  </a:lnTo>
                  <a:lnTo>
                    <a:pt x="3483246" y="3250190"/>
                  </a:lnTo>
                  <a:lnTo>
                    <a:pt x="3483246" y="3250401"/>
                  </a:lnTo>
                  <a:lnTo>
                    <a:pt x="3483246" y="3250611"/>
                  </a:lnTo>
                  <a:lnTo>
                    <a:pt x="3483246" y="3250821"/>
                  </a:lnTo>
                  <a:lnTo>
                    <a:pt x="3483246" y="3251030"/>
                  </a:lnTo>
                  <a:lnTo>
                    <a:pt x="3483246" y="3251239"/>
                  </a:lnTo>
                  <a:lnTo>
                    <a:pt x="3483246" y="3251448"/>
                  </a:lnTo>
                  <a:lnTo>
                    <a:pt x="3483246" y="3251656"/>
                  </a:lnTo>
                  <a:lnTo>
                    <a:pt x="3483246" y="3251864"/>
                  </a:lnTo>
                  <a:lnTo>
                    <a:pt x="3483246" y="3252071"/>
                  </a:lnTo>
                  <a:lnTo>
                    <a:pt x="3483246" y="3252278"/>
                  </a:lnTo>
                  <a:lnTo>
                    <a:pt x="3483246" y="3252485"/>
                  </a:lnTo>
                  <a:lnTo>
                    <a:pt x="3483246" y="3252692"/>
                  </a:lnTo>
                  <a:lnTo>
                    <a:pt x="3483246" y="3252898"/>
                  </a:lnTo>
                  <a:lnTo>
                    <a:pt x="3483246" y="3253103"/>
                  </a:lnTo>
                  <a:lnTo>
                    <a:pt x="3483246" y="3253309"/>
                  </a:lnTo>
                  <a:lnTo>
                    <a:pt x="3483246" y="3253514"/>
                  </a:lnTo>
                  <a:lnTo>
                    <a:pt x="3483246" y="3253718"/>
                  </a:lnTo>
                  <a:lnTo>
                    <a:pt x="3483246" y="3253922"/>
                  </a:lnTo>
                  <a:lnTo>
                    <a:pt x="3483246" y="3254126"/>
                  </a:lnTo>
                  <a:lnTo>
                    <a:pt x="3483246" y="3254330"/>
                  </a:lnTo>
                  <a:lnTo>
                    <a:pt x="3483246" y="3254533"/>
                  </a:lnTo>
                  <a:lnTo>
                    <a:pt x="3483246" y="3254736"/>
                  </a:lnTo>
                  <a:lnTo>
                    <a:pt x="3483246" y="3254938"/>
                  </a:lnTo>
                  <a:lnTo>
                    <a:pt x="3483246" y="3255140"/>
                  </a:lnTo>
                  <a:lnTo>
                    <a:pt x="3483246" y="3255342"/>
                  </a:lnTo>
                  <a:lnTo>
                    <a:pt x="3483246" y="3255543"/>
                  </a:lnTo>
                  <a:lnTo>
                    <a:pt x="3483246" y="3255744"/>
                  </a:lnTo>
                  <a:lnTo>
                    <a:pt x="3483246" y="3255945"/>
                  </a:lnTo>
                  <a:lnTo>
                    <a:pt x="3483246" y="3256145"/>
                  </a:lnTo>
                  <a:lnTo>
                    <a:pt x="3483246" y="3256345"/>
                  </a:lnTo>
                  <a:lnTo>
                    <a:pt x="3483246" y="3256544"/>
                  </a:lnTo>
                  <a:lnTo>
                    <a:pt x="3483246" y="3256744"/>
                  </a:lnTo>
                  <a:lnTo>
                    <a:pt x="3483246" y="3256942"/>
                  </a:lnTo>
                  <a:lnTo>
                    <a:pt x="3483246" y="3257141"/>
                  </a:lnTo>
                  <a:lnTo>
                    <a:pt x="3483246" y="3257339"/>
                  </a:lnTo>
                  <a:lnTo>
                    <a:pt x="3483246" y="3257537"/>
                  </a:lnTo>
                  <a:lnTo>
                    <a:pt x="3483246" y="3257734"/>
                  </a:lnTo>
                  <a:lnTo>
                    <a:pt x="3483246" y="3257932"/>
                  </a:lnTo>
                  <a:lnTo>
                    <a:pt x="3483246" y="3258128"/>
                  </a:lnTo>
                  <a:lnTo>
                    <a:pt x="3483246" y="3258325"/>
                  </a:lnTo>
                  <a:lnTo>
                    <a:pt x="3483246" y="3258521"/>
                  </a:lnTo>
                  <a:lnTo>
                    <a:pt x="3483246" y="3258717"/>
                  </a:lnTo>
                  <a:lnTo>
                    <a:pt x="3483246" y="3258912"/>
                  </a:lnTo>
                  <a:lnTo>
                    <a:pt x="3483246" y="3259107"/>
                  </a:lnTo>
                  <a:lnTo>
                    <a:pt x="3483246" y="3259302"/>
                  </a:lnTo>
                  <a:lnTo>
                    <a:pt x="3483246" y="3259496"/>
                  </a:lnTo>
                  <a:lnTo>
                    <a:pt x="3483246" y="3259690"/>
                  </a:lnTo>
                  <a:lnTo>
                    <a:pt x="3483246" y="3259884"/>
                  </a:lnTo>
                  <a:lnTo>
                    <a:pt x="3483246" y="3260077"/>
                  </a:lnTo>
                  <a:lnTo>
                    <a:pt x="3483246" y="3260270"/>
                  </a:lnTo>
                  <a:lnTo>
                    <a:pt x="3483246" y="3260463"/>
                  </a:lnTo>
                  <a:lnTo>
                    <a:pt x="3483246" y="3260656"/>
                  </a:lnTo>
                  <a:lnTo>
                    <a:pt x="3483246" y="3260848"/>
                  </a:lnTo>
                  <a:lnTo>
                    <a:pt x="3483246" y="3261039"/>
                  </a:lnTo>
                  <a:lnTo>
                    <a:pt x="3483246" y="3261231"/>
                  </a:lnTo>
                  <a:lnTo>
                    <a:pt x="3483246" y="3261422"/>
                  </a:lnTo>
                  <a:lnTo>
                    <a:pt x="3483246" y="3261613"/>
                  </a:lnTo>
                  <a:lnTo>
                    <a:pt x="3483246" y="3261803"/>
                  </a:lnTo>
                  <a:lnTo>
                    <a:pt x="3483246" y="3261993"/>
                  </a:lnTo>
                  <a:lnTo>
                    <a:pt x="3483246" y="3262183"/>
                  </a:lnTo>
                  <a:lnTo>
                    <a:pt x="3483246" y="3262372"/>
                  </a:lnTo>
                  <a:lnTo>
                    <a:pt x="3483246" y="3262561"/>
                  </a:lnTo>
                  <a:lnTo>
                    <a:pt x="3483246" y="3262750"/>
                  </a:lnTo>
                  <a:lnTo>
                    <a:pt x="3483246" y="3262939"/>
                  </a:lnTo>
                  <a:lnTo>
                    <a:pt x="3483246" y="3263127"/>
                  </a:lnTo>
                  <a:lnTo>
                    <a:pt x="3483246" y="3263314"/>
                  </a:lnTo>
                  <a:lnTo>
                    <a:pt x="3483246" y="3263502"/>
                  </a:lnTo>
                  <a:lnTo>
                    <a:pt x="3483246" y="3263689"/>
                  </a:lnTo>
                  <a:lnTo>
                    <a:pt x="3483246" y="3263876"/>
                  </a:lnTo>
                  <a:lnTo>
                    <a:pt x="3483246" y="3264063"/>
                  </a:lnTo>
                  <a:lnTo>
                    <a:pt x="3483246" y="3264249"/>
                  </a:lnTo>
                  <a:lnTo>
                    <a:pt x="3483246" y="3264435"/>
                  </a:lnTo>
                  <a:lnTo>
                    <a:pt x="3483246" y="3264620"/>
                  </a:lnTo>
                  <a:lnTo>
                    <a:pt x="3483246" y="3264806"/>
                  </a:lnTo>
                  <a:lnTo>
                    <a:pt x="3483246" y="3264991"/>
                  </a:lnTo>
                  <a:lnTo>
                    <a:pt x="3483246" y="3265175"/>
                  </a:lnTo>
                  <a:lnTo>
                    <a:pt x="3483246" y="3265360"/>
                  </a:lnTo>
                  <a:lnTo>
                    <a:pt x="3483246" y="3265544"/>
                  </a:lnTo>
                  <a:lnTo>
                    <a:pt x="3483246" y="3265727"/>
                  </a:lnTo>
                  <a:lnTo>
                    <a:pt x="3483246" y="3265911"/>
                  </a:lnTo>
                  <a:lnTo>
                    <a:pt x="3483246" y="3266094"/>
                  </a:lnTo>
                  <a:lnTo>
                    <a:pt x="3483246" y="3266277"/>
                  </a:lnTo>
                  <a:lnTo>
                    <a:pt x="3483246" y="3266459"/>
                  </a:lnTo>
                  <a:lnTo>
                    <a:pt x="3483246" y="3266641"/>
                  </a:lnTo>
                  <a:lnTo>
                    <a:pt x="3483246" y="3266823"/>
                  </a:lnTo>
                  <a:lnTo>
                    <a:pt x="3483246" y="3267005"/>
                  </a:lnTo>
                  <a:lnTo>
                    <a:pt x="3483246" y="3267186"/>
                  </a:lnTo>
                  <a:lnTo>
                    <a:pt x="3483246" y="3267367"/>
                  </a:lnTo>
                  <a:lnTo>
                    <a:pt x="3483246" y="3267547"/>
                  </a:lnTo>
                  <a:lnTo>
                    <a:pt x="3483246" y="3267728"/>
                  </a:lnTo>
                  <a:lnTo>
                    <a:pt x="3483246" y="3267908"/>
                  </a:lnTo>
                  <a:lnTo>
                    <a:pt x="3483246" y="3268088"/>
                  </a:lnTo>
                  <a:lnTo>
                    <a:pt x="3483246" y="3268267"/>
                  </a:lnTo>
                  <a:lnTo>
                    <a:pt x="3483246" y="3268446"/>
                  </a:lnTo>
                  <a:lnTo>
                    <a:pt x="3483246" y="3268625"/>
                  </a:lnTo>
                  <a:lnTo>
                    <a:pt x="3483246" y="3268804"/>
                  </a:lnTo>
                  <a:lnTo>
                    <a:pt x="3483246" y="3268982"/>
                  </a:lnTo>
                  <a:lnTo>
                    <a:pt x="3483246" y="3269160"/>
                  </a:lnTo>
                  <a:lnTo>
                    <a:pt x="3483246" y="3269338"/>
                  </a:lnTo>
                  <a:lnTo>
                    <a:pt x="3483246" y="3269515"/>
                  </a:lnTo>
                  <a:lnTo>
                    <a:pt x="3483246" y="3269692"/>
                  </a:lnTo>
                  <a:lnTo>
                    <a:pt x="3483246" y="3269869"/>
                  </a:lnTo>
                  <a:lnTo>
                    <a:pt x="3483246" y="3270045"/>
                  </a:lnTo>
                  <a:lnTo>
                    <a:pt x="3483246" y="3270221"/>
                  </a:lnTo>
                  <a:lnTo>
                    <a:pt x="3483246" y="3270397"/>
                  </a:lnTo>
                  <a:lnTo>
                    <a:pt x="3483246" y="3270573"/>
                  </a:lnTo>
                  <a:lnTo>
                    <a:pt x="3483246" y="3270748"/>
                  </a:lnTo>
                  <a:lnTo>
                    <a:pt x="3483246" y="3270923"/>
                  </a:lnTo>
                  <a:lnTo>
                    <a:pt x="3483246" y="3271098"/>
                  </a:lnTo>
                  <a:lnTo>
                    <a:pt x="3483246" y="3271273"/>
                  </a:lnTo>
                  <a:lnTo>
                    <a:pt x="3483246" y="3271447"/>
                  </a:lnTo>
                  <a:lnTo>
                    <a:pt x="3483246" y="3271621"/>
                  </a:lnTo>
                  <a:lnTo>
                    <a:pt x="3483246" y="3271794"/>
                  </a:lnTo>
                  <a:lnTo>
                    <a:pt x="3483246" y="3271968"/>
                  </a:lnTo>
                  <a:lnTo>
                    <a:pt x="3483246" y="3272141"/>
                  </a:lnTo>
                  <a:lnTo>
                    <a:pt x="3483246" y="3272313"/>
                  </a:lnTo>
                  <a:lnTo>
                    <a:pt x="3483246" y="3272486"/>
                  </a:lnTo>
                  <a:lnTo>
                    <a:pt x="3483246" y="3272658"/>
                  </a:lnTo>
                  <a:lnTo>
                    <a:pt x="3483246" y="3272830"/>
                  </a:lnTo>
                  <a:lnTo>
                    <a:pt x="3483246" y="3273002"/>
                  </a:lnTo>
                  <a:lnTo>
                    <a:pt x="3483246" y="3273173"/>
                  </a:lnTo>
                  <a:lnTo>
                    <a:pt x="3483246" y="3273344"/>
                  </a:lnTo>
                  <a:lnTo>
                    <a:pt x="3483246" y="3273515"/>
                  </a:lnTo>
                  <a:lnTo>
                    <a:pt x="3483246" y="3273685"/>
                  </a:lnTo>
                  <a:lnTo>
                    <a:pt x="3483246" y="3273855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3311635"/>
            </a:xfrm>
            <a:custGeom>
              <a:avLst/>
              <a:gdLst/>
              <a:ahLst/>
              <a:cxnLst/>
              <a:rect l="0" t="0" r="0" b="0"/>
              <a:pathLst>
                <a:path w="3483246" h="331163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2294629"/>
                  </a:lnTo>
                  <a:lnTo>
                    <a:pt x="52248" y="2240030"/>
                  </a:lnTo>
                  <a:lnTo>
                    <a:pt x="55731" y="2187969"/>
                  </a:lnTo>
                  <a:lnTo>
                    <a:pt x="59215" y="2138273"/>
                  </a:lnTo>
                  <a:lnTo>
                    <a:pt x="62698" y="2090784"/>
                  </a:lnTo>
                  <a:lnTo>
                    <a:pt x="66181" y="2045359"/>
                  </a:lnTo>
                  <a:lnTo>
                    <a:pt x="69664" y="2001866"/>
                  </a:lnTo>
                  <a:lnTo>
                    <a:pt x="73148" y="1960183"/>
                  </a:lnTo>
                  <a:lnTo>
                    <a:pt x="76631" y="1920202"/>
                  </a:lnTo>
                  <a:lnTo>
                    <a:pt x="80114" y="1881818"/>
                  </a:lnTo>
                  <a:lnTo>
                    <a:pt x="83597" y="1844940"/>
                  </a:lnTo>
                  <a:lnTo>
                    <a:pt x="87081" y="1809478"/>
                  </a:lnTo>
                  <a:lnTo>
                    <a:pt x="90564" y="1775355"/>
                  </a:lnTo>
                  <a:lnTo>
                    <a:pt x="94047" y="1742494"/>
                  </a:lnTo>
                  <a:lnTo>
                    <a:pt x="97530" y="1710828"/>
                  </a:lnTo>
                  <a:lnTo>
                    <a:pt x="101014" y="1680292"/>
                  </a:lnTo>
                  <a:lnTo>
                    <a:pt x="104497" y="1650827"/>
                  </a:lnTo>
                  <a:lnTo>
                    <a:pt x="107980" y="1622378"/>
                  </a:lnTo>
                  <a:lnTo>
                    <a:pt x="111463" y="1594893"/>
                  </a:lnTo>
                  <a:lnTo>
                    <a:pt x="114947" y="1568323"/>
                  </a:lnTo>
                  <a:lnTo>
                    <a:pt x="118430" y="1542624"/>
                  </a:lnTo>
                  <a:lnTo>
                    <a:pt x="121913" y="1517754"/>
                  </a:lnTo>
                  <a:lnTo>
                    <a:pt x="125396" y="1493673"/>
                  </a:lnTo>
                  <a:lnTo>
                    <a:pt x="128880" y="1470344"/>
                  </a:lnTo>
                  <a:lnTo>
                    <a:pt x="132363" y="1447733"/>
                  </a:lnTo>
                  <a:lnTo>
                    <a:pt x="135846" y="1425807"/>
                  </a:lnTo>
                  <a:lnTo>
                    <a:pt x="139329" y="1404535"/>
                  </a:lnTo>
                  <a:lnTo>
                    <a:pt x="142813" y="1731809"/>
                  </a:lnTo>
                  <a:lnTo>
                    <a:pt x="146296" y="1710828"/>
                  </a:lnTo>
                  <a:lnTo>
                    <a:pt x="149779" y="1690349"/>
                  </a:lnTo>
                  <a:lnTo>
                    <a:pt x="153262" y="1670355"/>
                  </a:lnTo>
                  <a:lnTo>
                    <a:pt x="156746" y="1650827"/>
                  </a:lnTo>
                  <a:lnTo>
                    <a:pt x="160229" y="1631752"/>
                  </a:lnTo>
                  <a:lnTo>
                    <a:pt x="163712" y="1613112"/>
                  </a:lnTo>
                  <a:lnTo>
                    <a:pt x="167195" y="1594893"/>
                  </a:lnTo>
                  <a:lnTo>
                    <a:pt x="170679" y="1577081"/>
                  </a:lnTo>
                  <a:lnTo>
                    <a:pt x="174162" y="1559662"/>
                  </a:lnTo>
                  <a:lnTo>
                    <a:pt x="177645" y="1542624"/>
                  </a:lnTo>
                  <a:lnTo>
                    <a:pt x="181128" y="1525955"/>
                  </a:lnTo>
                  <a:lnTo>
                    <a:pt x="184612" y="1509641"/>
                  </a:lnTo>
                  <a:lnTo>
                    <a:pt x="188095" y="1493673"/>
                  </a:lnTo>
                  <a:lnTo>
                    <a:pt x="191578" y="1478039"/>
                  </a:lnTo>
                  <a:lnTo>
                    <a:pt x="195061" y="1462729"/>
                  </a:lnTo>
                  <a:lnTo>
                    <a:pt x="198545" y="1447733"/>
                  </a:lnTo>
                  <a:lnTo>
                    <a:pt x="202028" y="1433041"/>
                  </a:lnTo>
                  <a:lnTo>
                    <a:pt x="205511" y="1418645"/>
                  </a:lnTo>
                  <a:lnTo>
                    <a:pt x="208994" y="1404535"/>
                  </a:lnTo>
                  <a:lnTo>
                    <a:pt x="212478" y="1390702"/>
                  </a:lnTo>
                  <a:lnTo>
                    <a:pt x="215961" y="1377140"/>
                  </a:lnTo>
                  <a:lnTo>
                    <a:pt x="219444" y="1363839"/>
                  </a:lnTo>
                  <a:lnTo>
                    <a:pt x="222927" y="1350793"/>
                  </a:lnTo>
                  <a:lnTo>
                    <a:pt x="226411" y="1337994"/>
                  </a:lnTo>
                  <a:lnTo>
                    <a:pt x="229894" y="1325436"/>
                  </a:lnTo>
                  <a:lnTo>
                    <a:pt x="233377" y="1313111"/>
                  </a:lnTo>
                  <a:lnTo>
                    <a:pt x="236860" y="1301013"/>
                  </a:lnTo>
                  <a:lnTo>
                    <a:pt x="240344" y="1289136"/>
                  </a:lnTo>
                  <a:lnTo>
                    <a:pt x="243827" y="1277474"/>
                  </a:lnTo>
                  <a:lnTo>
                    <a:pt x="247310" y="1266021"/>
                  </a:lnTo>
                  <a:lnTo>
                    <a:pt x="250793" y="1254771"/>
                  </a:lnTo>
                  <a:lnTo>
                    <a:pt x="254277" y="1243720"/>
                  </a:lnTo>
                  <a:lnTo>
                    <a:pt x="257760" y="1232862"/>
                  </a:lnTo>
                  <a:lnTo>
                    <a:pt x="261243" y="1222191"/>
                  </a:lnTo>
                  <a:lnTo>
                    <a:pt x="264726" y="1211704"/>
                  </a:lnTo>
                  <a:lnTo>
                    <a:pt x="268210" y="1201395"/>
                  </a:lnTo>
                  <a:lnTo>
                    <a:pt x="271693" y="1191260"/>
                  </a:lnTo>
                  <a:lnTo>
                    <a:pt x="275176" y="1181295"/>
                  </a:lnTo>
                  <a:lnTo>
                    <a:pt x="278659" y="1171495"/>
                  </a:lnTo>
                  <a:lnTo>
                    <a:pt x="282143" y="1161856"/>
                  </a:lnTo>
                  <a:lnTo>
                    <a:pt x="285626" y="1152375"/>
                  </a:lnTo>
                  <a:lnTo>
                    <a:pt x="289109" y="1143047"/>
                  </a:lnTo>
                  <a:lnTo>
                    <a:pt x="292592" y="1133869"/>
                  </a:lnTo>
                  <a:lnTo>
                    <a:pt x="296075" y="1124837"/>
                  </a:lnTo>
                  <a:lnTo>
                    <a:pt x="299559" y="1115948"/>
                  </a:lnTo>
                  <a:lnTo>
                    <a:pt x="303042" y="1107198"/>
                  </a:lnTo>
                  <a:lnTo>
                    <a:pt x="306525" y="1098585"/>
                  </a:lnTo>
                  <a:lnTo>
                    <a:pt x="310008" y="1090104"/>
                  </a:lnTo>
                  <a:lnTo>
                    <a:pt x="313492" y="1081753"/>
                  </a:lnTo>
                  <a:lnTo>
                    <a:pt x="316975" y="1073529"/>
                  </a:lnTo>
                  <a:lnTo>
                    <a:pt x="320458" y="1065430"/>
                  </a:lnTo>
                  <a:lnTo>
                    <a:pt x="323941" y="1057452"/>
                  </a:lnTo>
                  <a:lnTo>
                    <a:pt x="327425" y="1049592"/>
                  </a:lnTo>
                  <a:lnTo>
                    <a:pt x="330908" y="1041848"/>
                  </a:lnTo>
                  <a:lnTo>
                    <a:pt x="334391" y="1034218"/>
                  </a:lnTo>
                  <a:lnTo>
                    <a:pt x="337874" y="1026698"/>
                  </a:lnTo>
                  <a:lnTo>
                    <a:pt x="341358" y="1019288"/>
                  </a:lnTo>
                  <a:lnTo>
                    <a:pt x="344841" y="1011983"/>
                  </a:lnTo>
                  <a:lnTo>
                    <a:pt x="348324" y="1004782"/>
                  </a:lnTo>
                  <a:lnTo>
                    <a:pt x="351807" y="997683"/>
                  </a:lnTo>
                  <a:lnTo>
                    <a:pt x="355291" y="990684"/>
                  </a:lnTo>
                  <a:lnTo>
                    <a:pt x="358774" y="983782"/>
                  </a:lnTo>
                  <a:lnTo>
                    <a:pt x="362257" y="976976"/>
                  </a:lnTo>
                  <a:lnTo>
                    <a:pt x="365740" y="970263"/>
                  </a:lnTo>
                  <a:lnTo>
                    <a:pt x="369224" y="963642"/>
                  </a:lnTo>
                  <a:lnTo>
                    <a:pt x="372707" y="957111"/>
                  </a:lnTo>
                  <a:lnTo>
                    <a:pt x="376190" y="950667"/>
                  </a:lnTo>
                  <a:lnTo>
                    <a:pt x="379673" y="944310"/>
                  </a:lnTo>
                  <a:lnTo>
                    <a:pt x="383157" y="938037"/>
                  </a:lnTo>
                  <a:lnTo>
                    <a:pt x="386640" y="931847"/>
                  </a:lnTo>
                  <a:lnTo>
                    <a:pt x="390123" y="925738"/>
                  </a:lnTo>
                  <a:lnTo>
                    <a:pt x="393606" y="919709"/>
                  </a:lnTo>
                  <a:lnTo>
                    <a:pt x="397090" y="913758"/>
                  </a:lnTo>
                  <a:lnTo>
                    <a:pt x="400573" y="907883"/>
                  </a:lnTo>
                  <a:lnTo>
                    <a:pt x="404056" y="902083"/>
                  </a:lnTo>
                  <a:lnTo>
                    <a:pt x="407539" y="896357"/>
                  </a:lnTo>
                  <a:lnTo>
                    <a:pt x="411023" y="890704"/>
                  </a:lnTo>
                  <a:lnTo>
                    <a:pt x="414506" y="885121"/>
                  </a:lnTo>
                  <a:lnTo>
                    <a:pt x="417989" y="879607"/>
                  </a:lnTo>
                  <a:lnTo>
                    <a:pt x="421472" y="874162"/>
                  </a:lnTo>
                  <a:lnTo>
                    <a:pt x="424956" y="868784"/>
                  </a:lnTo>
                  <a:lnTo>
                    <a:pt x="428439" y="863472"/>
                  </a:lnTo>
                  <a:lnTo>
                    <a:pt x="431922" y="858224"/>
                  </a:lnTo>
                  <a:lnTo>
                    <a:pt x="435405" y="853040"/>
                  </a:lnTo>
                  <a:lnTo>
                    <a:pt x="438889" y="847917"/>
                  </a:lnTo>
                  <a:lnTo>
                    <a:pt x="442372" y="842856"/>
                  </a:lnTo>
                  <a:lnTo>
                    <a:pt x="445855" y="837856"/>
                  </a:lnTo>
                  <a:lnTo>
                    <a:pt x="449338" y="832914"/>
                  </a:lnTo>
                  <a:lnTo>
                    <a:pt x="452822" y="828030"/>
                  </a:lnTo>
                  <a:lnTo>
                    <a:pt x="456305" y="823203"/>
                  </a:lnTo>
                  <a:lnTo>
                    <a:pt x="459788" y="818432"/>
                  </a:lnTo>
                  <a:lnTo>
                    <a:pt x="463271" y="813716"/>
                  </a:lnTo>
                  <a:lnTo>
                    <a:pt x="466755" y="809053"/>
                  </a:lnTo>
                  <a:lnTo>
                    <a:pt x="470238" y="804445"/>
                  </a:lnTo>
                  <a:lnTo>
                    <a:pt x="473721" y="799888"/>
                  </a:lnTo>
                  <a:lnTo>
                    <a:pt x="477204" y="795382"/>
                  </a:lnTo>
                  <a:lnTo>
                    <a:pt x="480688" y="790928"/>
                  </a:lnTo>
                  <a:lnTo>
                    <a:pt x="484171" y="786522"/>
                  </a:lnTo>
                  <a:lnTo>
                    <a:pt x="487654" y="782166"/>
                  </a:lnTo>
                  <a:lnTo>
                    <a:pt x="491137" y="777857"/>
                  </a:lnTo>
                  <a:lnTo>
                    <a:pt x="494621" y="773596"/>
                  </a:lnTo>
                  <a:lnTo>
                    <a:pt x="498104" y="769381"/>
                  </a:lnTo>
                  <a:lnTo>
                    <a:pt x="501587" y="765212"/>
                  </a:lnTo>
                  <a:lnTo>
                    <a:pt x="505070" y="761088"/>
                  </a:lnTo>
                  <a:lnTo>
                    <a:pt x="508554" y="757008"/>
                  </a:lnTo>
                  <a:lnTo>
                    <a:pt x="512037" y="752971"/>
                  </a:lnTo>
                  <a:lnTo>
                    <a:pt x="515520" y="748977"/>
                  </a:lnTo>
                  <a:lnTo>
                    <a:pt x="519003" y="1352642"/>
                  </a:lnTo>
                  <a:lnTo>
                    <a:pt x="522487" y="1347112"/>
                  </a:lnTo>
                  <a:lnTo>
                    <a:pt x="525970" y="1341626"/>
                  </a:lnTo>
                  <a:lnTo>
                    <a:pt x="529453" y="1336186"/>
                  </a:lnTo>
                  <a:lnTo>
                    <a:pt x="532936" y="1330789"/>
                  </a:lnTo>
                  <a:lnTo>
                    <a:pt x="536420" y="1325436"/>
                  </a:lnTo>
                  <a:lnTo>
                    <a:pt x="539903" y="1320126"/>
                  </a:lnTo>
                  <a:lnTo>
                    <a:pt x="543386" y="1314858"/>
                  </a:lnTo>
                  <a:lnTo>
                    <a:pt x="546869" y="1309632"/>
                  </a:lnTo>
                  <a:lnTo>
                    <a:pt x="550353" y="1304447"/>
                  </a:lnTo>
                  <a:lnTo>
                    <a:pt x="553836" y="1299303"/>
                  </a:lnTo>
                  <a:lnTo>
                    <a:pt x="557319" y="1294200"/>
                  </a:lnTo>
                  <a:lnTo>
                    <a:pt x="560802" y="1289136"/>
                  </a:lnTo>
                  <a:lnTo>
                    <a:pt x="564286" y="1284112"/>
                  </a:lnTo>
                  <a:lnTo>
                    <a:pt x="567769" y="1388992"/>
                  </a:lnTo>
                  <a:lnTo>
                    <a:pt x="571252" y="1383888"/>
                  </a:lnTo>
                  <a:lnTo>
                    <a:pt x="574735" y="1378821"/>
                  </a:lnTo>
                  <a:lnTo>
                    <a:pt x="578218" y="1373790"/>
                  </a:lnTo>
                  <a:lnTo>
                    <a:pt x="581702" y="1368797"/>
                  </a:lnTo>
                  <a:lnTo>
                    <a:pt x="585185" y="1363839"/>
                  </a:lnTo>
                  <a:lnTo>
                    <a:pt x="588668" y="1358918"/>
                  </a:lnTo>
                  <a:lnTo>
                    <a:pt x="592151" y="1354031"/>
                  </a:lnTo>
                  <a:lnTo>
                    <a:pt x="595635" y="1349180"/>
                  </a:lnTo>
                  <a:lnTo>
                    <a:pt x="599118" y="1344363"/>
                  </a:lnTo>
                  <a:lnTo>
                    <a:pt x="602601" y="1339581"/>
                  </a:lnTo>
                  <a:lnTo>
                    <a:pt x="606084" y="1334833"/>
                  </a:lnTo>
                  <a:lnTo>
                    <a:pt x="609568" y="1330118"/>
                  </a:lnTo>
                  <a:lnTo>
                    <a:pt x="613051" y="1594893"/>
                  </a:lnTo>
                  <a:lnTo>
                    <a:pt x="616534" y="1589995"/>
                  </a:lnTo>
                  <a:lnTo>
                    <a:pt x="620017" y="1585128"/>
                  </a:lnTo>
                  <a:lnTo>
                    <a:pt x="623501" y="1580290"/>
                  </a:lnTo>
                  <a:lnTo>
                    <a:pt x="626984" y="1575481"/>
                  </a:lnTo>
                  <a:lnTo>
                    <a:pt x="630467" y="1570702"/>
                  </a:lnTo>
                  <a:lnTo>
                    <a:pt x="633950" y="1565952"/>
                  </a:lnTo>
                  <a:lnTo>
                    <a:pt x="637434" y="1561230"/>
                  </a:lnTo>
                  <a:lnTo>
                    <a:pt x="640917" y="1556537"/>
                  </a:lnTo>
                  <a:lnTo>
                    <a:pt x="644400" y="1551871"/>
                  </a:lnTo>
                  <a:lnTo>
                    <a:pt x="647883" y="1547234"/>
                  </a:lnTo>
                  <a:lnTo>
                    <a:pt x="651367" y="1542624"/>
                  </a:lnTo>
                  <a:lnTo>
                    <a:pt x="654850" y="1538042"/>
                  </a:lnTo>
                  <a:lnTo>
                    <a:pt x="658333" y="1533487"/>
                  </a:lnTo>
                  <a:lnTo>
                    <a:pt x="661816" y="1603951"/>
                  </a:lnTo>
                  <a:lnTo>
                    <a:pt x="665300" y="1599409"/>
                  </a:lnTo>
                  <a:lnTo>
                    <a:pt x="668783" y="1594893"/>
                  </a:lnTo>
                  <a:lnTo>
                    <a:pt x="672266" y="1590402"/>
                  </a:lnTo>
                  <a:lnTo>
                    <a:pt x="675749" y="1585937"/>
                  </a:lnTo>
                  <a:lnTo>
                    <a:pt x="679233" y="1581496"/>
                  </a:lnTo>
                  <a:lnTo>
                    <a:pt x="682716" y="1577081"/>
                  </a:lnTo>
                  <a:lnTo>
                    <a:pt x="686199" y="1572690"/>
                  </a:lnTo>
                  <a:lnTo>
                    <a:pt x="689682" y="1568323"/>
                  </a:lnTo>
                  <a:lnTo>
                    <a:pt x="693166" y="1563981"/>
                  </a:lnTo>
                  <a:lnTo>
                    <a:pt x="696649" y="1559662"/>
                  </a:lnTo>
                  <a:lnTo>
                    <a:pt x="700132" y="1555368"/>
                  </a:lnTo>
                  <a:lnTo>
                    <a:pt x="703615" y="1551097"/>
                  </a:lnTo>
                  <a:lnTo>
                    <a:pt x="707099" y="1546849"/>
                  </a:lnTo>
                  <a:lnTo>
                    <a:pt x="710582" y="1542624"/>
                  </a:lnTo>
                  <a:lnTo>
                    <a:pt x="714065" y="1538423"/>
                  </a:lnTo>
                  <a:lnTo>
                    <a:pt x="717548" y="1534244"/>
                  </a:lnTo>
                  <a:lnTo>
                    <a:pt x="721032" y="1530088"/>
                  </a:lnTo>
                  <a:lnTo>
                    <a:pt x="724515" y="1525955"/>
                  </a:lnTo>
                  <a:lnTo>
                    <a:pt x="727998" y="1521843"/>
                  </a:lnTo>
                  <a:lnTo>
                    <a:pt x="731481" y="1517754"/>
                  </a:lnTo>
                  <a:lnTo>
                    <a:pt x="734965" y="1513687"/>
                  </a:lnTo>
                  <a:lnTo>
                    <a:pt x="738448" y="1509641"/>
                  </a:lnTo>
                  <a:lnTo>
                    <a:pt x="741931" y="1505617"/>
                  </a:lnTo>
                  <a:lnTo>
                    <a:pt x="745414" y="1501615"/>
                  </a:lnTo>
                  <a:lnTo>
                    <a:pt x="748898" y="1497633"/>
                  </a:lnTo>
                  <a:lnTo>
                    <a:pt x="752381" y="1493673"/>
                  </a:lnTo>
                  <a:lnTo>
                    <a:pt x="755864" y="1558338"/>
                  </a:lnTo>
                  <a:lnTo>
                    <a:pt x="759347" y="1554380"/>
                  </a:lnTo>
                  <a:lnTo>
                    <a:pt x="762831" y="1550442"/>
                  </a:lnTo>
                  <a:lnTo>
                    <a:pt x="766314" y="1546523"/>
                  </a:lnTo>
                  <a:lnTo>
                    <a:pt x="769797" y="1542624"/>
                  </a:lnTo>
                  <a:lnTo>
                    <a:pt x="773280" y="1538745"/>
                  </a:lnTo>
                  <a:lnTo>
                    <a:pt x="776764" y="1534886"/>
                  </a:lnTo>
                  <a:lnTo>
                    <a:pt x="780247" y="1531045"/>
                  </a:lnTo>
                  <a:lnTo>
                    <a:pt x="783730" y="1527224"/>
                  </a:lnTo>
                  <a:lnTo>
                    <a:pt x="787213" y="1523422"/>
                  </a:lnTo>
                  <a:lnTo>
                    <a:pt x="790697" y="1519639"/>
                  </a:lnTo>
                  <a:lnTo>
                    <a:pt x="794180" y="1515874"/>
                  </a:lnTo>
                  <a:lnTo>
                    <a:pt x="797663" y="1512128"/>
                  </a:lnTo>
                  <a:lnTo>
                    <a:pt x="801146" y="1631752"/>
                  </a:lnTo>
                  <a:lnTo>
                    <a:pt x="804630" y="1627989"/>
                  </a:lnTo>
                  <a:lnTo>
                    <a:pt x="808113" y="1624244"/>
                  </a:lnTo>
                  <a:lnTo>
                    <a:pt x="811596" y="1620516"/>
                  </a:lnTo>
                  <a:lnTo>
                    <a:pt x="815079" y="1616806"/>
                  </a:lnTo>
                  <a:lnTo>
                    <a:pt x="818563" y="1613112"/>
                  </a:lnTo>
                  <a:lnTo>
                    <a:pt x="822046" y="1609435"/>
                  </a:lnTo>
                  <a:lnTo>
                    <a:pt x="825529" y="1605774"/>
                  </a:lnTo>
                  <a:lnTo>
                    <a:pt x="829012" y="1602131"/>
                  </a:lnTo>
                  <a:lnTo>
                    <a:pt x="832496" y="1598504"/>
                  </a:lnTo>
                  <a:lnTo>
                    <a:pt x="835979" y="1594893"/>
                  </a:lnTo>
                  <a:lnTo>
                    <a:pt x="839462" y="1591298"/>
                  </a:lnTo>
                  <a:lnTo>
                    <a:pt x="842945" y="1587720"/>
                  </a:lnTo>
                  <a:lnTo>
                    <a:pt x="846429" y="1584158"/>
                  </a:lnTo>
                  <a:lnTo>
                    <a:pt x="849912" y="1738918"/>
                  </a:lnTo>
                  <a:lnTo>
                    <a:pt x="853395" y="1735356"/>
                  </a:lnTo>
                  <a:lnTo>
                    <a:pt x="856878" y="1731809"/>
                  </a:lnTo>
                  <a:lnTo>
                    <a:pt x="860361" y="1728277"/>
                  </a:lnTo>
                  <a:lnTo>
                    <a:pt x="863845" y="1724759"/>
                  </a:lnTo>
                  <a:lnTo>
                    <a:pt x="867328" y="1721255"/>
                  </a:lnTo>
                  <a:lnTo>
                    <a:pt x="870811" y="1717765"/>
                  </a:lnTo>
                  <a:lnTo>
                    <a:pt x="874294" y="1714290"/>
                  </a:lnTo>
                  <a:lnTo>
                    <a:pt x="877778" y="1710828"/>
                  </a:lnTo>
                  <a:lnTo>
                    <a:pt x="881261" y="1707381"/>
                  </a:lnTo>
                  <a:lnTo>
                    <a:pt x="884744" y="1703947"/>
                  </a:lnTo>
                  <a:lnTo>
                    <a:pt x="888227" y="1700527"/>
                  </a:lnTo>
                  <a:lnTo>
                    <a:pt x="891711" y="1697121"/>
                  </a:lnTo>
                  <a:lnTo>
                    <a:pt x="895194" y="1693728"/>
                  </a:lnTo>
                  <a:lnTo>
                    <a:pt x="898677" y="1690349"/>
                  </a:lnTo>
                  <a:lnTo>
                    <a:pt x="902160" y="1686983"/>
                  </a:lnTo>
                  <a:lnTo>
                    <a:pt x="905644" y="1683631"/>
                  </a:lnTo>
                  <a:lnTo>
                    <a:pt x="909127" y="1680292"/>
                  </a:lnTo>
                  <a:lnTo>
                    <a:pt x="912610" y="1676967"/>
                  </a:lnTo>
                  <a:lnTo>
                    <a:pt x="916093" y="1673654"/>
                  </a:lnTo>
                  <a:lnTo>
                    <a:pt x="919577" y="1670355"/>
                  </a:lnTo>
                  <a:lnTo>
                    <a:pt x="923060" y="1667068"/>
                  </a:lnTo>
                  <a:lnTo>
                    <a:pt x="926543" y="1663794"/>
                  </a:lnTo>
                  <a:lnTo>
                    <a:pt x="930026" y="1660534"/>
                  </a:lnTo>
                  <a:lnTo>
                    <a:pt x="933510" y="1657286"/>
                  </a:lnTo>
                  <a:lnTo>
                    <a:pt x="936993" y="1654050"/>
                  </a:lnTo>
                  <a:lnTo>
                    <a:pt x="940476" y="1650827"/>
                  </a:lnTo>
                  <a:lnTo>
                    <a:pt x="943959" y="1647617"/>
                  </a:lnTo>
                  <a:lnTo>
                    <a:pt x="947443" y="1644419"/>
                  </a:lnTo>
                  <a:lnTo>
                    <a:pt x="950926" y="1641234"/>
                  </a:lnTo>
                  <a:lnTo>
                    <a:pt x="954409" y="1638061"/>
                  </a:lnTo>
                  <a:lnTo>
                    <a:pt x="957892" y="1634900"/>
                  </a:lnTo>
                  <a:lnTo>
                    <a:pt x="961376" y="1631752"/>
                  </a:lnTo>
                  <a:lnTo>
                    <a:pt x="964859" y="1628615"/>
                  </a:lnTo>
                  <a:lnTo>
                    <a:pt x="968342" y="1625491"/>
                  </a:lnTo>
                  <a:lnTo>
                    <a:pt x="971825" y="1622378"/>
                  </a:lnTo>
                  <a:lnTo>
                    <a:pt x="975309" y="1619278"/>
                  </a:lnTo>
                  <a:lnTo>
                    <a:pt x="978792" y="1616189"/>
                  </a:lnTo>
                  <a:lnTo>
                    <a:pt x="982275" y="1613112"/>
                  </a:lnTo>
                  <a:lnTo>
                    <a:pt x="985758" y="1610046"/>
                  </a:lnTo>
                  <a:lnTo>
                    <a:pt x="989242" y="1653880"/>
                  </a:lnTo>
                  <a:lnTo>
                    <a:pt x="992725" y="1650827"/>
                  </a:lnTo>
                  <a:lnTo>
                    <a:pt x="996208" y="1647786"/>
                  </a:lnTo>
                  <a:lnTo>
                    <a:pt x="999691" y="1644756"/>
                  </a:lnTo>
                  <a:lnTo>
                    <a:pt x="1003175" y="1641736"/>
                  </a:lnTo>
                  <a:lnTo>
                    <a:pt x="1006658" y="1638728"/>
                  </a:lnTo>
                  <a:lnTo>
                    <a:pt x="1010141" y="1635731"/>
                  </a:lnTo>
                  <a:lnTo>
                    <a:pt x="1013624" y="1632745"/>
                  </a:lnTo>
                  <a:lnTo>
                    <a:pt x="1017108" y="1629769"/>
                  </a:lnTo>
                  <a:lnTo>
                    <a:pt x="1020591" y="1626805"/>
                  </a:lnTo>
                  <a:lnTo>
                    <a:pt x="1024074" y="1623851"/>
                  </a:lnTo>
                  <a:lnTo>
                    <a:pt x="1027557" y="1620908"/>
                  </a:lnTo>
                  <a:lnTo>
                    <a:pt x="1031041" y="1617976"/>
                  </a:lnTo>
                  <a:lnTo>
                    <a:pt x="1034524" y="1615054"/>
                  </a:lnTo>
                  <a:lnTo>
                    <a:pt x="1038007" y="1612142"/>
                  </a:lnTo>
                  <a:lnTo>
                    <a:pt x="1041490" y="1609242"/>
                  </a:lnTo>
                  <a:lnTo>
                    <a:pt x="1044974" y="1606351"/>
                  </a:lnTo>
                  <a:lnTo>
                    <a:pt x="1048457" y="1603471"/>
                  </a:lnTo>
                  <a:lnTo>
                    <a:pt x="1051940" y="1600602"/>
                  </a:lnTo>
                  <a:lnTo>
                    <a:pt x="1055423" y="1597742"/>
                  </a:lnTo>
                  <a:lnTo>
                    <a:pt x="1058907" y="1594893"/>
                  </a:lnTo>
                  <a:lnTo>
                    <a:pt x="1062390" y="1592054"/>
                  </a:lnTo>
                  <a:lnTo>
                    <a:pt x="1065873" y="1589225"/>
                  </a:lnTo>
                  <a:lnTo>
                    <a:pt x="1069356" y="1586406"/>
                  </a:lnTo>
                  <a:lnTo>
                    <a:pt x="1072840" y="1583597"/>
                  </a:lnTo>
                  <a:lnTo>
                    <a:pt x="1076323" y="1580798"/>
                  </a:lnTo>
                  <a:lnTo>
                    <a:pt x="1079806" y="1578008"/>
                  </a:lnTo>
                  <a:lnTo>
                    <a:pt x="1083289" y="1813662"/>
                  </a:lnTo>
                  <a:lnTo>
                    <a:pt x="1086773" y="1810871"/>
                  </a:lnTo>
                  <a:lnTo>
                    <a:pt x="1090256" y="1808088"/>
                  </a:lnTo>
                  <a:lnTo>
                    <a:pt x="1093739" y="1805314"/>
                  </a:lnTo>
                  <a:lnTo>
                    <a:pt x="1097222" y="1802549"/>
                  </a:lnTo>
                  <a:lnTo>
                    <a:pt x="1100706" y="1799792"/>
                  </a:lnTo>
                  <a:lnTo>
                    <a:pt x="1104189" y="1797044"/>
                  </a:lnTo>
                  <a:lnTo>
                    <a:pt x="1107672" y="1794304"/>
                  </a:lnTo>
                  <a:lnTo>
                    <a:pt x="1111155" y="1791572"/>
                  </a:lnTo>
                  <a:lnTo>
                    <a:pt x="1114639" y="1788849"/>
                  </a:lnTo>
                  <a:lnTo>
                    <a:pt x="1118122" y="1786133"/>
                  </a:lnTo>
                  <a:lnTo>
                    <a:pt x="1121605" y="1783427"/>
                  </a:lnTo>
                  <a:lnTo>
                    <a:pt x="1125088" y="1780728"/>
                  </a:lnTo>
                  <a:lnTo>
                    <a:pt x="1128572" y="1778037"/>
                  </a:lnTo>
                  <a:lnTo>
                    <a:pt x="1132055" y="1775355"/>
                  </a:lnTo>
                  <a:lnTo>
                    <a:pt x="1135538" y="1772680"/>
                  </a:lnTo>
                  <a:lnTo>
                    <a:pt x="1139021" y="1770014"/>
                  </a:lnTo>
                  <a:lnTo>
                    <a:pt x="1142505" y="1767356"/>
                  </a:lnTo>
                  <a:lnTo>
                    <a:pt x="1145988" y="1764705"/>
                  </a:lnTo>
                  <a:lnTo>
                    <a:pt x="1149471" y="1762063"/>
                  </a:lnTo>
                  <a:lnTo>
                    <a:pt x="1152954" y="1759428"/>
                  </a:lnTo>
                  <a:lnTo>
                    <a:pt x="1156437" y="1756802"/>
                  </a:lnTo>
                  <a:lnTo>
                    <a:pt x="1159921" y="1754183"/>
                  </a:lnTo>
                  <a:lnTo>
                    <a:pt x="1163404" y="1751572"/>
                  </a:lnTo>
                  <a:lnTo>
                    <a:pt x="1166887" y="1748969"/>
                  </a:lnTo>
                  <a:lnTo>
                    <a:pt x="1170370" y="1746373"/>
                  </a:lnTo>
                  <a:lnTo>
                    <a:pt x="1173854" y="1743785"/>
                  </a:lnTo>
                  <a:lnTo>
                    <a:pt x="1177337" y="1927812"/>
                  </a:lnTo>
                  <a:lnTo>
                    <a:pt x="1180820" y="1925269"/>
                  </a:lnTo>
                  <a:lnTo>
                    <a:pt x="1184303" y="1922732"/>
                  </a:lnTo>
                  <a:lnTo>
                    <a:pt x="1187787" y="1920202"/>
                  </a:lnTo>
                  <a:lnTo>
                    <a:pt x="1191270" y="1917678"/>
                  </a:lnTo>
                  <a:lnTo>
                    <a:pt x="1194753" y="1915161"/>
                  </a:lnTo>
                  <a:lnTo>
                    <a:pt x="1198236" y="1912651"/>
                  </a:lnTo>
                  <a:lnTo>
                    <a:pt x="1201720" y="1910147"/>
                  </a:lnTo>
                  <a:lnTo>
                    <a:pt x="1205203" y="1907650"/>
                  </a:lnTo>
                  <a:lnTo>
                    <a:pt x="1208686" y="1905159"/>
                  </a:lnTo>
                  <a:lnTo>
                    <a:pt x="1212169" y="1902675"/>
                  </a:lnTo>
                  <a:lnTo>
                    <a:pt x="1215653" y="1900198"/>
                  </a:lnTo>
                  <a:lnTo>
                    <a:pt x="1219136" y="1897726"/>
                  </a:lnTo>
                  <a:lnTo>
                    <a:pt x="1222619" y="1895261"/>
                  </a:lnTo>
                  <a:lnTo>
                    <a:pt x="1226102" y="2241164"/>
                  </a:lnTo>
                  <a:lnTo>
                    <a:pt x="1229586" y="2238896"/>
                  </a:lnTo>
                  <a:lnTo>
                    <a:pt x="1233069" y="2236633"/>
                  </a:lnTo>
                  <a:lnTo>
                    <a:pt x="1236552" y="2234374"/>
                  </a:lnTo>
                  <a:lnTo>
                    <a:pt x="1240035" y="2232119"/>
                  </a:lnTo>
                  <a:lnTo>
                    <a:pt x="1243519" y="2229870"/>
                  </a:lnTo>
                  <a:lnTo>
                    <a:pt x="1247002" y="2227624"/>
                  </a:lnTo>
                  <a:lnTo>
                    <a:pt x="1250485" y="2225384"/>
                  </a:lnTo>
                  <a:lnTo>
                    <a:pt x="1253968" y="2223147"/>
                  </a:lnTo>
                  <a:lnTo>
                    <a:pt x="1257452" y="2220916"/>
                  </a:lnTo>
                  <a:lnTo>
                    <a:pt x="1260935" y="2218688"/>
                  </a:lnTo>
                  <a:lnTo>
                    <a:pt x="1264418" y="2216465"/>
                  </a:lnTo>
                  <a:lnTo>
                    <a:pt x="1267901" y="2214247"/>
                  </a:lnTo>
                  <a:lnTo>
                    <a:pt x="1271385" y="2336039"/>
                  </a:lnTo>
                  <a:lnTo>
                    <a:pt x="1274868" y="2333933"/>
                  </a:lnTo>
                  <a:lnTo>
                    <a:pt x="1278351" y="2331831"/>
                  </a:lnTo>
                  <a:lnTo>
                    <a:pt x="1281834" y="2329732"/>
                  </a:lnTo>
                  <a:lnTo>
                    <a:pt x="1285318" y="2327638"/>
                  </a:lnTo>
                  <a:lnTo>
                    <a:pt x="1288801" y="2325547"/>
                  </a:lnTo>
                  <a:lnTo>
                    <a:pt x="1292284" y="2323460"/>
                  </a:lnTo>
                  <a:lnTo>
                    <a:pt x="1295767" y="2321376"/>
                  </a:lnTo>
                  <a:lnTo>
                    <a:pt x="1299251" y="2319297"/>
                  </a:lnTo>
                  <a:lnTo>
                    <a:pt x="1302734" y="2317221"/>
                  </a:lnTo>
                  <a:lnTo>
                    <a:pt x="1306217" y="2315149"/>
                  </a:lnTo>
                  <a:lnTo>
                    <a:pt x="1309700" y="2313080"/>
                  </a:lnTo>
                  <a:lnTo>
                    <a:pt x="1313184" y="2311015"/>
                  </a:lnTo>
                  <a:lnTo>
                    <a:pt x="1316667" y="2308954"/>
                  </a:lnTo>
                  <a:lnTo>
                    <a:pt x="1320150" y="2410260"/>
                  </a:lnTo>
                  <a:lnTo>
                    <a:pt x="1323633" y="2408302"/>
                  </a:lnTo>
                  <a:lnTo>
                    <a:pt x="1327117" y="2406348"/>
                  </a:lnTo>
                  <a:lnTo>
                    <a:pt x="1330600" y="2404397"/>
                  </a:lnTo>
                  <a:lnTo>
                    <a:pt x="1334083" y="2402449"/>
                  </a:lnTo>
                  <a:lnTo>
                    <a:pt x="1337566" y="2400504"/>
                  </a:lnTo>
                  <a:lnTo>
                    <a:pt x="1341050" y="2398563"/>
                  </a:lnTo>
                  <a:lnTo>
                    <a:pt x="1344533" y="2396624"/>
                  </a:lnTo>
                  <a:lnTo>
                    <a:pt x="1348016" y="2394689"/>
                  </a:lnTo>
                  <a:lnTo>
                    <a:pt x="1351499" y="2392757"/>
                  </a:lnTo>
                  <a:lnTo>
                    <a:pt x="1354983" y="2390828"/>
                  </a:lnTo>
                  <a:lnTo>
                    <a:pt x="1358466" y="2388902"/>
                  </a:lnTo>
                  <a:lnTo>
                    <a:pt x="1361949" y="2386979"/>
                  </a:lnTo>
                  <a:lnTo>
                    <a:pt x="1365432" y="2385059"/>
                  </a:lnTo>
                  <a:lnTo>
                    <a:pt x="1368916" y="2383142"/>
                  </a:lnTo>
                  <a:lnTo>
                    <a:pt x="1372399" y="2381229"/>
                  </a:lnTo>
                  <a:lnTo>
                    <a:pt x="1375882" y="2379318"/>
                  </a:lnTo>
                  <a:lnTo>
                    <a:pt x="1379365" y="2377411"/>
                  </a:lnTo>
                  <a:lnTo>
                    <a:pt x="1382849" y="2375506"/>
                  </a:lnTo>
                  <a:lnTo>
                    <a:pt x="1386332" y="2373605"/>
                  </a:lnTo>
                  <a:lnTo>
                    <a:pt x="1389815" y="2371706"/>
                  </a:lnTo>
                  <a:lnTo>
                    <a:pt x="1393298" y="2369811"/>
                  </a:lnTo>
                  <a:lnTo>
                    <a:pt x="1396782" y="2367919"/>
                  </a:lnTo>
                  <a:lnTo>
                    <a:pt x="1400265" y="2366030"/>
                  </a:lnTo>
                  <a:lnTo>
                    <a:pt x="1403748" y="2364143"/>
                  </a:lnTo>
                  <a:lnTo>
                    <a:pt x="1407231" y="2362260"/>
                  </a:lnTo>
                  <a:lnTo>
                    <a:pt x="1410715" y="2360380"/>
                  </a:lnTo>
                  <a:lnTo>
                    <a:pt x="1414198" y="2404863"/>
                  </a:lnTo>
                  <a:lnTo>
                    <a:pt x="1417681" y="2403030"/>
                  </a:lnTo>
                  <a:lnTo>
                    <a:pt x="1421164" y="2401201"/>
                  </a:lnTo>
                  <a:lnTo>
                    <a:pt x="1424648" y="2399374"/>
                  </a:lnTo>
                  <a:lnTo>
                    <a:pt x="1428131" y="2397550"/>
                  </a:lnTo>
                  <a:lnTo>
                    <a:pt x="1431614" y="2395729"/>
                  </a:lnTo>
                  <a:lnTo>
                    <a:pt x="1435097" y="2393910"/>
                  </a:lnTo>
                  <a:lnTo>
                    <a:pt x="1438580" y="2392094"/>
                  </a:lnTo>
                  <a:lnTo>
                    <a:pt x="1442064" y="2390281"/>
                  </a:lnTo>
                  <a:lnTo>
                    <a:pt x="1445547" y="2388471"/>
                  </a:lnTo>
                  <a:lnTo>
                    <a:pt x="1449030" y="2386663"/>
                  </a:lnTo>
                  <a:lnTo>
                    <a:pt x="1452513" y="2384859"/>
                  </a:lnTo>
                  <a:lnTo>
                    <a:pt x="1455997" y="2383057"/>
                  </a:lnTo>
                  <a:lnTo>
                    <a:pt x="1459480" y="2413988"/>
                  </a:lnTo>
                  <a:lnTo>
                    <a:pt x="1462963" y="2412220"/>
                  </a:lnTo>
                  <a:lnTo>
                    <a:pt x="1466446" y="2410456"/>
                  </a:lnTo>
                  <a:lnTo>
                    <a:pt x="1469930" y="2408694"/>
                  </a:lnTo>
                  <a:lnTo>
                    <a:pt x="1473413" y="2406934"/>
                  </a:lnTo>
                  <a:lnTo>
                    <a:pt x="1476896" y="2405177"/>
                  </a:lnTo>
                  <a:lnTo>
                    <a:pt x="1480379" y="2403423"/>
                  </a:lnTo>
                  <a:lnTo>
                    <a:pt x="1483863" y="2401671"/>
                  </a:lnTo>
                  <a:lnTo>
                    <a:pt x="1487346" y="2399922"/>
                  </a:lnTo>
                  <a:lnTo>
                    <a:pt x="1490829" y="2398175"/>
                  </a:lnTo>
                  <a:lnTo>
                    <a:pt x="1494312" y="2396431"/>
                  </a:lnTo>
                  <a:lnTo>
                    <a:pt x="1497796" y="2394689"/>
                  </a:lnTo>
                  <a:lnTo>
                    <a:pt x="1501279" y="2392950"/>
                  </a:lnTo>
                  <a:lnTo>
                    <a:pt x="1504762" y="2391213"/>
                  </a:lnTo>
                  <a:lnTo>
                    <a:pt x="1508245" y="2389479"/>
                  </a:lnTo>
                  <a:lnTo>
                    <a:pt x="1511729" y="2387748"/>
                  </a:lnTo>
                  <a:lnTo>
                    <a:pt x="1515212" y="2386019"/>
                  </a:lnTo>
                  <a:lnTo>
                    <a:pt x="1518695" y="2384292"/>
                  </a:lnTo>
                  <a:lnTo>
                    <a:pt x="1522178" y="2382568"/>
                  </a:lnTo>
                  <a:lnTo>
                    <a:pt x="1525662" y="2380846"/>
                  </a:lnTo>
                  <a:lnTo>
                    <a:pt x="1529145" y="2379127"/>
                  </a:lnTo>
                  <a:lnTo>
                    <a:pt x="1532628" y="2377411"/>
                  </a:lnTo>
                  <a:lnTo>
                    <a:pt x="1536111" y="2375697"/>
                  </a:lnTo>
                  <a:lnTo>
                    <a:pt x="1539595" y="2373985"/>
                  </a:lnTo>
                  <a:lnTo>
                    <a:pt x="1543078" y="2372276"/>
                  </a:lnTo>
                  <a:lnTo>
                    <a:pt x="1546561" y="2370569"/>
                  </a:lnTo>
                  <a:lnTo>
                    <a:pt x="1550044" y="2368865"/>
                  </a:lnTo>
                  <a:lnTo>
                    <a:pt x="1553528" y="2438184"/>
                  </a:lnTo>
                  <a:lnTo>
                    <a:pt x="1557011" y="2436545"/>
                  </a:lnTo>
                  <a:lnTo>
                    <a:pt x="1560494" y="2434908"/>
                  </a:lnTo>
                  <a:lnTo>
                    <a:pt x="1563977" y="2433273"/>
                  </a:lnTo>
                  <a:lnTo>
                    <a:pt x="1567461" y="2431641"/>
                  </a:lnTo>
                  <a:lnTo>
                    <a:pt x="1570944" y="2430010"/>
                  </a:lnTo>
                  <a:lnTo>
                    <a:pt x="1574427" y="2428382"/>
                  </a:lnTo>
                  <a:lnTo>
                    <a:pt x="1577910" y="2426756"/>
                  </a:lnTo>
                  <a:lnTo>
                    <a:pt x="1581394" y="2425133"/>
                  </a:lnTo>
                  <a:lnTo>
                    <a:pt x="1584877" y="2423511"/>
                  </a:lnTo>
                  <a:lnTo>
                    <a:pt x="1588360" y="2421892"/>
                  </a:lnTo>
                  <a:lnTo>
                    <a:pt x="1591843" y="2420274"/>
                  </a:lnTo>
                  <a:lnTo>
                    <a:pt x="1595327" y="2418659"/>
                  </a:lnTo>
                  <a:lnTo>
                    <a:pt x="1598810" y="2417046"/>
                  </a:lnTo>
                  <a:lnTo>
                    <a:pt x="1602293" y="2443526"/>
                  </a:lnTo>
                  <a:lnTo>
                    <a:pt x="1605776" y="2441941"/>
                  </a:lnTo>
                  <a:lnTo>
                    <a:pt x="1609260" y="2440359"/>
                  </a:lnTo>
                  <a:lnTo>
                    <a:pt x="1612743" y="2438778"/>
                  </a:lnTo>
                  <a:lnTo>
                    <a:pt x="1616226" y="2437200"/>
                  </a:lnTo>
                  <a:lnTo>
                    <a:pt x="1619709" y="2435624"/>
                  </a:lnTo>
                  <a:lnTo>
                    <a:pt x="1623193" y="2434049"/>
                  </a:lnTo>
                  <a:lnTo>
                    <a:pt x="1626676" y="2432477"/>
                  </a:lnTo>
                  <a:lnTo>
                    <a:pt x="1630159" y="2430907"/>
                  </a:lnTo>
                  <a:lnTo>
                    <a:pt x="1633642" y="2429338"/>
                  </a:lnTo>
                  <a:lnTo>
                    <a:pt x="1637126" y="2427772"/>
                  </a:lnTo>
                  <a:lnTo>
                    <a:pt x="1640609" y="2426208"/>
                  </a:lnTo>
                  <a:lnTo>
                    <a:pt x="1644092" y="2424646"/>
                  </a:lnTo>
                  <a:lnTo>
                    <a:pt x="1647575" y="2458721"/>
                  </a:lnTo>
                  <a:lnTo>
                    <a:pt x="1651059" y="2457193"/>
                  </a:lnTo>
                  <a:lnTo>
                    <a:pt x="1654542" y="2455667"/>
                  </a:lnTo>
                  <a:lnTo>
                    <a:pt x="1658025" y="2454142"/>
                  </a:lnTo>
                  <a:lnTo>
                    <a:pt x="1661508" y="2452620"/>
                  </a:lnTo>
                  <a:lnTo>
                    <a:pt x="1664992" y="2451100"/>
                  </a:lnTo>
                  <a:lnTo>
                    <a:pt x="1668475" y="2449581"/>
                  </a:lnTo>
                  <a:lnTo>
                    <a:pt x="1671958" y="2448065"/>
                  </a:lnTo>
                  <a:lnTo>
                    <a:pt x="1675441" y="2446550"/>
                  </a:lnTo>
                  <a:lnTo>
                    <a:pt x="1678925" y="2445037"/>
                  </a:lnTo>
                  <a:lnTo>
                    <a:pt x="1682408" y="2443526"/>
                  </a:lnTo>
                  <a:lnTo>
                    <a:pt x="1685891" y="2442017"/>
                  </a:lnTo>
                  <a:lnTo>
                    <a:pt x="1689374" y="2440510"/>
                  </a:lnTo>
                  <a:lnTo>
                    <a:pt x="1692858" y="2439004"/>
                  </a:lnTo>
                  <a:lnTo>
                    <a:pt x="1696341" y="2495123"/>
                  </a:lnTo>
                  <a:lnTo>
                    <a:pt x="1699824" y="2493670"/>
                  </a:lnTo>
                  <a:lnTo>
                    <a:pt x="1703307" y="2492219"/>
                  </a:lnTo>
                  <a:lnTo>
                    <a:pt x="1706791" y="2490770"/>
                  </a:lnTo>
                  <a:lnTo>
                    <a:pt x="1710274" y="2489323"/>
                  </a:lnTo>
                  <a:lnTo>
                    <a:pt x="1713757" y="2487877"/>
                  </a:lnTo>
                  <a:lnTo>
                    <a:pt x="1717240" y="2486433"/>
                  </a:lnTo>
                  <a:lnTo>
                    <a:pt x="1720723" y="2484990"/>
                  </a:lnTo>
                  <a:lnTo>
                    <a:pt x="1724207" y="2483549"/>
                  </a:lnTo>
                  <a:lnTo>
                    <a:pt x="1727690" y="2482110"/>
                  </a:lnTo>
                  <a:lnTo>
                    <a:pt x="1731173" y="2480673"/>
                  </a:lnTo>
                  <a:lnTo>
                    <a:pt x="1734656" y="2479237"/>
                  </a:lnTo>
                  <a:lnTo>
                    <a:pt x="1738140" y="2477803"/>
                  </a:lnTo>
                  <a:lnTo>
                    <a:pt x="1741623" y="2476370"/>
                  </a:lnTo>
                  <a:lnTo>
                    <a:pt x="1741623" y="2484176"/>
                  </a:lnTo>
                  <a:lnTo>
                    <a:pt x="1741623" y="2491861"/>
                  </a:lnTo>
                  <a:lnTo>
                    <a:pt x="1741623" y="2499429"/>
                  </a:lnTo>
                  <a:lnTo>
                    <a:pt x="1745106" y="2498018"/>
                  </a:lnTo>
                  <a:lnTo>
                    <a:pt x="1748589" y="2496608"/>
                  </a:lnTo>
                  <a:lnTo>
                    <a:pt x="1752073" y="2495200"/>
                  </a:lnTo>
                  <a:lnTo>
                    <a:pt x="1755556" y="2493794"/>
                  </a:lnTo>
                  <a:lnTo>
                    <a:pt x="1759039" y="2492389"/>
                  </a:lnTo>
                  <a:lnTo>
                    <a:pt x="1762522" y="2490986"/>
                  </a:lnTo>
                  <a:lnTo>
                    <a:pt x="1766006" y="2489584"/>
                  </a:lnTo>
                  <a:lnTo>
                    <a:pt x="1769489" y="2488184"/>
                  </a:lnTo>
                  <a:lnTo>
                    <a:pt x="1772972" y="2486786"/>
                  </a:lnTo>
                  <a:lnTo>
                    <a:pt x="1776455" y="2485389"/>
                  </a:lnTo>
                  <a:lnTo>
                    <a:pt x="1779939" y="2483994"/>
                  </a:lnTo>
                  <a:lnTo>
                    <a:pt x="1783422" y="2482600"/>
                  </a:lnTo>
                  <a:lnTo>
                    <a:pt x="1786905" y="2481208"/>
                  </a:lnTo>
                  <a:lnTo>
                    <a:pt x="1790388" y="2502110"/>
                  </a:lnTo>
                  <a:lnTo>
                    <a:pt x="1793872" y="2500739"/>
                  </a:lnTo>
                  <a:lnTo>
                    <a:pt x="1797355" y="2499370"/>
                  </a:lnTo>
                  <a:lnTo>
                    <a:pt x="1800838" y="2498003"/>
                  </a:lnTo>
                  <a:lnTo>
                    <a:pt x="1804321" y="2496637"/>
                  </a:lnTo>
                  <a:lnTo>
                    <a:pt x="1807805" y="2495273"/>
                  </a:lnTo>
                  <a:lnTo>
                    <a:pt x="1811288" y="2493910"/>
                  </a:lnTo>
                  <a:lnTo>
                    <a:pt x="1814771" y="2492548"/>
                  </a:lnTo>
                  <a:lnTo>
                    <a:pt x="1818254" y="2491188"/>
                  </a:lnTo>
                  <a:lnTo>
                    <a:pt x="1821738" y="2489830"/>
                  </a:lnTo>
                  <a:lnTo>
                    <a:pt x="1825221" y="2488473"/>
                  </a:lnTo>
                  <a:lnTo>
                    <a:pt x="1828704" y="2487117"/>
                  </a:lnTo>
                  <a:lnTo>
                    <a:pt x="1832187" y="2485763"/>
                  </a:lnTo>
                  <a:lnTo>
                    <a:pt x="1835671" y="2484411"/>
                  </a:lnTo>
                  <a:lnTo>
                    <a:pt x="1839154" y="2483060"/>
                  </a:lnTo>
                  <a:lnTo>
                    <a:pt x="1842637" y="2481710"/>
                  </a:lnTo>
                  <a:lnTo>
                    <a:pt x="1846120" y="2480362"/>
                  </a:lnTo>
                  <a:lnTo>
                    <a:pt x="1849604" y="2479015"/>
                  </a:lnTo>
                  <a:lnTo>
                    <a:pt x="1853087" y="2477670"/>
                  </a:lnTo>
                  <a:lnTo>
                    <a:pt x="1856570" y="2476326"/>
                  </a:lnTo>
                  <a:lnTo>
                    <a:pt x="1860053" y="2474984"/>
                  </a:lnTo>
                  <a:lnTo>
                    <a:pt x="1863537" y="2473643"/>
                  </a:lnTo>
                  <a:lnTo>
                    <a:pt x="1867020" y="2472304"/>
                  </a:lnTo>
                  <a:lnTo>
                    <a:pt x="1870503" y="2470966"/>
                  </a:lnTo>
                  <a:lnTo>
                    <a:pt x="1873986" y="2469629"/>
                  </a:lnTo>
                  <a:lnTo>
                    <a:pt x="1877470" y="2468294"/>
                  </a:lnTo>
                  <a:lnTo>
                    <a:pt x="1880953" y="2466960"/>
                  </a:lnTo>
                  <a:lnTo>
                    <a:pt x="1884436" y="2473000"/>
                  </a:lnTo>
                  <a:lnTo>
                    <a:pt x="1887919" y="2471675"/>
                  </a:lnTo>
                  <a:lnTo>
                    <a:pt x="1891403" y="2470352"/>
                  </a:lnTo>
                  <a:lnTo>
                    <a:pt x="1894886" y="2469029"/>
                  </a:lnTo>
                  <a:lnTo>
                    <a:pt x="1898369" y="2467709"/>
                  </a:lnTo>
                  <a:lnTo>
                    <a:pt x="1901852" y="2466389"/>
                  </a:lnTo>
                  <a:lnTo>
                    <a:pt x="1905336" y="2465071"/>
                  </a:lnTo>
                  <a:lnTo>
                    <a:pt x="1908819" y="2463755"/>
                  </a:lnTo>
                  <a:lnTo>
                    <a:pt x="1912302" y="2462439"/>
                  </a:lnTo>
                  <a:lnTo>
                    <a:pt x="1915785" y="2461126"/>
                  </a:lnTo>
                  <a:lnTo>
                    <a:pt x="1919269" y="2459813"/>
                  </a:lnTo>
                  <a:lnTo>
                    <a:pt x="1922752" y="2458502"/>
                  </a:lnTo>
                  <a:lnTo>
                    <a:pt x="1926235" y="2457193"/>
                  </a:lnTo>
                  <a:lnTo>
                    <a:pt x="1929718" y="2455885"/>
                  </a:lnTo>
                  <a:lnTo>
                    <a:pt x="1933202" y="2461922"/>
                  </a:lnTo>
                  <a:lnTo>
                    <a:pt x="1936685" y="2460622"/>
                  </a:lnTo>
                  <a:lnTo>
                    <a:pt x="1940168" y="2459323"/>
                  </a:lnTo>
                  <a:lnTo>
                    <a:pt x="1943651" y="2458026"/>
                  </a:lnTo>
                  <a:lnTo>
                    <a:pt x="1947135" y="2456730"/>
                  </a:lnTo>
                  <a:lnTo>
                    <a:pt x="1950618" y="2455436"/>
                  </a:lnTo>
                  <a:lnTo>
                    <a:pt x="1954101" y="2454142"/>
                  </a:lnTo>
                  <a:lnTo>
                    <a:pt x="1957584" y="2452851"/>
                  </a:lnTo>
                  <a:lnTo>
                    <a:pt x="1961068" y="2451560"/>
                  </a:lnTo>
                  <a:lnTo>
                    <a:pt x="1964551" y="2450271"/>
                  </a:lnTo>
                  <a:lnTo>
                    <a:pt x="1968034" y="2448984"/>
                  </a:lnTo>
                  <a:lnTo>
                    <a:pt x="1971517" y="2447697"/>
                  </a:lnTo>
                  <a:lnTo>
                    <a:pt x="1975001" y="2446412"/>
                  </a:lnTo>
                  <a:lnTo>
                    <a:pt x="1978484" y="2459644"/>
                  </a:lnTo>
                  <a:lnTo>
                    <a:pt x="1981967" y="2458373"/>
                  </a:lnTo>
                  <a:lnTo>
                    <a:pt x="1985450" y="2457102"/>
                  </a:lnTo>
                  <a:lnTo>
                    <a:pt x="1988934" y="2455833"/>
                  </a:lnTo>
                  <a:lnTo>
                    <a:pt x="1992417" y="2454565"/>
                  </a:lnTo>
                  <a:lnTo>
                    <a:pt x="1995900" y="2453298"/>
                  </a:lnTo>
                  <a:lnTo>
                    <a:pt x="1999383" y="2452033"/>
                  </a:lnTo>
                  <a:lnTo>
                    <a:pt x="2002867" y="2450769"/>
                  </a:lnTo>
                  <a:lnTo>
                    <a:pt x="2006350" y="2449506"/>
                  </a:lnTo>
                  <a:lnTo>
                    <a:pt x="2009833" y="2448245"/>
                  </a:lnTo>
                  <a:lnTo>
                    <a:pt x="2013316" y="2446985"/>
                  </a:lnTo>
                  <a:lnTo>
                    <a:pt x="2016799" y="2445726"/>
                  </a:lnTo>
                  <a:lnTo>
                    <a:pt x="2020283" y="2444468"/>
                  </a:lnTo>
                  <a:lnTo>
                    <a:pt x="2023766" y="2443212"/>
                  </a:lnTo>
                  <a:lnTo>
                    <a:pt x="2027249" y="2476884"/>
                  </a:lnTo>
                  <a:lnTo>
                    <a:pt x="2030732" y="2475655"/>
                  </a:lnTo>
                  <a:lnTo>
                    <a:pt x="2034216" y="2474427"/>
                  </a:lnTo>
                  <a:lnTo>
                    <a:pt x="2037699" y="2473201"/>
                  </a:lnTo>
                  <a:lnTo>
                    <a:pt x="2041182" y="2471975"/>
                  </a:lnTo>
                  <a:lnTo>
                    <a:pt x="2044665" y="2470751"/>
                  </a:lnTo>
                  <a:lnTo>
                    <a:pt x="2048149" y="2469528"/>
                  </a:lnTo>
                  <a:lnTo>
                    <a:pt x="2051632" y="2468307"/>
                  </a:lnTo>
                  <a:lnTo>
                    <a:pt x="2055115" y="2467086"/>
                  </a:lnTo>
                  <a:lnTo>
                    <a:pt x="2058598" y="2465867"/>
                  </a:lnTo>
                  <a:lnTo>
                    <a:pt x="2062082" y="2464649"/>
                  </a:lnTo>
                  <a:lnTo>
                    <a:pt x="2065565" y="2463432"/>
                  </a:lnTo>
                  <a:lnTo>
                    <a:pt x="2069048" y="2462216"/>
                  </a:lnTo>
                  <a:lnTo>
                    <a:pt x="2072531" y="2461002"/>
                  </a:lnTo>
                  <a:lnTo>
                    <a:pt x="2076015" y="2459789"/>
                  </a:lnTo>
                  <a:lnTo>
                    <a:pt x="2079498" y="2458577"/>
                  </a:lnTo>
                  <a:lnTo>
                    <a:pt x="2082981" y="2457366"/>
                  </a:lnTo>
                  <a:lnTo>
                    <a:pt x="2086464" y="2456156"/>
                  </a:lnTo>
                  <a:lnTo>
                    <a:pt x="2089948" y="2454947"/>
                  </a:lnTo>
                  <a:lnTo>
                    <a:pt x="2093431" y="2453740"/>
                  </a:lnTo>
                  <a:lnTo>
                    <a:pt x="2096914" y="2452534"/>
                  </a:lnTo>
                  <a:lnTo>
                    <a:pt x="2100397" y="2451329"/>
                  </a:lnTo>
                  <a:lnTo>
                    <a:pt x="2103881" y="2450125"/>
                  </a:lnTo>
                  <a:lnTo>
                    <a:pt x="2107364" y="2448923"/>
                  </a:lnTo>
                  <a:lnTo>
                    <a:pt x="2110847" y="2447722"/>
                  </a:lnTo>
                  <a:lnTo>
                    <a:pt x="2114330" y="2446521"/>
                  </a:lnTo>
                  <a:lnTo>
                    <a:pt x="2117814" y="2445322"/>
                  </a:lnTo>
                  <a:lnTo>
                    <a:pt x="2121297" y="2444124"/>
                  </a:lnTo>
                  <a:lnTo>
                    <a:pt x="2124780" y="2442928"/>
                  </a:lnTo>
                  <a:lnTo>
                    <a:pt x="2128263" y="2441732"/>
                  </a:lnTo>
                  <a:lnTo>
                    <a:pt x="2131747" y="2440538"/>
                  </a:lnTo>
                  <a:lnTo>
                    <a:pt x="2135230" y="2439345"/>
                  </a:lnTo>
                  <a:lnTo>
                    <a:pt x="2138713" y="2438153"/>
                  </a:lnTo>
                  <a:lnTo>
                    <a:pt x="2142196" y="2436962"/>
                  </a:lnTo>
                  <a:lnTo>
                    <a:pt x="2145680" y="2435772"/>
                  </a:lnTo>
                  <a:lnTo>
                    <a:pt x="2149163" y="2434584"/>
                  </a:lnTo>
                  <a:lnTo>
                    <a:pt x="2152646" y="2433396"/>
                  </a:lnTo>
                  <a:lnTo>
                    <a:pt x="2156129" y="2432210"/>
                  </a:lnTo>
                  <a:lnTo>
                    <a:pt x="2159613" y="2431025"/>
                  </a:lnTo>
                  <a:lnTo>
                    <a:pt x="2163096" y="2429841"/>
                  </a:lnTo>
                  <a:lnTo>
                    <a:pt x="2166579" y="2462238"/>
                  </a:lnTo>
                  <a:lnTo>
                    <a:pt x="2170062" y="2461078"/>
                  </a:lnTo>
                  <a:lnTo>
                    <a:pt x="2173546" y="2459920"/>
                  </a:lnTo>
                  <a:lnTo>
                    <a:pt x="2177029" y="2458762"/>
                  </a:lnTo>
                  <a:lnTo>
                    <a:pt x="2180512" y="2457606"/>
                  </a:lnTo>
                  <a:lnTo>
                    <a:pt x="2183995" y="2456450"/>
                  </a:lnTo>
                  <a:lnTo>
                    <a:pt x="2187479" y="2455296"/>
                  </a:lnTo>
                  <a:lnTo>
                    <a:pt x="2190962" y="2454142"/>
                  </a:lnTo>
                  <a:lnTo>
                    <a:pt x="2194445" y="2452990"/>
                  </a:lnTo>
                  <a:lnTo>
                    <a:pt x="2197928" y="2451839"/>
                  </a:lnTo>
                  <a:lnTo>
                    <a:pt x="2201412" y="2450689"/>
                  </a:lnTo>
                  <a:lnTo>
                    <a:pt x="2204895" y="2449540"/>
                  </a:lnTo>
                  <a:lnTo>
                    <a:pt x="2208378" y="2448392"/>
                  </a:lnTo>
                  <a:lnTo>
                    <a:pt x="2211861" y="2447246"/>
                  </a:lnTo>
                  <a:lnTo>
                    <a:pt x="2215345" y="2477902"/>
                  </a:lnTo>
                  <a:lnTo>
                    <a:pt x="2218828" y="2476778"/>
                  </a:lnTo>
                  <a:lnTo>
                    <a:pt x="2222311" y="2475655"/>
                  </a:lnTo>
                  <a:lnTo>
                    <a:pt x="2225794" y="2474533"/>
                  </a:lnTo>
                  <a:lnTo>
                    <a:pt x="2229278" y="2473412"/>
                  </a:lnTo>
                  <a:lnTo>
                    <a:pt x="2232761" y="2472292"/>
                  </a:lnTo>
                  <a:lnTo>
                    <a:pt x="2236244" y="2471173"/>
                  </a:lnTo>
                  <a:lnTo>
                    <a:pt x="2239727" y="2470055"/>
                  </a:lnTo>
                  <a:lnTo>
                    <a:pt x="2243211" y="2468938"/>
                  </a:lnTo>
                  <a:lnTo>
                    <a:pt x="2246694" y="2467822"/>
                  </a:lnTo>
                  <a:lnTo>
                    <a:pt x="2250177" y="2466708"/>
                  </a:lnTo>
                  <a:lnTo>
                    <a:pt x="2253660" y="2465594"/>
                  </a:lnTo>
                  <a:lnTo>
                    <a:pt x="2257144" y="2464481"/>
                  </a:lnTo>
                  <a:lnTo>
                    <a:pt x="2260627" y="2469549"/>
                  </a:lnTo>
                  <a:lnTo>
                    <a:pt x="2264110" y="2468442"/>
                  </a:lnTo>
                  <a:lnTo>
                    <a:pt x="2267593" y="2467336"/>
                  </a:lnTo>
                  <a:lnTo>
                    <a:pt x="2271077" y="2466231"/>
                  </a:lnTo>
                  <a:lnTo>
                    <a:pt x="2274560" y="2465128"/>
                  </a:lnTo>
                  <a:lnTo>
                    <a:pt x="2278043" y="2464025"/>
                  </a:lnTo>
                  <a:lnTo>
                    <a:pt x="2281526" y="2462923"/>
                  </a:lnTo>
                  <a:lnTo>
                    <a:pt x="2285010" y="2461822"/>
                  </a:lnTo>
                  <a:lnTo>
                    <a:pt x="2288493" y="2460722"/>
                  </a:lnTo>
                  <a:lnTo>
                    <a:pt x="2291976" y="2459623"/>
                  </a:lnTo>
                  <a:lnTo>
                    <a:pt x="2295459" y="2458525"/>
                  </a:lnTo>
                  <a:lnTo>
                    <a:pt x="2298942" y="2457428"/>
                  </a:lnTo>
                  <a:lnTo>
                    <a:pt x="2302426" y="2456332"/>
                  </a:lnTo>
                  <a:lnTo>
                    <a:pt x="2305909" y="2455237"/>
                  </a:lnTo>
                  <a:lnTo>
                    <a:pt x="2309392" y="2460303"/>
                  </a:lnTo>
                  <a:lnTo>
                    <a:pt x="2312875" y="2459213"/>
                  </a:lnTo>
                  <a:lnTo>
                    <a:pt x="2316359" y="2458125"/>
                  </a:lnTo>
                  <a:lnTo>
                    <a:pt x="2319842" y="2457037"/>
                  </a:lnTo>
                  <a:lnTo>
                    <a:pt x="2323325" y="2455951"/>
                  </a:lnTo>
                  <a:lnTo>
                    <a:pt x="2326808" y="2454866"/>
                  </a:lnTo>
                  <a:lnTo>
                    <a:pt x="2330292" y="2453781"/>
                  </a:lnTo>
                  <a:lnTo>
                    <a:pt x="2333775" y="2452698"/>
                  </a:lnTo>
                  <a:lnTo>
                    <a:pt x="2337258" y="2451615"/>
                  </a:lnTo>
                  <a:lnTo>
                    <a:pt x="2340741" y="2450533"/>
                  </a:lnTo>
                  <a:lnTo>
                    <a:pt x="2344225" y="2449453"/>
                  </a:lnTo>
                  <a:lnTo>
                    <a:pt x="2347708" y="2448373"/>
                  </a:lnTo>
                  <a:lnTo>
                    <a:pt x="2351191" y="2447294"/>
                  </a:lnTo>
                  <a:lnTo>
                    <a:pt x="2354674" y="2481971"/>
                  </a:lnTo>
                  <a:lnTo>
                    <a:pt x="2358158" y="2480916"/>
                  </a:lnTo>
                  <a:lnTo>
                    <a:pt x="2361641" y="2479862"/>
                  </a:lnTo>
                  <a:lnTo>
                    <a:pt x="2365124" y="2478809"/>
                  </a:lnTo>
                  <a:lnTo>
                    <a:pt x="2368607" y="2477757"/>
                  </a:lnTo>
                  <a:lnTo>
                    <a:pt x="2372091" y="2476705"/>
                  </a:lnTo>
                  <a:lnTo>
                    <a:pt x="2375574" y="2475655"/>
                  </a:lnTo>
                  <a:lnTo>
                    <a:pt x="2379057" y="2474605"/>
                  </a:lnTo>
                  <a:lnTo>
                    <a:pt x="2382540" y="2473556"/>
                  </a:lnTo>
                  <a:lnTo>
                    <a:pt x="2386024" y="2472509"/>
                  </a:lnTo>
                  <a:lnTo>
                    <a:pt x="2389507" y="2471462"/>
                  </a:lnTo>
                  <a:lnTo>
                    <a:pt x="2392990" y="2470416"/>
                  </a:lnTo>
                  <a:lnTo>
                    <a:pt x="2396473" y="2469371"/>
                  </a:lnTo>
                  <a:lnTo>
                    <a:pt x="2399957" y="2468326"/>
                  </a:lnTo>
                  <a:lnTo>
                    <a:pt x="2403440" y="2522182"/>
                  </a:lnTo>
                  <a:lnTo>
                    <a:pt x="2406923" y="2521174"/>
                  </a:lnTo>
                  <a:lnTo>
                    <a:pt x="2410406" y="2520167"/>
                  </a:lnTo>
                  <a:lnTo>
                    <a:pt x="2413890" y="2519160"/>
                  </a:lnTo>
                  <a:lnTo>
                    <a:pt x="2417373" y="2518154"/>
                  </a:lnTo>
                  <a:lnTo>
                    <a:pt x="2420856" y="2517149"/>
                  </a:lnTo>
                  <a:lnTo>
                    <a:pt x="2424339" y="2516145"/>
                  </a:lnTo>
                  <a:lnTo>
                    <a:pt x="2427823" y="2515142"/>
                  </a:lnTo>
                  <a:lnTo>
                    <a:pt x="2431306" y="2514139"/>
                  </a:lnTo>
                  <a:lnTo>
                    <a:pt x="2434789" y="2513138"/>
                  </a:lnTo>
                  <a:lnTo>
                    <a:pt x="2438272" y="2512137"/>
                  </a:lnTo>
                  <a:lnTo>
                    <a:pt x="2441756" y="2511137"/>
                  </a:lnTo>
                  <a:lnTo>
                    <a:pt x="2445239" y="2510137"/>
                  </a:lnTo>
                  <a:lnTo>
                    <a:pt x="2448722" y="2544465"/>
                  </a:lnTo>
                  <a:lnTo>
                    <a:pt x="2452205" y="2543490"/>
                  </a:lnTo>
                  <a:lnTo>
                    <a:pt x="2455689" y="2542516"/>
                  </a:lnTo>
                  <a:lnTo>
                    <a:pt x="2459172" y="2541542"/>
                  </a:lnTo>
                  <a:lnTo>
                    <a:pt x="2462655" y="2540569"/>
                  </a:lnTo>
                  <a:lnTo>
                    <a:pt x="2466138" y="2539597"/>
                  </a:lnTo>
                  <a:lnTo>
                    <a:pt x="2469622" y="2538626"/>
                  </a:lnTo>
                  <a:lnTo>
                    <a:pt x="2473105" y="2537655"/>
                  </a:lnTo>
                  <a:lnTo>
                    <a:pt x="2476588" y="2536685"/>
                  </a:lnTo>
                  <a:lnTo>
                    <a:pt x="2480071" y="2535716"/>
                  </a:lnTo>
                  <a:lnTo>
                    <a:pt x="2483555" y="2534747"/>
                  </a:lnTo>
                  <a:lnTo>
                    <a:pt x="2487038" y="2533780"/>
                  </a:lnTo>
                  <a:lnTo>
                    <a:pt x="2490521" y="2532813"/>
                  </a:lnTo>
                  <a:lnTo>
                    <a:pt x="2494004" y="2531847"/>
                  </a:lnTo>
                  <a:lnTo>
                    <a:pt x="2497488" y="2535764"/>
                  </a:lnTo>
                  <a:lnTo>
                    <a:pt x="2500971" y="2534802"/>
                  </a:lnTo>
                  <a:lnTo>
                    <a:pt x="2504454" y="2533841"/>
                  </a:lnTo>
                  <a:lnTo>
                    <a:pt x="2507937" y="2532881"/>
                  </a:lnTo>
                  <a:lnTo>
                    <a:pt x="2511421" y="2531921"/>
                  </a:lnTo>
                  <a:lnTo>
                    <a:pt x="2514904" y="2530963"/>
                  </a:lnTo>
                  <a:lnTo>
                    <a:pt x="2518387" y="2530005"/>
                  </a:lnTo>
                  <a:lnTo>
                    <a:pt x="2521870" y="2529047"/>
                  </a:lnTo>
                  <a:lnTo>
                    <a:pt x="2525354" y="2528091"/>
                  </a:lnTo>
                  <a:lnTo>
                    <a:pt x="2528837" y="2527135"/>
                  </a:lnTo>
                  <a:lnTo>
                    <a:pt x="2532320" y="2526180"/>
                  </a:lnTo>
                  <a:lnTo>
                    <a:pt x="2535803" y="2525226"/>
                  </a:lnTo>
                  <a:lnTo>
                    <a:pt x="2539287" y="2524272"/>
                  </a:lnTo>
                  <a:lnTo>
                    <a:pt x="2542770" y="2696011"/>
                  </a:lnTo>
                  <a:lnTo>
                    <a:pt x="2546253" y="2695177"/>
                  </a:lnTo>
                  <a:lnTo>
                    <a:pt x="2549736" y="2694343"/>
                  </a:lnTo>
                  <a:lnTo>
                    <a:pt x="2553220" y="2693509"/>
                  </a:lnTo>
                  <a:lnTo>
                    <a:pt x="2556703" y="2692676"/>
                  </a:lnTo>
                  <a:lnTo>
                    <a:pt x="2560186" y="2691844"/>
                  </a:lnTo>
                  <a:lnTo>
                    <a:pt x="2563669" y="2691012"/>
                  </a:lnTo>
                  <a:lnTo>
                    <a:pt x="2567153" y="2690181"/>
                  </a:lnTo>
                  <a:lnTo>
                    <a:pt x="2570636" y="2689350"/>
                  </a:lnTo>
                  <a:lnTo>
                    <a:pt x="2574119" y="2688520"/>
                  </a:lnTo>
                  <a:lnTo>
                    <a:pt x="2577602" y="2687690"/>
                  </a:lnTo>
                  <a:lnTo>
                    <a:pt x="2581085" y="2686861"/>
                  </a:lnTo>
                  <a:lnTo>
                    <a:pt x="2584569" y="2686032"/>
                  </a:lnTo>
                  <a:lnTo>
                    <a:pt x="2588052" y="2685204"/>
                  </a:lnTo>
                  <a:lnTo>
                    <a:pt x="2591535" y="2707011"/>
                  </a:lnTo>
                  <a:lnTo>
                    <a:pt x="2595018" y="2706200"/>
                  </a:lnTo>
                  <a:lnTo>
                    <a:pt x="2598502" y="2705390"/>
                  </a:lnTo>
                  <a:lnTo>
                    <a:pt x="2601985" y="2704581"/>
                  </a:lnTo>
                  <a:lnTo>
                    <a:pt x="2605468" y="2703772"/>
                  </a:lnTo>
                  <a:lnTo>
                    <a:pt x="2608951" y="2702963"/>
                  </a:lnTo>
                  <a:lnTo>
                    <a:pt x="2612435" y="2702155"/>
                  </a:lnTo>
                  <a:lnTo>
                    <a:pt x="2615918" y="2701347"/>
                  </a:lnTo>
                  <a:lnTo>
                    <a:pt x="2619401" y="2700540"/>
                  </a:lnTo>
                  <a:lnTo>
                    <a:pt x="2622884" y="2699733"/>
                  </a:lnTo>
                  <a:lnTo>
                    <a:pt x="2626368" y="2698927"/>
                  </a:lnTo>
                  <a:lnTo>
                    <a:pt x="2629851" y="2698121"/>
                  </a:lnTo>
                  <a:lnTo>
                    <a:pt x="2633334" y="2697316"/>
                  </a:lnTo>
                  <a:lnTo>
                    <a:pt x="2636817" y="2699670"/>
                  </a:lnTo>
                  <a:lnTo>
                    <a:pt x="2640301" y="2698868"/>
                  </a:lnTo>
                  <a:lnTo>
                    <a:pt x="2643784" y="2698067"/>
                  </a:lnTo>
                  <a:lnTo>
                    <a:pt x="2647267" y="2697266"/>
                  </a:lnTo>
                  <a:lnTo>
                    <a:pt x="2650750" y="2696465"/>
                  </a:lnTo>
                  <a:lnTo>
                    <a:pt x="2654234" y="2695665"/>
                  </a:lnTo>
                  <a:lnTo>
                    <a:pt x="2657717" y="2694866"/>
                  </a:lnTo>
                  <a:lnTo>
                    <a:pt x="2661200" y="2694066"/>
                  </a:lnTo>
                  <a:lnTo>
                    <a:pt x="2664683" y="2693268"/>
                  </a:lnTo>
                  <a:lnTo>
                    <a:pt x="2668167" y="2692469"/>
                  </a:lnTo>
                  <a:lnTo>
                    <a:pt x="2671650" y="2691672"/>
                  </a:lnTo>
                  <a:lnTo>
                    <a:pt x="2675133" y="2690874"/>
                  </a:lnTo>
                  <a:lnTo>
                    <a:pt x="2678616" y="2690078"/>
                  </a:lnTo>
                  <a:lnTo>
                    <a:pt x="2682100" y="2689281"/>
                  </a:lnTo>
                  <a:lnTo>
                    <a:pt x="2685583" y="2700999"/>
                  </a:lnTo>
                  <a:lnTo>
                    <a:pt x="2689066" y="2700212"/>
                  </a:lnTo>
                  <a:lnTo>
                    <a:pt x="2692549" y="2699426"/>
                  </a:lnTo>
                  <a:lnTo>
                    <a:pt x="2696033" y="2698641"/>
                  </a:lnTo>
                  <a:lnTo>
                    <a:pt x="2699516" y="2697855"/>
                  </a:lnTo>
                  <a:lnTo>
                    <a:pt x="2702999" y="2697071"/>
                  </a:lnTo>
                  <a:lnTo>
                    <a:pt x="2706482" y="2696287"/>
                  </a:lnTo>
                  <a:lnTo>
                    <a:pt x="2709966" y="2695503"/>
                  </a:lnTo>
                  <a:lnTo>
                    <a:pt x="2713449" y="2694719"/>
                  </a:lnTo>
                  <a:lnTo>
                    <a:pt x="2716932" y="2693937"/>
                  </a:lnTo>
                  <a:lnTo>
                    <a:pt x="2720415" y="2693154"/>
                  </a:lnTo>
                  <a:lnTo>
                    <a:pt x="2723899" y="2692372"/>
                  </a:lnTo>
                  <a:lnTo>
                    <a:pt x="2727382" y="2691591"/>
                  </a:lnTo>
                  <a:lnTo>
                    <a:pt x="2730865" y="2774219"/>
                  </a:lnTo>
                  <a:lnTo>
                    <a:pt x="2734348" y="2773499"/>
                  </a:lnTo>
                  <a:lnTo>
                    <a:pt x="2737832" y="2772780"/>
                  </a:lnTo>
                  <a:lnTo>
                    <a:pt x="2741315" y="2772060"/>
                  </a:lnTo>
                  <a:lnTo>
                    <a:pt x="2744798" y="2771341"/>
                  </a:lnTo>
                  <a:lnTo>
                    <a:pt x="2748281" y="2770623"/>
                  </a:lnTo>
                  <a:lnTo>
                    <a:pt x="2751765" y="2769904"/>
                  </a:lnTo>
                  <a:lnTo>
                    <a:pt x="2755248" y="2769187"/>
                  </a:lnTo>
                  <a:lnTo>
                    <a:pt x="2758731" y="2768469"/>
                  </a:lnTo>
                  <a:lnTo>
                    <a:pt x="2762214" y="2767752"/>
                  </a:lnTo>
                  <a:lnTo>
                    <a:pt x="2765698" y="2767035"/>
                  </a:lnTo>
                  <a:lnTo>
                    <a:pt x="2769181" y="2766319"/>
                  </a:lnTo>
                  <a:lnTo>
                    <a:pt x="2772664" y="2765603"/>
                  </a:lnTo>
                  <a:lnTo>
                    <a:pt x="2776147" y="2764887"/>
                  </a:lnTo>
                  <a:lnTo>
                    <a:pt x="2779631" y="2766677"/>
                  </a:lnTo>
                  <a:lnTo>
                    <a:pt x="2783114" y="2765964"/>
                  </a:lnTo>
                  <a:lnTo>
                    <a:pt x="2786597" y="2765251"/>
                  </a:lnTo>
                  <a:lnTo>
                    <a:pt x="2790080" y="2764539"/>
                  </a:lnTo>
                  <a:lnTo>
                    <a:pt x="2793564" y="2763827"/>
                  </a:lnTo>
                  <a:lnTo>
                    <a:pt x="2797047" y="2763115"/>
                  </a:lnTo>
                  <a:lnTo>
                    <a:pt x="2800530" y="2762404"/>
                  </a:lnTo>
                  <a:lnTo>
                    <a:pt x="2804013" y="2761693"/>
                  </a:lnTo>
                  <a:lnTo>
                    <a:pt x="2807497" y="2760983"/>
                  </a:lnTo>
                  <a:lnTo>
                    <a:pt x="2810980" y="2760273"/>
                  </a:lnTo>
                  <a:lnTo>
                    <a:pt x="2814463" y="2759563"/>
                  </a:lnTo>
                  <a:lnTo>
                    <a:pt x="2817946" y="2758854"/>
                  </a:lnTo>
                  <a:lnTo>
                    <a:pt x="2821430" y="2758145"/>
                  </a:lnTo>
                  <a:lnTo>
                    <a:pt x="2824913" y="2774658"/>
                  </a:lnTo>
                  <a:lnTo>
                    <a:pt x="2828396" y="2773962"/>
                  </a:lnTo>
                  <a:lnTo>
                    <a:pt x="2831879" y="2773267"/>
                  </a:lnTo>
                  <a:lnTo>
                    <a:pt x="2835363" y="2772571"/>
                  </a:lnTo>
                  <a:lnTo>
                    <a:pt x="2838846" y="2771877"/>
                  </a:lnTo>
                  <a:lnTo>
                    <a:pt x="2842329" y="2771182"/>
                  </a:lnTo>
                  <a:lnTo>
                    <a:pt x="2845812" y="2770488"/>
                  </a:lnTo>
                  <a:lnTo>
                    <a:pt x="2849296" y="2769794"/>
                  </a:lnTo>
                  <a:lnTo>
                    <a:pt x="2852779" y="2769101"/>
                  </a:lnTo>
                  <a:lnTo>
                    <a:pt x="2856262" y="2768408"/>
                  </a:lnTo>
                  <a:lnTo>
                    <a:pt x="2859745" y="2767715"/>
                  </a:lnTo>
                  <a:lnTo>
                    <a:pt x="2863229" y="2767023"/>
                  </a:lnTo>
                  <a:lnTo>
                    <a:pt x="2866712" y="2766331"/>
                  </a:lnTo>
                  <a:lnTo>
                    <a:pt x="2870195" y="2765639"/>
                  </a:lnTo>
                  <a:lnTo>
                    <a:pt x="2873678" y="2772154"/>
                  </a:lnTo>
                  <a:lnTo>
                    <a:pt x="2877161" y="2771468"/>
                  </a:lnTo>
                  <a:lnTo>
                    <a:pt x="2880645" y="2770783"/>
                  </a:lnTo>
                  <a:lnTo>
                    <a:pt x="2884128" y="2770098"/>
                  </a:lnTo>
                  <a:lnTo>
                    <a:pt x="2887611" y="2769413"/>
                  </a:lnTo>
                  <a:lnTo>
                    <a:pt x="2891094" y="2768728"/>
                  </a:lnTo>
                  <a:lnTo>
                    <a:pt x="2894578" y="2768044"/>
                  </a:lnTo>
                  <a:lnTo>
                    <a:pt x="2898061" y="2767360"/>
                  </a:lnTo>
                  <a:lnTo>
                    <a:pt x="2901544" y="2766677"/>
                  </a:lnTo>
                  <a:lnTo>
                    <a:pt x="2905027" y="2765994"/>
                  </a:lnTo>
                  <a:lnTo>
                    <a:pt x="2908511" y="2765311"/>
                  </a:lnTo>
                  <a:lnTo>
                    <a:pt x="2911994" y="2764629"/>
                  </a:lnTo>
                  <a:lnTo>
                    <a:pt x="2915477" y="2763947"/>
                  </a:lnTo>
                  <a:lnTo>
                    <a:pt x="2918960" y="2781965"/>
                  </a:lnTo>
                  <a:lnTo>
                    <a:pt x="2922444" y="2781297"/>
                  </a:lnTo>
                  <a:lnTo>
                    <a:pt x="2925927" y="2780629"/>
                  </a:lnTo>
                  <a:lnTo>
                    <a:pt x="2929410" y="2779961"/>
                  </a:lnTo>
                  <a:lnTo>
                    <a:pt x="2932893" y="2779294"/>
                  </a:lnTo>
                  <a:lnTo>
                    <a:pt x="2936377" y="2778627"/>
                  </a:lnTo>
                  <a:lnTo>
                    <a:pt x="2939860" y="2777961"/>
                  </a:lnTo>
                  <a:lnTo>
                    <a:pt x="2943343" y="2777294"/>
                  </a:lnTo>
                  <a:lnTo>
                    <a:pt x="2946826" y="2776628"/>
                  </a:lnTo>
                  <a:lnTo>
                    <a:pt x="2950310" y="2775963"/>
                  </a:lnTo>
                  <a:lnTo>
                    <a:pt x="2953793" y="2775297"/>
                  </a:lnTo>
                  <a:lnTo>
                    <a:pt x="2957276" y="2774632"/>
                  </a:lnTo>
                  <a:lnTo>
                    <a:pt x="2960759" y="2773968"/>
                  </a:lnTo>
                  <a:lnTo>
                    <a:pt x="2964243" y="2773303"/>
                  </a:lnTo>
                  <a:lnTo>
                    <a:pt x="2967726" y="2788378"/>
                  </a:lnTo>
                  <a:lnTo>
                    <a:pt x="2971209" y="2787725"/>
                  </a:lnTo>
                  <a:lnTo>
                    <a:pt x="2974692" y="2787073"/>
                  </a:lnTo>
                  <a:lnTo>
                    <a:pt x="2978176" y="2786421"/>
                  </a:lnTo>
                  <a:lnTo>
                    <a:pt x="2981659" y="2785769"/>
                  </a:lnTo>
                  <a:lnTo>
                    <a:pt x="2985142" y="2785118"/>
                  </a:lnTo>
                  <a:lnTo>
                    <a:pt x="2988625" y="2784466"/>
                  </a:lnTo>
                  <a:lnTo>
                    <a:pt x="2992109" y="2783815"/>
                  </a:lnTo>
                  <a:lnTo>
                    <a:pt x="2995592" y="2783165"/>
                  </a:lnTo>
                  <a:lnTo>
                    <a:pt x="2999075" y="2782515"/>
                  </a:lnTo>
                  <a:lnTo>
                    <a:pt x="3002558" y="2781865"/>
                  </a:lnTo>
                  <a:lnTo>
                    <a:pt x="3006042" y="2781215"/>
                  </a:lnTo>
                  <a:lnTo>
                    <a:pt x="3009525" y="2780566"/>
                  </a:lnTo>
                  <a:lnTo>
                    <a:pt x="3013008" y="2799333"/>
                  </a:lnTo>
                  <a:lnTo>
                    <a:pt x="3016491" y="2798698"/>
                  </a:lnTo>
                  <a:lnTo>
                    <a:pt x="3019975" y="2798063"/>
                  </a:lnTo>
                  <a:lnTo>
                    <a:pt x="3023458" y="2797428"/>
                  </a:lnTo>
                  <a:lnTo>
                    <a:pt x="3026941" y="2796794"/>
                  </a:lnTo>
                  <a:lnTo>
                    <a:pt x="3030424" y="2796160"/>
                  </a:lnTo>
                  <a:lnTo>
                    <a:pt x="3033908" y="2795526"/>
                  </a:lnTo>
                  <a:lnTo>
                    <a:pt x="3037391" y="2794892"/>
                  </a:lnTo>
                  <a:lnTo>
                    <a:pt x="3040874" y="2794259"/>
                  </a:lnTo>
                  <a:lnTo>
                    <a:pt x="3044357" y="2793626"/>
                  </a:lnTo>
                  <a:lnTo>
                    <a:pt x="3047841" y="2792993"/>
                  </a:lnTo>
                  <a:lnTo>
                    <a:pt x="3051324" y="2792361"/>
                  </a:lnTo>
                  <a:lnTo>
                    <a:pt x="3054807" y="2791729"/>
                  </a:lnTo>
                  <a:lnTo>
                    <a:pt x="3058290" y="2791097"/>
                  </a:lnTo>
                  <a:lnTo>
                    <a:pt x="3061774" y="2794676"/>
                  </a:lnTo>
                  <a:lnTo>
                    <a:pt x="3065257" y="2794048"/>
                  </a:lnTo>
                  <a:lnTo>
                    <a:pt x="3068740" y="2793420"/>
                  </a:lnTo>
                  <a:lnTo>
                    <a:pt x="3072223" y="2792792"/>
                  </a:lnTo>
                  <a:lnTo>
                    <a:pt x="3075707" y="2792164"/>
                  </a:lnTo>
                  <a:lnTo>
                    <a:pt x="3079190" y="2791537"/>
                  </a:lnTo>
                  <a:lnTo>
                    <a:pt x="3082673" y="2790910"/>
                  </a:lnTo>
                  <a:lnTo>
                    <a:pt x="3086156" y="2790284"/>
                  </a:lnTo>
                  <a:lnTo>
                    <a:pt x="3089640" y="2789657"/>
                  </a:lnTo>
                  <a:lnTo>
                    <a:pt x="3093123" y="2789031"/>
                  </a:lnTo>
                  <a:lnTo>
                    <a:pt x="3096606" y="2788405"/>
                  </a:lnTo>
                  <a:lnTo>
                    <a:pt x="3100089" y="2787780"/>
                  </a:lnTo>
                  <a:lnTo>
                    <a:pt x="3103573" y="2787155"/>
                  </a:lnTo>
                  <a:lnTo>
                    <a:pt x="3107056" y="2805026"/>
                  </a:lnTo>
                  <a:lnTo>
                    <a:pt x="3110539" y="2804414"/>
                  </a:lnTo>
                  <a:lnTo>
                    <a:pt x="3114022" y="2803802"/>
                  </a:lnTo>
                  <a:lnTo>
                    <a:pt x="3117506" y="2803190"/>
                  </a:lnTo>
                  <a:lnTo>
                    <a:pt x="3120989" y="2802579"/>
                  </a:lnTo>
                  <a:lnTo>
                    <a:pt x="3124472" y="2801968"/>
                  </a:lnTo>
                  <a:lnTo>
                    <a:pt x="3127955" y="2801357"/>
                  </a:lnTo>
                  <a:lnTo>
                    <a:pt x="3131439" y="2800746"/>
                  </a:lnTo>
                  <a:lnTo>
                    <a:pt x="3134922" y="2800136"/>
                  </a:lnTo>
                  <a:lnTo>
                    <a:pt x="3138405" y="2799526"/>
                  </a:lnTo>
                  <a:lnTo>
                    <a:pt x="3141888" y="2798916"/>
                  </a:lnTo>
                  <a:lnTo>
                    <a:pt x="3145372" y="2798307"/>
                  </a:lnTo>
                  <a:lnTo>
                    <a:pt x="3148855" y="2797698"/>
                  </a:lnTo>
                  <a:lnTo>
                    <a:pt x="3152338" y="2797089"/>
                  </a:lnTo>
                  <a:lnTo>
                    <a:pt x="3155821" y="2892095"/>
                  </a:lnTo>
                  <a:lnTo>
                    <a:pt x="3159304" y="2891553"/>
                  </a:lnTo>
                  <a:lnTo>
                    <a:pt x="3162788" y="2891012"/>
                  </a:lnTo>
                  <a:lnTo>
                    <a:pt x="3166271" y="2890471"/>
                  </a:lnTo>
                  <a:lnTo>
                    <a:pt x="3169754" y="2889930"/>
                  </a:lnTo>
                  <a:lnTo>
                    <a:pt x="3173237" y="2889389"/>
                  </a:lnTo>
                  <a:lnTo>
                    <a:pt x="3176721" y="2888848"/>
                  </a:lnTo>
                  <a:lnTo>
                    <a:pt x="3180204" y="2888308"/>
                  </a:lnTo>
                  <a:lnTo>
                    <a:pt x="3183687" y="2887768"/>
                  </a:lnTo>
                  <a:lnTo>
                    <a:pt x="3187170" y="2887228"/>
                  </a:lnTo>
                  <a:lnTo>
                    <a:pt x="3190654" y="2886688"/>
                  </a:lnTo>
                  <a:lnTo>
                    <a:pt x="3194137" y="2886148"/>
                  </a:lnTo>
                  <a:lnTo>
                    <a:pt x="3197620" y="2885609"/>
                  </a:lnTo>
                  <a:lnTo>
                    <a:pt x="3201103" y="2971630"/>
                  </a:lnTo>
                  <a:lnTo>
                    <a:pt x="3204587" y="2971155"/>
                  </a:lnTo>
                  <a:lnTo>
                    <a:pt x="3208070" y="2970680"/>
                  </a:lnTo>
                  <a:lnTo>
                    <a:pt x="3211553" y="2970205"/>
                  </a:lnTo>
                  <a:lnTo>
                    <a:pt x="3215036" y="2969731"/>
                  </a:lnTo>
                  <a:lnTo>
                    <a:pt x="3218520" y="2969257"/>
                  </a:lnTo>
                  <a:lnTo>
                    <a:pt x="3222003" y="2968783"/>
                  </a:lnTo>
                  <a:lnTo>
                    <a:pt x="3225486" y="2968309"/>
                  </a:lnTo>
                  <a:lnTo>
                    <a:pt x="3228969" y="2967835"/>
                  </a:lnTo>
                  <a:lnTo>
                    <a:pt x="3232453" y="2967361"/>
                  </a:lnTo>
                  <a:lnTo>
                    <a:pt x="3235936" y="2966888"/>
                  </a:lnTo>
                  <a:lnTo>
                    <a:pt x="3239419" y="2966414"/>
                  </a:lnTo>
                  <a:lnTo>
                    <a:pt x="3242902" y="2965941"/>
                  </a:lnTo>
                  <a:lnTo>
                    <a:pt x="3246386" y="2965468"/>
                  </a:lnTo>
                  <a:lnTo>
                    <a:pt x="3249869" y="2964995"/>
                  </a:lnTo>
                  <a:lnTo>
                    <a:pt x="3253352" y="2964522"/>
                  </a:lnTo>
                  <a:lnTo>
                    <a:pt x="3256835" y="2964050"/>
                  </a:lnTo>
                  <a:lnTo>
                    <a:pt x="3260319" y="2963577"/>
                  </a:lnTo>
                  <a:lnTo>
                    <a:pt x="3263802" y="2963105"/>
                  </a:lnTo>
                  <a:lnTo>
                    <a:pt x="3267285" y="2962633"/>
                  </a:lnTo>
                  <a:lnTo>
                    <a:pt x="3270768" y="2962161"/>
                  </a:lnTo>
                  <a:lnTo>
                    <a:pt x="3274252" y="2961689"/>
                  </a:lnTo>
                  <a:lnTo>
                    <a:pt x="3277735" y="2961217"/>
                  </a:lnTo>
                  <a:lnTo>
                    <a:pt x="3281218" y="2960746"/>
                  </a:lnTo>
                  <a:lnTo>
                    <a:pt x="3284701" y="2960275"/>
                  </a:lnTo>
                  <a:lnTo>
                    <a:pt x="3288185" y="2959803"/>
                  </a:lnTo>
                  <a:lnTo>
                    <a:pt x="3291668" y="2959332"/>
                  </a:lnTo>
                  <a:lnTo>
                    <a:pt x="3295151" y="2964440"/>
                  </a:lnTo>
                  <a:lnTo>
                    <a:pt x="3298634" y="2963973"/>
                  </a:lnTo>
                  <a:lnTo>
                    <a:pt x="3302118" y="2963507"/>
                  </a:lnTo>
                  <a:lnTo>
                    <a:pt x="3305601" y="2963040"/>
                  </a:lnTo>
                  <a:lnTo>
                    <a:pt x="3309084" y="2962574"/>
                  </a:lnTo>
                  <a:lnTo>
                    <a:pt x="3312567" y="2962108"/>
                  </a:lnTo>
                  <a:lnTo>
                    <a:pt x="3316051" y="2961642"/>
                  </a:lnTo>
                  <a:lnTo>
                    <a:pt x="3319534" y="2961176"/>
                  </a:lnTo>
                  <a:lnTo>
                    <a:pt x="3323017" y="2960711"/>
                  </a:lnTo>
                  <a:lnTo>
                    <a:pt x="3326500" y="2960245"/>
                  </a:lnTo>
                  <a:lnTo>
                    <a:pt x="3329984" y="2959780"/>
                  </a:lnTo>
                  <a:lnTo>
                    <a:pt x="3333467" y="2959315"/>
                  </a:lnTo>
                  <a:lnTo>
                    <a:pt x="3336950" y="2958849"/>
                  </a:lnTo>
                  <a:lnTo>
                    <a:pt x="3340433" y="2958385"/>
                  </a:lnTo>
                  <a:lnTo>
                    <a:pt x="3343917" y="3002799"/>
                  </a:lnTo>
                  <a:lnTo>
                    <a:pt x="3347400" y="3002367"/>
                  </a:lnTo>
                  <a:lnTo>
                    <a:pt x="3350883" y="3001936"/>
                  </a:lnTo>
                  <a:lnTo>
                    <a:pt x="3354366" y="3001505"/>
                  </a:lnTo>
                  <a:lnTo>
                    <a:pt x="3357850" y="3001074"/>
                  </a:lnTo>
                  <a:lnTo>
                    <a:pt x="3361333" y="3000643"/>
                  </a:lnTo>
                  <a:lnTo>
                    <a:pt x="3364816" y="3000212"/>
                  </a:lnTo>
                  <a:lnTo>
                    <a:pt x="3368299" y="2999782"/>
                  </a:lnTo>
                  <a:lnTo>
                    <a:pt x="3371783" y="2999351"/>
                  </a:lnTo>
                  <a:lnTo>
                    <a:pt x="3375266" y="2998921"/>
                  </a:lnTo>
                  <a:lnTo>
                    <a:pt x="3378749" y="2998490"/>
                  </a:lnTo>
                  <a:lnTo>
                    <a:pt x="3382232" y="2998060"/>
                  </a:lnTo>
                  <a:lnTo>
                    <a:pt x="3385716" y="2997630"/>
                  </a:lnTo>
                  <a:lnTo>
                    <a:pt x="3389199" y="3023906"/>
                  </a:lnTo>
                  <a:lnTo>
                    <a:pt x="3392682" y="3023496"/>
                  </a:lnTo>
                  <a:lnTo>
                    <a:pt x="3396165" y="3023087"/>
                  </a:lnTo>
                  <a:lnTo>
                    <a:pt x="3399649" y="3022677"/>
                  </a:lnTo>
                  <a:lnTo>
                    <a:pt x="3403132" y="3022268"/>
                  </a:lnTo>
                  <a:lnTo>
                    <a:pt x="3406615" y="3021858"/>
                  </a:lnTo>
                  <a:lnTo>
                    <a:pt x="3410098" y="3021449"/>
                  </a:lnTo>
                  <a:lnTo>
                    <a:pt x="3413582" y="3021040"/>
                  </a:lnTo>
                  <a:lnTo>
                    <a:pt x="3417065" y="3020631"/>
                  </a:lnTo>
                  <a:lnTo>
                    <a:pt x="3420548" y="3020222"/>
                  </a:lnTo>
                  <a:lnTo>
                    <a:pt x="3424031" y="3019813"/>
                  </a:lnTo>
                  <a:lnTo>
                    <a:pt x="3427515" y="3019405"/>
                  </a:lnTo>
                  <a:lnTo>
                    <a:pt x="3430998" y="3018996"/>
                  </a:lnTo>
                  <a:lnTo>
                    <a:pt x="3434481" y="3018588"/>
                  </a:lnTo>
                  <a:lnTo>
                    <a:pt x="3437964" y="3079446"/>
                  </a:lnTo>
                  <a:lnTo>
                    <a:pt x="3441447" y="3079085"/>
                  </a:lnTo>
                  <a:lnTo>
                    <a:pt x="3444931" y="3078723"/>
                  </a:lnTo>
                  <a:lnTo>
                    <a:pt x="3448414" y="3078362"/>
                  </a:lnTo>
                  <a:lnTo>
                    <a:pt x="3451897" y="3078000"/>
                  </a:lnTo>
                  <a:lnTo>
                    <a:pt x="3455380" y="3077639"/>
                  </a:lnTo>
                  <a:lnTo>
                    <a:pt x="3458864" y="3077278"/>
                  </a:lnTo>
                  <a:lnTo>
                    <a:pt x="3462347" y="3076917"/>
                  </a:lnTo>
                  <a:lnTo>
                    <a:pt x="3465830" y="3076556"/>
                  </a:lnTo>
                  <a:lnTo>
                    <a:pt x="3469313" y="3076195"/>
                  </a:lnTo>
                  <a:lnTo>
                    <a:pt x="3472797" y="3075834"/>
                  </a:lnTo>
                  <a:lnTo>
                    <a:pt x="3476280" y="3075473"/>
                  </a:lnTo>
                  <a:lnTo>
                    <a:pt x="3479763" y="3075112"/>
                  </a:lnTo>
                  <a:lnTo>
                    <a:pt x="3483246" y="3074752"/>
                  </a:lnTo>
                  <a:lnTo>
                    <a:pt x="3483246" y="3075398"/>
                  </a:lnTo>
                  <a:lnTo>
                    <a:pt x="3483246" y="3076042"/>
                  </a:lnTo>
                  <a:lnTo>
                    <a:pt x="3483246" y="3076685"/>
                  </a:lnTo>
                  <a:lnTo>
                    <a:pt x="3483246" y="3077325"/>
                  </a:lnTo>
                  <a:lnTo>
                    <a:pt x="3483246" y="3077963"/>
                  </a:lnTo>
                  <a:lnTo>
                    <a:pt x="3483246" y="3078599"/>
                  </a:lnTo>
                  <a:lnTo>
                    <a:pt x="3483246" y="3079233"/>
                  </a:lnTo>
                  <a:lnTo>
                    <a:pt x="3483246" y="3079866"/>
                  </a:lnTo>
                  <a:lnTo>
                    <a:pt x="3483246" y="3080496"/>
                  </a:lnTo>
                  <a:lnTo>
                    <a:pt x="3483246" y="3081124"/>
                  </a:lnTo>
                  <a:lnTo>
                    <a:pt x="3483246" y="3081751"/>
                  </a:lnTo>
                  <a:lnTo>
                    <a:pt x="3483246" y="3082375"/>
                  </a:lnTo>
                  <a:lnTo>
                    <a:pt x="3483246" y="3082998"/>
                  </a:lnTo>
                  <a:lnTo>
                    <a:pt x="3483246" y="3083618"/>
                  </a:lnTo>
                  <a:lnTo>
                    <a:pt x="3483246" y="3084237"/>
                  </a:lnTo>
                  <a:lnTo>
                    <a:pt x="3483246" y="3084853"/>
                  </a:lnTo>
                  <a:lnTo>
                    <a:pt x="3483246" y="3085468"/>
                  </a:lnTo>
                  <a:lnTo>
                    <a:pt x="3483246" y="3086081"/>
                  </a:lnTo>
                  <a:lnTo>
                    <a:pt x="3483246" y="3086692"/>
                  </a:lnTo>
                  <a:lnTo>
                    <a:pt x="3483246" y="3087301"/>
                  </a:lnTo>
                  <a:lnTo>
                    <a:pt x="3483246" y="3087909"/>
                  </a:lnTo>
                  <a:lnTo>
                    <a:pt x="3483246" y="3088514"/>
                  </a:lnTo>
                  <a:lnTo>
                    <a:pt x="3483246" y="3089118"/>
                  </a:lnTo>
                  <a:lnTo>
                    <a:pt x="3483246" y="3089719"/>
                  </a:lnTo>
                  <a:lnTo>
                    <a:pt x="3483246" y="3090319"/>
                  </a:lnTo>
                  <a:lnTo>
                    <a:pt x="3483246" y="3090917"/>
                  </a:lnTo>
                  <a:lnTo>
                    <a:pt x="3483246" y="3091514"/>
                  </a:lnTo>
                  <a:lnTo>
                    <a:pt x="3483246" y="3092108"/>
                  </a:lnTo>
                  <a:lnTo>
                    <a:pt x="3483246" y="3092701"/>
                  </a:lnTo>
                  <a:lnTo>
                    <a:pt x="3483246" y="3093291"/>
                  </a:lnTo>
                  <a:lnTo>
                    <a:pt x="3483246" y="3093880"/>
                  </a:lnTo>
                  <a:lnTo>
                    <a:pt x="3483246" y="3094468"/>
                  </a:lnTo>
                  <a:lnTo>
                    <a:pt x="3483246" y="3095053"/>
                  </a:lnTo>
                  <a:lnTo>
                    <a:pt x="3483246" y="3095637"/>
                  </a:lnTo>
                  <a:lnTo>
                    <a:pt x="3483246" y="3096219"/>
                  </a:lnTo>
                  <a:lnTo>
                    <a:pt x="3483246" y="3096799"/>
                  </a:lnTo>
                  <a:lnTo>
                    <a:pt x="3483246" y="3097378"/>
                  </a:lnTo>
                  <a:lnTo>
                    <a:pt x="3483246" y="3097955"/>
                  </a:lnTo>
                  <a:lnTo>
                    <a:pt x="3483246" y="3098530"/>
                  </a:lnTo>
                  <a:lnTo>
                    <a:pt x="3483246" y="3099103"/>
                  </a:lnTo>
                  <a:lnTo>
                    <a:pt x="3483246" y="3099675"/>
                  </a:lnTo>
                  <a:lnTo>
                    <a:pt x="3483246" y="3100245"/>
                  </a:lnTo>
                  <a:lnTo>
                    <a:pt x="3483246" y="3100813"/>
                  </a:lnTo>
                  <a:lnTo>
                    <a:pt x="3483246" y="3101379"/>
                  </a:lnTo>
                  <a:lnTo>
                    <a:pt x="3483246" y="3101944"/>
                  </a:lnTo>
                  <a:lnTo>
                    <a:pt x="3483246" y="3102508"/>
                  </a:lnTo>
                  <a:lnTo>
                    <a:pt x="3483246" y="3103069"/>
                  </a:lnTo>
                  <a:lnTo>
                    <a:pt x="3483246" y="3103629"/>
                  </a:lnTo>
                  <a:lnTo>
                    <a:pt x="3483246" y="3104187"/>
                  </a:lnTo>
                  <a:lnTo>
                    <a:pt x="3483246" y="3104744"/>
                  </a:lnTo>
                  <a:lnTo>
                    <a:pt x="3483246" y="3105299"/>
                  </a:lnTo>
                  <a:lnTo>
                    <a:pt x="3483246" y="3105852"/>
                  </a:lnTo>
                  <a:lnTo>
                    <a:pt x="3483246" y="3106404"/>
                  </a:lnTo>
                  <a:lnTo>
                    <a:pt x="3483246" y="3106954"/>
                  </a:lnTo>
                  <a:lnTo>
                    <a:pt x="3483246" y="3107503"/>
                  </a:lnTo>
                  <a:lnTo>
                    <a:pt x="3483246" y="3108050"/>
                  </a:lnTo>
                  <a:lnTo>
                    <a:pt x="3483246" y="3108595"/>
                  </a:lnTo>
                  <a:lnTo>
                    <a:pt x="3483246" y="3109139"/>
                  </a:lnTo>
                  <a:lnTo>
                    <a:pt x="3483246" y="3109681"/>
                  </a:lnTo>
                  <a:lnTo>
                    <a:pt x="3483246" y="3110221"/>
                  </a:lnTo>
                  <a:lnTo>
                    <a:pt x="3483246" y="3110761"/>
                  </a:lnTo>
                  <a:lnTo>
                    <a:pt x="3483246" y="3111298"/>
                  </a:lnTo>
                  <a:lnTo>
                    <a:pt x="3483246" y="3111834"/>
                  </a:lnTo>
                  <a:lnTo>
                    <a:pt x="3483246" y="3112368"/>
                  </a:lnTo>
                  <a:lnTo>
                    <a:pt x="3483246" y="3112901"/>
                  </a:lnTo>
                  <a:lnTo>
                    <a:pt x="3483246" y="3113433"/>
                  </a:lnTo>
                  <a:lnTo>
                    <a:pt x="3483246" y="3113962"/>
                  </a:lnTo>
                  <a:lnTo>
                    <a:pt x="3483246" y="3114491"/>
                  </a:lnTo>
                  <a:lnTo>
                    <a:pt x="3483246" y="3115017"/>
                  </a:lnTo>
                  <a:lnTo>
                    <a:pt x="3483246" y="3115543"/>
                  </a:lnTo>
                  <a:lnTo>
                    <a:pt x="3483246" y="3116067"/>
                  </a:lnTo>
                  <a:lnTo>
                    <a:pt x="3483246" y="3116589"/>
                  </a:lnTo>
                  <a:lnTo>
                    <a:pt x="3483246" y="3117110"/>
                  </a:lnTo>
                  <a:lnTo>
                    <a:pt x="3483246" y="3117629"/>
                  </a:lnTo>
                  <a:lnTo>
                    <a:pt x="3483246" y="3118147"/>
                  </a:lnTo>
                  <a:lnTo>
                    <a:pt x="3483246" y="3118663"/>
                  </a:lnTo>
                  <a:lnTo>
                    <a:pt x="3483246" y="3119178"/>
                  </a:lnTo>
                  <a:lnTo>
                    <a:pt x="3483246" y="3119692"/>
                  </a:lnTo>
                  <a:lnTo>
                    <a:pt x="3483246" y="3120204"/>
                  </a:lnTo>
                  <a:lnTo>
                    <a:pt x="3483246" y="3120714"/>
                  </a:lnTo>
                  <a:lnTo>
                    <a:pt x="3483246" y="3121224"/>
                  </a:lnTo>
                  <a:lnTo>
                    <a:pt x="3483246" y="3121731"/>
                  </a:lnTo>
                  <a:lnTo>
                    <a:pt x="3483246" y="3122238"/>
                  </a:lnTo>
                  <a:lnTo>
                    <a:pt x="3483246" y="3122743"/>
                  </a:lnTo>
                  <a:lnTo>
                    <a:pt x="3483246" y="3123246"/>
                  </a:lnTo>
                  <a:lnTo>
                    <a:pt x="3483246" y="3123748"/>
                  </a:lnTo>
                  <a:lnTo>
                    <a:pt x="3483246" y="3124249"/>
                  </a:lnTo>
                  <a:lnTo>
                    <a:pt x="3483246" y="3124748"/>
                  </a:lnTo>
                  <a:lnTo>
                    <a:pt x="3483246" y="3125246"/>
                  </a:lnTo>
                  <a:lnTo>
                    <a:pt x="3483246" y="3125743"/>
                  </a:lnTo>
                  <a:lnTo>
                    <a:pt x="3483246" y="3126238"/>
                  </a:lnTo>
                  <a:lnTo>
                    <a:pt x="3483246" y="3126732"/>
                  </a:lnTo>
                  <a:lnTo>
                    <a:pt x="3483246" y="3127224"/>
                  </a:lnTo>
                  <a:lnTo>
                    <a:pt x="3483246" y="3127715"/>
                  </a:lnTo>
                  <a:lnTo>
                    <a:pt x="3483246" y="3128205"/>
                  </a:lnTo>
                  <a:lnTo>
                    <a:pt x="3483246" y="3128693"/>
                  </a:lnTo>
                  <a:lnTo>
                    <a:pt x="3483246" y="3129180"/>
                  </a:lnTo>
                  <a:lnTo>
                    <a:pt x="3483246" y="3129666"/>
                  </a:lnTo>
                  <a:lnTo>
                    <a:pt x="3483246" y="3130150"/>
                  </a:lnTo>
                  <a:lnTo>
                    <a:pt x="3483246" y="3130633"/>
                  </a:lnTo>
                  <a:lnTo>
                    <a:pt x="3483246" y="3131115"/>
                  </a:lnTo>
                  <a:lnTo>
                    <a:pt x="3483246" y="3131595"/>
                  </a:lnTo>
                  <a:lnTo>
                    <a:pt x="3483246" y="3132074"/>
                  </a:lnTo>
                  <a:lnTo>
                    <a:pt x="3483246" y="3132552"/>
                  </a:lnTo>
                  <a:lnTo>
                    <a:pt x="3483246" y="3133029"/>
                  </a:lnTo>
                  <a:lnTo>
                    <a:pt x="3483246" y="3133504"/>
                  </a:lnTo>
                  <a:lnTo>
                    <a:pt x="3483246" y="3133978"/>
                  </a:lnTo>
                  <a:lnTo>
                    <a:pt x="3483246" y="3134450"/>
                  </a:lnTo>
                  <a:lnTo>
                    <a:pt x="3483246" y="3134922"/>
                  </a:lnTo>
                  <a:lnTo>
                    <a:pt x="3483246" y="3135392"/>
                  </a:lnTo>
                  <a:lnTo>
                    <a:pt x="3483246" y="3135861"/>
                  </a:lnTo>
                  <a:lnTo>
                    <a:pt x="3483246" y="3136328"/>
                  </a:lnTo>
                  <a:lnTo>
                    <a:pt x="3483246" y="3136794"/>
                  </a:lnTo>
                  <a:lnTo>
                    <a:pt x="3483246" y="3137260"/>
                  </a:lnTo>
                  <a:lnTo>
                    <a:pt x="3483246" y="3137723"/>
                  </a:lnTo>
                  <a:lnTo>
                    <a:pt x="3483246" y="3138186"/>
                  </a:lnTo>
                  <a:lnTo>
                    <a:pt x="3483246" y="3138647"/>
                  </a:lnTo>
                  <a:lnTo>
                    <a:pt x="3483246" y="3139107"/>
                  </a:lnTo>
                  <a:lnTo>
                    <a:pt x="3483246" y="3139566"/>
                  </a:lnTo>
                  <a:lnTo>
                    <a:pt x="3483246" y="3140024"/>
                  </a:lnTo>
                  <a:lnTo>
                    <a:pt x="3483246" y="3140480"/>
                  </a:lnTo>
                  <a:lnTo>
                    <a:pt x="3483246" y="3140935"/>
                  </a:lnTo>
                  <a:lnTo>
                    <a:pt x="3483246" y="3141389"/>
                  </a:lnTo>
                  <a:lnTo>
                    <a:pt x="3483246" y="3141842"/>
                  </a:lnTo>
                  <a:lnTo>
                    <a:pt x="3483246" y="3142294"/>
                  </a:lnTo>
                  <a:lnTo>
                    <a:pt x="3483246" y="3142744"/>
                  </a:lnTo>
                  <a:lnTo>
                    <a:pt x="3483246" y="3143193"/>
                  </a:lnTo>
                  <a:lnTo>
                    <a:pt x="3483246" y="3143641"/>
                  </a:lnTo>
                  <a:lnTo>
                    <a:pt x="3483246" y="3144088"/>
                  </a:lnTo>
                  <a:lnTo>
                    <a:pt x="3483246" y="3144534"/>
                  </a:lnTo>
                  <a:lnTo>
                    <a:pt x="3483246" y="3144978"/>
                  </a:lnTo>
                  <a:lnTo>
                    <a:pt x="3483246" y="3145422"/>
                  </a:lnTo>
                  <a:lnTo>
                    <a:pt x="3483246" y="3145864"/>
                  </a:lnTo>
                  <a:lnTo>
                    <a:pt x="3483246" y="3146305"/>
                  </a:lnTo>
                  <a:lnTo>
                    <a:pt x="3483246" y="3146745"/>
                  </a:lnTo>
                  <a:lnTo>
                    <a:pt x="3483246" y="3147184"/>
                  </a:lnTo>
                  <a:lnTo>
                    <a:pt x="3483246" y="3147621"/>
                  </a:lnTo>
                  <a:lnTo>
                    <a:pt x="3483246" y="3148058"/>
                  </a:lnTo>
                  <a:lnTo>
                    <a:pt x="3483246" y="3148493"/>
                  </a:lnTo>
                  <a:lnTo>
                    <a:pt x="3483246" y="3148927"/>
                  </a:lnTo>
                  <a:lnTo>
                    <a:pt x="3483246" y="3149360"/>
                  </a:lnTo>
                  <a:lnTo>
                    <a:pt x="3483246" y="3149792"/>
                  </a:lnTo>
                  <a:lnTo>
                    <a:pt x="3483246" y="3150223"/>
                  </a:lnTo>
                  <a:lnTo>
                    <a:pt x="3483246" y="3150653"/>
                  </a:lnTo>
                  <a:lnTo>
                    <a:pt x="3483246" y="3151081"/>
                  </a:lnTo>
                  <a:lnTo>
                    <a:pt x="3483246" y="3151509"/>
                  </a:lnTo>
                  <a:lnTo>
                    <a:pt x="3483246" y="3151935"/>
                  </a:lnTo>
                  <a:lnTo>
                    <a:pt x="3483246" y="3152360"/>
                  </a:lnTo>
                  <a:lnTo>
                    <a:pt x="3483246" y="3152785"/>
                  </a:lnTo>
                  <a:lnTo>
                    <a:pt x="3483246" y="3153208"/>
                  </a:lnTo>
                  <a:lnTo>
                    <a:pt x="3483246" y="3153630"/>
                  </a:lnTo>
                  <a:lnTo>
                    <a:pt x="3483246" y="3154051"/>
                  </a:lnTo>
                  <a:lnTo>
                    <a:pt x="3483246" y="3154471"/>
                  </a:lnTo>
                  <a:lnTo>
                    <a:pt x="3483246" y="3154889"/>
                  </a:lnTo>
                  <a:lnTo>
                    <a:pt x="3483246" y="3155307"/>
                  </a:lnTo>
                  <a:lnTo>
                    <a:pt x="3483246" y="3155724"/>
                  </a:lnTo>
                  <a:lnTo>
                    <a:pt x="3483246" y="3156140"/>
                  </a:lnTo>
                  <a:lnTo>
                    <a:pt x="3483246" y="3156554"/>
                  </a:lnTo>
                  <a:lnTo>
                    <a:pt x="3483246" y="3156968"/>
                  </a:lnTo>
                  <a:lnTo>
                    <a:pt x="3483246" y="3157380"/>
                  </a:lnTo>
                  <a:lnTo>
                    <a:pt x="3483246" y="3157792"/>
                  </a:lnTo>
                  <a:lnTo>
                    <a:pt x="3483246" y="3158202"/>
                  </a:lnTo>
                  <a:lnTo>
                    <a:pt x="3483246" y="3158611"/>
                  </a:lnTo>
                  <a:lnTo>
                    <a:pt x="3483246" y="3159020"/>
                  </a:lnTo>
                  <a:lnTo>
                    <a:pt x="3483246" y="3159427"/>
                  </a:lnTo>
                  <a:lnTo>
                    <a:pt x="3483246" y="3159833"/>
                  </a:lnTo>
                  <a:lnTo>
                    <a:pt x="3483246" y="3160239"/>
                  </a:lnTo>
                  <a:lnTo>
                    <a:pt x="3483246" y="3160643"/>
                  </a:lnTo>
                  <a:lnTo>
                    <a:pt x="3483246" y="3161046"/>
                  </a:lnTo>
                  <a:lnTo>
                    <a:pt x="3483246" y="3161448"/>
                  </a:lnTo>
                  <a:lnTo>
                    <a:pt x="3483246" y="3161850"/>
                  </a:lnTo>
                  <a:lnTo>
                    <a:pt x="3483246" y="3162250"/>
                  </a:lnTo>
                  <a:lnTo>
                    <a:pt x="3483246" y="3162649"/>
                  </a:lnTo>
                  <a:lnTo>
                    <a:pt x="3483246" y="3163047"/>
                  </a:lnTo>
                  <a:lnTo>
                    <a:pt x="3483246" y="3163445"/>
                  </a:lnTo>
                  <a:lnTo>
                    <a:pt x="3483246" y="3163841"/>
                  </a:lnTo>
                  <a:lnTo>
                    <a:pt x="3483246" y="3164236"/>
                  </a:lnTo>
                  <a:lnTo>
                    <a:pt x="3483246" y="3164631"/>
                  </a:lnTo>
                  <a:lnTo>
                    <a:pt x="3483246" y="3165024"/>
                  </a:lnTo>
                  <a:lnTo>
                    <a:pt x="3483246" y="3165416"/>
                  </a:lnTo>
                  <a:lnTo>
                    <a:pt x="3483246" y="3165808"/>
                  </a:lnTo>
                  <a:lnTo>
                    <a:pt x="3483246" y="3166198"/>
                  </a:lnTo>
                  <a:lnTo>
                    <a:pt x="3483246" y="3166588"/>
                  </a:lnTo>
                  <a:lnTo>
                    <a:pt x="3483246" y="3166976"/>
                  </a:lnTo>
                  <a:lnTo>
                    <a:pt x="3483246" y="3167364"/>
                  </a:lnTo>
                  <a:lnTo>
                    <a:pt x="3483246" y="3167750"/>
                  </a:lnTo>
                  <a:lnTo>
                    <a:pt x="3483246" y="3168136"/>
                  </a:lnTo>
                  <a:lnTo>
                    <a:pt x="3483246" y="3168521"/>
                  </a:lnTo>
                  <a:lnTo>
                    <a:pt x="3483246" y="3168905"/>
                  </a:lnTo>
                  <a:lnTo>
                    <a:pt x="3483246" y="3169288"/>
                  </a:lnTo>
                  <a:lnTo>
                    <a:pt x="3483246" y="3169669"/>
                  </a:lnTo>
                  <a:lnTo>
                    <a:pt x="3483246" y="3170051"/>
                  </a:lnTo>
                  <a:lnTo>
                    <a:pt x="3483246" y="3170431"/>
                  </a:lnTo>
                  <a:lnTo>
                    <a:pt x="3483246" y="3170810"/>
                  </a:lnTo>
                  <a:lnTo>
                    <a:pt x="3483246" y="3171188"/>
                  </a:lnTo>
                  <a:lnTo>
                    <a:pt x="3483246" y="3171565"/>
                  </a:lnTo>
                  <a:lnTo>
                    <a:pt x="3483246" y="3171942"/>
                  </a:lnTo>
                  <a:lnTo>
                    <a:pt x="3483246" y="3172317"/>
                  </a:lnTo>
                  <a:lnTo>
                    <a:pt x="3483246" y="3172692"/>
                  </a:lnTo>
                  <a:lnTo>
                    <a:pt x="3483246" y="3173066"/>
                  </a:lnTo>
                  <a:lnTo>
                    <a:pt x="3483246" y="3173438"/>
                  </a:lnTo>
                  <a:lnTo>
                    <a:pt x="3483246" y="3173810"/>
                  </a:lnTo>
                  <a:lnTo>
                    <a:pt x="3483246" y="3174181"/>
                  </a:lnTo>
                  <a:lnTo>
                    <a:pt x="3483246" y="3174552"/>
                  </a:lnTo>
                  <a:lnTo>
                    <a:pt x="3483246" y="3174921"/>
                  </a:lnTo>
                  <a:lnTo>
                    <a:pt x="3483246" y="3175289"/>
                  </a:lnTo>
                  <a:lnTo>
                    <a:pt x="3483246" y="3175657"/>
                  </a:lnTo>
                  <a:lnTo>
                    <a:pt x="3483246" y="3176023"/>
                  </a:lnTo>
                  <a:lnTo>
                    <a:pt x="3483246" y="3176389"/>
                  </a:lnTo>
                  <a:lnTo>
                    <a:pt x="3483246" y="3176754"/>
                  </a:lnTo>
                  <a:lnTo>
                    <a:pt x="3483246" y="3177118"/>
                  </a:lnTo>
                  <a:lnTo>
                    <a:pt x="3483246" y="3177481"/>
                  </a:lnTo>
                  <a:lnTo>
                    <a:pt x="3483246" y="3177843"/>
                  </a:lnTo>
                  <a:lnTo>
                    <a:pt x="3483246" y="3178205"/>
                  </a:lnTo>
                  <a:lnTo>
                    <a:pt x="3483246" y="3178565"/>
                  </a:lnTo>
                  <a:lnTo>
                    <a:pt x="3483246" y="3178925"/>
                  </a:lnTo>
                  <a:lnTo>
                    <a:pt x="3483246" y="3179284"/>
                  </a:lnTo>
                  <a:lnTo>
                    <a:pt x="3483246" y="3179642"/>
                  </a:lnTo>
                  <a:lnTo>
                    <a:pt x="3483246" y="3179999"/>
                  </a:lnTo>
                  <a:lnTo>
                    <a:pt x="3483246" y="3180355"/>
                  </a:lnTo>
                  <a:lnTo>
                    <a:pt x="3483246" y="3180711"/>
                  </a:lnTo>
                  <a:lnTo>
                    <a:pt x="3483246" y="3181066"/>
                  </a:lnTo>
                  <a:lnTo>
                    <a:pt x="3483246" y="3181419"/>
                  </a:lnTo>
                  <a:lnTo>
                    <a:pt x="3483246" y="3181772"/>
                  </a:lnTo>
                  <a:lnTo>
                    <a:pt x="3483246" y="3182125"/>
                  </a:lnTo>
                  <a:lnTo>
                    <a:pt x="3483246" y="3182476"/>
                  </a:lnTo>
                  <a:lnTo>
                    <a:pt x="3483246" y="3182827"/>
                  </a:lnTo>
                  <a:lnTo>
                    <a:pt x="3483246" y="3183176"/>
                  </a:lnTo>
                  <a:lnTo>
                    <a:pt x="3483246" y="3183525"/>
                  </a:lnTo>
                  <a:lnTo>
                    <a:pt x="3483246" y="3183873"/>
                  </a:lnTo>
                  <a:lnTo>
                    <a:pt x="3483246" y="3184221"/>
                  </a:lnTo>
                  <a:lnTo>
                    <a:pt x="3483246" y="3184567"/>
                  </a:lnTo>
                  <a:lnTo>
                    <a:pt x="3483246" y="3184913"/>
                  </a:lnTo>
                  <a:lnTo>
                    <a:pt x="3483246" y="3185258"/>
                  </a:lnTo>
                  <a:lnTo>
                    <a:pt x="3483246" y="3185602"/>
                  </a:lnTo>
                  <a:lnTo>
                    <a:pt x="3483246" y="3185945"/>
                  </a:lnTo>
                  <a:lnTo>
                    <a:pt x="3483246" y="3186288"/>
                  </a:lnTo>
                  <a:lnTo>
                    <a:pt x="3483246" y="3186629"/>
                  </a:lnTo>
                  <a:lnTo>
                    <a:pt x="3483246" y="3186970"/>
                  </a:lnTo>
                  <a:lnTo>
                    <a:pt x="3483246" y="3187310"/>
                  </a:lnTo>
                  <a:lnTo>
                    <a:pt x="3483246" y="3187650"/>
                  </a:lnTo>
                  <a:lnTo>
                    <a:pt x="3483246" y="3187988"/>
                  </a:lnTo>
                  <a:lnTo>
                    <a:pt x="3483246" y="3188326"/>
                  </a:lnTo>
                  <a:lnTo>
                    <a:pt x="3483246" y="3188663"/>
                  </a:lnTo>
                  <a:lnTo>
                    <a:pt x="3483246" y="3189000"/>
                  </a:lnTo>
                  <a:lnTo>
                    <a:pt x="3483246" y="3189335"/>
                  </a:lnTo>
                  <a:lnTo>
                    <a:pt x="3483246" y="3189670"/>
                  </a:lnTo>
                  <a:lnTo>
                    <a:pt x="3483246" y="3190004"/>
                  </a:lnTo>
                  <a:lnTo>
                    <a:pt x="3483246" y="3190337"/>
                  </a:lnTo>
                  <a:lnTo>
                    <a:pt x="3483246" y="3190670"/>
                  </a:lnTo>
                  <a:lnTo>
                    <a:pt x="3483246" y="3191001"/>
                  </a:lnTo>
                  <a:lnTo>
                    <a:pt x="3483246" y="3191332"/>
                  </a:lnTo>
                  <a:lnTo>
                    <a:pt x="3483246" y="3191662"/>
                  </a:lnTo>
                  <a:lnTo>
                    <a:pt x="3483246" y="3191992"/>
                  </a:lnTo>
                  <a:lnTo>
                    <a:pt x="3483246" y="3192321"/>
                  </a:lnTo>
                  <a:lnTo>
                    <a:pt x="3483246" y="3192649"/>
                  </a:lnTo>
                  <a:lnTo>
                    <a:pt x="3483246" y="3192976"/>
                  </a:lnTo>
                  <a:lnTo>
                    <a:pt x="3483246" y="3193302"/>
                  </a:lnTo>
                  <a:lnTo>
                    <a:pt x="3483246" y="3193628"/>
                  </a:lnTo>
                  <a:lnTo>
                    <a:pt x="3483246" y="3193953"/>
                  </a:lnTo>
                  <a:lnTo>
                    <a:pt x="3483246" y="3194278"/>
                  </a:lnTo>
                  <a:lnTo>
                    <a:pt x="3483246" y="3194601"/>
                  </a:lnTo>
                  <a:lnTo>
                    <a:pt x="3483246" y="3194924"/>
                  </a:lnTo>
                  <a:lnTo>
                    <a:pt x="3483246" y="3195246"/>
                  </a:lnTo>
                  <a:lnTo>
                    <a:pt x="3483246" y="3195568"/>
                  </a:lnTo>
                  <a:lnTo>
                    <a:pt x="3483246" y="3195888"/>
                  </a:lnTo>
                  <a:lnTo>
                    <a:pt x="3483246" y="3196208"/>
                  </a:lnTo>
                  <a:lnTo>
                    <a:pt x="3483246" y="3196528"/>
                  </a:lnTo>
                  <a:lnTo>
                    <a:pt x="3483246" y="3196846"/>
                  </a:lnTo>
                  <a:lnTo>
                    <a:pt x="3483246" y="3197164"/>
                  </a:lnTo>
                  <a:lnTo>
                    <a:pt x="3483246" y="3197481"/>
                  </a:lnTo>
                  <a:lnTo>
                    <a:pt x="3483246" y="3197798"/>
                  </a:lnTo>
                  <a:lnTo>
                    <a:pt x="3483246" y="3198113"/>
                  </a:lnTo>
                  <a:lnTo>
                    <a:pt x="3483246" y="3198428"/>
                  </a:lnTo>
                  <a:lnTo>
                    <a:pt x="3483246" y="3198743"/>
                  </a:lnTo>
                  <a:lnTo>
                    <a:pt x="3483246" y="3199057"/>
                  </a:lnTo>
                  <a:lnTo>
                    <a:pt x="3483246" y="3199370"/>
                  </a:lnTo>
                  <a:lnTo>
                    <a:pt x="3483246" y="3199682"/>
                  </a:lnTo>
                  <a:lnTo>
                    <a:pt x="3483246" y="3199993"/>
                  </a:lnTo>
                  <a:lnTo>
                    <a:pt x="3483246" y="3200304"/>
                  </a:lnTo>
                  <a:lnTo>
                    <a:pt x="3483246" y="3200615"/>
                  </a:lnTo>
                  <a:lnTo>
                    <a:pt x="3483246" y="3200924"/>
                  </a:lnTo>
                  <a:lnTo>
                    <a:pt x="3483246" y="3201233"/>
                  </a:lnTo>
                  <a:lnTo>
                    <a:pt x="3483246" y="3201541"/>
                  </a:lnTo>
                  <a:lnTo>
                    <a:pt x="3483246" y="3201849"/>
                  </a:lnTo>
                  <a:lnTo>
                    <a:pt x="3483246" y="3202156"/>
                  </a:lnTo>
                  <a:lnTo>
                    <a:pt x="3483246" y="3202462"/>
                  </a:lnTo>
                  <a:lnTo>
                    <a:pt x="3483246" y="3202767"/>
                  </a:lnTo>
                  <a:lnTo>
                    <a:pt x="3483246" y="3203072"/>
                  </a:lnTo>
                  <a:lnTo>
                    <a:pt x="3483246" y="3203376"/>
                  </a:lnTo>
                  <a:lnTo>
                    <a:pt x="3483246" y="3203680"/>
                  </a:lnTo>
                  <a:lnTo>
                    <a:pt x="3483246" y="3203983"/>
                  </a:lnTo>
                  <a:lnTo>
                    <a:pt x="3483246" y="3204285"/>
                  </a:lnTo>
                  <a:lnTo>
                    <a:pt x="3483246" y="3204587"/>
                  </a:lnTo>
                  <a:lnTo>
                    <a:pt x="3483246" y="3204888"/>
                  </a:lnTo>
                  <a:lnTo>
                    <a:pt x="3483246" y="3205188"/>
                  </a:lnTo>
                  <a:lnTo>
                    <a:pt x="3483246" y="3205488"/>
                  </a:lnTo>
                  <a:lnTo>
                    <a:pt x="3483246" y="3205787"/>
                  </a:lnTo>
                  <a:lnTo>
                    <a:pt x="3483246" y="3206085"/>
                  </a:lnTo>
                  <a:lnTo>
                    <a:pt x="3483246" y="3206383"/>
                  </a:lnTo>
                  <a:lnTo>
                    <a:pt x="3483246" y="3206680"/>
                  </a:lnTo>
                  <a:lnTo>
                    <a:pt x="3483246" y="3206976"/>
                  </a:lnTo>
                  <a:lnTo>
                    <a:pt x="3483246" y="3207272"/>
                  </a:lnTo>
                  <a:lnTo>
                    <a:pt x="3483246" y="3207567"/>
                  </a:lnTo>
                  <a:lnTo>
                    <a:pt x="3483246" y="3207862"/>
                  </a:lnTo>
                  <a:lnTo>
                    <a:pt x="3483246" y="3208155"/>
                  </a:lnTo>
                  <a:lnTo>
                    <a:pt x="3483246" y="3208449"/>
                  </a:lnTo>
                  <a:lnTo>
                    <a:pt x="3483246" y="3208741"/>
                  </a:lnTo>
                  <a:lnTo>
                    <a:pt x="3483246" y="3209033"/>
                  </a:lnTo>
                  <a:lnTo>
                    <a:pt x="3483246" y="3209325"/>
                  </a:lnTo>
                  <a:lnTo>
                    <a:pt x="3483246" y="3209616"/>
                  </a:lnTo>
                  <a:lnTo>
                    <a:pt x="3483246" y="3209906"/>
                  </a:lnTo>
                  <a:lnTo>
                    <a:pt x="3483246" y="3210195"/>
                  </a:lnTo>
                  <a:lnTo>
                    <a:pt x="3483246" y="3210484"/>
                  </a:lnTo>
                  <a:lnTo>
                    <a:pt x="3483246" y="3210773"/>
                  </a:lnTo>
                  <a:lnTo>
                    <a:pt x="3483246" y="3211060"/>
                  </a:lnTo>
                  <a:lnTo>
                    <a:pt x="3483246" y="3211347"/>
                  </a:lnTo>
                  <a:lnTo>
                    <a:pt x="3483246" y="3211634"/>
                  </a:lnTo>
                  <a:lnTo>
                    <a:pt x="3483246" y="3211920"/>
                  </a:lnTo>
                  <a:lnTo>
                    <a:pt x="3483246" y="3212205"/>
                  </a:lnTo>
                  <a:lnTo>
                    <a:pt x="3483246" y="3212490"/>
                  </a:lnTo>
                  <a:lnTo>
                    <a:pt x="3483246" y="3212774"/>
                  </a:lnTo>
                  <a:lnTo>
                    <a:pt x="3483246" y="3213057"/>
                  </a:lnTo>
                  <a:lnTo>
                    <a:pt x="3483246" y="3213340"/>
                  </a:lnTo>
                  <a:lnTo>
                    <a:pt x="3483246" y="3213623"/>
                  </a:lnTo>
                  <a:lnTo>
                    <a:pt x="3483246" y="3213904"/>
                  </a:lnTo>
                  <a:lnTo>
                    <a:pt x="3483246" y="3214186"/>
                  </a:lnTo>
                  <a:lnTo>
                    <a:pt x="3483246" y="3214466"/>
                  </a:lnTo>
                  <a:lnTo>
                    <a:pt x="3483246" y="3214746"/>
                  </a:lnTo>
                  <a:lnTo>
                    <a:pt x="3483246" y="3215026"/>
                  </a:lnTo>
                  <a:lnTo>
                    <a:pt x="3483246" y="3215304"/>
                  </a:lnTo>
                  <a:lnTo>
                    <a:pt x="3483246" y="3215583"/>
                  </a:lnTo>
                  <a:lnTo>
                    <a:pt x="3483246" y="3215860"/>
                  </a:lnTo>
                  <a:lnTo>
                    <a:pt x="3483246" y="3216137"/>
                  </a:lnTo>
                  <a:lnTo>
                    <a:pt x="3483246" y="3216414"/>
                  </a:lnTo>
                  <a:lnTo>
                    <a:pt x="3483246" y="3216690"/>
                  </a:lnTo>
                  <a:lnTo>
                    <a:pt x="3483246" y="3216965"/>
                  </a:lnTo>
                  <a:lnTo>
                    <a:pt x="3483246" y="3217240"/>
                  </a:lnTo>
                  <a:lnTo>
                    <a:pt x="3483246" y="3217514"/>
                  </a:lnTo>
                  <a:lnTo>
                    <a:pt x="3483246" y="3217788"/>
                  </a:lnTo>
                  <a:lnTo>
                    <a:pt x="3483246" y="3218061"/>
                  </a:lnTo>
                  <a:lnTo>
                    <a:pt x="3483246" y="3218334"/>
                  </a:lnTo>
                  <a:lnTo>
                    <a:pt x="3483246" y="3218606"/>
                  </a:lnTo>
                  <a:lnTo>
                    <a:pt x="3483246" y="3218877"/>
                  </a:lnTo>
                  <a:lnTo>
                    <a:pt x="3483246" y="3219148"/>
                  </a:lnTo>
                  <a:lnTo>
                    <a:pt x="3483246" y="3219418"/>
                  </a:lnTo>
                  <a:lnTo>
                    <a:pt x="3483246" y="3219688"/>
                  </a:lnTo>
                  <a:lnTo>
                    <a:pt x="3483246" y="3219957"/>
                  </a:lnTo>
                  <a:lnTo>
                    <a:pt x="3483246" y="3220226"/>
                  </a:lnTo>
                  <a:lnTo>
                    <a:pt x="3483246" y="3220494"/>
                  </a:lnTo>
                  <a:lnTo>
                    <a:pt x="3483246" y="3220761"/>
                  </a:lnTo>
                  <a:lnTo>
                    <a:pt x="3483246" y="3221028"/>
                  </a:lnTo>
                  <a:lnTo>
                    <a:pt x="3483246" y="3221295"/>
                  </a:lnTo>
                  <a:lnTo>
                    <a:pt x="3483246" y="3221561"/>
                  </a:lnTo>
                  <a:lnTo>
                    <a:pt x="3483246" y="3221826"/>
                  </a:lnTo>
                  <a:lnTo>
                    <a:pt x="3483246" y="3222091"/>
                  </a:lnTo>
                  <a:lnTo>
                    <a:pt x="3483246" y="3222355"/>
                  </a:lnTo>
                  <a:lnTo>
                    <a:pt x="3483246" y="3222619"/>
                  </a:lnTo>
                  <a:lnTo>
                    <a:pt x="3483246" y="3222883"/>
                  </a:lnTo>
                  <a:lnTo>
                    <a:pt x="3483246" y="3223145"/>
                  </a:lnTo>
                  <a:lnTo>
                    <a:pt x="3483246" y="3223407"/>
                  </a:lnTo>
                  <a:lnTo>
                    <a:pt x="3483246" y="3223669"/>
                  </a:lnTo>
                  <a:lnTo>
                    <a:pt x="3483246" y="3223930"/>
                  </a:lnTo>
                  <a:lnTo>
                    <a:pt x="3483246" y="3224191"/>
                  </a:lnTo>
                  <a:lnTo>
                    <a:pt x="3483246" y="3224451"/>
                  </a:lnTo>
                  <a:lnTo>
                    <a:pt x="3483246" y="3224711"/>
                  </a:lnTo>
                  <a:lnTo>
                    <a:pt x="3483246" y="3224970"/>
                  </a:lnTo>
                  <a:lnTo>
                    <a:pt x="3483246" y="3225228"/>
                  </a:lnTo>
                  <a:lnTo>
                    <a:pt x="3483246" y="3225486"/>
                  </a:lnTo>
                  <a:lnTo>
                    <a:pt x="3483246" y="3225744"/>
                  </a:lnTo>
                  <a:lnTo>
                    <a:pt x="3483246" y="3226001"/>
                  </a:lnTo>
                  <a:lnTo>
                    <a:pt x="3483246" y="3226257"/>
                  </a:lnTo>
                  <a:lnTo>
                    <a:pt x="3483246" y="3226513"/>
                  </a:lnTo>
                  <a:lnTo>
                    <a:pt x="3483246" y="3226769"/>
                  </a:lnTo>
                  <a:lnTo>
                    <a:pt x="3483246" y="3227024"/>
                  </a:lnTo>
                  <a:lnTo>
                    <a:pt x="3483246" y="3227278"/>
                  </a:lnTo>
                  <a:lnTo>
                    <a:pt x="3483246" y="3227532"/>
                  </a:lnTo>
                  <a:lnTo>
                    <a:pt x="3483246" y="3227785"/>
                  </a:lnTo>
                  <a:lnTo>
                    <a:pt x="3483246" y="3228038"/>
                  </a:lnTo>
                  <a:lnTo>
                    <a:pt x="3483246" y="3228291"/>
                  </a:lnTo>
                  <a:lnTo>
                    <a:pt x="3483246" y="3228543"/>
                  </a:lnTo>
                  <a:lnTo>
                    <a:pt x="3483246" y="3228794"/>
                  </a:lnTo>
                  <a:lnTo>
                    <a:pt x="3483246" y="3229045"/>
                  </a:lnTo>
                  <a:lnTo>
                    <a:pt x="3483246" y="3229295"/>
                  </a:lnTo>
                  <a:lnTo>
                    <a:pt x="3483246" y="3229545"/>
                  </a:lnTo>
                  <a:lnTo>
                    <a:pt x="3483246" y="3229795"/>
                  </a:lnTo>
                  <a:lnTo>
                    <a:pt x="3483246" y="3230044"/>
                  </a:lnTo>
                  <a:lnTo>
                    <a:pt x="3483246" y="3230292"/>
                  </a:lnTo>
                  <a:lnTo>
                    <a:pt x="3483246" y="3230540"/>
                  </a:lnTo>
                  <a:lnTo>
                    <a:pt x="3483246" y="3230788"/>
                  </a:lnTo>
                  <a:lnTo>
                    <a:pt x="3483246" y="3231035"/>
                  </a:lnTo>
                  <a:lnTo>
                    <a:pt x="3483246" y="3231281"/>
                  </a:lnTo>
                  <a:lnTo>
                    <a:pt x="3483246" y="3231527"/>
                  </a:lnTo>
                  <a:lnTo>
                    <a:pt x="3483246" y="3231773"/>
                  </a:lnTo>
                  <a:lnTo>
                    <a:pt x="3483246" y="3232018"/>
                  </a:lnTo>
                  <a:lnTo>
                    <a:pt x="3483246" y="3232263"/>
                  </a:lnTo>
                  <a:lnTo>
                    <a:pt x="3483246" y="3232507"/>
                  </a:lnTo>
                  <a:lnTo>
                    <a:pt x="3483246" y="3232751"/>
                  </a:lnTo>
                  <a:lnTo>
                    <a:pt x="3483246" y="3232994"/>
                  </a:lnTo>
                  <a:lnTo>
                    <a:pt x="3483246" y="3233236"/>
                  </a:lnTo>
                  <a:lnTo>
                    <a:pt x="3483246" y="3233479"/>
                  </a:lnTo>
                  <a:lnTo>
                    <a:pt x="3483246" y="3233721"/>
                  </a:lnTo>
                  <a:lnTo>
                    <a:pt x="3483246" y="3233962"/>
                  </a:lnTo>
                  <a:lnTo>
                    <a:pt x="3483246" y="3234203"/>
                  </a:lnTo>
                  <a:lnTo>
                    <a:pt x="3483246" y="3234443"/>
                  </a:lnTo>
                  <a:lnTo>
                    <a:pt x="3483246" y="3234683"/>
                  </a:lnTo>
                  <a:lnTo>
                    <a:pt x="3483246" y="3234922"/>
                  </a:lnTo>
                  <a:lnTo>
                    <a:pt x="3483246" y="3235162"/>
                  </a:lnTo>
                  <a:lnTo>
                    <a:pt x="3483246" y="3235400"/>
                  </a:lnTo>
                  <a:lnTo>
                    <a:pt x="3483246" y="3235638"/>
                  </a:lnTo>
                  <a:lnTo>
                    <a:pt x="3483246" y="3235876"/>
                  </a:lnTo>
                  <a:lnTo>
                    <a:pt x="3483246" y="3236113"/>
                  </a:lnTo>
                  <a:lnTo>
                    <a:pt x="3483246" y="3236350"/>
                  </a:lnTo>
                  <a:lnTo>
                    <a:pt x="3483246" y="3236586"/>
                  </a:lnTo>
                  <a:lnTo>
                    <a:pt x="3483246" y="3236822"/>
                  </a:lnTo>
                  <a:lnTo>
                    <a:pt x="3483246" y="3237057"/>
                  </a:lnTo>
                  <a:lnTo>
                    <a:pt x="3483246" y="3237292"/>
                  </a:lnTo>
                  <a:lnTo>
                    <a:pt x="3483246" y="3237526"/>
                  </a:lnTo>
                  <a:lnTo>
                    <a:pt x="3483246" y="3237760"/>
                  </a:lnTo>
                  <a:lnTo>
                    <a:pt x="3483246" y="3237994"/>
                  </a:lnTo>
                  <a:lnTo>
                    <a:pt x="3483246" y="3238227"/>
                  </a:lnTo>
                  <a:lnTo>
                    <a:pt x="3483246" y="3238460"/>
                  </a:lnTo>
                  <a:lnTo>
                    <a:pt x="3483246" y="3238692"/>
                  </a:lnTo>
                  <a:lnTo>
                    <a:pt x="3483246" y="3238924"/>
                  </a:lnTo>
                  <a:lnTo>
                    <a:pt x="3483246" y="3239155"/>
                  </a:lnTo>
                  <a:lnTo>
                    <a:pt x="3483246" y="3239386"/>
                  </a:lnTo>
                  <a:lnTo>
                    <a:pt x="3483246" y="3239617"/>
                  </a:lnTo>
                  <a:lnTo>
                    <a:pt x="3483246" y="3239847"/>
                  </a:lnTo>
                  <a:lnTo>
                    <a:pt x="3483246" y="3240076"/>
                  </a:lnTo>
                  <a:lnTo>
                    <a:pt x="3483246" y="3240306"/>
                  </a:lnTo>
                  <a:lnTo>
                    <a:pt x="3483246" y="3240534"/>
                  </a:lnTo>
                  <a:lnTo>
                    <a:pt x="3483246" y="3240763"/>
                  </a:lnTo>
                  <a:lnTo>
                    <a:pt x="3483246" y="3240991"/>
                  </a:lnTo>
                  <a:lnTo>
                    <a:pt x="3483246" y="3241218"/>
                  </a:lnTo>
                  <a:lnTo>
                    <a:pt x="3483246" y="3241445"/>
                  </a:lnTo>
                  <a:lnTo>
                    <a:pt x="3483246" y="3241672"/>
                  </a:lnTo>
                  <a:lnTo>
                    <a:pt x="3483246" y="3241898"/>
                  </a:lnTo>
                  <a:lnTo>
                    <a:pt x="3483246" y="3242124"/>
                  </a:lnTo>
                  <a:lnTo>
                    <a:pt x="3483246" y="3242349"/>
                  </a:lnTo>
                  <a:lnTo>
                    <a:pt x="3483246" y="3242574"/>
                  </a:lnTo>
                  <a:lnTo>
                    <a:pt x="3483246" y="3242798"/>
                  </a:lnTo>
                  <a:lnTo>
                    <a:pt x="3483246" y="3243023"/>
                  </a:lnTo>
                  <a:lnTo>
                    <a:pt x="3483246" y="3243246"/>
                  </a:lnTo>
                  <a:lnTo>
                    <a:pt x="3483246" y="3243469"/>
                  </a:lnTo>
                  <a:lnTo>
                    <a:pt x="3483246" y="3243692"/>
                  </a:lnTo>
                  <a:lnTo>
                    <a:pt x="3483246" y="3243915"/>
                  </a:lnTo>
                  <a:lnTo>
                    <a:pt x="3483246" y="3244137"/>
                  </a:lnTo>
                  <a:lnTo>
                    <a:pt x="3483246" y="3244358"/>
                  </a:lnTo>
                  <a:lnTo>
                    <a:pt x="3483246" y="3244580"/>
                  </a:lnTo>
                  <a:lnTo>
                    <a:pt x="3483246" y="3244800"/>
                  </a:lnTo>
                  <a:lnTo>
                    <a:pt x="3483246" y="3245021"/>
                  </a:lnTo>
                  <a:lnTo>
                    <a:pt x="3483246" y="3245241"/>
                  </a:lnTo>
                  <a:lnTo>
                    <a:pt x="3483246" y="3245460"/>
                  </a:lnTo>
                  <a:lnTo>
                    <a:pt x="3483246" y="3245679"/>
                  </a:lnTo>
                  <a:lnTo>
                    <a:pt x="3483246" y="3245898"/>
                  </a:lnTo>
                  <a:lnTo>
                    <a:pt x="3483246" y="3246116"/>
                  </a:lnTo>
                  <a:lnTo>
                    <a:pt x="3483246" y="3246334"/>
                  </a:lnTo>
                  <a:lnTo>
                    <a:pt x="3483246" y="3246552"/>
                  </a:lnTo>
                  <a:lnTo>
                    <a:pt x="3483246" y="3246769"/>
                  </a:lnTo>
                  <a:lnTo>
                    <a:pt x="3483246" y="3246986"/>
                  </a:lnTo>
                  <a:lnTo>
                    <a:pt x="3483246" y="3247202"/>
                  </a:lnTo>
                  <a:lnTo>
                    <a:pt x="3483246" y="3247418"/>
                  </a:lnTo>
                  <a:lnTo>
                    <a:pt x="3483246" y="3247634"/>
                  </a:lnTo>
                  <a:lnTo>
                    <a:pt x="3483246" y="3247849"/>
                  </a:lnTo>
                  <a:lnTo>
                    <a:pt x="3483246" y="3248064"/>
                  </a:lnTo>
                  <a:lnTo>
                    <a:pt x="3483246" y="3248278"/>
                  </a:lnTo>
                  <a:lnTo>
                    <a:pt x="3483246" y="3248492"/>
                  </a:lnTo>
                  <a:lnTo>
                    <a:pt x="3483246" y="3248706"/>
                  </a:lnTo>
                  <a:lnTo>
                    <a:pt x="3483246" y="3248919"/>
                  </a:lnTo>
                  <a:lnTo>
                    <a:pt x="3483246" y="3249132"/>
                  </a:lnTo>
                  <a:lnTo>
                    <a:pt x="3483246" y="3249344"/>
                  </a:lnTo>
                  <a:lnTo>
                    <a:pt x="3483246" y="3249556"/>
                  </a:lnTo>
                  <a:lnTo>
                    <a:pt x="3483246" y="3249768"/>
                  </a:lnTo>
                  <a:lnTo>
                    <a:pt x="3483246" y="3249979"/>
                  </a:lnTo>
                  <a:lnTo>
                    <a:pt x="3483246" y="3250190"/>
                  </a:lnTo>
                  <a:lnTo>
                    <a:pt x="3483246" y="3250401"/>
                  </a:lnTo>
                  <a:lnTo>
                    <a:pt x="3483246" y="3250611"/>
                  </a:lnTo>
                  <a:lnTo>
                    <a:pt x="3483246" y="3250821"/>
                  </a:lnTo>
                  <a:lnTo>
                    <a:pt x="3483246" y="3251030"/>
                  </a:lnTo>
                  <a:lnTo>
                    <a:pt x="3483246" y="3251239"/>
                  </a:lnTo>
                  <a:lnTo>
                    <a:pt x="3483246" y="3251448"/>
                  </a:lnTo>
                  <a:lnTo>
                    <a:pt x="3483246" y="3251656"/>
                  </a:lnTo>
                  <a:lnTo>
                    <a:pt x="3483246" y="3251864"/>
                  </a:lnTo>
                  <a:lnTo>
                    <a:pt x="3483246" y="3252071"/>
                  </a:lnTo>
                  <a:lnTo>
                    <a:pt x="3483246" y="3252278"/>
                  </a:lnTo>
                  <a:lnTo>
                    <a:pt x="3483246" y="3252485"/>
                  </a:lnTo>
                  <a:lnTo>
                    <a:pt x="3483246" y="3252692"/>
                  </a:lnTo>
                  <a:lnTo>
                    <a:pt x="3483246" y="3252898"/>
                  </a:lnTo>
                  <a:lnTo>
                    <a:pt x="3483246" y="3253103"/>
                  </a:lnTo>
                  <a:lnTo>
                    <a:pt x="3483246" y="3253309"/>
                  </a:lnTo>
                  <a:lnTo>
                    <a:pt x="3483246" y="3253514"/>
                  </a:lnTo>
                  <a:lnTo>
                    <a:pt x="3483246" y="3253718"/>
                  </a:lnTo>
                  <a:lnTo>
                    <a:pt x="3483246" y="3253922"/>
                  </a:lnTo>
                  <a:lnTo>
                    <a:pt x="3483246" y="3254126"/>
                  </a:lnTo>
                  <a:lnTo>
                    <a:pt x="3483246" y="3254330"/>
                  </a:lnTo>
                  <a:lnTo>
                    <a:pt x="3483246" y="3254533"/>
                  </a:lnTo>
                  <a:lnTo>
                    <a:pt x="3483246" y="3254736"/>
                  </a:lnTo>
                  <a:lnTo>
                    <a:pt x="3483246" y="3254938"/>
                  </a:lnTo>
                  <a:lnTo>
                    <a:pt x="3483246" y="3255140"/>
                  </a:lnTo>
                  <a:lnTo>
                    <a:pt x="3483246" y="3255342"/>
                  </a:lnTo>
                  <a:lnTo>
                    <a:pt x="3483246" y="3255543"/>
                  </a:lnTo>
                  <a:lnTo>
                    <a:pt x="3483246" y="3255744"/>
                  </a:lnTo>
                  <a:lnTo>
                    <a:pt x="3483246" y="3255945"/>
                  </a:lnTo>
                  <a:lnTo>
                    <a:pt x="3483246" y="3256145"/>
                  </a:lnTo>
                  <a:lnTo>
                    <a:pt x="3483246" y="3256345"/>
                  </a:lnTo>
                  <a:lnTo>
                    <a:pt x="3483246" y="3256544"/>
                  </a:lnTo>
                  <a:lnTo>
                    <a:pt x="3483246" y="3256744"/>
                  </a:lnTo>
                  <a:lnTo>
                    <a:pt x="3483246" y="3256942"/>
                  </a:lnTo>
                  <a:lnTo>
                    <a:pt x="3483246" y="3257141"/>
                  </a:lnTo>
                  <a:lnTo>
                    <a:pt x="3483246" y="3257339"/>
                  </a:lnTo>
                  <a:lnTo>
                    <a:pt x="3483246" y="3257537"/>
                  </a:lnTo>
                  <a:lnTo>
                    <a:pt x="3483246" y="3257734"/>
                  </a:lnTo>
                  <a:lnTo>
                    <a:pt x="3483246" y="3257932"/>
                  </a:lnTo>
                  <a:lnTo>
                    <a:pt x="3483246" y="3258128"/>
                  </a:lnTo>
                  <a:lnTo>
                    <a:pt x="3483246" y="3258325"/>
                  </a:lnTo>
                  <a:lnTo>
                    <a:pt x="3483246" y="3258521"/>
                  </a:lnTo>
                  <a:lnTo>
                    <a:pt x="3483246" y="3258717"/>
                  </a:lnTo>
                  <a:lnTo>
                    <a:pt x="3483246" y="3258912"/>
                  </a:lnTo>
                  <a:lnTo>
                    <a:pt x="3483246" y="3259107"/>
                  </a:lnTo>
                  <a:lnTo>
                    <a:pt x="3483246" y="3259302"/>
                  </a:lnTo>
                  <a:lnTo>
                    <a:pt x="3483246" y="3259496"/>
                  </a:lnTo>
                  <a:lnTo>
                    <a:pt x="3483246" y="3259690"/>
                  </a:lnTo>
                  <a:lnTo>
                    <a:pt x="3483246" y="3259884"/>
                  </a:lnTo>
                  <a:lnTo>
                    <a:pt x="3483246" y="3260077"/>
                  </a:lnTo>
                  <a:lnTo>
                    <a:pt x="3483246" y="3260270"/>
                  </a:lnTo>
                  <a:lnTo>
                    <a:pt x="3483246" y="3260463"/>
                  </a:lnTo>
                  <a:lnTo>
                    <a:pt x="3483246" y="3260656"/>
                  </a:lnTo>
                  <a:lnTo>
                    <a:pt x="3483246" y="3260848"/>
                  </a:lnTo>
                  <a:lnTo>
                    <a:pt x="3483246" y="3261039"/>
                  </a:lnTo>
                  <a:lnTo>
                    <a:pt x="3483246" y="3261231"/>
                  </a:lnTo>
                  <a:lnTo>
                    <a:pt x="3483246" y="3261422"/>
                  </a:lnTo>
                  <a:lnTo>
                    <a:pt x="3483246" y="3261613"/>
                  </a:lnTo>
                  <a:lnTo>
                    <a:pt x="3483246" y="3261803"/>
                  </a:lnTo>
                  <a:lnTo>
                    <a:pt x="3483246" y="3261993"/>
                  </a:lnTo>
                  <a:lnTo>
                    <a:pt x="3483246" y="3262183"/>
                  </a:lnTo>
                  <a:lnTo>
                    <a:pt x="3483246" y="3262372"/>
                  </a:lnTo>
                  <a:lnTo>
                    <a:pt x="3483246" y="3262561"/>
                  </a:lnTo>
                  <a:lnTo>
                    <a:pt x="3483246" y="3262750"/>
                  </a:lnTo>
                  <a:lnTo>
                    <a:pt x="3483246" y="3262939"/>
                  </a:lnTo>
                  <a:lnTo>
                    <a:pt x="3483246" y="3263127"/>
                  </a:lnTo>
                  <a:lnTo>
                    <a:pt x="3483246" y="3263314"/>
                  </a:lnTo>
                  <a:lnTo>
                    <a:pt x="3483246" y="3263502"/>
                  </a:lnTo>
                  <a:lnTo>
                    <a:pt x="3483246" y="3263689"/>
                  </a:lnTo>
                  <a:lnTo>
                    <a:pt x="3483246" y="3263876"/>
                  </a:lnTo>
                  <a:lnTo>
                    <a:pt x="3483246" y="3264063"/>
                  </a:lnTo>
                  <a:lnTo>
                    <a:pt x="3483246" y="3264249"/>
                  </a:lnTo>
                  <a:lnTo>
                    <a:pt x="3483246" y="3264435"/>
                  </a:lnTo>
                  <a:lnTo>
                    <a:pt x="3483246" y="3264620"/>
                  </a:lnTo>
                  <a:lnTo>
                    <a:pt x="3483246" y="3264806"/>
                  </a:lnTo>
                  <a:lnTo>
                    <a:pt x="3483246" y="3264991"/>
                  </a:lnTo>
                  <a:lnTo>
                    <a:pt x="3483246" y="3265175"/>
                  </a:lnTo>
                  <a:lnTo>
                    <a:pt x="3483246" y="3265360"/>
                  </a:lnTo>
                  <a:lnTo>
                    <a:pt x="3483246" y="3265544"/>
                  </a:lnTo>
                  <a:lnTo>
                    <a:pt x="3483246" y="3265727"/>
                  </a:lnTo>
                  <a:lnTo>
                    <a:pt x="3483246" y="3265911"/>
                  </a:lnTo>
                  <a:lnTo>
                    <a:pt x="3483246" y="3266094"/>
                  </a:lnTo>
                  <a:lnTo>
                    <a:pt x="3483246" y="3266277"/>
                  </a:lnTo>
                  <a:lnTo>
                    <a:pt x="3483246" y="3266459"/>
                  </a:lnTo>
                  <a:lnTo>
                    <a:pt x="3483246" y="3266641"/>
                  </a:lnTo>
                  <a:lnTo>
                    <a:pt x="3483246" y="3266823"/>
                  </a:lnTo>
                  <a:lnTo>
                    <a:pt x="3483246" y="3267005"/>
                  </a:lnTo>
                  <a:lnTo>
                    <a:pt x="3483246" y="3267186"/>
                  </a:lnTo>
                  <a:lnTo>
                    <a:pt x="3483246" y="3267367"/>
                  </a:lnTo>
                  <a:lnTo>
                    <a:pt x="3483246" y="3267547"/>
                  </a:lnTo>
                  <a:lnTo>
                    <a:pt x="3483246" y="3267728"/>
                  </a:lnTo>
                  <a:lnTo>
                    <a:pt x="3483246" y="3267908"/>
                  </a:lnTo>
                  <a:lnTo>
                    <a:pt x="3483246" y="3268088"/>
                  </a:lnTo>
                  <a:lnTo>
                    <a:pt x="3483246" y="3268267"/>
                  </a:lnTo>
                  <a:lnTo>
                    <a:pt x="3483246" y="3268446"/>
                  </a:lnTo>
                  <a:lnTo>
                    <a:pt x="3483246" y="3268625"/>
                  </a:lnTo>
                  <a:lnTo>
                    <a:pt x="3483246" y="3268804"/>
                  </a:lnTo>
                  <a:lnTo>
                    <a:pt x="3483246" y="3268982"/>
                  </a:lnTo>
                  <a:lnTo>
                    <a:pt x="3483246" y="3269160"/>
                  </a:lnTo>
                  <a:lnTo>
                    <a:pt x="3483246" y="3269338"/>
                  </a:lnTo>
                  <a:lnTo>
                    <a:pt x="3483246" y="3269515"/>
                  </a:lnTo>
                  <a:lnTo>
                    <a:pt x="3483246" y="3269692"/>
                  </a:lnTo>
                  <a:lnTo>
                    <a:pt x="3483246" y="3269869"/>
                  </a:lnTo>
                  <a:lnTo>
                    <a:pt x="3483246" y="3270045"/>
                  </a:lnTo>
                  <a:lnTo>
                    <a:pt x="3483246" y="3270221"/>
                  </a:lnTo>
                  <a:lnTo>
                    <a:pt x="3483246" y="3270397"/>
                  </a:lnTo>
                  <a:lnTo>
                    <a:pt x="3483246" y="3270573"/>
                  </a:lnTo>
                  <a:lnTo>
                    <a:pt x="3483246" y="3270748"/>
                  </a:lnTo>
                  <a:lnTo>
                    <a:pt x="3483246" y="3270923"/>
                  </a:lnTo>
                  <a:lnTo>
                    <a:pt x="3483246" y="3271098"/>
                  </a:lnTo>
                  <a:lnTo>
                    <a:pt x="3483246" y="3271273"/>
                  </a:lnTo>
                  <a:lnTo>
                    <a:pt x="3483246" y="3271447"/>
                  </a:lnTo>
                  <a:lnTo>
                    <a:pt x="3483246" y="3271621"/>
                  </a:lnTo>
                  <a:lnTo>
                    <a:pt x="3483246" y="3271794"/>
                  </a:lnTo>
                  <a:lnTo>
                    <a:pt x="3483246" y="3271968"/>
                  </a:lnTo>
                  <a:lnTo>
                    <a:pt x="3483246" y="3272141"/>
                  </a:lnTo>
                  <a:lnTo>
                    <a:pt x="3483246" y="3272313"/>
                  </a:lnTo>
                  <a:lnTo>
                    <a:pt x="3483246" y="3272486"/>
                  </a:lnTo>
                  <a:lnTo>
                    <a:pt x="3483246" y="3272658"/>
                  </a:lnTo>
                  <a:lnTo>
                    <a:pt x="3483246" y="3272830"/>
                  </a:lnTo>
                  <a:lnTo>
                    <a:pt x="3483246" y="3273002"/>
                  </a:lnTo>
                  <a:lnTo>
                    <a:pt x="3483246" y="3273173"/>
                  </a:lnTo>
                  <a:lnTo>
                    <a:pt x="3483246" y="3273344"/>
                  </a:lnTo>
                  <a:lnTo>
                    <a:pt x="3483246" y="3273515"/>
                  </a:lnTo>
                  <a:lnTo>
                    <a:pt x="3483246" y="3273685"/>
                  </a:lnTo>
                  <a:lnTo>
                    <a:pt x="3483246" y="3273855"/>
                  </a:lnTo>
                  <a:lnTo>
                    <a:pt x="3483246" y="3274025"/>
                  </a:lnTo>
                  <a:lnTo>
                    <a:pt x="3483246" y="3274195"/>
                  </a:lnTo>
                  <a:lnTo>
                    <a:pt x="3483246" y="3274365"/>
                  </a:lnTo>
                  <a:lnTo>
                    <a:pt x="3483246" y="3274534"/>
                  </a:lnTo>
                  <a:lnTo>
                    <a:pt x="3483246" y="3274703"/>
                  </a:lnTo>
                  <a:lnTo>
                    <a:pt x="3483246" y="3274871"/>
                  </a:lnTo>
                  <a:lnTo>
                    <a:pt x="3483246" y="3275039"/>
                  </a:lnTo>
                  <a:lnTo>
                    <a:pt x="3483246" y="3275207"/>
                  </a:lnTo>
                  <a:lnTo>
                    <a:pt x="3483246" y="3275375"/>
                  </a:lnTo>
                  <a:lnTo>
                    <a:pt x="3483246" y="3275543"/>
                  </a:lnTo>
                  <a:lnTo>
                    <a:pt x="3483246" y="3275710"/>
                  </a:lnTo>
                  <a:lnTo>
                    <a:pt x="3483246" y="3275877"/>
                  </a:lnTo>
                  <a:lnTo>
                    <a:pt x="3483246" y="3276044"/>
                  </a:lnTo>
                  <a:lnTo>
                    <a:pt x="3483246" y="3276210"/>
                  </a:lnTo>
                  <a:lnTo>
                    <a:pt x="3483246" y="3276376"/>
                  </a:lnTo>
                  <a:lnTo>
                    <a:pt x="3483246" y="3276542"/>
                  </a:lnTo>
                  <a:lnTo>
                    <a:pt x="3483246" y="3276708"/>
                  </a:lnTo>
                  <a:lnTo>
                    <a:pt x="3483246" y="3276873"/>
                  </a:lnTo>
                  <a:lnTo>
                    <a:pt x="3483246" y="3277038"/>
                  </a:lnTo>
                  <a:lnTo>
                    <a:pt x="3483246" y="3277203"/>
                  </a:lnTo>
                  <a:lnTo>
                    <a:pt x="3483246" y="3277368"/>
                  </a:lnTo>
                  <a:lnTo>
                    <a:pt x="3483246" y="3277532"/>
                  </a:lnTo>
                  <a:lnTo>
                    <a:pt x="3483246" y="3277696"/>
                  </a:lnTo>
                  <a:lnTo>
                    <a:pt x="3483246" y="3277860"/>
                  </a:lnTo>
                  <a:lnTo>
                    <a:pt x="3483246" y="3278023"/>
                  </a:lnTo>
                  <a:lnTo>
                    <a:pt x="3483246" y="3278187"/>
                  </a:lnTo>
                  <a:lnTo>
                    <a:pt x="3483246" y="3278350"/>
                  </a:lnTo>
                  <a:lnTo>
                    <a:pt x="3483246" y="3278512"/>
                  </a:lnTo>
                  <a:lnTo>
                    <a:pt x="3483246" y="3278675"/>
                  </a:lnTo>
                  <a:lnTo>
                    <a:pt x="3483246" y="3278837"/>
                  </a:lnTo>
                  <a:lnTo>
                    <a:pt x="3483246" y="3278999"/>
                  </a:lnTo>
                  <a:lnTo>
                    <a:pt x="3483246" y="3279161"/>
                  </a:lnTo>
                  <a:lnTo>
                    <a:pt x="3483246" y="3279322"/>
                  </a:lnTo>
                  <a:lnTo>
                    <a:pt x="3483246" y="3279483"/>
                  </a:lnTo>
                  <a:lnTo>
                    <a:pt x="3483246" y="3279644"/>
                  </a:lnTo>
                  <a:lnTo>
                    <a:pt x="3483246" y="3279805"/>
                  </a:lnTo>
                  <a:lnTo>
                    <a:pt x="3483246" y="3279965"/>
                  </a:lnTo>
                  <a:lnTo>
                    <a:pt x="3483246" y="3280126"/>
                  </a:lnTo>
                  <a:lnTo>
                    <a:pt x="3483246" y="3280286"/>
                  </a:lnTo>
                  <a:lnTo>
                    <a:pt x="3483246" y="3280445"/>
                  </a:lnTo>
                  <a:lnTo>
                    <a:pt x="3483246" y="3280605"/>
                  </a:lnTo>
                  <a:lnTo>
                    <a:pt x="3483246" y="3280764"/>
                  </a:lnTo>
                  <a:lnTo>
                    <a:pt x="3483246" y="3280923"/>
                  </a:lnTo>
                  <a:lnTo>
                    <a:pt x="3483246" y="3281082"/>
                  </a:lnTo>
                  <a:lnTo>
                    <a:pt x="3483246" y="3281240"/>
                  </a:lnTo>
                  <a:lnTo>
                    <a:pt x="3483246" y="3281398"/>
                  </a:lnTo>
                  <a:lnTo>
                    <a:pt x="3483246" y="3281556"/>
                  </a:lnTo>
                  <a:lnTo>
                    <a:pt x="3483246" y="3281714"/>
                  </a:lnTo>
                  <a:lnTo>
                    <a:pt x="3483246" y="3281871"/>
                  </a:lnTo>
                  <a:lnTo>
                    <a:pt x="3483246" y="3282028"/>
                  </a:lnTo>
                  <a:lnTo>
                    <a:pt x="3483246" y="3282185"/>
                  </a:lnTo>
                  <a:lnTo>
                    <a:pt x="3483246" y="3282342"/>
                  </a:lnTo>
                  <a:lnTo>
                    <a:pt x="3483246" y="3282499"/>
                  </a:lnTo>
                  <a:lnTo>
                    <a:pt x="3483246" y="3282655"/>
                  </a:lnTo>
                  <a:lnTo>
                    <a:pt x="3483246" y="3282811"/>
                  </a:lnTo>
                  <a:lnTo>
                    <a:pt x="3483246" y="3282967"/>
                  </a:lnTo>
                  <a:lnTo>
                    <a:pt x="3483246" y="3283122"/>
                  </a:lnTo>
                  <a:lnTo>
                    <a:pt x="3483246" y="3283277"/>
                  </a:lnTo>
                  <a:lnTo>
                    <a:pt x="3483246" y="3283432"/>
                  </a:lnTo>
                  <a:lnTo>
                    <a:pt x="3483246" y="3283587"/>
                  </a:lnTo>
                  <a:lnTo>
                    <a:pt x="3483246" y="3283742"/>
                  </a:lnTo>
                  <a:lnTo>
                    <a:pt x="3483246" y="3283896"/>
                  </a:lnTo>
                  <a:lnTo>
                    <a:pt x="3483246" y="3284050"/>
                  </a:lnTo>
                  <a:lnTo>
                    <a:pt x="3483246" y="3284204"/>
                  </a:lnTo>
                  <a:lnTo>
                    <a:pt x="3483246" y="3284357"/>
                  </a:lnTo>
                  <a:lnTo>
                    <a:pt x="3483246" y="3284511"/>
                  </a:lnTo>
                  <a:lnTo>
                    <a:pt x="3483246" y="3284664"/>
                  </a:lnTo>
                  <a:lnTo>
                    <a:pt x="3483246" y="3284817"/>
                  </a:lnTo>
                  <a:lnTo>
                    <a:pt x="3483246" y="3284969"/>
                  </a:lnTo>
                  <a:lnTo>
                    <a:pt x="3483246" y="3285122"/>
                  </a:lnTo>
                  <a:lnTo>
                    <a:pt x="3483246" y="3285274"/>
                  </a:lnTo>
                  <a:lnTo>
                    <a:pt x="3483246" y="3285426"/>
                  </a:lnTo>
                  <a:lnTo>
                    <a:pt x="3483246" y="3285578"/>
                  </a:lnTo>
                  <a:lnTo>
                    <a:pt x="3483246" y="3285729"/>
                  </a:lnTo>
                  <a:lnTo>
                    <a:pt x="3483246" y="3285880"/>
                  </a:lnTo>
                  <a:lnTo>
                    <a:pt x="3483246" y="3286031"/>
                  </a:lnTo>
                  <a:lnTo>
                    <a:pt x="3483246" y="3286182"/>
                  </a:lnTo>
                  <a:lnTo>
                    <a:pt x="3483246" y="3286333"/>
                  </a:lnTo>
                  <a:lnTo>
                    <a:pt x="3483246" y="3286483"/>
                  </a:lnTo>
                  <a:lnTo>
                    <a:pt x="3483246" y="3286633"/>
                  </a:lnTo>
                  <a:lnTo>
                    <a:pt x="3483246" y="3286783"/>
                  </a:lnTo>
                  <a:lnTo>
                    <a:pt x="3483246" y="3286932"/>
                  </a:lnTo>
                  <a:lnTo>
                    <a:pt x="3483246" y="3287082"/>
                  </a:lnTo>
                  <a:lnTo>
                    <a:pt x="3483246" y="3287231"/>
                  </a:lnTo>
                  <a:lnTo>
                    <a:pt x="3483246" y="3287380"/>
                  </a:lnTo>
                  <a:lnTo>
                    <a:pt x="3483246" y="3287529"/>
                  </a:lnTo>
                  <a:lnTo>
                    <a:pt x="3483246" y="3287677"/>
                  </a:lnTo>
                  <a:lnTo>
                    <a:pt x="3483246" y="3287825"/>
                  </a:lnTo>
                  <a:lnTo>
                    <a:pt x="3483246" y="3287974"/>
                  </a:lnTo>
                  <a:lnTo>
                    <a:pt x="3483246" y="3288121"/>
                  </a:lnTo>
                  <a:lnTo>
                    <a:pt x="3483246" y="3288269"/>
                  </a:lnTo>
                  <a:lnTo>
                    <a:pt x="3483246" y="3288416"/>
                  </a:lnTo>
                  <a:lnTo>
                    <a:pt x="3483246" y="3288563"/>
                  </a:lnTo>
                  <a:lnTo>
                    <a:pt x="3483246" y="3288710"/>
                  </a:lnTo>
                  <a:lnTo>
                    <a:pt x="3483246" y="3288857"/>
                  </a:lnTo>
                  <a:lnTo>
                    <a:pt x="3483246" y="3289004"/>
                  </a:lnTo>
                  <a:lnTo>
                    <a:pt x="3483246" y="3289150"/>
                  </a:lnTo>
                  <a:lnTo>
                    <a:pt x="3483246" y="3289296"/>
                  </a:lnTo>
                  <a:lnTo>
                    <a:pt x="3483246" y="3289442"/>
                  </a:lnTo>
                  <a:lnTo>
                    <a:pt x="3483246" y="3289587"/>
                  </a:lnTo>
                  <a:lnTo>
                    <a:pt x="3483246" y="3289733"/>
                  </a:lnTo>
                  <a:lnTo>
                    <a:pt x="3483246" y="3289878"/>
                  </a:lnTo>
                  <a:lnTo>
                    <a:pt x="3483246" y="3290023"/>
                  </a:lnTo>
                  <a:lnTo>
                    <a:pt x="3483246" y="3290168"/>
                  </a:lnTo>
                  <a:lnTo>
                    <a:pt x="3483246" y="3290312"/>
                  </a:lnTo>
                  <a:lnTo>
                    <a:pt x="3483246" y="3290456"/>
                  </a:lnTo>
                  <a:lnTo>
                    <a:pt x="3483246" y="3290601"/>
                  </a:lnTo>
                  <a:lnTo>
                    <a:pt x="3483246" y="3290744"/>
                  </a:lnTo>
                  <a:lnTo>
                    <a:pt x="3483246" y="3290888"/>
                  </a:lnTo>
                  <a:lnTo>
                    <a:pt x="3483246" y="3291031"/>
                  </a:lnTo>
                  <a:lnTo>
                    <a:pt x="3483246" y="3291175"/>
                  </a:lnTo>
                  <a:lnTo>
                    <a:pt x="3483246" y="3291318"/>
                  </a:lnTo>
                  <a:lnTo>
                    <a:pt x="3483246" y="3291461"/>
                  </a:lnTo>
                  <a:lnTo>
                    <a:pt x="3483246" y="3291603"/>
                  </a:lnTo>
                  <a:lnTo>
                    <a:pt x="3483246" y="3291746"/>
                  </a:lnTo>
                  <a:lnTo>
                    <a:pt x="3483246" y="3291888"/>
                  </a:lnTo>
                  <a:lnTo>
                    <a:pt x="3483246" y="3292030"/>
                  </a:lnTo>
                  <a:lnTo>
                    <a:pt x="3483246" y="3292171"/>
                  </a:lnTo>
                  <a:lnTo>
                    <a:pt x="3483246" y="3292313"/>
                  </a:lnTo>
                  <a:lnTo>
                    <a:pt x="3483246" y="3292454"/>
                  </a:lnTo>
                  <a:lnTo>
                    <a:pt x="3483246" y="3292595"/>
                  </a:lnTo>
                  <a:lnTo>
                    <a:pt x="3483246" y="3292736"/>
                  </a:lnTo>
                  <a:lnTo>
                    <a:pt x="3483246" y="3292877"/>
                  </a:lnTo>
                  <a:lnTo>
                    <a:pt x="3483246" y="3293017"/>
                  </a:lnTo>
                  <a:lnTo>
                    <a:pt x="3483246" y="3293158"/>
                  </a:lnTo>
                  <a:lnTo>
                    <a:pt x="3483246" y="3293298"/>
                  </a:lnTo>
                  <a:lnTo>
                    <a:pt x="3483246" y="3293438"/>
                  </a:lnTo>
                  <a:lnTo>
                    <a:pt x="3483246" y="3293577"/>
                  </a:lnTo>
                  <a:lnTo>
                    <a:pt x="3483246" y="3293717"/>
                  </a:lnTo>
                  <a:lnTo>
                    <a:pt x="3483246" y="3293856"/>
                  </a:lnTo>
                  <a:lnTo>
                    <a:pt x="3483246" y="3293995"/>
                  </a:lnTo>
                  <a:lnTo>
                    <a:pt x="3483246" y="3294134"/>
                  </a:lnTo>
                  <a:lnTo>
                    <a:pt x="3483246" y="3294273"/>
                  </a:lnTo>
                  <a:lnTo>
                    <a:pt x="3483246" y="3294411"/>
                  </a:lnTo>
                  <a:lnTo>
                    <a:pt x="3483246" y="3294549"/>
                  </a:lnTo>
                  <a:lnTo>
                    <a:pt x="3483246" y="3294687"/>
                  </a:lnTo>
                  <a:lnTo>
                    <a:pt x="3483246" y="3294825"/>
                  </a:lnTo>
                  <a:lnTo>
                    <a:pt x="3483246" y="3294963"/>
                  </a:lnTo>
                  <a:lnTo>
                    <a:pt x="3483246" y="3295100"/>
                  </a:lnTo>
                  <a:lnTo>
                    <a:pt x="3483246" y="3295238"/>
                  </a:lnTo>
                  <a:lnTo>
                    <a:pt x="3483246" y="3295375"/>
                  </a:lnTo>
                  <a:lnTo>
                    <a:pt x="3483246" y="3295511"/>
                  </a:lnTo>
                  <a:lnTo>
                    <a:pt x="3483246" y="3295648"/>
                  </a:lnTo>
                  <a:lnTo>
                    <a:pt x="3483246" y="3295784"/>
                  </a:lnTo>
                  <a:lnTo>
                    <a:pt x="3483246" y="3295921"/>
                  </a:lnTo>
                  <a:lnTo>
                    <a:pt x="3483246" y="3296057"/>
                  </a:lnTo>
                  <a:lnTo>
                    <a:pt x="3483246" y="3296193"/>
                  </a:lnTo>
                  <a:lnTo>
                    <a:pt x="3483246" y="3296328"/>
                  </a:lnTo>
                  <a:lnTo>
                    <a:pt x="3483246" y="3296464"/>
                  </a:lnTo>
                  <a:lnTo>
                    <a:pt x="3483246" y="3296599"/>
                  </a:lnTo>
                  <a:lnTo>
                    <a:pt x="3483246" y="3296734"/>
                  </a:lnTo>
                  <a:lnTo>
                    <a:pt x="3483246" y="3296869"/>
                  </a:lnTo>
                  <a:lnTo>
                    <a:pt x="3483246" y="3297003"/>
                  </a:lnTo>
                  <a:lnTo>
                    <a:pt x="3483246" y="3297138"/>
                  </a:lnTo>
                  <a:lnTo>
                    <a:pt x="3483246" y="3297272"/>
                  </a:lnTo>
                  <a:lnTo>
                    <a:pt x="3483246" y="3297406"/>
                  </a:lnTo>
                  <a:lnTo>
                    <a:pt x="3483246" y="3297540"/>
                  </a:lnTo>
                  <a:lnTo>
                    <a:pt x="3483246" y="3297674"/>
                  </a:lnTo>
                  <a:lnTo>
                    <a:pt x="3483246" y="3297807"/>
                  </a:lnTo>
                  <a:lnTo>
                    <a:pt x="3483246" y="3297941"/>
                  </a:lnTo>
                  <a:lnTo>
                    <a:pt x="3483246" y="3298074"/>
                  </a:lnTo>
                  <a:lnTo>
                    <a:pt x="3483246" y="3298207"/>
                  </a:lnTo>
                  <a:lnTo>
                    <a:pt x="3483246" y="3298340"/>
                  </a:lnTo>
                  <a:lnTo>
                    <a:pt x="3483246" y="3298472"/>
                  </a:lnTo>
                  <a:lnTo>
                    <a:pt x="3483246" y="3298604"/>
                  </a:lnTo>
                  <a:lnTo>
                    <a:pt x="3483246" y="3298737"/>
                  </a:lnTo>
                  <a:lnTo>
                    <a:pt x="3483246" y="3298869"/>
                  </a:lnTo>
                  <a:lnTo>
                    <a:pt x="3483246" y="3299000"/>
                  </a:lnTo>
                  <a:lnTo>
                    <a:pt x="3483246" y="3299132"/>
                  </a:lnTo>
                  <a:lnTo>
                    <a:pt x="3483246" y="3299263"/>
                  </a:lnTo>
                  <a:lnTo>
                    <a:pt x="3483246" y="3299395"/>
                  </a:lnTo>
                  <a:lnTo>
                    <a:pt x="3483246" y="3299526"/>
                  </a:lnTo>
                  <a:lnTo>
                    <a:pt x="3483246" y="3299657"/>
                  </a:lnTo>
                  <a:lnTo>
                    <a:pt x="3483246" y="3299787"/>
                  </a:lnTo>
                  <a:lnTo>
                    <a:pt x="3483246" y="3299918"/>
                  </a:lnTo>
                  <a:lnTo>
                    <a:pt x="3483246" y="3300048"/>
                  </a:lnTo>
                  <a:lnTo>
                    <a:pt x="3483246" y="3300178"/>
                  </a:lnTo>
                  <a:lnTo>
                    <a:pt x="3483246" y="3300308"/>
                  </a:lnTo>
                  <a:lnTo>
                    <a:pt x="3483246" y="3300438"/>
                  </a:lnTo>
                  <a:lnTo>
                    <a:pt x="3483246" y="3300567"/>
                  </a:lnTo>
                  <a:lnTo>
                    <a:pt x="3483246" y="3300697"/>
                  </a:lnTo>
                  <a:lnTo>
                    <a:pt x="3483246" y="3300826"/>
                  </a:lnTo>
                  <a:lnTo>
                    <a:pt x="3483246" y="3300955"/>
                  </a:lnTo>
                  <a:lnTo>
                    <a:pt x="3483246" y="3301084"/>
                  </a:lnTo>
                  <a:lnTo>
                    <a:pt x="3483246" y="3301212"/>
                  </a:lnTo>
                  <a:lnTo>
                    <a:pt x="3483246" y="3301341"/>
                  </a:lnTo>
                  <a:lnTo>
                    <a:pt x="3483246" y="3301469"/>
                  </a:lnTo>
                  <a:lnTo>
                    <a:pt x="3483246" y="3301597"/>
                  </a:lnTo>
                  <a:lnTo>
                    <a:pt x="3483246" y="3301725"/>
                  </a:lnTo>
                  <a:lnTo>
                    <a:pt x="3483246" y="3301853"/>
                  </a:lnTo>
                  <a:lnTo>
                    <a:pt x="3483246" y="3301980"/>
                  </a:lnTo>
                  <a:lnTo>
                    <a:pt x="3483246" y="3302108"/>
                  </a:lnTo>
                  <a:lnTo>
                    <a:pt x="3483246" y="3302235"/>
                  </a:lnTo>
                  <a:lnTo>
                    <a:pt x="3483246" y="3302362"/>
                  </a:lnTo>
                  <a:lnTo>
                    <a:pt x="3483246" y="3302489"/>
                  </a:lnTo>
                  <a:lnTo>
                    <a:pt x="3483246" y="3302616"/>
                  </a:lnTo>
                  <a:lnTo>
                    <a:pt x="3483246" y="3302742"/>
                  </a:lnTo>
                  <a:lnTo>
                    <a:pt x="3483246" y="3302868"/>
                  </a:lnTo>
                  <a:lnTo>
                    <a:pt x="3483246" y="3302995"/>
                  </a:lnTo>
                  <a:lnTo>
                    <a:pt x="3483246" y="3303120"/>
                  </a:lnTo>
                  <a:lnTo>
                    <a:pt x="3483246" y="3303246"/>
                  </a:lnTo>
                  <a:lnTo>
                    <a:pt x="3483246" y="3303372"/>
                  </a:lnTo>
                  <a:lnTo>
                    <a:pt x="3483246" y="3303497"/>
                  </a:lnTo>
                  <a:lnTo>
                    <a:pt x="3483246" y="3303623"/>
                  </a:lnTo>
                  <a:lnTo>
                    <a:pt x="3483246" y="3303748"/>
                  </a:lnTo>
                  <a:lnTo>
                    <a:pt x="3483246" y="3303873"/>
                  </a:lnTo>
                  <a:lnTo>
                    <a:pt x="3483246" y="3303997"/>
                  </a:lnTo>
                  <a:lnTo>
                    <a:pt x="3483246" y="3304122"/>
                  </a:lnTo>
                  <a:lnTo>
                    <a:pt x="3483246" y="3304246"/>
                  </a:lnTo>
                  <a:lnTo>
                    <a:pt x="3483246" y="3304370"/>
                  </a:lnTo>
                  <a:lnTo>
                    <a:pt x="3483246" y="3304495"/>
                  </a:lnTo>
                  <a:lnTo>
                    <a:pt x="3483246" y="3304618"/>
                  </a:lnTo>
                  <a:lnTo>
                    <a:pt x="3483246" y="3304742"/>
                  </a:lnTo>
                  <a:lnTo>
                    <a:pt x="3483246" y="3304866"/>
                  </a:lnTo>
                  <a:lnTo>
                    <a:pt x="3483246" y="3304989"/>
                  </a:lnTo>
                  <a:lnTo>
                    <a:pt x="3483246" y="3305112"/>
                  </a:lnTo>
                  <a:lnTo>
                    <a:pt x="3483246" y="3305235"/>
                  </a:lnTo>
                  <a:lnTo>
                    <a:pt x="3483246" y="3305358"/>
                  </a:lnTo>
                  <a:lnTo>
                    <a:pt x="3483246" y="3305481"/>
                  </a:lnTo>
                  <a:lnTo>
                    <a:pt x="3483246" y="3305603"/>
                  </a:lnTo>
                  <a:lnTo>
                    <a:pt x="3483246" y="3305726"/>
                  </a:lnTo>
                  <a:lnTo>
                    <a:pt x="3483246" y="3305848"/>
                  </a:lnTo>
                  <a:lnTo>
                    <a:pt x="3483246" y="3305970"/>
                  </a:lnTo>
                  <a:lnTo>
                    <a:pt x="3483246" y="3306092"/>
                  </a:lnTo>
                  <a:lnTo>
                    <a:pt x="3483246" y="3306213"/>
                  </a:lnTo>
                  <a:lnTo>
                    <a:pt x="3483246" y="3306335"/>
                  </a:lnTo>
                  <a:lnTo>
                    <a:pt x="3483246" y="3306456"/>
                  </a:lnTo>
                  <a:lnTo>
                    <a:pt x="3483246" y="3306577"/>
                  </a:lnTo>
                  <a:lnTo>
                    <a:pt x="3483246" y="3306698"/>
                  </a:lnTo>
                  <a:lnTo>
                    <a:pt x="3483246" y="3306819"/>
                  </a:lnTo>
                  <a:lnTo>
                    <a:pt x="3483246" y="3306940"/>
                  </a:lnTo>
                  <a:lnTo>
                    <a:pt x="3483246" y="3307060"/>
                  </a:lnTo>
                  <a:lnTo>
                    <a:pt x="3483246" y="3307181"/>
                  </a:lnTo>
                  <a:lnTo>
                    <a:pt x="3483246" y="3307301"/>
                  </a:lnTo>
                  <a:lnTo>
                    <a:pt x="3483246" y="3307421"/>
                  </a:lnTo>
                  <a:lnTo>
                    <a:pt x="3483246" y="3307541"/>
                  </a:lnTo>
                  <a:lnTo>
                    <a:pt x="3483246" y="3307660"/>
                  </a:lnTo>
                  <a:lnTo>
                    <a:pt x="3483246" y="3307780"/>
                  </a:lnTo>
                  <a:lnTo>
                    <a:pt x="3483246" y="3307899"/>
                  </a:lnTo>
                  <a:lnTo>
                    <a:pt x="3483246" y="3308019"/>
                  </a:lnTo>
                  <a:lnTo>
                    <a:pt x="3483246" y="3308138"/>
                  </a:lnTo>
                  <a:lnTo>
                    <a:pt x="3483246" y="3308256"/>
                  </a:lnTo>
                  <a:lnTo>
                    <a:pt x="3483246" y="3308375"/>
                  </a:lnTo>
                  <a:lnTo>
                    <a:pt x="3483246" y="3308494"/>
                  </a:lnTo>
                  <a:lnTo>
                    <a:pt x="3483246" y="3308612"/>
                  </a:lnTo>
                  <a:lnTo>
                    <a:pt x="3483246" y="3308730"/>
                  </a:lnTo>
                  <a:lnTo>
                    <a:pt x="3483246" y="3308848"/>
                  </a:lnTo>
                  <a:lnTo>
                    <a:pt x="3483246" y="3308966"/>
                  </a:lnTo>
                  <a:lnTo>
                    <a:pt x="3483246" y="3309084"/>
                  </a:lnTo>
                  <a:lnTo>
                    <a:pt x="3483246" y="3309202"/>
                  </a:lnTo>
                  <a:lnTo>
                    <a:pt x="3483246" y="3309319"/>
                  </a:lnTo>
                  <a:lnTo>
                    <a:pt x="3483246" y="3309436"/>
                  </a:lnTo>
                  <a:lnTo>
                    <a:pt x="3483246" y="3309554"/>
                  </a:lnTo>
                  <a:lnTo>
                    <a:pt x="3483246" y="3309671"/>
                  </a:lnTo>
                  <a:lnTo>
                    <a:pt x="3483246" y="3309787"/>
                  </a:lnTo>
                  <a:lnTo>
                    <a:pt x="3483246" y="3309904"/>
                  </a:lnTo>
                  <a:lnTo>
                    <a:pt x="3483246" y="3310020"/>
                  </a:lnTo>
                  <a:lnTo>
                    <a:pt x="3483246" y="3310137"/>
                  </a:lnTo>
                  <a:lnTo>
                    <a:pt x="3483246" y="3310253"/>
                  </a:lnTo>
                  <a:lnTo>
                    <a:pt x="3483246" y="3310369"/>
                  </a:lnTo>
                  <a:lnTo>
                    <a:pt x="3483246" y="3310485"/>
                  </a:lnTo>
                  <a:lnTo>
                    <a:pt x="3483246" y="3310601"/>
                  </a:lnTo>
                  <a:lnTo>
                    <a:pt x="3483246" y="3310716"/>
                  </a:lnTo>
                  <a:lnTo>
                    <a:pt x="3483246" y="3310832"/>
                  </a:lnTo>
                  <a:lnTo>
                    <a:pt x="3483246" y="3310947"/>
                  </a:lnTo>
                  <a:lnTo>
                    <a:pt x="3483246" y="3311062"/>
                  </a:lnTo>
                  <a:lnTo>
                    <a:pt x="3483246" y="3311177"/>
                  </a:lnTo>
                  <a:lnTo>
                    <a:pt x="3483246" y="3311292"/>
                  </a:lnTo>
                  <a:lnTo>
                    <a:pt x="3483246" y="3311406"/>
                  </a:lnTo>
                  <a:lnTo>
                    <a:pt x="3483246" y="3311521"/>
                  </a:lnTo>
                  <a:lnTo>
                    <a:pt x="3483246" y="3311635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3804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AUC:0.598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AUC:0.787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55890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AUC:1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AUC:0.816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AUC:0.247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095"/>
              <a:ext cx="9936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AUC:0.373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67325" y="1661002"/>
            <a:ext cx="540409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AUC BMI 30 and over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112195"/>
            </a:xfrm>
            <a:custGeom>
              <a:avLst/>
              <a:gdLst/>
              <a:ahLst/>
              <a:cxnLst/>
              <a:rect l="0" t="0" r="0" b="0"/>
              <a:pathLst>
                <a:path w="3483246" h="311219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7302"/>
                  </a:lnTo>
                  <a:lnTo>
                    <a:pt x="417989" y="35909"/>
                  </a:lnTo>
                  <a:lnTo>
                    <a:pt x="421472" y="63588"/>
                  </a:lnTo>
                  <a:lnTo>
                    <a:pt x="424956" y="90383"/>
                  </a:lnTo>
                  <a:lnTo>
                    <a:pt x="428439" y="116336"/>
                  </a:lnTo>
                  <a:lnTo>
                    <a:pt x="431922" y="141485"/>
                  </a:lnTo>
                  <a:lnTo>
                    <a:pt x="435405" y="165868"/>
                  </a:lnTo>
                  <a:lnTo>
                    <a:pt x="438889" y="164614"/>
                  </a:lnTo>
                  <a:lnTo>
                    <a:pt x="442372" y="163379"/>
                  </a:lnTo>
                  <a:lnTo>
                    <a:pt x="445855" y="162162"/>
                  </a:lnTo>
                  <a:lnTo>
                    <a:pt x="449338" y="160963"/>
                  </a:lnTo>
                  <a:lnTo>
                    <a:pt x="452822" y="159781"/>
                  </a:lnTo>
                  <a:lnTo>
                    <a:pt x="456305" y="158617"/>
                  </a:lnTo>
                  <a:lnTo>
                    <a:pt x="459788" y="166467"/>
                  </a:lnTo>
                  <a:lnTo>
                    <a:pt x="463271" y="177114"/>
                  </a:lnTo>
                  <a:lnTo>
                    <a:pt x="466755" y="187535"/>
                  </a:lnTo>
                  <a:lnTo>
                    <a:pt x="470238" y="197738"/>
                  </a:lnTo>
                  <a:lnTo>
                    <a:pt x="473721" y="207730"/>
                  </a:lnTo>
                  <a:lnTo>
                    <a:pt x="477204" y="217516"/>
                  </a:lnTo>
                  <a:lnTo>
                    <a:pt x="480688" y="227104"/>
                  </a:lnTo>
                  <a:lnTo>
                    <a:pt x="484171" y="236498"/>
                  </a:lnTo>
                  <a:lnTo>
                    <a:pt x="487654" y="245706"/>
                  </a:lnTo>
                  <a:lnTo>
                    <a:pt x="491137" y="254732"/>
                  </a:lnTo>
                  <a:lnTo>
                    <a:pt x="494621" y="263581"/>
                  </a:lnTo>
                  <a:lnTo>
                    <a:pt x="498104" y="272260"/>
                  </a:lnTo>
                  <a:lnTo>
                    <a:pt x="501587" y="280772"/>
                  </a:lnTo>
                  <a:lnTo>
                    <a:pt x="505070" y="289123"/>
                  </a:lnTo>
                  <a:lnTo>
                    <a:pt x="508554" y="297317"/>
                  </a:lnTo>
                  <a:lnTo>
                    <a:pt x="512037" y="305358"/>
                  </a:lnTo>
                  <a:lnTo>
                    <a:pt x="515520" y="313251"/>
                  </a:lnTo>
                  <a:lnTo>
                    <a:pt x="519003" y="320999"/>
                  </a:lnTo>
                  <a:lnTo>
                    <a:pt x="522487" y="328608"/>
                  </a:lnTo>
                  <a:lnTo>
                    <a:pt x="525970" y="336079"/>
                  </a:lnTo>
                  <a:lnTo>
                    <a:pt x="529453" y="343418"/>
                  </a:lnTo>
                  <a:lnTo>
                    <a:pt x="532936" y="350628"/>
                  </a:lnTo>
                  <a:lnTo>
                    <a:pt x="536420" y="357711"/>
                  </a:lnTo>
                  <a:lnTo>
                    <a:pt x="539903" y="364672"/>
                  </a:lnTo>
                  <a:lnTo>
                    <a:pt x="543386" y="371513"/>
                  </a:lnTo>
                  <a:lnTo>
                    <a:pt x="546869" y="374928"/>
                  </a:lnTo>
                  <a:lnTo>
                    <a:pt x="550353" y="377198"/>
                  </a:lnTo>
                  <a:lnTo>
                    <a:pt x="553836" y="379436"/>
                  </a:lnTo>
                  <a:lnTo>
                    <a:pt x="557319" y="381642"/>
                  </a:lnTo>
                  <a:lnTo>
                    <a:pt x="560802" y="383818"/>
                  </a:lnTo>
                  <a:lnTo>
                    <a:pt x="564286" y="385965"/>
                  </a:lnTo>
                  <a:lnTo>
                    <a:pt x="567769" y="388082"/>
                  </a:lnTo>
                  <a:lnTo>
                    <a:pt x="571252" y="390170"/>
                  </a:lnTo>
                  <a:lnTo>
                    <a:pt x="574735" y="392231"/>
                  </a:lnTo>
                  <a:lnTo>
                    <a:pt x="578218" y="394264"/>
                  </a:lnTo>
                  <a:lnTo>
                    <a:pt x="581702" y="396269"/>
                  </a:lnTo>
                  <a:lnTo>
                    <a:pt x="585185" y="398249"/>
                  </a:lnTo>
                  <a:lnTo>
                    <a:pt x="588668" y="400202"/>
                  </a:lnTo>
                  <a:lnTo>
                    <a:pt x="592151" y="402130"/>
                  </a:lnTo>
                  <a:lnTo>
                    <a:pt x="595635" y="404034"/>
                  </a:lnTo>
                  <a:lnTo>
                    <a:pt x="599118" y="405912"/>
                  </a:lnTo>
                  <a:lnTo>
                    <a:pt x="602601" y="407767"/>
                  </a:lnTo>
                  <a:lnTo>
                    <a:pt x="606084" y="409598"/>
                  </a:lnTo>
                  <a:lnTo>
                    <a:pt x="609568" y="411407"/>
                  </a:lnTo>
                  <a:lnTo>
                    <a:pt x="613051" y="413192"/>
                  </a:lnTo>
                  <a:lnTo>
                    <a:pt x="616534" y="414956"/>
                  </a:lnTo>
                  <a:lnTo>
                    <a:pt x="620017" y="416697"/>
                  </a:lnTo>
                  <a:lnTo>
                    <a:pt x="623501" y="418417"/>
                  </a:lnTo>
                  <a:lnTo>
                    <a:pt x="626984" y="420116"/>
                  </a:lnTo>
                  <a:lnTo>
                    <a:pt x="630467" y="421795"/>
                  </a:lnTo>
                  <a:lnTo>
                    <a:pt x="633950" y="420682"/>
                  </a:lnTo>
                  <a:lnTo>
                    <a:pt x="637434" y="418659"/>
                  </a:lnTo>
                  <a:lnTo>
                    <a:pt x="640917" y="416656"/>
                  </a:lnTo>
                  <a:lnTo>
                    <a:pt x="644400" y="414672"/>
                  </a:lnTo>
                  <a:lnTo>
                    <a:pt x="647883" y="412706"/>
                  </a:lnTo>
                  <a:lnTo>
                    <a:pt x="651367" y="410760"/>
                  </a:lnTo>
                  <a:lnTo>
                    <a:pt x="654850" y="408831"/>
                  </a:lnTo>
                  <a:lnTo>
                    <a:pt x="658333" y="406921"/>
                  </a:lnTo>
                  <a:lnTo>
                    <a:pt x="661816" y="405028"/>
                  </a:lnTo>
                  <a:lnTo>
                    <a:pt x="665300" y="403153"/>
                  </a:lnTo>
                  <a:lnTo>
                    <a:pt x="668783" y="401295"/>
                  </a:lnTo>
                  <a:lnTo>
                    <a:pt x="672266" y="399454"/>
                  </a:lnTo>
                  <a:lnTo>
                    <a:pt x="675749" y="640976"/>
                  </a:lnTo>
                  <a:lnTo>
                    <a:pt x="679233" y="638291"/>
                  </a:lnTo>
                  <a:lnTo>
                    <a:pt x="682716" y="635629"/>
                  </a:lnTo>
                  <a:lnTo>
                    <a:pt x="686199" y="632988"/>
                  </a:lnTo>
                  <a:lnTo>
                    <a:pt x="689682" y="630370"/>
                  </a:lnTo>
                  <a:lnTo>
                    <a:pt x="693166" y="627773"/>
                  </a:lnTo>
                  <a:lnTo>
                    <a:pt x="696649" y="625198"/>
                  </a:lnTo>
                  <a:lnTo>
                    <a:pt x="700132" y="622643"/>
                  </a:lnTo>
                  <a:lnTo>
                    <a:pt x="703615" y="620110"/>
                  </a:lnTo>
                  <a:lnTo>
                    <a:pt x="707099" y="617596"/>
                  </a:lnTo>
                  <a:lnTo>
                    <a:pt x="710582" y="615104"/>
                  </a:lnTo>
                  <a:lnTo>
                    <a:pt x="714065" y="612631"/>
                  </a:lnTo>
                  <a:lnTo>
                    <a:pt x="717548" y="610178"/>
                  </a:lnTo>
                  <a:lnTo>
                    <a:pt x="721032" y="607744"/>
                  </a:lnTo>
                  <a:lnTo>
                    <a:pt x="724515" y="605330"/>
                  </a:lnTo>
                  <a:lnTo>
                    <a:pt x="727998" y="602935"/>
                  </a:lnTo>
                  <a:lnTo>
                    <a:pt x="731481" y="600559"/>
                  </a:lnTo>
                  <a:lnTo>
                    <a:pt x="734965" y="598202"/>
                  </a:lnTo>
                  <a:lnTo>
                    <a:pt x="738448" y="595863"/>
                  </a:lnTo>
                  <a:lnTo>
                    <a:pt x="741931" y="593542"/>
                  </a:lnTo>
                  <a:lnTo>
                    <a:pt x="745414" y="591239"/>
                  </a:lnTo>
                  <a:lnTo>
                    <a:pt x="748898" y="588954"/>
                  </a:lnTo>
                  <a:lnTo>
                    <a:pt x="752381" y="586687"/>
                  </a:lnTo>
                  <a:lnTo>
                    <a:pt x="755864" y="584437"/>
                  </a:lnTo>
                  <a:lnTo>
                    <a:pt x="759347" y="582204"/>
                  </a:lnTo>
                  <a:lnTo>
                    <a:pt x="762831" y="579988"/>
                  </a:lnTo>
                  <a:lnTo>
                    <a:pt x="766314" y="577789"/>
                  </a:lnTo>
                  <a:lnTo>
                    <a:pt x="769797" y="575607"/>
                  </a:lnTo>
                  <a:lnTo>
                    <a:pt x="773280" y="573441"/>
                  </a:lnTo>
                  <a:lnTo>
                    <a:pt x="776764" y="571291"/>
                  </a:lnTo>
                  <a:lnTo>
                    <a:pt x="780247" y="569158"/>
                  </a:lnTo>
                  <a:lnTo>
                    <a:pt x="783730" y="567040"/>
                  </a:lnTo>
                  <a:lnTo>
                    <a:pt x="787213" y="564938"/>
                  </a:lnTo>
                  <a:lnTo>
                    <a:pt x="790697" y="562851"/>
                  </a:lnTo>
                  <a:lnTo>
                    <a:pt x="794180" y="560780"/>
                  </a:lnTo>
                  <a:lnTo>
                    <a:pt x="797663" y="558724"/>
                  </a:lnTo>
                  <a:lnTo>
                    <a:pt x="801146" y="556683"/>
                  </a:lnTo>
                  <a:lnTo>
                    <a:pt x="804630" y="554657"/>
                  </a:lnTo>
                  <a:lnTo>
                    <a:pt x="808113" y="552645"/>
                  </a:lnTo>
                  <a:lnTo>
                    <a:pt x="811596" y="550648"/>
                  </a:lnTo>
                  <a:lnTo>
                    <a:pt x="815079" y="548666"/>
                  </a:lnTo>
                  <a:lnTo>
                    <a:pt x="818563" y="546697"/>
                  </a:lnTo>
                  <a:lnTo>
                    <a:pt x="822046" y="544743"/>
                  </a:lnTo>
                  <a:lnTo>
                    <a:pt x="825529" y="542803"/>
                  </a:lnTo>
                  <a:lnTo>
                    <a:pt x="829012" y="540876"/>
                  </a:lnTo>
                  <a:lnTo>
                    <a:pt x="832496" y="538963"/>
                  </a:lnTo>
                  <a:lnTo>
                    <a:pt x="835979" y="537064"/>
                  </a:lnTo>
                  <a:lnTo>
                    <a:pt x="839462" y="535178"/>
                  </a:lnTo>
                  <a:lnTo>
                    <a:pt x="842945" y="533305"/>
                  </a:lnTo>
                  <a:lnTo>
                    <a:pt x="846429" y="531445"/>
                  </a:lnTo>
                  <a:lnTo>
                    <a:pt x="849912" y="529598"/>
                  </a:lnTo>
                  <a:lnTo>
                    <a:pt x="853395" y="527764"/>
                  </a:lnTo>
                  <a:lnTo>
                    <a:pt x="856878" y="525943"/>
                  </a:lnTo>
                  <a:lnTo>
                    <a:pt x="860361" y="524134"/>
                  </a:lnTo>
                  <a:lnTo>
                    <a:pt x="863845" y="522337"/>
                  </a:lnTo>
                  <a:lnTo>
                    <a:pt x="867328" y="520553"/>
                  </a:lnTo>
                  <a:lnTo>
                    <a:pt x="870811" y="518781"/>
                  </a:lnTo>
                  <a:lnTo>
                    <a:pt x="874294" y="517021"/>
                  </a:lnTo>
                  <a:lnTo>
                    <a:pt x="877778" y="515273"/>
                  </a:lnTo>
                  <a:lnTo>
                    <a:pt x="881261" y="513536"/>
                  </a:lnTo>
                  <a:lnTo>
                    <a:pt x="884744" y="511812"/>
                  </a:lnTo>
                  <a:lnTo>
                    <a:pt x="888227" y="510098"/>
                  </a:lnTo>
                  <a:lnTo>
                    <a:pt x="891711" y="508397"/>
                  </a:lnTo>
                  <a:lnTo>
                    <a:pt x="895194" y="506706"/>
                  </a:lnTo>
                  <a:lnTo>
                    <a:pt x="898677" y="505027"/>
                  </a:lnTo>
                  <a:lnTo>
                    <a:pt x="902160" y="503359"/>
                  </a:lnTo>
                  <a:lnTo>
                    <a:pt x="905644" y="501702"/>
                  </a:lnTo>
                  <a:lnTo>
                    <a:pt x="909127" y="500055"/>
                  </a:lnTo>
                  <a:lnTo>
                    <a:pt x="912610" y="498420"/>
                  </a:lnTo>
                  <a:lnTo>
                    <a:pt x="916093" y="613727"/>
                  </a:lnTo>
                  <a:lnTo>
                    <a:pt x="919577" y="611811"/>
                  </a:lnTo>
                  <a:lnTo>
                    <a:pt x="923060" y="609907"/>
                  </a:lnTo>
                  <a:lnTo>
                    <a:pt x="926543" y="608014"/>
                  </a:lnTo>
                  <a:lnTo>
                    <a:pt x="930026" y="606133"/>
                  </a:lnTo>
                  <a:lnTo>
                    <a:pt x="933510" y="604264"/>
                  </a:lnTo>
                  <a:lnTo>
                    <a:pt x="936993" y="606828"/>
                  </a:lnTo>
                  <a:lnTo>
                    <a:pt x="940476" y="622481"/>
                  </a:lnTo>
                  <a:lnTo>
                    <a:pt x="943959" y="637851"/>
                  </a:lnTo>
                  <a:lnTo>
                    <a:pt x="947443" y="652946"/>
                  </a:lnTo>
                  <a:lnTo>
                    <a:pt x="950926" y="667772"/>
                  </a:lnTo>
                  <a:lnTo>
                    <a:pt x="954409" y="682338"/>
                  </a:lnTo>
                  <a:lnTo>
                    <a:pt x="957892" y="696649"/>
                  </a:lnTo>
                  <a:lnTo>
                    <a:pt x="961376" y="710712"/>
                  </a:lnTo>
                  <a:lnTo>
                    <a:pt x="964859" y="724535"/>
                  </a:lnTo>
                  <a:lnTo>
                    <a:pt x="968342" y="738122"/>
                  </a:lnTo>
                  <a:lnTo>
                    <a:pt x="971825" y="751480"/>
                  </a:lnTo>
                  <a:lnTo>
                    <a:pt x="975309" y="764615"/>
                  </a:lnTo>
                  <a:lnTo>
                    <a:pt x="978792" y="777531"/>
                  </a:lnTo>
                  <a:lnTo>
                    <a:pt x="982275" y="788389"/>
                  </a:lnTo>
                  <a:lnTo>
                    <a:pt x="985758" y="798474"/>
                  </a:lnTo>
                  <a:lnTo>
                    <a:pt x="989242" y="808414"/>
                  </a:lnTo>
                  <a:lnTo>
                    <a:pt x="992725" y="818212"/>
                  </a:lnTo>
                  <a:lnTo>
                    <a:pt x="996208" y="827870"/>
                  </a:lnTo>
                  <a:lnTo>
                    <a:pt x="999691" y="837392"/>
                  </a:lnTo>
                  <a:lnTo>
                    <a:pt x="1003175" y="846781"/>
                  </a:lnTo>
                  <a:lnTo>
                    <a:pt x="1006658" y="856039"/>
                  </a:lnTo>
                  <a:lnTo>
                    <a:pt x="1010141" y="865169"/>
                  </a:lnTo>
                  <a:lnTo>
                    <a:pt x="1013624" y="874173"/>
                  </a:lnTo>
                  <a:lnTo>
                    <a:pt x="1017108" y="883055"/>
                  </a:lnTo>
                  <a:lnTo>
                    <a:pt x="1020591" y="891817"/>
                  </a:lnTo>
                  <a:lnTo>
                    <a:pt x="1024074" y="900461"/>
                  </a:lnTo>
                  <a:lnTo>
                    <a:pt x="1027557" y="908989"/>
                  </a:lnTo>
                  <a:lnTo>
                    <a:pt x="1031041" y="917404"/>
                  </a:lnTo>
                  <a:lnTo>
                    <a:pt x="1034524" y="925708"/>
                  </a:lnTo>
                  <a:lnTo>
                    <a:pt x="1038007" y="933903"/>
                  </a:lnTo>
                  <a:lnTo>
                    <a:pt x="1041490" y="941992"/>
                  </a:lnTo>
                  <a:lnTo>
                    <a:pt x="1044974" y="949976"/>
                  </a:lnTo>
                  <a:lnTo>
                    <a:pt x="1048457" y="956843"/>
                  </a:lnTo>
                  <a:lnTo>
                    <a:pt x="1051940" y="963628"/>
                  </a:lnTo>
                  <a:lnTo>
                    <a:pt x="1055423" y="970333"/>
                  </a:lnTo>
                  <a:lnTo>
                    <a:pt x="1058907" y="976958"/>
                  </a:lnTo>
                  <a:lnTo>
                    <a:pt x="1062390" y="983505"/>
                  </a:lnTo>
                  <a:lnTo>
                    <a:pt x="1065873" y="989975"/>
                  </a:lnTo>
                  <a:lnTo>
                    <a:pt x="1069356" y="996370"/>
                  </a:lnTo>
                  <a:lnTo>
                    <a:pt x="1072840" y="1002691"/>
                  </a:lnTo>
                  <a:lnTo>
                    <a:pt x="1076323" y="1008940"/>
                  </a:lnTo>
                  <a:lnTo>
                    <a:pt x="1079806" y="1015117"/>
                  </a:lnTo>
                  <a:lnTo>
                    <a:pt x="1083289" y="1021224"/>
                  </a:lnTo>
                  <a:lnTo>
                    <a:pt x="1086773" y="1027262"/>
                  </a:lnTo>
                  <a:lnTo>
                    <a:pt x="1090256" y="1029786"/>
                  </a:lnTo>
                  <a:lnTo>
                    <a:pt x="1093739" y="1028852"/>
                  </a:lnTo>
                  <a:lnTo>
                    <a:pt x="1097222" y="1027923"/>
                  </a:lnTo>
                  <a:lnTo>
                    <a:pt x="1100706" y="1026999"/>
                  </a:lnTo>
                  <a:lnTo>
                    <a:pt x="1104189" y="1026080"/>
                  </a:lnTo>
                  <a:lnTo>
                    <a:pt x="1107672" y="1025166"/>
                  </a:lnTo>
                  <a:lnTo>
                    <a:pt x="1111155" y="1024257"/>
                  </a:lnTo>
                  <a:lnTo>
                    <a:pt x="1114639" y="1023353"/>
                  </a:lnTo>
                  <a:lnTo>
                    <a:pt x="1118122" y="1022455"/>
                  </a:lnTo>
                  <a:lnTo>
                    <a:pt x="1121605" y="1021561"/>
                  </a:lnTo>
                  <a:lnTo>
                    <a:pt x="1125088" y="1020672"/>
                  </a:lnTo>
                  <a:lnTo>
                    <a:pt x="1128572" y="1019788"/>
                  </a:lnTo>
                  <a:lnTo>
                    <a:pt x="1132055" y="1018908"/>
                  </a:lnTo>
                  <a:lnTo>
                    <a:pt x="1135538" y="1018034"/>
                  </a:lnTo>
                  <a:lnTo>
                    <a:pt x="1139021" y="1017164"/>
                  </a:lnTo>
                  <a:lnTo>
                    <a:pt x="1142505" y="1016299"/>
                  </a:lnTo>
                  <a:lnTo>
                    <a:pt x="1145988" y="1015439"/>
                  </a:lnTo>
                  <a:lnTo>
                    <a:pt x="1149471" y="1014583"/>
                  </a:lnTo>
                  <a:lnTo>
                    <a:pt x="1152954" y="1013732"/>
                  </a:lnTo>
                  <a:lnTo>
                    <a:pt x="1156437" y="1012885"/>
                  </a:lnTo>
                  <a:lnTo>
                    <a:pt x="1159921" y="1012043"/>
                  </a:lnTo>
                  <a:lnTo>
                    <a:pt x="1163404" y="1011205"/>
                  </a:lnTo>
                  <a:lnTo>
                    <a:pt x="1166887" y="1010372"/>
                  </a:lnTo>
                  <a:lnTo>
                    <a:pt x="1170370" y="1009543"/>
                  </a:lnTo>
                  <a:lnTo>
                    <a:pt x="1173854" y="1008718"/>
                  </a:lnTo>
                  <a:lnTo>
                    <a:pt x="1177337" y="1009848"/>
                  </a:lnTo>
                  <a:lnTo>
                    <a:pt x="1180820" y="1012910"/>
                  </a:lnTo>
                  <a:lnTo>
                    <a:pt x="1184303" y="1015947"/>
                  </a:lnTo>
                  <a:lnTo>
                    <a:pt x="1187787" y="1018958"/>
                  </a:lnTo>
                  <a:lnTo>
                    <a:pt x="1191270" y="1021944"/>
                  </a:lnTo>
                  <a:lnTo>
                    <a:pt x="1194753" y="1024905"/>
                  </a:lnTo>
                  <a:lnTo>
                    <a:pt x="1198236" y="1031611"/>
                  </a:lnTo>
                  <a:lnTo>
                    <a:pt x="1201720" y="1049383"/>
                  </a:lnTo>
                  <a:lnTo>
                    <a:pt x="1205203" y="1066798"/>
                  </a:lnTo>
                  <a:lnTo>
                    <a:pt x="1208686" y="1083868"/>
                  </a:lnTo>
                  <a:lnTo>
                    <a:pt x="1212169" y="1100603"/>
                  </a:lnTo>
                  <a:lnTo>
                    <a:pt x="1215653" y="1117012"/>
                  </a:lnTo>
                  <a:lnTo>
                    <a:pt x="1219136" y="1133104"/>
                  </a:lnTo>
                  <a:lnTo>
                    <a:pt x="1222619" y="1135441"/>
                  </a:lnTo>
                  <a:lnTo>
                    <a:pt x="1226102" y="1137760"/>
                  </a:lnTo>
                  <a:lnTo>
                    <a:pt x="1229586" y="1140062"/>
                  </a:lnTo>
                  <a:lnTo>
                    <a:pt x="1233069" y="1142346"/>
                  </a:lnTo>
                  <a:lnTo>
                    <a:pt x="1236552" y="1144613"/>
                  </a:lnTo>
                  <a:lnTo>
                    <a:pt x="1240035" y="1146862"/>
                  </a:lnTo>
                  <a:lnTo>
                    <a:pt x="1243519" y="1149095"/>
                  </a:lnTo>
                  <a:lnTo>
                    <a:pt x="1247002" y="1151311"/>
                  </a:lnTo>
                  <a:lnTo>
                    <a:pt x="1250485" y="1153511"/>
                  </a:lnTo>
                  <a:lnTo>
                    <a:pt x="1253968" y="1155694"/>
                  </a:lnTo>
                  <a:lnTo>
                    <a:pt x="1257452" y="1157861"/>
                  </a:lnTo>
                  <a:lnTo>
                    <a:pt x="1260935" y="1160012"/>
                  </a:lnTo>
                  <a:lnTo>
                    <a:pt x="1264418" y="1162148"/>
                  </a:lnTo>
                  <a:lnTo>
                    <a:pt x="1267901" y="1164267"/>
                  </a:lnTo>
                  <a:lnTo>
                    <a:pt x="1271385" y="1166371"/>
                  </a:lnTo>
                  <a:lnTo>
                    <a:pt x="1274868" y="1168460"/>
                  </a:lnTo>
                  <a:lnTo>
                    <a:pt x="1278351" y="1170534"/>
                  </a:lnTo>
                  <a:lnTo>
                    <a:pt x="1281834" y="1172593"/>
                  </a:lnTo>
                  <a:lnTo>
                    <a:pt x="1285318" y="1174223"/>
                  </a:lnTo>
                  <a:lnTo>
                    <a:pt x="1288801" y="1174601"/>
                  </a:lnTo>
                  <a:lnTo>
                    <a:pt x="1292284" y="1174977"/>
                  </a:lnTo>
                  <a:lnTo>
                    <a:pt x="1295767" y="1175351"/>
                  </a:lnTo>
                  <a:lnTo>
                    <a:pt x="1299251" y="1175723"/>
                  </a:lnTo>
                  <a:lnTo>
                    <a:pt x="1302734" y="1176093"/>
                  </a:lnTo>
                  <a:lnTo>
                    <a:pt x="1306217" y="1176460"/>
                  </a:lnTo>
                  <a:lnTo>
                    <a:pt x="1309700" y="1176826"/>
                  </a:lnTo>
                  <a:lnTo>
                    <a:pt x="1313184" y="1177190"/>
                  </a:lnTo>
                  <a:lnTo>
                    <a:pt x="1316667" y="1177551"/>
                  </a:lnTo>
                  <a:lnTo>
                    <a:pt x="1320150" y="1177911"/>
                  </a:lnTo>
                  <a:lnTo>
                    <a:pt x="1323633" y="1178268"/>
                  </a:lnTo>
                  <a:lnTo>
                    <a:pt x="1327117" y="1178624"/>
                  </a:lnTo>
                  <a:lnTo>
                    <a:pt x="1330600" y="1178977"/>
                  </a:lnTo>
                  <a:lnTo>
                    <a:pt x="1334083" y="1179329"/>
                  </a:lnTo>
                  <a:lnTo>
                    <a:pt x="1337566" y="1179678"/>
                  </a:lnTo>
                  <a:lnTo>
                    <a:pt x="1341050" y="1180026"/>
                  </a:lnTo>
                  <a:lnTo>
                    <a:pt x="1344533" y="1180372"/>
                  </a:lnTo>
                  <a:lnTo>
                    <a:pt x="1348016" y="1180716"/>
                  </a:lnTo>
                  <a:lnTo>
                    <a:pt x="1351499" y="1181058"/>
                  </a:lnTo>
                  <a:lnTo>
                    <a:pt x="1354983" y="1181398"/>
                  </a:lnTo>
                  <a:lnTo>
                    <a:pt x="1358466" y="1181736"/>
                  </a:lnTo>
                  <a:lnTo>
                    <a:pt x="1361949" y="1182073"/>
                  </a:lnTo>
                  <a:lnTo>
                    <a:pt x="1365432" y="1182408"/>
                  </a:lnTo>
                  <a:lnTo>
                    <a:pt x="1368916" y="1182741"/>
                  </a:lnTo>
                  <a:lnTo>
                    <a:pt x="1372399" y="1183072"/>
                  </a:lnTo>
                  <a:lnTo>
                    <a:pt x="1375882" y="1183401"/>
                  </a:lnTo>
                  <a:lnTo>
                    <a:pt x="1379365" y="1183729"/>
                  </a:lnTo>
                  <a:lnTo>
                    <a:pt x="1382849" y="1184054"/>
                  </a:lnTo>
                  <a:lnTo>
                    <a:pt x="1386332" y="1184379"/>
                  </a:lnTo>
                  <a:lnTo>
                    <a:pt x="1389815" y="1184701"/>
                  </a:lnTo>
                  <a:lnTo>
                    <a:pt x="1393298" y="1185022"/>
                  </a:lnTo>
                  <a:lnTo>
                    <a:pt x="1393298" y="1208473"/>
                  </a:lnTo>
                  <a:lnTo>
                    <a:pt x="1396782" y="1212056"/>
                  </a:lnTo>
                  <a:lnTo>
                    <a:pt x="1400265" y="1215610"/>
                  </a:lnTo>
                  <a:lnTo>
                    <a:pt x="1403748" y="1219136"/>
                  </a:lnTo>
                  <a:lnTo>
                    <a:pt x="1407231" y="1222633"/>
                  </a:lnTo>
                  <a:lnTo>
                    <a:pt x="1410715" y="1226102"/>
                  </a:lnTo>
                  <a:lnTo>
                    <a:pt x="1410715" y="1226102"/>
                  </a:lnTo>
                  <a:lnTo>
                    <a:pt x="1414198" y="1229544"/>
                  </a:lnTo>
                  <a:lnTo>
                    <a:pt x="1417681" y="1232958"/>
                  </a:lnTo>
                  <a:lnTo>
                    <a:pt x="1421164" y="1236346"/>
                  </a:lnTo>
                  <a:lnTo>
                    <a:pt x="1424648" y="1239706"/>
                  </a:lnTo>
                  <a:lnTo>
                    <a:pt x="1428131" y="1243041"/>
                  </a:lnTo>
                  <a:lnTo>
                    <a:pt x="1428131" y="1243041"/>
                  </a:lnTo>
                  <a:lnTo>
                    <a:pt x="1431614" y="1246349"/>
                  </a:lnTo>
                  <a:lnTo>
                    <a:pt x="1435097" y="1249631"/>
                  </a:lnTo>
                  <a:lnTo>
                    <a:pt x="1438580" y="1250985"/>
                  </a:lnTo>
                  <a:lnTo>
                    <a:pt x="1442064" y="1250430"/>
                  </a:lnTo>
                  <a:lnTo>
                    <a:pt x="1445547" y="1249878"/>
                  </a:lnTo>
                  <a:lnTo>
                    <a:pt x="1449030" y="1249329"/>
                  </a:lnTo>
                  <a:lnTo>
                    <a:pt x="1452513" y="1248781"/>
                  </a:lnTo>
                  <a:lnTo>
                    <a:pt x="1455997" y="1248237"/>
                  </a:lnTo>
                  <a:lnTo>
                    <a:pt x="1459480" y="1247694"/>
                  </a:lnTo>
                  <a:lnTo>
                    <a:pt x="1462963" y="1247154"/>
                  </a:lnTo>
                  <a:lnTo>
                    <a:pt x="1466446" y="1246616"/>
                  </a:lnTo>
                  <a:lnTo>
                    <a:pt x="1469930" y="1246080"/>
                  </a:lnTo>
                  <a:lnTo>
                    <a:pt x="1473413" y="1245547"/>
                  </a:lnTo>
                  <a:lnTo>
                    <a:pt x="1476896" y="1245015"/>
                  </a:lnTo>
                  <a:lnTo>
                    <a:pt x="1480379" y="1244487"/>
                  </a:lnTo>
                  <a:lnTo>
                    <a:pt x="1483863" y="1243960"/>
                  </a:lnTo>
                  <a:lnTo>
                    <a:pt x="1487346" y="1243436"/>
                  </a:lnTo>
                  <a:lnTo>
                    <a:pt x="1490829" y="1242913"/>
                  </a:lnTo>
                  <a:lnTo>
                    <a:pt x="1494312" y="1242393"/>
                  </a:lnTo>
                  <a:lnTo>
                    <a:pt x="1497796" y="1241875"/>
                  </a:lnTo>
                  <a:lnTo>
                    <a:pt x="1501279" y="1241360"/>
                  </a:lnTo>
                  <a:lnTo>
                    <a:pt x="1504762" y="1240846"/>
                  </a:lnTo>
                  <a:lnTo>
                    <a:pt x="1508245" y="1240335"/>
                  </a:lnTo>
                  <a:lnTo>
                    <a:pt x="1511729" y="1239826"/>
                  </a:lnTo>
                  <a:lnTo>
                    <a:pt x="1515212" y="1239318"/>
                  </a:lnTo>
                  <a:lnTo>
                    <a:pt x="1518695" y="1238813"/>
                  </a:lnTo>
                  <a:lnTo>
                    <a:pt x="1522178" y="1238310"/>
                  </a:lnTo>
                  <a:lnTo>
                    <a:pt x="1525662" y="1237809"/>
                  </a:lnTo>
                  <a:lnTo>
                    <a:pt x="1529145" y="1237311"/>
                  </a:lnTo>
                  <a:lnTo>
                    <a:pt x="1532628" y="1236814"/>
                  </a:lnTo>
                  <a:lnTo>
                    <a:pt x="1536111" y="1236319"/>
                  </a:lnTo>
                  <a:lnTo>
                    <a:pt x="1539595" y="1235826"/>
                  </a:lnTo>
                  <a:lnTo>
                    <a:pt x="1543078" y="1235336"/>
                  </a:lnTo>
                  <a:lnTo>
                    <a:pt x="1546561" y="1235065"/>
                  </a:lnTo>
                  <a:lnTo>
                    <a:pt x="1550044" y="1235447"/>
                  </a:lnTo>
                  <a:lnTo>
                    <a:pt x="1553528" y="1235828"/>
                  </a:lnTo>
                  <a:lnTo>
                    <a:pt x="1557011" y="1236207"/>
                  </a:lnTo>
                  <a:lnTo>
                    <a:pt x="1560494" y="1236584"/>
                  </a:lnTo>
                  <a:lnTo>
                    <a:pt x="1563977" y="1236959"/>
                  </a:lnTo>
                  <a:lnTo>
                    <a:pt x="1567461" y="1237332"/>
                  </a:lnTo>
                  <a:lnTo>
                    <a:pt x="1570944" y="1237704"/>
                  </a:lnTo>
                  <a:lnTo>
                    <a:pt x="1574427" y="1238073"/>
                  </a:lnTo>
                  <a:lnTo>
                    <a:pt x="1577910" y="1238441"/>
                  </a:lnTo>
                  <a:lnTo>
                    <a:pt x="1581394" y="1238808"/>
                  </a:lnTo>
                  <a:lnTo>
                    <a:pt x="1584877" y="1239172"/>
                  </a:lnTo>
                  <a:lnTo>
                    <a:pt x="1588360" y="1239535"/>
                  </a:lnTo>
                  <a:lnTo>
                    <a:pt x="1591843" y="1239896"/>
                  </a:lnTo>
                  <a:lnTo>
                    <a:pt x="1595327" y="1240256"/>
                  </a:lnTo>
                  <a:lnTo>
                    <a:pt x="1598810" y="1240614"/>
                  </a:lnTo>
                  <a:lnTo>
                    <a:pt x="1602293" y="1240970"/>
                  </a:lnTo>
                  <a:lnTo>
                    <a:pt x="1605776" y="1241324"/>
                  </a:lnTo>
                  <a:lnTo>
                    <a:pt x="1609260" y="1241677"/>
                  </a:lnTo>
                  <a:lnTo>
                    <a:pt x="1612743" y="1242028"/>
                  </a:lnTo>
                  <a:lnTo>
                    <a:pt x="1616226" y="1242378"/>
                  </a:lnTo>
                  <a:lnTo>
                    <a:pt x="1619709" y="1242726"/>
                  </a:lnTo>
                  <a:lnTo>
                    <a:pt x="1623193" y="1243072"/>
                  </a:lnTo>
                  <a:lnTo>
                    <a:pt x="1626676" y="1243417"/>
                  </a:lnTo>
                  <a:lnTo>
                    <a:pt x="1630159" y="1243760"/>
                  </a:lnTo>
                  <a:lnTo>
                    <a:pt x="1633642" y="1244102"/>
                  </a:lnTo>
                  <a:lnTo>
                    <a:pt x="1637126" y="1244442"/>
                  </a:lnTo>
                  <a:lnTo>
                    <a:pt x="1640609" y="1244780"/>
                  </a:lnTo>
                  <a:lnTo>
                    <a:pt x="1644092" y="1245117"/>
                  </a:lnTo>
                  <a:lnTo>
                    <a:pt x="1647575" y="1245452"/>
                  </a:lnTo>
                  <a:lnTo>
                    <a:pt x="1651059" y="1245786"/>
                  </a:lnTo>
                  <a:lnTo>
                    <a:pt x="1654542" y="1246119"/>
                  </a:lnTo>
                  <a:lnTo>
                    <a:pt x="1658025" y="1246450"/>
                  </a:lnTo>
                  <a:lnTo>
                    <a:pt x="1661508" y="1246779"/>
                  </a:lnTo>
                  <a:lnTo>
                    <a:pt x="1664992" y="1247107"/>
                  </a:lnTo>
                  <a:lnTo>
                    <a:pt x="1668475" y="1247434"/>
                  </a:lnTo>
                  <a:lnTo>
                    <a:pt x="1671958" y="1247759"/>
                  </a:lnTo>
                  <a:lnTo>
                    <a:pt x="1675441" y="1248082"/>
                  </a:lnTo>
                  <a:lnTo>
                    <a:pt x="1678925" y="1260241"/>
                  </a:lnTo>
                  <a:lnTo>
                    <a:pt x="1682408" y="1276086"/>
                  </a:lnTo>
                  <a:lnTo>
                    <a:pt x="1685891" y="1291642"/>
                  </a:lnTo>
                  <a:lnTo>
                    <a:pt x="1689374" y="1306918"/>
                  </a:lnTo>
                  <a:lnTo>
                    <a:pt x="1692858" y="1321921"/>
                  </a:lnTo>
                  <a:lnTo>
                    <a:pt x="1696341" y="1336658"/>
                  </a:lnTo>
                  <a:lnTo>
                    <a:pt x="1699824" y="1345327"/>
                  </a:lnTo>
                  <a:lnTo>
                    <a:pt x="1703307" y="1348107"/>
                  </a:lnTo>
                  <a:lnTo>
                    <a:pt x="1706791" y="1350868"/>
                  </a:lnTo>
                  <a:lnTo>
                    <a:pt x="1710274" y="1353612"/>
                  </a:lnTo>
                  <a:lnTo>
                    <a:pt x="1713757" y="1356337"/>
                  </a:lnTo>
                  <a:lnTo>
                    <a:pt x="1717240" y="1359044"/>
                  </a:lnTo>
                  <a:lnTo>
                    <a:pt x="1720723" y="1361733"/>
                  </a:lnTo>
                  <a:lnTo>
                    <a:pt x="1724207" y="1364405"/>
                  </a:lnTo>
                  <a:lnTo>
                    <a:pt x="1727690" y="1367059"/>
                  </a:lnTo>
                  <a:lnTo>
                    <a:pt x="1731173" y="1369696"/>
                  </a:lnTo>
                  <a:lnTo>
                    <a:pt x="1734656" y="1372316"/>
                  </a:lnTo>
                  <a:lnTo>
                    <a:pt x="1738140" y="1374919"/>
                  </a:lnTo>
                  <a:lnTo>
                    <a:pt x="1741623" y="1377505"/>
                  </a:lnTo>
                  <a:lnTo>
                    <a:pt x="1745106" y="1380075"/>
                  </a:lnTo>
                  <a:lnTo>
                    <a:pt x="1748589" y="1382628"/>
                  </a:lnTo>
                  <a:lnTo>
                    <a:pt x="1752073" y="1385165"/>
                  </a:lnTo>
                  <a:lnTo>
                    <a:pt x="1755556" y="1387685"/>
                  </a:lnTo>
                  <a:lnTo>
                    <a:pt x="1759039" y="1390190"/>
                  </a:lnTo>
                  <a:lnTo>
                    <a:pt x="1762522" y="1392679"/>
                  </a:lnTo>
                  <a:lnTo>
                    <a:pt x="1766006" y="1398233"/>
                  </a:lnTo>
                  <a:lnTo>
                    <a:pt x="1769489" y="1404755"/>
                  </a:lnTo>
                  <a:lnTo>
                    <a:pt x="1772972" y="1411210"/>
                  </a:lnTo>
                  <a:lnTo>
                    <a:pt x="1776455" y="1417600"/>
                  </a:lnTo>
                  <a:lnTo>
                    <a:pt x="1779939" y="1423926"/>
                  </a:lnTo>
                  <a:lnTo>
                    <a:pt x="1783422" y="1430189"/>
                  </a:lnTo>
                  <a:lnTo>
                    <a:pt x="1786905" y="1436390"/>
                  </a:lnTo>
                  <a:lnTo>
                    <a:pt x="1790388" y="1442530"/>
                  </a:lnTo>
                  <a:lnTo>
                    <a:pt x="1793872" y="1448609"/>
                  </a:lnTo>
                  <a:lnTo>
                    <a:pt x="1797355" y="1454629"/>
                  </a:lnTo>
                  <a:lnTo>
                    <a:pt x="1800838" y="1460590"/>
                  </a:lnTo>
                  <a:lnTo>
                    <a:pt x="1804321" y="1466493"/>
                  </a:lnTo>
                  <a:lnTo>
                    <a:pt x="1807805" y="1472340"/>
                  </a:lnTo>
                  <a:lnTo>
                    <a:pt x="1811288" y="1478130"/>
                  </a:lnTo>
                  <a:lnTo>
                    <a:pt x="1814771" y="1483865"/>
                  </a:lnTo>
                  <a:lnTo>
                    <a:pt x="1818254" y="1489546"/>
                  </a:lnTo>
                  <a:lnTo>
                    <a:pt x="1821738" y="1495173"/>
                  </a:lnTo>
                  <a:lnTo>
                    <a:pt x="1825221" y="1500747"/>
                  </a:lnTo>
                  <a:lnTo>
                    <a:pt x="1828704" y="1506268"/>
                  </a:lnTo>
                  <a:lnTo>
                    <a:pt x="1832187" y="1506776"/>
                  </a:lnTo>
                  <a:lnTo>
                    <a:pt x="1835671" y="1507282"/>
                  </a:lnTo>
                  <a:lnTo>
                    <a:pt x="1839154" y="1507785"/>
                  </a:lnTo>
                  <a:lnTo>
                    <a:pt x="1842637" y="1508287"/>
                  </a:lnTo>
                  <a:lnTo>
                    <a:pt x="1846120" y="1508786"/>
                  </a:lnTo>
                  <a:lnTo>
                    <a:pt x="1849604" y="1509283"/>
                  </a:lnTo>
                  <a:lnTo>
                    <a:pt x="1853087" y="1509777"/>
                  </a:lnTo>
                  <a:lnTo>
                    <a:pt x="1856570" y="1510270"/>
                  </a:lnTo>
                  <a:lnTo>
                    <a:pt x="1860053" y="1510761"/>
                  </a:lnTo>
                  <a:lnTo>
                    <a:pt x="1863537" y="1511250"/>
                  </a:lnTo>
                  <a:lnTo>
                    <a:pt x="1867020" y="1511736"/>
                  </a:lnTo>
                  <a:lnTo>
                    <a:pt x="1870503" y="1512221"/>
                  </a:lnTo>
                  <a:lnTo>
                    <a:pt x="1873986" y="1512703"/>
                  </a:lnTo>
                  <a:lnTo>
                    <a:pt x="1877470" y="1513183"/>
                  </a:lnTo>
                  <a:lnTo>
                    <a:pt x="1880953" y="1513662"/>
                  </a:lnTo>
                  <a:lnTo>
                    <a:pt x="1884436" y="1514138"/>
                  </a:lnTo>
                  <a:lnTo>
                    <a:pt x="1887919" y="1514613"/>
                  </a:lnTo>
                  <a:lnTo>
                    <a:pt x="1891403" y="1515085"/>
                  </a:lnTo>
                  <a:lnTo>
                    <a:pt x="1894886" y="1516321"/>
                  </a:lnTo>
                  <a:lnTo>
                    <a:pt x="1898369" y="1519839"/>
                  </a:lnTo>
                  <a:lnTo>
                    <a:pt x="1901852" y="1523331"/>
                  </a:lnTo>
                  <a:lnTo>
                    <a:pt x="1905336" y="1526798"/>
                  </a:lnTo>
                  <a:lnTo>
                    <a:pt x="1908819" y="1530240"/>
                  </a:lnTo>
                  <a:lnTo>
                    <a:pt x="1912302" y="1533658"/>
                  </a:lnTo>
                  <a:lnTo>
                    <a:pt x="1915785" y="1537051"/>
                  </a:lnTo>
                  <a:lnTo>
                    <a:pt x="1919269" y="1540421"/>
                  </a:lnTo>
                  <a:lnTo>
                    <a:pt x="1922752" y="1543766"/>
                  </a:lnTo>
                  <a:lnTo>
                    <a:pt x="1926235" y="1547088"/>
                  </a:lnTo>
                  <a:lnTo>
                    <a:pt x="1929718" y="1550387"/>
                  </a:lnTo>
                  <a:lnTo>
                    <a:pt x="1933202" y="1553662"/>
                  </a:lnTo>
                  <a:lnTo>
                    <a:pt x="1936685" y="1556915"/>
                  </a:lnTo>
                  <a:lnTo>
                    <a:pt x="1940168" y="1560145"/>
                  </a:lnTo>
                  <a:lnTo>
                    <a:pt x="1943651" y="1563353"/>
                  </a:lnTo>
                  <a:lnTo>
                    <a:pt x="1947135" y="1566539"/>
                  </a:lnTo>
                  <a:lnTo>
                    <a:pt x="1950618" y="1569703"/>
                  </a:lnTo>
                  <a:lnTo>
                    <a:pt x="1954101" y="1572845"/>
                  </a:lnTo>
                  <a:lnTo>
                    <a:pt x="1957584" y="1575966"/>
                  </a:lnTo>
                  <a:lnTo>
                    <a:pt x="1961068" y="1579066"/>
                  </a:lnTo>
                  <a:lnTo>
                    <a:pt x="1964551" y="1582144"/>
                  </a:lnTo>
                  <a:lnTo>
                    <a:pt x="1968034" y="1585202"/>
                  </a:lnTo>
                  <a:lnTo>
                    <a:pt x="1971517" y="1588240"/>
                  </a:lnTo>
                  <a:lnTo>
                    <a:pt x="1975001" y="1591256"/>
                  </a:lnTo>
                  <a:lnTo>
                    <a:pt x="1978484" y="1594253"/>
                  </a:lnTo>
                  <a:lnTo>
                    <a:pt x="1981967" y="1597230"/>
                  </a:lnTo>
                  <a:lnTo>
                    <a:pt x="1985450" y="1600187"/>
                  </a:lnTo>
                  <a:lnTo>
                    <a:pt x="1988934" y="1603125"/>
                  </a:lnTo>
                  <a:lnTo>
                    <a:pt x="1992417" y="1606043"/>
                  </a:lnTo>
                  <a:lnTo>
                    <a:pt x="1995900" y="1608941"/>
                  </a:lnTo>
                  <a:lnTo>
                    <a:pt x="1999383" y="1611821"/>
                  </a:lnTo>
                  <a:lnTo>
                    <a:pt x="2002867" y="1614682"/>
                  </a:lnTo>
                  <a:lnTo>
                    <a:pt x="2006350" y="1617525"/>
                  </a:lnTo>
                  <a:lnTo>
                    <a:pt x="2009833" y="1620349"/>
                  </a:lnTo>
                  <a:lnTo>
                    <a:pt x="2013316" y="1623155"/>
                  </a:lnTo>
                  <a:lnTo>
                    <a:pt x="2016799" y="1625942"/>
                  </a:lnTo>
                  <a:lnTo>
                    <a:pt x="2020283" y="1628712"/>
                  </a:lnTo>
                  <a:lnTo>
                    <a:pt x="2023766" y="1631464"/>
                  </a:lnTo>
                  <a:lnTo>
                    <a:pt x="2027249" y="1631756"/>
                  </a:lnTo>
                  <a:lnTo>
                    <a:pt x="2030732" y="1631233"/>
                  </a:lnTo>
                  <a:lnTo>
                    <a:pt x="2034216" y="1630711"/>
                  </a:lnTo>
                  <a:lnTo>
                    <a:pt x="2037699" y="1630191"/>
                  </a:lnTo>
                  <a:lnTo>
                    <a:pt x="2041182" y="1629672"/>
                  </a:lnTo>
                  <a:lnTo>
                    <a:pt x="2044665" y="1629155"/>
                  </a:lnTo>
                  <a:lnTo>
                    <a:pt x="2048149" y="1628639"/>
                  </a:lnTo>
                  <a:lnTo>
                    <a:pt x="2051632" y="1628124"/>
                  </a:lnTo>
                  <a:lnTo>
                    <a:pt x="2055115" y="1627612"/>
                  </a:lnTo>
                  <a:lnTo>
                    <a:pt x="2058598" y="1627100"/>
                  </a:lnTo>
                  <a:lnTo>
                    <a:pt x="2062082" y="1626590"/>
                  </a:lnTo>
                  <a:lnTo>
                    <a:pt x="2065565" y="1626081"/>
                  </a:lnTo>
                  <a:lnTo>
                    <a:pt x="2069048" y="1625574"/>
                  </a:lnTo>
                  <a:lnTo>
                    <a:pt x="2072531" y="1625069"/>
                  </a:lnTo>
                  <a:lnTo>
                    <a:pt x="2076015" y="1624564"/>
                  </a:lnTo>
                  <a:lnTo>
                    <a:pt x="2079498" y="1624061"/>
                  </a:lnTo>
                  <a:lnTo>
                    <a:pt x="2082981" y="1623560"/>
                  </a:lnTo>
                  <a:lnTo>
                    <a:pt x="2086464" y="1623060"/>
                  </a:lnTo>
                  <a:lnTo>
                    <a:pt x="2089948" y="1622561"/>
                  </a:lnTo>
                  <a:lnTo>
                    <a:pt x="2093431" y="1622064"/>
                  </a:lnTo>
                  <a:lnTo>
                    <a:pt x="2096914" y="1621568"/>
                  </a:lnTo>
                  <a:lnTo>
                    <a:pt x="2100397" y="1621074"/>
                  </a:lnTo>
                  <a:lnTo>
                    <a:pt x="2103881" y="1620581"/>
                  </a:lnTo>
                  <a:lnTo>
                    <a:pt x="2107364" y="1620089"/>
                  </a:lnTo>
                  <a:lnTo>
                    <a:pt x="2110847" y="1619598"/>
                  </a:lnTo>
                  <a:lnTo>
                    <a:pt x="2114330" y="1619109"/>
                  </a:lnTo>
                  <a:lnTo>
                    <a:pt x="2117814" y="1618622"/>
                  </a:lnTo>
                  <a:lnTo>
                    <a:pt x="2121297" y="1618135"/>
                  </a:lnTo>
                  <a:lnTo>
                    <a:pt x="2124780" y="1617650"/>
                  </a:lnTo>
                  <a:lnTo>
                    <a:pt x="2128263" y="1617167"/>
                  </a:lnTo>
                  <a:lnTo>
                    <a:pt x="2131747" y="1616684"/>
                  </a:lnTo>
                  <a:lnTo>
                    <a:pt x="2135230" y="1616203"/>
                  </a:lnTo>
                  <a:lnTo>
                    <a:pt x="2138713" y="1615724"/>
                  </a:lnTo>
                  <a:lnTo>
                    <a:pt x="2142196" y="1615245"/>
                  </a:lnTo>
                  <a:lnTo>
                    <a:pt x="2145680" y="1614768"/>
                  </a:lnTo>
                  <a:lnTo>
                    <a:pt x="2149163" y="1614293"/>
                  </a:lnTo>
                  <a:lnTo>
                    <a:pt x="2152646" y="1613818"/>
                  </a:lnTo>
                  <a:lnTo>
                    <a:pt x="2156129" y="1613345"/>
                  </a:lnTo>
                  <a:lnTo>
                    <a:pt x="2159613" y="1612873"/>
                  </a:lnTo>
                  <a:lnTo>
                    <a:pt x="2163096" y="1612403"/>
                  </a:lnTo>
                  <a:lnTo>
                    <a:pt x="2166579" y="1611933"/>
                  </a:lnTo>
                  <a:lnTo>
                    <a:pt x="2170062" y="1611465"/>
                  </a:lnTo>
                  <a:lnTo>
                    <a:pt x="2173546" y="1610999"/>
                  </a:lnTo>
                  <a:lnTo>
                    <a:pt x="2177029" y="1610533"/>
                  </a:lnTo>
                  <a:lnTo>
                    <a:pt x="2180512" y="1616369"/>
                  </a:lnTo>
                  <a:lnTo>
                    <a:pt x="2183995" y="1622151"/>
                  </a:lnTo>
                  <a:lnTo>
                    <a:pt x="2187479" y="1627878"/>
                  </a:lnTo>
                  <a:lnTo>
                    <a:pt x="2190962" y="1633553"/>
                  </a:lnTo>
                  <a:lnTo>
                    <a:pt x="2194445" y="1639175"/>
                  </a:lnTo>
                  <a:lnTo>
                    <a:pt x="2197928" y="1644745"/>
                  </a:lnTo>
                  <a:lnTo>
                    <a:pt x="2201412" y="1650264"/>
                  </a:lnTo>
                  <a:lnTo>
                    <a:pt x="2204895" y="1655733"/>
                  </a:lnTo>
                  <a:lnTo>
                    <a:pt x="2208378" y="1661152"/>
                  </a:lnTo>
                  <a:lnTo>
                    <a:pt x="2211861" y="1666522"/>
                  </a:lnTo>
                  <a:lnTo>
                    <a:pt x="2215345" y="1671844"/>
                  </a:lnTo>
                  <a:lnTo>
                    <a:pt x="2218828" y="1677118"/>
                  </a:lnTo>
                  <a:lnTo>
                    <a:pt x="2222311" y="1680763"/>
                  </a:lnTo>
                  <a:lnTo>
                    <a:pt x="2225794" y="1682806"/>
                  </a:lnTo>
                  <a:lnTo>
                    <a:pt x="2229278" y="1684837"/>
                  </a:lnTo>
                  <a:lnTo>
                    <a:pt x="2232761" y="1686858"/>
                  </a:lnTo>
                  <a:lnTo>
                    <a:pt x="2236244" y="1688868"/>
                  </a:lnTo>
                  <a:lnTo>
                    <a:pt x="2239727" y="1690867"/>
                  </a:lnTo>
                  <a:lnTo>
                    <a:pt x="2243211" y="1692855"/>
                  </a:lnTo>
                  <a:lnTo>
                    <a:pt x="2246694" y="1694833"/>
                  </a:lnTo>
                  <a:lnTo>
                    <a:pt x="2250177" y="1696801"/>
                  </a:lnTo>
                  <a:lnTo>
                    <a:pt x="2253660" y="1698758"/>
                  </a:lnTo>
                  <a:lnTo>
                    <a:pt x="2257144" y="1700704"/>
                  </a:lnTo>
                  <a:lnTo>
                    <a:pt x="2260627" y="1702641"/>
                  </a:lnTo>
                  <a:lnTo>
                    <a:pt x="2264110" y="1704567"/>
                  </a:lnTo>
                  <a:lnTo>
                    <a:pt x="2267593" y="1706483"/>
                  </a:lnTo>
                  <a:lnTo>
                    <a:pt x="2271077" y="1708390"/>
                  </a:lnTo>
                  <a:lnTo>
                    <a:pt x="2274560" y="1710286"/>
                  </a:lnTo>
                  <a:lnTo>
                    <a:pt x="2278043" y="1712173"/>
                  </a:lnTo>
                  <a:lnTo>
                    <a:pt x="2281526" y="1714050"/>
                  </a:lnTo>
                  <a:lnTo>
                    <a:pt x="2285010" y="1715917"/>
                  </a:lnTo>
                  <a:lnTo>
                    <a:pt x="2288493" y="1718965"/>
                  </a:lnTo>
                  <a:lnTo>
                    <a:pt x="2291976" y="1722389"/>
                  </a:lnTo>
                  <a:lnTo>
                    <a:pt x="2295459" y="1725789"/>
                  </a:lnTo>
                  <a:lnTo>
                    <a:pt x="2298942" y="1729165"/>
                  </a:lnTo>
                  <a:lnTo>
                    <a:pt x="2302426" y="1732518"/>
                  </a:lnTo>
                  <a:lnTo>
                    <a:pt x="2305909" y="1735849"/>
                  </a:lnTo>
                  <a:lnTo>
                    <a:pt x="2309392" y="1739157"/>
                  </a:lnTo>
                  <a:lnTo>
                    <a:pt x="2312875" y="1742442"/>
                  </a:lnTo>
                  <a:lnTo>
                    <a:pt x="2316359" y="1745706"/>
                  </a:lnTo>
                  <a:lnTo>
                    <a:pt x="2319842" y="1748947"/>
                  </a:lnTo>
                  <a:lnTo>
                    <a:pt x="2323325" y="1752166"/>
                  </a:lnTo>
                  <a:lnTo>
                    <a:pt x="2326808" y="1755365"/>
                  </a:lnTo>
                  <a:lnTo>
                    <a:pt x="2330292" y="1758541"/>
                  </a:lnTo>
                  <a:lnTo>
                    <a:pt x="2333775" y="1761697"/>
                  </a:lnTo>
                  <a:lnTo>
                    <a:pt x="2337258" y="1764832"/>
                  </a:lnTo>
                  <a:lnTo>
                    <a:pt x="2340741" y="1767946"/>
                  </a:lnTo>
                  <a:lnTo>
                    <a:pt x="2344225" y="1771040"/>
                  </a:lnTo>
                  <a:lnTo>
                    <a:pt x="2347708" y="1774113"/>
                  </a:lnTo>
                  <a:lnTo>
                    <a:pt x="2351191" y="1777166"/>
                  </a:lnTo>
                  <a:lnTo>
                    <a:pt x="2354674" y="1780200"/>
                  </a:lnTo>
                  <a:lnTo>
                    <a:pt x="2358158" y="1783214"/>
                  </a:lnTo>
                  <a:lnTo>
                    <a:pt x="2361641" y="1786208"/>
                  </a:lnTo>
                  <a:lnTo>
                    <a:pt x="2365124" y="1789183"/>
                  </a:lnTo>
                  <a:lnTo>
                    <a:pt x="2368607" y="1792139"/>
                  </a:lnTo>
                  <a:lnTo>
                    <a:pt x="2372091" y="1795076"/>
                  </a:lnTo>
                  <a:lnTo>
                    <a:pt x="2375574" y="1796423"/>
                  </a:lnTo>
                  <a:lnTo>
                    <a:pt x="2379057" y="1797242"/>
                  </a:lnTo>
                  <a:lnTo>
                    <a:pt x="2382540" y="1798058"/>
                  </a:lnTo>
                  <a:lnTo>
                    <a:pt x="2386024" y="1798870"/>
                  </a:lnTo>
                  <a:lnTo>
                    <a:pt x="2389507" y="1799680"/>
                  </a:lnTo>
                  <a:lnTo>
                    <a:pt x="2392990" y="1800486"/>
                  </a:lnTo>
                  <a:lnTo>
                    <a:pt x="2396473" y="1801289"/>
                  </a:lnTo>
                  <a:lnTo>
                    <a:pt x="2399957" y="1802089"/>
                  </a:lnTo>
                  <a:lnTo>
                    <a:pt x="2403440" y="1802886"/>
                  </a:lnTo>
                  <a:lnTo>
                    <a:pt x="2406923" y="1803680"/>
                  </a:lnTo>
                  <a:lnTo>
                    <a:pt x="2410406" y="1804471"/>
                  </a:lnTo>
                  <a:lnTo>
                    <a:pt x="2413890" y="1805259"/>
                  </a:lnTo>
                  <a:lnTo>
                    <a:pt x="2417373" y="1806044"/>
                  </a:lnTo>
                  <a:lnTo>
                    <a:pt x="2420856" y="1806826"/>
                  </a:lnTo>
                  <a:lnTo>
                    <a:pt x="2424339" y="1807604"/>
                  </a:lnTo>
                  <a:lnTo>
                    <a:pt x="2427823" y="1808380"/>
                  </a:lnTo>
                  <a:lnTo>
                    <a:pt x="2431306" y="1809153"/>
                  </a:lnTo>
                  <a:lnTo>
                    <a:pt x="2434789" y="1809923"/>
                  </a:lnTo>
                  <a:lnTo>
                    <a:pt x="2438272" y="1810691"/>
                  </a:lnTo>
                  <a:lnTo>
                    <a:pt x="2441756" y="1811455"/>
                  </a:lnTo>
                  <a:lnTo>
                    <a:pt x="2445239" y="1812216"/>
                  </a:lnTo>
                  <a:lnTo>
                    <a:pt x="2448722" y="1812975"/>
                  </a:lnTo>
                  <a:lnTo>
                    <a:pt x="2452205" y="1813731"/>
                  </a:lnTo>
                  <a:lnTo>
                    <a:pt x="2455689" y="1814483"/>
                  </a:lnTo>
                  <a:lnTo>
                    <a:pt x="2459172" y="1815234"/>
                  </a:lnTo>
                  <a:lnTo>
                    <a:pt x="2462655" y="1817250"/>
                  </a:lnTo>
                  <a:lnTo>
                    <a:pt x="2466138" y="1819676"/>
                  </a:lnTo>
                  <a:lnTo>
                    <a:pt x="2469622" y="1822089"/>
                  </a:lnTo>
                  <a:lnTo>
                    <a:pt x="2473105" y="1824488"/>
                  </a:lnTo>
                  <a:lnTo>
                    <a:pt x="2476588" y="1826873"/>
                  </a:lnTo>
                  <a:lnTo>
                    <a:pt x="2480071" y="1829245"/>
                  </a:lnTo>
                  <a:lnTo>
                    <a:pt x="2483555" y="1831603"/>
                  </a:lnTo>
                  <a:lnTo>
                    <a:pt x="2487038" y="1833948"/>
                  </a:lnTo>
                  <a:lnTo>
                    <a:pt x="2490521" y="1836280"/>
                  </a:lnTo>
                  <a:lnTo>
                    <a:pt x="2494004" y="1838599"/>
                  </a:lnTo>
                  <a:lnTo>
                    <a:pt x="2497488" y="1840905"/>
                  </a:lnTo>
                  <a:lnTo>
                    <a:pt x="2500971" y="1843198"/>
                  </a:lnTo>
                  <a:lnTo>
                    <a:pt x="2504454" y="1845478"/>
                  </a:lnTo>
                  <a:lnTo>
                    <a:pt x="2507937" y="1847746"/>
                  </a:lnTo>
                  <a:lnTo>
                    <a:pt x="2511421" y="1850001"/>
                  </a:lnTo>
                  <a:lnTo>
                    <a:pt x="2514904" y="1852244"/>
                  </a:lnTo>
                  <a:lnTo>
                    <a:pt x="2518387" y="1854474"/>
                  </a:lnTo>
                  <a:lnTo>
                    <a:pt x="2521870" y="1856692"/>
                  </a:lnTo>
                  <a:lnTo>
                    <a:pt x="2525354" y="1858898"/>
                  </a:lnTo>
                  <a:lnTo>
                    <a:pt x="2528837" y="1861092"/>
                  </a:lnTo>
                  <a:lnTo>
                    <a:pt x="2532320" y="1863274"/>
                  </a:lnTo>
                  <a:lnTo>
                    <a:pt x="2535803" y="1865444"/>
                  </a:lnTo>
                  <a:lnTo>
                    <a:pt x="2539287" y="1867603"/>
                  </a:lnTo>
                  <a:lnTo>
                    <a:pt x="2542770" y="1869750"/>
                  </a:lnTo>
                  <a:lnTo>
                    <a:pt x="2546253" y="1871885"/>
                  </a:lnTo>
                  <a:lnTo>
                    <a:pt x="2549736" y="1874199"/>
                  </a:lnTo>
                  <a:lnTo>
                    <a:pt x="2553220" y="1876564"/>
                  </a:lnTo>
                  <a:lnTo>
                    <a:pt x="2556703" y="1878915"/>
                  </a:lnTo>
                  <a:lnTo>
                    <a:pt x="2560186" y="1881253"/>
                  </a:lnTo>
                  <a:lnTo>
                    <a:pt x="2563669" y="1883577"/>
                  </a:lnTo>
                  <a:lnTo>
                    <a:pt x="2567153" y="1885889"/>
                  </a:lnTo>
                  <a:lnTo>
                    <a:pt x="2570636" y="1888188"/>
                  </a:lnTo>
                  <a:lnTo>
                    <a:pt x="2574119" y="1890474"/>
                  </a:lnTo>
                  <a:lnTo>
                    <a:pt x="2577602" y="1892747"/>
                  </a:lnTo>
                  <a:lnTo>
                    <a:pt x="2581085" y="1895008"/>
                  </a:lnTo>
                  <a:lnTo>
                    <a:pt x="2584569" y="1897256"/>
                  </a:lnTo>
                  <a:lnTo>
                    <a:pt x="2588052" y="1899492"/>
                  </a:lnTo>
                  <a:lnTo>
                    <a:pt x="2591535" y="1901716"/>
                  </a:lnTo>
                  <a:lnTo>
                    <a:pt x="2595018" y="1903927"/>
                  </a:lnTo>
                  <a:lnTo>
                    <a:pt x="2598502" y="1906127"/>
                  </a:lnTo>
                  <a:lnTo>
                    <a:pt x="2601985" y="1908314"/>
                  </a:lnTo>
                  <a:lnTo>
                    <a:pt x="2605468" y="1910489"/>
                  </a:lnTo>
                  <a:lnTo>
                    <a:pt x="2608951" y="1912653"/>
                  </a:lnTo>
                  <a:lnTo>
                    <a:pt x="2612435" y="1914805"/>
                  </a:lnTo>
                  <a:lnTo>
                    <a:pt x="2615918" y="1916945"/>
                  </a:lnTo>
                  <a:lnTo>
                    <a:pt x="2619401" y="1919074"/>
                  </a:lnTo>
                  <a:lnTo>
                    <a:pt x="2622884" y="1921192"/>
                  </a:lnTo>
                  <a:lnTo>
                    <a:pt x="2626368" y="1923298"/>
                  </a:lnTo>
                  <a:lnTo>
                    <a:pt x="2629851" y="1925393"/>
                  </a:lnTo>
                  <a:lnTo>
                    <a:pt x="2633334" y="1927477"/>
                  </a:lnTo>
                  <a:lnTo>
                    <a:pt x="2636817" y="1931949"/>
                  </a:lnTo>
                  <a:lnTo>
                    <a:pt x="2640301" y="1937176"/>
                  </a:lnTo>
                  <a:lnTo>
                    <a:pt x="2643784" y="1942355"/>
                  </a:lnTo>
                  <a:lnTo>
                    <a:pt x="2647267" y="1947486"/>
                  </a:lnTo>
                  <a:lnTo>
                    <a:pt x="2650750" y="1952569"/>
                  </a:lnTo>
                  <a:lnTo>
                    <a:pt x="2654234" y="1957605"/>
                  </a:lnTo>
                  <a:lnTo>
                    <a:pt x="2657717" y="1962596"/>
                  </a:lnTo>
                  <a:lnTo>
                    <a:pt x="2661200" y="1967541"/>
                  </a:lnTo>
                  <a:lnTo>
                    <a:pt x="2664683" y="1972441"/>
                  </a:lnTo>
                  <a:lnTo>
                    <a:pt x="2668167" y="1977296"/>
                  </a:lnTo>
                  <a:lnTo>
                    <a:pt x="2671650" y="1982108"/>
                  </a:lnTo>
                  <a:lnTo>
                    <a:pt x="2675133" y="1986877"/>
                  </a:lnTo>
                  <a:lnTo>
                    <a:pt x="2678616" y="1990232"/>
                  </a:lnTo>
                  <a:lnTo>
                    <a:pt x="2682100" y="1989456"/>
                  </a:lnTo>
                  <a:lnTo>
                    <a:pt x="2685583" y="1988682"/>
                  </a:lnTo>
                  <a:lnTo>
                    <a:pt x="2689066" y="1987908"/>
                  </a:lnTo>
                  <a:lnTo>
                    <a:pt x="2692549" y="1987136"/>
                  </a:lnTo>
                  <a:lnTo>
                    <a:pt x="2696033" y="1986365"/>
                  </a:lnTo>
                  <a:lnTo>
                    <a:pt x="2699516" y="1985595"/>
                  </a:lnTo>
                  <a:lnTo>
                    <a:pt x="2702999" y="1984827"/>
                  </a:lnTo>
                  <a:lnTo>
                    <a:pt x="2706482" y="1984059"/>
                  </a:lnTo>
                  <a:lnTo>
                    <a:pt x="2709966" y="1983293"/>
                  </a:lnTo>
                  <a:lnTo>
                    <a:pt x="2713449" y="1982528"/>
                  </a:lnTo>
                  <a:lnTo>
                    <a:pt x="2716932" y="1981764"/>
                  </a:lnTo>
                  <a:lnTo>
                    <a:pt x="2720415" y="1981001"/>
                  </a:lnTo>
                  <a:lnTo>
                    <a:pt x="2723899" y="1980240"/>
                  </a:lnTo>
                  <a:lnTo>
                    <a:pt x="2727382" y="1979479"/>
                  </a:lnTo>
                  <a:lnTo>
                    <a:pt x="2730865" y="1978720"/>
                  </a:lnTo>
                  <a:lnTo>
                    <a:pt x="2734348" y="1977962"/>
                  </a:lnTo>
                  <a:lnTo>
                    <a:pt x="2737832" y="1977205"/>
                  </a:lnTo>
                  <a:lnTo>
                    <a:pt x="2741315" y="1976450"/>
                  </a:lnTo>
                  <a:lnTo>
                    <a:pt x="2744798" y="1975695"/>
                  </a:lnTo>
                  <a:lnTo>
                    <a:pt x="2748281" y="1974942"/>
                  </a:lnTo>
                  <a:lnTo>
                    <a:pt x="2751765" y="1974190"/>
                  </a:lnTo>
                  <a:lnTo>
                    <a:pt x="2755248" y="1973439"/>
                  </a:lnTo>
                  <a:lnTo>
                    <a:pt x="2758731" y="1972689"/>
                  </a:lnTo>
                  <a:lnTo>
                    <a:pt x="2762214" y="1971940"/>
                  </a:lnTo>
                  <a:lnTo>
                    <a:pt x="2765698" y="1971192"/>
                  </a:lnTo>
                  <a:lnTo>
                    <a:pt x="2769181" y="1970446"/>
                  </a:lnTo>
                  <a:lnTo>
                    <a:pt x="2772664" y="1969701"/>
                  </a:lnTo>
                  <a:lnTo>
                    <a:pt x="2776147" y="1968956"/>
                  </a:lnTo>
                  <a:lnTo>
                    <a:pt x="2779631" y="1968213"/>
                  </a:lnTo>
                  <a:lnTo>
                    <a:pt x="2783114" y="1967472"/>
                  </a:lnTo>
                  <a:lnTo>
                    <a:pt x="2786597" y="1966731"/>
                  </a:lnTo>
                  <a:lnTo>
                    <a:pt x="2790080" y="1968545"/>
                  </a:lnTo>
                  <a:lnTo>
                    <a:pt x="2793564" y="1970350"/>
                  </a:lnTo>
                  <a:lnTo>
                    <a:pt x="2797047" y="1972146"/>
                  </a:lnTo>
                  <a:lnTo>
                    <a:pt x="2800530" y="1973933"/>
                  </a:lnTo>
                  <a:lnTo>
                    <a:pt x="2804013" y="1975712"/>
                  </a:lnTo>
                  <a:lnTo>
                    <a:pt x="2807497" y="1977482"/>
                  </a:lnTo>
                  <a:lnTo>
                    <a:pt x="2810980" y="1979244"/>
                  </a:lnTo>
                  <a:lnTo>
                    <a:pt x="2814463" y="1980997"/>
                  </a:lnTo>
                  <a:lnTo>
                    <a:pt x="2817946" y="1982742"/>
                  </a:lnTo>
                  <a:lnTo>
                    <a:pt x="2821430" y="1984479"/>
                  </a:lnTo>
                  <a:lnTo>
                    <a:pt x="2824913" y="1986207"/>
                  </a:lnTo>
                  <a:lnTo>
                    <a:pt x="2828396" y="1987927"/>
                  </a:lnTo>
                  <a:lnTo>
                    <a:pt x="2831879" y="1989639"/>
                  </a:lnTo>
                  <a:lnTo>
                    <a:pt x="2835363" y="1991343"/>
                  </a:lnTo>
                  <a:lnTo>
                    <a:pt x="2838846" y="1993038"/>
                  </a:lnTo>
                  <a:lnTo>
                    <a:pt x="2842329" y="1994726"/>
                  </a:lnTo>
                  <a:lnTo>
                    <a:pt x="2845812" y="1996406"/>
                  </a:lnTo>
                  <a:lnTo>
                    <a:pt x="2849296" y="1998078"/>
                  </a:lnTo>
                  <a:lnTo>
                    <a:pt x="2852779" y="1999742"/>
                  </a:lnTo>
                  <a:lnTo>
                    <a:pt x="2856262" y="2001398"/>
                  </a:lnTo>
                  <a:lnTo>
                    <a:pt x="2859745" y="2003047"/>
                  </a:lnTo>
                  <a:lnTo>
                    <a:pt x="2863229" y="2004688"/>
                  </a:lnTo>
                  <a:lnTo>
                    <a:pt x="2866712" y="2006321"/>
                  </a:lnTo>
                  <a:lnTo>
                    <a:pt x="2870195" y="2007947"/>
                  </a:lnTo>
                  <a:lnTo>
                    <a:pt x="2873678" y="2009565"/>
                  </a:lnTo>
                  <a:lnTo>
                    <a:pt x="2877161" y="2013557"/>
                  </a:lnTo>
                  <a:lnTo>
                    <a:pt x="2880645" y="2017518"/>
                  </a:lnTo>
                  <a:lnTo>
                    <a:pt x="2884128" y="2021448"/>
                  </a:lnTo>
                  <a:lnTo>
                    <a:pt x="2887611" y="2025348"/>
                  </a:lnTo>
                  <a:lnTo>
                    <a:pt x="2891094" y="2029217"/>
                  </a:lnTo>
                  <a:lnTo>
                    <a:pt x="2894578" y="2033057"/>
                  </a:lnTo>
                  <a:lnTo>
                    <a:pt x="2898061" y="2036867"/>
                  </a:lnTo>
                  <a:lnTo>
                    <a:pt x="2901544" y="2040649"/>
                  </a:lnTo>
                  <a:lnTo>
                    <a:pt x="2905027" y="2044402"/>
                  </a:lnTo>
                  <a:lnTo>
                    <a:pt x="2908511" y="2048126"/>
                  </a:lnTo>
                  <a:lnTo>
                    <a:pt x="2911994" y="2051822"/>
                  </a:lnTo>
                  <a:lnTo>
                    <a:pt x="2915477" y="2055490"/>
                  </a:lnTo>
                  <a:lnTo>
                    <a:pt x="2918960" y="2059132"/>
                  </a:lnTo>
                  <a:lnTo>
                    <a:pt x="2922444" y="2062745"/>
                  </a:lnTo>
                  <a:lnTo>
                    <a:pt x="2925927" y="2066332"/>
                  </a:lnTo>
                  <a:lnTo>
                    <a:pt x="2929410" y="2069893"/>
                  </a:lnTo>
                  <a:lnTo>
                    <a:pt x="2932893" y="2073427"/>
                  </a:lnTo>
                  <a:lnTo>
                    <a:pt x="2936377" y="2076936"/>
                  </a:lnTo>
                  <a:lnTo>
                    <a:pt x="2939860" y="2082312"/>
                  </a:lnTo>
                  <a:lnTo>
                    <a:pt x="2943343" y="2093238"/>
                  </a:lnTo>
                  <a:lnTo>
                    <a:pt x="2946826" y="2103969"/>
                  </a:lnTo>
                  <a:lnTo>
                    <a:pt x="2950310" y="2114511"/>
                  </a:lnTo>
                  <a:lnTo>
                    <a:pt x="2953793" y="2124868"/>
                  </a:lnTo>
                  <a:lnTo>
                    <a:pt x="2957276" y="2135046"/>
                  </a:lnTo>
                  <a:lnTo>
                    <a:pt x="2960759" y="2145050"/>
                  </a:lnTo>
                  <a:lnTo>
                    <a:pt x="2964243" y="2157260"/>
                  </a:lnTo>
                  <a:lnTo>
                    <a:pt x="2967726" y="2169221"/>
                  </a:lnTo>
                  <a:lnTo>
                    <a:pt x="2971209" y="2180941"/>
                  </a:lnTo>
                  <a:lnTo>
                    <a:pt x="2974692" y="2192427"/>
                  </a:lnTo>
                  <a:lnTo>
                    <a:pt x="2978176" y="2203686"/>
                  </a:lnTo>
                  <a:lnTo>
                    <a:pt x="2981659" y="2214725"/>
                  </a:lnTo>
                  <a:lnTo>
                    <a:pt x="2985142" y="2218456"/>
                  </a:lnTo>
                  <a:lnTo>
                    <a:pt x="2988625" y="2219791"/>
                  </a:lnTo>
                  <a:lnTo>
                    <a:pt x="2992109" y="2221119"/>
                  </a:lnTo>
                  <a:lnTo>
                    <a:pt x="2995592" y="2222442"/>
                  </a:lnTo>
                  <a:lnTo>
                    <a:pt x="2999075" y="2223759"/>
                  </a:lnTo>
                  <a:lnTo>
                    <a:pt x="3002558" y="2225070"/>
                  </a:lnTo>
                  <a:lnTo>
                    <a:pt x="3006042" y="2226376"/>
                  </a:lnTo>
                  <a:lnTo>
                    <a:pt x="3009525" y="2227675"/>
                  </a:lnTo>
                  <a:lnTo>
                    <a:pt x="3013008" y="2228969"/>
                  </a:lnTo>
                  <a:lnTo>
                    <a:pt x="3016491" y="2230258"/>
                  </a:lnTo>
                  <a:lnTo>
                    <a:pt x="3019975" y="2231541"/>
                  </a:lnTo>
                  <a:lnTo>
                    <a:pt x="3023458" y="2232818"/>
                  </a:lnTo>
                  <a:lnTo>
                    <a:pt x="3026941" y="2234089"/>
                  </a:lnTo>
                  <a:lnTo>
                    <a:pt x="3030424" y="2235356"/>
                  </a:lnTo>
                  <a:lnTo>
                    <a:pt x="3033908" y="2236616"/>
                  </a:lnTo>
                  <a:lnTo>
                    <a:pt x="3037391" y="2237872"/>
                  </a:lnTo>
                  <a:lnTo>
                    <a:pt x="3040874" y="2239122"/>
                  </a:lnTo>
                  <a:lnTo>
                    <a:pt x="3044357" y="2240366"/>
                  </a:lnTo>
                  <a:lnTo>
                    <a:pt x="3047841" y="2241605"/>
                  </a:lnTo>
                  <a:lnTo>
                    <a:pt x="3051324" y="2242839"/>
                  </a:lnTo>
                  <a:lnTo>
                    <a:pt x="3054807" y="2244068"/>
                  </a:lnTo>
                  <a:lnTo>
                    <a:pt x="3058290" y="2245291"/>
                  </a:lnTo>
                  <a:lnTo>
                    <a:pt x="3061774" y="2246510"/>
                  </a:lnTo>
                  <a:lnTo>
                    <a:pt x="3065257" y="2247723"/>
                  </a:lnTo>
                  <a:lnTo>
                    <a:pt x="3068740" y="2248931"/>
                  </a:lnTo>
                  <a:lnTo>
                    <a:pt x="3072223" y="2256687"/>
                  </a:lnTo>
                  <a:lnTo>
                    <a:pt x="3075707" y="2266470"/>
                  </a:lnTo>
                  <a:lnTo>
                    <a:pt x="3079190" y="2276076"/>
                  </a:lnTo>
                  <a:lnTo>
                    <a:pt x="3082673" y="2285510"/>
                  </a:lnTo>
                  <a:lnTo>
                    <a:pt x="3086156" y="2294777"/>
                  </a:lnTo>
                  <a:lnTo>
                    <a:pt x="3089640" y="2303882"/>
                  </a:lnTo>
                  <a:lnTo>
                    <a:pt x="3093123" y="2313492"/>
                  </a:lnTo>
                  <a:lnTo>
                    <a:pt x="3096606" y="2323577"/>
                  </a:lnTo>
                  <a:lnTo>
                    <a:pt x="3100089" y="2333468"/>
                  </a:lnTo>
                  <a:lnTo>
                    <a:pt x="3103573" y="2343170"/>
                  </a:lnTo>
                  <a:lnTo>
                    <a:pt x="3107056" y="2352688"/>
                  </a:lnTo>
                  <a:lnTo>
                    <a:pt x="3110539" y="2362028"/>
                  </a:lnTo>
                  <a:lnTo>
                    <a:pt x="3114022" y="2370400"/>
                  </a:lnTo>
                  <a:lnTo>
                    <a:pt x="3117506" y="2376276"/>
                  </a:lnTo>
                  <a:lnTo>
                    <a:pt x="3120989" y="2382077"/>
                  </a:lnTo>
                  <a:lnTo>
                    <a:pt x="3124472" y="2387805"/>
                  </a:lnTo>
                  <a:lnTo>
                    <a:pt x="3127955" y="2393461"/>
                  </a:lnTo>
                  <a:lnTo>
                    <a:pt x="3131439" y="2399047"/>
                  </a:lnTo>
                  <a:lnTo>
                    <a:pt x="3134922" y="2404564"/>
                  </a:lnTo>
                  <a:lnTo>
                    <a:pt x="3138405" y="2411112"/>
                  </a:lnTo>
                  <a:lnTo>
                    <a:pt x="3141888" y="2417567"/>
                  </a:lnTo>
                  <a:lnTo>
                    <a:pt x="3145372" y="2423931"/>
                  </a:lnTo>
                  <a:lnTo>
                    <a:pt x="3148855" y="2430206"/>
                  </a:lnTo>
                  <a:lnTo>
                    <a:pt x="3152338" y="2436393"/>
                  </a:lnTo>
                  <a:lnTo>
                    <a:pt x="3155821" y="2442494"/>
                  </a:lnTo>
                  <a:lnTo>
                    <a:pt x="3159304" y="2444685"/>
                  </a:lnTo>
                  <a:lnTo>
                    <a:pt x="3162788" y="2445586"/>
                  </a:lnTo>
                  <a:lnTo>
                    <a:pt x="3166271" y="2446484"/>
                  </a:lnTo>
                  <a:lnTo>
                    <a:pt x="3169754" y="2447379"/>
                  </a:lnTo>
                  <a:lnTo>
                    <a:pt x="3173237" y="2448270"/>
                  </a:lnTo>
                  <a:lnTo>
                    <a:pt x="3176721" y="2449158"/>
                  </a:lnTo>
                  <a:lnTo>
                    <a:pt x="3180204" y="2450042"/>
                  </a:lnTo>
                  <a:lnTo>
                    <a:pt x="3183687" y="2450922"/>
                  </a:lnTo>
                  <a:lnTo>
                    <a:pt x="3187170" y="2451800"/>
                  </a:lnTo>
                  <a:lnTo>
                    <a:pt x="3190654" y="2452673"/>
                  </a:lnTo>
                  <a:lnTo>
                    <a:pt x="3194137" y="2453544"/>
                  </a:lnTo>
                  <a:lnTo>
                    <a:pt x="3197620" y="2454411"/>
                  </a:lnTo>
                  <a:lnTo>
                    <a:pt x="3201103" y="2535386"/>
                  </a:lnTo>
                  <a:lnTo>
                    <a:pt x="3204587" y="2536806"/>
                  </a:lnTo>
                  <a:lnTo>
                    <a:pt x="3208070" y="2538220"/>
                  </a:lnTo>
                  <a:lnTo>
                    <a:pt x="3211553" y="2539626"/>
                  </a:lnTo>
                  <a:lnTo>
                    <a:pt x="3215036" y="2541025"/>
                  </a:lnTo>
                  <a:lnTo>
                    <a:pt x="3218520" y="2542417"/>
                  </a:lnTo>
                  <a:lnTo>
                    <a:pt x="3222003" y="2543801"/>
                  </a:lnTo>
                  <a:lnTo>
                    <a:pt x="3225486" y="2545179"/>
                  </a:lnTo>
                  <a:lnTo>
                    <a:pt x="3228969" y="2546550"/>
                  </a:lnTo>
                  <a:lnTo>
                    <a:pt x="3232453" y="2547913"/>
                  </a:lnTo>
                  <a:lnTo>
                    <a:pt x="3235936" y="2549270"/>
                  </a:lnTo>
                  <a:lnTo>
                    <a:pt x="3239419" y="2550620"/>
                  </a:lnTo>
                  <a:lnTo>
                    <a:pt x="3242902" y="2551963"/>
                  </a:lnTo>
                  <a:lnTo>
                    <a:pt x="3246386" y="2553300"/>
                  </a:lnTo>
                  <a:lnTo>
                    <a:pt x="3249869" y="2554629"/>
                  </a:lnTo>
                  <a:lnTo>
                    <a:pt x="3253352" y="2555953"/>
                  </a:lnTo>
                  <a:lnTo>
                    <a:pt x="3256835" y="2557269"/>
                  </a:lnTo>
                  <a:lnTo>
                    <a:pt x="3260319" y="2558579"/>
                  </a:lnTo>
                  <a:lnTo>
                    <a:pt x="3263802" y="2559883"/>
                  </a:lnTo>
                  <a:lnTo>
                    <a:pt x="3267285" y="2561180"/>
                  </a:lnTo>
                  <a:lnTo>
                    <a:pt x="3270768" y="2562470"/>
                  </a:lnTo>
                  <a:lnTo>
                    <a:pt x="3274252" y="2563755"/>
                  </a:lnTo>
                  <a:lnTo>
                    <a:pt x="3277735" y="2565033"/>
                  </a:lnTo>
                  <a:lnTo>
                    <a:pt x="3281218" y="2566305"/>
                  </a:lnTo>
                  <a:lnTo>
                    <a:pt x="3284701" y="2567570"/>
                  </a:lnTo>
                  <a:lnTo>
                    <a:pt x="3288185" y="2601104"/>
                  </a:lnTo>
                  <a:lnTo>
                    <a:pt x="3291668" y="2608384"/>
                  </a:lnTo>
                  <a:lnTo>
                    <a:pt x="3291668" y="2608384"/>
                  </a:lnTo>
                  <a:lnTo>
                    <a:pt x="3295151" y="2615530"/>
                  </a:lnTo>
                  <a:lnTo>
                    <a:pt x="3298634" y="2622546"/>
                  </a:lnTo>
                  <a:lnTo>
                    <a:pt x="3302118" y="2629434"/>
                  </a:lnTo>
                  <a:lnTo>
                    <a:pt x="3305601" y="2636199"/>
                  </a:lnTo>
                  <a:lnTo>
                    <a:pt x="3309084" y="2672445"/>
                  </a:lnTo>
                  <a:lnTo>
                    <a:pt x="3312567" y="2676140"/>
                  </a:lnTo>
                  <a:lnTo>
                    <a:pt x="3316051" y="2679794"/>
                  </a:lnTo>
                  <a:lnTo>
                    <a:pt x="3319534" y="2683407"/>
                  </a:lnTo>
                  <a:lnTo>
                    <a:pt x="3323017" y="2686980"/>
                  </a:lnTo>
                  <a:lnTo>
                    <a:pt x="3326500" y="2690515"/>
                  </a:lnTo>
                  <a:lnTo>
                    <a:pt x="3329984" y="2694010"/>
                  </a:lnTo>
                  <a:lnTo>
                    <a:pt x="3333467" y="2698440"/>
                  </a:lnTo>
                  <a:lnTo>
                    <a:pt x="3336950" y="2703129"/>
                  </a:lnTo>
                  <a:lnTo>
                    <a:pt x="3340433" y="2707754"/>
                  </a:lnTo>
                  <a:lnTo>
                    <a:pt x="3343917" y="2712315"/>
                  </a:lnTo>
                  <a:lnTo>
                    <a:pt x="3347400" y="2716812"/>
                  </a:lnTo>
                  <a:lnTo>
                    <a:pt x="3350883" y="2721249"/>
                  </a:lnTo>
                  <a:lnTo>
                    <a:pt x="3354366" y="2815079"/>
                  </a:lnTo>
                  <a:lnTo>
                    <a:pt x="3357850" y="2818095"/>
                  </a:lnTo>
                  <a:lnTo>
                    <a:pt x="3361333" y="2821078"/>
                  </a:lnTo>
                  <a:lnTo>
                    <a:pt x="3364816" y="2824028"/>
                  </a:lnTo>
                  <a:lnTo>
                    <a:pt x="3368299" y="2826946"/>
                  </a:lnTo>
                  <a:lnTo>
                    <a:pt x="3371783" y="2829832"/>
                  </a:lnTo>
                  <a:lnTo>
                    <a:pt x="3375266" y="2832843"/>
                  </a:lnTo>
                  <a:lnTo>
                    <a:pt x="3378749" y="2836286"/>
                  </a:lnTo>
                  <a:lnTo>
                    <a:pt x="3382232" y="2839686"/>
                  </a:lnTo>
                  <a:lnTo>
                    <a:pt x="3385716" y="2843043"/>
                  </a:lnTo>
                  <a:lnTo>
                    <a:pt x="3389199" y="2846358"/>
                  </a:lnTo>
                  <a:lnTo>
                    <a:pt x="3392682" y="2849633"/>
                  </a:lnTo>
                  <a:lnTo>
                    <a:pt x="3396165" y="2852868"/>
                  </a:lnTo>
                  <a:lnTo>
                    <a:pt x="3396165" y="2853598"/>
                  </a:lnTo>
                  <a:lnTo>
                    <a:pt x="3396165" y="2854327"/>
                  </a:lnTo>
                  <a:lnTo>
                    <a:pt x="3396165" y="2855054"/>
                  </a:lnTo>
                  <a:lnTo>
                    <a:pt x="3396165" y="2855779"/>
                  </a:lnTo>
                  <a:lnTo>
                    <a:pt x="3396165" y="2856503"/>
                  </a:lnTo>
                  <a:lnTo>
                    <a:pt x="3396165" y="2857225"/>
                  </a:lnTo>
                  <a:lnTo>
                    <a:pt x="3396165" y="2857946"/>
                  </a:lnTo>
                  <a:lnTo>
                    <a:pt x="3396165" y="2858664"/>
                  </a:lnTo>
                  <a:lnTo>
                    <a:pt x="3396165" y="2859381"/>
                  </a:lnTo>
                  <a:lnTo>
                    <a:pt x="3396165" y="2860097"/>
                  </a:lnTo>
                  <a:lnTo>
                    <a:pt x="3396165" y="2860811"/>
                  </a:lnTo>
                  <a:lnTo>
                    <a:pt x="3396165" y="2861523"/>
                  </a:lnTo>
                  <a:lnTo>
                    <a:pt x="3396165" y="2862233"/>
                  </a:lnTo>
                  <a:lnTo>
                    <a:pt x="3396165" y="2862942"/>
                  </a:lnTo>
                  <a:lnTo>
                    <a:pt x="3396165" y="2863650"/>
                  </a:lnTo>
                  <a:lnTo>
                    <a:pt x="3396165" y="2864355"/>
                  </a:lnTo>
                  <a:lnTo>
                    <a:pt x="3396165" y="2865059"/>
                  </a:lnTo>
                  <a:lnTo>
                    <a:pt x="3396165" y="2865762"/>
                  </a:lnTo>
                  <a:lnTo>
                    <a:pt x="3396165" y="2866463"/>
                  </a:lnTo>
                  <a:lnTo>
                    <a:pt x="3396165" y="2867162"/>
                  </a:lnTo>
                  <a:lnTo>
                    <a:pt x="3396165" y="2867860"/>
                  </a:lnTo>
                  <a:lnTo>
                    <a:pt x="3396165" y="2868556"/>
                  </a:lnTo>
                  <a:lnTo>
                    <a:pt x="3396165" y="2869250"/>
                  </a:lnTo>
                  <a:lnTo>
                    <a:pt x="3396165" y="2869943"/>
                  </a:lnTo>
                  <a:lnTo>
                    <a:pt x="3396165" y="2870635"/>
                  </a:lnTo>
                  <a:lnTo>
                    <a:pt x="3396165" y="2871325"/>
                  </a:lnTo>
                  <a:lnTo>
                    <a:pt x="3396165" y="2872013"/>
                  </a:lnTo>
                  <a:lnTo>
                    <a:pt x="3396165" y="2872700"/>
                  </a:lnTo>
                  <a:lnTo>
                    <a:pt x="3396165" y="2873385"/>
                  </a:lnTo>
                  <a:lnTo>
                    <a:pt x="3396165" y="2874069"/>
                  </a:lnTo>
                  <a:lnTo>
                    <a:pt x="3396165" y="2874751"/>
                  </a:lnTo>
                  <a:lnTo>
                    <a:pt x="3396165" y="2875432"/>
                  </a:lnTo>
                  <a:lnTo>
                    <a:pt x="3396165" y="2876111"/>
                  </a:lnTo>
                  <a:lnTo>
                    <a:pt x="3396165" y="2876788"/>
                  </a:lnTo>
                  <a:lnTo>
                    <a:pt x="3399649" y="2878649"/>
                  </a:lnTo>
                  <a:lnTo>
                    <a:pt x="3403132" y="2880495"/>
                  </a:lnTo>
                  <a:lnTo>
                    <a:pt x="3406615" y="2882326"/>
                  </a:lnTo>
                  <a:lnTo>
                    <a:pt x="3410098" y="2884143"/>
                  </a:lnTo>
                  <a:lnTo>
                    <a:pt x="3413582" y="2885944"/>
                  </a:lnTo>
                  <a:lnTo>
                    <a:pt x="3417065" y="2887731"/>
                  </a:lnTo>
                  <a:lnTo>
                    <a:pt x="3420548" y="2985259"/>
                  </a:lnTo>
                  <a:lnTo>
                    <a:pt x="3424031" y="2986560"/>
                  </a:lnTo>
                  <a:lnTo>
                    <a:pt x="3427515" y="2987851"/>
                  </a:lnTo>
                  <a:lnTo>
                    <a:pt x="3430998" y="2989133"/>
                  </a:lnTo>
                  <a:lnTo>
                    <a:pt x="3434481" y="2990406"/>
                  </a:lnTo>
                  <a:lnTo>
                    <a:pt x="3437964" y="2991670"/>
                  </a:lnTo>
                  <a:lnTo>
                    <a:pt x="3441447" y="3030216"/>
                  </a:lnTo>
                  <a:lnTo>
                    <a:pt x="3444931" y="3030829"/>
                  </a:lnTo>
                  <a:lnTo>
                    <a:pt x="3448414" y="3031440"/>
                  </a:lnTo>
                  <a:lnTo>
                    <a:pt x="3451897" y="3032047"/>
                  </a:lnTo>
                  <a:lnTo>
                    <a:pt x="3455380" y="3032652"/>
                  </a:lnTo>
                  <a:lnTo>
                    <a:pt x="3458864" y="3033254"/>
                  </a:lnTo>
                  <a:lnTo>
                    <a:pt x="3462347" y="3040279"/>
                  </a:lnTo>
                  <a:lnTo>
                    <a:pt x="3465830" y="3040682"/>
                  </a:lnTo>
                  <a:lnTo>
                    <a:pt x="3469313" y="3041084"/>
                  </a:lnTo>
                  <a:lnTo>
                    <a:pt x="3472797" y="3041485"/>
                  </a:lnTo>
                  <a:lnTo>
                    <a:pt x="3476280" y="3041884"/>
                  </a:lnTo>
                  <a:lnTo>
                    <a:pt x="3479763" y="3042282"/>
                  </a:lnTo>
                  <a:lnTo>
                    <a:pt x="3483246" y="3042678"/>
                  </a:lnTo>
                  <a:lnTo>
                    <a:pt x="3483246" y="3043026"/>
                  </a:lnTo>
                  <a:lnTo>
                    <a:pt x="3483246" y="3043373"/>
                  </a:lnTo>
                  <a:lnTo>
                    <a:pt x="3483246" y="3043720"/>
                  </a:lnTo>
                  <a:lnTo>
                    <a:pt x="3483246" y="3044066"/>
                  </a:lnTo>
                  <a:lnTo>
                    <a:pt x="3483246" y="3044412"/>
                  </a:lnTo>
                  <a:lnTo>
                    <a:pt x="3483246" y="3044757"/>
                  </a:lnTo>
                  <a:lnTo>
                    <a:pt x="3483246" y="3045102"/>
                  </a:lnTo>
                  <a:lnTo>
                    <a:pt x="3483246" y="3045446"/>
                  </a:lnTo>
                  <a:lnTo>
                    <a:pt x="3483246" y="3045790"/>
                  </a:lnTo>
                  <a:lnTo>
                    <a:pt x="3483246" y="3046133"/>
                  </a:lnTo>
                  <a:lnTo>
                    <a:pt x="3483246" y="3046476"/>
                  </a:lnTo>
                  <a:lnTo>
                    <a:pt x="3483246" y="3046818"/>
                  </a:lnTo>
                  <a:lnTo>
                    <a:pt x="3483246" y="3047159"/>
                  </a:lnTo>
                  <a:lnTo>
                    <a:pt x="3483246" y="3047500"/>
                  </a:lnTo>
                  <a:lnTo>
                    <a:pt x="3483246" y="3047841"/>
                  </a:lnTo>
                  <a:lnTo>
                    <a:pt x="3483246" y="3048180"/>
                  </a:lnTo>
                  <a:lnTo>
                    <a:pt x="3483246" y="3048520"/>
                  </a:lnTo>
                  <a:lnTo>
                    <a:pt x="3483246" y="3048859"/>
                  </a:lnTo>
                  <a:lnTo>
                    <a:pt x="3483246" y="3049197"/>
                  </a:lnTo>
                  <a:lnTo>
                    <a:pt x="3483246" y="3049535"/>
                  </a:lnTo>
                  <a:lnTo>
                    <a:pt x="3483246" y="3049872"/>
                  </a:lnTo>
                  <a:lnTo>
                    <a:pt x="3483246" y="3050209"/>
                  </a:lnTo>
                  <a:lnTo>
                    <a:pt x="3483246" y="3050545"/>
                  </a:lnTo>
                  <a:lnTo>
                    <a:pt x="3483246" y="3050881"/>
                  </a:lnTo>
                  <a:lnTo>
                    <a:pt x="3483246" y="3051216"/>
                  </a:lnTo>
                  <a:lnTo>
                    <a:pt x="3483246" y="3051550"/>
                  </a:lnTo>
                  <a:lnTo>
                    <a:pt x="3483246" y="3051885"/>
                  </a:lnTo>
                  <a:lnTo>
                    <a:pt x="3483246" y="3052218"/>
                  </a:lnTo>
                  <a:lnTo>
                    <a:pt x="3483246" y="3052551"/>
                  </a:lnTo>
                  <a:lnTo>
                    <a:pt x="3483246" y="3052884"/>
                  </a:lnTo>
                  <a:lnTo>
                    <a:pt x="3483246" y="3053216"/>
                  </a:lnTo>
                  <a:lnTo>
                    <a:pt x="3483246" y="3053548"/>
                  </a:lnTo>
                  <a:lnTo>
                    <a:pt x="3483246" y="3053879"/>
                  </a:lnTo>
                  <a:lnTo>
                    <a:pt x="3483246" y="3054209"/>
                  </a:lnTo>
                  <a:lnTo>
                    <a:pt x="3483246" y="3054539"/>
                  </a:lnTo>
                  <a:lnTo>
                    <a:pt x="3483246" y="3054869"/>
                  </a:lnTo>
                  <a:lnTo>
                    <a:pt x="3483246" y="3055198"/>
                  </a:lnTo>
                  <a:lnTo>
                    <a:pt x="3483246" y="3055526"/>
                  </a:lnTo>
                  <a:lnTo>
                    <a:pt x="3483246" y="3055854"/>
                  </a:lnTo>
                  <a:lnTo>
                    <a:pt x="3483246" y="3056182"/>
                  </a:lnTo>
                  <a:lnTo>
                    <a:pt x="3483246" y="3056509"/>
                  </a:lnTo>
                  <a:lnTo>
                    <a:pt x="3483246" y="3056835"/>
                  </a:lnTo>
                  <a:lnTo>
                    <a:pt x="3483246" y="3057161"/>
                  </a:lnTo>
                  <a:lnTo>
                    <a:pt x="3483246" y="3057487"/>
                  </a:lnTo>
                  <a:lnTo>
                    <a:pt x="3483246" y="3057812"/>
                  </a:lnTo>
                  <a:lnTo>
                    <a:pt x="3483246" y="3058136"/>
                  </a:lnTo>
                  <a:lnTo>
                    <a:pt x="3483246" y="3058460"/>
                  </a:lnTo>
                  <a:lnTo>
                    <a:pt x="3483246" y="3058784"/>
                  </a:lnTo>
                  <a:lnTo>
                    <a:pt x="3483246" y="3059107"/>
                  </a:lnTo>
                  <a:lnTo>
                    <a:pt x="3483246" y="3059429"/>
                  </a:lnTo>
                  <a:lnTo>
                    <a:pt x="3483246" y="3059751"/>
                  </a:lnTo>
                  <a:lnTo>
                    <a:pt x="3483246" y="3060073"/>
                  </a:lnTo>
                  <a:lnTo>
                    <a:pt x="3483246" y="3060394"/>
                  </a:lnTo>
                  <a:lnTo>
                    <a:pt x="3483246" y="3060715"/>
                  </a:lnTo>
                  <a:lnTo>
                    <a:pt x="3483246" y="3061035"/>
                  </a:lnTo>
                  <a:lnTo>
                    <a:pt x="3483246" y="3061354"/>
                  </a:lnTo>
                  <a:lnTo>
                    <a:pt x="3483246" y="3061673"/>
                  </a:lnTo>
                  <a:lnTo>
                    <a:pt x="3483246" y="3061992"/>
                  </a:lnTo>
                  <a:lnTo>
                    <a:pt x="3483246" y="3062310"/>
                  </a:lnTo>
                  <a:lnTo>
                    <a:pt x="3483246" y="3062628"/>
                  </a:lnTo>
                  <a:lnTo>
                    <a:pt x="3483246" y="3062945"/>
                  </a:lnTo>
                  <a:lnTo>
                    <a:pt x="3483246" y="3063262"/>
                  </a:lnTo>
                  <a:lnTo>
                    <a:pt x="3483246" y="3063578"/>
                  </a:lnTo>
                  <a:lnTo>
                    <a:pt x="3483246" y="3063894"/>
                  </a:lnTo>
                  <a:lnTo>
                    <a:pt x="3483246" y="3064209"/>
                  </a:lnTo>
                  <a:lnTo>
                    <a:pt x="3483246" y="3064524"/>
                  </a:lnTo>
                  <a:lnTo>
                    <a:pt x="3483246" y="3064838"/>
                  </a:lnTo>
                  <a:lnTo>
                    <a:pt x="3483246" y="3065152"/>
                  </a:lnTo>
                  <a:lnTo>
                    <a:pt x="3483246" y="3065466"/>
                  </a:lnTo>
                  <a:lnTo>
                    <a:pt x="3483246" y="3065779"/>
                  </a:lnTo>
                  <a:lnTo>
                    <a:pt x="3483246" y="3066091"/>
                  </a:lnTo>
                  <a:lnTo>
                    <a:pt x="3483246" y="3066403"/>
                  </a:lnTo>
                  <a:lnTo>
                    <a:pt x="3483246" y="3066715"/>
                  </a:lnTo>
                  <a:lnTo>
                    <a:pt x="3483246" y="3067026"/>
                  </a:lnTo>
                  <a:lnTo>
                    <a:pt x="3483246" y="3067336"/>
                  </a:lnTo>
                  <a:lnTo>
                    <a:pt x="3483246" y="3067647"/>
                  </a:lnTo>
                  <a:lnTo>
                    <a:pt x="3483246" y="3067956"/>
                  </a:lnTo>
                  <a:lnTo>
                    <a:pt x="3483246" y="3068265"/>
                  </a:lnTo>
                  <a:lnTo>
                    <a:pt x="3483246" y="3068574"/>
                  </a:lnTo>
                  <a:lnTo>
                    <a:pt x="3483246" y="3068883"/>
                  </a:lnTo>
                  <a:lnTo>
                    <a:pt x="3483246" y="3069190"/>
                  </a:lnTo>
                  <a:lnTo>
                    <a:pt x="3483246" y="3069498"/>
                  </a:lnTo>
                  <a:lnTo>
                    <a:pt x="3483246" y="3069805"/>
                  </a:lnTo>
                  <a:lnTo>
                    <a:pt x="3483246" y="3070111"/>
                  </a:lnTo>
                  <a:lnTo>
                    <a:pt x="3483246" y="3070417"/>
                  </a:lnTo>
                  <a:lnTo>
                    <a:pt x="3483246" y="3070723"/>
                  </a:lnTo>
                  <a:lnTo>
                    <a:pt x="3483246" y="3071028"/>
                  </a:lnTo>
                  <a:lnTo>
                    <a:pt x="3483246" y="3071333"/>
                  </a:lnTo>
                  <a:lnTo>
                    <a:pt x="3483246" y="3071637"/>
                  </a:lnTo>
                  <a:lnTo>
                    <a:pt x="3483246" y="3071941"/>
                  </a:lnTo>
                  <a:lnTo>
                    <a:pt x="3483246" y="3072244"/>
                  </a:lnTo>
                  <a:lnTo>
                    <a:pt x="3483246" y="3072547"/>
                  </a:lnTo>
                  <a:lnTo>
                    <a:pt x="3483246" y="3072849"/>
                  </a:lnTo>
                  <a:lnTo>
                    <a:pt x="3483246" y="3073151"/>
                  </a:lnTo>
                  <a:lnTo>
                    <a:pt x="3483246" y="3073453"/>
                  </a:lnTo>
                  <a:lnTo>
                    <a:pt x="3483246" y="3073754"/>
                  </a:lnTo>
                  <a:lnTo>
                    <a:pt x="3483246" y="3074054"/>
                  </a:lnTo>
                  <a:lnTo>
                    <a:pt x="3483246" y="3074355"/>
                  </a:lnTo>
                  <a:lnTo>
                    <a:pt x="3483246" y="3074654"/>
                  </a:lnTo>
                  <a:lnTo>
                    <a:pt x="3483246" y="3074954"/>
                  </a:lnTo>
                  <a:lnTo>
                    <a:pt x="3483246" y="3075253"/>
                  </a:lnTo>
                  <a:lnTo>
                    <a:pt x="3483246" y="3075551"/>
                  </a:lnTo>
                  <a:lnTo>
                    <a:pt x="3483246" y="3075849"/>
                  </a:lnTo>
                  <a:lnTo>
                    <a:pt x="3483246" y="3076147"/>
                  </a:lnTo>
                  <a:lnTo>
                    <a:pt x="3483246" y="3076444"/>
                  </a:lnTo>
                  <a:lnTo>
                    <a:pt x="3483246" y="3076741"/>
                  </a:lnTo>
                  <a:lnTo>
                    <a:pt x="3483246" y="3077037"/>
                  </a:lnTo>
                  <a:lnTo>
                    <a:pt x="3483246" y="3077333"/>
                  </a:lnTo>
                  <a:lnTo>
                    <a:pt x="3483246" y="3077628"/>
                  </a:lnTo>
                  <a:lnTo>
                    <a:pt x="3483246" y="3077923"/>
                  </a:lnTo>
                  <a:lnTo>
                    <a:pt x="3483246" y="3078218"/>
                  </a:lnTo>
                  <a:lnTo>
                    <a:pt x="3483246" y="3078512"/>
                  </a:lnTo>
                  <a:lnTo>
                    <a:pt x="3483246" y="3078806"/>
                  </a:lnTo>
                  <a:lnTo>
                    <a:pt x="3483246" y="3079099"/>
                  </a:lnTo>
                  <a:lnTo>
                    <a:pt x="3483246" y="3079392"/>
                  </a:lnTo>
                  <a:lnTo>
                    <a:pt x="3483246" y="3079684"/>
                  </a:lnTo>
                  <a:lnTo>
                    <a:pt x="3483246" y="3079976"/>
                  </a:lnTo>
                  <a:lnTo>
                    <a:pt x="3483246" y="3080268"/>
                  </a:lnTo>
                  <a:lnTo>
                    <a:pt x="3483246" y="3080559"/>
                  </a:lnTo>
                  <a:lnTo>
                    <a:pt x="3483246" y="3080850"/>
                  </a:lnTo>
                  <a:lnTo>
                    <a:pt x="3483246" y="3081140"/>
                  </a:lnTo>
                  <a:lnTo>
                    <a:pt x="3483246" y="3081430"/>
                  </a:lnTo>
                  <a:lnTo>
                    <a:pt x="3483246" y="3081719"/>
                  </a:lnTo>
                  <a:lnTo>
                    <a:pt x="3483246" y="3082009"/>
                  </a:lnTo>
                  <a:lnTo>
                    <a:pt x="3483246" y="3082297"/>
                  </a:lnTo>
                  <a:lnTo>
                    <a:pt x="3483246" y="3082585"/>
                  </a:lnTo>
                  <a:lnTo>
                    <a:pt x="3483246" y="3082873"/>
                  </a:lnTo>
                  <a:lnTo>
                    <a:pt x="3483246" y="3083161"/>
                  </a:lnTo>
                  <a:lnTo>
                    <a:pt x="3483246" y="3083448"/>
                  </a:lnTo>
                  <a:lnTo>
                    <a:pt x="3483246" y="3083734"/>
                  </a:lnTo>
                  <a:lnTo>
                    <a:pt x="3483246" y="3084020"/>
                  </a:lnTo>
                  <a:lnTo>
                    <a:pt x="3483246" y="3084306"/>
                  </a:lnTo>
                  <a:lnTo>
                    <a:pt x="3483246" y="3084592"/>
                  </a:lnTo>
                  <a:lnTo>
                    <a:pt x="3483246" y="3084877"/>
                  </a:lnTo>
                  <a:lnTo>
                    <a:pt x="3483246" y="3085161"/>
                  </a:lnTo>
                  <a:lnTo>
                    <a:pt x="3483246" y="3085445"/>
                  </a:lnTo>
                  <a:lnTo>
                    <a:pt x="3483246" y="3085729"/>
                  </a:lnTo>
                  <a:lnTo>
                    <a:pt x="3483246" y="3086012"/>
                  </a:lnTo>
                  <a:lnTo>
                    <a:pt x="3483246" y="3086295"/>
                  </a:lnTo>
                  <a:lnTo>
                    <a:pt x="3483246" y="3086578"/>
                  </a:lnTo>
                  <a:lnTo>
                    <a:pt x="3483246" y="3086860"/>
                  </a:lnTo>
                  <a:lnTo>
                    <a:pt x="3483246" y="3087142"/>
                  </a:lnTo>
                  <a:lnTo>
                    <a:pt x="3483246" y="3087423"/>
                  </a:lnTo>
                  <a:lnTo>
                    <a:pt x="3483246" y="3087704"/>
                  </a:lnTo>
                  <a:lnTo>
                    <a:pt x="3483246" y="3087984"/>
                  </a:lnTo>
                  <a:lnTo>
                    <a:pt x="3483246" y="3088265"/>
                  </a:lnTo>
                  <a:lnTo>
                    <a:pt x="3483246" y="3088544"/>
                  </a:lnTo>
                  <a:lnTo>
                    <a:pt x="3483246" y="3088824"/>
                  </a:lnTo>
                  <a:lnTo>
                    <a:pt x="3483246" y="3089103"/>
                  </a:lnTo>
                  <a:lnTo>
                    <a:pt x="3483246" y="3089381"/>
                  </a:lnTo>
                  <a:lnTo>
                    <a:pt x="3483246" y="3089659"/>
                  </a:lnTo>
                  <a:lnTo>
                    <a:pt x="3483246" y="3089937"/>
                  </a:lnTo>
                  <a:lnTo>
                    <a:pt x="3483246" y="3090214"/>
                  </a:lnTo>
                  <a:lnTo>
                    <a:pt x="3483246" y="3090491"/>
                  </a:lnTo>
                  <a:lnTo>
                    <a:pt x="3483246" y="3090768"/>
                  </a:lnTo>
                  <a:lnTo>
                    <a:pt x="3483246" y="3091044"/>
                  </a:lnTo>
                  <a:lnTo>
                    <a:pt x="3483246" y="3091320"/>
                  </a:lnTo>
                  <a:lnTo>
                    <a:pt x="3483246" y="3091595"/>
                  </a:lnTo>
                  <a:lnTo>
                    <a:pt x="3483246" y="3091870"/>
                  </a:lnTo>
                  <a:lnTo>
                    <a:pt x="3483246" y="3092145"/>
                  </a:lnTo>
                  <a:lnTo>
                    <a:pt x="3483246" y="3092419"/>
                  </a:lnTo>
                  <a:lnTo>
                    <a:pt x="3483246" y="3092693"/>
                  </a:lnTo>
                  <a:lnTo>
                    <a:pt x="3483246" y="3092967"/>
                  </a:lnTo>
                  <a:lnTo>
                    <a:pt x="3483246" y="3093240"/>
                  </a:lnTo>
                  <a:lnTo>
                    <a:pt x="3483246" y="3093513"/>
                  </a:lnTo>
                  <a:lnTo>
                    <a:pt x="3483246" y="3093785"/>
                  </a:lnTo>
                  <a:lnTo>
                    <a:pt x="3483246" y="3094057"/>
                  </a:lnTo>
                  <a:lnTo>
                    <a:pt x="3483246" y="3094328"/>
                  </a:lnTo>
                  <a:lnTo>
                    <a:pt x="3483246" y="3094600"/>
                  </a:lnTo>
                  <a:lnTo>
                    <a:pt x="3483246" y="3094870"/>
                  </a:lnTo>
                  <a:lnTo>
                    <a:pt x="3483246" y="3095141"/>
                  </a:lnTo>
                  <a:lnTo>
                    <a:pt x="3483246" y="3095411"/>
                  </a:lnTo>
                  <a:lnTo>
                    <a:pt x="3483246" y="3095681"/>
                  </a:lnTo>
                  <a:lnTo>
                    <a:pt x="3483246" y="3095950"/>
                  </a:lnTo>
                  <a:lnTo>
                    <a:pt x="3483246" y="3096219"/>
                  </a:lnTo>
                  <a:lnTo>
                    <a:pt x="3483246" y="3096488"/>
                  </a:lnTo>
                  <a:lnTo>
                    <a:pt x="3483246" y="3096756"/>
                  </a:lnTo>
                  <a:lnTo>
                    <a:pt x="3483246" y="3097024"/>
                  </a:lnTo>
                  <a:lnTo>
                    <a:pt x="3483246" y="3097291"/>
                  </a:lnTo>
                  <a:lnTo>
                    <a:pt x="3483246" y="3097558"/>
                  </a:lnTo>
                  <a:lnTo>
                    <a:pt x="3483246" y="3097825"/>
                  </a:lnTo>
                  <a:lnTo>
                    <a:pt x="3483246" y="3098091"/>
                  </a:lnTo>
                  <a:lnTo>
                    <a:pt x="3483246" y="3098357"/>
                  </a:lnTo>
                  <a:lnTo>
                    <a:pt x="3483246" y="3098623"/>
                  </a:lnTo>
                  <a:lnTo>
                    <a:pt x="3483246" y="3098888"/>
                  </a:lnTo>
                  <a:lnTo>
                    <a:pt x="3483246" y="3099153"/>
                  </a:lnTo>
                  <a:lnTo>
                    <a:pt x="3483246" y="3099418"/>
                  </a:lnTo>
                  <a:lnTo>
                    <a:pt x="3483246" y="3099682"/>
                  </a:lnTo>
                  <a:lnTo>
                    <a:pt x="3483246" y="3099946"/>
                  </a:lnTo>
                  <a:lnTo>
                    <a:pt x="3483246" y="3100209"/>
                  </a:lnTo>
                  <a:lnTo>
                    <a:pt x="3483246" y="3100472"/>
                  </a:lnTo>
                  <a:lnTo>
                    <a:pt x="3483246" y="3100735"/>
                  </a:lnTo>
                  <a:lnTo>
                    <a:pt x="3483246" y="3100997"/>
                  </a:lnTo>
                  <a:lnTo>
                    <a:pt x="3483246" y="3101259"/>
                  </a:lnTo>
                  <a:lnTo>
                    <a:pt x="3483246" y="3101521"/>
                  </a:lnTo>
                  <a:lnTo>
                    <a:pt x="3483246" y="3101782"/>
                  </a:lnTo>
                  <a:lnTo>
                    <a:pt x="3483246" y="3102043"/>
                  </a:lnTo>
                  <a:lnTo>
                    <a:pt x="3483246" y="3102304"/>
                  </a:lnTo>
                  <a:lnTo>
                    <a:pt x="3483246" y="3102564"/>
                  </a:lnTo>
                  <a:lnTo>
                    <a:pt x="3483246" y="3102824"/>
                  </a:lnTo>
                  <a:lnTo>
                    <a:pt x="3483246" y="3103083"/>
                  </a:lnTo>
                  <a:lnTo>
                    <a:pt x="3483246" y="3103342"/>
                  </a:lnTo>
                  <a:lnTo>
                    <a:pt x="3483246" y="3103601"/>
                  </a:lnTo>
                  <a:lnTo>
                    <a:pt x="3483246" y="3103859"/>
                  </a:lnTo>
                  <a:lnTo>
                    <a:pt x="3483246" y="3104118"/>
                  </a:lnTo>
                  <a:lnTo>
                    <a:pt x="3483246" y="3104375"/>
                  </a:lnTo>
                  <a:lnTo>
                    <a:pt x="3483246" y="3104633"/>
                  </a:lnTo>
                  <a:lnTo>
                    <a:pt x="3483246" y="3104890"/>
                  </a:lnTo>
                  <a:lnTo>
                    <a:pt x="3483246" y="3105146"/>
                  </a:lnTo>
                  <a:lnTo>
                    <a:pt x="3483246" y="3105403"/>
                  </a:lnTo>
                  <a:lnTo>
                    <a:pt x="3483246" y="3105659"/>
                  </a:lnTo>
                  <a:lnTo>
                    <a:pt x="3483246" y="3105914"/>
                  </a:lnTo>
                  <a:lnTo>
                    <a:pt x="3483246" y="3106170"/>
                  </a:lnTo>
                  <a:lnTo>
                    <a:pt x="3483246" y="3106425"/>
                  </a:lnTo>
                  <a:lnTo>
                    <a:pt x="3483246" y="3106679"/>
                  </a:lnTo>
                  <a:lnTo>
                    <a:pt x="3483246" y="3106933"/>
                  </a:lnTo>
                  <a:lnTo>
                    <a:pt x="3483246" y="3107187"/>
                  </a:lnTo>
                  <a:lnTo>
                    <a:pt x="3483246" y="3107441"/>
                  </a:lnTo>
                  <a:lnTo>
                    <a:pt x="3483246" y="3107694"/>
                  </a:lnTo>
                  <a:lnTo>
                    <a:pt x="3483246" y="3107947"/>
                  </a:lnTo>
                  <a:lnTo>
                    <a:pt x="3483246" y="3108200"/>
                  </a:lnTo>
                  <a:lnTo>
                    <a:pt x="3483246" y="3108452"/>
                  </a:lnTo>
                  <a:lnTo>
                    <a:pt x="3483246" y="3108704"/>
                  </a:lnTo>
                  <a:lnTo>
                    <a:pt x="3483246" y="3108955"/>
                  </a:lnTo>
                  <a:lnTo>
                    <a:pt x="3483246" y="3109207"/>
                  </a:lnTo>
                  <a:lnTo>
                    <a:pt x="3483246" y="3109457"/>
                  </a:lnTo>
                  <a:lnTo>
                    <a:pt x="3483246" y="3109708"/>
                  </a:lnTo>
                  <a:lnTo>
                    <a:pt x="3483246" y="3109958"/>
                  </a:lnTo>
                  <a:lnTo>
                    <a:pt x="3483246" y="3110208"/>
                  </a:lnTo>
                  <a:lnTo>
                    <a:pt x="3483246" y="3110457"/>
                  </a:lnTo>
                  <a:lnTo>
                    <a:pt x="3483246" y="3110707"/>
                  </a:lnTo>
                  <a:lnTo>
                    <a:pt x="3483246" y="3110956"/>
                  </a:lnTo>
                  <a:lnTo>
                    <a:pt x="3483246" y="311120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12195"/>
            </a:xfrm>
            <a:custGeom>
              <a:avLst/>
              <a:gdLst/>
              <a:ahLst/>
              <a:cxnLst/>
              <a:rect l="0" t="0" r="0" b="0"/>
              <a:pathLst>
                <a:path w="3483246" h="311219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21635"/>
                  </a:lnTo>
                  <a:lnTo>
                    <a:pt x="3483246" y="43003"/>
                  </a:lnTo>
                  <a:lnTo>
                    <a:pt x="3483246" y="64108"/>
                  </a:lnTo>
                  <a:lnTo>
                    <a:pt x="3483246" y="84957"/>
                  </a:lnTo>
                  <a:lnTo>
                    <a:pt x="3483246" y="105552"/>
                  </a:lnTo>
                  <a:lnTo>
                    <a:pt x="3483246" y="125900"/>
                  </a:lnTo>
                  <a:lnTo>
                    <a:pt x="3483246" y="146004"/>
                  </a:lnTo>
                  <a:lnTo>
                    <a:pt x="3483246" y="165868"/>
                  </a:lnTo>
                  <a:lnTo>
                    <a:pt x="3483246" y="185498"/>
                  </a:lnTo>
                  <a:lnTo>
                    <a:pt x="3483246" y="204896"/>
                  </a:lnTo>
                  <a:lnTo>
                    <a:pt x="3483246" y="224068"/>
                  </a:lnTo>
                  <a:lnTo>
                    <a:pt x="3483246" y="243017"/>
                  </a:lnTo>
                  <a:lnTo>
                    <a:pt x="3483246" y="261746"/>
                  </a:lnTo>
                  <a:lnTo>
                    <a:pt x="3483246" y="280261"/>
                  </a:lnTo>
                  <a:lnTo>
                    <a:pt x="3483246" y="298564"/>
                  </a:lnTo>
                  <a:lnTo>
                    <a:pt x="3483246" y="316658"/>
                  </a:lnTo>
                  <a:lnTo>
                    <a:pt x="3483246" y="334549"/>
                  </a:lnTo>
                  <a:lnTo>
                    <a:pt x="3483246" y="352238"/>
                  </a:lnTo>
                  <a:lnTo>
                    <a:pt x="3483246" y="369730"/>
                  </a:lnTo>
                  <a:lnTo>
                    <a:pt x="3483246" y="387027"/>
                  </a:lnTo>
                  <a:lnTo>
                    <a:pt x="3483246" y="404133"/>
                  </a:lnTo>
                  <a:lnTo>
                    <a:pt x="3483246" y="421051"/>
                  </a:lnTo>
                  <a:lnTo>
                    <a:pt x="3483246" y="437785"/>
                  </a:lnTo>
                  <a:lnTo>
                    <a:pt x="3483246" y="454336"/>
                  </a:lnTo>
                  <a:lnTo>
                    <a:pt x="3483246" y="470709"/>
                  </a:lnTo>
                  <a:lnTo>
                    <a:pt x="3483246" y="486905"/>
                  </a:lnTo>
                  <a:lnTo>
                    <a:pt x="3483246" y="502928"/>
                  </a:lnTo>
                  <a:lnTo>
                    <a:pt x="3483246" y="518781"/>
                  </a:lnTo>
                  <a:lnTo>
                    <a:pt x="3483246" y="534466"/>
                  </a:lnTo>
                  <a:lnTo>
                    <a:pt x="3483246" y="549986"/>
                  </a:lnTo>
                  <a:lnTo>
                    <a:pt x="3483246" y="565343"/>
                  </a:lnTo>
                  <a:lnTo>
                    <a:pt x="3483246" y="580541"/>
                  </a:lnTo>
                  <a:lnTo>
                    <a:pt x="3483246" y="595581"/>
                  </a:lnTo>
                  <a:lnTo>
                    <a:pt x="3483246" y="610465"/>
                  </a:lnTo>
                  <a:lnTo>
                    <a:pt x="3483246" y="625198"/>
                  </a:lnTo>
                  <a:lnTo>
                    <a:pt x="3483246" y="639780"/>
                  </a:lnTo>
                  <a:lnTo>
                    <a:pt x="3483246" y="654213"/>
                  </a:lnTo>
                  <a:lnTo>
                    <a:pt x="3483246" y="668501"/>
                  </a:lnTo>
                  <a:lnTo>
                    <a:pt x="3483246" y="682646"/>
                  </a:lnTo>
                  <a:lnTo>
                    <a:pt x="3483246" y="696649"/>
                  </a:lnTo>
                  <a:lnTo>
                    <a:pt x="3483246" y="710513"/>
                  </a:lnTo>
                  <a:lnTo>
                    <a:pt x="3483246" y="724239"/>
                  </a:lnTo>
                  <a:lnTo>
                    <a:pt x="3483246" y="737830"/>
                  </a:lnTo>
                  <a:lnTo>
                    <a:pt x="3483246" y="751288"/>
                  </a:lnTo>
                  <a:lnTo>
                    <a:pt x="3483246" y="764615"/>
                  </a:lnTo>
                  <a:lnTo>
                    <a:pt x="3483246" y="777812"/>
                  </a:lnTo>
                  <a:lnTo>
                    <a:pt x="3483246" y="790882"/>
                  </a:lnTo>
                  <a:lnTo>
                    <a:pt x="3483246" y="803826"/>
                  </a:lnTo>
                  <a:lnTo>
                    <a:pt x="3483246" y="816646"/>
                  </a:lnTo>
                  <a:lnTo>
                    <a:pt x="3483246" y="829344"/>
                  </a:lnTo>
                  <a:lnTo>
                    <a:pt x="3483246" y="841922"/>
                  </a:lnTo>
                  <a:lnTo>
                    <a:pt x="3483246" y="854381"/>
                  </a:lnTo>
                  <a:lnTo>
                    <a:pt x="3483246" y="866723"/>
                  </a:lnTo>
                  <a:lnTo>
                    <a:pt x="3483246" y="878950"/>
                  </a:lnTo>
                  <a:lnTo>
                    <a:pt x="3483246" y="891063"/>
                  </a:lnTo>
                  <a:lnTo>
                    <a:pt x="3483246" y="903064"/>
                  </a:lnTo>
                  <a:lnTo>
                    <a:pt x="3483246" y="914954"/>
                  </a:lnTo>
                  <a:lnTo>
                    <a:pt x="3483246" y="926735"/>
                  </a:lnTo>
                  <a:lnTo>
                    <a:pt x="3483246" y="938408"/>
                  </a:lnTo>
                  <a:lnTo>
                    <a:pt x="3483246" y="949976"/>
                  </a:lnTo>
                  <a:lnTo>
                    <a:pt x="3483246" y="961439"/>
                  </a:lnTo>
                  <a:lnTo>
                    <a:pt x="3483246" y="972798"/>
                  </a:lnTo>
                  <a:lnTo>
                    <a:pt x="3483246" y="984056"/>
                  </a:lnTo>
                  <a:lnTo>
                    <a:pt x="3483246" y="995213"/>
                  </a:lnTo>
                  <a:lnTo>
                    <a:pt x="3483246" y="1006271"/>
                  </a:lnTo>
                  <a:lnTo>
                    <a:pt x="3483246" y="1017231"/>
                  </a:lnTo>
                  <a:lnTo>
                    <a:pt x="3483246" y="1028094"/>
                  </a:lnTo>
                  <a:lnTo>
                    <a:pt x="3483246" y="1038863"/>
                  </a:lnTo>
                  <a:lnTo>
                    <a:pt x="3483246" y="1049537"/>
                  </a:lnTo>
                  <a:lnTo>
                    <a:pt x="3483246" y="1060118"/>
                  </a:lnTo>
                  <a:lnTo>
                    <a:pt x="3483246" y="1070608"/>
                  </a:lnTo>
                  <a:lnTo>
                    <a:pt x="3483246" y="1081007"/>
                  </a:lnTo>
                  <a:lnTo>
                    <a:pt x="3483246" y="1091317"/>
                  </a:lnTo>
                  <a:lnTo>
                    <a:pt x="3483246" y="1101539"/>
                  </a:lnTo>
                  <a:lnTo>
                    <a:pt x="3483246" y="1111674"/>
                  </a:lnTo>
                  <a:lnTo>
                    <a:pt x="3483246" y="1121723"/>
                  </a:lnTo>
                  <a:lnTo>
                    <a:pt x="3483246" y="1131687"/>
                  </a:lnTo>
                  <a:lnTo>
                    <a:pt x="3483246" y="1141568"/>
                  </a:lnTo>
                  <a:lnTo>
                    <a:pt x="3483246" y="1151366"/>
                  </a:lnTo>
                  <a:lnTo>
                    <a:pt x="3483246" y="1161082"/>
                  </a:lnTo>
                  <a:lnTo>
                    <a:pt x="3483246" y="1170717"/>
                  </a:lnTo>
                  <a:lnTo>
                    <a:pt x="3483246" y="1180273"/>
                  </a:lnTo>
                  <a:lnTo>
                    <a:pt x="3483246" y="1189751"/>
                  </a:lnTo>
                  <a:lnTo>
                    <a:pt x="3483246" y="1199150"/>
                  </a:lnTo>
                  <a:lnTo>
                    <a:pt x="3483246" y="1208473"/>
                  </a:lnTo>
                  <a:lnTo>
                    <a:pt x="3483246" y="1217720"/>
                  </a:lnTo>
                  <a:lnTo>
                    <a:pt x="3483246" y="1226892"/>
                  </a:lnTo>
                  <a:lnTo>
                    <a:pt x="3483246" y="1235990"/>
                  </a:lnTo>
                  <a:lnTo>
                    <a:pt x="3483246" y="1245015"/>
                  </a:lnTo>
                  <a:lnTo>
                    <a:pt x="3483246" y="1253968"/>
                  </a:lnTo>
                  <a:lnTo>
                    <a:pt x="3483246" y="1262850"/>
                  </a:lnTo>
                  <a:lnTo>
                    <a:pt x="3483246" y="1271661"/>
                  </a:lnTo>
                  <a:lnTo>
                    <a:pt x="3483246" y="1280403"/>
                  </a:lnTo>
                  <a:lnTo>
                    <a:pt x="3483246" y="1289075"/>
                  </a:lnTo>
                  <a:lnTo>
                    <a:pt x="3483246" y="1297680"/>
                  </a:lnTo>
                  <a:lnTo>
                    <a:pt x="3483246" y="1306217"/>
                  </a:lnTo>
                  <a:lnTo>
                    <a:pt x="3483246" y="1314688"/>
                  </a:lnTo>
                  <a:lnTo>
                    <a:pt x="3483246" y="1323093"/>
                  </a:lnTo>
                  <a:lnTo>
                    <a:pt x="3483246" y="1331434"/>
                  </a:lnTo>
                  <a:lnTo>
                    <a:pt x="3483246" y="1339710"/>
                  </a:lnTo>
                  <a:lnTo>
                    <a:pt x="3483246" y="1347923"/>
                  </a:lnTo>
                  <a:lnTo>
                    <a:pt x="3483246" y="1356073"/>
                  </a:lnTo>
                  <a:lnTo>
                    <a:pt x="3483246" y="1364161"/>
                  </a:lnTo>
                  <a:lnTo>
                    <a:pt x="3483246" y="1372188"/>
                  </a:lnTo>
                  <a:lnTo>
                    <a:pt x="3483246" y="1380154"/>
                  </a:lnTo>
                  <a:lnTo>
                    <a:pt x="3483246" y="1388060"/>
                  </a:lnTo>
                  <a:lnTo>
                    <a:pt x="3483246" y="1395907"/>
                  </a:lnTo>
                  <a:lnTo>
                    <a:pt x="3483246" y="1403696"/>
                  </a:lnTo>
                  <a:lnTo>
                    <a:pt x="3483246" y="1411427"/>
                  </a:lnTo>
                  <a:lnTo>
                    <a:pt x="3483246" y="1419100"/>
                  </a:lnTo>
                  <a:lnTo>
                    <a:pt x="3483246" y="1426717"/>
                  </a:lnTo>
                  <a:lnTo>
                    <a:pt x="3483246" y="1434278"/>
                  </a:lnTo>
                  <a:lnTo>
                    <a:pt x="3483246" y="1441783"/>
                  </a:lnTo>
                  <a:lnTo>
                    <a:pt x="3483246" y="1449234"/>
                  </a:lnTo>
                  <a:lnTo>
                    <a:pt x="3483246" y="1456630"/>
                  </a:lnTo>
                  <a:lnTo>
                    <a:pt x="3483246" y="1463973"/>
                  </a:lnTo>
                  <a:lnTo>
                    <a:pt x="3483246" y="1471263"/>
                  </a:lnTo>
                  <a:lnTo>
                    <a:pt x="3483246" y="1478500"/>
                  </a:lnTo>
                  <a:lnTo>
                    <a:pt x="3483246" y="1485685"/>
                  </a:lnTo>
                  <a:lnTo>
                    <a:pt x="3483246" y="1492820"/>
                  </a:lnTo>
                  <a:lnTo>
                    <a:pt x="3483246" y="1499903"/>
                  </a:lnTo>
                  <a:lnTo>
                    <a:pt x="3483246" y="1506936"/>
                  </a:lnTo>
                  <a:lnTo>
                    <a:pt x="3483246" y="1513920"/>
                  </a:lnTo>
                  <a:lnTo>
                    <a:pt x="3483246" y="1520854"/>
                  </a:lnTo>
                  <a:lnTo>
                    <a:pt x="3483246" y="1527739"/>
                  </a:lnTo>
                  <a:lnTo>
                    <a:pt x="3483246" y="1534577"/>
                  </a:lnTo>
                  <a:lnTo>
                    <a:pt x="3483246" y="1541367"/>
                  </a:lnTo>
                  <a:lnTo>
                    <a:pt x="3483246" y="1548109"/>
                  </a:lnTo>
                  <a:lnTo>
                    <a:pt x="3483246" y="1554805"/>
                  </a:lnTo>
                  <a:lnTo>
                    <a:pt x="3483246" y="1561455"/>
                  </a:lnTo>
                  <a:lnTo>
                    <a:pt x="3483246" y="1568059"/>
                  </a:lnTo>
                  <a:lnTo>
                    <a:pt x="3483246" y="1574618"/>
                  </a:lnTo>
                  <a:lnTo>
                    <a:pt x="3483246" y="1581132"/>
                  </a:lnTo>
                  <a:lnTo>
                    <a:pt x="3483246" y="1587602"/>
                  </a:lnTo>
                  <a:lnTo>
                    <a:pt x="3483246" y="1594028"/>
                  </a:lnTo>
                  <a:lnTo>
                    <a:pt x="3483246" y="1600410"/>
                  </a:lnTo>
                  <a:lnTo>
                    <a:pt x="3483246" y="1606750"/>
                  </a:lnTo>
                  <a:lnTo>
                    <a:pt x="3483246" y="1613047"/>
                  </a:lnTo>
                  <a:lnTo>
                    <a:pt x="3483246" y="1619302"/>
                  </a:lnTo>
                  <a:lnTo>
                    <a:pt x="3483246" y="1625515"/>
                  </a:lnTo>
                  <a:lnTo>
                    <a:pt x="3483246" y="1631687"/>
                  </a:lnTo>
                  <a:lnTo>
                    <a:pt x="3483246" y="1637818"/>
                  </a:lnTo>
                  <a:lnTo>
                    <a:pt x="3483246" y="1643908"/>
                  </a:lnTo>
                  <a:lnTo>
                    <a:pt x="3483246" y="1649959"/>
                  </a:lnTo>
                  <a:lnTo>
                    <a:pt x="3483246" y="1655969"/>
                  </a:lnTo>
                  <a:lnTo>
                    <a:pt x="3483246" y="1661941"/>
                  </a:lnTo>
                  <a:lnTo>
                    <a:pt x="3483246" y="1667873"/>
                  </a:lnTo>
                  <a:lnTo>
                    <a:pt x="3483246" y="1673768"/>
                  </a:lnTo>
                  <a:lnTo>
                    <a:pt x="3483246" y="1679623"/>
                  </a:lnTo>
                  <a:lnTo>
                    <a:pt x="3483246" y="1685442"/>
                  </a:lnTo>
                  <a:lnTo>
                    <a:pt x="3483246" y="1691222"/>
                  </a:lnTo>
                  <a:lnTo>
                    <a:pt x="3483246" y="1696966"/>
                  </a:lnTo>
                  <a:lnTo>
                    <a:pt x="3483246" y="1702673"/>
                  </a:lnTo>
                  <a:lnTo>
                    <a:pt x="3483246" y="1708344"/>
                  </a:lnTo>
                  <a:lnTo>
                    <a:pt x="3483246" y="1713978"/>
                  </a:lnTo>
                  <a:lnTo>
                    <a:pt x="3483246" y="1719577"/>
                  </a:lnTo>
                  <a:lnTo>
                    <a:pt x="3483246" y="1725141"/>
                  </a:lnTo>
                  <a:lnTo>
                    <a:pt x="3483246" y="1730669"/>
                  </a:lnTo>
                  <a:lnTo>
                    <a:pt x="3483246" y="1736163"/>
                  </a:lnTo>
                  <a:lnTo>
                    <a:pt x="3483246" y="1741623"/>
                  </a:lnTo>
                  <a:lnTo>
                    <a:pt x="3483246" y="1747049"/>
                  </a:lnTo>
                  <a:lnTo>
                    <a:pt x="3483246" y="1752441"/>
                  </a:lnTo>
                  <a:lnTo>
                    <a:pt x="3483246" y="1757799"/>
                  </a:lnTo>
                  <a:lnTo>
                    <a:pt x="3483246" y="1763125"/>
                  </a:lnTo>
                  <a:lnTo>
                    <a:pt x="3483246" y="1768417"/>
                  </a:lnTo>
                  <a:lnTo>
                    <a:pt x="3483246" y="1773677"/>
                  </a:lnTo>
                  <a:lnTo>
                    <a:pt x="3483246" y="1778905"/>
                  </a:lnTo>
                  <a:lnTo>
                    <a:pt x="3483246" y="1784102"/>
                  </a:lnTo>
                  <a:lnTo>
                    <a:pt x="3483246" y="1789266"/>
                  </a:lnTo>
                  <a:lnTo>
                    <a:pt x="3483246" y="1794399"/>
                  </a:lnTo>
                  <a:lnTo>
                    <a:pt x="3483246" y="1799502"/>
                  </a:lnTo>
                  <a:lnTo>
                    <a:pt x="3483246" y="1804573"/>
                  </a:lnTo>
                  <a:lnTo>
                    <a:pt x="3483246" y="1809614"/>
                  </a:lnTo>
                  <a:lnTo>
                    <a:pt x="3483246" y="1814625"/>
                  </a:lnTo>
                  <a:lnTo>
                    <a:pt x="3483246" y="1819606"/>
                  </a:lnTo>
                  <a:lnTo>
                    <a:pt x="3483246" y="1824557"/>
                  </a:lnTo>
                  <a:lnTo>
                    <a:pt x="3483246" y="1829479"/>
                  </a:lnTo>
                  <a:lnTo>
                    <a:pt x="3483246" y="1834372"/>
                  </a:lnTo>
                  <a:lnTo>
                    <a:pt x="3483246" y="1839236"/>
                  </a:lnTo>
                  <a:lnTo>
                    <a:pt x="3483246" y="1844071"/>
                  </a:lnTo>
                  <a:lnTo>
                    <a:pt x="3483246" y="1848878"/>
                  </a:lnTo>
                  <a:lnTo>
                    <a:pt x="3483246" y="1853657"/>
                  </a:lnTo>
                  <a:lnTo>
                    <a:pt x="3483246" y="1858408"/>
                  </a:lnTo>
                  <a:lnTo>
                    <a:pt x="3483246" y="1863132"/>
                  </a:lnTo>
                  <a:lnTo>
                    <a:pt x="3483246" y="1867828"/>
                  </a:lnTo>
                  <a:lnTo>
                    <a:pt x="3483246" y="1872496"/>
                  </a:lnTo>
                  <a:lnTo>
                    <a:pt x="3483246" y="1877138"/>
                  </a:lnTo>
                  <a:lnTo>
                    <a:pt x="3483246" y="1881754"/>
                  </a:lnTo>
                  <a:lnTo>
                    <a:pt x="3483246" y="1886342"/>
                  </a:lnTo>
                  <a:lnTo>
                    <a:pt x="3483246" y="1890905"/>
                  </a:lnTo>
                  <a:lnTo>
                    <a:pt x="3483246" y="1895442"/>
                  </a:lnTo>
                  <a:lnTo>
                    <a:pt x="3483246" y="1899952"/>
                  </a:lnTo>
                  <a:lnTo>
                    <a:pt x="3483246" y="1904438"/>
                  </a:lnTo>
                  <a:lnTo>
                    <a:pt x="3483246" y="1908898"/>
                  </a:lnTo>
                  <a:lnTo>
                    <a:pt x="3483246" y="1913332"/>
                  </a:lnTo>
                  <a:lnTo>
                    <a:pt x="3483246" y="1917742"/>
                  </a:lnTo>
                  <a:lnTo>
                    <a:pt x="3483246" y="1922127"/>
                  </a:lnTo>
                  <a:lnTo>
                    <a:pt x="3483246" y="1926488"/>
                  </a:lnTo>
                  <a:lnTo>
                    <a:pt x="3483246" y="1930824"/>
                  </a:lnTo>
                  <a:lnTo>
                    <a:pt x="3483246" y="1935137"/>
                  </a:lnTo>
                  <a:lnTo>
                    <a:pt x="3483246" y="1939425"/>
                  </a:lnTo>
                  <a:lnTo>
                    <a:pt x="3483246" y="1943690"/>
                  </a:lnTo>
                  <a:lnTo>
                    <a:pt x="3483246" y="1947931"/>
                  </a:lnTo>
                  <a:lnTo>
                    <a:pt x="3483246" y="1952149"/>
                  </a:lnTo>
                  <a:lnTo>
                    <a:pt x="3483246" y="1956344"/>
                  </a:lnTo>
                  <a:lnTo>
                    <a:pt x="3483246" y="1960516"/>
                  </a:lnTo>
                  <a:lnTo>
                    <a:pt x="3483246" y="1964665"/>
                  </a:lnTo>
                  <a:lnTo>
                    <a:pt x="3483246" y="1968791"/>
                  </a:lnTo>
                  <a:lnTo>
                    <a:pt x="3483246" y="1972895"/>
                  </a:lnTo>
                  <a:lnTo>
                    <a:pt x="3483246" y="1976978"/>
                  </a:lnTo>
                  <a:lnTo>
                    <a:pt x="3483246" y="1981038"/>
                  </a:lnTo>
                  <a:lnTo>
                    <a:pt x="3483246" y="1985076"/>
                  </a:lnTo>
                  <a:lnTo>
                    <a:pt x="3483246" y="1989092"/>
                  </a:lnTo>
                  <a:lnTo>
                    <a:pt x="3483246" y="1993087"/>
                  </a:lnTo>
                  <a:lnTo>
                    <a:pt x="3483246" y="1997061"/>
                  </a:lnTo>
                  <a:lnTo>
                    <a:pt x="3483246" y="2001014"/>
                  </a:lnTo>
                  <a:lnTo>
                    <a:pt x="3483246" y="2004945"/>
                  </a:lnTo>
                  <a:lnTo>
                    <a:pt x="3483246" y="2008856"/>
                  </a:lnTo>
                  <a:lnTo>
                    <a:pt x="3483246" y="2012746"/>
                  </a:lnTo>
                  <a:lnTo>
                    <a:pt x="3483246" y="2016616"/>
                  </a:lnTo>
                  <a:lnTo>
                    <a:pt x="3483246" y="2020466"/>
                  </a:lnTo>
                  <a:lnTo>
                    <a:pt x="3483246" y="2024295"/>
                  </a:lnTo>
                  <a:lnTo>
                    <a:pt x="3483246" y="2028104"/>
                  </a:lnTo>
                  <a:lnTo>
                    <a:pt x="3483246" y="2031894"/>
                  </a:lnTo>
                  <a:lnTo>
                    <a:pt x="3483246" y="2035663"/>
                  </a:lnTo>
                  <a:lnTo>
                    <a:pt x="3483246" y="2039414"/>
                  </a:lnTo>
                  <a:lnTo>
                    <a:pt x="3483246" y="2043144"/>
                  </a:lnTo>
                  <a:lnTo>
                    <a:pt x="3483246" y="2046856"/>
                  </a:lnTo>
                  <a:lnTo>
                    <a:pt x="3483246" y="2050548"/>
                  </a:lnTo>
                  <a:lnTo>
                    <a:pt x="3483246" y="2054222"/>
                  </a:lnTo>
                  <a:lnTo>
                    <a:pt x="3483246" y="2057877"/>
                  </a:lnTo>
                  <a:lnTo>
                    <a:pt x="3483246" y="2061513"/>
                  </a:lnTo>
                  <a:lnTo>
                    <a:pt x="3483246" y="2065131"/>
                  </a:lnTo>
                  <a:lnTo>
                    <a:pt x="3483246" y="2068730"/>
                  </a:lnTo>
                  <a:lnTo>
                    <a:pt x="3483246" y="2072311"/>
                  </a:lnTo>
                  <a:lnTo>
                    <a:pt x="3483246" y="2075874"/>
                  </a:lnTo>
                  <a:lnTo>
                    <a:pt x="3483246" y="2079419"/>
                  </a:lnTo>
                  <a:lnTo>
                    <a:pt x="3483246" y="2082946"/>
                  </a:lnTo>
                  <a:lnTo>
                    <a:pt x="3483246" y="2086456"/>
                  </a:lnTo>
                  <a:lnTo>
                    <a:pt x="3483246" y="2089948"/>
                  </a:lnTo>
                  <a:lnTo>
                    <a:pt x="3483246" y="2093422"/>
                  </a:lnTo>
                  <a:lnTo>
                    <a:pt x="3483246" y="2096880"/>
                  </a:lnTo>
                  <a:lnTo>
                    <a:pt x="3483246" y="2100320"/>
                  </a:lnTo>
                  <a:lnTo>
                    <a:pt x="3483246" y="2103743"/>
                  </a:lnTo>
                  <a:lnTo>
                    <a:pt x="3483246" y="2107149"/>
                  </a:lnTo>
                  <a:lnTo>
                    <a:pt x="3483246" y="2110538"/>
                  </a:lnTo>
                  <a:lnTo>
                    <a:pt x="3483246" y="2113911"/>
                  </a:lnTo>
                  <a:lnTo>
                    <a:pt x="3483246" y="2117267"/>
                  </a:lnTo>
                  <a:lnTo>
                    <a:pt x="3483246" y="2120607"/>
                  </a:lnTo>
                  <a:lnTo>
                    <a:pt x="3483246" y="2123931"/>
                  </a:lnTo>
                  <a:lnTo>
                    <a:pt x="3483246" y="2127238"/>
                  </a:lnTo>
                  <a:lnTo>
                    <a:pt x="3483246" y="2130529"/>
                  </a:lnTo>
                  <a:lnTo>
                    <a:pt x="3483246" y="2133805"/>
                  </a:lnTo>
                  <a:lnTo>
                    <a:pt x="3483246" y="2137064"/>
                  </a:lnTo>
                  <a:lnTo>
                    <a:pt x="3483246" y="2140308"/>
                  </a:lnTo>
                  <a:lnTo>
                    <a:pt x="3483246" y="2143536"/>
                  </a:lnTo>
                  <a:lnTo>
                    <a:pt x="3483246" y="2146749"/>
                  </a:lnTo>
                  <a:lnTo>
                    <a:pt x="3483246" y="2149946"/>
                  </a:lnTo>
                  <a:lnTo>
                    <a:pt x="3483246" y="2153128"/>
                  </a:lnTo>
                  <a:lnTo>
                    <a:pt x="3483246" y="2156295"/>
                  </a:lnTo>
                  <a:lnTo>
                    <a:pt x="3483246" y="2159447"/>
                  </a:lnTo>
                  <a:lnTo>
                    <a:pt x="3483246" y="2162584"/>
                  </a:lnTo>
                  <a:lnTo>
                    <a:pt x="3483246" y="2165706"/>
                  </a:lnTo>
                  <a:lnTo>
                    <a:pt x="3483246" y="2168814"/>
                  </a:lnTo>
                  <a:lnTo>
                    <a:pt x="3483246" y="2171906"/>
                  </a:lnTo>
                  <a:lnTo>
                    <a:pt x="3483246" y="2174985"/>
                  </a:lnTo>
                  <a:lnTo>
                    <a:pt x="3483246" y="2178049"/>
                  </a:lnTo>
                  <a:lnTo>
                    <a:pt x="3483246" y="2181098"/>
                  </a:lnTo>
                  <a:lnTo>
                    <a:pt x="3483246" y="2184133"/>
                  </a:lnTo>
                  <a:lnTo>
                    <a:pt x="3483246" y="2187155"/>
                  </a:lnTo>
                  <a:lnTo>
                    <a:pt x="3483246" y="2190162"/>
                  </a:lnTo>
                  <a:lnTo>
                    <a:pt x="3483246" y="2193155"/>
                  </a:lnTo>
                  <a:lnTo>
                    <a:pt x="3483246" y="2196134"/>
                  </a:lnTo>
                  <a:lnTo>
                    <a:pt x="3483246" y="2199100"/>
                  </a:lnTo>
                  <a:lnTo>
                    <a:pt x="3483246" y="2202052"/>
                  </a:lnTo>
                  <a:lnTo>
                    <a:pt x="3483246" y="2204991"/>
                  </a:lnTo>
                  <a:lnTo>
                    <a:pt x="3483246" y="2207916"/>
                  </a:lnTo>
                  <a:lnTo>
                    <a:pt x="3483246" y="2210827"/>
                  </a:lnTo>
                  <a:lnTo>
                    <a:pt x="3483246" y="2213726"/>
                  </a:lnTo>
                  <a:lnTo>
                    <a:pt x="3483246" y="2216611"/>
                  </a:lnTo>
                  <a:lnTo>
                    <a:pt x="3483246" y="2219483"/>
                  </a:lnTo>
                  <a:lnTo>
                    <a:pt x="3483246" y="2222343"/>
                  </a:lnTo>
                  <a:lnTo>
                    <a:pt x="3483246" y="2225189"/>
                  </a:lnTo>
                  <a:lnTo>
                    <a:pt x="3483246" y="2228022"/>
                  </a:lnTo>
                  <a:lnTo>
                    <a:pt x="3483246" y="2230843"/>
                  </a:lnTo>
                  <a:lnTo>
                    <a:pt x="3483246" y="2233651"/>
                  </a:lnTo>
                  <a:lnTo>
                    <a:pt x="3483246" y="2236447"/>
                  </a:lnTo>
                  <a:lnTo>
                    <a:pt x="3483246" y="2239230"/>
                  </a:lnTo>
                  <a:lnTo>
                    <a:pt x="3483246" y="2242000"/>
                  </a:lnTo>
                  <a:lnTo>
                    <a:pt x="3483246" y="2244759"/>
                  </a:lnTo>
                  <a:lnTo>
                    <a:pt x="3483246" y="2247505"/>
                  </a:lnTo>
                  <a:lnTo>
                    <a:pt x="3483246" y="2250239"/>
                  </a:lnTo>
                  <a:lnTo>
                    <a:pt x="3483246" y="2252961"/>
                  </a:lnTo>
                  <a:lnTo>
                    <a:pt x="3483246" y="2255670"/>
                  </a:lnTo>
                  <a:lnTo>
                    <a:pt x="3483246" y="2258368"/>
                  </a:lnTo>
                  <a:lnTo>
                    <a:pt x="3483246" y="2261055"/>
                  </a:lnTo>
                  <a:lnTo>
                    <a:pt x="3483246" y="2263729"/>
                  </a:lnTo>
                  <a:lnTo>
                    <a:pt x="3483246" y="2266392"/>
                  </a:lnTo>
                  <a:lnTo>
                    <a:pt x="3483246" y="2269043"/>
                  </a:lnTo>
                  <a:lnTo>
                    <a:pt x="3483246" y="2271682"/>
                  </a:lnTo>
                  <a:lnTo>
                    <a:pt x="3483246" y="2274310"/>
                  </a:lnTo>
                  <a:lnTo>
                    <a:pt x="3483246" y="2276927"/>
                  </a:lnTo>
                  <a:lnTo>
                    <a:pt x="3483246" y="2279533"/>
                  </a:lnTo>
                  <a:lnTo>
                    <a:pt x="3483246" y="2282127"/>
                  </a:lnTo>
                  <a:lnTo>
                    <a:pt x="3483246" y="2284710"/>
                  </a:lnTo>
                  <a:lnTo>
                    <a:pt x="3483246" y="2287282"/>
                  </a:lnTo>
                  <a:lnTo>
                    <a:pt x="3483246" y="2289843"/>
                  </a:lnTo>
                  <a:lnTo>
                    <a:pt x="3483246" y="2292393"/>
                  </a:lnTo>
                  <a:lnTo>
                    <a:pt x="3483246" y="2294932"/>
                  </a:lnTo>
                  <a:lnTo>
                    <a:pt x="3483246" y="2297460"/>
                  </a:lnTo>
                  <a:lnTo>
                    <a:pt x="3483246" y="2299978"/>
                  </a:lnTo>
                  <a:lnTo>
                    <a:pt x="3483246" y="2302485"/>
                  </a:lnTo>
                  <a:lnTo>
                    <a:pt x="3483246" y="2304981"/>
                  </a:lnTo>
                  <a:lnTo>
                    <a:pt x="3483246" y="2307467"/>
                  </a:lnTo>
                  <a:lnTo>
                    <a:pt x="3483246" y="2309942"/>
                  </a:lnTo>
                  <a:lnTo>
                    <a:pt x="3483246" y="2312407"/>
                  </a:lnTo>
                  <a:lnTo>
                    <a:pt x="3483246" y="2314862"/>
                  </a:lnTo>
                  <a:lnTo>
                    <a:pt x="3483246" y="2317306"/>
                  </a:lnTo>
                  <a:lnTo>
                    <a:pt x="3483246" y="2319740"/>
                  </a:lnTo>
                  <a:lnTo>
                    <a:pt x="3483246" y="2322164"/>
                  </a:lnTo>
                  <a:lnTo>
                    <a:pt x="3483246" y="2324578"/>
                  </a:lnTo>
                  <a:lnTo>
                    <a:pt x="3483246" y="2326982"/>
                  </a:lnTo>
                  <a:lnTo>
                    <a:pt x="3483246" y="2329376"/>
                  </a:lnTo>
                  <a:lnTo>
                    <a:pt x="3483246" y="2331760"/>
                  </a:lnTo>
                  <a:lnTo>
                    <a:pt x="3483246" y="2334134"/>
                  </a:lnTo>
                  <a:lnTo>
                    <a:pt x="3483246" y="2336498"/>
                  </a:lnTo>
                  <a:lnTo>
                    <a:pt x="3483246" y="2338853"/>
                  </a:lnTo>
                  <a:lnTo>
                    <a:pt x="3483246" y="2341198"/>
                  </a:lnTo>
                  <a:lnTo>
                    <a:pt x="3483246" y="2343534"/>
                  </a:lnTo>
                  <a:lnTo>
                    <a:pt x="3483246" y="2345860"/>
                  </a:lnTo>
                  <a:lnTo>
                    <a:pt x="3483246" y="2348176"/>
                  </a:lnTo>
                  <a:lnTo>
                    <a:pt x="3483246" y="2350483"/>
                  </a:lnTo>
                  <a:lnTo>
                    <a:pt x="3483246" y="2352781"/>
                  </a:lnTo>
                  <a:lnTo>
                    <a:pt x="3483246" y="2355069"/>
                  </a:lnTo>
                  <a:lnTo>
                    <a:pt x="3483246" y="2357348"/>
                  </a:lnTo>
                  <a:lnTo>
                    <a:pt x="3483246" y="2359618"/>
                  </a:lnTo>
                  <a:lnTo>
                    <a:pt x="3483246" y="2361879"/>
                  </a:lnTo>
                  <a:lnTo>
                    <a:pt x="3483246" y="2364131"/>
                  </a:lnTo>
                  <a:lnTo>
                    <a:pt x="3483246" y="2366374"/>
                  </a:lnTo>
                  <a:lnTo>
                    <a:pt x="3483246" y="2368607"/>
                  </a:lnTo>
                  <a:lnTo>
                    <a:pt x="3483246" y="2370832"/>
                  </a:lnTo>
                  <a:lnTo>
                    <a:pt x="3483246" y="2373048"/>
                  </a:lnTo>
                  <a:lnTo>
                    <a:pt x="3483246" y="2375255"/>
                  </a:lnTo>
                  <a:lnTo>
                    <a:pt x="3483246" y="2377454"/>
                  </a:lnTo>
                  <a:lnTo>
                    <a:pt x="3483246" y="2379643"/>
                  </a:lnTo>
                  <a:lnTo>
                    <a:pt x="3483246" y="2381824"/>
                  </a:lnTo>
                  <a:lnTo>
                    <a:pt x="3483246" y="2383997"/>
                  </a:lnTo>
                  <a:lnTo>
                    <a:pt x="3483246" y="2386161"/>
                  </a:lnTo>
                  <a:lnTo>
                    <a:pt x="3483246" y="2388316"/>
                  </a:lnTo>
                  <a:lnTo>
                    <a:pt x="3483246" y="2390463"/>
                  </a:lnTo>
                  <a:lnTo>
                    <a:pt x="3483246" y="2392602"/>
                  </a:lnTo>
                  <a:lnTo>
                    <a:pt x="3483246" y="2394732"/>
                  </a:lnTo>
                  <a:lnTo>
                    <a:pt x="3483246" y="2396854"/>
                  </a:lnTo>
                  <a:lnTo>
                    <a:pt x="3483246" y="2398967"/>
                  </a:lnTo>
                  <a:lnTo>
                    <a:pt x="3483246" y="2401073"/>
                  </a:lnTo>
                  <a:lnTo>
                    <a:pt x="3483246" y="2403170"/>
                  </a:lnTo>
                  <a:lnTo>
                    <a:pt x="3483246" y="2405259"/>
                  </a:lnTo>
                  <a:lnTo>
                    <a:pt x="3483246" y="2407340"/>
                  </a:lnTo>
                  <a:lnTo>
                    <a:pt x="3483246" y="2409413"/>
                  </a:lnTo>
                  <a:lnTo>
                    <a:pt x="3483246" y="2411478"/>
                  </a:lnTo>
                  <a:lnTo>
                    <a:pt x="3483246" y="2413535"/>
                  </a:lnTo>
                  <a:lnTo>
                    <a:pt x="3483246" y="2415585"/>
                  </a:lnTo>
                  <a:lnTo>
                    <a:pt x="3483246" y="2417626"/>
                  </a:lnTo>
                  <a:lnTo>
                    <a:pt x="3483246" y="2419660"/>
                  </a:lnTo>
                  <a:lnTo>
                    <a:pt x="3483246" y="2421685"/>
                  </a:lnTo>
                  <a:lnTo>
                    <a:pt x="3483246" y="2423704"/>
                  </a:lnTo>
                  <a:lnTo>
                    <a:pt x="3483246" y="2425714"/>
                  </a:lnTo>
                  <a:lnTo>
                    <a:pt x="3483246" y="2427717"/>
                  </a:lnTo>
                  <a:lnTo>
                    <a:pt x="3483246" y="2429712"/>
                  </a:lnTo>
                  <a:lnTo>
                    <a:pt x="3483246" y="2431700"/>
                  </a:lnTo>
                  <a:lnTo>
                    <a:pt x="3483246" y="2433681"/>
                  </a:lnTo>
                  <a:lnTo>
                    <a:pt x="3483246" y="2435653"/>
                  </a:lnTo>
                  <a:lnTo>
                    <a:pt x="3483246" y="2437619"/>
                  </a:lnTo>
                  <a:lnTo>
                    <a:pt x="3483246" y="2439577"/>
                  </a:lnTo>
                  <a:lnTo>
                    <a:pt x="3483246" y="2441528"/>
                  </a:lnTo>
                  <a:lnTo>
                    <a:pt x="3483246" y="2443471"/>
                  </a:lnTo>
                  <a:lnTo>
                    <a:pt x="3483246" y="2445408"/>
                  </a:lnTo>
                  <a:lnTo>
                    <a:pt x="3483246" y="2447337"/>
                  </a:lnTo>
                  <a:lnTo>
                    <a:pt x="3483246" y="2449258"/>
                  </a:lnTo>
                  <a:lnTo>
                    <a:pt x="3483246" y="2451173"/>
                  </a:lnTo>
                  <a:lnTo>
                    <a:pt x="3483246" y="2453081"/>
                  </a:lnTo>
                  <a:lnTo>
                    <a:pt x="3483246" y="2454982"/>
                  </a:lnTo>
                  <a:lnTo>
                    <a:pt x="3483246" y="2456875"/>
                  </a:lnTo>
                  <a:lnTo>
                    <a:pt x="3483246" y="2458762"/>
                  </a:lnTo>
                  <a:lnTo>
                    <a:pt x="3483246" y="2460642"/>
                  </a:lnTo>
                  <a:lnTo>
                    <a:pt x="3483246" y="2462515"/>
                  </a:lnTo>
                  <a:lnTo>
                    <a:pt x="3483246" y="2464381"/>
                  </a:lnTo>
                  <a:lnTo>
                    <a:pt x="3483246" y="2466240"/>
                  </a:lnTo>
                  <a:lnTo>
                    <a:pt x="3483246" y="2468093"/>
                  </a:lnTo>
                  <a:lnTo>
                    <a:pt x="3483246" y="2469938"/>
                  </a:lnTo>
                  <a:lnTo>
                    <a:pt x="3483246" y="2471777"/>
                  </a:lnTo>
                  <a:lnTo>
                    <a:pt x="3483246" y="2473610"/>
                  </a:lnTo>
                  <a:lnTo>
                    <a:pt x="3483246" y="2475435"/>
                  </a:lnTo>
                  <a:lnTo>
                    <a:pt x="3483246" y="2477255"/>
                  </a:lnTo>
                  <a:lnTo>
                    <a:pt x="3483246" y="2479067"/>
                  </a:lnTo>
                  <a:lnTo>
                    <a:pt x="3483246" y="2480873"/>
                  </a:lnTo>
                  <a:lnTo>
                    <a:pt x="3483246" y="2482673"/>
                  </a:lnTo>
                  <a:lnTo>
                    <a:pt x="3483246" y="2484466"/>
                  </a:lnTo>
                  <a:lnTo>
                    <a:pt x="3483246" y="2486253"/>
                  </a:lnTo>
                  <a:lnTo>
                    <a:pt x="3483246" y="2488033"/>
                  </a:lnTo>
                  <a:lnTo>
                    <a:pt x="3483246" y="2489807"/>
                  </a:lnTo>
                  <a:lnTo>
                    <a:pt x="3483246" y="2491575"/>
                  </a:lnTo>
                  <a:lnTo>
                    <a:pt x="3483246" y="2493336"/>
                  </a:lnTo>
                  <a:lnTo>
                    <a:pt x="3483246" y="2495091"/>
                  </a:lnTo>
                  <a:lnTo>
                    <a:pt x="3483246" y="2496840"/>
                  </a:lnTo>
                  <a:lnTo>
                    <a:pt x="3483246" y="2498583"/>
                  </a:lnTo>
                  <a:lnTo>
                    <a:pt x="3483246" y="2500320"/>
                  </a:lnTo>
                  <a:lnTo>
                    <a:pt x="3483246" y="2502050"/>
                  </a:lnTo>
                  <a:lnTo>
                    <a:pt x="3483246" y="2503775"/>
                  </a:lnTo>
                  <a:lnTo>
                    <a:pt x="3483246" y="2505493"/>
                  </a:lnTo>
                  <a:lnTo>
                    <a:pt x="3483246" y="2507205"/>
                  </a:lnTo>
                  <a:lnTo>
                    <a:pt x="3483246" y="2508912"/>
                  </a:lnTo>
                  <a:lnTo>
                    <a:pt x="3483246" y="2510612"/>
                  </a:lnTo>
                  <a:lnTo>
                    <a:pt x="3483246" y="2512307"/>
                  </a:lnTo>
                  <a:lnTo>
                    <a:pt x="3483246" y="2513995"/>
                  </a:lnTo>
                  <a:lnTo>
                    <a:pt x="3483246" y="2515678"/>
                  </a:lnTo>
                  <a:lnTo>
                    <a:pt x="3483246" y="2517355"/>
                  </a:lnTo>
                  <a:lnTo>
                    <a:pt x="3483246" y="2519026"/>
                  </a:lnTo>
                  <a:lnTo>
                    <a:pt x="3483246" y="2520691"/>
                  </a:lnTo>
                  <a:lnTo>
                    <a:pt x="3483246" y="2522351"/>
                  </a:lnTo>
                  <a:lnTo>
                    <a:pt x="3483246" y="2524005"/>
                  </a:lnTo>
                  <a:lnTo>
                    <a:pt x="3483246" y="2525653"/>
                  </a:lnTo>
                  <a:lnTo>
                    <a:pt x="3483246" y="2527295"/>
                  </a:lnTo>
                  <a:lnTo>
                    <a:pt x="3483246" y="2528932"/>
                  </a:lnTo>
                  <a:lnTo>
                    <a:pt x="3483246" y="2530564"/>
                  </a:lnTo>
                  <a:lnTo>
                    <a:pt x="3483246" y="2532189"/>
                  </a:lnTo>
                  <a:lnTo>
                    <a:pt x="3483246" y="2533809"/>
                  </a:lnTo>
                  <a:lnTo>
                    <a:pt x="3483246" y="2535424"/>
                  </a:lnTo>
                  <a:lnTo>
                    <a:pt x="3483246" y="2537033"/>
                  </a:lnTo>
                  <a:lnTo>
                    <a:pt x="3483246" y="2538637"/>
                  </a:lnTo>
                  <a:lnTo>
                    <a:pt x="3483246" y="2540235"/>
                  </a:lnTo>
                  <a:lnTo>
                    <a:pt x="3483246" y="2541828"/>
                  </a:lnTo>
                  <a:lnTo>
                    <a:pt x="3483246" y="2543416"/>
                  </a:lnTo>
                  <a:lnTo>
                    <a:pt x="3483246" y="2544998"/>
                  </a:lnTo>
                  <a:lnTo>
                    <a:pt x="3483246" y="2546575"/>
                  </a:lnTo>
                  <a:lnTo>
                    <a:pt x="3483246" y="2548147"/>
                  </a:lnTo>
                  <a:lnTo>
                    <a:pt x="3483246" y="2549713"/>
                  </a:lnTo>
                  <a:lnTo>
                    <a:pt x="3483246" y="2551274"/>
                  </a:lnTo>
                  <a:lnTo>
                    <a:pt x="3483246" y="2552830"/>
                  </a:lnTo>
                  <a:lnTo>
                    <a:pt x="3483246" y="2554381"/>
                  </a:lnTo>
                  <a:lnTo>
                    <a:pt x="3483246" y="2555926"/>
                  </a:lnTo>
                  <a:lnTo>
                    <a:pt x="3483246" y="2557467"/>
                  </a:lnTo>
                  <a:lnTo>
                    <a:pt x="3483246" y="2559002"/>
                  </a:lnTo>
                  <a:lnTo>
                    <a:pt x="3483246" y="2560532"/>
                  </a:lnTo>
                  <a:lnTo>
                    <a:pt x="3483246" y="2562057"/>
                  </a:lnTo>
                  <a:lnTo>
                    <a:pt x="3483246" y="2563577"/>
                  </a:lnTo>
                  <a:lnTo>
                    <a:pt x="3483246" y="2565092"/>
                  </a:lnTo>
                  <a:lnTo>
                    <a:pt x="3483246" y="2566603"/>
                  </a:lnTo>
                  <a:lnTo>
                    <a:pt x="3483246" y="2568108"/>
                  </a:lnTo>
                  <a:lnTo>
                    <a:pt x="3483246" y="2569608"/>
                  </a:lnTo>
                  <a:lnTo>
                    <a:pt x="3483246" y="2571103"/>
                  </a:lnTo>
                  <a:lnTo>
                    <a:pt x="3483246" y="2572594"/>
                  </a:lnTo>
                  <a:lnTo>
                    <a:pt x="3483246" y="2574079"/>
                  </a:lnTo>
                  <a:lnTo>
                    <a:pt x="3483246" y="2575560"/>
                  </a:lnTo>
                  <a:lnTo>
                    <a:pt x="3483246" y="2577036"/>
                  </a:lnTo>
                  <a:lnTo>
                    <a:pt x="3483246" y="2578507"/>
                  </a:lnTo>
                  <a:lnTo>
                    <a:pt x="3483246" y="2579973"/>
                  </a:lnTo>
                  <a:lnTo>
                    <a:pt x="3483246" y="2581435"/>
                  </a:lnTo>
                  <a:lnTo>
                    <a:pt x="3483246" y="2582892"/>
                  </a:lnTo>
                  <a:lnTo>
                    <a:pt x="3483246" y="2584344"/>
                  </a:lnTo>
                  <a:lnTo>
                    <a:pt x="3483246" y="2585792"/>
                  </a:lnTo>
                  <a:lnTo>
                    <a:pt x="3483246" y="2587234"/>
                  </a:lnTo>
                  <a:lnTo>
                    <a:pt x="3483246" y="2588673"/>
                  </a:lnTo>
                  <a:lnTo>
                    <a:pt x="3483246" y="2590106"/>
                  </a:lnTo>
                  <a:lnTo>
                    <a:pt x="3483246" y="2591535"/>
                  </a:lnTo>
                  <a:lnTo>
                    <a:pt x="3483246" y="2592960"/>
                  </a:lnTo>
                  <a:lnTo>
                    <a:pt x="3483246" y="2594380"/>
                  </a:lnTo>
                  <a:lnTo>
                    <a:pt x="3483246" y="2595795"/>
                  </a:lnTo>
                  <a:lnTo>
                    <a:pt x="3483246" y="2597206"/>
                  </a:lnTo>
                  <a:lnTo>
                    <a:pt x="3483246" y="2598612"/>
                  </a:lnTo>
                  <a:lnTo>
                    <a:pt x="3483246" y="2600014"/>
                  </a:lnTo>
                  <a:lnTo>
                    <a:pt x="3483246" y="2601412"/>
                  </a:lnTo>
                  <a:lnTo>
                    <a:pt x="3483246" y="2602805"/>
                  </a:lnTo>
                  <a:lnTo>
                    <a:pt x="3483246" y="2604194"/>
                  </a:lnTo>
                  <a:lnTo>
                    <a:pt x="3483246" y="2605578"/>
                  </a:lnTo>
                  <a:lnTo>
                    <a:pt x="3483246" y="2606958"/>
                  </a:lnTo>
                  <a:lnTo>
                    <a:pt x="3483246" y="2608334"/>
                  </a:lnTo>
                  <a:lnTo>
                    <a:pt x="3483246" y="2609705"/>
                  </a:lnTo>
                  <a:lnTo>
                    <a:pt x="3483246" y="2611072"/>
                  </a:lnTo>
                  <a:lnTo>
                    <a:pt x="3483246" y="2612435"/>
                  </a:lnTo>
                  <a:lnTo>
                    <a:pt x="3483246" y="2613793"/>
                  </a:lnTo>
                  <a:lnTo>
                    <a:pt x="3483246" y="2615148"/>
                  </a:lnTo>
                  <a:lnTo>
                    <a:pt x="3483246" y="2616498"/>
                  </a:lnTo>
                  <a:lnTo>
                    <a:pt x="3483246" y="2617843"/>
                  </a:lnTo>
                  <a:lnTo>
                    <a:pt x="3483246" y="2619185"/>
                  </a:lnTo>
                  <a:lnTo>
                    <a:pt x="3483246" y="2620523"/>
                  </a:lnTo>
                  <a:lnTo>
                    <a:pt x="3483246" y="2621856"/>
                  </a:lnTo>
                  <a:lnTo>
                    <a:pt x="3483246" y="2623185"/>
                  </a:lnTo>
                  <a:lnTo>
                    <a:pt x="3483246" y="2624511"/>
                  </a:lnTo>
                  <a:lnTo>
                    <a:pt x="3483246" y="2625832"/>
                  </a:lnTo>
                  <a:lnTo>
                    <a:pt x="3483246" y="2627149"/>
                  </a:lnTo>
                  <a:lnTo>
                    <a:pt x="3483246" y="2628462"/>
                  </a:lnTo>
                  <a:lnTo>
                    <a:pt x="3483246" y="2629771"/>
                  </a:lnTo>
                  <a:lnTo>
                    <a:pt x="3483246" y="2631076"/>
                  </a:lnTo>
                  <a:lnTo>
                    <a:pt x="3483246" y="2632377"/>
                  </a:lnTo>
                  <a:lnTo>
                    <a:pt x="3483246" y="2633674"/>
                  </a:lnTo>
                  <a:lnTo>
                    <a:pt x="3483246" y="2634967"/>
                  </a:lnTo>
                  <a:lnTo>
                    <a:pt x="3483246" y="2636256"/>
                  </a:lnTo>
                  <a:lnTo>
                    <a:pt x="3483246" y="2637542"/>
                  </a:lnTo>
                  <a:lnTo>
                    <a:pt x="3483246" y="2638823"/>
                  </a:lnTo>
                  <a:lnTo>
                    <a:pt x="3483246" y="2640100"/>
                  </a:lnTo>
                  <a:lnTo>
                    <a:pt x="3483246" y="2641374"/>
                  </a:lnTo>
                  <a:lnTo>
                    <a:pt x="3483246" y="2642644"/>
                  </a:lnTo>
                  <a:lnTo>
                    <a:pt x="3483246" y="2643910"/>
                  </a:lnTo>
                  <a:lnTo>
                    <a:pt x="3483246" y="2645172"/>
                  </a:lnTo>
                  <a:lnTo>
                    <a:pt x="3483246" y="2646430"/>
                  </a:lnTo>
                  <a:lnTo>
                    <a:pt x="3483246" y="2647685"/>
                  </a:lnTo>
                  <a:lnTo>
                    <a:pt x="3483246" y="2648936"/>
                  </a:lnTo>
                  <a:lnTo>
                    <a:pt x="3483246" y="2650183"/>
                  </a:lnTo>
                  <a:lnTo>
                    <a:pt x="3483246" y="2651426"/>
                  </a:lnTo>
                  <a:lnTo>
                    <a:pt x="3483246" y="2652666"/>
                  </a:lnTo>
                  <a:lnTo>
                    <a:pt x="3483246" y="2653902"/>
                  </a:lnTo>
                  <a:lnTo>
                    <a:pt x="3483246" y="2655134"/>
                  </a:lnTo>
                  <a:lnTo>
                    <a:pt x="3483246" y="2656363"/>
                  </a:lnTo>
                  <a:lnTo>
                    <a:pt x="3483246" y="2657588"/>
                  </a:lnTo>
                  <a:lnTo>
                    <a:pt x="3483246" y="2658809"/>
                  </a:lnTo>
                  <a:lnTo>
                    <a:pt x="3483246" y="2660027"/>
                  </a:lnTo>
                  <a:lnTo>
                    <a:pt x="3483246" y="2661241"/>
                  </a:lnTo>
                  <a:lnTo>
                    <a:pt x="3483246" y="2662452"/>
                  </a:lnTo>
                  <a:lnTo>
                    <a:pt x="3483246" y="2663659"/>
                  </a:lnTo>
                  <a:lnTo>
                    <a:pt x="3483246" y="2664862"/>
                  </a:lnTo>
                  <a:lnTo>
                    <a:pt x="3483246" y="2666062"/>
                  </a:lnTo>
                  <a:lnTo>
                    <a:pt x="3483246" y="2667259"/>
                  </a:lnTo>
                  <a:lnTo>
                    <a:pt x="3483246" y="2668452"/>
                  </a:lnTo>
                  <a:lnTo>
                    <a:pt x="3483246" y="2669641"/>
                  </a:lnTo>
                  <a:lnTo>
                    <a:pt x="3483246" y="2670827"/>
                  </a:lnTo>
                  <a:lnTo>
                    <a:pt x="3483246" y="2672010"/>
                  </a:lnTo>
                  <a:lnTo>
                    <a:pt x="3483246" y="2673189"/>
                  </a:lnTo>
                  <a:lnTo>
                    <a:pt x="3483246" y="2674365"/>
                  </a:lnTo>
                  <a:lnTo>
                    <a:pt x="3483246" y="2675537"/>
                  </a:lnTo>
                  <a:lnTo>
                    <a:pt x="3483246" y="2676706"/>
                  </a:lnTo>
                  <a:lnTo>
                    <a:pt x="3483246" y="2677871"/>
                  </a:lnTo>
                  <a:lnTo>
                    <a:pt x="3483246" y="2679034"/>
                  </a:lnTo>
                  <a:lnTo>
                    <a:pt x="3483246" y="2680192"/>
                  </a:lnTo>
                  <a:lnTo>
                    <a:pt x="3483246" y="2681348"/>
                  </a:lnTo>
                  <a:lnTo>
                    <a:pt x="3483246" y="2682500"/>
                  </a:lnTo>
                  <a:lnTo>
                    <a:pt x="3483246" y="2683649"/>
                  </a:lnTo>
                  <a:lnTo>
                    <a:pt x="3483246" y="2684794"/>
                  </a:lnTo>
                  <a:lnTo>
                    <a:pt x="3483246" y="2685937"/>
                  </a:lnTo>
                  <a:lnTo>
                    <a:pt x="3483246" y="2687076"/>
                  </a:lnTo>
                  <a:lnTo>
                    <a:pt x="3483246" y="2688211"/>
                  </a:lnTo>
                  <a:lnTo>
                    <a:pt x="3483246" y="2689344"/>
                  </a:lnTo>
                  <a:lnTo>
                    <a:pt x="3483246" y="2690473"/>
                  </a:lnTo>
                  <a:lnTo>
                    <a:pt x="3483246" y="2691599"/>
                  </a:lnTo>
                  <a:lnTo>
                    <a:pt x="3483246" y="2692722"/>
                  </a:lnTo>
                  <a:lnTo>
                    <a:pt x="3483246" y="2693842"/>
                  </a:lnTo>
                  <a:lnTo>
                    <a:pt x="3483246" y="2694959"/>
                  </a:lnTo>
                  <a:lnTo>
                    <a:pt x="3483246" y="2696072"/>
                  </a:lnTo>
                  <a:lnTo>
                    <a:pt x="3483246" y="2697182"/>
                  </a:lnTo>
                  <a:lnTo>
                    <a:pt x="3483246" y="2698289"/>
                  </a:lnTo>
                  <a:lnTo>
                    <a:pt x="3483246" y="2699393"/>
                  </a:lnTo>
                  <a:lnTo>
                    <a:pt x="3483246" y="2700494"/>
                  </a:lnTo>
                  <a:lnTo>
                    <a:pt x="3483246" y="2701592"/>
                  </a:lnTo>
                  <a:lnTo>
                    <a:pt x="3483246" y="2702687"/>
                  </a:lnTo>
                  <a:lnTo>
                    <a:pt x="3483246" y="2703779"/>
                  </a:lnTo>
                  <a:lnTo>
                    <a:pt x="3483246" y="2704867"/>
                  </a:lnTo>
                  <a:lnTo>
                    <a:pt x="3483246" y="2705953"/>
                  </a:lnTo>
                  <a:lnTo>
                    <a:pt x="3483246" y="2707035"/>
                  </a:lnTo>
                  <a:lnTo>
                    <a:pt x="3483246" y="2708115"/>
                  </a:lnTo>
                  <a:lnTo>
                    <a:pt x="3483246" y="2709192"/>
                  </a:lnTo>
                  <a:lnTo>
                    <a:pt x="3483246" y="2710265"/>
                  </a:lnTo>
                  <a:lnTo>
                    <a:pt x="3483246" y="2711336"/>
                  </a:lnTo>
                  <a:lnTo>
                    <a:pt x="3483246" y="2712403"/>
                  </a:lnTo>
                  <a:lnTo>
                    <a:pt x="3483246" y="2713468"/>
                  </a:lnTo>
                  <a:lnTo>
                    <a:pt x="3483246" y="2714530"/>
                  </a:lnTo>
                  <a:lnTo>
                    <a:pt x="3483246" y="2715589"/>
                  </a:lnTo>
                  <a:lnTo>
                    <a:pt x="3483246" y="2716645"/>
                  </a:lnTo>
                  <a:lnTo>
                    <a:pt x="3483246" y="2717698"/>
                  </a:lnTo>
                  <a:lnTo>
                    <a:pt x="3483246" y="2718748"/>
                  </a:lnTo>
                  <a:lnTo>
                    <a:pt x="3483246" y="2719795"/>
                  </a:lnTo>
                  <a:lnTo>
                    <a:pt x="3483246" y="2720839"/>
                  </a:lnTo>
                  <a:lnTo>
                    <a:pt x="3483246" y="2721881"/>
                  </a:lnTo>
                  <a:lnTo>
                    <a:pt x="3483246" y="2722920"/>
                  </a:lnTo>
                  <a:lnTo>
                    <a:pt x="3483246" y="2723956"/>
                  </a:lnTo>
                  <a:lnTo>
                    <a:pt x="3483246" y="2724989"/>
                  </a:lnTo>
                  <a:lnTo>
                    <a:pt x="3483246" y="2726019"/>
                  </a:lnTo>
                  <a:lnTo>
                    <a:pt x="3483246" y="2727046"/>
                  </a:lnTo>
                  <a:lnTo>
                    <a:pt x="3483246" y="2728071"/>
                  </a:lnTo>
                  <a:lnTo>
                    <a:pt x="3483246" y="2729093"/>
                  </a:lnTo>
                  <a:lnTo>
                    <a:pt x="3483246" y="2730112"/>
                  </a:lnTo>
                  <a:lnTo>
                    <a:pt x="3483246" y="2731128"/>
                  </a:lnTo>
                  <a:lnTo>
                    <a:pt x="3483246" y="2732142"/>
                  </a:lnTo>
                  <a:lnTo>
                    <a:pt x="3483246" y="2733153"/>
                  </a:lnTo>
                  <a:lnTo>
                    <a:pt x="3483246" y="2734161"/>
                  </a:lnTo>
                  <a:lnTo>
                    <a:pt x="3483246" y="2735167"/>
                  </a:lnTo>
                  <a:lnTo>
                    <a:pt x="3483246" y="2736169"/>
                  </a:lnTo>
                  <a:lnTo>
                    <a:pt x="3483246" y="2737169"/>
                  </a:lnTo>
                  <a:lnTo>
                    <a:pt x="3483246" y="2738167"/>
                  </a:lnTo>
                  <a:lnTo>
                    <a:pt x="3483246" y="2739162"/>
                  </a:lnTo>
                  <a:lnTo>
                    <a:pt x="3483246" y="2740154"/>
                  </a:lnTo>
                  <a:lnTo>
                    <a:pt x="3483246" y="2741143"/>
                  </a:lnTo>
                  <a:lnTo>
                    <a:pt x="3483246" y="2742130"/>
                  </a:lnTo>
                  <a:lnTo>
                    <a:pt x="3483246" y="2743114"/>
                  </a:lnTo>
                  <a:lnTo>
                    <a:pt x="3483246" y="2744096"/>
                  </a:lnTo>
                  <a:lnTo>
                    <a:pt x="3483246" y="2745075"/>
                  </a:lnTo>
                  <a:lnTo>
                    <a:pt x="3483246" y="2746051"/>
                  </a:lnTo>
                  <a:lnTo>
                    <a:pt x="3483246" y="2747025"/>
                  </a:lnTo>
                  <a:lnTo>
                    <a:pt x="3483246" y="2747996"/>
                  </a:lnTo>
                  <a:lnTo>
                    <a:pt x="3483246" y="2748965"/>
                  </a:lnTo>
                  <a:lnTo>
                    <a:pt x="3483246" y="2749931"/>
                  </a:lnTo>
                  <a:lnTo>
                    <a:pt x="3483246" y="2750895"/>
                  </a:lnTo>
                  <a:lnTo>
                    <a:pt x="3483246" y="2751856"/>
                  </a:lnTo>
                  <a:lnTo>
                    <a:pt x="3483246" y="2752815"/>
                  </a:lnTo>
                  <a:lnTo>
                    <a:pt x="3483246" y="2753771"/>
                  </a:lnTo>
                  <a:lnTo>
                    <a:pt x="3483246" y="2754724"/>
                  </a:lnTo>
                  <a:lnTo>
                    <a:pt x="3483246" y="2755675"/>
                  </a:lnTo>
                  <a:lnTo>
                    <a:pt x="3483246" y="2756624"/>
                  </a:lnTo>
                  <a:lnTo>
                    <a:pt x="3483246" y="2757570"/>
                  </a:lnTo>
                  <a:lnTo>
                    <a:pt x="3483246" y="2758514"/>
                  </a:lnTo>
                  <a:lnTo>
                    <a:pt x="3483246" y="2759455"/>
                  </a:lnTo>
                  <a:lnTo>
                    <a:pt x="3483246" y="2760394"/>
                  </a:lnTo>
                  <a:lnTo>
                    <a:pt x="3483246" y="2761330"/>
                  </a:lnTo>
                  <a:lnTo>
                    <a:pt x="3483246" y="2762264"/>
                  </a:lnTo>
                  <a:lnTo>
                    <a:pt x="3483246" y="2763195"/>
                  </a:lnTo>
                  <a:lnTo>
                    <a:pt x="3483246" y="2764125"/>
                  </a:lnTo>
                  <a:lnTo>
                    <a:pt x="3483246" y="2765051"/>
                  </a:lnTo>
                  <a:lnTo>
                    <a:pt x="3483246" y="2765976"/>
                  </a:lnTo>
                  <a:lnTo>
                    <a:pt x="3483246" y="2766897"/>
                  </a:lnTo>
                  <a:lnTo>
                    <a:pt x="3483246" y="2767817"/>
                  </a:lnTo>
                  <a:lnTo>
                    <a:pt x="3483246" y="2768734"/>
                  </a:lnTo>
                  <a:lnTo>
                    <a:pt x="3483246" y="2769649"/>
                  </a:lnTo>
                  <a:lnTo>
                    <a:pt x="3483246" y="2770562"/>
                  </a:lnTo>
                  <a:lnTo>
                    <a:pt x="3483246" y="2771472"/>
                  </a:lnTo>
                  <a:lnTo>
                    <a:pt x="3483246" y="2772380"/>
                  </a:lnTo>
                  <a:lnTo>
                    <a:pt x="3483246" y="2773285"/>
                  </a:lnTo>
                  <a:lnTo>
                    <a:pt x="3483246" y="2774189"/>
                  </a:lnTo>
                  <a:lnTo>
                    <a:pt x="3483246" y="2775090"/>
                  </a:lnTo>
                  <a:lnTo>
                    <a:pt x="3483246" y="2775988"/>
                  </a:lnTo>
                  <a:lnTo>
                    <a:pt x="3483246" y="2776885"/>
                  </a:lnTo>
                  <a:lnTo>
                    <a:pt x="3483246" y="2777779"/>
                  </a:lnTo>
                  <a:lnTo>
                    <a:pt x="3483246" y="2778671"/>
                  </a:lnTo>
                  <a:lnTo>
                    <a:pt x="3483246" y="2779560"/>
                  </a:lnTo>
                  <a:lnTo>
                    <a:pt x="3483246" y="2780448"/>
                  </a:lnTo>
                  <a:lnTo>
                    <a:pt x="3483246" y="2781333"/>
                  </a:lnTo>
                  <a:lnTo>
                    <a:pt x="3483246" y="2782216"/>
                  </a:lnTo>
                  <a:lnTo>
                    <a:pt x="3483246" y="2783096"/>
                  </a:lnTo>
                  <a:lnTo>
                    <a:pt x="3483246" y="2783975"/>
                  </a:lnTo>
                  <a:lnTo>
                    <a:pt x="3483246" y="2784851"/>
                  </a:lnTo>
                  <a:lnTo>
                    <a:pt x="3483246" y="2785725"/>
                  </a:lnTo>
                  <a:lnTo>
                    <a:pt x="3483246" y="2786597"/>
                  </a:lnTo>
                  <a:lnTo>
                    <a:pt x="3483246" y="2787467"/>
                  </a:lnTo>
                  <a:lnTo>
                    <a:pt x="3483246" y="2788334"/>
                  </a:lnTo>
                  <a:lnTo>
                    <a:pt x="3483246" y="2789200"/>
                  </a:lnTo>
                  <a:lnTo>
                    <a:pt x="3483246" y="2790063"/>
                  </a:lnTo>
                  <a:lnTo>
                    <a:pt x="3483246" y="2790924"/>
                  </a:lnTo>
                  <a:lnTo>
                    <a:pt x="3483246" y="2791783"/>
                  </a:lnTo>
                  <a:lnTo>
                    <a:pt x="3483246" y="2792640"/>
                  </a:lnTo>
                  <a:lnTo>
                    <a:pt x="3483246" y="2793495"/>
                  </a:lnTo>
                  <a:lnTo>
                    <a:pt x="3483246" y="2794347"/>
                  </a:lnTo>
                  <a:lnTo>
                    <a:pt x="3483246" y="2795198"/>
                  </a:lnTo>
                  <a:lnTo>
                    <a:pt x="3483246" y="2796046"/>
                  </a:lnTo>
                  <a:lnTo>
                    <a:pt x="3483246" y="2796892"/>
                  </a:lnTo>
                  <a:lnTo>
                    <a:pt x="3483246" y="2797737"/>
                  </a:lnTo>
                  <a:lnTo>
                    <a:pt x="3483246" y="2798579"/>
                  </a:lnTo>
                  <a:lnTo>
                    <a:pt x="3483246" y="2799419"/>
                  </a:lnTo>
                  <a:lnTo>
                    <a:pt x="3483246" y="2800257"/>
                  </a:lnTo>
                  <a:lnTo>
                    <a:pt x="3483246" y="2801093"/>
                  </a:lnTo>
                  <a:lnTo>
                    <a:pt x="3483246" y="2801927"/>
                  </a:lnTo>
                  <a:lnTo>
                    <a:pt x="3483246" y="2802759"/>
                  </a:lnTo>
                  <a:lnTo>
                    <a:pt x="3483246" y="2803589"/>
                  </a:lnTo>
                  <a:lnTo>
                    <a:pt x="3483246" y="2804416"/>
                  </a:lnTo>
                  <a:lnTo>
                    <a:pt x="3483246" y="2805242"/>
                  </a:lnTo>
                  <a:lnTo>
                    <a:pt x="3483246" y="2806066"/>
                  </a:lnTo>
                  <a:lnTo>
                    <a:pt x="3483246" y="2806888"/>
                  </a:lnTo>
                  <a:lnTo>
                    <a:pt x="3483246" y="2807708"/>
                  </a:lnTo>
                  <a:lnTo>
                    <a:pt x="3483246" y="2808526"/>
                  </a:lnTo>
                  <a:lnTo>
                    <a:pt x="3483246" y="2809341"/>
                  </a:lnTo>
                  <a:lnTo>
                    <a:pt x="3483246" y="2810155"/>
                  </a:lnTo>
                  <a:lnTo>
                    <a:pt x="3483246" y="2810967"/>
                  </a:lnTo>
                  <a:lnTo>
                    <a:pt x="3483246" y="2811777"/>
                  </a:lnTo>
                  <a:lnTo>
                    <a:pt x="3483246" y="2812585"/>
                  </a:lnTo>
                  <a:lnTo>
                    <a:pt x="3483246" y="2813391"/>
                  </a:lnTo>
                  <a:lnTo>
                    <a:pt x="3483246" y="2814195"/>
                  </a:lnTo>
                  <a:lnTo>
                    <a:pt x="3483246" y="2814998"/>
                  </a:lnTo>
                  <a:lnTo>
                    <a:pt x="3483246" y="2815798"/>
                  </a:lnTo>
                  <a:lnTo>
                    <a:pt x="3483246" y="2816596"/>
                  </a:lnTo>
                  <a:lnTo>
                    <a:pt x="3483246" y="2817393"/>
                  </a:lnTo>
                  <a:lnTo>
                    <a:pt x="3483246" y="2818187"/>
                  </a:lnTo>
                  <a:lnTo>
                    <a:pt x="3483246" y="2818980"/>
                  </a:lnTo>
                  <a:lnTo>
                    <a:pt x="3483246" y="2819771"/>
                  </a:lnTo>
                  <a:lnTo>
                    <a:pt x="3483246" y="2820560"/>
                  </a:lnTo>
                  <a:lnTo>
                    <a:pt x="3483246" y="2821347"/>
                  </a:lnTo>
                  <a:lnTo>
                    <a:pt x="3483246" y="2822132"/>
                  </a:lnTo>
                  <a:lnTo>
                    <a:pt x="3483246" y="2822915"/>
                  </a:lnTo>
                  <a:lnTo>
                    <a:pt x="3483246" y="2823697"/>
                  </a:lnTo>
                  <a:lnTo>
                    <a:pt x="3483246" y="2824476"/>
                  </a:lnTo>
                  <a:lnTo>
                    <a:pt x="3483246" y="2825254"/>
                  </a:lnTo>
                  <a:lnTo>
                    <a:pt x="3483246" y="2826030"/>
                  </a:lnTo>
                  <a:lnTo>
                    <a:pt x="3483246" y="2826804"/>
                  </a:lnTo>
                  <a:lnTo>
                    <a:pt x="3483246" y="2827576"/>
                  </a:lnTo>
                  <a:lnTo>
                    <a:pt x="3483246" y="2828347"/>
                  </a:lnTo>
                  <a:lnTo>
                    <a:pt x="3483246" y="2829116"/>
                  </a:lnTo>
                  <a:lnTo>
                    <a:pt x="3483246" y="2829882"/>
                  </a:lnTo>
                  <a:lnTo>
                    <a:pt x="3483246" y="2830647"/>
                  </a:lnTo>
                  <a:lnTo>
                    <a:pt x="3483246" y="2831411"/>
                  </a:lnTo>
                  <a:lnTo>
                    <a:pt x="3483246" y="2832172"/>
                  </a:lnTo>
                  <a:lnTo>
                    <a:pt x="3483246" y="2832932"/>
                  </a:lnTo>
                  <a:lnTo>
                    <a:pt x="3483246" y="2833690"/>
                  </a:lnTo>
                  <a:lnTo>
                    <a:pt x="3483246" y="2834446"/>
                  </a:lnTo>
                  <a:lnTo>
                    <a:pt x="3483246" y="2835201"/>
                  </a:lnTo>
                  <a:lnTo>
                    <a:pt x="3483246" y="2835953"/>
                  </a:lnTo>
                  <a:lnTo>
                    <a:pt x="3483246" y="2836704"/>
                  </a:lnTo>
                  <a:lnTo>
                    <a:pt x="3483246" y="2837453"/>
                  </a:lnTo>
                  <a:lnTo>
                    <a:pt x="3483246" y="2838201"/>
                  </a:lnTo>
                  <a:lnTo>
                    <a:pt x="3483246" y="2838946"/>
                  </a:lnTo>
                  <a:lnTo>
                    <a:pt x="3483246" y="2839690"/>
                  </a:lnTo>
                  <a:lnTo>
                    <a:pt x="3483246" y="2840433"/>
                  </a:lnTo>
                  <a:lnTo>
                    <a:pt x="3483246" y="2841173"/>
                  </a:lnTo>
                  <a:lnTo>
                    <a:pt x="3483246" y="2841912"/>
                  </a:lnTo>
                  <a:lnTo>
                    <a:pt x="3483246" y="2842649"/>
                  </a:lnTo>
                  <a:lnTo>
                    <a:pt x="3483246" y="2843385"/>
                  </a:lnTo>
                  <a:lnTo>
                    <a:pt x="3483246" y="2844119"/>
                  </a:lnTo>
                  <a:lnTo>
                    <a:pt x="3483246" y="2844851"/>
                  </a:lnTo>
                  <a:lnTo>
                    <a:pt x="3483246" y="2845581"/>
                  </a:lnTo>
                  <a:lnTo>
                    <a:pt x="3483246" y="2846310"/>
                  </a:lnTo>
                  <a:lnTo>
                    <a:pt x="3483246" y="2847037"/>
                  </a:lnTo>
                  <a:lnTo>
                    <a:pt x="3483246" y="2847762"/>
                  </a:lnTo>
                  <a:lnTo>
                    <a:pt x="3483246" y="2848486"/>
                  </a:lnTo>
                  <a:lnTo>
                    <a:pt x="3483246" y="2849208"/>
                  </a:lnTo>
                  <a:lnTo>
                    <a:pt x="3483246" y="2849929"/>
                  </a:lnTo>
                  <a:lnTo>
                    <a:pt x="3483246" y="2850648"/>
                  </a:lnTo>
                  <a:lnTo>
                    <a:pt x="3483246" y="2851365"/>
                  </a:lnTo>
                  <a:lnTo>
                    <a:pt x="3483246" y="2852081"/>
                  </a:lnTo>
                  <a:lnTo>
                    <a:pt x="3483246" y="2852795"/>
                  </a:lnTo>
                  <a:lnTo>
                    <a:pt x="3483246" y="2853507"/>
                  </a:lnTo>
                  <a:lnTo>
                    <a:pt x="3483246" y="2854218"/>
                  </a:lnTo>
                  <a:lnTo>
                    <a:pt x="3483246" y="2854927"/>
                  </a:lnTo>
                  <a:lnTo>
                    <a:pt x="3483246" y="2855634"/>
                  </a:lnTo>
                  <a:lnTo>
                    <a:pt x="3483246" y="2856340"/>
                  </a:lnTo>
                  <a:lnTo>
                    <a:pt x="3483246" y="2857045"/>
                  </a:lnTo>
                  <a:lnTo>
                    <a:pt x="3483246" y="2857748"/>
                  </a:lnTo>
                  <a:lnTo>
                    <a:pt x="3483246" y="2858449"/>
                  </a:lnTo>
                  <a:lnTo>
                    <a:pt x="3483246" y="2859148"/>
                  </a:lnTo>
                  <a:lnTo>
                    <a:pt x="3483246" y="2859847"/>
                  </a:lnTo>
                  <a:lnTo>
                    <a:pt x="3483246" y="2860543"/>
                  </a:lnTo>
                  <a:lnTo>
                    <a:pt x="3483246" y="2861238"/>
                  </a:lnTo>
                  <a:lnTo>
                    <a:pt x="3483246" y="2861932"/>
                  </a:lnTo>
                  <a:lnTo>
                    <a:pt x="3483246" y="2862623"/>
                  </a:lnTo>
                  <a:lnTo>
                    <a:pt x="3483246" y="2863314"/>
                  </a:lnTo>
                  <a:lnTo>
                    <a:pt x="3483246" y="2864003"/>
                  </a:lnTo>
                  <a:lnTo>
                    <a:pt x="3483246" y="2864690"/>
                  </a:lnTo>
                  <a:lnTo>
                    <a:pt x="3483246" y="2865376"/>
                  </a:lnTo>
                  <a:lnTo>
                    <a:pt x="3483246" y="2866060"/>
                  </a:lnTo>
                  <a:lnTo>
                    <a:pt x="3483246" y="2866743"/>
                  </a:lnTo>
                  <a:lnTo>
                    <a:pt x="3483246" y="2867424"/>
                  </a:lnTo>
                  <a:lnTo>
                    <a:pt x="3483246" y="2868104"/>
                  </a:lnTo>
                  <a:lnTo>
                    <a:pt x="3483246" y="2868782"/>
                  </a:lnTo>
                  <a:lnTo>
                    <a:pt x="3483246" y="2869458"/>
                  </a:lnTo>
                  <a:lnTo>
                    <a:pt x="3483246" y="2870134"/>
                  </a:lnTo>
                  <a:lnTo>
                    <a:pt x="3483246" y="2870807"/>
                  </a:lnTo>
                  <a:lnTo>
                    <a:pt x="3483246" y="2871480"/>
                  </a:lnTo>
                  <a:lnTo>
                    <a:pt x="3483246" y="2872151"/>
                  </a:lnTo>
                  <a:lnTo>
                    <a:pt x="3483246" y="2872820"/>
                  </a:lnTo>
                  <a:lnTo>
                    <a:pt x="3483246" y="2873488"/>
                  </a:lnTo>
                  <a:lnTo>
                    <a:pt x="3483246" y="2874154"/>
                  </a:lnTo>
                  <a:lnTo>
                    <a:pt x="3483246" y="2874819"/>
                  </a:lnTo>
                  <a:lnTo>
                    <a:pt x="3483246" y="2875483"/>
                  </a:lnTo>
                  <a:lnTo>
                    <a:pt x="3483246" y="2876145"/>
                  </a:lnTo>
                  <a:lnTo>
                    <a:pt x="3483246" y="2876805"/>
                  </a:lnTo>
                  <a:lnTo>
                    <a:pt x="3483246" y="2877464"/>
                  </a:lnTo>
                  <a:lnTo>
                    <a:pt x="3483246" y="2878122"/>
                  </a:lnTo>
                  <a:lnTo>
                    <a:pt x="3483246" y="2878778"/>
                  </a:lnTo>
                  <a:lnTo>
                    <a:pt x="3483246" y="2879433"/>
                  </a:lnTo>
                  <a:lnTo>
                    <a:pt x="3483246" y="2880087"/>
                  </a:lnTo>
                  <a:lnTo>
                    <a:pt x="3483246" y="2880739"/>
                  </a:lnTo>
                  <a:lnTo>
                    <a:pt x="3483246" y="2881390"/>
                  </a:lnTo>
                  <a:lnTo>
                    <a:pt x="3483246" y="2882039"/>
                  </a:lnTo>
                  <a:lnTo>
                    <a:pt x="3483246" y="2882687"/>
                  </a:lnTo>
                  <a:lnTo>
                    <a:pt x="3483246" y="2883333"/>
                  </a:lnTo>
                  <a:lnTo>
                    <a:pt x="3483246" y="2883978"/>
                  </a:lnTo>
                  <a:lnTo>
                    <a:pt x="3483246" y="2884622"/>
                  </a:lnTo>
                  <a:lnTo>
                    <a:pt x="3483246" y="2885264"/>
                  </a:lnTo>
                  <a:lnTo>
                    <a:pt x="3483246" y="2885905"/>
                  </a:lnTo>
                  <a:lnTo>
                    <a:pt x="3483246" y="2886545"/>
                  </a:lnTo>
                  <a:lnTo>
                    <a:pt x="3483246" y="2887183"/>
                  </a:lnTo>
                  <a:lnTo>
                    <a:pt x="3483246" y="2887820"/>
                  </a:lnTo>
                  <a:lnTo>
                    <a:pt x="3483246" y="2888455"/>
                  </a:lnTo>
                  <a:lnTo>
                    <a:pt x="3483246" y="2889089"/>
                  </a:lnTo>
                  <a:lnTo>
                    <a:pt x="3483246" y="2889722"/>
                  </a:lnTo>
                  <a:lnTo>
                    <a:pt x="3483246" y="2890353"/>
                  </a:lnTo>
                  <a:lnTo>
                    <a:pt x="3483246" y="2890983"/>
                  </a:lnTo>
                  <a:lnTo>
                    <a:pt x="3483246" y="2891612"/>
                  </a:lnTo>
                  <a:lnTo>
                    <a:pt x="3483246" y="2892240"/>
                  </a:lnTo>
                  <a:lnTo>
                    <a:pt x="3483246" y="2892866"/>
                  </a:lnTo>
                  <a:lnTo>
                    <a:pt x="3483246" y="2893490"/>
                  </a:lnTo>
                  <a:lnTo>
                    <a:pt x="3483246" y="2894114"/>
                  </a:lnTo>
                  <a:lnTo>
                    <a:pt x="3483246" y="2894736"/>
                  </a:lnTo>
                  <a:lnTo>
                    <a:pt x="3483246" y="2895357"/>
                  </a:lnTo>
                  <a:lnTo>
                    <a:pt x="3483246" y="2895976"/>
                  </a:lnTo>
                  <a:lnTo>
                    <a:pt x="3483246" y="2896594"/>
                  </a:lnTo>
                  <a:lnTo>
                    <a:pt x="3483246" y="2897211"/>
                  </a:lnTo>
                  <a:lnTo>
                    <a:pt x="3483246" y="2897827"/>
                  </a:lnTo>
                  <a:lnTo>
                    <a:pt x="3483246" y="2898441"/>
                  </a:lnTo>
                  <a:lnTo>
                    <a:pt x="3483246" y="2899054"/>
                  </a:lnTo>
                  <a:lnTo>
                    <a:pt x="3483246" y="2899666"/>
                  </a:lnTo>
                  <a:lnTo>
                    <a:pt x="3483246" y="2900276"/>
                  </a:lnTo>
                  <a:lnTo>
                    <a:pt x="3483246" y="2900885"/>
                  </a:lnTo>
                  <a:lnTo>
                    <a:pt x="3483246" y="2901493"/>
                  </a:lnTo>
                  <a:lnTo>
                    <a:pt x="3483246" y="2902100"/>
                  </a:lnTo>
                  <a:lnTo>
                    <a:pt x="3483246" y="2902705"/>
                  </a:lnTo>
                  <a:lnTo>
                    <a:pt x="3483246" y="2903309"/>
                  </a:lnTo>
                  <a:lnTo>
                    <a:pt x="3483246" y="2903912"/>
                  </a:lnTo>
                  <a:lnTo>
                    <a:pt x="3483246" y="2904514"/>
                  </a:lnTo>
                  <a:lnTo>
                    <a:pt x="3483246" y="2905114"/>
                  </a:lnTo>
                  <a:lnTo>
                    <a:pt x="3483246" y="2905713"/>
                  </a:lnTo>
                  <a:lnTo>
                    <a:pt x="3483246" y="2906311"/>
                  </a:lnTo>
                  <a:lnTo>
                    <a:pt x="3483246" y="2906908"/>
                  </a:lnTo>
                  <a:lnTo>
                    <a:pt x="3483246" y="2907503"/>
                  </a:lnTo>
                  <a:lnTo>
                    <a:pt x="3483246" y="2908097"/>
                  </a:lnTo>
                  <a:lnTo>
                    <a:pt x="3483246" y="2908690"/>
                  </a:lnTo>
                  <a:lnTo>
                    <a:pt x="3483246" y="2909282"/>
                  </a:lnTo>
                  <a:lnTo>
                    <a:pt x="3483246" y="2909872"/>
                  </a:lnTo>
                  <a:lnTo>
                    <a:pt x="3483246" y="2910462"/>
                  </a:lnTo>
                  <a:lnTo>
                    <a:pt x="3483246" y="2911050"/>
                  </a:lnTo>
                  <a:lnTo>
                    <a:pt x="3483246" y="2911637"/>
                  </a:lnTo>
                  <a:lnTo>
                    <a:pt x="3483246" y="2912222"/>
                  </a:lnTo>
                  <a:lnTo>
                    <a:pt x="3483246" y="2912807"/>
                  </a:lnTo>
                  <a:lnTo>
                    <a:pt x="3483246" y="2913390"/>
                  </a:lnTo>
                  <a:lnTo>
                    <a:pt x="3483246" y="2913972"/>
                  </a:lnTo>
                  <a:lnTo>
                    <a:pt x="3483246" y="2914553"/>
                  </a:lnTo>
                  <a:lnTo>
                    <a:pt x="3483246" y="2915133"/>
                  </a:lnTo>
                  <a:lnTo>
                    <a:pt x="3483246" y="2915711"/>
                  </a:lnTo>
                  <a:lnTo>
                    <a:pt x="3483246" y="2916289"/>
                  </a:lnTo>
                  <a:lnTo>
                    <a:pt x="3483246" y="2916865"/>
                  </a:lnTo>
                  <a:lnTo>
                    <a:pt x="3483246" y="2917440"/>
                  </a:lnTo>
                  <a:lnTo>
                    <a:pt x="3483246" y="2918014"/>
                  </a:lnTo>
                  <a:lnTo>
                    <a:pt x="3483246" y="2918586"/>
                  </a:lnTo>
                  <a:lnTo>
                    <a:pt x="3483246" y="2919158"/>
                  </a:lnTo>
                  <a:lnTo>
                    <a:pt x="3483246" y="2919728"/>
                  </a:lnTo>
                  <a:lnTo>
                    <a:pt x="3483246" y="2920297"/>
                  </a:lnTo>
                  <a:lnTo>
                    <a:pt x="3483246" y="2920866"/>
                  </a:lnTo>
                  <a:lnTo>
                    <a:pt x="3483246" y="2921432"/>
                  </a:lnTo>
                  <a:lnTo>
                    <a:pt x="3483246" y="2921998"/>
                  </a:lnTo>
                  <a:lnTo>
                    <a:pt x="3483246" y="2922563"/>
                  </a:lnTo>
                  <a:lnTo>
                    <a:pt x="3483246" y="2923126"/>
                  </a:lnTo>
                  <a:lnTo>
                    <a:pt x="3483246" y="2923689"/>
                  </a:lnTo>
                  <a:lnTo>
                    <a:pt x="3483246" y="2924250"/>
                  </a:lnTo>
                  <a:lnTo>
                    <a:pt x="3483246" y="2924810"/>
                  </a:lnTo>
                  <a:lnTo>
                    <a:pt x="3483246" y="2925369"/>
                  </a:lnTo>
                  <a:lnTo>
                    <a:pt x="3483246" y="2925927"/>
                  </a:lnTo>
                  <a:lnTo>
                    <a:pt x="3483246" y="2926484"/>
                  </a:lnTo>
                  <a:lnTo>
                    <a:pt x="3483246" y="2927039"/>
                  </a:lnTo>
                  <a:lnTo>
                    <a:pt x="3483246" y="2927594"/>
                  </a:lnTo>
                  <a:lnTo>
                    <a:pt x="3483246" y="2928147"/>
                  </a:lnTo>
                  <a:lnTo>
                    <a:pt x="3483246" y="2928700"/>
                  </a:lnTo>
                  <a:lnTo>
                    <a:pt x="3483246" y="2929251"/>
                  </a:lnTo>
                  <a:lnTo>
                    <a:pt x="3483246" y="2929801"/>
                  </a:lnTo>
                  <a:lnTo>
                    <a:pt x="3483246" y="2930350"/>
                  </a:lnTo>
                  <a:lnTo>
                    <a:pt x="3483246" y="2930898"/>
                  </a:lnTo>
                  <a:lnTo>
                    <a:pt x="3483246" y="2931445"/>
                  </a:lnTo>
                  <a:lnTo>
                    <a:pt x="3483246" y="2931991"/>
                  </a:lnTo>
                  <a:lnTo>
                    <a:pt x="3483246" y="2932535"/>
                  </a:lnTo>
                  <a:lnTo>
                    <a:pt x="3483246" y="2933079"/>
                  </a:lnTo>
                  <a:lnTo>
                    <a:pt x="3483246" y="2933622"/>
                  </a:lnTo>
                  <a:lnTo>
                    <a:pt x="3483246" y="2934163"/>
                  </a:lnTo>
                  <a:lnTo>
                    <a:pt x="3483246" y="2934704"/>
                  </a:lnTo>
                  <a:lnTo>
                    <a:pt x="3483246" y="2935243"/>
                  </a:lnTo>
                  <a:lnTo>
                    <a:pt x="3483246" y="2935781"/>
                  </a:lnTo>
                  <a:lnTo>
                    <a:pt x="3483246" y="2936319"/>
                  </a:lnTo>
                  <a:lnTo>
                    <a:pt x="3483246" y="2936855"/>
                  </a:lnTo>
                  <a:lnTo>
                    <a:pt x="3483246" y="2937390"/>
                  </a:lnTo>
                  <a:lnTo>
                    <a:pt x="3483246" y="2937924"/>
                  </a:lnTo>
                  <a:lnTo>
                    <a:pt x="3483246" y="2938457"/>
                  </a:lnTo>
                  <a:lnTo>
                    <a:pt x="3483246" y="2938989"/>
                  </a:lnTo>
                  <a:lnTo>
                    <a:pt x="3483246" y="2939520"/>
                  </a:lnTo>
                  <a:lnTo>
                    <a:pt x="3483246" y="2940050"/>
                  </a:lnTo>
                  <a:lnTo>
                    <a:pt x="3483246" y="2940579"/>
                  </a:lnTo>
                  <a:lnTo>
                    <a:pt x="3483246" y="2941107"/>
                  </a:lnTo>
                  <a:lnTo>
                    <a:pt x="3483246" y="2941634"/>
                  </a:lnTo>
                  <a:lnTo>
                    <a:pt x="3483246" y="2942160"/>
                  </a:lnTo>
                  <a:lnTo>
                    <a:pt x="3483246" y="2942684"/>
                  </a:lnTo>
                  <a:lnTo>
                    <a:pt x="3483246" y="2943208"/>
                  </a:lnTo>
                  <a:lnTo>
                    <a:pt x="3483246" y="2943731"/>
                  </a:lnTo>
                  <a:lnTo>
                    <a:pt x="3483246" y="2944253"/>
                  </a:lnTo>
                  <a:lnTo>
                    <a:pt x="3483246" y="2944774"/>
                  </a:lnTo>
                  <a:lnTo>
                    <a:pt x="3483246" y="2945293"/>
                  </a:lnTo>
                  <a:lnTo>
                    <a:pt x="3483246" y="2945812"/>
                  </a:lnTo>
                  <a:lnTo>
                    <a:pt x="3483246" y="2946330"/>
                  </a:lnTo>
                  <a:lnTo>
                    <a:pt x="3483246" y="2946847"/>
                  </a:lnTo>
                  <a:lnTo>
                    <a:pt x="3483246" y="2947362"/>
                  </a:lnTo>
                  <a:lnTo>
                    <a:pt x="3483246" y="2947877"/>
                  </a:lnTo>
                  <a:lnTo>
                    <a:pt x="3483246" y="2948391"/>
                  </a:lnTo>
                  <a:lnTo>
                    <a:pt x="3483246" y="2948904"/>
                  </a:lnTo>
                  <a:lnTo>
                    <a:pt x="3483246" y="2949416"/>
                  </a:lnTo>
                  <a:lnTo>
                    <a:pt x="3483246" y="2949926"/>
                  </a:lnTo>
                  <a:lnTo>
                    <a:pt x="3483246" y="2950436"/>
                  </a:lnTo>
                  <a:lnTo>
                    <a:pt x="3483246" y="2950945"/>
                  </a:lnTo>
                  <a:lnTo>
                    <a:pt x="3483246" y="2951453"/>
                  </a:lnTo>
                  <a:lnTo>
                    <a:pt x="3483246" y="2951960"/>
                  </a:lnTo>
                  <a:lnTo>
                    <a:pt x="3483246" y="2952466"/>
                  </a:lnTo>
                  <a:lnTo>
                    <a:pt x="3483246" y="2952971"/>
                  </a:lnTo>
                  <a:lnTo>
                    <a:pt x="3483246" y="2953475"/>
                  </a:lnTo>
                  <a:lnTo>
                    <a:pt x="3483246" y="2953978"/>
                  </a:lnTo>
                  <a:lnTo>
                    <a:pt x="3483246" y="2954480"/>
                  </a:lnTo>
                  <a:lnTo>
                    <a:pt x="3483246" y="2954982"/>
                  </a:lnTo>
                  <a:lnTo>
                    <a:pt x="3483246" y="2955482"/>
                  </a:lnTo>
                  <a:lnTo>
                    <a:pt x="3483246" y="2955981"/>
                  </a:lnTo>
                  <a:lnTo>
                    <a:pt x="3483246" y="2956479"/>
                  </a:lnTo>
                  <a:lnTo>
                    <a:pt x="3483246" y="2956977"/>
                  </a:lnTo>
                  <a:lnTo>
                    <a:pt x="3483246" y="2957473"/>
                  </a:lnTo>
                  <a:lnTo>
                    <a:pt x="3483246" y="2957969"/>
                  </a:lnTo>
                  <a:lnTo>
                    <a:pt x="3483246" y="2958463"/>
                  </a:lnTo>
                  <a:lnTo>
                    <a:pt x="3483246" y="2958957"/>
                  </a:lnTo>
                  <a:lnTo>
                    <a:pt x="3483246" y="2959450"/>
                  </a:lnTo>
                  <a:lnTo>
                    <a:pt x="3483246" y="2959942"/>
                  </a:lnTo>
                  <a:lnTo>
                    <a:pt x="3483246" y="2960433"/>
                  </a:lnTo>
                  <a:lnTo>
                    <a:pt x="3483246" y="2960923"/>
                  </a:lnTo>
                  <a:lnTo>
                    <a:pt x="3483246" y="2961412"/>
                  </a:lnTo>
                  <a:lnTo>
                    <a:pt x="3483246" y="2961900"/>
                  </a:lnTo>
                  <a:lnTo>
                    <a:pt x="3483246" y="2962387"/>
                  </a:lnTo>
                  <a:lnTo>
                    <a:pt x="3483246" y="2962873"/>
                  </a:lnTo>
                  <a:lnTo>
                    <a:pt x="3483246" y="2963359"/>
                  </a:lnTo>
                  <a:lnTo>
                    <a:pt x="3483246" y="2963843"/>
                  </a:lnTo>
                  <a:lnTo>
                    <a:pt x="3483246" y="2964327"/>
                  </a:lnTo>
                  <a:lnTo>
                    <a:pt x="3483246" y="2964810"/>
                  </a:lnTo>
                  <a:lnTo>
                    <a:pt x="3483246" y="2965292"/>
                  </a:lnTo>
                  <a:lnTo>
                    <a:pt x="3483246" y="2965772"/>
                  </a:lnTo>
                  <a:lnTo>
                    <a:pt x="3483246" y="2966252"/>
                  </a:lnTo>
                  <a:lnTo>
                    <a:pt x="3483246" y="2966732"/>
                  </a:lnTo>
                  <a:lnTo>
                    <a:pt x="3483246" y="2967210"/>
                  </a:lnTo>
                  <a:lnTo>
                    <a:pt x="3483246" y="2967687"/>
                  </a:lnTo>
                  <a:lnTo>
                    <a:pt x="3483246" y="2968164"/>
                  </a:lnTo>
                  <a:lnTo>
                    <a:pt x="3483246" y="2968639"/>
                  </a:lnTo>
                  <a:lnTo>
                    <a:pt x="3483246" y="2969114"/>
                  </a:lnTo>
                  <a:lnTo>
                    <a:pt x="3483246" y="2969588"/>
                  </a:lnTo>
                  <a:lnTo>
                    <a:pt x="3483246" y="2970061"/>
                  </a:lnTo>
                  <a:lnTo>
                    <a:pt x="3483246" y="2970533"/>
                  </a:lnTo>
                  <a:lnTo>
                    <a:pt x="3483246" y="2971004"/>
                  </a:lnTo>
                  <a:lnTo>
                    <a:pt x="3483246" y="2971475"/>
                  </a:lnTo>
                  <a:lnTo>
                    <a:pt x="3483246" y="2971944"/>
                  </a:lnTo>
                  <a:lnTo>
                    <a:pt x="3483246" y="2972413"/>
                  </a:lnTo>
                  <a:lnTo>
                    <a:pt x="3483246" y="2972881"/>
                  </a:lnTo>
                  <a:lnTo>
                    <a:pt x="3483246" y="2973348"/>
                  </a:lnTo>
                  <a:lnTo>
                    <a:pt x="3483246" y="2973814"/>
                  </a:lnTo>
                  <a:lnTo>
                    <a:pt x="3483246" y="2974279"/>
                  </a:lnTo>
                  <a:lnTo>
                    <a:pt x="3483246" y="2974743"/>
                  </a:lnTo>
                  <a:lnTo>
                    <a:pt x="3483246" y="2975207"/>
                  </a:lnTo>
                  <a:lnTo>
                    <a:pt x="3483246" y="2975669"/>
                  </a:lnTo>
                  <a:lnTo>
                    <a:pt x="3483246" y="2976131"/>
                  </a:lnTo>
                  <a:lnTo>
                    <a:pt x="3483246" y="2976592"/>
                  </a:lnTo>
                  <a:lnTo>
                    <a:pt x="3483246" y="2977053"/>
                  </a:lnTo>
                  <a:lnTo>
                    <a:pt x="3483246" y="2977512"/>
                  </a:lnTo>
                  <a:lnTo>
                    <a:pt x="3483246" y="2977970"/>
                  </a:lnTo>
                  <a:lnTo>
                    <a:pt x="3483246" y="2978428"/>
                  </a:lnTo>
                  <a:lnTo>
                    <a:pt x="3483246" y="2978885"/>
                  </a:lnTo>
                  <a:lnTo>
                    <a:pt x="3483246" y="2979341"/>
                  </a:lnTo>
                  <a:lnTo>
                    <a:pt x="3483246" y="2979796"/>
                  </a:lnTo>
                  <a:lnTo>
                    <a:pt x="3483246" y="2980251"/>
                  </a:lnTo>
                  <a:lnTo>
                    <a:pt x="3483246" y="2980704"/>
                  </a:lnTo>
                  <a:lnTo>
                    <a:pt x="3483246" y="2981157"/>
                  </a:lnTo>
                  <a:lnTo>
                    <a:pt x="3483246" y="2981609"/>
                  </a:lnTo>
                  <a:lnTo>
                    <a:pt x="3483246" y="2982060"/>
                  </a:lnTo>
                  <a:lnTo>
                    <a:pt x="3483246" y="2982510"/>
                  </a:lnTo>
                  <a:lnTo>
                    <a:pt x="3483246" y="2982960"/>
                  </a:lnTo>
                  <a:lnTo>
                    <a:pt x="3483246" y="2983408"/>
                  </a:lnTo>
                  <a:lnTo>
                    <a:pt x="3483246" y="2983856"/>
                  </a:lnTo>
                  <a:lnTo>
                    <a:pt x="3483246" y="2984303"/>
                  </a:lnTo>
                  <a:lnTo>
                    <a:pt x="3483246" y="2984750"/>
                  </a:lnTo>
                  <a:lnTo>
                    <a:pt x="3483246" y="2985195"/>
                  </a:lnTo>
                  <a:lnTo>
                    <a:pt x="3483246" y="2985640"/>
                  </a:lnTo>
                  <a:lnTo>
                    <a:pt x="3483246" y="2986084"/>
                  </a:lnTo>
                  <a:lnTo>
                    <a:pt x="3483246" y="2986527"/>
                  </a:lnTo>
                  <a:lnTo>
                    <a:pt x="3483246" y="2986969"/>
                  </a:lnTo>
                  <a:lnTo>
                    <a:pt x="3483246" y="2987411"/>
                  </a:lnTo>
                  <a:lnTo>
                    <a:pt x="3483246" y="2987851"/>
                  </a:lnTo>
                  <a:lnTo>
                    <a:pt x="3483246" y="2988291"/>
                  </a:lnTo>
                  <a:lnTo>
                    <a:pt x="3483246" y="2988730"/>
                  </a:lnTo>
                  <a:lnTo>
                    <a:pt x="3483246" y="2989169"/>
                  </a:lnTo>
                  <a:lnTo>
                    <a:pt x="3483246" y="2989607"/>
                  </a:lnTo>
                  <a:lnTo>
                    <a:pt x="3483246" y="2990043"/>
                  </a:lnTo>
                  <a:lnTo>
                    <a:pt x="3483246" y="2990479"/>
                  </a:lnTo>
                  <a:lnTo>
                    <a:pt x="3483246" y="2990915"/>
                  </a:lnTo>
                  <a:lnTo>
                    <a:pt x="3483246" y="2991349"/>
                  </a:lnTo>
                  <a:lnTo>
                    <a:pt x="3483246" y="2991783"/>
                  </a:lnTo>
                  <a:lnTo>
                    <a:pt x="3483246" y="2992216"/>
                  </a:lnTo>
                  <a:lnTo>
                    <a:pt x="3483246" y="2992648"/>
                  </a:lnTo>
                  <a:lnTo>
                    <a:pt x="3483246" y="2993080"/>
                  </a:lnTo>
                  <a:lnTo>
                    <a:pt x="3483246" y="2993511"/>
                  </a:lnTo>
                  <a:lnTo>
                    <a:pt x="3483246" y="2993940"/>
                  </a:lnTo>
                  <a:lnTo>
                    <a:pt x="3483246" y="2994370"/>
                  </a:lnTo>
                  <a:lnTo>
                    <a:pt x="3483246" y="2994798"/>
                  </a:lnTo>
                  <a:lnTo>
                    <a:pt x="3483246" y="2995226"/>
                  </a:lnTo>
                  <a:lnTo>
                    <a:pt x="3483246" y="2995653"/>
                  </a:lnTo>
                  <a:lnTo>
                    <a:pt x="3483246" y="2996079"/>
                  </a:lnTo>
                  <a:lnTo>
                    <a:pt x="3483246" y="2996505"/>
                  </a:lnTo>
                  <a:lnTo>
                    <a:pt x="3483246" y="2996929"/>
                  </a:lnTo>
                  <a:lnTo>
                    <a:pt x="3483246" y="2997353"/>
                  </a:lnTo>
                  <a:lnTo>
                    <a:pt x="3483246" y="2997777"/>
                  </a:lnTo>
                  <a:lnTo>
                    <a:pt x="3483246" y="2998199"/>
                  </a:lnTo>
                  <a:lnTo>
                    <a:pt x="3483246" y="2998621"/>
                  </a:lnTo>
                  <a:lnTo>
                    <a:pt x="3483246" y="2999042"/>
                  </a:lnTo>
                  <a:lnTo>
                    <a:pt x="3483246" y="2999462"/>
                  </a:lnTo>
                  <a:lnTo>
                    <a:pt x="3483246" y="2999882"/>
                  </a:lnTo>
                  <a:lnTo>
                    <a:pt x="3483246" y="3000301"/>
                  </a:lnTo>
                  <a:lnTo>
                    <a:pt x="3483246" y="3000719"/>
                  </a:lnTo>
                  <a:lnTo>
                    <a:pt x="3483246" y="3001136"/>
                  </a:lnTo>
                  <a:lnTo>
                    <a:pt x="3483246" y="3001553"/>
                  </a:lnTo>
                  <a:lnTo>
                    <a:pt x="3483246" y="3001969"/>
                  </a:lnTo>
                  <a:lnTo>
                    <a:pt x="3483246" y="3002384"/>
                  </a:lnTo>
                  <a:lnTo>
                    <a:pt x="3483246" y="3002799"/>
                  </a:lnTo>
                  <a:lnTo>
                    <a:pt x="3483246" y="3003212"/>
                  </a:lnTo>
                  <a:lnTo>
                    <a:pt x="3483246" y="3003626"/>
                  </a:lnTo>
                  <a:lnTo>
                    <a:pt x="3483246" y="3004038"/>
                  </a:lnTo>
                  <a:lnTo>
                    <a:pt x="3483246" y="3004450"/>
                  </a:lnTo>
                  <a:lnTo>
                    <a:pt x="3483246" y="3004861"/>
                  </a:lnTo>
                  <a:lnTo>
                    <a:pt x="3483246" y="3005271"/>
                  </a:lnTo>
                  <a:lnTo>
                    <a:pt x="3483246" y="3005680"/>
                  </a:lnTo>
                  <a:lnTo>
                    <a:pt x="3483246" y="3006089"/>
                  </a:lnTo>
                  <a:lnTo>
                    <a:pt x="3483246" y="3006498"/>
                  </a:lnTo>
                  <a:lnTo>
                    <a:pt x="3483246" y="3006905"/>
                  </a:lnTo>
                  <a:lnTo>
                    <a:pt x="3483246" y="3007312"/>
                  </a:lnTo>
                  <a:lnTo>
                    <a:pt x="3483246" y="3007718"/>
                  </a:lnTo>
                  <a:lnTo>
                    <a:pt x="3483246" y="3008123"/>
                  </a:lnTo>
                  <a:lnTo>
                    <a:pt x="3483246" y="3008528"/>
                  </a:lnTo>
                  <a:lnTo>
                    <a:pt x="3483246" y="3008932"/>
                  </a:lnTo>
                  <a:lnTo>
                    <a:pt x="3483246" y="3009335"/>
                  </a:lnTo>
                  <a:lnTo>
                    <a:pt x="3483246" y="3009738"/>
                  </a:lnTo>
                  <a:lnTo>
                    <a:pt x="3483246" y="3010140"/>
                  </a:lnTo>
                  <a:lnTo>
                    <a:pt x="3483246" y="3010541"/>
                  </a:lnTo>
                  <a:lnTo>
                    <a:pt x="3483246" y="3010942"/>
                  </a:lnTo>
                  <a:lnTo>
                    <a:pt x="3483246" y="3011342"/>
                  </a:lnTo>
                  <a:lnTo>
                    <a:pt x="3483246" y="3011741"/>
                  </a:lnTo>
                  <a:lnTo>
                    <a:pt x="3483246" y="3012140"/>
                  </a:lnTo>
                  <a:lnTo>
                    <a:pt x="3483246" y="3012537"/>
                  </a:lnTo>
                  <a:lnTo>
                    <a:pt x="3483246" y="3012935"/>
                  </a:lnTo>
                  <a:lnTo>
                    <a:pt x="3483246" y="3013331"/>
                  </a:lnTo>
                  <a:lnTo>
                    <a:pt x="3483246" y="3013727"/>
                  </a:lnTo>
                  <a:lnTo>
                    <a:pt x="3483246" y="3014122"/>
                  </a:lnTo>
                  <a:lnTo>
                    <a:pt x="3483246" y="3014517"/>
                  </a:lnTo>
                  <a:lnTo>
                    <a:pt x="3483246" y="3014911"/>
                  </a:lnTo>
                  <a:lnTo>
                    <a:pt x="3483246" y="3015304"/>
                  </a:lnTo>
                  <a:lnTo>
                    <a:pt x="3483246" y="3015697"/>
                  </a:lnTo>
                  <a:lnTo>
                    <a:pt x="3483246" y="3016088"/>
                  </a:lnTo>
                  <a:lnTo>
                    <a:pt x="3483246" y="3016480"/>
                  </a:lnTo>
                  <a:lnTo>
                    <a:pt x="3483246" y="3016870"/>
                  </a:lnTo>
                  <a:lnTo>
                    <a:pt x="3483246" y="3017260"/>
                  </a:lnTo>
                  <a:lnTo>
                    <a:pt x="3483246" y="3017650"/>
                  </a:lnTo>
                  <a:lnTo>
                    <a:pt x="3483246" y="3018038"/>
                  </a:lnTo>
                  <a:lnTo>
                    <a:pt x="3483246" y="3018426"/>
                  </a:lnTo>
                  <a:lnTo>
                    <a:pt x="3483246" y="3018814"/>
                  </a:lnTo>
                  <a:lnTo>
                    <a:pt x="3483246" y="3019200"/>
                  </a:lnTo>
                  <a:lnTo>
                    <a:pt x="3483246" y="3019586"/>
                  </a:lnTo>
                  <a:lnTo>
                    <a:pt x="3483246" y="3019972"/>
                  </a:lnTo>
                  <a:lnTo>
                    <a:pt x="3483246" y="3020357"/>
                  </a:lnTo>
                  <a:lnTo>
                    <a:pt x="3483246" y="3020741"/>
                  </a:lnTo>
                  <a:lnTo>
                    <a:pt x="3483246" y="3021124"/>
                  </a:lnTo>
                  <a:lnTo>
                    <a:pt x="3483246" y="3021507"/>
                  </a:lnTo>
                  <a:lnTo>
                    <a:pt x="3483246" y="3021889"/>
                  </a:lnTo>
                  <a:lnTo>
                    <a:pt x="3483246" y="3022271"/>
                  </a:lnTo>
                  <a:lnTo>
                    <a:pt x="3483246" y="3022652"/>
                  </a:lnTo>
                  <a:lnTo>
                    <a:pt x="3483246" y="3023032"/>
                  </a:lnTo>
                  <a:lnTo>
                    <a:pt x="3483246" y="3023412"/>
                  </a:lnTo>
                  <a:lnTo>
                    <a:pt x="3483246" y="3023791"/>
                  </a:lnTo>
                  <a:lnTo>
                    <a:pt x="3483246" y="3024169"/>
                  </a:lnTo>
                  <a:lnTo>
                    <a:pt x="3483246" y="3024547"/>
                  </a:lnTo>
                  <a:lnTo>
                    <a:pt x="3483246" y="3024924"/>
                  </a:lnTo>
                  <a:lnTo>
                    <a:pt x="3483246" y="3025301"/>
                  </a:lnTo>
                  <a:lnTo>
                    <a:pt x="3483246" y="3025677"/>
                  </a:lnTo>
                  <a:lnTo>
                    <a:pt x="3483246" y="3026052"/>
                  </a:lnTo>
                  <a:lnTo>
                    <a:pt x="3483246" y="3026427"/>
                  </a:lnTo>
                  <a:lnTo>
                    <a:pt x="3483246" y="3026801"/>
                  </a:lnTo>
                  <a:lnTo>
                    <a:pt x="3483246" y="3027175"/>
                  </a:lnTo>
                  <a:lnTo>
                    <a:pt x="3483246" y="3027548"/>
                  </a:lnTo>
                  <a:lnTo>
                    <a:pt x="3483246" y="3027920"/>
                  </a:lnTo>
                  <a:lnTo>
                    <a:pt x="3483246" y="3028292"/>
                  </a:lnTo>
                  <a:lnTo>
                    <a:pt x="3483246" y="3028663"/>
                  </a:lnTo>
                  <a:lnTo>
                    <a:pt x="3483246" y="3029033"/>
                  </a:lnTo>
                  <a:lnTo>
                    <a:pt x="3483246" y="3029403"/>
                  </a:lnTo>
                  <a:lnTo>
                    <a:pt x="3483246" y="3029772"/>
                  </a:lnTo>
                  <a:lnTo>
                    <a:pt x="3483246" y="3030141"/>
                  </a:lnTo>
                  <a:lnTo>
                    <a:pt x="3483246" y="3030509"/>
                  </a:lnTo>
                  <a:lnTo>
                    <a:pt x="3483246" y="3030877"/>
                  </a:lnTo>
                  <a:lnTo>
                    <a:pt x="3483246" y="3031244"/>
                  </a:lnTo>
                  <a:lnTo>
                    <a:pt x="3483246" y="3031610"/>
                  </a:lnTo>
                  <a:lnTo>
                    <a:pt x="3483246" y="3031976"/>
                  </a:lnTo>
                  <a:lnTo>
                    <a:pt x="3483246" y="3032341"/>
                  </a:lnTo>
                  <a:lnTo>
                    <a:pt x="3483246" y="3032705"/>
                  </a:lnTo>
                  <a:lnTo>
                    <a:pt x="3483246" y="3033069"/>
                  </a:lnTo>
                  <a:lnTo>
                    <a:pt x="3483246" y="3033432"/>
                  </a:lnTo>
                  <a:lnTo>
                    <a:pt x="3483246" y="3033795"/>
                  </a:lnTo>
                  <a:lnTo>
                    <a:pt x="3483246" y="3034157"/>
                  </a:lnTo>
                  <a:lnTo>
                    <a:pt x="3483246" y="3034519"/>
                  </a:lnTo>
                  <a:lnTo>
                    <a:pt x="3483246" y="3034880"/>
                  </a:lnTo>
                  <a:lnTo>
                    <a:pt x="3483246" y="3035240"/>
                  </a:lnTo>
                  <a:lnTo>
                    <a:pt x="3483246" y="3035600"/>
                  </a:lnTo>
                  <a:lnTo>
                    <a:pt x="3483246" y="3035960"/>
                  </a:lnTo>
                  <a:lnTo>
                    <a:pt x="3483246" y="3036318"/>
                  </a:lnTo>
                  <a:lnTo>
                    <a:pt x="3483246" y="3036676"/>
                  </a:lnTo>
                  <a:lnTo>
                    <a:pt x="3483246" y="3037034"/>
                  </a:lnTo>
                  <a:lnTo>
                    <a:pt x="3483246" y="3037391"/>
                  </a:lnTo>
                  <a:lnTo>
                    <a:pt x="3483246" y="3037747"/>
                  </a:lnTo>
                  <a:lnTo>
                    <a:pt x="3483246" y="3038103"/>
                  </a:lnTo>
                  <a:lnTo>
                    <a:pt x="3483246" y="3038458"/>
                  </a:lnTo>
                  <a:lnTo>
                    <a:pt x="3483246" y="3038813"/>
                  </a:lnTo>
                  <a:lnTo>
                    <a:pt x="3483246" y="3039167"/>
                  </a:lnTo>
                  <a:lnTo>
                    <a:pt x="3483246" y="3039521"/>
                  </a:lnTo>
                  <a:lnTo>
                    <a:pt x="3483246" y="3039874"/>
                  </a:lnTo>
                  <a:lnTo>
                    <a:pt x="3483246" y="3040226"/>
                  </a:lnTo>
                  <a:lnTo>
                    <a:pt x="3483246" y="3040578"/>
                  </a:lnTo>
                  <a:lnTo>
                    <a:pt x="3483246" y="3040929"/>
                  </a:lnTo>
                  <a:lnTo>
                    <a:pt x="3483246" y="3041280"/>
                  </a:lnTo>
                  <a:lnTo>
                    <a:pt x="3483246" y="3041630"/>
                  </a:lnTo>
                  <a:lnTo>
                    <a:pt x="3483246" y="3041980"/>
                  </a:lnTo>
                  <a:lnTo>
                    <a:pt x="3483246" y="3042329"/>
                  </a:lnTo>
                  <a:lnTo>
                    <a:pt x="3483246" y="3042678"/>
                  </a:lnTo>
                  <a:lnTo>
                    <a:pt x="3483246" y="3043026"/>
                  </a:lnTo>
                  <a:lnTo>
                    <a:pt x="3483246" y="3043373"/>
                  </a:lnTo>
                  <a:lnTo>
                    <a:pt x="3483246" y="3043720"/>
                  </a:lnTo>
                  <a:lnTo>
                    <a:pt x="3483246" y="3044066"/>
                  </a:lnTo>
                  <a:lnTo>
                    <a:pt x="3483246" y="3044412"/>
                  </a:lnTo>
                  <a:lnTo>
                    <a:pt x="3483246" y="3044757"/>
                  </a:lnTo>
                  <a:lnTo>
                    <a:pt x="3483246" y="3045102"/>
                  </a:lnTo>
                  <a:lnTo>
                    <a:pt x="3483246" y="3045446"/>
                  </a:lnTo>
                  <a:lnTo>
                    <a:pt x="3483246" y="3045790"/>
                  </a:lnTo>
                  <a:lnTo>
                    <a:pt x="3483246" y="3046133"/>
                  </a:lnTo>
                  <a:lnTo>
                    <a:pt x="3483246" y="3046476"/>
                  </a:lnTo>
                  <a:lnTo>
                    <a:pt x="3483246" y="3046818"/>
                  </a:lnTo>
                  <a:lnTo>
                    <a:pt x="3483246" y="3047159"/>
                  </a:lnTo>
                  <a:lnTo>
                    <a:pt x="3483246" y="3047500"/>
                  </a:lnTo>
                  <a:lnTo>
                    <a:pt x="3483246" y="3047841"/>
                  </a:lnTo>
                  <a:lnTo>
                    <a:pt x="3483246" y="3048180"/>
                  </a:lnTo>
                  <a:lnTo>
                    <a:pt x="3483246" y="3048520"/>
                  </a:lnTo>
                  <a:lnTo>
                    <a:pt x="3483246" y="3048859"/>
                  </a:lnTo>
                  <a:lnTo>
                    <a:pt x="3483246" y="3049197"/>
                  </a:lnTo>
                  <a:lnTo>
                    <a:pt x="3483246" y="3049535"/>
                  </a:lnTo>
                  <a:lnTo>
                    <a:pt x="3483246" y="3049872"/>
                  </a:lnTo>
                  <a:lnTo>
                    <a:pt x="3483246" y="3050209"/>
                  </a:lnTo>
                  <a:lnTo>
                    <a:pt x="3483246" y="3050545"/>
                  </a:lnTo>
                  <a:lnTo>
                    <a:pt x="3483246" y="3050881"/>
                  </a:lnTo>
                  <a:lnTo>
                    <a:pt x="3483246" y="3051216"/>
                  </a:lnTo>
                  <a:lnTo>
                    <a:pt x="3483246" y="3051550"/>
                  </a:lnTo>
                  <a:lnTo>
                    <a:pt x="3483246" y="3051885"/>
                  </a:lnTo>
                  <a:lnTo>
                    <a:pt x="3483246" y="3052218"/>
                  </a:lnTo>
                  <a:lnTo>
                    <a:pt x="3483246" y="3052551"/>
                  </a:lnTo>
                  <a:lnTo>
                    <a:pt x="3483246" y="3052884"/>
                  </a:lnTo>
                  <a:lnTo>
                    <a:pt x="3483246" y="3053216"/>
                  </a:lnTo>
                  <a:lnTo>
                    <a:pt x="3483246" y="3053548"/>
                  </a:lnTo>
                  <a:lnTo>
                    <a:pt x="3483246" y="3053879"/>
                  </a:lnTo>
                  <a:lnTo>
                    <a:pt x="3483246" y="3054209"/>
                  </a:lnTo>
                  <a:lnTo>
                    <a:pt x="3483246" y="3054539"/>
                  </a:lnTo>
                  <a:lnTo>
                    <a:pt x="3483246" y="3054869"/>
                  </a:lnTo>
                  <a:lnTo>
                    <a:pt x="3483246" y="3055198"/>
                  </a:lnTo>
                  <a:lnTo>
                    <a:pt x="3483246" y="3055526"/>
                  </a:lnTo>
                  <a:lnTo>
                    <a:pt x="3483246" y="3055854"/>
                  </a:lnTo>
                  <a:lnTo>
                    <a:pt x="3483246" y="3056182"/>
                  </a:lnTo>
                  <a:lnTo>
                    <a:pt x="3483246" y="3056509"/>
                  </a:lnTo>
                  <a:lnTo>
                    <a:pt x="3483246" y="3056835"/>
                  </a:lnTo>
                  <a:lnTo>
                    <a:pt x="3483246" y="3057161"/>
                  </a:lnTo>
                  <a:lnTo>
                    <a:pt x="3483246" y="3057487"/>
                  </a:lnTo>
                  <a:lnTo>
                    <a:pt x="3483246" y="3057812"/>
                  </a:lnTo>
                  <a:lnTo>
                    <a:pt x="3483246" y="3058136"/>
                  </a:lnTo>
                  <a:lnTo>
                    <a:pt x="3483246" y="3058460"/>
                  </a:lnTo>
                  <a:lnTo>
                    <a:pt x="3483246" y="3058784"/>
                  </a:lnTo>
                  <a:lnTo>
                    <a:pt x="3483246" y="3059107"/>
                  </a:lnTo>
                  <a:lnTo>
                    <a:pt x="3483246" y="3059429"/>
                  </a:lnTo>
                  <a:lnTo>
                    <a:pt x="3483246" y="3059751"/>
                  </a:lnTo>
                  <a:lnTo>
                    <a:pt x="3483246" y="3060073"/>
                  </a:lnTo>
                  <a:lnTo>
                    <a:pt x="3483246" y="3060394"/>
                  </a:lnTo>
                  <a:lnTo>
                    <a:pt x="3483246" y="3060715"/>
                  </a:lnTo>
                  <a:lnTo>
                    <a:pt x="3483246" y="3061035"/>
                  </a:lnTo>
                  <a:lnTo>
                    <a:pt x="3483246" y="3061354"/>
                  </a:lnTo>
                  <a:lnTo>
                    <a:pt x="3483246" y="3061673"/>
                  </a:lnTo>
                  <a:lnTo>
                    <a:pt x="3483246" y="3061992"/>
                  </a:lnTo>
                  <a:lnTo>
                    <a:pt x="3483246" y="3062310"/>
                  </a:lnTo>
                  <a:lnTo>
                    <a:pt x="3483246" y="3062628"/>
                  </a:lnTo>
                  <a:lnTo>
                    <a:pt x="3483246" y="3062945"/>
                  </a:lnTo>
                  <a:lnTo>
                    <a:pt x="3483246" y="3063262"/>
                  </a:lnTo>
                  <a:lnTo>
                    <a:pt x="3483246" y="3063578"/>
                  </a:lnTo>
                  <a:lnTo>
                    <a:pt x="3483246" y="3063894"/>
                  </a:lnTo>
                  <a:lnTo>
                    <a:pt x="3483246" y="3064209"/>
                  </a:lnTo>
                  <a:lnTo>
                    <a:pt x="3483246" y="3064524"/>
                  </a:lnTo>
                  <a:lnTo>
                    <a:pt x="3483246" y="3064838"/>
                  </a:lnTo>
                  <a:lnTo>
                    <a:pt x="3483246" y="3065152"/>
                  </a:lnTo>
                  <a:lnTo>
                    <a:pt x="3483246" y="3065466"/>
                  </a:lnTo>
                  <a:lnTo>
                    <a:pt x="3483246" y="3065779"/>
                  </a:lnTo>
                  <a:lnTo>
                    <a:pt x="3483246" y="3066091"/>
                  </a:lnTo>
                  <a:lnTo>
                    <a:pt x="3483246" y="3066403"/>
                  </a:lnTo>
                  <a:lnTo>
                    <a:pt x="3483246" y="3066715"/>
                  </a:lnTo>
                  <a:lnTo>
                    <a:pt x="3483246" y="3067026"/>
                  </a:lnTo>
                  <a:lnTo>
                    <a:pt x="3483246" y="3067336"/>
                  </a:lnTo>
                  <a:lnTo>
                    <a:pt x="3483246" y="3067647"/>
                  </a:lnTo>
                  <a:lnTo>
                    <a:pt x="3483246" y="3067956"/>
                  </a:lnTo>
                  <a:lnTo>
                    <a:pt x="3483246" y="3068265"/>
                  </a:lnTo>
                  <a:lnTo>
                    <a:pt x="3483246" y="3068574"/>
                  </a:lnTo>
                  <a:lnTo>
                    <a:pt x="3483246" y="3068883"/>
                  </a:lnTo>
                  <a:lnTo>
                    <a:pt x="3483246" y="3069190"/>
                  </a:lnTo>
                  <a:lnTo>
                    <a:pt x="3483246" y="3069498"/>
                  </a:lnTo>
                  <a:lnTo>
                    <a:pt x="3483246" y="3069805"/>
                  </a:lnTo>
                  <a:lnTo>
                    <a:pt x="3483246" y="3070111"/>
                  </a:lnTo>
                  <a:lnTo>
                    <a:pt x="3483246" y="3070417"/>
                  </a:lnTo>
                  <a:lnTo>
                    <a:pt x="3483246" y="3070723"/>
                  </a:lnTo>
                  <a:lnTo>
                    <a:pt x="3483246" y="3071028"/>
                  </a:lnTo>
                  <a:lnTo>
                    <a:pt x="3483246" y="3071333"/>
                  </a:lnTo>
                  <a:lnTo>
                    <a:pt x="3483246" y="3071637"/>
                  </a:lnTo>
                  <a:lnTo>
                    <a:pt x="3483246" y="3071941"/>
                  </a:lnTo>
                  <a:lnTo>
                    <a:pt x="3483246" y="3072244"/>
                  </a:lnTo>
                  <a:lnTo>
                    <a:pt x="3483246" y="3072547"/>
                  </a:lnTo>
                  <a:lnTo>
                    <a:pt x="3483246" y="3072849"/>
                  </a:lnTo>
                  <a:lnTo>
                    <a:pt x="3483246" y="3073151"/>
                  </a:lnTo>
                  <a:lnTo>
                    <a:pt x="3483246" y="3073453"/>
                  </a:lnTo>
                  <a:lnTo>
                    <a:pt x="3483246" y="3073754"/>
                  </a:lnTo>
                  <a:lnTo>
                    <a:pt x="3483246" y="3074054"/>
                  </a:lnTo>
                  <a:lnTo>
                    <a:pt x="3483246" y="3074355"/>
                  </a:lnTo>
                  <a:lnTo>
                    <a:pt x="3483246" y="3074654"/>
                  </a:lnTo>
                  <a:lnTo>
                    <a:pt x="3483246" y="3074954"/>
                  </a:lnTo>
                  <a:lnTo>
                    <a:pt x="3483246" y="3075253"/>
                  </a:lnTo>
                  <a:lnTo>
                    <a:pt x="3483246" y="3075551"/>
                  </a:lnTo>
                  <a:lnTo>
                    <a:pt x="3483246" y="3075849"/>
                  </a:lnTo>
                  <a:lnTo>
                    <a:pt x="3483246" y="3076147"/>
                  </a:lnTo>
                  <a:lnTo>
                    <a:pt x="3483246" y="3076444"/>
                  </a:lnTo>
                  <a:lnTo>
                    <a:pt x="3483246" y="3076741"/>
                  </a:lnTo>
                  <a:lnTo>
                    <a:pt x="3483246" y="3077037"/>
                  </a:lnTo>
                  <a:lnTo>
                    <a:pt x="3483246" y="3077333"/>
                  </a:lnTo>
                  <a:lnTo>
                    <a:pt x="3483246" y="3077628"/>
                  </a:lnTo>
                  <a:lnTo>
                    <a:pt x="3483246" y="3077923"/>
                  </a:lnTo>
                  <a:lnTo>
                    <a:pt x="3483246" y="3078218"/>
                  </a:lnTo>
                  <a:lnTo>
                    <a:pt x="3483246" y="3078512"/>
                  </a:lnTo>
                  <a:lnTo>
                    <a:pt x="3483246" y="3078806"/>
                  </a:lnTo>
                  <a:lnTo>
                    <a:pt x="3483246" y="3079099"/>
                  </a:lnTo>
                  <a:lnTo>
                    <a:pt x="3483246" y="3079392"/>
                  </a:lnTo>
                  <a:lnTo>
                    <a:pt x="3483246" y="3079684"/>
                  </a:lnTo>
                  <a:lnTo>
                    <a:pt x="3483246" y="3079976"/>
                  </a:lnTo>
                  <a:lnTo>
                    <a:pt x="3483246" y="3080268"/>
                  </a:lnTo>
                  <a:lnTo>
                    <a:pt x="3483246" y="3080559"/>
                  </a:lnTo>
                  <a:lnTo>
                    <a:pt x="3483246" y="3080850"/>
                  </a:lnTo>
                  <a:lnTo>
                    <a:pt x="3483246" y="3081140"/>
                  </a:lnTo>
                  <a:lnTo>
                    <a:pt x="3483246" y="3081430"/>
                  </a:lnTo>
                  <a:lnTo>
                    <a:pt x="3483246" y="3081719"/>
                  </a:lnTo>
                  <a:lnTo>
                    <a:pt x="3483246" y="3082009"/>
                  </a:lnTo>
                  <a:lnTo>
                    <a:pt x="3483246" y="3082297"/>
                  </a:lnTo>
                  <a:lnTo>
                    <a:pt x="3483246" y="3082585"/>
                  </a:lnTo>
                  <a:lnTo>
                    <a:pt x="3483246" y="3082873"/>
                  </a:lnTo>
                  <a:lnTo>
                    <a:pt x="3483246" y="3083161"/>
                  </a:lnTo>
                  <a:lnTo>
                    <a:pt x="3483246" y="3083448"/>
                  </a:lnTo>
                  <a:lnTo>
                    <a:pt x="3483246" y="3083734"/>
                  </a:lnTo>
                  <a:lnTo>
                    <a:pt x="3483246" y="3084020"/>
                  </a:lnTo>
                  <a:lnTo>
                    <a:pt x="3483246" y="3084306"/>
                  </a:lnTo>
                  <a:lnTo>
                    <a:pt x="3483246" y="3084592"/>
                  </a:lnTo>
                  <a:lnTo>
                    <a:pt x="3483246" y="3084877"/>
                  </a:lnTo>
                  <a:lnTo>
                    <a:pt x="3483246" y="3085161"/>
                  </a:lnTo>
                  <a:lnTo>
                    <a:pt x="3483246" y="3085445"/>
                  </a:lnTo>
                  <a:lnTo>
                    <a:pt x="3483246" y="3085729"/>
                  </a:lnTo>
                  <a:lnTo>
                    <a:pt x="3483246" y="3086012"/>
                  </a:lnTo>
                  <a:lnTo>
                    <a:pt x="3483246" y="3086295"/>
                  </a:lnTo>
                  <a:lnTo>
                    <a:pt x="3483246" y="3086578"/>
                  </a:lnTo>
                  <a:lnTo>
                    <a:pt x="3483246" y="3086860"/>
                  </a:lnTo>
                  <a:lnTo>
                    <a:pt x="3483246" y="3087142"/>
                  </a:lnTo>
                  <a:lnTo>
                    <a:pt x="3483246" y="3087423"/>
                  </a:lnTo>
                  <a:lnTo>
                    <a:pt x="3483246" y="3087704"/>
                  </a:lnTo>
                  <a:lnTo>
                    <a:pt x="3483246" y="3087984"/>
                  </a:lnTo>
                  <a:lnTo>
                    <a:pt x="3483246" y="3088265"/>
                  </a:lnTo>
                  <a:lnTo>
                    <a:pt x="3483246" y="3088544"/>
                  </a:lnTo>
                  <a:lnTo>
                    <a:pt x="3483246" y="3088824"/>
                  </a:lnTo>
                  <a:lnTo>
                    <a:pt x="3483246" y="3089103"/>
                  </a:lnTo>
                  <a:lnTo>
                    <a:pt x="3483246" y="3089381"/>
                  </a:lnTo>
                  <a:lnTo>
                    <a:pt x="3483246" y="3089659"/>
                  </a:lnTo>
                  <a:lnTo>
                    <a:pt x="3483246" y="3089937"/>
                  </a:lnTo>
                  <a:lnTo>
                    <a:pt x="3483246" y="3090214"/>
                  </a:lnTo>
                  <a:lnTo>
                    <a:pt x="3483246" y="3090491"/>
                  </a:lnTo>
                  <a:lnTo>
                    <a:pt x="3483246" y="3090768"/>
                  </a:lnTo>
                  <a:lnTo>
                    <a:pt x="3483246" y="3091044"/>
                  </a:lnTo>
                  <a:lnTo>
                    <a:pt x="3483246" y="3091320"/>
                  </a:lnTo>
                  <a:lnTo>
                    <a:pt x="3483246" y="3091595"/>
                  </a:lnTo>
                  <a:lnTo>
                    <a:pt x="3483246" y="3091870"/>
                  </a:lnTo>
                  <a:lnTo>
                    <a:pt x="3483246" y="3092145"/>
                  </a:lnTo>
                  <a:lnTo>
                    <a:pt x="3483246" y="3092419"/>
                  </a:lnTo>
                  <a:lnTo>
                    <a:pt x="3483246" y="3092693"/>
                  </a:lnTo>
                  <a:lnTo>
                    <a:pt x="3483246" y="3092967"/>
                  </a:lnTo>
                  <a:lnTo>
                    <a:pt x="3483246" y="3093240"/>
                  </a:lnTo>
                  <a:lnTo>
                    <a:pt x="3483246" y="3093513"/>
                  </a:lnTo>
                  <a:lnTo>
                    <a:pt x="3483246" y="3093785"/>
                  </a:lnTo>
                  <a:lnTo>
                    <a:pt x="3483246" y="3094057"/>
                  </a:lnTo>
                  <a:lnTo>
                    <a:pt x="3483246" y="3094328"/>
                  </a:lnTo>
                  <a:lnTo>
                    <a:pt x="3483246" y="3094600"/>
                  </a:lnTo>
                  <a:lnTo>
                    <a:pt x="3483246" y="3094870"/>
                  </a:lnTo>
                  <a:lnTo>
                    <a:pt x="3483246" y="3095141"/>
                  </a:lnTo>
                  <a:lnTo>
                    <a:pt x="3483246" y="3095411"/>
                  </a:lnTo>
                  <a:lnTo>
                    <a:pt x="3483246" y="3095681"/>
                  </a:lnTo>
                  <a:lnTo>
                    <a:pt x="3483246" y="3095950"/>
                  </a:lnTo>
                  <a:lnTo>
                    <a:pt x="3483246" y="3096219"/>
                  </a:lnTo>
                  <a:lnTo>
                    <a:pt x="3483246" y="3096488"/>
                  </a:lnTo>
                  <a:lnTo>
                    <a:pt x="3483246" y="3096756"/>
                  </a:lnTo>
                  <a:lnTo>
                    <a:pt x="3483246" y="3097024"/>
                  </a:lnTo>
                  <a:lnTo>
                    <a:pt x="3483246" y="3097291"/>
                  </a:lnTo>
                  <a:lnTo>
                    <a:pt x="3483246" y="3097558"/>
                  </a:lnTo>
                  <a:lnTo>
                    <a:pt x="3483246" y="3097825"/>
                  </a:lnTo>
                  <a:lnTo>
                    <a:pt x="3483246" y="3098091"/>
                  </a:lnTo>
                  <a:lnTo>
                    <a:pt x="3483246" y="3098357"/>
                  </a:lnTo>
                  <a:lnTo>
                    <a:pt x="3483246" y="3098623"/>
                  </a:lnTo>
                  <a:lnTo>
                    <a:pt x="3483246" y="3098888"/>
                  </a:lnTo>
                  <a:lnTo>
                    <a:pt x="3483246" y="3099153"/>
                  </a:lnTo>
                  <a:lnTo>
                    <a:pt x="3483246" y="3099418"/>
                  </a:lnTo>
                  <a:lnTo>
                    <a:pt x="3483246" y="3099682"/>
                  </a:lnTo>
                  <a:lnTo>
                    <a:pt x="3483246" y="3099946"/>
                  </a:lnTo>
                  <a:lnTo>
                    <a:pt x="3483246" y="3100209"/>
                  </a:lnTo>
                  <a:lnTo>
                    <a:pt x="3483246" y="3100472"/>
                  </a:lnTo>
                  <a:lnTo>
                    <a:pt x="3483246" y="3100735"/>
                  </a:lnTo>
                  <a:lnTo>
                    <a:pt x="3483246" y="3100997"/>
                  </a:lnTo>
                  <a:lnTo>
                    <a:pt x="3483246" y="3101259"/>
                  </a:lnTo>
                  <a:lnTo>
                    <a:pt x="3483246" y="3101521"/>
                  </a:lnTo>
                  <a:lnTo>
                    <a:pt x="3483246" y="3101782"/>
                  </a:lnTo>
                  <a:lnTo>
                    <a:pt x="3483246" y="3102043"/>
                  </a:lnTo>
                  <a:lnTo>
                    <a:pt x="3483246" y="3102304"/>
                  </a:lnTo>
                  <a:lnTo>
                    <a:pt x="3483246" y="3102564"/>
                  </a:lnTo>
                  <a:lnTo>
                    <a:pt x="3483246" y="3102824"/>
                  </a:lnTo>
                  <a:lnTo>
                    <a:pt x="3483246" y="3103083"/>
                  </a:lnTo>
                  <a:lnTo>
                    <a:pt x="3483246" y="3103342"/>
                  </a:lnTo>
                  <a:lnTo>
                    <a:pt x="3483246" y="3103601"/>
                  </a:lnTo>
                  <a:lnTo>
                    <a:pt x="3483246" y="3103859"/>
                  </a:lnTo>
                  <a:lnTo>
                    <a:pt x="3483246" y="3104118"/>
                  </a:lnTo>
                  <a:lnTo>
                    <a:pt x="3483246" y="3104375"/>
                  </a:lnTo>
                  <a:lnTo>
                    <a:pt x="3483246" y="3104633"/>
                  </a:lnTo>
                  <a:lnTo>
                    <a:pt x="3483246" y="3104890"/>
                  </a:lnTo>
                  <a:lnTo>
                    <a:pt x="3483246" y="3105146"/>
                  </a:lnTo>
                  <a:lnTo>
                    <a:pt x="3483246" y="3105403"/>
                  </a:lnTo>
                  <a:lnTo>
                    <a:pt x="3483246" y="3105659"/>
                  </a:lnTo>
                  <a:lnTo>
                    <a:pt x="3483246" y="3105914"/>
                  </a:lnTo>
                  <a:lnTo>
                    <a:pt x="3483246" y="3106170"/>
                  </a:lnTo>
                  <a:lnTo>
                    <a:pt x="3483246" y="3106425"/>
                  </a:lnTo>
                  <a:lnTo>
                    <a:pt x="3483246" y="3106679"/>
                  </a:lnTo>
                  <a:lnTo>
                    <a:pt x="3483246" y="3106933"/>
                  </a:lnTo>
                  <a:lnTo>
                    <a:pt x="3483246" y="3107187"/>
                  </a:lnTo>
                  <a:lnTo>
                    <a:pt x="3483246" y="3107441"/>
                  </a:lnTo>
                  <a:lnTo>
                    <a:pt x="3483246" y="3107694"/>
                  </a:lnTo>
                  <a:lnTo>
                    <a:pt x="3483246" y="3107947"/>
                  </a:lnTo>
                  <a:lnTo>
                    <a:pt x="3483246" y="3108200"/>
                  </a:lnTo>
                  <a:lnTo>
                    <a:pt x="3483246" y="3108452"/>
                  </a:lnTo>
                  <a:lnTo>
                    <a:pt x="3483246" y="3108704"/>
                  </a:lnTo>
                  <a:lnTo>
                    <a:pt x="3483246" y="3108955"/>
                  </a:lnTo>
                  <a:lnTo>
                    <a:pt x="3483246" y="3109207"/>
                  </a:lnTo>
                  <a:lnTo>
                    <a:pt x="3483246" y="3109457"/>
                  </a:lnTo>
                  <a:lnTo>
                    <a:pt x="3483246" y="3109708"/>
                  </a:lnTo>
                  <a:lnTo>
                    <a:pt x="3483246" y="3109958"/>
                  </a:lnTo>
                  <a:lnTo>
                    <a:pt x="3483246" y="3110208"/>
                  </a:lnTo>
                  <a:lnTo>
                    <a:pt x="3483246" y="3110457"/>
                  </a:lnTo>
                  <a:lnTo>
                    <a:pt x="3483246" y="3110707"/>
                  </a:lnTo>
                  <a:lnTo>
                    <a:pt x="3483246" y="3110956"/>
                  </a:lnTo>
                  <a:lnTo>
                    <a:pt x="3483246" y="311120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3112195"/>
            </a:xfrm>
            <a:custGeom>
              <a:avLst/>
              <a:gdLst/>
              <a:ahLst/>
              <a:cxnLst/>
              <a:rect l="0" t="0" r="0" b="0"/>
              <a:pathLst>
                <a:path w="3483246" h="311219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75525"/>
                  </a:lnTo>
                  <a:lnTo>
                    <a:pt x="985758" y="75264"/>
                  </a:lnTo>
                  <a:lnTo>
                    <a:pt x="989242" y="75005"/>
                  </a:lnTo>
                  <a:lnTo>
                    <a:pt x="992725" y="74747"/>
                  </a:lnTo>
                  <a:lnTo>
                    <a:pt x="996208" y="74492"/>
                  </a:lnTo>
                  <a:lnTo>
                    <a:pt x="999691" y="74238"/>
                  </a:lnTo>
                  <a:lnTo>
                    <a:pt x="1003175" y="73985"/>
                  </a:lnTo>
                  <a:lnTo>
                    <a:pt x="1006658" y="73735"/>
                  </a:lnTo>
                  <a:lnTo>
                    <a:pt x="1010141" y="73486"/>
                  </a:lnTo>
                  <a:lnTo>
                    <a:pt x="1013624" y="73239"/>
                  </a:lnTo>
                  <a:lnTo>
                    <a:pt x="1017108" y="72993"/>
                  </a:lnTo>
                  <a:lnTo>
                    <a:pt x="1020591" y="72749"/>
                  </a:lnTo>
                  <a:lnTo>
                    <a:pt x="1024074" y="72507"/>
                  </a:lnTo>
                  <a:lnTo>
                    <a:pt x="1027557" y="72266"/>
                  </a:lnTo>
                  <a:lnTo>
                    <a:pt x="1031041" y="72027"/>
                  </a:lnTo>
                  <a:lnTo>
                    <a:pt x="1034524" y="71789"/>
                  </a:lnTo>
                  <a:lnTo>
                    <a:pt x="1038007" y="71553"/>
                  </a:lnTo>
                  <a:lnTo>
                    <a:pt x="1041490" y="71319"/>
                  </a:lnTo>
                  <a:lnTo>
                    <a:pt x="1044974" y="71086"/>
                  </a:lnTo>
                  <a:lnTo>
                    <a:pt x="1048457" y="70855"/>
                  </a:lnTo>
                  <a:lnTo>
                    <a:pt x="1051940" y="70625"/>
                  </a:lnTo>
                  <a:lnTo>
                    <a:pt x="1055423" y="70397"/>
                  </a:lnTo>
                  <a:lnTo>
                    <a:pt x="1058907" y="70170"/>
                  </a:lnTo>
                  <a:lnTo>
                    <a:pt x="1062390" y="69944"/>
                  </a:lnTo>
                  <a:lnTo>
                    <a:pt x="1065873" y="69720"/>
                  </a:lnTo>
                  <a:lnTo>
                    <a:pt x="1069356" y="69498"/>
                  </a:lnTo>
                  <a:lnTo>
                    <a:pt x="1072840" y="69276"/>
                  </a:lnTo>
                  <a:lnTo>
                    <a:pt x="1076323" y="69057"/>
                  </a:lnTo>
                  <a:lnTo>
                    <a:pt x="1079806" y="68838"/>
                  </a:lnTo>
                  <a:lnTo>
                    <a:pt x="1083289" y="68621"/>
                  </a:lnTo>
                  <a:lnTo>
                    <a:pt x="1086773" y="68406"/>
                  </a:lnTo>
                  <a:lnTo>
                    <a:pt x="1090256" y="68191"/>
                  </a:lnTo>
                  <a:lnTo>
                    <a:pt x="1093739" y="67979"/>
                  </a:lnTo>
                  <a:lnTo>
                    <a:pt x="1097222" y="67767"/>
                  </a:lnTo>
                  <a:lnTo>
                    <a:pt x="1100706" y="67557"/>
                  </a:lnTo>
                  <a:lnTo>
                    <a:pt x="1104189" y="67348"/>
                  </a:lnTo>
                  <a:lnTo>
                    <a:pt x="1107672" y="67140"/>
                  </a:lnTo>
                  <a:lnTo>
                    <a:pt x="1111155" y="66934"/>
                  </a:lnTo>
                  <a:lnTo>
                    <a:pt x="1114639" y="66728"/>
                  </a:lnTo>
                  <a:lnTo>
                    <a:pt x="1118122" y="66524"/>
                  </a:lnTo>
                  <a:lnTo>
                    <a:pt x="1121605" y="66322"/>
                  </a:lnTo>
                  <a:lnTo>
                    <a:pt x="1125088" y="66120"/>
                  </a:lnTo>
                  <a:lnTo>
                    <a:pt x="1128572" y="65920"/>
                  </a:lnTo>
                  <a:lnTo>
                    <a:pt x="1132055" y="65721"/>
                  </a:lnTo>
                  <a:lnTo>
                    <a:pt x="1135538" y="65523"/>
                  </a:lnTo>
                  <a:lnTo>
                    <a:pt x="1139021" y="65327"/>
                  </a:lnTo>
                  <a:lnTo>
                    <a:pt x="1142505" y="65131"/>
                  </a:lnTo>
                  <a:lnTo>
                    <a:pt x="1145988" y="64937"/>
                  </a:lnTo>
                  <a:lnTo>
                    <a:pt x="1149471" y="64744"/>
                  </a:lnTo>
                  <a:lnTo>
                    <a:pt x="1152954" y="64552"/>
                  </a:lnTo>
                  <a:lnTo>
                    <a:pt x="1156437" y="64361"/>
                  </a:lnTo>
                  <a:lnTo>
                    <a:pt x="1159921" y="64171"/>
                  </a:lnTo>
                  <a:lnTo>
                    <a:pt x="1163404" y="63983"/>
                  </a:lnTo>
                  <a:lnTo>
                    <a:pt x="1166887" y="63795"/>
                  </a:lnTo>
                  <a:lnTo>
                    <a:pt x="1170370" y="63609"/>
                  </a:lnTo>
                  <a:lnTo>
                    <a:pt x="1173854" y="63424"/>
                  </a:lnTo>
                  <a:lnTo>
                    <a:pt x="1177337" y="63239"/>
                  </a:lnTo>
                  <a:lnTo>
                    <a:pt x="1180820" y="63056"/>
                  </a:lnTo>
                  <a:lnTo>
                    <a:pt x="1184303" y="62874"/>
                  </a:lnTo>
                  <a:lnTo>
                    <a:pt x="1187787" y="62693"/>
                  </a:lnTo>
                  <a:lnTo>
                    <a:pt x="1191270" y="62513"/>
                  </a:lnTo>
                  <a:lnTo>
                    <a:pt x="1194753" y="62334"/>
                  </a:lnTo>
                  <a:lnTo>
                    <a:pt x="1198236" y="122133"/>
                  </a:lnTo>
                  <a:lnTo>
                    <a:pt x="1201720" y="121791"/>
                  </a:lnTo>
                  <a:lnTo>
                    <a:pt x="1205203" y="121452"/>
                  </a:lnTo>
                  <a:lnTo>
                    <a:pt x="1208686" y="121114"/>
                  </a:lnTo>
                  <a:lnTo>
                    <a:pt x="1212169" y="120778"/>
                  </a:lnTo>
                  <a:lnTo>
                    <a:pt x="1215653" y="120444"/>
                  </a:lnTo>
                  <a:lnTo>
                    <a:pt x="1219136" y="120111"/>
                  </a:lnTo>
                  <a:lnTo>
                    <a:pt x="1222619" y="119781"/>
                  </a:lnTo>
                  <a:lnTo>
                    <a:pt x="1226102" y="119452"/>
                  </a:lnTo>
                  <a:lnTo>
                    <a:pt x="1229586" y="119126"/>
                  </a:lnTo>
                  <a:lnTo>
                    <a:pt x="1233069" y="118801"/>
                  </a:lnTo>
                  <a:lnTo>
                    <a:pt x="1236552" y="118477"/>
                  </a:lnTo>
                  <a:lnTo>
                    <a:pt x="1240035" y="118156"/>
                  </a:lnTo>
                  <a:lnTo>
                    <a:pt x="1243519" y="117836"/>
                  </a:lnTo>
                  <a:lnTo>
                    <a:pt x="1247002" y="117518"/>
                  </a:lnTo>
                  <a:lnTo>
                    <a:pt x="1250485" y="117202"/>
                  </a:lnTo>
                  <a:lnTo>
                    <a:pt x="1253968" y="116887"/>
                  </a:lnTo>
                  <a:lnTo>
                    <a:pt x="1257452" y="116574"/>
                  </a:lnTo>
                  <a:lnTo>
                    <a:pt x="1260935" y="116263"/>
                  </a:lnTo>
                  <a:lnTo>
                    <a:pt x="1264418" y="115953"/>
                  </a:lnTo>
                  <a:lnTo>
                    <a:pt x="1267901" y="115645"/>
                  </a:lnTo>
                  <a:lnTo>
                    <a:pt x="1271385" y="115339"/>
                  </a:lnTo>
                  <a:lnTo>
                    <a:pt x="1274868" y="115034"/>
                  </a:lnTo>
                  <a:lnTo>
                    <a:pt x="1278351" y="114731"/>
                  </a:lnTo>
                  <a:lnTo>
                    <a:pt x="1281834" y="114429"/>
                  </a:lnTo>
                  <a:lnTo>
                    <a:pt x="1285318" y="114129"/>
                  </a:lnTo>
                  <a:lnTo>
                    <a:pt x="1288801" y="113831"/>
                  </a:lnTo>
                  <a:lnTo>
                    <a:pt x="1292284" y="113534"/>
                  </a:lnTo>
                  <a:lnTo>
                    <a:pt x="1295767" y="113239"/>
                  </a:lnTo>
                  <a:lnTo>
                    <a:pt x="1299251" y="112945"/>
                  </a:lnTo>
                  <a:lnTo>
                    <a:pt x="1302734" y="112653"/>
                  </a:lnTo>
                  <a:lnTo>
                    <a:pt x="1306217" y="112362"/>
                  </a:lnTo>
                  <a:lnTo>
                    <a:pt x="1306217" y="165868"/>
                  </a:lnTo>
                  <a:lnTo>
                    <a:pt x="1309700" y="165448"/>
                  </a:lnTo>
                  <a:lnTo>
                    <a:pt x="1313184" y="165030"/>
                  </a:lnTo>
                  <a:lnTo>
                    <a:pt x="1316667" y="164614"/>
                  </a:lnTo>
                  <a:lnTo>
                    <a:pt x="1320150" y="164200"/>
                  </a:lnTo>
                  <a:lnTo>
                    <a:pt x="1323633" y="163789"/>
                  </a:lnTo>
                  <a:lnTo>
                    <a:pt x="1327117" y="163379"/>
                  </a:lnTo>
                  <a:lnTo>
                    <a:pt x="1330600" y="162971"/>
                  </a:lnTo>
                  <a:lnTo>
                    <a:pt x="1334083" y="162565"/>
                  </a:lnTo>
                  <a:lnTo>
                    <a:pt x="1337566" y="162162"/>
                  </a:lnTo>
                  <a:lnTo>
                    <a:pt x="1341050" y="161760"/>
                  </a:lnTo>
                  <a:lnTo>
                    <a:pt x="1344533" y="161361"/>
                  </a:lnTo>
                  <a:lnTo>
                    <a:pt x="1348016" y="160963"/>
                  </a:lnTo>
                  <a:lnTo>
                    <a:pt x="1351499" y="160567"/>
                  </a:lnTo>
                  <a:lnTo>
                    <a:pt x="1354983" y="160173"/>
                  </a:lnTo>
                  <a:lnTo>
                    <a:pt x="1358466" y="159781"/>
                  </a:lnTo>
                  <a:lnTo>
                    <a:pt x="1361949" y="159392"/>
                  </a:lnTo>
                  <a:lnTo>
                    <a:pt x="1365432" y="159003"/>
                  </a:lnTo>
                  <a:lnTo>
                    <a:pt x="1368916" y="158617"/>
                  </a:lnTo>
                  <a:lnTo>
                    <a:pt x="1372399" y="158233"/>
                  </a:lnTo>
                  <a:lnTo>
                    <a:pt x="1375882" y="157851"/>
                  </a:lnTo>
                  <a:lnTo>
                    <a:pt x="1379365" y="157470"/>
                  </a:lnTo>
                  <a:lnTo>
                    <a:pt x="1382849" y="157091"/>
                  </a:lnTo>
                  <a:lnTo>
                    <a:pt x="1386332" y="156714"/>
                  </a:lnTo>
                  <a:lnTo>
                    <a:pt x="1389815" y="156339"/>
                  </a:lnTo>
                  <a:lnTo>
                    <a:pt x="1393298" y="155966"/>
                  </a:lnTo>
                  <a:lnTo>
                    <a:pt x="1396782" y="155594"/>
                  </a:lnTo>
                  <a:lnTo>
                    <a:pt x="1400265" y="155224"/>
                  </a:lnTo>
                  <a:lnTo>
                    <a:pt x="1403748" y="154856"/>
                  </a:lnTo>
                  <a:lnTo>
                    <a:pt x="1407231" y="154490"/>
                  </a:lnTo>
                  <a:lnTo>
                    <a:pt x="1410715" y="154125"/>
                  </a:lnTo>
                  <a:lnTo>
                    <a:pt x="1414198" y="153763"/>
                  </a:lnTo>
                  <a:lnTo>
                    <a:pt x="1417681" y="153401"/>
                  </a:lnTo>
                  <a:lnTo>
                    <a:pt x="1421164" y="153042"/>
                  </a:lnTo>
                  <a:lnTo>
                    <a:pt x="1424648" y="152684"/>
                  </a:lnTo>
                  <a:lnTo>
                    <a:pt x="1428131" y="152328"/>
                  </a:lnTo>
                  <a:lnTo>
                    <a:pt x="1431614" y="151974"/>
                  </a:lnTo>
                  <a:lnTo>
                    <a:pt x="1435097" y="151621"/>
                  </a:lnTo>
                  <a:lnTo>
                    <a:pt x="1438580" y="151270"/>
                  </a:lnTo>
                  <a:lnTo>
                    <a:pt x="1442064" y="150920"/>
                  </a:lnTo>
                  <a:lnTo>
                    <a:pt x="1445547" y="150572"/>
                  </a:lnTo>
                  <a:lnTo>
                    <a:pt x="1449030" y="150226"/>
                  </a:lnTo>
                  <a:lnTo>
                    <a:pt x="1452513" y="149881"/>
                  </a:lnTo>
                  <a:lnTo>
                    <a:pt x="1455997" y="149538"/>
                  </a:lnTo>
                  <a:lnTo>
                    <a:pt x="1459480" y="149196"/>
                  </a:lnTo>
                  <a:lnTo>
                    <a:pt x="1462963" y="148856"/>
                  </a:lnTo>
                  <a:lnTo>
                    <a:pt x="1466446" y="148518"/>
                  </a:lnTo>
                  <a:lnTo>
                    <a:pt x="1469930" y="148181"/>
                  </a:lnTo>
                  <a:lnTo>
                    <a:pt x="1473413" y="147845"/>
                  </a:lnTo>
                  <a:lnTo>
                    <a:pt x="1476896" y="147511"/>
                  </a:lnTo>
                  <a:lnTo>
                    <a:pt x="1480379" y="147179"/>
                  </a:lnTo>
                  <a:lnTo>
                    <a:pt x="1483863" y="146848"/>
                  </a:lnTo>
                  <a:lnTo>
                    <a:pt x="1487346" y="146519"/>
                  </a:lnTo>
                  <a:lnTo>
                    <a:pt x="1490829" y="146191"/>
                  </a:lnTo>
                  <a:lnTo>
                    <a:pt x="1494312" y="145864"/>
                  </a:lnTo>
                  <a:lnTo>
                    <a:pt x="1497796" y="145539"/>
                  </a:lnTo>
                  <a:lnTo>
                    <a:pt x="1501279" y="145215"/>
                  </a:lnTo>
                  <a:lnTo>
                    <a:pt x="1504762" y="190549"/>
                  </a:lnTo>
                  <a:lnTo>
                    <a:pt x="1508245" y="190133"/>
                  </a:lnTo>
                  <a:lnTo>
                    <a:pt x="1511729" y="189719"/>
                  </a:lnTo>
                  <a:lnTo>
                    <a:pt x="1515212" y="189306"/>
                  </a:lnTo>
                  <a:lnTo>
                    <a:pt x="1518695" y="188896"/>
                  </a:lnTo>
                  <a:lnTo>
                    <a:pt x="1522178" y="188487"/>
                  </a:lnTo>
                  <a:lnTo>
                    <a:pt x="1525662" y="188080"/>
                  </a:lnTo>
                  <a:lnTo>
                    <a:pt x="1529145" y="187674"/>
                  </a:lnTo>
                  <a:lnTo>
                    <a:pt x="1532628" y="187271"/>
                  </a:lnTo>
                  <a:lnTo>
                    <a:pt x="1536111" y="186869"/>
                  </a:lnTo>
                  <a:lnTo>
                    <a:pt x="1539595" y="186469"/>
                  </a:lnTo>
                  <a:lnTo>
                    <a:pt x="1543078" y="186070"/>
                  </a:lnTo>
                  <a:lnTo>
                    <a:pt x="1546561" y="229040"/>
                  </a:lnTo>
                  <a:lnTo>
                    <a:pt x="1550044" y="228559"/>
                  </a:lnTo>
                  <a:lnTo>
                    <a:pt x="1553528" y="228080"/>
                  </a:lnTo>
                  <a:lnTo>
                    <a:pt x="1557011" y="227603"/>
                  </a:lnTo>
                  <a:lnTo>
                    <a:pt x="1560494" y="227128"/>
                  </a:lnTo>
                  <a:lnTo>
                    <a:pt x="1563977" y="226655"/>
                  </a:lnTo>
                  <a:lnTo>
                    <a:pt x="1567461" y="226184"/>
                  </a:lnTo>
                  <a:lnTo>
                    <a:pt x="1570944" y="225715"/>
                  </a:lnTo>
                  <a:lnTo>
                    <a:pt x="1574427" y="225248"/>
                  </a:lnTo>
                  <a:lnTo>
                    <a:pt x="1577910" y="224783"/>
                  </a:lnTo>
                  <a:lnTo>
                    <a:pt x="1581394" y="224320"/>
                  </a:lnTo>
                  <a:lnTo>
                    <a:pt x="1584877" y="223859"/>
                  </a:lnTo>
                  <a:lnTo>
                    <a:pt x="1588360" y="223399"/>
                  </a:lnTo>
                  <a:lnTo>
                    <a:pt x="1591843" y="264149"/>
                  </a:lnTo>
                  <a:lnTo>
                    <a:pt x="1595327" y="263616"/>
                  </a:lnTo>
                  <a:lnTo>
                    <a:pt x="1598810" y="263085"/>
                  </a:lnTo>
                  <a:lnTo>
                    <a:pt x="1602293" y="262556"/>
                  </a:lnTo>
                  <a:lnTo>
                    <a:pt x="1605776" y="262029"/>
                  </a:lnTo>
                  <a:lnTo>
                    <a:pt x="1609260" y="261505"/>
                  </a:lnTo>
                  <a:lnTo>
                    <a:pt x="1612743" y="260982"/>
                  </a:lnTo>
                  <a:lnTo>
                    <a:pt x="1616226" y="260462"/>
                  </a:lnTo>
                  <a:lnTo>
                    <a:pt x="1619709" y="259943"/>
                  </a:lnTo>
                  <a:lnTo>
                    <a:pt x="1623193" y="259427"/>
                  </a:lnTo>
                  <a:lnTo>
                    <a:pt x="1626676" y="258913"/>
                  </a:lnTo>
                  <a:lnTo>
                    <a:pt x="1630159" y="258401"/>
                  </a:lnTo>
                  <a:lnTo>
                    <a:pt x="1633642" y="297205"/>
                  </a:lnTo>
                  <a:lnTo>
                    <a:pt x="1637126" y="296626"/>
                  </a:lnTo>
                  <a:lnTo>
                    <a:pt x="1640609" y="296050"/>
                  </a:lnTo>
                  <a:lnTo>
                    <a:pt x="1644092" y="295476"/>
                  </a:lnTo>
                  <a:lnTo>
                    <a:pt x="1647575" y="294904"/>
                  </a:lnTo>
                  <a:lnTo>
                    <a:pt x="1651059" y="294335"/>
                  </a:lnTo>
                  <a:lnTo>
                    <a:pt x="1654542" y="293767"/>
                  </a:lnTo>
                  <a:lnTo>
                    <a:pt x="1658025" y="293202"/>
                  </a:lnTo>
                  <a:lnTo>
                    <a:pt x="1661508" y="292639"/>
                  </a:lnTo>
                  <a:lnTo>
                    <a:pt x="1664992" y="292078"/>
                  </a:lnTo>
                  <a:lnTo>
                    <a:pt x="1668475" y="291519"/>
                  </a:lnTo>
                  <a:lnTo>
                    <a:pt x="1671958" y="290963"/>
                  </a:lnTo>
                  <a:lnTo>
                    <a:pt x="1675441" y="290408"/>
                  </a:lnTo>
                  <a:lnTo>
                    <a:pt x="1678925" y="327372"/>
                  </a:lnTo>
                  <a:lnTo>
                    <a:pt x="1682408" y="326758"/>
                  </a:lnTo>
                  <a:lnTo>
                    <a:pt x="1685891" y="326146"/>
                  </a:lnTo>
                  <a:lnTo>
                    <a:pt x="1689374" y="325537"/>
                  </a:lnTo>
                  <a:lnTo>
                    <a:pt x="1692858" y="324929"/>
                  </a:lnTo>
                  <a:lnTo>
                    <a:pt x="1696341" y="324324"/>
                  </a:lnTo>
                  <a:lnTo>
                    <a:pt x="1699824" y="323721"/>
                  </a:lnTo>
                  <a:lnTo>
                    <a:pt x="1703307" y="323121"/>
                  </a:lnTo>
                  <a:lnTo>
                    <a:pt x="1706791" y="322522"/>
                  </a:lnTo>
                  <a:lnTo>
                    <a:pt x="1710274" y="321926"/>
                  </a:lnTo>
                  <a:lnTo>
                    <a:pt x="1713757" y="321332"/>
                  </a:lnTo>
                  <a:lnTo>
                    <a:pt x="1717240" y="320740"/>
                  </a:lnTo>
                  <a:lnTo>
                    <a:pt x="1720723" y="356079"/>
                  </a:lnTo>
                  <a:lnTo>
                    <a:pt x="1724207" y="355433"/>
                  </a:lnTo>
                  <a:lnTo>
                    <a:pt x="1727690" y="354789"/>
                  </a:lnTo>
                  <a:lnTo>
                    <a:pt x="1731173" y="354148"/>
                  </a:lnTo>
                  <a:lnTo>
                    <a:pt x="1734656" y="353509"/>
                  </a:lnTo>
                  <a:lnTo>
                    <a:pt x="1738140" y="352872"/>
                  </a:lnTo>
                  <a:lnTo>
                    <a:pt x="1741623" y="352238"/>
                  </a:lnTo>
                  <a:lnTo>
                    <a:pt x="1741623" y="387027"/>
                  </a:lnTo>
                  <a:lnTo>
                    <a:pt x="1745106" y="386340"/>
                  </a:lnTo>
                  <a:lnTo>
                    <a:pt x="1748589" y="385656"/>
                  </a:lnTo>
                  <a:lnTo>
                    <a:pt x="1752073" y="384974"/>
                  </a:lnTo>
                  <a:lnTo>
                    <a:pt x="1755556" y="384294"/>
                  </a:lnTo>
                  <a:lnTo>
                    <a:pt x="1759039" y="383617"/>
                  </a:lnTo>
                  <a:lnTo>
                    <a:pt x="1762522" y="382942"/>
                  </a:lnTo>
                  <a:lnTo>
                    <a:pt x="1766006" y="382270"/>
                  </a:lnTo>
                  <a:lnTo>
                    <a:pt x="1769489" y="381600"/>
                  </a:lnTo>
                  <a:lnTo>
                    <a:pt x="1772972" y="380932"/>
                  </a:lnTo>
                  <a:lnTo>
                    <a:pt x="1776455" y="380267"/>
                  </a:lnTo>
                  <a:lnTo>
                    <a:pt x="1779939" y="379604"/>
                  </a:lnTo>
                  <a:lnTo>
                    <a:pt x="1783422" y="378943"/>
                  </a:lnTo>
                  <a:lnTo>
                    <a:pt x="1786905" y="444291"/>
                  </a:lnTo>
                  <a:lnTo>
                    <a:pt x="1790388" y="443537"/>
                  </a:lnTo>
                  <a:lnTo>
                    <a:pt x="1793872" y="442785"/>
                  </a:lnTo>
                  <a:lnTo>
                    <a:pt x="1797355" y="442036"/>
                  </a:lnTo>
                  <a:lnTo>
                    <a:pt x="1800838" y="441289"/>
                  </a:lnTo>
                  <a:lnTo>
                    <a:pt x="1804321" y="440545"/>
                  </a:lnTo>
                  <a:lnTo>
                    <a:pt x="1807805" y="471493"/>
                  </a:lnTo>
                  <a:lnTo>
                    <a:pt x="1811288" y="470709"/>
                  </a:lnTo>
                  <a:lnTo>
                    <a:pt x="1814771" y="469927"/>
                  </a:lnTo>
                  <a:lnTo>
                    <a:pt x="1818254" y="469148"/>
                  </a:lnTo>
                  <a:lnTo>
                    <a:pt x="1821738" y="468372"/>
                  </a:lnTo>
                  <a:lnTo>
                    <a:pt x="1825221" y="467598"/>
                  </a:lnTo>
                  <a:lnTo>
                    <a:pt x="1828704" y="466826"/>
                  </a:lnTo>
                  <a:lnTo>
                    <a:pt x="1828704" y="497606"/>
                  </a:lnTo>
                  <a:lnTo>
                    <a:pt x="1832187" y="496795"/>
                  </a:lnTo>
                  <a:lnTo>
                    <a:pt x="1835671" y="495987"/>
                  </a:lnTo>
                  <a:lnTo>
                    <a:pt x="1839154" y="495181"/>
                  </a:lnTo>
                  <a:lnTo>
                    <a:pt x="1842637" y="494378"/>
                  </a:lnTo>
                  <a:lnTo>
                    <a:pt x="1846120" y="493577"/>
                  </a:lnTo>
                  <a:lnTo>
                    <a:pt x="1849604" y="492779"/>
                  </a:lnTo>
                  <a:lnTo>
                    <a:pt x="1853087" y="579858"/>
                  </a:lnTo>
                  <a:lnTo>
                    <a:pt x="1856570" y="578951"/>
                  </a:lnTo>
                  <a:lnTo>
                    <a:pt x="1860053" y="578047"/>
                  </a:lnTo>
                  <a:lnTo>
                    <a:pt x="1863537" y="577146"/>
                  </a:lnTo>
                  <a:lnTo>
                    <a:pt x="1867020" y="576247"/>
                  </a:lnTo>
                  <a:lnTo>
                    <a:pt x="1870503" y="575351"/>
                  </a:lnTo>
                  <a:lnTo>
                    <a:pt x="1873986" y="574458"/>
                  </a:lnTo>
                  <a:lnTo>
                    <a:pt x="1877470" y="573568"/>
                  </a:lnTo>
                  <a:lnTo>
                    <a:pt x="1880953" y="572680"/>
                  </a:lnTo>
                  <a:lnTo>
                    <a:pt x="1884436" y="571796"/>
                  </a:lnTo>
                  <a:lnTo>
                    <a:pt x="1887919" y="570913"/>
                  </a:lnTo>
                  <a:lnTo>
                    <a:pt x="1891403" y="570034"/>
                  </a:lnTo>
                  <a:lnTo>
                    <a:pt x="1894886" y="596900"/>
                  </a:lnTo>
                  <a:lnTo>
                    <a:pt x="1898369" y="595992"/>
                  </a:lnTo>
                  <a:lnTo>
                    <a:pt x="1901852" y="595087"/>
                  </a:lnTo>
                  <a:lnTo>
                    <a:pt x="1905336" y="594185"/>
                  </a:lnTo>
                  <a:lnTo>
                    <a:pt x="1908819" y="593285"/>
                  </a:lnTo>
                  <a:lnTo>
                    <a:pt x="1912302" y="592388"/>
                  </a:lnTo>
                  <a:lnTo>
                    <a:pt x="1915785" y="591494"/>
                  </a:lnTo>
                  <a:lnTo>
                    <a:pt x="1915785" y="618520"/>
                  </a:lnTo>
                  <a:lnTo>
                    <a:pt x="1919269" y="617596"/>
                  </a:lnTo>
                  <a:lnTo>
                    <a:pt x="1922752" y="616676"/>
                  </a:lnTo>
                  <a:lnTo>
                    <a:pt x="1926235" y="615758"/>
                  </a:lnTo>
                  <a:lnTo>
                    <a:pt x="1929718" y="614842"/>
                  </a:lnTo>
                  <a:lnTo>
                    <a:pt x="1933202" y="613930"/>
                  </a:lnTo>
                  <a:lnTo>
                    <a:pt x="1936685" y="613020"/>
                  </a:lnTo>
                  <a:lnTo>
                    <a:pt x="1940168" y="612113"/>
                  </a:lnTo>
                  <a:lnTo>
                    <a:pt x="1943651" y="611208"/>
                  </a:lnTo>
                  <a:lnTo>
                    <a:pt x="1947135" y="610307"/>
                  </a:lnTo>
                  <a:lnTo>
                    <a:pt x="1950618" y="609407"/>
                  </a:lnTo>
                  <a:lnTo>
                    <a:pt x="1954101" y="608511"/>
                  </a:lnTo>
                  <a:lnTo>
                    <a:pt x="1957584" y="607617"/>
                  </a:lnTo>
                  <a:lnTo>
                    <a:pt x="1961068" y="606726"/>
                  </a:lnTo>
                  <a:lnTo>
                    <a:pt x="1964551" y="605837"/>
                  </a:lnTo>
                  <a:lnTo>
                    <a:pt x="1968034" y="604951"/>
                  </a:lnTo>
                  <a:lnTo>
                    <a:pt x="1971517" y="604068"/>
                  </a:lnTo>
                  <a:lnTo>
                    <a:pt x="1975001" y="603187"/>
                  </a:lnTo>
                  <a:lnTo>
                    <a:pt x="1978484" y="602308"/>
                  </a:lnTo>
                  <a:lnTo>
                    <a:pt x="1981967" y="652875"/>
                  </a:lnTo>
                  <a:lnTo>
                    <a:pt x="1985450" y="651944"/>
                  </a:lnTo>
                  <a:lnTo>
                    <a:pt x="1988934" y="651016"/>
                  </a:lnTo>
                  <a:lnTo>
                    <a:pt x="1992417" y="650090"/>
                  </a:lnTo>
                  <a:lnTo>
                    <a:pt x="1995900" y="649167"/>
                  </a:lnTo>
                  <a:lnTo>
                    <a:pt x="1999383" y="648246"/>
                  </a:lnTo>
                  <a:lnTo>
                    <a:pt x="2002867" y="647329"/>
                  </a:lnTo>
                  <a:lnTo>
                    <a:pt x="2006350" y="646413"/>
                  </a:lnTo>
                  <a:lnTo>
                    <a:pt x="2009833" y="645501"/>
                  </a:lnTo>
                  <a:lnTo>
                    <a:pt x="2013316" y="644590"/>
                  </a:lnTo>
                  <a:lnTo>
                    <a:pt x="2016799" y="643683"/>
                  </a:lnTo>
                  <a:lnTo>
                    <a:pt x="2020283" y="642778"/>
                  </a:lnTo>
                  <a:lnTo>
                    <a:pt x="2023766" y="641875"/>
                  </a:lnTo>
                  <a:lnTo>
                    <a:pt x="2027249" y="689930"/>
                  </a:lnTo>
                  <a:lnTo>
                    <a:pt x="2030732" y="688980"/>
                  </a:lnTo>
                  <a:lnTo>
                    <a:pt x="2034216" y="688034"/>
                  </a:lnTo>
                  <a:lnTo>
                    <a:pt x="2037699" y="687089"/>
                  </a:lnTo>
                  <a:lnTo>
                    <a:pt x="2041182" y="686148"/>
                  </a:lnTo>
                  <a:lnTo>
                    <a:pt x="2044665" y="685209"/>
                  </a:lnTo>
                  <a:lnTo>
                    <a:pt x="2048149" y="707977"/>
                  </a:lnTo>
                  <a:lnTo>
                    <a:pt x="2051632" y="707019"/>
                  </a:lnTo>
                  <a:lnTo>
                    <a:pt x="2055115" y="706063"/>
                  </a:lnTo>
                  <a:lnTo>
                    <a:pt x="2058598" y="705110"/>
                  </a:lnTo>
                  <a:lnTo>
                    <a:pt x="2062082" y="704160"/>
                  </a:lnTo>
                  <a:lnTo>
                    <a:pt x="2065565" y="703212"/>
                  </a:lnTo>
                  <a:lnTo>
                    <a:pt x="2069048" y="770629"/>
                  </a:lnTo>
                  <a:lnTo>
                    <a:pt x="2072531" y="769620"/>
                  </a:lnTo>
                  <a:lnTo>
                    <a:pt x="2076015" y="768614"/>
                  </a:lnTo>
                  <a:lnTo>
                    <a:pt x="2079498" y="767610"/>
                  </a:lnTo>
                  <a:lnTo>
                    <a:pt x="2082981" y="766609"/>
                  </a:lnTo>
                  <a:lnTo>
                    <a:pt x="2086464" y="765611"/>
                  </a:lnTo>
                  <a:lnTo>
                    <a:pt x="2089948" y="764615"/>
                  </a:lnTo>
                  <a:lnTo>
                    <a:pt x="2093431" y="763621"/>
                  </a:lnTo>
                  <a:lnTo>
                    <a:pt x="2096914" y="762631"/>
                  </a:lnTo>
                  <a:lnTo>
                    <a:pt x="2100397" y="761642"/>
                  </a:lnTo>
                  <a:lnTo>
                    <a:pt x="2103881" y="760657"/>
                  </a:lnTo>
                  <a:lnTo>
                    <a:pt x="2107364" y="759674"/>
                  </a:lnTo>
                  <a:lnTo>
                    <a:pt x="2110847" y="758693"/>
                  </a:lnTo>
                  <a:lnTo>
                    <a:pt x="2114330" y="757715"/>
                  </a:lnTo>
                  <a:lnTo>
                    <a:pt x="2117814" y="756740"/>
                  </a:lnTo>
                  <a:lnTo>
                    <a:pt x="2121297" y="755767"/>
                  </a:lnTo>
                  <a:lnTo>
                    <a:pt x="2124780" y="754796"/>
                  </a:lnTo>
                  <a:lnTo>
                    <a:pt x="2128263" y="753828"/>
                  </a:lnTo>
                  <a:lnTo>
                    <a:pt x="2131747" y="752863"/>
                  </a:lnTo>
                  <a:lnTo>
                    <a:pt x="2135230" y="773563"/>
                  </a:lnTo>
                  <a:lnTo>
                    <a:pt x="2138713" y="772583"/>
                  </a:lnTo>
                  <a:lnTo>
                    <a:pt x="2142196" y="771605"/>
                  </a:lnTo>
                  <a:lnTo>
                    <a:pt x="2145680" y="770629"/>
                  </a:lnTo>
                  <a:lnTo>
                    <a:pt x="2149163" y="769656"/>
                  </a:lnTo>
                  <a:lnTo>
                    <a:pt x="2152646" y="768686"/>
                  </a:lnTo>
                  <a:lnTo>
                    <a:pt x="2156129" y="788926"/>
                  </a:lnTo>
                  <a:lnTo>
                    <a:pt x="2159613" y="787941"/>
                  </a:lnTo>
                  <a:lnTo>
                    <a:pt x="2163096" y="786959"/>
                  </a:lnTo>
                  <a:lnTo>
                    <a:pt x="2166579" y="785980"/>
                  </a:lnTo>
                  <a:lnTo>
                    <a:pt x="2170062" y="785002"/>
                  </a:lnTo>
                  <a:lnTo>
                    <a:pt x="2173546" y="784027"/>
                  </a:lnTo>
                  <a:lnTo>
                    <a:pt x="2177029" y="783055"/>
                  </a:lnTo>
                  <a:lnTo>
                    <a:pt x="2177029" y="803826"/>
                  </a:lnTo>
                  <a:lnTo>
                    <a:pt x="2180512" y="802838"/>
                  </a:lnTo>
                  <a:lnTo>
                    <a:pt x="2183995" y="801852"/>
                  </a:lnTo>
                  <a:lnTo>
                    <a:pt x="2187479" y="800869"/>
                  </a:lnTo>
                  <a:lnTo>
                    <a:pt x="2190962" y="799888"/>
                  </a:lnTo>
                  <a:lnTo>
                    <a:pt x="2194445" y="798909"/>
                  </a:lnTo>
                  <a:lnTo>
                    <a:pt x="2197928" y="797933"/>
                  </a:lnTo>
                  <a:lnTo>
                    <a:pt x="2201412" y="895633"/>
                  </a:lnTo>
                  <a:lnTo>
                    <a:pt x="2204895" y="894582"/>
                  </a:lnTo>
                  <a:lnTo>
                    <a:pt x="2208378" y="893533"/>
                  </a:lnTo>
                  <a:lnTo>
                    <a:pt x="2211861" y="892486"/>
                  </a:lnTo>
                  <a:lnTo>
                    <a:pt x="2215345" y="891442"/>
                  </a:lnTo>
                  <a:lnTo>
                    <a:pt x="2218828" y="890400"/>
                  </a:lnTo>
                  <a:lnTo>
                    <a:pt x="2222311" y="1015382"/>
                  </a:lnTo>
                  <a:lnTo>
                    <a:pt x="2225794" y="1014256"/>
                  </a:lnTo>
                  <a:lnTo>
                    <a:pt x="2229278" y="1013132"/>
                  </a:lnTo>
                  <a:lnTo>
                    <a:pt x="2232761" y="1012011"/>
                  </a:lnTo>
                  <a:lnTo>
                    <a:pt x="2236244" y="1010892"/>
                  </a:lnTo>
                  <a:lnTo>
                    <a:pt x="2239727" y="1009776"/>
                  </a:lnTo>
                  <a:lnTo>
                    <a:pt x="2243211" y="1106964"/>
                  </a:lnTo>
                  <a:lnTo>
                    <a:pt x="2246694" y="1105792"/>
                  </a:lnTo>
                  <a:lnTo>
                    <a:pt x="2250177" y="1104623"/>
                  </a:lnTo>
                  <a:lnTo>
                    <a:pt x="2253660" y="1103457"/>
                  </a:lnTo>
                  <a:lnTo>
                    <a:pt x="2257144" y="1102293"/>
                  </a:lnTo>
                  <a:lnTo>
                    <a:pt x="2260627" y="1101131"/>
                  </a:lnTo>
                  <a:lnTo>
                    <a:pt x="2264110" y="1099972"/>
                  </a:lnTo>
                  <a:lnTo>
                    <a:pt x="2264110" y="1115549"/>
                  </a:lnTo>
                  <a:lnTo>
                    <a:pt x="2264110" y="1130924"/>
                  </a:lnTo>
                  <a:lnTo>
                    <a:pt x="2267593" y="1129750"/>
                  </a:lnTo>
                  <a:lnTo>
                    <a:pt x="2271077" y="1128579"/>
                  </a:lnTo>
                  <a:lnTo>
                    <a:pt x="2274560" y="1127410"/>
                  </a:lnTo>
                  <a:lnTo>
                    <a:pt x="2278043" y="1126243"/>
                  </a:lnTo>
                  <a:lnTo>
                    <a:pt x="2281526" y="1125079"/>
                  </a:lnTo>
                  <a:lnTo>
                    <a:pt x="2285010" y="1123918"/>
                  </a:lnTo>
                  <a:lnTo>
                    <a:pt x="2288493" y="1137878"/>
                  </a:lnTo>
                  <a:lnTo>
                    <a:pt x="2291976" y="1136713"/>
                  </a:lnTo>
                  <a:lnTo>
                    <a:pt x="2295459" y="1135550"/>
                  </a:lnTo>
                  <a:lnTo>
                    <a:pt x="2298942" y="1134390"/>
                  </a:lnTo>
                  <a:lnTo>
                    <a:pt x="2302426" y="1133232"/>
                  </a:lnTo>
                  <a:lnTo>
                    <a:pt x="2305909" y="1132077"/>
                  </a:lnTo>
                  <a:lnTo>
                    <a:pt x="2309392" y="1130924"/>
                  </a:lnTo>
                  <a:lnTo>
                    <a:pt x="2312875" y="1129773"/>
                  </a:lnTo>
                  <a:lnTo>
                    <a:pt x="2316359" y="1128625"/>
                  </a:lnTo>
                  <a:lnTo>
                    <a:pt x="2319842" y="1127479"/>
                  </a:lnTo>
                  <a:lnTo>
                    <a:pt x="2323325" y="1126335"/>
                  </a:lnTo>
                  <a:lnTo>
                    <a:pt x="2326808" y="1125193"/>
                  </a:lnTo>
                  <a:lnTo>
                    <a:pt x="2330292" y="1182291"/>
                  </a:lnTo>
                  <a:lnTo>
                    <a:pt x="2333775" y="1181125"/>
                  </a:lnTo>
                  <a:lnTo>
                    <a:pt x="2337258" y="1179961"/>
                  </a:lnTo>
                  <a:lnTo>
                    <a:pt x="2340741" y="1178800"/>
                  </a:lnTo>
                  <a:lnTo>
                    <a:pt x="2344225" y="1177640"/>
                  </a:lnTo>
                  <a:lnTo>
                    <a:pt x="2347708" y="1176483"/>
                  </a:lnTo>
                  <a:lnTo>
                    <a:pt x="2351191" y="1175328"/>
                  </a:lnTo>
                  <a:lnTo>
                    <a:pt x="2351191" y="1189401"/>
                  </a:lnTo>
                  <a:lnTo>
                    <a:pt x="2351191" y="1203303"/>
                  </a:lnTo>
                  <a:lnTo>
                    <a:pt x="2351191" y="1217038"/>
                  </a:lnTo>
                  <a:lnTo>
                    <a:pt x="2351191" y="1230608"/>
                  </a:lnTo>
                  <a:lnTo>
                    <a:pt x="2354674" y="1229430"/>
                  </a:lnTo>
                  <a:lnTo>
                    <a:pt x="2358158" y="1228254"/>
                  </a:lnTo>
                  <a:lnTo>
                    <a:pt x="2361641" y="1227081"/>
                  </a:lnTo>
                  <a:lnTo>
                    <a:pt x="2365124" y="1225910"/>
                  </a:lnTo>
                  <a:lnTo>
                    <a:pt x="2368607" y="1224741"/>
                  </a:lnTo>
                  <a:lnTo>
                    <a:pt x="2372091" y="1223574"/>
                  </a:lnTo>
                  <a:lnTo>
                    <a:pt x="2375574" y="1235778"/>
                  </a:lnTo>
                  <a:lnTo>
                    <a:pt x="2379057" y="1234610"/>
                  </a:lnTo>
                  <a:lnTo>
                    <a:pt x="2382540" y="1233444"/>
                  </a:lnTo>
                  <a:lnTo>
                    <a:pt x="2386024" y="1232280"/>
                  </a:lnTo>
                  <a:lnTo>
                    <a:pt x="2389507" y="1231119"/>
                  </a:lnTo>
                  <a:lnTo>
                    <a:pt x="2392990" y="1229960"/>
                  </a:lnTo>
                  <a:lnTo>
                    <a:pt x="2396473" y="1255005"/>
                  </a:lnTo>
                  <a:lnTo>
                    <a:pt x="2399957" y="1253839"/>
                  </a:lnTo>
                  <a:lnTo>
                    <a:pt x="2403440" y="1252675"/>
                  </a:lnTo>
                  <a:lnTo>
                    <a:pt x="2406923" y="1251514"/>
                  </a:lnTo>
                  <a:lnTo>
                    <a:pt x="2410406" y="1250354"/>
                  </a:lnTo>
                  <a:lnTo>
                    <a:pt x="2413890" y="1249197"/>
                  </a:lnTo>
                  <a:lnTo>
                    <a:pt x="2417373" y="1273582"/>
                  </a:lnTo>
                  <a:lnTo>
                    <a:pt x="2420856" y="1272418"/>
                  </a:lnTo>
                  <a:lnTo>
                    <a:pt x="2424339" y="1271258"/>
                  </a:lnTo>
                  <a:lnTo>
                    <a:pt x="2427823" y="1270099"/>
                  </a:lnTo>
                  <a:lnTo>
                    <a:pt x="2431306" y="1268942"/>
                  </a:lnTo>
                  <a:lnTo>
                    <a:pt x="2434789" y="1267787"/>
                  </a:lnTo>
                  <a:lnTo>
                    <a:pt x="2438272" y="1266635"/>
                  </a:lnTo>
                  <a:lnTo>
                    <a:pt x="2441756" y="1265484"/>
                  </a:lnTo>
                  <a:lnTo>
                    <a:pt x="2445239" y="1264336"/>
                  </a:lnTo>
                  <a:lnTo>
                    <a:pt x="2448722" y="1263190"/>
                  </a:lnTo>
                  <a:lnTo>
                    <a:pt x="2452205" y="1262046"/>
                  </a:lnTo>
                  <a:lnTo>
                    <a:pt x="2455689" y="1260903"/>
                  </a:lnTo>
                  <a:lnTo>
                    <a:pt x="2459172" y="1259763"/>
                  </a:lnTo>
                  <a:lnTo>
                    <a:pt x="2462655" y="1258625"/>
                  </a:lnTo>
                  <a:lnTo>
                    <a:pt x="2466138" y="1257489"/>
                  </a:lnTo>
                  <a:lnTo>
                    <a:pt x="2469622" y="1256355"/>
                  </a:lnTo>
                  <a:lnTo>
                    <a:pt x="2473105" y="1255224"/>
                  </a:lnTo>
                  <a:lnTo>
                    <a:pt x="2476588" y="1254094"/>
                  </a:lnTo>
                  <a:lnTo>
                    <a:pt x="2480071" y="1252966"/>
                  </a:lnTo>
                  <a:lnTo>
                    <a:pt x="2483555" y="1264301"/>
                  </a:lnTo>
                  <a:lnTo>
                    <a:pt x="2487038" y="1263172"/>
                  </a:lnTo>
                  <a:lnTo>
                    <a:pt x="2490521" y="1262046"/>
                  </a:lnTo>
                  <a:lnTo>
                    <a:pt x="2494004" y="1260921"/>
                  </a:lnTo>
                  <a:lnTo>
                    <a:pt x="2497488" y="1259798"/>
                  </a:lnTo>
                  <a:lnTo>
                    <a:pt x="2500971" y="1258678"/>
                  </a:lnTo>
                  <a:lnTo>
                    <a:pt x="2504454" y="1257559"/>
                  </a:lnTo>
                  <a:lnTo>
                    <a:pt x="2507937" y="1256443"/>
                  </a:lnTo>
                  <a:lnTo>
                    <a:pt x="2511421" y="1255328"/>
                  </a:lnTo>
                  <a:lnTo>
                    <a:pt x="2514904" y="1254215"/>
                  </a:lnTo>
                  <a:lnTo>
                    <a:pt x="2518387" y="1253105"/>
                  </a:lnTo>
                  <a:lnTo>
                    <a:pt x="2521870" y="1251996"/>
                  </a:lnTo>
                  <a:lnTo>
                    <a:pt x="2525354" y="1250889"/>
                  </a:lnTo>
                  <a:lnTo>
                    <a:pt x="2525354" y="1263155"/>
                  </a:lnTo>
                  <a:lnTo>
                    <a:pt x="2528837" y="1262046"/>
                  </a:lnTo>
                  <a:lnTo>
                    <a:pt x="2532320" y="1260938"/>
                  </a:lnTo>
                  <a:lnTo>
                    <a:pt x="2535803" y="1259832"/>
                  </a:lnTo>
                  <a:lnTo>
                    <a:pt x="2539287" y="1258729"/>
                  </a:lnTo>
                  <a:lnTo>
                    <a:pt x="2542770" y="1257627"/>
                  </a:lnTo>
                  <a:lnTo>
                    <a:pt x="2546253" y="1256527"/>
                  </a:lnTo>
                  <a:lnTo>
                    <a:pt x="2549736" y="1279498"/>
                  </a:lnTo>
                  <a:lnTo>
                    <a:pt x="2553220" y="1278393"/>
                  </a:lnTo>
                  <a:lnTo>
                    <a:pt x="2556703" y="1277290"/>
                  </a:lnTo>
                  <a:lnTo>
                    <a:pt x="2560186" y="1276189"/>
                  </a:lnTo>
                  <a:lnTo>
                    <a:pt x="2563669" y="1275090"/>
                  </a:lnTo>
                  <a:lnTo>
                    <a:pt x="2567153" y="1273993"/>
                  </a:lnTo>
                  <a:lnTo>
                    <a:pt x="2570636" y="1296401"/>
                  </a:lnTo>
                  <a:lnTo>
                    <a:pt x="2574119" y="1295300"/>
                  </a:lnTo>
                  <a:lnTo>
                    <a:pt x="2577602" y="1294200"/>
                  </a:lnTo>
                  <a:lnTo>
                    <a:pt x="2581085" y="1293101"/>
                  </a:lnTo>
                  <a:lnTo>
                    <a:pt x="2584569" y="1292005"/>
                  </a:lnTo>
                  <a:lnTo>
                    <a:pt x="2588052" y="1290911"/>
                  </a:lnTo>
                  <a:lnTo>
                    <a:pt x="2591535" y="1420743"/>
                  </a:lnTo>
                  <a:lnTo>
                    <a:pt x="2595018" y="1419613"/>
                  </a:lnTo>
                  <a:lnTo>
                    <a:pt x="2598502" y="1418485"/>
                  </a:lnTo>
                  <a:lnTo>
                    <a:pt x="2601985" y="1417359"/>
                  </a:lnTo>
                  <a:lnTo>
                    <a:pt x="2605468" y="1416234"/>
                  </a:lnTo>
                  <a:lnTo>
                    <a:pt x="2608951" y="1415112"/>
                  </a:lnTo>
                  <a:lnTo>
                    <a:pt x="2612435" y="1413991"/>
                  </a:lnTo>
                  <a:lnTo>
                    <a:pt x="2612435" y="1424184"/>
                  </a:lnTo>
                  <a:lnTo>
                    <a:pt x="2612435" y="1434278"/>
                  </a:lnTo>
                  <a:lnTo>
                    <a:pt x="2612435" y="1444273"/>
                  </a:lnTo>
                  <a:lnTo>
                    <a:pt x="2612435" y="1454171"/>
                  </a:lnTo>
                  <a:lnTo>
                    <a:pt x="2615918" y="1453042"/>
                  </a:lnTo>
                  <a:lnTo>
                    <a:pt x="2619401" y="1451915"/>
                  </a:lnTo>
                  <a:lnTo>
                    <a:pt x="2622884" y="1450790"/>
                  </a:lnTo>
                  <a:lnTo>
                    <a:pt x="2626368" y="1449667"/>
                  </a:lnTo>
                  <a:lnTo>
                    <a:pt x="2629851" y="1448545"/>
                  </a:lnTo>
                  <a:lnTo>
                    <a:pt x="2633334" y="1447425"/>
                  </a:lnTo>
                  <a:lnTo>
                    <a:pt x="2636817" y="1503653"/>
                  </a:lnTo>
                  <a:lnTo>
                    <a:pt x="2640301" y="1502525"/>
                  </a:lnTo>
                  <a:lnTo>
                    <a:pt x="2643784" y="1501399"/>
                  </a:lnTo>
                  <a:lnTo>
                    <a:pt x="2647267" y="1500274"/>
                  </a:lnTo>
                  <a:lnTo>
                    <a:pt x="2650750" y="1499151"/>
                  </a:lnTo>
                  <a:lnTo>
                    <a:pt x="2654234" y="1498030"/>
                  </a:lnTo>
                  <a:lnTo>
                    <a:pt x="2657717" y="1496911"/>
                  </a:lnTo>
                  <a:lnTo>
                    <a:pt x="2661200" y="1495793"/>
                  </a:lnTo>
                  <a:lnTo>
                    <a:pt x="2664683" y="1494676"/>
                  </a:lnTo>
                  <a:lnTo>
                    <a:pt x="2668167" y="1493562"/>
                  </a:lnTo>
                  <a:lnTo>
                    <a:pt x="2671650" y="1492449"/>
                  </a:lnTo>
                  <a:lnTo>
                    <a:pt x="2675133" y="1491338"/>
                  </a:lnTo>
                  <a:lnTo>
                    <a:pt x="2678616" y="1526623"/>
                  </a:lnTo>
                  <a:lnTo>
                    <a:pt x="2682100" y="1525509"/>
                  </a:lnTo>
                  <a:lnTo>
                    <a:pt x="2685583" y="1524396"/>
                  </a:lnTo>
                  <a:lnTo>
                    <a:pt x="2689066" y="1523285"/>
                  </a:lnTo>
                  <a:lnTo>
                    <a:pt x="2692549" y="1522176"/>
                  </a:lnTo>
                  <a:lnTo>
                    <a:pt x="2696033" y="1521068"/>
                  </a:lnTo>
                  <a:lnTo>
                    <a:pt x="2699516" y="1519962"/>
                  </a:lnTo>
                  <a:lnTo>
                    <a:pt x="2699516" y="1528845"/>
                  </a:lnTo>
                  <a:lnTo>
                    <a:pt x="2699516" y="1537649"/>
                  </a:lnTo>
                  <a:lnTo>
                    <a:pt x="2699516" y="1546374"/>
                  </a:lnTo>
                  <a:lnTo>
                    <a:pt x="2699516" y="1555020"/>
                  </a:lnTo>
                  <a:lnTo>
                    <a:pt x="2699516" y="1563590"/>
                  </a:lnTo>
                  <a:lnTo>
                    <a:pt x="2699516" y="1572084"/>
                  </a:lnTo>
                  <a:lnTo>
                    <a:pt x="2699516" y="1580504"/>
                  </a:lnTo>
                  <a:lnTo>
                    <a:pt x="2699516" y="1588849"/>
                  </a:lnTo>
                  <a:lnTo>
                    <a:pt x="2699516" y="1597121"/>
                  </a:lnTo>
                  <a:lnTo>
                    <a:pt x="2699516" y="1605322"/>
                  </a:lnTo>
                  <a:lnTo>
                    <a:pt x="2699516" y="1613452"/>
                  </a:lnTo>
                  <a:lnTo>
                    <a:pt x="2699516" y="1621511"/>
                  </a:lnTo>
                  <a:lnTo>
                    <a:pt x="2699516" y="1629501"/>
                  </a:lnTo>
                  <a:lnTo>
                    <a:pt x="2699516" y="1637423"/>
                  </a:lnTo>
                  <a:lnTo>
                    <a:pt x="2699516" y="1645278"/>
                  </a:lnTo>
                  <a:lnTo>
                    <a:pt x="2699516" y="1653066"/>
                  </a:lnTo>
                  <a:lnTo>
                    <a:pt x="2699516" y="1660788"/>
                  </a:lnTo>
                  <a:lnTo>
                    <a:pt x="2699516" y="1668446"/>
                  </a:lnTo>
                  <a:lnTo>
                    <a:pt x="2699516" y="1676039"/>
                  </a:lnTo>
                  <a:lnTo>
                    <a:pt x="2699516" y="1683569"/>
                  </a:lnTo>
                  <a:lnTo>
                    <a:pt x="2702999" y="1682447"/>
                  </a:lnTo>
                  <a:lnTo>
                    <a:pt x="2706482" y="1681327"/>
                  </a:lnTo>
                  <a:lnTo>
                    <a:pt x="2709966" y="1680208"/>
                  </a:lnTo>
                  <a:lnTo>
                    <a:pt x="2713449" y="1679091"/>
                  </a:lnTo>
                  <a:lnTo>
                    <a:pt x="2716932" y="1677976"/>
                  </a:lnTo>
                  <a:lnTo>
                    <a:pt x="2720415" y="1676861"/>
                  </a:lnTo>
                  <a:lnTo>
                    <a:pt x="2723899" y="1719634"/>
                  </a:lnTo>
                  <a:lnTo>
                    <a:pt x="2727382" y="1718522"/>
                  </a:lnTo>
                  <a:lnTo>
                    <a:pt x="2730865" y="1717410"/>
                  </a:lnTo>
                  <a:lnTo>
                    <a:pt x="2734348" y="1716301"/>
                  </a:lnTo>
                  <a:lnTo>
                    <a:pt x="2737832" y="1715192"/>
                  </a:lnTo>
                  <a:lnTo>
                    <a:pt x="2741315" y="1714085"/>
                  </a:lnTo>
                  <a:lnTo>
                    <a:pt x="2744798" y="1720087"/>
                  </a:lnTo>
                  <a:lnTo>
                    <a:pt x="2748281" y="1718983"/>
                  </a:lnTo>
                  <a:lnTo>
                    <a:pt x="2751765" y="1717880"/>
                  </a:lnTo>
                  <a:lnTo>
                    <a:pt x="2755248" y="1716779"/>
                  </a:lnTo>
                  <a:lnTo>
                    <a:pt x="2758731" y="1715679"/>
                  </a:lnTo>
                  <a:lnTo>
                    <a:pt x="2762214" y="1714580"/>
                  </a:lnTo>
                  <a:lnTo>
                    <a:pt x="2765698" y="1748179"/>
                  </a:lnTo>
                  <a:lnTo>
                    <a:pt x="2769181" y="1747083"/>
                  </a:lnTo>
                  <a:lnTo>
                    <a:pt x="2772664" y="1745988"/>
                  </a:lnTo>
                  <a:lnTo>
                    <a:pt x="2776147" y="1744895"/>
                  </a:lnTo>
                  <a:lnTo>
                    <a:pt x="2779631" y="1743803"/>
                  </a:lnTo>
                  <a:lnTo>
                    <a:pt x="2783114" y="1742712"/>
                  </a:lnTo>
                  <a:lnTo>
                    <a:pt x="2786597" y="1741623"/>
                  </a:lnTo>
                  <a:lnTo>
                    <a:pt x="2790080" y="1740535"/>
                  </a:lnTo>
                  <a:lnTo>
                    <a:pt x="2793564" y="1739449"/>
                  </a:lnTo>
                  <a:lnTo>
                    <a:pt x="2797047" y="1738364"/>
                  </a:lnTo>
                  <a:lnTo>
                    <a:pt x="2800530" y="1737280"/>
                  </a:lnTo>
                  <a:lnTo>
                    <a:pt x="2804013" y="1736197"/>
                  </a:lnTo>
                  <a:lnTo>
                    <a:pt x="2807497" y="1735116"/>
                  </a:lnTo>
                  <a:lnTo>
                    <a:pt x="2810980" y="1740813"/>
                  </a:lnTo>
                  <a:lnTo>
                    <a:pt x="2814463" y="1739735"/>
                  </a:lnTo>
                  <a:lnTo>
                    <a:pt x="2817946" y="1738658"/>
                  </a:lnTo>
                  <a:lnTo>
                    <a:pt x="2821430" y="1737582"/>
                  </a:lnTo>
                  <a:lnTo>
                    <a:pt x="2824913" y="1736508"/>
                  </a:lnTo>
                  <a:lnTo>
                    <a:pt x="2828396" y="1735435"/>
                  </a:lnTo>
                  <a:lnTo>
                    <a:pt x="2831879" y="1747760"/>
                  </a:lnTo>
                  <a:lnTo>
                    <a:pt x="2835363" y="1746690"/>
                  </a:lnTo>
                  <a:lnTo>
                    <a:pt x="2838846" y="1745621"/>
                  </a:lnTo>
                  <a:lnTo>
                    <a:pt x="2842329" y="1744553"/>
                  </a:lnTo>
                  <a:lnTo>
                    <a:pt x="2845812" y="1743486"/>
                  </a:lnTo>
                  <a:lnTo>
                    <a:pt x="2849296" y="1742421"/>
                  </a:lnTo>
                  <a:lnTo>
                    <a:pt x="2852779" y="1747979"/>
                  </a:lnTo>
                  <a:lnTo>
                    <a:pt x="2856262" y="1746917"/>
                  </a:lnTo>
                  <a:lnTo>
                    <a:pt x="2859745" y="1745855"/>
                  </a:lnTo>
                  <a:lnTo>
                    <a:pt x="2863229" y="1744795"/>
                  </a:lnTo>
                  <a:lnTo>
                    <a:pt x="2866712" y="1743737"/>
                  </a:lnTo>
                  <a:lnTo>
                    <a:pt x="2870195" y="1742679"/>
                  </a:lnTo>
                  <a:lnTo>
                    <a:pt x="2873678" y="1780326"/>
                  </a:lnTo>
                  <a:lnTo>
                    <a:pt x="2877161" y="1779271"/>
                  </a:lnTo>
                  <a:lnTo>
                    <a:pt x="2880645" y="1778218"/>
                  </a:lnTo>
                  <a:lnTo>
                    <a:pt x="2884128" y="1777166"/>
                  </a:lnTo>
                  <a:lnTo>
                    <a:pt x="2887611" y="1776116"/>
                  </a:lnTo>
                  <a:lnTo>
                    <a:pt x="2891094" y="1775066"/>
                  </a:lnTo>
                  <a:lnTo>
                    <a:pt x="2894578" y="1774018"/>
                  </a:lnTo>
                  <a:lnTo>
                    <a:pt x="2898061" y="1803941"/>
                  </a:lnTo>
                  <a:lnTo>
                    <a:pt x="2901544" y="1802896"/>
                  </a:lnTo>
                  <a:lnTo>
                    <a:pt x="2905027" y="1801853"/>
                  </a:lnTo>
                  <a:lnTo>
                    <a:pt x="2908511" y="1800810"/>
                  </a:lnTo>
                  <a:lnTo>
                    <a:pt x="2911994" y="1799769"/>
                  </a:lnTo>
                  <a:lnTo>
                    <a:pt x="2915477" y="1798730"/>
                  </a:lnTo>
                  <a:lnTo>
                    <a:pt x="2918960" y="1839225"/>
                  </a:lnTo>
                  <a:lnTo>
                    <a:pt x="2922444" y="1838189"/>
                  </a:lnTo>
                  <a:lnTo>
                    <a:pt x="2925927" y="1837155"/>
                  </a:lnTo>
                  <a:lnTo>
                    <a:pt x="2929410" y="1836122"/>
                  </a:lnTo>
                  <a:lnTo>
                    <a:pt x="2932893" y="1835090"/>
                  </a:lnTo>
                  <a:lnTo>
                    <a:pt x="2936377" y="1834060"/>
                  </a:lnTo>
                  <a:lnTo>
                    <a:pt x="2939860" y="1844528"/>
                  </a:lnTo>
                  <a:lnTo>
                    <a:pt x="2943343" y="1843501"/>
                  </a:lnTo>
                  <a:lnTo>
                    <a:pt x="2946826" y="1842474"/>
                  </a:lnTo>
                  <a:lnTo>
                    <a:pt x="2950310" y="1841449"/>
                  </a:lnTo>
                  <a:lnTo>
                    <a:pt x="2953793" y="1840425"/>
                  </a:lnTo>
                  <a:lnTo>
                    <a:pt x="2957276" y="1839402"/>
                  </a:lnTo>
                  <a:lnTo>
                    <a:pt x="2960759" y="1838380"/>
                  </a:lnTo>
                  <a:lnTo>
                    <a:pt x="2960759" y="1844071"/>
                  </a:lnTo>
                  <a:lnTo>
                    <a:pt x="2960759" y="1849724"/>
                  </a:lnTo>
                  <a:lnTo>
                    <a:pt x="2960759" y="1855337"/>
                  </a:lnTo>
                  <a:lnTo>
                    <a:pt x="2960759" y="1860912"/>
                  </a:lnTo>
                  <a:lnTo>
                    <a:pt x="2960759" y="1866449"/>
                  </a:lnTo>
                  <a:lnTo>
                    <a:pt x="2960759" y="1871949"/>
                  </a:lnTo>
                  <a:lnTo>
                    <a:pt x="2960759" y="1877411"/>
                  </a:lnTo>
                  <a:lnTo>
                    <a:pt x="2960759" y="1882836"/>
                  </a:lnTo>
                  <a:lnTo>
                    <a:pt x="2960759" y="1888224"/>
                  </a:lnTo>
                  <a:lnTo>
                    <a:pt x="2964243" y="1887208"/>
                  </a:lnTo>
                  <a:lnTo>
                    <a:pt x="2967726" y="1886192"/>
                  </a:lnTo>
                  <a:lnTo>
                    <a:pt x="2971209" y="1885178"/>
                  </a:lnTo>
                  <a:lnTo>
                    <a:pt x="2974692" y="1884164"/>
                  </a:lnTo>
                  <a:lnTo>
                    <a:pt x="2978176" y="1883152"/>
                  </a:lnTo>
                  <a:lnTo>
                    <a:pt x="2981659" y="1882141"/>
                  </a:lnTo>
                  <a:lnTo>
                    <a:pt x="2985142" y="1967561"/>
                  </a:lnTo>
                  <a:lnTo>
                    <a:pt x="2988625" y="1966562"/>
                  </a:lnTo>
                  <a:lnTo>
                    <a:pt x="2992109" y="1965565"/>
                  </a:lnTo>
                  <a:lnTo>
                    <a:pt x="2995592" y="1964568"/>
                  </a:lnTo>
                  <a:lnTo>
                    <a:pt x="2999075" y="1963573"/>
                  </a:lnTo>
                  <a:lnTo>
                    <a:pt x="3002558" y="1962579"/>
                  </a:lnTo>
                  <a:lnTo>
                    <a:pt x="3006042" y="1966384"/>
                  </a:lnTo>
                  <a:lnTo>
                    <a:pt x="3009525" y="1965392"/>
                  </a:lnTo>
                  <a:lnTo>
                    <a:pt x="3013008" y="1964402"/>
                  </a:lnTo>
                  <a:lnTo>
                    <a:pt x="3016491" y="1963412"/>
                  </a:lnTo>
                  <a:lnTo>
                    <a:pt x="3019975" y="1962423"/>
                  </a:lnTo>
                  <a:lnTo>
                    <a:pt x="3023458" y="1961435"/>
                  </a:lnTo>
                  <a:lnTo>
                    <a:pt x="3026941" y="1993243"/>
                  </a:lnTo>
                  <a:lnTo>
                    <a:pt x="3030424" y="1992263"/>
                  </a:lnTo>
                  <a:lnTo>
                    <a:pt x="3033908" y="1991283"/>
                  </a:lnTo>
                  <a:lnTo>
                    <a:pt x="3037391" y="1990304"/>
                  </a:lnTo>
                  <a:lnTo>
                    <a:pt x="3040874" y="1989326"/>
                  </a:lnTo>
                  <a:lnTo>
                    <a:pt x="3044357" y="1988349"/>
                  </a:lnTo>
                  <a:lnTo>
                    <a:pt x="3047841" y="1987374"/>
                  </a:lnTo>
                  <a:lnTo>
                    <a:pt x="3047841" y="1991948"/>
                  </a:lnTo>
                  <a:lnTo>
                    <a:pt x="3047841" y="1996495"/>
                  </a:lnTo>
                  <a:lnTo>
                    <a:pt x="3047841" y="2001014"/>
                  </a:lnTo>
                  <a:lnTo>
                    <a:pt x="3051324" y="2000041"/>
                  </a:lnTo>
                  <a:lnTo>
                    <a:pt x="3054807" y="1999069"/>
                  </a:lnTo>
                  <a:lnTo>
                    <a:pt x="3058290" y="1998099"/>
                  </a:lnTo>
                  <a:lnTo>
                    <a:pt x="3061774" y="1997129"/>
                  </a:lnTo>
                  <a:lnTo>
                    <a:pt x="3065257" y="1996160"/>
                  </a:lnTo>
                  <a:lnTo>
                    <a:pt x="3068740" y="1995192"/>
                  </a:lnTo>
                  <a:lnTo>
                    <a:pt x="3072223" y="1998722"/>
                  </a:lnTo>
                  <a:lnTo>
                    <a:pt x="3075707" y="1997756"/>
                  </a:lnTo>
                  <a:lnTo>
                    <a:pt x="3079190" y="1996792"/>
                  </a:lnTo>
                  <a:lnTo>
                    <a:pt x="3082673" y="1995829"/>
                  </a:lnTo>
                  <a:lnTo>
                    <a:pt x="3086156" y="1994866"/>
                  </a:lnTo>
                  <a:lnTo>
                    <a:pt x="3089640" y="1993904"/>
                  </a:lnTo>
                  <a:lnTo>
                    <a:pt x="3093123" y="2061448"/>
                  </a:lnTo>
                  <a:lnTo>
                    <a:pt x="3096606" y="2060501"/>
                  </a:lnTo>
                  <a:lnTo>
                    <a:pt x="3100089" y="2059554"/>
                  </a:lnTo>
                  <a:lnTo>
                    <a:pt x="3103573" y="2058609"/>
                  </a:lnTo>
                  <a:lnTo>
                    <a:pt x="3107056" y="2057664"/>
                  </a:lnTo>
                  <a:lnTo>
                    <a:pt x="3110539" y="2056721"/>
                  </a:lnTo>
                  <a:lnTo>
                    <a:pt x="3114022" y="2075938"/>
                  </a:lnTo>
                  <a:lnTo>
                    <a:pt x="3117506" y="2075000"/>
                  </a:lnTo>
                  <a:lnTo>
                    <a:pt x="3120989" y="2074063"/>
                  </a:lnTo>
                  <a:lnTo>
                    <a:pt x="3124472" y="2073127"/>
                  </a:lnTo>
                  <a:lnTo>
                    <a:pt x="3127955" y="2072192"/>
                  </a:lnTo>
                  <a:lnTo>
                    <a:pt x="3131439" y="2071257"/>
                  </a:lnTo>
                  <a:lnTo>
                    <a:pt x="3134922" y="2070324"/>
                  </a:lnTo>
                  <a:lnTo>
                    <a:pt x="3134922" y="2074293"/>
                  </a:lnTo>
                  <a:lnTo>
                    <a:pt x="3134922" y="2078239"/>
                  </a:lnTo>
                  <a:lnTo>
                    <a:pt x="3134922" y="2082164"/>
                  </a:lnTo>
                  <a:lnTo>
                    <a:pt x="3134922" y="2086067"/>
                  </a:lnTo>
                  <a:lnTo>
                    <a:pt x="3134922" y="2089948"/>
                  </a:lnTo>
                  <a:lnTo>
                    <a:pt x="3134922" y="2093807"/>
                  </a:lnTo>
                  <a:lnTo>
                    <a:pt x="3134922" y="2097645"/>
                  </a:lnTo>
                  <a:lnTo>
                    <a:pt x="3134922" y="2101463"/>
                  </a:lnTo>
                  <a:lnTo>
                    <a:pt x="3134922" y="2105259"/>
                  </a:lnTo>
                  <a:lnTo>
                    <a:pt x="3134922" y="2109034"/>
                  </a:lnTo>
                  <a:lnTo>
                    <a:pt x="3134922" y="2112789"/>
                  </a:lnTo>
                  <a:lnTo>
                    <a:pt x="3134922" y="2116523"/>
                  </a:lnTo>
                  <a:lnTo>
                    <a:pt x="3134922" y="2120237"/>
                  </a:lnTo>
                  <a:lnTo>
                    <a:pt x="3134922" y="2123931"/>
                  </a:lnTo>
                  <a:lnTo>
                    <a:pt x="3134922" y="2127604"/>
                  </a:lnTo>
                  <a:lnTo>
                    <a:pt x="3134922" y="2131258"/>
                  </a:lnTo>
                  <a:lnTo>
                    <a:pt x="3134922" y="2134893"/>
                  </a:lnTo>
                  <a:lnTo>
                    <a:pt x="3134922" y="2138508"/>
                  </a:lnTo>
                  <a:lnTo>
                    <a:pt x="3134922" y="2142103"/>
                  </a:lnTo>
                  <a:lnTo>
                    <a:pt x="3134922" y="2145680"/>
                  </a:lnTo>
                  <a:lnTo>
                    <a:pt x="3134922" y="2149237"/>
                  </a:lnTo>
                  <a:lnTo>
                    <a:pt x="3134922" y="2152775"/>
                  </a:lnTo>
                  <a:lnTo>
                    <a:pt x="3134922" y="2156295"/>
                  </a:lnTo>
                  <a:lnTo>
                    <a:pt x="3134922" y="2159796"/>
                  </a:lnTo>
                  <a:lnTo>
                    <a:pt x="3134922" y="2163279"/>
                  </a:lnTo>
                  <a:lnTo>
                    <a:pt x="3138405" y="2162369"/>
                  </a:lnTo>
                  <a:lnTo>
                    <a:pt x="3141888" y="2161459"/>
                  </a:lnTo>
                  <a:lnTo>
                    <a:pt x="3145372" y="2160550"/>
                  </a:lnTo>
                  <a:lnTo>
                    <a:pt x="3148855" y="2159642"/>
                  </a:lnTo>
                  <a:lnTo>
                    <a:pt x="3152338" y="2158734"/>
                  </a:lnTo>
                  <a:lnTo>
                    <a:pt x="3155821" y="2157828"/>
                  </a:lnTo>
                  <a:lnTo>
                    <a:pt x="3159304" y="2207146"/>
                  </a:lnTo>
                  <a:lnTo>
                    <a:pt x="3162788" y="2206255"/>
                  </a:lnTo>
                  <a:lnTo>
                    <a:pt x="3166271" y="2205365"/>
                  </a:lnTo>
                  <a:lnTo>
                    <a:pt x="3169754" y="2204475"/>
                  </a:lnTo>
                  <a:lnTo>
                    <a:pt x="3173237" y="2203586"/>
                  </a:lnTo>
                  <a:lnTo>
                    <a:pt x="3176721" y="2202698"/>
                  </a:lnTo>
                  <a:lnTo>
                    <a:pt x="3180204" y="2260326"/>
                  </a:lnTo>
                  <a:lnTo>
                    <a:pt x="3183687" y="2259457"/>
                  </a:lnTo>
                  <a:lnTo>
                    <a:pt x="3187170" y="2258589"/>
                  </a:lnTo>
                  <a:lnTo>
                    <a:pt x="3190654" y="2257722"/>
                  </a:lnTo>
                  <a:lnTo>
                    <a:pt x="3194137" y="2256855"/>
                  </a:lnTo>
                  <a:lnTo>
                    <a:pt x="3197620" y="2255988"/>
                  </a:lnTo>
                  <a:lnTo>
                    <a:pt x="3201103" y="2283882"/>
                  </a:lnTo>
                  <a:lnTo>
                    <a:pt x="3204587" y="2283027"/>
                  </a:lnTo>
                  <a:lnTo>
                    <a:pt x="3208070" y="2282172"/>
                  </a:lnTo>
                  <a:lnTo>
                    <a:pt x="3211553" y="2281318"/>
                  </a:lnTo>
                  <a:lnTo>
                    <a:pt x="3215036" y="2280464"/>
                  </a:lnTo>
                  <a:lnTo>
                    <a:pt x="3218520" y="2279611"/>
                  </a:lnTo>
                  <a:lnTo>
                    <a:pt x="3222003" y="2278759"/>
                  </a:lnTo>
                  <a:lnTo>
                    <a:pt x="3222003" y="2281567"/>
                  </a:lnTo>
                  <a:lnTo>
                    <a:pt x="3222003" y="2284361"/>
                  </a:lnTo>
                  <a:lnTo>
                    <a:pt x="3222003" y="2287143"/>
                  </a:lnTo>
                  <a:lnTo>
                    <a:pt x="3222003" y="2289912"/>
                  </a:lnTo>
                  <a:lnTo>
                    <a:pt x="3222003" y="2292668"/>
                  </a:lnTo>
                  <a:lnTo>
                    <a:pt x="3222003" y="2295411"/>
                  </a:lnTo>
                  <a:lnTo>
                    <a:pt x="3222003" y="2298142"/>
                  </a:lnTo>
                  <a:lnTo>
                    <a:pt x="3222003" y="2300860"/>
                  </a:lnTo>
                  <a:lnTo>
                    <a:pt x="3222003" y="2303566"/>
                  </a:lnTo>
                  <a:lnTo>
                    <a:pt x="3222003" y="2306259"/>
                  </a:lnTo>
                  <a:lnTo>
                    <a:pt x="3225486" y="2305417"/>
                  </a:lnTo>
                  <a:lnTo>
                    <a:pt x="3228969" y="2304575"/>
                  </a:lnTo>
                  <a:lnTo>
                    <a:pt x="3232453" y="2303734"/>
                  </a:lnTo>
                  <a:lnTo>
                    <a:pt x="3235936" y="2302894"/>
                  </a:lnTo>
                  <a:lnTo>
                    <a:pt x="3239419" y="2302054"/>
                  </a:lnTo>
                  <a:lnTo>
                    <a:pt x="3242902" y="2301215"/>
                  </a:lnTo>
                  <a:lnTo>
                    <a:pt x="3246386" y="2341961"/>
                  </a:lnTo>
                  <a:lnTo>
                    <a:pt x="3249869" y="2341138"/>
                  </a:lnTo>
                  <a:lnTo>
                    <a:pt x="3253352" y="2340316"/>
                  </a:lnTo>
                  <a:lnTo>
                    <a:pt x="3256835" y="2339494"/>
                  </a:lnTo>
                  <a:lnTo>
                    <a:pt x="3260319" y="2338672"/>
                  </a:lnTo>
                  <a:lnTo>
                    <a:pt x="3263802" y="2337852"/>
                  </a:lnTo>
                  <a:lnTo>
                    <a:pt x="3267285" y="2342036"/>
                  </a:lnTo>
                  <a:lnTo>
                    <a:pt x="3270768" y="2341218"/>
                  </a:lnTo>
                  <a:lnTo>
                    <a:pt x="3274252" y="2340401"/>
                  </a:lnTo>
                  <a:lnTo>
                    <a:pt x="3277735" y="2339584"/>
                  </a:lnTo>
                  <a:lnTo>
                    <a:pt x="3281218" y="2338768"/>
                  </a:lnTo>
                  <a:lnTo>
                    <a:pt x="3284701" y="2337953"/>
                  </a:lnTo>
                  <a:lnTo>
                    <a:pt x="3288185" y="2349487"/>
                  </a:lnTo>
                  <a:lnTo>
                    <a:pt x="3291668" y="2348677"/>
                  </a:lnTo>
                  <a:lnTo>
                    <a:pt x="3295151" y="2347868"/>
                  </a:lnTo>
                  <a:lnTo>
                    <a:pt x="3298634" y="2347059"/>
                  </a:lnTo>
                  <a:lnTo>
                    <a:pt x="3302118" y="2346251"/>
                  </a:lnTo>
                  <a:lnTo>
                    <a:pt x="3305601" y="2345444"/>
                  </a:lnTo>
                  <a:lnTo>
                    <a:pt x="3309084" y="2407121"/>
                  </a:lnTo>
                  <a:lnTo>
                    <a:pt x="3312567" y="2406339"/>
                  </a:lnTo>
                  <a:lnTo>
                    <a:pt x="3316051" y="2405557"/>
                  </a:lnTo>
                  <a:lnTo>
                    <a:pt x="3319534" y="2404775"/>
                  </a:lnTo>
                  <a:lnTo>
                    <a:pt x="3323017" y="2403994"/>
                  </a:lnTo>
                  <a:lnTo>
                    <a:pt x="3326500" y="2403214"/>
                  </a:lnTo>
                  <a:lnTo>
                    <a:pt x="3329984" y="2402434"/>
                  </a:lnTo>
                  <a:lnTo>
                    <a:pt x="3333467" y="2421041"/>
                  </a:lnTo>
                  <a:lnTo>
                    <a:pt x="3336950" y="2420269"/>
                  </a:lnTo>
                  <a:lnTo>
                    <a:pt x="3340433" y="2419499"/>
                  </a:lnTo>
                  <a:lnTo>
                    <a:pt x="3343917" y="2418728"/>
                  </a:lnTo>
                  <a:lnTo>
                    <a:pt x="3347400" y="2417959"/>
                  </a:lnTo>
                  <a:lnTo>
                    <a:pt x="3350883" y="2417189"/>
                  </a:lnTo>
                  <a:lnTo>
                    <a:pt x="3354366" y="2422745"/>
                  </a:lnTo>
                  <a:lnTo>
                    <a:pt x="3357850" y="2421979"/>
                  </a:lnTo>
                  <a:lnTo>
                    <a:pt x="3361333" y="2421214"/>
                  </a:lnTo>
                  <a:lnTo>
                    <a:pt x="3364816" y="2420449"/>
                  </a:lnTo>
                  <a:lnTo>
                    <a:pt x="3368299" y="2419685"/>
                  </a:lnTo>
                  <a:lnTo>
                    <a:pt x="3371783" y="2418921"/>
                  </a:lnTo>
                  <a:lnTo>
                    <a:pt x="3375266" y="2496038"/>
                  </a:lnTo>
                  <a:lnTo>
                    <a:pt x="3378749" y="2495308"/>
                  </a:lnTo>
                  <a:lnTo>
                    <a:pt x="3382232" y="2494579"/>
                  </a:lnTo>
                  <a:lnTo>
                    <a:pt x="3385716" y="2493850"/>
                  </a:lnTo>
                  <a:lnTo>
                    <a:pt x="3389199" y="2493121"/>
                  </a:lnTo>
                  <a:lnTo>
                    <a:pt x="3392682" y="2492393"/>
                  </a:lnTo>
                  <a:lnTo>
                    <a:pt x="3396165" y="2491665"/>
                  </a:lnTo>
                  <a:lnTo>
                    <a:pt x="3396165" y="2493471"/>
                  </a:lnTo>
                  <a:lnTo>
                    <a:pt x="3396165" y="2495271"/>
                  </a:lnTo>
                  <a:lnTo>
                    <a:pt x="3396165" y="2497064"/>
                  </a:lnTo>
                  <a:lnTo>
                    <a:pt x="3396165" y="2498851"/>
                  </a:lnTo>
                  <a:lnTo>
                    <a:pt x="3396165" y="2500631"/>
                  </a:lnTo>
                  <a:lnTo>
                    <a:pt x="3396165" y="2502404"/>
                  </a:lnTo>
                  <a:lnTo>
                    <a:pt x="3396165" y="2504172"/>
                  </a:lnTo>
                  <a:lnTo>
                    <a:pt x="3396165" y="2505933"/>
                  </a:lnTo>
                  <a:lnTo>
                    <a:pt x="3396165" y="2507687"/>
                  </a:lnTo>
                  <a:lnTo>
                    <a:pt x="3396165" y="2509435"/>
                  </a:lnTo>
                  <a:lnTo>
                    <a:pt x="3396165" y="2511178"/>
                  </a:lnTo>
                  <a:lnTo>
                    <a:pt x="3396165" y="2512913"/>
                  </a:lnTo>
                  <a:lnTo>
                    <a:pt x="3396165" y="2514643"/>
                  </a:lnTo>
                  <a:lnTo>
                    <a:pt x="3396165" y="2516367"/>
                  </a:lnTo>
                  <a:lnTo>
                    <a:pt x="3396165" y="2518084"/>
                  </a:lnTo>
                  <a:lnTo>
                    <a:pt x="3396165" y="2519795"/>
                  </a:lnTo>
                  <a:lnTo>
                    <a:pt x="3396165" y="2521500"/>
                  </a:lnTo>
                  <a:lnTo>
                    <a:pt x="3396165" y="2523200"/>
                  </a:lnTo>
                  <a:lnTo>
                    <a:pt x="3396165" y="2524893"/>
                  </a:lnTo>
                  <a:lnTo>
                    <a:pt x="3396165" y="2526580"/>
                  </a:lnTo>
                  <a:lnTo>
                    <a:pt x="3396165" y="2528261"/>
                  </a:lnTo>
                  <a:lnTo>
                    <a:pt x="3396165" y="2529937"/>
                  </a:lnTo>
                  <a:lnTo>
                    <a:pt x="3396165" y="2531606"/>
                  </a:lnTo>
                  <a:lnTo>
                    <a:pt x="3396165" y="2533270"/>
                  </a:lnTo>
                  <a:lnTo>
                    <a:pt x="3396165" y="2534928"/>
                  </a:lnTo>
                  <a:lnTo>
                    <a:pt x="3396165" y="2536580"/>
                  </a:lnTo>
                  <a:lnTo>
                    <a:pt x="3396165" y="2538226"/>
                  </a:lnTo>
                  <a:lnTo>
                    <a:pt x="3396165" y="2539867"/>
                  </a:lnTo>
                  <a:lnTo>
                    <a:pt x="3396165" y="2541502"/>
                  </a:lnTo>
                  <a:lnTo>
                    <a:pt x="3396165" y="2543131"/>
                  </a:lnTo>
                  <a:lnTo>
                    <a:pt x="3396165" y="2544755"/>
                  </a:lnTo>
                  <a:lnTo>
                    <a:pt x="3396165" y="2546373"/>
                  </a:lnTo>
                  <a:lnTo>
                    <a:pt x="3396165" y="2547986"/>
                  </a:lnTo>
                  <a:lnTo>
                    <a:pt x="3396165" y="2549593"/>
                  </a:lnTo>
                  <a:lnTo>
                    <a:pt x="3396165" y="2551194"/>
                  </a:lnTo>
                  <a:lnTo>
                    <a:pt x="3396165" y="2552790"/>
                  </a:lnTo>
                  <a:lnTo>
                    <a:pt x="3396165" y="2554381"/>
                  </a:lnTo>
                  <a:lnTo>
                    <a:pt x="3396165" y="2555966"/>
                  </a:lnTo>
                  <a:lnTo>
                    <a:pt x="3396165" y="2557545"/>
                  </a:lnTo>
                  <a:lnTo>
                    <a:pt x="3396165" y="2559120"/>
                  </a:lnTo>
                  <a:lnTo>
                    <a:pt x="3396165" y="2560689"/>
                  </a:lnTo>
                  <a:lnTo>
                    <a:pt x="3396165" y="2562252"/>
                  </a:lnTo>
                  <a:lnTo>
                    <a:pt x="3396165" y="2563811"/>
                  </a:lnTo>
                  <a:lnTo>
                    <a:pt x="3396165" y="2565364"/>
                  </a:lnTo>
                  <a:lnTo>
                    <a:pt x="3396165" y="2566912"/>
                  </a:lnTo>
                  <a:lnTo>
                    <a:pt x="3396165" y="2568454"/>
                  </a:lnTo>
                  <a:lnTo>
                    <a:pt x="3396165" y="2569992"/>
                  </a:lnTo>
                  <a:lnTo>
                    <a:pt x="3396165" y="2571524"/>
                  </a:lnTo>
                  <a:lnTo>
                    <a:pt x="3396165" y="2573051"/>
                  </a:lnTo>
                  <a:lnTo>
                    <a:pt x="3396165" y="2574573"/>
                  </a:lnTo>
                  <a:lnTo>
                    <a:pt x="3396165" y="2576090"/>
                  </a:lnTo>
                  <a:lnTo>
                    <a:pt x="3396165" y="2577602"/>
                  </a:lnTo>
                  <a:lnTo>
                    <a:pt x="3396165" y="2579109"/>
                  </a:lnTo>
                  <a:lnTo>
                    <a:pt x="3396165" y="2580611"/>
                  </a:lnTo>
                  <a:lnTo>
                    <a:pt x="3396165" y="2582108"/>
                  </a:lnTo>
                  <a:lnTo>
                    <a:pt x="3396165" y="2583600"/>
                  </a:lnTo>
                  <a:lnTo>
                    <a:pt x="3396165" y="2585087"/>
                  </a:lnTo>
                  <a:lnTo>
                    <a:pt x="3396165" y="2586569"/>
                  </a:lnTo>
                  <a:lnTo>
                    <a:pt x="3396165" y="2588046"/>
                  </a:lnTo>
                  <a:lnTo>
                    <a:pt x="3396165" y="2589519"/>
                  </a:lnTo>
                  <a:lnTo>
                    <a:pt x="3396165" y="2590986"/>
                  </a:lnTo>
                  <a:lnTo>
                    <a:pt x="3396165" y="2592449"/>
                  </a:lnTo>
                  <a:lnTo>
                    <a:pt x="3396165" y="2593907"/>
                  </a:lnTo>
                  <a:lnTo>
                    <a:pt x="3396165" y="2595360"/>
                  </a:lnTo>
                  <a:lnTo>
                    <a:pt x="3396165" y="2596808"/>
                  </a:lnTo>
                  <a:lnTo>
                    <a:pt x="3396165" y="2598252"/>
                  </a:lnTo>
                  <a:lnTo>
                    <a:pt x="3396165" y="2599691"/>
                  </a:lnTo>
                  <a:lnTo>
                    <a:pt x="3396165" y="2601125"/>
                  </a:lnTo>
                  <a:lnTo>
                    <a:pt x="3396165" y="2602555"/>
                  </a:lnTo>
                  <a:lnTo>
                    <a:pt x="3396165" y="2603980"/>
                  </a:lnTo>
                  <a:lnTo>
                    <a:pt x="3396165" y="2605401"/>
                  </a:lnTo>
                  <a:lnTo>
                    <a:pt x="3396165" y="2606817"/>
                  </a:lnTo>
                  <a:lnTo>
                    <a:pt x="3396165" y="2608228"/>
                  </a:lnTo>
                  <a:lnTo>
                    <a:pt x="3396165" y="2609635"/>
                  </a:lnTo>
                  <a:lnTo>
                    <a:pt x="3396165" y="2611037"/>
                  </a:lnTo>
                  <a:lnTo>
                    <a:pt x="3396165" y="2612435"/>
                  </a:lnTo>
                  <a:lnTo>
                    <a:pt x="3396165" y="2613828"/>
                  </a:lnTo>
                  <a:lnTo>
                    <a:pt x="3396165" y="2615217"/>
                  </a:lnTo>
                  <a:lnTo>
                    <a:pt x="3396165" y="2616601"/>
                  </a:lnTo>
                  <a:lnTo>
                    <a:pt x="3396165" y="2617981"/>
                  </a:lnTo>
                  <a:lnTo>
                    <a:pt x="3396165" y="2619357"/>
                  </a:lnTo>
                  <a:lnTo>
                    <a:pt x="3396165" y="2620728"/>
                  </a:lnTo>
                  <a:lnTo>
                    <a:pt x="3396165" y="2622095"/>
                  </a:lnTo>
                  <a:lnTo>
                    <a:pt x="3396165" y="2623458"/>
                  </a:lnTo>
                  <a:lnTo>
                    <a:pt x="3396165" y="2624816"/>
                  </a:lnTo>
                  <a:lnTo>
                    <a:pt x="3396165" y="2626170"/>
                  </a:lnTo>
                  <a:lnTo>
                    <a:pt x="3396165" y="2627520"/>
                  </a:lnTo>
                  <a:lnTo>
                    <a:pt x="3396165" y="2628865"/>
                  </a:lnTo>
                  <a:lnTo>
                    <a:pt x="3396165" y="2630206"/>
                  </a:lnTo>
                  <a:lnTo>
                    <a:pt x="3396165" y="2631543"/>
                  </a:lnTo>
                  <a:lnTo>
                    <a:pt x="3396165" y="2632876"/>
                  </a:lnTo>
                  <a:lnTo>
                    <a:pt x="3396165" y="2634205"/>
                  </a:lnTo>
                  <a:lnTo>
                    <a:pt x="3396165" y="2635530"/>
                  </a:lnTo>
                  <a:lnTo>
                    <a:pt x="3396165" y="2636850"/>
                  </a:lnTo>
                  <a:lnTo>
                    <a:pt x="3396165" y="2638166"/>
                  </a:lnTo>
                  <a:lnTo>
                    <a:pt x="3396165" y="2639479"/>
                  </a:lnTo>
                  <a:lnTo>
                    <a:pt x="3396165" y="2640787"/>
                  </a:lnTo>
                  <a:lnTo>
                    <a:pt x="3396165" y="2642091"/>
                  </a:lnTo>
                  <a:lnTo>
                    <a:pt x="3396165" y="2643391"/>
                  </a:lnTo>
                  <a:lnTo>
                    <a:pt x="3399649" y="2642737"/>
                  </a:lnTo>
                  <a:lnTo>
                    <a:pt x="3403132" y="2642084"/>
                  </a:lnTo>
                  <a:lnTo>
                    <a:pt x="3406615" y="2641431"/>
                  </a:lnTo>
                  <a:lnTo>
                    <a:pt x="3410098" y="2640779"/>
                  </a:lnTo>
                  <a:lnTo>
                    <a:pt x="3413582" y="2640126"/>
                  </a:lnTo>
                  <a:lnTo>
                    <a:pt x="3417065" y="2639475"/>
                  </a:lnTo>
                  <a:lnTo>
                    <a:pt x="3420548" y="2704876"/>
                  </a:lnTo>
                  <a:lnTo>
                    <a:pt x="3424031" y="2704261"/>
                  </a:lnTo>
                  <a:lnTo>
                    <a:pt x="3427515" y="2703646"/>
                  </a:lnTo>
                  <a:lnTo>
                    <a:pt x="3430998" y="2703031"/>
                  </a:lnTo>
                  <a:lnTo>
                    <a:pt x="3434481" y="2702416"/>
                  </a:lnTo>
                  <a:lnTo>
                    <a:pt x="3437964" y="2701802"/>
                  </a:lnTo>
                  <a:lnTo>
                    <a:pt x="3441447" y="2856931"/>
                  </a:lnTo>
                  <a:lnTo>
                    <a:pt x="3444931" y="2856525"/>
                  </a:lnTo>
                  <a:lnTo>
                    <a:pt x="3448414" y="2856119"/>
                  </a:lnTo>
                  <a:lnTo>
                    <a:pt x="3451897" y="2855714"/>
                  </a:lnTo>
                  <a:lnTo>
                    <a:pt x="3455380" y="2855309"/>
                  </a:lnTo>
                  <a:lnTo>
                    <a:pt x="3458864" y="2854905"/>
                  </a:lnTo>
                  <a:lnTo>
                    <a:pt x="3462347" y="2858725"/>
                  </a:lnTo>
                  <a:lnTo>
                    <a:pt x="3465830" y="2858209"/>
                  </a:lnTo>
                  <a:lnTo>
                    <a:pt x="3469313" y="2857694"/>
                  </a:lnTo>
                  <a:lnTo>
                    <a:pt x="3472797" y="2857179"/>
                  </a:lnTo>
                  <a:lnTo>
                    <a:pt x="3476280" y="2856664"/>
                  </a:lnTo>
                  <a:lnTo>
                    <a:pt x="3479763" y="2856149"/>
                  </a:lnTo>
                  <a:lnTo>
                    <a:pt x="3483246" y="2855634"/>
                  </a:lnTo>
                  <a:lnTo>
                    <a:pt x="3483246" y="2856340"/>
                  </a:lnTo>
                  <a:lnTo>
                    <a:pt x="3483246" y="2857045"/>
                  </a:lnTo>
                  <a:lnTo>
                    <a:pt x="3483246" y="2857748"/>
                  </a:lnTo>
                  <a:lnTo>
                    <a:pt x="3483246" y="2858449"/>
                  </a:lnTo>
                  <a:lnTo>
                    <a:pt x="3483246" y="2859148"/>
                  </a:lnTo>
                  <a:lnTo>
                    <a:pt x="3483246" y="2859847"/>
                  </a:lnTo>
                  <a:lnTo>
                    <a:pt x="3483246" y="2860543"/>
                  </a:lnTo>
                  <a:lnTo>
                    <a:pt x="3483246" y="2861238"/>
                  </a:lnTo>
                  <a:lnTo>
                    <a:pt x="3483246" y="2861932"/>
                  </a:lnTo>
                  <a:lnTo>
                    <a:pt x="3483246" y="2862623"/>
                  </a:lnTo>
                  <a:lnTo>
                    <a:pt x="3483246" y="2863314"/>
                  </a:lnTo>
                  <a:lnTo>
                    <a:pt x="3483246" y="2864003"/>
                  </a:lnTo>
                  <a:lnTo>
                    <a:pt x="3483246" y="2864690"/>
                  </a:lnTo>
                  <a:lnTo>
                    <a:pt x="3483246" y="2865376"/>
                  </a:lnTo>
                  <a:lnTo>
                    <a:pt x="3483246" y="2866060"/>
                  </a:lnTo>
                  <a:lnTo>
                    <a:pt x="3483246" y="2866743"/>
                  </a:lnTo>
                  <a:lnTo>
                    <a:pt x="3483246" y="2867424"/>
                  </a:lnTo>
                  <a:lnTo>
                    <a:pt x="3483246" y="2868104"/>
                  </a:lnTo>
                  <a:lnTo>
                    <a:pt x="3483246" y="2868782"/>
                  </a:lnTo>
                  <a:lnTo>
                    <a:pt x="3483246" y="2869458"/>
                  </a:lnTo>
                  <a:lnTo>
                    <a:pt x="3483246" y="2870134"/>
                  </a:lnTo>
                  <a:lnTo>
                    <a:pt x="3483246" y="2870807"/>
                  </a:lnTo>
                  <a:lnTo>
                    <a:pt x="3483246" y="2871480"/>
                  </a:lnTo>
                  <a:lnTo>
                    <a:pt x="3483246" y="2872151"/>
                  </a:lnTo>
                  <a:lnTo>
                    <a:pt x="3483246" y="2872820"/>
                  </a:lnTo>
                  <a:lnTo>
                    <a:pt x="3483246" y="2873488"/>
                  </a:lnTo>
                  <a:lnTo>
                    <a:pt x="3483246" y="2874154"/>
                  </a:lnTo>
                  <a:lnTo>
                    <a:pt x="3483246" y="2874819"/>
                  </a:lnTo>
                  <a:lnTo>
                    <a:pt x="3483246" y="2875483"/>
                  </a:lnTo>
                  <a:lnTo>
                    <a:pt x="3483246" y="2876145"/>
                  </a:lnTo>
                  <a:lnTo>
                    <a:pt x="3483246" y="2876805"/>
                  </a:lnTo>
                  <a:lnTo>
                    <a:pt x="3483246" y="2877464"/>
                  </a:lnTo>
                  <a:lnTo>
                    <a:pt x="3483246" y="2878122"/>
                  </a:lnTo>
                  <a:lnTo>
                    <a:pt x="3483246" y="2878778"/>
                  </a:lnTo>
                  <a:lnTo>
                    <a:pt x="3483246" y="2879433"/>
                  </a:lnTo>
                  <a:lnTo>
                    <a:pt x="3483246" y="2880087"/>
                  </a:lnTo>
                  <a:lnTo>
                    <a:pt x="3483246" y="2880739"/>
                  </a:lnTo>
                  <a:lnTo>
                    <a:pt x="3483246" y="2881390"/>
                  </a:lnTo>
                  <a:lnTo>
                    <a:pt x="3483246" y="2882039"/>
                  </a:lnTo>
                  <a:lnTo>
                    <a:pt x="3483246" y="2882687"/>
                  </a:lnTo>
                  <a:lnTo>
                    <a:pt x="3483246" y="2883333"/>
                  </a:lnTo>
                  <a:lnTo>
                    <a:pt x="3483246" y="2883978"/>
                  </a:lnTo>
                  <a:lnTo>
                    <a:pt x="3483246" y="2884622"/>
                  </a:lnTo>
                  <a:lnTo>
                    <a:pt x="3483246" y="2885264"/>
                  </a:lnTo>
                  <a:lnTo>
                    <a:pt x="3483246" y="2885905"/>
                  </a:lnTo>
                  <a:lnTo>
                    <a:pt x="3483246" y="2886545"/>
                  </a:lnTo>
                  <a:lnTo>
                    <a:pt x="3483246" y="2887183"/>
                  </a:lnTo>
                  <a:lnTo>
                    <a:pt x="3483246" y="2887820"/>
                  </a:lnTo>
                  <a:lnTo>
                    <a:pt x="3483246" y="2888455"/>
                  </a:lnTo>
                  <a:lnTo>
                    <a:pt x="3483246" y="2889089"/>
                  </a:lnTo>
                  <a:lnTo>
                    <a:pt x="3483246" y="2889722"/>
                  </a:lnTo>
                  <a:lnTo>
                    <a:pt x="3483246" y="2890353"/>
                  </a:lnTo>
                  <a:lnTo>
                    <a:pt x="3483246" y="2890983"/>
                  </a:lnTo>
                  <a:lnTo>
                    <a:pt x="3483246" y="2891612"/>
                  </a:lnTo>
                  <a:lnTo>
                    <a:pt x="3483246" y="2892240"/>
                  </a:lnTo>
                  <a:lnTo>
                    <a:pt x="3483246" y="2892866"/>
                  </a:lnTo>
                  <a:lnTo>
                    <a:pt x="3483246" y="2893490"/>
                  </a:lnTo>
                  <a:lnTo>
                    <a:pt x="3483246" y="2894114"/>
                  </a:lnTo>
                  <a:lnTo>
                    <a:pt x="3483246" y="2894736"/>
                  </a:lnTo>
                  <a:lnTo>
                    <a:pt x="3483246" y="2895357"/>
                  </a:lnTo>
                  <a:lnTo>
                    <a:pt x="3483246" y="2895976"/>
                  </a:lnTo>
                  <a:lnTo>
                    <a:pt x="3483246" y="2896594"/>
                  </a:lnTo>
                  <a:lnTo>
                    <a:pt x="3483246" y="2897211"/>
                  </a:lnTo>
                  <a:lnTo>
                    <a:pt x="3483246" y="2897827"/>
                  </a:lnTo>
                  <a:lnTo>
                    <a:pt x="3483246" y="2898441"/>
                  </a:lnTo>
                  <a:lnTo>
                    <a:pt x="3483246" y="2899054"/>
                  </a:lnTo>
                  <a:lnTo>
                    <a:pt x="3483246" y="2899666"/>
                  </a:lnTo>
                  <a:lnTo>
                    <a:pt x="3483246" y="2900276"/>
                  </a:lnTo>
                  <a:lnTo>
                    <a:pt x="3483246" y="2900885"/>
                  </a:lnTo>
                  <a:lnTo>
                    <a:pt x="3483246" y="2901493"/>
                  </a:lnTo>
                  <a:lnTo>
                    <a:pt x="3483246" y="2902100"/>
                  </a:lnTo>
                  <a:lnTo>
                    <a:pt x="3483246" y="2902705"/>
                  </a:lnTo>
                  <a:lnTo>
                    <a:pt x="3483246" y="2903309"/>
                  </a:lnTo>
                  <a:lnTo>
                    <a:pt x="3483246" y="2903912"/>
                  </a:lnTo>
                  <a:lnTo>
                    <a:pt x="3483246" y="2904514"/>
                  </a:lnTo>
                  <a:lnTo>
                    <a:pt x="3483246" y="2905114"/>
                  </a:lnTo>
                  <a:lnTo>
                    <a:pt x="3483246" y="2905713"/>
                  </a:lnTo>
                  <a:lnTo>
                    <a:pt x="3483246" y="2906311"/>
                  </a:lnTo>
                  <a:lnTo>
                    <a:pt x="3483246" y="2906908"/>
                  </a:lnTo>
                  <a:lnTo>
                    <a:pt x="3483246" y="2907503"/>
                  </a:lnTo>
                  <a:lnTo>
                    <a:pt x="3483246" y="2908097"/>
                  </a:lnTo>
                  <a:lnTo>
                    <a:pt x="3483246" y="2908690"/>
                  </a:lnTo>
                  <a:lnTo>
                    <a:pt x="3483246" y="2909282"/>
                  </a:lnTo>
                  <a:lnTo>
                    <a:pt x="3483246" y="2909872"/>
                  </a:lnTo>
                  <a:lnTo>
                    <a:pt x="3483246" y="2910462"/>
                  </a:lnTo>
                  <a:lnTo>
                    <a:pt x="3483246" y="2911050"/>
                  </a:lnTo>
                  <a:lnTo>
                    <a:pt x="3483246" y="2911637"/>
                  </a:lnTo>
                  <a:lnTo>
                    <a:pt x="3483246" y="2912222"/>
                  </a:lnTo>
                  <a:lnTo>
                    <a:pt x="3483246" y="2912807"/>
                  </a:lnTo>
                  <a:lnTo>
                    <a:pt x="3483246" y="2913390"/>
                  </a:lnTo>
                  <a:lnTo>
                    <a:pt x="3483246" y="2913972"/>
                  </a:lnTo>
                  <a:lnTo>
                    <a:pt x="3483246" y="2914553"/>
                  </a:lnTo>
                  <a:lnTo>
                    <a:pt x="3483246" y="2915133"/>
                  </a:lnTo>
                  <a:lnTo>
                    <a:pt x="3483246" y="2915711"/>
                  </a:lnTo>
                  <a:lnTo>
                    <a:pt x="3483246" y="2916289"/>
                  </a:lnTo>
                  <a:lnTo>
                    <a:pt x="3483246" y="2916865"/>
                  </a:lnTo>
                  <a:lnTo>
                    <a:pt x="3483246" y="2917440"/>
                  </a:lnTo>
                  <a:lnTo>
                    <a:pt x="3483246" y="2918014"/>
                  </a:lnTo>
                  <a:lnTo>
                    <a:pt x="3483246" y="2918586"/>
                  </a:lnTo>
                  <a:lnTo>
                    <a:pt x="3483246" y="2919158"/>
                  </a:lnTo>
                  <a:lnTo>
                    <a:pt x="3483246" y="2919728"/>
                  </a:lnTo>
                  <a:lnTo>
                    <a:pt x="3483246" y="2920297"/>
                  </a:lnTo>
                  <a:lnTo>
                    <a:pt x="3483246" y="2920866"/>
                  </a:lnTo>
                  <a:lnTo>
                    <a:pt x="3483246" y="2921432"/>
                  </a:lnTo>
                  <a:lnTo>
                    <a:pt x="3483246" y="2921998"/>
                  </a:lnTo>
                  <a:lnTo>
                    <a:pt x="3483246" y="2922563"/>
                  </a:lnTo>
                  <a:lnTo>
                    <a:pt x="3483246" y="2923126"/>
                  </a:lnTo>
                  <a:lnTo>
                    <a:pt x="3483246" y="2923689"/>
                  </a:lnTo>
                  <a:lnTo>
                    <a:pt x="3483246" y="2924250"/>
                  </a:lnTo>
                  <a:lnTo>
                    <a:pt x="3483246" y="2924810"/>
                  </a:lnTo>
                  <a:lnTo>
                    <a:pt x="3483246" y="2925369"/>
                  </a:lnTo>
                  <a:lnTo>
                    <a:pt x="3483246" y="2925927"/>
                  </a:lnTo>
                  <a:lnTo>
                    <a:pt x="3483246" y="2926484"/>
                  </a:lnTo>
                  <a:lnTo>
                    <a:pt x="3483246" y="2927039"/>
                  </a:lnTo>
                  <a:lnTo>
                    <a:pt x="3483246" y="2927594"/>
                  </a:lnTo>
                  <a:lnTo>
                    <a:pt x="3483246" y="2928147"/>
                  </a:lnTo>
                  <a:lnTo>
                    <a:pt x="3483246" y="2928700"/>
                  </a:lnTo>
                  <a:lnTo>
                    <a:pt x="3483246" y="2929251"/>
                  </a:lnTo>
                  <a:lnTo>
                    <a:pt x="3483246" y="2929801"/>
                  </a:lnTo>
                  <a:lnTo>
                    <a:pt x="3483246" y="2930350"/>
                  </a:lnTo>
                  <a:lnTo>
                    <a:pt x="3483246" y="2930898"/>
                  </a:lnTo>
                  <a:lnTo>
                    <a:pt x="3483246" y="2931445"/>
                  </a:lnTo>
                  <a:lnTo>
                    <a:pt x="3483246" y="2931991"/>
                  </a:lnTo>
                  <a:lnTo>
                    <a:pt x="3483246" y="2932535"/>
                  </a:lnTo>
                  <a:lnTo>
                    <a:pt x="3483246" y="2933079"/>
                  </a:lnTo>
                  <a:lnTo>
                    <a:pt x="3483246" y="2933622"/>
                  </a:lnTo>
                  <a:lnTo>
                    <a:pt x="3483246" y="2934163"/>
                  </a:lnTo>
                  <a:lnTo>
                    <a:pt x="3483246" y="2934704"/>
                  </a:lnTo>
                  <a:lnTo>
                    <a:pt x="3483246" y="2935243"/>
                  </a:lnTo>
                  <a:lnTo>
                    <a:pt x="3483246" y="2935781"/>
                  </a:lnTo>
                  <a:lnTo>
                    <a:pt x="3483246" y="2936319"/>
                  </a:lnTo>
                  <a:lnTo>
                    <a:pt x="3483246" y="2936855"/>
                  </a:lnTo>
                  <a:lnTo>
                    <a:pt x="3483246" y="2937390"/>
                  </a:lnTo>
                  <a:lnTo>
                    <a:pt x="3483246" y="2937924"/>
                  </a:lnTo>
                  <a:lnTo>
                    <a:pt x="3483246" y="2938457"/>
                  </a:lnTo>
                  <a:lnTo>
                    <a:pt x="3483246" y="2938989"/>
                  </a:lnTo>
                  <a:lnTo>
                    <a:pt x="3483246" y="2939520"/>
                  </a:lnTo>
                  <a:lnTo>
                    <a:pt x="3483246" y="2940050"/>
                  </a:lnTo>
                  <a:lnTo>
                    <a:pt x="3483246" y="2940579"/>
                  </a:lnTo>
                  <a:lnTo>
                    <a:pt x="3483246" y="2941107"/>
                  </a:lnTo>
                  <a:lnTo>
                    <a:pt x="3483246" y="2941634"/>
                  </a:lnTo>
                  <a:lnTo>
                    <a:pt x="3483246" y="2942160"/>
                  </a:lnTo>
                  <a:lnTo>
                    <a:pt x="3483246" y="2942684"/>
                  </a:lnTo>
                  <a:lnTo>
                    <a:pt x="3483246" y="2943208"/>
                  </a:lnTo>
                  <a:lnTo>
                    <a:pt x="3483246" y="2943731"/>
                  </a:lnTo>
                  <a:lnTo>
                    <a:pt x="3483246" y="2944253"/>
                  </a:lnTo>
                  <a:lnTo>
                    <a:pt x="3483246" y="2944774"/>
                  </a:lnTo>
                  <a:lnTo>
                    <a:pt x="3483246" y="2945293"/>
                  </a:lnTo>
                  <a:lnTo>
                    <a:pt x="3483246" y="2945812"/>
                  </a:lnTo>
                  <a:lnTo>
                    <a:pt x="3483246" y="2946330"/>
                  </a:lnTo>
                  <a:lnTo>
                    <a:pt x="3483246" y="2946847"/>
                  </a:lnTo>
                  <a:lnTo>
                    <a:pt x="3483246" y="2947362"/>
                  </a:lnTo>
                  <a:lnTo>
                    <a:pt x="3483246" y="2947877"/>
                  </a:lnTo>
                  <a:lnTo>
                    <a:pt x="3483246" y="2948391"/>
                  </a:lnTo>
                  <a:lnTo>
                    <a:pt x="3483246" y="2948904"/>
                  </a:lnTo>
                  <a:lnTo>
                    <a:pt x="3483246" y="2949416"/>
                  </a:lnTo>
                  <a:lnTo>
                    <a:pt x="3483246" y="2949926"/>
                  </a:lnTo>
                  <a:lnTo>
                    <a:pt x="3483246" y="2950436"/>
                  </a:lnTo>
                  <a:lnTo>
                    <a:pt x="3483246" y="2950945"/>
                  </a:lnTo>
                  <a:lnTo>
                    <a:pt x="3483246" y="2951453"/>
                  </a:lnTo>
                  <a:lnTo>
                    <a:pt x="3483246" y="2951960"/>
                  </a:lnTo>
                  <a:lnTo>
                    <a:pt x="3483246" y="2952466"/>
                  </a:lnTo>
                  <a:lnTo>
                    <a:pt x="3483246" y="2952971"/>
                  </a:lnTo>
                  <a:lnTo>
                    <a:pt x="3483246" y="2953475"/>
                  </a:lnTo>
                  <a:lnTo>
                    <a:pt x="3483246" y="2953978"/>
                  </a:lnTo>
                  <a:lnTo>
                    <a:pt x="3483246" y="2954480"/>
                  </a:lnTo>
                  <a:lnTo>
                    <a:pt x="3483246" y="2954982"/>
                  </a:lnTo>
                  <a:lnTo>
                    <a:pt x="3483246" y="2955482"/>
                  </a:lnTo>
                  <a:lnTo>
                    <a:pt x="3483246" y="2955981"/>
                  </a:lnTo>
                  <a:lnTo>
                    <a:pt x="3483246" y="2956479"/>
                  </a:lnTo>
                  <a:lnTo>
                    <a:pt x="3483246" y="2956977"/>
                  </a:lnTo>
                  <a:lnTo>
                    <a:pt x="3483246" y="2957473"/>
                  </a:lnTo>
                  <a:lnTo>
                    <a:pt x="3483246" y="2957969"/>
                  </a:lnTo>
                  <a:lnTo>
                    <a:pt x="3483246" y="2958463"/>
                  </a:lnTo>
                  <a:lnTo>
                    <a:pt x="3483246" y="2958957"/>
                  </a:lnTo>
                  <a:lnTo>
                    <a:pt x="3483246" y="2959450"/>
                  </a:lnTo>
                  <a:lnTo>
                    <a:pt x="3483246" y="2959942"/>
                  </a:lnTo>
                  <a:lnTo>
                    <a:pt x="3483246" y="2960433"/>
                  </a:lnTo>
                  <a:lnTo>
                    <a:pt x="3483246" y="2960923"/>
                  </a:lnTo>
                  <a:lnTo>
                    <a:pt x="3483246" y="2961412"/>
                  </a:lnTo>
                  <a:lnTo>
                    <a:pt x="3483246" y="2961900"/>
                  </a:lnTo>
                  <a:lnTo>
                    <a:pt x="3483246" y="2962387"/>
                  </a:lnTo>
                  <a:lnTo>
                    <a:pt x="3483246" y="2962873"/>
                  </a:lnTo>
                  <a:lnTo>
                    <a:pt x="3483246" y="2963359"/>
                  </a:lnTo>
                  <a:lnTo>
                    <a:pt x="3483246" y="2963843"/>
                  </a:lnTo>
                  <a:lnTo>
                    <a:pt x="3483246" y="2964327"/>
                  </a:lnTo>
                  <a:lnTo>
                    <a:pt x="3483246" y="2964810"/>
                  </a:lnTo>
                  <a:lnTo>
                    <a:pt x="3483246" y="2965292"/>
                  </a:lnTo>
                  <a:lnTo>
                    <a:pt x="3483246" y="2965772"/>
                  </a:lnTo>
                  <a:lnTo>
                    <a:pt x="3483246" y="2966252"/>
                  </a:lnTo>
                  <a:lnTo>
                    <a:pt x="3483246" y="2966732"/>
                  </a:lnTo>
                  <a:lnTo>
                    <a:pt x="3483246" y="2967210"/>
                  </a:lnTo>
                  <a:lnTo>
                    <a:pt x="3483246" y="2967687"/>
                  </a:lnTo>
                  <a:lnTo>
                    <a:pt x="3483246" y="2968164"/>
                  </a:lnTo>
                  <a:lnTo>
                    <a:pt x="3483246" y="2968639"/>
                  </a:lnTo>
                  <a:lnTo>
                    <a:pt x="3483246" y="2969114"/>
                  </a:lnTo>
                  <a:lnTo>
                    <a:pt x="3483246" y="2969588"/>
                  </a:lnTo>
                  <a:lnTo>
                    <a:pt x="3483246" y="2970061"/>
                  </a:lnTo>
                  <a:lnTo>
                    <a:pt x="3483246" y="2970533"/>
                  </a:lnTo>
                  <a:lnTo>
                    <a:pt x="3483246" y="2971004"/>
                  </a:lnTo>
                  <a:lnTo>
                    <a:pt x="3483246" y="2971475"/>
                  </a:lnTo>
                  <a:lnTo>
                    <a:pt x="3483246" y="2971944"/>
                  </a:lnTo>
                  <a:lnTo>
                    <a:pt x="3483246" y="2972413"/>
                  </a:lnTo>
                  <a:lnTo>
                    <a:pt x="3483246" y="2972881"/>
                  </a:lnTo>
                  <a:lnTo>
                    <a:pt x="3483246" y="2973348"/>
                  </a:lnTo>
                  <a:lnTo>
                    <a:pt x="3483246" y="2973814"/>
                  </a:lnTo>
                  <a:lnTo>
                    <a:pt x="3483246" y="2974279"/>
                  </a:lnTo>
                  <a:lnTo>
                    <a:pt x="3483246" y="2974743"/>
                  </a:lnTo>
                  <a:lnTo>
                    <a:pt x="3483246" y="2975207"/>
                  </a:lnTo>
                  <a:lnTo>
                    <a:pt x="3483246" y="2975669"/>
                  </a:lnTo>
                  <a:lnTo>
                    <a:pt x="3483246" y="2976131"/>
                  </a:lnTo>
                  <a:lnTo>
                    <a:pt x="3483246" y="2976592"/>
                  </a:lnTo>
                  <a:lnTo>
                    <a:pt x="3483246" y="2977053"/>
                  </a:lnTo>
                  <a:lnTo>
                    <a:pt x="3483246" y="2977512"/>
                  </a:lnTo>
                  <a:lnTo>
                    <a:pt x="3483246" y="2977970"/>
                  </a:lnTo>
                  <a:lnTo>
                    <a:pt x="3483246" y="2978428"/>
                  </a:lnTo>
                  <a:lnTo>
                    <a:pt x="3483246" y="2978885"/>
                  </a:lnTo>
                  <a:lnTo>
                    <a:pt x="3483246" y="2979341"/>
                  </a:lnTo>
                  <a:lnTo>
                    <a:pt x="3483246" y="2979796"/>
                  </a:lnTo>
                  <a:lnTo>
                    <a:pt x="3483246" y="2980251"/>
                  </a:lnTo>
                  <a:lnTo>
                    <a:pt x="3483246" y="2980704"/>
                  </a:lnTo>
                  <a:lnTo>
                    <a:pt x="3483246" y="2981157"/>
                  </a:lnTo>
                  <a:lnTo>
                    <a:pt x="3483246" y="2981609"/>
                  </a:lnTo>
                  <a:lnTo>
                    <a:pt x="3483246" y="2982060"/>
                  </a:lnTo>
                  <a:lnTo>
                    <a:pt x="3483246" y="2982510"/>
                  </a:lnTo>
                  <a:lnTo>
                    <a:pt x="3483246" y="2982960"/>
                  </a:lnTo>
                  <a:lnTo>
                    <a:pt x="3483246" y="2983408"/>
                  </a:lnTo>
                  <a:lnTo>
                    <a:pt x="3483246" y="2983856"/>
                  </a:lnTo>
                  <a:lnTo>
                    <a:pt x="3483246" y="2984303"/>
                  </a:lnTo>
                  <a:lnTo>
                    <a:pt x="3483246" y="2984750"/>
                  </a:lnTo>
                  <a:lnTo>
                    <a:pt x="3483246" y="2985195"/>
                  </a:lnTo>
                  <a:lnTo>
                    <a:pt x="3483246" y="2985640"/>
                  </a:lnTo>
                  <a:lnTo>
                    <a:pt x="3483246" y="2986084"/>
                  </a:lnTo>
                  <a:lnTo>
                    <a:pt x="3483246" y="2986527"/>
                  </a:lnTo>
                  <a:lnTo>
                    <a:pt x="3483246" y="2986969"/>
                  </a:lnTo>
                  <a:lnTo>
                    <a:pt x="3483246" y="2987411"/>
                  </a:lnTo>
                  <a:lnTo>
                    <a:pt x="3483246" y="2987851"/>
                  </a:lnTo>
                  <a:lnTo>
                    <a:pt x="3483246" y="2988291"/>
                  </a:lnTo>
                  <a:lnTo>
                    <a:pt x="3483246" y="2988730"/>
                  </a:lnTo>
                  <a:lnTo>
                    <a:pt x="3483246" y="2989169"/>
                  </a:lnTo>
                  <a:lnTo>
                    <a:pt x="3483246" y="2989607"/>
                  </a:lnTo>
                  <a:lnTo>
                    <a:pt x="3483246" y="2990043"/>
                  </a:lnTo>
                  <a:lnTo>
                    <a:pt x="3483246" y="2990479"/>
                  </a:lnTo>
                  <a:lnTo>
                    <a:pt x="3483246" y="2990915"/>
                  </a:lnTo>
                  <a:lnTo>
                    <a:pt x="3483246" y="2991349"/>
                  </a:lnTo>
                  <a:lnTo>
                    <a:pt x="3483246" y="2991783"/>
                  </a:lnTo>
                  <a:lnTo>
                    <a:pt x="3483246" y="2992216"/>
                  </a:lnTo>
                  <a:lnTo>
                    <a:pt x="3483246" y="2992648"/>
                  </a:lnTo>
                  <a:lnTo>
                    <a:pt x="3483246" y="2993080"/>
                  </a:lnTo>
                  <a:lnTo>
                    <a:pt x="3483246" y="2993511"/>
                  </a:lnTo>
                  <a:lnTo>
                    <a:pt x="3483246" y="2993940"/>
                  </a:lnTo>
                  <a:lnTo>
                    <a:pt x="3483246" y="2994370"/>
                  </a:lnTo>
                  <a:lnTo>
                    <a:pt x="3483246" y="2994798"/>
                  </a:lnTo>
                  <a:lnTo>
                    <a:pt x="3483246" y="2995226"/>
                  </a:lnTo>
                  <a:lnTo>
                    <a:pt x="3483246" y="2995653"/>
                  </a:lnTo>
                  <a:lnTo>
                    <a:pt x="3483246" y="2996079"/>
                  </a:lnTo>
                  <a:lnTo>
                    <a:pt x="3483246" y="2996505"/>
                  </a:lnTo>
                  <a:lnTo>
                    <a:pt x="3483246" y="2996929"/>
                  </a:lnTo>
                  <a:lnTo>
                    <a:pt x="3483246" y="2997353"/>
                  </a:lnTo>
                  <a:lnTo>
                    <a:pt x="3483246" y="2997777"/>
                  </a:lnTo>
                  <a:lnTo>
                    <a:pt x="3483246" y="2998199"/>
                  </a:lnTo>
                  <a:lnTo>
                    <a:pt x="3483246" y="2998621"/>
                  </a:lnTo>
                  <a:lnTo>
                    <a:pt x="3483246" y="2999042"/>
                  </a:lnTo>
                  <a:lnTo>
                    <a:pt x="3483246" y="2999462"/>
                  </a:lnTo>
                  <a:lnTo>
                    <a:pt x="3483246" y="2999882"/>
                  </a:lnTo>
                  <a:lnTo>
                    <a:pt x="3483246" y="3000301"/>
                  </a:lnTo>
                  <a:lnTo>
                    <a:pt x="3483246" y="3000719"/>
                  </a:lnTo>
                  <a:lnTo>
                    <a:pt x="3483246" y="3001136"/>
                  </a:lnTo>
                  <a:lnTo>
                    <a:pt x="3483246" y="3001553"/>
                  </a:lnTo>
                  <a:lnTo>
                    <a:pt x="3483246" y="3001969"/>
                  </a:lnTo>
                  <a:lnTo>
                    <a:pt x="3483246" y="3002384"/>
                  </a:lnTo>
                  <a:lnTo>
                    <a:pt x="3483246" y="3002799"/>
                  </a:lnTo>
                  <a:lnTo>
                    <a:pt x="3483246" y="3003212"/>
                  </a:lnTo>
                  <a:lnTo>
                    <a:pt x="3483246" y="3003626"/>
                  </a:lnTo>
                  <a:lnTo>
                    <a:pt x="3483246" y="3004038"/>
                  </a:lnTo>
                  <a:lnTo>
                    <a:pt x="3483246" y="3004450"/>
                  </a:lnTo>
                  <a:lnTo>
                    <a:pt x="3483246" y="3004861"/>
                  </a:lnTo>
                  <a:lnTo>
                    <a:pt x="3483246" y="3005271"/>
                  </a:lnTo>
                  <a:lnTo>
                    <a:pt x="3483246" y="3005680"/>
                  </a:lnTo>
                  <a:lnTo>
                    <a:pt x="3483246" y="3006089"/>
                  </a:lnTo>
                  <a:lnTo>
                    <a:pt x="3483246" y="3006498"/>
                  </a:lnTo>
                  <a:lnTo>
                    <a:pt x="3483246" y="3006905"/>
                  </a:lnTo>
                  <a:lnTo>
                    <a:pt x="3483246" y="3007312"/>
                  </a:lnTo>
                  <a:lnTo>
                    <a:pt x="3483246" y="3007718"/>
                  </a:lnTo>
                  <a:lnTo>
                    <a:pt x="3483246" y="3008123"/>
                  </a:lnTo>
                  <a:lnTo>
                    <a:pt x="3483246" y="3008528"/>
                  </a:lnTo>
                  <a:lnTo>
                    <a:pt x="3483246" y="3008932"/>
                  </a:lnTo>
                  <a:lnTo>
                    <a:pt x="3483246" y="3009335"/>
                  </a:lnTo>
                  <a:lnTo>
                    <a:pt x="3483246" y="3009738"/>
                  </a:lnTo>
                  <a:lnTo>
                    <a:pt x="3483246" y="3010140"/>
                  </a:lnTo>
                  <a:lnTo>
                    <a:pt x="3483246" y="3010541"/>
                  </a:lnTo>
                  <a:lnTo>
                    <a:pt x="3483246" y="3010942"/>
                  </a:lnTo>
                  <a:lnTo>
                    <a:pt x="3483246" y="3011342"/>
                  </a:lnTo>
                  <a:lnTo>
                    <a:pt x="3483246" y="3011741"/>
                  </a:lnTo>
                  <a:lnTo>
                    <a:pt x="3483246" y="3012140"/>
                  </a:lnTo>
                  <a:lnTo>
                    <a:pt x="3483246" y="3012537"/>
                  </a:lnTo>
                  <a:lnTo>
                    <a:pt x="3483246" y="3012935"/>
                  </a:lnTo>
                  <a:lnTo>
                    <a:pt x="3483246" y="3013331"/>
                  </a:lnTo>
                  <a:lnTo>
                    <a:pt x="3483246" y="3013727"/>
                  </a:lnTo>
                  <a:lnTo>
                    <a:pt x="3483246" y="3014122"/>
                  </a:lnTo>
                  <a:lnTo>
                    <a:pt x="3483246" y="3014517"/>
                  </a:lnTo>
                  <a:lnTo>
                    <a:pt x="3483246" y="3014911"/>
                  </a:lnTo>
                  <a:lnTo>
                    <a:pt x="3483246" y="3015304"/>
                  </a:lnTo>
                  <a:lnTo>
                    <a:pt x="3483246" y="3015697"/>
                  </a:lnTo>
                  <a:lnTo>
                    <a:pt x="3483246" y="3016088"/>
                  </a:lnTo>
                  <a:lnTo>
                    <a:pt x="3483246" y="3016480"/>
                  </a:lnTo>
                  <a:lnTo>
                    <a:pt x="3483246" y="3016870"/>
                  </a:lnTo>
                  <a:lnTo>
                    <a:pt x="3483246" y="3017260"/>
                  </a:lnTo>
                  <a:lnTo>
                    <a:pt x="3483246" y="3017650"/>
                  </a:lnTo>
                  <a:lnTo>
                    <a:pt x="3483246" y="3018038"/>
                  </a:lnTo>
                  <a:lnTo>
                    <a:pt x="3483246" y="3018426"/>
                  </a:lnTo>
                  <a:lnTo>
                    <a:pt x="3483246" y="3018814"/>
                  </a:lnTo>
                  <a:lnTo>
                    <a:pt x="3483246" y="3019200"/>
                  </a:lnTo>
                  <a:lnTo>
                    <a:pt x="3483246" y="3019586"/>
                  </a:lnTo>
                  <a:lnTo>
                    <a:pt x="3483246" y="3019972"/>
                  </a:lnTo>
                  <a:lnTo>
                    <a:pt x="3483246" y="3020357"/>
                  </a:lnTo>
                  <a:lnTo>
                    <a:pt x="3483246" y="3020741"/>
                  </a:lnTo>
                  <a:lnTo>
                    <a:pt x="3483246" y="3021124"/>
                  </a:lnTo>
                  <a:lnTo>
                    <a:pt x="3483246" y="3021507"/>
                  </a:lnTo>
                  <a:lnTo>
                    <a:pt x="3483246" y="3021889"/>
                  </a:lnTo>
                  <a:lnTo>
                    <a:pt x="3483246" y="3022271"/>
                  </a:lnTo>
                  <a:lnTo>
                    <a:pt x="3483246" y="3022652"/>
                  </a:lnTo>
                  <a:lnTo>
                    <a:pt x="3483246" y="3023032"/>
                  </a:lnTo>
                  <a:lnTo>
                    <a:pt x="3483246" y="3023412"/>
                  </a:lnTo>
                  <a:lnTo>
                    <a:pt x="3483246" y="3023791"/>
                  </a:lnTo>
                  <a:lnTo>
                    <a:pt x="3483246" y="3024169"/>
                  </a:lnTo>
                  <a:lnTo>
                    <a:pt x="3483246" y="3024547"/>
                  </a:lnTo>
                  <a:lnTo>
                    <a:pt x="3483246" y="3024924"/>
                  </a:lnTo>
                  <a:lnTo>
                    <a:pt x="3483246" y="3025301"/>
                  </a:lnTo>
                  <a:lnTo>
                    <a:pt x="3483246" y="3025677"/>
                  </a:lnTo>
                  <a:lnTo>
                    <a:pt x="3483246" y="3026052"/>
                  </a:lnTo>
                  <a:lnTo>
                    <a:pt x="3483246" y="3026427"/>
                  </a:lnTo>
                  <a:lnTo>
                    <a:pt x="3483246" y="3026801"/>
                  </a:lnTo>
                  <a:lnTo>
                    <a:pt x="3483246" y="3027175"/>
                  </a:lnTo>
                  <a:lnTo>
                    <a:pt x="3483246" y="3027548"/>
                  </a:lnTo>
                  <a:lnTo>
                    <a:pt x="3483246" y="3027920"/>
                  </a:lnTo>
                  <a:lnTo>
                    <a:pt x="3483246" y="3028292"/>
                  </a:lnTo>
                  <a:lnTo>
                    <a:pt x="3483246" y="3028663"/>
                  </a:lnTo>
                  <a:lnTo>
                    <a:pt x="3483246" y="3029033"/>
                  </a:lnTo>
                  <a:lnTo>
                    <a:pt x="3483246" y="3029403"/>
                  </a:lnTo>
                  <a:lnTo>
                    <a:pt x="3483246" y="3029772"/>
                  </a:lnTo>
                  <a:lnTo>
                    <a:pt x="3483246" y="3030141"/>
                  </a:lnTo>
                  <a:lnTo>
                    <a:pt x="3483246" y="3030509"/>
                  </a:lnTo>
                  <a:lnTo>
                    <a:pt x="3483246" y="3030877"/>
                  </a:lnTo>
                  <a:lnTo>
                    <a:pt x="3483246" y="3031244"/>
                  </a:lnTo>
                  <a:lnTo>
                    <a:pt x="3483246" y="3031610"/>
                  </a:lnTo>
                  <a:lnTo>
                    <a:pt x="3483246" y="3031976"/>
                  </a:lnTo>
                  <a:lnTo>
                    <a:pt x="3483246" y="3032341"/>
                  </a:lnTo>
                  <a:lnTo>
                    <a:pt x="3483246" y="3032705"/>
                  </a:lnTo>
                  <a:lnTo>
                    <a:pt x="3483246" y="3033069"/>
                  </a:lnTo>
                  <a:lnTo>
                    <a:pt x="3483246" y="3033432"/>
                  </a:lnTo>
                  <a:lnTo>
                    <a:pt x="3483246" y="3033795"/>
                  </a:lnTo>
                  <a:lnTo>
                    <a:pt x="3483246" y="3034157"/>
                  </a:lnTo>
                  <a:lnTo>
                    <a:pt x="3483246" y="3034519"/>
                  </a:lnTo>
                  <a:lnTo>
                    <a:pt x="3483246" y="3034880"/>
                  </a:lnTo>
                  <a:lnTo>
                    <a:pt x="3483246" y="3035240"/>
                  </a:lnTo>
                  <a:lnTo>
                    <a:pt x="3483246" y="3035600"/>
                  </a:lnTo>
                  <a:lnTo>
                    <a:pt x="3483246" y="3035960"/>
                  </a:lnTo>
                  <a:lnTo>
                    <a:pt x="3483246" y="3036318"/>
                  </a:lnTo>
                  <a:lnTo>
                    <a:pt x="3483246" y="3036676"/>
                  </a:lnTo>
                  <a:lnTo>
                    <a:pt x="3483246" y="3037034"/>
                  </a:lnTo>
                  <a:lnTo>
                    <a:pt x="3483246" y="3037391"/>
                  </a:lnTo>
                  <a:lnTo>
                    <a:pt x="3483246" y="3037747"/>
                  </a:lnTo>
                  <a:lnTo>
                    <a:pt x="3483246" y="3038103"/>
                  </a:lnTo>
                  <a:lnTo>
                    <a:pt x="3483246" y="3038458"/>
                  </a:lnTo>
                  <a:lnTo>
                    <a:pt x="3483246" y="3038813"/>
                  </a:lnTo>
                  <a:lnTo>
                    <a:pt x="3483246" y="3039167"/>
                  </a:lnTo>
                  <a:lnTo>
                    <a:pt x="3483246" y="3039521"/>
                  </a:lnTo>
                  <a:lnTo>
                    <a:pt x="3483246" y="3039874"/>
                  </a:lnTo>
                  <a:lnTo>
                    <a:pt x="3483246" y="3040226"/>
                  </a:lnTo>
                  <a:lnTo>
                    <a:pt x="3483246" y="3040578"/>
                  </a:lnTo>
                  <a:lnTo>
                    <a:pt x="3483246" y="3040929"/>
                  </a:lnTo>
                  <a:lnTo>
                    <a:pt x="3483246" y="3041280"/>
                  </a:lnTo>
                  <a:lnTo>
                    <a:pt x="3483246" y="3041630"/>
                  </a:lnTo>
                  <a:lnTo>
                    <a:pt x="3483246" y="3041980"/>
                  </a:lnTo>
                  <a:lnTo>
                    <a:pt x="3483246" y="3042329"/>
                  </a:lnTo>
                  <a:lnTo>
                    <a:pt x="3483246" y="3042678"/>
                  </a:lnTo>
                  <a:lnTo>
                    <a:pt x="3483246" y="3043026"/>
                  </a:lnTo>
                  <a:lnTo>
                    <a:pt x="3483246" y="3043373"/>
                  </a:lnTo>
                  <a:lnTo>
                    <a:pt x="3483246" y="3043720"/>
                  </a:lnTo>
                  <a:lnTo>
                    <a:pt x="3483246" y="3044066"/>
                  </a:lnTo>
                  <a:lnTo>
                    <a:pt x="3483246" y="3044412"/>
                  </a:lnTo>
                  <a:lnTo>
                    <a:pt x="3483246" y="3044757"/>
                  </a:lnTo>
                  <a:lnTo>
                    <a:pt x="3483246" y="3045102"/>
                  </a:lnTo>
                  <a:lnTo>
                    <a:pt x="3483246" y="3045446"/>
                  </a:lnTo>
                  <a:lnTo>
                    <a:pt x="3483246" y="3045790"/>
                  </a:lnTo>
                  <a:lnTo>
                    <a:pt x="3483246" y="3046133"/>
                  </a:lnTo>
                  <a:lnTo>
                    <a:pt x="3483246" y="3046476"/>
                  </a:lnTo>
                  <a:lnTo>
                    <a:pt x="3483246" y="3046818"/>
                  </a:lnTo>
                  <a:lnTo>
                    <a:pt x="3483246" y="3047159"/>
                  </a:lnTo>
                  <a:lnTo>
                    <a:pt x="3483246" y="3047500"/>
                  </a:lnTo>
                  <a:lnTo>
                    <a:pt x="3483246" y="3047841"/>
                  </a:lnTo>
                  <a:lnTo>
                    <a:pt x="3483246" y="3048180"/>
                  </a:lnTo>
                  <a:lnTo>
                    <a:pt x="3483246" y="3048520"/>
                  </a:lnTo>
                  <a:lnTo>
                    <a:pt x="3483246" y="3048859"/>
                  </a:lnTo>
                  <a:lnTo>
                    <a:pt x="3483246" y="3049197"/>
                  </a:lnTo>
                  <a:lnTo>
                    <a:pt x="3483246" y="3049535"/>
                  </a:lnTo>
                  <a:lnTo>
                    <a:pt x="3483246" y="3049872"/>
                  </a:lnTo>
                  <a:lnTo>
                    <a:pt x="3483246" y="3050209"/>
                  </a:lnTo>
                  <a:lnTo>
                    <a:pt x="3483246" y="3050545"/>
                  </a:lnTo>
                  <a:lnTo>
                    <a:pt x="3483246" y="3050881"/>
                  </a:lnTo>
                  <a:lnTo>
                    <a:pt x="3483246" y="3051216"/>
                  </a:lnTo>
                  <a:lnTo>
                    <a:pt x="3483246" y="3051550"/>
                  </a:lnTo>
                  <a:lnTo>
                    <a:pt x="3483246" y="3051885"/>
                  </a:lnTo>
                  <a:lnTo>
                    <a:pt x="3483246" y="3052218"/>
                  </a:lnTo>
                  <a:lnTo>
                    <a:pt x="3483246" y="3052551"/>
                  </a:lnTo>
                  <a:lnTo>
                    <a:pt x="3483246" y="3052884"/>
                  </a:lnTo>
                  <a:lnTo>
                    <a:pt x="3483246" y="3053216"/>
                  </a:lnTo>
                  <a:lnTo>
                    <a:pt x="3483246" y="3053548"/>
                  </a:lnTo>
                  <a:lnTo>
                    <a:pt x="3483246" y="3053879"/>
                  </a:lnTo>
                  <a:lnTo>
                    <a:pt x="3483246" y="3054209"/>
                  </a:lnTo>
                  <a:lnTo>
                    <a:pt x="3483246" y="3054539"/>
                  </a:lnTo>
                  <a:lnTo>
                    <a:pt x="3483246" y="3054869"/>
                  </a:lnTo>
                  <a:lnTo>
                    <a:pt x="3483246" y="3055198"/>
                  </a:lnTo>
                  <a:lnTo>
                    <a:pt x="3483246" y="3055526"/>
                  </a:lnTo>
                  <a:lnTo>
                    <a:pt x="3483246" y="3055854"/>
                  </a:lnTo>
                  <a:lnTo>
                    <a:pt x="3483246" y="3056182"/>
                  </a:lnTo>
                  <a:lnTo>
                    <a:pt x="3483246" y="3056509"/>
                  </a:lnTo>
                  <a:lnTo>
                    <a:pt x="3483246" y="3056835"/>
                  </a:lnTo>
                  <a:lnTo>
                    <a:pt x="3483246" y="3057161"/>
                  </a:lnTo>
                  <a:lnTo>
                    <a:pt x="3483246" y="3057487"/>
                  </a:lnTo>
                  <a:lnTo>
                    <a:pt x="3483246" y="3057812"/>
                  </a:lnTo>
                  <a:lnTo>
                    <a:pt x="3483246" y="3058136"/>
                  </a:lnTo>
                  <a:lnTo>
                    <a:pt x="3483246" y="3058460"/>
                  </a:lnTo>
                  <a:lnTo>
                    <a:pt x="3483246" y="3058784"/>
                  </a:lnTo>
                  <a:lnTo>
                    <a:pt x="3483246" y="3059107"/>
                  </a:lnTo>
                  <a:lnTo>
                    <a:pt x="3483246" y="3059429"/>
                  </a:lnTo>
                  <a:lnTo>
                    <a:pt x="3483246" y="3059751"/>
                  </a:lnTo>
                  <a:lnTo>
                    <a:pt x="3483246" y="3060073"/>
                  </a:lnTo>
                  <a:lnTo>
                    <a:pt x="3483246" y="3060394"/>
                  </a:lnTo>
                  <a:lnTo>
                    <a:pt x="3483246" y="3060715"/>
                  </a:lnTo>
                  <a:lnTo>
                    <a:pt x="3483246" y="3061035"/>
                  </a:lnTo>
                  <a:lnTo>
                    <a:pt x="3483246" y="3061354"/>
                  </a:lnTo>
                  <a:lnTo>
                    <a:pt x="3483246" y="3061673"/>
                  </a:lnTo>
                  <a:lnTo>
                    <a:pt x="3483246" y="3061992"/>
                  </a:lnTo>
                  <a:lnTo>
                    <a:pt x="3483246" y="3062310"/>
                  </a:lnTo>
                  <a:lnTo>
                    <a:pt x="3483246" y="3062628"/>
                  </a:lnTo>
                  <a:lnTo>
                    <a:pt x="3483246" y="3062945"/>
                  </a:lnTo>
                  <a:lnTo>
                    <a:pt x="3483246" y="3063262"/>
                  </a:lnTo>
                  <a:lnTo>
                    <a:pt x="3483246" y="3063578"/>
                  </a:lnTo>
                  <a:lnTo>
                    <a:pt x="3483246" y="3063894"/>
                  </a:lnTo>
                  <a:lnTo>
                    <a:pt x="3483246" y="3064209"/>
                  </a:lnTo>
                  <a:lnTo>
                    <a:pt x="3483246" y="3064524"/>
                  </a:lnTo>
                  <a:lnTo>
                    <a:pt x="3483246" y="3064838"/>
                  </a:lnTo>
                  <a:lnTo>
                    <a:pt x="3483246" y="3065152"/>
                  </a:lnTo>
                  <a:lnTo>
                    <a:pt x="3483246" y="3065466"/>
                  </a:lnTo>
                  <a:lnTo>
                    <a:pt x="3483246" y="3065779"/>
                  </a:lnTo>
                  <a:lnTo>
                    <a:pt x="3483246" y="3066091"/>
                  </a:lnTo>
                  <a:lnTo>
                    <a:pt x="3483246" y="3066403"/>
                  </a:lnTo>
                  <a:lnTo>
                    <a:pt x="3483246" y="3066715"/>
                  </a:lnTo>
                  <a:lnTo>
                    <a:pt x="3483246" y="3067026"/>
                  </a:lnTo>
                  <a:lnTo>
                    <a:pt x="3483246" y="3067336"/>
                  </a:lnTo>
                  <a:lnTo>
                    <a:pt x="3483246" y="3067647"/>
                  </a:lnTo>
                  <a:lnTo>
                    <a:pt x="3483246" y="3067956"/>
                  </a:lnTo>
                  <a:lnTo>
                    <a:pt x="3483246" y="3068265"/>
                  </a:lnTo>
                  <a:lnTo>
                    <a:pt x="3483246" y="3068574"/>
                  </a:lnTo>
                  <a:lnTo>
                    <a:pt x="3483246" y="3068883"/>
                  </a:lnTo>
                  <a:lnTo>
                    <a:pt x="3483246" y="3069190"/>
                  </a:lnTo>
                  <a:lnTo>
                    <a:pt x="3483246" y="3069498"/>
                  </a:lnTo>
                  <a:lnTo>
                    <a:pt x="3483246" y="3069805"/>
                  </a:lnTo>
                  <a:lnTo>
                    <a:pt x="3483246" y="3070111"/>
                  </a:lnTo>
                  <a:lnTo>
                    <a:pt x="3483246" y="3070417"/>
                  </a:lnTo>
                  <a:lnTo>
                    <a:pt x="3483246" y="3070723"/>
                  </a:lnTo>
                  <a:lnTo>
                    <a:pt x="3483246" y="3071028"/>
                  </a:lnTo>
                  <a:lnTo>
                    <a:pt x="3483246" y="3071333"/>
                  </a:lnTo>
                  <a:lnTo>
                    <a:pt x="3483246" y="3071637"/>
                  </a:lnTo>
                  <a:lnTo>
                    <a:pt x="3483246" y="3071941"/>
                  </a:lnTo>
                  <a:lnTo>
                    <a:pt x="3483246" y="3072244"/>
                  </a:lnTo>
                  <a:lnTo>
                    <a:pt x="3483246" y="3072547"/>
                  </a:lnTo>
                  <a:lnTo>
                    <a:pt x="3483246" y="3072849"/>
                  </a:lnTo>
                  <a:lnTo>
                    <a:pt x="3483246" y="3073151"/>
                  </a:lnTo>
                  <a:lnTo>
                    <a:pt x="3483246" y="3073453"/>
                  </a:lnTo>
                  <a:lnTo>
                    <a:pt x="3483246" y="3073754"/>
                  </a:lnTo>
                  <a:lnTo>
                    <a:pt x="3483246" y="3074054"/>
                  </a:lnTo>
                  <a:lnTo>
                    <a:pt x="3483246" y="3074355"/>
                  </a:lnTo>
                  <a:lnTo>
                    <a:pt x="3483246" y="3074654"/>
                  </a:lnTo>
                  <a:lnTo>
                    <a:pt x="3483246" y="3074954"/>
                  </a:lnTo>
                  <a:lnTo>
                    <a:pt x="3483246" y="3075253"/>
                  </a:lnTo>
                  <a:lnTo>
                    <a:pt x="3483246" y="3075551"/>
                  </a:lnTo>
                  <a:lnTo>
                    <a:pt x="3483246" y="3075849"/>
                  </a:lnTo>
                  <a:lnTo>
                    <a:pt x="3483246" y="3076147"/>
                  </a:lnTo>
                  <a:lnTo>
                    <a:pt x="3483246" y="3076444"/>
                  </a:lnTo>
                  <a:lnTo>
                    <a:pt x="3483246" y="3076741"/>
                  </a:lnTo>
                  <a:lnTo>
                    <a:pt x="3483246" y="3077037"/>
                  </a:lnTo>
                  <a:lnTo>
                    <a:pt x="3483246" y="3077333"/>
                  </a:lnTo>
                  <a:lnTo>
                    <a:pt x="3483246" y="3077628"/>
                  </a:lnTo>
                  <a:lnTo>
                    <a:pt x="3483246" y="3077923"/>
                  </a:lnTo>
                  <a:lnTo>
                    <a:pt x="3483246" y="3078218"/>
                  </a:lnTo>
                  <a:lnTo>
                    <a:pt x="3483246" y="3078512"/>
                  </a:lnTo>
                  <a:lnTo>
                    <a:pt x="3483246" y="3078806"/>
                  </a:lnTo>
                  <a:lnTo>
                    <a:pt x="3483246" y="3079099"/>
                  </a:lnTo>
                  <a:lnTo>
                    <a:pt x="3483246" y="3079392"/>
                  </a:lnTo>
                  <a:lnTo>
                    <a:pt x="3483246" y="3079684"/>
                  </a:lnTo>
                  <a:lnTo>
                    <a:pt x="3483246" y="3079976"/>
                  </a:lnTo>
                  <a:lnTo>
                    <a:pt x="3483246" y="3080268"/>
                  </a:lnTo>
                  <a:lnTo>
                    <a:pt x="3483246" y="3080559"/>
                  </a:lnTo>
                  <a:lnTo>
                    <a:pt x="3483246" y="3080850"/>
                  </a:lnTo>
                  <a:lnTo>
                    <a:pt x="3483246" y="3081140"/>
                  </a:lnTo>
                  <a:lnTo>
                    <a:pt x="3483246" y="3081430"/>
                  </a:lnTo>
                  <a:lnTo>
                    <a:pt x="3483246" y="3081719"/>
                  </a:lnTo>
                  <a:lnTo>
                    <a:pt x="3483246" y="3082009"/>
                  </a:lnTo>
                  <a:lnTo>
                    <a:pt x="3483246" y="3082297"/>
                  </a:lnTo>
                  <a:lnTo>
                    <a:pt x="3483246" y="3082585"/>
                  </a:lnTo>
                  <a:lnTo>
                    <a:pt x="3483246" y="3082873"/>
                  </a:lnTo>
                  <a:lnTo>
                    <a:pt x="3483246" y="3083161"/>
                  </a:lnTo>
                  <a:lnTo>
                    <a:pt x="3483246" y="3083448"/>
                  </a:lnTo>
                  <a:lnTo>
                    <a:pt x="3483246" y="3083734"/>
                  </a:lnTo>
                  <a:lnTo>
                    <a:pt x="3483246" y="3084020"/>
                  </a:lnTo>
                  <a:lnTo>
                    <a:pt x="3483246" y="3084306"/>
                  </a:lnTo>
                  <a:lnTo>
                    <a:pt x="3483246" y="3084592"/>
                  </a:lnTo>
                  <a:lnTo>
                    <a:pt x="3483246" y="3084877"/>
                  </a:lnTo>
                  <a:lnTo>
                    <a:pt x="3483246" y="3085161"/>
                  </a:lnTo>
                  <a:lnTo>
                    <a:pt x="3483246" y="3085445"/>
                  </a:lnTo>
                  <a:lnTo>
                    <a:pt x="3483246" y="3085729"/>
                  </a:lnTo>
                  <a:lnTo>
                    <a:pt x="3483246" y="3086012"/>
                  </a:lnTo>
                  <a:lnTo>
                    <a:pt x="3483246" y="3086295"/>
                  </a:lnTo>
                  <a:lnTo>
                    <a:pt x="3483246" y="3086578"/>
                  </a:lnTo>
                  <a:lnTo>
                    <a:pt x="3483246" y="3086860"/>
                  </a:lnTo>
                  <a:lnTo>
                    <a:pt x="3483246" y="3087142"/>
                  </a:lnTo>
                  <a:lnTo>
                    <a:pt x="3483246" y="3087423"/>
                  </a:lnTo>
                  <a:lnTo>
                    <a:pt x="3483246" y="3087704"/>
                  </a:lnTo>
                  <a:lnTo>
                    <a:pt x="3483246" y="3087984"/>
                  </a:lnTo>
                  <a:lnTo>
                    <a:pt x="3483246" y="3088265"/>
                  </a:lnTo>
                  <a:lnTo>
                    <a:pt x="3483246" y="3088544"/>
                  </a:lnTo>
                  <a:lnTo>
                    <a:pt x="3483246" y="3088824"/>
                  </a:lnTo>
                  <a:lnTo>
                    <a:pt x="3483246" y="3089103"/>
                  </a:lnTo>
                  <a:lnTo>
                    <a:pt x="3483246" y="3089381"/>
                  </a:lnTo>
                  <a:lnTo>
                    <a:pt x="3483246" y="3089659"/>
                  </a:lnTo>
                  <a:lnTo>
                    <a:pt x="3483246" y="3089937"/>
                  </a:lnTo>
                  <a:lnTo>
                    <a:pt x="3483246" y="3090214"/>
                  </a:lnTo>
                  <a:lnTo>
                    <a:pt x="3483246" y="3090491"/>
                  </a:lnTo>
                  <a:lnTo>
                    <a:pt x="3483246" y="3090768"/>
                  </a:lnTo>
                  <a:lnTo>
                    <a:pt x="3483246" y="3091044"/>
                  </a:lnTo>
                  <a:lnTo>
                    <a:pt x="3483246" y="3091320"/>
                  </a:lnTo>
                  <a:lnTo>
                    <a:pt x="3483246" y="3091595"/>
                  </a:lnTo>
                  <a:lnTo>
                    <a:pt x="3483246" y="3091870"/>
                  </a:lnTo>
                  <a:lnTo>
                    <a:pt x="3483246" y="3092145"/>
                  </a:lnTo>
                  <a:lnTo>
                    <a:pt x="3483246" y="3092419"/>
                  </a:lnTo>
                  <a:lnTo>
                    <a:pt x="3483246" y="3092693"/>
                  </a:lnTo>
                  <a:lnTo>
                    <a:pt x="3483246" y="3092967"/>
                  </a:lnTo>
                  <a:lnTo>
                    <a:pt x="3483246" y="3093240"/>
                  </a:lnTo>
                  <a:lnTo>
                    <a:pt x="3483246" y="3093513"/>
                  </a:lnTo>
                  <a:lnTo>
                    <a:pt x="3483246" y="3093785"/>
                  </a:lnTo>
                  <a:lnTo>
                    <a:pt x="3483246" y="3094057"/>
                  </a:lnTo>
                  <a:lnTo>
                    <a:pt x="3483246" y="3094328"/>
                  </a:lnTo>
                  <a:lnTo>
                    <a:pt x="3483246" y="3094600"/>
                  </a:lnTo>
                  <a:lnTo>
                    <a:pt x="3483246" y="3094870"/>
                  </a:lnTo>
                  <a:lnTo>
                    <a:pt x="3483246" y="3095141"/>
                  </a:lnTo>
                  <a:lnTo>
                    <a:pt x="3483246" y="3095411"/>
                  </a:lnTo>
                  <a:lnTo>
                    <a:pt x="3483246" y="3095681"/>
                  </a:lnTo>
                  <a:lnTo>
                    <a:pt x="3483246" y="3095950"/>
                  </a:lnTo>
                  <a:lnTo>
                    <a:pt x="3483246" y="3096219"/>
                  </a:lnTo>
                  <a:lnTo>
                    <a:pt x="3483246" y="3096488"/>
                  </a:lnTo>
                  <a:lnTo>
                    <a:pt x="3483246" y="3096756"/>
                  </a:lnTo>
                  <a:lnTo>
                    <a:pt x="3483246" y="3097024"/>
                  </a:lnTo>
                  <a:lnTo>
                    <a:pt x="3483246" y="3097291"/>
                  </a:lnTo>
                  <a:lnTo>
                    <a:pt x="3483246" y="3097558"/>
                  </a:lnTo>
                  <a:lnTo>
                    <a:pt x="3483246" y="3097825"/>
                  </a:lnTo>
                  <a:lnTo>
                    <a:pt x="3483246" y="3098091"/>
                  </a:lnTo>
                  <a:lnTo>
                    <a:pt x="3483246" y="3098357"/>
                  </a:lnTo>
                  <a:lnTo>
                    <a:pt x="3483246" y="3098623"/>
                  </a:lnTo>
                  <a:lnTo>
                    <a:pt x="3483246" y="3098888"/>
                  </a:lnTo>
                  <a:lnTo>
                    <a:pt x="3483246" y="3099153"/>
                  </a:lnTo>
                  <a:lnTo>
                    <a:pt x="3483246" y="3099418"/>
                  </a:lnTo>
                  <a:lnTo>
                    <a:pt x="3483246" y="3099682"/>
                  </a:lnTo>
                  <a:lnTo>
                    <a:pt x="3483246" y="3099946"/>
                  </a:lnTo>
                  <a:lnTo>
                    <a:pt x="3483246" y="3100209"/>
                  </a:lnTo>
                  <a:lnTo>
                    <a:pt x="3483246" y="3100472"/>
                  </a:lnTo>
                  <a:lnTo>
                    <a:pt x="3483246" y="3100735"/>
                  </a:lnTo>
                  <a:lnTo>
                    <a:pt x="3483246" y="3100997"/>
                  </a:lnTo>
                  <a:lnTo>
                    <a:pt x="3483246" y="3101259"/>
                  </a:lnTo>
                  <a:lnTo>
                    <a:pt x="3483246" y="3101521"/>
                  </a:lnTo>
                  <a:lnTo>
                    <a:pt x="3483246" y="3101782"/>
                  </a:lnTo>
                  <a:lnTo>
                    <a:pt x="3483246" y="3102043"/>
                  </a:lnTo>
                  <a:lnTo>
                    <a:pt x="3483246" y="3102304"/>
                  </a:lnTo>
                  <a:lnTo>
                    <a:pt x="3483246" y="3102564"/>
                  </a:lnTo>
                  <a:lnTo>
                    <a:pt x="3483246" y="3102824"/>
                  </a:lnTo>
                  <a:lnTo>
                    <a:pt x="3483246" y="3103083"/>
                  </a:lnTo>
                  <a:lnTo>
                    <a:pt x="3483246" y="3103342"/>
                  </a:lnTo>
                  <a:lnTo>
                    <a:pt x="3483246" y="3103601"/>
                  </a:lnTo>
                  <a:lnTo>
                    <a:pt x="3483246" y="3103859"/>
                  </a:lnTo>
                  <a:lnTo>
                    <a:pt x="3483246" y="3104118"/>
                  </a:lnTo>
                  <a:lnTo>
                    <a:pt x="3483246" y="3104375"/>
                  </a:lnTo>
                  <a:lnTo>
                    <a:pt x="3483246" y="3104633"/>
                  </a:lnTo>
                  <a:lnTo>
                    <a:pt x="3483246" y="3104890"/>
                  </a:lnTo>
                  <a:lnTo>
                    <a:pt x="3483246" y="3105146"/>
                  </a:lnTo>
                  <a:lnTo>
                    <a:pt x="3483246" y="3105403"/>
                  </a:lnTo>
                  <a:lnTo>
                    <a:pt x="3483246" y="3105659"/>
                  </a:lnTo>
                  <a:lnTo>
                    <a:pt x="3483246" y="3105914"/>
                  </a:lnTo>
                  <a:lnTo>
                    <a:pt x="3483246" y="3106170"/>
                  </a:lnTo>
                  <a:lnTo>
                    <a:pt x="3483246" y="3106425"/>
                  </a:lnTo>
                  <a:lnTo>
                    <a:pt x="3483246" y="3106679"/>
                  </a:lnTo>
                  <a:lnTo>
                    <a:pt x="3483246" y="3106933"/>
                  </a:lnTo>
                  <a:lnTo>
                    <a:pt x="3483246" y="3107187"/>
                  </a:lnTo>
                  <a:lnTo>
                    <a:pt x="3483246" y="3107441"/>
                  </a:lnTo>
                  <a:lnTo>
                    <a:pt x="3483246" y="3107694"/>
                  </a:lnTo>
                  <a:lnTo>
                    <a:pt x="3483246" y="3107947"/>
                  </a:lnTo>
                  <a:lnTo>
                    <a:pt x="3483246" y="3108200"/>
                  </a:lnTo>
                  <a:lnTo>
                    <a:pt x="3483246" y="3108452"/>
                  </a:lnTo>
                  <a:lnTo>
                    <a:pt x="3483246" y="3108704"/>
                  </a:lnTo>
                  <a:lnTo>
                    <a:pt x="3483246" y="3108955"/>
                  </a:lnTo>
                  <a:lnTo>
                    <a:pt x="3483246" y="3109207"/>
                  </a:lnTo>
                  <a:lnTo>
                    <a:pt x="3483246" y="3109457"/>
                  </a:lnTo>
                  <a:lnTo>
                    <a:pt x="3483246" y="3109708"/>
                  </a:lnTo>
                  <a:lnTo>
                    <a:pt x="3483246" y="3109958"/>
                  </a:lnTo>
                  <a:lnTo>
                    <a:pt x="3483246" y="3110208"/>
                  </a:lnTo>
                  <a:lnTo>
                    <a:pt x="3483246" y="3110457"/>
                  </a:lnTo>
                  <a:lnTo>
                    <a:pt x="3483246" y="3110707"/>
                  </a:lnTo>
                  <a:lnTo>
                    <a:pt x="3483246" y="3110956"/>
                  </a:lnTo>
                  <a:lnTo>
                    <a:pt x="3483246" y="311120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3112195"/>
            </a:xfrm>
            <a:custGeom>
              <a:avLst/>
              <a:gdLst/>
              <a:ahLst/>
              <a:cxnLst/>
              <a:rect l="0" t="0" r="0" b="0"/>
              <a:pathLst>
                <a:path w="3483246" h="311219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346936"/>
                  </a:lnTo>
                  <a:lnTo>
                    <a:pt x="397090" y="344194"/>
                  </a:lnTo>
                  <a:lnTo>
                    <a:pt x="400573" y="341494"/>
                  </a:lnTo>
                  <a:lnTo>
                    <a:pt x="404056" y="338837"/>
                  </a:lnTo>
                  <a:lnTo>
                    <a:pt x="407539" y="336220"/>
                  </a:lnTo>
                  <a:lnTo>
                    <a:pt x="411023" y="333644"/>
                  </a:lnTo>
                  <a:lnTo>
                    <a:pt x="414506" y="474126"/>
                  </a:lnTo>
                  <a:lnTo>
                    <a:pt x="417989" y="470709"/>
                  </a:lnTo>
                  <a:lnTo>
                    <a:pt x="421472" y="467340"/>
                  </a:lnTo>
                  <a:lnTo>
                    <a:pt x="424956" y="464020"/>
                  </a:lnTo>
                  <a:lnTo>
                    <a:pt x="428439" y="460746"/>
                  </a:lnTo>
                  <a:lnTo>
                    <a:pt x="431922" y="457519"/>
                  </a:lnTo>
                  <a:lnTo>
                    <a:pt x="435405" y="454336"/>
                  </a:lnTo>
                  <a:lnTo>
                    <a:pt x="438889" y="451197"/>
                  </a:lnTo>
                  <a:lnTo>
                    <a:pt x="442372" y="448102"/>
                  </a:lnTo>
                  <a:lnTo>
                    <a:pt x="445855" y="445048"/>
                  </a:lnTo>
                  <a:lnTo>
                    <a:pt x="449338" y="442036"/>
                  </a:lnTo>
                  <a:lnTo>
                    <a:pt x="452822" y="439064"/>
                  </a:lnTo>
                  <a:lnTo>
                    <a:pt x="456305" y="436132"/>
                  </a:lnTo>
                  <a:lnTo>
                    <a:pt x="459788" y="433239"/>
                  </a:lnTo>
                  <a:lnTo>
                    <a:pt x="463271" y="430384"/>
                  </a:lnTo>
                  <a:lnTo>
                    <a:pt x="466755" y="427567"/>
                  </a:lnTo>
                  <a:lnTo>
                    <a:pt x="470238" y="424786"/>
                  </a:lnTo>
                  <a:lnTo>
                    <a:pt x="473721" y="422041"/>
                  </a:lnTo>
                  <a:lnTo>
                    <a:pt x="477204" y="419331"/>
                  </a:lnTo>
                  <a:lnTo>
                    <a:pt x="480688" y="416656"/>
                  </a:lnTo>
                  <a:lnTo>
                    <a:pt x="484171" y="414015"/>
                  </a:lnTo>
                  <a:lnTo>
                    <a:pt x="487654" y="411407"/>
                  </a:lnTo>
                  <a:lnTo>
                    <a:pt x="491137" y="408831"/>
                  </a:lnTo>
                  <a:lnTo>
                    <a:pt x="494621" y="406288"/>
                  </a:lnTo>
                  <a:lnTo>
                    <a:pt x="498104" y="403776"/>
                  </a:lnTo>
                  <a:lnTo>
                    <a:pt x="501587" y="401295"/>
                  </a:lnTo>
                  <a:lnTo>
                    <a:pt x="505070" y="398845"/>
                  </a:lnTo>
                  <a:lnTo>
                    <a:pt x="508554" y="396424"/>
                  </a:lnTo>
                  <a:lnTo>
                    <a:pt x="512037" y="394032"/>
                  </a:lnTo>
                  <a:lnTo>
                    <a:pt x="515520" y="391669"/>
                  </a:lnTo>
                  <a:lnTo>
                    <a:pt x="519003" y="389334"/>
                  </a:lnTo>
                  <a:lnTo>
                    <a:pt x="522487" y="387027"/>
                  </a:lnTo>
                  <a:lnTo>
                    <a:pt x="525970" y="384747"/>
                  </a:lnTo>
                  <a:lnTo>
                    <a:pt x="529453" y="382494"/>
                  </a:lnTo>
                  <a:lnTo>
                    <a:pt x="532936" y="380267"/>
                  </a:lnTo>
                  <a:lnTo>
                    <a:pt x="536420" y="378065"/>
                  </a:lnTo>
                  <a:lnTo>
                    <a:pt x="539903" y="375889"/>
                  </a:lnTo>
                  <a:lnTo>
                    <a:pt x="543386" y="373738"/>
                  </a:lnTo>
                  <a:lnTo>
                    <a:pt x="546869" y="371612"/>
                  </a:lnTo>
                  <a:lnTo>
                    <a:pt x="550353" y="369509"/>
                  </a:lnTo>
                  <a:lnTo>
                    <a:pt x="553836" y="367431"/>
                  </a:lnTo>
                  <a:lnTo>
                    <a:pt x="557319" y="365375"/>
                  </a:lnTo>
                  <a:lnTo>
                    <a:pt x="560802" y="363342"/>
                  </a:lnTo>
                  <a:lnTo>
                    <a:pt x="564286" y="361332"/>
                  </a:lnTo>
                  <a:lnTo>
                    <a:pt x="567769" y="359344"/>
                  </a:lnTo>
                  <a:lnTo>
                    <a:pt x="571252" y="357378"/>
                  </a:lnTo>
                  <a:lnTo>
                    <a:pt x="574735" y="355433"/>
                  </a:lnTo>
                  <a:lnTo>
                    <a:pt x="578218" y="353509"/>
                  </a:lnTo>
                  <a:lnTo>
                    <a:pt x="581702" y="351606"/>
                  </a:lnTo>
                  <a:lnTo>
                    <a:pt x="585185" y="349723"/>
                  </a:lnTo>
                  <a:lnTo>
                    <a:pt x="588668" y="347860"/>
                  </a:lnTo>
                  <a:lnTo>
                    <a:pt x="592151" y="346017"/>
                  </a:lnTo>
                  <a:lnTo>
                    <a:pt x="595635" y="344194"/>
                  </a:lnTo>
                  <a:lnTo>
                    <a:pt x="599118" y="342389"/>
                  </a:lnTo>
                  <a:lnTo>
                    <a:pt x="602601" y="340604"/>
                  </a:lnTo>
                  <a:lnTo>
                    <a:pt x="606084" y="338837"/>
                  </a:lnTo>
                  <a:lnTo>
                    <a:pt x="609568" y="337088"/>
                  </a:lnTo>
                  <a:lnTo>
                    <a:pt x="613051" y="335357"/>
                  </a:lnTo>
                  <a:lnTo>
                    <a:pt x="616534" y="333644"/>
                  </a:lnTo>
                  <a:lnTo>
                    <a:pt x="620017" y="331948"/>
                  </a:lnTo>
                  <a:lnTo>
                    <a:pt x="623501" y="330269"/>
                  </a:lnTo>
                  <a:lnTo>
                    <a:pt x="626984" y="328608"/>
                  </a:lnTo>
                  <a:lnTo>
                    <a:pt x="630467" y="326963"/>
                  </a:lnTo>
                  <a:lnTo>
                    <a:pt x="633950" y="325334"/>
                  </a:lnTo>
                  <a:lnTo>
                    <a:pt x="637434" y="323721"/>
                  </a:lnTo>
                  <a:lnTo>
                    <a:pt x="640917" y="322125"/>
                  </a:lnTo>
                  <a:lnTo>
                    <a:pt x="644400" y="320544"/>
                  </a:lnTo>
                  <a:lnTo>
                    <a:pt x="647883" y="318978"/>
                  </a:lnTo>
                  <a:lnTo>
                    <a:pt x="651367" y="317428"/>
                  </a:lnTo>
                  <a:lnTo>
                    <a:pt x="654850" y="315893"/>
                  </a:lnTo>
                  <a:lnTo>
                    <a:pt x="658333" y="314372"/>
                  </a:lnTo>
                  <a:lnTo>
                    <a:pt x="661816" y="312866"/>
                  </a:lnTo>
                  <a:lnTo>
                    <a:pt x="665300" y="311374"/>
                  </a:lnTo>
                  <a:lnTo>
                    <a:pt x="668783" y="309897"/>
                  </a:lnTo>
                  <a:lnTo>
                    <a:pt x="672266" y="308433"/>
                  </a:lnTo>
                  <a:lnTo>
                    <a:pt x="675749" y="306984"/>
                  </a:lnTo>
                  <a:lnTo>
                    <a:pt x="679233" y="305547"/>
                  </a:lnTo>
                  <a:lnTo>
                    <a:pt x="682716" y="304125"/>
                  </a:lnTo>
                  <a:lnTo>
                    <a:pt x="686199" y="302715"/>
                  </a:lnTo>
                  <a:lnTo>
                    <a:pt x="689682" y="301318"/>
                  </a:lnTo>
                  <a:lnTo>
                    <a:pt x="693166" y="299935"/>
                  </a:lnTo>
                  <a:lnTo>
                    <a:pt x="696649" y="298564"/>
                  </a:lnTo>
                  <a:lnTo>
                    <a:pt x="700132" y="297205"/>
                  </a:lnTo>
                  <a:lnTo>
                    <a:pt x="703615" y="295859"/>
                  </a:lnTo>
                  <a:lnTo>
                    <a:pt x="707099" y="294524"/>
                  </a:lnTo>
                  <a:lnTo>
                    <a:pt x="710582" y="293202"/>
                  </a:lnTo>
                  <a:lnTo>
                    <a:pt x="714065" y="291892"/>
                  </a:lnTo>
                  <a:lnTo>
                    <a:pt x="717548" y="290593"/>
                  </a:lnTo>
                  <a:lnTo>
                    <a:pt x="721032" y="289306"/>
                  </a:lnTo>
                  <a:lnTo>
                    <a:pt x="724515" y="288030"/>
                  </a:lnTo>
                  <a:lnTo>
                    <a:pt x="727998" y="286765"/>
                  </a:lnTo>
                  <a:lnTo>
                    <a:pt x="731481" y="285512"/>
                  </a:lnTo>
                  <a:lnTo>
                    <a:pt x="734965" y="284269"/>
                  </a:lnTo>
                  <a:lnTo>
                    <a:pt x="738448" y="283037"/>
                  </a:lnTo>
                  <a:lnTo>
                    <a:pt x="741931" y="365887"/>
                  </a:lnTo>
                  <a:lnTo>
                    <a:pt x="745414" y="364356"/>
                  </a:lnTo>
                  <a:lnTo>
                    <a:pt x="748898" y="362838"/>
                  </a:lnTo>
                  <a:lnTo>
                    <a:pt x="752381" y="361332"/>
                  </a:lnTo>
                  <a:lnTo>
                    <a:pt x="755864" y="359839"/>
                  </a:lnTo>
                  <a:lnTo>
                    <a:pt x="759347" y="358358"/>
                  </a:lnTo>
                  <a:lnTo>
                    <a:pt x="762831" y="434970"/>
                  </a:lnTo>
                  <a:lnTo>
                    <a:pt x="766314" y="433239"/>
                  </a:lnTo>
                  <a:lnTo>
                    <a:pt x="769797" y="431522"/>
                  </a:lnTo>
                  <a:lnTo>
                    <a:pt x="773280" y="429818"/>
                  </a:lnTo>
                  <a:lnTo>
                    <a:pt x="776764" y="428127"/>
                  </a:lnTo>
                  <a:lnTo>
                    <a:pt x="780247" y="426450"/>
                  </a:lnTo>
                  <a:lnTo>
                    <a:pt x="783730" y="424786"/>
                  </a:lnTo>
                  <a:lnTo>
                    <a:pt x="787213" y="423134"/>
                  </a:lnTo>
                  <a:lnTo>
                    <a:pt x="790697" y="421496"/>
                  </a:lnTo>
                  <a:lnTo>
                    <a:pt x="794180" y="419870"/>
                  </a:lnTo>
                  <a:lnTo>
                    <a:pt x="797663" y="418257"/>
                  </a:lnTo>
                  <a:lnTo>
                    <a:pt x="801146" y="416656"/>
                  </a:lnTo>
                  <a:lnTo>
                    <a:pt x="804630" y="415067"/>
                  </a:lnTo>
                  <a:lnTo>
                    <a:pt x="808113" y="413490"/>
                  </a:lnTo>
                  <a:lnTo>
                    <a:pt x="811596" y="411926"/>
                  </a:lnTo>
                  <a:lnTo>
                    <a:pt x="815079" y="410373"/>
                  </a:lnTo>
                  <a:lnTo>
                    <a:pt x="818563" y="408831"/>
                  </a:lnTo>
                  <a:lnTo>
                    <a:pt x="822046" y="407302"/>
                  </a:lnTo>
                  <a:lnTo>
                    <a:pt x="825529" y="405783"/>
                  </a:lnTo>
                  <a:lnTo>
                    <a:pt x="829012" y="404276"/>
                  </a:lnTo>
                  <a:lnTo>
                    <a:pt x="832496" y="402780"/>
                  </a:lnTo>
                  <a:lnTo>
                    <a:pt x="835979" y="401295"/>
                  </a:lnTo>
                  <a:lnTo>
                    <a:pt x="839462" y="399821"/>
                  </a:lnTo>
                  <a:lnTo>
                    <a:pt x="842945" y="398358"/>
                  </a:lnTo>
                  <a:lnTo>
                    <a:pt x="846429" y="396905"/>
                  </a:lnTo>
                  <a:lnTo>
                    <a:pt x="849912" y="395464"/>
                  </a:lnTo>
                  <a:lnTo>
                    <a:pt x="853395" y="394032"/>
                  </a:lnTo>
                  <a:lnTo>
                    <a:pt x="856878" y="392611"/>
                  </a:lnTo>
                  <a:lnTo>
                    <a:pt x="860361" y="391200"/>
                  </a:lnTo>
                  <a:lnTo>
                    <a:pt x="863845" y="389799"/>
                  </a:lnTo>
                  <a:lnTo>
                    <a:pt x="867328" y="388408"/>
                  </a:lnTo>
                  <a:lnTo>
                    <a:pt x="870811" y="387027"/>
                  </a:lnTo>
                  <a:lnTo>
                    <a:pt x="870811" y="454336"/>
                  </a:lnTo>
                  <a:lnTo>
                    <a:pt x="874294" y="452761"/>
                  </a:lnTo>
                  <a:lnTo>
                    <a:pt x="877778" y="451197"/>
                  </a:lnTo>
                  <a:lnTo>
                    <a:pt x="881261" y="449644"/>
                  </a:lnTo>
                  <a:lnTo>
                    <a:pt x="884744" y="448102"/>
                  </a:lnTo>
                  <a:lnTo>
                    <a:pt x="888227" y="446570"/>
                  </a:lnTo>
                  <a:lnTo>
                    <a:pt x="891711" y="445048"/>
                  </a:lnTo>
                  <a:lnTo>
                    <a:pt x="895194" y="506706"/>
                  </a:lnTo>
                  <a:lnTo>
                    <a:pt x="898677" y="505027"/>
                  </a:lnTo>
                  <a:lnTo>
                    <a:pt x="902160" y="503359"/>
                  </a:lnTo>
                  <a:lnTo>
                    <a:pt x="905644" y="501702"/>
                  </a:lnTo>
                  <a:lnTo>
                    <a:pt x="909127" y="500055"/>
                  </a:lnTo>
                  <a:lnTo>
                    <a:pt x="912610" y="498420"/>
                  </a:lnTo>
                  <a:lnTo>
                    <a:pt x="916093" y="613727"/>
                  </a:lnTo>
                  <a:lnTo>
                    <a:pt x="919577" y="611811"/>
                  </a:lnTo>
                  <a:lnTo>
                    <a:pt x="923060" y="609907"/>
                  </a:lnTo>
                  <a:lnTo>
                    <a:pt x="926543" y="608014"/>
                  </a:lnTo>
                  <a:lnTo>
                    <a:pt x="930026" y="606133"/>
                  </a:lnTo>
                  <a:lnTo>
                    <a:pt x="933510" y="604264"/>
                  </a:lnTo>
                  <a:lnTo>
                    <a:pt x="936993" y="602406"/>
                  </a:lnTo>
                  <a:lnTo>
                    <a:pt x="940476" y="600559"/>
                  </a:lnTo>
                  <a:lnTo>
                    <a:pt x="943959" y="598724"/>
                  </a:lnTo>
                  <a:lnTo>
                    <a:pt x="947443" y="596900"/>
                  </a:lnTo>
                  <a:lnTo>
                    <a:pt x="950926" y="595087"/>
                  </a:lnTo>
                  <a:lnTo>
                    <a:pt x="954409" y="593285"/>
                  </a:lnTo>
                  <a:lnTo>
                    <a:pt x="957892" y="591494"/>
                  </a:lnTo>
                  <a:lnTo>
                    <a:pt x="961376" y="589714"/>
                  </a:lnTo>
                  <a:lnTo>
                    <a:pt x="964859" y="587944"/>
                  </a:lnTo>
                  <a:lnTo>
                    <a:pt x="968342" y="586185"/>
                  </a:lnTo>
                  <a:lnTo>
                    <a:pt x="971825" y="584437"/>
                  </a:lnTo>
                  <a:lnTo>
                    <a:pt x="975309" y="582699"/>
                  </a:lnTo>
                  <a:lnTo>
                    <a:pt x="978792" y="580971"/>
                  </a:lnTo>
                  <a:lnTo>
                    <a:pt x="982275" y="579253"/>
                  </a:lnTo>
                  <a:lnTo>
                    <a:pt x="985758" y="577546"/>
                  </a:lnTo>
                  <a:lnTo>
                    <a:pt x="989242" y="575849"/>
                  </a:lnTo>
                  <a:lnTo>
                    <a:pt x="992725" y="574161"/>
                  </a:lnTo>
                  <a:lnTo>
                    <a:pt x="996208" y="572483"/>
                  </a:lnTo>
                  <a:lnTo>
                    <a:pt x="999691" y="570816"/>
                  </a:lnTo>
                  <a:lnTo>
                    <a:pt x="1003175" y="621121"/>
                  </a:lnTo>
                  <a:lnTo>
                    <a:pt x="1006658" y="619354"/>
                  </a:lnTo>
                  <a:lnTo>
                    <a:pt x="1010141" y="617596"/>
                  </a:lnTo>
                  <a:lnTo>
                    <a:pt x="1013624" y="615849"/>
                  </a:lnTo>
                  <a:lnTo>
                    <a:pt x="1017108" y="614112"/>
                  </a:lnTo>
                  <a:lnTo>
                    <a:pt x="1020591" y="612385"/>
                  </a:lnTo>
                  <a:lnTo>
                    <a:pt x="1024074" y="610667"/>
                  </a:lnTo>
                  <a:lnTo>
                    <a:pt x="1027557" y="608959"/>
                  </a:lnTo>
                  <a:lnTo>
                    <a:pt x="1031041" y="607260"/>
                  </a:lnTo>
                  <a:lnTo>
                    <a:pt x="1034524" y="605571"/>
                  </a:lnTo>
                  <a:lnTo>
                    <a:pt x="1038007" y="603891"/>
                  </a:lnTo>
                  <a:lnTo>
                    <a:pt x="1041490" y="602221"/>
                  </a:lnTo>
                  <a:lnTo>
                    <a:pt x="1044974" y="600559"/>
                  </a:lnTo>
                  <a:lnTo>
                    <a:pt x="1048457" y="598907"/>
                  </a:lnTo>
                  <a:lnTo>
                    <a:pt x="1051940" y="597264"/>
                  </a:lnTo>
                  <a:lnTo>
                    <a:pt x="1055423" y="595630"/>
                  </a:lnTo>
                  <a:lnTo>
                    <a:pt x="1058907" y="594005"/>
                  </a:lnTo>
                  <a:lnTo>
                    <a:pt x="1062390" y="592388"/>
                  </a:lnTo>
                  <a:lnTo>
                    <a:pt x="1065873" y="590781"/>
                  </a:lnTo>
                  <a:lnTo>
                    <a:pt x="1069356" y="683883"/>
                  </a:lnTo>
                  <a:lnTo>
                    <a:pt x="1072840" y="682097"/>
                  </a:lnTo>
                  <a:lnTo>
                    <a:pt x="1076323" y="680321"/>
                  </a:lnTo>
                  <a:lnTo>
                    <a:pt x="1079806" y="678554"/>
                  </a:lnTo>
                  <a:lnTo>
                    <a:pt x="1083289" y="676796"/>
                  </a:lnTo>
                  <a:lnTo>
                    <a:pt x="1086773" y="675047"/>
                  </a:lnTo>
                  <a:lnTo>
                    <a:pt x="1090256" y="673308"/>
                  </a:lnTo>
                  <a:lnTo>
                    <a:pt x="1093739" y="671577"/>
                  </a:lnTo>
                  <a:lnTo>
                    <a:pt x="1097222" y="669855"/>
                  </a:lnTo>
                  <a:lnTo>
                    <a:pt x="1100706" y="668142"/>
                  </a:lnTo>
                  <a:lnTo>
                    <a:pt x="1104189" y="666437"/>
                  </a:lnTo>
                  <a:lnTo>
                    <a:pt x="1107672" y="664741"/>
                  </a:lnTo>
                  <a:lnTo>
                    <a:pt x="1111155" y="749776"/>
                  </a:lnTo>
                  <a:lnTo>
                    <a:pt x="1114639" y="747936"/>
                  </a:lnTo>
                  <a:lnTo>
                    <a:pt x="1118122" y="746105"/>
                  </a:lnTo>
                  <a:lnTo>
                    <a:pt x="1121605" y="744283"/>
                  </a:lnTo>
                  <a:lnTo>
                    <a:pt x="1125088" y="742470"/>
                  </a:lnTo>
                  <a:lnTo>
                    <a:pt x="1128572" y="740666"/>
                  </a:lnTo>
                  <a:lnTo>
                    <a:pt x="1132055" y="738870"/>
                  </a:lnTo>
                  <a:lnTo>
                    <a:pt x="1135538" y="737083"/>
                  </a:lnTo>
                  <a:lnTo>
                    <a:pt x="1139021" y="735305"/>
                  </a:lnTo>
                  <a:lnTo>
                    <a:pt x="1142505" y="733535"/>
                  </a:lnTo>
                  <a:lnTo>
                    <a:pt x="1145988" y="731774"/>
                  </a:lnTo>
                  <a:lnTo>
                    <a:pt x="1149471" y="730021"/>
                  </a:lnTo>
                  <a:lnTo>
                    <a:pt x="1152954" y="728277"/>
                  </a:lnTo>
                  <a:lnTo>
                    <a:pt x="1156437" y="767009"/>
                  </a:lnTo>
                  <a:lnTo>
                    <a:pt x="1159921" y="765212"/>
                  </a:lnTo>
                  <a:lnTo>
                    <a:pt x="1163404" y="763423"/>
                  </a:lnTo>
                  <a:lnTo>
                    <a:pt x="1166887" y="761642"/>
                  </a:lnTo>
                  <a:lnTo>
                    <a:pt x="1170370" y="759870"/>
                  </a:lnTo>
                  <a:lnTo>
                    <a:pt x="1173854" y="758106"/>
                  </a:lnTo>
                  <a:lnTo>
                    <a:pt x="1177337" y="833078"/>
                  </a:lnTo>
                  <a:lnTo>
                    <a:pt x="1180820" y="831207"/>
                  </a:lnTo>
                  <a:lnTo>
                    <a:pt x="1184303" y="829344"/>
                  </a:lnTo>
                  <a:lnTo>
                    <a:pt x="1187787" y="827490"/>
                  </a:lnTo>
                  <a:lnTo>
                    <a:pt x="1191270" y="825644"/>
                  </a:lnTo>
                  <a:lnTo>
                    <a:pt x="1194753" y="823806"/>
                  </a:lnTo>
                  <a:lnTo>
                    <a:pt x="1198236" y="821976"/>
                  </a:lnTo>
                  <a:lnTo>
                    <a:pt x="1201720" y="820155"/>
                  </a:lnTo>
                  <a:lnTo>
                    <a:pt x="1205203" y="818341"/>
                  </a:lnTo>
                  <a:lnTo>
                    <a:pt x="1208686" y="816536"/>
                  </a:lnTo>
                  <a:lnTo>
                    <a:pt x="1212169" y="814738"/>
                  </a:lnTo>
                  <a:lnTo>
                    <a:pt x="1215653" y="812948"/>
                  </a:lnTo>
                  <a:lnTo>
                    <a:pt x="1219136" y="847276"/>
                  </a:lnTo>
                  <a:lnTo>
                    <a:pt x="1222619" y="845448"/>
                  </a:lnTo>
                  <a:lnTo>
                    <a:pt x="1226102" y="843628"/>
                  </a:lnTo>
                  <a:lnTo>
                    <a:pt x="1229586" y="841815"/>
                  </a:lnTo>
                  <a:lnTo>
                    <a:pt x="1233069" y="840011"/>
                  </a:lnTo>
                  <a:lnTo>
                    <a:pt x="1236552" y="838214"/>
                  </a:lnTo>
                  <a:lnTo>
                    <a:pt x="1240035" y="836425"/>
                  </a:lnTo>
                  <a:lnTo>
                    <a:pt x="1243519" y="834643"/>
                  </a:lnTo>
                  <a:lnTo>
                    <a:pt x="1247002" y="832869"/>
                  </a:lnTo>
                  <a:lnTo>
                    <a:pt x="1250485" y="831103"/>
                  </a:lnTo>
                  <a:lnTo>
                    <a:pt x="1253968" y="829344"/>
                  </a:lnTo>
                  <a:lnTo>
                    <a:pt x="1257452" y="827592"/>
                  </a:lnTo>
                  <a:lnTo>
                    <a:pt x="1260935" y="825848"/>
                  </a:lnTo>
                  <a:lnTo>
                    <a:pt x="1264418" y="858610"/>
                  </a:lnTo>
                  <a:lnTo>
                    <a:pt x="1267901" y="856831"/>
                  </a:lnTo>
                  <a:lnTo>
                    <a:pt x="1271385" y="855060"/>
                  </a:lnTo>
                  <a:lnTo>
                    <a:pt x="1274868" y="853296"/>
                  </a:lnTo>
                  <a:lnTo>
                    <a:pt x="1278351" y="851540"/>
                  </a:lnTo>
                  <a:lnTo>
                    <a:pt x="1281834" y="849790"/>
                  </a:lnTo>
                  <a:lnTo>
                    <a:pt x="1285318" y="881388"/>
                  </a:lnTo>
                  <a:lnTo>
                    <a:pt x="1288801" y="879607"/>
                  </a:lnTo>
                  <a:lnTo>
                    <a:pt x="1292284" y="877834"/>
                  </a:lnTo>
                  <a:lnTo>
                    <a:pt x="1295767" y="876068"/>
                  </a:lnTo>
                  <a:lnTo>
                    <a:pt x="1299251" y="874308"/>
                  </a:lnTo>
                  <a:lnTo>
                    <a:pt x="1302734" y="872556"/>
                  </a:lnTo>
                  <a:lnTo>
                    <a:pt x="1306217" y="870811"/>
                  </a:lnTo>
                  <a:lnTo>
                    <a:pt x="1309700" y="869073"/>
                  </a:lnTo>
                  <a:lnTo>
                    <a:pt x="1313184" y="867342"/>
                  </a:lnTo>
                  <a:lnTo>
                    <a:pt x="1316667" y="865618"/>
                  </a:lnTo>
                  <a:lnTo>
                    <a:pt x="1320150" y="863900"/>
                  </a:lnTo>
                  <a:lnTo>
                    <a:pt x="1323633" y="862189"/>
                  </a:lnTo>
                  <a:lnTo>
                    <a:pt x="1327117" y="860485"/>
                  </a:lnTo>
                  <a:lnTo>
                    <a:pt x="1330600" y="858788"/>
                  </a:lnTo>
                  <a:lnTo>
                    <a:pt x="1334083" y="857098"/>
                  </a:lnTo>
                  <a:lnTo>
                    <a:pt x="1337566" y="855414"/>
                  </a:lnTo>
                  <a:lnTo>
                    <a:pt x="1341050" y="853737"/>
                  </a:lnTo>
                  <a:lnTo>
                    <a:pt x="1344533" y="852066"/>
                  </a:lnTo>
                  <a:lnTo>
                    <a:pt x="1348016" y="850402"/>
                  </a:lnTo>
                  <a:lnTo>
                    <a:pt x="1351499" y="971165"/>
                  </a:lnTo>
                  <a:lnTo>
                    <a:pt x="1354983" y="969363"/>
                  </a:lnTo>
                  <a:lnTo>
                    <a:pt x="1358466" y="967568"/>
                  </a:lnTo>
                  <a:lnTo>
                    <a:pt x="1361949" y="965780"/>
                  </a:lnTo>
                  <a:lnTo>
                    <a:pt x="1365432" y="963998"/>
                  </a:lnTo>
                  <a:lnTo>
                    <a:pt x="1368916" y="962222"/>
                  </a:lnTo>
                  <a:lnTo>
                    <a:pt x="1372399" y="960454"/>
                  </a:lnTo>
                  <a:lnTo>
                    <a:pt x="1375882" y="958691"/>
                  </a:lnTo>
                  <a:lnTo>
                    <a:pt x="1379365" y="956935"/>
                  </a:lnTo>
                  <a:lnTo>
                    <a:pt x="1382849" y="955186"/>
                  </a:lnTo>
                  <a:lnTo>
                    <a:pt x="1386332" y="953443"/>
                  </a:lnTo>
                  <a:lnTo>
                    <a:pt x="1389815" y="951706"/>
                  </a:lnTo>
                  <a:lnTo>
                    <a:pt x="1393298" y="949976"/>
                  </a:lnTo>
                  <a:lnTo>
                    <a:pt x="1396782" y="948252"/>
                  </a:lnTo>
                  <a:lnTo>
                    <a:pt x="1400265" y="946534"/>
                  </a:lnTo>
                  <a:lnTo>
                    <a:pt x="1403748" y="944822"/>
                  </a:lnTo>
                  <a:lnTo>
                    <a:pt x="1407231" y="943117"/>
                  </a:lnTo>
                  <a:lnTo>
                    <a:pt x="1410715" y="941418"/>
                  </a:lnTo>
                  <a:lnTo>
                    <a:pt x="1414198" y="939724"/>
                  </a:lnTo>
                  <a:lnTo>
                    <a:pt x="1417681" y="938037"/>
                  </a:lnTo>
                  <a:lnTo>
                    <a:pt x="1421164" y="936356"/>
                  </a:lnTo>
                  <a:lnTo>
                    <a:pt x="1424648" y="934681"/>
                  </a:lnTo>
                  <a:lnTo>
                    <a:pt x="1428131" y="933012"/>
                  </a:lnTo>
                  <a:lnTo>
                    <a:pt x="1431614" y="931349"/>
                  </a:lnTo>
                  <a:lnTo>
                    <a:pt x="1435097" y="929692"/>
                  </a:lnTo>
                  <a:lnTo>
                    <a:pt x="1438580" y="928040"/>
                  </a:lnTo>
                  <a:lnTo>
                    <a:pt x="1442064" y="926395"/>
                  </a:lnTo>
                  <a:lnTo>
                    <a:pt x="1445547" y="924755"/>
                  </a:lnTo>
                  <a:lnTo>
                    <a:pt x="1449030" y="923121"/>
                  </a:lnTo>
                  <a:lnTo>
                    <a:pt x="1452513" y="921493"/>
                  </a:lnTo>
                  <a:lnTo>
                    <a:pt x="1455997" y="919871"/>
                  </a:lnTo>
                  <a:lnTo>
                    <a:pt x="1459480" y="973392"/>
                  </a:lnTo>
                  <a:lnTo>
                    <a:pt x="1462963" y="971721"/>
                  </a:lnTo>
                  <a:lnTo>
                    <a:pt x="1466446" y="970055"/>
                  </a:lnTo>
                  <a:lnTo>
                    <a:pt x="1469930" y="968396"/>
                  </a:lnTo>
                  <a:lnTo>
                    <a:pt x="1473413" y="966742"/>
                  </a:lnTo>
                  <a:lnTo>
                    <a:pt x="1476896" y="965094"/>
                  </a:lnTo>
                  <a:lnTo>
                    <a:pt x="1480379" y="963451"/>
                  </a:lnTo>
                  <a:lnTo>
                    <a:pt x="1483863" y="961814"/>
                  </a:lnTo>
                  <a:lnTo>
                    <a:pt x="1487346" y="960182"/>
                  </a:lnTo>
                  <a:lnTo>
                    <a:pt x="1490829" y="958556"/>
                  </a:lnTo>
                  <a:lnTo>
                    <a:pt x="1494312" y="956935"/>
                  </a:lnTo>
                  <a:lnTo>
                    <a:pt x="1497796" y="955320"/>
                  </a:lnTo>
                  <a:lnTo>
                    <a:pt x="1501279" y="953711"/>
                  </a:lnTo>
                  <a:lnTo>
                    <a:pt x="1504762" y="952107"/>
                  </a:lnTo>
                  <a:lnTo>
                    <a:pt x="1508245" y="950508"/>
                  </a:lnTo>
                  <a:lnTo>
                    <a:pt x="1511729" y="948914"/>
                  </a:lnTo>
                  <a:lnTo>
                    <a:pt x="1515212" y="947326"/>
                  </a:lnTo>
                  <a:lnTo>
                    <a:pt x="1518695" y="945743"/>
                  </a:lnTo>
                  <a:lnTo>
                    <a:pt x="1522178" y="944166"/>
                  </a:lnTo>
                  <a:lnTo>
                    <a:pt x="1525662" y="942593"/>
                  </a:lnTo>
                  <a:lnTo>
                    <a:pt x="1529145" y="941026"/>
                  </a:lnTo>
                  <a:lnTo>
                    <a:pt x="1532628" y="939464"/>
                  </a:lnTo>
                  <a:lnTo>
                    <a:pt x="1536111" y="937908"/>
                  </a:lnTo>
                  <a:lnTo>
                    <a:pt x="1539595" y="936356"/>
                  </a:lnTo>
                  <a:lnTo>
                    <a:pt x="1543078" y="934810"/>
                  </a:lnTo>
                  <a:lnTo>
                    <a:pt x="1546561" y="1058218"/>
                  </a:lnTo>
                  <a:lnTo>
                    <a:pt x="1550044" y="1056562"/>
                  </a:lnTo>
                  <a:lnTo>
                    <a:pt x="1553528" y="1054910"/>
                  </a:lnTo>
                  <a:lnTo>
                    <a:pt x="1557011" y="1053264"/>
                  </a:lnTo>
                  <a:lnTo>
                    <a:pt x="1560494" y="1051623"/>
                  </a:lnTo>
                  <a:lnTo>
                    <a:pt x="1563977" y="1049986"/>
                  </a:lnTo>
                  <a:lnTo>
                    <a:pt x="1567461" y="1048355"/>
                  </a:lnTo>
                  <a:lnTo>
                    <a:pt x="1570944" y="1046729"/>
                  </a:lnTo>
                  <a:lnTo>
                    <a:pt x="1574427" y="1045108"/>
                  </a:lnTo>
                  <a:lnTo>
                    <a:pt x="1577910" y="1043493"/>
                  </a:lnTo>
                  <a:lnTo>
                    <a:pt x="1581394" y="1041882"/>
                  </a:lnTo>
                  <a:lnTo>
                    <a:pt x="1584877" y="1040276"/>
                  </a:lnTo>
                  <a:lnTo>
                    <a:pt x="1588360" y="1038675"/>
                  </a:lnTo>
                  <a:lnTo>
                    <a:pt x="1591843" y="1060349"/>
                  </a:lnTo>
                  <a:lnTo>
                    <a:pt x="1595327" y="1058737"/>
                  </a:lnTo>
                  <a:lnTo>
                    <a:pt x="1598810" y="1057131"/>
                  </a:lnTo>
                  <a:lnTo>
                    <a:pt x="1602293" y="1055529"/>
                  </a:lnTo>
                  <a:lnTo>
                    <a:pt x="1605776" y="1053932"/>
                  </a:lnTo>
                  <a:lnTo>
                    <a:pt x="1609260" y="1052340"/>
                  </a:lnTo>
                  <a:lnTo>
                    <a:pt x="1612743" y="1095766"/>
                  </a:lnTo>
                  <a:lnTo>
                    <a:pt x="1616226" y="1094146"/>
                  </a:lnTo>
                  <a:lnTo>
                    <a:pt x="1619709" y="1092531"/>
                  </a:lnTo>
                  <a:lnTo>
                    <a:pt x="1623193" y="1090921"/>
                  </a:lnTo>
                  <a:lnTo>
                    <a:pt x="1626676" y="1089315"/>
                  </a:lnTo>
                  <a:lnTo>
                    <a:pt x="1630159" y="1087714"/>
                  </a:lnTo>
                  <a:lnTo>
                    <a:pt x="1633642" y="1323771"/>
                  </a:lnTo>
                  <a:lnTo>
                    <a:pt x="1637126" y="1322024"/>
                  </a:lnTo>
                  <a:lnTo>
                    <a:pt x="1640609" y="1320281"/>
                  </a:lnTo>
                  <a:lnTo>
                    <a:pt x="1644092" y="1318543"/>
                  </a:lnTo>
                  <a:lnTo>
                    <a:pt x="1647575" y="1316809"/>
                  </a:lnTo>
                  <a:lnTo>
                    <a:pt x="1651059" y="1315080"/>
                  </a:lnTo>
                  <a:lnTo>
                    <a:pt x="1654542" y="1415069"/>
                  </a:lnTo>
                  <a:lnTo>
                    <a:pt x="1658025" y="1413302"/>
                  </a:lnTo>
                  <a:lnTo>
                    <a:pt x="1661508" y="1411540"/>
                  </a:lnTo>
                  <a:lnTo>
                    <a:pt x="1664992" y="1409782"/>
                  </a:lnTo>
                  <a:lnTo>
                    <a:pt x="1668475" y="1408028"/>
                  </a:lnTo>
                  <a:lnTo>
                    <a:pt x="1671958" y="1406279"/>
                  </a:lnTo>
                  <a:lnTo>
                    <a:pt x="1675441" y="1404535"/>
                  </a:lnTo>
                  <a:lnTo>
                    <a:pt x="1678925" y="1418783"/>
                  </a:lnTo>
                  <a:lnTo>
                    <a:pt x="1682408" y="1417040"/>
                  </a:lnTo>
                  <a:lnTo>
                    <a:pt x="1685891" y="1415302"/>
                  </a:lnTo>
                  <a:lnTo>
                    <a:pt x="1689374" y="1413568"/>
                  </a:lnTo>
                  <a:lnTo>
                    <a:pt x="1692858" y="1411839"/>
                  </a:lnTo>
                  <a:lnTo>
                    <a:pt x="1696341" y="1410113"/>
                  </a:lnTo>
                  <a:lnTo>
                    <a:pt x="1699824" y="1454816"/>
                  </a:lnTo>
                  <a:lnTo>
                    <a:pt x="1703307" y="1453082"/>
                  </a:lnTo>
                  <a:lnTo>
                    <a:pt x="1706791" y="1451352"/>
                  </a:lnTo>
                  <a:lnTo>
                    <a:pt x="1710274" y="1449627"/>
                  </a:lnTo>
                  <a:lnTo>
                    <a:pt x="1713757" y="1447905"/>
                  </a:lnTo>
                  <a:lnTo>
                    <a:pt x="1717240" y="1446187"/>
                  </a:lnTo>
                  <a:lnTo>
                    <a:pt x="1720723" y="1444474"/>
                  </a:lnTo>
                  <a:lnTo>
                    <a:pt x="1724207" y="1442765"/>
                  </a:lnTo>
                  <a:lnTo>
                    <a:pt x="1727690" y="1441059"/>
                  </a:lnTo>
                  <a:lnTo>
                    <a:pt x="1731173" y="1439358"/>
                  </a:lnTo>
                  <a:lnTo>
                    <a:pt x="1734656" y="1437660"/>
                  </a:lnTo>
                  <a:lnTo>
                    <a:pt x="1738140" y="1435967"/>
                  </a:lnTo>
                  <a:lnTo>
                    <a:pt x="1741623" y="1434278"/>
                  </a:lnTo>
                  <a:lnTo>
                    <a:pt x="1741623" y="1449234"/>
                  </a:lnTo>
                  <a:lnTo>
                    <a:pt x="1745106" y="1447543"/>
                  </a:lnTo>
                  <a:lnTo>
                    <a:pt x="1748589" y="1445856"/>
                  </a:lnTo>
                  <a:lnTo>
                    <a:pt x="1752073" y="1444174"/>
                  </a:lnTo>
                  <a:lnTo>
                    <a:pt x="1755556" y="1442495"/>
                  </a:lnTo>
                  <a:lnTo>
                    <a:pt x="1759039" y="1440820"/>
                  </a:lnTo>
                  <a:lnTo>
                    <a:pt x="1762522" y="1439149"/>
                  </a:lnTo>
                  <a:lnTo>
                    <a:pt x="1766006" y="1480972"/>
                  </a:lnTo>
                  <a:lnTo>
                    <a:pt x="1769489" y="1479295"/>
                  </a:lnTo>
                  <a:lnTo>
                    <a:pt x="1772972" y="1477621"/>
                  </a:lnTo>
                  <a:lnTo>
                    <a:pt x="1776455" y="1475952"/>
                  </a:lnTo>
                  <a:lnTo>
                    <a:pt x="1779939" y="1474286"/>
                  </a:lnTo>
                  <a:lnTo>
                    <a:pt x="1783422" y="1472624"/>
                  </a:lnTo>
                  <a:lnTo>
                    <a:pt x="1786905" y="1498898"/>
                  </a:lnTo>
                  <a:lnTo>
                    <a:pt x="1790388" y="1497235"/>
                  </a:lnTo>
                  <a:lnTo>
                    <a:pt x="1793872" y="1495576"/>
                  </a:lnTo>
                  <a:lnTo>
                    <a:pt x="1797355" y="1493921"/>
                  </a:lnTo>
                  <a:lnTo>
                    <a:pt x="1800838" y="1492269"/>
                  </a:lnTo>
                  <a:lnTo>
                    <a:pt x="1804321" y="1490621"/>
                  </a:lnTo>
                  <a:lnTo>
                    <a:pt x="1807805" y="1488977"/>
                  </a:lnTo>
                  <a:lnTo>
                    <a:pt x="1811288" y="1487336"/>
                  </a:lnTo>
                  <a:lnTo>
                    <a:pt x="1814771" y="1485699"/>
                  </a:lnTo>
                  <a:lnTo>
                    <a:pt x="1818254" y="1484066"/>
                  </a:lnTo>
                  <a:lnTo>
                    <a:pt x="1821738" y="1482436"/>
                  </a:lnTo>
                  <a:lnTo>
                    <a:pt x="1825221" y="1480809"/>
                  </a:lnTo>
                  <a:lnTo>
                    <a:pt x="1828704" y="1479187"/>
                  </a:lnTo>
                  <a:lnTo>
                    <a:pt x="1832187" y="1477567"/>
                  </a:lnTo>
                  <a:lnTo>
                    <a:pt x="1835671" y="1475952"/>
                  </a:lnTo>
                  <a:lnTo>
                    <a:pt x="1839154" y="1474339"/>
                  </a:lnTo>
                  <a:lnTo>
                    <a:pt x="1842637" y="1472731"/>
                  </a:lnTo>
                  <a:lnTo>
                    <a:pt x="1846120" y="1471126"/>
                  </a:lnTo>
                  <a:lnTo>
                    <a:pt x="1849604" y="1469524"/>
                  </a:lnTo>
                  <a:lnTo>
                    <a:pt x="1853087" y="1467926"/>
                  </a:lnTo>
                  <a:lnTo>
                    <a:pt x="1856570" y="1466331"/>
                  </a:lnTo>
                  <a:lnTo>
                    <a:pt x="1860053" y="1464740"/>
                  </a:lnTo>
                  <a:lnTo>
                    <a:pt x="1863537" y="1463152"/>
                  </a:lnTo>
                  <a:lnTo>
                    <a:pt x="1867020" y="1461568"/>
                  </a:lnTo>
                  <a:lnTo>
                    <a:pt x="1870503" y="1459987"/>
                  </a:lnTo>
                  <a:lnTo>
                    <a:pt x="1873986" y="1498616"/>
                  </a:lnTo>
                  <a:lnTo>
                    <a:pt x="1877470" y="1497031"/>
                  </a:lnTo>
                  <a:lnTo>
                    <a:pt x="1880953" y="1495449"/>
                  </a:lnTo>
                  <a:lnTo>
                    <a:pt x="1884436" y="1493870"/>
                  </a:lnTo>
                  <a:lnTo>
                    <a:pt x="1887919" y="1492295"/>
                  </a:lnTo>
                  <a:lnTo>
                    <a:pt x="1891403" y="1490723"/>
                  </a:lnTo>
                  <a:lnTo>
                    <a:pt x="1894886" y="1489154"/>
                  </a:lnTo>
                  <a:lnTo>
                    <a:pt x="1898369" y="1487589"/>
                  </a:lnTo>
                  <a:lnTo>
                    <a:pt x="1901852" y="1486026"/>
                  </a:lnTo>
                  <a:lnTo>
                    <a:pt x="1905336" y="1484467"/>
                  </a:lnTo>
                  <a:lnTo>
                    <a:pt x="1908819" y="1482912"/>
                  </a:lnTo>
                  <a:lnTo>
                    <a:pt x="1912302" y="1481359"/>
                  </a:lnTo>
                  <a:lnTo>
                    <a:pt x="1915785" y="1479810"/>
                  </a:lnTo>
                  <a:lnTo>
                    <a:pt x="1915785" y="1492820"/>
                  </a:lnTo>
                  <a:lnTo>
                    <a:pt x="1915785" y="1505661"/>
                  </a:lnTo>
                  <a:lnTo>
                    <a:pt x="1915785" y="1518338"/>
                  </a:lnTo>
                  <a:lnTo>
                    <a:pt x="1919269" y="1516782"/>
                  </a:lnTo>
                  <a:lnTo>
                    <a:pt x="1922752" y="1515230"/>
                  </a:lnTo>
                  <a:lnTo>
                    <a:pt x="1926235" y="1513680"/>
                  </a:lnTo>
                  <a:lnTo>
                    <a:pt x="1929718" y="1512134"/>
                  </a:lnTo>
                  <a:lnTo>
                    <a:pt x="1933202" y="1510591"/>
                  </a:lnTo>
                  <a:lnTo>
                    <a:pt x="1936685" y="1509051"/>
                  </a:lnTo>
                  <a:lnTo>
                    <a:pt x="1940168" y="1532348"/>
                  </a:lnTo>
                  <a:lnTo>
                    <a:pt x="1943651" y="1530809"/>
                  </a:lnTo>
                  <a:lnTo>
                    <a:pt x="1947135" y="1529273"/>
                  </a:lnTo>
                  <a:lnTo>
                    <a:pt x="1950618" y="1527739"/>
                  </a:lnTo>
                  <a:lnTo>
                    <a:pt x="1954101" y="1526209"/>
                  </a:lnTo>
                  <a:lnTo>
                    <a:pt x="1957584" y="1524682"/>
                  </a:lnTo>
                  <a:lnTo>
                    <a:pt x="1961068" y="1570942"/>
                  </a:lnTo>
                  <a:lnTo>
                    <a:pt x="1964551" y="1569412"/>
                  </a:lnTo>
                  <a:lnTo>
                    <a:pt x="1968034" y="1567884"/>
                  </a:lnTo>
                  <a:lnTo>
                    <a:pt x="1971517" y="1566360"/>
                  </a:lnTo>
                  <a:lnTo>
                    <a:pt x="1975001" y="1564838"/>
                  </a:lnTo>
                  <a:lnTo>
                    <a:pt x="1978484" y="1563320"/>
                  </a:lnTo>
                  <a:lnTo>
                    <a:pt x="1981967" y="1584810"/>
                  </a:lnTo>
                  <a:lnTo>
                    <a:pt x="1985450" y="1583294"/>
                  </a:lnTo>
                  <a:lnTo>
                    <a:pt x="1988934" y="1581780"/>
                  </a:lnTo>
                  <a:lnTo>
                    <a:pt x="1992417" y="1580269"/>
                  </a:lnTo>
                  <a:lnTo>
                    <a:pt x="1995900" y="1578761"/>
                  </a:lnTo>
                  <a:lnTo>
                    <a:pt x="1999383" y="1577256"/>
                  </a:lnTo>
                  <a:lnTo>
                    <a:pt x="2002867" y="1575754"/>
                  </a:lnTo>
                  <a:lnTo>
                    <a:pt x="2006350" y="1574255"/>
                  </a:lnTo>
                  <a:lnTo>
                    <a:pt x="2009833" y="1572758"/>
                  </a:lnTo>
                  <a:lnTo>
                    <a:pt x="2013316" y="1571265"/>
                  </a:lnTo>
                  <a:lnTo>
                    <a:pt x="2016799" y="1569774"/>
                  </a:lnTo>
                  <a:lnTo>
                    <a:pt x="2020283" y="1568286"/>
                  </a:lnTo>
                  <a:lnTo>
                    <a:pt x="2023766" y="1566801"/>
                  </a:lnTo>
                  <a:lnTo>
                    <a:pt x="2027249" y="1587735"/>
                  </a:lnTo>
                  <a:lnTo>
                    <a:pt x="2030732" y="1586252"/>
                  </a:lnTo>
                  <a:lnTo>
                    <a:pt x="2034216" y="1584771"/>
                  </a:lnTo>
                  <a:lnTo>
                    <a:pt x="2037699" y="1583294"/>
                  </a:lnTo>
                  <a:lnTo>
                    <a:pt x="2041182" y="1581819"/>
                  </a:lnTo>
                  <a:lnTo>
                    <a:pt x="2044665" y="1580347"/>
                  </a:lnTo>
                  <a:lnTo>
                    <a:pt x="2048149" y="1578877"/>
                  </a:lnTo>
                  <a:lnTo>
                    <a:pt x="2051632" y="1577410"/>
                  </a:lnTo>
                  <a:lnTo>
                    <a:pt x="2055115" y="1575947"/>
                  </a:lnTo>
                  <a:lnTo>
                    <a:pt x="2058598" y="1574485"/>
                  </a:lnTo>
                  <a:lnTo>
                    <a:pt x="2062082" y="1573027"/>
                  </a:lnTo>
                  <a:lnTo>
                    <a:pt x="2065565" y="1571571"/>
                  </a:lnTo>
                  <a:lnTo>
                    <a:pt x="2069048" y="1654657"/>
                  </a:lnTo>
                  <a:lnTo>
                    <a:pt x="2072531" y="1653196"/>
                  </a:lnTo>
                  <a:lnTo>
                    <a:pt x="2076015" y="1651738"/>
                  </a:lnTo>
                  <a:lnTo>
                    <a:pt x="2079498" y="1650282"/>
                  </a:lnTo>
                  <a:lnTo>
                    <a:pt x="2082981" y="1648828"/>
                  </a:lnTo>
                  <a:lnTo>
                    <a:pt x="2086464" y="1647378"/>
                  </a:lnTo>
                  <a:lnTo>
                    <a:pt x="2089948" y="1645929"/>
                  </a:lnTo>
                  <a:lnTo>
                    <a:pt x="2089948" y="1655969"/>
                  </a:lnTo>
                  <a:lnTo>
                    <a:pt x="2089948" y="1665900"/>
                  </a:lnTo>
                  <a:lnTo>
                    <a:pt x="2093431" y="1664453"/>
                  </a:lnTo>
                  <a:lnTo>
                    <a:pt x="2096914" y="1663008"/>
                  </a:lnTo>
                  <a:lnTo>
                    <a:pt x="2100397" y="1661566"/>
                  </a:lnTo>
                  <a:lnTo>
                    <a:pt x="2103881" y="1660126"/>
                  </a:lnTo>
                  <a:lnTo>
                    <a:pt x="2107364" y="1658689"/>
                  </a:lnTo>
                  <a:lnTo>
                    <a:pt x="2110847" y="1657254"/>
                  </a:lnTo>
                  <a:lnTo>
                    <a:pt x="2114330" y="1749478"/>
                  </a:lnTo>
                  <a:lnTo>
                    <a:pt x="2117814" y="1748044"/>
                  </a:lnTo>
                  <a:lnTo>
                    <a:pt x="2121297" y="1746613"/>
                  </a:lnTo>
                  <a:lnTo>
                    <a:pt x="2124780" y="1745185"/>
                  </a:lnTo>
                  <a:lnTo>
                    <a:pt x="2128263" y="1743758"/>
                  </a:lnTo>
                  <a:lnTo>
                    <a:pt x="2131747" y="1742334"/>
                  </a:lnTo>
                  <a:lnTo>
                    <a:pt x="2135230" y="1758505"/>
                  </a:lnTo>
                  <a:lnTo>
                    <a:pt x="2138713" y="1757085"/>
                  </a:lnTo>
                  <a:lnTo>
                    <a:pt x="2142196" y="1755668"/>
                  </a:lnTo>
                  <a:lnTo>
                    <a:pt x="2145680" y="1754254"/>
                  </a:lnTo>
                  <a:lnTo>
                    <a:pt x="2149163" y="1752841"/>
                  </a:lnTo>
                  <a:lnTo>
                    <a:pt x="2152646" y="1751431"/>
                  </a:lnTo>
                  <a:lnTo>
                    <a:pt x="2156129" y="1856286"/>
                  </a:lnTo>
                  <a:lnTo>
                    <a:pt x="2159613" y="1854886"/>
                  </a:lnTo>
                  <a:lnTo>
                    <a:pt x="2163096" y="1853488"/>
                  </a:lnTo>
                  <a:lnTo>
                    <a:pt x="2166579" y="1852093"/>
                  </a:lnTo>
                  <a:lnTo>
                    <a:pt x="2170062" y="1850700"/>
                  </a:lnTo>
                  <a:lnTo>
                    <a:pt x="2173546" y="1849308"/>
                  </a:lnTo>
                  <a:lnTo>
                    <a:pt x="2177029" y="1847919"/>
                  </a:lnTo>
                  <a:lnTo>
                    <a:pt x="2177029" y="1855561"/>
                  </a:lnTo>
                  <a:lnTo>
                    <a:pt x="2177029" y="1863132"/>
                  </a:lnTo>
                  <a:lnTo>
                    <a:pt x="2177029" y="1870632"/>
                  </a:lnTo>
                  <a:lnTo>
                    <a:pt x="2177029" y="1878064"/>
                  </a:lnTo>
                  <a:lnTo>
                    <a:pt x="2177029" y="1885427"/>
                  </a:lnTo>
                  <a:lnTo>
                    <a:pt x="2177029" y="1892723"/>
                  </a:lnTo>
                  <a:lnTo>
                    <a:pt x="2180512" y="1891341"/>
                  </a:lnTo>
                  <a:lnTo>
                    <a:pt x="2183995" y="1889961"/>
                  </a:lnTo>
                  <a:lnTo>
                    <a:pt x="2187479" y="1888583"/>
                  </a:lnTo>
                  <a:lnTo>
                    <a:pt x="2190962" y="1887208"/>
                  </a:lnTo>
                  <a:lnTo>
                    <a:pt x="2194445" y="1885834"/>
                  </a:lnTo>
                  <a:lnTo>
                    <a:pt x="2197928" y="1884462"/>
                  </a:lnTo>
                  <a:lnTo>
                    <a:pt x="2201412" y="1883092"/>
                  </a:lnTo>
                  <a:lnTo>
                    <a:pt x="2204895" y="1881725"/>
                  </a:lnTo>
                  <a:lnTo>
                    <a:pt x="2208378" y="1880359"/>
                  </a:lnTo>
                  <a:lnTo>
                    <a:pt x="2211861" y="1878995"/>
                  </a:lnTo>
                  <a:lnTo>
                    <a:pt x="2215345" y="1877633"/>
                  </a:lnTo>
                  <a:lnTo>
                    <a:pt x="2218828" y="1876273"/>
                  </a:lnTo>
                  <a:lnTo>
                    <a:pt x="2222311" y="1910485"/>
                  </a:lnTo>
                  <a:lnTo>
                    <a:pt x="2225794" y="1909134"/>
                  </a:lnTo>
                  <a:lnTo>
                    <a:pt x="2229278" y="1907785"/>
                  </a:lnTo>
                  <a:lnTo>
                    <a:pt x="2232761" y="1906438"/>
                  </a:lnTo>
                  <a:lnTo>
                    <a:pt x="2236244" y="1905092"/>
                  </a:lnTo>
                  <a:lnTo>
                    <a:pt x="2239727" y="1903749"/>
                  </a:lnTo>
                  <a:lnTo>
                    <a:pt x="2243211" y="1956214"/>
                  </a:lnTo>
                  <a:lnTo>
                    <a:pt x="2246694" y="1954883"/>
                  </a:lnTo>
                  <a:lnTo>
                    <a:pt x="2250177" y="1953554"/>
                  </a:lnTo>
                  <a:lnTo>
                    <a:pt x="2253660" y="1952227"/>
                  </a:lnTo>
                  <a:lnTo>
                    <a:pt x="2257144" y="1950902"/>
                  </a:lnTo>
                  <a:lnTo>
                    <a:pt x="2260627" y="1949578"/>
                  </a:lnTo>
                  <a:lnTo>
                    <a:pt x="2264110" y="1948256"/>
                  </a:lnTo>
                  <a:lnTo>
                    <a:pt x="2264110" y="1954733"/>
                  </a:lnTo>
                  <a:lnTo>
                    <a:pt x="2264110" y="1961155"/>
                  </a:lnTo>
                  <a:lnTo>
                    <a:pt x="2264110" y="1967524"/>
                  </a:lnTo>
                  <a:lnTo>
                    <a:pt x="2264110" y="1973839"/>
                  </a:lnTo>
                  <a:lnTo>
                    <a:pt x="2267593" y="1972524"/>
                  </a:lnTo>
                  <a:lnTo>
                    <a:pt x="2271077" y="1971211"/>
                  </a:lnTo>
                  <a:lnTo>
                    <a:pt x="2274560" y="1969900"/>
                  </a:lnTo>
                  <a:lnTo>
                    <a:pt x="2278043" y="1968590"/>
                  </a:lnTo>
                  <a:lnTo>
                    <a:pt x="2281526" y="1967282"/>
                  </a:lnTo>
                  <a:lnTo>
                    <a:pt x="2285010" y="1965976"/>
                  </a:lnTo>
                  <a:lnTo>
                    <a:pt x="2288493" y="2064686"/>
                  </a:lnTo>
                  <a:lnTo>
                    <a:pt x="2291976" y="2063407"/>
                  </a:lnTo>
                  <a:lnTo>
                    <a:pt x="2295459" y="2062129"/>
                  </a:lnTo>
                  <a:lnTo>
                    <a:pt x="2298942" y="2060853"/>
                  </a:lnTo>
                  <a:lnTo>
                    <a:pt x="2302426" y="2059579"/>
                  </a:lnTo>
                  <a:lnTo>
                    <a:pt x="2305909" y="2058306"/>
                  </a:lnTo>
                  <a:lnTo>
                    <a:pt x="2309392" y="2057035"/>
                  </a:lnTo>
                  <a:lnTo>
                    <a:pt x="2312875" y="2055766"/>
                  </a:lnTo>
                  <a:lnTo>
                    <a:pt x="2316359" y="2054498"/>
                  </a:lnTo>
                  <a:lnTo>
                    <a:pt x="2319842" y="2053231"/>
                  </a:lnTo>
                  <a:lnTo>
                    <a:pt x="2323325" y="2051966"/>
                  </a:lnTo>
                  <a:lnTo>
                    <a:pt x="2326808" y="2050703"/>
                  </a:lnTo>
                  <a:lnTo>
                    <a:pt x="2330292" y="2060384"/>
                  </a:lnTo>
                  <a:lnTo>
                    <a:pt x="2333775" y="2059127"/>
                  </a:lnTo>
                  <a:lnTo>
                    <a:pt x="2337258" y="2057871"/>
                  </a:lnTo>
                  <a:lnTo>
                    <a:pt x="2340741" y="2056617"/>
                  </a:lnTo>
                  <a:lnTo>
                    <a:pt x="2344225" y="2055365"/>
                  </a:lnTo>
                  <a:lnTo>
                    <a:pt x="2347708" y="2054113"/>
                  </a:lnTo>
                  <a:lnTo>
                    <a:pt x="2351191" y="2052864"/>
                  </a:lnTo>
                  <a:lnTo>
                    <a:pt x="2351191" y="2058282"/>
                  </a:lnTo>
                  <a:lnTo>
                    <a:pt x="2351191" y="2063659"/>
                  </a:lnTo>
                  <a:lnTo>
                    <a:pt x="2351191" y="2068996"/>
                  </a:lnTo>
                  <a:lnTo>
                    <a:pt x="2351191" y="2074293"/>
                  </a:lnTo>
                  <a:lnTo>
                    <a:pt x="2351191" y="2079550"/>
                  </a:lnTo>
                  <a:lnTo>
                    <a:pt x="2351191" y="2084768"/>
                  </a:lnTo>
                  <a:lnTo>
                    <a:pt x="2351191" y="2089948"/>
                  </a:lnTo>
                  <a:lnTo>
                    <a:pt x="2351191" y="2095089"/>
                  </a:lnTo>
                  <a:lnTo>
                    <a:pt x="2351191" y="2100193"/>
                  </a:lnTo>
                  <a:lnTo>
                    <a:pt x="2351191" y="2105259"/>
                  </a:lnTo>
                  <a:lnTo>
                    <a:pt x="2351191" y="2110288"/>
                  </a:lnTo>
                  <a:lnTo>
                    <a:pt x="2351191" y="2115280"/>
                  </a:lnTo>
                  <a:lnTo>
                    <a:pt x="2351191" y="2120237"/>
                  </a:lnTo>
                  <a:lnTo>
                    <a:pt x="2351191" y="2125157"/>
                  </a:lnTo>
                  <a:lnTo>
                    <a:pt x="2351191" y="2130043"/>
                  </a:lnTo>
                  <a:lnTo>
                    <a:pt x="2351191" y="2134893"/>
                  </a:lnTo>
                  <a:lnTo>
                    <a:pt x="2351191" y="2139708"/>
                  </a:lnTo>
                  <a:lnTo>
                    <a:pt x="2351191" y="2144490"/>
                  </a:lnTo>
                  <a:lnTo>
                    <a:pt x="2351191" y="2149237"/>
                  </a:lnTo>
                  <a:lnTo>
                    <a:pt x="2351191" y="2153951"/>
                  </a:lnTo>
                  <a:lnTo>
                    <a:pt x="2354674" y="2152734"/>
                  </a:lnTo>
                  <a:lnTo>
                    <a:pt x="2358158" y="2151518"/>
                  </a:lnTo>
                  <a:lnTo>
                    <a:pt x="2361641" y="2150304"/>
                  </a:lnTo>
                  <a:lnTo>
                    <a:pt x="2365124" y="2149091"/>
                  </a:lnTo>
                  <a:lnTo>
                    <a:pt x="2368607" y="2147879"/>
                  </a:lnTo>
                  <a:lnTo>
                    <a:pt x="2372091" y="2146669"/>
                  </a:lnTo>
                  <a:lnTo>
                    <a:pt x="2375574" y="2145460"/>
                  </a:lnTo>
                  <a:lnTo>
                    <a:pt x="2379057" y="2144252"/>
                  </a:lnTo>
                  <a:lnTo>
                    <a:pt x="2382540" y="2143046"/>
                  </a:lnTo>
                  <a:lnTo>
                    <a:pt x="2386024" y="2141841"/>
                  </a:lnTo>
                  <a:lnTo>
                    <a:pt x="2389507" y="2140638"/>
                  </a:lnTo>
                  <a:lnTo>
                    <a:pt x="2392990" y="2139436"/>
                  </a:lnTo>
                  <a:lnTo>
                    <a:pt x="2396473" y="2188205"/>
                  </a:lnTo>
                  <a:lnTo>
                    <a:pt x="2399957" y="2187023"/>
                  </a:lnTo>
                  <a:lnTo>
                    <a:pt x="2403440" y="2185843"/>
                  </a:lnTo>
                  <a:lnTo>
                    <a:pt x="2406923" y="2184663"/>
                  </a:lnTo>
                  <a:lnTo>
                    <a:pt x="2410406" y="2183485"/>
                  </a:lnTo>
                  <a:lnTo>
                    <a:pt x="2413890" y="2182309"/>
                  </a:lnTo>
                  <a:lnTo>
                    <a:pt x="2417373" y="2267111"/>
                  </a:lnTo>
                  <a:lnTo>
                    <a:pt x="2420856" y="2265971"/>
                  </a:lnTo>
                  <a:lnTo>
                    <a:pt x="2424339" y="2264832"/>
                  </a:lnTo>
                  <a:lnTo>
                    <a:pt x="2427823" y="2263694"/>
                  </a:lnTo>
                  <a:lnTo>
                    <a:pt x="2431306" y="2262558"/>
                  </a:lnTo>
                  <a:lnTo>
                    <a:pt x="2434789" y="2261423"/>
                  </a:lnTo>
                  <a:lnTo>
                    <a:pt x="2438272" y="2264110"/>
                  </a:lnTo>
                  <a:lnTo>
                    <a:pt x="2441756" y="2262979"/>
                  </a:lnTo>
                  <a:lnTo>
                    <a:pt x="2445239" y="2261848"/>
                  </a:lnTo>
                  <a:lnTo>
                    <a:pt x="2448722" y="2260719"/>
                  </a:lnTo>
                  <a:lnTo>
                    <a:pt x="2452205" y="2259591"/>
                  </a:lnTo>
                  <a:lnTo>
                    <a:pt x="2455689" y="2258464"/>
                  </a:lnTo>
                  <a:lnTo>
                    <a:pt x="2459172" y="2257338"/>
                  </a:lnTo>
                  <a:lnTo>
                    <a:pt x="2462655" y="2271310"/>
                  </a:lnTo>
                  <a:lnTo>
                    <a:pt x="2466138" y="2270192"/>
                  </a:lnTo>
                  <a:lnTo>
                    <a:pt x="2469622" y="2269076"/>
                  </a:lnTo>
                  <a:lnTo>
                    <a:pt x="2473105" y="2267961"/>
                  </a:lnTo>
                  <a:lnTo>
                    <a:pt x="2476588" y="2266847"/>
                  </a:lnTo>
                  <a:lnTo>
                    <a:pt x="2480071" y="2265735"/>
                  </a:lnTo>
                  <a:lnTo>
                    <a:pt x="2483555" y="2264623"/>
                  </a:lnTo>
                  <a:lnTo>
                    <a:pt x="2487038" y="2263512"/>
                  </a:lnTo>
                  <a:lnTo>
                    <a:pt x="2490521" y="2262403"/>
                  </a:lnTo>
                  <a:lnTo>
                    <a:pt x="2494004" y="2261294"/>
                  </a:lnTo>
                  <a:lnTo>
                    <a:pt x="2497488" y="2260187"/>
                  </a:lnTo>
                  <a:lnTo>
                    <a:pt x="2500971" y="2259080"/>
                  </a:lnTo>
                  <a:lnTo>
                    <a:pt x="2504454" y="2257975"/>
                  </a:lnTo>
                  <a:lnTo>
                    <a:pt x="2507937" y="2256871"/>
                  </a:lnTo>
                  <a:lnTo>
                    <a:pt x="2511421" y="2255768"/>
                  </a:lnTo>
                  <a:lnTo>
                    <a:pt x="2514904" y="2254666"/>
                  </a:lnTo>
                  <a:lnTo>
                    <a:pt x="2518387" y="2253565"/>
                  </a:lnTo>
                  <a:lnTo>
                    <a:pt x="2521870" y="2252465"/>
                  </a:lnTo>
                  <a:lnTo>
                    <a:pt x="2525354" y="2251366"/>
                  </a:lnTo>
                  <a:lnTo>
                    <a:pt x="2528837" y="2250269"/>
                  </a:lnTo>
                  <a:lnTo>
                    <a:pt x="2532320" y="2249172"/>
                  </a:lnTo>
                  <a:lnTo>
                    <a:pt x="2535803" y="2248077"/>
                  </a:lnTo>
                  <a:lnTo>
                    <a:pt x="2539287" y="2246982"/>
                  </a:lnTo>
                  <a:lnTo>
                    <a:pt x="2542770" y="2245889"/>
                  </a:lnTo>
                  <a:lnTo>
                    <a:pt x="2546253" y="2244796"/>
                  </a:lnTo>
                  <a:lnTo>
                    <a:pt x="2549736" y="2265898"/>
                  </a:lnTo>
                  <a:lnTo>
                    <a:pt x="2553220" y="2264816"/>
                  </a:lnTo>
                  <a:lnTo>
                    <a:pt x="2556703" y="2263736"/>
                  </a:lnTo>
                  <a:lnTo>
                    <a:pt x="2560186" y="2262657"/>
                  </a:lnTo>
                  <a:lnTo>
                    <a:pt x="2563669" y="2261579"/>
                  </a:lnTo>
                  <a:lnTo>
                    <a:pt x="2567153" y="2260502"/>
                  </a:lnTo>
                  <a:lnTo>
                    <a:pt x="2570636" y="2305001"/>
                  </a:lnTo>
                  <a:lnTo>
                    <a:pt x="2574119" y="2303945"/>
                  </a:lnTo>
                  <a:lnTo>
                    <a:pt x="2577602" y="2302890"/>
                  </a:lnTo>
                  <a:lnTo>
                    <a:pt x="2581085" y="2301836"/>
                  </a:lnTo>
                  <a:lnTo>
                    <a:pt x="2584569" y="2300783"/>
                  </a:lnTo>
                  <a:lnTo>
                    <a:pt x="2588052" y="2299731"/>
                  </a:lnTo>
                  <a:lnTo>
                    <a:pt x="2591535" y="2334771"/>
                  </a:lnTo>
                  <a:lnTo>
                    <a:pt x="2595018" y="2333736"/>
                  </a:lnTo>
                  <a:lnTo>
                    <a:pt x="2598502" y="2332703"/>
                  </a:lnTo>
                  <a:lnTo>
                    <a:pt x="2601985" y="2331671"/>
                  </a:lnTo>
                  <a:lnTo>
                    <a:pt x="2605468" y="2330639"/>
                  </a:lnTo>
                  <a:lnTo>
                    <a:pt x="2608951" y="2329609"/>
                  </a:lnTo>
                  <a:lnTo>
                    <a:pt x="2612435" y="2328579"/>
                  </a:lnTo>
                  <a:lnTo>
                    <a:pt x="2612435" y="2331760"/>
                  </a:lnTo>
                  <a:lnTo>
                    <a:pt x="2612435" y="2334923"/>
                  </a:lnTo>
                  <a:lnTo>
                    <a:pt x="2612435" y="2338069"/>
                  </a:lnTo>
                  <a:lnTo>
                    <a:pt x="2612435" y="2341198"/>
                  </a:lnTo>
                  <a:lnTo>
                    <a:pt x="2612435" y="2344310"/>
                  </a:lnTo>
                  <a:lnTo>
                    <a:pt x="2612435" y="2347405"/>
                  </a:lnTo>
                  <a:lnTo>
                    <a:pt x="2612435" y="2350483"/>
                  </a:lnTo>
                  <a:lnTo>
                    <a:pt x="2612435" y="2353545"/>
                  </a:lnTo>
                  <a:lnTo>
                    <a:pt x="2612435" y="2356590"/>
                  </a:lnTo>
                  <a:lnTo>
                    <a:pt x="2612435" y="2359618"/>
                  </a:lnTo>
                  <a:lnTo>
                    <a:pt x="2612435" y="2362631"/>
                  </a:lnTo>
                  <a:lnTo>
                    <a:pt x="2612435" y="2365627"/>
                  </a:lnTo>
                  <a:lnTo>
                    <a:pt x="2612435" y="2368607"/>
                  </a:lnTo>
                  <a:lnTo>
                    <a:pt x="2612435" y="2371572"/>
                  </a:lnTo>
                  <a:lnTo>
                    <a:pt x="2612435" y="2374521"/>
                  </a:lnTo>
                  <a:lnTo>
                    <a:pt x="2612435" y="2377454"/>
                  </a:lnTo>
                  <a:lnTo>
                    <a:pt x="2612435" y="2380371"/>
                  </a:lnTo>
                  <a:lnTo>
                    <a:pt x="2612435" y="2383274"/>
                  </a:lnTo>
                  <a:lnTo>
                    <a:pt x="2612435" y="2386161"/>
                  </a:lnTo>
                  <a:lnTo>
                    <a:pt x="2615918" y="2385159"/>
                  </a:lnTo>
                  <a:lnTo>
                    <a:pt x="2619401" y="2384158"/>
                  </a:lnTo>
                  <a:lnTo>
                    <a:pt x="2622884" y="2383158"/>
                  </a:lnTo>
                  <a:lnTo>
                    <a:pt x="2626368" y="2382159"/>
                  </a:lnTo>
                  <a:lnTo>
                    <a:pt x="2629851" y="2381161"/>
                  </a:lnTo>
                  <a:lnTo>
                    <a:pt x="2633334" y="2380164"/>
                  </a:lnTo>
                  <a:lnTo>
                    <a:pt x="2636817" y="2379167"/>
                  </a:lnTo>
                  <a:lnTo>
                    <a:pt x="2640301" y="2378171"/>
                  </a:lnTo>
                  <a:lnTo>
                    <a:pt x="2643784" y="2377176"/>
                  </a:lnTo>
                  <a:lnTo>
                    <a:pt x="2647267" y="2376182"/>
                  </a:lnTo>
                  <a:lnTo>
                    <a:pt x="2650750" y="2375189"/>
                  </a:lnTo>
                  <a:lnTo>
                    <a:pt x="2654234" y="2374196"/>
                  </a:lnTo>
                  <a:lnTo>
                    <a:pt x="2657717" y="2376095"/>
                  </a:lnTo>
                  <a:lnTo>
                    <a:pt x="2661200" y="2375105"/>
                  </a:lnTo>
                  <a:lnTo>
                    <a:pt x="2664683" y="2374117"/>
                  </a:lnTo>
                  <a:lnTo>
                    <a:pt x="2668167" y="2373129"/>
                  </a:lnTo>
                  <a:lnTo>
                    <a:pt x="2671650" y="2372142"/>
                  </a:lnTo>
                  <a:lnTo>
                    <a:pt x="2675133" y="2371156"/>
                  </a:lnTo>
                  <a:lnTo>
                    <a:pt x="2678616" y="2390045"/>
                  </a:lnTo>
                  <a:lnTo>
                    <a:pt x="2682100" y="2389070"/>
                  </a:lnTo>
                  <a:lnTo>
                    <a:pt x="2685583" y="2388096"/>
                  </a:lnTo>
                  <a:lnTo>
                    <a:pt x="2689066" y="2387122"/>
                  </a:lnTo>
                  <a:lnTo>
                    <a:pt x="2692549" y="2386150"/>
                  </a:lnTo>
                  <a:lnTo>
                    <a:pt x="2696033" y="2385178"/>
                  </a:lnTo>
                  <a:lnTo>
                    <a:pt x="2699516" y="2384207"/>
                  </a:lnTo>
                  <a:lnTo>
                    <a:pt x="2702999" y="2383236"/>
                  </a:lnTo>
                  <a:lnTo>
                    <a:pt x="2706482" y="2382267"/>
                  </a:lnTo>
                  <a:lnTo>
                    <a:pt x="2709966" y="2381298"/>
                  </a:lnTo>
                  <a:lnTo>
                    <a:pt x="2713449" y="2380330"/>
                  </a:lnTo>
                  <a:lnTo>
                    <a:pt x="2716932" y="2379363"/>
                  </a:lnTo>
                  <a:lnTo>
                    <a:pt x="2720415" y="2378397"/>
                  </a:lnTo>
                  <a:lnTo>
                    <a:pt x="2723899" y="2415365"/>
                  </a:lnTo>
                  <a:lnTo>
                    <a:pt x="2727382" y="2414418"/>
                  </a:lnTo>
                  <a:lnTo>
                    <a:pt x="2730865" y="2413472"/>
                  </a:lnTo>
                  <a:lnTo>
                    <a:pt x="2734348" y="2412527"/>
                  </a:lnTo>
                  <a:lnTo>
                    <a:pt x="2737832" y="2411583"/>
                  </a:lnTo>
                  <a:lnTo>
                    <a:pt x="2741315" y="2410639"/>
                  </a:lnTo>
                  <a:lnTo>
                    <a:pt x="2744798" y="2422660"/>
                  </a:lnTo>
                  <a:lnTo>
                    <a:pt x="2748281" y="2421724"/>
                  </a:lnTo>
                  <a:lnTo>
                    <a:pt x="2751765" y="2420789"/>
                  </a:lnTo>
                  <a:lnTo>
                    <a:pt x="2755248" y="2419855"/>
                  </a:lnTo>
                  <a:lnTo>
                    <a:pt x="2758731" y="2418921"/>
                  </a:lnTo>
                  <a:lnTo>
                    <a:pt x="2762214" y="2417988"/>
                  </a:lnTo>
                  <a:lnTo>
                    <a:pt x="2765698" y="2432250"/>
                  </a:lnTo>
                  <a:lnTo>
                    <a:pt x="2769181" y="2431326"/>
                  </a:lnTo>
                  <a:lnTo>
                    <a:pt x="2772664" y="2430402"/>
                  </a:lnTo>
                  <a:lnTo>
                    <a:pt x="2776147" y="2429480"/>
                  </a:lnTo>
                  <a:lnTo>
                    <a:pt x="2779631" y="2428558"/>
                  </a:lnTo>
                  <a:lnTo>
                    <a:pt x="2783114" y="2427637"/>
                  </a:lnTo>
                  <a:lnTo>
                    <a:pt x="2786597" y="2426717"/>
                  </a:lnTo>
                  <a:lnTo>
                    <a:pt x="2786597" y="2429214"/>
                  </a:lnTo>
                  <a:lnTo>
                    <a:pt x="2786597" y="2431700"/>
                  </a:lnTo>
                  <a:lnTo>
                    <a:pt x="2790080" y="2430783"/>
                  </a:lnTo>
                  <a:lnTo>
                    <a:pt x="2793564" y="2429866"/>
                  </a:lnTo>
                  <a:lnTo>
                    <a:pt x="2797047" y="2428950"/>
                  </a:lnTo>
                  <a:lnTo>
                    <a:pt x="2800530" y="2428035"/>
                  </a:lnTo>
                  <a:lnTo>
                    <a:pt x="2804013" y="2427121"/>
                  </a:lnTo>
                  <a:lnTo>
                    <a:pt x="2807497" y="2426207"/>
                  </a:lnTo>
                  <a:lnTo>
                    <a:pt x="2810980" y="2442432"/>
                  </a:lnTo>
                  <a:lnTo>
                    <a:pt x="2814463" y="2441528"/>
                  </a:lnTo>
                  <a:lnTo>
                    <a:pt x="2817946" y="2440624"/>
                  </a:lnTo>
                  <a:lnTo>
                    <a:pt x="2821430" y="2439722"/>
                  </a:lnTo>
                  <a:lnTo>
                    <a:pt x="2824913" y="2438820"/>
                  </a:lnTo>
                  <a:lnTo>
                    <a:pt x="2828396" y="2437918"/>
                  </a:lnTo>
                  <a:lnTo>
                    <a:pt x="2831879" y="2469780"/>
                  </a:lnTo>
                  <a:lnTo>
                    <a:pt x="2835363" y="2468896"/>
                  </a:lnTo>
                  <a:lnTo>
                    <a:pt x="2838846" y="2468013"/>
                  </a:lnTo>
                  <a:lnTo>
                    <a:pt x="2842329" y="2467131"/>
                  </a:lnTo>
                  <a:lnTo>
                    <a:pt x="2845812" y="2466249"/>
                  </a:lnTo>
                  <a:lnTo>
                    <a:pt x="2849296" y="2465368"/>
                  </a:lnTo>
                  <a:lnTo>
                    <a:pt x="2852779" y="2466756"/>
                  </a:lnTo>
                  <a:lnTo>
                    <a:pt x="2856262" y="2465878"/>
                  </a:lnTo>
                  <a:lnTo>
                    <a:pt x="2859745" y="2465000"/>
                  </a:lnTo>
                  <a:lnTo>
                    <a:pt x="2863229" y="2464122"/>
                  </a:lnTo>
                  <a:lnTo>
                    <a:pt x="2866712" y="2463246"/>
                  </a:lnTo>
                  <a:lnTo>
                    <a:pt x="2870195" y="2462370"/>
                  </a:lnTo>
                  <a:lnTo>
                    <a:pt x="2873678" y="2472722"/>
                  </a:lnTo>
                  <a:lnTo>
                    <a:pt x="2877161" y="2471853"/>
                  </a:lnTo>
                  <a:lnTo>
                    <a:pt x="2880645" y="2470984"/>
                  </a:lnTo>
                  <a:lnTo>
                    <a:pt x="2884128" y="2470116"/>
                  </a:lnTo>
                  <a:lnTo>
                    <a:pt x="2887611" y="2469249"/>
                  </a:lnTo>
                  <a:lnTo>
                    <a:pt x="2891094" y="2468382"/>
                  </a:lnTo>
                  <a:lnTo>
                    <a:pt x="2894578" y="2467516"/>
                  </a:lnTo>
                  <a:lnTo>
                    <a:pt x="2898061" y="2468874"/>
                  </a:lnTo>
                  <a:lnTo>
                    <a:pt x="2901544" y="2468010"/>
                  </a:lnTo>
                  <a:lnTo>
                    <a:pt x="2905027" y="2467147"/>
                  </a:lnTo>
                  <a:lnTo>
                    <a:pt x="2908511" y="2466284"/>
                  </a:lnTo>
                  <a:lnTo>
                    <a:pt x="2911994" y="2465422"/>
                  </a:lnTo>
                  <a:lnTo>
                    <a:pt x="2915477" y="2464561"/>
                  </a:lnTo>
                  <a:lnTo>
                    <a:pt x="2918960" y="2472526"/>
                  </a:lnTo>
                  <a:lnTo>
                    <a:pt x="2922444" y="2471670"/>
                  </a:lnTo>
                  <a:lnTo>
                    <a:pt x="2925927" y="2470815"/>
                  </a:lnTo>
                  <a:lnTo>
                    <a:pt x="2929410" y="2469960"/>
                  </a:lnTo>
                  <a:lnTo>
                    <a:pt x="2932893" y="2469106"/>
                  </a:lnTo>
                  <a:lnTo>
                    <a:pt x="2936377" y="2468253"/>
                  </a:lnTo>
                  <a:lnTo>
                    <a:pt x="2939860" y="2482528"/>
                  </a:lnTo>
                  <a:lnTo>
                    <a:pt x="2943343" y="2481683"/>
                  </a:lnTo>
                  <a:lnTo>
                    <a:pt x="2946826" y="2480839"/>
                  </a:lnTo>
                  <a:lnTo>
                    <a:pt x="2950310" y="2479996"/>
                  </a:lnTo>
                  <a:lnTo>
                    <a:pt x="2953793" y="2479152"/>
                  </a:lnTo>
                  <a:lnTo>
                    <a:pt x="2957276" y="2478310"/>
                  </a:lnTo>
                  <a:lnTo>
                    <a:pt x="2960759" y="2477468"/>
                  </a:lnTo>
                  <a:lnTo>
                    <a:pt x="2960759" y="2479599"/>
                  </a:lnTo>
                  <a:lnTo>
                    <a:pt x="2964243" y="2478759"/>
                  </a:lnTo>
                  <a:lnTo>
                    <a:pt x="2967726" y="2477919"/>
                  </a:lnTo>
                  <a:lnTo>
                    <a:pt x="2971209" y="2477080"/>
                  </a:lnTo>
                  <a:lnTo>
                    <a:pt x="2974692" y="2476241"/>
                  </a:lnTo>
                  <a:lnTo>
                    <a:pt x="2978176" y="2475403"/>
                  </a:lnTo>
                  <a:lnTo>
                    <a:pt x="2981659" y="2474566"/>
                  </a:lnTo>
                  <a:lnTo>
                    <a:pt x="2985142" y="2494625"/>
                  </a:lnTo>
                  <a:lnTo>
                    <a:pt x="2988625" y="2493799"/>
                  </a:lnTo>
                  <a:lnTo>
                    <a:pt x="2992109" y="2492974"/>
                  </a:lnTo>
                  <a:lnTo>
                    <a:pt x="2995592" y="2492149"/>
                  </a:lnTo>
                  <a:lnTo>
                    <a:pt x="2999075" y="2491325"/>
                  </a:lnTo>
                  <a:lnTo>
                    <a:pt x="3002558" y="2490501"/>
                  </a:lnTo>
                  <a:lnTo>
                    <a:pt x="3006042" y="2595985"/>
                  </a:lnTo>
                  <a:lnTo>
                    <a:pt x="3009525" y="2595219"/>
                  </a:lnTo>
                  <a:lnTo>
                    <a:pt x="3013008" y="2594453"/>
                  </a:lnTo>
                  <a:lnTo>
                    <a:pt x="3016491" y="2593688"/>
                  </a:lnTo>
                  <a:lnTo>
                    <a:pt x="3019975" y="2592924"/>
                  </a:lnTo>
                  <a:lnTo>
                    <a:pt x="3023458" y="2592159"/>
                  </a:lnTo>
                  <a:lnTo>
                    <a:pt x="3026941" y="2636609"/>
                  </a:lnTo>
                  <a:lnTo>
                    <a:pt x="3030424" y="2635871"/>
                  </a:lnTo>
                  <a:lnTo>
                    <a:pt x="3033908" y="2635135"/>
                  </a:lnTo>
                  <a:lnTo>
                    <a:pt x="3037391" y="2634398"/>
                  </a:lnTo>
                  <a:lnTo>
                    <a:pt x="3040874" y="2633662"/>
                  </a:lnTo>
                  <a:lnTo>
                    <a:pt x="3044357" y="2632927"/>
                  </a:lnTo>
                  <a:lnTo>
                    <a:pt x="3047841" y="2632191"/>
                  </a:lnTo>
                  <a:lnTo>
                    <a:pt x="3047841" y="2633674"/>
                  </a:lnTo>
                  <a:lnTo>
                    <a:pt x="3047841" y="2635152"/>
                  </a:lnTo>
                  <a:lnTo>
                    <a:pt x="3047841" y="2636624"/>
                  </a:lnTo>
                  <a:lnTo>
                    <a:pt x="3047841" y="2638091"/>
                  </a:lnTo>
                  <a:lnTo>
                    <a:pt x="3047841" y="2639553"/>
                  </a:lnTo>
                  <a:lnTo>
                    <a:pt x="3047841" y="2641011"/>
                  </a:lnTo>
                  <a:lnTo>
                    <a:pt x="3047841" y="2642463"/>
                  </a:lnTo>
                  <a:lnTo>
                    <a:pt x="3047841" y="2643910"/>
                  </a:lnTo>
                  <a:lnTo>
                    <a:pt x="3047841" y="2645352"/>
                  </a:lnTo>
                  <a:lnTo>
                    <a:pt x="3047841" y="2646789"/>
                  </a:lnTo>
                  <a:lnTo>
                    <a:pt x="3047841" y="2648222"/>
                  </a:lnTo>
                  <a:lnTo>
                    <a:pt x="3047841" y="2649649"/>
                  </a:lnTo>
                  <a:lnTo>
                    <a:pt x="3047841" y="2651071"/>
                  </a:lnTo>
                  <a:lnTo>
                    <a:pt x="3047841" y="2652489"/>
                  </a:lnTo>
                  <a:lnTo>
                    <a:pt x="3047841" y="2653902"/>
                  </a:lnTo>
                  <a:lnTo>
                    <a:pt x="3047841" y="2655310"/>
                  </a:lnTo>
                  <a:lnTo>
                    <a:pt x="3047841" y="2656713"/>
                  </a:lnTo>
                  <a:lnTo>
                    <a:pt x="3047841" y="2658112"/>
                  </a:lnTo>
                  <a:lnTo>
                    <a:pt x="3047841" y="2659506"/>
                  </a:lnTo>
                  <a:lnTo>
                    <a:pt x="3047841" y="2660895"/>
                  </a:lnTo>
                  <a:lnTo>
                    <a:pt x="3047841" y="2662279"/>
                  </a:lnTo>
                  <a:lnTo>
                    <a:pt x="3047841" y="2663659"/>
                  </a:lnTo>
                  <a:lnTo>
                    <a:pt x="3047841" y="2665034"/>
                  </a:lnTo>
                  <a:lnTo>
                    <a:pt x="3047841" y="2666405"/>
                  </a:lnTo>
                  <a:lnTo>
                    <a:pt x="3047841" y="2667771"/>
                  </a:lnTo>
                  <a:lnTo>
                    <a:pt x="3047841" y="2669132"/>
                  </a:lnTo>
                  <a:lnTo>
                    <a:pt x="3047841" y="2670489"/>
                  </a:lnTo>
                  <a:lnTo>
                    <a:pt x="3047841" y="2671841"/>
                  </a:lnTo>
                  <a:lnTo>
                    <a:pt x="3047841" y="2673189"/>
                  </a:lnTo>
                  <a:lnTo>
                    <a:pt x="3047841" y="2674532"/>
                  </a:lnTo>
                  <a:lnTo>
                    <a:pt x="3047841" y="2675871"/>
                  </a:lnTo>
                  <a:lnTo>
                    <a:pt x="3047841" y="2677206"/>
                  </a:lnTo>
                  <a:lnTo>
                    <a:pt x="3047841" y="2678536"/>
                  </a:lnTo>
                  <a:lnTo>
                    <a:pt x="3051324" y="2677829"/>
                  </a:lnTo>
                  <a:lnTo>
                    <a:pt x="3054807" y="2677122"/>
                  </a:lnTo>
                  <a:lnTo>
                    <a:pt x="3058290" y="2676416"/>
                  </a:lnTo>
                  <a:lnTo>
                    <a:pt x="3061774" y="2675710"/>
                  </a:lnTo>
                  <a:lnTo>
                    <a:pt x="3065257" y="2675005"/>
                  </a:lnTo>
                  <a:lnTo>
                    <a:pt x="3068740" y="2674299"/>
                  </a:lnTo>
                  <a:lnTo>
                    <a:pt x="3072223" y="2722465"/>
                  </a:lnTo>
                  <a:lnTo>
                    <a:pt x="3075707" y="2721791"/>
                  </a:lnTo>
                  <a:lnTo>
                    <a:pt x="3079190" y="2721118"/>
                  </a:lnTo>
                  <a:lnTo>
                    <a:pt x="3082673" y="2720444"/>
                  </a:lnTo>
                  <a:lnTo>
                    <a:pt x="3086156" y="2719771"/>
                  </a:lnTo>
                  <a:lnTo>
                    <a:pt x="3089640" y="2719099"/>
                  </a:lnTo>
                  <a:lnTo>
                    <a:pt x="3093123" y="2725453"/>
                  </a:lnTo>
                  <a:lnTo>
                    <a:pt x="3096606" y="2724785"/>
                  </a:lnTo>
                  <a:lnTo>
                    <a:pt x="3100089" y="2724118"/>
                  </a:lnTo>
                  <a:lnTo>
                    <a:pt x="3103573" y="2723451"/>
                  </a:lnTo>
                  <a:lnTo>
                    <a:pt x="3107056" y="2722785"/>
                  </a:lnTo>
                  <a:lnTo>
                    <a:pt x="3110539" y="2722119"/>
                  </a:lnTo>
                  <a:lnTo>
                    <a:pt x="3114022" y="2763283"/>
                  </a:lnTo>
                  <a:lnTo>
                    <a:pt x="3117506" y="2762644"/>
                  </a:lnTo>
                  <a:lnTo>
                    <a:pt x="3120989" y="2762006"/>
                  </a:lnTo>
                  <a:lnTo>
                    <a:pt x="3124472" y="2761368"/>
                  </a:lnTo>
                  <a:lnTo>
                    <a:pt x="3127955" y="2760730"/>
                  </a:lnTo>
                  <a:lnTo>
                    <a:pt x="3131439" y="2760092"/>
                  </a:lnTo>
                  <a:lnTo>
                    <a:pt x="3134922" y="2759455"/>
                  </a:lnTo>
                  <a:lnTo>
                    <a:pt x="3134922" y="2760498"/>
                  </a:lnTo>
                  <a:lnTo>
                    <a:pt x="3134922" y="2761538"/>
                  </a:lnTo>
                  <a:lnTo>
                    <a:pt x="3134922" y="2762575"/>
                  </a:lnTo>
                  <a:lnTo>
                    <a:pt x="3134922" y="2763609"/>
                  </a:lnTo>
                  <a:lnTo>
                    <a:pt x="3134922" y="2764640"/>
                  </a:lnTo>
                  <a:lnTo>
                    <a:pt x="3134922" y="2765668"/>
                  </a:lnTo>
                  <a:lnTo>
                    <a:pt x="3134922" y="2766693"/>
                  </a:lnTo>
                  <a:lnTo>
                    <a:pt x="3138405" y="2766061"/>
                  </a:lnTo>
                  <a:lnTo>
                    <a:pt x="3141888" y="2765429"/>
                  </a:lnTo>
                  <a:lnTo>
                    <a:pt x="3145372" y="2764797"/>
                  </a:lnTo>
                  <a:lnTo>
                    <a:pt x="3148855" y="2764166"/>
                  </a:lnTo>
                  <a:lnTo>
                    <a:pt x="3152338" y="2763534"/>
                  </a:lnTo>
                  <a:lnTo>
                    <a:pt x="3155821" y="2762904"/>
                  </a:lnTo>
                  <a:lnTo>
                    <a:pt x="3159304" y="2789008"/>
                  </a:lnTo>
                  <a:lnTo>
                    <a:pt x="3162788" y="2788395"/>
                  </a:lnTo>
                  <a:lnTo>
                    <a:pt x="3166271" y="2787783"/>
                  </a:lnTo>
                  <a:lnTo>
                    <a:pt x="3169754" y="2787171"/>
                  </a:lnTo>
                  <a:lnTo>
                    <a:pt x="3173237" y="2786559"/>
                  </a:lnTo>
                  <a:lnTo>
                    <a:pt x="3176721" y="2785947"/>
                  </a:lnTo>
                  <a:lnTo>
                    <a:pt x="3180204" y="2793846"/>
                  </a:lnTo>
                  <a:lnTo>
                    <a:pt x="3183687" y="2793240"/>
                  </a:lnTo>
                  <a:lnTo>
                    <a:pt x="3187170" y="2792635"/>
                  </a:lnTo>
                  <a:lnTo>
                    <a:pt x="3190654" y="2792030"/>
                  </a:lnTo>
                  <a:lnTo>
                    <a:pt x="3194137" y="2791425"/>
                  </a:lnTo>
                  <a:lnTo>
                    <a:pt x="3197620" y="2790821"/>
                  </a:lnTo>
                  <a:lnTo>
                    <a:pt x="3201103" y="2796719"/>
                  </a:lnTo>
                  <a:lnTo>
                    <a:pt x="3204587" y="2796120"/>
                  </a:lnTo>
                  <a:lnTo>
                    <a:pt x="3208070" y="2795520"/>
                  </a:lnTo>
                  <a:lnTo>
                    <a:pt x="3211553" y="2794921"/>
                  </a:lnTo>
                  <a:lnTo>
                    <a:pt x="3215036" y="2794322"/>
                  </a:lnTo>
                  <a:lnTo>
                    <a:pt x="3218520" y="2793724"/>
                  </a:lnTo>
                  <a:lnTo>
                    <a:pt x="3222003" y="2793125"/>
                  </a:lnTo>
                  <a:lnTo>
                    <a:pt x="3222003" y="2794048"/>
                  </a:lnTo>
                  <a:lnTo>
                    <a:pt x="3222003" y="2794968"/>
                  </a:lnTo>
                  <a:lnTo>
                    <a:pt x="3222003" y="2795886"/>
                  </a:lnTo>
                  <a:lnTo>
                    <a:pt x="3222003" y="2796801"/>
                  </a:lnTo>
                  <a:lnTo>
                    <a:pt x="3222003" y="2797714"/>
                  </a:lnTo>
                  <a:lnTo>
                    <a:pt x="3222003" y="2798624"/>
                  </a:lnTo>
                  <a:lnTo>
                    <a:pt x="3222003" y="2799532"/>
                  </a:lnTo>
                  <a:lnTo>
                    <a:pt x="3222003" y="2800438"/>
                  </a:lnTo>
                  <a:lnTo>
                    <a:pt x="3222003" y="2801341"/>
                  </a:lnTo>
                  <a:lnTo>
                    <a:pt x="3222003" y="2802242"/>
                  </a:lnTo>
                  <a:lnTo>
                    <a:pt x="3222003" y="2803140"/>
                  </a:lnTo>
                  <a:lnTo>
                    <a:pt x="3225486" y="2802549"/>
                  </a:lnTo>
                  <a:lnTo>
                    <a:pt x="3228969" y="2801957"/>
                  </a:lnTo>
                  <a:lnTo>
                    <a:pt x="3232453" y="2801366"/>
                  </a:lnTo>
                  <a:lnTo>
                    <a:pt x="3235936" y="2800775"/>
                  </a:lnTo>
                  <a:lnTo>
                    <a:pt x="3239419" y="2800185"/>
                  </a:lnTo>
                  <a:lnTo>
                    <a:pt x="3242902" y="2799595"/>
                  </a:lnTo>
                  <a:lnTo>
                    <a:pt x="3246386" y="2857528"/>
                  </a:lnTo>
                  <a:lnTo>
                    <a:pt x="3249869" y="2856977"/>
                  </a:lnTo>
                  <a:lnTo>
                    <a:pt x="3253352" y="2856426"/>
                  </a:lnTo>
                  <a:lnTo>
                    <a:pt x="3256835" y="2855876"/>
                  </a:lnTo>
                  <a:lnTo>
                    <a:pt x="3260319" y="2855326"/>
                  </a:lnTo>
                  <a:lnTo>
                    <a:pt x="3263802" y="2854776"/>
                  </a:lnTo>
                  <a:lnTo>
                    <a:pt x="3267285" y="2857240"/>
                  </a:lnTo>
                  <a:lnTo>
                    <a:pt x="3270768" y="2856692"/>
                  </a:lnTo>
                  <a:lnTo>
                    <a:pt x="3274252" y="2856145"/>
                  </a:lnTo>
                  <a:lnTo>
                    <a:pt x="3277735" y="2855598"/>
                  </a:lnTo>
                  <a:lnTo>
                    <a:pt x="3281218" y="2855052"/>
                  </a:lnTo>
                  <a:lnTo>
                    <a:pt x="3284701" y="2854505"/>
                  </a:lnTo>
                  <a:lnTo>
                    <a:pt x="3288185" y="2854711"/>
                  </a:lnTo>
                  <a:lnTo>
                    <a:pt x="3291668" y="2854165"/>
                  </a:lnTo>
                  <a:lnTo>
                    <a:pt x="3295151" y="2853620"/>
                  </a:lnTo>
                  <a:lnTo>
                    <a:pt x="3298634" y="2853075"/>
                  </a:lnTo>
                  <a:lnTo>
                    <a:pt x="3302118" y="2852530"/>
                  </a:lnTo>
                  <a:lnTo>
                    <a:pt x="3305601" y="2851985"/>
                  </a:lnTo>
                  <a:lnTo>
                    <a:pt x="3309084" y="2863277"/>
                  </a:lnTo>
                  <a:lnTo>
                    <a:pt x="3312567" y="2862741"/>
                  </a:lnTo>
                  <a:lnTo>
                    <a:pt x="3316051" y="2862205"/>
                  </a:lnTo>
                  <a:lnTo>
                    <a:pt x="3319534" y="2861669"/>
                  </a:lnTo>
                  <a:lnTo>
                    <a:pt x="3323017" y="2861133"/>
                  </a:lnTo>
                  <a:lnTo>
                    <a:pt x="3326500" y="2860598"/>
                  </a:lnTo>
                  <a:lnTo>
                    <a:pt x="3329984" y="2860062"/>
                  </a:lnTo>
                  <a:lnTo>
                    <a:pt x="3333467" y="2860983"/>
                  </a:lnTo>
                  <a:lnTo>
                    <a:pt x="3336950" y="2860449"/>
                  </a:lnTo>
                  <a:lnTo>
                    <a:pt x="3340433" y="2859915"/>
                  </a:lnTo>
                  <a:lnTo>
                    <a:pt x="3343917" y="2859381"/>
                  </a:lnTo>
                  <a:lnTo>
                    <a:pt x="3347400" y="2858848"/>
                  </a:lnTo>
                  <a:lnTo>
                    <a:pt x="3350883" y="2858315"/>
                  </a:lnTo>
                  <a:lnTo>
                    <a:pt x="3354366" y="2913551"/>
                  </a:lnTo>
                  <a:lnTo>
                    <a:pt x="3357850" y="2913056"/>
                  </a:lnTo>
                  <a:lnTo>
                    <a:pt x="3361333" y="2912562"/>
                  </a:lnTo>
                  <a:lnTo>
                    <a:pt x="3364816" y="2912067"/>
                  </a:lnTo>
                  <a:lnTo>
                    <a:pt x="3368299" y="2911573"/>
                  </a:lnTo>
                  <a:lnTo>
                    <a:pt x="3371783" y="2911079"/>
                  </a:lnTo>
                  <a:lnTo>
                    <a:pt x="3375266" y="2911192"/>
                  </a:lnTo>
                  <a:lnTo>
                    <a:pt x="3378749" y="2910698"/>
                  </a:lnTo>
                  <a:lnTo>
                    <a:pt x="3382232" y="2910205"/>
                  </a:lnTo>
                  <a:lnTo>
                    <a:pt x="3385716" y="2909712"/>
                  </a:lnTo>
                  <a:lnTo>
                    <a:pt x="3389199" y="2909219"/>
                  </a:lnTo>
                  <a:lnTo>
                    <a:pt x="3392682" y="2908727"/>
                  </a:lnTo>
                  <a:lnTo>
                    <a:pt x="3396165" y="2908234"/>
                  </a:lnTo>
                  <a:lnTo>
                    <a:pt x="3396165" y="2908842"/>
                  </a:lnTo>
                  <a:lnTo>
                    <a:pt x="3396165" y="2909449"/>
                  </a:lnTo>
                  <a:lnTo>
                    <a:pt x="3396165" y="2910054"/>
                  </a:lnTo>
                  <a:lnTo>
                    <a:pt x="3396165" y="2910658"/>
                  </a:lnTo>
                  <a:lnTo>
                    <a:pt x="3396165" y="2911261"/>
                  </a:lnTo>
                  <a:lnTo>
                    <a:pt x="3396165" y="2911862"/>
                  </a:lnTo>
                  <a:lnTo>
                    <a:pt x="3396165" y="2912462"/>
                  </a:lnTo>
                  <a:lnTo>
                    <a:pt x="3396165" y="2913061"/>
                  </a:lnTo>
                  <a:lnTo>
                    <a:pt x="3396165" y="2913659"/>
                  </a:lnTo>
                  <a:lnTo>
                    <a:pt x="3396165" y="2914255"/>
                  </a:lnTo>
                  <a:lnTo>
                    <a:pt x="3396165" y="2914851"/>
                  </a:lnTo>
                  <a:lnTo>
                    <a:pt x="3396165" y="2915444"/>
                  </a:lnTo>
                  <a:lnTo>
                    <a:pt x="3396165" y="2916037"/>
                  </a:lnTo>
                  <a:lnTo>
                    <a:pt x="3396165" y="2916629"/>
                  </a:lnTo>
                  <a:lnTo>
                    <a:pt x="3396165" y="2917219"/>
                  </a:lnTo>
                  <a:lnTo>
                    <a:pt x="3396165" y="2917808"/>
                  </a:lnTo>
                  <a:lnTo>
                    <a:pt x="3396165" y="2918396"/>
                  </a:lnTo>
                  <a:lnTo>
                    <a:pt x="3396165" y="2918982"/>
                  </a:lnTo>
                  <a:lnTo>
                    <a:pt x="3396165" y="2919567"/>
                  </a:lnTo>
                  <a:lnTo>
                    <a:pt x="3396165" y="2920152"/>
                  </a:lnTo>
                  <a:lnTo>
                    <a:pt x="3399649" y="2919668"/>
                  </a:lnTo>
                  <a:lnTo>
                    <a:pt x="3403132" y="2919184"/>
                  </a:lnTo>
                  <a:lnTo>
                    <a:pt x="3406615" y="2918700"/>
                  </a:lnTo>
                  <a:lnTo>
                    <a:pt x="3410098" y="2918216"/>
                  </a:lnTo>
                  <a:lnTo>
                    <a:pt x="3413582" y="2917733"/>
                  </a:lnTo>
                  <a:lnTo>
                    <a:pt x="3417065" y="2917249"/>
                  </a:lnTo>
                  <a:lnTo>
                    <a:pt x="3420548" y="2946227"/>
                  </a:lnTo>
                  <a:lnTo>
                    <a:pt x="3424031" y="2945764"/>
                  </a:lnTo>
                  <a:lnTo>
                    <a:pt x="3427515" y="2945302"/>
                  </a:lnTo>
                  <a:lnTo>
                    <a:pt x="3430998" y="2944840"/>
                  </a:lnTo>
                  <a:lnTo>
                    <a:pt x="3434481" y="2944377"/>
                  </a:lnTo>
                  <a:lnTo>
                    <a:pt x="3437964" y="2943916"/>
                  </a:lnTo>
                  <a:lnTo>
                    <a:pt x="3441447" y="2951790"/>
                  </a:lnTo>
                  <a:lnTo>
                    <a:pt x="3444931" y="2951334"/>
                  </a:lnTo>
                  <a:lnTo>
                    <a:pt x="3448414" y="2950878"/>
                  </a:lnTo>
                  <a:lnTo>
                    <a:pt x="3451897" y="2950423"/>
                  </a:lnTo>
                  <a:lnTo>
                    <a:pt x="3455380" y="2949968"/>
                  </a:lnTo>
                  <a:lnTo>
                    <a:pt x="3458864" y="2949512"/>
                  </a:lnTo>
                  <a:lnTo>
                    <a:pt x="3462347" y="2960648"/>
                  </a:lnTo>
                  <a:lnTo>
                    <a:pt x="3465830" y="2960201"/>
                  </a:lnTo>
                  <a:lnTo>
                    <a:pt x="3469313" y="2959754"/>
                  </a:lnTo>
                  <a:lnTo>
                    <a:pt x="3472797" y="2959308"/>
                  </a:lnTo>
                  <a:lnTo>
                    <a:pt x="3476280" y="2958861"/>
                  </a:lnTo>
                  <a:lnTo>
                    <a:pt x="3479763" y="2958415"/>
                  </a:lnTo>
                  <a:lnTo>
                    <a:pt x="3483246" y="2957969"/>
                  </a:lnTo>
                  <a:lnTo>
                    <a:pt x="3483246" y="2958463"/>
                  </a:lnTo>
                  <a:lnTo>
                    <a:pt x="3483246" y="2958957"/>
                  </a:lnTo>
                  <a:lnTo>
                    <a:pt x="3483246" y="2959450"/>
                  </a:lnTo>
                  <a:lnTo>
                    <a:pt x="3483246" y="2959942"/>
                  </a:lnTo>
                  <a:lnTo>
                    <a:pt x="3483246" y="2960433"/>
                  </a:lnTo>
                  <a:lnTo>
                    <a:pt x="3483246" y="2960923"/>
                  </a:lnTo>
                  <a:lnTo>
                    <a:pt x="3483246" y="2961412"/>
                  </a:lnTo>
                  <a:lnTo>
                    <a:pt x="3483246" y="2961900"/>
                  </a:lnTo>
                  <a:lnTo>
                    <a:pt x="3483246" y="2962387"/>
                  </a:lnTo>
                  <a:lnTo>
                    <a:pt x="3483246" y="2962873"/>
                  </a:lnTo>
                  <a:lnTo>
                    <a:pt x="3483246" y="2963359"/>
                  </a:lnTo>
                  <a:lnTo>
                    <a:pt x="3483246" y="2963843"/>
                  </a:lnTo>
                  <a:lnTo>
                    <a:pt x="3483246" y="2964327"/>
                  </a:lnTo>
                  <a:lnTo>
                    <a:pt x="3483246" y="2964810"/>
                  </a:lnTo>
                  <a:lnTo>
                    <a:pt x="3483246" y="2965292"/>
                  </a:lnTo>
                  <a:lnTo>
                    <a:pt x="3483246" y="2965772"/>
                  </a:lnTo>
                  <a:lnTo>
                    <a:pt x="3483246" y="2966252"/>
                  </a:lnTo>
                  <a:lnTo>
                    <a:pt x="3483246" y="2966732"/>
                  </a:lnTo>
                  <a:lnTo>
                    <a:pt x="3483246" y="2967210"/>
                  </a:lnTo>
                  <a:lnTo>
                    <a:pt x="3483246" y="2967687"/>
                  </a:lnTo>
                  <a:lnTo>
                    <a:pt x="3483246" y="2968164"/>
                  </a:lnTo>
                  <a:lnTo>
                    <a:pt x="3483246" y="2968639"/>
                  </a:lnTo>
                  <a:lnTo>
                    <a:pt x="3483246" y="2969114"/>
                  </a:lnTo>
                  <a:lnTo>
                    <a:pt x="3483246" y="2969588"/>
                  </a:lnTo>
                  <a:lnTo>
                    <a:pt x="3483246" y="2970061"/>
                  </a:lnTo>
                  <a:lnTo>
                    <a:pt x="3483246" y="2970533"/>
                  </a:lnTo>
                  <a:lnTo>
                    <a:pt x="3483246" y="2971004"/>
                  </a:lnTo>
                  <a:lnTo>
                    <a:pt x="3483246" y="2971475"/>
                  </a:lnTo>
                  <a:lnTo>
                    <a:pt x="3483246" y="2971944"/>
                  </a:lnTo>
                  <a:lnTo>
                    <a:pt x="3483246" y="2972413"/>
                  </a:lnTo>
                  <a:lnTo>
                    <a:pt x="3483246" y="2972881"/>
                  </a:lnTo>
                  <a:lnTo>
                    <a:pt x="3483246" y="2973348"/>
                  </a:lnTo>
                  <a:lnTo>
                    <a:pt x="3483246" y="2973814"/>
                  </a:lnTo>
                  <a:lnTo>
                    <a:pt x="3483246" y="2974279"/>
                  </a:lnTo>
                  <a:lnTo>
                    <a:pt x="3483246" y="2974743"/>
                  </a:lnTo>
                  <a:lnTo>
                    <a:pt x="3483246" y="2975207"/>
                  </a:lnTo>
                  <a:lnTo>
                    <a:pt x="3483246" y="2975669"/>
                  </a:lnTo>
                  <a:lnTo>
                    <a:pt x="3483246" y="2976131"/>
                  </a:lnTo>
                  <a:lnTo>
                    <a:pt x="3483246" y="2976592"/>
                  </a:lnTo>
                  <a:lnTo>
                    <a:pt x="3483246" y="2977053"/>
                  </a:lnTo>
                  <a:lnTo>
                    <a:pt x="3483246" y="2977512"/>
                  </a:lnTo>
                  <a:lnTo>
                    <a:pt x="3483246" y="2977970"/>
                  </a:lnTo>
                  <a:lnTo>
                    <a:pt x="3483246" y="2978428"/>
                  </a:lnTo>
                  <a:lnTo>
                    <a:pt x="3483246" y="2978885"/>
                  </a:lnTo>
                  <a:lnTo>
                    <a:pt x="3483246" y="2979341"/>
                  </a:lnTo>
                  <a:lnTo>
                    <a:pt x="3483246" y="2979796"/>
                  </a:lnTo>
                  <a:lnTo>
                    <a:pt x="3483246" y="2980251"/>
                  </a:lnTo>
                  <a:lnTo>
                    <a:pt x="3483246" y="2980704"/>
                  </a:lnTo>
                  <a:lnTo>
                    <a:pt x="3483246" y="2981157"/>
                  </a:lnTo>
                  <a:lnTo>
                    <a:pt x="3483246" y="2981609"/>
                  </a:lnTo>
                  <a:lnTo>
                    <a:pt x="3483246" y="2982060"/>
                  </a:lnTo>
                  <a:lnTo>
                    <a:pt x="3483246" y="2982510"/>
                  </a:lnTo>
                  <a:lnTo>
                    <a:pt x="3483246" y="2982960"/>
                  </a:lnTo>
                  <a:lnTo>
                    <a:pt x="3483246" y="2983408"/>
                  </a:lnTo>
                  <a:lnTo>
                    <a:pt x="3483246" y="2983856"/>
                  </a:lnTo>
                  <a:lnTo>
                    <a:pt x="3483246" y="2984303"/>
                  </a:lnTo>
                  <a:lnTo>
                    <a:pt x="3483246" y="2984750"/>
                  </a:lnTo>
                  <a:lnTo>
                    <a:pt x="3483246" y="2985195"/>
                  </a:lnTo>
                  <a:lnTo>
                    <a:pt x="3483246" y="2985640"/>
                  </a:lnTo>
                  <a:lnTo>
                    <a:pt x="3483246" y="2986084"/>
                  </a:lnTo>
                  <a:lnTo>
                    <a:pt x="3483246" y="2986527"/>
                  </a:lnTo>
                  <a:lnTo>
                    <a:pt x="3483246" y="2986969"/>
                  </a:lnTo>
                  <a:lnTo>
                    <a:pt x="3483246" y="2987411"/>
                  </a:lnTo>
                  <a:lnTo>
                    <a:pt x="3483246" y="2987851"/>
                  </a:lnTo>
                  <a:lnTo>
                    <a:pt x="3483246" y="2988291"/>
                  </a:lnTo>
                  <a:lnTo>
                    <a:pt x="3483246" y="2988730"/>
                  </a:lnTo>
                  <a:lnTo>
                    <a:pt x="3483246" y="2989169"/>
                  </a:lnTo>
                  <a:lnTo>
                    <a:pt x="3483246" y="2989607"/>
                  </a:lnTo>
                  <a:lnTo>
                    <a:pt x="3483246" y="2990043"/>
                  </a:lnTo>
                  <a:lnTo>
                    <a:pt x="3483246" y="2990479"/>
                  </a:lnTo>
                  <a:lnTo>
                    <a:pt x="3483246" y="2990915"/>
                  </a:lnTo>
                  <a:lnTo>
                    <a:pt x="3483246" y="2991349"/>
                  </a:lnTo>
                  <a:lnTo>
                    <a:pt x="3483246" y="2991783"/>
                  </a:lnTo>
                  <a:lnTo>
                    <a:pt x="3483246" y="2992216"/>
                  </a:lnTo>
                  <a:lnTo>
                    <a:pt x="3483246" y="2992648"/>
                  </a:lnTo>
                  <a:lnTo>
                    <a:pt x="3483246" y="2993080"/>
                  </a:lnTo>
                  <a:lnTo>
                    <a:pt x="3483246" y="2993511"/>
                  </a:lnTo>
                  <a:lnTo>
                    <a:pt x="3483246" y="2993940"/>
                  </a:lnTo>
                  <a:lnTo>
                    <a:pt x="3483246" y="2994370"/>
                  </a:lnTo>
                  <a:lnTo>
                    <a:pt x="3483246" y="2994798"/>
                  </a:lnTo>
                  <a:lnTo>
                    <a:pt x="3483246" y="2995226"/>
                  </a:lnTo>
                  <a:lnTo>
                    <a:pt x="3483246" y="2995653"/>
                  </a:lnTo>
                  <a:lnTo>
                    <a:pt x="3483246" y="2996079"/>
                  </a:lnTo>
                  <a:lnTo>
                    <a:pt x="3483246" y="2996505"/>
                  </a:lnTo>
                  <a:lnTo>
                    <a:pt x="3483246" y="2996929"/>
                  </a:lnTo>
                  <a:lnTo>
                    <a:pt x="3483246" y="2997353"/>
                  </a:lnTo>
                  <a:lnTo>
                    <a:pt x="3483246" y="2997777"/>
                  </a:lnTo>
                  <a:lnTo>
                    <a:pt x="3483246" y="2998199"/>
                  </a:lnTo>
                  <a:lnTo>
                    <a:pt x="3483246" y="2998621"/>
                  </a:lnTo>
                  <a:lnTo>
                    <a:pt x="3483246" y="2999042"/>
                  </a:lnTo>
                  <a:lnTo>
                    <a:pt x="3483246" y="2999462"/>
                  </a:lnTo>
                  <a:lnTo>
                    <a:pt x="3483246" y="2999882"/>
                  </a:lnTo>
                  <a:lnTo>
                    <a:pt x="3483246" y="3000301"/>
                  </a:lnTo>
                  <a:lnTo>
                    <a:pt x="3483246" y="3000719"/>
                  </a:lnTo>
                  <a:lnTo>
                    <a:pt x="3483246" y="3001136"/>
                  </a:lnTo>
                  <a:lnTo>
                    <a:pt x="3483246" y="3001553"/>
                  </a:lnTo>
                  <a:lnTo>
                    <a:pt x="3483246" y="3001969"/>
                  </a:lnTo>
                  <a:lnTo>
                    <a:pt x="3483246" y="3002384"/>
                  </a:lnTo>
                  <a:lnTo>
                    <a:pt x="3483246" y="3002799"/>
                  </a:lnTo>
                  <a:lnTo>
                    <a:pt x="3483246" y="3003212"/>
                  </a:lnTo>
                  <a:lnTo>
                    <a:pt x="3483246" y="3003626"/>
                  </a:lnTo>
                  <a:lnTo>
                    <a:pt x="3483246" y="3004038"/>
                  </a:lnTo>
                  <a:lnTo>
                    <a:pt x="3483246" y="3004450"/>
                  </a:lnTo>
                  <a:lnTo>
                    <a:pt x="3483246" y="3004861"/>
                  </a:lnTo>
                  <a:lnTo>
                    <a:pt x="3483246" y="3005271"/>
                  </a:lnTo>
                  <a:lnTo>
                    <a:pt x="3483246" y="3005680"/>
                  </a:lnTo>
                  <a:lnTo>
                    <a:pt x="3483246" y="3006089"/>
                  </a:lnTo>
                  <a:lnTo>
                    <a:pt x="3483246" y="3006498"/>
                  </a:lnTo>
                  <a:lnTo>
                    <a:pt x="3483246" y="3006905"/>
                  </a:lnTo>
                  <a:lnTo>
                    <a:pt x="3483246" y="3007312"/>
                  </a:lnTo>
                  <a:lnTo>
                    <a:pt x="3483246" y="3007718"/>
                  </a:lnTo>
                  <a:lnTo>
                    <a:pt x="3483246" y="3008123"/>
                  </a:lnTo>
                  <a:lnTo>
                    <a:pt x="3483246" y="3008528"/>
                  </a:lnTo>
                  <a:lnTo>
                    <a:pt x="3483246" y="3008932"/>
                  </a:lnTo>
                  <a:lnTo>
                    <a:pt x="3483246" y="3009335"/>
                  </a:lnTo>
                  <a:lnTo>
                    <a:pt x="3483246" y="3009738"/>
                  </a:lnTo>
                  <a:lnTo>
                    <a:pt x="3483246" y="3010140"/>
                  </a:lnTo>
                  <a:lnTo>
                    <a:pt x="3483246" y="3010541"/>
                  </a:lnTo>
                  <a:lnTo>
                    <a:pt x="3483246" y="3010942"/>
                  </a:lnTo>
                  <a:lnTo>
                    <a:pt x="3483246" y="3011342"/>
                  </a:lnTo>
                  <a:lnTo>
                    <a:pt x="3483246" y="3011741"/>
                  </a:lnTo>
                  <a:lnTo>
                    <a:pt x="3483246" y="3012140"/>
                  </a:lnTo>
                  <a:lnTo>
                    <a:pt x="3483246" y="3012537"/>
                  </a:lnTo>
                  <a:lnTo>
                    <a:pt x="3483246" y="3012935"/>
                  </a:lnTo>
                  <a:lnTo>
                    <a:pt x="3483246" y="3013331"/>
                  </a:lnTo>
                  <a:lnTo>
                    <a:pt x="3483246" y="3013727"/>
                  </a:lnTo>
                  <a:lnTo>
                    <a:pt x="3483246" y="3014122"/>
                  </a:lnTo>
                  <a:lnTo>
                    <a:pt x="3483246" y="3014517"/>
                  </a:lnTo>
                  <a:lnTo>
                    <a:pt x="3483246" y="3014911"/>
                  </a:lnTo>
                  <a:lnTo>
                    <a:pt x="3483246" y="3015304"/>
                  </a:lnTo>
                  <a:lnTo>
                    <a:pt x="3483246" y="3015697"/>
                  </a:lnTo>
                  <a:lnTo>
                    <a:pt x="3483246" y="3016088"/>
                  </a:lnTo>
                  <a:lnTo>
                    <a:pt x="3483246" y="3016480"/>
                  </a:lnTo>
                  <a:lnTo>
                    <a:pt x="3483246" y="3016870"/>
                  </a:lnTo>
                  <a:lnTo>
                    <a:pt x="3483246" y="3017260"/>
                  </a:lnTo>
                  <a:lnTo>
                    <a:pt x="3483246" y="3017650"/>
                  </a:lnTo>
                  <a:lnTo>
                    <a:pt x="3483246" y="3018038"/>
                  </a:lnTo>
                  <a:lnTo>
                    <a:pt x="3483246" y="3018426"/>
                  </a:lnTo>
                  <a:lnTo>
                    <a:pt x="3483246" y="3018814"/>
                  </a:lnTo>
                  <a:lnTo>
                    <a:pt x="3483246" y="3019200"/>
                  </a:lnTo>
                  <a:lnTo>
                    <a:pt x="3483246" y="3019586"/>
                  </a:lnTo>
                  <a:lnTo>
                    <a:pt x="3483246" y="3019972"/>
                  </a:lnTo>
                  <a:lnTo>
                    <a:pt x="3483246" y="3020357"/>
                  </a:lnTo>
                  <a:lnTo>
                    <a:pt x="3483246" y="3020741"/>
                  </a:lnTo>
                  <a:lnTo>
                    <a:pt x="3483246" y="3021124"/>
                  </a:lnTo>
                  <a:lnTo>
                    <a:pt x="3483246" y="3021507"/>
                  </a:lnTo>
                  <a:lnTo>
                    <a:pt x="3483246" y="3021889"/>
                  </a:lnTo>
                  <a:lnTo>
                    <a:pt x="3483246" y="3022271"/>
                  </a:lnTo>
                  <a:lnTo>
                    <a:pt x="3483246" y="3022652"/>
                  </a:lnTo>
                  <a:lnTo>
                    <a:pt x="3483246" y="3023032"/>
                  </a:lnTo>
                  <a:lnTo>
                    <a:pt x="3483246" y="3023412"/>
                  </a:lnTo>
                  <a:lnTo>
                    <a:pt x="3483246" y="3023791"/>
                  </a:lnTo>
                  <a:lnTo>
                    <a:pt x="3483246" y="3024169"/>
                  </a:lnTo>
                  <a:lnTo>
                    <a:pt x="3483246" y="3024547"/>
                  </a:lnTo>
                  <a:lnTo>
                    <a:pt x="3483246" y="3024924"/>
                  </a:lnTo>
                  <a:lnTo>
                    <a:pt x="3483246" y="3025301"/>
                  </a:lnTo>
                  <a:lnTo>
                    <a:pt x="3483246" y="3025677"/>
                  </a:lnTo>
                  <a:lnTo>
                    <a:pt x="3483246" y="3026052"/>
                  </a:lnTo>
                  <a:lnTo>
                    <a:pt x="3483246" y="3026427"/>
                  </a:lnTo>
                  <a:lnTo>
                    <a:pt x="3483246" y="3026801"/>
                  </a:lnTo>
                  <a:lnTo>
                    <a:pt x="3483246" y="3027175"/>
                  </a:lnTo>
                  <a:lnTo>
                    <a:pt x="3483246" y="3027548"/>
                  </a:lnTo>
                  <a:lnTo>
                    <a:pt x="3483246" y="3027920"/>
                  </a:lnTo>
                  <a:lnTo>
                    <a:pt x="3483246" y="3028292"/>
                  </a:lnTo>
                  <a:lnTo>
                    <a:pt x="3483246" y="3028663"/>
                  </a:lnTo>
                  <a:lnTo>
                    <a:pt x="3483246" y="3029033"/>
                  </a:lnTo>
                  <a:lnTo>
                    <a:pt x="3483246" y="3029403"/>
                  </a:lnTo>
                  <a:lnTo>
                    <a:pt x="3483246" y="3029772"/>
                  </a:lnTo>
                  <a:lnTo>
                    <a:pt x="3483246" y="3030141"/>
                  </a:lnTo>
                  <a:lnTo>
                    <a:pt x="3483246" y="3030509"/>
                  </a:lnTo>
                  <a:lnTo>
                    <a:pt x="3483246" y="3030877"/>
                  </a:lnTo>
                  <a:lnTo>
                    <a:pt x="3483246" y="3031244"/>
                  </a:lnTo>
                  <a:lnTo>
                    <a:pt x="3483246" y="3031610"/>
                  </a:lnTo>
                  <a:lnTo>
                    <a:pt x="3483246" y="3031976"/>
                  </a:lnTo>
                  <a:lnTo>
                    <a:pt x="3483246" y="3032341"/>
                  </a:lnTo>
                  <a:lnTo>
                    <a:pt x="3483246" y="3032705"/>
                  </a:lnTo>
                  <a:lnTo>
                    <a:pt x="3483246" y="3033069"/>
                  </a:lnTo>
                  <a:lnTo>
                    <a:pt x="3483246" y="3033432"/>
                  </a:lnTo>
                  <a:lnTo>
                    <a:pt x="3483246" y="3033795"/>
                  </a:lnTo>
                  <a:lnTo>
                    <a:pt x="3483246" y="3034157"/>
                  </a:lnTo>
                  <a:lnTo>
                    <a:pt x="3483246" y="3034519"/>
                  </a:lnTo>
                  <a:lnTo>
                    <a:pt x="3483246" y="3034880"/>
                  </a:lnTo>
                  <a:lnTo>
                    <a:pt x="3483246" y="3035240"/>
                  </a:lnTo>
                  <a:lnTo>
                    <a:pt x="3483246" y="3035600"/>
                  </a:lnTo>
                  <a:lnTo>
                    <a:pt x="3483246" y="3035960"/>
                  </a:lnTo>
                  <a:lnTo>
                    <a:pt x="3483246" y="3036318"/>
                  </a:lnTo>
                  <a:lnTo>
                    <a:pt x="3483246" y="3036676"/>
                  </a:lnTo>
                  <a:lnTo>
                    <a:pt x="3483246" y="3037034"/>
                  </a:lnTo>
                  <a:lnTo>
                    <a:pt x="3483246" y="3037391"/>
                  </a:lnTo>
                  <a:lnTo>
                    <a:pt x="3483246" y="3037747"/>
                  </a:lnTo>
                  <a:lnTo>
                    <a:pt x="3483246" y="3038103"/>
                  </a:lnTo>
                  <a:lnTo>
                    <a:pt x="3483246" y="3038458"/>
                  </a:lnTo>
                  <a:lnTo>
                    <a:pt x="3483246" y="3038813"/>
                  </a:lnTo>
                  <a:lnTo>
                    <a:pt x="3483246" y="3039167"/>
                  </a:lnTo>
                  <a:lnTo>
                    <a:pt x="3483246" y="3039521"/>
                  </a:lnTo>
                  <a:lnTo>
                    <a:pt x="3483246" y="3039874"/>
                  </a:lnTo>
                  <a:lnTo>
                    <a:pt x="3483246" y="3040226"/>
                  </a:lnTo>
                  <a:lnTo>
                    <a:pt x="3483246" y="3040578"/>
                  </a:lnTo>
                  <a:lnTo>
                    <a:pt x="3483246" y="3040929"/>
                  </a:lnTo>
                  <a:lnTo>
                    <a:pt x="3483246" y="3041280"/>
                  </a:lnTo>
                  <a:lnTo>
                    <a:pt x="3483246" y="3041630"/>
                  </a:lnTo>
                  <a:lnTo>
                    <a:pt x="3483246" y="3041980"/>
                  </a:lnTo>
                  <a:lnTo>
                    <a:pt x="3483246" y="3042329"/>
                  </a:lnTo>
                  <a:lnTo>
                    <a:pt x="3483246" y="3042678"/>
                  </a:lnTo>
                  <a:lnTo>
                    <a:pt x="3483246" y="3043026"/>
                  </a:lnTo>
                  <a:lnTo>
                    <a:pt x="3483246" y="3043373"/>
                  </a:lnTo>
                  <a:lnTo>
                    <a:pt x="3483246" y="3043720"/>
                  </a:lnTo>
                  <a:lnTo>
                    <a:pt x="3483246" y="3044066"/>
                  </a:lnTo>
                  <a:lnTo>
                    <a:pt x="3483246" y="3044412"/>
                  </a:lnTo>
                  <a:lnTo>
                    <a:pt x="3483246" y="3044757"/>
                  </a:lnTo>
                  <a:lnTo>
                    <a:pt x="3483246" y="3045102"/>
                  </a:lnTo>
                  <a:lnTo>
                    <a:pt x="3483246" y="3045446"/>
                  </a:lnTo>
                  <a:lnTo>
                    <a:pt x="3483246" y="3045790"/>
                  </a:lnTo>
                  <a:lnTo>
                    <a:pt x="3483246" y="3046133"/>
                  </a:lnTo>
                  <a:lnTo>
                    <a:pt x="3483246" y="3046476"/>
                  </a:lnTo>
                  <a:lnTo>
                    <a:pt x="3483246" y="3046818"/>
                  </a:lnTo>
                  <a:lnTo>
                    <a:pt x="3483246" y="3047159"/>
                  </a:lnTo>
                  <a:lnTo>
                    <a:pt x="3483246" y="3047500"/>
                  </a:lnTo>
                  <a:lnTo>
                    <a:pt x="3483246" y="3047841"/>
                  </a:lnTo>
                  <a:lnTo>
                    <a:pt x="3483246" y="3048180"/>
                  </a:lnTo>
                  <a:lnTo>
                    <a:pt x="3483246" y="3048520"/>
                  </a:lnTo>
                  <a:lnTo>
                    <a:pt x="3483246" y="3048859"/>
                  </a:lnTo>
                  <a:lnTo>
                    <a:pt x="3483246" y="3049197"/>
                  </a:lnTo>
                  <a:lnTo>
                    <a:pt x="3483246" y="3049535"/>
                  </a:lnTo>
                  <a:lnTo>
                    <a:pt x="3483246" y="3049872"/>
                  </a:lnTo>
                  <a:lnTo>
                    <a:pt x="3483246" y="3050209"/>
                  </a:lnTo>
                  <a:lnTo>
                    <a:pt x="3483246" y="3050545"/>
                  </a:lnTo>
                  <a:lnTo>
                    <a:pt x="3483246" y="3050881"/>
                  </a:lnTo>
                  <a:lnTo>
                    <a:pt x="3483246" y="3051216"/>
                  </a:lnTo>
                  <a:lnTo>
                    <a:pt x="3483246" y="3051550"/>
                  </a:lnTo>
                  <a:lnTo>
                    <a:pt x="3483246" y="3051885"/>
                  </a:lnTo>
                  <a:lnTo>
                    <a:pt x="3483246" y="3052218"/>
                  </a:lnTo>
                  <a:lnTo>
                    <a:pt x="3483246" y="3052551"/>
                  </a:lnTo>
                  <a:lnTo>
                    <a:pt x="3483246" y="3052884"/>
                  </a:lnTo>
                  <a:lnTo>
                    <a:pt x="3483246" y="3053216"/>
                  </a:lnTo>
                  <a:lnTo>
                    <a:pt x="3483246" y="3053548"/>
                  </a:lnTo>
                  <a:lnTo>
                    <a:pt x="3483246" y="3053879"/>
                  </a:lnTo>
                  <a:lnTo>
                    <a:pt x="3483246" y="3054209"/>
                  </a:lnTo>
                  <a:lnTo>
                    <a:pt x="3483246" y="3054539"/>
                  </a:lnTo>
                  <a:lnTo>
                    <a:pt x="3483246" y="3054869"/>
                  </a:lnTo>
                  <a:lnTo>
                    <a:pt x="3483246" y="3055198"/>
                  </a:lnTo>
                  <a:lnTo>
                    <a:pt x="3483246" y="3055526"/>
                  </a:lnTo>
                  <a:lnTo>
                    <a:pt x="3483246" y="3055854"/>
                  </a:lnTo>
                  <a:lnTo>
                    <a:pt x="3483246" y="3056182"/>
                  </a:lnTo>
                  <a:lnTo>
                    <a:pt x="3483246" y="3056509"/>
                  </a:lnTo>
                  <a:lnTo>
                    <a:pt x="3483246" y="3056835"/>
                  </a:lnTo>
                  <a:lnTo>
                    <a:pt x="3483246" y="3057161"/>
                  </a:lnTo>
                  <a:lnTo>
                    <a:pt x="3483246" y="3057487"/>
                  </a:lnTo>
                  <a:lnTo>
                    <a:pt x="3483246" y="3057812"/>
                  </a:lnTo>
                  <a:lnTo>
                    <a:pt x="3483246" y="3058136"/>
                  </a:lnTo>
                  <a:lnTo>
                    <a:pt x="3483246" y="3058460"/>
                  </a:lnTo>
                  <a:lnTo>
                    <a:pt x="3483246" y="3058784"/>
                  </a:lnTo>
                  <a:lnTo>
                    <a:pt x="3483246" y="3059107"/>
                  </a:lnTo>
                  <a:lnTo>
                    <a:pt x="3483246" y="3059429"/>
                  </a:lnTo>
                  <a:lnTo>
                    <a:pt x="3483246" y="3059751"/>
                  </a:lnTo>
                  <a:lnTo>
                    <a:pt x="3483246" y="3060073"/>
                  </a:lnTo>
                  <a:lnTo>
                    <a:pt x="3483246" y="3060394"/>
                  </a:lnTo>
                  <a:lnTo>
                    <a:pt x="3483246" y="3060715"/>
                  </a:lnTo>
                  <a:lnTo>
                    <a:pt x="3483246" y="3061035"/>
                  </a:lnTo>
                  <a:lnTo>
                    <a:pt x="3483246" y="3061354"/>
                  </a:lnTo>
                  <a:lnTo>
                    <a:pt x="3483246" y="3061673"/>
                  </a:lnTo>
                  <a:lnTo>
                    <a:pt x="3483246" y="3061992"/>
                  </a:lnTo>
                  <a:lnTo>
                    <a:pt x="3483246" y="3062310"/>
                  </a:lnTo>
                  <a:lnTo>
                    <a:pt x="3483246" y="3062628"/>
                  </a:lnTo>
                  <a:lnTo>
                    <a:pt x="3483246" y="3062945"/>
                  </a:lnTo>
                  <a:lnTo>
                    <a:pt x="3483246" y="3063262"/>
                  </a:lnTo>
                  <a:lnTo>
                    <a:pt x="3483246" y="3063578"/>
                  </a:lnTo>
                  <a:lnTo>
                    <a:pt x="3483246" y="3063894"/>
                  </a:lnTo>
                  <a:lnTo>
                    <a:pt x="3483246" y="3064209"/>
                  </a:lnTo>
                  <a:lnTo>
                    <a:pt x="3483246" y="3064524"/>
                  </a:lnTo>
                  <a:lnTo>
                    <a:pt x="3483246" y="3064838"/>
                  </a:lnTo>
                  <a:lnTo>
                    <a:pt x="3483246" y="3065152"/>
                  </a:lnTo>
                  <a:lnTo>
                    <a:pt x="3483246" y="3065466"/>
                  </a:lnTo>
                  <a:lnTo>
                    <a:pt x="3483246" y="3065779"/>
                  </a:lnTo>
                  <a:lnTo>
                    <a:pt x="3483246" y="3066091"/>
                  </a:lnTo>
                  <a:lnTo>
                    <a:pt x="3483246" y="3066403"/>
                  </a:lnTo>
                  <a:lnTo>
                    <a:pt x="3483246" y="3066715"/>
                  </a:lnTo>
                  <a:lnTo>
                    <a:pt x="3483246" y="3067026"/>
                  </a:lnTo>
                  <a:lnTo>
                    <a:pt x="3483246" y="3067336"/>
                  </a:lnTo>
                  <a:lnTo>
                    <a:pt x="3483246" y="3067647"/>
                  </a:lnTo>
                  <a:lnTo>
                    <a:pt x="3483246" y="3067956"/>
                  </a:lnTo>
                  <a:lnTo>
                    <a:pt x="3483246" y="3068265"/>
                  </a:lnTo>
                  <a:lnTo>
                    <a:pt x="3483246" y="3068574"/>
                  </a:lnTo>
                  <a:lnTo>
                    <a:pt x="3483246" y="3068883"/>
                  </a:lnTo>
                  <a:lnTo>
                    <a:pt x="3483246" y="3069190"/>
                  </a:lnTo>
                  <a:lnTo>
                    <a:pt x="3483246" y="3069498"/>
                  </a:lnTo>
                  <a:lnTo>
                    <a:pt x="3483246" y="3069805"/>
                  </a:lnTo>
                  <a:lnTo>
                    <a:pt x="3483246" y="3070111"/>
                  </a:lnTo>
                  <a:lnTo>
                    <a:pt x="3483246" y="3070417"/>
                  </a:lnTo>
                  <a:lnTo>
                    <a:pt x="3483246" y="3070723"/>
                  </a:lnTo>
                  <a:lnTo>
                    <a:pt x="3483246" y="3071028"/>
                  </a:lnTo>
                  <a:lnTo>
                    <a:pt x="3483246" y="3071333"/>
                  </a:lnTo>
                  <a:lnTo>
                    <a:pt x="3483246" y="3071637"/>
                  </a:lnTo>
                  <a:lnTo>
                    <a:pt x="3483246" y="3071941"/>
                  </a:lnTo>
                  <a:lnTo>
                    <a:pt x="3483246" y="3072244"/>
                  </a:lnTo>
                  <a:lnTo>
                    <a:pt x="3483246" y="3072547"/>
                  </a:lnTo>
                  <a:lnTo>
                    <a:pt x="3483246" y="3072849"/>
                  </a:lnTo>
                  <a:lnTo>
                    <a:pt x="3483246" y="3073151"/>
                  </a:lnTo>
                  <a:lnTo>
                    <a:pt x="3483246" y="3073453"/>
                  </a:lnTo>
                  <a:lnTo>
                    <a:pt x="3483246" y="3073754"/>
                  </a:lnTo>
                  <a:lnTo>
                    <a:pt x="3483246" y="3074054"/>
                  </a:lnTo>
                  <a:lnTo>
                    <a:pt x="3483246" y="3074355"/>
                  </a:lnTo>
                  <a:lnTo>
                    <a:pt x="3483246" y="3074654"/>
                  </a:lnTo>
                  <a:lnTo>
                    <a:pt x="3483246" y="3074954"/>
                  </a:lnTo>
                  <a:lnTo>
                    <a:pt x="3483246" y="3075253"/>
                  </a:lnTo>
                  <a:lnTo>
                    <a:pt x="3483246" y="3075551"/>
                  </a:lnTo>
                  <a:lnTo>
                    <a:pt x="3483246" y="3075849"/>
                  </a:lnTo>
                  <a:lnTo>
                    <a:pt x="3483246" y="3076147"/>
                  </a:lnTo>
                  <a:lnTo>
                    <a:pt x="3483246" y="3076444"/>
                  </a:lnTo>
                  <a:lnTo>
                    <a:pt x="3483246" y="3076741"/>
                  </a:lnTo>
                  <a:lnTo>
                    <a:pt x="3483246" y="3077037"/>
                  </a:lnTo>
                  <a:lnTo>
                    <a:pt x="3483246" y="3077333"/>
                  </a:lnTo>
                  <a:lnTo>
                    <a:pt x="3483246" y="3077628"/>
                  </a:lnTo>
                  <a:lnTo>
                    <a:pt x="3483246" y="3077923"/>
                  </a:lnTo>
                  <a:lnTo>
                    <a:pt x="3483246" y="3078218"/>
                  </a:lnTo>
                  <a:lnTo>
                    <a:pt x="3483246" y="3078512"/>
                  </a:lnTo>
                  <a:lnTo>
                    <a:pt x="3483246" y="3078806"/>
                  </a:lnTo>
                  <a:lnTo>
                    <a:pt x="3483246" y="3079099"/>
                  </a:lnTo>
                  <a:lnTo>
                    <a:pt x="3483246" y="3079392"/>
                  </a:lnTo>
                  <a:lnTo>
                    <a:pt x="3483246" y="3079684"/>
                  </a:lnTo>
                  <a:lnTo>
                    <a:pt x="3483246" y="3079976"/>
                  </a:lnTo>
                  <a:lnTo>
                    <a:pt x="3483246" y="3080268"/>
                  </a:lnTo>
                  <a:lnTo>
                    <a:pt x="3483246" y="3080559"/>
                  </a:lnTo>
                  <a:lnTo>
                    <a:pt x="3483246" y="3080850"/>
                  </a:lnTo>
                  <a:lnTo>
                    <a:pt x="3483246" y="3081140"/>
                  </a:lnTo>
                  <a:lnTo>
                    <a:pt x="3483246" y="3081430"/>
                  </a:lnTo>
                  <a:lnTo>
                    <a:pt x="3483246" y="3081719"/>
                  </a:lnTo>
                  <a:lnTo>
                    <a:pt x="3483246" y="3082009"/>
                  </a:lnTo>
                  <a:lnTo>
                    <a:pt x="3483246" y="3082297"/>
                  </a:lnTo>
                  <a:lnTo>
                    <a:pt x="3483246" y="3082585"/>
                  </a:lnTo>
                  <a:lnTo>
                    <a:pt x="3483246" y="3082873"/>
                  </a:lnTo>
                  <a:lnTo>
                    <a:pt x="3483246" y="3083161"/>
                  </a:lnTo>
                  <a:lnTo>
                    <a:pt x="3483246" y="3083448"/>
                  </a:lnTo>
                  <a:lnTo>
                    <a:pt x="3483246" y="3083734"/>
                  </a:lnTo>
                  <a:lnTo>
                    <a:pt x="3483246" y="3084020"/>
                  </a:lnTo>
                  <a:lnTo>
                    <a:pt x="3483246" y="3084306"/>
                  </a:lnTo>
                  <a:lnTo>
                    <a:pt x="3483246" y="3084592"/>
                  </a:lnTo>
                  <a:lnTo>
                    <a:pt x="3483246" y="3084877"/>
                  </a:lnTo>
                  <a:lnTo>
                    <a:pt x="3483246" y="3085161"/>
                  </a:lnTo>
                  <a:lnTo>
                    <a:pt x="3483246" y="3085445"/>
                  </a:lnTo>
                  <a:lnTo>
                    <a:pt x="3483246" y="3085729"/>
                  </a:lnTo>
                  <a:lnTo>
                    <a:pt x="3483246" y="3086012"/>
                  </a:lnTo>
                  <a:lnTo>
                    <a:pt x="3483246" y="3086295"/>
                  </a:lnTo>
                  <a:lnTo>
                    <a:pt x="3483246" y="3086578"/>
                  </a:lnTo>
                  <a:lnTo>
                    <a:pt x="3483246" y="3086860"/>
                  </a:lnTo>
                  <a:lnTo>
                    <a:pt x="3483246" y="3087142"/>
                  </a:lnTo>
                  <a:lnTo>
                    <a:pt x="3483246" y="3087423"/>
                  </a:lnTo>
                  <a:lnTo>
                    <a:pt x="3483246" y="3087704"/>
                  </a:lnTo>
                  <a:lnTo>
                    <a:pt x="3483246" y="3087984"/>
                  </a:lnTo>
                  <a:lnTo>
                    <a:pt x="3483246" y="3088265"/>
                  </a:lnTo>
                  <a:lnTo>
                    <a:pt x="3483246" y="3088544"/>
                  </a:lnTo>
                  <a:lnTo>
                    <a:pt x="3483246" y="3088824"/>
                  </a:lnTo>
                  <a:lnTo>
                    <a:pt x="3483246" y="3089103"/>
                  </a:lnTo>
                  <a:lnTo>
                    <a:pt x="3483246" y="3089381"/>
                  </a:lnTo>
                  <a:lnTo>
                    <a:pt x="3483246" y="3089659"/>
                  </a:lnTo>
                  <a:lnTo>
                    <a:pt x="3483246" y="3089937"/>
                  </a:lnTo>
                  <a:lnTo>
                    <a:pt x="3483246" y="3090214"/>
                  </a:lnTo>
                  <a:lnTo>
                    <a:pt x="3483246" y="3090491"/>
                  </a:lnTo>
                  <a:lnTo>
                    <a:pt x="3483246" y="3090768"/>
                  </a:lnTo>
                  <a:lnTo>
                    <a:pt x="3483246" y="3091044"/>
                  </a:lnTo>
                  <a:lnTo>
                    <a:pt x="3483246" y="3091320"/>
                  </a:lnTo>
                  <a:lnTo>
                    <a:pt x="3483246" y="3091595"/>
                  </a:lnTo>
                  <a:lnTo>
                    <a:pt x="3483246" y="3091870"/>
                  </a:lnTo>
                  <a:lnTo>
                    <a:pt x="3483246" y="3092145"/>
                  </a:lnTo>
                  <a:lnTo>
                    <a:pt x="3483246" y="3092419"/>
                  </a:lnTo>
                  <a:lnTo>
                    <a:pt x="3483246" y="3092693"/>
                  </a:lnTo>
                  <a:lnTo>
                    <a:pt x="3483246" y="3092967"/>
                  </a:lnTo>
                  <a:lnTo>
                    <a:pt x="3483246" y="3093240"/>
                  </a:lnTo>
                  <a:lnTo>
                    <a:pt x="3483246" y="3093513"/>
                  </a:lnTo>
                  <a:lnTo>
                    <a:pt x="3483246" y="3093785"/>
                  </a:lnTo>
                  <a:lnTo>
                    <a:pt x="3483246" y="3094057"/>
                  </a:lnTo>
                  <a:lnTo>
                    <a:pt x="3483246" y="3094328"/>
                  </a:lnTo>
                  <a:lnTo>
                    <a:pt x="3483246" y="3094600"/>
                  </a:lnTo>
                  <a:lnTo>
                    <a:pt x="3483246" y="3094870"/>
                  </a:lnTo>
                  <a:lnTo>
                    <a:pt x="3483246" y="3095141"/>
                  </a:lnTo>
                  <a:lnTo>
                    <a:pt x="3483246" y="3095411"/>
                  </a:lnTo>
                  <a:lnTo>
                    <a:pt x="3483246" y="3095681"/>
                  </a:lnTo>
                  <a:lnTo>
                    <a:pt x="3483246" y="3095950"/>
                  </a:lnTo>
                  <a:lnTo>
                    <a:pt x="3483246" y="3096219"/>
                  </a:lnTo>
                  <a:lnTo>
                    <a:pt x="3483246" y="3096488"/>
                  </a:lnTo>
                  <a:lnTo>
                    <a:pt x="3483246" y="3096756"/>
                  </a:lnTo>
                  <a:lnTo>
                    <a:pt x="3483246" y="3097024"/>
                  </a:lnTo>
                  <a:lnTo>
                    <a:pt x="3483246" y="3097291"/>
                  </a:lnTo>
                  <a:lnTo>
                    <a:pt x="3483246" y="3097558"/>
                  </a:lnTo>
                  <a:lnTo>
                    <a:pt x="3483246" y="3097825"/>
                  </a:lnTo>
                  <a:lnTo>
                    <a:pt x="3483246" y="3098091"/>
                  </a:lnTo>
                  <a:lnTo>
                    <a:pt x="3483246" y="3098357"/>
                  </a:lnTo>
                  <a:lnTo>
                    <a:pt x="3483246" y="3098623"/>
                  </a:lnTo>
                  <a:lnTo>
                    <a:pt x="3483246" y="3098888"/>
                  </a:lnTo>
                  <a:lnTo>
                    <a:pt x="3483246" y="3099153"/>
                  </a:lnTo>
                  <a:lnTo>
                    <a:pt x="3483246" y="3099418"/>
                  </a:lnTo>
                  <a:lnTo>
                    <a:pt x="3483246" y="3099682"/>
                  </a:lnTo>
                  <a:lnTo>
                    <a:pt x="3483246" y="3099946"/>
                  </a:lnTo>
                  <a:lnTo>
                    <a:pt x="3483246" y="3100209"/>
                  </a:lnTo>
                  <a:lnTo>
                    <a:pt x="3483246" y="3100472"/>
                  </a:lnTo>
                  <a:lnTo>
                    <a:pt x="3483246" y="3100735"/>
                  </a:lnTo>
                  <a:lnTo>
                    <a:pt x="3483246" y="3100997"/>
                  </a:lnTo>
                  <a:lnTo>
                    <a:pt x="3483246" y="3101259"/>
                  </a:lnTo>
                  <a:lnTo>
                    <a:pt x="3483246" y="3101521"/>
                  </a:lnTo>
                  <a:lnTo>
                    <a:pt x="3483246" y="3101782"/>
                  </a:lnTo>
                  <a:lnTo>
                    <a:pt x="3483246" y="3102043"/>
                  </a:lnTo>
                  <a:lnTo>
                    <a:pt x="3483246" y="3102304"/>
                  </a:lnTo>
                  <a:lnTo>
                    <a:pt x="3483246" y="3102564"/>
                  </a:lnTo>
                  <a:lnTo>
                    <a:pt x="3483246" y="3102824"/>
                  </a:lnTo>
                  <a:lnTo>
                    <a:pt x="3483246" y="3103083"/>
                  </a:lnTo>
                  <a:lnTo>
                    <a:pt x="3483246" y="3103342"/>
                  </a:lnTo>
                  <a:lnTo>
                    <a:pt x="3483246" y="3103601"/>
                  </a:lnTo>
                  <a:lnTo>
                    <a:pt x="3483246" y="3103859"/>
                  </a:lnTo>
                  <a:lnTo>
                    <a:pt x="3483246" y="3104118"/>
                  </a:lnTo>
                  <a:lnTo>
                    <a:pt x="3483246" y="3104375"/>
                  </a:lnTo>
                  <a:lnTo>
                    <a:pt x="3483246" y="3104633"/>
                  </a:lnTo>
                  <a:lnTo>
                    <a:pt x="3483246" y="3104890"/>
                  </a:lnTo>
                  <a:lnTo>
                    <a:pt x="3483246" y="3105146"/>
                  </a:lnTo>
                  <a:lnTo>
                    <a:pt x="3483246" y="3105403"/>
                  </a:lnTo>
                  <a:lnTo>
                    <a:pt x="3483246" y="3105659"/>
                  </a:lnTo>
                  <a:lnTo>
                    <a:pt x="3483246" y="3105914"/>
                  </a:lnTo>
                  <a:lnTo>
                    <a:pt x="3483246" y="3106170"/>
                  </a:lnTo>
                  <a:lnTo>
                    <a:pt x="3483246" y="3106425"/>
                  </a:lnTo>
                  <a:lnTo>
                    <a:pt x="3483246" y="3106679"/>
                  </a:lnTo>
                  <a:lnTo>
                    <a:pt x="3483246" y="3106933"/>
                  </a:lnTo>
                  <a:lnTo>
                    <a:pt x="3483246" y="3107187"/>
                  </a:lnTo>
                  <a:lnTo>
                    <a:pt x="3483246" y="3107441"/>
                  </a:lnTo>
                  <a:lnTo>
                    <a:pt x="3483246" y="3107694"/>
                  </a:lnTo>
                  <a:lnTo>
                    <a:pt x="3483246" y="3107947"/>
                  </a:lnTo>
                  <a:lnTo>
                    <a:pt x="3483246" y="3108200"/>
                  </a:lnTo>
                  <a:lnTo>
                    <a:pt x="3483246" y="3108452"/>
                  </a:lnTo>
                  <a:lnTo>
                    <a:pt x="3483246" y="3108704"/>
                  </a:lnTo>
                  <a:lnTo>
                    <a:pt x="3483246" y="3108955"/>
                  </a:lnTo>
                  <a:lnTo>
                    <a:pt x="3483246" y="3109207"/>
                  </a:lnTo>
                  <a:lnTo>
                    <a:pt x="3483246" y="3109457"/>
                  </a:lnTo>
                  <a:lnTo>
                    <a:pt x="3483246" y="3109708"/>
                  </a:lnTo>
                  <a:lnTo>
                    <a:pt x="3483246" y="3109958"/>
                  </a:lnTo>
                  <a:lnTo>
                    <a:pt x="3483246" y="3110208"/>
                  </a:lnTo>
                  <a:lnTo>
                    <a:pt x="3483246" y="3110457"/>
                  </a:lnTo>
                  <a:lnTo>
                    <a:pt x="3483246" y="3110707"/>
                  </a:lnTo>
                  <a:lnTo>
                    <a:pt x="3483246" y="3110956"/>
                  </a:lnTo>
                  <a:lnTo>
                    <a:pt x="3483246" y="311120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3112195"/>
            </a:xfrm>
            <a:custGeom>
              <a:avLst/>
              <a:gdLst/>
              <a:ahLst/>
              <a:cxnLst/>
              <a:rect l="0" t="0" r="0" b="0"/>
              <a:pathLst>
                <a:path w="3483246" h="311219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433239"/>
                  </a:lnTo>
                  <a:lnTo>
                    <a:pt x="156746" y="424786"/>
                  </a:lnTo>
                  <a:lnTo>
                    <a:pt x="160229" y="416656"/>
                  </a:lnTo>
                  <a:lnTo>
                    <a:pt x="163712" y="408831"/>
                  </a:lnTo>
                  <a:lnTo>
                    <a:pt x="167195" y="401295"/>
                  </a:lnTo>
                  <a:lnTo>
                    <a:pt x="170679" y="394032"/>
                  </a:lnTo>
                  <a:lnTo>
                    <a:pt x="174162" y="387027"/>
                  </a:lnTo>
                  <a:lnTo>
                    <a:pt x="177645" y="380267"/>
                  </a:lnTo>
                  <a:lnTo>
                    <a:pt x="181128" y="373738"/>
                  </a:lnTo>
                  <a:lnTo>
                    <a:pt x="184612" y="367431"/>
                  </a:lnTo>
                  <a:lnTo>
                    <a:pt x="188095" y="361332"/>
                  </a:lnTo>
                  <a:lnTo>
                    <a:pt x="191578" y="355433"/>
                  </a:lnTo>
                  <a:lnTo>
                    <a:pt x="195061" y="349723"/>
                  </a:lnTo>
                  <a:lnTo>
                    <a:pt x="198545" y="626483"/>
                  </a:lnTo>
                  <a:lnTo>
                    <a:pt x="202028" y="617596"/>
                  </a:lnTo>
                  <a:lnTo>
                    <a:pt x="205511" y="608959"/>
                  </a:lnTo>
                  <a:lnTo>
                    <a:pt x="208994" y="600559"/>
                  </a:lnTo>
                  <a:lnTo>
                    <a:pt x="212478" y="592388"/>
                  </a:lnTo>
                  <a:lnTo>
                    <a:pt x="215961" y="584437"/>
                  </a:lnTo>
                  <a:lnTo>
                    <a:pt x="219444" y="576696"/>
                  </a:lnTo>
                  <a:lnTo>
                    <a:pt x="222927" y="569158"/>
                  </a:lnTo>
                  <a:lnTo>
                    <a:pt x="226411" y="561814"/>
                  </a:lnTo>
                  <a:lnTo>
                    <a:pt x="229894" y="554657"/>
                  </a:lnTo>
                  <a:lnTo>
                    <a:pt x="233377" y="547680"/>
                  </a:lnTo>
                  <a:lnTo>
                    <a:pt x="236860" y="540876"/>
                  </a:lnTo>
                  <a:lnTo>
                    <a:pt x="240344" y="534240"/>
                  </a:lnTo>
                  <a:lnTo>
                    <a:pt x="243827" y="527764"/>
                  </a:lnTo>
                  <a:lnTo>
                    <a:pt x="247310" y="521444"/>
                  </a:lnTo>
                  <a:lnTo>
                    <a:pt x="250793" y="515273"/>
                  </a:lnTo>
                  <a:lnTo>
                    <a:pt x="254277" y="509246"/>
                  </a:lnTo>
                  <a:lnTo>
                    <a:pt x="257760" y="503359"/>
                  </a:lnTo>
                  <a:lnTo>
                    <a:pt x="261243" y="497606"/>
                  </a:lnTo>
                  <a:lnTo>
                    <a:pt x="264726" y="491984"/>
                  </a:lnTo>
                  <a:lnTo>
                    <a:pt x="268210" y="486487"/>
                  </a:lnTo>
                  <a:lnTo>
                    <a:pt x="271693" y="481111"/>
                  </a:lnTo>
                  <a:lnTo>
                    <a:pt x="275176" y="475853"/>
                  </a:lnTo>
                  <a:lnTo>
                    <a:pt x="278659" y="470709"/>
                  </a:lnTo>
                  <a:lnTo>
                    <a:pt x="282143" y="465674"/>
                  </a:lnTo>
                  <a:lnTo>
                    <a:pt x="285626" y="460746"/>
                  </a:lnTo>
                  <a:lnTo>
                    <a:pt x="289109" y="455922"/>
                  </a:lnTo>
                  <a:lnTo>
                    <a:pt x="292592" y="451197"/>
                  </a:lnTo>
                  <a:lnTo>
                    <a:pt x="296075" y="446570"/>
                  </a:lnTo>
                  <a:lnTo>
                    <a:pt x="299559" y="442036"/>
                  </a:lnTo>
                  <a:lnTo>
                    <a:pt x="303042" y="437593"/>
                  </a:lnTo>
                  <a:lnTo>
                    <a:pt x="306525" y="433239"/>
                  </a:lnTo>
                  <a:lnTo>
                    <a:pt x="310008" y="428971"/>
                  </a:lnTo>
                  <a:lnTo>
                    <a:pt x="313492" y="424786"/>
                  </a:lnTo>
                  <a:lnTo>
                    <a:pt x="316975" y="420682"/>
                  </a:lnTo>
                  <a:lnTo>
                    <a:pt x="320458" y="416656"/>
                  </a:lnTo>
                  <a:lnTo>
                    <a:pt x="323941" y="412706"/>
                  </a:lnTo>
                  <a:lnTo>
                    <a:pt x="327425" y="408831"/>
                  </a:lnTo>
                  <a:lnTo>
                    <a:pt x="330908" y="405028"/>
                  </a:lnTo>
                  <a:lnTo>
                    <a:pt x="334391" y="401295"/>
                  </a:lnTo>
                  <a:lnTo>
                    <a:pt x="337874" y="397630"/>
                  </a:lnTo>
                  <a:lnTo>
                    <a:pt x="341358" y="394032"/>
                  </a:lnTo>
                  <a:lnTo>
                    <a:pt x="344841" y="390498"/>
                  </a:lnTo>
                  <a:lnTo>
                    <a:pt x="348324" y="387027"/>
                  </a:lnTo>
                  <a:lnTo>
                    <a:pt x="348324" y="549986"/>
                  </a:lnTo>
                  <a:lnTo>
                    <a:pt x="348324" y="696649"/>
                  </a:lnTo>
                  <a:lnTo>
                    <a:pt x="348324" y="829344"/>
                  </a:lnTo>
                  <a:lnTo>
                    <a:pt x="348324" y="949976"/>
                  </a:lnTo>
                  <a:lnTo>
                    <a:pt x="351807" y="943117"/>
                  </a:lnTo>
                  <a:lnTo>
                    <a:pt x="355291" y="936356"/>
                  </a:lnTo>
                  <a:lnTo>
                    <a:pt x="358774" y="929692"/>
                  </a:lnTo>
                  <a:lnTo>
                    <a:pt x="362257" y="923121"/>
                  </a:lnTo>
                  <a:lnTo>
                    <a:pt x="365740" y="916643"/>
                  </a:lnTo>
                  <a:lnTo>
                    <a:pt x="369224" y="910256"/>
                  </a:lnTo>
                  <a:lnTo>
                    <a:pt x="372707" y="903956"/>
                  </a:lnTo>
                  <a:lnTo>
                    <a:pt x="376190" y="897744"/>
                  </a:lnTo>
                  <a:lnTo>
                    <a:pt x="379673" y="891616"/>
                  </a:lnTo>
                  <a:lnTo>
                    <a:pt x="383157" y="885571"/>
                  </a:lnTo>
                  <a:lnTo>
                    <a:pt x="386640" y="879607"/>
                  </a:lnTo>
                  <a:lnTo>
                    <a:pt x="390123" y="873724"/>
                  </a:lnTo>
                  <a:lnTo>
                    <a:pt x="393606" y="867918"/>
                  </a:lnTo>
                  <a:lnTo>
                    <a:pt x="397090" y="862189"/>
                  </a:lnTo>
                  <a:lnTo>
                    <a:pt x="400573" y="856536"/>
                  </a:lnTo>
                  <a:lnTo>
                    <a:pt x="404056" y="850956"/>
                  </a:lnTo>
                  <a:lnTo>
                    <a:pt x="407539" y="845448"/>
                  </a:lnTo>
                  <a:lnTo>
                    <a:pt x="411023" y="840011"/>
                  </a:lnTo>
                  <a:lnTo>
                    <a:pt x="414506" y="834643"/>
                  </a:lnTo>
                  <a:lnTo>
                    <a:pt x="417989" y="829344"/>
                  </a:lnTo>
                  <a:lnTo>
                    <a:pt x="421472" y="824112"/>
                  </a:lnTo>
                  <a:lnTo>
                    <a:pt x="424956" y="818945"/>
                  </a:lnTo>
                  <a:lnTo>
                    <a:pt x="428439" y="813842"/>
                  </a:lnTo>
                  <a:lnTo>
                    <a:pt x="431922" y="808803"/>
                  </a:lnTo>
                  <a:lnTo>
                    <a:pt x="435405" y="803826"/>
                  </a:lnTo>
                  <a:lnTo>
                    <a:pt x="438889" y="798909"/>
                  </a:lnTo>
                  <a:lnTo>
                    <a:pt x="442372" y="794053"/>
                  </a:lnTo>
                  <a:lnTo>
                    <a:pt x="445855" y="789255"/>
                  </a:lnTo>
                  <a:lnTo>
                    <a:pt x="449338" y="784515"/>
                  </a:lnTo>
                  <a:lnTo>
                    <a:pt x="452822" y="779831"/>
                  </a:lnTo>
                  <a:lnTo>
                    <a:pt x="456305" y="775203"/>
                  </a:lnTo>
                  <a:lnTo>
                    <a:pt x="459788" y="1192892"/>
                  </a:lnTo>
                  <a:lnTo>
                    <a:pt x="463271" y="1186980"/>
                  </a:lnTo>
                  <a:lnTo>
                    <a:pt x="466755" y="1181125"/>
                  </a:lnTo>
                  <a:lnTo>
                    <a:pt x="470238" y="1175328"/>
                  </a:lnTo>
                  <a:lnTo>
                    <a:pt x="473721" y="1169588"/>
                  </a:lnTo>
                  <a:lnTo>
                    <a:pt x="477204" y="1163903"/>
                  </a:lnTo>
                  <a:lnTo>
                    <a:pt x="480688" y="1158274"/>
                  </a:lnTo>
                  <a:lnTo>
                    <a:pt x="484171" y="1152699"/>
                  </a:lnTo>
                  <a:lnTo>
                    <a:pt x="487654" y="1147177"/>
                  </a:lnTo>
                  <a:lnTo>
                    <a:pt x="491137" y="1141707"/>
                  </a:lnTo>
                  <a:lnTo>
                    <a:pt x="494621" y="1136290"/>
                  </a:lnTo>
                  <a:lnTo>
                    <a:pt x="498104" y="1130924"/>
                  </a:lnTo>
                  <a:lnTo>
                    <a:pt x="501587" y="1192892"/>
                  </a:lnTo>
                  <a:lnTo>
                    <a:pt x="505070" y="1187470"/>
                  </a:lnTo>
                  <a:lnTo>
                    <a:pt x="508554" y="1182097"/>
                  </a:lnTo>
                  <a:lnTo>
                    <a:pt x="512037" y="1176772"/>
                  </a:lnTo>
                  <a:lnTo>
                    <a:pt x="515520" y="1171495"/>
                  </a:lnTo>
                  <a:lnTo>
                    <a:pt x="519003" y="1166265"/>
                  </a:lnTo>
                  <a:lnTo>
                    <a:pt x="522487" y="1161082"/>
                  </a:lnTo>
                  <a:lnTo>
                    <a:pt x="525970" y="1155944"/>
                  </a:lnTo>
                  <a:lnTo>
                    <a:pt x="529453" y="1150852"/>
                  </a:lnTo>
                  <a:lnTo>
                    <a:pt x="532936" y="1145804"/>
                  </a:lnTo>
                  <a:lnTo>
                    <a:pt x="536420" y="1140801"/>
                  </a:lnTo>
                  <a:lnTo>
                    <a:pt x="539903" y="1135841"/>
                  </a:lnTo>
                  <a:lnTo>
                    <a:pt x="543386" y="1130924"/>
                  </a:lnTo>
                  <a:lnTo>
                    <a:pt x="546869" y="1187885"/>
                  </a:lnTo>
                  <a:lnTo>
                    <a:pt x="550353" y="1182920"/>
                  </a:lnTo>
                  <a:lnTo>
                    <a:pt x="553836" y="1177997"/>
                  </a:lnTo>
                  <a:lnTo>
                    <a:pt x="557319" y="1173114"/>
                  </a:lnTo>
                  <a:lnTo>
                    <a:pt x="560802" y="1168271"/>
                  </a:lnTo>
                  <a:lnTo>
                    <a:pt x="564286" y="1163468"/>
                  </a:lnTo>
                  <a:lnTo>
                    <a:pt x="567769" y="1158705"/>
                  </a:lnTo>
                  <a:lnTo>
                    <a:pt x="571252" y="1153980"/>
                  </a:lnTo>
                  <a:lnTo>
                    <a:pt x="574735" y="1149294"/>
                  </a:lnTo>
                  <a:lnTo>
                    <a:pt x="578218" y="1144646"/>
                  </a:lnTo>
                  <a:lnTo>
                    <a:pt x="581702" y="1140035"/>
                  </a:lnTo>
                  <a:lnTo>
                    <a:pt x="585185" y="1135461"/>
                  </a:lnTo>
                  <a:lnTo>
                    <a:pt x="588668" y="1130924"/>
                  </a:lnTo>
                  <a:lnTo>
                    <a:pt x="592151" y="1126423"/>
                  </a:lnTo>
                  <a:lnTo>
                    <a:pt x="595635" y="1121957"/>
                  </a:lnTo>
                  <a:lnTo>
                    <a:pt x="599118" y="1117527"/>
                  </a:lnTo>
                  <a:lnTo>
                    <a:pt x="602601" y="1113132"/>
                  </a:lnTo>
                  <a:lnTo>
                    <a:pt x="606084" y="1108771"/>
                  </a:lnTo>
                  <a:lnTo>
                    <a:pt x="609568" y="1161082"/>
                  </a:lnTo>
                  <a:lnTo>
                    <a:pt x="613051" y="1156675"/>
                  </a:lnTo>
                  <a:lnTo>
                    <a:pt x="616534" y="1152302"/>
                  </a:lnTo>
                  <a:lnTo>
                    <a:pt x="620017" y="1147962"/>
                  </a:lnTo>
                  <a:lnTo>
                    <a:pt x="623501" y="1143655"/>
                  </a:lnTo>
                  <a:lnTo>
                    <a:pt x="626984" y="1139379"/>
                  </a:lnTo>
                  <a:lnTo>
                    <a:pt x="630467" y="1135136"/>
                  </a:lnTo>
                  <a:lnTo>
                    <a:pt x="633950" y="1235193"/>
                  </a:lnTo>
                  <a:lnTo>
                    <a:pt x="637434" y="1230829"/>
                  </a:lnTo>
                  <a:lnTo>
                    <a:pt x="640917" y="1226495"/>
                  </a:lnTo>
                  <a:lnTo>
                    <a:pt x="644400" y="1222191"/>
                  </a:lnTo>
                  <a:lnTo>
                    <a:pt x="647883" y="1217918"/>
                  </a:lnTo>
                  <a:lnTo>
                    <a:pt x="651367" y="1213674"/>
                  </a:lnTo>
                  <a:lnTo>
                    <a:pt x="654850" y="1209460"/>
                  </a:lnTo>
                  <a:lnTo>
                    <a:pt x="658333" y="1205275"/>
                  </a:lnTo>
                  <a:lnTo>
                    <a:pt x="661816" y="1201119"/>
                  </a:lnTo>
                  <a:lnTo>
                    <a:pt x="665300" y="1196992"/>
                  </a:lnTo>
                  <a:lnTo>
                    <a:pt x="668783" y="1192892"/>
                  </a:lnTo>
                  <a:lnTo>
                    <a:pt x="672266" y="1188821"/>
                  </a:lnTo>
                  <a:lnTo>
                    <a:pt x="675749" y="1184777"/>
                  </a:lnTo>
                  <a:lnTo>
                    <a:pt x="679233" y="1180761"/>
                  </a:lnTo>
                  <a:lnTo>
                    <a:pt x="682716" y="1176772"/>
                  </a:lnTo>
                  <a:lnTo>
                    <a:pt x="686199" y="1172810"/>
                  </a:lnTo>
                  <a:lnTo>
                    <a:pt x="689682" y="1168874"/>
                  </a:lnTo>
                  <a:lnTo>
                    <a:pt x="693166" y="1164965"/>
                  </a:lnTo>
                  <a:lnTo>
                    <a:pt x="696649" y="1161082"/>
                  </a:lnTo>
                  <a:lnTo>
                    <a:pt x="700132" y="1157224"/>
                  </a:lnTo>
                  <a:lnTo>
                    <a:pt x="703615" y="1153393"/>
                  </a:lnTo>
                  <a:lnTo>
                    <a:pt x="707099" y="1149586"/>
                  </a:lnTo>
                  <a:lnTo>
                    <a:pt x="710582" y="1145804"/>
                  </a:lnTo>
                  <a:lnTo>
                    <a:pt x="714065" y="1142048"/>
                  </a:lnTo>
                  <a:lnTo>
                    <a:pt x="717548" y="1138316"/>
                  </a:lnTo>
                  <a:lnTo>
                    <a:pt x="721032" y="1134608"/>
                  </a:lnTo>
                  <a:lnTo>
                    <a:pt x="724515" y="1130924"/>
                  </a:lnTo>
                  <a:lnTo>
                    <a:pt x="727998" y="1127264"/>
                  </a:lnTo>
                  <a:lnTo>
                    <a:pt x="731481" y="1123628"/>
                  </a:lnTo>
                  <a:lnTo>
                    <a:pt x="734965" y="1120015"/>
                  </a:lnTo>
                  <a:lnTo>
                    <a:pt x="738448" y="1116425"/>
                  </a:lnTo>
                  <a:lnTo>
                    <a:pt x="741931" y="1112858"/>
                  </a:lnTo>
                  <a:lnTo>
                    <a:pt x="745414" y="1109314"/>
                  </a:lnTo>
                  <a:lnTo>
                    <a:pt x="748898" y="1105792"/>
                  </a:lnTo>
                  <a:lnTo>
                    <a:pt x="752381" y="1102293"/>
                  </a:lnTo>
                  <a:lnTo>
                    <a:pt x="755864" y="1098816"/>
                  </a:lnTo>
                  <a:lnTo>
                    <a:pt x="759347" y="1095360"/>
                  </a:lnTo>
                  <a:lnTo>
                    <a:pt x="762831" y="1091926"/>
                  </a:lnTo>
                  <a:lnTo>
                    <a:pt x="766314" y="1088514"/>
                  </a:lnTo>
                  <a:lnTo>
                    <a:pt x="769797" y="1085123"/>
                  </a:lnTo>
                  <a:lnTo>
                    <a:pt x="773280" y="1081753"/>
                  </a:lnTo>
                  <a:lnTo>
                    <a:pt x="776764" y="1078404"/>
                  </a:lnTo>
                  <a:lnTo>
                    <a:pt x="780247" y="1075076"/>
                  </a:lnTo>
                  <a:lnTo>
                    <a:pt x="783730" y="1071768"/>
                  </a:lnTo>
                  <a:lnTo>
                    <a:pt x="783730" y="1117267"/>
                  </a:lnTo>
                  <a:lnTo>
                    <a:pt x="787213" y="1113905"/>
                  </a:lnTo>
                  <a:lnTo>
                    <a:pt x="790697" y="1110562"/>
                  </a:lnTo>
                  <a:lnTo>
                    <a:pt x="794180" y="1107240"/>
                  </a:lnTo>
                  <a:lnTo>
                    <a:pt x="797663" y="1103937"/>
                  </a:lnTo>
                  <a:lnTo>
                    <a:pt x="801146" y="1100654"/>
                  </a:lnTo>
                  <a:lnTo>
                    <a:pt x="804630" y="1097390"/>
                  </a:lnTo>
                  <a:lnTo>
                    <a:pt x="808113" y="1137489"/>
                  </a:lnTo>
                  <a:lnTo>
                    <a:pt x="811596" y="1134197"/>
                  </a:lnTo>
                  <a:lnTo>
                    <a:pt x="815079" y="1130924"/>
                  </a:lnTo>
                  <a:lnTo>
                    <a:pt x="818563" y="1127669"/>
                  </a:lnTo>
                  <a:lnTo>
                    <a:pt x="822046" y="1124434"/>
                  </a:lnTo>
                  <a:lnTo>
                    <a:pt x="825529" y="1121216"/>
                  </a:lnTo>
                  <a:lnTo>
                    <a:pt x="829012" y="1118017"/>
                  </a:lnTo>
                  <a:lnTo>
                    <a:pt x="832496" y="1114837"/>
                  </a:lnTo>
                  <a:lnTo>
                    <a:pt x="835979" y="1111674"/>
                  </a:lnTo>
                  <a:lnTo>
                    <a:pt x="839462" y="1108529"/>
                  </a:lnTo>
                  <a:lnTo>
                    <a:pt x="842945" y="1105402"/>
                  </a:lnTo>
                  <a:lnTo>
                    <a:pt x="846429" y="1102293"/>
                  </a:lnTo>
                  <a:lnTo>
                    <a:pt x="849912" y="1099201"/>
                  </a:lnTo>
                  <a:lnTo>
                    <a:pt x="853395" y="1096126"/>
                  </a:lnTo>
                  <a:lnTo>
                    <a:pt x="856878" y="1093069"/>
                  </a:lnTo>
                  <a:lnTo>
                    <a:pt x="860361" y="1090028"/>
                  </a:lnTo>
                  <a:lnTo>
                    <a:pt x="863845" y="1087004"/>
                  </a:lnTo>
                  <a:lnTo>
                    <a:pt x="867328" y="1083998"/>
                  </a:lnTo>
                  <a:lnTo>
                    <a:pt x="870811" y="1081007"/>
                  </a:lnTo>
                  <a:lnTo>
                    <a:pt x="870811" y="1121723"/>
                  </a:lnTo>
                  <a:lnTo>
                    <a:pt x="870811" y="1161082"/>
                  </a:lnTo>
                  <a:lnTo>
                    <a:pt x="874294" y="1157994"/>
                  </a:lnTo>
                  <a:lnTo>
                    <a:pt x="877778" y="1154922"/>
                  </a:lnTo>
                  <a:lnTo>
                    <a:pt x="881261" y="1151867"/>
                  </a:lnTo>
                  <a:lnTo>
                    <a:pt x="884744" y="1148828"/>
                  </a:lnTo>
                  <a:lnTo>
                    <a:pt x="888227" y="1145804"/>
                  </a:lnTo>
                  <a:lnTo>
                    <a:pt x="891711" y="1142797"/>
                  </a:lnTo>
                  <a:lnTo>
                    <a:pt x="895194" y="1214059"/>
                  </a:lnTo>
                  <a:lnTo>
                    <a:pt x="898677" y="1210989"/>
                  </a:lnTo>
                  <a:lnTo>
                    <a:pt x="902160" y="1207935"/>
                  </a:lnTo>
                  <a:lnTo>
                    <a:pt x="905644" y="1204896"/>
                  </a:lnTo>
                  <a:lnTo>
                    <a:pt x="909127" y="1201873"/>
                  </a:lnTo>
                  <a:lnTo>
                    <a:pt x="912610" y="1198864"/>
                  </a:lnTo>
                  <a:lnTo>
                    <a:pt x="916093" y="1231018"/>
                  </a:lnTo>
                  <a:lnTo>
                    <a:pt x="919577" y="1227999"/>
                  </a:lnTo>
                  <a:lnTo>
                    <a:pt x="923060" y="1224995"/>
                  </a:lnTo>
                  <a:lnTo>
                    <a:pt x="926543" y="1222005"/>
                  </a:lnTo>
                  <a:lnTo>
                    <a:pt x="930026" y="1219030"/>
                  </a:lnTo>
                  <a:lnTo>
                    <a:pt x="933510" y="1216069"/>
                  </a:lnTo>
                  <a:lnTo>
                    <a:pt x="936993" y="1246985"/>
                  </a:lnTo>
                  <a:lnTo>
                    <a:pt x="940476" y="1244016"/>
                  </a:lnTo>
                  <a:lnTo>
                    <a:pt x="943959" y="1241061"/>
                  </a:lnTo>
                  <a:lnTo>
                    <a:pt x="947443" y="1238120"/>
                  </a:lnTo>
                  <a:lnTo>
                    <a:pt x="950926" y="1235193"/>
                  </a:lnTo>
                  <a:lnTo>
                    <a:pt x="954409" y="1232280"/>
                  </a:lnTo>
                  <a:lnTo>
                    <a:pt x="957892" y="1229381"/>
                  </a:lnTo>
                  <a:lnTo>
                    <a:pt x="961376" y="1226495"/>
                  </a:lnTo>
                  <a:lnTo>
                    <a:pt x="964859" y="1223623"/>
                  </a:lnTo>
                  <a:lnTo>
                    <a:pt x="968342" y="1220764"/>
                  </a:lnTo>
                  <a:lnTo>
                    <a:pt x="971825" y="1217918"/>
                  </a:lnTo>
                  <a:lnTo>
                    <a:pt x="975309" y="1215086"/>
                  </a:lnTo>
                  <a:lnTo>
                    <a:pt x="978792" y="1212266"/>
                  </a:lnTo>
                  <a:lnTo>
                    <a:pt x="982275" y="1209460"/>
                  </a:lnTo>
                  <a:lnTo>
                    <a:pt x="985758" y="1206667"/>
                  </a:lnTo>
                  <a:lnTo>
                    <a:pt x="989242" y="1203887"/>
                  </a:lnTo>
                  <a:lnTo>
                    <a:pt x="992725" y="1201119"/>
                  </a:lnTo>
                  <a:lnTo>
                    <a:pt x="996208" y="1198364"/>
                  </a:lnTo>
                  <a:lnTo>
                    <a:pt x="999691" y="1195622"/>
                  </a:lnTo>
                  <a:lnTo>
                    <a:pt x="1003175" y="1225114"/>
                  </a:lnTo>
                  <a:lnTo>
                    <a:pt x="1006658" y="1222363"/>
                  </a:lnTo>
                  <a:lnTo>
                    <a:pt x="1010141" y="1219624"/>
                  </a:lnTo>
                  <a:lnTo>
                    <a:pt x="1013624" y="1216897"/>
                  </a:lnTo>
                  <a:lnTo>
                    <a:pt x="1017108" y="1214182"/>
                  </a:lnTo>
                  <a:lnTo>
                    <a:pt x="1020591" y="1211479"/>
                  </a:lnTo>
                  <a:lnTo>
                    <a:pt x="1024074" y="1239929"/>
                  </a:lnTo>
                  <a:lnTo>
                    <a:pt x="1027557" y="1237218"/>
                  </a:lnTo>
                  <a:lnTo>
                    <a:pt x="1031041" y="1234520"/>
                  </a:lnTo>
                  <a:lnTo>
                    <a:pt x="1034524" y="1231833"/>
                  </a:lnTo>
                  <a:lnTo>
                    <a:pt x="1038007" y="1229158"/>
                  </a:lnTo>
                  <a:lnTo>
                    <a:pt x="1041490" y="1226495"/>
                  </a:lnTo>
                  <a:lnTo>
                    <a:pt x="1044974" y="1223843"/>
                  </a:lnTo>
                  <a:lnTo>
                    <a:pt x="1048457" y="1221203"/>
                  </a:lnTo>
                  <a:lnTo>
                    <a:pt x="1051940" y="1218574"/>
                  </a:lnTo>
                  <a:lnTo>
                    <a:pt x="1055423" y="1215956"/>
                  </a:lnTo>
                  <a:lnTo>
                    <a:pt x="1058907" y="1213349"/>
                  </a:lnTo>
                  <a:lnTo>
                    <a:pt x="1062390" y="1210754"/>
                  </a:lnTo>
                  <a:lnTo>
                    <a:pt x="1065873" y="1208169"/>
                  </a:lnTo>
                  <a:lnTo>
                    <a:pt x="1069356" y="1264664"/>
                  </a:lnTo>
                  <a:lnTo>
                    <a:pt x="1072840" y="1262046"/>
                  </a:lnTo>
                  <a:lnTo>
                    <a:pt x="1076323" y="1259438"/>
                  </a:lnTo>
                  <a:lnTo>
                    <a:pt x="1079806" y="1256841"/>
                  </a:lnTo>
                  <a:lnTo>
                    <a:pt x="1083289" y="1254255"/>
                  </a:lnTo>
                  <a:lnTo>
                    <a:pt x="1086773" y="1251680"/>
                  </a:lnTo>
                  <a:lnTo>
                    <a:pt x="1090256" y="1304912"/>
                  </a:lnTo>
                  <a:lnTo>
                    <a:pt x="1093739" y="1302310"/>
                  </a:lnTo>
                  <a:lnTo>
                    <a:pt x="1097222" y="1299719"/>
                  </a:lnTo>
                  <a:lnTo>
                    <a:pt x="1100706" y="1297137"/>
                  </a:lnTo>
                  <a:lnTo>
                    <a:pt x="1104189" y="1294566"/>
                  </a:lnTo>
                  <a:lnTo>
                    <a:pt x="1107672" y="1292005"/>
                  </a:lnTo>
                  <a:lnTo>
                    <a:pt x="1111155" y="1289454"/>
                  </a:lnTo>
                  <a:lnTo>
                    <a:pt x="1114639" y="1286913"/>
                  </a:lnTo>
                  <a:lnTo>
                    <a:pt x="1118122" y="1284383"/>
                  </a:lnTo>
                  <a:lnTo>
                    <a:pt x="1121605" y="1281862"/>
                  </a:lnTo>
                  <a:lnTo>
                    <a:pt x="1125088" y="1279351"/>
                  </a:lnTo>
                  <a:lnTo>
                    <a:pt x="1128572" y="1276850"/>
                  </a:lnTo>
                  <a:lnTo>
                    <a:pt x="1132055" y="1274358"/>
                  </a:lnTo>
                  <a:lnTo>
                    <a:pt x="1135538" y="1271876"/>
                  </a:lnTo>
                  <a:lnTo>
                    <a:pt x="1139021" y="1269404"/>
                  </a:lnTo>
                  <a:lnTo>
                    <a:pt x="1142505" y="1266942"/>
                  </a:lnTo>
                  <a:lnTo>
                    <a:pt x="1145988" y="1264489"/>
                  </a:lnTo>
                  <a:lnTo>
                    <a:pt x="1149471" y="1262046"/>
                  </a:lnTo>
                  <a:lnTo>
                    <a:pt x="1152954" y="1259611"/>
                  </a:lnTo>
                  <a:lnTo>
                    <a:pt x="1156437" y="1257187"/>
                  </a:lnTo>
                  <a:lnTo>
                    <a:pt x="1159921" y="1254771"/>
                  </a:lnTo>
                  <a:lnTo>
                    <a:pt x="1163404" y="1252365"/>
                  </a:lnTo>
                  <a:lnTo>
                    <a:pt x="1166887" y="1249969"/>
                  </a:lnTo>
                  <a:lnTo>
                    <a:pt x="1170370" y="1247581"/>
                  </a:lnTo>
                  <a:lnTo>
                    <a:pt x="1173854" y="1245202"/>
                  </a:lnTo>
                  <a:lnTo>
                    <a:pt x="1177337" y="1269166"/>
                  </a:lnTo>
                  <a:lnTo>
                    <a:pt x="1180820" y="1266783"/>
                  </a:lnTo>
                  <a:lnTo>
                    <a:pt x="1184303" y="1264410"/>
                  </a:lnTo>
                  <a:lnTo>
                    <a:pt x="1187787" y="1262046"/>
                  </a:lnTo>
                  <a:lnTo>
                    <a:pt x="1191270" y="1259690"/>
                  </a:lnTo>
                  <a:lnTo>
                    <a:pt x="1194753" y="1257343"/>
                  </a:lnTo>
                  <a:lnTo>
                    <a:pt x="1198236" y="1255005"/>
                  </a:lnTo>
                  <a:lnTo>
                    <a:pt x="1201720" y="1252675"/>
                  </a:lnTo>
                  <a:lnTo>
                    <a:pt x="1205203" y="1250354"/>
                  </a:lnTo>
                  <a:lnTo>
                    <a:pt x="1208686" y="1248042"/>
                  </a:lnTo>
                  <a:lnTo>
                    <a:pt x="1212169" y="1245738"/>
                  </a:lnTo>
                  <a:lnTo>
                    <a:pt x="1215653" y="1243443"/>
                  </a:lnTo>
                  <a:lnTo>
                    <a:pt x="1219136" y="1241156"/>
                  </a:lnTo>
                  <a:lnTo>
                    <a:pt x="1222619" y="1238878"/>
                  </a:lnTo>
                  <a:lnTo>
                    <a:pt x="1226102" y="1236608"/>
                  </a:lnTo>
                  <a:lnTo>
                    <a:pt x="1229586" y="1234346"/>
                  </a:lnTo>
                  <a:lnTo>
                    <a:pt x="1233069" y="1232093"/>
                  </a:lnTo>
                  <a:lnTo>
                    <a:pt x="1236552" y="1229848"/>
                  </a:lnTo>
                  <a:lnTo>
                    <a:pt x="1240035" y="1227610"/>
                  </a:lnTo>
                  <a:lnTo>
                    <a:pt x="1243519" y="1250717"/>
                  </a:lnTo>
                  <a:lnTo>
                    <a:pt x="1247002" y="1248475"/>
                  </a:lnTo>
                  <a:lnTo>
                    <a:pt x="1250485" y="1246242"/>
                  </a:lnTo>
                  <a:lnTo>
                    <a:pt x="1253968" y="1244016"/>
                  </a:lnTo>
                  <a:lnTo>
                    <a:pt x="1257452" y="1241799"/>
                  </a:lnTo>
                  <a:lnTo>
                    <a:pt x="1260935" y="1239589"/>
                  </a:lnTo>
                  <a:lnTo>
                    <a:pt x="1264418" y="1237387"/>
                  </a:lnTo>
                  <a:lnTo>
                    <a:pt x="1267901" y="1235193"/>
                  </a:lnTo>
                  <a:lnTo>
                    <a:pt x="1271385" y="1233007"/>
                  </a:lnTo>
                  <a:lnTo>
                    <a:pt x="1274868" y="1230829"/>
                  </a:lnTo>
                  <a:lnTo>
                    <a:pt x="1278351" y="1228658"/>
                  </a:lnTo>
                  <a:lnTo>
                    <a:pt x="1281834" y="1226495"/>
                  </a:lnTo>
                  <a:lnTo>
                    <a:pt x="1285318" y="1248882"/>
                  </a:lnTo>
                  <a:lnTo>
                    <a:pt x="1288801" y="1246715"/>
                  </a:lnTo>
                  <a:lnTo>
                    <a:pt x="1292284" y="1244555"/>
                  </a:lnTo>
                  <a:lnTo>
                    <a:pt x="1295767" y="1242403"/>
                  </a:lnTo>
                  <a:lnTo>
                    <a:pt x="1299251" y="1240258"/>
                  </a:lnTo>
                  <a:lnTo>
                    <a:pt x="1302734" y="1238120"/>
                  </a:lnTo>
                  <a:lnTo>
                    <a:pt x="1306217" y="1235990"/>
                  </a:lnTo>
                  <a:lnTo>
                    <a:pt x="1309700" y="1237724"/>
                  </a:lnTo>
                  <a:lnTo>
                    <a:pt x="1313184" y="1239446"/>
                  </a:lnTo>
                  <a:lnTo>
                    <a:pt x="1316667" y="1241156"/>
                  </a:lnTo>
                  <a:lnTo>
                    <a:pt x="1320150" y="1242855"/>
                  </a:lnTo>
                  <a:lnTo>
                    <a:pt x="1323633" y="1244542"/>
                  </a:lnTo>
                  <a:lnTo>
                    <a:pt x="1327117" y="1246218"/>
                  </a:lnTo>
                  <a:lnTo>
                    <a:pt x="1330600" y="1245063"/>
                  </a:lnTo>
                  <a:lnTo>
                    <a:pt x="1334083" y="1242972"/>
                  </a:lnTo>
                  <a:lnTo>
                    <a:pt x="1337566" y="1240888"/>
                  </a:lnTo>
                  <a:lnTo>
                    <a:pt x="1341050" y="1238811"/>
                  </a:lnTo>
                  <a:lnTo>
                    <a:pt x="1344533" y="1236741"/>
                  </a:lnTo>
                  <a:lnTo>
                    <a:pt x="1348016" y="1234678"/>
                  </a:lnTo>
                  <a:lnTo>
                    <a:pt x="1351499" y="1300768"/>
                  </a:lnTo>
                  <a:lnTo>
                    <a:pt x="1354983" y="1298671"/>
                  </a:lnTo>
                  <a:lnTo>
                    <a:pt x="1358466" y="1296580"/>
                  </a:lnTo>
                  <a:lnTo>
                    <a:pt x="1361949" y="1294497"/>
                  </a:lnTo>
                  <a:lnTo>
                    <a:pt x="1365432" y="1292420"/>
                  </a:lnTo>
                  <a:lnTo>
                    <a:pt x="1368916" y="1290349"/>
                  </a:lnTo>
                  <a:lnTo>
                    <a:pt x="1372399" y="1288286"/>
                  </a:lnTo>
                  <a:lnTo>
                    <a:pt x="1375882" y="1286228"/>
                  </a:lnTo>
                  <a:lnTo>
                    <a:pt x="1379365" y="1284178"/>
                  </a:lnTo>
                  <a:lnTo>
                    <a:pt x="1382849" y="1282134"/>
                  </a:lnTo>
                  <a:lnTo>
                    <a:pt x="1386332" y="1280096"/>
                  </a:lnTo>
                  <a:lnTo>
                    <a:pt x="1389815" y="1278065"/>
                  </a:lnTo>
                  <a:lnTo>
                    <a:pt x="1393298" y="1276040"/>
                  </a:lnTo>
                  <a:lnTo>
                    <a:pt x="1396782" y="1274022"/>
                  </a:lnTo>
                  <a:lnTo>
                    <a:pt x="1400265" y="1272010"/>
                  </a:lnTo>
                  <a:lnTo>
                    <a:pt x="1403748" y="1270005"/>
                  </a:lnTo>
                  <a:lnTo>
                    <a:pt x="1407231" y="1268006"/>
                  </a:lnTo>
                  <a:lnTo>
                    <a:pt x="1410715" y="1266013"/>
                  </a:lnTo>
                  <a:lnTo>
                    <a:pt x="1414198" y="1264026"/>
                  </a:lnTo>
                  <a:lnTo>
                    <a:pt x="1417681" y="1262046"/>
                  </a:lnTo>
                  <a:lnTo>
                    <a:pt x="1421164" y="1260071"/>
                  </a:lnTo>
                  <a:lnTo>
                    <a:pt x="1424648" y="1258103"/>
                  </a:lnTo>
                  <a:lnTo>
                    <a:pt x="1428131" y="1256141"/>
                  </a:lnTo>
                  <a:lnTo>
                    <a:pt x="1431614" y="1254185"/>
                  </a:lnTo>
                  <a:lnTo>
                    <a:pt x="1435097" y="1252236"/>
                  </a:lnTo>
                  <a:lnTo>
                    <a:pt x="1438580" y="1250292"/>
                  </a:lnTo>
                  <a:lnTo>
                    <a:pt x="1442064" y="1248354"/>
                  </a:lnTo>
                  <a:lnTo>
                    <a:pt x="1445547" y="1246422"/>
                  </a:lnTo>
                  <a:lnTo>
                    <a:pt x="1449030" y="1244497"/>
                  </a:lnTo>
                  <a:lnTo>
                    <a:pt x="1452513" y="1242577"/>
                  </a:lnTo>
                  <a:lnTo>
                    <a:pt x="1455997" y="1240663"/>
                  </a:lnTo>
                  <a:lnTo>
                    <a:pt x="1459480" y="1238755"/>
                  </a:lnTo>
                  <a:lnTo>
                    <a:pt x="1462963" y="1236853"/>
                  </a:lnTo>
                  <a:lnTo>
                    <a:pt x="1466446" y="1234957"/>
                  </a:lnTo>
                  <a:lnTo>
                    <a:pt x="1469930" y="1233066"/>
                  </a:lnTo>
                  <a:lnTo>
                    <a:pt x="1473413" y="1231182"/>
                  </a:lnTo>
                  <a:lnTo>
                    <a:pt x="1476896" y="1229303"/>
                  </a:lnTo>
                  <a:lnTo>
                    <a:pt x="1480379" y="1227429"/>
                  </a:lnTo>
                  <a:lnTo>
                    <a:pt x="1480379" y="1248711"/>
                  </a:lnTo>
                  <a:lnTo>
                    <a:pt x="1480379" y="1269594"/>
                  </a:lnTo>
                  <a:lnTo>
                    <a:pt x="1480379" y="1290091"/>
                  </a:lnTo>
                  <a:lnTo>
                    <a:pt x="1483863" y="1288183"/>
                  </a:lnTo>
                  <a:lnTo>
                    <a:pt x="1487346" y="1286280"/>
                  </a:lnTo>
                  <a:lnTo>
                    <a:pt x="1490829" y="1284383"/>
                  </a:lnTo>
                  <a:lnTo>
                    <a:pt x="1494312" y="1282491"/>
                  </a:lnTo>
                  <a:lnTo>
                    <a:pt x="1497796" y="1280605"/>
                  </a:lnTo>
                  <a:lnTo>
                    <a:pt x="1501279" y="1278725"/>
                  </a:lnTo>
                  <a:lnTo>
                    <a:pt x="1504762" y="1296886"/>
                  </a:lnTo>
                  <a:lnTo>
                    <a:pt x="1508245" y="1295004"/>
                  </a:lnTo>
                  <a:lnTo>
                    <a:pt x="1511729" y="1293128"/>
                  </a:lnTo>
                  <a:lnTo>
                    <a:pt x="1515212" y="1291257"/>
                  </a:lnTo>
                  <a:lnTo>
                    <a:pt x="1518695" y="1289392"/>
                  </a:lnTo>
                  <a:lnTo>
                    <a:pt x="1522178" y="1287532"/>
                  </a:lnTo>
                  <a:lnTo>
                    <a:pt x="1525662" y="1285678"/>
                  </a:lnTo>
                  <a:lnTo>
                    <a:pt x="1529145" y="1283828"/>
                  </a:lnTo>
                  <a:lnTo>
                    <a:pt x="1532628" y="1281984"/>
                  </a:lnTo>
                  <a:lnTo>
                    <a:pt x="1536111" y="1280146"/>
                  </a:lnTo>
                  <a:lnTo>
                    <a:pt x="1539595" y="1278312"/>
                  </a:lnTo>
                  <a:lnTo>
                    <a:pt x="1543078" y="1276484"/>
                  </a:lnTo>
                  <a:lnTo>
                    <a:pt x="1546561" y="1294200"/>
                  </a:lnTo>
                  <a:lnTo>
                    <a:pt x="1550044" y="1292370"/>
                  </a:lnTo>
                  <a:lnTo>
                    <a:pt x="1553528" y="1290546"/>
                  </a:lnTo>
                  <a:lnTo>
                    <a:pt x="1557011" y="1288727"/>
                  </a:lnTo>
                  <a:lnTo>
                    <a:pt x="1560494" y="1286913"/>
                  </a:lnTo>
                  <a:lnTo>
                    <a:pt x="1563977" y="1285105"/>
                  </a:lnTo>
                  <a:lnTo>
                    <a:pt x="1567461" y="1283301"/>
                  </a:lnTo>
                  <a:lnTo>
                    <a:pt x="1567461" y="1302431"/>
                  </a:lnTo>
                  <a:lnTo>
                    <a:pt x="1567461" y="1321231"/>
                  </a:lnTo>
                  <a:lnTo>
                    <a:pt x="1567461" y="1339710"/>
                  </a:lnTo>
                  <a:lnTo>
                    <a:pt x="1570944" y="1337880"/>
                  </a:lnTo>
                  <a:lnTo>
                    <a:pt x="1574427" y="1336056"/>
                  </a:lnTo>
                  <a:lnTo>
                    <a:pt x="1577910" y="1334236"/>
                  </a:lnTo>
                  <a:lnTo>
                    <a:pt x="1581394" y="1332421"/>
                  </a:lnTo>
                  <a:lnTo>
                    <a:pt x="1584877" y="1330612"/>
                  </a:lnTo>
                  <a:lnTo>
                    <a:pt x="1588360" y="1328807"/>
                  </a:lnTo>
                  <a:lnTo>
                    <a:pt x="1591843" y="1327007"/>
                  </a:lnTo>
                  <a:lnTo>
                    <a:pt x="1595327" y="1325212"/>
                  </a:lnTo>
                  <a:lnTo>
                    <a:pt x="1598810" y="1323422"/>
                  </a:lnTo>
                  <a:lnTo>
                    <a:pt x="1602293" y="1321636"/>
                  </a:lnTo>
                  <a:lnTo>
                    <a:pt x="1605776" y="1319856"/>
                  </a:lnTo>
                  <a:lnTo>
                    <a:pt x="1609260" y="1318080"/>
                  </a:lnTo>
                  <a:lnTo>
                    <a:pt x="1612743" y="1369559"/>
                  </a:lnTo>
                  <a:lnTo>
                    <a:pt x="1616226" y="1367767"/>
                  </a:lnTo>
                  <a:lnTo>
                    <a:pt x="1619709" y="1365979"/>
                  </a:lnTo>
                  <a:lnTo>
                    <a:pt x="1623193" y="1364195"/>
                  </a:lnTo>
                  <a:lnTo>
                    <a:pt x="1626676" y="1362417"/>
                  </a:lnTo>
                  <a:lnTo>
                    <a:pt x="1630159" y="1360643"/>
                  </a:lnTo>
                  <a:lnTo>
                    <a:pt x="1633642" y="1441831"/>
                  </a:lnTo>
                  <a:lnTo>
                    <a:pt x="1637126" y="1440031"/>
                  </a:lnTo>
                  <a:lnTo>
                    <a:pt x="1640609" y="1438236"/>
                  </a:lnTo>
                  <a:lnTo>
                    <a:pt x="1644092" y="1436446"/>
                  </a:lnTo>
                  <a:lnTo>
                    <a:pt x="1647575" y="1434660"/>
                  </a:lnTo>
                  <a:lnTo>
                    <a:pt x="1651059" y="1432878"/>
                  </a:lnTo>
                  <a:lnTo>
                    <a:pt x="1654542" y="1462431"/>
                  </a:lnTo>
                  <a:lnTo>
                    <a:pt x="1658025" y="1460647"/>
                  </a:lnTo>
                  <a:lnTo>
                    <a:pt x="1661508" y="1458868"/>
                  </a:lnTo>
                  <a:lnTo>
                    <a:pt x="1664992" y="1457092"/>
                  </a:lnTo>
                  <a:lnTo>
                    <a:pt x="1668475" y="1455321"/>
                  </a:lnTo>
                  <a:lnTo>
                    <a:pt x="1671958" y="1453555"/>
                  </a:lnTo>
                  <a:lnTo>
                    <a:pt x="1675441" y="1451792"/>
                  </a:lnTo>
                  <a:lnTo>
                    <a:pt x="1678925" y="1579703"/>
                  </a:lnTo>
                  <a:lnTo>
                    <a:pt x="1682408" y="1577914"/>
                  </a:lnTo>
                  <a:lnTo>
                    <a:pt x="1685891" y="1576129"/>
                  </a:lnTo>
                  <a:lnTo>
                    <a:pt x="1689374" y="1574348"/>
                  </a:lnTo>
                  <a:lnTo>
                    <a:pt x="1692858" y="1572571"/>
                  </a:lnTo>
                  <a:lnTo>
                    <a:pt x="1696341" y="1570799"/>
                  </a:lnTo>
                  <a:lnTo>
                    <a:pt x="1699824" y="1634104"/>
                  </a:lnTo>
                  <a:lnTo>
                    <a:pt x="1703307" y="1632328"/>
                  </a:lnTo>
                  <a:lnTo>
                    <a:pt x="1706791" y="1630556"/>
                  </a:lnTo>
                  <a:lnTo>
                    <a:pt x="1710274" y="1628788"/>
                  </a:lnTo>
                  <a:lnTo>
                    <a:pt x="1713757" y="1627024"/>
                  </a:lnTo>
                  <a:lnTo>
                    <a:pt x="1717240" y="1625264"/>
                  </a:lnTo>
                  <a:lnTo>
                    <a:pt x="1720723" y="1635985"/>
                  </a:lnTo>
                  <a:lnTo>
                    <a:pt x="1724207" y="1634231"/>
                  </a:lnTo>
                  <a:lnTo>
                    <a:pt x="1727690" y="1632480"/>
                  </a:lnTo>
                  <a:lnTo>
                    <a:pt x="1731173" y="1630733"/>
                  </a:lnTo>
                  <a:lnTo>
                    <a:pt x="1734656" y="1628990"/>
                  </a:lnTo>
                  <a:lnTo>
                    <a:pt x="1738140" y="1627250"/>
                  </a:lnTo>
                  <a:lnTo>
                    <a:pt x="1741623" y="1625515"/>
                  </a:lnTo>
                  <a:lnTo>
                    <a:pt x="1745106" y="1623783"/>
                  </a:lnTo>
                  <a:lnTo>
                    <a:pt x="1748589" y="1622054"/>
                  </a:lnTo>
                  <a:lnTo>
                    <a:pt x="1752073" y="1620330"/>
                  </a:lnTo>
                  <a:lnTo>
                    <a:pt x="1755556" y="1618609"/>
                  </a:lnTo>
                  <a:lnTo>
                    <a:pt x="1759039" y="1616891"/>
                  </a:lnTo>
                  <a:lnTo>
                    <a:pt x="1762522" y="1615178"/>
                  </a:lnTo>
                  <a:lnTo>
                    <a:pt x="1766006" y="1613468"/>
                  </a:lnTo>
                  <a:lnTo>
                    <a:pt x="1769489" y="1611761"/>
                  </a:lnTo>
                  <a:lnTo>
                    <a:pt x="1772972" y="1610058"/>
                  </a:lnTo>
                  <a:lnTo>
                    <a:pt x="1776455" y="1608359"/>
                  </a:lnTo>
                  <a:lnTo>
                    <a:pt x="1779939" y="1606663"/>
                  </a:lnTo>
                  <a:lnTo>
                    <a:pt x="1783422" y="1604971"/>
                  </a:lnTo>
                  <a:lnTo>
                    <a:pt x="1786905" y="1603283"/>
                  </a:lnTo>
                  <a:lnTo>
                    <a:pt x="1790388" y="1601598"/>
                  </a:lnTo>
                  <a:lnTo>
                    <a:pt x="1793872" y="1599916"/>
                  </a:lnTo>
                  <a:lnTo>
                    <a:pt x="1797355" y="1598238"/>
                  </a:lnTo>
                  <a:lnTo>
                    <a:pt x="1800838" y="1596564"/>
                  </a:lnTo>
                  <a:lnTo>
                    <a:pt x="1804321" y="1594893"/>
                  </a:lnTo>
                  <a:lnTo>
                    <a:pt x="1807805" y="1593225"/>
                  </a:lnTo>
                  <a:lnTo>
                    <a:pt x="1811288" y="1591561"/>
                  </a:lnTo>
                  <a:lnTo>
                    <a:pt x="1814771" y="1589901"/>
                  </a:lnTo>
                  <a:lnTo>
                    <a:pt x="1818254" y="1588244"/>
                  </a:lnTo>
                  <a:lnTo>
                    <a:pt x="1821738" y="1586590"/>
                  </a:lnTo>
                  <a:lnTo>
                    <a:pt x="1825221" y="1584940"/>
                  </a:lnTo>
                  <a:lnTo>
                    <a:pt x="1828704" y="1583294"/>
                  </a:lnTo>
                  <a:lnTo>
                    <a:pt x="1832187" y="1581650"/>
                  </a:lnTo>
                  <a:lnTo>
                    <a:pt x="1835671" y="1580010"/>
                  </a:lnTo>
                  <a:lnTo>
                    <a:pt x="1839154" y="1578374"/>
                  </a:lnTo>
                  <a:lnTo>
                    <a:pt x="1842637" y="1576741"/>
                  </a:lnTo>
                  <a:lnTo>
                    <a:pt x="1846120" y="1575111"/>
                  </a:lnTo>
                  <a:lnTo>
                    <a:pt x="1849604" y="1573485"/>
                  </a:lnTo>
                  <a:lnTo>
                    <a:pt x="1853087" y="1584105"/>
                  </a:lnTo>
                  <a:lnTo>
                    <a:pt x="1856570" y="1582483"/>
                  </a:lnTo>
                  <a:lnTo>
                    <a:pt x="1860053" y="1580865"/>
                  </a:lnTo>
                  <a:lnTo>
                    <a:pt x="1863537" y="1579249"/>
                  </a:lnTo>
                  <a:lnTo>
                    <a:pt x="1867020" y="1577638"/>
                  </a:lnTo>
                  <a:lnTo>
                    <a:pt x="1870503" y="1576029"/>
                  </a:lnTo>
                  <a:lnTo>
                    <a:pt x="1873986" y="1574424"/>
                  </a:lnTo>
                  <a:lnTo>
                    <a:pt x="1877470" y="1572822"/>
                  </a:lnTo>
                  <a:lnTo>
                    <a:pt x="1880953" y="1571223"/>
                  </a:lnTo>
                  <a:lnTo>
                    <a:pt x="1884436" y="1569627"/>
                  </a:lnTo>
                  <a:lnTo>
                    <a:pt x="1887919" y="1568035"/>
                  </a:lnTo>
                  <a:lnTo>
                    <a:pt x="1891403" y="1566446"/>
                  </a:lnTo>
                  <a:lnTo>
                    <a:pt x="1894886" y="1576922"/>
                  </a:lnTo>
                  <a:lnTo>
                    <a:pt x="1898369" y="1575337"/>
                  </a:lnTo>
                  <a:lnTo>
                    <a:pt x="1901852" y="1573756"/>
                  </a:lnTo>
                  <a:lnTo>
                    <a:pt x="1905336" y="1572177"/>
                  </a:lnTo>
                  <a:lnTo>
                    <a:pt x="1908819" y="1570602"/>
                  </a:lnTo>
                  <a:lnTo>
                    <a:pt x="1912302" y="1569030"/>
                  </a:lnTo>
                  <a:lnTo>
                    <a:pt x="1915785" y="1567461"/>
                  </a:lnTo>
                  <a:lnTo>
                    <a:pt x="1915785" y="1579360"/>
                  </a:lnTo>
                  <a:lnTo>
                    <a:pt x="1915785" y="1591112"/>
                  </a:lnTo>
                  <a:lnTo>
                    <a:pt x="1915785" y="1602720"/>
                  </a:lnTo>
                  <a:lnTo>
                    <a:pt x="1915785" y="1614187"/>
                  </a:lnTo>
                  <a:lnTo>
                    <a:pt x="1915785" y="1625515"/>
                  </a:lnTo>
                  <a:lnTo>
                    <a:pt x="1915785" y="1636706"/>
                  </a:lnTo>
                  <a:lnTo>
                    <a:pt x="1915785" y="1647763"/>
                  </a:lnTo>
                  <a:lnTo>
                    <a:pt x="1915785" y="1658689"/>
                  </a:lnTo>
                  <a:lnTo>
                    <a:pt x="1915785" y="1669485"/>
                  </a:lnTo>
                  <a:lnTo>
                    <a:pt x="1915785" y="1680154"/>
                  </a:lnTo>
                  <a:lnTo>
                    <a:pt x="1915785" y="1690698"/>
                  </a:lnTo>
                  <a:lnTo>
                    <a:pt x="1919269" y="1689118"/>
                  </a:lnTo>
                  <a:lnTo>
                    <a:pt x="1922752" y="1687540"/>
                  </a:lnTo>
                  <a:lnTo>
                    <a:pt x="1926235" y="1685966"/>
                  </a:lnTo>
                  <a:lnTo>
                    <a:pt x="1929718" y="1684394"/>
                  </a:lnTo>
                  <a:lnTo>
                    <a:pt x="1933202" y="1682825"/>
                  </a:lnTo>
                  <a:lnTo>
                    <a:pt x="1936685" y="1681260"/>
                  </a:lnTo>
                  <a:lnTo>
                    <a:pt x="1940168" y="1769317"/>
                  </a:lnTo>
                  <a:lnTo>
                    <a:pt x="1943651" y="1767755"/>
                  </a:lnTo>
                  <a:lnTo>
                    <a:pt x="1947135" y="1766196"/>
                  </a:lnTo>
                  <a:lnTo>
                    <a:pt x="1950618" y="1764640"/>
                  </a:lnTo>
                  <a:lnTo>
                    <a:pt x="1954101" y="1763087"/>
                  </a:lnTo>
                  <a:lnTo>
                    <a:pt x="1957584" y="1761536"/>
                  </a:lnTo>
                  <a:lnTo>
                    <a:pt x="1961068" y="1759988"/>
                  </a:lnTo>
                  <a:lnTo>
                    <a:pt x="1964551" y="1758443"/>
                  </a:lnTo>
                  <a:lnTo>
                    <a:pt x="1968034" y="1756900"/>
                  </a:lnTo>
                  <a:lnTo>
                    <a:pt x="1971517" y="1755361"/>
                  </a:lnTo>
                  <a:lnTo>
                    <a:pt x="1975001" y="1753823"/>
                  </a:lnTo>
                  <a:lnTo>
                    <a:pt x="1978484" y="1752289"/>
                  </a:lnTo>
                  <a:lnTo>
                    <a:pt x="1981967" y="1769483"/>
                  </a:lnTo>
                  <a:lnTo>
                    <a:pt x="1985450" y="1767954"/>
                  </a:lnTo>
                  <a:lnTo>
                    <a:pt x="1988934" y="1766428"/>
                  </a:lnTo>
                  <a:lnTo>
                    <a:pt x="1992417" y="1764905"/>
                  </a:lnTo>
                  <a:lnTo>
                    <a:pt x="1995900" y="1763384"/>
                  </a:lnTo>
                  <a:lnTo>
                    <a:pt x="1999383" y="1761866"/>
                  </a:lnTo>
                  <a:lnTo>
                    <a:pt x="2002867" y="1760350"/>
                  </a:lnTo>
                  <a:lnTo>
                    <a:pt x="2002867" y="1769563"/>
                  </a:lnTo>
                  <a:lnTo>
                    <a:pt x="2002867" y="1778679"/>
                  </a:lnTo>
                  <a:lnTo>
                    <a:pt x="2006350" y="1777166"/>
                  </a:lnTo>
                  <a:lnTo>
                    <a:pt x="2009833" y="1775656"/>
                  </a:lnTo>
                  <a:lnTo>
                    <a:pt x="2013316" y="1774149"/>
                  </a:lnTo>
                  <a:lnTo>
                    <a:pt x="2016799" y="1772644"/>
                  </a:lnTo>
                  <a:lnTo>
                    <a:pt x="2020283" y="1771142"/>
                  </a:lnTo>
                  <a:lnTo>
                    <a:pt x="2023766" y="1769642"/>
                  </a:lnTo>
                  <a:lnTo>
                    <a:pt x="2027249" y="1812321"/>
                  </a:lnTo>
                  <a:lnTo>
                    <a:pt x="2030732" y="1810829"/>
                  </a:lnTo>
                  <a:lnTo>
                    <a:pt x="2034216" y="1809339"/>
                  </a:lnTo>
                  <a:lnTo>
                    <a:pt x="2037699" y="1807851"/>
                  </a:lnTo>
                  <a:lnTo>
                    <a:pt x="2041182" y="1806366"/>
                  </a:lnTo>
                  <a:lnTo>
                    <a:pt x="2044665" y="1804883"/>
                  </a:lnTo>
                  <a:lnTo>
                    <a:pt x="2048149" y="1803403"/>
                  </a:lnTo>
                  <a:lnTo>
                    <a:pt x="2051632" y="1801925"/>
                  </a:lnTo>
                  <a:lnTo>
                    <a:pt x="2055115" y="1800450"/>
                  </a:lnTo>
                  <a:lnTo>
                    <a:pt x="2058598" y="1798977"/>
                  </a:lnTo>
                  <a:lnTo>
                    <a:pt x="2062082" y="1797506"/>
                  </a:lnTo>
                  <a:lnTo>
                    <a:pt x="2065565" y="1796038"/>
                  </a:lnTo>
                  <a:lnTo>
                    <a:pt x="2069048" y="1794916"/>
                  </a:lnTo>
                  <a:lnTo>
                    <a:pt x="2072531" y="1794829"/>
                  </a:lnTo>
                  <a:lnTo>
                    <a:pt x="2076015" y="1794743"/>
                  </a:lnTo>
                  <a:lnTo>
                    <a:pt x="2079498" y="1794657"/>
                  </a:lnTo>
                  <a:lnTo>
                    <a:pt x="2082981" y="1794571"/>
                  </a:lnTo>
                  <a:lnTo>
                    <a:pt x="2086464" y="1794485"/>
                  </a:lnTo>
                  <a:lnTo>
                    <a:pt x="2089948" y="1794399"/>
                  </a:lnTo>
                  <a:lnTo>
                    <a:pt x="2089948" y="1802886"/>
                  </a:lnTo>
                  <a:lnTo>
                    <a:pt x="2089948" y="1811288"/>
                  </a:lnTo>
                  <a:lnTo>
                    <a:pt x="2093431" y="1809840"/>
                  </a:lnTo>
                  <a:lnTo>
                    <a:pt x="2096914" y="1808394"/>
                  </a:lnTo>
                  <a:lnTo>
                    <a:pt x="2100397" y="1806951"/>
                  </a:lnTo>
                  <a:lnTo>
                    <a:pt x="2103881" y="1805510"/>
                  </a:lnTo>
                  <a:lnTo>
                    <a:pt x="2107364" y="1804072"/>
                  </a:lnTo>
                  <a:lnTo>
                    <a:pt x="2110847" y="1802635"/>
                  </a:lnTo>
                  <a:lnTo>
                    <a:pt x="2114330" y="1817763"/>
                  </a:lnTo>
                  <a:lnTo>
                    <a:pt x="2117814" y="1816333"/>
                  </a:lnTo>
                  <a:lnTo>
                    <a:pt x="2121297" y="1814904"/>
                  </a:lnTo>
                  <a:lnTo>
                    <a:pt x="2124780" y="1813478"/>
                  </a:lnTo>
                  <a:lnTo>
                    <a:pt x="2128263" y="1812054"/>
                  </a:lnTo>
                  <a:lnTo>
                    <a:pt x="2131747" y="1810632"/>
                  </a:lnTo>
                  <a:lnTo>
                    <a:pt x="2135230" y="1833464"/>
                  </a:lnTo>
                  <a:lnTo>
                    <a:pt x="2138713" y="1832049"/>
                  </a:lnTo>
                  <a:lnTo>
                    <a:pt x="2142196" y="1830636"/>
                  </a:lnTo>
                  <a:lnTo>
                    <a:pt x="2145680" y="1829224"/>
                  </a:lnTo>
                  <a:lnTo>
                    <a:pt x="2149163" y="1827815"/>
                  </a:lnTo>
                  <a:lnTo>
                    <a:pt x="2152646" y="1826409"/>
                  </a:lnTo>
                  <a:lnTo>
                    <a:pt x="2156129" y="1825004"/>
                  </a:lnTo>
                  <a:lnTo>
                    <a:pt x="2159613" y="1823601"/>
                  </a:lnTo>
                  <a:lnTo>
                    <a:pt x="2163096" y="1822201"/>
                  </a:lnTo>
                  <a:lnTo>
                    <a:pt x="2166579" y="1820803"/>
                  </a:lnTo>
                  <a:lnTo>
                    <a:pt x="2170062" y="1819407"/>
                  </a:lnTo>
                  <a:lnTo>
                    <a:pt x="2173546" y="1818013"/>
                  </a:lnTo>
                  <a:lnTo>
                    <a:pt x="2177029" y="1816621"/>
                  </a:lnTo>
                  <a:lnTo>
                    <a:pt x="2177029" y="1824557"/>
                  </a:lnTo>
                  <a:lnTo>
                    <a:pt x="2177029" y="1832419"/>
                  </a:lnTo>
                  <a:lnTo>
                    <a:pt x="2177029" y="1840205"/>
                  </a:lnTo>
                  <a:lnTo>
                    <a:pt x="2177029" y="1847919"/>
                  </a:lnTo>
                  <a:lnTo>
                    <a:pt x="2180512" y="1846532"/>
                  </a:lnTo>
                  <a:lnTo>
                    <a:pt x="2183995" y="1845147"/>
                  </a:lnTo>
                  <a:lnTo>
                    <a:pt x="2187479" y="1843764"/>
                  </a:lnTo>
                  <a:lnTo>
                    <a:pt x="2190962" y="1842383"/>
                  </a:lnTo>
                  <a:lnTo>
                    <a:pt x="2194445" y="1841005"/>
                  </a:lnTo>
                  <a:lnTo>
                    <a:pt x="2197928" y="1839628"/>
                  </a:lnTo>
                  <a:lnTo>
                    <a:pt x="2201412" y="1959251"/>
                  </a:lnTo>
                  <a:lnTo>
                    <a:pt x="2204895" y="1957895"/>
                  </a:lnTo>
                  <a:lnTo>
                    <a:pt x="2208378" y="1956542"/>
                  </a:lnTo>
                  <a:lnTo>
                    <a:pt x="2211861" y="1955190"/>
                  </a:lnTo>
                  <a:lnTo>
                    <a:pt x="2215345" y="1953840"/>
                  </a:lnTo>
                  <a:lnTo>
                    <a:pt x="2218828" y="1952492"/>
                  </a:lnTo>
                  <a:lnTo>
                    <a:pt x="2222311" y="1977105"/>
                  </a:lnTo>
                  <a:lnTo>
                    <a:pt x="2225794" y="1975766"/>
                  </a:lnTo>
                  <a:lnTo>
                    <a:pt x="2229278" y="1974429"/>
                  </a:lnTo>
                  <a:lnTo>
                    <a:pt x="2232761" y="1973093"/>
                  </a:lnTo>
                  <a:lnTo>
                    <a:pt x="2236244" y="1971760"/>
                  </a:lnTo>
                  <a:lnTo>
                    <a:pt x="2239727" y="1970428"/>
                  </a:lnTo>
                  <a:lnTo>
                    <a:pt x="2243211" y="1969098"/>
                  </a:lnTo>
                  <a:lnTo>
                    <a:pt x="2246694" y="1967770"/>
                  </a:lnTo>
                  <a:lnTo>
                    <a:pt x="2250177" y="1966443"/>
                  </a:lnTo>
                  <a:lnTo>
                    <a:pt x="2253660" y="1965119"/>
                  </a:lnTo>
                  <a:lnTo>
                    <a:pt x="2257144" y="1963796"/>
                  </a:lnTo>
                  <a:lnTo>
                    <a:pt x="2260627" y="1962475"/>
                  </a:lnTo>
                  <a:lnTo>
                    <a:pt x="2264110" y="1961155"/>
                  </a:lnTo>
                  <a:lnTo>
                    <a:pt x="2264110" y="1967524"/>
                  </a:lnTo>
                  <a:lnTo>
                    <a:pt x="2264110" y="1973839"/>
                  </a:lnTo>
                  <a:lnTo>
                    <a:pt x="2264110" y="1980103"/>
                  </a:lnTo>
                  <a:lnTo>
                    <a:pt x="2267593" y="1978789"/>
                  </a:lnTo>
                  <a:lnTo>
                    <a:pt x="2271077" y="1977477"/>
                  </a:lnTo>
                  <a:lnTo>
                    <a:pt x="2274560" y="1976167"/>
                  </a:lnTo>
                  <a:lnTo>
                    <a:pt x="2278043" y="1974858"/>
                  </a:lnTo>
                  <a:lnTo>
                    <a:pt x="2281526" y="1973551"/>
                  </a:lnTo>
                  <a:lnTo>
                    <a:pt x="2285010" y="1972246"/>
                  </a:lnTo>
                  <a:lnTo>
                    <a:pt x="2288493" y="1983333"/>
                  </a:lnTo>
                  <a:lnTo>
                    <a:pt x="2291976" y="1982034"/>
                  </a:lnTo>
                  <a:lnTo>
                    <a:pt x="2295459" y="1980736"/>
                  </a:lnTo>
                  <a:lnTo>
                    <a:pt x="2298942" y="1979441"/>
                  </a:lnTo>
                  <a:lnTo>
                    <a:pt x="2302426" y="1978147"/>
                  </a:lnTo>
                  <a:lnTo>
                    <a:pt x="2305909" y="1976855"/>
                  </a:lnTo>
                  <a:lnTo>
                    <a:pt x="2309392" y="1975564"/>
                  </a:lnTo>
                  <a:lnTo>
                    <a:pt x="2312875" y="1974275"/>
                  </a:lnTo>
                  <a:lnTo>
                    <a:pt x="2316359" y="1972988"/>
                  </a:lnTo>
                  <a:lnTo>
                    <a:pt x="2319842" y="1971702"/>
                  </a:lnTo>
                  <a:lnTo>
                    <a:pt x="2323325" y="1970418"/>
                  </a:lnTo>
                  <a:lnTo>
                    <a:pt x="2326808" y="1969136"/>
                  </a:lnTo>
                  <a:lnTo>
                    <a:pt x="2330292" y="2009777"/>
                  </a:lnTo>
                  <a:lnTo>
                    <a:pt x="2333775" y="2008507"/>
                  </a:lnTo>
                  <a:lnTo>
                    <a:pt x="2337258" y="2007238"/>
                  </a:lnTo>
                  <a:lnTo>
                    <a:pt x="2340741" y="2005972"/>
                  </a:lnTo>
                  <a:lnTo>
                    <a:pt x="2344225" y="2004706"/>
                  </a:lnTo>
                  <a:lnTo>
                    <a:pt x="2347708" y="2003443"/>
                  </a:lnTo>
                  <a:lnTo>
                    <a:pt x="2351191" y="2002181"/>
                  </a:lnTo>
                  <a:lnTo>
                    <a:pt x="2351191" y="2007989"/>
                  </a:lnTo>
                  <a:lnTo>
                    <a:pt x="2351191" y="2013752"/>
                  </a:lnTo>
                  <a:lnTo>
                    <a:pt x="2351191" y="2019470"/>
                  </a:lnTo>
                  <a:lnTo>
                    <a:pt x="2354674" y="2018213"/>
                  </a:lnTo>
                  <a:lnTo>
                    <a:pt x="2358158" y="2016958"/>
                  </a:lnTo>
                  <a:lnTo>
                    <a:pt x="2361641" y="2015705"/>
                  </a:lnTo>
                  <a:lnTo>
                    <a:pt x="2365124" y="2014453"/>
                  </a:lnTo>
                  <a:lnTo>
                    <a:pt x="2368607" y="2013203"/>
                  </a:lnTo>
                  <a:lnTo>
                    <a:pt x="2372091" y="2011954"/>
                  </a:lnTo>
                  <a:lnTo>
                    <a:pt x="2375574" y="2010707"/>
                  </a:lnTo>
                  <a:lnTo>
                    <a:pt x="2379057" y="2009461"/>
                  </a:lnTo>
                  <a:lnTo>
                    <a:pt x="2382540" y="2008217"/>
                  </a:lnTo>
                  <a:lnTo>
                    <a:pt x="2386024" y="2006975"/>
                  </a:lnTo>
                  <a:lnTo>
                    <a:pt x="2389507" y="2005734"/>
                  </a:lnTo>
                  <a:lnTo>
                    <a:pt x="2392990" y="2004494"/>
                  </a:lnTo>
                  <a:lnTo>
                    <a:pt x="2396473" y="2008947"/>
                  </a:lnTo>
                  <a:lnTo>
                    <a:pt x="2399957" y="2007712"/>
                  </a:lnTo>
                  <a:lnTo>
                    <a:pt x="2403440" y="2006478"/>
                  </a:lnTo>
                  <a:lnTo>
                    <a:pt x="2406923" y="2005246"/>
                  </a:lnTo>
                  <a:lnTo>
                    <a:pt x="2410406" y="2004015"/>
                  </a:lnTo>
                  <a:lnTo>
                    <a:pt x="2413890" y="2002786"/>
                  </a:lnTo>
                  <a:lnTo>
                    <a:pt x="2417373" y="2034850"/>
                  </a:lnTo>
                  <a:lnTo>
                    <a:pt x="2420856" y="2033632"/>
                  </a:lnTo>
                  <a:lnTo>
                    <a:pt x="2424339" y="2032415"/>
                  </a:lnTo>
                  <a:lnTo>
                    <a:pt x="2427823" y="2031199"/>
                  </a:lnTo>
                  <a:lnTo>
                    <a:pt x="2431306" y="2029985"/>
                  </a:lnTo>
                  <a:lnTo>
                    <a:pt x="2434789" y="2028772"/>
                  </a:lnTo>
                  <a:lnTo>
                    <a:pt x="2438272" y="2032973"/>
                  </a:lnTo>
                  <a:lnTo>
                    <a:pt x="2441756" y="2032626"/>
                  </a:lnTo>
                  <a:lnTo>
                    <a:pt x="2445239" y="2032281"/>
                  </a:lnTo>
                  <a:lnTo>
                    <a:pt x="2448722" y="2031937"/>
                  </a:lnTo>
                  <a:lnTo>
                    <a:pt x="2452205" y="2031593"/>
                  </a:lnTo>
                  <a:lnTo>
                    <a:pt x="2455689" y="2031250"/>
                  </a:lnTo>
                  <a:lnTo>
                    <a:pt x="2459172" y="2030908"/>
                  </a:lnTo>
                  <a:lnTo>
                    <a:pt x="2462655" y="2061390"/>
                  </a:lnTo>
                  <a:lnTo>
                    <a:pt x="2466138" y="2060200"/>
                  </a:lnTo>
                  <a:lnTo>
                    <a:pt x="2469622" y="2059012"/>
                  </a:lnTo>
                  <a:lnTo>
                    <a:pt x="2473105" y="2057826"/>
                  </a:lnTo>
                  <a:lnTo>
                    <a:pt x="2476588" y="2056640"/>
                  </a:lnTo>
                  <a:lnTo>
                    <a:pt x="2480071" y="2055456"/>
                  </a:lnTo>
                  <a:lnTo>
                    <a:pt x="2483555" y="2059394"/>
                  </a:lnTo>
                  <a:lnTo>
                    <a:pt x="2487038" y="2058214"/>
                  </a:lnTo>
                  <a:lnTo>
                    <a:pt x="2490521" y="2057035"/>
                  </a:lnTo>
                  <a:lnTo>
                    <a:pt x="2494004" y="2055858"/>
                  </a:lnTo>
                  <a:lnTo>
                    <a:pt x="2497488" y="2054682"/>
                  </a:lnTo>
                  <a:lnTo>
                    <a:pt x="2500971" y="2053507"/>
                  </a:lnTo>
                  <a:lnTo>
                    <a:pt x="2504454" y="2062481"/>
                  </a:lnTo>
                  <a:lnTo>
                    <a:pt x="2507937" y="2061311"/>
                  </a:lnTo>
                  <a:lnTo>
                    <a:pt x="2511421" y="2060143"/>
                  </a:lnTo>
                  <a:lnTo>
                    <a:pt x="2514904" y="2058977"/>
                  </a:lnTo>
                  <a:lnTo>
                    <a:pt x="2518387" y="2057811"/>
                  </a:lnTo>
                  <a:lnTo>
                    <a:pt x="2521870" y="2056647"/>
                  </a:lnTo>
                  <a:lnTo>
                    <a:pt x="2525354" y="2055484"/>
                  </a:lnTo>
                  <a:lnTo>
                    <a:pt x="2525354" y="2060512"/>
                  </a:lnTo>
                  <a:lnTo>
                    <a:pt x="2525354" y="2065504"/>
                  </a:lnTo>
                  <a:lnTo>
                    <a:pt x="2525354" y="2070461"/>
                  </a:lnTo>
                  <a:lnTo>
                    <a:pt x="2525354" y="2075384"/>
                  </a:lnTo>
                  <a:lnTo>
                    <a:pt x="2525354" y="2080272"/>
                  </a:lnTo>
                  <a:lnTo>
                    <a:pt x="2525354" y="2085127"/>
                  </a:lnTo>
                  <a:lnTo>
                    <a:pt x="2525354" y="2089948"/>
                  </a:lnTo>
                  <a:lnTo>
                    <a:pt x="2525354" y="2094736"/>
                  </a:lnTo>
                  <a:lnTo>
                    <a:pt x="2525354" y="2099491"/>
                  </a:lnTo>
                  <a:lnTo>
                    <a:pt x="2525354" y="2104214"/>
                  </a:lnTo>
                  <a:lnTo>
                    <a:pt x="2525354" y="2108904"/>
                  </a:lnTo>
                  <a:lnTo>
                    <a:pt x="2525354" y="2113563"/>
                  </a:lnTo>
                  <a:lnTo>
                    <a:pt x="2525354" y="2118190"/>
                  </a:lnTo>
                  <a:lnTo>
                    <a:pt x="2525354" y="2122786"/>
                  </a:lnTo>
                  <a:lnTo>
                    <a:pt x="2528837" y="2121643"/>
                  </a:lnTo>
                  <a:lnTo>
                    <a:pt x="2532320" y="2120502"/>
                  </a:lnTo>
                  <a:lnTo>
                    <a:pt x="2535803" y="2119361"/>
                  </a:lnTo>
                  <a:lnTo>
                    <a:pt x="2539287" y="2118222"/>
                  </a:lnTo>
                  <a:lnTo>
                    <a:pt x="2542770" y="2117084"/>
                  </a:lnTo>
                  <a:lnTo>
                    <a:pt x="2546253" y="2115947"/>
                  </a:lnTo>
                  <a:lnTo>
                    <a:pt x="2549736" y="2128445"/>
                  </a:lnTo>
                  <a:lnTo>
                    <a:pt x="2553220" y="2127314"/>
                  </a:lnTo>
                  <a:lnTo>
                    <a:pt x="2556703" y="2126185"/>
                  </a:lnTo>
                  <a:lnTo>
                    <a:pt x="2560186" y="2125057"/>
                  </a:lnTo>
                  <a:lnTo>
                    <a:pt x="2563669" y="2123931"/>
                  </a:lnTo>
                  <a:lnTo>
                    <a:pt x="2567153" y="2122805"/>
                  </a:lnTo>
                  <a:lnTo>
                    <a:pt x="2570636" y="2121681"/>
                  </a:lnTo>
                  <a:lnTo>
                    <a:pt x="2574119" y="2120557"/>
                  </a:lnTo>
                  <a:lnTo>
                    <a:pt x="2577602" y="2119435"/>
                  </a:lnTo>
                  <a:lnTo>
                    <a:pt x="2581085" y="2118315"/>
                  </a:lnTo>
                  <a:lnTo>
                    <a:pt x="2584569" y="2117195"/>
                  </a:lnTo>
                  <a:lnTo>
                    <a:pt x="2588052" y="2116077"/>
                  </a:lnTo>
                  <a:lnTo>
                    <a:pt x="2591535" y="2119460"/>
                  </a:lnTo>
                  <a:lnTo>
                    <a:pt x="2595018" y="2118345"/>
                  </a:lnTo>
                  <a:lnTo>
                    <a:pt x="2598502" y="2117231"/>
                  </a:lnTo>
                  <a:lnTo>
                    <a:pt x="2601985" y="2116119"/>
                  </a:lnTo>
                  <a:lnTo>
                    <a:pt x="2605468" y="2115008"/>
                  </a:lnTo>
                  <a:lnTo>
                    <a:pt x="2608951" y="2113898"/>
                  </a:lnTo>
                  <a:lnTo>
                    <a:pt x="2612435" y="2112789"/>
                  </a:lnTo>
                  <a:lnTo>
                    <a:pt x="2612435" y="2117267"/>
                  </a:lnTo>
                  <a:lnTo>
                    <a:pt x="2612435" y="2121717"/>
                  </a:lnTo>
                  <a:lnTo>
                    <a:pt x="2612435" y="2126137"/>
                  </a:lnTo>
                  <a:lnTo>
                    <a:pt x="2615918" y="2125033"/>
                  </a:lnTo>
                  <a:lnTo>
                    <a:pt x="2619401" y="2123931"/>
                  </a:lnTo>
                  <a:lnTo>
                    <a:pt x="2622884" y="2122829"/>
                  </a:lnTo>
                  <a:lnTo>
                    <a:pt x="2626368" y="2121728"/>
                  </a:lnTo>
                  <a:lnTo>
                    <a:pt x="2629851" y="2120629"/>
                  </a:lnTo>
                  <a:lnTo>
                    <a:pt x="2633334" y="2119531"/>
                  </a:lnTo>
                  <a:lnTo>
                    <a:pt x="2636817" y="2118434"/>
                  </a:lnTo>
                  <a:lnTo>
                    <a:pt x="2640301" y="2117338"/>
                  </a:lnTo>
                  <a:lnTo>
                    <a:pt x="2643784" y="2116243"/>
                  </a:lnTo>
                  <a:lnTo>
                    <a:pt x="2647267" y="2115149"/>
                  </a:lnTo>
                  <a:lnTo>
                    <a:pt x="2650750" y="2114057"/>
                  </a:lnTo>
                  <a:lnTo>
                    <a:pt x="2654234" y="2112966"/>
                  </a:lnTo>
                  <a:lnTo>
                    <a:pt x="2657717" y="2116284"/>
                  </a:lnTo>
                  <a:lnTo>
                    <a:pt x="2661200" y="2115196"/>
                  </a:lnTo>
                  <a:lnTo>
                    <a:pt x="2664683" y="2114109"/>
                  </a:lnTo>
                  <a:lnTo>
                    <a:pt x="2668167" y="2113023"/>
                  </a:lnTo>
                  <a:lnTo>
                    <a:pt x="2671650" y="2111939"/>
                  </a:lnTo>
                  <a:lnTo>
                    <a:pt x="2675133" y="2110855"/>
                  </a:lnTo>
                  <a:lnTo>
                    <a:pt x="2678616" y="2109773"/>
                  </a:lnTo>
                  <a:lnTo>
                    <a:pt x="2682100" y="2108692"/>
                  </a:lnTo>
                  <a:lnTo>
                    <a:pt x="2685583" y="2107611"/>
                  </a:lnTo>
                  <a:lnTo>
                    <a:pt x="2689066" y="2106532"/>
                  </a:lnTo>
                  <a:lnTo>
                    <a:pt x="2692549" y="2105455"/>
                  </a:lnTo>
                  <a:lnTo>
                    <a:pt x="2696033" y="2104378"/>
                  </a:lnTo>
                  <a:lnTo>
                    <a:pt x="2699516" y="2103302"/>
                  </a:lnTo>
                  <a:lnTo>
                    <a:pt x="2702999" y="2102227"/>
                  </a:lnTo>
                  <a:lnTo>
                    <a:pt x="2706482" y="2101154"/>
                  </a:lnTo>
                  <a:lnTo>
                    <a:pt x="2709966" y="2100081"/>
                  </a:lnTo>
                  <a:lnTo>
                    <a:pt x="2713449" y="2099010"/>
                  </a:lnTo>
                  <a:lnTo>
                    <a:pt x="2716932" y="2097940"/>
                  </a:lnTo>
                  <a:lnTo>
                    <a:pt x="2720415" y="2096871"/>
                  </a:lnTo>
                  <a:lnTo>
                    <a:pt x="2723899" y="2213067"/>
                  </a:lnTo>
                  <a:lnTo>
                    <a:pt x="2727382" y="2212036"/>
                  </a:lnTo>
                  <a:lnTo>
                    <a:pt x="2730865" y="2211005"/>
                  </a:lnTo>
                  <a:lnTo>
                    <a:pt x="2734348" y="2209976"/>
                  </a:lnTo>
                  <a:lnTo>
                    <a:pt x="2737832" y="2208947"/>
                  </a:lnTo>
                  <a:lnTo>
                    <a:pt x="2741315" y="2207919"/>
                  </a:lnTo>
                  <a:lnTo>
                    <a:pt x="2744798" y="2280311"/>
                  </a:lnTo>
                  <a:lnTo>
                    <a:pt x="2748281" y="2279312"/>
                  </a:lnTo>
                  <a:lnTo>
                    <a:pt x="2751765" y="2278314"/>
                  </a:lnTo>
                  <a:lnTo>
                    <a:pt x="2755248" y="2277317"/>
                  </a:lnTo>
                  <a:lnTo>
                    <a:pt x="2758731" y="2276320"/>
                  </a:lnTo>
                  <a:lnTo>
                    <a:pt x="2762214" y="2275325"/>
                  </a:lnTo>
                  <a:lnTo>
                    <a:pt x="2765698" y="2297015"/>
                  </a:lnTo>
                  <a:lnTo>
                    <a:pt x="2769181" y="2296030"/>
                  </a:lnTo>
                  <a:lnTo>
                    <a:pt x="2772664" y="2295047"/>
                  </a:lnTo>
                  <a:lnTo>
                    <a:pt x="2776147" y="2294063"/>
                  </a:lnTo>
                  <a:lnTo>
                    <a:pt x="2779631" y="2293081"/>
                  </a:lnTo>
                  <a:lnTo>
                    <a:pt x="2783114" y="2292100"/>
                  </a:lnTo>
                  <a:lnTo>
                    <a:pt x="2786597" y="2291119"/>
                  </a:lnTo>
                  <a:lnTo>
                    <a:pt x="2786597" y="2294298"/>
                  </a:lnTo>
                  <a:lnTo>
                    <a:pt x="2786597" y="2297460"/>
                  </a:lnTo>
                  <a:lnTo>
                    <a:pt x="2786597" y="2300606"/>
                  </a:lnTo>
                  <a:lnTo>
                    <a:pt x="2786597" y="2303734"/>
                  </a:lnTo>
                  <a:lnTo>
                    <a:pt x="2786597" y="2306846"/>
                  </a:lnTo>
                  <a:lnTo>
                    <a:pt x="2786597" y="2309942"/>
                  </a:lnTo>
                  <a:lnTo>
                    <a:pt x="2786597" y="2313022"/>
                  </a:lnTo>
                  <a:lnTo>
                    <a:pt x="2790080" y="2312051"/>
                  </a:lnTo>
                  <a:lnTo>
                    <a:pt x="2793564" y="2311081"/>
                  </a:lnTo>
                  <a:lnTo>
                    <a:pt x="2797047" y="2310111"/>
                  </a:lnTo>
                  <a:lnTo>
                    <a:pt x="2800530" y="2309143"/>
                  </a:lnTo>
                  <a:lnTo>
                    <a:pt x="2804013" y="2308175"/>
                  </a:lnTo>
                  <a:lnTo>
                    <a:pt x="2807497" y="2307208"/>
                  </a:lnTo>
                  <a:lnTo>
                    <a:pt x="2810980" y="2312371"/>
                  </a:lnTo>
                  <a:lnTo>
                    <a:pt x="2814463" y="2311408"/>
                  </a:lnTo>
                  <a:lnTo>
                    <a:pt x="2817946" y="2310446"/>
                  </a:lnTo>
                  <a:lnTo>
                    <a:pt x="2821430" y="2309485"/>
                  </a:lnTo>
                  <a:lnTo>
                    <a:pt x="2824913" y="2308524"/>
                  </a:lnTo>
                  <a:lnTo>
                    <a:pt x="2828396" y="2307565"/>
                  </a:lnTo>
                  <a:lnTo>
                    <a:pt x="2831879" y="2375637"/>
                  </a:lnTo>
                  <a:lnTo>
                    <a:pt x="2835363" y="2374708"/>
                  </a:lnTo>
                  <a:lnTo>
                    <a:pt x="2838846" y="2373780"/>
                  </a:lnTo>
                  <a:lnTo>
                    <a:pt x="2842329" y="2372853"/>
                  </a:lnTo>
                  <a:lnTo>
                    <a:pt x="2845812" y="2371926"/>
                  </a:lnTo>
                  <a:lnTo>
                    <a:pt x="2849296" y="2371001"/>
                  </a:lnTo>
                  <a:lnTo>
                    <a:pt x="2852779" y="2396577"/>
                  </a:lnTo>
                  <a:lnTo>
                    <a:pt x="2856262" y="2395664"/>
                  </a:lnTo>
                  <a:lnTo>
                    <a:pt x="2859745" y="2394753"/>
                  </a:lnTo>
                  <a:lnTo>
                    <a:pt x="2863229" y="2393841"/>
                  </a:lnTo>
                  <a:lnTo>
                    <a:pt x="2866712" y="2392931"/>
                  </a:lnTo>
                  <a:lnTo>
                    <a:pt x="2870195" y="2392021"/>
                  </a:lnTo>
                  <a:lnTo>
                    <a:pt x="2873678" y="2396276"/>
                  </a:lnTo>
                  <a:lnTo>
                    <a:pt x="2877161" y="2395370"/>
                  </a:lnTo>
                  <a:lnTo>
                    <a:pt x="2880645" y="2394464"/>
                  </a:lnTo>
                  <a:lnTo>
                    <a:pt x="2884128" y="2393560"/>
                  </a:lnTo>
                  <a:lnTo>
                    <a:pt x="2887611" y="2392656"/>
                  </a:lnTo>
                  <a:lnTo>
                    <a:pt x="2891094" y="2391752"/>
                  </a:lnTo>
                  <a:lnTo>
                    <a:pt x="2894578" y="2390850"/>
                  </a:lnTo>
                  <a:lnTo>
                    <a:pt x="2898061" y="2389948"/>
                  </a:lnTo>
                  <a:lnTo>
                    <a:pt x="2901544" y="2389047"/>
                  </a:lnTo>
                  <a:lnTo>
                    <a:pt x="2905027" y="2388146"/>
                  </a:lnTo>
                  <a:lnTo>
                    <a:pt x="2908511" y="2387246"/>
                  </a:lnTo>
                  <a:lnTo>
                    <a:pt x="2911994" y="2386347"/>
                  </a:lnTo>
                  <a:lnTo>
                    <a:pt x="2915477" y="2385448"/>
                  </a:lnTo>
                  <a:lnTo>
                    <a:pt x="2918960" y="2394793"/>
                  </a:lnTo>
                  <a:lnTo>
                    <a:pt x="2922444" y="2393900"/>
                  </a:lnTo>
                  <a:lnTo>
                    <a:pt x="2925927" y="2393008"/>
                  </a:lnTo>
                  <a:lnTo>
                    <a:pt x="2929410" y="2392117"/>
                  </a:lnTo>
                  <a:lnTo>
                    <a:pt x="2932893" y="2391226"/>
                  </a:lnTo>
                  <a:lnTo>
                    <a:pt x="2936377" y="2390336"/>
                  </a:lnTo>
                  <a:lnTo>
                    <a:pt x="2939860" y="2486768"/>
                  </a:lnTo>
                  <a:lnTo>
                    <a:pt x="2943343" y="2485925"/>
                  </a:lnTo>
                  <a:lnTo>
                    <a:pt x="2946826" y="2485083"/>
                  </a:lnTo>
                  <a:lnTo>
                    <a:pt x="2950310" y="2484242"/>
                  </a:lnTo>
                  <a:lnTo>
                    <a:pt x="2953793" y="2483401"/>
                  </a:lnTo>
                  <a:lnTo>
                    <a:pt x="2957276" y="2482561"/>
                  </a:lnTo>
                  <a:lnTo>
                    <a:pt x="2960759" y="2481721"/>
                  </a:lnTo>
                  <a:lnTo>
                    <a:pt x="2960759" y="2483834"/>
                  </a:lnTo>
                  <a:lnTo>
                    <a:pt x="2960759" y="2485938"/>
                  </a:lnTo>
                  <a:lnTo>
                    <a:pt x="2964243" y="2485101"/>
                  </a:lnTo>
                  <a:lnTo>
                    <a:pt x="2967726" y="2484264"/>
                  </a:lnTo>
                  <a:lnTo>
                    <a:pt x="2971209" y="2483428"/>
                  </a:lnTo>
                  <a:lnTo>
                    <a:pt x="2974692" y="2482593"/>
                  </a:lnTo>
                  <a:lnTo>
                    <a:pt x="2978176" y="2481758"/>
                  </a:lnTo>
                  <a:lnTo>
                    <a:pt x="2981659" y="2480924"/>
                  </a:lnTo>
                  <a:lnTo>
                    <a:pt x="2985142" y="2492574"/>
                  </a:lnTo>
                  <a:lnTo>
                    <a:pt x="2988625" y="2491747"/>
                  </a:lnTo>
                  <a:lnTo>
                    <a:pt x="2992109" y="2490921"/>
                  </a:lnTo>
                  <a:lnTo>
                    <a:pt x="2995592" y="2490095"/>
                  </a:lnTo>
                  <a:lnTo>
                    <a:pt x="2999075" y="2489270"/>
                  </a:lnTo>
                  <a:lnTo>
                    <a:pt x="3002558" y="2488445"/>
                  </a:lnTo>
                  <a:lnTo>
                    <a:pt x="3006042" y="2503840"/>
                  </a:lnTo>
                  <a:lnTo>
                    <a:pt x="3009525" y="2503025"/>
                  </a:lnTo>
                  <a:lnTo>
                    <a:pt x="3013008" y="2502210"/>
                  </a:lnTo>
                  <a:lnTo>
                    <a:pt x="3016491" y="2501395"/>
                  </a:lnTo>
                  <a:lnTo>
                    <a:pt x="3019975" y="2500581"/>
                  </a:lnTo>
                  <a:lnTo>
                    <a:pt x="3023458" y="2499768"/>
                  </a:lnTo>
                  <a:lnTo>
                    <a:pt x="3026941" y="2516636"/>
                  </a:lnTo>
                  <a:lnTo>
                    <a:pt x="3030424" y="2515832"/>
                  </a:lnTo>
                  <a:lnTo>
                    <a:pt x="3033908" y="2515029"/>
                  </a:lnTo>
                  <a:lnTo>
                    <a:pt x="3037391" y="2514227"/>
                  </a:lnTo>
                  <a:lnTo>
                    <a:pt x="3040874" y="2513425"/>
                  </a:lnTo>
                  <a:lnTo>
                    <a:pt x="3044357" y="2512624"/>
                  </a:lnTo>
                  <a:lnTo>
                    <a:pt x="3047841" y="2511823"/>
                  </a:lnTo>
                  <a:lnTo>
                    <a:pt x="3047841" y="2513754"/>
                  </a:lnTo>
                  <a:lnTo>
                    <a:pt x="3047841" y="2515678"/>
                  </a:lnTo>
                  <a:lnTo>
                    <a:pt x="3047841" y="2517594"/>
                  </a:lnTo>
                  <a:lnTo>
                    <a:pt x="3047841" y="2519502"/>
                  </a:lnTo>
                  <a:lnTo>
                    <a:pt x="3047841" y="2521403"/>
                  </a:lnTo>
                  <a:lnTo>
                    <a:pt x="3047841" y="2523297"/>
                  </a:lnTo>
                  <a:lnTo>
                    <a:pt x="3047841" y="2525182"/>
                  </a:lnTo>
                  <a:lnTo>
                    <a:pt x="3047841" y="2527061"/>
                  </a:lnTo>
                  <a:lnTo>
                    <a:pt x="3047841" y="2528932"/>
                  </a:lnTo>
                  <a:lnTo>
                    <a:pt x="3047841" y="2530796"/>
                  </a:lnTo>
                  <a:lnTo>
                    <a:pt x="3047841" y="2532653"/>
                  </a:lnTo>
                  <a:lnTo>
                    <a:pt x="3047841" y="2534502"/>
                  </a:lnTo>
                  <a:lnTo>
                    <a:pt x="3047841" y="2536344"/>
                  </a:lnTo>
                  <a:lnTo>
                    <a:pt x="3047841" y="2538179"/>
                  </a:lnTo>
                  <a:lnTo>
                    <a:pt x="3047841" y="2540007"/>
                  </a:lnTo>
                  <a:lnTo>
                    <a:pt x="3047841" y="2541828"/>
                  </a:lnTo>
                  <a:lnTo>
                    <a:pt x="3051324" y="2541043"/>
                  </a:lnTo>
                  <a:lnTo>
                    <a:pt x="3054807" y="2540259"/>
                  </a:lnTo>
                  <a:lnTo>
                    <a:pt x="3058290" y="2539475"/>
                  </a:lnTo>
                  <a:lnTo>
                    <a:pt x="3061774" y="2538692"/>
                  </a:lnTo>
                  <a:lnTo>
                    <a:pt x="3065257" y="2537909"/>
                  </a:lnTo>
                  <a:lnTo>
                    <a:pt x="3068740" y="2537126"/>
                  </a:lnTo>
                  <a:lnTo>
                    <a:pt x="3072223" y="2597752"/>
                  </a:lnTo>
                  <a:lnTo>
                    <a:pt x="3075707" y="2597003"/>
                  </a:lnTo>
                  <a:lnTo>
                    <a:pt x="3079190" y="2596255"/>
                  </a:lnTo>
                  <a:lnTo>
                    <a:pt x="3082673" y="2595507"/>
                  </a:lnTo>
                  <a:lnTo>
                    <a:pt x="3086156" y="2594760"/>
                  </a:lnTo>
                  <a:lnTo>
                    <a:pt x="3089640" y="2594013"/>
                  </a:lnTo>
                  <a:lnTo>
                    <a:pt x="3093123" y="2612067"/>
                  </a:lnTo>
                  <a:lnTo>
                    <a:pt x="3096606" y="2611331"/>
                  </a:lnTo>
                  <a:lnTo>
                    <a:pt x="3100089" y="2610596"/>
                  </a:lnTo>
                  <a:lnTo>
                    <a:pt x="3103573" y="2609862"/>
                  </a:lnTo>
                  <a:lnTo>
                    <a:pt x="3107056" y="2609127"/>
                  </a:lnTo>
                  <a:lnTo>
                    <a:pt x="3110539" y="2608394"/>
                  </a:lnTo>
                  <a:lnTo>
                    <a:pt x="3114022" y="2610727"/>
                  </a:lnTo>
                  <a:lnTo>
                    <a:pt x="3117506" y="2609995"/>
                  </a:lnTo>
                  <a:lnTo>
                    <a:pt x="3120989" y="2609265"/>
                  </a:lnTo>
                  <a:lnTo>
                    <a:pt x="3124472" y="2608534"/>
                  </a:lnTo>
                  <a:lnTo>
                    <a:pt x="3127955" y="2607804"/>
                  </a:lnTo>
                  <a:lnTo>
                    <a:pt x="3131439" y="2607074"/>
                  </a:lnTo>
                  <a:lnTo>
                    <a:pt x="3134922" y="2606345"/>
                  </a:lnTo>
                  <a:lnTo>
                    <a:pt x="3134922" y="2607875"/>
                  </a:lnTo>
                  <a:lnTo>
                    <a:pt x="3134922" y="2609401"/>
                  </a:lnTo>
                  <a:lnTo>
                    <a:pt x="3134922" y="2610920"/>
                  </a:lnTo>
                  <a:lnTo>
                    <a:pt x="3134922" y="2612435"/>
                  </a:lnTo>
                  <a:lnTo>
                    <a:pt x="3134922" y="2613944"/>
                  </a:lnTo>
                  <a:lnTo>
                    <a:pt x="3134922" y="2615448"/>
                  </a:lnTo>
                  <a:lnTo>
                    <a:pt x="3138405" y="2614724"/>
                  </a:lnTo>
                  <a:lnTo>
                    <a:pt x="3141888" y="2614001"/>
                  </a:lnTo>
                  <a:lnTo>
                    <a:pt x="3145372" y="2613278"/>
                  </a:lnTo>
                  <a:lnTo>
                    <a:pt x="3148855" y="2612555"/>
                  </a:lnTo>
                  <a:lnTo>
                    <a:pt x="3152338" y="2611833"/>
                  </a:lnTo>
                  <a:lnTo>
                    <a:pt x="3155821" y="2611111"/>
                  </a:lnTo>
                  <a:lnTo>
                    <a:pt x="3159304" y="2614888"/>
                  </a:lnTo>
                  <a:lnTo>
                    <a:pt x="3162788" y="2614170"/>
                  </a:lnTo>
                  <a:lnTo>
                    <a:pt x="3166271" y="2613451"/>
                  </a:lnTo>
                  <a:lnTo>
                    <a:pt x="3169754" y="2612734"/>
                  </a:lnTo>
                  <a:lnTo>
                    <a:pt x="3173237" y="2612016"/>
                  </a:lnTo>
                  <a:lnTo>
                    <a:pt x="3176721" y="2611299"/>
                  </a:lnTo>
                  <a:lnTo>
                    <a:pt x="3180204" y="2615050"/>
                  </a:lnTo>
                  <a:lnTo>
                    <a:pt x="3183687" y="2614336"/>
                  </a:lnTo>
                  <a:lnTo>
                    <a:pt x="3187170" y="2613623"/>
                  </a:lnTo>
                  <a:lnTo>
                    <a:pt x="3190654" y="2612910"/>
                  </a:lnTo>
                  <a:lnTo>
                    <a:pt x="3194137" y="2612197"/>
                  </a:lnTo>
                  <a:lnTo>
                    <a:pt x="3197620" y="2611485"/>
                  </a:lnTo>
                  <a:lnTo>
                    <a:pt x="3201103" y="2622503"/>
                  </a:lnTo>
                  <a:lnTo>
                    <a:pt x="3204587" y="2621798"/>
                  </a:lnTo>
                  <a:lnTo>
                    <a:pt x="3208070" y="2621094"/>
                  </a:lnTo>
                  <a:lnTo>
                    <a:pt x="3211553" y="2620389"/>
                  </a:lnTo>
                  <a:lnTo>
                    <a:pt x="3215036" y="2619686"/>
                  </a:lnTo>
                  <a:lnTo>
                    <a:pt x="3218520" y="2618982"/>
                  </a:lnTo>
                  <a:lnTo>
                    <a:pt x="3222003" y="2618279"/>
                  </a:lnTo>
                  <a:lnTo>
                    <a:pt x="3222003" y="2619728"/>
                  </a:lnTo>
                  <a:lnTo>
                    <a:pt x="3222003" y="2621172"/>
                  </a:lnTo>
                  <a:lnTo>
                    <a:pt x="3222003" y="2622611"/>
                  </a:lnTo>
                  <a:lnTo>
                    <a:pt x="3222003" y="2624046"/>
                  </a:lnTo>
                  <a:lnTo>
                    <a:pt x="3222003" y="2625475"/>
                  </a:lnTo>
                  <a:lnTo>
                    <a:pt x="3222003" y="2626900"/>
                  </a:lnTo>
                  <a:lnTo>
                    <a:pt x="3222003" y="2628320"/>
                  </a:lnTo>
                  <a:lnTo>
                    <a:pt x="3222003" y="2629736"/>
                  </a:lnTo>
                  <a:lnTo>
                    <a:pt x="3222003" y="2631146"/>
                  </a:lnTo>
                  <a:lnTo>
                    <a:pt x="3222003" y="2632552"/>
                  </a:lnTo>
                  <a:lnTo>
                    <a:pt x="3222003" y="2633954"/>
                  </a:lnTo>
                  <a:lnTo>
                    <a:pt x="3222003" y="2635351"/>
                  </a:lnTo>
                  <a:lnTo>
                    <a:pt x="3222003" y="2636743"/>
                  </a:lnTo>
                  <a:lnTo>
                    <a:pt x="3222003" y="2638131"/>
                  </a:lnTo>
                  <a:lnTo>
                    <a:pt x="3222003" y="2639514"/>
                  </a:lnTo>
                  <a:lnTo>
                    <a:pt x="3222003" y="2640893"/>
                  </a:lnTo>
                  <a:lnTo>
                    <a:pt x="3222003" y="2642267"/>
                  </a:lnTo>
                  <a:lnTo>
                    <a:pt x="3222003" y="2643636"/>
                  </a:lnTo>
                  <a:lnTo>
                    <a:pt x="3222003" y="2645002"/>
                  </a:lnTo>
                  <a:lnTo>
                    <a:pt x="3222003" y="2646362"/>
                  </a:lnTo>
                  <a:lnTo>
                    <a:pt x="3222003" y="2647719"/>
                  </a:lnTo>
                  <a:lnTo>
                    <a:pt x="3222003" y="2649071"/>
                  </a:lnTo>
                  <a:lnTo>
                    <a:pt x="3222003" y="2650418"/>
                  </a:lnTo>
                  <a:lnTo>
                    <a:pt x="3222003" y="2651762"/>
                  </a:lnTo>
                  <a:lnTo>
                    <a:pt x="3222003" y="2653101"/>
                  </a:lnTo>
                  <a:lnTo>
                    <a:pt x="3222003" y="2654435"/>
                  </a:lnTo>
                  <a:lnTo>
                    <a:pt x="3222003" y="2655766"/>
                  </a:lnTo>
                  <a:lnTo>
                    <a:pt x="3222003" y="2657092"/>
                  </a:lnTo>
                  <a:lnTo>
                    <a:pt x="3222003" y="2658414"/>
                  </a:lnTo>
                  <a:lnTo>
                    <a:pt x="3222003" y="2659731"/>
                  </a:lnTo>
                  <a:lnTo>
                    <a:pt x="3222003" y="2661045"/>
                  </a:lnTo>
                  <a:lnTo>
                    <a:pt x="3222003" y="2662354"/>
                  </a:lnTo>
                  <a:lnTo>
                    <a:pt x="3222003" y="2663659"/>
                  </a:lnTo>
                  <a:lnTo>
                    <a:pt x="3222003" y="2664960"/>
                  </a:lnTo>
                  <a:lnTo>
                    <a:pt x="3222003" y="2666257"/>
                  </a:lnTo>
                  <a:lnTo>
                    <a:pt x="3222003" y="2667549"/>
                  </a:lnTo>
                  <a:lnTo>
                    <a:pt x="3222003" y="2668838"/>
                  </a:lnTo>
                  <a:lnTo>
                    <a:pt x="3222003" y="2670123"/>
                  </a:lnTo>
                  <a:lnTo>
                    <a:pt x="3222003" y="2671403"/>
                  </a:lnTo>
                  <a:lnTo>
                    <a:pt x="3225486" y="2670730"/>
                  </a:lnTo>
                  <a:lnTo>
                    <a:pt x="3228969" y="2670058"/>
                  </a:lnTo>
                  <a:lnTo>
                    <a:pt x="3232453" y="2669385"/>
                  </a:lnTo>
                  <a:lnTo>
                    <a:pt x="3235936" y="2668713"/>
                  </a:lnTo>
                  <a:lnTo>
                    <a:pt x="3239419" y="2668042"/>
                  </a:lnTo>
                  <a:lnTo>
                    <a:pt x="3242902" y="2667371"/>
                  </a:lnTo>
                  <a:lnTo>
                    <a:pt x="3246386" y="2746603"/>
                  </a:lnTo>
                  <a:lnTo>
                    <a:pt x="3249869" y="2745980"/>
                  </a:lnTo>
                  <a:lnTo>
                    <a:pt x="3253352" y="2745357"/>
                  </a:lnTo>
                  <a:lnTo>
                    <a:pt x="3256835" y="2744735"/>
                  </a:lnTo>
                  <a:lnTo>
                    <a:pt x="3260319" y="2744113"/>
                  </a:lnTo>
                  <a:lnTo>
                    <a:pt x="3263802" y="2743491"/>
                  </a:lnTo>
                  <a:lnTo>
                    <a:pt x="3267285" y="2753208"/>
                  </a:lnTo>
                  <a:lnTo>
                    <a:pt x="3270768" y="2752593"/>
                  </a:lnTo>
                  <a:lnTo>
                    <a:pt x="3274252" y="2751979"/>
                  </a:lnTo>
                  <a:lnTo>
                    <a:pt x="3277735" y="2751364"/>
                  </a:lnTo>
                  <a:lnTo>
                    <a:pt x="3281218" y="2750750"/>
                  </a:lnTo>
                  <a:lnTo>
                    <a:pt x="3284701" y="2750136"/>
                  </a:lnTo>
                  <a:lnTo>
                    <a:pt x="3288185" y="2749522"/>
                  </a:lnTo>
                  <a:lnTo>
                    <a:pt x="3291668" y="2748909"/>
                  </a:lnTo>
                  <a:lnTo>
                    <a:pt x="3295151" y="2748296"/>
                  </a:lnTo>
                  <a:lnTo>
                    <a:pt x="3298634" y="2747683"/>
                  </a:lnTo>
                  <a:lnTo>
                    <a:pt x="3302118" y="2747070"/>
                  </a:lnTo>
                  <a:lnTo>
                    <a:pt x="3305601" y="2746458"/>
                  </a:lnTo>
                  <a:lnTo>
                    <a:pt x="3309084" y="2749931"/>
                  </a:lnTo>
                  <a:lnTo>
                    <a:pt x="3312567" y="2749322"/>
                  </a:lnTo>
                  <a:lnTo>
                    <a:pt x="3316051" y="2748713"/>
                  </a:lnTo>
                  <a:lnTo>
                    <a:pt x="3319534" y="2748104"/>
                  </a:lnTo>
                  <a:lnTo>
                    <a:pt x="3323017" y="2747496"/>
                  </a:lnTo>
                  <a:lnTo>
                    <a:pt x="3326500" y="2746888"/>
                  </a:lnTo>
                  <a:lnTo>
                    <a:pt x="3329984" y="2746280"/>
                  </a:lnTo>
                  <a:lnTo>
                    <a:pt x="3333467" y="2775053"/>
                  </a:lnTo>
                  <a:lnTo>
                    <a:pt x="3336950" y="2774463"/>
                  </a:lnTo>
                  <a:lnTo>
                    <a:pt x="3340433" y="2773874"/>
                  </a:lnTo>
                  <a:lnTo>
                    <a:pt x="3343917" y="2773285"/>
                  </a:lnTo>
                  <a:lnTo>
                    <a:pt x="3347400" y="2772697"/>
                  </a:lnTo>
                  <a:lnTo>
                    <a:pt x="3350883" y="2772108"/>
                  </a:lnTo>
                  <a:lnTo>
                    <a:pt x="3354366" y="2813278"/>
                  </a:lnTo>
                  <a:lnTo>
                    <a:pt x="3357850" y="2812716"/>
                  </a:lnTo>
                  <a:lnTo>
                    <a:pt x="3361333" y="2812154"/>
                  </a:lnTo>
                  <a:lnTo>
                    <a:pt x="3364816" y="2811593"/>
                  </a:lnTo>
                  <a:lnTo>
                    <a:pt x="3368299" y="2811032"/>
                  </a:lnTo>
                  <a:lnTo>
                    <a:pt x="3371783" y="2810471"/>
                  </a:lnTo>
                  <a:lnTo>
                    <a:pt x="3375266" y="2818202"/>
                  </a:lnTo>
                  <a:lnTo>
                    <a:pt x="3378749" y="2817647"/>
                  </a:lnTo>
                  <a:lnTo>
                    <a:pt x="3382232" y="2817092"/>
                  </a:lnTo>
                  <a:lnTo>
                    <a:pt x="3385716" y="2816537"/>
                  </a:lnTo>
                  <a:lnTo>
                    <a:pt x="3389199" y="2815983"/>
                  </a:lnTo>
                  <a:lnTo>
                    <a:pt x="3392682" y="2815428"/>
                  </a:lnTo>
                  <a:lnTo>
                    <a:pt x="3396165" y="2814874"/>
                  </a:lnTo>
                  <a:lnTo>
                    <a:pt x="3399649" y="2814320"/>
                  </a:lnTo>
                  <a:lnTo>
                    <a:pt x="3403132" y="2813767"/>
                  </a:lnTo>
                  <a:lnTo>
                    <a:pt x="3406615" y="2813213"/>
                  </a:lnTo>
                  <a:lnTo>
                    <a:pt x="3410098" y="2812660"/>
                  </a:lnTo>
                  <a:lnTo>
                    <a:pt x="3413582" y="2812107"/>
                  </a:lnTo>
                  <a:lnTo>
                    <a:pt x="3417065" y="2811554"/>
                  </a:lnTo>
                  <a:lnTo>
                    <a:pt x="3420548" y="2834893"/>
                  </a:lnTo>
                  <a:lnTo>
                    <a:pt x="3424031" y="2834356"/>
                  </a:lnTo>
                  <a:lnTo>
                    <a:pt x="3427515" y="2833819"/>
                  </a:lnTo>
                  <a:lnTo>
                    <a:pt x="3430998" y="2833282"/>
                  </a:lnTo>
                  <a:lnTo>
                    <a:pt x="3434481" y="2832746"/>
                  </a:lnTo>
                  <a:lnTo>
                    <a:pt x="3437964" y="2832209"/>
                  </a:lnTo>
                  <a:lnTo>
                    <a:pt x="3441447" y="2843780"/>
                  </a:lnTo>
                  <a:lnTo>
                    <a:pt x="3444931" y="2843252"/>
                  </a:lnTo>
                  <a:lnTo>
                    <a:pt x="3448414" y="2842724"/>
                  </a:lnTo>
                  <a:lnTo>
                    <a:pt x="3451897" y="2842196"/>
                  </a:lnTo>
                  <a:lnTo>
                    <a:pt x="3455380" y="2841668"/>
                  </a:lnTo>
                  <a:lnTo>
                    <a:pt x="3458864" y="2841141"/>
                  </a:lnTo>
                  <a:lnTo>
                    <a:pt x="3462347" y="3046715"/>
                  </a:lnTo>
                  <a:lnTo>
                    <a:pt x="3465830" y="3046331"/>
                  </a:lnTo>
                  <a:lnTo>
                    <a:pt x="3469313" y="3045947"/>
                  </a:lnTo>
                  <a:lnTo>
                    <a:pt x="3472797" y="3045563"/>
                  </a:lnTo>
                  <a:lnTo>
                    <a:pt x="3476280" y="3045179"/>
                  </a:lnTo>
                  <a:lnTo>
                    <a:pt x="3479763" y="3044796"/>
                  </a:lnTo>
                  <a:lnTo>
                    <a:pt x="3483246" y="3044412"/>
                  </a:lnTo>
                  <a:lnTo>
                    <a:pt x="3483246" y="3044757"/>
                  </a:lnTo>
                  <a:lnTo>
                    <a:pt x="3483246" y="3045102"/>
                  </a:lnTo>
                  <a:lnTo>
                    <a:pt x="3483246" y="3045446"/>
                  </a:lnTo>
                  <a:lnTo>
                    <a:pt x="3483246" y="3045790"/>
                  </a:lnTo>
                  <a:lnTo>
                    <a:pt x="3483246" y="3046133"/>
                  </a:lnTo>
                  <a:lnTo>
                    <a:pt x="3483246" y="3046476"/>
                  </a:lnTo>
                  <a:lnTo>
                    <a:pt x="3483246" y="3046818"/>
                  </a:lnTo>
                  <a:lnTo>
                    <a:pt x="3483246" y="3047159"/>
                  </a:lnTo>
                  <a:lnTo>
                    <a:pt x="3483246" y="3047500"/>
                  </a:lnTo>
                  <a:lnTo>
                    <a:pt x="3483246" y="3047841"/>
                  </a:lnTo>
                  <a:lnTo>
                    <a:pt x="3483246" y="3048180"/>
                  </a:lnTo>
                  <a:lnTo>
                    <a:pt x="3483246" y="3048520"/>
                  </a:lnTo>
                  <a:lnTo>
                    <a:pt x="3483246" y="3048859"/>
                  </a:lnTo>
                  <a:lnTo>
                    <a:pt x="3483246" y="3049197"/>
                  </a:lnTo>
                  <a:lnTo>
                    <a:pt x="3483246" y="3049535"/>
                  </a:lnTo>
                  <a:lnTo>
                    <a:pt x="3483246" y="3049872"/>
                  </a:lnTo>
                  <a:lnTo>
                    <a:pt x="3483246" y="3050209"/>
                  </a:lnTo>
                  <a:lnTo>
                    <a:pt x="3483246" y="3050545"/>
                  </a:lnTo>
                  <a:lnTo>
                    <a:pt x="3483246" y="3050881"/>
                  </a:lnTo>
                  <a:lnTo>
                    <a:pt x="3483246" y="3051216"/>
                  </a:lnTo>
                  <a:lnTo>
                    <a:pt x="3483246" y="3051550"/>
                  </a:lnTo>
                  <a:lnTo>
                    <a:pt x="3483246" y="3051885"/>
                  </a:lnTo>
                  <a:lnTo>
                    <a:pt x="3483246" y="3052218"/>
                  </a:lnTo>
                  <a:lnTo>
                    <a:pt x="3483246" y="3052551"/>
                  </a:lnTo>
                  <a:lnTo>
                    <a:pt x="3483246" y="3052884"/>
                  </a:lnTo>
                  <a:lnTo>
                    <a:pt x="3483246" y="3053216"/>
                  </a:lnTo>
                  <a:lnTo>
                    <a:pt x="3483246" y="3053548"/>
                  </a:lnTo>
                  <a:lnTo>
                    <a:pt x="3483246" y="3053879"/>
                  </a:lnTo>
                  <a:lnTo>
                    <a:pt x="3483246" y="3054209"/>
                  </a:lnTo>
                  <a:lnTo>
                    <a:pt x="3483246" y="3054539"/>
                  </a:lnTo>
                  <a:lnTo>
                    <a:pt x="3483246" y="3054869"/>
                  </a:lnTo>
                  <a:lnTo>
                    <a:pt x="3483246" y="3055198"/>
                  </a:lnTo>
                  <a:lnTo>
                    <a:pt x="3483246" y="3055526"/>
                  </a:lnTo>
                  <a:lnTo>
                    <a:pt x="3483246" y="3055854"/>
                  </a:lnTo>
                  <a:lnTo>
                    <a:pt x="3483246" y="3056182"/>
                  </a:lnTo>
                  <a:lnTo>
                    <a:pt x="3483246" y="3056509"/>
                  </a:lnTo>
                  <a:lnTo>
                    <a:pt x="3483246" y="3056835"/>
                  </a:lnTo>
                  <a:lnTo>
                    <a:pt x="3483246" y="3057161"/>
                  </a:lnTo>
                  <a:lnTo>
                    <a:pt x="3483246" y="3057487"/>
                  </a:lnTo>
                  <a:lnTo>
                    <a:pt x="3483246" y="3057812"/>
                  </a:lnTo>
                  <a:lnTo>
                    <a:pt x="3483246" y="3058136"/>
                  </a:lnTo>
                  <a:lnTo>
                    <a:pt x="3483246" y="3058460"/>
                  </a:lnTo>
                  <a:lnTo>
                    <a:pt x="3483246" y="3058784"/>
                  </a:lnTo>
                  <a:lnTo>
                    <a:pt x="3483246" y="3059107"/>
                  </a:lnTo>
                  <a:lnTo>
                    <a:pt x="3483246" y="3059429"/>
                  </a:lnTo>
                  <a:lnTo>
                    <a:pt x="3483246" y="3059751"/>
                  </a:lnTo>
                  <a:lnTo>
                    <a:pt x="3483246" y="3060073"/>
                  </a:lnTo>
                  <a:lnTo>
                    <a:pt x="3483246" y="3060394"/>
                  </a:lnTo>
                  <a:lnTo>
                    <a:pt x="3483246" y="3060715"/>
                  </a:lnTo>
                  <a:lnTo>
                    <a:pt x="3483246" y="3061035"/>
                  </a:lnTo>
                  <a:lnTo>
                    <a:pt x="3483246" y="3061354"/>
                  </a:lnTo>
                  <a:lnTo>
                    <a:pt x="3483246" y="3061673"/>
                  </a:lnTo>
                  <a:lnTo>
                    <a:pt x="3483246" y="3061992"/>
                  </a:lnTo>
                  <a:lnTo>
                    <a:pt x="3483246" y="3062310"/>
                  </a:lnTo>
                  <a:lnTo>
                    <a:pt x="3483246" y="3062628"/>
                  </a:lnTo>
                  <a:lnTo>
                    <a:pt x="3483246" y="3062945"/>
                  </a:lnTo>
                  <a:lnTo>
                    <a:pt x="3483246" y="3063262"/>
                  </a:lnTo>
                  <a:lnTo>
                    <a:pt x="3483246" y="3063578"/>
                  </a:lnTo>
                  <a:lnTo>
                    <a:pt x="3483246" y="3063894"/>
                  </a:lnTo>
                  <a:lnTo>
                    <a:pt x="3483246" y="3064209"/>
                  </a:lnTo>
                  <a:lnTo>
                    <a:pt x="3483246" y="3064524"/>
                  </a:lnTo>
                  <a:lnTo>
                    <a:pt x="3483246" y="3064838"/>
                  </a:lnTo>
                  <a:lnTo>
                    <a:pt x="3483246" y="3065152"/>
                  </a:lnTo>
                  <a:lnTo>
                    <a:pt x="3483246" y="3065466"/>
                  </a:lnTo>
                  <a:lnTo>
                    <a:pt x="3483246" y="3065779"/>
                  </a:lnTo>
                  <a:lnTo>
                    <a:pt x="3483246" y="3066091"/>
                  </a:lnTo>
                  <a:lnTo>
                    <a:pt x="3483246" y="3066403"/>
                  </a:lnTo>
                  <a:lnTo>
                    <a:pt x="3483246" y="3066715"/>
                  </a:lnTo>
                  <a:lnTo>
                    <a:pt x="3483246" y="3067026"/>
                  </a:lnTo>
                  <a:lnTo>
                    <a:pt x="3483246" y="3067336"/>
                  </a:lnTo>
                  <a:lnTo>
                    <a:pt x="3483246" y="3067647"/>
                  </a:lnTo>
                  <a:lnTo>
                    <a:pt x="3483246" y="3067956"/>
                  </a:lnTo>
                  <a:lnTo>
                    <a:pt x="3483246" y="3068265"/>
                  </a:lnTo>
                  <a:lnTo>
                    <a:pt x="3483246" y="3068574"/>
                  </a:lnTo>
                  <a:lnTo>
                    <a:pt x="3483246" y="3068883"/>
                  </a:lnTo>
                  <a:lnTo>
                    <a:pt x="3483246" y="3069190"/>
                  </a:lnTo>
                  <a:lnTo>
                    <a:pt x="3483246" y="3069498"/>
                  </a:lnTo>
                  <a:lnTo>
                    <a:pt x="3483246" y="3069805"/>
                  </a:lnTo>
                  <a:lnTo>
                    <a:pt x="3483246" y="3070111"/>
                  </a:lnTo>
                  <a:lnTo>
                    <a:pt x="3483246" y="3070417"/>
                  </a:lnTo>
                  <a:lnTo>
                    <a:pt x="3483246" y="3070723"/>
                  </a:lnTo>
                  <a:lnTo>
                    <a:pt x="3483246" y="3071028"/>
                  </a:lnTo>
                  <a:lnTo>
                    <a:pt x="3483246" y="3071333"/>
                  </a:lnTo>
                  <a:lnTo>
                    <a:pt x="3483246" y="3071637"/>
                  </a:lnTo>
                  <a:lnTo>
                    <a:pt x="3483246" y="3071941"/>
                  </a:lnTo>
                  <a:lnTo>
                    <a:pt x="3483246" y="3072244"/>
                  </a:lnTo>
                  <a:lnTo>
                    <a:pt x="3483246" y="3072547"/>
                  </a:lnTo>
                  <a:lnTo>
                    <a:pt x="3483246" y="3072849"/>
                  </a:lnTo>
                  <a:lnTo>
                    <a:pt x="3483246" y="3073151"/>
                  </a:lnTo>
                  <a:lnTo>
                    <a:pt x="3483246" y="3073453"/>
                  </a:lnTo>
                  <a:lnTo>
                    <a:pt x="3483246" y="3073754"/>
                  </a:lnTo>
                  <a:lnTo>
                    <a:pt x="3483246" y="3074054"/>
                  </a:lnTo>
                  <a:lnTo>
                    <a:pt x="3483246" y="3074355"/>
                  </a:lnTo>
                  <a:lnTo>
                    <a:pt x="3483246" y="3074654"/>
                  </a:lnTo>
                  <a:lnTo>
                    <a:pt x="3483246" y="3074954"/>
                  </a:lnTo>
                  <a:lnTo>
                    <a:pt x="3483246" y="3075253"/>
                  </a:lnTo>
                  <a:lnTo>
                    <a:pt x="3483246" y="3075551"/>
                  </a:lnTo>
                  <a:lnTo>
                    <a:pt x="3483246" y="3075849"/>
                  </a:lnTo>
                  <a:lnTo>
                    <a:pt x="3483246" y="3076147"/>
                  </a:lnTo>
                  <a:lnTo>
                    <a:pt x="3483246" y="3076444"/>
                  </a:lnTo>
                  <a:lnTo>
                    <a:pt x="3483246" y="3076741"/>
                  </a:lnTo>
                  <a:lnTo>
                    <a:pt x="3483246" y="3077037"/>
                  </a:lnTo>
                  <a:lnTo>
                    <a:pt x="3483246" y="3077333"/>
                  </a:lnTo>
                  <a:lnTo>
                    <a:pt x="3483246" y="3077628"/>
                  </a:lnTo>
                  <a:lnTo>
                    <a:pt x="3483246" y="3077923"/>
                  </a:lnTo>
                  <a:lnTo>
                    <a:pt x="3483246" y="3078218"/>
                  </a:lnTo>
                  <a:lnTo>
                    <a:pt x="3483246" y="3078512"/>
                  </a:lnTo>
                  <a:lnTo>
                    <a:pt x="3483246" y="3078806"/>
                  </a:lnTo>
                  <a:lnTo>
                    <a:pt x="3483246" y="3079099"/>
                  </a:lnTo>
                  <a:lnTo>
                    <a:pt x="3483246" y="3079392"/>
                  </a:lnTo>
                  <a:lnTo>
                    <a:pt x="3483246" y="3079684"/>
                  </a:lnTo>
                  <a:lnTo>
                    <a:pt x="3483246" y="3079976"/>
                  </a:lnTo>
                  <a:lnTo>
                    <a:pt x="3483246" y="3080268"/>
                  </a:lnTo>
                  <a:lnTo>
                    <a:pt x="3483246" y="3080559"/>
                  </a:lnTo>
                  <a:lnTo>
                    <a:pt x="3483246" y="3080850"/>
                  </a:lnTo>
                  <a:lnTo>
                    <a:pt x="3483246" y="3081140"/>
                  </a:lnTo>
                  <a:lnTo>
                    <a:pt x="3483246" y="3081430"/>
                  </a:lnTo>
                  <a:lnTo>
                    <a:pt x="3483246" y="3081719"/>
                  </a:lnTo>
                  <a:lnTo>
                    <a:pt x="3483246" y="3082009"/>
                  </a:lnTo>
                  <a:lnTo>
                    <a:pt x="3483246" y="3082297"/>
                  </a:lnTo>
                  <a:lnTo>
                    <a:pt x="3483246" y="3082585"/>
                  </a:lnTo>
                  <a:lnTo>
                    <a:pt x="3483246" y="3082873"/>
                  </a:lnTo>
                  <a:lnTo>
                    <a:pt x="3483246" y="3083161"/>
                  </a:lnTo>
                  <a:lnTo>
                    <a:pt x="3483246" y="3083448"/>
                  </a:lnTo>
                  <a:lnTo>
                    <a:pt x="3483246" y="3083734"/>
                  </a:lnTo>
                  <a:lnTo>
                    <a:pt x="3483246" y="3084020"/>
                  </a:lnTo>
                  <a:lnTo>
                    <a:pt x="3483246" y="3084306"/>
                  </a:lnTo>
                  <a:lnTo>
                    <a:pt x="3483246" y="3084592"/>
                  </a:lnTo>
                  <a:lnTo>
                    <a:pt x="3483246" y="3084877"/>
                  </a:lnTo>
                  <a:lnTo>
                    <a:pt x="3483246" y="3085161"/>
                  </a:lnTo>
                  <a:lnTo>
                    <a:pt x="3483246" y="3085445"/>
                  </a:lnTo>
                  <a:lnTo>
                    <a:pt x="3483246" y="3085729"/>
                  </a:lnTo>
                  <a:lnTo>
                    <a:pt x="3483246" y="3086012"/>
                  </a:lnTo>
                  <a:lnTo>
                    <a:pt x="3483246" y="3086295"/>
                  </a:lnTo>
                  <a:lnTo>
                    <a:pt x="3483246" y="3086578"/>
                  </a:lnTo>
                  <a:lnTo>
                    <a:pt x="3483246" y="3086860"/>
                  </a:lnTo>
                  <a:lnTo>
                    <a:pt x="3483246" y="3087142"/>
                  </a:lnTo>
                  <a:lnTo>
                    <a:pt x="3483246" y="3087423"/>
                  </a:lnTo>
                  <a:lnTo>
                    <a:pt x="3483246" y="3087704"/>
                  </a:lnTo>
                  <a:lnTo>
                    <a:pt x="3483246" y="3087984"/>
                  </a:lnTo>
                  <a:lnTo>
                    <a:pt x="3483246" y="3088265"/>
                  </a:lnTo>
                  <a:lnTo>
                    <a:pt x="3483246" y="3088544"/>
                  </a:lnTo>
                  <a:lnTo>
                    <a:pt x="3483246" y="3088824"/>
                  </a:lnTo>
                  <a:lnTo>
                    <a:pt x="3483246" y="3089103"/>
                  </a:lnTo>
                  <a:lnTo>
                    <a:pt x="3483246" y="3089381"/>
                  </a:lnTo>
                  <a:lnTo>
                    <a:pt x="3483246" y="3089659"/>
                  </a:lnTo>
                  <a:lnTo>
                    <a:pt x="3483246" y="3089937"/>
                  </a:lnTo>
                  <a:lnTo>
                    <a:pt x="3483246" y="3090214"/>
                  </a:lnTo>
                  <a:lnTo>
                    <a:pt x="3483246" y="3090491"/>
                  </a:lnTo>
                  <a:lnTo>
                    <a:pt x="3483246" y="3090768"/>
                  </a:lnTo>
                  <a:lnTo>
                    <a:pt x="3483246" y="3091044"/>
                  </a:lnTo>
                  <a:lnTo>
                    <a:pt x="3483246" y="3091320"/>
                  </a:lnTo>
                  <a:lnTo>
                    <a:pt x="3483246" y="3091595"/>
                  </a:lnTo>
                  <a:lnTo>
                    <a:pt x="3483246" y="3091870"/>
                  </a:lnTo>
                  <a:lnTo>
                    <a:pt x="3483246" y="3092145"/>
                  </a:lnTo>
                  <a:lnTo>
                    <a:pt x="3483246" y="3092419"/>
                  </a:lnTo>
                  <a:lnTo>
                    <a:pt x="3483246" y="3092693"/>
                  </a:lnTo>
                  <a:lnTo>
                    <a:pt x="3483246" y="3092967"/>
                  </a:lnTo>
                  <a:lnTo>
                    <a:pt x="3483246" y="3093240"/>
                  </a:lnTo>
                  <a:lnTo>
                    <a:pt x="3483246" y="3093513"/>
                  </a:lnTo>
                  <a:lnTo>
                    <a:pt x="3483246" y="3093785"/>
                  </a:lnTo>
                  <a:lnTo>
                    <a:pt x="3483246" y="3094057"/>
                  </a:lnTo>
                  <a:lnTo>
                    <a:pt x="3483246" y="3094328"/>
                  </a:lnTo>
                  <a:lnTo>
                    <a:pt x="3483246" y="3094600"/>
                  </a:lnTo>
                  <a:lnTo>
                    <a:pt x="3483246" y="3094870"/>
                  </a:lnTo>
                  <a:lnTo>
                    <a:pt x="3483246" y="3095141"/>
                  </a:lnTo>
                  <a:lnTo>
                    <a:pt x="3483246" y="3095411"/>
                  </a:lnTo>
                  <a:lnTo>
                    <a:pt x="3483246" y="3095681"/>
                  </a:lnTo>
                  <a:lnTo>
                    <a:pt x="3483246" y="3095950"/>
                  </a:lnTo>
                  <a:lnTo>
                    <a:pt x="3483246" y="3096219"/>
                  </a:lnTo>
                  <a:lnTo>
                    <a:pt x="3483246" y="3096488"/>
                  </a:lnTo>
                  <a:lnTo>
                    <a:pt x="3483246" y="3096756"/>
                  </a:lnTo>
                  <a:lnTo>
                    <a:pt x="3483246" y="3097024"/>
                  </a:lnTo>
                  <a:lnTo>
                    <a:pt x="3483246" y="3097291"/>
                  </a:lnTo>
                  <a:lnTo>
                    <a:pt x="3483246" y="3097558"/>
                  </a:lnTo>
                  <a:lnTo>
                    <a:pt x="3483246" y="3097825"/>
                  </a:lnTo>
                  <a:lnTo>
                    <a:pt x="3483246" y="3098091"/>
                  </a:lnTo>
                  <a:lnTo>
                    <a:pt x="3483246" y="3098357"/>
                  </a:lnTo>
                  <a:lnTo>
                    <a:pt x="3483246" y="3098623"/>
                  </a:lnTo>
                  <a:lnTo>
                    <a:pt x="3483246" y="3098888"/>
                  </a:lnTo>
                  <a:lnTo>
                    <a:pt x="3483246" y="3099153"/>
                  </a:lnTo>
                  <a:lnTo>
                    <a:pt x="3483246" y="3099418"/>
                  </a:lnTo>
                  <a:lnTo>
                    <a:pt x="3483246" y="3099682"/>
                  </a:lnTo>
                  <a:lnTo>
                    <a:pt x="3483246" y="3099946"/>
                  </a:lnTo>
                  <a:lnTo>
                    <a:pt x="3483246" y="3100209"/>
                  </a:lnTo>
                  <a:lnTo>
                    <a:pt x="3483246" y="3100472"/>
                  </a:lnTo>
                  <a:lnTo>
                    <a:pt x="3483246" y="3100735"/>
                  </a:lnTo>
                  <a:lnTo>
                    <a:pt x="3483246" y="3100997"/>
                  </a:lnTo>
                  <a:lnTo>
                    <a:pt x="3483246" y="3101259"/>
                  </a:lnTo>
                  <a:lnTo>
                    <a:pt x="3483246" y="3101521"/>
                  </a:lnTo>
                  <a:lnTo>
                    <a:pt x="3483246" y="3101782"/>
                  </a:lnTo>
                  <a:lnTo>
                    <a:pt x="3483246" y="3102043"/>
                  </a:lnTo>
                  <a:lnTo>
                    <a:pt x="3483246" y="3102304"/>
                  </a:lnTo>
                  <a:lnTo>
                    <a:pt x="3483246" y="3102564"/>
                  </a:lnTo>
                  <a:lnTo>
                    <a:pt x="3483246" y="3102824"/>
                  </a:lnTo>
                  <a:lnTo>
                    <a:pt x="3483246" y="3103083"/>
                  </a:lnTo>
                  <a:lnTo>
                    <a:pt x="3483246" y="3103342"/>
                  </a:lnTo>
                  <a:lnTo>
                    <a:pt x="3483246" y="3103601"/>
                  </a:lnTo>
                  <a:lnTo>
                    <a:pt x="3483246" y="3103859"/>
                  </a:lnTo>
                  <a:lnTo>
                    <a:pt x="3483246" y="3104118"/>
                  </a:lnTo>
                  <a:lnTo>
                    <a:pt x="3483246" y="3104375"/>
                  </a:lnTo>
                  <a:lnTo>
                    <a:pt x="3483246" y="3104633"/>
                  </a:lnTo>
                  <a:lnTo>
                    <a:pt x="3483246" y="3104890"/>
                  </a:lnTo>
                  <a:lnTo>
                    <a:pt x="3483246" y="3105146"/>
                  </a:lnTo>
                  <a:lnTo>
                    <a:pt x="3483246" y="3105403"/>
                  </a:lnTo>
                  <a:lnTo>
                    <a:pt x="3483246" y="3105659"/>
                  </a:lnTo>
                  <a:lnTo>
                    <a:pt x="3483246" y="3105914"/>
                  </a:lnTo>
                  <a:lnTo>
                    <a:pt x="3483246" y="3106170"/>
                  </a:lnTo>
                  <a:lnTo>
                    <a:pt x="3483246" y="3106425"/>
                  </a:lnTo>
                  <a:lnTo>
                    <a:pt x="3483246" y="3106679"/>
                  </a:lnTo>
                  <a:lnTo>
                    <a:pt x="3483246" y="3106933"/>
                  </a:lnTo>
                  <a:lnTo>
                    <a:pt x="3483246" y="3107187"/>
                  </a:lnTo>
                  <a:lnTo>
                    <a:pt x="3483246" y="3107441"/>
                  </a:lnTo>
                  <a:lnTo>
                    <a:pt x="3483246" y="3107694"/>
                  </a:lnTo>
                  <a:lnTo>
                    <a:pt x="3483246" y="3107947"/>
                  </a:lnTo>
                  <a:lnTo>
                    <a:pt x="3483246" y="3108200"/>
                  </a:lnTo>
                  <a:lnTo>
                    <a:pt x="3483246" y="3108452"/>
                  </a:lnTo>
                  <a:lnTo>
                    <a:pt x="3483246" y="3108704"/>
                  </a:lnTo>
                  <a:lnTo>
                    <a:pt x="3483246" y="3108955"/>
                  </a:lnTo>
                  <a:lnTo>
                    <a:pt x="3483246" y="3109207"/>
                  </a:lnTo>
                  <a:lnTo>
                    <a:pt x="3483246" y="3109457"/>
                  </a:lnTo>
                  <a:lnTo>
                    <a:pt x="3483246" y="3109708"/>
                  </a:lnTo>
                  <a:lnTo>
                    <a:pt x="3483246" y="3109958"/>
                  </a:lnTo>
                  <a:lnTo>
                    <a:pt x="3483246" y="3110208"/>
                  </a:lnTo>
                  <a:lnTo>
                    <a:pt x="3483246" y="3110457"/>
                  </a:lnTo>
                  <a:lnTo>
                    <a:pt x="3483246" y="3110707"/>
                  </a:lnTo>
                  <a:lnTo>
                    <a:pt x="3483246" y="3110956"/>
                  </a:lnTo>
                  <a:lnTo>
                    <a:pt x="3483246" y="311120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3113446"/>
            </a:xfrm>
            <a:custGeom>
              <a:avLst/>
              <a:gdLst/>
              <a:ahLst/>
              <a:cxnLst/>
              <a:rect l="0" t="0" r="0" b="0"/>
              <a:pathLst>
                <a:path w="3483246" h="311344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232850"/>
                  </a:lnTo>
                  <a:lnTo>
                    <a:pt x="27865" y="2123931"/>
                  </a:lnTo>
                  <a:lnTo>
                    <a:pt x="31349" y="2025143"/>
                  </a:lnTo>
                  <a:lnTo>
                    <a:pt x="34832" y="1935137"/>
                  </a:lnTo>
                  <a:lnTo>
                    <a:pt x="38315" y="1852790"/>
                  </a:lnTo>
                  <a:lnTo>
                    <a:pt x="41798" y="1777166"/>
                  </a:lnTo>
                  <a:lnTo>
                    <a:pt x="45282" y="1707474"/>
                  </a:lnTo>
                  <a:lnTo>
                    <a:pt x="48765" y="1643041"/>
                  </a:lnTo>
                  <a:lnTo>
                    <a:pt x="52248" y="1583294"/>
                  </a:lnTo>
                  <a:lnTo>
                    <a:pt x="55731" y="1527739"/>
                  </a:lnTo>
                  <a:lnTo>
                    <a:pt x="59215" y="1475952"/>
                  </a:lnTo>
                  <a:lnTo>
                    <a:pt x="62698" y="1427560"/>
                  </a:lnTo>
                  <a:lnTo>
                    <a:pt x="66181" y="1730089"/>
                  </a:lnTo>
                  <a:lnTo>
                    <a:pt x="69664" y="1685442"/>
                  </a:lnTo>
                  <a:lnTo>
                    <a:pt x="73148" y="1643041"/>
                  </a:lnTo>
                  <a:lnTo>
                    <a:pt x="76631" y="1602720"/>
                  </a:lnTo>
                  <a:lnTo>
                    <a:pt x="80114" y="1564332"/>
                  </a:lnTo>
                  <a:lnTo>
                    <a:pt x="83597" y="1527739"/>
                  </a:lnTo>
                  <a:lnTo>
                    <a:pt x="87081" y="1492820"/>
                  </a:lnTo>
                  <a:lnTo>
                    <a:pt x="90564" y="1459461"/>
                  </a:lnTo>
                  <a:lnTo>
                    <a:pt x="94047" y="1427560"/>
                  </a:lnTo>
                  <a:lnTo>
                    <a:pt x="97530" y="1397024"/>
                  </a:lnTo>
                  <a:lnTo>
                    <a:pt x="101014" y="1367767"/>
                  </a:lnTo>
                  <a:lnTo>
                    <a:pt x="104497" y="1339710"/>
                  </a:lnTo>
                  <a:lnTo>
                    <a:pt x="107980" y="1312781"/>
                  </a:lnTo>
                  <a:lnTo>
                    <a:pt x="111463" y="1286913"/>
                  </a:lnTo>
                  <a:lnTo>
                    <a:pt x="114947" y="1262046"/>
                  </a:lnTo>
                  <a:lnTo>
                    <a:pt x="118430" y="1238120"/>
                  </a:lnTo>
                  <a:lnTo>
                    <a:pt x="121913" y="1215086"/>
                  </a:lnTo>
                  <a:lnTo>
                    <a:pt x="125396" y="1192892"/>
                  </a:lnTo>
                  <a:lnTo>
                    <a:pt x="128880" y="1171495"/>
                  </a:lnTo>
                  <a:lnTo>
                    <a:pt x="132363" y="1150852"/>
                  </a:lnTo>
                  <a:lnTo>
                    <a:pt x="135846" y="1130924"/>
                  </a:lnTo>
                  <a:lnTo>
                    <a:pt x="139329" y="1111674"/>
                  </a:lnTo>
                  <a:lnTo>
                    <a:pt x="142813" y="1093069"/>
                  </a:lnTo>
                  <a:lnTo>
                    <a:pt x="146296" y="1075076"/>
                  </a:lnTo>
                  <a:lnTo>
                    <a:pt x="149779" y="1057666"/>
                  </a:lnTo>
                  <a:lnTo>
                    <a:pt x="153262" y="1040810"/>
                  </a:lnTo>
                  <a:lnTo>
                    <a:pt x="156746" y="1024484"/>
                  </a:lnTo>
                  <a:lnTo>
                    <a:pt x="160229" y="1008662"/>
                  </a:lnTo>
                  <a:lnTo>
                    <a:pt x="163712" y="993321"/>
                  </a:lnTo>
                  <a:lnTo>
                    <a:pt x="167195" y="978440"/>
                  </a:lnTo>
                  <a:lnTo>
                    <a:pt x="170679" y="963998"/>
                  </a:lnTo>
                  <a:lnTo>
                    <a:pt x="174162" y="949976"/>
                  </a:lnTo>
                  <a:lnTo>
                    <a:pt x="177645" y="936356"/>
                  </a:lnTo>
                  <a:lnTo>
                    <a:pt x="181128" y="923121"/>
                  </a:lnTo>
                  <a:lnTo>
                    <a:pt x="184612" y="910256"/>
                  </a:lnTo>
                  <a:lnTo>
                    <a:pt x="188095" y="897744"/>
                  </a:lnTo>
                  <a:lnTo>
                    <a:pt x="191578" y="885571"/>
                  </a:lnTo>
                  <a:lnTo>
                    <a:pt x="195061" y="873724"/>
                  </a:lnTo>
                  <a:lnTo>
                    <a:pt x="198545" y="862189"/>
                  </a:lnTo>
                  <a:lnTo>
                    <a:pt x="202028" y="850956"/>
                  </a:lnTo>
                  <a:lnTo>
                    <a:pt x="205511" y="840011"/>
                  </a:lnTo>
                  <a:lnTo>
                    <a:pt x="208994" y="829344"/>
                  </a:lnTo>
                  <a:lnTo>
                    <a:pt x="212478" y="818945"/>
                  </a:lnTo>
                  <a:lnTo>
                    <a:pt x="215961" y="808803"/>
                  </a:lnTo>
                  <a:lnTo>
                    <a:pt x="219444" y="1541259"/>
                  </a:lnTo>
                  <a:lnTo>
                    <a:pt x="222927" y="1527739"/>
                  </a:lnTo>
                  <a:lnTo>
                    <a:pt x="226411" y="1514455"/>
                  </a:lnTo>
                  <a:lnTo>
                    <a:pt x="229894" y="1501399"/>
                  </a:lnTo>
                  <a:lnTo>
                    <a:pt x="233377" y="1488567"/>
                  </a:lnTo>
                  <a:lnTo>
                    <a:pt x="236860" y="1475952"/>
                  </a:lnTo>
                  <a:lnTo>
                    <a:pt x="240344" y="1564332"/>
                  </a:lnTo>
                  <a:lnTo>
                    <a:pt x="243827" y="1551941"/>
                  </a:lnTo>
                  <a:lnTo>
                    <a:pt x="247310" y="1539745"/>
                  </a:lnTo>
                  <a:lnTo>
                    <a:pt x="250793" y="1527739"/>
                  </a:lnTo>
                  <a:lnTo>
                    <a:pt x="254277" y="1515919"/>
                  </a:lnTo>
                  <a:lnTo>
                    <a:pt x="257760" y="1504281"/>
                  </a:lnTo>
                  <a:lnTo>
                    <a:pt x="261243" y="1492820"/>
                  </a:lnTo>
                  <a:lnTo>
                    <a:pt x="261243" y="1583294"/>
                  </a:lnTo>
                  <a:lnTo>
                    <a:pt x="261243" y="1665900"/>
                  </a:lnTo>
                  <a:lnTo>
                    <a:pt x="261243" y="1741623"/>
                  </a:lnTo>
                  <a:lnTo>
                    <a:pt x="264726" y="1730089"/>
                  </a:lnTo>
                  <a:lnTo>
                    <a:pt x="268210" y="1718707"/>
                  </a:lnTo>
                  <a:lnTo>
                    <a:pt x="271693" y="1707474"/>
                  </a:lnTo>
                  <a:lnTo>
                    <a:pt x="275176" y="1696386"/>
                  </a:lnTo>
                  <a:lnTo>
                    <a:pt x="278659" y="1685442"/>
                  </a:lnTo>
                  <a:lnTo>
                    <a:pt x="282143" y="1674637"/>
                  </a:lnTo>
                  <a:lnTo>
                    <a:pt x="285626" y="1798136"/>
                  </a:lnTo>
                  <a:lnTo>
                    <a:pt x="289109" y="1787590"/>
                  </a:lnTo>
                  <a:lnTo>
                    <a:pt x="292592" y="1777166"/>
                  </a:lnTo>
                  <a:lnTo>
                    <a:pt x="296075" y="1766864"/>
                  </a:lnTo>
                  <a:lnTo>
                    <a:pt x="299559" y="1756680"/>
                  </a:lnTo>
                  <a:lnTo>
                    <a:pt x="303042" y="1746613"/>
                  </a:lnTo>
                  <a:lnTo>
                    <a:pt x="306525" y="1796722"/>
                  </a:lnTo>
                  <a:lnTo>
                    <a:pt x="310008" y="1786891"/>
                  </a:lnTo>
                  <a:lnTo>
                    <a:pt x="313492" y="1777166"/>
                  </a:lnTo>
                  <a:lnTo>
                    <a:pt x="316975" y="1767547"/>
                  </a:lnTo>
                  <a:lnTo>
                    <a:pt x="320458" y="1758031"/>
                  </a:lnTo>
                  <a:lnTo>
                    <a:pt x="323941" y="1748617"/>
                  </a:lnTo>
                  <a:lnTo>
                    <a:pt x="327425" y="1848164"/>
                  </a:lnTo>
                  <a:lnTo>
                    <a:pt x="330908" y="1838981"/>
                  </a:lnTo>
                  <a:lnTo>
                    <a:pt x="334391" y="1829888"/>
                  </a:lnTo>
                  <a:lnTo>
                    <a:pt x="337874" y="1820885"/>
                  </a:lnTo>
                  <a:lnTo>
                    <a:pt x="341358" y="1811970"/>
                  </a:lnTo>
                  <a:lnTo>
                    <a:pt x="344841" y="1803142"/>
                  </a:lnTo>
                  <a:lnTo>
                    <a:pt x="348324" y="1794399"/>
                  </a:lnTo>
                  <a:lnTo>
                    <a:pt x="348324" y="1844071"/>
                  </a:lnTo>
                  <a:lnTo>
                    <a:pt x="348324" y="1890905"/>
                  </a:lnTo>
                  <a:lnTo>
                    <a:pt x="348324" y="1935137"/>
                  </a:lnTo>
                  <a:lnTo>
                    <a:pt x="351807" y="1926574"/>
                  </a:lnTo>
                  <a:lnTo>
                    <a:pt x="355291" y="1918087"/>
                  </a:lnTo>
                  <a:lnTo>
                    <a:pt x="358774" y="1909674"/>
                  </a:lnTo>
                  <a:lnTo>
                    <a:pt x="362257" y="1901335"/>
                  </a:lnTo>
                  <a:lnTo>
                    <a:pt x="365740" y="1893069"/>
                  </a:lnTo>
                  <a:lnTo>
                    <a:pt x="369224" y="1884873"/>
                  </a:lnTo>
                  <a:lnTo>
                    <a:pt x="372707" y="1918892"/>
                  </a:lnTo>
                  <a:lnTo>
                    <a:pt x="376190" y="1910872"/>
                  </a:lnTo>
                  <a:lnTo>
                    <a:pt x="379673" y="1902918"/>
                  </a:lnTo>
                  <a:lnTo>
                    <a:pt x="383157" y="1895030"/>
                  </a:lnTo>
                  <a:lnTo>
                    <a:pt x="386640" y="1887208"/>
                  </a:lnTo>
                  <a:lnTo>
                    <a:pt x="390123" y="1879449"/>
                  </a:lnTo>
                  <a:lnTo>
                    <a:pt x="393606" y="1911961"/>
                  </a:lnTo>
                  <a:lnTo>
                    <a:pt x="397090" y="1904359"/>
                  </a:lnTo>
                  <a:lnTo>
                    <a:pt x="400573" y="1896817"/>
                  </a:lnTo>
                  <a:lnTo>
                    <a:pt x="404056" y="1889335"/>
                  </a:lnTo>
                  <a:lnTo>
                    <a:pt x="407539" y="1881911"/>
                  </a:lnTo>
                  <a:lnTo>
                    <a:pt x="411023" y="1874545"/>
                  </a:lnTo>
                  <a:lnTo>
                    <a:pt x="414506" y="1867237"/>
                  </a:lnTo>
                  <a:lnTo>
                    <a:pt x="417989" y="1859986"/>
                  </a:lnTo>
                  <a:lnTo>
                    <a:pt x="421472" y="1852790"/>
                  </a:lnTo>
                  <a:lnTo>
                    <a:pt x="424956" y="1845651"/>
                  </a:lnTo>
                  <a:lnTo>
                    <a:pt x="428439" y="1838566"/>
                  </a:lnTo>
                  <a:lnTo>
                    <a:pt x="431922" y="1831535"/>
                  </a:lnTo>
                  <a:lnTo>
                    <a:pt x="435405" y="1824557"/>
                  </a:lnTo>
                  <a:lnTo>
                    <a:pt x="435405" y="1863132"/>
                  </a:lnTo>
                  <a:lnTo>
                    <a:pt x="435405" y="1899952"/>
                  </a:lnTo>
                  <a:lnTo>
                    <a:pt x="435405" y="1935137"/>
                  </a:lnTo>
                  <a:lnTo>
                    <a:pt x="435405" y="1968791"/>
                  </a:lnTo>
                  <a:lnTo>
                    <a:pt x="435405" y="2001014"/>
                  </a:lnTo>
                  <a:lnTo>
                    <a:pt x="435405" y="2031894"/>
                  </a:lnTo>
                  <a:lnTo>
                    <a:pt x="438889" y="2025143"/>
                  </a:lnTo>
                  <a:lnTo>
                    <a:pt x="442372" y="2018437"/>
                  </a:lnTo>
                  <a:lnTo>
                    <a:pt x="445855" y="2011776"/>
                  </a:lnTo>
                  <a:lnTo>
                    <a:pt x="449338" y="2005158"/>
                  </a:lnTo>
                  <a:lnTo>
                    <a:pt x="452822" y="1998584"/>
                  </a:lnTo>
                  <a:lnTo>
                    <a:pt x="456305" y="1992053"/>
                  </a:lnTo>
                  <a:lnTo>
                    <a:pt x="459788" y="1985564"/>
                  </a:lnTo>
                  <a:lnTo>
                    <a:pt x="463271" y="1979117"/>
                  </a:lnTo>
                  <a:lnTo>
                    <a:pt x="466755" y="1972712"/>
                  </a:lnTo>
                  <a:lnTo>
                    <a:pt x="470238" y="1966349"/>
                  </a:lnTo>
                  <a:lnTo>
                    <a:pt x="473721" y="1960026"/>
                  </a:lnTo>
                  <a:lnTo>
                    <a:pt x="477204" y="1953744"/>
                  </a:lnTo>
                  <a:lnTo>
                    <a:pt x="480688" y="2111811"/>
                  </a:lnTo>
                  <a:lnTo>
                    <a:pt x="484171" y="2105803"/>
                  </a:lnTo>
                  <a:lnTo>
                    <a:pt x="487654" y="2099829"/>
                  </a:lnTo>
                  <a:lnTo>
                    <a:pt x="491137" y="2093889"/>
                  </a:lnTo>
                  <a:lnTo>
                    <a:pt x="494621" y="2087983"/>
                  </a:lnTo>
                  <a:lnTo>
                    <a:pt x="498104" y="2082109"/>
                  </a:lnTo>
                  <a:lnTo>
                    <a:pt x="501587" y="2384479"/>
                  </a:lnTo>
                  <a:lnTo>
                    <a:pt x="505070" y="2379267"/>
                  </a:lnTo>
                  <a:lnTo>
                    <a:pt x="508554" y="2374077"/>
                  </a:lnTo>
                  <a:lnTo>
                    <a:pt x="512037" y="2368911"/>
                  </a:lnTo>
                  <a:lnTo>
                    <a:pt x="515520" y="2363766"/>
                  </a:lnTo>
                  <a:lnTo>
                    <a:pt x="519003" y="2358645"/>
                  </a:lnTo>
                  <a:lnTo>
                    <a:pt x="522487" y="2353545"/>
                  </a:lnTo>
                  <a:lnTo>
                    <a:pt x="522487" y="2368607"/>
                  </a:lnTo>
                  <a:lnTo>
                    <a:pt x="522487" y="2383274"/>
                  </a:lnTo>
                  <a:lnTo>
                    <a:pt x="522487" y="2397559"/>
                  </a:lnTo>
                  <a:lnTo>
                    <a:pt x="522487" y="2411478"/>
                  </a:lnTo>
                  <a:lnTo>
                    <a:pt x="522487" y="2425045"/>
                  </a:lnTo>
                  <a:lnTo>
                    <a:pt x="522487" y="2438272"/>
                  </a:lnTo>
                  <a:lnTo>
                    <a:pt x="522487" y="2451173"/>
                  </a:lnTo>
                  <a:lnTo>
                    <a:pt x="522487" y="2463760"/>
                  </a:lnTo>
                  <a:lnTo>
                    <a:pt x="525970" y="2458962"/>
                  </a:lnTo>
                  <a:lnTo>
                    <a:pt x="529453" y="2454182"/>
                  </a:lnTo>
                  <a:lnTo>
                    <a:pt x="532936" y="2449421"/>
                  </a:lnTo>
                  <a:lnTo>
                    <a:pt x="536420" y="2444679"/>
                  </a:lnTo>
                  <a:lnTo>
                    <a:pt x="539903" y="2439955"/>
                  </a:lnTo>
                  <a:lnTo>
                    <a:pt x="543386" y="2435249"/>
                  </a:lnTo>
                  <a:lnTo>
                    <a:pt x="546869" y="2522983"/>
                  </a:lnTo>
                  <a:lnTo>
                    <a:pt x="550353" y="2518561"/>
                  </a:lnTo>
                  <a:lnTo>
                    <a:pt x="553836" y="2514154"/>
                  </a:lnTo>
                  <a:lnTo>
                    <a:pt x="557319" y="2509763"/>
                  </a:lnTo>
                  <a:lnTo>
                    <a:pt x="560802" y="2505386"/>
                  </a:lnTo>
                  <a:lnTo>
                    <a:pt x="564286" y="2501025"/>
                  </a:lnTo>
                  <a:lnTo>
                    <a:pt x="567769" y="2496680"/>
                  </a:lnTo>
                  <a:lnTo>
                    <a:pt x="571252" y="2492349"/>
                  </a:lnTo>
                  <a:lnTo>
                    <a:pt x="574735" y="2488033"/>
                  </a:lnTo>
                  <a:lnTo>
                    <a:pt x="578218" y="2483732"/>
                  </a:lnTo>
                  <a:lnTo>
                    <a:pt x="581702" y="2479446"/>
                  </a:lnTo>
                  <a:lnTo>
                    <a:pt x="585185" y="2475175"/>
                  </a:lnTo>
                  <a:lnTo>
                    <a:pt x="588668" y="2512647"/>
                  </a:lnTo>
                  <a:lnTo>
                    <a:pt x="592151" y="2508511"/>
                  </a:lnTo>
                  <a:lnTo>
                    <a:pt x="595635" y="2504388"/>
                  </a:lnTo>
                  <a:lnTo>
                    <a:pt x="599118" y="2500279"/>
                  </a:lnTo>
                  <a:lnTo>
                    <a:pt x="602601" y="2496184"/>
                  </a:lnTo>
                  <a:lnTo>
                    <a:pt x="606084" y="2492102"/>
                  </a:lnTo>
                  <a:lnTo>
                    <a:pt x="609568" y="2527061"/>
                  </a:lnTo>
                  <a:lnTo>
                    <a:pt x="613051" y="2523103"/>
                  </a:lnTo>
                  <a:lnTo>
                    <a:pt x="616534" y="2519158"/>
                  </a:lnTo>
                  <a:lnTo>
                    <a:pt x="620017" y="2515225"/>
                  </a:lnTo>
                  <a:lnTo>
                    <a:pt x="623501" y="2511304"/>
                  </a:lnTo>
                  <a:lnTo>
                    <a:pt x="626984" y="2507395"/>
                  </a:lnTo>
                  <a:lnTo>
                    <a:pt x="630467" y="2503499"/>
                  </a:lnTo>
                  <a:lnTo>
                    <a:pt x="633950" y="2562141"/>
                  </a:lnTo>
                  <a:lnTo>
                    <a:pt x="637434" y="2558424"/>
                  </a:lnTo>
                  <a:lnTo>
                    <a:pt x="640917" y="2554717"/>
                  </a:lnTo>
                  <a:lnTo>
                    <a:pt x="644400" y="2551021"/>
                  </a:lnTo>
                  <a:lnTo>
                    <a:pt x="647883" y="2547336"/>
                  </a:lnTo>
                  <a:lnTo>
                    <a:pt x="651367" y="2543662"/>
                  </a:lnTo>
                  <a:lnTo>
                    <a:pt x="654850" y="2564803"/>
                  </a:lnTo>
                  <a:lnTo>
                    <a:pt x="658333" y="2561211"/>
                  </a:lnTo>
                  <a:lnTo>
                    <a:pt x="661816" y="2557628"/>
                  </a:lnTo>
                  <a:lnTo>
                    <a:pt x="665300" y="2554056"/>
                  </a:lnTo>
                  <a:lnTo>
                    <a:pt x="668783" y="2550494"/>
                  </a:lnTo>
                  <a:lnTo>
                    <a:pt x="672266" y="2546942"/>
                  </a:lnTo>
                  <a:lnTo>
                    <a:pt x="675749" y="2574980"/>
                  </a:lnTo>
                  <a:lnTo>
                    <a:pt x="679233" y="2571524"/>
                  </a:lnTo>
                  <a:lnTo>
                    <a:pt x="682716" y="2568077"/>
                  </a:lnTo>
                  <a:lnTo>
                    <a:pt x="686199" y="2564639"/>
                  </a:lnTo>
                  <a:lnTo>
                    <a:pt x="689682" y="2561211"/>
                  </a:lnTo>
                  <a:lnTo>
                    <a:pt x="693166" y="2557791"/>
                  </a:lnTo>
                  <a:lnTo>
                    <a:pt x="696649" y="2554381"/>
                  </a:lnTo>
                  <a:lnTo>
                    <a:pt x="696649" y="2562057"/>
                  </a:lnTo>
                  <a:lnTo>
                    <a:pt x="696649" y="2569608"/>
                  </a:lnTo>
                  <a:lnTo>
                    <a:pt x="696649" y="2577036"/>
                  </a:lnTo>
                  <a:lnTo>
                    <a:pt x="696649" y="2584344"/>
                  </a:lnTo>
                  <a:lnTo>
                    <a:pt x="696649" y="2591535"/>
                  </a:lnTo>
                  <a:lnTo>
                    <a:pt x="696649" y="2598612"/>
                  </a:lnTo>
                  <a:lnTo>
                    <a:pt x="696649" y="2605578"/>
                  </a:lnTo>
                  <a:lnTo>
                    <a:pt x="700132" y="2602299"/>
                  </a:lnTo>
                  <a:lnTo>
                    <a:pt x="703615" y="2599029"/>
                  </a:lnTo>
                  <a:lnTo>
                    <a:pt x="707099" y="2595767"/>
                  </a:lnTo>
                  <a:lnTo>
                    <a:pt x="710582" y="2592513"/>
                  </a:lnTo>
                  <a:lnTo>
                    <a:pt x="714065" y="2589268"/>
                  </a:lnTo>
                  <a:lnTo>
                    <a:pt x="717548" y="2586030"/>
                  </a:lnTo>
                  <a:lnTo>
                    <a:pt x="721032" y="2603403"/>
                  </a:lnTo>
                  <a:lnTo>
                    <a:pt x="724515" y="2600230"/>
                  </a:lnTo>
                  <a:lnTo>
                    <a:pt x="727998" y="2597064"/>
                  </a:lnTo>
                  <a:lnTo>
                    <a:pt x="731481" y="2593907"/>
                  </a:lnTo>
                  <a:lnTo>
                    <a:pt x="734965" y="2590757"/>
                  </a:lnTo>
                  <a:lnTo>
                    <a:pt x="738448" y="2587615"/>
                  </a:lnTo>
                  <a:lnTo>
                    <a:pt x="741931" y="2604441"/>
                  </a:lnTo>
                  <a:lnTo>
                    <a:pt x="745414" y="2601360"/>
                  </a:lnTo>
                  <a:lnTo>
                    <a:pt x="748898" y="2598286"/>
                  </a:lnTo>
                  <a:lnTo>
                    <a:pt x="752381" y="2595219"/>
                  </a:lnTo>
                  <a:lnTo>
                    <a:pt x="755864" y="2592159"/>
                  </a:lnTo>
                  <a:lnTo>
                    <a:pt x="759347" y="2589107"/>
                  </a:lnTo>
                  <a:lnTo>
                    <a:pt x="762831" y="2586062"/>
                  </a:lnTo>
                  <a:lnTo>
                    <a:pt x="766314" y="2583024"/>
                  </a:lnTo>
                  <a:lnTo>
                    <a:pt x="769797" y="2579993"/>
                  </a:lnTo>
                  <a:lnTo>
                    <a:pt x="773280" y="2576969"/>
                  </a:lnTo>
                  <a:lnTo>
                    <a:pt x="776764" y="2573953"/>
                  </a:lnTo>
                  <a:lnTo>
                    <a:pt x="780247" y="2570943"/>
                  </a:lnTo>
                  <a:lnTo>
                    <a:pt x="783730" y="2567941"/>
                  </a:lnTo>
                  <a:lnTo>
                    <a:pt x="783730" y="2574573"/>
                  </a:lnTo>
                  <a:lnTo>
                    <a:pt x="787213" y="2571592"/>
                  </a:lnTo>
                  <a:lnTo>
                    <a:pt x="790697" y="2568617"/>
                  </a:lnTo>
                  <a:lnTo>
                    <a:pt x="794180" y="2565649"/>
                  </a:lnTo>
                  <a:lnTo>
                    <a:pt x="797663" y="2562688"/>
                  </a:lnTo>
                  <a:lnTo>
                    <a:pt x="801146" y="2559734"/>
                  </a:lnTo>
                  <a:lnTo>
                    <a:pt x="804630" y="2556787"/>
                  </a:lnTo>
                  <a:lnTo>
                    <a:pt x="808113" y="2560479"/>
                  </a:lnTo>
                  <a:lnTo>
                    <a:pt x="811596" y="2557559"/>
                  </a:lnTo>
                  <a:lnTo>
                    <a:pt x="815079" y="2554645"/>
                  </a:lnTo>
                  <a:lnTo>
                    <a:pt x="818563" y="2551738"/>
                  </a:lnTo>
                  <a:lnTo>
                    <a:pt x="822046" y="2548838"/>
                  </a:lnTo>
                  <a:lnTo>
                    <a:pt x="825529" y="2545944"/>
                  </a:lnTo>
                  <a:lnTo>
                    <a:pt x="829012" y="2556198"/>
                  </a:lnTo>
                  <a:lnTo>
                    <a:pt x="832496" y="2553343"/>
                  </a:lnTo>
                  <a:lnTo>
                    <a:pt x="835979" y="2550494"/>
                  </a:lnTo>
                  <a:lnTo>
                    <a:pt x="839462" y="2547652"/>
                  </a:lnTo>
                  <a:lnTo>
                    <a:pt x="842945" y="2544815"/>
                  </a:lnTo>
                  <a:lnTo>
                    <a:pt x="846429" y="2541985"/>
                  </a:lnTo>
                  <a:lnTo>
                    <a:pt x="849912" y="2570834"/>
                  </a:lnTo>
                  <a:lnTo>
                    <a:pt x="853395" y="2568077"/>
                  </a:lnTo>
                  <a:lnTo>
                    <a:pt x="856878" y="2565326"/>
                  </a:lnTo>
                  <a:lnTo>
                    <a:pt x="860361" y="2562581"/>
                  </a:lnTo>
                  <a:lnTo>
                    <a:pt x="863845" y="2559842"/>
                  </a:lnTo>
                  <a:lnTo>
                    <a:pt x="867328" y="2557108"/>
                  </a:lnTo>
                  <a:lnTo>
                    <a:pt x="870811" y="2554381"/>
                  </a:lnTo>
                  <a:lnTo>
                    <a:pt x="874294" y="2551659"/>
                  </a:lnTo>
                  <a:lnTo>
                    <a:pt x="877778" y="2548943"/>
                  </a:lnTo>
                  <a:lnTo>
                    <a:pt x="881261" y="2546233"/>
                  </a:lnTo>
                  <a:lnTo>
                    <a:pt x="884744" y="2543528"/>
                  </a:lnTo>
                  <a:lnTo>
                    <a:pt x="888227" y="2540830"/>
                  </a:lnTo>
                  <a:lnTo>
                    <a:pt x="891711" y="2538137"/>
                  </a:lnTo>
                  <a:lnTo>
                    <a:pt x="895194" y="2535449"/>
                  </a:lnTo>
                  <a:lnTo>
                    <a:pt x="898677" y="2532768"/>
                  </a:lnTo>
                  <a:lnTo>
                    <a:pt x="902160" y="2530092"/>
                  </a:lnTo>
                  <a:lnTo>
                    <a:pt x="905644" y="2527421"/>
                  </a:lnTo>
                  <a:lnTo>
                    <a:pt x="909127" y="2524757"/>
                  </a:lnTo>
                  <a:lnTo>
                    <a:pt x="912610" y="2522098"/>
                  </a:lnTo>
                  <a:lnTo>
                    <a:pt x="916093" y="2550123"/>
                  </a:lnTo>
                  <a:lnTo>
                    <a:pt x="919577" y="2547528"/>
                  </a:lnTo>
                  <a:lnTo>
                    <a:pt x="923060" y="2544939"/>
                  </a:lnTo>
                  <a:lnTo>
                    <a:pt x="926543" y="2542354"/>
                  </a:lnTo>
                  <a:lnTo>
                    <a:pt x="930026" y="2539775"/>
                  </a:lnTo>
                  <a:lnTo>
                    <a:pt x="933510" y="2537201"/>
                  </a:lnTo>
                  <a:lnTo>
                    <a:pt x="936993" y="2563724"/>
                  </a:lnTo>
                  <a:lnTo>
                    <a:pt x="940476" y="2561211"/>
                  </a:lnTo>
                  <a:lnTo>
                    <a:pt x="943959" y="2558702"/>
                  </a:lnTo>
                  <a:lnTo>
                    <a:pt x="947443" y="2556198"/>
                  </a:lnTo>
                  <a:lnTo>
                    <a:pt x="950926" y="2553700"/>
                  </a:lnTo>
                  <a:lnTo>
                    <a:pt x="954409" y="2551206"/>
                  </a:lnTo>
                  <a:lnTo>
                    <a:pt x="957892" y="2548717"/>
                  </a:lnTo>
                  <a:lnTo>
                    <a:pt x="957892" y="2554381"/>
                  </a:lnTo>
                  <a:lnTo>
                    <a:pt x="961376" y="2551906"/>
                  </a:lnTo>
                  <a:lnTo>
                    <a:pt x="964859" y="2549436"/>
                  </a:lnTo>
                  <a:lnTo>
                    <a:pt x="968342" y="2546971"/>
                  </a:lnTo>
                  <a:lnTo>
                    <a:pt x="971825" y="2544511"/>
                  </a:lnTo>
                  <a:lnTo>
                    <a:pt x="975309" y="2542055"/>
                  </a:lnTo>
                  <a:lnTo>
                    <a:pt x="978792" y="2539605"/>
                  </a:lnTo>
                  <a:lnTo>
                    <a:pt x="982275" y="2542820"/>
                  </a:lnTo>
                  <a:lnTo>
                    <a:pt x="985758" y="2540388"/>
                  </a:lnTo>
                  <a:lnTo>
                    <a:pt x="989242" y="2537960"/>
                  </a:lnTo>
                  <a:lnTo>
                    <a:pt x="992725" y="2535537"/>
                  </a:lnTo>
                  <a:lnTo>
                    <a:pt x="996208" y="2533119"/>
                  </a:lnTo>
                  <a:lnTo>
                    <a:pt x="999691" y="2530705"/>
                  </a:lnTo>
                  <a:lnTo>
                    <a:pt x="1003175" y="2561211"/>
                  </a:lnTo>
                  <a:lnTo>
                    <a:pt x="1006658" y="2558859"/>
                  </a:lnTo>
                  <a:lnTo>
                    <a:pt x="1010141" y="2556511"/>
                  </a:lnTo>
                  <a:lnTo>
                    <a:pt x="1013624" y="2554168"/>
                  </a:lnTo>
                  <a:lnTo>
                    <a:pt x="1017108" y="2551829"/>
                  </a:lnTo>
                  <a:lnTo>
                    <a:pt x="1020591" y="2549494"/>
                  </a:lnTo>
                  <a:lnTo>
                    <a:pt x="1024074" y="2597752"/>
                  </a:lnTo>
                  <a:lnTo>
                    <a:pt x="1027557" y="2595507"/>
                  </a:lnTo>
                  <a:lnTo>
                    <a:pt x="1031041" y="2593267"/>
                  </a:lnTo>
                  <a:lnTo>
                    <a:pt x="1034524" y="2591031"/>
                  </a:lnTo>
                  <a:lnTo>
                    <a:pt x="1038007" y="2588798"/>
                  </a:lnTo>
                  <a:lnTo>
                    <a:pt x="1041490" y="2586569"/>
                  </a:lnTo>
                  <a:lnTo>
                    <a:pt x="1044974" y="2584344"/>
                  </a:lnTo>
                  <a:lnTo>
                    <a:pt x="1044974" y="2589151"/>
                  </a:lnTo>
                  <a:lnTo>
                    <a:pt x="1044974" y="2593907"/>
                  </a:lnTo>
                  <a:lnTo>
                    <a:pt x="1044974" y="2598612"/>
                  </a:lnTo>
                  <a:lnTo>
                    <a:pt x="1044974" y="2603268"/>
                  </a:lnTo>
                  <a:lnTo>
                    <a:pt x="1044974" y="2607875"/>
                  </a:lnTo>
                  <a:lnTo>
                    <a:pt x="1044974" y="2612435"/>
                  </a:lnTo>
                  <a:lnTo>
                    <a:pt x="1044974" y="2616947"/>
                  </a:lnTo>
                  <a:lnTo>
                    <a:pt x="1048457" y="2614779"/>
                  </a:lnTo>
                  <a:lnTo>
                    <a:pt x="1051940" y="2612615"/>
                  </a:lnTo>
                  <a:lnTo>
                    <a:pt x="1055423" y="2610454"/>
                  </a:lnTo>
                  <a:lnTo>
                    <a:pt x="1058907" y="2608297"/>
                  </a:lnTo>
                  <a:lnTo>
                    <a:pt x="1062390" y="2606144"/>
                  </a:lnTo>
                  <a:lnTo>
                    <a:pt x="1065873" y="2603994"/>
                  </a:lnTo>
                  <a:lnTo>
                    <a:pt x="1069356" y="2606365"/>
                  </a:lnTo>
                  <a:lnTo>
                    <a:pt x="1072840" y="2604230"/>
                  </a:lnTo>
                  <a:lnTo>
                    <a:pt x="1076323" y="2602098"/>
                  </a:lnTo>
                  <a:lnTo>
                    <a:pt x="1079806" y="2599969"/>
                  </a:lnTo>
                  <a:lnTo>
                    <a:pt x="1083289" y="2597844"/>
                  </a:lnTo>
                  <a:lnTo>
                    <a:pt x="1086773" y="2595723"/>
                  </a:lnTo>
                  <a:lnTo>
                    <a:pt x="1090256" y="2668406"/>
                  </a:lnTo>
                  <a:lnTo>
                    <a:pt x="1093739" y="2666413"/>
                  </a:lnTo>
                  <a:lnTo>
                    <a:pt x="1097222" y="2664423"/>
                  </a:lnTo>
                  <a:lnTo>
                    <a:pt x="1100706" y="2662437"/>
                  </a:lnTo>
                  <a:lnTo>
                    <a:pt x="1104189" y="2660453"/>
                  </a:lnTo>
                  <a:lnTo>
                    <a:pt x="1107672" y="2658472"/>
                  </a:lnTo>
                  <a:lnTo>
                    <a:pt x="1111155" y="2675280"/>
                  </a:lnTo>
                  <a:lnTo>
                    <a:pt x="1114639" y="2673336"/>
                  </a:lnTo>
                  <a:lnTo>
                    <a:pt x="1118122" y="2671395"/>
                  </a:lnTo>
                  <a:lnTo>
                    <a:pt x="1121605" y="2669457"/>
                  </a:lnTo>
                  <a:lnTo>
                    <a:pt x="1125088" y="2667521"/>
                  </a:lnTo>
                  <a:lnTo>
                    <a:pt x="1128572" y="2665589"/>
                  </a:lnTo>
                  <a:lnTo>
                    <a:pt x="1132055" y="2663659"/>
                  </a:lnTo>
                  <a:lnTo>
                    <a:pt x="1132055" y="2667351"/>
                  </a:lnTo>
                  <a:lnTo>
                    <a:pt x="1132055" y="2671010"/>
                  </a:lnTo>
                  <a:lnTo>
                    <a:pt x="1132055" y="2674636"/>
                  </a:lnTo>
                  <a:lnTo>
                    <a:pt x="1132055" y="2678229"/>
                  </a:lnTo>
                  <a:lnTo>
                    <a:pt x="1132055" y="2681791"/>
                  </a:lnTo>
                  <a:lnTo>
                    <a:pt x="1132055" y="2685322"/>
                  </a:lnTo>
                  <a:lnTo>
                    <a:pt x="1132055" y="2688822"/>
                  </a:lnTo>
                  <a:lnTo>
                    <a:pt x="1132055" y="2692291"/>
                  </a:lnTo>
                  <a:lnTo>
                    <a:pt x="1132055" y="2695730"/>
                  </a:lnTo>
                  <a:lnTo>
                    <a:pt x="1132055" y="2699139"/>
                  </a:lnTo>
                  <a:lnTo>
                    <a:pt x="1132055" y="2702519"/>
                  </a:lnTo>
                  <a:lnTo>
                    <a:pt x="1132055" y="2705869"/>
                  </a:lnTo>
                  <a:lnTo>
                    <a:pt x="1132055" y="2709192"/>
                  </a:lnTo>
                  <a:lnTo>
                    <a:pt x="1132055" y="2712485"/>
                  </a:lnTo>
                  <a:lnTo>
                    <a:pt x="1132055" y="2715751"/>
                  </a:lnTo>
                  <a:lnTo>
                    <a:pt x="1132055" y="2718990"/>
                  </a:lnTo>
                  <a:lnTo>
                    <a:pt x="1132055" y="2722201"/>
                  </a:lnTo>
                  <a:lnTo>
                    <a:pt x="1132055" y="2725385"/>
                  </a:lnTo>
                  <a:lnTo>
                    <a:pt x="1135538" y="2723562"/>
                  </a:lnTo>
                  <a:lnTo>
                    <a:pt x="1139021" y="2721741"/>
                  </a:lnTo>
                  <a:lnTo>
                    <a:pt x="1142505" y="2719923"/>
                  </a:lnTo>
                  <a:lnTo>
                    <a:pt x="1145988" y="2718107"/>
                  </a:lnTo>
                  <a:lnTo>
                    <a:pt x="1149471" y="2716293"/>
                  </a:lnTo>
                  <a:lnTo>
                    <a:pt x="1152954" y="2714482"/>
                  </a:lnTo>
                  <a:lnTo>
                    <a:pt x="1156437" y="2734501"/>
                  </a:lnTo>
                  <a:lnTo>
                    <a:pt x="1159921" y="2732731"/>
                  </a:lnTo>
                  <a:lnTo>
                    <a:pt x="1163404" y="2730964"/>
                  </a:lnTo>
                  <a:lnTo>
                    <a:pt x="1166887" y="2729199"/>
                  </a:lnTo>
                  <a:lnTo>
                    <a:pt x="1170370" y="2727437"/>
                  </a:lnTo>
                  <a:lnTo>
                    <a:pt x="1173854" y="2725677"/>
                  </a:lnTo>
                  <a:lnTo>
                    <a:pt x="1177337" y="2726967"/>
                  </a:lnTo>
                  <a:lnTo>
                    <a:pt x="1180820" y="2725217"/>
                  </a:lnTo>
                  <a:lnTo>
                    <a:pt x="1184303" y="2723468"/>
                  </a:lnTo>
                  <a:lnTo>
                    <a:pt x="1187787" y="2721722"/>
                  </a:lnTo>
                  <a:lnTo>
                    <a:pt x="1191270" y="2719979"/>
                  </a:lnTo>
                  <a:lnTo>
                    <a:pt x="1194753" y="2718237"/>
                  </a:lnTo>
                  <a:lnTo>
                    <a:pt x="1198236" y="2728570"/>
                  </a:lnTo>
                  <a:lnTo>
                    <a:pt x="1201720" y="2726853"/>
                  </a:lnTo>
                  <a:lnTo>
                    <a:pt x="1205203" y="2725138"/>
                  </a:lnTo>
                  <a:lnTo>
                    <a:pt x="1208686" y="2723425"/>
                  </a:lnTo>
                  <a:lnTo>
                    <a:pt x="1212169" y="2721714"/>
                  </a:lnTo>
                  <a:lnTo>
                    <a:pt x="1215653" y="2720005"/>
                  </a:lnTo>
                  <a:lnTo>
                    <a:pt x="1219136" y="2798819"/>
                  </a:lnTo>
                  <a:lnTo>
                    <a:pt x="1222619" y="2797249"/>
                  </a:lnTo>
                  <a:lnTo>
                    <a:pt x="1226102" y="2795680"/>
                  </a:lnTo>
                  <a:lnTo>
                    <a:pt x="1229586" y="2794113"/>
                  </a:lnTo>
                  <a:lnTo>
                    <a:pt x="1233069" y="2792548"/>
                  </a:lnTo>
                  <a:lnTo>
                    <a:pt x="1236552" y="2790985"/>
                  </a:lnTo>
                  <a:lnTo>
                    <a:pt x="1240035" y="2789423"/>
                  </a:lnTo>
                  <a:lnTo>
                    <a:pt x="1243519" y="2790285"/>
                  </a:lnTo>
                  <a:lnTo>
                    <a:pt x="1247002" y="2788731"/>
                  </a:lnTo>
                  <a:lnTo>
                    <a:pt x="1250485" y="2787179"/>
                  </a:lnTo>
                  <a:lnTo>
                    <a:pt x="1253968" y="2785628"/>
                  </a:lnTo>
                  <a:lnTo>
                    <a:pt x="1257452" y="2784079"/>
                  </a:lnTo>
                  <a:lnTo>
                    <a:pt x="1260935" y="2782532"/>
                  </a:lnTo>
                  <a:lnTo>
                    <a:pt x="1264418" y="2797646"/>
                  </a:lnTo>
                  <a:lnTo>
                    <a:pt x="1267901" y="2796130"/>
                  </a:lnTo>
                  <a:lnTo>
                    <a:pt x="1271385" y="2794615"/>
                  </a:lnTo>
                  <a:lnTo>
                    <a:pt x="1274868" y="2793103"/>
                  </a:lnTo>
                  <a:lnTo>
                    <a:pt x="1278351" y="2791591"/>
                  </a:lnTo>
                  <a:lnTo>
                    <a:pt x="1281834" y="2790082"/>
                  </a:lnTo>
                  <a:lnTo>
                    <a:pt x="1285318" y="2795543"/>
                  </a:lnTo>
                  <a:lnTo>
                    <a:pt x="1288801" y="2794048"/>
                  </a:lnTo>
                  <a:lnTo>
                    <a:pt x="1292284" y="2792555"/>
                  </a:lnTo>
                  <a:lnTo>
                    <a:pt x="1295767" y="2791063"/>
                  </a:lnTo>
                  <a:lnTo>
                    <a:pt x="1299251" y="2789573"/>
                  </a:lnTo>
                  <a:lnTo>
                    <a:pt x="1302734" y="2788084"/>
                  </a:lnTo>
                  <a:lnTo>
                    <a:pt x="1306217" y="2786597"/>
                  </a:lnTo>
                  <a:lnTo>
                    <a:pt x="1306217" y="2788912"/>
                  </a:lnTo>
                  <a:lnTo>
                    <a:pt x="1306217" y="2791211"/>
                  </a:lnTo>
                  <a:lnTo>
                    <a:pt x="1306217" y="2793495"/>
                  </a:lnTo>
                  <a:lnTo>
                    <a:pt x="1306217" y="2795764"/>
                  </a:lnTo>
                  <a:lnTo>
                    <a:pt x="1306217" y="2798018"/>
                  </a:lnTo>
                  <a:lnTo>
                    <a:pt x="1306217" y="2800257"/>
                  </a:lnTo>
                  <a:lnTo>
                    <a:pt x="1306217" y="2802482"/>
                  </a:lnTo>
                  <a:lnTo>
                    <a:pt x="1306217" y="2804692"/>
                  </a:lnTo>
                  <a:lnTo>
                    <a:pt x="1309700" y="2803236"/>
                  </a:lnTo>
                  <a:lnTo>
                    <a:pt x="1313184" y="2801781"/>
                  </a:lnTo>
                  <a:lnTo>
                    <a:pt x="1316667" y="2800328"/>
                  </a:lnTo>
                  <a:lnTo>
                    <a:pt x="1320150" y="2798876"/>
                  </a:lnTo>
                  <a:lnTo>
                    <a:pt x="1323633" y="2797426"/>
                  </a:lnTo>
                  <a:lnTo>
                    <a:pt x="1327117" y="2795977"/>
                  </a:lnTo>
                  <a:lnTo>
                    <a:pt x="1330600" y="2807643"/>
                  </a:lnTo>
                  <a:lnTo>
                    <a:pt x="1334083" y="2806219"/>
                  </a:lnTo>
                  <a:lnTo>
                    <a:pt x="1337566" y="2804795"/>
                  </a:lnTo>
                  <a:lnTo>
                    <a:pt x="1341050" y="2803373"/>
                  </a:lnTo>
                  <a:lnTo>
                    <a:pt x="1344533" y="2801953"/>
                  </a:lnTo>
                  <a:lnTo>
                    <a:pt x="1348016" y="2800534"/>
                  </a:lnTo>
                  <a:lnTo>
                    <a:pt x="1351499" y="2799116"/>
                  </a:lnTo>
                  <a:lnTo>
                    <a:pt x="1354983" y="2797700"/>
                  </a:lnTo>
                  <a:lnTo>
                    <a:pt x="1358466" y="2796285"/>
                  </a:lnTo>
                  <a:lnTo>
                    <a:pt x="1361949" y="2794872"/>
                  </a:lnTo>
                  <a:lnTo>
                    <a:pt x="1365432" y="2793460"/>
                  </a:lnTo>
                  <a:lnTo>
                    <a:pt x="1368916" y="2792049"/>
                  </a:lnTo>
                  <a:lnTo>
                    <a:pt x="1372399" y="2809759"/>
                  </a:lnTo>
                  <a:lnTo>
                    <a:pt x="1375882" y="2808381"/>
                  </a:lnTo>
                  <a:lnTo>
                    <a:pt x="1379365" y="2807004"/>
                  </a:lnTo>
                  <a:lnTo>
                    <a:pt x="1382849" y="2805628"/>
                  </a:lnTo>
                  <a:lnTo>
                    <a:pt x="1386332" y="2804254"/>
                  </a:lnTo>
                  <a:lnTo>
                    <a:pt x="1389815" y="2802881"/>
                  </a:lnTo>
                  <a:lnTo>
                    <a:pt x="1393298" y="2801510"/>
                  </a:lnTo>
                  <a:lnTo>
                    <a:pt x="1393298" y="2803589"/>
                  </a:lnTo>
                  <a:lnTo>
                    <a:pt x="1393298" y="2805654"/>
                  </a:lnTo>
                  <a:lnTo>
                    <a:pt x="1396782" y="2804291"/>
                  </a:lnTo>
                  <a:lnTo>
                    <a:pt x="1400265" y="2802928"/>
                  </a:lnTo>
                  <a:lnTo>
                    <a:pt x="1403748" y="2801567"/>
                  </a:lnTo>
                  <a:lnTo>
                    <a:pt x="1407231" y="2800207"/>
                  </a:lnTo>
                  <a:lnTo>
                    <a:pt x="1410715" y="2798849"/>
                  </a:lnTo>
                  <a:lnTo>
                    <a:pt x="1414198" y="2797491"/>
                  </a:lnTo>
                  <a:lnTo>
                    <a:pt x="1417681" y="2796136"/>
                  </a:lnTo>
                  <a:lnTo>
                    <a:pt x="1421164" y="2794781"/>
                  </a:lnTo>
                  <a:lnTo>
                    <a:pt x="1424648" y="2793428"/>
                  </a:lnTo>
                  <a:lnTo>
                    <a:pt x="1428131" y="2792076"/>
                  </a:lnTo>
                  <a:lnTo>
                    <a:pt x="1431614" y="2790725"/>
                  </a:lnTo>
                  <a:lnTo>
                    <a:pt x="1435097" y="2789376"/>
                  </a:lnTo>
                  <a:lnTo>
                    <a:pt x="1438580" y="2804430"/>
                  </a:lnTo>
                  <a:lnTo>
                    <a:pt x="1442064" y="2803108"/>
                  </a:lnTo>
                  <a:lnTo>
                    <a:pt x="1445547" y="2801786"/>
                  </a:lnTo>
                  <a:lnTo>
                    <a:pt x="1449030" y="2800466"/>
                  </a:lnTo>
                  <a:lnTo>
                    <a:pt x="1452513" y="2799147"/>
                  </a:lnTo>
                  <a:lnTo>
                    <a:pt x="1455997" y="2797829"/>
                  </a:lnTo>
                  <a:lnTo>
                    <a:pt x="1459480" y="2823669"/>
                  </a:lnTo>
                  <a:lnTo>
                    <a:pt x="1462963" y="2822393"/>
                  </a:lnTo>
                  <a:lnTo>
                    <a:pt x="1466446" y="2821119"/>
                  </a:lnTo>
                  <a:lnTo>
                    <a:pt x="1469930" y="2819846"/>
                  </a:lnTo>
                  <a:lnTo>
                    <a:pt x="1473413" y="2818574"/>
                  </a:lnTo>
                  <a:lnTo>
                    <a:pt x="1476896" y="2817303"/>
                  </a:lnTo>
                  <a:lnTo>
                    <a:pt x="1480379" y="2816033"/>
                  </a:lnTo>
                  <a:lnTo>
                    <a:pt x="1480379" y="2817907"/>
                  </a:lnTo>
                  <a:lnTo>
                    <a:pt x="1480379" y="2819771"/>
                  </a:lnTo>
                  <a:lnTo>
                    <a:pt x="1480379" y="2821624"/>
                  </a:lnTo>
                  <a:lnTo>
                    <a:pt x="1480379" y="2823467"/>
                  </a:lnTo>
                  <a:lnTo>
                    <a:pt x="1480379" y="2825300"/>
                  </a:lnTo>
                  <a:lnTo>
                    <a:pt x="1480379" y="2827122"/>
                  </a:lnTo>
                  <a:lnTo>
                    <a:pt x="1480379" y="2828935"/>
                  </a:lnTo>
                  <a:lnTo>
                    <a:pt x="1480379" y="2830737"/>
                  </a:lnTo>
                  <a:lnTo>
                    <a:pt x="1480379" y="2832530"/>
                  </a:lnTo>
                  <a:lnTo>
                    <a:pt x="1480379" y="2834313"/>
                  </a:lnTo>
                  <a:lnTo>
                    <a:pt x="1483863" y="2833071"/>
                  </a:lnTo>
                  <a:lnTo>
                    <a:pt x="1487346" y="2831830"/>
                  </a:lnTo>
                  <a:lnTo>
                    <a:pt x="1490829" y="2830590"/>
                  </a:lnTo>
                  <a:lnTo>
                    <a:pt x="1494312" y="2829352"/>
                  </a:lnTo>
                  <a:lnTo>
                    <a:pt x="1497796" y="2828114"/>
                  </a:lnTo>
                  <a:lnTo>
                    <a:pt x="1501279" y="2826878"/>
                  </a:lnTo>
                  <a:lnTo>
                    <a:pt x="1504762" y="2829215"/>
                  </a:lnTo>
                  <a:lnTo>
                    <a:pt x="1508245" y="2827986"/>
                  </a:lnTo>
                  <a:lnTo>
                    <a:pt x="1511729" y="2826758"/>
                  </a:lnTo>
                  <a:lnTo>
                    <a:pt x="1515212" y="2825531"/>
                  </a:lnTo>
                  <a:lnTo>
                    <a:pt x="1518695" y="2824305"/>
                  </a:lnTo>
                  <a:lnTo>
                    <a:pt x="1522178" y="2823080"/>
                  </a:lnTo>
                  <a:lnTo>
                    <a:pt x="1525662" y="2821856"/>
                  </a:lnTo>
                  <a:lnTo>
                    <a:pt x="1529145" y="2820633"/>
                  </a:lnTo>
                  <a:lnTo>
                    <a:pt x="1532628" y="2819412"/>
                  </a:lnTo>
                  <a:lnTo>
                    <a:pt x="1536111" y="2818191"/>
                  </a:lnTo>
                  <a:lnTo>
                    <a:pt x="1539595" y="2816971"/>
                  </a:lnTo>
                  <a:lnTo>
                    <a:pt x="1543078" y="2815753"/>
                  </a:lnTo>
                  <a:lnTo>
                    <a:pt x="1546561" y="2819913"/>
                  </a:lnTo>
                  <a:lnTo>
                    <a:pt x="1550044" y="2818704"/>
                  </a:lnTo>
                  <a:lnTo>
                    <a:pt x="1553528" y="2817496"/>
                  </a:lnTo>
                  <a:lnTo>
                    <a:pt x="1557011" y="2816289"/>
                  </a:lnTo>
                  <a:lnTo>
                    <a:pt x="1560494" y="2815083"/>
                  </a:lnTo>
                  <a:lnTo>
                    <a:pt x="1563977" y="2813879"/>
                  </a:lnTo>
                  <a:lnTo>
                    <a:pt x="1567461" y="2812675"/>
                  </a:lnTo>
                  <a:lnTo>
                    <a:pt x="1567461" y="2814463"/>
                  </a:lnTo>
                  <a:lnTo>
                    <a:pt x="1567461" y="2816242"/>
                  </a:lnTo>
                  <a:lnTo>
                    <a:pt x="1567461" y="2818011"/>
                  </a:lnTo>
                  <a:lnTo>
                    <a:pt x="1570944" y="2816816"/>
                  </a:lnTo>
                  <a:lnTo>
                    <a:pt x="1574427" y="2815621"/>
                  </a:lnTo>
                  <a:lnTo>
                    <a:pt x="1577910" y="2814428"/>
                  </a:lnTo>
                  <a:lnTo>
                    <a:pt x="1581394" y="2813235"/>
                  </a:lnTo>
                  <a:lnTo>
                    <a:pt x="1584877" y="2812044"/>
                  </a:lnTo>
                  <a:lnTo>
                    <a:pt x="1588360" y="2810853"/>
                  </a:lnTo>
                  <a:lnTo>
                    <a:pt x="1591843" y="2816715"/>
                  </a:lnTo>
                  <a:lnTo>
                    <a:pt x="1595327" y="2815536"/>
                  </a:lnTo>
                  <a:lnTo>
                    <a:pt x="1598810" y="2814358"/>
                  </a:lnTo>
                  <a:lnTo>
                    <a:pt x="1602293" y="2813181"/>
                  </a:lnTo>
                  <a:lnTo>
                    <a:pt x="1605776" y="2812005"/>
                  </a:lnTo>
                  <a:lnTo>
                    <a:pt x="1609260" y="2810830"/>
                  </a:lnTo>
                  <a:lnTo>
                    <a:pt x="1612743" y="2830116"/>
                  </a:lnTo>
                  <a:lnTo>
                    <a:pt x="1616226" y="2828970"/>
                  </a:lnTo>
                  <a:lnTo>
                    <a:pt x="1619709" y="2827825"/>
                  </a:lnTo>
                  <a:lnTo>
                    <a:pt x="1623193" y="2826681"/>
                  </a:lnTo>
                  <a:lnTo>
                    <a:pt x="1626676" y="2825538"/>
                  </a:lnTo>
                  <a:lnTo>
                    <a:pt x="1630159" y="2824396"/>
                  </a:lnTo>
                  <a:lnTo>
                    <a:pt x="1633642" y="2833105"/>
                  </a:lnTo>
                  <a:lnTo>
                    <a:pt x="1637126" y="2831978"/>
                  </a:lnTo>
                  <a:lnTo>
                    <a:pt x="1640609" y="2830852"/>
                  </a:lnTo>
                  <a:lnTo>
                    <a:pt x="1644092" y="2829727"/>
                  </a:lnTo>
                  <a:lnTo>
                    <a:pt x="1647575" y="2828602"/>
                  </a:lnTo>
                  <a:lnTo>
                    <a:pt x="1651059" y="2827479"/>
                  </a:lnTo>
                  <a:lnTo>
                    <a:pt x="1654542" y="2834406"/>
                  </a:lnTo>
                  <a:lnTo>
                    <a:pt x="1658025" y="2833295"/>
                  </a:lnTo>
                  <a:lnTo>
                    <a:pt x="1661508" y="2832185"/>
                  </a:lnTo>
                  <a:lnTo>
                    <a:pt x="1664992" y="2831076"/>
                  </a:lnTo>
                  <a:lnTo>
                    <a:pt x="1668475" y="2829967"/>
                  </a:lnTo>
                  <a:lnTo>
                    <a:pt x="1671958" y="2828860"/>
                  </a:lnTo>
                  <a:lnTo>
                    <a:pt x="1675441" y="2827753"/>
                  </a:lnTo>
                  <a:lnTo>
                    <a:pt x="1678925" y="2839240"/>
                  </a:lnTo>
                  <a:lnTo>
                    <a:pt x="1682408" y="2838151"/>
                  </a:lnTo>
                  <a:lnTo>
                    <a:pt x="1685891" y="2837063"/>
                  </a:lnTo>
                  <a:lnTo>
                    <a:pt x="1689374" y="2835976"/>
                  </a:lnTo>
                  <a:lnTo>
                    <a:pt x="1692858" y="2834890"/>
                  </a:lnTo>
                  <a:lnTo>
                    <a:pt x="1696341" y="2833805"/>
                  </a:lnTo>
                  <a:lnTo>
                    <a:pt x="1699824" y="2837355"/>
                  </a:lnTo>
                  <a:lnTo>
                    <a:pt x="1703307" y="2836277"/>
                  </a:lnTo>
                  <a:lnTo>
                    <a:pt x="1706791" y="2835201"/>
                  </a:lnTo>
                  <a:lnTo>
                    <a:pt x="1710274" y="2834124"/>
                  </a:lnTo>
                  <a:lnTo>
                    <a:pt x="1713757" y="2833049"/>
                  </a:lnTo>
                  <a:lnTo>
                    <a:pt x="1717240" y="2831975"/>
                  </a:lnTo>
                  <a:lnTo>
                    <a:pt x="1720723" y="2884786"/>
                  </a:lnTo>
                  <a:lnTo>
                    <a:pt x="1724207" y="2883783"/>
                  </a:lnTo>
                  <a:lnTo>
                    <a:pt x="1727690" y="2882781"/>
                  </a:lnTo>
                  <a:lnTo>
                    <a:pt x="1731173" y="2881779"/>
                  </a:lnTo>
                  <a:lnTo>
                    <a:pt x="1734656" y="2880778"/>
                  </a:lnTo>
                  <a:lnTo>
                    <a:pt x="1738140" y="2879778"/>
                  </a:lnTo>
                  <a:lnTo>
                    <a:pt x="1741623" y="2878778"/>
                  </a:lnTo>
                  <a:lnTo>
                    <a:pt x="1741623" y="2880087"/>
                  </a:lnTo>
                  <a:lnTo>
                    <a:pt x="1741623" y="2881390"/>
                  </a:lnTo>
                  <a:lnTo>
                    <a:pt x="1745106" y="2880394"/>
                  </a:lnTo>
                  <a:lnTo>
                    <a:pt x="1748589" y="2879399"/>
                  </a:lnTo>
                  <a:lnTo>
                    <a:pt x="1752073" y="2878405"/>
                  </a:lnTo>
                  <a:lnTo>
                    <a:pt x="1755556" y="2877412"/>
                  </a:lnTo>
                  <a:lnTo>
                    <a:pt x="1759039" y="2876419"/>
                  </a:lnTo>
                  <a:lnTo>
                    <a:pt x="1762522" y="2875428"/>
                  </a:lnTo>
                  <a:lnTo>
                    <a:pt x="1766006" y="2874436"/>
                  </a:lnTo>
                  <a:lnTo>
                    <a:pt x="1769489" y="2873446"/>
                  </a:lnTo>
                  <a:lnTo>
                    <a:pt x="1772972" y="2872456"/>
                  </a:lnTo>
                  <a:lnTo>
                    <a:pt x="1776455" y="2871467"/>
                  </a:lnTo>
                  <a:lnTo>
                    <a:pt x="1779939" y="2870478"/>
                  </a:lnTo>
                  <a:lnTo>
                    <a:pt x="1783422" y="2869490"/>
                  </a:lnTo>
                  <a:lnTo>
                    <a:pt x="1786905" y="2872443"/>
                  </a:lnTo>
                  <a:lnTo>
                    <a:pt x="1790388" y="2871461"/>
                  </a:lnTo>
                  <a:lnTo>
                    <a:pt x="1793872" y="2870481"/>
                  </a:lnTo>
                  <a:lnTo>
                    <a:pt x="1797355" y="2869500"/>
                  </a:lnTo>
                  <a:lnTo>
                    <a:pt x="1800838" y="2868521"/>
                  </a:lnTo>
                  <a:lnTo>
                    <a:pt x="1804321" y="2867542"/>
                  </a:lnTo>
                  <a:lnTo>
                    <a:pt x="1807805" y="2867876"/>
                  </a:lnTo>
                  <a:lnTo>
                    <a:pt x="1811288" y="2866900"/>
                  </a:lnTo>
                  <a:lnTo>
                    <a:pt x="1814771" y="2865925"/>
                  </a:lnTo>
                  <a:lnTo>
                    <a:pt x="1818254" y="2864950"/>
                  </a:lnTo>
                  <a:lnTo>
                    <a:pt x="1821738" y="2863976"/>
                  </a:lnTo>
                  <a:lnTo>
                    <a:pt x="1825221" y="2863003"/>
                  </a:lnTo>
                  <a:lnTo>
                    <a:pt x="1828704" y="2862030"/>
                  </a:lnTo>
                  <a:lnTo>
                    <a:pt x="1828704" y="2863347"/>
                  </a:lnTo>
                  <a:lnTo>
                    <a:pt x="1828704" y="2864657"/>
                  </a:lnTo>
                  <a:lnTo>
                    <a:pt x="1828704" y="2865962"/>
                  </a:lnTo>
                  <a:lnTo>
                    <a:pt x="1828704" y="2867262"/>
                  </a:lnTo>
                  <a:lnTo>
                    <a:pt x="1828704" y="2868556"/>
                  </a:lnTo>
                  <a:lnTo>
                    <a:pt x="1832187" y="2867592"/>
                  </a:lnTo>
                  <a:lnTo>
                    <a:pt x="1835671" y="2866629"/>
                  </a:lnTo>
                  <a:lnTo>
                    <a:pt x="1839154" y="2865666"/>
                  </a:lnTo>
                  <a:lnTo>
                    <a:pt x="1842637" y="2864704"/>
                  </a:lnTo>
                  <a:lnTo>
                    <a:pt x="1846120" y="2863743"/>
                  </a:lnTo>
                  <a:lnTo>
                    <a:pt x="1849604" y="2862782"/>
                  </a:lnTo>
                  <a:lnTo>
                    <a:pt x="1853087" y="2873327"/>
                  </a:lnTo>
                  <a:lnTo>
                    <a:pt x="1856570" y="2872382"/>
                  </a:lnTo>
                  <a:lnTo>
                    <a:pt x="1860053" y="2871437"/>
                  </a:lnTo>
                  <a:lnTo>
                    <a:pt x="1863537" y="2870493"/>
                  </a:lnTo>
                  <a:lnTo>
                    <a:pt x="1867020" y="2869549"/>
                  </a:lnTo>
                  <a:lnTo>
                    <a:pt x="1870503" y="2868606"/>
                  </a:lnTo>
                  <a:lnTo>
                    <a:pt x="1873986" y="2870181"/>
                  </a:lnTo>
                  <a:lnTo>
                    <a:pt x="1877470" y="2869243"/>
                  </a:lnTo>
                  <a:lnTo>
                    <a:pt x="1880953" y="2868305"/>
                  </a:lnTo>
                  <a:lnTo>
                    <a:pt x="1884436" y="2867367"/>
                  </a:lnTo>
                  <a:lnTo>
                    <a:pt x="1887919" y="2866430"/>
                  </a:lnTo>
                  <a:lnTo>
                    <a:pt x="1891403" y="2865494"/>
                  </a:lnTo>
                  <a:lnTo>
                    <a:pt x="1894886" y="2869568"/>
                  </a:lnTo>
                  <a:lnTo>
                    <a:pt x="1898369" y="2868639"/>
                  </a:lnTo>
                  <a:lnTo>
                    <a:pt x="1901852" y="2867710"/>
                  </a:lnTo>
                  <a:lnTo>
                    <a:pt x="1905336" y="2866782"/>
                  </a:lnTo>
                  <a:lnTo>
                    <a:pt x="1908819" y="2865855"/>
                  </a:lnTo>
                  <a:lnTo>
                    <a:pt x="1912302" y="2864929"/>
                  </a:lnTo>
                  <a:lnTo>
                    <a:pt x="1915785" y="2864003"/>
                  </a:lnTo>
                  <a:lnTo>
                    <a:pt x="1915785" y="2865251"/>
                  </a:lnTo>
                  <a:lnTo>
                    <a:pt x="1915785" y="2866494"/>
                  </a:lnTo>
                  <a:lnTo>
                    <a:pt x="1915785" y="2867733"/>
                  </a:lnTo>
                  <a:lnTo>
                    <a:pt x="1915785" y="2868966"/>
                  </a:lnTo>
                  <a:lnTo>
                    <a:pt x="1915785" y="2870195"/>
                  </a:lnTo>
                  <a:lnTo>
                    <a:pt x="1915785" y="2871419"/>
                  </a:lnTo>
                  <a:lnTo>
                    <a:pt x="1915785" y="2872637"/>
                  </a:lnTo>
                  <a:lnTo>
                    <a:pt x="1915785" y="2873851"/>
                  </a:lnTo>
                  <a:lnTo>
                    <a:pt x="1915785" y="2875060"/>
                  </a:lnTo>
                  <a:lnTo>
                    <a:pt x="1915785" y="2876265"/>
                  </a:lnTo>
                  <a:lnTo>
                    <a:pt x="1915785" y="2877464"/>
                  </a:lnTo>
                  <a:lnTo>
                    <a:pt x="1915785" y="2878659"/>
                  </a:lnTo>
                  <a:lnTo>
                    <a:pt x="1915785" y="2879849"/>
                  </a:lnTo>
                  <a:lnTo>
                    <a:pt x="1915785" y="2881035"/>
                  </a:lnTo>
                  <a:lnTo>
                    <a:pt x="1915785" y="2882216"/>
                  </a:lnTo>
                  <a:lnTo>
                    <a:pt x="1915785" y="2883392"/>
                  </a:lnTo>
                  <a:lnTo>
                    <a:pt x="1915785" y="2884563"/>
                  </a:lnTo>
                  <a:lnTo>
                    <a:pt x="1915785" y="2885730"/>
                  </a:lnTo>
                  <a:lnTo>
                    <a:pt x="1915785" y="2886893"/>
                  </a:lnTo>
                  <a:lnTo>
                    <a:pt x="1915785" y="2888051"/>
                  </a:lnTo>
                  <a:lnTo>
                    <a:pt x="1919269" y="2887154"/>
                  </a:lnTo>
                  <a:lnTo>
                    <a:pt x="1922752" y="2886257"/>
                  </a:lnTo>
                  <a:lnTo>
                    <a:pt x="1926235" y="2885362"/>
                  </a:lnTo>
                  <a:lnTo>
                    <a:pt x="1929718" y="2884466"/>
                  </a:lnTo>
                  <a:lnTo>
                    <a:pt x="1933202" y="2883572"/>
                  </a:lnTo>
                  <a:lnTo>
                    <a:pt x="1936685" y="2882677"/>
                  </a:lnTo>
                  <a:lnTo>
                    <a:pt x="1940168" y="2886409"/>
                  </a:lnTo>
                  <a:lnTo>
                    <a:pt x="1943651" y="2885522"/>
                  </a:lnTo>
                  <a:lnTo>
                    <a:pt x="1947135" y="2884635"/>
                  </a:lnTo>
                  <a:lnTo>
                    <a:pt x="1950618" y="2883748"/>
                  </a:lnTo>
                  <a:lnTo>
                    <a:pt x="1954101" y="2882862"/>
                  </a:lnTo>
                  <a:lnTo>
                    <a:pt x="1957584" y="2881976"/>
                  </a:lnTo>
                  <a:lnTo>
                    <a:pt x="1961068" y="2899030"/>
                  </a:lnTo>
                  <a:lnTo>
                    <a:pt x="1964551" y="2898167"/>
                  </a:lnTo>
                  <a:lnTo>
                    <a:pt x="1968034" y="2897304"/>
                  </a:lnTo>
                  <a:lnTo>
                    <a:pt x="1971517" y="2896442"/>
                  </a:lnTo>
                  <a:lnTo>
                    <a:pt x="1975001" y="2895580"/>
                  </a:lnTo>
                  <a:lnTo>
                    <a:pt x="1978484" y="2894718"/>
                  </a:lnTo>
                  <a:lnTo>
                    <a:pt x="1981967" y="2902493"/>
                  </a:lnTo>
                  <a:lnTo>
                    <a:pt x="1985450" y="2901642"/>
                  </a:lnTo>
                  <a:lnTo>
                    <a:pt x="1988934" y="2900793"/>
                  </a:lnTo>
                  <a:lnTo>
                    <a:pt x="1992417" y="2899943"/>
                  </a:lnTo>
                  <a:lnTo>
                    <a:pt x="1995900" y="2899095"/>
                  </a:lnTo>
                  <a:lnTo>
                    <a:pt x="1999383" y="2898246"/>
                  </a:lnTo>
                  <a:lnTo>
                    <a:pt x="2002867" y="2897399"/>
                  </a:lnTo>
                  <a:lnTo>
                    <a:pt x="2002867" y="2898468"/>
                  </a:lnTo>
                  <a:lnTo>
                    <a:pt x="2006350" y="2897622"/>
                  </a:lnTo>
                  <a:lnTo>
                    <a:pt x="2009833" y="2896776"/>
                  </a:lnTo>
                  <a:lnTo>
                    <a:pt x="2013316" y="2895931"/>
                  </a:lnTo>
                  <a:lnTo>
                    <a:pt x="2016799" y="2895087"/>
                  </a:lnTo>
                  <a:lnTo>
                    <a:pt x="2020283" y="2894243"/>
                  </a:lnTo>
                  <a:lnTo>
                    <a:pt x="2023766" y="2893399"/>
                  </a:lnTo>
                  <a:lnTo>
                    <a:pt x="2027249" y="2917292"/>
                  </a:lnTo>
                  <a:lnTo>
                    <a:pt x="2030732" y="2916478"/>
                  </a:lnTo>
                  <a:lnTo>
                    <a:pt x="2034216" y="2915664"/>
                  </a:lnTo>
                  <a:lnTo>
                    <a:pt x="2037699" y="2914851"/>
                  </a:lnTo>
                  <a:lnTo>
                    <a:pt x="2041182" y="2914038"/>
                  </a:lnTo>
                  <a:lnTo>
                    <a:pt x="2044665" y="2913225"/>
                  </a:lnTo>
                  <a:lnTo>
                    <a:pt x="2048149" y="2919290"/>
                  </a:lnTo>
                  <a:lnTo>
                    <a:pt x="2051632" y="2918486"/>
                  </a:lnTo>
                  <a:lnTo>
                    <a:pt x="2055115" y="2917683"/>
                  </a:lnTo>
                  <a:lnTo>
                    <a:pt x="2058598" y="2916880"/>
                  </a:lnTo>
                  <a:lnTo>
                    <a:pt x="2062082" y="2916078"/>
                  </a:lnTo>
                  <a:lnTo>
                    <a:pt x="2065565" y="2915276"/>
                  </a:lnTo>
                  <a:lnTo>
                    <a:pt x="2069048" y="2920278"/>
                  </a:lnTo>
                  <a:lnTo>
                    <a:pt x="2072531" y="2919484"/>
                  </a:lnTo>
                  <a:lnTo>
                    <a:pt x="2076015" y="2918690"/>
                  </a:lnTo>
                  <a:lnTo>
                    <a:pt x="2079498" y="2917897"/>
                  </a:lnTo>
                  <a:lnTo>
                    <a:pt x="2082981" y="2917103"/>
                  </a:lnTo>
                  <a:lnTo>
                    <a:pt x="2086464" y="2916311"/>
                  </a:lnTo>
                  <a:lnTo>
                    <a:pt x="2089948" y="2915519"/>
                  </a:lnTo>
                  <a:lnTo>
                    <a:pt x="2089948" y="2916481"/>
                  </a:lnTo>
                  <a:lnTo>
                    <a:pt x="2089948" y="2917440"/>
                  </a:lnTo>
                  <a:lnTo>
                    <a:pt x="2089948" y="2918396"/>
                  </a:lnTo>
                  <a:lnTo>
                    <a:pt x="2093431" y="2917607"/>
                  </a:lnTo>
                  <a:lnTo>
                    <a:pt x="2096914" y="2916819"/>
                  </a:lnTo>
                  <a:lnTo>
                    <a:pt x="2100397" y="2916031"/>
                  </a:lnTo>
                  <a:lnTo>
                    <a:pt x="2103881" y="2915244"/>
                  </a:lnTo>
                  <a:lnTo>
                    <a:pt x="2107364" y="2914457"/>
                  </a:lnTo>
                  <a:lnTo>
                    <a:pt x="2110847" y="2913671"/>
                  </a:lnTo>
                  <a:lnTo>
                    <a:pt x="2114330" y="2917653"/>
                  </a:lnTo>
                  <a:lnTo>
                    <a:pt x="2117814" y="2916872"/>
                  </a:lnTo>
                  <a:lnTo>
                    <a:pt x="2121297" y="2916093"/>
                  </a:lnTo>
                  <a:lnTo>
                    <a:pt x="2124780" y="2915313"/>
                  </a:lnTo>
                  <a:lnTo>
                    <a:pt x="2128263" y="2914534"/>
                  </a:lnTo>
                  <a:lnTo>
                    <a:pt x="2131747" y="2913755"/>
                  </a:lnTo>
                  <a:lnTo>
                    <a:pt x="2135230" y="2926000"/>
                  </a:lnTo>
                  <a:lnTo>
                    <a:pt x="2138713" y="2925236"/>
                  </a:lnTo>
                  <a:lnTo>
                    <a:pt x="2142196" y="2924473"/>
                  </a:lnTo>
                  <a:lnTo>
                    <a:pt x="2145680" y="2923711"/>
                  </a:lnTo>
                  <a:lnTo>
                    <a:pt x="2149163" y="2922948"/>
                  </a:lnTo>
                  <a:lnTo>
                    <a:pt x="2152646" y="2922187"/>
                  </a:lnTo>
                  <a:lnTo>
                    <a:pt x="2156129" y="2935693"/>
                  </a:lnTo>
                  <a:lnTo>
                    <a:pt x="2159613" y="2934947"/>
                  </a:lnTo>
                  <a:lnTo>
                    <a:pt x="2163096" y="2934202"/>
                  </a:lnTo>
                  <a:lnTo>
                    <a:pt x="2166579" y="2933458"/>
                  </a:lnTo>
                  <a:lnTo>
                    <a:pt x="2170062" y="2932714"/>
                  </a:lnTo>
                  <a:lnTo>
                    <a:pt x="2173546" y="2931970"/>
                  </a:lnTo>
                  <a:lnTo>
                    <a:pt x="2177029" y="2931226"/>
                  </a:lnTo>
                  <a:lnTo>
                    <a:pt x="2177029" y="2932100"/>
                  </a:lnTo>
                  <a:lnTo>
                    <a:pt x="2177029" y="2932970"/>
                  </a:lnTo>
                  <a:lnTo>
                    <a:pt x="2177029" y="2933838"/>
                  </a:lnTo>
                  <a:lnTo>
                    <a:pt x="2177029" y="2934704"/>
                  </a:lnTo>
                  <a:lnTo>
                    <a:pt x="2177029" y="2935566"/>
                  </a:lnTo>
                  <a:lnTo>
                    <a:pt x="2177029" y="2936426"/>
                  </a:lnTo>
                  <a:lnTo>
                    <a:pt x="2177029" y="2937283"/>
                  </a:lnTo>
                  <a:lnTo>
                    <a:pt x="2177029" y="2938137"/>
                  </a:lnTo>
                  <a:lnTo>
                    <a:pt x="2177029" y="2938989"/>
                  </a:lnTo>
                  <a:lnTo>
                    <a:pt x="2177029" y="2939838"/>
                  </a:lnTo>
                  <a:lnTo>
                    <a:pt x="2177029" y="2940685"/>
                  </a:lnTo>
                  <a:lnTo>
                    <a:pt x="2177029" y="2941528"/>
                  </a:lnTo>
                  <a:lnTo>
                    <a:pt x="2177029" y="2942370"/>
                  </a:lnTo>
                  <a:lnTo>
                    <a:pt x="2177029" y="2943208"/>
                  </a:lnTo>
                  <a:lnTo>
                    <a:pt x="2177029" y="2944044"/>
                  </a:lnTo>
                  <a:lnTo>
                    <a:pt x="2177029" y="2944878"/>
                  </a:lnTo>
                  <a:lnTo>
                    <a:pt x="2177029" y="2945708"/>
                  </a:lnTo>
                  <a:lnTo>
                    <a:pt x="2177029" y="2946537"/>
                  </a:lnTo>
                  <a:lnTo>
                    <a:pt x="2177029" y="2947362"/>
                  </a:lnTo>
                  <a:lnTo>
                    <a:pt x="2177029" y="2948185"/>
                  </a:lnTo>
                  <a:lnTo>
                    <a:pt x="2177029" y="2949006"/>
                  </a:lnTo>
                  <a:lnTo>
                    <a:pt x="2177029" y="2949824"/>
                  </a:lnTo>
                  <a:lnTo>
                    <a:pt x="2177029" y="2950640"/>
                  </a:lnTo>
                  <a:lnTo>
                    <a:pt x="2177029" y="2951453"/>
                  </a:lnTo>
                  <a:lnTo>
                    <a:pt x="2177029" y="2952264"/>
                  </a:lnTo>
                  <a:lnTo>
                    <a:pt x="2177029" y="2953072"/>
                  </a:lnTo>
                  <a:lnTo>
                    <a:pt x="2177029" y="2953878"/>
                  </a:lnTo>
                  <a:lnTo>
                    <a:pt x="2177029" y="2954681"/>
                  </a:lnTo>
                  <a:lnTo>
                    <a:pt x="2177029" y="2955482"/>
                  </a:lnTo>
                  <a:lnTo>
                    <a:pt x="2177029" y="2956280"/>
                  </a:lnTo>
                  <a:lnTo>
                    <a:pt x="2177029" y="2957076"/>
                  </a:lnTo>
                  <a:lnTo>
                    <a:pt x="2177029" y="2957870"/>
                  </a:lnTo>
                  <a:lnTo>
                    <a:pt x="2177029" y="2958661"/>
                  </a:lnTo>
                  <a:lnTo>
                    <a:pt x="2177029" y="2959450"/>
                  </a:lnTo>
                  <a:lnTo>
                    <a:pt x="2177029" y="2960236"/>
                  </a:lnTo>
                  <a:lnTo>
                    <a:pt x="2177029" y="2961021"/>
                  </a:lnTo>
                  <a:lnTo>
                    <a:pt x="2177029" y="2961802"/>
                  </a:lnTo>
                  <a:lnTo>
                    <a:pt x="2177029" y="2962582"/>
                  </a:lnTo>
                  <a:lnTo>
                    <a:pt x="2177029" y="2963359"/>
                  </a:lnTo>
                  <a:lnTo>
                    <a:pt x="2177029" y="2964134"/>
                  </a:lnTo>
                  <a:lnTo>
                    <a:pt x="2177029" y="2964906"/>
                  </a:lnTo>
                  <a:lnTo>
                    <a:pt x="2177029" y="2965676"/>
                  </a:lnTo>
                  <a:lnTo>
                    <a:pt x="2177029" y="2966444"/>
                  </a:lnTo>
                  <a:lnTo>
                    <a:pt x="2177029" y="2967210"/>
                  </a:lnTo>
                  <a:lnTo>
                    <a:pt x="2177029" y="2967973"/>
                  </a:lnTo>
                  <a:lnTo>
                    <a:pt x="2177029" y="2968734"/>
                  </a:lnTo>
                  <a:lnTo>
                    <a:pt x="2177029" y="2969493"/>
                  </a:lnTo>
                  <a:lnTo>
                    <a:pt x="2177029" y="2970250"/>
                  </a:lnTo>
                  <a:lnTo>
                    <a:pt x="2177029" y="2971004"/>
                  </a:lnTo>
                  <a:lnTo>
                    <a:pt x="2177029" y="2971756"/>
                  </a:lnTo>
                  <a:lnTo>
                    <a:pt x="2177029" y="2972506"/>
                  </a:lnTo>
                  <a:lnTo>
                    <a:pt x="2177029" y="2973254"/>
                  </a:lnTo>
                  <a:lnTo>
                    <a:pt x="2177029" y="2974000"/>
                  </a:lnTo>
                  <a:lnTo>
                    <a:pt x="2177029" y="2974743"/>
                  </a:lnTo>
                  <a:lnTo>
                    <a:pt x="2177029" y="2975485"/>
                  </a:lnTo>
                  <a:lnTo>
                    <a:pt x="2177029" y="2976224"/>
                  </a:lnTo>
                  <a:lnTo>
                    <a:pt x="2177029" y="2976961"/>
                  </a:lnTo>
                  <a:lnTo>
                    <a:pt x="2177029" y="2977695"/>
                  </a:lnTo>
                  <a:lnTo>
                    <a:pt x="2177029" y="2978428"/>
                  </a:lnTo>
                  <a:lnTo>
                    <a:pt x="2177029" y="2979159"/>
                  </a:lnTo>
                  <a:lnTo>
                    <a:pt x="2177029" y="2979887"/>
                  </a:lnTo>
                  <a:lnTo>
                    <a:pt x="2177029" y="2980613"/>
                  </a:lnTo>
                  <a:lnTo>
                    <a:pt x="2177029" y="2981338"/>
                  </a:lnTo>
                  <a:lnTo>
                    <a:pt x="2177029" y="2982060"/>
                  </a:lnTo>
                  <a:lnTo>
                    <a:pt x="2177029" y="2982780"/>
                  </a:lnTo>
                  <a:lnTo>
                    <a:pt x="2177029" y="2983498"/>
                  </a:lnTo>
                  <a:lnTo>
                    <a:pt x="2177029" y="2984214"/>
                  </a:lnTo>
                  <a:lnTo>
                    <a:pt x="2177029" y="2984928"/>
                  </a:lnTo>
                  <a:lnTo>
                    <a:pt x="2177029" y="2985640"/>
                  </a:lnTo>
                  <a:lnTo>
                    <a:pt x="2177029" y="2986350"/>
                  </a:lnTo>
                  <a:lnTo>
                    <a:pt x="2177029" y="2987057"/>
                  </a:lnTo>
                  <a:lnTo>
                    <a:pt x="2177029" y="2987763"/>
                  </a:lnTo>
                  <a:lnTo>
                    <a:pt x="2177029" y="2988467"/>
                  </a:lnTo>
                  <a:lnTo>
                    <a:pt x="2177029" y="2989169"/>
                  </a:lnTo>
                  <a:lnTo>
                    <a:pt x="2177029" y="2989869"/>
                  </a:lnTo>
                  <a:lnTo>
                    <a:pt x="2177029" y="2990567"/>
                  </a:lnTo>
                  <a:lnTo>
                    <a:pt x="2177029" y="2991262"/>
                  </a:lnTo>
                  <a:lnTo>
                    <a:pt x="2177029" y="2991956"/>
                  </a:lnTo>
                  <a:lnTo>
                    <a:pt x="2177029" y="2992648"/>
                  </a:lnTo>
                  <a:lnTo>
                    <a:pt x="2177029" y="2993338"/>
                  </a:lnTo>
                  <a:lnTo>
                    <a:pt x="2177029" y="2994026"/>
                  </a:lnTo>
                  <a:lnTo>
                    <a:pt x="2177029" y="2994713"/>
                  </a:lnTo>
                  <a:lnTo>
                    <a:pt x="2180512" y="2994041"/>
                  </a:lnTo>
                  <a:lnTo>
                    <a:pt x="2183995" y="2993369"/>
                  </a:lnTo>
                  <a:lnTo>
                    <a:pt x="2187479" y="2992698"/>
                  </a:lnTo>
                  <a:lnTo>
                    <a:pt x="2190962" y="2992027"/>
                  </a:lnTo>
                  <a:lnTo>
                    <a:pt x="2194445" y="2991356"/>
                  </a:lnTo>
                  <a:lnTo>
                    <a:pt x="2197928" y="2990686"/>
                  </a:lnTo>
                  <a:lnTo>
                    <a:pt x="2201412" y="2992079"/>
                  </a:lnTo>
                  <a:lnTo>
                    <a:pt x="2204895" y="2991412"/>
                  </a:lnTo>
                  <a:lnTo>
                    <a:pt x="2208378" y="2990745"/>
                  </a:lnTo>
                  <a:lnTo>
                    <a:pt x="2211861" y="2990078"/>
                  </a:lnTo>
                  <a:lnTo>
                    <a:pt x="2215345" y="2989411"/>
                  </a:lnTo>
                  <a:lnTo>
                    <a:pt x="2218828" y="2988745"/>
                  </a:lnTo>
                  <a:lnTo>
                    <a:pt x="2222311" y="2988079"/>
                  </a:lnTo>
                  <a:lnTo>
                    <a:pt x="2225794" y="2987413"/>
                  </a:lnTo>
                  <a:lnTo>
                    <a:pt x="2229278" y="2986748"/>
                  </a:lnTo>
                  <a:lnTo>
                    <a:pt x="2232761" y="2986083"/>
                  </a:lnTo>
                  <a:lnTo>
                    <a:pt x="2236244" y="2985418"/>
                  </a:lnTo>
                  <a:lnTo>
                    <a:pt x="2239727" y="2984754"/>
                  </a:lnTo>
                  <a:lnTo>
                    <a:pt x="2243211" y="2984783"/>
                  </a:lnTo>
                  <a:lnTo>
                    <a:pt x="2246694" y="2984120"/>
                  </a:lnTo>
                  <a:lnTo>
                    <a:pt x="2250177" y="2983457"/>
                  </a:lnTo>
                  <a:lnTo>
                    <a:pt x="2253660" y="2982794"/>
                  </a:lnTo>
                  <a:lnTo>
                    <a:pt x="2257144" y="2982132"/>
                  </a:lnTo>
                  <a:lnTo>
                    <a:pt x="2260627" y="2981470"/>
                  </a:lnTo>
                  <a:lnTo>
                    <a:pt x="2264110" y="2980809"/>
                  </a:lnTo>
                  <a:lnTo>
                    <a:pt x="2264110" y="2981505"/>
                  </a:lnTo>
                  <a:lnTo>
                    <a:pt x="2264110" y="2982198"/>
                  </a:lnTo>
                  <a:lnTo>
                    <a:pt x="2264110" y="2982891"/>
                  </a:lnTo>
                  <a:lnTo>
                    <a:pt x="2264110" y="2983581"/>
                  </a:lnTo>
                  <a:lnTo>
                    <a:pt x="2264110" y="2984269"/>
                  </a:lnTo>
                  <a:lnTo>
                    <a:pt x="2264110" y="2984955"/>
                  </a:lnTo>
                  <a:lnTo>
                    <a:pt x="2264110" y="2985640"/>
                  </a:lnTo>
                  <a:lnTo>
                    <a:pt x="2264110" y="2986322"/>
                  </a:lnTo>
                  <a:lnTo>
                    <a:pt x="2264110" y="2987003"/>
                  </a:lnTo>
                  <a:lnTo>
                    <a:pt x="2264110" y="2987682"/>
                  </a:lnTo>
                  <a:lnTo>
                    <a:pt x="2264110" y="2988359"/>
                  </a:lnTo>
                  <a:lnTo>
                    <a:pt x="2264110" y="2989034"/>
                  </a:lnTo>
                  <a:lnTo>
                    <a:pt x="2264110" y="2989707"/>
                  </a:lnTo>
                  <a:lnTo>
                    <a:pt x="2264110" y="2990379"/>
                  </a:lnTo>
                  <a:lnTo>
                    <a:pt x="2264110" y="2991049"/>
                  </a:lnTo>
                  <a:lnTo>
                    <a:pt x="2264110" y="2991716"/>
                  </a:lnTo>
                  <a:lnTo>
                    <a:pt x="2267593" y="2991067"/>
                  </a:lnTo>
                  <a:lnTo>
                    <a:pt x="2271077" y="2990418"/>
                  </a:lnTo>
                  <a:lnTo>
                    <a:pt x="2274560" y="2989769"/>
                  </a:lnTo>
                  <a:lnTo>
                    <a:pt x="2278043" y="2989121"/>
                  </a:lnTo>
                  <a:lnTo>
                    <a:pt x="2281526" y="2988472"/>
                  </a:lnTo>
                  <a:lnTo>
                    <a:pt x="2285010" y="2987824"/>
                  </a:lnTo>
                  <a:lnTo>
                    <a:pt x="2288493" y="2998986"/>
                  </a:lnTo>
                  <a:lnTo>
                    <a:pt x="2291976" y="2998352"/>
                  </a:lnTo>
                  <a:lnTo>
                    <a:pt x="2295459" y="2997717"/>
                  </a:lnTo>
                  <a:lnTo>
                    <a:pt x="2298942" y="2997084"/>
                  </a:lnTo>
                  <a:lnTo>
                    <a:pt x="2302426" y="2996450"/>
                  </a:lnTo>
                  <a:lnTo>
                    <a:pt x="2305909" y="2995816"/>
                  </a:lnTo>
                  <a:lnTo>
                    <a:pt x="2309392" y="2995183"/>
                  </a:lnTo>
                  <a:lnTo>
                    <a:pt x="2312875" y="2994550"/>
                  </a:lnTo>
                  <a:lnTo>
                    <a:pt x="2316359" y="2993918"/>
                  </a:lnTo>
                  <a:lnTo>
                    <a:pt x="2319842" y="2993286"/>
                  </a:lnTo>
                  <a:lnTo>
                    <a:pt x="2323325" y="2992653"/>
                  </a:lnTo>
                  <a:lnTo>
                    <a:pt x="2326808" y="2992022"/>
                  </a:lnTo>
                  <a:lnTo>
                    <a:pt x="2330292" y="3001557"/>
                  </a:lnTo>
                  <a:lnTo>
                    <a:pt x="2333775" y="3000937"/>
                  </a:lnTo>
                  <a:lnTo>
                    <a:pt x="2337258" y="3000317"/>
                  </a:lnTo>
                  <a:lnTo>
                    <a:pt x="2340741" y="2999697"/>
                  </a:lnTo>
                  <a:lnTo>
                    <a:pt x="2344225" y="2999077"/>
                  </a:lnTo>
                  <a:lnTo>
                    <a:pt x="2347708" y="2998458"/>
                  </a:lnTo>
                  <a:lnTo>
                    <a:pt x="2351191" y="2997839"/>
                  </a:lnTo>
                  <a:lnTo>
                    <a:pt x="2351191" y="2998465"/>
                  </a:lnTo>
                  <a:lnTo>
                    <a:pt x="2351191" y="2999089"/>
                  </a:lnTo>
                  <a:lnTo>
                    <a:pt x="2351191" y="2999711"/>
                  </a:lnTo>
                  <a:lnTo>
                    <a:pt x="2351191" y="3000332"/>
                  </a:lnTo>
                  <a:lnTo>
                    <a:pt x="2351191" y="3000951"/>
                  </a:lnTo>
                  <a:lnTo>
                    <a:pt x="2351191" y="3001568"/>
                  </a:lnTo>
                  <a:lnTo>
                    <a:pt x="2351191" y="3002184"/>
                  </a:lnTo>
                  <a:lnTo>
                    <a:pt x="2351191" y="3002799"/>
                  </a:lnTo>
                  <a:lnTo>
                    <a:pt x="2351191" y="3003411"/>
                  </a:lnTo>
                  <a:lnTo>
                    <a:pt x="2351191" y="3004023"/>
                  </a:lnTo>
                  <a:lnTo>
                    <a:pt x="2351191" y="3004632"/>
                  </a:lnTo>
                  <a:lnTo>
                    <a:pt x="2351191" y="3005241"/>
                  </a:lnTo>
                  <a:lnTo>
                    <a:pt x="2351191" y="3005847"/>
                  </a:lnTo>
                  <a:lnTo>
                    <a:pt x="2351191" y="3006452"/>
                  </a:lnTo>
                  <a:lnTo>
                    <a:pt x="2351191" y="3007056"/>
                  </a:lnTo>
                  <a:lnTo>
                    <a:pt x="2351191" y="3007658"/>
                  </a:lnTo>
                  <a:lnTo>
                    <a:pt x="2351191" y="3008258"/>
                  </a:lnTo>
                  <a:lnTo>
                    <a:pt x="2351191" y="3008857"/>
                  </a:lnTo>
                  <a:lnTo>
                    <a:pt x="2351191" y="3009455"/>
                  </a:lnTo>
                  <a:lnTo>
                    <a:pt x="2351191" y="3010051"/>
                  </a:lnTo>
                  <a:lnTo>
                    <a:pt x="2351191" y="3010645"/>
                  </a:lnTo>
                  <a:lnTo>
                    <a:pt x="2351191" y="3011238"/>
                  </a:lnTo>
                  <a:lnTo>
                    <a:pt x="2351191" y="3011830"/>
                  </a:lnTo>
                  <a:lnTo>
                    <a:pt x="2351191" y="3012420"/>
                  </a:lnTo>
                  <a:lnTo>
                    <a:pt x="2351191" y="3013008"/>
                  </a:lnTo>
                  <a:lnTo>
                    <a:pt x="2351191" y="3013595"/>
                  </a:lnTo>
                  <a:lnTo>
                    <a:pt x="2351191" y="3014181"/>
                  </a:lnTo>
                  <a:lnTo>
                    <a:pt x="2351191" y="3014765"/>
                  </a:lnTo>
                  <a:lnTo>
                    <a:pt x="2351191" y="3015348"/>
                  </a:lnTo>
                  <a:lnTo>
                    <a:pt x="2351191" y="3015929"/>
                  </a:lnTo>
                  <a:lnTo>
                    <a:pt x="2351191" y="3016509"/>
                  </a:lnTo>
                  <a:lnTo>
                    <a:pt x="2351191" y="3017087"/>
                  </a:lnTo>
                  <a:lnTo>
                    <a:pt x="2351191" y="3017664"/>
                  </a:lnTo>
                  <a:lnTo>
                    <a:pt x="2351191" y="3018239"/>
                  </a:lnTo>
                  <a:lnTo>
                    <a:pt x="2351191" y="3018814"/>
                  </a:lnTo>
                  <a:lnTo>
                    <a:pt x="2351191" y="3019386"/>
                  </a:lnTo>
                  <a:lnTo>
                    <a:pt x="2351191" y="3019957"/>
                  </a:lnTo>
                  <a:lnTo>
                    <a:pt x="2351191" y="3020527"/>
                  </a:lnTo>
                  <a:lnTo>
                    <a:pt x="2351191" y="3021096"/>
                  </a:lnTo>
                  <a:lnTo>
                    <a:pt x="2351191" y="3021663"/>
                  </a:lnTo>
                  <a:lnTo>
                    <a:pt x="2351191" y="3022228"/>
                  </a:lnTo>
                  <a:lnTo>
                    <a:pt x="2354674" y="3021636"/>
                  </a:lnTo>
                  <a:lnTo>
                    <a:pt x="2358158" y="3021044"/>
                  </a:lnTo>
                  <a:lnTo>
                    <a:pt x="2361641" y="3020452"/>
                  </a:lnTo>
                  <a:lnTo>
                    <a:pt x="2365124" y="3019860"/>
                  </a:lnTo>
                  <a:lnTo>
                    <a:pt x="2368607" y="3019268"/>
                  </a:lnTo>
                  <a:lnTo>
                    <a:pt x="2372091" y="3018677"/>
                  </a:lnTo>
                  <a:lnTo>
                    <a:pt x="2375574" y="3020352"/>
                  </a:lnTo>
                  <a:lnTo>
                    <a:pt x="2379057" y="3019764"/>
                  </a:lnTo>
                  <a:lnTo>
                    <a:pt x="2382540" y="3019175"/>
                  </a:lnTo>
                  <a:lnTo>
                    <a:pt x="2386024" y="3018587"/>
                  </a:lnTo>
                  <a:lnTo>
                    <a:pt x="2389507" y="3018000"/>
                  </a:lnTo>
                  <a:lnTo>
                    <a:pt x="2392990" y="3017412"/>
                  </a:lnTo>
                  <a:lnTo>
                    <a:pt x="2396473" y="3033247"/>
                  </a:lnTo>
                  <a:lnTo>
                    <a:pt x="2399957" y="3032677"/>
                  </a:lnTo>
                  <a:lnTo>
                    <a:pt x="2403440" y="3032108"/>
                  </a:lnTo>
                  <a:lnTo>
                    <a:pt x="2406923" y="3031539"/>
                  </a:lnTo>
                  <a:lnTo>
                    <a:pt x="2410406" y="3030970"/>
                  </a:lnTo>
                  <a:lnTo>
                    <a:pt x="2413890" y="3030401"/>
                  </a:lnTo>
                  <a:lnTo>
                    <a:pt x="2417373" y="3032475"/>
                  </a:lnTo>
                  <a:lnTo>
                    <a:pt x="2420856" y="3031910"/>
                  </a:lnTo>
                  <a:lnTo>
                    <a:pt x="2424339" y="3031345"/>
                  </a:lnTo>
                  <a:lnTo>
                    <a:pt x="2427823" y="3030780"/>
                  </a:lnTo>
                  <a:lnTo>
                    <a:pt x="2431306" y="3030215"/>
                  </a:lnTo>
                  <a:lnTo>
                    <a:pt x="2434789" y="3029651"/>
                  </a:lnTo>
                  <a:lnTo>
                    <a:pt x="2438272" y="3029086"/>
                  </a:lnTo>
                  <a:lnTo>
                    <a:pt x="2441756" y="3028522"/>
                  </a:lnTo>
                  <a:lnTo>
                    <a:pt x="2445239" y="3027958"/>
                  </a:lnTo>
                  <a:lnTo>
                    <a:pt x="2448722" y="3027395"/>
                  </a:lnTo>
                  <a:lnTo>
                    <a:pt x="2452205" y="3026831"/>
                  </a:lnTo>
                  <a:lnTo>
                    <a:pt x="2455689" y="3026268"/>
                  </a:lnTo>
                  <a:lnTo>
                    <a:pt x="2459172" y="3025705"/>
                  </a:lnTo>
                  <a:lnTo>
                    <a:pt x="2462655" y="3026205"/>
                  </a:lnTo>
                  <a:lnTo>
                    <a:pt x="2466138" y="3025643"/>
                  </a:lnTo>
                  <a:lnTo>
                    <a:pt x="2469622" y="3025082"/>
                  </a:lnTo>
                  <a:lnTo>
                    <a:pt x="2473105" y="3024521"/>
                  </a:lnTo>
                  <a:lnTo>
                    <a:pt x="2476588" y="3023960"/>
                  </a:lnTo>
                  <a:lnTo>
                    <a:pt x="2480071" y="3023399"/>
                  </a:lnTo>
                  <a:lnTo>
                    <a:pt x="2483555" y="3024963"/>
                  </a:lnTo>
                  <a:lnTo>
                    <a:pt x="2487038" y="3024404"/>
                  </a:lnTo>
                  <a:lnTo>
                    <a:pt x="2490521" y="3023847"/>
                  </a:lnTo>
                  <a:lnTo>
                    <a:pt x="2494004" y="3023289"/>
                  </a:lnTo>
                  <a:lnTo>
                    <a:pt x="2497488" y="3022731"/>
                  </a:lnTo>
                  <a:lnTo>
                    <a:pt x="2500971" y="3022174"/>
                  </a:lnTo>
                  <a:lnTo>
                    <a:pt x="2504454" y="3033533"/>
                  </a:lnTo>
                  <a:lnTo>
                    <a:pt x="2507937" y="3032988"/>
                  </a:lnTo>
                  <a:lnTo>
                    <a:pt x="2511421" y="3032444"/>
                  </a:lnTo>
                  <a:lnTo>
                    <a:pt x="2514904" y="3031900"/>
                  </a:lnTo>
                  <a:lnTo>
                    <a:pt x="2518387" y="3031356"/>
                  </a:lnTo>
                  <a:lnTo>
                    <a:pt x="2521870" y="3030812"/>
                  </a:lnTo>
                  <a:lnTo>
                    <a:pt x="2525354" y="3030268"/>
                  </a:lnTo>
                  <a:lnTo>
                    <a:pt x="2525354" y="3030775"/>
                  </a:lnTo>
                  <a:lnTo>
                    <a:pt x="2525354" y="3031282"/>
                  </a:lnTo>
                  <a:lnTo>
                    <a:pt x="2525354" y="3031787"/>
                  </a:lnTo>
                  <a:lnTo>
                    <a:pt x="2525354" y="3032290"/>
                  </a:lnTo>
                  <a:lnTo>
                    <a:pt x="2525354" y="3032793"/>
                  </a:lnTo>
                  <a:lnTo>
                    <a:pt x="2525354" y="3033295"/>
                  </a:lnTo>
                  <a:lnTo>
                    <a:pt x="2525354" y="3033795"/>
                  </a:lnTo>
                  <a:lnTo>
                    <a:pt x="2525354" y="3034295"/>
                  </a:lnTo>
                  <a:lnTo>
                    <a:pt x="2525354" y="3034793"/>
                  </a:lnTo>
                  <a:lnTo>
                    <a:pt x="2525354" y="3035290"/>
                  </a:lnTo>
                  <a:lnTo>
                    <a:pt x="2525354" y="3035786"/>
                  </a:lnTo>
                  <a:lnTo>
                    <a:pt x="2525354" y="3036281"/>
                  </a:lnTo>
                  <a:lnTo>
                    <a:pt x="2525354" y="3036775"/>
                  </a:lnTo>
                  <a:lnTo>
                    <a:pt x="2525354" y="3037268"/>
                  </a:lnTo>
                  <a:lnTo>
                    <a:pt x="2525354" y="3037760"/>
                  </a:lnTo>
                  <a:lnTo>
                    <a:pt x="2525354" y="3038250"/>
                  </a:lnTo>
                  <a:lnTo>
                    <a:pt x="2525354" y="3038740"/>
                  </a:lnTo>
                  <a:lnTo>
                    <a:pt x="2525354" y="3039228"/>
                  </a:lnTo>
                  <a:lnTo>
                    <a:pt x="2525354" y="3039716"/>
                  </a:lnTo>
                  <a:lnTo>
                    <a:pt x="2525354" y="3040202"/>
                  </a:lnTo>
                  <a:lnTo>
                    <a:pt x="2525354" y="3040687"/>
                  </a:lnTo>
                  <a:lnTo>
                    <a:pt x="2525354" y="3041171"/>
                  </a:lnTo>
                  <a:lnTo>
                    <a:pt x="2525354" y="3041654"/>
                  </a:lnTo>
                  <a:lnTo>
                    <a:pt x="2525354" y="3042137"/>
                  </a:lnTo>
                  <a:lnTo>
                    <a:pt x="2528837" y="3041605"/>
                  </a:lnTo>
                  <a:lnTo>
                    <a:pt x="2532320" y="3041074"/>
                  </a:lnTo>
                  <a:lnTo>
                    <a:pt x="2535803" y="3040543"/>
                  </a:lnTo>
                  <a:lnTo>
                    <a:pt x="2539287" y="3040013"/>
                  </a:lnTo>
                  <a:lnTo>
                    <a:pt x="2542770" y="3039482"/>
                  </a:lnTo>
                  <a:lnTo>
                    <a:pt x="2546253" y="3038952"/>
                  </a:lnTo>
                  <a:lnTo>
                    <a:pt x="2549736" y="3039389"/>
                  </a:lnTo>
                  <a:lnTo>
                    <a:pt x="2553220" y="3038860"/>
                  </a:lnTo>
                  <a:lnTo>
                    <a:pt x="2556703" y="3038332"/>
                  </a:lnTo>
                  <a:lnTo>
                    <a:pt x="2560186" y="3037803"/>
                  </a:lnTo>
                  <a:lnTo>
                    <a:pt x="2563669" y="3037275"/>
                  </a:lnTo>
                  <a:lnTo>
                    <a:pt x="2567153" y="3036746"/>
                  </a:lnTo>
                  <a:lnTo>
                    <a:pt x="2570636" y="3051243"/>
                  </a:lnTo>
                  <a:lnTo>
                    <a:pt x="2574119" y="3050730"/>
                  </a:lnTo>
                  <a:lnTo>
                    <a:pt x="2577602" y="3050218"/>
                  </a:lnTo>
                  <a:lnTo>
                    <a:pt x="2581085" y="3049706"/>
                  </a:lnTo>
                  <a:lnTo>
                    <a:pt x="2584569" y="3049193"/>
                  </a:lnTo>
                  <a:lnTo>
                    <a:pt x="2588052" y="3048681"/>
                  </a:lnTo>
                  <a:lnTo>
                    <a:pt x="2591535" y="3048626"/>
                  </a:lnTo>
                  <a:lnTo>
                    <a:pt x="2595018" y="3048114"/>
                  </a:lnTo>
                  <a:lnTo>
                    <a:pt x="2598502" y="3047603"/>
                  </a:lnTo>
                  <a:lnTo>
                    <a:pt x="2601985" y="3047093"/>
                  </a:lnTo>
                  <a:lnTo>
                    <a:pt x="2605468" y="3046582"/>
                  </a:lnTo>
                  <a:lnTo>
                    <a:pt x="2608951" y="3046071"/>
                  </a:lnTo>
                  <a:lnTo>
                    <a:pt x="2612435" y="3045561"/>
                  </a:lnTo>
                  <a:lnTo>
                    <a:pt x="2612435" y="3046019"/>
                  </a:lnTo>
                  <a:lnTo>
                    <a:pt x="2612435" y="3046476"/>
                  </a:lnTo>
                  <a:lnTo>
                    <a:pt x="2612435" y="3046932"/>
                  </a:lnTo>
                  <a:lnTo>
                    <a:pt x="2612435" y="3047387"/>
                  </a:lnTo>
                  <a:lnTo>
                    <a:pt x="2612435" y="3047841"/>
                  </a:lnTo>
                  <a:lnTo>
                    <a:pt x="2612435" y="3048294"/>
                  </a:lnTo>
                  <a:lnTo>
                    <a:pt x="2612435" y="3048746"/>
                  </a:lnTo>
                  <a:lnTo>
                    <a:pt x="2612435" y="3049197"/>
                  </a:lnTo>
                  <a:lnTo>
                    <a:pt x="2615918" y="3048690"/>
                  </a:lnTo>
                  <a:lnTo>
                    <a:pt x="2619401" y="3048184"/>
                  </a:lnTo>
                  <a:lnTo>
                    <a:pt x="2622884" y="3047678"/>
                  </a:lnTo>
                  <a:lnTo>
                    <a:pt x="2626368" y="3047172"/>
                  </a:lnTo>
                  <a:lnTo>
                    <a:pt x="2629851" y="3046666"/>
                  </a:lnTo>
                  <a:lnTo>
                    <a:pt x="2633334" y="3046160"/>
                  </a:lnTo>
                  <a:lnTo>
                    <a:pt x="2636817" y="3047912"/>
                  </a:lnTo>
                  <a:lnTo>
                    <a:pt x="2640301" y="3047409"/>
                  </a:lnTo>
                  <a:lnTo>
                    <a:pt x="2643784" y="3046906"/>
                  </a:lnTo>
                  <a:lnTo>
                    <a:pt x="2647267" y="3046404"/>
                  </a:lnTo>
                  <a:lnTo>
                    <a:pt x="2650750" y="3045901"/>
                  </a:lnTo>
                  <a:lnTo>
                    <a:pt x="2654234" y="3045399"/>
                  </a:lnTo>
                  <a:lnTo>
                    <a:pt x="2657717" y="3047591"/>
                  </a:lnTo>
                  <a:lnTo>
                    <a:pt x="2661200" y="3047091"/>
                  </a:lnTo>
                  <a:lnTo>
                    <a:pt x="2664683" y="3046592"/>
                  </a:lnTo>
                  <a:lnTo>
                    <a:pt x="2668167" y="3046093"/>
                  </a:lnTo>
                  <a:lnTo>
                    <a:pt x="2671650" y="3045594"/>
                  </a:lnTo>
                  <a:lnTo>
                    <a:pt x="2675133" y="3045095"/>
                  </a:lnTo>
                  <a:lnTo>
                    <a:pt x="2678616" y="3047717"/>
                  </a:lnTo>
                  <a:lnTo>
                    <a:pt x="2682100" y="3047221"/>
                  </a:lnTo>
                  <a:lnTo>
                    <a:pt x="2685583" y="3046726"/>
                  </a:lnTo>
                  <a:lnTo>
                    <a:pt x="2689066" y="3046231"/>
                  </a:lnTo>
                  <a:lnTo>
                    <a:pt x="2692549" y="3045736"/>
                  </a:lnTo>
                  <a:lnTo>
                    <a:pt x="2696033" y="3045241"/>
                  </a:lnTo>
                  <a:lnTo>
                    <a:pt x="2699516" y="3044746"/>
                  </a:lnTo>
                  <a:lnTo>
                    <a:pt x="2699516" y="3045191"/>
                  </a:lnTo>
                  <a:lnTo>
                    <a:pt x="2699516" y="3045635"/>
                  </a:lnTo>
                  <a:lnTo>
                    <a:pt x="2699516" y="3046078"/>
                  </a:lnTo>
                  <a:lnTo>
                    <a:pt x="2699516" y="3046520"/>
                  </a:lnTo>
                  <a:lnTo>
                    <a:pt x="2699516" y="3046961"/>
                  </a:lnTo>
                  <a:lnTo>
                    <a:pt x="2699516" y="3047401"/>
                  </a:lnTo>
                  <a:lnTo>
                    <a:pt x="2699516" y="3047841"/>
                  </a:lnTo>
                  <a:lnTo>
                    <a:pt x="2699516" y="3048279"/>
                  </a:lnTo>
                  <a:lnTo>
                    <a:pt x="2699516" y="3048717"/>
                  </a:lnTo>
                  <a:lnTo>
                    <a:pt x="2699516" y="3049153"/>
                  </a:lnTo>
                  <a:lnTo>
                    <a:pt x="2699516" y="3049589"/>
                  </a:lnTo>
                  <a:lnTo>
                    <a:pt x="2699516" y="3050024"/>
                  </a:lnTo>
                  <a:lnTo>
                    <a:pt x="2699516" y="3050458"/>
                  </a:lnTo>
                  <a:lnTo>
                    <a:pt x="2699516" y="3050891"/>
                  </a:lnTo>
                  <a:lnTo>
                    <a:pt x="2699516" y="3051324"/>
                  </a:lnTo>
                  <a:lnTo>
                    <a:pt x="2699516" y="3051755"/>
                  </a:lnTo>
                  <a:lnTo>
                    <a:pt x="2699516" y="3052186"/>
                  </a:lnTo>
                  <a:lnTo>
                    <a:pt x="2699516" y="3052616"/>
                  </a:lnTo>
                  <a:lnTo>
                    <a:pt x="2699516" y="3053045"/>
                  </a:lnTo>
                  <a:lnTo>
                    <a:pt x="2699516" y="3053473"/>
                  </a:lnTo>
                  <a:lnTo>
                    <a:pt x="2699516" y="3053900"/>
                  </a:lnTo>
                  <a:lnTo>
                    <a:pt x="2699516" y="3054326"/>
                  </a:lnTo>
                  <a:lnTo>
                    <a:pt x="2699516" y="3054752"/>
                  </a:lnTo>
                  <a:lnTo>
                    <a:pt x="2699516" y="3055176"/>
                  </a:lnTo>
                  <a:lnTo>
                    <a:pt x="2699516" y="3055600"/>
                  </a:lnTo>
                  <a:lnTo>
                    <a:pt x="2699516" y="3056023"/>
                  </a:lnTo>
                  <a:lnTo>
                    <a:pt x="2699516" y="3056445"/>
                  </a:lnTo>
                  <a:lnTo>
                    <a:pt x="2699516" y="3056867"/>
                  </a:lnTo>
                  <a:lnTo>
                    <a:pt x="2699516" y="3057287"/>
                  </a:lnTo>
                  <a:lnTo>
                    <a:pt x="2699516" y="3057707"/>
                  </a:lnTo>
                  <a:lnTo>
                    <a:pt x="2702999" y="3057225"/>
                  </a:lnTo>
                  <a:lnTo>
                    <a:pt x="2706482" y="3056743"/>
                  </a:lnTo>
                  <a:lnTo>
                    <a:pt x="2709966" y="3056262"/>
                  </a:lnTo>
                  <a:lnTo>
                    <a:pt x="2713449" y="3055780"/>
                  </a:lnTo>
                  <a:lnTo>
                    <a:pt x="2716932" y="3055299"/>
                  </a:lnTo>
                  <a:lnTo>
                    <a:pt x="2720415" y="3054818"/>
                  </a:lnTo>
                  <a:lnTo>
                    <a:pt x="2723899" y="3058102"/>
                  </a:lnTo>
                  <a:lnTo>
                    <a:pt x="2727382" y="3057625"/>
                  </a:lnTo>
                  <a:lnTo>
                    <a:pt x="2730865" y="3057148"/>
                  </a:lnTo>
                  <a:lnTo>
                    <a:pt x="2734348" y="3056671"/>
                  </a:lnTo>
                  <a:lnTo>
                    <a:pt x="2737832" y="3056194"/>
                  </a:lnTo>
                  <a:lnTo>
                    <a:pt x="2741315" y="3055718"/>
                  </a:lnTo>
                  <a:lnTo>
                    <a:pt x="2744798" y="3055658"/>
                  </a:lnTo>
                  <a:lnTo>
                    <a:pt x="2748281" y="3055182"/>
                  </a:lnTo>
                  <a:lnTo>
                    <a:pt x="2751765" y="3054706"/>
                  </a:lnTo>
                  <a:lnTo>
                    <a:pt x="2755248" y="3054230"/>
                  </a:lnTo>
                  <a:lnTo>
                    <a:pt x="2758731" y="3053755"/>
                  </a:lnTo>
                  <a:lnTo>
                    <a:pt x="2762214" y="3053280"/>
                  </a:lnTo>
                  <a:lnTo>
                    <a:pt x="2765698" y="3054473"/>
                  </a:lnTo>
                  <a:lnTo>
                    <a:pt x="2769181" y="3053999"/>
                  </a:lnTo>
                  <a:lnTo>
                    <a:pt x="2772664" y="3053526"/>
                  </a:lnTo>
                  <a:lnTo>
                    <a:pt x="2776147" y="3053053"/>
                  </a:lnTo>
                  <a:lnTo>
                    <a:pt x="2779631" y="3052580"/>
                  </a:lnTo>
                  <a:lnTo>
                    <a:pt x="2783114" y="3052107"/>
                  </a:lnTo>
                  <a:lnTo>
                    <a:pt x="2786597" y="3051634"/>
                  </a:lnTo>
                  <a:lnTo>
                    <a:pt x="2786597" y="3052051"/>
                  </a:lnTo>
                  <a:lnTo>
                    <a:pt x="2786597" y="3052468"/>
                  </a:lnTo>
                  <a:lnTo>
                    <a:pt x="2786597" y="3052884"/>
                  </a:lnTo>
                  <a:lnTo>
                    <a:pt x="2786597" y="3053299"/>
                  </a:lnTo>
                  <a:lnTo>
                    <a:pt x="2786597" y="3053713"/>
                  </a:lnTo>
                  <a:lnTo>
                    <a:pt x="2786597" y="3054127"/>
                  </a:lnTo>
                  <a:lnTo>
                    <a:pt x="2786597" y="3054539"/>
                  </a:lnTo>
                  <a:lnTo>
                    <a:pt x="2786597" y="3054951"/>
                  </a:lnTo>
                  <a:lnTo>
                    <a:pt x="2786597" y="3055362"/>
                  </a:lnTo>
                  <a:lnTo>
                    <a:pt x="2786597" y="3055772"/>
                  </a:lnTo>
                  <a:lnTo>
                    <a:pt x="2790080" y="3055304"/>
                  </a:lnTo>
                  <a:lnTo>
                    <a:pt x="2793564" y="3054835"/>
                  </a:lnTo>
                  <a:lnTo>
                    <a:pt x="2797047" y="3054367"/>
                  </a:lnTo>
                  <a:lnTo>
                    <a:pt x="2800530" y="3053898"/>
                  </a:lnTo>
                  <a:lnTo>
                    <a:pt x="2804013" y="3053430"/>
                  </a:lnTo>
                  <a:lnTo>
                    <a:pt x="2807497" y="3052962"/>
                  </a:lnTo>
                  <a:lnTo>
                    <a:pt x="2810980" y="3060987"/>
                  </a:lnTo>
                  <a:lnTo>
                    <a:pt x="2814463" y="3060527"/>
                  </a:lnTo>
                  <a:lnTo>
                    <a:pt x="2817946" y="3060068"/>
                  </a:lnTo>
                  <a:lnTo>
                    <a:pt x="2821430" y="3059608"/>
                  </a:lnTo>
                  <a:lnTo>
                    <a:pt x="2824913" y="3059149"/>
                  </a:lnTo>
                  <a:lnTo>
                    <a:pt x="2828396" y="3058690"/>
                  </a:lnTo>
                  <a:lnTo>
                    <a:pt x="2831879" y="3066057"/>
                  </a:lnTo>
                  <a:lnTo>
                    <a:pt x="2835363" y="3065606"/>
                  </a:lnTo>
                  <a:lnTo>
                    <a:pt x="2838846" y="3065154"/>
                  </a:lnTo>
                  <a:lnTo>
                    <a:pt x="2842329" y="3064703"/>
                  </a:lnTo>
                  <a:lnTo>
                    <a:pt x="2845812" y="3064252"/>
                  </a:lnTo>
                  <a:lnTo>
                    <a:pt x="2849296" y="3063801"/>
                  </a:lnTo>
                  <a:lnTo>
                    <a:pt x="2852779" y="3066417"/>
                  </a:lnTo>
                  <a:lnTo>
                    <a:pt x="2856262" y="3065969"/>
                  </a:lnTo>
                  <a:lnTo>
                    <a:pt x="2859745" y="3065521"/>
                  </a:lnTo>
                  <a:lnTo>
                    <a:pt x="2863229" y="3065074"/>
                  </a:lnTo>
                  <a:lnTo>
                    <a:pt x="2866712" y="3064626"/>
                  </a:lnTo>
                  <a:lnTo>
                    <a:pt x="2870195" y="3064179"/>
                  </a:lnTo>
                  <a:lnTo>
                    <a:pt x="2873678" y="3066394"/>
                  </a:lnTo>
                  <a:lnTo>
                    <a:pt x="2877161" y="3065949"/>
                  </a:lnTo>
                  <a:lnTo>
                    <a:pt x="2880645" y="3065504"/>
                  </a:lnTo>
                  <a:lnTo>
                    <a:pt x="2884128" y="3065060"/>
                  </a:lnTo>
                  <a:lnTo>
                    <a:pt x="2887611" y="3064615"/>
                  </a:lnTo>
                  <a:lnTo>
                    <a:pt x="2891094" y="3064171"/>
                  </a:lnTo>
                  <a:lnTo>
                    <a:pt x="2894578" y="3063727"/>
                  </a:lnTo>
                  <a:lnTo>
                    <a:pt x="2898061" y="3068912"/>
                  </a:lnTo>
                  <a:lnTo>
                    <a:pt x="2901544" y="3068473"/>
                  </a:lnTo>
                  <a:lnTo>
                    <a:pt x="2905027" y="3068035"/>
                  </a:lnTo>
                  <a:lnTo>
                    <a:pt x="2908511" y="3067596"/>
                  </a:lnTo>
                  <a:lnTo>
                    <a:pt x="2911994" y="3067158"/>
                  </a:lnTo>
                  <a:lnTo>
                    <a:pt x="2915477" y="3066720"/>
                  </a:lnTo>
                  <a:lnTo>
                    <a:pt x="2918960" y="3070702"/>
                  </a:lnTo>
                  <a:lnTo>
                    <a:pt x="2922444" y="3070268"/>
                  </a:lnTo>
                  <a:lnTo>
                    <a:pt x="2925927" y="3069834"/>
                  </a:lnTo>
                  <a:lnTo>
                    <a:pt x="2929410" y="3069400"/>
                  </a:lnTo>
                  <a:lnTo>
                    <a:pt x="2932893" y="3068967"/>
                  </a:lnTo>
                  <a:lnTo>
                    <a:pt x="2936377" y="3068533"/>
                  </a:lnTo>
                  <a:lnTo>
                    <a:pt x="2939860" y="3073524"/>
                  </a:lnTo>
                  <a:lnTo>
                    <a:pt x="2943343" y="3073096"/>
                  </a:lnTo>
                  <a:lnTo>
                    <a:pt x="2946826" y="3072668"/>
                  </a:lnTo>
                  <a:lnTo>
                    <a:pt x="2950310" y="3072240"/>
                  </a:lnTo>
                  <a:lnTo>
                    <a:pt x="2953793" y="3071812"/>
                  </a:lnTo>
                  <a:lnTo>
                    <a:pt x="2957276" y="3071384"/>
                  </a:lnTo>
                  <a:lnTo>
                    <a:pt x="2960759" y="3070956"/>
                  </a:lnTo>
                  <a:lnTo>
                    <a:pt x="2960759" y="3071315"/>
                  </a:lnTo>
                  <a:lnTo>
                    <a:pt x="2960759" y="3071673"/>
                  </a:lnTo>
                  <a:lnTo>
                    <a:pt x="2960759" y="3072030"/>
                  </a:lnTo>
                  <a:lnTo>
                    <a:pt x="2960759" y="3072386"/>
                  </a:lnTo>
                  <a:lnTo>
                    <a:pt x="2960759" y="3072742"/>
                  </a:lnTo>
                  <a:lnTo>
                    <a:pt x="2960759" y="3073098"/>
                  </a:lnTo>
                  <a:lnTo>
                    <a:pt x="2960759" y="3073453"/>
                  </a:lnTo>
                  <a:lnTo>
                    <a:pt x="2960759" y="3073807"/>
                  </a:lnTo>
                  <a:lnTo>
                    <a:pt x="2960759" y="3074160"/>
                  </a:lnTo>
                  <a:lnTo>
                    <a:pt x="2960759" y="3074513"/>
                  </a:lnTo>
                  <a:lnTo>
                    <a:pt x="2960759" y="3074866"/>
                  </a:lnTo>
                  <a:lnTo>
                    <a:pt x="2960759" y="3075218"/>
                  </a:lnTo>
                  <a:lnTo>
                    <a:pt x="2960759" y="3075569"/>
                  </a:lnTo>
                  <a:lnTo>
                    <a:pt x="2960759" y="3075919"/>
                  </a:lnTo>
                  <a:lnTo>
                    <a:pt x="2960759" y="3076269"/>
                  </a:lnTo>
                  <a:lnTo>
                    <a:pt x="2960759" y="3076618"/>
                  </a:lnTo>
                  <a:lnTo>
                    <a:pt x="2960759" y="3076967"/>
                  </a:lnTo>
                  <a:lnTo>
                    <a:pt x="2960759" y="3077315"/>
                  </a:lnTo>
                  <a:lnTo>
                    <a:pt x="2960759" y="3077663"/>
                  </a:lnTo>
                  <a:lnTo>
                    <a:pt x="2960759" y="3078010"/>
                  </a:lnTo>
                  <a:lnTo>
                    <a:pt x="2960759" y="3078356"/>
                  </a:lnTo>
                  <a:lnTo>
                    <a:pt x="2960759" y="3078702"/>
                  </a:lnTo>
                  <a:lnTo>
                    <a:pt x="2960759" y="3079047"/>
                  </a:lnTo>
                  <a:lnTo>
                    <a:pt x="2960759" y="3079392"/>
                  </a:lnTo>
                  <a:lnTo>
                    <a:pt x="2960759" y="3079736"/>
                  </a:lnTo>
                  <a:lnTo>
                    <a:pt x="2960759" y="3080079"/>
                  </a:lnTo>
                  <a:lnTo>
                    <a:pt x="2960759" y="3080422"/>
                  </a:lnTo>
                  <a:lnTo>
                    <a:pt x="2960759" y="3080764"/>
                  </a:lnTo>
                  <a:lnTo>
                    <a:pt x="2960759" y="3081106"/>
                  </a:lnTo>
                  <a:lnTo>
                    <a:pt x="2960759" y="3081447"/>
                  </a:lnTo>
                  <a:lnTo>
                    <a:pt x="2960759" y="3081787"/>
                  </a:lnTo>
                  <a:lnTo>
                    <a:pt x="2960759" y="3082127"/>
                  </a:lnTo>
                  <a:lnTo>
                    <a:pt x="2960759" y="3082467"/>
                  </a:lnTo>
                  <a:lnTo>
                    <a:pt x="2960759" y="3082806"/>
                  </a:lnTo>
                  <a:lnTo>
                    <a:pt x="2960759" y="3083144"/>
                  </a:lnTo>
                  <a:lnTo>
                    <a:pt x="2960759" y="3083481"/>
                  </a:lnTo>
                  <a:lnTo>
                    <a:pt x="2960759" y="3083818"/>
                  </a:lnTo>
                  <a:lnTo>
                    <a:pt x="2960759" y="3084155"/>
                  </a:lnTo>
                  <a:lnTo>
                    <a:pt x="2960759" y="3084491"/>
                  </a:lnTo>
                  <a:lnTo>
                    <a:pt x="2960759" y="3084826"/>
                  </a:lnTo>
                  <a:lnTo>
                    <a:pt x="2964243" y="3084411"/>
                  </a:lnTo>
                  <a:lnTo>
                    <a:pt x="2967726" y="3083996"/>
                  </a:lnTo>
                  <a:lnTo>
                    <a:pt x="2971209" y="3083581"/>
                  </a:lnTo>
                  <a:lnTo>
                    <a:pt x="2974692" y="3083167"/>
                  </a:lnTo>
                  <a:lnTo>
                    <a:pt x="2978176" y="3082752"/>
                  </a:lnTo>
                  <a:lnTo>
                    <a:pt x="2981659" y="3082338"/>
                  </a:lnTo>
                  <a:lnTo>
                    <a:pt x="2985142" y="3082932"/>
                  </a:lnTo>
                  <a:lnTo>
                    <a:pt x="2988625" y="3082519"/>
                  </a:lnTo>
                  <a:lnTo>
                    <a:pt x="2992109" y="3082106"/>
                  </a:lnTo>
                  <a:lnTo>
                    <a:pt x="2995592" y="3081693"/>
                  </a:lnTo>
                  <a:lnTo>
                    <a:pt x="2999075" y="3081279"/>
                  </a:lnTo>
                  <a:lnTo>
                    <a:pt x="3002558" y="3080867"/>
                  </a:lnTo>
                  <a:lnTo>
                    <a:pt x="3006042" y="3106041"/>
                  </a:lnTo>
                  <a:lnTo>
                    <a:pt x="3009525" y="3105652"/>
                  </a:lnTo>
                  <a:lnTo>
                    <a:pt x="3013008" y="3105262"/>
                  </a:lnTo>
                  <a:lnTo>
                    <a:pt x="3016491" y="3104872"/>
                  </a:lnTo>
                  <a:lnTo>
                    <a:pt x="3019975" y="3104483"/>
                  </a:lnTo>
                  <a:lnTo>
                    <a:pt x="3023458" y="3104094"/>
                  </a:lnTo>
                  <a:lnTo>
                    <a:pt x="3026941" y="3103705"/>
                  </a:lnTo>
                  <a:lnTo>
                    <a:pt x="3030424" y="3103315"/>
                  </a:lnTo>
                  <a:lnTo>
                    <a:pt x="3033908" y="3102926"/>
                  </a:lnTo>
                  <a:lnTo>
                    <a:pt x="3037391" y="3102537"/>
                  </a:lnTo>
                  <a:lnTo>
                    <a:pt x="3040874" y="3102149"/>
                  </a:lnTo>
                  <a:lnTo>
                    <a:pt x="3044357" y="3101760"/>
                  </a:lnTo>
                  <a:lnTo>
                    <a:pt x="3047841" y="3101371"/>
                  </a:lnTo>
                  <a:lnTo>
                    <a:pt x="3047841" y="3101670"/>
                  </a:lnTo>
                  <a:lnTo>
                    <a:pt x="3047841" y="3101968"/>
                  </a:lnTo>
                  <a:lnTo>
                    <a:pt x="3047841" y="3102266"/>
                  </a:lnTo>
                  <a:lnTo>
                    <a:pt x="3051324" y="3101879"/>
                  </a:lnTo>
                  <a:lnTo>
                    <a:pt x="3054807" y="3101491"/>
                  </a:lnTo>
                  <a:lnTo>
                    <a:pt x="3058290" y="3101103"/>
                  </a:lnTo>
                  <a:lnTo>
                    <a:pt x="3061774" y="3100716"/>
                  </a:lnTo>
                  <a:lnTo>
                    <a:pt x="3065257" y="3100329"/>
                  </a:lnTo>
                  <a:lnTo>
                    <a:pt x="3068740" y="3099941"/>
                  </a:lnTo>
                  <a:lnTo>
                    <a:pt x="3072223" y="3109758"/>
                  </a:lnTo>
                  <a:lnTo>
                    <a:pt x="3075707" y="3109380"/>
                  </a:lnTo>
                  <a:lnTo>
                    <a:pt x="3079190" y="3109002"/>
                  </a:lnTo>
                  <a:lnTo>
                    <a:pt x="3082673" y="3108624"/>
                  </a:lnTo>
                  <a:lnTo>
                    <a:pt x="3086156" y="3108246"/>
                  </a:lnTo>
                  <a:lnTo>
                    <a:pt x="3089640" y="3107869"/>
                  </a:lnTo>
                  <a:lnTo>
                    <a:pt x="3093123" y="3108629"/>
                  </a:lnTo>
                  <a:lnTo>
                    <a:pt x="3096606" y="3108252"/>
                  </a:lnTo>
                  <a:lnTo>
                    <a:pt x="3100089" y="3107876"/>
                  </a:lnTo>
                  <a:lnTo>
                    <a:pt x="3103573" y="3107500"/>
                  </a:lnTo>
                  <a:lnTo>
                    <a:pt x="3107056" y="3107124"/>
                  </a:lnTo>
                  <a:lnTo>
                    <a:pt x="3110539" y="3106748"/>
                  </a:lnTo>
                  <a:lnTo>
                    <a:pt x="3114022" y="3108357"/>
                  </a:lnTo>
                  <a:lnTo>
                    <a:pt x="3117506" y="3107982"/>
                  </a:lnTo>
                  <a:lnTo>
                    <a:pt x="3120989" y="3107608"/>
                  </a:lnTo>
                  <a:lnTo>
                    <a:pt x="3124472" y="3107234"/>
                  </a:lnTo>
                  <a:lnTo>
                    <a:pt x="3127955" y="3106860"/>
                  </a:lnTo>
                  <a:lnTo>
                    <a:pt x="3131439" y="3106487"/>
                  </a:lnTo>
                  <a:lnTo>
                    <a:pt x="3134922" y="3106113"/>
                  </a:lnTo>
                  <a:lnTo>
                    <a:pt x="3134922" y="3106396"/>
                  </a:lnTo>
                  <a:lnTo>
                    <a:pt x="3134922" y="3106679"/>
                  </a:lnTo>
                  <a:lnTo>
                    <a:pt x="3134922" y="3106962"/>
                  </a:lnTo>
                  <a:lnTo>
                    <a:pt x="3134922" y="3107244"/>
                  </a:lnTo>
                  <a:lnTo>
                    <a:pt x="3134922" y="3107525"/>
                  </a:lnTo>
                  <a:lnTo>
                    <a:pt x="3134922" y="3107807"/>
                  </a:lnTo>
                  <a:lnTo>
                    <a:pt x="3134922" y="3108087"/>
                  </a:lnTo>
                  <a:lnTo>
                    <a:pt x="3134922" y="3108368"/>
                  </a:lnTo>
                  <a:lnTo>
                    <a:pt x="3134922" y="3108648"/>
                  </a:lnTo>
                  <a:lnTo>
                    <a:pt x="3134922" y="3108927"/>
                  </a:lnTo>
                  <a:lnTo>
                    <a:pt x="3134922" y="3109207"/>
                  </a:lnTo>
                  <a:lnTo>
                    <a:pt x="3134922" y="3109485"/>
                  </a:lnTo>
                  <a:lnTo>
                    <a:pt x="3134922" y="3109764"/>
                  </a:lnTo>
                  <a:lnTo>
                    <a:pt x="3138405" y="3109393"/>
                  </a:lnTo>
                  <a:lnTo>
                    <a:pt x="3141888" y="3109023"/>
                  </a:lnTo>
                  <a:lnTo>
                    <a:pt x="3145372" y="3108652"/>
                  </a:lnTo>
                  <a:lnTo>
                    <a:pt x="3148855" y="3108282"/>
                  </a:lnTo>
                  <a:lnTo>
                    <a:pt x="3152338" y="3107912"/>
                  </a:lnTo>
                  <a:lnTo>
                    <a:pt x="3155821" y="3107542"/>
                  </a:lnTo>
                  <a:lnTo>
                    <a:pt x="3159304" y="3108010"/>
                  </a:lnTo>
                  <a:lnTo>
                    <a:pt x="3162788" y="3107641"/>
                  </a:lnTo>
                  <a:lnTo>
                    <a:pt x="3166271" y="3107272"/>
                  </a:lnTo>
                  <a:lnTo>
                    <a:pt x="3169754" y="3106903"/>
                  </a:lnTo>
                  <a:lnTo>
                    <a:pt x="3173237" y="3106534"/>
                  </a:lnTo>
                  <a:lnTo>
                    <a:pt x="3176721" y="3106165"/>
                  </a:lnTo>
                  <a:lnTo>
                    <a:pt x="3180204" y="3106356"/>
                  </a:lnTo>
                  <a:lnTo>
                    <a:pt x="3183687" y="3105988"/>
                  </a:lnTo>
                  <a:lnTo>
                    <a:pt x="3187170" y="3105620"/>
                  </a:lnTo>
                  <a:lnTo>
                    <a:pt x="3190654" y="3105252"/>
                  </a:lnTo>
                  <a:lnTo>
                    <a:pt x="3194137" y="3104884"/>
                  </a:lnTo>
                  <a:lnTo>
                    <a:pt x="3197620" y="3104516"/>
                  </a:lnTo>
                  <a:lnTo>
                    <a:pt x="3201103" y="3106380"/>
                  </a:lnTo>
                  <a:lnTo>
                    <a:pt x="3204587" y="3106014"/>
                  </a:lnTo>
                  <a:lnTo>
                    <a:pt x="3208070" y="3105649"/>
                  </a:lnTo>
                  <a:lnTo>
                    <a:pt x="3211553" y="3105283"/>
                  </a:lnTo>
                  <a:lnTo>
                    <a:pt x="3215036" y="3104918"/>
                  </a:lnTo>
                  <a:lnTo>
                    <a:pt x="3218520" y="3104552"/>
                  </a:lnTo>
                  <a:lnTo>
                    <a:pt x="3222003" y="3104187"/>
                  </a:lnTo>
                  <a:lnTo>
                    <a:pt x="3222003" y="3104466"/>
                  </a:lnTo>
                  <a:lnTo>
                    <a:pt x="3225486" y="3104101"/>
                  </a:lnTo>
                  <a:lnTo>
                    <a:pt x="3228969" y="3103736"/>
                  </a:lnTo>
                  <a:lnTo>
                    <a:pt x="3232453" y="3103371"/>
                  </a:lnTo>
                  <a:lnTo>
                    <a:pt x="3235936" y="3103007"/>
                  </a:lnTo>
                  <a:lnTo>
                    <a:pt x="3239419" y="3102642"/>
                  </a:lnTo>
                  <a:lnTo>
                    <a:pt x="3242902" y="3102278"/>
                  </a:lnTo>
                  <a:lnTo>
                    <a:pt x="3246386" y="3107159"/>
                  </a:lnTo>
                  <a:lnTo>
                    <a:pt x="3249869" y="3106799"/>
                  </a:lnTo>
                  <a:lnTo>
                    <a:pt x="3253352" y="3106439"/>
                  </a:lnTo>
                  <a:lnTo>
                    <a:pt x="3256835" y="3106080"/>
                  </a:lnTo>
                  <a:lnTo>
                    <a:pt x="3260319" y="3105720"/>
                  </a:lnTo>
                  <a:lnTo>
                    <a:pt x="3263802" y="3105360"/>
                  </a:lnTo>
                  <a:lnTo>
                    <a:pt x="3267285" y="3108257"/>
                  </a:lnTo>
                  <a:lnTo>
                    <a:pt x="3270768" y="3107900"/>
                  </a:lnTo>
                  <a:lnTo>
                    <a:pt x="3274252" y="3107543"/>
                  </a:lnTo>
                  <a:lnTo>
                    <a:pt x="3277735" y="3107187"/>
                  </a:lnTo>
                  <a:lnTo>
                    <a:pt x="3281218" y="3106830"/>
                  </a:lnTo>
                  <a:lnTo>
                    <a:pt x="3284701" y="3106474"/>
                  </a:lnTo>
                  <a:lnTo>
                    <a:pt x="3288185" y="3109334"/>
                  </a:lnTo>
                  <a:lnTo>
                    <a:pt x="3291668" y="3108981"/>
                  </a:lnTo>
                  <a:lnTo>
                    <a:pt x="3295151" y="3108627"/>
                  </a:lnTo>
                  <a:lnTo>
                    <a:pt x="3298634" y="3108274"/>
                  </a:lnTo>
                  <a:lnTo>
                    <a:pt x="3302118" y="3107920"/>
                  </a:lnTo>
                  <a:lnTo>
                    <a:pt x="3305601" y="3107567"/>
                  </a:lnTo>
                  <a:lnTo>
                    <a:pt x="3309084" y="3107481"/>
                  </a:lnTo>
                  <a:lnTo>
                    <a:pt x="3312567" y="3107128"/>
                  </a:lnTo>
                  <a:lnTo>
                    <a:pt x="3316051" y="3106775"/>
                  </a:lnTo>
                  <a:lnTo>
                    <a:pt x="3319534" y="3106423"/>
                  </a:lnTo>
                  <a:lnTo>
                    <a:pt x="3323017" y="3106070"/>
                  </a:lnTo>
                  <a:lnTo>
                    <a:pt x="3326500" y="3105718"/>
                  </a:lnTo>
                  <a:lnTo>
                    <a:pt x="3329984" y="3105365"/>
                  </a:lnTo>
                  <a:lnTo>
                    <a:pt x="3333467" y="3106349"/>
                  </a:lnTo>
                  <a:lnTo>
                    <a:pt x="3336950" y="3105998"/>
                  </a:lnTo>
                  <a:lnTo>
                    <a:pt x="3340433" y="3105647"/>
                  </a:lnTo>
                  <a:lnTo>
                    <a:pt x="3343917" y="3105296"/>
                  </a:lnTo>
                  <a:lnTo>
                    <a:pt x="3347400" y="3104945"/>
                  </a:lnTo>
                  <a:lnTo>
                    <a:pt x="3350883" y="3104594"/>
                  </a:lnTo>
                  <a:lnTo>
                    <a:pt x="3354366" y="3107165"/>
                  </a:lnTo>
                  <a:lnTo>
                    <a:pt x="3357850" y="3106816"/>
                  </a:lnTo>
                  <a:lnTo>
                    <a:pt x="3361333" y="3106468"/>
                  </a:lnTo>
                  <a:lnTo>
                    <a:pt x="3364816" y="3106120"/>
                  </a:lnTo>
                  <a:lnTo>
                    <a:pt x="3368299" y="3105772"/>
                  </a:lnTo>
                  <a:lnTo>
                    <a:pt x="3371783" y="3105424"/>
                  </a:lnTo>
                  <a:lnTo>
                    <a:pt x="3375266" y="3107444"/>
                  </a:lnTo>
                  <a:lnTo>
                    <a:pt x="3378749" y="3107098"/>
                  </a:lnTo>
                  <a:lnTo>
                    <a:pt x="3382232" y="3106753"/>
                  </a:lnTo>
                  <a:lnTo>
                    <a:pt x="3385716" y="3106407"/>
                  </a:lnTo>
                  <a:lnTo>
                    <a:pt x="3389199" y="3106061"/>
                  </a:lnTo>
                  <a:lnTo>
                    <a:pt x="3392682" y="3105715"/>
                  </a:lnTo>
                  <a:lnTo>
                    <a:pt x="3396165" y="3105370"/>
                  </a:lnTo>
                  <a:lnTo>
                    <a:pt x="3396165" y="3105632"/>
                  </a:lnTo>
                  <a:lnTo>
                    <a:pt x="3396165" y="3105895"/>
                  </a:lnTo>
                  <a:lnTo>
                    <a:pt x="3399649" y="3105550"/>
                  </a:lnTo>
                  <a:lnTo>
                    <a:pt x="3403132" y="3105205"/>
                  </a:lnTo>
                  <a:lnTo>
                    <a:pt x="3406615" y="3104860"/>
                  </a:lnTo>
                  <a:lnTo>
                    <a:pt x="3410098" y="3104515"/>
                  </a:lnTo>
                  <a:lnTo>
                    <a:pt x="3413582" y="3104170"/>
                  </a:lnTo>
                  <a:lnTo>
                    <a:pt x="3417065" y="3103825"/>
                  </a:lnTo>
                  <a:lnTo>
                    <a:pt x="3420548" y="3109447"/>
                  </a:lnTo>
                  <a:lnTo>
                    <a:pt x="3424031" y="3109107"/>
                  </a:lnTo>
                  <a:lnTo>
                    <a:pt x="3427515" y="3108767"/>
                  </a:lnTo>
                  <a:lnTo>
                    <a:pt x="3430998" y="3108428"/>
                  </a:lnTo>
                  <a:lnTo>
                    <a:pt x="3434481" y="3108088"/>
                  </a:lnTo>
                  <a:lnTo>
                    <a:pt x="3437964" y="3107749"/>
                  </a:lnTo>
                  <a:lnTo>
                    <a:pt x="3441447" y="3113218"/>
                  </a:lnTo>
                  <a:lnTo>
                    <a:pt x="3444931" y="3112883"/>
                  </a:lnTo>
                  <a:lnTo>
                    <a:pt x="3448414" y="3112549"/>
                  </a:lnTo>
                  <a:lnTo>
                    <a:pt x="3451897" y="3112214"/>
                  </a:lnTo>
                  <a:lnTo>
                    <a:pt x="3455380" y="3111880"/>
                  </a:lnTo>
                  <a:lnTo>
                    <a:pt x="3458864" y="3111545"/>
                  </a:lnTo>
                  <a:lnTo>
                    <a:pt x="3462347" y="3113446"/>
                  </a:lnTo>
                  <a:lnTo>
                    <a:pt x="3465830" y="3113114"/>
                  </a:lnTo>
                  <a:lnTo>
                    <a:pt x="3469313" y="3112781"/>
                  </a:lnTo>
                  <a:lnTo>
                    <a:pt x="3472797" y="3112449"/>
                  </a:lnTo>
                  <a:lnTo>
                    <a:pt x="3476280" y="3112117"/>
                  </a:lnTo>
                  <a:lnTo>
                    <a:pt x="3479763" y="3111784"/>
                  </a:lnTo>
                  <a:lnTo>
                    <a:pt x="3483246" y="3111452"/>
                  </a:lnTo>
                  <a:lnTo>
                    <a:pt x="3483246" y="3111700"/>
                  </a:lnTo>
                  <a:lnTo>
                    <a:pt x="3483246" y="3111948"/>
                  </a:lnTo>
                  <a:lnTo>
                    <a:pt x="3483246" y="3112195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18101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AUC:0.619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546412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AUC:0.778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AUC:0.599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AUC:0.538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AUC:0.229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47223" y="1617462"/>
            <a:ext cx="475170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WC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1973530"/>
            </a:xfrm>
            <a:custGeom>
              <a:avLst/>
              <a:gdLst/>
              <a:ahLst/>
              <a:cxnLst/>
              <a:rect l="0" t="0" r="0" b="0"/>
              <a:pathLst>
                <a:path w="3483246" h="197353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7612"/>
                  </a:lnTo>
                  <a:lnTo>
                    <a:pt x="191578" y="38721"/>
                  </a:lnTo>
                  <a:lnTo>
                    <a:pt x="195061" y="68196"/>
                  </a:lnTo>
                  <a:lnTo>
                    <a:pt x="198545" y="91407"/>
                  </a:lnTo>
                  <a:lnTo>
                    <a:pt x="202028" y="89871"/>
                  </a:lnTo>
                  <a:lnTo>
                    <a:pt x="205511" y="88387"/>
                  </a:lnTo>
                  <a:lnTo>
                    <a:pt x="208994" y="86950"/>
                  </a:lnTo>
                  <a:lnTo>
                    <a:pt x="212478" y="85560"/>
                  </a:lnTo>
                  <a:lnTo>
                    <a:pt x="215961" y="84213"/>
                  </a:lnTo>
                  <a:lnTo>
                    <a:pt x="219444" y="82908"/>
                  </a:lnTo>
                  <a:lnTo>
                    <a:pt x="222927" y="81643"/>
                  </a:lnTo>
                  <a:lnTo>
                    <a:pt x="226411" y="80416"/>
                  </a:lnTo>
                  <a:lnTo>
                    <a:pt x="229894" y="79225"/>
                  </a:lnTo>
                  <a:lnTo>
                    <a:pt x="233377" y="78069"/>
                  </a:lnTo>
                  <a:lnTo>
                    <a:pt x="236860" y="76947"/>
                  </a:lnTo>
                  <a:lnTo>
                    <a:pt x="240344" y="75856"/>
                  </a:lnTo>
                  <a:lnTo>
                    <a:pt x="243827" y="74795"/>
                  </a:lnTo>
                  <a:lnTo>
                    <a:pt x="247310" y="73764"/>
                  </a:lnTo>
                  <a:lnTo>
                    <a:pt x="250793" y="72761"/>
                  </a:lnTo>
                  <a:lnTo>
                    <a:pt x="254277" y="71785"/>
                  </a:lnTo>
                  <a:lnTo>
                    <a:pt x="257760" y="70835"/>
                  </a:lnTo>
                  <a:lnTo>
                    <a:pt x="261243" y="69909"/>
                  </a:lnTo>
                  <a:lnTo>
                    <a:pt x="264726" y="69007"/>
                  </a:lnTo>
                  <a:lnTo>
                    <a:pt x="268210" y="68129"/>
                  </a:lnTo>
                  <a:lnTo>
                    <a:pt x="271693" y="67272"/>
                  </a:lnTo>
                  <a:lnTo>
                    <a:pt x="275176" y="66437"/>
                  </a:lnTo>
                  <a:lnTo>
                    <a:pt x="278659" y="65622"/>
                  </a:lnTo>
                  <a:lnTo>
                    <a:pt x="282143" y="64827"/>
                  </a:lnTo>
                  <a:lnTo>
                    <a:pt x="285626" y="64051"/>
                  </a:lnTo>
                  <a:lnTo>
                    <a:pt x="289109" y="63293"/>
                  </a:lnTo>
                  <a:lnTo>
                    <a:pt x="292592" y="62553"/>
                  </a:lnTo>
                  <a:lnTo>
                    <a:pt x="296075" y="61830"/>
                  </a:lnTo>
                  <a:lnTo>
                    <a:pt x="299559" y="61124"/>
                  </a:lnTo>
                  <a:lnTo>
                    <a:pt x="303042" y="60434"/>
                  </a:lnTo>
                  <a:lnTo>
                    <a:pt x="306525" y="59759"/>
                  </a:lnTo>
                  <a:lnTo>
                    <a:pt x="310008" y="59099"/>
                  </a:lnTo>
                  <a:lnTo>
                    <a:pt x="313492" y="58453"/>
                  </a:lnTo>
                  <a:lnTo>
                    <a:pt x="316975" y="57821"/>
                  </a:lnTo>
                  <a:lnTo>
                    <a:pt x="320458" y="57203"/>
                  </a:lnTo>
                  <a:lnTo>
                    <a:pt x="323941" y="56598"/>
                  </a:lnTo>
                  <a:lnTo>
                    <a:pt x="327425" y="56006"/>
                  </a:lnTo>
                  <a:lnTo>
                    <a:pt x="330908" y="55425"/>
                  </a:lnTo>
                  <a:lnTo>
                    <a:pt x="334391" y="54857"/>
                  </a:lnTo>
                  <a:lnTo>
                    <a:pt x="337874" y="54301"/>
                  </a:lnTo>
                  <a:lnTo>
                    <a:pt x="341358" y="53755"/>
                  </a:lnTo>
                  <a:lnTo>
                    <a:pt x="344841" y="53220"/>
                  </a:lnTo>
                  <a:lnTo>
                    <a:pt x="348324" y="52696"/>
                  </a:lnTo>
                  <a:lnTo>
                    <a:pt x="351807" y="52182"/>
                  </a:lnTo>
                  <a:lnTo>
                    <a:pt x="355291" y="51678"/>
                  </a:lnTo>
                  <a:lnTo>
                    <a:pt x="358774" y="51184"/>
                  </a:lnTo>
                  <a:lnTo>
                    <a:pt x="362257" y="50699"/>
                  </a:lnTo>
                  <a:lnTo>
                    <a:pt x="365740" y="50223"/>
                  </a:lnTo>
                  <a:lnTo>
                    <a:pt x="369224" y="49756"/>
                  </a:lnTo>
                  <a:lnTo>
                    <a:pt x="372707" y="49297"/>
                  </a:lnTo>
                  <a:lnTo>
                    <a:pt x="376190" y="48847"/>
                  </a:lnTo>
                  <a:lnTo>
                    <a:pt x="379673" y="48405"/>
                  </a:lnTo>
                  <a:lnTo>
                    <a:pt x="383157" y="47972"/>
                  </a:lnTo>
                  <a:lnTo>
                    <a:pt x="386640" y="47545"/>
                  </a:lnTo>
                  <a:lnTo>
                    <a:pt x="390123" y="47126"/>
                  </a:lnTo>
                  <a:lnTo>
                    <a:pt x="393606" y="46715"/>
                  </a:lnTo>
                  <a:lnTo>
                    <a:pt x="397090" y="46311"/>
                  </a:lnTo>
                  <a:lnTo>
                    <a:pt x="400573" y="45913"/>
                  </a:lnTo>
                  <a:lnTo>
                    <a:pt x="404056" y="45523"/>
                  </a:lnTo>
                  <a:lnTo>
                    <a:pt x="407539" y="45139"/>
                  </a:lnTo>
                  <a:lnTo>
                    <a:pt x="411023" y="44761"/>
                  </a:lnTo>
                  <a:lnTo>
                    <a:pt x="414506" y="49520"/>
                  </a:lnTo>
                  <a:lnTo>
                    <a:pt x="417989" y="56153"/>
                  </a:lnTo>
                  <a:lnTo>
                    <a:pt x="421472" y="62650"/>
                  </a:lnTo>
                  <a:lnTo>
                    <a:pt x="424956" y="69017"/>
                  </a:lnTo>
                  <a:lnTo>
                    <a:pt x="428439" y="75258"/>
                  </a:lnTo>
                  <a:lnTo>
                    <a:pt x="431922" y="81376"/>
                  </a:lnTo>
                  <a:lnTo>
                    <a:pt x="435405" y="86611"/>
                  </a:lnTo>
                  <a:lnTo>
                    <a:pt x="438889" y="91192"/>
                  </a:lnTo>
                  <a:lnTo>
                    <a:pt x="442372" y="95689"/>
                  </a:lnTo>
                  <a:lnTo>
                    <a:pt x="445855" y="100104"/>
                  </a:lnTo>
                  <a:lnTo>
                    <a:pt x="449338" y="104439"/>
                  </a:lnTo>
                  <a:lnTo>
                    <a:pt x="452822" y="108696"/>
                  </a:lnTo>
                  <a:lnTo>
                    <a:pt x="456305" y="112879"/>
                  </a:lnTo>
                  <a:lnTo>
                    <a:pt x="459788" y="116987"/>
                  </a:lnTo>
                  <a:lnTo>
                    <a:pt x="463271" y="116648"/>
                  </a:lnTo>
                  <a:lnTo>
                    <a:pt x="466755" y="115807"/>
                  </a:lnTo>
                  <a:lnTo>
                    <a:pt x="470238" y="114977"/>
                  </a:lnTo>
                  <a:lnTo>
                    <a:pt x="473721" y="114159"/>
                  </a:lnTo>
                  <a:lnTo>
                    <a:pt x="477204" y="113353"/>
                  </a:lnTo>
                  <a:lnTo>
                    <a:pt x="480688" y="112558"/>
                  </a:lnTo>
                  <a:lnTo>
                    <a:pt x="484171" y="111775"/>
                  </a:lnTo>
                  <a:lnTo>
                    <a:pt x="487654" y="111002"/>
                  </a:lnTo>
                  <a:lnTo>
                    <a:pt x="491137" y="110239"/>
                  </a:lnTo>
                  <a:lnTo>
                    <a:pt x="494621" y="109487"/>
                  </a:lnTo>
                  <a:lnTo>
                    <a:pt x="498104" y="108746"/>
                  </a:lnTo>
                  <a:lnTo>
                    <a:pt x="501587" y="108014"/>
                  </a:lnTo>
                  <a:lnTo>
                    <a:pt x="505070" y="107292"/>
                  </a:lnTo>
                  <a:lnTo>
                    <a:pt x="508554" y="106579"/>
                  </a:lnTo>
                  <a:lnTo>
                    <a:pt x="512037" y="105876"/>
                  </a:lnTo>
                  <a:lnTo>
                    <a:pt x="515520" y="105183"/>
                  </a:lnTo>
                  <a:lnTo>
                    <a:pt x="519003" y="104498"/>
                  </a:lnTo>
                  <a:lnTo>
                    <a:pt x="522487" y="103822"/>
                  </a:lnTo>
                  <a:lnTo>
                    <a:pt x="525970" y="103155"/>
                  </a:lnTo>
                  <a:lnTo>
                    <a:pt x="529453" y="102496"/>
                  </a:lnTo>
                  <a:lnTo>
                    <a:pt x="532936" y="101846"/>
                  </a:lnTo>
                  <a:lnTo>
                    <a:pt x="536420" y="101204"/>
                  </a:lnTo>
                  <a:lnTo>
                    <a:pt x="539903" y="100570"/>
                  </a:lnTo>
                  <a:lnTo>
                    <a:pt x="543386" y="99943"/>
                  </a:lnTo>
                  <a:lnTo>
                    <a:pt x="546869" y="99325"/>
                  </a:lnTo>
                  <a:lnTo>
                    <a:pt x="550353" y="98714"/>
                  </a:lnTo>
                  <a:lnTo>
                    <a:pt x="553836" y="98111"/>
                  </a:lnTo>
                  <a:lnTo>
                    <a:pt x="557319" y="97515"/>
                  </a:lnTo>
                  <a:lnTo>
                    <a:pt x="560802" y="96926"/>
                  </a:lnTo>
                  <a:lnTo>
                    <a:pt x="564286" y="96344"/>
                  </a:lnTo>
                  <a:lnTo>
                    <a:pt x="567769" y="95769"/>
                  </a:lnTo>
                  <a:lnTo>
                    <a:pt x="571252" y="95201"/>
                  </a:lnTo>
                  <a:lnTo>
                    <a:pt x="574735" y="96055"/>
                  </a:lnTo>
                  <a:lnTo>
                    <a:pt x="578218" y="97696"/>
                  </a:lnTo>
                  <a:lnTo>
                    <a:pt x="581702" y="99316"/>
                  </a:lnTo>
                  <a:lnTo>
                    <a:pt x="585185" y="100915"/>
                  </a:lnTo>
                  <a:lnTo>
                    <a:pt x="588668" y="102494"/>
                  </a:lnTo>
                  <a:lnTo>
                    <a:pt x="592151" y="104052"/>
                  </a:lnTo>
                  <a:lnTo>
                    <a:pt x="595635" y="105592"/>
                  </a:lnTo>
                  <a:lnTo>
                    <a:pt x="599118" y="107111"/>
                  </a:lnTo>
                  <a:lnTo>
                    <a:pt x="602601" y="108612"/>
                  </a:lnTo>
                  <a:lnTo>
                    <a:pt x="606084" y="110095"/>
                  </a:lnTo>
                  <a:lnTo>
                    <a:pt x="609568" y="111559"/>
                  </a:lnTo>
                  <a:lnTo>
                    <a:pt x="613051" y="113005"/>
                  </a:lnTo>
                  <a:lnTo>
                    <a:pt x="616534" y="114434"/>
                  </a:lnTo>
                  <a:lnTo>
                    <a:pt x="620017" y="115845"/>
                  </a:lnTo>
                  <a:lnTo>
                    <a:pt x="623501" y="118060"/>
                  </a:lnTo>
                  <a:lnTo>
                    <a:pt x="626984" y="120435"/>
                  </a:lnTo>
                  <a:lnTo>
                    <a:pt x="630467" y="122780"/>
                  </a:lnTo>
                  <a:lnTo>
                    <a:pt x="633950" y="125097"/>
                  </a:lnTo>
                  <a:lnTo>
                    <a:pt x="637434" y="127385"/>
                  </a:lnTo>
                  <a:lnTo>
                    <a:pt x="640917" y="129645"/>
                  </a:lnTo>
                  <a:lnTo>
                    <a:pt x="644400" y="131877"/>
                  </a:lnTo>
                  <a:lnTo>
                    <a:pt x="647883" y="134083"/>
                  </a:lnTo>
                  <a:lnTo>
                    <a:pt x="651367" y="136262"/>
                  </a:lnTo>
                  <a:lnTo>
                    <a:pt x="654850" y="138173"/>
                  </a:lnTo>
                  <a:lnTo>
                    <a:pt x="658333" y="139898"/>
                  </a:lnTo>
                  <a:lnTo>
                    <a:pt x="661816" y="141603"/>
                  </a:lnTo>
                  <a:lnTo>
                    <a:pt x="665300" y="143289"/>
                  </a:lnTo>
                  <a:lnTo>
                    <a:pt x="668783" y="144955"/>
                  </a:lnTo>
                  <a:lnTo>
                    <a:pt x="672266" y="146603"/>
                  </a:lnTo>
                  <a:lnTo>
                    <a:pt x="675749" y="148232"/>
                  </a:lnTo>
                  <a:lnTo>
                    <a:pt x="679233" y="149843"/>
                  </a:lnTo>
                  <a:lnTo>
                    <a:pt x="682716" y="151435"/>
                  </a:lnTo>
                  <a:lnTo>
                    <a:pt x="686199" y="153010"/>
                  </a:lnTo>
                  <a:lnTo>
                    <a:pt x="689682" y="154568"/>
                  </a:lnTo>
                  <a:lnTo>
                    <a:pt x="693166" y="156633"/>
                  </a:lnTo>
                  <a:lnTo>
                    <a:pt x="696649" y="158772"/>
                  </a:lnTo>
                  <a:lnTo>
                    <a:pt x="700132" y="160887"/>
                  </a:lnTo>
                  <a:lnTo>
                    <a:pt x="703615" y="162978"/>
                  </a:lnTo>
                  <a:lnTo>
                    <a:pt x="707099" y="165046"/>
                  </a:lnTo>
                  <a:lnTo>
                    <a:pt x="710582" y="167092"/>
                  </a:lnTo>
                  <a:lnTo>
                    <a:pt x="714065" y="169114"/>
                  </a:lnTo>
                  <a:lnTo>
                    <a:pt x="717548" y="171115"/>
                  </a:lnTo>
                  <a:lnTo>
                    <a:pt x="721032" y="173094"/>
                  </a:lnTo>
                  <a:lnTo>
                    <a:pt x="724515" y="175052"/>
                  </a:lnTo>
                  <a:lnTo>
                    <a:pt x="727998" y="176989"/>
                  </a:lnTo>
                  <a:lnTo>
                    <a:pt x="731481" y="178905"/>
                  </a:lnTo>
                  <a:lnTo>
                    <a:pt x="734965" y="180800"/>
                  </a:lnTo>
                  <a:lnTo>
                    <a:pt x="738448" y="182676"/>
                  </a:lnTo>
                  <a:lnTo>
                    <a:pt x="741931" y="184532"/>
                  </a:lnTo>
                  <a:lnTo>
                    <a:pt x="745414" y="186369"/>
                  </a:lnTo>
                  <a:lnTo>
                    <a:pt x="748898" y="188186"/>
                  </a:lnTo>
                  <a:lnTo>
                    <a:pt x="752381" y="187503"/>
                  </a:lnTo>
                  <a:lnTo>
                    <a:pt x="755864" y="186685"/>
                  </a:lnTo>
                  <a:lnTo>
                    <a:pt x="759347" y="185874"/>
                  </a:lnTo>
                  <a:lnTo>
                    <a:pt x="762831" y="185071"/>
                  </a:lnTo>
                  <a:lnTo>
                    <a:pt x="766314" y="184274"/>
                  </a:lnTo>
                  <a:lnTo>
                    <a:pt x="769797" y="183484"/>
                  </a:lnTo>
                  <a:lnTo>
                    <a:pt x="773280" y="182701"/>
                  </a:lnTo>
                  <a:lnTo>
                    <a:pt x="776764" y="181924"/>
                  </a:lnTo>
                  <a:lnTo>
                    <a:pt x="780247" y="181154"/>
                  </a:lnTo>
                  <a:lnTo>
                    <a:pt x="783730" y="184448"/>
                  </a:lnTo>
                  <a:lnTo>
                    <a:pt x="787213" y="189198"/>
                  </a:lnTo>
                  <a:lnTo>
                    <a:pt x="790697" y="193892"/>
                  </a:lnTo>
                  <a:lnTo>
                    <a:pt x="794180" y="198532"/>
                  </a:lnTo>
                  <a:lnTo>
                    <a:pt x="797663" y="203119"/>
                  </a:lnTo>
                  <a:lnTo>
                    <a:pt x="801146" y="207653"/>
                  </a:lnTo>
                  <a:lnTo>
                    <a:pt x="804630" y="212135"/>
                  </a:lnTo>
                  <a:lnTo>
                    <a:pt x="808113" y="216415"/>
                  </a:lnTo>
                  <a:lnTo>
                    <a:pt x="811596" y="217735"/>
                  </a:lnTo>
                  <a:lnTo>
                    <a:pt x="815079" y="219043"/>
                  </a:lnTo>
                  <a:lnTo>
                    <a:pt x="818563" y="220338"/>
                  </a:lnTo>
                  <a:lnTo>
                    <a:pt x="822046" y="221622"/>
                  </a:lnTo>
                  <a:lnTo>
                    <a:pt x="825529" y="222894"/>
                  </a:lnTo>
                  <a:lnTo>
                    <a:pt x="829012" y="224154"/>
                  </a:lnTo>
                  <a:lnTo>
                    <a:pt x="832496" y="225402"/>
                  </a:lnTo>
                  <a:lnTo>
                    <a:pt x="835979" y="226639"/>
                  </a:lnTo>
                  <a:lnTo>
                    <a:pt x="839462" y="227865"/>
                  </a:lnTo>
                  <a:lnTo>
                    <a:pt x="842945" y="229080"/>
                  </a:lnTo>
                  <a:lnTo>
                    <a:pt x="846429" y="230284"/>
                  </a:lnTo>
                  <a:lnTo>
                    <a:pt x="849912" y="231477"/>
                  </a:lnTo>
                  <a:lnTo>
                    <a:pt x="853395" y="232660"/>
                  </a:lnTo>
                  <a:lnTo>
                    <a:pt x="856878" y="233832"/>
                  </a:lnTo>
                  <a:lnTo>
                    <a:pt x="860361" y="234994"/>
                  </a:lnTo>
                  <a:lnTo>
                    <a:pt x="863845" y="236145"/>
                  </a:lnTo>
                  <a:lnTo>
                    <a:pt x="867328" y="237287"/>
                  </a:lnTo>
                  <a:lnTo>
                    <a:pt x="870811" y="238419"/>
                  </a:lnTo>
                  <a:lnTo>
                    <a:pt x="874294" y="239046"/>
                  </a:lnTo>
                  <a:lnTo>
                    <a:pt x="877778" y="239362"/>
                  </a:lnTo>
                  <a:lnTo>
                    <a:pt x="881261" y="239675"/>
                  </a:lnTo>
                  <a:lnTo>
                    <a:pt x="884744" y="239985"/>
                  </a:lnTo>
                  <a:lnTo>
                    <a:pt x="888227" y="240293"/>
                  </a:lnTo>
                  <a:lnTo>
                    <a:pt x="891711" y="240599"/>
                  </a:lnTo>
                  <a:lnTo>
                    <a:pt x="895194" y="240902"/>
                  </a:lnTo>
                  <a:lnTo>
                    <a:pt x="898677" y="241202"/>
                  </a:lnTo>
                  <a:lnTo>
                    <a:pt x="902160" y="241501"/>
                  </a:lnTo>
                  <a:lnTo>
                    <a:pt x="905644" y="241796"/>
                  </a:lnTo>
                  <a:lnTo>
                    <a:pt x="909127" y="242090"/>
                  </a:lnTo>
                  <a:lnTo>
                    <a:pt x="912610" y="242381"/>
                  </a:lnTo>
                  <a:lnTo>
                    <a:pt x="916093" y="242670"/>
                  </a:lnTo>
                  <a:lnTo>
                    <a:pt x="919577" y="242957"/>
                  </a:lnTo>
                  <a:lnTo>
                    <a:pt x="923060" y="243242"/>
                  </a:lnTo>
                  <a:lnTo>
                    <a:pt x="926543" y="243524"/>
                  </a:lnTo>
                  <a:lnTo>
                    <a:pt x="930026" y="243804"/>
                  </a:lnTo>
                  <a:lnTo>
                    <a:pt x="933510" y="244082"/>
                  </a:lnTo>
                  <a:lnTo>
                    <a:pt x="936993" y="244358"/>
                  </a:lnTo>
                  <a:lnTo>
                    <a:pt x="940476" y="244632"/>
                  </a:lnTo>
                  <a:lnTo>
                    <a:pt x="943959" y="244904"/>
                  </a:lnTo>
                  <a:lnTo>
                    <a:pt x="947443" y="245174"/>
                  </a:lnTo>
                  <a:lnTo>
                    <a:pt x="950926" y="245441"/>
                  </a:lnTo>
                  <a:lnTo>
                    <a:pt x="954409" y="245707"/>
                  </a:lnTo>
                  <a:lnTo>
                    <a:pt x="957892" y="245971"/>
                  </a:lnTo>
                  <a:lnTo>
                    <a:pt x="961376" y="246233"/>
                  </a:lnTo>
                  <a:lnTo>
                    <a:pt x="964859" y="246493"/>
                  </a:lnTo>
                  <a:lnTo>
                    <a:pt x="968342" y="246751"/>
                  </a:lnTo>
                  <a:lnTo>
                    <a:pt x="971825" y="247007"/>
                  </a:lnTo>
                  <a:lnTo>
                    <a:pt x="975309" y="247261"/>
                  </a:lnTo>
                  <a:lnTo>
                    <a:pt x="978792" y="247513"/>
                  </a:lnTo>
                  <a:lnTo>
                    <a:pt x="982275" y="253154"/>
                  </a:lnTo>
                  <a:lnTo>
                    <a:pt x="985758" y="259368"/>
                  </a:lnTo>
                  <a:lnTo>
                    <a:pt x="989242" y="265516"/>
                  </a:lnTo>
                  <a:lnTo>
                    <a:pt x="992725" y="271597"/>
                  </a:lnTo>
                  <a:lnTo>
                    <a:pt x="996208" y="277612"/>
                  </a:lnTo>
                  <a:lnTo>
                    <a:pt x="999691" y="283564"/>
                  </a:lnTo>
                  <a:lnTo>
                    <a:pt x="1003175" y="289452"/>
                  </a:lnTo>
                  <a:lnTo>
                    <a:pt x="1006658" y="295279"/>
                  </a:lnTo>
                  <a:lnTo>
                    <a:pt x="1010141" y="301044"/>
                  </a:lnTo>
                  <a:lnTo>
                    <a:pt x="1013624" y="302247"/>
                  </a:lnTo>
                  <a:lnTo>
                    <a:pt x="1017108" y="301301"/>
                  </a:lnTo>
                  <a:lnTo>
                    <a:pt x="1020591" y="300361"/>
                  </a:lnTo>
                  <a:lnTo>
                    <a:pt x="1024074" y="299428"/>
                  </a:lnTo>
                  <a:lnTo>
                    <a:pt x="1027557" y="298500"/>
                  </a:lnTo>
                  <a:lnTo>
                    <a:pt x="1031041" y="297577"/>
                  </a:lnTo>
                  <a:lnTo>
                    <a:pt x="1034524" y="296661"/>
                  </a:lnTo>
                  <a:lnTo>
                    <a:pt x="1038007" y="295750"/>
                  </a:lnTo>
                  <a:lnTo>
                    <a:pt x="1041490" y="294844"/>
                  </a:lnTo>
                  <a:lnTo>
                    <a:pt x="1044974" y="293944"/>
                  </a:lnTo>
                  <a:lnTo>
                    <a:pt x="1048457" y="293050"/>
                  </a:lnTo>
                  <a:lnTo>
                    <a:pt x="1051940" y="292161"/>
                  </a:lnTo>
                  <a:lnTo>
                    <a:pt x="1055423" y="291277"/>
                  </a:lnTo>
                  <a:lnTo>
                    <a:pt x="1058907" y="290399"/>
                  </a:lnTo>
                  <a:lnTo>
                    <a:pt x="1062390" y="289526"/>
                  </a:lnTo>
                  <a:lnTo>
                    <a:pt x="1065873" y="288658"/>
                  </a:lnTo>
                  <a:lnTo>
                    <a:pt x="1069356" y="287796"/>
                  </a:lnTo>
                  <a:lnTo>
                    <a:pt x="1072840" y="286938"/>
                  </a:lnTo>
                  <a:lnTo>
                    <a:pt x="1076323" y="286086"/>
                  </a:lnTo>
                  <a:lnTo>
                    <a:pt x="1079806" y="285239"/>
                  </a:lnTo>
                  <a:lnTo>
                    <a:pt x="1083289" y="284396"/>
                  </a:lnTo>
                  <a:lnTo>
                    <a:pt x="1086773" y="283559"/>
                  </a:lnTo>
                  <a:lnTo>
                    <a:pt x="1090256" y="282727"/>
                  </a:lnTo>
                  <a:lnTo>
                    <a:pt x="1093739" y="281899"/>
                  </a:lnTo>
                  <a:lnTo>
                    <a:pt x="1097222" y="281077"/>
                  </a:lnTo>
                  <a:lnTo>
                    <a:pt x="1100706" y="280259"/>
                  </a:lnTo>
                  <a:lnTo>
                    <a:pt x="1104189" y="279445"/>
                  </a:lnTo>
                  <a:lnTo>
                    <a:pt x="1107672" y="278663"/>
                  </a:lnTo>
                  <a:lnTo>
                    <a:pt x="1111155" y="278783"/>
                  </a:lnTo>
                  <a:lnTo>
                    <a:pt x="1114639" y="278903"/>
                  </a:lnTo>
                  <a:lnTo>
                    <a:pt x="1118122" y="279022"/>
                  </a:lnTo>
                  <a:lnTo>
                    <a:pt x="1121605" y="279140"/>
                  </a:lnTo>
                  <a:lnTo>
                    <a:pt x="1125088" y="279258"/>
                  </a:lnTo>
                  <a:lnTo>
                    <a:pt x="1128572" y="279375"/>
                  </a:lnTo>
                  <a:lnTo>
                    <a:pt x="1132055" y="279491"/>
                  </a:lnTo>
                  <a:lnTo>
                    <a:pt x="1135538" y="279606"/>
                  </a:lnTo>
                  <a:lnTo>
                    <a:pt x="1139021" y="279721"/>
                  </a:lnTo>
                  <a:lnTo>
                    <a:pt x="1142505" y="279834"/>
                  </a:lnTo>
                  <a:lnTo>
                    <a:pt x="1145988" y="279948"/>
                  </a:lnTo>
                  <a:lnTo>
                    <a:pt x="1149471" y="280060"/>
                  </a:lnTo>
                  <a:lnTo>
                    <a:pt x="1152954" y="280172"/>
                  </a:lnTo>
                  <a:lnTo>
                    <a:pt x="1156437" y="280283"/>
                  </a:lnTo>
                  <a:lnTo>
                    <a:pt x="1159921" y="280394"/>
                  </a:lnTo>
                  <a:lnTo>
                    <a:pt x="1163404" y="280699"/>
                  </a:lnTo>
                  <a:lnTo>
                    <a:pt x="1166887" y="281101"/>
                  </a:lnTo>
                  <a:lnTo>
                    <a:pt x="1170370" y="281500"/>
                  </a:lnTo>
                  <a:lnTo>
                    <a:pt x="1173854" y="281896"/>
                  </a:lnTo>
                  <a:lnTo>
                    <a:pt x="1177337" y="282291"/>
                  </a:lnTo>
                  <a:lnTo>
                    <a:pt x="1180820" y="282682"/>
                  </a:lnTo>
                  <a:lnTo>
                    <a:pt x="1184303" y="283072"/>
                  </a:lnTo>
                  <a:lnTo>
                    <a:pt x="1187787" y="283458"/>
                  </a:lnTo>
                  <a:lnTo>
                    <a:pt x="1191270" y="283843"/>
                  </a:lnTo>
                  <a:lnTo>
                    <a:pt x="1194753" y="284225"/>
                  </a:lnTo>
                  <a:lnTo>
                    <a:pt x="1198236" y="284605"/>
                  </a:lnTo>
                  <a:lnTo>
                    <a:pt x="1201720" y="284983"/>
                  </a:lnTo>
                  <a:lnTo>
                    <a:pt x="1205203" y="285358"/>
                  </a:lnTo>
                  <a:lnTo>
                    <a:pt x="1208686" y="285731"/>
                  </a:lnTo>
                  <a:lnTo>
                    <a:pt x="1212169" y="286102"/>
                  </a:lnTo>
                  <a:lnTo>
                    <a:pt x="1215653" y="286471"/>
                  </a:lnTo>
                  <a:lnTo>
                    <a:pt x="1219136" y="286837"/>
                  </a:lnTo>
                  <a:lnTo>
                    <a:pt x="1222619" y="287201"/>
                  </a:lnTo>
                  <a:lnTo>
                    <a:pt x="1226102" y="287563"/>
                  </a:lnTo>
                  <a:lnTo>
                    <a:pt x="1229586" y="287923"/>
                  </a:lnTo>
                  <a:lnTo>
                    <a:pt x="1233069" y="288281"/>
                  </a:lnTo>
                  <a:lnTo>
                    <a:pt x="1236552" y="288637"/>
                  </a:lnTo>
                  <a:lnTo>
                    <a:pt x="1240035" y="288991"/>
                  </a:lnTo>
                  <a:lnTo>
                    <a:pt x="1243519" y="289300"/>
                  </a:lnTo>
                  <a:lnTo>
                    <a:pt x="1247002" y="289581"/>
                  </a:lnTo>
                  <a:lnTo>
                    <a:pt x="1250485" y="289861"/>
                  </a:lnTo>
                  <a:lnTo>
                    <a:pt x="1253968" y="290140"/>
                  </a:lnTo>
                  <a:lnTo>
                    <a:pt x="1257452" y="290416"/>
                  </a:lnTo>
                  <a:lnTo>
                    <a:pt x="1260935" y="290691"/>
                  </a:lnTo>
                  <a:lnTo>
                    <a:pt x="1264418" y="290965"/>
                  </a:lnTo>
                  <a:lnTo>
                    <a:pt x="1267901" y="291237"/>
                  </a:lnTo>
                  <a:lnTo>
                    <a:pt x="1271385" y="291508"/>
                  </a:lnTo>
                  <a:lnTo>
                    <a:pt x="1274868" y="291777"/>
                  </a:lnTo>
                  <a:lnTo>
                    <a:pt x="1278351" y="292044"/>
                  </a:lnTo>
                  <a:lnTo>
                    <a:pt x="1281834" y="292310"/>
                  </a:lnTo>
                  <a:lnTo>
                    <a:pt x="1285318" y="292575"/>
                  </a:lnTo>
                  <a:lnTo>
                    <a:pt x="1288801" y="292838"/>
                  </a:lnTo>
                  <a:lnTo>
                    <a:pt x="1292284" y="293099"/>
                  </a:lnTo>
                  <a:lnTo>
                    <a:pt x="1295767" y="293359"/>
                  </a:lnTo>
                  <a:lnTo>
                    <a:pt x="1299251" y="293618"/>
                  </a:lnTo>
                  <a:lnTo>
                    <a:pt x="1302734" y="293875"/>
                  </a:lnTo>
                  <a:lnTo>
                    <a:pt x="1306217" y="294131"/>
                  </a:lnTo>
                  <a:lnTo>
                    <a:pt x="1309700" y="294386"/>
                  </a:lnTo>
                  <a:lnTo>
                    <a:pt x="1313184" y="294639"/>
                  </a:lnTo>
                  <a:lnTo>
                    <a:pt x="1316667" y="294890"/>
                  </a:lnTo>
                  <a:lnTo>
                    <a:pt x="1320150" y="295141"/>
                  </a:lnTo>
                  <a:lnTo>
                    <a:pt x="1323633" y="295390"/>
                  </a:lnTo>
                  <a:lnTo>
                    <a:pt x="1327117" y="295758"/>
                  </a:lnTo>
                  <a:lnTo>
                    <a:pt x="1330600" y="298517"/>
                  </a:lnTo>
                  <a:lnTo>
                    <a:pt x="1334083" y="301258"/>
                  </a:lnTo>
                  <a:lnTo>
                    <a:pt x="1337566" y="303980"/>
                  </a:lnTo>
                  <a:lnTo>
                    <a:pt x="1341050" y="306683"/>
                  </a:lnTo>
                  <a:lnTo>
                    <a:pt x="1344533" y="309367"/>
                  </a:lnTo>
                  <a:lnTo>
                    <a:pt x="1348016" y="312034"/>
                  </a:lnTo>
                  <a:lnTo>
                    <a:pt x="1351499" y="314681"/>
                  </a:lnTo>
                  <a:lnTo>
                    <a:pt x="1354983" y="317311"/>
                  </a:lnTo>
                  <a:lnTo>
                    <a:pt x="1358466" y="319924"/>
                  </a:lnTo>
                  <a:lnTo>
                    <a:pt x="1361949" y="322518"/>
                  </a:lnTo>
                  <a:lnTo>
                    <a:pt x="1365432" y="325095"/>
                  </a:lnTo>
                  <a:lnTo>
                    <a:pt x="1368916" y="327655"/>
                  </a:lnTo>
                  <a:lnTo>
                    <a:pt x="1372399" y="330197"/>
                  </a:lnTo>
                  <a:lnTo>
                    <a:pt x="1375882" y="332723"/>
                  </a:lnTo>
                  <a:lnTo>
                    <a:pt x="1379365" y="335232"/>
                  </a:lnTo>
                  <a:lnTo>
                    <a:pt x="1382849" y="337724"/>
                  </a:lnTo>
                  <a:lnTo>
                    <a:pt x="1386332" y="339712"/>
                  </a:lnTo>
                  <a:lnTo>
                    <a:pt x="1389815" y="338944"/>
                  </a:lnTo>
                  <a:lnTo>
                    <a:pt x="1393298" y="338179"/>
                  </a:lnTo>
                  <a:lnTo>
                    <a:pt x="1396782" y="337417"/>
                  </a:lnTo>
                  <a:lnTo>
                    <a:pt x="1400265" y="336659"/>
                  </a:lnTo>
                  <a:lnTo>
                    <a:pt x="1403748" y="335904"/>
                  </a:lnTo>
                  <a:lnTo>
                    <a:pt x="1407231" y="335153"/>
                  </a:lnTo>
                  <a:lnTo>
                    <a:pt x="1410715" y="334405"/>
                  </a:lnTo>
                  <a:lnTo>
                    <a:pt x="1414198" y="333660"/>
                  </a:lnTo>
                  <a:lnTo>
                    <a:pt x="1417681" y="332918"/>
                  </a:lnTo>
                  <a:lnTo>
                    <a:pt x="1421164" y="332180"/>
                  </a:lnTo>
                  <a:lnTo>
                    <a:pt x="1424648" y="332238"/>
                  </a:lnTo>
                  <a:lnTo>
                    <a:pt x="1428131" y="333491"/>
                  </a:lnTo>
                  <a:lnTo>
                    <a:pt x="1431614" y="334736"/>
                  </a:lnTo>
                  <a:lnTo>
                    <a:pt x="1435097" y="335975"/>
                  </a:lnTo>
                  <a:lnTo>
                    <a:pt x="1438580" y="337207"/>
                  </a:lnTo>
                  <a:lnTo>
                    <a:pt x="1442064" y="338432"/>
                  </a:lnTo>
                  <a:lnTo>
                    <a:pt x="1445547" y="339650"/>
                  </a:lnTo>
                  <a:lnTo>
                    <a:pt x="1449030" y="340861"/>
                  </a:lnTo>
                  <a:lnTo>
                    <a:pt x="1452513" y="342065"/>
                  </a:lnTo>
                  <a:lnTo>
                    <a:pt x="1455997" y="343263"/>
                  </a:lnTo>
                  <a:lnTo>
                    <a:pt x="1459480" y="344454"/>
                  </a:lnTo>
                  <a:lnTo>
                    <a:pt x="1462963" y="345639"/>
                  </a:lnTo>
                  <a:lnTo>
                    <a:pt x="1466446" y="346817"/>
                  </a:lnTo>
                  <a:lnTo>
                    <a:pt x="1469930" y="347989"/>
                  </a:lnTo>
                  <a:lnTo>
                    <a:pt x="1473413" y="349154"/>
                  </a:lnTo>
                  <a:lnTo>
                    <a:pt x="1476896" y="350313"/>
                  </a:lnTo>
                  <a:lnTo>
                    <a:pt x="1480379" y="351465"/>
                  </a:lnTo>
                  <a:lnTo>
                    <a:pt x="1483863" y="352612"/>
                  </a:lnTo>
                  <a:lnTo>
                    <a:pt x="1487346" y="353752"/>
                  </a:lnTo>
                  <a:lnTo>
                    <a:pt x="1490829" y="354886"/>
                  </a:lnTo>
                  <a:lnTo>
                    <a:pt x="1494312" y="356014"/>
                  </a:lnTo>
                  <a:lnTo>
                    <a:pt x="1497796" y="357135"/>
                  </a:lnTo>
                  <a:lnTo>
                    <a:pt x="1501279" y="358641"/>
                  </a:lnTo>
                  <a:lnTo>
                    <a:pt x="1504762" y="360186"/>
                  </a:lnTo>
                  <a:lnTo>
                    <a:pt x="1508245" y="361722"/>
                  </a:lnTo>
                  <a:lnTo>
                    <a:pt x="1511729" y="363249"/>
                  </a:lnTo>
                  <a:lnTo>
                    <a:pt x="1515212" y="364768"/>
                  </a:lnTo>
                  <a:lnTo>
                    <a:pt x="1518695" y="366278"/>
                  </a:lnTo>
                  <a:lnTo>
                    <a:pt x="1522178" y="367780"/>
                  </a:lnTo>
                  <a:lnTo>
                    <a:pt x="1525662" y="369274"/>
                  </a:lnTo>
                  <a:lnTo>
                    <a:pt x="1529145" y="370759"/>
                  </a:lnTo>
                  <a:lnTo>
                    <a:pt x="1532628" y="372236"/>
                  </a:lnTo>
                  <a:lnTo>
                    <a:pt x="1536111" y="373705"/>
                  </a:lnTo>
                  <a:lnTo>
                    <a:pt x="1539595" y="375166"/>
                  </a:lnTo>
                  <a:lnTo>
                    <a:pt x="1543078" y="376620"/>
                  </a:lnTo>
                  <a:lnTo>
                    <a:pt x="1546561" y="378065"/>
                  </a:lnTo>
                  <a:lnTo>
                    <a:pt x="1550044" y="379502"/>
                  </a:lnTo>
                  <a:lnTo>
                    <a:pt x="1553528" y="380932"/>
                  </a:lnTo>
                  <a:lnTo>
                    <a:pt x="1557011" y="382354"/>
                  </a:lnTo>
                  <a:lnTo>
                    <a:pt x="1560494" y="383768"/>
                  </a:lnTo>
                  <a:lnTo>
                    <a:pt x="1563977" y="385175"/>
                  </a:lnTo>
                  <a:lnTo>
                    <a:pt x="1567461" y="386574"/>
                  </a:lnTo>
                  <a:lnTo>
                    <a:pt x="1570944" y="387966"/>
                  </a:lnTo>
                  <a:lnTo>
                    <a:pt x="1574427" y="389351"/>
                  </a:lnTo>
                  <a:lnTo>
                    <a:pt x="1577910" y="390728"/>
                  </a:lnTo>
                  <a:lnTo>
                    <a:pt x="1581394" y="392097"/>
                  </a:lnTo>
                  <a:lnTo>
                    <a:pt x="1584877" y="393460"/>
                  </a:lnTo>
                  <a:lnTo>
                    <a:pt x="1588360" y="394815"/>
                  </a:lnTo>
                  <a:lnTo>
                    <a:pt x="1591843" y="396670"/>
                  </a:lnTo>
                  <a:lnTo>
                    <a:pt x="1595327" y="398657"/>
                  </a:lnTo>
                  <a:lnTo>
                    <a:pt x="1598810" y="400633"/>
                  </a:lnTo>
                  <a:lnTo>
                    <a:pt x="1602293" y="402599"/>
                  </a:lnTo>
                  <a:lnTo>
                    <a:pt x="1605776" y="404553"/>
                  </a:lnTo>
                  <a:lnTo>
                    <a:pt x="1609260" y="406496"/>
                  </a:lnTo>
                  <a:lnTo>
                    <a:pt x="1612743" y="408428"/>
                  </a:lnTo>
                  <a:lnTo>
                    <a:pt x="1616226" y="410350"/>
                  </a:lnTo>
                  <a:lnTo>
                    <a:pt x="1619709" y="412261"/>
                  </a:lnTo>
                  <a:lnTo>
                    <a:pt x="1623193" y="414162"/>
                  </a:lnTo>
                  <a:lnTo>
                    <a:pt x="1626676" y="416051"/>
                  </a:lnTo>
                  <a:lnTo>
                    <a:pt x="1630159" y="417931"/>
                  </a:lnTo>
                  <a:lnTo>
                    <a:pt x="1633642" y="419800"/>
                  </a:lnTo>
                  <a:lnTo>
                    <a:pt x="1637126" y="421659"/>
                  </a:lnTo>
                  <a:lnTo>
                    <a:pt x="1640609" y="423508"/>
                  </a:lnTo>
                  <a:lnTo>
                    <a:pt x="1644092" y="425347"/>
                  </a:lnTo>
                  <a:lnTo>
                    <a:pt x="1647575" y="427176"/>
                  </a:lnTo>
                  <a:lnTo>
                    <a:pt x="1651059" y="428995"/>
                  </a:lnTo>
                  <a:lnTo>
                    <a:pt x="1654542" y="430804"/>
                  </a:lnTo>
                  <a:lnTo>
                    <a:pt x="1658025" y="432604"/>
                  </a:lnTo>
                  <a:lnTo>
                    <a:pt x="1661508" y="434285"/>
                  </a:lnTo>
                  <a:lnTo>
                    <a:pt x="1664992" y="435931"/>
                  </a:lnTo>
                  <a:lnTo>
                    <a:pt x="1668475" y="437569"/>
                  </a:lnTo>
                  <a:lnTo>
                    <a:pt x="1671958" y="439198"/>
                  </a:lnTo>
                  <a:lnTo>
                    <a:pt x="1675441" y="440819"/>
                  </a:lnTo>
                  <a:lnTo>
                    <a:pt x="1678925" y="442432"/>
                  </a:lnTo>
                  <a:lnTo>
                    <a:pt x="1682408" y="444036"/>
                  </a:lnTo>
                  <a:lnTo>
                    <a:pt x="1685891" y="445631"/>
                  </a:lnTo>
                  <a:lnTo>
                    <a:pt x="1689374" y="447219"/>
                  </a:lnTo>
                  <a:lnTo>
                    <a:pt x="1692858" y="448798"/>
                  </a:lnTo>
                  <a:lnTo>
                    <a:pt x="1696341" y="450369"/>
                  </a:lnTo>
                  <a:lnTo>
                    <a:pt x="1699824" y="451932"/>
                  </a:lnTo>
                  <a:lnTo>
                    <a:pt x="1703307" y="453487"/>
                  </a:lnTo>
                  <a:lnTo>
                    <a:pt x="1706791" y="455035"/>
                  </a:lnTo>
                  <a:lnTo>
                    <a:pt x="1710274" y="456574"/>
                  </a:lnTo>
                  <a:lnTo>
                    <a:pt x="1713757" y="458105"/>
                  </a:lnTo>
                  <a:lnTo>
                    <a:pt x="1717240" y="459629"/>
                  </a:lnTo>
                  <a:lnTo>
                    <a:pt x="1720723" y="461145"/>
                  </a:lnTo>
                  <a:lnTo>
                    <a:pt x="1724207" y="462654"/>
                  </a:lnTo>
                  <a:lnTo>
                    <a:pt x="1727690" y="464154"/>
                  </a:lnTo>
                  <a:lnTo>
                    <a:pt x="1731173" y="465648"/>
                  </a:lnTo>
                  <a:lnTo>
                    <a:pt x="1734656" y="467134"/>
                  </a:lnTo>
                  <a:lnTo>
                    <a:pt x="1738140" y="468612"/>
                  </a:lnTo>
                  <a:lnTo>
                    <a:pt x="1741623" y="470083"/>
                  </a:lnTo>
                  <a:lnTo>
                    <a:pt x="1745106" y="471220"/>
                  </a:lnTo>
                  <a:lnTo>
                    <a:pt x="1748589" y="471273"/>
                  </a:lnTo>
                  <a:lnTo>
                    <a:pt x="1752073" y="471326"/>
                  </a:lnTo>
                  <a:lnTo>
                    <a:pt x="1755556" y="471379"/>
                  </a:lnTo>
                  <a:lnTo>
                    <a:pt x="1759039" y="471431"/>
                  </a:lnTo>
                  <a:lnTo>
                    <a:pt x="1762522" y="471483"/>
                  </a:lnTo>
                  <a:lnTo>
                    <a:pt x="1766006" y="471535"/>
                  </a:lnTo>
                  <a:lnTo>
                    <a:pt x="1769489" y="471587"/>
                  </a:lnTo>
                  <a:lnTo>
                    <a:pt x="1772972" y="471639"/>
                  </a:lnTo>
                  <a:lnTo>
                    <a:pt x="1776455" y="471690"/>
                  </a:lnTo>
                  <a:lnTo>
                    <a:pt x="1779939" y="471741"/>
                  </a:lnTo>
                  <a:lnTo>
                    <a:pt x="1783422" y="471792"/>
                  </a:lnTo>
                  <a:lnTo>
                    <a:pt x="1786905" y="471843"/>
                  </a:lnTo>
                  <a:lnTo>
                    <a:pt x="1790388" y="471893"/>
                  </a:lnTo>
                  <a:lnTo>
                    <a:pt x="1793872" y="471944"/>
                  </a:lnTo>
                  <a:lnTo>
                    <a:pt x="1797355" y="471994"/>
                  </a:lnTo>
                  <a:lnTo>
                    <a:pt x="1800838" y="472044"/>
                  </a:lnTo>
                  <a:lnTo>
                    <a:pt x="1804321" y="472094"/>
                  </a:lnTo>
                  <a:lnTo>
                    <a:pt x="1807805" y="472143"/>
                  </a:lnTo>
                  <a:lnTo>
                    <a:pt x="1811288" y="472193"/>
                  </a:lnTo>
                  <a:lnTo>
                    <a:pt x="1814771" y="472242"/>
                  </a:lnTo>
                  <a:lnTo>
                    <a:pt x="1818254" y="472291"/>
                  </a:lnTo>
                  <a:lnTo>
                    <a:pt x="1821738" y="472340"/>
                  </a:lnTo>
                  <a:lnTo>
                    <a:pt x="1825221" y="472388"/>
                  </a:lnTo>
                  <a:lnTo>
                    <a:pt x="1828704" y="472437"/>
                  </a:lnTo>
                  <a:lnTo>
                    <a:pt x="1832187" y="472485"/>
                  </a:lnTo>
                  <a:lnTo>
                    <a:pt x="1835671" y="472533"/>
                  </a:lnTo>
                  <a:lnTo>
                    <a:pt x="1839154" y="472581"/>
                  </a:lnTo>
                  <a:lnTo>
                    <a:pt x="1842637" y="474775"/>
                  </a:lnTo>
                  <a:lnTo>
                    <a:pt x="1846120" y="478491"/>
                  </a:lnTo>
                  <a:lnTo>
                    <a:pt x="1849604" y="482183"/>
                  </a:lnTo>
                  <a:lnTo>
                    <a:pt x="1853087" y="485853"/>
                  </a:lnTo>
                  <a:lnTo>
                    <a:pt x="1856570" y="489500"/>
                  </a:lnTo>
                  <a:lnTo>
                    <a:pt x="1860053" y="493125"/>
                  </a:lnTo>
                  <a:lnTo>
                    <a:pt x="1863537" y="496727"/>
                  </a:lnTo>
                  <a:lnTo>
                    <a:pt x="1867020" y="500308"/>
                  </a:lnTo>
                  <a:lnTo>
                    <a:pt x="1870503" y="503866"/>
                  </a:lnTo>
                  <a:lnTo>
                    <a:pt x="1873986" y="507403"/>
                  </a:lnTo>
                  <a:lnTo>
                    <a:pt x="1877470" y="510918"/>
                  </a:lnTo>
                  <a:lnTo>
                    <a:pt x="1880953" y="514412"/>
                  </a:lnTo>
                  <a:lnTo>
                    <a:pt x="1884436" y="517885"/>
                  </a:lnTo>
                  <a:lnTo>
                    <a:pt x="1887919" y="521337"/>
                  </a:lnTo>
                  <a:lnTo>
                    <a:pt x="1891403" y="524769"/>
                  </a:lnTo>
                  <a:lnTo>
                    <a:pt x="1894886" y="528180"/>
                  </a:lnTo>
                  <a:lnTo>
                    <a:pt x="1898369" y="531570"/>
                  </a:lnTo>
                  <a:lnTo>
                    <a:pt x="1901852" y="534941"/>
                  </a:lnTo>
                  <a:lnTo>
                    <a:pt x="1905336" y="537919"/>
                  </a:lnTo>
                  <a:lnTo>
                    <a:pt x="1908819" y="538763"/>
                  </a:lnTo>
                  <a:lnTo>
                    <a:pt x="1912302" y="539604"/>
                  </a:lnTo>
                  <a:lnTo>
                    <a:pt x="1915785" y="540441"/>
                  </a:lnTo>
                  <a:lnTo>
                    <a:pt x="1919269" y="541274"/>
                  </a:lnTo>
                  <a:lnTo>
                    <a:pt x="1922752" y="542104"/>
                  </a:lnTo>
                  <a:lnTo>
                    <a:pt x="1926235" y="542931"/>
                  </a:lnTo>
                  <a:lnTo>
                    <a:pt x="1929718" y="543754"/>
                  </a:lnTo>
                  <a:lnTo>
                    <a:pt x="1933202" y="544573"/>
                  </a:lnTo>
                  <a:lnTo>
                    <a:pt x="1936685" y="545390"/>
                  </a:lnTo>
                  <a:lnTo>
                    <a:pt x="1940168" y="546203"/>
                  </a:lnTo>
                  <a:lnTo>
                    <a:pt x="1943651" y="547012"/>
                  </a:lnTo>
                  <a:lnTo>
                    <a:pt x="1947135" y="547818"/>
                  </a:lnTo>
                  <a:lnTo>
                    <a:pt x="1950618" y="548621"/>
                  </a:lnTo>
                  <a:lnTo>
                    <a:pt x="1954101" y="549421"/>
                  </a:lnTo>
                  <a:lnTo>
                    <a:pt x="1957584" y="550217"/>
                  </a:lnTo>
                  <a:lnTo>
                    <a:pt x="1961068" y="551010"/>
                  </a:lnTo>
                  <a:lnTo>
                    <a:pt x="1964551" y="551800"/>
                  </a:lnTo>
                  <a:lnTo>
                    <a:pt x="1968034" y="552586"/>
                  </a:lnTo>
                  <a:lnTo>
                    <a:pt x="1971517" y="553370"/>
                  </a:lnTo>
                  <a:lnTo>
                    <a:pt x="1975001" y="554150"/>
                  </a:lnTo>
                  <a:lnTo>
                    <a:pt x="1978484" y="554927"/>
                  </a:lnTo>
                  <a:lnTo>
                    <a:pt x="1981967" y="555701"/>
                  </a:lnTo>
                  <a:lnTo>
                    <a:pt x="1985450" y="556472"/>
                  </a:lnTo>
                  <a:lnTo>
                    <a:pt x="1988934" y="557239"/>
                  </a:lnTo>
                  <a:lnTo>
                    <a:pt x="1992417" y="558004"/>
                  </a:lnTo>
                  <a:lnTo>
                    <a:pt x="1995900" y="558765"/>
                  </a:lnTo>
                  <a:lnTo>
                    <a:pt x="1999383" y="559524"/>
                  </a:lnTo>
                  <a:lnTo>
                    <a:pt x="2002867" y="560279"/>
                  </a:lnTo>
                  <a:lnTo>
                    <a:pt x="2006350" y="561032"/>
                  </a:lnTo>
                  <a:lnTo>
                    <a:pt x="2009833" y="563545"/>
                  </a:lnTo>
                  <a:lnTo>
                    <a:pt x="2013316" y="566113"/>
                  </a:lnTo>
                  <a:lnTo>
                    <a:pt x="2016799" y="568668"/>
                  </a:lnTo>
                  <a:lnTo>
                    <a:pt x="2020283" y="571209"/>
                  </a:lnTo>
                  <a:lnTo>
                    <a:pt x="2023766" y="573737"/>
                  </a:lnTo>
                  <a:lnTo>
                    <a:pt x="2027249" y="576252"/>
                  </a:lnTo>
                  <a:lnTo>
                    <a:pt x="2030732" y="578754"/>
                  </a:lnTo>
                  <a:lnTo>
                    <a:pt x="2034216" y="581243"/>
                  </a:lnTo>
                  <a:lnTo>
                    <a:pt x="2037699" y="583719"/>
                  </a:lnTo>
                  <a:lnTo>
                    <a:pt x="2041182" y="586183"/>
                  </a:lnTo>
                  <a:lnTo>
                    <a:pt x="2044665" y="588634"/>
                  </a:lnTo>
                  <a:lnTo>
                    <a:pt x="2048149" y="591073"/>
                  </a:lnTo>
                  <a:lnTo>
                    <a:pt x="2051632" y="593499"/>
                  </a:lnTo>
                  <a:lnTo>
                    <a:pt x="2055115" y="595914"/>
                  </a:lnTo>
                  <a:lnTo>
                    <a:pt x="2058598" y="598316"/>
                  </a:lnTo>
                  <a:lnTo>
                    <a:pt x="2062082" y="601999"/>
                  </a:lnTo>
                  <a:lnTo>
                    <a:pt x="2065565" y="606511"/>
                  </a:lnTo>
                  <a:lnTo>
                    <a:pt x="2069048" y="610993"/>
                  </a:lnTo>
                  <a:lnTo>
                    <a:pt x="2072531" y="615447"/>
                  </a:lnTo>
                  <a:lnTo>
                    <a:pt x="2076015" y="619872"/>
                  </a:lnTo>
                  <a:lnTo>
                    <a:pt x="2079498" y="624269"/>
                  </a:lnTo>
                  <a:lnTo>
                    <a:pt x="2082981" y="628638"/>
                  </a:lnTo>
                  <a:lnTo>
                    <a:pt x="2086464" y="632978"/>
                  </a:lnTo>
                  <a:lnTo>
                    <a:pt x="2089948" y="637291"/>
                  </a:lnTo>
                  <a:lnTo>
                    <a:pt x="2093431" y="641577"/>
                  </a:lnTo>
                  <a:lnTo>
                    <a:pt x="2096914" y="645836"/>
                  </a:lnTo>
                  <a:lnTo>
                    <a:pt x="2100397" y="650068"/>
                  </a:lnTo>
                  <a:lnTo>
                    <a:pt x="2103881" y="654273"/>
                  </a:lnTo>
                  <a:lnTo>
                    <a:pt x="2107364" y="658452"/>
                  </a:lnTo>
                  <a:lnTo>
                    <a:pt x="2110847" y="659673"/>
                  </a:lnTo>
                  <a:lnTo>
                    <a:pt x="2114330" y="660049"/>
                  </a:lnTo>
                  <a:lnTo>
                    <a:pt x="2117814" y="660423"/>
                  </a:lnTo>
                  <a:lnTo>
                    <a:pt x="2121297" y="660796"/>
                  </a:lnTo>
                  <a:lnTo>
                    <a:pt x="2124780" y="661168"/>
                  </a:lnTo>
                  <a:lnTo>
                    <a:pt x="2128263" y="661539"/>
                  </a:lnTo>
                  <a:lnTo>
                    <a:pt x="2131747" y="661908"/>
                  </a:lnTo>
                  <a:lnTo>
                    <a:pt x="2135230" y="662276"/>
                  </a:lnTo>
                  <a:lnTo>
                    <a:pt x="2138713" y="662643"/>
                  </a:lnTo>
                  <a:lnTo>
                    <a:pt x="2142196" y="663008"/>
                  </a:lnTo>
                  <a:lnTo>
                    <a:pt x="2145680" y="663372"/>
                  </a:lnTo>
                  <a:lnTo>
                    <a:pt x="2149163" y="663735"/>
                  </a:lnTo>
                  <a:lnTo>
                    <a:pt x="2152646" y="664097"/>
                  </a:lnTo>
                  <a:lnTo>
                    <a:pt x="2156129" y="664457"/>
                  </a:lnTo>
                  <a:lnTo>
                    <a:pt x="2159613" y="666030"/>
                  </a:lnTo>
                  <a:lnTo>
                    <a:pt x="2163096" y="667657"/>
                  </a:lnTo>
                  <a:lnTo>
                    <a:pt x="2166579" y="669276"/>
                  </a:lnTo>
                  <a:lnTo>
                    <a:pt x="2170062" y="670889"/>
                  </a:lnTo>
                  <a:lnTo>
                    <a:pt x="2173546" y="672494"/>
                  </a:lnTo>
                  <a:lnTo>
                    <a:pt x="2177029" y="674093"/>
                  </a:lnTo>
                  <a:lnTo>
                    <a:pt x="2180512" y="675684"/>
                  </a:lnTo>
                  <a:lnTo>
                    <a:pt x="2183995" y="677269"/>
                  </a:lnTo>
                  <a:lnTo>
                    <a:pt x="2187479" y="678847"/>
                  </a:lnTo>
                  <a:lnTo>
                    <a:pt x="2190962" y="680418"/>
                  </a:lnTo>
                  <a:lnTo>
                    <a:pt x="2194445" y="681983"/>
                  </a:lnTo>
                  <a:lnTo>
                    <a:pt x="2197928" y="683540"/>
                  </a:lnTo>
                  <a:lnTo>
                    <a:pt x="2201412" y="685091"/>
                  </a:lnTo>
                  <a:lnTo>
                    <a:pt x="2204895" y="686636"/>
                  </a:lnTo>
                  <a:lnTo>
                    <a:pt x="2208378" y="688174"/>
                  </a:lnTo>
                  <a:lnTo>
                    <a:pt x="2211861" y="689705"/>
                  </a:lnTo>
                  <a:lnTo>
                    <a:pt x="2215345" y="691230"/>
                  </a:lnTo>
                  <a:lnTo>
                    <a:pt x="2218828" y="692748"/>
                  </a:lnTo>
                  <a:lnTo>
                    <a:pt x="2222311" y="694260"/>
                  </a:lnTo>
                  <a:lnTo>
                    <a:pt x="2225794" y="695766"/>
                  </a:lnTo>
                  <a:lnTo>
                    <a:pt x="2229278" y="697265"/>
                  </a:lnTo>
                  <a:lnTo>
                    <a:pt x="2232761" y="698758"/>
                  </a:lnTo>
                  <a:lnTo>
                    <a:pt x="2236244" y="700245"/>
                  </a:lnTo>
                  <a:lnTo>
                    <a:pt x="2239727" y="701726"/>
                  </a:lnTo>
                  <a:lnTo>
                    <a:pt x="2243211" y="703200"/>
                  </a:lnTo>
                  <a:lnTo>
                    <a:pt x="2246694" y="704668"/>
                  </a:lnTo>
                  <a:lnTo>
                    <a:pt x="2250177" y="706130"/>
                  </a:lnTo>
                  <a:lnTo>
                    <a:pt x="2253660" y="707587"/>
                  </a:lnTo>
                  <a:lnTo>
                    <a:pt x="2257144" y="709037"/>
                  </a:lnTo>
                  <a:lnTo>
                    <a:pt x="2260627" y="710481"/>
                  </a:lnTo>
                  <a:lnTo>
                    <a:pt x="2264110" y="711919"/>
                  </a:lnTo>
                  <a:lnTo>
                    <a:pt x="2267593" y="713352"/>
                  </a:lnTo>
                  <a:lnTo>
                    <a:pt x="2271077" y="714778"/>
                  </a:lnTo>
                  <a:lnTo>
                    <a:pt x="2274560" y="716199"/>
                  </a:lnTo>
                  <a:lnTo>
                    <a:pt x="2278043" y="717613"/>
                  </a:lnTo>
                  <a:lnTo>
                    <a:pt x="2281526" y="719023"/>
                  </a:lnTo>
                  <a:lnTo>
                    <a:pt x="2285010" y="720426"/>
                  </a:lnTo>
                  <a:lnTo>
                    <a:pt x="2288493" y="721824"/>
                  </a:lnTo>
                  <a:lnTo>
                    <a:pt x="2291976" y="724409"/>
                  </a:lnTo>
                  <a:lnTo>
                    <a:pt x="2295459" y="727955"/>
                  </a:lnTo>
                  <a:lnTo>
                    <a:pt x="2298942" y="731481"/>
                  </a:lnTo>
                  <a:lnTo>
                    <a:pt x="2302426" y="734987"/>
                  </a:lnTo>
                  <a:lnTo>
                    <a:pt x="2305909" y="738474"/>
                  </a:lnTo>
                  <a:lnTo>
                    <a:pt x="2309392" y="741942"/>
                  </a:lnTo>
                  <a:lnTo>
                    <a:pt x="2312875" y="745390"/>
                  </a:lnTo>
                  <a:lnTo>
                    <a:pt x="2316359" y="748820"/>
                  </a:lnTo>
                  <a:lnTo>
                    <a:pt x="2319842" y="752230"/>
                  </a:lnTo>
                  <a:lnTo>
                    <a:pt x="2323325" y="755622"/>
                  </a:lnTo>
                  <a:lnTo>
                    <a:pt x="2326808" y="758995"/>
                  </a:lnTo>
                  <a:lnTo>
                    <a:pt x="2330292" y="762350"/>
                  </a:lnTo>
                  <a:lnTo>
                    <a:pt x="2333775" y="765687"/>
                  </a:lnTo>
                  <a:lnTo>
                    <a:pt x="2337258" y="769006"/>
                  </a:lnTo>
                  <a:lnTo>
                    <a:pt x="2340741" y="772306"/>
                  </a:lnTo>
                  <a:lnTo>
                    <a:pt x="2344225" y="775589"/>
                  </a:lnTo>
                  <a:lnTo>
                    <a:pt x="2347708" y="778855"/>
                  </a:lnTo>
                  <a:lnTo>
                    <a:pt x="2351191" y="782102"/>
                  </a:lnTo>
                  <a:lnTo>
                    <a:pt x="2354674" y="785333"/>
                  </a:lnTo>
                  <a:lnTo>
                    <a:pt x="2358158" y="788546"/>
                  </a:lnTo>
                  <a:lnTo>
                    <a:pt x="2361641" y="791742"/>
                  </a:lnTo>
                  <a:lnTo>
                    <a:pt x="2365124" y="794921"/>
                  </a:lnTo>
                  <a:lnTo>
                    <a:pt x="2368607" y="798084"/>
                  </a:lnTo>
                  <a:lnTo>
                    <a:pt x="2372091" y="800201"/>
                  </a:lnTo>
                  <a:lnTo>
                    <a:pt x="2375574" y="801317"/>
                  </a:lnTo>
                  <a:lnTo>
                    <a:pt x="2379057" y="802429"/>
                  </a:lnTo>
                  <a:lnTo>
                    <a:pt x="2382540" y="803536"/>
                  </a:lnTo>
                  <a:lnTo>
                    <a:pt x="2386024" y="804640"/>
                  </a:lnTo>
                  <a:lnTo>
                    <a:pt x="2389507" y="805739"/>
                  </a:lnTo>
                  <a:lnTo>
                    <a:pt x="2392990" y="806834"/>
                  </a:lnTo>
                  <a:lnTo>
                    <a:pt x="2396473" y="807925"/>
                  </a:lnTo>
                  <a:lnTo>
                    <a:pt x="2399957" y="809013"/>
                  </a:lnTo>
                  <a:lnTo>
                    <a:pt x="2403440" y="810096"/>
                  </a:lnTo>
                  <a:lnTo>
                    <a:pt x="2406923" y="811175"/>
                  </a:lnTo>
                  <a:lnTo>
                    <a:pt x="2410406" y="812250"/>
                  </a:lnTo>
                  <a:lnTo>
                    <a:pt x="2413890" y="813321"/>
                  </a:lnTo>
                  <a:lnTo>
                    <a:pt x="2417373" y="814388"/>
                  </a:lnTo>
                  <a:lnTo>
                    <a:pt x="2420856" y="815451"/>
                  </a:lnTo>
                  <a:lnTo>
                    <a:pt x="2424339" y="816511"/>
                  </a:lnTo>
                  <a:lnTo>
                    <a:pt x="2427823" y="817566"/>
                  </a:lnTo>
                  <a:lnTo>
                    <a:pt x="2431306" y="818618"/>
                  </a:lnTo>
                  <a:lnTo>
                    <a:pt x="2434789" y="819684"/>
                  </a:lnTo>
                  <a:lnTo>
                    <a:pt x="2438272" y="820970"/>
                  </a:lnTo>
                  <a:lnTo>
                    <a:pt x="2441756" y="822252"/>
                  </a:lnTo>
                  <a:lnTo>
                    <a:pt x="2445239" y="823528"/>
                  </a:lnTo>
                  <a:lnTo>
                    <a:pt x="2448722" y="824800"/>
                  </a:lnTo>
                  <a:lnTo>
                    <a:pt x="2452205" y="826066"/>
                  </a:lnTo>
                  <a:lnTo>
                    <a:pt x="2455689" y="827328"/>
                  </a:lnTo>
                  <a:lnTo>
                    <a:pt x="2459172" y="828585"/>
                  </a:lnTo>
                  <a:lnTo>
                    <a:pt x="2462655" y="829838"/>
                  </a:lnTo>
                  <a:lnTo>
                    <a:pt x="2466138" y="831086"/>
                  </a:lnTo>
                  <a:lnTo>
                    <a:pt x="2469622" y="832329"/>
                  </a:lnTo>
                  <a:lnTo>
                    <a:pt x="2473105" y="833567"/>
                  </a:lnTo>
                  <a:lnTo>
                    <a:pt x="2476588" y="834801"/>
                  </a:lnTo>
                  <a:lnTo>
                    <a:pt x="2480071" y="836030"/>
                  </a:lnTo>
                  <a:lnTo>
                    <a:pt x="2483555" y="837255"/>
                  </a:lnTo>
                  <a:lnTo>
                    <a:pt x="2487038" y="838475"/>
                  </a:lnTo>
                  <a:lnTo>
                    <a:pt x="2490521" y="839690"/>
                  </a:lnTo>
                  <a:lnTo>
                    <a:pt x="2494004" y="840901"/>
                  </a:lnTo>
                  <a:lnTo>
                    <a:pt x="2497488" y="842107"/>
                  </a:lnTo>
                  <a:lnTo>
                    <a:pt x="2500971" y="843309"/>
                  </a:lnTo>
                  <a:lnTo>
                    <a:pt x="2504454" y="844507"/>
                  </a:lnTo>
                  <a:lnTo>
                    <a:pt x="2507937" y="845700"/>
                  </a:lnTo>
                  <a:lnTo>
                    <a:pt x="2511421" y="846889"/>
                  </a:lnTo>
                  <a:lnTo>
                    <a:pt x="2514904" y="848073"/>
                  </a:lnTo>
                  <a:lnTo>
                    <a:pt x="2518387" y="849254"/>
                  </a:lnTo>
                  <a:lnTo>
                    <a:pt x="2521870" y="850429"/>
                  </a:lnTo>
                  <a:lnTo>
                    <a:pt x="2525354" y="851601"/>
                  </a:lnTo>
                  <a:lnTo>
                    <a:pt x="2528837" y="852768"/>
                  </a:lnTo>
                  <a:lnTo>
                    <a:pt x="2532320" y="853931"/>
                  </a:lnTo>
                  <a:lnTo>
                    <a:pt x="2535803" y="855090"/>
                  </a:lnTo>
                  <a:lnTo>
                    <a:pt x="2539287" y="856244"/>
                  </a:lnTo>
                  <a:lnTo>
                    <a:pt x="2542770" y="857922"/>
                  </a:lnTo>
                  <a:lnTo>
                    <a:pt x="2546253" y="860553"/>
                  </a:lnTo>
                  <a:lnTo>
                    <a:pt x="2549736" y="863173"/>
                  </a:lnTo>
                  <a:lnTo>
                    <a:pt x="2553220" y="865779"/>
                  </a:lnTo>
                  <a:lnTo>
                    <a:pt x="2556703" y="868374"/>
                  </a:lnTo>
                  <a:lnTo>
                    <a:pt x="2560186" y="870957"/>
                  </a:lnTo>
                  <a:lnTo>
                    <a:pt x="2563669" y="873527"/>
                  </a:lnTo>
                  <a:lnTo>
                    <a:pt x="2567153" y="876085"/>
                  </a:lnTo>
                  <a:lnTo>
                    <a:pt x="2570636" y="878632"/>
                  </a:lnTo>
                  <a:lnTo>
                    <a:pt x="2574119" y="881166"/>
                  </a:lnTo>
                  <a:lnTo>
                    <a:pt x="2577602" y="883689"/>
                  </a:lnTo>
                  <a:lnTo>
                    <a:pt x="2581085" y="886200"/>
                  </a:lnTo>
                  <a:lnTo>
                    <a:pt x="2584569" y="888700"/>
                  </a:lnTo>
                  <a:lnTo>
                    <a:pt x="2588052" y="891188"/>
                  </a:lnTo>
                  <a:lnTo>
                    <a:pt x="2591535" y="893665"/>
                  </a:lnTo>
                  <a:lnTo>
                    <a:pt x="2595018" y="896130"/>
                  </a:lnTo>
                  <a:lnTo>
                    <a:pt x="2598502" y="898584"/>
                  </a:lnTo>
                  <a:lnTo>
                    <a:pt x="2601985" y="901027"/>
                  </a:lnTo>
                  <a:lnTo>
                    <a:pt x="2605468" y="903458"/>
                  </a:lnTo>
                  <a:lnTo>
                    <a:pt x="2608951" y="905879"/>
                  </a:lnTo>
                  <a:lnTo>
                    <a:pt x="2612435" y="908289"/>
                  </a:lnTo>
                  <a:lnTo>
                    <a:pt x="2615918" y="910687"/>
                  </a:lnTo>
                  <a:lnTo>
                    <a:pt x="2619401" y="913075"/>
                  </a:lnTo>
                  <a:lnTo>
                    <a:pt x="2622884" y="915452"/>
                  </a:lnTo>
                  <a:lnTo>
                    <a:pt x="2626368" y="917819"/>
                  </a:lnTo>
                  <a:lnTo>
                    <a:pt x="2629851" y="920175"/>
                  </a:lnTo>
                  <a:lnTo>
                    <a:pt x="2633334" y="922520"/>
                  </a:lnTo>
                  <a:lnTo>
                    <a:pt x="2636817" y="924855"/>
                  </a:lnTo>
                  <a:lnTo>
                    <a:pt x="2640301" y="927179"/>
                  </a:lnTo>
                  <a:lnTo>
                    <a:pt x="2643784" y="929493"/>
                  </a:lnTo>
                  <a:lnTo>
                    <a:pt x="2647267" y="931797"/>
                  </a:lnTo>
                  <a:lnTo>
                    <a:pt x="2650750" y="934103"/>
                  </a:lnTo>
                  <a:lnTo>
                    <a:pt x="2654234" y="936405"/>
                  </a:lnTo>
                  <a:lnTo>
                    <a:pt x="2657717" y="938697"/>
                  </a:lnTo>
                  <a:lnTo>
                    <a:pt x="2661200" y="940979"/>
                  </a:lnTo>
                  <a:lnTo>
                    <a:pt x="2664683" y="943251"/>
                  </a:lnTo>
                  <a:lnTo>
                    <a:pt x="2668167" y="945513"/>
                  </a:lnTo>
                  <a:lnTo>
                    <a:pt x="2671650" y="947765"/>
                  </a:lnTo>
                  <a:lnTo>
                    <a:pt x="2675133" y="950008"/>
                  </a:lnTo>
                  <a:lnTo>
                    <a:pt x="2678616" y="952240"/>
                  </a:lnTo>
                  <a:lnTo>
                    <a:pt x="2682100" y="954463"/>
                  </a:lnTo>
                  <a:lnTo>
                    <a:pt x="2685583" y="956676"/>
                  </a:lnTo>
                  <a:lnTo>
                    <a:pt x="2689066" y="958880"/>
                  </a:lnTo>
                  <a:lnTo>
                    <a:pt x="2692549" y="961074"/>
                  </a:lnTo>
                  <a:lnTo>
                    <a:pt x="2696033" y="963258"/>
                  </a:lnTo>
                  <a:lnTo>
                    <a:pt x="2699516" y="965433"/>
                  </a:lnTo>
                  <a:lnTo>
                    <a:pt x="2702999" y="967599"/>
                  </a:lnTo>
                  <a:lnTo>
                    <a:pt x="2706482" y="969756"/>
                  </a:lnTo>
                  <a:lnTo>
                    <a:pt x="2709966" y="971903"/>
                  </a:lnTo>
                  <a:lnTo>
                    <a:pt x="2713449" y="974041"/>
                  </a:lnTo>
                  <a:lnTo>
                    <a:pt x="2716932" y="976170"/>
                  </a:lnTo>
                  <a:lnTo>
                    <a:pt x="2720415" y="978838"/>
                  </a:lnTo>
                  <a:lnTo>
                    <a:pt x="2723899" y="981772"/>
                  </a:lnTo>
                  <a:lnTo>
                    <a:pt x="2727382" y="984692"/>
                  </a:lnTo>
                  <a:lnTo>
                    <a:pt x="2730865" y="987598"/>
                  </a:lnTo>
                  <a:lnTo>
                    <a:pt x="2734348" y="990490"/>
                  </a:lnTo>
                  <a:lnTo>
                    <a:pt x="2737832" y="993367"/>
                  </a:lnTo>
                  <a:lnTo>
                    <a:pt x="2741315" y="996231"/>
                  </a:lnTo>
                  <a:lnTo>
                    <a:pt x="2744798" y="999080"/>
                  </a:lnTo>
                  <a:lnTo>
                    <a:pt x="2748281" y="1001917"/>
                  </a:lnTo>
                  <a:lnTo>
                    <a:pt x="2751765" y="1004739"/>
                  </a:lnTo>
                  <a:lnTo>
                    <a:pt x="2755248" y="1007548"/>
                  </a:lnTo>
                  <a:lnTo>
                    <a:pt x="2758731" y="1010343"/>
                  </a:lnTo>
                  <a:lnTo>
                    <a:pt x="2762214" y="1013126"/>
                  </a:lnTo>
                  <a:lnTo>
                    <a:pt x="2765698" y="1015895"/>
                  </a:lnTo>
                  <a:lnTo>
                    <a:pt x="2769181" y="1018261"/>
                  </a:lnTo>
                  <a:lnTo>
                    <a:pt x="2772664" y="1020541"/>
                  </a:lnTo>
                  <a:lnTo>
                    <a:pt x="2776147" y="1022811"/>
                  </a:lnTo>
                  <a:lnTo>
                    <a:pt x="2779631" y="1025072"/>
                  </a:lnTo>
                  <a:lnTo>
                    <a:pt x="2783114" y="1027322"/>
                  </a:lnTo>
                  <a:lnTo>
                    <a:pt x="2786597" y="1029563"/>
                  </a:lnTo>
                  <a:lnTo>
                    <a:pt x="2790080" y="1031794"/>
                  </a:lnTo>
                  <a:lnTo>
                    <a:pt x="2793564" y="1034016"/>
                  </a:lnTo>
                  <a:lnTo>
                    <a:pt x="2797047" y="1036228"/>
                  </a:lnTo>
                  <a:lnTo>
                    <a:pt x="2800530" y="1038431"/>
                  </a:lnTo>
                  <a:lnTo>
                    <a:pt x="2804013" y="1040624"/>
                  </a:lnTo>
                  <a:lnTo>
                    <a:pt x="2807497" y="1042808"/>
                  </a:lnTo>
                  <a:lnTo>
                    <a:pt x="2810980" y="1044982"/>
                  </a:lnTo>
                  <a:lnTo>
                    <a:pt x="2814463" y="1047147"/>
                  </a:lnTo>
                  <a:lnTo>
                    <a:pt x="2817946" y="1049304"/>
                  </a:lnTo>
                  <a:lnTo>
                    <a:pt x="2821430" y="1051451"/>
                  </a:lnTo>
                  <a:lnTo>
                    <a:pt x="2824913" y="1053588"/>
                  </a:lnTo>
                  <a:lnTo>
                    <a:pt x="2828396" y="1055946"/>
                  </a:lnTo>
                  <a:lnTo>
                    <a:pt x="2831879" y="1058308"/>
                  </a:lnTo>
                  <a:lnTo>
                    <a:pt x="2835363" y="1060660"/>
                  </a:lnTo>
                  <a:lnTo>
                    <a:pt x="2838846" y="1063001"/>
                  </a:lnTo>
                  <a:lnTo>
                    <a:pt x="2842329" y="1065332"/>
                  </a:lnTo>
                  <a:lnTo>
                    <a:pt x="2845812" y="1067653"/>
                  </a:lnTo>
                  <a:lnTo>
                    <a:pt x="2849296" y="1069964"/>
                  </a:lnTo>
                  <a:lnTo>
                    <a:pt x="2852779" y="1072265"/>
                  </a:lnTo>
                  <a:lnTo>
                    <a:pt x="2856262" y="1074555"/>
                  </a:lnTo>
                  <a:lnTo>
                    <a:pt x="2859745" y="1076836"/>
                  </a:lnTo>
                  <a:lnTo>
                    <a:pt x="2863229" y="1079227"/>
                  </a:lnTo>
                  <a:lnTo>
                    <a:pt x="2866712" y="1082127"/>
                  </a:lnTo>
                  <a:lnTo>
                    <a:pt x="2870195" y="1085012"/>
                  </a:lnTo>
                  <a:lnTo>
                    <a:pt x="2873678" y="1087884"/>
                  </a:lnTo>
                  <a:lnTo>
                    <a:pt x="2877161" y="1090742"/>
                  </a:lnTo>
                  <a:lnTo>
                    <a:pt x="2880645" y="1093586"/>
                  </a:lnTo>
                  <a:lnTo>
                    <a:pt x="2884128" y="1096416"/>
                  </a:lnTo>
                  <a:lnTo>
                    <a:pt x="2887611" y="1099233"/>
                  </a:lnTo>
                  <a:lnTo>
                    <a:pt x="2891094" y="1102037"/>
                  </a:lnTo>
                  <a:lnTo>
                    <a:pt x="2894578" y="1104827"/>
                  </a:lnTo>
                  <a:lnTo>
                    <a:pt x="2898061" y="1107604"/>
                  </a:lnTo>
                  <a:lnTo>
                    <a:pt x="2901544" y="1110368"/>
                  </a:lnTo>
                  <a:lnTo>
                    <a:pt x="2905027" y="1113119"/>
                  </a:lnTo>
                  <a:lnTo>
                    <a:pt x="2908511" y="1115857"/>
                  </a:lnTo>
                  <a:lnTo>
                    <a:pt x="2911994" y="1118343"/>
                  </a:lnTo>
                  <a:lnTo>
                    <a:pt x="2915477" y="1120399"/>
                  </a:lnTo>
                  <a:lnTo>
                    <a:pt x="2918960" y="1122446"/>
                  </a:lnTo>
                  <a:lnTo>
                    <a:pt x="2922444" y="1124485"/>
                  </a:lnTo>
                  <a:lnTo>
                    <a:pt x="2925927" y="1126515"/>
                  </a:lnTo>
                  <a:lnTo>
                    <a:pt x="2929410" y="1128537"/>
                  </a:lnTo>
                  <a:lnTo>
                    <a:pt x="2932893" y="1130551"/>
                  </a:lnTo>
                  <a:lnTo>
                    <a:pt x="2936377" y="1132557"/>
                  </a:lnTo>
                  <a:lnTo>
                    <a:pt x="2939860" y="1134555"/>
                  </a:lnTo>
                  <a:lnTo>
                    <a:pt x="2943343" y="1136544"/>
                  </a:lnTo>
                  <a:lnTo>
                    <a:pt x="2946826" y="1138525"/>
                  </a:lnTo>
                  <a:lnTo>
                    <a:pt x="2950310" y="1140499"/>
                  </a:lnTo>
                  <a:lnTo>
                    <a:pt x="2953793" y="1142464"/>
                  </a:lnTo>
                  <a:lnTo>
                    <a:pt x="2957276" y="1144422"/>
                  </a:lnTo>
                  <a:lnTo>
                    <a:pt x="2960759" y="1146371"/>
                  </a:lnTo>
                  <a:lnTo>
                    <a:pt x="2964243" y="1148313"/>
                  </a:lnTo>
                  <a:lnTo>
                    <a:pt x="2967726" y="1150247"/>
                  </a:lnTo>
                  <a:lnTo>
                    <a:pt x="2971209" y="1152560"/>
                  </a:lnTo>
                  <a:lnTo>
                    <a:pt x="2974692" y="1155306"/>
                  </a:lnTo>
                  <a:lnTo>
                    <a:pt x="2978176" y="1158039"/>
                  </a:lnTo>
                  <a:lnTo>
                    <a:pt x="2981659" y="1160760"/>
                  </a:lnTo>
                  <a:lnTo>
                    <a:pt x="2985142" y="1163467"/>
                  </a:lnTo>
                  <a:lnTo>
                    <a:pt x="2988625" y="1166162"/>
                  </a:lnTo>
                  <a:lnTo>
                    <a:pt x="2992109" y="1168845"/>
                  </a:lnTo>
                  <a:lnTo>
                    <a:pt x="2995592" y="1171515"/>
                  </a:lnTo>
                  <a:lnTo>
                    <a:pt x="2999075" y="1174172"/>
                  </a:lnTo>
                  <a:lnTo>
                    <a:pt x="3002558" y="1176818"/>
                  </a:lnTo>
                  <a:lnTo>
                    <a:pt x="3006042" y="1179451"/>
                  </a:lnTo>
                  <a:lnTo>
                    <a:pt x="3009525" y="1182073"/>
                  </a:lnTo>
                  <a:lnTo>
                    <a:pt x="3013008" y="1184682"/>
                  </a:lnTo>
                  <a:lnTo>
                    <a:pt x="3016491" y="1187279"/>
                  </a:lnTo>
                  <a:lnTo>
                    <a:pt x="3019975" y="1189865"/>
                  </a:lnTo>
                  <a:lnTo>
                    <a:pt x="3023458" y="1192438"/>
                  </a:lnTo>
                  <a:lnTo>
                    <a:pt x="3026941" y="1195001"/>
                  </a:lnTo>
                  <a:lnTo>
                    <a:pt x="3030424" y="1201268"/>
                  </a:lnTo>
                  <a:lnTo>
                    <a:pt x="3033908" y="1210284"/>
                  </a:lnTo>
                  <a:lnTo>
                    <a:pt x="3037391" y="1219209"/>
                  </a:lnTo>
                  <a:lnTo>
                    <a:pt x="3040874" y="1228043"/>
                  </a:lnTo>
                  <a:lnTo>
                    <a:pt x="3044357" y="1236789"/>
                  </a:lnTo>
                  <a:lnTo>
                    <a:pt x="3047841" y="1245447"/>
                  </a:lnTo>
                  <a:lnTo>
                    <a:pt x="3051324" y="1254020"/>
                  </a:lnTo>
                  <a:lnTo>
                    <a:pt x="3054807" y="1262507"/>
                  </a:lnTo>
                  <a:lnTo>
                    <a:pt x="3058290" y="1264864"/>
                  </a:lnTo>
                  <a:lnTo>
                    <a:pt x="3061774" y="1266447"/>
                  </a:lnTo>
                  <a:lnTo>
                    <a:pt x="3065257" y="1268024"/>
                  </a:lnTo>
                  <a:lnTo>
                    <a:pt x="3068740" y="1269595"/>
                  </a:lnTo>
                  <a:lnTo>
                    <a:pt x="3072223" y="1271160"/>
                  </a:lnTo>
                  <a:lnTo>
                    <a:pt x="3075707" y="1272719"/>
                  </a:lnTo>
                  <a:lnTo>
                    <a:pt x="3079190" y="1274273"/>
                  </a:lnTo>
                  <a:lnTo>
                    <a:pt x="3082673" y="1275821"/>
                  </a:lnTo>
                  <a:lnTo>
                    <a:pt x="3086156" y="1277364"/>
                  </a:lnTo>
                  <a:lnTo>
                    <a:pt x="3089640" y="1278901"/>
                  </a:lnTo>
                  <a:lnTo>
                    <a:pt x="3093123" y="1280432"/>
                  </a:lnTo>
                  <a:lnTo>
                    <a:pt x="3096606" y="1281957"/>
                  </a:lnTo>
                  <a:lnTo>
                    <a:pt x="3100089" y="1283478"/>
                  </a:lnTo>
                  <a:lnTo>
                    <a:pt x="3103573" y="1285068"/>
                  </a:lnTo>
                  <a:lnTo>
                    <a:pt x="3107056" y="1287785"/>
                  </a:lnTo>
                  <a:lnTo>
                    <a:pt x="3110539" y="1290488"/>
                  </a:lnTo>
                  <a:lnTo>
                    <a:pt x="3114022" y="1293179"/>
                  </a:lnTo>
                  <a:lnTo>
                    <a:pt x="3117506" y="1295857"/>
                  </a:lnTo>
                  <a:lnTo>
                    <a:pt x="3120989" y="1298523"/>
                  </a:lnTo>
                  <a:lnTo>
                    <a:pt x="3124472" y="1301176"/>
                  </a:lnTo>
                  <a:lnTo>
                    <a:pt x="3127955" y="1303817"/>
                  </a:lnTo>
                  <a:lnTo>
                    <a:pt x="3131439" y="1306446"/>
                  </a:lnTo>
                  <a:lnTo>
                    <a:pt x="3134922" y="1309062"/>
                  </a:lnTo>
                  <a:lnTo>
                    <a:pt x="3138405" y="1313467"/>
                  </a:lnTo>
                  <a:lnTo>
                    <a:pt x="3141888" y="1318169"/>
                  </a:lnTo>
                  <a:lnTo>
                    <a:pt x="3145372" y="1322840"/>
                  </a:lnTo>
                  <a:lnTo>
                    <a:pt x="3148855" y="1327481"/>
                  </a:lnTo>
                  <a:lnTo>
                    <a:pt x="3152338" y="1332091"/>
                  </a:lnTo>
                  <a:lnTo>
                    <a:pt x="3155821" y="1336672"/>
                  </a:lnTo>
                  <a:lnTo>
                    <a:pt x="3159304" y="1341224"/>
                  </a:lnTo>
                  <a:lnTo>
                    <a:pt x="3162788" y="1345746"/>
                  </a:lnTo>
                  <a:lnTo>
                    <a:pt x="3166271" y="1350239"/>
                  </a:lnTo>
                  <a:lnTo>
                    <a:pt x="3169754" y="1354704"/>
                  </a:lnTo>
                  <a:lnTo>
                    <a:pt x="3173237" y="1359140"/>
                  </a:lnTo>
                  <a:lnTo>
                    <a:pt x="3176721" y="1363548"/>
                  </a:lnTo>
                  <a:lnTo>
                    <a:pt x="3180204" y="1367026"/>
                  </a:lnTo>
                  <a:lnTo>
                    <a:pt x="3183687" y="1369771"/>
                  </a:lnTo>
                  <a:lnTo>
                    <a:pt x="3187170" y="1372503"/>
                  </a:lnTo>
                  <a:lnTo>
                    <a:pt x="3190654" y="1375222"/>
                  </a:lnTo>
                  <a:lnTo>
                    <a:pt x="3194137" y="1377928"/>
                  </a:lnTo>
                  <a:lnTo>
                    <a:pt x="3197620" y="1380621"/>
                  </a:lnTo>
                  <a:lnTo>
                    <a:pt x="3201103" y="1383302"/>
                  </a:lnTo>
                  <a:lnTo>
                    <a:pt x="3204587" y="1385970"/>
                  </a:lnTo>
                  <a:lnTo>
                    <a:pt x="3208070" y="1389824"/>
                  </a:lnTo>
                  <a:lnTo>
                    <a:pt x="3211553" y="1393823"/>
                  </a:lnTo>
                  <a:lnTo>
                    <a:pt x="3215036" y="1397798"/>
                  </a:lnTo>
                  <a:lnTo>
                    <a:pt x="3218520" y="1401749"/>
                  </a:lnTo>
                  <a:lnTo>
                    <a:pt x="3222003" y="1405677"/>
                  </a:lnTo>
                  <a:lnTo>
                    <a:pt x="3225486" y="1409582"/>
                  </a:lnTo>
                  <a:lnTo>
                    <a:pt x="3228969" y="1413464"/>
                  </a:lnTo>
                  <a:lnTo>
                    <a:pt x="3232453" y="1419501"/>
                  </a:lnTo>
                  <a:lnTo>
                    <a:pt x="3235936" y="1434283"/>
                  </a:lnTo>
                  <a:lnTo>
                    <a:pt x="3239419" y="1442899"/>
                  </a:lnTo>
                  <a:lnTo>
                    <a:pt x="3242902" y="1448395"/>
                  </a:lnTo>
                  <a:lnTo>
                    <a:pt x="3246386" y="1453850"/>
                  </a:lnTo>
                  <a:lnTo>
                    <a:pt x="3249869" y="1459264"/>
                  </a:lnTo>
                  <a:lnTo>
                    <a:pt x="3253352" y="1464638"/>
                  </a:lnTo>
                  <a:lnTo>
                    <a:pt x="3256835" y="1469971"/>
                  </a:lnTo>
                  <a:lnTo>
                    <a:pt x="3260319" y="1475266"/>
                  </a:lnTo>
                  <a:lnTo>
                    <a:pt x="3263802" y="1480521"/>
                  </a:lnTo>
                  <a:lnTo>
                    <a:pt x="3267285" y="1486934"/>
                  </a:lnTo>
                  <a:lnTo>
                    <a:pt x="3270768" y="1493317"/>
                  </a:lnTo>
                  <a:lnTo>
                    <a:pt x="3274252" y="1499645"/>
                  </a:lnTo>
                  <a:lnTo>
                    <a:pt x="3277735" y="1505920"/>
                  </a:lnTo>
                  <a:lnTo>
                    <a:pt x="3281218" y="1512143"/>
                  </a:lnTo>
                  <a:lnTo>
                    <a:pt x="3284701" y="1518313"/>
                  </a:lnTo>
                  <a:lnTo>
                    <a:pt x="3288185" y="1524432"/>
                  </a:lnTo>
                  <a:lnTo>
                    <a:pt x="3291668" y="1529805"/>
                  </a:lnTo>
                  <a:lnTo>
                    <a:pt x="3295151" y="1533523"/>
                  </a:lnTo>
                  <a:lnTo>
                    <a:pt x="3298634" y="1537220"/>
                  </a:lnTo>
                  <a:lnTo>
                    <a:pt x="3302118" y="1540894"/>
                  </a:lnTo>
                  <a:lnTo>
                    <a:pt x="3305601" y="1544547"/>
                  </a:lnTo>
                  <a:lnTo>
                    <a:pt x="3309084" y="1548179"/>
                  </a:lnTo>
                  <a:lnTo>
                    <a:pt x="3312567" y="1551789"/>
                  </a:lnTo>
                  <a:lnTo>
                    <a:pt x="3316051" y="1555379"/>
                  </a:lnTo>
                  <a:lnTo>
                    <a:pt x="3319534" y="1560327"/>
                  </a:lnTo>
                  <a:lnTo>
                    <a:pt x="3323017" y="1566084"/>
                  </a:lnTo>
                  <a:lnTo>
                    <a:pt x="3326500" y="1571793"/>
                  </a:lnTo>
                  <a:lnTo>
                    <a:pt x="3329984" y="1577458"/>
                  </a:lnTo>
                  <a:lnTo>
                    <a:pt x="3333467" y="1583076"/>
                  </a:lnTo>
                  <a:lnTo>
                    <a:pt x="3336950" y="1588651"/>
                  </a:lnTo>
                  <a:lnTo>
                    <a:pt x="3340433" y="1595448"/>
                  </a:lnTo>
                  <a:lnTo>
                    <a:pt x="3343917" y="1603571"/>
                  </a:lnTo>
                  <a:lnTo>
                    <a:pt x="3347400" y="1611608"/>
                  </a:lnTo>
                  <a:lnTo>
                    <a:pt x="3350883" y="1620393"/>
                  </a:lnTo>
                  <a:lnTo>
                    <a:pt x="3354366" y="1630303"/>
                  </a:lnTo>
                  <a:lnTo>
                    <a:pt x="3357850" y="1640088"/>
                  </a:lnTo>
                  <a:lnTo>
                    <a:pt x="3361333" y="1648483"/>
                  </a:lnTo>
                  <a:lnTo>
                    <a:pt x="3364816" y="1654235"/>
                  </a:lnTo>
                  <a:lnTo>
                    <a:pt x="3368299" y="1659940"/>
                  </a:lnTo>
                  <a:lnTo>
                    <a:pt x="3371783" y="1665598"/>
                  </a:lnTo>
                  <a:lnTo>
                    <a:pt x="3375266" y="1671210"/>
                  </a:lnTo>
                  <a:lnTo>
                    <a:pt x="3378749" y="1674564"/>
                  </a:lnTo>
                  <a:lnTo>
                    <a:pt x="3382232" y="1677050"/>
                  </a:lnTo>
                  <a:lnTo>
                    <a:pt x="3385716" y="1679525"/>
                  </a:lnTo>
                  <a:lnTo>
                    <a:pt x="3389199" y="1681987"/>
                  </a:lnTo>
                  <a:lnTo>
                    <a:pt x="3392682" y="1684438"/>
                  </a:lnTo>
                  <a:lnTo>
                    <a:pt x="3396165" y="1686877"/>
                  </a:lnTo>
                  <a:lnTo>
                    <a:pt x="3399649" y="1696656"/>
                  </a:lnTo>
                  <a:lnTo>
                    <a:pt x="3403132" y="1711039"/>
                  </a:lnTo>
                  <a:lnTo>
                    <a:pt x="3406615" y="1712682"/>
                  </a:lnTo>
                  <a:lnTo>
                    <a:pt x="3410098" y="1714320"/>
                  </a:lnTo>
                  <a:lnTo>
                    <a:pt x="3413582" y="1715951"/>
                  </a:lnTo>
                  <a:lnTo>
                    <a:pt x="3417065" y="1717575"/>
                  </a:lnTo>
                  <a:lnTo>
                    <a:pt x="3420548" y="1719194"/>
                  </a:lnTo>
                  <a:lnTo>
                    <a:pt x="3424031" y="1720806"/>
                  </a:lnTo>
                  <a:lnTo>
                    <a:pt x="3427515" y="1725854"/>
                  </a:lnTo>
                  <a:lnTo>
                    <a:pt x="3430998" y="1731254"/>
                  </a:lnTo>
                  <a:lnTo>
                    <a:pt x="3434481" y="1736611"/>
                  </a:lnTo>
                  <a:lnTo>
                    <a:pt x="3437964" y="1775219"/>
                  </a:lnTo>
                  <a:lnTo>
                    <a:pt x="3441447" y="1788879"/>
                  </a:lnTo>
                  <a:lnTo>
                    <a:pt x="3444931" y="1792713"/>
                  </a:lnTo>
                  <a:lnTo>
                    <a:pt x="3448414" y="1796522"/>
                  </a:lnTo>
                  <a:lnTo>
                    <a:pt x="3451897" y="1800306"/>
                  </a:lnTo>
                  <a:lnTo>
                    <a:pt x="3455380" y="1804066"/>
                  </a:lnTo>
                  <a:lnTo>
                    <a:pt x="3458864" y="1812391"/>
                  </a:lnTo>
                  <a:lnTo>
                    <a:pt x="3462347" y="1822165"/>
                  </a:lnTo>
                  <a:lnTo>
                    <a:pt x="3465830" y="1828433"/>
                  </a:lnTo>
                  <a:lnTo>
                    <a:pt x="3469313" y="1855069"/>
                  </a:lnTo>
                  <a:lnTo>
                    <a:pt x="3472797" y="1885700"/>
                  </a:lnTo>
                  <a:lnTo>
                    <a:pt x="3476280" y="1886668"/>
                  </a:lnTo>
                  <a:lnTo>
                    <a:pt x="3479763" y="1887633"/>
                  </a:lnTo>
                  <a:lnTo>
                    <a:pt x="3483246" y="1888595"/>
                  </a:lnTo>
                  <a:lnTo>
                    <a:pt x="3483246" y="1889716"/>
                  </a:lnTo>
                  <a:lnTo>
                    <a:pt x="3483246" y="1890835"/>
                  </a:lnTo>
                  <a:lnTo>
                    <a:pt x="3483246" y="1891953"/>
                  </a:lnTo>
                  <a:lnTo>
                    <a:pt x="3483246" y="1893069"/>
                  </a:lnTo>
                  <a:lnTo>
                    <a:pt x="3483246" y="1894183"/>
                  </a:lnTo>
                  <a:lnTo>
                    <a:pt x="3483246" y="1895296"/>
                  </a:lnTo>
                  <a:lnTo>
                    <a:pt x="3483246" y="1896407"/>
                  </a:lnTo>
                  <a:lnTo>
                    <a:pt x="3483246" y="1897517"/>
                  </a:lnTo>
                  <a:lnTo>
                    <a:pt x="3483246" y="1898625"/>
                  </a:lnTo>
                  <a:lnTo>
                    <a:pt x="3483246" y="1899731"/>
                  </a:lnTo>
                  <a:lnTo>
                    <a:pt x="3483246" y="1900836"/>
                  </a:lnTo>
                  <a:lnTo>
                    <a:pt x="3483246" y="1901940"/>
                  </a:lnTo>
                  <a:lnTo>
                    <a:pt x="3483246" y="1903042"/>
                  </a:lnTo>
                  <a:lnTo>
                    <a:pt x="3483246" y="1904142"/>
                  </a:lnTo>
                  <a:lnTo>
                    <a:pt x="3483246" y="1905241"/>
                  </a:lnTo>
                  <a:lnTo>
                    <a:pt x="3483246" y="1906338"/>
                  </a:lnTo>
                  <a:lnTo>
                    <a:pt x="3483246" y="1907434"/>
                  </a:lnTo>
                  <a:lnTo>
                    <a:pt x="3483246" y="1908529"/>
                  </a:lnTo>
                  <a:lnTo>
                    <a:pt x="3483246" y="1909621"/>
                  </a:lnTo>
                  <a:lnTo>
                    <a:pt x="3483246" y="1910713"/>
                  </a:lnTo>
                  <a:lnTo>
                    <a:pt x="3483246" y="1911802"/>
                  </a:lnTo>
                  <a:lnTo>
                    <a:pt x="3483246" y="1912891"/>
                  </a:lnTo>
                  <a:lnTo>
                    <a:pt x="3483246" y="1913977"/>
                  </a:lnTo>
                  <a:lnTo>
                    <a:pt x="3483246" y="1915063"/>
                  </a:lnTo>
                  <a:lnTo>
                    <a:pt x="3483246" y="1916146"/>
                  </a:lnTo>
                  <a:lnTo>
                    <a:pt x="3483246" y="1917229"/>
                  </a:lnTo>
                  <a:lnTo>
                    <a:pt x="3483246" y="1918309"/>
                  </a:lnTo>
                  <a:lnTo>
                    <a:pt x="3483246" y="1919389"/>
                  </a:lnTo>
                  <a:lnTo>
                    <a:pt x="3483246" y="1920466"/>
                  </a:lnTo>
                  <a:lnTo>
                    <a:pt x="3483246" y="1921543"/>
                  </a:lnTo>
                  <a:lnTo>
                    <a:pt x="3483246" y="1922618"/>
                  </a:lnTo>
                  <a:lnTo>
                    <a:pt x="3483246" y="1923691"/>
                  </a:lnTo>
                  <a:lnTo>
                    <a:pt x="3483246" y="1924763"/>
                  </a:lnTo>
                  <a:lnTo>
                    <a:pt x="3483246" y="1925833"/>
                  </a:lnTo>
                  <a:lnTo>
                    <a:pt x="3483246" y="1926902"/>
                  </a:lnTo>
                  <a:lnTo>
                    <a:pt x="3483246" y="1927970"/>
                  </a:lnTo>
                  <a:lnTo>
                    <a:pt x="3483246" y="1929036"/>
                  </a:lnTo>
                  <a:lnTo>
                    <a:pt x="3483246" y="1930100"/>
                  </a:lnTo>
                  <a:lnTo>
                    <a:pt x="3483246" y="1931163"/>
                  </a:lnTo>
                  <a:lnTo>
                    <a:pt x="3483246" y="1932225"/>
                  </a:lnTo>
                  <a:lnTo>
                    <a:pt x="3483246" y="1933285"/>
                  </a:lnTo>
                  <a:lnTo>
                    <a:pt x="3483246" y="1934344"/>
                  </a:lnTo>
                  <a:lnTo>
                    <a:pt x="3483246" y="1935401"/>
                  </a:lnTo>
                  <a:lnTo>
                    <a:pt x="3483246" y="1936457"/>
                  </a:lnTo>
                  <a:lnTo>
                    <a:pt x="3483246" y="1937511"/>
                  </a:lnTo>
                  <a:lnTo>
                    <a:pt x="3483246" y="1938564"/>
                  </a:lnTo>
                  <a:lnTo>
                    <a:pt x="3483246" y="1939616"/>
                  </a:lnTo>
                  <a:lnTo>
                    <a:pt x="3483246" y="1940666"/>
                  </a:lnTo>
                  <a:lnTo>
                    <a:pt x="3483246" y="1941714"/>
                  </a:lnTo>
                  <a:lnTo>
                    <a:pt x="3483246" y="1942762"/>
                  </a:lnTo>
                  <a:lnTo>
                    <a:pt x="3483246" y="1943807"/>
                  </a:lnTo>
                  <a:lnTo>
                    <a:pt x="3483246" y="1944852"/>
                  </a:lnTo>
                  <a:lnTo>
                    <a:pt x="3483246" y="1945895"/>
                  </a:lnTo>
                  <a:lnTo>
                    <a:pt x="3483246" y="1946936"/>
                  </a:lnTo>
                  <a:lnTo>
                    <a:pt x="3483246" y="1947976"/>
                  </a:lnTo>
                  <a:lnTo>
                    <a:pt x="3483246" y="1949015"/>
                  </a:lnTo>
                  <a:lnTo>
                    <a:pt x="3483246" y="1950053"/>
                  </a:lnTo>
                  <a:lnTo>
                    <a:pt x="3483246" y="1951089"/>
                  </a:lnTo>
                  <a:lnTo>
                    <a:pt x="3483246" y="1952123"/>
                  </a:lnTo>
                  <a:lnTo>
                    <a:pt x="3483246" y="1953156"/>
                  </a:lnTo>
                  <a:lnTo>
                    <a:pt x="3483246" y="1954188"/>
                  </a:lnTo>
                  <a:lnTo>
                    <a:pt x="3483246" y="1955218"/>
                  </a:lnTo>
                  <a:lnTo>
                    <a:pt x="3483246" y="1956247"/>
                  </a:lnTo>
                  <a:lnTo>
                    <a:pt x="3483246" y="1957275"/>
                  </a:lnTo>
                  <a:lnTo>
                    <a:pt x="3483246" y="1958301"/>
                  </a:lnTo>
                  <a:lnTo>
                    <a:pt x="3483246" y="1959326"/>
                  </a:lnTo>
                  <a:lnTo>
                    <a:pt x="3483246" y="1960349"/>
                  </a:lnTo>
                  <a:lnTo>
                    <a:pt x="3483246" y="1961371"/>
                  </a:lnTo>
                  <a:lnTo>
                    <a:pt x="3483246" y="1962392"/>
                  </a:lnTo>
                  <a:lnTo>
                    <a:pt x="3483246" y="1963411"/>
                  </a:lnTo>
                  <a:lnTo>
                    <a:pt x="3483246" y="1964429"/>
                  </a:lnTo>
                  <a:lnTo>
                    <a:pt x="3483246" y="1965446"/>
                  </a:lnTo>
                  <a:lnTo>
                    <a:pt x="3483246" y="1966461"/>
                  </a:lnTo>
                  <a:lnTo>
                    <a:pt x="3483246" y="1967475"/>
                  </a:lnTo>
                  <a:lnTo>
                    <a:pt x="3483246" y="1968488"/>
                  </a:lnTo>
                  <a:lnTo>
                    <a:pt x="3483246" y="1969499"/>
                  </a:lnTo>
                  <a:lnTo>
                    <a:pt x="3483246" y="1970509"/>
                  </a:lnTo>
                  <a:lnTo>
                    <a:pt x="3483246" y="1971517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1973530"/>
            </a:xfrm>
            <a:custGeom>
              <a:avLst/>
              <a:gdLst/>
              <a:ahLst/>
              <a:cxnLst/>
              <a:rect l="0" t="0" r="0" b="0"/>
              <a:pathLst>
                <a:path w="3483246" h="197353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5342"/>
                  </a:lnTo>
                  <a:lnTo>
                    <a:pt x="3483246" y="10668"/>
                  </a:lnTo>
                  <a:lnTo>
                    <a:pt x="3483246" y="15978"/>
                  </a:lnTo>
                  <a:lnTo>
                    <a:pt x="3483246" y="21271"/>
                  </a:lnTo>
                  <a:lnTo>
                    <a:pt x="3483246" y="26549"/>
                  </a:lnTo>
                  <a:lnTo>
                    <a:pt x="3483246" y="31810"/>
                  </a:lnTo>
                  <a:lnTo>
                    <a:pt x="3483246" y="37055"/>
                  </a:lnTo>
                  <a:lnTo>
                    <a:pt x="3483246" y="42285"/>
                  </a:lnTo>
                  <a:lnTo>
                    <a:pt x="3483246" y="47498"/>
                  </a:lnTo>
                  <a:lnTo>
                    <a:pt x="3483246" y="52696"/>
                  </a:lnTo>
                  <a:lnTo>
                    <a:pt x="3483246" y="57878"/>
                  </a:lnTo>
                  <a:lnTo>
                    <a:pt x="3483246" y="63045"/>
                  </a:lnTo>
                  <a:lnTo>
                    <a:pt x="3483246" y="68196"/>
                  </a:lnTo>
                  <a:lnTo>
                    <a:pt x="3483246" y="73331"/>
                  </a:lnTo>
                  <a:lnTo>
                    <a:pt x="3483246" y="78451"/>
                  </a:lnTo>
                  <a:lnTo>
                    <a:pt x="3483246" y="83556"/>
                  </a:lnTo>
                  <a:lnTo>
                    <a:pt x="3483246" y="88645"/>
                  </a:lnTo>
                  <a:lnTo>
                    <a:pt x="3483246" y="93719"/>
                  </a:lnTo>
                  <a:lnTo>
                    <a:pt x="3483246" y="98778"/>
                  </a:lnTo>
                  <a:lnTo>
                    <a:pt x="3483246" y="103822"/>
                  </a:lnTo>
                  <a:lnTo>
                    <a:pt x="3483246" y="108851"/>
                  </a:lnTo>
                  <a:lnTo>
                    <a:pt x="3483246" y="113865"/>
                  </a:lnTo>
                  <a:lnTo>
                    <a:pt x="3483246" y="118864"/>
                  </a:lnTo>
                  <a:lnTo>
                    <a:pt x="3483246" y="123848"/>
                  </a:lnTo>
                  <a:lnTo>
                    <a:pt x="3483246" y="128818"/>
                  </a:lnTo>
                  <a:lnTo>
                    <a:pt x="3483246" y="133773"/>
                  </a:lnTo>
                  <a:lnTo>
                    <a:pt x="3483246" y="138713"/>
                  </a:lnTo>
                  <a:lnTo>
                    <a:pt x="3483246" y="143639"/>
                  </a:lnTo>
                  <a:lnTo>
                    <a:pt x="3483246" y="148550"/>
                  </a:lnTo>
                  <a:lnTo>
                    <a:pt x="3483246" y="153447"/>
                  </a:lnTo>
                  <a:lnTo>
                    <a:pt x="3483246" y="158329"/>
                  </a:lnTo>
                  <a:lnTo>
                    <a:pt x="3483246" y="163197"/>
                  </a:lnTo>
                  <a:lnTo>
                    <a:pt x="3483246" y="168051"/>
                  </a:lnTo>
                  <a:lnTo>
                    <a:pt x="3483246" y="172891"/>
                  </a:lnTo>
                  <a:lnTo>
                    <a:pt x="3483246" y="177716"/>
                  </a:lnTo>
                  <a:lnTo>
                    <a:pt x="3483246" y="182528"/>
                  </a:lnTo>
                  <a:lnTo>
                    <a:pt x="3483246" y="187325"/>
                  </a:lnTo>
                  <a:lnTo>
                    <a:pt x="3483246" y="192109"/>
                  </a:lnTo>
                  <a:lnTo>
                    <a:pt x="3483246" y="196879"/>
                  </a:lnTo>
                  <a:lnTo>
                    <a:pt x="3483246" y="201635"/>
                  </a:lnTo>
                  <a:lnTo>
                    <a:pt x="3483246" y="206377"/>
                  </a:lnTo>
                  <a:lnTo>
                    <a:pt x="3483246" y="211105"/>
                  </a:lnTo>
                  <a:lnTo>
                    <a:pt x="3483246" y="215820"/>
                  </a:lnTo>
                  <a:lnTo>
                    <a:pt x="3483246" y="220522"/>
                  </a:lnTo>
                  <a:lnTo>
                    <a:pt x="3483246" y="225209"/>
                  </a:lnTo>
                  <a:lnTo>
                    <a:pt x="3483246" y="229884"/>
                  </a:lnTo>
                  <a:lnTo>
                    <a:pt x="3483246" y="234545"/>
                  </a:lnTo>
                  <a:lnTo>
                    <a:pt x="3483246" y="239192"/>
                  </a:lnTo>
                  <a:lnTo>
                    <a:pt x="3483246" y="243827"/>
                  </a:lnTo>
                  <a:lnTo>
                    <a:pt x="3483246" y="248448"/>
                  </a:lnTo>
                  <a:lnTo>
                    <a:pt x="3483246" y="253056"/>
                  </a:lnTo>
                  <a:lnTo>
                    <a:pt x="3483246" y="257651"/>
                  </a:lnTo>
                  <a:lnTo>
                    <a:pt x="3483246" y="262233"/>
                  </a:lnTo>
                  <a:lnTo>
                    <a:pt x="3483246" y="266801"/>
                  </a:lnTo>
                  <a:lnTo>
                    <a:pt x="3483246" y="271357"/>
                  </a:lnTo>
                  <a:lnTo>
                    <a:pt x="3483246" y="275900"/>
                  </a:lnTo>
                  <a:lnTo>
                    <a:pt x="3483246" y="280430"/>
                  </a:lnTo>
                  <a:lnTo>
                    <a:pt x="3483246" y="284948"/>
                  </a:lnTo>
                  <a:lnTo>
                    <a:pt x="3483246" y="289452"/>
                  </a:lnTo>
                  <a:lnTo>
                    <a:pt x="3483246" y="293944"/>
                  </a:lnTo>
                  <a:lnTo>
                    <a:pt x="3483246" y="298424"/>
                  </a:lnTo>
                  <a:lnTo>
                    <a:pt x="3483246" y="302891"/>
                  </a:lnTo>
                  <a:lnTo>
                    <a:pt x="3483246" y="307345"/>
                  </a:lnTo>
                  <a:lnTo>
                    <a:pt x="3483246" y="311787"/>
                  </a:lnTo>
                  <a:lnTo>
                    <a:pt x="3483246" y="316216"/>
                  </a:lnTo>
                  <a:lnTo>
                    <a:pt x="3483246" y="320633"/>
                  </a:lnTo>
                  <a:lnTo>
                    <a:pt x="3483246" y="325038"/>
                  </a:lnTo>
                  <a:lnTo>
                    <a:pt x="3483246" y="329430"/>
                  </a:lnTo>
                  <a:lnTo>
                    <a:pt x="3483246" y="333811"/>
                  </a:lnTo>
                  <a:lnTo>
                    <a:pt x="3483246" y="338179"/>
                  </a:lnTo>
                  <a:lnTo>
                    <a:pt x="3483246" y="342535"/>
                  </a:lnTo>
                  <a:lnTo>
                    <a:pt x="3483246" y="346879"/>
                  </a:lnTo>
                  <a:lnTo>
                    <a:pt x="3483246" y="351211"/>
                  </a:lnTo>
                  <a:lnTo>
                    <a:pt x="3483246" y="355531"/>
                  </a:lnTo>
                  <a:lnTo>
                    <a:pt x="3483246" y="359839"/>
                  </a:lnTo>
                  <a:lnTo>
                    <a:pt x="3483246" y="364135"/>
                  </a:lnTo>
                  <a:lnTo>
                    <a:pt x="3483246" y="368420"/>
                  </a:lnTo>
                  <a:lnTo>
                    <a:pt x="3483246" y="372693"/>
                  </a:lnTo>
                  <a:lnTo>
                    <a:pt x="3483246" y="376954"/>
                  </a:lnTo>
                  <a:lnTo>
                    <a:pt x="3483246" y="381203"/>
                  </a:lnTo>
                  <a:lnTo>
                    <a:pt x="3483246" y="385441"/>
                  </a:lnTo>
                  <a:lnTo>
                    <a:pt x="3483246" y="389667"/>
                  </a:lnTo>
                  <a:lnTo>
                    <a:pt x="3483246" y="393882"/>
                  </a:lnTo>
                  <a:lnTo>
                    <a:pt x="3483246" y="398085"/>
                  </a:lnTo>
                  <a:lnTo>
                    <a:pt x="3483246" y="402277"/>
                  </a:lnTo>
                  <a:lnTo>
                    <a:pt x="3483246" y="406457"/>
                  </a:lnTo>
                  <a:lnTo>
                    <a:pt x="3483246" y="410626"/>
                  </a:lnTo>
                  <a:lnTo>
                    <a:pt x="3483246" y="414784"/>
                  </a:lnTo>
                  <a:lnTo>
                    <a:pt x="3483246" y="418931"/>
                  </a:lnTo>
                  <a:lnTo>
                    <a:pt x="3483246" y="423066"/>
                  </a:lnTo>
                  <a:lnTo>
                    <a:pt x="3483246" y="427190"/>
                  </a:lnTo>
                  <a:lnTo>
                    <a:pt x="3483246" y="431303"/>
                  </a:lnTo>
                  <a:lnTo>
                    <a:pt x="3483246" y="435405"/>
                  </a:lnTo>
                  <a:lnTo>
                    <a:pt x="3483246" y="439496"/>
                  </a:lnTo>
                  <a:lnTo>
                    <a:pt x="3483246" y="443577"/>
                  </a:lnTo>
                  <a:lnTo>
                    <a:pt x="3483246" y="447646"/>
                  </a:lnTo>
                  <a:lnTo>
                    <a:pt x="3483246" y="451704"/>
                  </a:lnTo>
                  <a:lnTo>
                    <a:pt x="3483246" y="455751"/>
                  </a:lnTo>
                  <a:lnTo>
                    <a:pt x="3483246" y="459788"/>
                  </a:lnTo>
                  <a:lnTo>
                    <a:pt x="3483246" y="463814"/>
                  </a:lnTo>
                  <a:lnTo>
                    <a:pt x="3483246" y="467829"/>
                  </a:lnTo>
                  <a:lnTo>
                    <a:pt x="3483246" y="471834"/>
                  </a:lnTo>
                  <a:lnTo>
                    <a:pt x="3483246" y="475828"/>
                  </a:lnTo>
                  <a:lnTo>
                    <a:pt x="3483246" y="479811"/>
                  </a:lnTo>
                  <a:lnTo>
                    <a:pt x="3483246" y="483784"/>
                  </a:lnTo>
                  <a:lnTo>
                    <a:pt x="3483246" y="487746"/>
                  </a:lnTo>
                  <a:lnTo>
                    <a:pt x="3483246" y="491698"/>
                  </a:lnTo>
                  <a:lnTo>
                    <a:pt x="3483246" y="495639"/>
                  </a:lnTo>
                  <a:lnTo>
                    <a:pt x="3483246" y="499570"/>
                  </a:lnTo>
                  <a:lnTo>
                    <a:pt x="3483246" y="503491"/>
                  </a:lnTo>
                  <a:lnTo>
                    <a:pt x="3483246" y="507402"/>
                  </a:lnTo>
                  <a:lnTo>
                    <a:pt x="3483246" y="511302"/>
                  </a:lnTo>
                  <a:lnTo>
                    <a:pt x="3483246" y="515192"/>
                  </a:lnTo>
                  <a:lnTo>
                    <a:pt x="3483246" y="519072"/>
                  </a:lnTo>
                  <a:lnTo>
                    <a:pt x="3483246" y="522941"/>
                  </a:lnTo>
                  <a:lnTo>
                    <a:pt x="3483246" y="526801"/>
                  </a:lnTo>
                  <a:lnTo>
                    <a:pt x="3483246" y="530650"/>
                  </a:lnTo>
                  <a:lnTo>
                    <a:pt x="3483246" y="534490"/>
                  </a:lnTo>
                  <a:lnTo>
                    <a:pt x="3483246" y="538319"/>
                  </a:lnTo>
                  <a:lnTo>
                    <a:pt x="3483246" y="542139"/>
                  </a:lnTo>
                  <a:lnTo>
                    <a:pt x="3483246" y="545949"/>
                  </a:lnTo>
                  <a:lnTo>
                    <a:pt x="3483246" y="549749"/>
                  </a:lnTo>
                  <a:lnTo>
                    <a:pt x="3483246" y="553539"/>
                  </a:lnTo>
                  <a:lnTo>
                    <a:pt x="3483246" y="557319"/>
                  </a:lnTo>
                  <a:lnTo>
                    <a:pt x="3483246" y="561090"/>
                  </a:lnTo>
                  <a:lnTo>
                    <a:pt x="3483246" y="564850"/>
                  </a:lnTo>
                  <a:lnTo>
                    <a:pt x="3483246" y="568602"/>
                  </a:lnTo>
                  <a:lnTo>
                    <a:pt x="3483246" y="572343"/>
                  </a:lnTo>
                  <a:lnTo>
                    <a:pt x="3483246" y="576075"/>
                  </a:lnTo>
                  <a:lnTo>
                    <a:pt x="3483246" y="579797"/>
                  </a:lnTo>
                  <a:lnTo>
                    <a:pt x="3483246" y="583510"/>
                  </a:lnTo>
                  <a:lnTo>
                    <a:pt x="3483246" y="587214"/>
                  </a:lnTo>
                  <a:lnTo>
                    <a:pt x="3483246" y="590907"/>
                  </a:lnTo>
                  <a:lnTo>
                    <a:pt x="3483246" y="594592"/>
                  </a:lnTo>
                  <a:lnTo>
                    <a:pt x="3483246" y="598267"/>
                  </a:lnTo>
                  <a:lnTo>
                    <a:pt x="3483246" y="601933"/>
                  </a:lnTo>
                  <a:lnTo>
                    <a:pt x="3483246" y="605589"/>
                  </a:lnTo>
                  <a:lnTo>
                    <a:pt x="3483246" y="609237"/>
                  </a:lnTo>
                  <a:lnTo>
                    <a:pt x="3483246" y="612875"/>
                  </a:lnTo>
                  <a:lnTo>
                    <a:pt x="3483246" y="616503"/>
                  </a:lnTo>
                  <a:lnTo>
                    <a:pt x="3483246" y="620123"/>
                  </a:lnTo>
                  <a:lnTo>
                    <a:pt x="3483246" y="623734"/>
                  </a:lnTo>
                  <a:lnTo>
                    <a:pt x="3483246" y="627335"/>
                  </a:lnTo>
                  <a:lnTo>
                    <a:pt x="3483246" y="630927"/>
                  </a:lnTo>
                  <a:lnTo>
                    <a:pt x="3483246" y="634511"/>
                  </a:lnTo>
                  <a:lnTo>
                    <a:pt x="3483246" y="638085"/>
                  </a:lnTo>
                  <a:lnTo>
                    <a:pt x="3483246" y="641650"/>
                  </a:lnTo>
                  <a:lnTo>
                    <a:pt x="3483246" y="645207"/>
                  </a:lnTo>
                  <a:lnTo>
                    <a:pt x="3483246" y="648754"/>
                  </a:lnTo>
                  <a:lnTo>
                    <a:pt x="3483246" y="652293"/>
                  </a:lnTo>
                  <a:lnTo>
                    <a:pt x="3483246" y="655823"/>
                  </a:lnTo>
                  <a:lnTo>
                    <a:pt x="3483246" y="659344"/>
                  </a:lnTo>
                  <a:lnTo>
                    <a:pt x="3483246" y="662856"/>
                  </a:lnTo>
                  <a:lnTo>
                    <a:pt x="3483246" y="666360"/>
                  </a:lnTo>
                  <a:lnTo>
                    <a:pt x="3483246" y="669855"/>
                  </a:lnTo>
                  <a:lnTo>
                    <a:pt x="3483246" y="673341"/>
                  </a:lnTo>
                  <a:lnTo>
                    <a:pt x="3483246" y="676819"/>
                  </a:lnTo>
                  <a:lnTo>
                    <a:pt x="3483246" y="680288"/>
                  </a:lnTo>
                  <a:lnTo>
                    <a:pt x="3483246" y="683748"/>
                  </a:lnTo>
                  <a:lnTo>
                    <a:pt x="3483246" y="687200"/>
                  </a:lnTo>
                  <a:lnTo>
                    <a:pt x="3483246" y="690643"/>
                  </a:lnTo>
                  <a:lnTo>
                    <a:pt x="3483246" y="694078"/>
                  </a:lnTo>
                  <a:lnTo>
                    <a:pt x="3483246" y="697505"/>
                  </a:lnTo>
                  <a:lnTo>
                    <a:pt x="3483246" y="700923"/>
                  </a:lnTo>
                  <a:lnTo>
                    <a:pt x="3483246" y="704333"/>
                  </a:lnTo>
                  <a:lnTo>
                    <a:pt x="3483246" y="707734"/>
                  </a:lnTo>
                  <a:lnTo>
                    <a:pt x="3483246" y="711127"/>
                  </a:lnTo>
                  <a:lnTo>
                    <a:pt x="3483246" y="714512"/>
                  </a:lnTo>
                  <a:lnTo>
                    <a:pt x="3483246" y="717888"/>
                  </a:lnTo>
                  <a:lnTo>
                    <a:pt x="3483246" y="721256"/>
                  </a:lnTo>
                  <a:lnTo>
                    <a:pt x="3483246" y="724617"/>
                  </a:lnTo>
                  <a:lnTo>
                    <a:pt x="3483246" y="727968"/>
                  </a:lnTo>
                  <a:lnTo>
                    <a:pt x="3483246" y="731312"/>
                  </a:lnTo>
                  <a:lnTo>
                    <a:pt x="3483246" y="734648"/>
                  </a:lnTo>
                  <a:lnTo>
                    <a:pt x="3483246" y="737976"/>
                  </a:lnTo>
                  <a:lnTo>
                    <a:pt x="3483246" y="741295"/>
                  </a:lnTo>
                  <a:lnTo>
                    <a:pt x="3483246" y="744607"/>
                  </a:lnTo>
                  <a:lnTo>
                    <a:pt x="3483246" y="747910"/>
                  </a:lnTo>
                  <a:lnTo>
                    <a:pt x="3483246" y="751206"/>
                  </a:lnTo>
                  <a:lnTo>
                    <a:pt x="3483246" y="754493"/>
                  </a:lnTo>
                  <a:lnTo>
                    <a:pt x="3483246" y="757773"/>
                  </a:lnTo>
                  <a:lnTo>
                    <a:pt x="3483246" y="761045"/>
                  </a:lnTo>
                  <a:lnTo>
                    <a:pt x="3483246" y="764309"/>
                  </a:lnTo>
                  <a:lnTo>
                    <a:pt x="3483246" y="767565"/>
                  </a:lnTo>
                  <a:lnTo>
                    <a:pt x="3483246" y="770814"/>
                  </a:lnTo>
                  <a:lnTo>
                    <a:pt x="3483246" y="774054"/>
                  </a:lnTo>
                  <a:lnTo>
                    <a:pt x="3483246" y="777287"/>
                  </a:lnTo>
                  <a:lnTo>
                    <a:pt x="3483246" y="780513"/>
                  </a:lnTo>
                  <a:lnTo>
                    <a:pt x="3483246" y="783730"/>
                  </a:lnTo>
                  <a:lnTo>
                    <a:pt x="3483246" y="786940"/>
                  </a:lnTo>
                  <a:lnTo>
                    <a:pt x="3483246" y="790142"/>
                  </a:lnTo>
                  <a:lnTo>
                    <a:pt x="3483246" y="793337"/>
                  </a:lnTo>
                  <a:lnTo>
                    <a:pt x="3483246" y="796524"/>
                  </a:lnTo>
                  <a:lnTo>
                    <a:pt x="3483246" y="799704"/>
                  </a:lnTo>
                  <a:lnTo>
                    <a:pt x="3483246" y="802876"/>
                  </a:lnTo>
                  <a:lnTo>
                    <a:pt x="3483246" y="806040"/>
                  </a:lnTo>
                  <a:lnTo>
                    <a:pt x="3483246" y="809197"/>
                  </a:lnTo>
                  <a:lnTo>
                    <a:pt x="3483246" y="812347"/>
                  </a:lnTo>
                  <a:lnTo>
                    <a:pt x="3483246" y="815489"/>
                  </a:lnTo>
                  <a:lnTo>
                    <a:pt x="3483246" y="818624"/>
                  </a:lnTo>
                  <a:lnTo>
                    <a:pt x="3483246" y="821751"/>
                  </a:lnTo>
                  <a:lnTo>
                    <a:pt x="3483246" y="824872"/>
                  </a:lnTo>
                  <a:lnTo>
                    <a:pt x="3483246" y="827984"/>
                  </a:lnTo>
                  <a:lnTo>
                    <a:pt x="3483246" y="831090"/>
                  </a:lnTo>
                  <a:lnTo>
                    <a:pt x="3483246" y="834188"/>
                  </a:lnTo>
                  <a:lnTo>
                    <a:pt x="3483246" y="837279"/>
                  </a:lnTo>
                  <a:lnTo>
                    <a:pt x="3483246" y="840363"/>
                  </a:lnTo>
                  <a:lnTo>
                    <a:pt x="3483246" y="843440"/>
                  </a:lnTo>
                  <a:lnTo>
                    <a:pt x="3483246" y="846510"/>
                  </a:lnTo>
                  <a:lnTo>
                    <a:pt x="3483246" y="849572"/>
                  </a:lnTo>
                  <a:lnTo>
                    <a:pt x="3483246" y="852627"/>
                  </a:lnTo>
                  <a:lnTo>
                    <a:pt x="3483246" y="855675"/>
                  </a:lnTo>
                  <a:lnTo>
                    <a:pt x="3483246" y="858717"/>
                  </a:lnTo>
                  <a:lnTo>
                    <a:pt x="3483246" y="861751"/>
                  </a:lnTo>
                  <a:lnTo>
                    <a:pt x="3483246" y="864778"/>
                  </a:lnTo>
                  <a:lnTo>
                    <a:pt x="3483246" y="867798"/>
                  </a:lnTo>
                  <a:lnTo>
                    <a:pt x="3483246" y="870811"/>
                  </a:lnTo>
                  <a:lnTo>
                    <a:pt x="3483246" y="873817"/>
                  </a:lnTo>
                  <a:lnTo>
                    <a:pt x="3483246" y="876817"/>
                  </a:lnTo>
                  <a:lnTo>
                    <a:pt x="3483246" y="879809"/>
                  </a:lnTo>
                  <a:lnTo>
                    <a:pt x="3483246" y="882795"/>
                  </a:lnTo>
                  <a:lnTo>
                    <a:pt x="3483246" y="885774"/>
                  </a:lnTo>
                  <a:lnTo>
                    <a:pt x="3483246" y="888746"/>
                  </a:lnTo>
                  <a:lnTo>
                    <a:pt x="3483246" y="891711"/>
                  </a:lnTo>
                  <a:lnTo>
                    <a:pt x="3483246" y="894669"/>
                  </a:lnTo>
                  <a:lnTo>
                    <a:pt x="3483246" y="897621"/>
                  </a:lnTo>
                  <a:lnTo>
                    <a:pt x="3483246" y="900566"/>
                  </a:lnTo>
                  <a:lnTo>
                    <a:pt x="3483246" y="903504"/>
                  </a:lnTo>
                  <a:lnTo>
                    <a:pt x="3483246" y="906435"/>
                  </a:lnTo>
                  <a:lnTo>
                    <a:pt x="3483246" y="909360"/>
                  </a:lnTo>
                  <a:lnTo>
                    <a:pt x="3483246" y="912278"/>
                  </a:lnTo>
                  <a:lnTo>
                    <a:pt x="3483246" y="915190"/>
                  </a:lnTo>
                  <a:lnTo>
                    <a:pt x="3483246" y="918095"/>
                  </a:lnTo>
                  <a:lnTo>
                    <a:pt x="3483246" y="920994"/>
                  </a:lnTo>
                  <a:lnTo>
                    <a:pt x="3483246" y="923886"/>
                  </a:lnTo>
                  <a:lnTo>
                    <a:pt x="3483246" y="926771"/>
                  </a:lnTo>
                  <a:lnTo>
                    <a:pt x="3483246" y="929650"/>
                  </a:lnTo>
                  <a:lnTo>
                    <a:pt x="3483246" y="932522"/>
                  </a:lnTo>
                  <a:lnTo>
                    <a:pt x="3483246" y="935388"/>
                  </a:lnTo>
                  <a:lnTo>
                    <a:pt x="3483246" y="938248"/>
                  </a:lnTo>
                  <a:lnTo>
                    <a:pt x="3483246" y="941101"/>
                  </a:lnTo>
                  <a:lnTo>
                    <a:pt x="3483246" y="943948"/>
                  </a:lnTo>
                  <a:lnTo>
                    <a:pt x="3483246" y="946788"/>
                  </a:lnTo>
                  <a:lnTo>
                    <a:pt x="3483246" y="949622"/>
                  </a:lnTo>
                  <a:lnTo>
                    <a:pt x="3483246" y="952450"/>
                  </a:lnTo>
                  <a:lnTo>
                    <a:pt x="3483246" y="955271"/>
                  </a:lnTo>
                  <a:lnTo>
                    <a:pt x="3483246" y="958086"/>
                  </a:lnTo>
                  <a:lnTo>
                    <a:pt x="3483246" y="960895"/>
                  </a:lnTo>
                  <a:lnTo>
                    <a:pt x="3483246" y="963698"/>
                  </a:lnTo>
                  <a:lnTo>
                    <a:pt x="3483246" y="966494"/>
                  </a:lnTo>
                  <a:lnTo>
                    <a:pt x="3483246" y="969284"/>
                  </a:lnTo>
                  <a:lnTo>
                    <a:pt x="3483246" y="972068"/>
                  </a:lnTo>
                  <a:lnTo>
                    <a:pt x="3483246" y="974846"/>
                  </a:lnTo>
                  <a:lnTo>
                    <a:pt x="3483246" y="977618"/>
                  </a:lnTo>
                  <a:lnTo>
                    <a:pt x="3483246" y="980384"/>
                  </a:lnTo>
                  <a:lnTo>
                    <a:pt x="3483246" y="983143"/>
                  </a:lnTo>
                  <a:lnTo>
                    <a:pt x="3483246" y="985896"/>
                  </a:lnTo>
                  <a:lnTo>
                    <a:pt x="3483246" y="988644"/>
                  </a:lnTo>
                  <a:lnTo>
                    <a:pt x="3483246" y="991385"/>
                  </a:lnTo>
                  <a:lnTo>
                    <a:pt x="3483246" y="994120"/>
                  </a:lnTo>
                  <a:lnTo>
                    <a:pt x="3483246" y="996850"/>
                  </a:lnTo>
                  <a:lnTo>
                    <a:pt x="3483246" y="999573"/>
                  </a:lnTo>
                  <a:lnTo>
                    <a:pt x="3483246" y="1002290"/>
                  </a:lnTo>
                  <a:lnTo>
                    <a:pt x="3483246" y="1005002"/>
                  </a:lnTo>
                  <a:lnTo>
                    <a:pt x="3483246" y="1007707"/>
                  </a:lnTo>
                  <a:lnTo>
                    <a:pt x="3483246" y="1010407"/>
                  </a:lnTo>
                  <a:lnTo>
                    <a:pt x="3483246" y="1013101"/>
                  </a:lnTo>
                  <a:lnTo>
                    <a:pt x="3483246" y="1015789"/>
                  </a:lnTo>
                  <a:lnTo>
                    <a:pt x="3483246" y="1018471"/>
                  </a:lnTo>
                  <a:lnTo>
                    <a:pt x="3483246" y="1021147"/>
                  </a:lnTo>
                  <a:lnTo>
                    <a:pt x="3483246" y="1023817"/>
                  </a:lnTo>
                  <a:lnTo>
                    <a:pt x="3483246" y="1026482"/>
                  </a:lnTo>
                  <a:lnTo>
                    <a:pt x="3483246" y="1029141"/>
                  </a:lnTo>
                  <a:lnTo>
                    <a:pt x="3483246" y="1031794"/>
                  </a:lnTo>
                  <a:lnTo>
                    <a:pt x="3483246" y="1034441"/>
                  </a:lnTo>
                  <a:lnTo>
                    <a:pt x="3483246" y="1037083"/>
                  </a:lnTo>
                  <a:lnTo>
                    <a:pt x="3483246" y="1039719"/>
                  </a:lnTo>
                  <a:lnTo>
                    <a:pt x="3483246" y="1042349"/>
                  </a:lnTo>
                  <a:lnTo>
                    <a:pt x="3483246" y="1044974"/>
                  </a:lnTo>
                  <a:lnTo>
                    <a:pt x="3483246" y="1047593"/>
                  </a:lnTo>
                  <a:lnTo>
                    <a:pt x="3483246" y="1050206"/>
                  </a:lnTo>
                  <a:lnTo>
                    <a:pt x="3483246" y="1052814"/>
                  </a:lnTo>
                  <a:lnTo>
                    <a:pt x="3483246" y="1055416"/>
                  </a:lnTo>
                  <a:lnTo>
                    <a:pt x="3483246" y="1058012"/>
                  </a:lnTo>
                  <a:lnTo>
                    <a:pt x="3483246" y="1060604"/>
                  </a:lnTo>
                  <a:lnTo>
                    <a:pt x="3483246" y="1063189"/>
                  </a:lnTo>
                  <a:lnTo>
                    <a:pt x="3483246" y="1065769"/>
                  </a:lnTo>
                  <a:lnTo>
                    <a:pt x="3483246" y="1068344"/>
                  </a:lnTo>
                  <a:lnTo>
                    <a:pt x="3483246" y="1070913"/>
                  </a:lnTo>
                  <a:lnTo>
                    <a:pt x="3483246" y="1073476"/>
                  </a:lnTo>
                  <a:lnTo>
                    <a:pt x="3483246" y="1076034"/>
                  </a:lnTo>
                  <a:lnTo>
                    <a:pt x="3483246" y="1078587"/>
                  </a:lnTo>
                  <a:lnTo>
                    <a:pt x="3483246" y="1081134"/>
                  </a:lnTo>
                  <a:lnTo>
                    <a:pt x="3483246" y="1083676"/>
                  </a:lnTo>
                  <a:lnTo>
                    <a:pt x="3483246" y="1086213"/>
                  </a:lnTo>
                  <a:lnTo>
                    <a:pt x="3483246" y="1088744"/>
                  </a:lnTo>
                  <a:lnTo>
                    <a:pt x="3483246" y="1091270"/>
                  </a:lnTo>
                  <a:lnTo>
                    <a:pt x="3483246" y="1093790"/>
                  </a:lnTo>
                  <a:lnTo>
                    <a:pt x="3483246" y="1096306"/>
                  </a:lnTo>
                  <a:lnTo>
                    <a:pt x="3483246" y="1098816"/>
                  </a:lnTo>
                  <a:lnTo>
                    <a:pt x="3483246" y="1101320"/>
                  </a:lnTo>
                  <a:lnTo>
                    <a:pt x="3483246" y="1103820"/>
                  </a:lnTo>
                  <a:lnTo>
                    <a:pt x="3483246" y="1106314"/>
                  </a:lnTo>
                  <a:lnTo>
                    <a:pt x="3483246" y="1108803"/>
                  </a:lnTo>
                  <a:lnTo>
                    <a:pt x="3483246" y="1111286"/>
                  </a:lnTo>
                  <a:lnTo>
                    <a:pt x="3483246" y="1113765"/>
                  </a:lnTo>
                  <a:lnTo>
                    <a:pt x="3483246" y="1116238"/>
                  </a:lnTo>
                  <a:lnTo>
                    <a:pt x="3483246" y="1118707"/>
                  </a:lnTo>
                  <a:lnTo>
                    <a:pt x="3483246" y="1121170"/>
                  </a:lnTo>
                  <a:lnTo>
                    <a:pt x="3483246" y="1123628"/>
                  </a:lnTo>
                  <a:lnTo>
                    <a:pt x="3483246" y="1126080"/>
                  </a:lnTo>
                  <a:lnTo>
                    <a:pt x="3483246" y="1128528"/>
                  </a:lnTo>
                  <a:lnTo>
                    <a:pt x="3483246" y="1130971"/>
                  </a:lnTo>
                  <a:lnTo>
                    <a:pt x="3483246" y="1133408"/>
                  </a:lnTo>
                  <a:lnTo>
                    <a:pt x="3483246" y="1135841"/>
                  </a:lnTo>
                  <a:lnTo>
                    <a:pt x="3483246" y="1138268"/>
                  </a:lnTo>
                  <a:lnTo>
                    <a:pt x="3483246" y="1140691"/>
                  </a:lnTo>
                  <a:lnTo>
                    <a:pt x="3483246" y="1143108"/>
                  </a:lnTo>
                  <a:lnTo>
                    <a:pt x="3483246" y="1145521"/>
                  </a:lnTo>
                  <a:lnTo>
                    <a:pt x="3483246" y="1147928"/>
                  </a:lnTo>
                  <a:lnTo>
                    <a:pt x="3483246" y="1150331"/>
                  </a:lnTo>
                  <a:lnTo>
                    <a:pt x="3483246" y="1152729"/>
                  </a:lnTo>
                  <a:lnTo>
                    <a:pt x="3483246" y="1155121"/>
                  </a:lnTo>
                  <a:lnTo>
                    <a:pt x="3483246" y="1157509"/>
                  </a:lnTo>
                  <a:lnTo>
                    <a:pt x="3483246" y="1159892"/>
                  </a:lnTo>
                  <a:lnTo>
                    <a:pt x="3483246" y="1162270"/>
                  </a:lnTo>
                  <a:lnTo>
                    <a:pt x="3483246" y="1164643"/>
                  </a:lnTo>
                  <a:lnTo>
                    <a:pt x="3483246" y="1167012"/>
                  </a:lnTo>
                  <a:lnTo>
                    <a:pt x="3483246" y="1169375"/>
                  </a:lnTo>
                  <a:lnTo>
                    <a:pt x="3483246" y="1171734"/>
                  </a:lnTo>
                  <a:lnTo>
                    <a:pt x="3483246" y="1174088"/>
                  </a:lnTo>
                  <a:lnTo>
                    <a:pt x="3483246" y="1176437"/>
                  </a:lnTo>
                  <a:lnTo>
                    <a:pt x="3483246" y="1178781"/>
                  </a:lnTo>
                  <a:lnTo>
                    <a:pt x="3483246" y="1181121"/>
                  </a:lnTo>
                  <a:lnTo>
                    <a:pt x="3483246" y="1183456"/>
                  </a:lnTo>
                  <a:lnTo>
                    <a:pt x="3483246" y="1185786"/>
                  </a:lnTo>
                  <a:lnTo>
                    <a:pt x="3483246" y="1188111"/>
                  </a:lnTo>
                  <a:lnTo>
                    <a:pt x="3483246" y="1190432"/>
                  </a:lnTo>
                  <a:lnTo>
                    <a:pt x="3483246" y="1192748"/>
                  </a:lnTo>
                  <a:lnTo>
                    <a:pt x="3483246" y="1195059"/>
                  </a:lnTo>
                  <a:lnTo>
                    <a:pt x="3483246" y="1197366"/>
                  </a:lnTo>
                  <a:lnTo>
                    <a:pt x="3483246" y="1199668"/>
                  </a:lnTo>
                  <a:lnTo>
                    <a:pt x="3483246" y="1201965"/>
                  </a:lnTo>
                  <a:lnTo>
                    <a:pt x="3483246" y="1204258"/>
                  </a:lnTo>
                  <a:lnTo>
                    <a:pt x="3483246" y="1206546"/>
                  </a:lnTo>
                  <a:lnTo>
                    <a:pt x="3483246" y="1208829"/>
                  </a:lnTo>
                  <a:lnTo>
                    <a:pt x="3483246" y="1211108"/>
                  </a:lnTo>
                  <a:lnTo>
                    <a:pt x="3483246" y="1213383"/>
                  </a:lnTo>
                  <a:lnTo>
                    <a:pt x="3483246" y="1215653"/>
                  </a:lnTo>
                  <a:lnTo>
                    <a:pt x="3483246" y="1217918"/>
                  </a:lnTo>
                  <a:lnTo>
                    <a:pt x="3483246" y="1220179"/>
                  </a:lnTo>
                  <a:lnTo>
                    <a:pt x="3483246" y="1222435"/>
                  </a:lnTo>
                  <a:lnTo>
                    <a:pt x="3483246" y="1224687"/>
                  </a:lnTo>
                  <a:lnTo>
                    <a:pt x="3483246" y="1226934"/>
                  </a:lnTo>
                  <a:lnTo>
                    <a:pt x="3483246" y="1229177"/>
                  </a:lnTo>
                  <a:lnTo>
                    <a:pt x="3483246" y="1231416"/>
                  </a:lnTo>
                  <a:lnTo>
                    <a:pt x="3483246" y="1233649"/>
                  </a:lnTo>
                  <a:lnTo>
                    <a:pt x="3483246" y="1235879"/>
                  </a:lnTo>
                  <a:lnTo>
                    <a:pt x="3483246" y="1238104"/>
                  </a:lnTo>
                  <a:lnTo>
                    <a:pt x="3483246" y="1240325"/>
                  </a:lnTo>
                  <a:lnTo>
                    <a:pt x="3483246" y="1242541"/>
                  </a:lnTo>
                  <a:lnTo>
                    <a:pt x="3483246" y="1244753"/>
                  </a:lnTo>
                  <a:lnTo>
                    <a:pt x="3483246" y="1246961"/>
                  </a:lnTo>
                  <a:lnTo>
                    <a:pt x="3483246" y="1249164"/>
                  </a:lnTo>
                  <a:lnTo>
                    <a:pt x="3483246" y="1251363"/>
                  </a:lnTo>
                  <a:lnTo>
                    <a:pt x="3483246" y="1253557"/>
                  </a:lnTo>
                  <a:lnTo>
                    <a:pt x="3483246" y="1255748"/>
                  </a:lnTo>
                  <a:lnTo>
                    <a:pt x="3483246" y="1257934"/>
                  </a:lnTo>
                  <a:lnTo>
                    <a:pt x="3483246" y="1260115"/>
                  </a:lnTo>
                  <a:lnTo>
                    <a:pt x="3483246" y="1262293"/>
                  </a:lnTo>
                  <a:lnTo>
                    <a:pt x="3483246" y="1264466"/>
                  </a:lnTo>
                  <a:lnTo>
                    <a:pt x="3483246" y="1266635"/>
                  </a:lnTo>
                  <a:lnTo>
                    <a:pt x="3483246" y="1268799"/>
                  </a:lnTo>
                  <a:lnTo>
                    <a:pt x="3483246" y="1270960"/>
                  </a:lnTo>
                  <a:lnTo>
                    <a:pt x="3483246" y="1273116"/>
                  </a:lnTo>
                  <a:lnTo>
                    <a:pt x="3483246" y="1275268"/>
                  </a:lnTo>
                  <a:lnTo>
                    <a:pt x="3483246" y="1277416"/>
                  </a:lnTo>
                  <a:lnTo>
                    <a:pt x="3483246" y="1279560"/>
                  </a:lnTo>
                  <a:lnTo>
                    <a:pt x="3483246" y="1281699"/>
                  </a:lnTo>
                  <a:lnTo>
                    <a:pt x="3483246" y="1283834"/>
                  </a:lnTo>
                  <a:lnTo>
                    <a:pt x="3483246" y="1285966"/>
                  </a:lnTo>
                  <a:lnTo>
                    <a:pt x="3483246" y="1288093"/>
                  </a:lnTo>
                  <a:lnTo>
                    <a:pt x="3483246" y="1290216"/>
                  </a:lnTo>
                  <a:lnTo>
                    <a:pt x="3483246" y="1292335"/>
                  </a:lnTo>
                  <a:lnTo>
                    <a:pt x="3483246" y="1294449"/>
                  </a:lnTo>
                  <a:lnTo>
                    <a:pt x="3483246" y="1296560"/>
                  </a:lnTo>
                  <a:lnTo>
                    <a:pt x="3483246" y="1298667"/>
                  </a:lnTo>
                  <a:lnTo>
                    <a:pt x="3483246" y="1300769"/>
                  </a:lnTo>
                  <a:lnTo>
                    <a:pt x="3483246" y="1302868"/>
                  </a:lnTo>
                  <a:lnTo>
                    <a:pt x="3483246" y="1304962"/>
                  </a:lnTo>
                  <a:lnTo>
                    <a:pt x="3483246" y="1307053"/>
                  </a:lnTo>
                  <a:lnTo>
                    <a:pt x="3483246" y="1309139"/>
                  </a:lnTo>
                  <a:lnTo>
                    <a:pt x="3483246" y="1311222"/>
                  </a:lnTo>
                  <a:lnTo>
                    <a:pt x="3483246" y="1313300"/>
                  </a:lnTo>
                  <a:lnTo>
                    <a:pt x="3483246" y="1315375"/>
                  </a:lnTo>
                  <a:lnTo>
                    <a:pt x="3483246" y="1317445"/>
                  </a:lnTo>
                  <a:lnTo>
                    <a:pt x="3483246" y="1319512"/>
                  </a:lnTo>
                  <a:lnTo>
                    <a:pt x="3483246" y="1321575"/>
                  </a:lnTo>
                  <a:lnTo>
                    <a:pt x="3483246" y="1323633"/>
                  </a:lnTo>
                  <a:lnTo>
                    <a:pt x="3483246" y="1325688"/>
                  </a:lnTo>
                  <a:lnTo>
                    <a:pt x="3483246" y="1327739"/>
                  </a:lnTo>
                  <a:lnTo>
                    <a:pt x="3483246" y="1329786"/>
                  </a:lnTo>
                  <a:lnTo>
                    <a:pt x="3483246" y="1331829"/>
                  </a:lnTo>
                  <a:lnTo>
                    <a:pt x="3483246" y="1333868"/>
                  </a:lnTo>
                  <a:lnTo>
                    <a:pt x="3483246" y="1335904"/>
                  </a:lnTo>
                  <a:lnTo>
                    <a:pt x="3483246" y="1337935"/>
                  </a:lnTo>
                  <a:lnTo>
                    <a:pt x="3483246" y="1339963"/>
                  </a:lnTo>
                  <a:lnTo>
                    <a:pt x="3483246" y="1341987"/>
                  </a:lnTo>
                  <a:lnTo>
                    <a:pt x="3483246" y="1344007"/>
                  </a:lnTo>
                  <a:lnTo>
                    <a:pt x="3483246" y="1346023"/>
                  </a:lnTo>
                  <a:lnTo>
                    <a:pt x="3483246" y="1348036"/>
                  </a:lnTo>
                  <a:lnTo>
                    <a:pt x="3483246" y="1350044"/>
                  </a:lnTo>
                  <a:lnTo>
                    <a:pt x="3483246" y="1352049"/>
                  </a:lnTo>
                  <a:lnTo>
                    <a:pt x="3483246" y="1354050"/>
                  </a:lnTo>
                  <a:lnTo>
                    <a:pt x="3483246" y="1356048"/>
                  </a:lnTo>
                  <a:lnTo>
                    <a:pt x="3483246" y="1358041"/>
                  </a:lnTo>
                  <a:lnTo>
                    <a:pt x="3483246" y="1360031"/>
                  </a:lnTo>
                  <a:lnTo>
                    <a:pt x="3483246" y="1362017"/>
                  </a:lnTo>
                  <a:lnTo>
                    <a:pt x="3483246" y="1364000"/>
                  </a:lnTo>
                  <a:lnTo>
                    <a:pt x="3483246" y="1365979"/>
                  </a:lnTo>
                  <a:lnTo>
                    <a:pt x="3483246" y="1367954"/>
                  </a:lnTo>
                  <a:lnTo>
                    <a:pt x="3483246" y="1369925"/>
                  </a:lnTo>
                  <a:lnTo>
                    <a:pt x="3483246" y="1371893"/>
                  </a:lnTo>
                  <a:lnTo>
                    <a:pt x="3483246" y="1373857"/>
                  </a:lnTo>
                  <a:lnTo>
                    <a:pt x="3483246" y="1375817"/>
                  </a:lnTo>
                  <a:lnTo>
                    <a:pt x="3483246" y="1377774"/>
                  </a:lnTo>
                  <a:lnTo>
                    <a:pt x="3483246" y="1379727"/>
                  </a:lnTo>
                  <a:lnTo>
                    <a:pt x="3483246" y="1381677"/>
                  </a:lnTo>
                  <a:lnTo>
                    <a:pt x="3483246" y="1383623"/>
                  </a:lnTo>
                  <a:lnTo>
                    <a:pt x="3483246" y="1385565"/>
                  </a:lnTo>
                  <a:lnTo>
                    <a:pt x="3483246" y="1387504"/>
                  </a:lnTo>
                  <a:lnTo>
                    <a:pt x="3483246" y="1389439"/>
                  </a:lnTo>
                  <a:lnTo>
                    <a:pt x="3483246" y="1391370"/>
                  </a:lnTo>
                  <a:lnTo>
                    <a:pt x="3483246" y="1393298"/>
                  </a:lnTo>
                  <a:lnTo>
                    <a:pt x="3483246" y="1395223"/>
                  </a:lnTo>
                  <a:lnTo>
                    <a:pt x="3483246" y="1397144"/>
                  </a:lnTo>
                  <a:lnTo>
                    <a:pt x="3483246" y="1399061"/>
                  </a:lnTo>
                  <a:lnTo>
                    <a:pt x="3483246" y="1400975"/>
                  </a:lnTo>
                  <a:lnTo>
                    <a:pt x="3483246" y="1402885"/>
                  </a:lnTo>
                  <a:lnTo>
                    <a:pt x="3483246" y="1404792"/>
                  </a:lnTo>
                  <a:lnTo>
                    <a:pt x="3483246" y="1406695"/>
                  </a:lnTo>
                  <a:lnTo>
                    <a:pt x="3483246" y="1408595"/>
                  </a:lnTo>
                  <a:lnTo>
                    <a:pt x="3483246" y="1410492"/>
                  </a:lnTo>
                  <a:lnTo>
                    <a:pt x="3483246" y="1412385"/>
                  </a:lnTo>
                  <a:lnTo>
                    <a:pt x="3483246" y="1414274"/>
                  </a:lnTo>
                  <a:lnTo>
                    <a:pt x="3483246" y="1416160"/>
                  </a:lnTo>
                  <a:lnTo>
                    <a:pt x="3483246" y="1418043"/>
                  </a:lnTo>
                  <a:lnTo>
                    <a:pt x="3483246" y="1419922"/>
                  </a:lnTo>
                  <a:lnTo>
                    <a:pt x="3483246" y="1421798"/>
                  </a:lnTo>
                  <a:lnTo>
                    <a:pt x="3483246" y="1423670"/>
                  </a:lnTo>
                  <a:lnTo>
                    <a:pt x="3483246" y="1425539"/>
                  </a:lnTo>
                  <a:lnTo>
                    <a:pt x="3483246" y="1427404"/>
                  </a:lnTo>
                  <a:lnTo>
                    <a:pt x="3483246" y="1429267"/>
                  </a:lnTo>
                  <a:lnTo>
                    <a:pt x="3483246" y="1431125"/>
                  </a:lnTo>
                  <a:lnTo>
                    <a:pt x="3483246" y="1432981"/>
                  </a:lnTo>
                  <a:lnTo>
                    <a:pt x="3483246" y="1434833"/>
                  </a:lnTo>
                  <a:lnTo>
                    <a:pt x="3483246" y="1436682"/>
                  </a:lnTo>
                  <a:lnTo>
                    <a:pt x="3483246" y="1438527"/>
                  </a:lnTo>
                  <a:lnTo>
                    <a:pt x="3483246" y="1440369"/>
                  </a:lnTo>
                  <a:lnTo>
                    <a:pt x="3483246" y="1442208"/>
                  </a:lnTo>
                  <a:lnTo>
                    <a:pt x="3483246" y="1444043"/>
                  </a:lnTo>
                  <a:lnTo>
                    <a:pt x="3483246" y="1445876"/>
                  </a:lnTo>
                  <a:lnTo>
                    <a:pt x="3483246" y="1447704"/>
                  </a:lnTo>
                  <a:lnTo>
                    <a:pt x="3483246" y="1449530"/>
                  </a:lnTo>
                  <a:lnTo>
                    <a:pt x="3483246" y="1451352"/>
                  </a:lnTo>
                  <a:lnTo>
                    <a:pt x="3483246" y="1453171"/>
                  </a:lnTo>
                  <a:lnTo>
                    <a:pt x="3483246" y="1454987"/>
                  </a:lnTo>
                  <a:lnTo>
                    <a:pt x="3483246" y="1456800"/>
                  </a:lnTo>
                  <a:lnTo>
                    <a:pt x="3483246" y="1458609"/>
                  </a:lnTo>
                  <a:lnTo>
                    <a:pt x="3483246" y="1460415"/>
                  </a:lnTo>
                  <a:lnTo>
                    <a:pt x="3483246" y="1462218"/>
                  </a:lnTo>
                  <a:lnTo>
                    <a:pt x="3483246" y="1464018"/>
                  </a:lnTo>
                  <a:lnTo>
                    <a:pt x="3483246" y="1465814"/>
                  </a:lnTo>
                  <a:lnTo>
                    <a:pt x="3483246" y="1467608"/>
                  </a:lnTo>
                  <a:lnTo>
                    <a:pt x="3483246" y="1469398"/>
                  </a:lnTo>
                  <a:lnTo>
                    <a:pt x="3483246" y="1471185"/>
                  </a:lnTo>
                  <a:lnTo>
                    <a:pt x="3483246" y="1472968"/>
                  </a:lnTo>
                  <a:lnTo>
                    <a:pt x="3483246" y="1474749"/>
                  </a:lnTo>
                  <a:lnTo>
                    <a:pt x="3483246" y="1476526"/>
                  </a:lnTo>
                  <a:lnTo>
                    <a:pt x="3483246" y="1478301"/>
                  </a:lnTo>
                  <a:lnTo>
                    <a:pt x="3483246" y="1480072"/>
                  </a:lnTo>
                  <a:lnTo>
                    <a:pt x="3483246" y="1481840"/>
                  </a:lnTo>
                  <a:lnTo>
                    <a:pt x="3483246" y="1483605"/>
                  </a:lnTo>
                  <a:lnTo>
                    <a:pt x="3483246" y="1485366"/>
                  </a:lnTo>
                  <a:lnTo>
                    <a:pt x="3483246" y="1487125"/>
                  </a:lnTo>
                  <a:lnTo>
                    <a:pt x="3483246" y="1488881"/>
                  </a:lnTo>
                  <a:lnTo>
                    <a:pt x="3483246" y="1490633"/>
                  </a:lnTo>
                  <a:lnTo>
                    <a:pt x="3483246" y="1492383"/>
                  </a:lnTo>
                  <a:lnTo>
                    <a:pt x="3483246" y="1494129"/>
                  </a:lnTo>
                  <a:lnTo>
                    <a:pt x="3483246" y="1495872"/>
                  </a:lnTo>
                  <a:lnTo>
                    <a:pt x="3483246" y="1497613"/>
                  </a:lnTo>
                  <a:lnTo>
                    <a:pt x="3483246" y="1499350"/>
                  </a:lnTo>
                  <a:lnTo>
                    <a:pt x="3483246" y="1501084"/>
                  </a:lnTo>
                  <a:lnTo>
                    <a:pt x="3483246" y="1502815"/>
                  </a:lnTo>
                  <a:lnTo>
                    <a:pt x="3483246" y="1504543"/>
                  </a:lnTo>
                  <a:lnTo>
                    <a:pt x="3483246" y="1506268"/>
                  </a:lnTo>
                  <a:lnTo>
                    <a:pt x="3483246" y="1507991"/>
                  </a:lnTo>
                  <a:lnTo>
                    <a:pt x="3483246" y="1509710"/>
                  </a:lnTo>
                  <a:lnTo>
                    <a:pt x="3483246" y="1511426"/>
                  </a:lnTo>
                  <a:lnTo>
                    <a:pt x="3483246" y="1513139"/>
                  </a:lnTo>
                  <a:lnTo>
                    <a:pt x="3483246" y="1514849"/>
                  </a:lnTo>
                  <a:lnTo>
                    <a:pt x="3483246" y="1516556"/>
                  </a:lnTo>
                  <a:lnTo>
                    <a:pt x="3483246" y="1518261"/>
                  </a:lnTo>
                  <a:lnTo>
                    <a:pt x="3483246" y="1519962"/>
                  </a:lnTo>
                  <a:lnTo>
                    <a:pt x="3483246" y="1521660"/>
                  </a:lnTo>
                  <a:lnTo>
                    <a:pt x="3483246" y="1523356"/>
                  </a:lnTo>
                  <a:lnTo>
                    <a:pt x="3483246" y="1525048"/>
                  </a:lnTo>
                  <a:lnTo>
                    <a:pt x="3483246" y="1526738"/>
                  </a:lnTo>
                  <a:lnTo>
                    <a:pt x="3483246" y="1528424"/>
                  </a:lnTo>
                  <a:lnTo>
                    <a:pt x="3483246" y="1530108"/>
                  </a:lnTo>
                  <a:lnTo>
                    <a:pt x="3483246" y="1531789"/>
                  </a:lnTo>
                  <a:lnTo>
                    <a:pt x="3483246" y="1533467"/>
                  </a:lnTo>
                  <a:lnTo>
                    <a:pt x="3483246" y="1535142"/>
                  </a:lnTo>
                  <a:lnTo>
                    <a:pt x="3483246" y="1536814"/>
                  </a:lnTo>
                  <a:lnTo>
                    <a:pt x="3483246" y="1538483"/>
                  </a:lnTo>
                  <a:lnTo>
                    <a:pt x="3483246" y="1540150"/>
                  </a:lnTo>
                  <a:lnTo>
                    <a:pt x="3483246" y="1541813"/>
                  </a:lnTo>
                  <a:lnTo>
                    <a:pt x="3483246" y="1543474"/>
                  </a:lnTo>
                  <a:lnTo>
                    <a:pt x="3483246" y="1545132"/>
                  </a:lnTo>
                  <a:lnTo>
                    <a:pt x="3483246" y="1546787"/>
                  </a:lnTo>
                  <a:lnTo>
                    <a:pt x="3483246" y="1548439"/>
                  </a:lnTo>
                  <a:lnTo>
                    <a:pt x="3483246" y="1550089"/>
                  </a:lnTo>
                  <a:lnTo>
                    <a:pt x="3483246" y="1551736"/>
                  </a:lnTo>
                  <a:lnTo>
                    <a:pt x="3483246" y="1553379"/>
                  </a:lnTo>
                  <a:lnTo>
                    <a:pt x="3483246" y="1555020"/>
                  </a:lnTo>
                  <a:lnTo>
                    <a:pt x="3483246" y="1556659"/>
                  </a:lnTo>
                  <a:lnTo>
                    <a:pt x="3483246" y="1558294"/>
                  </a:lnTo>
                  <a:lnTo>
                    <a:pt x="3483246" y="1559927"/>
                  </a:lnTo>
                  <a:lnTo>
                    <a:pt x="3483246" y="1561557"/>
                  </a:lnTo>
                  <a:lnTo>
                    <a:pt x="3483246" y="1563184"/>
                  </a:lnTo>
                  <a:lnTo>
                    <a:pt x="3483246" y="1564808"/>
                  </a:lnTo>
                  <a:lnTo>
                    <a:pt x="3483246" y="1566430"/>
                  </a:lnTo>
                  <a:lnTo>
                    <a:pt x="3483246" y="1568049"/>
                  </a:lnTo>
                  <a:lnTo>
                    <a:pt x="3483246" y="1569665"/>
                  </a:lnTo>
                  <a:lnTo>
                    <a:pt x="3483246" y="1571279"/>
                  </a:lnTo>
                  <a:lnTo>
                    <a:pt x="3483246" y="1572889"/>
                  </a:lnTo>
                  <a:lnTo>
                    <a:pt x="3483246" y="1574497"/>
                  </a:lnTo>
                  <a:lnTo>
                    <a:pt x="3483246" y="1576103"/>
                  </a:lnTo>
                  <a:lnTo>
                    <a:pt x="3483246" y="1577705"/>
                  </a:lnTo>
                  <a:lnTo>
                    <a:pt x="3483246" y="1579305"/>
                  </a:lnTo>
                  <a:lnTo>
                    <a:pt x="3483246" y="1580903"/>
                  </a:lnTo>
                  <a:lnTo>
                    <a:pt x="3483246" y="1582497"/>
                  </a:lnTo>
                  <a:lnTo>
                    <a:pt x="3483246" y="1584089"/>
                  </a:lnTo>
                  <a:lnTo>
                    <a:pt x="3483246" y="1585678"/>
                  </a:lnTo>
                  <a:lnTo>
                    <a:pt x="3483246" y="1587265"/>
                  </a:lnTo>
                  <a:lnTo>
                    <a:pt x="3483246" y="1588849"/>
                  </a:lnTo>
                  <a:lnTo>
                    <a:pt x="3483246" y="1590430"/>
                  </a:lnTo>
                  <a:lnTo>
                    <a:pt x="3483246" y="1592009"/>
                  </a:lnTo>
                  <a:lnTo>
                    <a:pt x="3483246" y="1593585"/>
                  </a:lnTo>
                  <a:lnTo>
                    <a:pt x="3483246" y="1595158"/>
                  </a:lnTo>
                  <a:lnTo>
                    <a:pt x="3483246" y="1596729"/>
                  </a:lnTo>
                  <a:lnTo>
                    <a:pt x="3483246" y="1598297"/>
                  </a:lnTo>
                  <a:lnTo>
                    <a:pt x="3483246" y="1599863"/>
                  </a:lnTo>
                  <a:lnTo>
                    <a:pt x="3483246" y="1601426"/>
                  </a:lnTo>
                  <a:lnTo>
                    <a:pt x="3483246" y="1602986"/>
                  </a:lnTo>
                  <a:lnTo>
                    <a:pt x="3483246" y="1604544"/>
                  </a:lnTo>
                  <a:lnTo>
                    <a:pt x="3483246" y="1606099"/>
                  </a:lnTo>
                  <a:lnTo>
                    <a:pt x="3483246" y="1607652"/>
                  </a:lnTo>
                  <a:lnTo>
                    <a:pt x="3483246" y="1609202"/>
                  </a:lnTo>
                  <a:lnTo>
                    <a:pt x="3483246" y="1610750"/>
                  </a:lnTo>
                  <a:lnTo>
                    <a:pt x="3483246" y="1612295"/>
                  </a:lnTo>
                  <a:lnTo>
                    <a:pt x="3483246" y="1613837"/>
                  </a:lnTo>
                  <a:lnTo>
                    <a:pt x="3483246" y="1615377"/>
                  </a:lnTo>
                  <a:lnTo>
                    <a:pt x="3483246" y="1616914"/>
                  </a:lnTo>
                  <a:lnTo>
                    <a:pt x="3483246" y="1618449"/>
                  </a:lnTo>
                  <a:lnTo>
                    <a:pt x="3483246" y="1619981"/>
                  </a:lnTo>
                  <a:lnTo>
                    <a:pt x="3483246" y="1621511"/>
                  </a:lnTo>
                  <a:lnTo>
                    <a:pt x="3483246" y="1623038"/>
                  </a:lnTo>
                  <a:lnTo>
                    <a:pt x="3483246" y="1624563"/>
                  </a:lnTo>
                  <a:lnTo>
                    <a:pt x="3483246" y="1626085"/>
                  </a:lnTo>
                  <a:lnTo>
                    <a:pt x="3483246" y="1627605"/>
                  </a:lnTo>
                  <a:lnTo>
                    <a:pt x="3483246" y="1629122"/>
                  </a:lnTo>
                  <a:lnTo>
                    <a:pt x="3483246" y="1630637"/>
                  </a:lnTo>
                  <a:lnTo>
                    <a:pt x="3483246" y="1632150"/>
                  </a:lnTo>
                  <a:lnTo>
                    <a:pt x="3483246" y="1633659"/>
                  </a:lnTo>
                  <a:lnTo>
                    <a:pt x="3483246" y="1635167"/>
                  </a:lnTo>
                  <a:lnTo>
                    <a:pt x="3483246" y="1636672"/>
                  </a:lnTo>
                  <a:lnTo>
                    <a:pt x="3483246" y="1638174"/>
                  </a:lnTo>
                  <a:lnTo>
                    <a:pt x="3483246" y="1639674"/>
                  </a:lnTo>
                  <a:lnTo>
                    <a:pt x="3483246" y="1641172"/>
                  </a:lnTo>
                  <a:lnTo>
                    <a:pt x="3483246" y="1642667"/>
                  </a:lnTo>
                  <a:lnTo>
                    <a:pt x="3483246" y="1644160"/>
                  </a:lnTo>
                  <a:lnTo>
                    <a:pt x="3483246" y="1645650"/>
                  </a:lnTo>
                  <a:lnTo>
                    <a:pt x="3483246" y="1647138"/>
                  </a:lnTo>
                  <a:lnTo>
                    <a:pt x="3483246" y="1648624"/>
                  </a:lnTo>
                  <a:lnTo>
                    <a:pt x="3483246" y="1650107"/>
                  </a:lnTo>
                  <a:lnTo>
                    <a:pt x="3483246" y="1651588"/>
                  </a:lnTo>
                  <a:lnTo>
                    <a:pt x="3483246" y="1653066"/>
                  </a:lnTo>
                  <a:lnTo>
                    <a:pt x="3483246" y="1654542"/>
                  </a:lnTo>
                  <a:lnTo>
                    <a:pt x="3483246" y="1656015"/>
                  </a:lnTo>
                  <a:lnTo>
                    <a:pt x="3483246" y="1657487"/>
                  </a:lnTo>
                  <a:lnTo>
                    <a:pt x="3483246" y="1658955"/>
                  </a:lnTo>
                  <a:lnTo>
                    <a:pt x="3483246" y="1660422"/>
                  </a:lnTo>
                  <a:lnTo>
                    <a:pt x="3483246" y="1661886"/>
                  </a:lnTo>
                  <a:lnTo>
                    <a:pt x="3483246" y="1663348"/>
                  </a:lnTo>
                  <a:lnTo>
                    <a:pt x="3483246" y="1664807"/>
                  </a:lnTo>
                  <a:lnTo>
                    <a:pt x="3483246" y="1666264"/>
                  </a:lnTo>
                  <a:lnTo>
                    <a:pt x="3483246" y="1667719"/>
                  </a:lnTo>
                  <a:lnTo>
                    <a:pt x="3483246" y="1669171"/>
                  </a:lnTo>
                  <a:lnTo>
                    <a:pt x="3483246" y="1670622"/>
                  </a:lnTo>
                  <a:lnTo>
                    <a:pt x="3483246" y="1672069"/>
                  </a:lnTo>
                  <a:lnTo>
                    <a:pt x="3483246" y="1673515"/>
                  </a:lnTo>
                  <a:lnTo>
                    <a:pt x="3483246" y="1674958"/>
                  </a:lnTo>
                  <a:lnTo>
                    <a:pt x="3483246" y="1676399"/>
                  </a:lnTo>
                  <a:lnTo>
                    <a:pt x="3483246" y="1677837"/>
                  </a:lnTo>
                  <a:lnTo>
                    <a:pt x="3483246" y="1679274"/>
                  </a:lnTo>
                  <a:lnTo>
                    <a:pt x="3483246" y="1680708"/>
                  </a:lnTo>
                  <a:lnTo>
                    <a:pt x="3483246" y="1682139"/>
                  </a:lnTo>
                  <a:lnTo>
                    <a:pt x="3483246" y="1683569"/>
                  </a:lnTo>
                  <a:lnTo>
                    <a:pt x="3483246" y="1684996"/>
                  </a:lnTo>
                  <a:lnTo>
                    <a:pt x="3483246" y="1686421"/>
                  </a:lnTo>
                  <a:lnTo>
                    <a:pt x="3483246" y="1687844"/>
                  </a:lnTo>
                  <a:lnTo>
                    <a:pt x="3483246" y="1689264"/>
                  </a:lnTo>
                  <a:lnTo>
                    <a:pt x="3483246" y="1690682"/>
                  </a:lnTo>
                  <a:lnTo>
                    <a:pt x="3483246" y="1692098"/>
                  </a:lnTo>
                  <a:lnTo>
                    <a:pt x="3483246" y="1693512"/>
                  </a:lnTo>
                  <a:lnTo>
                    <a:pt x="3483246" y="1694923"/>
                  </a:lnTo>
                  <a:lnTo>
                    <a:pt x="3483246" y="1696333"/>
                  </a:lnTo>
                  <a:lnTo>
                    <a:pt x="3483246" y="1697740"/>
                  </a:lnTo>
                  <a:lnTo>
                    <a:pt x="3483246" y="1699144"/>
                  </a:lnTo>
                  <a:lnTo>
                    <a:pt x="3483246" y="1700547"/>
                  </a:lnTo>
                  <a:lnTo>
                    <a:pt x="3483246" y="1701947"/>
                  </a:lnTo>
                  <a:lnTo>
                    <a:pt x="3483246" y="1703346"/>
                  </a:lnTo>
                  <a:lnTo>
                    <a:pt x="3483246" y="1704742"/>
                  </a:lnTo>
                  <a:lnTo>
                    <a:pt x="3483246" y="1706135"/>
                  </a:lnTo>
                  <a:lnTo>
                    <a:pt x="3483246" y="1707527"/>
                  </a:lnTo>
                  <a:lnTo>
                    <a:pt x="3483246" y="1708916"/>
                  </a:lnTo>
                  <a:lnTo>
                    <a:pt x="3483246" y="1710304"/>
                  </a:lnTo>
                  <a:lnTo>
                    <a:pt x="3483246" y="1711689"/>
                  </a:lnTo>
                  <a:lnTo>
                    <a:pt x="3483246" y="1713072"/>
                  </a:lnTo>
                  <a:lnTo>
                    <a:pt x="3483246" y="1714453"/>
                  </a:lnTo>
                  <a:lnTo>
                    <a:pt x="3483246" y="1715831"/>
                  </a:lnTo>
                  <a:lnTo>
                    <a:pt x="3483246" y="1717208"/>
                  </a:lnTo>
                  <a:lnTo>
                    <a:pt x="3483246" y="1718582"/>
                  </a:lnTo>
                  <a:lnTo>
                    <a:pt x="3483246" y="1719954"/>
                  </a:lnTo>
                  <a:lnTo>
                    <a:pt x="3483246" y="1721324"/>
                  </a:lnTo>
                  <a:lnTo>
                    <a:pt x="3483246" y="1722692"/>
                  </a:lnTo>
                  <a:lnTo>
                    <a:pt x="3483246" y="1724058"/>
                  </a:lnTo>
                  <a:lnTo>
                    <a:pt x="3483246" y="1725422"/>
                  </a:lnTo>
                  <a:lnTo>
                    <a:pt x="3483246" y="1726783"/>
                  </a:lnTo>
                  <a:lnTo>
                    <a:pt x="3483246" y="1728143"/>
                  </a:lnTo>
                  <a:lnTo>
                    <a:pt x="3483246" y="1729500"/>
                  </a:lnTo>
                  <a:lnTo>
                    <a:pt x="3483246" y="1730856"/>
                  </a:lnTo>
                  <a:lnTo>
                    <a:pt x="3483246" y="1732209"/>
                  </a:lnTo>
                  <a:lnTo>
                    <a:pt x="3483246" y="1733560"/>
                  </a:lnTo>
                  <a:lnTo>
                    <a:pt x="3483246" y="1734909"/>
                  </a:lnTo>
                  <a:lnTo>
                    <a:pt x="3483246" y="1736256"/>
                  </a:lnTo>
                  <a:lnTo>
                    <a:pt x="3483246" y="1737601"/>
                  </a:lnTo>
                  <a:lnTo>
                    <a:pt x="3483246" y="1738944"/>
                  </a:lnTo>
                  <a:lnTo>
                    <a:pt x="3483246" y="1740284"/>
                  </a:lnTo>
                  <a:lnTo>
                    <a:pt x="3483246" y="1741623"/>
                  </a:lnTo>
                  <a:lnTo>
                    <a:pt x="3483246" y="1742960"/>
                  </a:lnTo>
                  <a:lnTo>
                    <a:pt x="3483246" y="1744294"/>
                  </a:lnTo>
                  <a:lnTo>
                    <a:pt x="3483246" y="1745627"/>
                  </a:lnTo>
                  <a:lnTo>
                    <a:pt x="3483246" y="1746957"/>
                  </a:lnTo>
                  <a:lnTo>
                    <a:pt x="3483246" y="1748286"/>
                  </a:lnTo>
                  <a:lnTo>
                    <a:pt x="3483246" y="1749612"/>
                  </a:lnTo>
                  <a:lnTo>
                    <a:pt x="3483246" y="1750936"/>
                  </a:lnTo>
                  <a:lnTo>
                    <a:pt x="3483246" y="1752259"/>
                  </a:lnTo>
                  <a:lnTo>
                    <a:pt x="3483246" y="1753579"/>
                  </a:lnTo>
                  <a:lnTo>
                    <a:pt x="3483246" y="1754898"/>
                  </a:lnTo>
                  <a:lnTo>
                    <a:pt x="3483246" y="1756214"/>
                  </a:lnTo>
                  <a:lnTo>
                    <a:pt x="3483246" y="1757528"/>
                  </a:lnTo>
                  <a:lnTo>
                    <a:pt x="3483246" y="1758841"/>
                  </a:lnTo>
                  <a:lnTo>
                    <a:pt x="3483246" y="1760151"/>
                  </a:lnTo>
                  <a:lnTo>
                    <a:pt x="3483246" y="1761459"/>
                  </a:lnTo>
                  <a:lnTo>
                    <a:pt x="3483246" y="1762766"/>
                  </a:lnTo>
                  <a:lnTo>
                    <a:pt x="3483246" y="1764070"/>
                  </a:lnTo>
                  <a:lnTo>
                    <a:pt x="3483246" y="1765372"/>
                  </a:lnTo>
                  <a:lnTo>
                    <a:pt x="3483246" y="1766673"/>
                  </a:lnTo>
                  <a:lnTo>
                    <a:pt x="3483246" y="1767971"/>
                  </a:lnTo>
                  <a:lnTo>
                    <a:pt x="3483246" y="1769268"/>
                  </a:lnTo>
                  <a:lnTo>
                    <a:pt x="3483246" y="1770562"/>
                  </a:lnTo>
                  <a:lnTo>
                    <a:pt x="3483246" y="1771855"/>
                  </a:lnTo>
                  <a:lnTo>
                    <a:pt x="3483246" y="1773146"/>
                  </a:lnTo>
                  <a:lnTo>
                    <a:pt x="3483246" y="1774434"/>
                  </a:lnTo>
                  <a:lnTo>
                    <a:pt x="3483246" y="1775721"/>
                  </a:lnTo>
                  <a:lnTo>
                    <a:pt x="3483246" y="1777006"/>
                  </a:lnTo>
                  <a:lnTo>
                    <a:pt x="3483246" y="1778289"/>
                  </a:lnTo>
                  <a:lnTo>
                    <a:pt x="3483246" y="1779570"/>
                  </a:lnTo>
                  <a:lnTo>
                    <a:pt x="3483246" y="1780849"/>
                  </a:lnTo>
                  <a:lnTo>
                    <a:pt x="3483246" y="1782126"/>
                  </a:lnTo>
                  <a:lnTo>
                    <a:pt x="3483246" y="1783401"/>
                  </a:lnTo>
                  <a:lnTo>
                    <a:pt x="3483246" y="1784674"/>
                  </a:lnTo>
                  <a:lnTo>
                    <a:pt x="3483246" y="1785946"/>
                  </a:lnTo>
                  <a:lnTo>
                    <a:pt x="3483246" y="1787215"/>
                  </a:lnTo>
                  <a:lnTo>
                    <a:pt x="3483246" y="1788483"/>
                  </a:lnTo>
                  <a:lnTo>
                    <a:pt x="3483246" y="1789748"/>
                  </a:lnTo>
                  <a:lnTo>
                    <a:pt x="3483246" y="1791012"/>
                  </a:lnTo>
                  <a:lnTo>
                    <a:pt x="3483246" y="1792274"/>
                  </a:lnTo>
                  <a:lnTo>
                    <a:pt x="3483246" y="1793534"/>
                  </a:lnTo>
                  <a:lnTo>
                    <a:pt x="3483246" y="1794792"/>
                  </a:lnTo>
                  <a:lnTo>
                    <a:pt x="3483246" y="1796049"/>
                  </a:lnTo>
                  <a:lnTo>
                    <a:pt x="3483246" y="1797303"/>
                  </a:lnTo>
                  <a:lnTo>
                    <a:pt x="3483246" y="1798556"/>
                  </a:lnTo>
                  <a:lnTo>
                    <a:pt x="3483246" y="1799806"/>
                  </a:lnTo>
                  <a:lnTo>
                    <a:pt x="3483246" y="1801055"/>
                  </a:lnTo>
                  <a:lnTo>
                    <a:pt x="3483246" y="1802302"/>
                  </a:lnTo>
                  <a:lnTo>
                    <a:pt x="3483246" y="1803547"/>
                  </a:lnTo>
                  <a:lnTo>
                    <a:pt x="3483246" y="1804791"/>
                  </a:lnTo>
                  <a:lnTo>
                    <a:pt x="3483246" y="1806032"/>
                  </a:lnTo>
                  <a:lnTo>
                    <a:pt x="3483246" y="1807272"/>
                  </a:lnTo>
                  <a:lnTo>
                    <a:pt x="3483246" y="1808510"/>
                  </a:lnTo>
                  <a:lnTo>
                    <a:pt x="3483246" y="1809746"/>
                  </a:lnTo>
                  <a:lnTo>
                    <a:pt x="3483246" y="1810980"/>
                  </a:lnTo>
                  <a:lnTo>
                    <a:pt x="3483246" y="1812212"/>
                  </a:lnTo>
                  <a:lnTo>
                    <a:pt x="3483246" y="1813443"/>
                  </a:lnTo>
                  <a:lnTo>
                    <a:pt x="3483246" y="1814671"/>
                  </a:lnTo>
                  <a:lnTo>
                    <a:pt x="3483246" y="1815898"/>
                  </a:lnTo>
                  <a:lnTo>
                    <a:pt x="3483246" y="1817123"/>
                  </a:lnTo>
                  <a:lnTo>
                    <a:pt x="3483246" y="1818346"/>
                  </a:lnTo>
                  <a:lnTo>
                    <a:pt x="3483246" y="1819568"/>
                  </a:lnTo>
                  <a:lnTo>
                    <a:pt x="3483246" y="1820788"/>
                  </a:lnTo>
                  <a:lnTo>
                    <a:pt x="3483246" y="1822006"/>
                  </a:lnTo>
                  <a:lnTo>
                    <a:pt x="3483246" y="1823222"/>
                  </a:lnTo>
                  <a:lnTo>
                    <a:pt x="3483246" y="1824436"/>
                  </a:lnTo>
                  <a:lnTo>
                    <a:pt x="3483246" y="1825649"/>
                  </a:lnTo>
                  <a:lnTo>
                    <a:pt x="3483246" y="1826859"/>
                  </a:lnTo>
                  <a:lnTo>
                    <a:pt x="3483246" y="1828069"/>
                  </a:lnTo>
                  <a:lnTo>
                    <a:pt x="3483246" y="1829276"/>
                  </a:lnTo>
                  <a:lnTo>
                    <a:pt x="3483246" y="1830481"/>
                  </a:lnTo>
                  <a:lnTo>
                    <a:pt x="3483246" y="1831685"/>
                  </a:lnTo>
                  <a:lnTo>
                    <a:pt x="3483246" y="1832887"/>
                  </a:lnTo>
                  <a:lnTo>
                    <a:pt x="3483246" y="1834087"/>
                  </a:lnTo>
                  <a:lnTo>
                    <a:pt x="3483246" y="1835286"/>
                  </a:lnTo>
                  <a:lnTo>
                    <a:pt x="3483246" y="1836483"/>
                  </a:lnTo>
                  <a:lnTo>
                    <a:pt x="3483246" y="1837678"/>
                  </a:lnTo>
                  <a:lnTo>
                    <a:pt x="3483246" y="1838871"/>
                  </a:lnTo>
                  <a:lnTo>
                    <a:pt x="3483246" y="1840063"/>
                  </a:lnTo>
                  <a:lnTo>
                    <a:pt x="3483246" y="1841252"/>
                  </a:lnTo>
                  <a:lnTo>
                    <a:pt x="3483246" y="1842441"/>
                  </a:lnTo>
                  <a:lnTo>
                    <a:pt x="3483246" y="1843627"/>
                  </a:lnTo>
                  <a:lnTo>
                    <a:pt x="3483246" y="1844812"/>
                  </a:lnTo>
                  <a:lnTo>
                    <a:pt x="3483246" y="1845995"/>
                  </a:lnTo>
                  <a:lnTo>
                    <a:pt x="3483246" y="1847176"/>
                  </a:lnTo>
                  <a:lnTo>
                    <a:pt x="3483246" y="1848355"/>
                  </a:lnTo>
                  <a:lnTo>
                    <a:pt x="3483246" y="1849533"/>
                  </a:lnTo>
                  <a:lnTo>
                    <a:pt x="3483246" y="1850710"/>
                  </a:lnTo>
                  <a:lnTo>
                    <a:pt x="3483246" y="1851884"/>
                  </a:lnTo>
                  <a:lnTo>
                    <a:pt x="3483246" y="1853057"/>
                  </a:lnTo>
                  <a:lnTo>
                    <a:pt x="3483246" y="1854228"/>
                  </a:lnTo>
                  <a:lnTo>
                    <a:pt x="3483246" y="1855397"/>
                  </a:lnTo>
                  <a:lnTo>
                    <a:pt x="3483246" y="1856565"/>
                  </a:lnTo>
                  <a:lnTo>
                    <a:pt x="3483246" y="1857731"/>
                  </a:lnTo>
                  <a:lnTo>
                    <a:pt x="3483246" y="1858896"/>
                  </a:lnTo>
                  <a:lnTo>
                    <a:pt x="3483246" y="1860058"/>
                  </a:lnTo>
                  <a:lnTo>
                    <a:pt x="3483246" y="1861219"/>
                  </a:lnTo>
                  <a:lnTo>
                    <a:pt x="3483246" y="1862379"/>
                  </a:lnTo>
                  <a:lnTo>
                    <a:pt x="3483246" y="1863537"/>
                  </a:lnTo>
                  <a:lnTo>
                    <a:pt x="3483246" y="1864693"/>
                  </a:lnTo>
                  <a:lnTo>
                    <a:pt x="3483246" y="1865847"/>
                  </a:lnTo>
                  <a:lnTo>
                    <a:pt x="3483246" y="1867000"/>
                  </a:lnTo>
                  <a:lnTo>
                    <a:pt x="3483246" y="1868151"/>
                  </a:lnTo>
                  <a:lnTo>
                    <a:pt x="3483246" y="1869301"/>
                  </a:lnTo>
                  <a:lnTo>
                    <a:pt x="3483246" y="1870449"/>
                  </a:lnTo>
                  <a:lnTo>
                    <a:pt x="3483246" y="1871595"/>
                  </a:lnTo>
                  <a:lnTo>
                    <a:pt x="3483246" y="1872740"/>
                  </a:lnTo>
                  <a:lnTo>
                    <a:pt x="3483246" y="1873883"/>
                  </a:lnTo>
                  <a:lnTo>
                    <a:pt x="3483246" y="1875024"/>
                  </a:lnTo>
                  <a:lnTo>
                    <a:pt x="3483246" y="1876164"/>
                  </a:lnTo>
                  <a:lnTo>
                    <a:pt x="3483246" y="1877302"/>
                  </a:lnTo>
                  <a:lnTo>
                    <a:pt x="3483246" y="1878438"/>
                  </a:lnTo>
                  <a:lnTo>
                    <a:pt x="3483246" y="1879573"/>
                  </a:lnTo>
                  <a:lnTo>
                    <a:pt x="3483246" y="1880707"/>
                  </a:lnTo>
                  <a:lnTo>
                    <a:pt x="3483246" y="1881838"/>
                  </a:lnTo>
                  <a:lnTo>
                    <a:pt x="3483246" y="1882969"/>
                  </a:lnTo>
                  <a:lnTo>
                    <a:pt x="3483246" y="1884097"/>
                  </a:lnTo>
                  <a:lnTo>
                    <a:pt x="3483246" y="1885224"/>
                  </a:lnTo>
                  <a:lnTo>
                    <a:pt x="3483246" y="1886349"/>
                  </a:lnTo>
                  <a:lnTo>
                    <a:pt x="3483246" y="1887473"/>
                  </a:lnTo>
                  <a:lnTo>
                    <a:pt x="3483246" y="1888595"/>
                  </a:lnTo>
                  <a:lnTo>
                    <a:pt x="3483246" y="1889716"/>
                  </a:lnTo>
                  <a:lnTo>
                    <a:pt x="3483246" y="1890835"/>
                  </a:lnTo>
                  <a:lnTo>
                    <a:pt x="3483246" y="1891953"/>
                  </a:lnTo>
                  <a:lnTo>
                    <a:pt x="3483246" y="1893069"/>
                  </a:lnTo>
                  <a:lnTo>
                    <a:pt x="3483246" y="1894183"/>
                  </a:lnTo>
                  <a:lnTo>
                    <a:pt x="3483246" y="1895296"/>
                  </a:lnTo>
                  <a:lnTo>
                    <a:pt x="3483246" y="1896407"/>
                  </a:lnTo>
                  <a:lnTo>
                    <a:pt x="3483246" y="1897517"/>
                  </a:lnTo>
                  <a:lnTo>
                    <a:pt x="3483246" y="1898625"/>
                  </a:lnTo>
                  <a:lnTo>
                    <a:pt x="3483246" y="1899731"/>
                  </a:lnTo>
                  <a:lnTo>
                    <a:pt x="3483246" y="1900836"/>
                  </a:lnTo>
                  <a:lnTo>
                    <a:pt x="3483246" y="1901940"/>
                  </a:lnTo>
                  <a:lnTo>
                    <a:pt x="3483246" y="1903042"/>
                  </a:lnTo>
                  <a:lnTo>
                    <a:pt x="3483246" y="1904142"/>
                  </a:lnTo>
                  <a:lnTo>
                    <a:pt x="3483246" y="1905241"/>
                  </a:lnTo>
                  <a:lnTo>
                    <a:pt x="3483246" y="1906338"/>
                  </a:lnTo>
                  <a:lnTo>
                    <a:pt x="3483246" y="1907434"/>
                  </a:lnTo>
                  <a:lnTo>
                    <a:pt x="3483246" y="1908529"/>
                  </a:lnTo>
                  <a:lnTo>
                    <a:pt x="3483246" y="1909621"/>
                  </a:lnTo>
                  <a:lnTo>
                    <a:pt x="3483246" y="1910713"/>
                  </a:lnTo>
                  <a:lnTo>
                    <a:pt x="3483246" y="1911802"/>
                  </a:lnTo>
                  <a:lnTo>
                    <a:pt x="3483246" y="1912891"/>
                  </a:lnTo>
                  <a:lnTo>
                    <a:pt x="3483246" y="1913977"/>
                  </a:lnTo>
                  <a:lnTo>
                    <a:pt x="3483246" y="1915063"/>
                  </a:lnTo>
                  <a:lnTo>
                    <a:pt x="3483246" y="1916146"/>
                  </a:lnTo>
                  <a:lnTo>
                    <a:pt x="3483246" y="1917229"/>
                  </a:lnTo>
                  <a:lnTo>
                    <a:pt x="3483246" y="1918309"/>
                  </a:lnTo>
                  <a:lnTo>
                    <a:pt x="3483246" y="1919389"/>
                  </a:lnTo>
                  <a:lnTo>
                    <a:pt x="3483246" y="1920466"/>
                  </a:lnTo>
                  <a:lnTo>
                    <a:pt x="3483246" y="1921543"/>
                  </a:lnTo>
                  <a:lnTo>
                    <a:pt x="3483246" y="1922618"/>
                  </a:lnTo>
                  <a:lnTo>
                    <a:pt x="3483246" y="1923691"/>
                  </a:lnTo>
                  <a:lnTo>
                    <a:pt x="3483246" y="1924763"/>
                  </a:lnTo>
                  <a:lnTo>
                    <a:pt x="3483246" y="1925833"/>
                  </a:lnTo>
                  <a:lnTo>
                    <a:pt x="3483246" y="1926902"/>
                  </a:lnTo>
                  <a:lnTo>
                    <a:pt x="3483246" y="1927970"/>
                  </a:lnTo>
                  <a:lnTo>
                    <a:pt x="3483246" y="1929036"/>
                  </a:lnTo>
                  <a:lnTo>
                    <a:pt x="3483246" y="1930100"/>
                  </a:lnTo>
                  <a:lnTo>
                    <a:pt x="3483246" y="1931163"/>
                  </a:lnTo>
                  <a:lnTo>
                    <a:pt x="3483246" y="1932225"/>
                  </a:lnTo>
                  <a:lnTo>
                    <a:pt x="3483246" y="1933285"/>
                  </a:lnTo>
                  <a:lnTo>
                    <a:pt x="3483246" y="1934344"/>
                  </a:lnTo>
                  <a:lnTo>
                    <a:pt x="3483246" y="1935401"/>
                  </a:lnTo>
                  <a:lnTo>
                    <a:pt x="3483246" y="1936457"/>
                  </a:lnTo>
                  <a:lnTo>
                    <a:pt x="3483246" y="1937511"/>
                  </a:lnTo>
                  <a:lnTo>
                    <a:pt x="3483246" y="1938564"/>
                  </a:lnTo>
                  <a:lnTo>
                    <a:pt x="3483246" y="1939616"/>
                  </a:lnTo>
                  <a:lnTo>
                    <a:pt x="3483246" y="1940666"/>
                  </a:lnTo>
                  <a:lnTo>
                    <a:pt x="3483246" y="1941714"/>
                  </a:lnTo>
                  <a:lnTo>
                    <a:pt x="3483246" y="1942762"/>
                  </a:lnTo>
                  <a:lnTo>
                    <a:pt x="3483246" y="1943807"/>
                  </a:lnTo>
                  <a:lnTo>
                    <a:pt x="3483246" y="1944852"/>
                  </a:lnTo>
                  <a:lnTo>
                    <a:pt x="3483246" y="1945895"/>
                  </a:lnTo>
                  <a:lnTo>
                    <a:pt x="3483246" y="1946936"/>
                  </a:lnTo>
                  <a:lnTo>
                    <a:pt x="3483246" y="1947976"/>
                  </a:lnTo>
                  <a:lnTo>
                    <a:pt x="3483246" y="1949015"/>
                  </a:lnTo>
                  <a:lnTo>
                    <a:pt x="3483246" y="1950053"/>
                  </a:lnTo>
                  <a:lnTo>
                    <a:pt x="3483246" y="1951089"/>
                  </a:lnTo>
                  <a:lnTo>
                    <a:pt x="3483246" y="1952123"/>
                  </a:lnTo>
                  <a:lnTo>
                    <a:pt x="3483246" y="1953156"/>
                  </a:lnTo>
                  <a:lnTo>
                    <a:pt x="3483246" y="1954188"/>
                  </a:lnTo>
                  <a:lnTo>
                    <a:pt x="3483246" y="1955218"/>
                  </a:lnTo>
                  <a:lnTo>
                    <a:pt x="3483246" y="1956247"/>
                  </a:lnTo>
                  <a:lnTo>
                    <a:pt x="3483246" y="1957275"/>
                  </a:lnTo>
                  <a:lnTo>
                    <a:pt x="3483246" y="1958301"/>
                  </a:lnTo>
                  <a:lnTo>
                    <a:pt x="3483246" y="1959326"/>
                  </a:lnTo>
                  <a:lnTo>
                    <a:pt x="3483246" y="1960349"/>
                  </a:lnTo>
                  <a:lnTo>
                    <a:pt x="3483246" y="1961371"/>
                  </a:lnTo>
                  <a:lnTo>
                    <a:pt x="3483246" y="1962392"/>
                  </a:lnTo>
                  <a:lnTo>
                    <a:pt x="3483246" y="1963411"/>
                  </a:lnTo>
                  <a:lnTo>
                    <a:pt x="3483246" y="1964429"/>
                  </a:lnTo>
                  <a:lnTo>
                    <a:pt x="3483246" y="1965446"/>
                  </a:lnTo>
                  <a:lnTo>
                    <a:pt x="3483246" y="1966461"/>
                  </a:lnTo>
                  <a:lnTo>
                    <a:pt x="3483246" y="1967475"/>
                  </a:lnTo>
                  <a:lnTo>
                    <a:pt x="3483246" y="1968488"/>
                  </a:lnTo>
                  <a:lnTo>
                    <a:pt x="3483246" y="1969499"/>
                  </a:lnTo>
                  <a:lnTo>
                    <a:pt x="3483246" y="1970509"/>
                  </a:lnTo>
                  <a:lnTo>
                    <a:pt x="3483246" y="1971517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1973530"/>
            </a:xfrm>
            <a:custGeom>
              <a:avLst/>
              <a:gdLst/>
              <a:ahLst/>
              <a:cxnLst/>
              <a:rect l="0" t="0" r="0" b="0"/>
              <a:pathLst>
                <a:path w="3483246" h="197353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42285"/>
                  </a:lnTo>
                  <a:lnTo>
                    <a:pt x="438889" y="41953"/>
                  </a:lnTo>
                  <a:lnTo>
                    <a:pt x="442372" y="41627"/>
                  </a:lnTo>
                  <a:lnTo>
                    <a:pt x="445855" y="41305"/>
                  </a:lnTo>
                  <a:lnTo>
                    <a:pt x="449338" y="40989"/>
                  </a:lnTo>
                  <a:lnTo>
                    <a:pt x="452822" y="40677"/>
                  </a:lnTo>
                  <a:lnTo>
                    <a:pt x="456305" y="40370"/>
                  </a:lnTo>
                  <a:lnTo>
                    <a:pt x="459788" y="40068"/>
                  </a:lnTo>
                  <a:lnTo>
                    <a:pt x="463271" y="39770"/>
                  </a:lnTo>
                  <a:lnTo>
                    <a:pt x="466755" y="39477"/>
                  </a:lnTo>
                  <a:lnTo>
                    <a:pt x="470238" y="39188"/>
                  </a:lnTo>
                  <a:lnTo>
                    <a:pt x="473721" y="38903"/>
                  </a:lnTo>
                  <a:lnTo>
                    <a:pt x="477204" y="38622"/>
                  </a:lnTo>
                  <a:lnTo>
                    <a:pt x="480688" y="38345"/>
                  </a:lnTo>
                  <a:lnTo>
                    <a:pt x="484171" y="38072"/>
                  </a:lnTo>
                  <a:lnTo>
                    <a:pt x="487654" y="37803"/>
                  </a:lnTo>
                  <a:lnTo>
                    <a:pt x="491137" y="37538"/>
                  </a:lnTo>
                  <a:lnTo>
                    <a:pt x="494621" y="37277"/>
                  </a:lnTo>
                  <a:lnTo>
                    <a:pt x="498104" y="37019"/>
                  </a:lnTo>
                  <a:lnTo>
                    <a:pt x="501587" y="36764"/>
                  </a:lnTo>
                  <a:lnTo>
                    <a:pt x="505070" y="72270"/>
                  </a:lnTo>
                  <a:lnTo>
                    <a:pt x="508554" y="71785"/>
                  </a:lnTo>
                  <a:lnTo>
                    <a:pt x="512037" y="71307"/>
                  </a:lnTo>
                  <a:lnTo>
                    <a:pt x="515520" y="70835"/>
                  </a:lnTo>
                  <a:lnTo>
                    <a:pt x="519003" y="70369"/>
                  </a:lnTo>
                  <a:lnTo>
                    <a:pt x="522487" y="69909"/>
                  </a:lnTo>
                  <a:lnTo>
                    <a:pt x="525970" y="69455"/>
                  </a:lnTo>
                  <a:lnTo>
                    <a:pt x="529453" y="69007"/>
                  </a:lnTo>
                  <a:lnTo>
                    <a:pt x="532936" y="68565"/>
                  </a:lnTo>
                  <a:lnTo>
                    <a:pt x="536420" y="68129"/>
                  </a:lnTo>
                  <a:lnTo>
                    <a:pt x="539903" y="67698"/>
                  </a:lnTo>
                  <a:lnTo>
                    <a:pt x="543386" y="67272"/>
                  </a:lnTo>
                  <a:lnTo>
                    <a:pt x="546869" y="66852"/>
                  </a:lnTo>
                  <a:lnTo>
                    <a:pt x="550353" y="66437"/>
                  </a:lnTo>
                  <a:lnTo>
                    <a:pt x="553836" y="66027"/>
                  </a:lnTo>
                  <a:lnTo>
                    <a:pt x="557319" y="65622"/>
                  </a:lnTo>
                  <a:lnTo>
                    <a:pt x="560802" y="65222"/>
                  </a:lnTo>
                  <a:lnTo>
                    <a:pt x="564286" y="64827"/>
                  </a:lnTo>
                  <a:lnTo>
                    <a:pt x="567769" y="64437"/>
                  </a:lnTo>
                  <a:lnTo>
                    <a:pt x="571252" y="64051"/>
                  </a:lnTo>
                  <a:lnTo>
                    <a:pt x="574735" y="63670"/>
                  </a:lnTo>
                  <a:lnTo>
                    <a:pt x="578218" y="63293"/>
                  </a:lnTo>
                  <a:lnTo>
                    <a:pt x="581702" y="62921"/>
                  </a:lnTo>
                  <a:lnTo>
                    <a:pt x="585185" y="62553"/>
                  </a:lnTo>
                  <a:lnTo>
                    <a:pt x="588668" y="62190"/>
                  </a:lnTo>
                  <a:lnTo>
                    <a:pt x="592151" y="61830"/>
                  </a:lnTo>
                  <a:lnTo>
                    <a:pt x="595635" y="61475"/>
                  </a:lnTo>
                  <a:lnTo>
                    <a:pt x="599118" y="61124"/>
                  </a:lnTo>
                  <a:lnTo>
                    <a:pt x="602601" y="60777"/>
                  </a:lnTo>
                  <a:lnTo>
                    <a:pt x="606084" y="60434"/>
                  </a:lnTo>
                  <a:lnTo>
                    <a:pt x="609568" y="60094"/>
                  </a:lnTo>
                  <a:lnTo>
                    <a:pt x="613051" y="59759"/>
                  </a:lnTo>
                  <a:lnTo>
                    <a:pt x="616534" y="59427"/>
                  </a:lnTo>
                  <a:lnTo>
                    <a:pt x="620017" y="59099"/>
                  </a:lnTo>
                  <a:lnTo>
                    <a:pt x="623501" y="58774"/>
                  </a:lnTo>
                  <a:lnTo>
                    <a:pt x="626984" y="58453"/>
                  </a:lnTo>
                  <a:lnTo>
                    <a:pt x="630467" y="58135"/>
                  </a:lnTo>
                  <a:lnTo>
                    <a:pt x="633950" y="57821"/>
                  </a:lnTo>
                  <a:lnTo>
                    <a:pt x="637434" y="57511"/>
                  </a:lnTo>
                  <a:lnTo>
                    <a:pt x="640917" y="57203"/>
                  </a:lnTo>
                  <a:lnTo>
                    <a:pt x="644400" y="56899"/>
                  </a:lnTo>
                  <a:lnTo>
                    <a:pt x="647883" y="56598"/>
                  </a:lnTo>
                  <a:lnTo>
                    <a:pt x="651367" y="56300"/>
                  </a:lnTo>
                  <a:lnTo>
                    <a:pt x="654850" y="56006"/>
                  </a:lnTo>
                  <a:lnTo>
                    <a:pt x="658333" y="55714"/>
                  </a:lnTo>
                  <a:lnTo>
                    <a:pt x="661816" y="55425"/>
                  </a:lnTo>
                  <a:lnTo>
                    <a:pt x="665300" y="55140"/>
                  </a:lnTo>
                  <a:lnTo>
                    <a:pt x="668783" y="54857"/>
                  </a:lnTo>
                  <a:lnTo>
                    <a:pt x="672266" y="54577"/>
                  </a:lnTo>
                  <a:lnTo>
                    <a:pt x="675749" y="54301"/>
                  </a:lnTo>
                  <a:lnTo>
                    <a:pt x="679233" y="54026"/>
                  </a:lnTo>
                  <a:lnTo>
                    <a:pt x="682716" y="53755"/>
                  </a:lnTo>
                  <a:lnTo>
                    <a:pt x="686199" y="53486"/>
                  </a:lnTo>
                  <a:lnTo>
                    <a:pt x="689682" y="53220"/>
                  </a:lnTo>
                  <a:lnTo>
                    <a:pt x="693166" y="52957"/>
                  </a:lnTo>
                  <a:lnTo>
                    <a:pt x="696649" y="52696"/>
                  </a:lnTo>
                  <a:lnTo>
                    <a:pt x="700132" y="52438"/>
                  </a:lnTo>
                  <a:lnTo>
                    <a:pt x="703615" y="52182"/>
                  </a:lnTo>
                  <a:lnTo>
                    <a:pt x="707099" y="51929"/>
                  </a:lnTo>
                  <a:lnTo>
                    <a:pt x="710582" y="51678"/>
                  </a:lnTo>
                  <a:lnTo>
                    <a:pt x="714065" y="51430"/>
                  </a:lnTo>
                  <a:lnTo>
                    <a:pt x="717548" y="51184"/>
                  </a:lnTo>
                  <a:lnTo>
                    <a:pt x="721032" y="50940"/>
                  </a:lnTo>
                  <a:lnTo>
                    <a:pt x="724515" y="50699"/>
                  </a:lnTo>
                  <a:lnTo>
                    <a:pt x="727998" y="50460"/>
                  </a:lnTo>
                  <a:lnTo>
                    <a:pt x="731481" y="50223"/>
                  </a:lnTo>
                  <a:lnTo>
                    <a:pt x="734965" y="49988"/>
                  </a:lnTo>
                  <a:lnTo>
                    <a:pt x="738448" y="49756"/>
                  </a:lnTo>
                  <a:lnTo>
                    <a:pt x="741931" y="49526"/>
                  </a:lnTo>
                  <a:lnTo>
                    <a:pt x="745414" y="49297"/>
                  </a:lnTo>
                  <a:lnTo>
                    <a:pt x="748898" y="49071"/>
                  </a:lnTo>
                  <a:lnTo>
                    <a:pt x="752381" y="48847"/>
                  </a:lnTo>
                  <a:lnTo>
                    <a:pt x="755864" y="48625"/>
                  </a:lnTo>
                  <a:lnTo>
                    <a:pt x="759347" y="48405"/>
                  </a:lnTo>
                  <a:lnTo>
                    <a:pt x="762831" y="48188"/>
                  </a:lnTo>
                  <a:lnTo>
                    <a:pt x="766314" y="47972"/>
                  </a:lnTo>
                  <a:lnTo>
                    <a:pt x="769797" y="47757"/>
                  </a:lnTo>
                  <a:lnTo>
                    <a:pt x="773280" y="47545"/>
                  </a:lnTo>
                  <a:lnTo>
                    <a:pt x="776764" y="47335"/>
                  </a:lnTo>
                  <a:lnTo>
                    <a:pt x="780247" y="47126"/>
                  </a:lnTo>
                  <a:lnTo>
                    <a:pt x="783730" y="46920"/>
                  </a:lnTo>
                  <a:lnTo>
                    <a:pt x="787213" y="46715"/>
                  </a:lnTo>
                  <a:lnTo>
                    <a:pt x="790697" y="46512"/>
                  </a:lnTo>
                  <a:lnTo>
                    <a:pt x="794180" y="46311"/>
                  </a:lnTo>
                  <a:lnTo>
                    <a:pt x="797663" y="46111"/>
                  </a:lnTo>
                  <a:lnTo>
                    <a:pt x="801146" y="45913"/>
                  </a:lnTo>
                  <a:lnTo>
                    <a:pt x="804630" y="45717"/>
                  </a:lnTo>
                  <a:lnTo>
                    <a:pt x="808113" y="45523"/>
                  </a:lnTo>
                  <a:lnTo>
                    <a:pt x="811596" y="45330"/>
                  </a:lnTo>
                  <a:lnTo>
                    <a:pt x="815079" y="45139"/>
                  </a:lnTo>
                  <a:lnTo>
                    <a:pt x="818563" y="44949"/>
                  </a:lnTo>
                  <a:lnTo>
                    <a:pt x="822046" y="44761"/>
                  </a:lnTo>
                  <a:lnTo>
                    <a:pt x="825529" y="44575"/>
                  </a:lnTo>
                  <a:lnTo>
                    <a:pt x="829012" y="44390"/>
                  </a:lnTo>
                  <a:lnTo>
                    <a:pt x="832496" y="44206"/>
                  </a:lnTo>
                  <a:lnTo>
                    <a:pt x="835979" y="44024"/>
                  </a:lnTo>
                  <a:lnTo>
                    <a:pt x="839462" y="43844"/>
                  </a:lnTo>
                  <a:lnTo>
                    <a:pt x="842945" y="43665"/>
                  </a:lnTo>
                  <a:lnTo>
                    <a:pt x="846429" y="43488"/>
                  </a:lnTo>
                  <a:lnTo>
                    <a:pt x="849912" y="43312"/>
                  </a:lnTo>
                  <a:lnTo>
                    <a:pt x="853395" y="43137"/>
                  </a:lnTo>
                  <a:lnTo>
                    <a:pt x="856878" y="42964"/>
                  </a:lnTo>
                  <a:lnTo>
                    <a:pt x="860361" y="42792"/>
                  </a:lnTo>
                  <a:lnTo>
                    <a:pt x="863845" y="42622"/>
                  </a:lnTo>
                  <a:lnTo>
                    <a:pt x="867328" y="42452"/>
                  </a:lnTo>
                  <a:lnTo>
                    <a:pt x="870811" y="42285"/>
                  </a:lnTo>
                  <a:lnTo>
                    <a:pt x="874294" y="42118"/>
                  </a:lnTo>
                  <a:lnTo>
                    <a:pt x="877778" y="41953"/>
                  </a:lnTo>
                  <a:lnTo>
                    <a:pt x="881261" y="41789"/>
                  </a:lnTo>
                  <a:lnTo>
                    <a:pt x="884744" y="41627"/>
                  </a:lnTo>
                  <a:lnTo>
                    <a:pt x="888227" y="41465"/>
                  </a:lnTo>
                  <a:lnTo>
                    <a:pt x="891711" y="41305"/>
                  </a:lnTo>
                  <a:lnTo>
                    <a:pt x="895194" y="41147"/>
                  </a:lnTo>
                  <a:lnTo>
                    <a:pt x="898677" y="40989"/>
                  </a:lnTo>
                  <a:lnTo>
                    <a:pt x="902160" y="40833"/>
                  </a:lnTo>
                  <a:lnTo>
                    <a:pt x="905644" y="40677"/>
                  </a:lnTo>
                  <a:lnTo>
                    <a:pt x="909127" y="40523"/>
                  </a:lnTo>
                  <a:lnTo>
                    <a:pt x="912610" y="40370"/>
                  </a:lnTo>
                  <a:lnTo>
                    <a:pt x="916093" y="40219"/>
                  </a:lnTo>
                  <a:lnTo>
                    <a:pt x="919577" y="40068"/>
                  </a:lnTo>
                  <a:lnTo>
                    <a:pt x="923060" y="39919"/>
                  </a:lnTo>
                  <a:lnTo>
                    <a:pt x="926543" y="39770"/>
                  </a:lnTo>
                  <a:lnTo>
                    <a:pt x="930026" y="39623"/>
                  </a:lnTo>
                  <a:lnTo>
                    <a:pt x="933510" y="39477"/>
                  </a:lnTo>
                  <a:lnTo>
                    <a:pt x="936993" y="39332"/>
                  </a:lnTo>
                  <a:lnTo>
                    <a:pt x="940476" y="39188"/>
                  </a:lnTo>
                  <a:lnTo>
                    <a:pt x="943959" y="39045"/>
                  </a:lnTo>
                  <a:lnTo>
                    <a:pt x="947443" y="38903"/>
                  </a:lnTo>
                  <a:lnTo>
                    <a:pt x="950926" y="38762"/>
                  </a:lnTo>
                  <a:lnTo>
                    <a:pt x="954409" y="38622"/>
                  </a:lnTo>
                  <a:lnTo>
                    <a:pt x="957892" y="38483"/>
                  </a:lnTo>
                  <a:lnTo>
                    <a:pt x="961376" y="38345"/>
                  </a:lnTo>
                  <a:lnTo>
                    <a:pt x="964859" y="38208"/>
                  </a:lnTo>
                  <a:lnTo>
                    <a:pt x="968342" y="38072"/>
                  </a:lnTo>
                  <a:lnTo>
                    <a:pt x="971825" y="37937"/>
                  </a:lnTo>
                  <a:lnTo>
                    <a:pt x="975309" y="37803"/>
                  </a:lnTo>
                  <a:lnTo>
                    <a:pt x="978792" y="37670"/>
                  </a:lnTo>
                  <a:lnTo>
                    <a:pt x="982275" y="37538"/>
                  </a:lnTo>
                  <a:lnTo>
                    <a:pt x="985758" y="37407"/>
                  </a:lnTo>
                  <a:lnTo>
                    <a:pt x="989242" y="37277"/>
                  </a:lnTo>
                  <a:lnTo>
                    <a:pt x="992725" y="37147"/>
                  </a:lnTo>
                  <a:lnTo>
                    <a:pt x="996208" y="37019"/>
                  </a:lnTo>
                  <a:lnTo>
                    <a:pt x="999691" y="36891"/>
                  </a:lnTo>
                  <a:lnTo>
                    <a:pt x="1003175" y="36764"/>
                  </a:lnTo>
                  <a:lnTo>
                    <a:pt x="1006658" y="36638"/>
                  </a:lnTo>
                  <a:lnTo>
                    <a:pt x="1010141" y="36513"/>
                  </a:lnTo>
                  <a:lnTo>
                    <a:pt x="1013624" y="36389"/>
                  </a:lnTo>
                  <a:lnTo>
                    <a:pt x="1017108" y="36266"/>
                  </a:lnTo>
                  <a:lnTo>
                    <a:pt x="1020591" y="36143"/>
                  </a:lnTo>
                  <a:lnTo>
                    <a:pt x="1024074" y="36022"/>
                  </a:lnTo>
                  <a:lnTo>
                    <a:pt x="1027557" y="35901"/>
                  </a:lnTo>
                  <a:lnTo>
                    <a:pt x="1031041" y="35781"/>
                  </a:lnTo>
                  <a:lnTo>
                    <a:pt x="1034524" y="35662"/>
                  </a:lnTo>
                  <a:lnTo>
                    <a:pt x="1038007" y="35543"/>
                  </a:lnTo>
                  <a:lnTo>
                    <a:pt x="1041490" y="52870"/>
                  </a:lnTo>
                  <a:lnTo>
                    <a:pt x="1044974" y="52696"/>
                  </a:lnTo>
                  <a:lnTo>
                    <a:pt x="1048457" y="52524"/>
                  </a:lnTo>
                  <a:lnTo>
                    <a:pt x="1051940" y="52352"/>
                  </a:lnTo>
                  <a:lnTo>
                    <a:pt x="1055423" y="69231"/>
                  </a:lnTo>
                  <a:lnTo>
                    <a:pt x="1058907" y="69007"/>
                  </a:lnTo>
                  <a:lnTo>
                    <a:pt x="1062390" y="68786"/>
                  </a:lnTo>
                  <a:lnTo>
                    <a:pt x="1065873" y="85287"/>
                  </a:lnTo>
                  <a:lnTo>
                    <a:pt x="1069356" y="85016"/>
                  </a:lnTo>
                  <a:lnTo>
                    <a:pt x="1072840" y="84747"/>
                  </a:lnTo>
                  <a:lnTo>
                    <a:pt x="1076323" y="84479"/>
                  </a:lnTo>
                  <a:lnTo>
                    <a:pt x="1079806" y="84213"/>
                  </a:lnTo>
                  <a:lnTo>
                    <a:pt x="1083289" y="83949"/>
                  </a:lnTo>
                  <a:lnTo>
                    <a:pt x="1086773" y="83686"/>
                  </a:lnTo>
                  <a:lnTo>
                    <a:pt x="1090256" y="83425"/>
                  </a:lnTo>
                  <a:lnTo>
                    <a:pt x="1093739" y="83166"/>
                  </a:lnTo>
                  <a:lnTo>
                    <a:pt x="1097222" y="82908"/>
                  </a:lnTo>
                  <a:lnTo>
                    <a:pt x="1100706" y="82652"/>
                  </a:lnTo>
                  <a:lnTo>
                    <a:pt x="1104189" y="82398"/>
                  </a:lnTo>
                  <a:lnTo>
                    <a:pt x="1107672" y="82145"/>
                  </a:lnTo>
                  <a:lnTo>
                    <a:pt x="1111155" y="81893"/>
                  </a:lnTo>
                  <a:lnTo>
                    <a:pt x="1114639" y="81643"/>
                  </a:lnTo>
                  <a:lnTo>
                    <a:pt x="1118122" y="81395"/>
                  </a:lnTo>
                  <a:lnTo>
                    <a:pt x="1121605" y="81148"/>
                  </a:lnTo>
                  <a:lnTo>
                    <a:pt x="1125088" y="80903"/>
                  </a:lnTo>
                  <a:lnTo>
                    <a:pt x="1128572" y="80659"/>
                  </a:lnTo>
                  <a:lnTo>
                    <a:pt x="1132055" y="80416"/>
                  </a:lnTo>
                  <a:lnTo>
                    <a:pt x="1135538" y="80175"/>
                  </a:lnTo>
                  <a:lnTo>
                    <a:pt x="1139021" y="79936"/>
                  </a:lnTo>
                  <a:lnTo>
                    <a:pt x="1142505" y="95201"/>
                  </a:lnTo>
                  <a:lnTo>
                    <a:pt x="1145988" y="94920"/>
                  </a:lnTo>
                  <a:lnTo>
                    <a:pt x="1149471" y="94640"/>
                  </a:lnTo>
                  <a:lnTo>
                    <a:pt x="1152954" y="94362"/>
                  </a:lnTo>
                  <a:lnTo>
                    <a:pt x="1156437" y="94085"/>
                  </a:lnTo>
                  <a:lnTo>
                    <a:pt x="1159921" y="93810"/>
                  </a:lnTo>
                  <a:lnTo>
                    <a:pt x="1163404" y="93537"/>
                  </a:lnTo>
                  <a:lnTo>
                    <a:pt x="1166887" y="93265"/>
                  </a:lnTo>
                  <a:lnTo>
                    <a:pt x="1170370" y="92995"/>
                  </a:lnTo>
                  <a:lnTo>
                    <a:pt x="1173854" y="92727"/>
                  </a:lnTo>
                  <a:lnTo>
                    <a:pt x="1177337" y="92460"/>
                  </a:lnTo>
                  <a:lnTo>
                    <a:pt x="1180820" y="92194"/>
                  </a:lnTo>
                  <a:lnTo>
                    <a:pt x="1184303" y="91930"/>
                  </a:lnTo>
                  <a:lnTo>
                    <a:pt x="1187787" y="91668"/>
                  </a:lnTo>
                  <a:lnTo>
                    <a:pt x="1191270" y="91407"/>
                  </a:lnTo>
                  <a:lnTo>
                    <a:pt x="1194753" y="91147"/>
                  </a:lnTo>
                  <a:lnTo>
                    <a:pt x="1198236" y="90889"/>
                  </a:lnTo>
                  <a:lnTo>
                    <a:pt x="1201720" y="90632"/>
                  </a:lnTo>
                  <a:lnTo>
                    <a:pt x="1205203" y="90377"/>
                  </a:lnTo>
                  <a:lnTo>
                    <a:pt x="1208686" y="90123"/>
                  </a:lnTo>
                  <a:lnTo>
                    <a:pt x="1212169" y="89871"/>
                  </a:lnTo>
                  <a:lnTo>
                    <a:pt x="1215653" y="89620"/>
                  </a:lnTo>
                  <a:lnTo>
                    <a:pt x="1219136" y="89371"/>
                  </a:lnTo>
                  <a:lnTo>
                    <a:pt x="1222619" y="89123"/>
                  </a:lnTo>
                  <a:lnTo>
                    <a:pt x="1226102" y="88876"/>
                  </a:lnTo>
                  <a:lnTo>
                    <a:pt x="1229586" y="88631"/>
                  </a:lnTo>
                  <a:lnTo>
                    <a:pt x="1233069" y="88387"/>
                  </a:lnTo>
                  <a:lnTo>
                    <a:pt x="1236552" y="102403"/>
                  </a:lnTo>
                  <a:lnTo>
                    <a:pt x="1240035" y="102124"/>
                  </a:lnTo>
                  <a:lnTo>
                    <a:pt x="1243519" y="101846"/>
                  </a:lnTo>
                  <a:lnTo>
                    <a:pt x="1247002" y="101570"/>
                  </a:lnTo>
                  <a:lnTo>
                    <a:pt x="1250485" y="101295"/>
                  </a:lnTo>
                  <a:lnTo>
                    <a:pt x="1253968" y="101022"/>
                  </a:lnTo>
                  <a:lnTo>
                    <a:pt x="1257452" y="100750"/>
                  </a:lnTo>
                  <a:lnTo>
                    <a:pt x="1260935" y="100480"/>
                  </a:lnTo>
                  <a:lnTo>
                    <a:pt x="1264418" y="100211"/>
                  </a:lnTo>
                  <a:lnTo>
                    <a:pt x="1267901" y="99943"/>
                  </a:lnTo>
                  <a:lnTo>
                    <a:pt x="1271385" y="99677"/>
                  </a:lnTo>
                  <a:lnTo>
                    <a:pt x="1274868" y="99413"/>
                  </a:lnTo>
                  <a:lnTo>
                    <a:pt x="1278351" y="99150"/>
                  </a:lnTo>
                  <a:lnTo>
                    <a:pt x="1281834" y="98888"/>
                  </a:lnTo>
                  <a:lnTo>
                    <a:pt x="1285318" y="98628"/>
                  </a:lnTo>
                  <a:lnTo>
                    <a:pt x="1288801" y="98369"/>
                  </a:lnTo>
                  <a:lnTo>
                    <a:pt x="1292284" y="98111"/>
                  </a:lnTo>
                  <a:lnTo>
                    <a:pt x="1295767" y="97855"/>
                  </a:lnTo>
                  <a:lnTo>
                    <a:pt x="1299251" y="97600"/>
                  </a:lnTo>
                  <a:lnTo>
                    <a:pt x="1302734" y="97346"/>
                  </a:lnTo>
                  <a:lnTo>
                    <a:pt x="1306217" y="97093"/>
                  </a:lnTo>
                  <a:lnTo>
                    <a:pt x="1309700" y="96842"/>
                  </a:lnTo>
                  <a:lnTo>
                    <a:pt x="1313184" y="109956"/>
                  </a:lnTo>
                  <a:lnTo>
                    <a:pt x="1316667" y="109674"/>
                  </a:lnTo>
                  <a:lnTo>
                    <a:pt x="1320150" y="109394"/>
                  </a:lnTo>
                  <a:lnTo>
                    <a:pt x="1323633" y="109115"/>
                  </a:lnTo>
                  <a:lnTo>
                    <a:pt x="1327117" y="108838"/>
                  </a:lnTo>
                  <a:lnTo>
                    <a:pt x="1330600" y="108562"/>
                  </a:lnTo>
                  <a:lnTo>
                    <a:pt x="1334083" y="108287"/>
                  </a:lnTo>
                  <a:lnTo>
                    <a:pt x="1337566" y="108014"/>
                  </a:lnTo>
                  <a:lnTo>
                    <a:pt x="1341050" y="107742"/>
                  </a:lnTo>
                  <a:lnTo>
                    <a:pt x="1344533" y="107471"/>
                  </a:lnTo>
                  <a:lnTo>
                    <a:pt x="1348016" y="107202"/>
                  </a:lnTo>
                  <a:lnTo>
                    <a:pt x="1351499" y="106934"/>
                  </a:lnTo>
                  <a:lnTo>
                    <a:pt x="1354983" y="106668"/>
                  </a:lnTo>
                  <a:lnTo>
                    <a:pt x="1358466" y="106403"/>
                  </a:lnTo>
                  <a:lnTo>
                    <a:pt x="1361949" y="106139"/>
                  </a:lnTo>
                  <a:lnTo>
                    <a:pt x="1365432" y="105876"/>
                  </a:lnTo>
                  <a:lnTo>
                    <a:pt x="1368916" y="105615"/>
                  </a:lnTo>
                  <a:lnTo>
                    <a:pt x="1372399" y="105355"/>
                  </a:lnTo>
                  <a:lnTo>
                    <a:pt x="1375882" y="130387"/>
                  </a:lnTo>
                  <a:lnTo>
                    <a:pt x="1379365" y="130070"/>
                  </a:lnTo>
                  <a:lnTo>
                    <a:pt x="1382849" y="129755"/>
                  </a:lnTo>
                  <a:lnTo>
                    <a:pt x="1386332" y="129441"/>
                  </a:lnTo>
                  <a:lnTo>
                    <a:pt x="1389815" y="129129"/>
                  </a:lnTo>
                  <a:lnTo>
                    <a:pt x="1393298" y="128818"/>
                  </a:lnTo>
                  <a:lnTo>
                    <a:pt x="1396782" y="128508"/>
                  </a:lnTo>
                  <a:lnTo>
                    <a:pt x="1400265" y="128201"/>
                  </a:lnTo>
                  <a:lnTo>
                    <a:pt x="1403748" y="127894"/>
                  </a:lnTo>
                  <a:lnTo>
                    <a:pt x="1407231" y="127589"/>
                  </a:lnTo>
                  <a:lnTo>
                    <a:pt x="1410715" y="127286"/>
                  </a:lnTo>
                  <a:lnTo>
                    <a:pt x="1414198" y="126983"/>
                  </a:lnTo>
                  <a:lnTo>
                    <a:pt x="1417681" y="126683"/>
                  </a:lnTo>
                  <a:lnTo>
                    <a:pt x="1421164" y="126384"/>
                  </a:lnTo>
                  <a:lnTo>
                    <a:pt x="1424648" y="126086"/>
                  </a:lnTo>
                  <a:lnTo>
                    <a:pt x="1428131" y="125789"/>
                  </a:lnTo>
                  <a:lnTo>
                    <a:pt x="1431614" y="125494"/>
                  </a:lnTo>
                  <a:lnTo>
                    <a:pt x="1435097" y="125201"/>
                  </a:lnTo>
                  <a:lnTo>
                    <a:pt x="1438580" y="124908"/>
                  </a:lnTo>
                  <a:lnTo>
                    <a:pt x="1442064" y="124617"/>
                  </a:lnTo>
                  <a:lnTo>
                    <a:pt x="1445547" y="136274"/>
                  </a:lnTo>
                  <a:lnTo>
                    <a:pt x="1449030" y="135960"/>
                  </a:lnTo>
                  <a:lnTo>
                    <a:pt x="1452513" y="135646"/>
                  </a:lnTo>
                  <a:lnTo>
                    <a:pt x="1455997" y="135334"/>
                  </a:lnTo>
                  <a:lnTo>
                    <a:pt x="1459480" y="135024"/>
                  </a:lnTo>
                  <a:lnTo>
                    <a:pt x="1462963" y="134715"/>
                  </a:lnTo>
                  <a:lnTo>
                    <a:pt x="1466446" y="134407"/>
                  </a:lnTo>
                  <a:lnTo>
                    <a:pt x="1469930" y="134101"/>
                  </a:lnTo>
                  <a:lnTo>
                    <a:pt x="1473413" y="133796"/>
                  </a:lnTo>
                  <a:lnTo>
                    <a:pt x="1476896" y="133493"/>
                  </a:lnTo>
                  <a:lnTo>
                    <a:pt x="1480379" y="133190"/>
                  </a:lnTo>
                  <a:lnTo>
                    <a:pt x="1483863" y="132890"/>
                  </a:lnTo>
                  <a:lnTo>
                    <a:pt x="1487346" y="132590"/>
                  </a:lnTo>
                  <a:lnTo>
                    <a:pt x="1490829" y="132292"/>
                  </a:lnTo>
                  <a:lnTo>
                    <a:pt x="1494312" y="131996"/>
                  </a:lnTo>
                  <a:lnTo>
                    <a:pt x="1497796" y="131700"/>
                  </a:lnTo>
                  <a:lnTo>
                    <a:pt x="1501279" y="131406"/>
                  </a:lnTo>
                  <a:lnTo>
                    <a:pt x="1504762" y="131114"/>
                  </a:lnTo>
                  <a:lnTo>
                    <a:pt x="1508245" y="130822"/>
                  </a:lnTo>
                  <a:lnTo>
                    <a:pt x="1511729" y="153221"/>
                  </a:lnTo>
                  <a:lnTo>
                    <a:pt x="1515212" y="152884"/>
                  </a:lnTo>
                  <a:lnTo>
                    <a:pt x="1518695" y="152549"/>
                  </a:lnTo>
                  <a:lnTo>
                    <a:pt x="1522178" y="152215"/>
                  </a:lnTo>
                  <a:lnTo>
                    <a:pt x="1525662" y="151883"/>
                  </a:lnTo>
                  <a:lnTo>
                    <a:pt x="1529145" y="151552"/>
                  </a:lnTo>
                  <a:lnTo>
                    <a:pt x="1532628" y="162313"/>
                  </a:lnTo>
                  <a:lnTo>
                    <a:pt x="1536111" y="161962"/>
                  </a:lnTo>
                  <a:lnTo>
                    <a:pt x="1539595" y="161613"/>
                  </a:lnTo>
                  <a:lnTo>
                    <a:pt x="1543078" y="161265"/>
                  </a:lnTo>
                  <a:lnTo>
                    <a:pt x="1546561" y="160918"/>
                  </a:lnTo>
                  <a:lnTo>
                    <a:pt x="1550044" y="160573"/>
                  </a:lnTo>
                  <a:lnTo>
                    <a:pt x="1553528" y="171113"/>
                  </a:lnTo>
                  <a:lnTo>
                    <a:pt x="1557011" y="170749"/>
                  </a:lnTo>
                  <a:lnTo>
                    <a:pt x="1560494" y="170386"/>
                  </a:lnTo>
                  <a:lnTo>
                    <a:pt x="1563977" y="180772"/>
                  </a:lnTo>
                  <a:lnTo>
                    <a:pt x="1567461" y="180391"/>
                  </a:lnTo>
                  <a:lnTo>
                    <a:pt x="1570944" y="180012"/>
                  </a:lnTo>
                  <a:lnTo>
                    <a:pt x="1574427" y="179634"/>
                  </a:lnTo>
                  <a:lnTo>
                    <a:pt x="1577910" y="179258"/>
                  </a:lnTo>
                  <a:lnTo>
                    <a:pt x="1581394" y="178883"/>
                  </a:lnTo>
                  <a:lnTo>
                    <a:pt x="1584877" y="178510"/>
                  </a:lnTo>
                  <a:lnTo>
                    <a:pt x="1588360" y="178139"/>
                  </a:lnTo>
                  <a:lnTo>
                    <a:pt x="1591843" y="188279"/>
                  </a:lnTo>
                  <a:lnTo>
                    <a:pt x="1595327" y="187890"/>
                  </a:lnTo>
                  <a:lnTo>
                    <a:pt x="1598810" y="187503"/>
                  </a:lnTo>
                  <a:lnTo>
                    <a:pt x="1602293" y="197500"/>
                  </a:lnTo>
                  <a:lnTo>
                    <a:pt x="1605776" y="197096"/>
                  </a:lnTo>
                  <a:lnTo>
                    <a:pt x="1609260" y="196693"/>
                  </a:lnTo>
                  <a:lnTo>
                    <a:pt x="1612743" y="196292"/>
                  </a:lnTo>
                  <a:lnTo>
                    <a:pt x="1616226" y="195893"/>
                  </a:lnTo>
                  <a:lnTo>
                    <a:pt x="1619709" y="195495"/>
                  </a:lnTo>
                  <a:lnTo>
                    <a:pt x="1623193" y="195099"/>
                  </a:lnTo>
                  <a:lnTo>
                    <a:pt x="1626676" y="194705"/>
                  </a:lnTo>
                  <a:lnTo>
                    <a:pt x="1630159" y="194312"/>
                  </a:lnTo>
                  <a:lnTo>
                    <a:pt x="1633642" y="193921"/>
                  </a:lnTo>
                  <a:lnTo>
                    <a:pt x="1637126" y="193531"/>
                  </a:lnTo>
                  <a:lnTo>
                    <a:pt x="1640609" y="193143"/>
                  </a:lnTo>
                  <a:lnTo>
                    <a:pt x="1644092" y="192756"/>
                  </a:lnTo>
                  <a:lnTo>
                    <a:pt x="1647575" y="192371"/>
                  </a:lnTo>
                  <a:lnTo>
                    <a:pt x="1651059" y="191988"/>
                  </a:lnTo>
                  <a:lnTo>
                    <a:pt x="1654542" y="191606"/>
                  </a:lnTo>
                  <a:lnTo>
                    <a:pt x="1658025" y="191226"/>
                  </a:lnTo>
                  <a:lnTo>
                    <a:pt x="1661508" y="200838"/>
                  </a:lnTo>
                  <a:lnTo>
                    <a:pt x="1664992" y="200442"/>
                  </a:lnTo>
                  <a:lnTo>
                    <a:pt x="1668475" y="200048"/>
                  </a:lnTo>
                  <a:lnTo>
                    <a:pt x="1671958" y="199655"/>
                  </a:lnTo>
                  <a:lnTo>
                    <a:pt x="1675441" y="199263"/>
                  </a:lnTo>
                  <a:lnTo>
                    <a:pt x="1678925" y="198874"/>
                  </a:lnTo>
                  <a:lnTo>
                    <a:pt x="1682408" y="198485"/>
                  </a:lnTo>
                  <a:lnTo>
                    <a:pt x="1685891" y="198098"/>
                  </a:lnTo>
                  <a:lnTo>
                    <a:pt x="1689374" y="197713"/>
                  </a:lnTo>
                  <a:lnTo>
                    <a:pt x="1692858" y="197329"/>
                  </a:lnTo>
                  <a:lnTo>
                    <a:pt x="1696341" y="196947"/>
                  </a:lnTo>
                  <a:lnTo>
                    <a:pt x="1699824" y="196566"/>
                  </a:lnTo>
                  <a:lnTo>
                    <a:pt x="1703307" y="196187"/>
                  </a:lnTo>
                  <a:lnTo>
                    <a:pt x="1706791" y="195809"/>
                  </a:lnTo>
                  <a:lnTo>
                    <a:pt x="1710274" y="195433"/>
                  </a:lnTo>
                  <a:lnTo>
                    <a:pt x="1713757" y="204721"/>
                  </a:lnTo>
                  <a:lnTo>
                    <a:pt x="1717240" y="204330"/>
                  </a:lnTo>
                  <a:lnTo>
                    <a:pt x="1720723" y="203940"/>
                  </a:lnTo>
                  <a:lnTo>
                    <a:pt x="1724207" y="203552"/>
                  </a:lnTo>
                  <a:lnTo>
                    <a:pt x="1727690" y="203166"/>
                  </a:lnTo>
                  <a:lnTo>
                    <a:pt x="1731173" y="202781"/>
                  </a:lnTo>
                  <a:lnTo>
                    <a:pt x="1734656" y="202397"/>
                  </a:lnTo>
                  <a:lnTo>
                    <a:pt x="1738140" y="202015"/>
                  </a:lnTo>
                  <a:lnTo>
                    <a:pt x="1741623" y="201635"/>
                  </a:lnTo>
                  <a:lnTo>
                    <a:pt x="1745106" y="201255"/>
                  </a:lnTo>
                  <a:lnTo>
                    <a:pt x="1748589" y="200878"/>
                  </a:lnTo>
                  <a:lnTo>
                    <a:pt x="1752073" y="200501"/>
                  </a:lnTo>
                  <a:lnTo>
                    <a:pt x="1755556" y="200126"/>
                  </a:lnTo>
                  <a:lnTo>
                    <a:pt x="1759039" y="199753"/>
                  </a:lnTo>
                  <a:lnTo>
                    <a:pt x="1762522" y="203192"/>
                  </a:lnTo>
                  <a:lnTo>
                    <a:pt x="1766006" y="217667"/>
                  </a:lnTo>
                  <a:lnTo>
                    <a:pt x="1769489" y="217265"/>
                  </a:lnTo>
                  <a:lnTo>
                    <a:pt x="1772972" y="216865"/>
                  </a:lnTo>
                  <a:lnTo>
                    <a:pt x="1776455" y="216466"/>
                  </a:lnTo>
                  <a:lnTo>
                    <a:pt x="1779939" y="216069"/>
                  </a:lnTo>
                  <a:lnTo>
                    <a:pt x="1783422" y="215673"/>
                  </a:lnTo>
                  <a:lnTo>
                    <a:pt x="1786905" y="215279"/>
                  </a:lnTo>
                  <a:lnTo>
                    <a:pt x="1790388" y="214886"/>
                  </a:lnTo>
                  <a:lnTo>
                    <a:pt x="1793872" y="223618"/>
                  </a:lnTo>
                  <a:lnTo>
                    <a:pt x="1797355" y="223212"/>
                  </a:lnTo>
                  <a:lnTo>
                    <a:pt x="1800838" y="249786"/>
                  </a:lnTo>
                  <a:lnTo>
                    <a:pt x="1804321" y="258218"/>
                  </a:lnTo>
                  <a:lnTo>
                    <a:pt x="1807805" y="257757"/>
                  </a:lnTo>
                  <a:lnTo>
                    <a:pt x="1811288" y="266099"/>
                  </a:lnTo>
                  <a:lnTo>
                    <a:pt x="1814771" y="291704"/>
                  </a:lnTo>
                  <a:lnTo>
                    <a:pt x="1818254" y="291192"/>
                  </a:lnTo>
                  <a:lnTo>
                    <a:pt x="1821738" y="299253"/>
                  </a:lnTo>
                  <a:lnTo>
                    <a:pt x="1825221" y="298731"/>
                  </a:lnTo>
                  <a:lnTo>
                    <a:pt x="1828704" y="298211"/>
                  </a:lnTo>
                  <a:lnTo>
                    <a:pt x="1832187" y="306177"/>
                  </a:lnTo>
                  <a:lnTo>
                    <a:pt x="1835671" y="330795"/>
                  </a:lnTo>
                  <a:lnTo>
                    <a:pt x="1839154" y="330228"/>
                  </a:lnTo>
                  <a:lnTo>
                    <a:pt x="1842637" y="329663"/>
                  </a:lnTo>
                  <a:lnTo>
                    <a:pt x="1846120" y="337356"/>
                  </a:lnTo>
                  <a:lnTo>
                    <a:pt x="1849604" y="336782"/>
                  </a:lnTo>
                  <a:lnTo>
                    <a:pt x="1853087" y="336210"/>
                  </a:lnTo>
                  <a:lnTo>
                    <a:pt x="1856570" y="335640"/>
                  </a:lnTo>
                  <a:lnTo>
                    <a:pt x="1860053" y="335072"/>
                  </a:lnTo>
                  <a:lnTo>
                    <a:pt x="1863537" y="342657"/>
                  </a:lnTo>
                  <a:lnTo>
                    <a:pt x="1867020" y="342080"/>
                  </a:lnTo>
                  <a:lnTo>
                    <a:pt x="1870503" y="341506"/>
                  </a:lnTo>
                  <a:lnTo>
                    <a:pt x="1873986" y="349006"/>
                  </a:lnTo>
                  <a:lnTo>
                    <a:pt x="1877470" y="348423"/>
                  </a:lnTo>
                  <a:lnTo>
                    <a:pt x="1880953" y="355850"/>
                  </a:lnTo>
                  <a:lnTo>
                    <a:pt x="1884436" y="355260"/>
                  </a:lnTo>
                  <a:lnTo>
                    <a:pt x="1887919" y="354671"/>
                  </a:lnTo>
                  <a:lnTo>
                    <a:pt x="1891403" y="354084"/>
                  </a:lnTo>
                  <a:lnTo>
                    <a:pt x="1894886" y="353499"/>
                  </a:lnTo>
                  <a:lnTo>
                    <a:pt x="1898369" y="352917"/>
                  </a:lnTo>
                  <a:lnTo>
                    <a:pt x="1901852" y="352336"/>
                  </a:lnTo>
                  <a:lnTo>
                    <a:pt x="1905336" y="351756"/>
                  </a:lnTo>
                  <a:lnTo>
                    <a:pt x="1908819" y="351179"/>
                  </a:lnTo>
                  <a:lnTo>
                    <a:pt x="1912302" y="350604"/>
                  </a:lnTo>
                  <a:lnTo>
                    <a:pt x="1915785" y="350031"/>
                  </a:lnTo>
                  <a:lnTo>
                    <a:pt x="1919269" y="349459"/>
                  </a:lnTo>
                  <a:lnTo>
                    <a:pt x="1922752" y="348889"/>
                  </a:lnTo>
                  <a:lnTo>
                    <a:pt x="1926235" y="371658"/>
                  </a:lnTo>
                  <a:lnTo>
                    <a:pt x="1929718" y="371059"/>
                  </a:lnTo>
                  <a:lnTo>
                    <a:pt x="1933202" y="370461"/>
                  </a:lnTo>
                  <a:lnTo>
                    <a:pt x="1936685" y="369866"/>
                  </a:lnTo>
                  <a:lnTo>
                    <a:pt x="1940168" y="369272"/>
                  </a:lnTo>
                  <a:lnTo>
                    <a:pt x="1943651" y="368681"/>
                  </a:lnTo>
                  <a:lnTo>
                    <a:pt x="1947135" y="368091"/>
                  </a:lnTo>
                  <a:lnTo>
                    <a:pt x="1950618" y="382718"/>
                  </a:lnTo>
                  <a:lnTo>
                    <a:pt x="1954101" y="382110"/>
                  </a:lnTo>
                  <a:lnTo>
                    <a:pt x="1957584" y="381505"/>
                  </a:lnTo>
                  <a:lnTo>
                    <a:pt x="1961068" y="395906"/>
                  </a:lnTo>
                  <a:lnTo>
                    <a:pt x="1964551" y="402722"/>
                  </a:lnTo>
                  <a:lnTo>
                    <a:pt x="1968034" y="402091"/>
                  </a:lnTo>
                  <a:lnTo>
                    <a:pt x="1971517" y="401463"/>
                  </a:lnTo>
                  <a:lnTo>
                    <a:pt x="1975001" y="400836"/>
                  </a:lnTo>
                  <a:lnTo>
                    <a:pt x="1978484" y="400212"/>
                  </a:lnTo>
                  <a:lnTo>
                    <a:pt x="1981967" y="399589"/>
                  </a:lnTo>
                  <a:lnTo>
                    <a:pt x="1985450" y="398968"/>
                  </a:lnTo>
                  <a:lnTo>
                    <a:pt x="1988934" y="398349"/>
                  </a:lnTo>
                  <a:lnTo>
                    <a:pt x="1992417" y="397733"/>
                  </a:lnTo>
                  <a:lnTo>
                    <a:pt x="1995900" y="397118"/>
                  </a:lnTo>
                  <a:lnTo>
                    <a:pt x="1999383" y="396505"/>
                  </a:lnTo>
                  <a:lnTo>
                    <a:pt x="2002867" y="395893"/>
                  </a:lnTo>
                  <a:lnTo>
                    <a:pt x="2006350" y="395284"/>
                  </a:lnTo>
                  <a:lnTo>
                    <a:pt x="2009833" y="401950"/>
                  </a:lnTo>
                  <a:lnTo>
                    <a:pt x="2013316" y="415761"/>
                  </a:lnTo>
                  <a:lnTo>
                    <a:pt x="2016799" y="415128"/>
                  </a:lnTo>
                  <a:lnTo>
                    <a:pt x="2020283" y="414498"/>
                  </a:lnTo>
                  <a:lnTo>
                    <a:pt x="2023766" y="413869"/>
                  </a:lnTo>
                  <a:lnTo>
                    <a:pt x="2027249" y="413242"/>
                  </a:lnTo>
                  <a:lnTo>
                    <a:pt x="2030732" y="412617"/>
                  </a:lnTo>
                  <a:lnTo>
                    <a:pt x="2034216" y="419101"/>
                  </a:lnTo>
                  <a:lnTo>
                    <a:pt x="2037699" y="418470"/>
                  </a:lnTo>
                  <a:lnTo>
                    <a:pt x="2041182" y="417842"/>
                  </a:lnTo>
                  <a:lnTo>
                    <a:pt x="2044665" y="417215"/>
                  </a:lnTo>
                  <a:lnTo>
                    <a:pt x="2048149" y="416591"/>
                  </a:lnTo>
                  <a:lnTo>
                    <a:pt x="2051632" y="415968"/>
                  </a:lnTo>
                  <a:lnTo>
                    <a:pt x="2055115" y="422366"/>
                  </a:lnTo>
                  <a:lnTo>
                    <a:pt x="2058598" y="421738"/>
                  </a:lnTo>
                  <a:lnTo>
                    <a:pt x="2062082" y="421111"/>
                  </a:lnTo>
                  <a:lnTo>
                    <a:pt x="2065565" y="420487"/>
                  </a:lnTo>
                  <a:lnTo>
                    <a:pt x="2069048" y="419864"/>
                  </a:lnTo>
                  <a:lnTo>
                    <a:pt x="2072531" y="419244"/>
                  </a:lnTo>
                  <a:lnTo>
                    <a:pt x="2076015" y="418625"/>
                  </a:lnTo>
                  <a:lnTo>
                    <a:pt x="2079498" y="418008"/>
                  </a:lnTo>
                  <a:lnTo>
                    <a:pt x="2082981" y="417392"/>
                  </a:lnTo>
                  <a:lnTo>
                    <a:pt x="2086464" y="416779"/>
                  </a:lnTo>
                  <a:lnTo>
                    <a:pt x="2089948" y="423066"/>
                  </a:lnTo>
                  <a:lnTo>
                    <a:pt x="2093431" y="436135"/>
                  </a:lnTo>
                  <a:lnTo>
                    <a:pt x="2096914" y="435501"/>
                  </a:lnTo>
                  <a:lnTo>
                    <a:pt x="2100397" y="434869"/>
                  </a:lnTo>
                  <a:lnTo>
                    <a:pt x="2103881" y="434238"/>
                  </a:lnTo>
                  <a:lnTo>
                    <a:pt x="2107364" y="433610"/>
                  </a:lnTo>
                  <a:lnTo>
                    <a:pt x="2110847" y="439739"/>
                  </a:lnTo>
                  <a:lnTo>
                    <a:pt x="2114330" y="445824"/>
                  </a:lnTo>
                  <a:lnTo>
                    <a:pt x="2117814" y="445184"/>
                  </a:lnTo>
                  <a:lnTo>
                    <a:pt x="2121297" y="444546"/>
                  </a:lnTo>
                  <a:lnTo>
                    <a:pt x="2124780" y="443910"/>
                  </a:lnTo>
                  <a:lnTo>
                    <a:pt x="2128263" y="443276"/>
                  </a:lnTo>
                  <a:lnTo>
                    <a:pt x="2131747" y="442644"/>
                  </a:lnTo>
                  <a:lnTo>
                    <a:pt x="2135230" y="442014"/>
                  </a:lnTo>
                  <a:lnTo>
                    <a:pt x="2138713" y="441385"/>
                  </a:lnTo>
                  <a:lnTo>
                    <a:pt x="2142196" y="440758"/>
                  </a:lnTo>
                  <a:lnTo>
                    <a:pt x="2145680" y="440133"/>
                  </a:lnTo>
                  <a:lnTo>
                    <a:pt x="2149163" y="439510"/>
                  </a:lnTo>
                  <a:lnTo>
                    <a:pt x="2152646" y="438888"/>
                  </a:lnTo>
                  <a:lnTo>
                    <a:pt x="2156129" y="438268"/>
                  </a:lnTo>
                  <a:lnTo>
                    <a:pt x="2159613" y="444234"/>
                  </a:lnTo>
                  <a:lnTo>
                    <a:pt x="2163096" y="443609"/>
                  </a:lnTo>
                  <a:lnTo>
                    <a:pt x="2166579" y="442987"/>
                  </a:lnTo>
                  <a:lnTo>
                    <a:pt x="2170062" y="442366"/>
                  </a:lnTo>
                  <a:lnTo>
                    <a:pt x="2173546" y="441747"/>
                  </a:lnTo>
                  <a:lnTo>
                    <a:pt x="2177029" y="441130"/>
                  </a:lnTo>
                  <a:lnTo>
                    <a:pt x="2180512" y="443941"/>
                  </a:lnTo>
                  <a:lnTo>
                    <a:pt x="2183995" y="446401"/>
                  </a:lnTo>
                  <a:lnTo>
                    <a:pt x="2187479" y="445781"/>
                  </a:lnTo>
                  <a:lnTo>
                    <a:pt x="2190962" y="451620"/>
                  </a:lnTo>
                  <a:lnTo>
                    <a:pt x="2194445" y="450996"/>
                  </a:lnTo>
                  <a:lnTo>
                    <a:pt x="2197928" y="450374"/>
                  </a:lnTo>
                  <a:lnTo>
                    <a:pt x="2201412" y="449753"/>
                  </a:lnTo>
                  <a:lnTo>
                    <a:pt x="2204895" y="449134"/>
                  </a:lnTo>
                  <a:lnTo>
                    <a:pt x="2208378" y="448517"/>
                  </a:lnTo>
                  <a:lnTo>
                    <a:pt x="2211861" y="447902"/>
                  </a:lnTo>
                  <a:lnTo>
                    <a:pt x="2215345" y="447288"/>
                  </a:lnTo>
                  <a:lnTo>
                    <a:pt x="2218828" y="446676"/>
                  </a:lnTo>
                  <a:lnTo>
                    <a:pt x="2222311" y="458764"/>
                  </a:lnTo>
                  <a:lnTo>
                    <a:pt x="2225794" y="458141"/>
                  </a:lnTo>
                  <a:lnTo>
                    <a:pt x="2229278" y="470083"/>
                  </a:lnTo>
                  <a:lnTo>
                    <a:pt x="2232761" y="469449"/>
                  </a:lnTo>
                  <a:lnTo>
                    <a:pt x="2236244" y="468816"/>
                  </a:lnTo>
                  <a:lnTo>
                    <a:pt x="2239727" y="468185"/>
                  </a:lnTo>
                  <a:lnTo>
                    <a:pt x="2243211" y="467555"/>
                  </a:lnTo>
                  <a:lnTo>
                    <a:pt x="2246694" y="466927"/>
                  </a:lnTo>
                  <a:lnTo>
                    <a:pt x="2250177" y="466301"/>
                  </a:lnTo>
                  <a:lnTo>
                    <a:pt x="2253660" y="465677"/>
                  </a:lnTo>
                  <a:lnTo>
                    <a:pt x="2257144" y="465054"/>
                  </a:lnTo>
                  <a:lnTo>
                    <a:pt x="2260627" y="482897"/>
                  </a:lnTo>
                  <a:lnTo>
                    <a:pt x="2264110" y="482257"/>
                  </a:lnTo>
                  <a:lnTo>
                    <a:pt x="2267593" y="481619"/>
                  </a:lnTo>
                  <a:lnTo>
                    <a:pt x="2271077" y="480982"/>
                  </a:lnTo>
                  <a:lnTo>
                    <a:pt x="2274560" y="486424"/>
                  </a:lnTo>
                  <a:lnTo>
                    <a:pt x="2278043" y="485784"/>
                  </a:lnTo>
                  <a:lnTo>
                    <a:pt x="2281526" y="485146"/>
                  </a:lnTo>
                  <a:lnTo>
                    <a:pt x="2285010" y="484509"/>
                  </a:lnTo>
                  <a:lnTo>
                    <a:pt x="2288493" y="483874"/>
                  </a:lnTo>
                  <a:lnTo>
                    <a:pt x="2291976" y="483241"/>
                  </a:lnTo>
                  <a:lnTo>
                    <a:pt x="2295459" y="482609"/>
                  </a:lnTo>
                  <a:lnTo>
                    <a:pt x="2298942" y="481979"/>
                  </a:lnTo>
                  <a:lnTo>
                    <a:pt x="2302426" y="487351"/>
                  </a:lnTo>
                  <a:lnTo>
                    <a:pt x="2305909" y="486718"/>
                  </a:lnTo>
                  <a:lnTo>
                    <a:pt x="2309392" y="486086"/>
                  </a:lnTo>
                  <a:lnTo>
                    <a:pt x="2312875" y="485456"/>
                  </a:lnTo>
                  <a:lnTo>
                    <a:pt x="2316359" y="484828"/>
                  </a:lnTo>
                  <a:lnTo>
                    <a:pt x="2319842" y="484201"/>
                  </a:lnTo>
                  <a:lnTo>
                    <a:pt x="2323325" y="483576"/>
                  </a:lnTo>
                  <a:lnTo>
                    <a:pt x="2326808" y="482952"/>
                  </a:lnTo>
                  <a:lnTo>
                    <a:pt x="2330292" y="482330"/>
                  </a:lnTo>
                  <a:lnTo>
                    <a:pt x="2333775" y="481710"/>
                  </a:lnTo>
                  <a:lnTo>
                    <a:pt x="2337258" y="481091"/>
                  </a:lnTo>
                  <a:lnTo>
                    <a:pt x="2340741" y="480474"/>
                  </a:lnTo>
                  <a:lnTo>
                    <a:pt x="2344225" y="479858"/>
                  </a:lnTo>
                  <a:lnTo>
                    <a:pt x="2347708" y="479244"/>
                  </a:lnTo>
                  <a:lnTo>
                    <a:pt x="2351191" y="496222"/>
                  </a:lnTo>
                  <a:lnTo>
                    <a:pt x="2354674" y="495593"/>
                  </a:lnTo>
                  <a:lnTo>
                    <a:pt x="2358158" y="494965"/>
                  </a:lnTo>
                  <a:lnTo>
                    <a:pt x="2361641" y="494338"/>
                  </a:lnTo>
                  <a:lnTo>
                    <a:pt x="2365124" y="499507"/>
                  </a:lnTo>
                  <a:lnTo>
                    <a:pt x="2368607" y="498877"/>
                  </a:lnTo>
                  <a:lnTo>
                    <a:pt x="2372091" y="504009"/>
                  </a:lnTo>
                  <a:lnTo>
                    <a:pt x="2375574" y="503376"/>
                  </a:lnTo>
                  <a:lnTo>
                    <a:pt x="2379057" y="502746"/>
                  </a:lnTo>
                  <a:lnTo>
                    <a:pt x="2382540" y="502117"/>
                  </a:lnTo>
                  <a:lnTo>
                    <a:pt x="2386024" y="501489"/>
                  </a:lnTo>
                  <a:lnTo>
                    <a:pt x="2389507" y="506570"/>
                  </a:lnTo>
                  <a:lnTo>
                    <a:pt x="2392990" y="505940"/>
                  </a:lnTo>
                  <a:lnTo>
                    <a:pt x="2396473" y="505311"/>
                  </a:lnTo>
                  <a:lnTo>
                    <a:pt x="2399957" y="510352"/>
                  </a:lnTo>
                  <a:lnTo>
                    <a:pt x="2403440" y="509720"/>
                  </a:lnTo>
                  <a:lnTo>
                    <a:pt x="2406923" y="509091"/>
                  </a:lnTo>
                  <a:lnTo>
                    <a:pt x="2410406" y="514091"/>
                  </a:lnTo>
                  <a:lnTo>
                    <a:pt x="2413890" y="513459"/>
                  </a:lnTo>
                  <a:lnTo>
                    <a:pt x="2417373" y="512828"/>
                  </a:lnTo>
                  <a:lnTo>
                    <a:pt x="2420856" y="512198"/>
                  </a:lnTo>
                  <a:lnTo>
                    <a:pt x="2424339" y="511570"/>
                  </a:lnTo>
                  <a:lnTo>
                    <a:pt x="2427823" y="510944"/>
                  </a:lnTo>
                  <a:lnTo>
                    <a:pt x="2431306" y="532489"/>
                  </a:lnTo>
                  <a:lnTo>
                    <a:pt x="2434789" y="531843"/>
                  </a:lnTo>
                  <a:lnTo>
                    <a:pt x="2438272" y="531200"/>
                  </a:lnTo>
                  <a:lnTo>
                    <a:pt x="2441756" y="530557"/>
                  </a:lnTo>
                  <a:lnTo>
                    <a:pt x="2445239" y="529916"/>
                  </a:lnTo>
                  <a:lnTo>
                    <a:pt x="2448722" y="529277"/>
                  </a:lnTo>
                  <a:lnTo>
                    <a:pt x="2452205" y="528639"/>
                  </a:lnTo>
                  <a:lnTo>
                    <a:pt x="2455689" y="528003"/>
                  </a:lnTo>
                  <a:lnTo>
                    <a:pt x="2459172" y="527369"/>
                  </a:lnTo>
                  <a:lnTo>
                    <a:pt x="2462655" y="532178"/>
                  </a:lnTo>
                  <a:lnTo>
                    <a:pt x="2466138" y="531541"/>
                  </a:lnTo>
                  <a:lnTo>
                    <a:pt x="2469622" y="530905"/>
                  </a:lnTo>
                  <a:lnTo>
                    <a:pt x="2473105" y="541064"/>
                  </a:lnTo>
                  <a:lnTo>
                    <a:pt x="2476588" y="540421"/>
                  </a:lnTo>
                  <a:lnTo>
                    <a:pt x="2480071" y="550473"/>
                  </a:lnTo>
                  <a:lnTo>
                    <a:pt x="2483555" y="549823"/>
                  </a:lnTo>
                  <a:lnTo>
                    <a:pt x="2487038" y="549175"/>
                  </a:lnTo>
                  <a:lnTo>
                    <a:pt x="2490521" y="548527"/>
                  </a:lnTo>
                  <a:lnTo>
                    <a:pt x="2494004" y="547882"/>
                  </a:lnTo>
                  <a:lnTo>
                    <a:pt x="2497488" y="547238"/>
                  </a:lnTo>
                  <a:lnTo>
                    <a:pt x="2500971" y="546595"/>
                  </a:lnTo>
                  <a:lnTo>
                    <a:pt x="2504454" y="545954"/>
                  </a:lnTo>
                  <a:lnTo>
                    <a:pt x="2507937" y="545315"/>
                  </a:lnTo>
                  <a:lnTo>
                    <a:pt x="2511421" y="544676"/>
                  </a:lnTo>
                  <a:lnTo>
                    <a:pt x="2514904" y="544040"/>
                  </a:lnTo>
                  <a:lnTo>
                    <a:pt x="2518387" y="543405"/>
                  </a:lnTo>
                  <a:lnTo>
                    <a:pt x="2521870" y="542771"/>
                  </a:lnTo>
                  <a:lnTo>
                    <a:pt x="2525354" y="542139"/>
                  </a:lnTo>
                  <a:lnTo>
                    <a:pt x="2528837" y="541508"/>
                  </a:lnTo>
                  <a:lnTo>
                    <a:pt x="2532320" y="540879"/>
                  </a:lnTo>
                  <a:lnTo>
                    <a:pt x="2535803" y="540252"/>
                  </a:lnTo>
                  <a:lnTo>
                    <a:pt x="2539287" y="539625"/>
                  </a:lnTo>
                  <a:lnTo>
                    <a:pt x="2542770" y="539000"/>
                  </a:lnTo>
                  <a:lnTo>
                    <a:pt x="2546253" y="538377"/>
                  </a:lnTo>
                  <a:lnTo>
                    <a:pt x="2549736" y="537755"/>
                  </a:lnTo>
                  <a:lnTo>
                    <a:pt x="2553220" y="537135"/>
                  </a:lnTo>
                  <a:lnTo>
                    <a:pt x="2556703" y="536516"/>
                  </a:lnTo>
                  <a:lnTo>
                    <a:pt x="2560186" y="546285"/>
                  </a:lnTo>
                  <a:lnTo>
                    <a:pt x="2563669" y="571287"/>
                  </a:lnTo>
                  <a:lnTo>
                    <a:pt x="2567153" y="570638"/>
                  </a:lnTo>
                  <a:lnTo>
                    <a:pt x="2570636" y="569992"/>
                  </a:lnTo>
                  <a:lnTo>
                    <a:pt x="2574119" y="569347"/>
                  </a:lnTo>
                  <a:lnTo>
                    <a:pt x="2577602" y="568703"/>
                  </a:lnTo>
                  <a:lnTo>
                    <a:pt x="2581085" y="568060"/>
                  </a:lnTo>
                  <a:lnTo>
                    <a:pt x="2584569" y="567420"/>
                  </a:lnTo>
                  <a:lnTo>
                    <a:pt x="2588052" y="566780"/>
                  </a:lnTo>
                  <a:lnTo>
                    <a:pt x="2591535" y="576195"/>
                  </a:lnTo>
                  <a:lnTo>
                    <a:pt x="2595018" y="575550"/>
                  </a:lnTo>
                  <a:lnTo>
                    <a:pt x="2598502" y="579897"/>
                  </a:lnTo>
                  <a:lnTo>
                    <a:pt x="2601985" y="579250"/>
                  </a:lnTo>
                  <a:lnTo>
                    <a:pt x="2605468" y="578604"/>
                  </a:lnTo>
                  <a:lnTo>
                    <a:pt x="2608951" y="577960"/>
                  </a:lnTo>
                  <a:lnTo>
                    <a:pt x="2612435" y="587214"/>
                  </a:lnTo>
                  <a:lnTo>
                    <a:pt x="2615918" y="586563"/>
                  </a:lnTo>
                  <a:lnTo>
                    <a:pt x="2619401" y="595727"/>
                  </a:lnTo>
                  <a:lnTo>
                    <a:pt x="2622884" y="595071"/>
                  </a:lnTo>
                  <a:lnTo>
                    <a:pt x="2626368" y="594416"/>
                  </a:lnTo>
                  <a:lnTo>
                    <a:pt x="2629851" y="593763"/>
                  </a:lnTo>
                  <a:lnTo>
                    <a:pt x="2633334" y="593112"/>
                  </a:lnTo>
                  <a:lnTo>
                    <a:pt x="2636817" y="592461"/>
                  </a:lnTo>
                  <a:lnTo>
                    <a:pt x="2640301" y="601508"/>
                  </a:lnTo>
                  <a:lnTo>
                    <a:pt x="2643784" y="600852"/>
                  </a:lnTo>
                  <a:lnTo>
                    <a:pt x="2647267" y="600198"/>
                  </a:lnTo>
                  <a:lnTo>
                    <a:pt x="2650750" y="599545"/>
                  </a:lnTo>
                  <a:lnTo>
                    <a:pt x="2654234" y="598893"/>
                  </a:lnTo>
                  <a:lnTo>
                    <a:pt x="2657717" y="598243"/>
                  </a:lnTo>
                  <a:lnTo>
                    <a:pt x="2661200" y="602393"/>
                  </a:lnTo>
                  <a:lnTo>
                    <a:pt x="2664683" y="606520"/>
                  </a:lnTo>
                  <a:lnTo>
                    <a:pt x="2668167" y="605866"/>
                  </a:lnTo>
                  <a:lnTo>
                    <a:pt x="2671650" y="605213"/>
                  </a:lnTo>
                  <a:lnTo>
                    <a:pt x="2675133" y="604562"/>
                  </a:lnTo>
                  <a:lnTo>
                    <a:pt x="2678616" y="608659"/>
                  </a:lnTo>
                  <a:lnTo>
                    <a:pt x="2682100" y="612733"/>
                  </a:lnTo>
                  <a:lnTo>
                    <a:pt x="2685583" y="612078"/>
                  </a:lnTo>
                  <a:lnTo>
                    <a:pt x="2689066" y="611424"/>
                  </a:lnTo>
                  <a:lnTo>
                    <a:pt x="2692549" y="629478"/>
                  </a:lnTo>
                  <a:lnTo>
                    <a:pt x="2696033" y="628812"/>
                  </a:lnTo>
                  <a:lnTo>
                    <a:pt x="2699516" y="637394"/>
                  </a:lnTo>
                  <a:lnTo>
                    <a:pt x="2702999" y="641320"/>
                  </a:lnTo>
                  <a:lnTo>
                    <a:pt x="2706482" y="640646"/>
                  </a:lnTo>
                  <a:lnTo>
                    <a:pt x="2709966" y="639974"/>
                  </a:lnTo>
                  <a:lnTo>
                    <a:pt x="2713449" y="643875"/>
                  </a:lnTo>
                  <a:lnTo>
                    <a:pt x="2716932" y="643202"/>
                  </a:lnTo>
                  <a:lnTo>
                    <a:pt x="2720415" y="642530"/>
                  </a:lnTo>
                  <a:lnTo>
                    <a:pt x="2723899" y="641860"/>
                  </a:lnTo>
                  <a:lnTo>
                    <a:pt x="2727382" y="641191"/>
                  </a:lnTo>
                  <a:lnTo>
                    <a:pt x="2730865" y="640523"/>
                  </a:lnTo>
                  <a:lnTo>
                    <a:pt x="2734348" y="639857"/>
                  </a:lnTo>
                  <a:lnTo>
                    <a:pt x="2737832" y="639193"/>
                  </a:lnTo>
                  <a:lnTo>
                    <a:pt x="2741315" y="638529"/>
                  </a:lnTo>
                  <a:lnTo>
                    <a:pt x="2744798" y="637867"/>
                  </a:lnTo>
                  <a:lnTo>
                    <a:pt x="2748281" y="641727"/>
                  </a:lnTo>
                  <a:lnTo>
                    <a:pt x="2751765" y="654528"/>
                  </a:lnTo>
                  <a:lnTo>
                    <a:pt x="2755248" y="653856"/>
                  </a:lnTo>
                  <a:lnTo>
                    <a:pt x="2758731" y="653185"/>
                  </a:lnTo>
                  <a:lnTo>
                    <a:pt x="2762214" y="652516"/>
                  </a:lnTo>
                  <a:lnTo>
                    <a:pt x="2765698" y="651848"/>
                  </a:lnTo>
                  <a:lnTo>
                    <a:pt x="2769181" y="651181"/>
                  </a:lnTo>
                  <a:lnTo>
                    <a:pt x="2772664" y="654954"/>
                  </a:lnTo>
                  <a:lnTo>
                    <a:pt x="2776147" y="654287"/>
                  </a:lnTo>
                  <a:lnTo>
                    <a:pt x="2779631" y="662443"/>
                  </a:lnTo>
                  <a:lnTo>
                    <a:pt x="2783114" y="670532"/>
                  </a:lnTo>
                  <a:lnTo>
                    <a:pt x="2786597" y="669855"/>
                  </a:lnTo>
                  <a:lnTo>
                    <a:pt x="2790080" y="677872"/>
                  </a:lnTo>
                  <a:lnTo>
                    <a:pt x="2793564" y="685824"/>
                  </a:lnTo>
                  <a:lnTo>
                    <a:pt x="2797047" y="685138"/>
                  </a:lnTo>
                  <a:lnTo>
                    <a:pt x="2800530" y="684453"/>
                  </a:lnTo>
                  <a:lnTo>
                    <a:pt x="2804013" y="683769"/>
                  </a:lnTo>
                  <a:lnTo>
                    <a:pt x="2807497" y="683087"/>
                  </a:lnTo>
                  <a:lnTo>
                    <a:pt x="2810980" y="682407"/>
                  </a:lnTo>
                  <a:lnTo>
                    <a:pt x="2814463" y="681728"/>
                  </a:lnTo>
                  <a:lnTo>
                    <a:pt x="2817946" y="681050"/>
                  </a:lnTo>
                  <a:lnTo>
                    <a:pt x="2821430" y="680373"/>
                  </a:lnTo>
                  <a:lnTo>
                    <a:pt x="2824913" y="679698"/>
                  </a:lnTo>
                  <a:lnTo>
                    <a:pt x="2828396" y="679024"/>
                  </a:lnTo>
                  <a:lnTo>
                    <a:pt x="2831879" y="691096"/>
                  </a:lnTo>
                  <a:lnTo>
                    <a:pt x="2835363" y="690415"/>
                  </a:lnTo>
                  <a:lnTo>
                    <a:pt x="2838846" y="689736"/>
                  </a:lnTo>
                  <a:lnTo>
                    <a:pt x="2842329" y="693271"/>
                  </a:lnTo>
                  <a:lnTo>
                    <a:pt x="2845812" y="692591"/>
                  </a:lnTo>
                  <a:lnTo>
                    <a:pt x="2849296" y="694087"/>
                  </a:lnTo>
                  <a:lnTo>
                    <a:pt x="2852779" y="695426"/>
                  </a:lnTo>
                  <a:lnTo>
                    <a:pt x="2856262" y="694747"/>
                  </a:lnTo>
                  <a:lnTo>
                    <a:pt x="2859745" y="698242"/>
                  </a:lnTo>
                  <a:lnTo>
                    <a:pt x="2863229" y="697563"/>
                  </a:lnTo>
                  <a:lnTo>
                    <a:pt x="2866712" y="696885"/>
                  </a:lnTo>
                  <a:lnTo>
                    <a:pt x="2870195" y="696208"/>
                  </a:lnTo>
                  <a:lnTo>
                    <a:pt x="2873678" y="708249"/>
                  </a:lnTo>
                  <a:lnTo>
                    <a:pt x="2877161" y="710240"/>
                  </a:lnTo>
                  <a:lnTo>
                    <a:pt x="2880645" y="714773"/>
                  </a:lnTo>
                  <a:lnTo>
                    <a:pt x="2884128" y="718165"/>
                  </a:lnTo>
                  <a:lnTo>
                    <a:pt x="2887611" y="717477"/>
                  </a:lnTo>
                  <a:lnTo>
                    <a:pt x="2891094" y="724900"/>
                  </a:lnTo>
                  <a:lnTo>
                    <a:pt x="2894578" y="724209"/>
                  </a:lnTo>
                  <a:lnTo>
                    <a:pt x="2898061" y="723519"/>
                  </a:lnTo>
                  <a:lnTo>
                    <a:pt x="2901544" y="722831"/>
                  </a:lnTo>
                  <a:lnTo>
                    <a:pt x="2905027" y="722144"/>
                  </a:lnTo>
                  <a:lnTo>
                    <a:pt x="2908511" y="721458"/>
                  </a:lnTo>
                  <a:lnTo>
                    <a:pt x="2911994" y="724793"/>
                  </a:lnTo>
                  <a:lnTo>
                    <a:pt x="2915477" y="724107"/>
                  </a:lnTo>
                  <a:lnTo>
                    <a:pt x="2918960" y="737531"/>
                  </a:lnTo>
                  <a:lnTo>
                    <a:pt x="2922444" y="738669"/>
                  </a:lnTo>
                  <a:lnTo>
                    <a:pt x="2925927" y="737976"/>
                  </a:lnTo>
                  <a:lnTo>
                    <a:pt x="2929410" y="745169"/>
                  </a:lnTo>
                  <a:lnTo>
                    <a:pt x="2932893" y="744473"/>
                  </a:lnTo>
                  <a:lnTo>
                    <a:pt x="2936377" y="743779"/>
                  </a:lnTo>
                  <a:lnTo>
                    <a:pt x="2939860" y="754805"/>
                  </a:lnTo>
                  <a:lnTo>
                    <a:pt x="2943343" y="757986"/>
                  </a:lnTo>
                  <a:lnTo>
                    <a:pt x="2946826" y="757285"/>
                  </a:lnTo>
                  <a:lnTo>
                    <a:pt x="2950310" y="764305"/>
                  </a:lnTo>
                  <a:lnTo>
                    <a:pt x="2953793" y="771273"/>
                  </a:lnTo>
                  <a:lnTo>
                    <a:pt x="2957276" y="770565"/>
                  </a:lnTo>
                  <a:lnTo>
                    <a:pt x="2960759" y="769859"/>
                  </a:lnTo>
                  <a:lnTo>
                    <a:pt x="2964243" y="769154"/>
                  </a:lnTo>
                  <a:lnTo>
                    <a:pt x="2967726" y="768451"/>
                  </a:lnTo>
                  <a:lnTo>
                    <a:pt x="2971209" y="775352"/>
                  </a:lnTo>
                  <a:lnTo>
                    <a:pt x="2974692" y="774646"/>
                  </a:lnTo>
                  <a:lnTo>
                    <a:pt x="2978176" y="773941"/>
                  </a:lnTo>
                  <a:lnTo>
                    <a:pt x="2981659" y="777016"/>
                  </a:lnTo>
                  <a:lnTo>
                    <a:pt x="2985142" y="776311"/>
                  </a:lnTo>
                  <a:lnTo>
                    <a:pt x="2988625" y="779371"/>
                  </a:lnTo>
                  <a:lnTo>
                    <a:pt x="2992109" y="793604"/>
                  </a:lnTo>
                  <a:lnTo>
                    <a:pt x="2995592" y="792892"/>
                  </a:lnTo>
                  <a:lnTo>
                    <a:pt x="2999075" y="814253"/>
                  </a:lnTo>
                  <a:lnTo>
                    <a:pt x="3002558" y="813529"/>
                  </a:lnTo>
                  <a:lnTo>
                    <a:pt x="3006042" y="812806"/>
                  </a:lnTo>
                  <a:lnTo>
                    <a:pt x="3009525" y="822966"/>
                  </a:lnTo>
                  <a:lnTo>
                    <a:pt x="3013008" y="847271"/>
                  </a:lnTo>
                  <a:lnTo>
                    <a:pt x="3016491" y="846531"/>
                  </a:lnTo>
                  <a:lnTo>
                    <a:pt x="3019975" y="845791"/>
                  </a:lnTo>
                  <a:lnTo>
                    <a:pt x="3023458" y="852107"/>
                  </a:lnTo>
                  <a:lnTo>
                    <a:pt x="3026941" y="851366"/>
                  </a:lnTo>
                  <a:lnTo>
                    <a:pt x="3030424" y="850626"/>
                  </a:lnTo>
                  <a:lnTo>
                    <a:pt x="3033908" y="853394"/>
                  </a:lnTo>
                  <a:lnTo>
                    <a:pt x="3037391" y="852655"/>
                  </a:lnTo>
                  <a:lnTo>
                    <a:pt x="3040874" y="862369"/>
                  </a:lnTo>
                  <a:lnTo>
                    <a:pt x="3044357" y="861626"/>
                  </a:lnTo>
                  <a:lnTo>
                    <a:pt x="3047841" y="864346"/>
                  </a:lnTo>
                  <a:lnTo>
                    <a:pt x="3051324" y="870495"/>
                  </a:lnTo>
                  <a:lnTo>
                    <a:pt x="3054807" y="869750"/>
                  </a:lnTo>
                  <a:lnTo>
                    <a:pt x="3058290" y="869007"/>
                  </a:lnTo>
                  <a:lnTo>
                    <a:pt x="3061774" y="868265"/>
                  </a:lnTo>
                  <a:lnTo>
                    <a:pt x="3065257" y="867524"/>
                  </a:lnTo>
                  <a:lnTo>
                    <a:pt x="3068740" y="870206"/>
                  </a:lnTo>
                  <a:lnTo>
                    <a:pt x="3072223" y="869466"/>
                  </a:lnTo>
                  <a:lnTo>
                    <a:pt x="3075707" y="868727"/>
                  </a:lnTo>
                  <a:lnTo>
                    <a:pt x="3079190" y="871397"/>
                  </a:lnTo>
                  <a:lnTo>
                    <a:pt x="3082673" y="870658"/>
                  </a:lnTo>
                  <a:lnTo>
                    <a:pt x="3086156" y="869921"/>
                  </a:lnTo>
                  <a:lnTo>
                    <a:pt x="3089640" y="872578"/>
                  </a:lnTo>
                  <a:lnTo>
                    <a:pt x="3093123" y="878597"/>
                  </a:lnTo>
                  <a:lnTo>
                    <a:pt x="3096606" y="877858"/>
                  </a:lnTo>
                  <a:lnTo>
                    <a:pt x="3100089" y="907060"/>
                  </a:lnTo>
                  <a:lnTo>
                    <a:pt x="3103573" y="906307"/>
                  </a:lnTo>
                  <a:lnTo>
                    <a:pt x="3107056" y="905555"/>
                  </a:lnTo>
                  <a:lnTo>
                    <a:pt x="3110539" y="911354"/>
                  </a:lnTo>
                  <a:lnTo>
                    <a:pt x="3114022" y="910601"/>
                  </a:lnTo>
                  <a:lnTo>
                    <a:pt x="3117506" y="909850"/>
                  </a:lnTo>
                  <a:lnTo>
                    <a:pt x="3120989" y="931728"/>
                  </a:lnTo>
                  <a:lnTo>
                    <a:pt x="3124472" y="930967"/>
                  </a:lnTo>
                  <a:lnTo>
                    <a:pt x="3127955" y="933404"/>
                  </a:lnTo>
                  <a:lnTo>
                    <a:pt x="3131439" y="945345"/>
                  </a:lnTo>
                  <a:lnTo>
                    <a:pt x="3134922" y="944579"/>
                  </a:lnTo>
                  <a:lnTo>
                    <a:pt x="3138405" y="956378"/>
                  </a:lnTo>
                  <a:lnTo>
                    <a:pt x="3141888" y="989508"/>
                  </a:lnTo>
                  <a:lnTo>
                    <a:pt x="3145372" y="988723"/>
                  </a:lnTo>
                  <a:lnTo>
                    <a:pt x="3148855" y="987939"/>
                  </a:lnTo>
                  <a:lnTo>
                    <a:pt x="3152338" y="987157"/>
                  </a:lnTo>
                  <a:lnTo>
                    <a:pt x="3155821" y="986376"/>
                  </a:lnTo>
                  <a:lnTo>
                    <a:pt x="3159304" y="988626"/>
                  </a:lnTo>
                  <a:lnTo>
                    <a:pt x="3162788" y="999885"/>
                  </a:lnTo>
                  <a:lnTo>
                    <a:pt x="3166271" y="999100"/>
                  </a:lnTo>
                  <a:lnTo>
                    <a:pt x="3169754" y="1007262"/>
                  </a:lnTo>
                  <a:lnTo>
                    <a:pt x="3173237" y="1006476"/>
                  </a:lnTo>
                  <a:lnTo>
                    <a:pt x="3176721" y="1005691"/>
                  </a:lnTo>
                  <a:lnTo>
                    <a:pt x="3180204" y="1007870"/>
                  </a:lnTo>
                  <a:lnTo>
                    <a:pt x="3183687" y="1015930"/>
                  </a:lnTo>
                  <a:lnTo>
                    <a:pt x="3187170" y="1015143"/>
                  </a:lnTo>
                  <a:lnTo>
                    <a:pt x="3190654" y="1020213"/>
                  </a:lnTo>
                  <a:lnTo>
                    <a:pt x="3194137" y="1019426"/>
                  </a:lnTo>
                  <a:lnTo>
                    <a:pt x="3197620" y="1067267"/>
                  </a:lnTo>
                  <a:lnTo>
                    <a:pt x="3201103" y="1069261"/>
                  </a:lnTo>
                  <a:lnTo>
                    <a:pt x="3204587" y="1068455"/>
                  </a:lnTo>
                  <a:lnTo>
                    <a:pt x="3208070" y="1067651"/>
                  </a:lnTo>
                  <a:lnTo>
                    <a:pt x="3211553" y="1066848"/>
                  </a:lnTo>
                  <a:lnTo>
                    <a:pt x="3215036" y="1066045"/>
                  </a:lnTo>
                  <a:lnTo>
                    <a:pt x="3218520" y="1073587"/>
                  </a:lnTo>
                  <a:lnTo>
                    <a:pt x="3222003" y="1073269"/>
                  </a:lnTo>
                  <a:lnTo>
                    <a:pt x="3225486" y="1074267"/>
                  </a:lnTo>
                  <a:lnTo>
                    <a:pt x="3228969" y="1084941"/>
                  </a:lnTo>
                  <a:lnTo>
                    <a:pt x="3232453" y="1084136"/>
                  </a:lnTo>
                  <a:lnTo>
                    <a:pt x="3235936" y="1083332"/>
                  </a:lnTo>
                  <a:lnTo>
                    <a:pt x="3239419" y="1085259"/>
                  </a:lnTo>
                  <a:lnTo>
                    <a:pt x="3242902" y="1084456"/>
                  </a:lnTo>
                  <a:lnTo>
                    <a:pt x="3246386" y="1083655"/>
                  </a:lnTo>
                  <a:lnTo>
                    <a:pt x="3249869" y="1088289"/>
                  </a:lnTo>
                  <a:lnTo>
                    <a:pt x="3253352" y="1092895"/>
                  </a:lnTo>
                  <a:lnTo>
                    <a:pt x="3256835" y="1092093"/>
                  </a:lnTo>
                  <a:lnTo>
                    <a:pt x="3260319" y="1091291"/>
                  </a:lnTo>
                  <a:lnTo>
                    <a:pt x="3263802" y="1090491"/>
                  </a:lnTo>
                  <a:lnTo>
                    <a:pt x="3267285" y="1100418"/>
                  </a:lnTo>
                  <a:lnTo>
                    <a:pt x="3270768" y="1120774"/>
                  </a:lnTo>
                  <a:lnTo>
                    <a:pt x="3274252" y="1119965"/>
                  </a:lnTo>
                  <a:lnTo>
                    <a:pt x="3277735" y="1132181"/>
                  </a:lnTo>
                  <a:lnTo>
                    <a:pt x="3281218" y="1133956"/>
                  </a:lnTo>
                  <a:lnTo>
                    <a:pt x="3284701" y="1133145"/>
                  </a:lnTo>
                  <a:lnTo>
                    <a:pt x="3288185" y="1132335"/>
                  </a:lnTo>
                  <a:lnTo>
                    <a:pt x="3291668" y="1131526"/>
                  </a:lnTo>
                  <a:lnTo>
                    <a:pt x="3295151" y="1130718"/>
                  </a:lnTo>
                  <a:lnTo>
                    <a:pt x="3298634" y="1129911"/>
                  </a:lnTo>
                  <a:lnTo>
                    <a:pt x="3302118" y="1144473"/>
                  </a:lnTo>
                  <a:lnTo>
                    <a:pt x="3305601" y="1143663"/>
                  </a:lnTo>
                  <a:lnTo>
                    <a:pt x="3309084" y="1155499"/>
                  </a:lnTo>
                  <a:lnTo>
                    <a:pt x="3312567" y="1164701"/>
                  </a:lnTo>
                  <a:lnTo>
                    <a:pt x="3316051" y="1163886"/>
                  </a:lnTo>
                  <a:lnTo>
                    <a:pt x="3319534" y="1170522"/>
                  </a:lnTo>
                  <a:lnTo>
                    <a:pt x="3323017" y="1182012"/>
                  </a:lnTo>
                  <a:lnTo>
                    <a:pt x="3326500" y="1181194"/>
                  </a:lnTo>
                  <a:lnTo>
                    <a:pt x="3329984" y="1204584"/>
                  </a:lnTo>
                  <a:lnTo>
                    <a:pt x="3333467" y="1203760"/>
                  </a:lnTo>
                  <a:lnTo>
                    <a:pt x="3336950" y="1202937"/>
                  </a:lnTo>
                  <a:lnTo>
                    <a:pt x="3340433" y="1204506"/>
                  </a:lnTo>
                  <a:lnTo>
                    <a:pt x="3343917" y="1203685"/>
                  </a:lnTo>
                  <a:lnTo>
                    <a:pt x="3347400" y="1210002"/>
                  </a:lnTo>
                  <a:lnTo>
                    <a:pt x="3350883" y="1220972"/>
                  </a:lnTo>
                  <a:lnTo>
                    <a:pt x="3354366" y="1220148"/>
                  </a:lnTo>
                  <a:lnTo>
                    <a:pt x="3357850" y="1244826"/>
                  </a:lnTo>
                  <a:lnTo>
                    <a:pt x="3361333" y="1302031"/>
                  </a:lnTo>
                  <a:lnTo>
                    <a:pt x="3364816" y="1301187"/>
                  </a:lnTo>
                  <a:lnTo>
                    <a:pt x="3368299" y="1334568"/>
                  </a:lnTo>
                  <a:lnTo>
                    <a:pt x="3371783" y="1364834"/>
                  </a:lnTo>
                  <a:lnTo>
                    <a:pt x="3375266" y="1363977"/>
                  </a:lnTo>
                  <a:lnTo>
                    <a:pt x="3378749" y="1363122"/>
                  </a:lnTo>
                  <a:lnTo>
                    <a:pt x="3382232" y="1374455"/>
                  </a:lnTo>
                  <a:lnTo>
                    <a:pt x="3385716" y="1373598"/>
                  </a:lnTo>
                  <a:lnTo>
                    <a:pt x="3389199" y="1378782"/>
                  </a:lnTo>
                  <a:lnTo>
                    <a:pt x="3392682" y="1415378"/>
                  </a:lnTo>
                  <a:lnTo>
                    <a:pt x="3396165" y="1414516"/>
                  </a:lnTo>
                  <a:lnTo>
                    <a:pt x="3399649" y="1415588"/>
                  </a:lnTo>
                  <a:lnTo>
                    <a:pt x="3403132" y="1420506"/>
                  </a:lnTo>
                  <a:lnTo>
                    <a:pt x="3406615" y="1419645"/>
                  </a:lnTo>
                  <a:lnTo>
                    <a:pt x="3410098" y="1424529"/>
                  </a:lnTo>
                  <a:lnTo>
                    <a:pt x="3413582" y="1423670"/>
                  </a:lnTo>
                  <a:lnTo>
                    <a:pt x="3417065" y="1445461"/>
                  </a:lnTo>
                  <a:lnTo>
                    <a:pt x="3420548" y="1464926"/>
                  </a:lnTo>
                  <a:lnTo>
                    <a:pt x="3424031" y="1464062"/>
                  </a:lnTo>
                  <a:lnTo>
                    <a:pt x="3427515" y="1472302"/>
                  </a:lnTo>
                  <a:lnTo>
                    <a:pt x="3430998" y="1476860"/>
                  </a:lnTo>
                  <a:lnTo>
                    <a:pt x="3434481" y="1475997"/>
                  </a:lnTo>
                  <a:lnTo>
                    <a:pt x="3437964" y="1478732"/>
                  </a:lnTo>
                  <a:lnTo>
                    <a:pt x="3441447" y="1502689"/>
                  </a:lnTo>
                  <a:lnTo>
                    <a:pt x="3444931" y="1501825"/>
                  </a:lnTo>
                  <a:lnTo>
                    <a:pt x="3448414" y="1504456"/>
                  </a:lnTo>
                  <a:lnTo>
                    <a:pt x="3451897" y="1547921"/>
                  </a:lnTo>
                  <a:lnTo>
                    <a:pt x="3455380" y="1547054"/>
                  </a:lnTo>
                  <a:lnTo>
                    <a:pt x="3458864" y="1569239"/>
                  </a:lnTo>
                  <a:lnTo>
                    <a:pt x="3462347" y="1634342"/>
                  </a:lnTo>
                  <a:lnTo>
                    <a:pt x="3465830" y="1633470"/>
                  </a:lnTo>
                  <a:lnTo>
                    <a:pt x="3469313" y="1650618"/>
                  </a:lnTo>
                  <a:lnTo>
                    <a:pt x="3472797" y="1677571"/>
                  </a:lnTo>
                  <a:lnTo>
                    <a:pt x="3476280" y="1676699"/>
                  </a:lnTo>
                  <a:lnTo>
                    <a:pt x="3479763" y="1855096"/>
                  </a:lnTo>
                  <a:lnTo>
                    <a:pt x="3483246" y="1854228"/>
                  </a:lnTo>
                  <a:lnTo>
                    <a:pt x="3483246" y="1855397"/>
                  </a:lnTo>
                  <a:lnTo>
                    <a:pt x="3483246" y="1856565"/>
                  </a:lnTo>
                  <a:lnTo>
                    <a:pt x="3483246" y="1857731"/>
                  </a:lnTo>
                  <a:lnTo>
                    <a:pt x="3483246" y="1858896"/>
                  </a:lnTo>
                  <a:lnTo>
                    <a:pt x="3483246" y="1860058"/>
                  </a:lnTo>
                  <a:lnTo>
                    <a:pt x="3483246" y="1861219"/>
                  </a:lnTo>
                  <a:lnTo>
                    <a:pt x="3483246" y="1862379"/>
                  </a:lnTo>
                  <a:lnTo>
                    <a:pt x="3483246" y="1863537"/>
                  </a:lnTo>
                  <a:lnTo>
                    <a:pt x="3483246" y="1864693"/>
                  </a:lnTo>
                  <a:lnTo>
                    <a:pt x="3483246" y="1865847"/>
                  </a:lnTo>
                  <a:lnTo>
                    <a:pt x="3483246" y="1867000"/>
                  </a:lnTo>
                  <a:lnTo>
                    <a:pt x="3483246" y="1868151"/>
                  </a:lnTo>
                  <a:lnTo>
                    <a:pt x="3483246" y="1869301"/>
                  </a:lnTo>
                  <a:lnTo>
                    <a:pt x="3483246" y="1870449"/>
                  </a:lnTo>
                  <a:lnTo>
                    <a:pt x="3483246" y="1871595"/>
                  </a:lnTo>
                  <a:lnTo>
                    <a:pt x="3483246" y="1872740"/>
                  </a:lnTo>
                  <a:lnTo>
                    <a:pt x="3483246" y="1873883"/>
                  </a:lnTo>
                  <a:lnTo>
                    <a:pt x="3483246" y="1875024"/>
                  </a:lnTo>
                  <a:lnTo>
                    <a:pt x="3483246" y="1876164"/>
                  </a:lnTo>
                  <a:lnTo>
                    <a:pt x="3483246" y="1877302"/>
                  </a:lnTo>
                  <a:lnTo>
                    <a:pt x="3483246" y="1878438"/>
                  </a:lnTo>
                  <a:lnTo>
                    <a:pt x="3483246" y="1879573"/>
                  </a:lnTo>
                  <a:lnTo>
                    <a:pt x="3483246" y="1880707"/>
                  </a:lnTo>
                  <a:lnTo>
                    <a:pt x="3483246" y="1881838"/>
                  </a:lnTo>
                  <a:lnTo>
                    <a:pt x="3483246" y="1882969"/>
                  </a:lnTo>
                  <a:lnTo>
                    <a:pt x="3483246" y="1884097"/>
                  </a:lnTo>
                  <a:lnTo>
                    <a:pt x="3483246" y="1885224"/>
                  </a:lnTo>
                  <a:lnTo>
                    <a:pt x="3483246" y="1886349"/>
                  </a:lnTo>
                  <a:lnTo>
                    <a:pt x="3483246" y="1887473"/>
                  </a:lnTo>
                  <a:lnTo>
                    <a:pt x="3483246" y="1888595"/>
                  </a:lnTo>
                  <a:lnTo>
                    <a:pt x="3483246" y="1889716"/>
                  </a:lnTo>
                  <a:lnTo>
                    <a:pt x="3483246" y="1890835"/>
                  </a:lnTo>
                  <a:lnTo>
                    <a:pt x="3483246" y="1891953"/>
                  </a:lnTo>
                  <a:lnTo>
                    <a:pt x="3483246" y="1893069"/>
                  </a:lnTo>
                  <a:lnTo>
                    <a:pt x="3483246" y="1894183"/>
                  </a:lnTo>
                  <a:lnTo>
                    <a:pt x="3483246" y="1895296"/>
                  </a:lnTo>
                  <a:lnTo>
                    <a:pt x="3483246" y="1896407"/>
                  </a:lnTo>
                  <a:lnTo>
                    <a:pt x="3483246" y="1897517"/>
                  </a:lnTo>
                  <a:lnTo>
                    <a:pt x="3483246" y="1898625"/>
                  </a:lnTo>
                  <a:lnTo>
                    <a:pt x="3483246" y="1899731"/>
                  </a:lnTo>
                  <a:lnTo>
                    <a:pt x="3483246" y="1900836"/>
                  </a:lnTo>
                  <a:lnTo>
                    <a:pt x="3483246" y="1901940"/>
                  </a:lnTo>
                  <a:lnTo>
                    <a:pt x="3483246" y="1903042"/>
                  </a:lnTo>
                  <a:lnTo>
                    <a:pt x="3483246" y="1904142"/>
                  </a:lnTo>
                  <a:lnTo>
                    <a:pt x="3483246" y="1905241"/>
                  </a:lnTo>
                  <a:lnTo>
                    <a:pt x="3483246" y="1906338"/>
                  </a:lnTo>
                  <a:lnTo>
                    <a:pt x="3483246" y="1907434"/>
                  </a:lnTo>
                  <a:lnTo>
                    <a:pt x="3483246" y="1908529"/>
                  </a:lnTo>
                  <a:lnTo>
                    <a:pt x="3483246" y="1909621"/>
                  </a:lnTo>
                  <a:lnTo>
                    <a:pt x="3483246" y="1910713"/>
                  </a:lnTo>
                  <a:lnTo>
                    <a:pt x="3483246" y="1911802"/>
                  </a:lnTo>
                  <a:lnTo>
                    <a:pt x="3483246" y="1912891"/>
                  </a:lnTo>
                  <a:lnTo>
                    <a:pt x="3483246" y="1913977"/>
                  </a:lnTo>
                  <a:lnTo>
                    <a:pt x="3483246" y="1915063"/>
                  </a:lnTo>
                  <a:lnTo>
                    <a:pt x="3483246" y="1916146"/>
                  </a:lnTo>
                  <a:lnTo>
                    <a:pt x="3483246" y="1917229"/>
                  </a:lnTo>
                  <a:lnTo>
                    <a:pt x="3483246" y="1918309"/>
                  </a:lnTo>
                  <a:lnTo>
                    <a:pt x="3483246" y="1919389"/>
                  </a:lnTo>
                  <a:lnTo>
                    <a:pt x="3483246" y="1920466"/>
                  </a:lnTo>
                  <a:lnTo>
                    <a:pt x="3483246" y="1921543"/>
                  </a:lnTo>
                  <a:lnTo>
                    <a:pt x="3483246" y="1922618"/>
                  </a:lnTo>
                  <a:lnTo>
                    <a:pt x="3483246" y="1923691"/>
                  </a:lnTo>
                  <a:lnTo>
                    <a:pt x="3483246" y="1924763"/>
                  </a:lnTo>
                  <a:lnTo>
                    <a:pt x="3483246" y="1925833"/>
                  </a:lnTo>
                  <a:lnTo>
                    <a:pt x="3483246" y="1926902"/>
                  </a:lnTo>
                  <a:lnTo>
                    <a:pt x="3483246" y="1927970"/>
                  </a:lnTo>
                  <a:lnTo>
                    <a:pt x="3483246" y="1929036"/>
                  </a:lnTo>
                  <a:lnTo>
                    <a:pt x="3483246" y="1930100"/>
                  </a:lnTo>
                  <a:lnTo>
                    <a:pt x="3483246" y="1931163"/>
                  </a:lnTo>
                  <a:lnTo>
                    <a:pt x="3483246" y="1932225"/>
                  </a:lnTo>
                  <a:lnTo>
                    <a:pt x="3483246" y="1933285"/>
                  </a:lnTo>
                  <a:lnTo>
                    <a:pt x="3483246" y="1934344"/>
                  </a:lnTo>
                  <a:lnTo>
                    <a:pt x="3483246" y="1935401"/>
                  </a:lnTo>
                  <a:lnTo>
                    <a:pt x="3483246" y="1936457"/>
                  </a:lnTo>
                  <a:lnTo>
                    <a:pt x="3483246" y="1937511"/>
                  </a:lnTo>
                  <a:lnTo>
                    <a:pt x="3483246" y="1938564"/>
                  </a:lnTo>
                  <a:lnTo>
                    <a:pt x="3483246" y="1939616"/>
                  </a:lnTo>
                  <a:lnTo>
                    <a:pt x="3483246" y="1940666"/>
                  </a:lnTo>
                  <a:lnTo>
                    <a:pt x="3483246" y="1941714"/>
                  </a:lnTo>
                  <a:lnTo>
                    <a:pt x="3483246" y="1942762"/>
                  </a:lnTo>
                  <a:lnTo>
                    <a:pt x="3483246" y="1943807"/>
                  </a:lnTo>
                  <a:lnTo>
                    <a:pt x="3483246" y="1944852"/>
                  </a:lnTo>
                  <a:lnTo>
                    <a:pt x="3483246" y="1945895"/>
                  </a:lnTo>
                  <a:lnTo>
                    <a:pt x="3483246" y="1946936"/>
                  </a:lnTo>
                  <a:lnTo>
                    <a:pt x="3483246" y="1947976"/>
                  </a:lnTo>
                  <a:lnTo>
                    <a:pt x="3483246" y="1949015"/>
                  </a:lnTo>
                  <a:lnTo>
                    <a:pt x="3483246" y="1950053"/>
                  </a:lnTo>
                  <a:lnTo>
                    <a:pt x="3483246" y="1951089"/>
                  </a:lnTo>
                  <a:lnTo>
                    <a:pt x="3483246" y="1952123"/>
                  </a:lnTo>
                  <a:lnTo>
                    <a:pt x="3483246" y="1953156"/>
                  </a:lnTo>
                  <a:lnTo>
                    <a:pt x="3483246" y="1954188"/>
                  </a:lnTo>
                  <a:lnTo>
                    <a:pt x="3483246" y="1955218"/>
                  </a:lnTo>
                  <a:lnTo>
                    <a:pt x="3483246" y="1956247"/>
                  </a:lnTo>
                  <a:lnTo>
                    <a:pt x="3483246" y="1957275"/>
                  </a:lnTo>
                  <a:lnTo>
                    <a:pt x="3483246" y="1958301"/>
                  </a:lnTo>
                  <a:lnTo>
                    <a:pt x="3483246" y="1959326"/>
                  </a:lnTo>
                  <a:lnTo>
                    <a:pt x="3483246" y="1960349"/>
                  </a:lnTo>
                  <a:lnTo>
                    <a:pt x="3483246" y="1961371"/>
                  </a:lnTo>
                  <a:lnTo>
                    <a:pt x="3483246" y="1962392"/>
                  </a:lnTo>
                  <a:lnTo>
                    <a:pt x="3483246" y="1963411"/>
                  </a:lnTo>
                  <a:lnTo>
                    <a:pt x="3483246" y="1964429"/>
                  </a:lnTo>
                  <a:lnTo>
                    <a:pt x="3483246" y="1965446"/>
                  </a:lnTo>
                  <a:lnTo>
                    <a:pt x="3483246" y="1966461"/>
                  </a:lnTo>
                  <a:lnTo>
                    <a:pt x="3483246" y="1967475"/>
                  </a:lnTo>
                  <a:lnTo>
                    <a:pt x="3483246" y="1968488"/>
                  </a:lnTo>
                  <a:lnTo>
                    <a:pt x="3483246" y="1969499"/>
                  </a:lnTo>
                  <a:lnTo>
                    <a:pt x="3483246" y="1970509"/>
                  </a:lnTo>
                  <a:lnTo>
                    <a:pt x="3483246" y="1971517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1973530"/>
            </a:xfrm>
            <a:custGeom>
              <a:avLst/>
              <a:gdLst/>
              <a:ahLst/>
              <a:cxnLst/>
              <a:rect l="0" t="0" r="0" b="0"/>
              <a:pathLst>
                <a:path w="3483246" h="197353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74795"/>
                  </a:lnTo>
                  <a:lnTo>
                    <a:pt x="247310" y="73764"/>
                  </a:lnTo>
                  <a:lnTo>
                    <a:pt x="250793" y="72761"/>
                  </a:lnTo>
                  <a:lnTo>
                    <a:pt x="254277" y="71785"/>
                  </a:lnTo>
                  <a:lnTo>
                    <a:pt x="257760" y="70835"/>
                  </a:lnTo>
                  <a:lnTo>
                    <a:pt x="261243" y="69909"/>
                  </a:lnTo>
                  <a:lnTo>
                    <a:pt x="264726" y="69007"/>
                  </a:lnTo>
                  <a:lnTo>
                    <a:pt x="268210" y="68129"/>
                  </a:lnTo>
                  <a:lnTo>
                    <a:pt x="271693" y="67272"/>
                  </a:lnTo>
                  <a:lnTo>
                    <a:pt x="275176" y="66437"/>
                  </a:lnTo>
                  <a:lnTo>
                    <a:pt x="278659" y="65622"/>
                  </a:lnTo>
                  <a:lnTo>
                    <a:pt x="282143" y="64827"/>
                  </a:lnTo>
                  <a:lnTo>
                    <a:pt x="285626" y="64051"/>
                  </a:lnTo>
                  <a:lnTo>
                    <a:pt x="289109" y="63293"/>
                  </a:lnTo>
                  <a:lnTo>
                    <a:pt x="292592" y="62553"/>
                  </a:lnTo>
                  <a:lnTo>
                    <a:pt x="296075" y="61830"/>
                  </a:lnTo>
                  <a:lnTo>
                    <a:pt x="299559" y="61124"/>
                  </a:lnTo>
                  <a:lnTo>
                    <a:pt x="303042" y="60434"/>
                  </a:lnTo>
                  <a:lnTo>
                    <a:pt x="306525" y="59759"/>
                  </a:lnTo>
                  <a:lnTo>
                    <a:pt x="310008" y="59099"/>
                  </a:lnTo>
                  <a:lnTo>
                    <a:pt x="313492" y="169666"/>
                  </a:lnTo>
                  <a:lnTo>
                    <a:pt x="316975" y="167891"/>
                  </a:lnTo>
                  <a:lnTo>
                    <a:pt x="320458" y="166153"/>
                  </a:lnTo>
                  <a:lnTo>
                    <a:pt x="323941" y="164451"/>
                  </a:lnTo>
                  <a:lnTo>
                    <a:pt x="327425" y="162783"/>
                  </a:lnTo>
                  <a:lnTo>
                    <a:pt x="330908" y="161149"/>
                  </a:lnTo>
                  <a:lnTo>
                    <a:pt x="334391" y="159547"/>
                  </a:lnTo>
                  <a:lnTo>
                    <a:pt x="337874" y="157977"/>
                  </a:lnTo>
                  <a:lnTo>
                    <a:pt x="341358" y="156437"/>
                  </a:lnTo>
                  <a:lnTo>
                    <a:pt x="344841" y="154928"/>
                  </a:lnTo>
                  <a:lnTo>
                    <a:pt x="348324" y="153447"/>
                  </a:lnTo>
                  <a:lnTo>
                    <a:pt x="351807" y="151994"/>
                  </a:lnTo>
                  <a:lnTo>
                    <a:pt x="355291" y="150568"/>
                  </a:lnTo>
                  <a:lnTo>
                    <a:pt x="358774" y="149169"/>
                  </a:lnTo>
                  <a:lnTo>
                    <a:pt x="362257" y="147795"/>
                  </a:lnTo>
                  <a:lnTo>
                    <a:pt x="365740" y="146447"/>
                  </a:lnTo>
                  <a:lnTo>
                    <a:pt x="369224" y="145123"/>
                  </a:lnTo>
                  <a:lnTo>
                    <a:pt x="372707" y="143822"/>
                  </a:lnTo>
                  <a:lnTo>
                    <a:pt x="376190" y="142545"/>
                  </a:lnTo>
                  <a:lnTo>
                    <a:pt x="379673" y="141290"/>
                  </a:lnTo>
                  <a:lnTo>
                    <a:pt x="383157" y="140058"/>
                  </a:lnTo>
                  <a:lnTo>
                    <a:pt x="386640" y="138846"/>
                  </a:lnTo>
                  <a:lnTo>
                    <a:pt x="390123" y="137655"/>
                  </a:lnTo>
                  <a:lnTo>
                    <a:pt x="393606" y="136485"/>
                  </a:lnTo>
                  <a:lnTo>
                    <a:pt x="397090" y="135334"/>
                  </a:lnTo>
                  <a:lnTo>
                    <a:pt x="400573" y="134203"/>
                  </a:lnTo>
                  <a:lnTo>
                    <a:pt x="404056" y="175222"/>
                  </a:lnTo>
                  <a:lnTo>
                    <a:pt x="407539" y="173799"/>
                  </a:lnTo>
                  <a:lnTo>
                    <a:pt x="411023" y="172399"/>
                  </a:lnTo>
                  <a:lnTo>
                    <a:pt x="414506" y="171021"/>
                  </a:lnTo>
                  <a:lnTo>
                    <a:pt x="417989" y="169666"/>
                  </a:lnTo>
                  <a:lnTo>
                    <a:pt x="421472" y="168331"/>
                  </a:lnTo>
                  <a:lnTo>
                    <a:pt x="424956" y="167018"/>
                  </a:lnTo>
                  <a:lnTo>
                    <a:pt x="428439" y="165724"/>
                  </a:lnTo>
                  <a:lnTo>
                    <a:pt x="431922" y="164451"/>
                  </a:lnTo>
                  <a:lnTo>
                    <a:pt x="435405" y="201635"/>
                  </a:lnTo>
                  <a:lnTo>
                    <a:pt x="438889" y="200126"/>
                  </a:lnTo>
                  <a:lnTo>
                    <a:pt x="442372" y="198640"/>
                  </a:lnTo>
                  <a:lnTo>
                    <a:pt x="445855" y="197176"/>
                  </a:lnTo>
                  <a:lnTo>
                    <a:pt x="449338" y="195734"/>
                  </a:lnTo>
                  <a:lnTo>
                    <a:pt x="452822" y="194312"/>
                  </a:lnTo>
                  <a:lnTo>
                    <a:pt x="456305" y="192911"/>
                  </a:lnTo>
                  <a:lnTo>
                    <a:pt x="459788" y="191530"/>
                  </a:lnTo>
                  <a:lnTo>
                    <a:pt x="463271" y="190168"/>
                  </a:lnTo>
                  <a:lnTo>
                    <a:pt x="466755" y="188826"/>
                  </a:lnTo>
                  <a:lnTo>
                    <a:pt x="470238" y="187503"/>
                  </a:lnTo>
                  <a:lnTo>
                    <a:pt x="473721" y="186198"/>
                  </a:lnTo>
                  <a:lnTo>
                    <a:pt x="477204" y="184911"/>
                  </a:lnTo>
                  <a:lnTo>
                    <a:pt x="480688" y="183641"/>
                  </a:lnTo>
                  <a:lnTo>
                    <a:pt x="484171" y="182389"/>
                  </a:lnTo>
                  <a:lnTo>
                    <a:pt x="487654" y="181154"/>
                  </a:lnTo>
                  <a:lnTo>
                    <a:pt x="491137" y="179936"/>
                  </a:lnTo>
                  <a:lnTo>
                    <a:pt x="494621" y="178734"/>
                  </a:lnTo>
                  <a:lnTo>
                    <a:pt x="498104" y="210907"/>
                  </a:lnTo>
                  <a:lnTo>
                    <a:pt x="501587" y="209531"/>
                  </a:lnTo>
                  <a:lnTo>
                    <a:pt x="505070" y="208172"/>
                  </a:lnTo>
                  <a:lnTo>
                    <a:pt x="508554" y="206831"/>
                  </a:lnTo>
                  <a:lnTo>
                    <a:pt x="512037" y="205507"/>
                  </a:lnTo>
                  <a:lnTo>
                    <a:pt x="515520" y="204200"/>
                  </a:lnTo>
                  <a:lnTo>
                    <a:pt x="519003" y="202909"/>
                  </a:lnTo>
                  <a:lnTo>
                    <a:pt x="522487" y="201635"/>
                  </a:lnTo>
                  <a:lnTo>
                    <a:pt x="525970" y="200376"/>
                  </a:lnTo>
                  <a:lnTo>
                    <a:pt x="529453" y="199133"/>
                  </a:lnTo>
                  <a:lnTo>
                    <a:pt x="532936" y="197906"/>
                  </a:lnTo>
                  <a:lnTo>
                    <a:pt x="536420" y="196693"/>
                  </a:lnTo>
                  <a:lnTo>
                    <a:pt x="539903" y="195495"/>
                  </a:lnTo>
                  <a:lnTo>
                    <a:pt x="543386" y="194312"/>
                  </a:lnTo>
                  <a:lnTo>
                    <a:pt x="546869" y="193143"/>
                  </a:lnTo>
                  <a:lnTo>
                    <a:pt x="550353" y="191988"/>
                  </a:lnTo>
                  <a:lnTo>
                    <a:pt x="553836" y="190847"/>
                  </a:lnTo>
                  <a:lnTo>
                    <a:pt x="557319" y="189719"/>
                  </a:lnTo>
                  <a:lnTo>
                    <a:pt x="560802" y="188604"/>
                  </a:lnTo>
                  <a:lnTo>
                    <a:pt x="564286" y="187503"/>
                  </a:lnTo>
                  <a:lnTo>
                    <a:pt x="567769" y="186414"/>
                  </a:lnTo>
                  <a:lnTo>
                    <a:pt x="571252" y="185338"/>
                  </a:lnTo>
                  <a:lnTo>
                    <a:pt x="574735" y="184274"/>
                  </a:lnTo>
                  <a:lnTo>
                    <a:pt x="578218" y="183222"/>
                  </a:lnTo>
                  <a:lnTo>
                    <a:pt x="581702" y="182182"/>
                  </a:lnTo>
                  <a:lnTo>
                    <a:pt x="585185" y="181154"/>
                  </a:lnTo>
                  <a:lnTo>
                    <a:pt x="588668" y="180138"/>
                  </a:lnTo>
                  <a:lnTo>
                    <a:pt x="592151" y="179133"/>
                  </a:lnTo>
                  <a:lnTo>
                    <a:pt x="595635" y="178139"/>
                  </a:lnTo>
                  <a:lnTo>
                    <a:pt x="599118" y="177156"/>
                  </a:lnTo>
                  <a:lnTo>
                    <a:pt x="602601" y="203829"/>
                  </a:lnTo>
                  <a:lnTo>
                    <a:pt x="606084" y="202726"/>
                  </a:lnTo>
                  <a:lnTo>
                    <a:pt x="609568" y="201635"/>
                  </a:lnTo>
                  <a:lnTo>
                    <a:pt x="613051" y="200555"/>
                  </a:lnTo>
                  <a:lnTo>
                    <a:pt x="616534" y="199487"/>
                  </a:lnTo>
                  <a:lnTo>
                    <a:pt x="620017" y="198430"/>
                  </a:lnTo>
                  <a:lnTo>
                    <a:pt x="623501" y="197384"/>
                  </a:lnTo>
                  <a:lnTo>
                    <a:pt x="626984" y="196349"/>
                  </a:lnTo>
                  <a:lnTo>
                    <a:pt x="630467" y="195325"/>
                  </a:lnTo>
                  <a:lnTo>
                    <a:pt x="633950" y="194312"/>
                  </a:lnTo>
                  <a:lnTo>
                    <a:pt x="637434" y="193309"/>
                  </a:lnTo>
                  <a:lnTo>
                    <a:pt x="640917" y="192317"/>
                  </a:lnTo>
                  <a:lnTo>
                    <a:pt x="644400" y="216965"/>
                  </a:lnTo>
                  <a:lnTo>
                    <a:pt x="647883" y="215871"/>
                  </a:lnTo>
                  <a:lnTo>
                    <a:pt x="651367" y="214788"/>
                  </a:lnTo>
                  <a:lnTo>
                    <a:pt x="654850" y="213715"/>
                  </a:lnTo>
                  <a:lnTo>
                    <a:pt x="658333" y="212654"/>
                  </a:lnTo>
                  <a:lnTo>
                    <a:pt x="661816" y="211602"/>
                  </a:lnTo>
                  <a:lnTo>
                    <a:pt x="665300" y="235105"/>
                  </a:lnTo>
                  <a:lnTo>
                    <a:pt x="668783" y="233963"/>
                  </a:lnTo>
                  <a:lnTo>
                    <a:pt x="672266" y="232832"/>
                  </a:lnTo>
                  <a:lnTo>
                    <a:pt x="675749" y="231711"/>
                  </a:lnTo>
                  <a:lnTo>
                    <a:pt x="679233" y="230602"/>
                  </a:lnTo>
                  <a:lnTo>
                    <a:pt x="682716" y="229503"/>
                  </a:lnTo>
                  <a:lnTo>
                    <a:pt x="686199" y="228414"/>
                  </a:lnTo>
                  <a:lnTo>
                    <a:pt x="689682" y="227336"/>
                  </a:lnTo>
                  <a:lnTo>
                    <a:pt x="693166" y="226268"/>
                  </a:lnTo>
                  <a:lnTo>
                    <a:pt x="696649" y="225209"/>
                  </a:lnTo>
                  <a:lnTo>
                    <a:pt x="700132" y="224161"/>
                  </a:lnTo>
                  <a:lnTo>
                    <a:pt x="703615" y="223122"/>
                  </a:lnTo>
                  <a:lnTo>
                    <a:pt x="707099" y="222093"/>
                  </a:lnTo>
                  <a:lnTo>
                    <a:pt x="710582" y="221074"/>
                  </a:lnTo>
                  <a:lnTo>
                    <a:pt x="714065" y="220064"/>
                  </a:lnTo>
                  <a:lnTo>
                    <a:pt x="717548" y="219062"/>
                  </a:lnTo>
                  <a:lnTo>
                    <a:pt x="721032" y="218070"/>
                  </a:lnTo>
                  <a:lnTo>
                    <a:pt x="724515" y="217087"/>
                  </a:lnTo>
                  <a:lnTo>
                    <a:pt x="727998" y="216113"/>
                  </a:lnTo>
                  <a:lnTo>
                    <a:pt x="731481" y="215148"/>
                  </a:lnTo>
                  <a:lnTo>
                    <a:pt x="734965" y="214191"/>
                  </a:lnTo>
                  <a:lnTo>
                    <a:pt x="738448" y="213242"/>
                  </a:lnTo>
                  <a:lnTo>
                    <a:pt x="741931" y="212302"/>
                  </a:lnTo>
                  <a:lnTo>
                    <a:pt x="745414" y="211370"/>
                  </a:lnTo>
                  <a:lnTo>
                    <a:pt x="748898" y="210446"/>
                  </a:lnTo>
                  <a:lnTo>
                    <a:pt x="752381" y="209531"/>
                  </a:lnTo>
                  <a:lnTo>
                    <a:pt x="755864" y="230271"/>
                  </a:lnTo>
                  <a:lnTo>
                    <a:pt x="759347" y="229284"/>
                  </a:lnTo>
                  <a:lnTo>
                    <a:pt x="762831" y="228306"/>
                  </a:lnTo>
                  <a:lnTo>
                    <a:pt x="766314" y="227336"/>
                  </a:lnTo>
                  <a:lnTo>
                    <a:pt x="769797" y="226374"/>
                  </a:lnTo>
                  <a:lnTo>
                    <a:pt x="773280" y="246368"/>
                  </a:lnTo>
                  <a:lnTo>
                    <a:pt x="776764" y="245341"/>
                  </a:lnTo>
                  <a:lnTo>
                    <a:pt x="780247" y="244323"/>
                  </a:lnTo>
                  <a:lnTo>
                    <a:pt x="783730" y="243313"/>
                  </a:lnTo>
                  <a:lnTo>
                    <a:pt x="787213" y="242311"/>
                  </a:lnTo>
                  <a:lnTo>
                    <a:pt x="790697" y="241317"/>
                  </a:lnTo>
                  <a:lnTo>
                    <a:pt x="794180" y="240332"/>
                  </a:lnTo>
                  <a:lnTo>
                    <a:pt x="797663" y="239355"/>
                  </a:lnTo>
                  <a:lnTo>
                    <a:pt x="801146" y="238385"/>
                  </a:lnTo>
                  <a:lnTo>
                    <a:pt x="804630" y="237423"/>
                  </a:lnTo>
                  <a:lnTo>
                    <a:pt x="808113" y="236470"/>
                  </a:lnTo>
                  <a:lnTo>
                    <a:pt x="811596" y="235523"/>
                  </a:lnTo>
                  <a:lnTo>
                    <a:pt x="815079" y="254353"/>
                  </a:lnTo>
                  <a:lnTo>
                    <a:pt x="818563" y="253350"/>
                  </a:lnTo>
                  <a:lnTo>
                    <a:pt x="822046" y="252354"/>
                  </a:lnTo>
                  <a:lnTo>
                    <a:pt x="825529" y="251366"/>
                  </a:lnTo>
                  <a:lnTo>
                    <a:pt x="829012" y="250386"/>
                  </a:lnTo>
                  <a:lnTo>
                    <a:pt x="832496" y="249413"/>
                  </a:lnTo>
                  <a:lnTo>
                    <a:pt x="835979" y="248448"/>
                  </a:lnTo>
                  <a:lnTo>
                    <a:pt x="839462" y="247490"/>
                  </a:lnTo>
                  <a:lnTo>
                    <a:pt x="842945" y="246540"/>
                  </a:lnTo>
                  <a:lnTo>
                    <a:pt x="846429" y="264509"/>
                  </a:lnTo>
                  <a:lnTo>
                    <a:pt x="849912" y="263507"/>
                  </a:lnTo>
                  <a:lnTo>
                    <a:pt x="853395" y="262513"/>
                  </a:lnTo>
                  <a:lnTo>
                    <a:pt x="856878" y="261526"/>
                  </a:lnTo>
                  <a:lnTo>
                    <a:pt x="860361" y="260546"/>
                  </a:lnTo>
                  <a:lnTo>
                    <a:pt x="863845" y="259574"/>
                  </a:lnTo>
                  <a:lnTo>
                    <a:pt x="867328" y="258609"/>
                  </a:lnTo>
                  <a:lnTo>
                    <a:pt x="870811" y="257651"/>
                  </a:lnTo>
                  <a:lnTo>
                    <a:pt x="874294" y="256700"/>
                  </a:lnTo>
                  <a:lnTo>
                    <a:pt x="877778" y="255756"/>
                  </a:lnTo>
                  <a:lnTo>
                    <a:pt x="881261" y="254819"/>
                  </a:lnTo>
                  <a:lnTo>
                    <a:pt x="884744" y="289700"/>
                  </a:lnTo>
                  <a:lnTo>
                    <a:pt x="888227" y="288658"/>
                  </a:lnTo>
                  <a:lnTo>
                    <a:pt x="891711" y="287624"/>
                  </a:lnTo>
                  <a:lnTo>
                    <a:pt x="895194" y="286597"/>
                  </a:lnTo>
                  <a:lnTo>
                    <a:pt x="898677" y="285577"/>
                  </a:lnTo>
                  <a:lnTo>
                    <a:pt x="902160" y="301891"/>
                  </a:lnTo>
                  <a:lnTo>
                    <a:pt x="905644" y="300831"/>
                  </a:lnTo>
                  <a:lnTo>
                    <a:pt x="909127" y="299777"/>
                  </a:lnTo>
                  <a:lnTo>
                    <a:pt x="912610" y="298731"/>
                  </a:lnTo>
                  <a:lnTo>
                    <a:pt x="916093" y="297692"/>
                  </a:lnTo>
                  <a:lnTo>
                    <a:pt x="919577" y="296661"/>
                  </a:lnTo>
                  <a:lnTo>
                    <a:pt x="923060" y="295636"/>
                  </a:lnTo>
                  <a:lnTo>
                    <a:pt x="926543" y="311386"/>
                  </a:lnTo>
                  <a:lnTo>
                    <a:pt x="930026" y="310324"/>
                  </a:lnTo>
                  <a:lnTo>
                    <a:pt x="933510" y="309269"/>
                  </a:lnTo>
                  <a:lnTo>
                    <a:pt x="936993" y="308221"/>
                  </a:lnTo>
                  <a:lnTo>
                    <a:pt x="940476" y="307180"/>
                  </a:lnTo>
                  <a:lnTo>
                    <a:pt x="943959" y="306146"/>
                  </a:lnTo>
                  <a:lnTo>
                    <a:pt x="947443" y="305119"/>
                  </a:lnTo>
                  <a:lnTo>
                    <a:pt x="950926" y="304099"/>
                  </a:lnTo>
                  <a:lnTo>
                    <a:pt x="954409" y="303086"/>
                  </a:lnTo>
                  <a:lnTo>
                    <a:pt x="957892" y="318225"/>
                  </a:lnTo>
                  <a:lnTo>
                    <a:pt x="961376" y="317177"/>
                  </a:lnTo>
                  <a:lnTo>
                    <a:pt x="964859" y="316136"/>
                  </a:lnTo>
                  <a:lnTo>
                    <a:pt x="968342" y="315102"/>
                  </a:lnTo>
                  <a:lnTo>
                    <a:pt x="971825" y="314074"/>
                  </a:lnTo>
                  <a:lnTo>
                    <a:pt x="975309" y="313053"/>
                  </a:lnTo>
                  <a:lnTo>
                    <a:pt x="978792" y="312039"/>
                  </a:lnTo>
                  <a:lnTo>
                    <a:pt x="982275" y="311031"/>
                  </a:lnTo>
                  <a:lnTo>
                    <a:pt x="985758" y="310030"/>
                  </a:lnTo>
                  <a:lnTo>
                    <a:pt x="989242" y="309035"/>
                  </a:lnTo>
                  <a:lnTo>
                    <a:pt x="992725" y="308047"/>
                  </a:lnTo>
                  <a:lnTo>
                    <a:pt x="996208" y="322544"/>
                  </a:lnTo>
                  <a:lnTo>
                    <a:pt x="999691" y="321524"/>
                  </a:lnTo>
                  <a:lnTo>
                    <a:pt x="1003175" y="320511"/>
                  </a:lnTo>
                  <a:lnTo>
                    <a:pt x="1006658" y="319503"/>
                  </a:lnTo>
                  <a:lnTo>
                    <a:pt x="1010141" y="318502"/>
                  </a:lnTo>
                  <a:lnTo>
                    <a:pt x="1013624" y="317508"/>
                  </a:lnTo>
                  <a:lnTo>
                    <a:pt x="1017108" y="316519"/>
                  </a:lnTo>
                  <a:lnTo>
                    <a:pt x="1020591" y="315537"/>
                  </a:lnTo>
                  <a:lnTo>
                    <a:pt x="1024074" y="314560"/>
                  </a:lnTo>
                  <a:lnTo>
                    <a:pt x="1027557" y="328538"/>
                  </a:lnTo>
                  <a:lnTo>
                    <a:pt x="1031041" y="327532"/>
                  </a:lnTo>
                  <a:lnTo>
                    <a:pt x="1034524" y="341260"/>
                  </a:lnTo>
                  <a:lnTo>
                    <a:pt x="1038007" y="340227"/>
                  </a:lnTo>
                  <a:lnTo>
                    <a:pt x="1041490" y="339200"/>
                  </a:lnTo>
                  <a:lnTo>
                    <a:pt x="1044974" y="381203"/>
                  </a:lnTo>
                  <a:lnTo>
                    <a:pt x="1048457" y="380075"/>
                  </a:lnTo>
                  <a:lnTo>
                    <a:pt x="1051940" y="378953"/>
                  </a:lnTo>
                  <a:lnTo>
                    <a:pt x="1055423" y="377838"/>
                  </a:lnTo>
                  <a:lnTo>
                    <a:pt x="1058907" y="376730"/>
                  </a:lnTo>
                  <a:lnTo>
                    <a:pt x="1062390" y="375628"/>
                  </a:lnTo>
                  <a:lnTo>
                    <a:pt x="1065873" y="374532"/>
                  </a:lnTo>
                  <a:lnTo>
                    <a:pt x="1069356" y="373443"/>
                  </a:lnTo>
                  <a:lnTo>
                    <a:pt x="1072840" y="372360"/>
                  </a:lnTo>
                  <a:lnTo>
                    <a:pt x="1076323" y="371283"/>
                  </a:lnTo>
                  <a:lnTo>
                    <a:pt x="1079806" y="370213"/>
                  </a:lnTo>
                  <a:lnTo>
                    <a:pt x="1083289" y="369149"/>
                  </a:lnTo>
                  <a:lnTo>
                    <a:pt x="1086773" y="381747"/>
                  </a:lnTo>
                  <a:lnTo>
                    <a:pt x="1090256" y="380661"/>
                  </a:lnTo>
                  <a:lnTo>
                    <a:pt x="1093739" y="379580"/>
                  </a:lnTo>
                  <a:lnTo>
                    <a:pt x="1097222" y="378506"/>
                  </a:lnTo>
                  <a:lnTo>
                    <a:pt x="1100706" y="377438"/>
                  </a:lnTo>
                  <a:lnTo>
                    <a:pt x="1104189" y="376376"/>
                  </a:lnTo>
                  <a:lnTo>
                    <a:pt x="1107672" y="375320"/>
                  </a:lnTo>
                  <a:lnTo>
                    <a:pt x="1111155" y="374270"/>
                  </a:lnTo>
                  <a:lnTo>
                    <a:pt x="1114639" y="399658"/>
                  </a:lnTo>
                  <a:lnTo>
                    <a:pt x="1118122" y="398556"/>
                  </a:lnTo>
                  <a:lnTo>
                    <a:pt x="1121605" y="397459"/>
                  </a:lnTo>
                  <a:lnTo>
                    <a:pt x="1125088" y="409324"/>
                  </a:lnTo>
                  <a:lnTo>
                    <a:pt x="1128572" y="408208"/>
                  </a:lnTo>
                  <a:lnTo>
                    <a:pt x="1132055" y="407099"/>
                  </a:lnTo>
                  <a:lnTo>
                    <a:pt x="1135538" y="405996"/>
                  </a:lnTo>
                  <a:lnTo>
                    <a:pt x="1139021" y="404899"/>
                  </a:lnTo>
                  <a:lnTo>
                    <a:pt x="1142505" y="403807"/>
                  </a:lnTo>
                  <a:lnTo>
                    <a:pt x="1145988" y="402722"/>
                  </a:lnTo>
                  <a:lnTo>
                    <a:pt x="1149471" y="401642"/>
                  </a:lnTo>
                  <a:lnTo>
                    <a:pt x="1152954" y="400568"/>
                  </a:lnTo>
                  <a:lnTo>
                    <a:pt x="1156437" y="399500"/>
                  </a:lnTo>
                  <a:lnTo>
                    <a:pt x="1159921" y="398438"/>
                  </a:lnTo>
                  <a:lnTo>
                    <a:pt x="1163404" y="397381"/>
                  </a:lnTo>
                  <a:lnTo>
                    <a:pt x="1166887" y="396330"/>
                  </a:lnTo>
                  <a:lnTo>
                    <a:pt x="1170370" y="395284"/>
                  </a:lnTo>
                  <a:lnTo>
                    <a:pt x="1173854" y="406680"/>
                  </a:lnTo>
                  <a:lnTo>
                    <a:pt x="1177337" y="417926"/>
                  </a:lnTo>
                  <a:lnTo>
                    <a:pt x="1180820" y="416840"/>
                  </a:lnTo>
                  <a:lnTo>
                    <a:pt x="1184303" y="427917"/>
                  </a:lnTo>
                  <a:lnTo>
                    <a:pt x="1187787" y="426816"/>
                  </a:lnTo>
                  <a:lnTo>
                    <a:pt x="1191270" y="437727"/>
                  </a:lnTo>
                  <a:lnTo>
                    <a:pt x="1194753" y="436611"/>
                  </a:lnTo>
                  <a:lnTo>
                    <a:pt x="1198236" y="435501"/>
                  </a:lnTo>
                  <a:lnTo>
                    <a:pt x="1201720" y="446232"/>
                  </a:lnTo>
                  <a:lnTo>
                    <a:pt x="1205203" y="445107"/>
                  </a:lnTo>
                  <a:lnTo>
                    <a:pt x="1208686" y="443987"/>
                  </a:lnTo>
                  <a:lnTo>
                    <a:pt x="1212169" y="442874"/>
                  </a:lnTo>
                  <a:lnTo>
                    <a:pt x="1215653" y="453410"/>
                  </a:lnTo>
                  <a:lnTo>
                    <a:pt x="1219136" y="452283"/>
                  </a:lnTo>
                  <a:lnTo>
                    <a:pt x="1222619" y="451161"/>
                  </a:lnTo>
                  <a:lnTo>
                    <a:pt x="1226102" y="461528"/>
                  </a:lnTo>
                  <a:lnTo>
                    <a:pt x="1229586" y="460393"/>
                  </a:lnTo>
                  <a:lnTo>
                    <a:pt x="1233069" y="470613"/>
                  </a:lnTo>
                  <a:lnTo>
                    <a:pt x="1236552" y="469466"/>
                  </a:lnTo>
                  <a:lnTo>
                    <a:pt x="1240035" y="468325"/>
                  </a:lnTo>
                  <a:lnTo>
                    <a:pt x="1243519" y="467189"/>
                  </a:lnTo>
                  <a:lnTo>
                    <a:pt x="1247002" y="466058"/>
                  </a:lnTo>
                  <a:lnTo>
                    <a:pt x="1250485" y="464934"/>
                  </a:lnTo>
                  <a:lnTo>
                    <a:pt x="1253968" y="463814"/>
                  </a:lnTo>
                  <a:lnTo>
                    <a:pt x="1257452" y="462700"/>
                  </a:lnTo>
                  <a:lnTo>
                    <a:pt x="1260935" y="461591"/>
                  </a:lnTo>
                  <a:lnTo>
                    <a:pt x="1264418" y="482526"/>
                  </a:lnTo>
                  <a:lnTo>
                    <a:pt x="1267901" y="481384"/>
                  </a:lnTo>
                  <a:lnTo>
                    <a:pt x="1271385" y="491103"/>
                  </a:lnTo>
                  <a:lnTo>
                    <a:pt x="1274868" y="500707"/>
                  </a:lnTo>
                  <a:lnTo>
                    <a:pt x="1278351" y="499538"/>
                  </a:lnTo>
                  <a:lnTo>
                    <a:pt x="1281834" y="498375"/>
                  </a:lnTo>
                  <a:lnTo>
                    <a:pt x="1285318" y="518378"/>
                  </a:lnTo>
                  <a:lnTo>
                    <a:pt x="1288801" y="517185"/>
                  </a:lnTo>
                  <a:lnTo>
                    <a:pt x="1292284" y="515998"/>
                  </a:lnTo>
                  <a:lnTo>
                    <a:pt x="1295767" y="514816"/>
                  </a:lnTo>
                  <a:lnTo>
                    <a:pt x="1299251" y="513639"/>
                  </a:lnTo>
                  <a:lnTo>
                    <a:pt x="1302734" y="512468"/>
                  </a:lnTo>
                  <a:lnTo>
                    <a:pt x="1306217" y="511302"/>
                  </a:lnTo>
                  <a:lnTo>
                    <a:pt x="1309700" y="510141"/>
                  </a:lnTo>
                  <a:lnTo>
                    <a:pt x="1313184" y="529538"/>
                  </a:lnTo>
                  <a:lnTo>
                    <a:pt x="1316667" y="538502"/>
                  </a:lnTo>
                  <a:lnTo>
                    <a:pt x="1320150" y="537300"/>
                  </a:lnTo>
                  <a:lnTo>
                    <a:pt x="1323633" y="536104"/>
                  </a:lnTo>
                  <a:lnTo>
                    <a:pt x="1327117" y="534913"/>
                  </a:lnTo>
                  <a:lnTo>
                    <a:pt x="1330600" y="533727"/>
                  </a:lnTo>
                  <a:lnTo>
                    <a:pt x="1334083" y="532546"/>
                  </a:lnTo>
                  <a:lnTo>
                    <a:pt x="1337566" y="531371"/>
                  </a:lnTo>
                  <a:lnTo>
                    <a:pt x="1341050" y="540156"/>
                  </a:lnTo>
                  <a:lnTo>
                    <a:pt x="1344533" y="538973"/>
                  </a:lnTo>
                  <a:lnTo>
                    <a:pt x="1348016" y="537796"/>
                  </a:lnTo>
                  <a:lnTo>
                    <a:pt x="1351499" y="546459"/>
                  </a:lnTo>
                  <a:lnTo>
                    <a:pt x="1354983" y="545274"/>
                  </a:lnTo>
                  <a:lnTo>
                    <a:pt x="1358466" y="544094"/>
                  </a:lnTo>
                  <a:lnTo>
                    <a:pt x="1361949" y="542919"/>
                  </a:lnTo>
                  <a:lnTo>
                    <a:pt x="1365432" y="541750"/>
                  </a:lnTo>
                  <a:lnTo>
                    <a:pt x="1368916" y="540585"/>
                  </a:lnTo>
                  <a:lnTo>
                    <a:pt x="1372399" y="539426"/>
                  </a:lnTo>
                  <a:lnTo>
                    <a:pt x="1375882" y="538271"/>
                  </a:lnTo>
                  <a:lnTo>
                    <a:pt x="1379365" y="537121"/>
                  </a:lnTo>
                  <a:lnTo>
                    <a:pt x="1382849" y="535977"/>
                  </a:lnTo>
                  <a:lnTo>
                    <a:pt x="1386332" y="534837"/>
                  </a:lnTo>
                  <a:lnTo>
                    <a:pt x="1389815" y="533702"/>
                  </a:lnTo>
                  <a:lnTo>
                    <a:pt x="1393298" y="532571"/>
                  </a:lnTo>
                  <a:lnTo>
                    <a:pt x="1396782" y="550487"/>
                  </a:lnTo>
                  <a:lnTo>
                    <a:pt x="1400265" y="549333"/>
                  </a:lnTo>
                  <a:lnTo>
                    <a:pt x="1403748" y="548185"/>
                  </a:lnTo>
                  <a:lnTo>
                    <a:pt x="1407231" y="547041"/>
                  </a:lnTo>
                  <a:lnTo>
                    <a:pt x="1410715" y="545902"/>
                  </a:lnTo>
                  <a:lnTo>
                    <a:pt x="1414198" y="544768"/>
                  </a:lnTo>
                  <a:lnTo>
                    <a:pt x="1417681" y="543638"/>
                  </a:lnTo>
                  <a:lnTo>
                    <a:pt x="1421164" y="551831"/>
                  </a:lnTo>
                  <a:lnTo>
                    <a:pt x="1424648" y="550695"/>
                  </a:lnTo>
                  <a:lnTo>
                    <a:pt x="1428131" y="549564"/>
                  </a:lnTo>
                  <a:lnTo>
                    <a:pt x="1431614" y="548437"/>
                  </a:lnTo>
                  <a:lnTo>
                    <a:pt x="1435097" y="547315"/>
                  </a:lnTo>
                  <a:lnTo>
                    <a:pt x="1438580" y="546198"/>
                  </a:lnTo>
                  <a:lnTo>
                    <a:pt x="1442064" y="545085"/>
                  </a:lnTo>
                  <a:lnTo>
                    <a:pt x="1445547" y="543976"/>
                  </a:lnTo>
                  <a:lnTo>
                    <a:pt x="1449030" y="542873"/>
                  </a:lnTo>
                  <a:lnTo>
                    <a:pt x="1452513" y="550895"/>
                  </a:lnTo>
                  <a:lnTo>
                    <a:pt x="1455997" y="567831"/>
                  </a:lnTo>
                  <a:lnTo>
                    <a:pt x="1459480" y="566696"/>
                  </a:lnTo>
                  <a:lnTo>
                    <a:pt x="1462963" y="565566"/>
                  </a:lnTo>
                  <a:lnTo>
                    <a:pt x="1466446" y="564440"/>
                  </a:lnTo>
                  <a:lnTo>
                    <a:pt x="1469930" y="563319"/>
                  </a:lnTo>
                  <a:lnTo>
                    <a:pt x="1473413" y="562202"/>
                  </a:lnTo>
                  <a:lnTo>
                    <a:pt x="1476896" y="561090"/>
                  </a:lnTo>
                  <a:lnTo>
                    <a:pt x="1480379" y="559982"/>
                  </a:lnTo>
                  <a:lnTo>
                    <a:pt x="1483863" y="558878"/>
                  </a:lnTo>
                  <a:lnTo>
                    <a:pt x="1487346" y="557779"/>
                  </a:lnTo>
                  <a:lnTo>
                    <a:pt x="1490829" y="574228"/>
                  </a:lnTo>
                  <a:lnTo>
                    <a:pt x="1494312" y="581789"/>
                  </a:lnTo>
                  <a:lnTo>
                    <a:pt x="1497796" y="580662"/>
                  </a:lnTo>
                  <a:lnTo>
                    <a:pt x="1501279" y="605191"/>
                  </a:lnTo>
                  <a:lnTo>
                    <a:pt x="1504762" y="604033"/>
                  </a:lnTo>
                  <a:lnTo>
                    <a:pt x="1508245" y="602880"/>
                  </a:lnTo>
                  <a:lnTo>
                    <a:pt x="1511729" y="610143"/>
                  </a:lnTo>
                  <a:lnTo>
                    <a:pt x="1515212" y="608985"/>
                  </a:lnTo>
                  <a:lnTo>
                    <a:pt x="1518695" y="607832"/>
                  </a:lnTo>
                  <a:lnTo>
                    <a:pt x="1522178" y="606684"/>
                  </a:lnTo>
                  <a:lnTo>
                    <a:pt x="1525662" y="605539"/>
                  </a:lnTo>
                  <a:lnTo>
                    <a:pt x="1529145" y="604399"/>
                  </a:lnTo>
                  <a:lnTo>
                    <a:pt x="1532628" y="611553"/>
                  </a:lnTo>
                  <a:lnTo>
                    <a:pt x="1536111" y="618639"/>
                  </a:lnTo>
                  <a:lnTo>
                    <a:pt x="1539595" y="617487"/>
                  </a:lnTo>
                  <a:lnTo>
                    <a:pt x="1543078" y="616340"/>
                  </a:lnTo>
                  <a:lnTo>
                    <a:pt x="1546561" y="615197"/>
                  </a:lnTo>
                  <a:lnTo>
                    <a:pt x="1550044" y="614058"/>
                  </a:lnTo>
                  <a:lnTo>
                    <a:pt x="1553528" y="621047"/>
                  </a:lnTo>
                  <a:lnTo>
                    <a:pt x="1557011" y="619905"/>
                  </a:lnTo>
                  <a:lnTo>
                    <a:pt x="1560494" y="618767"/>
                  </a:lnTo>
                  <a:lnTo>
                    <a:pt x="1563977" y="625676"/>
                  </a:lnTo>
                  <a:lnTo>
                    <a:pt x="1567461" y="624535"/>
                  </a:lnTo>
                  <a:lnTo>
                    <a:pt x="1570944" y="623398"/>
                  </a:lnTo>
                  <a:lnTo>
                    <a:pt x="1574427" y="630229"/>
                  </a:lnTo>
                  <a:lnTo>
                    <a:pt x="1577910" y="629089"/>
                  </a:lnTo>
                  <a:lnTo>
                    <a:pt x="1581394" y="635850"/>
                  </a:lnTo>
                  <a:lnTo>
                    <a:pt x="1584877" y="634707"/>
                  </a:lnTo>
                  <a:lnTo>
                    <a:pt x="1588360" y="633568"/>
                  </a:lnTo>
                  <a:lnTo>
                    <a:pt x="1591843" y="632434"/>
                  </a:lnTo>
                  <a:lnTo>
                    <a:pt x="1595327" y="631303"/>
                  </a:lnTo>
                  <a:lnTo>
                    <a:pt x="1598810" y="630177"/>
                  </a:lnTo>
                  <a:lnTo>
                    <a:pt x="1602293" y="629054"/>
                  </a:lnTo>
                  <a:lnTo>
                    <a:pt x="1605776" y="635713"/>
                  </a:lnTo>
                  <a:lnTo>
                    <a:pt x="1609260" y="634588"/>
                  </a:lnTo>
                  <a:lnTo>
                    <a:pt x="1612743" y="641181"/>
                  </a:lnTo>
                  <a:lnTo>
                    <a:pt x="1616226" y="647715"/>
                  </a:lnTo>
                  <a:lnTo>
                    <a:pt x="1619709" y="646581"/>
                  </a:lnTo>
                  <a:lnTo>
                    <a:pt x="1623193" y="653051"/>
                  </a:lnTo>
                  <a:lnTo>
                    <a:pt x="1626676" y="651914"/>
                  </a:lnTo>
                  <a:lnTo>
                    <a:pt x="1630159" y="650782"/>
                  </a:lnTo>
                  <a:lnTo>
                    <a:pt x="1633642" y="649653"/>
                  </a:lnTo>
                  <a:lnTo>
                    <a:pt x="1637126" y="648528"/>
                  </a:lnTo>
                  <a:lnTo>
                    <a:pt x="1640609" y="647407"/>
                  </a:lnTo>
                  <a:lnTo>
                    <a:pt x="1644092" y="646290"/>
                  </a:lnTo>
                  <a:lnTo>
                    <a:pt x="1647575" y="645177"/>
                  </a:lnTo>
                  <a:lnTo>
                    <a:pt x="1651059" y="644067"/>
                  </a:lnTo>
                  <a:lnTo>
                    <a:pt x="1654542" y="642962"/>
                  </a:lnTo>
                  <a:lnTo>
                    <a:pt x="1658025" y="641860"/>
                  </a:lnTo>
                  <a:lnTo>
                    <a:pt x="1661508" y="640762"/>
                  </a:lnTo>
                  <a:lnTo>
                    <a:pt x="1664992" y="639667"/>
                  </a:lnTo>
                  <a:lnTo>
                    <a:pt x="1668475" y="638577"/>
                  </a:lnTo>
                  <a:lnTo>
                    <a:pt x="1671958" y="637490"/>
                  </a:lnTo>
                  <a:lnTo>
                    <a:pt x="1675441" y="636407"/>
                  </a:lnTo>
                  <a:lnTo>
                    <a:pt x="1678925" y="635327"/>
                  </a:lnTo>
                  <a:lnTo>
                    <a:pt x="1682408" y="634251"/>
                  </a:lnTo>
                  <a:lnTo>
                    <a:pt x="1685891" y="633179"/>
                  </a:lnTo>
                  <a:lnTo>
                    <a:pt x="1689374" y="632110"/>
                  </a:lnTo>
                  <a:lnTo>
                    <a:pt x="1692858" y="631045"/>
                  </a:lnTo>
                  <a:lnTo>
                    <a:pt x="1696341" y="629984"/>
                  </a:lnTo>
                  <a:lnTo>
                    <a:pt x="1699824" y="628926"/>
                  </a:lnTo>
                  <a:lnTo>
                    <a:pt x="1703307" y="656983"/>
                  </a:lnTo>
                  <a:lnTo>
                    <a:pt x="1706791" y="655895"/>
                  </a:lnTo>
                  <a:lnTo>
                    <a:pt x="1710274" y="654810"/>
                  </a:lnTo>
                  <a:lnTo>
                    <a:pt x="1713757" y="653729"/>
                  </a:lnTo>
                  <a:lnTo>
                    <a:pt x="1717240" y="652651"/>
                  </a:lnTo>
                  <a:lnTo>
                    <a:pt x="1720723" y="651577"/>
                  </a:lnTo>
                  <a:lnTo>
                    <a:pt x="1724207" y="657638"/>
                  </a:lnTo>
                  <a:lnTo>
                    <a:pt x="1727690" y="656562"/>
                  </a:lnTo>
                  <a:lnTo>
                    <a:pt x="1731173" y="655489"/>
                  </a:lnTo>
                  <a:lnTo>
                    <a:pt x="1734656" y="654420"/>
                  </a:lnTo>
                  <a:lnTo>
                    <a:pt x="1738140" y="653355"/>
                  </a:lnTo>
                  <a:lnTo>
                    <a:pt x="1741623" y="652293"/>
                  </a:lnTo>
                  <a:lnTo>
                    <a:pt x="1745106" y="651234"/>
                  </a:lnTo>
                  <a:lnTo>
                    <a:pt x="1748589" y="650179"/>
                  </a:lnTo>
                  <a:lnTo>
                    <a:pt x="1752073" y="656152"/>
                  </a:lnTo>
                  <a:lnTo>
                    <a:pt x="1755556" y="662076"/>
                  </a:lnTo>
                  <a:lnTo>
                    <a:pt x="1759039" y="661014"/>
                  </a:lnTo>
                  <a:lnTo>
                    <a:pt x="1762522" y="659955"/>
                  </a:lnTo>
                  <a:lnTo>
                    <a:pt x="1766006" y="658900"/>
                  </a:lnTo>
                  <a:lnTo>
                    <a:pt x="1769489" y="657848"/>
                  </a:lnTo>
                  <a:lnTo>
                    <a:pt x="1772972" y="656799"/>
                  </a:lnTo>
                  <a:lnTo>
                    <a:pt x="1776455" y="655754"/>
                  </a:lnTo>
                  <a:lnTo>
                    <a:pt x="1779939" y="654712"/>
                  </a:lnTo>
                  <a:lnTo>
                    <a:pt x="1783422" y="660552"/>
                  </a:lnTo>
                  <a:lnTo>
                    <a:pt x="1786905" y="659508"/>
                  </a:lnTo>
                  <a:lnTo>
                    <a:pt x="1790388" y="658468"/>
                  </a:lnTo>
                  <a:lnTo>
                    <a:pt x="1793872" y="664252"/>
                  </a:lnTo>
                  <a:lnTo>
                    <a:pt x="1797355" y="663210"/>
                  </a:lnTo>
                  <a:lnTo>
                    <a:pt x="1800838" y="689066"/>
                  </a:lnTo>
                  <a:lnTo>
                    <a:pt x="1804321" y="687998"/>
                  </a:lnTo>
                  <a:lnTo>
                    <a:pt x="1807805" y="686934"/>
                  </a:lnTo>
                  <a:lnTo>
                    <a:pt x="1811288" y="685873"/>
                  </a:lnTo>
                  <a:lnTo>
                    <a:pt x="1814771" y="691429"/>
                  </a:lnTo>
                  <a:lnTo>
                    <a:pt x="1818254" y="690367"/>
                  </a:lnTo>
                  <a:lnTo>
                    <a:pt x="1821738" y="689308"/>
                  </a:lnTo>
                  <a:lnTo>
                    <a:pt x="1825221" y="694811"/>
                  </a:lnTo>
                  <a:lnTo>
                    <a:pt x="1828704" y="693751"/>
                  </a:lnTo>
                  <a:lnTo>
                    <a:pt x="1832187" y="699208"/>
                  </a:lnTo>
                  <a:lnTo>
                    <a:pt x="1835671" y="711069"/>
                  </a:lnTo>
                  <a:lnTo>
                    <a:pt x="1839154" y="709997"/>
                  </a:lnTo>
                  <a:lnTo>
                    <a:pt x="1842637" y="708928"/>
                  </a:lnTo>
                  <a:lnTo>
                    <a:pt x="1846120" y="707862"/>
                  </a:lnTo>
                  <a:lnTo>
                    <a:pt x="1849604" y="706800"/>
                  </a:lnTo>
                  <a:lnTo>
                    <a:pt x="1853087" y="705740"/>
                  </a:lnTo>
                  <a:lnTo>
                    <a:pt x="1856570" y="704684"/>
                  </a:lnTo>
                  <a:lnTo>
                    <a:pt x="1860053" y="703631"/>
                  </a:lnTo>
                  <a:lnTo>
                    <a:pt x="1863537" y="715270"/>
                  </a:lnTo>
                  <a:lnTo>
                    <a:pt x="1867020" y="714209"/>
                  </a:lnTo>
                  <a:lnTo>
                    <a:pt x="1870503" y="719439"/>
                  </a:lnTo>
                  <a:lnTo>
                    <a:pt x="1873986" y="724629"/>
                  </a:lnTo>
                  <a:lnTo>
                    <a:pt x="1877470" y="723564"/>
                  </a:lnTo>
                  <a:lnTo>
                    <a:pt x="1880953" y="734895"/>
                  </a:lnTo>
                  <a:lnTo>
                    <a:pt x="1884436" y="733822"/>
                  </a:lnTo>
                  <a:lnTo>
                    <a:pt x="1887919" y="732753"/>
                  </a:lnTo>
                  <a:lnTo>
                    <a:pt x="1891403" y="731687"/>
                  </a:lnTo>
                  <a:lnTo>
                    <a:pt x="1894886" y="736753"/>
                  </a:lnTo>
                  <a:lnTo>
                    <a:pt x="1898369" y="735687"/>
                  </a:lnTo>
                  <a:lnTo>
                    <a:pt x="1901852" y="746774"/>
                  </a:lnTo>
                  <a:lnTo>
                    <a:pt x="1905336" y="745701"/>
                  </a:lnTo>
                  <a:lnTo>
                    <a:pt x="1908819" y="744631"/>
                  </a:lnTo>
                  <a:lnTo>
                    <a:pt x="1912302" y="743564"/>
                  </a:lnTo>
                  <a:lnTo>
                    <a:pt x="1915785" y="742500"/>
                  </a:lnTo>
                  <a:lnTo>
                    <a:pt x="1919269" y="741440"/>
                  </a:lnTo>
                  <a:lnTo>
                    <a:pt x="1922752" y="746379"/>
                  </a:lnTo>
                  <a:lnTo>
                    <a:pt x="1926235" y="751283"/>
                  </a:lnTo>
                  <a:lnTo>
                    <a:pt x="1929718" y="750219"/>
                  </a:lnTo>
                  <a:lnTo>
                    <a:pt x="1933202" y="749158"/>
                  </a:lnTo>
                  <a:lnTo>
                    <a:pt x="1936685" y="748100"/>
                  </a:lnTo>
                  <a:lnTo>
                    <a:pt x="1940168" y="752960"/>
                  </a:lnTo>
                  <a:lnTo>
                    <a:pt x="1943651" y="757785"/>
                  </a:lnTo>
                  <a:lnTo>
                    <a:pt x="1947135" y="756724"/>
                  </a:lnTo>
                  <a:lnTo>
                    <a:pt x="1950618" y="767333"/>
                  </a:lnTo>
                  <a:lnTo>
                    <a:pt x="1954101" y="766266"/>
                  </a:lnTo>
                  <a:lnTo>
                    <a:pt x="1957584" y="765202"/>
                  </a:lnTo>
                  <a:lnTo>
                    <a:pt x="1961068" y="769920"/>
                  </a:lnTo>
                  <a:lnTo>
                    <a:pt x="1964551" y="768856"/>
                  </a:lnTo>
                  <a:lnTo>
                    <a:pt x="1968034" y="767796"/>
                  </a:lnTo>
                  <a:lnTo>
                    <a:pt x="1971517" y="766738"/>
                  </a:lnTo>
                  <a:lnTo>
                    <a:pt x="1975001" y="771414"/>
                  </a:lnTo>
                  <a:lnTo>
                    <a:pt x="1978484" y="770357"/>
                  </a:lnTo>
                  <a:lnTo>
                    <a:pt x="1981967" y="769302"/>
                  </a:lnTo>
                  <a:lnTo>
                    <a:pt x="1985450" y="768250"/>
                  </a:lnTo>
                  <a:lnTo>
                    <a:pt x="1988934" y="767201"/>
                  </a:lnTo>
                  <a:lnTo>
                    <a:pt x="1992417" y="766154"/>
                  </a:lnTo>
                  <a:lnTo>
                    <a:pt x="1995900" y="765111"/>
                  </a:lnTo>
                  <a:lnTo>
                    <a:pt x="1999383" y="764071"/>
                  </a:lnTo>
                  <a:lnTo>
                    <a:pt x="2002867" y="763033"/>
                  </a:lnTo>
                  <a:lnTo>
                    <a:pt x="2006350" y="761998"/>
                  </a:lnTo>
                  <a:lnTo>
                    <a:pt x="2009833" y="772247"/>
                  </a:lnTo>
                  <a:lnTo>
                    <a:pt x="2013316" y="771207"/>
                  </a:lnTo>
                  <a:lnTo>
                    <a:pt x="2016799" y="770169"/>
                  </a:lnTo>
                  <a:lnTo>
                    <a:pt x="2020283" y="769134"/>
                  </a:lnTo>
                  <a:lnTo>
                    <a:pt x="2023766" y="779248"/>
                  </a:lnTo>
                  <a:lnTo>
                    <a:pt x="2027249" y="778208"/>
                  </a:lnTo>
                  <a:lnTo>
                    <a:pt x="2030732" y="777171"/>
                  </a:lnTo>
                  <a:lnTo>
                    <a:pt x="2034216" y="776137"/>
                  </a:lnTo>
                  <a:lnTo>
                    <a:pt x="2037699" y="775105"/>
                  </a:lnTo>
                  <a:lnTo>
                    <a:pt x="2041182" y="774076"/>
                  </a:lnTo>
                  <a:lnTo>
                    <a:pt x="2044665" y="784042"/>
                  </a:lnTo>
                  <a:lnTo>
                    <a:pt x="2048149" y="783008"/>
                  </a:lnTo>
                  <a:lnTo>
                    <a:pt x="2051632" y="781977"/>
                  </a:lnTo>
                  <a:lnTo>
                    <a:pt x="2055115" y="786396"/>
                  </a:lnTo>
                  <a:lnTo>
                    <a:pt x="2058598" y="785366"/>
                  </a:lnTo>
                  <a:lnTo>
                    <a:pt x="2062082" y="795147"/>
                  </a:lnTo>
                  <a:lnTo>
                    <a:pt x="2065565" y="794112"/>
                  </a:lnTo>
                  <a:lnTo>
                    <a:pt x="2069048" y="793079"/>
                  </a:lnTo>
                  <a:lnTo>
                    <a:pt x="2072531" y="792049"/>
                  </a:lnTo>
                  <a:lnTo>
                    <a:pt x="2076015" y="791022"/>
                  </a:lnTo>
                  <a:lnTo>
                    <a:pt x="2079498" y="789998"/>
                  </a:lnTo>
                  <a:lnTo>
                    <a:pt x="2082981" y="788976"/>
                  </a:lnTo>
                  <a:lnTo>
                    <a:pt x="2086464" y="787957"/>
                  </a:lnTo>
                  <a:lnTo>
                    <a:pt x="2089948" y="792273"/>
                  </a:lnTo>
                  <a:lnTo>
                    <a:pt x="2093431" y="796561"/>
                  </a:lnTo>
                  <a:lnTo>
                    <a:pt x="2096914" y="795540"/>
                  </a:lnTo>
                  <a:lnTo>
                    <a:pt x="2100397" y="799798"/>
                  </a:lnTo>
                  <a:lnTo>
                    <a:pt x="2103881" y="809260"/>
                  </a:lnTo>
                  <a:lnTo>
                    <a:pt x="2107364" y="808233"/>
                  </a:lnTo>
                  <a:lnTo>
                    <a:pt x="2110847" y="807208"/>
                  </a:lnTo>
                  <a:lnTo>
                    <a:pt x="2114330" y="806186"/>
                  </a:lnTo>
                  <a:lnTo>
                    <a:pt x="2117814" y="805166"/>
                  </a:lnTo>
                  <a:lnTo>
                    <a:pt x="2121297" y="804150"/>
                  </a:lnTo>
                  <a:lnTo>
                    <a:pt x="2124780" y="803135"/>
                  </a:lnTo>
                  <a:lnTo>
                    <a:pt x="2128263" y="802123"/>
                  </a:lnTo>
                  <a:lnTo>
                    <a:pt x="2131747" y="801114"/>
                  </a:lnTo>
                  <a:lnTo>
                    <a:pt x="2135230" y="810426"/>
                  </a:lnTo>
                  <a:lnTo>
                    <a:pt x="2138713" y="809413"/>
                  </a:lnTo>
                  <a:lnTo>
                    <a:pt x="2142196" y="818624"/>
                  </a:lnTo>
                  <a:lnTo>
                    <a:pt x="2145680" y="817607"/>
                  </a:lnTo>
                  <a:lnTo>
                    <a:pt x="2149163" y="816592"/>
                  </a:lnTo>
                  <a:lnTo>
                    <a:pt x="2152646" y="815580"/>
                  </a:lnTo>
                  <a:lnTo>
                    <a:pt x="2156129" y="814571"/>
                  </a:lnTo>
                  <a:lnTo>
                    <a:pt x="2159613" y="818624"/>
                  </a:lnTo>
                  <a:lnTo>
                    <a:pt x="2163096" y="817615"/>
                  </a:lnTo>
                  <a:lnTo>
                    <a:pt x="2166579" y="816609"/>
                  </a:lnTo>
                  <a:lnTo>
                    <a:pt x="2170062" y="820633"/>
                  </a:lnTo>
                  <a:lnTo>
                    <a:pt x="2173546" y="819627"/>
                  </a:lnTo>
                  <a:lnTo>
                    <a:pt x="2177029" y="818624"/>
                  </a:lnTo>
                  <a:lnTo>
                    <a:pt x="2180512" y="817623"/>
                  </a:lnTo>
                  <a:lnTo>
                    <a:pt x="2183995" y="816625"/>
                  </a:lnTo>
                  <a:lnTo>
                    <a:pt x="2187479" y="815629"/>
                  </a:lnTo>
                  <a:lnTo>
                    <a:pt x="2190962" y="814636"/>
                  </a:lnTo>
                  <a:lnTo>
                    <a:pt x="2194445" y="818624"/>
                  </a:lnTo>
                  <a:lnTo>
                    <a:pt x="2197928" y="817631"/>
                  </a:lnTo>
                  <a:lnTo>
                    <a:pt x="2201412" y="816641"/>
                  </a:lnTo>
                  <a:lnTo>
                    <a:pt x="2204895" y="830443"/>
                  </a:lnTo>
                  <a:lnTo>
                    <a:pt x="2208378" y="829445"/>
                  </a:lnTo>
                  <a:lnTo>
                    <a:pt x="2211861" y="828450"/>
                  </a:lnTo>
                  <a:lnTo>
                    <a:pt x="2215345" y="827456"/>
                  </a:lnTo>
                  <a:lnTo>
                    <a:pt x="2218828" y="826466"/>
                  </a:lnTo>
                  <a:lnTo>
                    <a:pt x="2222311" y="825477"/>
                  </a:lnTo>
                  <a:lnTo>
                    <a:pt x="2225794" y="824491"/>
                  </a:lnTo>
                  <a:lnTo>
                    <a:pt x="2229278" y="833221"/>
                  </a:lnTo>
                  <a:lnTo>
                    <a:pt x="2232761" y="860928"/>
                  </a:lnTo>
                  <a:lnTo>
                    <a:pt x="2236244" y="859918"/>
                  </a:lnTo>
                  <a:lnTo>
                    <a:pt x="2239727" y="858910"/>
                  </a:lnTo>
                  <a:lnTo>
                    <a:pt x="2243211" y="871988"/>
                  </a:lnTo>
                  <a:lnTo>
                    <a:pt x="2246694" y="870975"/>
                  </a:lnTo>
                  <a:lnTo>
                    <a:pt x="2250177" y="869963"/>
                  </a:lnTo>
                  <a:lnTo>
                    <a:pt x="2253660" y="868954"/>
                  </a:lnTo>
                  <a:lnTo>
                    <a:pt x="2257144" y="867947"/>
                  </a:lnTo>
                  <a:lnTo>
                    <a:pt x="2260627" y="880822"/>
                  </a:lnTo>
                  <a:lnTo>
                    <a:pt x="2264110" y="893532"/>
                  </a:lnTo>
                  <a:lnTo>
                    <a:pt x="2267593" y="892511"/>
                  </a:lnTo>
                  <a:lnTo>
                    <a:pt x="2271077" y="891493"/>
                  </a:lnTo>
                  <a:lnTo>
                    <a:pt x="2274560" y="890476"/>
                  </a:lnTo>
                  <a:lnTo>
                    <a:pt x="2278043" y="889463"/>
                  </a:lnTo>
                  <a:lnTo>
                    <a:pt x="2281526" y="888451"/>
                  </a:lnTo>
                  <a:lnTo>
                    <a:pt x="2285010" y="900960"/>
                  </a:lnTo>
                  <a:lnTo>
                    <a:pt x="2288493" y="899943"/>
                  </a:lnTo>
                  <a:lnTo>
                    <a:pt x="2291976" y="912287"/>
                  </a:lnTo>
                  <a:lnTo>
                    <a:pt x="2295459" y="941883"/>
                  </a:lnTo>
                  <a:lnTo>
                    <a:pt x="2298942" y="940842"/>
                  </a:lnTo>
                  <a:lnTo>
                    <a:pt x="2302426" y="939803"/>
                  </a:lnTo>
                  <a:lnTo>
                    <a:pt x="2305909" y="938766"/>
                  </a:lnTo>
                  <a:lnTo>
                    <a:pt x="2309392" y="937731"/>
                  </a:lnTo>
                  <a:lnTo>
                    <a:pt x="2312875" y="936698"/>
                  </a:lnTo>
                  <a:lnTo>
                    <a:pt x="2316359" y="935668"/>
                  </a:lnTo>
                  <a:lnTo>
                    <a:pt x="2319842" y="938934"/>
                  </a:lnTo>
                  <a:lnTo>
                    <a:pt x="2323325" y="937905"/>
                  </a:lnTo>
                  <a:lnTo>
                    <a:pt x="2326808" y="936879"/>
                  </a:lnTo>
                  <a:lnTo>
                    <a:pt x="2330292" y="935855"/>
                  </a:lnTo>
                  <a:lnTo>
                    <a:pt x="2333775" y="934833"/>
                  </a:lnTo>
                  <a:lnTo>
                    <a:pt x="2337258" y="933813"/>
                  </a:lnTo>
                  <a:lnTo>
                    <a:pt x="2340741" y="932796"/>
                  </a:lnTo>
                  <a:lnTo>
                    <a:pt x="2344225" y="931780"/>
                  </a:lnTo>
                  <a:lnTo>
                    <a:pt x="2347708" y="930767"/>
                  </a:lnTo>
                  <a:lnTo>
                    <a:pt x="2351191" y="929756"/>
                  </a:lnTo>
                  <a:lnTo>
                    <a:pt x="2354674" y="932998"/>
                  </a:lnTo>
                  <a:lnTo>
                    <a:pt x="2358158" y="931988"/>
                  </a:lnTo>
                  <a:lnTo>
                    <a:pt x="2361641" y="930981"/>
                  </a:lnTo>
                  <a:lnTo>
                    <a:pt x="2365124" y="929976"/>
                  </a:lnTo>
                  <a:lnTo>
                    <a:pt x="2368607" y="928973"/>
                  </a:lnTo>
                  <a:lnTo>
                    <a:pt x="2372091" y="927972"/>
                  </a:lnTo>
                  <a:lnTo>
                    <a:pt x="2375574" y="926974"/>
                  </a:lnTo>
                  <a:lnTo>
                    <a:pt x="2379057" y="930193"/>
                  </a:lnTo>
                  <a:lnTo>
                    <a:pt x="2382540" y="950052"/>
                  </a:lnTo>
                  <a:lnTo>
                    <a:pt x="2386024" y="949043"/>
                  </a:lnTo>
                  <a:lnTo>
                    <a:pt x="2389507" y="948037"/>
                  </a:lnTo>
                  <a:lnTo>
                    <a:pt x="2392990" y="963441"/>
                  </a:lnTo>
                  <a:lnTo>
                    <a:pt x="2396473" y="962428"/>
                  </a:lnTo>
                  <a:lnTo>
                    <a:pt x="2399957" y="961416"/>
                  </a:lnTo>
                  <a:lnTo>
                    <a:pt x="2403440" y="960407"/>
                  </a:lnTo>
                  <a:lnTo>
                    <a:pt x="2406923" y="959400"/>
                  </a:lnTo>
                  <a:lnTo>
                    <a:pt x="2410406" y="966494"/>
                  </a:lnTo>
                  <a:lnTo>
                    <a:pt x="2413890" y="969514"/>
                  </a:lnTo>
                  <a:lnTo>
                    <a:pt x="2417373" y="968505"/>
                  </a:lnTo>
                  <a:lnTo>
                    <a:pt x="2420856" y="967499"/>
                  </a:lnTo>
                  <a:lnTo>
                    <a:pt x="2424339" y="974495"/>
                  </a:lnTo>
                  <a:lnTo>
                    <a:pt x="2427823" y="973488"/>
                  </a:lnTo>
                  <a:lnTo>
                    <a:pt x="2431306" y="984375"/>
                  </a:lnTo>
                  <a:lnTo>
                    <a:pt x="2434789" y="987300"/>
                  </a:lnTo>
                  <a:lnTo>
                    <a:pt x="2438272" y="986289"/>
                  </a:lnTo>
                  <a:lnTo>
                    <a:pt x="2441756" y="993107"/>
                  </a:lnTo>
                  <a:lnTo>
                    <a:pt x="2445239" y="995987"/>
                  </a:lnTo>
                  <a:lnTo>
                    <a:pt x="2448722" y="994975"/>
                  </a:lnTo>
                  <a:lnTo>
                    <a:pt x="2452205" y="993965"/>
                  </a:lnTo>
                  <a:lnTo>
                    <a:pt x="2455689" y="992957"/>
                  </a:lnTo>
                  <a:lnTo>
                    <a:pt x="2459172" y="991951"/>
                  </a:lnTo>
                  <a:lnTo>
                    <a:pt x="2462655" y="994816"/>
                  </a:lnTo>
                  <a:lnTo>
                    <a:pt x="2466138" y="993812"/>
                  </a:lnTo>
                  <a:lnTo>
                    <a:pt x="2469622" y="996661"/>
                  </a:lnTo>
                  <a:lnTo>
                    <a:pt x="2473105" y="999496"/>
                  </a:lnTo>
                  <a:lnTo>
                    <a:pt x="2476588" y="998494"/>
                  </a:lnTo>
                  <a:lnTo>
                    <a:pt x="2480071" y="997493"/>
                  </a:lnTo>
                  <a:lnTo>
                    <a:pt x="2483555" y="1007916"/>
                  </a:lnTo>
                  <a:lnTo>
                    <a:pt x="2487038" y="1006912"/>
                  </a:lnTo>
                  <a:lnTo>
                    <a:pt x="2490521" y="1005911"/>
                  </a:lnTo>
                  <a:lnTo>
                    <a:pt x="2494004" y="1031112"/>
                  </a:lnTo>
                  <a:lnTo>
                    <a:pt x="2497488" y="1030100"/>
                  </a:lnTo>
                  <a:lnTo>
                    <a:pt x="2500971" y="1029089"/>
                  </a:lnTo>
                  <a:lnTo>
                    <a:pt x="2504454" y="1028080"/>
                  </a:lnTo>
                  <a:lnTo>
                    <a:pt x="2507937" y="1027073"/>
                  </a:lnTo>
                  <a:lnTo>
                    <a:pt x="2511421" y="1033432"/>
                  </a:lnTo>
                  <a:lnTo>
                    <a:pt x="2514904" y="1036088"/>
                  </a:lnTo>
                  <a:lnTo>
                    <a:pt x="2518387" y="1035081"/>
                  </a:lnTo>
                  <a:lnTo>
                    <a:pt x="2521870" y="1034076"/>
                  </a:lnTo>
                  <a:lnTo>
                    <a:pt x="2525354" y="1033072"/>
                  </a:lnTo>
                  <a:lnTo>
                    <a:pt x="2528837" y="1039349"/>
                  </a:lnTo>
                  <a:lnTo>
                    <a:pt x="2532320" y="1041966"/>
                  </a:lnTo>
                  <a:lnTo>
                    <a:pt x="2535803" y="1040962"/>
                  </a:lnTo>
                  <a:lnTo>
                    <a:pt x="2539287" y="1047162"/>
                  </a:lnTo>
                  <a:lnTo>
                    <a:pt x="2542770" y="1046158"/>
                  </a:lnTo>
                  <a:lnTo>
                    <a:pt x="2546253" y="1045156"/>
                  </a:lnTo>
                  <a:lnTo>
                    <a:pt x="2549736" y="1051304"/>
                  </a:lnTo>
                  <a:lnTo>
                    <a:pt x="2553220" y="1050302"/>
                  </a:lnTo>
                  <a:lnTo>
                    <a:pt x="2556703" y="1049302"/>
                  </a:lnTo>
                  <a:lnTo>
                    <a:pt x="2560186" y="1048304"/>
                  </a:lnTo>
                  <a:lnTo>
                    <a:pt x="2563669" y="1061447"/>
                  </a:lnTo>
                  <a:lnTo>
                    <a:pt x="2567153" y="1060445"/>
                  </a:lnTo>
                  <a:lnTo>
                    <a:pt x="2570636" y="1059446"/>
                  </a:lnTo>
                  <a:lnTo>
                    <a:pt x="2574119" y="1061951"/>
                  </a:lnTo>
                  <a:lnTo>
                    <a:pt x="2577602" y="1060953"/>
                  </a:lnTo>
                  <a:lnTo>
                    <a:pt x="2581085" y="1077306"/>
                  </a:lnTo>
                  <a:lnTo>
                    <a:pt x="2584569" y="1076303"/>
                  </a:lnTo>
                  <a:lnTo>
                    <a:pt x="2588052" y="1075302"/>
                  </a:lnTo>
                  <a:lnTo>
                    <a:pt x="2591535" y="1074302"/>
                  </a:lnTo>
                  <a:lnTo>
                    <a:pt x="2595018" y="1073304"/>
                  </a:lnTo>
                  <a:lnTo>
                    <a:pt x="2598502" y="1072309"/>
                  </a:lnTo>
                  <a:lnTo>
                    <a:pt x="2601985" y="1074744"/>
                  </a:lnTo>
                  <a:lnTo>
                    <a:pt x="2605468" y="1073750"/>
                  </a:lnTo>
                  <a:lnTo>
                    <a:pt x="2608951" y="1072758"/>
                  </a:lnTo>
                  <a:lnTo>
                    <a:pt x="2612435" y="1071768"/>
                  </a:lnTo>
                  <a:lnTo>
                    <a:pt x="2615918" y="1070779"/>
                  </a:lnTo>
                  <a:lnTo>
                    <a:pt x="2619401" y="1086752"/>
                  </a:lnTo>
                  <a:lnTo>
                    <a:pt x="2622884" y="1085759"/>
                  </a:lnTo>
                  <a:lnTo>
                    <a:pt x="2626368" y="1084767"/>
                  </a:lnTo>
                  <a:lnTo>
                    <a:pt x="2629851" y="1087135"/>
                  </a:lnTo>
                  <a:lnTo>
                    <a:pt x="2633334" y="1092831"/>
                  </a:lnTo>
                  <a:lnTo>
                    <a:pt x="2636817" y="1091840"/>
                  </a:lnTo>
                  <a:lnTo>
                    <a:pt x="2640301" y="1097492"/>
                  </a:lnTo>
                  <a:lnTo>
                    <a:pt x="2643784" y="1099806"/>
                  </a:lnTo>
                  <a:lnTo>
                    <a:pt x="2647267" y="1098816"/>
                  </a:lnTo>
                  <a:lnTo>
                    <a:pt x="2650750" y="1110944"/>
                  </a:lnTo>
                  <a:lnTo>
                    <a:pt x="2654234" y="1109951"/>
                  </a:lnTo>
                  <a:lnTo>
                    <a:pt x="2657717" y="1108959"/>
                  </a:lnTo>
                  <a:lnTo>
                    <a:pt x="2661200" y="1117699"/>
                  </a:lnTo>
                  <a:lnTo>
                    <a:pt x="2664683" y="1119931"/>
                  </a:lnTo>
                  <a:lnTo>
                    <a:pt x="2668167" y="1118938"/>
                  </a:lnTo>
                  <a:lnTo>
                    <a:pt x="2671650" y="1117948"/>
                  </a:lnTo>
                  <a:lnTo>
                    <a:pt x="2675133" y="1116959"/>
                  </a:lnTo>
                  <a:lnTo>
                    <a:pt x="2678616" y="1119181"/>
                  </a:lnTo>
                  <a:lnTo>
                    <a:pt x="2682100" y="1118194"/>
                  </a:lnTo>
                  <a:lnTo>
                    <a:pt x="2685583" y="1117209"/>
                  </a:lnTo>
                  <a:lnTo>
                    <a:pt x="2689066" y="1128959"/>
                  </a:lnTo>
                  <a:lnTo>
                    <a:pt x="2692549" y="1131132"/>
                  </a:lnTo>
                  <a:lnTo>
                    <a:pt x="2696033" y="1130144"/>
                  </a:lnTo>
                  <a:lnTo>
                    <a:pt x="2699516" y="1129159"/>
                  </a:lnTo>
                  <a:lnTo>
                    <a:pt x="2702999" y="1131323"/>
                  </a:lnTo>
                  <a:lnTo>
                    <a:pt x="2706482" y="1130339"/>
                  </a:lnTo>
                  <a:lnTo>
                    <a:pt x="2709966" y="1129358"/>
                  </a:lnTo>
                  <a:lnTo>
                    <a:pt x="2713449" y="1134639"/>
                  </a:lnTo>
                  <a:lnTo>
                    <a:pt x="2716932" y="1133658"/>
                  </a:lnTo>
                  <a:lnTo>
                    <a:pt x="2720415" y="1132679"/>
                  </a:lnTo>
                  <a:lnTo>
                    <a:pt x="2723899" y="1144109"/>
                  </a:lnTo>
                  <a:lnTo>
                    <a:pt x="2727382" y="1143127"/>
                  </a:lnTo>
                  <a:lnTo>
                    <a:pt x="2730865" y="1142147"/>
                  </a:lnTo>
                  <a:lnTo>
                    <a:pt x="2734348" y="1144246"/>
                  </a:lnTo>
                  <a:lnTo>
                    <a:pt x="2737832" y="1143268"/>
                  </a:lnTo>
                  <a:lnTo>
                    <a:pt x="2741315" y="1145359"/>
                  </a:lnTo>
                  <a:lnTo>
                    <a:pt x="2744798" y="1144383"/>
                  </a:lnTo>
                  <a:lnTo>
                    <a:pt x="2748281" y="1149512"/>
                  </a:lnTo>
                  <a:lnTo>
                    <a:pt x="2751765" y="1148537"/>
                  </a:lnTo>
                  <a:lnTo>
                    <a:pt x="2755248" y="1147564"/>
                  </a:lnTo>
                  <a:lnTo>
                    <a:pt x="2758731" y="1146592"/>
                  </a:lnTo>
                  <a:lnTo>
                    <a:pt x="2762214" y="1151683"/>
                  </a:lnTo>
                  <a:lnTo>
                    <a:pt x="2765698" y="1150712"/>
                  </a:lnTo>
                  <a:lnTo>
                    <a:pt x="2769181" y="1155768"/>
                  </a:lnTo>
                  <a:lnTo>
                    <a:pt x="2772664" y="1166750"/>
                  </a:lnTo>
                  <a:lnTo>
                    <a:pt x="2776147" y="1165776"/>
                  </a:lnTo>
                  <a:lnTo>
                    <a:pt x="2779631" y="1179562"/>
                  </a:lnTo>
                  <a:lnTo>
                    <a:pt x="2783114" y="1196041"/>
                  </a:lnTo>
                  <a:lnTo>
                    <a:pt x="2786597" y="1195059"/>
                  </a:lnTo>
                  <a:lnTo>
                    <a:pt x="2790080" y="1199834"/>
                  </a:lnTo>
                  <a:lnTo>
                    <a:pt x="2793564" y="1210274"/>
                  </a:lnTo>
                  <a:lnTo>
                    <a:pt x="2797047" y="1209290"/>
                  </a:lnTo>
                  <a:lnTo>
                    <a:pt x="2800530" y="1208307"/>
                  </a:lnTo>
                  <a:lnTo>
                    <a:pt x="2804013" y="1221427"/>
                  </a:lnTo>
                  <a:lnTo>
                    <a:pt x="2807497" y="1220442"/>
                  </a:lnTo>
                  <a:lnTo>
                    <a:pt x="2810980" y="1222256"/>
                  </a:lnTo>
                  <a:lnTo>
                    <a:pt x="2814463" y="1235151"/>
                  </a:lnTo>
                  <a:lnTo>
                    <a:pt x="2817946" y="1234165"/>
                  </a:lnTo>
                  <a:lnTo>
                    <a:pt x="2821430" y="1233181"/>
                  </a:lnTo>
                  <a:lnTo>
                    <a:pt x="2824913" y="1232198"/>
                  </a:lnTo>
                  <a:lnTo>
                    <a:pt x="2828396" y="1233968"/>
                  </a:lnTo>
                  <a:lnTo>
                    <a:pt x="2831879" y="1238468"/>
                  </a:lnTo>
                  <a:lnTo>
                    <a:pt x="2835363" y="1237487"/>
                  </a:lnTo>
                  <a:lnTo>
                    <a:pt x="2838846" y="1236507"/>
                  </a:lnTo>
                  <a:lnTo>
                    <a:pt x="2842329" y="1235530"/>
                  </a:lnTo>
                  <a:lnTo>
                    <a:pt x="2845812" y="1234553"/>
                  </a:lnTo>
                  <a:lnTo>
                    <a:pt x="2849296" y="1239022"/>
                  </a:lnTo>
                  <a:lnTo>
                    <a:pt x="2852779" y="1238047"/>
                  </a:lnTo>
                  <a:lnTo>
                    <a:pt x="2856262" y="1237074"/>
                  </a:lnTo>
                  <a:lnTo>
                    <a:pt x="2859745" y="1236101"/>
                  </a:lnTo>
                  <a:lnTo>
                    <a:pt x="2863229" y="1237839"/>
                  </a:lnTo>
                  <a:lnTo>
                    <a:pt x="2866712" y="1236869"/>
                  </a:lnTo>
                  <a:lnTo>
                    <a:pt x="2870195" y="1241294"/>
                  </a:lnTo>
                  <a:lnTo>
                    <a:pt x="2873678" y="1240325"/>
                  </a:lnTo>
                  <a:lnTo>
                    <a:pt x="2877161" y="1239358"/>
                  </a:lnTo>
                  <a:lnTo>
                    <a:pt x="2880645" y="1238392"/>
                  </a:lnTo>
                  <a:lnTo>
                    <a:pt x="2884128" y="1240110"/>
                  </a:lnTo>
                  <a:lnTo>
                    <a:pt x="2887611" y="1239147"/>
                  </a:lnTo>
                  <a:lnTo>
                    <a:pt x="2891094" y="1251495"/>
                  </a:lnTo>
                  <a:lnTo>
                    <a:pt x="2894578" y="1250530"/>
                  </a:lnTo>
                  <a:lnTo>
                    <a:pt x="2898061" y="1252207"/>
                  </a:lnTo>
                  <a:lnTo>
                    <a:pt x="2901544" y="1251244"/>
                  </a:lnTo>
                  <a:lnTo>
                    <a:pt x="2905027" y="1250282"/>
                  </a:lnTo>
                  <a:lnTo>
                    <a:pt x="2908511" y="1249322"/>
                  </a:lnTo>
                  <a:lnTo>
                    <a:pt x="2911994" y="1248363"/>
                  </a:lnTo>
                  <a:lnTo>
                    <a:pt x="2915477" y="1247406"/>
                  </a:lnTo>
                  <a:lnTo>
                    <a:pt x="2918960" y="1246450"/>
                  </a:lnTo>
                  <a:lnTo>
                    <a:pt x="2922444" y="1248125"/>
                  </a:lnTo>
                  <a:lnTo>
                    <a:pt x="2925927" y="1247171"/>
                  </a:lnTo>
                  <a:lnTo>
                    <a:pt x="2929410" y="1248839"/>
                  </a:lnTo>
                  <a:lnTo>
                    <a:pt x="2932893" y="1247888"/>
                  </a:lnTo>
                  <a:lnTo>
                    <a:pt x="2936377" y="1246937"/>
                  </a:lnTo>
                  <a:lnTo>
                    <a:pt x="2939860" y="1245988"/>
                  </a:lnTo>
                  <a:lnTo>
                    <a:pt x="2943343" y="1245041"/>
                  </a:lnTo>
                  <a:lnTo>
                    <a:pt x="2946826" y="1244095"/>
                  </a:lnTo>
                  <a:lnTo>
                    <a:pt x="2950310" y="1243150"/>
                  </a:lnTo>
                  <a:lnTo>
                    <a:pt x="2953793" y="1244816"/>
                  </a:lnTo>
                  <a:lnTo>
                    <a:pt x="2957276" y="1243873"/>
                  </a:lnTo>
                  <a:lnTo>
                    <a:pt x="2960759" y="1248128"/>
                  </a:lnTo>
                  <a:lnTo>
                    <a:pt x="2964243" y="1249774"/>
                  </a:lnTo>
                  <a:lnTo>
                    <a:pt x="2967726" y="1248833"/>
                  </a:lnTo>
                  <a:lnTo>
                    <a:pt x="2971209" y="1253048"/>
                  </a:lnTo>
                  <a:lnTo>
                    <a:pt x="2974692" y="1252109"/>
                  </a:lnTo>
                  <a:lnTo>
                    <a:pt x="2978176" y="1253737"/>
                  </a:lnTo>
                  <a:lnTo>
                    <a:pt x="2981659" y="1255359"/>
                  </a:lnTo>
                  <a:lnTo>
                    <a:pt x="2985142" y="1254422"/>
                  </a:lnTo>
                  <a:lnTo>
                    <a:pt x="2988625" y="1253486"/>
                  </a:lnTo>
                  <a:lnTo>
                    <a:pt x="2992109" y="1255103"/>
                  </a:lnTo>
                  <a:lnTo>
                    <a:pt x="2995592" y="1254169"/>
                  </a:lnTo>
                  <a:lnTo>
                    <a:pt x="2999075" y="1258319"/>
                  </a:lnTo>
                  <a:lnTo>
                    <a:pt x="3002558" y="1264964"/>
                  </a:lnTo>
                  <a:lnTo>
                    <a:pt x="3006042" y="1264031"/>
                  </a:lnTo>
                  <a:lnTo>
                    <a:pt x="3009525" y="1265611"/>
                  </a:lnTo>
                  <a:lnTo>
                    <a:pt x="3013008" y="1264679"/>
                  </a:lnTo>
                  <a:lnTo>
                    <a:pt x="3016491" y="1263749"/>
                  </a:lnTo>
                  <a:lnTo>
                    <a:pt x="3019975" y="1262819"/>
                  </a:lnTo>
                  <a:lnTo>
                    <a:pt x="3023458" y="1264396"/>
                  </a:lnTo>
                  <a:lnTo>
                    <a:pt x="3026941" y="1263469"/>
                  </a:lnTo>
                  <a:lnTo>
                    <a:pt x="3030424" y="1262543"/>
                  </a:lnTo>
                  <a:lnTo>
                    <a:pt x="3033908" y="1264114"/>
                  </a:lnTo>
                  <a:lnTo>
                    <a:pt x="3037391" y="1263190"/>
                  </a:lnTo>
                  <a:lnTo>
                    <a:pt x="3040874" y="1269718"/>
                  </a:lnTo>
                  <a:lnTo>
                    <a:pt x="3044357" y="1268794"/>
                  </a:lnTo>
                  <a:lnTo>
                    <a:pt x="3047841" y="1267872"/>
                  </a:lnTo>
                  <a:lnTo>
                    <a:pt x="3051324" y="1293822"/>
                  </a:lnTo>
                  <a:lnTo>
                    <a:pt x="3054807" y="1292894"/>
                  </a:lnTo>
                  <a:lnTo>
                    <a:pt x="3058290" y="1299180"/>
                  </a:lnTo>
                  <a:lnTo>
                    <a:pt x="3061774" y="1303032"/>
                  </a:lnTo>
                  <a:lnTo>
                    <a:pt x="3065257" y="1302105"/>
                  </a:lnTo>
                  <a:lnTo>
                    <a:pt x="3068740" y="1315387"/>
                  </a:lnTo>
                  <a:lnTo>
                    <a:pt x="3072223" y="1342317"/>
                  </a:lnTo>
                  <a:lnTo>
                    <a:pt x="3075707" y="1341382"/>
                  </a:lnTo>
                  <a:lnTo>
                    <a:pt x="3079190" y="1347299"/>
                  </a:lnTo>
                  <a:lnTo>
                    <a:pt x="3082673" y="1346365"/>
                  </a:lnTo>
                  <a:lnTo>
                    <a:pt x="3086156" y="1345432"/>
                  </a:lnTo>
                  <a:lnTo>
                    <a:pt x="3089640" y="1344501"/>
                  </a:lnTo>
                  <a:lnTo>
                    <a:pt x="3093123" y="1345842"/>
                  </a:lnTo>
                  <a:lnTo>
                    <a:pt x="3096606" y="1344912"/>
                  </a:lnTo>
                  <a:lnTo>
                    <a:pt x="3100089" y="1346250"/>
                  </a:lnTo>
                  <a:lnTo>
                    <a:pt x="3103573" y="1352088"/>
                  </a:lnTo>
                  <a:lnTo>
                    <a:pt x="3107056" y="1351160"/>
                  </a:lnTo>
                  <a:lnTo>
                    <a:pt x="3110539" y="1350233"/>
                  </a:lnTo>
                  <a:lnTo>
                    <a:pt x="3114022" y="1349308"/>
                  </a:lnTo>
                  <a:lnTo>
                    <a:pt x="3117506" y="1350627"/>
                  </a:lnTo>
                  <a:lnTo>
                    <a:pt x="3120989" y="1351942"/>
                  </a:lnTo>
                  <a:lnTo>
                    <a:pt x="3124472" y="1351019"/>
                  </a:lnTo>
                  <a:lnTo>
                    <a:pt x="3127955" y="1350098"/>
                  </a:lnTo>
                  <a:lnTo>
                    <a:pt x="3131439" y="1358077"/>
                  </a:lnTo>
                  <a:lnTo>
                    <a:pt x="3134922" y="1357156"/>
                  </a:lnTo>
                  <a:lnTo>
                    <a:pt x="3138405" y="1358448"/>
                  </a:lnTo>
                  <a:lnTo>
                    <a:pt x="3141888" y="1364136"/>
                  </a:lnTo>
                  <a:lnTo>
                    <a:pt x="3145372" y="1363217"/>
                  </a:lnTo>
                  <a:lnTo>
                    <a:pt x="3148855" y="1362298"/>
                  </a:lnTo>
                  <a:lnTo>
                    <a:pt x="3152338" y="1374464"/>
                  </a:lnTo>
                  <a:lnTo>
                    <a:pt x="3155821" y="1373545"/>
                  </a:lnTo>
                  <a:lnTo>
                    <a:pt x="3159304" y="1374791"/>
                  </a:lnTo>
                  <a:lnTo>
                    <a:pt x="3162788" y="1376033"/>
                  </a:lnTo>
                  <a:lnTo>
                    <a:pt x="3166271" y="1375117"/>
                  </a:lnTo>
                  <a:lnTo>
                    <a:pt x="3169754" y="1378504"/>
                  </a:lnTo>
                  <a:lnTo>
                    <a:pt x="3173237" y="1377589"/>
                  </a:lnTo>
                  <a:lnTo>
                    <a:pt x="3176721" y="1376676"/>
                  </a:lnTo>
                  <a:lnTo>
                    <a:pt x="3180204" y="1401197"/>
                  </a:lnTo>
                  <a:lnTo>
                    <a:pt x="3183687" y="1404458"/>
                  </a:lnTo>
                  <a:lnTo>
                    <a:pt x="3187170" y="1403542"/>
                  </a:lnTo>
                  <a:lnTo>
                    <a:pt x="3190654" y="1415057"/>
                  </a:lnTo>
                  <a:lnTo>
                    <a:pt x="3194137" y="1414140"/>
                  </a:lnTo>
                  <a:lnTo>
                    <a:pt x="3197620" y="1413225"/>
                  </a:lnTo>
                  <a:lnTo>
                    <a:pt x="3201103" y="1420510"/>
                  </a:lnTo>
                  <a:lnTo>
                    <a:pt x="3204587" y="1419595"/>
                  </a:lnTo>
                  <a:lnTo>
                    <a:pt x="3208070" y="1428836"/>
                  </a:lnTo>
                  <a:lnTo>
                    <a:pt x="3211553" y="1431955"/>
                  </a:lnTo>
                  <a:lnTo>
                    <a:pt x="3215036" y="1431041"/>
                  </a:lnTo>
                  <a:lnTo>
                    <a:pt x="3218520" y="1434144"/>
                  </a:lnTo>
                  <a:lnTo>
                    <a:pt x="3222003" y="1445183"/>
                  </a:lnTo>
                  <a:lnTo>
                    <a:pt x="3225486" y="1444269"/>
                  </a:lnTo>
                  <a:lnTo>
                    <a:pt x="3228969" y="1447308"/>
                  </a:lnTo>
                  <a:lnTo>
                    <a:pt x="3232453" y="1452294"/>
                  </a:lnTo>
                  <a:lnTo>
                    <a:pt x="3235936" y="1451382"/>
                  </a:lnTo>
                  <a:lnTo>
                    <a:pt x="3239419" y="1467954"/>
                  </a:lnTo>
                  <a:lnTo>
                    <a:pt x="3242902" y="1468965"/>
                  </a:lnTo>
                  <a:lnTo>
                    <a:pt x="3246386" y="1468053"/>
                  </a:lnTo>
                  <a:lnTo>
                    <a:pt x="3249869" y="1470978"/>
                  </a:lnTo>
                  <a:lnTo>
                    <a:pt x="3253352" y="1473888"/>
                  </a:lnTo>
                  <a:lnTo>
                    <a:pt x="3256835" y="1472978"/>
                  </a:lnTo>
                  <a:lnTo>
                    <a:pt x="3260319" y="1481553"/>
                  </a:lnTo>
                  <a:lnTo>
                    <a:pt x="3263802" y="1480644"/>
                  </a:lnTo>
                  <a:lnTo>
                    <a:pt x="3267285" y="1498432"/>
                  </a:lnTo>
                  <a:lnTo>
                    <a:pt x="3270768" y="1497522"/>
                  </a:lnTo>
                  <a:lnTo>
                    <a:pt x="3274252" y="1496613"/>
                  </a:lnTo>
                  <a:lnTo>
                    <a:pt x="3277735" y="1499402"/>
                  </a:lnTo>
                  <a:lnTo>
                    <a:pt x="3281218" y="1534705"/>
                  </a:lnTo>
                  <a:lnTo>
                    <a:pt x="3284701" y="1533794"/>
                  </a:lnTo>
                  <a:lnTo>
                    <a:pt x="3288185" y="1543488"/>
                  </a:lnTo>
                  <a:lnTo>
                    <a:pt x="3291668" y="1542578"/>
                  </a:lnTo>
                  <a:lnTo>
                    <a:pt x="3295151" y="1541669"/>
                  </a:lnTo>
                  <a:lnTo>
                    <a:pt x="3298634" y="1544269"/>
                  </a:lnTo>
                  <a:lnTo>
                    <a:pt x="3302118" y="1572672"/>
                  </a:lnTo>
                  <a:lnTo>
                    <a:pt x="3305601" y="1571763"/>
                  </a:lnTo>
                  <a:lnTo>
                    <a:pt x="3309084" y="1572551"/>
                  </a:lnTo>
                  <a:lnTo>
                    <a:pt x="3312567" y="1578397"/>
                  </a:lnTo>
                  <a:lnTo>
                    <a:pt x="3316051" y="1577490"/>
                  </a:lnTo>
                  <a:lnTo>
                    <a:pt x="3319534" y="1578265"/>
                  </a:lnTo>
                  <a:lnTo>
                    <a:pt x="3323017" y="1584053"/>
                  </a:lnTo>
                  <a:lnTo>
                    <a:pt x="3326500" y="1583148"/>
                  </a:lnTo>
                  <a:lnTo>
                    <a:pt x="3329984" y="1582244"/>
                  </a:lnTo>
                  <a:lnTo>
                    <a:pt x="3333467" y="1583007"/>
                  </a:lnTo>
                  <a:lnTo>
                    <a:pt x="3336950" y="1582105"/>
                  </a:lnTo>
                  <a:lnTo>
                    <a:pt x="3340433" y="1581204"/>
                  </a:lnTo>
                  <a:lnTo>
                    <a:pt x="3343917" y="1580304"/>
                  </a:lnTo>
                  <a:lnTo>
                    <a:pt x="3347400" y="1579405"/>
                  </a:lnTo>
                  <a:lnTo>
                    <a:pt x="3350883" y="1586787"/>
                  </a:lnTo>
                  <a:lnTo>
                    <a:pt x="3354366" y="1585889"/>
                  </a:lnTo>
                  <a:lnTo>
                    <a:pt x="3357850" y="1589925"/>
                  </a:lnTo>
                  <a:lnTo>
                    <a:pt x="3361333" y="1589029"/>
                  </a:lnTo>
                  <a:lnTo>
                    <a:pt x="3364816" y="1588134"/>
                  </a:lnTo>
                  <a:lnTo>
                    <a:pt x="3368299" y="1592146"/>
                  </a:lnTo>
                  <a:lnTo>
                    <a:pt x="3371783" y="1597753"/>
                  </a:lnTo>
                  <a:lnTo>
                    <a:pt x="3375266" y="1596860"/>
                  </a:lnTo>
                  <a:lnTo>
                    <a:pt x="3378749" y="1599202"/>
                  </a:lnTo>
                  <a:lnTo>
                    <a:pt x="3382232" y="1619057"/>
                  </a:lnTo>
                  <a:lnTo>
                    <a:pt x="3385716" y="1618165"/>
                  </a:lnTo>
                  <a:lnTo>
                    <a:pt x="3389199" y="1620425"/>
                  </a:lnTo>
                  <a:lnTo>
                    <a:pt x="3392682" y="1638217"/>
                  </a:lnTo>
                  <a:lnTo>
                    <a:pt x="3396165" y="1637327"/>
                  </a:lnTo>
                  <a:lnTo>
                    <a:pt x="3399649" y="1645638"/>
                  </a:lnTo>
                  <a:lnTo>
                    <a:pt x="3403132" y="1647795"/>
                  </a:lnTo>
                  <a:lnTo>
                    <a:pt x="3406615" y="1646907"/>
                  </a:lnTo>
                  <a:lnTo>
                    <a:pt x="3410098" y="1647539"/>
                  </a:lnTo>
                  <a:lnTo>
                    <a:pt x="3413582" y="1646653"/>
                  </a:lnTo>
                  <a:lnTo>
                    <a:pt x="3417065" y="1647284"/>
                  </a:lnTo>
                  <a:lnTo>
                    <a:pt x="3420548" y="1647913"/>
                  </a:lnTo>
                  <a:lnTo>
                    <a:pt x="3424031" y="1647029"/>
                  </a:lnTo>
                  <a:lnTo>
                    <a:pt x="3427515" y="1683197"/>
                  </a:lnTo>
                  <a:lnTo>
                    <a:pt x="3430998" y="1689545"/>
                  </a:lnTo>
                  <a:lnTo>
                    <a:pt x="3434481" y="1688662"/>
                  </a:lnTo>
                  <a:lnTo>
                    <a:pt x="3437964" y="1704900"/>
                  </a:lnTo>
                  <a:lnTo>
                    <a:pt x="3441447" y="1734571"/>
                  </a:lnTo>
                  <a:lnTo>
                    <a:pt x="3444931" y="1733690"/>
                  </a:lnTo>
                  <a:lnTo>
                    <a:pt x="3448414" y="1742312"/>
                  </a:lnTo>
                  <a:lnTo>
                    <a:pt x="3451897" y="1758809"/>
                  </a:lnTo>
                  <a:lnTo>
                    <a:pt x="3455380" y="1757931"/>
                  </a:lnTo>
                  <a:lnTo>
                    <a:pt x="3458864" y="1779260"/>
                  </a:lnTo>
                  <a:lnTo>
                    <a:pt x="3462347" y="1841707"/>
                  </a:lnTo>
                  <a:lnTo>
                    <a:pt x="3465830" y="1840834"/>
                  </a:lnTo>
                  <a:lnTo>
                    <a:pt x="3469313" y="1843541"/>
                  </a:lnTo>
                  <a:lnTo>
                    <a:pt x="3472797" y="1859170"/>
                  </a:lnTo>
                  <a:lnTo>
                    <a:pt x="3476280" y="1858301"/>
                  </a:lnTo>
                  <a:lnTo>
                    <a:pt x="3479763" y="1964269"/>
                  </a:lnTo>
                  <a:lnTo>
                    <a:pt x="3483246" y="1963411"/>
                  </a:lnTo>
                  <a:lnTo>
                    <a:pt x="3483246" y="1964429"/>
                  </a:lnTo>
                  <a:lnTo>
                    <a:pt x="3483246" y="1965446"/>
                  </a:lnTo>
                  <a:lnTo>
                    <a:pt x="3483246" y="1966461"/>
                  </a:lnTo>
                  <a:lnTo>
                    <a:pt x="3483246" y="1967475"/>
                  </a:lnTo>
                  <a:lnTo>
                    <a:pt x="3483246" y="1968488"/>
                  </a:lnTo>
                  <a:lnTo>
                    <a:pt x="3483246" y="1969499"/>
                  </a:lnTo>
                  <a:lnTo>
                    <a:pt x="3483246" y="1970509"/>
                  </a:lnTo>
                  <a:lnTo>
                    <a:pt x="3483246" y="1971517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1973530"/>
            </a:xfrm>
            <a:custGeom>
              <a:avLst/>
              <a:gdLst/>
              <a:ahLst/>
              <a:cxnLst/>
              <a:rect l="0" t="0" r="0" b="0"/>
              <a:pathLst>
                <a:path w="3483246" h="197353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58453"/>
                  </a:lnTo>
                  <a:lnTo>
                    <a:pt x="316975" y="57821"/>
                  </a:lnTo>
                  <a:lnTo>
                    <a:pt x="320458" y="57203"/>
                  </a:lnTo>
                  <a:lnTo>
                    <a:pt x="323941" y="56598"/>
                  </a:lnTo>
                  <a:lnTo>
                    <a:pt x="327425" y="56006"/>
                  </a:lnTo>
                  <a:lnTo>
                    <a:pt x="330908" y="55425"/>
                  </a:lnTo>
                  <a:lnTo>
                    <a:pt x="334391" y="54857"/>
                  </a:lnTo>
                  <a:lnTo>
                    <a:pt x="337874" y="54301"/>
                  </a:lnTo>
                  <a:lnTo>
                    <a:pt x="341358" y="53755"/>
                  </a:lnTo>
                  <a:lnTo>
                    <a:pt x="344841" y="53220"/>
                  </a:lnTo>
                  <a:lnTo>
                    <a:pt x="348324" y="52696"/>
                  </a:lnTo>
                  <a:lnTo>
                    <a:pt x="351807" y="52182"/>
                  </a:lnTo>
                  <a:lnTo>
                    <a:pt x="355291" y="51678"/>
                  </a:lnTo>
                  <a:lnTo>
                    <a:pt x="358774" y="51184"/>
                  </a:lnTo>
                  <a:lnTo>
                    <a:pt x="362257" y="50699"/>
                  </a:lnTo>
                  <a:lnTo>
                    <a:pt x="365740" y="50223"/>
                  </a:lnTo>
                  <a:lnTo>
                    <a:pt x="369224" y="49756"/>
                  </a:lnTo>
                  <a:lnTo>
                    <a:pt x="372707" y="49297"/>
                  </a:lnTo>
                  <a:lnTo>
                    <a:pt x="376190" y="48847"/>
                  </a:lnTo>
                  <a:lnTo>
                    <a:pt x="379673" y="48405"/>
                  </a:lnTo>
                  <a:lnTo>
                    <a:pt x="383157" y="47972"/>
                  </a:lnTo>
                  <a:lnTo>
                    <a:pt x="386640" y="47545"/>
                  </a:lnTo>
                  <a:lnTo>
                    <a:pt x="390123" y="47126"/>
                  </a:lnTo>
                  <a:lnTo>
                    <a:pt x="393606" y="46715"/>
                  </a:lnTo>
                  <a:lnTo>
                    <a:pt x="397090" y="46311"/>
                  </a:lnTo>
                  <a:lnTo>
                    <a:pt x="400573" y="45913"/>
                  </a:lnTo>
                  <a:lnTo>
                    <a:pt x="404056" y="45523"/>
                  </a:lnTo>
                  <a:lnTo>
                    <a:pt x="407539" y="45139"/>
                  </a:lnTo>
                  <a:lnTo>
                    <a:pt x="411023" y="44761"/>
                  </a:lnTo>
                  <a:lnTo>
                    <a:pt x="414506" y="87663"/>
                  </a:lnTo>
                  <a:lnTo>
                    <a:pt x="417989" y="86950"/>
                  </a:lnTo>
                  <a:lnTo>
                    <a:pt x="421472" y="86249"/>
                  </a:lnTo>
                  <a:lnTo>
                    <a:pt x="424956" y="85560"/>
                  </a:lnTo>
                  <a:lnTo>
                    <a:pt x="428439" y="84881"/>
                  </a:lnTo>
                  <a:lnTo>
                    <a:pt x="431922" y="84213"/>
                  </a:lnTo>
                  <a:lnTo>
                    <a:pt x="435405" y="83556"/>
                  </a:lnTo>
                  <a:lnTo>
                    <a:pt x="438889" y="82908"/>
                  </a:lnTo>
                  <a:lnTo>
                    <a:pt x="442372" y="82271"/>
                  </a:lnTo>
                  <a:lnTo>
                    <a:pt x="445855" y="81643"/>
                  </a:lnTo>
                  <a:lnTo>
                    <a:pt x="449338" y="81025"/>
                  </a:lnTo>
                  <a:lnTo>
                    <a:pt x="452822" y="80416"/>
                  </a:lnTo>
                  <a:lnTo>
                    <a:pt x="456305" y="79816"/>
                  </a:lnTo>
                  <a:lnTo>
                    <a:pt x="459788" y="79225"/>
                  </a:lnTo>
                  <a:lnTo>
                    <a:pt x="463271" y="78643"/>
                  </a:lnTo>
                  <a:lnTo>
                    <a:pt x="466755" y="78069"/>
                  </a:lnTo>
                  <a:lnTo>
                    <a:pt x="470238" y="77504"/>
                  </a:lnTo>
                  <a:lnTo>
                    <a:pt x="473721" y="76947"/>
                  </a:lnTo>
                  <a:lnTo>
                    <a:pt x="477204" y="113353"/>
                  </a:lnTo>
                  <a:lnTo>
                    <a:pt x="480688" y="112558"/>
                  </a:lnTo>
                  <a:lnTo>
                    <a:pt x="484171" y="111775"/>
                  </a:lnTo>
                  <a:lnTo>
                    <a:pt x="487654" y="111002"/>
                  </a:lnTo>
                  <a:lnTo>
                    <a:pt x="491137" y="110239"/>
                  </a:lnTo>
                  <a:lnTo>
                    <a:pt x="494621" y="109487"/>
                  </a:lnTo>
                  <a:lnTo>
                    <a:pt x="498104" y="108746"/>
                  </a:lnTo>
                  <a:lnTo>
                    <a:pt x="501587" y="108014"/>
                  </a:lnTo>
                  <a:lnTo>
                    <a:pt x="505070" y="107292"/>
                  </a:lnTo>
                  <a:lnTo>
                    <a:pt x="508554" y="106579"/>
                  </a:lnTo>
                  <a:lnTo>
                    <a:pt x="512037" y="105876"/>
                  </a:lnTo>
                  <a:lnTo>
                    <a:pt x="515520" y="105183"/>
                  </a:lnTo>
                  <a:lnTo>
                    <a:pt x="519003" y="104498"/>
                  </a:lnTo>
                  <a:lnTo>
                    <a:pt x="522487" y="103822"/>
                  </a:lnTo>
                  <a:lnTo>
                    <a:pt x="525970" y="103155"/>
                  </a:lnTo>
                  <a:lnTo>
                    <a:pt x="529453" y="102496"/>
                  </a:lnTo>
                  <a:lnTo>
                    <a:pt x="532936" y="101846"/>
                  </a:lnTo>
                  <a:lnTo>
                    <a:pt x="536420" y="101204"/>
                  </a:lnTo>
                  <a:lnTo>
                    <a:pt x="539903" y="100570"/>
                  </a:lnTo>
                  <a:lnTo>
                    <a:pt x="543386" y="99943"/>
                  </a:lnTo>
                  <a:lnTo>
                    <a:pt x="546869" y="99325"/>
                  </a:lnTo>
                  <a:lnTo>
                    <a:pt x="550353" y="98714"/>
                  </a:lnTo>
                  <a:lnTo>
                    <a:pt x="553836" y="98111"/>
                  </a:lnTo>
                  <a:lnTo>
                    <a:pt x="557319" y="128818"/>
                  </a:lnTo>
                  <a:lnTo>
                    <a:pt x="560802" y="128047"/>
                  </a:lnTo>
                  <a:lnTo>
                    <a:pt x="564286" y="127286"/>
                  </a:lnTo>
                  <a:lnTo>
                    <a:pt x="567769" y="126533"/>
                  </a:lnTo>
                  <a:lnTo>
                    <a:pt x="571252" y="125789"/>
                  </a:lnTo>
                  <a:lnTo>
                    <a:pt x="574735" y="125054"/>
                  </a:lnTo>
                  <a:lnTo>
                    <a:pt x="578218" y="124328"/>
                  </a:lnTo>
                  <a:lnTo>
                    <a:pt x="581702" y="123610"/>
                  </a:lnTo>
                  <a:lnTo>
                    <a:pt x="585185" y="122900"/>
                  </a:lnTo>
                  <a:lnTo>
                    <a:pt x="588668" y="122198"/>
                  </a:lnTo>
                  <a:lnTo>
                    <a:pt x="592151" y="121505"/>
                  </a:lnTo>
                  <a:lnTo>
                    <a:pt x="595635" y="120819"/>
                  </a:lnTo>
                  <a:lnTo>
                    <a:pt x="599118" y="120140"/>
                  </a:lnTo>
                  <a:lnTo>
                    <a:pt x="602601" y="119470"/>
                  </a:lnTo>
                  <a:lnTo>
                    <a:pt x="606084" y="118807"/>
                  </a:lnTo>
                  <a:lnTo>
                    <a:pt x="609568" y="118151"/>
                  </a:lnTo>
                  <a:lnTo>
                    <a:pt x="613051" y="117502"/>
                  </a:lnTo>
                  <a:lnTo>
                    <a:pt x="616534" y="144861"/>
                  </a:lnTo>
                  <a:lnTo>
                    <a:pt x="620017" y="144081"/>
                  </a:lnTo>
                  <a:lnTo>
                    <a:pt x="623501" y="143309"/>
                  </a:lnTo>
                  <a:lnTo>
                    <a:pt x="626984" y="142545"/>
                  </a:lnTo>
                  <a:lnTo>
                    <a:pt x="630467" y="141790"/>
                  </a:lnTo>
                  <a:lnTo>
                    <a:pt x="633950" y="141042"/>
                  </a:lnTo>
                  <a:lnTo>
                    <a:pt x="637434" y="167018"/>
                  </a:lnTo>
                  <a:lnTo>
                    <a:pt x="640917" y="166153"/>
                  </a:lnTo>
                  <a:lnTo>
                    <a:pt x="644400" y="165298"/>
                  </a:lnTo>
                  <a:lnTo>
                    <a:pt x="647883" y="164451"/>
                  </a:lnTo>
                  <a:lnTo>
                    <a:pt x="651367" y="163613"/>
                  </a:lnTo>
                  <a:lnTo>
                    <a:pt x="654850" y="162783"/>
                  </a:lnTo>
                  <a:lnTo>
                    <a:pt x="658333" y="161962"/>
                  </a:lnTo>
                  <a:lnTo>
                    <a:pt x="661816" y="161149"/>
                  </a:lnTo>
                  <a:lnTo>
                    <a:pt x="665300" y="185644"/>
                  </a:lnTo>
                  <a:lnTo>
                    <a:pt x="668783" y="184728"/>
                  </a:lnTo>
                  <a:lnTo>
                    <a:pt x="672266" y="183822"/>
                  </a:lnTo>
                  <a:lnTo>
                    <a:pt x="675749" y="182924"/>
                  </a:lnTo>
                  <a:lnTo>
                    <a:pt x="679233" y="182035"/>
                  </a:lnTo>
                  <a:lnTo>
                    <a:pt x="682716" y="181154"/>
                  </a:lnTo>
                  <a:lnTo>
                    <a:pt x="686199" y="180282"/>
                  </a:lnTo>
                  <a:lnTo>
                    <a:pt x="689682" y="179419"/>
                  </a:lnTo>
                  <a:lnTo>
                    <a:pt x="693166" y="178563"/>
                  </a:lnTo>
                  <a:lnTo>
                    <a:pt x="696649" y="177716"/>
                  </a:lnTo>
                  <a:lnTo>
                    <a:pt x="700132" y="176877"/>
                  </a:lnTo>
                  <a:lnTo>
                    <a:pt x="703615" y="176046"/>
                  </a:lnTo>
                  <a:lnTo>
                    <a:pt x="707099" y="175222"/>
                  </a:lnTo>
                  <a:lnTo>
                    <a:pt x="710582" y="174406"/>
                  </a:lnTo>
                  <a:lnTo>
                    <a:pt x="714065" y="173598"/>
                  </a:lnTo>
                  <a:lnTo>
                    <a:pt x="717548" y="172797"/>
                  </a:lnTo>
                  <a:lnTo>
                    <a:pt x="721032" y="172003"/>
                  </a:lnTo>
                  <a:lnTo>
                    <a:pt x="724515" y="171217"/>
                  </a:lnTo>
                  <a:lnTo>
                    <a:pt x="727998" y="170438"/>
                  </a:lnTo>
                  <a:lnTo>
                    <a:pt x="731481" y="169666"/>
                  </a:lnTo>
                  <a:lnTo>
                    <a:pt x="734965" y="191701"/>
                  </a:lnTo>
                  <a:lnTo>
                    <a:pt x="738448" y="190847"/>
                  </a:lnTo>
                  <a:lnTo>
                    <a:pt x="741931" y="190000"/>
                  </a:lnTo>
                  <a:lnTo>
                    <a:pt x="745414" y="189160"/>
                  </a:lnTo>
                  <a:lnTo>
                    <a:pt x="748898" y="188328"/>
                  </a:lnTo>
                  <a:lnTo>
                    <a:pt x="752381" y="187503"/>
                  </a:lnTo>
                  <a:lnTo>
                    <a:pt x="755864" y="186685"/>
                  </a:lnTo>
                  <a:lnTo>
                    <a:pt x="759347" y="185874"/>
                  </a:lnTo>
                  <a:lnTo>
                    <a:pt x="762831" y="185071"/>
                  </a:lnTo>
                  <a:lnTo>
                    <a:pt x="766314" y="184274"/>
                  </a:lnTo>
                  <a:lnTo>
                    <a:pt x="769797" y="183484"/>
                  </a:lnTo>
                  <a:lnTo>
                    <a:pt x="773280" y="182701"/>
                  </a:lnTo>
                  <a:lnTo>
                    <a:pt x="776764" y="181924"/>
                  </a:lnTo>
                  <a:lnTo>
                    <a:pt x="780247" y="181154"/>
                  </a:lnTo>
                  <a:lnTo>
                    <a:pt x="783730" y="180391"/>
                  </a:lnTo>
                  <a:lnTo>
                    <a:pt x="787213" y="179634"/>
                  </a:lnTo>
                  <a:lnTo>
                    <a:pt x="790697" y="178883"/>
                  </a:lnTo>
                  <a:lnTo>
                    <a:pt x="794180" y="178139"/>
                  </a:lnTo>
                  <a:lnTo>
                    <a:pt x="797663" y="177401"/>
                  </a:lnTo>
                  <a:lnTo>
                    <a:pt x="801146" y="176668"/>
                  </a:lnTo>
                  <a:lnTo>
                    <a:pt x="804630" y="175942"/>
                  </a:lnTo>
                  <a:lnTo>
                    <a:pt x="808113" y="175222"/>
                  </a:lnTo>
                  <a:lnTo>
                    <a:pt x="811596" y="174508"/>
                  </a:lnTo>
                  <a:lnTo>
                    <a:pt x="815079" y="173799"/>
                  </a:lnTo>
                  <a:lnTo>
                    <a:pt x="818563" y="173096"/>
                  </a:lnTo>
                  <a:lnTo>
                    <a:pt x="822046" y="172399"/>
                  </a:lnTo>
                  <a:lnTo>
                    <a:pt x="825529" y="171707"/>
                  </a:lnTo>
                  <a:lnTo>
                    <a:pt x="829012" y="171021"/>
                  </a:lnTo>
                  <a:lnTo>
                    <a:pt x="832496" y="170341"/>
                  </a:lnTo>
                  <a:lnTo>
                    <a:pt x="835979" y="189719"/>
                  </a:lnTo>
                  <a:lnTo>
                    <a:pt x="839462" y="188974"/>
                  </a:lnTo>
                  <a:lnTo>
                    <a:pt x="842945" y="188236"/>
                  </a:lnTo>
                  <a:lnTo>
                    <a:pt x="846429" y="187503"/>
                  </a:lnTo>
                  <a:lnTo>
                    <a:pt x="849912" y="186775"/>
                  </a:lnTo>
                  <a:lnTo>
                    <a:pt x="853395" y="205507"/>
                  </a:lnTo>
                  <a:lnTo>
                    <a:pt x="856878" y="204721"/>
                  </a:lnTo>
                  <a:lnTo>
                    <a:pt x="860361" y="203940"/>
                  </a:lnTo>
                  <a:lnTo>
                    <a:pt x="863845" y="203166"/>
                  </a:lnTo>
                  <a:lnTo>
                    <a:pt x="867328" y="202397"/>
                  </a:lnTo>
                  <a:lnTo>
                    <a:pt x="870811" y="201635"/>
                  </a:lnTo>
                  <a:lnTo>
                    <a:pt x="874294" y="200878"/>
                  </a:lnTo>
                  <a:lnTo>
                    <a:pt x="877778" y="200126"/>
                  </a:lnTo>
                  <a:lnTo>
                    <a:pt x="881261" y="199381"/>
                  </a:lnTo>
                  <a:lnTo>
                    <a:pt x="884744" y="198640"/>
                  </a:lnTo>
                  <a:lnTo>
                    <a:pt x="888227" y="197906"/>
                  </a:lnTo>
                  <a:lnTo>
                    <a:pt x="891711" y="197176"/>
                  </a:lnTo>
                  <a:lnTo>
                    <a:pt x="895194" y="214886"/>
                  </a:lnTo>
                  <a:lnTo>
                    <a:pt x="898677" y="214104"/>
                  </a:lnTo>
                  <a:lnTo>
                    <a:pt x="902160" y="231433"/>
                  </a:lnTo>
                  <a:lnTo>
                    <a:pt x="905644" y="230602"/>
                  </a:lnTo>
                  <a:lnTo>
                    <a:pt x="909127" y="229776"/>
                  </a:lnTo>
                  <a:lnTo>
                    <a:pt x="912610" y="228957"/>
                  </a:lnTo>
                  <a:lnTo>
                    <a:pt x="916093" y="228144"/>
                  </a:lnTo>
                  <a:lnTo>
                    <a:pt x="919577" y="227336"/>
                  </a:lnTo>
                  <a:lnTo>
                    <a:pt x="923060" y="226534"/>
                  </a:lnTo>
                  <a:lnTo>
                    <a:pt x="926543" y="225737"/>
                  </a:lnTo>
                  <a:lnTo>
                    <a:pt x="930026" y="224946"/>
                  </a:lnTo>
                  <a:lnTo>
                    <a:pt x="933510" y="224161"/>
                  </a:lnTo>
                  <a:lnTo>
                    <a:pt x="936993" y="223381"/>
                  </a:lnTo>
                  <a:lnTo>
                    <a:pt x="940476" y="222607"/>
                  </a:lnTo>
                  <a:lnTo>
                    <a:pt x="943959" y="221838"/>
                  </a:lnTo>
                  <a:lnTo>
                    <a:pt x="947443" y="221074"/>
                  </a:lnTo>
                  <a:lnTo>
                    <a:pt x="950926" y="220315"/>
                  </a:lnTo>
                  <a:lnTo>
                    <a:pt x="954409" y="219562"/>
                  </a:lnTo>
                  <a:lnTo>
                    <a:pt x="957892" y="269288"/>
                  </a:lnTo>
                  <a:lnTo>
                    <a:pt x="961376" y="268388"/>
                  </a:lnTo>
                  <a:lnTo>
                    <a:pt x="964859" y="267493"/>
                  </a:lnTo>
                  <a:lnTo>
                    <a:pt x="968342" y="266604"/>
                  </a:lnTo>
                  <a:lnTo>
                    <a:pt x="971825" y="265722"/>
                  </a:lnTo>
                  <a:lnTo>
                    <a:pt x="975309" y="264845"/>
                  </a:lnTo>
                  <a:lnTo>
                    <a:pt x="978792" y="263974"/>
                  </a:lnTo>
                  <a:lnTo>
                    <a:pt x="982275" y="272518"/>
                  </a:lnTo>
                  <a:lnTo>
                    <a:pt x="985758" y="278335"/>
                  </a:lnTo>
                  <a:lnTo>
                    <a:pt x="989242" y="277433"/>
                  </a:lnTo>
                  <a:lnTo>
                    <a:pt x="992725" y="276537"/>
                  </a:lnTo>
                  <a:lnTo>
                    <a:pt x="996208" y="275646"/>
                  </a:lnTo>
                  <a:lnTo>
                    <a:pt x="999691" y="274762"/>
                  </a:lnTo>
                  <a:lnTo>
                    <a:pt x="1003175" y="273883"/>
                  </a:lnTo>
                  <a:lnTo>
                    <a:pt x="1006658" y="273009"/>
                  </a:lnTo>
                  <a:lnTo>
                    <a:pt x="1010141" y="272141"/>
                  </a:lnTo>
                  <a:lnTo>
                    <a:pt x="1013624" y="302247"/>
                  </a:lnTo>
                  <a:lnTo>
                    <a:pt x="1017108" y="301301"/>
                  </a:lnTo>
                  <a:lnTo>
                    <a:pt x="1020591" y="300361"/>
                  </a:lnTo>
                  <a:lnTo>
                    <a:pt x="1024074" y="299428"/>
                  </a:lnTo>
                  <a:lnTo>
                    <a:pt x="1027557" y="298500"/>
                  </a:lnTo>
                  <a:lnTo>
                    <a:pt x="1031041" y="297577"/>
                  </a:lnTo>
                  <a:lnTo>
                    <a:pt x="1034524" y="296661"/>
                  </a:lnTo>
                  <a:lnTo>
                    <a:pt x="1038007" y="295750"/>
                  </a:lnTo>
                  <a:lnTo>
                    <a:pt x="1041490" y="294844"/>
                  </a:lnTo>
                  <a:lnTo>
                    <a:pt x="1044974" y="293944"/>
                  </a:lnTo>
                  <a:lnTo>
                    <a:pt x="1048457" y="293050"/>
                  </a:lnTo>
                  <a:lnTo>
                    <a:pt x="1051940" y="292161"/>
                  </a:lnTo>
                  <a:lnTo>
                    <a:pt x="1055423" y="291277"/>
                  </a:lnTo>
                  <a:lnTo>
                    <a:pt x="1058907" y="290399"/>
                  </a:lnTo>
                  <a:lnTo>
                    <a:pt x="1062390" y="304206"/>
                  </a:lnTo>
                  <a:lnTo>
                    <a:pt x="1065873" y="303299"/>
                  </a:lnTo>
                  <a:lnTo>
                    <a:pt x="1069356" y="302396"/>
                  </a:lnTo>
                  <a:lnTo>
                    <a:pt x="1072840" y="301500"/>
                  </a:lnTo>
                  <a:lnTo>
                    <a:pt x="1076323" y="314999"/>
                  </a:lnTo>
                  <a:lnTo>
                    <a:pt x="1079806" y="314074"/>
                  </a:lnTo>
                  <a:lnTo>
                    <a:pt x="1083289" y="313155"/>
                  </a:lnTo>
                  <a:lnTo>
                    <a:pt x="1086773" y="326391"/>
                  </a:lnTo>
                  <a:lnTo>
                    <a:pt x="1090256" y="325445"/>
                  </a:lnTo>
                  <a:lnTo>
                    <a:pt x="1093739" y="324505"/>
                  </a:lnTo>
                  <a:lnTo>
                    <a:pt x="1097222" y="323571"/>
                  </a:lnTo>
                  <a:lnTo>
                    <a:pt x="1100706" y="322642"/>
                  </a:lnTo>
                  <a:lnTo>
                    <a:pt x="1104189" y="321718"/>
                  </a:lnTo>
                  <a:lnTo>
                    <a:pt x="1107672" y="320800"/>
                  </a:lnTo>
                  <a:lnTo>
                    <a:pt x="1111155" y="319886"/>
                  </a:lnTo>
                  <a:lnTo>
                    <a:pt x="1114639" y="332717"/>
                  </a:lnTo>
                  <a:lnTo>
                    <a:pt x="1118122" y="331779"/>
                  </a:lnTo>
                  <a:lnTo>
                    <a:pt x="1121605" y="330846"/>
                  </a:lnTo>
                  <a:lnTo>
                    <a:pt x="1125088" y="329919"/>
                  </a:lnTo>
                  <a:lnTo>
                    <a:pt x="1128572" y="328997"/>
                  </a:lnTo>
                  <a:lnTo>
                    <a:pt x="1132055" y="328080"/>
                  </a:lnTo>
                  <a:lnTo>
                    <a:pt x="1135538" y="327168"/>
                  </a:lnTo>
                  <a:lnTo>
                    <a:pt x="1139021" y="326261"/>
                  </a:lnTo>
                  <a:lnTo>
                    <a:pt x="1142505" y="325360"/>
                  </a:lnTo>
                  <a:lnTo>
                    <a:pt x="1145988" y="324463"/>
                  </a:lnTo>
                  <a:lnTo>
                    <a:pt x="1149471" y="323571"/>
                  </a:lnTo>
                  <a:lnTo>
                    <a:pt x="1152954" y="322684"/>
                  </a:lnTo>
                  <a:lnTo>
                    <a:pt x="1156437" y="321802"/>
                  </a:lnTo>
                  <a:lnTo>
                    <a:pt x="1159921" y="320924"/>
                  </a:lnTo>
                  <a:lnTo>
                    <a:pt x="1163404" y="333208"/>
                  </a:lnTo>
                  <a:lnTo>
                    <a:pt x="1166887" y="332308"/>
                  </a:lnTo>
                  <a:lnTo>
                    <a:pt x="1170370" y="331413"/>
                  </a:lnTo>
                  <a:lnTo>
                    <a:pt x="1173854" y="356324"/>
                  </a:lnTo>
                  <a:lnTo>
                    <a:pt x="1177337" y="355378"/>
                  </a:lnTo>
                  <a:lnTo>
                    <a:pt x="1180820" y="354436"/>
                  </a:lnTo>
                  <a:lnTo>
                    <a:pt x="1184303" y="353499"/>
                  </a:lnTo>
                  <a:lnTo>
                    <a:pt x="1187787" y="352568"/>
                  </a:lnTo>
                  <a:lnTo>
                    <a:pt x="1191270" y="351641"/>
                  </a:lnTo>
                  <a:lnTo>
                    <a:pt x="1194753" y="350719"/>
                  </a:lnTo>
                  <a:lnTo>
                    <a:pt x="1198236" y="349802"/>
                  </a:lnTo>
                  <a:lnTo>
                    <a:pt x="1201720" y="348889"/>
                  </a:lnTo>
                  <a:lnTo>
                    <a:pt x="1205203" y="347982"/>
                  </a:lnTo>
                  <a:lnTo>
                    <a:pt x="1208686" y="347079"/>
                  </a:lnTo>
                  <a:lnTo>
                    <a:pt x="1212169" y="358602"/>
                  </a:lnTo>
                  <a:lnTo>
                    <a:pt x="1215653" y="357680"/>
                  </a:lnTo>
                  <a:lnTo>
                    <a:pt x="1219136" y="356763"/>
                  </a:lnTo>
                  <a:lnTo>
                    <a:pt x="1222619" y="355850"/>
                  </a:lnTo>
                  <a:lnTo>
                    <a:pt x="1226102" y="354943"/>
                  </a:lnTo>
                  <a:lnTo>
                    <a:pt x="1229586" y="354039"/>
                  </a:lnTo>
                  <a:lnTo>
                    <a:pt x="1233069" y="365298"/>
                  </a:lnTo>
                  <a:lnTo>
                    <a:pt x="1236552" y="364377"/>
                  </a:lnTo>
                  <a:lnTo>
                    <a:pt x="1240035" y="363460"/>
                  </a:lnTo>
                  <a:lnTo>
                    <a:pt x="1243519" y="362548"/>
                  </a:lnTo>
                  <a:lnTo>
                    <a:pt x="1247002" y="361641"/>
                  </a:lnTo>
                  <a:lnTo>
                    <a:pt x="1250485" y="360738"/>
                  </a:lnTo>
                  <a:lnTo>
                    <a:pt x="1253968" y="359839"/>
                  </a:lnTo>
                  <a:lnTo>
                    <a:pt x="1257452" y="370824"/>
                  </a:lnTo>
                  <a:lnTo>
                    <a:pt x="1260935" y="369908"/>
                  </a:lnTo>
                  <a:lnTo>
                    <a:pt x="1264418" y="368997"/>
                  </a:lnTo>
                  <a:lnTo>
                    <a:pt x="1267901" y="368091"/>
                  </a:lnTo>
                  <a:lnTo>
                    <a:pt x="1271385" y="378876"/>
                  </a:lnTo>
                  <a:lnTo>
                    <a:pt x="1274868" y="377953"/>
                  </a:lnTo>
                  <a:lnTo>
                    <a:pt x="1278351" y="377035"/>
                  </a:lnTo>
                  <a:lnTo>
                    <a:pt x="1281834" y="376121"/>
                  </a:lnTo>
                  <a:lnTo>
                    <a:pt x="1285318" y="375211"/>
                  </a:lnTo>
                  <a:lnTo>
                    <a:pt x="1288801" y="374306"/>
                  </a:lnTo>
                  <a:lnTo>
                    <a:pt x="1292284" y="373405"/>
                  </a:lnTo>
                  <a:lnTo>
                    <a:pt x="1295767" y="372509"/>
                  </a:lnTo>
                  <a:lnTo>
                    <a:pt x="1299251" y="371617"/>
                  </a:lnTo>
                  <a:lnTo>
                    <a:pt x="1302734" y="370729"/>
                  </a:lnTo>
                  <a:lnTo>
                    <a:pt x="1306217" y="369845"/>
                  </a:lnTo>
                  <a:lnTo>
                    <a:pt x="1309700" y="368966"/>
                  </a:lnTo>
                  <a:lnTo>
                    <a:pt x="1313184" y="379401"/>
                  </a:lnTo>
                  <a:lnTo>
                    <a:pt x="1316667" y="389712"/>
                  </a:lnTo>
                  <a:lnTo>
                    <a:pt x="1320150" y="388798"/>
                  </a:lnTo>
                  <a:lnTo>
                    <a:pt x="1323633" y="387889"/>
                  </a:lnTo>
                  <a:lnTo>
                    <a:pt x="1327117" y="386984"/>
                  </a:lnTo>
                  <a:lnTo>
                    <a:pt x="1330600" y="386083"/>
                  </a:lnTo>
                  <a:lnTo>
                    <a:pt x="1334083" y="385187"/>
                  </a:lnTo>
                  <a:lnTo>
                    <a:pt x="1337566" y="384294"/>
                  </a:lnTo>
                  <a:lnTo>
                    <a:pt x="1341050" y="383406"/>
                  </a:lnTo>
                  <a:lnTo>
                    <a:pt x="1344533" y="382522"/>
                  </a:lnTo>
                  <a:lnTo>
                    <a:pt x="1348016" y="381642"/>
                  </a:lnTo>
                  <a:lnTo>
                    <a:pt x="1351499" y="391667"/>
                  </a:lnTo>
                  <a:lnTo>
                    <a:pt x="1354983" y="390773"/>
                  </a:lnTo>
                  <a:lnTo>
                    <a:pt x="1358466" y="389883"/>
                  </a:lnTo>
                  <a:lnTo>
                    <a:pt x="1361949" y="388998"/>
                  </a:lnTo>
                  <a:lnTo>
                    <a:pt x="1365432" y="388116"/>
                  </a:lnTo>
                  <a:lnTo>
                    <a:pt x="1368916" y="387238"/>
                  </a:lnTo>
                  <a:lnTo>
                    <a:pt x="1372399" y="386364"/>
                  </a:lnTo>
                  <a:lnTo>
                    <a:pt x="1375882" y="385494"/>
                  </a:lnTo>
                  <a:lnTo>
                    <a:pt x="1379365" y="384628"/>
                  </a:lnTo>
                  <a:lnTo>
                    <a:pt x="1382849" y="383766"/>
                  </a:lnTo>
                  <a:lnTo>
                    <a:pt x="1386332" y="382908"/>
                  </a:lnTo>
                  <a:lnTo>
                    <a:pt x="1389815" y="382054"/>
                  </a:lnTo>
                  <a:lnTo>
                    <a:pt x="1393298" y="381203"/>
                  </a:lnTo>
                  <a:lnTo>
                    <a:pt x="1396782" y="380356"/>
                  </a:lnTo>
                  <a:lnTo>
                    <a:pt x="1400265" y="379513"/>
                  </a:lnTo>
                  <a:lnTo>
                    <a:pt x="1403748" y="378674"/>
                  </a:lnTo>
                  <a:lnTo>
                    <a:pt x="1407231" y="377838"/>
                  </a:lnTo>
                  <a:lnTo>
                    <a:pt x="1410715" y="377006"/>
                  </a:lnTo>
                  <a:lnTo>
                    <a:pt x="1414198" y="376178"/>
                  </a:lnTo>
                  <a:lnTo>
                    <a:pt x="1417681" y="375353"/>
                  </a:lnTo>
                  <a:lnTo>
                    <a:pt x="1421164" y="374532"/>
                  </a:lnTo>
                  <a:lnTo>
                    <a:pt x="1424648" y="373715"/>
                  </a:lnTo>
                  <a:lnTo>
                    <a:pt x="1428131" y="372901"/>
                  </a:lnTo>
                  <a:lnTo>
                    <a:pt x="1431614" y="382441"/>
                  </a:lnTo>
                  <a:lnTo>
                    <a:pt x="1435097" y="381615"/>
                  </a:lnTo>
                  <a:lnTo>
                    <a:pt x="1438580" y="380792"/>
                  </a:lnTo>
                  <a:lnTo>
                    <a:pt x="1442064" y="379972"/>
                  </a:lnTo>
                  <a:lnTo>
                    <a:pt x="1445547" y="379157"/>
                  </a:lnTo>
                  <a:lnTo>
                    <a:pt x="1449030" y="378344"/>
                  </a:lnTo>
                  <a:lnTo>
                    <a:pt x="1452513" y="377535"/>
                  </a:lnTo>
                  <a:lnTo>
                    <a:pt x="1455997" y="386878"/>
                  </a:lnTo>
                  <a:lnTo>
                    <a:pt x="1459480" y="386057"/>
                  </a:lnTo>
                  <a:lnTo>
                    <a:pt x="1462963" y="385239"/>
                  </a:lnTo>
                  <a:lnTo>
                    <a:pt x="1466446" y="384425"/>
                  </a:lnTo>
                  <a:lnTo>
                    <a:pt x="1469930" y="383615"/>
                  </a:lnTo>
                  <a:lnTo>
                    <a:pt x="1473413" y="382807"/>
                  </a:lnTo>
                  <a:lnTo>
                    <a:pt x="1476896" y="391975"/>
                  </a:lnTo>
                  <a:lnTo>
                    <a:pt x="1480379" y="391156"/>
                  </a:lnTo>
                  <a:lnTo>
                    <a:pt x="1483863" y="390341"/>
                  </a:lnTo>
                  <a:lnTo>
                    <a:pt x="1487346" y="389529"/>
                  </a:lnTo>
                  <a:lnTo>
                    <a:pt x="1490829" y="388720"/>
                  </a:lnTo>
                  <a:lnTo>
                    <a:pt x="1494312" y="387915"/>
                  </a:lnTo>
                  <a:lnTo>
                    <a:pt x="1497796" y="387113"/>
                  </a:lnTo>
                  <a:lnTo>
                    <a:pt x="1501279" y="405818"/>
                  </a:lnTo>
                  <a:lnTo>
                    <a:pt x="1504762" y="414630"/>
                  </a:lnTo>
                  <a:lnTo>
                    <a:pt x="1508245" y="413786"/>
                  </a:lnTo>
                  <a:lnTo>
                    <a:pt x="1511729" y="412946"/>
                  </a:lnTo>
                  <a:lnTo>
                    <a:pt x="1515212" y="412109"/>
                  </a:lnTo>
                  <a:lnTo>
                    <a:pt x="1518695" y="411275"/>
                  </a:lnTo>
                  <a:lnTo>
                    <a:pt x="1522178" y="410445"/>
                  </a:lnTo>
                  <a:lnTo>
                    <a:pt x="1525662" y="409618"/>
                  </a:lnTo>
                  <a:lnTo>
                    <a:pt x="1529145" y="408795"/>
                  </a:lnTo>
                  <a:lnTo>
                    <a:pt x="1532628" y="417424"/>
                  </a:lnTo>
                  <a:lnTo>
                    <a:pt x="1536111" y="444546"/>
                  </a:lnTo>
                  <a:lnTo>
                    <a:pt x="1539595" y="443669"/>
                  </a:lnTo>
                  <a:lnTo>
                    <a:pt x="1543078" y="442795"/>
                  </a:lnTo>
                  <a:lnTo>
                    <a:pt x="1546561" y="460188"/>
                  </a:lnTo>
                  <a:lnTo>
                    <a:pt x="1550044" y="459290"/>
                  </a:lnTo>
                  <a:lnTo>
                    <a:pt x="1553528" y="458395"/>
                  </a:lnTo>
                  <a:lnTo>
                    <a:pt x="1557011" y="457505"/>
                  </a:lnTo>
                  <a:lnTo>
                    <a:pt x="1560494" y="456617"/>
                  </a:lnTo>
                  <a:lnTo>
                    <a:pt x="1563977" y="455733"/>
                  </a:lnTo>
                  <a:lnTo>
                    <a:pt x="1567461" y="454853"/>
                  </a:lnTo>
                  <a:lnTo>
                    <a:pt x="1570944" y="453976"/>
                  </a:lnTo>
                  <a:lnTo>
                    <a:pt x="1574427" y="453102"/>
                  </a:lnTo>
                  <a:lnTo>
                    <a:pt x="1577910" y="452232"/>
                  </a:lnTo>
                  <a:lnTo>
                    <a:pt x="1581394" y="460268"/>
                  </a:lnTo>
                  <a:lnTo>
                    <a:pt x="1584877" y="459389"/>
                  </a:lnTo>
                  <a:lnTo>
                    <a:pt x="1588360" y="458515"/>
                  </a:lnTo>
                  <a:lnTo>
                    <a:pt x="1591843" y="457643"/>
                  </a:lnTo>
                  <a:lnTo>
                    <a:pt x="1595327" y="456775"/>
                  </a:lnTo>
                  <a:lnTo>
                    <a:pt x="1598810" y="455910"/>
                  </a:lnTo>
                  <a:lnTo>
                    <a:pt x="1602293" y="455048"/>
                  </a:lnTo>
                  <a:lnTo>
                    <a:pt x="1605776" y="454190"/>
                  </a:lnTo>
                  <a:lnTo>
                    <a:pt x="1609260" y="453335"/>
                  </a:lnTo>
                  <a:lnTo>
                    <a:pt x="1612743" y="461207"/>
                  </a:lnTo>
                  <a:lnTo>
                    <a:pt x="1616226" y="460344"/>
                  </a:lnTo>
                  <a:lnTo>
                    <a:pt x="1619709" y="459485"/>
                  </a:lnTo>
                  <a:lnTo>
                    <a:pt x="1623193" y="458628"/>
                  </a:lnTo>
                  <a:lnTo>
                    <a:pt x="1626676" y="457775"/>
                  </a:lnTo>
                  <a:lnTo>
                    <a:pt x="1630159" y="456926"/>
                  </a:lnTo>
                  <a:lnTo>
                    <a:pt x="1633642" y="456079"/>
                  </a:lnTo>
                  <a:lnTo>
                    <a:pt x="1637126" y="455235"/>
                  </a:lnTo>
                  <a:lnTo>
                    <a:pt x="1640609" y="454395"/>
                  </a:lnTo>
                  <a:lnTo>
                    <a:pt x="1644092" y="470613"/>
                  </a:lnTo>
                  <a:lnTo>
                    <a:pt x="1647575" y="469752"/>
                  </a:lnTo>
                  <a:lnTo>
                    <a:pt x="1651059" y="477325"/>
                  </a:lnTo>
                  <a:lnTo>
                    <a:pt x="1654542" y="476457"/>
                  </a:lnTo>
                  <a:lnTo>
                    <a:pt x="1658025" y="475593"/>
                  </a:lnTo>
                  <a:lnTo>
                    <a:pt x="1661508" y="474732"/>
                  </a:lnTo>
                  <a:lnTo>
                    <a:pt x="1664992" y="473874"/>
                  </a:lnTo>
                  <a:lnTo>
                    <a:pt x="1668475" y="473019"/>
                  </a:lnTo>
                  <a:lnTo>
                    <a:pt x="1671958" y="472167"/>
                  </a:lnTo>
                  <a:lnTo>
                    <a:pt x="1675441" y="471318"/>
                  </a:lnTo>
                  <a:lnTo>
                    <a:pt x="1678925" y="470472"/>
                  </a:lnTo>
                  <a:lnTo>
                    <a:pt x="1682408" y="477899"/>
                  </a:lnTo>
                  <a:lnTo>
                    <a:pt x="1685891" y="477047"/>
                  </a:lnTo>
                  <a:lnTo>
                    <a:pt x="1689374" y="476198"/>
                  </a:lnTo>
                  <a:lnTo>
                    <a:pt x="1692858" y="475352"/>
                  </a:lnTo>
                  <a:lnTo>
                    <a:pt x="1696341" y="474508"/>
                  </a:lnTo>
                  <a:lnTo>
                    <a:pt x="1699824" y="473668"/>
                  </a:lnTo>
                  <a:lnTo>
                    <a:pt x="1703307" y="472831"/>
                  </a:lnTo>
                  <a:lnTo>
                    <a:pt x="1706791" y="471997"/>
                  </a:lnTo>
                  <a:lnTo>
                    <a:pt x="1710274" y="471166"/>
                  </a:lnTo>
                  <a:lnTo>
                    <a:pt x="1713757" y="470337"/>
                  </a:lnTo>
                  <a:lnTo>
                    <a:pt x="1717240" y="469512"/>
                  </a:lnTo>
                  <a:lnTo>
                    <a:pt x="1720723" y="468689"/>
                  </a:lnTo>
                  <a:lnTo>
                    <a:pt x="1724207" y="475949"/>
                  </a:lnTo>
                  <a:lnTo>
                    <a:pt x="1727690" y="475120"/>
                  </a:lnTo>
                  <a:lnTo>
                    <a:pt x="1731173" y="482306"/>
                  </a:lnTo>
                  <a:lnTo>
                    <a:pt x="1734656" y="481472"/>
                  </a:lnTo>
                  <a:lnTo>
                    <a:pt x="1738140" y="480640"/>
                  </a:lnTo>
                  <a:lnTo>
                    <a:pt x="1741623" y="479811"/>
                  </a:lnTo>
                  <a:lnTo>
                    <a:pt x="1745106" y="486909"/>
                  </a:lnTo>
                  <a:lnTo>
                    <a:pt x="1748589" y="486074"/>
                  </a:lnTo>
                  <a:lnTo>
                    <a:pt x="1752073" y="485242"/>
                  </a:lnTo>
                  <a:lnTo>
                    <a:pt x="1755556" y="484413"/>
                  </a:lnTo>
                  <a:lnTo>
                    <a:pt x="1759039" y="483587"/>
                  </a:lnTo>
                  <a:lnTo>
                    <a:pt x="1762522" y="482764"/>
                  </a:lnTo>
                  <a:lnTo>
                    <a:pt x="1766006" y="481944"/>
                  </a:lnTo>
                  <a:lnTo>
                    <a:pt x="1769489" y="481126"/>
                  </a:lnTo>
                  <a:lnTo>
                    <a:pt x="1772972" y="480311"/>
                  </a:lnTo>
                  <a:lnTo>
                    <a:pt x="1776455" y="479499"/>
                  </a:lnTo>
                  <a:lnTo>
                    <a:pt x="1779939" y="478690"/>
                  </a:lnTo>
                  <a:lnTo>
                    <a:pt x="1783422" y="477883"/>
                  </a:lnTo>
                  <a:lnTo>
                    <a:pt x="1786905" y="477079"/>
                  </a:lnTo>
                  <a:lnTo>
                    <a:pt x="1790388" y="484015"/>
                  </a:lnTo>
                  <a:lnTo>
                    <a:pt x="1793872" y="483206"/>
                  </a:lnTo>
                  <a:lnTo>
                    <a:pt x="1797355" y="482399"/>
                  </a:lnTo>
                  <a:lnTo>
                    <a:pt x="1800838" y="489261"/>
                  </a:lnTo>
                  <a:lnTo>
                    <a:pt x="1804321" y="488449"/>
                  </a:lnTo>
                  <a:lnTo>
                    <a:pt x="1807805" y="487639"/>
                  </a:lnTo>
                  <a:lnTo>
                    <a:pt x="1811288" y="486833"/>
                  </a:lnTo>
                  <a:lnTo>
                    <a:pt x="1814771" y="486029"/>
                  </a:lnTo>
                  <a:lnTo>
                    <a:pt x="1818254" y="485227"/>
                  </a:lnTo>
                  <a:lnTo>
                    <a:pt x="1821738" y="484428"/>
                  </a:lnTo>
                  <a:lnTo>
                    <a:pt x="1825221" y="483632"/>
                  </a:lnTo>
                  <a:lnTo>
                    <a:pt x="1828704" y="482839"/>
                  </a:lnTo>
                  <a:lnTo>
                    <a:pt x="1832187" y="482048"/>
                  </a:lnTo>
                  <a:lnTo>
                    <a:pt x="1835671" y="481260"/>
                  </a:lnTo>
                  <a:lnTo>
                    <a:pt x="1839154" y="480474"/>
                  </a:lnTo>
                  <a:lnTo>
                    <a:pt x="1842637" y="479691"/>
                  </a:lnTo>
                  <a:lnTo>
                    <a:pt x="1846120" y="478910"/>
                  </a:lnTo>
                  <a:lnTo>
                    <a:pt x="1849604" y="478132"/>
                  </a:lnTo>
                  <a:lnTo>
                    <a:pt x="1853087" y="477356"/>
                  </a:lnTo>
                  <a:lnTo>
                    <a:pt x="1856570" y="476583"/>
                  </a:lnTo>
                  <a:lnTo>
                    <a:pt x="1860053" y="475813"/>
                  </a:lnTo>
                  <a:lnTo>
                    <a:pt x="1863537" y="475045"/>
                  </a:lnTo>
                  <a:lnTo>
                    <a:pt x="1867020" y="474279"/>
                  </a:lnTo>
                  <a:lnTo>
                    <a:pt x="1870503" y="495669"/>
                  </a:lnTo>
                  <a:lnTo>
                    <a:pt x="1873986" y="502181"/>
                  </a:lnTo>
                  <a:lnTo>
                    <a:pt x="1877470" y="501383"/>
                  </a:lnTo>
                  <a:lnTo>
                    <a:pt x="1880953" y="507835"/>
                  </a:lnTo>
                  <a:lnTo>
                    <a:pt x="1884436" y="507033"/>
                  </a:lnTo>
                  <a:lnTo>
                    <a:pt x="1887919" y="506234"/>
                  </a:lnTo>
                  <a:lnTo>
                    <a:pt x="1891403" y="505437"/>
                  </a:lnTo>
                  <a:lnTo>
                    <a:pt x="1894886" y="504642"/>
                  </a:lnTo>
                  <a:lnTo>
                    <a:pt x="1898369" y="503850"/>
                  </a:lnTo>
                  <a:lnTo>
                    <a:pt x="1901852" y="517339"/>
                  </a:lnTo>
                  <a:lnTo>
                    <a:pt x="1905336" y="516533"/>
                  </a:lnTo>
                  <a:lnTo>
                    <a:pt x="1908819" y="515730"/>
                  </a:lnTo>
                  <a:lnTo>
                    <a:pt x="1912302" y="514930"/>
                  </a:lnTo>
                  <a:lnTo>
                    <a:pt x="1915785" y="514132"/>
                  </a:lnTo>
                  <a:lnTo>
                    <a:pt x="1919269" y="513336"/>
                  </a:lnTo>
                  <a:lnTo>
                    <a:pt x="1922752" y="512543"/>
                  </a:lnTo>
                  <a:lnTo>
                    <a:pt x="1926235" y="511753"/>
                  </a:lnTo>
                  <a:lnTo>
                    <a:pt x="1929718" y="510964"/>
                  </a:lnTo>
                  <a:lnTo>
                    <a:pt x="1933202" y="510178"/>
                  </a:lnTo>
                  <a:lnTo>
                    <a:pt x="1936685" y="509395"/>
                  </a:lnTo>
                  <a:lnTo>
                    <a:pt x="1940168" y="508614"/>
                  </a:lnTo>
                  <a:lnTo>
                    <a:pt x="1943651" y="521763"/>
                  </a:lnTo>
                  <a:lnTo>
                    <a:pt x="1947135" y="520970"/>
                  </a:lnTo>
                  <a:lnTo>
                    <a:pt x="1950618" y="520178"/>
                  </a:lnTo>
                  <a:lnTo>
                    <a:pt x="1954101" y="519389"/>
                  </a:lnTo>
                  <a:lnTo>
                    <a:pt x="1957584" y="518603"/>
                  </a:lnTo>
                  <a:lnTo>
                    <a:pt x="1961068" y="524691"/>
                  </a:lnTo>
                  <a:lnTo>
                    <a:pt x="1964551" y="530732"/>
                  </a:lnTo>
                  <a:lnTo>
                    <a:pt x="1968034" y="529936"/>
                  </a:lnTo>
                  <a:lnTo>
                    <a:pt x="1971517" y="542678"/>
                  </a:lnTo>
                  <a:lnTo>
                    <a:pt x="1975001" y="541870"/>
                  </a:lnTo>
                  <a:lnTo>
                    <a:pt x="1978484" y="541064"/>
                  </a:lnTo>
                  <a:lnTo>
                    <a:pt x="1981967" y="540261"/>
                  </a:lnTo>
                  <a:lnTo>
                    <a:pt x="1985450" y="539460"/>
                  </a:lnTo>
                  <a:lnTo>
                    <a:pt x="1988934" y="538661"/>
                  </a:lnTo>
                  <a:lnTo>
                    <a:pt x="1992417" y="537865"/>
                  </a:lnTo>
                  <a:lnTo>
                    <a:pt x="1995900" y="543736"/>
                  </a:lnTo>
                  <a:lnTo>
                    <a:pt x="1999383" y="542936"/>
                  </a:lnTo>
                  <a:lnTo>
                    <a:pt x="2002867" y="555348"/>
                  </a:lnTo>
                  <a:lnTo>
                    <a:pt x="2006350" y="554537"/>
                  </a:lnTo>
                  <a:lnTo>
                    <a:pt x="2009833" y="560274"/>
                  </a:lnTo>
                  <a:lnTo>
                    <a:pt x="2013316" y="565968"/>
                  </a:lnTo>
                  <a:lnTo>
                    <a:pt x="2016799" y="565149"/>
                  </a:lnTo>
                  <a:lnTo>
                    <a:pt x="2020283" y="570796"/>
                  </a:lnTo>
                  <a:lnTo>
                    <a:pt x="2023766" y="582802"/>
                  </a:lnTo>
                  <a:lnTo>
                    <a:pt x="2027249" y="581968"/>
                  </a:lnTo>
                  <a:lnTo>
                    <a:pt x="2030732" y="581136"/>
                  </a:lnTo>
                  <a:lnTo>
                    <a:pt x="2034216" y="580307"/>
                  </a:lnTo>
                  <a:lnTo>
                    <a:pt x="2037699" y="579480"/>
                  </a:lnTo>
                  <a:lnTo>
                    <a:pt x="2041182" y="578655"/>
                  </a:lnTo>
                  <a:lnTo>
                    <a:pt x="2044665" y="577833"/>
                  </a:lnTo>
                  <a:lnTo>
                    <a:pt x="2048149" y="577013"/>
                  </a:lnTo>
                  <a:lnTo>
                    <a:pt x="2051632" y="576195"/>
                  </a:lnTo>
                  <a:lnTo>
                    <a:pt x="2055115" y="575380"/>
                  </a:lnTo>
                  <a:lnTo>
                    <a:pt x="2058598" y="574567"/>
                  </a:lnTo>
                  <a:lnTo>
                    <a:pt x="2062082" y="586314"/>
                  </a:lnTo>
                  <a:lnTo>
                    <a:pt x="2065565" y="585491"/>
                  </a:lnTo>
                  <a:lnTo>
                    <a:pt x="2069048" y="584671"/>
                  </a:lnTo>
                  <a:lnTo>
                    <a:pt x="2072531" y="583853"/>
                  </a:lnTo>
                  <a:lnTo>
                    <a:pt x="2076015" y="583037"/>
                  </a:lnTo>
                  <a:lnTo>
                    <a:pt x="2079498" y="582224"/>
                  </a:lnTo>
                  <a:lnTo>
                    <a:pt x="2082981" y="593779"/>
                  </a:lnTo>
                  <a:lnTo>
                    <a:pt x="2086464" y="592957"/>
                  </a:lnTo>
                  <a:lnTo>
                    <a:pt x="2089948" y="604372"/>
                  </a:lnTo>
                  <a:lnTo>
                    <a:pt x="2093431" y="609612"/>
                  </a:lnTo>
                  <a:lnTo>
                    <a:pt x="2096914" y="608777"/>
                  </a:lnTo>
                  <a:lnTo>
                    <a:pt x="2100397" y="607943"/>
                  </a:lnTo>
                  <a:lnTo>
                    <a:pt x="2103881" y="607112"/>
                  </a:lnTo>
                  <a:lnTo>
                    <a:pt x="2107364" y="606283"/>
                  </a:lnTo>
                  <a:lnTo>
                    <a:pt x="2110847" y="606981"/>
                  </a:lnTo>
                  <a:lnTo>
                    <a:pt x="2114330" y="608111"/>
                  </a:lnTo>
                  <a:lnTo>
                    <a:pt x="2117814" y="609237"/>
                  </a:lnTo>
                  <a:lnTo>
                    <a:pt x="2121297" y="608985"/>
                  </a:lnTo>
                  <a:lnTo>
                    <a:pt x="2124780" y="614125"/>
                  </a:lnTo>
                  <a:lnTo>
                    <a:pt x="2128263" y="613297"/>
                  </a:lnTo>
                  <a:lnTo>
                    <a:pt x="2131747" y="630177"/>
                  </a:lnTo>
                  <a:lnTo>
                    <a:pt x="2135230" y="652581"/>
                  </a:lnTo>
                  <a:lnTo>
                    <a:pt x="2138713" y="651717"/>
                  </a:lnTo>
                  <a:lnTo>
                    <a:pt x="2142196" y="656596"/>
                  </a:lnTo>
                  <a:lnTo>
                    <a:pt x="2145680" y="661443"/>
                  </a:lnTo>
                  <a:lnTo>
                    <a:pt x="2149163" y="660574"/>
                  </a:lnTo>
                  <a:lnTo>
                    <a:pt x="2152646" y="659708"/>
                  </a:lnTo>
                  <a:lnTo>
                    <a:pt x="2156129" y="658844"/>
                  </a:lnTo>
                  <a:lnTo>
                    <a:pt x="2159613" y="669292"/>
                  </a:lnTo>
                  <a:lnTo>
                    <a:pt x="2163096" y="668421"/>
                  </a:lnTo>
                  <a:lnTo>
                    <a:pt x="2166579" y="667552"/>
                  </a:lnTo>
                  <a:lnTo>
                    <a:pt x="2170062" y="666686"/>
                  </a:lnTo>
                  <a:lnTo>
                    <a:pt x="2173546" y="665821"/>
                  </a:lnTo>
                  <a:lnTo>
                    <a:pt x="2177029" y="664959"/>
                  </a:lnTo>
                  <a:lnTo>
                    <a:pt x="2180512" y="669687"/>
                  </a:lnTo>
                  <a:lnTo>
                    <a:pt x="2183995" y="668824"/>
                  </a:lnTo>
                  <a:lnTo>
                    <a:pt x="2187479" y="667964"/>
                  </a:lnTo>
                  <a:lnTo>
                    <a:pt x="2190962" y="667105"/>
                  </a:lnTo>
                  <a:lnTo>
                    <a:pt x="2194445" y="671793"/>
                  </a:lnTo>
                  <a:lnTo>
                    <a:pt x="2197928" y="670933"/>
                  </a:lnTo>
                  <a:lnTo>
                    <a:pt x="2201412" y="681077"/>
                  </a:lnTo>
                  <a:lnTo>
                    <a:pt x="2204895" y="680211"/>
                  </a:lnTo>
                  <a:lnTo>
                    <a:pt x="2208378" y="679347"/>
                  </a:lnTo>
                  <a:lnTo>
                    <a:pt x="2211861" y="678486"/>
                  </a:lnTo>
                  <a:lnTo>
                    <a:pt x="2215345" y="677627"/>
                  </a:lnTo>
                  <a:lnTo>
                    <a:pt x="2218828" y="676769"/>
                  </a:lnTo>
                  <a:lnTo>
                    <a:pt x="2222311" y="675915"/>
                  </a:lnTo>
                  <a:lnTo>
                    <a:pt x="2225794" y="675062"/>
                  </a:lnTo>
                  <a:lnTo>
                    <a:pt x="2229278" y="674211"/>
                  </a:lnTo>
                  <a:lnTo>
                    <a:pt x="2232761" y="678784"/>
                  </a:lnTo>
                  <a:lnTo>
                    <a:pt x="2236244" y="677933"/>
                  </a:lnTo>
                  <a:lnTo>
                    <a:pt x="2239727" y="687843"/>
                  </a:lnTo>
                  <a:lnTo>
                    <a:pt x="2243211" y="692330"/>
                  </a:lnTo>
                  <a:lnTo>
                    <a:pt x="2246694" y="691470"/>
                  </a:lnTo>
                  <a:lnTo>
                    <a:pt x="2250177" y="690611"/>
                  </a:lnTo>
                  <a:lnTo>
                    <a:pt x="2253660" y="700353"/>
                  </a:lnTo>
                  <a:lnTo>
                    <a:pt x="2257144" y="699489"/>
                  </a:lnTo>
                  <a:lnTo>
                    <a:pt x="2260627" y="703886"/>
                  </a:lnTo>
                  <a:lnTo>
                    <a:pt x="2264110" y="713471"/>
                  </a:lnTo>
                  <a:lnTo>
                    <a:pt x="2267593" y="712599"/>
                  </a:lnTo>
                  <a:lnTo>
                    <a:pt x="2271077" y="711730"/>
                  </a:lnTo>
                  <a:lnTo>
                    <a:pt x="2274560" y="711397"/>
                  </a:lnTo>
                  <a:lnTo>
                    <a:pt x="2278043" y="713902"/>
                  </a:lnTo>
                  <a:lnTo>
                    <a:pt x="2281526" y="714305"/>
                  </a:lnTo>
                  <a:lnTo>
                    <a:pt x="2285010" y="713439"/>
                  </a:lnTo>
                  <a:lnTo>
                    <a:pt x="2288493" y="712576"/>
                  </a:lnTo>
                  <a:lnTo>
                    <a:pt x="2291976" y="727073"/>
                  </a:lnTo>
                  <a:lnTo>
                    <a:pt x="2295459" y="726199"/>
                  </a:lnTo>
                  <a:lnTo>
                    <a:pt x="2298942" y="725328"/>
                  </a:lnTo>
                  <a:lnTo>
                    <a:pt x="2302426" y="729528"/>
                  </a:lnTo>
                  <a:lnTo>
                    <a:pt x="2305909" y="728656"/>
                  </a:lnTo>
                  <a:lnTo>
                    <a:pt x="2309392" y="732828"/>
                  </a:lnTo>
                  <a:lnTo>
                    <a:pt x="2312875" y="736974"/>
                  </a:lnTo>
                  <a:lnTo>
                    <a:pt x="2316359" y="736100"/>
                  </a:lnTo>
                  <a:lnTo>
                    <a:pt x="2319842" y="735228"/>
                  </a:lnTo>
                  <a:lnTo>
                    <a:pt x="2323325" y="739345"/>
                  </a:lnTo>
                  <a:lnTo>
                    <a:pt x="2326808" y="738473"/>
                  </a:lnTo>
                  <a:lnTo>
                    <a:pt x="2330292" y="742563"/>
                  </a:lnTo>
                  <a:lnTo>
                    <a:pt x="2333775" y="741691"/>
                  </a:lnTo>
                  <a:lnTo>
                    <a:pt x="2337258" y="740821"/>
                  </a:lnTo>
                  <a:lnTo>
                    <a:pt x="2340741" y="739952"/>
                  </a:lnTo>
                  <a:lnTo>
                    <a:pt x="2344225" y="739086"/>
                  </a:lnTo>
                  <a:lnTo>
                    <a:pt x="2347708" y="738222"/>
                  </a:lnTo>
                  <a:lnTo>
                    <a:pt x="2351191" y="737360"/>
                  </a:lnTo>
                  <a:lnTo>
                    <a:pt x="2354674" y="746308"/>
                  </a:lnTo>
                  <a:lnTo>
                    <a:pt x="2358158" y="745442"/>
                  </a:lnTo>
                  <a:lnTo>
                    <a:pt x="2361641" y="749447"/>
                  </a:lnTo>
                  <a:lnTo>
                    <a:pt x="2365124" y="748581"/>
                  </a:lnTo>
                  <a:lnTo>
                    <a:pt x="2368607" y="747716"/>
                  </a:lnTo>
                  <a:lnTo>
                    <a:pt x="2372091" y="751694"/>
                  </a:lnTo>
                  <a:lnTo>
                    <a:pt x="2375574" y="750829"/>
                  </a:lnTo>
                  <a:lnTo>
                    <a:pt x="2379057" y="749967"/>
                  </a:lnTo>
                  <a:lnTo>
                    <a:pt x="2382540" y="753917"/>
                  </a:lnTo>
                  <a:lnTo>
                    <a:pt x="2386024" y="753055"/>
                  </a:lnTo>
                  <a:lnTo>
                    <a:pt x="2389507" y="761750"/>
                  </a:lnTo>
                  <a:lnTo>
                    <a:pt x="2392990" y="775081"/>
                  </a:lnTo>
                  <a:lnTo>
                    <a:pt x="2396473" y="774205"/>
                  </a:lnTo>
                  <a:lnTo>
                    <a:pt x="2399957" y="773331"/>
                  </a:lnTo>
                  <a:lnTo>
                    <a:pt x="2403440" y="772459"/>
                  </a:lnTo>
                  <a:lnTo>
                    <a:pt x="2406923" y="771588"/>
                  </a:lnTo>
                  <a:lnTo>
                    <a:pt x="2410406" y="770720"/>
                  </a:lnTo>
                  <a:lnTo>
                    <a:pt x="2413890" y="769854"/>
                  </a:lnTo>
                  <a:lnTo>
                    <a:pt x="2417373" y="768989"/>
                  </a:lnTo>
                  <a:lnTo>
                    <a:pt x="2420856" y="777450"/>
                  </a:lnTo>
                  <a:lnTo>
                    <a:pt x="2424339" y="785834"/>
                  </a:lnTo>
                  <a:lnTo>
                    <a:pt x="2427823" y="784961"/>
                  </a:lnTo>
                  <a:lnTo>
                    <a:pt x="2431306" y="784089"/>
                  </a:lnTo>
                  <a:lnTo>
                    <a:pt x="2434789" y="783220"/>
                  </a:lnTo>
                  <a:lnTo>
                    <a:pt x="2438272" y="782352"/>
                  </a:lnTo>
                  <a:lnTo>
                    <a:pt x="2441756" y="786071"/>
                  </a:lnTo>
                  <a:lnTo>
                    <a:pt x="2445239" y="789769"/>
                  </a:lnTo>
                  <a:lnTo>
                    <a:pt x="2448722" y="788900"/>
                  </a:lnTo>
                  <a:lnTo>
                    <a:pt x="2452205" y="788032"/>
                  </a:lnTo>
                  <a:lnTo>
                    <a:pt x="2455689" y="787167"/>
                  </a:lnTo>
                  <a:lnTo>
                    <a:pt x="2459172" y="795360"/>
                  </a:lnTo>
                  <a:lnTo>
                    <a:pt x="2462655" y="803480"/>
                  </a:lnTo>
                  <a:lnTo>
                    <a:pt x="2466138" y="802607"/>
                  </a:lnTo>
                  <a:lnTo>
                    <a:pt x="2469622" y="801736"/>
                  </a:lnTo>
                  <a:lnTo>
                    <a:pt x="2473105" y="805328"/>
                  </a:lnTo>
                  <a:lnTo>
                    <a:pt x="2476588" y="804457"/>
                  </a:lnTo>
                  <a:lnTo>
                    <a:pt x="2480071" y="808027"/>
                  </a:lnTo>
                  <a:lnTo>
                    <a:pt x="2483555" y="807157"/>
                  </a:lnTo>
                  <a:lnTo>
                    <a:pt x="2487038" y="806288"/>
                  </a:lnTo>
                  <a:lnTo>
                    <a:pt x="2490521" y="814237"/>
                  </a:lnTo>
                  <a:lnTo>
                    <a:pt x="2494004" y="822118"/>
                  </a:lnTo>
                  <a:lnTo>
                    <a:pt x="2497488" y="821242"/>
                  </a:lnTo>
                  <a:lnTo>
                    <a:pt x="2500971" y="829049"/>
                  </a:lnTo>
                  <a:lnTo>
                    <a:pt x="2504454" y="832487"/>
                  </a:lnTo>
                  <a:lnTo>
                    <a:pt x="2507937" y="831607"/>
                  </a:lnTo>
                  <a:lnTo>
                    <a:pt x="2511421" y="839308"/>
                  </a:lnTo>
                  <a:lnTo>
                    <a:pt x="2514904" y="838425"/>
                  </a:lnTo>
                  <a:lnTo>
                    <a:pt x="2518387" y="837544"/>
                  </a:lnTo>
                  <a:lnTo>
                    <a:pt x="2521870" y="836665"/>
                  </a:lnTo>
                  <a:lnTo>
                    <a:pt x="2525354" y="835788"/>
                  </a:lnTo>
                  <a:lnTo>
                    <a:pt x="2528837" y="834913"/>
                  </a:lnTo>
                  <a:lnTo>
                    <a:pt x="2532320" y="834039"/>
                  </a:lnTo>
                  <a:lnTo>
                    <a:pt x="2535803" y="833168"/>
                  </a:lnTo>
                  <a:lnTo>
                    <a:pt x="2539287" y="832298"/>
                  </a:lnTo>
                  <a:lnTo>
                    <a:pt x="2542770" y="831430"/>
                  </a:lnTo>
                  <a:lnTo>
                    <a:pt x="2546253" y="830564"/>
                  </a:lnTo>
                  <a:lnTo>
                    <a:pt x="2549736" y="829699"/>
                  </a:lnTo>
                  <a:lnTo>
                    <a:pt x="2553220" y="837288"/>
                  </a:lnTo>
                  <a:lnTo>
                    <a:pt x="2556703" y="836421"/>
                  </a:lnTo>
                  <a:lnTo>
                    <a:pt x="2560186" y="835556"/>
                  </a:lnTo>
                  <a:lnTo>
                    <a:pt x="2563669" y="847242"/>
                  </a:lnTo>
                  <a:lnTo>
                    <a:pt x="2567153" y="846372"/>
                  </a:lnTo>
                  <a:lnTo>
                    <a:pt x="2570636" y="849655"/>
                  </a:lnTo>
                  <a:lnTo>
                    <a:pt x="2574119" y="848785"/>
                  </a:lnTo>
                  <a:lnTo>
                    <a:pt x="2577602" y="847917"/>
                  </a:lnTo>
                  <a:lnTo>
                    <a:pt x="2581085" y="847051"/>
                  </a:lnTo>
                  <a:lnTo>
                    <a:pt x="2584569" y="846187"/>
                  </a:lnTo>
                  <a:lnTo>
                    <a:pt x="2588052" y="845325"/>
                  </a:lnTo>
                  <a:lnTo>
                    <a:pt x="2591535" y="844464"/>
                  </a:lnTo>
                  <a:lnTo>
                    <a:pt x="2595018" y="843605"/>
                  </a:lnTo>
                  <a:lnTo>
                    <a:pt x="2598502" y="842748"/>
                  </a:lnTo>
                  <a:lnTo>
                    <a:pt x="2601985" y="850104"/>
                  </a:lnTo>
                  <a:lnTo>
                    <a:pt x="2605468" y="849245"/>
                  </a:lnTo>
                  <a:lnTo>
                    <a:pt x="2608951" y="856537"/>
                  </a:lnTo>
                  <a:lnTo>
                    <a:pt x="2612435" y="855675"/>
                  </a:lnTo>
                  <a:lnTo>
                    <a:pt x="2615918" y="854816"/>
                  </a:lnTo>
                  <a:lnTo>
                    <a:pt x="2619401" y="858006"/>
                  </a:lnTo>
                  <a:lnTo>
                    <a:pt x="2622884" y="865199"/>
                  </a:lnTo>
                  <a:lnTo>
                    <a:pt x="2626368" y="864337"/>
                  </a:lnTo>
                  <a:lnTo>
                    <a:pt x="2629851" y="863476"/>
                  </a:lnTo>
                  <a:lnTo>
                    <a:pt x="2633334" y="862616"/>
                  </a:lnTo>
                  <a:lnTo>
                    <a:pt x="2636817" y="861759"/>
                  </a:lnTo>
                  <a:lnTo>
                    <a:pt x="2640301" y="860903"/>
                  </a:lnTo>
                  <a:lnTo>
                    <a:pt x="2643784" y="871988"/>
                  </a:lnTo>
                  <a:lnTo>
                    <a:pt x="2647267" y="871128"/>
                  </a:lnTo>
                  <a:lnTo>
                    <a:pt x="2650750" y="882085"/>
                  </a:lnTo>
                  <a:lnTo>
                    <a:pt x="2654234" y="885133"/>
                  </a:lnTo>
                  <a:lnTo>
                    <a:pt x="2657717" y="884268"/>
                  </a:lnTo>
                  <a:lnTo>
                    <a:pt x="2661200" y="895056"/>
                  </a:lnTo>
                  <a:lnTo>
                    <a:pt x="2664683" y="905727"/>
                  </a:lnTo>
                  <a:lnTo>
                    <a:pt x="2668167" y="904852"/>
                  </a:lnTo>
                  <a:lnTo>
                    <a:pt x="2671650" y="903978"/>
                  </a:lnTo>
                  <a:lnTo>
                    <a:pt x="2675133" y="903106"/>
                  </a:lnTo>
                  <a:lnTo>
                    <a:pt x="2678616" y="909854"/>
                  </a:lnTo>
                  <a:lnTo>
                    <a:pt x="2682100" y="908981"/>
                  </a:lnTo>
                  <a:lnTo>
                    <a:pt x="2685583" y="908109"/>
                  </a:lnTo>
                  <a:lnTo>
                    <a:pt x="2689066" y="911024"/>
                  </a:lnTo>
                  <a:lnTo>
                    <a:pt x="2692549" y="913925"/>
                  </a:lnTo>
                  <a:lnTo>
                    <a:pt x="2696033" y="913054"/>
                  </a:lnTo>
                  <a:lnTo>
                    <a:pt x="2699516" y="912184"/>
                  </a:lnTo>
                  <a:lnTo>
                    <a:pt x="2702999" y="926266"/>
                  </a:lnTo>
                  <a:lnTo>
                    <a:pt x="2706482" y="925390"/>
                  </a:lnTo>
                  <a:lnTo>
                    <a:pt x="2709966" y="928222"/>
                  </a:lnTo>
                  <a:lnTo>
                    <a:pt x="2713449" y="927348"/>
                  </a:lnTo>
                  <a:lnTo>
                    <a:pt x="2716932" y="926475"/>
                  </a:lnTo>
                  <a:lnTo>
                    <a:pt x="2720415" y="925604"/>
                  </a:lnTo>
                  <a:lnTo>
                    <a:pt x="2723899" y="935762"/>
                  </a:lnTo>
                  <a:lnTo>
                    <a:pt x="2727382" y="934887"/>
                  </a:lnTo>
                  <a:lnTo>
                    <a:pt x="2730865" y="937665"/>
                  </a:lnTo>
                  <a:lnTo>
                    <a:pt x="2734348" y="940429"/>
                  </a:lnTo>
                  <a:lnTo>
                    <a:pt x="2737832" y="939555"/>
                  </a:lnTo>
                  <a:lnTo>
                    <a:pt x="2741315" y="938683"/>
                  </a:lnTo>
                  <a:lnTo>
                    <a:pt x="2744798" y="937813"/>
                  </a:lnTo>
                  <a:lnTo>
                    <a:pt x="2748281" y="936944"/>
                  </a:lnTo>
                  <a:lnTo>
                    <a:pt x="2751765" y="936077"/>
                  </a:lnTo>
                  <a:lnTo>
                    <a:pt x="2755248" y="935211"/>
                  </a:lnTo>
                  <a:lnTo>
                    <a:pt x="2758731" y="934347"/>
                  </a:lnTo>
                  <a:lnTo>
                    <a:pt x="2762214" y="933484"/>
                  </a:lnTo>
                  <a:lnTo>
                    <a:pt x="2765698" y="932623"/>
                  </a:lnTo>
                  <a:lnTo>
                    <a:pt x="2769181" y="942552"/>
                  </a:lnTo>
                  <a:lnTo>
                    <a:pt x="2772664" y="945262"/>
                  </a:lnTo>
                  <a:lnTo>
                    <a:pt x="2776147" y="944397"/>
                  </a:lnTo>
                  <a:lnTo>
                    <a:pt x="2779631" y="947094"/>
                  </a:lnTo>
                  <a:lnTo>
                    <a:pt x="2783114" y="953316"/>
                  </a:lnTo>
                  <a:lnTo>
                    <a:pt x="2786597" y="952450"/>
                  </a:lnTo>
                  <a:lnTo>
                    <a:pt x="2790080" y="951586"/>
                  </a:lnTo>
                  <a:lnTo>
                    <a:pt x="2793564" y="964752"/>
                  </a:lnTo>
                  <a:lnTo>
                    <a:pt x="2797047" y="963883"/>
                  </a:lnTo>
                  <a:lnTo>
                    <a:pt x="2800530" y="969964"/>
                  </a:lnTo>
                  <a:lnTo>
                    <a:pt x="2804013" y="969094"/>
                  </a:lnTo>
                  <a:lnTo>
                    <a:pt x="2807497" y="968226"/>
                  </a:lnTo>
                  <a:lnTo>
                    <a:pt x="2810980" y="974258"/>
                  </a:lnTo>
                  <a:lnTo>
                    <a:pt x="2814463" y="973389"/>
                  </a:lnTo>
                  <a:lnTo>
                    <a:pt x="2817946" y="972522"/>
                  </a:lnTo>
                  <a:lnTo>
                    <a:pt x="2821430" y="971656"/>
                  </a:lnTo>
                  <a:lnTo>
                    <a:pt x="2824913" y="970792"/>
                  </a:lnTo>
                  <a:lnTo>
                    <a:pt x="2828396" y="973424"/>
                  </a:lnTo>
                  <a:lnTo>
                    <a:pt x="2831879" y="976265"/>
                  </a:lnTo>
                  <a:lnTo>
                    <a:pt x="2835363" y="979093"/>
                  </a:lnTo>
                  <a:lnTo>
                    <a:pt x="2838846" y="981908"/>
                  </a:lnTo>
                  <a:lnTo>
                    <a:pt x="2842329" y="983494"/>
                  </a:lnTo>
                  <a:lnTo>
                    <a:pt x="2845812" y="982630"/>
                  </a:lnTo>
                  <a:lnTo>
                    <a:pt x="2849296" y="981767"/>
                  </a:lnTo>
                  <a:lnTo>
                    <a:pt x="2852779" y="1000974"/>
                  </a:lnTo>
                  <a:lnTo>
                    <a:pt x="2856262" y="1000104"/>
                  </a:lnTo>
                  <a:lnTo>
                    <a:pt x="2859745" y="1005846"/>
                  </a:lnTo>
                  <a:lnTo>
                    <a:pt x="2863229" y="1004976"/>
                  </a:lnTo>
                  <a:lnTo>
                    <a:pt x="2866712" y="1004106"/>
                  </a:lnTo>
                  <a:lnTo>
                    <a:pt x="2870195" y="1003239"/>
                  </a:lnTo>
                  <a:lnTo>
                    <a:pt x="2873678" y="1018714"/>
                  </a:lnTo>
                  <a:lnTo>
                    <a:pt x="2877161" y="1017841"/>
                  </a:lnTo>
                  <a:lnTo>
                    <a:pt x="2880645" y="1020209"/>
                  </a:lnTo>
                  <a:lnTo>
                    <a:pt x="2884128" y="1019337"/>
                  </a:lnTo>
                  <a:lnTo>
                    <a:pt x="2887611" y="1018467"/>
                  </a:lnTo>
                  <a:lnTo>
                    <a:pt x="2891094" y="1017599"/>
                  </a:lnTo>
                  <a:lnTo>
                    <a:pt x="2894578" y="1016732"/>
                  </a:lnTo>
                  <a:lnTo>
                    <a:pt x="2898061" y="1028706"/>
                  </a:lnTo>
                  <a:lnTo>
                    <a:pt x="2901544" y="1037374"/>
                  </a:lnTo>
                  <a:lnTo>
                    <a:pt x="2905027" y="1036500"/>
                  </a:lnTo>
                  <a:lnTo>
                    <a:pt x="2908511" y="1035628"/>
                  </a:lnTo>
                  <a:lnTo>
                    <a:pt x="2911994" y="1069057"/>
                  </a:lnTo>
                  <a:lnTo>
                    <a:pt x="2915477" y="1068172"/>
                  </a:lnTo>
                  <a:lnTo>
                    <a:pt x="2918960" y="1076467"/>
                  </a:lnTo>
                  <a:lnTo>
                    <a:pt x="2922444" y="1075580"/>
                  </a:lnTo>
                  <a:lnTo>
                    <a:pt x="2925927" y="1074695"/>
                  </a:lnTo>
                  <a:lnTo>
                    <a:pt x="2929410" y="1073811"/>
                  </a:lnTo>
                  <a:lnTo>
                    <a:pt x="2932893" y="1082023"/>
                  </a:lnTo>
                  <a:lnTo>
                    <a:pt x="2936377" y="1081137"/>
                  </a:lnTo>
                  <a:lnTo>
                    <a:pt x="2939860" y="1086273"/>
                  </a:lnTo>
                  <a:lnTo>
                    <a:pt x="2943343" y="1085388"/>
                  </a:lnTo>
                  <a:lnTo>
                    <a:pt x="2946826" y="1084504"/>
                  </a:lnTo>
                  <a:lnTo>
                    <a:pt x="2950310" y="1083622"/>
                  </a:lnTo>
                  <a:lnTo>
                    <a:pt x="2953793" y="1082742"/>
                  </a:lnTo>
                  <a:lnTo>
                    <a:pt x="2957276" y="1081863"/>
                  </a:lnTo>
                  <a:lnTo>
                    <a:pt x="2960759" y="1086958"/>
                  </a:lnTo>
                  <a:lnTo>
                    <a:pt x="2964243" y="1092020"/>
                  </a:lnTo>
                  <a:lnTo>
                    <a:pt x="2967726" y="1091140"/>
                  </a:lnTo>
                  <a:lnTo>
                    <a:pt x="2971209" y="1090261"/>
                  </a:lnTo>
                  <a:lnTo>
                    <a:pt x="2974692" y="1089383"/>
                  </a:lnTo>
                  <a:lnTo>
                    <a:pt x="2978176" y="1088507"/>
                  </a:lnTo>
                  <a:lnTo>
                    <a:pt x="2981659" y="1087633"/>
                  </a:lnTo>
                  <a:lnTo>
                    <a:pt x="2985142" y="1086760"/>
                  </a:lnTo>
                  <a:lnTo>
                    <a:pt x="2988625" y="1085888"/>
                  </a:lnTo>
                  <a:lnTo>
                    <a:pt x="2992109" y="1085018"/>
                  </a:lnTo>
                  <a:lnTo>
                    <a:pt x="2995592" y="1084149"/>
                  </a:lnTo>
                  <a:lnTo>
                    <a:pt x="2999075" y="1083281"/>
                  </a:lnTo>
                  <a:lnTo>
                    <a:pt x="3002558" y="1099978"/>
                  </a:lnTo>
                  <a:lnTo>
                    <a:pt x="3006042" y="1099106"/>
                  </a:lnTo>
                  <a:lnTo>
                    <a:pt x="3009525" y="1104028"/>
                  </a:lnTo>
                  <a:lnTo>
                    <a:pt x="3013008" y="1103156"/>
                  </a:lnTo>
                  <a:lnTo>
                    <a:pt x="3016491" y="1102285"/>
                  </a:lnTo>
                  <a:lnTo>
                    <a:pt x="3019975" y="1101415"/>
                  </a:lnTo>
                  <a:lnTo>
                    <a:pt x="3023458" y="1100547"/>
                  </a:lnTo>
                  <a:lnTo>
                    <a:pt x="3026941" y="1099681"/>
                  </a:lnTo>
                  <a:lnTo>
                    <a:pt x="3030424" y="1107430"/>
                  </a:lnTo>
                  <a:lnTo>
                    <a:pt x="3033908" y="1109419"/>
                  </a:lnTo>
                  <a:lnTo>
                    <a:pt x="3037391" y="1108552"/>
                  </a:lnTo>
                  <a:lnTo>
                    <a:pt x="3040874" y="1113374"/>
                  </a:lnTo>
                  <a:lnTo>
                    <a:pt x="3044357" y="1112507"/>
                  </a:lnTo>
                  <a:lnTo>
                    <a:pt x="3047841" y="1111641"/>
                  </a:lnTo>
                  <a:lnTo>
                    <a:pt x="3051324" y="1113607"/>
                  </a:lnTo>
                  <a:lnTo>
                    <a:pt x="3054807" y="1112743"/>
                  </a:lnTo>
                  <a:lnTo>
                    <a:pt x="3058290" y="1125919"/>
                  </a:lnTo>
                  <a:lnTo>
                    <a:pt x="3061774" y="1125051"/>
                  </a:lnTo>
                  <a:lnTo>
                    <a:pt x="3065257" y="1124185"/>
                  </a:lnTo>
                  <a:lnTo>
                    <a:pt x="3068740" y="1126105"/>
                  </a:lnTo>
                  <a:lnTo>
                    <a:pt x="3072223" y="1133552"/>
                  </a:lnTo>
                  <a:lnTo>
                    <a:pt x="3075707" y="1132686"/>
                  </a:lnTo>
                  <a:lnTo>
                    <a:pt x="3079190" y="1131821"/>
                  </a:lnTo>
                  <a:lnTo>
                    <a:pt x="3082673" y="1133711"/>
                  </a:lnTo>
                  <a:lnTo>
                    <a:pt x="3086156" y="1132848"/>
                  </a:lnTo>
                  <a:lnTo>
                    <a:pt x="3089640" y="1134731"/>
                  </a:lnTo>
                  <a:lnTo>
                    <a:pt x="3093123" y="1133869"/>
                  </a:lnTo>
                  <a:lnTo>
                    <a:pt x="3096606" y="1133008"/>
                  </a:lnTo>
                  <a:lnTo>
                    <a:pt x="3100089" y="1132149"/>
                  </a:lnTo>
                  <a:lnTo>
                    <a:pt x="3103573" y="1131291"/>
                  </a:lnTo>
                  <a:lnTo>
                    <a:pt x="3107056" y="1130434"/>
                  </a:lnTo>
                  <a:lnTo>
                    <a:pt x="3110539" y="1132312"/>
                  </a:lnTo>
                  <a:lnTo>
                    <a:pt x="3114022" y="1131457"/>
                  </a:lnTo>
                  <a:lnTo>
                    <a:pt x="3117506" y="1146853"/>
                  </a:lnTo>
                  <a:lnTo>
                    <a:pt x="3120989" y="1154033"/>
                  </a:lnTo>
                  <a:lnTo>
                    <a:pt x="3124472" y="1153172"/>
                  </a:lnTo>
                  <a:lnTo>
                    <a:pt x="3127955" y="1160290"/>
                  </a:lnTo>
                  <a:lnTo>
                    <a:pt x="3131439" y="1180429"/>
                  </a:lnTo>
                  <a:lnTo>
                    <a:pt x="3134922" y="1179562"/>
                  </a:lnTo>
                  <a:lnTo>
                    <a:pt x="3138405" y="1181292"/>
                  </a:lnTo>
                  <a:lnTo>
                    <a:pt x="3141888" y="1195878"/>
                  </a:lnTo>
                  <a:lnTo>
                    <a:pt x="3145372" y="1195008"/>
                  </a:lnTo>
                  <a:lnTo>
                    <a:pt x="3148855" y="1204319"/>
                  </a:lnTo>
                  <a:lnTo>
                    <a:pt x="3152338" y="1228496"/>
                  </a:lnTo>
                  <a:lnTo>
                    <a:pt x="3155821" y="1227618"/>
                  </a:lnTo>
                  <a:lnTo>
                    <a:pt x="3159304" y="1229214"/>
                  </a:lnTo>
                  <a:lnTo>
                    <a:pt x="3162788" y="1233266"/>
                  </a:lnTo>
                  <a:lnTo>
                    <a:pt x="3166271" y="1232389"/>
                  </a:lnTo>
                  <a:lnTo>
                    <a:pt x="3169754" y="1253413"/>
                  </a:lnTo>
                  <a:lnTo>
                    <a:pt x="3173237" y="1257339"/>
                  </a:lnTo>
                  <a:lnTo>
                    <a:pt x="3176721" y="1256458"/>
                  </a:lnTo>
                  <a:lnTo>
                    <a:pt x="3180204" y="1257972"/>
                  </a:lnTo>
                  <a:lnTo>
                    <a:pt x="3183687" y="1257092"/>
                  </a:lnTo>
                  <a:lnTo>
                    <a:pt x="3187170" y="1256214"/>
                  </a:lnTo>
                  <a:lnTo>
                    <a:pt x="3190654" y="1271940"/>
                  </a:lnTo>
                  <a:lnTo>
                    <a:pt x="3194137" y="1271059"/>
                  </a:lnTo>
                  <a:lnTo>
                    <a:pt x="3197620" y="1291153"/>
                  </a:lnTo>
                  <a:lnTo>
                    <a:pt x="3201103" y="1290269"/>
                  </a:lnTo>
                  <a:lnTo>
                    <a:pt x="3204587" y="1289385"/>
                  </a:lnTo>
                  <a:lnTo>
                    <a:pt x="3208070" y="1290807"/>
                  </a:lnTo>
                  <a:lnTo>
                    <a:pt x="3211553" y="1289926"/>
                  </a:lnTo>
                  <a:lnTo>
                    <a:pt x="3215036" y="1289046"/>
                  </a:lnTo>
                  <a:lnTo>
                    <a:pt x="3218520" y="1308670"/>
                  </a:lnTo>
                  <a:lnTo>
                    <a:pt x="3222003" y="1334529"/>
                  </a:lnTo>
                  <a:lnTo>
                    <a:pt x="3225486" y="1333640"/>
                  </a:lnTo>
                  <a:lnTo>
                    <a:pt x="3228969" y="1332751"/>
                  </a:lnTo>
                  <a:lnTo>
                    <a:pt x="3232453" y="1357938"/>
                  </a:lnTo>
                  <a:lnTo>
                    <a:pt x="3235936" y="1357046"/>
                  </a:lnTo>
                  <a:lnTo>
                    <a:pt x="3239419" y="1362572"/>
                  </a:lnTo>
                  <a:lnTo>
                    <a:pt x="3242902" y="1365936"/>
                  </a:lnTo>
                  <a:lnTo>
                    <a:pt x="3246386" y="1365045"/>
                  </a:lnTo>
                  <a:lnTo>
                    <a:pt x="3249869" y="1383087"/>
                  </a:lnTo>
                  <a:lnTo>
                    <a:pt x="3253352" y="1388428"/>
                  </a:lnTo>
                  <a:lnTo>
                    <a:pt x="3256835" y="1387535"/>
                  </a:lnTo>
                  <a:lnTo>
                    <a:pt x="3260319" y="1405118"/>
                  </a:lnTo>
                  <a:lnTo>
                    <a:pt x="3263802" y="1404223"/>
                  </a:lnTo>
                  <a:lnTo>
                    <a:pt x="3267285" y="1403329"/>
                  </a:lnTo>
                  <a:lnTo>
                    <a:pt x="3270768" y="1402436"/>
                  </a:lnTo>
                  <a:lnTo>
                    <a:pt x="3274252" y="1401544"/>
                  </a:lnTo>
                  <a:lnTo>
                    <a:pt x="3277735" y="1404711"/>
                  </a:lnTo>
                  <a:lnTo>
                    <a:pt x="3281218" y="1419890"/>
                  </a:lnTo>
                  <a:lnTo>
                    <a:pt x="3284701" y="1418998"/>
                  </a:lnTo>
                  <a:lnTo>
                    <a:pt x="3288185" y="1420097"/>
                  </a:lnTo>
                  <a:lnTo>
                    <a:pt x="3291668" y="1421193"/>
                  </a:lnTo>
                  <a:lnTo>
                    <a:pt x="3295151" y="1420303"/>
                  </a:lnTo>
                  <a:lnTo>
                    <a:pt x="3298634" y="1425348"/>
                  </a:lnTo>
                  <a:lnTo>
                    <a:pt x="3302118" y="1430357"/>
                  </a:lnTo>
                  <a:lnTo>
                    <a:pt x="3305601" y="1429469"/>
                  </a:lnTo>
                  <a:lnTo>
                    <a:pt x="3309084" y="1438333"/>
                  </a:lnTo>
                  <a:lnTo>
                    <a:pt x="3312567" y="1443251"/>
                  </a:lnTo>
                  <a:lnTo>
                    <a:pt x="3316051" y="1442362"/>
                  </a:lnTo>
                  <a:lnTo>
                    <a:pt x="3319534" y="1458691"/>
                  </a:lnTo>
                  <a:lnTo>
                    <a:pt x="3323017" y="1474727"/>
                  </a:lnTo>
                  <a:lnTo>
                    <a:pt x="3326500" y="1473836"/>
                  </a:lnTo>
                  <a:lnTo>
                    <a:pt x="3329984" y="1476667"/>
                  </a:lnTo>
                  <a:lnTo>
                    <a:pt x="3333467" y="1494178"/>
                  </a:lnTo>
                  <a:lnTo>
                    <a:pt x="3336950" y="1493287"/>
                  </a:lnTo>
                  <a:lnTo>
                    <a:pt x="3340433" y="1521138"/>
                  </a:lnTo>
                  <a:lnTo>
                    <a:pt x="3343917" y="1520245"/>
                  </a:lnTo>
                  <a:lnTo>
                    <a:pt x="3347400" y="1524649"/>
                  </a:lnTo>
                  <a:lnTo>
                    <a:pt x="3350883" y="1530772"/>
                  </a:lnTo>
                  <a:lnTo>
                    <a:pt x="3354366" y="1529881"/>
                  </a:lnTo>
                  <a:lnTo>
                    <a:pt x="3357850" y="1554850"/>
                  </a:lnTo>
                  <a:lnTo>
                    <a:pt x="3361333" y="1560738"/>
                  </a:lnTo>
                  <a:lnTo>
                    <a:pt x="3364816" y="1559846"/>
                  </a:lnTo>
                  <a:lnTo>
                    <a:pt x="3368299" y="1558955"/>
                  </a:lnTo>
                  <a:lnTo>
                    <a:pt x="3371783" y="1558065"/>
                  </a:lnTo>
                  <a:lnTo>
                    <a:pt x="3375266" y="1557175"/>
                  </a:lnTo>
                  <a:lnTo>
                    <a:pt x="3378749" y="1561339"/>
                  </a:lnTo>
                  <a:lnTo>
                    <a:pt x="3382232" y="1572133"/>
                  </a:lnTo>
                  <a:lnTo>
                    <a:pt x="3385716" y="1571246"/>
                  </a:lnTo>
                  <a:lnTo>
                    <a:pt x="3389199" y="1573670"/>
                  </a:lnTo>
                  <a:lnTo>
                    <a:pt x="3392682" y="1589167"/>
                  </a:lnTo>
                  <a:lnTo>
                    <a:pt x="3396165" y="1588281"/>
                  </a:lnTo>
                  <a:lnTo>
                    <a:pt x="3399649" y="1587395"/>
                  </a:lnTo>
                  <a:lnTo>
                    <a:pt x="3403132" y="1594595"/>
                  </a:lnTo>
                  <a:lnTo>
                    <a:pt x="3406615" y="1593711"/>
                  </a:lnTo>
                  <a:lnTo>
                    <a:pt x="3410098" y="1596041"/>
                  </a:lnTo>
                  <a:lnTo>
                    <a:pt x="3413582" y="1595158"/>
                  </a:lnTo>
                  <a:lnTo>
                    <a:pt x="3417065" y="1603852"/>
                  </a:lnTo>
                  <a:lnTo>
                    <a:pt x="3420548" y="1626488"/>
                  </a:lnTo>
                  <a:lnTo>
                    <a:pt x="3424031" y="1625606"/>
                  </a:lnTo>
                  <a:lnTo>
                    <a:pt x="3427515" y="1650673"/>
                  </a:lnTo>
                  <a:lnTo>
                    <a:pt x="3430998" y="1660266"/>
                  </a:lnTo>
                  <a:lnTo>
                    <a:pt x="3434481" y="1659384"/>
                  </a:lnTo>
                  <a:lnTo>
                    <a:pt x="3437964" y="1661474"/>
                  </a:lnTo>
                  <a:lnTo>
                    <a:pt x="3441447" y="1669448"/>
                  </a:lnTo>
                  <a:lnTo>
                    <a:pt x="3444931" y="1668568"/>
                  </a:lnTo>
                  <a:lnTo>
                    <a:pt x="3448414" y="1707892"/>
                  </a:lnTo>
                  <a:lnTo>
                    <a:pt x="3451897" y="1712611"/>
                  </a:lnTo>
                  <a:lnTo>
                    <a:pt x="3455380" y="1711733"/>
                  </a:lnTo>
                  <a:lnTo>
                    <a:pt x="3458864" y="1721947"/>
                  </a:lnTo>
                  <a:lnTo>
                    <a:pt x="3462347" y="1745525"/>
                  </a:lnTo>
                  <a:lnTo>
                    <a:pt x="3465830" y="1744649"/>
                  </a:lnTo>
                  <a:lnTo>
                    <a:pt x="3469313" y="1768862"/>
                  </a:lnTo>
                  <a:lnTo>
                    <a:pt x="3472797" y="1820958"/>
                  </a:lnTo>
                  <a:lnTo>
                    <a:pt x="3476280" y="1820086"/>
                  </a:lnTo>
                  <a:lnTo>
                    <a:pt x="3479763" y="1846863"/>
                  </a:lnTo>
                  <a:lnTo>
                    <a:pt x="3483246" y="1845995"/>
                  </a:lnTo>
                  <a:lnTo>
                    <a:pt x="3483246" y="1847176"/>
                  </a:lnTo>
                  <a:lnTo>
                    <a:pt x="3483246" y="1848355"/>
                  </a:lnTo>
                  <a:lnTo>
                    <a:pt x="3483246" y="1849533"/>
                  </a:lnTo>
                  <a:lnTo>
                    <a:pt x="3483246" y="1850710"/>
                  </a:lnTo>
                  <a:lnTo>
                    <a:pt x="3483246" y="1851884"/>
                  </a:lnTo>
                  <a:lnTo>
                    <a:pt x="3483246" y="1853057"/>
                  </a:lnTo>
                  <a:lnTo>
                    <a:pt x="3483246" y="1854228"/>
                  </a:lnTo>
                  <a:lnTo>
                    <a:pt x="3483246" y="1855397"/>
                  </a:lnTo>
                  <a:lnTo>
                    <a:pt x="3483246" y="1856565"/>
                  </a:lnTo>
                  <a:lnTo>
                    <a:pt x="3483246" y="1857731"/>
                  </a:lnTo>
                  <a:lnTo>
                    <a:pt x="3483246" y="1858896"/>
                  </a:lnTo>
                  <a:lnTo>
                    <a:pt x="3483246" y="1860058"/>
                  </a:lnTo>
                  <a:lnTo>
                    <a:pt x="3483246" y="1861219"/>
                  </a:lnTo>
                  <a:lnTo>
                    <a:pt x="3483246" y="1862379"/>
                  </a:lnTo>
                  <a:lnTo>
                    <a:pt x="3483246" y="1863537"/>
                  </a:lnTo>
                  <a:lnTo>
                    <a:pt x="3483246" y="1864693"/>
                  </a:lnTo>
                  <a:lnTo>
                    <a:pt x="3483246" y="1865847"/>
                  </a:lnTo>
                  <a:lnTo>
                    <a:pt x="3483246" y="1867000"/>
                  </a:lnTo>
                  <a:lnTo>
                    <a:pt x="3483246" y="1868151"/>
                  </a:lnTo>
                  <a:lnTo>
                    <a:pt x="3483246" y="1869301"/>
                  </a:lnTo>
                  <a:lnTo>
                    <a:pt x="3483246" y="1870449"/>
                  </a:lnTo>
                  <a:lnTo>
                    <a:pt x="3483246" y="1871595"/>
                  </a:lnTo>
                  <a:lnTo>
                    <a:pt x="3483246" y="1872740"/>
                  </a:lnTo>
                  <a:lnTo>
                    <a:pt x="3483246" y="1873883"/>
                  </a:lnTo>
                  <a:lnTo>
                    <a:pt x="3483246" y="1875024"/>
                  </a:lnTo>
                  <a:lnTo>
                    <a:pt x="3483246" y="1876164"/>
                  </a:lnTo>
                  <a:lnTo>
                    <a:pt x="3483246" y="1877302"/>
                  </a:lnTo>
                  <a:lnTo>
                    <a:pt x="3483246" y="1878438"/>
                  </a:lnTo>
                  <a:lnTo>
                    <a:pt x="3483246" y="1879573"/>
                  </a:lnTo>
                  <a:lnTo>
                    <a:pt x="3483246" y="1880707"/>
                  </a:lnTo>
                  <a:lnTo>
                    <a:pt x="3483246" y="1881838"/>
                  </a:lnTo>
                  <a:lnTo>
                    <a:pt x="3483246" y="1882969"/>
                  </a:lnTo>
                  <a:lnTo>
                    <a:pt x="3483246" y="1884097"/>
                  </a:lnTo>
                  <a:lnTo>
                    <a:pt x="3483246" y="1885224"/>
                  </a:lnTo>
                  <a:lnTo>
                    <a:pt x="3483246" y="1886349"/>
                  </a:lnTo>
                  <a:lnTo>
                    <a:pt x="3483246" y="1887473"/>
                  </a:lnTo>
                  <a:lnTo>
                    <a:pt x="3483246" y="1888595"/>
                  </a:lnTo>
                  <a:lnTo>
                    <a:pt x="3483246" y="1889716"/>
                  </a:lnTo>
                  <a:lnTo>
                    <a:pt x="3483246" y="1890835"/>
                  </a:lnTo>
                  <a:lnTo>
                    <a:pt x="3483246" y="1891953"/>
                  </a:lnTo>
                  <a:lnTo>
                    <a:pt x="3483246" y="1893069"/>
                  </a:lnTo>
                  <a:lnTo>
                    <a:pt x="3483246" y="1894183"/>
                  </a:lnTo>
                  <a:lnTo>
                    <a:pt x="3483246" y="1895296"/>
                  </a:lnTo>
                  <a:lnTo>
                    <a:pt x="3483246" y="1896407"/>
                  </a:lnTo>
                  <a:lnTo>
                    <a:pt x="3483246" y="1897517"/>
                  </a:lnTo>
                  <a:lnTo>
                    <a:pt x="3483246" y="1898625"/>
                  </a:lnTo>
                  <a:lnTo>
                    <a:pt x="3483246" y="1899731"/>
                  </a:lnTo>
                  <a:lnTo>
                    <a:pt x="3483246" y="1900836"/>
                  </a:lnTo>
                  <a:lnTo>
                    <a:pt x="3483246" y="1901940"/>
                  </a:lnTo>
                  <a:lnTo>
                    <a:pt x="3483246" y="1903042"/>
                  </a:lnTo>
                  <a:lnTo>
                    <a:pt x="3483246" y="1904142"/>
                  </a:lnTo>
                  <a:lnTo>
                    <a:pt x="3483246" y="1905241"/>
                  </a:lnTo>
                  <a:lnTo>
                    <a:pt x="3483246" y="1906338"/>
                  </a:lnTo>
                  <a:lnTo>
                    <a:pt x="3483246" y="1907434"/>
                  </a:lnTo>
                  <a:lnTo>
                    <a:pt x="3483246" y="1908529"/>
                  </a:lnTo>
                  <a:lnTo>
                    <a:pt x="3483246" y="1909621"/>
                  </a:lnTo>
                  <a:lnTo>
                    <a:pt x="3483246" y="1910713"/>
                  </a:lnTo>
                  <a:lnTo>
                    <a:pt x="3483246" y="1911802"/>
                  </a:lnTo>
                  <a:lnTo>
                    <a:pt x="3483246" y="1912891"/>
                  </a:lnTo>
                  <a:lnTo>
                    <a:pt x="3483246" y="1913977"/>
                  </a:lnTo>
                  <a:lnTo>
                    <a:pt x="3483246" y="1915063"/>
                  </a:lnTo>
                  <a:lnTo>
                    <a:pt x="3483246" y="1916146"/>
                  </a:lnTo>
                  <a:lnTo>
                    <a:pt x="3483246" y="1917229"/>
                  </a:lnTo>
                  <a:lnTo>
                    <a:pt x="3483246" y="1918309"/>
                  </a:lnTo>
                  <a:lnTo>
                    <a:pt x="3483246" y="1919389"/>
                  </a:lnTo>
                  <a:lnTo>
                    <a:pt x="3483246" y="1920466"/>
                  </a:lnTo>
                  <a:lnTo>
                    <a:pt x="3483246" y="1921543"/>
                  </a:lnTo>
                  <a:lnTo>
                    <a:pt x="3483246" y="1922618"/>
                  </a:lnTo>
                  <a:lnTo>
                    <a:pt x="3483246" y="1923691"/>
                  </a:lnTo>
                  <a:lnTo>
                    <a:pt x="3483246" y="1924763"/>
                  </a:lnTo>
                  <a:lnTo>
                    <a:pt x="3483246" y="1925833"/>
                  </a:lnTo>
                  <a:lnTo>
                    <a:pt x="3483246" y="1926902"/>
                  </a:lnTo>
                  <a:lnTo>
                    <a:pt x="3483246" y="1927970"/>
                  </a:lnTo>
                  <a:lnTo>
                    <a:pt x="3483246" y="1929036"/>
                  </a:lnTo>
                  <a:lnTo>
                    <a:pt x="3483246" y="1930100"/>
                  </a:lnTo>
                  <a:lnTo>
                    <a:pt x="3483246" y="1931163"/>
                  </a:lnTo>
                  <a:lnTo>
                    <a:pt x="3483246" y="1932225"/>
                  </a:lnTo>
                  <a:lnTo>
                    <a:pt x="3483246" y="1933285"/>
                  </a:lnTo>
                  <a:lnTo>
                    <a:pt x="3483246" y="1934344"/>
                  </a:lnTo>
                  <a:lnTo>
                    <a:pt x="3483246" y="1935401"/>
                  </a:lnTo>
                  <a:lnTo>
                    <a:pt x="3483246" y="1936457"/>
                  </a:lnTo>
                  <a:lnTo>
                    <a:pt x="3483246" y="1937511"/>
                  </a:lnTo>
                  <a:lnTo>
                    <a:pt x="3483246" y="1938564"/>
                  </a:lnTo>
                  <a:lnTo>
                    <a:pt x="3483246" y="1939616"/>
                  </a:lnTo>
                  <a:lnTo>
                    <a:pt x="3483246" y="1940666"/>
                  </a:lnTo>
                  <a:lnTo>
                    <a:pt x="3483246" y="1941714"/>
                  </a:lnTo>
                  <a:lnTo>
                    <a:pt x="3483246" y="1942762"/>
                  </a:lnTo>
                  <a:lnTo>
                    <a:pt x="3483246" y="1943807"/>
                  </a:lnTo>
                  <a:lnTo>
                    <a:pt x="3483246" y="1944852"/>
                  </a:lnTo>
                  <a:lnTo>
                    <a:pt x="3483246" y="1945895"/>
                  </a:lnTo>
                  <a:lnTo>
                    <a:pt x="3483246" y="1946936"/>
                  </a:lnTo>
                  <a:lnTo>
                    <a:pt x="3483246" y="1947976"/>
                  </a:lnTo>
                  <a:lnTo>
                    <a:pt x="3483246" y="1949015"/>
                  </a:lnTo>
                  <a:lnTo>
                    <a:pt x="3483246" y="1950053"/>
                  </a:lnTo>
                  <a:lnTo>
                    <a:pt x="3483246" y="1951089"/>
                  </a:lnTo>
                  <a:lnTo>
                    <a:pt x="3483246" y="1952123"/>
                  </a:lnTo>
                  <a:lnTo>
                    <a:pt x="3483246" y="1953156"/>
                  </a:lnTo>
                  <a:lnTo>
                    <a:pt x="3483246" y="1954188"/>
                  </a:lnTo>
                  <a:lnTo>
                    <a:pt x="3483246" y="1955218"/>
                  </a:lnTo>
                  <a:lnTo>
                    <a:pt x="3483246" y="1956247"/>
                  </a:lnTo>
                  <a:lnTo>
                    <a:pt x="3483246" y="1957275"/>
                  </a:lnTo>
                  <a:lnTo>
                    <a:pt x="3483246" y="1958301"/>
                  </a:lnTo>
                  <a:lnTo>
                    <a:pt x="3483246" y="1959326"/>
                  </a:lnTo>
                  <a:lnTo>
                    <a:pt x="3483246" y="1960349"/>
                  </a:lnTo>
                  <a:lnTo>
                    <a:pt x="3483246" y="1961371"/>
                  </a:lnTo>
                  <a:lnTo>
                    <a:pt x="3483246" y="1962392"/>
                  </a:lnTo>
                  <a:lnTo>
                    <a:pt x="3483246" y="1963411"/>
                  </a:lnTo>
                  <a:lnTo>
                    <a:pt x="3483246" y="1964429"/>
                  </a:lnTo>
                  <a:lnTo>
                    <a:pt x="3483246" y="1965446"/>
                  </a:lnTo>
                  <a:lnTo>
                    <a:pt x="3483246" y="1966461"/>
                  </a:lnTo>
                  <a:lnTo>
                    <a:pt x="3483246" y="1967475"/>
                  </a:lnTo>
                  <a:lnTo>
                    <a:pt x="3483246" y="1968488"/>
                  </a:lnTo>
                  <a:lnTo>
                    <a:pt x="3483246" y="1969499"/>
                  </a:lnTo>
                  <a:lnTo>
                    <a:pt x="3483246" y="1970509"/>
                  </a:lnTo>
                  <a:lnTo>
                    <a:pt x="3483246" y="1971517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2109780"/>
            </a:xfrm>
            <a:custGeom>
              <a:avLst/>
              <a:gdLst/>
              <a:ahLst/>
              <a:cxnLst/>
              <a:rect l="0" t="0" r="0" b="0"/>
              <a:pathLst>
                <a:path w="3483246" h="2109780">
                  <a:moveTo>
                    <a:pt x="0" y="0"/>
                  </a:moveTo>
                  <a:lnTo>
                    <a:pt x="3483" y="0"/>
                  </a:lnTo>
                  <a:lnTo>
                    <a:pt x="6966" y="2109780"/>
                  </a:lnTo>
                  <a:lnTo>
                    <a:pt x="10449" y="1762330"/>
                  </a:lnTo>
                  <a:lnTo>
                    <a:pt x="13932" y="1513139"/>
                  </a:lnTo>
                  <a:lnTo>
                    <a:pt x="17416" y="1670622"/>
                  </a:lnTo>
                  <a:lnTo>
                    <a:pt x="20899" y="1513139"/>
                  </a:lnTo>
                  <a:lnTo>
                    <a:pt x="24382" y="1382789"/>
                  </a:lnTo>
                  <a:lnTo>
                    <a:pt x="27865" y="1273116"/>
                  </a:lnTo>
                  <a:lnTo>
                    <a:pt x="31349" y="1179562"/>
                  </a:lnTo>
                  <a:lnTo>
                    <a:pt x="34832" y="1098816"/>
                  </a:lnTo>
                  <a:lnTo>
                    <a:pt x="38315" y="1028416"/>
                  </a:lnTo>
                  <a:lnTo>
                    <a:pt x="41798" y="966494"/>
                  </a:lnTo>
                  <a:lnTo>
                    <a:pt x="45282" y="911606"/>
                  </a:lnTo>
                  <a:lnTo>
                    <a:pt x="48765" y="862616"/>
                  </a:lnTo>
                  <a:lnTo>
                    <a:pt x="52248" y="818624"/>
                  </a:lnTo>
                  <a:lnTo>
                    <a:pt x="55731" y="778901"/>
                  </a:lnTo>
                  <a:lnTo>
                    <a:pt x="59215" y="742854"/>
                  </a:lnTo>
                  <a:lnTo>
                    <a:pt x="62698" y="709997"/>
                  </a:lnTo>
                  <a:lnTo>
                    <a:pt x="66181" y="679923"/>
                  </a:lnTo>
                  <a:lnTo>
                    <a:pt x="69664" y="966494"/>
                  </a:lnTo>
                  <a:lnTo>
                    <a:pt x="73148" y="932796"/>
                  </a:lnTo>
                  <a:lnTo>
                    <a:pt x="76631" y="1028416"/>
                  </a:lnTo>
                  <a:lnTo>
                    <a:pt x="80114" y="996494"/>
                  </a:lnTo>
                  <a:lnTo>
                    <a:pt x="83597" y="1179562"/>
                  </a:lnTo>
                  <a:lnTo>
                    <a:pt x="87081" y="1147928"/>
                  </a:lnTo>
                  <a:lnTo>
                    <a:pt x="90564" y="1117948"/>
                  </a:lnTo>
                  <a:lnTo>
                    <a:pt x="94047" y="1179562"/>
                  </a:lnTo>
                  <a:lnTo>
                    <a:pt x="97530" y="1151359"/>
                  </a:lnTo>
                  <a:lnTo>
                    <a:pt x="101014" y="1124474"/>
                  </a:lnTo>
                  <a:lnTo>
                    <a:pt x="104497" y="1179562"/>
                  </a:lnTo>
                  <a:lnTo>
                    <a:pt x="107980" y="1154119"/>
                  </a:lnTo>
                  <a:lnTo>
                    <a:pt x="111463" y="1129750"/>
                  </a:lnTo>
                  <a:lnTo>
                    <a:pt x="114947" y="1106389"/>
                  </a:lnTo>
                  <a:lnTo>
                    <a:pt x="118430" y="1083975"/>
                  </a:lnTo>
                  <a:lnTo>
                    <a:pt x="121913" y="1062451"/>
                  </a:lnTo>
                  <a:lnTo>
                    <a:pt x="125396" y="1112664"/>
                  </a:lnTo>
                  <a:lnTo>
                    <a:pt x="128880" y="1158283"/>
                  </a:lnTo>
                  <a:lnTo>
                    <a:pt x="132363" y="1137758"/>
                  </a:lnTo>
                  <a:lnTo>
                    <a:pt x="135846" y="1117948"/>
                  </a:lnTo>
                  <a:lnTo>
                    <a:pt x="139329" y="1098816"/>
                  </a:lnTo>
                  <a:lnTo>
                    <a:pt x="142813" y="1080327"/>
                  </a:lnTo>
                  <a:lnTo>
                    <a:pt x="146296" y="1062451"/>
                  </a:lnTo>
                  <a:lnTo>
                    <a:pt x="149779" y="1045156"/>
                  </a:lnTo>
                  <a:lnTo>
                    <a:pt x="153262" y="1028416"/>
                  </a:lnTo>
                  <a:lnTo>
                    <a:pt x="156746" y="1012203"/>
                  </a:lnTo>
                  <a:lnTo>
                    <a:pt x="160229" y="996494"/>
                  </a:lnTo>
                  <a:lnTo>
                    <a:pt x="163712" y="1244095"/>
                  </a:lnTo>
                  <a:lnTo>
                    <a:pt x="167195" y="1227308"/>
                  </a:lnTo>
                  <a:lnTo>
                    <a:pt x="170679" y="1210969"/>
                  </a:lnTo>
                  <a:lnTo>
                    <a:pt x="174162" y="1195059"/>
                  </a:lnTo>
                  <a:lnTo>
                    <a:pt x="177645" y="1388225"/>
                  </a:lnTo>
                  <a:lnTo>
                    <a:pt x="181128" y="1372044"/>
                  </a:lnTo>
                  <a:lnTo>
                    <a:pt x="184612" y="1356236"/>
                  </a:lnTo>
                  <a:lnTo>
                    <a:pt x="188095" y="1632261"/>
                  </a:lnTo>
                  <a:lnTo>
                    <a:pt x="191578" y="1616355"/>
                  </a:lnTo>
                  <a:lnTo>
                    <a:pt x="195061" y="1654963"/>
                  </a:lnTo>
                  <a:lnTo>
                    <a:pt x="198545" y="1665523"/>
                  </a:lnTo>
                  <a:lnTo>
                    <a:pt x="202028" y="1650413"/>
                  </a:lnTo>
                  <a:lnTo>
                    <a:pt x="205511" y="1660745"/>
                  </a:lnTo>
                  <a:lnTo>
                    <a:pt x="208994" y="1694453"/>
                  </a:lnTo>
                  <a:lnTo>
                    <a:pt x="212478" y="1680073"/>
                  </a:lnTo>
                  <a:lnTo>
                    <a:pt x="215961" y="1711733"/>
                  </a:lnTo>
                  <a:lnTo>
                    <a:pt x="219444" y="1719845"/>
                  </a:lnTo>
                  <a:lnTo>
                    <a:pt x="222927" y="1706135"/>
                  </a:lnTo>
                  <a:lnTo>
                    <a:pt x="226411" y="1692642"/>
                  </a:lnTo>
                  <a:lnTo>
                    <a:pt x="229894" y="1679361"/>
                  </a:lnTo>
                  <a:lnTo>
                    <a:pt x="233377" y="1666286"/>
                  </a:lnTo>
                  <a:lnTo>
                    <a:pt x="236860" y="1775040"/>
                  </a:lnTo>
                  <a:lnTo>
                    <a:pt x="240344" y="1762330"/>
                  </a:lnTo>
                  <a:lnTo>
                    <a:pt x="243827" y="1749801"/>
                  </a:lnTo>
                  <a:lnTo>
                    <a:pt x="247310" y="1737449"/>
                  </a:lnTo>
                  <a:lnTo>
                    <a:pt x="250793" y="1725270"/>
                  </a:lnTo>
                  <a:lnTo>
                    <a:pt x="254277" y="1731987"/>
                  </a:lnTo>
                  <a:lnTo>
                    <a:pt x="257760" y="1738472"/>
                  </a:lnTo>
                  <a:lnTo>
                    <a:pt x="261243" y="1726783"/>
                  </a:lnTo>
                  <a:lnTo>
                    <a:pt x="264726" y="1715251"/>
                  </a:lnTo>
                  <a:lnTo>
                    <a:pt x="268210" y="1739414"/>
                  </a:lnTo>
                  <a:lnTo>
                    <a:pt x="271693" y="1728178"/>
                  </a:lnTo>
                  <a:lnTo>
                    <a:pt x="275176" y="1717086"/>
                  </a:lnTo>
                  <a:lnTo>
                    <a:pt x="278659" y="1706135"/>
                  </a:lnTo>
                  <a:lnTo>
                    <a:pt x="282143" y="1695324"/>
                  </a:lnTo>
                  <a:lnTo>
                    <a:pt x="285626" y="1701879"/>
                  </a:lnTo>
                  <a:lnTo>
                    <a:pt x="289109" y="1691331"/>
                  </a:lnTo>
                  <a:lnTo>
                    <a:pt x="292592" y="1680912"/>
                  </a:lnTo>
                  <a:lnTo>
                    <a:pt x="296075" y="1687509"/>
                  </a:lnTo>
                  <a:lnTo>
                    <a:pt x="299559" y="1677336"/>
                  </a:lnTo>
                  <a:lnTo>
                    <a:pt x="303042" y="1683848"/>
                  </a:lnTo>
                  <a:lnTo>
                    <a:pt x="306525" y="1673909"/>
                  </a:lnTo>
                  <a:lnTo>
                    <a:pt x="310008" y="1664086"/>
                  </a:lnTo>
                  <a:lnTo>
                    <a:pt x="313492" y="1654378"/>
                  </a:lnTo>
                  <a:lnTo>
                    <a:pt x="316975" y="1661017"/>
                  </a:lnTo>
                  <a:lnTo>
                    <a:pt x="320458" y="1651523"/>
                  </a:lnTo>
                  <a:lnTo>
                    <a:pt x="323941" y="1642137"/>
                  </a:lnTo>
                  <a:lnTo>
                    <a:pt x="327425" y="1679823"/>
                  </a:lnTo>
                  <a:lnTo>
                    <a:pt x="330908" y="1670622"/>
                  </a:lnTo>
                  <a:lnTo>
                    <a:pt x="334391" y="1661520"/>
                  </a:lnTo>
                  <a:lnTo>
                    <a:pt x="337874" y="1652517"/>
                  </a:lnTo>
                  <a:lnTo>
                    <a:pt x="341358" y="1643612"/>
                  </a:lnTo>
                  <a:lnTo>
                    <a:pt x="344841" y="1721822"/>
                  </a:lnTo>
                  <a:lnTo>
                    <a:pt x="348324" y="1713072"/>
                  </a:lnTo>
                  <a:lnTo>
                    <a:pt x="351807" y="1704410"/>
                  </a:lnTo>
                  <a:lnTo>
                    <a:pt x="355291" y="1723041"/>
                  </a:lnTo>
                  <a:lnTo>
                    <a:pt x="358774" y="1753835"/>
                  </a:lnTo>
                  <a:lnTo>
                    <a:pt x="362257" y="1745422"/>
                  </a:lnTo>
                  <a:lnTo>
                    <a:pt x="365740" y="1737089"/>
                  </a:lnTo>
                  <a:lnTo>
                    <a:pt x="369224" y="1728835"/>
                  </a:lnTo>
                  <a:lnTo>
                    <a:pt x="372707" y="1720659"/>
                  </a:lnTo>
                  <a:lnTo>
                    <a:pt x="376190" y="1712560"/>
                  </a:lnTo>
                  <a:lnTo>
                    <a:pt x="379673" y="1704537"/>
                  </a:lnTo>
                  <a:lnTo>
                    <a:pt x="383157" y="1696589"/>
                  </a:lnTo>
                  <a:lnTo>
                    <a:pt x="386640" y="1688714"/>
                  </a:lnTo>
                  <a:lnTo>
                    <a:pt x="390123" y="1680912"/>
                  </a:lnTo>
                  <a:lnTo>
                    <a:pt x="393606" y="1698399"/>
                  </a:lnTo>
                  <a:lnTo>
                    <a:pt x="397090" y="1703076"/>
                  </a:lnTo>
                  <a:lnTo>
                    <a:pt x="400573" y="1695475"/>
                  </a:lnTo>
                  <a:lnTo>
                    <a:pt x="404056" y="1687942"/>
                  </a:lnTo>
                  <a:lnTo>
                    <a:pt x="407539" y="1704646"/>
                  </a:lnTo>
                  <a:lnTo>
                    <a:pt x="411023" y="1697239"/>
                  </a:lnTo>
                  <a:lnTo>
                    <a:pt x="414506" y="1689896"/>
                  </a:lnTo>
                  <a:lnTo>
                    <a:pt x="417989" y="1682616"/>
                  </a:lnTo>
                  <a:lnTo>
                    <a:pt x="421472" y="1675399"/>
                  </a:lnTo>
                  <a:lnTo>
                    <a:pt x="424956" y="1714656"/>
                  </a:lnTo>
                  <a:lnTo>
                    <a:pt x="428439" y="1707550"/>
                  </a:lnTo>
                  <a:lnTo>
                    <a:pt x="431922" y="1700502"/>
                  </a:lnTo>
                  <a:lnTo>
                    <a:pt x="435405" y="1693512"/>
                  </a:lnTo>
                  <a:lnTo>
                    <a:pt x="438889" y="1686579"/>
                  </a:lnTo>
                  <a:lnTo>
                    <a:pt x="442372" y="1679703"/>
                  </a:lnTo>
                  <a:lnTo>
                    <a:pt x="445855" y="1695188"/>
                  </a:lnTo>
                  <a:lnTo>
                    <a:pt x="449338" y="1688416"/>
                  </a:lnTo>
                  <a:lnTo>
                    <a:pt x="452822" y="1681699"/>
                  </a:lnTo>
                  <a:lnTo>
                    <a:pt x="456305" y="1675035"/>
                  </a:lnTo>
                  <a:lnTo>
                    <a:pt x="459788" y="1668424"/>
                  </a:lnTo>
                  <a:lnTo>
                    <a:pt x="463271" y="1661864"/>
                  </a:lnTo>
                  <a:lnTo>
                    <a:pt x="466755" y="1655356"/>
                  </a:lnTo>
                  <a:lnTo>
                    <a:pt x="470238" y="1648899"/>
                  </a:lnTo>
                  <a:lnTo>
                    <a:pt x="473721" y="1642491"/>
                  </a:lnTo>
                  <a:lnTo>
                    <a:pt x="477204" y="1647051"/>
                  </a:lnTo>
                  <a:lnTo>
                    <a:pt x="480688" y="1640738"/>
                  </a:lnTo>
                  <a:lnTo>
                    <a:pt x="484171" y="1645254"/>
                  </a:lnTo>
                  <a:lnTo>
                    <a:pt x="487654" y="1660213"/>
                  </a:lnTo>
                  <a:lnTo>
                    <a:pt x="491137" y="1654029"/>
                  </a:lnTo>
                  <a:lnTo>
                    <a:pt x="494621" y="1647892"/>
                  </a:lnTo>
                  <a:lnTo>
                    <a:pt x="498104" y="1641800"/>
                  </a:lnTo>
                  <a:lnTo>
                    <a:pt x="501587" y="1635752"/>
                  </a:lnTo>
                  <a:lnTo>
                    <a:pt x="505070" y="1640139"/>
                  </a:lnTo>
                  <a:lnTo>
                    <a:pt x="508554" y="1634176"/>
                  </a:lnTo>
                  <a:lnTo>
                    <a:pt x="512037" y="1628256"/>
                  </a:lnTo>
                  <a:lnTo>
                    <a:pt x="515520" y="1642788"/>
                  </a:lnTo>
                  <a:lnTo>
                    <a:pt x="519003" y="1636944"/>
                  </a:lnTo>
                  <a:lnTo>
                    <a:pt x="522487" y="1631142"/>
                  </a:lnTo>
                  <a:lnTo>
                    <a:pt x="525970" y="1625380"/>
                  </a:lnTo>
                  <a:lnTo>
                    <a:pt x="529453" y="1619659"/>
                  </a:lnTo>
                  <a:lnTo>
                    <a:pt x="532936" y="1613978"/>
                  </a:lnTo>
                  <a:lnTo>
                    <a:pt x="536420" y="1628256"/>
                  </a:lnTo>
                  <a:lnTo>
                    <a:pt x="539903" y="1622644"/>
                  </a:lnTo>
                  <a:lnTo>
                    <a:pt x="543386" y="1636556"/>
                  </a:lnTo>
                  <a:lnTo>
                    <a:pt x="546869" y="1631013"/>
                  </a:lnTo>
                  <a:lnTo>
                    <a:pt x="550353" y="1625508"/>
                  </a:lnTo>
                  <a:lnTo>
                    <a:pt x="553836" y="1620039"/>
                  </a:lnTo>
                  <a:lnTo>
                    <a:pt x="557319" y="1614607"/>
                  </a:lnTo>
                  <a:lnTo>
                    <a:pt x="560802" y="1609212"/>
                  </a:lnTo>
                  <a:lnTo>
                    <a:pt x="564286" y="1603852"/>
                  </a:lnTo>
                  <a:lnTo>
                    <a:pt x="567769" y="1598528"/>
                  </a:lnTo>
                  <a:lnTo>
                    <a:pt x="571252" y="1593239"/>
                  </a:lnTo>
                  <a:lnTo>
                    <a:pt x="574735" y="1597537"/>
                  </a:lnTo>
                  <a:lnTo>
                    <a:pt x="578218" y="1592313"/>
                  </a:lnTo>
                  <a:lnTo>
                    <a:pt x="581702" y="1587123"/>
                  </a:lnTo>
                  <a:lnTo>
                    <a:pt x="585185" y="1654963"/>
                  </a:lnTo>
                  <a:lnTo>
                    <a:pt x="588668" y="1649809"/>
                  </a:lnTo>
                  <a:lnTo>
                    <a:pt x="592151" y="1644686"/>
                  </a:lnTo>
                  <a:lnTo>
                    <a:pt x="595635" y="1665523"/>
                  </a:lnTo>
                  <a:lnTo>
                    <a:pt x="599118" y="1660456"/>
                  </a:lnTo>
                  <a:lnTo>
                    <a:pt x="602601" y="1655419"/>
                  </a:lnTo>
                  <a:lnTo>
                    <a:pt x="606084" y="1675604"/>
                  </a:lnTo>
                  <a:lnTo>
                    <a:pt x="609568" y="1670622"/>
                  </a:lnTo>
                  <a:lnTo>
                    <a:pt x="613051" y="1673909"/>
                  </a:lnTo>
                  <a:lnTo>
                    <a:pt x="616534" y="1685238"/>
                  </a:lnTo>
                  <a:lnTo>
                    <a:pt x="620017" y="1680337"/>
                  </a:lnTo>
                  <a:lnTo>
                    <a:pt x="623501" y="1683481"/>
                  </a:lnTo>
                  <a:lnTo>
                    <a:pt x="626984" y="1709996"/>
                  </a:lnTo>
                  <a:lnTo>
                    <a:pt x="630467" y="1705173"/>
                  </a:lnTo>
                  <a:lnTo>
                    <a:pt x="633950" y="1700378"/>
                  </a:lnTo>
                  <a:lnTo>
                    <a:pt x="637434" y="1703277"/>
                  </a:lnTo>
                  <a:lnTo>
                    <a:pt x="640917" y="1698534"/>
                  </a:lnTo>
                  <a:lnTo>
                    <a:pt x="644400" y="1716427"/>
                  </a:lnTo>
                  <a:lnTo>
                    <a:pt x="647883" y="1719143"/>
                  </a:lnTo>
                  <a:lnTo>
                    <a:pt x="651367" y="1714475"/>
                  </a:lnTo>
                  <a:lnTo>
                    <a:pt x="654850" y="1738858"/>
                  </a:lnTo>
                  <a:lnTo>
                    <a:pt x="658333" y="1734238"/>
                  </a:lnTo>
                  <a:lnTo>
                    <a:pt x="661816" y="1729643"/>
                  </a:lnTo>
                  <a:lnTo>
                    <a:pt x="665300" y="1725072"/>
                  </a:lnTo>
                  <a:lnTo>
                    <a:pt x="668783" y="1720525"/>
                  </a:lnTo>
                  <a:lnTo>
                    <a:pt x="672266" y="1716002"/>
                  </a:lnTo>
                  <a:lnTo>
                    <a:pt x="675749" y="1711503"/>
                  </a:lnTo>
                  <a:lnTo>
                    <a:pt x="679233" y="1707028"/>
                  </a:lnTo>
                  <a:lnTo>
                    <a:pt x="682716" y="1702575"/>
                  </a:lnTo>
                  <a:lnTo>
                    <a:pt x="686199" y="1698146"/>
                  </a:lnTo>
                  <a:lnTo>
                    <a:pt x="689682" y="1693740"/>
                  </a:lnTo>
                  <a:lnTo>
                    <a:pt x="693166" y="1689357"/>
                  </a:lnTo>
                  <a:lnTo>
                    <a:pt x="696649" y="1692098"/>
                  </a:lnTo>
                  <a:lnTo>
                    <a:pt x="700132" y="1687759"/>
                  </a:lnTo>
                  <a:lnTo>
                    <a:pt x="703615" y="1683442"/>
                  </a:lnTo>
                  <a:lnTo>
                    <a:pt x="707099" y="1686189"/>
                  </a:lnTo>
                  <a:lnTo>
                    <a:pt x="710582" y="1681915"/>
                  </a:lnTo>
                  <a:lnTo>
                    <a:pt x="714065" y="1684648"/>
                  </a:lnTo>
                  <a:lnTo>
                    <a:pt x="717548" y="1680416"/>
                  </a:lnTo>
                  <a:lnTo>
                    <a:pt x="721032" y="1676204"/>
                  </a:lnTo>
                  <a:lnTo>
                    <a:pt x="724515" y="1672014"/>
                  </a:lnTo>
                  <a:lnTo>
                    <a:pt x="727998" y="1708631"/>
                  </a:lnTo>
                  <a:lnTo>
                    <a:pt x="731481" y="1704476"/>
                  </a:lnTo>
                  <a:lnTo>
                    <a:pt x="734965" y="1706960"/>
                  </a:lnTo>
                  <a:lnTo>
                    <a:pt x="738448" y="1728835"/>
                  </a:lnTo>
                  <a:lnTo>
                    <a:pt x="741931" y="1724737"/>
                  </a:lnTo>
                  <a:lnTo>
                    <a:pt x="745414" y="1720659"/>
                  </a:lnTo>
                  <a:lnTo>
                    <a:pt x="748898" y="1716600"/>
                  </a:lnTo>
                  <a:lnTo>
                    <a:pt x="752381" y="1718938"/>
                  </a:lnTo>
                  <a:lnTo>
                    <a:pt x="755864" y="1752241"/>
                  </a:lnTo>
                  <a:lnTo>
                    <a:pt x="759347" y="1748237"/>
                  </a:lnTo>
                  <a:lnTo>
                    <a:pt x="762831" y="1744252"/>
                  </a:lnTo>
                  <a:lnTo>
                    <a:pt x="766314" y="1740284"/>
                  </a:lnTo>
                  <a:lnTo>
                    <a:pt x="769797" y="1736335"/>
                  </a:lnTo>
                  <a:lnTo>
                    <a:pt x="773280" y="1732404"/>
                  </a:lnTo>
                  <a:lnTo>
                    <a:pt x="776764" y="1734558"/>
                  </a:lnTo>
                  <a:lnTo>
                    <a:pt x="780247" y="1730662"/>
                  </a:lnTo>
                  <a:lnTo>
                    <a:pt x="783730" y="1744739"/>
                  </a:lnTo>
                  <a:lnTo>
                    <a:pt x="787213" y="1746781"/>
                  </a:lnTo>
                  <a:lnTo>
                    <a:pt x="790697" y="1742936"/>
                  </a:lnTo>
                  <a:lnTo>
                    <a:pt x="794180" y="1739108"/>
                  </a:lnTo>
                  <a:lnTo>
                    <a:pt x="797663" y="1746986"/>
                  </a:lnTo>
                  <a:lnTo>
                    <a:pt x="801146" y="1743192"/>
                  </a:lnTo>
                  <a:lnTo>
                    <a:pt x="804630" y="1745200"/>
                  </a:lnTo>
                  <a:lnTo>
                    <a:pt x="808113" y="1752897"/>
                  </a:lnTo>
                  <a:lnTo>
                    <a:pt x="811596" y="1749151"/>
                  </a:lnTo>
                  <a:lnTo>
                    <a:pt x="815079" y="1751095"/>
                  </a:lnTo>
                  <a:lnTo>
                    <a:pt x="818563" y="1747381"/>
                  </a:lnTo>
                  <a:lnTo>
                    <a:pt x="822046" y="1743684"/>
                  </a:lnTo>
                  <a:lnTo>
                    <a:pt x="825529" y="1740002"/>
                  </a:lnTo>
                  <a:lnTo>
                    <a:pt x="829012" y="1736335"/>
                  </a:lnTo>
                  <a:lnTo>
                    <a:pt x="832496" y="1738320"/>
                  </a:lnTo>
                  <a:lnTo>
                    <a:pt x="835979" y="1740284"/>
                  </a:lnTo>
                  <a:lnTo>
                    <a:pt x="839462" y="1736663"/>
                  </a:lnTo>
                  <a:lnTo>
                    <a:pt x="842945" y="1744151"/>
                  </a:lnTo>
                  <a:lnTo>
                    <a:pt x="846429" y="1740560"/>
                  </a:lnTo>
                  <a:lnTo>
                    <a:pt x="849912" y="1736984"/>
                  </a:lnTo>
                  <a:lnTo>
                    <a:pt x="853395" y="1733422"/>
                  </a:lnTo>
                  <a:lnTo>
                    <a:pt x="856878" y="1740829"/>
                  </a:lnTo>
                  <a:lnTo>
                    <a:pt x="860361" y="1737296"/>
                  </a:lnTo>
                  <a:lnTo>
                    <a:pt x="863845" y="1733778"/>
                  </a:lnTo>
                  <a:lnTo>
                    <a:pt x="867328" y="1730273"/>
                  </a:lnTo>
                  <a:lnTo>
                    <a:pt x="870811" y="1726783"/>
                  </a:lnTo>
                  <a:lnTo>
                    <a:pt x="874294" y="1728733"/>
                  </a:lnTo>
                  <a:lnTo>
                    <a:pt x="877778" y="1730662"/>
                  </a:lnTo>
                  <a:lnTo>
                    <a:pt x="881261" y="1727214"/>
                  </a:lnTo>
                  <a:lnTo>
                    <a:pt x="884744" y="1723779"/>
                  </a:lnTo>
                  <a:lnTo>
                    <a:pt x="888227" y="1720357"/>
                  </a:lnTo>
                  <a:lnTo>
                    <a:pt x="891711" y="1716950"/>
                  </a:lnTo>
                  <a:lnTo>
                    <a:pt x="895194" y="1713556"/>
                  </a:lnTo>
                  <a:lnTo>
                    <a:pt x="898677" y="1710175"/>
                  </a:lnTo>
                  <a:lnTo>
                    <a:pt x="902160" y="1706807"/>
                  </a:lnTo>
                  <a:lnTo>
                    <a:pt x="905644" y="1703453"/>
                  </a:lnTo>
                  <a:lnTo>
                    <a:pt x="909127" y="1700112"/>
                  </a:lnTo>
                  <a:lnTo>
                    <a:pt x="912610" y="1696784"/>
                  </a:lnTo>
                  <a:lnTo>
                    <a:pt x="916093" y="1709439"/>
                  </a:lnTo>
                  <a:lnTo>
                    <a:pt x="919577" y="1706135"/>
                  </a:lnTo>
                  <a:lnTo>
                    <a:pt x="923060" y="1708104"/>
                  </a:lnTo>
                  <a:lnTo>
                    <a:pt x="926543" y="1704825"/>
                  </a:lnTo>
                  <a:lnTo>
                    <a:pt x="930026" y="1701559"/>
                  </a:lnTo>
                  <a:lnTo>
                    <a:pt x="933510" y="1703533"/>
                  </a:lnTo>
                  <a:lnTo>
                    <a:pt x="936993" y="1705488"/>
                  </a:lnTo>
                  <a:lnTo>
                    <a:pt x="940476" y="1702258"/>
                  </a:lnTo>
                  <a:lnTo>
                    <a:pt x="943959" y="1699041"/>
                  </a:lnTo>
                  <a:lnTo>
                    <a:pt x="947443" y="1701000"/>
                  </a:lnTo>
                  <a:lnTo>
                    <a:pt x="950926" y="1697807"/>
                  </a:lnTo>
                  <a:lnTo>
                    <a:pt x="954409" y="1724994"/>
                  </a:lnTo>
                  <a:lnTo>
                    <a:pt x="957892" y="1721822"/>
                  </a:lnTo>
                  <a:lnTo>
                    <a:pt x="961376" y="1718662"/>
                  </a:lnTo>
                  <a:lnTo>
                    <a:pt x="964859" y="1715513"/>
                  </a:lnTo>
                  <a:lnTo>
                    <a:pt x="968342" y="1712376"/>
                  </a:lnTo>
                  <a:lnTo>
                    <a:pt x="971825" y="1709250"/>
                  </a:lnTo>
                  <a:lnTo>
                    <a:pt x="975309" y="1711095"/>
                  </a:lnTo>
                  <a:lnTo>
                    <a:pt x="978792" y="1707992"/>
                  </a:lnTo>
                  <a:lnTo>
                    <a:pt x="982275" y="1709832"/>
                  </a:lnTo>
                  <a:lnTo>
                    <a:pt x="985758" y="1716532"/>
                  </a:lnTo>
                  <a:lnTo>
                    <a:pt x="989242" y="1713461"/>
                  </a:lnTo>
                  <a:lnTo>
                    <a:pt x="992725" y="1710401"/>
                  </a:lnTo>
                  <a:lnTo>
                    <a:pt x="996208" y="1707352"/>
                  </a:lnTo>
                  <a:lnTo>
                    <a:pt x="999691" y="1704314"/>
                  </a:lnTo>
                  <a:lnTo>
                    <a:pt x="1003175" y="1706135"/>
                  </a:lnTo>
                  <a:lnTo>
                    <a:pt x="1006658" y="1703118"/>
                  </a:lnTo>
                  <a:lnTo>
                    <a:pt x="1010141" y="1700112"/>
                  </a:lnTo>
                  <a:lnTo>
                    <a:pt x="1013624" y="1697116"/>
                  </a:lnTo>
                  <a:lnTo>
                    <a:pt x="1017108" y="1694131"/>
                  </a:lnTo>
                  <a:lnTo>
                    <a:pt x="1020591" y="1691156"/>
                  </a:lnTo>
                  <a:lnTo>
                    <a:pt x="1024074" y="1688192"/>
                  </a:lnTo>
                  <a:lnTo>
                    <a:pt x="1027557" y="1690058"/>
                  </a:lnTo>
                  <a:lnTo>
                    <a:pt x="1031041" y="1687113"/>
                  </a:lnTo>
                  <a:lnTo>
                    <a:pt x="1034524" y="1684179"/>
                  </a:lnTo>
                  <a:lnTo>
                    <a:pt x="1038007" y="1681256"/>
                  </a:lnTo>
                  <a:lnTo>
                    <a:pt x="1041490" y="1678342"/>
                  </a:lnTo>
                  <a:lnTo>
                    <a:pt x="1044974" y="1680230"/>
                  </a:lnTo>
                  <a:lnTo>
                    <a:pt x="1048457" y="1677336"/>
                  </a:lnTo>
                  <a:lnTo>
                    <a:pt x="1051940" y="1674452"/>
                  </a:lnTo>
                  <a:lnTo>
                    <a:pt x="1055423" y="1677543"/>
                  </a:lnTo>
                  <a:lnTo>
                    <a:pt x="1058907" y="1677762"/>
                  </a:lnTo>
                  <a:lnTo>
                    <a:pt x="1062390" y="1675360"/>
                  </a:lnTo>
                  <a:lnTo>
                    <a:pt x="1065873" y="1672514"/>
                  </a:lnTo>
                  <a:lnTo>
                    <a:pt x="1069356" y="1669677"/>
                  </a:lnTo>
                  <a:lnTo>
                    <a:pt x="1072840" y="1671562"/>
                  </a:lnTo>
                  <a:lnTo>
                    <a:pt x="1076323" y="1668744"/>
                  </a:lnTo>
                  <a:lnTo>
                    <a:pt x="1079806" y="1665935"/>
                  </a:lnTo>
                  <a:lnTo>
                    <a:pt x="1083289" y="1681735"/>
                  </a:lnTo>
                  <a:lnTo>
                    <a:pt x="1086773" y="1678942"/>
                  </a:lnTo>
                  <a:lnTo>
                    <a:pt x="1090256" y="1676160"/>
                  </a:lnTo>
                  <a:lnTo>
                    <a:pt x="1093739" y="1677975"/>
                  </a:lnTo>
                  <a:lnTo>
                    <a:pt x="1097222" y="1675210"/>
                  </a:lnTo>
                  <a:lnTo>
                    <a:pt x="1100706" y="1672454"/>
                  </a:lnTo>
                  <a:lnTo>
                    <a:pt x="1104189" y="1687826"/>
                  </a:lnTo>
                  <a:lnTo>
                    <a:pt x="1107672" y="1689559"/>
                  </a:lnTo>
                  <a:lnTo>
                    <a:pt x="1111155" y="1686827"/>
                  </a:lnTo>
                  <a:lnTo>
                    <a:pt x="1114639" y="1684104"/>
                  </a:lnTo>
                  <a:lnTo>
                    <a:pt x="1118122" y="1681390"/>
                  </a:lnTo>
                  <a:lnTo>
                    <a:pt x="1121605" y="1683134"/>
                  </a:lnTo>
                  <a:lnTo>
                    <a:pt x="1125088" y="1680437"/>
                  </a:lnTo>
                  <a:lnTo>
                    <a:pt x="1128572" y="1677749"/>
                  </a:lnTo>
                  <a:lnTo>
                    <a:pt x="1132055" y="1675069"/>
                  </a:lnTo>
                  <a:lnTo>
                    <a:pt x="1135538" y="1672398"/>
                  </a:lnTo>
                  <a:lnTo>
                    <a:pt x="1139021" y="1669735"/>
                  </a:lnTo>
                  <a:lnTo>
                    <a:pt x="1142505" y="1667081"/>
                  </a:lnTo>
                  <a:lnTo>
                    <a:pt x="1145988" y="1664435"/>
                  </a:lnTo>
                  <a:lnTo>
                    <a:pt x="1149471" y="1661797"/>
                  </a:lnTo>
                  <a:lnTo>
                    <a:pt x="1152954" y="1659168"/>
                  </a:lnTo>
                  <a:lnTo>
                    <a:pt x="1156437" y="1660969"/>
                  </a:lnTo>
                  <a:lnTo>
                    <a:pt x="1159921" y="1658356"/>
                  </a:lnTo>
                  <a:lnTo>
                    <a:pt x="1163404" y="1664528"/>
                  </a:lnTo>
                  <a:lnTo>
                    <a:pt x="1166887" y="1661930"/>
                  </a:lnTo>
                  <a:lnTo>
                    <a:pt x="1170370" y="1659340"/>
                  </a:lnTo>
                  <a:lnTo>
                    <a:pt x="1173854" y="1661113"/>
                  </a:lnTo>
                  <a:lnTo>
                    <a:pt x="1177337" y="1662872"/>
                  </a:lnTo>
                  <a:lnTo>
                    <a:pt x="1180820" y="1660305"/>
                  </a:lnTo>
                  <a:lnTo>
                    <a:pt x="1184303" y="1657746"/>
                  </a:lnTo>
                  <a:lnTo>
                    <a:pt x="1187787" y="1655195"/>
                  </a:lnTo>
                  <a:lnTo>
                    <a:pt x="1191270" y="1652651"/>
                  </a:lnTo>
                  <a:lnTo>
                    <a:pt x="1194753" y="1650115"/>
                  </a:lnTo>
                  <a:lnTo>
                    <a:pt x="1198236" y="1647588"/>
                  </a:lnTo>
                  <a:lnTo>
                    <a:pt x="1201720" y="1649376"/>
                  </a:lnTo>
                  <a:lnTo>
                    <a:pt x="1205203" y="1672295"/>
                  </a:lnTo>
                  <a:lnTo>
                    <a:pt x="1208686" y="1669786"/>
                  </a:lnTo>
                  <a:lnTo>
                    <a:pt x="1212169" y="1675604"/>
                  </a:lnTo>
                  <a:lnTo>
                    <a:pt x="1215653" y="1673109"/>
                  </a:lnTo>
                  <a:lnTo>
                    <a:pt x="1219136" y="1670622"/>
                  </a:lnTo>
                  <a:lnTo>
                    <a:pt x="1222619" y="1672271"/>
                  </a:lnTo>
                  <a:lnTo>
                    <a:pt x="1226102" y="1669798"/>
                  </a:lnTo>
                  <a:lnTo>
                    <a:pt x="1229586" y="1667332"/>
                  </a:lnTo>
                  <a:lnTo>
                    <a:pt x="1233069" y="1673074"/>
                  </a:lnTo>
                  <a:lnTo>
                    <a:pt x="1236552" y="1690802"/>
                  </a:lnTo>
                  <a:lnTo>
                    <a:pt x="1240035" y="1688355"/>
                  </a:lnTo>
                  <a:lnTo>
                    <a:pt x="1243519" y="1693860"/>
                  </a:lnTo>
                  <a:lnTo>
                    <a:pt x="1247002" y="1691426"/>
                  </a:lnTo>
                  <a:lnTo>
                    <a:pt x="1250485" y="1688999"/>
                  </a:lnTo>
                  <a:lnTo>
                    <a:pt x="1253968" y="1686579"/>
                  </a:lnTo>
                  <a:lnTo>
                    <a:pt x="1257452" y="1688111"/>
                  </a:lnTo>
                  <a:lnTo>
                    <a:pt x="1260935" y="1685705"/>
                  </a:lnTo>
                  <a:lnTo>
                    <a:pt x="1264418" y="1695036"/>
                  </a:lnTo>
                  <a:lnTo>
                    <a:pt x="1267901" y="1692642"/>
                  </a:lnTo>
                  <a:lnTo>
                    <a:pt x="1271385" y="1690255"/>
                  </a:lnTo>
                  <a:lnTo>
                    <a:pt x="1274868" y="1691750"/>
                  </a:lnTo>
                  <a:lnTo>
                    <a:pt x="1278351" y="1689376"/>
                  </a:lnTo>
                  <a:lnTo>
                    <a:pt x="1281834" y="1687009"/>
                  </a:lnTo>
                  <a:lnTo>
                    <a:pt x="1285318" y="1684648"/>
                  </a:lnTo>
                  <a:lnTo>
                    <a:pt x="1288801" y="1682294"/>
                  </a:lnTo>
                  <a:lnTo>
                    <a:pt x="1292284" y="1679947"/>
                  </a:lnTo>
                  <a:lnTo>
                    <a:pt x="1295767" y="1681462"/>
                  </a:lnTo>
                  <a:lnTo>
                    <a:pt x="1299251" y="1679127"/>
                  </a:lnTo>
                  <a:lnTo>
                    <a:pt x="1302734" y="1680639"/>
                  </a:lnTo>
                  <a:lnTo>
                    <a:pt x="1306217" y="1685946"/>
                  </a:lnTo>
                  <a:lnTo>
                    <a:pt x="1309700" y="1683630"/>
                  </a:lnTo>
                  <a:lnTo>
                    <a:pt x="1313184" y="1688884"/>
                  </a:lnTo>
                  <a:lnTo>
                    <a:pt x="1316667" y="1694080"/>
                  </a:lnTo>
                  <a:lnTo>
                    <a:pt x="1320150" y="1691781"/>
                  </a:lnTo>
                  <a:lnTo>
                    <a:pt x="1323633" y="1700621"/>
                  </a:lnTo>
                  <a:lnTo>
                    <a:pt x="1327117" y="1698333"/>
                  </a:lnTo>
                  <a:lnTo>
                    <a:pt x="1330600" y="1696052"/>
                  </a:lnTo>
                  <a:lnTo>
                    <a:pt x="1334083" y="1697457"/>
                  </a:lnTo>
                  <a:lnTo>
                    <a:pt x="1337566" y="1695188"/>
                  </a:lnTo>
                  <a:lnTo>
                    <a:pt x="1341050" y="1700237"/>
                  </a:lnTo>
                  <a:lnTo>
                    <a:pt x="1344533" y="1705233"/>
                  </a:lnTo>
                  <a:lnTo>
                    <a:pt x="1348016" y="1702981"/>
                  </a:lnTo>
                  <a:lnTo>
                    <a:pt x="1351499" y="1700735"/>
                  </a:lnTo>
                  <a:lnTo>
                    <a:pt x="1354983" y="1698495"/>
                  </a:lnTo>
                  <a:lnTo>
                    <a:pt x="1358466" y="1696260"/>
                  </a:lnTo>
                  <a:lnTo>
                    <a:pt x="1361949" y="1708359"/>
                  </a:lnTo>
                  <a:lnTo>
                    <a:pt x="1365432" y="1706135"/>
                  </a:lnTo>
                  <a:lnTo>
                    <a:pt x="1368916" y="1703918"/>
                  </a:lnTo>
                  <a:lnTo>
                    <a:pt x="1372399" y="1701706"/>
                  </a:lnTo>
                  <a:lnTo>
                    <a:pt x="1375882" y="1699500"/>
                  </a:lnTo>
                  <a:lnTo>
                    <a:pt x="1379365" y="1697299"/>
                  </a:lnTo>
                  <a:lnTo>
                    <a:pt x="1382849" y="1695104"/>
                  </a:lnTo>
                  <a:lnTo>
                    <a:pt x="1386332" y="1696460"/>
                  </a:lnTo>
                  <a:lnTo>
                    <a:pt x="1389815" y="1694276"/>
                  </a:lnTo>
                  <a:lnTo>
                    <a:pt x="1393298" y="1706135"/>
                  </a:lnTo>
                  <a:lnTo>
                    <a:pt x="1396782" y="1717780"/>
                  </a:lnTo>
                  <a:lnTo>
                    <a:pt x="1400265" y="1715612"/>
                  </a:lnTo>
                  <a:lnTo>
                    <a:pt x="1403748" y="1713449"/>
                  </a:lnTo>
                  <a:lnTo>
                    <a:pt x="1407231" y="1714712"/>
                  </a:lnTo>
                  <a:lnTo>
                    <a:pt x="1410715" y="1712560"/>
                  </a:lnTo>
                  <a:lnTo>
                    <a:pt x="1414198" y="1713820"/>
                  </a:lnTo>
                  <a:lnTo>
                    <a:pt x="1417681" y="1711679"/>
                  </a:lnTo>
                  <a:lnTo>
                    <a:pt x="1421164" y="1712936"/>
                  </a:lnTo>
                  <a:lnTo>
                    <a:pt x="1424648" y="1710805"/>
                  </a:lnTo>
                  <a:lnTo>
                    <a:pt x="1428131" y="1708679"/>
                  </a:lnTo>
                  <a:lnTo>
                    <a:pt x="1431614" y="1709939"/>
                  </a:lnTo>
                  <a:lnTo>
                    <a:pt x="1435097" y="1711192"/>
                  </a:lnTo>
                  <a:lnTo>
                    <a:pt x="1438580" y="1709081"/>
                  </a:lnTo>
                  <a:lnTo>
                    <a:pt x="1442064" y="1706976"/>
                  </a:lnTo>
                  <a:lnTo>
                    <a:pt x="1445547" y="1704876"/>
                  </a:lnTo>
                  <a:lnTo>
                    <a:pt x="1449030" y="1702781"/>
                  </a:lnTo>
                  <a:lnTo>
                    <a:pt x="1452513" y="1704045"/>
                  </a:lnTo>
                  <a:lnTo>
                    <a:pt x="1455997" y="1701961"/>
                  </a:lnTo>
                  <a:lnTo>
                    <a:pt x="1459480" y="1699881"/>
                  </a:lnTo>
                  <a:lnTo>
                    <a:pt x="1462963" y="1707792"/>
                  </a:lnTo>
                  <a:lnTo>
                    <a:pt x="1466446" y="1705722"/>
                  </a:lnTo>
                  <a:lnTo>
                    <a:pt x="1469930" y="1703657"/>
                  </a:lnTo>
                  <a:lnTo>
                    <a:pt x="1473413" y="1704900"/>
                  </a:lnTo>
                  <a:lnTo>
                    <a:pt x="1476896" y="1715935"/>
                  </a:lnTo>
                  <a:lnTo>
                    <a:pt x="1480379" y="1713884"/>
                  </a:lnTo>
                  <a:lnTo>
                    <a:pt x="1483863" y="1715081"/>
                  </a:lnTo>
                  <a:lnTo>
                    <a:pt x="1487346" y="1713039"/>
                  </a:lnTo>
                  <a:lnTo>
                    <a:pt x="1490829" y="1714233"/>
                  </a:lnTo>
                  <a:lnTo>
                    <a:pt x="1494312" y="1725006"/>
                  </a:lnTo>
                  <a:lnTo>
                    <a:pt x="1497796" y="1722978"/>
                  </a:lnTo>
                  <a:lnTo>
                    <a:pt x="1501279" y="1720956"/>
                  </a:lnTo>
                  <a:lnTo>
                    <a:pt x="1504762" y="1731558"/>
                  </a:lnTo>
                  <a:lnTo>
                    <a:pt x="1508245" y="1729544"/>
                  </a:lnTo>
                  <a:lnTo>
                    <a:pt x="1511729" y="1746130"/>
                  </a:lnTo>
                  <a:lnTo>
                    <a:pt x="1515212" y="1744126"/>
                  </a:lnTo>
                  <a:lnTo>
                    <a:pt x="1518695" y="1742126"/>
                  </a:lnTo>
                  <a:lnTo>
                    <a:pt x="1522178" y="1743192"/>
                  </a:lnTo>
                  <a:lnTo>
                    <a:pt x="1525662" y="1741201"/>
                  </a:lnTo>
                  <a:lnTo>
                    <a:pt x="1529145" y="1739216"/>
                  </a:lnTo>
                  <a:lnTo>
                    <a:pt x="1532628" y="1740284"/>
                  </a:lnTo>
                  <a:lnTo>
                    <a:pt x="1536111" y="1738307"/>
                  </a:lnTo>
                  <a:lnTo>
                    <a:pt x="1539595" y="1736335"/>
                  </a:lnTo>
                  <a:lnTo>
                    <a:pt x="1543078" y="1734367"/>
                  </a:lnTo>
                  <a:lnTo>
                    <a:pt x="1546561" y="1741490"/>
                  </a:lnTo>
                  <a:lnTo>
                    <a:pt x="1550044" y="1739531"/>
                  </a:lnTo>
                  <a:lnTo>
                    <a:pt x="1553528" y="1743582"/>
                  </a:lnTo>
                  <a:lnTo>
                    <a:pt x="1557011" y="1741632"/>
                  </a:lnTo>
                  <a:lnTo>
                    <a:pt x="1560494" y="1742673"/>
                  </a:lnTo>
                  <a:lnTo>
                    <a:pt x="1563977" y="1752580"/>
                  </a:lnTo>
                  <a:lnTo>
                    <a:pt x="1567461" y="1750642"/>
                  </a:lnTo>
                  <a:lnTo>
                    <a:pt x="1570944" y="1757490"/>
                  </a:lnTo>
                  <a:lnTo>
                    <a:pt x="1574427" y="1755562"/>
                  </a:lnTo>
                  <a:lnTo>
                    <a:pt x="1577910" y="1753637"/>
                  </a:lnTo>
                  <a:lnTo>
                    <a:pt x="1581394" y="1751717"/>
                  </a:lnTo>
                  <a:lnTo>
                    <a:pt x="1584877" y="1755607"/>
                  </a:lnTo>
                  <a:lnTo>
                    <a:pt x="1588360" y="1753695"/>
                  </a:lnTo>
                  <a:lnTo>
                    <a:pt x="1591843" y="1751787"/>
                  </a:lnTo>
                  <a:lnTo>
                    <a:pt x="1595327" y="1749884"/>
                  </a:lnTo>
                  <a:lnTo>
                    <a:pt x="1598810" y="1747985"/>
                  </a:lnTo>
                  <a:lnTo>
                    <a:pt x="1602293" y="1746090"/>
                  </a:lnTo>
                  <a:lnTo>
                    <a:pt x="1605776" y="1752835"/>
                  </a:lnTo>
                  <a:lnTo>
                    <a:pt x="1609260" y="1750948"/>
                  </a:lnTo>
                  <a:lnTo>
                    <a:pt x="1612743" y="1749065"/>
                  </a:lnTo>
                  <a:lnTo>
                    <a:pt x="1616226" y="1752897"/>
                  </a:lnTo>
                  <a:lnTo>
                    <a:pt x="1619709" y="1751022"/>
                  </a:lnTo>
                  <a:lnTo>
                    <a:pt x="1623193" y="1751992"/>
                  </a:lnTo>
                  <a:lnTo>
                    <a:pt x="1626676" y="1755780"/>
                  </a:lnTo>
                  <a:lnTo>
                    <a:pt x="1630159" y="1753917"/>
                  </a:lnTo>
                  <a:lnTo>
                    <a:pt x="1633642" y="1757677"/>
                  </a:lnTo>
                  <a:lnTo>
                    <a:pt x="1637126" y="1755822"/>
                  </a:lnTo>
                  <a:lnTo>
                    <a:pt x="1640609" y="1756767"/>
                  </a:lnTo>
                  <a:lnTo>
                    <a:pt x="1644092" y="1757706"/>
                  </a:lnTo>
                  <a:lnTo>
                    <a:pt x="1647575" y="1755863"/>
                  </a:lnTo>
                  <a:lnTo>
                    <a:pt x="1651059" y="1754024"/>
                  </a:lnTo>
                  <a:lnTo>
                    <a:pt x="1654542" y="1754967"/>
                  </a:lnTo>
                  <a:lnTo>
                    <a:pt x="1658025" y="1753136"/>
                  </a:lnTo>
                  <a:lnTo>
                    <a:pt x="1661508" y="1751308"/>
                  </a:lnTo>
                  <a:lnTo>
                    <a:pt x="1664992" y="1749485"/>
                  </a:lnTo>
                  <a:lnTo>
                    <a:pt x="1668475" y="1747665"/>
                  </a:lnTo>
                  <a:lnTo>
                    <a:pt x="1671958" y="1745849"/>
                  </a:lnTo>
                  <a:lnTo>
                    <a:pt x="1675441" y="1744036"/>
                  </a:lnTo>
                  <a:lnTo>
                    <a:pt x="1678925" y="1742228"/>
                  </a:lnTo>
                  <a:lnTo>
                    <a:pt x="1682408" y="1740423"/>
                  </a:lnTo>
                  <a:lnTo>
                    <a:pt x="1685891" y="1741391"/>
                  </a:lnTo>
                  <a:lnTo>
                    <a:pt x="1689374" y="1739593"/>
                  </a:lnTo>
                  <a:lnTo>
                    <a:pt x="1692858" y="1737800"/>
                  </a:lnTo>
                  <a:lnTo>
                    <a:pt x="1696341" y="1741521"/>
                  </a:lnTo>
                  <a:lnTo>
                    <a:pt x="1699824" y="1739735"/>
                  </a:lnTo>
                  <a:lnTo>
                    <a:pt x="1703307" y="1737952"/>
                  </a:lnTo>
                  <a:lnTo>
                    <a:pt x="1706791" y="1736173"/>
                  </a:lnTo>
                  <a:lnTo>
                    <a:pt x="1710274" y="1734398"/>
                  </a:lnTo>
                  <a:lnTo>
                    <a:pt x="1713757" y="1743546"/>
                  </a:lnTo>
                  <a:lnTo>
                    <a:pt x="1717240" y="1741778"/>
                  </a:lnTo>
                  <a:lnTo>
                    <a:pt x="1720723" y="1740013"/>
                  </a:lnTo>
                  <a:lnTo>
                    <a:pt x="1724207" y="1738252"/>
                  </a:lnTo>
                  <a:lnTo>
                    <a:pt x="1727690" y="1736495"/>
                  </a:lnTo>
                  <a:lnTo>
                    <a:pt x="1731173" y="1742841"/>
                  </a:lnTo>
                  <a:lnTo>
                    <a:pt x="1734656" y="1743775"/>
                  </a:lnTo>
                  <a:lnTo>
                    <a:pt x="1738140" y="1742028"/>
                  </a:lnTo>
                  <a:lnTo>
                    <a:pt x="1741623" y="1740284"/>
                  </a:lnTo>
                  <a:lnTo>
                    <a:pt x="1745106" y="1767528"/>
                  </a:lnTo>
                  <a:lnTo>
                    <a:pt x="1748589" y="1765792"/>
                  </a:lnTo>
                  <a:lnTo>
                    <a:pt x="1752073" y="1769227"/>
                  </a:lnTo>
                  <a:lnTo>
                    <a:pt x="1755556" y="1770069"/>
                  </a:lnTo>
                  <a:lnTo>
                    <a:pt x="1759039" y="1768344"/>
                  </a:lnTo>
                  <a:lnTo>
                    <a:pt x="1762522" y="1766621"/>
                  </a:lnTo>
                  <a:lnTo>
                    <a:pt x="1766006" y="1764903"/>
                  </a:lnTo>
                  <a:lnTo>
                    <a:pt x="1769489" y="1763187"/>
                  </a:lnTo>
                  <a:lnTo>
                    <a:pt x="1772972" y="1774222"/>
                  </a:lnTo>
                  <a:lnTo>
                    <a:pt x="1776455" y="1772513"/>
                  </a:lnTo>
                  <a:lnTo>
                    <a:pt x="1779939" y="1770808"/>
                  </a:lnTo>
                  <a:lnTo>
                    <a:pt x="1783422" y="1774153"/>
                  </a:lnTo>
                  <a:lnTo>
                    <a:pt x="1786905" y="1772454"/>
                  </a:lnTo>
                  <a:lnTo>
                    <a:pt x="1790388" y="1770759"/>
                  </a:lnTo>
                  <a:lnTo>
                    <a:pt x="1793872" y="1774084"/>
                  </a:lnTo>
                  <a:lnTo>
                    <a:pt x="1797355" y="1772395"/>
                  </a:lnTo>
                  <a:lnTo>
                    <a:pt x="1800838" y="1773208"/>
                  </a:lnTo>
                  <a:lnTo>
                    <a:pt x="1804321" y="1788810"/>
                  </a:lnTo>
                  <a:lnTo>
                    <a:pt x="1807805" y="1787132"/>
                  </a:lnTo>
                  <a:lnTo>
                    <a:pt x="1811288" y="1790332"/>
                  </a:lnTo>
                  <a:lnTo>
                    <a:pt x="1814771" y="1795921"/>
                  </a:lnTo>
                  <a:lnTo>
                    <a:pt x="1818254" y="1794253"/>
                  </a:lnTo>
                  <a:lnTo>
                    <a:pt x="1821738" y="1794994"/>
                  </a:lnTo>
                  <a:lnTo>
                    <a:pt x="1825221" y="1793332"/>
                  </a:lnTo>
                  <a:lnTo>
                    <a:pt x="1828704" y="1791674"/>
                  </a:lnTo>
                  <a:lnTo>
                    <a:pt x="1832187" y="1794812"/>
                  </a:lnTo>
                  <a:lnTo>
                    <a:pt x="1835671" y="1793159"/>
                  </a:lnTo>
                  <a:lnTo>
                    <a:pt x="1839154" y="1791510"/>
                  </a:lnTo>
                  <a:lnTo>
                    <a:pt x="1842637" y="1789863"/>
                  </a:lnTo>
                  <a:lnTo>
                    <a:pt x="1846120" y="1788220"/>
                  </a:lnTo>
                  <a:lnTo>
                    <a:pt x="1849604" y="1786580"/>
                  </a:lnTo>
                  <a:lnTo>
                    <a:pt x="1853087" y="1789710"/>
                  </a:lnTo>
                  <a:lnTo>
                    <a:pt x="1856570" y="1788076"/>
                  </a:lnTo>
                  <a:lnTo>
                    <a:pt x="1860053" y="1786445"/>
                  </a:lnTo>
                  <a:lnTo>
                    <a:pt x="1863537" y="1784817"/>
                  </a:lnTo>
                  <a:lnTo>
                    <a:pt x="1867020" y="1783192"/>
                  </a:lnTo>
                  <a:lnTo>
                    <a:pt x="1870503" y="1781570"/>
                  </a:lnTo>
                  <a:lnTo>
                    <a:pt x="1873986" y="1779950"/>
                  </a:lnTo>
                  <a:lnTo>
                    <a:pt x="1877470" y="1778334"/>
                  </a:lnTo>
                  <a:lnTo>
                    <a:pt x="1880953" y="1776721"/>
                  </a:lnTo>
                  <a:lnTo>
                    <a:pt x="1884436" y="1775110"/>
                  </a:lnTo>
                  <a:lnTo>
                    <a:pt x="1887919" y="1773502"/>
                  </a:lnTo>
                  <a:lnTo>
                    <a:pt x="1891403" y="1771898"/>
                  </a:lnTo>
                  <a:lnTo>
                    <a:pt x="1894886" y="1770296"/>
                  </a:lnTo>
                  <a:lnTo>
                    <a:pt x="1898369" y="1768697"/>
                  </a:lnTo>
                  <a:lnTo>
                    <a:pt x="1901852" y="1767101"/>
                  </a:lnTo>
                  <a:lnTo>
                    <a:pt x="1905336" y="1772615"/>
                  </a:lnTo>
                  <a:lnTo>
                    <a:pt x="1908819" y="1771025"/>
                  </a:lnTo>
                  <a:lnTo>
                    <a:pt x="1912302" y="1776487"/>
                  </a:lnTo>
                  <a:lnTo>
                    <a:pt x="1915785" y="1774902"/>
                  </a:lnTo>
                  <a:lnTo>
                    <a:pt x="1919269" y="1773321"/>
                  </a:lnTo>
                  <a:lnTo>
                    <a:pt x="1922752" y="1774080"/>
                  </a:lnTo>
                  <a:lnTo>
                    <a:pt x="1926235" y="1772504"/>
                  </a:lnTo>
                  <a:lnTo>
                    <a:pt x="1929718" y="1770931"/>
                  </a:lnTo>
                  <a:lnTo>
                    <a:pt x="1933202" y="1769361"/>
                  </a:lnTo>
                  <a:lnTo>
                    <a:pt x="1936685" y="1767794"/>
                  </a:lnTo>
                  <a:lnTo>
                    <a:pt x="1940168" y="1766229"/>
                  </a:lnTo>
                  <a:lnTo>
                    <a:pt x="1943651" y="1766999"/>
                  </a:lnTo>
                  <a:lnTo>
                    <a:pt x="1947135" y="1765440"/>
                  </a:lnTo>
                  <a:lnTo>
                    <a:pt x="1950618" y="1773146"/>
                  </a:lnTo>
                  <a:lnTo>
                    <a:pt x="1954101" y="1771592"/>
                  </a:lnTo>
                  <a:lnTo>
                    <a:pt x="1957584" y="1770042"/>
                  </a:lnTo>
                  <a:lnTo>
                    <a:pt x="1961068" y="1793460"/>
                  </a:lnTo>
                  <a:lnTo>
                    <a:pt x="1964551" y="1791916"/>
                  </a:lnTo>
                  <a:lnTo>
                    <a:pt x="1968034" y="1790375"/>
                  </a:lnTo>
                  <a:lnTo>
                    <a:pt x="1971517" y="1788836"/>
                  </a:lnTo>
                  <a:lnTo>
                    <a:pt x="1975001" y="1791763"/>
                  </a:lnTo>
                  <a:lnTo>
                    <a:pt x="1978484" y="1790229"/>
                  </a:lnTo>
                  <a:lnTo>
                    <a:pt x="1981967" y="1795349"/>
                  </a:lnTo>
                  <a:lnTo>
                    <a:pt x="1985450" y="1793821"/>
                  </a:lnTo>
                  <a:lnTo>
                    <a:pt x="1988934" y="1792296"/>
                  </a:lnTo>
                  <a:lnTo>
                    <a:pt x="1992417" y="1799562"/>
                  </a:lnTo>
                  <a:lnTo>
                    <a:pt x="1995900" y="1798042"/>
                  </a:lnTo>
                  <a:lnTo>
                    <a:pt x="1999383" y="1796525"/>
                  </a:lnTo>
                  <a:lnTo>
                    <a:pt x="2002867" y="1799372"/>
                  </a:lnTo>
                  <a:lnTo>
                    <a:pt x="2006350" y="1797860"/>
                  </a:lnTo>
                  <a:lnTo>
                    <a:pt x="2009833" y="1798523"/>
                  </a:lnTo>
                  <a:lnTo>
                    <a:pt x="2013316" y="1803500"/>
                  </a:lnTo>
                  <a:lnTo>
                    <a:pt x="2016799" y="1801997"/>
                  </a:lnTo>
                  <a:lnTo>
                    <a:pt x="2020283" y="1800496"/>
                  </a:lnTo>
                  <a:lnTo>
                    <a:pt x="2023766" y="1798997"/>
                  </a:lnTo>
                  <a:lnTo>
                    <a:pt x="2027249" y="1797501"/>
                  </a:lnTo>
                  <a:lnTo>
                    <a:pt x="2030732" y="1802443"/>
                  </a:lnTo>
                  <a:lnTo>
                    <a:pt x="2034216" y="1809458"/>
                  </a:lnTo>
                  <a:lnTo>
                    <a:pt x="2037699" y="1807970"/>
                  </a:lnTo>
                  <a:lnTo>
                    <a:pt x="2041182" y="1806485"/>
                  </a:lnTo>
                  <a:lnTo>
                    <a:pt x="2044665" y="1807116"/>
                  </a:lnTo>
                  <a:lnTo>
                    <a:pt x="2048149" y="1805635"/>
                  </a:lnTo>
                  <a:lnTo>
                    <a:pt x="2051632" y="1804158"/>
                  </a:lnTo>
                  <a:lnTo>
                    <a:pt x="2055115" y="1804791"/>
                  </a:lnTo>
                  <a:lnTo>
                    <a:pt x="2058598" y="1803318"/>
                  </a:lnTo>
                  <a:lnTo>
                    <a:pt x="2062082" y="1824698"/>
                  </a:lnTo>
                  <a:lnTo>
                    <a:pt x="2065565" y="1823232"/>
                  </a:lnTo>
                  <a:lnTo>
                    <a:pt x="2069048" y="1821768"/>
                  </a:lnTo>
                  <a:lnTo>
                    <a:pt x="2072531" y="1820306"/>
                  </a:lnTo>
                  <a:lnTo>
                    <a:pt x="2076015" y="1818847"/>
                  </a:lnTo>
                  <a:lnTo>
                    <a:pt x="2079498" y="1821479"/>
                  </a:lnTo>
                  <a:lnTo>
                    <a:pt x="2082981" y="1822063"/>
                  </a:lnTo>
                  <a:lnTo>
                    <a:pt x="2086464" y="1820611"/>
                  </a:lnTo>
                  <a:lnTo>
                    <a:pt x="2089948" y="1819161"/>
                  </a:lnTo>
                  <a:lnTo>
                    <a:pt x="2093431" y="1817714"/>
                  </a:lnTo>
                  <a:lnTo>
                    <a:pt x="2096914" y="1816269"/>
                  </a:lnTo>
                  <a:lnTo>
                    <a:pt x="2100397" y="1818888"/>
                  </a:lnTo>
                  <a:lnTo>
                    <a:pt x="2103881" y="1817447"/>
                  </a:lnTo>
                  <a:lnTo>
                    <a:pt x="2107364" y="1816010"/>
                  </a:lnTo>
                  <a:lnTo>
                    <a:pt x="2110847" y="1814574"/>
                  </a:lnTo>
                  <a:lnTo>
                    <a:pt x="2114330" y="1817184"/>
                  </a:lnTo>
                  <a:lnTo>
                    <a:pt x="2117814" y="1815753"/>
                  </a:lnTo>
                  <a:lnTo>
                    <a:pt x="2121297" y="1816339"/>
                  </a:lnTo>
                  <a:lnTo>
                    <a:pt x="2124780" y="1814913"/>
                  </a:lnTo>
                  <a:lnTo>
                    <a:pt x="2128263" y="1813489"/>
                  </a:lnTo>
                  <a:lnTo>
                    <a:pt x="2131747" y="1812067"/>
                  </a:lnTo>
                  <a:lnTo>
                    <a:pt x="2135230" y="1814663"/>
                  </a:lnTo>
                  <a:lnTo>
                    <a:pt x="2138713" y="1813246"/>
                  </a:lnTo>
                  <a:lnTo>
                    <a:pt x="2142196" y="1813832"/>
                  </a:lnTo>
                  <a:lnTo>
                    <a:pt x="2145680" y="1814416"/>
                  </a:lnTo>
                  <a:lnTo>
                    <a:pt x="2149163" y="1813006"/>
                  </a:lnTo>
                  <a:lnTo>
                    <a:pt x="2152646" y="1823477"/>
                  </a:lnTo>
                  <a:lnTo>
                    <a:pt x="2156129" y="1822072"/>
                  </a:lnTo>
                  <a:lnTo>
                    <a:pt x="2159613" y="1822634"/>
                  </a:lnTo>
                  <a:lnTo>
                    <a:pt x="2163096" y="1827097"/>
                  </a:lnTo>
                  <a:lnTo>
                    <a:pt x="2166579" y="1825699"/>
                  </a:lnTo>
                  <a:lnTo>
                    <a:pt x="2170062" y="1824304"/>
                  </a:lnTo>
                  <a:lnTo>
                    <a:pt x="2173546" y="1822910"/>
                  </a:lnTo>
                  <a:lnTo>
                    <a:pt x="2177029" y="1821519"/>
                  </a:lnTo>
                  <a:lnTo>
                    <a:pt x="2180512" y="1824017"/>
                  </a:lnTo>
                  <a:lnTo>
                    <a:pt x="2183995" y="1822630"/>
                  </a:lnTo>
                  <a:lnTo>
                    <a:pt x="2187479" y="1821246"/>
                  </a:lnTo>
                  <a:lnTo>
                    <a:pt x="2190962" y="1821800"/>
                  </a:lnTo>
                  <a:lnTo>
                    <a:pt x="2194445" y="1820420"/>
                  </a:lnTo>
                  <a:lnTo>
                    <a:pt x="2197928" y="1819042"/>
                  </a:lnTo>
                  <a:lnTo>
                    <a:pt x="2201412" y="1819599"/>
                  </a:lnTo>
                  <a:lnTo>
                    <a:pt x="2204895" y="1818225"/>
                  </a:lnTo>
                  <a:lnTo>
                    <a:pt x="2208378" y="1816853"/>
                  </a:lnTo>
                  <a:lnTo>
                    <a:pt x="2211861" y="1819337"/>
                  </a:lnTo>
                  <a:lnTo>
                    <a:pt x="2215345" y="1817970"/>
                  </a:lnTo>
                  <a:lnTo>
                    <a:pt x="2218828" y="1816604"/>
                  </a:lnTo>
                  <a:lnTo>
                    <a:pt x="2222311" y="1815241"/>
                  </a:lnTo>
                  <a:lnTo>
                    <a:pt x="2225794" y="1813879"/>
                  </a:lnTo>
                  <a:lnTo>
                    <a:pt x="2229278" y="1816358"/>
                  </a:lnTo>
                  <a:lnTo>
                    <a:pt x="2232761" y="1818821"/>
                  </a:lnTo>
                  <a:lnTo>
                    <a:pt x="2236244" y="1817466"/>
                  </a:lnTo>
                  <a:lnTo>
                    <a:pt x="2239727" y="1816114"/>
                  </a:lnTo>
                  <a:lnTo>
                    <a:pt x="2243211" y="1818567"/>
                  </a:lnTo>
                  <a:lnTo>
                    <a:pt x="2246694" y="1817218"/>
                  </a:lnTo>
                  <a:lnTo>
                    <a:pt x="2250177" y="1829052"/>
                  </a:lnTo>
                  <a:lnTo>
                    <a:pt x="2253660" y="1831436"/>
                  </a:lnTo>
                  <a:lnTo>
                    <a:pt x="2257144" y="1830095"/>
                  </a:lnTo>
                  <a:lnTo>
                    <a:pt x="2260627" y="1828755"/>
                  </a:lnTo>
                  <a:lnTo>
                    <a:pt x="2264110" y="1829276"/>
                  </a:lnTo>
                  <a:lnTo>
                    <a:pt x="2267593" y="1827940"/>
                  </a:lnTo>
                  <a:lnTo>
                    <a:pt x="2271077" y="1826607"/>
                  </a:lnTo>
                  <a:lnTo>
                    <a:pt x="2274560" y="1825276"/>
                  </a:lnTo>
                  <a:lnTo>
                    <a:pt x="2278043" y="1823946"/>
                  </a:lnTo>
                  <a:lnTo>
                    <a:pt x="2281526" y="1824473"/>
                  </a:lnTo>
                  <a:lnTo>
                    <a:pt x="2285010" y="1823148"/>
                  </a:lnTo>
                  <a:lnTo>
                    <a:pt x="2288493" y="1821824"/>
                  </a:lnTo>
                  <a:lnTo>
                    <a:pt x="2291976" y="1824200"/>
                  </a:lnTo>
                  <a:lnTo>
                    <a:pt x="2295459" y="1830227"/>
                  </a:lnTo>
                  <a:lnTo>
                    <a:pt x="2298942" y="1828910"/>
                  </a:lnTo>
                  <a:lnTo>
                    <a:pt x="2302426" y="1833063"/>
                  </a:lnTo>
                  <a:lnTo>
                    <a:pt x="2305909" y="1831750"/>
                  </a:lnTo>
                  <a:lnTo>
                    <a:pt x="2309392" y="1830440"/>
                  </a:lnTo>
                  <a:lnTo>
                    <a:pt x="2312875" y="1834564"/>
                  </a:lnTo>
                  <a:lnTo>
                    <a:pt x="2316359" y="1833257"/>
                  </a:lnTo>
                  <a:lnTo>
                    <a:pt x="2319842" y="1835556"/>
                  </a:lnTo>
                  <a:lnTo>
                    <a:pt x="2323325" y="1834253"/>
                  </a:lnTo>
                  <a:lnTo>
                    <a:pt x="2326808" y="1832952"/>
                  </a:lnTo>
                  <a:lnTo>
                    <a:pt x="2330292" y="1831653"/>
                  </a:lnTo>
                  <a:lnTo>
                    <a:pt x="2333775" y="1830355"/>
                  </a:lnTo>
                  <a:lnTo>
                    <a:pt x="2337258" y="1829060"/>
                  </a:lnTo>
                  <a:lnTo>
                    <a:pt x="2340741" y="1827766"/>
                  </a:lnTo>
                  <a:lnTo>
                    <a:pt x="2344225" y="1828271"/>
                  </a:lnTo>
                  <a:lnTo>
                    <a:pt x="2347708" y="1826982"/>
                  </a:lnTo>
                  <a:lnTo>
                    <a:pt x="2351191" y="1829276"/>
                  </a:lnTo>
                  <a:lnTo>
                    <a:pt x="2354674" y="1831557"/>
                  </a:lnTo>
                  <a:lnTo>
                    <a:pt x="2358158" y="1830273"/>
                  </a:lnTo>
                  <a:lnTo>
                    <a:pt x="2361641" y="1846601"/>
                  </a:lnTo>
                  <a:lnTo>
                    <a:pt x="2365124" y="1847063"/>
                  </a:lnTo>
                  <a:lnTo>
                    <a:pt x="2368607" y="1845786"/>
                  </a:lnTo>
                  <a:lnTo>
                    <a:pt x="2372091" y="1844511"/>
                  </a:lnTo>
                  <a:lnTo>
                    <a:pt x="2375574" y="1843237"/>
                  </a:lnTo>
                  <a:lnTo>
                    <a:pt x="2379057" y="1841966"/>
                  </a:lnTo>
                  <a:lnTo>
                    <a:pt x="2382540" y="1840696"/>
                  </a:lnTo>
                  <a:lnTo>
                    <a:pt x="2386024" y="1839428"/>
                  </a:lnTo>
                  <a:lnTo>
                    <a:pt x="2389507" y="1838161"/>
                  </a:lnTo>
                  <a:lnTo>
                    <a:pt x="2392990" y="1843827"/>
                  </a:lnTo>
                  <a:lnTo>
                    <a:pt x="2396473" y="1842565"/>
                  </a:lnTo>
                  <a:lnTo>
                    <a:pt x="2399957" y="1841304"/>
                  </a:lnTo>
                  <a:lnTo>
                    <a:pt x="2403440" y="1840045"/>
                  </a:lnTo>
                  <a:lnTo>
                    <a:pt x="2406923" y="1838788"/>
                  </a:lnTo>
                  <a:lnTo>
                    <a:pt x="2410406" y="1839257"/>
                  </a:lnTo>
                  <a:lnTo>
                    <a:pt x="2413890" y="1843155"/>
                  </a:lnTo>
                  <a:lnTo>
                    <a:pt x="2417373" y="1841903"/>
                  </a:lnTo>
                  <a:lnTo>
                    <a:pt x="2420856" y="1847473"/>
                  </a:lnTo>
                  <a:lnTo>
                    <a:pt x="2424339" y="1847922"/>
                  </a:lnTo>
                  <a:lnTo>
                    <a:pt x="2427823" y="1846676"/>
                  </a:lnTo>
                  <a:lnTo>
                    <a:pt x="2431306" y="1845432"/>
                  </a:lnTo>
                  <a:lnTo>
                    <a:pt x="2434789" y="1845883"/>
                  </a:lnTo>
                  <a:lnTo>
                    <a:pt x="2438272" y="1844643"/>
                  </a:lnTo>
                  <a:lnTo>
                    <a:pt x="2441756" y="1843404"/>
                  </a:lnTo>
                  <a:lnTo>
                    <a:pt x="2445239" y="1842167"/>
                  </a:lnTo>
                  <a:lnTo>
                    <a:pt x="2448722" y="1840931"/>
                  </a:lnTo>
                  <a:lnTo>
                    <a:pt x="2452205" y="1839697"/>
                  </a:lnTo>
                  <a:lnTo>
                    <a:pt x="2455689" y="1838465"/>
                  </a:lnTo>
                  <a:lnTo>
                    <a:pt x="2459172" y="1842296"/>
                  </a:lnTo>
                  <a:lnTo>
                    <a:pt x="2462655" y="1841067"/>
                  </a:lnTo>
                  <a:lnTo>
                    <a:pt x="2466138" y="1839841"/>
                  </a:lnTo>
                  <a:lnTo>
                    <a:pt x="2469622" y="1840296"/>
                  </a:lnTo>
                  <a:lnTo>
                    <a:pt x="2473105" y="1839073"/>
                  </a:lnTo>
                  <a:lnTo>
                    <a:pt x="2476588" y="1837851"/>
                  </a:lnTo>
                  <a:lnTo>
                    <a:pt x="2480071" y="1838308"/>
                  </a:lnTo>
                  <a:lnTo>
                    <a:pt x="2483555" y="1840435"/>
                  </a:lnTo>
                  <a:lnTo>
                    <a:pt x="2487038" y="1839218"/>
                  </a:lnTo>
                  <a:lnTo>
                    <a:pt x="2490521" y="1842997"/>
                  </a:lnTo>
                  <a:lnTo>
                    <a:pt x="2494004" y="1851681"/>
                  </a:lnTo>
                  <a:lnTo>
                    <a:pt x="2497488" y="1850470"/>
                  </a:lnTo>
                  <a:lnTo>
                    <a:pt x="2500971" y="1857420"/>
                  </a:lnTo>
                  <a:lnTo>
                    <a:pt x="2504454" y="1862682"/>
                  </a:lnTo>
                  <a:lnTo>
                    <a:pt x="2507937" y="1861477"/>
                  </a:lnTo>
                  <a:lnTo>
                    <a:pt x="2511421" y="1863490"/>
                  </a:lnTo>
                  <a:lnTo>
                    <a:pt x="2514904" y="1870274"/>
                  </a:lnTo>
                  <a:lnTo>
                    <a:pt x="2518387" y="1869075"/>
                  </a:lnTo>
                  <a:lnTo>
                    <a:pt x="2521870" y="1867878"/>
                  </a:lnTo>
                  <a:lnTo>
                    <a:pt x="2525354" y="1866682"/>
                  </a:lnTo>
                  <a:lnTo>
                    <a:pt x="2528837" y="1870243"/>
                  </a:lnTo>
                  <a:lnTo>
                    <a:pt x="2532320" y="1870630"/>
                  </a:lnTo>
                  <a:lnTo>
                    <a:pt x="2535803" y="1869440"/>
                  </a:lnTo>
                  <a:lnTo>
                    <a:pt x="2539287" y="1871400"/>
                  </a:lnTo>
                  <a:lnTo>
                    <a:pt x="2542770" y="1871783"/>
                  </a:lnTo>
                  <a:lnTo>
                    <a:pt x="2546253" y="1870598"/>
                  </a:lnTo>
                  <a:lnTo>
                    <a:pt x="2549736" y="1869414"/>
                  </a:lnTo>
                  <a:lnTo>
                    <a:pt x="2553220" y="1868231"/>
                  </a:lnTo>
                  <a:lnTo>
                    <a:pt x="2556703" y="1867050"/>
                  </a:lnTo>
                  <a:lnTo>
                    <a:pt x="2560186" y="1865871"/>
                  </a:lnTo>
                  <a:lnTo>
                    <a:pt x="2563669" y="1864693"/>
                  </a:lnTo>
                  <a:lnTo>
                    <a:pt x="2567153" y="1863516"/>
                  </a:lnTo>
                  <a:lnTo>
                    <a:pt x="2570636" y="1862341"/>
                  </a:lnTo>
                  <a:lnTo>
                    <a:pt x="2574119" y="1862736"/>
                  </a:lnTo>
                  <a:lnTo>
                    <a:pt x="2577602" y="1861564"/>
                  </a:lnTo>
                  <a:lnTo>
                    <a:pt x="2581085" y="1860394"/>
                  </a:lnTo>
                  <a:lnTo>
                    <a:pt x="2584569" y="1860791"/>
                  </a:lnTo>
                  <a:lnTo>
                    <a:pt x="2588052" y="1859624"/>
                  </a:lnTo>
                  <a:lnTo>
                    <a:pt x="2591535" y="1858458"/>
                  </a:lnTo>
                  <a:lnTo>
                    <a:pt x="2595018" y="1857293"/>
                  </a:lnTo>
                  <a:lnTo>
                    <a:pt x="2598502" y="1856130"/>
                  </a:lnTo>
                  <a:lnTo>
                    <a:pt x="2601985" y="1858093"/>
                  </a:lnTo>
                  <a:lnTo>
                    <a:pt x="2605468" y="1856933"/>
                  </a:lnTo>
                  <a:lnTo>
                    <a:pt x="2608951" y="1855775"/>
                  </a:lnTo>
                  <a:lnTo>
                    <a:pt x="2612435" y="1865463"/>
                  </a:lnTo>
                  <a:lnTo>
                    <a:pt x="2615918" y="1864308"/>
                  </a:lnTo>
                  <a:lnTo>
                    <a:pt x="2619401" y="1864693"/>
                  </a:lnTo>
                  <a:lnTo>
                    <a:pt x="2622884" y="1866608"/>
                  </a:lnTo>
                  <a:lnTo>
                    <a:pt x="2626368" y="1865458"/>
                  </a:lnTo>
                  <a:lnTo>
                    <a:pt x="2629851" y="1864310"/>
                  </a:lnTo>
                  <a:lnTo>
                    <a:pt x="2633334" y="1873810"/>
                  </a:lnTo>
                  <a:lnTo>
                    <a:pt x="2636817" y="1872665"/>
                  </a:lnTo>
                  <a:lnTo>
                    <a:pt x="2640301" y="1876043"/>
                  </a:lnTo>
                  <a:lnTo>
                    <a:pt x="2643784" y="1879399"/>
                  </a:lnTo>
                  <a:lnTo>
                    <a:pt x="2647267" y="1878259"/>
                  </a:lnTo>
                  <a:lnTo>
                    <a:pt x="2650750" y="1886041"/>
                  </a:lnTo>
                  <a:lnTo>
                    <a:pt x="2654234" y="1884905"/>
                  </a:lnTo>
                  <a:lnTo>
                    <a:pt x="2657717" y="1883770"/>
                  </a:lnTo>
                  <a:lnTo>
                    <a:pt x="2661200" y="1888531"/>
                  </a:lnTo>
                  <a:lnTo>
                    <a:pt x="2664683" y="1888867"/>
                  </a:lnTo>
                  <a:lnTo>
                    <a:pt x="2668167" y="1887737"/>
                  </a:lnTo>
                  <a:lnTo>
                    <a:pt x="2671650" y="1886609"/>
                  </a:lnTo>
                  <a:lnTo>
                    <a:pt x="2675133" y="1885482"/>
                  </a:lnTo>
                  <a:lnTo>
                    <a:pt x="2678616" y="1884357"/>
                  </a:lnTo>
                  <a:lnTo>
                    <a:pt x="2682100" y="1887619"/>
                  </a:lnTo>
                  <a:lnTo>
                    <a:pt x="2685583" y="1886497"/>
                  </a:lnTo>
                  <a:lnTo>
                    <a:pt x="2689066" y="1885376"/>
                  </a:lnTo>
                  <a:lnTo>
                    <a:pt x="2692549" y="1887168"/>
                  </a:lnTo>
                  <a:lnTo>
                    <a:pt x="2696033" y="1886050"/>
                  </a:lnTo>
                  <a:lnTo>
                    <a:pt x="2699516" y="1890727"/>
                  </a:lnTo>
                  <a:lnTo>
                    <a:pt x="2702999" y="1889612"/>
                  </a:lnTo>
                  <a:lnTo>
                    <a:pt x="2706482" y="1888499"/>
                  </a:lnTo>
                  <a:lnTo>
                    <a:pt x="2709966" y="1890269"/>
                  </a:lnTo>
                  <a:lnTo>
                    <a:pt x="2713449" y="1900584"/>
                  </a:lnTo>
                  <a:lnTo>
                    <a:pt x="2716932" y="1899476"/>
                  </a:lnTo>
                  <a:lnTo>
                    <a:pt x="2720415" y="1901201"/>
                  </a:lnTo>
                  <a:lnTo>
                    <a:pt x="2723899" y="1900096"/>
                  </a:lnTo>
                  <a:lnTo>
                    <a:pt x="2727382" y="1898992"/>
                  </a:lnTo>
                  <a:lnTo>
                    <a:pt x="2730865" y="1899302"/>
                  </a:lnTo>
                  <a:lnTo>
                    <a:pt x="2734348" y="1899612"/>
                  </a:lnTo>
                  <a:lnTo>
                    <a:pt x="2737832" y="1898512"/>
                  </a:lnTo>
                  <a:lnTo>
                    <a:pt x="2741315" y="1898822"/>
                  </a:lnTo>
                  <a:lnTo>
                    <a:pt x="2744798" y="1897725"/>
                  </a:lnTo>
                  <a:lnTo>
                    <a:pt x="2748281" y="1896629"/>
                  </a:lnTo>
                  <a:lnTo>
                    <a:pt x="2751765" y="1898344"/>
                  </a:lnTo>
                  <a:lnTo>
                    <a:pt x="2755248" y="1897252"/>
                  </a:lnTo>
                  <a:lnTo>
                    <a:pt x="2758731" y="1897561"/>
                  </a:lnTo>
                  <a:lnTo>
                    <a:pt x="2762214" y="1897870"/>
                  </a:lnTo>
                  <a:lnTo>
                    <a:pt x="2765698" y="1896782"/>
                  </a:lnTo>
                  <a:lnTo>
                    <a:pt x="2769181" y="1897091"/>
                  </a:lnTo>
                  <a:lnTo>
                    <a:pt x="2772664" y="1896005"/>
                  </a:lnTo>
                  <a:lnTo>
                    <a:pt x="2776147" y="1894920"/>
                  </a:lnTo>
                  <a:lnTo>
                    <a:pt x="2779631" y="1895232"/>
                  </a:lnTo>
                  <a:lnTo>
                    <a:pt x="2783114" y="1901088"/>
                  </a:lnTo>
                  <a:lnTo>
                    <a:pt x="2786597" y="1900008"/>
                  </a:lnTo>
                  <a:lnTo>
                    <a:pt x="2790080" y="1900309"/>
                  </a:lnTo>
                  <a:lnTo>
                    <a:pt x="2793564" y="1899232"/>
                  </a:lnTo>
                  <a:lnTo>
                    <a:pt x="2797047" y="1898156"/>
                  </a:lnTo>
                  <a:lnTo>
                    <a:pt x="2800530" y="1897081"/>
                  </a:lnTo>
                  <a:lnTo>
                    <a:pt x="2804013" y="1901508"/>
                  </a:lnTo>
                  <a:lnTo>
                    <a:pt x="2807497" y="1900436"/>
                  </a:lnTo>
                  <a:lnTo>
                    <a:pt x="2810980" y="1904830"/>
                  </a:lnTo>
                  <a:lnTo>
                    <a:pt x="2814463" y="1903761"/>
                  </a:lnTo>
                  <a:lnTo>
                    <a:pt x="2817946" y="1902693"/>
                  </a:lnTo>
                  <a:lnTo>
                    <a:pt x="2821430" y="1901627"/>
                  </a:lnTo>
                  <a:lnTo>
                    <a:pt x="2824913" y="1900561"/>
                  </a:lnTo>
                  <a:lnTo>
                    <a:pt x="2828396" y="1899497"/>
                  </a:lnTo>
                  <a:lnTo>
                    <a:pt x="2831879" y="1902511"/>
                  </a:lnTo>
                  <a:lnTo>
                    <a:pt x="2835363" y="1901449"/>
                  </a:lnTo>
                  <a:lnTo>
                    <a:pt x="2838846" y="1901744"/>
                  </a:lnTo>
                  <a:lnTo>
                    <a:pt x="2842329" y="1902037"/>
                  </a:lnTo>
                  <a:lnTo>
                    <a:pt x="2845812" y="1900980"/>
                  </a:lnTo>
                  <a:lnTo>
                    <a:pt x="2849296" y="1899923"/>
                  </a:lnTo>
                  <a:lnTo>
                    <a:pt x="2852779" y="1898868"/>
                  </a:lnTo>
                  <a:lnTo>
                    <a:pt x="2856262" y="1897814"/>
                  </a:lnTo>
                  <a:lnTo>
                    <a:pt x="2859745" y="1902151"/>
                  </a:lnTo>
                  <a:lnTo>
                    <a:pt x="2863229" y="1902441"/>
                  </a:lnTo>
                  <a:lnTo>
                    <a:pt x="2866712" y="1901392"/>
                  </a:lnTo>
                  <a:lnTo>
                    <a:pt x="2870195" y="1903020"/>
                  </a:lnTo>
                  <a:lnTo>
                    <a:pt x="2873678" y="1901973"/>
                  </a:lnTo>
                  <a:lnTo>
                    <a:pt x="2877161" y="1900927"/>
                  </a:lnTo>
                  <a:lnTo>
                    <a:pt x="2880645" y="1899882"/>
                  </a:lnTo>
                  <a:lnTo>
                    <a:pt x="2884128" y="1904169"/>
                  </a:lnTo>
                  <a:lnTo>
                    <a:pt x="2887611" y="1903127"/>
                  </a:lnTo>
                  <a:lnTo>
                    <a:pt x="2891094" y="1903413"/>
                  </a:lnTo>
                  <a:lnTo>
                    <a:pt x="2894578" y="1902374"/>
                  </a:lnTo>
                  <a:lnTo>
                    <a:pt x="2898061" y="1901335"/>
                  </a:lnTo>
                  <a:lnTo>
                    <a:pt x="2901544" y="1900298"/>
                  </a:lnTo>
                  <a:lnTo>
                    <a:pt x="2905027" y="1899262"/>
                  </a:lnTo>
                  <a:lnTo>
                    <a:pt x="2908511" y="1908771"/>
                  </a:lnTo>
                  <a:lnTo>
                    <a:pt x="2911994" y="1911656"/>
                  </a:lnTo>
                  <a:lnTo>
                    <a:pt x="2915477" y="1910625"/>
                  </a:lnTo>
                  <a:lnTo>
                    <a:pt x="2918960" y="1909595"/>
                  </a:lnTo>
                  <a:lnTo>
                    <a:pt x="2922444" y="1909869"/>
                  </a:lnTo>
                  <a:lnTo>
                    <a:pt x="2925927" y="1908841"/>
                  </a:lnTo>
                  <a:lnTo>
                    <a:pt x="2929410" y="1911709"/>
                  </a:lnTo>
                  <a:lnTo>
                    <a:pt x="2932893" y="1920978"/>
                  </a:lnTo>
                  <a:lnTo>
                    <a:pt x="2936377" y="1919955"/>
                  </a:lnTo>
                  <a:lnTo>
                    <a:pt x="2939860" y="1918934"/>
                  </a:lnTo>
                  <a:lnTo>
                    <a:pt x="2943343" y="1917913"/>
                  </a:lnTo>
                  <a:lnTo>
                    <a:pt x="2946826" y="1916894"/>
                  </a:lnTo>
                  <a:lnTo>
                    <a:pt x="2950310" y="1918429"/>
                  </a:lnTo>
                  <a:lnTo>
                    <a:pt x="2953793" y="1921228"/>
                  </a:lnTo>
                  <a:lnTo>
                    <a:pt x="2957276" y="1920213"/>
                  </a:lnTo>
                  <a:lnTo>
                    <a:pt x="2960759" y="1919198"/>
                  </a:lnTo>
                  <a:lnTo>
                    <a:pt x="2964243" y="1921984"/>
                  </a:lnTo>
                  <a:lnTo>
                    <a:pt x="2967726" y="1920972"/>
                  </a:lnTo>
                  <a:lnTo>
                    <a:pt x="2971209" y="1919961"/>
                  </a:lnTo>
                  <a:lnTo>
                    <a:pt x="2974692" y="1918952"/>
                  </a:lnTo>
                  <a:lnTo>
                    <a:pt x="2978176" y="1920466"/>
                  </a:lnTo>
                  <a:lnTo>
                    <a:pt x="2981659" y="1923230"/>
                  </a:lnTo>
                  <a:lnTo>
                    <a:pt x="2985142" y="1922224"/>
                  </a:lnTo>
                  <a:lnTo>
                    <a:pt x="2988625" y="1923723"/>
                  </a:lnTo>
                  <a:lnTo>
                    <a:pt x="2992109" y="1926462"/>
                  </a:lnTo>
                  <a:lnTo>
                    <a:pt x="2995592" y="1925460"/>
                  </a:lnTo>
                  <a:lnTo>
                    <a:pt x="2999075" y="1925703"/>
                  </a:lnTo>
                  <a:lnTo>
                    <a:pt x="3002558" y="1927185"/>
                  </a:lnTo>
                  <a:lnTo>
                    <a:pt x="3006042" y="1926186"/>
                  </a:lnTo>
                  <a:lnTo>
                    <a:pt x="3009525" y="1926427"/>
                  </a:lnTo>
                  <a:lnTo>
                    <a:pt x="3013008" y="1925431"/>
                  </a:lnTo>
                  <a:lnTo>
                    <a:pt x="3016491" y="1924436"/>
                  </a:lnTo>
                  <a:lnTo>
                    <a:pt x="3019975" y="1923442"/>
                  </a:lnTo>
                  <a:lnTo>
                    <a:pt x="3023458" y="1924921"/>
                  </a:lnTo>
                  <a:lnTo>
                    <a:pt x="3026941" y="1923929"/>
                  </a:lnTo>
                  <a:lnTo>
                    <a:pt x="3030424" y="1925403"/>
                  </a:lnTo>
                  <a:lnTo>
                    <a:pt x="3033908" y="1926870"/>
                  </a:lnTo>
                  <a:lnTo>
                    <a:pt x="3037391" y="1925882"/>
                  </a:lnTo>
                  <a:lnTo>
                    <a:pt x="3040874" y="1926121"/>
                  </a:lnTo>
                  <a:lnTo>
                    <a:pt x="3044357" y="1925135"/>
                  </a:lnTo>
                  <a:lnTo>
                    <a:pt x="3047841" y="1927817"/>
                  </a:lnTo>
                  <a:lnTo>
                    <a:pt x="3051324" y="1926834"/>
                  </a:lnTo>
                  <a:lnTo>
                    <a:pt x="3054807" y="1925851"/>
                  </a:lnTo>
                  <a:lnTo>
                    <a:pt x="3058290" y="1924870"/>
                  </a:lnTo>
                  <a:lnTo>
                    <a:pt x="3061774" y="1926326"/>
                  </a:lnTo>
                  <a:lnTo>
                    <a:pt x="3065257" y="1925347"/>
                  </a:lnTo>
                  <a:lnTo>
                    <a:pt x="3068740" y="1925584"/>
                  </a:lnTo>
                  <a:lnTo>
                    <a:pt x="3072223" y="1925821"/>
                  </a:lnTo>
                  <a:lnTo>
                    <a:pt x="3075707" y="1924845"/>
                  </a:lnTo>
                  <a:lnTo>
                    <a:pt x="3079190" y="1925083"/>
                  </a:lnTo>
                  <a:lnTo>
                    <a:pt x="3082673" y="1928939"/>
                  </a:lnTo>
                  <a:lnTo>
                    <a:pt x="3086156" y="1927967"/>
                  </a:lnTo>
                  <a:lnTo>
                    <a:pt x="3089640" y="1928199"/>
                  </a:lnTo>
                  <a:lnTo>
                    <a:pt x="3093123" y="1928431"/>
                  </a:lnTo>
                  <a:lnTo>
                    <a:pt x="3096606" y="1927462"/>
                  </a:lnTo>
                  <a:lnTo>
                    <a:pt x="3100089" y="1927694"/>
                  </a:lnTo>
                  <a:lnTo>
                    <a:pt x="3103573" y="1930316"/>
                  </a:lnTo>
                  <a:lnTo>
                    <a:pt x="3107056" y="1929351"/>
                  </a:lnTo>
                  <a:lnTo>
                    <a:pt x="3110539" y="1931960"/>
                  </a:lnTo>
                  <a:lnTo>
                    <a:pt x="3114022" y="1930997"/>
                  </a:lnTo>
                  <a:lnTo>
                    <a:pt x="3117506" y="1933593"/>
                  </a:lnTo>
                  <a:lnTo>
                    <a:pt x="3120989" y="1936174"/>
                  </a:lnTo>
                  <a:lnTo>
                    <a:pt x="3124472" y="1935215"/>
                  </a:lnTo>
                  <a:lnTo>
                    <a:pt x="3127955" y="1936609"/>
                  </a:lnTo>
                  <a:lnTo>
                    <a:pt x="3131439" y="1937999"/>
                  </a:lnTo>
                  <a:lnTo>
                    <a:pt x="3134922" y="1937043"/>
                  </a:lnTo>
                  <a:lnTo>
                    <a:pt x="3138405" y="1936088"/>
                  </a:lnTo>
                  <a:lnTo>
                    <a:pt x="3141888" y="1935134"/>
                  </a:lnTo>
                  <a:lnTo>
                    <a:pt x="3145372" y="1934181"/>
                  </a:lnTo>
                  <a:lnTo>
                    <a:pt x="3148855" y="1937903"/>
                  </a:lnTo>
                  <a:lnTo>
                    <a:pt x="3152338" y="1939279"/>
                  </a:lnTo>
                  <a:lnTo>
                    <a:pt x="3155821" y="1938329"/>
                  </a:lnTo>
                  <a:lnTo>
                    <a:pt x="3159304" y="1937381"/>
                  </a:lnTo>
                  <a:lnTo>
                    <a:pt x="3162788" y="1936433"/>
                  </a:lnTo>
                  <a:lnTo>
                    <a:pt x="3166271" y="1935487"/>
                  </a:lnTo>
                  <a:lnTo>
                    <a:pt x="3169754" y="1934541"/>
                  </a:lnTo>
                  <a:lnTo>
                    <a:pt x="3173237" y="1939387"/>
                  </a:lnTo>
                  <a:lnTo>
                    <a:pt x="3176721" y="1938444"/>
                  </a:lnTo>
                  <a:lnTo>
                    <a:pt x="3180204" y="1942104"/>
                  </a:lnTo>
                  <a:lnTo>
                    <a:pt x="3183687" y="1944598"/>
                  </a:lnTo>
                  <a:lnTo>
                    <a:pt x="3187170" y="1943659"/>
                  </a:lnTo>
                  <a:lnTo>
                    <a:pt x="3190654" y="1945002"/>
                  </a:lnTo>
                  <a:lnTo>
                    <a:pt x="3194137" y="1944065"/>
                  </a:lnTo>
                  <a:lnTo>
                    <a:pt x="3197620" y="1948805"/>
                  </a:lnTo>
                  <a:lnTo>
                    <a:pt x="3201103" y="1950129"/>
                  </a:lnTo>
                  <a:lnTo>
                    <a:pt x="3204587" y="1949196"/>
                  </a:lnTo>
                  <a:lnTo>
                    <a:pt x="3208070" y="1949390"/>
                  </a:lnTo>
                  <a:lnTo>
                    <a:pt x="3211553" y="1948459"/>
                  </a:lnTo>
                  <a:lnTo>
                    <a:pt x="3215036" y="1947528"/>
                  </a:lnTo>
                  <a:lnTo>
                    <a:pt x="3218520" y="1946598"/>
                  </a:lnTo>
                  <a:lnTo>
                    <a:pt x="3222003" y="1945669"/>
                  </a:lnTo>
                  <a:lnTo>
                    <a:pt x="3225486" y="1944741"/>
                  </a:lnTo>
                  <a:lnTo>
                    <a:pt x="3228969" y="1947189"/>
                  </a:lnTo>
                  <a:lnTo>
                    <a:pt x="3232453" y="1949623"/>
                  </a:lnTo>
                  <a:lnTo>
                    <a:pt x="3235936" y="1948699"/>
                  </a:lnTo>
                  <a:lnTo>
                    <a:pt x="3239419" y="1953345"/>
                  </a:lnTo>
                  <a:lnTo>
                    <a:pt x="3242902" y="1953532"/>
                  </a:lnTo>
                  <a:lnTo>
                    <a:pt x="3246386" y="1952611"/>
                  </a:lnTo>
                  <a:lnTo>
                    <a:pt x="3249869" y="1951691"/>
                  </a:lnTo>
                  <a:lnTo>
                    <a:pt x="3253352" y="1950771"/>
                  </a:lnTo>
                  <a:lnTo>
                    <a:pt x="3256835" y="1949853"/>
                  </a:lnTo>
                  <a:lnTo>
                    <a:pt x="3260319" y="1948935"/>
                  </a:lnTo>
                  <a:lnTo>
                    <a:pt x="3263802" y="1948019"/>
                  </a:lnTo>
                  <a:lnTo>
                    <a:pt x="3267285" y="1954830"/>
                  </a:lnTo>
                  <a:lnTo>
                    <a:pt x="3270768" y="1955013"/>
                  </a:lnTo>
                  <a:lnTo>
                    <a:pt x="3274252" y="1954100"/>
                  </a:lnTo>
                  <a:lnTo>
                    <a:pt x="3277735" y="1953188"/>
                  </a:lnTo>
                  <a:lnTo>
                    <a:pt x="3281218" y="1952277"/>
                  </a:lnTo>
                  <a:lnTo>
                    <a:pt x="3284701" y="1951366"/>
                  </a:lnTo>
                  <a:lnTo>
                    <a:pt x="3288185" y="1954834"/>
                  </a:lnTo>
                  <a:lnTo>
                    <a:pt x="3291668" y="1959364"/>
                  </a:lnTo>
                  <a:lnTo>
                    <a:pt x="3295151" y="1958457"/>
                  </a:lnTo>
                  <a:lnTo>
                    <a:pt x="3298634" y="1957551"/>
                  </a:lnTo>
                  <a:lnTo>
                    <a:pt x="3302118" y="1957730"/>
                  </a:lnTo>
                  <a:lnTo>
                    <a:pt x="3305601" y="1956826"/>
                  </a:lnTo>
                  <a:lnTo>
                    <a:pt x="3309084" y="1958085"/>
                  </a:lnTo>
                  <a:lnTo>
                    <a:pt x="3312567" y="1958262"/>
                  </a:lnTo>
                  <a:lnTo>
                    <a:pt x="3316051" y="1957361"/>
                  </a:lnTo>
                  <a:lnTo>
                    <a:pt x="3319534" y="1956461"/>
                  </a:lnTo>
                  <a:lnTo>
                    <a:pt x="3323017" y="1955561"/>
                  </a:lnTo>
                  <a:lnTo>
                    <a:pt x="3326500" y="1954663"/>
                  </a:lnTo>
                  <a:lnTo>
                    <a:pt x="3329984" y="1960212"/>
                  </a:lnTo>
                  <a:lnTo>
                    <a:pt x="3333467" y="1960386"/>
                  </a:lnTo>
                  <a:lnTo>
                    <a:pt x="3336950" y="1959491"/>
                  </a:lnTo>
                  <a:lnTo>
                    <a:pt x="3340433" y="1958596"/>
                  </a:lnTo>
                  <a:lnTo>
                    <a:pt x="3343917" y="1957703"/>
                  </a:lnTo>
                  <a:lnTo>
                    <a:pt x="3347400" y="1956810"/>
                  </a:lnTo>
                  <a:lnTo>
                    <a:pt x="3350883" y="1955918"/>
                  </a:lnTo>
                  <a:lnTo>
                    <a:pt x="3354366" y="1955027"/>
                  </a:lnTo>
                  <a:lnTo>
                    <a:pt x="3357850" y="1956273"/>
                  </a:lnTo>
                  <a:lnTo>
                    <a:pt x="3361333" y="1955384"/>
                  </a:lnTo>
                  <a:lnTo>
                    <a:pt x="3364816" y="1954495"/>
                  </a:lnTo>
                  <a:lnTo>
                    <a:pt x="3368299" y="1954674"/>
                  </a:lnTo>
                  <a:lnTo>
                    <a:pt x="3371783" y="1954852"/>
                  </a:lnTo>
                  <a:lnTo>
                    <a:pt x="3375266" y="1953967"/>
                  </a:lnTo>
                  <a:lnTo>
                    <a:pt x="3378749" y="1953082"/>
                  </a:lnTo>
                  <a:lnTo>
                    <a:pt x="3382232" y="1952198"/>
                  </a:lnTo>
                  <a:lnTo>
                    <a:pt x="3385716" y="1951314"/>
                  </a:lnTo>
                  <a:lnTo>
                    <a:pt x="3389199" y="1950432"/>
                  </a:lnTo>
                  <a:lnTo>
                    <a:pt x="3392682" y="1949550"/>
                  </a:lnTo>
                  <a:lnTo>
                    <a:pt x="3396165" y="1948669"/>
                  </a:lnTo>
                  <a:lnTo>
                    <a:pt x="3399649" y="1950978"/>
                  </a:lnTo>
                  <a:lnTo>
                    <a:pt x="3403132" y="1950099"/>
                  </a:lnTo>
                  <a:lnTo>
                    <a:pt x="3406615" y="1949221"/>
                  </a:lnTo>
                  <a:lnTo>
                    <a:pt x="3410098" y="1960974"/>
                  </a:lnTo>
                  <a:lnTo>
                    <a:pt x="3413582" y="1960099"/>
                  </a:lnTo>
                  <a:lnTo>
                    <a:pt x="3417065" y="1961310"/>
                  </a:lnTo>
                  <a:lnTo>
                    <a:pt x="3420548" y="1960437"/>
                  </a:lnTo>
                  <a:lnTo>
                    <a:pt x="3424031" y="1959564"/>
                  </a:lnTo>
                  <a:lnTo>
                    <a:pt x="3427515" y="1959734"/>
                  </a:lnTo>
                  <a:lnTo>
                    <a:pt x="3430998" y="1959903"/>
                  </a:lnTo>
                  <a:lnTo>
                    <a:pt x="3434481" y="1959033"/>
                  </a:lnTo>
                  <a:lnTo>
                    <a:pt x="3437964" y="1960240"/>
                  </a:lnTo>
                  <a:lnTo>
                    <a:pt x="3441447" y="1961442"/>
                  </a:lnTo>
                  <a:lnTo>
                    <a:pt x="3444931" y="1960575"/>
                  </a:lnTo>
                  <a:lnTo>
                    <a:pt x="3448414" y="1965887"/>
                  </a:lnTo>
                  <a:lnTo>
                    <a:pt x="3451897" y="1972169"/>
                  </a:lnTo>
                  <a:lnTo>
                    <a:pt x="3455380" y="1971306"/>
                  </a:lnTo>
                  <a:lnTo>
                    <a:pt x="3458864" y="1970444"/>
                  </a:lnTo>
                  <a:lnTo>
                    <a:pt x="3462347" y="1970598"/>
                  </a:lnTo>
                  <a:lnTo>
                    <a:pt x="3465830" y="1969738"/>
                  </a:lnTo>
                  <a:lnTo>
                    <a:pt x="3469313" y="1972929"/>
                  </a:lnTo>
                  <a:lnTo>
                    <a:pt x="3472797" y="1974088"/>
                  </a:lnTo>
                  <a:lnTo>
                    <a:pt x="3476280" y="1973230"/>
                  </a:lnTo>
                  <a:lnTo>
                    <a:pt x="3479763" y="1973380"/>
                  </a:lnTo>
                  <a:lnTo>
                    <a:pt x="3483246" y="1972524"/>
                  </a:lnTo>
                  <a:lnTo>
                    <a:pt x="3483246" y="197353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04235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6769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AUC:0.83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546412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AUC:0.892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AUC:0.797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AUC:0.835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AUC:0.496</a:t>
              </a:r>
            </a:p>
          </p:txBody>
        </p:sp>
      </p:grpSp>
      <p:sp>
        <p:nvSpPr>
          <p:cNvPr id="74" name="tx73"/>
          <p:cNvSpPr/>
          <p:nvPr/>
        </p:nvSpPr>
        <p:spPr>
          <a:xfrm flipH="1">
            <a:off x="2573018" y="1633415"/>
            <a:ext cx="2647053" cy="156373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WC </a:t>
            </a:r>
            <a:r>
              <a:rPr lang="en-US" altLang="ko-KR" sz="1320" dirty="0"/>
              <a:t>Male: 90cm and </a:t>
            </a:r>
            <a:r>
              <a:rPr lang="en-US" altLang="ko-KR" sz="1320" dirty="0" smtClean="0"/>
              <a:t>over, </a:t>
            </a:r>
            <a:r>
              <a:rPr lang="en-US" altLang="ko-KR" sz="1320" dirty="0"/>
              <a:t>Female: 80cm and over 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200320"/>
            </a:xfrm>
            <a:custGeom>
              <a:avLst/>
              <a:gdLst/>
              <a:ahLst/>
              <a:cxnLst/>
              <a:rect l="0" t="0" r="0" b="0"/>
              <a:pathLst>
                <a:path w="3483246" h="320032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1660270"/>
                  </a:lnTo>
                  <a:lnTo>
                    <a:pt x="34832" y="1569030"/>
                  </a:lnTo>
                  <a:lnTo>
                    <a:pt x="38315" y="1487295"/>
                  </a:lnTo>
                  <a:lnTo>
                    <a:pt x="41798" y="1413655"/>
                  </a:lnTo>
                  <a:lnTo>
                    <a:pt x="45282" y="1346963"/>
                  </a:lnTo>
                  <a:lnTo>
                    <a:pt x="48765" y="1286280"/>
                  </a:lnTo>
                  <a:lnTo>
                    <a:pt x="52248" y="1230829"/>
                  </a:lnTo>
                  <a:lnTo>
                    <a:pt x="55731" y="1179961"/>
                  </a:lnTo>
                  <a:lnTo>
                    <a:pt x="59215" y="1188375"/>
                  </a:lnTo>
                  <a:lnTo>
                    <a:pt x="62698" y="1228173"/>
                  </a:lnTo>
                  <a:lnTo>
                    <a:pt x="66181" y="1262629"/>
                  </a:lnTo>
                  <a:lnTo>
                    <a:pt x="69664" y="1292751"/>
                  </a:lnTo>
                  <a:lnTo>
                    <a:pt x="73148" y="1319309"/>
                  </a:lnTo>
                  <a:lnTo>
                    <a:pt x="76631" y="1342900"/>
                  </a:lnTo>
                  <a:lnTo>
                    <a:pt x="80114" y="1363994"/>
                  </a:lnTo>
                  <a:lnTo>
                    <a:pt x="83597" y="1382969"/>
                  </a:lnTo>
                  <a:lnTo>
                    <a:pt x="87081" y="2927021"/>
                  </a:lnTo>
                  <a:lnTo>
                    <a:pt x="90564" y="2912069"/>
                  </a:lnTo>
                  <a:lnTo>
                    <a:pt x="94047" y="2897489"/>
                  </a:lnTo>
                  <a:lnTo>
                    <a:pt x="97530" y="2883268"/>
                  </a:lnTo>
                  <a:lnTo>
                    <a:pt x="101014" y="2869393"/>
                  </a:lnTo>
                  <a:lnTo>
                    <a:pt x="104497" y="2855851"/>
                  </a:lnTo>
                  <a:lnTo>
                    <a:pt x="107980" y="2842630"/>
                  </a:lnTo>
                  <a:lnTo>
                    <a:pt x="111463" y="2829719"/>
                  </a:lnTo>
                  <a:lnTo>
                    <a:pt x="114947" y="3083464"/>
                  </a:lnTo>
                  <a:lnTo>
                    <a:pt x="118430" y="3075603"/>
                  </a:lnTo>
                  <a:lnTo>
                    <a:pt x="121913" y="3067903"/>
                  </a:lnTo>
                  <a:lnTo>
                    <a:pt x="125396" y="3060358"/>
                  </a:lnTo>
                  <a:lnTo>
                    <a:pt x="128880" y="3052964"/>
                  </a:lnTo>
                  <a:lnTo>
                    <a:pt x="132363" y="3045717"/>
                  </a:lnTo>
                  <a:lnTo>
                    <a:pt x="135846" y="3038612"/>
                  </a:lnTo>
                  <a:lnTo>
                    <a:pt x="139329" y="3031646"/>
                  </a:lnTo>
                  <a:lnTo>
                    <a:pt x="142813" y="3024862"/>
                  </a:lnTo>
                  <a:lnTo>
                    <a:pt x="146296" y="3021098"/>
                  </a:lnTo>
                  <a:lnTo>
                    <a:pt x="149779" y="3017452"/>
                  </a:lnTo>
                  <a:lnTo>
                    <a:pt x="153262" y="3013917"/>
                  </a:lnTo>
                  <a:lnTo>
                    <a:pt x="156746" y="3010489"/>
                  </a:lnTo>
                  <a:lnTo>
                    <a:pt x="160229" y="3007163"/>
                  </a:lnTo>
                  <a:lnTo>
                    <a:pt x="163712" y="3003934"/>
                  </a:lnTo>
                  <a:lnTo>
                    <a:pt x="167195" y="3000799"/>
                  </a:lnTo>
                  <a:lnTo>
                    <a:pt x="170679" y="2997752"/>
                  </a:lnTo>
                  <a:lnTo>
                    <a:pt x="174162" y="2992535"/>
                  </a:lnTo>
                  <a:lnTo>
                    <a:pt x="177645" y="2986916"/>
                  </a:lnTo>
                  <a:lnTo>
                    <a:pt x="181128" y="2981391"/>
                  </a:lnTo>
                  <a:lnTo>
                    <a:pt x="184612" y="2975956"/>
                  </a:lnTo>
                  <a:lnTo>
                    <a:pt x="188095" y="2970611"/>
                  </a:lnTo>
                  <a:lnTo>
                    <a:pt x="191578" y="2965352"/>
                  </a:lnTo>
                  <a:lnTo>
                    <a:pt x="195061" y="2960178"/>
                  </a:lnTo>
                  <a:lnTo>
                    <a:pt x="198545" y="2955086"/>
                  </a:lnTo>
                  <a:lnTo>
                    <a:pt x="202028" y="3013377"/>
                  </a:lnTo>
                  <a:lnTo>
                    <a:pt x="205511" y="3011854"/>
                  </a:lnTo>
                  <a:lnTo>
                    <a:pt x="208994" y="3010372"/>
                  </a:lnTo>
                  <a:lnTo>
                    <a:pt x="212478" y="3008930"/>
                  </a:lnTo>
                  <a:lnTo>
                    <a:pt x="215961" y="3007526"/>
                  </a:lnTo>
                  <a:lnTo>
                    <a:pt x="219444" y="3006159"/>
                  </a:lnTo>
                  <a:lnTo>
                    <a:pt x="222927" y="3004827"/>
                  </a:lnTo>
                  <a:lnTo>
                    <a:pt x="226411" y="3003529"/>
                  </a:lnTo>
                  <a:lnTo>
                    <a:pt x="229894" y="3059958"/>
                  </a:lnTo>
                  <a:lnTo>
                    <a:pt x="233377" y="3057464"/>
                  </a:lnTo>
                  <a:lnTo>
                    <a:pt x="236860" y="3055016"/>
                  </a:lnTo>
                  <a:lnTo>
                    <a:pt x="240344" y="3052611"/>
                  </a:lnTo>
                  <a:lnTo>
                    <a:pt x="243827" y="3050249"/>
                  </a:lnTo>
                  <a:lnTo>
                    <a:pt x="247310" y="3047929"/>
                  </a:lnTo>
                  <a:lnTo>
                    <a:pt x="250793" y="3045649"/>
                  </a:lnTo>
                  <a:lnTo>
                    <a:pt x="254277" y="3043408"/>
                  </a:lnTo>
                  <a:lnTo>
                    <a:pt x="257760" y="3040771"/>
                  </a:lnTo>
                  <a:lnTo>
                    <a:pt x="261243" y="3036708"/>
                  </a:lnTo>
                  <a:lnTo>
                    <a:pt x="264726" y="3032679"/>
                  </a:lnTo>
                  <a:lnTo>
                    <a:pt x="268210" y="3028685"/>
                  </a:lnTo>
                  <a:lnTo>
                    <a:pt x="271693" y="3024724"/>
                  </a:lnTo>
                  <a:lnTo>
                    <a:pt x="275176" y="3020797"/>
                  </a:lnTo>
                  <a:lnTo>
                    <a:pt x="278659" y="3016902"/>
                  </a:lnTo>
                  <a:lnTo>
                    <a:pt x="282143" y="3013040"/>
                  </a:lnTo>
                  <a:lnTo>
                    <a:pt x="285626" y="3009210"/>
                  </a:lnTo>
                  <a:lnTo>
                    <a:pt x="289109" y="3005412"/>
                  </a:lnTo>
                  <a:lnTo>
                    <a:pt x="292592" y="3001645"/>
                  </a:lnTo>
                  <a:lnTo>
                    <a:pt x="296075" y="2997909"/>
                  </a:lnTo>
                  <a:lnTo>
                    <a:pt x="299559" y="2994203"/>
                  </a:lnTo>
                  <a:lnTo>
                    <a:pt x="303042" y="2990527"/>
                  </a:lnTo>
                  <a:lnTo>
                    <a:pt x="306525" y="2986881"/>
                  </a:lnTo>
                  <a:lnTo>
                    <a:pt x="310008" y="2983265"/>
                  </a:lnTo>
                  <a:lnTo>
                    <a:pt x="313492" y="2979678"/>
                  </a:lnTo>
                  <a:lnTo>
                    <a:pt x="316975" y="2975099"/>
                  </a:lnTo>
                  <a:lnTo>
                    <a:pt x="320458" y="2970338"/>
                  </a:lnTo>
                  <a:lnTo>
                    <a:pt x="323941" y="2965591"/>
                  </a:lnTo>
                  <a:lnTo>
                    <a:pt x="327425" y="2960860"/>
                  </a:lnTo>
                  <a:lnTo>
                    <a:pt x="330908" y="2956143"/>
                  </a:lnTo>
                  <a:lnTo>
                    <a:pt x="334391" y="2951442"/>
                  </a:lnTo>
                  <a:lnTo>
                    <a:pt x="337874" y="2946756"/>
                  </a:lnTo>
                  <a:lnTo>
                    <a:pt x="341358" y="2942084"/>
                  </a:lnTo>
                  <a:lnTo>
                    <a:pt x="344841" y="2937427"/>
                  </a:lnTo>
                  <a:lnTo>
                    <a:pt x="348324" y="2932785"/>
                  </a:lnTo>
                  <a:lnTo>
                    <a:pt x="351807" y="2928158"/>
                  </a:lnTo>
                  <a:lnTo>
                    <a:pt x="355291" y="2923545"/>
                  </a:lnTo>
                  <a:lnTo>
                    <a:pt x="358774" y="2918947"/>
                  </a:lnTo>
                  <a:lnTo>
                    <a:pt x="362257" y="2914363"/>
                  </a:lnTo>
                  <a:lnTo>
                    <a:pt x="365740" y="2909793"/>
                  </a:lnTo>
                  <a:lnTo>
                    <a:pt x="369224" y="2905238"/>
                  </a:lnTo>
                  <a:lnTo>
                    <a:pt x="372707" y="2902305"/>
                  </a:lnTo>
                  <a:lnTo>
                    <a:pt x="376190" y="2901410"/>
                  </a:lnTo>
                  <a:lnTo>
                    <a:pt x="379673" y="2900529"/>
                  </a:lnTo>
                  <a:lnTo>
                    <a:pt x="383157" y="2899661"/>
                  </a:lnTo>
                  <a:lnTo>
                    <a:pt x="386640" y="2898807"/>
                  </a:lnTo>
                  <a:lnTo>
                    <a:pt x="390123" y="2897965"/>
                  </a:lnTo>
                  <a:lnTo>
                    <a:pt x="393606" y="2897136"/>
                  </a:lnTo>
                  <a:lnTo>
                    <a:pt x="397090" y="2896319"/>
                  </a:lnTo>
                  <a:lnTo>
                    <a:pt x="400573" y="2895726"/>
                  </a:lnTo>
                  <a:lnTo>
                    <a:pt x="404056" y="2895787"/>
                  </a:lnTo>
                  <a:lnTo>
                    <a:pt x="407539" y="2895847"/>
                  </a:lnTo>
                  <a:lnTo>
                    <a:pt x="411023" y="2895905"/>
                  </a:lnTo>
                  <a:lnTo>
                    <a:pt x="414506" y="2895963"/>
                  </a:lnTo>
                  <a:lnTo>
                    <a:pt x="417989" y="2896020"/>
                  </a:lnTo>
                  <a:lnTo>
                    <a:pt x="421472" y="2896076"/>
                  </a:lnTo>
                  <a:lnTo>
                    <a:pt x="424956" y="2896131"/>
                  </a:lnTo>
                  <a:lnTo>
                    <a:pt x="428439" y="2896106"/>
                  </a:lnTo>
                  <a:lnTo>
                    <a:pt x="431922" y="2894559"/>
                  </a:lnTo>
                  <a:lnTo>
                    <a:pt x="435405" y="2893030"/>
                  </a:lnTo>
                  <a:lnTo>
                    <a:pt x="438889" y="2891516"/>
                  </a:lnTo>
                  <a:lnTo>
                    <a:pt x="442372" y="2890019"/>
                  </a:lnTo>
                  <a:lnTo>
                    <a:pt x="445855" y="2888538"/>
                  </a:lnTo>
                  <a:lnTo>
                    <a:pt x="449338" y="2887073"/>
                  </a:lnTo>
                  <a:lnTo>
                    <a:pt x="452822" y="2885623"/>
                  </a:lnTo>
                  <a:lnTo>
                    <a:pt x="456305" y="2884189"/>
                  </a:lnTo>
                  <a:lnTo>
                    <a:pt x="459788" y="2882769"/>
                  </a:lnTo>
                  <a:lnTo>
                    <a:pt x="463271" y="2881364"/>
                  </a:lnTo>
                  <a:lnTo>
                    <a:pt x="466755" y="2879974"/>
                  </a:lnTo>
                  <a:lnTo>
                    <a:pt x="470238" y="2878598"/>
                  </a:lnTo>
                  <a:lnTo>
                    <a:pt x="473721" y="2877236"/>
                  </a:lnTo>
                  <a:lnTo>
                    <a:pt x="477204" y="2875888"/>
                  </a:lnTo>
                  <a:lnTo>
                    <a:pt x="480688" y="2874553"/>
                  </a:lnTo>
                  <a:lnTo>
                    <a:pt x="484171" y="2873232"/>
                  </a:lnTo>
                  <a:lnTo>
                    <a:pt x="487654" y="2878634"/>
                  </a:lnTo>
                  <a:lnTo>
                    <a:pt x="491137" y="2878067"/>
                  </a:lnTo>
                  <a:lnTo>
                    <a:pt x="494621" y="2877507"/>
                  </a:lnTo>
                  <a:lnTo>
                    <a:pt x="498104" y="2876954"/>
                  </a:lnTo>
                  <a:lnTo>
                    <a:pt x="501587" y="2876407"/>
                  </a:lnTo>
                  <a:lnTo>
                    <a:pt x="505070" y="2875867"/>
                  </a:lnTo>
                  <a:lnTo>
                    <a:pt x="508554" y="2875334"/>
                  </a:lnTo>
                  <a:lnTo>
                    <a:pt x="512037" y="2874806"/>
                  </a:lnTo>
                  <a:lnTo>
                    <a:pt x="515520" y="2914383"/>
                  </a:lnTo>
                  <a:lnTo>
                    <a:pt x="519003" y="2916790"/>
                  </a:lnTo>
                  <a:lnTo>
                    <a:pt x="522487" y="2919145"/>
                  </a:lnTo>
                  <a:lnTo>
                    <a:pt x="522487" y="2919145"/>
                  </a:lnTo>
                  <a:lnTo>
                    <a:pt x="525970" y="2921450"/>
                  </a:lnTo>
                  <a:lnTo>
                    <a:pt x="529453" y="2923706"/>
                  </a:lnTo>
                  <a:lnTo>
                    <a:pt x="532936" y="2925915"/>
                  </a:lnTo>
                  <a:lnTo>
                    <a:pt x="536420" y="2928078"/>
                  </a:lnTo>
                  <a:lnTo>
                    <a:pt x="539903" y="2930197"/>
                  </a:lnTo>
                  <a:lnTo>
                    <a:pt x="543386" y="2931833"/>
                  </a:lnTo>
                  <a:lnTo>
                    <a:pt x="546869" y="2932212"/>
                  </a:lnTo>
                  <a:lnTo>
                    <a:pt x="550353" y="2932587"/>
                  </a:lnTo>
                  <a:lnTo>
                    <a:pt x="553836" y="2932956"/>
                  </a:lnTo>
                  <a:lnTo>
                    <a:pt x="557319" y="2933319"/>
                  </a:lnTo>
                  <a:lnTo>
                    <a:pt x="560802" y="2933678"/>
                  </a:lnTo>
                  <a:lnTo>
                    <a:pt x="564286" y="2934032"/>
                  </a:lnTo>
                  <a:lnTo>
                    <a:pt x="567769" y="2934382"/>
                  </a:lnTo>
                  <a:lnTo>
                    <a:pt x="571252" y="2967401"/>
                  </a:lnTo>
                  <a:lnTo>
                    <a:pt x="574735" y="2970277"/>
                  </a:lnTo>
                  <a:lnTo>
                    <a:pt x="578218" y="2973088"/>
                  </a:lnTo>
                  <a:lnTo>
                    <a:pt x="581702" y="2975834"/>
                  </a:lnTo>
                  <a:lnTo>
                    <a:pt x="585185" y="2978519"/>
                  </a:lnTo>
                  <a:lnTo>
                    <a:pt x="588668" y="2981145"/>
                  </a:lnTo>
                  <a:lnTo>
                    <a:pt x="592151" y="2983713"/>
                  </a:lnTo>
                  <a:lnTo>
                    <a:pt x="595635" y="2986225"/>
                  </a:lnTo>
                  <a:lnTo>
                    <a:pt x="599118" y="2988683"/>
                  </a:lnTo>
                  <a:lnTo>
                    <a:pt x="602601" y="3065928"/>
                  </a:lnTo>
                  <a:lnTo>
                    <a:pt x="606084" y="3066689"/>
                  </a:lnTo>
                  <a:lnTo>
                    <a:pt x="609568" y="3067438"/>
                  </a:lnTo>
                  <a:lnTo>
                    <a:pt x="613051" y="3068177"/>
                  </a:lnTo>
                  <a:lnTo>
                    <a:pt x="616534" y="3068904"/>
                  </a:lnTo>
                  <a:lnTo>
                    <a:pt x="620017" y="3069621"/>
                  </a:lnTo>
                  <a:lnTo>
                    <a:pt x="623501" y="3070327"/>
                  </a:lnTo>
                  <a:lnTo>
                    <a:pt x="626984" y="3071023"/>
                  </a:lnTo>
                  <a:lnTo>
                    <a:pt x="630467" y="3071710"/>
                  </a:lnTo>
                  <a:lnTo>
                    <a:pt x="633950" y="3072386"/>
                  </a:lnTo>
                  <a:lnTo>
                    <a:pt x="637434" y="3073053"/>
                  </a:lnTo>
                  <a:lnTo>
                    <a:pt x="640917" y="3073710"/>
                  </a:lnTo>
                  <a:lnTo>
                    <a:pt x="644400" y="3074359"/>
                  </a:lnTo>
                  <a:lnTo>
                    <a:pt x="647883" y="3074998"/>
                  </a:lnTo>
                  <a:lnTo>
                    <a:pt x="651367" y="3075628"/>
                  </a:lnTo>
                  <a:lnTo>
                    <a:pt x="654850" y="3076250"/>
                  </a:lnTo>
                  <a:lnTo>
                    <a:pt x="658333" y="3076744"/>
                  </a:lnTo>
                  <a:lnTo>
                    <a:pt x="661816" y="3077101"/>
                  </a:lnTo>
                  <a:lnTo>
                    <a:pt x="665300" y="3077454"/>
                  </a:lnTo>
                  <a:lnTo>
                    <a:pt x="668783" y="3077802"/>
                  </a:lnTo>
                  <a:lnTo>
                    <a:pt x="672266" y="3078147"/>
                  </a:lnTo>
                  <a:lnTo>
                    <a:pt x="675749" y="3078487"/>
                  </a:lnTo>
                  <a:lnTo>
                    <a:pt x="679233" y="3078823"/>
                  </a:lnTo>
                  <a:lnTo>
                    <a:pt x="682716" y="3079155"/>
                  </a:lnTo>
                  <a:lnTo>
                    <a:pt x="686199" y="3079417"/>
                  </a:lnTo>
                  <a:lnTo>
                    <a:pt x="689682" y="3079505"/>
                  </a:lnTo>
                  <a:lnTo>
                    <a:pt x="693166" y="3079593"/>
                  </a:lnTo>
                  <a:lnTo>
                    <a:pt x="696649" y="3079679"/>
                  </a:lnTo>
                  <a:lnTo>
                    <a:pt x="700132" y="3079765"/>
                  </a:lnTo>
                  <a:lnTo>
                    <a:pt x="703615" y="3079850"/>
                  </a:lnTo>
                  <a:lnTo>
                    <a:pt x="707099" y="3079934"/>
                  </a:lnTo>
                  <a:lnTo>
                    <a:pt x="710582" y="3080017"/>
                  </a:lnTo>
                  <a:lnTo>
                    <a:pt x="714065" y="3080100"/>
                  </a:lnTo>
                  <a:lnTo>
                    <a:pt x="717548" y="3080181"/>
                  </a:lnTo>
                  <a:lnTo>
                    <a:pt x="721032" y="3080262"/>
                  </a:lnTo>
                  <a:lnTo>
                    <a:pt x="724515" y="3080342"/>
                  </a:lnTo>
                  <a:lnTo>
                    <a:pt x="727998" y="3080421"/>
                  </a:lnTo>
                  <a:lnTo>
                    <a:pt x="731481" y="3080499"/>
                  </a:lnTo>
                  <a:lnTo>
                    <a:pt x="734965" y="3080576"/>
                  </a:lnTo>
                  <a:lnTo>
                    <a:pt x="738448" y="3080653"/>
                  </a:lnTo>
                  <a:lnTo>
                    <a:pt x="741931" y="3080729"/>
                  </a:lnTo>
                  <a:lnTo>
                    <a:pt x="745414" y="3174944"/>
                  </a:lnTo>
                  <a:lnTo>
                    <a:pt x="748898" y="3174652"/>
                  </a:lnTo>
                  <a:lnTo>
                    <a:pt x="752381" y="3174362"/>
                  </a:lnTo>
                  <a:lnTo>
                    <a:pt x="755864" y="3174075"/>
                  </a:lnTo>
                  <a:lnTo>
                    <a:pt x="759347" y="3173789"/>
                  </a:lnTo>
                  <a:lnTo>
                    <a:pt x="762831" y="3173505"/>
                  </a:lnTo>
                  <a:lnTo>
                    <a:pt x="766314" y="3173224"/>
                  </a:lnTo>
                  <a:lnTo>
                    <a:pt x="769797" y="3172945"/>
                  </a:lnTo>
                  <a:lnTo>
                    <a:pt x="773280" y="3172667"/>
                  </a:lnTo>
                  <a:lnTo>
                    <a:pt x="776764" y="3172392"/>
                  </a:lnTo>
                  <a:lnTo>
                    <a:pt x="780247" y="3172119"/>
                  </a:lnTo>
                  <a:lnTo>
                    <a:pt x="783730" y="3171847"/>
                  </a:lnTo>
                  <a:lnTo>
                    <a:pt x="787213" y="3171578"/>
                  </a:lnTo>
                  <a:lnTo>
                    <a:pt x="790697" y="3171310"/>
                  </a:lnTo>
                  <a:lnTo>
                    <a:pt x="794180" y="3171045"/>
                  </a:lnTo>
                  <a:lnTo>
                    <a:pt x="797663" y="3170781"/>
                  </a:lnTo>
                  <a:lnTo>
                    <a:pt x="801146" y="3170669"/>
                  </a:lnTo>
                  <a:lnTo>
                    <a:pt x="804630" y="3170712"/>
                  </a:lnTo>
                  <a:lnTo>
                    <a:pt x="808113" y="3170755"/>
                  </a:lnTo>
                  <a:lnTo>
                    <a:pt x="811596" y="3170797"/>
                  </a:lnTo>
                  <a:lnTo>
                    <a:pt x="815079" y="3170840"/>
                  </a:lnTo>
                  <a:lnTo>
                    <a:pt x="818563" y="3170881"/>
                  </a:lnTo>
                  <a:lnTo>
                    <a:pt x="822046" y="3170923"/>
                  </a:lnTo>
                  <a:lnTo>
                    <a:pt x="825529" y="3170964"/>
                  </a:lnTo>
                  <a:lnTo>
                    <a:pt x="829012" y="3171004"/>
                  </a:lnTo>
                  <a:lnTo>
                    <a:pt x="832496" y="3171045"/>
                  </a:lnTo>
                  <a:lnTo>
                    <a:pt x="835979" y="3171085"/>
                  </a:lnTo>
                  <a:lnTo>
                    <a:pt x="839462" y="3171124"/>
                  </a:lnTo>
                  <a:lnTo>
                    <a:pt x="842945" y="3171164"/>
                  </a:lnTo>
                  <a:lnTo>
                    <a:pt x="846429" y="3171203"/>
                  </a:lnTo>
                  <a:lnTo>
                    <a:pt x="849912" y="3171241"/>
                  </a:lnTo>
                  <a:lnTo>
                    <a:pt x="853395" y="3171280"/>
                  </a:lnTo>
                  <a:lnTo>
                    <a:pt x="856878" y="3171295"/>
                  </a:lnTo>
                  <a:lnTo>
                    <a:pt x="860361" y="3171107"/>
                  </a:lnTo>
                  <a:lnTo>
                    <a:pt x="863845" y="3170919"/>
                  </a:lnTo>
                  <a:lnTo>
                    <a:pt x="867328" y="3170734"/>
                  </a:lnTo>
                  <a:lnTo>
                    <a:pt x="870811" y="3170549"/>
                  </a:lnTo>
                  <a:lnTo>
                    <a:pt x="874294" y="3170365"/>
                  </a:lnTo>
                  <a:lnTo>
                    <a:pt x="877778" y="3170183"/>
                  </a:lnTo>
                  <a:lnTo>
                    <a:pt x="881261" y="3170002"/>
                  </a:lnTo>
                  <a:lnTo>
                    <a:pt x="884744" y="3169822"/>
                  </a:lnTo>
                  <a:lnTo>
                    <a:pt x="888227" y="3169644"/>
                  </a:lnTo>
                  <a:lnTo>
                    <a:pt x="891711" y="3169466"/>
                  </a:lnTo>
                  <a:lnTo>
                    <a:pt x="895194" y="3169290"/>
                  </a:lnTo>
                  <a:lnTo>
                    <a:pt x="898677" y="3169115"/>
                  </a:lnTo>
                  <a:lnTo>
                    <a:pt x="902160" y="3168941"/>
                  </a:lnTo>
                  <a:lnTo>
                    <a:pt x="905644" y="3168769"/>
                  </a:lnTo>
                  <a:lnTo>
                    <a:pt x="909127" y="3168597"/>
                  </a:lnTo>
                  <a:lnTo>
                    <a:pt x="912610" y="3168427"/>
                  </a:lnTo>
                  <a:lnTo>
                    <a:pt x="916093" y="3169285"/>
                  </a:lnTo>
                  <a:lnTo>
                    <a:pt x="919577" y="3170556"/>
                  </a:lnTo>
                  <a:lnTo>
                    <a:pt x="923060" y="3171807"/>
                  </a:lnTo>
                  <a:lnTo>
                    <a:pt x="926543" y="3173039"/>
                  </a:lnTo>
                  <a:lnTo>
                    <a:pt x="930026" y="3174252"/>
                  </a:lnTo>
                  <a:lnTo>
                    <a:pt x="933510" y="3175447"/>
                  </a:lnTo>
                  <a:lnTo>
                    <a:pt x="936993" y="3176624"/>
                  </a:lnTo>
                  <a:lnTo>
                    <a:pt x="940476" y="3177783"/>
                  </a:lnTo>
                  <a:lnTo>
                    <a:pt x="943959" y="3178301"/>
                  </a:lnTo>
                  <a:lnTo>
                    <a:pt x="947443" y="3178210"/>
                  </a:lnTo>
                  <a:lnTo>
                    <a:pt x="950926" y="3178120"/>
                  </a:lnTo>
                  <a:lnTo>
                    <a:pt x="954409" y="3178031"/>
                  </a:lnTo>
                  <a:lnTo>
                    <a:pt x="957892" y="3177942"/>
                  </a:lnTo>
                  <a:lnTo>
                    <a:pt x="961376" y="3177854"/>
                  </a:lnTo>
                  <a:lnTo>
                    <a:pt x="964859" y="3177766"/>
                  </a:lnTo>
                  <a:lnTo>
                    <a:pt x="968342" y="3177679"/>
                  </a:lnTo>
                  <a:lnTo>
                    <a:pt x="971825" y="3177593"/>
                  </a:lnTo>
                  <a:lnTo>
                    <a:pt x="975309" y="3177507"/>
                  </a:lnTo>
                  <a:lnTo>
                    <a:pt x="978792" y="3177422"/>
                  </a:lnTo>
                  <a:lnTo>
                    <a:pt x="982275" y="3177337"/>
                  </a:lnTo>
                  <a:lnTo>
                    <a:pt x="985758" y="3177253"/>
                  </a:lnTo>
                  <a:lnTo>
                    <a:pt x="989242" y="3177169"/>
                  </a:lnTo>
                  <a:lnTo>
                    <a:pt x="992725" y="3177086"/>
                  </a:lnTo>
                  <a:lnTo>
                    <a:pt x="996208" y="3177003"/>
                  </a:lnTo>
                  <a:lnTo>
                    <a:pt x="999691" y="3177056"/>
                  </a:lnTo>
                  <a:lnTo>
                    <a:pt x="1003175" y="3178138"/>
                  </a:lnTo>
                  <a:lnTo>
                    <a:pt x="1006658" y="3179206"/>
                  </a:lnTo>
                  <a:lnTo>
                    <a:pt x="1010141" y="3180259"/>
                  </a:lnTo>
                  <a:lnTo>
                    <a:pt x="1013624" y="3181297"/>
                  </a:lnTo>
                  <a:lnTo>
                    <a:pt x="1017108" y="3182321"/>
                  </a:lnTo>
                  <a:lnTo>
                    <a:pt x="1020591" y="3183331"/>
                  </a:lnTo>
                  <a:lnTo>
                    <a:pt x="1024074" y="3184328"/>
                  </a:lnTo>
                  <a:lnTo>
                    <a:pt x="1027557" y="3185312"/>
                  </a:lnTo>
                  <a:lnTo>
                    <a:pt x="1031041" y="3185495"/>
                  </a:lnTo>
                  <a:lnTo>
                    <a:pt x="1034524" y="3185606"/>
                  </a:lnTo>
                  <a:lnTo>
                    <a:pt x="1038007" y="3185717"/>
                  </a:lnTo>
                  <a:lnTo>
                    <a:pt x="1041490" y="3185827"/>
                  </a:lnTo>
                  <a:lnTo>
                    <a:pt x="1044974" y="3185936"/>
                  </a:lnTo>
                  <a:lnTo>
                    <a:pt x="1048457" y="3186044"/>
                  </a:lnTo>
                  <a:lnTo>
                    <a:pt x="1051940" y="3186151"/>
                  </a:lnTo>
                  <a:lnTo>
                    <a:pt x="1055423" y="3186258"/>
                  </a:lnTo>
                  <a:lnTo>
                    <a:pt x="1058907" y="3186364"/>
                  </a:lnTo>
                  <a:lnTo>
                    <a:pt x="1062390" y="3186469"/>
                  </a:lnTo>
                  <a:lnTo>
                    <a:pt x="1065873" y="3186573"/>
                  </a:lnTo>
                  <a:lnTo>
                    <a:pt x="1069356" y="3186677"/>
                  </a:lnTo>
                  <a:lnTo>
                    <a:pt x="1072840" y="3186780"/>
                  </a:lnTo>
                  <a:lnTo>
                    <a:pt x="1076323" y="3186882"/>
                  </a:lnTo>
                  <a:lnTo>
                    <a:pt x="1079806" y="3186983"/>
                  </a:lnTo>
                  <a:lnTo>
                    <a:pt x="1083289" y="3187084"/>
                  </a:lnTo>
                  <a:lnTo>
                    <a:pt x="1086773" y="3198526"/>
                  </a:lnTo>
                  <a:lnTo>
                    <a:pt x="1090256" y="3198397"/>
                  </a:lnTo>
                  <a:lnTo>
                    <a:pt x="1093739" y="3198269"/>
                  </a:lnTo>
                  <a:lnTo>
                    <a:pt x="1097222" y="3198141"/>
                  </a:lnTo>
                  <a:lnTo>
                    <a:pt x="1100706" y="3198014"/>
                  </a:lnTo>
                  <a:lnTo>
                    <a:pt x="1104189" y="3197888"/>
                  </a:lnTo>
                  <a:lnTo>
                    <a:pt x="1107672" y="3197763"/>
                  </a:lnTo>
                  <a:lnTo>
                    <a:pt x="1111155" y="3197638"/>
                  </a:lnTo>
                  <a:lnTo>
                    <a:pt x="1114639" y="3197514"/>
                  </a:lnTo>
                  <a:lnTo>
                    <a:pt x="1118122" y="3197390"/>
                  </a:lnTo>
                  <a:lnTo>
                    <a:pt x="1121605" y="3197267"/>
                  </a:lnTo>
                  <a:lnTo>
                    <a:pt x="1125088" y="3197145"/>
                  </a:lnTo>
                  <a:lnTo>
                    <a:pt x="1128572" y="3197024"/>
                  </a:lnTo>
                  <a:lnTo>
                    <a:pt x="1132055" y="3196903"/>
                  </a:lnTo>
                  <a:lnTo>
                    <a:pt x="1135538" y="3196782"/>
                  </a:lnTo>
                  <a:lnTo>
                    <a:pt x="1139021" y="3196663"/>
                  </a:lnTo>
                  <a:lnTo>
                    <a:pt x="1142505" y="3196558"/>
                  </a:lnTo>
                  <a:lnTo>
                    <a:pt x="1145988" y="3196547"/>
                  </a:lnTo>
                  <a:lnTo>
                    <a:pt x="1149471" y="3196537"/>
                  </a:lnTo>
                  <a:lnTo>
                    <a:pt x="1152954" y="3196526"/>
                  </a:lnTo>
                  <a:lnTo>
                    <a:pt x="1156437" y="3196515"/>
                  </a:lnTo>
                  <a:lnTo>
                    <a:pt x="1159921" y="3196505"/>
                  </a:lnTo>
                  <a:lnTo>
                    <a:pt x="1163404" y="3196494"/>
                  </a:lnTo>
                  <a:lnTo>
                    <a:pt x="1166887" y="3196484"/>
                  </a:lnTo>
                  <a:lnTo>
                    <a:pt x="1170370" y="3196474"/>
                  </a:lnTo>
                  <a:lnTo>
                    <a:pt x="1173854" y="3196136"/>
                  </a:lnTo>
                  <a:lnTo>
                    <a:pt x="1177337" y="3195776"/>
                  </a:lnTo>
                  <a:lnTo>
                    <a:pt x="1180820" y="3195417"/>
                  </a:lnTo>
                  <a:lnTo>
                    <a:pt x="1184303" y="3195060"/>
                  </a:lnTo>
                  <a:lnTo>
                    <a:pt x="1187787" y="3194704"/>
                  </a:lnTo>
                  <a:lnTo>
                    <a:pt x="1191270" y="3194349"/>
                  </a:lnTo>
                  <a:lnTo>
                    <a:pt x="1194753" y="3193995"/>
                  </a:lnTo>
                  <a:lnTo>
                    <a:pt x="1198236" y="3193643"/>
                  </a:lnTo>
                  <a:lnTo>
                    <a:pt x="1201720" y="3193292"/>
                  </a:lnTo>
                  <a:lnTo>
                    <a:pt x="1205203" y="3192941"/>
                  </a:lnTo>
                  <a:lnTo>
                    <a:pt x="1208686" y="3192593"/>
                  </a:lnTo>
                  <a:lnTo>
                    <a:pt x="1212169" y="3192245"/>
                  </a:lnTo>
                  <a:lnTo>
                    <a:pt x="1215653" y="3191898"/>
                  </a:lnTo>
                  <a:lnTo>
                    <a:pt x="1219136" y="3191553"/>
                  </a:lnTo>
                  <a:lnTo>
                    <a:pt x="1222619" y="3191208"/>
                  </a:lnTo>
                  <a:lnTo>
                    <a:pt x="1226102" y="3190865"/>
                  </a:lnTo>
                  <a:lnTo>
                    <a:pt x="1229586" y="3190523"/>
                  </a:lnTo>
                  <a:lnTo>
                    <a:pt x="1233069" y="3190182"/>
                  </a:lnTo>
                  <a:lnTo>
                    <a:pt x="1236552" y="3189843"/>
                  </a:lnTo>
                  <a:lnTo>
                    <a:pt x="1240035" y="3189504"/>
                  </a:lnTo>
                  <a:lnTo>
                    <a:pt x="1243519" y="3189167"/>
                  </a:lnTo>
                  <a:lnTo>
                    <a:pt x="1247002" y="3188830"/>
                  </a:lnTo>
                  <a:lnTo>
                    <a:pt x="1250485" y="3188495"/>
                  </a:lnTo>
                  <a:lnTo>
                    <a:pt x="1253968" y="3188161"/>
                  </a:lnTo>
                  <a:lnTo>
                    <a:pt x="1257452" y="3187828"/>
                  </a:lnTo>
                  <a:lnTo>
                    <a:pt x="1260935" y="3187496"/>
                  </a:lnTo>
                  <a:lnTo>
                    <a:pt x="1264418" y="3187165"/>
                  </a:lnTo>
                  <a:lnTo>
                    <a:pt x="1267901" y="3186835"/>
                  </a:lnTo>
                  <a:lnTo>
                    <a:pt x="1271385" y="3186506"/>
                  </a:lnTo>
                  <a:lnTo>
                    <a:pt x="1274868" y="3186179"/>
                  </a:lnTo>
                  <a:lnTo>
                    <a:pt x="1278351" y="3185852"/>
                  </a:lnTo>
                  <a:lnTo>
                    <a:pt x="1281834" y="3185527"/>
                  </a:lnTo>
                  <a:lnTo>
                    <a:pt x="1285318" y="3185202"/>
                  </a:lnTo>
                  <a:lnTo>
                    <a:pt x="1288801" y="3184879"/>
                  </a:lnTo>
                  <a:lnTo>
                    <a:pt x="1292284" y="3184556"/>
                  </a:lnTo>
                  <a:lnTo>
                    <a:pt x="1295767" y="3184235"/>
                  </a:lnTo>
                  <a:lnTo>
                    <a:pt x="1299251" y="3183915"/>
                  </a:lnTo>
                  <a:lnTo>
                    <a:pt x="1302734" y="3183596"/>
                  </a:lnTo>
                  <a:lnTo>
                    <a:pt x="1306217" y="3183277"/>
                  </a:lnTo>
                  <a:lnTo>
                    <a:pt x="1309700" y="3182960"/>
                  </a:lnTo>
                  <a:lnTo>
                    <a:pt x="1313184" y="3182644"/>
                  </a:lnTo>
                  <a:lnTo>
                    <a:pt x="1316667" y="3182329"/>
                  </a:lnTo>
                  <a:lnTo>
                    <a:pt x="1320150" y="3182015"/>
                  </a:lnTo>
                  <a:lnTo>
                    <a:pt x="1323633" y="3181702"/>
                  </a:lnTo>
                  <a:lnTo>
                    <a:pt x="1327117" y="3181389"/>
                  </a:lnTo>
                  <a:lnTo>
                    <a:pt x="1330600" y="3181078"/>
                  </a:lnTo>
                  <a:lnTo>
                    <a:pt x="1334083" y="3180768"/>
                  </a:lnTo>
                  <a:lnTo>
                    <a:pt x="1337566" y="3180459"/>
                  </a:lnTo>
                  <a:lnTo>
                    <a:pt x="1341050" y="3180151"/>
                  </a:lnTo>
                  <a:lnTo>
                    <a:pt x="1344533" y="3180084"/>
                  </a:lnTo>
                  <a:lnTo>
                    <a:pt x="1348016" y="3180096"/>
                  </a:lnTo>
                  <a:lnTo>
                    <a:pt x="1351499" y="3180108"/>
                  </a:lnTo>
                  <a:lnTo>
                    <a:pt x="1354983" y="3180120"/>
                  </a:lnTo>
                  <a:lnTo>
                    <a:pt x="1358466" y="3180132"/>
                  </a:lnTo>
                  <a:lnTo>
                    <a:pt x="1361949" y="3180144"/>
                  </a:lnTo>
                  <a:lnTo>
                    <a:pt x="1365432" y="3180156"/>
                  </a:lnTo>
                  <a:lnTo>
                    <a:pt x="1368916" y="3180167"/>
                  </a:lnTo>
                  <a:lnTo>
                    <a:pt x="1372399" y="3180179"/>
                  </a:lnTo>
                  <a:lnTo>
                    <a:pt x="1375882" y="3180190"/>
                  </a:lnTo>
                  <a:lnTo>
                    <a:pt x="1379365" y="3180202"/>
                  </a:lnTo>
                  <a:lnTo>
                    <a:pt x="1382849" y="3180213"/>
                  </a:lnTo>
                  <a:lnTo>
                    <a:pt x="1386332" y="3180225"/>
                  </a:lnTo>
                  <a:lnTo>
                    <a:pt x="1389815" y="3180236"/>
                  </a:lnTo>
                  <a:lnTo>
                    <a:pt x="1393298" y="3180247"/>
                  </a:lnTo>
                  <a:lnTo>
                    <a:pt x="1393298" y="3180247"/>
                  </a:lnTo>
                  <a:lnTo>
                    <a:pt x="1396782" y="3180259"/>
                  </a:lnTo>
                  <a:lnTo>
                    <a:pt x="1400265" y="3180270"/>
                  </a:lnTo>
                  <a:lnTo>
                    <a:pt x="1403748" y="3180281"/>
                  </a:lnTo>
                  <a:lnTo>
                    <a:pt x="1407231" y="3180292"/>
                  </a:lnTo>
                  <a:lnTo>
                    <a:pt x="1410715" y="3180303"/>
                  </a:lnTo>
                  <a:lnTo>
                    <a:pt x="1414198" y="3180314"/>
                  </a:lnTo>
                  <a:lnTo>
                    <a:pt x="1417681" y="3180325"/>
                  </a:lnTo>
                  <a:lnTo>
                    <a:pt x="1421164" y="3180336"/>
                  </a:lnTo>
                  <a:lnTo>
                    <a:pt x="1424648" y="3180346"/>
                  </a:lnTo>
                  <a:lnTo>
                    <a:pt x="1428131" y="3190506"/>
                  </a:lnTo>
                  <a:lnTo>
                    <a:pt x="1431614" y="3190317"/>
                  </a:lnTo>
                  <a:lnTo>
                    <a:pt x="1435097" y="3190129"/>
                  </a:lnTo>
                  <a:lnTo>
                    <a:pt x="1438580" y="3189942"/>
                  </a:lnTo>
                  <a:lnTo>
                    <a:pt x="1442064" y="3189755"/>
                  </a:lnTo>
                  <a:lnTo>
                    <a:pt x="1445547" y="3189569"/>
                  </a:lnTo>
                  <a:lnTo>
                    <a:pt x="1449030" y="3189384"/>
                  </a:lnTo>
                  <a:lnTo>
                    <a:pt x="1452513" y="3189199"/>
                  </a:lnTo>
                  <a:lnTo>
                    <a:pt x="1455997" y="3189015"/>
                  </a:lnTo>
                  <a:lnTo>
                    <a:pt x="1459480" y="3188832"/>
                  </a:lnTo>
                  <a:lnTo>
                    <a:pt x="1462963" y="3188649"/>
                  </a:lnTo>
                  <a:lnTo>
                    <a:pt x="1466446" y="3188467"/>
                  </a:lnTo>
                  <a:lnTo>
                    <a:pt x="1469930" y="3188286"/>
                  </a:lnTo>
                  <a:lnTo>
                    <a:pt x="1473413" y="3188105"/>
                  </a:lnTo>
                  <a:lnTo>
                    <a:pt x="1476896" y="3187925"/>
                  </a:lnTo>
                  <a:lnTo>
                    <a:pt x="1480379" y="3187746"/>
                  </a:lnTo>
                  <a:lnTo>
                    <a:pt x="1483863" y="3187567"/>
                  </a:lnTo>
                  <a:lnTo>
                    <a:pt x="1487346" y="3187389"/>
                  </a:lnTo>
                  <a:lnTo>
                    <a:pt x="1490829" y="3187211"/>
                  </a:lnTo>
                  <a:lnTo>
                    <a:pt x="1494312" y="3187034"/>
                  </a:lnTo>
                  <a:lnTo>
                    <a:pt x="1497796" y="3186858"/>
                  </a:lnTo>
                  <a:lnTo>
                    <a:pt x="1501279" y="3186682"/>
                  </a:lnTo>
                  <a:lnTo>
                    <a:pt x="1504762" y="3186507"/>
                  </a:lnTo>
                  <a:lnTo>
                    <a:pt x="1508245" y="3186332"/>
                  </a:lnTo>
                  <a:lnTo>
                    <a:pt x="1511729" y="3186158"/>
                  </a:lnTo>
                  <a:lnTo>
                    <a:pt x="1515212" y="3185985"/>
                  </a:lnTo>
                  <a:lnTo>
                    <a:pt x="1518695" y="3185812"/>
                  </a:lnTo>
                  <a:lnTo>
                    <a:pt x="1522178" y="3185640"/>
                  </a:lnTo>
                  <a:lnTo>
                    <a:pt x="1525662" y="3185468"/>
                  </a:lnTo>
                  <a:lnTo>
                    <a:pt x="1529145" y="3185297"/>
                  </a:lnTo>
                  <a:lnTo>
                    <a:pt x="1532628" y="3185127"/>
                  </a:lnTo>
                  <a:lnTo>
                    <a:pt x="1536111" y="3184957"/>
                  </a:lnTo>
                  <a:lnTo>
                    <a:pt x="1539595" y="3184788"/>
                  </a:lnTo>
                  <a:lnTo>
                    <a:pt x="1543078" y="3184554"/>
                  </a:lnTo>
                  <a:lnTo>
                    <a:pt x="1546561" y="3184212"/>
                  </a:lnTo>
                  <a:lnTo>
                    <a:pt x="1550044" y="3183871"/>
                  </a:lnTo>
                  <a:lnTo>
                    <a:pt x="1553528" y="3183532"/>
                  </a:lnTo>
                  <a:lnTo>
                    <a:pt x="1557011" y="3183192"/>
                  </a:lnTo>
                  <a:lnTo>
                    <a:pt x="1560494" y="3182854"/>
                  </a:lnTo>
                  <a:lnTo>
                    <a:pt x="1563977" y="3182516"/>
                  </a:lnTo>
                  <a:lnTo>
                    <a:pt x="1567461" y="3182179"/>
                  </a:lnTo>
                  <a:lnTo>
                    <a:pt x="1570944" y="3181843"/>
                  </a:lnTo>
                  <a:lnTo>
                    <a:pt x="1574427" y="3181508"/>
                  </a:lnTo>
                  <a:lnTo>
                    <a:pt x="1577910" y="3181173"/>
                  </a:lnTo>
                  <a:lnTo>
                    <a:pt x="1581394" y="3180839"/>
                  </a:lnTo>
                  <a:lnTo>
                    <a:pt x="1584877" y="3180506"/>
                  </a:lnTo>
                  <a:lnTo>
                    <a:pt x="1588360" y="3180174"/>
                  </a:lnTo>
                  <a:lnTo>
                    <a:pt x="1591843" y="3179842"/>
                  </a:lnTo>
                  <a:lnTo>
                    <a:pt x="1595327" y="3179511"/>
                  </a:lnTo>
                  <a:lnTo>
                    <a:pt x="1598810" y="3179180"/>
                  </a:lnTo>
                  <a:lnTo>
                    <a:pt x="1602293" y="3178851"/>
                  </a:lnTo>
                  <a:lnTo>
                    <a:pt x="1605776" y="3178522"/>
                  </a:lnTo>
                  <a:lnTo>
                    <a:pt x="1609260" y="3178194"/>
                  </a:lnTo>
                  <a:lnTo>
                    <a:pt x="1612743" y="3177866"/>
                  </a:lnTo>
                  <a:lnTo>
                    <a:pt x="1616226" y="3177540"/>
                  </a:lnTo>
                  <a:lnTo>
                    <a:pt x="1619709" y="3177214"/>
                  </a:lnTo>
                  <a:lnTo>
                    <a:pt x="1623193" y="3176888"/>
                  </a:lnTo>
                  <a:lnTo>
                    <a:pt x="1626676" y="3176564"/>
                  </a:lnTo>
                  <a:lnTo>
                    <a:pt x="1630159" y="3176240"/>
                  </a:lnTo>
                  <a:lnTo>
                    <a:pt x="1633642" y="3175917"/>
                  </a:lnTo>
                  <a:lnTo>
                    <a:pt x="1637126" y="3175594"/>
                  </a:lnTo>
                  <a:lnTo>
                    <a:pt x="1640609" y="3175272"/>
                  </a:lnTo>
                  <a:lnTo>
                    <a:pt x="1644092" y="3174951"/>
                  </a:lnTo>
                  <a:lnTo>
                    <a:pt x="1647575" y="3174631"/>
                  </a:lnTo>
                  <a:lnTo>
                    <a:pt x="1651059" y="3174311"/>
                  </a:lnTo>
                  <a:lnTo>
                    <a:pt x="1654542" y="3173992"/>
                  </a:lnTo>
                  <a:lnTo>
                    <a:pt x="1658025" y="3173739"/>
                  </a:lnTo>
                  <a:lnTo>
                    <a:pt x="1661508" y="3173532"/>
                  </a:lnTo>
                  <a:lnTo>
                    <a:pt x="1664992" y="3173326"/>
                  </a:lnTo>
                  <a:lnTo>
                    <a:pt x="1668475" y="3173120"/>
                  </a:lnTo>
                  <a:lnTo>
                    <a:pt x="1671958" y="3172915"/>
                  </a:lnTo>
                  <a:lnTo>
                    <a:pt x="1675441" y="3172710"/>
                  </a:lnTo>
                  <a:lnTo>
                    <a:pt x="1678925" y="3172506"/>
                  </a:lnTo>
                  <a:lnTo>
                    <a:pt x="1682408" y="3172303"/>
                  </a:lnTo>
                  <a:lnTo>
                    <a:pt x="1685891" y="3172100"/>
                  </a:lnTo>
                  <a:lnTo>
                    <a:pt x="1689374" y="3171897"/>
                  </a:lnTo>
                  <a:lnTo>
                    <a:pt x="1692858" y="3171696"/>
                  </a:lnTo>
                  <a:lnTo>
                    <a:pt x="1696341" y="3171494"/>
                  </a:lnTo>
                  <a:lnTo>
                    <a:pt x="1699824" y="3171294"/>
                  </a:lnTo>
                  <a:lnTo>
                    <a:pt x="1703307" y="3171094"/>
                  </a:lnTo>
                  <a:lnTo>
                    <a:pt x="1706791" y="3170894"/>
                  </a:lnTo>
                  <a:lnTo>
                    <a:pt x="1710274" y="3170695"/>
                  </a:lnTo>
                  <a:lnTo>
                    <a:pt x="1713757" y="3170497"/>
                  </a:lnTo>
                  <a:lnTo>
                    <a:pt x="1717240" y="3170299"/>
                  </a:lnTo>
                  <a:lnTo>
                    <a:pt x="1720723" y="3170102"/>
                  </a:lnTo>
                  <a:lnTo>
                    <a:pt x="1724207" y="3169905"/>
                  </a:lnTo>
                  <a:lnTo>
                    <a:pt x="1727690" y="3169709"/>
                  </a:lnTo>
                  <a:lnTo>
                    <a:pt x="1731173" y="3169513"/>
                  </a:lnTo>
                  <a:lnTo>
                    <a:pt x="1734656" y="3169318"/>
                  </a:lnTo>
                  <a:lnTo>
                    <a:pt x="1738140" y="3169124"/>
                  </a:lnTo>
                  <a:lnTo>
                    <a:pt x="1741623" y="3168930"/>
                  </a:lnTo>
                  <a:lnTo>
                    <a:pt x="1745106" y="3168727"/>
                  </a:lnTo>
                  <a:lnTo>
                    <a:pt x="1748589" y="3168525"/>
                  </a:lnTo>
                  <a:lnTo>
                    <a:pt x="1752073" y="3168323"/>
                  </a:lnTo>
                  <a:lnTo>
                    <a:pt x="1755556" y="3168121"/>
                  </a:lnTo>
                  <a:lnTo>
                    <a:pt x="1759039" y="3167921"/>
                  </a:lnTo>
                  <a:lnTo>
                    <a:pt x="1762522" y="3167720"/>
                  </a:lnTo>
                  <a:lnTo>
                    <a:pt x="1766006" y="3167521"/>
                  </a:lnTo>
                  <a:lnTo>
                    <a:pt x="1769489" y="3167322"/>
                  </a:lnTo>
                  <a:lnTo>
                    <a:pt x="1772972" y="3167123"/>
                  </a:lnTo>
                  <a:lnTo>
                    <a:pt x="1776455" y="3166925"/>
                  </a:lnTo>
                  <a:lnTo>
                    <a:pt x="1779939" y="3166727"/>
                  </a:lnTo>
                  <a:lnTo>
                    <a:pt x="1783422" y="3166530"/>
                  </a:lnTo>
                  <a:lnTo>
                    <a:pt x="1786905" y="3166334"/>
                  </a:lnTo>
                  <a:lnTo>
                    <a:pt x="1790388" y="3166138"/>
                  </a:lnTo>
                  <a:lnTo>
                    <a:pt x="1793872" y="3165943"/>
                  </a:lnTo>
                  <a:lnTo>
                    <a:pt x="1797355" y="3165748"/>
                  </a:lnTo>
                  <a:lnTo>
                    <a:pt x="1800838" y="3165553"/>
                  </a:lnTo>
                  <a:lnTo>
                    <a:pt x="1804321" y="3165359"/>
                  </a:lnTo>
                  <a:lnTo>
                    <a:pt x="1807805" y="3165166"/>
                  </a:lnTo>
                  <a:lnTo>
                    <a:pt x="1811288" y="3164973"/>
                  </a:lnTo>
                  <a:lnTo>
                    <a:pt x="1814771" y="3164781"/>
                  </a:lnTo>
                  <a:lnTo>
                    <a:pt x="1818254" y="3164589"/>
                  </a:lnTo>
                  <a:lnTo>
                    <a:pt x="1821738" y="3164398"/>
                  </a:lnTo>
                  <a:lnTo>
                    <a:pt x="1825221" y="3164207"/>
                  </a:lnTo>
                  <a:lnTo>
                    <a:pt x="1828704" y="3164016"/>
                  </a:lnTo>
                  <a:lnTo>
                    <a:pt x="1832187" y="3163826"/>
                  </a:lnTo>
                  <a:lnTo>
                    <a:pt x="1835671" y="3163637"/>
                  </a:lnTo>
                  <a:lnTo>
                    <a:pt x="1839154" y="3163448"/>
                  </a:lnTo>
                  <a:lnTo>
                    <a:pt x="1842637" y="3163260"/>
                  </a:lnTo>
                  <a:lnTo>
                    <a:pt x="1846120" y="3163072"/>
                  </a:lnTo>
                  <a:lnTo>
                    <a:pt x="1849604" y="3162885"/>
                  </a:lnTo>
                  <a:lnTo>
                    <a:pt x="1853087" y="3162698"/>
                  </a:lnTo>
                  <a:lnTo>
                    <a:pt x="1856570" y="3162564"/>
                  </a:lnTo>
                  <a:lnTo>
                    <a:pt x="1860053" y="3162627"/>
                  </a:lnTo>
                  <a:lnTo>
                    <a:pt x="1863537" y="3162690"/>
                  </a:lnTo>
                  <a:lnTo>
                    <a:pt x="1867020" y="3162752"/>
                  </a:lnTo>
                  <a:lnTo>
                    <a:pt x="1870503" y="3162814"/>
                  </a:lnTo>
                  <a:lnTo>
                    <a:pt x="1873986" y="3162876"/>
                  </a:lnTo>
                  <a:lnTo>
                    <a:pt x="1877470" y="3162938"/>
                  </a:lnTo>
                  <a:lnTo>
                    <a:pt x="1880953" y="3162999"/>
                  </a:lnTo>
                  <a:lnTo>
                    <a:pt x="1884436" y="3163060"/>
                  </a:lnTo>
                  <a:lnTo>
                    <a:pt x="1887919" y="3163121"/>
                  </a:lnTo>
                  <a:lnTo>
                    <a:pt x="1891403" y="3163182"/>
                  </a:lnTo>
                  <a:lnTo>
                    <a:pt x="1894886" y="3163242"/>
                  </a:lnTo>
                  <a:lnTo>
                    <a:pt x="1898369" y="3163302"/>
                  </a:lnTo>
                  <a:lnTo>
                    <a:pt x="1901852" y="3163362"/>
                  </a:lnTo>
                  <a:lnTo>
                    <a:pt x="1905336" y="3163422"/>
                  </a:lnTo>
                  <a:lnTo>
                    <a:pt x="1908819" y="3163481"/>
                  </a:lnTo>
                  <a:lnTo>
                    <a:pt x="1912302" y="3163541"/>
                  </a:lnTo>
                  <a:lnTo>
                    <a:pt x="1915785" y="3164254"/>
                  </a:lnTo>
                  <a:lnTo>
                    <a:pt x="1919269" y="3165104"/>
                  </a:lnTo>
                  <a:lnTo>
                    <a:pt x="1922752" y="3165947"/>
                  </a:lnTo>
                  <a:lnTo>
                    <a:pt x="1926235" y="3166782"/>
                  </a:lnTo>
                  <a:lnTo>
                    <a:pt x="1929718" y="3167610"/>
                  </a:lnTo>
                  <a:lnTo>
                    <a:pt x="1933202" y="3168431"/>
                  </a:lnTo>
                  <a:lnTo>
                    <a:pt x="1936685" y="3169244"/>
                  </a:lnTo>
                  <a:lnTo>
                    <a:pt x="1940168" y="3170050"/>
                  </a:lnTo>
                  <a:lnTo>
                    <a:pt x="1943651" y="3170568"/>
                  </a:lnTo>
                  <a:lnTo>
                    <a:pt x="1947135" y="3170912"/>
                  </a:lnTo>
                  <a:lnTo>
                    <a:pt x="1950618" y="3171254"/>
                  </a:lnTo>
                  <a:lnTo>
                    <a:pt x="1954101" y="3171594"/>
                  </a:lnTo>
                  <a:lnTo>
                    <a:pt x="1957584" y="3171932"/>
                  </a:lnTo>
                  <a:lnTo>
                    <a:pt x="1961068" y="3172268"/>
                  </a:lnTo>
                  <a:lnTo>
                    <a:pt x="1964551" y="3172603"/>
                  </a:lnTo>
                  <a:lnTo>
                    <a:pt x="1968034" y="3172935"/>
                  </a:lnTo>
                  <a:lnTo>
                    <a:pt x="1971517" y="3173162"/>
                  </a:lnTo>
                  <a:lnTo>
                    <a:pt x="1975001" y="3173248"/>
                  </a:lnTo>
                  <a:lnTo>
                    <a:pt x="1978484" y="3173334"/>
                  </a:lnTo>
                  <a:lnTo>
                    <a:pt x="1981967" y="3173419"/>
                  </a:lnTo>
                  <a:lnTo>
                    <a:pt x="1985450" y="3173504"/>
                  </a:lnTo>
                  <a:lnTo>
                    <a:pt x="1988934" y="3173588"/>
                  </a:lnTo>
                  <a:lnTo>
                    <a:pt x="1992417" y="3173673"/>
                  </a:lnTo>
                  <a:lnTo>
                    <a:pt x="1995900" y="3173757"/>
                  </a:lnTo>
                  <a:lnTo>
                    <a:pt x="1999383" y="3173840"/>
                  </a:lnTo>
                  <a:lnTo>
                    <a:pt x="2002867" y="3173923"/>
                  </a:lnTo>
                  <a:lnTo>
                    <a:pt x="2006350" y="3174006"/>
                  </a:lnTo>
                  <a:lnTo>
                    <a:pt x="2009833" y="3174089"/>
                  </a:lnTo>
                  <a:lnTo>
                    <a:pt x="2013316" y="3174171"/>
                  </a:lnTo>
                  <a:lnTo>
                    <a:pt x="2016799" y="3174253"/>
                  </a:lnTo>
                  <a:lnTo>
                    <a:pt x="2020283" y="3174335"/>
                  </a:lnTo>
                  <a:lnTo>
                    <a:pt x="2023766" y="3174416"/>
                  </a:lnTo>
                  <a:lnTo>
                    <a:pt x="2027249" y="3174520"/>
                  </a:lnTo>
                  <a:lnTo>
                    <a:pt x="2030732" y="3175303"/>
                  </a:lnTo>
                  <a:lnTo>
                    <a:pt x="2034216" y="3176079"/>
                  </a:lnTo>
                  <a:lnTo>
                    <a:pt x="2037699" y="3176848"/>
                  </a:lnTo>
                  <a:lnTo>
                    <a:pt x="2041182" y="3177611"/>
                  </a:lnTo>
                  <a:lnTo>
                    <a:pt x="2044665" y="3178368"/>
                  </a:lnTo>
                  <a:lnTo>
                    <a:pt x="2048149" y="3179118"/>
                  </a:lnTo>
                  <a:lnTo>
                    <a:pt x="2051632" y="3179862"/>
                  </a:lnTo>
                  <a:lnTo>
                    <a:pt x="2055115" y="3180600"/>
                  </a:lnTo>
                  <a:lnTo>
                    <a:pt x="2058598" y="3180702"/>
                  </a:lnTo>
                  <a:lnTo>
                    <a:pt x="2062082" y="3180679"/>
                  </a:lnTo>
                  <a:lnTo>
                    <a:pt x="2065565" y="3180656"/>
                  </a:lnTo>
                  <a:lnTo>
                    <a:pt x="2069048" y="3180634"/>
                  </a:lnTo>
                  <a:lnTo>
                    <a:pt x="2072531" y="3180611"/>
                  </a:lnTo>
                  <a:lnTo>
                    <a:pt x="2076015" y="3180589"/>
                  </a:lnTo>
                  <a:lnTo>
                    <a:pt x="2079498" y="3180566"/>
                  </a:lnTo>
                  <a:lnTo>
                    <a:pt x="2082981" y="3180544"/>
                  </a:lnTo>
                  <a:lnTo>
                    <a:pt x="2086464" y="3180521"/>
                  </a:lnTo>
                  <a:lnTo>
                    <a:pt x="2089948" y="3180499"/>
                  </a:lnTo>
                  <a:lnTo>
                    <a:pt x="2093431" y="3180477"/>
                  </a:lnTo>
                  <a:lnTo>
                    <a:pt x="2096914" y="3180455"/>
                  </a:lnTo>
                  <a:lnTo>
                    <a:pt x="2100397" y="3180433"/>
                  </a:lnTo>
                  <a:lnTo>
                    <a:pt x="2103881" y="3180411"/>
                  </a:lnTo>
                  <a:lnTo>
                    <a:pt x="2107364" y="3180389"/>
                  </a:lnTo>
                  <a:lnTo>
                    <a:pt x="2110847" y="3180368"/>
                  </a:lnTo>
                  <a:lnTo>
                    <a:pt x="2114330" y="3180346"/>
                  </a:lnTo>
                  <a:lnTo>
                    <a:pt x="2117814" y="3180324"/>
                  </a:lnTo>
                  <a:lnTo>
                    <a:pt x="2121297" y="3180303"/>
                  </a:lnTo>
                  <a:lnTo>
                    <a:pt x="2124780" y="3180281"/>
                  </a:lnTo>
                  <a:lnTo>
                    <a:pt x="2128263" y="3180260"/>
                  </a:lnTo>
                  <a:lnTo>
                    <a:pt x="2131747" y="3180238"/>
                  </a:lnTo>
                  <a:lnTo>
                    <a:pt x="2135230" y="3180217"/>
                  </a:lnTo>
                  <a:lnTo>
                    <a:pt x="2138713" y="3180196"/>
                  </a:lnTo>
                  <a:lnTo>
                    <a:pt x="2142196" y="3180130"/>
                  </a:lnTo>
                  <a:lnTo>
                    <a:pt x="2145680" y="3179929"/>
                  </a:lnTo>
                  <a:lnTo>
                    <a:pt x="2149163" y="3179729"/>
                  </a:lnTo>
                  <a:lnTo>
                    <a:pt x="2152646" y="3179528"/>
                  </a:lnTo>
                  <a:lnTo>
                    <a:pt x="2156129" y="3179328"/>
                  </a:lnTo>
                  <a:lnTo>
                    <a:pt x="2159613" y="3179129"/>
                  </a:lnTo>
                  <a:lnTo>
                    <a:pt x="2163096" y="3178930"/>
                  </a:lnTo>
                  <a:lnTo>
                    <a:pt x="2166579" y="3178731"/>
                  </a:lnTo>
                  <a:lnTo>
                    <a:pt x="2170062" y="3178533"/>
                  </a:lnTo>
                  <a:lnTo>
                    <a:pt x="2173546" y="3178335"/>
                  </a:lnTo>
                  <a:lnTo>
                    <a:pt x="2177029" y="3178137"/>
                  </a:lnTo>
                  <a:lnTo>
                    <a:pt x="2180512" y="3177940"/>
                  </a:lnTo>
                  <a:lnTo>
                    <a:pt x="2183995" y="3177743"/>
                  </a:lnTo>
                  <a:lnTo>
                    <a:pt x="2187479" y="3177547"/>
                  </a:lnTo>
                  <a:lnTo>
                    <a:pt x="2190962" y="3177351"/>
                  </a:lnTo>
                  <a:lnTo>
                    <a:pt x="2194445" y="3177155"/>
                  </a:lnTo>
                  <a:lnTo>
                    <a:pt x="2197928" y="3176960"/>
                  </a:lnTo>
                  <a:lnTo>
                    <a:pt x="2201412" y="3176765"/>
                  </a:lnTo>
                  <a:lnTo>
                    <a:pt x="2204895" y="3176570"/>
                  </a:lnTo>
                  <a:lnTo>
                    <a:pt x="2208378" y="3176376"/>
                  </a:lnTo>
                  <a:lnTo>
                    <a:pt x="2211861" y="3176182"/>
                  </a:lnTo>
                  <a:lnTo>
                    <a:pt x="2215345" y="3175988"/>
                  </a:lnTo>
                  <a:lnTo>
                    <a:pt x="2218828" y="3175795"/>
                  </a:lnTo>
                  <a:lnTo>
                    <a:pt x="2222311" y="3175602"/>
                  </a:lnTo>
                  <a:lnTo>
                    <a:pt x="2225794" y="3175410"/>
                  </a:lnTo>
                  <a:lnTo>
                    <a:pt x="2229278" y="3175218"/>
                  </a:lnTo>
                  <a:lnTo>
                    <a:pt x="2232761" y="3175026"/>
                  </a:lnTo>
                  <a:lnTo>
                    <a:pt x="2236244" y="3174835"/>
                  </a:lnTo>
                  <a:lnTo>
                    <a:pt x="2239727" y="3174644"/>
                  </a:lnTo>
                  <a:lnTo>
                    <a:pt x="2243211" y="3174453"/>
                  </a:lnTo>
                  <a:lnTo>
                    <a:pt x="2246694" y="3174263"/>
                  </a:lnTo>
                  <a:lnTo>
                    <a:pt x="2250177" y="3174073"/>
                  </a:lnTo>
                  <a:lnTo>
                    <a:pt x="2253660" y="3173884"/>
                  </a:lnTo>
                  <a:lnTo>
                    <a:pt x="2257144" y="3173694"/>
                  </a:lnTo>
                  <a:lnTo>
                    <a:pt x="2260627" y="3173506"/>
                  </a:lnTo>
                  <a:lnTo>
                    <a:pt x="2264110" y="3173317"/>
                  </a:lnTo>
                  <a:lnTo>
                    <a:pt x="2267593" y="3173129"/>
                  </a:lnTo>
                  <a:lnTo>
                    <a:pt x="2271077" y="3172941"/>
                  </a:lnTo>
                  <a:lnTo>
                    <a:pt x="2274560" y="3172754"/>
                  </a:lnTo>
                  <a:lnTo>
                    <a:pt x="2278043" y="3172567"/>
                  </a:lnTo>
                  <a:lnTo>
                    <a:pt x="2281526" y="3172380"/>
                  </a:lnTo>
                  <a:lnTo>
                    <a:pt x="2285010" y="3172373"/>
                  </a:lnTo>
                  <a:lnTo>
                    <a:pt x="2288493" y="3172871"/>
                  </a:lnTo>
                  <a:lnTo>
                    <a:pt x="2291976" y="3173365"/>
                  </a:lnTo>
                  <a:lnTo>
                    <a:pt x="2295459" y="3173856"/>
                  </a:lnTo>
                  <a:lnTo>
                    <a:pt x="2298942" y="3174344"/>
                  </a:lnTo>
                  <a:lnTo>
                    <a:pt x="2302426" y="3174829"/>
                  </a:lnTo>
                  <a:lnTo>
                    <a:pt x="2305909" y="3175311"/>
                  </a:lnTo>
                  <a:lnTo>
                    <a:pt x="2309392" y="3175790"/>
                  </a:lnTo>
                  <a:lnTo>
                    <a:pt x="2312875" y="3176232"/>
                  </a:lnTo>
                  <a:lnTo>
                    <a:pt x="2316359" y="3176177"/>
                  </a:lnTo>
                  <a:lnTo>
                    <a:pt x="2319842" y="3176123"/>
                  </a:lnTo>
                  <a:lnTo>
                    <a:pt x="2323325" y="3176068"/>
                  </a:lnTo>
                  <a:lnTo>
                    <a:pt x="2326808" y="3176014"/>
                  </a:lnTo>
                  <a:lnTo>
                    <a:pt x="2330292" y="3175960"/>
                  </a:lnTo>
                  <a:lnTo>
                    <a:pt x="2333775" y="3175906"/>
                  </a:lnTo>
                  <a:lnTo>
                    <a:pt x="2337258" y="3175852"/>
                  </a:lnTo>
                  <a:lnTo>
                    <a:pt x="2340741" y="3175798"/>
                  </a:lnTo>
                  <a:lnTo>
                    <a:pt x="2344225" y="3175744"/>
                  </a:lnTo>
                  <a:lnTo>
                    <a:pt x="2347708" y="3175691"/>
                  </a:lnTo>
                  <a:lnTo>
                    <a:pt x="2351191" y="3175637"/>
                  </a:lnTo>
                  <a:lnTo>
                    <a:pt x="2354674" y="3175584"/>
                  </a:lnTo>
                  <a:lnTo>
                    <a:pt x="2358158" y="3175531"/>
                  </a:lnTo>
                  <a:lnTo>
                    <a:pt x="2361641" y="3175478"/>
                  </a:lnTo>
                  <a:lnTo>
                    <a:pt x="2365124" y="3175426"/>
                  </a:lnTo>
                  <a:lnTo>
                    <a:pt x="2368607" y="3175373"/>
                  </a:lnTo>
                  <a:lnTo>
                    <a:pt x="2372091" y="3176071"/>
                  </a:lnTo>
                  <a:lnTo>
                    <a:pt x="2375574" y="3177126"/>
                  </a:lnTo>
                  <a:lnTo>
                    <a:pt x="2379057" y="3178171"/>
                  </a:lnTo>
                  <a:lnTo>
                    <a:pt x="2382540" y="3179206"/>
                  </a:lnTo>
                  <a:lnTo>
                    <a:pt x="2386024" y="3180231"/>
                  </a:lnTo>
                  <a:lnTo>
                    <a:pt x="2389507" y="3181246"/>
                  </a:lnTo>
                  <a:lnTo>
                    <a:pt x="2392990" y="3182251"/>
                  </a:lnTo>
                  <a:lnTo>
                    <a:pt x="2396473" y="3183247"/>
                  </a:lnTo>
                  <a:lnTo>
                    <a:pt x="2399957" y="3183719"/>
                  </a:lnTo>
                  <a:lnTo>
                    <a:pt x="2403440" y="3183621"/>
                  </a:lnTo>
                  <a:lnTo>
                    <a:pt x="2406923" y="3183523"/>
                  </a:lnTo>
                  <a:lnTo>
                    <a:pt x="2410406" y="3183425"/>
                  </a:lnTo>
                  <a:lnTo>
                    <a:pt x="2413890" y="3183328"/>
                  </a:lnTo>
                  <a:lnTo>
                    <a:pt x="2417373" y="3183230"/>
                  </a:lnTo>
                  <a:lnTo>
                    <a:pt x="2420856" y="3183133"/>
                  </a:lnTo>
                  <a:lnTo>
                    <a:pt x="2424339" y="3183036"/>
                  </a:lnTo>
                  <a:lnTo>
                    <a:pt x="2427823" y="3182940"/>
                  </a:lnTo>
                  <a:lnTo>
                    <a:pt x="2431306" y="3182843"/>
                  </a:lnTo>
                  <a:lnTo>
                    <a:pt x="2434789" y="3182747"/>
                  </a:lnTo>
                  <a:lnTo>
                    <a:pt x="2438272" y="3182651"/>
                  </a:lnTo>
                  <a:lnTo>
                    <a:pt x="2441756" y="3182555"/>
                  </a:lnTo>
                  <a:lnTo>
                    <a:pt x="2445239" y="3182460"/>
                  </a:lnTo>
                  <a:lnTo>
                    <a:pt x="2448722" y="3182364"/>
                  </a:lnTo>
                  <a:lnTo>
                    <a:pt x="2452205" y="3182269"/>
                  </a:lnTo>
                  <a:lnTo>
                    <a:pt x="2455689" y="3182182"/>
                  </a:lnTo>
                  <a:lnTo>
                    <a:pt x="2459172" y="3182179"/>
                  </a:lnTo>
                  <a:lnTo>
                    <a:pt x="2462655" y="3182177"/>
                  </a:lnTo>
                  <a:lnTo>
                    <a:pt x="2466138" y="3182174"/>
                  </a:lnTo>
                  <a:lnTo>
                    <a:pt x="2469622" y="3182171"/>
                  </a:lnTo>
                  <a:lnTo>
                    <a:pt x="2473105" y="3182169"/>
                  </a:lnTo>
                  <a:lnTo>
                    <a:pt x="2476588" y="3182166"/>
                  </a:lnTo>
                  <a:lnTo>
                    <a:pt x="2480071" y="3182164"/>
                  </a:lnTo>
                  <a:lnTo>
                    <a:pt x="2483555" y="3182161"/>
                  </a:lnTo>
                  <a:lnTo>
                    <a:pt x="2487038" y="3182159"/>
                  </a:lnTo>
                  <a:lnTo>
                    <a:pt x="2490521" y="3182156"/>
                  </a:lnTo>
                  <a:lnTo>
                    <a:pt x="2494004" y="3182154"/>
                  </a:lnTo>
                  <a:lnTo>
                    <a:pt x="2497488" y="3182151"/>
                  </a:lnTo>
                  <a:lnTo>
                    <a:pt x="2500971" y="3182149"/>
                  </a:lnTo>
                  <a:lnTo>
                    <a:pt x="2504454" y="3182146"/>
                  </a:lnTo>
                  <a:lnTo>
                    <a:pt x="2507937" y="3182144"/>
                  </a:lnTo>
                  <a:lnTo>
                    <a:pt x="2511421" y="3182141"/>
                  </a:lnTo>
                  <a:lnTo>
                    <a:pt x="2514904" y="3182176"/>
                  </a:lnTo>
                  <a:lnTo>
                    <a:pt x="2518387" y="3182228"/>
                  </a:lnTo>
                  <a:lnTo>
                    <a:pt x="2521870" y="3182279"/>
                  </a:lnTo>
                  <a:lnTo>
                    <a:pt x="2525354" y="3182330"/>
                  </a:lnTo>
                  <a:lnTo>
                    <a:pt x="2528837" y="3182381"/>
                  </a:lnTo>
                  <a:lnTo>
                    <a:pt x="2532320" y="3182432"/>
                  </a:lnTo>
                  <a:lnTo>
                    <a:pt x="2535803" y="3182483"/>
                  </a:lnTo>
                  <a:lnTo>
                    <a:pt x="2539287" y="3182533"/>
                  </a:lnTo>
                  <a:lnTo>
                    <a:pt x="2542770" y="3182880"/>
                  </a:lnTo>
                  <a:lnTo>
                    <a:pt x="2546253" y="3183531"/>
                  </a:lnTo>
                  <a:lnTo>
                    <a:pt x="2549736" y="3184177"/>
                  </a:lnTo>
                  <a:lnTo>
                    <a:pt x="2553220" y="3184819"/>
                  </a:lnTo>
                  <a:lnTo>
                    <a:pt x="2556703" y="3185456"/>
                  </a:lnTo>
                  <a:lnTo>
                    <a:pt x="2560186" y="3186088"/>
                  </a:lnTo>
                  <a:lnTo>
                    <a:pt x="2563669" y="3186717"/>
                  </a:lnTo>
                  <a:lnTo>
                    <a:pt x="2567153" y="3187341"/>
                  </a:lnTo>
                  <a:lnTo>
                    <a:pt x="2570636" y="3187747"/>
                  </a:lnTo>
                  <a:lnTo>
                    <a:pt x="2574119" y="3187644"/>
                  </a:lnTo>
                  <a:lnTo>
                    <a:pt x="2577602" y="3187541"/>
                  </a:lnTo>
                  <a:lnTo>
                    <a:pt x="2581085" y="3187439"/>
                  </a:lnTo>
                  <a:lnTo>
                    <a:pt x="2584569" y="3187336"/>
                  </a:lnTo>
                  <a:lnTo>
                    <a:pt x="2588052" y="3187234"/>
                  </a:lnTo>
                  <a:lnTo>
                    <a:pt x="2591535" y="3187132"/>
                  </a:lnTo>
                  <a:lnTo>
                    <a:pt x="2595018" y="3187030"/>
                  </a:lnTo>
                  <a:lnTo>
                    <a:pt x="2598502" y="3186928"/>
                  </a:lnTo>
                  <a:lnTo>
                    <a:pt x="2601985" y="3186827"/>
                  </a:lnTo>
                  <a:lnTo>
                    <a:pt x="2605468" y="3186726"/>
                  </a:lnTo>
                  <a:lnTo>
                    <a:pt x="2608951" y="3186625"/>
                  </a:lnTo>
                  <a:lnTo>
                    <a:pt x="2612435" y="3186524"/>
                  </a:lnTo>
                  <a:lnTo>
                    <a:pt x="2615918" y="3186423"/>
                  </a:lnTo>
                  <a:lnTo>
                    <a:pt x="2619401" y="3186323"/>
                  </a:lnTo>
                  <a:lnTo>
                    <a:pt x="2622884" y="3186223"/>
                  </a:lnTo>
                  <a:lnTo>
                    <a:pt x="2626368" y="3186123"/>
                  </a:lnTo>
                  <a:lnTo>
                    <a:pt x="2629851" y="3186023"/>
                  </a:lnTo>
                  <a:lnTo>
                    <a:pt x="2633334" y="3185923"/>
                  </a:lnTo>
                  <a:lnTo>
                    <a:pt x="2636817" y="3185824"/>
                  </a:lnTo>
                  <a:lnTo>
                    <a:pt x="2640301" y="3185724"/>
                  </a:lnTo>
                  <a:lnTo>
                    <a:pt x="2643784" y="3185625"/>
                  </a:lnTo>
                  <a:lnTo>
                    <a:pt x="2647267" y="3185526"/>
                  </a:lnTo>
                  <a:lnTo>
                    <a:pt x="2650750" y="3185428"/>
                  </a:lnTo>
                  <a:lnTo>
                    <a:pt x="2654234" y="3185329"/>
                  </a:lnTo>
                  <a:lnTo>
                    <a:pt x="2657717" y="3185231"/>
                  </a:lnTo>
                  <a:lnTo>
                    <a:pt x="2661200" y="3185133"/>
                  </a:lnTo>
                  <a:lnTo>
                    <a:pt x="2664683" y="3185035"/>
                  </a:lnTo>
                  <a:lnTo>
                    <a:pt x="2668167" y="3184937"/>
                  </a:lnTo>
                  <a:lnTo>
                    <a:pt x="2671650" y="3184840"/>
                  </a:lnTo>
                  <a:lnTo>
                    <a:pt x="2675133" y="3184743"/>
                  </a:lnTo>
                  <a:lnTo>
                    <a:pt x="2678616" y="3184645"/>
                  </a:lnTo>
                  <a:lnTo>
                    <a:pt x="2682100" y="3184548"/>
                  </a:lnTo>
                  <a:lnTo>
                    <a:pt x="2685583" y="3184515"/>
                  </a:lnTo>
                  <a:lnTo>
                    <a:pt x="2689066" y="3184543"/>
                  </a:lnTo>
                  <a:lnTo>
                    <a:pt x="2692549" y="3184571"/>
                  </a:lnTo>
                  <a:lnTo>
                    <a:pt x="2696033" y="3184598"/>
                  </a:lnTo>
                  <a:lnTo>
                    <a:pt x="2699516" y="3184626"/>
                  </a:lnTo>
                  <a:lnTo>
                    <a:pt x="2702999" y="3184654"/>
                  </a:lnTo>
                  <a:lnTo>
                    <a:pt x="2706482" y="3184681"/>
                  </a:lnTo>
                  <a:lnTo>
                    <a:pt x="2709966" y="3184708"/>
                  </a:lnTo>
                  <a:lnTo>
                    <a:pt x="2713449" y="3184736"/>
                  </a:lnTo>
                  <a:lnTo>
                    <a:pt x="2716932" y="3184763"/>
                  </a:lnTo>
                  <a:lnTo>
                    <a:pt x="2720415" y="3184790"/>
                  </a:lnTo>
                  <a:lnTo>
                    <a:pt x="2723899" y="3184817"/>
                  </a:lnTo>
                  <a:lnTo>
                    <a:pt x="2727382" y="3184844"/>
                  </a:lnTo>
                  <a:lnTo>
                    <a:pt x="2730865" y="3184871"/>
                  </a:lnTo>
                  <a:lnTo>
                    <a:pt x="2734348" y="3184898"/>
                  </a:lnTo>
                  <a:lnTo>
                    <a:pt x="2737832" y="3184925"/>
                  </a:lnTo>
                  <a:lnTo>
                    <a:pt x="2741315" y="3184957"/>
                  </a:lnTo>
                  <a:lnTo>
                    <a:pt x="2744798" y="3185033"/>
                  </a:lnTo>
                  <a:lnTo>
                    <a:pt x="2748281" y="3185108"/>
                  </a:lnTo>
                  <a:lnTo>
                    <a:pt x="2751765" y="3185183"/>
                  </a:lnTo>
                  <a:lnTo>
                    <a:pt x="2755248" y="3185257"/>
                  </a:lnTo>
                  <a:lnTo>
                    <a:pt x="2758731" y="3185332"/>
                  </a:lnTo>
                  <a:lnTo>
                    <a:pt x="2762214" y="3185406"/>
                  </a:lnTo>
                  <a:lnTo>
                    <a:pt x="2765698" y="3185480"/>
                  </a:lnTo>
                  <a:lnTo>
                    <a:pt x="2769181" y="3185553"/>
                  </a:lnTo>
                  <a:lnTo>
                    <a:pt x="2772664" y="3185627"/>
                  </a:lnTo>
                  <a:lnTo>
                    <a:pt x="2776147" y="3185700"/>
                  </a:lnTo>
                  <a:lnTo>
                    <a:pt x="2779631" y="3185773"/>
                  </a:lnTo>
                  <a:lnTo>
                    <a:pt x="2783114" y="3185846"/>
                  </a:lnTo>
                  <a:lnTo>
                    <a:pt x="2786597" y="3185918"/>
                  </a:lnTo>
                  <a:lnTo>
                    <a:pt x="2790080" y="3185991"/>
                  </a:lnTo>
                  <a:lnTo>
                    <a:pt x="2793564" y="3186063"/>
                  </a:lnTo>
                  <a:lnTo>
                    <a:pt x="2797047" y="3186135"/>
                  </a:lnTo>
                  <a:lnTo>
                    <a:pt x="2800530" y="3186104"/>
                  </a:lnTo>
                  <a:lnTo>
                    <a:pt x="2804013" y="3186034"/>
                  </a:lnTo>
                  <a:lnTo>
                    <a:pt x="2807497" y="3185964"/>
                  </a:lnTo>
                  <a:lnTo>
                    <a:pt x="2810980" y="3185895"/>
                  </a:lnTo>
                  <a:lnTo>
                    <a:pt x="2814463" y="3185825"/>
                  </a:lnTo>
                  <a:lnTo>
                    <a:pt x="2817946" y="3185756"/>
                  </a:lnTo>
                  <a:lnTo>
                    <a:pt x="2821430" y="3185686"/>
                  </a:lnTo>
                  <a:lnTo>
                    <a:pt x="2824913" y="3185617"/>
                  </a:lnTo>
                  <a:lnTo>
                    <a:pt x="2828396" y="3185548"/>
                  </a:lnTo>
                  <a:lnTo>
                    <a:pt x="2831879" y="3185479"/>
                  </a:lnTo>
                  <a:lnTo>
                    <a:pt x="2835363" y="3185411"/>
                  </a:lnTo>
                  <a:lnTo>
                    <a:pt x="2838846" y="3185342"/>
                  </a:lnTo>
                  <a:lnTo>
                    <a:pt x="2842329" y="3185274"/>
                  </a:lnTo>
                  <a:lnTo>
                    <a:pt x="2845812" y="3185205"/>
                  </a:lnTo>
                  <a:lnTo>
                    <a:pt x="2849296" y="3185137"/>
                  </a:lnTo>
                  <a:lnTo>
                    <a:pt x="2852779" y="3185069"/>
                  </a:lnTo>
                  <a:lnTo>
                    <a:pt x="2856262" y="3190778"/>
                  </a:lnTo>
                  <a:lnTo>
                    <a:pt x="2859745" y="3190766"/>
                  </a:lnTo>
                  <a:lnTo>
                    <a:pt x="2863229" y="3190754"/>
                  </a:lnTo>
                  <a:lnTo>
                    <a:pt x="2866712" y="3190742"/>
                  </a:lnTo>
                  <a:lnTo>
                    <a:pt x="2870195" y="3190730"/>
                  </a:lnTo>
                  <a:lnTo>
                    <a:pt x="2873678" y="3190717"/>
                  </a:lnTo>
                  <a:lnTo>
                    <a:pt x="2877161" y="3190705"/>
                  </a:lnTo>
                  <a:lnTo>
                    <a:pt x="2880645" y="3190693"/>
                  </a:lnTo>
                  <a:lnTo>
                    <a:pt x="2884128" y="3190681"/>
                  </a:lnTo>
                  <a:lnTo>
                    <a:pt x="2887611" y="3190669"/>
                  </a:lnTo>
                  <a:lnTo>
                    <a:pt x="2891094" y="3190657"/>
                  </a:lnTo>
                  <a:lnTo>
                    <a:pt x="2894578" y="3190645"/>
                  </a:lnTo>
                  <a:lnTo>
                    <a:pt x="2898061" y="3190633"/>
                  </a:lnTo>
                  <a:lnTo>
                    <a:pt x="2901544" y="3190621"/>
                  </a:lnTo>
                  <a:lnTo>
                    <a:pt x="2905027" y="3190609"/>
                  </a:lnTo>
                  <a:lnTo>
                    <a:pt x="2908511" y="3190597"/>
                  </a:lnTo>
                  <a:lnTo>
                    <a:pt x="2911994" y="3190586"/>
                  </a:lnTo>
                  <a:lnTo>
                    <a:pt x="2915477" y="3190752"/>
                  </a:lnTo>
                  <a:lnTo>
                    <a:pt x="2918960" y="3190931"/>
                  </a:lnTo>
                  <a:lnTo>
                    <a:pt x="2922444" y="3191108"/>
                  </a:lnTo>
                  <a:lnTo>
                    <a:pt x="2925927" y="3191286"/>
                  </a:lnTo>
                  <a:lnTo>
                    <a:pt x="2929410" y="3191462"/>
                  </a:lnTo>
                  <a:lnTo>
                    <a:pt x="2932893" y="3191638"/>
                  </a:lnTo>
                  <a:lnTo>
                    <a:pt x="2936377" y="3191813"/>
                  </a:lnTo>
                  <a:lnTo>
                    <a:pt x="2939860" y="3191988"/>
                  </a:lnTo>
                  <a:lnTo>
                    <a:pt x="2943343" y="3192162"/>
                  </a:lnTo>
                  <a:lnTo>
                    <a:pt x="2946826" y="3192335"/>
                  </a:lnTo>
                  <a:lnTo>
                    <a:pt x="2950310" y="3192508"/>
                  </a:lnTo>
                  <a:lnTo>
                    <a:pt x="2953793" y="3192680"/>
                  </a:lnTo>
                  <a:lnTo>
                    <a:pt x="2957276" y="3192852"/>
                  </a:lnTo>
                  <a:lnTo>
                    <a:pt x="2960759" y="3193023"/>
                  </a:lnTo>
                  <a:lnTo>
                    <a:pt x="2964243" y="3193193"/>
                  </a:lnTo>
                  <a:lnTo>
                    <a:pt x="2967726" y="3193363"/>
                  </a:lnTo>
                  <a:lnTo>
                    <a:pt x="2971209" y="3193371"/>
                  </a:lnTo>
                  <a:lnTo>
                    <a:pt x="2974692" y="3193244"/>
                  </a:lnTo>
                  <a:lnTo>
                    <a:pt x="2978176" y="3193116"/>
                  </a:lnTo>
                  <a:lnTo>
                    <a:pt x="2981659" y="3192989"/>
                  </a:lnTo>
                  <a:lnTo>
                    <a:pt x="2985142" y="3192862"/>
                  </a:lnTo>
                  <a:lnTo>
                    <a:pt x="2988625" y="3192735"/>
                  </a:lnTo>
                  <a:lnTo>
                    <a:pt x="2992109" y="3192608"/>
                  </a:lnTo>
                  <a:lnTo>
                    <a:pt x="2995592" y="3192482"/>
                  </a:lnTo>
                  <a:lnTo>
                    <a:pt x="2999075" y="3192355"/>
                  </a:lnTo>
                  <a:lnTo>
                    <a:pt x="3002558" y="3192229"/>
                  </a:lnTo>
                  <a:lnTo>
                    <a:pt x="3006042" y="3192103"/>
                  </a:lnTo>
                  <a:lnTo>
                    <a:pt x="3009525" y="3191977"/>
                  </a:lnTo>
                  <a:lnTo>
                    <a:pt x="3013008" y="3191852"/>
                  </a:lnTo>
                  <a:lnTo>
                    <a:pt x="3016491" y="3191726"/>
                  </a:lnTo>
                  <a:lnTo>
                    <a:pt x="3019975" y="3191601"/>
                  </a:lnTo>
                  <a:lnTo>
                    <a:pt x="3023458" y="3191476"/>
                  </a:lnTo>
                  <a:lnTo>
                    <a:pt x="3026941" y="3195035"/>
                  </a:lnTo>
                  <a:lnTo>
                    <a:pt x="3030424" y="3195170"/>
                  </a:lnTo>
                  <a:lnTo>
                    <a:pt x="3033908" y="3195304"/>
                  </a:lnTo>
                  <a:lnTo>
                    <a:pt x="3037391" y="3195438"/>
                  </a:lnTo>
                  <a:lnTo>
                    <a:pt x="3040874" y="3195571"/>
                  </a:lnTo>
                  <a:lnTo>
                    <a:pt x="3044357" y="3195704"/>
                  </a:lnTo>
                  <a:lnTo>
                    <a:pt x="3047841" y="3195837"/>
                  </a:lnTo>
                  <a:lnTo>
                    <a:pt x="3051324" y="3195969"/>
                  </a:lnTo>
                  <a:lnTo>
                    <a:pt x="3054807" y="3196100"/>
                  </a:lnTo>
                  <a:lnTo>
                    <a:pt x="3058290" y="3195992"/>
                  </a:lnTo>
                  <a:lnTo>
                    <a:pt x="3061774" y="3195872"/>
                  </a:lnTo>
                  <a:lnTo>
                    <a:pt x="3065257" y="3195752"/>
                  </a:lnTo>
                  <a:lnTo>
                    <a:pt x="3068740" y="3195632"/>
                  </a:lnTo>
                  <a:lnTo>
                    <a:pt x="3072223" y="3195512"/>
                  </a:lnTo>
                  <a:lnTo>
                    <a:pt x="3075707" y="3195393"/>
                  </a:lnTo>
                  <a:lnTo>
                    <a:pt x="3079190" y="3195273"/>
                  </a:lnTo>
                  <a:lnTo>
                    <a:pt x="3082673" y="3195154"/>
                  </a:lnTo>
                  <a:lnTo>
                    <a:pt x="3086156" y="3195035"/>
                  </a:lnTo>
                  <a:lnTo>
                    <a:pt x="3089640" y="3194916"/>
                  </a:lnTo>
                  <a:lnTo>
                    <a:pt x="3093123" y="3194798"/>
                  </a:lnTo>
                  <a:lnTo>
                    <a:pt x="3096606" y="3194679"/>
                  </a:lnTo>
                  <a:lnTo>
                    <a:pt x="3100089" y="3194561"/>
                  </a:lnTo>
                  <a:lnTo>
                    <a:pt x="3103573" y="3194443"/>
                  </a:lnTo>
                  <a:lnTo>
                    <a:pt x="3107056" y="3194325"/>
                  </a:lnTo>
                  <a:lnTo>
                    <a:pt x="3110539" y="3194207"/>
                  </a:lnTo>
                  <a:lnTo>
                    <a:pt x="3114022" y="3194089"/>
                  </a:lnTo>
                  <a:lnTo>
                    <a:pt x="3117506" y="3193972"/>
                  </a:lnTo>
                  <a:lnTo>
                    <a:pt x="3120989" y="3193854"/>
                  </a:lnTo>
                  <a:lnTo>
                    <a:pt x="3124472" y="3193737"/>
                  </a:lnTo>
                  <a:lnTo>
                    <a:pt x="3127955" y="3193620"/>
                  </a:lnTo>
                  <a:lnTo>
                    <a:pt x="3131439" y="3193503"/>
                  </a:lnTo>
                  <a:lnTo>
                    <a:pt x="3134922" y="3193387"/>
                  </a:lnTo>
                  <a:lnTo>
                    <a:pt x="3138405" y="3193270"/>
                  </a:lnTo>
                  <a:lnTo>
                    <a:pt x="3141888" y="3193273"/>
                  </a:lnTo>
                  <a:lnTo>
                    <a:pt x="3145372" y="3193486"/>
                  </a:lnTo>
                  <a:lnTo>
                    <a:pt x="3148855" y="3193699"/>
                  </a:lnTo>
                  <a:lnTo>
                    <a:pt x="3152338" y="3193911"/>
                  </a:lnTo>
                  <a:lnTo>
                    <a:pt x="3155821" y="3194122"/>
                  </a:lnTo>
                  <a:lnTo>
                    <a:pt x="3159304" y="3194332"/>
                  </a:lnTo>
                  <a:lnTo>
                    <a:pt x="3162788" y="3194541"/>
                  </a:lnTo>
                  <a:lnTo>
                    <a:pt x="3166271" y="3194750"/>
                  </a:lnTo>
                  <a:lnTo>
                    <a:pt x="3169754" y="3194888"/>
                  </a:lnTo>
                  <a:lnTo>
                    <a:pt x="3173237" y="3194670"/>
                  </a:lnTo>
                  <a:lnTo>
                    <a:pt x="3176721" y="3194451"/>
                  </a:lnTo>
                  <a:lnTo>
                    <a:pt x="3180204" y="3194233"/>
                  </a:lnTo>
                  <a:lnTo>
                    <a:pt x="3183687" y="3194015"/>
                  </a:lnTo>
                  <a:lnTo>
                    <a:pt x="3187170" y="3193798"/>
                  </a:lnTo>
                  <a:lnTo>
                    <a:pt x="3190654" y="3193580"/>
                  </a:lnTo>
                  <a:lnTo>
                    <a:pt x="3194137" y="3193362"/>
                  </a:lnTo>
                  <a:lnTo>
                    <a:pt x="3197620" y="3193145"/>
                  </a:lnTo>
                  <a:lnTo>
                    <a:pt x="3201103" y="3192928"/>
                  </a:lnTo>
                  <a:lnTo>
                    <a:pt x="3204587" y="3192711"/>
                  </a:lnTo>
                  <a:lnTo>
                    <a:pt x="3208070" y="3192494"/>
                  </a:lnTo>
                  <a:lnTo>
                    <a:pt x="3211553" y="3192277"/>
                  </a:lnTo>
                  <a:lnTo>
                    <a:pt x="3215036" y="3192060"/>
                  </a:lnTo>
                  <a:lnTo>
                    <a:pt x="3218520" y="3191844"/>
                  </a:lnTo>
                  <a:lnTo>
                    <a:pt x="3222003" y="3191627"/>
                  </a:lnTo>
                  <a:lnTo>
                    <a:pt x="3225486" y="3191411"/>
                  </a:lnTo>
                  <a:lnTo>
                    <a:pt x="3228969" y="3191195"/>
                  </a:lnTo>
                  <a:lnTo>
                    <a:pt x="3232453" y="3190979"/>
                  </a:lnTo>
                  <a:lnTo>
                    <a:pt x="3235936" y="3190763"/>
                  </a:lnTo>
                  <a:lnTo>
                    <a:pt x="3239419" y="3190548"/>
                  </a:lnTo>
                  <a:lnTo>
                    <a:pt x="3242902" y="3190332"/>
                  </a:lnTo>
                  <a:lnTo>
                    <a:pt x="3246386" y="3190117"/>
                  </a:lnTo>
                  <a:lnTo>
                    <a:pt x="3249869" y="3189902"/>
                  </a:lnTo>
                  <a:lnTo>
                    <a:pt x="3253352" y="3189687"/>
                  </a:lnTo>
                  <a:lnTo>
                    <a:pt x="3256835" y="3189472"/>
                  </a:lnTo>
                  <a:lnTo>
                    <a:pt x="3260319" y="3189257"/>
                  </a:lnTo>
                  <a:lnTo>
                    <a:pt x="3263802" y="3189042"/>
                  </a:lnTo>
                  <a:lnTo>
                    <a:pt x="3267285" y="3188828"/>
                  </a:lnTo>
                  <a:lnTo>
                    <a:pt x="3270768" y="3188614"/>
                  </a:lnTo>
                  <a:lnTo>
                    <a:pt x="3274252" y="3188399"/>
                  </a:lnTo>
                  <a:lnTo>
                    <a:pt x="3277735" y="3188185"/>
                  </a:lnTo>
                  <a:lnTo>
                    <a:pt x="3281218" y="3187972"/>
                  </a:lnTo>
                  <a:lnTo>
                    <a:pt x="3284701" y="3189936"/>
                  </a:lnTo>
                  <a:lnTo>
                    <a:pt x="3288185" y="3189765"/>
                  </a:lnTo>
                  <a:lnTo>
                    <a:pt x="3291668" y="3189594"/>
                  </a:lnTo>
                  <a:lnTo>
                    <a:pt x="3295151" y="3189423"/>
                  </a:lnTo>
                  <a:lnTo>
                    <a:pt x="3298634" y="3189252"/>
                  </a:lnTo>
                  <a:lnTo>
                    <a:pt x="3302118" y="3189082"/>
                  </a:lnTo>
                  <a:lnTo>
                    <a:pt x="3305601" y="3188911"/>
                  </a:lnTo>
                  <a:lnTo>
                    <a:pt x="3309084" y="3188741"/>
                  </a:lnTo>
                  <a:lnTo>
                    <a:pt x="3312567" y="3188571"/>
                  </a:lnTo>
                  <a:lnTo>
                    <a:pt x="3316051" y="3188401"/>
                  </a:lnTo>
                  <a:lnTo>
                    <a:pt x="3319534" y="3188231"/>
                  </a:lnTo>
                  <a:lnTo>
                    <a:pt x="3323017" y="3188061"/>
                  </a:lnTo>
                  <a:lnTo>
                    <a:pt x="3326500" y="3187892"/>
                  </a:lnTo>
                  <a:lnTo>
                    <a:pt x="3329984" y="3187722"/>
                  </a:lnTo>
                  <a:lnTo>
                    <a:pt x="3333467" y="3187553"/>
                  </a:lnTo>
                  <a:lnTo>
                    <a:pt x="3336950" y="3187384"/>
                  </a:lnTo>
                  <a:lnTo>
                    <a:pt x="3340433" y="3187215"/>
                  </a:lnTo>
                  <a:lnTo>
                    <a:pt x="3343917" y="3187047"/>
                  </a:lnTo>
                  <a:lnTo>
                    <a:pt x="3347400" y="3186878"/>
                  </a:lnTo>
                  <a:lnTo>
                    <a:pt x="3350883" y="3186710"/>
                  </a:lnTo>
                  <a:lnTo>
                    <a:pt x="3354366" y="3186542"/>
                  </a:lnTo>
                  <a:lnTo>
                    <a:pt x="3357850" y="3186374"/>
                  </a:lnTo>
                  <a:lnTo>
                    <a:pt x="3361333" y="3186206"/>
                  </a:lnTo>
                  <a:lnTo>
                    <a:pt x="3364816" y="3186038"/>
                  </a:lnTo>
                  <a:lnTo>
                    <a:pt x="3368299" y="3185870"/>
                  </a:lnTo>
                  <a:lnTo>
                    <a:pt x="3371783" y="3185861"/>
                  </a:lnTo>
                  <a:lnTo>
                    <a:pt x="3375266" y="3185895"/>
                  </a:lnTo>
                  <a:lnTo>
                    <a:pt x="3378749" y="3185929"/>
                  </a:lnTo>
                  <a:lnTo>
                    <a:pt x="3382232" y="3185962"/>
                  </a:lnTo>
                  <a:lnTo>
                    <a:pt x="3385716" y="3185996"/>
                  </a:lnTo>
                  <a:lnTo>
                    <a:pt x="3389199" y="3186029"/>
                  </a:lnTo>
                  <a:lnTo>
                    <a:pt x="3392682" y="3186062"/>
                  </a:lnTo>
                  <a:lnTo>
                    <a:pt x="3396165" y="3186096"/>
                  </a:lnTo>
                  <a:lnTo>
                    <a:pt x="3399649" y="3186037"/>
                  </a:lnTo>
                  <a:lnTo>
                    <a:pt x="3403132" y="3185914"/>
                  </a:lnTo>
                  <a:lnTo>
                    <a:pt x="3406615" y="3185792"/>
                  </a:lnTo>
                  <a:lnTo>
                    <a:pt x="3410098" y="3185670"/>
                  </a:lnTo>
                  <a:lnTo>
                    <a:pt x="3413582" y="3185548"/>
                  </a:lnTo>
                  <a:lnTo>
                    <a:pt x="3417065" y="3185426"/>
                  </a:lnTo>
                  <a:lnTo>
                    <a:pt x="3420548" y="3185304"/>
                  </a:lnTo>
                  <a:lnTo>
                    <a:pt x="3424031" y="3185182"/>
                  </a:lnTo>
                  <a:lnTo>
                    <a:pt x="3427515" y="3189323"/>
                  </a:lnTo>
                  <a:lnTo>
                    <a:pt x="3430998" y="3189377"/>
                  </a:lnTo>
                  <a:lnTo>
                    <a:pt x="3434481" y="3189431"/>
                  </a:lnTo>
                  <a:lnTo>
                    <a:pt x="3437964" y="3189485"/>
                  </a:lnTo>
                  <a:lnTo>
                    <a:pt x="3441447" y="3189539"/>
                  </a:lnTo>
                  <a:lnTo>
                    <a:pt x="3444931" y="3189592"/>
                  </a:lnTo>
                  <a:lnTo>
                    <a:pt x="3448414" y="3189646"/>
                  </a:lnTo>
                  <a:lnTo>
                    <a:pt x="3451897" y="3189699"/>
                  </a:lnTo>
                  <a:lnTo>
                    <a:pt x="3455380" y="3192346"/>
                  </a:lnTo>
                  <a:lnTo>
                    <a:pt x="3458864" y="3192200"/>
                  </a:lnTo>
                  <a:lnTo>
                    <a:pt x="3462347" y="3192054"/>
                  </a:lnTo>
                  <a:lnTo>
                    <a:pt x="3465830" y="3191908"/>
                  </a:lnTo>
                  <a:lnTo>
                    <a:pt x="3469313" y="3191762"/>
                  </a:lnTo>
                  <a:lnTo>
                    <a:pt x="3472797" y="3191616"/>
                  </a:lnTo>
                  <a:lnTo>
                    <a:pt x="3476280" y="3191471"/>
                  </a:lnTo>
                  <a:lnTo>
                    <a:pt x="3479763" y="3191326"/>
                  </a:lnTo>
                  <a:lnTo>
                    <a:pt x="3483246" y="3191180"/>
                  </a:lnTo>
                  <a:lnTo>
                    <a:pt x="3483246" y="3191381"/>
                  </a:lnTo>
                  <a:lnTo>
                    <a:pt x="3483246" y="3191581"/>
                  </a:lnTo>
                  <a:lnTo>
                    <a:pt x="3483246" y="3191781"/>
                  </a:lnTo>
                  <a:lnTo>
                    <a:pt x="3483246" y="3191981"/>
                  </a:lnTo>
                  <a:lnTo>
                    <a:pt x="3483246" y="3192181"/>
                  </a:lnTo>
                  <a:lnTo>
                    <a:pt x="3483246" y="3192380"/>
                  </a:lnTo>
                  <a:lnTo>
                    <a:pt x="3483246" y="3192579"/>
                  </a:lnTo>
                  <a:lnTo>
                    <a:pt x="3483246" y="3192777"/>
                  </a:lnTo>
                  <a:lnTo>
                    <a:pt x="3483246" y="3192976"/>
                  </a:lnTo>
                  <a:lnTo>
                    <a:pt x="3483246" y="3193174"/>
                  </a:lnTo>
                  <a:lnTo>
                    <a:pt x="3483246" y="3193372"/>
                  </a:lnTo>
                  <a:lnTo>
                    <a:pt x="3483246" y="3193569"/>
                  </a:lnTo>
                  <a:lnTo>
                    <a:pt x="3483246" y="3193767"/>
                  </a:lnTo>
                  <a:lnTo>
                    <a:pt x="3483246" y="3193964"/>
                  </a:lnTo>
                  <a:lnTo>
                    <a:pt x="3483246" y="3194161"/>
                  </a:lnTo>
                  <a:lnTo>
                    <a:pt x="3483246" y="3194357"/>
                  </a:lnTo>
                  <a:lnTo>
                    <a:pt x="3483246" y="3194553"/>
                  </a:lnTo>
                  <a:lnTo>
                    <a:pt x="3483246" y="3194749"/>
                  </a:lnTo>
                  <a:lnTo>
                    <a:pt x="3483246" y="3194945"/>
                  </a:lnTo>
                  <a:lnTo>
                    <a:pt x="3483246" y="3195141"/>
                  </a:lnTo>
                  <a:lnTo>
                    <a:pt x="3483246" y="3195336"/>
                  </a:lnTo>
                  <a:lnTo>
                    <a:pt x="3483246" y="3195531"/>
                  </a:lnTo>
                  <a:lnTo>
                    <a:pt x="3483246" y="3195725"/>
                  </a:lnTo>
                  <a:lnTo>
                    <a:pt x="3483246" y="3195920"/>
                  </a:lnTo>
                  <a:lnTo>
                    <a:pt x="3483246" y="3196114"/>
                  </a:lnTo>
                  <a:lnTo>
                    <a:pt x="3483246" y="3196308"/>
                  </a:lnTo>
                  <a:lnTo>
                    <a:pt x="3483246" y="3196501"/>
                  </a:lnTo>
                  <a:lnTo>
                    <a:pt x="3483246" y="3196695"/>
                  </a:lnTo>
                  <a:lnTo>
                    <a:pt x="3483246" y="3196888"/>
                  </a:lnTo>
                  <a:lnTo>
                    <a:pt x="3483246" y="3197081"/>
                  </a:lnTo>
                  <a:lnTo>
                    <a:pt x="3483246" y="3197273"/>
                  </a:lnTo>
                  <a:lnTo>
                    <a:pt x="3483246" y="3197466"/>
                  </a:lnTo>
                  <a:lnTo>
                    <a:pt x="3483246" y="3197658"/>
                  </a:lnTo>
                  <a:lnTo>
                    <a:pt x="3483246" y="3197849"/>
                  </a:lnTo>
                  <a:lnTo>
                    <a:pt x="3483246" y="3198041"/>
                  </a:lnTo>
                  <a:lnTo>
                    <a:pt x="3483246" y="3198232"/>
                  </a:lnTo>
                  <a:lnTo>
                    <a:pt x="3483246" y="3198423"/>
                  </a:lnTo>
                  <a:lnTo>
                    <a:pt x="3483246" y="3198614"/>
                  </a:lnTo>
                  <a:lnTo>
                    <a:pt x="3483246" y="3198805"/>
                  </a:lnTo>
                  <a:lnTo>
                    <a:pt x="3483246" y="3198995"/>
                  </a:lnTo>
                  <a:lnTo>
                    <a:pt x="3483246" y="3199185"/>
                  </a:lnTo>
                  <a:lnTo>
                    <a:pt x="3483246" y="3199375"/>
                  </a:lnTo>
                  <a:lnTo>
                    <a:pt x="3483246" y="3199564"/>
                  </a:lnTo>
                  <a:lnTo>
                    <a:pt x="3483246" y="3199753"/>
                  </a:lnTo>
                  <a:lnTo>
                    <a:pt x="3483246" y="3199942"/>
                  </a:lnTo>
                  <a:lnTo>
                    <a:pt x="3483246" y="3200131"/>
                  </a:lnTo>
                  <a:lnTo>
                    <a:pt x="3483246" y="320032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574032"/>
              <a:ext cx="3483246" cy="978034"/>
            </a:xfrm>
            <a:custGeom>
              <a:avLst/>
              <a:gdLst/>
              <a:ahLst/>
              <a:cxnLst/>
              <a:rect l="0" t="0" r="0" b="0"/>
              <a:pathLst>
                <a:path w="3483246" h="978034">
                  <a:moveTo>
                    <a:pt x="0" y="978034"/>
                  </a:moveTo>
                  <a:lnTo>
                    <a:pt x="3483" y="895067"/>
                  </a:lnTo>
                  <a:lnTo>
                    <a:pt x="6966" y="815961"/>
                  </a:lnTo>
                  <a:lnTo>
                    <a:pt x="10449" y="740452"/>
                  </a:lnTo>
                  <a:lnTo>
                    <a:pt x="13932" y="668300"/>
                  </a:lnTo>
                  <a:lnTo>
                    <a:pt x="17416" y="599286"/>
                  </a:lnTo>
                  <a:lnTo>
                    <a:pt x="20899" y="533209"/>
                  </a:lnTo>
                  <a:lnTo>
                    <a:pt x="24382" y="469887"/>
                  </a:lnTo>
                  <a:lnTo>
                    <a:pt x="27865" y="409151"/>
                  </a:lnTo>
                  <a:lnTo>
                    <a:pt x="31349" y="350844"/>
                  </a:lnTo>
                  <a:lnTo>
                    <a:pt x="34832" y="294825"/>
                  </a:lnTo>
                  <a:lnTo>
                    <a:pt x="38315" y="240961"/>
                  </a:lnTo>
                  <a:lnTo>
                    <a:pt x="41798" y="189131"/>
                  </a:lnTo>
                  <a:lnTo>
                    <a:pt x="45282" y="139220"/>
                  </a:lnTo>
                  <a:lnTo>
                    <a:pt x="48765" y="91125"/>
                  </a:lnTo>
                  <a:lnTo>
                    <a:pt x="52248" y="44749"/>
                  </a:lnTo>
                  <a:lnTo>
                    <a:pt x="55731" y="0"/>
                  </a:lnTo>
                  <a:lnTo>
                    <a:pt x="59215" y="425468"/>
                  </a:lnTo>
                  <a:lnTo>
                    <a:pt x="62698" y="398373"/>
                  </a:lnTo>
                  <a:lnTo>
                    <a:pt x="66181" y="371775"/>
                  </a:lnTo>
                  <a:lnTo>
                    <a:pt x="69664" y="345659"/>
                  </a:lnTo>
                  <a:lnTo>
                    <a:pt x="73148" y="320013"/>
                  </a:lnTo>
                  <a:lnTo>
                    <a:pt x="76631" y="294825"/>
                  </a:lnTo>
                  <a:lnTo>
                    <a:pt x="80114" y="270082"/>
                  </a:lnTo>
                  <a:lnTo>
                    <a:pt x="83597" y="245772"/>
                  </a:lnTo>
                  <a:lnTo>
                    <a:pt x="87081" y="272127"/>
                  </a:lnTo>
                  <a:lnTo>
                    <a:pt x="90564" y="249794"/>
                  </a:lnTo>
                  <a:lnTo>
                    <a:pt x="94047" y="227818"/>
                  </a:lnTo>
                  <a:lnTo>
                    <a:pt x="97530" y="206189"/>
                  </a:lnTo>
                  <a:lnTo>
                    <a:pt x="101014" y="184900"/>
                  </a:lnTo>
                  <a:lnTo>
                    <a:pt x="104497" y="163942"/>
                  </a:lnTo>
                  <a:lnTo>
                    <a:pt x="107980" y="143309"/>
                  </a:lnTo>
                  <a:lnTo>
                    <a:pt x="111463" y="122992"/>
                  </a:lnTo>
                  <a:lnTo>
                    <a:pt x="114947" y="201192"/>
                  </a:lnTo>
                  <a:lnTo>
                    <a:pt x="118430" y="188326"/>
                  </a:lnTo>
                  <a:lnTo>
                    <a:pt x="121913" y="175798"/>
                  </a:lnTo>
                  <a:lnTo>
                    <a:pt x="125396" y="163595"/>
                  </a:lnTo>
                  <a:lnTo>
                    <a:pt x="128880" y="151706"/>
                  </a:lnTo>
                  <a:lnTo>
                    <a:pt x="132363" y="140118"/>
                  </a:lnTo>
                  <a:lnTo>
                    <a:pt x="135846" y="128819"/>
                  </a:lnTo>
                  <a:lnTo>
                    <a:pt x="139329" y="117799"/>
                  </a:lnTo>
                  <a:lnTo>
                    <a:pt x="142813" y="450091"/>
                  </a:lnTo>
                  <a:lnTo>
                    <a:pt x="146296" y="439206"/>
                  </a:lnTo>
                  <a:lnTo>
                    <a:pt x="149779" y="428401"/>
                  </a:lnTo>
                  <a:lnTo>
                    <a:pt x="153262" y="417675"/>
                  </a:lnTo>
                  <a:lnTo>
                    <a:pt x="156746" y="407027"/>
                  </a:lnTo>
                  <a:lnTo>
                    <a:pt x="160229" y="396457"/>
                  </a:lnTo>
                  <a:lnTo>
                    <a:pt x="163712" y="385963"/>
                  </a:lnTo>
                  <a:lnTo>
                    <a:pt x="167195" y="375545"/>
                  </a:lnTo>
                  <a:lnTo>
                    <a:pt x="170679" y="365201"/>
                  </a:lnTo>
                  <a:lnTo>
                    <a:pt x="174162" y="586008"/>
                  </a:lnTo>
                  <a:lnTo>
                    <a:pt x="177645" y="579960"/>
                  </a:lnTo>
                  <a:lnTo>
                    <a:pt x="181128" y="573965"/>
                  </a:lnTo>
                  <a:lnTo>
                    <a:pt x="184612" y="568024"/>
                  </a:lnTo>
                  <a:lnTo>
                    <a:pt x="188095" y="562136"/>
                  </a:lnTo>
                  <a:lnTo>
                    <a:pt x="191578" y="556299"/>
                  </a:lnTo>
                  <a:lnTo>
                    <a:pt x="195061" y="550513"/>
                  </a:lnTo>
                  <a:lnTo>
                    <a:pt x="198545" y="544778"/>
                  </a:lnTo>
                  <a:lnTo>
                    <a:pt x="202028" y="539093"/>
                  </a:lnTo>
                  <a:lnTo>
                    <a:pt x="205511" y="533456"/>
                  </a:lnTo>
                  <a:lnTo>
                    <a:pt x="208994" y="527869"/>
                  </a:lnTo>
                  <a:lnTo>
                    <a:pt x="212478" y="522329"/>
                  </a:lnTo>
                  <a:lnTo>
                    <a:pt x="215961" y="516837"/>
                  </a:lnTo>
                  <a:lnTo>
                    <a:pt x="219444" y="511391"/>
                  </a:lnTo>
                  <a:lnTo>
                    <a:pt x="222927" y="505992"/>
                  </a:lnTo>
                  <a:lnTo>
                    <a:pt x="226411" y="500638"/>
                  </a:lnTo>
                  <a:lnTo>
                    <a:pt x="229894" y="503496"/>
                  </a:lnTo>
                  <a:lnTo>
                    <a:pt x="233377" y="498287"/>
                  </a:lnTo>
                  <a:lnTo>
                    <a:pt x="236860" y="493120"/>
                  </a:lnTo>
                  <a:lnTo>
                    <a:pt x="240344" y="487995"/>
                  </a:lnTo>
                  <a:lnTo>
                    <a:pt x="243827" y="482912"/>
                  </a:lnTo>
                  <a:lnTo>
                    <a:pt x="247310" y="477870"/>
                  </a:lnTo>
                  <a:lnTo>
                    <a:pt x="250793" y="472869"/>
                  </a:lnTo>
                  <a:lnTo>
                    <a:pt x="254277" y="467908"/>
                  </a:lnTo>
                  <a:lnTo>
                    <a:pt x="257760" y="585225"/>
                  </a:lnTo>
                  <a:lnTo>
                    <a:pt x="261243" y="581126"/>
                  </a:lnTo>
                  <a:lnTo>
                    <a:pt x="264726" y="577053"/>
                  </a:lnTo>
                  <a:lnTo>
                    <a:pt x="268210" y="573004"/>
                  </a:lnTo>
                  <a:lnTo>
                    <a:pt x="271693" y="568979"/>
                  </a:lnTo>
                  <a:lnTo>
                    <a:pt x="275176" y="564978"/>
                  </a:lnTo>
                  <a:lnTo>
                    <a:pt x="278659" y="561002"/>
                  </a:lnTo>
                  <a:lnTo>
                    <a:pt x="282143" y="557049"/>
                  </a:lnTo>
                  <a:lnTo>
                    <a:pt x="285626" y="568173"/>
                  </a:lnTo>
                  <a:lnTo>
                    <a:pt x="289109" y="566130"/>
                  </a:lnTo>
                  <a:lnTo>
                    <a:pt x="292592" y="564116"/>
                  </a:lnTo>
                  <a:lnTo>
                    <a:pt x="296075" y="562130"/>
                  </a:lnTo>
                  <a:lnTo>
                    <a:pt x="299559" y="560172"/>
                  </a:lnTo>
                  <a:lnTo>
                    <a:pt x="303042" y="558241"/>
                  </a:lnTo>
                  <a:lnTo>
                    <a:pt x="306525" y="556337"/>
                  </a:lnTo>
                  <a:lnTo>
                    <a:pt x="310008" y="554458"/>
                  </a:lnTo>
                  <a:lnTo>
                    <a:pt x="313492" y="552605"/>
                  </a:lnTo>
                  <a:lnTo>
                    <a:pt x="316975" y="599286"/>
                  </a:lnTo>
                  <a:lnTo>
                    <a:pt x="320458" y="595580"/>
                  </a:lnTo>
                  <a:lnTo>
                    <a:pt x="323941" y="591884"/>
                  </a:lnTo>
                  <a:lnTo>
                    <a:pt x="327425" y="588197"/>
                  </a:lnTo>
                  <a:lnTo>
                    <a:pt x="330908" y="584518"/>
                  </a:lnTo>
                  <a:lnTo>
                    <a:pt x="334391" y="580848"/>
                  </a:lnTo>
                  <a:lnTo>
                    <a:pt x="337874" y="577187"/>
                  </a:lnTo>
                  <a:lnTo>
                    <a:pt x="341358" y="573534"/>
                  </a:lnTo>
                  <a:lnTo>
                    <a:pt x="344841" y="593167"/>
                  </a:lnTo>
                  <a:lnTo>
                    <a:pt x="348324" y="591007"/>
                  </a:lnTo>
                  <a:lnTo>
                    <a:pt x="351807" y="588866"/>
                  </a:lnTo>
                  <a:lnTo>
                    <a:pt x="355291" y="586744"/>
                  </a:lnTo>
                  <a:lnTo>
                    <a:pt x="358774" y="584641"/>
                  </a:lnTo>
                  <a:lnTo>
                    <a:pt x="362257" y="582556"/>
                  </a:lnTo>
                  <a:lnTo>
                    <a:pt x="365740" y="580490"/>
                  </a:lnTo>
                  <a:lnTo>
                    <a:pt x="369224" y="578441"/>
                  </a:lnTo>
                  <a:lnTo>
                    <a:pt x="372707" y="628698"/>
                  </a:lnTo>
                  <a:lnTo>
                    <a:pt x="376190" y="626422"/>
                  </a:lnTo>
                  <a:lnTo>
                    <a:pt x="379673" y="624159"/>
                  </a:lnTo>
                  <a:lnTo>
                    <a:pt x="383157" y="621908"/>
                  </a:lnTo>
                  <a:lnTo>
                    <a:pt x="386640" y="619669"/>
                  </a:lnTo>
                  <a:lnTo>
                    <a:pt x="390123" y="617444"/>
                  </a:lnTo>
                  <a:lnTo>
                    <a:pt x="393606" y="615230"/>
                  </a:lnTo>
                  <a:lnTo>
                    <a:pt x="397090" y="613029"/>
                  </a:lnTo>
                  <a:lnTo>
                    <a:pt x="400573" y="645857"/>
                  </a:lnTo>
                  <a:lnTo>
                    <a:pt x="404056" y="644076"/>
                  </a:lnTo>
                  <a:lnTo>
                    <a:pt x="407539" y="642307"/>
                  </a:lnTo>
                  <a:lnTo>
                    <a:pt x="411023" y="640550"/>
                  </a:lnTo>
                  <a:lnTo>
                    <a:pt x="414506" y="638804"/>
                  </a:lnTo>
                  <a:lnTo>
                    <a:pt x="417989" y="637069"/>
                  </a:lnTo>
                  <a:lnTo>
                    <a:pt x="421472" y="635346"/>
                  </a:lnTo>
                  <a:lnTo>
                    <a:pt x="424956" y="633634"/>
                  </a:lnTo>
                  <a:lnTo>
                    <a:pt x="428439" y="657386"/>
                  </a:lnTo>
                  <a:lnTo>
                    <a:pt x="431922" y="655262"/>
                  </a:lnTo>
                  <a:lnTo>
                    <a:pt x="435405" y="653144"/>
                  </a:lnTo>
                  <a:lnTo>
                    <a:pt x="438889" y="651033"/>
                  </a:lnTo>
                  <a:lnTo>
                    <a:pt x="442372" y="648928"/>
                  </a:lnTo>
                  <a:lnTo>
                    <a:pt x="445855" y="646830"/>
                  </a:lnTo>
                  <a:lnTo>
                    <a:pt x="449338" y="644737"/>
                  </a:lnTo>
                  <a:lnTo>
                    <a:pt x="452822" y="642651"/>
                  </a:lnTo>
                  <a:lnTo>
                    <a:pt x="456305" y="640571"/>
                  </a:lnTo>
                  <a:lnTo>
                    <a:pt x="459788" y="650397"/>
                  </a:lnTo>
                  <a:lnTo>
                    <a:pt x="463271" y="648384"/>
                  </a:lnTo>
                  <a:lnTo>
                    <a:pt x="466755" y="646378"/>
                  </a:lnTo>
                  <a:lnTo>
                    <a:pt x="470238" y="644377"/>
                  </a:lnTo>
                  <a:lnTo>
                    <a:pt x="473721" y="642382"/>
                  </a:lnTo>
                  <a:lnTo>
                    <a:pt x="477204" y="640392"/>
                  </a:lnTo>
                  <a:lnTo>
                    <a:pt x="480688" y="638408"/>
                  </a:lnTo>
                  <a:lnTo>
                    <a:pt x="484171" y="636430"/>
                  </a:lnTo>
                  <a:lnTo>
                    <a:pt x="487654" y="655259"/>
                  </a:lnTo>
                  <a:lnTo>
                    <a:pt x="491137" y="653812"/>
                  </a:lnTo>
                  <a:lnTo>
                    <a:pt x="494621" y="652373"/>
                  </a:lnTo>
                  <a:lnTo>
                    <a:pt x="498104" y="650941"/>
                  </a:lnTo>
                  <a:lnTo>
                    <a:pt x="501587" y="649516"/>
                  </a:lnTo>
                  <a:lnTo>
                    <a:pt x="505070" y="648099"/>
                  </a:lnTo>
                  <a:lnTo>
                    <a:pt x="508554" y="646690"/>
                  </a:lnTo>
                  <a:lnTo>
                    <a:pt x="512037" y="645288"/>
                  </a:lnTo>
                  <a:lnTo>
                    <a:pt x="515520" y="681680"/>
                  </a:lnTo>
                  <a:lnTo>
                    <a:pt x="519003" y="680362"/>
                  </a:lnTo>
                  <a:lnTo>
                    <a:pt x="522487" y="679050"/>
                  </a:lnTo>
                  <a:lnTo>
                    <a:pt x="525970" y="677744"/>
                  </a:lnTo>
                  <a:lnTo>
                    <a:pt x="529453" y="676444"/>
                  </a:lnTo>
                  <a:lnTo>
                    <a:pt x="532936" y="675150"/>
                  </a:lnTo>
                  <a:lnTo>
                    <a:pt x="536420" y="673862"/>
                  </a:lnTo>
                  <a:lnTo>
                    <a:pt x="539903" y="672580"/>
                  </a:lnTo>
                  <a:lnTo>
                    <a:pt x="543386" y="671303"/>
                  </a:lnTo>
                  <a:lnTo>
                    <a:pt x="546869" y="670033"/>
                  </a:lnTo>
                  <a:lnTo>
                    <a:pt x="550353" y="668767"/>
                  </a:lnTo>
                  <a:lnTo>
                    <a:pt x="553836" y="667508"/>
                  </a:lnTo>
                  <a:lnTo>
                    <a:pt x="557319" y="666254"/>
                  </a:lnTo>
                  <a:lnTo>
                    <a:pt x="560802" y="665006"/>
                  </a:lnTo>
                  <a:lnTo>
                    <a:pt x="564286" y="663764"/>
                  </a:lnTo>
                  <a:lnTo>
                    <a:pt x="567769" y="662526"/>
                  </a:lnTo>
                  <a:lnTo>
                    <a:pt x="571252" y="661283"/>
                  </a:lnTo>
                  <a:lnTo>
                    <a:pt x="574735" y="659881"/>
                  </a:lnTo>
                  <a:lnTo>
                    <a:pt x="578218" y="658484"/>
                  </a:lnTo>
                  <a:lnTo>
                    <a:pt x="581702" y="657091"/>
                  </a:lnTo>
                  <a:lnTo>
                    <a:pt x="585185" y="655703"/>
                  </a:lnTo>
                  <a:lnTo>
                    <a:pt x="588668" y="654319"/>
                  </a:lnTo>
                  <a:lnTo>
                    <a:pt x="592151" y="652940"/>
                  </a:lnTo>
                  <a:lnTo>
                    <a:pt x="595635" y="651565"/>
                  </a:lnTo>
                  <a:lnTo>
                    <a:pt x="599118" y="650195"/>
                  </a:lnTo>
                  <a:lnTo>
                    <a:pt x="602601" y="675889"/>
                  </a:lnTo>
                  <a:lnTo>
                    <a:pt x="606084" y="674599"/>
                  </a:lnTo>
                  <a:lnTo>
                    <a:pt x="609568" y="673313"/>
                  </a:lnTo>
                  <a:lnTo>
                    <a:pt x="613051" y="672030"/>
                  </a:lnTo>
                  <a:lnTo>
                    <a:pt x="616534" y="670752"/>
                  </a:lnTo>
                  <a:lnTo>
                    <a:pt x="620017" y="669477"/>
                  </a:lnTo>
                  <a:lnTo>
                    <a:pt x="623501" y="668206"/>
                  </a:lnTo>
                  <a:lnTo>
                    <a:pt x="626984" y="666939"/>
                  </a:lnTo>
                  <a:lnTo>
                    <a:pt x="630467" y="668295"/>
                  </a:lnTo>
                  <a:lnTo>
                    <a:pt x="633950" y="667194"/>
                  </a:lnTo>
                  <a:lnTo>
                    <a:pt x="637434" y="666098"/>
                  </a:lnTo>
                  <a:lnTo>
                    <a:pt x="640917" y="665006"/>
                  </a:lnTo>
                  <a:lnTo>
                    <a:pt x="644400" y="663919"/>
                  </a:lnTo>
                  <a:lnTo>
                    <a:pt x="647883" y="662835"/>
                  </a:lnTo>
                  <a:lnTo>
                    <a:pt x="651367" y="661756"/>
                  </a:lnTo>
                  <a:lnTo>
                    <a:pt x="654850" y="660681"/>
                  </a:lnTo>
                  <a:lnTo>
                    <a:pt x="658333" y="692563"/>
                  </a:lnTo>
                  <a:lnTo>
                    <a:pt x="661816" y="691798"/>
                  </a:lnTo>
                  <a:lnTo>
                    <a:pt x="665300" y="691036"/>
                  </a:lnTo>
                  <a:lnTo>
                    <a:pt x="668783" y="690278"/>
                  </a:lnTo>
                  <a:lnTo>
                    <a:pt x="672266" y="689524"/>
                  </a:lnTo>
                  <a:lnTo>
                    <a:pt x="675749" y="688774"/>
                  </a:lnTo>
                  <a:lnTo>
                    <a:pt x="679233" y="688028"/>
                  </a:lnTo>
                  <a:lnTo>
                    <a:pt x="682716" y="687285"/>
                  </a:lnTo>
                  <a:lnTo>
                    <a:pt x="686199" y="700953"/>
                  </a:lnTo>
                  <a:lnTo>
                    <a:pt x="689682" y="699995"/>
                  </a:lnTo>
                  <a:lnTo>
                    <a:pt x="693166" y="699041"/>
                  </a:lnTo>
                  <a:lnTo>
                    <a:pt x="696649" y="698090"/>
                  </a:lnTo>
                  <a:lnTo>
                    <a:pt x="700132" y="697141"/>
                  </a:lnTo>
                  <a:lnTo>
                    <a:pt x="703615" y="696196"/>
                  </a:lnTo>
                  <a:lnTo>
                    <a:pt x="707099" y="695254"/>
                  </a:lnTo>
                  <a:lnTo>
                    <a:pt x="710582" y="694315"/>
                  </a:lnTo>
                  <a:lnTo>
                    <a:pt x="714065" y="719591"/>
                  </a:lnTo>
                  <a:lnTo>
                    <a:pt x="717548" y="719080"/>
                  </a:lnTo>
                  <a:lnTo>
                    <a:pt x="721032" y="718572"/>
                  </a:lnTo>
                  <a:lnTo>
                    <a:pt x="724515" y="718067"/>
                  </a:lnTo>
                  <a:lnTo>
                    <a:pt x="727998" y="717565"/>
                  </a:lnTo>
                  <a:lnTo>
                    <a:pt x="731481" y="717066"/>
                  </a:lnTo>
                  <a:lnTo>
                    <a:pt x="734965" y="716569"/>
                  </a:lnTo>
                  <a:lnTo>
                    <a:pt x="738448" y="716076"/>
                  </a:lnTo>
                  <a:lnTo>
                    <a:pt x="741931" y="715585"/>
                  </a:lnTo>
                  <a:lnTo>
                    <a:pt x="745414" y="722970"/>
                  </a:lnTo>
                  <a:lnTo>
                    <a:pt x="748898" y="722216"/>
                  </a:lnTo>
                  <a:lnTo>
                    <a:pt x="752381" y="721464"/>
                  </a:lnTo>
                  <a:lnTo>
                    <a:pt x="755864" y="720715"/>
                  </a:lnTo>
                  <a:lnTo>
                    <a:pt x="759347" y="719969"/>
                  </a:lnTo>
                  <a:lnTo>
                    <a:pt x="762831" y="719225"/>
                  </a:lnTo>
                  <a:lnTo>
                    <a:pt x="766314" y="718483"/>
                  </a:lnTo>
                  <a:lnTo>
                    <a:pt x="769797" y="717744"/>
                  </a:lnTo>
                  <a:lnTo>
                    <a:pt x="773280" y="716856"/>
                  </a:lnTo>
                  <a:lnTo>
                    <a:pt x="776764" y="715901"/>
                  </a:lnTo>
                  <a:lnTo>
                    <a:pt x="780247" y="714947"/>
                  </a:lnTo>
                  <a:lnTo>
                    <a:pt x="783730" y="713995"/>
                  </a:lnTo>
                  <a:lnTo>
                    <a:pt x="787213" y="713045"/>
                  </a:lnTo>
                  <a:lnTo>
                    <a:pt x="790697" y="712096"/>
                  </a:lnTo>
                  <a:lnTo>
                    <a:pt x="794180" y="711149"/>
                  </a:lnTo>
                  <a:lnTo>
                    <a:pt x="797663" y="710204"/>
                  </a:lnTo>
                  <a:lnTo>
                    <a:pt x="801146" y="709260"/>
                  </a:lnTo>
                  <a:lnTo>
                    <a:pt x="804630" y="708317"/>
                  </a:lnTo>
                  <a:lnTo>
                    <a:pt x="808113" y="707376"/>
                  </a:lnTo>
                  <a:lnTo>
                    <a:pt x="811596" y="706437"/>
                  </a:lnTo>
                  <a:lnTo>
                    <a:pt x="815079" y="705500"/>
                  </a:lnTo>
                  <a:lnTo>
                    <a:pt x="818563" y="704564"/>
                  </a:lnTo>
                  <a:lnTo>
                    <a:pt x="822046" y="703629"/>
                  </a:lnTo>
                  <a:lnTo>
                    <a:pt x="825529" y="702696"/>
                  </a:lnTo>
                  <a:lnTo>
                    <a:pt x="829012" y="716137"/>
                  </a:lnTo>
                  <a:lnTo>
                    <a:pt x="832496" y="715451"/>
                  </a:lnTo>
                  <a:lnTo>
                    <a:pt x="835979" y="714768"/>
                  </a:lnTo>
                  <a:lnTo>
                    <a:pt x="839462" y="714086"/>
                  </a:lnTo>
                  <a:lnTo>
                    <a:pt x="842945" y="713407"/>
                  </a:lnTo>
                  <a:lnTo>
                    <a:pt x="846429" y="712730"/>
                  </a:lnTo>
                  <a:lnTo>
                    <a:pt x="849912" y="712055"/>
                  </a:lnTo>
                  <a:lnTo>
                    <a:pt x="853395" y="711382"/>
                  </a:lnTo>
                  <a:lnTo>
                    <a:pt x="856878" y="710744"/>
                  </a:lnTo>
                  <a:lnTo>
                    <a:pt x="860361" y="710409"/>
                  </a:lnTo>
                  <a:lnTo>
                    <a:pt x="863845" y="710076"/>
                  </a:lnTo>
                  <a:lnTo>
                    <a:pt x="867328" y="709744"/>
                  </a:lnTo>
                  <a:lnTo>
                    <a:pt x="870811" y="709415"/>
                  </a:lnTo>
                  <a:lnTo>
                    <a:pt x="874294" y="709087"/>
                  </a:lnTo>
                  <a:lnTo>
                    <a:pt x="877778" y="708761"/>
                  </a:lnTo>
                  <a:lnTo>
                    <a:pt x="881261" y="708437"/>
                  </a:lnTo>
                  <a:lnTo>
                    <a:pt x="884744" y="708114"/>
                  </a:lnTo>
                  <a:lnTo>
                    <a:pt x="888227" y="708016"/>
                  </a:lnTo>
                  <a:lnTo>
                    <a:pt x="891711" y="707942"/>
                  </a:lnTo>
                  <a:lnTo>
                    <a:pt x="895194" y="707869"/>
                  </a:lnTo>
                  <a:lnTo>
                    <a:pt x="898677" y="707797"/>
                  </a:lnTo>
                  <a:lnTo>
                    <a:pt x="902160" y="707725"/>
                  </a:lnTo>
                  <a:lnTo>
                    <a:pt x="905644" y="707653"/>
                  </a:lnTo>
                  <a:lnTo>
                    <a:pt x="909127" y="707582"/>
                  </a:lnTo>
                  <a:lnTo>
                    <a:pt x="912610" y="707512"/>
                  </a:lnTo>
                  <a:lnTo>
                    <a:pt x="916093" y="723597"/>
                  </a:lnTo>
                  <a:lnTo>
                    <a:pt x="919577" y="722843"/>
                  </a:lnTo>
                  <a:lnTo>
                    <a:pt x="923060" y="722089"/>
                  </a:lnTo>
                  <a:lnTo>
                    <a:pt x="926543" y="721337"/>
                  </a:lnTo>
                  <a:lnTo>
                    <a:pt x="930026" y="720586"/>
                  </a:lnTo>
                  <a:lnTo>
                    <a:pt x="933510" y="719836"/>
                  </a:lnTo>
                  <a:lnTo>
                    <a:pt x="936993" y="719087"/>
                  </a:lnTo>
                  <a:lnTo>
                    <a:pt x="940476" y="718340"/>
                  </a:lnTo>
                  <a:lnTo>
                    <a:pt x="943959" y="717630"/>
                  </a:lnTo>
                  <a:lnTo>
                    <a:pt x="947443" y="716958"/>
                  </a:lnTo>
                  <a:lnTo>
                    <a:pt x="950926" y="716286"/>
                  </a:lnTo>
                  <a:lnTo>
                    <a:pt x="954409" y="715616"/>
                  </a:lnTo>
                  <a:lnTo>
                    <a:pt x="957892" y="714948"/>
                  </a:lnTo>
                  <a:lnTo>
                    <a:pt x="961376" y="714281"/>
                  </a:lnTo>
                  <a:lnTo>
                    <a:pt x="964859" y="713616"/>
                  </a:lnTo>
                  <a:lnTo>
                    <a:pt x="968342" y="712952"/>
                  </a:lnTo>
                  <a:lnTo>
                    <a:pt x="971825" y="712289"/>
                  </a:lnTo>
                  <a:lnTo>
                    <a:pt x="975309" y="711628"/>
                  </a:lnTo>
                  <a:lnTo>
                    <a:pt x="978792" y="710968"/>
                  </a:lnTo>
                  <a:lnTo>
                    <a:pt x="982275" y="710310"/>
                  </a:lnTo>
                  <a:lnTo>
                    <a:pt x="985758" y="709653"/>
                  </a:lnTo>
                  <a:lnTo>
                    <a:pt x="989242" y="708998"/>
                  </a:lnTo>
                  <a:lnTo>
                    <a:pt x="992725" y="708344"/>
                  </a:lnTo>
                  <a:lnTo>
                    <a:pt x="996208" y="707692"/>
                  </a:lnTo>
                  <a:lnTo>
                    <a:pt x="999691" y="719122"/>
                  </a:lnTo>
                  <a:lnTo>
                    <a:pt x="1003175" y="718488"/>
                  </a:lnTo>
                  <a:lnTo>
                    <a:pt x="1006658" y="717856"/>
                  </a:lnTo>
                  <a:lnTo>
                    <a:pt x="1010141" y="717226"/>
                  </a:lnTo>
                  <a:lnTo>
                    <a:pt x="1013624" y="716596"/>
                  </a:lnTo>
                  <a:lnTo>
                    <a:pt x="1017108" y="715968"/>
                  </a:lnTo>
                  <a:lnTo>
                    <a:pt x="1020591" y="715342"/>
                  </a:lnTo>
                  <a:lnTo>
                    <a:pt x="1024074" y="714716"/>
                  </a:lnTo>
                  <a:lnTo>
                    <a:pt x="1027557" y="714092"/>
                  </a:lnTo>
                  <a:lnTo>
                    <a:pt x="1031041" y="713469"/>
                  </a:lnTo>
                  <a:lnTo>
                    <a:pt x="1034524" y="712847"/>
                  </a:lnTo>
                  <a:lnTo>
                    <a:pt x="1038007" y="712227"/>
                  </a:lnTo>
                  <a:lnTo>
                    <a:pt x="1041490" y="711608"/>
                  </a:lnTo>
                  <a:lnTo>
                    <a:pt x="1044974" y="710990"/>
                  </a:lnTo>
                  <a:lnTo>
                    <a:pt x="1048457" y="710374"/>
                  </a:lnTo>
                  <a:lnTo>
                    <a:pt x="1051940" y="709758"/>
                  </a:lnTo>
                  <a:lnTo>
                    <a:pt x="1055423" y="709144"/>
                  </a:lnTo>
                  <a:lnTo>
                    <a:pt x="1058907" y="708532"/>
                  </a:lnTo>
                  <a:lnTo>
                    <a:pt x="1062390" y="707920"/>
                  </a:lnTo>
                  <a:lnTo>
                    <a:pt x="1065873" y="707310"/>
                  </a:lnTo>
                  <a:lnTo>
                    <a:pt x="1069356" y="706701"/>
                  </a:lnTo>
                  <a:lnTo>
                    <a:pt x="1072840" y="706093"/>
                  </a:lnTo>
                  <a:lnTo>
                    <a:pt x="1076323" y="705486"/>
                  </a:lnTo>
                  <a:lnTo>
                    <a:pt x="1079806" y="704881"/>
                  </a:lnTo>
                  <a:lnTo>
                    <a:pt x="1083289" y="704277"/>
                  </a:lnTo>
                  <a:lnTo>
                    <a:pt x="1086773" y="703638"/>
                  </a:lnTo>
                  <a:lnTo>
                    <a:pt x="1090256" y="702966"/>
                  </a:lnTo>
                  <a:lnTo>
                    <a:pt x="1093739" y="702296"/>
                  </a:lnTo>
                  <a:lnTo>
                    <a:pt x="1097222" y="701627"/>
                  </a:lnTo>
                  <a:lnTo>
                    <a:pt x="1100706" y="700959"/>
                  </a:lnTo>
                  <a:lnTo>
                    <a:pt x="1104189" y="700292"/>
                  </a:lnTo>
                  <a:lnTo>
                    <a:pt x="1107672" y="699626"/>
                  </a:lnTo>
                  <a:lnTo>
                    <a:pt x="1111155" y="698961"/>
                  </a:lnTo>
                  <a:lnTo>
                    <a:pt x="1114639" y="698297"/>
                  </a:lnTo>
                  <a:lnTo>
                    <a:pt x="1118122" y="697634"/>
                  </a:lnTo>
                  <a:lnTo>
                    <a:pt x="1121605" y="696972"/>
                  </a:lnTo>
                  <a:lnTo>
                    <a:pt x="1125088" y="696311"/>
                  </a:lnTo>
                  <a:lnTo>
                    <a:pt x="1128572" y="695651"/>
                  </a:lnTo>
                  <a:lnTo>
                    <a:pt x="1132055" y="694992"/>
                  </a:lnTo>
                  <a:lnTo>
                    <a:pt x="1135538" y="694333"/>
                  </a:lnTo>
                  <a:lnTo>
                    <a:pt x="1139021" y="693676"/>
                  </a:lnTo>
                  <a:lnTo>
                    <a:pt x="1142505" y="700471"/>
                  </a:lnTo>
                  <a:lnTo>
                    <a:pt x="1145988" y="700367"/>
                  </a:lnTo>
                  <a:lnTo>
                    <a:pt x="1149471" y="700263"/>
                  </a:lnTo>
                  <a:lnTo>
                    <a:pt x="1152954" y="700160"/>
                  </a:lnTo>
                  <a:lnTo>
                    <a:pt x="1156437" y="700058"/>
                  </a:lnTo>
                  <a:lnTo>
                    <a:pt x="1159921" y="699956"/>
                  </a:lnTo>
                  <a:lnTo>
                    <a:pt x="1163404" y="699854"/>
                  </a:lnTo>
                  <a:lnTo>
                    <a:pt x="1166887" y="699753"/>
                  </a:lnTo>
                  <a:lnTo>
                    <a:pt x="1170370" y="699653"/>
                  </a:lnTo>
                  <a:lnTo>
                    <a:pt x="1173854" y="699306"/>
                  </a:lnTo>
                  <a:lnTo>
                    <a:pt x="1177337" y="698942"/>
                  </a:lnTo>
                  <a:lnTo>
                    <a:pt x="1180820" y="698580"/>
                  </a:lnTo>
                  <a:lnTo>
                    <a:pt x="1184303" y="698220"/>
                  </a:lnTo>
                  <a:lnTo>
                    <a:pt x="1187787" y="697860"/>
                  </a:lnTo>
                  <a:lnTo>
                    <a:pt x="1191270" y="697502"/>
                  </a:lnTo>
                  <a:lnTo>
                    <a:pt x="1194753" y="697144"/>
                  </a:lnTo>
                  <a:lnTo>
                    <a:pt x="1198236" y="696788"/>
                  </a:lnTo>
                  <a:lnTo>
                    <a:pt x="1201720" y="696628"/>
                  </a:lnTo>
                  <a:lnTo>
                    <a:pt x="1205203" y="696537"/>
                  </a:lnTo>
                  <a:lnTo>
                    <a:pt x="1208686" y="696447"/>
                  </a:lnTo>
                  <a:lnTo>
                    <a:pt x="1212169" y="696358"/>
                  </a:lnTo>
                  <a:lnTo>
                    <a:pt x="1215653" y="696269"/>
                  </a:lnTo>
                  <a:lnTo>
                    <a:pt x="1219136" y="696180"/>
                  </a:lnTo>
                  <a:lnTo>
                    <a:pt x="1222619" y="696091"/>
                  </a:lnTo>
                  <a:lnTo>
                    <a:pt x="1226102" y="696004"/>
                  </a:lnTo>
                  <a:lnTo>
                    <a:pt x="1229586" y="695776"/>
                  </a:lnTo>
                  <a:lnTo>
                    <a:pt x="1233069" y="695431"/>
                  </a:lnTo>
                  <a:lnTo>
                    <a:pt x="1236552" y="695086"/>
                  </a:lnTo>
                  <a:lnTo>
                    <a:pt x="1240035" y="694743"/>
                  </a:lnTo>
                  <a:lnTo>
                    <a:pt x="1243519" y="694401"/>
                  </a:lnTo>
                  <a:lnTo>
                    <a:pt x="1247002" y="694060"/>
                  </a:lnTo>
                  <a:lnTo>
                    <a:pt x="1250485" y="693720"/>
                  </a:lnTo>
                  <a:lnTo>
                    <a:pt x="1253968" y="693381"/>
                  </a:lnTo>
                  <a:lnTo>
                    <a:pt x="1257452" y="696658"/>
                  </a:lnTo>
                  <a:lnTo>
                    <a:pt x="1260935" y="696194"/>
                  </a:lnTo>
                  <a:lnTo>
                    <a:pt x="1264418" y="695731"/>
                  </a:lnTo>
                  <a:lnTo>
                    <a:pt x="1267901" y="695269"/>
                  </a:lnTo>
                  <a:lnTo>
                    <a:pt x="1271385" y="694808"/>
                  </a:lnTo>
                  <a:lnTo>
                    <a:pt x="1274868" y="694348"/>
                  </a:lnTo>
                  <a:lnTo>
                    <a:pt x="1278351" y="693889"/>
                  </a:lnTo>
                  <a:lnTo>
                    <a:pt x="1281834" y="693431"/>
                  </a:lnTo>
                  <a:lnTo>
                    <a:pt x="1285318" y="692974"/>
                  </a:lnTo>
                  <a:lnTo>
                    <a:pt x="1288801" y="692518"/>
                  </a:lnTo>
                  <a:lnTo>
                    <a:pt x="1292284" y="692063"/>
                  </a:lnTo>
                  <a:lnTo>
                    <a:pt x="1295767" y="691609"/>
                  </a:lnTo>
                  <a:lnTo>
                    <a:pt x="1299251" y="691156"/>
                  </a:lnTo>
                  <a:lnTo>
                    <a:pt x="1302734" y="690705"/>
                  </a:lnTo>
                  <a:lnTo>
                    <a:pt x="1306217" y="690254"/>
                  </a:lnTo>
                  <a:lnTo>
                    <a:pt x="1309700" y="689804"/>
                  </a:lnTo>
                  <a:lnTo>
                    <a:pt x="1313184" y="689355"/>
                  </a:lnTo>
                  <a:lnTo>
                    <a:pt x="1316667" y="689389"/>
                  </a:lnTo>
                  <a:lnTo>
                    <a:pt x="1320150" y="689448"/>
                  </a:lnTo>
                  <a:lnTo>
                    <a:pt x="1323633" y="689506"/>
                  </a:lnTo>
                  <a:lnTo>
                    <a:pt x="1327117" y="689565"/>
                  </a:lnTo>
                  <a:lnTo>
                    <a:pt x="1330600" y="689622"/>
                  </a:lnTo>
                  <a:lnTo>
                    <a:pt x="1334083" y="689680"/>
                  </a:lnTo>
                  <a:lnTo>
                    <a:pt x="1337566" y="689737"/>
                  </a:lnTo>
                  <a:lnTo>
                    <a:pt x="1341050" y="689794"/>
                  </a:lnTo>
                  <a:lnTo>
                    <a:pt x="1344533" y="692674"/>
                  </a:lnTo>
                  <a:lnTo>
                    <a:pt x="1348016" y="692480"/>
                  </a:lnTo>
                  <a:lnTo>
                    <a:pt x="1351499" y="692287"/>
                  </a:lnTo>
                  <a:lnTo>
                    <a:pt x="1354983" y="692095"/>
                  </a:lnTo>
                  <a:lnTo>
                    <a:pt x="1358466" y="691903"/>
                  </a:lnTo>
                  <a:lnTo>
                    <a:pt x="1361949" y="691712"/>
                  </a:lnTo>
                  <a:lnTo>
                    <a:pt x="1365432" y="691522"/>
                  </a:lnTo>
                  <a:lnTo>
                    <a:pt x="1368916" y="691333"/>
                  </a:lnTo>
                  <a:lnTo>
                    <a:pt x="1372399" y="701046"/>
                  </a:lnTo>
                  <a:lnTo>
                    <a:pt x="1375882" y="700735"/>
                  </a:lnTo>
                  <a:lnTo>
                    <a:pt x="1379365" y="700425"/>
                  </a:lnTo>
                  <a:lnTo>
                    <a:pt x="1382849" y="700115"/>
                  </a:lnTo>
                  <a:lnTo>
                    <a:pt x="1386332" y="699806"/>
                  </a:lnTo>
                  <a:lnTo>
                    <a:pt x="1389815" y="699499"/>
                  </a:lnTo>
                  <a:lnTo>
                    <a:pt x="1393298" y="699192"/>
                  </a:lnTo>
                  <a:lnTo>
                    <a:pt x="1396782" y="698886"/>
                  </a:lnTo>
                  <a:lnTo>
                    <a:pt x="1400265" y="705727"/>
                  </a:lnTo>
                  <a:lnTo>
                    <a:pt x="1403748" y="705474"/>
                  </a:lnTo>
                  <a:lnTo>
                    <a:pt x="1407231" y="705221"/>
                  </a:lnTo>
                  <a:lnTo>
                    <a:pt x="1410715" y="704970"/>
                  </a:lnTo>
                  <a:lnTo>
                    <a:pt x="1414198" y="704719"/>
                  </a:lnTo>
                  <a:lnTo>
                    <a:pt x="1417681" y="704468"/>
                  </a:lnTo>
                  <a:lnTo>
                    <a:pt x="1421164" y="704219"/>
                  </a:lnTo>
                  <a:lnTo>
                    <a:pt x="1424648" y="703970"/>
                  </a:lnTo>
                  <a:lnTo>
                    <a:pt x="1428131" y="709183"/>
                  </a:lnTo>
                  <a:lnTo>
                    <a:pt x="1431614" y="708679"/>
                  </a:lnTo>
                  <a:lnTo>
                    <a:pt x="1435097" y="708176"/>
                  </a:lnTo>
                  <a:lnTo>
                    <a:pt x="1438580" y="707674"/>
                  </a:lnTo>
                  <a:lnTo>
                    <a:pt x="1442064" y="707172"/>
                  </a:lnTo>
                  <a:lnTo>
                    <a:pt x="1445547" y="706670"/>
                  </a:lnTo>
                  <a:lnTo>
                    <a:pt x="1449030" y="706169"/>
                  </a:lnTo>
                  <a:lnTo>
                    <a:pt x="1452513" y="705669"/>
                  </a:lnTo>
                  <a:lnTo>
                    <a:pt x="1455997" y="705170"/>
                  </a:lnTo>
                  <a:lnTo>
                    <a:pt x="1459480" y="704720"/>
                  </a:lnTo>
                  <a:lnTo>
                    <a:pt x="1462963" y="704273"/>
                  </a:lnTo>
                  <a:lnTo>
                    <a:pt x="1466446" y="703826"/>
                  </a:lnTo>
                  <a:lnTo>
                    <a:pt x="1469930" y="703380"/>
                  </a:lnTo>
                  <a:lnTo>
                    <a:pt x="1473413" y="702935"/>
                  </a:lnTo>
                  <a:lnTo>
                    <a:pt x="1476896" y="702491"/>
                  </a:lnTo>
                  <a:lnTo>
                    <a:pt x="1480379" y="702047"/>
                  </a:lnTo>
                  <a:lnTo>
                    <a:pt x="1483863" y="701603"/>
                  </a:lnTo>
                  <a:lnTo>
                    <a:pt x="1487346" y="701181"/>
                  </a:lnTo>
                  <a:lnTo>
                    <a:pt x="1490829" y="700765"/>
                  </a:lnTo>
                  <a:lnTo>
                    <a:pt x="1494312" y="700349"/>
                  </a:lnTo>
                  <a:lnTo>
                    <a:pt x="1497796" y="699934"/>
                  </a:lnTo>
                  <a:lnTo>
                    <a:pt x="1501279" y="699520"/>
                  </a:lnTo>
                  <a:lnTo>
                    <a:pt x="1504762" y="699107"/>
                  </a:lnTo>
                  <a:lnTo>
                    <a:pt x="1508245" y="698694"/>
                  </a:lnTo>
                  <a:lnTo>
                    <a:pt x="1511729" y="698282"/>
                  </a:lnTo>
                  <a:lnTo>
                    <a:pt x="1515212" y="697871"/>
                  </a:lnTo>
                  <a:lnTo>
                    <a:pt x="1518695" y="697460"/>
                  </a:lnTo>
                  <a:lnTo>
                    <a:pt x="1522178" y="697051"/>
                  </a:lnTo>
                  <a:lnTo>
                    <a:pt x="1525662" y="696641"/>
                  </a:lnTo>
                  <a:lnTo>
                    <a:pt x="1529145" y="696233"/>
                  </a:lnTo>
                  <a:lnTo>
                    <a:pt x="1532628" y="695825"/>
                  </a:lnTo>
                  <a:lnTo>
                    <a:pt x="1536111" y="695418"/>
                  </a:lnTo>
                  <a:lnTo>
                    <a:pt x="1539595" y="695011"/>
                  </a:lnTo>
                  <a:lnTo>
                    <a:pt x="1543078" y="701319"/>
                  </a:lnTo>
                  <a:lnTo>
                    <a:pt x="1546561" y="701042"/>
                  </a:lnTo>
                  <a:lnTo>
                    <a:pt x="1550044" y="700766"/>
                  </a:lnTo>
                  <a:lnTo>
                    <a:pt x="1553528" y="700490"/>
                  </a:lnTo>
                  <a:lnTo>
                    <a:pt x="1557011" y="700215"/>
                  </a:lnTo>
                  <a:lnTo>
                    <a:pt x="1560494" y="699941"/>
                  </a:lnTo>
                  <a:lnTo>
                    <a:pt x="1563977" y="699668"/>
                  </a:lnTo>
                  <a:lnTo>
                    <a:pt x="1567461" y="699395"/>
                  </a:lnTo>
                  <a:lnTo>
                    <a:pt x="1570944" y="704284"/>
                  </a:lnTo>
                  <a:lnTo>
                    <a:pt x="1574427" y="703916"/>
                  </a:lnTo>
                  <a:lnTo>
                    <a:pt x="1577910" y="703549"/>
                  </a:lnTo>
                  <a:lnTo>
                    <a:pt x="1581394" y="703182"/>
                  </a:lnTo>
                  <a:lnTo>
                    <a:pt x="1584877" y="702815"/>
                  </a:lnTo>
                  <a:lnTo>
                    <a:pt x="1588360" y="702450"/>
                  </a:lnTo>
                  <a:lnTo>
                    <a:pt x="1591843" y="702085"/>
                  </a:lnTo>
                  <a:lnTo>
                    <a:pt x="1595327" y="701721"/>
                  </a:lnTo>
                  <a:lnTo>
                    <a:pt x="1598810" y="701357"/>
                  </a:lnTo>
                  <a:lnTo>
                    <a:pt x="1602293" y="701041"/>
                  </a:lnTo>
                  <a:lnTo>
                    <a:pt x="1605776" y="700726"/>
                  </a:lnTo>
                  <a:lnTo>
                    <a:pt x="1609260" y="700412"/>
                  </a:lnTo>
                  <a:lnTo>
                    <a:pt x="1612743" y="700099"/>
                  </a:lnTo>
                  <a:lnTo>
                    <a:pt x="1616226" y="699787"/>
                  </a:lnTo>
                  <a:lnTo>
                    <a:pt x="1619709" y="699475"/>
                  </a:lnTo>
                  <a:lnTo>
                    <a:pt x="1623193" y="699163"/>
                  </a:lnTo>
                  <a:lnTo>
                    <a:pt x="1626676" y="698853"/>
                  </a:lnTo>
                  <a:lnTo>
                    <a:pt x="1630159" y="698580"/>
                  </a:lnTo>
                  <a:lnTo>
                    <a:pt x="1633642" y="698319"/>
                  </a:lnTo>
                  <a:lnTo>
                    <a:pt x="1637126" y="698058"/>
                  </a:lnTo>
                  <a:lnTo>
                    <a:pt x="1640609" y="697798"/>
                  </a:lnTo>
                  <a:lnTo>
                    <a:pt x="1644092" y="697538"/>
                  </a:lnTo>
                  <a:lnTo>
                    <a:pt x="1647575" y="697279"/>
                  </a:lnTo>
                  <a:lnTo>
                    <a:pt x="1651059" y="697021"/>
                  </a:lnTo>
                  <a:lnTo>
                    <a:pt x="1654542" y="696763"/>
                  </a:lnTo>
                  <a:lnTo>
                    <a:pt x="1658025" y="696450"/>
                  </a:lnTo>
                  <a:lnTo>
                    <a:pt x="1661508" y="696098"/>
                  </a:lnTo>
                  <a:lnTo>
                    <a:pt x="1664992" y="695746"/>
                  </a:lnTo>
                  <a:lnTo>
                    <a:pt x="1668475" y="695395"/>
                  </a:lnTo>
                  <a:lnTo>
                    <a:pt x="1671958" y="695045"/>
                  </a:lnTo>
                  <a:lnTo>
                    <a:pt x="1675441" y="694695"/>
                  </a:lnTo>
                  <a:lnTo>
                    <a:pt x="1678925" y="694346"/>
                  </a:lnTo>
                  <a:lnTo>
                    <a:pt x="1682408" y="693997"/>
                  </a:lnTo>
                  <a:lnTo>
                    <a:pt x="1685891" y="693649"/>
                  </a:lnTo>
                  <a:lnTo>
                    <a:pt x="1689374" y="693302"/>
                  </a:lnTo>
                  <a:lnTo>
                    <a:pt x="1692858" y="692955"/>
                  </a:lnTo>
                  <a:lnTo>
                    <a:pt x="1696341" y="692609"/>
                  </a:lnTo>
                  <a:lnTo>
                    <a:pt x="1699824" y="692263"/>
                  </a:lnTo>
                  <a:lnTo>
                    <a:pt x="1703307" y="691918"/>
                  </a:lnTo>
                  <a:lnTo>
                    <a:pt x="1706791" y="691573"/>
                  </a:lnTo>
                  <a:lnTo>
                    <a:pt x="1710274" y="691229"/>
                  </a:lnTo>
                  <a:lnTo>
                    <a:pt x="1713757" y="690914"/>
                  </a:lnTo>
                  <a:lnTo>
                    <a:pt x="1717240" y="690716"/>
                  </a:lnTo>
                  <a:lnTo>
                    <a:pt x="1720723" y="690518"/>
                  </a:lnTo>
                  <a:lnTo>
                    <a:pt x="1724207" y="690321"/>
                  </a:lnTo>
                  <a:lnTo>
                    <a:pt x="1727690" y="690124"/>
                  </a:lnTo>
                  <a:lnTo>
                    <a:pt x="1731173" y="689927"/>
                  </a:lnTo>
                  <a:lnTo>
                    <a:pt x="1734656" y="689731"/>
                  </a:lnTo>
                  <a:lnTo>
                    <a:pt x="1738140" y="689536"/>
                  </a:lnTo>
                  <a:lnTo>
                    <a:pt x="1741623" y="689341"/>
                  </a:lnTo>
                  <a:lnTo>
                    <a:pt x="1745106" y="689051"/>
                  </a:lnTo>
                  <a:lnTo>
                    <a:pt x="1748589" y="688762"/>
                  </a:lnTo>
                  <a:lnTo>
                    <a:pt x="1752073" y="688473"/>
                  </a:lnTo>
                  <a:lnTo>
                    <a:pt x="1755556" y="688185"/>
                  </a:lnTo>
                  <a:lnTo>
                    <a:pt x="1759039" y="687897"/>
                  </a:lnTo>
                  <a:lnTo>
                    <a:pt x="1762522" y="687610"/>
                  </a:lnTo>
                  <a:lnTo>
                    <a:pt x="1766006" y="687324"/>
                  </a:lnTo>
                  <a:lnTo>
                    <a:pt x="1769489" y="687038"/>
                  </a:lnTo>
                  <a:lnTo>
                    <a:pt x="1772972" y="686752"/>
                  </a:lnTo>
                  <a:lnTo>
                    <a:pt x="1776455" y="686467"/>
                  </a:lnTo>
                  <a:lnTo>
                    <a:pt x="1779939" y="686183"/>
                  </a:lnTo>
                  <a:lnTo>
                    <a:pt x="1783422" y="685899"/>
                  </a:lnTo>
                  <a:lnTo>
                    <a:pt x="1786905" y="685616"/>
                  </a:lnTo>
                  <a:lnTo>
                    <a:pt x="1790388" y="685333"/>
                  </a:lnTo>
                  <a:lnTo>
                    <a:pt x="1793872" y="685051"/>
                  </a:lnTo>
                  <a:lnTo>
                    <a:pt x="1797355" y="684770"/>
                  </a:lnTo>
                  <a:lnTo>
                    <a:pt x="1800838" y="684518"/>
                  </a:lnTo>
                  <a:lnTo>
                    <a:pt x="1804321" y="684285"/>
                  </a:lnTo>
                  <a:lnTo>
                    <a:pt x="1807805" y="684053"/>
                  </a:lnTo>
                  <a:lnTo>
                    <a:pt x="1811288" y="683822"/>
                  </a:lnTo>
                  <a:lnTo>
                    <a:pt x="1814771" y="683591"/>
                  </a:lnTo>
                  <a:lnTo>
                    <a:pt x="1818254" y="683360"/>
                  </a:lnTo>
                  <a:lnTo>
                    <a:pt x="1821738" y="683130"/>
                  </a:lnTo>
                  <a:lnTo>
                    <a:pt x="1825221" y="682901"/>
                  </a:lnTo>
                  <a:lnTo>
                    <a:pt x="1828704" y="682604"/>
                  </a:lnTo>
                  <a:lnTo>
                    <a:pt x="1832187" y="682208"/>
                  </a:lnTo>
                  <a:lnTo>
                    <a:pt x="1835671" y="681813"/>
                  </a:lnTo>
                  <a:lnTo>
                    <a:pt x="1839154" y="681418"/>
                  </a:lnTo>
                  <a:lnTo>
                    <a:pt x="1842637" y="681024"/>
                  </a:lnTo>
                  <a:lnTo>
                    <a:pt x="1846120" y="680631"/>
                  </a:lnTo>
                  <a:lnTo>
                    <a:pt x="1849604" y="680237"/>
                  </a:lnTo>
                  <a:lnTo>
                    <a:pt x="1853087" y="679845"/>
                  </a:lnTo>
                  <a:lnTo>
                    <a:pt x="1856570" y="679452"/>
                  </a:lnTo>
                  <a:lnTo>
                    <a:pt x="1860053" y="679060"/>
                  </a:lnTo>
                  <a:lnTo>
                    <a:pt x="1863537" y="678669"/>
                  </a:lnTo>
                  <a:lnTo>
                    <a:pt x="1867020" y="678278"/>
                  </a:lnTo>
                  <a:lnTo>
                    <a:pt x="1870503" y="677887"/>
                  </a:lnTo>
                  <a:lnTo>
                    <a:pt x="1873986" y="677497"/>
                  </a:lnTo>
                  <a:lnTo>
                    <a:pt x="1877470" y="677107"/>
                  </a:lnTo>
                  <a:lnTo>
                    <a:pt x="1880953" y="676718"/>
                  </a:lnTo>
                  <a:lnTo>
                    <a:pt x="1884436" y="679467"/>
                  </a:lnTo>
                  <a:lnTo>
                    <a:pt x="1887919" y="679294"/>
                  </a:lnTo>
                  <a:lnTo>
                    <a:pt x="1891403" y="679121"/>
                  </a:lnTo>
                  <a:lnTo>
                    <a:pt x="1894886" y="678949"/>
                  </a:lnTo>
                  <a:lnTo>
                    <a:pt x="1898369" y="678777"/>
                  </a:lnTo>
                  <a:lnTo>
                    <a:pt x="1901852" y="678606"/>
                  </a:lnTo>
                  <a:lnTo>
                    <a:pt x="1905336" y="678435"/>
                  </a:lnTo>
                  <a:lnTo>
                    <a:pt x="1908819" y="678264"/>
                  </a:lnTo>
                  <a:lnTo>
                    <a:pt x="1912302" y="678094"/>
                  </a:lnTo>
                  <a:lnTo>
                    <a:pt x="1915785" y="680522"/>
                  </a:lnTo>
                  <a:lnTo>
                    <a:pt x="1919269" y="680258"/>
                  </a:lnTo>
                  <a:lnTo>
                    <a:pt x="1922752" y="679995"/>
                  </a:lnTo>
                  <a:lnTo>
                    <a:pt x="1926235" y="679733"/>
                  </a:lnTo>
                  <a:lnTo>
                    <a:pt x="1929718" y="679471"/>
                  </a:lnTo>
                  <a:lnTo>
                    <a:pt x="1933202" y="679209"/>
                  </a:lnTo>
                  <a:lnTo>
                    <a:pt x="1936685" y="678948"/>
                  </a:lnTo>
                  <a:lnTo>
                    <a:pt x="1940168" y="678688"/>
                  </a:lnTo>
                  <a:lnTo>
                    <a:pt x="1943651" y="678456"/>
                  </a:lnTo>
                  <a:lnTo>
                    <a:pt x="1947135" y="678243"/>
                  </a:lnTo>
                  <a:lnTo>
                    <a:pt x="1950618" y="678030"/>
                  </a:lnTo>
                  <a:lnTo>
                    <a:pt x="1954101" y="677817"/>
                  </a:lnTo>
                  <a:lnTo>
                    <a:pt x="1957584" y="677605"/>
                  </a:lnTo>
                  <a:lnTo>
                    <a:pt x="1961068" y="677394"/>
                  </a:lnTo>
                  <a:lnTo>
                    <a:pt x="1964551" y="677183"/>
                  </a:lnTo>
                  <a:lnTo>
                    <a:pt x="1968034" y="676972"/>
                  </a:lnTo>
                  <a:lnTo>
                    <a:pt x="1971517" y="676742"/>
                  </a:lnTo>
                  <a:lnTo>
                    <a:pt x="1975001" y="676486"/>
                  </a:lnTo>
                  <a:lnTo>
                    <a:pt x="1978484" y="676231"/>
                  </a:lnTo>
                  <a:lnTo>
                    <a:pt x="1981967" y="675976"/>
                  </a:lnTo>
                  <a:lnTo>
                    <a:pt x="1985450" y="675722"/>
                  </a:lnTo>
                  <a:lnTo>
                    <a:pt x="1988934" y="675468"/>
                  </a:lnTo>
                  <a:lnTo>
                    <a:pt x="1992417" y="675214"/>
                  </a:lnTo>
                  <a:lnTo>
                    <a:pt x="1995900" y="674961"/>
                  </a:lnTo>
                  <a:lnTo>
                    <a:pt x="1999383" y="674673"/>
                  </a:lnTo>
                  <a:lnTo>
                    <a:pt x="2002867" y="674268"/>
                  </a:lnTo>
                  <a:lnTo>
                    <a:pt x="2006350" y="673863"/>
                  </a:lnTo>
                  <a:lnTo>
                    <a:pt x="2009833" y="673458"/>
                  </a:lnTo>
                  <a:lnTo>
                    <a:pt x="2013316" y="673053"/>
                  </a:lnTo>
                  <a:lnTo>
                    <a:pt x="2016799" y="672649"/>
                  </a:lnTo>
                  <a:lnTo>
                    <a:pt x="2020283" y="672245"/>
                  </a:lnTo>
                  <a:lnTo>
                    <a:pt x="2023766" y="671841"/>
                  </a:lnTo>
                  <a:lnTo>
                    <a:pt x="2027249" y="671438"/>
                  </a:lnTo>
                  <a:lnTo>
                    <a:pt x="2030732" y="671035"/>
                  </a:lnTo>
                  <a:lnTo>
                    <a:pt x="2034216" y="670632"/>
                  </a:lnTo>
                  <a:lnTo>
                    <a:pt x="2037699" y="670230"/>
                  </a:lnTo>
                  <a:lnTo>
                    <a:pt x="2041182" y="669828"/>
                  </a:lnTo>
                  <a:lnTo>
                    <a:pt x="2044665" y="669426"/>
                  </a:lnTo>
                  <a:lnTo>
                    <a:pt x="2048149" y="669025"/>
                  </a:lnTo>
                  <a:lnTo>
                    <a:pt x="2051632" y="668624"/>
                  </a:lnTo>
                  <a:lnTo>
                    <a:pt x="2055115" y="668223"/>
                  </a:lnTo>
                  <a:lnTo>
                    <a:pt x="2058598" y="667823"/>
                  </a:lnTo>
                  <a:lnTo>
                    <a:pt x="2062082" y="667423"/>
                  </a:lnTo>
                  <a:lnTo>
                    <a:pt x="2065565" y="667023"/>
                  </a:lnTo>
                  <a:lnTo>
                    <a:pt x="2069048" y="666623"/>
                  </a:lnTo>
                  <a:lnTo>
                    <a:pt x="2072531" y="666224"/>
                  </a:lnTo>
                  <a:lnTo>
                    <a:pt x="2076015" y="665825"/>
                  </a:lnTo>
                  <a:lnTo>
                    <a:pt x="2079498" y="665427"/>
                  </a:lnTo>
                  <a:lnTo>
                    <a:pt x="2082981" y="665029"/>
                  </a:lnTo>
                  <a:lnTo>
                    <a:pt x="2086464" y="664761"/>
                  </a:lnTo>
                  <a:lnTo>
                    <a:pt x="2089948" y="664568"/>
                  </a:lnTo>
                  <a:lnTo>
                    <a:pt x="2093431" y="664375"/>
                  </a:lnTo>
                  <a:lnTo>
                    <a:pt x="2096914" y="664182"/>
                  </a:lnTo>
                  <a:lnTo>
                    <a:pt x="2100397" y="663990"/>
                  </a:lnTo>
                  <a:lnTo>
                    <a:pt x="2103881" y="663798"/>
                  </a:lnTo>
                  <a:lnTo>
                    <a:pt x="2107364" y="663606"/>
                  </a:lnTo>
                  <a:lnTo>
                    <a:pt x="2110847" y="663415"/>
                  </a:lnTo>
                  <a:lnTo>
                    <a:pt x="2114330" y="664476"/>
                  </a:lnTo>
                  <a:lnTo>
                    <a:pt x="2117814" y="664517"/>
                  </a:lnTo>
                  <a:lnTo>
                    <a:pt x="2121297" y="664558"/>
                  </a:lnTo>
                  <a:lnTo>
                    <a:pt x="2124780" y="664599"/>
                  </a:lnTo>
                  <a:lnTo>
                    <a:pt x="2128263" y="664640"/>
                  </a:lnTo>
                  <a:lnTo>
                    <a:pt x="2131747" y="664681"/>
                  </a:lnTo>
                  <a:lnTo>
                    <a:pt x="2135230" y="664722"/>
                  </a:lnTo>
                  <a:lnTo>
                    <a:pt x="2138713" y="664762"/>
                  </a:lnTo>
                  <a:lnTo>
                    <a:pt x="2142196" y="664746"/>
                  </a:lnTo>
                  <a:lnTo>
                    <a:pt x="2145680" y="664558"/>
                  </a:lnTo>
                  <a:lnTo>
                    <a:pt x="2149163" y="664370"/>
                  </a:lnTo>
                  <a:lnTo>
                    <a:pt x="2152646" y="664182"/>
                  </a:lnTo>
                  <a:lnTo>
                    <a:pt x="2156129" y="663995"/>
                  </a:lnTo>
                  <a:lnTo>
                    <a:pt x="2159613" y="663808"/>
                  </a:lnTo>
                  <a:lnTo>
                    <a:pt x="2163096" y="663621"/>
                  </a:lnTo>
                  <a:lnTo>
                    <a:pt x="2166579" y="663435"/>
                  </a:lnTo>
                  <a:lnTo>
                    <a:pt x="2170062" y="684207"/>
                  </a:lnTo>
                  <a:lnTo>
                    <a:pt x="2173546" y="683955"/>
                  </a:lnTo>
                  <a:lnTo>
                    <a:pt x="2177029" y="683703"/>
                  </a:lnTo>
                  <a:lnTo>
                    <a:pt x="2180512" y="683451"/>
                  </a:lnTo>
                  <a:lnTo>
                    <a:pt x="2183995" y="683199"/>
                  </a:lnTo>
                  <a:lnTo>
                    <a:pt x="2187479" y="682948"/>
                  </a:lnTo>
                  <a:lnTo>
                    <a:pt x="2190962" y="682697"/>
                  </a:lnTo>
                  <a:lnTo>
                    <a:pt x="2194445" y="682447"/>
                  </a:lnTo>
                  <a:lnTo>
                    <a:pt x="2197928" y="682197"/>
                  </a:lnTo>
                  <a:lnTo>
                    <a:pt x="2201412" y="681947"/>
                  </a:lnTo>
                  <a:lnTo>
                    <a:pt x="2204895" y="681698"/>
                  </a:lnTo>
                  <a:lnTo>
                    <a:pt x="2208378" y="681449"/>
                  </a:lnTo>
                  <a:lnTo>
                    <a:pt x="2211861" y="681201"/>
                  </a:lnTo>
                  <a:lnTo>
                    <a:pt x="2215345" y="680952"/>
                  </a:lnTo>
                  <a:lnTo>
                    <a:pt x="2218828" y="680705"/>
                  </a:lnTo>
                  <a:lnTo>
                    <a:pt x="2222311" y="680457"/>
                  </a:lnTo>
                  <a:lnTo>
                    <a:pt x="2225794" y="680210"/>
                  </a:lnTo>
                  <a:lnTo>
                    <a:pt x="2229278" y="680081"/>
                  </a:lnTo>
                  <a:lnTo>
                    <a:pt x="2232761" y="680014"/>
                  </a:lnTo>
                  <a:lnTo>
                    <a:pt x="2236244" y="679947"/>
                  </a:lnTo>
                  <a:lnTo>
                    <a:pt x="2239727" y="679880"/>
                  </a:lnTo>
                  <a:lnTo>
                    <a:pt x="2243211" y="679813"/>
                  </a:lnTo>
                  <a:lnTo>
                    <a:pt x="2246694" y="679746"/>
                  </a:lnTo>
                  <a:lnTo>
                    <a:pt x="2250177" y="679680"/>
                  </a:lnTo>
                  <a:lnTo>
                    <a:pt x="2253660" y="679614"/>
                  </a:lnTo>
                  <a:lnTo>
                    <a:pt x="2257144" y="679457"/>
                  </a:lnTo>
                  <a:lnTo>
                    <a:pt x="2260627" y="679194"/>
                  </a:lnTo>
                  <a:lnTo>
                    <a:pt x="2264110" y="678931"/>
                  </a:lnTo>
                  <a:lnTo>
                    <a:pt x="2267593" y="678669"/>
                  </a:lnTo>
                  <a:lnTo>
                    <a:pt x="2271077" y="678407"/>
                  </a:lnTo>
                  <a:lnTo>
                    <a:pt x="2274560" y="678145"/>
                  </a:lnTo>
                  <a:lnTo>
                    <a:pt x="2278043" y="677884"/>
                  </a:lnTo>
                  <a:lnTo>
                    <a:pt x="2281526" y="677623"/>
                  </a:lnTo>
                  <a:lnTo>
                    <a:pt x="2285010" y="677362"/>
                  </a:lnTo>
                  <a:lnTo>
                    <a:pt x="2288493" y="677102"/>
                  </a:lnTo>
                  <a:lnTo>
                    <a:pt x="2291976" y="676842"/>
                  </a:lnTo>
                  <a:lnTo>
                    <a:pt x="2295459" y="676582"/>
                  </a:lnTo>
                  <a:lnTo>
                    <a:pt x="2298942" y="676323"/>
                  </a:lnTo>
                  <a:lnTo>
                    <a:pt x="2302426" y="676064"/>
                  </a:lnTo>
                  <a:lnTo>
                    <a:pt x="2305909" y="675805"/>
                  </a:lnTo>
                  <a:lnTo>
                    <a:pt x="2309392" y="675547"/>
                  </a:lnTo>
                  <a:lnTo>
                    <a:pt x="2312875" y="677218"/>
                  </a:lnTo>
                  <a:lnTo>
                    <a:pt x="2316359" y="676843"/>
                  </a:lnTo>
                  <a:lnTo>
                    <a:pt x="2319842" y="676468"/>
                  </a:lnTo>
                  <a:lnTo>
                    <a:pt x="2323325" y="676094"/>
                  </a:lnTo>
                  <a:lnTo>
                    <a:pt x="2326808" y="675720"/>
                  </a:lnTo>
                  <a:lnTo>
                    <a:pt x="2330292" y="675346"/>
                  </a:lnTo>
                  <a:lnTo>
                    <a:pt x="2333775" y="674972"/>
                  </a:lnTo>
                  <a:lnTo>
                    <a:pt x="2337258" y="674599"/>
                  </a:lnTo>
                  <a:lnTo>
                    <a:pt x="2340741" y="674226"/>
                  </a:lnTo>
                  <a:lnTo>
                    <a:pt x="2344225" y="674161"/>
                  </a:lnTo>
                  <a:lnTo>
                    <a:pt x="2347708" y="674143"/>
                  </a:lnTo>
                  <a:lnTo>
                    <a:pt x="2351191" y="674124"/>
                  </a:lnTo>
                  <a:lnTo>
                    <a:pt x="2354674" y="674106"/>
                  </a:lnTo>
                  <a:lnTo>
                    <a:pt x="2358158" y="674088"/>
                  </a:lnTo>
                  <a:lnTo>
                    <a:pt x="2361641" y="674070"/>
                  </a:lnTo>
                  <a:lnTo>
                    <a:pt x="2365124" y="674052"/>
                  </a:lnTo>
                  <a:lnTo>
                    <a:pt x="2368607" y="674034"/>
                  </a:lnTo>
                  <a:lnTo>
                    <a:pt x="2372091" y="681976"/>
                  </a:lnTo>
                  <a:lnTo>
                    <a:pt x="2375574" y="681763"/>
                  </a:lnTo>
                  <a:lnTo>
                    <a:pt x="2379057" y="681550"/>
                  </a:lnTo>
                  <a:lnTo>
                    <a:pt x="2382540" y="681338"/>
                  </a:lnTo>
                  <a:lnTo>
                    <a:pt x="2386024" y="681126"/>
                  </a:lnTo>
                  <a:lnTo>
                    <a:pt x="2389507" y="680914"/>
                  </a:lnTo>
                  <a:lnTo>
                    <a:pt x="2392990" y="680703"/>
                  </a:lnTo>
                  <a:lnTo>
                    <a:pt x="2396473" y="680492"/>
                  </a:lnTo>
                  <a:lnTo>
                    <a:pt x="2399957" y="680281"/>
                  </a:lnTo>
                  <a:lnTo>
                    <a:pt x="2403440" y="680071"/>
                  </a:lnTo>
                  <a:lnTo>
                    <a:pt x="2406923" y="679861"/>
                  </a:lnTo>
                  <a:lnTo>
                    <a:pt x="2410406" y="679651"/>
                  </a:lnTo>
                  <a:lnTo>
                    <a:pt x="2413890" y="679442"/>
                  </a:lnTo>
                  <a:lnTo>
                    <a:pt x="2417373" y="679233"/>
                  </a:lnTo>
                  <a:lnTo>
                    <a:pt x="2420856" y="679024"/>
                  </a:lnTo>
                  <a:lnTo>
                    <a:pt x="2424339" y="678815"/>
                  </a:lnTo>
                  <a:lnTo>
                    <a:pt x="2427823" y="678638"/>
                  </a:lnTo>
                  <a:lnTo>
                    <a:pt x="2431306" y="678541"/>
                  </a:lnTo>
                  <a:lnTo>
                    <a:pt x="2434789" y="678444"/>
                  </a:lnTo>
                  <a:lnTo>
                    <a:pt x="2438272" y="678347"/>
                  </a:lnTo>
                  <a:lnTo>
                    <a:pt x="2441756" y="678251"/>
                  </a:lnTo>
                  <a:lnTo>
                    <a:pt x="2445239" y="678155"/>
                  </a:lnTo>
                  <a:lnTo>
                    <a:pt x="2448722" y="678058"/>
                  </a:lnTo>
                  <a:lnTo>
                    <a:pt x="2452205" y="677963"/>
                  </a:lnTo>
                  <a:lnTo>
                    <a:pt x="2455689" y="679053"/>
                  </a:lnTo>
                  <a:lnTo>
                    <a:pt x="2459172" y="678811"/>
                  </a:lnTo>
                  <a:lnTo>
                    <a:pt x="2462655" y="678570"/>
                  </a:lnTo>
                  <a:lnTo>
                    <a:pt x="2466138" y="678328"/>
                  </a:lnTo>
                  <a:lnTo>
                    <a:pt x="2469622" y="678087"/>
                  </a:lnTo>
                  <a:lnTo>
                    <a:pt x="2473105" y="677846"/>
                  </a:lnTo>
                  <a:lnTo>
                    <a:pt x="2476588" y="677606"/>
                  </a:lnTo>
                  <a:lnTo>
                    <a:pt x="2480071" y="677366"/>
                  </a:lnTo>
                  <a:lnTo>
                    <a:pt x="2483555" y="677126"/>
                  </a:lnTo>
                  <a:lnTo>
                    <a:pt x="2487038" y="676886"/>
                  </a:lnTo>
                  <a:lnTo>
                    <a:pt x="2490521" y="676647"/>
                  </a:lnTo>
                  <a:lnTo>
                    <a:pt x="2494004" y="676408"/>
                  </a:lnTo>
                  <a:lnTo>
                    <a:pt x="2497488" y="676169"/>
                  </a:lnTo>
                  <a:lnTo>
                    <a:pt x="2500971" y="675931"/>
                  </a:lnTo>
                  <a:lnTo>
                    <a:pt x="2504454" y="675693"/>
                  </a:lnTo>
                  <a:lnTo>
                    <a:pt x="2507937" y="675455"/>
                  </a:lnTo>
                  <a:lnTo>
                    <a:pt x="2511421" y="675217"/>
                  </a:lnTo>
                  <a:lnTo>
                    <a:pt x="2514904" y="678237"/>
                  </a:lnTo>
                  <a:lnTo>
                    <a:pt x="2518387" y="678001"/>
                  </a:lnTo>
                  <a:lnTo>
                    <a:pt x="2521870" y="677765"/>
                  </a:lnTo>
                  <a:lnTo>
                    <a:pt x="2525354" y="677529"/>
                  </a:lnTo>
                  <a:lnTo>
                    <a:pt x="2528837" y="677293"/>
                  </a:lnTo>
                  <a:lnTo>
                    <a:pt x="2532320" y="677058"/>
                  </a:lnTo>
                  <a:lnTo>
                    <a:pt x="2535803" y="676823"/>
                  </a:lnTo>
                  <a:lnTo>
                    <a:pt x="2539287" y="676588"/>
                  </a:lnTo>
                  <a:lnTo>
                    <a:pt x="2542770" y="676354"/>
                  </a:lnTo>
                  <a:lnTo>
                    <a:pt x="2546253" y="676120"/>
                  </a:lnTo>
                  <a:lnTo>
                    <a:pt x="2549736" y="675886"/>
                  </a:lnTo>
                  <a:lnTo>
                    <a:pt x="2553220" y="675652"/>
                  </a:lnTo>
                  <a:lnTo>
                    <a:pt x="2556703" y="675419"/>
                  </a:lnTo>
                  <a:lnTo>
                    <a:pt x="2560186" y="675186"/>
                  </a:lnTo>
                  <a:lnTo>
                    <a:pt x="2563669" y="674953"/>
                  </a:lnTo>
                  <a:lnTo>
                    <a:pt x="2567153" y="674721"/>
                  </a:lnTo>
                  <a:lnTo>
                    <a:pt x="2570636" y="684454"/>
                  </a:lnTo>
                  <a:lnTo>
                    <a:pt x="2574119" y="684291"/>
                  </a:lnTo>
                  <a:lnTo>
                    <a:pt x="2577602" y="684128"/>
                  </a:lnTo>
                  <a:lnTo>
                    <a:pt x="2581085" y="683966"/>
                  </a:lnTo>
                  <a:lnTo>
                    <a:pt x="2584569" y="683804"/>
                  </a:lnTo>
                  <a:lnTo>
                    <a:pt x="2588052" y="683642"/>
                  </a:lnTo>
                  <a:lnTo>
                    <a:pt x="2591535" y="683480"/>
                  </a:lnTo>
                  <a:lnTo>
                    <a:pt x="2595018" y="683319"/>
                  </a:lnTo>
                  <a:lnTo>
                    <a:pt x="2598502" y="683151"/>
                  </a:lnTo>
                  <a:lnTo>
                    <a:pt x="2601985" y="682923"/>
                  </a:lnTo>
                  <a:lnTo>
                    <a:pt x="2605468" y="682696"/>
                  </a:lnTo>
                  <a:lnTo>
                    <a:pt x="2608951" y="682468"/>
                  </a:lnTo>
                  <a:lnTo>
                    <a:pt x="2612435" y="682241"/>
                  </a:lnTo>
                  <a:lnTo>
                    <a:pt x="2615918" y="682014"/>
                  </a:lnTo>
                  <a:lnTo>
                    <a:pt x="2619401" y="681788"/>
                  </a:lnTo>
                  <a:lnTo>
                    <a:pt x="2622884" y="681562"/>
                  </a:lnTo>
                  <a:lnTo>
                    <a:pt x="2626368" y="681336"/>
                  </a:lnTo>
                  <a:lnTo>
                    <a:pt x="2629851" y="681110"/>
                  </a:lnTo>
                  <a:lnTo>
                    <a:pt x="2633334" y="680884"/>
                  </a:lnTo>
                  <a:lnTo>
                    <a:pt x="2636817" y="680659"/>
                  </a:lnTo>
                  <a:lnTo>
                    <a:pt x="2640301" y="680434"/>
                  </a:lnTo>
                  <a:lnTo>
                    <a:pt x="2643784" y="680209"/>
                  </a:lnTo>
                  <a:lnTo>
                    <a:pt x="2647267" y="679985"/>
                  </a:lnTo>
                  <a:lnTo>
                    <a:pt x="2650750" y="679760"/>
                  </a:lnTo>
                  <a:lnTo>
                    <a:pt x="2654234" y="679536"/>
                  </a:lnTo>
                  <a:lnTo>
                    <a:pt x="2657717" y="680671"/>
                  </a:lnTo>
                  <a:lnTo>
                    <a:pt x="2661200" y="680431"/>
                  </a:lnTo>
                  <a:lnTo>
                    <a:pt x="2664683" y="680191"/>
                  </a:lnTo>
                  <a:lnTo>
                    <a:pt x="2668167" y="679952"/>
                  </a:lnTo>
                  <a:lnTo>
                    <a:pt x="2671650" y="679712"/>
                  </a:lnTo>
                  <a:lnTo>
                    <a:pt x="2675133" y="679474"/>
                  </a:lnTo>
                  <a:lnTo>
                    <a:pt x="2678616" y="679235"/>
                  </a:lnTo>
                  <a:lnTo>
                    <a:pt x="2682100" y="678996"/>
                  </a:lnTo>
                  <a:lnTo>
                    <a:pt x="2685583" y="678758"/>
                  </a:lnTo>
                  <a:lnTo>
                    <a:pt x="2689066" y="678520"/>
                  </a:lnTo>
                  <a:lnTo>
                    <a:pt x="2692549" y="678283"/>
                  </a:lnTo>
                  <a:lnTo>
                    <a:pt x="2696033" y="678045"/>
                  </a:lnTo>
                  <a:lnTo>
                    <a:pt x="2699516" y="677808"/>
                  </a:lnTo>
                  <a:lnTo>
                    <a:pt x="2702999" y="677571"/>
                  </a:lnTo>
                  <a:lnTo>
                    <a:pt x="2706482" y="677334"/>
                  </a:lnTo>
                  <a:lnTo>
                    <a:pt x="2709966" y="677097"/>
                  </a:lnTo>
                  <a:lnTo>
                    <a:pt x="2713449" y="676870"/>
                  </a:lnTo>
                  <a:lnTo>
                    <a:pt x="2716932" y="676662"/>
                  </a:lnTo>
                  <a:lnTo>
                    <a:pt x="2720415" y="676454"/>
                  </a:lnTo>
                  <a:lnTo>
                    <a:pt x="2723899" y="676246"/>
                  </a:lnTo>
                  <a:lnTo>
                    <a:pt x="2727382" y="676038"/>
                  </a:lnTo>
                  <a:lnTo>
                    <a:pt x="2730865" y="675831"/>
                  </a:lnTo>
                  <a:lnTo>
                    <a:pt x="2734348" y="675624"/>
                  </a:lnTo>
                  <a:lnTo>
                    <a:pt x="2737832" y="675418"/>
                  </a:lnTo>
                  <a:lnTo>
                    <a:pt x="2741315" y="675211"/>
                  </a:lnTo>
                  <a:lnTo>
                    <a:pt x="2744798" y="675005"/>
                  </a:lnTo>
                  <a:lnTo>
                    <a:pt x="2748281" y="674799"/>
                  </a:lnTo>
                  <a:lnTo>
                    <a:pt x="2751765" y="674593"/>
                  </a:lnTo>
                  <a:lnTo>
                    <a:pt x="2755248" y="674387"/>
                  </a:lnTo>
                  <a:lnTo>
                    <a:pt x="2758731" y="674182"/>
                  </a:lnTo>
                  <a:lnTo>
                    <a:pt x="2762214" y="673977"/>
                  </a:lnTo>
                  <a:lnTo>
                    <a:pt x="2765698" y="673772"/>
                  </a:lnTo>
                  <a:lnTo>
                    <a:pt x="2769181" y="673568"/>
                  </a:lnTo>
                  <a:lnTo>
                    <a:pt x="2772664" y="673363"/>
                  </a:lnTo>
                  <a:lnTo>
                    <a:pt x="2776147" y="673159"/>
                  </a:lnTo>
                  <a:lnTo>
                    <a:pt x="2779631" y="672956"/>
                  </a:lnTo>
                  <a:lnTo>
                    <a:pt x="2783114" y="672752"/>
                  </a:lnTo>
                  <a:lnTo>
                    <a:pt x="2786597" y="672549"/>
                  </a:lnTo>
                  <a:lnTo>
                    <a:pt x="2790080" y="672345"/>
                  </a:lnTo>
                  <a:lnTo>
                    <a:pt x="2793564" y="672143"/>
                  </a:lnTo>
                  <a:lnTo>
                    <a:pt x="2797047" y="671940"/>
                  </a:lnTo>
                  <a:lnTo>
                    <a:pt x="2800530" y="678103"/>
                  </a:lnTo>
                  <a:lnTo>
                    <a:pt x="2804013" y="678148"/>
                  </a:lnTo>
                  <a:lnTo>
                    <a:pt x="2807497" y="678192"/>
                  </a:lnTo>
                  <a:lnTo>
                    <a:pt x="2810980" y="678236"/>
                  </a:lnTo>
                  <a:lnTo>
                    <a:pt x="2814463" y="678280"/>
                  </a:lnTo>
                  <a:lnTo>
                    <a:pt x="2817946" y="678324"/>
                  </a:lnTo>
                  <a:lnTo>
                    <a:pt x="2821430" y="678368"/>
                  </a:lnTo>
                  <a:lnTo>
                    <a:pt x="2824913" y="678412"/>
                  </a:lnTo>
                  <a:lnTo>
                    <a:pt x="2828396" y="678825"/>
                  </a:lnTo>
                  <a:lnTo>
                    <a:pt x="2831879" y="678584"/>
                  </a:lnTo>
                  <a:lnTo>
                    <a:pt x="2835363" y="678342"/>
                  </a:lnTo>
                  <a:lnTo>
                    <a:pt x="2838846" y="678101"/>
                  </a:lnTo>
                  <a:lnTo>
                    <a:pt x="2842329" y="677860"/>
                  </a:lnTo>
                  <a:lnTo>
                    <a:pt x="2845812" y="677619"/>
                  </a:lnTo>
                  <a:lnTo>
                    <a:pt x="2849296" y="677378"/>
                  </a:lnTo>
                  <a:lnTo>
                    <a:pt x="2852779" y="677137"/>
                  </a:lnTo>
                  <a:lnTo>
                    <a:pt x="2856262" y="678975"/>
                  </a:lnTo>
                  <a:lnTo>
                    <a:pt x="2859745" y="678767"/>
                  </a:lnTo>
                  <a:lnTo>
                    <a:pt x="2863229" y="678559"/>
                  </a:lnTo>
                  <a:lnTo>
                    <a:pt x="2866712" y="678351"/>
                  </a:lnTo>
                  <a:lnTo>
                    <a:pt x="2870195" y="678144"/>
                  </a:lnTo>
                  <a:lnTo>
                    <a:pt x="2873678" y="677937"/>
                  </a:lnTo>
                  <a:lnTo>
                    <a:pt x="2877161" y="677730"/>
                  </a:lnTo>
                  <a:lnTo>
                    <a:pt x="2880645" y="677523"/>
                  </a:lnTo>
                  <a:lnTo>
                    <a:pt x="2884128" y="677317"/>
                  </a:lnTo>
                  <a:lnTo>
                    <a:pt x="2887611" y="677110"/>
                  </a:lnTo>
                  <a:lnTo>
                    <a:pt x="2891094" y="676904"/>
                  </a:lnTo>
                  <a:lnTo>
                    <a:pt x="2894578" y="676698"/>
                  </a:lnTo>
                  <a:lnTo>
                    <a:pt x="2898061" y="676493"/>
                  </a:lnTo>
                  <a:lnTo>
                    <a:pt x="2901544" y="676287"/>
                  </a:lnTo>
                  <a:lnTo>
                    <a:pt x="2905027" y="676082"/>
                  </a:lnTo>
                  <a:lnTo>
                    <a:pt x="2908511" y="675877"/>
                  </a:lnTo>
                  <a:lnTo>
                    <a:pt x="2911994" y="675672"/>
                  </a:lnTo>
                  <a:lnTo>
                    <a:pt x="2915477" y="675468"/>
                  </a:lnTo>
                  <a:lnTo>
                    <a:pt x="2918960" y="675263"/>
                  </a:lnTo>
                  <a:lnTo>
                    <a:pt x="2922444" y="675059"/>
                  </a:lnTo>
                  <a:lnTo>
                    <a:pt x="2925927" y="674855"/>
                  </a:lnTo>
                  <a:lnTo>
                    <a:pt x="2929410" y="674651"/>
                  </a:lnTo>
                  <a:lnTo>
                    <a:pt x="2932893" y="674448"/>
                  </a:lnTo>
                  <a:lnTo>
                    <a:pt x="2936377" y="674245"/>
                  </a:lnTo>
                  <a:lnTo>
                    <a:pt x="2939860" y="674041"/>
                  </a:lnTo>
                  <a:lnTo>
                    <a:pt x="2943343" y="675932"/>
                  </a:lnTo>
                  <a:lnTo>
                    <a:pt x="2946826" y="675792"/>
                  </a:lnTo>
                  <a:lnTo>
                    <a:pt x="2950310" y="675651"/>
                  </a:lnTo>
                  <a:lnTo>
                    <a:pt x="2953793" y="675511"/>
                  </a:lnTo>
                  <a:lnTo>
                    <a:pt x="2957276" y="675372"/>
                  </a:lnTo>
                  <a:lnTo>
                    <a:pt x="2960759" y="675232"/>
                  </a:lnTo>
                  <a:lnTo>
                    <a:pt x="2964243" y="675093"/>
                  </a:lnTo>
                  <a:lnTo>
                    <a:pt x="2967726" y="674954"/>
                  </a:lnTo>
                  <a:lnTo>
                    <a:pt x="2971209" y="679066"/>
                  </a:lnTo>
                  <a:lnTo>
                    <a:pt x="2974692" y="678926"/>
                  </a:lnTo>
                  <a:lnTo>
                    <a:pt x="2978176" y="678787"/>
                  </a:lnTo>
                  <a:lnTo>
                    <a:pt x="2981659" y="678647"/>
                  </a:lnTo>
                  <a:lnTo>
                    <a:pt x="2985142" y="678508"/>
                  </a:lnTo>
                  <a:lnTo>
                    <a:pt x="2988625" y="678369"/>
                  </a:lnTo>
                  <a:lnTo>
                    <a:pt x="2992109" y="678230"/>
                  </a:lnTo>
                  <a:lnTo>
                    <a:pt x="2995592" y="678092"/>
                  </a:lnTo>
                  <a:lnTo>
                    <a:pt x="2999075" y="677932"/>
                  </a:lnTo>
                  <a:lnTo>
                    <a:pt x="3002558" y="677734"/>
                  </a:lnTo>
                  <a:lnTo>
                    <a:pt x="3006042" y="677536"/>
                  </a:lnTo>
                  <a:lnTo>
                    <a:pt x="3009525" y="677338"/>
                  </a:lnTo>
                  <a:lnTo>
                    <a:pt x="3013008" y="677140"/>
                  </a:lnTo>
                  <a:lnTo>
                    <a:pt x="3016491" y="676943"/>
                  </a:lnTo>
                  <a:lnTo>
                    <a:pt x="3019975" y="676746"/>
                  </a:lnTo>
                  <a:lnTo>
                    <a:pt x="3023458" y="676548"/>
                  </a:lnTo>
                  <a:lnTo>
                    <a:pt x="3026941" y="679780"/>
                  </a:lnTo>
                  <a:lnTo>
                    <a:pt x="3030424" y="679702"/>
                  </a:lnTo>
                  <a:lnTo>
                    <a:pt x="3033908" y="679623"/>
                  </a:lnTo>
                  <a:lnTo>
                    <a:pt x="3037391" y="679545"/>
                  </a:lnTo>
                  <a:lnTo>
                    <a:pt x="3040874" y="679466"/>
                  </a:lnTo>
                  <a:lnTo>
                    <a:pt x="3044357" y="679388"/>
                  </a:lnTo>
                  <a:lnTo>
                    <a:pt x="3047841" y="679310"/>
                  </a:lnTo>
                  <a:lnTo>
                    <a:pt x="3051324" y="679233"/>
                  </a:lnTo>
                  <a:lnTo>
                    <a:pt x="3054807" y="679155"/>
                  </a:lnTo>
                  <a:lnTo>
                    <a:pt x="3058290" y="678994"/>
                  </a:lnTo>
                  <a:lnTo>
                    <a:pt x="3061774" y="678829"/>
                  </a:lnTo>
                  <a:lnTo>
                    <a:pt x="3065257" y="678664"/>
                  </a:lnTo>
                  <a:lnTo>
                    <a:pt x="3068740" y="678499"/>
                  </a:lnTo>
                  <a:lnTo>
                    <a:pt x="3072223" y="678335"/>
                  </a:lnTo>
                  <a:lnTo>
                    <a:pt x="3075707" y="678171"/>
                  </a:lnTo>
                  <a:lnTo>
                    <a:pt x="3079190" y="678007"/>
                  </a:lnTo>
                  <a:lnTo>
                    <a:pt x="3082673" y="677843"/>
                  </a:lnTo>
                  <a:lnTo>
                    <a:pt x="3086156" y="685980"/>
                  </a:lnTo>
                  <a:lnTo>
                    <a:pt x="3089640" y="685706"/>
                  </a:lnTo>
                  <a:lnTo>
                    <a:pt x="3093123" y="685432"/>
                  </a:lnTo>
                  <a:lnTo>
                    <a:pt x="3096606" y="685158"/>
                  </a:lnTo>
                  <a:lnTo>
                    <a:pt x="3100089" y="684884"/>
                  </a:lnTo>
                  <a:lnTo>
                    <a:pt x="3103573" y="684610"/>
                  </a:lnTo>
                  <a:lnTo>
                    <a:pt x="3107056" y="684336"/>
                  </a:lnTo>
                  <a:lnTo>
                    <a:pt x="3110539" y="684063"/>
                  </a:lnTo>
                  <a:lnTo>
                    <a:pt x="3114022" y="683789"/>
                  </a:lnTo>
                  <a:lnTo>
                    <a:pt x="3117506" y="683515"/>
                  </a:lnTo>
                  <a:lnTo>
                    <a:pt x="3120989" y="683242"/>
                  </a:lnTo>
                  <a:lnTo>
                    <a:pt x="3124472" y="682969"/>
                  </a:lnTo>
                  <a:lnTo>
                    <a:pt x="3127955" y="682696"/>
                  </a:lnTo>
                  <a:lnTo>
                    <a:pt x="3131439" y="682423"/>
                  </a:lnTo>
                  <a:lnTo>
                    <a:pt x="3134922" y="682150"/>
                  </a:lnTo>
                  <a:lnTo>
                    <a:pt x="3138405" y="681877"/>
                  </a:lnTo>
                  <a:lnTo>
                    <a:pt x="3141888" y="686804"/>
                  </a:lnTo>
                  <a:lnTo>
                    <a:pt x="3145372" y="686589"/>
                  </a:lnTo>
                  <a:lnTo>
                    <a:pt x="3148855" y="686374"/>
                  </a:lnTo>
                  <a:lnTo>
                    <a:pt x="3152338" y="686160"/>
                  </a:lnTo>
                  <a:lnTo>
                    <a:pt x="3155821" y="685946"/>
                  </a:lnTo>
                  <a:lnTo>
                    <a:pt x="3159304" y="685731"/>
                  </a:lnTo>
                  <a:lnTo>
                    <a:pt x="3162788" y="685517"/>
                  </a:lnTo>
                  <a:lnTo>
                    <a:pt x="3166271" y="685304"/>
                  </a:lnTo>
                  <a:lnTo>
                    <a:pt x="3169754" y="689255"/>
                  </a:lnTo>
                  <a:lnTo>
                    <a:pt x="3173237" y="689096"/>
                  </a:lnTo>
                  <a:lnTo>
                    <a:pt x="3176721" y="688936"/>
                  </a:lnTo>
                  <a:lnTo>
                    <a:pt x="3180204" y="688777"/>
                  </a:lnTo>
                  <a:lnTo>
                    <a:pt x="3183687" y="688619"/>
                  </a:lnTo>
                  <a:lnTo>
                    <a:pt x="3187170" y="688460"/>
                  </a:lnTo>
                  <a:lnTo>
                    <a:pt x="3190654" y="688301"/>
                  </a:lnTo>
                  <a:lnTo>
                    <a:pt x="3194137" y="688143"/>
                  </a:lnTo>
                  <a:lnTo>
                    <a:pt x="3197620" y="687985"/>
                  </a:lnTo>
                  <a:lnTo>
                    <a:pt x="3201103" y="689014"/>
                  </a:lnTo>
                  <a:lnTo>
                    <a:pt x="3204587" y="688752"/>
                  </a:lnTo>
                  <a:lnTo>
                    <a:pt x="3208070" y="688490"/>
                  </a:lnTo>
                  <a:lnTo>
                    <a:pt x="3211553" y="688227"/>
                  </a:lnTo>
                  <a:lnTo>
                    <a:pt x="3215036" y="687966"/>
                  </a:lnTo>
                  <a:lnTo>
                    <a:pt x="3218520" y="687704"/>
                  </a:lnTo>
                  <a:lnTo>
                    <a:pt x="3222003" y="687442"/>
                  </a:lnTo>
                  <a:lnTo>
                    <a:pt x="3225486" y="687180"/>
                  </a:lnTo>
                  <a:lnTo>
                    <a:pt x="3228969" y="688902"/>
                  </a:lnTo>
                  <a:lnTo>
                    <a:pt x="3232453" y="688719"/>
                  </a:lnTo>
                  <a:lnTo>
                    <a:pt x="3235936" y="688537"/>
                  </a:lnTo>
                  <a:lnTo>
                    <a:pt x="3239419" y="688355"/>
                  </a:lnTo>
                  <a:lnTo>
                    <a:pt x="3242902" y="688173"/>
                  </a:lnTo>
                  <a:lnTo>
                    <a:pt x="3246386" y="687992"/>
                  </a:lnTo>
                  <a:lnTo>
                    <a:pt x="3249869" y="687810"/>
                  </a:lnTo>
                  <a:lnTo>
                    <a:pt x="3253352" y="687629"/>
                  </a:lnTo>
                  <a:lnTo>
                    <a:pt x="3256835" y="692402"/>
                  </a:lnTo>
                  <a:lnTo>
                    <a:pt x="3260319" y="692122"/>
                  </a:lnTo>
                  <a:lnTo>
                    <a:pt x="3263802" y="691842"/>
                  </a:lnTo>
                  <a:lnTo>
                    <a:pt x="3267285" y="691561"/>
                  </a:lnTo>
                  <a:lnTo>
                    <a:pt x="3270768" y="691281"/>
                  </a:lnTo>
                  <a:lnTo>
                    <a:pt x="3274252" y="691001"/>
                  </a:lnTo>
                  <a:lnTo>
                    <a:pt x="3277735" y="690721"/>
                  </a:lnTo>
                  <a:lnTo>
                    <a:pt x="3281218" y="690441"/>
                  </a:lnTo>
                  <a:lnTo>
                    <a:pt x="3284701" y="693239"/>
                  </a:lnTo>
                  <a:lnTo>
                    <a:pt x="3288185" y="692986"/>
                  </a:lnTo>
                  <a:lnTo>
                    <a:pt x="3291668" y="692734"/>
                  </a:lnTo>
                  <a:lnTo>
                    <a:pt x="3295151" y="692481"/>
                  </a:lnTo>
                  <a:lnTo>
                    <a:pt x="3298634" y="692229"/>
                  </a:lnTo>
                  <a:lnTo>
                    <a:pt x="3302118" y="691977"/>
                  </a:lnTo>
                  <a:lnTo>
                    <a:pt x="3305601" y="691725"/>
                  </a:lnTo>
                  <a:lnTo>
                    <a:pt x="3309084" y="691472"/>
                  </a:lnTo>
                  <a:lnTo>
                    <a:pt x="3312567" y="692244"/>
                  </a:lnTo>
                  <a:lnTo>
                    <a:pt x="3316051" y="692042"/>
                  </a:lnTo>
                  <a:lnTo>
                    <a:pt x="3319534" y="691840"/>
                  </a:lnTo>
                  <a:lnTo>
                    <a:pt x="3323017" y="691639"/>
                  </a:lnTo>
                  <a:lnTo>
                    <a:pt x="3326500" y="691437"/>
                  </a:lnTo>
                  <a:lnTo>
                    <a:pt x="3329984" y="691236"/>
                  </a:lnTo>
                  <a:lnTo>
                    <a:pt x="3333467" y="691035"/>
                  </a:lnTo>
                  <a:lnTo>
                    <a:pt x="3336950" y="690834"/>
                  </a:lnTo>
                  <a:lnTo>
                    <a:pt x="3340433" y="690633"/>
                  </a:lnTo>
                  <a:lnTo>
                    <a:pt x="3343917" y="690813"/>
                  </a:lnTo>
                  <a:lnTo>
                    <a:pt x="3347400" y="690588"/>
                  </a:lnTo>
                  <a:lnTo>
                    <a:pt x="3350883" y="690363"/>
                  </a:lnTo>
                  <a:lnTo>
                    <a:pt x="3354366" y="690138"/>
                  </a:lnTo>
                  <a:lnTo>
                    <a:pt x="3357850" y="689913"/>
                  </a:lnTo>
                  <a:lnTo>
                    <a:pt x="3361333" y="689688"/>
                  </a:lnTo>
                  <a:lnTo>
                    <a:pt x="3364816" y="689464"/>
                  </a:lnTo>
                  <a:lnTo>
                    <a:pt x="3368299" y="689239"/>
                  </a:lnTo>
                  <a:lnTo>
                    <a:pt x="3371783" y="689015"/>
                  </a:lnTo>
                  <a:lnTo>
                    <a:pt x="3375266" y="688791"/>
                  </a:lnTo>
                  <a:lnTo>
                    <a:pt x="3378749" y="688567"/>
                  </a:lnTo>
                  <a:lnTo>
                    <a:pt x="3382232" y="688343"/>
                  </a:lnTo>
                  <a:lnTo>
                    <a:pt x="3385716" y="688119"/>
                  </a:lnTo>
                  <a:lnTo>
                    <a:pt x="3389199" y="687895"/>
                  </a:lnTo>
                  <a:lnTo>
                    <a:pt x="3392682" y="687672"/>
                  </a:lnTo>
                  <a:lnTo>
                    <a:pt x="3396165" y="687448"/>
                  </a:lnTo>
                  <a:lnTo>
                    <a:pt x="3399649" y="690835"/>
                  </a:lnTo>
                  <a:lnTo>
                    <a:pt x="3403132" y="690589"/>
                  </a:lnTo>
                  <a:lnTo>
                    <a:pt x="3406615" y="690344"/>
                  </a:lnTo>
                  <a:lnTo>
                    <a:pt x="3410098" y="690098"/>
                  </a:lnTo>
                  <a:lnTo>
                    <a:pt x="3413582" y="689853"/>
                  </a:lnTo>
                  <a:lnTo>
                    <a:pt x="3417065" y="689607"/>
                  </a:lnTo>
                  <a:lnTo>
                    <a:pt x="3420548" y="689362"/>
                  </a:lnTo>
                  <a:lnTo>
                    <a:pt x="3424031" y="689117"/>
                  </a:lnTo>
                  <a:lnTo>
                    <a:pt x="3427515" y="691045"/>
                  </a:lnTo>
                  <a:lnTo>
                    <a:pt x="3430998" y="690778"/>
                  </a:lnTo>
                  <a:lnTo>
                    <a:pt x="3434481" y="690510"/>
                  </a:lnTo>
                  <a:lnTo>
                    <a:pt x="3437964" y="690243"/>
                  </a:lnTo>
                  <a:lnTo>
                    <a:pt x="3441447" y="689975"/>
                  </a:lnTo>
                  <a:lnTo>
                    <a:pt x="3444931" y="689708"/>
                  </a:lnTo>
                  <a:lnTo>
                    <a:pt x="3448414" y="689440"/>
                  </a:lnTo>
                  <a:lnTo>
                    <a:pt x="3451897" y="689173"/>
                  </a:lnTo>
                  <a:lnTo>
                    <a:pt x="3455380" y="695115"/>
                  </a:lnTo>
                  <a:lnTo>
                    <a:pt x="3458864" y="694853"/>
                  </a:lnTo>
                  <a:lnTo>
                    <a:pt x="3462347" y="694591"/>
                  </a:lnTo>
                  <a:lnTo>
                    <a:pt x="3465830" y="694329"/>
                  </a:lnTo>
                  <a:lnTo>
                    <a:pt x="3469313" y="694067"/>
                  </a:lnTo>
                  <a:lnTo>
                    <a:pt x="3472797" y="693805"/>
                  </a:lnTo>
                  <a:lnTo>
                    <a:pt x="3476280" y="693544"/>
                  </a:lnTo>
                  <a:lnTo>
                    <a:pt x="3479763" y="693282"/>
                  </a:lnTo>
                  <a:lnTo>
                    <a:pt x="3483246" y="693020"/>
                  </a:lnTo>
                  <a:lnTo>
                    <a:pt x="3483246" y="693211"/>
                  </a:lnTo>
                  <a:lnTo>
                    <a:pt x="3483246" y="693402"/>
                  </a:lnTo>
                  <a:lnTo>
                    <a:pt x="3483246" y="693592"/>
                  </a:lnTo>
                  <a:lnTo>
                    <a:pt x="3483246" y="693783"/>
                  </a:lnTo>
                  <a:lnTo>
                    <a:pt x="3483246" y="693973"/>
                  </a:lnTo>
                  <a:lnTo>
                    <a:pt x="3483246" y="694162"/>
                  </a:lnTo>
                  <a:lnTo>
                    <a:pt x="3483246" y="694352"/>
                  </a:lnTo>
                  <a:lnTo>
                    <a:pt x="3483246" y="694541"/>
                  </a:lnTo>
                  <a:lnTo>
                    <a:pt x="3483246" y="694730"/>
                  </a:lnTo>
                  <a:lnTo>
                    <a:pt x="3483246" y="694919"/>
                  </a:lnTo>
                  <a:lnTo>
                    <a:pt x="3483246" y="69510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409712"/>
              <a:ext cx="3483246" cy="1142355"/>
            </a:xfrm>
            <a:custGeom>
              <a:avLst/>
              <a:gdLst/>
              <a:ahLst/>
              <a:cxnLst/>
              <a:rect l="0" t="0" r="0" b="0"/>
              <a:pathLst>
                <a:path w="3483246" h="1142355">
                  <a:moveTo>
                    <a:pt x="0" y="1142355"/>
                  </a:moveTo>
                  <a:lnTo>
                    <a:pt x="3483" y="1059388"/>
                  </a:lnTo>
                  <a:lnTo>
                    <a:pt x="6966" y="980281"/>
                  </a:lnTo>
                  <a:lnTo>
                    <a:pt x="10449" y="904772"/>
                  </a:lnTo>
                  <a:lnTo>
                    <a:pt x="13932" y="832620"/>
                  </a:lnTo>
                  <a:lnTo>
                    <a:pt x="17416" y="763606"/>
                  </a:lnTo>
                  <a:lnTo>
                    <a:pt x="20899" y="697530"/>
                  </a:lnTo>
                  <a:lnTo>
                    <a:pt x="24382" y="634208"/>
                  </a:lnTo>
                  <a:lnTo>
                    <a:pt x="27865" y="573471"/>
                  </a:lnTo>
                  <a:lnTo>
                    <a:pt x="31349" y="515165"/>
                  </a:lnTo>
                  <a:lnTo>
                    <a:pt x="34832" y="459145"/>
                  </a:lnTo>
                  <a:lnTo>
                    <a:pt x="38315" y="405282"/>
                  </a:lnTo>
                  <a:lnTo>
                    <a:pt x="41798" y="353451"/>
                  </a:lnTo>
                  <a:lnTo>
                    <a:pt x="45282" y="303541"/>
                  </a:lnTo>
                  <a:lnTo>
                    <a:pt x="48765" y="255446"/>
                  </a:lnTo>
                  <a:lnTo>
                    <a:pt x="52248" y="209069"/>
                  </a:lnTo>
                  <a:lnTo>
                    <a:pt x="55731" y="164320"/>
                  </a:lnTo>
                  <a:lnTo>
                    <a:pt x="59215" y="247599"/>
                  </a:lnTo>
                  <a:lnTo>
                    <a:pt x="62698" y="209069"/>
                  </a:lnTo>
                  <a:lnTo>
                    <a:pt x="66181" y="171669"/>
                  </a:lnTo>
                  <a:lnTo>
                    <a:pt x="69664" y="135350"/>
                  </a:lnTo>
                  <a:lnTo>
                    <a:pt x="73148" y="100066"/>
                  </a:lnTo>
                  <a:lnTo>
                    <a:pt x="76631" y="65773"/>
                  </a:lnTo>
                  <a:lnTo>
                    <a:pt x="80114" y="32431"/>
                  </a:lnTo>
                  <a:lnTo>
                    <a:pt x="83597" y="0"/>
                  </a:lnTo>
                  <a:lnTo>
                    <a:pt x="87081" y="519252"/>
                  </a:lnTo>
                  <a:lnTo>
                    <a:pt x="90564" y="498932"/>
                  </a:lnTo>
                  <a:lnTo>
                    <a:pt x="94047" y="478898"/>
                  </a:lnTo>
                  <a:lnTo>
                    <a:pt x="97530" y="459145"/>
                  </a:lnTo>
                  <a:lnTo>
                    <a:pt x="101014" y="439668"/>
                  </a:lnTo>
                  <a:lnTo>
                    <a:pt x="104497" y="420459"/>
                  </a:lnTo>
                  <a:lnTo>
                    <a:pt x="107980" y="401513"/>
                  </a:lnTo>
                  <a:lnTo>
                    <a:pt x="111463" y="382826"/>
                  </a:lnTo>
                  <a:lnTo>
                    <a:pt x="114947" y="364392"/>
                  </a:lnTo>
                  <a:lnTo>
                    <a:pt x="118430" y="346206"/>
                  </a:lnTo>
                  <a:lnTo>
                    <a:pt x="121913" y="328262"/>
                  </a:lnTo>
                  <a:lnTo>
                    <a:pt x="125396" y="310557"/>
                  </a:lnTo>
                  <a:lnTo>
                    <a:pt x="128880" y="293085"/>
                  </a:lnTo>
                  <a:lnTo>
                    <a:pt x="132363" y="275842"/>
                  </a:lnTo>
                  <a:lnTo>
                    <a:pt x="135846" y="258823"/>
                  </a:lnTo>
                  <a:lnTo>
                    <a:pt x="139329" y="242024"/>
                  </a:lnTo>
                  <a:lnTo>
                    <a:pt x="142813" y="445482"/>
                  </a:lnTo>
                  <a:lnTo>
                    <a:pt x="146296" y="431952"/>
                  </a:lnTo>
                  <a:lnTo>
                    <a:pt x="149779" y="418552"/>
                  </a:lnTo>
                  <a:lnTo>
                    <a:pt x="153262" y="405282"/>
                  </a:lnTo>
                  <a:lnTo>
                    <a:pt x="156746" y="392138"/>
                  </a:lnTo>
                  <a:lnTo>
                    <a:pt x="160229" y="379119"/>
                  </a:lnTo>
                  <a:lnTo>
                    <a:pt x="163712" y="366224"/>
                  </a:lnTo>
                  <a:lnTo>
                    <a:pt x="167195" y="353451"/>
                  </a:lnTo>
                  <a:lnTo>
                    <a:pt x="170679" y="340798"/>
                  </a:lnTo>
                  <a:lnTo>
                    <a:pt x="174162" y="500427"/>
                  </a:lnTo>
                  <a:lnTo>
                    <a:pt x="177645" y="489993"/>
                  </a:lnTo>
                  <a:lnTo>
                    <a:pt x="181128" y="479635"/>
                  </a:lnTo>
                  <a:lnTo>
                    <a:pt x="184612" y="469353"/>
                  </a:lnTo>
                  <a:lnTo>
                    <a:pt x="188095" y="459145"/>
                  </a:lnTo>
                  <a:lnTo>
                    <a:pt x="191578" y="449012"/>
                  </a:lnTo>
                  <a:lnTo>
                    <a:pt x="195061" y="438951"/>
                  </a:lnTo>
                  <a:lnTo>
                    <a:pt x="198545" y="428963"/>
                  </a:lnTo>
                  <a:lnTo>
                    <a:pt x="202028" y="419046"/>
                  </a:lnTo>
                  <a:lnTo>
                    <a:pt x="205511" y="409200"/>
                  </a:lnTo>
                  <a:lnTo>
                    <a:pt x="208994" y="399424"/>
                  </a:lnTo>
                  <a:lnTo>
                    <a:pt x="212478" y="389718"/>
                  </a:lnTo>
                  <a:lnTo>
                    <a:pt x="215961" y="380079"/>
                  </a:lnTo>
                  <a:lnTo>
                    <a:pt x="219444" y="370509"/>
                  </a:lnTo>
                  <a:lnTo>
                    <a:pt x="222927" y="361006"/>
                  </a:lnTo>
                  <a:lnTo>
                    <a:pt x="226411" y="351569"/>
                  </a:lnTo>
                  <a:lnTo>
                    <a:pt x="229894" y="659217"/>
                  </a:lnTo>
                  <a:lnTo>
                    <a:pt x="233377" y="652925"/>
                  </a:lnTo>
                  <a:lnTo>
                    <a:pt x="236860" y="646660"/>
                  </a:lnTo>
                  <a:lnTo>
                    <a:pt x="240344" y="640421"/>
                  </a:lnTo>
                  <a:lnTo>
                    <a:pt x="243827" y="634208"/>
                  </a:lnTo>
                  <a:lnTo>
                    <a:pt x="247310" y="628020"/>
                  </a:lnTo>
                  <a:lnTo>
                    <a:pt x="250793" y="621859"/>
                  </a:lnTo>
                  <a:lnTo>
                    <a:pt x="254277" y="615722"/>
                  </a:lnTo>
                  <a:lnTo>
                    <a:pt x="257760" y="643422"/>
                  </a:lnTo>
                  <a:lnTo>
                    <a:pt x="261243" y="637656"/>
                  </a:lnTo>
                  <a:lnTo>
                    <a:pt x="264726" y="631913"/>
                  </a:lnTo>
                  <a:lnTo>
                    <a:pt x="268210" y="626192"/>
                  </a:lnTo>
                  <a:lnTo>
                    <a:pt x="271693" y="620493"/>
                  </a:lnTo>
                  <a:lnTo>
                    <a:pt x="275176" y="614816"/>
                  </a:lnTo>
                  <a:lnTo>
                    <a:pt x="278659" y="609160"/>
                  </a:lnTo>
                  <a:lnTo>
                    <a:pt x="282143" y="603526"/>
                  </a:lnTo>
                  <a:lnTo>
                    <a:pt x="285626" y="606289"/>
                  </a:lnTo>
                  <a:lnTo>
                    <a:pt x="289109" y="600768"/>
                  </a:lnTo>
                  <a:lnTo>
                    <a:pt x="292592" y="595268"/>
                  </a:lnTo>
                  <a:lnTo>
                    <a:pt x="296075" y="589788"/>
                  </a:lnTo>
                  <a:lnTo>
                    <a:pt x="299559" y="584329"/>
                  </a:lnTo>
                  <a:lnTo>
                    <a:pt x="303042" y="578890"/>
                  </a:lnTo>
                  <a:lnTo>
                    <a:pt x="306525" y="573471"/>
                  </a:lnTo>
                  <a:lnTo>
                    <a:pt x="310008" y="568072"/>
                  </a:lnTo>
                  <a:lnTo>
                    <a:pt x="313492" y="562693"/>
                  </a:lnTo>
                  <a:lnTo>
                    <a:pt x="316975" y="590716"/>
                  </a:lnTo>
                  <a:lnTo>
                    <a:pt x="320458" y="585622"/>
                  </a:lnTo>
                  <a:lnTo>
                    <a:pt x="323941" y="580547"/>
                  </a:lnTo>
                  <a:lnTo>
                    <a:pt x="327425" y="575489"/>
                  </a:lnTo>
                  <a:lnTo>
                    <a:pt x="330908" y="570449"/>
                  </a:lnTo>
                  <a:lnTo>
                    <a:pt x="334391" y="565426"/>
                  </a:lnTo>
                  <a:lnTo>
                    <a:pt x="337874" y="560420"/>
                  </a:lnTo>
                  <a:lnTo>
                    <a:pt x="341358" y="555432"/>
                  </a:lnTo>
                  <a:lnTo>
                    <a:pt x="344841" y="664702"/>
                  </a:lnTo>
                  <a:lnTo>
                    <a:pt x="348324" y="660545"/>
                  </a:lnTo>
                  <a:lnTo>
                    <a:pt x="351807" y="656399"/>
                  </a:lnTo>
                  <a:lnTo>
                    <a:pt x="355291" y="652265"/>
                  </a:lnTo>
                  <a:lnTo>
                    <a:pt x="358774" y="648142"/>
                  </a:lnTo>
                  <a:lnTo>
                    <a:pt x="362257" y="644030"/>
                  </a:lnTo>
                  <a:lnTo>
                    <a:pt x="365740" y="639929"/>
                  </a:lnTo>
                  <a:lnTo>
                    <a:pt x="369224" y="635840"/>
                  </a:lnTo>
                  <a:lnTo>
                    <a:pt x="372707" y="692394"/>
                  </a:lnTo>
                  <a:lnTo>
                    <a:pt x="376190" y="688737"/>
                  </a:lnTo>
                  <a:lnTo>
                    <a:pt x="379673" y="685088"/>
                  </a:lnTo>
                  <a:lnTo>
                    <a:pt x="383157" y="681448"/>
                  </a:lnTo>
                  <a:lnTo>
                    <a:pt x="386640" y="677817"/>
                  </a:lnTo>
                  <a:lnTo>
                    <a:pt x="390123" y="674194"/>
                  </a:lnTo>
                  <a:lnTo>
                    <a:pt x="393606" y="670580"/>
                  </a:lnTo>
                  <a:lnTo>
                    <a:pt x="397090" y="666975"/>
                  </a:lnTo>
                  <a:lnTo>
                    <a:pt x="400573" y="745135"/>
                  </a:lnTo>
                  <a:lnTo>
                    <a:pt x="404056" y="742078"/>
                  </a:lnTo>
                  <a:lnTo>
                    <a:pt x="407539" y="739027"/>
                  </a:lnTo>
                  <a:lnTo>
                    <a:pt x="411023" y="735982"/>
                  </a:lnTo>
                  <a:lnTo>
                    <a:pt x="414506" y="732942"/>
                  </a:lnTo>
                  <a:lnTo>
                    <a:pt x="417989" y="729909"/>
                  </a:lnTo>
                  <a:lnTo>
                    <a:pt x="421472" y="726882"/>
                  </a:lnTo>
                  <a:lnTo>
                    <a:pt x="424956" y="723861"/>
                  </a:lnTo>
                  <a:lnTo>
                    <a:pt x="428439" y="730802"/>
                  </a:lnTo>
                  <a:lnTo>
                    <a:pt x="431922" y="727855"/>
                  </a:lnTo>
                  <a:lnTo>
                    <a:pt x="435405" y="724913"/>
                  </a:lnTo>
                  <a:lnTo>
                    <a:pt x="438889" y="721976"/>
                  </a:lnTo>
                  <a:lnTo>
                    <a:pt x="442372" y="719045"/>
                  </a:lnTo>
                  <a:lnTo>
                    <a:pt x="445855" y="716120"/>
                  </a:lnTo>
                  <a:lnTo>
                    <a:pt x="449338" y="713200"/>
                  </a:lnTo>
                  <a:lnTo>
                    <a:pt x="452822" y="710286"/>
                  </a:lnTo>
                  <a:lnTo>
                    <a:pt x="456305" y="707377"/>
                  </a:lnTo>
                  <a:lnTo>
                    <a:pt x="459788" y="768652"/>
                  </a:lnTo>
                  <a:lnTo>
                    <a:pt x="463271" y="766127"/>
                  </a:lnTo>
                  <a:lnTo>
                    <a:pt x="466755" y="763606"/>
                  </a:lnTo>
                  <a:lnTo>
                    <a:pt x="470238" y="761089"/>
                  </a:lnTo>
                  <a:lnTo>
                    <a:pt x="473721" y="758576"/>
                  </a:lnTo>
                  <a:lnTo>
                    <a:pt x="477204" y="756067"/>
                  </a:lnTo>
                  <a:lnTo>
                    <a:pt x="480688" y="753562"/>
                  </a:lnTo>
                  <a:lnTo>
                    <a:pt x="484171" y="751061"/>
                  </a:lnTo>
                  <a:lnTo>
                    <a:pt x="487654" y="753709"/>
                  </a:lnTo>
                  <a:lnTo>
                    <a:pt x="491137" y="751245"/>
                  </a:lnTo>
                  <a:lnTo>
                    <a:pt x="494621" y="748784"/>
                  </a:lnTo>
                  <a:lnTo>
                    <a:pt x="498104" y="746328"/>
                  </a:lnTo>
                  <a:lnTo>
                    <a:pt x="501587" y="743875"/>
                  </a:lnTo>
                  <a:lnTo>
                    <a:pt x="505070" y="741427"/>
                  </a:lnTo>
                  <a:lnTo>
                    <a:pt x="508554" y="738982"/>
                  </a:lnTo>
                  <a:lnTo>
                    <a:pt x="512037" y="736541"/>
                  </a:lnTo>
                  <a:lnTo>
                    <a:pt x="515520" y="758989"/>
                  </a:lnTo>
                  <a:lnTo>
                    <a:pt x="519003" y="756685"/>
                  </a:lnTo>
                  <a:lnTo>
                    <a:pt x="522487" y="754385"/>
                  </a:lnTo>
                  <a:lnTo>
                    <a:pt x="525970" y="752088"/>
                  </a:lnTo>
                  <a:lnTo>
                    <a:pt x="529453" y="749795"/>
                  </a:lnTo>
                  <a:lnTo>
                    <a:pt x="532936" y="747505"/>
                  </a:lnTo>
                  <a:lnTo>
                    <a:pt x="536420" y="745219"/>
                  </a:lnTo>
                  <a:lnTo>
                    <a:pt x="539903" y="742936"/>
                  </a:lnTo>
                  <a:lnTo>
                    <a:pt x="543386" y="754748"/>
                  </a:lnTo>
                  <a:lnTo>
                    <a:pt x="546869" y="752541"/>
                  </a:lnTo>
                  <a:lnTo>
                    <a:pt x="550353" y="750338"/>
                  </a:lnTo>
                  <a:lnTo>
                    <a:pt x="553836" y="748138"/>
                  </a:lnTo>
                  <a:lnTo>
                    <a:pt x="557319" y="745940"/>
                  </a:lnTo>
                  <a:lnTo>
                    <a:pt x="560802" y="743746"/>
                  </a:lnTo>
                  <a:lnTo>
                    <a:pt x="564286" y="741555"/>
                  </a:lnTo>
                  <a:lnTo>
                    <a:pt x="567769" y="739368"/>
                  </a:lnTo>
                  <a:lnTo>
                    <a:pt x="571252" y="832620"/>
                  </a:lnTo>
                  <a:lnTo>
                    <a:pt x="574735" y="830900"/>
                  </a:lnTo>
                  <a:lnTo>
                    <a:pt x="578218" y="829182"/>
                  </a:lnTo>
                  <a:lnTo>
                    <a:pt x="581702" y="827466"/>
                  </a:lnTo>
                  <a:lnTo>
                    <a:pt x="585185" y="825752"/>
                  </a:lnTo>
                  <a:lnTo>
                    <a:pt x="588668" y="824040"/>
                  </a:lnTo>
                  <a:lnTo>
                    <a:pt x="592151" y="822329"/>
                  </a:lnTo>
                  <a:lnTo>
                    <a:pt x="595635" y="820621"/>
                  </a:lnTo>
                  <a:lnTo>
                    <a:pt x="599118" y="818914"/>
                  </a:lnTo>
                  <a:lnTo>
                    <a:pt x="602601" y="817209"/>
                  </a:lnTo>
                  <a:lnTo>
                    <a:pt x="606084" y="815506"/>
                  </a:lnTo>
                  <a:lnTo>
                    <a:pt x="609568" y="813805"/>
                  </a:lnTo>
                  <a:lnTo>
                    <a:pt x="613051" y="812105"/>
                  </a:lnTo>
                  <a:lnTo>
                    <a:pt x="616534" y="810408"/>
                  </a:lnTo>
                  <a:lnTo>
                    <a:pt x="620017" y="808712"/>
                  </a:lnTo>
                  <a:lnTo>
                    <a:pt x="623501" y="807018"/>
                  </a:lnTo>
                  <a:lnTo>
                    <a:pt x="626984" y="805326"/>
                  </a:lnTo>
                  <a:lnTo>
                    <a:pt x="630467" y="817922"/>
                  </a:lnTo>
                  <a:lnTo>
                    <a:pt x="633950" y="816298"/>
                  </a:lnTo>
                  <a:lnTo>
                    <a:pt x="637434" y="814675"/>
                  </a:lnTo>
                  <a:lnTo>
                    <a:pt x="640917" y="813053"/>
                  </a:lnTo>
                  <a:lnTo>
                    <a:pt x="644400" y="811434"/>
                  </a:lnTo>
                  <a:lnTo>
                    <a:pt x="647883" y="809816"/>
                  </a:lnTo>
                  <a:lnTo>
                    <a:pt x="651367" y="808199"/>
                  </a:lnTo>
                  <a:lnTo>
                    <a:pt x="654850" y="806585"/>
                  </a:lnTo>
                  <a:lnTo>
                    <a:pt x="658333" y="829909"/>
                  </a:lnTo>
                  <a:lnTo>
                    <a:pt x="661816" y="828405"/>
                  </a:lnTo>
                  <a:lnTo>
                    <a:pt x="665300" y="826902"/>
                  </a:lnTo>
                  <a:lnTo>
                    <a:pt x="668783" y="825401"/>
                  </a:lnTo>
                  <a:lnTo>
                    <a:pt x="672266" y="823901"/>
                  </a:lnTo>
                  <a:lnTo>
                    <a:pt x="675749" y="822402"/>
                  </a:lnTo>
                  <a:lnTo>
                    <a:pt x="679233" y="820905"/>
                  </a:lnTo>
                  <a:lnTo>
                    <a:pt x="682716" y="819410"/>
                  </a:lnTo>
                  <a:lnTo>
                    <a:pt x="686199" y="825288"/>
                  </a:lnTo>
                  <a:lnTo>
                    <a:pt x="689682" y="823826"/>
                  </a:lnTo>
                  <a:lnTo>
                    <a:pt x="693166" y="822365"/>
                  </a:lnTo>
                  <a:lnTo>
                    <a:pt x="696649" y="820905"/>
                  </a:lnTo>
                  <a:lnTo>
                    <a:pt x="700132" y="819447"/>
                  </a:lnTo>
                  <a:lnTo>
                    <a:pt x="703615" y="817990"/>
                  </a:lnTo>
                  <a:lnTo>
                    <a:pt x="707099" y="816535"/>
                  </a:lnTo>
                  <a:lnTo>
                    <a:pt x="710582" y="815080"/>
                  </a:lnTo>
                  <a:lnTo>
                    <a:pt x="714065" y="818515"/>
                  </a:lnTo>
                  <a:lnTo>
                    <a:pt x="717548" y="817083"/>
                  </a:lnTo>
                  <a:lnTo>
                    <a:pt x="721032" y="815652"/>
                  </a:lnTo>
                  <a:lnTo>
                    <a:pt x="724515" y="814223"/>
                  </a:lnTo>
                  <a:lnTo>
                    <a:pt x="727998" y="812794"/>
                  </a:lnTo>
                  <a:lnTo>
                    <a:pt x="731481" y="811367"/>
                  </a:lnTo>
                  <a:lnTo>
                    <a:pt x="734965" y="809942"/>
                  </a:lnTo>
                  <a:lnTo>
                    <a:pt x="738448" y="808517"/>
                  </a:lnTo>
                  <a:lnTo>
                    <a:pt x="741931" y="807094"/>
                  </a:lnTo>
                  <a:lnTo>
                    <a:pt x="745414" y="834194"/>
                  </a:lnTo>
                  <a:lnTo>
                    <a:pt x="748898" y="832882"/>
                  </a:lnTo>
                  <a:lnTo>
                    <a:pt x="752381" y="831571"/>
                  </a:lnTo>
                  <a:lnTo>
                    <a:pt x="755864" y="830261"/>
                  </a:lnTo>
                  <a:lnTo>
                    <a:pt x="759347" y="828952"/>
                  </a:lnTo>
                  <a:lnTo>
                    <a:pt x="762831" y="827645"/>
                  </a:lnTo>
                  <a:lnTo>
                    <a:pt x="766314" y="826338"/>
                  </a:lnTo>
                  <a:lnTo>
                    <a:pt x="769797" y="825033"/>
                  </a:lnTo>
                  <a:lnTo>
                    <a:pt x="773280" y="830057"/>
                  </a:lnTo>
                  <a:lnTo>
                    <a:pt x="776764" y="828776"/>
                  </a:lnTo>
                  <a:lnTo>
                    <a:pt x="780247" y="827497"/>
                  </a:lnTo>
                  <a:lnTo>
                    <a:pt x="783730" y="826219"/>
                  </a:lnTo>
                  <a:lnTo>
                    <a:pt x="787213" y="824942"/>
                  </a:lnTo>
                  <a:lnTo>
                    <a:pt x="790697" y="823666"/>
                  </a:lnTo>
                  <a:lnTo>
                    <a:pt x="794180" y="822391"/>
                  </a:lnTo>
                  <a:lnTo>
                    <a:pt x="797663" y="821117"/>
                  </a:lnTo>
                  <a:lnTo>
                    <a:pt x="801146" y="830146"/>
                  </a:lnTo>
                  <a:lnTo>
                    <a:pt x="804630" y="828911"/>
                  </a:lnTo>
                  <a:lnTo>
                    <a:pt x="808113" y="827677"/>
                  </a:lnTo>
                  <a:lnTo>
                    <a:pt x="811596" y="826444"/>
                  </a:lnTo>
                  <a:lnTo>
                    <a:pt x="815079" y="825211"/>
                  </a:lnTo>
                  <a:lnTo>
                    <a:pt x="818563" y="823980"/>
                  </a:lnTo>
                  <a:lnTo>
                    <a:pt x="822046" y="822749"/>
                  </a:lnTo>
                  <a:lnTo>
                    <a:pt x="825529" y="821520"/>
                  </a:lnTo>
                  <a:lnTo>
                    <a:pt x="829012" y="828292"/>
                  </a:lnTo>
                  <a:lnTo>
                    <a:pt x="832496" y="827092"/>
                  </a:lnTo>
                  <a:lnTo>
                    <a:pt x="835979" y="825892"/>
                  </a:lnTo>
                  <a:lnTo>
                    <a:pt x="839462" y="824694"/>
                  </a:lnTo>
                  <a:lnTo>
                    <a:pt x="842945" y="823497"/>
                  </a:lnTo>
                  <a:lnTo>
                    <a:pt x="846429" y="822300"/>
                  </a:lnTo>
                  <a:lnTo>
                    <a:pt x="849912" y="821104"/>
                  </a:lnTo>
                  <a:lnTo>
                    <a:pt x="853395" y="819910"/>
                  </a:lnTo>
                  <a:lnTo>
                    <a:pt x="856878" y="819715"/>
                  </a:lnTo>
                  <a:lnTo>
                    <a:pt x="860361" y="818525"/>
                  </a:lnTo>
                  <a:lnTo>
                    <a:pt x="863845" y="817336"/>
                  </a:lnTo>
                  <a:lnTo>
                    <a:pt x="867328" y="816149"/>
                  </a:lnTo>
                  <a:lnTo>
                    <a:pt x="870811" y="814962"/>
                  </a:lnTo>
                  <a:lnTo>
                    <a:pt x="874294" y="813776"/>
                  </a:lnTo>
                  <a:lnTo>
                    <a:pt x="877778" y="812590"/>
                  </a:lnTo>
                  <a:lnTo>
                    <a:pt x="881261" y="811406"/>
                  </a:lnTo>
                  <a:lnTo>
                    <a:pt x="884744" y="810223"/>
                  </a:lnTo>
                  <a:lnTo>
                    <a:pt x="888227" y="815080"/>
                  </a:lnTo>
                  <a:lnTo>
                    <a:pt x="891711" y="813918"/>
                  </a:lnTo>
                  <a:lnTo>
                    <a:pt x="895194" y="812756"/>
                  </a:lnTo>
                  <a:lnTo>
                    <a:pt x="898677" y="811596"/>
                  </a:lnTo>
                  <a:lnTo>
                    <a:pt x="902160" y="810436"/>
                  </a:lnTo>
                  <a:lnTo>
                    <a:pt x="905644" y="809277"/>
                  </a:lnTo>
                  <a:lnTo>
                    <a:pt x="909127" y="808119"/>
                  </a:lnTo>
                  <a:lnTo>
                    <a:pt x="912610" y="806961"/>
                  </a:lnTo>
                  <a:lnTo>
                    <a:pt x="916093" y="806815"/>
                  </a:lnTo>
                  <a:lnTo>
                    <a:pt x="919577" y="805663"/>
                  </a:lnTo>
                  <a:lnTo>
                    <a:pt x="923060" y="804511"/>
                  </a:lnTo>
                  <a:lnTo>
                    <a:pt x="926543" y="803360"/>
                  </a:lnTo>
                  <a:lnTo>
                    <a:pt x="930026" y="802210"/>
                  </a:lnTo>
                  <a:lnTo>
                    <a:pt x="933510" y="801061"/>
                  </a:lnTo>
                  <a:lnTo>
                    <a:pt x="936993" y="799913"/>
                  </a:lnTo>
                  <a:lnTo>
                    <a:pt x="940476" y="798766"/>
                  </a:lnTo>
                  <a:lnTo>
                    <a:pt x="943959" y="815244"/>
                  </a:lnTo>
                  <a:lnTo>
                    <a:pt x="947443" y="814151"/>
                  </a:lnTo>
                  <a:lnTo>
                    <a:pt x="950926" y="813058"/>
                  </a:lnTo>
                  <a:lnTo>
                    <a:pt x="954409" y="811967"/>
                  </a:lnTo>
                  <a:lnTo>
                    <a:pt x="957892" y="810876"/>
                  </a:lnTo>
                  <a:lnTo>
                    <a:pt x="961376" y="809785"/>
                  </a:lnTo>
                  <a:lnTo>
                    <a:pt x="964859" y="808696"/>
                  </a:lnTo>
                  <a:lnTo>
                    <a:pt x="968342" y="807607"/>
                  </a:lnTo>
                  <a:lnTo>
                    <a:pt x="971825" y="814868"/>
                  </a:lnTo>
                  <a:lnTo>
                    <a:pt x="975309" y="813805"/>
                  </a:lnTo>
                  <a:lnTo>
                    <a:pt x="978792" y="812742"/>
                  </a:lnTo>
                  <a:lnTo>
                    <a:pt x="982275" y="811681"/>
                  </a:lnTo>
                  <a:lnTo>
                    <a:pt x="985758" y="810620"/>
                  </a:lnTo>
                  <a:lnTo>
                    <a:pt x="989242" y="809559"/>
                  </a:lnTo>
                  <a:lnTo>
                    <a:pt x="992725" y="808500"/>
                  </a:lnTo>
                  <a:lnTo>
                    <a:pt x="996208" y="807441"/>
                  </a:lnTo>
                  <a:lnTo>
                    <a:pt x="999691" y="807306"/>
                  </a:lnTo>
                  <a:lnTo>
                    <a:pt x="1003175" y="806251"/>
                  </a:lnTo>
                  <a:lnTo>
                    <a:pt x="1006658" y="805197"/>
                  </a:lnTo>
                  <a:lnTo>
                    <a:pt x="1010141" y="804144"/>
                  </a:lnTo>
                  <a:lnTo>
                    <a:pt x="1013624" y="803091"/>
                  </a:lnTo>
                  <a:lnTo>
                    <a:pt x="1017108" y="802039"/>
                  </a:lnTo>
                  <a:lnTo>
                    <a:pt x="1020591" y="800988"/>
                  </a:lnTo>
                  <a:lnTo>
                    <a:pt x="1024074" y="799937"/>
                  </a:lnTo>
                  <a:lnTo>
                    <a:pt x="1027557" y="798888"/>
                  </a:lnTo>
                  <a:lnTo>
                    <a:pt x="1031041" y="806126"/>
                  </a:lnTo>
                  <a:lnTo>
                    <a:pt x="1034524" y="805101"/>
                  </a:lnTo>
                  <a:lnTo>
                    <a:pt x="1038007" y="804075"/>
                  </a:lnTo>
                  <a:lnTo>
                    <a:pt x="1041490" y="803051"/>
                  </a:lnTo>
                  <a:lnTo>
                    <a:pt x="1044974" y="802027"/>
                  </a:lnTo>
                  <a:lnTo>
                    <a:pt x="1048457" y="801004"/>
                  </a:lnTo>
                  <a:lnTo>
                    <a:pt x="1051940" y="799981"/>
                  </a:lnTo>
                  <a:lnTo>
                    <a:pt x="1055423" y="798959"/>
                  </a:lnTo>
                  <a:lnTo>
                    <a:pt x="1058907" y="806882"/>
                  </a:lnTo>
                  <a:lnTo>
                    <a:pt x="1062390" y="805885"/>
                  </a:lnTo>
                  <a:lnTo>
                    <a:pt x="1065873" y="804888"/>
                  </a:lnTo>
                  <a:lnTo>
                    <a:pt x="1069356" y="803893"/>
                  </a:lnTo>
                  <a:lnTo>
                    <a:pt x="1072840" y="802898"/>
                  </a:lnTo>
                  <a:lnTo>
                    <a:pt x="1076323" y="801903"/>
                  </a:lnTo>
                  <a:lnTo>
                    <a:pt x="1079806" y="800909"/>
                  </a:lnTo>
                  <a:lnTo>
                    <a:pt x="1083289" y="799916"/>
                  </a:lnTo>
                  <a:lnTo>
                    <a:pt x="1086773" y="802446"/>
                  </a:lnTo>
                  <a:lnTo>
                    <a:pt x="1090256" y="801463"/>
                  </a:lnTo>
                  <a:lnTo>
                    <a:pt x="1093739" y="800481"/>
                  </a:lnTo>
                  <a:lnTo>
                    <a:pt x="1097222" y="799499"/>
                  </a:lnTo>
                  <a:lnTo>
                    <a:pt x="1100706" y="798518"/>
                  </a:lnTo>
                  <a:lnTo>
                    <a:pt x="1104189" y="797538"/>
                  </a:lnTo>
                  <a:lnTo>
                    <a:pt x="1107672" y="796558"/>
                  </a:lnTo>
                  <a:lnTo>
                    <a:pt x="1111155" y="795579"/>
                  </a:lnTo>
                  <a:lnTo>
                    <a:pt x="1114639" y="802424"/>
                  </a:lnTo>
                  <a:lnTo>
                    <a:pt x="1118122" y="801465"/>
                  </a:lnTo>
                  <a:lnTo>
                    <a:pt x="1121605" y="800508"/>
                  </a:lnTo>
                  <a:lnTo>
                    <a:pt x="1125088" y="799551"/>
                  </a:lnTo>
                  <a:lnTo>
                    <a:pt x="1128572" y="798594"/>
                  </a:lnTo>
                  <a:lnTo>
                    <a:pt x="1132055" y="797638"/>
                  </a:lnTo>
                  <a:lnTo>
                    <a:pt x="1135538" y="796683"/>
                  </a:lnTo>
                  <a:lnTo>
                    <a:pt x="1139021" y="795728"/>
                  </a:lnTo>
                  <a:lnTo>
                    <a:pt x="1142505" y="801572"/>
                  </a:lnTo>
                  <a:lnTo>
                    <a:pt x="1145988" y="800635"/>
                  </a:lnTo>
                  <a:lnTo>
                    <a:pt x="1149471" y="799698"/>
                  </a:lnTo>
                  <a:lnTo>
                    <a:pt x="1152954" y="798762"/>
                  </a:lnTo>
                  <a:lnTo>
                    <a:pt x="1156437" y="797827"/>
                  </a:lnTo>
                  <a:lnTo>
                    <a:pt x="1159921" y="796892"/>
                  </a:lnTo>
                  <a:lnTo>
                    <a:pt x="1163404" y="795958"/>
                  </a:lnTo>
                  <a:lnTo>
                    <a:pt x="1166887" y="795024"/>
                  </a:lnTo>
                  <a:lnTo>
                    <a:pt x="1170370" y="794091"/>
                  </a:lnTo>
                  <a:lnTo>
                    <a:pt x="1173854" y="806270"/>
                  </a:lnTo>
                  <a:lnTo>
                    <a:pt x="1177337" y="805370"/>
                  </a:lnTo>
                  <a:lnTo>
                    <a:pt x="1180820" y="804469"/>
                  </a:lnTo>
                  <a:lnTo>
                    <a:pt x="1184303" y="803570"/>
                  </a:lnTo>
                  <a:lnTo>
                    <a:pt x="1187787" y="802670"/>
                  </a:lnTo>
                  <a:lnTo>
                    <a:pt x="1191270" y="801772"/>
                  </a:lnTo>
                  <a:lnTo>
                    <a:pt x="1194753" y="800873"/>
                  </a:lnTo>
                  <a:lnTo>
                    <a:pt x="1198236" y="799976"/>
                  </a:lnTo>
                  <a:lnTo>
                    <a:pt x="1201720" y="804614"/>
                  </a:lnTo>
                  <a:lnTo>
                    <a:pt x="1205203" y="803730"/>
                  </a:lnTo>
                  <a:lnTo>
                    <a:pt x="1208686" y="802847"/>
                  </a:lnTo>
                  <a:lnTo>
                    <a:pt x="1212169" y="801964"/>
                  </a:lnTo>
                  <a:lnTo>
                    <a:pt x="1215653" y="801082"/>
                  </a:lnTo>
                  <a:lnTo>
                    <a:pt x="1219136" y="800200"/>
                  </a:lnTo>
                  <a:lnTo>
                    <a:pt x="1222619" y="799319"/>
                  </a:lnTo>
                  <a:lnTo>
                    <a:pt x="1226102" y="798438"/>
                  </a:lnTo>
                  <a:lnTo>
                    <a:pt x="1229586" y="810524"/>
                  </a:lnTo>
                  <a:lnTo>
                    <a:pt x="1233069" y="809673"/>
                  </a:lnTo>
                  <a:lnTo>
                    <a:pt x="1236552" y="808824"/>
                  </a:lnTo>
                  <a:lnTo>
                    <a:pt x="1240035" y="807974"/>
                  </a:lnTo>
                  <a:lnTo>
                    <a:pt x="1243519" y="807125"/>
                  </a:lnTo>
                  <a:lnTo>
                    <a:pt x="1247002" y="806277"/>
                  </a:lnTo>
                  <a:lnTo>
                    <a:pt x="1250485" y="805429"/>
                  </a:lnTo>
                  <a:lnTo>
                    <a:pt x="1253968" y="804582"/>
                  </a:lnTo>
                  <a:lnTo>
                    <a:pt x="1257452" y="805962"/>
                  </a:lnTo>
                  <a:lnTo>
                    <a:pt x="1260935" y="805120"/>
                  </a:lnTo>
                  <a:lnTo>
                    <a:pt x="1264418" y="804279"/>
                  </a:lnTo>
                  <a:lnTo>
                    <a:pt x="1267901" y="803439"/>
                  </a:lnTo>
                  <a:lnTo>
                    <a:pt x="1271385" y="802598"/>
                  </a:lnTo>
                  <a:lnTo>
                    <a:pt x="1274868" y="801758"/>
                  </a:lnTo>
                  <a:lnTo>
                    <a:pt x="1278351" y="800919"/>
                  </a:lnTo>
                  <a:lnTo>
                    <a:pt x="1281834" y="800080"/>
                  </a:lnTo>
                  <a:lnTo>
                    <a:pt x="1285318" y="802955"/>
                  </a:lnTo>
                  <a:lnTo>
                    <a:pt x="1288801" y="802125"/>
                  </a:lnTo>
                  <a:lnTo>
                    <a:pt x="1292284" y="801295"/>
                  </a:lnTo>
                  <a:lnTo>
                    <a:pt x="1295767" y="800466"/>
                  </a:lnTo>
                  <a:lnTo>
                    <a:pt x="1299251" y="799638"/>
                  </a:lnTo>
                  <a:lnTo>
                    <a:pt x="1302734" y="798810"/>
                  </a:lnTo>
                  <a:lnTo>
                    <a:pt x="1306217" y="797982"/>
                  </a:lnTo>
                  <a:lnTo>
                    <a:pt x="1309700" y="797154"/>
                  </a:lnTo>
                  <a:lnTo>
                    <a:pt x="1313184" y="796328"/>
                  </a:lnTo>
                  <a:lnTo>
                    <a:pt x="1316667" y="799937"/>
                  </a:lnTo>
                  <a:lnTo>
                    <a:pt x="1320150" y="799121"/>
                  </a:lnTo>
                  <a:lnTo>
                    <a:pt x="1323633" y="798305"/>
                  </a:lnTo>
                  <a:lnTo>
                    <a:pt x="1327117" y="797489"/>
                  </a:lnTo>
                  <a:lnTo>
                    <a:pt x="1330600" y="796674"/>
                  </a:lnTo>
                  <a:lnTo>
                    <a:pt x="1334083" y="795859"/>
                  </a:lnTo>
                  <a:lnTo>
                    <a:pt x="1337566" y="795044"/>
                  </a:lnTo>
                  <a:lnTo>
                    <a:pt x="1341050" y="794230"/>
                  </a:lnTo>
                  <a:lnTo>
                    <a:pt x="1344533" y="794895"/>
                  </a:lnTo>
                  <a:lnTo>
                    <a:pt x="1348016" y="794085"/>
                  </a:lnTo>
                  <a:lnTo>
                    <a:pt x="1351499" y="793275"/>
                  </a:lnTo>
                  <a:lnTo>
                    <a:pt x="1354983" y="792466"/>
                  </a:lnTo>
                  <a:lnTo>
                    <a:pt x="1358466" y="791657"/>
                  </a:lnTo>
                  <a:lnTo>
                    <a:pt x="1361949" y="790848"/>
                  </a:lnTo>
                  <a:lnTo>
                    <a:pt x="1365432" y="790040"/>
                  </a:lnTo>
                  <a:lnTo>
                    <a:pt x="1368916" y="789232"/>
                  </a:lnTo>
                  <a:lnTo>
                    <a:pt x="1372399" y="793586"/>
                  </a:lnTo>
                  <a:lnTo>
                    <a:pt x="1375882" y="792790"/>
                  </a:lnTo>
                  <a:lnTo>
                    <a:pt x="1379365" y="791994"/>
                  </a:lnTo>
                  <a:lnTo>
                    <a:pt x="1382849" y="791198"/>
                  </a:lnTo>
                  <a:lnTo>
                    <a:pt x="1386332" y="790403"/>
                  </a:lnTo>
                  <a:lnTo>
                    <a:pt x="1389815" y="789608"/>
                  </a:lnTo>
                  <a:lnTo>
                    <a:pt x="1393298" y="788814"/>
                  </a:lnTo>
                  <a:lnTo>
                    <a:pt x="1396782" y="788020"/>
                  </a:lnTo>
                  <a:lnTo>
                    <a:pt x="1400265" y="793749"/>
                  </a:lnTo>
                  <a:lnTo>
                    <a:pt x="1403748" y="792968"/>
                  </a:lnTo>
                  <a:lnTo>
                    <a:pt x="1407231" y="792189"/>
                  </a:lnTo>
                  <a:lnTo>
                    <a:pt x="1410715" y="791409"/>
                  </a:lnTo>
                  <a:lnTo>
                    <a:pt x="1414198" y="790630"/>
                  </a:lnTo>
                  <a:lnTo>
                    <a:pt x="1417681" y="789851"/>
                  </a:lnTo>
                  <a:lnTo>
                    <a:pt x="1421164" y="789073"/>
                  </a:lnTo>
                  <a:lnTo>
                    <a:pt x="1424648" y="788295"/>
                  </a:lnTo>
                  <a:lnTo>
                    <a:pt x="1428131" y="800737"/>
                  </a:lnTo>
                  <a:lnTo>
                    <a:pt x="1431614" y="799985"/>
                  </a:lnTo>
                  <a:lnTo>
                    <a:pt x="1435097" y="799234"/>
                  </a:lnTo>
                  <a:lnTo>
                    <a:pt x="1438580" y="798484"/>
                  </a:lnTo>
                  <a:lnTo>
                    <a:pt x="1442064" y="797734"/>
                  </a:lnTo>
                  <a:lnTo>
                    <a:pt x="1445547" y="796984"/>
                  </a:lnTo>
                  <a:lnTo>
                    <a:pt x="1449030" y="796234"/>
                  </a:lnTo>
                  <a:lnTo>
                    <a:pt x="1452513" y="795485"/>
                  </a:lnTo>
                  <a:lnTo>
                    <a:pt x="1455997" y="794736"/>
                  </a:lnTo>
                  <a:lnTo>
                    <a:pt x="1459480" y="800016"/>
                  </a:lnTo>
                  <a:lnTo>
                    <a:pt x="1462963" y="799279"/>
                  </a:lnTo>
                  <a:lnTo>
                    <a:pt x="1466446" y="798543"/>
                  </a:lnTo>
                  <a:lnTo>
                    <a:pt x="1469930" y="797807"/>
                  </a:lnTo>
                  <a:lnTo>
                    <a:pt x="1473413" y="797072"/>
                  </a:lnTo>
                  <a:lnTo>
                    <a:pt x="1476896" y="796336"/>
                  </a:lnTo>
                  <a:lnTo>
                    <a:pt x="1480379" y="795602"/>
                  </a:lnTo>
                  <a:lnTo>
                    <a:pt x="1483863" y="794867"/>
                  </a:lnTo>
                  <a:lnTo>
                    <a:pt x="1487346" y="802609"/>
                  </a:lnTo>
                  <a:lnTo>
                    <a:pt x="1490829" y="801891"/>
                  </a:lnTo>
                  <a:lnTo>
                    <a:pt x="1494312" y="801173"/>
                  </a:lnTo>
                  <a:lnTo>
                    <a:pt x="1497796" y="800456"/>
                  </a:lnTo>
                  <a:lnTo>
                    <a:pt x="1501279" y="799739"/>
                  </a:lnTo>
                  <a:lnTo>
                    <a:pt x="1504762" y="799023"/>
                  </a:lnTo>
                  <a:lnTo>
                    <a:pt x="1508245" y="798306"/>
                  </a:lnTo>
                  <a:lnTo>
                    <a:pt x="1511729" y="797590"/>
                  </a:lnTo>
                  <a:lnTo>
                    <a:pt x="1515212" y="806296"/>
                  </a:lnTo>
                  <a:lnTo>
                    <a:pt x="1518695" y="805598"/>
                  </a:lnTo>
                  <a:lnTo>
                    <a:pt x="1522178" y="804900"/>
                  </a:lnTo>
                  <a:lnTo>
                    <a:pt x="1525662" y="804203"/>
                  </a:lnTo>
                  <a:lnTo>
                    <a:pt x="1529145" y="803506"/>
                  </a:lnTo>
                  <a:lnTo>
                    <a:pt x="1532628" y="802810"/>
                  </a:lnTo>
                  <a:lnTo>
                    <a:pt x="1536111" y="802113"/>
                  </a:lnTo>
                  <a:lnTo>
                    <a:pt x="1539595" y="801417"/>
                  </a:lnTo>
                  <a:lnTo>
                    <a:pt x="1543078" y="803794"/>
                  </a:lnTo>
                  <a:lnTo>
                    <a:pt x="1546561" y="803104"/>
                  </a:lnTo>
                  <a:lnTo>
                    <a:pt x="1550044" y="802414"/>
                  </a:lnTo>
                  <a:lnTo>
                    <a:pt x="1553528" y="801725"/>
                  </a:lnTo>
                  <a:lnTo>
                    <a:pt x="1557011" y="801036"/>
                  </a:lnTo>
                  <a:lnTo>
                    <a:pt x="1560494" y="800348"/>
                  </a:lnTo>
                  <a:lnTo>
                    <a:pt x="1563977" y="799659"/>
                  </a:lnTo>
                  <a:lnTo>
                    <a:pt x="1567461" y="798971"/>
                  </a:lnTo>
                  <a:lnTo>
                    <a:pt x="1570944" y="804947"/>
                  </a:lnTo>
                  <a:lnTo>
                    <a:pt x="1574427" y="804271"/>
                  </a:lnTo>
                  <a:lnTo>
                    <a:pt x="1577910" y="803596"/>
                  </a:lnTo>
                  <a:lnTo>
                    <a:pt x="1581394" y="802921"/>
                  </a:lnTo>
                  <a:lnTo>
                    <a:pt x="1584877" y="802246"/>
                  </a:lnTo>
                  <a:lnTo>
                    <a:pt x="1588360" y="801572"/>
                  </a:lnTo>
                  <a:lnTo>
                    <a:pt x="1591843" y="800898"/>
                  </a:lnTo>
                  <a:lnTo>
                    <a:pt x="1595327" y="800224"/>
                  </a:lnTo>
                  <a:lnTo>
                    <a:pt x="1598810" y="799551"/>
                  </a:lnTo>
                  <a:lnTo>
                    <a:pt x="1602293" y="801275"/>
                  </a:lnTo>
                  <a:lnTo>
                    <a:pt x="1605776" y="800606"/>
                  </a:lnTo>
                  <a:lnTo>
                    <a:pt x="1609260" y="799937"/>
                  </a:lnTo>
                  <a:lnTo>
                    <a:pt x="1612743" y="799269"/>
                  </a:lnTo>
                  <a:lnTo>
                    <a:pt x="1616226" y="798601"/>
                  </a:lnTo>
                  <a:lnTo>
                    <a:pt x="1619709" y="797934"/>
                  </a:lnTo>
                  <a:lnTo>
                    <a:pt x="1623193" y="797266"/>
                  </a:lnTo>
                  <a:lnTo>
                    <a:pt x="1626676" y="796599"/>
                  </a:lnTo>
                  <a:lnTo>
                    <a:pt x="1630159" y="803026"/>
                  </a:lnTo>
                  <a:lnTo>
                    <a:pt x="1633642" y="802371"/>
                  </a:lnTo>
                  <a:lnTo>
                    <a:pt x="1637126" y="801717"/>
                  </a:lnTo>
                  <a:lnTo>
                    <a:pt x="1640609" y="801063"/>
                  </a:lnTo>
                  <a:lnTo>
                    <a:pt x="1644092" y="800410"/>
                  </a:lnTo>
                  <a:lnTo>
                    <a:pt x="1647575" y="799757"/>
                  </a:lnTo>
                  <a:lnTo>
                    <a:pt x="1651059" y="799104"/>
                  </a:lnTo>
                  <a:lnTo>
                    <a:pt x="1654542" y="798451"/>
                  </a:lnTo>
                  <a:lnTo>
                    <a:pt x="1658025" y="802431"/>
                  </a:lnTo>
                  <a:lnTo>
                    <a:pt x="1661508" y="801787"/>
                  </a:lnTo>
                  <a:lnTo>
                    <a:pt x="1664992" y="801143"/>
                  </a:lnTo>
                  <a:lnTo>
                    <a:pt x="1668475" y="800499"/>
                  </a:lnTo>
                  <a:lnTo>
                    <a:pt x="1671958" y="799855"/>
                  </a:lnTo>
                  <a:lnTo>
                    <a:pt x="1675441" y="799212"/>
                  </a:lnTo>
                  <a:lnTo>
                    <a:pt x="1678925" y="798569"/>
                  </a:lnTo>
                  <a:lnTo>
                    <a:pt x="1682408" y="797926"/>
                  </a:lnTo>
                  <a:lnTo>
                    <a:pt x="1685891" y="805203"/>
                  </a:lnTo>
                  <a:lnTo>
                    <a:pt x="1689374" y="804574"/>
                  </a:lnTo>
                  <a:lnTo>
                    <a:pt x="1692858" y="803945"/>
                  </a:lnTo>
                  <a:lnTo>
                    <a:pt x="1696341" y="803317"/>
                  </a:lnTo>
                  <a:lnTo>
                    <a:pt x="1699824" y="802688"/>
                  </a:lnTo>
                  <a:lnTo>
                    <a:pt x="1703307" y="802060"/>
                  </a:lnTo>
                  <a:lnTo>
                    <a:pt x="1706791" y="801432"/>
                  </a:lnTo>
                  <a:lnTo>
                    <a:pt x="1710274" y="800805"/>
                  </a:lnTo>
                  <a:lnTo>
                    <a:pt x="1713757" y="800737"/>
                  </a:lnTo>
                  <a:lnTo>
                    <a:pt x="1717240" y="800111"/>
                  </a:lnTo>
                  <a:lnTo>
                    <a:pt x="1720723" y="799485"/>
                  </a:lnTo>
                  <a:lnTo>
                    <a:pt x="1724207" y="798859"/>
                  </a:lnTo>
                  <a:lnTo>
                    <a:pt x="1727690" y="798234"/>
                  </a:lnTo>
                  <a:lnTo>
                    <a:pt x="1731173" y="797609"/>
                  </a:lnTo>
                  <a:lnTo>
                    <a:pt x="1734656" y="796984"/>
                  </a:lnTo>
                  <a:lnTo>
                    <a:pt x="1738140" y="796359"/>
                  </a:lnTo>
                  <a:lnTo>
                    <a:pt x="1741623" y="795735"/>
                  </a:lnTo>
                  <a:lnTo>
                    <a:pt x="1741623" y="796299"/>
                  </a:lnTo>
                  <a:lnTo>
                    <a:pt x="1741623" y="796862"/>
                  </a:lnTo>
                  <a:lnTo>
                    <a:pt x="1741623" y="797423"/>
                  </a:lnTo>
                  <a:lnTo>
                    <a:pt x="1741623" y="797982"/>
                  </a:lnTo>
                  <a:lnTo>
                    <a:pt x="1741623" y="798539"/>
                  </a:lnTo>
                  <a:lnTo>
                    <a:pt x="1741623" y="799094"/>
                  </a:lnTo>
                  <a:lnTo>
                    <a:pt x="1741623" y="799648"/>
                  </a:lnTo>
                  <a:lnTo>
                    <a:pt x="1745106" y="799030"/>
                  </a:lnTo>
                  <a:lnTo>
                    <a:pt x="1748589" y="798413"/>
                  </a:lnTo>
                  <a:lnTo>
                    <a:pt x="1752073" y="797795"/>
                  </a:lnTo>
                  <a:lnTo>
                    <a:pt x="1755556" y="797178"/>
                  </a:lnTo>
                  <a:lnTo>
                    <a:pt x="1759039" y="796561"/>
                  </a:lnTo>
                  <a:lnTo>
                    <a:pt x="1762522" y="795945"/>
                  </a:lnTo>
                  <a:lnTo>
                    <a:pt x="1766006" y="795328"/>
                  </a:lnTo>
                  <a:lnTo>
                    <a:pt x="1769489" y="794712"/>
                  </a:lnTo>
                  <a:lnTo>
                    <a:pt x="1772972" y="807572"/>
                  </a:lnTo>
                  <a:lnTo>
                    <a:pt x="1776455" y="806977"/>
                  </a:lnTo>
                  <a:lnTo>
                    <a:pt x="1779939" y="806383"/>
                  </a:lnTo>
                  <a:lnTo>
                    <a:pt x="1783422" y="805789"/>
                  </a:lnTo>
                  <a:lnTo>
                    <a:pt x="1786905" y="805195"/>
                  </a:lnTo>
                  <a:lnTo>
                    <a:pt x="1790388" y="804602"/>
                  </a:lnTo>
                  <a:lnTo>
                    <a:pt x="1793872" y="804009"/>
                  </a:lnTo>
                  <a:lnTo>
                    <a:pt x="1797355" y="803416"/>
                  </a:lnTo>
                  <a:lnTo>
                    <a:pt x="1800838" y="811016"/>
                  </a:lnTo>
                  <a:lnTo>
                    <a:pt x="1804321" y="810436"/>
                  </a:lnTo>
                  <a:lnTo>
                    <a:pt x="1807805" y="809856"/>
                  </a:lnTo>
                  <a:lnTo>
                    <a:pt x="1811288" y="809277"/>
                  </a:lnTo>
                  <a:lnTo>
                    <a:pt x="1814771" y="808698"/>
                  </a:lnTo>
                  <a:lnTo>
                    <a:pt x="1818254" y="808119"/>
                  </a:lnTo>
                  <a:lnTo>
                    <a:pt x="1821738" y="807540"/>
                  </a:lnTo>
                  <a:lnTo>
                    <a:pt x="1825221" y="806961"/>
                  </a:lnTo>
                  <a:lnTo>
                    <a:pt x="1828704" y="817157"/>
                  </a:lnTo>
                  <a:lnTo>
                    <a:pt x="1832187" y="816595"/>
                  </a:lnTo>
                  <a:lnTo>
                    <a:pt x="1835671" y="816034"/>
                  </a:lnTo>
                  <a:lnTo>
                    <a:pt x="1839154" y="815473"/>
                  </a:lnTo>
                  <a:lnTo>
                    <a:pt x="1842637" y="814912"/>
                  </a:lnTo>
                  <a:lnTo>
                    <a:pt x="1846120" y="814351"/>
                  </a:lnTo>
                  <a:lnTo>
                    <a:pt x="1849604" y="813791"/>
                  </a:lnTo>
                  <a:lnTo>
                    <a:pt x="1853087" y="813231"/>
                  </a:lnTo>
                  <a:lnTo>
                    <a:pt x="1856570" y="814591"/>
                  </a:lnTo>
                  <a:lnTo>
                    <a:pt x="1860053" y="814092"/>
                  </a:lnTo>
                  <a:lnTo>
                    <a:pt x="1863537" y="813593"/>
                  </a:lnTo>
                  <a:lnTo>
                    <a:pt x="1867020" y="813095"/>
                  </a:lnTo>
                  <a:lnTo>
                    <a:pt x="1870503" y="812597"/>
                  </a:lnTo>
                  <a:lnTo>
                    <a:pt x="1873986" y="812100"/>
                  </a:lnTo>
                  <a:lnTo>
                    <a:pt x="1877470" y="811602"/>
                  </a:lnTo>
                  <a:lnTo>
                    <a:pt x="1880953" y="811105"/>
                  </a:lnTo>
                  <a:lnTo>
                    <a:pt x="1884436" y="810608"/>
                  </a:lnTo>
                  <a:lnTo>
                    <a:pt x="1887919" y="810053"/>
                  </a:lnTo>
                  <a:lnTo>
                    <a:pt x="1891403" y="809499"/>
                  </a:lnTo>
                  <a:lnTo>
                    <a:pt x="1894886" y="808944"/>
                  </a:lnTo>
                  <a:lnTo>
                    <a:pt x="1898369" y="808390"/>
                  </a:lnTo>
                  <a:lnTo>
                    <a:pt x="1901852" y="807836"/>
                  </a:lnTo>
                  <a:lnTo>
                    <a:pt x="1905336" y="807282"/>
                  </a:lnTo>
                  <a:lnTo>
                    <a:pt x="1908819" y="806729"/>
                  </a:lnTo>
                  <a:lnTo>
                    <a:pt x="1912302" y="806176"/>
                  </a:lnTo>
                  <a:lnTo>
                    <a:pt x="1915785" y="825266"/>
                  </a:lnTo>
                  <a:lnTo>
                    <a:pt x="1919269" y="824742"/>
                  </a:lnTo>
                  <a:lnTo>
                    <a:pt x="1922752" y="824219"/>
                  </a:lnTo>
                  <a:lnTo>
                    <a:pt x="1926235" y="823695"/>
                  </a:lnTo>
                  <a:lnTo>
                    <a:pt x="1929718" y="823171"/>
                  </a:lnTo>
                  <a:lnTo>
                    <a:pt x="1933202" y="822648"/>
                  </a:lnTo>
                  <a:lnTo>
                    <a:pt x="1936685" y="822125"/>
                  </a:lnTo>
                  <a:lnTo>
                    <a:pt x="1940168" y="821602"/>
                  </a:lnTo>
                  <a:lnTo>
                    <a:pt x="1943651" y="821079"/>
                  </a:lnTo>
                  <a:lnTo>
                    <a:pt x="1947135" y="820557"/>
                  </a:lnTo>
                  <a:lnTo>
                    <a:pt x="1950618" y="820035"/>
                  </a:lnTo>
                  <a:lnTo>
                    <a:pt x="1954101" y="819512"/>
                  </a:lnTo>
                  <a:lnTo>
                    <a:pt x="1957584" y="818990"/>
                  </a:lnTo>
                  <a:lnTo>
                    <a:pt x="1961068" y="818468"/>
                  </a:lnTo>
                  <a:lnTo>
                    <a:pt x="1964551" y="817947"/>
                  </a:lnTo>
                  <a:lnTo>
                    <a:pt x="1968034" y="817425"/>
                  </a:lnTo>
                  <a:lnTo>
                    <a:pt x="1971517" y="817344"/>
                  </a:lnTo>
                  <a:lnTo>
                    <a:pt x="1975001" y="816823"/>
                  </a:lnTo>
                  <a:lnTo>
                    <a:pt x="1978484" y="816303"/>
                  </a:lnTo>
                  <a:lnTo>
                    <a:pt x="1981967" y="815782"/>
                  </a:lnTo>
                  <a:lnTo>
                    <a:pt x="1985450" y="815262"/>
                  </a:lnTo>
                  <a:lnTo>
                    <a:pt x="1988934" y="814742"/>
                  </a:lnTo>
                  <a:lnTo>
                    <a:pt x="1992417" y="814223"/>
                  </a:lnTo>
                  <a:lnTo>
                    <a:pt x="1995900" y="813703"/>
                  </a:lnTo>
                  <a:lnTo>
                    <a:pt x="1999383" y="813184"/>
                  </a:lnTo>
                  <a:lnTo>
                    <a:pt x="2002867" y="812665"/>
                  </a:lnTo>
                  <a:lnTo>
                    <a:pt x="2006350" y="812146"/>
                  </a:lnTo>
                  <a:lnTo>
                    <a:pt x="2009833" y="811627"/>
                  </a:lnTo>
                  <a:lnTo>
                    <a:pt x="2013316" y="811108"/>
                  </a:lnTo>
                  <a:lnTo>
                    <a:pt x="2016799" y="810590"/>
                  </a:lnTo>
                  <a:lnTo>
                    <a:pt x="2020283" y="810071"/>
                  </a:lnTo>
                  <a:lnTo>
                    <a:pt x="2023766" y="809553"/>
                  </a:lnTo>
                  <a:lnTo>
                    <a:pt x="2027249" y="809035"/>
                  </a:lnTo>
                  <a:lnTo>
                    <a:pt x="2030732" y="808517"/>
                  </a:lnTo>
                  <a:lnTo>
                    <a:pt x="2034216" y="808000"/>
                  </a:lnTo>
                  <a:lnTo>
                    <a:pt x="2037699" y="807482"/>
                  </a:lnTo>
                  <a:lnTo>
                    <a:pt x="2041182" y="806965"/>
                  </a:lnTo>
                  <a:lnTo>
                    <a:pt x="2044665" y="806448"/>
                  </a:lnTo>
                  <a:lnTo>
                    <a:pt x="2048149" y="805931"/>
                  </a:lnTo>
                  <a:lnTo>
                    <a:pt x="2051632" y="805414"/>
                  </a:lnTo>
                  <a:lnTo>
                    <a:pt x="2055115" y="804897"/>
                  </a:lnTo>
                  <a:lnTo>
                    <a:pt x="2058598" y="818377"/>
                  </a:lnTo>
                  <a:lnTo>
                    <a:pt x="2062082" y="817931"/>
                  </a:lnTo>
                  <a:lnTo>
                    <a:pt x="2065565" y="817485"/>
                  </a:lnTo>
                  <a:lnTo>
                    <a:pt x="2069048" y="817039"/>
                  </a:lnTo>
                  <a:lnTo>
                    <a:pt x="2072531" y="816594"/>
                  </a:lnTo>
                  <a:lnTo>
                    <a:pt x="2076015" y="816149"/>
                  </a:lnTo>
                  <a:lnTo>
                    <a:pt x="2079498" y="815704"/>
                  </a:lnTo>
                  <a:lnTo>
                    <a:pt x="2082981" y="815260"/>
                  </a:lnTo>
                  <a:lnTo>
                    <a:pt x="2086464" y="823002"/>
                  </a:lnTo>
                  <a:lnTo>
                    <a:pt x="2089948" y="822518"/>
                  </a:lnTo>
                  <a:lnTo>
                    <a:pt x="2093431" y="822034"/>
                  </a:lnTo>
                  <a:lnTo>
                    <a:pt x="2096914" y="821550"/>
                  </a:lnTo>
                  <a:lnTo>
                    <a:pt x="2100397" y="821066"/>
                  </a:lnTo>
                  <a:lnTo>
                    <a:pt x="2103881" y="820583"/>
                  </a:lnTo>
                  <a:lnTo>
                    <a:pt x="2107364" y="820099"/>
                  </a:lnTo>
                  <a:lnTo>
                    <a:pt x="2110847" y="819616"/>
                  </a:lnTo>
                  <a:lnTo>
                    <a:pt x="2114330" y="826649"/>
                  </a:lnTo>
                  <a:lnTo>
                    <a:pt x="2117814" y="826176"/>
                  </a:lnTo>
                  <a:lnTo>
                    <a:pt x="2121297" y="825704"/>
                  </a:lnTo>
                  <a:lnTo>
                    <a:pt x="2124780" y="825231"/>
                  </a:lnTo>
                  <a:lnTo>
                    <a:pt x="2128263" y="824759"/>
                  </a:lnTo>
                  <a:lnTo>
                    <a:pt x="2131747" y="824286"/>
                  </a:lnTo>
                  <a:lnTo>
                    <a:pt x="2135230" y="823814"/>
                  </a:lnTo>
                  <a:lnTo>
                    <a:pt x="2138713" y="823342"/>
                  </a:lnTo>
                  <a:lnTo>
                    <a:pt x="2142196" y="823649"/>
                  </a:lnTo>
                  <a:lnTo>
                    <a:pt x="2145680" y="823179"/>
                  </a:lnTo>
                  <a:lnTo>
                    <a:pt x="2149163" y="822708"/>
                  </a:lnTo>
                  <a:lnTo>
                    <a:pt x="2152646" y="822237"/>
                  </a:lnTo>
                  <a:lnTo>
                    <a:pt x="2156129" y="821767"/>
                  </a:lnTo>
                  <a:lnTo>
                    <a:pt x="2159613" y="821297"/>
                  </a:lnTo>
                  <a:lnTo>
                    <a:pt x="2163096" y="820827"/>
                  </a:lnTo>
                  <a:lnTo>
                    <a:pt x="2166579" y="820357"/>
                  </a:lnTo>
                  <a:lnTo>
                    <a:pt x="2170062" y="837699"/>
                  </a:lnTo>
                  <a:lnTo>
                    <a:pt x="2173546" y="837253"/>
                  </a:lnTo>
                  <a:lnTo>
                    <a:pt x="2177029" y="836807"/>
                  </a:lnTo>
                  <a:lnTo>
                    <a:pt x="2180512" y="836361"/>
                  </a:lnTo>
                  <a:lnTo>
                    <a:pt x="2183995" y="835915"/>
                  </a:lnTo>
                  <a:lnTo>
                    <a:pt x="2187479" y="835469"/>
                  </a:lnTo>
                  <a:lnTo>
                    <a:pt x="2190962" y="835024"/>
                  </a:lnTo>
                  <a:lnTo>
                    <a:pt x="2194445" y="834578"/>
                  </a:lnTo>
                  <a:lnTo>
                    <a:pt x="2197928" y="834133"/>
                  </a:lnTo>
                  <a:lnTo>
                    <a:pt x="2201412" y="834396"/>
                  </a:lnTo>
                  <a:lnTo>
                    <a:pt x="2204895" y="833952"/>
                  </a:lnTo>
                  <a:lnTo>
                    <a:pt x="2208378" y="833508"/>
                  </a:lnTo>
                  <a:lnTo>
                    <a:pt x="2211861" y="833064"/>
                  </a:lnTo>
                  <a:lnTo>
                    <a:pt x="2215345" y="832620"/>
                  </a:lnTo>
                  <a:lnTo>
                    <a:pt x="2218828" y="832176"/>
                  </a:lnTo>
                  <a:lnTo>
                    <a:pt x="2222311" y="831733"/>
                  </a:lnTo>
                  <a:lnTo>
                    <a:pt x="2225794" y="831289"/>
                  </a:lnTo>
                  <a:lnTo>
                    <a:pt x="2229278" y="831913"/>
                  </a:lnTo>
                  <a:lnTo>
                    <a:pt x="2232761" y="831471"/>
                  </a:lnTo>
                  <a:lnTo>
                    <a:pt x="2236244" y="831029"/>
                  </a:lnTo>
                  <a:lnTo>
                    <a:pt x="2239727" y="830588"/>
                  </a:lnTo>
                  <a:lnTo>
                    <a:pt x="2243211" y="830146"/>
                  </a:lnTo>
                  <a:lnTo>
                    <a:pt x="2246694" y="829705"/>
                  </a:lnTo>
                  <a:lnTo>
                    <a:pt x="2250177" y="829264"/>
                  </a:lnTo>
                  <a:lnTo>
                    <a:pt x="2253660" y="828823"/>
                  </a:lnTo>
                  <a:lnTo>
                    <a:pt x="2257144" y="834352"/>
                  </a:lnTo>
                  <a:lnTo>
                    <a:pt x="2260627" y="833919"/>
                  </a:lnTo>
                  <a:lnTo>
                    <a:pt x="2264110" y="833486"/>
                  </a:lnTo>
                  <a:lnTo>
                    <a:pt x="2267593" y="833053"/>
                  </a:lnTo>
                  <a:lnTo>
                    <a:pt x="2271077" y="832620"/>
                  </a:lnTo>
                  <a:lnTo>
                    <a:pt x="2274560" y="832187"/>
                  </a:lnTo>
                  <a:lnTo>
                    <a:pt x="2278043" y="831755"/>
                  </a:lnTo>
                  <a:lnTo>
                    <a:pt x="2281526" y="831322"/>
                  </a:lnTo>
                  <a:lnTo>
                    <a:pt x="2285010" y="841641"/>
                  </a:lnTo>
                  <a:lnTo>
                    <a:pt x="2288493" y="841222"/>
                  </a:lnTo>
                  <a:lnTo>
                    <a:pt x="2291976" y="840804"/>
                  </a:lnTo>
                  <a:lnTo>
                    <a:pt x="2295459" y="840385"/>
                  </a:lnTo>
                  <a:lnTo>
                    <a:pt x="2298942" y="839967"/>
                  </a:lnTo>
                  <a:lnTo>
                    <a:pt x="2302426" y="839548"/>
                  </a:lnTo>
                  <a:lnTo>
                    <a:pt x="2305909" y="839130"/>
                  </a:lnTo>
                  <a:lnTo>
                    <a:pt x="2309392" y="838712"/>
                  </a:lnTo>
                  <a:lnTo>
                    <a:pt x="2312875" y="844394"/>
                  </a:lnTo>
                  <a:lnTo>
                    <a:pt x="2316359" y="843984"/>
                  </a:lnTo>
                  <a:lnTo>
                    <a:pt x="2319842" y="843574"/>
                  </a:lnTo>
                  <a:lnTo>
                    <a:pt x="2323325" y="843164"/>
                  </a:lnTo>
                  <a:lnTo>
                    <a:pt x="2326808" y="842754"/>
                  </a:lnTo>
                  <a:lnTo>
                    <a:pt x="2330292" y="842344"/>
                  </a:lnTo>
                  <a:lnTo>
                    <a:pt x="2333775" y="841934"/>
                  </a:lnTo>
                  <a:lnTo>
                    <a:pt x="2337258" y="841524"/>
                  </a:lnTo>
                  <a:lnTo>
                    <a:pt x="2340741" y="841115"/>
                  </a:lnTo>
                  <a:lnTo>
                    <a:pt x="2344225" y="841340"/>
                  </a:lnTo>
                  <a:lnTo>
                    <a:pt x="2347708" y="840932"/>
                  </a:lnTo>
                  <a:lnTo>
                    <a:pt x="2351191" y="840523"/>
                  </a:lnTo>
                  <a:lnTo>
                    <a:pt x="2354674" y="840115"/>
                  </a:lnTo>
                  <a:lnTo>
                    <a:pt x="2358158" y="839707"/>
                  </a:lnTo>
                  <a:lnTo>
                    <a:pt x="2361641" y="839299"/>
                  </a:lnTo>
                  <a:lnTo>
                    <a:pt x="2365124" y="838891"/>
                  </a:lnTo>
                  <a:lnTo>
                    <a:pt x="2368607" y="838483"/>
                  </a:lnTo>
                  <a:lnTo>
                    <a:pt x="2372091" y="850356"/>
                  </a:lnTo>
                  <a:lnTo>
                    <a:pt x="2375574" y="849963"/>
                  </a:lnTo>
                  <a:lnTo>
                    <a:pt x="2379057" y="849570"/>
                  </a:lnTo>
                  <a:lnTo>
                    <a:pt x="2382540" y="849177"/>
                  </a:lnTo>
                  <a:lnTo>
                    <a:pt x="2386024" y="848785"/>
                  </a:lnTo>
                  <a:lnTo>
                    <a:pt x="2389507" y="848393"/>
                  </a:lnTo>
                  <a:lnTo>
                    <a:pt x="2392990" y="848000"/>
                  </a:lnTo>
                  <a:lnTo>
                    <a:pt x="2396473" y="847608"/>
                  </a:lnTo>
                  <a:lnTo>
                    <a:pt x="2399957" y="856438"/>
                  </a:lnTo>
                  <a:lnTo>
                    <a:pt x="2403440" y="856058"/>
                  </a:lnTo>
                  <a:lnTo>
                    <a:pt x="2406923" y="855677"/>
                  </a:lnTo>
                  <a:lnTo>
                    <a:pt x="2410406" y="855296"/>
                  </a:lnTo>
                  <a:lnTo>
                    <a:pt x="2413890" y="854916"/>
                  </a:lnTo>
                  <a:lnTo>
                    <a:pt x="2417373" y="854535"/>
                  </a:lnTo>
                  <a:lnTo>
                    <a:pt x="2420856" y="854155"/>
                  </a:lnTo>
                  <a:lnTo>
                    <a:pt x="2424339" y="853774"/>
                  </a:lnTo>
                  <a:lnTo>
                    <a:pt x="2427823" y="853676"/>
                  </a:lnTo>
                  <a:lnTo>
                    <a:pt x="2431306" y="853296"/>
                  </a:lnTo>
                  <a:lnTo>
                    <a:pt x="2434789" y="852916"/>
                  </a:lnTo>
                  <a:lnTo>
                    <a:pt x="2438272" y="852537"/>
                  </a:lnTo>
                  <a:lnTo>
                    <a:pt x="2441756" y="852157"/>
                  </a:lnTo>
                  <a:lnTo>
                    <a:pt x="2445239" y="851778"/>
                  </a:lnTo>
                  <a:lnTo>
                    <a:pt x="2448722" y="851398"/>
                  </a:lnTo>
                  <a:lnTo>
                    <a:pt x="2452205" y="851019"/>
                  </a:lnTo>
                  <a:lnTo>
                    <a:pt x="2455689" y="850926"/>
                  </a:lnTo>
                  <a:lnTo>
                    <a:pt x="2459172" y="850582"/>
                  </a:lnTo>
                  <a:lnTo>
                    <a:pt x="2462655" y="850238"/>
                  </a:lnTo>
                  <a:lnTo>
                    <a:pt x="2466138" y="849895"/>
                  </a:lnTo>
                  <a:lnTo>
                    <a:pt x="2469622" y="849551"/>
                  </a:lnTo>
                  <a:lnTo>
                    <a:pt x="2473105" y="849207"/>
                  </a:lnTo>
                  <a:lnTo>
                    <a:pt x="2476588" y="848864"/>
                  </a:lnTo>
                  <a:lnTo>
                    <a:pt x="2480071" y="848521"/>
                  </a:lnTo>
                  <a:lnTo>
                    <a:pt x="2483555" y="848178"/>
                  </a:lnTo>
                  <a:lnTo>
                    <a:pt x="2487038" y="848090"/>
                  </a:lnTo>
                  <a:lnTo>
                    <a:pt x="2490521" y="847713"/>
                  </a:lnTo>
                  <a:lnTo>
                    <a:pt x="2494004" y="847336"/>
                  </a:lnTo>
                  <a:lnTo>
                    <a:pt x="2497488" y="846958"/>
                  </a:lnTo>
                  <a:lnTo>
                    <a:pt x="2500971" y="846581"/>
                  </a:lnTo>
                  <a:lnTo>
                    <a:pt x="2504454" y="846205"/>
                  </a:lnTo>
                  <a:lnTo>
                    <a:pt x="2507937" y="845828"/>
                  </a:lnTo>
                  <a:lnTo>
                    <a:pt x="2511421" y="845451"/>
                  </a:lnTo>
                  <a:lnTo>
                    <a:pt x="2514904" y="848209"/>
                  </a:lnTo>
                  <a:lnTo>
                    <a:pt x="2518387" y="847836"/>
                  </a:lnTo>
                  <a:lnTo>
                    <a:pt x="2521870" y="847463"/>
                  </a:lnTo>
                  <a:lnTo>
                    <a:pt x="2525354" y="847091"/>
                  </a:lnTo>
                  <a:lnTo>
                    <a:pt x="2528837" y="846718"/>
                  </a:lnTo>
                  <a:lnTo>
                    <a:pt x="2532320" y="846345"/>
                  </a:lnTo>
                  <a:lnTo>
                    <a:pt x="2535803" y="845973"/>
                  </a:lnTo>
                  <a:lnTo>
                    <a:pt x="2539287" y="845600"/>
                  </a:lnTo>
                  <a:lnTo>
                    <a:pt x="2542770" y="848047"/>
                  </a:lnTo>
                  <a:lnTo>
                    <a:pt x="2546253" y="847678"/>
                  </a:lnTo>
                  <a:lnTo>
                    <a:pt x="2549736" y="847309"/>
                  </a:lnTo>
                  <a:lnTo>
                    <a:pt x="2553220" y="846940"/>
                  </a:lnTo>
                  <a:lnTo>
                    <a:pt x="2556703" y="846571"/>
                  </a:lnTo>
                  <a:lnTo>
                    <a:pt x="2560186" y="846203"/>
                  </a:lnTo>
                  <a:lnTo>
                    <a:pt x="2563669" y="845834"/>
                  </a:lnTo>
                  <a:lnTo>
                    <a:pt x="2567153" y="845465"/>
                  </a:lnTo>
                  <a:lnTo>
                    <a:pt x="2570636" y="848715"/>
                  </a:lnTo>
                  <a:lnTo>
                    <a:pt x="2574119" y="848351"/>
                  </a:lnTo>
                  <a:lnTo>
                    <a:pt x="2577602" y="847987"/>
                  </a:lnTo>
                  <a:lnTo>
                    <a:pt x="2581085" y="847622"/>
                  </a:lnTo>
                  <a:lnTo>
                    <a:pt x="2584569" y="847258"/>
                  </a:lnTo>
                  <a:lnTo>
                    <a:pt x="2588052" y="846894"/>
                  </a:lnTo>
                  <a:lnTo>
                    <a:pt x="2591535" y="846531"/>
                  </a:lnTo>
                  <a:lnTo>
                    <a:pt x="2595018" y="846167"/>
                  </a:lnTo>
                  <a:lnTo>
                    <a:pt x="2598502" y="846909"/>
                  </a:lnTo>
                  <a:lnTo>
                    <a:pt x="2601985" y="846546"/>
                  </a:lnTo>
                  <a:lnTo>
                    <a:pt x="2605468" y="846184"/>
                  </a:lnTo>
                  <a:lnTo>
                    <a:pt x="2608951" y="845822"/>
                  </a:lnTo>
                  <a:lnTo>
                    <a:pt x="2612435" y="845459"/>
                  </a:lnTo>
                  <a:lnTo>
                    <a:pt x="2615918" y="845097"/>
                  </a:lnTo>
                  <a:lnTo>
                    <a:pt x="2619401" y="844735"/>
                  </a:lnTo>
                  <a:lnTo>
                    <a:pt x="2622884" y="844373"/>
                  </a:lnTo>
                  <a:lnTo>
                    <a:pt x="2626368" y="844012"/>
                  </a:lnTo>
                  <a:lnTo>
                    <a:pt x="2629851" y="845309"/>
                  </a:lnTo>
                  <a:lnTo>
                    <a:pt x="2633334" y="844949"/>
                  </a:lnTo>
                  <a:lnTo>
                    <a:pt x="2636817" y="844590"/>
                  </a:lnTo>
                  <a:lnTo>
                    <a:pt x="2640301" y="844230"/>
                  </a:lnTo>
                  <a:lnTo>
                    <a:pt x="2643784" y="843870"/>
                  </a:lnTo>
                  <a:lnTo>
                    <a:pt x="2647267" y="843511"/>
                  </a:lnTo>
                  <a:lnTo>
                    <a:pt x="2650750" y="843151"/>
                  </a:lnTo>
                  <a:lnTo>
                    <a:pt x="2654234" y="842792"/>
                  </a:lnTo>
                  <a:lnTo>
                    <a:pt x="2657717" y="845996"/>
                  </a:lnTo>
                  <a:lnTo>
                    <a:pt x="2661200" y="845641"/>
                  </a:lnTo>
                  <a:lnTo>
                    <a:pt x="2664683" y="845286"/>
                  </a:lnTo>
                  <a:lnTo>
                    <a:pt x="2668167" y="844931"/>
                  </a:lnTo>
                  <a:lnTo>
                    <a:pt x="2671650" y="844576"/>
                  </a:lnTo>
                  <a:lnTo>
                    <a:pt x="2675133" y="844220"/>
                  </a:lnTo>
                  <a:lnTo>
                    <a:pt x="2678616" y="843866"/>
                  </a:lnTo>
                  <a:lnTo>
                    <a:pt x="2682100" y="843511"/>
                  </a:lnTo>
                  <a:lnTo>
                    <a:pt x="2685583" y="847730"/>
                  </a:lnTo>
                  <a:lnTo>
                    <a:pt x="2689066" y="847380"/>
                  </a:lnTo>
                  <a:lnTo>
                    <a:pt x="2692549" y="847030"/>
                  </a:lnTo>
                  <a:lnTo>
                    <a:pt x="2696033" y="846681"/>
                  </a:lnTo>
                  <a:lnTo>
                    <a:pt x="2699516" y="846331"/>
                  </a:lnTo>
                  <a:lnTo>
                    <a:pt x="2702999" y="845982"/>
                  </a:lnTo>
                  <a:lnTo>
                    <a:pt x="2706482" y="845632"/>
                  </a:lnTo>
                  <a:lnTo>
                    <a:pt x="2709966" y="845283"/>
                  </a:lnTo>
                  <a:lnTo>
                    <a:pt x="2713449" y="846793"/>
                  </a:lnTo>
                  <a:lnTo>
                    <a:pt x="2716932" y="846445"/>
                  </a:lnTo>
                  <a:lnTo>
                    <a:pt x="2720415" y="846098"/>
                  </a:lnTo>
                  <a:lnTo>
                    <a:pt x="2723899" y="845751"/>
                  </a:lnTo>
                  <a:lnTo>
                    <a:pt x="2727382" y="845404"/>
                  </a:lnTo>
                  <a:lnTo>
                    <a:pt x="2730865" y="845057"/>
                  </a:lnTo>
                  <a:lnTo>
                    <a:pt x="2734348" y="844711"/>
                  </a:lnTo>
                  <a:lnTo>
                    <a:pt x="2737832" y="844364"/>
                  </a:lnTo>
                  <a:lnTo>
                    <a:pt x="2741315" y="852297"/>
                  </a:lnTo>
                  <a:lnTo>
                    <a:pt x="2744798" y="851959"/>
                  </a:lnTo>
                  <a:lnTo>
                    <a:pt x="2748281" y="851621"/>
                  </a:lnTo>
                  <a:lnTo>
                    <a:pt x="2751765" y="851284"/>
                  </a:lnTo>
                  <a:lnTo>
                    <a:pt x="2755248" y="850946"/>
                  </a:lnTo>
                  <a:lnTo>
                    <a:pt x="2758731" y="850609"/>
                  </a:lnTo>
                  <a:lnTo>
                    <a:pt x="2762214" y="850271"/>
                  </a:lnTo>
                  <a:lnTo>
                    <a:pt x="2765698" y="849934"/>
                  </a:lnTo>
                  <a:lnTo>
                    <a:pt x="2769181" y="849596"/>
                  </a:lnTo>
                  <a:lnTo>
                    <a:pt x="2772664" y="850019"/>
                  </a:lnTo>
                  <a:lnTo>
                    <a:pt x="2776147" y="849683"/>
                  </a:lnTo>
                  <a:lnTo>
                    <a:pt x="2779631" y="849346"/>
                  </a:lnTo>
                  <a:lnTo>
                    <a:pt x="2783114" y="849010"/>
                  </a:lnTo>
                  <a:lnTo>
                    <a:pt x="2786597" y="848674"/>
                  </a:lnTo>
                  <a:lnTo>
                    <a:pt x="2790080" y="848338"/>
                  </a:lnTo>
                  <a:lnTo>
                    <a:pt x="2793564" y="848002"/>
                  </a:lnTo>
                  <a:lnTo>
                    <a:pt x="2797047" y="847666"/>
                  </a:lnTo>
                  <a:lnTo>
                    <a:pt x="2800530" y="857655"/>
                  </a:lnTo>
                  <a:lnTo>
                    <a:pt x="2804013" y="857330"/>
                  </a:lnTo>
                  <a:lnTo>
                    <a:pt x="2807497" y="857005"/>
                  </a:lnTo>
                  <a:lnTo>
                    <a:pt x="2810980" y="856680"/>
                  </a:lnTo>
                  <a:lnTo>
                    <a:pt x="2814463" y="856355"/>
                  </a:lnTo>
                  <a:lnTo>
                    <a:pt x="2817946" y="856030"/>
                  </a:lnTo>
                  <a:lnTo>
                    <a:pt x="2821430" y="855705"/>
                  </a:lnTo>
                  <a:lnTo>
                    <a:pt x="2824913" y="855380"/>
                  </a:lnTo>
                  <a:lnTo>
                    <a:pt x="2828396" y="856009"/>
                  </a:lnTo>
                  <a:lnTo>
                    <a:pt x="2831879" y="855686"/>
                  </a:lnTo>
                  <a:lnTo>
                    <a:pt x="2835363" y="855362"/>
                  </a:lnTo>
                  <a:lnTo>
                    <a:pt x="2838846" y="855039"/>
                  </a:lnTo>
                  <a:lnTo>
                    <a:pt x="2842329" y="854715"/>
                  </a:lnTo>
                  <a:lnTo>
                    <a:pt x="2845812" y="854392"/>
                  </a:lnTo>
                  <a:lnTo>
                    <a:pt x="2849296" y="854069"/>
                  </a:lnTo>
                  <a:lnTo>
                    <a:pt x="2852779" y="853745"/>
                  </a:lnTo>
                  <a:lnTo>
                    <a:pt x="2856262" y="854377"/>
                  </a:lnTo>
                  <a:lnTo>
                    <a:pt x="2859745" y="854055"/>
                  </a:lnTo>
                  <a:lnTo>
                    <a:pt x="2863229" y="853733"/>
                  </a:lnTo>
                  <a:lnTo>
                    <a:pt x="2866712" y="853411"/>
                  </a:lnTo>
                  <a:lnTo>
                    <a:pt x="2870195" y="853089"/>
                  </a:lnTo>
                  <a:lnTo>
                    <a:pt x="2873678" y="852767"/>
                  </a:lnTo>
                  <a:lnTo>
                    <a:pt x="2877161" y="852446"/>
                  </a:lnTo>
                  <a:lnTo>
                    <a:pt x="2880645" y="852124"/>
                  </a:lnTo>
                  <a:lnTo>
                    <a:pt x="2884128" y="856058"/>
                  </a:lnTo>
                  <a:lnTo>
                    <a:pt x="2887611" y="855740"/>
                  </a:lnTo>
                  <a:lnTo>
                    <a:pt x="2891094" y="855423"/>
                  </a:lnTo>
                  <a:lnTo>
                    <a:pt x="2894578" y="855106"/>
                  </a:lnTo>
                  <a:lnTo>
                    <a:pt x="2898061" y="854789"/>
                  </a:lnTo>
                  <a:lnTo>
                    <a:pt x="2901544" y="854472"/>
                  </a:lnTo>
                  <a:lnTo>
                    <a:pt x="2905027" y="854155"/>
                  </a:lnTo>
                  <a:lnTo>
                    <a:pt x="2908511" y="853838"/>
                  </a:lnTo>
                  <a:lnTo>
                    <a:pt x="2911994" y="853521"/>
                  </a:lnTo>
                  <a:lnTo>
                    <a:pt x="2915477" y="854141"/>
                  </a:lnTo>
                  <a:lnTo>
                    <a:pt x="2918960" y="853825"/>
                  </a:lnTo>
                  <a:lnTo>
                    <a:pt x="2922444" y="853510"/>
                  </a:lnTo>
                  <a:lnTo>
                    <a:pt x="2925927" y="853194"/>
                  </a:lnTo>
                  <a:lnTo>
                    <a:pt x="2929410" y="852878"/>
                  </a:lnTo>
                  <a:lnTo>
                    <a:pt x="2932893" y="852563"/>
                  </a:lnTo>
                  <a:lnTo>
                    <a:pt x="2936377" y="852247"/>
                  </a:lnTo>
                  <a:lnTo>
                    <a:pt x="2939860" y="851932"/>
                  </a:lnTo>
                  <a:lnTo>
                    <a:pt x="2943343" y="856021"/>
                  </a:lnTo>
                  <a:lnTo>
                    <a:pt x="2946826" y="855710"/>
                  </a:lnTo>
                  <a:lnTo>
                    <a:pt x="2950310" y="855399"/>
                  </a:lnTo>
                  <a:lnTo>
                    <a:pt x="2953793" y="855088"/>
                  </a:lnTo>
                  <a:lnTo>
                    <a:pt x="2957276" y="854778"/>
                  </a:lnTo>
                  <a:lnTo>
                    <a:pt x="2960759" y="854467"/>
                  </a:lnTo>
                  <a:lnTo>
                    <a:pt x="2964243" y="854156"/>
                  </a:lnTo>
                  <a:lnTo>
                    <a:pt x="2967726" y="853846"/>
                  </a:lnTo>
                  <a:lnTo>
                    <a:pt x="2971209" y="855364"/>
                  </a:lnTo>
                  <a:lnTo>
                    <a:pt x="2974692" y="855056"/>
                  </a:lnTo>
                  <a:lnTo>
                    <a:pt x="2978176" y="854747"/>
                  </a:lnTo>
                  <a:lnTo>
                    <a:pt x="2981659" y="854439"/>
                  </a:lnTo>
                  <a:lnTo>
                    <a:pt x="2985142" y="854130"/>
                  </a:lnTo>
                  <a:lnTo>
                    <a:pt x="2988625" y="853822"/>
                  </a:lnTo>
                  <a:lnTo>
                    <a:pt x="2992109" y="853513"/>
                  </a:lnTo>
                  <a:lnTo>
                    <a:pt x="2995592" y="853205"/>
                  </a:lnTo>
                  <a:lnTo>
                    <a:pt x="2999075" y="854264"/>
                  </a:lnTo>
                  <a:lnTo>
                    <a:pt x="3002558" y="853957"/>
                  </a:lnTo>
                  <a:lnTo>
                    <a:pt x="3006042" y="853650"/>
                  </a:lnTo>
                  <a:lnTo>
                    <a:pt x="3009525" y="853344"/>
                  </a:lnTo>
                  <a:lnTo>
                    <a:pt x="3013008" y="853037"/>
                  </a:lnTo>
                  <a:lnTo>
                    <a:pt x="3016491" y="852730"/>
                  </a:lnTo>
                  <a:lnTo>
                    <a:pt x="3019975" y="852424"/>
                  </a:lnTo>
                  <a:lnTo>
                    <a:pt x="3023458" y="852117"/>
                  </a:lnTo>
                  <a:lnTo>
                    <a:pt x="3026941" y="851811"/>
                  </a:lnTo>
                  <a:lnTo>
                    <a:pt x="3030424" y="851504"/>
                  </a:lnTo>
                  <a:lnTo>
                    <a:pt x="3033908" y="851198"/>
                  </a:lnTo>
                  <a:lnTo>
                    <a:pt x="3037391" y="850891"/>
                  </a:lnTo>
                  <a:lnTo>
                    <a:pt x="3040874" y="850585"/>
                  </a:lnTo>
                  <a:lnTo>
                    <a:pt x="3044357" y="850279"/>
                  </a:lnTo>
                  <a:lnTo>
                    <a:pt x="3047841" y="849973"/>
                  </a:lnTo>
                  <a:lnTo>
                    <a:pt x="3051324" y="849667"/>
                  </a:lnTo>
                  <a:lnTo>
                    <a:pt x="3054807" y="849361"/>
                  </a:lnTo>
                  <a:lnTo>
                    <a:pt x="3058290" y="849055"/>
                  </a:lnTo>
                  <a:lnTo>
                    <a:pt x="3061774" y="848749"/>
                  </a:lnTo>
                  <a:lnTo>
                    <a:pt x="3065257" y="848443"/>
                  </a:lnTo>
                  <a:lnTo>
                    <a:pt x="3068740" y="848137"/>
                  </a:lnTo>
                  <a:lnTo>
                    <a:pt x="3072223" y="847832"/>
                  </a:lnTo>
                  <a:lnTo>
                    <a:pt x="3075707" y="847526"/>
                  </a:lnTo>
                  <a:lnTo>
                    <a:pt x="3079190" y="847220"/>
                  </a:lnTo>
                  <a:lnTo>
                    <a:pt x="3082673" y="846915"/>
                  </a:lnTo>
                  <a:lnTo>
                    <a:pt x="3086156" y="849826"/>
                  </a:lnTo>
                  <a:lnTo>
                    <a:pt x="3089640" y="849524"/>
                  </a:lnTo>
                  <a:lnTo>
                    <a:pt x="3093123" y="849221"/>
                  </a:lnTo>
                  <a:lnTo>
                    <a:pt x="3096606" y="848919"/>
                  </a:lnTo>
                  <a:lnTo>
                    <a:pt x="3100089" y="848617"/>
                  </a:lnTo>
                  <a:lnTo>
                    <a:pt x="3103573" y="848315"/>
                  </a:lnTo>
                  <a:lnTo>
                    <a:pt x="3107056" y="848013"/>
                  </a:lnTo>
                  <a:lnTo>
                    <a:pt x="3110539" y="847710"/>
                  </a:lnTo>
                  <a:lnTo>
                    <a:pt x="3114022" y="848322"/>
                  </a:lnTo>
                  <a:lnTo>
                    <a:pt x="3117506" y="848020"/>
                  </a:lnTo>
                  <a:lnTo>
                    <a:pt x="3120989" y="847719"/>
                  </a:lnTo>
                  <a:lnTo>
                    <a:pt x="3124472" y="847418"/>
                  </a:lnTo>
                  <a:lnTo>
                    <a:pt x="3127955" y="847117"/>
                  </a:lnTo>
                  <a:lnTo>
                    <a:pt x="3131439" y="846817"/>
                  </a:lnTo>
                  <a:lnTo>
                    <a:pt x="3134922" y="846516"/>
                  </a:lnTo>
                  <a:lnTo>
                    <a:pt x="3138405" y="846215"/>
                  </a:lnTo>
                  <a:lnTo>
                    <a:pt x="3141888" y="848865"/>
                  </a:lnTo>
                  <a:lnTo>
                    <a:pt x="3145372" y="848567"/>
                  </a:lnTo>
                  <a:lnTo>
                    <a:pt x="3148855" y="848269"/>
                  </a:lnTo>
                  <a:lnTo>
                    <a:pt x="3152338" y="847971"/>
                  </a:lnTo>
                  <a:lnTo>
                    <a:pt x="3155821" y="847674"/>
                  </a:lnTo>
                  <a:lnTo>
                    <a:pt x="3159304" y="847376"/>
                  </a:lnTo>
                  <a:lnTo>
                    <a:pt x="3162788" y="847078"/>
                  </a:lnTo>
                  <a:lnTo>
                    <a:pt x="3166271" y="846781"/>
                  </a:lnTo>
                  <a:lnTo>
                    <a:pt x="3169754" y="846709"/>
                  </a:lnTo>
                  <a:lnTo>
                    <a:pt x="3173237" y="846412"/>
                  </a:lnTo>
                  <a:lnTo>
                    <a:pt x="3176721" y="846115"/>
                  </a:lnTo>
                  <a:lnTo>
                    <a:pt x="3180204" y="845818"/>
                  </a:lnTo>
                  <a:lnTo>
                    <a:pt x="3183687" y="845521"/>
                  </a:lnTo>
                  <a:lnTo>
                    <a:pt x="3187170" y="845223"/>
                  </a:lnTo>
                  <a:lnTo>
                    <a:pt x="3190654" y="844926"/>
                  </a:lnTo>
                  <a:lnTo>
                    <a:pt x="3194137" y="844629"/>
                  </a:lnTo>
                  <a:lnTo>
                    <a:pt x="3197620" y="844333"/>
                  </a:lnTo>
                  <a:lnTo>
                    <a:pt x="3201103" y="847192"/>
                  </a:lnTo>
                  <a:lnTo>
                    <a:pt x="3204587" y="846898"/>
                  </a:lnTo>
                  <a:lnTo>
                    <a:pt x="3208070" y="846604"/>
                  </a:lnTo>
                  <a:lnTo>
                    <a:pt x="3211553" y="846311"/>
                  </a:lnTo>
                  <a:lnTo>
                    <a:pt x="3215036" y="846017"/>
                  </a:lnTo>
                  <a:lnTo>
                    <a:pt x="3218520" y="845723"/>
                  </a:lnTo>
                  <a:lnTo>
                    <a:pt x="3222003" y="845429"/>
                  </a:lnTo>
                  <a:lnTo>
                    <a:pt x="3225486" y="845136"/>
                  </a:lnTo>
                  <a:lnTo>
                    <a:pt x="3228969" y="845291"/>
                  </a:lnTo>
                  <a:lnTo>
                    <a:pt x="3232453" y="844998"/>
                  </a:lnTo>
                  <a:lnTo>
                    <a:pt x="3235936" y="844705"/>
                  </a:lnTo>
                  <a:lnTo>
                    <a:pt x="3239419" y="844412"/>
                  </a:lnTo>
                  <a:lnTo>
                    <a:pt x="3242902" y="844119"/>
                  </a:lnTo>
                  <a:lnTo>
                    <a:pt x="3246386" y="843826"/>
                  </a:lnTo>
                  <a:lnTo>
                    <a:pt x="3249869" y="843533"/>
                  </a:lnTo>
                  <a:lnTo>
                    <a:pt x="3253352" y="843240"/>
                  </a:lnTo>
                  <a:lnTo>
                    <a:pt x="3256835" y="843623"/>
                  </a:lnTo>
                  <a:lnTo>
                    <a:pt x="3260319" y="843331"/>
                  </a:lnTo>
                  <a:lnTo>
                    <a:pt x="3263802" y="843039"/>
                  </a:lnTo>
                  <a:lnTo>
                    <a:pt x="3267285" y="842747"/>
                  </a:lnTo>
                  <a:lnTo>
                    <a:pt x="3270768" y="842455"/>
                  </a:lnTo>
                  <a:lnTo>
                    <a:pt x="3274252" y="842163"/>
                  </a:lnTo>
                  <a:lnTo>
                    <a:pt x="3277735" y="841871"/>
                  </a:lnTo>
                  <a:lnTo>
                    <a:pt x="3281218" y="841580"/>
                  </a:lnTo>
                  <a:lnTo>
                    <a:pt x="3284701" y="841514"/>
                  </a:lnTo>
                  <a:lnTo>
                    <a:pt x="3288185" y="841223"/>
                  </a:lnTo>
                  <a:lnTo>
                    <a:pt x="3291668" y="840931"/>
                  </a:lnTo>
                  <a:lnTo>
                    <a:pt x="3295151" y="840640"/>
                  </a:lnTo>
                  <a:lnTo>
                    <a:pt x="3298634" y="840349"/>
                  </a:lnTo>
                  <a:lnTo>
                    <a:pt x="3302118" y="840057"/>
                  </a:lnTo>
                  <a:lnTo>
                    <a:pt x="3305601" y="839766"/>
                  </a:lnTo>
                  <a:lnTo>
                    <a:pt x="3309084" y="839475"/>
                  </a:lnTo>
                  <a:lnTo>
                    <a:pt x="3312567" y="853486"/>
                  </a:lnTo>
                  <a:lnTo>
                    <a:pt x="3316051" y="853208"/>
                  </a:lnTo>
                  <a:lnTo>
                    <a:pt x="3319534" y="852929"/>
                  </a:lnTo>
                  <a:lnTo>
                    <a:pt x="3323017" y="852651"/>
                  </a:lnTo>
                  <a:lnTo>
                    <a:pt x="3326500" y="852372"/>
                  </a:lnTo>
                  <a:lnTo>
                    <a:pt x="3329984" y="852094"/>
                  </a:lnTo>
                  <a:lnTo>
                    <a:pt x="3333467" y="851816"/>
                  </a:lnTo>
                  <a:lnTo>
                    <a:pt x="3336950" y="851538"/>
                  </a:lnTo>
                  <a:lnTo>
                    <a:pt x="3340433" y="851259"/>
                  </a:lnTo>
                  <a:lnTo>
                    <a:pt x="3343917" y="857093"/>
                  </a:lnTo>
                  <a:lnTo>
                    <a:pt x="3347400" y="856821"/>
                  </a:lnTo>
                  <a:lnTo>
                    <a:pt x="3350883" y="856548"/>
                  </a:lnTo>
                  <a:lnTo>
                    <a:pt x="3354366" y="856275"/>
                  </a:lnTo>
                  <a:lnTo>
                    <a:pt x="3357850" y="856003"/>
                  </a:lnTo>
                  <a:lnTo>
                    <a:pt x="3361333" y="855730"/>
                  </a:lnTo>
                  <a:lnTo>
                    <a:pt x="3364816" y="855457"/>
                  </a:lnTo>
                  <a:lnTo>
                    <a:pt x="3368299" y="855185"/>
                  </a:lnTo>
                  <a:lnTo>
                    <a:pt x="3371783" y="857697"/>
                  </a:lnTo>
                  <a:lnTo>
                    <a:pt x="3375266" y="857427"/>
                  </a:lnTo>
                  <a:lnTo>
                    <a:pt x="3378749" y="857157"/>
                  </a:lnTo>
                  <a:lnTo>
                    <a:pt x="3382232" y="856887"/>
                  </a:lnTo>
                  <a:lnTo>
                    <a:pt x="3385716" y="856617"/>
                  </a:lnTo>
                  <a:lnTo>
                    <a:pt x="3389199" y="856347"/>
                  </a:lnTo>
                  <a:lnTo>
                    <a:pt x="3392682" y="856078"/>
                  </a:lnTo>
                  <a:lnTo>
                    <a:pt x="3396165" y="855808"/>
                  </a:lnTo>
                  <a:lnTo>
                    <a:pt x="3399649" y="856527"/>
                  </a:lnTo>
                  <a:lnTo>
                    <a:pt x="3403132" y="856258"/>
                  </a:lnTo>
                  <a:lnTo>
                    <a:pt x="3406615" y="855989"/>
                  </a:lnTo>
                  <a:lnTo>
                    <a:pt x="3410098" y="855720"/>
                  </a:lnTo>
                  <a:lnTo>
                    <a:pt x="3413582" y="855452"/>
                  </a:lnTo>
                  <a:lnTo>
                    <a:pt x="3417065" y="855183"/>
                  </a:lnTo>
                  <a:lnTo>
                    <a:pt x="3420548" y="854914"/>
                  </a:lnTo>
                  <a:lnTo>
                    <a:pt x="3424031" y="854646"/>
                  </a:lnTo>
                  <a:lnTo>
                    <a:pt x="3427515" y="856933"/>
                  </a:lnTo>
                  <a:lnTo>
                    <a:pt x="3430998" y="856666"/>
                  </a:lnTo>
                  <a:lnTo>
                    <a:pt x="3434481" y="856400"/>
                  </a:lnTo>
                  <a:lnTo>
                    <a:pt x="3437964" y="856134"/>
                  </a:lnTo>
                  <a:lnTo>
                    <a:pt x="3441447" y="855868"/>
                  </a:lnTo>
                  <a:lnTo>
                    <a:pt x="3444931" y="855602"/>
                  </a:lnTo>
                  <a:lnTo>
                    <a:pt x="3448414" y="855336"/>
                  </a:lnTo>
                  <a:lnTo>
                    <a:pt x="3451897" y="855070"/>
                  </a:lnTo>
                  <a:lnTo>
                    <a:pt x="3455380" y="861134"/>
                  </a:lnTo>
                  <a:lnTo>
                    <a:pt x="3458864" y="860873"/>
                  </a:lnTo>
                  <a:lnTo>
                    <a:pt x="3462347" y="860613"/>
                  </a:lnTo>
                  <a:lnTo>
                    <a:pt x="3465830" y="860352"/>
                  </a:lnTo>
                  <a:lnTo>
                    <a:pt x="3469313" y="860092"/>
                  </a:lnTo>
                  <a:lnTo>
                    <a:pt x="3472797" y="859832"/>
                  </a:lnTo>
                  <a:lnTo>
                    <a:pt x="3476280" y="859571"/>
                  </a:lnTo>
                  <a:lnTo>
                    <a:pt x="3479763" y="859311"/>
                  </a:lnTo>
                  <a:lnTo>
                    <a:pt x="3483246" y="859051"/>
                  </a:lnTo>
                  <a:lnTo>
                    <a:pt x="3483246" y="859239"/>
                  </a:lnTo>
                  <a:lnTo>
                    <a:pt x="3483246" y="859428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763163"/>
              <a:ext cx="3483246" cy="788903"/>
            </a:xfrm>
            <a:custGeom>
              <a:avLst/>
              <a:gdLst/>
              <a:ahLst/>
              <a:cxnLst/>
              <a:rect l="0" t="0" r="0" b="0"/>
              <a:pathLst>
                <a:path w="3483246" h="788903">
                  <a:moveTo>
                    <a:pt x="0" y="788903"/>
                  </a:moveTo>
                  <a:lnTo>
                    <a:pt x="3483" y="719489"/>
                  </a:lnTo>
                  <a:lnTo>
                    <a:pt x="6966" y="652787"/>
                  </a:lnTo>
                  <a:lnTo>
                    <a:pt x="10449" y="588641"/>
                  </a:lnTo>
                  <a:lnTo>
                    <a:pt x="13932" y="526908"/>
                  </a:lnTo>
                  <a:lnTo>
                    <a:pt x="17416" y="467454"/>
                  </a:lnTo>
                  <a:lnTo>
                    <a:pt x="20899" y="410154"/>
                  </a:lnTo>
                  <a:lnTo>
                    <a:pt x="24382" y="354895"/>
                  </a:lnTo>
                  <a:lnTo>
                    <a:pt x="27865" y="301568"/>
                  </a:lnTo>
                  <a:lnTo>
                    <a:pt x="31349" y="444282"/>
                  </a:lnTo>
                  <a:lnTo>
                    <a:pt x="34832" y="410154"/>
                  </a:lnTo>
                  <a:lnTo>
                    <a:pt x="38315" y="376761"/>
                  </a:lnTo>
                  <a:lnTo>
                    <a:pt x="41798" y="344078"/>
                  </a:lnTo>
                  <a:lnTo>
                    <a:pt x="45282" y="312084"/>
                  </a:lnTo>
                  <a:lnTo>
                    <a:pt x="48765" y="280756"/>
                  </a:lnTo>
                  <a:lnTo>
                    <a:pt x="52248" y="250075"/>
                  </a:lnTo>
                  <a:lnTo>
                    <a:pt x="55731" y="220019"/>
                  </a:lnTo>
                  <a:lnTo>
                    <a:pt x="59215" y="190572"/>
                  </a:lnTo>
                  <a:lnTo>
                    <a:pt x="62698" y="161713"/>
                  </a:lnTo>
                  <a:lnTo>
                    <a:pt x="66181" y="133426"/>
                  </a:lnTo>
                  <a:lnTo>
                    <a:pt x="69664" y="105694"/>
                  </a:lnTo>
                  <a:lnTo>
                    <a:pt x="73148" y="78501"/>
                  </a:lnTo>
                  <a:lnTo>
                    <a:pt x="76631" y="51830"/>
                  </a:lnTo>
                  <a:lnTo>
                    <a:pt x="80114" y="25668"/>
                  </a:lnTo>
                  <a:lnTo>
                    <a:pt x="83597" y="0"/>
                  </a:lnTo>
                  <a:lnTo>
                    <a:pt x="87081" y="347161"/>
                  </a:lnTo>
                  <a:lnTo>
                    <a:pt x="90564" y="331810"/>
                  </a:lnTo>
                  <a:lnTo>
                    <a:pt x="94047" y="316613"/>
                  </a:lnTo>
                  <a:lnTo>
                    <a:pt x="97530" y="301568"/>
                  </a:lnTo>
                  <a:lnTo>
                    <a:pt x="101014" y="286673"/>
                  </a:lnTo>
                  <a:lnTo>
                    <a:pt x="104497" y="271925"/>
                  </a:lnTo>
                  <a:lnTo>
                    <a:pt x="107980" y="257322"/>
                  </a:lnTo>
                  <a:lnTo>
                    <a:pt x="111463" y="242863"/>
                  </a:lnTo>
                  <a:lnTo>
                    <a:pt x="114947" y="364282"/>
                  </a:lnTo>
                  <a:lnTo>
                    <a:pt x="118430" y="353024"/>
                  </a:lnTo>
                  <a:lnTo>
                    <a:pt x="121913" y="341850"/>
                  </a:lnTo>
                  <a:lnTo>
                    <a:pt x="125396" y="330757"/>
                  </a:lnTo>
                  <a:lnTo>
                    <a:pt x="128880" y="319745"/>
                  </a:lnTo>
                  <a:lnTo>
                    <a:pt x="132363" y="308812"/>
                  </a:lnTo>
                  <a:lnTo>
                    <a:pt x="135846" y="297959"/>
                  </a:lnTo>
                  <a:lnTo>
                    <a:pt x="139329" y="287184"/>
                  </a:lnTo>
                  <a:lnTo>
                    <a:pt x="142813" y="374085"/>
                  </a:lnTo>
                  <a:lnTo>
                    <a:pt x="146296" y="365198"/>
                  </a:lnTo>
                  <a:lnTo>
                    <a:pt x="149779" y="356363"/>
                  </a:lnTo>
                  <a:lnTo>
                    <a:pt x="153262" y="347578"/>
                  </a:lnTo>
                  <a:lnTo>
                    <a:pt x="156746" y="338844"/>
                  </a:lnTo>
                  <a:lnTo>
                    <a:pt x="160229" y="330160"/>
                  </a:lnTo>
                  <a:lnTo>
                    <a:pt x="163712" y="321525"/>
                  </a:lnTo>
                  <a:lnTo>
                    <a:pt x="167195" y="312940"/>
                  </a:lnTo>
                  <a:lnTo>
                    <a:pt x="170679" y="304403"/>
                  </a:lnTo>
                  <a:lnTo>
                    <a:pt x="174162" y="347161"/>
                  </a:lnTo>
                  <a:lnTo>
                    <a:pt x="177645" y="339466"/>
                  </a:lnTo>
                  <a:lnTo>
                    <a:pt x="181128" y="331810"/>
                  </a:lnTo>
                  <a:lnTo>
                    <a:pt x="184612" y="324192"/>
                  </a:lnTo>
                  <a:lnTo>
                    <a:pt x="188095" y="316613"/>
                  </a:lnTo>
                  <a:lnTo>
                    <a:pt x="191578" y="309072"/>
                  </a:lnTo>
                  <a:lnTo>
                    <a:pt x="195061" y="301568"/>
                  </a:lnTo>
                  <a:lnTo>
                    <a:pt x="198545" y="294102"/>
                  </a:lnTo>
                  <a:lnTo>
                    <a:pt x="202028" y="385349"/>
                  </a:lnTo>
                  <a:lnTo>
                    <a:pt x="205511" y="379210"/>
                  </a:lnTo>
                  <a:lnTo>
                    <a:pt x="208994" y="373095"/>
                  </a:lnTo>
                  <a:lnTo>
                    <a:pt x="212478" y="367004"/>
                  </a:lnTo>
                  <a:lnTo>
                    <a:pt x="215961" y="360938"/>
                  </a:lnTo>
                  <a:lnTo>
                    <a:pt x="219444" y="354895"/>
                  </a:lnTo>
                  <a:lnTo>
                    <a:pt x="222927" y="348876"/>
                  </a:lnTo>
                  <a:lnTo>
                    <a:pt x="226411" y="342881"/>
                  </a:lnTo>
                  <a:lnTo>
                    <a:pt x="229894" y="370614"/>
                  </a:lnTo>
                  <a:lnTo>
                    <a:pt x="233377" y="365048"/>
                  </a:lnTo>
                  <a:lnTo>
                    <a:pt x="236860" y="359502"/>
                  </a:lnTo>
                  <a:lnTo>
                    <a:pt x="240344" y="353975"/>
                  </a:lnTo>
                  <a:lnTo>
                    <a:pt x="243827" y="348469"/>
                  </a:lnTo>
                  <a:lnTo>
                    <a:pt x="247310" y="342983"/>
                  </a:lnTo>
                  <a:lnTo>
                    <a:pt x="250793" y="337516"/>
                  </a:lnTo>
                  <a:lnTo>
                    <a:pt x="254277" y="332069"/>
                  </a:lnTo>
                  <a:lnTo>
                    <a:pt x="257760" y="369770"/>
                  </a:lnTo>
                  <a:lnTo>
                    <a:pt x="261243" y="364795"/>
                  </a:lnTo>
                  <a:lnTo>
                    <a:pt x="264726" y="359837"/>
                  </a:lnTo>
                  <a:lnTo>
                    <a:pt x="268210" y="354895"/>
                  </a:lnTo>
                  <a:lnTo>
                    <a:pt x="271693" y="349969"/>
                  </a:lnTo>
                  <a:lnTo>
                    <a:pt x="275176" y="345058"/>
                  </a:lnTo>
                  <a:lnTo>
                    <a:pt x="278659" y="340164"/>
                  </a:lnTo>
                  <a:lnTo>
                    <a:pt x="282143" y="335285"/>
                  </a:lnTo>
                  <a:lnTo>
                    <a:pt x="285626" y="358722"/>
                  </a:lnTo>
                  <a:lnTo>
                    <a:pt x="289109" y="354131"/>
                  </a:lnTo>
                  <a:lnTo>
                    <a:pt x="292592" y="349553"/>
                  </a:lnTo>
                  <a:lnTo>
                    <a:pt x="296075" y="344989"/>
                  </a:lnTo>
                  <a:lnTo>
                    <a:pt x="299559" y="340439"/>
                  </a:lnTo>
                  <a:lnTo>
                    <a:pt x="303042" y="335903"/>
                  </a:lnTo>
                  <a:lnTo>
                    <a:pt x="306525" y="331380"/>
                  </a:lnTo>
                  <a:lnTo>
                    <a:pt x="310008" y="326870"/>
                  </a:lnTo>
                  <a:lnTo>
                    <a:pt x="313492" y="322374"/>
                  </a:lnTo>
                  <a:lnTo>
                    <a:pt x="316975" y="386508"/>
                  </a:lnTo>
                  <a:lnTo>
                    <a:pt x="320458" y="382602"/>
                  </a:lnTo>
                  <a:lnTo>
                    <a:pt x="323941" y="378705"/>
                  </a:lnTo>
                  <a:lnTo>
                    <a:pt x="327425" y="374819"/>
                  </a:lnTo>
                  <a:lnTo>
                    <a:pt x="330908" y="370942"/>
                  </a:lnTo>
                  <a:lnTo>
                    <a:pt x="334391" y="367076"/>
                  </a:lnTo>
                  <a:lnTo>
                    <a:pt x="337874" y="363219"/>
                  </a:lnTo>
                  <a:lnTo>
                    <a:pt x="341358" y="359371"/>
                  </a:lnTo>
                  <a:lnTo>
                    <a:pt x="344841" y="490695"/>
                  </a:lnTo>
                  <a:lnTo>
                    <a:pt x="348324" y="487943"/>
                  </a:lnTo>
                  <a:lnTo>
                    <a:pt x="351807" y="485196"/>
                  </a:lnTo>
                  <a:lnTo>
                    <a:pt x="355291" y="482453"/>
                  </a:lnTo>
                  <a:lnTo>
                    <a:pt x="358774" y="479715"/>
                  </a:lnTo>
                  <a:lnTo>
                    <a:pt x="362257" y="476982"/>
                  </a:lnTo>
                  <a:lnTo>
                    <a:pt x="365740" y="474254"/>
                  </a:lnTo>
                  <a:lnTo>
                    <a:pt x="369224" y="471530"/>
                  </a:lnTo>
                  <a:lnTo>
                    <a:pt x="372707" y="479695"/>
                  </a:lnTo>
                  <a:lnTo>
                    <a:pt x="376190" y="477064"/>
                  </a:lnTo>
                  <a:lnTo>
                    <a:pt x="379673" y="474437"/>
                  </a:lnTo>
                  <a:lnTo>
                    <a:pt x="383157" y="471815"/>
                  </a:lnTo>
                  <a:lnTo>
                    <a:pt x="386640" y="469197"/>
                  </a:lnTo>
                  <a:lnTo>
                    <a:pt x="390123" y="466583"/>
                  </a:lnTo>
                  <a:lnTo>
                    <a:pt x="393606" y="463974"/>
                  </a:lnTo>
                  <a:lnTo>
                    <a:pt x="397090" y="461369"/>
                  </a:lnTo>
                  <a:lnTo>
                    <a:pt x="400573" y="531734"/>
                  </a:lnTo>
                  <a:lnTo>
                    <a:pt x="404056" y="529664"/>
                  </a:lnTo>
                  <a:lnTo>
                    <a:pt x="407539" y="527597"/>
                  </a:lnTo>
                  <a:lnTo>
                    <a:pt x="411023" y="525532"/>
                  </a:lnTo>
                  <a:lnTo>
                    <a:pt x="414506" y="523470"/>
                  </a:lnTo>
                  <a:lnTo>
                    <a:pt x="417989" y="521411"/>
                  </a:lnTo>
                  <a:lnTo>
                    <a:pt x="421472" y="519354"/>
                  </a:lnTo>
                  <a:lnTo>
                    <a:pt x="424956" y="517300"/>
                  </a:lnTo>
                  <a:lnTo>
                    <a:pt x="428439" y="543513"/>
                  </a:lnTo>
                  <a:lnTo>
                    <a:pt x="431922" y="541659"/>
                  </a:lnTo>
                  <a:lnTo>
                    <a:pt x="435405" y="539808"/>
                  </a:lnTo>
                  <a:lnTo>
                    <a:pt x="438889" y="537959"/>
                  </a:lnTo>
                  <a:lnTo>
                    <a:pt x="442372" y="536112"/>
                  </a:lnTo>
                  <a:lnTo>
                    <a:pt x="445855" y="534267"/>
                  </a:lnTo>
                  <a:lnTo>
                    <a:pt x="449338" y="532424"/>
                  </a:lnTo>
                  <a:lnTo>
                    <a:pt x="452822" y="530583"/>
                  </a:lnTo>
                  <a:lnTo>
                    <a:pt x="456305" y="528745"/>
                  </a:lnTo>
                  <a:lnTo>
                    <a:pt x="459788" y="535203"/>
                  </a:lnTo>
                  <a:lnTo>
                    <a:pt x="463271" y="533422"/>
                  </a:lnTo>
                  <a:lnTo>
                    <a:pt x="466755" y="531643"/>
                  </a:lnTo>
                  <a:lnTo>
                    <a:pt x="470238" y="529866"/>
                  </a:lnTo>
                  <a:lnTo>
                    <a:pt x="473721" y="528090"/>
                  </a:lnTo>
                  <a:lnTo>
                    <a:pt x="477204" y="526317"/>
                  </a:lnTo>
                  <a:lnTo>
                    <a:pt x="480688" y="524546"/>
                  </a:lnTo>
                  <a:lnTo>
                    <a:pt x="484171" y="522777"/>
                  </a:lnTo>
                  <a:lnTo>
                    <a:pt x="487654" y="525749"/>
                  </a:lnTo>
                  <a:lnTo>
                    <a:pt x="491137" y="524012"/>
                  </a:lnTo>
                  <a:lnTo>
                    <a:pt x="494621" y="522278"/>
                  </a:lnTo>
                  <a:lnTo>
                    <a:pt x="498104" y="520545"/>
                  </a:lnTo>
                  <a:lnTo>
                    <a:pt x="501587" y="518814"/>
                  </a:lnTo>
                  <a:lnTo>
                    <a:pt x="505070" y="517084"/>
                  </a:lnTo>
                  <a:lnTo>
                    <a:pt x="508554" y="515357"/>
                  </a:lnTo>
                  <a:lnTo>
                    <a:pt x="512037" y="513631"/>
                  </a:lnTo>
                  <a:lnTo>
                    <a:pt x="515520" y="515520"/>
                  </a:lnTo>
                  <a:lnTo>
                    <a:pt x="519003" y="513818"/>
                  </a:lnTo>
                  <a:lnTo>
                    <a:pt x="522487" y="512119"/>
                  </a:lnTo>
                  <a:lnTo>
                    <a:pt x="525970" y="510421"/>
                  </a:lnTo>
                  <a:lnTo>
                    <a:pt x="529453" y="508725"/>
                  </a:lnTo>
                  <a:lnTo>
                    <a:pt x="532936" y="507031"/>
                  </a:lnTo>
                  <a:lnTo>
                    <a:pt x="536420" y="505339"/>
                  </a:lnTo>
                  <a:lnTo>
                    <a:pt x="539903" y="503648"/>
                  </a:lnTo>
                  <a:lnTo>
                    <a:pt x="543386" y="526908"/>
                  </a:lnTo>
                  <a:lnTo>
                    <a:pt x="546869" y="525356"/>
                  </a:lnTo>
                  <a:lnTo>
                    <a:pt x="550353" y="523805"/>
                  </a:lnTo>
                  <a:lnTo>
                    <a:pt x="553836" y="522255"/>
                  </a:lnTo>
                  <a:lnTo>
                    <a:pt x="557319" y="520707"/>
                  </a:lnTo>
                  <a:lnTo>
                    <a:pt x="560802" y="519161"/>
                  </a:lnTo>
                  <a:lnTo>
                    <a:pt x="564286" y="517616"/>
                  </a:lnTo>
                  <a:lnTo>
                    <a:pt x="567769" y="516073"/>
                  </a:lnTo>
                  <a:lnTo>
                    <a:pt x="571252" y="516674"/>
                  </a:lnTo>
                  <a:lnTo>
                    <a:pt x="574735" y="515145"/>
                  </a:lnTo>
                  <a:lnTo>
                    <a:pt x="578218" y="513617"/>
                  </a:lnTo>
                  <a:lnTo>
                    <a:pt x="581702" y="512090"/>
                  </a:lnTo>
                  <a:lnTo>
                    <a:pt x="585185" y="510565"/>
                  </a:lnTo>
                  <a:lnTo>
                    <a:pt x="588668" y="509041"/>
                  </a:lnTo>
                  <a:lnTo>
                    <a:pt x="592151" y="507519"/>
                  </a:lnTo>
                  <a:lnTo>
                    <a:pt x="595635" y="505998"/>
                  </a:lnTo>
                  <a:lnTo>
                    <a:pt x="599118" y="504479"/>
                  </a:lnTo>
                  <a:lnTo>
                    <a:pt x="602601" y="517727"/>
                  </a:lnTo>
                  <a:lnTo>
                    <a:pt x="606084" y="516283"/>
                  </a:lnTo>
                  <a:lnTo>
                    <a:pt x="609568" y="514839"/>
                  </a:lnTo>
                  <a:lnTo>
                    <a:pt x="613051" y="513397"/>
                  </a:lnTo>
                  <a:lnTo>
                    <a:pt x="616534" y="511956"/>
                  </a:lnTo>
                  <a:lnTo>
                    <a:pt x="620017" y="510516"/>
                  </a:lnTo>
                  <a:lnTo>
                    <a:pt x="623501" y="509078"/>
                  </a:lnTo>
                  <a:lnTo>
                    <a:pt x="626984" y="507641"/>
                  </a:lnTo>
                  <a:lnTo>
                    <a:pt x="630467" y="508268"/>
                  </a:lnTo>
                  <a:lnTo>
                    <a:pt x="633950" y="506843"/>
                  </a:lnTo>
                  <a:lnTo>
                    <a:pt x="637434" y="505419"/>
                  </a:lnTo>
                  <a:lnTo>
                    <a:pt x="640917" y="503997"/>
                  </a:lnTo>
                  <a:lnTo>
                    <a:pt x="644400" y="502576"/>
                  </a:lnTo>
                  <a:lnTo>
                    <a:pt x="647883" y="501156"/>
                  </a:lnTo>
                  <a:lnTo>
                    <a:pt x="651367" y="499737"/>
                  </a:lnTo>
                  <a:lnTo>
                    <a:pt x="654850" y="498320"/>
                  </a:lnTo>
                  <a:lnTo>
                    <a:pt x="658333" y="496904"/>
                  </a:lnTo>
                  <a:lnTo>
                    <a:pt x="661816" y="495489"/>
                  </a:lnTo>
                  <a:lnTo>
                    <a:pt x="665300" y="494076"/>
                  </a:lnTo>
                  <a:lnTo>
                    <a:pt x="668783" y="492663"/>
                  </a:lnTo>
                  <a:lnTo>
                    <a:pt x="672266" y="491252"/>
                  </a:lnTo>
                  <a:lnTo>
                    <a:pt x="675749" y="489842"/>
                  </a:lnTo>
                  <a:lnTo>
                    <a:pt x="679233" y="488434"/>
                  </a:lnTo>
                  <a:lnTo>
                    <a:pt x="682716" y="487027"/>
                  </a:lnTo>
                  <a:lnTo>
                    <a:pt x="686199" y="487802"/>
                  </a:lnTo>
                  <a:lnTo>
                    <a:pt x="689682" y="486406"/>
                  </a:lnTo>
                  <a:lnTo>
                    <a:pt x="693166" y="485012"/>
                  </a:lnTo>
                  <a:lnTo>
                    <a:pt x="696649" y="483619"/>
                  </a:lnTo>
                  <a:lnTo>
                    <a:pt x="700132" y="482227"/>
                  </a:lnTo>
                  <a:lnTo>
                    <a:pt x="703615" y="480836"/>
                  </a:lnTo>
                  <a:lnTo>
                    <a:pt x="707099" y="479446"/>
                  </a:lnTo>
                  <a:lnTo>
                    <a:pt x="710582" y="478058"/>
                  </a:lnTo>
                  <a:lnTo>
                    <a:pt x="714065" y="479992"/>
                  </a:lnTo>
                  <a:lnTo>
                    <a:pt x="717548" y="478619"/>
                  </a:lnTo>
                  <a:lnTo>
                    <a:pt x="721032" y="477248"/>
                  </a:lnTo>
                  <a:lnTo>
                    <a:pt x="724515" y="475878"/>
                  </a:lnTo>
                  <a:lnTo>
                    <a:pt x="727998" y="474509"/>
                  </a:lnTo>
                  <a:lnTo>
                    <a:pt x="731481" y="473141"/>
                  </a:lnTo>
                  <a:lnTo>
                    <a:pt x="734965" y="471774"/>
                  </a:lnTo>
                  <a:lnTo>
                    <a:pt x="738448" y="470408"/>
                  </a:lnTo>
                  <a:lnTo>
                    <a:pt x="741931" y="469044"/>
                  </a:lnTo>
                  <a:lnTo>
                    <a:pt x="745414" y="472156"/>
                  </a:lnTo>
                  <a:lnTo>
                    <a:pt x="748898" y="470811"/>
                  </a:lnTo>
                  <a:lnTo>
                    <a:pt x="752381" y="469467"/>
                  </a:lnTo>
                  <a:lnTo>
                    <a:pt x="755864" y="468125"/>
                  </a:lnTo>
                  <a:lnTo>
                    <a:pt x="759347" y="466783"/>
                  </a:lnTo>
                  <a:lnTo>
                    <a:pt x="762831" y="465443"/>
                  </a:lnTo>
                  <a:lnTo>
                    <a:pt x="766314" y="464103"/>
                  </a:lnTo>
                  <a:lnTo>
                    <a:pt x="769797" y="462765"/>
                  </a:lnTo>
                  <a:lnTo>
                    <a:pt x="773280" y="461428"/>
                  </a:lnTo>
                  <a:lnTo>
                    <a:pt x="776764" y="460093"/>
                  </a:lnTo>
                  <a:lnTo>
                    <a:pt x="780247" y="458758"/>
                  </a:lnTo>
                  <a:lnTo>
                    <a:pt x="783730" y="457424"/>
                  </a:lnTo>
                  <a:lnTo>
                    <a:pt x="787213" y="456092"/>
                  </a:lnTo>
                  <a:lnTo>
                    <a:pt x="790697" y="454760"/>
                  </a:lnTo>
                  <a:lnTo>
                    <a:pt x="794180" y="453430"/>
                  </a:lnTo>
                  <a:lnTo>
                    <a:pt x="797663" y="452101"/>
                  </a:lnTo>
                  <a:lnTo>
                    <a:pt x="801146" y="454246"/>
                  </a:lnTo>
                  <a:lnTo>
                    <a:pt x="804630" y="452932"/>
                  </a:lnTo>
                  <a:lnTo>
                    <a:pt x="808113" y="451618"/>
                  </a:lnTo>
                  <a:lnTo>
                    <a:pt x="811596" y="450305"/>
                  </a:lnTo>
                  <a:lnTo>
                    <a:pt x="815079" y="448994"/>
                  </a:lnTo>
                  <a:lnTo>
                    <a:pt x="818563" y="447684"/>
                  </a:lnTo>
                  <a:lnTo>
                    <a:pt x="822046" y="446375"/>
                  </a:lnTo>
                  <a:lnTo>
                    <a:pt x="825529" y="445066"/>
                  </a:lnTo>
                  <a:lnTo>
                    <a:pt x="829012" y="465811"/>
                  </a:lnTo>
                  <a:lnTo>
                    <a:pt x="832496" y="464580"/>
                  </a:lnTo>
                  <a:lnTo>
                    <a:pt x="835979" y="463349"/>
                  </a:lnTo>
                  <a:lnTo>
                    <a:pt x="839462" y="462120"/>
                  </a:lnTo>
                  <a:lnTo>
                    <a:pt x="842945" y="460892"/>
                  </a:lnTo>
                  <a:lnTo>
                    <a:pt x="846429" y="459665"/>
                  </a:lnTo>
                  <a:lnTo>
                    <a:pt x="849912" y="458438"/>
                  </a:lnTo>
                  <a:lnTo>
                    <a:pt x="853395" y="457213"/>
                  </a:lnTo>
                  <a:lnTo>
                    <a:pt x="856878" y="455989"/>
                  </a:lnTo>
                  <a:lnTo>
                    <a:pt x="860361" y="454765"/>
                  </a:lnTo>
                  <a:lnTo>
                    <a:pt x="863845" y="453542"/>
                  </a:lnTo>
                  <a:lnTo>
                    <a:pt x="867328" y="452321"/>
                  </a:lnTo>
                  <a:lnTo>
                    <a:pt x="870811" y="451100"/>
                  </a:lnTo>
                  <a:lnTo>
                    <a:pt x="874294" y="449881"/>
                  </a:lnTo>
                  <a:lnTo>
                    <a:pt x="877778" y="448662"/>
                  </a:lnTo>
                  <a:lnTo>
                    <a:pt x="881261" y="447444"/>
                  </a:lnTo>
                  <a:lnTo>
                    <a:pt x="884744" y="446227"/>
                  </a:lnTo>
                  <a:lnTo>
                    <a:pt x="888227" y="448254"/>
                  </a:lnTo>
                  <a:lnTo>
                    <a:pt x="891711" y="447050"/>
                  </a:lnTo>
                  <a:lnTo>
                    <a:pt x="895194" y="445846"/>
                  </a:lnTo>
                  <a:lnTo>
                    <a:pt x="898677" y="444643"/>
                  </a:lnTo>
                  <a:lnTo>
                    <a:pt x="902160" y="443441"/>
                  </a:lnTo>
                  <a:lnTo>
                    <a:pt x="905644" y="442240"/>
                  </a:lnTo>
                  <a:lnTo>
                    <a:pt x="909127" y="441040"/>
                  </a:lnTo>
                  <a:lnTo>
                    <a:pt x="912610" y="439840"/>
                  </a:lnTo>
                  <a:lnTo>
                    <a:pt x="916093" y="438642"/>
                  </a:lnTo>
                  <a:lnTo>
                    <a:pt x="919577" y="437445"/>
                  </a:lnTo>
                  <a:lnTo>
                    <a:pt x="923060" y="436248"/>
                  </a:lnTo>
                  <a:lnTo>
                    <a:pt x="926543" y="435052"/>
                  </a:lnTo>
                  <a:lnTo>
                    <a:pt x="930026" y="433858"/>
                  </a:lnTo>
                  <a:lnTo>
                    <a:pt x="933510" y="432664"/>
                  </a:lnTo>
                  <a:lnTo>
                    <a:pt x="936993" y="431471"/>
                  </a:lnTo>
                  <a:lnTo>
                    <a:pt x="940476" y="430279"/>
                  </a:lnTo>
                  <a:lnTo>
                    <a:pt x="943959" y="433530"/>
                  </a:lnTo>
                  <a:lnTo>
                    <a:pt x="947443" y="432352"/>
                  </a:lnTo>
                  <a:lnTo>
                    <a:pt x="950926" y="431176"/>
                  </a:lnTo>
                  <a:lnTo>
                    <a:pt x="954409" y="430001"/>
                  </a:lnTo>
                  <a:lnTo>
                    <a:pt x="957892" y="428826"/>
                  </a:lnTo>
                  <a:lnTo>
                    <a:pt x="961376" y="427653"/>
                  </a:lnTo>
                  <a:lnTo>
                    <a:pt x="964859" y="426480"/>
                  </a:lnTo>
                  <a:lnTo>
                    <a:pt x="968342" y="425308"/>
                  </a:lnTo>
                  <a:lnTo>
                    <a:pt x="971825" y="439200"/>
                  </a:lnTo>
                  <a:lnTo>
                    <a:pt x="975309" y="438073"/>
                  </a:lnTo>
                  <a:lnTo>
                    <a:pt x="978792" y="436946"/>
                  </a:lnTo>
                  <a:lnTo>
                    <a:pt x="982275" y="435821"/>
                  </a:lnTo>
                  <a:lnTo>
                    <a:pt x="985758" y="434696"/>
                  </a:lnTo>
                  <a:lnTo>
                    <a:pt x="989242" y="433572"/>
                  </a:lnTo>
                  <a:lnTo>
                    <a:pt x="992725" y="432449"/>
                  </a:lnTo>
                  <a:lnTo>
                    <a:pt x="996208" y="431327"/>
                  </a:lnTo>
                  <a:lnTo>
                    <a:pt x="999691" y="430205"/>
                  </a:lnTo>
                  <a:lnTo>
                    <a:pt x="1003175" y="429084"/>
                  </a:lnTo>
                  <a:lnTo>
                    <a:pt x="1006658" y="427964"/>
                  </a:lnTo>
                  <a:lnTo>
                    <a:pt x="1010141" y="426845"/>
                  </a:lnTo>
                  <a:lnTo>
                    <a:pt x="1013624" y="425727"/>
                  </a:lnTo>
                  <a:lnTo>
                    <a:pt x="1017108" y="424609"/>
                  </a:lnTo>
                  <a:lnTo>
                    <a:pt x="1020591" y="423493"/>
                  </a:lnTo>
                  <a:lnTo>
                    <a:pt x="1024074" y="422377"/>
                  </a:lnTo>
                  <a:lnTo>
                    <a:pt x="1027557" y="421262"/>
                  </a:lnTo>
                  <a:lnTo>
                    <a:pt x="1031041" y="433685"/>
                  </a:lnTo>
                  <a:lnTo>
                    <a:pt x="1034524" y="432608"/>
                  </a:lnTo>
                  <a:lnTo>
                    <a:pt x="1038007" y="431531"/>
                  </a:lnTo>
                  <a:lnTo>
                    <a:pt x="1041490" y="430455"/>
                  </a:lnTo>
                  <a:lnTo>
                    <a:pt x="1044974" y="429380"/>
                  </a:lnTo>
                  <a:lnTo>
                    <a:pt x="1048457" y="428306"/>
                  </a:lnTo>
                  <a:lnTo>
                    <a:pt x="1051940" y="427232"/>
                  </a:lnTo>
                  <a:lnTo>
                    <a:pt x="1055423" y="426159"/>
                  </a:lnTo>
                  <a:lnTo>
                    <a:pt x="1058907" y="429140"/>
                  </a:lnTo>
                  <a:lnTo>
                    <a:pt x="1062390" y="428079"/>
                  </a:lnTo>
                  <a:lnTo>
                    <a:pt x="1065873" y="427019"/>
                  </a:lnTo>
                  <a:lnTo>
                    <a:pt x="1069356" y="425960"/>
                  </a:lnTo>
                  <a:lnTo>
                    <a:pt x="1072840" y="424901"/>
                  </a:lnTo>
                  <a:lnTo>
                    <a:pt x="1076323" y="423843"/>
                  </a:lnTo>
                  <a:lnTo>
                    <a:pt x="1079806" y="422786"/>
                  </a:lnTo>
                  <a:lnTo>
                    <a:pt x="1083289" y="421729"/>
                  </a:lnTo>
                  <a:lnTo>
                    <a:pt x="1086773" y="426709"/>
                  </a:lnTo>
                  <a:lnTo>
                    <a:pt x="1090256" y="425669"/>
                  </a:lnTo>
                  <a:lnTo>
                    <a:pt x="1093739" y="424630"/>
                  </a:lnTo>
                  <a:lnTo>
                    <a:pt x="1097222" y="423591"/>
                  </a:lnTo>
                  <a:lnTo>
                    <a:pt x="1100706" y="422554"/>
                  </a:lnTo>
                  <a:lnTo>
                    <a:pt x="1104189" y="421517"/>
                  </a:lnTo>
                  <a:lnTo>
                    <a:pt x="1107672" y="420480"/>
                  </a:lnTo>
                  <a:lnTo>
                    <a:pt x="1111155" y="419445"/>
                  </a:lnTo>
                  <a:lnTo>
                    <a:pt x="1114639" y="433886"/>
                  </a:lnTo>
                  <a:lnTo>
                    <a:pt x="1118122" y="432890"/>
                  </a:lnTo>
                  <a:lnTo>
                    <a:pt x="1121605" y="431894"/>
                  </a:lnTo>
                  <a:lnTo>
                    <a:pt x="1125088" y="430899"/>
                  </a:lnTo>
                  <a:lnTo>
                    <a:pt x="1128572" y="429905"/>
                  </a:lnTo>
                  <a:lnTo>
                    <a:pt x="1132055" y="428912"/>
                  </a:lnTo>
                  <a:lnTo>
                    <a:pt x="1135538" y="427919"/>
                  </a:lnTo>
                  <a:lnTo>
                    <a:pt x="1139021" y="426927"/>
                  </a:lnTo>
                  <a:lnTo>
                    <a:pt x="1142505" y="429677"/>
                  </a:lnTo>
                  <a:lnTo>
                    <a:pt x="1145988" y="428695"/>
                  </a:lnTo>
                  <a:lnTo>
                    <a:pt x="1149471" y="427713"/>
                  </a:lnTo>
                  <a:lnTo>
                    <a:pt x="1152954" y="426733"/>
                  </a:lnTo>
                  <a:lnTo>
                    <a:pt x="1156437" y="425753"/>
                  </a:lnTo>
                  <a:lnTo>
                    <a:pt x="1159921" y="424773"/>
                  </a:lnTo>
                  <a:lnTo>
                    <a:pt x="1163404" y="423794"/>
                  </a:lnTo>
                  <a:lnTo>
                    <a:pt x="1166887" y="422816"/>
                  </a:lnTo>
                  <a:lnTo>
                    <a:pt x="1170370" y="421838"/>
                  </a:lnTo>
                  <a:lnTo>
                    <a:pt x="1173854" y="439707"/>
                  </a:lnTo>
                  <a:lnTo>
                    <a:pt x="1177337" y="438775"/>
                  </a:lnTo>
                  <a:lnTo>
                    <a:pt x="1180820" y="437844"/>
                  </a:lnTo>
                  <a:lnTo>
                    <a:pt x="1184303" y="436913"/>
                  </a:lnTo>
                  <a:lnTo>
                    <a:pt x="1187787" y="435982"/>
                  </a:lnTo>
                  <a:lnTo>
                    <a:pt x="1191270" y="435052"/>
                  </a:lnTo>
                  <a:lnTo>
                    <a:pt x="1194753" y="434123"/>
                  </a:lnTo>
                  <a:lnTo>
                    <a:pt x="1198236" y="433194"/>
                  </a:lnTo>
                  <a:lnTo>
                    <a:pt x="1201720" y="448812"/>
                  </a:lnTo>
                  <a:lnTo>
                    <a:pt x="1205203" y="447923"/>
                  </a:lnTo>
                  <a:lnTo>
                    <a:pt x="1208686" y="447034"/>
                  </a:lnTo>
                  <a:lnTo>
                    <a:pt x="1212169" y="446146"/>
                  </a:lnTo>
                  <a:lnTo>
                    <a:pt x="1215653" y="445258"/>
                  </a:lnTo>
                  <a:lnTo>
                    <a:pt x="1219136" y="444371"/>
                  </a:lnTo>
                  <a:lnTo>
                    <a:pt x="1222619" y="443484"/>
                  </a:lnTo>
                  <a:lnTo>
                    <a:pt x="1226102" y="442598"/>
                  </a:lnTo>
                  <a:lnTo>
                    <a:pt x="1229586" y="442514"/>
                  </a:lnTo>
                  <a:lnTo>
                    <a:pt x="1233069" y="441630"/>
                  </a:lnTo>
                  <a:lnTo>
                    <a:pt x="1236552" y="440747"/>
                  </a:lnTo>
                  <a:lnTo>
                    <a:pt x="1240035" y="439865"/>
                  </a:lnTo>
                  <a:lnTo>
                    <a:pt x="1243519" y="438983"/>
                  </a:lnTo>
                  <a:lnTo>
                    <a:pt x="1247002" y="438101"/>
                  </a:lnTo>
                  <a:lnTo>
                    <a:pt x="1250485" y="437221"/>
                  </a:lnTo>
                  <a:lnTo>
                    <a:pt x="1253968" y="436340"/>
                  </a:lnTo>
                  <a:lnTo>
                    <a:pt x="1257452" y="452511"/>
                  </a:lnTo>
                  <a:lnTo>
                    <a:pt x="1260935" y="451669"/>
                  </a:lnTo>
                  <a:lnTo>
                    <a:pt x="1264418" y="450828"/>
                  </a:lnTo>
                  <a:lnTo>
                    <a:pt x="1267901" y="449987"/>
                  </a:lnTo>
                  <a:lnTo>
                    <a:pt x="1271385" y="449147"/>
                  </a:lnTo>
                  <a:lnTo>
                    <a:pt x="1274868" y="448307"/>
                  </a:lnTo>
                  <a:lnTo>
                    <a:pt x="1278351" y="447468"/>
                  </a:lnTo>
                  <a:lnTo>
                    <a:pt x="1281834" y="446629"/>
                  </a:lnTo>
                  <a:lnTo>
                    <a:pt x="1285318" y="446539"/>
                  </a:lnTo>
                  <a:lnTo>
                    <a:pt x="1288801" y="445703"/>
                  </a:lnTo>
                  <a:lnTo>
                    <a:pt x="1292284" y="444867"/>
                  </a:lnTo>
                  <a:lnTo>
                    <a:pt x="1295767" y="444031"/>
                  </a:lnTo>
                  <a:lnTo>
                    <a:pt x="1299251" y="443196"/>
                  </a:lnTo>
                  <a:lnTo>
                    <a:pt x="1302734" y="442362"/>
                  </a:lnTo>
                  <a:lnTo>
                    <a:pt x="1306217" y="441528"/>
                  </a:lnTo>
                  <a:lnTo>
                    <a:pt x="1309700" y="440694"/>
                  </a:lnTo>
                  <a:lnTo>
                    <a:pt x="1313184" y="439861"/>
                  </a:lnTo>
                  <a:lnTo>
                    <a:pt x="1316667" y="442050"/>
                  </a:lnTo>
                  <a:lnTo>
                    <a:pt x="1320150" y="441224"/>
                  </a:lnTo>
                  <a:lnTo>
                    <a:pt x="1323633" y="440398"/>
                  </a:lnTo>
                  <a:lnTo>
                    <a:pt x="1327117" y="439573"/>
                  </a:lnTo>
                  <a:lnTo>
                    <a:pt x="1330600" y="438748"/>
                  </a:lnTo>
                  <a:lnTo>
                    <a:pt x="1334083" y="437924"/>
                  </a:lnTo>
                  <a:lnTo>
                    <a:pt x="1337566" y="437100"/>
                  </a:lnTo>
                  <a:lnTo>
                    <a:pt x="1341050" y="436277"/>
                  </a:lnTo>
                  <a:lnTo>
                    <a:pt x="1344533" y="458253"/>
                  </a:lnTo>
                  <a:lnTo>
                    <a:pt x="1348016" y="457478"/>
                  </a:lnTo>
                  <a:lnTo>
                    <a:pt x="1351499" y="456703"/>
                  </a:lnTo>
                  <a:lnTo>
                    <a:pt x="1354983" y="455929"/>
                  </a:lnTo>
                  <a:lnTo>
                    <a:pt x="1358466" y="455155"/>
                  </a:lnTo>
                  <a:lnTo>
                    <a:pt x="1361949" y="454381"/>
                  </a:lnTo>
                  <a:lnTo>
                    <a:pt x="1365432" y="453608"/>
                  </a:lnTo>
                  <a:lnTo>
                    <a:pt x="1368916" y="452835"/>
                  </a:lnTo>
                  <a:lnTo>
                    <a:pt x="1372399" y="456080"/>
                  </a:lnTo>
                  <a:lnTo>
                    <a:pt x="1375882" y="455316"/>
                  </a:lnTo>
                  <a:lnTo>
                    <a:pt x="1379365" y="454553"/>
                  </a:lnTo>
                  <a:lnTo>
                    <a:pt x="1382849" y="453790"/>
                  </a:lnTo>
                  <a:lnTo>
                    <a:pt x="1386332" y="453027"/>
                  </a:lnTo>
                  <a:lnTo>
                    <a:pt x="1389815" y="452265"/>
                  </a:lnTo>
                  <a:lnTo>
                    <a:pt x="1393298" y="451503"/>
                  </a:lnTo>
                  <a:lnTo>
                    <a:pt x="1396782" y="450741"/>
                  </a:lnTo>
                  <a:lnTo>
                    <a:pt x="1400265" y="463535"/>
                  </a:lnTo>
                  <a:lnTo>
                    <a:pt x="1403748" y="462802"/>
                  </a:lnTo>
                  <a:lnTo>
                    <a:pt x="1407231" y="462069"/>
                  </a:lnTo>
                  <a:lnTo>
                    <a:pt x="1410715" y="461336"/>
                  </a:lnTo>
                  <a:lnTo>
                    <a:pt x="1414198" y="460603"/>
                  </a:lnTo>
                  <a:lnTo>
                    <a:pt x="1417681" y="459871"/>
                  </a:lnTo>
                  <a:lnTo>
                    <a:pt x="1421164" y="459139"/>
                  </a:lnTo>
                  <a:lnTo>
                    <a:pt x="1424648" y="458407"/>
                  </a:lnTo>
                  <a:lnTo>
                    <a:pt x="1428131" y="489546"/>
                  </a:lnTo>
                  <a:lnTo>
                    <a:pt x="1431614" y="488879"/>
                  </a:lnTo>
                  <a:lnTo>
                    <a:pt x="1435097" y="488212"/>
                  </a:lnTo>
                  <a:lnTo>
                    <a:pt x="1438580" y="487545"/>
                  </a:lnTo>
                  <a:lnTo>
                    <a:pt x="1442064" y="486878"/>
                  </a:lnTo>
                  <a:lnTo>
                    <a:pt x="1445547" y="486212"/>
                  </a:lnTo>
                  <a:lnTo>
                    <a:pt x="1449030" y="485546"/>
                  </a:lnTo>
                  <a:lnTo>
                    <a:pt x="1452513" y="484881"/>
                  </a:lnTo>
                  <a:lnTo>
                    <a:pt x="1455997" y="484216"/>
                  </a:lnTo>
                  <a:lnTo>
                    <a:pt x="1459480" y="488192"/>
                  </a:lnTo>
                  <a:lnTo>
                    <a:pt x="1462963" y="487536"/>
                  </a:lnTo>
                  <a:lnTo>
                    <a:pt x="1466446" y="486881"/>
                  </a:lnTo>
                  <a:lnTo>
                    <a:pt x="1469930" y="486226"/>
                  </a:lnTo>
                  <a:lnTo>
                    <a:pt x="1473413" y="485571"/>
                  </a:lnTo>
                  <a:lnTo>
                    <a:pt x="1476896" y="484917"/>
                  </a:lnTo>
                  <a:lnTo>
                    <a:pt x="1480379" y="484262"/>
                  </a:lnTo>
                  <a:lnTo>
                    <a:pt x="1483863" y="483608"/>
                  </a:lnTo>
                  <a:lnTo>
                    <a:pt x="1487346" y="482955"/>
                  </a:lnTo>
                  <a:lnTo>
                    <a:pt x="1490829" y="482301"/>
                  </a:lnTo>
                  <a:lnTo>
                    <a:pt x="1494312" y="481648"/>
                  </a:lnTo>
                  <a:lnTo>
                    <a:pt x="1497796" y="480995"/>
                  </a:lnTo>
                  <a:lnTo>
                    <a:pt x="1501279" y="480342"/>
                  </a:lnTo>
                  <a:lnTo>
                    <a:pt x="1504762" y="479690"/>
                  </a:lnTo>
                  <a:lnTo>
                    <a:pt x="1508245" y="479038"/>
                  </a:lnTo>
                  <a:lnTo>
                    <a:pt x="1511729" y="478386"/>
                  </a:lnTo>
                  <a:lnTo>
                    <a:pt x="1515212" y="482378"/>
                  </a:lnTo>
                  <a:lnTo>
                    <a:pt x="1518695" y="481736"/>
                  </a:lnTo>
                  <a:lnTo>
                    <a:pt x="1522178" y="481094"/>
                  </a:lnTo>
                  <a:lnTo>
                    <a:pt x="1525662" y="480452"/>
                  </a:lnTo>
                  <a:lnTo>
                    <a:pt x="1529145" y="479810"/>
                  </a:lnTo>
                  <a:lnTo>
                    <a:pt x="1532628" y="479168"/>
                  </a:lnTo>
                  <a:lnTo>
                    <a:pt x="1536111" y="478527"/>
                  </a:lnTo>
                  <a:lnTo>
                    <a:pt x="1539595" y="477886"/>
                  </a:lnTo>
                  <a:lnTo>
                    <a:pt x="1543078" y="484305"/>
                  </a:lnTo>
                  <a:lnTo>
                    <a:pt x="1546561" y="483678"/>
                  </a:lnTo>
                  <a:lnTo>
                    <a:pt x="1550044" y="483051"/>
                  </a:lnTo>
                  <a:lnTo>
                    <a:pt x="1553528" y="482424"/>
                  </a:lnTo>
                  <a:lnTo>
                    <a:pt x="1557011" y="481797"/>
                  </a:lnTo>
                  <a:lnTo>
                    <a:pt x="1560494" y="481171"/>
                  </a:lnTo>
                  <a:lnTo>
                    <a:pt x="1563977" y="480545"/>
                  </a:lnTo>
                  <a:lnTo>
                    <a:pt x="1567461" y="479919"/>
                  </a:lnTo>
                  <a:lnTo>
                    <a:pt x="1570944" y="479793"/>
                  </a:lnTo>
                  <a:lnTo>
                    <a:pt x="1574427" y="479168"/>
                  </a:lnTo>
                  <a:lnTo>
                    <a:pt x="1577910" y="478544"/>
                  </a:lnTo>
                  <a:lnTo>
                    <a:pt x="1581394" y="477920"/>
                  </a:lnTo>
                  <a:lnTo>
                    <a:pt x="1584877" y="477297"/>
                  </a:lnTo>
                  <a:lnTo>
                    <a:pt x="1588360" y="476673"/>
                  </a:lnTo>
                  <a:lnTo>
                    <a:pt x="1591843" y="476050"/>
                  </a:lnTo>
                  <a:lnTo>
                    <a:pt x="1595327" y="475427"/>
                  </a:lnTo>
                  <a:lnTo>
                    <a:pt x="1598810" y="474804"/>
                  </a:lnTo>
                  <a:lnTo>
                    <a:pt x="1602293" y="475192"/>
                  </a:lnTo>
                  <a:lnTo>
                    <a:pt x="1605776" y="474571"/>
                  </a:lnTo>
                  <a:lnTo>
                    <a:pt x="1609260" y="473951"/>
                  </a:lnTo>
                  <a:lnTo>
                    <a:pt x="1612743" y="473331"/>
                  </a:lnTo>
                  <a:lnTo>
                    <a:pt x="1616226" y="472712"/>
                  </a:lnTo>
                  <a:lnTo>
                    <a:pt x="1619709" y="472092"/>
                  </a:lnTo>
                  <a:lnTo>
                    <a:pt x="1623193" y="471473"/>
                  </a:lnTo>
                  <a:lnTo>
                    <a:pt x="1626676" y="470854"/>
                  </a:lnTo>
                  <a:lnTo>
                    <a:pt x="1630159" y="473770"/>
                  </a:lnTo>
                  <a:lnTo>
                    <a:pt x="1633642" y="473157"/>
                  </a:lnTo>
                  <a:lnTo>
                    <a:pt x="1637126" y="472545"/>
                  </a:lnTo>
                  <a:lnTo>
                    <a:pt x="1640609" y="471933"/>
                  </a:lnTo>
                  <a:lnTo>
                    <a:pt x="1644092" y="471322"/>
                  </a:lnTo>
                  <a:lnTo>
                    <a:pt x="1647575" y="470710"/>
                  </a:lnTo>
                  <a:lnTo>
                    <a:pt x="1651059" y="470099"/>
                  </a:lnTo>
                  <a:lnTo>
                    <a:pt x="1654542" y="469488"/>
                  </a:lnTo>
                  <a:lnTo>
                    <a:pt x="1658025" y="469383"/>
                  </a:lnTo>
                  <a:lnTo>
                    <a:pt x="1661508" y="468774"/>
                  </a:lnTo>
                  <a:lnTo>
                    <a:pt x="1664992" y="468164"/>
                  </a:lnTo>
                  <a:lnTo>
                    <a:pt x="1668475" y="467555"/>
                  </a:lnTo>
                  <a:lnTo>
                    <a:pt x="1671958" y="466946"/>
                  </a:lnTo>
                  <a:lnTo>
                    <a:pt x="1675441" y="466338"/>
                  </a:lnTo>
                  <a:lnTo>
                    <a:pt x="1678925" y="465729"/>
                  </a:lnTo>
                  <a:lnTo>
                    <a:pt x="1682408" y="465121"/>
                  </a:lnTo>
                  <a:lnTo>
                    <a:pt x="1685891" y="465533"/>
                  </a:lnTo>
                  <a:lnTo>
                    <a:pt x="1689374" y="464927"/>
                  </a:lnTo>
                  <a:lnTo>
                    <a:pt x="1692858" y="464322"/>
                  </a:lnTo>
                  <a:lnTo>
                    <a:pt x="1696341" y="463716"/>
                  </a:lnTo>
                  <a:lnTo>
                    <a:pt x="1699824" y="463111"/>
                  </a:lnTo>
                  <a:lnTo>
                    <a:pt x="1703307" y="462506"/>
                  </a:lnTo>
                  <a:lnTo>
                    <a:pt x="1706791" y="461901"/>
                  </a:lnTo>
                  <a:lnTo>
                    <a:pt x="1710274" y="461296"/>
                  </a:lnTo>
                  <a:lnTo>
                    <a:pt x="1713757" y="463755"/>
                  </a:lnTo>
                  <a:lnTo>
                    <a:pt x="1717240" y="463155"/>
                  </a:lnTo>
                  <a:lnTo>
                    <a:pt x="1720723" y="462557"/>
                  </a:lnTo>
                  <a:lnTo>
                    <a:pt x="1724207" y="461958"/>
                  </a:lnTo>
                  <a:lnTo>
                    <a:pt x="1727690" y="461360"/>
                  </a:lnTo>
                  <a:lnTo>
                    <a:pt x="1731173" y="460761"/>
                  </a:lnTo>
                  <a:lnTo>
                    <a:pt x="1734656" y="460164"/>
                  </a:lnTo>
                  <a:lnTo>
                    <a:pt x="1738140" y="459566"/>
                  </a:lnTo>
                  <a:lnTo>
                    <a:pt x="1741623" y="458968"/>
                  </a:lnTo>
                  <a:lnTo>
                    <a:pt x="1741623" y="459480"/>
                  </a:lnTo>
                  <a:lnTo>
                    <a:pt x="1745106" y="458883"/>
                  </a:lnTo>
                  <a:lnTo>
                    <a:pt x="1748589" y="458287"/>
                  </a:lnTo>
                  <a:lnTo>
                    <a:pt x="1752073" y="457691"/>
                  </a:lnTo>
                  <a:lnTo>
                    <a:pt x="1755556" y="457096"/>
                  </a:lnTo>
                  <a:lnTo>
                    <a:pt x="1759039" y="456500"/>
                  </a:lnTo>
                  <a:lnTo>
                    <a:pt x="1762522" y="455905"/>
                  </a:lnTo>
                  <a:lnTo>
                    <a:pt x="1766006" y="455310"/>
                  </a:lnTo>
                  <a:lnTo>
                    <a:pt x="1769489" y="454715"/>
                  </a:lnTo>
                  <a:lnTo>
                    <a:pt x="1772972" y="458720"/>
                  </a:lnTo>
                  <a:lnTo>
                    <a:pt x="1776455" y="458132"/>
                  </a:lnTo>
                  <a:lnTo>
                    <a:pt x="1779939" y="457546"/>
                  </a:lnTo>
                  <a:lnTo>
                    <a:pt x="1783422" y="456959"/>
                  </a:lnTo>
                  <a:lnTo>
                    <a:pt x="1786905" y="456372"/>
                  </a:lnTo>
                  <a:lnTo>
                    <a:pt x="1790388" y="455786"/>
                  </a:lnTo>
                  <a:lnTo>
                    <a:pt x="1793872" y="455200"/>
                  </a:lnTo>
                  <a:lnTo>
                    <a:pt x="1797355" y="454614"/>
                  </a:lnTo>
                  <a:lnTo>
                    <a:pt x="1800838" y="458561"/>
                  </a:lnTo>
                  <a:lnTo>
                    <a:pt x="1804321" y="457982"/>
                  </a:lnTo>
                  <a:lnTo>
                    <a:pt x="1807805" y="457404"/>
                  </a:lnTo>
                  <a:lnTo>
                    <a:pt x="1811288" y="456826"/>
                  </a:lnTo>
                  <a:lnTo>
                    <a:pt x="1814771" y="456249"/>
                  </a:lnTo>
                  <a:lnTo>
                    <a:pt x="1818254" y="455671"/>
                  </a:lnTo>
                  <a:lnTo>
                    <a:pt x="1821738" y="455094"/>
                  </a:lnTo>
                  <a:lnTo>
                    <a:pt x="1825221" y="454517"/>
                  </a:lnTo>
                  <a:lnTo>
                    <a:pt x="1828704" y="462755"/>
                  </a:lnTo>
                  <a:lnTo>
                    <a:pt x="1832187" y="462192"/>
                  </a:lnTo>
                  <a:lnTo>
                    <a:pt x="1835671" y="461629"/>
                  </a:lnTo>
                  <a:lnTo>
                    <a:pt x="1839154" y="461066"/>
                  </a:lnTo>
                  <a:lnTo>
                    <a:pt x="1842637" y="460504"/>
                  </a:lnTo>
                  <a:lnTo>
                    <a:pt x="1846120" y="459942"/>
                  </a:lnTo>
                  <a:lnTo>
                    <a:pt x="1849604" y="459380"/>
                  </a:lnTo>
                  <a:lnTo>
                    <a:pt x="1853087" y="458818"/>
                  </a:lnTo>
                  <a:lnTo>
                    <a:pt x="1856570" y="463949"/>
                  </a:lnTo>
                  <a:lnTo>
                    <a:pt x="1860053" y="463396"/>
                  </a:lnTo>
                  <a:lnTo>
                    <a:pt x="1863537" y="462844"/>
                  </a:lnTo>
                  <a:lnTo>
                    <a:pt x="1867020" y="462291"/>
                  </a:lnTo>
                  <a:lnTo>
                    <a:pt x="1870503" y="461739"/>
                  </a:lnTo>
                  <a:lnTo>
                    <a:pt x="1873986" y="461187"/>
                  </a:lnTo>
                  <a:lnTo>
                    <a:pt x="1877470" y="460636"/>
                  </a:lnTo>
                  <a:lnTo>
                    <a:pt x="1880953" y="460084"/>
                  </a:lnTo>
                  <a:lnTo>
                    <a:pt x="1884436" y="461875"/>
                  </a:lnTo>
                  <a:lnTo>
                    <a:pt x="1887919" y="461328"/>
                  </a:lnTo>
                  <a:lnTo>
                    <a:pt x="1891403" y="460780"/>
                  </a:lnTo>
                  <a:lnTo>
                    <a:pt x="1894886" y="460233"/>
                  </a:lnTo>
                  <a:lnTo>
                    <a:pt x="1898369" y="459686"/>
                  </a:lnTo>
                  <a:lnTo>
                    <a:pt x="1901852" y="459139"/>
                  </a:lnTo>
                  <a:lnTo>
                    <a:pt x="1905336" y="458592"/>
                  </a:lnTo>
                  <a:lnTo>
                    <a:pt x="1908819" y="458046"/>
                  </a:lnTo>
                  <a:lnTo>
                    <a:pt x="1912302" y="457500"/>
                  </a:lnTo>
                  <a:lnTo>
                    <a:pt x="1915785" y="465676"/>
                  </a:lnTo>
                  <a:lnTo>
                    <a:pt x="1919269" y="465143"/>
                  </a:lnTo>
                  <a:lnTo>
                    <a:pt x="1922752" y="464610"/>
                  </a:lnTo>
                  <a:lnTo>
                    <a:pt x="1926235" y="464077"/>
                  </a:lnTo>
                  <a:lnTo>
                    <a:pt x="1929718" y="463544"/>
                  </a:lnTo>
                  <a:lnTo>
                    <a:pt x="1933202" y="463012"/>
                  </a:lnTo>
                  <a:lnTo>
                    <a:pt x="1936685" y="462480"/>
                  </a:lnTo>
                  <a:lnTo>
                    <a:pt x="1940168" y="461948"/>
                  </a:lnTo>
                  <a:lnTo>
                    <a:pt x="1943651" y="463662"/>
                  </a:lnTo>
                  <a:lnTo>
                    <a:pt x="1947135" y="463134"/>
                  </a:lnTo>
                  <a:lnTo>
                    <a:pt x="1950618" y="462606"/>
                  </a:lnTo>
                  <a:lnTo>
                    <a:pt x="1954101" y="462078"/>
                  </a:lnTo>
                  <a:lnTo>
                    <a:pt x="1957584" y="461550"/>
                  </a:lnTo>
                  <a:lnTo>
                    <a:pt x="1961068" y="461022"/>
                  </a:lnTo>
                  <a:lnTo>
                    <a:pt x="1964551" y="460495"/>
                  </a:lnTo>
                  <a:lnTo>
                    <a:pt x="1968034" y="459967"/>
                  </a:lnTo>
                  <a:lnTo>
                    <a:pt x="1971517" y="463892"/>
                  </a:lnTo>
                  <a:lnTo>
                    <a:pt x="1975001" y="463371"/>
                  </a:lnTo>
                  <a:lnTo>
                    <a:pt x="1978484" y="462851"/>
                  </a:lnTo>
                  <a:lnTo>
                    <a:pt x="1981967" y="462331"/>
                  </a:lnTo>
                  <a:lnTo>
                    <a:pt x="1985450" y="461811"/>
                  </a:lnTo>
                  <a:lnTo>
                    <a:pt x="1988934" y="461291"/>
                  </a:lnTo>
                  <a:lnTo>
                    <a:pt x="1992417" y="460771"/>
                  </a:lnTo>
                  <a:lnTo>
                    <a:pt x="1995900" y="460252"/>
                  </a:lnTo>
                  <a:lnTo>
                    <a:pt x="1999383" y="460618"/>
                  </a:lnTo>
                  <a:lnTo>
                    <a:pt x="2002867" y="460100"/>
                  </a:lnTo>
                  <a:lnTo>
                    <a:pt x="2006350" y="459583"/>
                  </a:lnTo>
                  <a:lnTo>
                    <a:pt x="2009833" y="459065"/>
                  </a:lnTo>
                  <a:lnTo>
                    <a:pt x="2013316" y="458548"/>
                  </a:lnTo>
                  <a:lnTo>
                    <a:pt x="2016799" y="458030"/>
                  </a:lnTo>
                  <a:lnTo>
                    <a:pt x="2020283" y="457513"/>
                  </a:lnTo>
                  <a:lnTo>
                    <a:pt x="2023766" y="456996"/>
                  </a:lnTo>
                  <a:lnTo>
                    <a:pt x="2027249" y="466868"/>
                  </a:lnTo>
                  <a:lnTo>
                    <a:pt x="2030732" y="466366"/>
                  </a:lnTo>
                  <a:lnTo>
                    <a:pt x="2034216" y="465864"/>
                  </a:lnTo>
                  <a:lnTo>
                    <a:pt x="2037699" y="465362"/>
                  </a:lnTo>
                  <a:lnTo>
                    <a:pt x="2041182" y="464860"/>
                  </a:lnTo>
                  <a:lnTo>
                    <a:pt x="2044665" y="464359"/>
                  </a:lnTo>
                  <a:lnTo>
                    <a:pt x="2048149" y="463858"/>
                  </a:lnTo>
                  <a:lnTo>
                    <a:pt x="2051632" y="463357"/>
                  </a:lnTo>
                  <a:lnTo>
                    <a:pt x="2055115" y="462856"/>
                  </a:lnTo>
                  <a:lnTo>
                    <a:pt x="2058598" y="465300"/>
                  </a:lnTo>
                  <a:lnTo>
                    <a:pt x="2062082" y="464803"/>
                  </a:lnTo>
                  <a:lnTo>
                    <a:pt x="2065565" y="464307"/>
                  </a:lnTo>
                  <a:lnTo>
                    <a:pt x="2069048" y="463811"/>
                  </a:lnTo>
                  <a:lnTo>
                    <a:pt x="2072531" y="463315"/>
                  </a:lnTo>
                  <a:lnTo>
                    <a:pt x="2076015" y="462819"/>
                  </a:lnTo>
                  <a:lnTo>
                    <a:pt x="2079498" y="462323"/>
                  </a:lnTo>
                  <a:lnTo>
                    <a:pt x="2082981" y="461827"/>
                  </a:lnTo>
                  <a:lnTo>
                    <a:pt x="2086464" y="463426"/>
                  </a:lnTo>
                  <a:lnTo>
                    <a:pt x="2089948" y="462933"/>
                  </a:lnTo>
                  <a:lnTo>
                    <a:pt x="2093431" y="462441"/>
                  </a:lnTo>
                  <a:lnTo>
                    <a:pt x="2096914" y="461949"/>
                  </a:lnTo>
                  <a:lnTo>
                    <a:pt x="2100397" y="461457"/>
                  </a:lnTo>
                  <a:lnTo>
                    <a:pt x="2103881" y="460965"/>
                  </a:lnTo>
                  <a:lnTo>
                    <a:pt x="2107364" y="460473"/>
                  </a:lnTo>
                  <a:lnTo>
                    <a:pt x="2110847" y="459981"/>
                  </a:lnTo>
                  <a:lnTo>
                    <a:pt x="2114330" y="459490"/>
                  </a:lnTo>
                  <a:lnTo>
                    <a:pt x="2117814" y="458999"/>
                  </a:lnTo>
                  <a:lnTo>
                    <a:pt x="2121297" y="458508"/>
                  </a:lnTo>
                  <a:lnTo>
                    <a:pt x="2124780" y="458017"/>
                  </a:lnTo>
                  <a:lnTo>
                    <a:pt x="2128263" y="457526"/>
                  </a:lnTo>
                  <a:lnTo>
                    <a:pt x="2131747" y="457035"/>
                  </a:lnTo>
                  <a:lnTo>
                    <a:pt x="2135230" y="456544"/>
                  </a:lnTo>
                  <a:lnTo>
                    <a:pt x="2138713" y="456054"/>
                  </a:lnTo>
                  <a:lnTo>
                    <a:pt x="2142196" y="469809"/>
                  </a:lnTo>
                  <a:lnTo>
                    <a:pt x="2145680" y="469337"/>
                  </a:lnTo>
                  <a:lnTo>
                    <a:pt x="2149163" y="468866"/>
                  </a:lnTo>
                  <a:lnTo>
                    <a:pt x="2152646" y="468395"/>
                  </a:lnTo>
                  <a:lnTo>
                    <a:pt x="2156129" y="467924"/>
                  </a:lnTo>
                  <a:lnTo>
                    <a:pt x="2159613" y="467454"/>
                  </a:lnTo>
                  <a:lnTo>
                    <a:pt x="2163096" y="466983"/>
                  </a:lnTo>
                  <a:lnTo>
                    <a:pt x="2166579" y="466513"/>
                  </a:lnTo>
                  <a:lnTo>
                    <a:pt x="2170062" y="466043"/>
                  </a:lnTo>
                  <a:lnTo>
                    <a:pt x="2173546" y="465572"/>
                  </a:lnTo>
                  <a:lnTo>
                    <a:pt x="2177029" y="465102"/>
                  </a:lnTo>
                  <a:lnTo>
                    <a:pt x="2180512" y="464633"/>
                  </a:lnTo>
                  <a:lnTo>
                    <a:pt x="2183995" y="464163"/>
                  </a:lnTo>
                  <a:lnTo>
                    <a:pt x="2187479" y="463693"/>
                  </a:lnTo>
                  <a:lnTo>
                    <a:pt x="2190962" y="463224"/>
                  </a:lnTo>
                  <a:lnTo>
                    <a:pt x="2194445" y="462755"/>
                  </a:lnTo>
                  <a:lnTo>
                    <a:pt x="2197928" y="462285"/>
                  </a:lnTo>
                  <a:lnTo>
                    <a:pt x="2201412" y="461816"/>
                  </a:lnTo>
                  <a:lnTo>
                    <a:pt x="2204895" y="461348"/>
                  </a:lnTo>
                  <a:lnTo>
                    <a:pt x="2208378" y="460879"/>
                  </a:lnTo>
                  <a:lnTo>
                    <a:pt x="2211861" y="460410"/>
                  </a:lnTo>
                  <a:lnTo>
                    <a:pt x="2215345" y="459942"/>
                  </a:lnTo>
                  <a:lnTo>
                    <a:pt x="2218828" y="459473"/>
                  </a:lnTo>
                  <a:lnTo>
                    <a:pt x="2222311" y="459005"/>
                  </a:lnTo>
                  <a:lnTo>
                    <a:pt x="2225794" y="458537"/>
                  </a:lnTo>
                  <a:lnTo>
                    <a:pt x="2229278" y="477395"/>
                  </a:lnTo>
                  <a:lnTo>
                    <a:pt x="2232761" y="476951"/>
                  </a:lnTo>
                  <a:lnTo>
                    <a:pt x="2236244" y="476508"/>
                  </a:lnTo>
                  <a:lnTo>
                    <a:pt x="2239727" y="476066"/>
                  </a:lnTo>
                  <a:lnTo>
                    <a:pt x="2243211" y="475623"/>
                  </a:lnTo>
                  <a:lnTo>
                    <a:pt x="2246694" y="475180"/>
                  </a:lnTo>
                  <a:lnTo>
                    <a:pt x="2250177" y="474738"/>
                  </a:lnTo>
                  <a:lnTo>
                    <a:pt x="2253660" y="474295"/>
                  </a:lnTo>
                  <a:lnTo>
                    <a:pt x="2257144" y="474931"/>
                  </a:lnTo>
                  <a:lnTo>
                    <a:pt x="2260627" y="474490"/>
                  </a:lnTo>
                  <a:lnTo>
                    <a:pt x="2264110" y="474049"/>
                  </a:lnTo>
                  <a:lnTo>
                    <a:pt x="2267593" y="473609"/>
                  </a:lnTo>
                  <a:lnTo>
                    <a:pt x="2271077" y="473168"/>
                  </a:lnTo>
                  <a:lnTo>
                    <a:pt x="2274560" y="472728"/>
                  </a:lnTo>
                  <a:lnTo>
                    <a:pt x="2278043" y="472288"/>
                  </a:lnTo>
                  <a:lnTo>
                    <a:pt x="2281526" y="471848"/>
                  </a:lnTo>
                  <a:lnTo>
                    <a:pt x="2285010" y="485241"/>
                  </a:lnTo>
                  <a:lnTo>
                    <a:pt x="2288493" y="484819"/>
                  </a:lnTo>
                  <a:lnTo>
                    <a:pt x="2291976" y="484397"/>
                  </a:lnTo>
                  <a:lnTo>
                    <a:pt x="2295459" y="483974"/>
                  </a:lnTo>
                  <a:lnTo>
                    <a:pt x="2298942" y="483552"/>
                  </a:lnTo>
                  <a:lnTo>
                    <a:pt x="2302426" y="483130"/>
                  </a:lnTo>
                  <a:lnTo>
                    <a:pt x="2305909" y="482708"/>
                  </a:lnTo>
                  <a:lnTo>
                    <a:pt x="2309392" y="482286"/>
                  </a:lnTo>
                  <a:lnTo>
                    <a:pt x="2312875" y="487441"/>
                  </a:lnTo>
                  <a:lnTo>
                    <a:pt x="2316359" y="487027"/>
                  </a:lnTo>
                  <a:lnTo>
                    <a:pt x="2319842" y="486612"/>
                  </a:lnTo>
                  <a:lnTo>
                    <a:pt x="2323325" y="486198"/>
                  </a:lnTo>
                  <a:lnTo>
                    <a:pt x="2326808" y="485783"/>
                  </a:lnTo>
                  <a:lnTo>
                    <a:pt x="2330292" y="485369"/>
                  </a:lnTo>
                  <a:lnTo>
                    <a:pt x="2333775" y="484955"/>
                  </a:lnTo>
                  <a:lnTo>
                    <a:pt x="2337258" y="484541"/>
                  </a:lnTo>
                  <a:lnTo>
                    <a:pt x="2340741" y="484127"/>
                  </a:lnTo>
                  <a:lnTo>
                    <a:pt x="2344225" y="486616"/>
                  </a:lnTo>
                  <a:lnTo>
                    <a:pt x="2347708" y="486206"/>
                  </a:lnTo>
                  <a:lnTo>
                    <a:pt x="2351191" y="485796"/>
                  </a:lnTo>
                  <a:lnTo>
                    <a:pt x="2354674" y="485386"/>
                  </a:lnTo>
                  <a:lnTo>
                    <a:pt x="2358158" y="484976"/>
                  </a:lnTo>
                  <a:lnTo>
                    <a:pt x="2361641" y="484567"/>
                  </a:lnTo>
                  <a:lnTo>
                    <a:pt x="2365124" y="484157"/>
                  </a:lnTo>
                  <a:lnTo>
                    <a:pt x="2368607" y="483748"/>
                  </a:lnTo>
                  <a:lnTo>
                    <a:pt x="2372091" y="483338"/>
                  </a:lnTo>
                  <a:lnTo>
                    <a:pt x="2375574" y="482929"/>
                  </a:lnTo>
                  <a:lnTo>
                    <a:pt x="2379057" y="482520"/>
                  </a:lnTo>
                  <a:lnTo>
                    <a:pt x="2382540" y="482111"/>
                  </a:lnTo>
                  <a:lnTo>
                    <a:pt x="2386024" y="481702"/>
                  </a:lnTo>
                  <a:lnTo>
                    <a:pt x="2389507" y="481293"/>
                  </a:lnTo>
                  <a:lnTo>
                    <a:pt x="2392990" y="480884"/>
                  </a:lnTo>
                  <a:lnTo>
                    <a:pt x="2396473" y="480475"/>
                  </a:lnTo>
                  <a:lnTo>
                    <a:pt x="2399957" y="480067"/>
                  </a:lnTo>
                  <a:lnTo>
                    <a:pt x="2403440" y="479658"/>
                  </a:lnTo>
                  <a:lnTo>
                    <a:pt x="2406923" y="479250"/>
                  </a:lnTo>
                  <a:lnTo>
                    <a:pt x="2410406" y="478842"/>
                  </a:lnTo>
                  <a:lnTo>
                    <a:pt x="2413890" y="478434"/>
                  </a:lnTo>
                  <a:lnTo>
                    <a:pt x="2417373" y="478026"/>
                  </a:lnTo>
                  <a:lnTo>
                    <a:pt x="2420856" y="477618"/>
                  </a:lnTo>
                  <a:lnTo>
                    <a:pt x="2424339" y="477210"/>
                  </a:lnTo>
                  <a:lnTo>
                    <a:pt x="2427823" y="482295"/>
                  </a:lnTo>
                  <a:lnTo>
                    <a:pt x="2431306" y="481893"/>
                  </a:lnTo>
                  <a:lnTo>
                    <a:pt x="2434789" y="481492"/>
                  </a:lnTo>
                  <a:lnTo>
                    <a:pt x="2438272" y="481091"/>
                  </a:lnTo>
                  <a:lnTo>
                    <a:pt x="2441756" y="480691"/>
                  </a:lnTo>
                  <a:lnTo>
                    <a:pt x="2445239" y="480290"/>
                  </a:lnTo>
                  <a:lnTo>
                    <a:pt x="2448722" y="479889"/>
                  </a:lnTo>
                  <a:lnTo>
                    <a:pt x="2452205" y="479489"/>
                  </a:lnTo>
                  <a:lnTo>
                    <a:pt x="2455689" y="484131"/>
                  </a:lnTo>
                  <a:lnTo>
                    <a:pt x="2459172" y="483737"/>
                  </a:lnTo>
                  <a:lnTo>
                    <a:pt x="2462655" y="483342"/>
                  </a:lnTo>
                  <a:lnTo>
                    <a:pt x="2466138" y="482948"/>
                  </a:lnTo>
                  <a:lnTo>
                    <a:pt x="2469622" y="482554"/>
                  </a:lnTo>
                  <a:lnTo>
                    <a:pt x="2473105" y="482160"/>
                  </a:lnTo>
                  <a:lnTo>
                    <a:pt x="2476588" y="481766"/>
                  </a:lnTo>
                  <a:lnTo>
                    <a:pt x="2480071" y="481372"/>
                  </a:lnTo>
                  <a:lnTo>
                    <a:pt x="2483555" y="480978"/>
                  </a:lnTo>
                  <a:lnTo>
                    <a:pt x="2487038" y="481833"/>
                  </a:lnTo>
                  <a:lnTo>
                    <a:pt x="2490521" y="481441"/>
                  </a:lnTo>
                  <a:lnTo>
                    <a:pt x="2494004" y="481049"/>
                  </a:lnTo>
                  <a:lnTo>
                    <a:pt x="2497488" y="480657"/>
                  </a:lnTo>
                  <a:lnTo>
                    <a:pt x="2500971" y="480265"/>
                  </a:lnTo>
                  <a:lnTo>
                    <a:pt x="2504454" y="479873"/>
                  </a:lnTo>
                  <a:lnTo>
                    <a:pt x="2507937" y="479482"/>
                  </a:lnTo>
                  <a:lnTo>
                    <a:pt x="2511421" y="479090"/>
                  </a:lnTo>
                  <a:lnTo>
                    <a:pt x="2514904" y="479325"/>
                  </a:lnTo>
                  <a:lnTo>
                    <a:pt x="2518387" y="478934"/>
                  </a:lnTo>
                  <a:lnTo>
                    <a:pt x="2521870" y="478544"/>
                  </a:lnTo>
                  <a:lnTo>
                    <a:pt x="2525354" y="478153"/>
                  </a:lnTo>
                  <a:lnTo>
                    <a:pt x="2528837" y="477763"/>
                  </a:lnTo>
                  <a:lnTo>
                    <a:pt x="2532320" y="477373"/>
                  </a:lnTo>
                  <a:lnTo>
                    <a:pt x="2535803" y="476982"/>
                  </a:lnTo>
                  <a:lnTo>
                    <a:pt x="2539287" y="476592"/>
                  </a:lnTo>
                  <a:lnTo>
                    <a:pt x="2542770" y="482079"/>
                  </a:lnTo>
                  <a:lnTo>
                    <a:pt x="2546253" y="481695"/>
                  </a:lnTo>
                  <a:lnTo>
                    <a:pt x="2549736" y="481312"/>
                  </a:lnTo>
                  <a:lnTo>
                    <a:pt x="2553220" y="480929"/>
                  </a:lnTo>
                  <a:lnTo>
                    <a:pt x="2556703" y="480546"/>
                  </a:lnTo>
                  <a:lnTo>
                    <a:pt x="2560186" y="480163"/>
                  </a:lnTo>
                  <a:lnTo>
                    <a:pt x="2563669" y="479781"/>
                  </a:lnTo>
                  <a:lnTo>
                    <a:pt x="2567153" y="479398"/>
                  </a:lnTo>
                  <a:lnTo>
                    <a:pt x="2570636" y="489660"/>
                  </a:lnTo>
                  <a:lnTo>
                    <a:pt x="2574119" y="489289"/>
                  </a:lnTo>
                  <a:lnTo>
                    <a:pt x="2577602" y="488919"/>
                  </a:lnTo>
                  <a:lnTo>
                    <a:pt x="2581085" y="488548"/>
                  </a:lnTo>
                  <a:lnTo>
                    <a:pt x="2584569" y="488178"/>
                  </a:lnTo>
                  <a:lnTo>
                    <a:pt x="2588052" y="487808"/>
                  </a:lnTo>
                  <a:lnTo>
                    <a:pt x="2591535" y="487438"/>
                  </a:lnTo>
                  <a:lnTo>
                    <a:pt x="2595018" y="487068"/>
                  </a:lnTo>
                  <a:lnTo>
                    <a:pt x="2598502" y="488985"/>
                  </a:lnTo>
                  <a:lnTo>
                    <a:pt x="2601985" y="488618"/>
                  </a:lnTo>
                  <a:lnTo>
                    <a:pt x="2605468" y="488250"/>
                  </a:lnTo>
                  <a:lnTo>
                    <a:pt x="2608951" y="487883"/>
                  </a:lnTo>
                  <a:lnTo>
                    <a:pt x="2612435" y="487516"/>
                  </a:lnTo>
                  <a:lnTo>
                    <a:pt x="2615918" y="487149"/>
                  </a:lnTo>
                  <a:lnTo>
                    <a:pt x="2619401" y="486782"/>
                  </a:lnTo>
                  <a:lnTo>
                    <a:pt x="2622884" y="486415"/>
                  </a:lnTo>
                  <a:lnTo>
                    <a:pt x="2626368" y="486048"/>
                  </a:lnTo>
                  <a:lnTo>
                    <a:pt x="2629851" y="485968"/>
                  </a:lnTo>
                  <a:lnTo>
                    <a:pt x="2633334" y="485602"/>
                  </a:lnTo>
                  <a:lnTo>
                    <a:pt x="2636817" y="485235"/>
                  </a:lnTo>
                  <a:lnTo>
                    <a:pt x="2640301" y="484869"/>
                  </a:lnTo>
                  <a:lnTo>
                    <a:pt x="2643784" y="484503"/>
                  </a:lnTo>
                  <a:lnTo>
                    <a:pt x="2647267" y="484137"/>
                  </a:lnTo>
                  <a:lnTo>
                    <a:pt x="2650750" y="483771"/>
                  </a:lnTo>
                  <a:lnTo>
                    <a:pt x="2654234" y="483405"/>
                  </a:lnTo>
                  <a:lnTo>
                    <a:pt x="2657717" y="483328"/>
                  </a:lnTo>
                  <a:lnTo>
                    <a:pt x="2661200" y="482963"/>
                  </a:lnTo>
                  <a:lnTo>
                    <a:pt x="2664683" y="482597"/>
                  </a:lnTo>
                  <a:lnTo>
                    <a:pt x="2668167" y="482232"/>
                  </a:lnTo>
                  <a:lnTo>
                    <a:pt x="2671650" y="481867"/>
                  </a:lnTo>
                  <a:lnTo>
                    <a:pt x="2675133" y="481502"/>
                  </a:lnTo>
                  <a:lnTo>
                    <a:pt x="2678616" y="481137"/>
                  </a:lnTo>
                  <a:lnTo>
                    <a:pt x="2682100" y="480773"/>
                  </a:lnTo>
                  <a:lnTo>
                    <a:pt x="2685583" y="480426"/>
                  </a:lnTo>
                  <a:lnTo>
                    <a:pt x="2689066" y="480097"/>
                  </a:lnTo>
                  <a:lnTo>
                    <a:pt x="2692549" y="479768"/>
                  </a:lnTo>
                  <a:lnTo>
                    <a:pt x="2696033" y="479439"/>
                  </a:lnTo>
                  <a:lnTo>
                    <a:pt x="2699516" y="479110"/>
                  </a:lnTo>
                  <a:lnTo>
                    <a:pt x="2702999" y="478782"/>
                  </a:lnTo>
                  <a:lnTo>
                    <a:pt x="2706482" y="478453"/>
                  </a:lnTo>
                  <a:lnTo>
                    <a:pt x="2709966" y="478125"/>
                  </a:lnTo>
                  <a:lnTo>
                    <a:pt x="2713449" y="479241"/>
                  </a:lnTo>
                  <a:lnTo>
                    <a:pt x="2716932" y="478879"/>
                  </a:lnTo>
                  <a:lnTo>
                    <a:pt x="2720415" y="478517"/>
                  </a:lnTo>
                  <a:lnTo>
                    <a:pt x="2723899" y="478155"/>
                  </a:lnTo>
                  <a:lnTo>
                    <a:pt x="2727382" y="477793"/>
                  </a:lnTo>
                  <a:lnTo>
                    <a:pt x="2730865" y="477431"/>
                  </a:lnTo>
                  <a:lnTo>
                    <a:pt x="2734348" y="477069"/>
                  </a:lnTo>
                  <a:lnTo>
                    <a:pt x="2737832" y="476708"/>
                  </a:lnTo>
                  <a:lnTo>
                    <a:pt x="2741315" y="480098"/>
                  </a:lnTo>
                  <a:lnTo>
                    <a:pt x="2744798" y="479740"/>
                  </a:lnTo>
                  <a:lnTo>
                    <a:pt x="2748281" y="479383"/>
                  </a:lnTo>
                  <a:lnTo>
                    <a:pt x="2751765" y="479025"/>
                  </a:lnTo>
                  <a:lnTo>
                    <a:pt x="2755248" y="478668"/>
                  </a:lnTo>
                  <a:lnTo>
                    <a:pt x="2758731" y="478311"/>
                  </a:lnTo>
                  <a:lnTo>
                    <a:pt x="2762214" y="477954"/>
                  </a:lnTo>
                  <a:lnTo>
                    <a:pt x="2765698" y="477597"/>
                  </a:lnTo>
                  <a:lnTo>
                    <a:pt x="2769181" y="477240"/>
                  </a:lnTo>
                  <a:lnTo>
                    <a:pt x="2772664" y="479168"/>
                  </a:lnTo>
                  <a:lnTo>
                    <a:pt x="2776147" y="478814"/>
                  </a:lnTo>
                  <a:lnTo>
                    <a:pt x="2779631" y="478460"/>
                  </a:lnTo>
                  <a:lnTo>
                    <a:pt x="2783114" y="478105"/>
                  </a:lnTo>
                  <a:lnTo>
                    <a:pt x="2786597" y="477751"/>
                  </a:lnTo>
                  <a:lnTo>
                    <a:pt x="2790080" y="477397"/>
                  </a:lnTo>
                  <a:lnTo>
                    <a:pt x="2793564" y="477043"/>
                  </a:lnTo>
                  <a:lnTo>
                    <a:pt x="2797047" y="476689"/>
                  </a:lnTo>
                  <a:lnTo>
                    <a:pt x="2800530" y="494894"/>
                  </a:lnTo>
                  <a:lnTo>
                    <a:pt x="2804013" y="494559"/>
                  </a:lnTo>
                  <a:lnTo>
                    <a:pt x="2807497" y="494224"/>
                  </a:lnTo>
                  <a:lnTo>
                    <a:pt x="2810980" y="493890"/>
                  </a:lnTo>
                  <a:lnTo>
                    <a:pt x="2814463" y="493555"/>
                  </a:lnTo>
                  <a:lnTo>
                    <a:pt x="2817946" y="493221"/>
                  </a:lnTo>
                  <a:lnTo>
                    <a:pt x="2821430" y="492886"/>
                  </a:lnTo>
                  <a:lnTo>
                    <a:pt x="2824913" y="492552"/>
                  </a:lnTo>
                  <a:lnTo>
                    <a:pt x="2828396" y="494747"/>
                  </a:lnTo>
                  <a:lnTo>
                    <a:pt x="2831879" y="494415"/>
                  </a:lnTo>
                  <a:lnTo>
                    <a:pt x="2835363" y="494084"/>
                  </a:lnTo>
                  <a:lnTo>
                    <a:pt x="2838846" y="493752"/>
                  </a:lnTo>
                  <a:lnTo>
                    <a:pt x="2842329" y="493421"/>
                  </a:lnTo>
                  <a:lnTo>
                    <a:pt x="2845812" y="493089"/>
                  </a:lnTo>
                  <a:lnTo>
                    <a:pt x="2849296" y="492758"/>
                  </a:lnTo>
                  <a:lnTo>
                    <a:pt x="2852779" y="492427"/>
                  </a:lnTo>
                  <a:lnTo>
                    <a:pt x="2856262" y="493605"/>
                  </a:lnTo>
                  <a:lnTo>
                    <a:pt x="2859745" y="493275"/>
                  </a:lnTo>
                  <a:lnTo>
                    <a:pt x="2863229" y="492946"/>
                  </a:lnTo>
                  <a:lnTo>
                    <a:pt x="2866712" y="492616"/>
                  </a:lnTo>
                  <a:lnTo>
                    <a:pt x="2870195" y="492287"/>
                  </a:lnTo>
                  <a:lnTo>
                    <a:pt x="2873678" y="491958"/>
                  </a:lnTo>
                  <a:lnTo>
                    <a:pt x="2877161" y="491628"/>
                  </a:lnTo>
                  <a:lnTo>
                    <a:pt x="2880645" y="491299"/>
                  </a:lnTo>
                  <a:lnTo>
                    <a:pt x="2884128" y="496175"/>
                  </a:lnTo>
                  <a:lnTo>
                    <a:pt x="2887611" y="495851"/>
                  </a:lnTo>
                  <a:lnTo>
                    <a:pt x="2891094" y="495528"/>
                  </a:lnTo>
                  <a:lnTo>
                    <a:pt x="2894578" y="495204"/>
                  </a:lnTo>
                  <a:lnTo>
                    <a:pt x="2898061" y="494880"/>
                  </a:lnTo>
                  <a:lnTo>
                    <a:pt x="2901544" y="494557"/>
                  </a:lnTo>
                  <a:lnTo>
                    <a:pt x="2905027" y="494233"/>
                  </a:lnTo>
                  <a:lnTo>
                    <a:pt x="2908511" y="493910"/>
                  </a:lnTo>
                  <a:lnTo>
                    <a:pt x="2911994" y="493587"/>
                  </a:lnTo>
                  <a:lnTo>
                    <a:pt x="2915477" y="493999"/>
                  </a:lnTo>
                  <a:lnTo>
                    <a:pt x="2918960" y="493676"/>
                  </a:lnTo>
                  <a:lnTo>
                    <a:pt x="2922444" y="493354"/>
                  </a:lnTo>
                  <a:lnTo>
                    <a:pt x="2925927" y="493032"/>
                  </a:lnTo>
                  <a:lnTo>
                    <a:pt x="2929410" y="492709"/>
                  </a:lnTo>
                  <a:lnTo>
                    <a:pt x="2932893" y="492387"/>
                  </a:lnTo>
                  <a:lnTo>
                    <a:pt x="2936377" y="492065"/>
                  </a:lnTo>
                  <a:lnTo>
                    <a:pt x="2939860" y="491743"/>
                  </a:lnTo>
                  <a:lnTo>
                    <a:pt x="2943343" y="492158"/>
                  </a:lnTo>
                  <a:lnTo>
                    <a:pt x="2946826" y="491837"/>
                  </a:lnTo>
                  <a:lnTo>
                    <a:pt x="2950310" y="491516"/>
                  </a:lnTo>
                  <a:lnTo>
                    <a:pt x="2953793" y="491195"/>
                  </a:lnTo>
                  <a:lnTo>
                    <a:pt x="2957276" y="490874"/>
                  </a:lnTo>
                  <a:lnTo>
                    <a:pt x="2960759" y="490553"/>
                  </a:lnTo>
                  <a:lnTo>
                    <a:pt x="2964243" y="490232"/>
                  </a:lnTo>
                  <a:lnTo>
                    <a:pt x="2967726" y="489911"/>
                  </a:lnTo>
                  <a:lnTo>
                    <a:pt x="2971209" y="492769"/>
                  </a:lnTo>
                  <a:lnTo>
                    <a:pt x="2974692" y="492452"/>
                  </a:lnTo>
                  <a:lnTo>
                    <a:pt x="2978176" y="492134"/>
                  </a:lnTo>
                  <a:lnTo>
                    <a:pt x="2981659" y="491817"/>
                  </a:lnTo>
                  <a:lnTo>
                    <a:pt x="2985142" y="491499"/>
                  </a:lnTo>
                  <a:lnTo>
                    <a:pt x="2988625" y="491182"/>
                  </a:lnTo>
                  <a:lnTo>
                    <a:pt x="2992109" y="490864"/>
                  </a:lnTo>
                  <a:lnTo>
                    <a:pt x="2995592" y="490547"/>
                  </a:lnTo>
                  <a:lnTo>
                    <a:pt x="2999075" y="491686"/>
                  </a:lnTo>
                  <a:lnTo>
                    <a:pt x="3002558" y="491370"/>
                  </a:lnTo>
                  <a:lnTo>
                    <a:pt x="3006042" y="491054"/>
                  </a:lnTo>
                  <a:lnTo>
                    <a:pt x="3009525" y="490739"/>
                  </a:lnTo>
                  <a:lnTo>
                    <a:pt x="3013008" y="490423"/>
                  </a:lnTo>
                  <a:lnTo>
                    <a:pt x="3016491" y="490108"/>
                  </a:lnTo>
                  <a:lnTo>
                    <a:pt x="3019975" y="489792"/>
                  </a:lnTo>
                  <a:lnTo>
                    <a:pt x="3023458" y="489477"/>
                  </a:lnTo>
                  <a:lnTo>
                    <a:pt x="3026941" y="493241"/>
                  </a:lnTo>
                  <a:lnTo>
                    <a:pt x="3030424" y="492930"/>
                  </a:lnTo>
                  <a:lnTo>
                    <a:pt x="3033908" y="492619"/>
                  </a:lnTo>
                  <a:lnTo>
                    <a:pt x="3037391" y="492308"/>
                  </a:lnTo>
                  <a:lnTo>
                    <a:pt x="3040874" y="491997"/>
                  </a:lnTo>
                  <a:lnTo>
                    <a:pt x="3044357" y="491685"/>
                  </a:lnTo>
                  <a:lnTo>
                    <a:pt x="3047841" y="491374"/>
                  </a:lnTo>
                  <a:lnTo>
                    <a:pt x="3051324" y="491063"/>
                  </a:lnTo>
                  <a:lnTo>
                    <a:pt x="3054807" y="490753"/>
                  </a:lnTo>
                  <a:lnTo>
                    <a:pt x="3058290" y="491156"/>
                  </a:lnTo>
                  <a:lnTo>
                    <a:pt x="3061774" y="490846"/>
                  </a:lnTo>
                  <a:lnTo>
                    <a:pt x="3065257" y="490536"/>
                  </a:lnTo>
                  <a:lnTo>
                    <a:pt x="3068740" y="490226"/>
                  </a:lnTo>
                  <a:lnTo>
                    <a:pt x="3072223" y="489916"/>
                  </a:lnTo>
                  <a:lnTo>
                    <a:pt x="3075707" y="489606"/>
                  </a:lnTo>
                  <a:lnTo>
                    <a:pt x="3079190" y="489297"/>
                  </a:lnTo>
                  <a:lnTo>
                    <a:pt x="3082673" y="488987"/>
                  </a:lnTo>
                  <a:lnTo>
                    <a:pt x="3086156" y="496147"/>
                  </a:lnTo>
                  <a:lnTo>
                    <a:pt x="3089640" y="495845"/>
                  </a:lnTo>
                  <a:lnTo>
                    <a:pt x="3093123" y="495542"/>
                  </a:lnTo>
                  <a:lnTo>
                    <a:pt x="3096606" y="495240"/>
                  </a:lnTo>
                  <a:lnTo>
                    <a:pt x="3100089" y="494937"/>
                  </a:lnTo>
                  <a:lnTo>
                    <a:pt x="3103573" y="494635"/>
                  </a:lnTo>
                  <a:lnTo>
                    <a:pt x="3107056" y="494332"/>
                  </a:lnTo>
                  <a:lnTo>
                    <a:pt x="3110539" y="494030"/>
                  </a:lnTo>
                  <a:lnTo>
                    <a:pt x="3114022" y="494870"/>
                  </a:lnTo>
                  <a:lnTo>
                    <a:pt x="3117506" y="494569"/>
                  </a:lnTo>
                  <a:lnTo>
                    <a:pt x="3120989" y="494268"/>
                  </a:lnTo>
                  <a:lnTo>
                    <a:pt x="3124472" y="493967"/>
                  </a:lnTo>
                  <a:lnTo>
                    <a:pt x="3127955" y="493666"/>
                  </a:lnTo>
                  <a:lnTo>
                    <a:pt x="3131439" y="493365"/>
                  </a:lnTo>
                  <a:lnTo>
                    <a:pt x="3134922" y="493064"/>
                  </a:lnTo>
                  <a:lnTo>
                    <a:pt x="3138405" y="492764"/>
                  </a:lnTo>
                  <a:lnTo>
                    <a:pt x="3141888" y="499622"/>
                  </a:lnTo>
                  <a:lnTo>
                    <a:pt x="3145372" y="499328"/>
                  </a:lnTo>
                  <a:lnTo>
                    <a:pt x="3148855" y="499034"/>
                  </a:lnTo>
                  <a:lnTo>
                    <a:pt x="3152338" y="498740"/>
                  </a:lnTo>
                  <a:lnTo>
                    <a:pt x="3155821" y="498446"/>
                  </a:lnTo>
                  <a:lnTo>
                    <a:pt x="3159304" y="498152"/>
                  </a:lnTo>
                  <a:lnTo>
                    <a:pt x="3162788" y="497858"/>
                  </a:lnTo>
                  <a:lnTo>
                    <a:pt x="3166271" y="497565"/>
                  </a:lnTo>
                  <a:lnTo>
                    <a:pt x="3169754" y="500748"/>
                  </a:lnTo>
                  <a:lnTo>
                    <a:pt x="3173237" y="500458"/>
                  </a:lnTo>
                  <a:lnTo>
                    <a:pt x="3176721" y="500167"/>
                  </a:lnTo>
                  <a:lnTo>
                    <a:pt x="3180204" y="499877"/>
                  </a:lnTo>
                  <a:lnTo>
                    <a:pt x="3183687" y="499587"/>
                  </a:lnTo>
                  <a:lnTo>
                    <a:pt x="3187170" y="499296"/>
                  </a:lnTo>
                  <a:lnTo>
                    <a:pt x="3190654" y="499006"/>
                  </a:lnTo>
                  <a:lnTo>
                    <a:pt x="3194137" y="498716"/>
                  </a:lnTo>
                  <a:lnTo>
                    <a:pt x="3197620" y="498426"/>
                  </a:lnTo>
                  <a:lnTo>
                    <a:pt x="3201103" y="498568"/>
                  </a:lnTo>
                  <a:lnTo>
                    <a:pt x="3204587" y="498279"/>
                  </a:lnTo>
                  <a:lnTo>
                    <a:pt x="3208070" y="497989"/>
                  </a:lnTo>
                  <a:lnTo>
                    <a:pt x="3211553" y="497700"/>
                  </a:lnTo>
                  <a:lnTo>
                    <a:pt x="3215036" y="497410"/>
                  </a:lnTo>
                  <a:lnTo>
                    <a:pt x="3218520" y="497121"/>
                  </a:lnTo>
                  <a:lnTo>
                    <a:pt x="3222003" y="496832"/>
                  </a:lnTo>
                  <a:lnTo>
                    <a:pt x="3225486" y="496542"/>
                  </a:lnTo>
                  <a:lnTo>
                    <a:pt x="3228969" y="500959"/>
                  </a:lnTo>
                  <a:lnTo>
                    <a:pt x="3232453" y="500674"/>
                  </a:lnTo>
                  <a:lnTo>
                    <a:pt x="3235936" y="500390"/>
                  </a:lnTo>
                  <a:lnTo>
                    <a:pt x="3239419" y="500105"/>
                  </a:lnTo>
                  <a:lnTo>
                    <a:pt x="3242902" y="499820"/>
                  </a:lnTo>
                  <a:lnTo>
                    <a:pt x="3246386" y="499535"/>
                  </a:lnTo>
                  <a:lnTo>
                    <a:pt x="3249869" y="499251"/>
                  </a:lnTo>
                  <a:lnTo>
                    <a:pt x="3253352" y="498966"/>
                  </a:lnTo>
                  <a:lnTo>
                    <a:pt x="3256835" y="504090"/>
                  </a:lnTo>
                  <a:lnTo>
                    <a:pt x="3260319" y="503811"/>
                  </a:lnTo>
                  <a:lnTo>
                    <a:pt x="3263802" y="503531"/>
                  </a:lnTo>
                  <a:lnTo>
                    <a:pt x="3267285" y="503251"/>
                  </a:lnTo>
                  <a:lnTo>
                    <a:pt x="3270768" y="502972"/>
                  </a:lnTo>
                  <a:lnTo>
                    <a:pt x="3274252" y="502692"/>
                  </a:lnTo>
                  <a:lnTo>
                    <a:pt x="3277735" y="502413"/>
                  </a:lnTo>
                  <a:lnTo>
                    <a:pt x="3281218" y="502134"/>
                  </a:lnTo>
                  <a:lnTo>
                    <a:pt x="3284701" y="502060"/>
                  </a:lnTo>
                  <a:lnTo>
                    <a:pt x="3288185" y="501781"/>
                  </a:lnTo>
                  <a:lnTo>
                    <a:pt x="3291668" y="501501"/>
                  </a:lnTo>
                  <a:lnTo>
                    <a:pt x="3295151" y="501222"/>
                  </a:lnTo>
                  <a:lnTo>
                    <a:pt x="3298634" y="500944"/>
                  </a:lnTo>
                  <a:lnTo>
                    <a:pt x="3302118" y="500665"/>
                  </a:lnTo>
                  <a:lnTo>
                    <a:pt x="3305601" y="500386"/>
                  </a:lnTo>
                  <a:lnTo>
                    <a:pt x="3309084" y="500107"/>
                  </a:lnTo>
                  <a:lnTo>
                    <a:pt x="3312567" y="499828"/>
                  </a:lnTo>
                  <a:lnTo>
                    <a:pt x="3316051" y="499549"/>
                  </a:lnTo>
                  <a:lnTo>
                    <a:pt x="3319534" y="499271"/>
                  </a:lnTo>
                  <a:lnTo>
                    <a:pt x="3323017" y="498992"/>
                  </a:lnTo>
                  <a:lnTo>
                    <a:pt x="3326500" y="498714"/>
                  </a:lnTo>
                  <a:lnTo>
                    <a:pt x="3329984" y="498435"/>
                  </a:lnTo>
                  <a:lnTo>
                    <a:pt x="3333467" y="498157"/>
                  </a:lnTo>
                  <a:lnTo>
                    <a:pt x="3336950" y="497878"/>
                  </a:lnTo>
                  <a:lnTo>
                    <a:pt x="3340433" y="497600"/>
                  </a:lnTo>
                  <a:lnTo>
                    <a:pt x="3343917" y="498567"/>
                  </a:lnTo>
                  <a:lnTo>
                    <a:pt x="3347400" y="498289"/>
                  </a:lnTo>
                  <a:lnTo>
                    <a:pt x="3350883" y="498012"/>
                  </a:lnTo>
                  <a:lnTo>
                    <a:pt x="3354366" y="497735"/>
                  </a:lnTo>
                  <a:lnTo>
                    <a:pt x="3357850" y="497458"/>
                  </a:lnTo>
                  <a:lnTo>
                    <a:pt x="3361333" y="497181"/>
                  </a:lnTo>
                  <a:lnTo>
                    <a:pt x="3364816" y="496904"/>
                  </a:lnTo>
                  <a:lnTo>
                    <a:pt x="3368299" y="496627"/>
                  </a:lnTo>
                  <a:lnTo>
                    <a:pt x="3371783" y="497180"/>
                  </a:lnTo>
                  <a:lnTo>
                    <a:pt x="3375266" y="496904"/>
                  </a:lnTo>
                  <a:lnTo>
                    <a:pt x="3378749" y="496628"/>
                  </a:lnTo>
                  <a:lnTo>
                    <a:pt x="3382232" y="496352"/>
                  </a:lnTo>
                  <a:lnTo>
                    <a:pt x="3385716" y="496076"/>
                  </a:lnTo>
                  <a:lnTo>
                    <a:pt x="3389199" y="495800"/>
                  </a:lnTo>
                  <a:lnTo>
                    <a:pt x="3392682" y="495524"/>
                  </a:lnTo>
                  <a:lnTo>
                    <a:pt x="3396165" y="495248"/>
                  </a:lnTo>
                  <a:lnTo>
                    <a:pt x="3399649" y="499485"/>
                  </a:lnTo>
                  <a:lnTo>
                    <a:pt x="3403132" y="499213"/>
                  </a:lnTo>
                  <a:lnTo>
                    <a:pt x="3406615" y="498941"/>
                  </a:lnTo>
                  <a:lnTo>
                    <a:pt x="3410098" y="498669"/>
                  </a:lnTo>
                  <a:lnTo>
                    <a:pt x="3413582" y="498398"/>
                  </a:lnTo>
                  <a:lnTo>
                    <a:pt x="3417065" y="498126"/>
                  </a:lnTo>
                  <a:lnTo>
                    <a:pt x="3420548" y="497854"/>
                  </a:lnTo>
                  <a:lnTo>
                    <a:pt x="3424031" y="497583"/>
                  </a:lnTo>
                  <a:lnTo>
                    <a:pt x="3427515" y="507325"/>
                  </a:lnTo>
                  <a:lnTo>
                    <a:pt x="3430998" y="507062"/>
                  </a:lnTo>
                  <a:lnTo>
                    <a:pt x="3434481" y="506799"/>
                  </a:lnTo>
                  <a:lnTo>
                    <a:pt x="3437964" y="506536"/>
                  </a:lnTo>
                  <a:lnTo>
                    <a:pt x="3441447" y="506273"/>
                  </a:lnTo>
                  <a:lnTo>
                    <a:pt x="3444931" y="506011"/>
                  </a:lnTo>
                  <a:lnTo>
                    <a:pt x="3448414" y="505748"/>
                  </a:lnTo>
                  <a:lnTo>
                    <a:pt x="3451897" y="505485"/>
                  </a:lnTo>
                  <a:lnTo>
                    <a:pt x="3455380" y="507870"/>
                  </a:lnTo>
                  <a:lnTo>
                    <a:pt x="3458864" y="507610"/>
                  </a:lnTo>
                  <a:lnTo>
                    <a:pt x="3462347" y="507349"/>
                  </a:lnTo>
                  <a:lnTo>
                    <a:pt x="3465830" y="507089"/>
                  </a:lnTo>
                  <a:lnTo>
                    <a:pt x="3469313" y="506829"/>
                  </a:lnTo>
                  <a:lnTo>
                    <a:pt x="3472797" y="506568"/>
                  </a:lnTo>
                  <a:lnTo>
                    <a:pt x="3476280" y="506308"/>
                  </a:lnTo>
                  <a:lnTo>
                    <a:pt x="3479763" y="506048"/>
                  </a:lnTo>
                  <a:lnTo>
                    <a:pt x="3483246" y="505788"/>
                  </a:lnTo>
                  <a:lnTo>
                    <a:pt x="3483246" y="505976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5064732"/>
              <a:ext cx="3483246" cy="487335"/>
            </a:xfrm>
            <a:custGeom>
              <a:avLst/>
              <a:gdLst/>
              <a:ahLst/>
              <a:cxnLst/>
              <a:rect l="0" t="0" r="0" b="0"/>
              <a:pathLst>
                <a:path w="3483246" h="487335">
                  <a:moveTo>
                    <a:pt x="0" y="487335"/>
                  </a:moveTo>
                  <a:lnTo>
                    <a:pt x="3483" y="417920"/>
                  </a:lnTo>
                  <a:lnTo>
                    <a:pt x="6966" y="351218"/>
                  </a:lnTo>
                  <a:lnTo>
                    <a:pt x="10449" y="287072"/>
                  </a:lnTo>
                  <a:lnTo>
                    <a:pt x="13932" y="225339"/>
                  </a:lnTo>
                  <a:lnTo>
                    <a:pt x="17416" y="165885"/>
                  </a:lnTo>
                  <a:lnTo>
                    <a:pt x="20899" y="108586"/>
                  </a:lnTo>
                  <a:lnTo>
                    <a:pt x="24382" y="53326"/>
                  </a:lnTo>
                  <a:lnTo>
                    <a:pt x="27865" y="0"/>
                  </a:lnTo>
                  <a:lnTo>
                    <a:pt x="31349" y="386946"/>
                  </a:lnTo>
                  <a:lnTo>
                    <a:pt x="34832" y="376148"/>
                  </a:lnTo>
                  <a:lnTo>
                    <a:pt x="38315" y="365418"/>
                  </a:lnTo>
                  <a:lnTo>
                    <a:pt x="41798" y="354757"/>
                  </a:lnTo>
                  <a:lnTo>
                    <a:pt x="45282" y="344163"/>
                  </a:lnTo>
                  <a:lnTo>
                    <a:pt x="48765" y="333635"/>
                  </a:lnTo>
                  <a:lnTo>
                    <a:pt x="52248" y="323174"/>
                  </a:lnTo>
                  <a:lnTo>
                    <a:pt x="55731" y="312779"/>
                  </a:lnTo>
                  <a:lnTo>
                    <a:pt x="59215" y="343063"/>
                  </a:lnTo>
                  <a:lnTo>
                    <a:pt x="62698" y="334948"/>
                  </a:lnTo>
                  <a:lnTo>
                    <a:pt x="66181" y="326872"/>
                  </a:lnTo>
                  <a:lnTo>
                    <a:pt x="69664" y="318835"/>
                  </a:lnTo>
                  <a:lnTo>
                    <a:pt x="73148" y="310837"/>
                  </a:lnTo>
                  <a:lnTo>
                    <a:pt x="76631" y="302877"/>
                  </a:lnTo>
                  <a:lnTo>
                    <a:pt x="80114" y="294956"/>
                  </a:lnTo>
                  <a:lnTo>
                    <a:pt x="83597" y="287072"/>
                  </a:lnTo>
                  <a:lnTo>
                    <a:pt x="87081" y="316119"/>
                  </a:lnTo>
                  <a:lnTo>
                    <a:pt x="90564" y="309620"/>
                  </a:lnTo>
                  <a:lnTo>
                    <a:pt x="94047" y="303146"/>
                  </a:lnTo>
                  <a:lnTo>
                    <a:pt x="97530" y="296698"/>
                  </a:lnTo>
                  <a:lnTo>
                    <a:pt x="101014" y="290275"/>
                  </a:lnTo>
                  <a:lnTo>
                    <a:pt x="104497" y="283876"/>
                  </a:lnTo>
                  <a:lnTo>
                    <a:pt x="107980" y="277503"/>
                  </a:lnTo>
                  <a:lnTo>
                    <a:pt x="111463" y="271154"/>
                  </a:lnTo>
                  <a:lnTo>
                    <a:pt x="114947" y="336628"/>
                  </a:lnTo>
                  <a:lnTo>
                    <a:pt x="118430" y="332467"/>
                  </a:lnTo>
                  <a:lnTo>
                    <a:pt x="121913" y="328328"/>
                  </a:lnTo>
                  <a:lnTo>
                    <a:pt x="125396" y="324211"/>
                  </a:lnTo>
                  <a:lnTo>
                    <a:pt x="128880" y="320114"/>
                  </a:lnTo>
                  <a:lnTo>
                    <a:pt x="132363" y="316039"/>
                  </a:lnTo>
                  <a:lnTo>
                    <a:pt x="135846" y="311985"/>
                  </a:lnTo>
                  <a:lnTo>
                    <a:pt x="139329" y="307952"/>
                  </a:lnTo>
                  <a:lnTo>
                    <a:pt x="142813" y="346827"/>
                  </a:lnTo>
                  <a:lnTo>
                    <a:pt x="146296" y="343542"/>
                  </a:lnTo>
                  <a:lnTo>
                    <a:pt x="149779" y="340262"/>
                  </a:lnTo>
                  <a:lnTo>
                    <a:pt x="153262" y="336990"/>
                  </a:lnTo>
                  <a:lnTo>
                    <a:pt x="156746" y="333724"/>
                  </a:lnTo>
                  <a:lnTo>
                    <a:pt x="160229" y="330464"/>
                  </a:lnTo>
                  <a:lnTo>
                    <a:pt x="163712" y="327210"/>
                  </a:lnTo>
                  <a:lnTo>
                    <a:pt x="167195" y="323963"/>
                  </a:lnTo>
                  <a:lnTo>
                    <a:pt x="170679" y="320722"/>
                  </a:lnTo>
                  <a:lnTo>
                    <a:pt x="174162" y="344827"/>
                  </a:lnTo>
                  <a:lnTo>
                    <a:pt x="177645" y="342096"/>
                  </a:lnTo>
                  <a:lnTo>
                    <a:pt x="181128" y="339369"/>
                  </a:lnTo>
                  <a:lnTo>
                    <a:pt x="184612" y="336647"/>
                  </a:lnTo>
                  <a:lnTo>
                    <a:pt x="188095" y="333929"/>
                  </a:lnTo>
                  <a:lnTo>
                    <a:pt x="191578" y="331215"/>
                  </a:lnTo>
                  <a:lnTo>
                    <a:pt x="195061" y="328506"/>
                  </a:lnTo>
                  <a:lnTo>
                    <a:pt x="198545" y="325802"/>
                  </a:lnTo>
                  <a:lnTo>
                    <a:pt x="202028" y="351218"/>
                  </a:lnTo>
                  <a:lnTo>
                    <a:pt x="205511" y="348964"/>
                  </a:lnTo>
                  <a:lnTo>
                    <a:pt x="208994" y="346714"/>
                  </a:lnTo>
                  <a:lnTo>
                    <a:pt x="212478" y="344466"/>
                  </a:lnTo>
                  <a:lnTo>
                    <a:pt x="215961" y="342222"/>
                  </a:lnTo>
                  <a:lnTo>
                    <a:pt x="219444" y="339980"/>
                  </a:lnTo>
                  <a:lnTo>
                    <a:pt x="222927" y="337742"/>
                  </a:lnTo>
                  <a:lnTo>
                    <a:pt x="226411" y="335506"/>
                  </a:lnTo>
                  <a:lnTo>
                    <a:pt x="229894" y="340531"/>
                  </a:lnTo>
                  <a:lnTo>
                    <a:pt x="233377" y="338402"/>
                  </a:lnTo>
                  <a:lnTo>
                    <a:pt x="236860" y="336275"/>
                  </a:lnTo>
                  <a:lnTo>
                    <a:pt x="240344" y="334152"/>
                  </a:lnTo>
                  <a:lnTo>
                    <a:pt x="243827" y="332031"/>
                  </a:lnTo>
                  <a:lnTo>
                    <a:pt x="247310" y="329912"/>
                  </a:lnTo>
                  <a:lnTo>
                    <a:pt x="250793" y="327796"/>
                  </a:lnTo>
                  <a:lnTo>
                    <a:pt x="254277" y="325684"/>
                  </a:lnTo>
                  <a:lnTo>
                    <a:pt x="257760" y="326984"/>
                  </a:lnTo>
                  <a:lnTo>
                    <a:pt x="261243" y="325220"/>
                  </a:lnTo>
                  <a:lnTo>
                    <a:pt x="264726" y="323465"/>
                  </a:lnTo>
                  <a:lnTo>
                    <a:pt x="268210" y="321719"/>
                  </a:lnTo>
                  <a:lnTo>
                    <a:pt x="271693" y="319982"/>
                  </a:lnTo>
                  <a:lnTo>
                    <a:pt x="275176" y="318253"/>
                  </a:lnTo>
                  <a:lnTo>
                    <a:pt x="278659" y="316532"/>
                  </a:lnTo>
                  <a:lnTo>
                    <a:pt x="282143" y="314820"/>
                  </a:lnTo>
                  <a:lnTo>
                    <a:pt x="285626" y="315681"/>
                  </a:lnTo>
                  <a:lnTo>
                    <a:pt x="289109" y="313692"/>
                  </a:lnTo>
                  <a:lnTo>
                    <a:pt x="292592" y="311705"/>
                  </a:lnTo>
                  <a:lnTo>
                    <a:pt x="296075" y="309721"/>
                  </a:lnTo>
                  <a:lnTo>
                    <a:pt x="299559" y="307739"/>
                  </a:lnTo>
                  <a:lnTo>
                    <a:pt x="303042" y="305760"/>
                  </a:lnTo>
                  <a:lnTo>
                    <a:pt x="306525" y="303783"/>
                  </a:lnTo>
                  <a:lnTo>
                    <a:pt x="310008" y="301808"/>
                  </a:lnTo>
                  <a:lnTo>
                    <a:pt x="313492" y="299835"/>
                  </a:lnTo>
                  <a:lnTo>
                    <a:pt x="316975" y="300610"/>
                  </a:lnTo>
                  <a:lnTo>
                    <a:pt x="320458" y="298669"/>
                  </a:lnTo>
                  <a:lnTo>
                    <a:pt x="323941" y="296731"/>
                  </a:lnTo>
                  <a:lnTo>
                    <a:pt x="327425" y="294795"/>
                  </a:lnTo>
                  <a:lnTo>
                    <a:pt x="330908" y="292861"/>
                  </a:lnTo>
                  <a:lnTo>
                    <a:pt x="334391" y="290929"/>
                  </a:lnTo>
                  <a:lnTo>
                    <a:pt x="337874" y="289000"/>
                  </a:lnTo>
                  <a:lnTo>
                    <a:pt x="341358" y="287072"/>
                  </a:lnTo>
                  <a:lnTo>
                    <a:pt x="344841" y="297894"/>
                  </a:lnTo>
                  <a:lnTo>
                    <a:pt x="348324" y="296085"/>
                  </a:lnTo>
                  <a:lnTo>
                    <a:pt x="351807" y="294279"/>
                  </a:lnTo>
                  <a:lnTo>
                    <a:pt x="355291" y="292474"/>
                  </a:lnTo>
                  <a:lnTo>
                    <a:pt x="358774" y="290672"/>
                  </a:lnTo>
                  <a:lnTo>
                    <a:pt x="362257" y="288871"/>
                  </a:lnTo>
                  <a:lnTo>
                    <a:pt x="365740" y="287072"/>
                  </a:lnTo>
                  <a:lnTo>
                    <a:pt x="369224" y="285276"/>
                  </a:lnTo>
                  <a:lnTo>
                    <a:pt x="372707" y="283481"/>
                  </a:lnTo>
                  <a:lnTo>
                    <a:pt x="376190" y="281688"/>
                  </a:lnTo>
                  <a:lnTo>
                    <a:pt x="379673" y="279898"/>
                  </a:lnTo>
                  <a:lnTo>
                    <a:pt x="383157" y="278109"/>
                  </a:lnTo>
                  <a:lnTo>
                    <a:pt x="386640" y="276322"/>
                  </a:lnTo>
                  <a:lnTo>
                    <a:pt x="390123" y="274537"/>
                  </a:lnTo>
                  <a:lnTo>
                    <a:pt x="393606" y="272754"/>
                  </a:lnTo>
                  <a:lnTo>
                    <a:pt x="397090" y="270973"/>
                  </a:lnTo>
                  <a:lnTo>
                    <a:pt x="400573" y="284580"/>
                  </a:lnTo>
                  <a:lnTo>
                    <a:pt x="404056" y="282920"/>
                  </a:lnTo>
                  <a:lnTo>
                    <a:pt x="407539" y="281262"/>
                  </a:lnTo>
                  <a:lnTo>
                    <a:pt x="411023" y="279606"/>
                  </a:lnTo>
                  <a:lnTo>
                    <a:pt x="414506" y="277951"/>
                  </a:lnTo>
                  <a:lnTo>
                    <a:pt x="417989" y="276299"/>
                  </a:lnTo>
                  <a:lnTo>
                    <a:pt x="421472" y="274647"/>
                  </a:lnTo>
                  <a:lnTo>
                    <a:pt x="424956" y="272998"/>
                  </a:lnTo>
                  <a:lnTo>
                    <a:pt x="428439" y="281554"/>
                  </a:lnTo>
                  <a:lnTo>
                    <a:pt x="431922" y="279980"/>
                  </a:lnTo>
                  <a:lnTo>
                    <a:pt x="435405" y="278408"/>
                  </a:lnTo>
                  <a:lnTo>
                    <a:pt x="438889" y="276838"/>
                  </a:lnTo>
                  <a:lnTo>
                    <a:pt x="442372" y="275269"/>
                  </a:lnTo>
                  <a:lnTo>
                    <a:pt x="445855" y="273701"/>
                  </a:lnTo>
                  <a:lnTo>
                    <a:pt x="449338" y="272136"/>
                  </a:lnTo>
                  <a:lnTo>
                    <a:pt x="452822" y="270571"/>
                  </a:lnTo>
                  <a:lnTo>
                    <a:pt x="456305" y="269008"/>
                  </a:lnTo>
                  <a:lnTo>
                    <a:pt x="459788" y="288492"/>
                  </a:lnTo>
                  <a:lnTo>
                    <a:pt x="463271" y="287072"/>
                  </a:lnTo>
                  <a:lnTo>
                    <a:pt x="466755" y="285654"/>
                  </a:lnTo>
                  <a:lnTo>
                    <a:pt x="470238" y="284237"/>
                  </a:lnTo>
                  <a:lnTo>
                    <a:pt x="473721" y="282820"/>
                  </a:lnTo>
                  <a:lnTo>
                    <a:pt x="477204" y="281406"/>
                  </a:lnTo>
                  <a:lnTo>
                    <a:pt x="480688" y="279992"/>
                  </a:lnTo>
                  <a:lnTo>
                    <a:pt x="484171" y="278579"/>
                  </a:lnTo>
                  <a:lnTo>
                    <a:pt x="487654" y="287744"/>
                  </a:lnTo>
                  <a:lnTo>
                    <a:pt x="491137" y="286401"/>
                  </a:lnTo>
                  <a:lnTo>
                    <a:pt x="494621" y="285059"/>
                  </a:lnTo>
                  <a:lnTo>
                    <a:pt x="498104" y="283717"/>
                  </a:lnTo>
                  <a:lnTo>
                    <a:pt x="501587" y="282377"/>
                  </a:lnTo>
                  <a:lnTo>
                    <a:pt x="505070" y="281038"/>
                  </a:lnTo>
                  <a:lnTo>
                    <a:pt x="508554" y="279700"/>
                  </a:lnTo>
                  <a:lnTo>
                    <a:pt x="512037" y="278363"/>
                  </a:lnTo>
                  <a:lnTo>
                    <a:pt x="515520" y="280486"/>
                  </a:lnTo>
                  <a:lnTo>
                    <a:pt x="519003" y="279172"/>
                  </a:lnTo>
                  <a:lnTo>
                    <a:pt x="522487" y="277859"/>
                  </a:lnTo>
                  <a:lnTo>
                    <a:pt x="525970" y="276547"/>
                  </a:lnTo>
                  <a:lnTo>
                    <a:pt x="529453" y="275236"/>
                  </a:lnTo>
                  <a:lnTo>
                    <a:pt x="532936" y="273926"/>
                  </a:lnTo>
                  <a:lnTo>
                    <a:pt x="536420" y="272617"/>
                  </a:lnTo>
                  <a:lnTo>
                    <a:pt x="539903" y="271309"/>
                  </a:lnTo>
                  <a:lnTo>
                    <a:pt x="543386" y="274878"/>
                  </a:lnTo>
                  <a:lnTo>
                    <a:pt x="546869" y="273600"/>
                  </a:lnTo>
                  <a:lnTo>
                    <a:pt x="550353" y="272323"/>
                  </a:lnTo>
                  <a:lnTo>
                    <a:pt x="553836" y="271046"/>
                  </a:lnTo>
                  <a:lnTo>
                    <a:pt x="557319" y="269771"/>
                  </a:lnTo>
                  <a:lnTo>
                    <a:pt x="560802" y="268497"/>
                  </a:lnTo>
                  <a:lnTo>
                    <a:pt x="564286" y="267223"/>
                  </a:lnTo>
                  <a:lnTo>
                    <a:pt x="567769" y="265951"/>
                  </a:lnTo>
                  <a:lnTo>
                    <a:pt x="571252" y="266099"/>
                  </a:lnTo>
                  <a:lnTo>
                    <a:pt x="574735" y="264922"/>
                  </a:lnTo>
                  <a:lnTo>
                    <a:pt x="578218" y="263747"/>
                  </a:lnTo>
                  <a:lnTo>
                    <a:pt x="581702" y="262574"/>
                  </a:lnTo>
                  <a:lnTo>
                    <a:pt x="585185" y="261403"/>
                  </a:lnTo>
                  <a:lnTo>
                    <a:pt x="588668" y="260233"/>
                  </a:lnTo>
                  <a:lnTo>
                    <a:pt x="592151" y="259066"/>
                  </a:lnTo>
                  <a:lnTo>
                    <a:pt x="595635" y="257900"/>
                  </a:lnTo>
                  <a:lnTo>
                    <a:pt x="599118" y="256736"/>
                  </a:lnTo>
                  <a:lnTo>
                    <a:pt x="602601" y="259095"/>
                  </a:lnTo>
                  <a:lnTo>
                    <a:pt x="606084" y="257862"/>
                  </a:lnTo>
                  <a:lnTo>
                    <a:pt x="609568" y="256631"/>
                  </a:lnTo>
                  <a:lnTo>
                    <a:pt x="613051" y="255400"/>
                  </a:lnTo>
                  <a:lnTo>
                    <a:pt x="616534" y="254171"/>
                  </a:lnTo>
                  <a:lnTo>
                    <a:pt x="620017" y="252942"/>
                  </a:lnTo>
                  <a:lnTo>
                    <a:pt x="623501" y="251714"/>
                  </a:lnTo>
                  <a:lnTo>
                    <a:pt x="626984" y="250488"/>
                  </a:lnTo>
                  <a:lnTo>
                    <a:pt x="630467" y="249262"/>
                  </a:lnTo>
                  <a:lnTo>
                    <a:pt x="633950" y="248037"/>
                  </a:lnTo>
                  <a:lnTo>
                    <a:pt x="637434" y="246813"/>
                  </a:lnTo>
                  <a:lnTo>
                    <a:pt x="640917" y="245590"/>
                  </a:lnTo>
                  <a:lnTo>
                    <a:pt x="644400" y="244367"/>
                  </a:lnTo>
                  <a:lnTo>
                    <a:pt x="647883" y="243146"/>
                  </a:lnTo>
                  <a:lnTo>
                    <a:pt x="651367" y="241926"/>
                  </a:lnTo>
                  <a:lnTo>
                    <a:pt x="654850" y="240706"/>
                  </a:lnTo>
                  <a:lnTo>
                    <a:pt x="658333" y="258550"/>
                  </a:lnTo>
                  <a:lnTo>
                    <a:pt x="661816" y="257419"/>
                  </a:lnTo>
                  <a:lnTo>
                    <a:pt x="665300" y="256289"/>
                  </a:lnTo>
                  <a:lnTo>
                    <a:pt x="668783" y="255160"/>
                  </a:lnTo>
                  <a:lnTo>
                    <a:pt x="672266" y="254032"/>
                  </a:lnTo>
                  <a:lnTo>
                    <a:pt x="675749" y="252905"/>
                  </a:lnTo>
                  <a:lnTo>
                    <a:pt x="679233" y="251778"/>
                  </a:lnTo>
                  <a:lnTo>
                    <a:pt x="682716" y="250652"/>
                  </a:lnTo>
                  <a:lnTo>
                    <a:pt x="686199" y="251536"/>
                  </a:lnTo>
                  <a:lnTo>
                    <a:pt x="689682" y="250421"/>
                  </a:lnTo>
                  <a:lnTo>
                    <a:pt x="693166" y="249306"/>
                  </a:lnTo>
                  <a:lnTo>
                    <a:pt x="696649" y="248192"/>
                  </a:lnTo>
                  <a:lnTo>
                    <a:pt x="700132" y="247079"/>
                  </a:lnTo>
                  <a:lnTo>
                    <a:pt x="703615" y="245966"/>
                  </a:lnTo>
                  <a:lnTo>
                    <a:pt x="707099" y="244855"/>
                  </a:lnTo>
                  <a:lnTo>
                    <a:pt x="710582" y="243744"/>
                  </a:lnTo>
                  <a:lnTo>
                    <a:pt x="714065" y="242634"/>
                  </a:lnTo>
                  <a:lnTo>
                    <a:pt x="717548" y="241524"/>
                  </a:lnTo>
                  <a:lnTo>
                    <a:pt x="721032" y="240415"/>
                  </a:lnTo>
                  <a:lnTo>
                    <a:pt x="724515" y="239307"/>
                  </a:lnTo>
                  <a:lnTo>
                    <a:pt x="727998" y="238200"/>
                  </a:lnTo>
                  <a:lnTo>
                    <a:pt x="731481" y="237094"/>
                  </a:lnTo>
                  <a:lnTo>
                    <a:pt x="734965" y="235988"/>
                  </a:lnTo>
                  <a:lnTo>
                    <a:pt x="738448" y="234883"/>
                  </a:lnTo>
                  <a:lnTo>
                    <a:pt x="741931" y="233779"/>
                  </a:lnTo>
                  <a:lnTo>
                    <a:pt x="745414" y="233387"/>
                  </a:lnTo>
                  <a:lnTo>
                    <a:pt x="748898" y="232287"/>
                  </a:lnTo>
                  <a:lnTo>
                    <a:pt x="752381" y="231188"/>
                  </a:lnTo>
                  <a:lnTo>
                    <a:pt x="755864" y="230090"/>
                  </a:lnTo>
                  <a:lnTo>
                    <a:pt x="759347" y="228992"/>
                  </a:lnTo>
                  <a:lnTo>
                    <a:pt x="762831" y="227896"/>
                  </a:lnTo>
                  <a:lnTo>
                    <a:pt x="766314" y="226800"/>
                  </a:lnTo>
                  <a:lnTo>
                    <a:pt x="769797" y="225704"/>
                  </a:lnTo>
                  <a:lnTo>
                    <a:pt x="773280" y="226787"/>
                  </a:lnTo>
                  <a:lnTo>
                    <a:pt x="776764" y="225701"/>
                  </a:lnTo>
                  <a:lnTo>
                    <a:pt x="780247" y="224616"/>
                  </a:lnTo>
                  <a:lnTo>
                    <a:pt x="783730" y="223532"/>
                  </a:lnTo>
                  <a:lnTo>
                    <a:pt x="787213" y="222449"/>
                  </a:lnTo>
                  <a:lnTo>
                    <a:pt x="790697" y="221366"/>
                  </a:lnTo>
                  <a:lnTo>
                    <a:pt x="794180" y="220285"/>
                  </a:lnTo>
                  <a:lnTo>
                    <a:pt x="797663" y="219203"/>
                  </a:lnTo>
                  <a:lnTo>
                    <a:pt x="801146" y="241794"/>
                  </a:lnTo>
                  <a:lnTo>
                    <a:pt x="804630" y="240802"/>
                  </a:lnTo>
                  <a:lnTo>
                    <a:pt x="808113" y="239810"/>
                  </a:lnTo>
                  <a:lnTo>
                    <a:pt x="811596" y="238820"/>
                  </a:lnTo>
                  <a:lnTo>
                    <a:pt x="815079" y="237829"/>
                  </a:lnTo>
                  <a:lnTo>
                    <a:pt x="818563" y="236840"/>
                  </a:lnTo>
                  <a:lnTo>
                    <a:pt x="822046" y="235851"/>
                  </a:lnTo>
                  <a:lnTo>
                    <a:pt x="825529" y="234863"/>
                  </a:lnTo>
                  <a:lnTo>
                    <a:pt x="829012" y="240071"/>
                  </a:lnTo>
                  <a:lnTo>
                    <a:pt x="832496" y="239106"/>
                  </a:lnTo>
                  <a:lnTo>
                    <a:pt x="835979" y="238142"/>
                  </a:lnTo>
                  <a:lnTo>
                    <a:pt x="839462" y="237178"/>
                  </a:lnTo>
                  <a:lnTo>
                    <a:pt x="842945" y="236215"/>
                  </a:lnTo>
                  <a:lnTo>
                    <a:pt x="846429" y="235253"/>
                  </a:lnTo>
                  <a:lnTo>
                    <a:pt x="849912" y="234291"/>
                  </a:lnTo>
                  <a:lnTo>
                    <a:pt x="853395" y="233329"/>
                  </a:lnTo>
                  <a:lnTo>
                    <a:pt x="856878" y="247572"/>
                  </a:lnTo>
                  <a:lnTo>
                    <a:pt x="860361" y="246665"/>
                  </a:lnTo>
                  <a:lnTo>
                    <a:pt x="863845" y="245758"/>
                  </a:lnTo>
                  <a:lnTo>
                    <a:pt x="867328" y="244852"/>
                  </a:lnTo>
                  <a:lnTo>
                    <a:pt x="870811" y="243946"/>
                  </a:lnTo>
                  <a:lnTo>
                    <a:pt x="874294" y="243041"/>
                  </a:lnTo>
                  <a:lnTo>
                    <a:pt x="877778" y="242136"/>
                  </a:lnTo>
                  <a:lnTo>
                    <a:pt x="881261" y="241232"/>
                  </a:lnTo>
                  <a:lnTo>
                    <a:pt x="884744" y="240328"/>
                  </a:lnTo>
                  <a:lnTo>
                    <a:pt x="888227" y="241115"/>
                  </a:lnTo>
                  <a:lnTo>
                    <a:pt x="891711" y="240218"/>
                  </a:lnTo>
                  <a:lnTo>
                    <a:pt x="895194" y="239321"/>
                  </a:lnTo>
                  <a:lnTo>
                    <a:pt x="898677" y="238425"/>
                  </a:lnTo>
                  <a:lnTo>
                    <a:pt x="902160" y="237529"/>
                  </a:lnTo>
                  <a:lnTo>
                    <a:pt x="905644" y="236634"/>
                  </a:lnTo>
                  <a:lnTo>
                    <a:pt x="909127" y="235740"/>
                  </a:lnTo>
                  <a:lnTo>
                    <a:pt x="912610" y="234846"/>
                  </a:lnTo>
                  <a:lnTo>
                    <a:pt x="916093" y="236792"/>
                  </a:lnTo>
                  <a:lnTo>
                    <a:pt x="919577" y="235908"/>
                  </a:lnTo>
                  <a:lnTo>
                    <a:pt x="923060" y="235025"/>
                  </a:lnTo>
                  <a:lnTo>
                    <a:pt x="926543" y="234142"/>
                  </a:lnTo>
                  <a:lnTo>
                    <a:pt x="930026" y="233260"/>
                  </a:lnTo>
                  <a:lnTo>
                    <a:pt x="933510" y="232378"/>
                  </a:lnTo>
                  <a:lnTo>
                    <a:pt x="936993" y="231496"/>
                  </a:lnTo>
                  <a:lnTo>
                    <a:pt x="940476" y="230615"/>
                  </a:lnTo>
                  <a:lnTo>
                    <a:pt x="943959" y="234263"/>
                  </a:lnTo>
                  <a:lnTo>
                    <a:pt x="947443" y="233397"/>
                  </a:lnTo>
                  <a:lnTo>
                    <a:pt x="950926" y="232532"/>
                  </a:lnTo>
                  <a:lnTo>
                    <a:pt x="954409" y="231667"/>
                  </a:lnTo>
                  <a:lnTo>
                    <a:pt x="957892" y="230803"/>
                  </a:lnTo>
                  <a:lnTo>
                    <a:pt x="961376" y="229939"/>
                  </a:lnTo>
                  <a:lnTo>
                    <a:pt x="964859" y="229076"/>
                  </a:lnTo>
                  <a:lnTo>
                    <a:pt x="968342" y="228213"/>
                  </a:lnTo>
                  <a:lnTo>
                    <a:pt x="971825" y="232382"/>
                  </a:lnTo>
                  <a:lnTo>
                    <a:pt x="975309" y="231535"/>
                  </a:lnTo>
                  <a:lnTo>
                    <a:pt x="978792" y="230689"/>
                  </a:lnTo>
                  <a:lnTo>
                    <a:pt x="982275" y="229843"/>
                  </a:lnTo>
                  <a:lnTo>
                    <a:pt x="985758" y="228998"/>
                  </a:lnTo>
                  <a:lnTo>
                    <a:pt x="989242" y="228153"/>
                  </a:lnTo>
                  <a:lnTo>
                    <a:pt x="992725" y="227308"/>
                  </a:lnTo>
                  <a:lnTo>
                    <a:pt x="996208" y="226464"/>
                  </a:lnTo>
                  <a:lnTo>
                    <a:pt x="999691" y="228947"/>
                  </a:lnTo>
                  <a:lnTo>
                    <a:pt x="1003175" y="228114"/>
                  </a:lnTo>
                  <a:lnTo>
                    <a:pt x="1006658" y="227281"/>
                  </a:lnTo>
                  <a:lnTo>
                    <a:pt x="1010141" y="226449"/>
                  </a:lnTo>
                  <a:lnTo>
                    <a:pt x="1013624" y="225617"/>
                  </a:lnTo>
                  <a:lnTo>
                    <a:pt x="1017108" y="224785"/>
                  </a:lnTo>
                  <a:lnTo>
                    <a:pt x="1020591" y="223954"/>
                  </a:lnTo>
                  <a:lnTo>
                    <a:pt x="1024074" y="223123"/>
                  </a:lnTo>
                  <a:lnTo>
                    <a:pt x="1027557" y="222293"/>
                  </a:lnTo>
                  <a:lnTo>
                    <a:pt x="1031041" y="228040"/>
                  </a:lnTo>
                  <a:lnTo>
                    <a:pt x="1034524" y="227229"/>
                  </a:lnTo>
                  <a:lnTo>
                    <a:pt x="1038007" y="226419"/>
                  </a:lnTo>
                  <a:lnTo>
                    <a:pt x="1041490" y="225609"/>
                  </a:lnTo>
                  <a:lnTo>
                    <a:pt x="1044974" y="224800"/>
                  </a:lnTo>
                  <a:lnTo>
                    <a:pt x="1048457" y="223991"/>
                  </a:lnTo>
                  <a:lnTo>
                    <a:pt x="1051940" y="223182"/>
                  </a:lnTo>
                  <a:lnTo>
                    <a:pt x="1055423" y="222374"/>
                  </a:lnTo>
                  <a:lnTo>
                    <a:pt x="1058907" y="221566"/>
                  </a:lnTo>
                  <a:lnTo>
                    <a:pt x="1062390" y="220759"/>
                  </a:lnTo>
                  <a:lnTo>
                    <a:pt x="1065873" y="219952"/>
                  </a:lnTo>
                  <a:lnTo>
                    <a:pt x="1069356" y="219146"/>
                  </a:lnTo>
                  <a:lnTo>
                    <a:pt x="1072840" y="218340"/>
                  </a:lnTo>
                  <a:lnTo>
                    <a:pt x="1076323" y="217534"/>
                  </a:lnTo>
                  <a:lnTo>
                    <a:pt x="1079806" y="216729"/>
                  </a:lnTo>
                  <a:lnTo>
                    <a:pt x="1083289" y="215924"/>
                  </a:lnTo>
                  <a:lnTo>
                    <a:pt x="1086773" y="226883"/>
                  </a:lnTo>
                  <a:lnTo>
                    <a:pt x="1090256" y="226111"/>
                  </a:lnTo>
                  <a:lnTo>
                    <a:pt x="1093739" y="225339"/>
                  </a:lnTo>
                  <a:lnTo>
                    <a:pt x="1097222" y="224568"/>
                  </a:lnTo>
                  <a:lnTo>
                    <a:pt x="1100706" y="223797"/>
                  </a:lnTo>
                  <a:lnTo>
                    <a:pt x="1104189" y="223026"/>
                  </a:lnTo>
                  <a:lnTo>
                    <a:pt x="1107672" y="222256"/>
                  </a:lnTo>
                  <a:lnTo>
                    <a:pt x="1111155" y="221486"/>
                  </a:lnTo>
                  <a:lnTo>
                    <a:pt x="1114639" y="220716"/>
                  </a:lnTo>
                  <a:lnTo>
                    <a:pt x="1118122" y="219947"/>
                  </a:lnTo>
                  <a:lnTo>
                    <a:pt x="1121605" y="219178"/>
                  </a:lnTo>
                  <a:lnTo>
                    <a:pt x="1125088" y="218410"/>
                  </a:lnTo>
                  <a:lnTo>
                    <a:pt x="1128572" y="217642"/>
                  </a:lnTo>
                  <a:lnTo>
                    <a:pt x="1132055" y="216874"/>
                  </a:lnTo>
                  <a:lnTo>
                    <a:pt x="1135538" y="216106"/>
                  </a:lnTo>
                  <a:lnTo>
                    <a:pt x="1139021" y="215339"/>
                  </a:lnTo>
                  <a:lnTo>
                    <a:pt x="1142505" y="234373"/>
                  </a:lnTo>
                  <a:lnTo>
                    <a:pt x="1145988" y="233658"/>
                  </a:lnTo>
                  <a:lnTo>
                    <a:pt x="1149471" y="232944"/>
                  </a:lnTo>
                  <a:lnTo>
                    <a:pt x="1152954" y="232229"/>
                  </a:lnTo>
                  <a:lnTo>
                    <a:pt x="1156437" y="231515"/>
                  </a:lnTo>
                  <a:lnTo>
                    <a:pt x="1159921" y="230801"/>
                  </a:lnTo>
                  <a:lnTo>
                    <a:pt x="1163404" y="230088"/>
                  </a:lnTo>
                  <a:lnTo>
                    <a:pt x="1166887" y="229375"/>
                  </a:lnTo>
                  <a:lnTo>
                    <a:pt x="1170370" y="228662"/>
                  </a:lnTo>
                  <a:lnTo>
                    <a:pt x="1173854" y="228418"/>
                  </a:lnTo>
                  <a:lnTo>
                    <a:pt x="1177337" y="227707"/>
                  </a:lnTo>
                  <a:lnTo>
                    <a:pt x="1180820" y="226996"/>
                  </a:lnTo>
                  <a:lnTo>
                    <a:pt x="1184303" y="226286"/>
                  </a:lnTo>
                  <a:lnTo>
                    <a:pt x="1187787" y="225576"/>
                  </a:lnTo>
                  <a:lnTo>
                    <a:pt x="1191270" y="224866"/>
                  </a:lnTo>
                  <a:lnTo>
                    <a:pt x="1194753" y="224157"/>
                  </a:lnTo>
                  <a:lnTo>
                    <a:pt x="1198236" y="223448"/>
                  </a:lnTo>
                  <a:lnTo>
                    <a:pt x="1201720" y="223690"/>
                  </a:lnTo>
                  <a:lnTo>
                    <a:pt x="1205203" y="222984"/>
                  </a:lnTo>
                  <a:lnTo>
                    <a:pt x="1208686" y="222278"/>
                  </a:lnTo>
                  <a:lnTo>
                    <a:pt x="1212169" y="221573"/>
                  </a:lnTo>
                  <a:lnTo>
                    <a:pt x="1215653" y="220867"/>
                  </a:lnTo>
                  <a:lnTo>
                    <a:pt x="1219136" y="220163"/>
                  </a:lnTo>
                  <a:lnTo>
                    <a:pt x="1222619" y="219458"/>
                  </a:lnTo>
                  <a:lnTo>
                    <a:pt x="1226102" y="218754"/>
                  </a:lnTo>
                  <a:lnTo>
                    <a:pt x="1229586" y="219013"/>
                  </a:lnTo>
                  <a:lnTo>
                    <a:pt x="1233069" y="218311"/>
                  </a:lnTo>
                  <a:lnTo>
                    <a:pt x="1236552" y="217610"/>
                  </a:lnTo>
                  <a:lnTo>
                    <a:pt x="1240035" y="216910"/>
                  </a:lnTo>
                  <a:lnTo>
                    <a:pt x="1243519" y="216209"/>
                  </a:lnTo>
                  <a:lnTo>
                    <a:pt x="1247002" y="215509"/>
                  </a:lnTo>
                  <a:lnTo>
                    <a:pt x="1250485" y="214809"/>
                  </a:lnTo>
                  <a:lnTo>
                    <a:pt x="1253968" y="214109"/>
                  </a:lnTo>
                  <a:lnTo>
                    <a:pt x="1257452" y="213410"/>
                  </a:lnTo>
                  <a:lnTo>
                    <a:pt x="1260935" y="212711"/>
                  </a:lnTo>
                  <a:lnTo>
                    <a:pt x="1264418" y="212012"/>
                  </a:lnTo>
                  <a:lnTo>
                    <a:pt x="1267901" y="211314"/>
                  </a:lnTo>
                  <a:lnTo>
                    <a:pt x="1271385" y="210616"/>
                  </a:lnTo>
                  <a:lnTo>
                    <a:pt x="1274868" y="209918"/>
                  </a:lnTo>
                  <a:lnTo>
                    <a:pt x="1278351" y="209221"/>
                  </a:lnTo>
                  <a:lnTo>
                    <a:pt x="1281834" y="208524"/>
                  </a:lnTo>
                  <a:lnTo>
                    <a:pt x="1285318" y="218374"/>
                  </a:lnTo>
                  <a:lnTo>
                    <a:pt x="1288801" y="217702"/>
                  </a:lnTo>
                  <a:lnTo>
                    <a:pt x="1292284" y="217029"/>
                  </a:lnTo>
                  <a:lnTo>
                    <a:pt x="1295767" y="216357"/>
                  </a:lnTo>
                  <a:lnTo>
                    <a:pt x="1299251" y="215686"/>
                  </a:lnTo>
                  <a:lnTo>
                    <a:pt x="1302734" y="215014"/>
                  </a:lnTo>
                  <a:lnTo>
                    <a:pt x="1306217" y="214343"/>
                  </a:lnTo>
                  <a:lnTo>
                    <a:pt x="1309700" y="213673"/>
                  </a:lnTo>
                  <a:lnTo>
                    <a:pt x="1313184" y="213002"/>
                  </a:lnTo>
                  <a:lnTo>
                    <a:pt x="1316667" y="216558"/>
                  </a:lnTo>
                  <a:lnTo>
                    <a:pt x="1320150" y="215953"/>
                  </a:lnTo>
                  <a:lnTo>
                    <a:pt x="1323633" y="215349"/>
                  </a:lnTo>
                  <a:lnTo>
                    <a:pt x="1327117" y="214745"/>
                  </a:lnTo>
                  <a:lnTo>
                    <a:pt x="1330600" y="214142"/>
                  </a:lnTo>
                  <a:lnTo>
                    <a:pt x="1334083" y="213539"/>
                  </a:lnTo>
                  <a:lnTo>
                    <a:pt x="1337566" y="212937"/>
                  </a:lnTo>
                  <a:lnTo>
                    <a:pt x="1341050" y="212335"/>
                  </a:lnTo>
                  <a:lnTo>
                    <a:pt x="1344533" y="213074"/>
                  </a:lnTo>
                  <a:lnTo>
                    <a:pt x="1348016" y="212419"/>
                  </a:lnTo>
                  <a:lnTo>
                    <a:pt x="1351499" y="211765"/>
                  </a:lnTo>
                  <a:lnTo>
                    <a:pt x="1354983" y="211111"/>
                  </a:lnTo>
                  <a:lnTo>
                    <a:pt x="1358466" y="210458"/>
                  </a:lnTo>
                  <a:lnTo>
                    <a:pt x="1361949" y="209804"/>
                  </a:lnTo>
                  <a:lnTo>
                    <a:pt x="1365432" y="209151"/>
                  </a:lnTo>
                  <a:lnTo>
                    <a:pt x="1368916" y="208498"/>
                  </a:lnTo>
                  <a:lnTo>
                    <a:pt x="1372399" y="210159"/>
                  </a:lnTo>
                  <a:lnTo>
                    <a:pt x="1375882" y="209512"/>
                  </a:lnTo>
                  <a:lnTo>
                    <a:pt x="1379365" y="208865"/>
                  </a:lnTo>
                  <a:lnTo>
                    <a:pt x="1382849" y="208218"/>
                  </a:lnTo>
                  <a:lnTo>
                    <a:pt x="1386332" y="207571"/>
                  </a:lnTo>
                  <a:lnTo>
                    <a:pt x="1389815" y="206925"/>
                  </a:lnTo>
                  <a:lnTo>
                    <a:pt x="1393298" y="206279"/>
                  </a:lnTo>
                  <a:lnTo>
                    <a:pt x="1396782" y="205633"/>
                  </a:lnTo>
                  <a:lnTo>
                    <a:pt x="1400265" y="206381"/>
                  </a:lnTo>
                  <a:lnTo>
                    <a:pt x="1403748" y="205738"/>
                  </a:lnTo>
                  <a:lnTo>
                    <a:pt x="1407231" y="205096"/>
                  </a:lnTo>
                  <a:lnTo>
                    <a:pt x="1410715" y="204454"/>
                  </a:lnTo>
                  <a:lnTo>
                    <a:pt x="1414198" y="203813"/>
                  </a:lnTo>
                  <a:lnTo>
                    <a:pt x="1417681" y="203171"/>
                  </a:lnTo>
                  <a:lnTo>
                    <a:pt x="1421164" y="202530"/>
                  </a:lnTo>
                  <a:lnTo>
                    <a:pt x="1424648" y="201889"/>
                  </a:lnTo>
                  <a:lnTo>
                    <a:pt x="1428131" y="210802"/>
                  </a:lnTo>
                  <a:lnTo>
                    <a:pt x="1431614" y="210289"/>
                  </a:lnTo>
                  <a:lnTo>
                    <a:pt x="1435097" y="209776"/>
                  </a:lnTo>
                  <a:lnTo>
                    <a:pt x="1438580" y="209263"/>
                  </a:lnTo>
                  <a:lnTo>
                    <a:pt x="1442064" y="208752"/>
                  </a:lnTo>
                  <a:lnTo>
                    <a:pt x="1445547" y="208240"/>
                  </a:lnTo>
                  <a:lnTo>
                    <a:pt x="1449030" y="207730"/>
                  </a:lnTo>
                  <a:lnTo>
                    <a:pt x="1452513" y="207220"/>
                  </a:lnTo>
                  <a:lnTo>
                    <a:pt x="1455997" y="206710"/>
                  </a:lnTo>
                  <a:lnTo>
                    <a:pt x="1459480" y="206097"/>
                  </a:lnTo>
                  <a:lnTo>
                    <a:pt x="1462963" y="205480"/>
                  </a:lnTo>
                  <a:lnTo>
                    <a:pt x="1466446" y="204863"/>
                  </a:lnTo>
                  <a:lnTo>
                    <a:pt x="1469930" y="204247"/>
                  </a:lnTo>
                  <a:lnTo>
                    <a:pt x="1473413" y="203631"/>
                  </a:lnTo>
                  <a:lnTo>
                    <a:pt x="1476896" y="203015"/>
                  </a:lnTo>
                  <a:lnTo>
                    <a:pt x="1480379" y="202399"/>
                  </a:lnTo>
                  <a:lnTo>
                    <a:pt x="1483863" y="201784"/>
                  </a:lnTo>
                  <a:lnTo>
                    <a:pt x="1487346" y="201168"/>
                  </a:lnTo>
                  <a:lnTo>
                    <a:pt x="1490829" y="200553"/>
                  </a:lnTo>
                  <a:lnTo>
                    <a:pt x="1494312" y="199939"/>
                  </a:lnTo>
                  <a:lnTo>
                    <a:pt x="1497796" y="199324"/>
                  </a:lnTo>
                  <a:lnTo>
                    <a:pt x="1501279" y="198710"/>
                  </a:lnTo>
                  <a:lnTo>
                    <a:pt x="1504762" y="198096"/>
                  </a:lnTo>
                  <a:lnTo>
                    <a:pt x="1508245" y="197482"/>
                  </a:lnTo>
                  <a:lnTo>
                    <a:pt x="1511729" y="196868"/>
                  </a:lnTo>
                  <a:lnTo>
                    <a:pt x="1515212" y="196255"/>
                  </a:lnTo>
                  <a:lnTo>
                    <a:pt x="1518695" y="195642"/>
                  </a:lnTo>
                  <a:lnTo>
                    <a:pt x="1522178" y="195029"/>
                  </a:lnTo>
                  <a:lnTo>
                    <a:pt x="1525662" y="194416"/>
                  </a:lnTo>
                  <a:lnTo>
                    <a:pt x="1529145" y="193804"/>
                  </a:lnTo>
                  <a:lnTo>
                    <a:pt x="1532628" y="193192"/>
                  </a:lnTo>
                  <a:lnTo>
                    <a:pt x="1536111" y="192580"/>
                  </a:lnTo>
                  <a:lnTo>
                    <a:pt x="1539595" y="191968"/>
                  </a:lnTo>
                  <a:lnTo>
                    <a:pt x="1543078" y="195486"/>
                  </a:lnTo>
                  <a:lnTo>
                    <a:pt x="1546561" y="194883"/>
                  </a:lnTo>
                  <a:lnTo>
                    <a:pt x="1550044" y="194279"/>
                  </a:lnTo>
                  <a:lnTo>
                    <a:pt x="1553528" y="193676"/>
                  </a:lnTo>
                  <a:lnTo>
                    <a:pt x="1557011" y="193074"/>
                  </a:lnTo>
                  <a:lnTo>
                    <a:pt x="1560494" y="192471"/>
                  </a:lnTo>
                  <a:lnTo>
                    <a:pt x="1563977" y="191869"/>
                  </a:lnTo>
                  <a:lnTo>
                    <a:pt x="1567461" y="191267"/>
                  </a:lnTo>
                  <a:lnTo>
                    <a:pt x="1570944" y="191580"/>
                  </a:lnTo>
                  <a:lnTo>
                    <a:pt x="1574427" y="190980"/>
                  </a:lnTo>
                  <a:lnTo>
                    <a:pt x="1577910" y="190381"/>
                  </a:lnTo>
                  <a:lnTo>
                    <a:pt x="1581394" y="189781"/>
                  </a:lnTo>
                  <a:lnTo>
                    <a:pt x="1584877" y="189182"/>
                  </a:lnTo>
                  <a:lnTo>
                    <a:pt x="1588360" y="188583"/>
                  </a:lnTo>
                  <a:lnTo>
                    <a:pt x="1591843" y="187984"/>
                  </a:lnTo>
                  <a:lnTo>
                    <a:pt x="1595327" y="187385"/>
                  </a:lnTo>
                  <a:lnTo>
                    <a:pt x="1598810" y="186787"/>
                  </a:lnTo>
                  <a:lnTo>
                    <a:pt x="1602293" y="187114"/>
                  </a:lnTo>
                  <a:lnTo>
                    <a:pt x="1605776" y="186517"/>
                  </a:lnTo>
                  <a:lnTo>
                    <a:pt x="1609260" y="185921"/>
                  </a:lnTo>
                  <a:lnTo>
                    <a:pt x="1612743" y="185325"/>
                  </a:lnTo>
                  <a:lnTo>
                    <a:pt x="1616226" y="184730"/>
                  </a:lnTo>
                  <a:lnTo>
                    <a:pt x="1619709" y="184134"/>
                  </a:lnTo>
                  <a:lnTo>
                    <a:pt x="1623193" y="183539"/>
                  </a:lnTo>
                  <a:lnTo>
                    <a:pt x="1626676" y="182944"/>
                  </a:lnTo>
                  <a:lnTo>
                    <a:pt x="1630159" y="182817"/>
                  </a:lnTo>
                  <a:lnTo>
                    <a:pt x="1633642" y="182223"/>
                  </a:lnTo>
                  <a:lnTo>
                    <a:pt x="1637126" y="181629"/>
                  </a:lnTo>
                  <a:lnTo>
                    <a:pt x="1640609" y="181036"/>
                  </a:lnTo>
                  <a:lnTo>
                    <a:pt x="1644092" y="180443"/>
                  </a:lnTo>
                  <a:lnTo>
                    <a:pt x="1647575" y="179850"/>
                  </a:lnTo>
                  <a:lnTo>
                    <a:pt x="1651059" y="179258"/>
                  </a:lnTo>
                  <a:lnTo>
                    <a:pt x="1654542" y="178665"/>
                  </a:lnTo>
                  <a:lnTo>
                    <a:pt x="1658025" y="178545"/>
                  </a:lnTo>
                  <a:lnTo>
                    <a:pt x="1661508" y="177954"/>
                  </a:lnTo>
                  <a:lnTo>
                    <a:pt x="1664992" y="177363"/>
                  </a:lnTo>
                  <a:lnTo>
                    <a:pt x="1668475" y="176773"/>
                  </a:lnTo>
                  <a:lnTo>
                    <a:pt x="1671958" y="176182"/>
                  </a:lnTo>
                  <a:lnTo>
                    <a:pt x="1675441" y="175592"/>
                  </a:lnTo>
                  <a:lnTo>
                    <a:pt x="1678925" y="175002"/>
                  </a:lnTo>
                  <a:lnTo>
                    <a:pt x="1682408" y="174412"/>
                  </a:lnTo>
                  <a:lnTo>
                    <a:pt x="1685891" y="176664"/>
                  </a:lnTo>
                  <a:lnTo>
                    <a:pt x="1689374" y="176080"/>
                  </a:lnTo>
                  <a:lnTo>
                    <a:pt x="1692858" y="175495"/>
                  </a:lnTo>
                  <a:lnTo>
                    <a:pt x="1696341" y="174911"/>
                  </a:lnTo>
                  <a:lnTo>
                    <a:pt x="1699824" y="174327"/>
                  </a:lnTo>
                  <a:lnTo>
                    <a:pt x="1703307" y="173744"/>
                  </a:lnTo>
                  <a:lnTo>
                    <a:pt x="1706791" y="173160"/>
                  </a:lnTo>
                  <a:lnTo>
                    <a:pt x="1710274" y="172577"/>
                  </a:lnTo>
                  <a:lnTo>
                    <a:pt x="1713757" y="180329"/>
                  </a:lnTo>
                  <a:lnTo>
                    <a:pt x="1717240" y="179760"/>
                  </a:lnTo>
                  <a:lnTo>
                    <a:pt x="1720723" y="179191"/>
                  </a:lnTo>
                  <a:lnTo>
                    <a:pt x="1724207" y="178622"/>
                  </a:lnTo>
                  <a:lnTo>
                    <a:pt x="1727690" y="178054"/>
                  </a:lnTo>
                  <a:lnTo>
                    <a:pt x="1731173" y="177486"/>
                  </a:lnTo>
                  <a:lnTo>
                    <a:pt x="1734656" y="176918"/>
                  </a:lnTo>
                  <a:lnTo>
                    <a:pt x="1738140" y="176351"/>
                  </a:lnTo>
                  <a:lnTo>
                    <a:pt x="1741623" y="175783"/>
                  </a:lnTo>
                  <a:lnTo>
                    <a:pt x="1741623" y="176239"/>
                  </a:lnTo>
                  <a:lnTo>
                    <a:pt x="1741623" y="176694"/>
                  </a:lnTo>
                  <a:lnTo>
                    <a:pt x="1741623" y="177148"/>
                  </a:lnTo>
                  <a:lnTo>
                    <a:pt x="1741623" y="177600"/>
                  </a:lnTo>
                  <a:lnTo>
                    <a:pt x="1741623" y="178051"/>
                  </a:lnTo>
                  <a:lnTo>
                    <a:pt x="1741623" y="178500"/>
                  </a:lnTo>
                  <a:lnTo>
                    <a:pt x="1741623" y="178948"/>
                  </a:lnTo>
                  <a:lnTo>
                    <a:pt x="1741623" y="179395"/>
                  </a:lnTo>
                  <a:lnTo>
                    <a:pt x="1741623" y="179841"/>
                  </a:lnTo>
                  <a:lnTo>
                    <a:pt x="1741623" y="180285"/>
                  </a:lnTo>
                  <a:lnTo>
                    <a:pt x="1741623" y="180728"/>
                  </a:lnTo>
                  <a:lnTo>
                    <a:pt x="1741623" y="181170"/>
                  </a:lnTo>
                  <a:lnTo>
                    <a:pt x="1741623" y="181611"/>
                  </a:lnTo>
                  <a:lnTo>
                    <a:pt x="1741623" y="182050"/>
                  </a:lnTo>
                  <a:lnTo>
                    <a:pt x="1741623" y="182488"/>
                  </a:lnTo>
                  <a:lnTo>
                    <a:pt x="1741623" y="182925"/>
                  </a:lnTo>
                  <a:lnTo>
                    <a:pt x="1741623" y="183360"/>
                  </a:lnTo>
                  <a:lnTo>
                    <a:pt x="1741623" y="183794"/>
                  </a:lnTo>
                  <a:lnTo>
                    <a:pt x="1741623" y="184227"/>
                  </a:lnTo>
                  <a:lnTo>
                    <a:pt x="1741623" y="184659"/>
                  </a:lnTo>
                  <a:lnTo>
                    <a:pt x="1741623" y="185090"/>
                  </a:lnTo>
                  <a:lnTo>
                    <a:pt x="1741623" y="185519"/>
                  </a:lnTo>
                  <a:lnTo>
                    <a:pt x="1741623" y="185947"/>
                  </a:lnTo>
                  <a:lnTo>
                    <a:pt x="1741623" y="186374"/>
                  </a:lnTo>
                  <a:lnTo>
                    <a:pt x="1741623" y="186800"/>
                  </a:lnTo>
                  <a:lnTo>
                    <a:pt x="1741623" y="187224"/>
                  </a:lnTo>
                  <a:lnTo>
                    <a:pt x="1741623" y="187648"/>
                  </a:lnTo>
                  <a:lnTo>
                    <a:pt x="1741623" y="188070"/>
                  </a:lnTo>
                  <a:lnTo>
                    <a:pt x="1741623" y="188491"/>
                  </a:lnTo>
                  <a:lnTo>
                    <a:pt x="1745106" y="187944"/>
                  </a:lnTo>
                  <a:lnTo>
                    <a:pt x="1748589" y="187398"/>
                  </a:lnTo>
                  <a:lnTo>
                    <a:pt x="1752073" y="186852"/>
                  </a:lnTo>
                  <a:lnTo>
                    <a:pt x="1755556" y="186306"/>
                  </a:lnTo>
                  <a:lnTo>
                    <a:pt x="1759039" y="185761"/>
                  </a:lnTo>
                  <a:lnTo>
                    <a:pt x="1762522" y="185215"/>
                  </a:lnTo>
                  <a:lnTo>
                    <a:pt x="1766006" y="184670"/>
                  </a:lnTo>
                  <a:lnTo>
                    <a:pt x="1769489" y="184125"/>
                  </a:lnTo>
                  <a:lnTo>
                    <a:pt x="1772972" y="189026"/>
                  </a:lnTo>
                  <a:lnTo>
                    <a:pt x="1776455" y="188491"/>
                  </a:lnTo>
                  <a:lnTo>
                    <a:pt x="1779939" y="187955"/>
                  </a:lnTo>
                  <a:lnTo>
                    <a:pt x="1783422" y="187420"/>
                  </a:lnTo>
                  <a:lnTo>
                    <a:pt x="1786905" y="186884"/>
                  </a:lnTo>
                  <a:lnTo>
                    <a:pt x="1790388" y="186349"/>
                  </a:lnTo>
                  <a:lnTo>
                    <a:pt x="1793872" y="185814"/>
                  </a:lnTo>
                  <a:lnTo>
                    <a:pt x="1797355" y="185280"/>
                  </a:lnTo>
                  <a:lnTo>
                    <a:pt x="1800838" y="192491"/>
                  </a:lnTo>
                  <a:lnTo>
                    <a:pt x="1804321" y="192017"/>
                  </a:lnTo>
                  <a:lnTo>
                    <a:pt x="1807805" y="191544"/>
                  </a:lnTo>
                  <a:lnTo>
                    <a:pt x="1811288" y="191071"/>
                  </a:lnTo>
                  <a:lnTo>
                    <a:pt x="1814771" y="190598"/>
                  </a:lnTo>
                  <a:lnTo>
                    <a:pt x="1818254" y="190126"/>
                  </a:lnTo>
                  <a:lnTo>
                    <a:pt x="1821738" y="189654"/>
                  </a:lnTo>
                  <a:lnTo>
                    <a:pt x="1825221" y="189182"/>
                  </a:lnTo>
                  <a:lnTo>
                    <a:pt x="1828704" y="193799"/>
                  </a:lnTo>
                  <a:lnTo>
                    <a:pt x="1832187" y="193287"/>
                  </a:lnTo>
                  <a:lnTo>
                    <a:pt x="1835671" y="192775"/>
                  </a:lnTo>
                  <a:lnTo>
                    <a:pt x="1839154" y="192263"/>
                  </a:lnTo>
                  <a:lnTo>
                    <a:pt x="1842637" y="191752"/>
                  </a:lnTo>
                  <a:lnTo>
                    <a:pt x="1846120" y="191241"/>
                  </a:lnTo>
                  <a:lnTo>
                    <a:pt x="1849604" y="190730"/>
                  </a:lnTo>
                  <a:lnTo>
                    <a:pt x="1853087" y="190219"/>
                  </a:lnTo>
                  <a:lnTo>
                    <a:pt x="1856570" y="196221"/>
                  </a:lnTo>
                  <a:lnTo>
                    <a:pt x="1860053" y="195766"/>
                  </a:lnTo>
                  <a:lnTo>
                    <a:pt x="1863537" y="195312"/>
                  </a:lnTo>
                  <a:lnTo>
                    <a:pt x="1867020" y="194857"/>
                  </a:lnTo>
                  <a:lnTo>
                    <a:pt x="1870503" y="194404"/>
                  </a:lnTo>
                  <a:lnTo>
                    <a:pt x="1873986" y="193950"/>
                  </a:lnTo>
                  <a:lnTo>
                    <a:pt x="1877470" y="193497"/>
                  </a:lnTo>
                  <a:lnTo>
                    <a:pt x="1880953" y="193044"/>
                  </a:lnTo>
                  <a:lnTo>
                    <a:pt x="1884436" y="197057"/>
                  </a:lnTo>
                  <a:lnTo>
                    <a:pt x="1887919" y="196610"/>
                  </a:lnTo>
                  <a:lnTo>
                    <a:pt x="1891403" y="196163"/>
                  </a:lnTo>
                  <a:lnTo>
                    <a:pt x="1894886" y="195716"/>
                  </a:lnTo>
                  <a:lnTo>
                    <a:pt x="1898369" y="195270"/>
                  </a:lnTo>
                  <a:lnTo>
                    <a:pt x="1901852" y="194824"/>
                  </a:lnTo>
                  <a:lnTo>
                    <a:pt x="1905336" y="194379"/>
                  </a:lnTo>
                  <a:lnTo>
                    <a:pt x="1908819" y="193933"/>
                  </a:lnTo>
                  <a:lnTo>
                    <a:pt x="1912302" y="193488"/>
                  </a:lnTo>
                  <a:lnTo>
                    <a:pt x="1915785" y="198106"/>
                  </a:lnTo>
                  <a:lnTo>
                    <a:pt x="1919269" y="197623"/>
                  </a:lnTo>
                  <a:lnTo>
                    <a:pt x="1922752" y="197141"/>
                  </a:lnTo>
                  <a:lnTo>
                    <a:pt x="1926235" y="196660"/>
                  </a:lnTo>
                  <a:lnTo>
                    <a:pt x="1929718" y="196178"/>
                  </a:lnTo>
                  <a:lnTo>
                    <a:pt x="1933202" y="195696"/>
                  </a:lnTo>
                  <a:lnTo>
                    <a:pt x="1936685" y="195215"/>
                  </a:lnTo>
                  <a:lnTo>
                    <a:pt x="1940168" y="194734"/>
                  </a:lnTo>
                  <a:lnTo>
                    <a:pt x="1943651" y="197477"/>
                  </a:lnTo>
                  <a:lnTo>
                    <a:pt x="1947135" y="197001"/>
                  </a:lnTo>
                  <a:lnTo>
                    <a:pt x="1950618" y="196525"/>
                  </a:lnTo>
                  <a:lnTo>
                    <a:pt x="1954101" y="196049"/>
                  </a:lnTo>
                  <a:lnTo>
                    <a:pt x="1957584" y="195573"/>
                  </a:lnTo>
                  <a:lnTo>
                    <a:pt x="1961068" y="195098"/>
                  </a:lnTo>
                  <a:lnTo>
                    <a:pt x="1964551" y="194622"/>
                  </a:lnTo>
                  <a:lnTo>
                    <a:pt x="1968034" y="194147"/>
                  </a:lnTo>
                  <a:lnTo>
                    <a:pt x="1971517" y="203714"/>
                  </a:lnTo>
                  <a:lnTo>
                    <a:pt x="1975001" y="203254"/>
                  </a:lnTo>
                  <a:lnTo>
                    <a:pt x="1978484" y="202793"/>
                  </a:lnTo>
                  <a:lnTo>
                    <a:pt x="1981967" y="202333"/>
                  </a:lnTo>
                  <a:lnTo>
                    <a:pt x="1985450" y="201874"/>
                  </a:lnTo>
                  <a:lnTo>
                    <a:pt x="1988934" y="201414"/>
                  </a:lnTo>
                  <a:lnTo>
                    <a:pt x="1992417" y="200954"/>
                  </a:lnTo>
                  <a:lnTo>
                    <a:pt x="1995900" y="200495"/>
                  </a:lnTo>
                  <a:lnTo>
                    <a:pt x="1999383" y="200374"/>
                  </a:lnTo>
                  <a:lnTo>
                    <a:pt x="2002867" y="199915"/>
                  </a:lnTo>
                  <a:lnTo>
                    <a:pt x="2006350" y="199456"/>
                  </a:lnTo>
                  <a:lnTo>
                    <a:pt x="2009833" y="198998"/>
                  </a:lnTo>
                  <a:lnTo>
                    <a:pt x="2013316" y="198540"/>
                  </a:lnTo>
                  <a:lnTo>
                    <a:pt x="2016799" y="198082"/>
                  </a:lnTo>
                  <a:lnTo>
                    <a:pt x="2020283" y="197623"/>
                  </a:lnTo>
                  <a:lnTo>
                    <a:pt x="2023766" y="197166"/>
                  </a:lnTo>
                  <a:lnTo>
                    <a:pt x="2027249" y="199080"/>
                  </a:lnTo>
                  <a:lnTo>
                    <a:pt x="2030732" y="198667"/>
                  </a:lnTo>
                  <a:lnTo>
                    <a:pt x="2034216" y="198254"/>
                  </a:lnTo>
                  <a:lnTo>
                    <a:pt x="2037699" y="197841"/>
                  </a:lnTo>
                  <a:lnTo>
                    <a:pt x="2041182" y="197429"/>
                  </a:lnTo>
                  <a:lnTo>
                    <a:pt x="2044665" y="197017"/>
                  </a:lnTo>
                  <a:lnTo>
                    <a:pt x="2048149" y="196605"/>
                  </a:lnTo>
                  <a:lnTo>
                    <a:pt x="2051632" y="196193"/>
                  </a:lnTo>
                  <a:lnTo>
                    <a:pt x="2055115" y="195781"/>
                  </a:lnTo>
                  <a:lnTo>
                    <a:pt x="2058598" y="203903"/>
                  </a:lnTo>
                  <a:lnTo>
                    <a:pt x="2062082" y="203463"/>
                  </a:lnTo>
                  <a:lnTo>
                    <a:pt x="2065565" y="203022"/>
                  </a:lnTo>
                  <a:lnTo>
                    <a:pt x="2069048" y="202582"/>
                  </a:lnTo>
                  <a:lnTo>
                    <a:pt x="2072531" y="202142"/>
                  </a:lnTo>
                  <a:lnTo>
                    <a:pt x="2076015" y="201702"/>
                  </a:lnTo>
                  <a:lnTo>
                    <a:pt x="2079498" y="201262"/>
                  </a:lnTo>
                  <a:lnTo>
                    <a:pt x="2082981" y="200822"/>
                  </a:lnTo>
                  <a:lnTo>
                    <a:pt x="2086464" y="209163"/>
                  </a:lnTo>
                  <a:lnTo>
                    <a:pt x="2089948" y="208736"/>
                  </a:lnTo>
                  <a:lnTo>
                    <a:pt x="2093431" y="208309"/>
                  </a:lnTo>
                  <a:lnTo>
                    <a:pt x="2096914" y="207881"/>
                  </a:lnTo>
                  <a:lnTo>
                    <a:pt x="2100397" y="207455"/>
                  </a:lnTo>
                  <a:lnTo>
                    <a:pt x="2103881" y="207028"/>
                  </a:lnTo>
                  <a:lnTo>
                    <a:pt x="2107364" y="206601"/>
                  </a:lnTo>
                  <a:lnTo>
                    <a:pt x="2110847" y="206175"/>
                  </a:lnTo>
                  <a:lnTo>
                    <a:pt x="2114330" y="209389"/>
                  </a:lnTo>
                  <a:lnTo>
                    <a:pt x="2117814" y="208968"/>
                  </a:lnTo>
                  <a:lnTo>
                    <a:pt x="2121297" y="208547"/>
                  </a:lnTo>
                  <a:lnTo>
                    <a:pt x="2124780" y="208125"/>
                  </a:lnTo>
                  <a:lnTo>
                    <a:pt x="2128263" y="207705"/>
                  </a:lnTo>
                  <a:lnTo>
                    <a:pt x="2131747" y="207284"/>
                  </a:lnTo>
                  <a:lnTo>
                    <a:pt x="2135230" y="206863"/>
                  </a:lnTo>
                  <a:lnTo>
                    <a:pt x="2138713" y="206442"/>
                  </a:lnTo>
                  <a:lnTo>
                    <a:pt x="2142196" y="206022"/>
                  </a:lnTo>
                  <a:lnTo>
                    <a:pt x="2145680" y="205601"/>
                  </a:lnTo>
                  <a:lnTo>
                    <a:pt x="2149163" y="205181"/>
                  </a:lnTo>
                  <a:lnTo>
                    <a:pt x="2152646" y="204761"/>
                  </a:lnTo>
                  <a:lnTo>
                    <a:pt x="2156129" y="204341"/>
                  </a:lnTo>
                  <a:lnTo>
                    <a:pt x="2159613" y="203921"/>
                  </a:lnTo>
                  <a:lnTo>
                    <a:pt x="2163096" y="203501"/>
                  </a:lnTo>
                  <a:lnTo>
                    <a:pt x="2166579" y="203081"/>
                  </a:lnTo>
                  <a:lnTo>
                    <a:pt x="2170062" y="203577"/>
                  </a:lnTo>
                  <a:lnTo>
                    <a:pt x="2173546" y="203158"/>
                  </a:lnTo>
                  <a:lnTo>
                    <a:pt x="2177029" y="202740"/>
                  </a:lnTo>
                  <a:lnTo>
                    <a:pt x="2180512" y="202322"/>
                  </a:lnTo>
                  <a:lnTo>
                    <a:pt x="2183995" y="201904"/>
                  </a:lnTo>
                  <a:lnTo>
                    <a:pt x="2187479" y="201486"/>
                  </a:lnTo>
                  <a:lnTo>
                    <a:pt x="2190962" y="201069"/>
                  </a:lnTo>
                  <a:lnTo>
                    <a:pt x="2194445" y="200651"/>
                  </a:lnTo>
                  <a:lnTo>
                    <a:pt x="2197928" y="200233"/>
                  </a:lnTo>
                  <a:lnTo>
                    <a:pt x="2201412" y="209051"/>
                  </a:lnTo>
                  <a:lnTo>
                    <a:pt x="2204895" y="208646"/>
                  </a:lnTo>
                  <a:lnTo>
                    <a:pt x="2208378" y="208241"/>
                  </a:lnTo>
                  <a:lnTo>
                    <a:pt x="2211861" y="207836"/>
                  </a:lnTo>
                  <a:lnTo>
                    <a:pt x="2215345" y="207432"/>
                  </a:lnTo>
                  <a:lnTo>
                    <a:pt x="2218828" y="207027"/>
                  </a:lnTo>
                  <a:lnTo>
                    <a:pt x="2222311" y="206622"/>
                  </a:lnTo>
                  <a:lnTo>
                    <a:pt x="2225794" y="206218"/>
                  </a:lnTo>
                  <a:lnTo>
                    <a:pt x="2229278" y="207020"/>
                  </a:lnTo>
                  <a:lnTo>
                    <a:pt x="2232761" y="206688"/>
                  </a:lnTo>
                  <a:lnTo>
                    <a:pt x="2236244" y="206356"/>
                  </a:lnTo>
                  <a:lnTo>
                    <a:pt x="2239727" y="206025"/>
                  </a:lnTo>
                  <a:lnTo>
                    <a:pt x="2243211" y="205693"/>
                  </a:lnTo>
                  <a:lnTo>
                    <a:pt x="2246694" y="205362"/>
                  </a:lnTo>
                  <a:lnTo>
                    <a:pt x="2250177" y="205031"/>
                  </a:lnTo>
                  <a:lnTo>
                    <a:pt x="2253660" y="204701"/>
                  </a:lnTo>
                  <a:lnTo>
                    <a:pt x="2257144" y="204918"/>
                  </a:lnTo>
                  <a:lnTo>
                    <a:pt x="2260627" y="204518"/>
                  </a:lnTo>
                  <a:lnTo>
                    <a:pt x="2264110" y="204118"/>
                  </a:lnTo>
                  <a:lnTo>
                    <a:pt x="2267593" y="203717"/>
                  </a:lnTo>
                  <a:lnTo>
                    <a:pt x="2271077" y="203317"/>
                  </a:lnTo>
                  <a:lnTo>
                    <a:pt x="2274560" y="202917"/>
                  </a:lnTo>
                  <a:lnTo>
                    <a:pt x="2278043" y="202517"/>
                  </a:lnTo>
                  <a:lnTo>
                    <a:pt x="2281526" y="202117"/>
                  </a:lnTo>
                  <a:lnTo>
                    <a:pt x="2285010" y="202010"/>
                  </a:lnTo>
                  <a:lnTo>
                    <a:pt x="2288493" y="201611"/>
                  </a:lnTo>
                  <a:lnTo>
                    <a:pt x="2291976" y="201212"/>
                  </a:lnTo>
                  <a:lnTo>
                    <a:pt x="2295459" y="200812"/>
                  </a:lnTo>
                  <a:lnTo>
                    <a:pt x="2298942" y="200413"/>
                  </a:lnTo>
                  <a:lnTo>
                    <a:pt x="2302426" y="200015"/>
                  </a:lnTo>
                  <a:lnTo>
                    <a:pt x="2305909" y="199616"/>
                  </a:lnTo>
                  <a:lnTo>
                    <a:pt x="2309392" y="199217"/>
                  </a:lnTo>
                  <a:lnTo>
                    <a:pt x="2312875" y="199113"/>
                  </a:lnTo>
                  <a:lnTo>
                    <a:pt x="2316359" y="198715"/>
                  </a:lnTo>
                  <a:lnTo>
                    <a:pt x="2319842" y="198317"/>
                  </a:lnTo>
                  <a:lnTo>
                    <a:pt x="2323325" y="197919"/>
                  </a:lnTo>
                  <a:lnTo>
                    <a:pt x="2326808" y="197521"/>
                  </a:lnTo>
                  <a:lnTo>
                    <a:pt x="2330292" y="197124"/>
                  </a:lnTo>
                  <a:lnTo>
                    <a:pt x="2333775" y="196726"/>
                  </a:lnTo>
                  <a:lnTo>
                    <a:pt x="2337258" y="196329"/>
                  </a:lnTo>
                  <a:lnTo>
                    <a:pt x="2340741" y="195931"/>
                  </a:lnTo>
                  <a:lnTo>
                    <a:pt x="2344225" y="197015"/>
                  </a:lnTo>
                  <a:lnTo>
                    <a:pt x="2347708" y="196620"/>
                  </a:lnTo>
                  <a:lnTo>
                    <a:pt x="2351191" y="196224"/>
                  </a:lnTo>
                  <a:lnTo>
                    <a:pt x="2354674" y="195829"/>
                  </a:lnTo>
                  <a:lnTo>
                    <a:pt x="2358158" y="195434"/>
                  </a:lnTo>
                  <a:lnTo>
                    <a:pt x="2361641" y="195039"/>
                  </a:lnTo>
                  <a:lnTo>
                    <a:pt x="2365124" y="194644"/>
                  </a:lnTo>
                  <a:lnTo>
                    <a:pt x="2368607" y="194249"/>
                  </a:lnTo>
                  <a:lnTo>
                    <a:pt x="2372091" y="199139"/>
                  </a:lnTo>
                  <a:lnTo>
                    <a:pt x="2375574" y="198786"/>
                  </a:lnTo>
                  <a:lnTo>
                    <a:pt x="2379057" y="198433"/>
                  </a:lnTo>
                  <a:lnTo>
                    <a:pt x="2382540" y="198081"/>
                  </a:lnTo>
                  <a:lnTo>
                    <a:pt x="2386024" y="197728"/>
                  </a:lnTo>
                  <a:lnTo>
                    <a:pt x="2389507" y="197376"/>
                  </a:lnTo>
                  <a:lnTo>
                    <a:pt x="2392990" y="197024"/>
                  </a:lnTo>
                  <a:lnTo>
                    <a:pt x="2396473" y="196671"/>
                  </a:lnTo>
                  <a:lnTo>
                    <a:pt x="2399957" y="198615"/>
                  </a:lnTo>
                  <a:lnTo>
                    <a:pt x="2403440" y="198266"/>
                  </a:lnTo>
                  <a:lnTo>
                    <a:pt x="2406923" y="197916"/>
                  </a:lnTo>
                  <a:lnTo>
                    <a:pt x="2410406" y="197567"/>
                  </a:lnTo>
                  <a:lnTo>
                    <a:pt x="2413890" y="197218"/>
                  </a:lnTo>
                  <a:lnTo>
                    <a:pt x="2417373" y="196870"/>
                  </a:lnTo>
                  <a:lnTo>
                    <a:pt x="2420856" y="196521"/>
                  </a:lnTo>
                  <a:lnTo>
                    <a:pt x="2424339" y="196172"/>
                  </a:lnTo>
                  <a:lnTo>
                    <a:pt x="2427823" y="196111"/>
                  </a:lnTo>
                  <a:lnTo>
                    <a:pt x="2431306" y="195763"/>
                  </a:lnTo>
                  <a:lnTo>
                    <a:pt x="2434789" y="195415"/>
                  </a:lnTo>
                  <a:lnTo>
                    <a:pt x="2438272" y="195068"/>
                  </a:lnTo>
                  <a:lnTo>
                    <a:pt x="2441756" y="194720"/>
                  </a:lnTo>
                  <a:lnTo>
                    <a:pt x="2445239" y="194373"/>
                  </a:lnTo>
                  <a:lnTo>
                    <a:pt x="2448722" y="194026"/>
                  </a:lnTo>
                  <a:lnTo>
                    <a:pt x="2452205" y="193679"/>
                  </a:lnTo>
                  <a:lnTo>
                    <a:pt x="2455689" y="196754"/>
                  </a:lnTo>
                  <a:lnTo>
                    <a:pt x="2459172" y="196411"/>
                  </a:lnTo>
                  <a:lnTo>
                    <a:pt x="2462655" y="196068"/>
                  </a:lnTo>
                  <a:lnTo>
                    <a:pt x="2466138" y="195725"/>
                  </a:lnTo>
                  <a:lnTo>
                    <a:pt x="2469622" y="195382"/>
                  </a:lnTo>
                  <a:lnTo>
                    <a:pt x="2473105" y="195039"/>
                  </a:lnTo>
                  <a:lnTo>
                    <a:pt x="2476588" y="194697"/>
                  </a:lnTo>
                  <a:lnTo>
                    <a:pt x="2480071" y="194354"/>
                  </a:lnTo>
                  <a:lnTo>
                    <a:pt x="2483555" y="194012"/>
                  </a:lnTo>
                  <a:lnTo>
                    <a:pt x="2487038" y="194207"/>
                  </a:lnTo>
                  <a:lnTo>
                    <a:pt x="2490521" y="193831"/>
                  </a:lnTo>
                  <a:lnTo>
                    <a:pt x="2494004" y="193455"/>
                  </a:lnTo>
                  <a:lnTo>
                    <a:pt x="2497488" y="193079"/>
                  </a:lnTo>
                  <a:lnTo>
                    <a:pt x="2500971" y="192704"/>
                  </a:lnTo>
                  <a:lnTo>
                    <a:pt x="2504454" y="192328"/>
                  </a:lnTo>
                  <a:lnTo>
                    <a:pt x="2507937" y="191953"/>
                  </a:lnTo>
                  <a:lnTo>
                    <a:pt x="2511421" y="191577"/>
                  </a:lnTo>
                  <a:lnTo>
                    <a:pt x="2514904" y="194033"/>
                  </a:lnTo>
                  <a:lnTo>
                    <a:pt x="2518387" y="193661"/>
                  </a:lnTo>
                  <a:lnTo>
                    <a:pt x="2521870" y="193289"/>
                  </a:lnTo>
                  <a:lnTo>
                    <a:pt x="2525354" y="192917"/>
                  </a:lnTo>
                  <a:lnTo>
                    <a:pt x="2528837" y="192545"/>
                  </a:lnTo>
                  <a:lnTo>
                    <a:pt x="2532320" y="192174"/>
                  </a:lnTo>
                  <a:lnTo>
                    <a:pt x="2535803" y="191802"/>
                  </a:lnTo>
                  <a:lnTo>
                    <a:pt x="2539287" y="191431"/>
                  </a:lnTo>
                  <a:lnTo>
                    <a:pt x="2542770" y="191059"/>
                  </a:lnTo>
                  <a:lnTo>
                    <a:pt x="2546253" y="190688"/>
                  </a:lnTo>
                  <a:lnTo>
                    <a:pt x="2549736" y="190317"/>
                  </a:lnTo>
                  <a:lnTo>
                    <a:pt x="2553220" y="189946"/>
                  </a:lnTo>
                  <a:lnTo>
                    <a:pt x="2556703" y="189575"/>
                  </a:lnTo>
                  <a:lnTo>
                    <a:pt x="2560186" y="189204"/>
                  </a:lnTo>
                  <a:lnTo>
                    <a:pt x="2563669" y="188833"/>
                  </a:lnTo>
                  <a:lnTo>
                    <a:pt x="2567153" y="188462"/>
                  </a:lnTo>
                  <a:lnTo>
                    <a:pt x="2570636" y="190358"/>
                  </a:lnTo>
                  <a:lnTo>
                    <a:pt x="2574119" y="189990"/>
                  </a:lnTo>
                  <a:lnTo>
                    <a:pt x="2577602" y="189622"/>
                  </a:lnTo>
                  <a:lnTo>
                    <a:pt x="2581085" y="189254"/>
                  </a:lnTo>
                  <a:lnTo>
                    <a:pt x="2584569" y="188887"/>
                  </a:lnTo>
                  <a:lnTo>
                    <a:pt x="2588052" y="188519"/>
                  </a:lnTo>
                  <a:lnTo>
                    <a:pt x="2591535" y="188151"/>
                  </a:lnTo>
                  <a:lnTo>
                    <a:pt x="2595018" y="187784"/>
                  </a:lnTo>
                  <a:lnTo>
                    <a:pt x="2598502" y="191888"/>
                  </a:lnTo>
                  <a:lnTo>
                    <a:pt x="2601985" y="191526"/>
                  </a:lnTo>
                  <a:lnTo>
                    <a:pt x="2605468" y="191164"/>
                  </a:lnTo>
                  <a:lnTo>
                    <a:pt x="2608951" y="190801"/>
                  </a:lnTo>
                  <a:lnTo>
                    <a:pt x="2612435" y="190439"/>
                  </a:lnTo>
                  <a:lnTo>
                    <a:pt x="2615918" y="190077"/>
                  </a:lnTo>
                  <a:lnTo>
                    <a:pt x="2619401" y="189715"/>
                  </a:lnTo>
                  <a:lnTo>
                    <a:pt x="2622884" y="189353"/>
                  </a:lnTo>
                  <a:lnTo>
                    <a:pt x="2626368" y="188991"/>
                  </a:lnTo>
                  <a:lnTo>
                    <a:pt x="2629851" y="197533"/>
                  </a:lnTo>
                  <a:lnTo>
                    <a:pt x="2633334" y="197181"/>
                  </a:lnTo>
                  <a:lnTo>
                    <a:pt x="2636817" y="196830"/>
                  </a:lnTo>
                  <a:lnTo>
                    <a:pt x="2640301" y="196478"/>
                  </a:lnTo>
                  <a:lnTo>
                    <a:pt x="2643784" y="196126"/>
                  </a:lnTo>
                  <a:lnTo>
                    <a:pt x="2647267" y="195775"/>
                  </a:lnTo>
                  <a:lnTo>
                    <a:pt x="2650750" y="195423"/>
                  </a:lnTo>
                  <a:lnTo>
                    <a:pt x="2654234" y="195072"/>
                  </a:lnTo>
                  <a:lnTo>
                    <a:pt x="2657717" y="196035"/>
                  </a:lnTo>
                  <a:lnTo>
                    <a:pt x="2661200" y="195685"/>
                  </a:lnTo>
                  <a:lnTo>
                    <a:pt x="2664683" y="195335"/>
                  </a:lnTo>
                  <a:lnTo>
                    <a:pt x="2668167" y="194986"/>
                  </a:lnTo>
                  <a:lnTo>
                    <a:pt x="2671650" y="194636"/>
                  </a:lnTo>
                  <a:lnTo>
                    <a:pt x="2675133" y="194287"/>
                  </a:lnTo>
                  <a:lnTo>
                    <a:pt x="2678616" y="193937"/>
                  </a:lnTo>
                  <a:lnTo>
                    <a:pt x="2682100" y="193588"/>
                  </a:lnTo>
                  <a:lnTo>
                    <a:pt x="2685583" y="201450"/>
                  </a:lnTo>
                  <a:lnTo>
                    <a:pt x="2689066" y="201110"/>
                  </a:lnTo>
                  <a:lnTo>
                    <a:pt x="2692549" y="200770"/>
                  </a:lnTo>
                  <a:lnTo>
                    <a:pt x="2696033" y="200429"/>
                  </a:lnTo>
                  <a:lnTo>
                    <a:pt x="2699516" y="200089"/>
                  </a:lnTo>
                  <a:lnTo>
                    <a:pt x="2702999" y="199749"/>
                  </a:lnTo>
                  <a:lnTo>
                    <a:pt x="2706482" y="199409"/>
                  </a:lnTo>
                  <a:lnTo>
                    <a:pt x="2709966" y="199069"/>
                  </a:lnTo>
                  <a:lnTo>
                    <a:pt x="2713449" y="199251"/>
                  </a:lnTo>
                  <a:lnTo>
                    <a:pt x="2716932" y="198973"/>
                  </a:lnTo>
                  <a:lnTo>
                    <a:pt x="2720415" y="198695"/>
                  </a:lnTo>
                  <a:lnTo>
                    <a:pt x="2723899" y="198418"/>
                  </a:lnTo>
                  <a:lnTo>
                    <a:pt x="2727382" y="198140"/>
                  </a:lnTo>
                  <a:lnTo>
                    <a:pt x="2730865" y="197863"/>
                  </a:lnTo>
                  <a:lnTo>
                    <a:pt x="2734348" y="197586"/>
                  </a:lnTo>
                  <a:lnTo>
                    <a:pt x="2737832" y="197309"/>
                  </a:lnTo>
                  <a:lnTo>
                    <a:pt x="2741315" y="198529"/>
                  </a:lnTo>
                  <a:lnTo>
                    <a:pt x="2744798" y="198193"/>
                  </a:lnTo>
                  <a:lnTo>
                    <a:pt x="2748281" y="197856"/>
                  </a:lnTo>
                  <a:lnTo>
                    <a:pt x="2751765" y="197520"/>
                  </a:lnTo>
                  <a:lnTo>
                    <a:pt x="2755248" y="197184"/>
                  </a:lnTo>
                  <a:lnTo>
                    <a:pt x="2758731" y="196847"/>
                  </a:lnTo>
                  <a:lnTo>
                    <a:pt x="2762214" y="196511"/>
                  </a:lnTo>
                  <a:lnTo>
                    <a:pt x="2765698" y="196175"/>
                  </a:lnTo>
                  <a:lnTo>
                    <a:pt x="2769181" y="195839"/>
                  </a:lnTo>
                  <a:lnTo>
                    <a:pt x="2772664" y="196257"/>
                  </a:lnTo>
                  <a:lnTo>
                    <a:pt x="2776147" y="195922"/>
                  </a:lnTo>
                  <a:lnTo>
                    <a:pt x="2779631" y="195587"/>
                  </a:lnTo>
                  <a:lnTo>
                    <a:pt x="2783114" y="195252"/>
                  </a:lnTo>
                  <a:lnTo>
                    <a:pt x="2786597" y="194917"/>
                  </a:lnTo>
                  <a:lnTo>
                    <a:pt x="2790080" y="194582"/>
                  </a:lnTo>
                  <a:lnTo>
                    <a:pt x="2793564" y="194247"/>
                  </a:lnTo>
                  <a:lnTo>
                    <a:pt x="2797047" y="193913"/>
                  </a:lnTo>
                  <a:lnTo>
                    <a:pt x="2800530" y="194835"/>
                  </a:lnTo>
                  <a:lnTo>
                    <a:pt x="2804013" y="194502"/>
                  </a:lnTo>
                  <a:lnTo>
                    <a:pt x="2807497" y="194169"/>
                  </a:lnTo>
                  <a:lnTo>
                    <a:pt x="2810980" y="193836"/>
                  </a:lnTo>
                  <a:lnTo>
                    <a:pt x="2814463" y="193503"/>
                  </a:lnTo>
                  <a:lnTo>
                    <a:pt x="2817946" y="193170"/>
                  </a:lnTo>
                  <a:lnTo>
                    <a:pt x="2821430" y="192837"/>
                  </a:lnTo>
                  <a:lnTo>
                    <a:pt x="2824913" y="192504"/>
                  </a:lnTo>
                  <a:lnTo>
                    <a:pt x="2828396" y="192927"/>
                  </a:lnTo>
                  <a:lnTo>
                    <a:pt x="2831879" y="192595"/>
                  </a:lnTo>
                  <a:lnTo>
                    <a:pt x="2835363" y="192263"/>
                  </a:lnTo>
                  <a:lnTo>
                    <a:pt x="2838846" y="191932"/>
                  </a:lnTo>
                  <a:lnTo>
                    <a:pt x="2842329" y="191600"/>
                  </a:lnTo>
                  <a:lnTo>
                    <a:pt x="2845812" y="191268"/>
                  </a:lnTo>
                  <a:lnTo>
                    <a:pt x="2849296" y="190937"/>
                  </a:lnTo>
                  <a:lnTo>
                    <a:pt x="2852779" y="190605"/>
                  </a:lnTo>
                  <a:lnTo>
                    <a:pt x="2856262" y="196230"/>
                  </a:lnTo>
                  <a:lnTo>
                    <a:pt x="2859745" y="195904"/>
                  </a:lnTo>
                  <a:lnTo>
                    <a:pt x="2863229" y="195579"/>
                  </a:lnTo>
                  <a:lnTo>
                    <a:pt x="2866712" y="195254"/>
                  </a:lnTo>
                  <a:lnTo>
                    <a:pt x="2870195" y="194929"/>
                  </a:lnTo>
                  <a:lnTo>
                    <a:pt x="2873678" y="194604"/>
                  </a:lnTo>
                  <a:lnTo>
                    <a:pt x="2877161" y="194279"/>
                  </a:lnTo>
                  <a:lnTo>
                    <a:pt x="2880645" y="193954"/>
                  </a:lnTo>
                  <a:lnTo>
                    <a:pt x="2884128" y="195097"/>
                  </a:lnTo>
                  <a:lnTo>
                    <a:pt x="2887611" y="194803"/>
                  </a:lnTo>
                  <a:lnTo>
                    <a:pt x="2891094" y="194509"/>
                  </a:lnTo>
                  <a:lnTo>
                    <a:pt x="2894578" y="194216"/>
                  </a:lnTo>
                  <a:lnTo>
                    <a:pt x="2898061" y="193923"/>
                  </a:lnTo>
                  <a:lnTo>
                    <a:pt x="2901544" y="193630"/>
                  </a:lnTo>
                  <a:lnTo>
                    <a:pt x="2905027" y="193337"/>
                  </a:lnTo>
                  <a:lnTo>
                    <a:pt x="2908511" y="193044"/>
                  </a:lnTo>
                  <a:lnTo>
                    <a:pt x="2911994" y="192751"/>
                  </a:lnTo>
                  <a:lnTo>
                    <a:pt x="2915477" y="193162"/>
                  </a:lnTo>
                  <a:lnTo>
                    <a:pt x="2918960" y="192840"/>
                  </a:lnTo>
                  <a:lnTo>
                    <a:pt x="2922444" y="192518"/>
                  </a:lnTo>
                  <a:lnTo>
                    <a:pt x="2925927" y="192197"/>
                  </a:lnTo>
                  <a:lnTo>
                    <a:pt x="2929410" y="191875"/>
                  </a:lnTo>
                  <a:lnTo>
                    <a:pt x="2932893" y="191554"/>
                  </a:lnTo>
                  <a:lnTo>
                    <a:pt x="2936377" y="191232"/>
                  </a:lnTo>
                  <a:lnTo>
                    <a:pt x="2939860" y="190911"/>
                  </a:lnTo>
                  <a:lnTo>
                    <a:pt x="2943343" y="196831"/>
                  </a:lnTo>
                  <a:lnTo>
                    <a:pt x="2946826" y="196516"/>
                  </a:lnTo>
                  <a:lnTo>
                    <a:pt x="2950310" y="196201"/>
                  </a:lnTo>
                  <a:lnTo>
                    <a:pt x="2953793" y="195886"/>
                  </a:lnTo>
                  <a:lnTo>
                    <a:pt x="2957276" y="195571"/>
                  </a:lnTo>
                  <a:lnTo>
                    <a:pt x="2960759" y="195257"/>
                  </a:lnTo>
                  <a:lnTo>
                    <a:pt x="2964243" y="194942"/>
                  </a:lnTo>
                  <a:lnTo>
                    <a:pt x="2967726" y="194627"/>
                  </a:lnTo>
                  <a:lnTo>
                    <a:pt x="2971209" y="200117"/>
                  </a:lnTo>
                  <a:lnTo>
                    <a:pt x="2974692" y="199808"/>
                  </a:lnTo>
                  <a:lnTo>
                    <a:pt x="2978176" y="199499"/>
                  </a:lnTo>
                  <a:lnTo>
                    <a:pt x="2981659" y="199190"/>
                  </a:lnTo>
                  <a:lnTo>
                    <a:pt x="2985142" y="198882"/>
                  </a:lnTo>
                  <a:lnTo>
                    <a:pt x="2988625" y="198573"/>
                  </a:lnTo>
                  <a:lnTo>
                    <a:pt x="2992109" y="198264"/>
                  </a:lnTo>
                  <a:lnTo>
                    <a:pt x="2995592" y="197956"/>
                  </a:lnTo>
                  <a:lnTo>
                    <a:pt x="2999075" y="210993"/>
                  </a:lnTo>
                  <a:lnTo>
                    <a:pt x="3002558" y="210698"/>
                  </a:lnTo>
                  <a:lnTo>
                    <a:pt x="3006042" y="210403"/>
                  </a:lnTo>
                  <a:lnTo>
                    <a:pt x="3009525" y="210107"/>
                  </a:lnTo>
                  <a:lnTo>
                    <a:pt x="3013008" y="209812"/>
                  </a:lnTo>
                  <a:lnTo>
                    <a:pt x="3016491" y="209517"/>
                  </a:lnTo>
                  <a:lnTo>
                    <a:pt x="3019975" y="209221"/>
                  </a:lnTo>
                  <a:lnTo>
                    <a:pt x="3023458" y="208926"/>
                  </a:lnTo>
                  <a:lnTo>
                    <a:pt x="3026941" y="210304"/>
                  </a:lnTo>
                  <a:lnTo>
                    <a:pt x="3030424" y="210010"/>
                  </a:lnTo>
                  <a:lnTo>
                    <a:pt x="3033908" y="209717"/>
                  </a:lnTo>
                  <a:lnTo>
                    <a:pt x="3037391" y="209424"/>
                  </a:lnTo>
                  <a:lnTo>
                    <a:pt x="3040874" y="209131"/>
                  </a:lnTo>
                  <a:lnTo>
                    <a:pt x="3044357" y="208837"/>
                  </a:lnTo>
                  <a:lnTo>
                    <a:pt x="3047841" y="208544"/>
                  </a:lnTo>
                  <a:lnTo>
                    <a:pt x="3051324" y="208251"/>
                  </a:lnTo>
                  <a:lnTo>
                    <a:pt x="3054807" y="207958"/>
                  </a:lnTo>
                  <a:lnTo>
                    <a:pt x="3058290" y="208293"/>
                  </a:lnTo>
                  <a:lnTo>
                    <a:pt x="3061774" y="208000"/>
                  </a:lnTo>
                  <a:lnTo>
                    <a:pt x="3065257" y="207708"/>
                  </a:lnTo>
                  <a:lnTo>
                    <a:pt x="3068740" y="207416"/>
                  </a:lnTo>
                  <a:lnTo>
                    <a:pt x="3072223" y="207124"/>
                  </a:lnTo>
                  <a:lnTo>
                    <a:pt x="3075707" y="206831"/>
                  </a:lnTo>
                  <a:lnTo>
                    <a:pt x="3079190" y="206539"/>
                  </a:lnTo>
                  <a:lnTo>
                    <a:pt x="3082673" y="206247"/>
                  </a:lnTo>
                  <a:lnTo>
                    <a:pt x="3086156" y="207211"/>
                  </a:lnTo>
                  <a:lnTo>
                    <a:pt x="3089640" y="206921"/>
                  </a:lnTo>
                  <a:lnTo>
                    <a:pt x="3093123" y="206630"/>
                  </a:lnTo>
                  <a:lnTo>
                    <a:pt x="3096606" y="206339"/>
                  </a:lnTo>
                  <a:lnTo>
                    <a:pt x="3100089" y="206049"/>
                  </a:lnTo>
                  <a:lnTo>
                    <a:pt x="3103573" y="205758"/>
                  </a:lnTo>
                  <a:lnTo>
                    <a:pt x="3107056" y="205468"/>
                  </a:lnTo>
                  <a:lnTo>
                    <a:pt x="3110539" y="205178"/>
                  </a:lnTo>
                  <a:lnTo>
                    <a:pt x="3114022" y="205933"/>
                  </a:lnTo>
                  <a:lnTo>
                    <a:pt x="3117506" y="205644"/>
                  </a:lnTo>
                  <a:lnTo>
                    <a:pt x="3120989" y="205355"/>
                  </a:lnTo>
                  <a:lnTo>
                    <a:pt x="3124472" y="205066"/>
                  </a:lnTo>
                  <a:lnTo>
                    <a:pt x="3127955" y="204776"/>
                  </a:lnTo>
                  <a:lnTo>
                    <a:pt x="3131439" y="204487"/>
                  </a:lnTo>
                  <a:lnTo>
                    <a:pt x="3134922" y="204198"/>
                  </a:lnTo>
                  <a:lnTo>
                    <a:pt x="3138405" y="203909"/>
                  </a:lnTo>
                  <a:lnTo>
                    <a:pt x="3141888" y="204666"/>
                  </a:lnTo>
                  <a:lnTo>
                    <a:pt x="3145372" y="204378"/>
                  </a:lnTo>
                  <a:lnTo>
                    <a:pt x="3148855" y="204091"/>
                  </a:lnTo>
                  <a:lnTo>
                    <a:pt x="3152338" y="203803"/>
                  </a:lnTo>
                  <a:lnTo>
                    <a:pt x="3155821" y="203515"/>
                  </a:lnTo>
                  <a:lnTo>
                    <a:pt x="3159304" y="203227"/>
                  </a:lnTo>
                  <a:lnTo>
                    <a:pt x="3162788" y="202940"/>
                  </a:lnTo>
                  <a:lnTo>
                    <a:pt x="3166271" y="202652"/>
                  </a:lnTo>
                  <a:lnTo>
                    <a:pt x="3169754" y="202993"/>
                  </a:lnTo>
                  <a:lnTo>
                    <a:pt x="3173237" y="202706"/>
                  </a:lnTo>
                  <a:lnTo>
                    <a:pt x="3176721" y="202419"/>
                  </a:lnTo>
                  <a:lnTo>
                    <a:pt x="3180204" y="202132"/>
                  </a:lnTo>
                  <a:lnTo>
                    <a:pt x="3183687" y="201846"/>
                  </a:lnTo>
                  <a:lnTo>
                    <a:pt x="3187170" y="201559"/>
                  </a:lnTo>
                  <a:lnTo>
                    <a:pt x="3190654" y="201272"/>
                  </a:lnTo>
                  <a:lnTo>
                    <a:pt x="3194137" y="200986"/>
                  </a:lnTo>
                  <a:lnTo>
                    <a:pt x="3197620" y="200699"/>
                  </a:lnTo>
                  <a:lnTo>
                    <a:pt x="3201103" y="200413"/>
                  </a:lnTo>
                  <a:lnTo>
                    <a:pt x="3204587" y="200126"/>
                  </a:lnTo>
                  <a:lnTo>
                    <a:pt x="3208070" y="199840"/>
                  </a:lnTo>
                  <a:lnTo>
                    <a:pt x="3211553" y="199553"/>
                  </a:lnTo>
                  <a:lnTo>
                    <a:pt x="3215036" y="199267"/>
                  </a:lnTo>
                  <a:lnTo>
                    <a:pt x="3218520" y="198981"/>
                  </a:lnTo>
                  <a:lnTo>
                    <a:pt x="3222003" y="198694"/>
                  </a:lnTo>
                  <a:lnTo>
                    <a:pt x="3225486" y="198408"/>
                  </a:lnTo>
                  <a:lnTo>
                    <a:pt x="3228969" y="199180"/>
                  </a:lnTo>
                  <a:lnTo>
                    <a:pt x="3232453" y="198895"/>
                  </a:lnTo>
                  <a:lnTo>
                    <a:pt x="3235936" y="198610"/>
                  </a:lnTo>
                  <a:lnTo>
                    <a:pt x="3239419" y="198325"/>
                  </a:lnTo>
                  <a:lnTo>
                    <a:pt x="3242902" y="198040"/>
                  </a:lnTo>
                  <a:lnTo>
                    <a:pt x="3246386" y="197755"/>
                  </a:lnTo>
                  <a:lnTo>
                    <a:pt x="3249869" y="197470"/>
                  </a:lnTo>
                  <a:lnTo>
                    <a:pt x="3253352" y="197185"/>
                  </a:lnTo>
                  <a:lnTo>
                    <a:pt x="3256835" y="203539"/>
                  </a:lnTo>
                  <a:lnTo>
                    <a:pt x="3260319" y="203260"/>
                  </a:lnTo>
                  <a:lnTo>
                    <a:pt x="3263802" y="202981"/>
                  </a:lnTo>
                  <a:lnTo>
                    <a:pt x="3267285" y="202703"/>
                  </a:lnTo>
                  <a:lnTo>
                    <a:pt x="3270768" y="202424"/>
                  </a:lnTo>
                  <a:lnTo>
                    <a:pt x="3274252" y="202145"/>
                  </a:lnTo>
                  <a:lnTo>
                    <a:pt x="3277735" y="201867"/>
                  </a:lnTo>
                  <a:lnTo>
                    <a:pt x="3281218" y="201588"/>
                  </a:lnTo>
                  <a:lnTo>
                    <a:pt x="3284701" y="201921"/>
                  </a:lnTo>
                  <a:lnTo>
                    <a:pt x="3288185" y="201643"/>
                  </a:lnTo>
                  <a:lnTo>
                    <a:pt x="3291668" y="201365"/>
                  </a:lnTo>
                  <a:lnTo>
                    <a:pt x="3295151" y="201088"/>
                  </a:lnTo>
                  <a:lnTo>
                    <a:pt x="3298634" y="200810"/>
                  </a:lnTo>
                  <a:lnTo>
                    <a:pt x="3302118" y="200532"/>
                  </a:lnTo>
                  <a:lnTo>
                    <a:pt x="3305601" y="200255"/>
                  </a:lnTo>
                  <a:lnTo>
                    <a:pt x="3309084" y="199977"/>
                  </a:lnTo>
                  <a:lnTo>
                    <a:pt x="3312567" y="205320"/>
                  </a:lnTo>
                  <a:lnTo>
                    <a:pt x="3316051" y="205047"/>
                  </a:lnTo>
                  <a:lnTo>
                    <a:pt x="3319534" y="204775"/>
                  </a:lnTo>
                  <a:lnTo>
                    <a:pt x="3323017" y="204502"/>
                  </a:lnTo>
                  <a:lnTo>
                    <a:pt x="3326500" y="204230"/>
                  </a:lnTo>
                  <a:lnTo>
                    <a:pt x="3329984" y="203958"/>
                  </a:lnTo>
                  <a:lnTo>
                    <a:pt x="3333467" y="203685"/>
                  </a:lnTo>
                  <a:lnTo>
                    <a:pt x="3336950" y="203413"/>
                  </a:lnTo>
                  <a:lnTo>
                    <a:pt x="3340433" y="203141"/>
                  </a:lnTo>
                  <a:lnTo>
                    <a:pt x="3343917" y="206588"/>
                  </a:lnTo>
                  <a:lnTo>
                    <a:pt x="3347400" y="206319"/>
                  </a:lnTo>
                  <a:lnTo>
                    <a:pt x="3350883" y="206051"/>
                  </a:lnTo>
                  <a:lnTo>
                    <a:pt x="3354366" y="205782"/>
                  </a:lnTo>
                  <a:lnTo>
                    <a:pt x="3357850" y="205513"/>
                  </a:lnTo>
                  <a:lnTo>
                    <a:pt x="3361333" y="205245"/>
                  </a:lnTo>
                  <a:lnTo>
                    <a:pt x="3364816" y="204976"/>
                  </a:lnTo>
                  <a:lnTo>
                    <a:pt x="3368299" y="204707"/>
                  </a:lnTo>
                  <a:lnTo>
                    <a:pt x="3371783" y="205987"/>
                  </a:lnTo>
                  <a:lnTo>
                    <a:pt x="3375266" y="205720"/>
                  </a:lnTo>
                  <a:lnTo>
                    <a:pt x="3378749" y="205452"/>
                  </a:lnTo>
                  <a:lnTo>
                    <a:pt x="3382232" y="205185"/>
                  </a:lnTo>
                  <a:lnTo>
                    <a:pt x="3385716" y="204918"/>
                  </a:lnTo>
                  <a:lnTo>
                    <a:pt x="3389199" y="204651"/>
                  </a:lnTo>
                  <a:lnTo>
                    <a:pt x="3392682" y="204384"/>
                  </a:lnTo>
                  <a:lnTo>
                    <a:pt x="3396165" y="204118"/>
                  </a:lnTo>
                  <a:lnTo>
                    <a:pt x="3399649" y="207107"/>
                  </a:lnTo>
                  <a:lnTo>
                    <a:pt x="3403132" y="206843"/>
                  </a:lnTo>
                  <a:lnTo>
                    <a:pt x="3406615" y="206579"/>
                  </a:lnTo>
                  <a:lnTo>
                    <a:pt x="3410098" y="206315"/>
                  </a:lnTo>
                  <a:lnTo>
                    <a:pt x="3413582" y="206051"/>
                  </a:lnTo>
                  <a:lnTo>
                    <a:pt x="3417065" y="205787"/>
                  </a:lnTo>
                  <a:lnTo>
                    <a:pt x="3420548" y="205523"/>
                  </a:lnTo>
                  <a:lnTo>
                    <a:pt x="3424031" y="205260"/>
                  </a:lnTo>
                  <a:lnTo>
                    <a:pt x="3427515" y="205567"/>
                  </a:lnTo>
                  <a:lnTo>
                    <a:pt x="3430998" y="205304"/>
                  </a:lnTo>
                  <a:lnTo>
                    <a:pt x="3434481" y="205040"/>
                  </a:lnTo>
                  <a:lnTo>
                    <a:pt x="3437964" y="204777"/>
                  </a:lnTo>
                  <a:lnTo>
                    <a:pt x="3441447" y="204514"/>
                  </a:lnTo>
                  <a:lnTo>
                    <a:pt x="3444931" y="204251"/>
                  </a:lnTo>
                  <a:lnTo>
                    <a:pt x="3448414" y="203988"/>
                  </a:lnTo>
                  <a:lnTo>
                    <a:pt x="3451897" y="203726"/>
                  </a:lnTo>
                  <a:lnTo>
                    <a:pt x="3455380" y="204794"/>
                  </a:lnTo>
                  <a:lnTo>
                    <a:pt x="3458864" y="204533"/>
                  </a:lnTo>
                  <a:lnTo>
                    <a:pt x="3462347" y="204271"/>
                  </a:lnTo>
                  <a:lnTo>
                    <a:pt x="3465830" y="204010"/>
                  </a:lnTo>
                  <a:lnTo>
                    <a:pt x="3469313" y="203748"/>
                  </a:lnTo>
                  <a:lnTo>
                    <a:pt x="3472797" y="203486"/>
                  </a:lnTo>
                  <a:lnTo>
                    <a:pt x="3476280" y="203225"/>
                  </a:lnTo>
                  <a:lnTo>
                    <a:pt x="3479763" y="202964"/>
                  </a:lnTo>
                  <a:lnTo>
                    <a:pt x="3483246" y="202702"/>
                  </a:lnTo>
                  <a:lnTo>
                    <a:pt x="3483246" y="202893"/>
                  </a:lnTo>
                  <a:lnTo>
                    <a:pt x="3483246" y="203083"/>
                  </a:lnTo>
                  <a:lnTo>
                    <a:pt x="3483246" y="203273"/>
                  </a:lnTo>
                  <a:lnTo>
                    <a:pt x="3483246" y="203463"/>
                  </a:lnTo>
                  <a:lnTo>
                    <a:pt x="3483246" y="203652"/>
                  </a:lnTo>
                  <a:lnTo>
                    <a:pt x="3483246" y="203841"/>
                  </a:lnTo>
                  <a:lnTo>
                    <a:pt x="3483246" y="204030"/>
                  </a:lnTo>
                  <a:lnTo>
                    <a:pt x="3483246" y="204219"/>
                  </a:lnTo>
                  <a:lnTo>
                    <a:pt x="3483246" y="204408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5029479"/>
              <a:ext cx="3483246" cy="522587"/>
            </a:xfrm>
            <a:custGeom>
              <a:avLst/>
              <a:gdLst/>
              <a:ahLst/>
              <a:cxnLst/>
              <a:rect l="0" t="0" r="0" b="0"/>
              <a:pathLst>
                <a:path w="3483246" h="522587">
                  <a:moveTo>
                    <a:pt x="0" y="522587"/>
                  </a:moveTo>
                  <a:lnTo>
                    <a:pt x="3483" y="476001"/>
                  </a:lnTo>
                  <a:lnTo>
                    <a:pt x="6966" y="430645"/>
                  </a:lnTo>
                  <a:lnTo>
                    <a:pt x="10449" y="386471"/>
                  </a:lnTo>
                  <a:lnTo>
                    <a:pt x="13932" y="343432"/>
                  </a:lnTo>
                  <a:lnTo>
                    <a:pt x="17416" y="301486"/>
                  </a:lnTo>
                  <a:lnTo>
                    <a:pt x="20899" y="260592"/>
                  </a:lnTo>
                  <a:lnTo>
                    <a:pt x="24382" y="220711"/>
                  </a:lnTo>
                  <a:lnTo>
                    <a:pt x="27865" y="181805"/>
                  </a:lnTo>
                  <a:lnTo>
                    <a:pt x="31349" y="332290"/>
                  </a:lnTo>
                  <a:lnTo>
                    <a:pt x="34832" y="312421"/>
                  </a:lnTo>
                  <a:lnTo>
                    <a:pt x="38315" y="292791"/>
                  </a:lnTo>
                  <a:lnTo>
                    <a:pt x="41798" y="273395"/>
                  </a:lnTo>
                  <a:lnTo>
                    <a:pt x="45282" y="254229"/>
                  </a:lnTo>
                  <a:lnTo>
                    <a:pt x="48765" y="235288"/>
                  </a:lnTo>
                  <a:lnTo>
                    <a:pt x="52248" y="216570"/>
                  </a:lnTo>
                  <a:lnTo>
                    <a:pt x="55731" y="198069"/>
                  </a:lnTo>
                  <a:lnTo>
                    <a:pt x="59215" y="255754"/>
                  </a:lnTo>
                  <a:lnTo>
                    <a:pt x="62698" y="241325"/>
                  </a:lnTo>
                  <a:lnTo>
                    <a:pt x="66181" y="227025"/>
                  </a:lnTo>
                  <a:lnTo>
                    <a:pt x="69664" y="212853"/>
                  </a:lnTo>
                  <a:lnTo>
                    <a:pt x="73148" y="198805"/>
                  </a:lnTo>
                  <a:lnTo>
                    <a:pt x="76631" y="184882"/>
                  </a:lnTo>
                  <a:lnTo>
                    <a:pt x="80114" y="171081"/>
                  </a:lnTo>
                  <a:lnTo>
                    <a:pt x="83597" y="157400"/>
                  </a:lnTo>
                  <a:lnTo>
                    <a:pt x="87081" y="286763"/>
                  </a:lnTo>
                  <a:lnTo>
                    <a:pt x="90564" y="277992"/>
                  </a:lnTo>
                  <a:lnTo>
                    <a:pt x="94047" y="269269"/>
                  </a:lnTo>
                  <a:lnTo>
                    <a:pt x="97530" y="260592"/>
                  </a:lnTo>
                  <a:lnTo>
                    <a:pt x="101014" y="251962"/>
                  </a:lnTo>
                  <a:lnTo>
                    <a:pt x="104497" y="243378"/>
                  </a:lnTo>
                  <a:lnTo>
                    <a:pt x="107980" y="234840"/>
                  </a:lnTo>
                  <a:lnTo>
                    <a:pt x="111463" y="226347"/>
                  </a:lnTo>
                  <a:lnTo>
                    <a:pt x="114947" y="236544"/>
                  </a:lnTo>
                  <a:lnTo>
                    <a:pt x="118430" y="228608"/>
                  </a:lnTo>
                  <a:lnTo>
                    <a:pt x="121913" y="220711"/>
                  </a:lnTo>
                  <a:lnTo>
                    <a:pt x="125396" y="212853"/>
                  </a:lnTo>
                  <a:lnTo>
                    <a:pt x="128880" y="205033"/>
                  </a:lnTo>
                  <a:lnTo>
                    <a:pt x="132363" y="197252"/>
                  </a:lnTo>
                  <a:lnTo>
                    <a:pt x="135846" y="189509"/>
                  </a:lnTo>
                  <a:lnTo>
                    <a:pt x="139329" y="181805"/>
                  </a:lnTo>
                  <a:lnTo>
                    <a:pt x="142813" y="193860"/>
                  </a:lnTo>
                  <a:lnTo>
                    <a:pt x="146296" y="186616"/>
                  </a:lnTo>
                  <a:lnTo>
                    <a:pt x="149779" y="179404"/>
                  </a:lnTo>
                  <a:lnTo>
                    <a:pt x="153262" y="172226"/>
                  </a:lnTo>
                  <a:lnTo>
                    <a:pt x="156746" y="165081"/>
                  </a:lnTo>
                  <a:lnTo>
                    <a:pt x="160229" y="157968"/>
                  </a:lnTo>
                  <a:lnTo>
                    <a:pt x="163712" y="150887"/>
                  </a:lnTo>
                  <a:lnTo>
                    <a:pt x="167195" y="143839"/>
                  </a:lnTo>
                  <a:lnTo>
                    <a:pt x="170679" y="136822"/>
                  </a:lnTo>
                  <a:lnTo>
                    <a:pt x="174162" y="129837"/>
                  </a:lnTo>
                  <a:lnTo>
                    <a:pt x="177645" y="122883"/>
                  </a:lnTo>
                  <a:lnTo>
                    <a:pt x="181128" y="115961"/>
                  </a:lnTo>
                  <a:lnTo>
                    <a:pt x="184612" y="109069"/>
                  </a:lnTo>
                  <a:lnTo>
                    <a:pt x="188095" y="102209"/>
                  </a:lnTo>
                  <a:lnTo>
                    <a:pt x="191578" y="95379"/>
                  </a:lnTo>
                  <a:lnTo>
                    <a:pt x="195061" y="88579"/>
                  </a:lnTo>
                  <a:lnTo>
                    <a:pt x="198545" y="81810"/>
                  </a:lnTo>
                  <a:lnTo>
                    <a:pt x="202028" y="83051"/>
                  </a:lnTo>
                  <a:lnTo>
                    <a:pt x="205511" y="76443"/>
                  </a:lnTo>
                  <a:lnTo>
                    <a:pt x="208994" y="69864"/>
                  </a:lnTo>
                  <a:lnTo>
                    <a:pt x="212478" y="63314"/>
                  </a:lnTo>
                  <a:lnTo>
                    <a:pt x="215961" y="56791"/>
                  </a:lnTo>
                  <a:lnTo>
                    <a:pt x="219444" y="50297"/>
                  </a:lnTo>
                  <a:lnTo>
                    <a:pt x="222927" y="43831"/>
                  </a:lnTo>
                  <a:lnTo>
                    <a:pt x="226411" y="37392"/>
                  </a:lnTo>
                  <a:lnTo>
                    <a:pt x="229894" y="55540"/>
                  </a:lnTo>
                  <a:lnTo>
                    <a:pt x="233377" y="49425"/>
                  </a:lnTo>
                  <a:lnTo>
                    <a:pt x="236860" y="43335"/>
                  </a:lnTo>
                  <a:lnTo>
                    <a:pt x="240344" y="37269"/>
                  </a:lnTo>
                  <a:lnTo>
                    <a:pt x="243827" y="31227"/>
                  </a:lnTo>
                  <a:lnTo>
                    <a:pt x="247310" y="25210"/>
                  </a:lnTo>
                  <a:lnTo>
                    <a:pt x="250793" y="19217"/>
                  </a:lnTo>
                  <a:lnTo>
                    <a:pt x="254277" y="13248"/>
                  </a:lnTo>
                  <a:lnTo>
                    <a:pt x="257760" y="108967"/>
                  </a:lnTo>
                  <a:lnTo>
                    <a:pt x="261243" y="104049"/>
                  </a:lnTo>
                  <a:lnTo>
                    <a:pt x="264726" y="99147"/>
                  </a:lnTo>
                  <a:lnTo>
                    <a:pt x="268210" y="94260"/>
                  </a:lnTo>
                  <a:lnTo>
                    <a:pt x="271693" y="89389"/>
                  </a:lnTo>
                  <a:lnTo>
                    <a:pt x="275176" y="84534"/>
                  </a:lnTo>
                  <a:lnTo>
                    <a:pt x="278659" y="79694"/>
                  </a:lnTo>
                  <a:lnTo>
                    <a:pt x="282143" y="74869"/>
                  </a:lnTo>
                  <a:lnTo>
                    <a:pt x="285626" y="70060"/>
                  </a:lnTo>
                  <a:lnTo>
                    <a:pt x="289109" y="65266"/>
                  </a:lnTo>
                  <a:lnTo>
                    <a:pt x="292592" y="60487"/>
                  </a:lnTo>
                  <a:lnTo>
                    <a:pt x="296075" y="55723"/>
                  </a:lnTo>
                  <a:lnTo>
                    <a:pt x="299559" y="50974"/>
                  </a:lnTo>
                  <a:lnTo>
                    <a:pt x="303042" y="46240"/>
                  </a:lnTo>
                  <a:lnTo>
                    <a:pt x="306525" y="41521"/>
                  </a:lnTo>
                  <a:lnTo>
                    <a:pt x="310008" y="36817"/>
                  </a:lnTo>
                  <a:lnTo>
                    <a:pt x="313492" y="32128"/>
                  </a:lnTo>
                  <a:lnTo>
                    <a:pt x="316975" y="98107"/>
                  </a:lnTo>
                  <a:lnTo>
                    <a:pt x="320458" y="94016"/>
                  </a:lnTo>
                  <a:lnTo>
                    <a:pt x="323941" y="89937"/>
                  </a:lnTo>
                  <a:lnTo>
                    <a:pt x="327425" y="85868"/>
                  </a:lnTo>
                  <a:lnTo>
                    <a:pt x="330908" y="81810"/>
                  </a:lnTo>
                  <a:lnTo>
                    <a:pt x="334391" y="77762"/>
                  </a:lnTo>
                  <a:lnTo>
                    <a:pt x="337874" y="73726"/>
                  </a:lnTo>
                  <a:lnTo>
                    <a:pt x="341358" y="69700"/>
                  </a:lnTo>
                  <a:lnTo>
                    <a:pt x="344841" y="70594"/>
                  </a:lnTo>
                  <a:lnTo>
                    <a:pt x="348324" y="66626"/>
                  </a:lnTo>
                  <a:lnTo>
                    <a:pt x="351807" y="62668"/>
                  </a:lnTo>
                  <a:lnTo>
                    <a:pt x="355291" y="58721"/>
                  </a:lnTo>
                  <a:lnTo>
                    <a:pt x="358774" y="54784"/>
                  </a:lnTo>
                  <a:lnTo>
                    <a:pt x="362257" y="50857"/>
                  </a:lnTo>
                  <a:lnTo>
                    <a:pt x="365740" y="46941"/>
                  </a:lnTo>
                  <a:lnTo>
                    <a:pt x="369224" y="43035"/>
                  </a:lnTo>
                  <a:lnTo>
                    <a:pt x="372707" y="54082"/>
                  </a:lnTo>
                  <a:lnTo>
                    <a:pt x="376190" y="50297"/>
                  </a:lnTo>
                  <a:lnTo>
                    <a:pt x="379673" y="46522"/>
                  </a:lnTo>
                  <a:lnTo>
                    <a:pt x="383157" y="42756"/>
                  </a:lnTo>
                  <a:lnTo>
                    <a:pt x="386640" y="38999"/>
                  </a:lnTo>
                  <a:lnTo>
                    <a:pt x="390123" y="35252"/>
                  </a:lnTo>
                  <a:lnTo>
                    <a:pt x="393606" y="31515"/>
                  </a:lnTo>
                  <a:lnTo>
                    <a:pt x="397090" y="27786"/>
                  </a:lnTo>
                  <a:lnTo>
                    <a:pt x="400573" y="61680"/>
                  </a:lnTo>
                  <a:lnTo>
                    <a:pt x="404056" y="58207"/>
                  </a:lnTo>
                  <a:lnTo>
                    <a:pt x="407539" y="54741"/>
                  </a:lnTo>
                  <a:lnTo>
                    <a:pt x="411023" y="51284"/>
                  </a:lnTo>
                  <a:lnTo>
                    <a:pt x="414506" y="47834"/>
                  </a:lnTo>
                  <a:lnTo>
                    <a:pt x="417989" y="44392"/>
                  </a:lnTo>
                  <a:lnTo>
                    <a:pt x="421472" y="40958"/>
                  </a:lnTo>
                  <a:lnTo>
                    <a:pt x="424956" y="37532"/>
                  </a:lnTo>
                  <a:lnTo>
                    <a:pt x="428439" y="55919"/>
                  </a:lnTo>
                  <a:lnTo>
                    <a:pt x="431922" y="52637"/>
                  </a:lnTo>
                  <a:lnTo>
                    <a:pt x="435405" y="49362"/>
                  </a:lnTo>
                  <a:lnTo>
                    <a:pt x="438889" y="46094"/>
                  </a:lnTo>
                  <a:lnTo>
                    <a:pt x="442372" y="42833"/>
                  </a:lnTo>
                  <a:lnTo>
                    <a:pt x="445855" y="39580"/>
                  </a:lnTo>
                  <a:lnTo>
                    <a:pt x="449338" y="36333"/>
                  </a:lnTo>
                  <a:lnTo>
                    <a:pt x="452822" y="33093"/>
                  </a:lnTo>
                  <a:lnTo>
                    <a:pt x="456305" y="29861"/>
                  </a:lnTo>
                  <a:lnTo>
                    <a:pt x="459788" y="84707"/>
                  </a:lnTo>
                  <a:lnTo>
                    <a:pt x="463271" y="81810"/>
                  </a:lnTo>
                  <a:lnTo>
                    <a:pt x="466755" y="78918"/>
                  </a:lnTo>
                  <a:lnTo>
                    <a:pt x="470238" y="76031"/>
                  </a:lnTo>
                  <a:lnTo>
                    <a:pt x="473721" y="73150"/>
                  </a:lnTo>
                  <a:lnTo>
                    <a:pt x="477204" y="70275"/>
                  </a:lnTo>
                  <a:lnTo>
                    <a:pt x="480688" y="67404"/>
                  </a:lnTo>
                  <a:lnTo>
                    <a:pt x="484171" y="64540"/>
                  </a:lnTo>
                  <a:lnTo>
                    <a:pt x="487654" y="85390"/>
                  </a:lnTo>
                  <a:lnTo>
                    <a:pt x="491137" y="82661"/>
                  </a:lnTo>
                  <a:lnTo>
                    <a:pt x="494621" y="79938"/>
                  </a:lnTo>
                  <a:lnTo>
                    <a:pt x="498104" y="77219"/>
                  </a:lnTo>
                  <a:lnTo>
                    <a:pt x="501587" y="74505"/>
                  </a:lnTo>
                  <a:lnTo>
                    <a:pt x="505070" y="71796"/>
                  </a:lnTo>
                  <a:lnTo>
                    <a:pt x="508554" y="69092"/>
                  </a:lnTo>
                  <a:lnTo>
                    <a:pt x="512037" y="66393"/>
                  </a:lnTo>
                  <a:lnTo>
                    <a:pt x="515520" y="73528"/>
                  </a:lnTo>
                  <a:lnTo>
                    <a:pt x="519003" y="70887"/>
                  </a:lnTo>
                  <a:lnTo>
                    <a:pt x="522487" y="68251"/>
                  </a:lnTo>
                  <a:lnTo>
                    <a:pt x="525970" y="65619"/>
                  </a:lnTo>
                  <a:lnTo>
                    <a:pt x="529453" y="62992"/>
                  </a:lnTo>
                  <a:lnTo>
                    <a:pt x="532936" y="60370"/>
                  </a:lnTo>
                  <a:lnTo>
                    <a:pt x="536420" y="57752"/>
                  </a:lnTo>
                  <a:lnTo>
                    <a:pt x="539903" y="55139"/>
                  </a:lnTo>
                  <a:lnTo>
                    <a:pt x="543386" y="62320"/>
                  </a:lnTo>
                  <a:lnTo>
                    <a:pt x="546869" y="59762"/>
                  </a:lnTo>
                  <a:lnTo>
                    <a:pt x="550353" y="57208"/>
                  </a:lnTo>
                  <a:lnTo>
                    <a:pt x="553836" y="54658"/>
                  </a:lnTo>
                  <a:lnTo>
                    <a:pt x="557319" y="52113"/>
                  </a:lnTo>
                  <a:lnTo>
                    <a:pt x="560802" y="49572"/>
                  </a:lnTo>
                  <a:lnTo>
                    <a:pt x="564286" y="47035"/>
                  </a:lnTo>
                  <a:lnTo>
                    <a:pt x="567769" y="44502"/>
                  </a:lnTo>
                  <a:lnTo>
                    <a:pt x="571252" y="51715"/>
                  </a:lnTo>
                  <a:lnTo>
                    <a:pt x="574735" y="49234"/>
                  </a:lnTo>
                  <a:lnTo>
                    <a:pt x="578218" y="46758"/>
                  </a:lnTo>
                  <a:lnTo>
                    <a:pt x="581702" y="44285"/>
                  </a:lnTo>
                  <a:lnTo>
                    <a:pt x="585185" y="41816"/>
                  </a:lnTo>
                  <a:lnTo>
                    <a:pt x="588668" y="39351"/>
                  </a:lnTo>
                  <a:lnTo>
                    <a:pt x="592151" y="36891"/>
                  </a:lnTo>
                  <a:lnTo>
                    <a:pt x="595635" y="34434"/>
                  </a:lnTo>
                  <a:lnTo>
                    <a:pt x="599118" y="31981"/>
                  </a:lnTo>
                  <a:lnTo>
                    <a:pt x="602601" y="32817"/>
                  </a:lnTo>
                  <a:lnTo>
                    <a:pt x="606084" y="30386"/>
                  </a:lnTo>
                  <a:lnTo>
                    <a:pt x="609568" y="27959"/>
                  </a:lnTo>
                  <a:lnTo>
                    <a:pt x="613051" y="25536"/>
                  </a:lnTo>
                  <a:lnTo>
                    <a:pt x="616534" y="23117"/>
                  </a:lnTo>
                  <a:lnTo>
                    <a:pt x="620017" y="20702"/>
                  </a:lnTo>
                  <a:lnTo>
                    <a:pt x="623501" y="18290"/>
                  </a:lnTo>
                  <a:lnTo>
                    <a:pt x="626984" y="15883"/>
                  </a:lnTo>
                  <a:lnTo>
                    <a:pt x="630467" y="29788"/>
                  </a:lnTo>
                  <a:lnTo>
                    <a:pt x="633950" y="27453"/>
                  </a:lnTo>
                  <a:lnTo>
                    <a:pt x="637434" y="25121"/>
                  </a:lnTo>
                  <a:lnTo>
                    <a:pt x="640917" y="22792"/>
                  </a:lnTo>
                  <a:lnTo>
                    <a:pt x="644400" y="20468"/>
                  </a:lnTo>
                  <a:lnTo>
                    <a:pt x="647883" y="18147"/>
                  </a:lnTo>
                  <a:lnTo>
                    <a:pt x="651367" y="15829"/>
                  </a:lnTo>
                  <a:lnTo>
                    <a:pt x="654850" y="13515"/>
                  </a:lnTo>
                  <a:lnTo>
                    <a:pt x="658333" y="26983"/>
                  </a:lnTo>
                  <a:lnTo>
                    <a:pt x="661816" y="24735"/>
                  </a:lnTo>
                  <a:lnTo>
                    <a:pt x="665300" y="22491"/>
                  </a:lnTo>
                  <a:lnTo>
                    <a:pt x="668783" y="20250"/>
                  </a:lnTo>
                  <a:lnTo>
                    <a:pt x="672266" y="18013"/>
                  </a:lnTo>
                  <a:lnTo>
                    <a:pt x="675749" y="15779"/>
                  </a:lnTo>
                  <a:lnTo>
                    <a:pt x="679233" y="13548"/>
                  </a:lnTo>
                  <a:lnTo>
                    <a:pt x="682716" y="11321"/>
                  </a:lnTo>
                  <a:lnTo>
                    <a:pt x="686199" y="15320"/>
                  </a:lnTo>
                  <a:lnTo>
                    <a:pt x="689682" y="13122"/>
                  </a:lnTo>
                  <a:lnTo>
                    <a:pt x="693166" y="10927"/>
                  </a:lnTo>
                  <a:lnTo>
                    <a:pt x="696649" y="8735"/>
                  </a:lnTo>
                  <a:lnTo>
                    <a:pt x="700132" y="6546"/>
                  </a:lnTo>
                  <a:lnTo>
                    <a:pt x="703615" y="4361"/>
                  </a:lnTo>
                  <a:lnTo>
                    <a:pt x="707099" y="2178"/>
                  </a:lnTo>
                  <a:lnTo>
                    <a:pt x="710582" y="0"/>
                  </a:lnTo>
                  <a:lnTo>
                    <a:pt x="714065" y="61680"/>
                  </a:lnTo>
                  <a:lnTo>
                    <a:pt x="717548" y="59731"/>
                  </a:lnTo>
                  <a:lnTo>
                    <a:pt x="721032" y="57784"/>
                  </a:lnTo>
                  <a:lnTo>
                    <a:pt x="724515" y="55839"/>
                  </a:lnTo>
                  <a:lnTo>
                    <a:pt x="727998" y="53897"/>
                  </a:lnTo>
                  <a:lnTo>
                    <a:pt x="731481" y="51958"/>
                  </a:lnTo>
                  <a:lnTo>
                    <a:pt x="734965" y="50021"/>
                  </a:lnTo>
                  <a:lnTo>
                    <a:pt x="738448" y="48086"/>
                  </a:lnTo>
                  <a:lnTo>
                    <a:pt x="741931" y="46154"/>
                  </a:lnTo>
                  <a:lnTo>
                    <a:pt x="745414" y="79208"/>
                  </a:lnTo>
                  <a:lnTo>
                    <a:pt x="748898" y="77401"/>
                  </a:lnTo>
                  <a:lnTo>
                    <a:pt x="752381" y="75596"/>
                  </a:lnTo>
                  <a:lnTo>
                    <a:pt x="755864" y="73793"/>
                  </a:lnTo>
                  <a:lnTo>
                    <a:pt x="759347" y="71993"/>
                  </a:lnTo>
                  <a:lnTo>
                    <a:pt x="762831" y="70194"/>
                  </a:lnTo>
                  <a:lnTo>
                    <a:pt x="766314" y="68398"/>
                  </a:lnTo>
                  <a:lnTo>
                    <a:pt x="769797" y="66604"/>
                  </a:lnTo>
                  <a:lnTo>
                    <a:pt x="773280" y="91975"/>
                  </a:lnTo>
                  <a:lnTo>
                    <a:pt x="776764" y="90276"/>
                  </a:lnTo>
                  <a:lnTo>
                    <a:pt x="780247" y="88579"/>
                  </a:lnTo>
                  <a:lnTo>
                    <a:pt x="783730" y="86884"/>
                  </a:lnTo>
                  <a:lnTo>
                    <a:pt x="787213" y="85191"/>
                  </a:lnTo>
                  <a:lnTo>
                    <a:pt x="790697" y="83499"/>
                  </a:lnTo>
                  <a:lnTo>
                    <a:pt x="794180" y="81810"/>
                  </a:lnTo>
                  <a:lnTo>
                    <a:pt x="797663" y="80122"/>
                  </a:lnTo>
                  <a:lnTo>
                    <a:pt x="801146" y="86365"/>
                  </a:lnTo>
                  <a:lnTo>
                    <a:pt x="804630" y="84707"/>
                  </a:lnTo>
                  <a:lnTo>
                    <a:pt x="808113" y="83051"/>
                  </a:lnTo>
                  <a:lnTo>
                    <a:pt x="811596" y="81396"/>
                  </a:lnTo>
                  <a:lnTo>
                    <a:pt x="815079" y="79743"/>
                  </a:lnTo>
                  <a:lnTo>
                    <a:pt x="818563" y="78092"/>
                  </a:lnTo>
                  <a:lnTo>
                    <a:pt x="822046" y="76443"/>
                  </a:lnTo>
                  <a:lnTo>
                    <a:pt x="825529" y="74796"/>
                  </a:lnTo>
                  <a:lnTo>
                    <a:pt x="829012" y="102984"/>
                  </a:lnTo>
                  <a:lnTo>
                    <a:pt x="832496" y="101434"/>
                  </a:lnTo>
                  <a:lnTo>
                    <a:pt x="835979" y="99886"/>
                  </a:lnTo>
                  <a:lnTo>
                    <a:pt x="839462" y="98339"/>
                  </a:lnTo>
                  <a:lnTo>
                    <a:pt x="842945" y="96794"/>
                  </a:lnTo>
                  <a:lnTo>
                    <a:pt x="846429" y="95250"/>
                  </a:lnTo>
                  <a:lnTo>
                    <a:pt x="849912" y="93708"/>
                  </a:lnTo>
                  <a:lnTo>
                    <a:pt x="853395" y="92168"/>
                  </a:lnTo>
                  <a:lnTo>
                    <a:pt x="856878" y="94169"/>
                  </a:lnTo>
                  <a:lnTo>
                    <a:pt x="860361" y="92642"/>
                  </a:lnTo>
                  <a:lnTo>
                    <a:pt x="863845" y="91117"/>
                  </a:lnTo>
                  <a:lnTo>
                    <a:pt x="867328" y="89594"/>
                  </a:lnTo>
                  <a:lnTo>
                    <a:pt x="870811" y="88072"/>
                  </a:lnTo>
                  <a:lnTo>
                    <a:pt x="874294" y="86551"/>
                  </a:lnTo>
                  <a:lnTo>
                    <a:pt x="877778" y="85032"/>
                  </a:lnTo>
                  <a:lnTo>
                    <a:pt x="881261" y="83515"/>
                  </a:lnTo>
                  <a:lnTo>
                    <a:pt x="884744" y="81999"/>
                  </a:lnTo>
                  <a:lnTo>
                    <a:pt x="888227" y="109159"/>
                  </a:lnTo>
                  <a:lnTo>
                    <a:pt x="891711" y="107730"/>
                  </a:lnTo>
                  <a:lnTo>
                    <a:pt x="895194" y="106304"/>
                  </a:lnTo>
                  <a:lnTo>
                    <a:pt x="898677" y="104878"/>
                  </a:lnTo>
                  <a:lnTo>
                    <a:pt x="902160" y="103454"/>
                  </a:lnTo>
                  <a:lnTo>
                    <a:pt x="905644" y="102031"/>
                  </a:lnTo>
                  <a:lnTo>
                    <a:pt x="909127" y="100609"/>
                  </a:lnTo>
                  <a:lnTo>
                    <a:pt x="912610" y="99189"/>
                  </a:lnTo>
                  <a:lnTo>
                    <a:pt x="916093" y="107243"/>
                  </a:lnTo>
                  <a:lnTo>
                    <a:pt x="919577" y="105852"/>
                  </a:lnTo>
                  <a:lnTo>
                    <a:pt x="923060" y="104463"/>
                  </a:lnTo>
                  <a:lnTo>
                    <a:pt x="926543" y="103075"/>
                  </a:lnTo>
                  <a:lnTo>
                    <a:pt x="930026" y="101689"/>
                  </a:lnTo>
                  <a:lnTo>
                    <a:pt x="933510" y="100304"/>
                  </a:lnTo>
                  <a:lnTo>
                    <a:pt x="936993" y="98920"/>
                  </a:lnTo>
                  <a:lnTo>
                    <a:pt x="940476" y="97537"/>
                  </a:lnTo>
                  <a:lnTo>
                    <a:pt x="943959" y="112845"/>
                  </a:lnTo>
                  <a:lnTo>
                    <a:pt x="947443" y="111511"/>
                  </a:lnTo>
                  <a:lnTo>
                    <a:pt x="950926" y="110179"/>
                  </a:lnTo>
                  <a:lnTo>
                    <a:pt x="954409" y="108847"/>
                  </a:lnTo>
                  <a:lnTo>
                    <a:pt x="957892" y="107517"/>
                  </a:lnTo>
                  <a:lnTo>
                    <a:pt x="961376" y="106189"/>
                  </a:lnTo>
                  <a:lnTo>
                    <a:pt x="964859" y="104861"/>
                  </a:lnTo>
                  <a:lnTo>
                    <a:pt x="968342" y="103534"/>
                  </a:lnTo>
                  <a:lnTo>
                    <a:pt x="971825" y="109531"/>
                  </a:lnTo>
                  <a:lnTo>
                    <a:pt x="975309" y="108227"/>
                  </a:lnTo>
                  <a:lnTo>
                    <a:pt x="978792" y="106924"/>
                  </a:lnTo>
                  <a:lnTo>
                    <a:pt x="982275" y="105622"/>
                  </a:lnTo>
                  <a:lnTo>
                    <a:pt x="985758" y="104321"/>
                  </a:lnTo>
                  <a:lnTo>
                    <a:pt x="989242" y="103021"/>
                  </a:lnTo>
                  <a:lnTo>
                    <a:pt x="992725" y="101722"/>
                  </a:lnTo>
                  <a:lnTo>
                    <a:pt x="996208" y="100424"/>
                  </a:lnTo>
                  <a:lnTo>
                    <a:pt x="999691" y="110572"/>
                  </a:lnTo>
                  <a:lnTo>
                    <a:pt x="1003175" y="109306"/>
                  </a:lnTo>
                  <a:lnTo>
                    <a:pt x="1006658" y="108042"/>
                  </a:lnTo>
                  <a:lnTo>
                    <a:pt x="1010141" y="106779"/>
                  </a:lnTo>
                  <a:lnTo>
                    <a:pt x="1013624" y="105517"/>
                  </a:lnTo>
                  <a:lnTo>
                    <a:pt x="1017108" y="104256"/>
                  </a:lnTo>
                  <a:lnTo>
                    <a:pt x="1020591" y="102996"/>
                  </a:lnTo>
                  <a:lnTo>
                    <a:pt x="1024074" y="101737"/>
                  </a:lnTo>
                  <a:lnTo>
                    <a:pt x="1027557" y="100479"/>
                  </a:lnTo>
                  <a:lnTo>
                    <a:pt x="1031041" y="100642"/>
                  </a:lnTo>
                  <a:lnTo>
                    <a:pt x="1034524" y="99390"/>
                  </a:lnTo>
                  <a:lnTo>
                    <a:pt x="1038007" y="98138"/>
                  </a:lnTo>
                  <a:lnTo>
                    <a:pt x="1041490" y="96888"/>
                  </a:lnTo>
                  <a:lnTo>
                    <a:pt x="1044974" y="95639"/>
                  </a:lnTo>
                  <a:lnTo>
                    <a:pt x="1048457" y="94391"/>
                  </a:lnTo>
                  <a:lnTo>
                    <a:pt x="1051940" y="93143"/>
                  </a:lnTo>
                  <a:lnTo>
                    <a:pt x="1055423" y="91897"/>
                  </a:lnTo>
                  <a:lnTo>
                    <a:pt x="1058907" y="93521"/>
                  </a:lnTo>
                  <a:lnTo>
                    <a:pt x="1062390" y="92284"/>
                  </a:lnTo>
                  <a:lnTo>
                    <a:pt x="1065873" y="91048"/>
                  </a:lnTo>
                  <a:lnTo>
                    <a:pt x="1069356" y="89813"/>
                  </a:lnTo>
                  <a:lnTo>
                    <a:pt x="1072840" y="88579"/>
                  </a:lnTo>
                  <a:lnTo>
                    <a:pt x="1076323" y="87346"/>
                  </a:lnTo>
                  <a:lnTo>
                    <a:pt x="1079806" y="86114"/>
                  </a:lnTo>
                  <a:lnTo>
                    <a:pt x="1083289" y="84883"/>
                  </a:lnTo>
                  <a:lnTo>
                    <a:pt x="1086773" y="122102"/>
                  </a:lnTo>
                  <a:lnTo>
                    <a:pt x="1090256" y="120966"/>
                  </a:lnTo>
                  <a:lnTo>
                    <a:pt x="1093739" y="119832"/>
                  </a:lnTo>
                  <a:lnTo>
                    <a:pt x="1097222" y="118698"/>
                  </a:lnTo>
                  <a:lnTo>
                    <a:pt x="1100706" y="117564"/>
                  </a:lnTo>
                  <a:lnTo>
                    <a:pt x="1104189" y="116432"/>
                  </a:lnTo>
                  <a:lnTo>
                    <a:pt x="1107672" y="115301"/>
                  </a:lnTo>
                  <a:lnTo>
                    <a:pt x="1111155" y="114170"/>
                  </a:lnTo>
                  <a:lnTo>
                    <a:pt x="1114639" y="113040"/>
                  </a:lnTo>
                  <a:lnTo>
                    <a:pt x="1118122" y="111911"/>
                  </a:lnTo>
                  <a:lnTo>
                    <a:pt x="1121605" y="110783"/>
                  </a:lnTo>
                  <a:lnTo>
                    <a:pt x="1125088" y="109656"/>
                  </a:lnTo>
                  <a:lnTo>
                    <a:pt x="1128572" y="108530"/>
                  </a:lnTo>
                  <a:lnTo>
                    <a:pt x="1132055" y="107404"/>
                  </a:lnTo>
                  <a:lnTo>
                    <a:pt x="1135538" y="106279"/>
                  </a:lnTo>
                  <a:lnTo>
                    <a:pt x="1139021" y="105155"/>
                  </a:lnTo>
                  <a:lnTo>
                    <a:pt x="1142505" y="110223"/>
                  </a:lnTo>
                  <a:lnTo>
                    <a:pt x="1145988" y="109115"/>
                  </a:lnTo>
                  <a:lnTo>
                    <a:pt x="1149471" y="108008"/>
                  </a:lnTo>
                  <a:lnTo>
                    <a:pt x="1152954" y="106902"/>
                  </a:lnTo>
                  <a:lnTo>
                    <a:pt x="1156437" y="105796"/>
                  </a:lnTo>
                  <a:lnTo>
                    <a:pt x="1159921" y="104692"/>
                  </a:lnTo>
                  <a:lnTo>
                    <a:pt x="1163404" y="103588"/>
                  </a:lnTo>
                  <a:lnTo>
                    <a:pt x="1166887" y="102484"/>
                  </a:lnTo>
                  <a:lnTo>
                    <a:pt x="1170370" y="101382"/>
                  </a:lnTo>
                  <a:lnTo>
                    <a:pt x="1173854" y="103984"/>
                  </a:lnTo>
                  <a:lnTo>
                    <a:pt x="1177337" y="102891"/>
                  </a:lnTo>
                  <a:lnTo>
                    <a:pt x="1180820" y="101799"/>
                  </a:lnTo>
                  <a:lnTo>
                    <a:pt x="1184303" y="100708"/>
                  </a:lnTo>
                  <a:lnTo>
                    <a:pt x="1187787" y="99618"/>
                  </a:lnTo>
                  <a:lnTo>
                    <a:pt x="1191270" y="98529"/>
                  </a:lnTo>
                  <a:lnTo>
                    <a:pt x="1194753" y="97440"/>
                  </a:lnTo>
                  <a:lnTo>
                    <a:pt x="1198236" y="96352"/>
                  </a:lnTo>
                  <a:lnTo>
                    <a:pt x="1201720" y="100190"/>
                  </a:lnTo>
                  <a:lnTo>
                    <a:pt x="1205203" y="99115"/>
                  </a:lnTo>
                  <a:lnTo>
                    <a:pt x="1208686" y="98040"/>
                  </a:lnTo>
                  <a:lnTo>
                    <a:pt x="1212169" y="96966"/>
                  </a:lnTo>
                  <a:lnTo>
                    <a:pt x="1215653" y="95893"/>
                  </a:lnTo>
                  <a:lnTo>
                    <a:pt x="1219136" y="94820"/>
                  </a:lnTo>
                  <a:lnTo>
                    <a:pt x="1222619" y="93748"/>
                  </a:lnTo>
                  <a:lnTo>
                    <a:pt x="1226102" y="92677"/>
                  </a:lnTo>
                  <a:lnTo>
                    <a:pt x="1229586" y="94070"/>
                  </a:lnTo>
                  <a:lnTo>
                    <a:pt x="1233069" y="93005"/>
                  </a:lnTo>
                  <a:lnTo>
                    <a:pt x="1236552" y="91942"/>
                  </a:lnTo>
                  <a:lnTo>
                    <a:pt x="1240035" y="90879"/>
                  </a:lnTo>
                  <a:lnTo>
                    <a:pt x="1243519" y="89817"/>
                  </a:lnTo>
                  <a:lnTo>
                    <a:pt x="1247002" y="88756"/>
                  </a:lnTo>
                  <a:lnTo>
                    <a:pt x="1250485" y="87695"/>
                  </a:lnTo>
                  <a:lnTo>
                    <a:pt x="1253968" y="86636"/>
                  </a:lnTo>
                  <a:lnTo>
                    <a:pt x="1257452" y="86818"/>
                  </a:lnTo>
                  <a:lnTo>
                    <a:pt x="1260935" y="85762"/>
                  </a:lnTo>
                  <a:lnTo>
                    <a:pt x="1264418" y="84707"/>
                  </a:lnTo>
                  <a:lnTo>
                    <a:pt x="1267901" y="83653"/>
                  </a:lnTo>
                  <a:lnTo>
                    <a:pt x="1271385" y="82599"/>
                  </a:lnTo>
                  <a:lnTo>
                    <a:pt x="1274868" y="81546"/>
                  </a:lnTo>
                  <a:lnTo>
                    <a:pt x="1278351" y="80494"/>
                  </a:lnTo>
                  <a:lnTo>
                    <a:pt x="1281834" y="79443"/>
                  </a:lnTo>
                  <a:lnTo>
                    <a:pt x="1285318" y="90629"/>
                  </a:lnTo>
                  <a:lnTo>
                    <a:pt x="1288801" y="89603"/>
                  </a:lnTo>
                  <a:lnTo>
                    <a:pt x="1292284" y="88579"/>
                  </a:lnTo>
                  <a:lnTo>
                    <a:pt x="1295767" y="87555"/>
                  </a:lnTo>
                  <a:lnTo>
                    <a:pt x="1299251" y="86532"/>
                  </a:lnTo>
                  <a:lnTo>
                    <a:pt x="1302734" y="85510"/>
                  </a:lnTo>
                  <a:lnTo>
                    <a:pt x="1306217" y="84488"/>
                  </a:lnTo>
                  <a:lnTo>
                    <a:pt x="1309700" y="83467"/>
                  </a:lnTo>
                  <a:lnTo>
                    <a:pt x="1313184" y="82447"/>
                  </a:lnTo>
                  <a:lnTo>
                    <a:pt x="1316667" y="95503"/>
                  </a:lnTo>
                  <a:lnTo>
                    <a:pt x="1320150" y="94512"/>
                  </a:lnTo>
                  <a:lnTo>
                    <a:pt x="1323633" y="93521"/>
                  </a:lnTo>
                  <a:lnTo>
                    <a:pt x="1327117" y="92531"/>
                  </a:lnTo>
                  <a:lnTo>
                    <a:pt x="1330600" y="91542"/>
                  </a:lnTo>
                  <a:lnTo>
                    <a:pt x="1334083" y="90554"/>
                  </a:lnTo>
                  <a:lnTo>
                    <a:pt x="1337566" y="89566"/>
                  </a:lnTo>
                  <a:lnTo>
                    <a:pt x="1341050" y="88579"/>
                  </a:lnTo>
                  <a:lnTo>
                    <a:pt x="1344533" y="91130"/>
                  </a:lnTo>
                  <a:lnTo>
                    <a:pt x="1348016" y="90290"/>
                  </a:lnTo>
                  <a:lnTo>
                    <a:pt x="1351499" y="89451"/>
                  </a:lnTo>
                  <a:lnTo>
                    <a:pt x="1354983" y="88613"/>
                  </a:lnTo>
                  <a:lnTo>
                    <a:pt x="1358466" y="87775"/>
                  </a:lnTo>
                  <a:lnTo>
                    <a:pt x="1361949" y="86939"/>
                  </a:lnTo>
                  <a:lnTo>
                    <a:pt x="1365432" y="86104"/>
                  </a:lnTo>
                  <a:lnTo>
                    <a:pt x="1368916" y="85271"/>
                  </a:lnTo>
                  <a:lnTo>
                    <a:pt x="1372399" y="99850"/>
                  </a:lnTo>
                  <a:lnTo>
                    <a:pt x="1375882" y="98908"/>
                  </a:lnTo>
                  <a:lnTo>
                    <a:pt x="1379365" y="97966"/>
                  </a:lnTo>
                  <a:lnTo>
                    <a:pt x="1382849" y="97024"/>
                  </a:lnTo>
                  <a:lnTo>
                    <a:pt x="1386332" y="96084"/>
                  </a:lnTo>
                  <a:lnTo>
                    <a:pt x="1389815" y="95144"/>
                  </a:lnTo>
                  <a:lnTo>
                    <a:pt x="1393298" y="94204"/>
                  </a:lnTo>
                  <a:lnTo>
                    <a:pt x="1396782" y="93265"/>
                  </a:lnTo>
                  <a:lnTo>
                    <a:pt x="1400265" y="96618"/>
                  </a:lnTo>
                  <a:lnTo>
                    <a:pt x="1403748" y="95688"/>
                  </a:lnTo>
                  <a:lnTo>
                    <a:pt x="1407231" y="94759"/>
                  </a:lnTo>
                  <a:lnTo>
                    <a:pt x="1410715" y="93831"/>
                  </a:lnTo>
                  <a:lnTo>
                    <a:pt x="1414198" y="92903"/>
                  </a:lnTo>
                  <a:lnTo>
                    <a:pt x="1417681" y="91975"/>
                  </a:lnTo>
                  <a:lnTo>
                    <a:pt x="1421164" y="91048"/>
                  </a:lnTo>
                  <a:lnTo>
                    <a:pt x="1424648" y="90122"/>
                  </a:lnTo>
                  <a:lnTo>
                    <a:pt x="1428131" y="90271"/>
                  </a:lnTo>
                  <a:lnTo>
                    <a:pt x="1431614" y="89348"/>
                  </a:lnTo>
                  <a:lnTo>
                    <a:pt x="1435097" y="88425"/>
                  </a:lnTo>
                  <a:lnTo>
                    <a:pt x="1438580" y="87503"/>
                  </a:lnTo>
                  <a:lnTo>
                    <a:pt x="1442064" y="86582"/>
                  </a:lnTo>
                  <a:lnTo>
                    <a:pt x="1445547" y="85660"/>
                  </a:lnTo>
                  <a:lnTo>
                    <a:pt x="1449030" y="84740"/>
                  </a:lnTo>
                  <a:lnTo>
                    <a:pt x="1452513" y="83820"/>
                  </a:lnTo>
                  <a:lnTo>
                    <a:pt x="1455997" y="82901"/>
                  </a:lnTo>
                  <a:lnTo>
                    <a:pt x="1459480" y="84152"/>
                  </a:lnTo>
                  <a:lnTo>
                    <a:pt x="1462963" y="83237"/>
                  </a:lnTo>
                  <a:lnTo>
                    <a:pt x="1466446" y="82323"/>
                  </a:lnTo>
                  <a:lnTo>
                    <a:pt x="1469930" y="81410"/>
                  </a:lnTo>
                  <a:lnTo>
                    <a:pt x="1473413" y="80497"/>
                  </a:lnTo>
                  <a:lnTo>
                    <a:pt x="1476896" y="79585"/>
                  </a:lnTo>
                  <a:lnTo>
                    <a:pt x="1480379" y="78673"/>
                  </a:lnTo>
                  <a:lnTo>
                    <a:pt x="1483863" y="77762"/>
                  </a:lnTo>
                  <a:lnTo>
                    <a:pt x="1487346" y="99705"/>
                  </a:lnTo>
                  <a:lnTo>
                    <a:pt x="1490829" y="98835"/>
                  </a:lnTo>
                  <a:lnTo>
                    <a:pt x="1494312" y="97966"/>
                  </a:lnTo>
                  <a:lnTo>
                    <a:pt x="1497796" y="97097"/>
                  </a:lnTo>
                  <a:lnTo>
                    <a:pt x="1501279" y="96228"/>
                  </a:lnTo>
                  <a:lnTo>
                    <a:pt x="1504762" y="95361"/>
                  </a:lnTo>
                  <a:lnTo>
                    <a:pt x="1508245" y="94493"/>
                  </a:lnTo>
                  <a:lnTo>
                    <a:pt x="1511729" y="93626"/>
                  </a:lnTo>
                  <a:lnTo>
                    <a:pt x="1515212" y="99644"/>
                  </a:lnTo>
                  <a:lnTo>
                    <a:pt x="1518695" y="98790"/>
                  </a:lnTo>
                  <a:lnTo>
                    <a:pt x="1522178" y="97936"/>
                  </a:lnTo>
                  <a:lnTo>
                    <a:pt x="1525662" y="97083"/>
                  </a:lnTo>
                  <a:lnTo>
                    <a:pt x="1529145" y="96231"/>
                  </a:lnTo>
                  <a:lnTo>
                    <a:pt x="1532628" y="95379"/>
                  </a:lnTo>
                  <a:lnTo>
                    <a:pt x="1536111" y="94527"/>
                  </a:lnTo>
                  <a:lnTo>
                    <a:pt x="1539595" y="93676"/>
                  </a:lnTo>
                  <a:lnTo>
                    <a:pt x="1543078" y="110691"/>
                  </a:lnTo>
                  <a:lnTo>
                    <a:pt x="1546561" y="109871"/>
                  </a:lnTo>
                  <a:lnTo>
                    <a:pt x="1550044" y="109052"/>
                  </a:lnTo>
                  <a:lnTo>
                    <a:pt x="1553528" y="108233"/>
                  </a:lnTo>
                  <a:lnTo>
                    <a:pt x="1557011" y="107415"/>
                  </a:lnTo>
                  <a:lnTo>
                    <a:pt x="1560494" y="106597"/>
                  </a:lnTo>
                  <a:lnTo>
                    <a:pt x="1563977" y="105780"/>
                  </a:lnTo>
                  <a:lnTo>
                    <a:pt x="1567461" y="104963"/>
                  </a:lnTo>
                  <a:lnTo>
                    <a:pt x="1570944" y="104146"/>
                  </a:lnTo>
                  <a:lnTo>
                    <a:pt x="1574427" y="103330"/>
                  </a:lnTo>
                  <a:lnTo>
                    <a:pt x="1577910" y="102514"/>
                  </a:lnTo>
                  <a:lnTo>
                    <a:pt x="1581394" y="101699"/>
                  </a:lnTo>
                  <a:lnTo>
                    <a:pt x="1584877" y="100884"/>
                  </a:lnTo>
                  <a:lnTo>
                    <a:pt x="1588360" y="100070"/>
                  </a:lnTo>
                  <a:lnTo>
                    <a:pt x="1591843" y="99256"/>
                  </a:lnTo>
                  <a:lnTo>
                    <a:pt x="1595327" y="98442"/>
                  </a:lnTo>
                  <a:lnTo>
                    <a:pt x="1598810" y="97629"/>
                  </a:lnTo>
                  <a:lnTo>
                    <a:pt x="1602293" y="98663"/>
                  </a:lnTo>
                  <a:lnTo>
                    <a:pt x="1605776" y="97854"/>
                  </a:lnTo>
                  <a:lnTo>
                    <a:pt x="1609260" y="97045"/>
                  </a:lnTo>
                  <a:lnTo>
                    <a:pt x="1612743" y="96237"/>
                  </a:lnTo>
                  <a:lnTo>
                    <a:pt x="1616226" y="95429"/>
                  </a:lnTo>
                  <a:lnTo>
                    <a:pt x="1619709" y="94622"/>
                  </a:lnTo>
                  <a:lnTo>
                    <a:pt x="1623193" y="93815"/>
                  </a:lnTo>
                  <a:lnTo>
                    <a:pt x="1626676" y="93008"/>
                  </a:lnTo>
                  <a:lnTo>
                    <a:pt x="1630159" y="96809"/>
                  </a:lnTo>
                  <a:lnTo>
                    <a:pt x="1633642" y="96010"/>
                  </a:lnTo>
                  <a:lnTo>
                    <a:pt x="1637126" y="95212"/>
                  </a:lnTo>
                  <a:lnTo>
                    <a:pt x="1640609" y="94415"/>
                  </a:lnTo>
                  <a:lnTo>
                    <a:pt x="1644092" y="93618"/>
                  </a:lnTo>
                  <a:lnTo>
                    <a:pt x="1647575" y="92821"/>
                  </a:lnTo>
                  <a:lnTo>
                    <a:pt x="1651059" y="92025"/>
                  </a:lnTo>
                  <a:lnTo>
                    <a:pt x="1654542" y="91229"/>
                  </a:lnTo>
                  <a:lnTo>
                    <a:pt x="1658025" y="97695"/>
                  </a:lnTo>
                  <a:lnTo>
                    <a:pt x="1661508" y="96912"/>
                  </a:lnTo>
                  <a:lnTo>
                    <a:pt x="1664992" y="96129"/>
                  </a:lnTo>
                  <a:lnTo>
                    <a:pt x="1668475" y="95346"/>
                  </a:lnTo>
                  <a:lnTo>
                    <a:pt x="1671958" y="94564"/>
                  </a:lnTo>
                  <a:lnTo>
                    <a:pt x="1675441" y="93782"/>
                  </a:lnTo>
                  <a:lnTo>
                    <a:pt x="1678925" y="93000"/>
                  </a:lnTo>
                  <a:lnTo>
                    <a:pt x="1682408" y="92219"/>
                  </a:lnTo>
                  <a:lnTo>
                    <a:pt x="1685891" y="152693"/>
                  </a:lnTo>
                  <a:lnTo>
                    <a:pt x="1689374" y="152010"/>
                  </a:lnTo>
                  <a:lnTo>
                    <a:pt x="1692858" y="151328"/>
                  </a:lnTo>
                  <a:lnTo>
                    <a:pt x="1696341" y="150646"/>
                  </a:lnTo>
                  <a:lnTo>
                    <a:pt x="1699824" y="149963"/>
                  </a:lnTo>
                  <a:lnTo>
                    <a:pt x="1703307" y="149282"/>
                  </a:lnTo>
                  <a:lnTo>
                    <a:pt x="1706791" y="148600"/>
                  </a:lnTo>
                  <a:lnTo>
                    <a:pt x="1710274" y="147919"/>
                  </a:lnTo>
                  <a:lnTo>
                    <a:pt x="1713757" y="153858"/>
                  </a:lnTo>
                  <a:lnTo>
                    <a:pt x="1717240" y="153188"/>
                  </a:lnTo>
                  <a:lnTo>
                    <a:pt x="1720723" y="152518"/>
                  </a:lnTo>
                  <a:lnTo>
                    <a:pt x="1724207" y="151849"/>
                  </a:lnTo>
                  <a:lnTo>
                    <a:pt x="1727690" y="151180"/>
                  </a:lnTo>
                  <a:lnTo>
                    <a:pt x="1731173" y="150511"/>
                  </a:lnTo>
                  <a:lnTo>
                    <a:pt x="1734656" y="149842"/>
                  </a:lnTo>
                  <a:lnTo>
                    <a:pt x="1738140" y="149174"/>
                  </a:lnTo>
                  <a:lnTo>
                    <a:pt x="1741623" y="148506"/>
                  </a:lnTo>
                  <a:lnTo>
                    <a:pt x="1741623" y="149164"/>
                  </a:lnTo>
                  <a:lnTo>
                    <a:pt x="1741623" y="149819"/>
                  </a:lnTo>
                  <a:lnTo>
                    <a:pt x="1741623" y="150472"/>
                  </a:lnTo>
                  <a:lnTo>
                    <a:pt x="1741623" y="151122"/>
                  </a:lnTo>
                  <a:lnTo>
                    <a:pt x="1741623" y="151770"/>
                  </a:lnTo>
                  <a:lnTo>
                    <a:pt x="1741623" y="152416"/>
                  </a:lnTo>
                  <a:lnTo>
                    <a:pt x="1741623" y="153060"/>
                  </a:lnTo>
                  <a:lnTo>
                    <a:pt x="1741623" y="153702"/>
                  </a:lnTo>
                  <a:lnTo>
                    <a:pt x="1745106" y="153042"/>
                  </a:lnTo>
                  <a:lnTo>
                    <a:pt x="1748589" y="152383"/>
                  </a:lnTo>
                  <a:lnTo>
                    <a:pt x="1752073" y="151724"/>
                  </a:lnTo>
                  <a:lnTo>
                    <a:pt x="1755556" y="151065"/>
                  </a:lnTo>
                  <a:lnTo>
                    <a:pt x="1759039" y="150407"/>
                  </a:lnTo>
                  <a:lnTo>
                    <a:pt x="1762522" y="149749"/>
                  </a:lnTo>
                  <a:lnTo>
                    <a:pt x="1766006" y="149091"/>
                  </a:lnTo>
                  <a:lnTo>
                    <a:pt x="1769489" y="148434"/>
                  </a:lnTo>
                  <a:lnTo>
                    <a:pt x="1772972" y="168050"/>
                  </a:lnTo>
                  <a:lnTo>
                    <a:pt x="1776455" y="167424"/>
                  </a:lnTo>
                  <a:lnTo>
                    <a:pt x="1779939" y="166799"/>
                  </a:lnTo>
                  <a:lnTo>
                    <a:pt x="1783422" y="166174"/>
                  </a:lnTo>
                  <a:lnTo>
                    <a:pt x="1786905" y="165549"/>
                  </a:lnTo>
                  <a:lnTo>
                    <a:pt x="1790388" y="164925"/>
                  </a:lnTo>
                  <a:lnTo>
                    <a:pt x="1793872" y="164300"/>
                  </a:lnTo>
                  <a:lnTo>
                    <a:pt x="1797355" y="163676"/>
                  </a:lnTo>
                  <a:lnTo>
                    <a:pt x="1800838" y="166548"/>
                  </a:lnTo>
                  <a:lnTo>
                    <a:pt x="1804321" y="165930"/>
                  </a:lnTo>
                  <a:lnTo>
                    <a:pt x="1807805" y="165312"/>
                  </a:lnTo>
                  <a:lnTo>
                    <a:pt x="1811288" y="164695"/>
                  </a:lnTo>
                  <a:lnTo>
                    <a:pt x="1814771" y="164077"/>
                  </a:lnTo>
                  <a:lnTo>
                    <a:pt x="1818254" y="163460"/>
                  </a:lnTo>
                  <a:lnTo>
                    <a:pt x="1821738" y="162843"/>
                  </a:lnTo>
                  <a:lnTo>
                    <a:pt x="1825221" y="162227"/>
                  </a:lnTo>
                  <a:lnTo>
                    <a:pt x="1828704" y="162193"/>
                  </a:lnTo>
                  <a:lnTo>
                    <a:pt x="1832187" y="161578"/>
                  </a:lnTo>
                  <a:lnTo>
                    <a:pt x="1835671" y="160963"/>
                  </a:lnTo>
                  <a:lnTo>
                    <a:pt x="1839154" y="160348"/>
                  </a:lnTo>
                  <a:lnTo>
                    <a:pt x="1842637" y="159733"/>
                  </a:lnTo>
                  <a:lnTo>
                    <a:pt x="1846120" y="159119"/>
                  </a:lnTo>
                  <a:lnTo>
                    <a:pt x="1849604" y="158505"/>
                  </a:lnTo>
                  <a:lnTo>
                    <a:pt x="1853087" y="157891"/>
                  </a:lnTo>
                  <a:lnTo>
                    <a:pt x="1856570" y="157866"/>
                  </a:lnTo>
                  <a:lnTo>
                    <a:pt x="1860053" y="157253"/>
                  </a:lnTo>
                  <a:lnTo>
                    <a:pt x="1863537" y="156641"/>
                  </a:lnTo>
                  <a:lnTo>
                    <a:pt x="1867020" y="156029"/>
                  </a:lnTo>
                  <a:lnTo>
                    <a:pt x="1870503" y="155417"/>
                  </a:lnTo>
                  <a:lnTo>
                    <a:pt x="1873986" y="154806"/>
                  </a:lnTo>
                  <a:lnTo>
                    <a:pt x="1877470" y="154194"/>
                  </a:lnTo>
                  <a:lnTo>
                    <a:pt x="1880953" y="153583"/>
                  </a:lnTo>
                  <a:lnTo>
                    <a:pt x="1884436" y="152972"/>
                  </a:lnTo>
                  <a:lnTo>
                    <a:pt x="1887919" y="152362"/>
                  </a:lnTo>
                  <a:lnTo>
                    <a:pt x="1891403" y="151751"/>
                  </a:lnTo>
                  <a:lnTo>
                    <a:pt x="1894886" y="151141"/>
                  </a:lnTo>
                  <a:lnTo>
                    <a:pt x="1898369" y="150531"/>
                  </a:lnTo>
                  <a:lnTo>
                    <a:pt x="1901852" y="149922"/>
                  </a:lnTo>
                  <a:lnTo>
                    <a:pt x="1905336" y="149312"/>
                  </a:lnTo>
                  <a:lnTo>
                    <a:pt x="1908819" y="148703"/>
                  </a:lnTo>
                  <a:lnTo>
                    <a:pt x="1912302" y="148094"/>
                  </a:lnTo>
                  <a:lnTo>
                    <a:pt x="1915785" y="148686"/>
                  </a:lnTo>
                  <a:lnTo>
                    <a:pt x="1919269" y="148079"/>
                  </a:lnTo>
                  <a:lnTo>
                    <a:pt x="1922752" y="147473"/>
                  </a:lnTo>
                  <a:lnTo>
                    <a:pt x="1926235" y="146866"/>
                  </a:lnTo>
                  <a:lnTo>
                    <a:pt x="1929718" y="146260"/>
                  </a:lnTo>
                  <a:lnTo>
                    <a:pt x="1933202" y="145654"/>
                  </a:lnTo>
                  <a:lnTo>
                    <a:pt x="1936685" y="145049"/>
                  </a:lnTo>
                  <a:lnTo>
                    <a:pt x="1940168" y="144444"/>
                  </a:lnTo>
                  <a:lnTo>
                    <a:pt x="1943651" y="164973"/>
                  </a:lnTo>
                  <a:lnTo>
                    <a:pt x="1947135" y="164398"/>
                  </a:lnTo>
                  <a:lnTo>
                    <a:pt x="1950618" y="163823"/>
                  </a:lnTo>
                  <a:lnTo>
                    <a:pt x="1954101" y="163249"/>
                  </a:lnTo>
                  <a:lnTo>
                    <a:pt x="1957584" y="162674"/>
                  </a:lnTo>
                  <a:lnTo>
                    <a:pt x="1961068" y="162100"/>
                  </a:lnTo>
                  <a:lnTo>
                    <a:pt x="1964551" y="161526"/>
                  </a:lnTo>
                  <a:lnTo>
                    <a:pt x="1968034" y="160953"/>
                  </a:lnTo>
                  <a:lnTo>
                    <a:pt x="1971517" y="177527"/>
                  </a:lnTo>
                  <a:lnTo>
                    <a:pt x="1975001" y="176978"/>
                  </a:lnTo>
                  <a:lnTo>
                    <a:pt x="1978484" y="176429"/>
                  </a:lnTo>
                  <a:lnTo>
                    <a:pt x="1981967" y="175880"/>
                  </a:lnTo>
                  <a:lnTo>
                    <a:pt x="1985450" y="175331"/>
                  </a:lnTo>
                  <a:lnTo>
                    <a:pt x="1988934" y="174783"/>
                  </a:lnTo>
                  <a:lnTo>
                    <a:pt x="1992417" y="174235"/>
                  </a:lnTo>
                  <a:lnTo>
                    <a:pt x="1995900" y="173687"/>
                  </a:lnTo>
                  <a:lnTo>
                    <a:pt x="1999383" y="185222"/>
                  </a:lnTo>
                  <a:lnTo>
                    <a:pt x="2002867" y="184691"/>
                  </a:lnTo>
                  <a:lnTo>
                    <a:pt x="2006350" y="184160"/>
                  </a:lnTo>
                  <a:lnTo>
                    <a:pt x="2009833" y="183630"/>
                  </a:lnTo>
                  <a:lnTo>
                    <a:pt x="2013316" y="183100"/>
                  </a:lnTo>
                  <a:lnTo>
                    <a:pt x="2016799" y="182570"/>
                  </a:lnTo>
                  <a:lnTo>
                    <a:pt x="2020283" y="182040"/>
                  </a:lnTo>
                  <a:lnTo>
                    <a:pt x="2023766" y="181510"/>
                  </a:lnTo>
                  <a:lnTo>
                    <a:pt x="2027249" y="189268"/>
                  </a:lnTo>
                  <a:lnTo>
                    <a:pt x="2030732" y="188750"/>
                  </a:lnTo>
                  <a:lnTo>
                    <a:pt x="2034216" y="188232"/>
                  </a:lnTo>
                  <a:lnTo>
                    <a:pt x="2037699" y="187715"/>
                  </a:lnTo>
                  <a:lnTo>
                    <a:pt x="2041182" y="187197"/>
                  </a:lnTo>
                  <a:lnTo>
                    <a:pt x="2044665" y="186680"/>
                  </a:lnTo>
                  <a:lnTo>
                    <a:pt x="2048149" y="186163"/>
                  </a:lnTo>
                  <a:lnTo>
                    <a:pt x="2051632" y="185647"/>
                  </a:lnTo>
                  <a:lnTo>
                    <a:pt x="2055115" y="185130"/>
                  </a:lnTo>
                  <a:lnTo>
                    <a:pt x="2058598" y="191737"/>
                  </a:lnTo>
                  <a:lnTo>
                    <a:pt x="2062082" y="191231"/>
                  </a:lnTo>
                  <a:lnTo>
                    <a:pt x="2065565" y="190724"/>
                  </a:lnTo>
                  <a:lnTo>
                    <a:pt x="2069048" y="190218"/>
                  </a:lnTo>
                  <a:lnTo>
                    <a:pt x="2072531" y="189712"/>
                  </a:lnTo>
                  <a:lnTo>
                    <a:pt x="2076015" y="189206"/>
                  </a:lnTo>
                  <a:lnTo>
                    <a:pt x="2079498" y="188700"/>
                  </a:lnTo>
                  <a:lnTo>
                    <a:pt x="2082981" y="188195"/>
                  </a:lnTo>
                  <a:lnTo>
                    <a:pt x="2086464" y="192038"/>
                  </a:lnTo>
                  <a:lnTo>
                    <a:pt x="2089948" y="191539"/>
                  </a:lnTo>
                  <a:lnTo>
                    <a:pt x="2093431" y="191039"/>
                  </a:lnTo>
                  <a:lnTo>
                    <a:pt x="2096914" y="190540"/>
                  </a:lnTo>
                  <a:lnTo>
                    <a:pt x="2100397" y="190041"/>
                  </a:lnTo>
                  <a:lnTo>
                    <a:pt x="2103881" y="189543"/>
                  </a:lnTo>
                  <a:lnTo>
                    <a:pt x="2107364" y="189044"/>
                  </a:lnTo>
                  <a:lnTo>
                    <a:pt x="2110847" y="188546"/>
                  </a:lnTo>
                  <a:lnTo>
                    <a:pt x="2114330" y="191483"/>
                  </a:lnTo>
                  <a:lnTo>
                    <a:pt x="2117814" y="190989"/>
                  </a:lnTo>
                  <a:lnTo>
                    <a:pt x="2121297" y="190496"/>
                  </a:lnTo>
                  <a:lnTo>
                    <a:pt x="2124780" y="190003"/>
                  </a:lnTo>
                  <a:lnTo>
                    <a:pt x="2128263" y="189509"/>
                  </a:lnTo>
                  <a:lnTo>
                    <a:pt x="2131747" y="189017"/>
                  </a:lnTo>
                  <a:lnTo>
                    <a:pt x="2135230" y="188524"/>
                  </a:lnTo>
                  <a:lnTo>
                    <a:pt x="2138713" y="188031"/>
                  </a:lnTo>
                  <a:lnTo>
                    <a:pt x="2142196" y="192198"/>
                  </a:lnTo>
                  <a:lnTo>
                    <a:pt x="2145680" y="191712"/>
                  </a:lnTo>
                  <a:lnTo>
                    <a:pt x="2149163" y="191226"/>
                  </a:lnTo>
                  <a:lnTo>
                    <a:pt x="2152646" y="190740"/>
                  </a:lnTo>
                  <a:lnTo>
                    <a:pt x="2156129" y="190254"/>
                  </a:lnTo>
                  <a:lnTo>
                    <a:pt x="2159613" y="189768"/>
                  </a:lnTo>
                  <a:lnTo>
                    <a:pt x="2163096" y="189283"/>
                  </a:lnTo>
                  <a:lnTo>
                    <a:pt x="2166579" y="188798"/>
                  </a:lnTo>
                  <a:lnTo>
                    <a:pt x="2170062" y="188313"/>
                  </a:lnTo>
                  <a:lnTo>
                    <a:pt x="2173546" y="187828"/>
                  </a:lnTo>
                  <a:lnTo>
                    <a:pt x="2177029" y="187343"/>
                  </a:lnTo>
                  <a:lnTo>
                    <a:pt x="2180512" y="186858"/>
                  </a:lnTo>
                  <a:lnTo>
                    <a:pt x="2183995" y="186373"/>
                  </a:lnTo>
                  <a:lnTo>
                    <a:pt x="2187479" y="185889"/>
                  </a:lnTo>
                  <a:lnTo>
                    <a:pt x="2190962" y="185405"/>
                  </a:lnTo>
                  <a:lnTo>
                    <a:pt x="2194445" y="184921"/>
                  </a:lnTo>
                  <a:lnTo>
                    <a:pt x="2197928" y="184437"/>
                  </a:lnTo>
                  <a:lnTo>
                    <a:pt x="2201412" y="188170"/>
                  </a:lnTo>
                  <a:lnTo>
                    <a:pt x="2204895" y="187691"/>
                  </a:lnTo>
                  <a:lnTo>
                    <a:pt x="2208378" y="187213"/>
                  </a:lnTo>
                  <a:lnTo>
                    <a:pt x="2211861" y="186735"/>
                  </a:lnTo>
                  <a:lnTo>
                    <a:pt x="2215345" y="186257"/>
                  </a:lnTo>
                  <a:lnTo>
                    <a:pt x="2218828" y="185780"/>
                  </a:lnTo>
                  <a:lnTo>
                    <a:pt x="2222311" y="185302"/>
                  </a:lnTo>
                  <a:lnTo>
                    <a:pt x="2225794" y="184825"/>
                  </a:lnTo>
                  <a:lnTo>
                    <a:pt x="2229278" y="191351"/>
                  </a:lnTo>
                  <a:lnTo>
                    <a:pt x="2232761" y="190882"/>
                  </a:lnTo>
                  <a:lnTo>
                    <a:pt x="2236244" y="190414"/>
                  </a:lnTo>
                  <a:lnTo>
                    <a:pt x="2239727" y="189946"/>
                  </a:lnTo>
                  <a:lnTo>
                    <a:pt x="2243211" y="189478"/>
                  </a:lnTo>
                  <a:lnTo>
                    <a:pt x="2246694" y="189011"/>
                  </a:lnTo>
                  <a:lnTo>
                    <a:pt x="2250177" y="188543"/>
                  </a:lnTo>
                  <a:lnTo>
                    <a:pt x="2253660" y="188076"/>
                  </a:lnTo>
                  <a:lnTo>
                    <a:pt x="2257144" y="195176"/>
                  </a:lnTo>
                  <a:lnTo>
                    <a:pt x="2260627" y="194718"/>
                  </a:lnTo>
                  <a:lnTo>
                    <a:pt x="2264110" y="194260"/>
                  </a:lnTo>
                  <a:lnTo>
                    <a:pt x="2267593" y="193803"/>
                  </a:lnTo>
                  <a:lnTo>
                    <a:pt x="2271077" y="193346"/>
                  </a:lnTo>
                  <a:lnTo>
                    <a:pt x="2274560" y="192888"/>
                  </a:lnTo>
                  <a:lnTo>
                    <a:pt x="2278043" y="192431"/>
                  </a:lnTo>
                  <a:lnTo>
                    <a:pt x="2281526" y="191974"/>
                  </a:lnTo>
                  <a:lnTo>
                    <a:pt x="2285010" y="194634"/>
                  </a:lnTo>
                  <a:lnTo>
                    <a:pt x="2288493" y="194181"/>
                  </a:lnTo>
                  <a:lnTo>
                    <a:pt x="2291976" y="193728"/>
                  </a:lnTo>
                  <a:lnTo>
                    <a:pt x="2295459" y="193276"/>
                  </a:lnTo>
                  <a:lnTo>
                    <a:pt x="2298942" y="192823"/>
                  </a:lnTo>
                  <a:lnTo>
                    <a:pt x="2302426" y="192371"/>
                  </a:lnTo>
                  <a:lnTo>
                    <a:pt x="2305909" y="191919"/>
                  </a:lnTo>
                  <a:lnTo>
                    <a:pt x="2309392" y="191467"/>
                  </a:lnTo>
                  <a:lnTo>
                    <a:pt x="2312875" y="195625"/>
                  </a:lnTo>
                  <a:lnTo>
                    <a:pt x="2316359" y="195179"/>
                  </a:lnTo>
                  <a:lnTo>
                    <a:pt x="2319842" y="194733"/>
                  </a:lnTo>
                  <a:lnTo>
                    <a:pt x="2323325" y="194287"/>
                  </a:lnTo>
                  <a:lnTo>
                    <a:pt x="2326808" y="193842"/>
                  </a:lnTo>
                  <a:lnTo>
                    <a:pt x="2330292" y="193396"/>
                  </a:lnTo>
                  <a:lnTo>
                    <a:pt x="2333775" y="192950"/>
                  </a:lnTo>
                  <a:lnTo>
                    <a:pt x="2337258" y="192505"/>
                  </a:lnTo>
                  <a:lnTo>
                    <a:pt x="2340741" y="192060"/>
                  </a:lnTo>
                  <a:lnTo>
                    <a:pt x="2344225" y="196148"/>
                  </a:lnTo>
                  <a:lnTo>
                    <a:pt x="2347708" y="195708"/>
                  </a:lnTo>
                  <a:lnTo>
                    <a:pt x="2351191" y="195269"/>
                  </a:lnTo>
                  <a:lnTo>
                    <a:pt x="2354674" y="194830"/>
                  </a:lnTo>
                  <a:lnTo>
                    <a:pt x="2358158" y="194391"/>
                  </a:lnTo>
                  <a:lnTo>
                    <a:pt x="2361641" y="193952"/>
                  </a:lnTo>
                  <a:lnTo>
                    <a:pt x="2365124" y="193513"/>
                  </a:lnTo>
                  <a:lnTo>
                    <a:pt x="2368607" y="193074"/>
                  </a:lnTo>
                  <a:lnTo>
                    <a:pt x="2372091" y="193386"/>
                  </a:lnTo>
                  <a:lnTo>
                    <a:pt x="2375574" y="192948"/>
                  </a:lnTo>
                  <a:lnTo>
                    <a:pt x="2379057" y="192511"/>
                  </a:lnTo>
                  <a:lnTo>
                    <a:pt x="2382540" y="192073"/>
                  </a:lnTo>
                  <a:lnTo>
                    <a:pt x="2386024" y="191636"/>
                  </a:lnTo>
                  <a:lnTo>
                    <a:pt x="2389507" y="191199"/>
                  </a:lnTo>
                  <a:lnTo>
                    <a:pt x="2392990" y="190762"/>
                  </a:lnTo>
                  <a:lnTo>
                    <a:pt x="2396473" y="190325"/>
                  </a:lnTo>
                  <a:lnTo>
                    <a:pt x="2399957" y="194363"/>
                  </a:lnTo>
                  <a:lnTo>
                    <a:pt x="2403440" y="193932"/>
                  </a:lnTo>
                  <a:lnTo>
                    <a:pt x="2406923" y="193501"/>
                  </a:lnTo>
                  <a:lnTo>
                    <a:pt x="2410406" y="193069"/>
                  </a:lnTo>
                  <a:lnTo>
                    <a:pt x="2413890" y="192638"/>
                  </a:lnTo>
                  <a:lnTo>
                    <a:pt x="2417373" y="192207"/>
                  </a:lnTo>
                  <a:lnTo>
                    <a:pt x="2420856" y="191777"/>
                  </a:lnTo>
                  <a:lnTo>
                    <a:pt x="2424339" y="191346"/>
                  </a:lnTo>
                  <a:lnTo>
                    <a:pt x="2427823" y="193129"/>
                  </a:lnTo>
                  <a:lnTo>
                    <a:pt x="2431306" y="192701"/>
                  </a:lnTo>
                  <a:lnTo>
                    <a:pt x="2434789" y="192273"/>
                  </a:lnTo>
                  <a:lnTo>
                    <a:pt x="2438272" y="191845"/>
                  </a:lnTo>
                  <a:lnTo>
                    <a:pt x="2441756" y="191418"/>
                  </a:lnTo>
                  <a:lnTo>
                    <a:pt x="2445239" y="190990"/>
                  </a:lnTo>
                  <a:lnTo>
                    <a:pt x="2448722" y="190563"/>
                  </a:lnTo>
                  <a:lnTo>
                    <a:pt x="2452205" y="190136"/>
                  </a:lnTo>
                  <a:lnTo>
                    <a:pt x="2455689" y="200793"/>
                  </a:lnTo>
                  <a:lnTo>
                    <a:pt x="2459172" y="200378"/>
                  </a:lnTo>
                  <a:lnTo>
                    <a:pt x="2462655" y="199964"/>
                  </a:lnTo>
                  <a:lnTo>
                    <a:pt x="2466138" y="199550"/>
                  </a:lnTo>
                  <a:lnTo>
                    <a:pt x="2469622" y="199136"/>
                  </a:lnTo>
                  <a:lnTo>
                    <a:pt x="2473105" y="198723"/>
                  </a:lnTo>
                  <a:lnTo>
                    <a:pt x="2476588" y="198309"/>
                  </a:lnTo>
                  <a:lnTo>
                    <a:pt x="2480071" y="197895"/>
                  </a:lnTo>
                  <a:lnTo>
                    <a:pt x="2483555" y="197482"/>
                  </a:lnTo>
                  <a:lnTo>
                    <a:pt x="2487038" y="211104"/>
                  </a:lnTo>
                  <a:lnTo>
                    <a:pt x="2490521" y="210707"/>
                  </a:lnTo>
                  <a:lnTo>
                    <a:pt x="2494004" y="210309"/>
                  </a:lnTo>
                  <a:lnTo>
                    <a:pt x="2497488" y="209912"/>
                  </a:lnTo>
                  <a:lnTo>
                    <a:pt x="2500971" y="209516"/>
                  </a:lnTo>
                  <a:lnTo>
                    <a:pt x="2504454" y="209119"/>
                  </a:lnTo>
                  <a:lnTo>
                    <a:pt x="2507937" y="208722"/>
                  </a:lnTo>
                  <a:lnTo>
                    <a:pt x="2511421" y="208325"/>
                  </a:lnTo>
                  <a:lnTo>
                    <a:pt x="2514904" y="207929"/>
                  </a:lnTo>
                  <a:lnTo>
                    <a:pt x="2518387" y="207533"/>
                  </a:lnTo>
                  <a:lnTo>
                    <a:pt x="2521870" y="207136"/>
                  </a:lnTo>
                  <a:lnTo>
                    <a:pt x="2525354" y="206740"/>
                  </a:lnTo>
                  <a:lnTo>
                    <a:pt x="2528837" y="206344"/>
                  </a:lnTo>
                  <a:lnTo>
                    <a:pt x="2532320" y="205948"/>
                  </a:lnTo>
                  <a:lnTo>
                    <a:pt x="2535803" y="205552"/>
                  </a:lnTo>
                  <a:lnTo>
                    <a:pt x="2539287" y="205156"/>
                  </a:lnTo>
                  <a:lnTo>
                    <a:pt x="2542770" y="205086"/>
                  </a:lnTo>
                  <a:lnTo>
                    <a:pt x="2546253" y="204691"/>
                  </a:lnTo>
                  <a:lnTo>
                    <a:pt x="2549736" y="204295"/>
                  </a:lnTo>
                  <a:lnTo>
                    <a:pt x="2553220" y="203900"/>
                  </a:lnTo>
                  <a:lnTo>
                    <a:pt x="2556703" y="203506"/>
                  </a:lnTo>
                  <a:lnTo>
                    <a:pt x="2560186" y="203111"/>
                  </a:lnTo>
                  <a:lnTo>
                    <a:pt x="2563669" y="202716"/>
                  </a:lnTo>
                  <a:lnTo>
                    <a:pt x="2567153" y="202321"/>
                  </a:lnTo>
                  <a:lnTo>
                    <a:pt x="2570636" y="208037"/>
                  </a:lnTo>
                  <a:lnTo>
                    <a:pt x="2574119" y="207650"/>
                  </a:lnTo>
                  <a:lnTo>
                    <a:pt x="2577602" y="207262"/>
                  </a:lnTo>
                  <a:lnTo>
                    <a:pt x="2581085" y="206875"/>
                  </a:lnTo>
                  <a:lnTo>
                    <a:pt x="2584569" y="206487"/>
                  </a:lnTo>
                  <a:lnTo>
                    <a:pt x="2588052" y="206100"/>
                  </a:lnTo>
                  <a:lnTo>
                    <a:pt x="2591535" y="205713"/>
                  </a:lnTo>
                  <a:lnTo>
                    <a:pt x="2595018" y="205326"/>
                  </a:lnTo>
                  <a:lnTo>
                    <a:pt x="2598502" y="214508"/>
                  </a:lnTo>
                  <a:lnTo>
                    <a:pt x="2601985" y="214132"/>
                  </a:lnTo>
                  <a:lnTo>
                    <a:pt x="2605468" y="213755"/>
                  </a:lnTo>
                  <a:lnTo>
                    <a:pt x="2608951" y="213379"/>
                  </a:lnTo>
                  <a:lnTo>
                    <a:pt x="2612435" y="213003"/>
                  </a:lnTo>
                  <a:lnTo>
                    <a:pt x="2615918" y="212627"/>
                  </a:lnTo>
                  <a:lnTo>
                    <a:pt x="2619401" y="212251"/>
                  </a:lnTo>
                  <a:lnTo>
                    <a:pt x="2622884" y="211875"/>
                  </a:lnTo>
                  <a:lnTo>
                    <a:pt x="2626368" y="211499"/>
                  </a:lnTo>
                  <a:lnTo>
                    <a:pt x="2629851" y="221358"/>
                  </a:lnTo>
                  <a:lnTo>
                    <a:pt x="2633334" y="220994"/>
                  </a:lnTo>
                  <a:lnTo>
                    <a:pt x="2636817" y="220630"/>
                  </a:lnTo>
                  <a:lnTo>
                    <a:pt x="2640301" y="220265"/>
                  </a:lnTo>
                  <a:lnTo>
                    <a:pt x="2643784" y="219901"/>
                  </a:lnTo>
                  <a:lnTo>
                    <a:pt x="2647267" y="219537"/>
                  </a:lnTo>
                  <a:lnTo>
                    <a:pt x="2650750" y="219173"/>
                  </a:lnTo>
                  <a:lnTo>
                    <a:pt x="2654234" y="218809"/>
                  </a:lnTo>
                  <a:lnTo>
                    <a:pt x="2657717" y="226770"/>
                  </a:lnTo>
                  <a:lnTo>
                    <a:pt x="2661200" y="226415"/>
                  </a:lnTo>
                  <a:lnTo>
                    <a:pt x="2664683" y="226060"/>
                  </a:lnTo>
                  <a:lnTo>
                    <a:pt x="2668167" y="225706"/>
                  </a:lnTo>
                  <a:lnTo>
                    <a:pt x="2671650" y="225351"/>
                  </a:lnTo>
                  <a:lnTo>
                    <a:pt x="2675133" y="224997"/>
                  </a:lnTo>
                  <a:lnTo>
                    <a:pt x="2678616" y="224642"/>
                  </a:lnTo>
                  <a:lnTo>
                    <a:pt x="2682100" y="224288"/>
                  </a:lnTo>
                  <a:lnTo>
                    <a:pt x="2685583" y="226364"/>
                  </a:lnTo>
                  <a:lnTo>
                    <a:pt x="2689066" y="226013"/>
                  </a:lnTo>
                  <a:lnTo>
                    <a:pt x="2692549" y="225661"/>
                  </a:lnTo>
                  <a:lnTo>
                    <a:pt x="2696033" y="225310"/>
                  </a:lnTo>
                  <a:lnTo>
                    <a:pt x="2699516" y="224959"/>
                  </a:lnTo>
                  <a:lnTo>
                    <a:pt x="2702999" y="224607"/>
                  </a:lnTo>
                  <a:lnTo>
                    <a:pt x="2706482" y="224256"/>
                  </a:lnTo>
                  <a:lnTo>
                    <a:pt x="2709966" y="223905"/>
                  </a:lnTo>
                  <a:lnTo>
                    <a:pt x="2713449" y="223554"/>
                  </a:lnTo>
                  <a:lnTo>
                    <a:pt x="2716932" y="223204"/>
                  </a:lnTo>
                  <a:lnTo>
                    <a:pt x="2720415" y="222853"/>
                  </a:lnTo>
                  <a:lnTo>
                    <a:pt x="2723899" y="222502"/>
                  </a:lnTo>
                  <a:lnTo>
                    <a:pt x="2727382" y="222151"/>
                  </a:lnTo>
                  <a:lnTo>
                    <a:pt x="2730865" y="221801"/>
                  </a:lnTo>
                  <a:lnTo>
                    <a:pt x="2734348" y="221450"/>
                  </a:lnTo>
                  <a:lnTo>
                    <a:pt x="2737832" y="221100"/>
                  </a:lnTo>
                  <a:lnTo>
                    <a:pt x="2741315" y="226101"/>
                  </a:lnTo>
                  <a:lnTo>
                    <a:pt x="2744798" y="225757"/>
                  </a:lnTo>
                  <a:lnTo>
                    <a:pt x="2748281" y="225412"/>
                  </a:lnTo>
                  <a:lnTo>
                    <a:pt x="2751765" y="225068"/>
                  </a:lnTo>
                  <a:lnTo>
                    <a:pt x="2755248" y="224723"/>
                  </a:lnTo>
                  <a:lnTo>
                    <a:pt x="2758731" y="224379"/>
                  </a:lnTo>
                  <a:lnTo>
                    <a:pt x="2762214" y="224035"/>
                  </a:lnTo>
                  <a:lnTo>
                    <a:pt x="2765698" y="223690"/>
                  </a:lnTo>
                  <a:lnTo>
                    <a:pt x="2769181" y="223346"/>
                  </a:lnTo>
                  <a:lnTo>
                    <a:pt x="2772664" y="228728"/>
                  </a:lnTo>
                  <a:lnTo>
                    <a:pt x="2776147" y="228390"/>
                  </a:lnTo>
                  <a:lnTo>
                    <a:pt x="2779631" y="228052"/>
                  </a:lnTo>
                  <a:lnTo>
                    <a:pt x="2783114" y="227714"/>
                  </a:lnTo>
                  <a:lnTo>
                    <a:pt x="2786597" y="227376"/>
                  </a:lnTo>
                  <a:lnTo>
                    <a:pt x="2790080" y="227039"/>
                  </a:lnTo>
                  <a:lnTo>
                    <a:pt x="2793564" y="226701"/>
                  </a:lnTo>
                  <a:lnTo>
                    <a:pt x="2797047" y="226364"/>
                  </a:lnTo>
                  <a:lnTo>
                    <a:pt x="2800530" y="233552"/>
                  </a:lnTo>
                  <a:lnTo>
                    <a:pt x="2804013" y="233223"/>
                  </a:lnTo>
                  <a:lnTo>
                    <a:pt x="2807497" y="232893"/>
                  </a:lnTo>
                  <a:lnTo>
                    <a:pt x="2810980" y="232564"/>
                  </a:lnTo>
                  <a:lnTo>
                    <a:pt x="2814463" y="232234"/>
                  </a:lnTo>
                  <a:lnTo>
                    <a:pt x="2817946" y="231905"/>
                  </a:lnTo>
                  <a:lnTo>
                    <a:pt x="2821430" y="231576"/>
                  </a:lnTo>
                  <a:lnTo>
                    <a:pt x="2824913" y="231246"/>
                  </a:lnTo>
                  <a:lnTo>
                    <a:pt x="2828396" y="235766"/>
                  </a:lnTo>
                  <a:lnTo>
                    <a:pt x="2831879" y="235442"/>
                  </a:lnTo>
                  <a:lnTo>
                    <a:pt x="2835363" y="235118"/>
                  </a:lnTo>
                  <a:lnTo>
                    <a:pt x="2838846" y="234794"/>
                  </a:lnTo>
                  <a:lnTo>
                    <a:pt x="2842329" y="234470"/>
                  </a:lnTo>
                  <a:lnTo>
                    <a:pt x="2845812" y="234146"/>
                  </a:lnTo>
                  <a:lnTo>
                    <a:pt x="2849296" y="233822"/>
                  </a:lnTo>
                  <a:lnTo>
                    <a:pt x="2852779" y="233499"/>
                  </a:lnTo>
                  <a:lnTo>
                    <a:pt x="2856262" y="238600"/>
                  </a:lnTo>
                  <a:lnTo>
                    <a:pt x="2859745" y="238282"/>
                  </a:lnTo>
                  <a:lnTo>
                    <a:pt x="2863229" y="237964"/>
                  </a:lnTo>
                  <a:lnTo>
                    <a:pt x="2866712" y="237646"/>
                  </a:lnTo>
                  <a:lnTo>
                    <a:pt x="2870195" y="237328"/>
                  </a:lnTo>
                  <a:lnTo>
                    <a:pt x="2873678" y="237010"/>
                  </a:lnTo>
                  <a:lnTo>
                    <a:pt x="2877161" y="236692"/>
                  </a:lnTo>
                  <a:lnTo>
                    <a:pt x="2880645" y="236375"/>
                  </a:lnTo>
                  <a:lnTo>
                    <a:pt x="2884128" y="236057"/>
                  </a:lnTo>
                  <a:lnTo>
                    <a:pt x="2887611" y="235740"/>
                  </a:lnTo>
                  <a:lnTo>
                    <a:pt x="2891094" y="235422"/>
                  </a:lnTo>
                  <a:lnTo>
                    <a:pt x="2894578" y="235105"/>
                  </a:lnTo>
                  <a:lnTo>
                    <a:pt x="2898061" y="234787"/>
                  </a:lnTo>
                  <a:lnTo>
                    <a:pt x="2901544" y="234470"/>
                  </a:lnTo>
                  <a:lnTo>
                    <a:pt x="2905027" y="234153"/>
                  </a:lnTo>
                  <a:lnTo>
                    <a:pt x="2908511" y="233836"/>
                  </a:lnTo>
                  <a:lnTo>
                    <a:pt x="2911994" y="233518"/>
                  </a:lnTo>
                  <a:lnTo>
                    <a:pt x="2915477" y="237149"/>
                  </a:lnTo>
                  <a:lnTo>
                    <a:pt x="2918960" y="236836"/>
                  </a:lnTo>
                  <a:lnTo>
                    <a:pt x="2922444" y="236523"/>
                  </a:lnTo>
                  <a:lnTo>
                    <a:pt x="2925927" y="236210"/>
                  </a:lnTo>
                  <a:lnTo>
                    <a:pt x="2929410" y="235898"/>
                  </a:lnTo>
                  <a:lnTo>
                    <a:pt x="2932893" y="235585"/>
                  </a:lnTo>
                  <a:lnTo>
                    <a:pt x="2936377" y="235272"/>
                  </a:lnTo>
                  <a:lnTo>
                    <a:pt x="2939860" y="234959"/>
                  </a:lnTo>
                  <a:lnTo>
                    <a:pt x="2943343" y="235108"/>
                  </a:lnTo>
                  <a:lnTo>
                    <a:pt x="2946826" y="234796"/>
                  </a:lnTo>
                  <a:lnTo>
                    <a:pt x="2950310" y="234484"/>
                  </a:lnTo>
                  <a:lnTo>
                    <a:pt x="2953793" y="234172"/>
                  </a:lnTo>
                  <a:lnTo>
                    <a:pt x="2957276" y="233860"/>
                  </a:lnTo>
                  <a:lnTo>
                    <a:pt x="2960759" y="233548"/>
                  </a:lnTo>
                  <a:lnTo>
                    <a:pt x="2964243" y="233236"/>
                  </a:lnTo>
                  <a:lnTo>
                    <a:pt x="2967726" y="232924"/>
                  </a:lnTo>
                  <a:lnTo>
                    <a:pt x="2971209" y="235370"/>
                  </a:lnTo>
                  <a:lnTo>
                    <a:pt x="2974692" y="235061"/>
                  </a:lnTo>
                  <a:lnTo>
                    <a:pt x="2978176" y="234752"/>
                  </a:lnTo>
                  <a:lnTo>
                    <a:pt x="2981659" y="234443"/>
                  </a:lnTo>
                  <a:lnTo>
                    <a:pt x="2985142" y="234134"/>
                  </a:lnTo>
                  <a:lnTo>
                    <a:pt x="2988625" y="233826"/>
                  </a:lnTo>
                  <a:lnTo>
                    <a:pt x="2992109" y="233517"/>
                  </a:lnTo>
                  <a:lnTo>
                    <a:pt x="2995592" y="233209"/>
                  </a:lnTo>
                  <a:lnTo>
                    <a:pt x="2999075" y="233129"/>
                  </a:lnTo>
                  <a:lnTo>
                    <a:pt x="3002558" y="232821"/>
                  </a:lnTo>
                  <a:lnTo>
                    <a:pt x="3006042" y="232513"/>
                  </a:lnTo>
                  <a:lnTo>
                    <a:pt x="3009525" y="232205"/>
                  </a:lnTo>
                  <a:lnTo>
                    <a:pt x="3013008" y="231897"/>
                  </a:lnTo>
                  <a:lnTo>
                    <a:pt x="3016491" y="231589"/>
                  </a:lnTo>
                  <a:lnTo>
                    <a:pt x="3019975" y="231281"/>
                  </a:lnTo>
                  <a:lnTo>
                    <a:pt x="3023458" y="230973"/>
                  </a:lnTo>
                  <a:lnTo>
                    <a:pt x="3026941" y="231585"/>
                  </a:lnTo>
                  <a:lnTo>
                    <a:pt x="3030424" y="231278"/>
                  </a:lnTo>
                  <a:lnTo>
                    <a:pt x="3033908" y="230972"/>
                  </a:lnTo>
                  <a:lnTo>
                    <a:pt x="3037391" y="230665"/>
                  </a:lnTo>
                  <a:lnTo>
                    <a:pt x="3040874" y="230358"/>
                  </a:lnTo>
                  <a:lnTo>
                    <a:pt x="3044357" y="230052"/>
                  </a:lnTo>
                  <a:lnTo>
                    <a:pt x="3047841" y="229745"/>
                  </a:lnTo>
                  <a:lnTo>
                    <a:pt x="3051324" y="229438"/>
                  </a:lnTo>
                  <a:lnTo>
                    <a:pt x="3054807" y="229132"/>
                  </a:lnTo>
                  <a:lnTo>
                    <a:pt x="3058290" y="229518"/>
                  </a:lnTo>
                  <a:lnTo>
                    <a:pt x="3061774" y="229212"/>
                  </a:lnTo>
                  <a:lnTo>
                    <a:pt x="3065257" y="228907"/>
                  </a:lnTo>
                  <a:lnTo>
                    <a:pt x="3068740" y="228601"/>
                  </a:lnTo>
                  <a:lnTo>
                    <a:pt x="3072223" y="228295"/>
                  </a:lnTo>
                  <a:lnTo>
                    <a:pt x="3075707" y="227990"/>
                  </a:lnTo>
                  <a:lnTo>
                    <a:pt x="3079190" y="227685"/>
                  </a:lnTo>
                  <a:lnTo>
                    <a:pt x="3082673" y="227379"/>
                  </a:lnTo>
                  <a:lnTo>
                    <a:pt x="3086156" y="232314"/>
                  </a:lnTo>
                  <a:lnTo>
                    <a:pt x="3089640" y="232014"/>
                  </a:lnTo>
                  <a:lnTo>
                    <a:pt x="3093123" y="231714"/>
                  </a:lnTo>
                  <a:lnTo>
                    <a:pt x="3096606" y="231413"/>
                  </a:lnTo>
                  <a:lnTo>
                    <a:pt x="3100089" y="231113"/>
                  </a:lnTo>
                  <a:lnTo>
                    <a:pt x="3103573" y="230813"/>
                  </a:lnTo>
                  <a:lnTo>
                    <a:pt x="3107056" y="230513"/>
                  </a:lnTo>
                  <a:lnTo>
                    <a:pt x="3110539" y="230213"/>
                  </a:lnTo>
                  <a:lnTo>
                    <a:pt x="3114022" y="231706"/>
                  </a:lnTo>
                  <a:lnTo>
                    <a:pt x="3117506" y="231408"/>
                  </a:lnTo>
                  <a:lnTo>
                    <a:pt x="3120989" y="231110"/>
                  </a:lnTo>
                  <a:lnTo>
                    <a:pt x="3124472" y="230812"/>
                  </a:lnTo>
                  <a:lnTo>
                    <a:pt x="3127955" y="230514"/>
                  </a:lnTo>
                  <a:lnTo>
                    <a:pt x="3131439" y="230216"/>
                  </a:lnTo>
                  <a:lnTo>
                    <a:pt x="3134922" y="229918"/>
                  </a:lnTo>
                  <a:lnTo>
                    <a:pt x="3138405" y="229620"/>
                  </a:lnTo>
                  <a:lnTo>
                    <a:pt x="3141888" y="235688"/>
                  </a:lnTo>
                  <a:lnTo>
                    <a:pt x="3145372" y="235396"/>
                  </a:lnTo>
                  <a:lnTo>
                    <a:pt x="3148855" y="235104"/>
                  </a:lnTo>
                  <a:lnTo>
                    <a:pt x="3152338" y="234812"/>
                  </a:lnTo>
                  <a:lnTo>
                    <a:pt x="3155821" y="234521"/>
                  </a:lnTo>
                  <a:lnTo>
                    <a:pt x="3159304" y="234229"/>
                  </a:lnTo>
                  <a:lnTo>
                    <a:pt x="3162788" y="233938"/>
                  </a:lnTo>
                  <a:lnTo>
                    <a:pt x="3166271" y="233646"/>
                  </a:lnTo>
                  <a:lnTo>
                    <a:pt x="3169754" y="235288"/>
                  </a:lnTo>
                  <a:lnTo>
                    <a:pt x="3173237" y="234999"/>
                  </a:lnTo>
                  <a:lnTo>
                    <a:pt x="3176721" y="234709"/>
                  </a:lnTo>
                  <a:lnTo>
                    <a:pt x="3180204" y="234420"/>
                  </a:lnTo>
                  <a:lnTo>
                    <a:pt x="3183687" y="234130"/>
                  </a:lnTo>
                  <a:lnTo>
                    <a:pt x="3187170" y="233841"/>
                  </a:lnTo>
                  <a:lnTo>
                    <a:pt x="3190654" y="233551"/>
                  </a:lnTo>
                  <a:lnTo>
                    <a:pt x="3194137" y="233262"/>
                  </a:lnTo>
                  <a:lnTo>
                    <a:pt x="3197620" y="232973"/>
                  </a:lnTo>
                  <a:lnTo>
                    <a:pt x="3201103" y="233969"/>
                  </a:lnTo>
                  <a:lnTo>
                    <a:pt x="3204587" y="233681"/>
                  </a:lnTo>
                  <a:lnTo>
                    <a:pt x="3208070" y="233393"/>
                  </a:lnTo>
                  <a:lnTo>
                    <a:pt x="3211553" y="233105"/>
                  </a:lnTo>
                  <a:lnTo>
                    <a:pt x="3215036" y="232817"/>
                  </a:lnTo>
                  <a:lnTo>
                    <a:pt x="3218520" y="232529"/>
                  </a:lnTo>
                  <a:lnTo>
                    <a:pt x="3222003" y="232242"/>
                  </a:lnTo>
                  <a:lnTo>
                    <a:pt x="3225486" y="231954"/>
                  </a:lnTo>
                  <a:lnTo>
                    <a:pt x="3228969" y="237766"/>
                  </a:lnTo>
                  <a:lnTo>
                    <a:pt x="3232453" y="237484"/>
                  </a:lnTo>
                  <a:lnTo>
                    <a:pt x="3235936" y="237202"/>
                  </a:lnTo>
                  <a:lnTo>
                    <a:pt x="3239419" y="236920"/>
                  </a:lnTo>
                  <a:lnTo>
                    <a:pt x="3242902" y="236638"/>
                  </a:lnTo>
                  <a:lnTo>
                    <a:pt x="3246386" y="236356"/>
                  </a:lnTo>
                  <a:lnTo>
                    <a:pt x="3249869" y="236074"/>
                  </a:lnTo>
                  <a:lnTo>
                    <a:pt x="3253352" y="235793"/>
                  </a:lnTo>
                  <a:lnTo>
                    <a:pt x="3256835" y="241402"/>
                  </a:lnTo>
                  <a:lnTo>
                    <a:pt x="3260319" y="241126"/>
                  </a:lnTo>
                  <a:lnTo>
                    <a:pt x="3263802" y="240850"/>
                  </a:lnTo>
                  <a:lnTo>
                    <a:pt x="3267285" y="240573"/>
                  </a:lnTo>
                  <a:lnTo>
                    <a:pt x="3270768" y="240297"/>
                  </a:lnTo>
                  <a:lnTo>
                    <a:pt x="3274252" y="240021"/>
                  </a:lnTo>
                  <a:lnTo>
                    <a:pt x="3277735" y="239745"/>
                  </a:lnTo>
                  <a:lnTo>
                    <a:pt x="3281218" y="239468"/>
                  </a:lnTo>
                  <a:lnTo>
                    <a:pt x="3284701" y="246228"/>
                  </a:lnTo>
                  <a:lnTo>
                    <a:pt x="3288185" y="245958"/>
                  </a:lnTo>
                  <a:lnTo>
                    <a:pt x="3291668" y="245689"/>
                  </a:lnTo>
                  <a:lnTo>
                    <a:pt x="3295151" y="245419"/>
                  </a:lnTo>
                  <a:lnTo>
                    <a:pt x="3298634" y="245149"/>
                  </a:lnTo>
                  <a:lnTo>
                    <a:pt x="3302118" y="244880"/>
                  </a:lnTo>
                  <a:lnTo>
                    <a:pt x="3305601" y="244610"/>
                  </a:lnTo>
                  <a:lnTo>
                    <a:pt x="3309084" y="244341"/>
                  </a:lnTo>
                  <a:lnTo>
                    <a:pt x="3312567" y="244837"/>
                  </a:lnTo>
                  <a:lnTo>
                    <a:pt x="3316051" y="244568"/>
                  </a:lnTo>
                  <a:lnTo>
                    <a:pt x="3319534" y="244299"/>
                  </a:lnTo>
                  <a:lnTo>
                    <a:pt x="3323017" y="244031"/>
                  </a:lnTo>
                  <a:lnTo>
                    <a:pt x="3326500" y="243762"/>
                  </a:lnTo>
                  <a:lnTo>
                    <a:pt x="3329984" y="243493"/>
                  </a:lnTo>
                  <a:lnTo>
                    <a:pt x="3333467" y="243225"/>
                  </a:lnTo>
                  <a:lnTo>
                    <a:pt x="3336950" y="242956"/>
                  </a:lnTo>
                  <a:lnTo>
                    <a:pt x="3340433" y="242688"/>
                  </a:lnTo>
                  <a:lnTo>
                    <a:pt x="3343917" y="242420"/>
                  </a:lnTo>
                  <a:lnTo>
                    <a:pt x="3347400" y="242151"/>
                  </a:lnTo>
                  <a:lnTo>
                    <a:pt x="3350883" y="241883"/>
                  </a:lnTo>
                  <a:lnTo>
                    <a:pt x="3354366" y="241615"/>
                  </a:lnTo>
                  <a:lnTo>
                    <a:pt x="3357850" y="241346"/>
                  </a:lnTo>
                  <a:lnTo>
                    <a:pt x="3361333" y="241078"/>
                  </a:lnTo>
                  <a:lnTo>
                    <a:pt x="3364816" y="240810"/>
                  </a:lnTo>
                  <a:lnTo>
                    <a:pt x="3368299" y="240542"/>
                  </a:lnTo>
                  <a:lnTo>
                    <a:pt x="3371783" y="241432"/>
                  </a:lnTo>
                  <a:lnTo>
                    <a:pt x="3375266" y="241165"/>
                  </a:lnTo>
                  <a:lnTo>
                    <a:pt x="3378749" y="240898"/>
                  </a:lnTo>
                  <a:lnTo>
                    <a:pt x="3382232" y="240631"/>
                  </a:lnTo>
                  <a:lnTo>
                    <a:pt x="3385716" y="240364"/>
                  </a:lnTo>
                  <a:lnTo>
                    <a:pt x="3389199" y="240097"/>
                  </a:lnTo>
                  <a:lnTo>
                    <a:pt x="3392682" y="239831"/>
                  </a:lnTo>
                  <a:lnTo>
                    <a:pt x="3396165" y="239564"/>
                  </a:lnTo>
                  <a:lnTo>
                    <a:pt x="3399649" y="241790"/>
                  </a:lnTo>
                  <a:lnTo>
                    <a:pt x="3403132" y="241526"/>
                  </a:lnTo>
                  <a:lnTo>
                    <a:pt x="3406615" y="241262"/>
                  </a:lnTo>
                  <a:lnTo>
                    <a:pt x="3410098" y="240997"/>
                  </a:lnTo>
                  <a:lnTo>
                    <a:pt x="3413582" y="240733"/>
                  </a:lnTo>
                  <a:lnTo>
                    <a:pt x="3417065" y="240468"/>
                  </a:lnTo>
                  <a:lnTo>
                    <a:pt x="3420548" y="240204"/>
                  </a:lnTo>
                  <a:lnTo>
                    <a:pt x="3424031" y="239940"/>
                  </a:lnTo>
                  <a:lnTo>
                    <a:pt x="3427515" y="240630"/>
                  </a:lnTo>
                  <a:lnTo>
                    <a:pt x="3430998" y="240366"/>
                  </a:lnTo>
                  <a:lnTo>
                    <a:pt x="3434481" y="240103"/>
                  </a:lnTo>
                  <a:lnTo>
                    <a:pt x="3437964" y="239840"/>
                  </a:lnTo>
                  <a:lnTo>
                    <a:pt x="3441447" y="239577"/>
                  </a:lnTo>
                  <a:lnTo>
                    <a:pt x="3444931" y="239313"/>
                  </a:lnTo>
                  <a:lnTo>
                    <a:pt x="3448414" y="239050"/>
                  </a:lnTo>
                  <a:lnTo>
                    <a:pt x="3451897" y="238787"/>
                  </a:lnTo>
                  <a:lnTo>
                    <a:pt x="3455380" y="241367"/>
                  </a:lnTo>
                  <a:lnTo>
                    <a:pt x="3458864" y="241106"/>
                  </a:lnTo>
                  <a:lnTo>
                    <a:pt x="3462347" y="240846"/>
                  </a:lnTo>
                  <a:lnTo>
                    <a:pt x="3465830" y="240585"/>
                  </a:lnTo>
                  <a:lnTo>
                    <a:pt x="3469313" y="240325"/>
                  </a:lnTo>
                  <a:lnTo>
                    <a:pt x="3472797" y="240064"/>
                  </a:lnTo>
                  <a:lnTo>
                    <a:pt x="3476280" y="239804"/>
                  </a:lnTo>
                  <a:lnTo>
                    <a:pt x="3479763" y="239544"/>
                  </a:lnTo>
                  <a:lnTo>
                    <a:pt x="3483246" y="239283"/>
                  </a:lnTo>
                  <a:lnTo>
                    <a:pt x="3483246" y="239472"/>
                  </a:lnTo>
                  <a:lnTo>
                    <a:pt x="3483246" y="23966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6914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AUC:0.113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AUC:0.091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AUC:0.103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AUC:0.094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AUC:0.076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AUC:0.106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24725" y="1616488"/>
            <a:ext cx="57781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Total cholesterol 90% and over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2050060"/>
            </a:xfrm>
            <a:custGeom>
              <a:avLst/>
              <a:gdLst/>
              <a:ahLst/>
              <a:cxnLst/>
              <a:rect l="0" t="0" r="0" b="0"/>
              <a:pathLst>
                <a:path w="3483246" h="2050060">
                  <a:moveTo>
                    <a:pt x="0" y="0"/>
                  </a:moveTo>
                  <a:lnTo>
                    <a:pt x="3483" y="0"/>
                  </a:lnTo>
                  <a:lnTo>
                    <a:pt x="6966" y="1557802"/>
                  </a:lnTo>
                  <a:lnTo>
                    <a:pt x="10449" y="1220478"/>
                  </a:lnTo>
                  <a:lnTo>
                    <a:pt x="13932" y="1300035"/>
                  </a:lnTo>
                  <a:lnTo>
                    <a:pt x="17416" y="1965160"/>
                  </a:lnTo>
                  <a:lnTo>
                    <a:pt x="20899" y="1807600"/>
                  </a:lnTo>
                  <a:lnTo>
                    <a:pt x="24382" y="1867492"/>
                  </a:lnTo>
                  <a:lnTo>
                    <a:pt x="27865" y="1751431"/>
                  </a:lnTo>
                  <a:lnTo>
                    <a:pt x="31349" y="1807600"/>
                  </a:lnTo>
                  <a:lnTo>
                    <a:pt x="34832" y="1715885"/>
                  </a:lnTo>
                  <a:lnTo>
                    <a:pt x="38315" y="1633027"/>
                  </a:lnTo>
                  <a:lnTo>
                    <a:pt x="41798" y="1691365"/>
                  </a:lnTo>
                  <a:lnTo>
                    <a:pt x="45282" y="1739778"/>
                  </a:lnTo>
                  <a:lnTo>
                    <a:pt x="48765" y="1708182"/>
                  </a:lnTo>
                  <a:lnTo>
                    <a:pt x="52248" y="1679856"/>
                  </a:lnTo>
                  <a:lnTo>
                    <a:pt x="55731" y="1654320"/>
                  </a:lnTo>
                  <a:lnTo>
                    <a:pt x="59215" y="1607157"/>
                  </a:lnTo>
                  <a:lnTo>
                    <a:pt x="62698" y="1557802"/>
                  </a:lnTo>
                  <a:lnTo>
                    <a:pt x="66181" y="1511388"/>
                  </a:lnTo>
                  <a:lnTo>
                    <a:pt x="69664" y="1467660"/>
                  </a:lnTo>
                  <a:lnTo>
                    <a:pt x="73148" y="1426391"/>
                  </a:lnTo>
                  <a:lnTo>
                    <a:pt x="76631" y="1715357"/>
                  </a:lnTo>
                  <a:lnTo>
                    <a:pt x="80114" y="1780086"/>
                  </a:lnTo>
                  <a:lnTo>
                    <a:pt x="83597" y="1876794"/>
                  </a:lnTo>
                  <a:lnTo>
                    <a:pt x="87081" y="1974734"/>
                  </a:lnTo>
                  <a:lnTo>
                    <a:pt x="90564" y="1954128"/>
                  </a:lnTo>
                  <a:lnTo>
                    <a:pt x="94047" y="1934539"/>
                  </a:lnTo>
                  <a:lnTo>
                    <a:pt x="97530" y="1912790"/>
                  </a:lnTo>
                  <a:lnTo>
                    <a:pt x="101014" y="1888795"/>
                  </a:lnTo>
                  <a:lnTo>
                    <a:pt x="104497" y="1865729"/>
                  </a:lnTo>
                  <a:lnTo>
                    <a:pt x="107980" y="1843538"/>
                  </a:lnTo>
                  <a:lnTo>
                    <a:pt x="111463" y="1822174"/>
                  </a:lnTo>
                  <a:lnTo>
                    <a:pt x="114947" y="1801591"/>
                  </a:lnTo>
                  <a:lnTo>
                    <a:pt x="118430" y="1781866"/>
                  </a:lnTo>
                  <a:lnTo>
                    <a:pt x="121913" y="1768771"/>
                  </a:lnTo>
                  <a:lnTo>
                    <a:pt x="125396" y="1756217"/>
                  </a:lnTo>
                  <a:lnTo>
                    <a:pt x="128880" y="1744171"/>
                  </a:lnTo>
                  <a:lnTo>
                    <a:pt x="132363" y="1741623"/>
                  </a:lnTo>
                  <a:lnTo>
                    <a:pt x="135846" y="1737930"/>
                  </a:lnTo>
                  <a:lnTo>
                    <a:pt x="139329" y="1715885"/>
                  </a:lnTo>
                  <a:lnTo>
                    <a:pt x="142813" y="1706563"/>
                  </a:lnTo>
                  <a:lnTo>
                    <a:pt x="146296" y="1707414"/>
                  </a:lnTo>
                  <a:lnTo>
                    <a:pt x="149779" y="1760232"/>
                  </a:lnTo>
                  <a:lnTo>
                    <a:pt x="153262" y="1778978"/>
                  </a:lnTo>
                  <a:lnTo>
                    <a:pt x="156746" y="1796513"/>
                  </a:lnTo>
                  <a:lnTo>
                    <a:pt x="160229" y="1871145"/>
                  </a:lnTo>
                  <a:lnTo>
                    <a:pt x="163712" y="1952968"/>
                  </a:lnTo>
                  <a:lnTo>
                    <a:pt x="167195" y="1956095"/>
                  </a:lnTo>
                  <a:lnTo>
                    <a:pt x="170679" y="1959084"/>
                  </a:lnTo>
                  <a:lnTo>
                    <a:pt x="174162" y="1961941"/>
                  </a:lnTo>
                  <a:lnTo>
                    <a:pt x="177645" y="1964677"/>
                  </a:lnTo>
                  <a:lnTo>
                    <a:pt x="181128" y="1967298"/>
                  </a:lnTo>
                  <a:lnTo>
                    <a:pt x="184612" y="1969812"/>
                  </a:lnTo>
                  <a:lnTo>
                    <a:pt x="188095" y="1961184"/>
                  </a:lnTo>
                  <a:lnTo>
                    <a:pt x="191578" y="1945442"/>
                  </a:lnTo>
                  <a:lnTo>
                    <a:pt x="195061" y="1929950"/>
                  </a:lnTo>
                  <a:lnTo>
                    <a:pt x="198545" y="1932623"/>
                  </a:lnTo>
                  <a:lnTo>
                    <a:pt x="202028" y="1964717"/>
                  </a:lnTo>
                  <a:lnTo>
                    <a:pt x="205511" y="1963205"/>
                  </a:lnTo>
                  <a:lnTo>
                    <a:pt x="208994" y="1951041"/>
                  </a:lnTo>
                  <a:lnTo>
                    <a:pt x="212478" y="1939089"/>
                  </a:lnTo>
                  <a:lnTo>
                    <a:pt x="215961" y="1927344"/>
                  </a:lnTo>
                  <a:lnTo>
                    <a:pt x="219444" y="1915800"/>
                  </a:lnTo>
                  <a:lnTo>
                    <a:pt x="222927" y="1904452"/>
                  </a:lnTo>
                  <a:lnTo>
                    <a:pt x="226411" y="1893296"/>
                  </a:lnTo>
                  <a:lnTo>
                    <a:pt x="229894" y="1882326"/>
                  </a:lnTo>
                  <a:lnTo>
                    <a:pt x="233377" y="1874457"/>
                  </a:lnTo>
                  <a:lnTo>
                    <a:pt x="236860" y="1868258"/>
                  </a:lnTo>
                  <a:lnTo>
                    <a:pt x="240344" y="1862193"/>
                  </a:lnTo>
                  <a:lnTo>
                    <a:pt x="243827" y="1856257"/>
                  </a:lnTo>
                  <a:lnTo>
                    <a:pt x="247310" y="1850447"/>
                  </a:lnTo>
                  <a:lnTo>
                    <a:pt x="250793" y="1844758"/>
                  </a:lnTo>
                  <a:lnTo>
                    <a:pt x="254277" y="1839186"/>
                  </a:lnTo>
                  <a:lnTo>
                    <a:pt x="257760" y="1833729"/>
                  </a:lnTo>
                  <a:lnTo>
                    <a:pt x="261243" y="1824813"/>
                  </a:lnTo>
                  <a:lnTo>
                    <a:pt x="264726" y="1813302"/>
                  </a:lnTo>
                  <a:lnTo>
                    <a:pt x="268210" y="1808571"/>
                  </a:lnTo>
                  <a:lnTo>
                    <a:pt x="271693" y="1804294"/>
                  </a:lnTo>
                  <a:lnTo>
                    <a:pt x="275176" y="1800104"/>
                  </a:lnTo>
                  <a:lnTo>
                    <a:pt x="278659" y="1795999"/>
                  </a:lnTo>
                  <a:lnTo>
                    <a:pt x="282143" y="1900203"/>
                  </a:lnTo>
                  <a:lnTo>
                    <a:pt x="285626" y="1902827"/>
                  </a:lnTo>
                  <a:lnTo>
                    <a:pt x="289109" y="1905380"/>
                  </a:lnTo>
                  <a:lnTo>
                    <a:pt x="292592" y="1907865"/>
                  </a:lnTo>
                  <a:lnTo>
                    <a:pt x="296075" y="1910283"/>
                  </a:lnTo>
                  <a:lnTo>
                    <a:pt x="299559" y="1912638"/>
                  </a:lnTo>
                  <a:lnTo>
                    <a:pt x="303042" y="1914932"/>
                  </a:lnTo>
                  <a:lnTo>
                    <a:pt x="306525" y="1913430"/>
                  </a:lnTo>
                  <a:lnTo>
                    <a:pt x="310008" y="1909694"/>
                  </a:lnTo>
                  <a:lnTo>
                    <a:pt x="313492" y="1906023"/>
                  </a:lnTo>
                  <a:lnTo>
                    <a:pt x="316975" y="1902417"/>
                  </a:lnTo>
                  <a:lnTo>
                    <a:pt x="320458" y="1898873"/>
                  </a:lnTo>
                  <a:lnTo>
                    <a:pt x="323941" y="1895390"/>
                  </a:lnTo>
                  <a:lnTo>
                    <a:pt x="327425" y="1894552"/>
                  </a:lnTo>
                  <a:lnTo>
                    <a:pt x="330908" y="1908220"/>
                  </a:lnTo>
                  <a:lnTo>
                    <a:pt x="334391" y="1921377"/>
                  </a:lnTo>
                  <a:lnTo>
                    <a:pt x="337874" y="1934051"/>
                  </a:lnTo>
                  <a:lnTo>
                    <a:pt x="341358" y="1937376"/>
                  </a:lnTo>
                  <a:lnTo>
                    <a:pt x="344841" y="1939775"/>
                  </a:lnTo>
                  <a:lnTo>
                    <a:pt x="348324" y="1942119"/>
                  </a:lnTo>
                  <a:lnTo>
                    <a:pt x="351807" y="1944410"/>
                  </a:lnTo>
                  <a:lnTo>
                    <a:pt x="355291" y="1946649"/>
                  </a:lnTo>
                  <a:lnTo>
                    <a:pt x="358774" y="1948838"/>
                  </a:lnTo>
                  <a:lnTo>
                    <a:pt x="362257" y="1950979"/>
                  </a:lnTo>
                  <a:lnTo>
                    <a:pt x="365740" y="1953074"/>
                  </a:lnTo>
                  <a:lnTo>
                    <a:pt x="369224" y="1951998"/>
                  </a:lnTo>
                  <a:lnTo>
                    <a:pt x="372707" y="1950267"/>
                  </a:lnTo>
                  <a:lnTo>
                    <a:pt x="376190" y="1948565"/>
                  </a:lnTo>
                  <a:lnTo>
                    <a:pt x="379673" y="1946890"/>
                  </a:lnTo>
                  <a:lnTo>
                    <a:pt x="383157" y="1945242"/>
                  </a:lnTo>
                  <a:lnTo>
                    <a:pt x="386640" y="1945596"/>
                  </a:lnTo>
                  <a:lnTo>
                    <a:pt x="390123" y="1946008"/>
                  </a:lnTo>
                  <a:lnTo>
                    <a:pt x="393606" y="1946412"/>
                  </a:lnTo>
                  <a:lnTo>
                    <a:pt x="397090" y="1946810"/>
                  </a:lnTo>
                  <a:lnTo>
                    <a:pt x="400573" y="1947978"/>
                  </a:lnTo>
                  <a:lnTo>
                    <a:pt x="404056" y="1955127"/>
                  </a:lnTo>
                  <a:lnTo>
                    <a:pt x="407539" y="1962088"/>
                  </a:lnTo>
                  <a:lnTo>
                    <a:pt x="411023" y="1968871"/>
                  </a:lnTo>
                  <a:lnTo>
                    <a:pt x="414506" y="1969848"/>
                  </a:lnTo>
                  <a:lnTo>
                    <a:pt x="417989" y="1970021"/>
                  </a:lnTo>
                  <a:lnTo>
                    <a:pt x="421472" y="1970192"/>
                  </a:lnTo>
                  <a:lnTo>
                    <a:pt x="424956" y="1970360"/>
                  </a:lnTo>
                  <a:lnTo>
                    <a:pt x="428439" y="1970465"/>
                  </a:lnTo>
                  <a:lnTo>
                    <a:pt x="431922" y="1967975"/>
                  </a:lnTo>
                  <a:lnTo>
                    <a:pt x="435405" y="1965517"/>
                  </a:lnTo>
                  <a:lnTo>
                    <a:pt x="438889" y="1963090"/>
                  </a:lnTo>
                  <a:lnTo>
                    <a:pt x="442372" y="1960693"/>
                  </a:lnTo>
                  <a:lnTo>
                    <a:pt x="445855" y="1958327"/>
                  </a:lnTo>
                  <a:lnTo>
                    <a:pt x="449338" y="1955990"/>
                  </a:lnTo>
                  <a:lnTo>
                    <a:pt x="452822" y="1953682"/>
                  </a:lnTo>
                  <a:lnTo>
                    <a:pt x="456305" y="1951402"/>
                  </a:lnTo>
                  <a:lnTo>
                    <a:pt x="459788" y="1949150"/>
                  </a:lnTo>
                  <a:lnTo>
                    <a:pt x="463271" y="1947512"/>
                  </a:lnTo>
                  <a:lnTo>
                    <a:pt x="466755" y="1947168"/>
                  </a:lnTo>
                  <a:lnTo>
                    <a:pt x="470238" y="1946829"/>
                  </a:lnTo>
                  <a:lnTo>
                    <a:pt x="473721" y="1946494"/>
                  </a:lnTo>
                  <a:lnTo>
                    <a:pt x="477204" y="1946164"/>
                  </a:lnTo>
                  <a:lnTo>
                    <a:pt x="480688" y="1945839"/>
                  </a:lnTo>
                  <a:lnTo>
                    <a:pt x="484171" y="1945518"/>
                  </a:lnTo>
                  <a:lnTo>
                    <a:pt x="487654" y="1945202"/>
                  </a:lnTo>
                  <a:lnTo>
                    <a:pt x="491137" y="1946109"/>
                  </a:lnTo>
                  <a:lnTo>
                    <a:pt x="494621" y="1951190"/>
                  </a:lnTo>
                  <a:lnTo>
                    <a:pt x="498104" y="1956168"/>
                  </a:lnTo>
                  <a:lnTo>
                    <a:pt x="501587" y="1961045"/>
                  </a:lnTo>
                  <a:lnTo>
                    <a:pt x="505070" y="1965824"/>
                  </a:lnTo>
                  <a:lnTo>
                    <a:pt x="508554" y="1967959"/>
                  </a:lnTo>
                  <a:lnTo>
                    <a:pt x="512037" y="1965719"/>
                  </a:lnTo>
                  <a:lnTo>
                    <a:pt x="515520" y="1963503"/>
                  </a:lnTo>
                  <a:lnTo>
                    <a:pt x="519003" y="1961311"/>
                  </a:lnTo>
                  <a:lnTo>
                    <a:pt x="522487" y="1959141"/>
                  </a:lnTo>
                  <a:lnTo>
                    <a:pt x="525970" y="1956994"/>
                  </a:lnTo>
                  <a:lnTo>
                    <a:pt x="529453" y="1954869"/>
                  </a:lnTo>
                  <a:lnTo>
                    <a:pt x="532936" y="1952767"/>
                  </a:lnTo>
                  <a:lnTo>
                    <a:pt x="536420" y="1950686"/>
                  </a:lnTo>
                  <a:lnTo>
                    <a:pt x="539903" y="1948626"/>
                  </a:lnTo>
                  <a:lnTo>
                    <a:pt x="543386" y="1946587"/>
                  </a:lnTo>
                  <a:lnTo>
                    <a:pt x="546869" y="1944569"/>
                  </a:lnTo>
                  <a:lnTo>
                    <a:pt x="550353" y="1942572"/>
                  </a:lnTo>
                  <a:lnTo>
                    <a:pt x="553836" y="1940594"/>
                  </a:lnTo>
                  <a:lnTo>
                    <a:pt x="557319" y="1938636"/>
                  </a:lnTo>
                  <a:lnTo>
                    <a:pt x="560802" y="1936697"/>
                  </a:lnTo>
                  <a:lnTo>
                    <a:pt x="564286" y="1934804"/>
                  </a:lnTo>
                  <a:lnTo>
                    <a:pt x="567769" y="1933045"/>
                  </a:lnTo>
                  <a:lnTo>
                    <a:pt x="571252" y="1931303"/>
                  </a:lnTo>
                  <a:lnTo>
                    <a:pt x="574735" y="1929578"/>
                  </a:lnTo>
                  <a:lnTo>
                    <a:pt x="578218" y="1927870"/>
                  </a:lnTo>
                  <a:lnTo>
                    <a:pt x="581702" y="1926180"/>
                  </a:lnTo>
                  <a:lnTo>
                    <a:pt x="585185" y="1924505"/>
                  </a:lnTo>
                  <a:lnTo>
                    <a:pt x="588668" y="1922847"/>
                  </a:lnTo>
                  <a:lnTo>
                    <a:pt x="592151" y="1921205"/>
                  </a:lnTo>
                  <a:lnTo>
                    <a:pt x="595635" y="1919578"/>
                  </a:lnTo>
                  <a:lnTo>
                    <a:pt x="599118" y="1919924"/>
                  </a:lnTo>
                  <a:lnTo>
                    <a:pt x="602601" y="1922375"/>
                  </a:lnTo>
                  <a:lnTo>
                    <a:pt x="606084" y="1924790"/>
                  </a:lnTo>
                  <a:lnTo>
                    <a:pt x="609568" y="1927170"/>
                  </a:lnTo>
                  <a:lnTo>
                    <a:pt x="613051" y="1929516"/>
                  </a:lnTo>
                  <a:lnTo>
                    <a:pt x="616534" y="1931828"/>
                  </a:lnTo>
                  <a:lnTo>
                    <a:pt x="620017" y="1934108"/>
                  </a:lnTo>
                  <a:lnTo>
                    <a:pt x="623501" y="1936356"/>
                  </a:lnTo>
                  <a:lnTo>
                    <a:pt x="626984" y="1938572"/>
                  </a:lnTo>
                  <a:lnTo>
                    <a:pt x="630467" y="1940758"/>
                  </a:lnTo>
                  <a:lnTo>
                    <a:pt x="633950" y="1941230"/>
                  </a:lnTo>
                  <a:lnTo>
                    <a:pt x="637434" y="1941197"/>
                  </a:lnTo>
                  <a:lnTo>
                    <a:pt x="640917" y="1941164"/>
                  </a:lnTo>
                  <a:lnTo>
                    <a:pt x="644400" y="1941131"/>
                  </a:lnTo>
                  <a:lnTo>
                    <a:pt x="647883" y="1941099"/>
                  </a:lnTo>
                  <a:lnTo>
                    <a:pt x="651367" y="1941068"/>
                  </a:lnTo>
                  <a:lnTo>
                    <a:pt x="654850" y="1941036"/>
                  </a:lnTo>
                  <a:lnTo>
                    <a:pt x="658333" y="1941005"/>
                  </a:lnTo>
                  <a:lnTo>
                    <a:pt x="661816" y="1940974"/>
                  </a:lnTo>
                  <a:lnTo>
                    <a:pt x="665300" y="1940944"/>
                  </a:lnTo>
                  <a:lnTo>
                    <a:pt x="668783" y="1940914"/>
                  </a:lnTo>
                  <a:lnTo>
                    <a:pt x="672266" y="1940884"/>
                  </a:lnTo>
                  <a:lnTo>
                    <a:pt x="675749" y="1940854"/>
                  </a:lnTo>
                  <a:lnTo>
                    <a:pt x="679233" y="1949686"/>
                  </a:lnTo>
                  <a:lnTo>
                    <a:pt x="682716" y="1960162"/>
                  </a:lnTo>
                  <a:lnTo>
                    <a:pt x="686199" y="1970392"/>
                  </a:lnTo>
                  <a:lnTo>
                    <a:pt x="689682" y="1980383"/>
                  </a:lnTo>
                  <a:lnTo>
                    <a:pt x="693166" y="1990145"/>
                  </a:lnTo>
                  <a:lnTo>
                    <a:pt x="696649" y="1988612"/>
                  </a:lnTo>
                  <a:lnTo>
                    <a:pt x="700132" y="1986758"/>
                  </a:lnTo>
                  <a:lnTo>
                    <a:pt x="703615" y="1984917"/>
                  </a:lnTo>
                  <a:lnTo>
                    <a:pt x="707099" y="1983090"/>
                  </a:lnTo>
                  <a:lnTo>
                    <a:pt x="710582" y="1981277"/>
                  </a:lnTo>
                  <a:lnTo>
                    <a:pt x="714065" y="1979477"/>
                  </a:lnTo>
                  <a:lnTo>
                    <a:pt x="717548" y="1978083"/>
                  </a:lnTo>
                  <a:lnTo>
                    <a:pt x="721032" y="1977095"/>
                  </a:lnTo>
                  <a:lnTo>
                    <a:pt x="724515" y="1976116"/>
                  </a:lnTo>
                  <a:lnTo>
                    <a:pt x="727998" y="1975144"/>
                  </a:lnTo>
                  <a:lnTo>
                    <a:pt x="731481" y="1974181"/>
                  </a:lnTo>
                  <a:lnTo>
                    <a:pt x="734965" y="1973225"/>
                  </a:lnTo>
                  <a:lnTo>
                    <a:pt x="738448" y="1972277"/>
                  </a:lnTo>
                  <a:lnTo>
                    <a:pt x="741931" y="1971337"/>
                  </a:lnTo>
                  <a:lnTo>
                    <a:pt x="745414" y="1970405"/>
                  </a:lnTo>
                  <a:lnTo>
                    <a:pt x="748898" y="1969480"/>
                  </a:lnTo>
                  <a:lnTo>
                    <a:pt x="752381" y="1968562"/>
                  </a:lnTo>
                  <a:lnTo>
                    <a:pt x="755864" y="1967652"/>
                  </a:lnTo>
                  <a:lnTo>
                    <a:pt x="759347" y="1966749"/>
                  </a:lnTo>
                  <a:lnTo>
                    <a:pt x="762831" y="1965854"/>
                  </a:lnTo>
                  <a:lnTo>
                    <a:pt x="766314" y="1964965"/>
                  </a:lnTo>
                  <a:lnTo>
                    <a:pt x="769797" y="1964339"/>
                  </a:lnTo>
                  <a:lnTo>
                    <a:pt x="773280" y="1963735"/>
                  </a:lnTo>
                  <a:lnTo>
                    <a:pt x="776764" y="1963136"/>
                  </a:lnTo>
                  <a:lnTo>
                    <a:pt x="780247" y="1962542"/>
                  </a:lnTo>
                  <a:lnTo>
                    <a:pt x="783730" y="1961952"/>
                  </a:lnTo>
                  <a:lnTo>
                    <a:pt x="787213" y="1961368"/>
                  </a:lnTo>
                  <a:lnTo>
                    <a:pt x="790697" y="1960788"/>
                  </a:lnTo>
                  <a:lnTo>
                    <a:pt x="794180" y="1960213"/>
                  </a:lnTo>
                  <a:lnTo>
                    <a:pt x="797663" y="1959642"/>
                  </a:lnTo>
                  <a:lnTo>
                    <a:pt x="801146" y="1959076"/>
                  </a:lnTo>
                  <a:lnTo>
                    <a:pt x="804630" y="1958515"/>
                  </a:lnTo>
                  <a:lnTo>
                    <a:pt x="808113" y="1957957"/>
                  </a:lnTo>
                  <a:lnTo>
                    <a:pt x="811596" y="1957405"/>
                  </a:lnTo>
                  <a:lnTo>
                    <a:pt x="815079" y="1956856"/>
                  </a:lnTo>
                  <a:lnTo>
                    <a:pt x="818563" y="1956312"/>
                  </a:lnTo>
                  <a:lnTo>
                    <a:pt x="822046" y="1955772"/>
                  </a:lnTo>
                  <a:lnTo>
                    <a:pt x="825529" y="1955236"/>
                  </a:lnTo>
                  <a:lnTo>
                    <a:pt x="829012" y="1954566"/>
                  </a:lnTo>
                  <a:lnTo>
                    <a:pt x="832496" y="1953016"/>
                  </a:lnTo>
                  <a:lnTo>
                    <a:pt x="835979" y="1951477"/>
                  </a:lnTo>
                  <a:lnTo>
                    <a:pt x="839462" y="1949947"/>
                  </a:lnTo>
                  <a:lnTo>
                    <a:pt x="842945" y="1948427"/>
                  </a:lnTo>
                  <a:lnTo>
                    <a:pt x="846429" y="1946917"/>
                  </a:lnTo>
                  <a:lnTo>
                    <a:pt x="849912" y="1945416"/>
                  </a:lnTo>
                  <a:lnTo>
                    <a:pt x="853395" y="1943924"/>
                  </a:lnTo>
                  <a:lnTo>
                    <a:pt x="856878" y="1942442"/>
                  </a:lnTo>
                  <a:lnTo>
                    <a:pt x="860361" y="1940968"/>
                  </a:lnTo>
                  <a:lnTo>
                    <a:pt x="863845" y="1939504"/>
                  </a:lnTo>
                  <a:lnTo>
                    <a:pt x="867328" y="1938049"/>
                  </a:lnTo>
                  <a:lnTo>
                    <a:pt x="870811" y="1936603"/>
                  </a:lnTo>
                  <a:lnTo>
                    <a:pt x="874294" y="1935166"/>
                  </a:lnTo>
                  <a:lnTo>
                    <a:pt x="877778" y="1933737"/>
                  </a:lnTo>
                  <a:lnTo>
                    <a:pt x="881261" y="1932317"/>
                  </a:lnTo>
                  <a:lnTo>
                    <a:pt x="884744" y="1930906"/>
                  </a:lnTo>
                  <a:lnTo>
                    <a:pt x="888227" y="1929503"/>
                  </a:lnTo>
                  <a:lnTo>
                    <a:pt x="891711" y="1929156"/>
                  </a:lnTo>
                  <a:lnTo>
                    <a:pt x="895194" y="1930863"/>
                  </a:lnTo>
                  <a:lnTo>
                    <a:pt x="898677" y="1932554"/>
                  </a:lnTo>
                  <a:lnTo>
                    <a:pt x="902160" y="1934228"/>
                  </a:lnTo>
                  <a:lnTo>
                    <a:pt x="905644" y="1935886"/>
                  </a:lnTo>
                  <a:lnTo>
                    <a:pt x="909127" y="1937527"/>
                  </a:lnTo>
                  <a:lnTo>
                    <a:pt x="912610" y="1939153"/>
                  </a:lnTo>
                  <a:lnTo>
                    <a:pt x="916093" y="1940762"/>
                  </a:lnTo>
                  <a:lnTo>
                    <a:pt x="919577" y="1942357"/>
                  </a:lnTo>
                  <a:lnTo>
                    <a:pt x="923060" y="1943935"/>
                  </a:lnTo>
                  <a:lnTo>
                    <a:pt x="926543" y="1945499"/>
                  </a:lnTo>
                  <a:lnTo>
                    <a:pt x="930026" y="1947048"/>
                  </a:lnTo>
                  <a:lnTo>
                    <a:pt x="933510" y="1948583"/>
                  </a:lnTo>
                  <a:lnTo>
                    <a:pt x="936993" y="1949570"/>
                  </a:lnTo>
                  <a:lnTo>
                    <a:pt x="940476" y="1949726"/>
                  </a:lnTo>
                  <a:lnTo>
                    <a:pt x="943959" y="1949880"/>
                  </a:lnTo>
                  <a:lnTo>
                    <a:pt x="947443" y="1950033"/>
                  </a:lnTo>
                  <a:lnTo>
                    <a:pt x="950926" y="1950185"/>
                  </a:lnTo>
                  <a:lnTo>
                    <a:pt x="954409" y="1950336"/>
                  </a:lnTo>
                  <a:lnTo>
                    <a:pt x="957892" y="1950486"/>
                  </a:lnTo>
                  <a:lnTo>
                    <a:pt x="961376" y="1950634"/>
                  </a:lnTo>
                  <a:lnTo>
                    <a:pt x="964859" y="1950782"/>
                  </a:lnTo>
                  <a:lnTo>
                    <a:pt x="968342" y="1950928"/>
                  </a:lnTo>
                  <a:lnTo>
                    <a:pt x="971825" y="1951073"/>
                  </a:lnTo>
                  <a:lnTo>
                    <a:pt x="975309" y="1951217"/>
                  </a:lnTo>
                  <a:lnTo>
                    <a:pt x="978792" y="1951361"/>
                  </a:lnTo>
                  <a:lnTo>
                    <a:pt x="982275" y="1951503"/>
                  </a:lnTo>
                  <a:lnTo>
                    <a:pt x="985758" y="1951644"/>
                  </a:lnTo>
                  <a:lnTo>
                    <a:pt x="989242" y="1952220"/>
                  </a:lnTo>
                  <a:lnTo>
                    <a:pt x="992725" y="1952882"/>
                  </a:lnTo>
                  <a:lnTo>
                    <a:pt x="996208" y="1953539"/>
                  </a:lnTo>
                  <a:lnTo>
                    <a:pt x="999691" y="1954191"/>
                  </a:lnTo>
                  <a:lnTo>
                    <a:pt x="1003175" y="1954837"/>
                  </a:lnTo>
                  <a:lnTo>
                    <a:pt x="1006658" y="1955479"/>
                  </a:lnTo>
                  <a:lnTo>
                    <a:pt x="1010141" y="1956115"/>
                  </a:lnTo>
                  <a:lnTo>
                    <a:pt x="1013624" y="1956747"/>
                  </a:lnTo>
                  <a:lnTo>
                    <a:pt x="1017108" y="1957374"/>
                  </a:lnTo>
                  <a:lnTo>
                    <a:pt x="1020591" y="1957996"/>
                  </a:lnTo>
                  <a:lnTo>
                    <a:pt x="1024074" y="1958613"/>
                  </a:lnTo>
                  <a:lnTo>
                    <a:pt x="1027557" y="1959225"/>
                  </a:lnTo>
                  <a:lnTo>
                    <a:pt x="1031041" y="1959833"/>
                  </a:lnTo>
                  <a:lnTo>
                    <a:pt x="1034524" y="1960437"/>
                  </a:lnTo>
                  <a:lnTo>
                    <a:pt x="1038007" y="1960622"/>
                  </a:lnTo>
                  <a:lnTo>
                    <a:pt x="1041490" y="1959663"/>
                  </a:lnTo>
                  <a:lnTo>
                    <a:pt x="1044974" y="1958709"/>
                  </a:lnTo>
                  <a:lnTo>
                    <a:pt x="1048457" y="1957761"/>
                  </a:lnTo>
                  <a:lnTo>
                    <a:pt x="1051940" y="1956817"/>
                  </a:lnTo>
                  <a:lnTo>
                    <a:pt x="1055423" y="1955879"/>
                  </a:lnTo>
                  <a:lnTo>
                    <a:pt x="1058907" y="1954945"/>
                  </a:lnTo>
                  <a:lnTo>
                    <a:pt x="1062390" y="1954017"/>
                  </a:lnTo>
                  <a:lnTo>
                    <a:pt x="1065873" y="1953093"/>
                  </a:lnTo>
                  <a:lnTo>
                    <a:pt x="1069356" y="1952175"/>
                  </a:lnTo>
                  <a:lnTo>
                    <a:pt x="1072840" y="1951261"/>
                  </a:lnTo>
                  <a:lnTo>
                    <a:pt x="1076323" y="1950352"/>
                  </a:lnTo>
                  <a:lnTo>
                    <a:pt x="1079806" y="1949448"/>
                  </a:lnTo>
                  <a:lnTo>
                    <a:pt x="1083289" y="1948549"/>
                  </a:lnTo>
                  <a:lnTo>
                    <a:pt x="1086773" y="1947655"/>
                  </a:lnTo>
                  <a:lnTo>
                    <a:pt x="1090256" y="1946765"/>
                  </a:lnTo>
                  <a:lnTo>
                    <a:pt x="1093739" y="1945880"/>
                  </a:lnTo>
                  <a:lnTo>
                    <a:pt x="1097222" y="1944999"/>
                  </a:lnTo>
                  <a:lnTo>
                    <a:pt x="1100706" y="1944123"/>
                  </a:lnTo>
                  <a:lnTo>
                    <a:pt x="1104189" y="1943251"/>
                  </a:lnTo>
                  <a:lnTo>
                    <a:pt x="1107672" y="1942384"/>
                  </a:lnTo>
                  <a:lnTo>
                    <a:pt x="1111155" y="1941522"/>
                  </a:lnTo>
                  <a:lnTo>
                    <a:pt x="1114639" y="1940664"/>
                  </a:lnTo>
                  <a:lnTo>
                    <a:pt x="1118122" y="1939996"/>
                  </a:lnTo>
                  <a:lnTo>
                    <a:pt x="1121605" y="1939450"/>
                  </a:lnTo>
                  <a:lnTo>
                    <a:pt x="1125088" y="1938907"/>
                  </a:lnTo>
                  <a:lnTo>
                    <a:pt x="1128572" y="1938367"/>
                  </a:lnTo>
                  <a:lnTo>
                    <a:pt x="1132055" y="1937830"/>
                  </a:lnTo>
                  <a:lnTo>
                    <a:pt x="1135538" y="1937295"/>
                  </a:lnTo>
                  <a:lnTo>
                    <a:pt x="1139021" y="1936764"/>
                  </a:lnTo>
                  <a:lnTo>
                    <a:pt x="1142505" y="1936236"/>
                  </a:lnTo>
                  <a:lnTo>
                    <a:pt x="1145988" y="1935710"/>
                  </a:lnTo>
                  <a:lnTo>
                    <a:pt x="1149471" y="1935187"/>
                  </a:lnTo>
                  <a:lnTo>
                    <a:pt x="1152954" y="1934667"/>
                  </a:lnTo>
                  <a:lnTo>
                    <a:pt x="1156437" y="1934150"/>
                  </a:lnTo>
                  <a:lnTo>
                    <a:pt x="1159921" y="1933636"/>
                  </a:lnTo>
                  <a:lnTo>
                    <a:pt x="1163404" y="1933124"/>
                  </a:lnTo>
                  <a:lnTo>
                    <a:pt x="1166887" y="1932606"/>
                  </a:lnTo>
                  <a:lnTo>
                    <a:pt x="1170370" y="1931913"/>
                  </a:lnTo>
                  <a:lnTo>
                    <a:pt x="1173854" y="1931223"/>
                  </a:lnTo>
                  <a:lnTo>
                    <a:pt x="1177337" y="1930537"/>
                  </a:lnTo>
                  <a:lnTo>
                    <a:pt x="1180820" y="1929854"/>
                  </a:lnTo>
                  <a:lnTo>
                    <a:pt x="1184303" y="1929175"/>
                  </a:lnTo>
                  <a:lnTo>
                    <a:pt x="1187787" y="1928499"/>
                  </a:lnTo>
                  <a:lnTo>
                    <a:pt x="1191270" y="1927827"/>
                  </a:lnTo>
                  <a:lnTo>
                    <a:pt x="1194753" y="1927157"/>
                  </a:lnTo>
                  <a:lnTo>
                    <a:pt x="1198236" y="1926491"/>
                  </a:lnTo>
                  <a:lnTo>
                    <a:pt x="1201720" y="1925829"/>
                  </a:lnTo>
                  <a:lnTo>
                    <a:pt x="1205203" y="1925170"/>
                  </a:lnTo>
                  <a:lnTo>
                    <a:pt x="1208686" y="1924513"/>
                  </a:lnTo>
                  <a:lnTo>
                    <a:pt x="1212169" y="1923861"/>
                  </a:lnTo>
                  <a:lnTo>
                    <a:pt x="1215653" y="1923211"/>
                  </a:lnTo>
                  <a:lnTo>
                    <a:pt x="1219136" y="1922564"/>
                  </a:lnTo>
                  <a:lnTo>
                    <a:pt x="1222619" y="1921921"/>
                  </a:lnTo>
                  <a:lnTo>
                    <a:pt x="1226102" y="1921281"/>
                  </a:lnTo>
                  <a:lnTo>
                    <a:pt x="1229586" y="1920887"/>
                  </a:lnTo>
                  <a:lnTo>
                    <a:pt x="1233069" y="1921224"/>
                  </a:lnTo>
                  <a:lnTo>
                    <a:pt x="1236552" y="1921560"/>
                  </a:lnTo>
                  <a:lnTo>
                    <a:pt x="1240035" y="1921893"/>
                  </a:lnTo>
                  <a:lnTo>
                    <a:pt x="1243519" y="1922225"/>
                  </a:lnTo>
                  <a:lnTo>
                    <a:pt x="1247002" y="1922554"/>
                  </a:lnTo>
                  <a:lnTo>
                    <a:pt x="1250485" y="1922881"/>
                  </a:lnTo>
                  <a:lnTo>
                    <a:pt x="1253968" y="1923207"/>
                  </a:lnTo>
                  <a:lnTo>
                    <a:pt x="1257452" y="1923408"/>
                  </a:lnTo>
                  <a:lnTo>
                    <a:pt x="1260935" y="1922958"/>
                  </a:lnTo>
                  <a:lnTo>
                    <a:pt x="1264418" y="1922510"/>
                  </a:lnTo>
                  <a:lnTo>
                    <a:pt x="1267901" y="1922065"/>
                  </a:lnTo>
                  <a:lnTo>
                    <a:pt x="1271385" y="1921621"/>
                  </a:lnTo>
                  <a:lnTo>
                    <a:pt x="1274868" y="1921180"/>
                  </a:lnTo>
                  <a:lnTo>
                    <a:pt x="1278351" y="1920741"/>
                  </a:lnTo>
                  <a:lnTo>
                    <a:pt x="1281834" y="1920305"/>
                  </a:lnTo>
                  <a:lnTo>
                    <a:pt x="1285318" y="1919870"/>
                  </a:lnTo>
                  <a:lnTo>
                    <a:pt x="1288801" y="1919437"/>
                  </a:lnTo>
                  <a:lnTo>
                    <a:pt x="1292284" y="1919007"/>
                  </a:lnTo>
                  <a:lnTo>
                    <a:pt x="1295767" y="1918579"/>
                  </a:lnTo>
                  <a:lnTo>
                    <a:pt x="1299251" y="1918152"/>
                  </a:lnTo>
                  <a:lnTo>
                    <a:pt x="1302734" y="1917728"/>
                  </a:lnTo>
                  <a:lnTo>
                    <a:pt x="1306217" y="1917306"/>
                  </a:lnTo>
                  <a:lnTo>
                    <a:pt x="1309700" y="1916885"/>
                  </a:lnTo>
                  <a:lnTo>
                    <a:pt x="1313184" y="1916467"/>
                  </a:lnTo>
                  <a:lnTo>
                    <a:pt x="1316667" y="1916051"/>
                  </a:lnTo>
                  <a:lnTo>
                    <a:pt x="1320150" y="1915637"/>
                  </a:lnTo>
                  <a:lnTo>
                    <a:pt x="1323633" y="1915224"/>
                  </a:lnTo>
                  <a:lnTo>
                    <a:pt x="1327117" y="1914814"/>
                  </a:lnTo>
                  <a:lnTo>
                    <a:pt x="1330600" y="1914406"/>
                  </a:lnTo>
                  <a:lnTo>
                    <a:pt x="1334083" y="1913999"/>
                  </a:lnTo>
                  <a:lnTo>
                    <a:pt x="1337566" y="1913595"/>
                  </a:lnTo>
                  <a:lnTo>
                    <a:pt x="1341050" y="1913192"/>
                  </a:lnTo>
                  <a:lnTo>
                    <a:pt x="1344533" y="1912791"/>
                  </a:lnTo>
                  <a:lnTo>
                    <a:pt x="1348016" y="1912392"/>
                  </a:lnTo>
                  <a:lnTo>
                    <a:pt x="1351499" y="1911995"/>
                  </a:lnTo>
                  <a:lnTo>
                    <a:pt x="1354983" y="1911600"/>
                  </a:lnTo>
                  <a:lnTo>
                    <a:pt x="1358466" y="1911207"/>
                  </a:lnTo>
                  <a:lnTo>
                    <a:pt x="1361949" y="1910815"/>
                  </a:lnTo>
                  <a:lnTo>
                    <a:pt x="1365432" y="1910425"/>
                  </a:lnTo>
                  <a:lnTo>
                    <a:pt x="1368916" y="1910037"/>
                  </a:lnTo>
                  <a:lnTo>
                    <a:pt x="1372399" y="1909651"/>
                  </a:lnTo>
                  <a:lnTo>
                    <a:pt x="1375882" y="1909560"/>
                  </a:lnTo>
                  <a:lnTo>
                    <a:pt x="1379365" y="1910822"/>
                  </a:lnTo>
                  <a:lnTo>
                    <a:pt x="1382849" y="1912075"/>
                  </a:lnTo>
                  <a:lnTo>
                    <a:pt x="1386332" y="1913320"/>
                  </a:lnTo>
                  <a:lnTo>
                    <a:pt x="1389815" y="1914557"/>
                  </a:lnTo>
                  <a:lnTo>
                    <a:pt x="1393298" y="1915785"/>
                  </a:lnTo>
                  <a:lnTo>
                    <a:pt x="1396782" y="1917006"/>
                  </a:lnTo>
                  <a:lnTo>
                    <a:pt x="1400265" y="1918219"/>
                  </a:lnTo>
                  <a:lnTo>
                    <a:pt x="1403748" y="1919423"/>
                  </a:lnTo>
                  <a:lnTo>
                    <a:pt x="1407231" y="1920620"/>
                  </a:lnTo>
                  <a:lnTo>
                    <a:pt x="1410715" y="1921809"/>
                  </a:lnTo>
                  <a:lnTo>
                    <a:pt x="1414198" y="1922991"/>
                  </a:lnTo>
                  <a:lnTo>
                    <a:pt x="1417681" y="1924165"/>
                  </a:lnTo>
                  <a:lnTo>
                    <a:pt x="1421164" y="1925331"/>
                  </a:lnTo>
                  <a:lnTo>
                    <a:pt x="1424648" y="1926490"/>
                  </a:lnTo>
                  <a:lnTo>
                    <a:pt x="1428131" y="1927642"/>
                  </a:lnTo>
                  <a:lnTo>
                    <a:pt x="1431614" y="1928786"/>
                  </a:lnTo>
                  <a:lnTo>
                    <a:pt x="1435097" y="1929924"/>
                  </a:lnTo>
                  <a:lnTo>
                    <a:pt x="1438580" y="1931054"/>
                  </a:lnTo>
                  <a:lnTo>
                    <a:pt x="1442064" y="1932176"/>
                  </a:lnTo>
                  <a:lnTo>
                    <a:pt x="1445547" y="1932766"/>
                  </a:lnTo>
                  <a:lnTo>
                    <a:pt x="1449030" y="1933186"/>
                  </a:lnTo>
                  <a:lnTo>
                    <a:pt x="1452513" y="1933604"/>
                  </a:lnTo>
                  <a:lnTo>
                    <a:pt x="1455997" y="1934020"/>
                  </a:lnTo>
                  <a:lnTo>
                    <a:pt x="1459480" y="1934434"/>
                  </a:lnTo>
                  <a:lnTo>
                    <a:pt x="1462963" y="1934845"/>
                  </a:lnTo>
                  <a:lnTo>
                    <a:pt x="1466446" y="1935254"/>
                  </a:lnTo>
                  <a:lnTo>
                    <a:pt x="1469930" y="1935662"/>
                  </a:lnTo>
                  <a:lnTo>
                    <a:pt x="1473413" y="1936067"/>
                  </a:lnTo>
                  <a:lnTo>
                    <a:pt x="1476896" y="1936469"/>
                  </a:lnTo>
                  <a:lnTo>
                    <a:pt x="1480379" y="1936870"/>
                  </a:lnTo>
                  <a:lnTo>
                    <a:pt x="1483863" y="1937269"/>
                  </a:lnTo>
                  <a:lnTo>
                    <a:pt x="1487346" y="1937666"/>
                  </a:lnTo>
                  <a:lnTo>
                    <a:pt x="1490829" y="1937334"/>
                  </a:lnTo>
                  <a:lnTo>
                    <a:pt x="1494312" y="1936840"/>
                  </a:lnTo>
                  <a:lnTo>
                    <a:pt x="1497796" y="1936348"/>
                  </a:lnTo>
                  <a:lnTo>
                    <a:pt x="1501279" y="1935858"/>
                  </a:lnTo>
                  <a:lnTo>
                    <a:pt x="1504762" y="1935370"/>
                  </a:lnTo>
                  <a:lnTo>
                    <a:pt x="1508245" y="1934884"/>
                  </a:lnTo>
                  <a:lnTo>
                    <a:pt x="1511729" y="1934400"/>
                  </a:lnTo>
                  <a:lnTo>
                    <a:pt x="1515212" y="1933918"/>
                  </a:lnTo>
                  <a:lnTo>
                    <a:pt x="1518695" y="1933438"/>
                  </a:lnTo>
                  <a:lnTo>
                    <a:pt x="1522178" y="1932959"/>
                  </a:lnTo>
                  <a:lnTo>
                    <a:pt x="1525662" y="1932483"/>
                  </a:lnTo>
                  <a:lnTo>
                    <a:pt x="1529145" y="1932008"/>
                  </a:lnTo>
                  <a:lnTo>
                    <a:pt x="1532628" y="1931535"/>
                  </a:lnTo>
                  <a:lnTo>
                    <a:pt x="1536111" y="1931064"/>
                  </a:lnTo>
                  <a:lnTo>
                    <a:pt x="1539595" y="1930595"/>
                  </a:lnTo>
                  <a:lnTo>
                    <a:pt x="1543078" y="1930128"/>
                  </a:lnTo>
                  <a:lnTo>
                    <a:pt x="1546561" y="1929663"/>
                  </a:lnTo>
                  <a:lnTo>
                    <a:pt x="1550044" y="1929199"/>
                  </a:lnTo>
                  <a:lnTo>
                    <a:pt x="1553528" y="1928737"/>
                  </a:lnTo>
                  <a:lnTo>
                    <a:pt x="1557011" y="1928277"/>
                  </a:lnTo>
                  <a:lnTo>
                    <a:pt x="1560494" y="1927819"/>
                  </a:lnTo>
                  <a:lnTo>
                    <a:pt x="1563977" y="1927363"/>
                  </a:lnTo>
                  <a:lnTo>
                    <a:pt x="1567461" y="1926908"/>
                  </a:lnTo>
                  <a:lnTo>
                    <a:pt x="1570944" y="1926455"/>
                  </a:lnTo>
                  <a:lnTo>
                    <a:pt x="1574427" y="1926004"/>
                  </a:lnTo>
                  <a:lnTo>
                    <a:pt x="1577910" y="1925554"/>
                  </a:lnTo>
                  <a:lnTo>
                    <a:pt x="1581394" y="1925107"/>
                  </a:lnTo>
                  <a:lnTo>
                    <a:pt x="1584877" y="1924661"/>
                  </a:lnTo>
                  <a:lnTo>
                    <a:pt x="1588360" y="1924216"/>
                  </a:lnTo>
                  <a:lnTo>
                    <a:pt x="1591843" y="1923589"/>
                  </a:lnTo>
                  <a:lnTo>
                    <a:pt x="1595327" y="1922881"/>
                  </a:lnTo>
                  <a:lnTo>
                    <a:pt x="1598810" y="1922176"/>
                  </a:lnTo>
                  <a:lnTo>
                    <a:pt x="1602293" y="1921473"/>
                  </a:lnTo>
                  <a:lnTo>
                    <a:pt x="1605776" y="1920772"/>
                  </a:lnTo>
                  <a:lnTo>
                    <a:pt x="1609260" y="1920074"/>
                  </a:lnTo>
                  <a:lnTo>
                    <a:pt x="1612743" y="1919378"/>
                  </a:lnTo>
                  <a:lnTo>
                    <a:pt x="1616226" y="1918684"/>
                  </a:lnTo>
                  <a:lnTo>
                    <a:pt x="1619709" y="1917993"/>
                  </a:lnTo>
                  <a:lnTo>
                    <a:pt x="1623193" y="1917304"/>
                  </a:lnTo>
                  <a:lnTo>
                    <a:pt x="1626676" y="1916618"/>
                  </a:lnTo>
                  <a:lnTo>
                    <a:pt x="1630159" y="1915934"/>
                  </a:lnTo>
                  <a:lnTo>
                    <a:pt x="1633642" y="1915252"/>
                  </a:lnTo>
                  <a:lnTo>
                    <a:pt x="1637126" y="1914573"/>
                  </a:lnTo>
                  <a:lnTo>
                    <a:pt x="1640609" y="1913896"/>
                  </a:lnTo>
                  <a:lnTo>
                    <a:pt x="1644092" y="1913221"/>
                  </a:lnTo>
                  <a:lnTo>
                    <a:pt x="1647575" y="1912548"/>
                  </a:lnTo>
                  <a:lnTo>
                    <a:pt x="1651059" y="1911878"/>
                  </a:lnTo>
                  <a:lnTo>
                    <a:pt x="1654542" y="1911210"/>
                  </a:lnTo>
                  <a:lnTo>
                    <a:pt x="1658025" y="1910544"/>
                  </a:lnTo>
                  <a:lnTo>
                    <a:pt x="1661508" y="1909880"/>
                  </a:lnTo>
                  <a:lnTo>
                    <a:pt x="1664992" y="1909983"/>
                  </a:lnTo>
                  <a:lnTo>
                    <a:pt x="1668475" y="1910490"/>
                  </a:lnTo>
                  <a:lnTo>
                    <a:pt x="1671958" y="1910994"/>
                  </a:lnTo>
                  <a:lnTo>
                    <a:pt x="1675441" y="1911496"/>
                  </a:lnTo>
                  <a:lnTo>
                    <a:pt x="1678925" y="1911995"/>
                  </a:lnTo>
                  <a:lnTo>
                    <a:pt x="1682408" y="1912492"/>
                  </a:lnTo>
                  <a:lnTo>
                    <a:pt x="1685891" y="1912986"/>
                  </a:lnTo>
                  <a:lnTo>
                    <a:pt x="1689374" y="1913478"/>
                  </a:lnTo>
                  <a:lnTo>
                    <a:pt x="1692858" y="1913968"/>
                  </a:lnTo>
                  <a:lnTo>
                    <a:pt x="1696341" y="1914456"/>
                  </a:lnTo>
                  <a:lnTo>
                    <a:pt x="1699824" y="1914941"/>
                  </a:lnTo>
                  <a:lnTo>
                    <a:pt x="1703307" y="1915424"/>
                  </a:lnTo>
                  <a:lnTo>
                    <a:pt x="1706791" y="1915904"/>
                  </a:lnTo>
                  <a:lnTo>
                    <a:pt x="1710274" y="1916383"/>
                  </a:lnTo>
                  <a:lnTo>
                    <a:pt x="1713757" y="1916805"/>
                  </a:lnTo>
                  <a:lnTo>
                    <a:pt x="1717240" y="1916690"/>
                  </a:lnTo>
                  <a:lnTo>
                    <a:pt x="1720723" y="1916575"/>
                  </a:lnTo>
                  <a:lnTo>
                    <a:pt x="1724207" y="1916460"/>
                  </a:lnTo>
                  <a:lnTo>
                    <a:pt x="1727690" y="1916346"/>
                  </a:lnTo>
                  <a:lnTo>
                    <a:pt x="1731173" y="1916232"/>
                  </a:lnTo>
                  <a:lnTo>
                    <a:pt x="1734656" y="1916119"/>
                  </a:lnTo>
                  <a:lnTo>
                    <a:pt x="1738140" y="1916006"/>
                  </a:lnTo>
                  <a:lnTo>
                    <a:pt x="1741623" y="1915894"/>
                  </a:lnTo>
                  <a:lnTo>
                    <a:pt x="1745106" y="1915782"/>
                  </a:lnTo>
                  <a:lnTo>
                    <a:pt x="1748589" y="1915671"/>
                  </a:lnTo>
                  <a:lnTo>
                    <a:pt x="1752073" y="1915559"/>
                  </a:lnTo>
                  <a:lnTo>
                    <a:pt x="1755556" y="1915449"/>
                  </a:lnTo>
                  <a:lnTo>
                    <a:pt x="1759039" y="1915339"/>
                  </a:lnTo>
                  <a:lnTo>
                    <a:pt x="1762522" y="1915229"/>
                  </a:lnTo>
                  <a:lnTo>
                    <a:pt x="1766006" y="1915119"/>
                  </a:lnTo>
                  <a:lnTo>
                    <a:pt x="1769489" y="1915010"/>
                  </a:lnTo>
                  <a:lnTo>
                    <a:pt x="1772972" y="1914902"/>
                  </a:lnTo>
                  <a:lnTo>
                    <a:pt x="1776455" y="1914794"/>
                  </a:lnTo>
                  <a:lnTo>
                    <a:pt x="1779939" y="1914686"/>
                  </a:lnTo>
                  <a:lnTo>
                    <a:pt x="1783422" y="1914579"/>
                  </a:lnTo>
                  <a:lnTo>
                    <a:pt x="1786905" y="1914472"/>
                  </a:lnTo>
                  <a:lnTo>
                    <a:pt x="1790388" y="1914365"/>
                  </a:lnTo>
                  <a:lnTo>
                    <a:pt x="1793872" y="1914282"/>
                  </a:lnTo>
                  <a:lnTo>
                    <a:pt x="1797355" y="1914230"/>
                  </a:lnTo>
                  <a:lnTo>
                    <a:pt x="1800838" y="1914178"/>
                  </a:lnTo>
                  <a:lnTo>
                    <a:pt x="1804321" y="1914126"/>
                  </a:lnTo>
                  <a:lnTo>
                    <a:pt x="1807805" y="1914074"/>
                  </a:lnTo>
                  <a:lnTo>
                    <a:pt x="1811288" y="1914022"/>
                  </a:lnTo>
                  <a:lnTo>
                    <a:pt x="1814771" y="1913971"/>
                  </a:lnTo>
                  <a:lnTo>
                    <a:pt x="1818254" y="1913919"/>
                  </a:lnTo>
                  <a:lnTo>
                    <a:pt x="1821738" y="1913868"/>
                  </a:lnTo>
                  <a:lnTo>
                    <a:pt x="1825221" y="1913818"/>
                  </a:lnTo>
                  <a:lnTo>
                    <a:pt x="1828704" y="1913767"/>
                  </a:lnTo>
                  <a:lnTo>
                    <a:pt x="1832187" y="1913716"/>
                  </a:lnTo>
                  <a:lnTo>
                    <a:pt x="1835671" y="1913666"/>
                  </a:lnTo>
                  <a:lnTo>
                    <a:pt x="1839154" y="1913616"/>
                  </a:lnTo>
                  <a:lnTo>
                    <a:pt x="1842637" y="1913566"/>
                  </a:lnTo>
                  <a:lnTo>
                    <a:pt x="1846120" y="1913516"/>
                  </a:lnTo>
                  <a:lnTo>
                    <a:pt x="1849604" y="1913467"/>
                  </a:lnTo>
                  <a:lnTo>
                    <a:pt x="1853087" y="1913417"/>
                  </a:lnTo>
                  <a:lnTo>
                    <a:pt x="1856570" y="1913807"/>
                  </a:lnTo>
                  <a:lnTo>
                    <a:pt x="1860053" y="1914443"/>
                  </a:lnTo>
                  <a:lnTo>
                    <a:pt x="1863537" y="1915076"/>
                  </a:lnTo>
                  <a:lnTo>
                    <a:pt x="1867020" y="1915706"/>
                  </a:lnTo>
                  <a:lnTo>
                    <a:pt x="1870503" y="1916334"/>
                  </a:lnTo>
                  <a:lnTo>
                    <a:pt x="1873986" y="1916959"/>
                  </a:lnTo>
                  <a:lnTo>
                    <a:pt x="1877470" y="1917580"/>
                  </a:lnTo>
                  <a:lnTo>
                    <a:pt x="1880953" y="1918200"/>
                  </a:lnTo>
                  <a:lnTo>
                    <a:pt x="1884436" y="1918816"/>
                  </a:lnTo>
                  <a:lnTo>
                    <a:pt x="1887919" y="1919429"/>
                  </a:lnTo>
                  <a:lnTo>
                    <a:pt x="1891403" y="1920040"/>
                  </a:lnTo>
                  <a:lnTo>
                    <a:pt x="1894886" y="1920648"/>
                  </a:lnTo>
                  <a:lnTo>
                    <a:pt x="1898369" y="1921254"/>
                  </a:lnTo>
                  <a:lnTo>
                    <a:pt x="1901852" y="1921856"/>
                  </a:lnTo>
                  <a:lnTo>
                    <a:pt x="1905336" y="1922457"/>
                  </a:lnTo>
                  <a:lnTo>
                    <a:pt x="1908819" y="1923054"/>
                  </a:lnTo>
                  <a:lnTo>
                    <a:pt x="1912302" y="1923823"/>
                  </a:lnTo>
                  <a:lnTo>
                    <a:pt x="1915785" y="1924795"/>
                  </a:lnTo>
                  <a:lnTo>
                    <a:pt x="1919269" y="1925762"/>
                  </a:lnTo>
                  <a:lnTo>
                    <a:pt x="1922752" y="1926725"/>
                  </a:lnTo>
                  <a:lnTo>
                    <a:pt x="1926235" y="1927683"/>
                  </a:lnTo>
                  <a:lnTo>
                    <a:pt x="1929718" y="1928636"/>
                  </a:lnTo>
                  <a:lnTo>
                    <a:pt x="1933202" y="1929585"/>
                  </a:lnTo>
                  <a:lnTo>
                    <a:pt x="1936685" y="1930529"/>
                  </a:lnTo>
                  <a:lnTo>
                    <a:pt x="1940168" y="1931469"/>
                  </a:lnTo>
                  <a:lnTo>
                    <a:pt x="1943651" y="1932404"/>
                  </a:lnTo>
                  <a:lnTo>
                    <a:pt x="1947135" y="1933566"/>
                  </a:lnTo>
                  <a:lnTo>
                    <a:pt x="1950618" y="1934799"/>
                  </a:lnTo>
                  <a:lnTo>
                    <a:pt x="1954101" y="1936025"/>
                  </a:lnTo>
                  <a:lnTo>
                    <a:pt x="1957584" y="1937246"/>
                  </a:lnTo>
                  <a:lnTo>
                    <a:pt x="1961068" y="1938460"/>
                  </a:lnTo>
                  <a:lnTo>
                    <a:pt x="1964551" y="1939668"/>
                  </a:lnTo>
                  <a:lnTo>
                    <a:pt x="1968034" y="1940869"/>
                  </a:lnTo>
                  <a:lnTo>
                    <a:pt x="1971517" y="1942065"/>
                  </a:lnTo>
                  <a:lnTo>
                    <a:pt x="1975001" y="1943255"/>
                  </a:lnTo>
                  <a:lnTo>
                    <a:pt x="1978484" y="1944438"/>
                  </a:lnTo>
                  <a:lnTo>
                    <a:pt x="1981967" y="1945616"/>
                  </a:lnTo>
                  <a:lnTo>
                    <a:pt x="1985450" y="1946787"/>
                  </a:lnTo>
                  <a:lnTo>
                    <a:pt x="1988934" y="1947953"/>
                  </a:lnTo>
                  <a:lnTo>
                    <a:pt x="1992417" y="1947800"/>
                  </a:lnTo>
                  <a:lnTo>
                    <a:pt x="1995900" y="1947326"/>
                  </a:lnTo>
                  <a:lnTo>
                    <a:pt x="1999383" y="1946852"/>
                  </a:lnTo>
                  <a:lnTo>
                    <a:pt x="2002867" y="1946380"/>
                  </a:lnTo>
                  <a:lnTo>
                    <a:pt x="2006350" y="1945909"/>
                  </a:lnTo>
                  <a:lnTo>
                    <a:pt x="2009833" y="1945440"/>
                  </a:lnTo>
                  <a:lnTo>
                    <a:pt x="2013316" y="1944972"/>
                  </a:lnTo>
                  <a:lnTo>
                    <a:pt x="2016799" y="1944505"/>
                  </a:lnTo>
                  <a:lnTo>
                    <a:pt x="2020283" y="1944039"/>
                  </a:lnTo>
                  <a:lnTo>
                    <a:pt x="2023766" y="1943575"/>
                  </a:lnTo>
                  <a:lnTo>
                    <a:pt x="2027249" y="1943112"/>
                  </a:lnTo>
                  <a:lnTo>
                    <a:pt x="2030732" y="1942651"/>
                  </a:lnTo>
                  <a:lnTo>
                    <a:pt x="2034216" y="1942191"/>
                  </a:lnTo>
                  <a:lnTo>
                    <a:pt x="2037699" y="1941732"/>
                  </a:lnTo>
                  <a:lnTo>
                    <a:pt x="2041182" y="1941274"/>
                  </a:lnTo>
                  <a:lnTo>
                    <a:pt x="2044665" y="1940818"/>
                  </a:lnTo>
                  <a:lnTo>
                    <a:pt x="2048149" y="1940363"/>
                  </a:lnTo>
                  <a:lnTo>
                    <a:pt x="2051632" y="1939909"/>
                  </a:lnTo>
                  <a:lnTo>
                    <a:pt x="2055115" y="1939457"/>
                  </a:lnTo>
                  <a:lnTo>
                    <a:pt x="2058598" y="1939005"/>
                  </a:lnTo>
                  <a:lnTo>
                    <a:pt x="2062082" y="1938555"/>
                  </a:lnTo>
                  <a:lnTo>
                    <a:pt x="2065565" y="1938107"/>
                  </a:lnTo>
                  <a:lnTo>
                    <a:pt x="2069048" y="1937659"/>
                  </a:lnTo>
                  <a:lnTo>
                    <a:pt x="2072531" y="1937213"/>
                  </a:lnTo>
                  <a:lnTo>
                    <a:pt x="2076015" y="1937644"/>
                  </a:lnTo>
                  <a:lnTo>
                    <a:pt x="2079498" y="1938845"/>
                  </a:lnTo>
                  <a:lnTo>
                    <a:pt x="2082981" y="1940040"/>
                  </a:lnTo>
                  <a:lnTo>
                    <a:pt x="2086464" y="1941230"/>
                  </a:lnTo>
                  <a:lnTo>
                    <a:pt x="2089948" y="1942413"/>
                  </a:lnTo>
                  <a:lnTo>
                    <a:pt x="2093431" y="1943591"/>
                  </a:lnTo>
                  <a:lnTo>
                    <a:pt x="2096914" y="1944763"/>
                  </a:lnTo>
                  <a:lnTo>
                    <a:pt x="2100397" y="1945930"/>
                  </a:lnTo>
                  <a:lnTo>
                    <a:pt x="2103881" y="1947091"/>
                  </a:lnTo>
                  <a:lnTo>
                    <a:pt x="2107364" y="1948246"/>
                  </a:lnTo>
                  <a:lnTo>
                    <a:pt x="2110847" y="1949396"/>
                  </a:lnTo>
                  <a:lnTo>
                    <a:pt x="2114330" y="1950540"/>
                  </a:lnTo>
                  <a:lnTo>
                    <a:pt x="2117814" y="1951679"/>
                  </a:lnTo>
                  <a:lnTo>
                    <a:pt x="2121297" y="1952812"/>
                  </a:lnTo>
                  <a:lnTo>
                    <a:pt x="2124780" y="1953940"/>
                  </a:lnTo>
                  <a:lnTo>
                    <a:pt x="2128263" y="1955063"/>
                  </a:lnTo>
                  <a:lnTo>
                    <a:pt x="2131747" y="1955683"/>
                  </a:lnTo>
                  <a:lnTo>
                    <a:pt x="2135230" y="1955377"/>
                  </a:lnTo>
                  <a:lnTo>
                    <a:pt x="2138713" y="1955071"/>
                  </a:lnTo>
                  <a:lnTo>
                    <a:pt x="2142196" y="1954766"/>
                  </a:lnTo>
                  <a:lnTo>
                    <a:pt x="2145680" y="1954463"/>
                  </a:lnTo>
                  <a:lnTo>
                    <a:pt x="2149163" y="1954160"/>
                  </a:lnTo>
                  <a:lnTo>
                    <a:pt x="2152646" y="1953858"/>
                  </a:lnTo>
                  <a:lnTo>
                    <a:pt x="2156129" y="1953557"/>
                  </a:lnTo>
                  <a:lnTo>
                    <a:pt x="2159613" y="1953256"/>
                  </a:lnTo>
                  <a:lnTo>
                    <a:pt x="2163096" y="1952957"/>
                  </a:lnTo>
                  <a:lnTo>
                    <a:pt x="2166579" y="1952658"/>
                  </a:lnTo>
                  <a:lnTo>
                    <a:pt x="2170062" y="1952361"/>
                  </a:lnTo>
                  <a:lnTo>
                    <a:pt x="2173546" y="1952064"/>
                  </a:lnTo>
                  <a:lnTo>
                    <a:pt x="2177029" y="1951768"/>
                  </a:lnTo>
                  <a:lnTo>
                    <a:pt x="2180512" y="1951472"/>
                  </a:lnTo>
                  <a:lnTo>
                    <a:pt x="2183995" y="1951178"/>
                  </a:lnTo>
                  <a:lnTo>
                    <a:pt x="2187479" y="1950884"/>
                  </a:lnTo>
                  <a:lnTo>
                    <a:pt x="2190962" y="1950592"/>
                  </a:lnTo>
                  <a:lnTo>
                    <a:pt x="2194445" y="1950300"/>
                  </a:lnTo>
                  <a:lnTo>
                    <a:pt x="2197928" y="1950009"/>
                  </a:lnTo>
                  <a:lnTo>
                    <a:pt x="2201412" y="1949718"/>
                  </a:lnTo>
                  <a:lnTo>
                    <a:pt x="2204895" y="1949429"/>
                  </a:lnTo>
                  <a:lnTo>
                    <a:pt x="2208378" y="1949140"/>
                  </a:lnTo>
                  <a:lnTo>
                    <a:pt x="2211861" y="1948852"/>
                  </a:lnTo>
                  <a:lnTo>
                    <a:pt x="2215345" y="1948565"/>
                  </a:lnTo>
                  <a:lnTo>
                    <a:pt x="2218828" y="1948279"/>
                  </a:lnTo>
                  <a:lnTo>
                    <a:pt x="2222311" y="1947993"/>
                  </a:lnTo>
                  <a:lnTo>
                    <a:pt x="2225794" y="1947708"/>
                  </a:lnTo>
                  <a:lnTo>
                    <a:pt x="2229278" y="1947919"/>
                  </a:lnTo>
                  <a:lnTo>
                    <a:pt x="2232761" y="1948222"/>
                  </a:lnTo>
                  <a:lnTo>
                    <a:pt x="2236244" y="1948523"/>
                  </a:lnTo>
                  <a:lnTo>
                    <a:pt x="2239727" y="1948824"/>
                  </a:lnTo>
                  <a:lnTo>
                    <a:pt x="2243211" y="1949123"/>
                  </a:lnTo>
                  <a:lnTo>
                    <a:pt x="2246694" y="1949422"/>
                  </a:lnTo>
                  <a:lnTo>
                    <a:pt x="2250177" y="1949720"/>
                  </a:lnTo>
                  <a:lnTo>
                    <a:pt x="2253660" y="1950016"/>
                  </a:lnTo>
                  <a:lnTo>
                    <a:pt x="2257144" y="1950311"/>
                  </a:lnTo>
                  <a:lnTo>
                    <a:pt x="2260627" y="1950606"/>
                  </a:lnTo>
                  <a:lnTo>
                    <a:pt x="2264110" y="1950899"/>
                  </a:lnTo>
                  <a:lnTo>
                    <a:pt x="2267593" y="1951192"/>
                  </a:lnTo>
                  <a:lnTo>
                    <a:pt x="2271077" y="1951483"/>
                  </a:lnTo>
                  <a:lnTo>
                    <a:pt x="2274560" y="1951773"/>
                  </a:lnTo>
                  <a:lnTo>
                    <a:pt x="2278043" y="1951904"/>
                  </a:lnTo>
                  <a:lnTo>
                    <a:pt x="2281526" y="1951621"/>
                  </a:lnTo>
                  <a:lnTo>
                    <a:pt x="2285010" y="1951340"/>
                  </a:lnTo>
                  <a:lnTo>
                    <a:pt x="2288493" y="1951059"/>
                  </a:lnTo>
                  <a:lnTo>
                    <a:pt x="2291976" y="1950779"/>
                  </a:lnTo>
                  <a:lnTo>
                    <a:pt x="2295459" y="1950499"/>
                  </a:lnTo>
                  <a:lnTo>
                    <a:pt x="2298942" y="1950221"/>
                  </a:lnTo>
                  <a:lnTo>
                    <a:pt x="2302426" y="1949943"/>
                  </a:lnTo>
                  <a:lnTo>
                    <a:pt x="2305909" y="1949666"/>
                  </a:lnTo>
                  <a:lnTo>
                    <a:pt x="2309392" y="1949390"/>
                  </a:lnTo>
                  <a:lnTo>
                    <a:pt x="2312875" y="1949114"/>
                  </a:lnTo>
                  <a:lnTo>
                    <a:pt x="2316359" y="1948839"/>
                  </a:lnTo>
                  <a:lnTo>
                    <a:pt x="2319842" y="1948565"/>
                  </a:lnTo>
                  <a:lnTo>
                    <a:pt x="2323325" y="1948291"/>
                  </a:lnTo>
                  <a:lnTo>
                    <a:pt x="2326808" y="1948019"/>
                  </a:lnTo>
                  <a:lnTo>
                    <a:pt x="2330292" y="1947747"/>
                  </a:lnTo>
                  <a:lnTo>
                    <a:pt x="2333775" y="1947590"/>
                  </a:lnTo>
                  <a:lnTo>
                    <a:pt x="2337258" y="1948496"/>
                  </a:lnTo>
                  <a:lnTo>
                    <a:pt x="2340741" y="1949398"/>
                  </a:lnTo>
                  <a:lnTo>
                    <a:pt x="2344225" y="1950297"/>
                  </a:lnTo>
                  <a:lnTo>
                    <a:pt x="2347708" y="1951191"/>
                  </a:lnTo>
                  <a:lnTo>
                    <a:pt x="2351191" y="1952082"/>
                  </a:lnTo>
                  <a:lnTo>
                    <a:pt x="2354674" y="1952970"/>
                  </a:lnTo>
                  <a:lnTo>
                    <a:pt x="2358158" y="1953853"/>
                  </a:lnTo>
                  <a:lnTo>
                    <a:pt x="2361641" y="1954734"/>
                  </a:lnTo>
                  <a:lnTo>
                    <a:pt x="2365124" y="1955610"/>
                  </a:lnTo>
                  <a:lnTo>
                    <a:pt x="2368607" y="1956483"/>
                  </a:lnTo>
                  <a:lnTo>
                    <a:pt x="2372091" y="1957352"/>
                  </a:lnTo>
                  <a:lnTo>
                    <a:pt x="2375574" y="1958218"/>
                  </a:lnTo>
                  <a:lnTo>
                    <a:pt x="2379057" y="1959081"/>
                  </a:lnTo>
                  <a:lnTo>
                    <a:pt x="2382540" y="1959939"/>
                  </a:lnTo>
                  <a:lnTo>
                    <a:pt x="2386024" y="1960795"/>
                  </a:lnTo>
                  <a:lnTo>
                    <a:pt x="2389507" y="1961647"/>
                  </a:lnTo>
                  <a:lnTo>
                    <a:pt x="2392990" y="1962495"/>
                  </a:lnTo>
                  <a:lnTo>
                    <a:pt x="2396473" y="1963340"/>
                  </a:lnTo>
                  <a:lnTo>
                    <a:pt x="2399957" y="1964182"/>
                  </a:lnTo>
                  <a:lnTo>
                    <a:pt x="2403440" y="1964632"/>
                  </a:lnTo>
                  <a:lnTo>
                    <a:pt x="2406923" y="1964898"/>
                  </a:lnTo>
                  <a:lnTo>
                    <a:pt x="2410406" y="1965164"/>
                  </a:lnTo>
                  <a:lnTo>
                    <a:pt x="2413890" y="1965428"/>
                  </a:lnTo>
                  <a:lnTo>
                    <a:pt x="2417373" y="1965691"/>
                  </a:lnTo>
                  <a:lnTo>
                    <a:pt x="2420856" y="1965954"/>
                  </a:lnTo>
                  <a:lnTo>
                    <a:pt x="2424339" y="1966216"/>
                  </a:lnTo>
                  <a:lnTo>
                    <a:pt x="2427823" y="1966477"/>
                  </a:lnTo>
                  <a:lnTo>
                    <a:pt x="2431306" y="1966737"/>
                  </a:lnTo>
                  <a:lnTo>
                    <a:pt x="2434789" y="1966996"/>
                  </a:lnTo>
                  <a:lnTo>
                    <a:pt x="2438272" y="1967255"/>
                  </a:lnTo>
                  <a:lnTo>
                    <a:pt x="2441756" y="1967931"/>
                  </a:lnTo>
                  <a:lnTo>
                    <a:pt x="2445239" y="1969371"/>
                  </a:lnTo>
                  <a:lnTo>
                    <a:pt x="2448722" y="1970804"/>
                  </a:lnTo>
                  <a:lnTo>
                    <a:pt x="2452205" y="1972230"/>
                  </a:lnTo>
                  <a:lnTo>
                    <a:pt x="2455689" y="1973649"/>
                  </a:lnTo>
                  <a:lnTo>
                    <a:pt x="2459172" y="1975062"/>
                  </a:lnTo>
                  <a:lnTo>
                    <a:pt x="2462655" y="1976468"/>
                  </a:lnTo>
                  <a:lnTo>
                    <a:pt x="2466138" y="1977867"/>
                  </a:lnTo>
                  <a:lnTo>
                    <a:pt x="2469622" y="1979260"/>
                  </a:lnTo>
                  <a:lnTo>
                    <a:pt x="2473105" y="1980647"/>
                  </a:lnTo>
                  <a:lnTo>
                    <a:pt x="2476588" y="1981050"/>
                  </a:lnTo>
                  <a:lnTo>
                    <a:pt x="2480071" y="1980911"/>
                  </a:lnTo>
                  <a:lnTo>
                    <a:pt x="2483555" y="1980773"/>
                  </a:lnTo>
                  <a:lnTo>
                    <a:pt x="2487038" y="1980636"/>
                  </a:lnTo>
                  <a:lnTo>
                    <a:pt x="2490521" y="1980498"/>
                  </a:lnTo>
                  <a:lnTo>
                    <a:pt x="2494004" y="1980361"/>
                  </a:lnTo>
                  <a:lnTo>
                    <a:pt x="2497488" y="1980225"/>
                  </a:lnTo>
                  <a:lnTo>
                    <a:pt x="2500971" y="1980088"/>
                  </a:lnTo>
                  <a:lnTo>
                    <a:pt x="2504454" y="1979952"/>
                  </a:lnTo>
                  <a:lnTo>
                    <a:pt x="2507937" y="1979817"/>
                  </a:lnTo>
                  <a:lnTo>
                    <a:pt x="2511421" y="1979962"/>
                  </a:lnTo>
                  <a:lnTo>
                    <a:pt x="2514904" y="1980127"/>
                  </a:lnTo>
                  <a:lnTo>
                    <a:pt x="2518387" y="1980290"/>
                  </a:lnTo>
                  <a:lnTo>
                    <a:pt x="2521870" y="1980454"/>
                  </a:lnTo>
                  <a:lnTo>
                    <a:pt x="2525354" y="1980617"/>
                  </a:lnTo>
                  <a:lnTo>
                    <a:pt x="2528837" y="1980779"/>
                  </a:lnTo>
                  <a:lnTo>
                    <a:pt x="2532320" y="1980941"/>
                  </a:lnTo>
                  <a:lnTo>
                    <a:pt x="2535803" y="1981102"/>
                  </a:lnTo>
                  <a:lnTo>
                    <a:pt x="2539287" y="1981263"/>
                  </a:lnTo>
                  <a:lnTo>
                    <a:pt x="2542770" y="1981424"/>
                  </a:lnTo>
                  <a:lnTo>
                    <a:pt x="2546253" y="1981584"/>
                  </a:lnTo>
                  <a:lnTo>
                    <a:pt x="2549736" y="1981743"/>
                  </a:lnTo>
                  <a:lnTo>
                    <a:pt x="2553220" y="1981903"/>
                  </a:lnTo>
                  <a:lnTo>
                    <a:pt x="2556703" y="1982061"/>
                  </a:lnTo>
                  <a:lnTo>
                    <a:pt x="2560186" y="1982219"/>
                  </a:lnTo>
                  <a:lnTo>
                    <a:pt x="2563669" y="1982377"/>
                  </a:lnTo>
                  <a:lnTo>
                    <a:pt x="2567153" y="1982534"/>
                  </a:lnTo>
                  <a:lnTo>
                    <a:pt x="2570636" y="1982691"/>
                  </a:lnTo>
                  <a:lnTo>
                    <a:pt x="2574119" y="1982847"/>
                  </a:lnTo>
                  <a:lnTo>
                    <a:pt x="2577602" y="1983090"/>
                  </a:lnTo>
                  <a:lnTo>
                    <a:pt x="2581085" y="1983413"/>
                  </a:lnTo>
                  <a:lnTo>
                    <a:pt x="2584569" y="1983735"/>
                  </a:lnTo>
                  <a:lnTo>
                    <a:pt x="2588052" y="1984056"/>
                  </a:lnTo>
                  <a:lnTo>
                    <a:pt x="2591535" y="1984375"/>
                  </a:lnTo>
                  <a:lnTo>
                    <a:pt x="2595018" y="1984694"/>
                  </a:lnTo>
                  <a:lnTo>
                    <a:pt x="2598502" y="1985012"/>
                  </a:lnTo>
                  <a:lnTo>
                    <a:pt x="2601985" y="1985329"/>
                  </a:lnTo>
                  <a:lnTo>
                    <a:pt x="2605468" y="1985645"/>
                  </a:lnTo>
                  <a:lnTo>
                    <a:pt x="2608951" y="1985960"/>
                  </a:lnTo>
                  <a:lnTo>
                    <a:pt x="2612435" y="1986274"/>
                  </a:lnTo>
                  <a:lnTo>
                    <a:pt x="2615918" y="1986587"/>
                  </a:lnTo>
                  <a:lnTo>
                    <a:pt x="2619401" y="1986899"/>
                  </a:lnTo>
                  <a:lnTo>
                    <a:pt x="2622884" y="1987210"/>
                  </a:lnTo>
                  <a:lnTo>
                    <a:pt x="2626368" y="1987520"/>
                  </a:lnTo>
                  <a:lnTo>
                    <a:pt x="2629851" y="1987829"/>
                  </a:lnTo>
                  <a:lnTo>
                    <a:pt x="2633334" y="1988137"/>
                  </a:lnTo>
                  <a:lnTo>
                    <a:pt x="2636817" y="1988445"/>
                  </a:lnTo>
                  <a:lnTo>
                    <a:pt x="2640301" y="1988751"/>
                  </a:lnTo>
                  <a:lnTo>
                    <a:pt x="2643784" y="1989057"/>
                  </a:lnTo>
                  <a:lnTo>
                    <a:pt x="2647267" y="1989361"/>
                  </a:lnTo>
                  <a:lnTo>
                    <a:pt x="2650750" y="1989417"/>
                  </a:lnTo>
                  <a:lnTo>
                    <a:pt x="2654234" y="1989209"/>
                  </a:lnTo>
                  <a:lnTo>
                    <a:pt x="2657717" y="1989000"/>
                  </a:lnTo>
                  <a:lnTo>
                    <a:pt x="2661200" y="1988792"/>
                  </a:lnTo>
                  <a:lnTo>
                    <a:pt x="2664683" y="1988585"/>
                  </a:lnTo>
                  <a:lnTo>
                    <a:pt x="2668167" y="1988378"/>
                  </a:lnTo>
                  <a:lnTo>
                    <a:pt x="2671650" y="1988171"/>
                  </a:lnTo>
                  <a:lnTo>
                    <a:pt x="2675133" y="1987965"/>
                  </a:lnTo>
                  <a:lnTo>
                    <a:pt x="2678616" y="1987760"/>
                  </a:lnTo>
                  <a:lnTo>
                    <a:pt x="2682100" y="1987555"/>
                  </a:lnTo>
                  <a:lnTo>
                    <a:pt x="2685583" y="1987350"/>
                  </a:lnTo>
                  <a:lnTo>
                    <a:pt x="2689066" y="1987146"/>
                  </a:lnTo>
                  <a:lnTo>
                    <a:pt x="2692549" y="1986943"/>
                  </a:lnTo>
                  <a:lnTo>
                    <a:pt x="2696033" y="1986740"/>
                  </a:lnTo>
                  <a:lnTo>
                    <a:pt x="2699516" y="1986537"/>
                  </a:lnTo>
                  <a:lnTo>
                    <a:pt x="2702999" y="1986335"/>
                  </a:lnTo>
                  <a:lnTo>
                    <a:pt x="2706482" y="1986133"/>
                  </a:lnTo>
                  <a:lnTo>
                    <a:pt x="2709966" y="1985932"/>
                  </a:lnTo>
                  <a:lnTo>
                    <a:pt x="2713449" y="1985731"/>
                  </a:lnTo>
                  <a:lnTo>
                    <a:pt x="2716932" y="1985544"/>
                  </a:lnTo>
                  <a:lnTo>
                    <a:pt x="2720415" y="1985550"/>
                  </a:lnTo>
                  <a:lnTo>
                    <a:pt x="2723899" y="1985556"/>
                  </a:lnTo>
                  <a:lnTo>
                    <a:pt x="2727382" y="1985563"/>
                  </a:lnTo>
                  <a:lnTo>
                    <a:pt x="2730865" y="1985569"/>
                  </a:lnTo>
                  <a:lnTo>
                    <a:pt x="2734348" y="1985575"/>
                  </a:lnTo>
                  <a:lnTo>
                    <a:pt x="2737832" y="1985581"/>
                  </a:lnTo>
                  <a:lnTo>
                    <a:pt x="2741315" y="1985587"/>
                  </a:lnTo>
                  <a:lnTo>
                    <a:pt x="2744798" y="1985594"/>
                  </a:lnTo>
                  <a:lnTo>
                    <a:pt x="2748281" y="1985600"/>
                  </a:lnTo>
                  <a:lnTo>
                    <a:pt x="2751765" y="1985606"/>
                  </a:lnTo>
                  <a:lnTo>
                    <a:pt x="2755248" y="1985612"/>
                  </a:lnTo>
                  <a:lnTo>
                    <a:pt x="2758731" y="1985618"/>
                  </a:lnTo>
                  <a:lnTo>
                    <a:pt x="2762214" y="1985624"/>
                  </a:lnTo>
                  <a:lnTo>
                    <a:pt x="2765698" y="1985630"/>
                  </a:lnTo>
                  <a:lnTo>
                    <a:pt x="2769181" y="1985636"/>
                  </a:lnTo>
                  <a:lnTo>
                    <a:pt x="2772664" y="1985642"/>
                  </a:lnTo>
                  <a:lnTo>
                    <a:pt x="2776147" y="1985648"/>
                  </a:lnTo>
                  <a:lnTo>
                    <a:pt x="2779631" y="1985654"/>
                  </a:lnTo>
                  <a:lnTo>
                    <a:pt x="2783114" y="1985660"/>
                  </a:lnTo>
                  <a:lnTo>
                    <a:pt x="2786597" y="1985865"/>
                  </a:lnTo>
                  <a:lnTo>
                    <a:pt x="2790080" y="1986177"/>
                  </a:lnTo>
                  <a:lnTo>
                    <a:pt x="2793564" y="1986487"/>
                  </a:lnTo>
                  <a:lnTo>
                    <a:pt x="2797047" y="1986797"/>
                  </a:lnTo>
                  <a:lnTo>
                    <a:pt x="2800530" y="1987106"/>
                  </a:lnTo>
                  <a:lnTo>
                    <a:pt x="2804013" y="1987415"/>
                  </a:lnTo>
                  <a:lnTo>
                    <a:pt x="2807497" y="1987722"/>
                  </a:lnTo>
                  <a:lnTo>
                    <a:pt x="2810980" y="1988028"/>
                  </a:lnTo>
                  <a:lnTo>
                    <a:pt x="2814463" y="1988334"/>
                  </a:lnTo>
                  <a:lnTo>
                    <a:pt x="2817946" y="1988639"/>
                  </a:lnTo>
                  <a:lnTo>
                    <a:pt x="2821430" y="1988942"/>
                  </a:lnTo>
                  <a:lnTo>
                    <a:pt x="2824913" y="1989528"/>
                  </a:lnTo>
                  <a:lnTo>
                    <a:pt x="2828396" y="1990712"/>
                  </a:lnTo>
                  <a:lnTo>
                    <a:pt x="2831879" y="1991891"/>
                  </a:lnTo>
                  <a:lnTo>
                    <a:pt x="2835363" y="1993064"/>
                  </a:lnTo>
                  <a:lnTo>
                    <a:pt x="2838846" y="1994234"/>
                  </a:lnTo>
                  <a:lnTo>
                    <a:pt x="2842329" y="1995398"/>
                  </a:lnTo>
                  <a:lnTo>
                    <a:pt x="2845812" y="1996558"/>
                  </a:lnTo>
                  <a:lnTo>
                    <a:pt x="2849296" y="1997713"/>
                  </a:lnTo>
                  <a:lnTo>
                    <a:pt x="2852779" y="1998864"/>
                  </a:lnTo>
                  <a:lnTo>
                    <a:pt x="2856262" y="2000010"/>
                  </a:lnTo>
                  <a:lnTo>
                    <a:pt x="2859745" y="2000551"/>
                  </a:lnTo>
                  <a:lnTo>
                    <a:pt x="2863229" y="2000709"/>
                  </a:lnTo>
                  <a:lnTo>
                    <a:pt x="2866712" y="2000867"/>
                  </a:lnTo>
                  <a:lnTo>
                    <a:pt x="2870195" y="2001025"/>
                  </a:lnTo>
                  <a:lnTo>
                    <a:pt x="2873678" y="2001182"/>
                  </a:lnTo>
                  <a:lnTo>
                    <a:pt x="2877161" y="2001338"/>
                  </a:lnTo>
                  <a:lnTo>
                    <a:pt x="2880645" y="2001495"/>
                  </a:lnTo>
                  <a:lnTo>
                    <a:pt x="2884128" y="2001651"/>
                  </a:lnTo>
                  <a:lnTo>
                    <a:pt x="2887611" y="2001806"/>
                  </a:lnTo>
                  <a:lnTo>
                    <a:pt x="2891094" y="2001961"/>
                  </a:lnTo>
                  <a:lnTo>
                    <a:pt x="2894578" y="2002116"/>
                  </a:lnTo>
                  <a:lnTo>
                    <a:pt x="2898061" y="2002270"/>
                  </a:lnTo>
                  <a:lnTo>
                    <a:pt x="2901544" y="2002424"/>
                  </a:lnTo>
                  <a:lnTo>
                    <a:pt x="2905027" y="2002577"/>
                  </a:lnTo>
                  <a:lnTo>
                    <a:pt x="2908511" y="2002710"/>
                  </a:lnTo>
                  <a:lnTo>
                    <a:pt x="2911994" y="2002445"/>
                  </a:lnTo>
                  <a:lnTo>
                    <a:pt x="2915477" y="2002180"/>
                  </a:lnTo>
                  <a:lnTo>
                    <a:pt x="2918960" y="2001915"/>
                  </a:lnTo>
                  <a:lnTo>
                    <a:pt x="2922444" y="2001651"/>
                  </a:lnTo>
                  <a:lnTo>
                    <a:pt x="2925927" y="2001388"/>
                  </a:lnTo>
                  <a:lnTo>
                    <a:pt x="2929410" y="2001125"/>
                  </a:lnTo>
                  <a:lnTo>
                    <a:pt x="2932893" y="2000863"/>
                  </a:lnTo>
                  <a:lnTo>
                    <a:pt x="2936377" y="2000601"/>
                  </a:lnTo>
                  <a:lnTo>
                    <a:pt x="2939860" y="2000340"/>
                  </a:lnTo>
                  <a:lnTo>
                    <a:pt x="2943343" y="2000079"/>
                  </a:lnTo>
                  <a:lnTo>
                    <a:pt x="2946826" y="1999819"/>
                  </a:lnTo>
                  <a:lnTo>
                    <a:pt x="2950310" y="1999559"/>
                  </a:lnTo>
                  <a:lnTo>
                    <a:pt x="2953793" y="1999300"/>
                  </a:lnTo>
                  <a:lnTo>
                    <a:pt x="2957276" y="1999041"/>
                  </a:lnTo>
                  <a:lnTo>
                    <a:pt x="2960759" y="1998711"/>
                  </a:lnTo>
                  <a:lnTo>
                    <a:pt x="2964243" y="1998304"/>
                  </a:lnTo>
                  <a:lnTo>
                    <a:pt x="2967726" y="1997899"/>
                  </a:lnTo>
                  <a:lnTo>
                    <a:pt x="2971209" y="1997494"/>
                  </a:lnTo>
                  <a:lnTo>
                    <a:pt x="2974692" y="1997090"/>
                  </a:lnTo>
                  <a:lnTo>
                    <a:pt x="2978176" y="1996687"/>
                  </a:lnTo>
                  <a:lnTo>
                    <a:pt x="2981659" y="1996284"/>
                  </a:lnTo>
                  <a:lnTo>
                    <a:pt x="2985142" y="1995882"/>
                  </a:lnTo>
                  <a:lnTo>
                    <a:pt x="2988625" y="1995481"/>
                  </a:lnTo>
                  <a:lnTo>
                    <a:pt x="2992109" y="1995080"/>
                  </a:lnTo>
                  <a:lnTo>
                    <a:pt x="2995592" y="1994680"/>
                  </a:lnTo>
                  <a:lnTo>
                    <a:pt x="2999075" y="1994281"/>
                  </a:lnTo>
                  <a:lnTo>
                    <a:pt x="3002558" y="1993883"/>
                  </a:lnTo>
                  <a:lnTo>
                    <a:pt x="3006042" y="1993485"/>
                  </a:lnTo>
                  <a:lnTo>
                    <a:pt x="3009525" y="1993088"/>
                  </a:lnTo>
                  <a:lnTo>
                    <a:pt x="3013008" y="1992692"/>
                  </a:lnTo>
                  <a:lnTo>
                    <a:pt x="3016491" y="1992734"/>
                  </a:lnTo>
                  <a:lnTo>
                    <a:pt x="3019975" y="1993772"/>
                  </a:lnTo>
                  <a:lnTo>
                    <a:pt x="3023458" y="1994807"/>
                  </a:lnTo>
                  <a:lnTo>
                    <a:pt x="3026941" y="1995838"/>
                  </a:lnTo>
                  <a:lnTo>
                    <a:pt x="3030424" y="1996866"/>
                  </a:lnTo>
                  <a:lnTo>
                    <a:pt x="3033908" y="1997889"/>
                  </a:lnTo>
                  <a:lnTo>
                    <a:pt x="3037391" y="1998909"/>
                  </a:lnTo>
                  <a:lnTo>
                    <a:pt x="3040874" y="2000076"/>
                  </a:lnTo>
                  <a:lnTo>
                    <a:pt x="3044357" y="2001268"/>
                  </a:lnTo>
                  <a:lnTo>
                    <a:pt x="3047841" y="2002456"/>
                  </a:lnTo>
                  <a:lnTo>
                    <a:pt x="3051324" y="2003639"/>
                  </a:lnTo>
                  <a:lnTo>
                    <a:pt x="3054807" y="2004817"/>
                  </a:lnTo>
                  <a:lnTo>
                    <a:pt x="3058290" y="2005991"/>
                  </a:lnTo>
                  <a:lnTo>
                    <a:pt x="3061774" y="2007007"/>
                  </a:lnTo>
                  <a:lnTo>
                    <a:pt x="3065257" y="2007747"/>
                  </a:lnTo>
                  <a:lnTo>
                    <a:pt x="3068740" y="2008484"/>
                  </a:lnTo>
                  <a:lnTo>
                    <a:pt x="3072223" y="2009218"/>
                  </a:lnTo>
                  <a:lnTo>
                    <a:pt x="3075707" y="2009950"/>
                  </a:lnTo>
                  <a:lnTo>
                    <a:pt x="3079190" y="2010680"/>
                  </a:lnTo>
                  <a:lnTo>
                    <a:pt x="3082673" y="2011408"/>
                  </a:lnTo>
                  <a:lnTo>
                    <a:pt x="3086156" y="2012133"/>
                  </a:lnTo>
                  <a:lnTo>
                    <a:pt x="3089640" y="2012697"/>
                  </a:lnTo>
                  <a:lnTo>
                    <a:pt x="3093123" y="2012827"/>
                  </a:lnTo>
                  <a:lnTo>
                    <a:pt x="3096606" y="2012958"/>
                  </a:lnTo>
                  <a:lnTo>
                    <a:pt x="3100089" y="2013088"/>
                  </a:lnTo>
                  <a:lnTo>
                    <a:pt x="3103573" y="2013217"/>
                  </a:lnTo>
                  <a:lnTo>
                    <a:pt x="3107056" y="2013347"/>
                  </a:lnTo>
                  <a:lnTo>
                    <a:pt x="3110539" y="2013476"/>
                  </a:lnTo>
                  <a:lnTo>
                    <a:pt x="3114022" y="2013605"/>
                  </a:lnTo>
                  <a:lnTo>
                    <a:pt x="3117506" y="2013733"/>
                  </a:lnTo>
                  <a:lnTo>
                    <a:pt x="3120989" y="2013861"/>
                  </a:lnTo>
                  <a:lnTo>
                    <a:pt x="3124472" y="2013989"/>
                  </a:lnTo>
                  <a:lnTo>
                    <a:pt x="3127955" y="2014116"/>
                  </a:lnTo>
                  <a:lnTo>
                    <a:pt x="3131439" y="2014244"/>
                  </a:lnTo>
                  <a:lnTo>
                    <a:pt x="3134922" y="2014371"/>
                  </a:lnTo>
                  <a:lnTo>
                    <a:pt x="3138405" y="2014497"/>
                  </a:lnTo>
                  <a:lnTo>
                    <a:pt x="3141888" y="2015000"/>
                  </a:lnTo>
                  <a:lnTo>
                    <a:pt x="3145372" y="2015658"/>
                  </a:lnTo>
                  <a:lnTo>
                    <a:pt x="3148855" y="2016315"/>
                  </a:lnTo>
                  <a:lnTo>
                    <a:pt x="3152338" y="2016969"/>
                  </a:lnTo>
                  <a:lnTo>
                    <a:pt x="3155821" y="2017621"/>
                  </a:lnTo>
                  <a:lnTo>
                    <a:pt x="3159304" y="2018271"/>
                  </a:lnTo>
                  <a:lnTo>
                    <a:pt x="3162788" y="2018920"/>
                  </a:lnTo>
                  <a:lnTo>
                    <a:pt x="3166271" y="2019566"/>
                  </a:lnTo>
                  <a:lnTo>
                    <a:pt x="3169754" y="2020210"/>
                  </a:lnTo>
                  <a:lnTo>
                    <a:pt x="3173237" y="2020852"/>
                  </a:lnTo>
                  <a:lnTo>
                    <a:pt x="3176721" y="2020694"/>
                  </a:lnTo>
                  <a:lnTo>
                    <a:pt x="3180204" y="2020533"/>
                  </a:lnTo>
                  <a:lnTo>
                    <a:pt x="3183687" y="2020373"/>
                  </a:lnTo>
                  <a:lnTo>
                    <a:pt x="3187170" y="2020213"/>
                  </a:lnTo>
                  <a:lnTo>
                    <a:pt x="3190654" y="2020053"/>
                  </a:lnTo>
                  <a:lnTo>
                    <a:pt x="3194137" y="2019894"/>
                  </a:lnTo>
                  <a:lnTo>
                    <a:pt x="3197620" y="2019735"/>
                  </a:lnTo>
                  <a:lnTo>
                    <a:pt x="3201103" y="2019576"/>
                  </a:lnTo>
                  <a:lnTo>
                    <a:pt x="3204587" y="2019418"/>
                  </a:lnTo>
                  <a:lnTo>
                    <a:pt x="3208070" y="2019260"/>
                  </a:lnTo>
                  <a:lnTo>
                    <a:pt x="3211553" y="2019102"/>
                  </a:lnTo>
                  <a:lnTo>
                    <a:pt x="3215036" y="2020220"/>
                  </a:lnTo>
                  <a:lnTo>
                    <a:pt x="3218520" y="2021959"/>
                  </a:lnTo>
                  <a:lnTo>
                    <a:pt x="3222003" y="2023691"/>
                  </a:lnTo>
                  <a:lnTo>
                    <a:pt x="3225486" y="2024639"/>
                  </a:lnTo>
                  <a:lnTo>
                    <a:pt x="3228969" y="2024572"/>
                  </a:lnTo>
                  <a:lnTo>
                    <a:pt x="3232453" y="2024505"/>
                  </a:lnTo>
                  <a:lnTo>
                    <a:pt x="3235936" y="2024437"/>
                  </a:lnTo>
                  <a:lnTo>
                    <a:pt x="3239419" y="2024370"/>
                  </a:lnTo>
                  <a:lnTo>
                    <a:pt x="3242902" y="2024304"/>
                  </a:lnTo>
                  <a:lnTo>
                    <a:pt x="3246386" y="2024237"/>
                  </a:lnTo>
                  <a:lnTo>
                    <a:pt x="3249869" y="2024170"/>
                  </a:lnTo>
                  <a:lnTo>
                    <a:pt x="3253352" y="2024104"/>
                  </a:lnTo>
                  <a:lnTo>
                    <a:pt x="3256835" y="2024037"/>
                  </a:lnTo>
                  <a:lnTo>
                    <a:pt x="3260319" y="2023971"/>
                  </a:lnTo>
                  <a:lnTo>
                    <a:pt x="3263802" y="2023927"/>
                  </a:lnTo>
                  <a:lnTo>
                    <a:pt x="3267285" y="2024066"/>
                  </a:lnTo>
                  <a:lnTo>
                    <a:pt x="3270768" y="2024204"/>
                  </a:lnTo>
                  <a:lnTo>
                    <a:pt x="3274252" y="2024343"/>
                  </a:lnTo>
                  <a:lnTo>
                    <a:pt x="3277735" y="2024481"/>
                  </a:lnTo>
                  <a:lnTo>
                    <a:pt x="3281218" y="2024618"/>
                  </a:lnTo>
                  <a:lnTo>
                    <a:pt x="3284701" y="2024756"/>
                  </a:lnTo>
                  <a:lnTo>
                    <a:pt x="3288185" y="2024892"/>
                  </a:lnTo>
                  <a:lnTo>
                    <a:pt x="3291668" y="2025020"/>
                  </a:lnTo>
                  <a:lnTo>
                    <a:pt x="3295151" y="2024608"/>
                  </a:lnTo>
                  <a:lnTo>
                    <a:pt x="3298634" y="2024196"/>
                  </a:lnTo>
                  <a:lnTo>
                    <a:pt x="3302118" y="2023785"/>
                  </a:lnTo>
                  <a:lnTo>
                    <a:pt x="3305601" y="2023375"/>
                  </a:lnTo>
                  <a:lnTo>
                    <a:pt x="3309084" y="2022965"/>
                  </a:lnTo>
                  <a:lnTo>
                    <a:pt x="3312567" y="2022556"/>
                  </a:lnTo>
                  <a:lnTo>
                    <a:pt x="3316051" y="2022498"/>
                  </a:lnTo>
                  <a:lnTo>
                    <a:pt x="3319534" y="2022733"/>
                  </a:lnTo>
                  <a:lnTo>
                    <a:pt x="3323017" y="2022967"/>
                  </a:lnTo>
                  <a:lnTo>
                    <a:pt x="3326500" y="2023201"/>
                  </a:lnTo>
                  <a:lnTo>
                    <a:pt x="3329984" y="2023434"/>
                  </a:lnTo>
                  <a:lnTo>
                    <a:pt x="3333467" y="2023666"/>
                  </a:lnTo>
                  <a:lnTo>
                    <a:pt x="3336950" y="2025916"/>
                  </a:lnTo>
                  <a:lnTo>
                    <a:pt x="3340433" y="2025508"/>
                  </a:lnTo>
                  <a:lnTo>
                    <a:pt x="3343917" y="2025102"/>
                  </a:lnTo>
                  <a:lnTo>
                    <a:pt x="3347400" y="2024696"/>
                  </a:lnTo>
                  <a:lnTo>
                    <a:pt x="3350883" y="2024291"/>
                  </a:lnTo>
                  <a:lnTo>
                    <a:pt x="3354366" y="2023886"/>
                  </a:lnTo>
                  <a:lnTo>
                    <a:pt x="3357850" y="2023482"/>
                  </a:lnTo>
                  <a:lnTo>
                    <a:pt x="3361333" y="2023743"/>
                  </a:lnTo>
                  <a:lnTo>
                    <a:pt x="3364816" y="2024448"/>
                  </a:lnTo>
                  <a:lnTo>
                    <a:pt x="3368299" y="2025150"/>
                  </a:lnTo>
                  <a:lnTo>
                    <a:pt x="3371783" y="2025850"/>
                  </a:lnTo>
                  <a:lnTo>
                    <a:pt x="3375266" y="2026548"/>
                  </a:lnTo>
                  <a:lnTo>
                    <a:pt x="3378749" y="2027244"/>
                  </a:lnTo>
                  <a:lnTo>
                    <a:pt x="3382232" y="2027899"/>
                  </a:lnTo>
                  <a:lnTo>
                    <a:pt x="3385716" y="2028278"/>
                  </a:lnTo>
                  <a:lnTo>
                    <a:pt x="3389199" y="2028339"/>
                  </a:lnTo>
                  <a:lnTo>
                    <a:pt x="3392682" y="2028093"/>
                  </a:lnTo>
                  <a:lnTo>
                    <a:pt x="3396165" y="2027848"/>
                  </a:lnTo>
                  <a:lnTo>
                    <a:pt x="3399649" y="2028280"/>
                  </a:lnTo>
                  <a:lnTo>
                    <a:pt x="3403132" y="2030520"/>
                  </a:lnTo>
                  <a:lnTo>
                    <a:pt x="3406615" y="2031131"/>
                  </a:lnTo>
                  <a:lnTo>
                    <a:pt x="3410098" y="2030885"/>
                  </a:lnTo>
                  <a:lnTo>
                    <a:pt x="3413582" y="2030638"/>
                  </a:lnTo>
                  <a:lnTo>
                    <a:pt x="3417065" y="2030393"/>
                  </a:lnTo>
                  <a:lnTo>
                    <a:pt x="3420548" y="2030147"/>
                  </a:lnTo>
                  <a:lnTo>
                    <a:pt x="3424031" y="2029656"/>
                  </a:lnTo>
                  <a:lnTo>
                    <a:pt x="3427515" y="2029103"/>
                  </a:lnTo>
                  <a:lnTo>
                    <a:pt x="3430998" y="2028551"/>
                  </a:lnTo>
                  <a:lnTo>
                    <a:pt x="3434481" y="2028173"/>
                  </a:lnTo>
                  <a:lnTo>
                    <a:pt x="3437964" y="2027931"/>
                  </a:lnTo>
                  <a:lnTo>
                    <a:pt x="3441447" y="2027688"/>
                  </a:lnTo>
                  <a:lnTo>
                    <a:pt x="3444931" y="2027849"/>
                  </a:lnTo>
                  <a:lnTo>
                    <a:pt x="3448414" y="2028835"/>
                  </a:lnTo>
                  <a:lnTo>
                    <a:pt x="3451897" y="2038554"/>
                  </a:lnTo>
                  <a:lnTo>
                    <a:pt x="3455380" y="2040501"/>
                  </a:lnTo>
                  <a:lnTo>
                    <a:pt x="3458864" y="2040251"/>
                  </a:lnTo>
                  <a:lnTo>
                    <a:pt x="3462347" y="2040002"/>
                  </a:lnTo>
                  <a:lnTo>
                    <a:pt x="3465830" y="2039754"/>
                  </a:lnTo>
                  <a:lnTo>
                    <a:pt x="3469313" y="2039506"/>
                  </a:lnTo>
                  <a:lnTo>
                    <a:pt x="3472797" y="2045886"/>
                  </a:lnTo>
                  <a:lnTo>
                    <a:pt x="3476280" y="2045040"/>
                  </a:lnTo>
                  <a:lnTo>
                    <a:pt x="3479763" y="2047444"/>
                  </a:lnTo>
                  <a:lnTo>
                    <a:pt x="3483246" y="2047191"/>
                  </a:lnTo>
                  <a:lnTo>
                    <a:pt x="3483246" y="2048149"/>
                  </a:lnTo>
                  <a:lnTo>
                    <a:pt x="3483246" y="2049105"/>
                  </a:lnTo>
                  <a:lnTo>
                    <a:pt x="3483246" y="205006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3072059"/>
              <a:ext cx="3483246" cy="2480007"/>
            </a:xfrm>
            <a:custGeom>
              <a:avLst/>
              <a:gdLst/>
              <a:ahLst/>
              <a:cxnLst/>
              <a:rect l="0" t="0" r="0" b="0"/>
              <a:pathLst>
                <a:path w="3483246" h="2480007">
                  <a:moveTo>
                    <a:pt x="0" y="2480007"/>
                  </a:moveTo>
                  <a:lnTo>
                    <a:pt x="3483" y="1657759"/>
                  </a:lnTo>
                  <a:lnTo>
                    <a:pt x="6966" y="1463649"/>
                  </a:lnTo>
                  <a:lnTo>
                    <a:pt x="10449" y="1149570"/>
                  </a:lnTo>
                  <a:lnTo>
                    <a:pt x="13932" y="906435"/>
                  </a:lnTo>
                  <a:lnTo>
                    <a:pt x="17416" y="712645"/>
                  </a:lnTo>
                  <a:lnTo>
                    <a:pt x="20899" y="554563"/>
                  </a:lnTo>
                  <a:lnTo>
                    <a:pt x="24382" y="423151"/>
                  </a:lnTo>
                  <a:lnTo>
                    <a:pt x="27865" y="312186"/>
                  </a:lnTo>
                  <a:lnTo>
                    <a:pt x="31349" y="217239"/>
                  </a:lnTo>
                  <a:lnTo>
                    <a:pt x="34832" y="135076"/>
                  </a:lnTo>
                  <a:lnTo>
                    <a:pt x="38315" y="63278"/>
                  </a:lnTo>
                  <a:lnTo>
                    <a:pt x="41798" y="0"/>
                  </a:lnTo>
                  <a:lnTo>
                    <a:pt x="45282" y="332976"/>
                  </a:lnTo>
                  <a:lnTo>
                    <a:pt x="48765" y="272488"/>
                  </a:lnTo>
                  <a:lnTo>
                    <a:pt x="52248" y="365423"/>
                  </a:lnTo>
                  <a:lnTo>
                    <a:pt x="55731" y="312186"/>
                  </a:lnTo>
                  <a:lnTo>
                    <a:pt x="59215" y="262935"/>
                  </a:lnTo>
                  <a:lnTo>
                    <a:pt x="62698" y="356616"/>
                  </a:lnTo>
                  <a:lnTo>
                    <a:pt x="66181" y="380834"/>
                  </a:lnTo>
                  <a:lnTo>
                    <a:pt x="69664" y="464420"/>
                  </a:lnTo>
                  <a:lnTo>
                    <a:pt x="73148" y="423151"/>
                  </a:lnTo>
                  <a:lnTo>
                    <a:pt x="76631" y="554563"/>
                  </a:lnTo>
                  <a:lnTo>
                    <a:pt x="80114" y="591288"/>
                  </a:lnTo>
                  <a:lnTo>
                    <a:pt x="83597" y="554563"/>
                  </a:lnTo>
                  <a:lnTo>
                    <a:pt x="87081" y="519491"/>
                  </a:lnTo>
                  <a:lnTo>
                    <a:pt x="90564" y="554563"/>
                  </a:lnTo>
                  <a:lnTo>
                    <a:pt x="94047" y="522133"/>
                  </a:lnTo>
                  <a:lnTo>
                    <a:pt x="97530" y="554563"/>
                  </a:lnTo>
                  <a:lnTo>
                    <a:pt x="101014" y="524404"/>
                  </a:lnTo>
                  <a:lnTo>
                    <a:pt x="104497" y="495391"/>
                  </a:lnTo>
                  <a:lnTo>
                    <a:pt x="107980" y="467460"/>
                  </a:lnTo>
                  <a:lnTo>
                    <a:pt x="111463" y="440550"/>
                  </a:lnTo>
                  <a:lnTo>
                    <a:pt x="114947" y="472962"/>
                  </a:lnTo>
                  <a:lnTo>
                    <a:pt x="118430" y="651355"/>
                  </a:lnTo>
                  <a:lnTo>
                    <a:pt x="121913" y="653962"/>
                  </a:lnTo>
                  <a:lnTo>
                    <a:pt x="125396" y="882035"/>
                  </a:lnTo>
                  <a:lnTo>
                    <a:pt x="128880" y="878464"/>
                  </a:lnTo>
                  <a:lnTo>
                    <a:pt x="132363" y="875067"/>
                  </a:lnTo>
                  <a:lnTo>
                    <a:pt x="135846" y="928249"/>
                  </a:lnTo>
                  <a:lnTo>
                    <a:pt x="139329" y="906435"/>
                  </a:lnTo>
                  <a:lnTo>
                    <a:pt x="142813" y="885108"/>
                  </a:lnTo>
                  <a:lnTo>
                    <a:pt x="146296" y="864253"/>
                  </a:lnTo>
                  <a:lnTo>
                    <a:pt x="149779" y="860286"/>
                  </a:lnTo>
                  <a:lnTo>
                    <a:pt x="153262" y="852353"/>
                  </a:lnTo>
                  <a:lnTo>
                    <a:pt x="156746" y="832854"/>
                  </a:lnTo>
                  <a:lnTo>
                    <a:pt x="160229" y="825674"/>
                  </a:lnTo>
                  <a:lnTo>
                    <a:pt x="163712" y="849372"/>
                  </a:lnTo>
                  <a:lnTo>
                    <a:pt x="167195" y="831101"/>
                  </a:lnTo>
                  <a:lnTo>
                    <a:pt x="170679" y="827912"/>
                  </a:lnTo>
                  <a:lnTo>
                    <a:pt x="174162" y="841768"/>
                  </a:lnTo>
                  <a:lnTo>
                    <a:pt x="177645" y="829552"/>
                  </a:lnTo>
                  <a:lnTo>
                    <a:pt x="181128" y="812681"/>
                  </a:lnTo>
                  <a:lnTo>
                    <a:pt x="184612" y="796117"/>
                  </a:lnTo>
                  <a:lnTo>
                    <a:pt x="188095" y="779853"/>
                  </a:lnTo>
                  <a:lnTo>
                    <a:pt x="191578" y="763881"/>
                  </a:lnTo>
                  <a:lnTo>
                    <a:pt x="195061" y="772719"/>
                  </a:lnTo>
                  <a:lnTo>
                    <a:pt x="198545" y="760038"/>
                  </a:lnTo>
                  <a:lnTo>
                    <a:pt x="202028" y="752314"/>
                  </a:lnTo>
                  <a:lnTo>
                    <a:pt x="205511" y="744784"/>
                  </a:lnTo>
                  <a:lnTo>
                    <a:pt x="208994" y="736503"/>
                  </a:lnTo>
                  <a:lnTo>
                    <a:pt x="212478" y="722109"/>
                  </a:lnTo>
                  <a:lnTo>
                    <a:pt x="215961" y="824782"/>
                  </a:lnTo>
                  <a:lnTo>
                    <a:pt x="219444" y="823478"/>
                  </a:lnTo>
                  <a:lnTo>
                    <a:pt x="222927" y="833151"/>
                  </a:lnTo>
                  <a:lnTo>
                    <a:pt x="226411" y="842055"/>
                  </a:lnTo>
                  <a:lnTo>
                    <a:pt x="229894" y="846402"/>
                  </a:lnTo>
                  <a:lnTo>
                    <a:pt x="233377" y="850596"/>
                  </a:lnTo>
                  <a:lnTo>
                    <a:pt x="236860" y="871860"/>
                  </a:lnTo>
                  <a:lnTo>
                    <a:pt x="240344" y="859215"/>
                  </a:lnTo>
                  <a:lnTo>
                    <a:pt x="243827" y="918825"/>
                  </a:lnTo>
                  <a:lnTo>
                    <a:pt x="247310" y="916544"/>
                  </a:lnTo>
                  <a:lnTo>
                    <a:pt x="250793" y="914319"/>
                  </a:lnTo>
                  <a:lnTo>
                    <a:pt x="254277" y="925888"/>
                  </a:lnTo>
                  <a:lnTo>
                    <a:pt x="257760" y="914169"/>
                  </a:lnTo>
                  <a:lnTo>
                    <a:pt x="261243" y="902591"/>
                  </a:lnTo>
                  <a:lnTo>
                    <a:pt x="264726" y="891153"/>
                  </a:lnTo>
                  <a:lnTo>
                    <a:pt x="268210" y="991343"/>
                  </a:lnTo>
                  <a:lnTo>
                    <a:pt x="271693" y="996787"/>
                  </a:lnTo>
                  <a:lnTo>
                    <a:pt x="275176" y="985928"/>
                  </a:lnTo>
                  <a:lnTo>
                    <a:pt x="278659" y="980950"/>
                  </a:lnTo>
                  <a:lnTo>
                    <a:pt x="282143" y="978368"/>
                  </a:lnTo>
                  <a:lnTo>
                    <a:pt x="285626" y="975840"/>
                  </a:lnTo>
                  <a:lnTo>
                    <a:pt x="289109" y="1114887"/>
                  </a:lnTo>
                  <a:lnTo>
                    <a:pt x="292592" y="1117737"/>
                  </a:lnTo>
                  <a:lnTo>
                    <a:pt x="296075" y="1181238"/>
                  </a:lnTo>
                  <a:lnTo>
                    <a:pt x="299559" y="1175495"/>
                  </a:lnTo>
                  <a:lnTo>
                    <a:pt x="303042" y="1169836"/>
                  </a:lnTo>
                  <a:lnTo>
                    <a:pt x="306525" y="1164257"/>
                  </a:lnTo>
                  <a:lnTo>
                    <a:pt x="310008" y="1158746"/>
                  </a:lnTo>
                  <a:lnTo>
                    <a:pt x="313492" y="1149570"/>
                  </a:lnTo>
                  <a:lnTo>
                    <a:pt x="316975" y="1150287"/>
                  </a:lnTo>
                  <a:lnTo>
                    <a:pt x="320458" y="1143152"/>
                  </a:lnTo>
                  <a:lnTo>
                    <a:pt x="323941" y="1136096"/>
                  </a:lnTo>
                  <a:lnTo>
                    <a:pt x="327425" y="1129118"/>
                  </a:lnTo>
                  <a:lnTo>
                    <a:pt x="330908" y="1122216"/>
                  </a:lnTo>
                  <a:lnTo>
                    <a:pt x="334391" y="1128220"/>
                  </a:lnTo>
                  <a:lnTo>
                    <a:pt x="337874" y="1128706"/>
                  </a:lnTo>
                  <a:lnTo>
                    <a:pt x="341358" y="1129181"/>
                  </a:lnTo>
                  <a:lnTo>
                    <a:pt x="344841" y="1129647"/>
                  </a:lnTo>
                  <a:lnTo>
                    <a:pt x="348324" y="1130103"/>
                  </a:lnTo>
                  <a:lnTo>
                    <a:pt x="351807" y="1152965"/>
                  </a:lnTo>
                  <a:lnTo>
                    <a:pt x="355291" y="1150151"/>
                  </a:lnTo>
                  <a:lnTo>
                    <a:pt x="358774" y="1152025"/>
                  </a:lnTo>
                  <a:lnTo>
                    <a:pt x="362257" y="1149570"/>
                  </a:lnTo>
                  <a:lnTo>
                    <a:pt x="365740" y="1141693"/>
                  </a:lnTo>
                  <a:lnTo>
                    <a:pt x="369224" y="1133873"/>
                  </a:lnTo>
                  <a:lnTo>
                    <a:pt x="372707" y="1126109"/>
                  </a:lnTo>
                  <a:lnTo>
                    <a:pt x="376190" y="1118402"/>
                  </a:lnTo>
                  <a:lnTo>
                    <a:pt x="379673" y="1113637"/>
                  </a:lnTo>
                  <a:lnTo>
                    <a:pt x="383157" y="1110956"/>
                  </a:lnTo>
                  <a:lnTo>
                    <a:pt x="386640" y="1126969"/>
                  </a:lnTo>
                  <a:lnTo>
                    <a:pt x="390123" y="1135323"/>
                  </a:lnTo>
                  <a:lnTo>
                    <a:pt x="393606" y="1150806"/>
                  </a:lnTo>
                  <a:lnTo>
                    <a:pt x="397090" y="1159280"/>
                  </a:lnTo>
                  <a:lnTo>
                    <a:pt x="400573" y="1211181"/>
                  </a:lnTo>
                  <a:lnTo>
                    <a:pt x="404056" y="1206200"/>
                  </a:lnTo>
                  <a:lnTo>
                    <a:pt x="407539" y="1201266"/>
                  </a:lnTo>
                  <a:lnTo>
                    <a:pt x="411023" y="1196378"/>
                  </a:lnTo>
                  <a:lnTo>
                    <a:pt x="414506" y="1207150"/>
                  </a:lnTo>
                  <a:lnTo>
                    <a:pt x="417989" y="1215728"/>
                  </a:lnTo>
                  <a:lnTo>
                    <a:pt x="421472" y="1212857"/>
                  </a:lnTo>
                  <a:lnTo>
                    <a:pt x="424956" y="1207585"/>
                  </a:lnTo>
                  <a:lnTo>
                    <a:pt x="428439" y="1200985"/>
                  </a:lnTo>
                  <a:lnTo>
                    <a:pt x="431922" y="1194424"/>
                  </a:lnTo>
                  <a:lnTo>
                    <a:pt x="435405" y="1189452"/>
                  </a:lnTo>
                  <a:lnTo>
                    <a:pt x="438889" y="1186793"/>
                  </a:lnTo>
                  <a:lnTo>
                    <a:pt x="442372" y="1184166"/>
                  </a:lnTo>
                  <a:lnTo>
                    <a:pt x="445855" y="1181570"/>
                  </a:lnTo>
                  <a:lnTo>
                    <a:pt x="449338" y="1179004"/>
                  </a:lnTo>
                  <a:lnTo>
                    <a:pt x="452822" y="1176467"/>
                  </a:lnTo>
                  <a:lnTo>
                    <a:pt x="456305" y="1173959"/>
                  </a:lnTo>
                  <a:lnTo>
                    <a:pt x="459788" y="1168000"/>
                  </a:lnTo>
                  <a:lnTo>
                    <a:pt x="463271" y="1161822"/>
                  </a:lnTo>
                  <a:lnTo>
                    <a:pt x="466755" y="1155679"/>
                  </a:lnTo>
                  <a:lnTo>
                    <a:pt x="470238" y="1149570"/>
                  </a:lnTo>
                  <a:lnTo>
                    <a:pt x="473721" y="1143497"/>
                  </a:lnTo>
                  <a:lnTo>
                    <a:pt x="477204" y="1137457"/>
                  </a:lnTo>
                  <a:lnTo>
                    <a:pt x="480688" y="1132320"/>
                  </a:lnTo>
                  <a:lnTo>
                    <a:pt x="484171" y="1128239"/>
                  </a:lnTo>
                  <a:lnTo>
                    <a:pt x="487654" y="1124192"/>
                  </a:lnTo>
                  <a:lnTo>
                    <a:pt x="491137" y="1123115"/>
                  </a:lnTo>
                  <a:lnTo>
                    <a:pt x="494621" y="1132111"/>
                  </a:lnTo>
                  <a:lnTo>
                    <a:pt x="498104" y="1136494"/>
                  </a:lnTo>
                  <a:lnTo>
                    <a:pt x="501587" y="1137958"/>
                  </a:lnTo>
                  <a:lnTo>
                    <a:pt x="505070" y="1156453"/>
                  </a:lnTo>
                  <a:lnTo>
                    <a:pt x="508554" y="1156451"/>
                  </a:lnTo>
                  <a:lnTo>
                    <a:pt x="512037" y="1154286"/>
                  </a:lnTo>
                  <a:lnTo>
                    <a:pt x="515520" y="1149570"/>
                  </a:lnTo>
                  <a:lnTo>
                    <a:pt x="519003" y="1144029"/>
                  </a:lnTo>
                  <a:lnTo>
                    <a:pt x="522487" y="1138516"/>
                  </a:lnTo>
                  <a:lnTo>
                    <a:pt x="525970" y="1133031"/>
                  </a:lnTo>
                  <a:lnTo>
                    <a:pt x="529453" y="1127574"/>
                  </a:lnTo>
                  <a:lnTo>
                    <a:pt x="532936" y="1122145"/>
                  </a:lnTo>
                  <a:lnTo>
                    <a:pt x="536420" y="1118669"/>
                  </a:lnTo>
                  <a:lnTo>
                    <a:pt x="539903" y="1120182"/>
                  </a:lnTo>
                  <a:lnTo>
                    <a:pt x="543386" y="1119427"/>
                  </a:lnTo>
                  <a:lnTo>
                    <a:pt x="546869" y="1117814"/>
                  </a:lnTo>
                  <a:lnTo>
                    <a:pt x="550353" y="1122662"/>
                  </a:lnTo>
                  <a:lnTo>
                    <a:pt x="553836" y="1126714"/>
                  </a:lnTo>
                  <a:lnTo>
                    <a:pt x="557319" y="1129751"/>
                  </a:lnTo>
                  <a:lnTo>
                    <a:pt x="560802" y="1132736"/>
                  </a:lnTo>
                  <a:lnTo>
                    <a:pt x="564286" y="1136573"/>
                  </a:lnTo>
                  <a:lnTo>
                    <a:pt x="567769" y="1144181"/>
                  </a:lnTo>
                  <a:lnTo>
                    <a:pt x="571252" y="1145130"/>
                  </a:lnTo>
                  <a:lnTo>
                    <a:pt x="574735" y="1141162"/>
                  </a:lnTo>
                  <a:lnTo>
                    <a:pt x="578218" y="1137218"/>
                  </a:lnTo>
                  <a:lnTo>
                    <a:pt x="581702" y="1133299"/>
                  </a:lnTo>
                  <a:lnTo>
                    <a:pt x="585185" y="1129404"/>
                  </a:lnTo>
                  <a:lnTo>
                    <a:pt x="588668" y="1125904"/>
                  </a:lnTo>
                  <a:lnTo>
                    <a:pt x="592151" y="1122576"/>
                  </a:lnTo>
                  <a:lnTo>
                    <a:pt x="595635" y="1119270"/>
                  </a:lnTo>
                  <a:lnTo>
                    <a:pt x="599118" y="1115986"/>
                  </a:lnTo>
                  <a:lnTo>
                    <a:pt x="602601" y="1112725"/>
                  </a:lnTo>
                  <a:lnTo>
                    <a:pt x="606084" y="1109487"/>
                  </a:lnTo>
                  <a:lnTo>
                    <a:pt x="609568" y="1141534"/>
                  </a:lnTo>
                  <a:lnTo>
                    <a:pt x="613051" y="1142695"/>
                  </a:lnTo>
                  <a:lnTo>
                    <a:pt x="616534" y="1143841"/>
                  </a:lnTo>
                  <a:lnTo>
                    <a:pt x="620017" y="1144942"/>
                  </a:lnTo>
                  <a:lnTo>
                    <a:pt x="623501" y="1141477"/>
                  </a:lnTo>
                  <a:lnTo>
                    <a:pt x="626984" y="1138032"/>
                  </a:lnTo>
                  <a:lnTo>
                    <a:pt x="630467" y="1134609"/>
                  </a:lnTo>
                  <a:lnTo>
                    <a:pt x="633950" y="1131205"/>
                  </a:lnTo>
                  <a:lnTo>
                    <a:pt x="637434" y="1127822"/>
                  </a:lnTo>
                  <a:lnTo>
                    <a:pt x="640917" y="1124458"/>
                  </a:lnTo>
                  <a:lnTo>
                    <a:pt x="644400" y="1121115"/>
                  </a:lnTo>
                  <a:lnTo>
                    <a:pt x="647883" y="1117791"/>
                  </a:lnTo>
                  <a:lnTo>
                    <a:pt x="651367" y="1131574"/>
                  </a:lnTo>
                  <a:lnTo>
                    <a:pt x="654850" y="1141037"/>
                  </a:lnTo>
                  <a:lnTo>
                    <a:pt x="658333" y="1137574"/>
                  </a:lnTo>
                  <a:lnTo>
                    <a:pt x="661816" y="1134131"/>
                  </a:lnTo>
                  <a:lnTo>
                    <a:pt x="665300" y="1130706"/>
                  </a:lnTo>
                  <a:lnTo>
                    <a:pt x="668783" y="1127299"/>
                  </a:lnTo>
                  <a:lnTo>
                    <a:pt x="672266" y="1124719"/>
                  </a:lnTo>
                  <a:lnTo>
                    <a:pt x="675749" y="1123168"/>
                  </a:lnTo>
                  <a:lnTo>
                    <a:pt x="679233" y="1121629"/>
                  </a:lnTo>
                  <a:lnTo>
                    <a:pt x="682716" y="1120102"/>
                  </a:lnTo>
                  <a:lnTo>
                    <a:pt x="686199" y="1118587"/>
                  </a:lnTo>
                  <a:lnTo>
                    <a:pt x="689682" y="1117085"/>
                  </a:lnTo>
                  <a:lnTo>
                    <a:pt x="693166" y="1115594"/>
                  </a:lnTo>
                  <a:lnTo>
                    <a:pt x="696649" y="1133762"/>
                  </a:lnTo>
                  <a:lnTo>
                    <a:pt x="700132" y="1133917"/>
                  </a:lnTo>
                  <a:lnTo>
                    <a:pt x="703615" y="1132401"/>
                  </a:lnTo>
                  <a:lnTo>
                    <a:pt x="707099" y="1130898"/>
                  </a:lnTo>
                  <a:lnTo>
                    <a:pt x="710582" y="1130004"/>
                  </a:lnTo>
                  <a:lnTo>
                    <a:pt x="714065" y="1133618"/>
                  </a:lnTo>
                  <a:lnTo>
                    <a:pt x="717548" y="1134668"/>
                  </a:lnTo>
                  <a:lnTo>
                    <a:pt x="721032" y="1133188"/>
                  </a:lnTo>
                  <a:lnTo>
                    <a:pt x="724515" y="1131718"/>
                  </a:lnTo>
                  <a:lnTo>
                    <a:pt x="727998" y="1130260"/>
                  </a:lnTo>
                  <a:lnTo>
                    <a:pt x="731481" y="1128812"/>
                  </a:lnTo>
                  <a:lnTo>
                    <a:pt x="734965" y="1127375"/>
                  </a:lnTo>
                  <a:lnTo>
                    <a:pt x="738448" y="1125949"/>
                  </a:lnTo>
                  <a:lnTo>
                    <a:pt x="741931" y="1124532"/>
                  </a:lnTo>
                  <a:lnTo>
                    <a:pt x="745414" y="1123127"/>
                  </a:lnTo>
                  <a:lnTo>
                    <a:pt x="748898" y="1121731"/>
                  </a:lnTo>
                  <a:lnTo>
                    <a:pt x="752381" y="1120345"/>
                  </a:lnTo>
                  <a:lnTo>
                    <a:pt x="755864" y="1118970"/>
                  </a:lnTo>
                  <a:lnTo>
                    <a:pt x="759347" y="1117604"/>
                  </a:lnTo>
                  <a:lnTo>
                    <a:pt x="762831" y="1118493"/>
                  </a:lnTo>
                  <a:lnTo>
                    <a:pt x="766314" y="1121169"/>
                  </a:lnTo>
                  <a:lnTo>
                    <a:pt x="769797" y="1123810"/>
                  </a:lnTo>
                  <a:lnTo>
                    <a:pt x="773280" y="1126417"/>
                  </a:lnTo>
                  <a:lnTo>
                    <a:pt x="776764" y="1128991"/>
                  </a:lnTo>
                  <a:lnTo>
                    <a:pt x="780247" y="1133701"/>
                  </a:lnTo>
                  <a:lnTo>
                    <a:pt x="783730" y="1138794"/>
                  </a:lnTo>
                  <a:lnTo>
                    <a:pt x="787213" y="1138572"/>
                  </a:lnTo>
                  <a:lnTo>
                    <a:pt x="790697" y="1138352"/>
                  </a:lnTo>
                  <a:lnTo>
                    <a:pt x="794180" y="1138134"/>
                  </a:lnTo>
                  <a:lnTo>
                    <a:pt x="797663" y="1137441"/>
                  </a:lnTo>
                  <a:lnTo>
                    <a:pt x="801146" y="1136665"/>
                  </a:lnTo>
                  <a:lnTo>
                    <a:pt x="804630" y="1135896"/>
                  </a:lnTo>
                  <a:lnTo>
                    <a:pt x="808113" y="1135132"/>
                  </a:lnTo>
                  <a:lnTo>
                    <a:pt x="811596" y="1134374"/>
                  </a:lnTo>
                  <a:lnTo>
                    <a:pt x="815079" y="1133621"/>
                  </a:lnTo>
                  <a:lnTo>
                    <a:pt x="818563" y="1132255"/>
                  </a:lnTo>
                  <a:lnTo>
                    <a:pt x="822046" y="1129855"/>
                  </a:lnTo>
                  <a:lnTo>
                    <a:pt x="825529" y="1127466"/>
                  </a:lnTo>
                  <a:lnTo>
                    <a:pt x="829012" y="1125239"/>
                  </a:lnTo>
                  <a:lnTo>
                    <a:pt x="832496" y="1123979"/>
                  </a:lnTo>
                  <a:lnTo>
                    <a:pt x="835979" y="1122156"/>
                  </a:lnTo>
                  <a:lnTo>
                    <a:pt x="839462" y="1119812"/>
                  </a:lnTo>
                  <a:lnTo>
                    <a:pt x="842945" y="1117480"/>
                  </a:lnTo>
                  <a:lnTo>
                    <a:pt x="846429" y="1116088"/>
                  </a:lnTo>
                  <a:lnTo>
                    <a:pt x="849912" y="1117063"/>
                  </a:lnTo>
                  <a:lnTo>
                    <a:pt x="853395" y="1116104"/>
                  </a:lnTo>
                  <a:lnTo>
                    <a:pt x="856878" y="1114176"/>
                  </a:lnTo>
                  <a:lnTo>
                    <a:pt x="860361" y="1112257"/>
                  </a:lnTo>
                  <a:lnTo>
                    <a:pt x="863845" y="1110349"/>
                  </a:lnTo>
                  <a:lnTo>
                    <a:pt x="867328" y="1108450"/>
                  </a:lnTo>
                  <a:lnTo>
                    <a:pt x="870811" y="1107583"/>
                  </a:lnTo>
                  <a:lnTo>
                    <a:pt x="874294" y="1106963"/>
                  </a:lnTo>
                  <a:lnTo>
                    <a:pt x="877778" y="1106346"/>
                  </a:lnTo>
                  <a:lnTo>
                    <a:pt x="881261" y="1105734"/>
                  </a:lnTo>
                  <a:lnTo>
                    <a:pt x="884744" y="1105126"/>
                  </a:lnTo>
                  <a:lnTo>
                    <a:pt x="888227" y="1104523"/>
                  </a:lnTo>
                  <a:lnTo>
                    <a:pt x="891711" y="1104459"/>
                  </a:lnTo>
                  <a:lnTo>
                    <a:pt x="895194" y="1105447"/>
                  </a:lnTo>
                  <a:lnTo>
                    <a:pt x="898677" y="1106426"/>
                  </a:lnTo>
                  <a:lnTo>
                    <a:pt x="902160" y="1107396"/>
                  </a:lnTo>
                  <a:lnTo>
                    <a:pt x="905644" y="1108357"/>
                  </a:lnTo>
                  <a:lnTo>
                    <a:pt x="909127" y="1109309"/>
                  </a:lnTo>
                  <a:lnTo>
                    <a:pt x="912610" y="1110253"/>
                  </a:lnTo>
                  <a:lnTo>
                    <a:pt x="916093" y="1108976"/>
                  </a:lnTo>
                  <a:lnTo>
                    <a:pt x="919577" y="1107358"/>
                  </a:lnTo>
                  <a:lnTo>
                    <a:pt x="923060" y="1105748"/>
                  </a:lnTo>
                  <a:lnTo>
                    <a:pt x="926543" y="1104147"/>
                  </a:lnTo>
                  <a:lnTo>
                    <a:pt x="930026" y="1102554"/>
                  </a:lnTo>
                  <a:lnTo>
                    <a:pt x="933510" y="1100970"/>
                  </a:lnTo>
                  <a:lnTo>
                    <a:pt x="936993" y="1099327"/>
                  </a:lnTo>
                  <a:lnTo>
                    <a:pt x="940476" y="1097589"/>
                  </a:lnTo>
                  <a:lnTo>
                    <a:pt x="943959" y="1095860"/>
                  </a:lnTo>
                  <a:lnTo>
                    <a:pt x="947443" y="1094139"/>
                  </a:lnTo>
                  <a:lnTo>
                    <a:pt x="950926" y="1092427"/>
                  </a:lnTo>
                  <a:lnTo>
                    <a:pt x="954409" y="1108308"/>
                  </a:lnTo>
                  <a:lnTo>
                    <a:pt x="957892" y="1109212"/>
                  </a:lnTo>
                  <a:lnTo>
                    <a:pt x="961376" y="1106511"/>
                  </a:lnTo>
                  <a:lnTo>
                    <a:pt x="964859" y="1104092"/>
                  </a:lnTo>
                  <a:lnTo>
                    <a:pt x="968342" y="1103052"/>
                  </a:lnTo>
                  <a:lnTo>
                    <a:pt x="971825" y="1102018"/>
                  </a:lnTo>
                  <a:lnTo>
                    <a:pt x="975309" y="1100989"/>
                  </a:lnTo>
                  <a:lnTo>
                    <a:pt x="978792" y="1099967"/>
                  </a:lnTo>
                  <a:lnTo>
                    <a:pt x="982275" y="1098082"/>
                  </a:lnTo>
                  <a:lnTo>
                    <a:pt x="985758" y="1095130"/>
                  </a:lnTo>
                  <a:lnTo>
                    <a:pt x="989242" y="1092187"/>
                  </a:lnTo>
                  <a:lnTo>
                    <a:pt x="992725" y="1089251"/>
                  </a:lnTo>
                  <a:lnTo>
                    <a:pt x="996208" y="1086324"/>
                  </a:lnTo>
                  <a:lnTo>
                    <a:pt x="999691" y="1084097"/>
                  </a:lnTo>
                  <a:lnTo>
                    <a:pt x="1003175" y="1082356"/>
                  </a:lnTo>
                  <a:lnTo>
                    <a:pt x="1006658" y="1080623"/>
                  </a:lnTo>
                  <a:lnTo>
                    <a:pt x="1010141" y="1078897"/>
                  </a:lnTo>
                  <a:lnTo>
                    <a:pt x="1013624" y="1077179"/>
                  </a:lnTo>
                  <a:lnTo>
                    <a:pt x="1017108" y="1075468"/>
                  </a:lnTo>
                  <a:lnTo>
                    <a:pt x="1020591" y="1073765"/>
                  </a:lnTo>
                  <a:lnTo>
                    <a:pt x="1024074" y="1072069"/>
                  </a:lnTo>
                  <a:lnTo>
                    <a:pt x="1027557" y="1072222"/>
                  </a:lnTo>
                  <a:lnTo>
                    <a:pt x="1031041" y="1074191"/>
                  </a:lnTo>
                  <a:lnTo>
                    <a:pt x="1034524" y="1076141"/>
                  </a:lnTo>
                  <a:lnTo>
                    <a:pt x="1038007" y="1077319"/>
                  </a:lnTo>
                  <a:lnTo>
                    <a:pt x="1041490" y="1076405"/>
                  </a:lnTo>
                  <a:lnTo>
                    <a:pt x="1044974" y="1075497"/>
                  </a:lnTo>
                  <a:lnTo>
                    <a:pt x="1048457" y="1074620"/>
                  </a:lnTo>
                  <a:lnTo>
                    <a:pt x="1051940" y="1074661"/>
                  </a:lnTo>
                  <a:lnTo>
                    <a:pt x="1055423" y="1074701"/>
                  </a:lnTo>
                  <a:lnTo>
                    <a:pt x="1058907" y="1074740"/>
                  </a:lnTo>
                  <a:lnTo>
                    <a:pt x="1062390" y="1074780"/>
                  </a:lnTo>
                  <a:lnTo>
                    <a:pt x="1065873" y="1074819"/>
                  </a:lnTo>
                  <a:lnTo>
                    <a:pt x="1069356" y="1074858"/>
                  </a:lnTo>
                  <a:lnTo>
                    <a:pt x="1072840" y="1074092"/>
                  </a:lnTo>
                  <a:lnTo>
                    <a:pt x="1076323" y="1072689"/>
                  </a:lnTo>
                  <a:lnTo>
                    <a:pt x="1079806" y="1071292"/>
                  </a:lnTo>
                  <a:lnTo>
                    <a:pt x="1083289" y="1069901"/>
                  </a:lnTo>
                  <a:lnTo>
                    <a:pt x="1086773" y="1068517"/>
                  </a:lnTo>
                  <a:lnTo>
                    <a:pt x="1090256" y="1067139"/>
                  </a:lnTo>
                  <a:lnTo>
                    <a:pt x="1093739" y="1065767"/>
                  </a:lnTo>
                  <a:lnTo>
                    <a:pt x="1097222" y="1064400"/>
                  </a:lnTo>
                  <a:lnTo>
                    <a:pt x="1100706" y="1063040"/>
                  </a:lnTo>
                  <a:lnTo>
                    <a:pt x="1104189" y="1061686"/>
                  </a:lnTo>
                  <a:lnTo>
                    <a:pt x="1107672" y="1060338"/>
                  </a:lnTo>
                  <a:lnTo>
                    <a:pt x="1111155" y="1059115"/>
                  </a:lnTo>
                  <a:lnTo>
                    <a:pt x="1114639" y="1058297"/>
                  </a:lnTo>
                  <a:lnTo>
                    <a:pt x="1118122" y="1057483"/>
                  </a:lnTo>
                  <a:lnTo>
                    <a:pt x="1121605" y="1056673"/>
                  </a:lnTo>
                  <a:lnTo>
                    <a:pt x="1125088" y="1055867"/>
                  </a:lnTo>
                  <a:lnTo>
                    <a:pt x="1128572" y="1054897"/>
                  </a:lnTo>
                  <a:lnTo>
                    <a:pt x="1132055" y="1053650"/>
                  </a:lnTo>
                  <a:lnTo>
                    <a:pt x="1135538" y="1052409"/>
                  </a:lnTo>
                  <a:lnTo>
                    <a:pt x="1139021" y="1051174"/>
                  </a:lnTo>
                  <a:lnTo>
                    <a:pt x="1142505" y="1049944"/>
                  </a:lnTo>
                  <a:lnTo>
                    <a:pt x="1145988" y="1048719"/>
                  </a:lnTo>
                  <a:lnTo>
                    <a:pt x="1149471" y="1047499"/>
                  </a:lnTo>
                  <a:lnTo>
                    <a:pt x="1152954" y="1055286"/>
                  </a:lnTo>
                  <a:lnTo>
                    <a:pt x="1156437" y="1057716"/>
                  </a:lnTo>
                  <a:lnTo>
                    <a:pt x="1159921" y="1058240"/>
                  </a:lnTo>
                  <a:lnTo>
                    <a:pt x="1163404" y="1058762"/>
                  </a:lnTo>
                  <a:lnTo>
                    <a:pt x="1166887" y="1059279"/>
                  </a:lnTo>
                  <a:lnTo>
                    <a:pt x="1170370" y="1059793"/>
                  </a:lnTo>
                  <a:lnTo>
                    <a:pt x="1173854" y="1060304"/>
                  </a:lnTo>
                  <a:lnTo>
                    <a:pt x="1177337" y="1060812"/>
                  </a:lnTo>
                  <a:lnTo>
                    <a:pt x="1180820" y="1059444"/>
                  </a:lnTo>
                  <a:lnTo>
                    <a:pt x="1184303" y="1057649"/>
                  </a:lnTo>
                  <a:lnTo>
                    <a:pt x="1187787" y="1055860"/>
                  </a:lnTo>
                  <a:lnTo>
                    <a:pt x="1191270" y="1054078"/>
                  </a:lnTo>
                  <a:lnTo>
                    <a:pt x="1194753" y="1052301"/>
                  </a:lnTo>
                  <a:lnTo>
                    <a:pt x="1198236" y="1050530"/>
                  </a:lnTo>
                  <a:lnTo>
                    <a:pt x="1201720" y="1048765"/>
                  </a:lnTo>
                  <a:lnTo>
                    <a:pt x="1205203" y="1047006"/>
                  </a:lnTo>
                  <a:lnTo>
                    <a:pt x="1208686" y="1045785"/>
                  </a:lnTo>
                  <a:lnTo>
                    <a:pt x="1212169" y="1044774"/>
                  </a:lnTo>
                  <a:lnTo>
                    <a:pt x="1215653" y="1043767"/>
                  </a:lnTo>
                  <a:lnTo>
                    <a:pt x="1219136" y="1042765"/>
                  </a:lnTo>
                  <a:lnTo>
                    <a:pt x="1222619" y="1041767"/>
                  </a:lnTo>
                  <a:lnTo>
                    <a:pt x="1226102" y="1040773"/>
                  </a:lnTo>
                  <a:lnTo>
                    <a:pt x="1229586" y="1039784"/>
                  </a:lnTo>
                  <a:lnTo>
                    <a:pt x="1233069" y="1038799"/>
                  </a:lnTo>
                  <a:lnTo>
                    <a:pt x="1236552" y="1037818"/>
                  </a:lnTo>
                  <a:lnTo>
                    <a:pt x="1240035" y="1036832"/>
                  </a:lnTo>
                  <a:lnTo>
                    <a:pt x="1243519" y="1035132"/>
                  </a:lnTo>
                  <a:lnTo>
                    <a:pt x="1247002" y="1033438"/>
                  </a:lnTo>
                  <a:lnTo>
                    <a:pt x="1250485" y="1031749"/>
                  </a:lnTo>
                  <a:lnTo>
                    <a:pt x="1253968" y="1030066"/>
                  </a:lnTo>
                  <a:lnTo>
                    <a:pt x="1257452" y="1028389"/>
                  </a:lnTo>
                  <a:lnTo>
                    <a:pt x="1260935" y="1026716"/>
                  </a:lnTo>
                  <a:lnTo>
                    <a:pt x="1264418" y="1025049"/>
                  </a:lnTo>
                  <a:lnTo>
                    <a:pt x="1267901" y="1023388"/>
                  </a:lnTo>
                  <a:lnTo>
                    <a:pt x="1271385" y="1023170"/>
                  </a:lnTo>
                  <a:lnTo>
                    <a:pt x="1274868" y="1023074"/>
                  </a:lnTo>
                  <a:lnTo>
                    <a:pt x="1278351" y="1022979"/>
                  </a:lnTo>
                  <a:lnTo>
                    <a:pt x="1281834" y="1022884"/>
                  </a:lnTo>
                  <a:lnTo>
                    <a:pt x="1285318" y="1022752"/>
                  </a:lnTo>
                  <a:lnTo>
                    <a:pt x="1288801" y="1022108"/>
                  </a:lnTo>
                  <a:lnTo>
                    <a:pt x="1292284" y="1021468"/>
                  </a:lnTo>
                  <a:lnTo>
                    <a:pt x="1295767" y="1020830"/>
                  </a:lnTo>
                  <a:lnTo>
                    <a:pt x="1299251" y="1020196"/>
                  </a:lnTo>
                  <a:lnTo>
                    <a:pt x="1302734" y="1019564"/>
                  </a:lnTo>
                  <a:lnTo>
                    <a:pt x="1306217" y="1018935"/>
                  </a:lnTo>
                  <a:lnTo>
                    <a:pt x="1309700" y="1018309"/>
                  </a:lnTo>
                  <a:lnTo>
                    <a:pt x="1313184" y="1017685"/>
                  </a:lnTo>
                  <a:lnTo>
                    <a:pt x="1316667" y="1017329"/>
                  </a:lnTo>
                  <a:lnTo>
                    <a:pt x="1320150" y="1016981"/>
                  </a:lnTo>
                  <a:lnTo>
                    <a:pt x="1323633" y="1016635"/>
                  </a:lnTo>
                  <a:lnTo>
                    <a:pt x="1327117" y="1016290"/>
                  </a:lnTo>
                  <a:lnTo>
                    <a:pt x="1330600" y="1015947"/>
                  </a:lnTo>
                  <a:lnTo>
                    <a:pt x="1334083" y="1015605"/>
                  </a:lnTo>
                  <a:lnTo>
                    <a:pt x="1337566" y="1015265"/>
                  </a:lnTo>
                  <a:lnTo>
                    <a:pt x="1341050" y="1014927"/>
                  </a:lnTo>
                  <a:lnTo>
                    <a:pt x="1344533" y="1014590"/>
                  </a:lnTo>
                  <a:lnTo>
                    <a:pt x="1348016" y="1014184"/>
                  </a:lnTo>
                  <a:lnTo>
                    <a:pt x="1351499" y="1013585"/>
                  </a:lnTo>
                  <a:lnTo>
                    <a:pt x="1354983" y="1012989"/>
                  </a:lnTo>
                  <a:lnTo>
                    <a:pt x="1358466" y="1012396"/>
                  </a:lnTo>
                  <a:lnTo>
                    <a:pt x="1361949" y="1011805"/>
                  </a:lnTo>
                  <a:lnTo>
                    <a:pt x="1365432" y="1011381"/>
                  </a:lnTo>
                  <a:lnTo>
                    <a:pt x="1368916" y="1011189"/>
                  </a:lnTo>
                  <a:lnTo>
                    <a:pt x="1372399" y="1010998"/>
                  </a:lnTo>
                  <a:lnTo>
                    <a:pt x="1375882" y="1010808"/>
                  </a:lnTo>
                  <a:lnTo>
                    <a:pt x="1379365" y="1010619"/>
                  </a:lnTo>
                  <a:lnTo>
                    <a:pt x="1382849" y="1010430"/>
                  </a:lnTo>
                  <a:lnTo>
                    <a:pt x="1386332" y="1010243"/>
                  </a:lnTo>
                  <a:lnTo>
                    <a:pt x="1389815" y="1012614"/>
                  </a:lnTo>
                  <a:lnTo>
                    <a:pt x="1393298" y="1015373"/>
                  </a:lnTo>
                  <a:lnTo>
                    <a:pt x="1396782" y="1018624"/>
                  </a:lnTo>
                  <a:lnTo>
                    <a:pt x="1400265" y="1021845"/>
                  </a:lnTo>
                  <a:lnTo>
                    <a:pt x="1403748" y="1024794"/>
                  </a:lnTo>
                  <a:lnTo>
                    <a:pt x="1407231" y="1025205"/>
                  </a:lnTo>
                  <a:lnTo>
                    <a:pt x="1410715" y="1025613"/>
                  </a:lnTo>
                  <a:lnTo>
                    <a:pt x="1414198" y="1026019"/>
                  </a:lnTo>
                  <a:lnTo>
                    <a:pt x="1417681" y="1026424"/>
                  </a:lnTo>
                  <a:lnTo>
                    <a:pt x="1421164" y="1027114"/>
                  </a:lnTo>
                  <a:lnTo>
                    <a:pt x="1424648" y="1028746"/>
                  </a:lnTo>
                  <a:lnTo>
                    <a:pt x="1428131" y="1030366"/>
                  </a:lnTo>
                  <a:lnTo>
                    <a:pt x="1431614" y="1031975"/>
                  </a:lnTo>
                  <a:lnTo>
                    <a:pt x="1435097" y="1030806"/>
                  </a:lnTo>
                  <a:lnTo>
                    <a:pt x="1438580" y="1029632"/>
                  </a:lnTo>
                  <a:lnTo>
                    <a:pt x="1442064" y="1028461"/>
                  </a:lnTo>
                  <a:lnTo>
                    <a:pt x="1445547" y="1027295"/>
                  </a:lnTo>
                  <a:lnTo>
                    <a:pt x="1449030" y="1026132"/>
                  </a:lnTo>
                  <a:lnTo>
                    <a:pt x="1452513" y="1024973"/>
                  </a:lnTo>
                  <a:lnTo>
                    <a:pt x="1455997" y="1023818"/>
                  </a:lnTo>
                  <a:lnTo>
                    <a:pt x="1459480" y="1022666"/>
                  </a:lnTo>
                  <a:lnTo>
                    <a:pt x="1462963" y="1029902"/>
                  </a:lnTo>
                  <a:lnTo>
                    <a:pt x="1466446" y="1035266"/>
                  </a:lnTo>
                  <a:lnTo>
                    <a:pt x="1469930" y="1034113"/>
                  </a:lnTo>
                  <a:lnTo>
                    <a:pt x="1473413" y="1032964"/>
                  </a:lnTo>
                  <a:lnTo>
                    <a:pt x="1476896" y="1031819"/>
                  </a:lnTo>
                  <a:lnTo>
                    <a:pt x="1480379" y="1030678"/>
                  </a:lnTo>
                  <a:lnTo>
                    <a:pt x="1483863" y="1029539"/>
                  </a:lnTo>
                  <a:lnTo>
                    <a:pt x="1487346" y="1028405"/>
                  </a:lnTo>
                  <a:lnTo>
                    <a:pt x="1490829" y="1027274"/>
                  </a:lnTo>
                  <a:lnTo>
                    <a:pt x="1494312" y="1026165"/>
                  </a:lnTo>
                  <a:lnTo>
                    <a:pt x="1497796" y="1025135"/>
                  </a:lnTo>
                  <a:lnTo>
                    <a:pt x="1501279" y="1024109"/>
                  </a:lnTo>
                  <a:lnTo>
                    <a:pt x="1504762" y="1023086"/>
                  </a:lnTo>
                  <a:lnTo>
                    <a:pt x="1508245" y="1022066"/>
                  </a:lnTo>
                  <a:lnTo>
                    <a:pt x="1511729" y="1038973"/>
                  </a:lnTo>
                  <a:lnTo>
                    <a:pt x="1515212" y="1037714"/>
                  </a:lnTo>
                  <a:lnTo>
                    <a:pt x="1518695" y="1036460"/>
                  </a:lnTo>
                  <a:lnTo>
                    <a:pt x="1522178" y="1035282"/>
                  </a:lnTo>
                  <a:lnTo>
                    <a:pt x="1525662" y="1034720"/>
                  </a:lnTo>
                  <a:lnTo>
                    <a:pt x="1529145" y="1034159"/>
                  </a:lnTo>
                  <a:lnTo>
                    <a:pt x="1532628" y="1033601"/>
                  </a:lnTo>
                  <a:lnTo>
                    <a:pt x="1536111" y="1034231"/>
                  </a:lnTo>
                  <a:lnTo>
                    <a:pt x="1539595" y="1035032"/>
                  </a:lnTo>
                  <a:lnTo>
                    <a:pt x="1543078" y="1035829"/>
                  </a:lnTo>
                  <a:lnTo>
                    <a:pt x="1546561" y="1036622"/>
                  </a:lnTo>
                  <a:lnTo>
                    <a:pt x="1550044" y="1037393"/>
                  </a:lnTo>
                  <a:lnTo>
                    <a:pt x="1553528" y="1037105"/>
                  </a:lnTo>
                  <a:lnTo>
                    <a:pt x="1557011" y="1036819"/>
                  </a:lnTo>
                  <a:lnTo>
                    <a:pt x="1560494" y="1036534"/>
                  </a:lnTo>
                  <a:lnTo>
                    <a:pt x="1563977" y="1036250"/>
                  </a:lnTo>
                  <a:lnTo>
                    <a:pt x="1567461" y="1035967"/>
                  </a:lnTo>
                  <a:lnTo>
                    <a:pt x="1570944" y="1035685"/>
                  </a:lnTo>
                  <a:lnTo>
                    <a:pt x="1574427" y="1035405"/>
                  </a:lnTo>
                  <a:lnTo>
                    <a:pt x="1577910" y="1035125"/>
                  </a:lnTo>
                  <a:lnTo>
                    <a:pt x="1581394" y="1034195"/>
                  </a:lnTo>
                  <a:lnTo>
                    <a:pt x="1584877" y="1033215"/>
                  </a:lnTo>
                  <a:lnTo>
                    <a:pt x="1588360" y="1032238"/>
                  </a:lnTo>
                  <a:lnTo>
                    <a:pt x="1591843" y="1031264"/>
                  </a:lnTo>
                  <a:lnTo>
                    <a:pt x="1595327" y="1030300"/>
                  </a:lnTo>
                  <a:lnTo>
                    <a:pt x="1598810" y="1029442"/>
                  </a:lnTo>
                  <a:lnTo>
                    <a:pt x="1602293" y="1028586"/>
                  </a:lnTo>
                  <a:lnTo>
                    <a:pt x="1605776" y="1027733"/>
                  </a:lnTo>
                  <a:lnTo>
                    <a:pt x="1609260" y="1026883"/>
                  </a:lnTo>
                  <a:lnTo>
                    <a:pt x="1612743" y="1026035"/>
                  </a:lnTo>
                  <a:lnTo>
                    <a:pt x="1616226" y="1025190"/>
                  </a:lnTo>
                  <a:lnTo>
                    <a:pt x="1619709" y="1031640"/>
                  </a:lnTo>
                  <a:lnTo>
                    <a:pt x="1623193" y="1032409"/>
                  </a:lnTo>
                  <a:lnTo>
                    <a:pt x="1626676" y="1033804"/>
                  </a:lnTo>
                  <a:lnTo>
                    <a:pt x="1630159" y="1035203"/>
                  </a:lnTo>
                  <a:lnTo>
                    <a:pt x="1633642" y="1036594"/>
                  </a:lnTo>
                  <a:lnTo>
                    <a:pt x="1637126" y="1037029"/>
                  </a:lnTo>
                  <a:lnTo>
                    <a:pt x="1640609" y="1037139"/>
                  </a:lnTo>
                  <a:lnTo>
                    <a:pt x="1644092" y="1037247"/>
                  </a:lnTo>
                  <a:lnTo>
                    <a:pt x="1647575" y="1036713"/>
                  </a:lnTo>
                  <a:lnTo>
                    <a:pt x="1651059" y="1035560"/>
                  </a:lnTo>
                  <a:lnTo>
                    <a:pt x="1654542" y="1034410"/>
                  </a:lnTo>
                  <a:lnTo>
                    <a:pt x="1658025" y="1033262"/>
                  </a:lnTo>
                  <a:lnTo>
                    <a:pt x="1661508" y="1032118"/>
                  </a:lnTo>
                  <a:lnTo>
                    <a:pt x="1664992" y="1030977"/>
                  </a:lnTo>
                  <a:lnTo>
                    <a:pt x="1668475" y="1029876"/>
                  </a:lnTo>
                  <a:lnTo>
                    <a:pt x="1671958" y="1029790"/>
                  </a:lnTo>
                  <a:lnTo>
                    <a:pt x="1675441" y="1029703"/>
                  </a:lnTo>
                  <a:lnTo>
                    <a:pt x="1678925" y="1029618"/>
                  </a:lnTo>
                  <a:lnTo>
                    <a:pt x="1682408" y="1029532"/>
                  </a:lnTo>
                  <a:lnTo>
                    <a:pt x="1685891" y="1029485"/>
                  </a:lnTo>
                  <a:lnTo>
                    <a:pt x="1689374" y="1029608"/>
                  </a:lnTo>
                  <a:lnTo>
                    <a:pt x="1692858" y="1029730"/>
                  </a:lnTo>
                  <a:lnTo>
                    <a:pt x="1696341" y="1029852"/>
                  </a:lnTo>
                  <a:lnTo>
                    <a:pt x="1699824" y="1029973"/>
                  </a:lnTo>
                  <a:lnTo>
                    <a:pt x="1703307" y="1030094"/>
                  </a:lnTo>
                  <a:lnTo>
                    <a:pt x="1706791" y="1030214"/>
                  </a:lnTo>
                  <a:lnTo>
                    <a:pt x="1710274" y="1029550"/>
                  </a:lnTo>
                  <a:lnTo>
                    <a:pt x="1713757" y="1028565"/>
                  </a:lnTo>
                  <a:lnTo>
                    <a:pt x="1717240" y="1027583"/>
                  </a:lnTo>
                  <a:lnTo>
                    <a:pt x="1720723" y="1026604"/>
                  </a:lnTo>
                  <a:lnTo>
                    <a:pt x="1724207" y="1025627"/>
                  </a:lnTo>
                  <a:lnTo>
                    <a:pt x="1727690" y="1024653"/>
                  </a:lnTo>
                  <a:lnTo>
                    <a:pt x="1731173" y="1023682"/>
                  </a:lnTo>
                  <a:lnTo>
                    <a:pt x="1734656" y="1022713"/>
                  </a:lnTo>
                  <a:lnTo>
                    <a:pt x="1738140" y="1022352"/>
                  </a:lnTo>
                  <a:lnTo>
                    <a:pt x="1741623" y="1022365"/>
                  </a:lnTo>
                  <a:lnTo>
                    <a:pt x="1745106" y="1022377"/>
                  </a:lnTo>
                  <a:lnTo>
                    <a:pt x="1748589" y="1022390"/>
                  </a:lnTo>
                  <a:lnTo>
                    <a:pt x="1752073" y="1022402"/>
                  </a:lnTo>
                  <a:lnTo>
                    <a:pt x="1755556" y="1022415"/>
                  </a:lnTo>
                  <a:lnTo>
                    <a:pt x="1759039" y="1022427"/>
                  </a:lnTo>
                  <a:lnTo>
                    <a:pt x="1762522" y="1022439"/>
                  </a:lnTo>
                  <a:lnTo>
                    <a:pt x="1766006" y="1022409"/>
                  </a:lnTo>
                  <a:lnTo>
                    <a:pt x="1769489" y="1022342"/>
                  </a:lnTo>
                  <a:lnTo>
                    <a:pt x="1772972" y="1022274"/>
                  </a:lnTo>
                  <a:lnTo>
                    <a:pt x="1776455" y="1022207"/>
                  </a:lnTo>
                  <a:lnTo>
                    <a:pt x="1779939" y="1022140"/>
                  </a:lnTo>
                  <a:lnTo>
                    <a:pt x="1783422" y="1021605"/>
                  </a:lnTo>
                  <a:lnTo>
                    <a:pt x="1786905" y="1020845"/>
                  </a:lnTo>
                  <a:lnTo>
                    <a:pt x="1790388" y="1020087"/>
                  </a:lnTo>
                  <a:lnTo>
                    <a:pt x="1793872" y="1019331"/>
                  </a:lnTo>
                  <a:lnTo>
                    <a:pt x="1797355" y="1018577"/>
                  </a:lnTo>
                  <a:lnTo>
                    <a:pt x="1800838" y="1017826"/>
                  </a:lnTo>
                  <a:lnTo>
                    <a:pt x="1804321" y="1017136"/>
                  </a:lnTo>
                  <a:lnTo>
                    <a:pt x="1807805" y="1016684"/>
                  </a:lnTo>
                  <a:lnTo>
                    <a:pt x="1811288" y="1016234"/>
                  </a:lnTo>
                  <a:lnTo>
                    <a:pt x="1814771" y="1015786"/>
                  </a:lnTo>
                  <a:lnTo>
                    <a:pt x="1818254" y="1015339"/>
                  </a:lnTo>
                  <a:lnTo>
                    <a:pt x="1821738" y="1014894"/>
                  </a:lnTo>
                  <a:lnTo>
                    <a:pt x="1825221" y="1014450"/>
                  </a:lnTo>
                  <a:lnTo>
                    <a:pt x="1828704" y="1014577"/>
                  </a:lnTo>
                  <a:lnTo>
                    <a:pt x="1832187" y="1014917"/>
                  </a:lnTo>
                  <a:lnTo>
                    <a:pt x="1835671" y="1015255"/>
                  </a:lnTo>
                  <a:lnTo>
                    <a:pt x="1839154" y="1015591"/>
                  </a:lnTo>
                  <a:lnTo>
                    <a:pt x="1842637" y="1015927"/>
                  </a:lnTo>
                  <a:lnTo>
                    <a:pt x="1846120" y="1017105"/>
                  </a:lnTo>
                  <a:lnTo>
                    <a:pt x="1849604" y="1018399"/>
                  </a:lnTo>
                  <a:lnTo>
                    <a:pt x="1853087" y="1019685"/>
                  </a:lnTo>
                  <a:lnTo>
                    <a:pt x="1856570" y="1019501"/>
                  </a:lnTo>
                  <a:lnTo>
                    <a:pt x="1860053" y="1018485"/>
                  </a:lnTo>
                  <a:lnTo>
                    <a:pt x="1863537" y="1017472"/>
                  </a:lnTo>
                  <a:lnTo>
                    <a:pt x="1867020" y="1016461"/>
                  </a:lnTo>
                  <a:lnTo>
                    <a:pt x="1870503" y="1015453"/>
                  </a:lnTo>
                  <a:lnTo>
                    <a:pt x="1873986" y="1014447"/>
                  </a:lnTo>
                  <a:lnTo>
                    <a:pt x="1877470" y="1013821"/>
                  </a:lnTo>
                  <a:lnTo>
                    <a:pt x="1880953" y="1015105"/>
                  </a:lnTo>
                  <a:lnTo>
                    <a:pt x="1884436" y="1016382"/>
                  </a:lnTo>
                  <a:lnTo>
                    <a:pt x="1887919" y="1017652"/>
                  </a:lnTo>
                  <a:lnTo>
                    <a:pt x="1891403" y="1018390"/>
                  </a:lnTo>
                  <a:lnTo>
                    <a:pt x="1894886" y="1019085"/>
                  </a:lnTo>
                  <a:lnTo>
                    <a:pt x="1898369" y="1019777"/>
                  </a:lnTo>
                  <a:lnTo>
                    <a:pt x="1901852" y="1019379"/>
                  </a:lnTo>
                  <a:lnTo>
                    <a:pt x="1905336" y="1018500"/>
                  </a:lnTo>
                  <a:lnTo>
                    <a:pt x="1908819" y="1017623"/>
                  </a:lnTo>
                  <a:lnTo>
                    <a:pt x="1912302" y="1016748"/>
                  </a:lnTo>
                  <a:lnTo>
                    <a:pt x="1915785" y="1015875"/>
                  </a:lnTo>
                  <a:lnTo>
                    <a:pt x="1919269" y="1015005"/>
                  </a:lnTo>
                  <a:lnTo>
                    <a:pt x="1922752" y="1014136"/>
                  </a:lnTo>
                  <a:lnTo>
                    <a:pt x="1926235" y="1013270"/>
                  </a:lnTo>
                  <a:lnTo>
                    <a:pt x="1929718" y="1012898"/>
                  </a:lnTo>
                  <a:lnTo>
                    <a:pt x="1933202" y="1012852"/>
                  </a:lnTo>
                  <a:lnTo>
                    <a:pt x="1936685" y="1012807"/>
                  </a:lnTo>
                  <a:lnTo>
                    <a:pt x="1940168" y="1012762"/>
                  </a:lnTo>
                  <a:lnTo>
                    <a:pt x="1943651" y="1012717"/>
                  </a:lnTo>
                  <a:lnTo>
                    <a:pt x="1947135" y="1013223"/>
                  </a:lnTo>
                  <a:lnTo>
                    <a:pt x="1950618" y="1013769"/>
                  </a:lnTo>
                  <a:lnTo>
                    <a:pt x="1954101" y="1013356"/>
                  </a:lnTo>
                  <a:lnTo>
                    <a:pt x="1957584" y="1012944"/>
                  </a:lnTo>
                  <a:lnTo>
                    <a:pt x="1961068" y="1012533"/>
                  </a:lnTo>
                  <a:lnTo>
                    <a:pt x="1964551" y="1012123"/>
                  </a:lnTo>
                  <a:lnTo>
                    <a:pt x="1968034" y="1011715"/>
                  </a:lnTo>
                  <a:lnTo>
                    <a:pt x="1971517" y="1011307"/>
                  </a:lnTo>
                  <a:lnTo>
                    <a:pt x="1975001" y="1010901"/>
                  </a:lnTo>
                  <a:lnTo>
                    <a:pt x="1978484" y="1010497"/>
                  </a:lnTo>
                  <a:lnTo>
                    <a:pt x="1981967" y="1010093"/>
                  </a:lnTo>
                  <a:lnTo>
                    <a:pt x="1985450" y="1009843"/>
                  </a:lnTo>
                  <a:lnTo>
                    <a:pt x="1988934" y="1009804"/>
                  </a:lnTo>
                  <a:lnTo>
                    <a:pt x="1992417" y="1009765"/>
                  </a:lnTo>
                  <a:lnTo>
                    <a:pt x="1995900" y="1009726"/>
                  </a:lnTo>
                  <a:lnTo>
                    <a:pt x="1999383" y="1009688"/>
                  </a:lnTo>
                  <a:lnTo>
                    <a:pt x="2002867" y="1012497"/>
                  </a:lnTo>
                  <a:lnTo>
                    <a:pt x="2006350" y="1017446"/>
                  </a:lnTo>
                  <a:lnTo>
                    <a:pt x="2009833" y="1019331"/>
                  </a:lnTo>
                  <a:lnTo>
                    <a:pt x="2013316" y="1025809"/>
                  </a:lnTo>
                  <a:lnTo>
                    <a:pt x="2016799" y="1026442"/>
                  </a:lnTo>
                  <a:lnTo>
                    <a:pt x="2020283" y="1027073"/>
                  </a:lnTo>
                  <a:lnTo>
                    <a:pt x="2023766" y="1027702"/>
                  </a:lnTo>
                  <a:lnTo>
                    <a:pt x="2027249" y="1028327"/>
                  </a:lnTo>
                  <a:lnTo>
                    <a:pt x="2030732" y="1028704"/>
                  </a:lnTo>
                  <a:lnTo>
                    <a:pt x="2034216" y="1028807"/>
                  </a:lnTo>
                  <a:lnTo>
                    <a:pt x="2037699" y="1028910"/>
                  </a:lnTo>
                  <a:lnTo>
                    <a:pt x="2041182" y="1029013"/>
                  </a:lnTo>
                  <a:lnTo>
                    <a:pt x="2044665" y="1029115"/>
                  </a:lnTo>
                  <a:lnTo>
                    <a:pt x="2048149" y="1029217"/>
                  </a:lnTo>
                  <a:lnTo>
                    <a:pt x="2051632" y="1029322"/>
                  </a:lnTo>
                  <a:lnTo>
                    <a:pt x="2055115" y="1030447"/>
                  </a:lnTo>
                  <a:lnTo>
                    <a:pt x="2058598" y="1031565"/>
                  </a:lnTo>
                  <a:lnTo>
                    <a:pt x="2062082" y="1032679"/>
                  </a:lnTo>
                  <a:lnTo>
                    <a:pt x="2065565" y="1032361"/>
                  </a:lnTo>
                  <a:lnTo>
                    <a:pt x="2069048" y="1031612"/>
                  </a:lnTo>
                  <a:lnTo>
                    <a:pt x="2072531" y="1030864"/>
                  </a:lnTo>
                  <a:lnTo>
                    <a:pt x="2076015" y="1030119"/>
                  </a:lnTo>
                  <a:lnTo>
                    <a:pt x="2079498" y="1029374"/>
                  </a:lnTo>
                  <a:lnTo>
                    <a:pt x="2082981" y="1028632"/>
                  </a:lnTo>
                  <a:lnTo>
                    <a:pt x="2086464" y="1027891"/>
                  </a:lnTo>
                  <a:lnTo>
                    <a:pt x="2089948" y="1027152"/>
                  </a:lnTo>
                  <a:lnTo>
                    <a:pt x="2089948" y="1027152"/>
                  </a:lnTo>
                  <a:lnTo>
                    <a:pt x="2093431" y="1026415"/>
                  </a:lnTo>
                  <a:lnTo>
                    <a:pt x="2096914" y="1025679"/>
                  </a:lnTo>
                  <a:lnTo>
                    <a:pt x="2100397" y="1024946"/>
                  </a:lnTo>
                  <a:lnTo>
                    <a:pt x="2103881" y="1024213"/>
                  </a:lnTo>
                  <a:lnTo>
                    <a:pt x="2107364" y="1023483"/>
                  </a:lnTo>
                  <a:lnTo>
                    <a:pt x="2110847" y="1022754"/>
                  </a:lnTo>
                  <a:lnTo>
                    <a:pt x="2114330" y="1022710"/>
                  </a:lnTo>
                  <a:lnTo>
                    <a:pt x="2117814" y="1025322"/>
                  </a:lnTo>
                  <a:lnTo>
                    <a:pt x="2121297" y="1026285"/>
                  </a:lnTo>
                  <a:lnTo>
                    <a:pt x="2124780" y="1026089"/>
                  </a:lnTo>
                  <a:lnTo>
                    <a:pt x="2128263" y="1025895"/>
                  </a:lnTo>
                  <a:lnTo>
                    <a:pt x="2131747" y="1025701"/>
                  </a:lnTo>
                  <a:lnTo>
                    <a:pt x="2135230" y="1025508"/>
                  </a:lnTo>
                  <a:lnTo>
                    <a:pt x="2138713" y="1025315"/>
                  </a:lnTo>
                  <a:lnTo>
                    <a:pt x="2142196" y="1025123"/>
                  </a:lnTo>
                  <a:lnTo>
                    <a:pt x="2145680" y="1024931"/>
                  </a:lnTo>
                  <a:lnTo>
                    <a:pt x="2149163" y="1028536"/>
                  </a:lnTo>
                  <a:lnTo>
                    <a:pt x="2152646" y="1035937"/>
                  </a:lnTo>
                  <a:lnTo>
                    <a:pt x="2156129" y="1036489"/>
                  </a:lnTo>
                  <a:lnTo>
                    <a:pt x="2159613" y="1036091"/>
                  </a:lnTo>
                  <a:lnTo>
                    <a:pt x="2163096" y="1035693"/>
                  </a:lnTo>
                  <a:lnTo>
                    <a:pt x="2166579" y="1035297"/>
                  </a:lnTo>
                  <a:lnTo>
                    <a:pt x="2170062" y="1034901"/>
                  </a:lnTo>
                  <a:lnTo>
                    <a:pt x="2173546" y="1034507"/>
                  </a:lnTo>
                  <a:lnTo>
                    <a:pt x="2177029" y="1034113"/>
                  </a:lnTo>
                  <a:lnTo>
                    <a:pt x="2180512" y="1033721"/>
                  </a:lnTo>
                  <a:lnTo>
                    <a:pt x="2183995" y="1042574"/>
                  </a:lnTo>
                  <a:lnTo>
                    <a:pt x="2187479" y="1042293"/>
                  </a:lnTo>
                  <a:lnTo>
                    <a:pt x="2190962" y="1042602"/>
                  </a:lnTo>
                  <a:lnTo>
                    <a:pt x="2194445" y="1042910"/>
                  </a:lnTo>
                  <a:lnTo>
                    <a:pt x="2197928" y="1043216"/>
                  </a:lnTo>
                  <a:lnTo>
                    <a:pt x="2201412" y="1043521"/>
                  </a:lnTo>
                  <a:lnTo>
                    <a:pt x="2204895" y="1043826"/>
                  </a:lnTo>
                  <a:lnTo>
                    <a:pt x="2208378" y="1044129"/>
                  </a:lnTo>
                  <a:lnTo>
                    <a:pt x="2211861" y="1044463"/>
                  </a:lnTo>
                  <a:lnTo>
                    <a:pt x="2215345" y="1044811"/>
                  </a:lnTo>
                  <a:lnTo>
                    <a:pt x="2218828" y="1045157"/>
                  </a:lnTo>
                  <a:lnTo>
                    <a:pt x="2222311" y="1045502"/>
                  </a:lnTo>
                  <a:lnTo>
                    <a:pt x="2225794" y="1045845"/>
                  </a:lnTo>
                  <a:lnTo>
                    <a:pt x="2229278" y="1046188"/>
                  </a:lnTo>
                  <a:lnTo>
                    <a:pt x="2232761" y="1046529"/>
                  </a:lnTo>
                  <a:lnTo>
                    <a:pt x="2236244" y="1046869"/>
                  </a:lnTo>
                  <a:lnTo>
                    <a:pt x="2239727" y="1046605"/>
                  </a:lnTo>
                  <a:lnTo>
                    <a:pt x="2243211" y="1045949"/>
                  </a:lnTo>
                  <a:lnTo>
                    <a:pt x="2246694" y="1045295"/>
                  </a:lnTo>
                  <a:lnTo>
                    <a:pt x="2250177" y="1044642"/>
                  </a:lnTo>
                  <a:lnTo>
                    <a:pt x="2253660" y="1043990"/>
                  </a:lnTo>
                  <a:lnTo>
                    <a:pt x="2257144" y="1043340"/>
                  </a:lnTo>
                  <a:lnTo>
                    <a:pt x="2260627" y="1042691"/>
                  </a:lnTo>
                  <a:lnTo>
                    <a:pt x="2264110" y="1042044"/>
                  </a:lnTo>
                  <a:lnTo>
                    <a:pt x="2267593" y="1041398"/>
                  </a:lnTo>
                  <a:lnTo>
                    <a:pt x="2271077" y="1040753"/>
                  </a:lnTo>
                  <a:lnTo>
                    <a:pt x="2274560" y="1040110"/>
                  </a:lnTo>
                  <a:lnTo>
                    <a:pt x="2278043" y="1039541"/>
                  </a:lnTo>
                  <a:lnTo>
                    <a:pt x="2281526" y="1039161"/>
                  </a:lnTo>
                  <a:lnTo>
                    <a:pt x="2285010" y="1038781"/>
                  </a:lnTo>
                  <a:lnTo>
                    <a:pt x="2288493" y="1038403"/>
                  </a:lnTo>
                  <a:lnTo>
                    <a:pt x="2291976" y="1038025"/>
                  </a:lnTo>
                  <a:lnTo>
                    <a:pt x="2295459" y="1037649"/>
                  </a:lnTo>
                  <a:lnTo>
                    <a:pt x="2298942" y="1037273"/>
                  </a:lnTo>
                  <a:lnTo>
                    <a:pt x="2302426" y="1036898"/>
                  </a:lnTo>
                  <a:lnTo>
                    <a:pt x="2305909" y="1036525"/>
                  </a:lnTo>
                  <a:lnTo>
                    <a:pt x="2309392" y="1036152"/>
                  </a:lnTo>
                  <a:lnTo>
                    <a:pt x="2312875" y="1036293"/>
                  </a:lnTo>
                  <a:lnTo>
                    <a:pt x="2316359" y="1036822"/>
                  </a:lnTo>
                  <a:lnTo>
                    <a:pt x="2319842" y="1037348"/>
                  </a:lnTo>
                  <a:lnTo>
                    <a:pt x="2323325" y="1037872"/>
                  </a:lnTo>
                  <a:lnTo>
                    <a:pt x="2326808" y="1038395"/>
                  </a:lnTo>
                  <a:lnTo>
                    <a:pt x="2330292" y="1038278"/>
                  </a:lnTo>
                  <a:lnTo>
                    <a:pt x="2333775" y="1037907"/>
                  </a:lnTo>
                  <a:lnTo>
                    <a:pt x="2337258" y="1037537"/>
                  </a:lnTo>
                  <a:lnTo>
                    <a:pt x="2340741" y="1038445"/>
                  </a:lnTo>
                  <a:lnTo>
                    <a:pt x="2344225" y="1040732"/>
                  </a:lnTo>
                  <a:lnTo>
                    <a:pt x="2347708" y="1040160"/>
                  </a:lnTo>
                  <a:lnTo>
                    <a:pt x="2351191" y="1039128"/>
                  </a:lnTo>
                  <a:lnTo>
                    <a:pt x="2354674" y="1038098"/>
                  </a:lnTo>
                  <a:lnTo>
                    <a:pt x="2358158" y="1037069"/>
                  </a:lnTo>
                  <a:lnTo>
                    <a:pt x="2361641" y="1036043"/>
                  </a:lnTo>
                  <a:lnTo>
                    <a:pt x="2365124" y="1035017"/>
                  </a:lnTo>
                  <a:lnTo>
                    <a:pt x="2368607" y="1034136"/>
                  </a:lnTo>
                  <a:lnTo>
                    <a:pt x="2372091" y="1033482"/>
                  </a:lnTo>
                  <a:lnTo>
                    <a:pt x="2375574" y="1032828"/>
                  </a:lnTo>
                  <a:lnTo>
                    <a:pt x="2379057" y="1032176"/>
                  </a:lnTo>
                  <a:lnTo>
                    <a:pt x="2382540" y="1031526"/>
                  </a:lnTo>
                  <a:lnTo>
                    <a:pt x="2386024" y="1032910"/>
                  </a:lnTo>
                  <a:lnTo>
                    <a:pt x="2389507" y="1036052"/>
                  </a:lnTo>
                  <a:lnTo>
                    <a:pt x="2392990" y="1035986"/>
                  </a:lnTo>
                  <a:lnTo>
                    <a:pt x="2396473" y="1035627"/>
                  </a:lnTo>
                  <a:lnTo>
                    <a:pt x="2399957" y="1035269"/>
                  </a:lnTo>
                  <a:lnTo>
                    <a:pt x="2403440" y="1034912"/>
                  </a:lnTo>
                  <a:lnTo>
                    <a:pt x="2406923" y="1034556"/>
                  </a:lnTo>
                  <a:lnTo>
                    <a:pt x="2410406" y="1034201"/>
                  </a:lnTo>
                  <a:lnTo>
                    <a:pt x="2413890" y="1033846"/>
                  </a:lnTo>
                  <a:lnTo>
                    <a:pt x="2417373" y="1033493"/>
                  </a:lnTo>
                  <a:lnTo>
                    <a:pt x="2420856" y="1033853"/>
                  </a:lnTo>
                  <a:lnTo>
                    <a:pt x="2424339" y="1034363"/>
                  </a:lnTo>
                  <a:lnTo>
                    <a:pt x="2427823" y="1034872"/>
                  </a:lnTo>
                  <a:lnTo>
                    <a:pt x="2431306" y="1035378"/>
                  </a:lnTo>
                  <a:lnTo>
                    <a:pt x="2434789" y="1035882"/>
                  </a:lnTo>
                  <a:lnTo>
                    <a:pt x="2438272" y="1035832"/>
                  </a:lnTo>
                  <a:lnTo>
                    <a:pt x="2441756" y="1035765"/>
                  </a:lnTo>
                  <a:lnTo>
                    <a:pt x="2445239" y="1035698"/>
                  </a:lnTo>
                  <a:lnTo>
                    <a:pt x="2448722" y="1035631"/>
                  </a:lnTo>
                  <a:lnTo>
                    <a:pt x="2452205" y="1041042"/>
                  </a:lnTo>
                  <a:lnTo>
                    <a:pt x="2455689" y="1040898"/>
                  </a:lnTo>
                  <a:lnTo>
                    <a:pt x="2459172" y="1040755"/>
                  </a:lnTo>
                  <a:lnTo>
                    <a:pt x="2462655" y="1040612"/>
                  </a:lnTo>
                  <a:lnTo>
                    <a:pt x="2466138" y="1040469"/>
                  </a:lnTo>
                  <a:lnTo>
                    <a:pt x="2469622" y="1040326"/>
                  </a:lnTo>
                  <a:lnTo>
                    <a:pt x="2473105" y="1040184"/>
                  </a:lnTo>
                  <a:lnTo>
                    <a:pt x="2476588" y="1040447"/>
                  </a:lnTo>
                  <a:lnTo>
                    <a:pt x="2480071" y="1040932"/>
                  </a:lnTo>
                  <a:lnTo>
                    <a:pt x="2483555" y="1041415"/>
                  </a:lnTo>
                  <a:lnTo>
                    <a:pt x="2487038" y="1041472"/>
                  </a:lnTo>
                  <a:lnTo>
                    <a:pt x="2490521" y="1040914"/>
                  </a:lnTo>
                  <a:lnTo>
                    <a:pt x="2494004" y="1040357"/>
                  </a:lnTo>
                  <a:lnTo>
                    <a:pt x="2497488" y="1039801"/>
                  </a:lnTo>
                  <a:lnTo>
                    <a:pt x="2500971" y="1039247"/>
                  </a:lnTo>
                  <a:lnTo>
                    <a:pt x="2504454" y="1038693"/>
                  </a:lnTo>
                  <a:lnTo>
                    <a:pt x="2507937" y="1038141"/>
                  </a:lnTo>
                  <a:lnTo>
                    <a:pt x="2511421" y="1037783"/>
                  </a:lnTo>
                  <a:lnTo>
                    <a:pt x="2514904" y="1037439"/>
                  </a:lnTo>
                  <a:lnTo>
                    <a:pt x="2518387" y="1037097"/>
                  </a:lnTo>
                  <a:lnTo>
                    <a:pt x="2521870" y="1036755"/>
                  </a:lnTo>
                  <a:lnTo>
                    <a:pt x="2525354" y="1036414"/>
                  </a:lnTo>
                  <a:lnTo>
                    <a:pt x="2528837" y="1036073"/>
                  </a:lnTo>
                  <a:lnTo>
                    <a:pt x="2532320" y="1035734"/>
                  </a:lnTo>
                  <a:lnTo>
                    <a:pt x="2535803" y="1035395"/>
                  </a:lnTo>
                  <a:lnTo>
                    <a:pt x="2539287" y="1034825"/>
                  </a:lnTo>
                  <a:lnTo>
                    <a:pt x="2542770" y="1034214"/>
                  </a:lnTo>
                  <a:lnTo>
                    <a:pt x="2546253" y="1033605"/>
                  </a:lnTo>
                  <a:lnTo>
                    <a:pt x="2549736" y="1032996"/>
                  </a:lnTo>
                  <a:lnTo>
                    <a:pt x="2553220" y="1032388"/>
                  </a:lnTo>
                  <a:lnTo>
                    <a:pt x="2556703" y="1032864"/>
                  </a:lnTo>
                  <a:lnTo>
                    <a:pt x="2560186" y="1033349"/>
                  </a:lnTo>
                  <a:lnTo>
                    <a:pt x="2563669" y="1033833"/>
                  </a:lnTo>
                  <a:lnTo>
                    <a:pt x="2567153" y="1034314"/>
                  </a:lnTo>
                  <a:lnTo>
                    <a:pt x="2570636" y="1034715"/>
                  </a:lnTo>
                  <a:lnTo>
                    <a:pt x="2574119" y="1034614"/>
                  </a:lnTo>
                  <a:lnTo>
                    <a:pt x="2577602" y="1034514"/>
                  </a:lnTo>
                  <a:lnTo>
                    <a:pt x="2581085" y="1034413"/>
                  </a:lnTo>
                  <a:lnTo>
                    <a:pt x="2584569" y="1034313"/>
                  </a:lnTo>
                  <a:lnTo>
                    <a:pt x="2588052" y="1034213"/>
                  </a:lnTo>
                  <a:lnTo>
                    <a:pt x="2591535" y="1034114"/>
                  </a:lnTo>
                  <a:lnTo>
                    <a:pt x="2595018" y="1034014"/>
                  </a:lnTo>
                  <a:lnTo>
                    <a:pt x="2598502" y="1033915"/>
                  </a:lnTo>
                  <a:lnTo>
                    <a:pt x="2601985" y="1033816"/>
                  </a:lnTo>
                  <a:lnTo>
                    <a:pt x="2605468" y="1033718"/>
                  </a:lnTo>
                  <a:lnTo>
                    <a:pt x="2608951" y="1033619"/>
                  </a:lnTo>
                  <a:lnTo>
                    <a:pt x="2612435" y="1033012"/>
                  </a:lnTo>
                  <a:lnTo>
                    <a:pt x="2615918" y="1032285"/>
                  </a:lnTo>
                  <a:lnTo>
                    <a:pt x="2619401" y="1031560"/>
                  </a:lnTo>
                  <a:lnTo>
                    <a:pt x="2622884" y="1030836"/>
                  </a:lnTo>
                  <a:lnTo>
                    <a:pt x="2626368" y="1030113"/>
                  </a:lnTo>
                  <a:lnTo>
                    <a:pt x="2629851" y="1029391"/>
                  </a:lnTo>
                  <a:lnTo>
                    <a:pt x="2633334" y="1028940"/>
                  </a:lnTo>
                  <a:lnTo>
                    <a:pt x="2636817" y="1029019"/>
                  </a:lnTo>
                  <a:lnTo>
                    <a:pt x="2640301" y="1029099"/>
                  </a:lnTo>
                  <a:lnTo>
                    <a:pt x="2643784" y="1029178"/>
                  </a:lnTo>
                  <a:lnTo>
                    <a:pt x="2647267" y="1029257"/>
                  </a:lnTo>
                  <a:lnTo>
                    <a:pt x="2650750" y="1029335"/>
                  </a:lnTo>
                  <a:lnTo>
                    <a:pt x="2654234" y="1029414"/>
                  </a:lnTo>
                  <a:lnTo>
                    <a:pt x="2657717" y="1030175"/>
                  </a:lnTo>
                  <a:lnTo>
                    <a:pt x="2661200" y="1031042"/>
                  </a:lnTo>
                  <a:lnTo>
                    <a:pt x="2664683" y="1031905"/>
                  </a:lnTo>
                  <a:lnTo>
                    <a:pt x="2668167" y="1032321"/>
                  </a:lnTo>
                  <a:lnTo>
                    <a:pt x="2671650" y="1032473"/>
                  </a:lnTo>
                  <a:lnTo>
                    <a:pt x="2675133" y="1032625"/>
                  </a:lnTo>
                  <a:lnTo>
                    <a:pt x="2678616" y="1032776"/>
                  </a:lnTo>
                  <a:lnTo>
                    <a:pt x="2682100" y="1032927"/>
                  </a:lnTo>
                  <a:lnTo>
                    <a:pt x="2685583" y="1033077"/>
                  </a:lnTo>
                  <a:lnTo>
                    <a:pt x="2689066" y="1033227"/>
                  </a:lnTo>
                  <a:lnTo>
                    <a:pt x="2692549" y="1033377"/>
                  </a:lnTo>
                  <a:lnTo>
                    <a:pt x="2696033" y="1035507"/>
                  </a:lnTo>
                  <a:lnTo>
                    <a:pt x="2699516" y="1034673"/>
                  </a:lnTo>
                  <a:lnTo>
                    <a:pt x="2702999" y="1033840"/>
                  </a:lnTo>
                  <a:lnTo>
                    <a:pt x="2706482" y="1033009"/>
                  </a:lnTo>
                  <a:lnTo>
                    <a:pt x="2709966" y="1032179"/>
                  </a:lnTo>
                  <a:lnTo>
                    <a:pt x="2713449" y="1036300"/>
                  </a:lnTo>
                  <a:lnTo>
                    <a:pt x="2716932" y="1038915"/>
                  </a:lnTo>
                  <a:lnTo>
                    <a:pt x="2720415" y="1039614"/>
                  </a:lnTo>
                  <a:lnTo>
                    <a:pt x="2723899" y="1040311"/>
                  </a:lnTo>
                  <a:lnTo>
                    <a:pt x="2727382" y="1041005"/>
                  </a:lnTo>
                  <a:lnTo>
                    <a:pt x="2730865" y="1041697"/>
                  </a:lnTo>
                  <a:lnTo>
                    <a:pt x="2734348" y="1042121"/>
                  </a:lnTo>
                  <a:lnTo>
                    <a:pt x="2737832" y="1041550"/>
                  </a:lnTo>
                  <a:lnTo>
                    <a:pt x="2741315" y="1040980"/>
                  </a:lnTo>
                  <a:lnTo>
                    <a:pt x="2744798" y="1040411"/>
                  </a:lnTo>
                  <a:lnTo>
                    <a:pt x="2748281" y="1039843"/>
                  </a:lnTo>
                  <a:lnTo>
                    <a:pt x="2751765" y="1039366"/>
                  </a:lnTo>
                  <a:lnTo>
                    <a:pt x="2755248" y="1039051"/>
                  </a:lnTo>
                  <a:lnTo>
                    <a:pt x="2758731" y="1038737"/>
                  </a:lnTo>
                  <a:lnTo>
                    <a:pt x="2762214" y="1038423"/>
                  </a:lnTo>
                  <a:lnTo>
                    <a:pt x="2765698" y="1038110"/>
                  </a:lnTo>
                  <a:lnTo>
                    <a:pt x="2769181" y="1037798"/>
                  </a:lnTo>
                  <a:lnTo>
                    <a:pt x="2772664" y="1037487"/>
                  </a:lnTo>
                  <a:lnTo>
                    <a:pt x="2776147" y="1036623"/>
                  </a:lnTo>
                  <a:lnTo>
                    <a:pt x="2779631" y="1035688"/>
                  </a:lnTo>
                  <a:lnTo>
                    <a:pt x="2783114" y="1034755"/>
                  </a:lnTo>
                  <a:lnTo>
                    <a:pt x="2786597" y="1033822"/>
                  </a:lnTo>
                  <a:lnTo>
                    <a:pt x="2790080" y="1032890"/>
                  </a:lnTo>
                  <a:lnTo>
                    <a:pt x="2793564" y="1031960"/>
                  </a:lnTo>
                  <a:lnTo>
                    <a:pt x="2797047" y="1031031"/>
                  </a:lnTo>
                  <a:lnTo>
                    <a:pt x="2800530" y="1030103"/>
                  </a:lnTo>
                  <a:lnTo>
                    <a:pt x="2804013" y="1029176"/>
                  </a:lnTo>
                  <a:lnTo>
                    <a:pt x="2807497" y="1031568"/>
                  </a:lnTo>
                  <a:lnTo>
                    <a:pt x="2810980" y="1035732"/>
                  </a:lnTo>
                  <a:lnTo>
                    <a:pt x="2814463" y="1038014"/>
                  </a:lnTo>
                  <a:lnTo>
                    <a:pt x="2817946" y="1038813"/>
                  </a:lnTo>
                  <a:lnTo>
                    <a:pt x="2821430" y="1039610"/>
                  </a:lnTo>
                  <a:lnTo>
                    <a:pt x="2824913" y="1039910"/>
                  </a:lnTo>
                  <a:lnTo>
                    <a:pt x="2828396" y="1039163"/>
                  </a:lnTo>
                  <a:lnTo>
                    <a:pt x="2831879" y="1038417"/>
                  </a:lnTo>
                  <a:lnTo>
                    <a:pt x="2835363" y="1037671"/>
                  </a:lnTo>
                  <a:lnTo>
                    <a:pt x="2838846" y="1036927"/>
                  </a:lnTo>
                  <a:lnTo>
                    <a:pt x="2842329" y="1036184"/>
                  </a:lnTo>
                  <a:lnTo>
                    <a:pt x="2845812" y="1035442"/>
                  </a:lnTo>
                  <a:lnTo>
                    <a:pt x="2849296" y="1034701"/>
                  </a:lnTo>
                  <a:lnTo>
                    <a:pt x="2852779" y="1033936"/>
                  </a:lnTo>
                  <a:lnTo>
                    <a:pt x="2856262" y="1033087"/>
                  </a:lnTo>
                  <a:lnTo>
                    <a:pt x="2859745" y="1032239"/>
                  </a:lnTo>
                  <a:lnTo>
                    <a:pt x="2863229" y="1031393"/>
                  </a:lnTo>
                  <a:lnTo>
                    <a:pt x="2866712" y="1030547"/>
                  </a:lnTo>
                  <a:lnTo>
                    <a:pt x="2870195" y="1029702"/>
                  </a:lnTo>
                  <a:lnTo>
                    <a:pt x="2873678" y="1028859"/>
                  </a:lnTo>
                  <a:lnTo>
                    <a:pt x="2877161" y="1028987"/>
                  </a:lnTo>
                  <a:lnTo>
                    <a:pt x="2880645" y="1029526"/>
                  </a:lnTo>
                  <a:lnTo>
                    <a:pt x="2884128" y="1030692"/>
                  </a:lnTo>
                  <a:lnTo>
                    <a:pt x="2887611" y="1032986"/>
                  </a:lnTo>
                  <a:lnTo>
                    <a:pt x="2891094" y="1036305"/>
                  </a:lnTo>
                  <a:lnTo>
                    <a:pt x="2894578" y="1036520"/>
                  </a:lnTo>
                  <a:lnTo>
                    <a:pt x="2898061" y="1036403"/>
                  </a:lnTo>
                  <a:lnTo>
                    <a:pt x="2901544" y="1036286"/>
                  </a:lnTo>
                  <a:lnTo>
                    <a:pt x="2905027" y="1036169"/>
                  </a:lnTo>
                  <a:lnTo>
                    <a:pt x="2908511" y="1036053"/>
                  </a:lnTo>
                  <a:lnTo>
                    <a:pt x="2911994" y="1035936"/>
                  </a:lnTo>
                  <a:lnTo>
                    <a:pt x="2915477" y="1036051"/>
                  </a:lnTo>
                  <a:lnTo>
                    <a:pt x="2918960" y="1036471"/>
                  </a:lnTo>
                  <a:lnTo>
                    <a:pt x="2922444" y="1036889"/>
                  </a:lnTo>
                  <a:lnTo>
                    <a:pt x="2925927" y="1038319"/>
                  </a:lnTo>
                  <a:lnTo>
                    <a:pt x="2929410" y="1038024"/>
                  </a:lnTo>
                  <a:lnTo>
                    <a:pt x="2932893" y="1037729"/>
                  </a:lnTo>
                  <a:lnTo>
                    <a:pt x="2936377" y="1037435"/>
                  </a:lnTo>
                  <a:lnTo>
                    <a:pt x="2939860" y="1039598"/>
                  </a:lnTo>
                  <a:lnTo>
                    <a:pt x="2943343" y="1039480"/>
                  </a:lnTo>
                  <a:lnTo>
                    <a:pt x="2946826" y="1039361"/>
                  </a:lnTo>
                  <a:lnTo>
                    <a:pt x="2950310" y="1039243"/>
                  </a:lnTo>
                  <a:lnTo>
                    <a:pt x="2953793" y="1039125"/>
                  </a:lnTo>
                  <a:lnTo>
                    <a:pt x="2957276" y="1039008"/>
                  </a:lnTo>
                  <a:lnTo>
                    <a:pt x="2960759" y="1038635"/>
                  </a:lnTo>
                  <a:lnTo>
                    <a:pt x="2964243" y="1037992"/>
                  </a:lnTo>
                  <a:lnTo>
                    <a:pt x="2967726" y="1037351"/>
                  </a:lnTo>
                  <a:lnTo>
                    <a:pt x="2971209" y="1036710"/>
                  </a:lnTo>
                  <a:lnTo>
                    <a:pt x="2974692" y="1036070"/>
                  </a:lnTo>
                  <a:lnTo>
                    <a:pt x="2978176" y="1035431"/>
                  </a:lnTo>
                  <a:lnTo>
                    <a:pt x="2981659" y="1034797"/>
                  </a:lnTo>
                  <a:lnTo>
                    <a:pt x="2985142" y="1034510"/>
                  </a:lnTo>
                  <a:lnTo>
                    <a:pt x="2988625" y="1034224"/>
                  </a:lnTo>
                  <a:lnTo>
                    <a:pt x="2992109" y="1033938"/>
                  </a:lnTo>
                  <a:lnTo>
                    <a:pt x="2995592" y="1034195"/>
                  </a:lnTo>
                  <a:lnTo>
                    <a:pt x="2999075" y="1034606"/>
                  </a:lnTo>
                  <a:lnTo>
                    <a:pt x="3002558" y="1035017"/>
                  </a:lnTo>
                  <a:lnTo>
                    <a:pt x="3006042" y="1035051"/>
                  </a:lnTo>
                  <a:lnTo>
                    <a:pt x="3009525" y="1034766"/>
                  </a:lnTo>
                  <a:lnTo>
                    <a:pt x="3013008" y="1034482"/>
                  </a:lnTo>
                  <a:lnTo>
                    <a:pt x="3016491" y="1034198"/>
                  </a:lnTo>
                  <a:lnTo>
                    <a:pt x="3019975" y="1033914"/>
                  </a:lnTo>
                  <a:lnTo>
                    <a:pt x="3023458" y="1033632"/>
                  </a:lnTo>
                  <a:lnTo>
                    <a:pt x="3026941" y="1033302"/>
                  </a:lnTo>
                  <a:lnTo>
                    <a:pt x="3030424" y="1032330"/>
                  </a:lnTo>
                  <a:lnTo>
                    <a:pt x="3033908" y="1031358"/>
                  </a:lnTo>
                  <a:lnTo>
                    <a:pt x="3037391" y="1030387"/>
                  </a:lnTo>
                  <a:lnTo>
                    <a:pt x="3040874" y="1029992"/>
                  </a:lnTo>
                  <a:lnTo>
                    <a:pt x="3044357" y="1029714"/>
                  </a:lnTo>
                  <a:lnTo>
                    <a:pt x="3047841" y="1029437"/>
                  </a:lnTo>
                  <a:lnTo>
                    <a:pt x="3051324" y="1029707"/>
                  </a:lnTo>
                  <a:lnTo>
                    <a:pt x="3054807" y="1030349"/>
                  </a:lnTo>
                  <a:lnTo>
                    <a:pt x="3058290" y="1030988"/>
                  </a:lnTo>
                  <a:lnTo>
                    <a:pt x="3061774" y="1031625"/>
                  </a:lnTo>
                  <a:lnTo>
                    <a:pt x="3065257" y="1032260"/>
                  </a:lnTo>
                  <a:lnTo>
                    <a:pt x="3068740" y="1032092"/>
                  </a:lnTo>
                  <a:lnTo>
                    <a:pt x="3072223" y="1031644"/>
                  </a:lnTo>
                  <a:lnTo>
                    <a:pt x="3075707" y="1031197"/>
                  </a:lnTo>
                  <a:lnTo>
                    <a:pt x="3079190" y="1030751"/>
                  </a:lnTo>
                  <a:lnTo>
                    <a:pt x="3082673" y="1030306"/>
                  </a:lnTo>
                  <a:lnTo>
                    <a:pt x="3086156" y="1029861"/>
                  </a:lnTo>
                  <a:lnTo>
                    <a:pt x="3089640" y="1029463"/>
                  </a:lnTo>
                  <a:lnTo>
                    <a:pt x="3093123" y="1029190"/>
                  </a:lnTo>
                  <a:lnTo>
                    <a:pt x="3096606" y="1028917"/>
                  </a:lnTo>
                  <a:lnTo>
                    <a:pt x="3100089" y="1035300"/>
                  </a:lnTo>
                  <a:lnTo>
                    <a:pt x="3103573" y="1037709"/>
                  </a:lnTo>
                  <a:lnTo>
                    <a:pt x="3107056" y="1039276"/>
                  </a:lnTo>
                  <a:lnTo>
                    <a:pt x="3110539" y="1039664"/>
                  </a:lnTo>
                  <a:lnTo>
                    <a:pt x="3114022" y="1039521"/>
                  </a:lnTo>
                  <a:lnTo>
                    <a:pt x="3117506" y="1039243"/>
                  </a:lnTo>
                  <a:lnTo>
                    <a:pt x="3120989" y="1038965"/>
                  </a:lnTo>
                  <a:lnTo>
                    <a:pt x="3124472" y="1038688"/>
                  </a:lnTo>
                  <a:lnTo>
                    <a:pt x="3127955" y="1038411"/>
                  </a:lnTo>
                  <a:lnTo>
                    <a:pt x="3131439" y="1038135"/>
                  </a:lnTo>
                  <a:lnTo>
                    <a:pt x="3134922" y="1037859"/>
                  </a:lnTo>
                  <a:lnTo>
                    <a:pt x="3138405" y="1037584"/>
                  </a:lnTo>
                  <a:lnTo>
                    <a:pt x="3141888" y="1037776"/>
                  </a:lnTo>
                  <a:lnTo>
                    <a:pt x="3145372" y="1038163"/>
                  </a:lnTo>
                  <a:lnTo>
                    <a:pt x="3148855" y="1038548"/>
                  </a:lnTo>
                  <a:lnTo>
                    <a:pt x="3152338" y="1038624"/>
                  </a:lnTo>
                  <a:lnTo>
                    <a:pt x="3155821" y="1038349"/>
                  </a:lnTo>
                  <a:lnTo>
                    <a:pt x="3159304" y="1037515"/>
                  </a:lnTo>
                  <a:lnTo>
                    <a:pt x="3162788" y="1036737"/>
                  </a:lnTo>
                  <a:lnTo>
                    <a:pt x="3166271" y="1036465"/>
                  </a:lnTo>
                  <a:lnTo>
                    <a:pt x="3169754" y="1036194"/>
                  </a:lnTo>
                  <a:lnTo>
                    <a:pt x="3173237" y="1035923"/>
                  </a:lnTo>
                  <a:lnTo>
                    <a:pt x="3176721" y="1036960"/>
                  </a:lnTo>
                  <a:lnTo>
                    <a:pt x="3180204" y="1037626"/>
                  </a:lnTo>
                  <a:lnTo>
                    <a:pt x="3183687" y="1037682"/>
                  </a:lnTo>
                  <a:lnTo>
                    <a:pt x="3187170" y="1037737"/>
                  </a:lnTo>
                  <a:lnTo>
                    <a:pt x="3190654" y="1038118"/>
                  </a:lnTo>
                  <a:lnTo>
                    <a:pt x="3194137" y="1040447"/>
                  </a:lnTo>
                  <a:lnTo>
                    <a:pt x="3197620" y="1041747"/>
                  </a:lnTo>
                  <a:lnTo>
                    <a:pt x="3201103" y="1042120"/>
                  </a:lnTo>
                  <a:lnTo>
                    <a:pt x="3204587" y="1044452"/>
                  </a:lnTo>
                  <a:lnTo>
                    <a:pt x="3208070" y="1044575"/>
                  </a:lnTo>
                  <a:lnTo>
                    <a:pt x="3211553" y="1043659"/>
                  </a:lnTo>
                  <a:lnTo>
                    <a:pt x="3215036" y="1042744"/>
                  </a:lnTo>
                  <a:lnTo>
                    <a:pt x="3218520" y="1042885"/>
                  </a:lnTo>
                  <a:lnTo>
                    <a:pt x="3222003" y="1042293"/>
                  </a:lnTo>
                  <a:lnTo>
                    <a:pt x="3225486" y="1041701"/>
                  </a:lnTo>
                  <a:lnTo>
                    <a:pt x="3228969" y="1041111"/>
                  </a:lnTo>
                  <a:lnTo>
                    <a:pt x="3232453" y="1044398"/>
                  </a:lnTo>
                  <a:lnTo>
                    <a:pt x="3235936" y="1043678"/>
                  </a:lnTo>
                  <a:lnTo>
                    <a:pt x="3239419" y="1043725"/>
                  </a:lnTo>
                  <a:lnTo>
                    <a:pt x="3242902" y="1043773"/>
                  </a:lnTo>
                  <a:lnTo>
                    <a:pt x="3246386" y="1043820"/>
                  </a:lnTo>
                  <a:lnTo>
                    <a:pt x="3249869" y="1043563"/>
                  </a:lnTo>
                  <a:lnTo>
                    <a:pt x="3253352" y="1043076"/>
                  </a:lnTo>
                  <a:lnTo>
                    <a:pt x="3256835" y="1042172"/>
                  </a:lnTo>
                  <a:lnTo>
                    <a:pt x="3260319" y="1041269"/>
                  </a:lnTo>
                  <a:lnTo>
                    <a:pt x="3263802" y="1041462"/>
                  </a:lnTo>
                  <a:lnTo>
                    <a:pt x="3267285" y="1041195"/>
                  </a:lnTo>
                  <a:lnTo>
                    <a:pt x="3270768" y="1040619"/>
                  </a:lnTo>
                  <a:lnTo>
                    <a:pt x="3274252" y="1039720"/>
                  </a:lnTo>
                  <a:lnTo>
                    <a:pt x="3277735" y="1038822"/>
                  </a:lnTo>
                  <a:lnTo>
                    <a:pt x="3281218" y="1039109"/>
                  </a:lnTo>
                  <a:lnTo>
                    <a:pt x="3284701" y="1038845"/>
                  </a:lnTo>
                  <a:lnTo>
                    <a:pt x="3288185" y="1038381"/>
                  </a:lnTo>
                  <a:lnTo>
                    <a:pt x="3291668" y="1037803"/>
                  </a:lnTo>
                  <a:lnTo>
                    <a:pt x="3295151" y="1037225"/>
                  </a:lnTo>
                  <a:lnTo>
                    <a:pt x="3298634" y="1039315"/>
                  </a:lnTo>
                  <a:lnTo>
                    <a:pt x="3302118" y="1040309"/>
                  </a:lnTo>
                  <a:lnTo>
                    <a:pt x="3305601" y="1042836"/>
                  </a:lnTo>
                  <a:lnTo>
                    <a:pt x="3309084" y="1043195"/>
                  </a:lnTo>
                  <a:lnTo>
                    <a:pt x="3312567" y="1043554"/>
                  </a:lnTo>
                  <a:lnTo>
                    <a:pt x="3316051" y="1043574"/>
                  </a:lnTo>
                  <a:lnTo>
                    <a:pt x="3319534" y="1043309"/>
                  </a:lnTo>
                  <a:lnTo>
                    <a:pt x="3323017" y="1043046"/>
                  </a:lnTo>
                  <a:lnTo>
                    <a:pt x="3326500" y="1045600"/>
                  </a:lnTo>
                  <a:lnTo>
                    <a:pt x="3329984" y="1044717"/>
                  </a:lnTo>
                  <a:lnTo>
                    <a:pt x="3333467" y="1044687"/>
                  </a:lnTo>
                  <a:lnTo>
                    <a:pt x="3336950" y="1047013"/>
                  </a:lnTo>
                  <a:lnTo>
                    <a:pt x="3340433" y="1047056"/>
                  </a:lnTo>
                  <a:lnTo>
                    <a:pt x="3343917" y="1047099"/>
                  </a:lnTo>
                  <a:lnTo>
                    <a:pt x="3347400" y="1047141"/>
                  </a:lnTo>
                  <a:lnTo>
                    <a:pt x="3350883" y="1046415"/>
                  </a:lnTo>
                  <a:lnTo>
                    <a:pt x="3354366" y="1045539"/>
                  </a:lnTo>
                  <a:lnTo>
                    <a:pt x="3357850" y="1044663"/>
                  </a:lnTo>
                  <a:lnTo>
                    <a:pt x="3361333" y="1045771"/>
                  </a:lnTo>
                  <a:lnTo>
                    <a:pt x="3364816" y="1044897"/>
                  </a:lnTo>
                  <a:lnTo>
                    <a:pt x="3368299" y="1044024"/>
                  </a:lnTo>
                  <a:lnTo>
                    <a:pt x="3371783" y="1043596"/>
                  </a:lnTo>
                  <a:lnTo>
                    <a:pt x="3375266" y="1043947"/>
                  </a:lnTo>
                  <a:lnTo>
                    <a:pt x="3378749" y="1043389"/>
                  </a:lnTo>
                  <a:lnTo>
                    <a:pt x="3382232" y="1045479"/>
                  </a:lnTo>
                  <a:lnTo>
                    <a:pt x="3385716" y="1044610"/>
                  </a:lnTo>
                  <a:lnTo>
                    <a:pt x="3389199" y="1043897"/>
                  </a:lnTo>
                  <a:lnTo>
                    <a:pt x="3392682" y="1043334"/>
                  </a:lnTo>
                  <a:lnTo>
                    <a:pt x="3396165" y="1042772"/>
                  </a:lnTo>
                  <a:lnTo>
                    <a:pt x="3399649" y="1042128"/>
                  </a:lnTo>
                  <a:lnTo>
                    <a:pt x="3403132" y="1041263"/>
                  </a:lnTo>
                  <a:lnTo>
                    <a:pt x="3406615" y="1045304"/>
                  </a:lnTo>
                  <a:lnTo>
                    <a:pt x="3410098" y="1044442"/>
                  </a:lnTo>
                  <a:lnTo>
                    <a:pt x="3413582" y="1043580"/>
                  </a:lnTo>
                  <a:lnTo>
                    <a:pt x="3417065" y="1042720"/>
                  </a:lnTo>
                  <a:lnTo>
                    <a:pt x="3420548" y="1041859"/>
                  </a:lnTo>
                  <a:lnTo>
                    <a:pt x="3424031" y="1041000"/>
                  </a:lnTo>
                  <a:lnTo>
                    <a:pt x="3427515" y="1042205"/>
                  </a:lnTo>
                  <a:lnTo>
                    <a:pt x="3430998" y="1041951"/>
                  </a:lnTo>
                  <a:lnTo>
                    <a:pt x="3434481" y="1043643"/>
                  </a:lnTo>
                  <a:lnTo>
                    <a:pt x="3437964" y="1043388"/>
                  </a:lnTo>
                  <a:lnTo>
                    <a:pt x="3441447" y="1044103"/>
                  </a:lnTo>
                  <a:lnTo>
                    <a:pt x="3444931" y="1046554"/>
                  </a:lnTo>
                  <a:lnTo>
                    <a:pt x="3448414" y="1045701"/>
                  </a:lnTo>
                  <a:lnTo>
                    <a:pt x="3451897" y="1047740"/>
                  </a:lnTo>
                  <a:lnTo>
                    <a:pt x="3455380" y="1046890"/>
                  </a:lnTo>
                  <a:lnTo>
                    <a:pt x="3458864" y="1046040"/>
                  </a:lnTo>
                  <a:lnTo>
                    <a:pt x="3462347" y="1046152"/>
                  </a:lnTo>
                  <a:lnTo>
                    <a:pt x="3465830" y="1045304"/>
                  </a:lnTo>
                  <a:lnTo>
                    <a:pt x="3469313" y="1044456"/>
                  </a:lnTo>
                  <a:lnTo>
                    <a:pt x="3472797" y="1045529"/>
                  </a:lnTo>
                  <a:lnTo>
                    <a:pt x="3476280" y="1044683"/>
                  </a:lnTo>
                  <a:lnTo>
                    <a:pt x="3479763" y="1043838"/>
                  </a:lnTo>
                  <a:lnTo>
                    <a:pt x="3483246" y="1042993"/>
                  </a:lnTo>
                  <a:lnTo>
                    <a:pt x="3483246" y="1043952"/>
                  </a:lnTo>
                  <a:lnTo>
                    <a:pt x="3483246" y="1044909"/>
                  </a:lnTo>
                  <a:lnTo>
                    <a:pt x="3483246" y="1045865"/>
                  </a:lnTo>
                  <a:lnTo>
                    <a:pt x="3483246" y="104682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860647"/>
              <a:ext cx="3483246" cy="2691419"/>
            </a:xfrm>
            <a:custGeom>
              <a:avLst/>
              <a:gdLst/>
              <a:ahLst/>
              <a:cxnLst/>
              <a:rect l="0" t="0" r="0" b="0"/>
              <a:pathLst>
                <a:path w="3483246" h="2691419">
                  <a:moveTo>
                    <a:pt x="0" y="2691419"/>
                  </a:moveTo>
                  <a:lnTo>
                    <a:pt x="3483" y="1360983"/>
                  </a:lnTo>
                  <a:lnTo>
                    <a:pt x="6966" y="765975"/>
                  </a:lnTo>
                  <a:lnTo>
                    <a:pt x="10449" y="428651"/>
                  </a:lnTo>
                  <a:lnTo>
                    <a:pt x="13932" y="211412"/>
                  </a:lnTo>
                  <a:lnTo>
                    <a:pt x="17416" y="576835"/>
                  </a:lnTo>
                  <a:lnTo>
                    <a:pt x="20899" y="428651"/>
                  </a:lnTo>
                  <a:lnTo>
                    <a:pt x="24382" y="309420"/>
                  </a:lnTo>
                  <a:lnTo>
                    <a:pt x="27865" y="211412"/>
                  </a:lnTo>
                  <a:lnTo>
                    <a:pt x="31349" y="129423"/>
                  </a:lnTo>
                  <a:lnTo>
                    <a:pt x="34832" y="59822"/>
                  </a:lnTo>
                  <a:lnTo>
                    <a:pt x="38315" y="0"/>
                  </a:lnTo>
                  <a:lnTo>
                    <a:pt x="41798" y="428651"/>
                  </a:lnTo>
                  <a:lnTo>
                    <a:pt x="45282" y="544388"/>
                  </a:lnTo>
                  <a:lnTo>
                    <a:pt x="48765" y="483900"/>
                  </a:lnTo>
                  <a:lnTo>
                    <a:pt x="52248" y="576835"/>
                  </a:lnTo>
                  <a:lnTo>
                    <a:pt x="55731" y="523598"/>
                  </a:lnTo>
                  <a:lnTo>
                    <a:pt x="59215" y="474347"/>
                  </a:lnTo>
                  <a:lnTo>
                    <a:pt x="62698" y="428651"/>
                  </a:lnTo>
                  <a:lnTo>
                    <a:pt x="66181" y="386139"/>
                  </a:lnTo>
                  <a:lnTo>
                    <a:pt x="69664" y="346489"/>
                  </a:lnTo>
                  <a:lnTo>
                    <a:pt x="73148" y="309420"/>
                  </a:lnTo>
                  <a:lnTo>
                    <a:pt x="76631" y="392030"/>
                  </a:lnTo>
                  <a:lnTo>
                    <a:pt x="80114" y="462606"/>
                  </a:lnTo>
                  <a:lnTo>
                    <a:pt x="83597" y="428651"/>
                  </a:lnTo>
                  <a:lnTo>
                    <a:pt x="87081" y="396487"/>
                  </a:lnTo>
                  <a:lnTo>
                    <a:pt x="90564" y="458740"/>
                  </a:lnTo>
                  <a:lnTo>
                    <a:pt x="94047" y="428651"/>
                  </a:lnTo>
                  <a:lnTo>
                    <a:pt x="97530" y="634564"/>
                  </a:lnTo>
                  <a:lnTo>
                    <a:pt x="101014" y="605103"/>
                  </a:lnTo>
                  <a:lnTo>
                    <a:pt x="104497" y="576835"/>
                  </a:lnTo>
                  <a:lnTo>
                    <a:pt x="107980" y="549689"/>
                  </a:lnTo>
                  <a:lnTo>
                    <a:pt x="111463" y="523598"/>
                  </a:lnTo>
                  <a:lnTo>
                    <a:pt x="114947" y="498503"/>
                  </a:lnTo>
                  <a:lnTo>
                    <a:pt x="118430" y="474347"/>
                  </a:lnTo>
                  <a:lnTo>
                    <a:pt x="121913" y="451080"/>
                  </a:lnTo>
                  <a:lnTo>
                    <a:pt x="125396" y="428651"/>
                  </a:lnTo>
                  <a:lnTo>
                    <a:pt x="128880" y="407018"/>
                  </a:lnTo>
                  <a:lnTo>
                    <a:pt x="132363" y="852543"/>
                  </a:lnTo>
                  <a:lnTo>
                    <a:pt x="135846" y="870387"/>
                  </a:lnTo>
                  <a:lnTo>
                    <a:pt x="139329" y="848400"/>
                  </a:lnTo>
                  <a:lnTo>
                    <a:pt x="142813" y="938102"/>
                  </a:lnTo>
                  <a:lnTo>
                    <a:pt x="146296" y="917121"/>
                  </a:lnTo>
                  <a:lnTo>
                    <a:pt x="149779" y="995304"/>
                  </a:lnTo>
                  <a:lnTo>
                    <a:pt x="153262" y="1063765"/>
                  </a:lnTo>
                  <a:lnTo>
                    <a:pt x="156746" y="1044266"/>
                  </a:lnTo>
                  <a:lnTo>
                    <a:pt x="160229" y="1105244"/>
                  </a:lnTo>
                  <a:lnTo>
                    <a:pt x="163712" y="1086648"/>
                  </a:lnTo>
                  <a:lnTo>
                    <a:pt x="167195" y="1068414"/>
                  </a:lnTo>
                  <a:lnTo>
                    <a:pt x="170679" y="1075665"/>
                  </a:lnTo>
                  <a:lnTo>
                    <a:pt x="174162" y="1058152"/>
                  </a:lnTo>
                  <a:lnTo>
                    <a:pt x="177645" y="1040964"/>
                  </a:lnTo>
                  <a:lnTo>
                    <a:pt x="181128" y="1024093"/>
                  </a:lnTo>
                  <a:lnTo>
                    <a:pt x="184612" y="1007530"/>
                  </a:lnTo>
                  <a:lnTo>
                    <a:pt x="188095" y="1039585"/>
                  </a:lnTo>
                  <a:lnTo>
                    <a:pt x="191578" y="1023641"/>
                  </a:lnTo>
                  <a:lnTo>
                    <a:pt x="195061" y="1075665"/>
                  </a:lnTo>
                  <a:lnTo>
                    <a:pt x="198545" y="1102565"/>
                  </a:lnTo>
                  <a:lnTo>
                    <a:pt x="202028" y="1087526"/>
                  </a:lnTo>
                  <a:lnTo>
                    <a:pt x="205511" y="1072723"/>
                  </a:lnTo>
                  <a:lnTo>
                    <a:pt x="208994" y="1058152"/>
                  </a:lnTo>
                  <a:lnTo>
                    <a:pt x="212478" y="1043807"/>
                  </a:lnTo>
                  <a:lnTo>
                    <a:pt x="215961" y="1029682"/>
                  </a:lnTo>
                  <a:lnTo>
                    <a:pt x="219444" y="1015773"/>
                  </a:lnTo>
                  <a:lnTo>
                    <a:pt x="222927" y="1002075"/>
                  </a:lnTo>
                  <a:lnTo>
                    <a:pt x="226411" y="1029045"/>
                  </a:lnTo>
                  <a:lnTo>
                    <a:pt x="229894" y="1015773"/>
                  </a:lnTo>
                  <a:lnTo>
                    <a:pt x="233377" y="1059999"/>
                  </a:lnTo>
                  <a:lnTo>
                    <a:pt x="236860" y="1083272"/>
                  </a:lnTo>
                  <a:lnTo>
                    <a:pt x="240344" y="1070628"/>
                  </a:lnTo>
                  <a:lnTo>
                    <a:pt x="243827" y="1126021"/>
                  </a:lnTo>
                  <a:lnTo>
                    <a:pt x="247310" y="1113787"/>
                  </a:lnTo>
                  <a:lnTo>
                    <a:pt x="250793" y="1101708"/>
                  </a:lnTo>
                  <a:lnTo>
                    <a:pt x="254277" y="1089781"/>
                  </a:lnTo>
                  <a:lnTo>
                    <a:pt x="257760" y="1078003"/>
                  </a:lnTo>
                  <a:lnTo>
                    <a:pt x="261243" y="1098440"/>
                  </a:lnTo>
                  <a:lnTo>
                    <a:pt x="264726" y="1086983"/>
                  </a:lnTo>
                  <a:lnTo>
                    <a:pt x="268210" y="1106563"/>
                  </a:lnTo>
                  <a:lnTo>
                    <a:pt x="271693" y="1110439"/>
                  </a:lnTo>
                  <a:lnTo>
                    <a:pt x="275176" y="1099434"/>
                  </a:lnTo>
                  <a:lnTo>
                    <a:pt x="278659" y="1103336"/>
                  </a:lnTo>
                  <a:lnTo>
                    <a:pt x="282143" y="1135400"/>
                  </a:lnTo>
                  <a:lnTo>
                    <a:pt x="285626" y="1124830"/>
                  </a:lnTo>
                  <a:lnTo>
                    <a:pt x="289109" y="1128173"/>
                  </a:lnTo>
                  <a:lnTo>
                    <a:pt x="292592" y="1117847"/>
                  </a:lnTo>
                  <a:lnTo>
                    <a:pt x="296075" y="1107632"/>
                  </a:lnTo>
                  <a:lnTo>
                    <a:pt x="299559" y="1097525"/>
                  </a:lnTo>
                  <a:lnTo>
                    <a:pt x="303042" y="1087526"/>
                  </a:lnTo>
                  <a:lnTo>
                    <a:pt x="306525" y="1077631"/>
                  </a:lnTo>
                  <a:lnTo>
                    <a:pt x="310008" y="1081484"/>
                  </a:lnTo>
                  <a:lnTo>
                    <a:pt x="313492" y="1071806"/>
                  </a:lnTo>
                  <a:lnTo>
                    <a:pt x="316975" y="1062227"/>
                  </a:lnTo>
                  <a:lnTo>
                    <a:pt x="320458" y="1052746"/>
                  </a:lnTo>
                  <a:lnTo>
                    <a:pt x="323941" y="1043362"/>
                  </a:lnTo>
                  <a:lnTo>
                    <a:pt x="327425" y="1047537"/>
                  </a:lnTo>
                  <a:lnTo>
                    <a:pt x="330908" y="1038348"/>
                  </a:lnTo>
                  <a:lnTo>
                    <a:pt x="334391" y="1029251"/>
                  </a:lnTo>
                  <a:lnTo>
                    <a:pt x="337874" y="1020244"/>
                  </a:lnTo>
                  <a:lnTo>
                    <a:pt x="341358" y="1011325"/>
                  </a:lnTo>
                  <a:lnTo>
                    <a:pt x="344841" y="1015773"/>
                  </a:lnTo>
                  <a:lnTo>
                    <a:pt x="348324" y="1007032"/>
                  </a:lnTo>
                  <a:lnTo>
                    <a:pt x="351807" y="1011458"/>
                  </a:lnTo>
                  <a:lnTo>
                    <a:pt x="355291" y="1002887"/>
                  </a:lnTo>
                  <a:lnTo>
                    <a:pt x="358774" y="994398"/>
                  </a:lnTo>
                  <a:lnTo>
                    <a:pt x="362257" y="998883"/>
                  </a:lnTo>
                  <a:lnTo>
                    <a:pt x="365740" y="990555"/>
                  </a:lnTo>
                  <a:lnTo>
                    <a:pt x="369224" y="1044002"/>
                  </a:lnTo>
                  <a:lnTo>
                    <a:pt x="372707" y="1047662"/>
                  </a:lnTo>
                  <a:lnTo>
                    <a:pt x="376190" y="1039585"/>
                  </a:lnTo>
                  <a:lnTo>
                    <a:pt x="379673" y="1054734"/>
                  </a:lnTo>
                  <a:lnTo>
                    <a:pt x="383157" y="1046808"/>
                  </a:lnTo>
                  <a:lnTo>
                    <a:pt x="386640" y="1061494"/>
                  </a:lnTo>
                  <a:lnTo>
                    <a:pt x="390123" y="1053714"/>
                  </a:lnTo>
                  <a:lnTo>
                    <a:pt x="393606" y="1045999"/>
                  </a:lnTo>
                  <a:lnTo>
                    <a:pt x="397090" y="1060323"/>
                  </a:lnTo>
                  <a:lnTo>
                    <a:pt x="400573" y="1063522"/>
                  </a:lnTo>
                  <a:lnTo>
                    <a:pt x="404056" y="1056013"/>
                  </a:lnTo>
                  <a:lnTo>
                    <a:pt x="407539" y="1048564"/>
                  </a:lnTo>
                  <a:lnTo>
                    <a:pt x="411023" y="1041175"/>
                  </a:lnTo>
                  <a:lnTo>
                    <a:pt x="414506" y="1044501"/>
                  </a:lnTo>
                  <a:lnTo>
                    <a:pt x="417989" y="1047760"/>
                  </a:lnTo>
                  <a:lnTo>
                    <a:pt x="421472" y="1040554"/>
                  </a:lnTo>
                  <a:lnTo>
                    <a:pt x="424956" y="1043807"/>
                  </a:lnTo>
                  <a:lnTo>
                    <a:pt x="428439" y="1036717"/>
                  </a:lnTo>
                  <a:lnTo>
                    <a:pt x="431922" y="1029682"/>
                  </a:lnTo>
                  <a:lnTo>
                    <a:pt x="435405" y="1053180"/>
                  </a:lnTo>
                  <a:lnTo>
                    <a:pt x="438889" y="1046264"/>
                  </a:lnTo>
                  <a:lnTo>
                    <a:pt x="442372" y="1039400"/>
                  </a:lnTo>
                  <a:lnTo>
                    <a:pt x="445855" y="1062015"/>
                  </a:lnTo>
                  <a:lnTo>
                    <a:pt x="449338" y="1055265"/>
                  </a:lnTo>
                  <a:lnTo>
                    <a:pt x="452822" y="1058152"/>
                  </a:lnTo>
                  <a:lnTo>
                    <a:pt x="456305" y="1051503"/>
                  </a:lnTo>
                  <a:lnTo>
                    <a:pt x="459788" y="1044902"/>
                  </a:lnTo>
                  <a:lnTo>
                    <a:pt x="463271" y="1038348"/>
                  </a:lnTo>
                  <a:lnTo>
                    <a:pt x="466755" y="1031841"/>
                  </a:lnTo>
                  <a:lnTo>
                    <a:pt x="470238" y="1025380"/>
                  </a:lnTo>
                  <a:lnTo>
                    <a:pt x="473721" y="1074390"/>
                  </a:lnTo>
                  <a:lnTo>
                    <a:pt x="477204" y="1068041"/>
                  </a:lnTo>
                  <a:lnTo>
                    <a:pt x="480688" y="1079423"/>
                  </a:lnTo>
                  <a:lnTo>
                    <a:pt x="484171" y="1073168"/>
                  </a:lnTo>
                  <a:lnTo>
                    <a:pt x="487654" y="1075665"/>
                  </a:lnTo>
                  <a:lnTo>
                    <a:pt x="491137" y="1086648"/>
                  </a:lnTo>
                  <a:lnTo>
                    <a:pt x="494621" y="1080531"/>
                  </a:lnTo>
                  <a:lnTo>
                    <a:pt x="498104" y="1131799"/>
                  </a:lnTo>
                  <a:lnTo>
                    <a:pt x="501587" y="1125795"/>
                  </a:lnTo>
                  <a:lnTo>
                    <a:pt x="505070" y="1119828"/>
                  </a:lnTo>
                  <a:lnTo>
                    <a:pt x="508554" y="1113898"/>
                  </a:lnTo>
                  <a:lnTo>
                    <a:pt x="512037" y="1108005"/>
                  </a:lnTo>
                  <a:lnTo>
                    <a:pt x="515520" y="1110037"/>
                  </a:lnTo>
                  <a:lnTo>
                    <a:pt x="519003" y="1104220"/>
                  </a:lnTo>
                  <a:lnTo>
                    <a:pt x="522487" y="1098440"/>
                  </a:lnTo>
                  <a:lnTo>
                    <a:pt x="525970" y="1102991"/>
                  </a:lnTo>
                  <a:lnTo>
                    <a:pt x="529453" y="1102071"/>
                  </a:lnTo>
                  <a:lnTo>
                    <a:pt x="532936" y="1141908"/>
                  </a:lnTo>
                  <a:lnTo>
                    <a:pt x="536420" y="1150756"/>
                  </a:lnTo>
                  <a:lnTo>
                    <a:pt x="539903" y="1145193"/>
                  </a:lnTo>
                  <a:lnTo>
                    <a:pt x="543386" y="1139661"/>
                  </a:lnTo>
                  <a:lnTo>
                    <a:pt x="546869" y="1134161"/>
                  </a:lnTo>
                  <a:lnTo>
                    <a:pt x="550353" y="1128692"/>
                  </a:lnTo>
                  <a:lnTo>
                    <a:pt x="553836" y="1130407"/>
                  </a:lnTo>
                  <a:lnTo>
                    <a:pt x="557319" y="1125004"/>
                  </a:lnTo>
                  <a:lnTo>
                    <a:pt x="560802" y="1119631"/>
                  </a:lnTo>
                  <a:lnTo>
                    <a:pt x="564286" y="1121390"/>
                  </a:lnTo>
                  <a:lnTo>
                    <a:pt x="567769" y="1116081"/>
                  </a:lnTo>
                  <a:lnTo>
                    <a:pt x="571252" y="1124830"/>
                  </a:lnTo>
                  <a:lnTo>
                    <a:pt x="574735" y="1119588"/>
                  </a:lnTo>
                  <a:lnTo>
                    <a:pt x="578218" y="1114375"/>
                  </a:lnTo>
                  <a:lnTo>
                    <a:pt x="581702" y="1143260"/>
                  </a:lnTo>
                  <a:lnTo>
                    <a:pt x="585185" y="1138123"/>
                  </a:lnTo>
                  <a:lnTo>
                    <a:pt x="588668" y="1146252"/>
                  </a:lnTo>
                  <a:lnTo>
                    <a:pt x="592151" y="1141178"/>
                  </a:lnTo>
                  <a:lnTo>
                    <a:pt x="595635" y="1136131"/>
                  </a:lnTo>
                  <a:lnTo>
                    <a:pt x="599118" y="1131110"/>
                  </a:lnTo>
                  <a:lnTo>
                    <a:pt x="602601" y="1126115"/>
                  </a:lnTo>
                  <a:lnTo>
                    <a:pt x="606084" y="1147044"/>
                  </a:lnTo>
                  <a:lnTo>
                    <a:pt x="609568" y="1148462"/>
                  </a:lnTo>
                  <a:lnTo>
                    <a:pt x="613051" y="1143563"/>
                  </a:lnTo>
                  <a:lnTo>
                    <a:pt x="616534" y="1151242"/>
                  </a:lnTo>
                  <a:lnTo>
                    <a:pt x="620017" y="1188811"/>
                  </a:lnTo>
                  <a:lnTo>
                    <a:pt x="623501" y="1184023"/>
                  </a:lnTo>
                  <a:lnTo>
                    <a:pt x="626984" y="1185136"/>
                  </a:lnTo>
                  <a:lnTo>
                    <a:pt x="630467" y="1180398"/>
                  </a:lnTo>
                  <a:lnTo>
                    <a:pt x="633950" y="1210069"/>
                  </a:lnTo>
                  <a:lnTo>
                    <a:pt x="637434" y="1227491"/>
                  </a:lnTo>
                  <a:lnTo>
                    <a:pt x="640917" y="1222864"/>
                  </a:lnTo>
                  <a:lnTo>
                    <a:pt x="644400" y="1234427"/>
                  </a:lnTo>
                  <a:lnTo>
                    <a:pt x="647883" y="1229856"/>
                  </a:lnTo>
                  <a:lnTo>
                    <a:pt x="651367" y="1225306"/>
                  </a:lnTo>
                  <a:lnTo>
                    <a:pt x="654850" y="1241847"/>
                  </a:lnTo>
                  <a:lnTo>
                    <a:pt x="658333" y="1237355"/>
                  </a:lnTo>
                  <a:lnTo>
                    <a:pt x="661816" y="1232883"/>
                  </a:lnTo>
                  <a:lnTo>
                    <a:pt x="665300" y="1233618"/>
                  </a:lnTo>
                  <a:lnTo>
                    <a:pt x="668783" y="1229189"/>
                  </a:lnTo>
                  <a:lnTo>
                    <a:pt x="672266" y="1224780"/>
                  </a:lnTo>
                  <a:lnTo>
                    <a:pt x="675749" y="1220390"/>
                  </a:lnTo>
                  <a:lnTo>
                    <a:pt x="679233" y="1226318"/>
                  </a:lnTo>
                  <a:lnTo>
                    <a:pt x="682716" y="1221975"/>
                  </a:lnTo>
                  <a:lnTo>
                    <a:pt x="686199" y="1217650"/>
                  </a:lnTo>
                  <a:lnTo>
                    <a:pt x="689682" y="1225362"/>
                  </a:lnTo>
                  <a:lnTo>
                    <a:pt x="693166" y="1224195"/>
                  </a:lnTo>
                  <a:lnTo>
                    <a:pt x="696649" y="1220027"/>
                  </a:lnTo>
                  <a:lnTo>
                    <a:pt x="700132" y="1225784"/>
                  </a:lnTo>
                  <a:lnTo>
                    <a:pt x="703615" y="1221569"/>
                  </a:lnTo>
                  <a:lnTo>
                    <a:pt x="707099" y="1217372"/>
                  </a:lnTo>
                  <a:lnTo>
                    <a:pt x="710582" y="1223078"/>
                  </a:lnTo>
                  <a:lnTo>
                    <a:pt x="714065" y="1218923"/>
                  </a:lnTo>
                  <a:lnTo>
                    <a:pt x="717548" y="1214785"/>
                  </a:lnTo>
                  <a:lnTo>
                    <a:pt x="721032" y="1210664"/>
                  </a:lnTo>
                  <a:lnTo>
                    <a:pt x="724515" y="1206560"/>
                  </a:lnTo>
                  <a:lnTo>
                    <a:pt x="727998" y="1202473"/>
                  </a:lnTo>
                  <a:lnTo>
                    <a:pt x="731481" y="1198402"/>
                  </a:lnTo>
                  <a:lnTo>
                    <a:pt x="734965" y="1194348"/>
                  </a:lnTo>
                  <a:lnTo>
                    <a:pt x="738448" y="1190311"/>
                  </a:lnTo>
                  <a:lnTo>
                    <a:pt x="741931" y="1186290"/>
                  </a:lnTo>
                  <a:lnTo>
                    <a:pt x="745414" y="1187213"/>
                  </a:lnTo>
                  <a:lnTo>
                    <a:pt x="748898" y="1183227"/>
                  </a:lnTo>
                  <a:lnTo>
                    <a:pt x="752381" y="1179257"/>
                  </a:lnTo>
                  <a:lnTo>
                    <a:pt x="755864" y="1180209"/>
                  </a:lnTo>
                  <a:lnTo>
                    <a:pt x="759347" y="1176274"/>
                  </a:lnTo>
                  <a:lnTo>
                    <a:pt x="762831" y="1172355"/>
                  </a:lnTo>
                  <a:lnTo>
                    <a:pt x="766314" y="1168451"/>
                  </a:lnTo>
                  <a:lnTo>
                    <a:pt x="769797" y="1164563"/>
                  </a:lnTo>
                  <a:lnTo>
                    <a:pt x="773280" y="1165578"/>
                  </a:lnTo>
                  <a:lnTo>
                    <a:pt x="776764" y="1161723"/>
                  </a:lnTo>
                  <a:lnTo>
                    <a:pt x="780247" y="1162745"/>
                  </a:lnTo>
                  <a:lnTo>
                    <a:pt x="783730" y="1168560"/>
                  </a:lnTo>
                  <a:lnTo>
                    <a:pt x="787213" y="1164758"/>
                  </a:lnTo>
                  <a:lnTo>
                    <a:pt x="790697" y="1175217"/>
                  </a:lnTo>
                  <a:lnTo>
                    <a:pt x="794180" y="1171452"/>
                  </a:lnTo>
                  <a:lnTo>
                    <a:pt x="797663" y="1172397"/>
                  </a:lnTo>
                  <a:lnTo>
                    <a:pt x="801146" y="1173333"/>
                  </a:lnTo>
                  <a:lnTo>
                    <a:pt x="804630" y="1169616"/>
                  </a:lnTo>
                  <a:lnTo>
                    <a:pt x="808113" y="1175177"/>
                  </a:lnTo>
                  <a:lnTo>
                    <a:pt x="811596" y="1171493"/>
                  </a:lnTo>
                  <a:lnTo>
                    <a:pt x="815079" y="1172417"/>
                  </a:lnTo>
                  <a:lnTo>
                    <a:pt x="818563" y="1173333"/>
                  </a:lnTo>
                  <a:lnTo>
                    <a:pt x="822046" y="1169695"/>
                  </a:lnTo>
                  <a:lnTo>
                    <a:pt x="825529" y="1170618"/>
                  </a:lnTo>
                  <a:lnTo>
                    <a:pt x="829012" y="1176027"/>
                  </a:lnTo>
                  <a:lnTo>
                    <a:pt x="832496" y="1172437"/>
                  </a:lnTo>
                  <a:lnTo>
                    <a:pt x="835979" y="1168859"/>
                  </a:lnTo>
                  <a:lnTo>
                    <a:pt x="839462" y="1165295"/>
                  </a:lnTo>
                  <a:lnTo>
                    <a:pt x="842945" y="1166222"/>
                  </a:lnTo>
                  <a:lnTo>
                    <a:pt x="846429" y="1162685"/>
                  </a:lnTo>
                  <a:lnTo>
                    <a:pt x="849912" y="1159161"/>
                  </a:lnTo>
                  <a:lnTo>
                    <a:pt x="853395" y="1155650"/>
                  </a:lnTo>
                  <a:lnTo>
                    <a:pt x="856878" y="1156613"/>
                  </a:lnTo>
                  <a:lnTo>
                    <a:pt x="860361" y="1153130"/>
                  </a:lnTo>
                  <a:lnTo>
                    <a:pt x="863845" y="1164056"/>
                  </a:lnTo>
                  <a:lnTo>
                    <a:pt x="867328" y="1163301"/>
                  </a:lnTo>
                  <a:lnTo>
                    <a:pt x="870811" y="1160376"/>
                  </a:lnTo>
                  <a:lnTo>
                    <a:pt x="874294" y="1156950"/>
                  </a:lnTo>
                  <a:lnTo>
                    <a:pt x="877778" y="1153536"/>
                  </a:lnTo>
                  <a:lnTo>
                    <a:pt x="881261" y="1154483"/>
                  </a:lnTo>
                  <a:lnTo>
                    <a:pt x="884744" y="1151094"/>
                  </a:lnTo>
                  <a:lnTo>
                    <a:pt x="888227" y="1152047"/>
                  </a:lnTo>
                  <a:lnTo>
                    <a:pt x="891711" y="1148684"/>
                  </a:lnTo>
                  <a:lnTo>
                    <a:pt x="895194" y="1145332"/>
                  </a:lnTo>
                  <a:lnTo>
                    <a:pt x="898677" y="1141992"/>
                  </a:lnTo>
                  <a:lnTo>
                    <a:pt x="902160" y="1138664"/>
                  </a:lnTo>
                  <a:lnTo>
                    <a:pt x="905644" y="1135347"/>
                  </a:lnTo>
                  <a:lnTo>
                    <a:pt x="909127" y="1132041"/>
                  </a:lnTo>
                  <a:lnTo>
                    <a:pt x="912610" y="1128747"/>
                  </a:lnTo>
                  <a:lnTo>
                    <a:pt x="916093" y="1129784"/>
                  </a:lnTo>
                  <a:lnTo>
                    <a:pt x="919577" y="1130811"/>
                  </a:lnTo>
                  <a:lnTo>
                    <a:pt x="923060" y="1127554"/>
                  </a:lnTo>
                  <a:lnTo>
                    <a:pt x="926543" y="1124307"/>
                  </a:lnTo>
                  <a:lnTo>
                    <a:pt x="930026" y="1125351"/>
                  </a:lnTo>
                  <a:lnTo>
                    <a:pt x="933510" y="1122128"/>
                  </a:lnTo>
                  <a:lnTo>
                    <a:pt x="936993" y="1127410"/>
                  </a:lnTo>
                  <a:lnTo>
                    <a:pt x="940476" y="1124212"/>
                  </a:lnTo>
                  <a:lnTo>
                    <a:pt x="943959" y="1125240"/>
                  </a:lnTo>
                  <a:lnTo>
                    <a:pt x="947443" y="1122065"/>
                  </a:lnTo>
                  <a:lnTo>
                    <a:pt x="950926" y="1118900"/>
                  </a:lnTo>
                  <a:lnTo>
                    <a:pt x="954409" y="1115746"/>
                  </a:lnTo>
                  <a:lnTo>
                    <a:pt x="957892" y="1112601"/>
                  </a:lnTo>
                  <a:lnTo>
                    <a:pt x="961376" y="1109468"/>
                  </a:lnTo>
                  <a:lnTo>
                    <a:pt x="964859" y="1106344"/>
                  </a:lnTo>
                  <a:lnTo>
                    <a:pt x="968342" y="1103231"/>
                  </a:lnTo>
                  <a:lnTo>
                    <a:pt x="971825" y="1100128"/>
                  </a:lnTo>
                  <a:lnTo>
                    <a:pt x="975309" y="1097035"/>
                  </a:lnTo>
                  <a:lnTo>
                    <a:pt x="978792" y="1093952"/>
                  </a:lnTo>
                  <a:lnTo>
                    <a:pt x="982275" y="1103440"/>
                  </a:lnTo>
                  <a:lnTo>
                    <a:pt x="985758" y="1100381"/>
                  </a:lnTo>
                  <a:lnTo>
                    <a:pt x="989242" y="1105602"/>
                  </a:lnTo>
                  <a:lnTo>
                    <a:pt x="992725" y="1106669"/>
                  </a:lnTo>
                  <a:lnTo>
                    <a:pt x="996208" y="1103644"/>
                  </a:lnTo>
                  <a:lnTo>
                    <a:pt x="999691" y="1100627"/>
                  </a:lnTo>
                  <a:lnTo>
                    <a:pt x="1003175" y="1097621"/>
                  </a:lnTo>
                  <a:lnTo>
                    <a:pt x="1006658" y="1098712"/>
                  </a:lnTo>
                  <a:lnTo>
                    <a:pt x="1010141" y="1099794"/>
                  </a:lnTo>
                  <a:lnTo>
                    <a:pt x="1013624" y="1096818"/>
                  </a:lnTo>
                  <a:lnTo>
                    <a:pt x="1017108" y="1109929"/>
                  </a:lnTo>
                  <a:lnTo>
                    <a:pt x="1020591" y="1114897"/>
                  </a:lnTo>
                  <a:lnTo>
                    <a:pt x="1024074" y="1111957"/>
                  </a:lnTo>
                  <a:lnTo>
                    <a:pt x="1027557" y="1109025"/>
                  </a:lnTo>
                  <a:lnTo>
                    <a:pt x="1031041" y="1106102"/>
                  </a:lnTo>
                  <a:lnTo>
                    <a:pt x="1034524" y="1103188"/>
                  </a:lnTo>
                  <a:lnTo>
                    <a:pt x="1038007" y="1100284"/>
                  </a:lnTo>
                  <a:lnTo>
                    <a:pt x="1041490" y="1097388"/>
                  </a:lnTo>
                  <a:lnTo>
                    <a:pt x="1044974" y="1098440"/>
                  </a:lnTo>
                  <a:lnTo>
                    <a:pt x="1048457" y="1107268"/>
                  </a:lnTo>
                  <a:lnTo>
                    <a:pt x="1051940" y="1104403"/>
                  </a:lnTo>
                  <a:lnTo>
                    <a:pt x="1055423" y="1101546"/>
                  </a:lnTo>
                  <a:lnTo>
                    <a:pt x="1058907" y="1098698"/>
                  </a:lnTo>
                  <a:lnTo>
                    <a:pt x="1062390" y="1122548"/>
                  </a:lnTo>
                  <a:lnTo>
                    <a:pt x="1065873" y="1123466"/>
                  </a:lnTo>
                  <a:lnTo>
                    <a:pt x="1069356" y="1120652"/>
                  </a:lnTo>
                  <a:lnTo>
                    <a:pt x="1072840" y="1128972"/>
                  </a:lnTo>
                  <a:lnTo>
                    <a:pt x="1076323" y="1126179"/>
                  </a:lnTo>
                  <a:lnTo>
                    <a:pt x="1079806" y="1127069"/>
                  </a:lnTo>
                  <a:lnTo>
                    <a:pt x="1083289" y="1127953"/>
                  </a:lnTo>
                  <a:lnTo>
                    <a:pt x="1086773" y="1125187"/>
                  </a:lnTo>
                  <a:lnTo>
                    <a:pt x="1090256" y="1133313"/>
                  </a:lnTo>
                  <a:lnTo>
                    <a:pt x="1093739" y="1134161"/>
                  </a:lnTo>
                  <a:lnTo>
                    <a:pt x="1097222" y="1131423"/>
                  </a:lnTo>
                  <a:lnTo>
                    <a:pt x="1100706" y="1146439"/>
                  </a:lnTo>
                  <a:lnTo>
                    <a:pt x="1104189" y="1143722"/>
                  </a:lnTo>
                  <a:lnTo>
                    <a:pt x="1107672" y="1141013"/>
                  </a:lnTo>
                  <a:lnTo>
                    <a:pt x="1111155" y="1155679"/>
                  </a:lnTo>
                  <a:lnTo>
                    <a:pt x="1114639" y="1152991"/>
                  </a:lnTo>
                  <a:lnTo>
                    <a:pt x="1118122" y="1153739"/>
                  </a:lnTo>
                  <a:lnTo>
                    <a:pt x="1121605" y="1151068"/>
                  </a:lnTo>
                  <a:lnTo>
                    <a:pt x="1125088" y="1151820"/>
                  </a:lnTo>
                  <a:lnTo>
                    <a:pt x="1128572" y="1149163"/>
                  </a:lnTo>
                  <a:lnTo>
                    <a:pt x="1132055" y="1146515"/>
                  </a:lnTo>
                  <a:lnTo>
                    <a:pt x="1135538" y="1150668"/>
                  </a:lnTo>
                  <a:lnTo>
                    <a:pt x="1139021" y="1148036"/>
                  </a:lnTo>
                  <a:lnTo>
                    <a:pt x="1142505" y="1145411"/>
                  </a:lnTo>
                  <a:lnTo>
                    <a:pt x="1145988" y="1142793"/>
                  </a:lnTo>
                  <a:lnTo>
                    <a:pt x="1149471" y="1140183"/>
                  </a:lnTo>
                  <a:lnTo>
                    <a:pt x="1152954" y="1151016"/>
                  </a:lnTo>
                  <a:lnTo>
                    <a:pt x="1156437" y="1151748"/>
                  </a:lnTo>
                  <a:lnTo>
                    <a:pt x="1159921" y="1149163"/>
                  </a:lnTo>
                  <a:lnTo>
                    <a:pt x="1163404" y="1159750"/>
                  </a:lnTo>
                  <a:lnTo>
                    <a:pt x="1166887" y="1163685"/>
                  </a:lnTo>
                  <a:lnTo>
                    <a:pt x="1170370" y="1161128"/>
                  </a:lnTo>
                  <a:lnTo>
                    <a:pt x="1173854" y="1158578"/>
                  </a:lnTo>
                  <a:lnTo>
                    <a:pt x="1177337" y="1156034"/>
                  </a:lnTo>
                  <a:lnTo>
                    <a:pt x="1180820" y="1156731"/>
                  </a:lnTo>
                  <a:lnTo>
                    <a:pt x="1184303" y="1154202"/>
                  </a:lnTo>
                  <a:lnTo>
                    <a:pt x="1187787" y="1151680"/>
                  </a:lnTo>
                  <a:lnTo>
                    <a:pt x="1191270" y="1158795"/>
                  </a:lnTo>
                  <a:lnTo>
                    <a:pt x="1194753" y="1156289"/>
                  </a:lnTo>
                  <a:lnTo>
                    <a:pt x="1198236" y="1153789"/>
                  </a:lnTo>
                  <a:lnTo>
                    <a:pt x="1201720" y="1157657"/>
                  </a:lnTo>
                  <a:lnTo>
                    <a:pt x="1205203" y="1155172"/>
                  </a:lnTo>
                  <a:lnTo>
                    <a:pt x="1208686" y="1155857"/>
                  </a:lnTo>
                  <a:lnTo>
                    <a:pt x="1212169" y="1153385"/>
                  </a:lnTo>
                  <a:lnTo>
                    <a:pt x="1215653" y="1150920"/>
                  </a:lnTo>
                  <a:lnTo>
                    <a:pt x="1219136" y="1148462"/>
                  </a:lnTo>
                  <a:lnTo>
                    <a:pt x="1222619" y="1146009"/>
                  </a:lnTo>
                  <a:lnTo>
                    <a:pt x="1226102" y="1143563"/>
                  </a:lnTo>
                  <a:lnTo>
                    <a:pt x="1229586" y="1141123"/>
                  </a:lnTo>
                  <a:lnTo>
                    <a:pt x="1233069" y="1138688"/>
                  </a:lnTo>
                  <a:lnTo>
                    <a:pt x="1236552" y="1142565"/>
                  </a:lnTo>
                  <a:lnTo>
                    <a:pt x="1240035" y="1140145"/>
                  </a:lnTo>
                  <a:lnTo>
                    <a:pt x="1243519" y="1137731"/>
                  </a:lnTo>
                  <a:lnTo>
                    <a:pt x="1247002" y="1138459"/>
                  </a:lnTo>
                  <a:lnTo>
                    <a:pt x="1250485" y="1136058"/>
                  </a:lnTo>
                  <a:lnTo>
                    <a:pt x="1253968" y="1143000"/>
                  </a:lnTo>
                  <a:lnTo>
                    <a:pt x="1257452" y="1140614"/>
                  </a:lnTo>
                  <a:lnTo>
                    <a:pt x="1260935" y="1138234"/>
                  </a:lnTo>
                  <a:lnTo>
                    <a:pt x="1264418" y="1135859"/>
                  </a:lnTo>
                  <a:lnTo>
                    <a:pt x="1267901" y="1133491"/>
                  </a:lnTo>
                  <a:lnTo>
                    <a:pt x="1271385" y="1146468"/>
                  </a:lnTo>
                  <a:lnTo>
                    <a:pt x="1274868" y="1144115"/>
                  </a:lnTo>
                  <a:lnTo>
                    <a:pt x="1278351" y="1141769"/>
                  </a:lnTo>
                  <a:lnTo>
                    <a:pt x="1281834" y="1139427"/>
                  </a:lnTo>
                  <a:lnTo>
                    <a:pt x="1285318" y="1149163"/>
                  </a:lnTo>
                  <a:lnTo>
                    <a:pt x="1288801" y="1146837"/>
                  </a:lnTo>
                  <a:lnTo>
                    <a:pt x="1292284" y="1144517"/>
                  </a:lnTo>
                  <a:lnTo>
                    <a:pt x="1295767" y="1142202"/>
                  </a:lnTo>
                  <a:lnTo>
                    <a:pt x="1299251" y="1148834"/>
                  </a:lnTo>
                  <a:lnTo>
                    <a:pt x="1302734" y="1146533"/>
                  </a:lnTo>
                  <a:lnTo>
                    <a:pt x="1306217" y="1144237"/>
                  </a:lnTo>
                  <a:lnTo>
                    <a:pt x="1309700" y="1144907"/>
                  </a:lnTo>
                  <a:lnTo>
                    <a:pt x="1313184" y="1142623"/>
                  </a:lnTo>
                  <a:lnTo>
                    <a:pt x="1316667" y="1146235"/>
                  </a:lnTo>
                  <a:lnTo>
                    <a:pt x="1320150" y="1146893"/>
                  </a:lnTo>
                  <a:lnTo>
                    <a:pt x="1323633" y="1144627"/>
                  </a:lnTo>
                  <a:lnTo>
                    <a:pt x="1327117" y="1148196"/>
                  </a:lnTo>
                  <a:lnTo>
                    <a:pt x="1330600" y="1151730"/>
                  </a:lnTo>
                  <a:lnTo>
                    <a:pt x="1334083" y="1149484"/>
                  </a:lnTo>
                  <a:lnTo>
                    <a:pt x="1337566" y="1147243"/>
                  </a:lnTo>
                  <a:lnTo>
                    <a:pt x="1341050" y="1145007"/>
                  </a:lnTo>
                  <a:lnTo>
                    <a:pt x="1344533" y="1145657"/>
                  </a:lnTo>
                  <a:lnTo>
                    <a:pt x="1348016" y="1157682"/>
                  </a:lnTo>
                  <a:lnTo>
                    <a:pt x="1351499" y="1155466"/>
                  </a:lnTo>
                  <a:lnTo>
                    <a:pt x="1354983" y="1167254"/>
                  </a:lnTo>
                  <a:lnTo>
                    <a:pt x="1358466" y="1165053"/>
                  </a:lnTo>
                  <a:lnTo>
                    <a:pt x="1361949" y="1162857"/>
                  </a:lnTo>
                  <a:lnTo>
                    <a:pt x="1365432" y="1163437"/>
                  </a:lnTo>
                  <a:lnTo>
                    <a:pt x="1368916" y="1161251"/>
                  </a:lnTo>
                  <a:lnTo>
                    <a:pt x="1372399" y="1167331"/>
                  </a:lnTo>
                  <a:lnTo>
                    <a:pt x="1375882" y="1167893"/>
                  </a:lnTo>
                  <a:lnTo>
                    <a:pt x="1379365" y="1165725"/>
                  </a:lnTo>
                  <a:lnTo>
                    <a:pt x="1382849" y="1163562"/>
                  </a:lnTo>
                  <a:lnTo>
                    <a:pt x="1386332" y="1161404"/>
                  </a:lnTo>
                  <a:lnTo>
                    <a:pt x="1389815" y="1161979"/>
                  </a:lnTo>
                  <a:lnTo>
                    <a:pt x="1393298" y="1162551"/>
                  </a:lnTo>
                  <a:lnTo>
                    <a:pt x="1396782" y="1160409"/>
                  </a:lnTo>
                  <a:lnTo>
                    <a:pt x="1400265" y="1158271"/>
                  </a:lnTo>
                  <a:lnTo>
                    <a:pt x="1403748" y="1158851"/>
                  </a:lnTo>
                  <a:lnTo>
                    <a:pt x="1407231" y="1156723"/>
                  </a:lnTo>
                  <a:lnTo>
                    <a:pt x="1410715" y="1157305"/>
                  </a:lnTo>
                  <a:lnTo>
                    <a:pt x="1414198" y="1155188"/>
                  </a:lnTo>
                  <a:lnTo>
                    <a:pt x="1417681" y="1161136"/>
                  </a:lnTo>
                  <a:lnTo>
                    <a:pt x="1421164" y="1159030"/>
                  </a:lnTo>
                  <a:lnTo>
                    <a:pt x="1424648" y="1156929"/>
                  </a:lnTo>
                  <a:lnTo>
                    <a:pt x="1428131" y="1157503"/>
                  </a:lnTo>
                  <a:lnTo>
                    <a:pt x="1431614" y="1155411"/>
                  </a:lnTo>
                  <a:lnTo>
                    <a:pt x="1435097" y="1153324"/>
                  </a:lnTo>
                  <a:lnTo>
                    <a:pt x="1438580" y="1156560"/>
                  </a:lnTo>
                  <a:lnTo>
                    <a:pt x="1442064" y="1154483"/>
                  </a:lnTo>
                  <a:lnTo>
                    <a:pt x="1445547" y="1152411"/>
                  </a:lnTo>
                  <a:lnTo>
                    <a:pt x="1449030" y="1150343"/>
                  </a:lnTo>
                  <a:lnTo>
                    <a:pt x="1452513" y="1148280"/>
                  </a:lnTo>
                  <a:lnTo>
                    <a:pt x="1455997" y="1148870"/>
                  </a:lnTo>
                  <a:lnTo>
                    <a:pt x="1459480" y="1146816"/>
                  </a:lnTo>
                  <a:lnTo>
                    <a:pt x="1462963" y="1144766"/>
                  </a:lnTo>
                  <a:lnTo>
                    <a:pt x="1466446" y="1145363"/>
                  </a:lnTo>
                  <a:lnTo>
                    <a:pt x="1469930" y="1143323"/>
                  </a:lnTo>
                  <a:lnTo>
                    <a:pt x="1473413" y="1141287"/>
                  </a:lnTo>
                  <a:lnTo>
                    <a:pt x="1476896" y="1149742"/>
                  </a:lnTo>
                  <a:lnTo>
                    <a:pt x="1480379" y="1147718"/>
                  </a:lnTo>
                  <a:lnTo>
                    <a:pt x="1483863" y="1150891"/>
                  </a:lnTo>
                  <a:lnTo>
                    <a:pt x="1487346" y="1148876"/>
                  </a:lnTo>
                  <a:lnTo>
                    <a:pt x="1490829" y="1154594"/>
                  </a:lnTo>
                  <a:lnTo>
                    <a:pt x="1494312" y="1152590"/>
                  </a:lnTo>
                  <a:lnTo>
                    <a:pt x="1497796" y="1150590"/>
                  </a:lnTo>
                  <a:lnTo>
                    <a:pt x="1501279" y="1156252"/>
                  </a:lnTo>
                  <a:lnTo>
                    <a:pt x="1504762" y="1154262"/>
                  </a:lnTo>
                  <a:lnTo>
                    <a:pt x="1508245" y="1152276"/>
                  </a:lnTo>
                  <a:lnTo>
                    <a:pt x="1511729" y="1150294"/>
                  </a:lnTo>
                  <a:lnTo>
                    <a:pt x="1515212" y="1148316"/>
                  </a:lnTo>
                  <a:lnTo>
                    <a:pt x="1518695" y="1153936"/>
                  </a:lnTo>
                  <a:lnTo>
                    <a:pt x="1522178" y="1151968"/>
                  </a:lnTo>
                  <a:lnTo>
                    <a:pt x="1525662" y="1150004"/>
                  </a:lnTo>
                  <a:lnTo>
                    <a:pt x="1529145" y="1148044"/>
                  </a:lnTo>
                  <a:lnTo>
                    <a:pt x="1532628" y="1146088"/>
                  </a:lnTo>
                  <a:lnTo>
                    <a:pt x="1536111" y="1149163"/>
                  </a:lnTo>
                  <a:lnTo>
                    <a:pt x="1539595" y="1154699"/>
                  </a:lnTo>
                  <a:lnTo>
                    <a:pt x="1543078" y="1152758"/>
                  </a:lnTo>
                  <a:lnTo>
                    <a:pt x="1546561" y="1150821"/>
                  </a:lnTo>
                  <a:lnTo>
                    <a:pt x="1550044" y="1148888"/>
                  </a:lnTo>
                  <a:lnTo>
                    <a:pt x="1553528" y="1146958"/>
                  </a:lnTo>
                  <a:lnTo>
                    <a:pt x="1557011" y="1169491"/>
                  </a:lnTo>
                  <a:lnTo>
                    <a:pt x="1560494" y="1167576"/>
                  </a:lnTo>
                  <a:lnTo>
                    <a:pt x="1563977" y="1175238"/>
                  </a:lnTo>
                  <a:lnTo>
                    <a:pt x="1567461" y="1175708"/>
                  </a:lnTo>
                  <a:lnTo>
                    <a:pt x="1570944" y="1173808"/>
                  </a:lnTo>
                  <a:lnTo>
                    <a:pt x="1574427" y="1174280"/>
                  </a:lnTo>
                  <a:lnTo>
                    <a:pt x="1577910" y="1172387"/>
                  </a:lnTo>
                  <a:lnTo>
                    <a:pt x="1581394" y="1170498"/>
                  </a:lnTo>
                  <a:lnTo>
                    <a:pt x="1584877" y="1170976"/>
                  </a:lnTo>
                  <a:lnTo>
                    <a:pt x="1588360" y="1169095"/>
                  </a:lnTo>
                  <a:lnTo>
                    <a:pt x="1591843" y="1169576"/>
                  </a:lnTo>
                  <a:lnTo>
                    <a:pt x="1595327" y="1170053"/>
                  </a:lnTo>
                  <a:lnTo>
                    <a:pt x="1598810" y="1168184"/>
                  </a:lnTo>
                  <a:lnTo>
                    <a:pt x="1602293" y="1177973"/>
                  </a:lnTo>
                  <a:lnTo>
                    <a:pt x="1605776" y="1176115"/>
                  </a:lnTo>
                  <a:lnTo>
                    <a:pt x="1609260" y="1178874"/>
                  </a:lnTo>
                  <a:lnTo>
                    <a:pt x="1612743" y="1179321"/>
                  </a:lnTo>
                  <a:lnTo>
                    <a:pt x="1616226" y="1177475"/>
                  </a:lnTo>
                  <a:lnTo>
                    <a:pt x="1619709" y="1182487"/>
                  </a:lnTo>
                  <a:lnTo>
                    <a:pt x="1623193" y="1180649"/>
                  </a:lnTo>
                  <a:lnTo>
                    <a:pt x="1626676" y="1178815"/>
                  </a:lnTo>
                  <a:lnTo>
                    <a:pt x="1630159" y="1176984"/>
                  </a:lnTo>
                  <a:lnTo>
                    <a:pt x="1633642" y="1175157"/>
                  </a:lnTo>
                  <a:lnTo>
                    <a:pt x="1637126" y="1173333"/>
                  </a:lnTo>
                  <a:lnTo>
                    <a:pt x="1640609" y="1180572"/>
                  </a:lnTo>
                  <a:lnTo>
                    <a:pt x="1644092" y="1178757"/>
                  </a:lnTo>
                  <a:lnTo>
                    <a:pt x="1647575" y="1179195"/>
                  </a:lnTo>
                  <a:lnTo>
                    <a:pt x="1651059" y="1177388"/>
                  </a:lnTo>
                  <a:lnTo>
                    <a:pt x="1654542" y="1180065"/>
                  </a:lnTo>
                  <a:lnTo>
                    <a:pt x="1658025" y="1184939"/>
                  </a:lnTo>
                  <a:lnTo>
                    <a:pt x="1661508" y="1183145"/>
                  </a:lnTo>
                  <a:lnTo>
                    <a:pt x="1664992" y="1192353"/>
                  </a:lnTo>
                  <a:lnTo>
                    <a:pt x="1668475" y="1190568"/>
                  </a:lnTo>
                  <a:lnTo>
                    <a:pt x="1671958" y="1188787"/>
                  </a:lnTo>
                  <a:lnTo>
                    <a:pt x="1675441" y="1187008"/>
                  </a:lnTo>
                  <a:lnTo>
                    <a:pt x="1678925" y="1185233"/>
                  </a:lnTo>
                  <a:lnTo>
                    <a:pt x="1682408" y="1183461"/>
                  </a:lnTo>
                  <a:lnTo>
                    <a:pt x="1685891" y="1181692"/>
                  </a:lnTo>
                  <a:lnTo>
                    <a:pt x="1689374" y="1179926"/>
                  </a:lnTo>
                  <a:lnTo>
                    <a:pt x="1692858" y="1178925"/>
                  </a:lnTo>
                  <a:lnTo>
                    <a:pt x="1696341" y="1178516"/>
                  </a:lnTo>
                  <a:lnTo>
                    <a:pt x="1699824" y="1176835"/>
                  </a:lnTo>
                  <a:lnTo>
                    <a:pt x="1703307" y="1175082"/>
                  </a:lnTo>
                  <a:lnTo>
                    <a:pt x="1706791" y="1173333"/>
                  </a:lnTo>
                  <a:lnTo>
                    <a:pt x="1710274" y="1175945"/>
                  </a:lnTo>
                  <a:lnTo>
                    <a:pt x="1713757" y="1178537"/>
                  </a:lnTo>
                  <a:lnTo>
                    <a:pt x="1717240" y="1176800"/>
                  </a:lnTo>
                  <a:lnTo>
                    <a:pt x="1720723" y="1175065"/>
                  </a:lnTo>
                  <a:lnTo>
                    <a:pt x="1724207" y="1173333"/>
                  </a:lnTo>
                  <a:lnTo>
                    <a:pt x="1727690" y="1180209"/>
                  </a:lnTo>
                  <a:lnTo>
                    <a:pt x="1731173" y="1178485"/>
                  </a:lnTo>
                  <a:lnTo>
                    <a:pt x="1734656" y="1176765"/>
                  </a:lnTo>
                  <a:lnTo>
                    <a:pt x="1738140" y="1175047"/>
                  </a:lnTo>
                  <a:lnTo>
                    <a:pt x="1741623" y="1173333"/>
                  </a:lnTo>
                  <a:lnTo>
                    <a:pt x="1741623" y="1175471"/>
                  </a:lnTo>
                  <a:lnTo>
                    <a:pt x="1745106" y="1173760"/>
                  </a:lnTo>
                  <a:lnTo>
                    <a:pt x="1748589" y="1178434"/>
                  </a:lnTo>
                  <a:lnTo>
                    <a:pt x="1752073" y="1176731"/>
                  </a:lnTo>
                  <a:lnTo>
                    <a:pt x="1755556" y="1177147"/>
                  </a:lnTo>
                  <a:lnTo>
                    <a:pt x="1759039" y="1177561"/>
                  </a:lnTo>
                  <a:lnTo>
                    <a:pt x="1762522" y="1175868"/>
                  </a:lnTo>
                  <a:lnTo>
                    <a:pt x="1766006" y="1182568"/>
                  </a:lnTo>
                  <a:lnTo>
                    <a:pt x="1769489" y="1180882"/>
                  </a:lnTo>
                  <a:lnTo>
                    <a:pt x="1772972" y="1181284"/>
                  </a:lnTo>
                  <a:lnTo>
                    <a:pt x="1776455" y="1181684"/>
                  </a:lnTo>
                  <a:lnTo>
                    <a:pt x="1779939" y="1180008"/>
                  </a:lnTo>
                  <a:lnTo>
                    <a:pt x="1783422" y="1182478"/>
                  </a:lnTo>
                  <a:lnTo>
                    <a:pt x="1786905" y="1182872"/>
                  </a:lnTo>
                  <a:lnTo>
                    <a:pt x="1790388" y="1181207"/>
                  </a:lnTo>
                  <a:lnTo>
                    <a:pt x="1793872" y="1187746"/>
                  </a:lnTo>
                  <a:lnTo>
                    <a:pt x="1797355" y="1186088"/>
                  </a:lnTo>
                  <a:lnTo>
                    <a:pt x="1800838" y="1184433"/>
                  </a:lnTo>
                  <a:lnTo>
                    <a:pt x="1804321" y="1182781"/>
                  </a:lnTo>
                  <a:lnTo>
                    <a:pt x="1807805" y="1181131"/>
                  </a:lnTo>
                  <a:lnTo>
                    <a:pt x="1811288" y="1179484"/>
                  </a:lnTo>
                  <a:lnTo>
                    <a:pt x="1814771" y="1177840"/>
                  </a:lnTo>
                  <a:lnTo>
                    <a:pt x="1818254" y="1176199"/>
                  </a:lnTo>
                  <a:lnTo>
                    <a:pt x="1821738" y="1174560"/>
                  </a:lnTo>
                  <a:lnTo>
                    <a:pt x="1825221" y="1172924"/>
                  </a:lnTo>
                  <a:lnTo>
                    <a:pt x="1828704" y="1171291"/>
                  </a:lnTo>
                  <a:lnTo>
                    <a:pt x="1832187" y="1169661"/>
                  </a:lnTo>
                  <a:lnTo>
                    <a:pt x="1835671" y="1168033"/>
                  </a:lnTo>
                  <a:lnTo>
                    <a:pt x="1839154" y="1168451"/>
                  </a:lnTo>
                  <a:lnTo>
                    <a:pt x="1842637" y="1166829"/>
                  </a:lnTo>
                  <a:lnTo>
                    <a:pt x="1846120" y="1169282"/>
                  </a:lnTo>
                  <a:lnTo>
                    <a:pt x="1849604" y="1173736"/>
                  </a:lnTo>
                  <a:lnTo>
                    <a:pt x="1853087" y="1172125"/>
                  </a:lnTo>
                  <a:lnTo>
                    <a:pt x="1856570" y="1174537"/>
                  </a:lnTo>
                  <a:lnTo>
                    <a:pt x="1860053" y="1172932"/>
                  </a:lnTo>
                  <a:lnTo>
                    <a:pt x="1863537" y="1171329"/>
                  </a:lnTo>
                  <a:lnTo>
                    <a:pt x="1867020" y="1173732"/>
                  </a:lnTo>
                  <a:lnTo>
                    <a:pt x="1870503" y="1172136"/>
                  </a:lnTo>
                  <a:lnTo>
                    <a:pt x="1873986" y="1174526"/>
                  </a:lnTo>
                  <a:lnTo>
                    <a:pt x="1877470" y="1174920"/>
                  </a:lnTo>
                  <a:lnTo>
                    <a:pt x="1880953" y="1173333"/>
                  </a:lnTo>
                  <a:lnTo>
                    <a:pt x="1884436" y="1173729"/>
                  </a:lnTo>
                  <a:lnTo>
                    <a:pt x="1887919" y="1172147"/>
                  </a:lnTo>
                  <a:lnTo>
                    <a:pt x="1891403" y="1174515"/>
                  </a:lnTo>
                  <a:lnTo>
                    <a:pt x="1894886" y="1178823"/>
                  </a:lnTo>
                  <a:lnTo>
                    <a:pt x="1898369" y="1177252"/>
                  </a:lnTo>
                  <a:lnTo>
                    <a:pt x="1901852" y="1175682"/>
                  </a:lnTo>
                  <a:lnTo>
                    <a:pt x="1905336" y="1174115"/>
                  </a:lnTo>
                  <a:lnTo>
                    <a:pt x="1908819" y="1172551"/>
                  </a:lnTo>
                  <a:lnTo>
                    <a:pt x="1912302" y="1174891"/>
                  </a:lnTo>
                  <a:lnTo>
                    <a:pt x="1915785" y="1173333"/>
                  </a:lnTo>
                  <a:lnTo>
                    <a:pt x="1919269" y="1171777"/>
                  </a:lnTo>
                  <a:lnTo>
                    <a:pt x="1922752" y="1176043"/>
                  </a:lnTo>
                  <a:lnTo>
                    <a:pt x="1926235" y="1174494"/>
                  </a:lnTo>
                  <a:lnTo>
                    <a:pt x="1929718" y="1172946"/>
                  </a:lnTo>
                  <a:lnTo>
                    <a:pt x="1933202" y="1171402"/>
                  </a:lnTo>
                  <a:lnTo>
                    <a:pt x="1936685" y="1169859"/>
                  </a:lnTo>
                  <a:lnTo>
                    <a:pt x="1940168" y="1170251"/>
                  </a:lnTo>
                  <a:lnTo>
                    <a:pt x="1943651" y="1168714"/>
                  </a:lnTo>
                  <a:lnTo>
                    <a:pt x="1947135" y="1178677"/>
                  </a:lnTo>
                  <a:lnTo>
                    <a:pt x="1950618" y="1177147"/>
                  </a:lnTo>
                  <a:lnTo>
                    <a:pt x="1954101" y="1175620"/>
                  </a:lnTo>
                  <a:lnTo>
                    <a:pt x="1957584" y="1174095"/>
                  </a:lnTo>
                  <a:lnTo>
                    <a:pt x="1961068" y="1172572"/>
                  </a:lnTo>
                  <a:lnTo>
                    <a:pt x="1964551" y="1174850"/>
                  </a:lnTo>
                  <a:lnTo>
                    <a:pt x="1968034" y="1184618"/>
                  </a:lnTo>
                  <a:lnTo>
                    <a:pt x="1971517" y="1183105"/>
                  </a:lnTo>
                  <a:lnTo>
                    <a:pt x="1975001" y="1183461"/>
                  </a:lnTo>
                  <a:lnTo>
                    <a:pt x="1978484" y="1181954"/>
                  </a:lnTo>
                  <a:lnTo>
                    <a:pt x="1981967" y="1180449"/>
                  </a:lnTo>
                  <a:lnTo>
                    <a:pt x="1985450" y="1180809"/>
                  </a:lnTo>
                  <a:lnTo>
                    <a:pt x="1988934" y="1179309"/>
                  </a:lnTo>
                  <a:lnTo>
                    <a:pt x="1992417" y="1177812"/>
                  </a:lnTo>
                  <a:lnTo>
                    <a:pt x="1995900" y="1176317"/>
                  </a:lnTo>
                  <a:lnTo>
                    <a:pt x="1999383" y="1174824"/>
                  </a:lnTo>
                  <a:lnTo>
                    <a:pt x="2002867" y="1177048"/>
                  </a:lnTo>
                  <a:lnTo>
                    <a:pt x="2006350" y="1175560"/>
                  </a:lnTo>
                  <a:lnTo>
                    <a:pt x="2009833" y="1174075"/>
                  </a:lnTo>
                  <a:lnTo>
                    <a:pt x="2013316" y="1172592"/>
                  </a:lnTo>
                  <a:lnTo>
                    <a:pt x="2016799" y="1171111"/>
                  </a:lnTo>
                  <a:lnTo>
                    <a:pt x="2020283" y="1169632"/>
                  </a:lnTo>
                  <a:lnTo>
                    <a:pt x="2023766" y="1175541"/>
                  </a:lnTo>
                  <a:lnTo>
                    <a:pt x="2027249" y="1174068"/>
                  </a:lnTo>
                  <a:lnTo>
                    <a:pt x="2030732" y="1179915"/>
                  </a:lnTo>
                  <a:lnTo>
                    <a:pt x="2034216" y="1178449"/>
                  </a:lnTo>
                  <a:lnTo>
                    <a:pt x="2037699" y="1176984"/>
                  </a:lnTo>
                  <a:lnTo>
                    <a:pt x="2041182" y="1186374"/>
                  </a:lnTo>
                  <a:lnTo>
                    <a:pt x="2044665" y="1184916"/>
                  </a:lnTo>
                  <a:lnTo>
                    <a:pt x="2048149" y="1185255"/>
                  </a:lnTo>
                  <a:lnTo>
                    <a:pt x="2051632" y="1187379"/>
                  </a:lnTo>
                  <a:lnTo>
                    <a:pt x="2055115" y="1185929"/>
                  </a:lnTo>
                  <a:lnTo>
                    <a:pt x="2058598" y="1196874"/>
                  </a:lnTo>
                  <a:lnTo>
                    <a:pt x="2062082" y="1195431"/>
                  </a:lnTo>
                  <a:lnTo>
                    <a:pt x="2065565" y="1195745"/>
                  </a:lnTo>
                  <a:lnTo>
                    <a:pt x="2069048" y="1199547"/>
                  </a:lnTo>
                  <a:lnTo>
                    <a:pt x="2072531" y="1198112"/>
                  </a:lnTo>
                  <a:lnTo>
                    <a:pt x="2076015" y="1198419"/>
                  </a:lnTo>
                  <a:lnTo>
                    <a:pt x="2079498" y="1196988"/>
                  </a:lnTo>
                  <a:lnTo>
                    <a:pt x="2082981" y="1195560"/>
                  </a:lnTo>
                  <a:lnTo>
                    <a:pt x="2086464" y="1194134"/>
                  </a:lnTo>
                  <a:lnTo>
                    <a:pt x="2089948" y="1192710"/>
                  </a:lnTo>
                  <a:lnTo>
                    <a:pt x="2093431" y="1193025"/>
                  </a:lnTo>
                  <a:lnTo>
                    <a:pt x="2096914" y="1191605"/>
                  </a:lnTo>
                  <a:lnTo>
                    <a:pt x="2100397" y="1190188"/>
                  </a:lnTo>
                  <a:lnTo>
                    <a:pt x="2103881" y="1192237"/>
                  </a:lnTo>
                  <a:lnTo>
                    <a:pt x="2107364" y="1190825"/>
                  </a:lnTo>
                  <a:lnTo>
                    <a:pt x="2110847" y="1191141"/>
                  </a:lnTo>
                  <a:lnTo>
                    <a:pt x="2114330" y="1189950"/>
                  </a:lnTo>
                  <a:lnTo>
                    <a:pt x="2117814" y="1189610"/>
                  </a:lnTo>
                  <a:lnTo>
                    <a:pt x="2121297" y="1188647"/>
                  </a:lnTo>
                  <a:lnTo>
                    <a:pt x="2124780" y="1187245"/>
                  </a:lnTo>
                  <a:lnTo>
                    <a:pt x="2128263" y="1185845"/>
                  </a:lnTo>
                  <a:lnTo>
                    <a:pt x="2131747" y="1186168"/>
                  </a:lnTo>
                  <a:lnTo>
                    <a:pt x="2135230" y="1184773"/>
                  </a:lnTo>
                  <a:lnTo>
                    <a:pt x="2138713" y="1183379"/>
                  </a:lnTo>
                  <a:lnTo>
                    <a:pt x="2142196" y="1181987"/>
                  </a:lnTo>
                  <a:lnTo>
                    <a:pt x="2145680" y="1180597"/>
                  </a:lnTo>
                  <a:lnTo>
                    <a:pt x="2149163" y="1191166"/>
                  </a:lnTo>
                  <a:lnTo>
                    <a:pt x="2152646" y="1189783"/>
                  </a:lnTo>
                  <a:lnTo>
                    <a:pt x="2156129" y="1188402"/>
                  </a:lnTo>
                  <a:lnTo>
                    <a:pt x="2159613" y="1190406"/>
                  </a:lnTo>
                  <a:lnTo>
                    <a:pt x="2163096" y="1189029"/>
                  </a:lnTo>
                  <a:lnTo>
                    <a:pt x="2166579" y="1187655"/>
                  </a:lnTo>
                  <a:lnTo>
                    <a:pt x="2170062" y="1187969"/>
                  </a:lnTo>
                  <a:lnTo>
                    <a:pt x="2173546" y="1186598"/>
                  </a:lnTo>
                  <a:lnTo>
                    <a:pt x="2177029" y="1185230"/>
                  </a:lnTo>
                  <a:lnTo>
                    <a:pt x="2180512" y="1183863"/>
                  </a:lnTo>
                  <a:lnTo>
                    <a:pt x="2183995" y="1182498"/>
                  </a:lnTo>
                  <a:lnTo>
                    <a:pt x="2187479" y="1182820"/>
                  </a:lnTo>
                  <a:lnTo>
                    <a:pt x="2190962" y="1181459"/>
                  </a:lnTo>
                  <a:lnTo>
                    <a:pt x="2194445" y="1186807"/>
                  </a:lnTo>
                  <a:lnTo>
                    <a:pt x="2197928" y="1185451"/>
                  </a:lnTo>
                  <a:lnTo>
                    <a:pt x="2201412" y="1190748"/>
                  </a:lnTo>
                  <a:lnTo>
                    <a:pt x="2204895" y="1191051"/>
                  </a:lnTo>
                  <a:lnTo>
                    <a:pt x="2208378" y="1189703"/>
                  </a:lnTo>
                  <a:lnTo>
                    <a:pt x="2211861" y="1193298"/>
                  </a:lnTo>
                  <a:lnTo>
                    <a:pt x="2215345" y="1191955"/>
                  </a:lnTo>
                  <a:lnTo>
                    <a:pt x="2218828" y="1190613"/>
                  </a:lnTo>
                  <a:lnTo>
                    <a:pt x="2222311" y="1189273"/>
                  </a:lnTo>
                  <a:lnTo>
                    <a:pt x="2225794" y="1187935"/>
                  </a:lnTo>
                  <a:lnTo>
                    <a:pt x="2229278" y="1188240"/>
                  </a:lnTo>
                  <a:lnTo>
                    <a:pt x="2232761" y="1186906"/>
                  </a:lnTo>
                  <a:lnTo>
                    <a:pt x="2236244" y="1185574"/>
                  </a:lnTo>
                  <a:lnTo>
                    <a:pt x="2239727" y="1184243"/>
                  </a:lnTo>
                  <a:lnTo>
                    <a:pt x="2243211" y="1182914"/>
                  </a:lnTo>
                  <a:lnTo>
                    <a:pt x="2246694" y="1181587"/>
                  </a:lnTo>
                  <a:lnTo>
                    <a:pt x="2250177" y="1183539"/>
                  </a:lnTo>
                  <a:lnTo>
                    <a:pt x="2253660" y="1182216"/>
                  </a:lnTo>
                  <a:lnTo>
                    <a:pt x="2257144" y="1180895"/>
                  </a:lnTo>
                  <a:lnTo>
                    <a:pt x="2260627" y="1179576"/>
                  </a:lnTo>
                  <a:lnTo>
                    <a:pt x="2264110" y="1178258"/>
                  </a:lnTo>
                  <a:lnTo>
                    <a:pt x="2267593" y="1180209"/>
                  </a:lnTo>
                  <a:lnTo>
                    <a:pt x="2271077" y="1178895"/>
                  </a:lnTo>
                  <a:lnTo>
                    <a:pt x="2274560" y="1188911"/>
                  </a:lnTo>
                  <a:lnTo>
                    <a:pt x="2278043" y="1190809"/>
                  </a:lnTo>
                  <a:lnTo>
                    <a:pt x="2281526" y="1189504"/>
                  </a:lnTo>
                  <a:lnTo>
                    <a:pt x="2285010" y="1191394"/>
                  </a:lnTo>
                  <a:lnTo>
                    <a:pt x="2288493" y="1191685"/>
                  </a:lnTo>
                  <a:lnTo>
                    <a:pt x="2291976" y="1190386"/>
                  </a:lnTo>
                  <a:lnTo>
                    <a:pt x="2295459" y="1193846"/>
                  </a:lnTo>
                  <a:lnTo>
                    <a:pt x="2298942" y="1192552"/>
                  </a:lnTo>
                  <a:lnTo>
                    <a:pt x="2302426" y="1194415"/>
                  </a:lnTo>
                  <a:lnTo>
                    <a:pt x="2305909" y="1193125"/>
                  </a:lnTo>
                  <a:lnTo>
                    <a:pt x="2309392" y="1191836"/>
                  </a:lnTo>
                  <a:lnTo>
                    <a:pt x="2312875" y="1195262"/>
                  </a:lnTo>
                  <a:lnTo>
                    <a:pt x="2316359" y="1193977"/>
                  </a:lnTo>
                  <a:lnTo>
                    <a:pt x="2319842" y="1192694"/>
                  </a:lnTo>
                  <a:lnTo>
                    <a:pt x="2323325" y="1191413"/>
                  </a:lnTo>
                  <a:lnTo>
                    <a:pt x="2326808" y="1190133"/>
                  </a:lnTo>
                  <a:lnTo>
                    <a:pt x="2330292" y="1193544"/>
                  </a:lnTo>
                  <a:lnTo>
                    <a:pt x="2333775" y="1196929"/>
                  </a:lnTo>
                  <a:lnTo>
                    <a:pt x="2337258" y="1195656"/>
                  </a:lnTo>
                  <a:lnTo>
                    <a:pt x="2340741" y="1195933"/>
                  </a:lnTo>
                  <a:lnTo>
                    <a:pt x="2344225" y="1194663"/>
                  </a:lnTo>
                  <a:lnTo>
                    <a:pt x="2347708" y="1202619"/>
                  </a:lnTo>
                  <a:lnTo>
                    <a:pt x="2351191" y="1201355"/>
                  </a:lnTo>
                  <a:lnTo>
                    <a:pt x="2354674" y="1200093"/>
                  </a:lnTo>
                  <a:lnTo>
                    <a:pt x="2358158" y="1201883"/>
                  </a:lnTo>
                  <a:lnTo>
                    <a:pt x="2361641" y="1202146"/>
                  </a:lnTo>
                  <a:lnTo>
                    <a:pt x="2365124" y="1200889"/>
                  </a:lnTo>
                  <a:lnTo>
                    <a:pt x="2368607" y="1199634"/>
                  </a:lnTo>
                  <a:lnTo>
                    <a:pt x="2372091" y="1198380"/>
                  </a:lnTo>
                  <a:lnTo>
                    <a:pt x="2375574" y="1200164"/>
                  </a:lnTo>
                  <a:lnTo>
                    <a:pt x="2379057" y="1198915"/>
                  </a:lnTo>
                  <a:lnTo>
                    <a:pt x="2382540" y="1197666"/>
                  </a:lnTo>
                  <a:lnTo>
                    <a:pt x="2386024" y="1197934"/>
                  </a:lnTo>
                  <a:lnTo>
                    <a:pt x="2389507" y="1196689"/>
                  </a:lnTo>
                  <a:lnTo>
                    <a:pt x="2392990" y="1198467"/>
                  </a:lnTo>
                  <a:lnTo>
                    <a:pt x="2396473" y="1197226"/>
                  </a:lnTo>
                  <a:lnTo>
                    <a:pt x="2399957" y="1195986"/>
                  </a:lnTo>
                  <a:lnTo>
                    <a:pt x="2403440" y="1194749"/>
                  </a:lnTo>
                  <a:lnTo>
                    <a:pt x="2406923" y="1202508"/>
                  </a:lnTo>
                  <a:lnTo>
                    <a:pt x="2410406" y="1201275"/>
                  </a:lnTo>
                  <a:lnTo>
                    <a:pt x="2413890" y="1200044"/>
                  </a:lnTo>
                  <a:lnTo>
                    <a:pt x="2417373" y="1198814"/>
                  </a:lnTo>
                  <a:lnTo>
                    <a:pt x="2420856" y="1205759"/>
                  </a:lnTo>
                  <a:lnTo>
                    <a:pt x="2424339" y="1208199"/>
                  </a:lnTo>
                  <a:lnTo>
                    <a:pt x="2427823" y="1206977"/>
                  </a:lnTo>
                  <a:lnTo>
                    <a:pt x="2431306" y="1206290"/>
                  </a:lnTo>
                  <a:lnTo>
                    <a:pt x="2434789" y="1205977"/>
                  </a:lnTo>
                  <a:lnTo>
                    <a:pt x="2438272" y="1207713"/>
                  </a:lnTo>
                  <a:lnTo>
                    <a:pt x="2441756" y="1212319"/>
                  </a:lnTo>
                  <a:lnTo>
                    <a:pt x="2445239" y="1211105"/>
                  </a:lnTo>
                  <a:lnTo>
                    <a:pt x="2448722" y="1211343"/>
                  </a:lnTo>
                  <a:lnTo>
                    <a:pt x="2452205" y="1210132"/>
                  </a:lnTo>
                  <a:lnTo>
                    <a:pt x="2455689" y="1208924"/>
                  </a:lnTo>
                  <a:lnTo>
                    <a:pt x="2459172" y="1207717"/>
                  </a:lnTo>
                  <a:lnTo>
                    <a:pt x="2462655" y="1206511"/>
                  </a:lnTo>
                  <a:lnTo>
                    <a:pt x="2466138" y="1206755"/>
                  </a:lnTo>
                  <a:lnTo>
                    <a:pt x="2469622" y="1207231"/>
                  </a:lnTo>
                  <a:lnTo>
                    <a:pt x="2473105" y="1206922"/>
                  </a:lnTo>
                  <a:lnTo>
                    <a:pt x="2476588" y="1206040"/>
                  </a:lnTo>
                  <a:lnTo>
                    <a:pt x="2480071" y="1204843"/>
                  </a:lnTo>
                  <a:lnTo>
                    <a:pt x="2483555" y="1203647"/>
                  </a:lnTo>
                  <a:lnTo>
                    <a:pt x="2487038" y="1202452"/>
                  </a:lnTo>
                  <a:lnTo>
                    <a:pt x="2490521" y="1201259"/>
                  </a:lnTo>
                  <a:lnTo>
                    <a:pt x="2494004" y="1201509"/>
                  </a:lnTo>
                  <a:lnTo>
                    <a:pt x="2497488" y="1203194"/>
                  </a:lnTo>
                  <a:lnTo>
                    <a:pt x="2500971" y="1202006"/>
                  </a:lnTo>
                  <a:lnTo>
                    <a:pt x="2504454" y="1206539"/>
                  </a:lnTo>
                  <a:lnTo>
                    <a:pt x="2507937" y="1205355"/>
                  </a:lnTo>
                  <a:lnTo>
                    <a:pt x="2511421" y="1204172"/>
                  </a:lnTo>
                  <a:lnTo>
                    <a:pt x="2514904" y="1204415"/>
                  </a:lnTo>
                  <a:lnTo>
                    <a:pt x="2518387" y="1203236"/>
                  </a:lnTo>
                  <a:lnTo>
                    <a:pt x="2521870" y="1202057"/>
                  </a:lnTo>
                  <a:lnTo>
                    <a:pt x="2525354" y="1200881"/>
                  </a:lnTo>
                  <a:lnTo>
                    <a:pt x="2528837" y="1199705"/>
                  </a:lnTo>
                  <a:lnTo>
                    <a:pt x="2532320" y="1202791"/>
                  </a:lnTo>
                  <a:lnTo>
                    <a:pt x="2535803" y="1201619"/>
                  </a:lnTo>
                  <a:lnTo>
                    <a:pt x="2539287" y="1203277"/>
                  </a:lnTo>
                  <a:lnTo>
                    <a:pt x="2542770" y="1203518"/>
                  </a:lnTo>
                  <a:lnTo>
                    <a:pt x="2546253" y="1202351"/>
                  </a:lnTo>
                  <a:lnTo>
                    <a:pt x="2549736" y="1201186"/>
                  </a:lnTo>
                  <a:lnTo>
                    <a:pt x="2553220" y="1200022"/>
                  </a:lnTo>
                  <a:lnTo>
                    <a:pt x="2556703" y="1198859"/>
                  </a:lnTo>
                  <a:lnTo>
                    <a:pt x="2560186" y="1201916"/>
                  </a:lnTo>
                  <a:lnTo>
                    <a:pt x="2563669" y="1200757"/>
                  </a:lnTo>
                  <a:lnTo>
                    <a:pt x="2567153" y="1202399"/>
                  </a:lnTo>
                  <a:lnTo>
                    <a:pt x="2570636" y="1204033"/>
                  </a:lnTo>
                  <a:lnTo>
                    <a:pt x="2574119" y="1202879"/>
                  </a:lnTo>
                  <a:lnTo>
                    <a:pt x="2577602" y="1204508"/>
                  </a:lnTo>
                  <a:lnTo>
                    <a:pt x="2581085" y="1203357"/>
                  </a:lnTo>
                  <a:lnTo>
                    <a:pt x="2584569" y="1203594"/>
                  </a:lnTo>
                  <a:lnTo>
                    <a:pt x="2588052" y="1205213"/>
                  </a:lnTo>
                  <a:lnTo>
                    <a:pt x="2591535" y="1204067"/>
                  </a:lnTo>
                  <a:lnTo>
                    <a:pt x="2595018" y="1207055"/>
                  </a:lnTo>
                  <a:lnTo>
                    <a:pt x="2598502" y="1207286"/>
                  </a:lnTo>
                  <a:lnTo>
                    <a:pt x="2601985" y="1206144"/>
                  </a:lnTo>
                  <a:lnTo>
                    <a:pt x="2605468" y="1209110"/>
                  </a:lnTo>
                  <a:lnTo>
                    <a:pt x="2608951" y="1207972"/>
                  </a:lnTo>
                  <a:lnTo>
                    <a:pt x="2612435" y="1208199"/>
                  </a:lnTo>
                  <a:lnTo>
                    <a:pt x="2615918" y="1207065"/>
                  </a:lnTo>
                  <a:lnTo>
                    <a:pt x="2619401" y="1205931"/>
                  </a:lnTo>
                  <a:lnTo>
                    <a:pt x="2622884" y="1207521"/>
                  </a:lnTo>
                  <a:lnTo>
                    <a:pt x="2626368" y="1206390"/>
                  </a:lnTo>
                  <a:lnTo>
                    <a:pt x="2629851" y="1206619"/>
                  </a:lnTo>
                  <a:lnTo>
                    <a:pt x="2633334" y="1210898"/>
                  </a:lnTo>
                  <a:lnTo>
                    <a:pt x="2636817" y="1209773"/>
                  </a:lnTo>
                  <a:lnTo>
                    <a:pt x="2640301" y="1208649"/>
                  </a:lnTo>
                  <a:lnTo>
                    <a:pt x="2643784" y="1207526"/>
                  </a:lnTo>
                  <a:lnTo>
                    <a:pt x="2647267" y="1206404"/>
                  </a:lnTo>
                  <a:lnTo>
                    <a:pt x="2650750" y="1205284"/>
                  </a:lnTo>
                  <a:lnTo>
                    <a:pt x="2654234" y="1204165"/>
                  </a:lnTo>
                  <a:lnTo>
                    <a:pt x="2657717" y="1203047"/>
                  </a:lnTo>
                  <a:lnTo>
                    <a:pt x="2661200" y="1207307"/>
                  </a:lnTo>
                  <a:lnTo>
                    <a:pt x="2664683" y="1206193"/>
                  </a:lnTo>
                  <a:lnTo>
                    <a:pt x="2668167" y="1205080"/>
                  </a:lnTo>
                  <a:lnTo>
                    <a:pt x="2671650" y="1206643"/>
                  </a:lnTo>
                  <a:lnTo>
                    <a:pt x="2675133" y="1205533"/>
                  </a:lnTo>
                  <a:lnTo>
                    <a:pt x="2678616" y="1204424"/>
                  </a:lnTo>
                  <a:lnTo>
                    <a:pt x="2682100" y="1203317"/>
                  </a:lnTo>
                  <a:lnTo>
                    <a:pt x="2685583" y="1204878"/>
                  </a:lnTo>
                  <a:lnTo>
                    <a:pt x="2689066" y="1205104"/>
                  </a:lnTo>
                  <a:lnTo>
                    <a:pt x="2692549" y="1204001"/>
                  </a:lnTo>
                  <a:lnTo>
                    <a:pt x="2696033" y="1204228"/>
                  </a:lnTo>
                  <a:lnTo>
                    <a:pt x="2699516" y="1203127"/>
                  </a:lnTo>
                  <a:lnTo>
                    <a:pt x="2702999" y="1202028"/>
                  </a:lnTo>
                  <a:lnTo>
                    <a:pt x="2706482" y="1200930"/>
                  </a:lnTo>
                  <a:lnTo>
                    <a:pt x="2709966" y="1199833"/>
                  </a:lnTo>
                  <a:lnTo>
                    <a:pt x="2713449" y="1204033"/>
                  </a:lnTo>
                  <a:lnTo>
                    <a:pt x="2716932" y="1202940"/>
                  </a:lnTo>
                  <a:lnTo>
                    <a:pt x="2720415" y="1201848"/>
                  </a:lnTo>
                  <a:lnTo>
                    <a:pt x="2723899" y="1200757"/>
                  </a:lnTo>
                  <a:lnTo>
                    <a:pt x="2727382" y="1199667"/>
                  </a:lnTo>
                  <a:lnTo>
                    <a:pt x="2730865" y="1198578"/>
                  </a:lnTo>
                  <a:lnTo>
                    <a:pt x="2734348" y="1202755"/>
                  </a:lnTo>
                  <a:lnTo>
                    <a:pt x="2737832" y="1201670"/>
                  </a:lnTo>
                  <a:lnTo>
                    <a:pt x="2741315" y="1200586"/>
                  </a:lnTo>
                  <a:lnTo>
                    <a:pt x="2744798" y="1199503"/>
                  </a:lnTo>
                  <a:lnTo>
                    <a:pt x="2748281" y="1198421"/>
                  </a:lnTo>
                  <a:lnTo>
                    <a:pt x="2751765" y="1197340"/>
                  </a:lnTo>
                  <a:lnTo>
                    <a:pt x="2755248" y="1196261"/>
                  </a:lnTo>
                  <a:lnTo>
                    <a:pt x="2758731" y="1200417"/>
                  </a:lnTo>
                  <a:lnTo>
                    <a:pt x="2762214" y="1205833"/>
                  </a:lnTo>
                  <a:lnTo>
                    <a:pt x="2765698" y="1204759"/>
                  </a:lnTo>
                  <a:lnTo>
                    <a:pt x="2769181" y="1203687"/>
                  </a:lnTo>
                  <a:lnTo>
                    <a:pt x="2772664" y="1202615"/>
                  </a:lnTo>
                  <a:lnTo>
                    <a:pt x="2776147" y="1204128"/>
                  </a:lnTo>
                  <a:lnTo>
                    <a:pt x="2779631" y="1203059"/>
                  </a:lnTo>
                  <a:lnTo>
                    <a:pt x="2783114" y="1201991"/>
                  </a:lnTo>
                  <a:lnTo>
                    <a:pt x="2786597" y="1200925"/>
                  </a:lnTo>
                  <a:lnTo>
                    <a:pt x="2790080" y="1201149"/>
                  </a:lnTo>
                  <a:lnTo>
                    <a:pt x="2793564" y="1200085"/>
                  </a:lnTo>
                  <a:lnTo>
                    <a:pt x="2797047" y="1201595"/>
                  </a:lnTo>
                  <a:lnTo>
                    <a:pt x="2800530" y="1200533"/>
                  </a:lnTo>
                  <a:lnTo>
                    <a:pt x="2804013" y="1207141"/>
                  </a:lnTo>
                  <a:lnTo>
                    <a:pt x="2807497" y="1207354"/>
                  </a:lnTo>
                  <a:lnTo>
                    <a:pt x="2810980" y="1206297"/>
                  </a:lnTo>
                  <a:lnTo>
                    <a:pt x="2814463" y="1211565"/>
                  </a:lnTo>
                  <a:lnTo>
                    <a:pt x="2817946" y="1210512"/>
                  </a:lnTo>
                  <a:lnTo>
                    <a:pt x="2821430" y="1214481"/>
                  </a:lnTo>
                  <a:lnTo>
                    <a:pt x="2824913" y="1217176"/>
                  </a:lnTo>
                  <a:lnTo>
                    <a:pt x="2828396" y="1216128"/>
                  </a:lnTo>
                  <a:lnTo>
                    <a:pt x="2831879" y="1220583"/>
                  </a:lnTo>
                  <a:lnTo>
                    <a:pt x="2835363" y="1220237"/>
                  </a:lnTo>
                  <a:lnTo>
                    <a:pt x="2838846" y="1219194"/>
                  </a:lnTo>
                  <a:lnTo>
                    <a:pt x="2842329" y="1224304"/>
                  </a:lnTo>
                  <a:lnTo>
                    <a:pt x="2845812" y="1223264"/>
                  </a:lnTo>
                  <a:lnTo>
                    <a:pt x="2849296" y="1223450"/>
                  </a:lnTo>
                  <a:lnTo>
                    <a:pt x="2852779" y="1222412"/>
                  </a:lnTo>
                  <a:lnTo>
                    <a:pt x="2856262" y="1221375"/>
                  </a:lnTo>
                  <a:lnTo>
                    <a:pt x="2859745" y="1225221"/>
                  </a:lnTo>
                  <a:lnTo>
                    <a:pt x="2863229" y="1224188"/>
                  </a:lnTo>
                  <a:lnTo>
                    <a:pt x="2866712" y="1224371"/>
                  </a:lnTo>
                  <a:lnTo>
                    <a:pt x="2870195" y="1223340"/>
                  </a:lnTo>
                  <a:lnTo>
                    <a:pt x="2873678" y="1222310"/>
                  </a:lnTo>
                  <a:lnTo>
                    <a:pt x="2877161" y="1222495"/>
                  </a:lnTo>
                  <a:lnTo>
                    <a:pt x="2880645" y="1225099"/>
                  </a:lnTo>
                  <a:lnTo>
                    <a:pt x="2884128" y="1224073"/>
                  </a:lnTo>
                  <a:lnTo>
                    <a:pt x="2887611" y="1230262"/>
                  </a:lnTo>
                  <a:lnTo>
                    <a:pt x="2891094" y="1229239"/>
                  </a:lnTo>
                  <a:lnTo>
                    <a:pt x="2894578" y="1228217"/>
                  </a:lnTo>
                  <a:lnTo>
                    <a:pt x="2898061" y="1228393"/>
                  </a:lnTo>
                  <a:lnTo>
                    <a:pt x="2901544" y="1227374"/>
                  </a:lnTo>
                  <a:lnTo>
                    <a:pt x="2905027" y="1231122"/>
                  </a:lnTo>
                  <a:lnTo>
                    <a:pt x="2908511" y="1232478"/>
                  </a:lnTo>
                  <a:lnTo>
                    <a:pt x="2911994" y="1231463"/>
                  </a:lnTo>
                  <a:lnTo>
                    <a:pt x="2915477" y="1231633"/>
                  </a:lnTo>
                  <a:lnTo>
                    <a:pt x="2918960" y="1230620"/>
                  </a:lnTo>
                  <a:lnTo>
                    <a:pt x="2922444" y="1230791"/>
                  </a:lnTo>
                  <a:lnTo>
                    <a:pt x="2925927" y="1229780"/>
                  </a:lnTo>
                  <a:lnTo>
                    <a:pt x="2929410" y="1228771"/>
                  </a:lnTo>
                  <a:lnTo>
                    <a:pt x="2932893" y="1230123"/>
                  </a:lnTo>
                  <a:lnTo>
                    <a:pt x="2936377" y="1229116"/>
                  </a:lnTo>
                  <a:lnTo>
                    <a:pt x="2939860" y="1230463"/>
                  </a:lnTo>
                  <a:lnTo>
                    <a:pt x="2943343" y="1230633"/>
                  </a:lnTo>
                  <a:lnTo>
                    <a:pt x="2946826" y="1229629"/>
                  </a:lnTo>
                  <a:lnTo>
                    <a:pt x="2950310" y="1229800"/>
                  </a:lnTo>
                  <a:lnTo>
                    <a:pt x="2953793" y="1228799"/>
                  </a:lnTo>
                  <a:lnTo>
                    <a:pt x="2957276" y="1227799"/>
                  </a:lnTo>
                  <a:lnTo>
                    <a:pt x="2960759" y="1226800"/>
                  </a:lnTo>
                  <a:lnTo>
                    <a:pt x="2964243" y="1225801"/>
                  </a:lnTo>
                  <a:lnTo>
                    <a:pt x="2967726" y="1228314"/>
                  </a:lnTo>
                  <a:lnTo>
                    <a:pt x="2971209" y="1227319"/>
                  </a:lnTo>
                  <a:lnTo>
                    <a:pt x="2974692" y="1226324"/>
                  </a:lnTo>
                  <a:lnTo>
                    <a:pt x="2978176" y="1229987"/>
                  </a:lnTo>
                  <a:lnTo>
                    <a:pt x="2981659" y="1228996"/>
                  </a:lnTo>
                  <a:lnTo>
                    <a:pt x="2985142" y="1228005"/>
                  </a:lnTo>
                  <a:lnTo>
                    <a:pt x="2988625" y="1227015"/>
                  </a:lnTo>
                  <a:lnTo>
                    <a:pt x="2992109" y="1226027"/>
                  </a:lnTo>
                  <a:lnTo>
                    <a:pt x="2995592" y="1226200"/>
                  </a:lnTo>
                  <a:lnTo>
                    <a:pt x="2999075" y="1225213"/>
                  </a:lnTo>
                  <a:lnTo>
                    <a:pt x="3002558" y="1224227"/>
                  </a:lnTo>
                  <a:lnTo>
                    <a:pt x="3006042" y="1224402"/>
                  </a:lnTo>
                  <a:lnTo>
                    <a:pt x="3009525" y="1223419"/>
                  </a:lnTo>
                  <a:lnTo>
                    <a:pt x="3013008" y="1224750"/>
                  </a:lnTo>
                  <a:lnTo>
                    <a:pt x="3016491" y="1223769"/>
                  </a:lnTo>
                  <a:lnTo>
                    <a:pt x="3019975" y="1222789"/>
                  </a:lnTo>
                  <a:lnTo>
                    <a:pt x="3023458" y="1221810"/>
                  </a:lnTo>
                  <a:lnTo>
                    <a:pt x="3026941" y="1220831"/>
                  </a:lnTo>
                  <a:lnTo>
                    <a:pt x="3030424" y="1219854"/>
                  </a:lnTo>
                  <a:lnTo>
                    <a:pt x="3033908" y="1218878"/>
                  </a:lnTo>
                  <a:lnTo>
                    <a:pt x="3037391" y="1217902"/>
                  </a:lnTo>
                  <a:lnTo>
                    <a:pt x="3040874" y="1216928"/>
                  </a:lnTo>
                  <a:lnTo>
                    <a:pt x="3044357" y="1217110"/>
                  </a:lnTo>
                  <a:lnTo>
                    <a:pt x="3047841" y="1216138"/>
                  </a:lnTo>
                  <a:lnTo>
                    <a:pt x="3051324" y="1216321"/>
                  </a:lnTo>
                  <a:lnTo>
                    <a:pt x="3054807" y="1215351"/>
                  </a:lnTo>
                  <a:lnTo>
                    <a:pt x="3058290" y="1214381"/>
                  </a:lnTo>
                  <a:lnTo>
                    <a:pt x="3061774" y="1216868"/>
                  </a:lnTo>
                  <a:lnTo>
                    <a:pt x="3065257" y="1215901"/>
                  </a:lnTo>
                  <a:lnTo>
                    <a:pt x="3068740" y="1214935"/>
                  </a:lnTo>
                  <a:lnTo>
                    <a:pt x="3072223" y="1216266"/>
                  </a:lnTo>
                  <a:lnTo>
                    <a:pt x="3075707" y="1215302"/>
                  </a:lnTo>
                  <a:lnTo>
                    <a:pt x="3079190" y="1218912"/>
                  </a:lnTo>
                  <a:lnTo>
                    <a:pt x="3082673" y="1217950"/>
                  </a:lnTo>
                  <a:lnTo>
                    <a:pt x="3086156" y="1219266"/>
                  </a:lnTo>
                  <a:lnTo>
                    <a:pt x="3089640" y="1218308"/>
                  </a:lnTo>
                  <a:lnTo>
                    <a:pt x="3093123" y="1217350"/>
                  </a:lnTo>
                  <a:lnTo>
                    <a:pt x="3096606" y="1219795"/>
                  </a:lnTo>
                  <a:lnTo>
                    <a:pt x="3100089" y="1221100"/>
                  </a:lnTo>
                  <a:lnTo>
                    <a:pt x="3103573" y="1220146"/>
                  </a:lnTo>
                  <a:lnTo>
                    <a:pt x="3107056" y="1221447"/>
                  </a:lnTo>
                  <a:lnTo>
                    <a:pt x="3110539" y="1220495"/>
                  </a:lnTo>
                  <a:lnTo>
                    <a:pt x="3114022" y="1219543"/>
                  </a:lnTo>
                  <a:lnTo>
                    <a:pt x="3117506" y="1218593"/>
                  </a:lnTo>
                  <a:lnTo>
                    <a:pt x="3120989" y="1217644"/>
                  </a:lnTo>
                  <a:lnTo>
                    <a:pt x="3124472" y="1222306"/>
                  </a:lnTo>
                  <a:lnTo>
                    <a:pt x="3127955" y="1221359"/>
                  </a:lnTo>
                  <a:lnTo>
                    <a:pt x="3131439" y="1222646"/>
                  </a:lnTo>
                  <a:lnTo>
                    <a:pt x="3134922" y="1227255"/>
                  </a:lnTo>
                  <a:lnTo>
                    <a:pt x="3138405" y="1226313"/>
                  </a:lnTo>
                  <a:lnTo>
                    <a:pt x="3141888" y="1227582"/>
                  </a:lnTo>
                  <a:lnTo>
                    <a:pt x="3145372" y="1226641"/>
                  </a:lnTo>
                  <a:lnTo>
                    <a:pt x="3148855" y="1225702"/>
                  </a:lnTo>
                  <a:lnTo>
                    <a:pt x="3152338" y="1226968"/>
                  </a:lnTo>
                  <a:lnTo>
                    <a:pt x="3155821" y="1226031"/>
                  </a:lnTo>
                  <a:lnTo>
                    <a:pt x="3159304" y="1226194"/>
                  </a:lnTo>
                  <a:lnTo>
                    <a:pt x="3162788" y="1225259"/>
                  </a:lnTo>
                  <a:lnTo>
                    <a:pt x="3166271" y="1224324"/>
                  </a:lnTo>
                  <a:lnTo>
                    <a:pt x="3169754" y="1223391"/>
                  </a:lnTo>
                  <a:lnTo>
                    <a:pt x="3173237" y="1222458"/>
                  </a:lnTo>
                  <a:lnTo>
                    <a:pt x="3176721" y="1221526"/>
                  </a:lnTo>
                  <a:lnTo>
                    <a:pt x="3180204" y="1221694"/>
                  </a:lnTo>
                  <a:lnTo>
                    <a:pt x="3183687" y="1220764"/>
                  </a:lnTo>
                  <a:lnTo>
                    <a:pt x="3187170" y="1220934"/>
                  </a:lnTo>
                  <a:lnTo>
                    <a:pt x="3190654" y="1221103"/>
                  </a:lnTo>
                  <a:lnTo>
                    <a:pt x="3194137" y="1220175"/>
                  </a:lnTo>
                  <a:lnTo>
                    <a:pt x="3197620" y="1219249"/>
                  </a:lnTo>
                  <a:lnTo>
                    <a:pt x="3201103" y="1218324"/>
                  </a:lnTo>
                  <a:lnTo>
                    <a:pt x="3204587" y="1217399"/>
                  </a:lnTo>
                  <a:lnTo>
                    <a:pt x="3208070" y="1217572"/>
                  </a:lnTo>
                  <a:lnTo>
                    <a:pt x="3211553" y="1216649"/>
                  </a:lnTo>
                  <a:lnTo>
                    <a:pt x="3215036" y="1220098"/>
                  </a:lnTo>
                  <a:lnTo>
                    <a:pt x="3218520" y="1226767"/>
                  </a:lnTo>
                  <a:lnTo>
                    <a:pt x="3222003" y="1225848"/>
                  </a:lnTo>
                  <a:lnTo>
                    <a:pt x="3225486" y="1231376"/>
                  </a:lnTo>
                  <a:lnTo>
                    <a:pt x="3228969" y="1230460"/>
                  </a:lnTo>
                  <a:lnTo>
                    <a:pt x="3232453" y="1231682"/>
                  </a:lnTo>
                  <a:lnTo>
                    <a:pt x="3235936" y="1232900"/>
                  </a:lnTo>
                  <a:lnTo>
                    <a:pt x="3239419" y="1231987"/>
                  </a:lnTo>
                  <a:lnTo>
                    <a:pt x="3242902" y="1233201"/>
                  </a:lnTo>
                  <a:lnTo>
                    <a:pt x="3246386" y="1232291"/>
                  </a:lnTo>
                  <a:lnTo>
                    <a:pt x="3249869" y="1233501"/>
                  </a:lnTo>
                  <a:lnTo>
                    <a:pt x="3253352" y="1233651"/>
                  </a:lnTo>
                  <a:lnTo>
                    <a:pt x="3256835" y="1232744"/>
                  </a:lnTo>
                  <a:lnTo>
                    <a:pt x="3260319" y="1235002"/>
                  </a:lnTo>
                  <a:lnTo>
                    <a:pt x="3263802" y="1234097"/>
                  </a:lnTo>
                  <a:lnTo>
                    <a:pt x="3267285" y="1233193"/>
                  </a:lnTo>
                  <a:lnTo>
                    <a:pt x="3270768" y="1232290"/>
                  </a:lnTo>
                  <a:lnTo>
                    <a:pt x="3274252" y="1231387"/>
                  </a:lnTo>
                  <a:lnTo>
                    <a:pt x="3277735" y="1230485"/>
                  </a:lnTo>
                  <a:lnTo>
                    <a:pt x="3281218" y="1230638"/>
                  </a:lnTo>
                  <a:lnTo>
                    <a:pt x="3284701" y="1229738"/>
                  </a:lnTo>
                  <a:lnTo>
                    <a:pt x="3288185" y="1230941"/>
                  </a:lnTo>
                  <a:lnTo>
                    <a:pt x="3291668" y="1232139"/>
                  </a:lnTo>
                  <a:lnTo>
                    <a:pt x="3295151" y="1231242"/>
                  </a:lnTo>
                  <a:lnTo>
                    <a:pt x="3298634" y="1234523"/>
                  </a:lnTo>
                  <a:lnTo>
                    <a:pt x="3302118" y="1233629"/>
                  </a:lnTo>
                  <a:lnTo>
                    <a:pt x="3305601" y="1238957"/>
                  </a:lnTo>
                  <a:lnTo>
                    <a:pt x="3309084" y="1247302"/>
                  </a:lnTo>
                  <a:lnTo>
                    <a:pt x="3312567" y="1246413"/>
                  </a:lnTo>
                  <a:lnTo>
                    <a:pt x="3316051" y="1250607"/>
                  </a:lnTo>
                  <a:lnTo>
                    <a:pt x="3319534" y="1249720"/>
                  </a:lnTo>
                  <a:lnTo>
                    <a:pt x="3323017" y="1251867"/>
                  </a:lnTo>
                  <a:lnTo>
                    <a:pt x="3326500" y="1250982"/>
                  </a:lnTo>
                  <a:lnTo>
                    <a:pt x="3329984" y="1250098"/>
                  </a:lnTo>
                  <a:lnTo>
                    <a:pt x="3333467" y="1249215"/>
                  </a:lnTo>
                  <a:lnTo>
                    <a:pt x="3336950" y="1249341"/>
                  </a:lnTo>
                  <a:lnTo>
                    <a:pt x="3340433" y="1248459"/>
                  </a:lnTo>
                  <a:lnTo>
                    <a:pt x="3343917" y="1250598"/>
                  </a:lnTo>
                  <a:lnTo>
                    <a:pt x="3347400" y="1249719"/>
                  </a:lnTo>
                  <a:lnTo>
                    <a:pt x="3350883" y="1251848"/>
                  </a:lnTo>
                  <a:lnTo>
                    <a:pt x="3354366" y="1250971"/>
                  </a:lnTo>
                  <a:lnTo>
                    <a:pt x="3357850" y="1250094"/>
                  </a:lnTo>
                  <a:lnTo>
                    <a:pt x="3361333" y="1252215"/>
                  </a:lnTo>
                  <a:lnTo>
                    <a:pt x="3364816" y="1251341"/>
                  </a:lnTo>
                  <a:lnTo>
                    <a:pt x="3368299" y="1251463"/>
                  </a:lnTo>
                  <a:lnTo>
                    <a:pt x="3371783" y="1252580"/>
                  </a:lnTo>
                  <a:lnTo>
                    <a:pt x="3375266" y="1251708"/>
                  </a:lnTo>
                  <a:lnTo>
                    <a:pt x="3378749" y="1252822"/>
                  </a:lnTo>
                  <a:lnTo>
                    <a:pt x="3382232" y="1252942"/>
                  </a:lnTo>
                  <a:lnTo>
                    <a:pt x="3385716" y="1252073"/>
                  </a:lnTo>
                  <a:lnTo>
                    <a:pt x="3389199" y="1253182"/>
                  </a:lnTo>
                  <a:lnTo>
                    <a:pt x="3392682" y="1252315"/>
                  </a:lnTo>
                  <a:lnTo>
                    <a:pt x="3396165" y="1251448"/>
                  </a:lnTo>
                  <a:lnTo>
                    <a:pt x="3399649" y="1253540"/>
                  </a:lnTo>
                  <a:lnTo>
                    <a:pt x="3403132" y="1252676"/>
                  </a:lnTo>
                  <a:lnTo>
                    <a:pt x="3406615" y="1251812"/>
                  </a:lnTo>
                  <a:lnTo>
                    <a:pt x="3410098" y="1250948"/>
                  </a:lnTo>
                  <a:lnTo>
                    <a:pt x="3413582" y="1250086"/>
                  </a:lnTo>
                  <a:lnTo>
                    <a:pt x="3417065" y="1249224"/>
                  </a:lnTo>
                  <a:lnTo>
                    <a:pt x="3420548" y="1248363"/>
                  </a:lnTo>
                  <a:lnTo>
                    <a:pt x="3424031" y="1247503"/>
                  </a:lnTo>
                  <a:lnTo>
                    <a:pt x="3427515" y="1250574"/>
                  </a:lnTo>
                  <a:lnTo>
                    <a:pt x="3430998" y="1249716"/>
                  </a:lnTo>
                  <a:lnTo>
                    <a:pt x="3434481" y="1248858"/>
                  </a:lnTo>
                  <a:lnTo>
                    <a:pt x="3437964" y="1248001"/>
                  </a:lnTo>
                  <a:lnTo>
                    <a:pt x="3441447" y="1247145"/>
                  </a:lnTo>
                  <a:lnTo>
                    <a:pt x="3444931" y="1249227"/>
                  </a:lnTo>
                  <a:lnTo>
                    <a:pt x="3448414" y="1248373"/>
                  </a:lnTo>
                  <a:lnTo>
                    <a:pt x="3451897" y="1248496"/>
                  </a:lnTo>
                  <a:lnTo>
                    <a:pt x="3455380" y="1251538"/>
                  </a:lnTo>
                  <a:lnTo>
                    <a:pt x="3458864" y="1250686"/>
                  </a:lnTo>
                  <a:lnTo>
                    <a:pt x="3462347" y="1251776"/>
                  </a:lnTo>
                  <a:lnTo>
                    <a:pt x="3465830" y="1250927"/>
                  </a:lnTo>
                  <a:lnTo>
                    <a:pt x="3469313" y="1251046"/>
                  </a:lnTo>
                  <a:lnTo>
                    <a:pt x="3472797" y="1259812"/>
                  </a:lnTo>
                  <a:lnTo>
                    <a:pt x="3476280" y="1258967"/>
                  </a:lnTo>
                  <a:lnTo>
                    <a:pt x="3479763" y="1258122"/>
                  </a:lnTo>
                  <a:lnTo>
                    <a:pt x="3483246" y="1257278"/>
                  </a:lnTo>
                  <a:lnTo>
                    <a:pt x="3483246" y="1258233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860647"/>
              <a:ext cx="3483246" cy="2691419"/>
            </a:xfrm>
            <a:custGeom>
              <a:avLst/>
              <a:gdLst/>
              <a:ahLst/>
              <a:cxnLst/>
              <a:rect l="0" t="0" r="0" b="0"/>
              <a:pathLst>
                <a:path w="3483246" h="2691419">
                  <a:moveTo>
                    <a:pt x="0" y="2691419"/>
                  </a:moveTo>
                  <a:lnTo>
                    <a:pt x="3483" y="1869171"/>
                  </a:lnTo>
                  <a:lnTo>
                    <a:pt x="6966" y="1360983"/>
                  </a:lnTo>
                  <a:lnTo>
                    <a:pt x="10449" y="1015773"/>
                  </a:lnTo>
                  <a:lnTo>
                    <a:pt x="13932" y="765975"/>
                  </a:lnTo>
                  <a:lnTo>
                    <a:pt x="17416" y="576835"/>
                  </a:lnTo>
                  <a:lnTo>
                    <a:pt x="20899" y="428651"/>
                  </a:lnTo>
                  <a:lnTo>
                    <a:pt x="24382" y="309420"/>
                  </a:lnTo>
                  <a:lnTo>
                    <a:pt x="27865" y="211412"/>
                  </a:lnTo>
                  <a:lnTo>
                    <a:pt x="31349" y="129423"/>
                  </a:lnTo>
                  <a:lnTo>
                    <a:pt x="34832" y="59822"/>
                  </a:lnTo>
                  <a:lnTo>
                    <a:pt x="38315" y="0"/>
                  </a:lnTo>
                  <a:lnTo>
                    <a:pt x="41798" y="428651"/>
                  </a:lnTo>
                  <a:lnTo>
                    <a:pt x="45282" y="365974"/>
                  </a:lnTo>
                  <a:lnTo>
                    <a:pt x="48765" y="309420"/>
                  </a:lnTo>
                  <a:lnTo>
                    <a:pt x="52248" y="258134"/>
                  </a:lnTo>
                  <a:lnTo>
                    <a:pt x="55731" y="211412"/>
                  </a:lnTo>
                  <a:lnTo>
                    <a:pt x="59215" y="331366"/>
                  </a:lnTo>
                  <a:lnTo>
                    <a:pt x="62698" y="1015773"/>
                  </a:lnTo>
                  <a:lnTo>
                    <a:pt x="66181" y="968722"/>
                  </a:lnTo>
                  <a:lnTo>
                    <a:pt x="69664" y="924058"/>
                  </a:lnTo>
                  <a:lnTo>
                    <a:pt x="73148" y="881604"/>
                  </a:lnTo>
                  <a:lnTo>
                    <a:pt x="76631" y="910767"/>
                  </a:lnTo>
                  <a:lnTo>
                    <a:pt x="80114" y="872103"/>
                  </a:lnTo>
                  <a:lnTo>
                    <a:pt x="83597" y="835156"/>
                  </a:lnTo>
                  <a:lnTo>
                    <a:pt x="87081" y="864045"/>
                  </a:lnTo>
                  <a:lnTo>
                    <a:pt x="90564" y="998883"/>
                  </a:lnTo>
                  <a:lnTo>
                    <a:pt x="94047" y="966030"/>
                  </a:lnTo>
                  <a:lnTo>
                    <a:pt x="97530" y="934362"/>
                  </a:lnTo>
                  <a:lnTo>
                    <a:pt x="101014" y="903814"/>
                  </a:lnTo>
                  <a:lnTo>
                    <a:pt x="104497" y="971137"/>
                  </a:lnTo>
                  <a:lnTo>
                    <a:pt x="107980" y="1070057"/>
                  </a:lnTo>
                  <a:lnTo>
                    <a:pt x="111463" y="1042514"/>
                  </a:lnTo>
                  <a:lnTo>
                    <a:pt x="114947" y="1015773"/>
                  </a:lnTo>
                  <a:lnTo>
                    <a:pt x="118430" y="989802"/>
                  </a:lnTo>
                  <a:lnTo>
                    <a:pt x="121913" y="964566"/>
                  </a:lnTo>
                  <a:lnTo>
                    <a:pt x="125396" y="940035"/>
                  </a:lnTo>
                  <a:lnTo>
                    <a:pt x="128880" y="916179"/>
                  </a:lnTo>
                  <a:lnTo>
                    <a:pt x="132363" y="931662"/>
                  </a:lnTo>
                  <a:lnTo>
                    <a:pt x="135846" y="946103"/>
                  </a:lnTo>
                  <a:lnTo>
                    <a:pt x="139329" y="924058"/>
                  </a:lnTo>
                  <a:lnTo>
                    <a:pt x="142813" y="902565"/>
                  </a:lnTo>
                  <a:lnTo>
                    <a:pt x="146296" y="881604"/>
                  </a:lnTo>
                  <a:lnTo>
                    <a:pt x="149779" y="861155"/>
                  </a:lnTo>
                  <a:lnTo>
                    <a:pt x="153262" y="841200"/>
                  </a:lnTo>
                  <a:lnTo>
                    <a:pt x="156746" y="821721"/>
                  </a:lnTo>
                  <a:lnTo>
                    <a:pt x="160229" y="1025172"/>
                  </a:lnTo>
                  <a:lnTo>
                    <a:pt x="163712" y="1034073"/>
                  </a:lnTo>
                  <a:lnTo>
                    <a:pt x="167195" y="1015773"/>
                  </a:lnTo>
                  <a:lnTo>
                    <a:pt x="170679" y="997837"/>
                  </a:lnTo>
                  <a:lnTo>
                    <a:pt x="174162" y="980254"/>
                  </a:lnTo>
                  <a:lnTo>
                    <a:pt x="177645" y="989802"/>
                  </a:lnTo>
                  <a:lnTo>
                    <a:pt x="181128" y="998883"/>
                  </a:lnTo>
                  <a:lnTo>
                    <a:pt x="184612" y="982304"/>
                  </a:lnTo>
                  <a:lnTo>
                    <a:pt x="188095" y="966030"/>
                  </a:lnTo>
                  <a:lnTo>
                    <a:pt x="191578" y="950052"/>
                  </a:lnTo>
                  <a:lnTo>
                    <a:pt x="195061" y="1097035"/>
                  </a:lnTo>
                  <a:lnTo>
                    <a:pt x="198545" y="1081721"/>
                  </a:lnTo>
                  <a:lnTo>
                    <a:pt x="202028" y="1066654"/>
                  </a:lnTo>
                  <a:lnTo>
                    <a:pt x="205511" y="1132335"/>
                  </a:lnTo>
                  <a:lnTo>
                    <a:pt x="208994" y="1117847"/>
                  </a:lnTo>
                  <a:lnTo>
                    <a:pt x="212478" y="1103576"/>
                  </a:lnTo>
                  <a:lnTo>
                    <a:pt x="215961" y="1089517"/>
                  </a:lnTo>
                  <a:lnTo>
                    <a:pt x="219444" y="1075665"/>
                  </a:lnTo>
                  <a:lnTo>
                    <a:pt x="222927" y="1062015"/>
                  </a:lnTo>
                  <a:lnTo>
                    <a:pt x="226411" y="1067629"/>
                  </a:lnTo>
                  <a:lnTo>
                    <a:pt x="229894" y="1054388"/>
                  </a:lnTo>
                  <a:lnTo>
                    <a:pt x="233377" y="1113544"/>
                  </a:lnTo>
                  <a:lnTo>
                    <a:pt x="236860" y="1167009"/>
                  </a:lnTo>
                  <a:lnTo>
                    <a:pt x="240344" y="1154483"/>
                  </a:lnTo>
                  <a:lnTo>
                    <a:pt x="243827" y="1157883"/>
                  </a:lnTo>
                  <a:lnTo>
                    <a:pt x="247310" y="1145697"/>
                  </a:lnTo>
                  <a:lnTo>
                    <a:pt x="250793" y="1164359"/>
                  </a:lnTo>
                  <a:lnTo>
                    <a:pt x="254277" y="1152520"/>
                  </a:lnTo>
                  <a:lnTo>
                    <a:pt x="257760" y="1140823"/>
                  </a:lnTo>
                  <a:lnTo>
                    <a:pt x="261243" y="1144237"/>
                  </a:lnTo>
                  <a:lnTo>
                    <a:pt x="264726" y="1132838"/>
                  </a:lnTo>
                  <a:lnTo>
                    <a:pt x="268210" y="1178874"/>
                  </a:lnTo>
                  <a:lnTo>
                    <a:pt x="271693" y="1194981"/>
                  </a:lnTo>
                  <a:lnTo>
                    <a:pt x="275176" y="1184097"/>
                  </a:lnTo>
                  <a:lnTo>
                    <a:pt x="278659" y="1173333"/>
                  </a:lnTo>
                  <a:lnTo>
                    <a:pt x="282143" y="1189029"/>
                  </a:lnTo>
                  <a:lnTo>
                    <a:pt x="285626" y="1178537"/>
                  </a:lnTo>
                  <a:lnTo>
                    <a:pt x="289109" y="1193694"/>
                  </a:lnTo>
                  <a:lnTo>
                    <a:pt x="292592" y="1183461"/>
                  </a:lnTo>
                  <a:lnTo>
                    <a:pt x="296075" y="1173333"/>
                  </a:lnTo>
                  <a:lnTo>
                    <a:pt x="299559" y="1175819"/>
                  </a:lnTo>
                  <a:lnTo>
                    <a:pt x="303042" y="1165914"/>
                  </a:lnTo>
                  <a:lnTo>
                    <a:pt x="306525" y="1168451"/>
                  </a:lnTo>
                  <a:lnTo>
                    <a:pt x="310008" y="1158760"/>
                  </a:lnTo>
                  <a:lnTo>
                    <a:pt x="313492" y="1149163"/>
                  </a:lnTo>
                  <a:lnTo>
                    <a:pt x="316975" y="1139661"/>
                  </a:lnTo>
                  <a:lnTo>
                    <a:pt x="320458" y="1130252"/>
                  </a:lnTo>
                  <a:lnTo>
                    <a:pt x="323941" y="1157044"/>
                  </a:lnTo>
                  <a:lnTo>
                    <a:pt x="327425" y="1171052"/>
                  </a:lnTo>
                  <a:lnTo>
                    <a:pt x="330908" y="1161979"/>
                  </a:lnTo>
                  <a:lnTo>
                    <a:pt x="334391" y="1175560"/>
                  </a:lnTo>
                  <a:lnTo>
                    <a:pt x="337874" y="1166682"/>
                  </a:lnTo>
                  <a:lnTo>
                    <a:pt x="341358" y="1201215"/>
                  </a:lnTo>
                  <a:lnTo>
                    <a:pt x="344841" y="1223524"/>
                  </a:lnTo>
                  <a:lnTo>
                    <a:pt x="348324" y="1214981"/>
                  </a:lnTo>
                  <a:lnTo>
                    <a:pt x="351807" y="1206511"/>
                  </a:lnTo>
                  <a:lnTo>
                    <a:pt x="355291" y="1198112"/>
                  </a:lnTo>
                  <a:lnTo>
                    <a:pt x="358774" y="1189783"/>
                  </a:lnTo>
                  <a:lnTo>
                    <a:pt x="362257" y="1191639"/>
                  </a:lnTo>
                  <a:lnTo>
                    <a:pt x="365740" y="1183461"/>
                  </a:lnTo>
                  <a:lnTo>
                    <a:pt x="369224" y="1175350"/>
                  </a:lnTo>
                  <a:lnTo>
                    <a:pt x="372707" y="1177325"/>
                  </a:lnTo>
                  <a:lnTo>
                    <a:pt x="376190" y="1169357"/>
                  </a:lnTo>
                  <a:lnTo>
                    <a:pt x="379673" y="1190809"/>
                  </a:lnTo>
                  <a:lnTo>
                    <a:pt x="383157" y="1183004"/>
                  </a:lnTo>
                  <a:lnTo>
                    <a:pt x="386640" y="1175260"/>
                  </a:lnTo>
                  <a:lnTo>
                    <a:pt x="390123" y="1186598"/>
                  </a:lnTo>
                  <a:lnTo>
                    <a:pt x="393606" y="1178996"/>
                  </a:lnTo>
                  <a:lnTo>
                    <a:pt x="397090" y="1171452"/>
                  </a:lnTo>
                  <a:lnTo>
                    <a:pt x="400573" y="1191726"/>
                  </a:lnTo>
                  <a:lnTo>
                    <a:pt x="404056" y="1184328"/>
                  </a:lnTo>
                  <a:lnTo>
                    <a:pt x="407539" y="1176984"/>
                  </a:lnTo>
                  <a:lnTo>
                    <a:pt x="411023" y="1169695"/>
                  </a:lnTo>
                  <a:lnTo>
                    <a:pt x="414506" y="1171532"/>
                  </a:lnTo>
                  <a:lnTo>
                    <a:pt x="417989" y="1173333"/>
                  </a:lnTo>
                  <a:lnTo>
                    <a:pt x="421472" y="1166222"/>
                  </a:lnTo>
                  <a:lnTo>
                    <a:pt x="424956" y="1168050"/>
                  </a:lnTo>
                  <a:lnTo>
                    <a:pt x="428439" y="1161049"/>
                  </a:lnTo>
                  <a:lnTo>
                    <a:pt x="431922" y="1154098"/>
                  </a:lnTo>
                  <a:lnTo>
                    <a:pt x="435405" y="1156008"/>
                  </a:lnTo>
                  <a:lnTo>
                    <a:pt x="438889" y="1149163"/>
                  </a:lnTo>
                  <a:lnTo>
                    <a:pt x="442372" y="1159724"/>
                  </a:lnTo>
                  <a:lnTo>
                    <a:pt x="445855" y="1169980"/>
                  </a:lnTo>
                  <a:lnTo>
                    <a:pt x="449338" y="1163308"/>
                  </a:lnTo>
                  <a:lnTo>
                    <a:pt x="452822" y="1189627"/>
                  </a:lnTo>
                  <a:lnTo>
                    <a:pt x="456305" y="1183077"/>
                  </a:lnTo>
                  <a:lnTo>
                    <a:pt x="459788" y="1176570"/>
                  </a:lnTo>
                  <a:lnTo>
                    <a:pt x="463271" y="1178147"/>
                  </a:lnTo>
                  <a:lnTo>
                    <a:pt x="466755" y="1171733"/>
                  </a:lnTo>
                  <a:lnTo>
                    <a:pt x="470238" y="1165361"/>
                  </a:lnTo>
                  <a:lnTo>
                    <a:pt x="473721" y="1159030"/>
                  </a:lnTo>
                  <a:lnTo>
                    <a:pt x="477204" y="1152740"/>
                  </a:lnTo>
                  <a:lnTo>
                    <a:pt x="480688" y="1154483"/>
                  </a:lnTo>
                  <a:lnTo>
                    <a:pt x="484171" y="1148280"/>
                  </a:lnTo>
                  <a:lnTo>
                    <a:pt x="487654" y="1165647"/>
                  </a:lnTo>
                  <a:lnTo>
                    <a:pt x="491137" y="1167234"/>
                  </a:lnTo>
                  <a:lnTo>
                    <a:pt x="494621" y="1161173"/>
                  </a:lnTo>
                  <a:lnTo>
                    <a:pt x="498104" y="1155150"/>
                  </a:lnTo>
                  <a:lnTo>
                    <a:pt x="501587" y="1149163"/>
                  </a:lnTo>
                  <a:lnTo>
                    <a:pt x="505070" y="1143214"/>
                  </a:lnTo>
                  <a:lnTo>
                    <a:pt x="508554" y="1203518"/>
                  </a:lnTo>
                  <a:lnTo>
                    <a:pt x="512037" y="1197697"/>
                  </a:lnTo>
                  <a:lnTo>
                    <a:pt x="515520" y="1198935"/>
                  </a:lnTo>
                  <a:lnTo>
                    <a:pt x="519003" y="1234034"/>
                  </a:lnTo>
                  <a:lnTo>
                    <a:pt x="522487" y="1228361"/>
                  </a:lnTo>
                  <a:lnTo>
                    <a:pt x="525970" y="1222720"/>
                  </a:lnTo>
                  <a:lnTo>
                    <a:pt x="529453" y="1217110"/>
                  </a:lnTo>
                  <a:lnTo>
                    <a:pt x="532936" y="1231215"/>
                  </a:lnTo>
                  <a:lnTo>
                    <a:pt x="536420" y="1225687"/>
                  </a:lnTo>
                  <a:lnTo>
                    <a:pt x="539903" y="1220190"/>
                  </a:lnTo>
                  <a:lnTo>
                    <a:pt x="543386" y="1214722"/>
                  </a:lnTo>
                  <a:lnTo>
                    <a:pt x="546869" y="1209284"/>
                  </a:lnTo>
                  <a:lnTo>
                    <a:pt x="550353" y="1203875"/>
                  </a:lnTo>
                  <a:lnTo>
                    <a:pt x="553836" y="1198495"/>
                  </a:lnTo>
                  <a:lnTo>
                    <a:pt x="557319" y="1193144"/>
                  </a:lnTo>
                  <a:lnTo>
                    <a:pt x="560802" y="1187822"/>
                  </a:lnTo>
                  <a:lnTo>
                    <a:pt x="564286" y="1182529"/>
                  </a:lnTo>
                  <a:lnTo>
                    <a:pt x="567769" y="1177264"/>
                  </a:lnTo>
                  <a:lnTo>
                    <a:pt x="571252" y="1172026"/>
                  </a:lnTo>
                  <a:lnTo>
                    <a:pt x="574735" y="1166817"/>
                  </a:lnTo>
                  <a:lnTo>
                    <a:pt x="578218" y="1161635"/>
                  </a:lnTo>
                  <a:lnTo>
                    <a:pt x="581702" y="1163006"/>
                  </a:lnTo>
                  <a:lnTo>
                    <a:pt x="585185" y="1157883"/>
                  </a:lnTo>
                  <a:lnTo>
                    <a:pt x="588668" y="1197030"/>
                  </a:lnTo>
                  <a:lnTo>
                    <a:pt x="592151" y="1204181"/>
                  </a:lnTo>
                  <a:lnTo>
                    <a:pt x="595635" y="1199180"/>
                  </a:lnTo>
                  <a:lnTo>
                    <a:pt x="599118" y="1194205"/>
                  </a:lnTo>
                  <a:lnTo>
                    <a:pt x="602601" y="1189254"/>
                  </a:lnTo>
                  <a:lnTo>
                    <a:pt x="606084" y="1184328"/>
                  </a:lnTo>
                  <a:lnTo>
                    <a:pt x="609568" y="1179426"/>
                  </a:lnTo>
                  <a:lnTo>
                    <a:pt x="613051" y="1174549"/>
                  </a:lnTo>
                  <a:lnTo>
                    <a:pt x="616534" y="1187712"/>
                  </a:lnTo>
                  <a:lnTo>
                    <a:pt x="620017" y="1194681"/>
                  </a:lnTo>
                  <a:lnTo>
                    <a:pt x="623501" y="1189897"/>
                  </a:lnTo>
                  <a:lnTo>
                    <a:pt x="626984" y="1202500"/>
                  </a:lnTo>
                  <a:lnTo>
                    <a:pt x="630467" y="1197775"/>
                  </a:lnTo>
                  <a:lnTo>
                    <a:pt x="633950" y="1221187"/>
                  </a:lnTo>
                  <a:lnTo>
                    <a:pt x="637434" y="1227491"/>
                  </a:lnTo>
                  <a:lnTo>
                    <a:pt x="640917" y="1222864"/>
                  </a:lnTo>
                  <a:lnTo>
                    <a:pt x="644400" y="1218258"/>
                  </a:lnTo>
                  <a:lnTo>
                    <a:pt x="647883" y="1213674"/>
                  </a:lnTo>
                  <a:lnTo>
                    <a:pt x="651367" y="1209110"/>
                  </a:lnTo>
                  <a:lnTo>
                    <a:pt x="654850" y="1215412"/>
                  </a:lnTo>
                  <a:lnTo>
                    <a:pt x="658333" y="1210898"/>
                  </a:lnTo>
                  <a:lnTo>
                    <a:pt x="661816" y="1206404"/>
                  </a:lnTo>
                  <a:lnTo>
                    <a:pt x="665300" y="1201931"/>
                  </a:lnTo>
                  <a:lnTo>
                    <a:pt x="668783" y="1197477"/>
                  </a:lnTo>
                  <a:lnTo>
                    <a:pt x="672266" y="1198428"/>
                  </a:lnTo>
                  <a:lnTo>
                    <a:pt x="675749" y="1194017"/>
                  </a:lnTo>
                  <a:lnTo>
                    <a:pt x="679233" y="1194981"/>
                  </a:lnTo>
                  <a:lnTo>
                    <a:pt x="682716" y="1195933"/>
                  </a:lnTo>
                  <a:lnTo>
                    <a:pt x="686199" y="1191588"/>
                  </a:lnTo>
                  <a:lnTo>
                    <a:pt x="689682" y="1203020"/>
                  </a:lnTo>
                  <a:lnTo>
                    <a:pt x="693166" y="1198724"/>
                  </a:lnTo>
                  <a:lnTo>
                    <a:pt x="696649" y="1194447"/>
                  </a:lnTo>
                  <a:lnTo>
                    <a:pt x="700132" y="1190188"/>
                  </a:lnTo>
                  <a:lnTo>
                    <a:pt x="703615" y="1185947"/>
                  </a:lnTo>
                  <a:lnTo>
                    <a:pt x="707099" y="1181724"/>
                  </a:lnTo>
                  <a:lnTo>
                    <a:pt x="710582" y="1182721"/>
                  </a:lnTo>
                  <a:lnTo>
                    <a:pt x="714065" y="1178537"/>
                  </a:lnTo>
                  <a:lnTo>
                    <a:pt x="717548" y="1174372"/>
                  </a:lnTo>
                  <a:lnTo>
                    <a:pt x="721032" y="1170223"/>
                  </a:lnTo>
                  <a:lnTo>
                    <a:pt x="724515" y="1171271"/>
                  </a:lnTo>
                  <a:lnTo>
                    <a:pt x="727998" y="1167161"/>
                  </a:lnTo>
                  <a:lnTo>
                    <a:pt x="731481" y="1163068"/>
                  </a:lnTo>
                  <a:lnTo>
                    <a:pt x="734965" y="1174347"/>
                  </a:lnTo>
                  <a:lnTo>
                    <a:pt x="738448" y="1180370"/>
                  </a:lnTo>
                  <a:lnTo>
                    <a:pt x="741931" y="1176343"/>
                  </a:lnTo>
                  <a:lnTo>
                    <a:pt x="745414" y="1187213"/>
                  </a:lnTo>
                  <a:lnTo>
                    <a:pt x="748898" y="1183227"/>
                  </a:lnTo>
                  <a:lnTo>
                    <a:pt x="752381" y="1189029"/>
                  </a:lnTo>
                  <a:lnTo>
                    <a:pt x="755864" y="1199515"/>
                  </a:lnTo>
                  <a:lnTo>
                    <a:pt x="759347" y="1195592"/>
                  </a:lnTo>
                  <a:lnTo>
                    <a:pt x="762831" y="1191685"/>
                  </a:lnTo>
                  <a:lnTo>
                    <a:pt x="766314" y="1187793"/>
                  </a:lnTo>
                  <a:lnTo>
                    <a:pt x="769797" y="1188678"/>
                  </a:lnTo>
                  <a:lnTo>
                    <a:pt x="773280" y="1184819"/>
                  </a:lnTo>
                  <a:lnTo>
                    <a:pt x="776764" y="1180976"/>
                  </a:lnTo>
                  <a:lnTo>
                    <a:pt x="780247" y="1177147"/>
                  </a:lnTo>
                  <a:lnTo>
                    <a:pt x="783730" y="1173333"/>
                  </a:lnTo>
                  <a:lnTo>
                    <a:pt x="787213" y="1169534"/>
                  </a:lnTo>
                  <a:lnTo>
                    <a:pt x="790697" y="1179907"/>
                  </a:lnTo>
                  <a:lnTo>
                    <a:pt x="794180" y="1176145"/>
                  </a:lnTo>
                  <a:lnTo>
                    <a:pt x="797663" y="1172397"/>
                  </a:lnTo>
                  <a:lnTo>
                    <a:pt x="801146" y="1177973"/>
                  </a:lnTo>
                  <a:lnTo>
                    <a:pt x="804630" y="1174259"/>
                  </a:lnTo>
                  <a:lnTo>
                    <a:pt x="808113" y="1175177"/>
                  </a:lnTo>
                  <a:lnTo>
                    <a:pt x="811596" y="1171493"/>
                  </a:lnTo>
                  <a:lnTo>
                    <a:pt x="815079" y="1176984"/>
                  </a:lnTo>
                  <a:lnTo>
                    <a:pt x="818563" y="1177875"/>
                  </a:lnTo>
                  <a:lnTo>
                    <a:pt x="822046" y="1174240"/>
                  </a:lnTo>
                  <a:lnTo>
                    <a:pt x="825529" y="1170618"/>
                  </a:lnTo>
                  <a:lnTo>
                    <a:pt x="829012" y="1167009"/>
                  </a:lnTo>
                  <a:lnTo>
                    <a:pt x="832496" y="1163414"/>
                  </a:lnTo>
                  <a:lnTo>
                    <a:pt x="835979" y="1168859"/>
                  </a:lnTo>
                  <a:lnTo>
                    <a:pt x="839462" y="1165295"/>
                  </a:lnTo>
                  <a:lnTo>
                    <a:pt x="842945" y="1161743"/>
                  </a:lnTo>
                  <a:lnTo>
                    <a:pt x="846429" y="1167140"/>
                  </a:lnTo>
                  <a:lnTo>
                    <a:pt x="849912" y="1163618"/>
                  </a:lnTo>
                  <a:lnTo>
                    <a:pt x="853395" y="1168951"/>
                  </a:lnTo>
                  <a:lnTo>
                    <a:pt x="856878" y="1187133"/>
                  </a:lnTo>
                  <a:lnTo>
                    <a:pt x="860361" y="1183665"/>
                  </a:lnTo>
                  <a:lnTo>
                    <a:pt x="863845" y="1184474"/>
                  </a:lnTo>
                  <a:lnTo>
                    <a:pt x="867328" y="1181033"/>
                  </a:lnTo>
                  <a:lnTo>
                    <a:pt x="870811" y="1186072"/>
                  </a:lnTo>
                  <a:lnTo>
                    <a:pt x="874294" y="1186860"/>
                  </a:lnTo>
                  <a:lnTo>
                    <a:pt x="877778" y="1183461"/>
                  </a:lnTo>
                  <a:lnTo>
                    <a:pt x="881261" y="1184256"/>
                  </a:lnTo>
                  <a:lnTo>
                    <a:pt x="884744" y="1180882"/>
                  </a:lnTo>
                  <a:lnTo>
                    <a:pt x="888227" y="1181684"/>
                  </a:lnTo>
                  <a:lnTo>
                    <a:pt x="891711" y="1182478"/>
                  </a:lnTo>
                  <a:lnTo>
                    <a:pt x="895194" y="1179143"/>
                  </a:lnTo>
                  <a:lnTo>
                    <a:pt x="898677" y="1175819"/>
                  </a:lnTo>
                  <a:lnTo>
                    <a:pt x="902160" y="1172506"/>
                  </a:lnTo>
                  <a:lnTo>
                    <a:pt x="905644" y="1169204"/>
                  </a:lnTo>
                  <a:lnTo>
                    <a:pt x="909127" y="1165914"/>
                  </a:lnTo>
                  <a:lnTo>
                    <a:pt x="912610" y="1162634"/>
                  </a:lnTo>
                  <a:lnTo>
                    <a:pt x="916093" y="1159365"/>
                  </a:lnTo>
                  <a:lnTo>
                    <a:pt x="919577" y="1160244"/>
                  </a:lnTo>
                  <a:lnTo>
                    <a:pt x="923060" y="1156999"/>
                  </a:lnTo>
                  <a:lnTo>
                    <a:pt x="926543" y="1161979"/>
                  </a:lnTo>
                  <a:lnTo>
                    <a:pt x="930026" y="1162836"/>
                  </a:lnTo>
                  <a:lnTo>
                    <a:pt x="933510" y="1159628"/>
                  </a:lnTo>
                  <a:lnTo>
                    <a:pt x="936993" y="1160490"/>
                  </a:lnTo>
                  <a:lnTo>
                    <a:pt x="940476" y="1157305"/>
                  </a:lnTo>
                  <a:lnTo>
                    <a:pt x="943959" y="1154131"/>
                  </a:lnTo>
                  <a:lnTo>
                    <a:pt x="947443" y="1150967"/>
                  </a:lnTo>
                  <a:lnTo>
                    <a:pt x="950926" y="1147813"/>
                  </a:lnTo>
                  <a:lnTo>
                    <a:pt x="954409" y="1152740"/>
                  </a:lnTo>
                  <a:lnTo>
                    <a:pt x="957892" y="1149610"/>
                  </a:lnTo>
                  <a:lnTo>
                    <a:pt x="961376" y="1146490"/>
                  </a:lnTo>
                  <a:lnTo>
                    <a:pt x="964859" y="1143380"/>
                  </a:lnTo>
                  <a:lnTo>
                    <a:pt x="968342" y="1140280"/>
                  </a:lnTo>
                  <a:lnTo>
                    <a:pt x="971825" y="1137190"/>
                  </a:lnTo>
                  <a:lnTo>
                    <a:pt x="975309" y="1138123"/>
                  </a:lnTo>
                  <a:lnTo>
                    <a:pt x="978792" y="1135054"/>
                  </a:lnTo>
                  <a:lnTo>
                    <a:pt x="982275" y="1139966"/>
                  </a:lnTo>
                  <a:lnTo>
                    <a:pt x="985758" y="1136920"/>
                  </a:lnTo>
                  <a:lnTo>
                    <a:pt x="989242" y="1137841"/>
                  </a:lnTo>
                  <a:lnTo>
                    <a:pt x="992725" y="1142675"/>
                  </a:lnTo>
                  <a:lnTo>
                    <a:pt x="996208" y="1139661"/>
                  </a:lnTo>
                  <a:lnTo>
                    <a:pt x="999691" y="1155978"/>
                  </a:lnTo>
                  <a:lnTo>
                    <a:pt x="1003175" y="1152991"/>
                  </a:lnTo>
                  <a:lnTo>
                    <a:pt x="1006658" y="1150013"/>
                  </a:lnTo>
                  <a:lnTo>
                    <a:pt x="1010141" y="1154647"/>
                  </a:lnTo>
                  <a:lnTo>
                    <a:pt x="1013624" y="1151691"/>
                  </a:lnTo>
                  <a:lnTo>
                    <a:pt x="1017108" y="1160018"/>
                  </a:lnTo>
                  <a:lnTo>
                    <a:pt x="1020591" y="1157084"/>
                  </a:lnTo>
                  <a:lnTo>
                    <a:pt x="1024074" y="1154158"/>
                  </a:lnTo>
                  <a:lnTo>
                    <a:pt x="1027557" y="1151242"/>
                  </a:lnTo>
                  <a:lnTo>
                    <a:pt x="1031041" y="1148334"/>
                  </a:lnTo>
                  <a:lnTo>
                    <a:pt x="1034524" y="1149163"/>
                  </a:lnTo>
                  <a:lnTo>
                    <a:pt x="1038007" y="1149987"/>
                  </a:lnTo>
                  <a:lnTo>
                    <a:pt x="1041490" y="1147108"/>
                  </a:lnTo>
                  <a:lnTo>
                    <a:pt x="1044974" y="1169756"/>
                  </a:lnTo>
                  <a:lnTo>
                    <a:pt x="1048457" y="1181118"/>
                  </a:lnTo>
                  <a:lnTo>
                    <a:pt x="1051940" y="1178280"/>
                  </a:lnTo>
                  <a:lnTo>
                    <a:pt x="1055423" y="1178965"/>
                  </a:lnTo>
                  <a:lnTo>
                    <a:pt x="1058907" y="1176145"/>
                  </a:lnTo>
                  <a:lnTo>
                    <a:pt x="1062390" y="1173333"/>
                  </a:lnTo>
                  <a:lnTo>
                    <a:pt x="1065873" y="1170529"/>
                  </a:lnTo>
                  <a:lnTo>
                    <a:pt x="1069356" y="1167733"/>
                  </a:lnTo>
                  <a:lnTo>
                    <a:pt x="1072840" y="1178874"/>
                  </a:lnTo>
                  <a:lnTo>
                    <a:pt x="1076323" y="1176100"/>
                  </a:lnTo>
                  <a:lnTo>
                    <a:pt x="1079806" y="1180209"/>
                  </a:lnTo>
                  <a:lnTo>
                    <a:pt x="1083289" y="1177453"/>
                  </a:lnTo>
                  <a:lnTo>
                    <a:pt x="1086773" y="1174704"/>
                  </a:lnTo>
                  <a:lnTo>
                    <a:pt x="1090256" y="1182174"/>
                  </a:lnTo>
                  <a:lnTo>
                    <a:pt x="1093739" y="1179445"/>
                  </a:lnTo>
                  <a:lnTo>
                    <a:pt x="1097222" y="1176724"/>
                  </a:lnTo>
                  <a:lnTo>
                    <a:pt x="1100706" y="1190748"/>
                  </a:lnTo>
                  <a:lnTo>
                    <a:pt x="1104189" y="1188049"/>
                  </a:lnTo>
                  <a:lnTo>
                    <a:pt x="1107672" y="1191955"/>
                  </a:lnTo>
                  <a:lnTo>
                    <a:pt x="1111155" y="1189273"/>
                  </a:lnTo>
                  <a:lnTo>
                    <a:pt x="1114639" y="1186598"/>
                  </a:lnTo>
                  <a:lnTo>
                    <a:pt x="1118122" y="1183931"/>
                  </a:lnTo>
                  <a:lnTo>
                    <a:pt x="1121605" y="1181271"/>
                  </a:lnTo>
                  <a:lnTo>
                    <a:pt x="1125088" y="1178618"/>
                  </a:lnTo>
                  <a:lnTo>
                    <a:pt x="1128572" y="1179257"/>
                  </a:lnTo>
                  <a:lnTo>
                    <a:pt x="1132055" y="1176620"/>
                  </a:lnTo>
                  <a:lnTo>
                    <a:pt x="1135538" y="1177264"/>
                  </a:lnTo>
                  <a:lnTo>
                    <a:pt x="1139021" y="1174641"/>
                  </a:lnTo>
                  <a:lnTo>
                    <a:pt x="1142505" y="1172026"/>
                  </a:lnTo>
                  <a:lnTo>
                    <a:pt x="1145988" y="1179168"/>
                  </a:lnTo>
                  <a:lnTo>
                    <a:pt x="1149471" y="1176570"/>
                  </a:lnTo>
                  <a:lnTo>
                    <a:pt x="1152954" y="1186797"/>
                  </a:lnTo>
                  <a:lnTo>
                    <a:pt x="1156437" y="1184218"/>
                  </a:lnTo>
                  <a:lnTo>
                    <a:pt x="1159921" y="1181646"/>
                  </a:lnTo>
                  <a:lnTo>
                    <a:pt x="1163404" y="1185416"/>
                  </a:lnTo>
                  <a:lnTo>
                    <a:pt x="1166887" y="1186009"/>
                  </a:lnTo>
                  <a:lnTo>
                    <a:pt x="1170370" y="1183461"/>
                  </a:lnTo>
                  <a:lnTo>
                    <a:pt x="1173854" y="1190296"/>
                  </a:lnTo>
                  <a:lnTo>
                    <a:pt x="1177337" y="1187765"/>
                  </a:lnTo>
                  <a:lnTo>
                    <a:pt x="1180820" y="1188342"/>
                  </a:lnTo>
                  <a:lnTo>
                    <a:pt x="1184303" y="1191993"/>
                  </a:lnTo>
                  <a:lnTo>
                    <a:pt x="1187787" y="1189485"/>
                  </a:lnTo>
                  <a:lnTo>
                    <a:pt x="1191270" y="1193106"/>
                  </a:lnTo>
                  <a:lnTo>
                    <a:pt x="1194753" y="1190613"/>
                  </a:lnTo>
                  <a:lnTo>
                    <a:pt x="1198236" y="1188126"/>
                  </a:lnTo>
                  <a:lnTo>
                    <a:pt x="1201720" y="1185645"/>
                  </a:lnTo>
                  <a:lnTo>
                    <a:pt x="1205203" y="1183170"/>
                  </a:lnTo>
                  <a:lnTo>
                    <a:pt x="1208686" y="1180702"/>
                  </a:lnTo>
                  <a:lnTo>
                    <a:pt x="1212169" y="1181290"/>
                  </a:lnTo>
                  <a:lnTo>
                    <a:pt x="1215653" y="1178835"/>
                  </a:lnTo>
                  <a:lnTo>
                    <a:pt x="1219136" y="1182454"/>
                  </a:lnTo>
                  <a:lnTo>
                    <a:pt x="1222619" y="1180014"/>
                  </a:lnTo>
                  <a:lnTo>
                    <a:pt x="1226102" y="1180597"/>
                  </a:lnTo>
                  <a:lnTo>
                    <a:pt x="1229586" y="1178170"/>
                  </a:lnTo>
                  <a:lnTo>
                    <a:pt x="1233069" y="1175749"/>
                  </a:lnTo>
                  <a:lnTo>
                    <a:pt x="1236552" y="1173333"/>
                  </a:lnTo>
                  <a:lnTo>
                    <a:pt x="1240035" y="1176933"/>
                  </a:lnTo>
                  <a:lnTo>
                    <a:pt x="1243519" y="1174532"/>
                  </a:lnTo>
                  <a:lnTo>
                    <a:pt x="1247002" y="1175125"/>
                  </a:lnTo>
                  <a:lnTo>
                    <a:pt x="1250485" y="1172736"/>
                  </a:lnTo>
                  <a:lnTo>
                    <a:pt x="1253968" y="1176301"/>
                  </a:lnTo>
                  <a:lnTo>
                    <a:pt x="1257452" y="1176883"/>
                  </a:lnTo>
                  <a:lnTo>
                    <a:pt x="1260935" y="1174515"/>
                  </a:lnTo>
                  <a:lnTo>
                    <a:pt x="1264418" y="1175100"/>
                  </a:lnTo>
                  <a:lnTo>
                    <a:pt x="1267901" y="1172745"/>
                  </a:lnTo>
                  <a:lnTo>
                    <a:pt x="1271385" y="1179177"/>
                  </a:lnTo>
                  <a:lnTo>
                    <a:pt x="1274868" y="1176835"/>
                  </a:lnTo>
                  <a:lnTo>
                    <a:pt x="1278351" y="1174499"/>
                  </a:lnTo>
                  <a:lnTo>
                    <a:pt x="1281834" y="1172168"/>
                  </a:lnTo>
                  <a:lnTo>
                    <a:pt x="1285318" y="1169843"/>
                  </a:lnTo>
                  <a:lnTo>
                    <a:pt x="1288801" y="1167524"/>
                  </a:lnTo>
                  <a:lnTo>
                    <a:pt x="1292284" y="1165210"/>
                  </a:lnTo>
                  <a:lnTo>
                    <a:pt x="1295767" y="1162901"/>
                  </a:lnTo>
                  <a:lnTo>
                    <a:pt x="1299251" y="1163511"/>
                  </a:lnTo>
                  <a:lnTo>
                    <a:pt x="1302734" y="1169890"/>
                  </a:lnTo>
                  <a:lnTo>
                    <a:pt x="1306217" y="1167602"/>
                  </a:lnTo>
                  <a:lnTo>
                    <a:pt x="1309700" y="1171052"/>
                  </a:lnTo>
                  <a:lnTo>
                    <a:pt x="1313184" y="1168776"/>
                  </a:lnTo>
                  <a:lnTo>
                    <a:pt x="1316667" y="1172199"/>
                  </a:lnTo>
                  <a:lnTo>
                    <a:pt x="1320150" y="1169936"/>
                  </a:lnTo>
                  <a:lnTo>
                    <a:pt x="1323633" y="1167677"/>
                  </a:lnTo>
                  <a:lnTo>
                    <a:pt x="1327117" y="1171082"/>
                  </a:lnTo>
                  <a:lnTo>
                    <a:pt x="1330600" y="1168836"/>
                  </a:lnTo>
                  <a:lnTo>
                    <a:pt x="1334083" y="1166595"/>
                  </a:lnTo>
                  <a:lnTo>
                    <a:pt x="1337566" y="1164359"/>
                  </a:lnTo>
                  <a:lnTo>
                    <a:pt x="1341050" y="1162128"/>
                  </a:lnTo>
                  <a:lnTo>
                    <a:pt x="1344533" y="1171111"/>
                  </a:lnTo>
                  <a:lnTo>
                    <a:pt x="1348016" y="1196220"/>
                  </a:lnTo>
                  <a:lnTo>
                    <a:pt x="1351499" y="1194017"/>
                  </a:lnTo>
                  <a:lnTo>
                    <a:pt x="1354983" y="1197172"/>
                  </a:lnTo>
                  <a:lnTo>
                    <a:pt x="1358466" y="1200296"/>
                  </a:lnTo>
                  <a:lnTo>
                    <a:pt x="1361949" y="1198112"/>
                  </a:lnTo>
                  <a:lnTo>
                    <a:pt x="1365432" y="1198578"/>
                  </a:lnTo>
                  <a:lnTo>
                    <a:pt x="1368916" y="1196404"/>
                  </a:lnTo>
                  <a:lnTo>
                    <a:pt x="1372399" y="1199503"/>
                  </a:lnTo>
                  <a:lnTo>
                    <a:pt x="1375882" y="1207768"/>
                  </a:lnTo>
                  <a:lnTo>
                    <a:pt x="1379365" y="1205614"/>
                  </a:lnTo>
                  <a:lnTo>
                    <a:pt x="1382849" y="1203465"/>
                  </a:lnTo>
                  <a:lnTo>
                    <a:pt x="1386332" y="1201320"/>
                  </a:lnTo>
                  <a:lnTo>
                    <a:pt x="1389815" y="1217110"/>
                  </a:lnTo>
                  <a:lnTo>
                    <a:pt x="1393298" y="1214981"/>
                  </a:lnTo>
                  <a:lnTo>
                    <a:pt x="1396782" y="1212857"/>
                  </a:lnTo>
                  <a:lnTo>
                    <a:pt x="1400265" y="1210737"/>
                  </a:lnTo>
                  <a:lnTo>
                    <a:pt x="1403748" y="1208622"/>
                  </a:lnTo>
                  <a:lnTo>
                    <a:pt x="1407231" y="1206511"/>
                  </a:lnTo>
                  <a:lnTo>
                    <a:pt x="1410715" y="1214481"/>
                  </a:lnTo>
                  <a:lnTo>
                    <a:pt x="1414198" y="1212383"/>
                  </a:lnTo>
                  <a:lnTo>
                    <a:pt x="1417681" y="1210289"/>
                  </a:lnTo>
                  <a:lnTo>
                    <a:pt x="1421164" y="1208199"/>
                  </a:lnTo>
                  <a:lnTo>
                    <a:pt x="1424648" y="1206114"/>
                  </a:lnTo>
                  <a:lnTo>
                    <a:pt x="1428131" y="1204033"/>
                  </a:lnTo>
                  <a:lnTo>
                    <a:pt x="1431614" y="1201957"/>
                  </a:lnTo>
                  <a:lnTo>
                    <a:pt x="1435097" y="1204885"/>
                  </a:lnTo>
                  <a:lnTo>
                    <a:pt x="1438580" y="1215178"/>
                  </a:lnTo>
                  <a:lnTo>
                    <a:pt x="1442064" y="1213120"/>
                  </a:lnTo>
                  <a:lnTo>
                    <a:pt x="1445547" y="1211067"/>
                  </a:lnTo>
                  <a:lnTo>
                    <a:pt x="1449030" y="1221187"/>
                  </a:lnTo>
                  <a:lnTo>
                    <a:pt x="1452513" y="1219147"/>
                  </a:lnTo>
                  <a:lnTo>
                    <a:pt x="1455997" y="1224322"/>
                  </a:lnTo>
                  <a:lnTo>
                    <a:pt x="1459480" y="1222292"/>
                  </a:lnTo>
                  <a:lnTo>
                    <a:pt x="1462963" y="1227413"/>
                  </a:lnTo>
                  <a:lnTo>
                    <a:pt x="1466446" y="1225395"/>
                  </a:lnTo>
                  <a:lnTo>
                    <a:pt x="1469930" y="1223380"/>
                  </a:lnTo>
                  <a:lnTo>
                    <a:pt x="1473413" y="1223739"/>
                  </a:lnTo>
                  <a:lnTo>
                    <a:pt x="1476896" y="1226451"/>
                  </a:lnTo>
                  <a:lnTo>
                    <a:pt x="1480379" y="1224451"/>
                  </a:lnTo>
                  <a:lnTo>
                    <a:pt x="1483863" y="1227146"/>
                  </a:lnTo>
                  <a:lnTo>
                    <a:pt x="1487346" y="1225156"/>
                  </a:lnTo>
                  <a:lnTo>
                    <a:pt x="1490829" y="1223169"/>
                  </a:lnTo>
                  <a:lnTo>
                    <a:pt x="1494312" y="1223524"/>
                  </a:lnTo>
                  <a:lnTo>
                    <a:pt x="1497796" y="1221546"/>
                  </a:lnTo>
                  <a:lnTo>
                    <a:pt x="1501279" y="1219572"/>
                  </a:lnTo>
                  <a:lnTo>
                    <a:pt x="1504762" y="1217602"/>
                  </a:lnTo>
                  <a:lnTo>
                    <a:pt x="1508245" y="1215636"/>
                  </a:lnTo>
                  <a:lnTo>
                    <a:pt x="1511729" y="1213674"/>
                  </a:lnTo>
                  <a:lnTo>
                    <a:pt x="1515212" y="1211715"/>
                  </a:lnTo>
                  <a:lnTo>
                    <a:pt x="1518695" y="1209760"/>
                  </a:lnTo>
                  <a:lnTo>
                    <a:pt x="1522178" y="1210146"/>
                  </a:lnTo>
                  <a:lnTo>
                    <a:pt x="1525662" y="1208199"/>
                  </a:lnTo>
                  <a:lnTo>
                    <a:pt x="1529145" y="1206257"/>
                  </a:lnTo>
                  <a:lnTo>
                    <a:pt x="1532628" y="1204318"/>
                  </a:lnTo>
                  <a:lnTo>
                    <a:pt x="1536111" y="1216266"/>
                  </a:lnTo>
                  <a:lnTo>
                    <a:pt x="1539595" y="1214340"/>
                  </a:lnTo>
                  <a:lnTo>
                    <a:pt x="1543078" y="1212417"/>
                  </a:lnTo>
                  <a:lnTo>
                    <a:pt x="1546561" y="1210498"/>
                  </a:lnTo>
                  <a:lnTo>
                    <a:pt x="1550044" y="1210874"/>
                  </a:lnTo>
                  <a:lnTo>
                    <a:pt x="1553528" y="1208963"/>
                  </a:lnTo>
                  <a:lnTo>
                    <a:pt x="1557011" y="1213893"/>
                  </a:lnTo>
                  <a:lnTo>
                    <a:pt x="1560494" y="1211992"/>
                  </a:lnTo>
                  <a:lnTo>
                    <a:pt x="1563977" y="1214621"/>
                  </a:lnTo>
                  <a:lnTo>
                    <a:pt x="1567461" y="1212728"/>
                  </a:lnTo>
                  <a:lnTo>
                    <a:pt x="1570944" y="1210838"/>
                  </a:lnTo>
                  <a:lnTo>
                    <a:pt x="1574427" y="1211208"/>
                  </a:lnTo>
                  <a:lnTo>
                    <a:pt x="1577910" y="1209327"/>
                  </a:lnTo>
                  <a:lnTo>
                    <a:pt x="1581394" y="1214178"/>
                  </a:lnTo>
                  <a:lnTo>
                    <a:pt x="1584877" y="1214536"/>
                  </a:lnTo>
                  <a:lnTo>
                    <a:pt x="1588360" y="1212668"/>
                  </a:lnTo>
                  <a:lnTo>
                    <a:pt x="1591843" y="1213029"/>
                  </a:lnTo>
                  <a:lnTo>
                    <a:pt x="1595327" y="1217806"/>
                  </a:lnTo>
                  <a:lnTo>
                    <a:pt x="1598810" y="1215952"/>
                  </a:lnTo>
                  <a:lnTo>
                    <a:pt x="1602293" y="1216301"/>
                  </a:lnTo>
                  <a:lnTo>
                    <a:pt x="1605776" y="1214454"/>
                  </a:lnTo>
                  <a:lnTo>
                    <a:pt x="1609260" y="1225687"/>
                  </a:lnTo>
                  <a:lnTo>
                    <a:pt x="1612743" y="1223851"/>
                  </a:lnTo>
                  <a:lnTo>
                    <a:pt x="1616226" y="1222019"/>
                  </a:lnTo>
                  <a:lnTo>
                    <a:pt x="1619709" y="1228789"/>
                  </a:lnTo>
                  <a:lnTo>
                    <a:pt x="1623193" y="1226966"/>
                  </a:lnTo>
                  <a:lnTo>
                    <a:pt x="1626676" y="1227281"/>
                  </a:lnTo>
                  <a:lnTo>
                    <a:pt x="1630159" y="1238154"/>
                  </a:lnTo>
                  <a:lnTo>
                    <a:pt x="1633642" y="1236346"/>
                  </a:lnTo>
                  <a:lnTo>
                    <a:pt x="1637126" y="1236636"/>
                  </a:lnTo>
                  <a:lnTo>
                    <a:pt x="1640609" y="1236924"/>
                  </a:lnTo>
                  <a:lnTo>
                    <a:pt x="1644092" y="1235127"/>
                  </a:lnTo>
                  <a:lnTo>
                    <a:pt x="1647575" y="1241638"/>
                  </a:lnTo>
                  <a:lnTo>
                    <a:pt x="1651059" y="1239850"/>
                  </a:lnTo>
                  <a:lnTo>
                    <a:pt x="1654542" y="1238066"/>
                  </a:lnTo>
                  <a:lnTo>
                    <a:pt x="1658025" y="1254647"/>
                  </a:lnTo>
                  <a:lnTo>
                    <a:pt x="1661508" y="1252876"/>
                  </a:lnTo>
                  <a:lnTo>
                    <a:pt x="1664992" y="1253120"/>
                  </a:lnTo>
                  <a:lnTo>
                    <a:pt x="1668475" y="1251355"/>
                  </a:lnTo>
                  <a:lnTo>
                    <a:pt x="1671958" y="1249593"/>
                  </a:lnTo>
                  <a:lnTo>
                    <a:pt x="1675441" y="1249844"/>
                  </a:lnTo>
                  <a:lnTo>
                    <a:pt x="1678925" y="1248089"/>
                  </a:lnTo>
                  <a:lnTo>
                    <a:pt x="1682408" y="1254326"/>
                  </a:lnTo>
                  <a:lnTo>
                    <a:pt x="1685891" y="1254564"/>
                  </a:lnTo>
                  <a:lnTo>
                    <a:pt x="1689374" y="1252822"/>
                  </a:lnTo>
                  <a:lnTo>
                    <a:pt x="1692858" y="1257006"/>
                  </a:lnTo>
                  <a:lnTo>
                    <a:pt x="1696341" y="1255272"/>
                  </a:lnTo>
                  <a:lnTo>
                    <a:pt x="1699824" y="1255506"/>
                  </a:lnTo>
                  <a:lnTo>
                    <a:pt x="1703307" y="1253778"/>
                  </a:lnTo>
                  <a:lnTo>
                    <a:pt x="1706791" y="1252053"/>
                  </a:lnTo>
                  <a:lnTo>
                    <a:pt x="1710274" y="1252293"/>
                  </a:lnTo>
                  <a:lnTo>
                    <a:pt x="1713757" y="1250574"/>
                  </a:lnTo>
                  <a:lnTo>
                    <a:pt x="1717240" y="1248858"/>
                  </a:lnTo>
                  <a:lnTo>
                    <a:pt x="1720723" y="1247145"/>
                  </a:lnTo>
                  <a:lnTo>
                    <a:pt x="1724207" y="1245435"/>
                  </a:lnTo>
                  <a:lnTo>
                    <a:pt x="1727690" y="1245689"/>
                  </a:lnTo>
                  <a:lnTo>
                    <a:pt x="1731173" y="1245941"/>
                  </a:lnTo>
                  <a:lnTo>
                    <a:pt x="1734656" y="1244241"/>
                  </a:lnTo>
                  <a:lnTo>
                    <a:pt x="1738140" y="1242543"/>
                  </a:lnTo>
                  <a:lnTo>
                    <a:pt x="1741623" y="1240849"/>
                  </a:lnTo>
                  <a:lnTo>
                    <a:pt x="1741623" y="1242801"/>
                  </a:lnTo>
                  <a:lnTo>
                    <a:pt x="1745106" y="1241110"/>
                  </a:lnTo>
                  <a:lnTo>
                    <a:pt x="1748589" y="1241371"/>
                  </a:lnTo>
                  <a:lnTo>
                    <a:pt x="1752073" y="1239686"/>
                  </a:lnTo>
                  <a:lnTo>
                    <a:pt x="1755556" y="1238004"/>
                  </a:lnTo>
                  <a:lnTo>
                    <a:pt x="1759039" y="1236325"/>
                  </a:lnTo>
                  <a:lnTo>
                    <a:pt x="1762522" y="1234649"/>
                  </a:lnTo>
                  <a:lnTo>
                    <a:pt x="1766006" y="1232975"/>
                  </a:lnTo>
                  <a:lnTo>
                    <a:pt x="1769489" y="1231304"/>
                  </a:lnTo>
                  <a:lnTo>
                    <a:pt x="1772972" y="1231584"/>
                  </a:lnTo>
                  <a:lnTo>
                    <a:pt x="1776455" y="1237660"/>
                  </a:lnTo>
                  <a:lnTo>
                    <a:pt x="1779939" y="1236001"/>
                  </a:lnTo>
                  <a:lnTo>
                    <a:pt x="1783422" y="1236268"/>
                  </a:lnTo>
                  <a:lnTo>
                    <a:pt x="1786905" y="1236534"/>
                  </a:lnTo>
                  <a:lnTo>
                    <a:pt x="1790388" y="1234884"/>
                  </a:lnTo>
                  <a:lnTo>
                    <a:pt x="1793872" y="1237062"/>
                  </a:lnTo>
                  <a:lnTo>
                    <a:pt x="1797355" y="1235419"/>
                  </a:lnTo>
                  <a:lnTo>
                    <a:pt x="1800838" y="1237586"/>
                  </a:lnTo>
                  <a:lnTo>
                    <a:pt x="1804321" y="1235949"/>
                  </a:lnTo>
                  <a:lnTo>
                    <a:pt x="1807805" y="1234314"/>
                  </a:lnTo>
                  <a:lnTo>
                    <a:pt x="1811288" y="1232683"/>
                  </a:lnTo>
                  <a:lnTo>
                    <a:pt x="1814771" y="1231054"/>
                  </a:lnTo>
                  <a:lnTo>
                    <a:pt x="1818254" y="1229427"/>
                  </a:lnTo>
                  <a:lnTo>
                    <a:pt x="1821738" y="1227803"/>
                  </a:lnTo>
                  <a:lnTo>
                    <a:pt x="1825221" y="1226182"/>
                  </a:lnTo>
                  <a:lnTo>
                    <a:pt x="1828704" y="1228361"/>
                  </a:lnTo>
                  <a:lnTo>
                    <a:pt x="1832187" y="1226746"/>
                  </a:lnTo>
                  <a:lnTo>
                    <a:pt x="1835671" y="1225134"/>
                  </a:lnTo>
                  <a:lnTo>
                    <a:pt x="1839154" y="1223524"/>
                  </a:lnTo>
                  <a:lnTo>
                    <a:pt x="1842637" y="1221917"/>
                  </a:lnTo>
                  <a:lnTo>
                    <a:pt x="1846120" y="1222206"/>
                  </a:lnTo>
                  <a:lnTo>
                    <a:pt x="1849604" y="1220605"/>
                  </a:lnTo>
                  <a:lnTo>
                    <a:pt x="1853087" y="1219006"/>
                  </a:lnTo>
                  <a:lnTo>
                    <a:pt x="1856570" y="1217409"/>
                  </a:lnTo>
                  <a:lnTo>
                    <a:pt x="1860053" y="1219594"/>
                  </a:lnTo>
                  <a:lnTo>
                    <a:pt x="1863537" y="1218004"/>
                  </a:lnTo>
                  <a:lnTo>
                    <a:pt x="1867020" y="1216416"/>
                  </a:lnTo>
                  <a:lnTo>
                    <a:pt x="1870503" y="1214831"/>
                  </a:lnTo>
                  <a:lnTo>
                    <a:pt x="1873986" y="1213248"/>
                  </a:lnTo>
                  <a:lnTo>
                    <a:pt x="1877470" y="1215432"/>
                  </a:lnTo>
                  <a:lnTo>
                    <a:pt x="1880953" y="1213855"/>
                  </a:lnTo>
                  <a:lnTo>
                    <a:pt x="1884436" y="1212281"/>
                  </a:lnTo>
                  <a:lnTo>
                    <a:pt x="1887919" y="1210709"/>
                  </a:lnTo>
                  <a:lnTo>
                    <a:pt x="1891403" y="1211017"/>
                  </a:lnTo>
                  <a:lnTo>
                    <a:pt x="1894886" y="1215056"/>
                  </a:lnTo>
                  <a:lnTo>
                    <a:pt x="1898369" y="1213494"/>
                  </a:lnTo>
                  <a:lnTo>
                    <a:pt x="1901852" y="1217499"/>
                  </a:lnTo>
                  <a:lnTo>
                    <a:pt x="1905336" y="1215943"/>
                  </a:lnTo>
                  <a:lnTo>
                    <a:pt x="1908819" y="1214390"/>
                  </a:lnTo>
                  <a:lnTo>
                    <a:pt x="1912302" y="1212839"/>
                  </a:lnTo>
                  <a:lnTo>
                    <a:pt x="1915785" y="1211290"/>
                  </a:lnTo>
                  <a:lnTo>
                    <a:pt x="1919269" y="1209743"/>
                  </a:lnTo>
                  <a:lnTo>
                    <a:pt x="1922752" y="1211893"/>
                  </a:lnTo>
                  <a:lnTo>
                    <a:pt x="1926235" y="1210352"/>
                  </a:lnTo>
                  <a:lnTo>
                    <a:pt x="1929718" y="1214323"/>
                  </a:lnTo>
                  <a:lnTo>
                    <a:pt x="1933202" y="1212789"/>
                  </a:lnTo>
                  <a:lnTo>
                    <a:pt x="1936685" y="1213085"/>
                  </a:lnTo>
                  <a:lnTo>
                    <a:pt x="1940168" y="1217015"/>
                  </a:lnTo>
                  <a:lnTo>
                    <a:pt x="1943651" y="1215489"/>
                  </a:lnTo>
                  <a:lnTo>
                    <a:pt x="1947135" y="1222981"/>
                  </a:lnTo>
                  <a:lnTo>
                    <a:pt x="1950618" y="1221463"/>
                  </a:lnTo>
                  <a:lnTo>
                    <a:pt x="1954101" y="1219947"/>
                  </a:lnTo>
                  <a:lnTo>
                    <a:pt x="1957584" y="1218433"/>
                  </a:lnTo>
                  <a:lnTo>
                    <a:pt x="1961068" y="1216921"/>
                  </a:lnTo>
                  <a:lnTo>
                    <a:pt x="1964551" y="1215412"/>
                  </a:lnTo>
                  <a:lnTo>
                    <a:pt x="1968034" y="1213905"/>
                  </a:lnTo>
                  <a:lnTo>
                    <a:pt x="1971517" y="1212401"/>
                  </a:lnTo>
                  <a:lnTo>
                    <a:pt x="1975001" y="1210898"/>
                  </a:lnTo>
                  <a:lnTo>
                    <a:pt x="1978484" y="1212982"/>
                  </a:lnTo>
                  <a:lnTo>
                    <a:pt x="1981967" y="1211485"/>
                  </a:lnTo>
                  <a:lnTo>
                    <a:pt x="1985450" y="1224162"/>
                  </a:lnTo>
                  <a:lnTo>
                    <a:pt x="1988934" y="1222673"/>
                  </a:lnTo>
                  <a:lnTo>
                    <a:pt x="1992417" y="1221187"/>
                  </a:lnTo>
                  <a:lnTo>
                    <a:pt x="1995900" y="1219703"/>
                  </a:lnTo>
                  <a:lnTo>
                    <a:pt x="1999383" y="1218220"/>
                  </a:lnTo>
                  <a:lnTo>
                    <a:pt x="2002867" y="1220246"/>
                  </a:lnTo>
                  <a:lnTo>
                    <a:pt x="2006350" y="1218769"/>
                  </a:lnTo>
                  <a:lnTo>
                    <a:pt x="2009833" y="1220785"/>
                  </a:lnTo>
                  <a:lnTo>
                    <a:pt x="2013316" y="1226248"/>
                  </a:lnTo>
                  <a:lnTo>
                    <a:pt x="2016799" y="1224780"/>
                  </a:lnTo>
                  <a:lnTo>
                    <a:pt x="2020283" y="1231896"/>
                  </a:lnTo>
                  <a:lnTo>
                    <a:pt x="2023766" y="1238918"/>
                  </a:lnTo>
                  <a:lnTo>
                    <a:pt x="2027249" y="1237462"/>
                  </a:lnTo>
                  <a:lnTo>
                    <a:pt x="2030732" y="1236008"/>
                  </a:lnTo>
                  <a:lnTo>
                    <a:pt x="2034216" y="1234555"/>
                  </a:lnTo>
                  <a:lnTo>
                    <a:pt x="2037699" y="1233105"/>
                  </a:lnTo>
                  <a:lnTo>
                    <a:pt x="2041182" y="1231657"/>
                  </a:lnTo>
                  <a:lnTo>
                    <a:pt x="2044665" y="1230211"/>
                  </a:lnTo>
                  <a:lnTo>
                    <a:pt x="2048149" y="1232139"/>
                  </a:lnTo>
                  <a:lnTo>
                    <a:pt x="2051632" y="1230698"/>
                  </a:lnTo>
                  <a:lnTo>
                    <a:pt x="2055115" y="1229259"/>
                  </a:lnTo>
                  <a:lnTo>
                    <a:pt x="2058598" y="1229504"/>
                  </a:lnTo>
                  <a:lnTo>
                    <a:pt x="2062082" y="1228070"/>
                  </a:lnTo>
                  <a:lnTo>
                    <a:pt x="2065565" y="1226637"/>
                  </a:lnTo>
                  <a:lnTo>
                    <a:pt x="2069048" y="1225207"/>
                  </a:lnTo>
                  <a:lnTo>
                    <a:pt x="2072531" y="1223779"/>
                  </a:lnTo>
                  <a:lnTo>
                    <a:pt x="2076015" y="1222352"/>
                  </a:lnTo>
                  <a:lnTo>
                    <a:pt x="2079498" y="1220928"/>
                  </a:lnTo>
                  <a:lnTo>
                    <a:pt x="2082981" y="1221187"/>
                  </a:lnTo>
                  <a:lnTo>
                    <a:pt x="2086464" y="1221445"/>
                  </a:lnTo>
                  <a:lnTo>
                    <a:pt x="2089948" y="1220027"/>
                  </a:lnTo>
                  <a:lnTo>
                    <a:pt x="2093431" y="1218612"/>
                  </a:lnTo>
                  <a:lnTo>
                    <a:pt x="2096914" y="1223877"/>
                  </a:lnTo>
                  <a:lnTo>
                    <a:pt x="2100397" y="1222467"/>
                  </a:lnTo>
                  <a:lnTo>
                    <a:pt x="2103881" y="1221059"/>
                  </a:lnTo>
                  <a:lnTo>
                    <a:pt x="2107364" y="1219653"/>
                  </a:lnTo>
                  <a:lnTo>
                    <a:pt x="2110847" y="1219911"/>
                  </a:lnTo>
                  <a:lnTo>
                    <a:pt x="2114330" y="1218510"/>
                  </a:lnTo>
                  <a:lnTo>
                    <a:pt x="2117814" y="1217110"/>
                  </a:lnTo>
                  <a:lnTo>
                    <a:pt x="2121297" y="1217372"/>
                  </a:lnTo>
                  <a:lnTo>
                    <a:pt x="2124780" y="1215977"/>
                  </a:lnTo>
                  <a:lnTo>
                    <a:pt x="2128263" y="1217893"/>
                  </a:lnTo>
                  <a:lnTo>
                    <a:pt x="2131747" y="1216502"/>
                  </a:lnTo>
                  <a:lnTo>
                    <a:pt x="2135230" y="1215114"/>
                  </a:lnTo>
                  <a:lnTo>
                    <a:pt x="2138713" y="1215377"/>
                  </a:lnTo>
                  <a:lnTo>
                    <a:pt x="2142196" y="1217283"/>
                  </a:lnTo>
                  <a:lnTo>
                    <a:pt x="2145680" y="1215901"/>
                  </a:lnTo>
                  <a:lnTo>
                    <a:pt x="2149163" y="1216162"/>
                  </a:lnTo>
                  <a:lnTo>
                    <a:pt x="2152646" y="1214785"/>
                  </a:lnTo>
                  <a:lnTo>
                    <a:pt x="2156129" y="1215047"/>
                  </a:lnTo>
                  <a:lnTo>
                    <a:pt x="2159613" y="1213674"/>
                  </a:lnTo>
                  <a:lnTo>
                    <a:pt x="2163096" y="1212302"/>
                  </a:lnTo>
                  <a:lnTo>
                    <a:pt x="2166579" y="1220690"/>
                  </a:lnTo>
                  <a:lnTo>
                    <a:pt x="2170062" y="1219325"/>
                  </a:lnTo>
                  <a:lnTo>
                    <a:pt x="2173546" y="1217961"/>
                  </a:lnTo>
                  <a:lnTo>
                    <a:pt x="2177029" y="1216600"/>
                  </a:lnTo>
                  <a:lnTo>
                    <a:pt x="2180512" y="1215240"/>
                  </a:lnTo>
                  <a:lnTo>
                    <a:pt x="2183995" y="1213882"/>
                  </a:lnTo>
                  <a:lnTo>
                    <a:pt x="2187479" y="1218970"/>
                  </a:lnTo>
                  <a:lnTo>
                    <a:pt x="2190962" y="1217617"/>
                  </a:lnTo>
                  <a:lnTo>
                    <a:pt x="2194445" y="1217869"/>
                  </a:lnTo>
                  <a:lnTo>
                    <a:pt x="2197928" y="1216520"/>
                  </a:lnTo>
                  <a:lnTo>
                    <a:pt x="2201412" y="1216774"/>
                  </a:lnTo>
                  <a:lnTo>
                    <a:pt x="2204895" y="1220210"/>
                  </a:lnTo>
                  <a:lnTo>
                    <a:pt x="2208378" y="1218868"/>
                  </a:lnTo>
                  <a:lnTo>
                    <a:pt x="2211861" y="1217529"/>
                  </a:lnTo>
                  <a:lnTo>
                    <a:pt x="2215345" y="1216191"/>
                  </a:lnTo>
                  <a:lnTo>
                    <a:pt x="2218828" y="1214854"/>
                  </a:lnTo>
                  <a:lnTo>
                    <a:pt x="2222311" y="1223001"/>
                  </a:lnTo>
                  <a:lnTo>
                    <a:pt x="2225794" y="1221670"/>
                  </a:lnTo>
                  <a:lnTo>
                    <a:pt x="2229278" y="1220342"/>
                  </a:lnTo>
                  <a:lnTo>
                    <a:pt x="2232761" y="1228382"/>
                  </a:lnTo>
                  <a:lnTo>
                    <a:pt x="2236244" y="1227059"/>
                  </a:lnTo>
                  <a:lnTo>
                    <a:pt x="2239727" y="1225738"/>
                  </a:lnTo>
                  <a:lnTo>
                    <a:pt x="2243211" y="1224418"/>
                  </a:lnTo>
                  <a:lnTo>
                    <a:pt x="2246694" y="1224652"/>
                  </a:lnTo>
                  <a:lnTo>
                    <a:pt x="2250177" y="1223336"/>
                  </a:lnTo>
                  <a:lnTo>
                    <a:pt x="2253660" y="1222022"/>
                  </a:lnTo>
                  <a:lnTo>
                    <a:pt x="2257144" y="1220710"/>
                  </a:lnTo>
                  <a:lnTo>
                    <a:pt x="2260627" y="1219399"/>
                  </a:lnTo>
                  <a:lnTo>
                    <a:pt x="2264110" y="1218091"/>
                  </a:lnTo>
                  <a:lnTo>
                    <a:pt x="2267593" y="1218334"/>
                  </a:lnTo>
                  <a:lnTo>
                    <a:pt x="2271077" y="1217029"/>
                  </a:lnTo>
                  <a:lnTo>
                    <a:pt x="2274560" y="1215725"/>
                  </a:lnTo>
                  <a:lnTo>
                    <a:pt x="2278043" y="1214424"/>
                  </a:lnTo>
                  <a:lnTo>
                    <a:pt x="2281526" y="1213124"/>
                  </a:lnTo>
                  <a:lnTo>
                    <a:pt x="2285010" y="1213374"/>
                  </a:lnTo>
                  <a:lnTo>
                    <a:pt x="2288493" y="1213624"/>
                  </a:lnTo>
                  <a:lnTo>
                    <a:pt x="2291976" y="1212330"/>
                  </a:lnTo>
                  <a:lnTo>
                    <a:pt x="2295459" y="1211037"/>
                  </a:lnTo>
                  <a:lnTo>
                    <a:pt x="2298942" y="1209746"/>
                  </a:lnTo>
                  <a:lnTo>
                    <a:pt x="2302426" y="1208457"/>
                  </a:lnTo>
                  <a:lnTo>
                    <a:pt x="2305909" y="1208714"/>
                  </a:lnTo>
                  <a:lnTo>
                    <a:pt x="2309392" y="1207428"/>
                  </a:lnTo>
                  <a:lnTo>
                    <a:pt x="2312875" y="1206144"/>
                  </a:lnTo>
                  <a:lnTo>
                    <a:pt x="2316359" y="1204862"/>
                  </a:lnTo>
                  <a:lnTo>
                    <a:pt x="2319842" y="1208199"/>
                  </a:lnTo>
                  <a:lnTo>
                    <a:pt x="2323325" y="1208455"/>
                  </a:lnTo>
                  <a:lnTo>
                    <a:pt x="2326808" y="1207179"/>
                  </a:lnTo>
                  <a:lnTo>
                    <a:pt x="2330292" y="1207435"/>
                  </a:lnTo>
                  <a:lnTo>
                    <a:pt x="2333775" y="1206163"/>
                  </a:lnTo>
                  <a:lnTo>
                    <a:pt x="2337258" y="1204892"/>
                  </a:lnTo>
                  <a:lnTo>
                    <a:pt x="2340741" y="1209719"/>
                  </a:lnTo>
                  <a:lnTo>
                    <a:pt x="2344225" y="1208453"/>
                  </a:lnTo>
                  <a:lnTo>
                    <a:pt x="2347708" y="1207188"/>
                  </a:lnTo>
                  <a:lnTo>
                    <a:pt x="2351191" y="1205925"/>
                  </a:lnTo>
                  <a:lnTo>
                    <a:pt x="2354674" y="1204664"/>
                  </a:lnTo>
                  <a:lnTo>
                    <a:pt x="2358158" y="1206436"/>
                  </a:lnTo>
                  <a:lnTo>
                    <a:pt x="2361641" y="1206691"/>
                  </a:lnTo>
                  <a:lnTo>
                    <a:pt x="2365124" y="1205435"/>
                  </a:lnTo>
                  <a:lnTo>
                    <a:pt x="2368607" y="1205690"/>
                  </a:lnTo>
                  <a:lnTo>
                    <a:pt x="2372091" y="1204438"/>
                  </a:lnTo>
                  <a:lnTo>
                    <a:pt x="2375574" y="1206199"/>
                  </a:lnTo>
                  <a:lnTo>
                    <a:pt x="2379057" y="1207950"/>
                  </a:lnTo>
                  <a:lnTo>
                    <a:pt x="2382540" y="1206704"/>
                  </a:lnTo>
                  <a:lnTo>
                    <a:pt x="2386024" y="1211425"/>
                  </a:lnTo>
                  <a:lnTo>
                    <a:pt x="2389507" y="1210183"/>
                  </a:lnTo>
                  <a:lnTo>
                    <a:pt x="2392990" y="1208943"/>
                  </a:lnTo>
                  <a:lnTo>
                    <a:pt x="2396473" y="1213626"/>
                  </a:lnTo>
                  <a:lnTo>
                    <a:pt x="2399957" y="1212390"/>
                  </a:lnTo>
                  <a:lnTo>
                    <a:pt x="2403440" y="1212630"/>
                  </a:lnTo>
                  <a:lnTo>
                    <a:pt x="2406923" y="1211397"/>
                  </a:lnTo>
                  <a:lnTo>
                    <a:pt x="2410406" y="1210166"/>
                  </a:lnTo>
                  <a:lnTo>
                    <a:pt x="2413890" y="1208936"/>
                  </a:lnTo>
                  <a:lnTo>
                    <a:pt x="2417373" y="1207708"/>
                  </a:lnTo>
                  <a:lnTo>
                    <a:pt x="2420856" y="1206482"/>
                  </a:lnTo>
                  <a:lnTo>
                    <a:pt x="2424339" y="1206730"/>
                  </a:lnTo>
                  <a:lnTo>
                    <a:pt x="2427823" y="1205506"/>
                  </a:lnTo>
                  <a:lnTo>
                    <a:pt x="2431306" y="1205755"/>
                  </a:lnTo>
                  <a:lnTo>
                    <a:pt x="2434789" y="1204535"/>
                  </a:lnTo>
                  <a:lnTo>
                    <a:pt x="2438272" y="1203317"/>
                  </a:lnTo>
                  <a:lnTo>
                    <a:pt x="2441756" y="1202100"/>
                  </a:lnTo>
                  <a:lnTo>
                    <a:pt x="2445239" y="1200885"/>
                  </a:lnTo>
                  <a:lnTo>
                    <a:pt x="2448722" y="1199671"/>
                  </a:lnTo>
                  <a:lnTo>
                    <a:pt x="2452205" y="1213023"/>
                  </a:lnTo>
                  <a:lnTo>
                    <a:pt x="2455689" y="1211815"/>
                  </a:lnTo>
                  <a:lnTo>
                    <a:pt x="2459172" y="1210608"/>
                  </a:lnTo>
                  <a:lnTo>
                    <a:pt x="2462655" y="1209403"/>
                  </a:lnTo>
                  <a:lnTo>
                    <a:pt x="2466138" y="1209642"/>
                  </a:lnTo>
                  <a:lnTo>
                    <a:pt x="2469622" y="1212750"/>
                  </a:lnTo>
                  <a:lnTo>
                    <a:pt x="2473105" y="1211550"/>
                  </a:lnTo>
                  <a:lnTo>
                    <a:pt x="2476588" y="1211784"/>
                  </a:lnTo>
                  <a:lnTo>
                    <a:pt x="2480071" y="1213444"/>
                  </a:lnTo>
                  <a:lnTo>
                    <a:pt x="2483555" y="1212250"/>
                  </a:lnTo>
                  <a:lnTo>
                    <a:pt x="2487038" y="1223779"/>
                  </a:lnTo>
                  <a:lnTo>
                    <a:pt x="2490521" y="1222590"/>
                  </a:lnTo>
                  <a:lnTo>
                    <a:pt x="2494004" y="1221403"/>
                  </a:lnTo>
                  <a:lnTo>
                    <a:pt x="2497488" y="1220217"/>
                  </a:lnTo>
                  <a:lnTo>
                    <a:pt x="2500971" y="1219032"/>
                  </a:lnTo>
                  <a:lnTo>
                    <a:pt x="2504454" y="1217849"/>
                  </a:lnTo>
                  <a:lnTo>
                    <a:pt x="2507937" y="1216667"/>
                  </a:lnTo>
                  <a:lnTo>
                    <a:pt x="2511421" y="1218289"/>
                  </a:lnTo>
                  <a:lnTo>
                    <a:pt x="2514904" y="1217110"/>
                  </a:lnTo>
                  <a:lnTo>
                    <a:pt x="2518387" y="1215933"/>
                  </a:lnTo>
                  <a:lnTo>
                    <a:pt x="2521870" y="1214758"/>
                  </a:lnTo>
                  <a:lnTo>
                    <a:pt x="2525354" y="1214981"/>
                  </a:lnTo>
                  <a:lnTo>
                    <a:pt x="2528837" y="1213809"/>
                  </a:lnTo>
                  <a:lnTo>
                    <a:pt x="2532320" y="1214034"/>
                  </a:lnTo>
                  <a:lnTo>
                    <a:pt x="2535803" y="1212864"/>
                  </a:lnTo>
                  <a:lnTo>
                    <a:pt x="2539287" y="1213090"/>
                  </a:lnTo>
                  <a:lnTo>
                    <a:pt x="2542770" y="1212118"/>
                  </a:lnTo>
                  <a:lnTo>
                    <a:pt x="2546253" y="1211813"/>
                  </a:lnTo>
                  <a:lnTo>
                    <a:pt x="2549736" y="1213763"/>
                  </a:lnTo>
                  <a:lnTo>
                    <a:pt x="2553220" y="1212601"/>
                  </a:lnTo>
                  <a:lnTo>
                    <a:pt x="2556703" y="1211441"/>
                  </a:lnTo>
                  <a:lnTo>
                    <a:pt x="2560186" y="1210282"/>
                  </a:lnTo>
                  <a:lnTo>
                    <a:pt x="2563669" y="1209125"/>
                  </a:lnTo>
                  <a:lnTo>
                    <a:pt x="2567153" y="1207968"/>
                  </a:lnTo>
                  <a:lnTo>
                    <a:pt x="2570636" y="1210964"/>
                  </a:lnTo>
                  <a:lnTo>
                    <a:pt x="2574119" y="1209811"/>
                  </a:lnTo>
                  <a:lnTo>
                    <a:pt x="2577602" y="1208660"/>
                  </a:lnTo>
                  <a:lnTo>
                    <a:pt x="2581085" y="1207510"/>
                  </a:lnTo>
                  <a:lnTo>
                    <a:pt x="2584569" y="1209117"/>
                  </a:lnTo>
                  <a:lnTo>
                    <a:pt x="2588052" y="1207970"/>
                  </a:lnTo>
                  <a:lnTo>
                    <a:pt x="2591535" y="1206825"/>
                  </a:lnTo>
                  <a:lnTo>
                    <a:pt x="2595018" y="1205680"/>
                  </a:lnTo>
                  <a:lnTo>
                    <a:pt x="2598502" y="1205913"/>
                  </a:lnTo>
                  <a:lnTo>
                    <a:pt x="2601985" y="1204771"/>
                  </a:lnTo>
                  <a:lnTo>
                    <a:pt x="2605468" y="1205005"/>
                  </a:lnTo>
                  <a:lnTo>
                    <a:pt x="2608951" y="1203866"/>
                  </a:lnTo>
                  <a:lnTo>
                    <a:pt x="2612435" y="1202729"/>
                  </a:lnTo>
                  <a:lnTo>
                    <a:pt x="2615918" y="1204334"/>
                  </a:lnTo>
                  <a:lnTo>
                    <a:pt x="2619401" y="1203200"/>
                  </a:lnTo>
                  <a:lnTo>
                    <a:pt x="2622884" y="1207521"/>
                  </a:lnTo>
                  <a:lnTo>
                    <a:pt x="2626368" y="1206390"/>
                  </a:lnTo>
                  <a:lnTo>
                    <a:pt x="2629851" y="1205261"/>
                  </a:lnTo>
                  <a:lnTo>
                    <a:pt x="2633334" y="1205491"/>
                  </a:lnTo>
                  <a:lnTo>
                    <a:pt x="2636817" y="1204365"/>
                  </a:lnTo>
                  <a:lnTo>
                    <a:pt x="2640301" y="1203239"/>
                  </a:lnTo>
                  <a:lnTo>
                    <a:pt x="2643784" y="1207526"/>
                  </a:lnTo>
                  <a:lnTo>
                    <a:pt x="2647267" y="1206404"/>
                  </a:lnTo>
                  <a:lnTo>
                    <a:pt x="2650750" y="1209318"/>
                  </a:lnTo>
                  <a:lnTo>
                    <a:pt x="2654234" y="1208199"/>
                  </a:lnTo>
                  <a:lnTo>
                    <a:pt x="2657717" y="1207082"/>
                  </a:lnTo>
                  <a:lnTo>
                    <a:pt x="2661200" y="1212645"/>
                  </a:lnTo>
                  <a:lnTo>
                    <a:pt x="2664683" y="1211532"/>
                  </a:lnTo>
                  <a:lnTo>
                    <a:pt x="2668167" y="1220985"/>
                  </a:lnTo>
                  <a:lnTo>
                    <a:pt x="2671650" y="1222495"/>
                  </a:lnTo>
                  <a:lnTo>
                    <a:pt x="2675133" y="1221388"/>
                  </a:lnTo>
                  <a:lnTo>
                    <a:pt x="2678616" y="1226790"/>
                  </a:lnTo>
                  <a:lnTo>
                    <a:pt x="2682100" y="1225687"/>
                  </a:lnTo>
                  <a:lnTo>
                    <a:pt x="2685583" y="1228464"/>
                  </a:lnTo>
                  <a:lnTo>
                    <a:pt x="2689066" y="1228653"/>
                  </a:lnTo>
                  <a:lnTo>
                    <a:pt x="2692549" y="1227554"/>
                  </a:lnTo>
                  <a:lnTo>
                    <a:pt x="2696033" y="1230311"/>
                  </a:lnTo>
                  <a:lnTo>
                    <a:pt x="2699516" y="1229216"/>
                  </a:lnTo>
                  <a:lnTo>
                    <a:pt x="2702999" y="1229403"/>
                  </a:lnTo>
                  <a:lnTo>
                    <a:pt x="2706482" y="1228310"/>
                  </a:lnTo>
                  <a:lnTo>
                    <a:pt x="2709966" y="1227218"/>
                  </a:lnTo>
                  <a:lnTo>
                    <a:pt x="2713449" y="1227407"/>
                  </a:lnTo>
                  <a:lnTo>
                    <a:pt x="2716932" y="1235213"/>
                  </a:lnTo>
                  <a:lnTo>
                    <a:pt x="2720415" y="1234127"/>
                  </a:lnTo>
                  <a:lnTo>
                    <a:pt x="2723899" y="1233042"/>
                  </a:lnTo>
                  <a:lnTo>
                    <a:pt x="2727382" y="1231959"/>
                  </a:lnTo>
                  <a:lnTo>
                    <a:pt x="2730865" y="1230876"/>
                  </a:lnTo>
                  <a:lnTo>
                    <a:pt x="2734348" y="1229795"/>
                  </a:lnTo>
                  <a:lnTo>
                    <a:pt x="2737832" y="1228715"/>
                  </a:lnTo>
                  <a:lnTo>
                    <a:pt x="2741315" y="1228900"/>
                  </a:lnTo>
                  <a:lnTo>
                    <a:pt x="2744798" y="1227822"/>
                  </a:lnTo>
                  <a:lnTo>
                    <a:pt x="2748281" y="1230526"/>
                  </a:lnTo>
                  <a:lnTo>
                    <a:pt x="2751765" y="1230707"/>
                  </a:lnTo>
                  <a:lnTo>
                    <a:pt x="2755248" y="1229634"/>
                  </a:lnTo>
                  <a:lnTo>
                    <a:pt x="2758731" y="1229816"/>
                  </a:lnTo>
                  <a:lnTo>
                    <a:pt x="2762214" y="1229998"/>
                  </a:lnTo>
                  <a:lnTo>
                    <a:pt x="2765698" y="1228929"/>
                  </a:lnTo>
                  <a:lnTo>
                    <a:pt x="2769181" y="1230360"/>
                  </a:lnTo>
                  <a:lnTo>
                    <a:pt x="2772664" y="1229293"/>
                  </a:lnTo>
                  <a:lnTo>
                    <a:pt x="2776147" y="1229475"/>
                  </a:lnTo>
                  <a:lnTo>
                    <a:pt x="2779631" y="1229656"/>
                  </a:lnTo>
                  <a:lnTo>
                    <a:pt x="2783114" y="1228593"/>
                  </a:lnTo>
                  <a:lnTo>
                    <a:pt x="2786597" y="1230016"/>
                  </a:lnTo>
                  <a:lnTo>
                    <a:pt x="2790080" y="1230196"/>
                  </a:lnTo>
                  <a:lnTo>
                    <a:pt x="2793564" y="1229138"/>
                  </a:lnTo>
                  <a:lnTo>
                    <a:pt x="2797047" y="1229318"/>
                  </a:lnTo>
                  <a:lnTo>
                    <a:pt x="2800530" y="1228262"/>
                  </a:lnTo>
                  <a:lnTo>
                    <a:pt x="2804013" y="1228443"/>
                  </a:lnTo>
                  <a:lnTo>
                    <a:pt x="2807497" y="1231087"/>
                  </a:lnTo>
                  <a:lnTo>
                    <a:pt x="2810980" y="1230035"/>
                  </a:lnTo>
                  <a:lnTo>
                    <a:pt x="2814463" y="1230213"/>
                  </a:lnTo>
                  <a:lnTo>
                    <a:pt x="2817946" y="1229164"/>
                  </a:lnTo>
                  <a:lnTo>
                    <a:pt x="2821430" y="1229342"/>
                  </a:lnTo>
                  <a:lnTo>
                    <a:pt x="2824913" y="1228296"/>
                  </a:lnTo>
                  <a:lnTo>
                    <a:pt x="2828396" y="1227250"/>
                  </a:lnTo>
                  <a:lnTo>
                    <a:pt x="2831879" y="1226205"/>
                  </a:lnTo>
                  <a:lnTo>
                    <a:pt x="2835363" y="1227611"/>
                  </a:lnTo>
                  <a:lnTo>
                    <a:pt x="2838846" y="1226569"/>
                  </a:lnTo>
                  <a:lnTo>
                    <a:pt x="2842329" y="1226751"/>
                  </a:lnTo>
                  <a:lnTo>
                    <a:pt x="2845812" y="1225711"/>
                  </a:lnTo>
                  <a:lnTo>
                    <a:pt x="2849296" y="1224672"/>
                  </a:lnTo>
                  <a:lnTo>
                    <a:pt x="2852779" y="1224856"/>
                  </a:lnTo>
                  <a:lnTo>
                    <a:pt x="2856262" y="1223820"/>
                  </a:lnTo>
                  <a:lnTo>
                    <a:pt x="2859745" y="1225221"/>
                  </a:lnTo>
                  <a:lnTo>
                    <a:pt x="2863229" y="1224188"/>
                  </a:lnTo>
                  <a:lnTo>
                    <a:pt x="2866712" y="1223155"/>
                  </a:lnTo>
                  <a:lnTo>
                    <a:pt x="2870195" y="1223340"/>
                  </a:lnTo>
                  <a:lnTo>
                    <a:pt x="2873678" y="1222310"/>
                  </a:lnTo>
                  <a:lnTo>
                    <a:pt x="2877161" y="1222495"/>
                  </a:lnTo>
                  <a:lnTo>
                    <a:pt x="2880645" y="1221467"/>
                  </a:lnTo>
                  <a:lnTo>
                    <a:pt x="2884128" y="1220440"/>
                  </a:lnTo>
                  <a:lnTo>
                    <a:pt x="2887611" y="1220628"/>
                  </a:lnTo>
                  <a:lnTo>
                    <a:pt x="2891094" y="1219603"/>
                  </a:lnTo>
                  <a:lnTo>
                    <a:pt x="2894578" y="1219791"/>
                  </a:lnTo>
                  <a:lnTo>
                    <a:pt x="2898061" y="1218769"/>
                  </a:lnTo>
                  <a:lnTo>
                    <a:pt x="2901544" y="1217748"/>
                  </a:lnTo>
                  <a:lnTo>
                    <a:pt x="2905027" y="1217938"/>
                  </a:lnTo>
                  <a:lnTo>
                    <a:pt x="2908511" y="1222942"/>
                  </a:lnTo>
                  <a:lnTo>
                    <a:pt x="2911994" y="1221926"/>
                  </a:lnTo>
                  <a:lnTo>
                    <a:pt x="2915477" y="1223306"/>
                  </a:lnTo>
                  <a:lnTo>
                    <a:pt x="2918960" y="1222292"/>
                  </a:lnTo>
                  <a:lnTo>
                    <a:pt x="2922444" y="1223668"/>
                  </a:lnTo>
                  <a:lnTo>
                    <a:pt x="2925927" y="1222657"/>
                  </a:lnTo>
                  <a:lnTo>
                    <a:pt x="2929410" y="1221646"/>
                  </a:lnTo>
                  <a:lnTo>
                    <a:pt x="2932893" y="1224208"/>
                  </a:lnTo>
                  <a:lnTo>
                    <a:pt x="2936377" y="1223200"/>
                  </a:lnTo>
                  <a:lnTo>
                    <a:pt x="2939860" y="1222193"/>
                  </a:lnTo>
                  <a:lnTo>
                    <a:pt x="2943343" y="1221187"/>
                  </a:lnTo>
                  <a:lnTo>
                    <a:pt x="2946826" y="1220182"/>
                  </a:lnTo>
                  <a:lnTo>
                    <a:pt x="2950310" y="1223918"/>
                  </a:lnTo>
                  <a:lnTo>
                    <a:pt x="2953793" y="1222916"/>
                  </a:lnTo>
                  <a:lnTo>
                    <a:pt x="2957276" y="1221914"/>
                  </a:lnTo>
                  <a:lnTo>
                    <a:pt x="2960759" y="1222095"/>
                  </a:lnTo>
                  <a:lnTo>
                    <a:pt x="2964243" y="1221096"/>
                  </a:lnTo>
                  <a:lnTo>
                    <a:pt x="2967726" y="1222455"/>
                  </a:lnTo>
                  <a:lnTo>
                    <a:pt x="2971209" y="1221459"/>
                  </a:lnTo>
                  <a:lnTo>
                    <a:pt x="2974692" y="1220463"/>
                  </a:lnTo>
                  <a:lnTo>
                    <a:pt x="2978176" y="1219468"/>
                  </a:lnTo>
                  <a:lnTo>
                    <a:pt x="2981659" y="1220826"/>
                  </a:lnTo>
                  <a:lnTo>
                    <a:pt x="2985142" y="1219834"/>
                  </a:lnTo>
                  <a:lnTo>
                    <a:pt x="2988625" y="1225853"/>
                  </a:lnTo>
                  <a:lnTo>
                    <a:pt x="2992109" y="1224864"/>
                  </a:lnTo>
                  <a:lnTo>
                    <a:pt x="2995592" y="1223877"/>
                  </a:lnTo>
                  <a:lnTo>
                    <a:pt x="2999075" y="1225213"/>
                  </a:lnTo>
                  <a:lnTo>
                    <a:pt x="3002558" y="1224227"/>
                  </a:lnTo>
                  <a:lnTo>
                    <a:pt x="3006042" y="1224402"/>
                  </a:lnTo>
                  <a:lnTo>
                    <a:pt x="3009525" y="1223419"/>
                  </a:lnTo>
                  <a:lnTo>
                    <a:pt x="3013008" y="1223594"/>
                  </a:lnTo>
                  <a:lnTo>
                    <a:pt x="3016491" y="1224924"/>
                  </a:lnTo>
                  <a:lnTo>
                    <a:pt x="3019975" y="1223944"/>
                  </a:lnTo>
                  <a:lnTo>
                    <a:pt x="3023458" y="1222965"/>
                  </a:lnTo>
                  <a:lnTo>
                    <a:pt x="3026941" y="1228880"/>
                  </a:lnTo>
                  <a:lnTo>
                    <a:pt x="3030424" y="1227904"/>
                  </a:lnTo>
                  <a:lnTo>
                    <a:pt x="3033908" y="1229213"/>
                  </a:lnTo>
                  <a:lnTo>
                    <a:pt x="3037391" y="1228239"/>
                  </a:lnTo>
                  <a:lnTo>
                    <a:pt x="3040874" y="1228407"/>
                  </a:lnTo>
                  <a:lnTo>
                    <a:pt x="3044357" y="1228573"/>
                  </a:lnTo>
                  <a:lnTo>
                    <a:pt x="3047841" y="1227603"/>
                  </a:lnTo>
                  <a:lnTo>
                    <a:pt x="3051324" y="1226634"/>
                  </a:lnTo>
                  <a:lnTo>
                    <a:pt x="3054807" y="1225665"/>
                  </a:lnTo>
                  <a:lnTo>
                    <a:pt x="3058290" y="1229236"/>
                  </a:lnTo>
                  <a:lnTo>
                    <a:pt x="3061774" y="1231657"/>
                  </a:lnTo>
                  <a:lnTo>
                    <a:pt x="3065257" y="1230693"/>
                  </a:lnTo>
                  <a:lnTo>
                    <a:pt x="3068740" y="1231979"/>
                  </a:lnTo>
                  <a:lnTo>
                    <a:pt x="3072223" y="1232139"/>
                  </a:lnTo>
                  <a:lnTo>
                    <a:pt x="3075707" y="1231178"/>
                  </a:lnTo>
                  <a:lnTo>
                    <a:pt x="3079190" y="1230218"/>
                  </a:lnTo>
                  <a:lnTo>
                    <a:pt x="3082673" y="1229259"/>
                  </a:lnTo>
                  <a:lnTo>
                    <a:pt x="3086156" y="1229423"/>
                  </a:lnTo>
                  <a:lnTo>
                    <a:pt x="3089640" y="1228466"/>
                  </a:lnTo>
                  <a:lnTo>
                    <a:pt x="3093123" y="1227510"/>
                  </a:lnTo>
                  <a:lnTo>
                    <a:pt x="3096606" y="1231026"/>
                  </a:lnTo>
                  <a:lnTo>
                    <a:pt x="3100089" y="1230072"/>
                  </a:lnTo>
                  <a:lnTo>
                    <a:pt x="3103573" y="1229120"/>
                  </a:lnTo>
                  <a:lnTo>
                    <a:pt x="3107056" y="1230395"/>
                  </a:lnTo>
                  <a:lnTo>
                    <a:pt x="3110539" y="1229444"/>
                  </a:lnTo>
                  <a:lnTo>
                    <a:pt x="3114022" y="1229606"/>
                  </a:lnTo>
                  <a:lnTo>
                    <a:pt x="3117506" y="1228657"/>
                  </a:lnTo>
                  <a:lnTo>
                    <a:pt x="3120989" y="1227710"/>
                  </a:lnTo>
                  <a:lnTo>
                    <a:pt x="3124472" y="1231193"/>
                  </a:lnTo>
                  <a:lnTo>
                    <a:pt x="3127955" y="1230248"/>
                  </a:lnTo>
                  <a:lnTo>
                    <a:pt x="3131439" y="1229304"/>
                  </a:lnTo>
                  <a:lnTo>
                    <a:pt x="3134922" y="1229465"/>
                  </a:lnTo>
                  <a:lnTo>
                    <a:pt x="3138405" y="1228523"/>
                  </a:lnTo>
                  <a:lnTo>
                    <a:pt x="3141888" y="1230885"/>
                  </a:lnTo>
                  <a:lnTo>
                    <a:pt x="3145372" y="1233234"/>
                  </a:lnTo>
                  <a:lnTo>
                    <a:pt x="3148855" y="1232296"/>
                  </a:lnTo>
                  <a:lnTo>
                    <a:pt x="3152338" y="1231358"/>
                  </a:lnTo>
                  <a:lnTo>
                    <a:pt x="3155821" y="1230422"/>
                  </a:lnTo>
                  <a:lnTo>
                    <a:pt x="3159304" y="1229486"/>
                  </a:lnTo>
                  <a:lnTo>
                    <a:pt x="3162788" y="1228551"/>
                  </a:lnTo>
                  <a:lnTo>
                    <a:pt x="3166271" y="1227617"/>
                  </a:lnTo>
                  <a:lnTo>
                    <a:pt x="3169754" y="1232139"/>
                  </a:lnTo>
                  <a:lnTo>
                    <a:pt x="3173237" y="1231208"/>
                  </a:lnTo>
                  <a:lnTo>
                    <a:pt x="3176721" y="1231364"/>
                  </a:lnTo>
                  <a:lnTo>
                    <a:pt x="3180204" y="1230435"/>
                  </a:lnTo>
                  <a:lnTo>
                    <a:pt x="3183687" y="1229506"/>
                  </a:lnTo>
                  <a:lnTo>
                    <a:pt x="3187170" y="1231830"/>
                  </a:lnTo>
                  <a:lnTo>
                    <a:pt x="3190654" y="1233064"/>
                  </a:lnTo>
                  <a:lnTo>
                    <a:pt x="3194137" y="1232139"/>
                  </a:lnTo>
                  <a:lnTo>
                    <a:pt x="3197620" y="1232293"/>
                  </a:lnTo>
                  <a:lnTo>
                    <a:pt x="3201103" y="1231370"/>
                  </a:lnTo>
                  <a:lnTo>
                    <a:pt x="3204587" y="1231525"/>
                  </a:lnTo>
                  <a:lnTo>
                    <a:pt x="3208070" y="1230603"/>
                  </a:lnTo>
                  <a:lnTo>
                    <a:pt x="3211553" y="1229683"/>
                  </a:lnTo>
                  <a:lnTo>
                    <a:pt x="3215036" y="1231986"/>
                  </a:lnTo>
                  <a:lnTo>
                    <a:pt x="3218520" y="1233209"/>
                  </a:lnTo>
                  <a:lnTo>
                    <a:pt x="3222003" y="1232292"/>
                  </a:lnTo>
                  <a:lnTo>
                    <a:pt x="3225486" y="1232445"/>
                  </a:lnTo>
                  <a:lnTo>
                    <a:pt x="3228969" y="1231529"/>
                  </a:lnTo>
                  <a:lnTo>
                    <a:pt x="3232453" y="1231682"/>
                  </a:lnTo>
                  <a:lnTo>
                    <a:pt x="3235936" y="1230769"/>
                  </a:lnTo>
                  <a:lnTo>
                    <a:pt x="3239419" y="1229856"/>
                  </a:lnTo>
                  <a:lnTo>
                    <a:pt x="3242902" y="1228945"/>
                  </a:lnTo>
                  <a:lnTo>
                    <a:pt x="3246386" y="1228034"/>
                  </a:lnTo>
                  <a:lnTo>
                    <a:pt x="3249869" y="1232442"/>
                  </a:lnTo>
                  <a:lnTo>
                    <a:pt x="3253352" y="1231534"/>
                  </a:lnTo>
                  <a:lnTo>
                    <a:pt x="3256835" y="1230626"/>
                  </a:lnTo>
                  <a:lnTo>
                    <a:pt x="3260319" y="1235002"/>
                  </a:lnTo>
                  <a:lnTo>
                    <a:pt x="3263802" y="1236200"/>
                  </a:lnTo>
                  <a:lnTo>
                    <a:pt x="3267285" y="1235296"/>
                  </a:lnTo>
                  <a:lnTo>
                    <a:pt x="3270768" y="1235443"/>
                  </a:lnTo>
                  <a:lnTo>
                    <a:pt x="3274252" y="1234541"/>
                  </a:lnTo>
                  <a:lnTo>
                    <a:pt x="3277735" y="1237824"/>
                  </a:lnTo>
                  <a:lnTo>
                    <a:pt x="3281218" y="1237967"/>
                  </a:lnTo>
                  <a:lnTo>
                    <a:pt x="3284701" y="1237068"/>
                  </a:lnTo>
                  <a:lnTo>
                    <a:pt x="3288185" y="1237212"/>
                  </a:lnTo>
                  <a:lnTo>
                    <a:pt x="3291668" y="1236315"/>
                  </a:lnTo>
                  <a:lnTo>
                    <a:pt x="3295151" y="1235419"/>
                  </a:lnTo>
                  <a:lnTo>
                    <a:pt x="3298634" y="1234523"/>
                  </a:lnTo>
                  <a:lnTo>
                    <a:pt x="3302118" y="1233629"/>
                  </a:lnTo>
                  <a:lnTo>
                    <a:pt x="3305601" y="1233776"/>
                  </a:lnTo>
                  <a:lnTo>
                    <a:pt x="3309084" y="1234960"/>
                  </a:lnTo>
                  <a:lnTo>
                    <a:pt x="3312567" y="1234069"/>
                  </a:lnTo>
                  <a:lnTo>
                    <a:pt x="3316051" y="1233178"/>
                  </a:lnTo>
                  <a:lnTo>
                    <a:pt x="3319534" y="1232288"/>
                  </a:lnTo>
                  <a:lnTo>
                    <a:pt x="3323017" y="1232436"/>
                  </a:lnTo>
                  <a:lnTo>
                    <a:pt x="3326500" y="1231547"/>
                  </a:lnTo>
                  <a:lnTo>
                    <a:pt x="3329984" y="1230660"/>
                  </a:lnTo>
                  <a:lnTo>
                    <a:pt x="3333467" y="1230809"/>
                  </a:lnTo>
                  <a:lnTo>
                    <a:pt x="3336950" y="1237138"/>
                  </a:lnTo>
                  <a:lnTo>
                    <a:pt x="3340433" y="1236254"/>
                  </a:lnTo>
                  <a:lnTo>
                    <a:pt x="3343917" y="1238442"/>
                  </a:lnTo>
                  <a:lnTo>
                    <a:pt x="3347400" y="1237560"/>
                  </a:lnTo>
                  <a:lnTo>
                    <a:pt x="3350883" y="1238720"/>
                  </a:lnTo>
                  <a:lnTo>
                    <a:pt x="3354366" y="1244940"/>
                  </a:lnTo>
                  <a:lnTo>
                    <a:pt x="3357850" y="1244062"/>
                  </a:lnTo>
                  <a:lnTo>
                    <a:pt x="3361333" y="1245202"/>
                  </a:lnTo>
                  <a:lnTo>
                    <a:pt x="3364816" y="1244326"/>
                  </a:lnTo>
                  <a:lnTo>
                    <a:pt x="3368299" y="1243450"/>
                  </a:lnTo>
                  <a:lnTo>
                    <a:pt x="3371783" y="1242576"/>
                  </a:lnTo>
                  <a:lnTo>
                    <a:pt x="3375266" y="1241702"/>
                  </a:lnTo>
                  <a:lnTo>
                    <a:pt x="3378749" y="1245850"/>
                  </a:lnTo>
                  <a:lnTo>
                    <a:pt x="3382232" y="1250959"/>
                  </a:lnTo>
                  <a:lnTo>
                    <a:pt x="3385716" y="1250090"/>
                  </a:lnTo>
                  <a:lnTo>
                    <a:pt x="3389199" y="1250213"/>
                  </a:lnTo>
                  <a:lnTo>
                    <a:pt x="3392682" y="1249345"/>
                  </a:lnTo>
                  <a:lnTo>
                    <a:pt x="3396165" y="1249469"/>
                  </a:lnTo>
                  <a:lnTo>
                    <a:pt x="3399649" y="1253540"/>
                  </a:lnTo>
                  <a:lnTo>
                    <a:pt x="3403132" y="1252676"/>
                  </a:lnTo>
                  <a:lnTo>
                    <a:pt x="3406615" y="1254759"/>
                  </a:lnTo>
                  <a:lnTo>
                    <a:pt x="3410098" y="1256832"/>
                  </a:lnTo>
                  <a:lnTo>
                    <a:pt x="3413582" y="1255970"/>
                  </a:lnTo>
                  <a:lnTo>
                    <a:pt x="3417065" y="1255109"/>
                  </a:lnTo>
                  <a:lnTo>
                    <a:pt x="3420548" y="1254249"/>
                  </a:lnTo>
                  <a:lnTo>
                    <a:pt x="3424031" y="1257289"/>
                  </a:lnTo>
                  <a:lnTo>
                    <a:pt x="3427515" y="1257402"/>
                  </a:lnTo>
                  <a:lnTo>
                    <a:pt x="3430998" y="1256545"/>
                  </a:lnTo>
                  <a:lnTo>
                    <a:pt x="3434481" y="1256659"/>
                  </a:lnTo>
                  <a:lnTo>
                    <a:pt x="3437964" y="1255804"/>
                  </a:lnTo>
                  <a:lnTo>
                    <a:pt x="3441447" y="1254949"/>
                  </a:lnTo>
                  <a:lnTo>
                    <a:pt x="3444931" y="1257966"/>
                  </a:lnTo>
                  <a:lnTo>
                    <a:pt x="3448414" y="1257114"/>
                  </a:lnTo>
                  <a:lnTo>
                    <a:pt x="3451897" y="1260113"/>
                  </a:lnTo>
                  <a:lnTo>
                    <a:pt x="3455380" y="1259263"/>
                  </a:lnTo>
                  <a:lnTo>
                    <a:pt x="3458864" y="1258413"/>
                  </a:lnTo>
                  <a:lnTo>
                    <a:pt x="3462347" y="1260441"/>
                  </a:lnTo>
                  <a:lnTo>
                    <a:pt x="3465830" y="1259593"/>
                  </a:lnTo>
                  <a:lnTo>
                    <a:pt x="3469313" y="1258746"/>
                  </a:lnTo>
                  <a:lnTo>
                    <a:pt x="3472797" y="1259812"/>
                  </a:lnTo>
                  <a:lnTo>
                    <a:pt x="3476280" y="1258967"/>
                  </a:lnTo>
                  <a:lnTo>
                    <a:pt x="3479763" y="1258122"/>
                  </a:lnTo>
                  <a:lnTo>
                    <a:pt x="3483246" y="1257278"/>
                  </a:lnTo>
                  <a:lnTo>
                    <a:pt x="3483246" y="1258233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289299"/>
              <a:ext cx="3483246" cy="2262767"/>
            </a:xfrm>
            <a:custGeom>
              <a:avLst/>
              <a:gdLst/>
              <a:ahLst/>
              <a:cxnLst/>
              <a:rect l="0" t="0" r="0" b="0"/>
              <a:pathLst>
                <a:path w="3483246" h="2262767">
                  <a:moveTo>
                    <a:pt x="0" y="2262767"/>
                  </a:moveTo>
                  <a:lnTo>
                    <a:pt x="3483" y="932331"/>
                  </a:lnTo>
                  <a:lnTo>
                    <a:pt x="6966" y="337323"/>
                  </a:lnTo>
                  <a:lnTo>
                    <a:pt x="10449" y="0"/>
                  </a:lnTo>
                  <a:lnTo>
                    <a:pt x="13932" y="1110387"/>
                  </a:lnTo>
                  <a:lnTo>
                    <a:pt x="17416" y="1078693"/>
                  </a:lnTo>
                  <a:lnTo>
                    <a:pt x="20899" y="932331"/>
                  </a:lnTo>
                  <a:lnTo>
                    <a:pt x="24382" y="803487"/>
                  </a:lnTo>
                  <a:lnTo>
                    <a:pt x="27865" y="689195"/>
                  </a:lnTo>
                  <a:lnTo>
                    <a:pt x="31349" y="720512"/>
                  </a:lnTo>
                  <a:lnTo>
                    <a:pt x="34832" y="629500"/>
                  </a:lnTo>
                  <a:lnTo>
                    <a:pt x="38315" y="546641"/>
                  </a:lnTo>
                  <a:lnTo>
                    <a:pt x="41798" y="779548"/>
                  </a:lnTo>
                  <a:lnTo>
                    <a:pt x="45282" y="865922"/>
                  </a:lnTo>
                  <a:lnTo>
                    <a:pt x="48765" y="803487"/>
                  </a:lnTo>
                  <a:lnTo>
                    <a:pt x="52248" y="744681"/>
                  </a:lnTo>
                  <a:lnTo>
                    <a:pt x="55731" y="689195"/>
                  </a:lnTo>
                  <a:lnTo>
                    <a:pt x="59215" y="769460"/>
                  </a:lnTo>
                  <a:lnTo>
                    <a:pt x="62698" y="720512"/>
                  </a:lnTo>
                  <a:lnTo>
                    <a:pt x="66181" y="673913"/>
                  </a:lnTo>
                  <a:lnTo>
                    <a:pt x="69664" y="629500"/>
                  </a:lnTo>
                  <a:lnTo>
                    <a:pt x="73148" y="587121"/>
                  </a:lnTo>
                  <a:lnTo>
                    <a:pt x="76631" y="546641"/>
                  </a:lnTo>
                  <a:lnTo>
                    <a:pt x="80114" y="507934"/>
                  </a:lnTo>
                  <a:lnTo>
                    <a:pt x="83597" y="470886"/>
                  </a:lnTo>
                  <a:lnTo>
                    <a:pt x="87081" y="551602"/>
                  </a:lnTo>
                  <a:lnTo>
                    <a:pt x="90564" y="570231"/>
                  </a:lnTo>
                  <a:lnTo>
                    <a:pt x="94047" y="537378"/>
                  </a:lnTo>
                  <a:lnTo>
                    <a:pt x="97530" y="602507"/>
                  </a:lnTo>
                  <a:lnTo>
                    <a:pt x="101014" y="571994"/>
                  </a:lnTo>
                  <a:lnTo>
                    <a:pt x="104497" y="542485"/>
                  </a:lnTo>
                  <a:lnTo>
                    <a:pt x="107980" y="513933"/>
                  </a:lnTo>
                  <a:lnTo>
                    <a:pt x="111463" y="486290"/>
                  </a:lnTo>
                  <a:lnTo>
                    <a:pt x="114947" y="459515"/>
                  </a:lnTo>
                  <a:lnTo>
                    <a:pt x="118430" y="478168"/>
                  </a:lnTo>
                  <a:lnTo>
                    <a:pt x="121913" y="452952"/>
                  </a:lnTo>
                  <a:lnTo>
                    <a:pt x="125396" y="428473"/>
                  </a:lnTo>
                  <a:lnTo>
                    <a:pt x="128880" y="404700"/>
                  </a:lnTo>
                  <a:lnTo>
                    <a:pt x="132363" y="423891"/>
                  </a:lnTo>
                  <a:lnTo>
                    <a:pt x="135846" y="441735"/>
                  </a:lnTo>
                  <a:lnTo>
                    <a:pt x="139329" y="419748"/>
                  </a:lnTo>
                  <a:lnTo>
                    <a:pt x="142813" y="398335"/>
                  </a:lnTo>
                  <a:lnTo>
                    <a:pt x="146296" y="377474"/>
                  </a:lnTo>
                  <a:lnTo>
                    <a:pt x="149779" y="357143"/>
                  </a:lnTo>
                  <a:lnTo>
                    <a:pt x="153262" y="375685"/>
                  </a:lnTo>
                  <a:lnTo>
                    <a:pt x="156746" y="356271"/>
                  </a:lnTo>
                  <a:lnTo>
                    <a:pt x="160229" y="568002"/>
                  </a:lnTo>
                  <a:lnTo>
                    <a:pt x="163712" y="549283"/>
                  </a:lnTo>
                  <a:lnTo>
                    <a:pt x="167195" y="530952"/>
                  </a:lnTo>
                  <a:lnTo>
                    <a:pt x="170679" y="512997"/>
                  </a:lnTo>
                  <a:lnTo>
                    <a:pt x="174162" y="495406"/>
                  </a:lnTo>
                  <a:lnTo>
                    <a:pt x="177645" y="506714"/>
                  </a:lnTo>
                  <a:lnTo>
                    <a:pt x="181128" y="489807"/>
                  </a:lnTo>
                  <a:lnTo>
                    <a:pt x="184612" y="473228"/>
                  </a:lnTo>
                  <a:lnTo>
                    <a:pt x="188095" y="456968"/>
                  </a:lnTo>
                  <a:lnTo>
                    <a:pt x="191578" y="441017"/>
                  </a:lnTo>
                  <a:lnTo>
                    <a:pt x="195061" y="425366"/>
                  </a:lnTo>
                  <a:lnTo>
                    <a:pt x="198545" y="464320"/>
                  </a:lnTo>
                  <a:lnTo>
                    <a:pt x="202028" y="449196"/>
                  </a:lnTo>
                  <a:lnTo>
                    <a:pt x="205511" y="434341"/>
                  </a:lnTo>
                  <a:lnTo>
                    <a:pt x="208994" y="519263"/>
                  </a:lnTo>
                  <a:lnTo>
                    <a:pt x="212478" y="504870"/>
                  </a:lnTo>
                  <a:lnTo>
                    <a:pt x="215961" y="558594"/>
                  </a:lnTo>
                  <a:lnTo>
                    <a:pt x="219444" y="544665"/>
                  </a:lnTo>
                  <a:lnTo>
                    <a:pt x="222927" y="613862"/>
                  </a:lnTo>
                  <a:lnTo>
                    <a:pt x="226411" y="638977"/>
                  </a:lnTo>
                  <a:lnTo>
                    <a:pt x="229894" y="625736"/>
                  </a:lnTo>
                  <a:lnTo>
                    <a:pt x="233377" y="766727"/>
                  </a:lnTo>
                  <a:lnTo>
                    <a:pt x="236860" y="754069"/>
                  </a:lnTo>
                  <a:lnTo>
                    <a:pt x="240344" y="741572"/>
                  </a:lnTo>
                  <a:lnTo>
                    <a:pt x="243827" y="774665"/>
                  </a:lnTo>
                  <a:lnTo>
                    <a:pt x="247310" y="762562"/>
                  </a:lnTo>
                  <a:lnTo>
                    <a:pt x="250793" y="834230"/>
                  </a:lnTo>
                  <a:lnTo>
                    <a:pt x="254277" y="822593"/>
                  </a:lnTo>
                  <a:lnTo>
                    <a:pt x="257760" y="811087"/>
                  </a:lnTo>
                  <a:lnTo>
                    <a:pt x="261243" y="838431"/>
                  </a:lnTo>
                  <a:lnTo>
                    <a:pt x="264726" y="827267"/>
                  </a:lnTo>
                  <a:lnTo>
                    <a:pt x="268210" y="828738"/>
                  </a:lnTo>
                  <a:lnTo>
                    <a:pt x="271693" y="877447"/>
                  </a:lnTo>
                  <a:lnTo>
                    <a:pt x="275176" y="866804"/>
                  </a:lnTo>
                  <a:lnTo>
                    <a:pt x="278659" y="867663"/>
                  </a:lnTo>
                  <a:lnTo>
                    <a:pt x="282143" y="868499"/>
                  </a:lnTo>
                  <a:lnTo>
                    <a:pt x="285626" y="858227"/>
                  </a:lnTo>
                  <a:lnTo>
                    <a:pt x="289109" y="848055"/>
                  </a:lnTo>
                  <a:lnTo>
                    <a:pt x="292592" y="837982"/>
                  </a:lnTo>
                  <a:lnTo>
                    <a:pt x="296075" y="839170"/>
                  </a:lnTo>
                  <a:lnTo>
                    <a:pt x="299559" y="829314"/>
                  </a:lnTo>
                  <a:lnTo>
                    <a:pt x="303042" y="819552"/>
                  </a:lnTo>
                  <a:lnTo>
                    <a:pt x="306525" y="842560"/>
                  </a:lnTo>
                  <a:lnTo>
                    <a:pt x="310008" y="833046"/>
                  </a:lnTo>
                  <a:lnTo>
                    <a:pt x="313492" y="823619"/>
                  </a:lnTo>
                  <a:lnTo>
                    <a:pt x="316975" y="814278"/>
                  </a:lnTo>
                  <a:lnTo>
                    <a:pt x="320458" y="805022"/>
                  </a:lnTo>
                  <a:lnTo>
                    <a:pt x="323941" y="827402"/>
                  </a:lnTo>
                  <a:lnTo>
                    <a:pt x="327425" y="818368"/>
                  </a:lnTo>
                  <a:lnTo>
                    <a:pt x="330908" y="809414"/>
                  </a:lnTo>
                  <a:lnTo>
                    <a:pt x="334391" y="800537"/>
                  </a:lnTo>
                  <a:lnTo>
                    <a:pt x="337874" y="791738"/>
                  </a:lnTo>
                  <a:lnTo>
                    <a:pt x="341358" y="813512"/>
                  </a:lnTo>
                  <a:lnTo>
                    <a:pt x="344841" y="804913"/>
                  </a:lnTo>
                  <a:lnTo>
                    <a:pt x="348324" y="796387"/>
                  </a:lnTo>
                  <a:lnTo>
                    <a:pt x="351807" y="797869"/>
                  </a:lnTo>
                  <a:lnTo>
                    <a:pt x="355291" y="809008"/>
                  </a:lnTo>
                  <a:lnTo>
                    <a:pt x="358774" y="800738"/>
                  </a:lnTo>
                  <a:lnTo>
                    <a:pt x="362257" y="820941"/>
                  </a:lnTo>
                  <a:lnTo>
                    <a:pt x="365740" y="812848"/>
                  </a:lnTo>
                  <a:lnTo>
                    <a:pt x="369224" y="804819"/>
                  </a:lnTo>
                  <a:lnTo>
                    <a:pt x="372707" y="796854"/>
                  </a:lnTo>
                  <a:lnTo>
                    <a:pt x="376190" y="788950"/>
                  </a:lnTo>
                  <a:lnTo>
                    <a:pt x="379673" y="835196"/>
                  </a:lnTo>
                  <a:lnTo>
                    <a:pt x="383157" y="827496"/>
                  </a:lnTo>
                  <a:lnTo>
                    <a:pt x="386640" y="828514"/>
                  </a:lnTo>
                  <a:lnTo>
                    <a:pt x="390123" y="829513"/>
                  </a:lnTo>
                  <a:lnTo>
                    <a:pt x="393606" y="822009"/>
                  </a:lnTo>
                  <a:lnTo>
                    <a:pt x="397090" y="856067"/>
                  </a:lnTo>
                  <a:lnTo>
                    <a:pt x="400573" y="864708"/>
                  </a:lnTo>
                  <a:lnTo>
                    <a:pt x="404056" y="857456"/>
                  </a:lnTo>
                  <a:lnTo>
                    <a:pt x="407539" y="865922"/>
                  </a:lnTo>
                  <a:lnTo>
                    <a:pt x="411023" y="858795"/>
                  </a:lnTo>
                  <a:lnTo>
                    <a:pt x="414506" y="882137"/>
                  </a:lnTo>
                  <a:lnTo>
                    <a:pt x="417989" y="882571"/>
                  </a:lnTo>
                  <a:lnTo>
                    <a:pt x="421472" y="875650"/>
                  </a:lnTo>
                  <a:lnTo>
                    <a:pt x="424956" y="868774"/>
                  </a:lnTo>
                  <a:lnTo>
                    <a:pt x="428439" y="869315"/>
                  </a:lnTo>
                  <a:lnTo>
                    <a:pt x="431922" y="862540"/>
                  </a:lnTo>
                  <a:lnTo>
                    <a:pt x="435405" y="855809"/>
                  </a:lnTo>
                  <a:lnTo>
                    <a:pt x="438889" y="849121"/>
                  </a:lnTo>
                  <a:lnTo>
                    <a:pt x="442372" y="842477"/>
                  </a:lnTo>
                  <a:lnTo>
                    <a:pt x="445855" y="843226"/>
                  </a:lnTo>
                  <a:lnTo>
                    <a:pt x="449338" y="836676"/>
                  </a:lnTo>
                  <a:lnTo>
                    <a:pt x="452822" y="837464"/>
                  </a:lnTo>
                  <a:lnTo>
                    <a:pt x="456305" y="831007"/>
                  </a:lnTo>
                  <a:lnTo>
                    <a:pt x="459788" y="831832"/>
                  </a:lnTo>
                  <a:lnTo>
                    <a:pt x="463271" y="839753"/>
                  </a:lnTo>
                  <a:lnTo>
                    <a:pt x="466755" y="833444"/>
                  </a:lnTo>
                  <a:lnTo>
                    <a:pt x="470238" y="827173"/>
                  </a:lnTo>
                  <a:lnTo>
                    <a:pt x="473721" y="875595"/>
                  </a:lnTo>
                  <a:lnTo>
                    <a:pt x="477204" y="869475"/>
                  </a:lnTo>
                  <a:lnTo>
                    <a:pt x="480688" y="889271"/>
                  </a:lnTo>
                  <a:lnTo>
                    <a:pt x="484171" y="883260"/>
                  </a:lnTo>
                  <a:lnTo>
                    <a:pt x="487654" y="877283"/>
                  </a:lnTo>
                  <a:lnTo>
                    <a:pt x="491137" y="871340"/>
                  </a:lnTo>
                  <a:lnTo>
                    <a:pt x="494621" y="865431"/>
                  </a:lnTo>
                  <a:lnTo>
                    <a:pt x="498104" y="859554"/>
                  </a:lnTo>
                  <a:lnTo>
                    <a:pt x="501587" y="853711"/>
                  </a:lnTo>
                  <a:lnTo>
                    <a:pt x="505070" y="847901"/>
                  </a:lnTo>
                  <a:lnTo>
                    <a:pt x="508554" y="842123"/>
                  </a:lnTo>
                  <a:lnTo>
                    <a:pt x="512037" y="836377"/>
                  </a:lnTo>
                  <a:lnTo>
                    <a:pt x="515520" y="830663"/>
                  </a:lnTo>
                  <a:lnTo>
                    <a:pt x="519003" y="850307"/>
                  </a:lnTo>
                  <a:lnTo>
                    <a:pt x="522487" y="844687"/>
                  </a:lnTo>
                  <a:lnTo>
                    <a:pt x="525970" y="839097"/>
                  </a:lnTo>
                  <a:lnTo>
                    <a:pt x="529453" y="833537"/>
                  </a:lnTo>
                  <a:lnTo>
                    <a:pt x="532936" y="828007"/>
                  </a:lnTo>
                  <a:lnTo>
                    <a:pt x="536420" y="822507"/>
                  </a:lnTo>
                  <a:lnTo>
                    <a:pt x="539903" y="817037"/>
                  </a:lnTo>
                  <a:lnTo>
                    <a:pt x="543386" y="824030"/>
                  </a:lnTo>
                  <a:lnTo>
                    <a:pt x="546869" y="842899"/>
                  </a:lnTo>
                  <a:lnTo>
                    <a:pt x="550353" y="837556"/>
                  </a:lnTo>
                  <a:lnTo>
                    <a:pt x="553836" y="832240"/>
                  </a:lnTo>
                  <a:lnTo>
                    <a:pt x="557319" y="826952"/>
                  </a:lnTo>
                  <a:lnTo>
                    <a:pt x="560802" y="821691"/>
                  </a:lnTo>
                  <a:lnTo>
                    <a:pt x="564286" y="828354"/>
                  </a:lnTo>
                  <a:lnTo>
                    <a:pt x="567769" y="823160"/>
                  </a:lnTo>
                  <a:lnTo>
                    <a:pt x="571252" y="837542"/>
                  </a:lnTo>
                  <a:lnTo>
                    <a:pt x="574735" y="835971"/>
                  </a:lnTo>
                  <a:lnTo>
                    <a:pt x="578218" y="831051"/>
                  </a:lnTo>
                  <a:lnTo>
                    <a:pt x="581702" y="837377"/>
                  </a:lnTo>
                  <a:lnTo>
                    <a:pt x="585185" y="832347"/>
                  </a:lnTo>
                  <a:lnTo>
                    <a:pt x="588668" y="844134"/>
                  </a:lnTo>
                  <a:lnTo>
                    <a:pt x="592151" y="855593"/>
                  </a:lnTo>
                  <a:lnTo>
                    <a:pt x="595635" y="850671"/>
                  </a:lnTo>
                  <a:lnTo>
                    <a:pt x="599118" y="847376"/>
                  </a:lnTo>
                  <a:lnTo>
                    <a:pt x="602601" y="845841"/>
                  </a:lnTo>
                  <a:lnTo>
                    <a:pt x="606084" y="841458"/>
                  </a:lnTo>
                  <a:lnTo>
                    <a:pt x="609568" y="842013"/>
                  </a:lnTo>
                  <a:lnTo>
                    <a:pt x="613051" y="837217"/>
                  </a:lnTo>
                  <a:lnTo>
                    <a:pt x="616534" y="832443"/>
                  </a:lnTo>
                  <a:lnTo>
                    <a:pt x="620017" y="843636"/>
                  </a:lnTo>
                  <a:lnTo>
                    <a:pt x="623501" y="838923"/>
                  </a:lnTo>
                  <a:lnTo>
                    <a:pt x="626984" y="834230"/>
                  </a:lnTo>
                  <a:lnTo>
                    <a:pt x="630467" y="829560"/>
                  </a:lnTo>
                  <a:lnTo>
                    <a:pt x="633950" y="835387"/>
                  </a:lnTo>
                  <a:lnTo>
                    <a:pt x="637434" y="841104"/>
                  </a:lnTo>
                  <a:lnTo>
                    <a:pt x="640917" y="836517"/>
                  </a:lnTo>
                  <a:lnTo>
                    <a:pt x="644400" y="847207"/>
                  </a:lnTo>
                  <a:lnTo>
                    <a:pt x="647883" y="842675"/>
                  </a:lnTo>
                  <a:lnTo>
                    <a:pt x="651367" y="838163"/>
                  </a:lnTo>
                  <a:lnTo>
                    <a:pt x="654850" y="833670"/>
                  </a:lnTo>
                  <a:lnTo>
                    <a:pt x="658333" y="829197"/>
                  </a:lnTo>
                  <a:lnTo>
                    <a:pt x="661816" y="854452"/>
                  </a:lnTo>
                  <a:lnTo>
                    <a:pt x="665300" y="854884"/>
                  </a:lnTo>
                  <a:lnTo>
                    <a:pt x="668783" y="850501"/>
                  </a:lnTo>
                  <a:lnTo>
                    <a:pt x="672266" y="846137"/>
                  </a:lnTo>
                  <a:lnTo>
                    <a:pt x="675749" y="841792"/>
                  </a:lnTo>
                  <a:lnTo>
                    <a:pt x="679233" y="837464"/>
                  </a:lnTo>
                  <a:lnTo>
                    <a:pt x="682716" y="833155"/>
                  </a:lnTo>
                  <a:lnTo>
                    <a:pt x="686199" y="828863"/>
                  </a:lnTo>
                  <a:lnTo>
                    <a:pt x="689682" y="826354"/>
                  </a:lnTo>
                  <a:lnTo>
                    <a:pt x="693166" y="825088"/>
                  </a:lnTo>
                  <a:lnTo>
                    <a:pt x="696649" y="835283"/>
                  </a:lnTo>
                  <a:lnTo>
                    <a:pt x="700132" y="831079"/>
                  </a:lnTo>
                  <a:lnTo>
                    <a:pt x="703615" y="826893"/>
                  </a:lnTo>
                  <a:lnTo>
                    <a:pt x="707099" y="827453"/>
                  </a:lnTo>
                  <a:lnTo>
                    <a:pt x="710582" y="828007"/>
                  </a:lnTo>
                  <a:lnTo>
                    <a:pt x="714065" y="823880"/>
                  </a:lnTo>
                  <a:lnTo>
                    <a:pt x="717548" y="829099"/>
                  </a:lnTo>
                  <a:lnTo>
                    <a:pt x="721032" y="825012"/>
                  </a:lnTo>
                  <a:lnTo>
                    <a:pt x="724515" y="820941"/>
                  </a:lnTo>
                  <a:lnTo>
                    <a:pt x="727998" y="816887"/>
                  </a:lnTo>
                  <a:lnTo>
                    <a:pt x="731481" y="812848"/>
                  </a:lnTo>
                  <a:lnTo>
                    <a:pt x="734965" y="818075"/>
                  </a:lnTo>
                  <a:lnTo>
                    <a:pt x="738448" y="814076"/>
                  </a:lnTo>
                  <a:lnTo>
                    <a:pt x="741931" y="810092"/>
                  </a:lnTo>
                  <a:lnTo>
                    <a:pt x="745414" y="819812"/>
                  </a:lnTo>
                  <a:lnTo>
                    <a:pt x="748898" y="815870"/>
                  </a:lnTo>
                  <a:lnTo>
                    <a:pt x="752381" y="816456"/>
                  </a:lnTo>
                  <a:lnTo>
                    <a:pt x="755864" y="821497"/>
                  </a:lnTo>
                  <a:lnTo>
                    <a:pt x="759347" y="817611"/>
                  </a:lnTo>
                  <a:lnTo>
                    <a:pt x="762831" y="831339"/>
                  </a:lnTo>
                  <a:lnTo>
                    <a:pt x="766314" y="827496"/>
                  </a:lnTo>
                  <a:lnTo>
                    <a:pt x="769797" y="826179"/>
                  </a:lnTo>
                  <a:lnTo>
                    <a:pt x="773280" y="824196"/>
                  </a:lnTo>
                  <a:lnTo>
                    <a:pt x="776764" y="820400"/>
                  </a:lnTo>
                  <a:lnTo>
                    <a:pt x="780247" y="816617"/>
                  </a:lnTo>
                  <a:lnTo>
                    <a:pt x="783730" y="817176"/>
                  </a:lnTo>
                  <a:lnTo>
                    <a:pt x="787213" y="813424"/>
                  </a:lnTo>
                  <a:lnTo>
                    <a:pt x="790697" y="822535"/>
                  </a:lnTo>
                  <a:lnTo>
                    <a:pt x="794180" y="818820"/>
                  </a:lnTo>
                  <a:lnTo>
                    <a:pt x="797663" y="827762"/>
                  </a:lnTo>
                  <a:lnTo>
                    <a:pt x="801146" y="828252"/>
                  </a:lnTo>
                  <a:lnTo>
                    <a:pt x="804630" y="824590"/>
                  </a:lnTo>
                  <a:lnTo>
                    <a:pt x="808113" y="820941"/>
                  </a:lnTo>
                  <a:lnTo>
                    <a:pt x="811596" y="817305"/>
                  </a:lnTo>
                  <a:lnTo>
                    <a:pt x="815079" y="827334"/>
                  </a:lnTo>
                  <a:lnTo>
                    <a:pt x="818563" y="824998"/>
                  </a:lnTo>
                  <a:lnTo>
                    <a:pt x="822046" y="822674"/>
                  </a:lnTo>
                  <a:lnTo>
                    <a:pt x="825529" y="827532"/>
                  </a:lnTo>
                  <a:lnTo>
                    <a:pt x="829012" y="828007"/>
                  </a:lnTo>
                  <a:lnTo>
                    <a:pt x="832496" y="824468"/>
                  </a:lnTo>
                  <a:lnTo>
                    <a:pt x="835979" y="820941"/>
                  </a:lnTo>
                  <a:lnTo>
                    <a:pt x="839462" y="817426"/>
                  </a:lnTo>
                  <a:lnTo>
                    <a:pt x="842945" y="813924"/>
                  </a:lnTo>
                  <a:lnTo>
                    <a:pt x="846429" y="815848"/>
                  </a:lnTo>
                  <a:lnTo>
                    <a:pt x="849912" y="817307"/>
                  </a:lnTo>
                  <a:lnTo>
                    <a:pt x="853395" y="819462"/>
                  </a:lnTo>
                  <a:lnTo>
                    <a:pt x="856878" y="816017"/>
                  </a:lnTo>
                  <a:lnTo>
                    <a:pt x="860361" y="812585"/>
                  </a:lnTo>
                  <a:lnTo>
                    <a:pt x="863845" y="809164"/>
                  </a:lnTo>
                  <a:lnTo>
                    <a:pt x="867328" y="805754"/>
                  </a:lnTo>
                  <a:lnTo>
                    <a:pt x="870811" y="802356"/>
                  </a:lnTo>
                  <a:lnTo>
                    <a:pt x="874294" y="798969"/>
                  </a:lnTo>
                  <a:lnTo>
                    <a:pt x="877778" y="795594"/>
                  </a:lnTo>
                  <a:lnTo>
                    <a:pt x="881261" y="793634"/>
                  </a:lnTo>
                  <a:lnTo>
                    <a:pt x="884744" y="792728"/>
                  </a:lnTo>
                  <a:lnTo>
                    <a:pt x="888227" y="789500"/>
                  </a:lnTo>
                  <a:lnTo>
                    <a:pt x="891711" y="786171"/>
                  </a:lnTo>
                  <a:lnTo>
                    <a:pt x="895194" y="782854"/>
                  </a:lnTo>
                  <a:lnTo>
                    <a:pt x="898677" y="779548"/>
                  </a:lnTo>
                  <a:lnTo>
                    <a:pt x="902160" y="799896"/>
                  </a:lnTo>
                  <a:lnTo>
                    <a:pt x="905644" y="798995"/>
                  </a:lnTo>
                  <a:lnTo>
                    <a:pt x="909127" y="796961"/>
                  </a:lnTo>
                  <a:lnTo>
                    <a:pt x="912610" y="793713"/>
                  </a:lnTo>
                  <a:lnTo>
                    <a:pt x="916093" y="790476"/>
                  </a:lnTo>
                  <a:lnTo>
                    <a:pt x="919577" y="791071"/>
                  </a:lnTo>
                  <a:lnTo>
                    <a:pt x="923060" y="787856"/>
                  </a:lnTo>
                  <a:lnTo>
                    <a:pt x="926543" y="788458"/>
                  </a:lnTo>
                  <a:lnTo>
                    <a:pt x="930026" y="789055"/>
                  </a:lnTo>
                  <a:lnTo>
                    <a:pt x="933510" y="785876"/>
                  </a:lnTo>
                  <a:lnTo>
                    <a:pt x="936993" y="782707"/>
                  </a:lnTo>
                  <a:lnTo>
                    <a:pt x="940476" y="779548"/>
                  </a:lnTo>
                  <a:lnTo>
                    <a:pt x="943959" y="783934"/>
                  </a:lnTo>
                  <a:lnTo>
                    <a:pt x="947443" y="780799"/>
                  </a:lnTo>
                  <a:lnTo>
                    <a:pt x="950926" y="777673"/>
                  </a:lnTo>
                  <a:lnTo>
                    <a:pt x="954409" y="778303"/>
                  </a:lnTo>
                  <a:lnTo>
                    <a:pt x="957892" y="775199"/>
                  </a:lnTo>
                  <a:lnTo>
                    <a:pt x="961376" y="786916"/>
                  </a:lnTo>
                  <a:lnTo>
                    <a:pt x="964859" y="783839"/>
                  </a:lnTo>
                  <a:lnTo>
                    <a:pt x="968342" y="780772"/>
                  </a:lnTo>
                  <a:lnTo>
                    <a:pt x="971825" y="777714"/>
                  </a:lnTo>
                  <a:lnTo>
                    <a:pt x="975309" y="781977"/>
                  </a:lnTo>
                  <a:lnTo>
                    <a:pt x="978792" y="778941"/>
                  </a:lnTo>
                  <a:lnTo>
                    <a:pt x="982275" y="775915"/>
                  </a:lnTo>
                  <a:lnTo>
                    <a:pt x="985758" y="772897"/>
                  </a:lnTo>
                  <a:lnTo>
                    <a:pt x="989242" y="769889"/>
                  </a:lnTo>
                  <a:lnTo>
                    <a:pt x="992725" y="791993"/>
                  </a:lnTo>
                  <a:lnTo>
                    <a:pt x="996208" y="789016"/>
                  </a:lnTo>
                  <a:lnTo>
                    <a:pt x="999691" y="786047"/>
                  </a:lnTo>
                  <a:lnTo>
                    <a:pt x="1003175" y="783088"/>
                  </a:lnTo>
                  <a:lnTo>
                    <a:pt x="1006658" y="780137"/>
                  </a:lnTo>
                  <a:lnTo>
                    <a:pt x="1010141" y="777194"/>
                  </a:lnTo>
                  <a:lnTo>
                    <a:pt x="1013624" y="774261"/>
                  </a:lnTo>
                  <a:lnTo>
                    <a:pt x="1017108" y="778380"/>
                  </a:lnTo>
                  <a:lnTo>
                    <a:pt x="1020591" y="778966"/>
                  </a:lnTo>
                  <a:lnTo>
                    <a:pt x="1024074" y="776063"/>
                  </a:lnTo>
                  <a:lnTo>
                    <a:pt x="1027557" y="780125"/>
                  </a:lnTo>
                  <a:lnTo>
                    <a:pt x="1031041" y="777242"/>
                  </a:lnTo>
                  <a:lnTo>
                    <a:pt x="1034524" y="791494"/>
                  </a:lnTo>
                  <a:lnTo>
                    <a:pt x="1038007" y="815248"/>
                  </a:lnTo>
                  <a:lnTo>
                    <a:pt x="1041490" y="812413"/>
                  </a:lnTo>
                  <a:lnTo>
                    <a:pt x="1044974" y="812848"/>
                  </a:lnTo>
                  <a:lnTo>
                    <a:pt x="1048457" y="816516"/>
                  </a:lnTo>
                  <a:lnTo>
                    <a:pt x="1051940" y="813710"/>
                  </a:lnTo>
                  <a:lnTo>
                    <a:pt x="1055423" y="817347"/>
                  </a:lnTo>
                  <a:lnTo>
                    <a:pt x="1058907" y="814560"/>
                  </a:lnTo>
                  <a:lnTo>
                    <a:pt x="1062390" y="818165"/>
                  </a:lnTo>
                  <a:lnTo>
                    <a:pt x="1065873" y="815397"/>
                  </a:lnTo>
                  <a:lnTo>
                    <a:pt x="1069356" y="812636"/>
                  </a:lnTo>
                  <a:lnTo>
                    <a:pt x="1072840" y="813060"/>
                  </a:lnTo>
                  <a:lnTo>
                    <a:pt x="1076323" y="810316"/>
                  </a:lnTo>
                  <a:lnTo>
                    <a:pt x="1079806" y="826372"/>
                  </a:lnTo>
                  <a:lnTo>
                    <a:pt x="1083289" y="823653"/>
                  </a:lnTo>
                  <a:lnTo>
                    <a:pt x="1086773" y="820941"/>
                  </a:lnTo>
                  <a:lnTo>
                    <a:pt x="1090256" y="818236"/>
                  </a:lnTo>
                  <a:lnTo>
                    <a:pt x="1093739" y="815539"/>
                  </a:lnTo>
                  <a:lnTo>
                    <a:pt x="1097222" y="812848"/>
                  </a:lnTo>
                  <a:lnTo>
                    <a:pt x="1100706" y="813260"/>
                  </a:lnTo>
                  <a:lnTo>
                    <a:pt x="1104189" y="810586"/>
                  </a:lnTo>
                  <a:lnTo>
                    <a:pt x="1107672" y="807918"/>
                  </a:lnTo>
                  <a:lnTo>
                    <a:pt x="1111155" y="814479"/>
                  </a:lnTo>
                  <a:lnTo>
                    <a:pt x="1114639" y="811830"/>
                  </a:lnTo>
                  <a:lnTo>
                    <a:pt x="1118122" y="815278"/>
                  </a:lnTo>
                  <a:lnTo>
                    <a:pt x="1121605" y="812646"/>
                  </a:lnTo>
                  <a:lnTo>
                    <a:pt x="1125088" y="810021"/>
                  </a:lnTo>
                  <a:lnTo>
                    <a:pt x="1128572" y="807402"/>
                  </a:lnTo>
                  <a:lnTo>
                    <a:pt x="1132055" y="804791"/>
                  </a:lnTo>
                  <a:lnTo>
                    <a:pt x="1135538" y="802186"/>
                  </a:lnTo>
                  <a:lnTo>
                    <a:pt x="1139021" y="802623"/>
                  </a:lnTo>
                  <a:lnTo>
                    <a:pt x="1142505" y="800032"/>
                  </a:lnTo>
                  <a:lnTo>
                    <a:pt x="1145988" y="798424"/>
                  </a:lnTo>
                  <a:lnTo>
                    <a:pt x="1149471" y="797718"/>
                  </a:lnTo>
                  <a:lnTo>
                    <a:pt x="1152954" y="800023"/>
                  </a:lnTo>
                  <a:lnTo>
                    <a:pt x="1156437" y="798790"/>
                  </a:lnTo>
                  <a:lnTo>
                    <a:pt x="1159921" y="796237"/>
                  </a:lnTo>
                  <a:lnTo>
                    <a:pt x="1163404" y="793690"/>
                  </a:lnTo>
                  <a:lnTo>
                    <a:pt x="1166887" y="794237"/>
                  </a:lnTo>
                  <a:lnTo>
                    <a:pt x="1170370" y="793551"/>
                  </a:lnTo>
                  <a:lnTo>
                    <a:pt x="1173854" y="795052"/>
                  </a:lnTo>
                  <a:lnTo>
                    <a:pt x="1177337" y="792535"/>
                  </a:lnTo>
                  <a:lnTo>
                    <a:pt x="1180820" y="792991"/>
                  </a:lnTo>
                  <a:lnTo>
                    <a:pt x="1184303" y="790487"/>
                  </a:lnTo>
                  <a:lnTo>
                    <a:pt x="1187787" y="787991"/>
                  </a:lnTo>
                  <a:lnTo>
                    <a:pt x="1191270" y="788458"/>
                  </a:lnTo>
                  <a:lnTo>
                    <a:pt x="1194753" y="785975"/>
                  </a:lnTo>
                  <a:lnTo>
                    <a:pt x="1198236" y="795225"/>
                  </a:lnTo>
                  <a:lnTo>
                    <a:pt x="1201720" y="795663"/>
                  </a:lnTo>
                  <a:lnTo>
                    <a:pt x="1205203" y="793204"/>
                  </a:lnTo>
                  <a:lnTo>
                    <a:pt x="1208686" y="790752"/>
                  </a:lnTo>
                  <a:lnTo>
                    <a:pt x="1212169" y="794087"/>
                  </a:lnTo>
                  <a:lnTo>
                    <a:pt x="1215653" y="791649"/>
                  </a:lnTo>
                  <a:lnTo>
                    <a:pt x="1219136" y="800655"/>
                  </a:lnTo>
                  <a:lnTo>
                    <a:pt x="1222619" y="798234"/>
                  </a:lnTo>
                  <a:lnTo>
                    <a:pt x="1226102" y="795819"/>
                  </a:lnTo>
                  <a:lnTo>
                    <a:pt x="1229586" y="804687"/>
                  </a:lnTo>
                  <a:lnTo>
                    <a:pt x="1233069" y="802289"/>
                  </a:lnTo>
                  <a:lnTo>
                    <a:pt x="1236552" y="799896"/>
                  </a:lnTo>
                  <a:lnTo>
                    <a:pt x="1240035" y="800305"/>
                  </a:lnTo>
                  <a:lnTo>
                    <a:pt x="1243519" y="797924"/>
                  </a:lnTo>
                  <a:lnTo>
                    <a:pt x="1247002" y="798338"/>
                  </a:lnTo>
                  <a:lnTo>
                    <a:pt x="1250485" y="795969"/>
                  </a:lnTo>
                  <a:lnTo>
                    <a:pt x="1253968" y="793607"/>
                  </a:lnTo>
                  <a:lnTo>
                    <a:pt x="1257452" y="794167"/>
                  </a:lnTo>
                  <a:lnTo>
                    <a:pt x="1260935" y="792674"/>
                  </a:lnTo>
                  <a:lnTo>
                    <a:pt x="1264418" y="791187"/>
                  </a:lnTo>
                  <a:lnTo>
                    <a:pt x="1267901" y="789705"/>
                  </a:lnTo>
                  <a:lnTo>
                    <a:pt x="1271385" y="787438"/>
                  </a:lnTo>
                  <a:lnTo>
                    <a:pt x="1274868" y="793379"/>
                  </a:lnTo>
                  <a:lnTo>
                    <a:pt x="1278351" y="791060"/>
                  </a:lnTo>
                  <a:lnTo>
                    <a:pt x="1281834" y="795366"/>
                  </a:lnTo>
                  <a:lnTo>
                    <a:pt x="1285318" y="794625"/>
                  </a:lnTo>
                  <a:lnTo>
                    <a:pt x="1288801" y="792326"/>
                  </a:lnTo>
                  <a:lnTo>
                    <a:pt x="1292284" y="790032"/>
                  </a:lnTo>
                  <a:lnTo>
                    <a:pt x="1295767" y="787744"/>
                  </a:lnTo>
                  <a:lnTo>
                    <a:pt x="1299251" y="788173"/>
                  </a:lnTo>
                  <a:lnTo>
                    <a:pt x="1302734" y="788600"/>
                  </a:lnTo>
                  <a:lnTo>
                    <a:pt x="1306217" y="786329"/>
                  </a:lnTo>
                  <a:lnTo>
                    <a:pt x="1309700" y="786760"/>
                  </a:lnTo>
                  <a:lnTo>
                    <a:pt x="1313184" y="784501"/>
                  </a:lnTo>
                  <a:lnTo>
                    <a:pt x="1316667" y="782246"/>
                  </a:lnTo>
                  <a:lnTo>
                    <a:pt x="1320150" y="782687"/>
                  </a:lnTo>
                  <a:lnTo>
                    <a:pt x="1323633" y="780443"/>
                  </a:lnTo>
                  <a:lnTo>
                    <a:pt x="1327117" y="778205"/>
                  </a:lnTo>
                  <a:lnTo>
                    <a:pt x="1330600" y="775972"/>
                  </a:lnTo>
                  <a:lnTo>
                    <a:pt x="1334083" y="773743"/>
                  </a:lnTo>
                  <a:lnTo>
                    <a:pt x="1337566" y="782204"/>
                  </a:lnTo>
                  <a:lnTo>
                    <a:pt x="1341050" y="779990"/>
                  </a:lnTo>
                  <a:lnTo>
                    <a:pt x="1344533" y="790932"/>
                  </a:lnTo>
                  <a:lnTo>
                    <a:pt x="1348016" y="791336"/>
                  </a:lnTo>
                  <a:lnTo>
                    <a:pt x="1351499" y="789143"/>
                  </a:lnTo>
                  <a:lnTo>
                    <a:pt x="1354983" y="789550"/>
                  </a:lnTo>
                  <a:lnTo>
                    <a:pt x="1358466" y="787367"/>
                  </a:lnTo>
                  <a:lnTo>
                    <a:pt x="1361949" y="785189"/>
                  </a:lnTo>
                  <a:lnTo>
                    <a:pt x="1365432" y="783015"/>
                  </a:lnTo>
                  <a:lnTo>
                    <a:pt x="1368916" y="780847"/>
                  </a:lnTo>
                  <a:lnTo>
                    <a:pt x="1372399" y="781275"/>
                  </a:lnTo>
                  <a:lnTo>
                    <a:pt x="1375882" y="779116"/>
                  </a:lnTo>
                  <a:lnTo>
                    <a:pt x="1379365" y="776962"/>
                  </a:lnTo>
                  <a:lnTo>
                    <a:pt x="1382849" y="774813"/>
                  </a:lnTo>
                  <a:lnTo>
                    <a:pt x="1386332" y="772668"/>
                  </a:lnTo>
                  <a:lnTo>
                    <a:pt x="1389815" y="770528"/>
                  </a:lnTo>
                  <a:lnTo>
                    <a:pt x="1393298" y="768393"/>
                  </a:lnTo>
                  <a:lnTo>
                    <a:pt x="1396782" y="766262"/>
                  </a:lnTo>
                  <a:lnTo>
                    <a:pt x="1400265" y="764136"/>
                  </a:lnTo>
                  <a:lnTo>
                    <a:pt x="1403748" y="764606"/>
                  </a:lnTo>
                  <a:lnTo>
                    <a:pt x="1407231" y="762489"/>
                  </a:lnTo>
                  <a:lnTo>
                    <a:pt x="1410715" y="760378"/>
                  </a:lnTo>
                  <a:lnTo>
                    <a:pt x="1414198" y="758270"/>
                  </a:lnTo>
                  <a:lnTo>
                    <a:pt x="1417681" y="766460"/>
                  </a:lnTo>
                  <a:lnTo>
                    <a:pt x="1421164" y="764365"/>
                  </a:lnTo>
                  <a:lnTo>
                    <a:pt x="1424648" y="762274"/>
                  </a:lnTo>
                  <a:lnTo>
                    <a:pt x="1428131" y="760188"/>
                  </a:lnTo>
                  <a:lnTo>
                    <a:pt x="1431614" y="758106"/>
                  </a:lnTo>
                  <a:lnTo>
                    <a:pt x="1435097" y="756029"/>
                  </a:lnTo>
                  <a:lnTo>
                    <a:pt x="1438580" y="753956"/>
                  </a:lnTo>
                  <a:lnTo>
                    <a:pt x="1442064" y="751887"/>
                  </a:lnTo>
                  <a:lnTo>
                    <a:pt x="1445547" y="749823"/>
                  </a:lnTo>
                  <a:lnTo>
                    <a:pt x="1449030" y="747763"/>
                  </a:lnTo>
                  <a:lnTo>
                    <a:pt x="1452513" y="745707"/>
                  </a:lnTo>
                  <a:lnTo>
                    <a:pt x="1455997" y="746216"/>
                  </a:lnTo>
                  <a:lnTo>
                    <a:pt x="1459480" y="744170"/>
                  </a:lnTo>
                  <a:lnTo>
                    <a:pt x="1462963" y="742128"/>
                  </a:lnTo>
                  <a:lnTo>
                    <a:pt x="1466446" y="742644"/>
                  </a:lnTo>
                  <a:lnTo>
                    <a:pt x="1469930" y="740611"/>
                  </a:lnTo>
                  <a:lnTo>
                    <a:pt x="1473413" y="741129"/>
                  </a:lnTo>
                  <a:lnTo>
                    <a:pt x="1476896" y="741726"/>
                  </a:lnTo>
                  <a:lnTo>
                    <a:pt x="1480379" y="741273"/>
                  </a:lnTo>
                  <a:lnTo>
                    <a:pt x="1483863" y="740144"/>
                  </a:lnTo>
                  <a:lnTo>
                    <a:pt x="1487346" y="738134"/>
                  </a:lnTo>
                  <a:lnTo>
                    <a:pt x="1490829" y="736128"/>
                  </a:lnTo>
                  <a:lnTo>
                    <a:pt x="1494312" y="736653"/>
                  </a:lnTo>
                  <a:lnTo>
                    <a:pt x="1497796" y="734656"/>
                  </a:lnTo>
                  <a:lnTo>
                    <a:pt x="1501279" y="737694"/>
                  </a:lnTo>
                  <a:lnTo>
                    <a:pt x="1504762" y="735707"/>
                  </a:lnTo>
                  <a:lnTo>
                    <a:pt x="1508245" y="733724"/>
                  </a:lnTo>
                  <a:lnTo>
                    <a:pt x="1511729" y="734249"/>
                  </a:lnTo>
                  <a:lnTo>
                    <a:pt x="1515212" y="732275"/>
                  </a:lnTo>
                  <a:lnTo>
                    <a:pt x="1518695" y="735293"/>
                  </a:lnTo>
                  <a:lnTo>
                    <a:pt x="1522178" y="733327"/>
                  </a:lnTo>
                  <a:lnTo>
                    <a:pt x="1525662" y="731366"/>
                  </a:lnTo>
                  <a:lnTo>
                    <a:pt x="1529145" y="731893"/>
                  </a:lnTo>
                  <a:lnTo>
                    <a:pt x="1532628" y="729940"/>
                  </a:lnTo>
                  <a:lnTo>
                    <a:pt x="1536111" y="730469"/>
                  </a:lnTo>
                  <a:lnTo>
                    <a:pt x="1539595" y="748064"/>
                  </a:lnTo>
                  <a:lnTo>
                    <a:pt x="1543078" y="746130"/>
                  </a:lnTo>
                  <a:lnTo>
                    <a:pt x="1546561" y="744199"/>
                  </a:lnTo>
                  <a:lnTo>
                    <a:pt x="1550044" y="744681"/>
                  </a:lnTo>
                  <a:lnTo>
                    <a:pt x="1553528" y="742758"/>
                  </a:lnTo>
                  <a:lnTo>
                    <a:pt x="1557011" y="745638"/>
                  </a:lnTo>
                  <a:lnTo>
                    <a:pt x="1560494" y="743725"/>
                  </a:lnTo>
                  <a:lnTo>
                    <a:pt x="1563977" y="741814"/>
                  </a:lnTo>
                  <a:lnTo>
                    <a:pt x="1567461" y="754373"/>
                  </a:lnTo>
                  <a:lnTo>
                    <a:pt x="1570944" y="753925"/>
                  </a:lnTo>
                  <a:lnTo>
                    <a:pt x="1574427" y="753479"/>
                  </a:lnTo>
                  <a:lnTo>
                    <a:pt x="1577910" y="753034"/>
                  </a:lnTo>
                  <a:lnTo>
                    <a:pt x="1581394" y="751255"/>
                  </a:lnTo>
                  <a:lnTo>
                    <a:pt x="1584877" y="749372"/>
                  </a:lnTo>
                  <a:lnTo>
                    <a:pt x="1588360" y="747493"/>
                  </a:lnTo>
                  <a:lnTo>
                    <a:pt x="1591843" y="745617"/>
                  </a:lnTo>
                  <a:lnTo>
                    <a:pt x="1595327" y="743745"/>
                  </a:lnTo>
                  <a:lnTo>
                    <a:pt x="1598810" y="741877"/>
                  </a:lnTo>
                  <a:lnTo>
                    <a:pt x="1602293" y="740012"/>
                  </a:lnTo>
                  <a:lnTo>
                    <a:pt x="1605776" y="738151"/>
                  </a:lnTo>
                  <a:lnTo>
                    <a:pt x="1609260" y="736293"/>
                  </a:lnTo>
                  <a:lnTo>
                    <a:pt x="1612743" y="736778"/>
                  </a:lnTo>
                  <a:lnTo>
                    <a:pt x="1616226" y="734928"/>
                  </a:lnTo>
                  <a:lnTo>
                    <a:pt x="1619709" y="737742"/>
                  </a:lnTo>
                  <a:lnTo>
                    <a:pt x="1623193" y="735900"/>
                  </a:lnTo>
                  <a:lnTo>
                    <a:pt x="1626676" y="743304"/>
                  </a:lnTo>
                  <a:lnTo>
                    <a:pt x="1630159" y="748332"/>
                  </a:lnTo>
                  <a:lnTo>
                    <a:pt x="1633642" y="746505"/>
                  </a:lnTo>
                  <a:lnTo>
                    <a:pt x="1637126" y="744681"/>
                  </a:lnTo>
                  <a:lnTo>
                    <a:pt x="1640609" y="749665"/>
                  </a:lnTo>
                  <a:lnTo>
                    <a:pt x="1644092" y="747850"/>
                  </a:lnTo>
                  <a:lnTo>
                    <a:pt x="1647575" y="748294"/>
                  </a:lnTo>
                  <a:lnTo>
                    <a:pt x="1651059" y="746486"/>
                  </a:lnTo>
                  <a:lnTo>
                    <a:pt x="1654542" y="752640"/>
                  </a:lnTo>
                  <a:lnTo>
                    <a:pt x="1658025" y="751844"/>
                  </a:lnTo>
                  <a:lnTo>
                    <a:pt x="1661508" y="750049"/>
                  </a:lnTo>
                  <a:lnTo>
                    <a:pt x="1664992" y="752701"/>
                  </a:lnTo>
                  <a:lnTo>
                    <a:pt x="1668475" y="753127"/>
                  </a:lnTo>
                  <a:lnTo>
                    <a:pt x="1671958" y="751343"/>
                  </a:lnTo>
                  <a:lnTo>
                    <a:pt x="1675441" y="754539"/>
                  </a:lnTo>
                  <a:lnTo>
                    <a:pt x="1678925" y="754120"/>
                  </a:lnTo>
                  <a:lnTo>
                    <a:pt x="1682408" y="752619"/>
                  </a:lnTo>
                  <a:lnTo>
                    <a:pt x="1685891" y="753285"/>
                  </a:lnTo>
                  <a:lnTo>
                    <a:pt x="1689374" y="752870"/>
                  </a:lnTo>
                  <a:lnTo>
                    <a:pt x="1692858" y="753877"/>
                  </a:lnTo>
                  <a:lnTo>
                    <a:pt x="1696341" y="752119"/>
                  </a:lnTo>
                  <a:lnTo>
                    <a:pt x="1699824" y="759023"/>
                  </a:lnTo>
                  <a:lnTo>
                    <a:pt x="1703307" y="757274"/>
                  </a:lnTo>
                  <a:lnTo>
                    <a:pt x="1706791" y="755527"/>
                  </a:lnTo>
                  <a:lnTo>
                    <a:pt x="1710274" y="758080"/>
                  </a:lnTo>
                  <a:lnTo>
                    <a:pt x="1713757" y="758481"/>
                  </a:lnTo>
                  <a:lnTo>
                    <a:pt x="1717240" y="756745"/>
                  </a:lnTo>
                  <a:lnTo>
                    <a:pt x="1720723" y="755013"/>
                  </a:lnTo>
                  <a:lnTo>
                    <a:pt x="1724207" y="753283"/>
                  </a:lnTo>
                  <a:lnTo>
                    <a:pt x="1727690" y="751557"/>
                  </a:lnTo>
                  <a:lnTo>
                    <a:pt x="1731173" y="752281"/>
                  </a:lnTo>
                  <a:lnTo>
                    <a:pt x="1734656" y="751879"/>
                  </a:lnTo>
                  <a:lnTo>
                    <a:pt x="1738140" y="752790"/>
                  </a:lnTo>
                  <a:lnTo>
                    <a:pt x="1741623" y="751077"/>
                  </a:lnTo>
                  <a:lnTo>
                    <a:pt x="1745106" y="749368"/>
                  </a:lnTo>
                  <a:lnTo>
                    <a:pt x="1748589" y="747661"/>
                  </a:lnTo>
                  <a:lnTo>
                    <a:pt x="1752073" y="745957"/>
                  </a:lnTo>
                  <a:lnTo>
                    <a:pt x="1755556" y="745259"/>
                  </a:lnTo>
                  <a:lnTo>
                    <a:pt x="1759039" y="748909"/>
                  </a:lnTo>
                  <a:lnTo>
                    <a:pt x="1762522" y="747216"/>
                  </a:lnTo>
                  <a:lnTo>
                    <a:pt x="1766006" y="752508"/>
                  </a:lnTo>
                  <a:lnTo>
                    <a:pt x="1769489" y="752113"/>
                  </a:lnTo>
                  <a:lnTo>
                    <a:pt x="1772972" y="754710"/>
                  </a:lnTo>
                  <a:lnTo>
                    <a:pt x="1776455" y="753032"/>
                  </a:lnTo>
                  <a:lnTo>
                    <a:pt x="1779939" y="751356"/>
                  </a:lnTo>
                  <a:lnTo>
                    <a:pt x="1783422" y="749683"/>
                  </a:lnTo>
                  <a:lnTo>
                    <a:pt x="1786905" y="754220"/>
                  </a:lnTo>
                  <a:lnTo>
                    <a:pt x="1790388" y="752555"/>
                  </a:lnTo>
                  <a:lnTo>
                    <a:pt x="1793872" y="755558"/>
                  </a:lnTo>
                  <a:lnTo>
                    <a:pt x="1797355" y="755165"/>
                  </a:lnTo>
                  <a:lnTo>
                    <a:pt x="1800838" y="761878"/>
                  </a:lnTo>
                  <a:lnTo>
                    <a:pt x="1804321" y="762249"/>
                  </a:lnTo>
                  <a:lnTo>
                    <a:pt x="1807805" y="760602"/>
                  </a:lnTo>
                  <a:lnTo>
                    <a:pt x="1811288" y="758957"/>
                  </a:lnTo>
                  <a:lnTo>
                    <a:pt x="1814771" y="757315"/>
                  </a:lnTo>
                  <a:lnTo>
                    <a:pt x="1818254" y="757694"/>
                  </a:lnTo>
                  <a:lnTo>
                    <a:pt x="1821738" y="758072"/>
                  </a:lnTo>
                  <a:lnTo>
                    <a:pt x="1825221" y="756439"/>
                  </a:lnTo>
                  <a:lnTo>
                    <a:pt x="1828704" y="760821"/>
                  </a:lnTo>
                  <a:lnTo>
                    <a:pt x="1832187" y="763178"/>
                  </a:lnTo>
                  <a:lnTo>
                    <a:pt x="1835671" y="761556"/>
                  </a:lnTo>
                  <a:lnTo>
                    <a:pt x="1839154" y="759936"/>
                  </a:lnTo>
                  <a:lnTo>
                    <a:pt x="1842637" y="758319"/>
                  </a:lnTo>
                  <a:lnTo>
                    <a:pt x="1846120" y="759760"/>
                  </a:lnTo>
                  <a:lnTo>
                    <a:pt x="1849604" y="761035"/>
                  </a:lnTo>
                  <a:lnTo>
                    <a:pt x="1853087" y="759428"/>
                  </a:lnTo>
                  <a:lnTo>
                    <a:pt x="1856570" y="758989"/>
                  </a:lnTo>
                  <a:lnTo>
                    <a:pt x="1860053" y="759212"/>
                  </a:lnTo>
                  <a:lnTo>
                    <a:pt x="1863537" y="759434"/>
                  </a:lnTo>
                  <a:lnTo>
                    <a:pt x="1867020" y="759170"/>
                  </a:lnTo>
                  <a:lnTo>
                    <a:pt x="1870503" y="758182"/>
                  </a:lnTo>
                  <a:lnTo>
                    <a:pt x="1873986" y="757197"/>
                  </a:lnTo>
                  <a:lnTo>
                    <a:pt x="1877470" y="756114"/>
                  </a:lnTo>
                  <a:lnTo>
                    <a:pt x="1880953" y="754530"/>
                  </a:lnTo>
                  <a:lnTo>
                    <a:pt x="1884436" y="756852"/>
                  </a:lnTo>
                  <a:lnTo>
                    <a:pt x="1887919" y="755273"/>
                  </a:lnTo>
                  <a:lnTo>
                    <a:pt x="1891403" y="757583"/>
                  </a:lnTo>
                  <a:lnTo>
                    <a:pt x="1894886" y="778921"/>
                  </a:lnTo>
                  <a:lnTo>
                    <a:pt x="1898369" y="777357"/>
                  </a:lnTo>
                  <a:lnTo>
                    <a:pt x="1901852" y="775795"/>
                  </a:lnTo>
                  <a:lnTo>
                    <a:pt x="1905336" y="774235"/>
                  </a:lnTo>
                  <a:lnTo>
                    <a:pt x="1908819" y="772678"/>
                  </a:lnTo>
                  <a:lnTo>
                    <a:pt x="1912302" y="771123"/>
                  </a:lnTo>
                  <a:lnTo>
                    <a:pt x="1915785" y="769571"/>
                  </a:lnTo>
                  <a:lnTo>
                    <a:pt x="1919269" y="773651"/>
                  </a:lnTo>
                  <a:lnTo>
                    <a:pt x="1922752" y="777694"/>
                  </a:lnTo>
                  <a:lnTo>
                    <a:pt x="1926235" y="776152"/>
                  </a:lnTo>
                  <a:lnTo>
                    <a:pt x="1929718" y="774612"/>
                  </a:lnTo>
                  <a:lnTo>
                    <a:pt x="1933202" y="773075"/>
                  </a:lnTo>
                  <a:lnTo>
                    <a:pt x="1936685" y="773395"/>
                  </a:lnTo>
                  <a:lnTo>
                    <a:pt x="1940168" y="773715"/>
                  </a:lnTo>
                  <a:lnTo>
                    <a:pt x="1943651" y="772185"/>
                  </a:lnTo>
                  <a:lnTo>
                    <a:pt x="1947135" y="772506"/>
                  </a:lnTo>
                  <a:lnTo>
                    <a:pt x="1950618" y="772826"/>
                  </a:lnTo>
                  <a:lnTo>
                    <a:pt x="1954101" y="771304"/>
                  </a:lnTo>
                  <a:lnTo>
                    <a:pt x="1957584" y="775292"/>
                  </a:lnTo>
                  <a:lnTo>
                    <a:pt x="1961068" y="773777"/>
                  </a:lnTo>
                  <a:lnTo>
                    <a:pt x="1964551" y="772264"/>
                  </a:lnTo>
                  <a:lnTo>
                    <a:pt x="1968034" y="770753"/>
                  </a:lnTo>
                  <a:lnTo>
                    <a:pt x="1971517" y="769245"/>
                  </a:lnTo>
                  <a:lnTo>
                    <a:pt x="1975001" y="773212"/>
                  </a:lnTo>
                  <a:lnTo>
                    <a:pt x="1978484" y="771710"/>
                  </a:lnTo>
                  <a:lnTo>
                    <a:pt x="1981967" y="770209"/>
                  </a:lnTo>
                  <a:lnTo>
                    <a:pt x="1985450" y="770528"/>
                  </a:lnTo>
                  <a:lnTo>
                    <a:pt x="1988934" y="769033"/>
                  </a:lnTo>
                  <a:lnTo>
                    <a:pt x="1992417" y="771163"/>
                  </a:lnTo>
                  <a:lnTo>
                    <a:pt x="1995900" y="771683"/>
                  </a:lnTo>
                  <a:lnTo>
                    <a:pt x="1999383" y="771310"/>
                  </a:lnTo>
                  <a:lnTo>
                    <a:pt x="2002867" y="772105"/>
                  </a:lnTo>
                  <a:lnTo>
                    <a:pt x="2006350" y="770623"/>
                  </a:lnTo>
                  <a:lnTo>
                    <a:pt x="2009833" y="772727"/>
                  </a:lnTo>
                  <a:lnTo>
                    <a:pt x="2013316" y="773036"/>
                  </a:lnTo>
                  <a:lnTo>
                    <a:pt x="2016799" y="771562"/>
                  </a:lnTo>
                  <a:lnTo>
                    <a:pt x="2020283" y="773651"/>
                  </a:lnTo>
                  <a:lnTo>
                    <a:pt x="2023766" y="772182"/>
                  </a:lnTo>
                  <a:lnTo>
                    <a:pt x="2027249" y="770715"/>
                  </a:lnTo>
                  <a:lnTo>
                    <a:pt x="2030732" y="769251"/>
                  </a:lnTo>
                  <a:lnTo>
                    <a:pt x="2034216" y="767789"/>
                  </a:lnTo>
                  <a:lnTo>
                    <a:pt x="2037699" y="775167"/>
                  </a:lnTo>
                  <a:lnTo>
                    <a:pt x="2041182" y="775467"/>
                  </a:lnTo>
                  <a:lnTo>
                    <a:pt x="2044665" y="774014"/>
                  </a:lnTo>
                  <a:lnTo>
                    <a:pt x="2048149" y="772563"/>
                  </a:lnTo>
                  <a:lnTo>
                    <a:pt x="2051632" y="771114"/>
                  </a:lnTo>
                  <a:lnTo>
                    <a:pt x="2055115" y="769667"/>
                  </a:lnTo>
                  <a:lnTo>
                    <a:pt x="2058598" y="769975"/>
                  </a:lnTo>
                  <a:lnTo>
                    <a:pt x="2062082" y="768533"/>
                  </a:lnTo>
                  <a:lnTo>
                    <a:pt x="2065565" y="767093"/>
                  </a:lnTo>
                  <a:lnTo>
                    <a:pt x="2069048" y="765655"/>
                  </a:lnTo>
                  <a:lnTo>
                    <a:pt x="2072531" y="764219"/>
                  </a:lnTo>
                  <a:lnTo>
                    <a:pt x="2076015" y="764536"/>
                  </a:lnTo>
                  <a:lnTo>
                    <a:pt x="2079498" y="763105"/>
                  </a:lnTo>
                  <a:lnTo>
                    <a:pt x="2082981" y="768644"/>
                  </a:lnTo>
                  <a:lnTo>
                    <a:pt x="2086464" y="767534"/>
                  </a:lnTo>
                  <a:lnTo>
                    <a:pt x="2089948" y="767182"/>
                  </a:lnTo>
                  <a:lnTo>
                    <a:pt x="2093431" y="766107"/>
                  </a:lnTo>
                  <a:lnTo>
                    <a:pt x="2096914" y="766417"/>
                  </a:lnTo>
                  <a:lnTo>
                    <a:pt x="2100397" y="765000"/>
                  </a:lnTo>
                  <a:lnTo>
                    <a:pt x="2103881" y="763586"/>
                  </a:lnTo>
                  <a:lnTo>
                    <a:pt x="2107364" y="762173"/>
                  </a:lnTo>
                  <a:lnTo>
                    <a:pt x="2110847" y="760762"/>
                  </a:lnTo>
                  <a:lnTo>
                    <a:pt x="2114330" y="759462"/>
                  </a:lnTo>
                  <a:lnTo>
                    <a:pt x="2117814" y="758590"/>
                  </a:lnTo>
                  <a:lnTo>
                    <a:pt x="2121297" y="757719"/>
                  </a:lnTo>
                  <a:lnTo>
                    <a:pt x="2124780" y="756851"/>
                  </a:lnTo>
                  <a:lnTo>
                    <a:pt x="2128263" y="755467"/>
                  </a:lnTo>
                  <a:lnTo>
                    <a:pt x="2131747" y="754069"/>
                  </a:lnTo>
                  <a:lnTo>
                    <a:pt x="2135230" y="752672"/>
                  </a:lnTo>
                  <a:lnTo>
                    <a:pt x="2138713" y="753005"/>
                  </a:lnTo>
                  <a:lnTo>
                    <a:pt x="2142196" y="755054"/>
                  </a:lnTo>
                  <a:lnTo>
                    <a:pt x="2145680" y="753665"/>
                  </a:lnTo>
                  <a:lnTo>
                    <a:pt x="2149163" y="753993"/>
                  </a:lnTo>
                  <a:lnTo>
                    <a:pt x="2152646" y="752608"/>
                  </a:lnTo>
                  <a:lnTo>
                    <a:pt x="2156129" y="751225"/>
                  </a:lnTo>
                  <a:lnTo>
                    <a:pt x="2159613" y="751557"/>
                  </a:lnTo>
                  <a:lnTo>
                    <a:pt x="2163096" y="750178"/>
                  </a:lnTo>
                  <a:lnTo>
                    <a:pt x="2166579" y="752217"/>
                  </a:lnTo>
                  <a:lnTo>
                    <a:pt x="2170062" y="750842"/>
                  </a:lnTo>
                  <a:lnTo>
                    <a:pt x="2173546" y="749470"/>
                  </a:lnTo>
                  <a:lnTo>
                    <a:pt x="2177029" y="748099"/>
                  </a:lnTo>
                  <a:lnTo>
                    <a:pt x="2180512" y="746730"/>
                  </a:lnTo>
                  <a:lnTo>
                    <a:pt x="2183995" y="750464"/>
                  </a:lnTo>
                  <a:lnTo>
                    <a:pt x="2187479" y="749100"/>
                  </a:lnTo>
                  <a:lnTo>
                    <a:pt x="2190962" y="747739"/>
                  </a:lnTo>
                  <a:lnTo>
                    <a:pt x="2194445" y="751448"/>
                  </a:lnTo>
                  <a:lnTo>
                    <a:pt x="2197928" y="750091"/>
                  </a:lnTo>
                  <a:lnTo>
                    <a:pt x="2201412" y="748736"/>
                  </a:lnTo>
                  <a:lnTo>
                    <a:pt x="2204895" y="749066"/>
                  </a:lnTo>
                  <a:lnTo>
                    <a:pt x="2208378" y="747714"/>
                  </a:lnTo>
                  <a:lnTo>
                    <a:pt x="2211861" y="746365"/>
                  </a:lnTo>
                  <a:lnTo>
                    <a:pt x="2215345" y="746698"/>
                  </a:lnTo>
                  <a:lnTo>
                    <a:pt x="2218828" y="745353"/>
                  </a:lnTo>
                  <a:lnTo>
                    <a:pt x="2222311" y="749031"/>
                  </a:lnTo>
                  <a:lnTo>
                    <a:pt x="2225794" y="747691"/>
                  </a:lnTo>
                  <a:lnTo>
                    <a:pt x="2229278" y="746352"/>
                  </a:lnTo>
                  <a:lnTo>
                    <a:pt x="2232761" y="751663"/>
                  </a:lnTo>
                  <a:lnTo>
                    <a:pt x="2236244" y="750330"/>
                  </a:lnTo>
                  <a:lnTo>
                    <a:pt x="2239727" y="748998"/>
                  </a:lnTo>
                  <a:lnTo>
                    <a:pt x="2243211" y="747667"/>
                  </a:lnTo>
                  <a:lnTo>
                    <a:pt x="2246694" y="746339"/>
                  </a:lnTo>
                  <a:lnTo>
                    <a:pt x="2250177" y="746667"/>
                  </a:lnTo>
                  <a:lnTo>
                    <a:pt x="2253660" y="745343"/>
                  </a:lnTo>
                  <a:lnTo>
                    <a:pt x="2257144" y="744020"/>
                  </a:lnTo>
                  <a:lnTo>
                    <a:pt x="2260627" y="744351"/>
                  </a:lnTo>
                  <a:lnTo>
                    <a:pt x="2264110" y="743032"/>
                  </a:lnTo>
                  <a:lnTo>
                    <a:pt x="2267593" y="745010"/>
                  </a:lnTo>
                  <a:lnTo>
                    <a:pt x="2271077" y="743695"/>
                  </a:lnTo>
                  <a:lnTo>
                    <a:pt x="2274560" y="744025"/>
                  </a:lnTo>
                  <a:lnTo>
                    <a:pt x="2278043" y="742714"/>
                  </a:lnTo>
                  <a:lnTo>
                    <a:pt x="2281526" y="741405"/>
                  </a:lnTo>
                  <a:lnTo>
                    <a:pt x="2285010" y="743374"/>
                  </a:lnTo>
                  <a:lnTo>
                    <a:pt x="2288493" y="746959"/>
                  </a:lnTo>
                  <a:lnTo>
                    <a:pt x="2291976" y="745657"/>
                  </a:lnTo>
                  <a:lnTo>
                    <a:pt x="2295459" y="747600"/>
                  </a:lnTo>
                  <a:lnTo>
                    <a:pt x="2298942" y="746301"/>
                  </a:lnTo>
                  <a:lnTo>
                    <a:pt x="2302426" y="748236"/>
                  </a:lnTo>
                  <a:lnTo>
                    <a:pt x="2305909" y="746942"/>
                  </a:lnTo>
                  <a:lnTo>
                    <a:pt x="2309392" y="745649"/>
                  </a:lnTo>
                  <a:lnTo>
                    <a:pt x="2312875" y="744358"/>
                  </a:lnTo>
                  <a:lnTo>
                    <a:pt x="2316359" y="743069"/>
                  </a:lnTo>
                  <a:lnTo>
                    <a:pt x="2319842" y="741782"/>
                  </a:lnTo>
                  <a:lnTo>
                    <a:pt x="2323325" y="743717"/>
                  </a:lnTo>
                  <a:lnTo>
                    <a:pt x="2326808" y="742434"/>
                  </a:lnTo>
                  <a:lnTo>
                    <a:pt x="2330292" y="741152"/>
                  </a:lnTo>
                  <a:lnTo>
                    <a:pt x="2333775" y="741479"/>
                  </a:lnTo>
                  <a:lnTo>
                    <a:pt x="2337258" y="740200"/>
                  </a:lnTo>
                  <a:lnTo>
                    <a:pt x="2340741" y="740528"/>
                  </a:lnTo>
                  <a:lnTo>
                    <a:pt x="2344225" y="739253"/>
                  </a:lnTo>
                  <a:lnTo>
                    <a:pt x="2347708" y="739581"/>
                  </a:lnTo>
                  <a:lnTo>
                    <a:pt x="2351191" y="741502"/>
                  </a:lnTo>
                  <a:lnTo>
                    <a:pt x="2354674" y="740234"/>
                  </a:lnTo>
                  <a:lnTo>
                    <a:pt x="2358158" y="740558"/>
                  </a:lnTo>
                  <a:lnTo>
                    <a:pt x="2361641" y="740888"/>
                  </a:lnTo>
                  <a:lnTo>
                    <a:pt x="2365124" y="740605"/>
                  </a:lnTo>
                  <a:lnTo>
                    <a:pt x="2368607" y="752512"/>
                  </a:lnTo>
                  <a:lnTo>
                    <a:pt x="2372091" y="751255"/>
                  </a:lnTo>
                  <a:lnTo>
                    <a:pt x="2375574" y="750000"/>
                  </a:lnTo>
                  <a:lnTo>
                    <a:pt x="2379057" y="750303"/>
                  </a:lnTo>
                  <a:lnTo>
                    <a:pt x="2382540" y="749051"/>
                  </a:lnTo>
                  <a:lnTo>
                    <a:pt x="2386024" y="747800"/>
                  </a:lnTo>
                  <a:lnTo>
                    <a:pt x="2389507" y="746551"/>
                  </a:lnTo>
                  <a:lnTo>
                    <a:pt x="2392990" y="745304"/>
                  </a:lnTo>
                  <a:lnTo>
                    <a:pt x="2396473" y="744058"/>
                  </a:lnTo>
                  <a:lnTo>
                    <a:pt x="2399957" y="742814"/>
                  </a:lnTo>
                  <a:lnTo>
                    <a:pt x="2403440" y="741572"/>
                  </a:lnTo>
                  <a:lnTo>
                    <a:pt x="2406923" y="744991"/>
                  </a:lnTo>
                  <a:lnTo>
                    <a:pt x="2410406" y="743752"/>
                  </a:lnTo>
                  <a:lnTo>
                    <a:pt x="2413890" y="745607"/>
                  </a:lnTo>
                  <a:lnTo>
                    <a:pt x="2417373" y="744372"/>
                  </a:lnTo>
                  <a:lnTo>
                    <a:pt x="2420856" y="743139"/>
                  </a:lnTo>
                  <a:lnTo>
                    <a:pt x="2424339" y="749587"/>
                  </a:lnTo>
                  <a:lnTo>
                    <a:pt x="2427823" y="748358"/>
                  </a:lnTo>
                  <a:lnTo>
                    <a:pt x="2431306" y="747131"/>
                  </a:lnTo>
                  <a:lnTo>
                    <a:pt x="2434789" y="745905"/>
                  </a:lnTo>
                  <a:lnTo>
                    <a:pt x="2438272" y="744681"/>
                  </a:lnTo>
                  <a:lnTo>
                    <a:pt x="2441756" y="743458"/>
                  </a:lnTo>
                  <a:lnTo>
                    <a:pt x="2445239" y="742237"/>
                  </a:lnTo>
                  <a:lnTo>
                    <a:pt x="2448722" y="753161"/>
                  </a:lnTo>
                  <a:lnTo>
                    <a:pt x="2452205" y="751946"/>
                  </a:lnTo>
                  <a:lnTo>
                    <a:pt x="2455689" y="750731"/>
                  </a:lnTo>
                  <a:lnTo>
                    <a:pt x="2459172" y="765913"/>
                  </a:lnTo>
                  <a:lnTo>
                    <a:pt x="2462655" y="764704"/>
                  </a:lnTo>
                  <a:lnTo>
                    <a:pt x="2466138" y="763498"/>
                  </a:lnTo>
                  <a:lnTo>
                    <a:pt x="2469622" y="762292"/>
                  </a:lnTo>
                  <a:lnTo>
                    <a:pt x="2473105" y="761088"/>
                  </a:lnTo>
                  <a:lnTo>
                    <a:pt x="2476588" y="759886"/>
                  </a:lnTo>
                  <a:lnTo>
                    <a:pt x="2480071" y="760159"/>
                  </a:lnTo>
                  <a:lnTo>
                    <a:pt x="2483555" y="758960"/>
                  </a:lnTo>
                  <a:lnTo>
                    <a:pt x="2487038" y="759605"/>
                  </a:lnTo>
                  <a:lnTo>
                    <a:pt x="2490521" y="759317"/>
                  </a:lnTo>
                  <a:lnTo>
                    <a:pt x="2494004" y="759030"/>
                  </a:lnTo>
                  <a:lnTo>
                    <a:pt x="2497488" y="762973"/>
                  </a:lnTo>
                  <a:lnTo>
                    <a:pt x="2500971" y="761783"/>
                  </a:lnTo>
                  <a:lnTo>
                    <a:pt x="2504454" y="760594"/>
                  </a:lnTo>
                  <a:lnTo>
                    <a:pt x="2507937" y="759406"/>
                  </a:lnTo>
                  <a:lnTo>
                    <a:pt x="2511421" y="759677"/>
                  </a:lnTo>
                  <a:lnTo>
                    <a:pt x="2514904" y="758493"/>
                  </a:lnTo>
                  <a:lnTo>
                    <a:pt x="2518387" y="757310"/>
                  </a:lnTo>
                  <a:lnTo>
                    <a:pt x="2521870" y="756128"/>
                  </a:lnTo>
                  <a:lnTo>
                    <a:pt x="2525354" y="756403"/>
                  </a:lnTo>
                  <a:lnTo>
                    <a:pt x="2528837" y="755225"/>
                  </a:lnTo>
                  <a:lnTo>
                    <a:pt x="2532320" y="755501"/>
                  </a:lnTo>
                  <a:lnTo>
                    <a:pt x="2535803" y="754325"/>
                  </a:lnTo>
                  <a:lnTo>
                    <a:pt x="2539287" y="754602"/>
                  </a:lnTo>
                  <a:lnTo>
                    <a:pt x="2542770" y="754878"/>
                  </a:lnTo>
                  <a:lnTo>
                    <a:pt x="2546253" y="753707"/>
                  </a:lnTo>
                  <a:lnTo>
                    <a:pt x="2549736" y="753984"/>
                  </a:lnTo>
                  <a:lnTo>
                    <a:pt x="2553220" y="752816"/>
                  </a:lnTo>
                  <a:lnTo>
                    <a:pt x="2556703" y="753094"/>
                  </a:lnTo>
                  <a:lnTo>
                    <a:pt x="2560186" y="753370"/>
                  </a:lnTo>
                  <a:lnTo>
                    <a:pt x="2563669" y="752207"/>
                  </a:lnTo>
                  <a:lnTo>
                    <a:pt x="2567153" y="752485"/>
                  </a:lnTo>
                  <a:lnTo>
                    <a:pt x="2570636" y="754195"/>
                  </a:lnTo>
                  <a:lnTo>
                    <a:pt x="2574119" y="753037"/>
                  </a:lnTo>
                  <a:lnTo>
                    <a:pt x="2577602" y="751880"/>
                  </a:lnTo>
                  <a:lnTo>
                    <a:pt x="2581085" y="750725"/>
                  </a:lnTo>
                  <a:lnTo>
                    <a:pt x="2584569" y="749571"/>
                  </a:lnTo>
                  <a:lnTo>
                    <a:pt x="2588052" y="748418"/>
                  </a:lnTo>
                  <a:lnTo>
                    <a:pt x="2591535" y="747267"/>
                  </a:lnTo>
                  <a:lnTo>
                    <a:pt x="2595018" y="751832"/>
                  </a:lnTo>
                  <a:lnTo>
                    <a:pt x="2598502" y="754944"/>
                  </a:lnTo>
                  <a:lnTo>
                    <a:pt x="2601985" y="753798"/>
                  </a:lnTo>
                  <a:lnTo>
                    <a:pt x="2605468" y="762503"/>
                  </a:lnTo>
                  <a:lnTo>
                    <a:pt x="2608951" y="761362"/>
                  </a:lnTo>
                  <a:lnTo>
                    <a:pt x="2612435" y="760222"/>
                  </a:lnTo>
                  <a:lnTo>
                    <a:pt x="2615918" y="759084"/>
                  </a:lnTo>
                  <a:lnTo>
                    <a:pt x="2619401" y="757946"/>
                  </a:lnTo>
                  <a:lnTo>
                    <a:pt x="2622884" y="759604"/>
                  </a:lnTo>
                  <a:lnTo>
                    <a:pt x="2626368" y="758469"/>
                  </a:lnTo>
                  <a:lnTo>
                    <a:pt x="2629851" y="762326"/>
                  </a:lnTo>
                  <a:lnTo>
                    <a:pt x="2633334" y="761763"/>
                  </a:lnTo>
                  <a:lnTo>
                    <a:pt x="2636817" y="760634"/>
                  </a:lnTo>
                  <a:lnTo>
                    <a:pt x="2640301" y="759506"/>
                  </a:lnTo>
                  <a:lnTo>
                    <a:pt x="2643784" y="759763"/>
                  </a:lnTo>
                  <a:lnTo>
                    <a:pt x="2647267" y="758638"/>
                  </a:lnTo>
                  <a:lnTo>
                    <a:pt x="2650750" y="763027"/>
                  </a:lnTo>
                  <a:lnTo>
                    <a:pt x="2654234" y="761905"/>
                  </a:lnTo>
                  <a:lnTo>
                    <a:pt x="2657717" y="763527"/>
                  </a:lnTo>
                  <a:lnTo>
                    <a:pt x="2661200" y="762408"/>
                  </a:lnTo>
                  <a:lnTo>
                    <a:pt x="2664683" y="761291"/>
                  </a:lnTo>
                  <a:lnTo>
                    <a:pt x="2668167" y="761543"/>
                  </a:lnTo>
                  <a:lnTo>
                    <a:pt x="2671650" y="760428"/>
                  </a:lnTo>
                  <a:lnTo>
                    <a:pt x="2675133" y="759315"/>
                  </a:lnTo>
                  <a:lnTo>
                    <a:pt x="2678616" y="759569"/>
                  </a:lnTo>
                  <a:lnTo>
                    <a:pt x="2682100" y="758459"/>
                  </a:lnTo>
                  <a:lnTo>
                    <a:pt x="2685583" y="758713"/>
                  </a:lnTo>
                  <a:lnTo>
                    <a:pt x="2689066" y="757606"/>
                  </a:lnTo>
                  <a:lnTo>
                    <a:pt x="2692549" y="756499"/>
                  </a:lnTo>
                  <a:lnTo>
                    <a:pt x="2696033" y="755846"/>
                  </a:lnTo>
                  <a:lnTo>
                    <a:pt x="2699516" y="755584"/>
                  </a:lnTo>
                  <a:lnTo>
                    <a:pt x="2702999" y="759977"/>
                  </a:lnTo>
                  <a:lnTo>
                    <a:pt x="2706482" y="762922"/>
                  </a:lnTo>
                  <a:lnTo>
                    <a:pt x="2709966" y="761824"/>
                  </a:lnTo>
                  <a:lnTo>
                    <a:pt x="2713449" y="760726"/>
                  </a:lnTo>
                  <a:lnTo>
                    <a:pt x="2716932" y="763656"/>
                  </a:lnTo>
                  <a:lnTo>
                    <a:pt x="2720415" y="762562"/>
                  </a:lnTo>
                  <a:lnTo>
                    <a:pt x="2723899" y="764142"/>
                  </a:lnTo>
                  <a:lnTo>
                    <a:pt x="2727382" y="763051"/>
                  </a:lnTo>
                  <a:lnTo>
                    <a:pt x="2730865" y="761961"/>
                  </a:lnTo>
                  <a:lnTo>
                    <a:pt x="2734348" y="760872"/>
                  </a:lnTo>
                  <a:lnTo>
                    <a:pt x="2737832" y="759784"/>
                  </a:lnTo>
                  <a:lnTo>
                    <a:pt x="2741315" y="764020"/>
                  </a:lnTo>
                  <a:lnTo>
                    <a:pt x="2744798" y="762936"/>
                  </a:lnTo>
                  <a:lnTo>
                    <a:pt x="2748281" y="764501"/>
                  </a:lnTo>
                  <a:lnTo>
                    <a:pt x="2751765" y="764740"/>
                  </a:lnTo>
                  <a:lnTo>
                    <a:pt x="2755248" y="763660"/>
                  </a:lnTo>
                  <a:lnTo>
                    <a:pt x="2758731" y="763900"/>
                  </a:lnTo>
                  <a:lnTo>
                    <a:pt x="2762214" y="764139"/>
                  </a:lnTo>
                  <a:lnTo>
                    <a:pt x="2765698" y="763063"/>
                  </a:lnTo>
                  <a:lnTo>
                    <a:pt x="2769181" y="763303"/>
                  </a:lnTo>
                  <a:lnTo>
                    <a:pt x="2772664" y="762229"/>
                  </a:lnTo>
                  <a:lnTo>
                    <a:pt x="2776147" y="761157"/>
                  </a:lnTo>
                  <a:lnTo>
                    <a:pt x="2779631" y="760085"/>
                  </a:lnTo>
                  <a:lnTo>
                    <a:pt x="2783114" y="759015"/>
                  </a:lnTo>
                  <a:lnTo>
                    <a:pt x="2786597" y="757946"/>
                  </a:lnTo>
                  <a:lnTo>
                    <a:pt x="2790080" y="756879"/>
                  </a:lnTo>
                  <a:lnTo>
                    <a:pt x="2793564" y="755812"/>
                  </a:lnTo>
                  <a:lnTo>
                    <a:pt x="2797047" y="754746"/>
                  </a:lnTo>
                  <a:lnTo>
                    <a:pt x="2800530" y="753682"/>
                  </a:lnTo>
                  <a:lnTo>
                    <a:pt x="2804013" y="752619"/>
                  </a:lnTo>
                  <a:lnTo>
                    <a:pt x="2807497" y="754185"/>
                  </a:lnTo>
                  <a:lnTo>
                    <a:pt x="2810980" y="753124"/>
                  </a:lnTo>
                  <a:lnTo>
                    <a:pt x="2814463" y="752065"/>
                  </a:lnTo>
                  <a:lnTo>
                    <a:pt x="2817946" y="751007"/>
                  </a:lnTo>
                  <a:lnTo>
                    <a:pt x="2821430" y="749950"/>
                  </a:lnTo>
                  <a:lnTo>
                    <a:pt x="2824913" y="750205"/>
                  </a:lnTo>
                  <a:lnTo>
                    <a:pt x="2828396" y="749151"/>
                  </a:lnTo>
                  <a:lnTo>
                    <a:pt x="2831879" y="749407"/>
                  </a:lnTo>
                  <a:lnTo>
                    <a:pt x="2835363" y="748355"/>
                  </a:lnTo>
                  <a:lnTo>
                    <a:pt x="2838846" y="747304"/>
                  </a:lnTo>
                  <a:lnTo>
                    <a:pt x="2842329" y="750171"/>
                  </a:lnTo>
                  <a:lnTo>
                    <a:pt x="2845812" y="749123"/>
                  </a:lnTo>
                  <a:lnTo>
                    <a:pt x="2849296" y="748076"/>
                  </a:lnTo>
                  <a:lnTo>
                    <a:pt x="2852779" y="747030"/>
                  </a:lnTo>
                  <a:lnTo>
                    <a:pt x="2856262" y="745985"/>
                  </a:lnTo>
                  <a:lnTo>
                    <a:pt x="2859745" y="747544"/>
                  </a:lnTo>
                  <a:lnTo>
                    <a:pt x="2863229" y="746502"/>
                  </a:lnTo>
                  <a:lnTo>
                    <a:pt x="2866712" y="745461"/>
                  </a:lnTo>
                  <a:lnTo>
                    <a:pt x="2870195" y="744421"/>
                  </a:lnTo>
                  <a:lnTo>
                    <a:pt x="2873678" y="743382"/>
                  </a:lnTo>
                  <a:lnTo>
                    <a:pt x="2877161" y="746235"/>
                  </a:lnTo>
                  <a:lnTo>
                    <a:pt x="2880645" y="751639"/>
                  </a:lnTo>
                  <a:lnTo>
                    <a:pt x="2884128" y="750605"/>
                  </a:lnTo>
                  <a:lnTo>
                    <a:pt x="2887611" y="749573"/>
                  </a:lnTo>
                  <a:lnTo>
                    <a:pt x="2891094" y="748541"/>
                  </a:lnTo>
                  <a:lnTo>
                    <a:pt x="2894578" y="751351"/>
                  </a:lnTo>
                  <a:lnTo>
                    <a:pt x="2898061" y="751822"/>
                  </a:lnTo>
                  <a:lnTo>
                    <a:pt x="2901544" y="751582"/>
                  </a:lnTo>
                  <a:lnTo>
                    <a:pt x="2905027" y="752090"/>
                  </a:lnTo>
                  <a:lnTo>
                    <a:pt x="2908511" y="751065"/>
                  </a:lnTo>
                  <a:lnTo>
                    <a:pt x="2911994" y="750041"/>
                  </a:lnTo>
                  <a:lnTo>
                    <a:pt x="2915477" y="755350"/>
                  </a:lnTo>
                  <a:lnTo>
                    <a:pt x="2918960" y="754329"/>
                  </a:lnTo>
                  <a:lnTo>
                    <a:pt x="2922444" y="753309"/>
                  </a:lnTo>
                  <a:lnTo>
                    <a:pt x="2925927" y="752290"/>
                  </a:lnTo>
                  <a:lnTo>
                    <a:pt x="2929410" y="751272"/>
                  </a:lnTo>
                  <a:lnTo>
                    <a:pt x="2932893" y="750255"/>
                  </a:lnTo>
                  <a:lnTo>
                    <a:pt x="2936377" y="749239"/>
                  </a:lnTo>
                  <a:lnTo>
                    <a:pt x="2939860" y="753258"/>
                  </a:lnTo>
                  <a:lnTo>
                    <a:pt x="2943343" y="755999"/>
                  </a:lnTo>
                  <a:lnTo>
                    <a:pt x="2946826" y="754987"/>
                  </a:lnTo>
                  <a:lnTo>
                    <a:pt x="2950310" y="763900"/>
                  </a:lnTo>
                  <a:lnTo>
                    <a:pt x="2953793" y="765353"/>
                  </a:lnTo>
                  <a:lnTo>
                    <a:pt x="2957276" y="764347"/>
                  </a:lnTo>
                  <a:lnTo>
                    <a:pt x="2960759" y="767019"/>
                  </a:lnTo>
                  <a:lnTo>
                    <a:pt x="2964243" y="766015"/>
                  </a:lnTo>
                  <a:lnTo>
                    <a:pt x="2967726" y="765012"/>
                  </a:lnTo>
                  <a:lnTo>
                    <a:pt x="2971209" y="767672"/>
                  </a:lnTo>
                  <a:lnTo>
                    <a:pt x="2974692" y="766672"/>
                  </a:lnTo>
                  <a:lnTo>
                    <a:pt x="2978176" y="772944"/>
                  </a:lnTo>
                  <a:lnTo>
                    <a:pt x="2981659" y="779149"/>
                  </a:lnTo>
                  <a:lnTo>
                    <a:pt x="2985142" y="778155"/>
                  </a:lnTo>
                  <a:lnTo>
                    <a:pt x="2988625" y="777161"/>
                  </a:lnTo>
                  <a:lnTo>
                    <a:pt x="2992109" y="776169"/>
                  </a:lnTo>
                  <a:lnTo>
                    <a:pt x="2995592" y="778755"/>
                  </a:lnTo>
                  <a:lnTo>
                    <a:pt x="2999075" y="777765"/>
                  </a:lnTo>
                  <a:lnTo>
                    <a:pt x="3002558" y="776776"/>
                  </a:lnTo>
                  <a:lnTo>
                    <a:pt x="3006042" y="778165"/>
                  </a:lnTo>
                  <a:lnTo>
                    <a:pt x="3009525" y="777178"/>
                  </a:lnTo>
                  <a:lnTo>
                    <a:pt x="3013008" y="778562"/>
                  </a:lnTo>
                  <a:lnTo>
                    <a:pt x="3016491" y="778760"/>
                  </a:lnTo>
                  <a:lnTo>
                    <a:pt x="3019975" y="777777"/>
                  </a:lnTo>
                  <a:lnTo>
                    <a:pt x="3023458" y="780332"/>
                  </a:lnTo>
                  <a:lnTo>
                    <a:pt x="3026941" y="784042"/>
                  </a:lnTo>
                  <a:lnTo>
                    <a:pt x="3030424" y="783063"/>
                  </a:lnTo>
                  <a:lnTo>
                    <a:pt x="3033908" y="784420"/>
                  </a:lnTo>
                  <a:lnTo>
                    <a:pt x="3037391" y="783444"/>
                  </a:lnTo>
                  <a:lnTo>
                    <a:pt x="3040874" y="783633"/>
                  </a:lnTo>
                  <a:lnTo>
                    <a:pt x="3044357" y="790765"/>
                  </a:lnTo>
                  <a:lnTo>
                    <a:pt x="3047841" y="789793"/>
                  </a:lnTo>
                  <a:lnTo>
                    <a:pt x="3051324" y="788822"/>
                  </a:lnTo>
                  <a:lnTo>
                    <a:pt x="3054807" y="787852"/>
                  </a:lnTo>
                  <a:lnTo>
                    <a:pt x="3058290" y="786883"/>
                  </a:lnTo>
                  <a:lnTo>
                    <a:pt x="3061774" y="788216"/>
                  </a:lnTo>
                  <a:lnTo>
                    <a:pt x="3065257" y="787249"/>
                  </a:lnTo>
                  <a:lnTo>
                    <a:pt x="3068740" y="787432"/>
                  </a:lnTo>
                  <a:lnTo>
                    <a:pt x="3072223" y="787614"/>
                  </a:lnTo>
                  <a:lnTo>
                    <a:pt x="3075707" y="786651"/>
                  </a:lnTo>
                  <a:lnTo>
                    <a:pt x="3079190" y="785688"/>
                  </a:lnTo>
                  <a:lnTo>
                    <a:pt x="3082673" y="784726"/>
                  </a:lnTo>
                  <a:lnTo>
                    <a:pt x="3086156" y="786681"/>
                  </a:lnTo>
                  <a:lnTo>
                    <a:pt x="3089640" y="786238"/>
                  </a:lnTo>
                  <a:lnTo>
                    <a:pt x="3093123" y="785280"/>
                  </a:lnTo>
                  <a:lnTo>
                    <a:pt x="3096606" y="784322"/>
                  </a:lnTo>
                  <a:lnTo>
                    <a:pt x="3100089" y="786784"/>
                  </a:lnTo>
                  <a:lnTo>
                    <a:pt x="3103573" y="785829"/>
                  </a:lnTo>
                  <a:lnTo>
                    <a:pt x="3107056" y="788376"/>
                  </a:lnTo>
                  <a:lnTo>
                    <a:pt x="3110539" y="787657"/>
                  </a:lnTo>
                  <a:lnTo>
                    <a:pt x="3114022" y="786938"/>
                  </a:lnTo>
                  <a:lnTo>
                    <a:pt x="3117506" y="786220"/>
                  </a:lnTo>
                  <a:lnTo>
                    <a:pt x="3120989" y="785503"/>
                  </a:lnTo>
                  <a:lnTo>
                    <a:pt x="3124472" y="785048"/>
                  </a:lnTo>
                  <a:lnTo>
                    <a:pt x="3127955" y="784799"/>
                  </a:lnTo>
                  <a:lnTo>
                    <a:pt x="3131439" y="786149"/>
                  </a:lnTo>
                  <a:lnTo>
                    <a:pt x="3134922" y="787454"/>
                  </a:lnTo>
                  <a:lnTo>
                    <a:pt x="3138405" y="786509"/>
                  </a:lnTo>
                  <a:lnTo>
                    <a:pt x="3141888" y="785566"/>
                  </a:lnTo>
                  <a:lnTo>
                    <a:pt x="3145372" y="784623"/>
                  </a:lnTo>
                  <a:lnTo>
                    <a:pt x="3148855" y="783681"/>
                  </a:lnTo>
                  <a:lnTo>
                    <a:pt x="3152338" y="784986"/>
                  </a:lnTo>
                  <a:lnTo>
                    <a:pt x="3155821" y="784046"/>
                  </a:lnTo>
                  <a:lnTo>
                    <a:pt x="3159304" y="784228"/>
                  </a:lnTo>
                  <a:lnTo>
                    <a:pt x="3162788" y="784409"/>
                  </a:lnTo>
                  <a:lnTo>
                    <a:pt x="3166271" y="783472"/>
                  </a:lnTo>
                  <a:lnTo>
                    <a:pt x="3169754" y="783654"/>
                  </a:lnTo>
                  <a:lnTo>
                    <a:pt x="3173237" y="782719"/>
                  </a:lnTo>
                  <a:lnTo>
                    <a:pt x="3176721" y="782902"/>
                  </a:lnTo>
                  <a:lnTo>
                    <a:pt x="3180204" y="781969"/>
                  </a:lnTo>
                  <a:lnTo>
                    <a:pt x="3183687" y="781037"/>
                  </a:lnTo>
                  <a:lnTo>
                    <a:pt x="3187170" y="784557"/>
                  </a:lnTo>
                  <a:lnTo>
                    <a:pt x="3190654" y="784736"/>
                  </a:lnTo>
                  <a:lnTo>
                    <a:pt x="3194137" y="783807"/>
                  </a:lnTo>
                  <a:lnTo>
                    <a:pt x="3197620" y="789500"/>
                  </a:lnTo>
                  <a:lnTo>
                    <a:pt x="3201103" y="788574"/>
                  </a:lnTo>
                  <a:lnTo>
                    <a:pt x="3204587" y="789843"/>
                  </a:lnTo>
                  <a:lnTo>
                    <a:pt x="3208070" y="796550"/>
                  </a:lnTo>
                  <a:lnTo>
                    <a:pt x="3211553" y="795628"/>
                  </a:lnTo>
                  <a:lnTo>
                    <a:pt x="3215036" y="794708"/>
                  </a:lnTo>
                  <a:lnTo>
                    <a:pt x="3218520" y="794872"/>
                  </a:lnTo>
                  <a:lnTo>
                    <a:pt x="3222003" y="793953"/>
                  </a:lnTo>
                  <a:lnTo>
                    <a:pt x="3225486" y="796279"/>
                  </a:lnTo>
                  <a:lnTo>
                    <a:pt x="3228969" y="795363"/>
                  </a:lnTo>
                  <a:lnTo>
                    <a:pt x="3232453" y="794447"/>
                  </a:lnTo>
                  <a:lnTo>
                    <a:pt x="3235936" y="795688"/>
                  </a:lnTo>
                  <a:lnTo>
                    <a:pt x="3239419" y="794774"/>
                  </a:lnTo>
                  <a:lnTo>
                    <a:pt x="3242902" y="794937"/>
                  </a:lnTo>
                  <a:lnTo>
                    <a:pt x="3246386" y="794025"/>
                  </a:lnTo>
                  <a:lnTo>
                    <a:pt x="3249869" y="795262"/>
                  </a:lnTo>
                  <a:lnTo>
                    <a:pt x="3253352" y="798629"/>
                  </a:lnTo>
                  <a:lnTo>
                    <a:pt x="3256835" y="797721"/>
                  </a:lnTo>
                  <a:lnTo>
                    <a:pt x="3260319" y="797880"/>
                  </a:lnTo>
                  <a:lnTo>
                    <a:pt x="3263802" y="798037"/>
                  </a:lnTo>
                  <a:lnTo>
                    <a:pt x="3267285" y="797132"/>
                  </a:lnTo>
                  <a:lnTo>
                    <a:pt x="3270768" y="798352"/>
                  </a:lnTo>
                  <a:lnTo>
                    <a:pt x="3274252" y="797449"/>
                  </a:lnTo>
                  <a:lnTo>
                    <a:pt x="3277735" y="798666"/>
                  </a:lnTo>
                  <a:lnTo>
                    <a:pt x="3281218" y="797764"/>
                  </a:lnTo>
                  <a:lnTo>
                    <a:pt x="3284701" y="796863"/>
                  </a:lnTo>
                  <a:lnTo>
                    <a:pt x="3288185" y="806475"/>
                  </a:lnTo>
                  <a:lnTo>
                    <a:pt x="3291668" y="811814"/>
                  </a:lnTo>
                  <a:lnTo>
                    <a:pt x="3295151" y="810919"/>
                  </a:lnTo>
                  <a:lnTo>
                    <a:pt x="3298634" y="814153"/>
                  </a:lnTo>
                  <a:lnTo>
                    <a:pt x="3302118" y="813260"/>
                  </a:lnTo>
                  <a:lnTo>
                    <a:pt x="3305601" y="812368"/>
                  </a:lnTo>
                  <a:lnTo>
                    <a:pt x="3309084" y="813533"/>
                  </a:lnTo>
                  <a:lnTo>
                    <a:pt x="3312567" y="812643"/>
                  </a:lnTo>
                  <a:lnTo>
                    <a:pt x="3316051" y="811753"/>
                  </a:lnTo>
                  <a:lnTo>
                    <a:pt x="3319534" y="810864"/>
                  </a:lnTo>
                  <a:lnTo>
                    <a:pt x="3323017" y="809976"/>
                  </a:lnTo>
                  <a:lnTo>
                    <a:pt x="3326500" y="814211"/>
                  </a:lnTo>
                  <a:lnTo>
                    <a:pt x="3329984" y="813325"/>
                  </a:lnTo>
                  <a:lnTo>
                    <a:pt x="3333467" y="817527"/>
                  </a:lnTo>
                  <a:lnTo>
                    <a:pt x="3336950" y="828712"/>
                  </a:lnTo>
                  <a:lnTo>
                    <a:pt x="3340433" y="827831"/>
                  </a:lnTo>
                  <a:lnTo>
                    <a:pt x="3343917" y="826952"/>
                  </a:lnTo>
                  <a:lnTo>
                    <a:pt x="3347400" y="826073"/>
                  </a:lnTo>
                  <a:lnTo>
                    <a:pt x="3350883" y="825195"/>
                  </a:lnTo>
                  <a:lnTo>
                    <a:pt x="3354366" y="824318"/>
                  </a:lnTo>
                  <a:lnTo>
                    <a:pt x="3357850" y="823441"/>
                  </a:lnTo>
                  <a:lnTo>
                    <a:pt x="3361333" y="822566"/>
                  </a:lnTo>
                  <a:lnTo>
                    <a:pt x="3364816" y="821691"/>
                  </a:lnTo>
                  <a:lnTo>
                    <a:pt x="3368299" y="821815"/>
                  </a:lnTo>
                  <a:lnTo>
                    <a:pt x="3371783" y="820941"/>
                  </a:lnTo>
                  <a:lnTo>
                    <a:pt x="3375266" y="820069"/>
                  </a:lnTo>
                  <a:lnTo>
                    <a:pt x="3378749" y="822185"/>
                  </a:lnTo>
                  <a:lnTo>
                    <a:pt x="3382232" y="822307"/>
                  </a:lnTo>
                  <a:lnTo>
                    <a:pt x="3385716" y="821438"/>
                  </a:lnTo>
                  <a:lnTo>
                    <a:pt x="3389199" y="820569"/>
                  </a:lnTo>
                  <a:lnTo>
                    <a:pt x="3392682" y="819701"/>
                  </a:lnTo>
                  <a:lnTo>
                    <a:pt x="3396165" y="820817"/>
                  </a:lnTo>
                  <a:lnTo>
                    <a:pt x="3399649" y="822917"/>
                  </a:lnTo>
                  <a:lnTo>
                    <a:pt x="3403132" y="822052"/>
                  </a:lnTo>
                  <a:lnTo>
                    <a:pt x="3406615" y="824143"/>
                  </a:lnTo>
                  <a:lnTo>
                    <a:pt x="3410098" y="823280"/>
                  </a:lnTo>
                  <a:lnTo>
                    <a:pt x="3413582" y="822418"/>
                  </a:lnTo>
                  <a:lnTo>
                    <a:pt x="3417065" y="825480"/>
                  </a:lnTo>
                  <a:lnTo>
                    <a:pt x="3420548" y="824620"/>
                  </a:lnTo>
                  <a:lnTo>
                    <a:pt x="3424031" y="827664"/>
                  </a:lnTo>
                  <a:lnTo>
                    <a:pt x="3427515" y="826806"/>
                  </a:lnTo>
                  <a:lnTo>
                    <a:pt x="3430998" y="825948"/>
                  </a:lnTo>
                  <a:lnTo>
                    <a:pt x="3434481" y="826065"/>
                  </a:lnTo>
                  <a:lnTo>
                    <a:pt x="3437964" y="825209"/>
                  </a:lnTo>
                  <a:lnTo>
                    <a:pt x="3441447" y="824354"/>
                  </a:lnTo>
                  <a:lnTo>
                    <a:pt x="3444931" y="824472"/>
                  </a:lnTo>
                  <a:lnTo>
                    <a:pt x="3448414" y="823619"/>
                  </a:lnTo>
                  <a:lnTo>
                    <a:pt x="3451897" y="825676"/>
                  </a:lnTo>
                  <a:lnTo>
                    <a:pt x="3455380" y="827724"/>
                  </a:lnTo>
                  <a:lnTo>
                    <a:pt x="3458864" y="826873"/>
                  </a:lnTo>
                  <a:lnTo>
                    <a:pt x="3462347" y="829872"/>
                  </a:lnTo>
                  <a:lnTo>
                    <a:pt x="3465830" y="829024"/>
                  </a:lnTo>
                  <a:lnTo>
                    <a:pt x="3469313" y="829136"/>
                  </a:lnTo>
                  <a:lnTo>
                    <a:pt x="3472797" y="829248"/>
                  </a:lnTo>
                  <a:lnTo>
                    <a:pt x="3476280" y="828402"/>
                  </a:lnTo>
                  <a:lnTo>
                    <a:pt x="3479763" y="828514"/>
                  </a:lnTo>
                  <a:lnTo>
                    <a:pt x="3483246" y="827670"/>
                  </a:lnTo>
                  <a:lnTo>
                    <a:pt x="3483246" y="828626"/>
                  </a:lnTo>
                  <a:lnTo>
                    <a:pt x="3483246" y="829581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3170068"/>
              <a:ext cx="3483246" cy="2381999"/>
            </a:xfrm>
            <a:custGeom>
              <a:avLst/>
              <a:gdLst/>
              <a:ahLst/>
              <a:cxnLst/>
              <a:rect l="0" t="0" r="0" b="0"/>
              <a:pathLst>
                <a:path w="3483246" h="2381999">
                  <a:moveTo>
                    <a:pt x="0" y="2381999"/>
                  </a:moveTo>
                  <a:lnTo>
                    <a:pt x="3483" y="1051562"/>
                  </a:lnTo>
                  <a:lnTo>
                    <a:pt x="6966" y="456554"/>
                  </a:lnTo>
                  <a:lnTo>
                    <a:pt x="10449" y="119231"/>
                  </a:lnTo>
                  <a:lnTo>
                    <a:pt x="13932" y="1051562"/>
                  </a:lnTo>
                  <a:lnTo>
                    <a:pt x="17416" y="863912"/>
                  </a:lnTo>
                  <a:lnTo>
                    <a:pt x="20899" y="706353"/>
                  </a:lnTo>
                  <a:lnTo>
                    <a:pt x="24382" y="572183"/>
                  </a:lnTo>
                  <a:lnTo>
                    <a:pt x="27865" y="456554"/>
                  </a:lnTo>
                  <a:lnTo>
                    <a:pt x="31349" y="355872"/>
                  </a:lnTo>
                  <a:lnTo>
                    <a:pt x="34832" y="267414"/>
                  </a:lnTo>
                  <a:lnTo>
                    <a:pt x="38315" y="189082"/>
                  </a:lnTo>
                  <a:lnTo>
                    <a:pt x="41798" y="119231"/>
                  </a:lnTo>
                  <a:lnTo>
                    <a:pt x="45282" y="56554"/>
                  </a:lnTo>
                  <a:lnTo>
                    <a:pt x="48765" y="0"/>
                  </a:lnTo>
                  <a:lnTo>
                    <a:pt x="52248" y="119231"/>
                  </a:lnTo>
                  <a:lnTo>
                    <a:pt x="55731" y="68569"/>
                  </a:lnTo>
                  <a:lnTo>
                    <a:pt x="59215" y="291573"/>
                  </a:lnTo>
                  <a:lnTo>
                    <a:pt x="62698" y="355872"/>
                  </a:lnTo>
                  <a:lnTo>
                    <a:pt x="66181" y="310259"/>
                  </a:lnTo>
                  <a:lnTo>
                    <a:pt x="69664" y="267414"/>
                  </a:lnTo>
                  <a:lnTo>
                    <a:pt x="73148" y="227094"/>
                  </a:lnTo>
                  <a:lnTo>
                    <a:pt x="76631" y="374954"/>
                  </a:lnTo>
                  <a:lnTo>
                    <a:pt x="80114" y="493280"/>
                  </a:lnTo>
                  <a:lnTo>
                    <a:pt x="83597" y="456554"/>
                  </a:lnTo>
                  <a:lnTo>
                    <a:pt x="87081" y="421483"/>
                  </a:lnTo>
                  <a:lnTo>
                    <a:pt x="90564" y="387955"/>
                  </a:lnTo>
                  <a:lnTo>
                    <a:pt x="94047" y="355872"/>
                  </a:lnTo>
                  <a:lnTo>
                    <a:pt x="97530" y="325143"/>
                  </a:lnTo>
                  <a:lnTo>
                    <a:pt x="101014" y="295682"/>
                  </a:lnTo>
                  <a:lnTo>
                    <a:pt x="104497" y="334459"/>
                  </a:lnTo>
                  <a:lnTo>
                    <a:pt x="107980" y="633164"/>
                  </a:lnTo>
                  <a:lnTo>
                    <a:pt x="111463" y="605521"/>
                  </a:lnTo>
                  <a:lnTo>
                    <a:pt x="114947" y="578746"/>
                  </a:lnTo>
                  <a:lnTo>
                    <a:pt x="118430" y="597399"/>
                  </a:lnTo>
                  <a:lnTo>
                    <a:pt x="121913" y="572183"/>
                  </a:lnTo>
                  <a:lnTo>
                    <a:pt x="125396" y="547704"/>
                  </a:lnTo>
                  <a:lnTo>
                    <a:pt x="128880" y="523931"/>
                  </a:lnTo>
                  <a:lnTo>
                    <a:pt x="132363" y="583551"/>
                  </a:lnTo>
                  <a:lnTo>
                    <a:pt x="135846" y="599628"/>
                  </a:lnTo>
                  <a:lnTo>
                    <a:pt x="139329" y="577601"/>
                  </a:lnTo>
                  <a:lnTo>
                    <a:pt x="142813" y="556137"/>
                  </a:lnTo>
                  <a:lnTo>
                    <a:pt x="146296" y="535215"/>
                  </a:lnTo>
                  <a:lnTo>
                    <a:pt x="149779" y="514814"/>
                  </a:lnTo>
                  <a:lnTo>
                    <a:pt x="153262" y="531779"/>
                  </a:lnTo>
                  <a:lnTo>
                    <a:pt x="156746" y="512300"/>
                  </a:lnTo>
                  <a:lnTo>
                    <a:pt x="160229" y="528631"/>
                  </a:lnTo>
                  <a:lnTo>
                    <a:pt x="163712" y="509993"/>
                  </a:lnTo>
                  <a:lnTo>
                    <a:pt x="167195" y="491778"/>
                  </a:lnTo>
                  <a:lnTo>
                    <a:pt x="170679" y="473969"/>
                  </a:lnTo>
                  <a:lnTo>
                    <a:pt x="174162" y="456554"/>
                  </a:lnTo>
                  <a:lnTo>
                    <a:pt x="177645" y="439520"/>
                  </a:lnTo>
                  <a:lnTo>
                    <a:pt x="181128" y="422855"/>
                  </a:lnTo>
                  <a:lnTo>
                    <a:pt x="184612" y="406546"/>
                  </a:lnTo>
                  <a:lnTo>
                    <a:pt x="188095" y="424124"/>
                  </a:lnTo>
                  <a:lnTo>
                    <a:pt x="191578" y="408410"/>
                  </a:lnTo>
                  <a:lnTo>
                    <a:pt x="195061" y="393017"/>
                  </a:lnTo>
                  <a:lnTo>
                    <a:pt x="198545" y="377934"/>
                  </a:lnTo>
                  <a:lnTo>
                    <a:pt x="202028" y="363153"/>
                  </a:lnTo>
                  <a:lnTo>
                    <a:pt x="205511" y="380704"/>
                  </a:lnTo>
                  <a:lnTo>
                    <a:pt x="208994" y="397383"/>
                  </a:lnTo>
                  <a:lnTo>
                    <a:pt x="212478" y="383286"/>
                  </a:lnTo>
                  <a:lnTo>
                    <a:pt x="215961" y="369451"/>
                  </a:lnTo>
                  <a:lnTo>
                    <a:pt x="219444" y="355872"/>
                  </a:lnTo>
                  <a:lnTo>
                    <a:pt x="222927" y="342542"/>
                  </a:lnTo>
                  <a:lnTo>
                    <a:pt x="226411" y="329453"/>
                  </a:lnTo>
                  <a:lnTo>
                    <a:pt x="229894" y="316599"/>
                  </a:lnTo>
                  <a:lnTo>
                    <a:pt x="233377" y="303975"/>
                  </a:lnTo>
                  <a:lnTo>
                    <a:pt x="236860" y="456554"/>
                  </a:lnTo>
                  <a:lnTo>
                    <a:pt x="240344" y="443993"/>
                  </a:lnTo>
                  <a:lnTo>
                    <a:pt x="243827" y="431633"/>
                  </a:lnTo>
                  <a:lnTo>
                    <a:pt x="247310" y="419469"/>
                  </a:lnTo>
                  <a:lnTo>
                    <a:pt x="250793" y="432334"/>
                  </a:lnTo>
                  <a:lnTo>
                    <a:pt x="254277" y="420504"/>
                  </a:lnTo>
                  <a:lnTo>
                    <a:pt x="257760" y="408855"/>
                  </a:lnTo>
                  <a:lnTo>
                    <a:pt x="261243" y="445004"/>
                  </a:lnTo>
                  <a:lnTo>
                    <a:pt x="264726" y="433624"/>
                  </a:lnTo>
                  <a:lnTo>
                    <a:pt x="268210" y="445306"/>
                  </a:lnTo>
                  <a:lnTo>
                    <a:pt x="271693" y="456554"/>
                  </a:lnTo>
                  <a:lnTo>
                    <a:pt x="275176" y="445592"/>
                  </a:lnTo>
                  <a:lnTo>
                    <a:pt x="278659" y="434783"/>
                  </a:lnTo>
                  <a:lnTo>
                    <a:pt x="282143" y="467127"/>
                  </a:lnTo>
                  <a:lnTo>
                    <a:pt x="285626" y="456554"/>
                  </a:lnTo>
                  <a:lnTo>
                    <a:pt x="289109" y="466874"/>
                  </a:lnTo>
                  <a:lnTo>
                    <a:pt x="292592" y="456554"/>
                  </a:lnTo>
                  <a:lnTo>
                    <a:pt x="296075" y="486474"/>
                  </a:lnTo>
                  <a:lnTo>
                    <a:pt x="299559" y="476374"/>
                  </a:lnTo>
                  <a:lnTo>
                    <a:pt x="303042" y="466402"/>
                  </a:lnTo>
                  <a:lnTo>
                    <a:pt x="306525" y="456554"/>
                  </a:lnTo>
                  <a:lnTo>
                    <a:pt x="310008" y="466181"/>
                  </a:lnTo>
                  <a:lnTo>
                    <a:pt x="313492" y="456554"/>
                  </a:lnTo>
                  <a:lnTo>
                    <a:pt x="316975" y="484530"/>
                  </a:lnTo>
                  <a:lnTo>
                    <a:pt x="320458" y="475094"/>
                  </a:lnTo>
                  <a:lnTo>
                    <a:pt x="323941" y="501764"/>
                  </a:lnTo>
                  <a:lnTo>
                    <a:pt x="327425" y="576796"/>
                  </a:lnTo>
                  <a:lnTo>
                    <a:pt x="330908" y="567595"/>
                  </a:lnTo>
                  <a:lnTo>
                    <a:pt x="334391" y="558494"/>
                  </a:lnTo>
                  <a:lnTo>
                    <a:pt x="337874" y="549493"/>
                  </a:lnTo>
                  <a:lnTo>
                    <a:pt x="341358" y="540588"/>
                  </a:lnTo>
                  <a:lnTo>
                    <a:pt x="344841" y="547704"/>
                  </a:lnTo>
                  <a:lnTo>
                    <a:pt x="348324" y="538979"/>
                  </a:lnTo>
                  <a:lnTo>
                    <a:pt x="351807" y="530346"/>
                  </a:lnTo>
                  <a:lnTo>
                    <a:pt x="355291" y="521804"/>
                  </a:lnTo>
                  <a:lnTo>
                    <a:pt x="358774" y="513350"/>
                  </a:lnTo>
                  <a:lnTo>
                    <a:pt x="362257" y="535940"/>
                  </a:lnTo>
                  <a:lnTo>
                    <a:pt x="365740" y="527639"/>
                  </a:lnTo>
                  <a:lnTo>
                    <a:pt x="369224" y="519422"/>
                  </a:lnTo>
                  <a:lnTo>
                    <a:pt x="372707" y="526358"/>
                  </a:lnTo>
                  <a:lnTo>
                    <a:pt x="376190" y="518295"/>
                  </a:lnTo>
                  <a:lnTo>
                    <a:pt x="379673" y="554055"/>
                  </a:lnTo>
                  <a:lnTo>
                    <a:pt x="383157" y="546124"/>
                  </a:lnTo>
                  <a:lnTo>
                    <a:pt x="386640" y="552386"/>
                  </a:lnTo>
                  <a:lnTo>
                    <a:pt x="390123" y="558494"/>
                  </a:lnTo>
                  <a:lnTo>
                    <a:pt x="393606" y="550773"/>
                  </a:lnTo>
                  <a:lnTo>
                    <a:pt x="397090" y="570274"/>
                  </a:lnTo>
                  <a:lnTo>
                    <a:pt x="400573" y="562682"/>
                  </a:lnTo>
                  <a:lnTo>
                    <a:pt x="404056" y="555159"/>
                  </a:lnTo>
                  <a:lnTo>
                    <a:pt x="407539" y="586925"/>
                  </a:lnTo>
                  <a:lnTo>
                    <a:pt x="411023" y="579521"/>
                  </a:lnTo>
                  <a:lnTo>
                    <a:pt x="414506" y="572183"/>
                  </a:lnTo>
                  <a:lnTo>
                    <a:pt x="417989" y="564908"/>
                  </a:lnTo>
                  <a:lnTo>
                    <a:pt x="421472" y="557696"/>
                  </a:lnTo>
                  <a:lnTo>
                    <a:pt x="424956" y="563230"/>
                  </a:lnTo>
                  <a:lnTo>
                    <a:pt x="428439" y="556137"/>
                  </a:lnTo>
                  <a:lnTo>
                    <a:pt x="431922" y="549103"/>
                  </a:lnTo>
                  <a:lnTo>
                    <a:pt x="435405" y="542130"/>
                  </a:lnTo>
                  <a:lnTo>
                    <a:pt x="438889" y="535215"/>
                  </a:lnTo>
                  <a:lnTo>
                    <a:pt x="442372" y="540841"/>
                  </a:lnTo>
                  <a:lnTo>
                    <a:pt x="445855" y="546346"/>
                  </a:lnTo>
                  <a:lnTo>
                    <a:pt x="449338" y="539591"/>
                  </a:lnTo>
                  <a:lnTo>
                    <a:pt x="452822" y="592028"/>
                  </a:lnTo>
                  <a:lnTo>
                    <a:pt x="456305" y="585361"/>
                  </a:lnTo>
                  <a:lnTo>
                    <a:pt x="459788" y="578746"/>
                  </a:lnTo>
                  <a:lnTo>
                    <a:pt x="463271" y="572183"/>
                  </a:lnTo>
                  <a:lnTo>
                    <a:pt x="466755" y="565671"/>
                  </a:lnTo>
                  <a:lnTo>
                    <a:pt x="470238" y="592875"/>
                  </a:lnTo>
                  <a:lnTo>
                    <a:pt x="473721" y="586454"/>
                  </a:lnTo>
                  <a:lnTo>
                    <a:pt x="477204" y="580081"/>
                  </a:lnTo>
                  <a:lnTo>
                    <a:pt x="480688" y="584697"/>
                  </a:lnTo>
                  <a:lnTo>
                    <a:pt x="484171" y="578416"/>
                  </a:lnTo>
                  <a:lnTo>
                    <a:pt x="487654" y="572183"/>
                  </a:lnTo>
                  <a:lnTo>
                    <a:pt x="491137" y="608441"/>
                  </a:lnTo>
                  <a:lnTo>
                    <a:pt x="494621" y="602289"/>
                  </a:lnTo>
                  <a:lnTo>
                    <a:pt x="498104" y="596181"/>
                  </a:lnTo>
                  <a:lnTo>
                    <a:pt x="501587" y="590117"/>
                  </a:lnTo>
                  <a:lnTo>
                    <a:pt x="505070" y="604573"/>
                  </a:lnTo>
                  <a:lnTo>
                    <a:pt x="508554" y="618603"/>
                  </a:lnTo>
                  <a:lnTo>
                    <a:pt x="512037" y="612660"/>
                  </a:lnTo>
                  <a:lnTo>
                    <a:pt x="515520" y="606758"/>
                  </a:lnTo>
                  <a:lnTo>
                    <a:pt x="519003" y="630082"/>
                  </a:lnTo>
                  <a:lnTo>
                    <a:pt x="522487" y="624258"/>
                  </a:lnTo>
                  <a:lnTo>
                    <a:pt x="525970" y="627989"/>
                  </a:lnTo>
                  <a:lnTo>
                    <a:pt x="529453" y="622241"/>
                  </a:lnTo>
                  <a:lnTo>
                    <a:pt x="532936" y="635258"/>
                  </a:lnTo>
                  <a:lnTo>
                    <a:pt x="536420" y="629585"/>
                  </a:lnTo>
                  <a:lnTo>
                    <a:pt x="539903" y="623949"/>
                  </a:lnTo>
                  <a:lnTo>
                    <a:pt x="543386" y="645706"/>
                  </a:lnTo>
                  <a:lnTo>
                    <a:pt x="546869" y="657913"/>
                  </a:lnTo>
                  <a:lnTo>
                    <a:pt x="550353" y="652385"/>
                  </a:lnTo>
                  <a:lnTo>
                    <a:pt x="553836" y="646891"/>
                  </a:lnTo>
                  <a:lnTo>
                    <a:pt x="557319" y="641431"/>
                  </a:lnTo>
                  <a:lnTo>
                    <a:pt x="560802" y="644758"/>
                  </a:lnTo>
                  <a:lnTo>
                    <a:pt x="564286" y="639366"/>
                  </a:lnTo>
                  <a:lnTo>
                    <a:pt x="567769" y="634007"/>
                  </a:lnTo>
                  <a:lnTo>
                    <a:pt x="571252" y="628681"/>
                  </a:lnTo>
                  <a:lnTo>
                    <a:pt x="574735" y="623387"/>
                  </a:lnTo>
                  <a:lnTo>
                    <a:pt x="578218" y="618126"/>
                  </a:lnTo>
                  <a:lnTo>
                    <a:pt x="581702" y="612897"/>
                  </a:lnTo>
                  <a:lnTo>
                    <a:pt x="585185" y="607700"/>
                  </a:lnTo>
                  <a:lnTo>
                    <a:pt x="588668" y="611196"/>
                  </a:lnTo>
                  <a:lnTo>
                    <a:pt x="592151" y="606060"/>
                  </a:lnTo>
                  <a:lnTo>
                    <a:pt x="595635" y="600955"/>
                  </a:lnTo>
                  <a:lnTo>
                    <a:pt x="599118" y="595880"/>
                  </a:lnTo>
                  <a:lnTo>
                    <a:pt x="602601" y="590836"/>
                  </a:lnTo>
                  <a:lnTo>
                    <a:pt x="606084" y="594393"/>
                  </a:lnTo>
                  <a:lnTo>
                    <a:pt x="609568" y="614637"/>
                  </a:lnTo>
                  <a:lnTo>
                    <a:pt x="613051" y="609676"/>
                  </a:lnTo>
                  <a:lnTo>
                    <a:pt x="616534" y="612996"/>
                  </a:lnTo>
                  <a:lnTo>
                    <a:pt x="620017" y="624365"/>
                  </a:lnTo>
                  <a:lnTo>
                    <a:pt x="623501" y="619487"/>
                  </a:lnTo>
                  <a:lnTo>
                    <a:pt x="626984" y="614637"/>
                  </a:lnTo>
                  <a:lnTo>
                    <a:pt x="630467" y="609814"/>
                  </a:lnTo>
                  <a:lnTo>
                    <a:pt x="633950" y="613041"/>
                  </a:lnTo>
                  <a:lnTo>
                    <a:pt x="637434" y="608271"/>
                  </a:lnTo>
                  <a:lnTo>
                    <a:pt x="640917" y="603527"/>
                  </a:lnTo>
                  <a:lnTo>
                    <a:pt x="644400" y="598809"/>
                  </a:lnTo>
                  <a:lnTo>
                    <a:pt x="647883" y="594118"/>
                  </a:lnTo>
                  <a:lnTo>
                    <a:pt x="651367" y="589452"/>
                  </a:lnTo>
                  <a:lnTo>
                    <a:pt x="654850" y="600634"/>
                  </a:lnTo>
                  <a:lnTo>
                    <a:pt x="658333" y="596017"/>
                  </a:lnTo>
                  <a:lnTo>
                    <a:pt x="661816" y="591425"/>
                  </a:lnTo>
                  <a:lnTo>
                    <a:pt x="665300" y="610067"/>
                  </a:lnTo>
                  <a:lnTo>
                    <a:pt x="668783" y="605521"/>
                  </a:lnTo>
                  <a:lnTo>
                    <a:pt x="672266" y="616139"/>
                  </a:lnTo>
                  <a:lnTo>
                    <a:pt x="675749" y="611640"/>
                  </a:lnTo>
                  <a:lnTo>
                    <a:pt x="679233" y="622047"/>
                  </a:lnTo>
                  <a:lnTo>
                    <a:pt x="682716" y="624941"/>
                  </a:lnTo>
                  <a:lnTo>
                    <a:pt x="686199" y="620510"/>
                  </a:lnTo>
                  <a:lnTo>
                    <a:pt x="689682" y="616101"/>
                  </a:lnTo>
                  <a:lnTo>
                    <a:pt x="693166" y="611715"/>
                  </a:lnTo>
                  <a:lnTo>
                    <a:pt x="696649" y="614637"/>
                  </a:lnTo>
                  <a:lnTo>
                    <a:pt x="700132" y="610295"/>
                  </a:lnTo>
                  <a:lnTo>
                    <a:pt x="703615" y="605975"/>
                  </a:lnTo>
                  <a:lnTo>
                    <a:pt x="707099" y="608900"/>
                  </a:lnTo>
                  <a:lnTo>
                    <a:pt x="710582" y="618894"/>
                  </a:lnTo>
                  <a:lnTo>
                    <a:pt x="714065" y="614637"/>
                  </a:lnTo>
                  <a:lnTo>
                    <a:pt x="717548" y="638266"/>
                  </a:lnTo>
                  <a:lnTo>
                    <a:pt x="721032" y="634049"/>
                  </a:lnTo>
                  <a:lnTo>
                    <a:pt x="724515" y="636682"/>
                  </a:lnTo>
                  <a:lnTo>
                    <a:pt x="727998" y="632506"/>
                  </a:lnTo>
                  <a:lnTo>
                    <a:pt x="731481" y="628349"/>
                  </a:lnTo>
                  <a:lnTo>
                    <a:pt x="734965" y="630989"/>
                  </a:lnTo>
                  <a:lnTo>
                    <a:pt x="738448" y="626872"/>
                  </a:lnTo>
                  <a:lnTo>
                    <a:pt x="741931" y="622774"/>
                  </a:lnTo>
                  <a:lnTo>
                    <a:pt x="745414" y="618696"/>
                  </a:lnTo>
                  <a:lnTo>
                    <a:pt x="748898" y="614637"/>
                  </a:lnTo>
                  <a:lnTo>
                    <a:pt x="752381" y="610597"/>
                  </a:lnTo>
                  <a:lnTo>
                    <a:pt x="755864" y="606576"/>
                  </a:lnTo>
                  <a:lnTo>
                    <a:pt x="759347" y="602574"/>
                  </a:lnTo>
                  <a:lnTo>
                    <a:pt x="762831" y="611983"/>
                  </a:lnTo>
                  <a:lnTo>
                    <a:pt x="766314" y="608017"/>
                  </a:lnTo>
                  <a:lnTo>
                    <a:pt x="769797" y="604069"/>
                  </a:lnTo>
                  <a:lnTo>
                    <a:pt x="773280" y="606758"/>
                  </a:lnTo>
                  <a:lnTo>
                    <a:pt x="776764" y="602846"/>
                  </a:lnTo>
                  <a:lnTo>
                    <a:pt x="780247" y="598952"/>
                  </a:lnTo>
                  <a:lnTo>
                    <a:pt x="783730" y="595076"/>
                  </a:lnTo>
                  <a:lnTo>
                    <a:pt x="787213" y="591217"/>
                  </a:lnTo>
                  <a:lnTo>
                    <a:pt x="790697" y="600461"/>
                  </a:lnTo>
                  <a:lnTo>
                    <a:pt x="794180" y="596636"/>
                  </a:lnTo>
                  <a:lnTo>
                    <a:pt x="797663" y="592827"/>
                  </a:lnTo>
                  <a:lnTo>
                    <a:pt x="801146" y="620923"/>
                  </a:lnTo>
                  <a:lnTo>
                    <a:pt x="804630" y="617146"/>
                  </a:lnTo>
                  <a:lnTo>
                    <a:pt x="808113" y="638088"/>
                  </a:lnTo>
                  <a:lnTo>
                    <a:pt x="811596" y="634343"/>
                  </a:lnTo>
                  <a:lnTo>
                    <a:pt x="815079" y="630614"/>
                  </a:lnTo>
                  <a:lnTo>
                    <a:pt x="818563" y="626900"/>
                  </a:lnTo>
                  <a:lnTo>
                    <a:pt x="822046" y="623203"/>
                  </a:lnTo>
                  <a:lnTo>
                    <a:pt x="825529" y="625589"/>
                  </a:lnTo>
                  <a:lnTo>
                    <a:pt x="829012" y="651645"/>
                  </a:lnTo>
                  <a:lnTo>
                    <a:pt x="832496" y="647994"/>
                  </a:lnTo>
                  <a:lnTo>
                    <a:pt x="835979" y="644358"/>
                  </a:lnTo>
                  <a:lnTo>
                    <a:pt x="839462" y="640738"/>
                  </a:lnTo>
                  <a:lnTo>
                    <a:pt x="842945" y="637132"/>
                  </a:lnTo>
                  <a:lnTo>
                    <a:pt x="846429" y="645152"/>
                  </a:lnTo>
                  <a:lnTo>
                    <a:pt x="849912" y="641575"/>
                  </a:lnTo>
                  <a:lnTo>
                    <a:pt x="853395" y="649472"/>
                  </a:lnTo>
                  <a:lnTo>
                    <a:pt x="856878" y="645925"/>
                  </a:lnTo>
                  <a:lnTo>
                    <a:pt x="860361" y="642392"/>
                  </a:lnTo>
                  <a:lnTo>
                    <a:pt x="863845" y="644547"/>
                  </a:lnTo>
                  <a:lnTo>
                    <a:pt x="867328" y="641043"/>
                  </a:lnTo>
                  <a:lnTo>
                    <a:pt x="870811" y="643189"/>
                  </a:lnTo>
                  <a:lnTo>
                    <a:pt x="874294" y="650877"/>
                  </a:lnTo>
                  <a:lnTo>
                    <a:pt x="877778" y="647414"/>
                  </a:lnTo>
                  <a:lnTo>
                    <a:pt x="881261" y="643966"/>
                  </a:lnTo>
                  <a:lnTo>
                    <a:pt x="884744" y="640530"/>
                  </a:lnTo>
                  <a:lnTo>
                    <a:pt x="888227" y="642638"/>
                  </a:lnTo>
                  <a:lnTo>
                    <a:pt x="891711" y="644724"/>
                  </a:lnTo>
                  <a:lnTo>
                    <a:pt x="895194" y="641329"/>
                  </a:lnTo>
                  <a:lnTo>
                    <a:pt x="898677" y="637947"/>
                  </a:lnTo>
                  <a:lnTo>
                    <a:pt x="902160" y="634578"/>
                  </a:lnTo>
                  <a:lnTo>
                    <a:pt x="905644" y="631222"/>
                  </a:lnTo>
                  <a:lnTo>
                    <a:pt x="909127" y="654841"/>
                  </a:lnTo>
                  <a:lnTo>
                    <a:pt x="912610" y="651512"/>
                  </a:lnTo>
                  <a:lnTo>
                    <a:pt x="916093" y="653488"/>
                  </a:lnTo>
                  <a:lnTo>
                    <a:pt x="919577" y="655445"/>
                  </a:lnTo>
                  <a:lnTo>
                    <a:pt x="923060" y="652152"/>
                  </a:lnTo>
                  <a:lnTo>
                    <a:pt x="926543" y="654103"/>
                  </a:lnTo>
                  <a:lnTo>
                    <a:pt x="930026" y="650835"/>
                  </a:lnTo>
                  <a:lnTo>
                    <a:pt x="933510" y="647580"/>
                  </a:lnTo>
                  <a:lnTo>
                    <a:pt x="936993" y="644337"/>
                  </a:lnTo>
                  <a:lnTo>
                    <a:pt x="940476" y="641105"/>
                  </a:lnTo>
                  <a:lnTo>
                    <a:pt x="943959" y="648253"/>
                  </a:lnTo>
                  <a:lnTo>
                    <a:pt x="947443" y="650183"/>
                  </a:lnTo>
                  <a:lnTo>
                    <a:pt x="950926" y="646988"/>
                  </a:lnTo>
                  <a:lnTo>
                    <a:pt x="954409" y="653988"/>
                  </a:lnTo>
                  <a:lnTo>
                    <a:pt x="957892" y="650816"/>
                  </a:lnTo>
                  <a:lnTo>
                    <a:pt x="961376" y="647655"/>
                  </a:lnTo>
                  <a:lnTo>
                    <a:pt x="964859" y="654573"/>
                  </a:lnTo>
                  <a:lnTo>
                    <a:pt x="968342" y="651435"/>
                  </a:lnTo>
                  <a:lnTo>
                    <a:pt x="971825" y="653299"/>
                  </a:lnTo>
                  <a:lnTo>
                    <a:pt x="975309" y="660078"/>
                  </a:lnTo>
                  <a:lnTo>
                    <a:pt x="978792" y="656974"/>
                  </a:lnTo>
                  <a:lnTo>
                    <a:pt x="982275" y="653881"/>
                  </a:lnTo>
                  <a:lnTo>
                    <a:pt x="985758" y="650798"/>
                  </a:lnTo>
                  <a:lnTo>
                    <a:pt x="989242" y="647727"/>
                  </a:lnTo>
                  <a:lnTo>
                    <a:pt x="992725" y="644666"/>
                  </a:lnTo>
                  <a:lnTo>
                    <a:pt x="996208" y="641616"/>
                  </a:lnTo>
                  <a:lnTo>
                    <a:pt x="999691" y="638576"/>
                  </a:lnTo>
                  <a:lnTo>
                    <a:pt x="1003175" y="635547"/>
                  </a:lnTo>
                  <a:lnTo>
                    <a:pt x="1006658" y="642314"/>
                  </a:lnTo>
                  <a:lnTo>
                    <a:pt x="1010141" y="644157"/>
                  </a:lnTo>
                  <a:lnTo>
                    <a:pt x="1013624" y="641159"/>
                  </a:lnTo>
                  <a:lnTo>
                    <a:pt x="1017108" y="638172"/>
                  </a:lnTo>
                  <a:lnTo>
                    <a:pt x="1020591" y="644817"/>
                  </a:lnTo>
                  <a:lnTo>
                    <a:pt x="1024074" y="641850"/>
                  </a:lnTo>
                  <a:lnTo>
                    <a:pt x="1027557" y="643665"/>
                  </a:lnTo>
                  <a:lnTo>
                    <a:pt x="1031041" y="640718"/>
                  </a:lnTo>
                  <a:lnTo>
                    <a:pt x="1034524" y="642526"/>
                  </a:lnTo>
                  <a:lnTo>
                    <a:pt x="1038007" y="644319"/>
                  </a:lnTo>
                  <a:lnTo>
                    <a:pt x="1041490" y="641402"/>
                  </a:lnTo>
                  <a:lnTo>
                    <a:pt x="1044974" y="652502"/>
                  </a:lnTo>
                  <a:lnTo>
                    <a:pt x="1048457" y="649604"/>
                  </a:lnTo>
                  <a:lnTo>
                    <a:pt x="1051940" y="646716"/>
                  </a:lnTo>
                  <a:lnTo>
                    <a:pt x="1055423" y="648457"/>
                  </a:lnTo>
                  <a:lnTo>
                    <a:pt x="1058907" y="645588"/>
                  </a:lnTo>
                  <a:lnTo>
                    <a:pt x="1062390" y="651894"/>
                  </a:lnTo>
                  <a:lnTo>
                    <a:pt x="1065873" y="649536"/>
                  </a:lnTo>
                  <a:lnTo>
                    <a:pt x="1069356" y="649507"/>
                  </a:lnTo>
                  <a:lnTo>
                    <a:pt x="1072840" y="674710"/>
                  </a:lnTo>
                  <a:lnTo>
                    <a:pt x="1076323" y="671889"/>
                  </a:lnTo>
                  <a:lnTo>
                    <a:pt x="1079806" y="677825"/>
                  </a:lnTo>
                  <a:lnTo>
                    <a:pt x="1083289" y="679363"/>
                  </a:lnTo>
                  <a:lnTo>
                    <a:pt x="1086773" y="676568"/>
                  </a:lnTo>
                  <a:lnTo>
                    <a:pt x="1090256" y="678103"/>
                  </a:lnTo>
                  <a:lnTo>
                    <a:pt x="1093739" y="675326"/>
                  </a:lnTo>
                  <a:lnTo>
                    <a:pt x="1097222" y="672558"/>
                  </a:lnTo>
                  <a:lnTo>
                    <a:pt x="1100706" y="678375"/>
                  </a:lnTo>
                  <a:lnTo>
                    <a:pt x="1104189" y="675625"/>
                  </a:lnTo>
                  <a:lnTo>
                    <a:pt x="1107672" y="677140"/>
                  </a:lnTo>
                  <a:lnTo>
                    <a:pt x="1111155" y="678643"/>
                  </a:lnTo>
                  <a:lnTo>
                    <a:pt x="1114639" y="675918"/>
                  </a:lnTo>
                  <a:lnTo>
                    <a:pt x="1118122" y="673202"/>
                  </a:lnTo>
                  <a:lnTo>
                    <a:pt x="1121605" y="670495"/>
                  </a:lnTo>
                  <a:lnTo>
                    <a:pt x="1125088" y="667795"/>
                  </a:lnTo>
                  <a:lnTo>
                    <a:pt x="1128572" y="665104"/>
                  </a:lnTo>
                  <a:lnTo>
                    <a:pt x="1132055" y="662421"/>
                  </a:lnTo>
                  <a:lnTo>
                    <a:pt x="1135538" y="659746"/>
                  </a:lnTo>
                  <a:lnTo>
                    <a:pt x="1139021" y="665492"/>
                  </a:lnTo>
                  <a:lnTo>
                    <a:pt x="1142505" y="662833"/>
                  </a:lnTo>
                  <a:lnTo>
                    <a:pt x="1145988" y="660183"/>
                  </a:lnTo>
                  <a:lnTo>
                    <a:pt x="1149471" y="657540"/>
                  </a:lnTo>
                  <a:lnTo>
                    <a:pt x="1152954" y="667374"/>
                  </a:lnTo>
                  <a:lnTo>
                    <a:pt x="1156437" y="672961"/>
                  </a:lnTo>
                  <a:lnTo>
                    <a:pt x="1159921" y="670342"/>
                  </a:lnTo>
                  <a:lnTo>
                    <a:pt x="1163404" y="683927"/>
                  </a:lnTo>
                  <a:lnTo>
                    <a:pt x="1166887" y="681325"/>
                  </a:lnTo>
                  <a:lnTo>
                    <a:pt x="1170370" y="678731"/>
                  </a:lnTo>
                  <a:lnTo>
                    <a:pt x="1173854" y="680146"/>
                  </a:lnTo>
                  <a:lnTo>
                    <a:pt x="1177337" y="677567"/>
                  </a:lnTo>
                  <a:lnTo>
                    <a:pt x="1180820" y="682944"/>
                  </a:lnTo>
                  <a:lnTo>
                    <a:pt x="1184303" y="684328"/>
                  </a:lnTo>
                  <a:lnTo>
                    <a:pt x="1187787" y="681772"/>
                  </a:lnTo>
                  <a:lnTo>
                    <a:pt x="1191270" y="679223"/>
                  </a:lnTo>
                  <a:lnTo>
                    <a:pt x="1194753" y="676682"/>
                  </a:lnTo>
                  <a:lnTo>
                    <a:pt x="1198236" y="674148"/>
                  </a:lnTo>
                  <a:lnTo>
                    <a:pt x="1201720" y="683357"/>
                  </a:lnTo>
                  <a:lnTo>
                    <a:pt x="1205203" y="680838"/>
                  </a:lnTo>
                  <a:lnTo>
                    <a:pt x="1208686" y="678326"/>
                  </a:lnTo>
                  <a:lnTo>
                    <a:pt x="1212169" y="675821"/>
                  </a:lnTo>
                  <a:lnTo>
                    <a:pt x="1215653" y="673324"/>
                  </a:lnTo>
                  <a:lnTo>
                    <a:pt x="1219136" y="712541"/>
                  </a:lnTo>
                  <a:lnTo>
                    <a:pt x="1222619" y="710060"/>
                  </a:lnTo>
                  <a:lnTo>
                    <a:pt x="1226102" y="707587"/>
                  </a:lnTo>
                  <a:lnTo>
                    <a:pt x="1229586" y="716148"/>
                  </a:lnTo>
                  <a:lnTo>
                    <a:pt x="1233069" y="713689"/>
                  </a:lnTo>
                  <a:lnTo>
                    <a:pt x="1236552" y="711237"/>
                  </a:lnTo>
                  <a:lnTo>
                    <a:pt x="1240035" y="708792"/>
                  </a:lnTo>
                  <a:lnTo>
                    <a:pt x="1243519" y="706353"/>
                  </a:lnTo>
                  <a:lnTo>
                    <a:pt x="1247002" y="703920"/>
                  </a:lnTo>
                  <a:lnTo>
                    <a:pt x="1250485" y="701494"/>
                  </a:lnTo>
                  <a:lnTo>
                    <a:pt x="1253968" y="699075"/>
                  </a:lnTo>
                  <a:lnTo>
                    <a:pt x="1257452" y="696662"/>
                  </a:lnTo>
                  <a:lnTo>
                    <a:pt x="1260935" y="694255"/>
                  </a:lnTo>
                  <a:lnTo>
                    <a:pt x="1264418" y="699135"/>
                  </a:lnTo>
                  <a:lnTo>
                    <a:pt x="1267901" y="696742"/>
                  </a:lnTo>
                  <a:lnTo>
                    <a:pt x="1271385" y="697973"/>
                  </a:lnTo>
                  <a:lnTo>
                    <a:pt x="1274868" y="695593"/>
                  </a:lnTo>
                  <a:lnTo>
                    <a:pt x="1278351" y="693219"/>
                  </a:lnTo>
                  <a:lnTo>
                    <a:pt x="1281834" y="694454"/>
                  </a:lnTo>
                  <a:lnTo>
                    <a:pt x="1285318" y="695681"/>
                  </a:lnTo>
                  <a:lnTo>
                    <a:pt x="1288801" y="693326"/>
                  </a:lnTo>
                  <a:lnTo>
                    <a:pt x="1292284" y="690978"/>
                  </a:lnTo>
                  <a:lnTo>
                    <a:pt x="1295767" y="688636"/>
                  </a:lnTo>
                  <a:lnTo>
                    <a:pt x="1299251" y="693432"/>
                  </a:lnTo>
                  <a:lnTo>
                    <a:pt x="1302734" y="691102"/>
                  </a:lnTo>
                  <a:lnTo>
                    <a:pt x="1306217" y="688779"/>
                  </a:lnTo>
                  <a:lnTo>
                    <a:pt x="1309700" y="697051"/>
                  </a:lnTo>
                  <a:lnTo>
                    <a:pt x="1313184" y="694740"/>
                  </a:lnTo>
                  <a:lnTo>
                    <a:pt x="1316667" y="692435"/>
                  </a:lnTo>
                  <a:lnTo>
                    <a:pt x="1320150" y="690137"/>
                  </a:lnTo>
                  <a:lnTo>
                    <a:pt x="1323633" y="687844"/>
                  </a:lnTo>
                  <a:lnTo>
                    <a:pt x="1327117" y="692546"/>
                  </a:lnTo>
                  <a:lnTo>
                    <a:pt x="1330600" y="690265"/>
                  </a:lnTo>
                  <a:lnTo>
                    <a:pt x="1334083" y="687990"/>
                  </a:lnTo>
                  <a:lnTo>
                    <a:pt x="1337566" y="702949"/>
                  </a:lnTo>
                  <a:lnTo>
                    <a:pt x="1341050" y="700687"/>
                  </a:lnTo>
                  <a:lnTo>
                    <a:pt x="1344533" y="705225"/>
                  </a:lnTo>
                  <a:lnTo>
                    <a:pt x="1348016" y="723037"/>
                  </a:lnTo>
                  <a:lnTo>
                    <a:pt x="1351499" y="720794"/>
                  </a:lnTo>
                  <a:lnTo>
                    <a:pt x="1354983" y="725140"/>
                  </a:lnTo>
                  <a:lnTo>
                    <a:pt x="1358466" y="722910"/>
                  </a:lnTo>
                  <a:lnTo>
                    <a:pt x="1361949" y="720685"/>
                  </a:lnTo>
                  <a:lnTo>
                    <a:pt x="1365432" y="728245"/>
                  </a:lnTo>
                  <a:lnTo>
                    <a:pt x="1368916" y="726032"/>
                  </a:lnTo>
                  <a:lnTo>
                    <a:pt x="1372399" y="730283"/>
                  </a:lnTo>
                  <a:lnTo>
                    <a:pt x="1375882" y="728081"/>
                  </a:lnTo>
                  <a:lnTo>
                    <a:pt x="1379365" y="725885"/>
                  </a:lnTo>
                  <a:lnTo>
                    <a:pt x="1382849" y="726905"/>
                  </a:lnTo>
                  <a:lnTo>
                    <a:pt x="1386332" y="724720"/>
                  </a:lnTo>
                  <a:lnTo>
                    <a:pt x="1389815" y="725740"/>
                  </a:lnTo>
                  <a:lnTo>
                    <a:pt x="1393298" y="726753"/>
                  </a:lnTo>
                  <a:lnTo>
                    <a:pt x="1396782" y="724584"/>
                  </a:lnTo>
                  <a:lnTo>
                    <a:pt x="1400265" y="722420"/>
                  </a:lnTo>
                  <a:lnTo>
                    <a:pt x="1403748" y="736026"/>
                  </a:lnTo>
                  <a:lnTo>
                    <a:pt x="1407231" y="733874"/>
                  </a:lnTo>
                  <a:lnTo>
                    <a:pt x="1410715" y="734845"/>
                  </a:lnTo>
                  <a:lnTo>
                    <a:pt x="1414198" y="732704"/>
                  </a:lnTo>
                  <a:lnTo>
                    <a:pt x="1417681" y="736770"/>
                  </a:lnTo>
                  <a:lnTo>
                    <a:pt x="1421164" y="734639"/>
                  </a:lnTo>
                  <a:lnTo>
                    <a:pt x="1424648" y="732514"/>
                  </a:lnTo>
                  <a:lnTo>
                    <a:pt x="1428131" y="733478"/>
                  </a:lnTo>
                  <a:lnTo>
                    <a:pt x="1431614" y="731362"/>
                  </a:lnTo>
                  <a:lnTo>
                    <a:pt x="1435097" y="732326"/>
                  </a:lnTo>
                  <a:lnTo>
                    <a:pt x="1438580" y="730221"/>
                  </a:lnTo>
                  <a:lnTo>
                    <a:pt x="1442064" y="728120"/>
                  </a:lnTo>
                  <a:lnTo>
                    <a:pt x="1445547" y="732141"/>
                  </a:lnTo>
                  <a:lnTo>
                    <a:pt x="1449030" y="730051"/>
                  </a:lnTo>
                  <a:lnTo>
                    <a:pt x="1452513" y="727966"/>
                  </a:lnTo>
                  <a:lnTo>
                    <a:pt x="1455997" y="725885"/>
                  </a:lnTo>
                  <a:lnTo>
                    <a:pt x="1459480" y="723809"/>
                  </a:lnTo>
                  <a:lnTo>
                    <a:pt x="1462963" y="730834"/>
                  </a:lnTo>
                  <a:lnTo>
                    <a:pt x="1466446" y="743712"/>
                  </a:lnTo>
                  <a:lnTo>
                    <a:pt x="1469930" y="741653"/>
                  </a:lnTo>
                  <a:lnTo>
                    <a:pt x="1473413" y="739599"/>
                  </a:lnTo>
                  <a:lnTo>
                    <a:pt x="1476896" y="737549"/>
                  </a:lnTo>
                  <a:lnTo>
                    <a:pt x="1480379" y="735504"/>
                  </a:lnTo>
                  <a:lnTo>
                    <a:pt x="1483863" y="733463"/>
                  </a:lnTo>
                  <a:lnTo>
                    <a:pt x="1487346" y="731427"/>
                  </a:lnTo>
                  <a:lnTo>
                    <a:pt x="1490829" y="744085"/>
                  </a:lnTo>
                  <a:lnTo>
                    <a:pt x="1494312" y="747864"/>
                  </a:lnTo>
                  <a:lnTo>
                    <a:pt x="1497796" y="745844"/>
                  </a:lnTo>
                  <a:lnTo>
                    <a:pt x="1501279" y="743829"/>
                  </a:lnTo>
                  <a:lnTo>
                    <a:pt x="1504762" y="741817"/>
                  </a:lnTo>
                  <a:lnTo>
                    <a:pt x="1508245" y="739811"/>
                  </a:lnTo>
                  <a:lnTo>
                    <a:pt x="1511729" y="737808"/>
                  </a:lnTo>
                  <a:lnTo>
                    <a:pt x="1515212" y="735810"/>
                  </a:lnTo>
                  <a:lnTo>
                    <a:pt x="1518695" y="739585"/>
                  </a:lnTo>
                  <a:lnTo>
                    <a:pt x="1522178" y="743325"/>
                  </a:lnTo>
                  <a:lnTo>
                    <a:pt x="1525662" y="741342"/>
                  </a:lnTo>
                  <a:lnTo>
                    <a:pt x="1529145" y="742213"/>
                  </a:lnTo>
                  <a:lnTo>
                    <a:pt x="1532628" y="740238"/>
                  </a:lnTo>
                  <a:lnTo>
                    <a:pt x="1536111" y="741109"/>
                  </a:lnTo>
                  <a:lnTo>
                    <a:pt x="1539595" y="741975"/>
                  </a:lnTo>
                  <a:lnTo>
                    <a:pt x="1543078" y="740013"/>
                  </a:lnTo>
                  <a:lnTo>
                    <a:pt x="1546561" y="771301"/>
                  </a:lnTo>
                  <a:lnTo>
                    <a:pt x="1550044" y="769353"/>
                  </a:lnTo>
                  <a:lnTo>
                    <a:pt x="1553528" y="767409"/>
                  </a:lnTo>
                  <a:lnTo>
                    <a:pt x="1557011" y="768180"/>
                  </a:lnTo>
                  <a:lnTo>
                    <a:pt x="1560494" y="766244"/>
                  </a:lnTo>
                  <a:lnTo>
                    <a:pt x="1563977" y="767015"/>
                  </a:lnTo>
                  <a:lnTo>
                    <a:pt x="1567461" y="765088"/>
                  </a:lnTo>
                  <a:lnTo>
                    <a:pt x="1570944" y="763165"/>
                  </a:lnTo>
                  <a:lnTo>
                    <a:pt x="1574427" y="763941"/>
                  </a:lnTo>
                  <a:lnTo>
                    <a:pt x="1577910" y="762026"/>
                  </a:lnTo>
                  <a:lnTo>
                    <a:pt x="1581394" y="770811"/>
                  </a:lnTo>
                  <a:lnTo>
                    <a:pt x="1584877" y="768905"/>
                  </a:lnTo>
                  <a:lnTo>
                    <a:pt x="1588360" y="767004"/>
                  </a:lnTo>
                  <a:lnTo>
                    <a:pt x="1591843" y="767759"/>
                  </a:lnTo>
                  <a:lnTo>
                    <a:pt x="1595327" y="765866"/>
                  </a:lnTo>
                  <a:lnTo>
                    <a:pt x="1598810" y="763976"/>
                  </a:lnTo>
                  <a:lnTo>
                    <a:pt x="1602293" y="764736"/>
                  </a:lnTo>
                  <a:lnTo>
                    <a:pt x="1605776" y="762855"/>
                  </a:lnTo>
                  <a:lnTo>
                    <a:pt x="1609260" y="768865"/>
                  </a:lnTo>
                  <a:lnTo>
                    <a:pt x="1612743" y="766992"/>
                  </a:lnTo>
                  <a:lnTo>
                    <a:pt x="1616226" y="765123"/>
                  </a:lnTo>
                  <a:lnTo>
                    <a:pt x="1619709" y="765871"/>
                  </a:lnTo>
                  <a:lnTo>
                    <a:pt x="1623193" y="764010"/>
                  </a:lnTo>
                  <a:lnTo>
                    <a:pt x="1626676" y="764759"/>
                  </a:lnTo>
                  <a:lnTo>
                    <a:pt x="1630159" y="762905"/>
                  </a:lnTo>
                  <a:lnTo>
                    <a:pt x="1633642" y="761056"/>
                  </a:lnTo>
                  <a:lnTo>
                    <a:pt x="1637126" y="759210"/>
                  </a:lnTo>
                  <a:lnTo>
                    <a:pt x="1640609" y="759967"/>
                  </a:lnTo>
                  <a:lnTo>
                    <a:pt x="1644092" y="758128"/>
                  </a:lnTo>
                  <a:lnTo>
                    <a:pt x="1647575" y="756294"/>
                  </a:lnTo>
                  <a:lnTo>
                    <a:pt x="1651059" y="754462"/>
                  </a:lnTo>
                  <a:lnTo>
                    <a:pt x="1654542" y="752635"/>
                  </a:lnTo>
                  <a:lnTo>
                    <a:pt x="1658025" y="750811"/>
                  </a:lnTo>
                  <a:lnTo>
                    <a:pt x="1661508" y="748991"/>
                  </a:lnTo>
                  <a:lnTo>
                    <a:pt x="1664992" y="747174"/>
                  </a:lnTo>
                  <a:lnTo>
                    <a:pt x="1668475" y="750540"/>
                  </a:lnTo>
                  <a:lnTo>
                    <a:pt x="1671958" y="748731"/>
                  </a:lnTo>
                  <a:lnTo>
                    <a:pt x="1675441" y="749504"/>
                  </a:lnTo>
                  <a:lnTo>
                    <a:pt x="1678925" y="747702"/>
                  </a:lnTo>
                  <a:lnTo>
                    <a:pt x="1682408" y="748474"/>
                  </a:lnTo>
                  <a:lnTo>
                    <a:pt x="1685891" y="756883"/>
                  </a:lnTo>
                  <a:lnTo>
                    <a:pt x="1689374" y="755094"/>
                  </a:lnTo>
                  <a:lnTo>
                    <a:pt x="1692858" y="755839"/>
                  </a:lnTo>
                  <a:lnTo>
                    <a:pt x="1696341" y="754057"/>
                  </a:lnTo>
                  <a:lnTo>
                    <a:pt x="1699824" y="752278"/>
                  </a:lnTo>
                  <a:lnTo>
                    <a:pt x="1703307" y="755545"/>
                  </a:lnTo>
                  <a:lnTo>
                    <a:pt x="1706791" y="753773"/>
                  </a:lnTo>
                  <a:lnTo>
                    <a:pt x="1710274" y="754515"/>
                  </a:lnTo>
                  <a:lnTo>
                    <a:pt x="1713757" y="757748"/>
                  </a:lnTo>
                  <a:lnTo>
                    <a:pt x="1717240" y="755988"/>
                  </a:lnTo>
                  <a:lnTo>
                    <a:pt x="1720723" y="754231"/>
                  </a:lnTo>
                  <a:lnTo>
                    <a:pt x="1724207" y="752478"/>
                  </a:lnTo>
                  <a:lnTo>
                    <a:pt x="1727690" y="753216"/>
                  </a:lnTo>
                  <a:lnTo>
                    <a:pt x="1731173" y="763800"/>
                  </a:lnTo>
                  <a:lnTo>
                    <a:pt x="1734656" y="762059"/>
                  </a:lnTo>
                  <a:lnTo>
                    <a:pt x="1738140" y="760320"/>
                  </a:lnTo>
                  <a:lnTo>
                    <a:pt x="1741623" y="758585"/>
                  </a:lnTo>
                  <a:lnTo>
                    <a:pt x="1745106" y="756853"/>
                  </a:lnTo>
                  <a:lnTo>
                    <a:pt x="1748589" y="757570"/>
                  </a:lnTo>
                  <a:lnTo>
                    <a:pt x="1752073" y="755844"/>
                  </a:lnTo>
                  <a:lnTo>
                    <a:pt x="1755556" y="758993"/>
                  </a:lnTo>
                  <a:lnTo>
                    <a:pt x="1759039" y="762117"/>
                  </a:lnTo>
                  <a:lnTo>
                    <a:pt x="1762522" y="760402"/>
                  </a:lnTo>
                  <a:lnTo>
                    <a:pt x="1766006" y="763506"/>
                  </a:lnTo>
                  <a:lnTo>
                    <a:pt x="1769489" y="761798"/>
                  </a:lnTo>
                  <a:lnTo>
                    <a:pt x="1772972" y="762491"/>
                  </a:lnTo>
                  <a:lnTo>
                    <a:pt x="1776455" y="760790"/>
                  </a:lnTo>
                  <a:lnTo>
                    <a:pt x="1779939" y="759093"/>
                  </a:lnTo>
                  <a:lnTo>
                    <a:pt x="1783422" y="766921"/>
                  </a:lnTo>
                  <a:lnTo>
                    <a:pt x="1786905" y="772300"/>
                  </a:lnTo>
                  <a:lnTo>
                    <a:pt x="1790388" y="770614"/>
                  </a:lnTo>
                  <a:lnTo>
                    <a:pt x="1793872" y="773611"/>
                  </a:lnTo>
                  <a:lnTo>
                    <a:pt x="1797355" y="771932"/>
                  </a:lnTo>
                  <a:lnTo>
                    <a:pt x="1800838" y="777228"/>
                  </a:lnTo>
                  <a:lnTo>
                    <a:pt x="1804321" y="780171"/>
                  </a:lnTo>
                  <a:lnTo>
                    <a:pt x="1807805" y="778502"/>
                  </a:lnTo>
                  <a:lnTo>
                    <a:pt x="1811288" y="776836"/>
                  </a:lnTo>
                  <a:lnTo>
                    <a:pt x="1814771" y="775173"/>
                  </a:lnTo>
                  <a:lnTo>
                    <a:pt x="1818254" y="778105"/>
                  </a:lnTo>
                  <a:lnTo>
                    <a:pt x="1821738" y="776449"/>
                  </a:lnTo>
                  <a:lnTo>
                    <a:pt x="1825221" y="774795"/>
                  </a:lnTo>
                  <a:lnTo>
                    <a:pt x="1828704" y="775432"/>
                  </a:lnTo>
                  <a:lnTo>
                    <a:pt x="1832187" y="782870"/>
                  </a:lnTo>
                  <a:lnTo>
                    <a:pt x="1835671" y="781227"/>
                  </a:lnTo>
                  <a:lnTo>
                    <a:pt x="1839154" y="779586"/>
                  </a:lnTo>
                  <a:lnTo>
                    <a:pt x="1842637" y="777949"/>
                  </a:lnTo>
                  <a:lnTo>
                    <a:pt x="1846120" y="780822"/>
                  </a:lnTo>
                  <a:lnTo>
                    <a:pt x="1849604" y="799166"/>
                  </a:lnTo>
                  <a:lnTo>
                    <a:pt x="1853087" y="797541"/>
                  </a:lnTo>
                  <a:lnTo>
                    <a:pt x="1856570" y="795919"/>
                  </a:lnTo>
                  <a:lnTo>
                    <a:pt x="1860053" y="800851"/>
                  </a:lnTo>
                  <a:lnTo>
                    <a:pt x="1863537" y="799235"/>
                  </a:lnTo>
                  <a:lnTo>
                    <a:pt x="1867020" y="804123"/>
                  </a:lnTo>
                  <a:lnTo>
                    <a:pt x="1870503" y="802514"/>
                  </a:lnTo>
                  <a:lnTo>
                    <a:pt x="1873986" y="803063"/>
                  </a:lnTo>
                  <a:lnTo>
                    <a:pt x="1877470" y="801460"/>
                  </a:lnTo>
                  <a:lnTo>
                    <a:pt x="1880953" y="799860"/>
                  </a:lnTo>
                  <a:lnTo>
                    <a:pt x="1884436" y="798262"/>
                  </a:lnTo>
                  <a:lnTo>
                    <a:pt x="1887919" y="796667"/>
                  </a:lnTo>
                  <a:lnTo>
                    <a:pt x="1891403" y="797226"/>
                  </a:lnTo>
                  <a:lnTo>
                    <a:pt x="1894886" y="799923"/>
                  </a:lnTo>
                  <a:lnTo>
                    <a:pt x="1898369" y="798337"/>
                  </a:lnTo>
                  <a:lnTo>
                    <a:pt x="1901852" y="798889"/>
                  </a:lnTo>
                  <a:lnTo>
                    <a:pt x="1905336" y="801562"/>
                  </a:lnTo>
                  <a:lnTo>
                    <a:pt x="1908819" y="799985"/>
                  </a:lnTo>
                  <a:lnTo>
                    <a:pt x="1912302" y="802644"/>
                  </a:lnTo>
                  <a:lnTo>
                    <a:pt x="1915785" y="801072"/>
                  </a:lnTo>
                  <a:lnTo>
                    <a:pt x="1919269" y="799504"/>
                  </a:lnTo>
                  <a:lnTo>
                    <a:pt x="1922752" y="797938"/>
                  </a:lnTo>
                  <a:lnTo>
                    <a:pt x="1926235" y="796375"/>
                  </a:lnTo>
                  <a:lnTo>
                    <a:pt x="1929718" y="794814"/>
                  </a:lnTo>
                  <a:lnTo>
                    <a:pt x="1933202" y="793256"/>
                  </a:lnTo>
                  <a:lnTo>
                    <a:pt x="1936685" y="795915"/>
                  </a:lnTo>
                  <a:lnTo>
                    <a:pt x="1940168" y="794362"/>
                  </a:lnTo>
                  <a:lnTo>
                    <a:pt x="1943651" y="792812"/>
                  </a:lnTo>
                  <a:lnTo>
                    <a:pt x="1947135" y="791265"/>
                  </a:lnTo>
                  <a:lnTo>
                    <a:pt x="1950618" y="793916"/>
                  </a:lnTo>
                  <a:lnTo>
                    <a:pt x="1954101" y="792374"/>
                  </a:lnTo>
                  <a:lnTo>
                    <a:pt x="1957584" y="792925"/>
                  </a:lnTo>
                  <a:lnTo>
                    <a:pt x="1961068" y="791388"/>
                  </a:lnTo>
                  <a:lnTo>
                    <a:pt x="1964551" y="789854"/>
                  </a:lnTo>
                  <a:lnTo>
                    <a:pt x="1968034" y="788323"/>
                  </a:lnTo>
                  <a:lnTo>
                    <a:pt x="1971517" y="786794"/>
                  </a:lnTo>
                  <a:lnTo>
                    <a:pt x="1975001" y="787354"/>
                  </a:lnTo>
                  <a:lnTo>
                    <a:pt x="1978484" y="785830"/>
                  </a:lnTo>
                  <a:lnTo>
                    <a:pt x="1981967" y="784309"/>
                  </a:lnTo>
                  <a:lnTo>
                    <a:pt x="1985450" y="782790"/>
                  </a:lnTo>
                  <a:lnTo>
                    <a:pt x="1988934" y="781274"/>
                  </a:lnTo>
                  <a:lnTo>
                    <a:pt x="1992417" y="783919"/>
                  </a:lnTo>
                  <a:lnTo>
                    <a:pt x="1995900" y="786546"/>
                  </a:lnTo>
                  <a:lnTo>
                    <a:pt x="1999383" y="785038"/>
                  </a:lnTo>
                  <a:lnTo>
                    <a:pt x="2002867" y="785595"/>
                  </a:lnTo>
                  <a:lnTo>
                    <a:pt x="2006350" y="784092"/>
                  </a:lnTo>
                  <a:lnTo>
                    <a:pt x="2009833" y="788746"/>
                  </a:lnTo>
                  <a:lnTo>
                    <a:pt x="2013316" y="793358"/>
                  </a:lnTo>
                  <a:lnTo>
                    <a:pt x="2016799" y="791864"/>
                  </a:lnTo>
                  <a:lnTo>
                    <a:pt x="2020283" y="790373"/>
                  </a:lnTo>
                  <a:lnTo>
                    <a:pt x="2023766" y="800967"/>
                  </a:lnTo>
                  <a:lnTo>
                    <a:pt x="2027249" y="799482"/>
                  </a:lnTo>
                  <a:lnTo>
                    <a:pt x="2030732" y="798000"/>
                  </a:lnTo>
                  <a:lnTo>
                    <a:pt x="2034216" y="796519"/>
                  </a:lnTo>
                  <a:lnTo>
                    <a:pt x="2037699" y="795041"/>
                  </a:lnTo>
                  <a:lnTo>
                    <a:pt x="2041182" y="795563"/>
                  </a:lnTo>
                  <a:lnTo>
                    <a:pt x="2044665" y="794090"/>
                  </a:lnTo>
                  <a:lnTo>
                    <a:pt x="2048149" y="798584"/>
                  </a:lnTo>
                  <a:lnTo>
                    <a:pt x="2051632" y="803038"/>
                  </a:lnTo>
                  <a:lnTo>
                    <a:pt x="2055115" y="801573"/>
                  </a:lnTo>
                  <a:lnTo>
                    <a:pt x="2058598" y="802075"/>
                  </a:lnTo>
                  <a:lnTo>
                    <a:pt x="2062082" y="800616"/>
                  </a:lnTo>
                  <a:lnTo>
                    <a:pt x="2065565" y="799158"/>
                  </a:lnTo>
                  <a:lnTo>
                    <a:pt x="2069048" y="799664"/>
                  </a:lnTo>
                  <a:lnTo>
                    <a:pt x="2072531" y="798211"/>
                  </a:lnTo>
                  <a:lnTo>
                    <a:pt x="2076015" y="798717"/>
                  </a:lnTo>
                  <a:lnTo>
                    <a:pt x="2079498" y="797269"/>
                  </a:lnTo>
                  <a:lnTo>
                    <a:pt x="2082981" y="797775"/>
                  </a:lnTo>
                  <a:lnTo>
                    <a:pt x="2086464" y="796332"/>
                  </a:lnTo>
                  <a:lnTo>
                    <a:pt x="2089948" y="794891"/>
                  </a:lnTo>
                  <a:lnTo>
                    <a:pt x="2093431" y="795401"/>
                  </a:lnTo>
                  <a:lnTo>
                    <a:pt x="2096914" y="795908"/>
                  </a:lnTo>
                  <a:lnTo>
                    <a:pt x="2100397" y="794474"/>
                  </a:lnTo>
                  <a:lnTo>
                    <a:pt x="2103881" y="798846"/>
                  </a:lnTo>
                  <a:lnTo>
                    <a:pt x="2107364" y="797418"/>
                  </a:lnTo>
                  <a:lnTo>
                    <a:pt x="2110847" y="795991"/>
                  </a:lnTo>
                  <a:lnTo>
                    <a:pt x="2114330" y="798414"/>
                  </a:lnTo>
                  <a:lnTo>
                    <a:pt x="2117814" y="796993"/>
                  </a:lnTo>
                  <a:lnTo>
                    <a:pt x="2121297" y="808899"/>
                  </a:lnTo>
                  <a:lnTo>
                    <a:pt x="2124780" y="807483"/>
                  </a:lnTo>
                  <a:lnTo>
                    <a:pt x="2128263" y="807956"/>
                  </a:lnTo>
                  <a:lnTo>
                    <a:pt x="2131747" y="812177"/>
                  </a:lnTo>
                  <a:lnTo>
                    <a:pt x="2135230" y="810769"/>
                  </a:lnTo>
                  <a:lnTo>
                    <a:pt x="2138713" y="811232"/>
                  </a:lnTo>
                  <a:lnTo>
                    <a:pt x="2142196" y="811693"/>
                  </a:lnTo>
                  <a:lnTo>
                    <a:pt x="2145680" y="810292"/>
                  </a:lnTo>
                  <a:lnTo>
                    <a:pt x="2149163" y="818154"/>
                  </a:lnTo>
                  <a:lnTo>
                    <a:pt x="2152646" y="816758"/>
                  </a:lnTo>
                  <a:lnTo>
                    <a:pt x="2156129" y="815364"/>
                  </a:lnTo>
                  <a:lnTo>
                    <a:pt x="2159613" y="819480"/>
                  </a:lnTo>
                  <a:lnTo>
                    <a:pt x="2163096" y="818091"/>
                  </a:lnTo>
                  <a:lnTo>
                    <a:pt x="2166579" y="816705"/>
                  </a:lnTo>
                  <a:lnTo>
                    <a:pt x="2170062" y="815320"/>
                  </a:lnTo>
                  <a:lnTo>
                    <a:pt x="2173546" y="813937"/>
                  </a:lnTo>
                  <a:lnTo>
                    <a:pt x="2177029" y="812557"/>
                  </a:lnTo>
                  <a:lnTo>
                    <a:pt x="2180512" y="811178"/>
                  </a:lnTo>
                  <a:lnTo>
                    <a:pt x="2183995" y="818905"/>
                  </a:lnTo>
                  <a:lnTo>
                    <a:pt x="2187479" y="817532"/>
                  </a:lnTo>
                  <a:lnTo>
                    <a:pt x="2190962" y="816160"/>
                  </a:lnTo>
                  <a:lnTo>
                    <a:pt x="2194445" y="816600"/>
                  </a:lnTo>
                  <a:lnTo>
                    <a:pt x="2197928" y="815233"/>
                  </a:lnTo>
                  <a:lnTo>
                    <a:pt x="2201412" y="815673"/>
                  </a:lnTo>
                  <a:lnTo>
                    <a:pt x="2204895" y="819702"/>
                  </a:lnTo>
                  <a:lnTo>
                    <a:pt x="2208378" y="818342"/>
                  </a:lnTo>
                  <a:lnTo>
                    <a:pt x="2211861" y="822341"/>
                  </a:lnTo>
                  <a:lnTo>
                    <a:pt x="2215345" y="822764"/>
                  </a:lnTo>
                  <a:lnTo>
                    <a:pt x="2218828" y="821410"/>
                  </a:lnTo>
                  <a:lnTo>
                    <a:pt x="2222311" y="820059"/>
                  </a:lnTo>
                  <a:lnTo>
                    <a:pt x="2225794" y="818710"/>
                  </a:lnTo>
                  <a:lnTo>
                    <a:pt x="2229278" y="817362"/>
                  </a:lnTo>
                  <a:lnTo>
                    <a:pt x="2232761" y="823093"/>
                  </a:lnTo>
                  <a:lnTo>
                    <a:pt x="2236244" y="821750"/>
                  </a:lnTo>
                  <a:lnTo>
                    <a:pt x="2239727" y="823925"/>
                  </a:lnTo>
                  <a:lnTo>
                    <a:pt x="2243211" y="822587"/>
                  </a:lnTo>
                  <a:lnTo>
                    <a:pt x="2246694" y="823003"/>
                  </a:lnTo>
                  <a:lnTo>
                    <a:pt x="2250177" y="821669"/>
                  </a:lnTo>
                  <a:lnTo>
                    <a:pt x="2253660" y="820336"/>
                  </a:lnTo>
                  <a:lnTo>
                    <a:pt x="2257144" y="819006"/>
                  </a:lnTo>
                  <a:lnTo>
                    <a:pt x="2260627" y="821172"/>
                  </a:lnTo>
                  <a:lnTo>
                    <a:pt x="2264110" y="819846"/>
                  </a:lnTo>
                  <a:lnTo>
                    <a:pt x="2267593" y="818521"/>
                  </a:lnTo>
                  <a:lnTo>
                    <a:pt x="2271077" y="817198"/>
                  </a:lnTo>
                  <a:lnTo>
                    <a:pt x="2274560" y="815878"/>
                  </a:lnTo>
                  <a:lnTo>
                    <a:pt x="2278043" y="816302"/>
                  </a:lnTo>
                  <a:lnTo>
                    <a:pt x="2281526" y="814985"/>
                  </a:lnTo>
                  <a:lnTo>
                    <a:pt x="2285010" y="817145"/>
                  </a:lnTo>
                  <a:lnTo>
                    <a:pt x="2288493" y="815832"/>
                  </a:lnTo>
                  <a:lnTo>
                    <a:pt x="2291976" y="814521"/>
                  </a:lnTo>
                  <a:lnTo>
                    <a:pt x="2295459" y="813212"/>
                  </a:lnTo>
                  <a:lnTo>
                    <a:pt x="2298942" y="811904"/>
                  </a:lnTo>
                  <a:lnTo>
                    <a:pt x="2302426" y="810599"/>
                  </a:lnTo>
                  <a:lnTo>
                    <a:pt x="2305909" y="811029"/>
                  </a:lnTo>
                  <a:lnTo>
                    <a:pt x="2309392" y="809727"/>
                  </a:lnTo>
                  <a:lnTo>
                    <a:pt x="2312875" y="811884"/>
                  </a:lnTo>
                  <a:lnTo>
                    <a:pt x="2316359" y="810586"/>
                  </a:lnTo>
                  <a:lnTo>
                    <a:pt x="2319842" y="809290"/>
                  </a:lnTo>
                  <a:lnTo>
                    <a:pt x="2323325" y="807995"/>
                  </a:lnTo>
                  <a:lnTo>
                    <a:pt x="2326808" y="806703"/>
                  </a:lnTo>
                  <a:lnTo>
                    <a:pt x="2330292" y="810573"/>
                  </a:lnTo>
                  <a:lnTo>
                    <a:pt x="2333775" y="816114"/>
                  </a:lnTo>
                  <a:lnTo>
                    <a:pt x="2337258" y="814829"/>
                  </a:lnTo>
                  <a:lnTo>
                    <a:pt x="2340741" y="816939"/>
                  </a:lnTo>
                  <a:lnTo>
                    <a:pt x="2344225" y="815657"/>
                  </a:lnTo>
                  <a:lnTo>
                    <a:pt x="2347708" y="816069"/>
                  </a:lnTo>
                  <a:lnTo>
                    <a:pt x="2351191" y="818164"/>
                  </a:lnTo>
                  <a:lnTo>
                    <a:pt x="2354674" y="816889"/>
                  </a:lnTo>
                  <a:lnTo>
                    <a:pt x="2358158" y="815615"/>
                  </a:lnTo>
                  <a:lnTo>
                    <a:pt x="2361641" y="814342"/>
                  </a:lnTo>
                  <a:lnTo>
                    <a:pt x="2365124" y="813071"/>
                  </a:lnTo>
                  <a:lnTo>
                    <a:pt x="2368607" y="815164"/>
                  </a:lnTo>
                  <a:lnTo>
                    <a:pt x="2372091" y="813897"/>
                  </a:lnTo>
                  <a:lnTo>
                    <a:pt x="2375574" y="812632"/>
                  </a:lnTo>
                  <a:lnTo>
                    <a:pt x="2379057" y="823026"/>
                  </a:lnTo>
                  <a:lnTo>
                    <a:pt x="2382540" y="821766"/>
                  </a:lnTo>
                  <a:lnTo>
                    <a:pt x="2386024" y="820507"/>
                  </a:lnTo>
                  <a:lnTo>
                    <a:pt x="2389507" y="819251"/>
                  </a:lnTo>
                  <a:lnTo>
                    <a:pt x="2392990" y="819648"/>
                  </a:lnTo>
                  <a:lnTo>
                    <a:pt x="2396473" y="818394"/>
                  </a:lnTo>
                  <a:lnTo>
                    <a:pt x="2399957" y="817143"/>
                  </a:lnTo>
                  <a:lnTo>
                    <a:pt x="2403440" y="817542"/>
                  </a:lnTo>
                  <a:lnTo>
                    <a:pt x="2406923" y="816294"/>
                  </a:lnTo>
                  <a:lnTo>
                    <a:pt x="2410406" y="815048"/>
                  </a:lnTo>
                  <a:lnTo>
                    <a:pt x="2413890" y="813803"/>
                  </a:lnTo>
                  <a:lnTo>
                    <a:pt x="2417373" y="812559"/>
                  </a:lnTo>
                  <a:lnTo>
                    <a:pt x="2420856" y="811318"/>
                  </a:lnTo>
                  <a:lnTo>
                    <a:pt x="2424339" y="810077"/>
                  </a:lnTo>
                  <a:lnTo>
                    <a:pt x="2427823" y="808839"/>
                  </a:lnTo>
                  <a:lnTo>
                    <a:pt x="2431306" y="807602"/>
                  </a:lnTo>
                  <a:lnTo>
                    <a:pt x="2434789" y="806367"/>
                  </a:lnTo>
                  <a:lnTo>
                    <a:pt x="2438272" y="805133"/>
                  </a:lnTo>
                  <a:lnTo>
                    <a:pt x="2441756" y="810475"/>
                  </a:lnTo>
                  <a:lnTo>
                    <a:pt x="2445239" y="809245"/>
                  </a:lnTo>
                  <a:lnTo>
                    <a:pt x="2448722" y="809653"/>
                  </a:lnTo>
                  <a:lnTo>
                    <a:pt x="2452205" y="813313"/>
                  </a:lnTo>
                  <a:lnTo>
                    <a:pt x="2455689" y="812089"/>
                  </a:lnTo>
                  <a:lnTo>
                    <a:pt x="2459172" y="810867"/>
                  </a:lnTo>
                  <a:lnTo>
                    <a:pt x="2462655" y="809646"/>
                  </a:lnTo>
                  <a:lnTo>
                    <a:pt x="2466138" y="814898"/>
                  </a:lnTo>
                  <a:lnTo>
                    <a:pt x="2469622" y="813682"/>
                  </a:lnTo>
                  <a:lnTo>
                    <a:pt x="2473105" y="812466"/>
                  </a:lnTo>
                  <a:lnTo>
                    <a:pt x="2476588" y="811253"/>
                  </a:lnTo>
                  <a:lnTo>
                    <a:pt x="2480071" y="810040"/>
                  </a:lnTo>
                  <a:lnTo>
                    <a:pt x="2483555" y="808830"/>
                  </a:lnTo>
                  <a:lnTo>
                    <a:pt x="2487038" y="809232"/>
                  </a:lnTo>
                  <a:lnTo>
                    <a:pt x="2490521" y="808024"/>
                  </a:lnTo>
                  <a:lnTo>
                    <a:pt x="2494004" y="814826"/>
                  </a:lnTo>
                  <a:lnTo>
                    <a:pt x="2497488" y="816804"/>
                  </a:lnTo>
                  <a:lnTo>
                    <a:pt x="2500971" y="815603"/>
                  </a:lnTo>
                  <a:lnTo>
                    <a:pt x="2504454" y="820728"/>
                  </a:lnTo>
                  <a:lnTo>
                    <a:pt x="2507937" y="819531"/>
                  </a:lnTo>
                  <a:lnTo>
                    <a:pt x="2511421" y="821479"/>
                  </a:lnTo>
                  <a:lnTo>
                    <a:pt x="2514904" y="823417"/>
                  </a:lnTo>
                  <a:lnTo>
                    <a:pt x="2518387" y="822225"/>
                  </a:lnTo>
                  <a:lnTo>
                    <a:pt x="2521870" y="821035"/>
                  </a:lnTo>
                  <a:lnTo>
                    <a:pt x="2525354" y="827625"/>
                  </a:lnTo>
                  <a:lnTo>
                    <a:pt x="2528837" y="826439"/>
                  </a:lnTo>
                  <a:lnTo>
                    <a:pt x="2532320" y="829885"/>
                  </a:lnTo>
                  <a:lnTo>
                    <a:pt x="2535803" y="828702"/>
                  </a:lnTo>
                  <a:lnTo>
                    <a:pt x="2539287" y="838225"/>
                  </a:lnTo>
                  <a:lnTo>
                    <a:pt x="2542770" y="837047"/>
                  </a:lnTo>
                  <a:lnTo>
                    <a:pt x="2546253" y="835870"/>
                  </a:lnTo>
                  <a:lnTo>
                    <a:pt x="2549736" y="848249"/>
                  </a:lnTo>
                  <a:lnTo>
                    <a:pt x="2553220" y="847077"/>
                  </a:lnTo>
                  <a:lnTo>
                    <a:pt x="2556703" y="845907"/>
                  </a:lnTo>
                  <a:lnTo>
                    <a:pt x="2560186" y="844737"/>
                  </a:lnTo>
                  <a:lnTo>
                    <a:pt x="2563669" y="843570"/>
                  </a:lnTo>
                  <a:lnTo>
                    <a:pt x="2567153" y="843896"/>
                  </a:lnTo>
                  <a:lnTo>
                    <a:pt x="2570636" y="842731"/>
                  </a:lnTo>
                  <a:lnTo>
                    <a:pt x="2574119" y="841568"/>
                  </a:lnTo>
                  <a:lnTo>
                    <a:pt x="2577602" y="840406"/>
                  </a:lnTo>
                  <a:lnTo>
                    <a:pt x="2581085" y="839245"/>
                  </a:lnTo>
                  <a:lnTo>
                    <a:pt x="2584569" y="848462"/>
                  </a:lnTo>
                  <a:lnTo>
                    <a:pt x="2588052" y="851711"/>
                  </a:lnTo>
                  <a:lnTo>
                    <a:pt x="2591535" y="850557"/>
                  </a:lnTo>
                  <a:lnTo>
                    <a:pt x="2595018" y="852328"/>
                  </a:lnTo>
                  <a:lnTo>
                    <a:pt x="2598502" y="862763"/>
                  </a:lnTo>
                  <a:lnTo>
                    <a:pt x="2601985" y="861616"/>
                  </a:lnTo>
                  <a:lnTo>
                    <a:pt x="2605468" y="860469"/>
                  </a:lnTo>
                  <a:lnTo>
                    <a:pt x="2608951" y="859324"/>
                  </a:lnTo>
                  <a:lnTo>
                    <a:pt x="2612435" y="863912"/>
                  </a:lnTo>
                  <a:lnTo>
                    <a:pt x="2615918" y="864197"/>
                  </a:lnTo>
                  <a:lnTo>
                    <a:pt x="2619401" y="863057"/>
                  </a:lnTo>
                  <a:lnTo>
                    <a:pt x="2622884" y="861919"/>
                  </a:lnTo>
                  <a:lnTo>
                    <a:pt x="2626368" y="860782"/>
                  </a:lnTo>
                  <a:lnTo>
                    <a:pt x="2629851" y="859646"/>
                  </a:lnTo>
                  <a:lnTo>
                    <a:pt x="2633334" y="858512"/>
                  </a:lnTo>
                  <a:lnTo>
                    <a:pt x="2636817" y="857379"/>
                  </a:lnTo>
                  <a:lnTo>
                    <a:pt x="2640301" y="859095"/>
                  </a:lnTo>
                  <a:lnTo>
                    <a:pt x="2643784" y="857965"/>
                  </a:lnTo>
                  <a:lnTo>
                    <a:pt x="2647267" y="856836"/>
                  </a:lnTo>
                  <a:lnTo>
                    <a:pt x="2650750" y="868401"/>
                  </a:lnTo>
                  <a:lnTo>
                    <a:pt x="2654234" y="867277"/>
                  </a:lnTo>
                  <a:lnTo>
                    <a:pt x="2657717" y="867552"/>
                  </a:lnTo>
                  <a:lnTo>
                    <a:pt x="2661200" y="869218"/>
                  </a:lnTo>
                  <a:lnTo>
                    <a:pt x="2664683" y="868099"/>
                  </a:lnTo>
                  <a:lnTo>
                    <a:pt x="2668167" y="869760"/>
                  </a:lnTo>
                  <a:lnTo>
                    <a:pt x="2671650" y="875547"/>
                  </a:lnTo>
                  <a:lnTo>
                    <a:pt x="2675133" y="874433"/>
                  </a:lnTo>
                  <a:lnTo>
                    <a:pt x="2678616" y="873320"/>
                  </a:lnTo>
                  <a:lnTo>
                    <a:pt x="2682100" y="872209"/>
                  </a:lnTo>
                  <a:lnTo>
                    <a:pt x="2685583" y="873844"/>
                  </a:lnTo>
                  <a:lnTo>
                    <a:pt x="2689066" y="874105"/>
                  </a:lnTo>
                  <a:lnTo>
                    <a:pt x="2692549" y="872998"/>
                  </a:lnTo>
                  <a:lnTo>
                    <a:pt x="2696033" y="871892"/>
                  </a:lnTo>
                  <a:lnTo>
                    <a:pt x="2699516" y="870788"/>
                  </a:lnTo>
                  <a:lnTo>
                    <a:pt x="2702999" y="872418"/>
                  </a:lnTo>
                  <a:lnTo>
                    <a:pt x="2706482" y="871316"/>
                  </a:lnTo>
                  <a:lnTo>
                    <a:pt x="2709966" y="870216"/>
                  </a:lnTo>
                  <a:lnTo>
                    <a:pt x="2713449" y="870480"/>
                  </a:lnTo>
                  <a:lnTo>
                    <a:pt x="2716932" y="877515"/>
                  </a:lnTo>
                  <a:lnTo>
                    <a:pt x="2720415" y="876419"/>
                  </a:lnTo>
                  <a:lnTo>
                    <a:pt x="2723899" y="878018"/>
                  </a:lnTo>
                  <a:lnTo>
                    <a:pt x="2727382" y="876926"/>
                  </a:lnTo>
                  <a:lnTo>
                    <a:pt x="2730865" y="875835"/>
                  </a:lnTo>
                  <a:lnTo>
                    <a:pt x="2734348" y="874745"/>
                  </a:lnTo>
                  <a:lnTo>
                    <a:pt x="2737832" y="873656"/>
                  </a:lnTo>
                  <a:lnTo>
                    <a:pt x="2741315" y="880595"/>
                  </a:lnTo>
                  <a:lnTo>
                    <a:pt x="2744798" y="879510"/>
                  </a:lnTo>
                  <a:lnTo>
                    <a:pt x="2748281" y="889000"/>
                  </a:lnTo>
                  <a:lnTo>
                    <a:pt x="2751765" y="887919"/>
                  </a:lnTo>
                  <a:lnTo>
                    <a:pt x="2755248" y="886840"/>
                  </a:lnTo>
                  <a:lnTo>
                    <a:pt x="2758731" y="893599"/>
                  </a:lnTo>
                  <a:lnTo>
                    <a:pt x="2762214" y="895118"/>
                  </a:lnTo>
                  <a:lnTo>
                    <a:pt x="2765698" y="894044"/>
                  </a:lnTo>
                  <a:lnTo>
                    <a:pt x="2769181" y="894266"/>
                  </a:lnTo>
                  <a:lnTo>
                    <a:pt x="2772664" y="893194"/>
                  </a:lnTo>
                  <a:lnTo>
                    <a:pt x="2776147" y="892124"/>
                  </a:lnTo>
                  <a:lnTo>
                    <a:pt x="2779631" y="891055"/>
                  </a:lnTo>
                  <a:lnTo>
                    <a:pt x="2783114" y="889987"/>
                  </a:lnTo>
                  <a:lnTo>
                    <a:pt x="2786597" y="888920"/>
                  </a:lnTo>
                  <a:lnTo>
                    <a:pt x="2790080" y="890439"/>
                  </a:lnTo>
                  <a:lnTo>
                    <a:pt x="2793564" y="889375"/>
                  </a:lnTo>
                  <a:lnTo>
                    <a:pt x="2797047" y="893457"/>
                  </a:lnTo>
                  <a:lnTo>
                    <a:pt x="2800530" y="892396"/>
                  </a:lnTo>
                  <a:lnTo>
                    <a:pt x="2804013" y="898990"/>
                  </a:lnTo>
                  <a:lnTo>
                    <a:pt x="2807497" y="899201"/>
                  </a:lnTo>
                  <a:lnTo>
                    <a:pt x="2810980" y="898145"/>
                  </a:lnTo>
                  <a:lnTo>
                    <a:pt x="2814463" y="898357"/>
                  </a:lnTo>
                  <a:lnTo>
                    <a:pt x="2817946" y="897303"/>
                  </a:lnTo>
                  <a:lnTo>
                    <a:pt x="2821430" y="900039"/>
                  </a:lnTo>
                  <a:lnTo>
                    <a:pt x="2824913" y="901504"/>
                  </a:lnTo>
                  <a:lnTo>
                    <a:pt x="2828396" y="900455"/>
                  </a:lnTo>
                  <a:lnTo>
                    <a:pt x="2831879" y="899407"/>
                  </a:lnTo>
                  <a:lnTo>
                    <a:pt x="2835363" y="899615"/>
                  </a:lnTo>
                  <a:lnTo>
                    <a:pt x="2838846" y="898570"/>
                  </a:lnTo>
                  <a:lnTo>
                    <a:pt x="2842329" y="905014"/>
                  </a:lnTo>
                  <a:lnTo>
                    <a:pt x="2845812" y="903972"/>
                  </a:lnTo>
                  <a:lnTo>
                    <a:pt x="2849296" y="905412"/>
                  </a:lnTo>
                  <a:lnTo>
                    <a:pt x="2852779" y="905610"/>
                  </a:lnTo>
                  <a:lnTo>
                    <a:pt x="2856262" y="904572"/>
                  </a:lnTo>
                  <a:lnTo>
                    <a:pt x="2859745" y="903535"/>
                  </a:lnTo>
                  <a:lnTo>
                    <a:pt x="2863229" y="902499"/>
                  </a:lnTo>
                  <a:lnTo>
                    <a:pt x="2866712" y="902700"/>
                  </a:lnTo>
                  <a:lnTo>
                    <a:pt x="2870195" y="901667"/>
                  </a:lnTo>
                  <a:lnTo>
                    <a:pt x="2873678" y="900634"/>
                  </a:lnTo>
                  <a:lnTo>
                    <a:pt x="2877161" y="902071"/>
                  </a:lnTo>
                  <a:lnTo>
                    <a:pt x="2880645" y="901041"/>
                  </a:lnTo>
                  <a:lnTo>
                    <a:pt x="2884128" y="900012"/>
                  </a:lnTo>
                  <a:lnTo>
                    <a:pt x="2887611" y="898984"/>
                  </a:lnTo>
                  <a:lnTo>
                    <a:pt x="2891094" y="897957"/>
                  </a:lnTo>
                  <a:lnTo>
                    <a:pt x="2894578" y="898163"/>
                  </a:lnTo>
                  <a:lnTo>
                    <a:pt x="2898061" y="897139"/>
                  </a:lnTo>
                  <a:lnTo>
                    <a:pt x="2901544" y="896116"/>
                  </a:lnTo>
                  <a:lnTo>
                    <a:pt x="2905027" y="895093"/>
                  </a:lnTo>
                  <a:lnTo>
                    <a:pt x="2908511" y="900205"/>
                  </a:lnTo>
                  <a:lnTo>
                    <a:pt x="2911994" y="899186"/>
                  </a:lnTo>
                  <a:lnTo>
                    <a:pt x="2915477" y="903040"/>
                  </a:lnTo>
                  <a:lnTo>
                    <a:pt x="2918960" y="902024"/>
                  </a:lnTo>
                  <a:lnTo>
                    <a:pt x="2922444" y="907056"/>
                  </a:lnTo>
                  <a:lnTo>
                    <a:pt x="2925927" y="906043"/>
                  </a:lnTo>
                  <a:lnTo>
                    <a:pt x="2929410" y="905031"/>
                  </a:lnTo>
                  <a:lnTo>
                    <a:pt x="2932893" y="904020"/>
                  </a:lnTo>
                  <a:lnTo>
                    <a:pt x="2936377" y="903010"/>
                  </a:lnTo>
                  <a:lnTo>
                    <a:pt x="2939860" y="902001"/>
                  </a:lnTo>
                  <a:lnTo>
                    <a:pt x="2943343" y="900993"/>
                  </a:lnTo>
                  <a:lnTo>
                    <a:pt x="2946826" y="899986"/>
                  </a:lnTo>
                  <a:lnTo>
                    <a:pt x="2950310" y="907376"/>
                  </a:lnTo>
                  <a:lnTo>
                    <a:pt x="2953793" y="907564"/>
                  </a:lnTo>
                  <a:lnTo>
                    <a:pt x="2957276" y="906562"/>
                  </a:lnTo>
                  <a:lnTo>
                    <a:pt x="2960759" y="906751"/>
                  </a:lnTo>
                  <a:lnTo>
                    <a:pt x="2964243" y="905751"/>
                  </a:lnTo>
                  <a:lnTo>
                    <a:pt x="2967726" y="905941"/>
                  </a:lnTo>
                  <a:lnTo>
                    <a:pt x="2971209" y="904943"/>
                  </a:lnTo>
                  <a:lnTo>
                    <a:pt x="2974692" y="903946"/>
                  </a:lnTo>
                  <a:lnTo>
                    <a:pt x="2978176" y="902950"/>
                  </a:lnTo>
                  <a:lnTo>
                    <a:pt x="2981659" y="903143"/>
                  </a:lnTo>
                  <a:lnTo>
                    <a:pt x="2985142" y="902150"/>
                  </a:lnTo>
                  <a:lnTo>
                    <a:pt x="2988625" y="901157"/>
                  </a:lnTo>
                  <a:lnTo>
                    <a:pt x="2992109" y="900165"/>
                  </a:lnTo>
                  <a:lnTo>
                    <a:pt x="2995592" y="900361"/>
                  </a:lnTo>
                  <a:lnTo>
                    <a:pt x="2999075" y="899372"/>
                  </a:lnTo>
                  <a:lnTo>
                    <a:pt x="3002558" y="898383"/>
                  </a:lnTo>
                  <a:lnTo>
                    <a:pt x="3006042" y="897396"/>
                  </a:lnTo>
                  <a:lnTo>
                    <a:pt x="3009525" y="896409"/>
                  </a:lnTo>
                  <a:lnTo>
                    <a:pt x="3013008" y="895424"/>
                  </a:lnTo>
                  <a:lnTo>
                    <a:pt x="3016491" y="896809"/>
                  </a:lnTo>
                  <a:lnTo>
                    <a:pt x="3019975" y="895826"/>
                  </a:lnTo>
                  <a:lnTo>
                    <a:pt x="3023458" y="897207"/>
                  </a:lnTo>
                  <a:lnTo>
                    <a:pt x="3026941" y="896226"/>
                  </a:lnTo>
                  <a:lnTo>
                    <a:pt x="3030424" y="895246"/>
                  </a:lnTo>
                  <a:lnTo>
                    <a:pt x="3033908" y="896624"/>
                  </a:lnTo>
                  <a:lnTo>
                    <a:pt x="3037391" y="895647"/>
                  </a:lnTo>
                  <a:lnTo>
                    <a:pt x="3040874" y="895846"/>
                  </a:lnTo>
                  <a:lnTo>
                    <a:pt x="3044357" y="897218"/>
                  </a:lnTo>
                  <a:lnTo>
                    <a:pt x="3047841" y="896244"/>
                  </a:lnTo>
                  <a:lnTo>
                    <a:pt x="3051324" y="896442"/>
                  </a:lnTo>
                  <a:lnTo>
                    <a:pt x="3054807" y="895470"/>
                  </a:lnTo>
                  <a:lnTo>
                    <a:pt x="3058290" y="898002"/>
                  </a:lnTo>
                  <a:lnTo>
                    <a:pt x="3061774" y="903992"/>
                  </a:lnTo>
                  <a:lnTo>
                    <a:pt x="3065257" y="903025"/>
                  </a:lnTo>
                  <a:lnTo>
                    <a:pt x="3068740" y="903212"/>
                  </a:lnTo>
                  <a:lnTo>
                    <a:pt x="3072223" y="902247"/>
                  </a:lnTo>
                  <a:lnTo>
                    <a:pt x="3075707" y="901282"/>
                  </a:lnTo>
                  <a:lnTo>
                    <a:pt x="3079190" y="900318"/>
                  </a:lnTo>
                  <a:lnTo>
                    <a:pt x="3082673" y="899356"/>
                  </a:lnTo>
                  <a:lnTo>
                    <a:pt x="3086156" y="900699"/>
                  </a:lnTo>
                  <a:lnTo>
                    <a:pt x="3089640" y="900888"/>
                  </a:lnTo>
                  <a:lnTo>
                    <a:pt x="3093123" y="899929"/>
                  </a:lnTo>
                  <a:lnTo>
                    <a:pt x="3096606" y="901265"/>
                  </a:lnTo>
                  <a:lnTo>
                    <a:pt x="3100089" y="903738"/>
                  </a:lnTo>
                  <a:lnTo>
                    <a:pt x="3103573" y="902782"/>
                  </a:lnTo>
                  <a:lnTo>
                    <a:pt x="3107056" y="901828"/>
                  </a:lnTo>
                  <a:lnTo>
                    <a:pt x="3110539" y="900874"/>
                  </a:lnTo>
                  <a:lnTo>
                    <a:pt x="3114022" y="902200"/>
                  </a:lnTo>
                  <a:lnTo>
                    <a:pt x="3117506" y="901249"/>
                  </a:lnTo>
                  <a:lnTo>
                    <a:pt x="3120989" y="900298"/>
                  </a:lnTo>
                  <a:lnTo>
                    <a:pt x="3124472" y="903888"/>
                  </a:lnTo>
                  <a:lnTo>
                    <a:pt x="3127955" y="902940"/>
                  </a:lnTo>
                  <a:lnTo>
                    <a:pt x="3131439" y="903124"/>
                  </a:lnTo>
                  <a:lnTo>
                    <a:pt x="3134922" y="902177"/>
                  </a:lnTo>
                  <a:lnTo>
                    <a:pt x="3138405" y="901232"/>
                  </a:lnTo>
                  <a:lnTo>
                    <a:pt x="3141888" y="905920"/>
                  </a:lnTo>
                  <a:lnTo>
                    <a:pt x="3145372" y="904977"/>
                  </a:lnTo>
                  <a:lnTo>
                    <a:pt x="3148855" y="904036"/>
                  </a:lnTo>
                  <a:lnTo>
                    <a:pt x="3152338" y="903095"/>
                  </a:lnTo>
                  <a:lnTo>
                    <a:pt x="3155821" y="902155"/>
                  </a:lnTo>
                  <a:lnTo>
                    <a:pt x="3159304" y="907924"/>
                  </a:lnTo>
                  <a:lnTo>
                    <a:pt x="3162788" y="908099"/>
                  </a:lnTo>
                  <a:lnTo>
                    <a:pt x="3166271" y="907163"/>
                  </a:lnTo>
                  <a:lnTo>
                    <a:pt x="3169754" y="907339"/>
                  </a:lnTo>
                  <a:lnTo>
                    <a:pt x="3173237" y="906405"/>
                  </a:lnTo>
                  <a:lnTo>
                    <a:pt x="3176721" y="909900"/>
                  </a:lnTo>
                  <a:lnTo>
                    <a:pt x="3180204" y="911174"/>
                  </a:lnTo>
                  <a:lnTo>
                    <a:pt x="3183687" y="910243"/>
                  </a:lnTo>
                  <a:lnTo>
                    <a:pt x="3187170" y="910414"/>
                  </a:lnTo>
                  <a:lnTo>
                    <a:pt x="3190654" y="910585"/>
                  </a:lnTo>
                  <a:lnTo>
                    <a:pt x="3194137" y="909657"/>
                  </a:lnTo>
                  <a:lnTo>
                    <a:pt x="3197620" y="909828"/>
                  </a:lnTo>
                  <a:lnTo>
                    <a:pt x="3201103" y="908903"/>
                  </a:lnTo>
                  <a:lnTo>
                    <a:pt x="3204587" y="909074"/>
                  </a:lnTo>
                  <a:lnTo>
                    <a:pt x="3208070" y="909246"/>
                  </a:lnTo>
                  <a:lnTo>
                    <a:pt x="3211553" y="908323"/>
                  </a:lnTo>
                  <a:lnTo>
                    <a:pt x="3215036" y="913939"/>
                  </a:lnTo>
                  <a:lnTo>
                    <a:pt x="3218520" y="914103"/>
                  </a:lnTo>
                  <a:lnTo>
                    <a:pt x="3222003" y="913184"/>
                  </a:lnTo>
                  <a:lnTo>
                    <a:pt x="3225486" y="913349"/>
                  </a:lnTo>
                  <a:lnTo>
                    <a:pt x="3228969" y="912432"/>
                  </a:lnTo>
                  <a:lnTo>
                    <a:pt x="3232453" y="915833"/>
                  </a:lnTo>
                  <a:lnTo>
                    <a:pt x="3235936" y="918141"/>
                  </a:lnTo>
                  <a:lnTo>
                    <a:pt x="3239419" y="917227"/>
                  </a:lnTo>
                  <a:lnTo>
                    <a:pt x="3242902" y="919524"/>
                  </a:lnTo>
                  <a:lnTo>
                    <a:pt x="3246386" y="918613"/>
                  </a:lnTo>
                  <a:lnTo>
                    <a:pt x="3249869" y="918770"/>
                  </a:lnTo>
                  <a:lnTo>
                    <a:pt x="3253352" y="921052"/>
                  </a:lnTo>
                  <a:lnTo>
                    <a:pt x="3256835" y="920144"/>
                  </a:lnTo>
                  <a:lnTo>
                    <a:pt x="3260319" y="920299"/>
                  </a:lnTo>
                  <a:lnTo>
                    <a:pt x="3263802" y="919393"/>
                  </a:lnTo>
                  <a:lnTo>
                    <a:pt x="3267285" y="918488"/>
                  </a:lnTo>
                  <a:lnTo>
                    <a:pt x="3270768" y="917583"/>
                  </a:lnTo>
                  <a:lnTo>
                    <a:pt x="3274252" y="916680"/>
                  </a:lnTo>
                  <a:lnTo>
                    <a:pt x="3277735" y="915777"/>
                  </a:lnTo>
                  <a:lnTo>
                    <a:pt x="3281218" y="914875"/>
                  </a:lnTo>
                  <a:lnTo>
                    <a:pt x="3284701" y="913974"/>
                  </a:lnTo>
                  <a:lnTo>
                    <a:pt x="3288185" y="913074"/>
                  </a:lnTo>
                  <a:lnTo>
                    <a:pt x="3291668" y="915354"/>
                  </a:lnTo>
                  <a:lnTo>
                    <a:pt x="3295151" y="914456"/>
                  </a:lnTo>
                  <a:lnTo>
                    <a:pt x="3298634" y="915671"/>
                  </a:lnTo>
                  <a:lnTo>
                    <a:pt x="3302118" y="914775"/>
                  </a:lnTo>
                  <a:lnTo>
                    <a:pt x="3305601" y="915986"/>
                  </a:lnTo>
                  <a:lnTo>
                    <a:pt x="3309084" y="922421"/>
                  </a:lnTo>
                  <a:lnTo>
                    <a:pt x="3312567" y="921529"/>
                  </a:lnTo>
                  <a:lnTo>
                    <a:pt x="3316051" y="929956"/>
                  </a:lnTo>
                  <a:lnTo>
                    <a:pt x="3319534" y="929067"/>
                  </a:lnTo>
                  <a:lnTo>
                    <a:pt x="3323017" y="929207"/>
                  </a:lnTo>
                  <a:lnTo>
                    <a:pt x="3326500" y="929347"/>
                  </a:lnTo>
                  <a:lnTo>
                    <a:pt x="3329984" y="928461"/>
                  </a:lnTo>
                  <a:lnTo>
                    <a:pt x="3333467" y="929626"/>
                  </a:lnTo>
                  <a:lnTo>
                    <a:pt x="3336950" y="931808"/>
                  </a:lnTo>
                  <a:lnTo>
                    <a:pt x="3340433" y="930924"/>
                  </a:lnTo>
                  <a:lnTo>
                    <a:pt x="3343917" y="936137"/>
                  </a:lnTo>
                  <a:lnTo>
                    <a:pt x="3347400" y="935257"/>
                  </a:lnTo>
                  <a:lnTo>
                    <a:pt x="3350883" y="935388"/>
                  </a:lnTo>
                  <a:lnTo>
                    <a:pt x="3354366" y="934509"/>
                  </a:lnTo>
                  <a:lnTo>
                    <a:pt x="3357850" y="933631"/>
                  </a:lnTo>
                  <a:lnTo>
                    <a:pt x="3361333" y="932754"/>
                  </a:lnTo>
                  <a:lnTo>
                    <a:pt x="3364816" y="931877"/>
                  </a:lnTo>
                  <a:lnTo>
                    <a:pt x="3368299" y="935036"/>
                  </a:lnTo>
                  <a:lnTo>
                    <a:pt x="3371783" y="936171"/>
                  </a:lnTo>
                  <a:lnTo>
                    <a:pt x="3375266" y="935297"/>
                  </a:lnTo>
                  <a:lnTo>
                    <a:pt x="3378749" y="934425"/>
                  </a:lnTo>
                  <a:lnTo>
                    <a:pt x="3382232" y="936558"/>
                  </a:lnTo>
                  <a:lnTo>
                    <a:pt x="3385716" y="935687"/>
                  </a:lnTo>
                  <a:lnTo>
                    <a:pt x="3389199" y="934818"/>
                  </a:lnTo>
                  <a:lnTo>
                    <a:pt x="3392682" y="933949"/>
                  </a:lnTo>
                  <a:lnTo>
                    <a:pt x="3396165" y="934080"/>
                  </a:lnTo>
                  <a:lnTo>
                    <a:pt x="3399649" y="933213"/>
                  </a:lnTo>
                  <a:lnTo>
                    <a:pt x="3403132" y="932346"/>
                  </a:lnTo>
                  <a:lnTo>
                    <a:pt x="3406615" y="935467"/>
                  </a:lnTo>
                  <a:lnTo>
                    <a:pt x="3410098" y="934602"/>
                  </a:lnTo>
                  <a:lnTo>
                    <a:pt x="3413582" y="933738"/>
                  </a:lnTo>
                  <a:lnTo>
                    <a:pt x="3417065" y="932875"/>
                  </a:lnTo>
                  <a:lnTo>
                    <a:pt x="3420548" y="932013"/>
                  </a:lnTo>
                  <a:lnTo>
                    <a:pt x="3424031" y="936108"/>
                  </a:lnTo>
                  <a:lnTo>
                    <a:pt x="3427515" y="937222"/>
                  </a:lnTo>
                  <a:lnTo>
                    <a:pt x="3430998" y="936363"/>
                  </a:lnTo>
                  <a:lnTo>
                    <a:pt x="3434481" y="937474"/>
                  </a:lnTo>
                  <a:lnTo>
                    <a:pt x="3437964" y="936617"/>
                  </a:lnTo>
                  <a:lnTo>
                    <a:pt x="3441447" y="939683"/>
                  </a:lnTo>
                  <a:lnTo>
                    <a:pt x="3444931" y="938828"/>
                  </a:lnTo>
                  <a:lnTo>
                    <a:pt x="3448414" y="937974"/>
                  </a:lnTo>
                  <a:lnTo>
                    <a:pt x="3451897" y="938099"/>
                  </a:lnTo>
                  <a:lnTo>
                    <a:pt x="3455380" y="941145"/>
                  </a:lnTo>
                  <a:lnTo>
                    <a:pt x="3458864" y="940294"/>
                  </a:lnTo>
                  <a:lnTo>
                    <a:pt x="3462347" y="939443"/>
                  </a:lnTo>
                  <a:lnTo>
                    <a:pt x="3465830" y="938593"/>
                  </a:lnTo>
                  <a:lnTo>
                    <a:pt x="3469313" y="940657"/>
                  </a:lnTo>
                  <a:lnTo>
                    <a:pt x="3472797" y="950391"/>
                  </a:lnTo>
                  <a:lnTo>
                    <a:pt x="3476280" y="949546"/>
                  </a:lnTo>
                  <a:lnTo>
                    <a:pt x="3479763" y="948701"/>
                  </a:lnTo>
                  <a:lnTo>
                    <a:pt x="3483246" y="947857"/>
                  </a:lnTo>
                  <a:lnTo>
                    <a:pt x="3483246" y="948812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11888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AUC:0.442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AUC:0.417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AUC:0.444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AUC:0.432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AUC:0.429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AUC:0.471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578229" y="1634483"/>
            <a:ext cx="57781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Total cholesterol 200mg/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808984"/>
              <a:ext cx="3483246" cy="743082"/>
            </a:xfrm>
            <a:custGeom>
              <a:avLst/>
              <a:gdLst/>
              <a:ahLst/>
              <a:cxnLst/>
              <a:rect l="0" t="0" r="0" b="0"/>
              <a:pathLst>
                <a:path w="3483246" h="743082">
                  <a:moveTo>
                    <a:pt x="0" y="743082"/>
                  </a:moveTo>
                  <a:lnTo>
                    <a:pt x="3483" y="676039"/>
                  </a:lnTo>
                  <a:lnTo>
                    <a:pt x="6966" y="611528"/>
                  </a:lnTo>
                  <a:lnTo>
                    <a:pt x="10449" y="549409"/>
                  </a:lnTo>
                  <a:lnTo>
                    <a:pt x="13932" y="489550"/>
                  </a:lnTo>
                  <a:lnTo>
                    <a:pt x="17416" y="431830"/>
                  </a:lnTo>
                  <a:lnTo>
                    <a:pt x="20899" y="376138"/>
                  </a:lnTo>
                  <a:lnTo>
                    <a:pt x="24382" y="322367"/>
                  </a:lnTo>
                  <a:lnTo>
                    <a:pt x="27865" y="270420"/>
                  </a:lnTo>
                  <a:lnTo>
                    <a:pt x="31349" y="220207"/>
                  </a:lnTo>
                  <a:lnTo>
                    <a:pt x="34832" y="171640"/>
                  </a:lnTo>
                  <a:lnTo>
                    <a:pt x="38315" y="124642"/>
                  </a:lnTo>
                  <a:lnTo>
                    <a:pt x="41798" y="79137"/>
                  </a:lnTo>
                  <a:lnTo>
                    <a:pt x="45282" y="197932"/>
                  </a:lnTo>
                  <a:lnTo>
                    <a:pt x="48765" y="162981"/>
                  </a:lnTo>
                  <a:lnTo>
                    <a:pt x="52248" y="128852"/>
                  </a:lnTo>
                  <a:lnTo>
                    <a:pt x="55731" y="95516"/>
                  </a:lnTo>
                  <a:lnTo>
                    <a:pt x="59215" y="62946"/>
                  </a:lnTo>
                  <a:lnTo>
                    <a:pt x="62698" y="31115"/>
                  </a:lnTo>
                  <a:lnTo>
                    <a:pt x="66181" y="0"/>
                  </a:lnTo>
                  <a:lnTo>
                    <a:pt x="69664" y="76980"/>
                  </a:lnTo>
                  <a:lnTo>
                    <a:pt x="73148" y="63178"/>
                  </a:lnTo>
                  <a:lnTo>
                    <a:pt x="76631" y="50124"/>
                  </a:lnTo>
                  <a:lnTo>
                    <a:pt x="80114" y="37760"/>
                  </a:lnTo>
                  <a:lnTo>
                    <a:pt x="83597" y="26033"/>
                  </a:lnTo>
                  <a:lnTo>
                    <a:pt x="87081" y="14893"/>
                  </a:lnTo>
                  <a:lnTo>
                    <a:pt x="90564" y="103928"/>
                  </a:lnTo>
                  <a:lnTo>
                    <a:pt x="94047" y="93107"/>
                  </a:lnTo>
                  <a:lnTo>
                    <a:pt x="97530" y="82725"/>
                  </a:lnTo>
                  <a:lnTo>
                    <a:pt x="101014" y="72757"/>
                  </a:lnTo>
                  <a:lnTo>
                    <a:pt x="104497" y="63178"/>
                  </a:lnTo>
                  <a:lnTo>
                    <a:pt x="107980" y="53965"/>
                  </a:lnTo>
                  <a:lnTo>
                    <a:pt x="111463" y="120755"/>
                  </a:lnTo>
                  <a:lnTo>
                    <a:pt x="114947" y="118737"/>
                  </a:lnTo>
                  <a:lnTo>
                    <a:pt x="118430" y="116825"/>
                  </a:lnTo>
                  <a:lnTo>
                    <a:pt x="121913" y="115012"/>
                  </a:lnTo>
                  <a:lnTo>
                    <a:pt x="125396" y="113290"/>
                  </a:lnTo>
                  <a:lnTo>
                    <a:pt x="128880" y="111652"/>
                  </a:lnTo>
                  <a:lnTo>
                    <a:pt x="132363" y="110093"/>
                  </a:lnTo>
                  <a:lnTo>
                    <a:pt x="135846" y="281898"/>
                  </a:lnTo>
                  <a:lnTo>
                    <a:pt x="139329" y="273263"/>
                  </a:lnTo>
                  <a:lnTo>
                    <a:pt x="142813" y="264743"/>
                  </a:lnTo>
                  <a:lnTo>
                    <a:pt x="146296" y="256337"/>
                  </a:lnTo>
                  <a:lnTo>
                    <a:pt x="149779" y="248042"/>
                  </a:lnTo>
                  <a:lnTo>
                    <a:pt x="153262" y="239856"/>
                  </a:lnTo>
                  <a:lnTo>
                    <a:pt x="156746" y="322557"/>
                  </a:lnTo>
                  <a:lnTo>
                    <a:pt x="160229" y="322244"/>
                  </a:lnTo>
                  <a:lnTo>
                    <a:pt x="163712" y="321944"/>
                  </a:lnTo>
                  <a:lnTo>
                    <a:pt x="167195" y="321657"/>
                  </a:lnTo>
                  <a:lnTo>
                    <a:pt x="170679" y="321380"/>
                  </a:lnTo>
                  <a:lnTo>
                    <a:pt x="174162" y="321115"/>
                  </a:lnTo>
                  <a:lnTo>
                    <a:pt x="177645" y="320725"/>
                  </a:lnTo>
                  <a:lnTo>
                    <a:pt x="181128" y="317503"/>
                  </a:lnTo>
                  <a:lnTo>
                    <a:pt x="184612" y="314355"/>
                  </a:lnTo>
                  <a:lnTo>
                    <a:pt x="188095" y="311280"/>
                  </a:lnTo>
                  <a:lnTo>
                    <a:pt x="191578" y="308274"/>
                  </a:lnTo>
                  <a:lnTo>
                    <a:pt x="195061" y="305336"/>
                  </a:lnTo>
                  <a:lnTo>
                    <a:pt x="198545" y="302463"/>
                  </a:lnTo>
                  <a:lnTo>
                    <a:pt x="202028" y="363838"/>
                  </a:lnTo>
                  <a:lnTo>
                    <a:pt x="205511" y="361596"/>
                  </a:lnTo>
                  <a:lnTo>
                    <a:pt x="208994" y="359404"/>
                  </a:lnTo>
                  <a:lnTo>
                    <a:pt x="212478" y="357259"/>
                  </a:lnTo>
                  <a:lnTo>
                    <a:pt x="215961" y="355160"/>
                  </a:lnTo>
                  <a:lnTo>
                    <a:pt x="219444" y="353106"/>
                  </a:lnTo>
                  <a:lnTo>
                    <a:pt x="222927" y="350674"/>
                  </a:lnTo>
                  <a:lnTo>
                    <a:pt x="226411" y="347329"/>
                  </a:lnTo>
                  <a:lnTo>
                    <a:pt x="229894" y="344031"/>
                  </a:lnTo>
                  <a:lnTo>
                    <a:pt x="233377" y="340778"/>
                  </a:lnTo>
                  <a:lnTo>
                    <a:pt x="236860" y="337569"/>
                  </a:lnTo>
                  <a:lnTo>
                    <a:pt x="240344" y="334405"/>
                  </a:lnTo>
                  <a:lnTo>
                    <a:pt x="243827" y="331283"/>
                  </a:lnTo>
                  <a:lnTo>
                    <a:pt x="247310" y="328203"/>
                  </a:lnTo>
                  <a:lnTo>
                    <a:pt x="250793" y="325164"/>
                  </a:lnTo>
                  <a:lnTo>
                    <a:pt x="254277" y="322165"/>
                  </a:lnTo>
                  <a:lnTo>
                    <a:pt x="257760" y="319205"/>
                  </a:lnTo>
                  <a:lnTo>
                    <a:pt x="261243" y="316285"/>
                  </a:lnTo>
                  <a:lnTo>
                    <a:pt x="264726" y="313402"/>
                  </a:lnTo>
                  <a:lnTo>
                    <a:pt x="268210" y="335490"/>
                  </a:lnTo>
                  <a:lnTo>
                    <a:pt x="271693" y="332381"/>
                  </a:lnTo>
                  <a:lnTo>
                    <a:pt x="275176" y="329305"/>
                  </a:lnTo>
                  <a:lnTo>
                    <a:pt x="278659" y="326261"/>
                  </a:lnTo>
                  <a:lnTo>
                    <a:pt x="282143" y="323248"/>
                  </a:lnTo>
                  <a:lnTo>
                    <a:pt x="285626" y="320267"/>
                  </a:lnTo>
                  <a:lnTo>
                    <a:pt x="289109" y="317317"/>
                  </a:lnTo>
                  <a:lnTo>
                    <a:pt x="292592" y="314397"/>
                  </a:lnTo>
                  <a:lnTo>
                    <a:pt x="296075" y="311507"/>
                  </a:lnTo>
                  <a:lnTo>
                    <a:pt x="299559" y="308646"/>
                  </a:lnTo>
                  <a:lnTo>
                    <a:pt x="303042" y="305814"/>
                  </a:lnTo>
                  <a:lnTo>
                    <a:pt x="306525" y="303010"/>
                  </a:lnTo>
                  <a:lnTo>
                    <a:pt x="310008" y="300234"/>
                  </a:lnTo>
                  <a:lnTo>
                    <a:pt x="313492" y="298272"/>
                  </a:lnTo>
                  <a:lnTo>
                    <a:pt x="316975" y="296498"/>
                  </a:lnTo>
                  <a:lnTo>
                    <a:pt x="320458" y="294748"/>
                  </a:lnTo>
                  <a:lnTo>
                    <a:pt x="323941" y="293023"/>
                  </a:lnTo>
                  <a:lnTo>
                    <a:pt x="327425" y="291322"/>
                  </a:lnTo>
                  <a:lnTo>
                    <a:pt x="330908" y="289644"/>
                  </a:lnTo>
                  <a:lnTo>
                    <a:pt x="334391" y="287989"/>
                  </a:lnTo>
                  <a:lnTo>
                    <a:pt x="337874" y="286357"/>
                  </a:lnTo>
                  <a:lnTo>
                    <a:pt x="341358" y="284746"/>
                  </a:lnTo>
                  <a:lnTo>
                    <a:pt x="344841" y="283157"/>
                  </a:lnTo>
                  <a:lnTo>
                    <a:pt x="348324" y="281589"/>
                  </a:lnTo>
                  <a:lnTo>
                    <a:pt x="351807" y="280041"/>
                  </a:lnTo>
                  <a:lnTo>
                    <a:pt x="355291" y="304058"/>
                  </a:lnTo>
                  <a:lnTo>
                    <a:pt x="358774" y="301934"/>
                  </a:lnTo>
                  <a:lnTo>
                    <a:pt x="362257" y="299831"/>
                  </a:lnTo>
                  <a:lnTo>
                    <a:pt x="365740" y="297749"/>
                  </a:lnTo>
                  <a:lnTo>
                    <a:pt x="369224" y="295686"/>
                  </a:lnTo>
                  <a:lnTo>
                    <a:pt x="372707" y="293644"/>
                  </a:lnTo>
                  <a:lnTo>
                    <a:pt x="376190" y="291621"/>
                  </a:lnTo>
                  <a:lnTo>
                    <a:pt x="379673" y="289618"/>
                  </a:lnTo>
                  <a:lnTo>
                    <a:pt x="383157" y="287633"/>
                  </a:lnTo>
                  <a:lnTo>
                    <a:pt x="386640" y="285668"/>
                  </a:lnTo>
                  <a:lnTo>
                    <a:pt x="390123" y="283721"/>
                  </a:lnTo>
                  <a:lnTo>
                    <a:pt x="393606" y="281792"/>
                  </a:lnTo>
                  <a:lnTo>
                    <a:pt x="397090" y="279881"/>
                  </a:lnTo>
                  <a:lnTo>
                    <a:pt x="400573" y="278461"/>
                  </a:lnTo>
                  <a:lnTo>
                    <a:pt x="404056" y="277927"/>
                  </a:lnTo>
                  <a:lnTo>
                    <a:pt x="407539" y="277402"/>
                  </a:lnTo>
                  <a:lnTo>
                    <a:pt x="411023" y="276884"/>
                  </a:lnTo>
                  <a:lnTo>
                    <a:pt x="414506" y="276374"/>
                  </a:lnTo>
                  <a:lnTo>
                    <a:pt x="417989" y="275872"/>
                  </a:lnTo>
                  <a:lnTo>
                    <a:pt x="421472" y="275376"/>
                  </a:lnTo>
                  <a:lnTo>
                    <a:pt x="424956" y="274888"/>
                  </a:lnTo>
                  <a:lnTo>
                    <a:pt x="428439" y="274407"/>
                  </a:lnTo>
                  <a:lnTo>
                    <a:pt x="431922" y="273932"/>
                  </a:lnTo>
                  <a:lnTo>
                    <a:pt x="435405" y="273465"/>
                  </a:lnTo>
                  <a:lnTo>
                    <a:pt x="438889" y="273003"/>
                  </a:lnTo>
                  <a:lnTo>
                    <a:pt x="442372" y="272548"/>
                  </a:lnTo>
                  <a:lnTo>
                    <a:pt x="445855" y="271947"/>
                  </a:lnTo>
                  <a:lnTo>
                    <a:pt x="449338" y="271258"/>
                  </a:lnTo>
                  <a:lnTo>
                    <a:pt x="452822" y="270577"/>
                  </a:lnTo>
                  <a:lnTo>
                    <a:pt x="456305" y="269905"/>
                  </a:lnTo>
                  <a:lnTo>
                    <a:pt x="459788" y="269241"/>
                  </a:lnTo>
                  <a:lnTo>
                    <a:pt x="463271" y="268586"/>
                  </a:lnTo>
                  <a:lnTo>
                    <a:pt x="466755" y="288674"/>
                  </a:lnTo>
                  <a:lnTo>
                    <a:pt x="470238" y="288382"/>
                  </a:lnTo>
                  <a:lnTo>
                    <a:pt x="473721" y="288093"/>
                  </a:lnTo>
                  <a:lnTo>
                    <a:pt x="477204" y="287809"/>
                  </a:lnTo>
                  <a:lnTo>
                    <a:pt x="480688" y="287528"/>
                  </a:lnTo>
                  <a:lnTo>
                    <a:pt x="484171" y="287251"/>
                  </a:lnTo>
                  <a:lnTo>
                    <a:pt x="487654" y="286977"/>
                  </a:lnTo>
                  <a:lnTo>
                    <a:pt x="491137" y="285409"/>
                  </a:lnTo>
                  <a:lnTo>
                    <a:pt x="494621" y="283661"/>
                  </a:lnTo>
                  <a:lnTo>
                    <a:pt x="498104" y="281925"/>
                  </a:lnTo>
                  <a:lnTo>
                    <a:pt x="501587" y="280200"/>
                  </a:lnTo>
                  <a:lnTo>
                    <a:pt x="505070" y="278486"/>
                  </a:lnTo>
                  <a:lnTo>
                    <a:pt x="508554" y="276783"/>
                  </a:lnTo>
                  <a:lnTo>
                    <a:pt x="512037" y="275091"/>
                  </a:lnTo>
                  <a:lnTo>
                    <a:pt x="515520" y="273410"/>
                  </a:lnTo>
                  <a:lnTo>
                    <a:pt x="519003" y="271740"/>
                  </a:lnTo>
                  <a:lnTo>
                    <a:pt x="522487" y="270080"/>
                  </a:lnTo>
                  <a:lnTo>
                    <a:pt x="525970" y="268430"/>
                  </a:lnTo>
                  <a:lnTo>
                    <a:pt x="529453" y="266791"/>
                  </a:lnTo>
                  <a:lnTo>
                    <a:pt x="532936" y="265088"/>
                  </a:lnTo>
                  <a:lnTo>
                    <a:pt x="536420" y="262911"/>
                  </a:lnTo>
                  <a:lnTo>
                    <a:pt x="539903" y="260743"/>
                  </a:lnTo>
                  <a:lnTo>
                    <a:pt x="543386" y="258584"/>
                  </a:lnTo>
                  <a:lnTo>
                    <a:pt x="546869" y="256432"/>
                  </a:lnTo>
                  <a:lnTo>
                    <a:pt x="550353" y="254290"/>
                  </a:lnTo>
                  <a:lnTo>
                    <a:pt x="553836" y="252155"/>
                  </a:lnTo>
                  <a:lnTo>
                    <a:pt x="557319" y="250029"/>
                  </a:lnTo>
                  <a:lnTo>
                    <a:pt x="560802" y="247911"/>
                  </a:lnTo>
                  <a:lnTo>
                    <a:pt x="564286" y="245802"/>
                  </a:lnTo>
                  <a:lnTo>
                    <a:pt x="567769" y="243700"/>
                  </a:lnTo>
                  <a:lnTo>
                    <a:pt x="571252" y="241607"/>
                  </a:lnTo>
                  <a:lnTo>
                    <a:pt x="574735" y="239522"/>
                  </a:lnTo>
                  <a:lnTo>
                    <a:pt x="578218" y="237444"/>
                  </a:lnTo>
                  <a:lnTo>
                    <a:pt x="581702" y="235375"/>
                  </a:lnTo>
                  <a:lnTo>
                    <a:pt x="585185" y="233314"/>
                  </a:lnTo>
                  <a:lnTo>
                    <a:pt x="588668" y="231260"/>
                  </a:lnTo>
                  <a:lnTo>
                    <a:pt x="592151" y="229215"/>
                  </a:lnTo>
                  <a:lnTo>
                    <a:pt x="595635" y="227177"/>
                  </a:lnTo>
                  <a:lnTo>
                    <a:pt x="599118" y="225147"/>
                  </a:lnTo>
                  <a:lnTo>
                    <a:pt x="602601" y="223125"/>
                  </a:lnTo>
                  <a:lnTo>
                    <a:pt x="606084" y="221110"/>
                  </a:lnTo>
                  <a:lnTo>
                    <a:pt x="609568" y="219103"/>
                  </a:lnTo>
                  <a:lnTo>
                    <a:pt x="613051" y="217103"/>
                  </a:lnTo>
                  <a:lnTo>
                    <a:pt x="616534" y="215111"/>
                  </a:lnTo>
                  <a:lnTo>
                    <a:pt x="620017" y="213127"/>
                  </a:lnTo>
                  <a:lnTo>
                    <a:pt x="623501" y="211150"/>
                  </a:lnTo>
                  <a:lnTo>
                    <a:pt x="626984" y="209180"/>
                  </a:lnTo>
                  <a:lnTo>
                    <a:pt x="630467" y="207218"/>
                  </a:lnTo>
                  <a:lnTo>
                    <a:pt x="633950" y="205263"/>
                  </a:lnTo>
                  <a:lnTo>
                    <a:pt x="637434" y="203316"/>
                  </a:lnTo>
                  <a:lnTo>
                    <a:pt x="640917" y="201375"/>
                  </a:lnTo>
                  <a:lnTo>
                    <a:pt x="644400" y="199875"/>
                  </a:lnTo>
                  <a:lnTo>
                    <a:pt x="647883" y="199460"/>
                  </a:lnTo>
                  <a:lnTo>
                    <a:pt x="651367" y="199048"/>
                  </a:lnTo>
                  <a:lnTo>
                    <a:pt x="654850" y="198639"/>
                  </a:lnTo>
                  <a:lnTo>
                    <a:pt x="658333" y="198235"/>
                  </a:lnTo>
                  <a:lnTo>
                    <a:pt x="661816" y="197834"/>
                  </a:lnTo>
                  <a:lnTo>
                    <a:pt x="665300" y="197437"/>
                  </a:lnTo>
                  <a:lnTo>
                    <a:pt x="668783" y="197043"/>
                  </a:lnTo>
                  <a:lnTo>
                    <a:pt x="672266" y="196653"/>
                  </a:lnTo>
                  <a:lnTo>
                    <a:pt x="675749" y="196266"/>
                  </a:lnTo>
                  <a:lnTo>
                    <a:pt x="679233" y="195883"/>
                  </a:lnTo>
                  <a:lnTo>
                    <a:pt x="682716" y="195503"/>
                  </a:lnTo>
                  <a:lnTo>
                    <a:pt x="686199" y="195126"/>
                  </a:lnTo>
                  <a:lnTo>
                    <a:pt x="689682" y="194634"/>
                  </a:lnTo>
                  <a:lnTo>
                    <a:pt x="693166" y="194047"/>
                  </a:lnTo>
                  <a:lnTo>
                    <a:pt x="696649" y="193464"/>
                  </a:lnTo>
                  <a:lnTo>
                    <a:pt x="700132" y="192887"/>
                  </a:lnTo>
                  <a:lnTo>
                    <a:pt x="703615" y="192313"/>
                  </a:lnTo>
                  <a:lnTo>
                    <a:pt x="707099" y="191745"/>
                  </a:lnTo>
                  <a:lnTo>
                    <a:pt x="710582" y="191180"/>
                  </a:lnTo>
                  <a:lnTo>
                    <a:pt x="714065" y="190620"/>
                  </a:lnTo>
                  <a:lnTo>
                    <a:pt x="717548" y="190065"/>
                  </a:lnTo>
                  <a:lnTo>
                    <a:pt x="721032" y="189513"/>
                  </a:lnTo>
                  <a:lnTo>
                    <a:pt x="724515" y="188966"/>
                  </a:lnTo>
                  <a:lnTo>
                    <a:pt x="727998" y="188423"/>
                  </a:lnTo>
                  <a:lnTo>
                    <a:pt x="731481" y="187884"/>
                  </a:lnTo>
                  <a:lnTo>
                    <a:pt x="734965" y="191734"/>
                  </a:lnTo>
                  <a:lnTo>
                    <a:pt x="738448" y="196501"/>
                  </a:lnTo>
                  <a:lnTo>
                    <a:pt x="741931" y="201143"/>
                  </a:lnTo>
                  <a:lnTo>
                    <a:pt x="745414" y="205665"/>
                  </a:lnTo>
                  <a:lnTo>
                    <a:pt x="748898" y="210071"/>
                  </a:lnTo>
                  <a:lnTo>
                    <a:pt x="752381" y="214365"/>
                  </a:lnTo>
                  <a:lnTo>
                    <a:pt x="755864" y="216545"/>
                  </a:lnTo>
                  <a:lnTo>
                    <a:pt x="759347" y="216137"/>
                  </a:lnTo>
                  <a:lnTo>
                    <a:pt x="762831" y="215733"/>
                  </a:lnTo>
                  <a:lnTo>
                    <a:pt x="766314" y="215331"/>
                  </a:lnTo>
                  <a:lnTo>
                    <a:pt x="769797" y="214933"/>
                  </a:lnTo>
                  <a:lnTo>
                    <a:pt x="773280" y="214538"/>
                  </a:lnTo>
                  <a:lnTo>
                    <a:pt x="776764" y="214145"/>
                  </a:lnTo>
                  <a:lnTo>
                    <a:pt x="780247" y="213756"/>
                  </a:lnTo>
                  <a:lnTo>
                    <a:pt x="783730" y="213369"/>
                  </a:lnTo>
                  <a:lnTo>
                    <a:pt x="787213" y="212986"/>
                  </a:lnTo>
                  <a:lnTo>
                    <a:pt x="790697" y="212605"/>
                  </a:lnTo>
                  <a:lnTo>
                    <a:pt x="794180" y="212227"/>
                  </a:lnTo>
                  <a:lnTo>
                    <a:pt x="797663" y="211851"/>
                  </a:lnTo>
                  <a:lnTo>
                    <a:pt x="801146" y="249788"/>
                  </a:lnTo>
                  <a:lnTo>
                    <a:pt x="804630" y="253075"/>
                  </a:lnTo>
                  <a:lnTo>
                    <a:pt x="808113" y="256289"/>
                  </a:lnTo>
                  <a:lnTo>
                    <a:pt x="811596" y="259435"/>
                  </a:lnTo>
                  <a:lnTo>
                    <a:pt x="815079" y="262514"/>
                  </a:lnTo>
                  <a:lnTo>
                    <a:pt x="818563" y="265529"/>
                  </a:lnTo>
                  <a:lnTo>
                    <a:pt x="822046" y="267328"/>
                  </a:lnTo>
                  <a:lnTo>
                    <a:pt x="825529" y="266783"/>
                  </a:lnTo>
                  <a:lnTo>
                    <a:pt x="829012" y="266240"/>
                  </a:lnTo>
                  <a:lnTo>
                    <a:pt x="832496" y="265701"/>
                  </a:lnTo>
                  <a:lnTo>
                    <a:pt x="835979" y="265165"/>
                  </a:lnTo>
                  <a:lnTo>
                    <a:pt x="839462" y="264633"/>
                  </a:lnTo>
                  <a:lnTo>
                    <a:pt x="842945" y="264103"/>
                  </a:lnTo>
                  <a:lnTo>
                    <a:pt x="846429" y="263577"/>
                  </a:lnTo>
                  <a:lnTo>
                    <a:pt x="849912" y="263054"/>
                  </a:lnTo>
                  <a:lnTo>
                    <a:pt x="853395" y="262535"/>
                  </a:lnTo>
                  <a:lnTo>
                    <a:pt x="856878" y="262018"/>
                  </a:lnTo>
                  <a:lnTo>
                    <a:pt x="860361" y="261504"/>
                  </a:lnTo>
                  <a:lnTo>
                    <a:pt x="863845" y="260994"/>
                  </a:lnTo>
                  <a:lnTo>
                    <a:pt x="867328" y="260486"/>
                  </a:lnTo>
                  <a:lnTo>
                    <a:pt x="870811" y="259982"/>
                  </a:lnTo>
                  <a:lnTo>
                    <a:pt x="874294" y="259480"/>
                  </a:lnTo>
                  <a:lnTo>
                    <a:pt x="877778" y="258982"/>
                  </a:lnTo>
                  <a:lnTo>
                    <a:pt x="881261" y="258486"/>
                  </a:lnTo>
                  <a:lnTo>
                    <a:pt x="884744" y="257993"/>
                  </a:lnTo>
                  <a:lnTo>
                    <a:pt x="888227" y="269771"/>
                  </a:lnTo>
                  <a:lnTo>
                    <a:pt x="891711" y="272429"/>
                  </a:lnTo>
                  <a:lnTo>
                    <a:pt x="895194" y="275037"/>
                  </a:lnTo>
                  <a:lnTo>
                    <a:pt x="898677" y="277597"/>
                  </a:lnTo>
                  <a:lnTo>
                    <a:pt x="902160" y="280109"/>
                  </a:lnTo>
                  <a:lnTo>
                    <a:pt x="905644" y="282575"/>
                  </a:lnTo>
                  <a:lnTo>
                    <a:pt x="909127" y="284997"/>
                  </a:lnTo>
                  <a:lnTo>
                    <a:pt x="912610" y="284499"/>
                  </a:lnTo>
                  <a:lnTo>
                    <a:pt x="916093" y="283507"/>
                  </a:lnTo>
                  <a:lnTo>
                    <a:pt x="919577" y="282519"/>
                  </a:lnTo>
                  <a:lnTo>
                    <a:pt x="923060" y="281534"/>
                  </a:lnTo>
                  <a:lnTo>
                    <a:pt x="926543" y="280552"/>
                  </a:lnTo>
                  <a:lnTo>
                    <a:pt x="930026" y="279574"/>
                  </a:lnTo>
                  <a:lnTo>
                    <a:pt x="933510" y="278598"/>
                  </a:lnTo>
                  <a:lnTo>
                    <a:pt x="936993" y="277626"/>
                  </a:lnTo>
                  <a:lnTo>
                    <a:pt x="940476" y="276657"/>
                  </a:lnTo>
                  <a:lnTo>
                    <a:pt x="943959" y="275691"/>
                  </a:lnTo>
                  <a:lnTo>
                    <a:pt x="947443" y="274729"/>
                  </a:lnTo>
                  <a:lnTo>
                    <a:pt x="950926" y="273769"/>
                  </a:lnTo>
                  <a:lnTo>
                    <a:pt x="954409" y="272812"/>
                  </a:lnTo>
                  <a:lnTo>
                    <a:pt x="957892" y="271859"/>
                  </a:lnTo>
                  <a:lnTo>
                    <a:pt x="961376" y="270909"/>
                  </a:lnTo>
                  <a:lnTo>
                    <a:pt x="964859" y="269961"/>
                  </a:lnTo>
                  <a:lnTo>
                    <a:pt x="968342" y="269017"/>
                  </a:lnTo>
                  <a:lnTo>
                    <a:pt x="971825" y="268076"/>
                  </a:lnTo>
                  <a:lnTo>
                    <a:pt x="975309" y="267138"/>
                  </a:lnTo>
                  <a:lnTo>
                    <a:pt x="978792" y="266203"/>
                  </a:lnTo>
                  <a:lnTo>
                    <a:pt x="982275" y="265271"/>
                  </a:lnTo>
                  <a:lnTo>
                    <a:pt x="985758" y="264341"/>
                  </a:lnTo>
                  <a:lnTo>
                    <a:pt x="989242" y="263415"/>
                  </a:lnTo>
                  <a:lnTo>
                    <a:pt x="992725" y="262492"/>
                  </a:lnTo>
                  <a:lnTo>
                    <a:pt x="996208" y="261571"/>
                  </a:lnTo>
                  <a:lnTo>
                    <a:pt x="999691" y="260654"/>
                  </a:lnTo>
                  <a:lnTo>
                    <a:pt x="1003175" y="259739"/>
                  </a:lnTo>
                  <a:lnTo>
                    <a:pt x="1006658" y="258828"/>
                  </a:lnTo>
                  <a:lnTo>
                    <a:pt x="1010141" y="257919"/>
                  </a:lnTo>
                  <a:lnTo>
                    <a:pt x="1013624" y="257013"/>
                  </a:lnTo>
                  <a:lnTo>
                    <a:pt x="1017108" y="256110"/>
                  </a:lnTo>
                  <a:lnTo>
                    <a:pt x="1020591" y="255210"/>
                  </a:lnTo>
                  <a:lnTo>
                    <a:pt x="1024074" y="254312"/>
                  </a:lnTo>
                  <a:lnTo>
                    <a:pt x="1027557" y="253418"/>
                  </a:lnTo>
                  <a:lnTo>
                    <a:pt x="1031041" y="252526"/>
                  </a:lnTo>
                  <a:lnTo>
                    <a:pt x="1034524" y="251637"/>
                  </a:lnTo>
                  <a:lnTo>
                    <a:pt x="1038007" y="250751"/>
                  </a:lnTo>
                  <a:lnTo>
                    <a:pt x="1041490" y="249867"/>
                  </a:lnTo>
                  <a:lnTo>
                    <a:pt x="1044974" y="248987"/>
                  </a:lnTo>
                  <a:lnTo>
                    <a:pt x="1048457" y="248109"/>
                  </a:lnTo>
                  <a:lnTo>
                    <a:pt x="1051940" y="247233"/>
                  </a:lnTo>
                  <a:lnTo>
                    <a:pt x="1055423" y="246361"/>
                  </a:lnTo>
                  <a:lnTo>
                    <a:pt x="1058907" y="245491"/>
                  </a:lnTo>
                  <a:lnTo>
                    <a:pt x="1062390" y="244624"/>
                  </a:lnTo>
                  <a:lnTo>
                    <a:pt x="1065873" y="244148"/>
                  </a:lnTo>
                  <a:lnTo>
                    <a:pt x="1069356" y="244733"/>
                  </a:lnTo>
                  <a:lnTo>
                    <a:pt x="1072840" y="245314"/>
                  </a:lnTo>
                  <a:lnTo>
                    <a:pt x="1076323" y="245889"/>
                  </a:lnTo>
                  <a:lnTo>
                    <a:pt x="1079806" y="246459"/>
                  </a:lnTo>
                  <a:lnTo>
                    <a:pt x="1083289" y="247025"/>
                  </a:lnTo>
                  <a:lnTo>
                    <a:pt x="1086773" y="247585"/>
                  </a:lnTo>
                  <a:lnTo>
                    <a:pt x="1090256" y="248141"/>
                  </a:lnTo>
                  <a:lnTo>
                    <a:pt x="1093739" y="248692"/>
                  </a:lnTo>
                  <a:lnTo>
                    <a:pt x="1097222" y="249238"/>
                  </a:lnTo>
                  <a:lnTo>
                    <a:pt x="1100706" y="249780"/>
                  </a:lnTo>
                  <a:lnTo>
                    <a:pt x="1104189" y="250316"/>
                  </a:lnTo>
                  <a:lnTo>
                    <a:pt x="1107672" y="250849"/>
                  </a:lnTo>
                  <a:lnTo>
                    <a:pt x="1111155" y="281058"/>
                  </a:lnTo>
                  <a:lnTo>
                    <a:pt x="1114639" y="280955"/>
                  </a:lnTo>
                  <a:lnTo>
                    <a:pt x="1118122" y="280852"/>
                  </a:lnTo>
                  <a:lnTo>
                    <a:pt x="1121605" y="280750"/>
                  </a:lnTo>
                  <a:lnTo>
                    <a:pt x="1125088" y="280649"/>
                  </a:lnTo>
                  <a:lnTo>
                    <a:pt x="1128572" y="280548"/>
                  </a:lnTo>
                  <a:lnTo>
                    <a:pt x="1132055" y="280448"/>
                  </a:lnTo>
                  <a:lnTo>
                    <a:pt x="1135538" y="280348"/>
                  </a:lnTo>
                  <a:lnTo>
                    <a:pt x="1139021" y="280249"/>
                  </a:lnTo>
                  <a:lnTo>
                    <a:pt x="1142505" y="280150"/>
                  </a:lnTo>
                  <a:lnTo>
                    <a:pt x="1145988" y="280052"/>
                  </a:lnTo>
                  <a:lnTo>
                    <a:pt x="1149471" y="279954"/>
                  </a:lnTo>
                  <a:lnTo>
                    <a:pt x="1152954" y="279857"/>
                  </a:lnTo>
                  <a:lnTo>
                    <a:pt x="1156437" y="279761"/>
                  </a:lnTo>
                  <a:lnTo>
                    <a:pt x="1159921" y="279665"/>
                  </a:lnTo>
                  <a:lnTo>
                    <a:pt x="1163404" y="279570"/>
                  </a:lnTo>
                  <a:lnTo>
                    <a:pt x="1166887" y="279475"/>
                  </a:lnTo>
                  <a:lnTo>
                    <a:pt x="1170370" y="279381"/>
                  </a:lnTo>
                  <a:lnTo>
                    <a:pt x="1173854" y="279287"/>
                  </a:lnTo>
                  <a:lnTo>
                    <a:pt x="1177337" y="278950"/>
                  </a:lnTo>
                  <a:lnTo>
                    <a:pt x="1180820" y="278279"/>
                  </a:lnTo>
                  <a:lnTo>
                    <a:pt x="1184303" y="277611"/>
                  </a:lnTo>
                  <a:lnTo>
                    <a:pt x="1187787" y="276944"/>
                  </a:lnTo>
                  <a:lnTo>
                    <a:pt x="1191270" y="276279"/>
                  </a:lnTo>
                  <a:lnTo>
                    <a:pt x="1194753" y="275616"/>
                  </a:lnTo>
                  <a:lnTo>
                    <a:pt x="1198236" y="274956"/>
                  </a:lnTo>
                  <a:lnTo>
                    <a:pt x="1201720" y="274297"/>
                  </a:lnTo>
                  <a:lnTo>
                    <a:pt x="1205203" y="273640"/>
                  </a:lnTo>
                  <a:lnTo>
                    <a:pt x="1208686" y="272985"/>
                  </a:lnTo>
                  <a:lnTo>
                    <a:pt x="1212169" y="272332"/>
                  </a:lnTo>
                  <a:lnTo>
                    <a:pt x="1215653" y="271681"/>
                  </a:lnTo>
                  <a:lnTo>
                    <a:pt x="1219136" y="271032"/>
                  </a:lnTo>
                  <a:lnTo>
                    <a:pt x="1222619" y="270385"/>
                  </a:lnTo>
                  <a:lnTo>
                    <a:pt x="1226102" y="269740"/>
                  </a:lnTo>
                  <a:lnTo>
                    <a:pt x="1229586" y="269097"/>
                  </a:lnTo>
                  <a:lnTo>
                    <a:pt x="1233069" y="268455"/>
                  </a:lnTo>
                  <a:lnTo>
                    <a:pt x="1236552" y="267816"/>
                  </a:lnTo>
                  <a:lnTo>
                    <a:pt x="1240035" y="267178"/>
                  </a:lnTo>
                  <a:lnTo>
                    <a:pt x="1243519" y="266543"/>
                  </a:lnTo>
                  <a:lnTo>
                    <a:pt x="1247002" y="265909"/>
                  </a:lnTo>
                  <a:lnTo>
                    <a:pt x="1250485" y="265277"/>
                  </a:lnTo>
                  <a:lnTo>
                    <a:pt x="1253968" y="264646"/>
                  </a:lnTo>
                  <a:lnTo>
                    <a:pt x="1257452" y="264018"/>
                  </a:lnTo>
                  <a:lnTo>
                    <a:pt x="1260935" y="263392"/>
                  </a:lnTo>
                  <a:lnTo>
                    <a:pt x="1264418" y="262767"/>
                  </a:lnTo>
                  <a:lnTo>
                    <a:pt x="1267901" y="262144"/>
                  </a:lnTo>
                  <a:lnTo>
                    <a:pt x="1271385" y="261523"/>
                  </a:lnTo>
                  <a:lnTo>
                    <a:pt x="1274868" y="260904"/>
                  </a:lnTo>
                  <a:lnTo>
                    <a:pt x="1278351" y="260286"/>
                  </a:lnTo>
                  <a:lnTo>
                    <a:pt x="1281834" y="259671"/>
                  </a:lnTo>
                  <a:lnTo>
                    <a:pt x="1285318" y="259057"/>
                  </a:lnTo>
                  <a:lnTo>
                    <a:pt x="1288801" y="258445"/>
                  </a:lnTo>
                  <a:lnTo>
                    <a:pt x="1292284" y="257834"/>
                  </a:lnTo>
                  <a:lnTo>
                    <a:pt x="1295767" y="257226"/>
                  </a:lnTo>
                  <a:lnTo>
                    <a:pt x="1299251" y="256619"/>
                  </a:lnTo>
                  <a:lnTo>
                    <a:pt x="1302734" y="256014"/>
                  </a:lnTo>
                  <a:lnTo>
                    <a:pt x="1306217" y="255410"/>
                  </a:lnTo>
                  <a:lnTo>
                    <a:pt x="1309700" y="254827"/>
                  </a:lnTo>
                  <a:lnTo>
                    <a:pt x="1313184" y="254318"/>
                  </a:lnTo>
                  <a:lnTo>
                    <a:pt x="1316667" y="253811"/>
                  </a:lnTo>
                  <a:lnTo>
                    <a:pt x="1320150" y="253305"/>
                  </a:lnTo>
                  <a:lnTo>
                    <a:pt x="1323633" y="252801"/>
                  </a:lnTo>
                  <a:lnTo>
                    <a:pt x="1327117" y="252299"/>
                  </a:lnTo>
                  <a:lnTo>
                    <a:pt x="1330600" y="251798"/>
                  </a:lnTo>
                  <a:lnTo>
                    <a:pt x="1334083" y="251299"/>
                  </a:lnTo>
                  <a:lnTo>
                    <a:pt x="1337566" y="250801"/>
                  </a:lnTo>
                  <a:lnTo>
                    <a:pt x="1341050" y="250305"/>
                  </a:lnTo>
                  <a:lnTo>
                    <a:pt x="1344533" y="249810"/>
                  </a:lnTo>
                  <a:lnTo>
                    <a:pt x="1348016" y="249317"/>
                  </a:lnTo>
                  <a:lnTo>
                    <a:pt x="1351499" y="248826"/>
                  </a:lnTo>
                  <a:lnTo>
                    <a:pt x="1354983" y="248336"/>
                  </a:lnTo>
                  <a:lnTo>
                    <a:pt x="1358466" y="247848"/>
                  </a:lnTo>
                  <a:lnTo>
                    <a:pt x="1361949" y="247361"/>
                  </a:lnTo>
                  <a:lnTo>
                    <a:pt x="1365432" y="246876"/>
                  </a:lnTo>
                  <a:lnTo>
                    <a:pt x="1368916" y="246392"/>
                  </a:lnTo>
                  <a:lnTo>
                    <a:pt x="1372399" y="245910"/>
                  </a:lnTo>
                  <a:lnTo>
                    <a:pt x="1375882" y="245430"/>
                  </a:lnTo>
                  <a:lnTo>
                    <a:pt x="1379365" y="244951"/>
                  </a:lnTo>
                  <a:lnTo>
                    <a:pt x="1382849" y="244473"/>
                  </a:lnTo>
                  <a:lnTo>
                    <a:pt x="1386332" y="243997"/>
                  </a:lnTo>
                  <a:lnTo>
                    <a:pt x="1389815" y="243522"/>
                  </a:lnTo>
                  <a:lnTo>
                    <a:pt x="1393298" y="243049"/>
                  </a:lnTo>
                  <a:lnTo>
                    <a:pt x="1396782" y="242577"/>
                  </a:lnTo>
                  <a:lnTo>
                    <a:pt x="1400265" y="242107"/>
                  </a:lnTo>
                  <a:lnTo>
                    <a:pt x="1403748" y="241638"/>
                  </a:lnTo>
                  <a:lnTo>
                    <a:pt x="1407231" y="241171"/>
                  </a:lnTo>
                  <a:lnTo>
                    <a:pt x="1410715" y="240705"/>
                  </a:lnTo>
                  <a:lnTo>
                    <a:pt x="1414198" y="240240"/>
                  </a:lnTo>
                  <a:lnTo>
                    <a:pt x="1417681" y="239777"/>
                  </a:lnTo>
                  <a:lnTo>
                    <a:pt x="1421164" y="239316"/>
                  </a:lnTo>
                  <a:lnTo>
                    <a:pt x="1424648" y="238856"/>
                  </a:lnTo>
                  <a:lnTo>
                    <a:pt x="1428131" y="238397"/>
                  </a:lnTo>
                  <a:lnTo>
                    <a:pt x="1431614" y="237939"/>
                  </a:lnTo>
                  <a:lnTo>
                    <a:pt x="1435097" y="237483"/>
                  </a:lnTo>
                  <a:lnTo>
                    <a:pt x="1438580" y="237029"/>
                  </a:lnTo>
                  <a:lnTo>
                    <a:pt x="1442064" y="236576"/>
                  </a:lnTo>
                  <a:lnTo>
                    <a:pt x="1445547" y="238511"/>
                  </a:lnTo>
                  <a:lnTo>
                    <a:pt x="1449030" y="240453"/>
                  </a:lnTo>
                  <a:lnTo>
                    <a:pt x="1452513" y="242371"/>
                  </a:lnTo>
                  <a:lnTo>
                    <a:pt x="1455997" y="244266"/>
                  </a:lnTo>
                  <a:lnTo>
                    <a:pt x="1459480" y="246137"/>
                  </a:lnTo>
                  <a:lnTo>
                    <a:pt x="1462963" y="247985"/>
                  </a:lnTo>
                  <a:lnTo>
                    <a:pt x="1466446" y="248681"/>
                  </a:lnTo>
                  <a:lnTo>
                    <a:pt x="1469930" y="248674"/>
                  </a:lnTo>
                  <a:lnTo>
                    <a:pt x="1473413" y="248666"/>
                  </a:lnTo>
                  <a:lnTo>
                    <a:pt x="1476896" y="248659"/>
                  </a:lnTo>
                  <a:lnTo>
                    <a:pt x="1480379" y="248651"/>
                  </a:lnTo>
                  <a:lnTo>
                    <a:pt x="1483863" y="248644"/>
                  </a:lnTo>
                  <a:lnTo>
                    <a:pt x="1487346" y="248636"/>
                  </a:lnTo>
                  <a:lnTo>
                    <a:pt x="1490829" y="248629"/>
                  </a:lnTo>
                  <a:lnTo>
                    <a:pt x="1494312" y="248622"/>
                  </a:lnTo>
                  <a:lnTo>
                    <a:pt x="1497796" y="248615"/>
                  </a:lnTo>
                  <a:lnTo>
                    <a:pt x="1501279" y="248607"/>
                  </a:lnTo>
                  <a:lnTo>
                    <a:pt x="1504762" y="248600"/>
                  </a:lnTo>
                  <a:lnTo>
                    <a:pt x="1508245" y="248593"/>
                  </a:lnTo>
                  <a:lnTo>
                    <a:pt x="1511729" y="248586"/>
                  </a:lnTo>
                  <a:lnTo>
                    <a:pt x="1515212" y="248579"/>
                  </a:lnTo>
                  <a:lnTo>
                    <a:pt x="1518695" y="248572"/>
                  </a:lnTo>
                  <a:lnTo>
                    <a:pt x="1522178" y="248565"/>
                  </a:lnTo>
                  <a:lnTo>
                    <a:pt x="1525662" y="248558"/>
                  </a:lnTo>
                  <a:lnTo>
                    <a:pt x="1529145" y="248551"/>
                  </a:lnTo>
                  <a:lnTo>
                    <a:pt x="1532628" y="248950"/>
                  </a:lnTo>
                  <a:lnTo>
                    <a:pt x="1536111" y="249736"/>
                  </a:lnTo>
                  <a:lnTo>
                    <a:pt x="1539595" y="250515"/>
                  </a:lnTo>
                  <a:lnTo>
                    <a:pt x="1543078" y="251289"/>
                  </a:lnTo>
                  <a:lnTo>
                    <a:pt x="1546561" y="252057"/>
                  </a:lnTo>
                  <a:lnTo>
                    <a:pt x="1550044" y="252819"/>
                  </a:lnTo>
                  <a:lnTo>
                    <a:pt x="1553528" y="253467"/>
                  </a:lnTo>
                  <a:lnTo>
                    <a:pt x="1557011" y="253449"/>
                  </a:lnTo>
                  <a:lnTo>
                    <a:pt x="1560494" y="253432"/>
                  </a:lnTo>
                  <a:lnTo>
                    <a:pt x="1563977" y="253414"/>
                  </a:lnTo>
                  <a:lnTo>
                    <a:pt x="1567461" y="253397"/>
                  </a:lnTo>
                  <a:lnTo>
                    <a:pt x="1570944" y="253380"/>
                  </a:lnTo>
                  <a:lnTo>
                    <a:pt x="1574427" y="253362"/>
                  </a:lnTo>
                  <a:lnTo>
                    <a:pt x="1577910" y="253345"/>
                  </a:lnTo>
                  <a:lnTo>
                    <a:pt x="1581394" y="253328"/>
                  </a:lnTo>
                  <a:lnTo>
                    <a:pt x="1584877" y="253311"/>
                  </a:lnTo>
                  <a:lnTo>
                    <a:pt x="1588360" y="253294"/>
                  </a:lnTo>
                  <a:lnTo>
                    <a:pt x="1591843" y="253277"/>
                  </a:lnTo>
                  <a:lnTo>
                    <a:pt x="1595327" y="253261"/>
                  </a:lnTo>
                  <a:lnTo>
                    <a:pt x="1598810" y="253244"/>
                  </a:lnTo>
                  <a:lnTo>
                    <a:pt x="1602293" y="253227"/>
                  </a:lnTo>
                  <a:lnTo>
                    <a:pt x="1605776" y="253211"/>
                  </a:lnTo>
                  <a:lnTo>
                    <a:pt x="1609260" y="253194"/>
                  </a:lnTo>
                  <a:lnTo>
                    <a:pt x="1612743" y="253178"/>
                  </a:lnTo>
                  <a:lnTo>
                    <a:pt x="1616226" y="253162"/>
                  </a:lnTo>
                  <a:lnTo>
                    <a:pt x="1619709" y="253145"/>
                  </a:lnTo>
                  <a:lnTo>
                    <a:pt x="1623193" y="253129"/>
                  </a:lnTo>
                  <a:lnTo>
                    <a:pt x="1626676" y="253113"/>
                  </a:lnTo>
                  <a:lnTo>
                    <a:pt x="1630159" y="253097"/>
                  </a:lnTo>
                  <a:lnTo>
                    <a:pt x="1633642" y="253081"/>
                  </a:lnTo>
                  <a:lnTo>
                    <a:pt x="1637126" y="253065"/>
                  </a:lnTo>
                  <a:lnTo>
                    <a:pt x="1640609" y="253049"/>
                  </a:lnTo>
                  <a:lnTo>
                    <a:pt x="1644092" y="253033"/>
                  </a:lnTo>
                  <a:lnTo>
                    <a:pt x="1647575" y="253017"/>
                  </a:lnTo>
                  <a:lnTo>
                    <a:pt x="1651059" y="253002"/>
                  </a:lnTo>
                  <a:lnTo>
                    <a:pt x="1654542" y="252986"/>
                  </a:lnTo>
                  <a:lnTo>
                    <a:pt x="1658025" y="252971"/>
                  </a:lnTo>
                  <a:lnTo>
                    <a:pt x="1661508" y="252955"/>
                  </a:lnTo>
                  <a:lnTo>
                    <a:pt x="1664992" y="252940"/>
                  </a:lnTo>
                  <a:lnTo>
                    <a:pt x="1668475" y="252924"/>
                  </a:lnTo>
                  <a:lnTo>
                    <a:pt x="1671958" y="252909"/>
                  </a:lnTo>
                  <a:lnTo>
                    <a:pt x="1675441" y="252894"/>
                  </a:lnTo>
                  <a:lnTo>
                    <a:pt x="1678925" y="252879"/>
                  </a:lnTo>
                  <a:lnTo>
                    <a:pt x="1682408" y="252864"/>
                  </a:lnTo>
                  <a:lnTo>
                    <a:pt x="1685891" y="252849"/>
                  </a:lnTo>
                  <a:lnTo>
                    <a:pt x="1689374" y="253063"/>
                  </a:lnTo>
                  <a:lnTo>
                    <a:pt x="1692858" y="253296"/>
                  </a:lnTo>
                  <a:lnTo>
                    <a:pt x="1696341" y="253528"/>
                  </a:lnTo>
                  <a:lnTo>
                    <a:pt x="1699824" y="253758"/>
                  </a:lnTo>
                  <a:lnTo>
                    <a:pt x="1703307" y="253987"/>
                  </a:lnTo>
                  <a:lnTo>
                    <a:pt x="1706791" y="254215"/>
                  </a:lnTo>
                  <a:lnTo>
                    <a:pt x="1710274" y="254442"/>
                  </a:lnTo>
                  <a:lnTo>
                    <a:pt x="1713757" y="254668"/>
                  </a:lnTo>
                  <a:lnTo>
                    <a:pt x="1717240" y="254893"/>
                  </a:lnTo>
                  <a:lnTo>
                    <a:pt x="1720723" y="255117"/>
                  </a:lnTo>
                  <a:lnTo>
                    <a:pt x="1724207" y="255339"/>
                  </a:lnTo>
                  <a:lnTo>
                    <a:pt x="1727690" y="255560"/>
                  </a:lnTo>
                  <a:lnTo>
                    <a:pt x="1731173" y="255781"/>
                  </a:lnTo>
                  <a:lnTo>
                    <a:pt x="1734656" y="256000"/>
                  </a:lnTo>
                  <a:lnTo>
                    <a:pt x="1738140" y="256218"/>
                  </a:lnTo>
                  <a:lnTo>
                    <a:pt x="1741623" y="256435"/>
                  </a:lnTo>
                  <a:lnTo>
                    <a:pt x="1745106" y="256651"/>
                  </a:lnTo>
                  <a:lnTo>
                    <a:pt x="1748589" y="256866"/>
                  </a:lnTo>
                  <a:lnTo>
                    <a:pt x="1752073" y="257080"/>
                  </a:lnTo>
                  <a:lnTo>
                    <a:pt x="1755556" y="257293"/>
                  </a:lnTo>
                  <a:lnTo>
                    <a:pt x="1759039" y="257505"/>
                  </a:lnTo>
                  <a:lnTo>
                    <a:pt x="1762522" y="257715"/>
                  </a:lnTo>
                  <a:lnTo>
                    <a:pt x="1766006" y="257925"/>
                  </a:lnTo>
                  <a:lnTo>
                    <a:pt x="1769489" y="258134"/>
                  </a:lnTo>
                  <a:lnTo>
                    <a:pt x="1772972" y="258342"/>
                  </a:lnTo>
                  <a:lnTo>
                    <a:pt x="1776455" y="258328"/>
                  </a:lnTo>
                  <a:lnTo>
                    <a:pt x="1779939" y="258039"/>
                  </a:lnTo>
                  <a:lnTo>
                    <a:pt x="1783422" y="257751"/>
                  </a:lnTo>
                  <a:lnTo>
                    <a:pt x="1786905" y="257464"/>
                  </a:lnTo>
                  <a:lnTo>
                    <a:pt x="1790388" y="257177"/>
                  </a:lnTo>
                  <a:lnTo>
                    <a:pt x="1793872" y="256892"/>
                  </a:lnTo>
                  <a:lnTo>
                    <a:pt x="1797355" y="256607"/>
                  </a:lnTo>
                  <a:lnTo>
                    <a:pt x="1800838" y="256323"/>
                  </a:lnTo>
                  <a:lnTo>
                    <a:pt x="1804321" y="256040"/>
                  </a:lnTo>
                  <a:lnTo>
                    <a:pt x="1807805" y="255757"/>
                  </a:lnTo>
                  <a:lnTo>
                    <a:pt x="1811288" y="255475"/>
                  </a:lnTo>
                  <a:lnTo>
                    <a:pt x="1814771" y="255194"/>
                  </a:lnTo>
                  <a:lnTo>
                    <a:pt x="1818254" y="254914"/>
                  </a:lnTo>
                  <a:lnTo>
                    <a:pt x="1821738" y="254635"/>
                  </a:lnTo>
                  <a:lnTo>
                    <a:pt x="1825221" y="254356"/>
                  </a:lnTo>
                  <a:lnTo>
                    <a:pt x="1828704" y="254078"/>
                  </a:lnTo>
                  <a:lnTo>
                    <a:pt x="1832187" y="253801"/>
                  </a:lnTo>
                  <a:lnTo>
                    <a:pt x="1835671" y="253524"/>
                  </a:lnTo>
                  <a:lnTo>
                    <a:pt x="1839154" y="253248"/>
                  </a:lnTo>
                  <a:lnTo>
                    <a:pt x="1842637" y="252973"/>
                  </a:lnTo>
                  <a:lnTo>
                    <a:pt x="1846120" y="252699"/>
                  </a:lnTo>
                  <a:lnTo>
                    <a:pt x="1849604" y="252425"/>
                  </a:lnTo>
                  <a:lnTo>
                    <a:pt x="1853087" y="252153"/>
                  </a:lnTo>
                  <a:lnTo>
                    <a:pt x="1856570" y="251880"/>
                  </a:lnTo>
                  <a:lnTo>
                    <a:pt x="1860053" y="251609"/>
                  </a:lnTo>
                  <a:lnTo>
                    <a:pt x="1863537" y="251338"/>
                  </a:lnTo>
                  <a:lnTo>
                    <a:pt x="1867020" y="251539"/>
                  </a:lnTo>
                  <a:lnTo>
                    <a:pt x="1870503" y="251753"/>
                  </a:lnTo>
                  <a:lnTo>
                    <a:pt x="1873986" y="251967"/>
                  </a:lnTo>
                  <a:lnTo>
                    <a:pt x="1877470" y="252180"/>
                  </a:lnTo>
                  <a:lnTo>
                    <a:pt x="1880953" y="252392"/>
                  </a:lnTo>
                  <a:lnTo>
                    <a:pt x="1884436" y="252603"/>
                  </a:lnTo>
                  <a:lnTo>
                    <a:pt x="1887919" y="252813"/>
                  </a:lnTo>
                  <a:lnTo>
                    <a:pt x="1891403" y="253022"/>
                  </a:lnTo>
                  <a:lnTo>
                    <a:pt x="1894886" y="253230"/>
                  </a:lnTo>
                  <a:lnTo>
                    <a:pt x="1898369" y="253437"/>
                  </a:lnTo>
                  <a:lnTo>
                    <a:pt x="1901852" y="253643"/>
                  </a:lnTo>
                  <a:lnTo>
                    <a:pt x="1905336" y="253848"/>
                  </a:lnTo>
                  <a:lnTo>
                    <a:pt x="1908819" y="254053"/>
                  </a:lnTo>
                  <a:lnTo>
                    <a:pt x="1912302" y="254256"/>
                  </a:lnTo>
                  <a:lnTo>
                    <a:pt x="1915785" y="254459"/>
                  </a:lnTo>
                  <a:lnTo>
                    <a:pt x="1919269" y="254660"/>
                  </a:lnTo>
                  <a:lnTo>
                    <a:pt x="1922752" y="254861"/>
                  </a:lnTo>
                  <a:lnTo>
                    <a:pt x="1926235" y="255061"/>
                  </a:lnTo>
                  <a:lnTo>
                    <a:pt x="1929718" y="255260"/>
                  </a:lnTo>
                  <a:lnTo>
                    <a:pt x="1933202" y="255458"/>
                  </a:lnTo>
                  <a:lnTo>
                    <a:pt x="1936685" y="255655"/>
                  </a:lnTo>
                  <a:lnTo>
                    <a:pt x="1940168" y="255851"/>
                  </a:lnTo>
                  <a:lnTo>
                    <a:pt x="1943651" y="256047"/>
                  </a:lnTo>
                  <a:lnTo>
                    <a:pt x="1947135" y="256241"/>
                  </a:lnTo>
                  <a:lnTo>
                    <a:pt x="1950618" y="256435"/>
                  </a:lnTo>
                  <a:lnTo>
                    <a:pt x="1954101" y="273515"/>
                  </a:lnTo>
                  <a:lnTo>
                    <a:pt x="1957584" y="273197"/>
                  </a:lnTo>
                  <a:lnTo>
                    <a:pt x="1961068" y="272880"/>
                  </a:lnTo>
                  <a:lnTo>
                    <a:pt x="1964551" y="272564"/>
                  </a:lnTo>
                  <a:lnTo>
                    <a:pt x="1968034" y="272248"/>
                  </a:lnTo>
                  <a:lnTo>
                    <a:pt x="1971517" y="271934"/>
                  </a:lnTo>
                  <a:lnTo>
                    <a:pt x="1975001" y="271619"/>
                  </a:lnTo>
                  <a:lnTo>
                    <a:pt x="1978484" y="271306"/>
                  </a:lnTo>
                  <a:lnTo>
                    <a:pt x="1981967" y="270993"/>
                  </a:lnTo>
                  <a:lnTo>
                    <a:pt x="1985450" y="270681"/>
                  </a:lnTo>
                  <a:lnTo>
                    <a:pt x="1988934" y="270370"/>
                  </a:lnTo>
                  <a:lnTo>
                    <a:pt x="1992417" y="270059"/>
                  </a:lnTo>
                  <a:lnTo>
                    <a:pt x="1995900" y="269749"/>
                  </a:lnTo>
                  <a:lnTo>
                    <a:pt x="1999383" y="269440"/>
                  </a:lnTo>
                  <a:lnTo>
                    <a:pt x="2002867" y="269131"/>
                  </a:lnTo>
                  <a:lnTo>
                    <a:pt x="2006350" y="268823"/>
                  </a:lnTo>
                  <a:lnTo>
                    <a:pt x="2009833" y="268516"/>
                  </a:lnTo>
                  <a:lnTo>
                    <a:pt x="2013316" y="268209"/>
                  </a:lnTo>
                  <a:lnTo>
                    <a:pt x="2016799" y="267903"/>
                  </a:lnTo>
                  <a:lnTo>
                    <a:pt x="2020283" y="267597"/>
                  </a:lnTo>
                  <a:lnTo>
                    <a:pt x="2023766" y="267293"/>
                  </a:lnTo>
                  <a:lnTo>
                    <a:pt x="2027249" y="266989"/>
                  </a:lnTo>
                  <a:lnTo>
                    <a:pt x="2030732" y="266685"/>
                  </a:lnTo>
                  <a:lnTo>
                    <a:pt x="2034216" y="266383"/>
                  </a:lnTo>
                  <a:lnTo>
                    <a:pt x="2037699" y="266081"/>
                  </a:lnTo>
                  <a:lnTo>
                    <a:pt x="2041182" y="265779"/>
                  </a:lnTo>
                  <a:lnTo>
                    <a:pt x="2044665" y="265478"/>
                  </a:lnTo>
                  <a:lnTo>
                    <a:pt x="2048149" y="265178"/>
                  </a:lnTo>
                  <a:lnTo>
                    <a:pt x="2051632" y="264879"/>
                  </a:lnTo>
                  <a:lnTo>
                    <a:pt x="2055115" y="264580"/>
                  </a:lnTo>
                  <a:lnTo>
                    <a:pt x="2058598" y="264282"/>
                  </a:lnTo>
                  <a:lnTo>
                    <a:pt x="2062082" y="263984"/>
                  </a:lnTo>
                  <a:lnTo>
                    <a:pt x="2065565" y="264073"/>
                  </a:lnTo>
                  <a:lnTo>
                    <a:pt x="2069048" y="264376"/>
                  </a:lnTo>
                  <a:lnTo>
                    <a:pt x="2072531" y="264677"/>
                  </a:lnTo>
                  <a:lnTo>
                    <a:pt x="2076015" y="264976"/>
                  </a:lnTo>
                  <a:lnTo>
                    <a:pt x="2079498" y="265274"/>
                  </a:lnTo>
                  <a:lnTo>
                    <a:pt x="2082981" y="265571"/>
                  </a:lnTo>
                  <a:lnTo>
                    <a:pt x="2086464" y="265867"/>
                  </a:lnTo>
                  <a:lnTo>
                    <a:pt x="2089948" y="266161"/>
                  </a:lnTo>
                  <a:lnTo>
                    <a:pt x="2093431" y="266454"/>
                  </a:lnTo>
                  <a:lnTo>
                    <a:pt x="2096914" y="266745"/>
                  </a:lnTo>
                  <a:lnTo>
                    <a:pt x="2100397" y="267035"/>
                  </a:lnTo>
                  <a:lnTo>
                    <a:pt x="2103881" y="267324"/>
                  </a:lnTo>
                  <a:lnTo>
                    <a:pt x="2107364" y="267612"/>
                  </a:lnTo>
                  <a:lnTo>
                    <a:pt x="2110847" y="267898"/>
                  </a:lnTo>
                  <a:lnTo>
                    <a:pt x="2114330" y="268183"/>
                  </a:lnTo>
                  <a:lnTo>
                    <a:pt x="2117814" y="268466"/>
                  </a:lnTo>
                  <a:lnTo>
                    <a:pt x="2121297" y="268749"/>
                  </a:lnTo>
                  <a:lnTo>
                    <a:pt x="2124780" y="269030"/>
                  </a:lnTo>
                  <a:lnTo>
                    <a:pt x="2128263" y="269310"/>
                  </a:lnTo>
                  <a:lnTo>
                    <a:pt x="2131747" y="269476"/>
                  </a:lnTo>
                  <a:lnTo>
                    <a:pt x="2135230" y="269544"/>
                  </a:lnTo>
                  <a:lnTo>
                    <a:pt x="2138713" y="269611"/>
                  </a:lnTo>
                  <a:lnTo>
                    <a:pt x="2142196" y="269679"/>
                  </a:lnTo>
                  <a:lnTo>
                    <a:pt x="2145680" y="269746"/>
                  </a:lnTo>
                  <a:lnTo>
                    <a:pt x="2149163" y="269812"/>
                  </a:lnTo>
                  <a:lnTo>
                    <a:pt x="2152646" y="269879"/>
                  </a:lnTo>
                  <a:lnTo>
                    <a:pt x="2156129" y="269945"/>
                  </a:lnTo>
                  <a:lnTo>
                    <a:pt x="2159613" y="270011"/>
                  </a:lnTo>
                  <a:lnTo>
                    <a:pt x="2163096" y="270077"/>
                  </a:lnTo>
                  <a:lnTo>
                    <a:pt x="2166579" y="270143"/>
                  </a:lnTo>
                  <a:lnTo>
                    <a:pt x="2170062" y="270208"/>
                  </a:lnTo>
                  <a:lnTo>
                    <a:pt x="2173546" y="270274"/>
                  </a:lnTo>
                  <a:lnTo>
                    <a:pt x="2177029" y="270339"/>
                  </a:lnTo>
                  <a:lnTo>
                    <a:pt x="2180512" y="270403"/>
                  </a:lnTo>
                  <a:lnTo>
                    <a:pt x="2183995" y="270468"/>
                  </a:lnTo>
                  <a:lnTo>
                    <a:pt x="2187479" y="270532"/>
                  </a:lnTo>
                  <a:lnTo>
                    <a:pt x="2190962" y="270596"/>
                  </a:lnTo>
                  <a:lnTo>
                    <a:pt x="2194445" y="270660"/>
                  </a:lnTo>
                  <a:lnTo>
                    <a:pt x="2197928" y="270611"/>
                  </a:lnTo>
                  <a:lnTo>
                    <a:pt x="2201412" y="270411"/>
                  </a:lnTo>
                  <a:lnTo>
                    <a:pt x="2204895" y="270211"/>
                  </a:lnTo>
                  <a:lnTo>
                    <a:pt x="2208378" y="270012"/>
                  </a:lnTo>
                  <a:lnTo>
                    <a:pt x="2211861" y="269814"/>
                  </a:lnTo>
                  <a:lnTo>
                    <a:pt x="2215345" y="269615"/>
                  </a:lnTo>
                  <a:lnTo>
                    <a:pt x="2218828" y="269418"/>
                  </a:lnTo>
                  <a:lnTo>
                    <a:pt x="2222311" y="269220"/>
                  </a:lnTo>
                  <a:lnTo>
                    <a:pt x="2225794" y="269023"/>
                  </a:lnTo>
                  <a:lnTo>
                    <a:pt x="2229278" y="268827"/>
                  </a:lnTo>
                  <a:lnTo>
                    <a:pt x="2232761" y="268631"/>
                  </a:lnTo>
                  <a:lnTo>
                    <a:pt x="2236244" y="268435"/>
                  </a:lnTo>
                  <a:lnTo>
                    <a:pt x="2239727" y="268240"/>
                  </a:lnTo>
                  <a:lnTo>
                    <a:pt x="2243211" y="268046"/>
                  </a:lnTo>
                  <a:lnTo>
                    <a:pt x="2246694" y="267851"/>
                  </a:lnTo>
                  <a:lnTo>
                    <a:pt x="2250177" y="267658"/>
                  </a:lnTo>
                  <a:lnTo>
                    <a:pt x="2253660" y="267464"/>
                  </a:lnTo>
                  <a:lnTo>
                    <a:pt x="2257144" y="267272"/>
                  </a:lnTo>
                  <a:lnTo>
                    <a:pt x="2260627" y="267079"/>
                  </a:lnTo>
                  <a:lnTo>
                    <a:pt x="2264110" y="266887"/>
                  </a:lnTo>
                  <a:lnTo>
                    <a:pt x="2267593" y="266696"/>
                  </a:lnTo>
                  <a:lnTo>
                    <a:pt x="2271077" y="266504"/>
                  </a:lnTo>
                  <a:lnTo>
                    <a:pt x="2274560" y="266314"/>
                  </a:lnTo>
                  <a:lnTo>
                    <a:pt x="2278043" y="266124"/>
                  </a:lnTo>
                  <a:lnTo>
                    <a:pt x="2281526" y="265934"/>
                  </a:lnTo>
                  <a:lnTo>
                    <a:pt x="2285010" y="265744"/>
                  </a:lnTo>
                  <a:lnTo>
                    <a:pt x="2288493" y="265555"/>
                  </a:lnTo>
                  <a:lnTo>
                    <a:pt x="2291976" y="265367"/>
                  </a:lnTo>
                  <a:lnTo>
                    <a:pt x="2295459" y="265179"/>
                  </a:lnTo>
                  <a:lnTo>
                    <a:pt x="2298942" y="264991"/>
                  </a:lnTo>
                  <a:lnTo>
                    <a:pt x="2302426" y="264804"/>
                  </a:lnTo>
                  <a:lnTo>
                    <a:pt x="2305909" y="264617"/>
                  </a:lnTo>
                  <a:lnTo>
                    <a:pt x="2309392" y="265154"/>
                  </a:lnTo>
                  <a:lnTo>
                    <a:pt x="2312875" y="266209"/>
                  </a:lnTo>
                  <a:lnTo>
                    <a:pt x="2316359" y="267257"/>
                  </a:lnTo>
                  <a:lnTo>
                    <a:pt x="2319842" y="268297"/>
                  </a:lnTo>
                  <a:lnTo>
                    <a:pt x="2323325" y="269329"/>
                  </a:lnTo>
                  <a:lnTo>
                    <a:pt x="2326808" y="270354"/>
                  </a:lnTo>
                  <a:lnTo>
                    <a:pt x="2330292" y="271532"/>
                  </a:lnTo>
                  <a:lnTo>
                    <a:pt x="2333775" y="273299"/>
                  </a:lnTo>
                  <a:lnTo>
                    <a:pt x="2337258" y="275047"/>
                  </a:lnTo>
                  <a:lnTo>
                    <a:pt x="2340741" y="276778"/>
                  </a:lnTo>
                  <a:lnTo>
                    <a:pt x="2344225" y="278490"/>
                  </a:lnTo>
                  <a:lnTo>
                    <a:pt x="2347708" y="280185"/>
                  </a:lnTo>
                  <a:lnTo>
                    <a:pt x="2351191" y="281863"/>
                  </a:lnTo>
                  <a:lnTo>
                    <a:pt x="2354674" y="282086"/>
                  </a:lnTo>
                  <a:lnTo>
                    <a:pt x="2358158" y="282036"/>
                  </a:lnTo>
                  <a:lnTo>
                    <a:pt x="2361641" y="281986"/>
                  </a:lnTo>
                  <a:lnTo>
                    <a:pt x="2365124" y="281936"/>
                  </a:lnTo>
                  <a:lnTo>
                    <a:pt x="2368607" y="281886"/>
                  </a:lnTo>
                  <a:lnTo>
                    <a:pt x="2372091" y="281837"/>
                  </a:lnTo>
                  <a:lnTo>
                    <a:pt x="2375574" y="281787"/>
                  </a:lnTo>
                  <a:lnTo>
                    <a:pt x="2379057" y="281738"/>
                  </a:lnTo>
                  <a:lnTo>
                    <a:pt x="2382540" y="281689"/>
                  </a:lnTo>
                  <a:lnTo>
                    <a:pt x="2386024" y="281640"/>
                  </a:lnTo>
                  <a:lnTo>
                    <a:pt x="2389507" y="281591"/>
                  </a:lnTo>
                  <a:lnTo>
                    <a:pt x="2392990" y="281542"/>
                  </a:lnTo>
                  <a:lnTo>
                    <a:pt x="2396473" y="281494"/>
                  </a:lnTo>
                  <a:lnTo>
                    <a:pt x="2399957" y="281445"/>
                  </a:lnTo>
                  <a:lnTo>
                    <a:pt x="2403440" y="281397"/>
                  </a:lnTo>
                  <a:lnTo>
                    <a:pt x="2406923" y="281349"/>
                  </a:lnTo>
                  <a:lnTo>
                    <a:pt x="2410406" y="281300"/>
                  </a:lnTo>
                  <a:lnTo>
                    <a:pt x="2413890" y="281252"/>
                  </a:lnTo>
                  <a:lnTo>
                    <a:pt x="2417373" y="281205"/>
                  </a:lnTo>
                  <a:lnTo>
                    <a:pt x="2420856" y="281157"/>
                  </a:lnTo>
                  <a:lnTo>
                    <a:pt x="2424339" y="281109"/>
                  </a:lnTo>
                  <a:lnTo>
                    <a:pt x="2427823" y="281062"/>
                  </a:lnTo>
                  <a:lnTo>
                    <a:pt x="2431306" y="281014"/>
                  </a:lnTo>
                  <a:lnTo>
                    <a:pt x="2434789" y="280967"/>
                  </a:lnTo>
                  <a:lnTo>
                    <a:pt x="2438272" y="280920"/>
                  </a:lnTo>
                  <a:lnTo>
                    <a:pt x="2441756" y="280913"/>
                  </a:lnTo>
                  <a:lnTo>
                    <a:pt x="2445239" y="280975"/>
                  </a:lnTo>
                  <a:lnTo>
                    <a:pt x="2448722" y="281037"/>
                  </a:lnTo>
                  <a:lnTo>
                    <a:pt x="2452205" y="281099"/>
                  </a:lnTo>
                  <a:lnTo>
                    <a:pt x="2455689" y="281161"/>
                  </a:lnTo>
                  <a:lnTo>
                    <a:pt x="2459172" y="281222"/>
                  </a:lnTo>
                  <a:lnTo>
                    <a:pt x="2462655" y="281284"/>
                  </a:lnTo>
                  <a:lnTo>
                    <a:pt x="2466138" y="281345"/>
                  </a:lnTo>
                  <a:lnTo>
                    <a:pt x="2469622" y="281406"/>
                  </a:lnTo>
                  <a:lnTo>
                    <a:pt x="2473105" y="281467"/>
                  </a:lnTo>
                  <a:lnTo>
                    <a:pt x="2476588" y="281527"/>
                  </a:lnTo>
                  <a:lnTo>
                    <a:pt x="2480071" y="281588"/>
                  </a:lnTo>
                  <a:lnTo>
                    <a:pt x="2483555" y="281648"/>
                  </a:lnTo>
                  <a:lnTo>
                    <a:pt x="2487038" y="281708"/>
                  </a:lnTo>
                  <a:lnTo>
                    <a:pt x="2490521" y="281768"/>
                  </a:lnTo>
                  <a:lnTo>
                    <a:pt x="2494004" y="281827"/>
                  </a:lnTo>
                  <a:lnTo>
                    <a:pt x="2497488" y="281887"/>
                  </a:lnTo>
                  <a:lnTo>
                    <a:pt x="2500971" y="281946"/>
                  </a:lnTo>
                  <a:lnTo>
                    <a:pt x="2504454" y="282005"/>
                  </a:lnTo>
                  <a:lnTo>
                    <a:pt x="2507937" y="282064"/>
                  </a:lnTo>
                  <a:lnTo>
                    <a:pt x="2511421" y="282123"/>
                  </a:lnTo>
                  <a:lnTo>
                    <a:pt x="2514904" y="282182"/>
                  </a:lnTo>
                  <a:lnTo>
                    <a:pt x="2518387" y="282240"/>
                  </a:lnTo>
                  <a:lnTo>
                    <a:pt x="2521870" y="282298"/>
                  </a:lnTo>
                  <a:lnTo>
                    <a:pt x="2525354" y="282356"/>
                  </a:lnTo>
                  <a:lnTo>
                    <a:pt x="2528837" y="282414"/>
                  </a:lnTo>
                  <a:lnTo>
                    <a:pt x="2532320" y="283120"/>
                  </a:lnTo>
                  <a:lnTo>
                    <a:pt x="2535803" y="283905"/>
                  </a:lnTo>
                  <a:lnTo>
                    <a:pt x="2539287" y="284686"/>
                  </a:lnTo>
                  <a:lnTo>
                    <a:pt x="2542770" y="285461"/>
                  </a:lnTo>
                  <a:lnTo>
                    <a:pt x="2546253" y="286232"/>
                  </a:lnTo>
                  <a:lnTo>
                    <a:pt x="2549736" y="286998"/>
                  </a:lnTo>
                  <a:lnTo>
                    <a:pt x="2553220" y="287760"/>
                  </a:lnTo>
                  <a:lnTo>
                    <a:pt x="2556703" y="288517"/>
                  </a:lnTo>
                  <a:lnTo>
                    <a:pt x="2560186" y="289269"/>
                  </a:lnTo>
                  <a:lnTo>
                    <a:pt x="2563669" y="290017"/>
                  </a:lnTo>
                  <a:lnTo>
                    <a:pt x="2567153" y="290760"/>
                  </a:lnTo>
                  <a:lnTo>
                    <a:pt x="2570636" y="291499"/>
                  </a:lnTo>
                  <a:lnTo>
                    <a:pt x="2574119" y="292125"/>
                  </a:lnTo>
                  <a:lnTo>
                    <a:pt x="2577602" y="292121"/>
                  </a:lnTo>
                  <a:lnTo>
                    <a:pt x="2581085" y="292116"/>
                  </a:lnTo>
                  <a:lnTo>
                    <a:pt x="2584569" y="292112"/>
                  </a:lnTo>
                  <a:lnTo>
                    <a:pt x="2588052" y="292107"/>
                  </a:lnTo>
                  <a:lnTo>
                    <a:pt x="2591535" y="292103"/>
                  </a:lnTo>
                  <a:lnTo>
                    <a:pt x="2595018" y="292098"/>
                  </a:lnTo>
                  <a:lnTo>
                    <a:pt x="2598502" y="292094"/>
                  </a:lnTo>
                  <a:lnTo>
                    <a:pt x="2601985" y="292090"/>
                  </a:lnTo>
                  <a:lnTo>
                    <a:pt x="2605468" y="292085"/>
                  </a:lnTo>
                  <a:lnTo>
                    <a:pt x="2608951" y="292081"/>
                  </a:lnTo>
                  <a:lnTo>
                    <a:pt x="2612435" y="292076"/>
                  </a:lnTo>
                  <a:lnTo>
                    <a:pt x="2615918" y="292072"/>
                  </a:lnTo>
                  <a:lnTo>
                    <a:pt x="2619401" y="292067"/>
                  </a:lnTo>
                  <a:lnTo>
                    <a:pt x="2622884" y="292063"/>
                  </a:lnTo>
                  <a:lnTo>
                    <a:pt x="2626368" y="292059"/>
                  </a:lnTo>
                  <a:lnTo>
                    <a:pt x="2629851" y="292054"/>
                  </a:lnTo>
                  <a:lnTo>
                    <a:pt x="2633334" y="292050"/>
                  </a:lnTo>
                  <a:lnTo>
                    <a:pt x="2636817" y="292046"/>
                  </a:lnTo>
                  <a:lnTo>
                    <a:pt x="2640301" y="318843"/>
                  </a:lnTo>
                  <a:lnTo>
                    <a:pt x="2643784" y="319509"/>
                  </a:lnTo>
                  <a:lnTo>
                    <a:pt x="2647267" y="320170"/>
                  </a:lnTo>
                  <a:lnTo>
                    <a:pt x="2650750" y="320828"/>
                  </a:lnTo>
                  <a:lnTo>
                    <a:pt x="2654234" y="321482"/>
                  </a:lnTo>
                  <a:lnTo>
                    <a:pt x="2657717" y="322132"/>
                  </a:lnTo>
                  <a:lnTo>
                    <a:pt x="2661200" y="322779"/>
                  </a:lnTo>
                  <a:lnTo>
                    <a:pt x="2664683" y="323134"/>
                  </a:lnTo>
                  <a:lnTo>
                    <a:pt x="2668167" y="323346"/>
                  </a:lnTo>
                  <a:lnTo>
                    <a:pt x="2671650" y="323557"/>
                  </a:lnTo>
                  <a:lnTo>
                    <a:pt x="2675133" y="323767"/>
                  </a:lnTo>
                  <a:lnTo>
                    <a:pt x="2678616" y="323977"/>
                  </a:lnTo>
                  <a:lnTo>
                    <a:pt x="2682100" y="324185"/>
                  </a:lnTo>
                  <a:lnTo>
                    <a:pt x="2685583" y="324393"/>
                  </a:lnTo>
                  <a:lnTo>
                    <a:pt x="2689066" y="324601"/>
                  </a:lnTo>
                  <a:lnTo>
                    <a:pt x="2692549" y="324807"/>
                  </a:lnTo>
                  <a:lnTo>
                    <a:pt x="2696033" y="325013"/>
                  </a:lnTo>
                  <a:lnTo>
                    <a:pt x="2699516" y="325218"/>
                  </a:lnTo>
                  <a:lnTo>
                    <a:pt x="2702999" y="325422"/>
                  </a:lnTo>
                  <a:lnTo>
                    <a:pt x="2706482" y="325626"/>
                  </a:lnTo>
                  <a:lnTo>
                    <a:pt x="2709966" y="325918"/>
                  </a:lnTo>
                  <a:lnTo>
                    <a:pt x="2713449" y="326216"/>
                  </a:lnTo>
                  <a:lnTo>
                    <a:pt x="2716932" y="326513"/>
                  </a:lnTo>
                  <a:lnTo>
                    <a:pt x="2720415" y="326809"/>
                  </a:lnTo>
                  <a:lnTo>
                    <a:pt x="2723899" y="327103"/>
                  </a:lnTo>
                  <a:lnTo>
                    <a:pt x="2727382" y="327397"/>
                  </a:lnTo>
                  <a:lnTo>
                    <a:pt x="2730865" y="339572"/>
                  </a:lnTo>
                  <a:lnTo>
                    <a:pt x="2734348" y="340099"/>
                  </a:lnTo>
                  <a:lnTo>
                    <a:pt x="2737832" y="340624"/>
                  </a:lnTo>
                  <a:lnTo>
                    <a:pt x="2741315" y="341146"/>
                  </a:lnTo>
                  <a:lnTo>
                    <a:pt x="2744798" y="341665"/>
                  </a:lnTo>
                  <a:lnTo>
                    <a:pt x="2748281" y="342182"/>
                  </a:lnTo>
                  <a:lnTo>
                    <a:pt x="2751765" y="342696"/>
                  </a:lnTo>
                  <a:lnTo>
                    <a:pt x="2755248" y="343207"/>
                  </a:lnTo>
                  <a:lnTo>
                    <a:pt x="2758731" y="343716"/>
                  </a:lnTo>
                  <a:lnTo>
                    <a:pt x="2762214" y="344222"/>
                  </a:lnTo>
                  <a:lnTo>
                    <a:pt x="2765698" y="344726"/>
                  </a:lnTo>
                  <a:lnTo>
                    <a:pt x="2769181" y="345227"/>
                  </a:lnTo>
                  <a:lnTo>
                    <a:pt x="2772664" y="345725"/>
                  </a:lnTo>
                  <a:lnTo>
                    <a:pt x="2776147" y="346571"/>
                  </a:lnTo>
                  <a:lnTo>
                    <a:pt x="2779631" y="347486"/>
                  </a:lnTo>
                  <a:lnTo>
                    <a:pt x="2783114" y="348394"/>
                  </a:lnTo>
                  <a:lnTo>
                    <a:pt x="2786597" y="349297"/>
                  </a:lnTo>
                  <a:lnTo>
                    <a:pt x="2786597" y="349297"/>
                  </a:lnTo>
                  <a:lnTo>
                    <a:pt x="2790080" y="350192"/>
                  </a:lnTo>
                  <a:lnTo>
                    <a:pt x="2793564" y="351082"/>
                  </a:lnTo>
                  <a:lnTo>
                    <a:pt x="2797047" y="351577"/>
                  </a:lnTo>
                  <a:lnTo>
                    <a:pt x="2800530" y="351601"/>
                  </a:lnTo>
                  <a:lnTo>
                    <a:pt x="2804013" y="351625"/>
                  </a:lnTo>
                  <a:lnTo>
                    <a:pt x="2807497" y="351649"/>
                  </a:lnTo>
                  <a:lnTo>
                    <a:pt x="2810980" y="351672"/>
                  </a:lnTo>
                  <a:lnTo>
                    <a:pt x="2814463" y="351696"/>
                  </a:lnTo>
                  <a:lnTo>
                    <a:pt x="2817946" y="351720"/>
                  </a:lnTo>
                  <a:lnTo>
                    <a:pt x="2821430" y="351743"/>
                  </a:lnTo>
                  <a:lnTo>
                    <a:pt x="2824913" y="351767"/>
                  </a:lnTo>
                  <a:lnTo>
                    <a:pt x="2828396" y="351790"/>
                  </a:lnTo>
                  <a:lnTo>
                    <a:pt x="2831879" y="351813"/>
                  </a:lnTo>
                  <a:lnTo>
                    <a:pt x="2835363" y="351837"/>
                  </a:lnTo>
                  <a:lnTo>
                    <a:pt x="2838846" y="351860"/>
                  </a:lnTo>
                  <a:lnTo>
                    <a:pt x="2842329" y="351883"/>
                  </a:lnTo>
                  <a:lnTo>
                    <a:pt x="2845812" y="351906"/>
                  </a:lnTo>
                  <a:lnTo>
                    <a:pt x="2849296" y="351929"/>
                  </a:lnTo>
                  <a:lnTo>
                    <a:pt x="2852779" y="351952"/>
                  </a:lnTo>
                  <a:lnTo>
                    <a:pt x="2856262" y="351975"/>
                  </a:lnTo>
                  <a:lnTo>
                    <a:pt x="2859745" y="351998"/>
                  </a:lnTo>
                  <a:lnTo>
                    <a:pt x="2863229" y="352198"/>
                  </a:lnTo>
                  <a:lnTo>
                    <a:pt x="2866712" y="352735"/>
                  </a:lnTo>
                  <a:lnTo>
                    <a:pt x="2870195" y="353269"/>
                  </a:lnTo>
                  <a:lnTo>
                    <a:pt x="2873678" y="353801"/>
                  </a:lnTo>
                  <a:lnTo>
                    <a:pt x="2877161" y="354329"/>
                  </a:lnTo>
                  <a:lnTo>
                    <a:pt x="2880645" y="354855"/>
                  </a:lnTo>
                  <a:lnTo>
                    <a:pt x="2884128" y="355379"/>
                  </a:lnTo>
                  <a:lnTo>
                    <a:pt x="2887611" y="355325"/>
                  </a:lnTo>
                  <a:lnTo>
                    <a:pt x="2891094" y="355257"/>
                  </a:lnTo>
                  <a:lnTo>
                    <a:pt x="2894578" y="355188"/>
                  </a:lnTo>
                  <a:lnTo>
                    <a:pt x="2898061" y="355120"/>
                  </a:lnTo>
                  <a:lnTo>
                    <a:pt x="2901544" y="355052"/>
                  </a:lnTo>
                  <a:lnTo>
                    <a:pt x="2905027" y="354984"/>
                  </a:lnTo>
                  <a:lnTo>
                    <a:pt x="2908511" y="354916"/>
                  </a:lnTo>
                  <a:lnTo>
                    <a:pt x="2911994" y="354849"/>
                  </a:lnTo>
                  <a:lnTo>
                    <a:pt x="2915477" y="354781"/>
                  </a:lnTo>
                  <a:lnTo>
                    <a:pt x="2918960" y="354714"/>
                  </a:lnTo>
                  <a:lnTo>
                    <a:pt x="2922444" y="354647"/>
                  </a:lnTo>
                  <a:lnTo>
                    <a:pt x="2925927" y="354580"/>
                  </a:lnTo>
                  <a:lnTo>
                    <a:pt x="2929410" y="354513"/>
                  </a:lnTo>
                  <a:lnTo>
                    <a:pt x="2932893" y="354446"/>
                  </a:lnTo>
                  <a:lnTo>
                    <a:pt x="2936377" y="354379"/>
                  </a:lnTo>
                  <a:lnTo>
                    <a:pt x="2939860" y="354313"/>
                  </a:lnTo>
                  <a:lnTo>
                    <a:pt x="2943343" y="354246"/>
                  </a:lnTo>
                  <a:lnTo>
                    <a:pt x="2946826" y="354180"/>
                  </a:lnTo>
                  <a:lnTo>
                    <a:pt x="2950310" y="354114"/>
                  </a:lnTo>
                  <a:lnTo>
                    <a:pt x="2953793" y="354218"/>
                  </a:lnTo>
                  <a:lnTo>
                    <a:pt x="2957276" y="354348"/>
                  </a:lnTo>
                  <a:lnTo>
                    <a:pt x="2960759" y="354477"/>
                  </a:lnTo>
                  <a:lnTo>
                    <a:pt x="2964243" y="354607"/>
                  </a:lnTo>
                  <a:lnTo>
                    <a:pt x="2967726" y="354735"/>
                  </a:lnTo>
                  <a:lnTo>
                    <a:pt x="2971209" y="354864"/>
                  </a:lnTo>
                  <a:lnTo>
                    <a:pt x="2974692" y="354992"/>
                  </a:lnTo>
                  <a:lnTo>
                    <a:pt x="2978176" y="355119"/>
                  </a:lnTo>
                  <a:lnTo>
                    <a:pt x="2981659" y="355247"/>
                  </a:lnTo>
                  <a:lnTo>
                    <a:pt x="2985142" y="355374"/>
                  </a:lnTo>
                  <a:lnTo>
                    <a:pt x="2988625" y="355500"/>
                  </a:lnTo>
                  <a:lnTo>
                    <a:pt x="2992109" y="355626"/>
                  </a:lnTo>
                  <a:lnTo>
                    <a:pt x="2995592" y="355736"/>
                  </a:lnTo>
                  <a:lnTo>
                    <a:pt x="2999075" y="355736"/>
                  </a:lnTo>
                  <a:lnTo>
                    <a:pt x="3002558" y="355737"/>
                  </a:lnTo>
                  <a:lnTo>
                    <a:pt x="3006042" y="355737"/>
                  </a:lnTo>
                  <a:lnTo>
                    <a:pt x="3009525" y="355738"/>
                  </a:lnTo>
                  <a:lnTo>
                    <a:pt x="3013008" y="355738"/>
                  </a:lnTo>
                  <a:lnTo>
                    <a:pt x="3016491" y="355738"/>
                  </a:lnTo>
                  <a:lnTo>
                    <a:pt x="3019975" y="355739"/>
                  </a:lnTo>
                  <a:lnTo>
                    <a:pt x="3023458" y="355739"/>
                  </a:lnTo>
                  <a:lnTo>
                    <a:pt x="3026941" y="355739"/>
                  </a:lnTo>
                  <a:lnTo>
                    <a:pt x="3030424" y="355740"/>
                  </a:lnTo>
                  <a:lnTo>
                    <a:pt x="3033908" y="355740"/>
                  </a:lnTo>
                  <a:lnTo>
                    <a:pt x="3037391" y="355740"/>
                  </a:lnTo>
                  <a:lnTo>
                    <a:pt x="3040874" y="355913"/>
                  </a:lnTo>
                  <a:lnTo>
                    <a:pt x="3044357" y="356356"/>
                  </a:lnTo>
                  <a:lnTo>
                    <a:pt x="3047841" y="356797"/>
                  </a:lnTo>
                  <a:lnTo>
                    <a:pt x="3051324" y="357236"/>
                  </a:lnTo>
                  <a:lnTo>
                    <a:pt x="3054807" y="357672"/>
                  </a:lnTo>
                  <a:lnTo>
                    <a:pt x="3058290" y="358107"/>
                  </a:lnTo>
                  <a:lnTo>
                    <a:pt x="3061774" y="363087"/>
                  </a:lnTo>
                  <a:lnTo>
                    <a:pt x="3065257" y="362843"/>
                  </a:lnTo>
                  <a:lnTo>
                    <a:pt x="3068740" y="362600"/>
                  </a:lnTo>
                  <a:lnTo>
                    <a:pt x="3072223" y="362357"/>
                  </a:lnTo>
                  <a:lnTo>
                    <a:pt x="3075707" y="362114"/>
                  </a:lnTo>
                  <a:lnTo>
                    <a:pt x="3079190" y="361872"/>
                  </a:lnTo>
                  <a:lnTo>
                    <a:pt x="3082673" y="361629"/>
                  </a:lnTo>
                  <a:lnTo>
                    <a:pt x="3086156" y="361387"/>
                  </a:lnTo>
                  <a:lnTo>
                    <a:pt x="3089640" y="361145"/>
                  </a:lnTo>
                  <a:lnTo>
                    <a:pt x="3093123" y="360904"/>
                  </a:lnTo>
                  <a:lnTo>
                    <a:pt x="3096606" y="360662"/>
                  </a:lnTo>
                  <a:lnTo>
                    <a:pt x="3100089" y="360421"/>
                  </a:lnTo>
                  <a:lnTo>
                    <a:pt x="3103573" y="360180"/>
                  </a:lnTo>
                  <a:lnTo>
                    <a:pt x="3107056" y="359940"/>
                  </a:lnTo>
                  <a:lnTo>
                    <a:pt x="3110539" y="359699"/>
                  </a:lnTo>
                  <a:lnTo>
                    <a:pt x="3114022" y="359459"/>
                  </a:lnTo>
                  <a:lnTo>
                    <a:pt x="3117506" y="359219"/>
                  </a:lnTo>
                  <a:lnTo>
                    <a:pt x="3120989" y="358979"/>
                  </a:lnTo>
                  <a:lnTo>
                    <a:pt x="3124472" y="358740"/>
                  </a:lnTo>
                  <a:lnTo>
                    <a:pt x="3127955" y="358501"/>
                  </a:lnTo>
                  <a:lnTo>
                    <a:pt x="3131439" y="358262"/>
                  </a:lnTo>
                  <a:lnTo>
                    <a:pt x="3134922" y="358023"/>
                  </a:lnTo>
                  <a:lnTo>
                    <a:pt x="3138405" y="357784"/>
                  </a:lnTo>
                  <a:lnTo>
                    <a:pt x="3141888" y="357546"/>
                  </a:lnTo>
                  <a:lnTo>
                    <a:pt x="3145372" y="357308"/>
                  </a:lnTo>
                  <a:lnTo>
                    <a:pt x="3148855" y="357070"/>
                  </a:lnTo>
                  <a:lnTo>
                    <a:pt x="3152338" y="361981"/>
                  </a:lnTo>
                  <a:lnTo>
                    <a:pt x="3155821" y="361914"/>
                  </a:lnTo>
                  <a:lnTo>
                    <a:pt x="3159304" y="361846"/>
                  </a:lnTo>
                  <a:lnTo>
                    <a:pt x="3162788" y="361778"/>
                  </a:lnTo>
                  <a:lnTo>
                    <a:pt x="3166271" y="361711"/>
                  </a:lnTo>
                  <a:lnTo>
                    <a:pt x="3169754" y="361644"/>
                  </a:lnTo>
                  <a:lnTo>
                    <a:pt x="3173237" y="361576"/>
                  </a:lnTo>
                  <a:lnTo>
                    <a:pt x="3176721" y="361509"/>
                  </a:lnTo>
                  <a:lnTo>
                    <a:pt x="3180204" y="361442"/>
                  </a:lnTo>
                  <a:lnTo>
                    <a:pt x="3183687" y="361376"/>
                  </a:lnTo>
                  <a:lnTo>
                    <a:pt x="3187170" y="361309"/>
                  </a:lnTo>
                  <a:lnTo>
                    <a:pt x="3190654" y="361242"/>
                  </a:lnTo>
                  <a:lnTo>
                    <a:pt x="3194137" y="361176"/>
                  </a:lnTo>
                  <a:lnTo>
                    <a:pt x="3197620" y="361110"/>
                  </a:lnTo>
                  <a:lnTo>
                    <a:pt x="3201103" y="361043"/>
                  </a:lnTo>
                  <a:lnTo>
                    <a:pt x="3204587" y="360977"/>
                  </a:lnTo>
                  <a:lnTo>
                    <a:pt x="3208070" y="360911"/>
                  </a:lnTo>
                  <a:lnTo>
                    <a:pt x="3211553" y="360845"/>
                  </a:lnTo>
                  <a:lnTo>
                    <a:pt x="3215036" y="360780"/>
                  </a:lnTo>
                  <a:lnTo>
                    <a:pt x="3218520" y="370623"/>
                  </a:lnTo>
                  <a:lnTo>
                    <a:pt x="3222003" y="370651"/>
                  </a:lnTo>
                  <a:lnTo>
                    <a:pt x="3225486" y="370679"/>
                  </a:lnTo>
                  <a:lnTo>
                    <a:pt x="3228969" y="370707"/>
                  </a:lnTo>
                  <a:lnTo>
                    <a:pt x="3232453" y="370734"/>
                  </a:lnTo>
                  <a:lnTo>
                    <a:pt x="3235936" y="370762"/>
                  </a:lnTo>
                  <a:lnTo>
                    <a:pt x="3239419" y="370806"/>
                  </a:lnTo>
                  <a:lnTo>
                    <a:pt x="3242902" y="371090"/>
                  </a:lnTo>
                  <a:lnTo>
                    <a:pt x="3246386" y="371372"/>
                  </a:lnTo>
                  <a:lnTo>
                    <a:pt x="3249869" y="371654"/>
                  </a:lnTo>
                  <a:lnTo>
                    <a:pt x="3253352" y="371935"/>
                  </a:lnTo>
                  <a:lnTo>
                    <a:pt x="3256835" y="372214"/>
                  </a:lnTo>
                  <a:lnTo>
                    <a:pt x="3260319" y="372493"/>
                  </a:lnTo>
                  <a:lnTo>
                    <a:pt x="3263802" y="377748"/>
                  </a:lnTo>
                  <a:lnTo>
                    <a:pt x="3267285" y="377584"/>
                  </a:lnTo>
                  <a:lnTo>
                    <a:pt x="3270768" y="377419"/>
                  </a:lnTo>
                  <a:lnTo>
                    <a:pt x="3274252" y="377254"/>
                  </a:lnTo>
                  <a:lnTo>
                    <a:pt x="3277735" y="377090"/>
                  </a:lnTo>
                  <a:lnTo>
                    <a:pt x="3281218" y="376926"/>
                  </a:lnTo>
                  <a:lnTo>
                    <a:pt x="3284701" y="376762"/>
                  </a:lnTo>
                  <a:lnTo>
                    <a:pt x="3288185" y="376599"/>
                  </a:lnTo>
                  <a:lnTo>
                    <a:pt x="3291668" y="376435"/>
                  </a:lnTo>
                  <a:lnTo>
                    <a:pt x="3295151" y="376272"/>
                  </a:lnTo>
                  <a:lnTo>
                    <a:pt x="3298634" y="376109"/>
                  </a:lnTo>
                  <a:lnTo>
                    <a:pt x="3302118" y="375946"/>
                  </a:lnTo>
                  <a:lnTo>
                    <a:pt x="3305601" y="375783"/>
                  </a:lnTo>
                  <a:lnTo>
                    <a:pt x="3309084" y="376198"/>
                  </a:lnTo>
                  <a:lnTo>
                    <a:pt x="3312567" y="376097"/>
                  </a:lnTo>
                  <a:lnTo>
                    <a:pt x="3316051" y="375995"/>
                  </a:lnTo>
                  <a:lnTo>
                    <a:pt x="3319534" y="375894"/>
                  </a:lnTo>
                  <a:lnTo>
                    <a:pt x="3323017" y="375794"/>
                  </a:lnTo>
                  <a:lnTo>
                    <a:pt x="3326500" y="375693"/>
                  </a:lnTo>
                  <a:lnTo>
                    <a:pt x="3329984" y="375758"/>
                  </a:lnTo>
                  <a:lnTo>
                    <a:pt x="3333467" y="375941"/>
                  </a:lnTo>
                  <a:lnTo>
                    <a:pt x="3336950" y="376123"/>
                  </a:lnTo>
                  <a:lnTo>
                    <a:pt x="3340433" y="376305"/>
                  </a:lnTo>
                  <a:lnTo>
                    <a:pt x="3343917" y="376486"/>
                  </a:lnTo>
                  <a:lnTo>
                    <a:pt x="3347400" y="376667"/>
                  </a:lnTo>
                  <a:lnTo>
                    <a:pt x="3350883" y="376751"/>
                  </a:lnTo>
                  <a:lnTo>
                    <a:pt x="3354366" y="376491"/>
                  </a:lnTo>
                  <a:lnTo>
                    <a:pt x="3357850" y="376230"/>
                  </a:lnTo>
                  <a:lnTo>
                    <a:pt x="3361333" y="375970"/>
                  </a:lnTo>
                  <a:lnTo>
                    <a:pt x="3364816" y="375710"/>
                  </a:lnTo>
                  <a:lnTo>
                    <a:pt x="3368299" y="375450"/>
                  </a:lnTo>
                  <a:lnTo>
                    <a:pt x="3371783" y="375190"/>
                  </a:lnTo>
                  <a:lnTo>
                    <a:pt x="3375266" y="374965"/>
                  </a:lnTo>
                  <a:lnTo>
                    <a:pt x="3378749" y="374746"/>
                  </a:lnTo>
                  <a:lnTo>
                    <a:pt x="3382232" y="374527"/>
                  </a:lnTo>
                  <a:lnTo>
                    <a:pt x="3385716" y="374308"/>
                  </a:lnTo>
                  <a:lnTo>
                    <a:pt x="3389199" y="374089"/>
                  </a:lnTo>
                  <a:lnTo>
                    <a:pt x="3392682" y="373871"/>
                  </a:lnTo>
                  <a:lnTo>
                    <a:pt x="3396165" y="379447"/>
                  </a:lnTo>
                  <a:lnTo>
                    <a:pt x="3399649" y="379230"/>
                  </a:lnTo>
                  <a:lnTo>
                    <a:pt x="3403132" y="379013"/>
                  </a:lnTo>
                  <a:lnTo>
                    <a:pt x="3406615" y="378796"/>
                  </a:lnTo>
                  <a:lnTo>
                    <a:pt x="3410098" y="378580"/>
                  </a:lnTo>
                  <a:lnTo>
                    <a:pt x="3413582" y="378363"/>
                  </a:lnTo>
                  <a:lnTo>
                    <a:pt x="3417065" y="378147"/>
                  </a:lnTo>
                  <a:lnTo>
                    <a:pt x="3420548" y="377931"/>
                  </a:lnTo>
                  <a:lnTo>
                    <a:pt x="3424031" y="377715"/>
                  </a:lnTo>
                  <a:lnTo>
                    <a:pt x="3427515" y="377500"/>
                  </a:lnTo>
                  <a:lnTo>
                    <a:pt x="3430998" y="377284"/>
                  </a:lnTo>
                  <a:lnTo>
                    <a:pt x="3434481" y="377069"/>
                  </a:lnTo>
                  <a:lnTo>
                    <a:pt x="3437964" y="376854"/>
                  </a:lnTo>
                  <a:lnTo>
                    <a:pt x="3441447" y="376697"/>
                  </a:lnTo>
                  <a:lnTo>
                    <a:pt x="3444931" y="376560"/>
                  </a:lnTo>
                  <a:lnTo>
                    <a:pt x="3448414" y="376423"/>
                  </a:lnTo>
                  <a:lnTo>
                    <a:pt x="3451897" y="376287"/>
                  </a:lnTo>
                  <a:lnTo>
                    <a:pt x="3455380" y="376151"/>
                  </a:lnTo>
                  <a:lnTo>
                    <a:pt x="3458864" y="376015"/>
                  </a:lnTo>
                  <a:lnTo>
                    <a:pt x="3462347" y="377318"/>
                  </a:lnTo>
                  <a:lnTo>
                    <a:pt x="3465830" y="377067"/>
                  </a:lnTo>
                  <a:lnTo>
                    <a:pt x="3469313" y="376815"/>
                  </a:lnTo>
                  <a:lnTo>
                    <a:pt x="3472797" y="376563"/>
                  </a:lnTo>
                  <a:lnTo>
                    <a:pt x="3476280" y="376312"/>
                  </a:lnTo>
                  <a:lnTo>
                    <a:pt x="3479763" y="376060"/>
                  </a:lnTo>
                  <a:lnTo>
                    <a:pt x="3483246" y="375809"/>
                  </a:lnTo>
                  <a:lnTo>
                    <a:pt x="3483246" y="376056"/>
                  </a:lnTo>
                  <a:lnTo>
                    <a:pt x="3483246" y="376302"/>
                  </a:lnTo>
                  <a:lnTo>
                    <a:pt x="3483246" y="376548"/>
                  </a:lnTo>
                  <a:lnTo>
                    <a:pt x="3483246" y="376793"/>
                  </a:lnTo>
                  <a:lnTo>
                    <a:pt x="3483246" y="377038"/>
                  </a:lnTo>
                  <a:lnTo>
                    <a:pt x="3483246" y="377283"/>
                  </a:lnTo>
                  <a:lnTo>
                    <a:pt x="3483246" y="377528"/>
                  </a:lnTo>
                  <a:lnTo>
                    <a:pt x="3483246" y="377772"/>
                  </a:lnTo>
                  <a:lnTo>
                    <a:pt x="3483246" y="378016"/>
                  </a:lnTo>
                  <a:lnTo>
                    <a:pt x="3483246" y="378259"/>
                  </a:lnTo>
                  <a:lnTo>
                    <a:pt x="3483246" y="378502"/>
                  </a:lnTo>
                  <a:lnTo>
                    <a:pt x="3483246" y="378745"/>
                  </a:lnTo>
                  <a:lnTo>
                    <a:pt x="3483246" y="378988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932379"/>
              <a:ext cx="3483246" cy="619687"/>
            </a:xfrm>
            <a:custGeom>
              <a:avLst/>
              <a:gdLst/>
              <a:ahLst/>
              <a:cxnLst/>
              <a:rect l="0" t="0" r="0" b="0"/>
              <a:pathLst>
                <a:path w="3483246" h="619687">
                  <a:moveTo>
                    <a:pt x="0" y="619687"/>
                  </a:moveTo>
                  <a:lnTo>
                    <a:pt x="3483" y="587812"/>
                  </a:lnTo>
                  <a:lnTo>
                    <a:pt x="6966" y="556516"/>
                  </a:lnTo>
                  <a:lnTo>
                    <a:pt x="10449" y="525782"/>
                  </a:lnTo>
                  <a:lnTo>
                    <a:pt x="13932" y="495596"/>
                  </a:lnTo>
                  <a:lnTo>
                    <a:pt x="17416" y="465942"/>
                  </a:lnTo>
                  <a:lnTo>
                    <a:pt x="20899" y="436808"/>
                  </a:lnTo>
                  <a:lnTo>
                    <a:pt x="24382" y="453961"/>
                  </a:lnTo>
                  <a:lnTo>
                    <a:pt x="27865" y="431565"/>
                  </a:lnTo>
                  <a:lnTo>
                    <a:pt x="31349" y="409469"/>
                  </a:lnTo>
                  <a:lnTo>
                    <a:pt x="34832" y="387667"/>
                  </a:lnTo>
                  <a:lnTo>
                    <a:pt x="38315" y="366154"/>
                  </a:lnTo>
                  <a:lnTo>
                    <a:pt x="41798" y="344924"/>
                  </a:lnTo>
                  <a:lnTo>
                    <a:pt x="45282" y="346682"/>
                  </a:lnTo>
                  <a:lnTo>
                    <a:pt x="48765" y="327444"/>
                  </a:lnTo>
                  <a:lnTo>
                    <a:pt x="52248" y="308435"/>
                  </a:lnTo>
                  <a:lnTo>
                    <a:pt x="55731" y="289651"/>
                  </a:lnTo>
                  <a:lnTo>
                    <a:pt x="59215" y="271088"/>
                  </a:lnTo>
                  <a:lnTo>
                    <a:pt x="62698" y="252742"/>
                  </a:lnTo>
                  <a:lnTo>
                    <a:pt x="66181" y="234610"/>
                  </a:lnTo>
                  <a:lnTo>
                    <a:pt x="69664" y="317047"/>
                  </a:lnTo>
                  <a:lnTo>
                    <a:pt x="73148" y="303290"/>
                  </a:lnTo>
                  <a:lnTo>
                    <a:pt x="76631" y="289651"/>
                  </a:lnTo>
                  <a:lnTo>
                    <a:pt x="80114" y="276129"/>
                  </a:lnTo>
                  <a:lnTo>
                    <a:pt x="83597" y="262722"/>
                  </a:lnTo>
                  <a:lnTo>
                    <a:pt x="87081" y="249430"/>
                  </a:lnTo>
                  <a:lnTo>
                    <a:pt x="90564" y="265673"/>
                  </a:lnTo>
                  <a:lnTo>
                    <a:pt x="94047" y="254909"/>
                  </a:lnTo>
                  <a:lnTo>
                    <a:pt x="97530" y="244310"/>
                  </a:lnTo>
                  <a:lnTo>
                    <a:pt x="101014" y="233874"/>
                  </a:lnTo>
                  <a:lnTo>
                    <a:pt x="104497" y="223596"/>
                  </a:lnTo>
                  <a:lnTo>
                    <a:pt x="107980" y="213472"/>
                  </a:lnTo>
                  <a:lnTo>
                    <a:pt x="111463" y="342229"/>
                  </a:lnTo>
                  <a:lnTo>
                    <a:pt x="114947" y="335679"/>
                  </a:lnTo>
                  <a:lnTo>
                    <a:pt x="118430" y="329226"/>
                  </a:lnTo>
                  <a:lnTo>
                    <a:pt x="121913" y="322867"/>
                  </a:lnTo>
                  <a:lnTo>
                    <a:pt x="125396" y="316600"/>
                  </a:lnTo>
                  <a:lnTo>
                    <a:pt x="128880" y="310423"/>
                  </a:lnTo>
                  <a:lnTo>
                    <a:pt x="132363" y="304335"/>
                  </a:lnTo>
                  <a:lnTo>
                    <a:pt x="135846" y="339962"/>
                  </a:lnTo>
                  <a:lnTo>
                    <a:pt x="139329" y="333966"/>
                  </a:lnTo>
                  <a:lnTo>
                    <a:pt x="142813" y="328019"/>
                  </a:lnTo>
                  <a:lnTo>
                    <a:pt x="146296" y="322121"/>
                  </a:lnTo>
                  <a:lnTo>
                    <a:pt x="149779" y="316270"/>
                  </a:lnTo>
                  <a:lnTo>
                    <a:pt x="153262" y="310467"/>
                  </a:lnTo>
                  <a:lnTo>
                    <a:pt x="156746" y="304710"/>
                  </a:lnTo>
                  <a:lnTo>
                    <a:pt x="160229" y="298999"/>
                  </a:lnTo>
                  <a:lnTo>
                    <a:pt x="163712" y="293334"/>
                  </a:lnTo>
                  <a:lnTo>
                    <a:pt x="167195" y="287714"/>
                  </a:lnTo>
                  <a:lnTo>
                    <a:pt x="170679" y="282138"/>
                  </a:lnTo>
                  <a:lnTo>
                    <a:pt x="174162" y="276607"/>
                  </a:lnTo>
                  <a:lnTo>
                    <a:pt x="177645" y="271118"/>
                  </a:lnTo>
                  <a:lnTo>
                    <a:pt x="181128" y="265673"/>
                  </a:lnTo>
                  <a:lnTo>
                    <a:pt x="184612" y="260270"/>
                  </a:lnTo>
                  <a:lnTo>
                    <a:pt x="188095" y="254909"/>
                  </a:lnTo>
                  <a:lnTo>
                    <a:pt x="191578" y="249589"/>
                  </a:lnTo>
                  <a:lnTo>
                    <a:pt x="195061" y="244310"/>
                  </a:lnTo>
                  <a:lnTo>
                    <a:pt x="198545" y="239072"/>
                  </a:lnTo>
                  <a:lnTo>
                    <a:pt x="202028" y="233625"/>
                  </a:lnTo>
                  <a:lnTo>
                    <a:pt x="205511" y="228091"/>
                  </a:lnTo>
                  <a:lnTo>
                    <a:pt x="208994" y="222589"/>
                  </a:lnTo>
                  <a:lnTo>
                    <a:pt x="212478" y="217118"/>
                  </a:lnTo>
                  <a:lnTo>
                    <a:pt x="215961" y="211678"/>
                  </a:lnTo>
                  <a:lnTo>
                    <a:pt x="219444" y="206269"/>
                  </a:lnTo>
                  <a:lnTo>
                    <a:pt x="222927" y="200890"/>
                  </a:lnTo>
                  <a:lnTo>
                    <a:pt x="226411" y="195542"/>
                  </a:lnTo>
                  <a:lnTo>
                    <a:pt x="229894" y="190223"/>
                  </a:lnTo>
                  <a:lnTo>
                    <a:pt x="233377" y="184934"/>
                  </a:lnTo>
                  <a:lnTo>
                    <a:pt x="236860" y="179675"/>
                  </a:lnTo>
                  <a:lnTo>
                    <a:pt x="240344" y="174445"/>
                  </a:lnTo>
                  <a:lnTo>
                    <a:pt x="243827" y="169244"/>
                  </a:lnTo>
                  <a:lnTo>
                    <a:pt x="247310" y="164856"/>
                  </a:lnTo>
                  <a:lnTo>
                    <a:pt x="250793" y="160561"/>
                  </a:lnTo>
                  <a:lnTo>
                    <a:pt x="254277" y="156305"/>
                  </a:lnTo>
                  <a:lnTo>
                    <a:pt x="257760" y="152088"/>
                  </a:lnTo>
                  <a:lnTo>
                    <a:pt x="261243" y="147908"/>
                  </a:lnTo>
                  <a:lnTo>
                    <a:pt x="264726" y="143767"/>
                  </a:lnTo>
                  <a:lnTo>
                    <a:pt x="268210" y="139662"/>
                  </a:lnTo>
                  <a:lnTo>
                    <a:pt x="271693" y="135594"/>
                  </a:lnTo>
                  <a:lnTo>
                    <a:pt x="275176" y="131562"/>
                  </a:lnTo>
                  <a:lnTo>
                    <a:pt x="278659" y="127565"/>
                  </a:lnTo>
                  <a:lnTo>
                    <a:pt x="282143" y="123604"/>
                  </a:lnTo>
                  <a:lnTo>
                    <a:pt x="285626" y="119678"/>
                  </a:lnTo>
                  <a:lnTo>
                    <a:pt x="289109" y="132108"/>
                  </a:lnTo>
                  <a:lnTo>
                    <a:pt x="292592" y="128717"/>
                  </a:lnTo>
                  <a:lnTo>
                    <a:pt x="296075" y="125361"/>
                  </a:lnTo>
                  <a:lnTo>
                    <a:pt x="299559" y="122038"/>
                  </a:lnTo>
                  <a:lnTo>
                    <a:pt x="303042" y="118748"/>
                  </a:lnTo>
                  <a:lnTo>
                    <a:pt x="306525" y="115490"/>
                  </a:lnTo>
                  <a:lnTo>
                    <a:pt x="310008" y="112265"/>
                  </a:lnTo>
                  <a:lnTo>
                    <a:pt x="313492" y="109758"/>
                  </a:lnTo>
                  <a:lnTo>
                    <a:pt x="316975" y="107426"/>
                  </a:lnTo>
                  <a:lnTo>
                    <a:pt x="320458" y="105123"/>
                  </a:lnTo>
                  <a:lnTo>
                    <a:pt x="323941" y="102849"/>
                  </a:lnTo>
                  <a:lnTo>
                    <a:pt x="327425" y="100604"/>
                  </a:lnTo>
                  <a:lnTo>
                    <a:pt x="330908" y="98388"/>
                  </a:lnTo>
                  <a:lnTo>
                    <a:pt x="334391" y="111050"/>
                  </a:lnTo>
                  <a:lnTo>
                    <a:pt x="337874" y="108086"/>
                  </a:lnTo>
                  <a:lnTo>
                    <a:pt x="341358" y="105149"/>
                  </a:lnTo>
                  <a:lnTo>
                    <a:pt x="344841" y="102238"/>
                  </a:lnTo>
                  <a:lnTo>
                    <a:pt x="348324" y="99354"/>
                  </a:lnTo>
                  <a:lnTo>
                    <a:pt x="351807" y="96495"/>
                  </a:lnTo>
                  <a:lnTo>
                    <a:pt x="355291" y="93662"/>
                  </a:lnTo>
                  <a:lnTo>
                    <a:pt x="358774" y="90854"/>
                  </a:lnTo>
                  <a:lnTo>
                    <a:pt x="362257" y="88070"/>
                  </a:lnTo>
                  <a:lnTo>
                    <a:pt x="365740" y="85311"/>
                  </a:lnTo>
                  <a:lnTo>
                    <a:pt x="369224" y="82576"/>
                  </a:lnTo>
                  <a:lnTo>
                    <a:pt x="372707" y="79865"/>
                  </a:lnTo>
                  <a:lnTo>
                    <a:pt x="376190" y="77177"/>
                  </a:lnTo>
                  <a:lnTo>
                    <a:pt x="379673" y="75075"/>
                  </a:lnTo>
                  <a:lnTo>
                    <a:pt x="383157" y="73214"/>
                  </a:lnTo>
                  <a:lnTo>
                    <a:pt x="386640" y="71375"/>
                  </a:lnTo>
                  <a:lnTo>
                    <a:pt x="390123" y="69556"/>
                  </a:lnTo>
                  <a:lnTo>
                    <a:pt x="393606" y="67757"/>
                  </a:lnTo>
                  <a:lnTo>
                    <a:pt x="397090" y="65978"/>
                  </a:lnTo>
                  <a:lnTo>
                    <a:pt x="400573" y="69082"/>
                  </a:lnTo>
                  <a:lnTo>
                    <a:pt x="404056" y="67332"/>
                  </a:lnTo>
                  <a:lnTo>
                    <a:pt x="407539" y="65600"/>
                  </a:lnTo>
                  <a:lnTo>
                    <a:pt x="411023" y="63887"/>
                  </a:lnTo>
                  <a:lnTo>
                    <a:pt x="414506" y="62192"/>
                  </a:lnTo>
                  <a:lnTo>
                    <a:pt x="417989" y="60515"/>
                  </a:lnTo>
                  <a:lnTo>
                    <a:pt x="421472" y="58856"/>
                  </a:lnTo>
                  <a:lnTo>
                    <a:pt x="424956" y="58672"/>
                  </a:lnTo>
                  <a:lnTo>
                    <a:pt x="428439" y="58519"/>
                  </a:lnTo>
                  <a:lnTo>
                    <a:pt x="431922" y="58368"/>
                  </a:lnTo>
                  <a:lnTo>
                    <a:pt x="435405" y="58219"/>
                  </a:lnTo>
                  <a:lnTo>
                    <a:pt x="438889" y="58072"/>
                  </a:lnTo>
                  <a:lnTo>
                    <a:pt x="442372" y="57928"/>
                  </a:lnTo>
                  <a:lnTo>
                    <a:pt x="445855" y="55613"/>
                  </a:lnTo>
                  <a:lnTo>
                    <a:pt x="449338" y="51924"/>
                  </a:lnTo>
                  <a:lnTo>
                    <a:pt x="452822" y="48245"/>
                  </a:lnTo>
                  <a:lnTo>
                    <a:pt x="456305" y="44575"/>
                  </a:lnTo>
                  <a:lnTo>
                    <a:pt x="459788" y="40914"/>
                  </a:lnTo>
                  <a:lnTo>
                    <a:pt x="463271" y="37263"/>
                  </a:lnTo>
                  <a:lnTo>
                    <a:pt x="466755" y="33799"/>
                  </a:lnTo>
                  <a:lnTo>
                    <a:pt x="470238" y="30904"/>
                  </a:lnTo>
                  <a:lnTo>
                    <a:pt x="473721" y="28025"/>
                  </a:lnTo>
                  <a:lnTo>
                    <a:pt x="477204" y="25159"/>
                  </a:lnTo>
                  <a:lnTo>
                    <a:pt x="480688" y="22308"/>
                  </a:lnTo>
                  <a:lnTo>
                    <a:pt x="484171" y="19471"/>
                  </a:lnTo>
                  <a:lnTo>
                    <a:pt x="487654" y="16648"/>
                  </a:lnTo>
                  <a:lnTo>
                    <a:pt x="491137" y="13839"/>
                  </a:lnTo>
                  <a:lnTo>
                    <a:pt x="494621" y="11044"/>
                  </a:lnTo>
                  <a:lnTo>
                    <a:pt x="498104" y="8263"/>
                  </a:lnTo>
                  <a:lnTo>
                    <a:pt x="501587" y="5495"/>
                  </a:lnTo>
                  <a:lnTo>
                    <a:pt x="505070" y="2740"/>
                  </a:lnTo>
                  <a:lnTo>
                    <a:pt x="508554" y="0"/>
                  </a:lnTo>
                  <a:lnTo>
                    <a:pt x="512037" y="47089"/>
                  </a:lnTo>
                  <a:lnTo>
                    <a:pt x="515520" y="46399"/>
                  </a:lnTo>
                  <a:lnTo>
                    <a:pt x="519003" y="45717"/>
                  </a:lnTo>
                  <a:lnTo>
                    <a:pt x="522487" y="45043"/>
                  </a:lnTo>
                  <a:lnTo>
                    <a:pt x="525970" y="44375"/>
                  </a:lnTo>
                  <a:lnTo>
                    <a:pt x="529453" y="43715"/>
                  </a:lnTo>
                  <a:lnTo>
                    <a:pt x="532936" y="42728"/>
                  </a:lnTo>
                  <a:lnTo>
                    <a:pt x="536420" y="39585"/>
                  </a:lnTo>
                  <a:lnTo>
                    <a:pt x="539903" y="36449"/>
                  </a:lnTo>
                  <a:lnTo>
                    <a:pt x="543386" y="33320"/>
                  </a:lnTo>
                  <a:lnTo>
                    <a:pt x="546869" y="30197"/>
                  </a:lnTo>
                  <a:lnTo>
                    <a:pt x="550353" y="27081"/>
                  </a:lnTo>
                  <a:lnTo>
                    <a:pt x="553836" y="23972"/>
                  </a:lnTo>
                  <a:lnTo>
                    <a:pt x="557319" y="40682"/>
                  </a:lnTo>
                  <a:lnTo>
                    <a:pt x="560802" y="37668"/>
                  </a:lnTo>
                  <a:lnTo>
                    <a:pt x="564286" y="34660"/>
                  </a:lnTo>
                  <a:lnTo>
                    <a:pt x="567769" y="31659"/>
                  </a:lnTo>
                  <a:lnTo>
                    <a:pt x="571252" y="28663"/>
                  </a:lnTo>
                  <a:lnTo>
                    <a:pt x="574735" y="25674"/>
                  </a:lnTo>
                  <a:lnTo>
                    <a:pt x="578218" y="24390"/>
                  </a:lnTo>
                  <a:lnTo>
                    <a:pt x="581702" y="25696"/>
                  </a:lnTo>
                  <a:lnTo>
                    <a:pt x="585185" y="26981"/>
                  </a:lnTo>
                  <a:lnTo>
                    <a:pt x="588668" y="28245"/>
                  </a:lnTo>
                  <a:lnTo>
                    <a:pt x="592151" y="29490"/>
                  </a:lnTo>
                  <a:lnTo>
                    <a:pt x="595635" y="30714"/>
                  </a:lnTo>
                  <a:lnTo>
                    <a:pt x="599118" y="69645"/>
                  </a:lnTo>
                  <a:lnTo>
                    <a:pt x="602601" y="67461"/>
                  </a:lnTo>
                  <a:lnTo>
                    <a:pt x="606084" y="65285"/>
                  </a:lnTo>
                  <a:lnTo>
                    <a:pt x="609568" y="63117"/>
                  </a:lnTo>
                  <a:lnTo>
                    <a:pt x="613051" y="60957"/>
                  </a:lnTo>
                  <a:lnTo>
                    <a:pt x="616534" y="58804"/>
                  </a:lnTo>
                  <a:lnTo>
                    <a:pt x="620017" y="56660"/>
                  </a:lnTo>
                  <a:lnTo>
                    <a:pt x="623501" y="63821"/>
                  </a:lnTo>
                  <a:lnTo>
                    <a:pt x="626984" y="61213"/>
                  </a:lnTo>
                  <a:lnTo>
                    <a:pt x="630467" y="58610"/>
                  </a:lnTo>
                  <a:lnTo>
                    <a:pt x="633950" y="56012"/>
                  </a:lnTo>
                  <a:lnTo>
                    <a:pt x="637434" y="53418"/>
                  </a:lnTo>
                  <a:lnTo>
                    <a:pt x="640917" y="50829"/>
                  </a:lnTo>
                  <a:lnTo>
                    <a:pt x="644400" y="52172"/>
                  </a:lnTo>
                  <a:lnTo>
                    <a:pt x="647883" y="52103"/>
                  </a:lnTo>
                  <a:lnTo>
                    <a:pt x="651367" y="52035"/>
                  </a:lnTo>
                  <a:lnTo>
                    <a:pt x="654850" y="51968"/>
                  </a:lnTo>
                  <a:lnTo>
                    <a:pt x="658333" y="51902"/>
                  </a:lnTo>
                  <a:lnTo>
                    <a:pt x="661816" y="51836"/>
                  </a:lnTo>
                  <a:lnTo>
                    <a:pt x="665300" y="51771"/>
                  </a:lnTo>
                  <a:lnTo>
                    <a:pt x="668783" y="66665"/>
                  </a:lnTo>
                  <a:lnTo>
                    <a:pt x="672266" y="66529"/>
                  </a:lnTo>
                  <a:lnTo>
                    <a:pt x="675749" y="66394"/>
                  </a:lnTo>
                  <a:lnTo>
                    <a:pt x="679233" y="66261"/>
                  </a:lnTo>
                  <a:lnTo>
                    <a:pt x="682716" y="66129"/>
                  </a:lnTo>
                  <a:lnTo>
                    <a:pt x="686199" y="65998"/>
                  </a:lnTo>
                  <a:lnTo>
                    <a:pt x="689682" y="89125"/>
                  </a:lnTo>
                  <a:lnTo>
                    <a:pt x="693166" y="86855"/>
                  </a:lnTo>
                  <a:lnTo>
                    <a:pt x="696649" y="84589"/>
                  </a:lnTo>
                  <a:lnTo>
                    <a:pt x="700132" y="82326"/>
                  </a:lnTo>
                  <a:lnTo>
                    <a:pt x="703615" y="80067"/>
                  </a:lnTo>
                  <a:lnTo>
                    <a:pt x="707099" y="77811"/>
                  </a:lnTo>
                  <a:lnTo>
                    <a:pt x="710582" y="75559"/>
                  </a:lnTo>
                  <a:lnTo>
                    <a:pt x="714065" y="73310"/>
                  </a:lnTo>
                  <a:lnTo>
                    <a:pt x="717548" y="71065"/>
                  </a:lnTo>
                  <a:lnTo>
                    <a:pt x="721032" y="68823"/>
                  </a:lnTo>
                  <a:lnTo>
                    <a:pt x="724515" y="66584"/>
                  </a:lnTo>
                  <a:lnTo>
                    <a:pt x="727998" y="64349"/>
                  </a:lnTo>
                  <a:lnTo>
                    <a:pt x="731481" y="62117"/>
                  </a:lnTo>
                  <a:lnTo>
                    <a:pt x="734965" y="66281"/>
                  </a:lnTo>
                  <a:lnTo>
                    <a:pt x="738448" y="65328"/>
                  </a:lnTo>
                  <a:lnTo>
                    <a:pt x="741931" y="64381"/>
                  </a:lnTo>
                  <a:lnTo>
                    <a:pt x="745414" y="63439"/>
                  </a:lnTo>
                  <a:lnTo>
                    <a:pt x="748898" y="62503"/>
                  </a:lnTo>
                  <a:lnTo>
                    <a:pt x="752381" y="61572"/>
                  </a:lnTo>
                  <a:lnTo>
                    <a:pt x="755864" y="87942"/>
                  </a:lnTo>
                  <a:lnTo>
                    <a:pt x="759347" y="86430"/>
                  </a:lnTo>
                  <a:lnTo>
                    <a:pt x="762831" y="84922"/>
                  </a:lnTo>
                  <a:lnTo>
                    <a:pt x="766314" y="83420"/>
                  </a:lnTo>
                  <a:lnTo>
                    <a:pt x="769797" y="81924"/>
                  </a:lnTo>
                  <a:lnTo>
                    <a:pt x="773280" y="80432"/>
                  </a:lnTo>
                  <a:lnTo>
                    <a:pt x="776764" y="78946"/>
                  </a:lnTo>
                  <a:lnTo>
                    <a:pt x="780247" y="77465"/>
                  </a:lnTo>
                  <a:lnTo>
                    <a:pt x="783730" y="75989"/>
                  </a:lnTo>
                  <a:lnTo>
                    <a:pt x="787213" y="74518"/>
                  </a:lnTo>
                  <a:lnTo>
                    <a:pt x="790697" y="73052"/>
                  </a:lnTo>
                  <a:lnTo>
                    <a:pt x="794180" y="71591"/>
                  </a:lnTo>
                  <a:lnTo>
                    <a:pt x="797663" y="70135"/>
                  </a:lnTo>
                  <a:lnTo>
                    <a:pt x="801146" y="68817"/>
                  </a:lnTo>
                  <a:lnTo>
                    <a:pt x="804630" y="67561"/>
                  </a:lnTo>
                  <a:lnTo>
                    <a:pt x="808113" y="66310"/>
                  </a:lnTo>
                  <a:lnTo>
                    <a:pt x="811596" y="65064"/>
                  </a:lnTo>
                  <a:lnTo>
                    <a:pt x="815079" y="63823"/>
                  </a:lnTo>
                  <a:lnTo>
                    <a:pt x="818563" y="62588"/>
                  </a:lnTo>
                  <a:lnTo>
                    <a:pt x="822046" y="68510"/>
                  </a:lnTo>
                  <a:lnTo>
                    <a:pt x="825529" y="67286"/>
                  </a:lnTo>
                  <a:lnTo>
                    <a:pt x="829012" y="66067"/>
                  </a:lnTo>
                  <a:lnTo>
                    <a:pt x="832496" y="64852"/>
                  </a:lnTo>
                  <a:lnTo>
                    <a:pt x="835979" y="63642"/>
                  </a:lnTo>
                  <a:lnTo>
                    <a:pt x="839462" y="62437"/>
                  </a:lnTo>
                  <a:lnTo>
                    <a:pt x="842945" y="61237"/>
                  </a:lnTo>
                  <a:lnTo>
                    <a:pt x="846429" y="80149"/>
                  </a:lnTo>
                  <a:lnTo>
                    <a:pt x="849912" y="78618"/>
                  </a:lnTo>
                  <a:lnTo>
                    <a:pt x="853395" y="77091"/>
                  </a:lnTo>
                  <a:lnTo>
                    <a:pt x="856878" y="75569"/>
                  </a:lnTo>
                  <a:lnTo>
                    <a:pt x="860361" y="74050"/>
                  </a:lnTo>
                  <a:lnTo>
                    <a:pt x="863845" y="72535"/>
                  </a:lnTo>
                  <a:lnTo>
                    <a:pt x="867328" y="80024"/>
                  </a:lnTo>
                  <a:lnTo>
                    <a:pt x="870811" y="79035"/>
                  </a:lnTo>
                  <a:lnTo>
                    <a:pt x="874294" y="78049"/>
                  </a:lnTo>
                  <a:lnTo>
                    <a:pt x="877778" y="77068"/>
                  </a:lnTo>
                  <a:lnTo>
                    <a:pt x="881261" y="76090"/>
                  </a:lnTo>
                  <a:lnTo>
                    <a:pt x="884744" y="75117"/>
                  </a:lnTo>
                  <a:lnTo>
                    <a:pt x="888227" y="74149"/>
                  </a:lnTo>
                  <a:lnTo>
                    <a:pt x="891711" y="73184"/>
                  </a:lnTo>
                  <a:lnTo>
                    <a:pt x="895194" y="72224"/>
                  </a:lnTo>
                  <a:lnTo>
                    <a:pt x="898677" y="71267"/>
                  </a:lnTo>
                  <a:lnTo>
                    <a:pt x="902160" y="70315"/>
                  </a:lnTo>
                  <a:lnTo>
                    <a:pt x="905644" y="69367"/>
                  </a:lnTo>
                  <a:lnTo>
                    <a:pt x="909127" y="68423"/>
                  </a:lnTo>
                  <a:lnTo>
                    <a:pt x="912610" y="85861"/>
                  </a:lnTo>
                  <a:lnTo>
                    <a:pt x="916093" y="84762"/>
                  </a:lnTo>
                  <a:lnTo>
                    <a:pt x="919577" y="83667"/>
                  </a:lnTo>
                  <a:lnTo>
                    <a:pt x="923060" y="82576"/>
                  </a:lnTo>
                  <a:lnTo>
                    <a:pt x="926543" y="81489"/>
                  </a:lnTo>
                  <a:lnTo>
                    <a:pt x="930026" y="80405"/>
                  </a:lnTo>
                  <a:lnTo>
                    <a:pt x="933510" y="98540"/>
                  </a:lnTo>
                  <a:lnTo>
                    <a:pt x="936993" y="97470"/>
                  </a:lnTo>
                  <a:lnTo>
                    <a:pt x="940476" y="96404"/>
                  </a:lnTo>
                  <a:lnTo>
                    <a:pt x="943959" y="95341"/>
                  </a:lnTo>
                  <a:lnTo>
                    <a:pt x="947443" y="94281"/>
                  </a:lnTo>
                  <a:lnTo>
                    <a:pt x="950926" y="93226"/>
                  </a:lnTo>
                  <a:lnTo>
                    <a:pt x="954409" y="92173"/>
                  </a:lnTo>
                  <a:lnTo>
                    <a:pt x="957892" y="91124"/>
                  </a:lnTo>
                  <a:lnTo>
                    <a:pt x="961376" y="90079"/>
                  </a:lnTo>
                  <a:lnTo>
                    <a:pt x="964859" y="89037"/>
                  </a:lnTo>
                  <a:lnTo>
                    <a:pt x="968342" y="87999"/>
                  </a:lnTo>
                  <a:lnTo>
                    <a:pt x="971825" y="86964"/>
                  </a:lnTo>
                  <a:lnTo>
                    <a:pt x="975309" y="85932"/>
                  </a:lnTo>
                  <a:lnTo>
                    <a:pt x="978792" y="85773"/>
                  </a:lnTo>
                  <a:lnTo>
                    <a:pt x="982275" y="85912"/>
                  </a:lnTo>
                  <a:lnTo>
                    <a:pt x="985758" y="86049"/>
                  </a:lnTo>
                  <a:lnTo>
                    <a:pt x="989242" y="86185"/>
                  </a:lnTo>
                  <a:lnTo>
                    <a:pt x="992725" y="86320"/>
                  </a:lnTo>
                  <a:lnTo>
                    <a:pt x="996208" y="86454"/>
                  </a:lnTo>
                  <a:lnTo>
                    <a:pt x="999691" y="86693"/>
                  </a:lnTo>
                  <a:lnTo>
                    <a:pt x="1003175" y="87108"/>
                  </a:lnTo>
                  <a:lnTo>
                    <a:pt x="1006658" y="87519"/>
                  </a:lnTo>
                  <a:lnTo>
                    <a:pt x="1010141" y="87926"/>
                  </a:lnTo>
                  <a:lnTo>
                    <a:pt x="1013624" y="88330"/>
                  </a:lnTo>
                  <a:lnTo>
                    <a:pt x="1017108" y="88731"/>
                  </a:lnTo>
                  <a:lnTo>
                    <a:pt x="1020591" y="89121"/>
                  </a:lnTo>
                  <a:lnTo>
                    <a:pt x="1024074" y="88415"/>
                  </a:lnTo>
                  <a:lnTo>
                    <a:pt x="1027557" y="87712"/>
                  </a:lnTo>
                  <a:lnTo>
                    <a:pt x="1031041" y="87012"/>
                  </a:lnTo>
                  <a:lnTo>
                    <a:pt x="1034524" y="86315"/>
                  </a:lnTo>
                  <a:lnTo>
                    <a:pt x="1038007" y="85620"/>
                  </a:lnTo>
                  <a:lnTo>
                    <a:pt x="1041490" y="84929"/>
                  </a:lnTo>
                  <a:lnTo>
                    <a:pt x="1044974" y="84938"/>
                  </a:lnTo>
                  <a:lnTo>
                    <a:pt x="1048457" y="85343"/>
                  </a:lnTo>
                  <a:lnTo>
                    <a:pt x="1051940" y="85745"/>
                  </a:lnTo>
                  <a:lnTo>
                    <a:pt x="1055423" y="86143"/>
                  </a:lnTo>
                  <a:lnTo>
                    <a:pt x="1058907" y="86539"/>
                  </a:lnTo>
                  <a:lnTo>
                    <a:pt x="1062390" y="86931"/>
                  </a:lnTo>
                  <a:lnTo>
                    <a:pt x="1065873" y="87035"/>
                  </a:lnTo>
                  <a:lnTo>
                    <a:pt x="1069356" y="86360"/>
                  </a:lnTo>
                  <a:lnTo>
                    <a:pt x="1072840" y="85688"/>
                  </a:lnTo>
                  <a:lnTo>
                    <a:pt x="1076323" y="85019"/>
                  </a:lnTo>
                  <a:lnTo>
                    <a:pt x="1079806" y="84353"/>
                  </a:lnTo>
                  <a:lnTo>
                    <a:pt x="1083289" y="83689"/>
                  </a:lnTo>
                  <a:lnTo>
                    <a:pt x="1086773" y="83027"/>
                  </a:lnTo>
                  <a:lnTo>
                    <a:pt x="1090256" y="113458"/>
                  </a:lnTo>
                  <a:lnTo>
                    <a:pt x="1093739" y="113720"/>
                  </a:lnTo>
                  <a:lnTo>
                    <a:pt x="1097222" y="113980"/>
                  </a:lnTo>
                  <a:lnTo>
                    <a:pt x="1100706" y="114238"/>
                  </a:lnTo>
                  <a:lnTo>
                    <a:pt x="1104189" y="114495"/>
                  </a:lnTo>
                  <a:lnTo>
                    <a:pt x="1107672" y="114749"/>
                  </a:lnTo>
                  <a:lnTo>
                    <a:pt x="1111155" y="114699"/>
                  </a:lnTo>
                  <a:lnTo>
                    <a:pt x="1114639" y="114379"/>
                  </a:lnTo>
                  <a:lnTo>
                    <a:pt x="1118122" y="114060"/>
                  </a:lnTo>
                  <a:lnTo>
                    <a:pt x="1121605" y="113743"/>
                  </a:lnTo>
                  <a:lnTo>
                    <a:pt x="1125088" y="113428"/>
                  </a:lnTo>
                  <a:lnTo>
                    <a:pt x="1128572" y="113115"/>
                  </a:lnTo>
                  <a:lnTo>
                    <a:pt x="1132055" y="112802"/>
                  </a:lnTo>
                  <a:lnTo>
                    <a:pt x="1135538" y="112492"/>
                  </a:lnTo>
                  <a:lnTo>
                    <a:pt x="1139021" y="112183"/>
                  </a:lnTo>
                  <a:lnTo>
                    <a:pt x="1142505" y="111875"/>
                  </a:lnTo>
                  <a:lnTo>
                    <a:pt x="1145988" y="111569"/>
                  </a:lnTo>
                  <a:lnTo>
                    <a:pt x="1149471" y="111265"/>
                  </a:lnTo>
                  <a:lnTo>
                    <a:pt x="1152954" y="110961"/>
                  </a:lnTo>
                  <a:lnTo>
                    <a:pt x="1156437" y="110571"/>
                  </a:lnTo>
                  <a:lnTo>
                    <a:pt x="1159921" y="110159"/>
                  </a:lnTo>
                  <a:lnTo>
                    <a:pt x="1163404" y="109749"/>
                  </a:lnTo>
                  <a:lnTo>
                    <a:pt x="1166887" y="109341"/>
                  </a:lnTo>
                  <a:lnTo>
                    <a:pt x="1170370" y="108934"/>
                  </a:lnTo>
                  <a:lnTo>
                    <a:pt x="1173854" y="108530"/>
                  </a:lnTo>
                  <a:lnTo>
                    <a:pt x="1177337" y="141231"/>
                  </a:lnTo>
                  <a:lnTo>
                    <a:pt x="1180820" y="140788"/>
                  </a:lnTo>
                  <a:lnTo>
                    <a:pt x="1184303" y="140347"/>
                  </a:lnTo>
                  <a:lnTo>
                    <a:pt x="1187787" y="139909"/>
                  </a:lnTo>
                  <a:lnTo>
                    <a:pt x="1191270" y="139471"/>
                  </a:lnTo>
                  <a:lnTo>
                    <a:pt x="1194753" y="139036"/>
                  </a:lnTo>
                  <a:lnTo>
                    <a:pt x="1198236" y="149416"/>
                  </a:lnTo>
                  <a:lnTo>
                    <a:pt x="1201720" y="148789"/>
                  </a:lnTo>
                  <a:lnTo>
                    <a:pt x="1205203" y="148163"/>
                  </a:lnTo>
                  <a:lnTo>
                    <a:pt x="1208686" y="147539"/>
                  </a:lnTo>
                  <a:lnTo>
                    <a:pt x="1212169" y="146917"/>
                  </a:lnTo>
                  <a:lnTo>
                    <a:pt x="1215653" y="146297"/>
                  </a:lnTo>
                  <a:lnTo>
                    <a:pt x="1219136" y="145679"/>
                  </a:lnTo>
                  <a:lnTo>
                    <a:pt x="1222619" y="145063"/>
                  </a:lnTo>
                  <a:lnTo>
                    <a:pt x="1226102" y="144448"/>
                  </a:lnTo>
                  <a:lnTo>
                    <a:pt x="1229586" y="143836"/>
                  </a:lnTo>
                  <a:lnTo>
                    <a:pt x="1233069" y="143226"/>
                  </a:lnTo>
                  <a:lnTo>
                    <a:pt x="1236552" y="142617"/>
                  </a:lnTo>
                  <a:lnTo>
                    <a:pt x="1240035" y="142010"/>
                  </a:lnTo>
                  <a:lnTo>
                    <a:pt x="1243519" y="141405"/>
                  </a:lnTo>
                  <a:lnTo>
                    <a:pt x="1247002" y="140803"/>
                  </a:lnTo>
                  <a:lnTo>
                    <a:pt x="1250485" y="140201"/>
                  </a:lnTo>
                  <a:lnTo>
                    <a:pt x="1253968" y="139602"/>
                  </a:lnTo>
                  <a:lnTo>
                    <a:pt x="1257452" y="139005"/>
                  </a:lnTo>
                  <a:lnTo>
                    <a:pt x="1260935" y="138409"/>
                  </a:lnTo>
                  <a:lnTo>
                    <a:pt x="1264418" y="137815"/>
                  </a:lnTo>
                  <a:lnTo>
                    <a:pt x="1267901" y="137742"/>
                  </a:lnTo>
                  <a:lnTo>
                    <a:pt x="1271385" y="137700"/>
                  </a:lnTo>
                  <a:lnTo>
                    <a:pt x="1274868" y="137659"/>
                  </a:lnTo>
                  <a:lnTo>
                    <a:pt x="1278351" y="137618"/>
                  </a:lnTo>
                  <a:lnTo>
                    <a:pt x="1281834" y="137577"/>
                  </a:lnTo>
                  <a:lnTo>
                    <a:pt x="1285318" y="137536"/>
                  </a:lnTo>
                  <a:lnTo>
                    <a:pt x="1288801" y="137289"/>
                  </a:lnTo>
                  <a:lnTo>
                    <a:pt x="1292284" y="136889"/>
                  </a:lnTo>
                  <a:lnTo>
                    <a:pt x="1295767" y="136490"/>
                  </a:lnTo>
                  <a:lnTo>
                    <a:pt x="1299251" y="136093"/>
                  </a:lnTo>
                  <a:lnTo>
                    <a:pt x="1302734" y="135697"/>
                  </a:lnTo>
                  <a:lnTo>
                    <a:pt x="1306217" y="135303"/>
                  </a:lnTo>
                  <a:lnTo>
                    <a:pt x="1309700" y="134910"/>
                  </a:lnTo>
                  <a:lnTo>
                    <a:pt x="1313184" y="134518"/>
                  </a:lnTo>
                  <a:lnTo>
                    <a:pt x="1316667" y="134128"/>
                  </a:lnTo>
                  <a:lnTo>
                    <a:pt x="1320150" y="133740"/>
                  </a:lnTo>
                  <a:lnTo>
                    <a:pt x="1323633" y="133353"/>
                  </a:lnTo>
                  <a:lnTo>
                    <a:pt x="1327117" y="132967"/>
                  </a:lnTo>
                  <a:lnTo>
                    <a:pt x="1330600" y="132583"/>
                  </a:lnTo>
                  <a:lnTo>
                    <a:pt x="1334083" y="142791"/>
                  </a:lnTo>
                  <a:lnTo>
                    <a:pt x="1337566" y="141802"/>
                  </a:lnTo>
                  <a:lnTo>
                    <a:pt x="1341050" y="140814"/>
                  </a:lnTo>
                  <a:lnTo>
                    <a:pt x="1344533" y="139827"/>
                  </a:lnTo>
                  <a:lnTo>
                    <a:pt x="1348016" y="138841"/>
                  </a:lnTo>
                  <a:lnTo>
                    <a:pt x="1351499" y="137857"/>
                  </a:lnTo>
                  <a:lnTo>
                    <a:pt x="1354983" y="136873"/>
                  </a:lnTo>
                  <a:lnTo>
                    <a:pt x="1358466" y="135890"/>
                  </a:lnTo>
                  <a:lnTo>
                    <a:pt x="1361949" y="134909"/>
                  </a:lnTo>
                  <a:lnTo>
                    <a:pt x="1365432" y="133928"/>
                  </a:lnTo>
                  <a:lnTo>
                    <a:pt x="1368916" y="132949"/>
                  </a:lnTo>
                  <a:lnTo>
                    <a:pt x="1372399" y="131971"/>
                  </a:lnTo>
                  <a:lnTo>
                    <a:pt x="1375882" y="139713"/>
                  </a:lnTo>
                  <a:lnTo>
                    <a:pt x="1379365" y="139084"/>
                  </a:lnTo>
                  <a:lnTo>
                    <a:pt x="1382849" y="138458"/>
                  </a:lnTo>
                  <a:lnTo>
                    <a:pt x="1386332" y="137832"/>
                  </a:lnTo>
                  <a:lnTo>
                    <a:pt x="1389815" y="137209"/>
                  </a:lnTo>
                  <a:lnTo>
                    <a:pt x="1393298" y="136586"/>
                  </a:lnTo>
                  <a:lnTo>
                    <a:pt x="1396782" y="135966"/>
                  </a:lnTo>
                  <a:lnTo>
                    <a:pt x="1400265" y="135346"/>
                  </a:lnTo>
                  <a:lnTo>
                    <a:pt x="1403748" y="134729"/>
                  </a:lnTo>
                  <a:lnTo>
                    <a:pt x="1407231" y="134112"/>
                  </a:lnTo>
                  <a:lnTo>
                    <a:pt x="1410715" y="133498"/>
                  </a:lnTo>
                  <a:lnTo>
                    <a:pt x="1414198" y="132884"/>
                  </a:lnTo>
                  <a:lnTo>
                    <a:pt x="1417681" y="132273"/>
                  </a:lnTo>
                  <a:lnTo>
                    <a:pt x="1421164" y="135983"/>
                  </a:lnTo>
                  <a:lnTo>
                    <a:pt x="1424648" y="135621"/>
                  </a:lnTo>
                  <a:lnTo>
                    <a:pt x="1428131" y="135261"/>
                  </a:lnTo>
                  <a:lnTo>
                    <a:pt x="1431614" y="134901"/>
                  </a:lnTo>
                  <a:lnTo>
                    <a:pt x="1435097" y="134543"/>
                  </a:lnTo>
                  <a:lnTo>
                    <a:pt x="1438580" y="134186"/>
                  </a:lnTo>
                  <a:lnTo>
                    <a:pt x="1442064" y="133831"/>
                  </a:lnTo>
                  <a:lnTo>
                    <a:pt x="1445547" y="133476"/>
                  </a:lnTo>
                  <a:lnTo>
                    <a:pt x="1449030" y="133123"/>
                  </a:lnTo>
                  <a:lnTo>
                    <a:pt x="1452513" y="132771"/>
                  </a:lnTo>
                  <a:lnTo>
                    <a:pt x="1455997" y="132420"/>
                  </a:lnTo>
                  <a:lnTo>
                    <a:pt x="1459480" y="132070"/>
                  </a:lnTo>
                  <a:lnTo>
                    <a:pt x="1462963" y="131721"/>
                  </a:lnTo>
                  <a:lnTo>
                    <a:pt x="1466446" y="131273"/>
                  </a:lnTo>
                  <a:lnTo>
                    <a:pt x="1469930" y="130765"/>
                  </a:lnTo>
                  <a:lnTo>
                    <a:pt x="1473413" y="130257"/>
                  </a:lnTo>
                  <a:lnTo>
                    <a:pt x="1476896" y="129751"/>
                  </a:lnTo>
                  <a:lnTo>
                    <a:pt x="1480379" y="129246"/>
                  </a:lnTo>
                  <a:lnTo>
                    <a:pt x="1483863" y="128743"/>
                  </a:lnTo>
                  <a:lnTo>
                    <a:pt x="1487346" y="128241"/>
                  </a:lnTo>
                  <a:lnTo>
                    <a:pt x="1490829" y="127740"/>
                  </a:lnTo>
                  <a:lnTo>
                    <a:pt x="1494312" y="127241"/>
                  </a:lnTo>
                  <a:lnTo>
                    <a:pt x="1497796" y="126743"/>
                  </a:lnTo>
                  <a:lnTo>
                    <a:pt x="1501279" y="126246"/>
                  </a:lnTo>
                  <a:lnTo>
                    <a:pt x="1504762" y="125751"/>
                  </a:lnTo>
                  <a:lnTo>
                    <a:pt x="1508245" y="125256"/>
                  </a:lnTo>
                  <a:lnTo>
                    <a:pt x="1511729" y="124763"/>
                  </a:lnTo>
                  <a:lnTo>
                    <a:pt x="1515212" y="124272"/>
                  </a:lnTo>
                  <a:lnTo>
                    <a:pt x="1518695" y="123782"/>
                  </a:lnTo>
                  <a:lnTo>
                    <a:pt x="1522178" y="123292"/>
                  </a:lnTo>
                  <a:lnTo>
                    <a:pt x="1525662" y="122805"/>
                  </a:lnTo>
                  <a:lnTo>
                    <a:pt x="1529145" y="122318"/>
                  </a:lnTo>
                  <a:lnTo>
                    <a:pt x="1532628" y="134795"/>
                  </a:lnTo>
                  <a:lnTo>
                    <a:pt x="1536111" y="134154"/>
                  </a:lnTo>
                  <a:lnTo>
                    <a:pt x="1539595" y="133514"/>
                  </a:lnTo>
                  <a:lnTo>
                    <a:pt x="1543078" y="132875"/>
                  </a:lnTo>
                  <a:lnTo>
                    <a:pt x="1546561" y="132238"/>
                  </a:lnTo>
                  <a:lnTo>
                    <a:pt x="1550044" y="131601"/>
                  </a:lnTo>
                  <a:lnTo>
                    <a:pt x="1553528" y="134057"/>
                  </a:lnTo>
                  <a:lnTo>
                    <a:pt x="1557011" y="134636"/>
                  </a:lnTo>
                  <a:lnTo>
                    <a:pt x="1560494" y="135211"/>
                  </a:lnTo>
                  <a:lnTo>
                    <a:pt x="1563977" y="135782"/>
                  </a:lnTo>
                  <a:lnTo>
                    <a:pt x="1567461" y="136349"/>
                  </a:lnTo>
                  <a:lnTo>
                    <a:pt x="1570944" y="136913"/>
                  </a:lnTo>
                  <a:lnTo>
                    <a:pt x="1574427" y="137472"/>
                  </a:lnTo>
                  <a:lnTo>
                    <a:pt x="1577910" y="137177"/>
                  </a:lnTo>
                  <a:lnTo>
                    <a:pt x="1581394" y="136629"/>
                  </a:lnTo>
                  <a:lnTo>
                    <a:pt x="1584877" y="136082"/>
                  </a:lnTo>
                  <a:lnTo>
                    <a:pt x="1588360" y="135536"/>
                  </a:lnTo>
                  <a:lnTo>
                    <a:pt x="1591843" y="134991"/>
                  </a:lnTo>
                  <a:lnTo>
                    <a:pt x="1595327" y="134448"/>
                  </a:lnTo>
                  <a:lnTo>
                    <a:pt x="1598810" y="133905"/>
                  </a:lnTo>
                  <a:lnTo>
                    <a:pt x="1602293" y="133364"/>
                  </a:lnTo>
                  <a:lnTo>
                    <a:pt x="1605776" y="132824"/>
                  </a:lnTo>
                  <a:lnTo>
                    <a:pt x="1609260" y="132285"/>
                  </a:lnTo>
                  <a:lnTo>
                    <a:pt x="1612743" y="131748"/>
                  </a:lnTo>
                  <a:lnTo>
                    <a:pt x="1616226" y="131211"/>
                  </a:lnTo>
                  <a:lnTo>
                    <a:pt x="1619709" y="147036"/>
                  </a:lnTo>
                  <a:lnTo>
                    <a:pt x="1623193" y="146503"/>
                  </a:lnTo>
                  <a:lnTo>
                    <a:pt x="1626676" y="145971"/>
                  </a:lnTo>
                  <a:lnTo>
                    <a:pt x="1630159" y="145440"/>
                  </a:lnTo>
                  <a:lnTo>
                    <a:pt x="1633642" y="144910"/>
                  </a:lnTo>
                  <a:lnTo>
                    <a:pt x="1637126" y="144381"/>
                  </a:lnTo>
                  <a:lnTo>
                    <a:pt x="1640609" y="143853"/>
                  </a:lnTo>
                  <a:lnTo>
                    <a:pt x="1644092" y="143326"/>
                  </a:lnTo>
                  <a:lnTo>
                    <a:pt x="1647575" y="142801"/>
                  </a:lnTo>
                  <a:lnTo>
                    <a:pt x="1651059" y="142276"/>
                  </a:lnTo>
                  <a:lnTo>
                    <a:pt x="1654542" y="141753"/>
                  </a:lnTo>
                  <a:lnTo>
                    <a:pt x="1658025" y="141230"/>
                  </a:lnTo>
                  <a:lnTo>
                    <a:pt x="1661508" y="140709"/>
                  </a:lnTo>
                  <a:lnTo>
                    <a:pt x="1664992" y="149196"/>
                  </a:lnTo>
                  <a:lnTo>
                    <a:pt x="1668475" y="149937"/>
                  </a:lnTo>
                  <a:lnTo>
                    <a:pt x="1671958" y="150673"/>
                  </a:lnTo>
                  <a:lnTo>
                    <a:pt x="1675441" y="151404"/>
                  </a:lnTo>
                  <a:lnTo>
                    <a:pt x="1678925" y="152129"/>
                  </a:lnTo>
                  <a:lnTo>
                    <a:pt x="1682408" y="152849"/>
                  </a:lnTo>
                  <a:lnTo>
                    <a:pt x="1685891" y="153564"/>
                  </a:lnTo>
                  <a:lnTo>
                    <a:pt x="1689374" y="153443"/>
                  </a:lnTo>
                  <a:lnTo>
                    <a:pt x="1692858" y="153254"/>
                  </a:lnTo>
                  <a:lnTo>
                    <a:pt x="1696341" y="153066"/>
                  </a:lnTo>
                  <a:lnTo>
                    <a:pt x="1699824" y="152878"/>
                  </a:lnTo>
                  <a:lnTo>
                    <a:pt x="1703307" y="152691"/>
                  </a:lnTo>
                  <a:lnTo>
                    <a:pt x="1706791" y="152505"/>
                  </a:lnTo>
                  <a:lnTo>
                    <a:pt x="1710274" y="152213"/>
                  </a:lnTo>
                  <a:lnTo>
                    <a:pt x="1713757" y="151836"/>
                  </a:lnTo>
                  <a:lnTo>
                    <a:pt x="1717240" y="151460"/>
                  </a:lnTo>
                  <a:lnTo>
                    <a:pt x="1720723" y="151086"/>
                  </a:lnTo>
                  <a:lnTo>
                    <a:pt x="1724207" y="150712"/>
                  </a:lnTo>
                  <a:lnTo>
                    <a:pt x="1727690" y="150339"/>
                  </a:lnTo>
                  <a:lnTo>
                    <a:pt x="1731173" y="149967"/>
                  </a:lnTo>
                  <a:lnTo>
                    <a:pt x="1734656" y="149596"/>
                  </a:lnTo>
                  <a:lnTo>
                    <a:pt x="1738140" y="149225"/>
                  </a:lnTo>
                  <a:lnTo>
                    <a:pt x="1741623" y="148856"/>
                  </a:lnTo>
                  <a:lnTo>
                    <a:pt x="1745106" y="148488"/>
                  </a:lnTo>
                  <a:lnTo>
                    <a:pt x="1748589" y="148120"/>
                  </a:lnTo>
                  <a:lnTo>
                    <a:pt x="1752073" y="147754"/>
                  </a:lnTo>
                  <a:lnTo>
                    <a:pt x="1755556" y="151062"/>
                  </a:lnTo>
                  <a:lnTo>
                    <a:pt x="1759039" y="151258"/>
                  </a:lnTo>
                  <a:lnTo>
                    <a:pt x="1762522" y="151453"/>
                  </a:lnTo>
                  <a:lnTo>
                    <a:pt x="1766006" y="151646"/>
                  </a:lnTo>
                  <a:lnTo>
                    <a:pt x="1769489" y="151839"/>
                  </a:lnTo>
                  <a:lnTo>
                    <a:pt x="1772972" y="152031"/>
                  </a:lnTo>
                  <a:lnTo>
                    <a:pt x="1776455" y="151874"/>
                  </a:lnTo>
                  <a:lnTo>
                    <a:pt x="1779939" y="151286"/>
                  </a:lnTo>
                  <a:lnTo>
                    <a:pt x="1783422" y="150698"/>
                  </a:lnTo>
                  <a:lnTo>
                    <a:pt x="1786905" y="150112"/>
                  </a:lnTo>
                  <a:lnTo>
                    <a:pt x="1790388" y="149526"/>
                  </a:lnTo>
                  <a:lnTo>
                    <a:pt x="1793872" y="148941"/>
                  </a:lnTo>
                  <a:lnTo>
                    <a:pt x="1797355" y="148357"/>
                  </a:lnTo>
                  <a:lnTo>
                    <a:pt x="1800838" y="147773"/>
                  </a:lnTo>
                  <a:lnTo>
                    <a:pt x="1804321" y="147190"/>
                  </a:lnTo>
                  <a:lnTo>
                    <a:pt x="1807805" y="146609"/>
                  </a:lnTo>
                  <a:lnTo>
                    <a:pt x="1811288" y="146028"/>
                  </a:lnTo>
                  <a:lnTo>
                    <a:pt x="1814771" y="145448"/>
                  </a:lnTo>
                  <a:lnTo>
                    <a:pt x="1818254" y="144868"/>
                  </a:lnTo>
                  <a:lnTo>
                    <a:pt x="1821738" y="144290"/>
                  </a:lnTo>
                  <a:lnTo>
                    <a:pt x="1825221" y="143712"/>
                  </a:lnTo>
                  <a:lnTo>
                    <a:pt x="1828704" y="143135"/>
                  </a:lnTo>
                  <a:lnTo>
                    <a:pt x="1832187" y="142559"/>
                  </a:lnTo>
                  <a:lnTo>
                    <a:pt x="1835671" y="141983"/>
                  </a:lnTo>
                  <a:lnTo>
                    <a:pt x="1839154" y="141409"/>
                  </a:lnTo>
                  <a:lnTo>
                    <a:pt x="1842637" y="141017"/>
                  </a:lnTo>
                  <a:lnTo>
                    <a:pt x="1846120" y="140983"/>
                  </a:lnTo>
                  <a:lnTo>
                    <a:pt x="1849604" y="140948"/>
                  </a:lnTo>
                  <a:lnTo>
                    <a:pt x="1853087" y="140914"/>
                  </a:lnTo>
                  <a:lnTo>
                    <a:pt x="1856570" y="140880"/>
                  </a:lnTo>
                  <a:lnTo>
                    <a:pt x="1860053" y="140846"/>
                  </a:lnTo>
                  <a:lnTo>
                    <a:pt x="1863537" y="140813"/>
                  </a:lnTo>
                  <a:lnTo>
                    <a:pt x="1867020" y="153092"/>
                  </a:lnTo>
                  <a:lnTo>
                    <a:pt x="1870503" y="153154"/>
                  </a:lnTo>
                  <a:lnTo>
                    <a:pt x="1873986" y="153216"/>
                  </a:lnTo>
                  <a:lnTo>
                    <a:pt x="1877470" y="153278"/>
                  </a:lnTo>
                  <a:lnTo>
                    <a:pt x="1880953" y="153340"/>
                  </a:lnTo>
                  <a:lnTo>
                    <a:pt x="1884436" y="153401"/>
                  </a:lnTo>
                  <a:lnTo>
                    <a:pt x="1887919" y="153255"/>
                  </a:lnTo>
                  <a:lnTo>
                    <a:pt x="1891403" y="152971"/>
                  </a:lnTo>
                  <a:lnTo>
                    <a:pt x="1894886" y="152688"/>
                  </a:lnTo>
                  <a:lnTo>
                    <a:pt x="1898369" y="152405"/>
                  </a:lnTo>
                  <a:lnTo>
                    <a:pt x="1901852" y="152123"/>
                  </a:lnTo>
                  <a:lnTo>
                    <a:pt x="1905336" y="151842"/>
                  </a:lnTo>
                  <a:lnTo>
                    <a:pt x="1908819" y="151640"/>
                  </a:lnTo>
                  <a:lnTo>
                    <a:pt x="1912302" y="151704"/>
                  </a:lnTo>
                  <a:lnTo>
                    <a:pt x="1915785" y="151768"/>
                  </a:lnTo>
                  <a:lnTo>
                    <a:pt x="1919269" y="151831"/>
                  </a:lnTo>
                  <a:lnTo>
                    <a:pt x="1922752" y="151894"/>
                  </a:lnTo>
                  <a:lnTo>
                    <a:pt x="1926235" y="151957"/>
                  </a:lnTo>
                  <a:lnTo>
                    <a:pt x="1929718" y="152020"/>
                  </a:lnTo>
                  <a:lnTo>
                    <a:pt x="1933202" y="153848"/>
                  </a:lnTo>
                  <a:lnTo>
                    <a:pt x="1936685" y="153458"/>
                  </a:lnTo>
                  <a:lnTo>
                    <a:pt x="1940168" y="153069"/>
                  </a:lnTo>
                  <a:lnTo>
                    <a:pt x="1943651" y="152680"/>
                  </a:lnTo>
                  <a:lnTo>
                    <a:pt x="1947135" y="152292"/>
                  </a:lnTo>
                  <a:lnTo>
                    <a:pt x="1950618" y="151905"/>
                  </a:lnTo>
                  <a:lnTo>
                    <a:pt x="1954101" y="151794"/>
                  </a:lnTo>
                  <a:lnTo>
                    <a:pt x="1957584" y="151968"/>
                  </a:lnTo>
                  <a:lnTo>
                    <a:pt x="1961068" y="152141"/>
                  </a:lnTo>
                  <a:lnTo>
                    <a:pt x="1964551" y="152314"/>
                  </a:lnTo>
                  <a:lnTo>
                    <a:pt x="1968034" y="152485"/>
                  </a:lnTo>
                  <a:lnTo>
                    <a:pt x="1971517" y="152656"/>
                  </a:lnTo>
                  <a:lnTo>
                    <a:pt x="1975001" y="152780"/>
                  </a:lnTo>
                  <a:lnTo>
                    <a:pt x="1978484" y="152563"/>
                  </a:lnTo>
                  <a:lnTo>
                    <a:pt x="1981967" y="152348"/>
                  </a:lnTo>
                  <a:lnTo>
                    <a:pt x="1985450" y="152133"/>
                  </a:lnTo>
                  <a:lnTo>
                    <a:pt x="1988934" y="151919"/>
                  </a:lnTo>
                  <a:lnTo>
                    <a:pt x="1992417" y="151705"/>
                  </a:lnTo>
                  <a:lnTo>
                    <a:pt x="1995900" y="151491"/>
                  </a:lnTo>
                  <a:lnTo>
                    <a:pt x="1999383" y="151279"/>
                  </a:lnTo>
                  <a:lnTo>
                    <a:pt x="2002867" y="151066"/>
                  </a:lnTo>
                  <a:lnTo>
                    <a:pt x="2006350" y="150855"/>
                  </a:lnTo>
                  <a:lnTo>
                    <a:pt x="2009833" y="150644"/>
                  </a:lnTo>
                  <a:lnTo>
                    <a:pt x="2013316" y="150433"/>
                  </a:lnTo>
                  <a:lnTo>
                    <a:pt x="2016799" y="150223"/>
                  </a:lnTo>
                  <a:lnTo>
                    <a:pt x="2020283" y="153527"/>
                  </a:lnTo>
                  <a:lnTo>
                    <a:pt x="2023766" y="153476"/>
                  </a:lnTo>
                  <a:lnTo>
                    <a:pt x="2027249" y="153426"/>
                  </a:lnTo>
                  <a:lnTo>
                    <a:pt x="2030732" y="153375"/>
                  </a:lnTo>
                  <a:lnTo>
                    <a:pt x="2034216" y="153325"/>
                  </a:lnTo>
                  <a:lnTo>
                    <a:pt x="2037699" y="153275"/>
                  </a:lnTo>
                  <a:lnTo>
                    <a:pt x="2041182" y="155248"/>
                  </a:lnTo>
                  <a:lnTo>
                    <a:pt x="2044665" y="154773"/>
                  </a:lnTo>
                  <a:lnTo>
                    <a:pt x="2048149" y="154298"/>
                  </a:lnTo>
                  <a:lnTo>
                    <a:pt x="2051632" y="153824"/>
                  </a:lnTo>
                  <a:lnTo>
                    <a:pt x="2055115" y="153351"/>
                  </a:lnTo>
                  <a:lnTo>
                    <a:pt x="2058598" y="152878"/>
                  </a:lnTo>
                  <a:lnTo>
                    <a:pt x="2062082" y="152406"/>
                  </a:lnTo>
                  <a:lnTo>
                    <a:pt x="2065565" y="151969"/>
                  </a:lnTo>
                  <a:lnTo>
                    <a:pt x="2069048" y="151551"/>
                  </a:lnTo>
                  <a:lnTo>
                    <a:pt x="2072531" y="151134"/>
                  </a:lnTo>
                  <a:lnTo>
                    <a:pt x="2076015" y="150718"/>
                  </a:lnTo>
                  <a:lnTo>
                    <a:pt x="2079498" y="150302"/>
                  </a:lnTo>
                  <a:lnTo>
                    <a:pt x="2082981" y="149887"/>
                  </a:lnTo>
                  <a:lnTo>
                    <a:pt x="2086464" y="149473"/>
                  </a:lnTo>
                  <a:lnTo>
                    <a:pt x="2089948" y="149059"/>
                  </a:lnTo>
                  <a:lnTo>
                    <a:pt x="2093431" y="148646"/>
                  </a:lnTo>
                  <a:lnTo>
                    <a:pt x="2096914" y="148233"/>
                  </a:lnTo>
                  <a:lnTo>
                    <a:pt x="2100397" y="147821"/>
                  </a:lnTo>
                  <a:lnTo>
                    <a:pt x="2103881" y="147410"/>
                  </a:lnTo>
                  <a:lnTo>
                    <a:pt x="2107364" y="147000"/>
                  </a:lnTo>
                  <a:lnTo>
                    <a:pt x="2110847" y="153904"/>
                  </a:lnTo>
                  <a:lnTo>
                    <a:pt x="2114330" y="153495"/>
                  </a:lnTo>
                  <a:lnTo>
                    <a:pt x="2117814" y="153087"/>
                  </a:lnTo>
                  <a:lnTo>
                    <a:pt x="2121297" y="152680"/>
                  </a:lnTo>
                  <a:lnTo>
                    <a:pt x="2124780" y="152273"/>
                  </a:lnTo>
                  <a:lnTo>
                    <a:pt x="2128263" y="151867"/>
                  </a:lnTo>
                  <a:lnTo>
                    <a:pt x="2131747" y="151462"/>
                  </a:lnTo>
                  <a:lnTo>
                    <a:pt x="2135230" y="151057"/>
                  </a:lnTo>
                  <a:lnTo>
                    <a:pt x="2138713" y="150653"/>
                  </a:lnTo>
                  <a:lnTo>
                    <a:pt x="2142196" y="150249"/>
                  </a:lnTo>
                  <a:lnTo>
                    <a:pt x="2145680" y="149846"/>
                  </a:lnTo>
                  <a:lnTo>
                    <a:pt x="2149163" y="149444"/>
                  </a:lnTo>
                  <a:lnTo>
                    <a:pt x="2152646" y="155581"/>
                  </a:lnTo>
                  <a:lnTo>
                    <a:pt x="2156129" y="155630"/>
                  </a:lnTo>
                  <a:lnTo>
                    <a:pt x="2159613" y="155680"/>
                  </a:lnTo>
                  <a:lnTo>
                    <a:pt x="2163096" y="155729"/>
                  </a:lnTo>
                  <a:lnTo>
                    <a:pt x="2166579" y="155778"/>
                  </a:lnTo>
                  <a:lnTo>
                    <a:pt x="2170062" y="155826"/>
                  </a:lnTo>
                  <a:lnTo>
                    <a:pt x="2173546" y="155875"/>
                  </a:lnTo>
                  <a:lnTo>
                    <a:pt x="2177029" y="156238"/>
                  </a:lnTo>
                  <a:lnTo>
                    <a:pt x="2180512" y="156679"/>
                  </a:lnTo>
                  <a:lnTo>
                    <a:pt x="2183995" y="157118"/>
                  </a:lnTo>
                  <a:lnTo>
                    <a:pt x="2187479" y="157555"/>
                  </a:lnTo>
                  <a:lnTo>
                    <a:pt x="2190962" y="157990"/>
                  </a:lnTo>
                  <a:lnTo>
                    <a:pt x="2194445" y="158422"/>
                  </a:lnTo>
                  <a:lnTo>
                    <a:pt x="2197928" y="162918"/>
                  </a:lnTo>
                  <a:lnTo>
                    <a:pt x="2201412" y="162858"/>
                  </a:lnTo>
                  <a:lnTo>
                    <a:pt x="2204895" y="162799"/>
                  </a:lnTo>
                  <a:lnTo>
                    <a:pt x="2208378" y="162740"/>
                  </a:lnTo>
                  <a:lnTo>
                    <a:pt x="2211861" y="162682"/>
                  </a:lnTo>
                  <a:lnTo>
                    <a:pt x="2215345" y="162623"/>
                  </a:lnTo>
                  <a:lnTo>
                    <a:pt x="2218828" y="175931"/>
                  </a:lnTo>
                  <a:lnTo>
                    <a:pt x="2222311" y="175412"/>
                  </a:lnTo>
                  <a:lnTo>
                    <a:pt x="2225794" y="174894"/>
                  </a:lnTo>
                  <a:lnTo>
                    <a:pt x="2229278" y="174376"/>
                  </a:lnTo>
                  <a:lnTo>
                    <a:pt x="2232761" y="173858"/>
                  </a:lnTo>
                  <a:lnTo>
                    <a:pt x="2236244" y="173341"/>
                  </a:lnTo>
                  <a:lnTo>
                    <a:pt x="2239727" y="172824"/>
                  </a:lnTo>
                  <a:lnTo>
                    <a:pt x="2243211" y="172307"/>
                  </a:lnTo>
                  <a:lnTo>
                    <a:pt x="2246694" y="171791"/>
                  </a:lnTo>
                  <a:lnTo>
                    <a:pt x="2250177" y="171276"/>
                  </a:lnTo>
                  <a:lnTo>
                    <a:pt x="2253660" y="170761"/>
                  </a:lnTo>
                  <a:lnTo>
                    <a:pt x="2257144" y="170246"/>
                  </a:lnTo>
                  <a:lnTo>
                    <a:pt x="2260627" y="169731"/>
                  </a:lnTo>
                  <a:lnTo>
                    <a:pt x="2264110" y="169217"/>
                  </a:lnTo>
                  <a:lnTo>
                    <a:pt x="2267593" y="168704"/>
                  </a:lnTo>
                  <a:lnTo>
                    <a:pt x="2271077" y="168191"/>
                  </a:lnTo>
                  <a:lnTo>
                    <a:pt x="2274560" y="167678"/>
                  </a:lnTo>
                  <a:lnTo>
                    <a:pt x="2278043" y="167166"/>
                  </a:lnTo>
                  <a:lnTo>
                    <a:pt x="2281526" y="166654"/>
                  </a:lnTo>
                  <a:lnTo>
                    <a:pt x="2285010" y="166142"/>
                  </a:lnTo>
                  <a:lnTo>
                    <a:pt x="2288493" y="165759"/>
                  </a:lnTo>
                  <a:lnTo>
                    <a:pt x="2291976" y="165384"/>
                  </a:lnTo>
                  <a:lnTo>
                    <a:pt x="2295459" y="165009"/>
                  </a:lnTo>
                  <a:lnTo>
                    <a:pt x="2298942" y="164634"/>
                  </a:lnTo>
                  <a:lnTo>
                    <a:pt x="2302426" y="164260"/>
                  </a:lnTo>
                  <a:lnTo>
                    <a:pt x="2305909" y="163887"/>
                  </a:lnTo>
                  <a:lnTo>
                    <a:pt x="2309392" y="163514"/>
                  </a:lnTo>
                  <a:lnTo>
                    <a:pt x="2312875" y="163141"/>
                  </a:lnTo>
                  <a:lnTo>
                    <a:pt x="2316359" y="162770"/>
                  </a:lnTo>
                  <a:lnTo>
                    <a:pt x="2319842" y="162398"/>
                  </a:lnTo>
                  <a:lnTo>
                    <a:pt x="2323325" y="162027"/>
                  </a:lnTo>
                  <a:lnTo>
                    <a:pt x="2326808" y="161657"/>
                  </a:lnTo>
                  <a:lnTo>
                    <a:pt x="2330292" y="164792"/>
                  </a:lnTo>
                  <a:lnTo>
                    <a:pt x="2333775" y="164822"/>
                  </a:lnTo>
                  <a:lnTo>
                    <a:pt x="2337258" y="164852"/>
                  </a:lnTo>
                  <a:lnTo>
                    <a:pt x="2340741" y="164882"/>
                  </a:lnTo>
                  <a:lnTo>
                    <a:pt x="2344225" y="164913"/>
                  </a:lnTo>
                  <a:lnTo>
                    <a:pt x="2347708" y="164943"/>
                  </a:lnTo>
                  <a:lnTo>
                    <a:pt x="2351191" y="164972"/>
                  </a:lnTo>
                  <a:lnTo>
                    <a:pt x="2354674" y="164584"/>
                  </a:lnTo>
                  <a:lnTo>
                    <a:pt x="2358158" y="164116"/>
                  </a:lnTo>
                  <a:lnTo>
                    <a:pt x="2361641" y="163648"/>
                  </a:lnTo>
                  <a:lnTo>
                    <a:pt x="2365124" y="163182"/>
                  </a:lnTo>
                  <a:lnTo>
                    <a:pt x="2368607" y="162715"/>
                  </a:lnTo>
                  <a:lnTo>
                    <a:pt x="2372091" y="162249"/>
                  </a:lnTo>
                  <a:lnTo>
                    <a:pt x="2375574" y="161783"/>
                  </a:lnTo>
                  <a:lnTo>
                    <a:pt x="2379057" y="161318"/>
                  </a:lnTo>
                  <a:lnTo>
                    <a:pt x="2382540" y="160853"/>
                  </a:lnTo>
                  <a:lnTo>
                    <a:pt x="2386024" y="160389"/>
                  </a:lnTo>
                  <a:lnTo>
                    <a:pt x="2389507" y="159925"/>
                  </a:lnTo>
                  <a:lnTo>
                    <a:pt x="2392990" y="159461"/>
                  </a:lnTo>
                  <a:lnTo>
                    <a:pt x="2396473" y="158998"/>
                  </a:lnTo>
                  <a:lnTo>
                    <a:pt x="2399957" y="158535"/>
                  </a:lnTo>
                  <a:lnTo>
                    <a:pt x="2403440" y="158073"/>
                  </a:lnTo>
                  <a:lnTo>
                    <a:pt x="2406923" y="157611"/>
                  </a:lnTo>
                  <a:lnTo>
                    <a:pt x="2410406" y="157149"/>
                  </a:lnTo>
                  <a:lnTo>
                    <a:pt x="2413890" y="156688"/>
                  </a:lnTo>
                  <a:lnTo>
                    <a:pt x="2417373" y="156228"/>
                  </a:lnTo>
                  <a:lnTo>
                    <a:pt x="2420856" y="155811"/>
                  </a:lnTo>
                  <a:lnTo>
                    <a:pt x="2424339" y="155410"/>
                  </a:lnTo>
                  <a:lnTo>
                    <a:pt x="2427823" y="155010"/>
                  </a:lnTo>
                  <a:lnTo>
                    <a:pt x="2431306" y="154610"/>
                  </a:lnTo>
                  <a:lnTo>
                    <a:pt x="2434789" y="154211"/>
                  </a:lnTo>
                  <a:lnTo>
                    <a:pt x="2438272" y="153813"/>
                  </a:lnTo>
                  <a:lnTo>
                    <a:pt x="2441756" y="160138"/>
                  </a:lnTo>
                  <a:lnTo>
                    <a:pt x="2445239" y="159785"/>
                  </a:lnTo>
                  <a:lnTo>
                    <a:pt x="2448722" y="159433"/>
                  </a:lnTo>
                  <a:lnTo>
                    <a:pt x="2452205" y="159081"/>
                  </a:lnTo>
                  <a:lnTo>
                    <a:pt x="2455689" y="158730"/>
                  </a:lnTo>
                  <a:lnTo>
                    <a:pt x="2459172" y="158379"/>
                  </a:lnTo>
                  <a:lnTo>
                    <a:pt x="2462655" y="158029"/>
                  </a:lnTo>
                  <a:lnTo>
                    <a:pt x="2466138" y="157679"/>
                  </a:lnTo>
                  <a:lnTo>
                    <a:pt x="2469622" y="157330"/>
                  </a:lnTo>
                  <a:lnTo>
                    <a:pt x="2473105" y="156981"/>
                  </a:lnTo>
                  <a:lnTo>
                    <a:pt x="2476588" y="156632"/>
                  </a:lnTo>
                  <a:lnTo>
                    <a:pt x="2480071" y="156284"/>
                  </a:lnTo>
                  <a:lnTo>
                    <a:pt x="2483555" y="155937"/>
                  </a:lnTo>
                  <a:lnTo>
                    <a:pt x="2487038" y="155779"/>
                  </a:lnTo>
                  <a:lnTo>
                    <a:pt x="2490521" y="155735"/>
                  </a:lnTo>
                  <a:lnTo>
                    <a:pt x="2494004" y="155691"/>
                  </a:lnTo>
                  <a:lnTo>
                    <a:pt x="2497488" y="155647"/>
                  </a:lnTo>
                  <a:lnTo>
                    <a:pt x="2500971" y="155604"/>
                  </a:lnTo>
                  <a:lnTo>
                    <a:pt x="2504454" y="155560"/>
                  </a:lnTo>
                  <a:lnTo>
                    <a:pt x="2507937" y="157608"/>
                  </a:lnTo>
                  <a:lnTo>
                    <a:pt x="2511421" y="157222"/>
                  </a:lnTo>
                  <a:lnTo>
                    <a:pt x="2514904" y="156837"/>
                  </a:lnTo>
                  <a:lnTo>
                    <a:pt x="2518387" y="156451"/>
                  </a:lnTo>
                  <a:lnTo>
                    <a:pt x="2521870" y="156066"/>
                  </a:lnTo>
                  <a:lnTo>
                    <a:pt x="2525354" y="155682"/>
                  </a:lnTo>
                  <a:lnTo>
                    <a:pt x="2528837" y="155298"/>
                  </a:lnTo>
                  <a:lnTo>
                    <a:pt x="2532320" y="155367"/>
                  </a:lnTo>
                  <a:lnTo>
                    <a:pt x="2535803" y="155494"/>
                  </a:lnTo>
                  <a:lnTo>
                    <a:pt x="2539287" y="155621"/>
                  </a:lnTo>
                  <a:lnTo>
                    <a:pt x="2542770" y="155748"/>
                  </a:lnTo>
                  <a:lnTo>
                    <a:pt x="2546253" y="155874"/>
                  </a:lnTo>
                  <a:lnTo>
                    <a:pt x="2549736" y="155999"/>
                  </a:lnTo>
                  <a:lnTo>
                    <a:pt x="2553220" y="164843"/>
                  </a:lnTo>
                  <a:lnTo>
                    <a:pt x="2556703" y="164527"/>
                  </a:lnTo>
                  <a:lnTo>
                    <a:pt x="2560186" y="164210"/>
                  </a:lnTo>
                  <a:lnTo>
                    <a:pt x="2563669" y="163895"/>
                  </a:lnTo>
                  <a:lnTo>
                    <a:pt x="2567153" y="163580"/>
                  </a:lnTo>
                  <a:lnTo>
                    <a:pt x="2570636" y="163265"/>
                  </a:lnTo>
                  <a:lnTo>
                    <a:pt x="2574119" y="162951"/>
                  </a:lnTo>
                  <a:lnTo>
                    <a:pt x="2577602" y="162637"/>
                  </a:lnTo>
                  <a:lnTo>
                    <a:pt x="2581085" y="162323"/>
                  </a:lnTo>
                  <a:lnTo>
                    <a:pt x="2584569" y="162010"/>
                  </a:lnTo>
                  <a:lnTo>
                    <a:pt x="2588052" y="161697"/>
                  </a:lnTo>
                  <a:lnTo>
                    <a:pt x="2591535" y="161385"/>
                  </a:lnTo>
                  <a:lnTo>
                    <a:pt x="2595018" y="161073"/>
                  </a:lnTo>
                  <a:lnTo>
                    <a:pt x="2598502" y="160762"/>
                  </a:lnTo>
                  <a:lnTo>
                    <a:pt x="2601985" y="160451"/>
                  </a:lnTo>
                  <a:lnTo>
                    <a:pt x="2605468" y="160140"/>
                  </a:lnTo>
                  <a:lnTo>
                    <a:pt x="2608951" y="159830"/>
                  </a:lnTo>
                  <a:lnTo>
                    <a:pt x="2612435" y="159520"/>
                  </a:lnTo>
                  <a:lnTo>
                    <a:pt x="2615918" y="159211"/>
                  </a:lnTo>
                  <a:lnTo>
                    <a:pt x="2619401" y="158902"/>
                  </a:lnTo>
                  <a:lnTo>
                    <a:pt x="2622884" y="158593"/>
                  </a:lnTo>
                  <a:lnTo>
                    <a:pt x="2626368" y="158285"/>
                  </a:lnTo>
                  <a:lnTo>
                    <a:pt x="2629851" y="157977"/>
                  </a:lnTo>
                  <a:lnTo>
                    <a:pt x="2633334" y="157670"/>
                  </a:lnTo>
                  <a:lnTo>
                    <a:pt x="2636817" y="157363"/>
                  </a:lnTo>
                  <a:lnTo>
                    <a:pt x="2640301" y="170106"/>
                  </a:lnTo>
                  <a:lnTo>
                    <a:pt x="2643784" y="169895"/>
                  </a:lnTo>
                  <a:lnTo>
                    <a:pt x="2647267" y="169686"/>
                  </a:lnTo>
                  <a:lnTo>
                    <a:pt x="2650750" y="169476"/>
                  </a:lnTo>
                  <a:lnTo>
                    <a:pt x="2654234" y="169267"/>
                  </a:lnTo>
                  <a:lnTo>
                    <a:pt x="2657717" y="169058"/>
                  </a:lnTo>
                  <a:lnTo>
                    <a:pt x="2661200" y="168850"/>
                  </a:lnTo>
                  <a:lnTo>
                    <a:pt x="2664683" y="168642"/>
                  </a:lnTo>
                  <a:lnTo>
                    <a:pt x="2668167" y="168434"/>
                  </a:lnTo>
                  <a:lnTo>
                    <a:pt x="2671650" y="168227"/>
                  </a:lnTo>
                  <a:lnTo>
                    <a:pt x="2675133" y="168020"/>
                  </a:lnTo>
                  <a:lnTo>
                    <a:pt x="2678616" y="167813"/>
                  </a:lnTo>
                  <a:lnTo>
                    <a:pt x="2682100" y="167607"/>
                  </a:lnTo>
                  <a:lnTo>
                    <a:pt x="2685583" y="176632"/>
                  </a:lnTo>
                  <a:lnTo>
                    <a:pt x="2689066" y="177080"/>
                  </a:lnTo>
                  <a:lnTo>
                    <a:pt x="2692549" y="177525"/>
                  </a:lnTo>
                  <a:lnTo>
                    <a:pt x="2696033" y="177969"/>
                  </a:lnTo>
                  <a:lnTo>
                    <a:pt x="2699516" y="178410"/>
                  </a:lnTo>
                  <a:lnTo>
                    <a:pt x="2702999" y="178850"/>
                  </a:lnTo>
                  <a:lnTo>
                    <a:pt x="2706482" y="179287"/>
                  </a:lnTo>
                  <a:lnTo>
                    <a:pt x="2709966" y="179590"/>
                  </a:lnTo>
                  <a:lnTo>
                    <a:pt x="2713449" y="179881"/>
                  </a:lnTo>
                  <a:lnTo>
                    <a:pt x="2716932" y="180171"/>
                  </a:lnTo>
                  <a:lnTo>
                    <a:pt x="2720415" y="180461"/>
                  </a:lnTo>
                  <a:lnTo>
                    <a:pt x="2723899" y="180749"/>
                  </a:lnTo>
                  <a:lnTo>
                    <a:pt x="2727382" y="181036"/>
                  </a:lnTo>
                  <a:lnTo>
                    <a:pt x="2730865" y="212827"/>
                  </a:lnTo>
                  <a:lnTo>
                    <a:pt x="2734348" y="212853"/>
                  </a:lnTo>
                  <a:lnTo>
                    <a:pt x="2737832" y="212880"/>
                  </a:lnTo>
                  <a:lnTo>
                    <a:pt x="2741315" y="212906"/>
                  </a:lnTo>
                  <a:lnTo>
                    <a:pt x="2744798" y="212932"/>
                  </a:lnTo>
                  <a:lnTo>
                    <a:pt x="2748281" y="212959"/>
                  </a:lnTo>
                  <a:lnTo>
                    <a:pt x="2751765" y="212951"/>
                  </a:lnTo>
                  <a:lnTo>
                    <a:pt x="2755248" y="212797"/>
                  </a:lnTo>
                  <a:lnTo>
                    <a:pt x="2758731" y="212643"/>
                  </a:lnTo>
                  <a:lnTo>
                    <a:pt x="2762214" y="212489"/>
                  </a:lnTo>
                  <a:lnTo>
                    <a:pt x="2765698" y="212336"/>
                  </a:lnTo>
                  <a:lnTo>
                    <a:pt x="2769181" y="212183"/>
                  </a:lnTo>
                  <a:lnTo>
                    <a:pt x="2772664" y="212031"/>
                  </a:lnTo>
                  <a:lnTo>
                    <a:pt x="2776147" y="211927"/>
                  </a:lnTo>
                  <a:lnTo>
                    <a:pt x="2779631" y="211835"/>
                  </a:lnTo>
                  <a:lnTo>
                    <a:pt x="2783114" y="211743"/>
                  </a:lnTo>
                  <a:lnTo>
                    <a:pt x="2786597" y="211651"/>
                  </a:lnTo>
                  <a:lnTo>
                    <a:pt x="2790080" y="211559"/>
                  </a:lnTo>
                  <a:lnTo>
                    <a:pt x="2793564" y="211468"/>
                  </a:lnTo>
                  <a:lnTo>
                    <a:pt x="2797047" y="217045"/>
                  </a:lnTo>
                  <a:lnTo>
                    <a:pt x="2800530" y="217066"/>
                  </a:lnTo>
                  <a:lnTo>
                    <a:pt x="2804013" y="217086"/>
                  </a:lnTo>
                  <a:lnTo>
                    <a:pt x="2807497" y="217106"/>
                  </a:lnTo>
                  <a:lnTo>
                    <a:pt x="2810980" y="217126"/>
                  </a:lnTo>
                  <a:lnTo>
                    <a:pt x="2814463" y="217146"/>
                  </a:lnTo>
                  <a:lnTo>
                    <a:pt x="2817946" y="226799"/>
                  </a:lnTo>
                  <a:lnTo>
                    <a:pt x="2821430" y="226587"/>
                  </a:lnTo>
                  <a:lnTo>
                    <a:pt x="2824913" y="226376"/>
                  </a:lnTo>
                  <a:lnTo>
                    <a:pt x="2828396" y="226165"/>
                  </a:lnTo>
                  <a:lnTo>
                    <a:pt x="2831879" y="225954"/>
                  </a:lnTo>
                  <a:lnTo>
                    <a:pt x="2835363" y="225743"/>
                  </a:lnTo>
                  <a:lnTo>
                    <a:pt x="2838846" y="225533"/>
                  </a:lnTo>
                  <a:lnTo>
                    <a:pt x="2842329" y="227681"/>
                  </a:lnTo>
                  <a:lnTo>
                    <a:pt x="2845812" y="227376"/>
                  </a:lnTo>
                  <a:lnTo>
                    <a:pt x="2849296" y="227072"/>
                  </a:lnTo>
                  <a:lnTo>
                    <a:pt x="2852779" y="226768"/>
                  </a:lnTo>
                  <a:lnTo>
                    <a:pt x="2856262" y="226464"/>
                  </a:lnTo>
                  <a:lnTo>
                    <a:pt x="2859745" y="226161"/>
                  </a:lnTo>
                  <a:lnTo>
                    <a:pt x="2863229" y="225857"/>
                  </a:lnTo>
                  <a:lnTo>
                    <a:pt x="2866712" y="225554"/>
                  </a:lnTo>
                  <a:lnTo>
                    <a:pt x="2870195" y="225252"/>
                  </a:lnTo>
                  <a:lnTo>
                    <a:pt x="2873678" y="224949"/>
                  </a:lnTo>
                  <a:lnTo>
                    <a:pt x="2877161" y="224647"/>
                  </a:lnTo>
                  <a:lnTo>
                    <a:pt x="2880645" y="224345"/>
                  </a:lnTo>
                  <a:lnTo>
                    <a:pt x="2884128" y="224044"/>
                  </a:lnTo>
                  <a:lnTo>
                    <a:pt x="2887611" y="223743"/>
                  </a:lnTo>
                  <a:lnTo>
                    <a:pt x="2891094" y="223442"/>
                  </a:lnTo>
                  <a:lnTo>
                    <a:pt x="2894578" y="223141"/>
                  </a:lnTo>
                  <a:lnTo>
                    <a:pt x="2898061" y="222840"/>
                  </a:lnTo>
                  <a:lnTo>
                    <a:pt x="2901544" y="222540"/>
                  </a:lnTo>
                  <a:lnTo>
                    <a:pt x="2905027" y="222240"/>
                  </a:lnTo>
                  <a:lnTo>
                    <a:pt x="2908511" y="221940"/>
                  </a:lnTo>
                  <a:lnTo>
                    <a:pt x="2911994" y="221641"/>
                  </a:lnTo>
                  <a:lnTo>
                    <a:pt x="2915477" y="221342"/>
                  </a:lnTo>
                  <a:lnTo>
                    <a:pt x="2918960" y="221043"/>
                  </a:lnTo>
                  <a:lnTo>
                    <a:pt x="2922444" y="220744"/>
                  </a:lnTo>
                  <a:lnTo>
                    <a:pt x="2925927" y="220446"/>
                  </a:lnTo>
                  <a:lnTo>
                    <a:pt x="2929410" y="225033"/>
                  </a:lnTo>
                  <a:lnTo>
                    <a:pt x="2932893" y="225095"/>
                  </a:lnTo>
                  <a:lnTo>
                    <a:pt x="2936377" y="225158"/>
                  </a:lnTo>
                  <a:lnTo>
                    <a:pt x="2939860" y="225220"/>
                  </a:lnTo>
                  <a:lnTo>
                    <a:pt x="2943343" y="225281"/>
                  </a:lnTo>
                  <a:lnTo>
                    <a:pt x="2946826" y="225343"/>
                  </a:lnTo>
                  <a:lnTo>
                    <a:pt x="2950310" y="225405"/>
                  </a:lnTo>
                  <a:lnTo>
                    <a:pt x="2953793" y="227044"/>
                  </a:lnTo>
                  <a:lnTo>
                    <a:pt x="2957276" y="226999"/>
                  </a:lnTo>
                  <a:lnTo>
                    <a:pt x="2960759" y="226953"/>
                  </a:lnTo>
                  <a:lnTo>
                    <a:pt x="2964243" y="226908"/>
                  </a:lnTo>
                  <a:lnTo>
                    <a:pt x="2967726" y="226863"/>
                  </a:lnTo>
                  <a:lnTo>
                    <a:pt x="2971209" y="226818"/>
                  </a:lnTo>
                  <a:lnTo>
                    <a:pt x="2974692" y="226747"/>
                  </a:lnTo>
                  <a:lnTo>
                    <a:pt x="2978176" y="226650"/>
                  </a:lnTo>
                  <a:lnTo>
                    <a:pt x="2981659" y="226554"/>
                  </a:lnTo>
                  <a:lnTo>
                    <a:pt x="2985142" y="226458"/>
                  </a:lnTo>
                  <a:lnTo>
                    <a:pt x="2988625" y="226361"/>
                  </a:lnTo>
                  <a:lnTo>
                    <a:pt x="2992109" y="226265"/>
                  </a:lnTo>
                  <a:lnTo>
                    <a:pt x="2995592" y="226137"/>
                  </a:lnTo>
                  <a:lnTo>
                    <a:pt x="2999075" y="225783"/>
                  </a:lnTo>
                  <a:lnTo>
                    <a:pt x="3002558" y="225429"/>
                  </a:lnTo>
                  <a:lnTo>
                    <a:pt x="3006042" y="225075"/>
                  </a:lnTo>
                  <a:lnTo>
                    <a:pt x="3009525" y="224721"/>
                  </a:lnTo>
                  <a:lnTo>
                    <a:pt x="3013008" y="224368"/>
                  </a:lnTo>
                  <a:lnTo>
                    <a:pt x="3016491" y="224015"/>
                  </a:lnTo>
                  <a:lnTo>
                    <a:pt x="3019975" y="223898"/>
                  </a:lnTo>
                  <a:lnTo>
                    <a:pt x="3023458" y="223856"/>
                  </a:lnTo>
                  <a:lnTo>
                    <a:pt x="3026941" y="223815"/>
                  </a:lnTo>
                  <a:lnTo>
                    <a:pt x="3030424" y="223774"/>
                  </a:lnTo>
                  <a:lnTo>
                    <a:pt x="3033908" y="223732"/>
                  </a:lnTo>
                  <a:lnTo>
                    <a:pt x="3037391" y="223691"/>
                  </a:lnTo>
                  <a:lnTo>
                    <a:pt x="3040874" y="223560"/>
                  </a:lnTo>
                  <a:lnTo>
                    <a:pt x="3044357" y="223287"/>
                  </a:lnTo>
                  <a:lnTo>
                    <a:pt x="3047841" y="223014"/>
                  </a:lnTo>
                  <a:lnTo>
                    <a:pt x="3051324" y="222742"/>
                  </a:lnTo>
                  <a:lnTo>
                    <a:pt x="3054807" y="222469"/>
                  </a:lnTo>
                  <a:lnTo>
                    <a:pt x="3058290" y="222197"/>
                  </a:lnTo>
                  <a:lnTo>
                    <a:pt x="3061774" y="221926"/>
                  </a:lnTo>
                  <a:lnTo>
                    <a:pt x="3065257" y="221654"/>
                  </a:lnTo>
                  <a:lnTo>
                    <a:pt x="3068740" y="221383"/>
                  </a:lnTo>
                  <a:lnTo>
                    <a:pt x="3072223" y="221112"/>
                  </a:lnTo>
                  <a:lnTo>
                    <a:pt x="3075707" y="220841"/>
                  </a:lnTo>
                  <a:lnTo>
                    <a:pt x="3079190" y="220570"/>
                  </a:lnTo>
                  <a:lnTo>
                    <a:pt x="3082673" y="220300"/>
                  </a:lnTo>
                  <a:lnTo>
                    <a:pt x="3086156" y="220148"/>
                  </a:lnTo>
                  <a:lnTo>
                    <a:pt x="3089640" y="220059"/>
                  </a:lnTo>
                  <a:lnTo>
                    <a:pt x="3093123" y="219970"/>
                  </a:lnTo>
                  <a:lnTo>
                    <a:pt x="3096606" y="219882"/>
                  </a:lnTo>
                  <a:lnTo>
                    <a:pt x="3100089" y="219794"/>
                  </a:lnTo>
                  <a:lnTo>
                    <a:pt x="3103573" y="219705"/>
                  </a:lnTo>
                  <a:lnTo>
                    <a:pt x="3107056" y="221194"/>
                  </a:lnTo>
                  <a:lnTo>
                    <a:pt x="3110539" y="220901"/>
                  </a:lnTo>
                  <a:lnTo>
                    <a:pt x="3114022" y="220608"/>
                  </a:lnTo>
                  <a:lnTo>
                    <a:pt x="3117506" y="220315"/>
                  </a:lnTo>
                  <a:lnTo>
                    <a:pt x="3120989" y="220022"/>
                  </a:lnTo>
                  <a:lnTo>
                    <a:pt x="3124472" y="219730"/>
                  </a:lnTo>
                  <a:lnTo>
                    <a:pt x="3127955" y="219437"/>
                  </a:lnTo>
                  <a:lnTo>
                    <a:pt x="3131439" y="219192"/>
                  </a:lnTo>
                  <a:lnTo>
                    <a:pt x="3134922" y="218952"/>
                  </a:lnTo>
                  <a:lnTo>
                    <a:pt x="3138405" y="218711"/>
                  </a:lnTo>
                  <a:lnTo>
                    <a:pt x="3141888" y="218471"/>
                  </a:lnTo>
                  <a:lnTo>
                    <a:pt x="3145372" y="218232"/>
                  </a:lnTo>
                  <a:lnTo>
                    <a:pt x="3148855" y="217992"/>
                  </a:lnTo>
                  <a:lnTo>
                    <a:pt x="3152338" y="220162"/>
                  </a:lnTo>
                  <a:lnTo>
                    <a:pt x="3155821" y="220176"/>
                  </a:lnTo>
                  <a:lnTo>
                    <a:pt x="3159304" y="220191"/>
                  </a:lnTo>
                  <a:lnTo>
                    <a:pt x="3162788" y="220205"/>
                  </a:lnTo>
                  <a:lnTo>
                    <a:pt x="3166271" y="220219"/>
                  </a:lnTo>
                  <a:lnTo>
                    <a:pt x="3169754" y="220233"/>
                  </a:lnTo>
                  <a:lnTo>
                    <a:pt x="3173237" y="236202"/>
                  </a:lnTo>
                  <a:lnTo>
                    <a:pt x="3176721" y="236013"/>
                  </a:lnTo>
                  <a:lnTo>
                    <a:pt x="3180204" y="235824"/>
                  </a:lnTo>
                  <a:lnTo>
                    <a:pt x="3183687" y="235635"/>
                  </a:lnTo>
                  <a:lnTo>
                    <a:pt x="3187170" y="235447"/>
                  </a:lnTo>
                  <a:lnTo>
                    <a:pt x="3190654" y="235259"/>
                  </a:lnTo>
                  <a:lnTo>
                    <a:pt x="3194137" y="235071"/>
                  </a:lnTo>
                  <a:lnTo>
                    <a:pt x="3197620" y="234883"/>
                  </a:lnTo>
                  <a:lnTo>
                    <a:pt x="3201103" y="234696"/>
                  </a:lnTo>
                  <a:lnTo>
                    <a:pt x="3204587" y="234508"/>
                  </a:lnTo>
                  <a:lnTo>
                    <a:pt x="3208070" y="234321"/>
                  </a:lnTo>
                  <a:lnTo>
                    <a:pt x="3211553" y="234134"/>
                  </a:lnTo>
                  <a:lnTo>
                    <a:pt x="3215036" y="233948"/>
                  </a:lnTo>
                  <a:lnTo>
                    <a:pt x="3218520" y="238727"/>
                  </a:lnTo>
                  <a:lnTo>
                    <a:pt x="3222003" y="238586"/>
                  </a:lnTo>
                  <a:lnTo>
                    <a:pt x="3225486" y="238444"/>
                  </a:lnTo>
                  <a:lnTo>
                    <a:pt x="3228969" y="238303"/>
                  </a:lnTo>
                  <a:lnTo>
                    <a:pt x="3232453" y="238162"/>
                  </a:lnTo>
                  <a:lnTo>
                    <a:pt x="3235936" y="238021"/>
                  </a:lnTo>
                  <a:lnTo>
                    <a:pt x="3239419" y="247647"/>
                  </a:lnTo>
                  <a:lnTo>
                    <a:pt x="3242902" y="247376"/>
                  </a:lnTo>
                  <a:lnTo>
                    <a:pt x="3246386" y="247104"/>
                  </a:lnTo>
                  <a:lnTo>
                    <a:pt x="3249869" y="246833"/>
                  </a:lnTo>
                  <a:lnTo>
                    <a:pt x="3253352" y="246562"/>
                  </a:lnTo>
                  <a:lnTo>
                    <a:pt x="3256835" y="246291"/>
                  </a:lnTo>
                  <a:lnTo>
                    <a:pt x="3260319" y="246020"/>
                  </a:lnTo>
                  <a:lnTo>
                    <a:pt x="3263802" y="245749"/>
                  </a:lnTo>
                  <a:lnTo>
                    <a:pt x="3267285" y="245479"/>
                  </a:lnTo>
                  <a:lnTo>
                    <a:pt x="3270768" y="245208"/>
                  </a:lnTo>
                  <a:lnTo>
                    <a:pt x="3274252" y="244938"/>
                  </a:lnTo>
                  <a:lnTo>
                    <a:pt x="3277735" y="244668"/>
                  </a:lnTo>
                  <a:lnTo>
                    <a:pt x="3281218" y="244399"/>
                  </a:lnTo>
                  <a:lnTo>
                    <a:pt x="3284701" y="244948"/>
                  </a:lnTo>
                  <a:lnTo>
                    <a:pt x="3288185" y="244679"/>
                  </a:lnTo>
                  <a:lnTo>
                    <a:pt x="3291668" y="244410"/>
                  </a:lnTo>
                  <a:lnTo>
                    <a:pt x="3295151" y="244141"/>
                  </a:lnTo>
                  <a:lnTo>
                    <a:pt x="3298634" y="243873"/>
                  </a:lnTo>
                  <a:lnTo>
                    <a:pt x="3302118" y="243604"/>
                  </a:lnTo>
                  <a:lnTo>
                    <a:pt x="3305601" y="243336"/>
                  </a:lnTo>
                  <a:lnTo>
                    <a:pt x="3309084" y="244429"/>
                  </a:lnTo>
                  <a:lnTo>
                    <a:pt x="3312567" y="244161"/>
                  </a:lnTo>
                  <a:lnTo>
                    <a:pt x="3316051" y="243894"/>
                  </a:lnTo>
                  <a:lnTo>
                    <a:pt x="3319534" y="243627"/>
                  </a:lnTo>
                  <a:lnTo>
                    <a:pt x="3323017" y="243361"/>
                  </a:lnTo>
                  <a:lnTo>
                    <a:pt x="3326500" y="243094"/>
                  </a:lnTo>
                  <a:lnTo>
                    <a:pt x="3329984" y="244231"/>
                  </a:lnTo>
                  <a:lnTo>
                    <a:pt x="3333467" y="244050"/>
                  </a:lnTo>
                  <a:lnTo>
                    <a:pt x="3336950" y="243869"/>
                  </a:lnTo>
                  <a:lnTo>
                    <a:pt x="3340433" y="243688"/>
                  </a:lnTo>
                  <a:lnTo>
                    <a:pt x="3343917" y="243508"/>
                  </a:lnTo>
                  <a:lnTo>
                    <a:pt x="3347400" y="243328"/>
                  </a:lnTo>
                  <a:lnTo>
                    <a:pt x="3350883" y="244186"/>
                  </a:lnTo>
                  <a:lnTo>
                    <a:pt x="3354366" y="243838"/>
                  </a:lnTo>
                  <a:lnTo>
                    <a:pt x="3357850" y="243490"/>
                  </a:lnTo>
                  <a:lnTo>
                    <a:pt x="3361333" y="243142"/>
                  </a:lnTo>
                  <a:lnTo>
                    <a:pt x="3364816" y="242794"/>
                  </a:lnTo>
                  <a:lnTo>
                    <a:pt x="3368299" y="242446"/>
                  </a:lnTo>
                  <a:lnTo>
                    <a:pt x="3371783" y="242098"/>
                  </a:lnTo>
                  <a:lnTo>
                    <a:pt x="3375266" y="242826"/>
                  </a:lnTo>
                  <a:lnTo>
                    <a:pt x="3378749" y="242479"/>
                  </a:lnTo>
                  <a:lnTo>
                    <a:pt x="3382232" y="242132"/>
                  </a:lnTo>
                  <a:lnTo>
                    <a:pt x="3385716" y="241786"/>
                  </a:lnTo>
                  <a:lnTo>
                    <a:pt x="3389199" y="241439"/>
                  </a:lnTo>
                  <a:lnTo>
                    <a:pt x="3392682" y="241092"/>
                  </a:lnTo>
                  <a:lnTo>
                    <a:pt x="3396165" y="248676"/>
                  </a:lnTo>
                  <a:lnTo>
                    <a:pt x="3399649" y="248377"/>
                  </a:lnTo>
                  <a:lnTo>
                    <a:pt x="3403132" y="248077"/>
                  </a:lnTo>
                  <a:lnTo>
                    <a:pt x="3406615" y="247778"/>
                  </a:lnTo>
                  <a:lnTo>
                    <a:pt x="3410098" y="247479"/>
                  </a:lnTo>
                  <a:lnTo>
                    <a:pt x="3413582" y="247180"/>
                  </a:lnTo>
                  <a:lnTo>
                    <a:pt x="3417065" y="249194"/>
                  </a:lnTo>
                  <a:lnTo>
                    <a:pt x="3420548" y="248857"/>
                  </a:lnTo>
                  <a:lnTo>
                    <a:pt x="3424031" y="248520"/>
                  </a:lnTo>
                  <a:lnTo>
                    <a:pt x="3427515" y="248182"/>
                  </a:lnTo>
                  <a:lnTo>
                    <a:pt x="3430998" y="247845"/>
                  </a:lnTo>
                  <a:lnTo>
                    <a:pt x="3434481" y="247508"/>
                  </a:lnTo>
                  <a:lnTo>
                    <a:pt x="3437964" y="247171"/>
                  </a:lnTo>
                  <a:lnTo>
                    <a:pt x="3441447" y="253434"/>
                  </a:lnTo>
                  <a:lnTo>
                    <a:pt x="3444931" y="253142"/>
                  </a:lnTo>
                  <a:lnTo>
                    <a:pt x="3448414" y="252849"/>
                  </a:lnTo>
                  <a:lnTo>
                    <a:pt x="3451897" y="252557"/>
                  </a:lnTo>
                  <a:lnTo>
                    <a:pt x="3455380" y="252264"/>
                  </a:lnTo>
                  <a:lnTo>
                    <a:pt x="3458864" y="251972"/>
                  </a:lnTo>
                  <a:lnTo>
                    <a:pt x="3462347" y="252922"/>
                  </a:lnTo>
                  <a:lnTo>
                    <a:pt x="3465830" y="252630"/>
                  </a:lnTo>
                  <a:lnTo>
                    <a:pt x="3469313" y="252339"/>
                  </a:lnTo>
                  <a:lnTo>
                    <a:pt x="3472797" y="252048"/>
                  </a:lnTo>
                  <a:lnTo>
                    <a:pt x="3476280" y="251757"/>
                  </a:lnTo>
                  <a:lnTo>
                    <a:pt x="3479763" y="251467"/>
                  </a:lnTo>
                  <a:lnTo>
                    <a:pt x="3483246" y="251176"/>
                  </a:lnTo>
                  <a:lnTo>
                    <a:pt x="3483246" y="251424"/>
                  </a:lnTo>
                  <a:lnTo>
                    <a:pt x="3483246" y="251672"/>
                  </a:lnTo>
                  <a:lnTo>
                    <a:pt x="3483246" y="251920"/>
                  </a:lnTo>
                  <a:lnTo>
                    <a:pt x="3483246" y="252167"/>
                  </a:lnTo>
                  <a:lnTo>
                    <a:pt x="3483246" y="252414"/>
                  </a:lnTo>
                  <a:lnTo>
                    <a:pt x="3483246" y="252660"/>
                  </a:lnTo>
                  <a:lnTo>
                    <a:pt x="3483246" y="252906"/>
                  </a:lnTo>
                  <a:lnTo>
                    <a:pt x="3483246" y="253152"/>
                  </a:lnTo>
                  <a:lnTo>
                    <a:pt x="3483246" y="253398"/>
                  </a:lnTo>
                  <a:lnTo>
                    <a:pt x="3483246" y="253643"/>
                  </a:lnTo>
                  <a:lnTo>
                    <a:pt x="3483246" y="253888"/>
                  </a:lnTo>
                  <a:lnTo>
                    <a:pt x="3483246" y="254132"/>
                  </a:lnTo>
                  <a:lnTo>
                    <a:pt x="3483246" y="254376"/>
                  </a:lnTo>
                  <a:lnTo>
                    <a:pt x="3483246" y="254620"/>
                  </a:lnTo>
                  <a:lnTo>
                    <a:pt x="3483246" y="254864"/>
                  </a:lnTo>
                  <a:lnTo>
                    <a:pt x="3483246" y="255107"/>
                  </a:lnTo>
                  <a:lnTo>
                    <a:pt x="3483246" y="255350"/>
                  </a:lnTo>
                  <a:lnTo>
                    <a:pt x="3483246" y="255592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5062479"/>
              <a:ext cx="3483246" cy="489587"/>
            </a:xfrm>
            <a:custGeom>
              <a:avLst/>
              <a:gdLst/>
              <a:ahLst/>
              <a:cxnLst/>
              <a:rect l="0" t="0" r="0" b="0"/>
              <a:pathLst>
                <a:path w="3483246" h="489587">
                  <a:moveTo>
                    <a:pt x="0" y="489587"/>
                  </a:moveTo>
                  <a:lnTo>
                    <a:pt x="3483" y="455740"/>
                  </a:lnTo>
                  <a:lnTo>
                    <a:pt x="6966" y="422544"/>
                  </a:lnTo>
                  <a:lnTo>
                    <a:pt x="10449" y="389982"/>
                  </a:lnTo>
                  <a:lnTo>
                    <a:pt x="13932" y="358034"/>
                  </a:lnTo>
                  <a:lnTo>
                    <a:pt x="17416" y="326683"/>
                  </a:lnTo>
                  <a:lnTo>
                    <a:pt x="20899" y="295914"/>
                  </a:lnTo>
                  <a:lnTo>
                    <a:pt x="24382" y="308153"/>
                  </a:lnTo>
                  <a:lnTo>
                    <a:pt x="27865" y="283765"/>
                  </a:lnTo>
                  <a:lnTo>
                    <a:pt x="31349" y="259735"/>
                  </a:lnTo>
                  <a:lnTo>
                    <a:pt x="34832" y="236055"/>
                  </a:lnTo>
                  <a:lnTo>
                    <a:pt x="38315" y="212717"/>
                  </a:lnTo>
                  <a:lnTo>
                    <a:pt x="41798" y="189714"/>
                  </a:lnTo>
                  <a:lnTo>
                    <a:pt x="45282" y="236055"/>
                  </a:lnTo>
                  <a:lnTo>
                    <a:pt x="48765" y="218073"/>
                  </a:lnTo>
                  <a:lnTo>
                    <a:pt x="52248" y="200289"/>
                  </a:lnTo>
                  <a:lnTo>
                    <a:pt x="55731" y="182702"/>
                  </a:lnTo>
                  <a:lnTo>
                    <a:pt x="59215" y="165307"/>
                  </a:lnTo>
                  <a:lnTo>
                    <a:pt x="62698" y="148102"/>
                  </a:lnTo>
                  <a:lnTo>
                    <a:pt x="66181" y="131083"/>
                  </a:lnTo>
                  <a:lnTo>
                    <a:pt x="69664" y="149283"/>
                  </a:lnTo>
                  <a:lnTo>
                    <a:pt x="73148" y="134004"/>
                  </a:lnTo>
                  <a:lnTo>
                    <a:pt x="76631" y="118874"/>
                  </a:lnTo>
                  <a:lnTo>
                    <a:pt x="80114" y="103889"/>
                  </a:lnTo>
                  <a:lnTo>
                    <a:pt x="83597" y="89048"/>
                  </a:lnTo>
                  <a:lnTo>
                    <a:pt x="87081" y="74348"/>
                  </a:lnTo>
                  <a:lnTo>
                    <a:pt x="90564" y="116219"/>
                  </a:lnTo>
                  <a:lnTo>
                    <a:pt x="94047" y="103451"/>
                  </a:lnTo>
                  <a:lnTo>
                    <a:pt x="97530" y="90787"/>
                  </a:lnTo>
                  <a:lnTo>
                    <a:pt x="101014" y="78226"/>
                  </a:lnTo>
                  <a:lnTo>
                    <a:pt x="104497" y="65767"/>
                  </a:lnTo>
                  <a:lnTo>
                    <a:pt x="107980" y="53409"/>
                  </a:lnTo>
                  <a:lnTo>
                    <a:pt x="111463" y="146615"/>
                  </a:lnTo>
                  <a:lnTo>
                    <a:pt x="114947" y="136982"/>
                  </a:lnTo>
                  <a:lnTo>
                    <a:pt x="118430" y="127408"/>
                  </a:lnTo>
                  <a:lnTo>
                    <a:pt x="121913" y="117892"/>
                  </a:lnTo>
                  <a:lnTo>
                    <a:pt x="125396" y="108435"/>
                  </a:lnTo>
                  <a:lnTo>
                    <a:pt x="128880" y="99034"/>
                  </a:lnTo>
                  <a:lnTo>
                    <a:pt x="132363" y="89690"/>
                  </a:lnTo>
                  <a:lnTo>
                    <a:pt x="135846" y="95524"/>
                  </a:lnTo>
                  <a:lnTo>
                    <a:pt x="139329" y="86588"/>
                  </a:lnTo>
                  <a:lnTo>
                    <a:pt x="142813" y="77705"/>
                  </a:lnTo>
                  <a:lnTo>
                    <a:pt x="146296" y="68872"/>
                  </a:lnTo>
                  <a:lnTo>
                    <a:pt x="149779" y="60090"/>
                  </a:lnTo>
                  <a:lnTo>
                    <a:pt x="153262" y="51359"/>
                  </a:lnTo>
                  <a:lnTo>
                    <a:pt x="156746" y="42677"/>
                  </a:lnTo>
                  <a:lnTo>
                    <a:pt x="160229" y="34044"/>
                  </a:lnTo>
                  <a:lnTo>
                    <a:pt x="163712" y="25461"/>
                  </a:lnTo>
                  <a:lnTo>
                    <a:pt x="167195" y="16926"/>
                  </a:lnTo>
                  <a:lnTo>
                    <a:pt x="170679" y="8439"/>
                  </a:lnTo>
                  <a:lnTo>
                    <a:pt x="174162" y="0"/>
                  </a:lnTo>
                  <a:lnTo>
                    <a:pt x="177645" y="79477"/>
                  </a:lnTo>
                  <a:lnTo>
                    <a:pt x="181128" y="72399"/>
                  </a:lnTo>
                  <a:lnTo>
                    <a:pt x="184612" y="65353"/>
                  </a:lnTo>
                  <a:lnTo>
                    <a:pt x="188095" y="58340"/>
                  </a:lnTo>
                  <a:lnTo>
                    <a:pt x="191578" y="51359"/>
                  </a:lnTo>
                  <a:lnTo>
                    <a:pt x="195061" y="44409"/>
                  </a:lnTo>
                  <a:lnTo>
                    <a:pt x="198545" y="37491"/>
                  </a:lnTo>
                  <a:lnTo>
                    <a:pt x="202028" y="55718"/>
                  </a:lnTo>
                  <a:lnTo>
                    <a:pt x="205511" y="49184"/>
                  </a:lnTo>
                  <a:lnTo>
                    <a:pt x="208994" y="42677"/>
                  </a:lnTo>
                  <a:lnTo>
                    <a:pt x="212478" y="36198"/>
                  </a:lnTo>
                  <a:lnTo>
                    <a:pt x="215961" y="29746"/>
                  </a:lnTo>
                  <a:lnTo>
                    <a:pt x="219444" y="23322"/>
                  </a:lnTo>
                  <a:lnTo>
                    <a:pt x="222927" y="68148"/>
                  </a:lnTo>
                  <a:lnTo>
                    <a:pt x="226411" y="62371"/>
                  </a:lnTo>
                  <a:lnTo>
                    <a:pt x="229894" y="56616"/>
                  </a:lnTo>
                  <a:lnTo>
                    <a:pt x="233377" y="50882"/>
                  </a:lnTo>
                  <a:lnTo>
                    <a:pt x="236860" y="45169"/>
                  </a:lnTo>
                  <a:lnTo>
                    <a:pt x="240344" y="39478"/>
                  </a:lnTo>
                  <a:lnTo>
                    <a:pt x="243827" y="33808"/>
                  </a:lnTo>
                  <a:lnTo>
                    <a:pt x="247310" y="49099"/>
                  </a:lnTo>
                  <a:lnTo>
                    <a:pt x="250793" y="43689"/>
                  </a:lnTo>
                  <a:lnTo>
                    <a:pt x="254277" y="38298"/>
                  </a:lnTo>
                  <a:lnTo>
                    <a:pt x="257760" y="32927"/>
                  </a:lnTo>
                  <a:lnTo>
                    <a:pt x="261243" y="27574"/>
                  </a:lnTo>
                  <a:lnTo>
                    <a:pt x="264726" y="22240"/>
                  </a:lnTo>
                  <a:lnTo>
                    <a:pt x="268210" y="96373"/>
                  </a:lnTo>
                  <a:lnTo>
                    <a:pt x="271693" y="91849"/>
                  </a:lnTo>
                  <a:lnTo>
                    <a:pt x="275176" y="87339"/>
                  </a:lnTo>
                  <a:lnTo>
                    <a:pt x="278659" y="82842"/>
                  </a:lnTo>
                  <a:lnTo>
                    <a:pt x="282143" y="78358"/>
                  </a:lnTo>
                  <a:lnTo>
                    <a:pt x="285626" y="73887"/>
                  </a:lnTo>
                  <a:lnTo>
                    <a:pt x="289109" y="105026"/>
                  </a:lnTo>
                  <a:lnTo>
                    <a:pt x="292592" y="100910"/>
                  </a:lnTo>
                  <a:lnTo>
                    <a:pt x="296075" y="96804"/>
                  </a:lnTo>
                  <a:lnTo>
                    <a:pt x="299559" y="92710"/>
                  </a:lnTo>
                  <a:lnTo>
                    <a:pt x="303042" y="88626"/>
                  </a:lnTo>
                  <a:lnTo>
                    <a:pt x="306525" y="84553"/>
                  </a:lnTo>
                  <a:lnTo>
                    <a:pt x="310008" y="80491"/>
                  </a:lnTo>
                  <a:lnTo>
                    <a:pt x="313492" y="86588"/>
                  </a:lnTo>
                  <a:lnTo>
                    <a:pt x="316975" y="82634"/>
                  </a:lnTo>
                  <a:lnTo>
                    <a:pt x="320458" y="78689"/>
                  </a:lnTo>
                  <a:lnTo>
                    <a:pt x="323941" y="74755"/>
                  </a:lnTo>
                  <a:lnTo>
                    <a:pt x="327425" y="70831"/>
                  </a:lnTo>
                  <a:lnTo>
                    <a:pt x="330908" y="66916"/>
                  </a:lnTo>
                  <a:lnTo>
                    <a:pt x="334391" y="85969"/>
                  </a:lnTo>
                  <a:lnTo>
                    <a:pt x="337874" y="82256"/>
                  </a:lnTo>
                  <a:lnTo>
                    <a:pt x="341358" y="78552"/>
                  </a:lnTo>
                  <a:lnTo>
                    <a:pt x="344841" y="74857"/>
                  </a:lnTo>
                  <a:lnTo>
                    <a:pt x="348324" y="71171"/>
                  </a:lnTo>
                  <a:lnTo>
                    <a:pt x="351807" y="67494"/>
                  </a:lnTo>
                  <a:lnTo>
                    <a:pt x="355291" y="70228"/>
                  </a:lnTo>
                  <a:lnTo>
                    <a:pt x="358774" y="66616"/>
                  </a:lnTo>
                  <a:lnTo>
                    <a:pt x="362257" y="63012"/>
                  </a:lnTo>
                  <a:lnTo>
                    <a:pt x="365740" y="59417"/>
                  </a:lnTo>
                  <a:lnTo>
                    <a:pt x="369224" y="55830"/>
                  </a:lnTo>
                  <a:lnTo>
                    <a:pt x="372707" y="52252"/>
                  </a:lnTo>
                  <a:lnTo>
                    <a:pt x="376190" y="48682"/>
                  </a:lnTo>
                  <a:lnTo>
                    <a:pt x="379673" y="57993"/>
                  </a:lnTo>
                  <a:lnTo>
                    <a:pt x="383157" y="54528"/>
                  </a:lnTo>
                  <a:lnTo>
                    <a:pt x="386640" y="51071"/>
                  </a:lnTo>
                  <a:lnTo>
                    <a:pt x="390123" y="47621"/>
                  </a:lnTo>
                  <a:lnTo>
                    <a:pt x="393606" y="44180"/>
                  </a:lnTo>
                  <a:lnTo>
                    <a:pt x="397090" y="40746"/>
                  </a:lnTo>
                  <a:lnTo>
                    <a:pt x="400573" y="43733"/>
                  </a:lnTo>
                  <a:lnTo>
                    <a:pt x="404056" y="40356"/>
                  </a:lnTo>
                  <a:lnTo>
                    <a:pt x="407539" y="36986"/>
                  </a:lnTo>
                  <a:lnTo>
                    <a:pt x="411023" y="33624"/>
                  </a:lnTo>
                  <a:lnTo>
                    <a:pt x="414506" y="30270"/>
                  </a:lnTo>
                  <a:lnTo>
                    <a:pt x="417989" y="26923"/>
                  </a:lnTo>
                  <a:lnTo>
                    <a:pt x="421472" y="23583"/>
                  </a:lnTo>
                  <a:lnTo>
                    <a:pt x="424956" y="62329"/>
                  </a:lnTo>
                  <a:lnTo>
                    <a:pt x="428439" y="59260"/>
                  </a:lnTo>
                  <a:lnTo>
                    <a:pt x="431922" y="56196"/>
                  </a:lnTo>
                  <a:lnTo>
                    <a:pt x="435405" y="53139"/>
                  </a:lnTo>
                  <a:lnTo>
                    <a:pt x="438889" y="50088"/>
                  </a:lnTo>
                  <a:lnTo>
                    <a:pt x="442372" y="47043"/>
                  </a:lnTo>
                  <a:lnTo>
                    <a:pt x="445855" y="49606"/>
                  </a:lnTo>
                  <a:lnTo>
                    <a:pt x="449338" y="46606"/>
                  </a:lnTo>
                  <a:lnTo>
                    <a:pt x="452822" y="43611"/>
                  </a:lnTo>
                  <a:lnTo>
                    <a:pt x="456305" y="40623"/>
                  </a:lnTo>
                  <a:lnTo>
                    <a:pt x="459788" y="37640"/>
                  </a:lnTo>
                  <a:lnTo>
                    <a:pt x="463271" y="34664"/>
                  </a:lnTo>
                  <a:lnTo>
                    <a:pt x="466755" y="48239"/>
                  </a:lnTo>
                  <a:lnTo>
                    <a:pt x="470238" y="45366"/>
                  </a:lnTo>
                  <a:lnTo>
                    <a:pt x="473721" y="42498"/>
                  </a:lnTo>
                  <a:lnTo>
                    <a:pt x="477204" y="39635"/>
                  </a:lnTo>
                  <a:lnTo>
                    <a:pt x="480688" y="36777"/>
                  </a:lnTo>
                  <a:lnTo>
                    <a:pt x="484171" y="33925"/>
                  </a:lnTo>
                  <a:lnTo>
                    <a:pt x="487654" y="31079"/>
                  </a:lnTo>
                  <a:lnTo>
                    <a:pt x="491137" y="39021"/>
                  </a:lnTo>
                  <a:lnTo>
                    <a:pt x="494621" y="36241"/>
                  </a:lnTo>
                  <a:lnTo>
                    <a:pt x="498104" y="33467"/>
                  </a:lnTo>
                  <a:lnTo>
                    <a:pt x="501587" y="30697"/>
                  </a:lnTo>
                  <a:lnTo>
                    <a:pt x="505070" y="27933"/>
                  </a:lnTo>
                  <a:lnTo>
                    <a:pt x="508554" y="25173"/>
                  </a:lnTo>
                  <a:lnTo>
                    <a:pt x="512037" y="55233"/>
                  </a:lnTo>
                  <a:lnTo>
                    <a:pt x="515520" y="52649"/>
                  </a:lnTo>
                  <a:lnTo>
                    <a:pt x="519003" y="50069"/>
                  </a:lnTo>
                  <a:lnTo>
                    <a:pt x="522487" y="47494"/>
                  </a:lnTo>
                  <a:lnTo>
                    <a:pt x="525970" y="44923"/>
                  </a:lnTo>
                  <a:lnTo>
                    <a:pt x="529453" y="42356"/>
                  </a:lnTo>
                  <a:lnTo>
                    <a:pt x="532936" y="58340"/>
                  </a:lnTo>
                  <a:lnTo>
                    <a:pt x="536420" y="55872"/>
                  </a:lnTo>
                  <a:lnTo>
                    <a:pt x="539903" y="53409"/>
                  </a:lnTo>
                  <a:lnTo>
                    <a:pt x="543386" y="50949"/>
                  </a:lnTo>
                  <a:lnTo>
                    <a:pt x="546869" y="48493"/>
                  </a:lnTo>
                  <a:lnTo>
                    <a:pt x="550353" y="46041"/>
                  </a:lnTo>
                  <a:lnTo>
                    <a:pt x="553836" y="43594"/>
                  </a:lnTo>
                  <a:lnTo>
                    <a:pt x="557319" y="77089"/>
                  </a:lnTo>
                  <a:lnTo>
                    <a:pt x="560802" y="74818"/>
                  </a:lnTo>
                  <a:lnTo>
                    <a:pt x="564286" y="72550"/>
                  </a:lnTo>
                  <a:lnTo>
                    <a:pt x="567769" y="70286"/>
                  </a:lnTo>
                  <a:lnTo>
                    <a:pt x="571252" y="68025"/>
                  </a:lnTo>
                  <a:lnTo>
                    <a:pt x="574735" y="65767"/>
                  </a:lnTo>
                  <a:lnTo>
                    <a:pt x="578218" y="63513"/>
                  </a:lnTo>
                  <a:lnTo>
                    <a:pt x="581702" y="61261"/>
                  </a:lnTo>
                  <a:lnTo>
                    <a:pt x="585185" y="59014"/>
                  </a:lnTo>
                  <a:lnTo>
                    <a:pt x="588668" y="56769"/>
                  </a:lnTo>
                  <a:lnTo>
                    <a:pt x="592151" y="54528"/>
                  </a:lnTo>
                  <a:lnTo>
                    <a:pt x="595635" y="52290"/>
                  </a:lnTo>
                  <a:lnTo>
                    <a:pt x="599118" y="63977"/>
                  </a:lnTo>
                  <a:lnTo>
                    <a:pt x="602601" y="61806"/>
                  </a:lnTo>
                  <a:lnTo>
                    <a:pt x="606084" y="59639"/>
                  </a:lnTo>
                  <a:lnTo>
                    <a:pt x="609568" y="57475"/>
                  </a:lnTo>
                  <a:lnTo>
                    <a:pt x="613051" y="55313"/>
                  </a:lnTo>
                  <a:lnTo>
                    <a:pt x="616534" y="53155"/>
                  </a:lnTo>
                  <a:lnTo>
                    <a:pt x="620017" y="51000"/>
                  </a:lnTo>
                  <a:lnTo>
                    <a:pt x="623501" y="64171"/>
                  </a:lnTo>
                  <a:lnTo>
                    <a:pt x="626984" y="62086"/>
                  </a:lnTo>
                  <a:lnTo>
                    <a:pt x="630467" y="60004"/>
                  </a:lnTo>
                  <a:lnTo>
                    <a:pt x="633950" y="57924"/>
                  </a:lnTo>
                  <a:lnTo>
                    <a:pt x="637434" y="55848"/>
                  </a:lnTo>
                  <a:lnTo>
                    <a:pt x="640917" y="53774"/>
                  </a:lnTo>
                  <a:lnTo>
                    <a:pt x="644400" y="81714"/>
                  </a:lnTo>
                  <a:lnTo>
                    <a:pt x="647883" y="79769"/>
                  </a:lnTo>
                  <a:lnTo>
                    <a:pt x="651367" y="77826"/>
                  </a:lnTo>
                  <a:lnTo>
                    <a:pt x="654850" y="75886"/>
                  </a:lnTo>
                  <a:lnTo>
                    <a:pt x="658333" y="73948"/>
                  </a:lnTo>
                  <a:lnTo>
                    <a:pt x="661816" y="72012"/>
                  </a:lnTo>
                  <a:lnTo>
                    <a:pt x="665300" y="70079"/>
                  </a:lnTo>
                  <a:lnTo>
                    <a:pt x="668783" y="71505"/>
                  </a:lnTo>
                  <a:lnTo>
                    <a:pt x="672266" y="69590"/>
                  </a:lnTo>
                  <a:lnTo>
                    <a:pt x="675749" y="67677"/>
                  </a:lnTo>
                  <a:lnTo>
                    <a:pt x="679233" y="65767"/>
                  </a:lnTo>
                  <a:lnTo>
                    <a:pt x="682716" y="63859"/>
                  </a:lnTo>
                  <a:lnTo>
                    <a:pt x="686199" y="61954"/>
                  </a:lnTo>
                  <a:lnTo>
                    <a:pt x="689682" y="60051"/>
                  </a:lnTo>
                  <a:lnTo>
                    <a:pt x="693166" y="58150"/>
                  </a:lnTo>
                  <a:lnTo>
                    <a:pt x="696649" y="56252"/>
                  </a:lnTo>
                  <a:lnTo>
                    <a:pt x="700132" y="54356"/>
                  </a:lnTo>
                  <a:lnTo>
                    <a:pt x="703615" y="52462"/>
                  </a:lnTo>
                  <a:lnTo>
                    <a:pt x="707099" y="50571"/>
                  </a:lnTo>
                  <a:lnTo>
                    <a:pt x="710582" y="48682"/>
                  </a:lnTo>
                  <a:lnTo>
                    <a:pt x="714065" y="46795"/>
                  </a:lnTo>
                  <a:lnTo>
                    <a:pt x="717548" y="44911"/>
                  </a:lnTo>
                  <a:lnTo>
                    <a:pt x="721032" y="43029"/>
                  </a:lnTo>
                  <a:lnTo>
                    <a:pt x="724515" y="41150"/>
                  </a:lnTo>
                  <a:lnTo>
                    <a:pt x="727998" y="39273"/>
                  </a:lnTo>
                  <a:lnTo>
                    <a:pt x="731481" y="37398"/>
                  </a:lnTo>
                  <a:lnTo>
                    <a:pt x="734965" y="54364"/>
                  </a:lnTo>
                  <a:lnTo>
                    <a:pt x="738448" y="52560"/>
                  </a:lnTo>
                  <a:lnTo>
                    <a:pt x="741931" y="50758"/>
                  </a:lnTo>
                  <a:lnTo>
                    <a:pt x="745414" y="48959"/>
                  </a:lnTo>
                  <a:lnTo>
                    <a:pt x="748898" y="47161"/>
                  </a:lnTo>
                  <a:lnTo>
                    <a:pt x="752381" y="45366"/>
                  </a:lnTo>
                  <a:lnTo>
                    <a:pt x="755864" y="51800"/>
                  </a:lnTo>
                  <a:lnTo>
                    <a:pt x="759347" y="50037"/>
                  </a:lnTo>
                  <a:lnTo>
                    <a:pt x="762831" y="48276"/>
                  </a:lnTo>
                  <a:lnTo>
                    <a:pt x="766314" y="46517"/>
                  </a:lnTo>
                  <a:lnTo>
                    <a:pt x="769797" y="44760"/>
                  </a:lnTo>
                  <a:lnTo>
                    <a:pt x="773280" y="43006"/>
                  </a:lnTo>
                  <a:lnTo>
                    <a:pt x="776764" y="49345"/>
                  </a:lnTo>
                  <a:lnTo>
                    <a:pt x="780247" y="47621"/>
                  </a:lnTo>
                  <a:lnTo>
                    <a:pt x="783730" y="45900"/>
                  </a:lnTo>
                  <a:lnTo>
                    <a:pt x="787213" y="44180"/>
                  </a:lnTo>
                  <a:lnTo>
                    <a:pt x="790697" y="42462"/>
                  </a:lnTo>
                  <a:lnTo>
                    <a:pt x="794180" y="40746"/>
                  </a:lnTo>
                  <a:lnTo>
                    <a:pt x="797663" y="39032"/>
                  </a:lnTo>
                  <a:lnTo>
                    <a:pt x="801146" y="66242"/>
                  </a:lnTo>
                  <a:lnTo>
                    <a:pt x="804630" y="64626"/>
                  </a:lnTo>
                  <a:lnTo>
                    <a:pt x="808113" y="63012"/>
                  </a:lnTo>
                  <a:lnTo>
                    <a:pt x="811596" y="61399"/>
                  </a:lnTo>
                  <a:lnTo>
                    <a:pt x="815079" y="59788"/>
                  </a:lnTo>
                  <a:lnTo>
                    <a:pt x="818563" y="58179"/>
                  </a:lnTo>
                  <a:lnTo>
                    <a:pt x="822046" y="59458"/>
                  </a:lnTo>
                  <a:lnTo>
                    <a:pt x="825529" y="57861"/>
                  </a:lnTo>
                  <a:lnTo>
                    <a:pt x="829012" y="56266"/>
                  </a:lnTo>
                  <a:lnTo>
                    <a:pt x="832496" y="54673"/>
                  </a:lnTo>
                  <a:lnTo>
                    <a:pt x="835979" y="53081"/>
                  </a:lnTo>
                  <a:lnTo>
                    <a:pt x="839462" y="51491"/>
                  </a:lnTo>
                  <a:lnTo>
                    <a:pt x="842945" y="49903"/>
                  </a:lnTo>
                  <a:lnTo>
                    <a:pt x="846429" y="63866"/>
                  </a:lnTo>
                  <a:lnTo>
                    <a:pt x="849912" y="62329"/>
                  </a:lnTo>
                  <a:lnTo>
                    <a:pt x="853395" y="60794"/>
                  </a:lnTo>
                  <a:lnTo>
                    <a:pt x="856878" y="59260"/>
                  </a:lnTo>
                  <a:lnTo>
                    <a:pt x="860361" y="57727"/>
                  </a:lnTo>
                  <a:lnTo>
                    <a:pt x="863845" y="56196"/>
                  </a:lnTo>
                  <a:lnTo>
                    <a:pt x="867328" y="64178"/>
                  </a:lnTo>
                  <a:lnTo>
                    <a:pt x="870811" y="62679"/>
                  </a:lnTo>
                  <a:lnTo>
                    <a:pt x="874294" y="61181"/>
                  </a:lnTo>
                  <a:lnTo>
                    <a:pt x="877778" y="59685"/>
                  </a:lnTo>
                  <a:lnTo>
                    <a:pt x="881261" y="58191"/>
                  </a:lnTo>
                  <a:lnTo>
                    <a:pt x="884744" y="56697"/>
                  </a:lnTo>
                  <a:lnTo>
                    <a:pt x="888227" y="60551"/>
                  </a:lnTo>
                  <a:lnTo>
                    <a:pt x="891711" y="59077"/>
                  </a:lnTo>
                  <a:lnTo>
                    <a:pt x="895194" y="57604"/>
                  </a:lnTo>
                  <a:lnTo>
                    <a:pt x="898677" y="56132"/>
                  </a:lnTo>
                  <a:lnTo>
                    <a:pt x="902160" y="54662"/>
                  </a:lnTo>
                  <a:lnTo>
                    <a:pt x="905644" y="53193"/>
                  </a:lnTo>
                  <a:lnTo>
                    <a:pt x="909127" y="51725"/>
                  </a:lnTo>
                  <a:lnTo>
                    <a:pt x="912610" y="64594"/>
                  </a:lnTo>
                  <a:lnTo>
                    <a:pt x="916093" y="63170"/>
                  </a:lnTo>
                  <a:lnTo>
                    <a:pt x="919577" y="61748"/>
                  </a:lnTo>
                  <a:lnTo>
                    <a:pt x="923060" y="60327"/>
                  </a:lnTo>
                  <a:lnTo>
                    <a:pt x="926543" y="58907"/>
                  </a:lnTo>
                  <a:lnTo>
                    <a:pt x="930026" y="57489"/>
                  </a:lnTo>
                  <a:lnTo>
                    <a:pt x="933510" y="58622"/>
                  </a:lnTo>
                  <a:lnTo>
                    <a:pt x="936993" y="57213"/>
                  </a:lnTo>
                  <a:lnTo>
                    <a:pt x="940476" y="55806"/>
                  </a:lnTo>
                  <a:lnTo>
                    <a:pt x="943959" y="54400"/>
                  </a:lnTo>
                  <a:lnTo>
                    <a:pt x="947443" y="52996"/>
                  </a:lnTo>
                  <a:lnTo>
                    <a:pt x="950926" y="51592"/>
                  </a:lnTo>
                  <a:lnTo>
                    <a:pt x="954409" y="54022"/>
                  </a:lnTo>
                  <a:lnTo>
                    <a:pt x="957892" y="52632"/>
                  </a:lnTo>
                  <a:lnTo>
                    <a:pt x="961376" y="51243"/>
                  </a:lnTo>
                  <a:lnTo>
                    <a:pt x="964859" y="49855"/>
                  </a:lnTo>
                  <a:lnTo>
                    <a:pt x="968342" y="48469"/>
                  </a:lnTo>
                  <a:lnTo>
                    <a:pt x="971825" y="47084"/>
                  </a:lnTo>
                  <a:lnTo>
                    <a:pt x="975309" y="45700"/>
                  </a:lnTo>
                  <a:lnTo>
                    <a:pt x="978792" y="56856"/>
                  </a:lnTo>
                  <a:lnTo>
                    <a:pt x="982275" y="55508"/>
                  </a:lnTo>
                  <a:lnTo>
                    <a:pt x="985758" y="54161"/>
                  </a:lnTo>
                  <a:lnTo>
                    <a:pt x="989242" y="52815"/>
                  </a:lnTo>
                  <a:lnTo>
                    <a:pt x="992725" y="51471"/>
                  </a:lnTo>
                  <a:lnTo>
                    <a:pt x="996208" y="50127"/>
                  </a:lnTo>
                  <a:lnTo>
                    <a:pt x="999691" y="72228"/>
                  </a:lnTo>
                  <a:lnTo>
                    <a:pt x="1003175" y="70949"/>
                  </a:lnTo>
                  <a:lnTo>
                    <a:pt x="1006658" y="69671"/>
                  </a:lnTo>
                  <a:lnTo>
                    <a:pt x="1010141" y="68393"/>
                  </a:lnTo>
                  <a:lnTo>
                    <a:pt x="1013624" y="67117"/>
                  </a:lnTo>
                  <a:lnTo>
                    <a:pt x="1017108" y="65842"/>
                  </a:lnTo>
                  <a:lnTo>
                    <a:pt x="1020591" y="65692"/>
                  </a:lnTo>
                  <a:lnTo>
                    <a:pt x="1024074" y="64422"/>
                  </a:lnTo>
                  <a:lnTo>
                    <a:pt x="1027557" y="63153"/>
                  </a:lnTo>
                  <a:lnTo>
                    <a:pt x="1031041" y="61885"/>
                  </a:lnTo>
                  <a:lnTo>
                    <a:pt x="1034524" y="60618"/>
                  </a:lnTo>
                  <a:lnTo>
                    <a:pt x="1038007" y="59352"/>
                  </a:lnTo>
                  <a:lnTo>
                    <a:pt x="1041490" y="58087"/>
                  </a:lnTo>
                  <a:lnTo>
                    <a:pt x="1044974" y="57962"/>
                  </a:lnTo>
                  <a:lnTo>
                    <a:pt x="1048457" y="56702"/>
                  </a:lnTo>
                  <a:lnTo>
                    <a:pt x="1051940" y="55443"/>
                  </a:lnTo>
                  <a:lnTo>
                    <a:pt x="1055423" y="54185"/>
                  </a:lnTo>
                  <a:lnTo>
                    <a:pt x="1058907" y="52928"/>
                  </a:lnTo>
                  <a:lnTo>
                    <a:pt x="1062390" y="51672"/>
                  </a:lnTo>
                  <a:lnTo>
                    <a:pt x="1065873" y="71276"/>
                  </a:lnTo>
                  <a:lnTo>
                    <a:pt x="1069356" y="70074"/>
                  </a:lnTo>
                  <a:lnTo>
                    <a:pt x="1072840" y="68872"/>
                  </a:lnTo>
                  <a:lnTo>
                    <a:pt x="1076323" y="67672"/>
                  </a:lnTo>
                  <a:lnTo>
                    <a:pt x="1079806" y="66472"/>
                  </a:lnTo>
                  <a:lnTo>
                    <a:pt x="1083289" y="65274"/>
                  </a:lnTo>
                  <a:lnTo>
                    <a:pt x="1086773" y="64076"/>
                  </a:lnTo>
                  <a:lnTo>
                    <a:pt x="1090256" y="67092"/>
                  </a:lnTo>
                  <a:lnTo>
                    <a:pt x="1093739" y="65906"/>
                  </a:lnTo>
                  <a:lnTo>
                    <a:pt x="1097222" y="64722"/>
                  </a:lnTo>
                  <a:lnTo>
                    <a:pt x="1100706" y="63538"/>
                  </a:lnTo>
                  <a:lnTo>
                    <a:pt x="1104189" y="62355"/>
                  </a:lnTo>
                  <a:lnTo>
                    <a:pt x="1107672" y="61173"/>
                  </a:lnTo>
                  <a:lnTo>
                    <a:pt x="1111155" y="66247"/>
                  </a:lnTo>
                  <a:lnTo>
                    <a:pt x="1114639" y="65082"/>
                  </a:lnTo>
                  <a:lnTo>
                    <a:pt x="1118122" y="63917"/>
                  </a:lnTo>
                  <a:lnTo>
                    <a:pt x="1121605" y="62753"/>
                  </a:lnTo>
                  <a:lnTo>
                    <a:pt x="1125088" y="61591"/>
                  </a:lnTo>
                  <a:lnTo>
                    <a:pt x="1128572" y="60429"/>
                  </a:lnTo>
                  <a:lnTo>
                    <a:pt x="1132055" y="69440"/>
                  </a:lnTo>
                  <a:lnTo>
                    <a:pt x="1135538" y="68304"/>
                  </a:lnTo>
                  <a:lnTo>
                    <a:pt x="1139021" y="67169"/>
                  </a:lnTo>
                  <a:lnTo>
                    <a:pt x="1142505" y="66034"/>
                  </a:lnTo>
                  <a:lnTo>
                    <a:pt x="1145988" y="64900"/>
                  </a:lnTo>
                  <a:lnTo>
                    <a:pt x="1149471" y="63767"/>
                  </a:lnTo>
                  <a:lnTo>
                    <a:pt x="1152954" y="62635"/>
                  </a:lnTo>
                  <a:lnTo>
                    <a:pt x="1156437" y="65503"/>
                  </a:lnTo>
                  <a:lnTo>
                    <a:pt x="1159921" y="64382"/>
                  </a:lnTo>
                  <a:lnTo>
                    <a:pt x="1163404" y="63261"/>
                  </a:lnTo>
                  <a:lnTo>
                    <a:pt x="1166887" y="62141"/>
                  </a:lnTo>
                  <a:lnTo>
                    <a:pt x="1170370" y="61022"/>
                  </a:lnTo>
                  <a:lnTo>
                    <a:pt x="1173854" y="59904"/>
                  </a:lnTo>
                  <a:lnTo>
                    <a:pt x="1177337" y="60785"/>
                  </a:lnTo>
                  <a:lnTo>
                    <a:pt x="1180820" y="59673"/>
                  </a:lnTo>
                  <a:lnTo>
                    <a:pt x="1184303" y="58562"/>
                  </a:lnTo>
                  <a:lnTo>
                    <a:pt x="1187787" y="57452"/>
                  </a:lnTo>
                  <a:lnTo>
                    <a:pt x="1191270" y="56342"/>
                  </a:lnTo>
                  <a:lnTo>
                    <a:pt x="1194753" y="55233"/>
                  </a:lnTo>
                  <a:lnTo>
                    <a:pt x="1198236" y="60090"/>
                  </a:lnTo>
                  <a:lnTo>
                    <a:pt x="1201720" y="58996"/>
                  </a:lnTo>
                  <a:lnTo>
                    <a:pt x="1205203" y="57903"/>
                  </a:lnTo>
                  <a:lnTo>
                    <a:pt x="1208686" y="56810"/>
                  </a:lnTo>
                  <a:lnTo>
                    <a:pt x="1212169" y="55718"/>
                  </a:lnTo>
                  <a:lnTo>
                    <a:pt x="1215653" y="54627"/>
                  </a:lnTo>
                  <a:lnTo>
                    <a:pt x="1219136" y="53537"/>
                  </a:lnTo>
                  <a:lnTo>
                    <a:pt x="1222619" y="52447"/>
                  </a:lnTo>
                  <a:lnTo>
                    <a:pt x="1226102" y="51359"/>
                  </a:lnTo>
                  <a:lnTo>
                    <a:pt x="1229586" y="50271"/>
                  </a:lnTo>
                  <a:lnTo>
                    <a:pt x="1233069" y="49184"/>
                  </a:lnTo>
                  <a:lnTo>
                    <a:pt x="1236552" y="48097"/>
                  </a:lnTo>
                  <a:lnTo>
                    <a:pt x="1240035" y="47011"/>
                  </a:lnTo>
                  <a:lnTo>
                    <a:pt x="1243519" y="58657"/>
                  </a:lnTo>
                  <a:lnTo>
                    <a:pt x="1247002" y="57600"/>
                  </a:lnTo>
                  <a:lnTo>
                    <a:pt x="1250485" y="56543"/>
                  </a:lnTo>
                  <a:lnTo>
                    <a:pt x="1253968" y="55487"/>
                  </a:lnTo>
                  <a:lnTo>
                    <a:pt x="1257452" y="54432"/>
                  </a:lnTo>
                  <a:lnTo>
                    <a:pt x="1260935" y="53378"/>
                  </a:lnTo>
                  <a:lnTo>
                    <a:pt x="1264418" y="52324"/>
                  </a:lnTo>
                  <a:lnTo>
                    <a:pt x="1267901" y="52234"/>
                  </a:lnTo>
                  <a:lnTo>
                    <a:pt x="1271385" y="51184"/>
                  </a:lnTo>
                  <a:lnTo>
                    <a:pt x="1274868" y="50134"/>
                  </a:lnTo>
                  <a:lnTo>
                    <a:pt x="1278351" y="49085"/>
                  </a:lnTo>
                  <a:lnTo>
                    <a:pt x="1281834" y="48037"/>
                  </a:lnTo>
                  <a:lnTo>
                    <a:pt x="1285318" y="46990"/>
                  </a:lnTo>
                  <a:lnTo>
                    <a:pt x="1288801" y="45943"/>
                  </a:lnTo>
                  <a:lnTo>
                    <a:pt x="1292284" y="44897"/>
                  </a:lnTo>
                  <a:lnTo>
                    <a:pt x="1295767" y="43852"/>
                  </a:lnTo>
                  <a:lnTo>
                    <a:pt x="1299251" y="42807"/>
                  </a:lnTo>
                  <a:lnTo>
                    <a:pt x="1302734" y="41763"/>
                  </a:lnTo>
                  <a:lnTo>
                    <a:pt x="1306217" y="40720"/>
                  </a:lnTo>
                  <a:lnTo>
                    <a:pt x="1309700" y="46465"/>
                  </a:lnTo>
                  <a:lnTo>
                    <a:pt x="1313184" y="45437"/>
                  </a:lnTo>
                  <a:lnTo>
                    <a:pt x="1316667" y="44409"/>
                  </a:lnTo>
                  <a:lnTo>
                    <a:pt x="1320150" y="43382"/>
                  </a:lnTo>
                  <a:lnTo>
                    <a:pt x="1323633" y="42356"/>
                  </a:lnTo>
                  <a:lnTo>
                    <a:pt x="1327117" y="41331"/>
                  </a:lnTo>
                  <a:lnTo>
                    <a:pt x="1330600" y="40306"/>
                  </a:lnTo>
                  <a:lnTo>
                    <a:pt x="1334083" y="40374"/>
                  </a:lnTo>
                  <a:lnTo>
                    <a:pt x="1337566" y="39504"/>
                  </a:lnTo>
                  <a:lnTo>
                    <a:pt x="1341050" y="38636"/>
                  </a:lnTo>
                  <a:lnTo>
                    <a:pt x="1344533" y="37768"/>
                  </a:lnTo>
                  <a:lnTo>
                    <a:pt x="1348016" y="36902"/>
                  </a:lnTo>
                  <a:lnTo>
                    <a:pt x="1351499" y="36037"/>
                  </a:lnTo>
                  <a:lnTo>
                    <a:pt x="1354983" y="37996"/>
                  </a:lnTo>
                  <a:lnTo>
                    <a:pt x="1358466" y="36986"/>
                  </a:lnTo>
                  <a:lnTo>
                    <a:pt x="1361949" y="35977"/>
                  </a:lnTo>
                  <a:lnTo>
                    <a:pt x="1365432" y="34968"/>
                  </a:lnTo>
                  <a:lnTo>
                    <a:pt x="1368916" y="33960"/>
                  </a:lnTo>
                  <a:lnTo>
                    <a:pt x="1372399" y="32953"/>
                  </a:lnTo>
                  <a:lnTo>
                    <a:pt x="1375882" y="35792"/>
                  </a:lnTo>
                  <a:lnTo>
                    <a:pt x="1379365" y="34793"/>
                  </a:lnTo>
                  <a:lnTo>
                    <a:pt x="1382849" y="33795"/>
                  </a:lnTo>
                  <a:lnTo>
                    <a:pt x="1386332" y="32797"/>
                  </a:lnTo>
                  <a:lnTo>
                    <a:pt x="1389815" y="31800"/>
                  </a:lnTo>
                  <a:lnTo>
                    <a:pt x="1393298" y="30804"/>
                  </a:lnTo>
                  <a:lnTo>
                    <a:pt x="1396782" y="29809"/>
                  </a:lnTo>
                  <a:lnTo>
                    <a:pt x="1400265" y="41035"/>
                  </a:lnTo>
                  <a:lnTo>
                    <a:pt x="1403748" y="40064"/>
                  </a:lnTo>
                  <a:lnTo>
                    <a:pt x="1407231" y="39092"/>
                  </a:lnTo>
                  <a:lnTo>
                    <a:pt x="1410715" y="38122"/>
                  </a:lnTo>
                  <a:lnTo>
                    <a:pt x="1414198" y="37152"/>
                  </a:lnTo>
                  <a:lnTo>
                    <a:pt x="1417681" y="36183"/>
                  </a:lnTo>
                  <a:lnTo>
                    <a:pt x="1421164" y="45169"/>
                  </a:lnTo>
                  <a:lnTo>
                    <a:pt x="1424648" y="44219"/>
                  </a:lnTo>
                  <a:lnTo>
                    <a:pt x="1428131" y="43270"/>
                  </a:lnTo>
                  <a:lnTo>
                    <a:pt x="1431614" y="42321"/>
                  </a:lnTo>
                  <a:lnTo>
                    <a:pt x="1435097" y="41373"/>
                  </a:lnTo>
                  <a:lnTo>
                    <a:pt x="1438580" y="40425"/>
                  </a:lnTo>
                  <a:lnTo>
                    <a:pt x="1442064" y="39478"/>
                  </a:lnTo>
                  <a:lnTo>
                    <a:pt x="1445547" y="46458"/>
                  </a:lnTo>
                  <a:lnTo>
                    <a:pt x="1449030" y="45526"/>
                  </a:lnTo>
                  <a:lnTo>
                    <a:pt x="1452513" y="44595"/>
                  </a:lnTo>
                  <a:lnTo>
                    <a:pt x="1455997" y="43665"/>
                  </a:lnTo>
                  <a:lnTo>
                    <a:pt x="1459480" y="42735"/>
                  </a:lnTo>
                  <a:lnTo>
                    <a:pt x="1462963" y="41805"/>
                  </a:lnTo>
                  <a:lnTo>
                    <a:pt x="1466446" y="45207"/>
                  </a:lnTo>
                  <a:lnTo>
                    <a:pt x="1469930" y="44286"/>
                  </a:lnTo>
                  <a:lnTo>
                    <a:pt x="1473413" y="43366"/>
                  </a:lnTo>
                  <a:lnTo>
                    <a:pt x="1476896" y="42447"/>
                  </a:lnTo>
                  <a:lnTo>
                    <a:pt x="1480379" y="41528"/>
                  </a:lnTo>
                  <a:lnTo>
                    <a:pt x="1483863" y="40610"/>
                  </a:lnTo>
                  <a:lnTo>
                    <a:pt x="1487346" y="50685"/>
                  </a:lnTo>
                  <a:lnTo>
                    <a:pt x="1490829" y="49787"/>
                  </a:lnTo>
                  <a:lnTo>
                    <a:pt x="1494312" y="48889"/>
                  </a:lnTo>
                  <a:lnTo>
                    <a:pt x="1497796" y="47992"/>
                  </a:lnTo>
                  <a:lnTo>
                    <a:pt x="1501279" y="47096"/>
                  </a:lnTo>
                  <a:lnTo>
                    <a:pt x="1504762" y="46200"/>
                  </a:lnTo>
                  <a:lnTo>
                    <a:pt x="1508245" y="45304"/>
                  </a:lnTo>
                  <a:lnTo>
                    <a:pt x="1511729" y="55006"/>
                  </a:lnTo>
                  <a:lnTo>
                    <a:pt x="1515212" y="54130"/>
                  </a:lnTo>
                  <a:lnTo>
                    <a:pt x="1518695" y="53254"/>
                  </a:lnTo>
                  <a:lnTo>
                    <a:pt x="1522178" y="52379"/>
                  </a:lnTo>
                  <a:lnTo>
                    <a:pt x="1525662" y="51504"/>
                  </a:lnTo>
                  <a:lnTo>
                    <a:pt x="1529145" y="50630"/>
                  </a:lnTo>
                  <a:lnTo>
                    <a:pt x="1532628" y="49757"/>
                  </a:lnTo>
                  <a:lnTo>
                    <a:pt x="1536111" y="48883"/>
                  </a:lnTo>
                  <a:lnTo>
                    <a:pt x="1539595" y="48011"/>
                  </a:lnTo>
                  <a:lnTo>
                    <a:pt x="1543078" y="47139"/>
                  </a:lnTo>
                  <a:lnTo>
                    <a:pt x="1546561" y="46267"/>
                  </a:lnTo>
                  <a:lnTo>
                    <a:pt x="1550044" y="45396"/>
                  </a:lnTo>
                  <a:lnTo>
                    <a:pt x="1553528" y="69079"/>
                  </a:lnTo>
                  <a:lnTo>
                    <a:pt x="1557011" y="68251"/>
                  </a:lnTo>
                  <a:lnTo>
                    <a:pt x="1560494" y="67422"/>
                  </a:lnTo>
                  <a:lnTo>
                    <a:pt x="1563977" y="66594"/>
                  </a:lnTo>
                  <a:lnTo>
                    <a:pt x="1567461" y="65767"/>
                  </a:lnTo>
                  <a:lnTo>
                    <a:pt x="1570944" y="64940"/>
                  </a:lnTo>
                  <a:lnTo>
                    <a:pt x="1574427" y="64113"/>
                  </a:lnTo>
                  <a:lnTo>
                    <a:pt x="1577910" y="69076"/>
                  </a:lnTo>
                  <a:lnTo>
                    <a:pt x="1581394" y="68260"/>
                  </a:lnTo>
                  <a:lnTo>
                    <a:pt x="1584877" y="67445"/>
                  </a:lnTo>
                  <a:lnTo>
                    <a:pt x="1588360" y="66630"/>
                  </a:lnTo>
                  <a:lnTo>
                    <a:pt x="1591843" y="65815"/>
                  </a:lnTo>
                  <a:lnTo>
                    <a:pt x="1595327" y="65001"/>
                  </a:lnTo>
                  <a:lnTo>
                    <a:pt x="1598810" y="64187"/>
                  </a:lnTo>
                  <a:lnTo>
                    <a:pt x="1602293" y="63373"/>
                  </a:lnTo>
                  <a:lnTo>
                    <a:pt x="1605776" y="62560"/>
                  </a:lnTo>
                  <a:lnTo>
                    <a:pt x="1609260" y="61748"/>
                  </a:lnTo>
                  <a:lnTo>
                    <a:pt x="1612743" y="60936"/>
                  </a:lnTo>
                  <a:lnTo>
                    <a:pt x="1616226" y="60124"/>
                  </a:lnTo>
                  <a:lnTo>
                    <a:pt x="1619709" y="63637"/>
                  </a:lnTo>
                  <a:lnTo>
                    <a:pt x="1623193" y="62833"/>
                  </a:lnTo>
                  <a:lnTo>
                    <a:pt x="1626676" y="62030"/>
                  </a:lnTo>
                  <a:lnTo>
                    <a:pt x="1630159" y="61227"/>
                  </a:lnTo>
                  <a:lnTo>
                    <a:pt x="1633642" y="60425"/>
                  </a:lnTo>
                  <a:lnTo>
                    <a:pt x="1637126" y="59622"/>
                  </a:lnTo>
                  <a:lnTo>
                    <a:pt x="1640609" y="58821"/>
                  </a:lnTo>
                  <a:lnTo>
                    <a:pt x="1644092" y="60887"/>
                  </a:lnTo>
                  <a:lnTo>
                    <a:pt x="1647575" y="60090"/>
                  </a:lnTo>
                  <a:lnTo>
                    <a:pt x="1651059" y="59294"/>
                  </a:lnTo>
                  <a:lnTo>
                    <a:pt x="1654542" y="58499"/>
                  </a:lnTo>
                  <a:lnTo>
                    <a:pt x="1658025" y="57704"/>
                  </a:lnTo>
                  <a:lnTo>
                    <a:pt x="1661508" y="56909"/>
                  </a:lnTo>
                  <a:lnTo>
                    <a:pt x="1664992" y="63880"/>
                  </a:lnTo>
                  <a:lnTo>
                    <a:pt x="1668475" y="63099"/>
                  </a:lnTo>
                  <a:lnTo>
                    <a:pt x="1671958" y="62318"/>
                  </a:lnTo>
                  <a:lnTo>
                    <a:pt x="1675441" y="61537"/>
                  </a:lnTo>
                  <a:lnTo>
                    <a:pt x="1678925" y="60757"/>
                  </a:lnTo>
                  <a:lnTo>
                    <a:pt x="1682408" y="59977"/>
                  </a:lnTo>
                  <a:lnTo>
                    <a:pt x="1685891" y="59197"/>
                  </a:lnTo>
                  <a:lnTo>
                    <a:pt x="1689374" y="63953"/>
                  </a:lnTo>
                  <a:lnTo>
                    <a:pt x="1692858" y="63183"/>
                  </a:lnTo>
                  <a:lnTo>
                    <a:pt x="1696341" y="62413"/>
                  </a:lnTo>
                  <a:lnTo>
                    <a:pt x="1699824" y="61644"/>
                  </a:lnTo>
                  <a:lnTo>
                    <a:pt x="1703307" y="60875"/>
                  </a:lnTo>
                  <a:lnTo>
                    <a:pt x="1706791" y="60106"/>
                  </a:lnTo>
                  <a:lnTo>
                    <a:pt x="1710274" y="60026"/>
                  </a:lnTo>
                  <a:lnTo>
                    <a:pt x="1713757" y="59260"/>
                  </a:lnTo>
                  <a:lnTo>
                    <a:pt x="1717240" y="58493"/>
                  </a:lnTo>
                  <a:lnTo>
                    <a:pt x="1720723" y="57727"/>
                  </a:lnTo>
                  <a:lnTo>
                    <a:pt x="1724207" y="56962"/>
                  </a:lnTo>
                  <a:lnTo>
                    <a:pt x="1727690" y="56196"/>
                  </a:lnTo>
                  <a:lnTo>
                    <a:pt x="1731173" y="61585"/>
                  </a:lnTo>
                  <a:lnTo>
                    <a:pt x="1734656" y="60829"/>
                  </a:lnTo>
                  <a:lnTo>
                    <a:pt x="1738140" y="60075"/>
                  </a:lnTo>
                  <a:lnTo>
                    <a:pt x="1741623" y="59320"/>
                  </a:lnTo>
                  <a:lnTo>
                    <a:pt x="1745106" y="58566"/>
                  </a:lnTo>
                  <a:lnTo>
                    <a:pt x="1748589" y="57812"/>
                  </a:lnTo>
                  <a:lnTo>
                    <a:pt x="1752073" y="57059"/>
                  </a:lnTo>
                  <a:lnTo>
                    <a:pt x="1755556" y="57664"/>
                  </a:lnTo>
                  <a:lnTo>
                    <a:pt x="1759039" y="56914"/>
                  </a:lnTo>
                  <a:lnTo>
                    <a:pt x="1762522" y="56163"/>
                  </a:lnTo>
                  <a:lnTo>
                    <a:pt x="1766006" y="55414"/>
                  </a:lnTo>
                  <a:lnTo>
                    <a:pt x="1769489" y="54664"/>
                  </a:lnTo>
                  <a:lnTo>
                    <a:pt x="1772972" y="53915"/>
                  </a:lnTo>
                  <a:lnTo>
                    <a:pt x="1776455" y="70857"/>
                  </a:lnTo>
                  <a:lnTo>
                    <a:pt x="1779939" y="70135"/>
                  </a:lnTo>
                  <a:lnTo>
                    <a:pt x="1783422" y="69413"/>
                  </a:lnTo>
                  <a:lnTo>
                    <a:pt x="1786905" y="68692"/>
                  </a:lnTo>
                  <a:lnTo>
                    <a:pt x="1790388" y="67971"/>
                  </a:lnTo>
                  <a:lnTo>
                    <a:pt x="1793872" y="67250"/>
                  </a:lnTo>
                  <a:lnTo>
                    <a:pt x="1797355" y="72778"/>
                  </a:lnTo>
                  <a:lnTo>
                    <a:pt x="1800838" y="72067"/>
                  </a:lnTo>
                  <a:lnTo>
                    <a:pt x="1804321" y="71357"/>
                  </a:lnTo>
                  <a:lnTo>
                    <a:pt x="1807805" y="70646"/>
                  </a:lnTo>
                  <a:lnTo>
                    <a:pt x="1811288" y="69937"/>
                  </a:lnTo>
                  <a:lnTo>
                    <a:pt x="1814771" y="69227"/>
                  </a:lnTo>
                  <a:lnTo>
                    <a:pt x="1818254" y="68518"/>
                  </a:lnTo>
                  <a:lnTo>
                    <a:pt x="1821738" y="68430"/>
                  </a:lnTo>
                  <a:lnTo>
                    <a:pt x="1825221" y="67722"/>
                  </a:lnTo>
                  <a:lnTo>
                    <a:pt x="1828704" y="67015"/>
                  </a:lnTo>
                  <a:lnTo>
                    <a:pt x="1832187" y="66307"/>
                  </a:lnTo>
                  <a:lnTo>
                    <a:pt x="1835671" y="65601"/>
                  </a:lnTo>
                  <a:lnTo>
                    <a:pt x="1839154" y="64894"/>
                  </a:lnTo>
                  <a:lnTo>
                    <a:pt x="1842637" y="70353"/>
                  </a:lnTo>
                  <a:lnTo>
                    <a:pt x="1846120" y="69656"/>
                  </a:lnTo>
                  <a:lnTo>
                    <a:pt x="1849604" y="68959"/>
                  </a:lnTo>
                  <a:lnTo>
                    <a:pt x="1853087" y="68263"/>
                  </a:lnTo>
                  <a:lnTo>
                    <a:pt x="1856570" y="67567"/>
                  </a:lnTo>
                  <a:lnTo>
                    <a:pt x="1860053" y="66871"/>
                  </a:lnTo>
                  <a:lnTo>
                    <a:pt x="1863537" y="66176"/>
                  </a:lnTo>
                  <a:lnTo>
                    <a:pt x="1867020" y="65574"/>
                  </a:lnTo>
                  <a:lnTo>
                    <a:pt x="1870503" y="64976"/>
                  </a:lnTo>
                  <a:lnTo>
                    <a:pt x="1873986" y="64378"/>
                  </a:lnTo>
                  <a:lnTo>
                    <a:pt x="1877470" y="63781"/>
                  </a:lnTo>
                  <a:lnTo>
                    <a:pt x="1880953" y="63184"/>
                  </a:lnTo>
                  <a:lnTo>
                    <a:pt x="1884436" y="62588"/>
                  </a:lnTo>
                  <a:lnTo>
                    <a:pt x="1887919" y="65605"/>
                  </a:lnTo>
                  <a:lnTo>
                    <a:pt x="1891403" y="64918"/>
                  </a:lnTo>
                  <a:lnTo>
                    <a:pt x="1894886" y="64232"/>
                  </a:lnTo>
                  <a:lnTo>
                    <a:pt x="1898369" y="63546"/>
                  </a:lnTo>
                  <a:lnTo>
                    <a:pt x="1901852" y="62860"/>
                  </a:lnTo>
                  <a:lnTo>
                    <a:pt x="1905336" y="62174"/>
                  </a:lnTo>
                  <a:lnTo>
                    <a:pt x="1908819" y="62099"/>
                  </a:lnTo>
                  <a:lnTo>
                    <a:pt x="1912302" y="61415"/>
                  </a:lnTo>
                  <a:lnTo>
                    <a:pt x="1915785" y="60731"/>
                  </a:lnTo>
                  <a:lnTo>
                    <a:pt x="1919269" y="60048"/>
                  </a:lnTo>
                  <a:lnTo>
                    <a:pt x="1922752" y="59364"/>
                  </a:lnTo>
                  <a:lnTo>
                    <a:pt x="1926235" y="58681"/>
                  </a:lnTo>
                  <a:lnTo>
                    <a:pt x="1929718" y="57999"/>
                  </a:lnTo>
                  <a:lnTo>
                    <a:pt x="1933202" y="59155"/>
                  </a:lnTo>
                  <a:lnTo>
                    <a:pt x="1936685" y="58476"/>
                  </a:lnTo>
                  <a:lnTo>
                    <a:pt x="1940168" y="57797"/>
                  </a:lnTo>
                  <a:lnTo>
                    <a:pt x="1943651" y="57118"/>
                  </a:lnTo>
                  <a:lnTo>
                    <a:pt x="1947135" y="56439"/>
                  </a:lnTo>
                  <a:lnTo>
                    <a:pt x="1950618" y="55761"/>
                  </a:lnTo>
                  <a:lnTo>
                    <a:pt x="1954101" y="60551"/>
                  </a:lnTo>
                  <a:lnTo>
                    <a:pt x="1957584" y="59881"/>
                  </a:lnTo>
                  <a:lnTo>
                    <a:pt x="1961068" y="59211"/>
                  </a:lnTo>
                  <a:lnTo>
                    <a:pt x="1964551" y="58541"/>
                  </a:lnTo>
                  <a:lnTo>
                    <a:pt x="1968034" y="57871"/>
                  </a:lnTo>
                  <a:lnTo>
                    <a:pt x="1971517" y="57202"/>
                  </a:lnTo>
                  <a:lnTo>
                    <a:pt x="1975001" y="56533"/>
                  </a:lnTo>
                  <a:lnTo>
                    <a:pt x="1978484" y="55864"/>
                  </a:lnTo>
                  <a:lnTo>
                    <a:pt x="1981967" y="55196"/>
                  </a:lnTo>
                  <a:lnTo>
                    <a:pt x="1985450" y="54528"/>
                  </a:lnTo>
                  <a:lnTo>
                    <a:pt x="1988934" y="53860"/>
                  </a:lnTo>
                  <a:lnTo>
                    <a:pt x="1992417" y="53193"/>
                  </a:lnTo>
                  <a:lnTo>
                    <a:pt x="1995900" y="52526"/>
                  </a:lnTo>
                  <a:lnTo>
                    <a:pt x="1999383" y="69997"/>
                  </a:lnTo>
                  <a:lnTo>
                    <a:pt x="2002867" y="69354"/>
                  </a:lnTo>
                  <a:lnTo>
                    <a:pt x="2006350" y="68712"/>
                  </a:lnTo>
                  <a:lnTo>
                    <a:pt x="2009833" y="68069"/>
                  </a:lnTo>
                  <a:lnTo>
                    <a:pt x="2013316" y="67427"/>
                  </a:lnTo>
                  <a:lnTo>
                    <a:pt x="2016799" y="66786"/>
                  </a:lnTo>
                  <a:lnTo>
                    <a:pt x="2020283" y="66144"/>
                  </a:lnTo>
                  <a:lnTo>
                    <a:pt x="2023766" y="65503"/>
                  </a:lnTo>
                  <a:lnTo>
                    <a:pt x="2027249" y="64862"/>
                  </a:lnTo>
                  <a:lnTo>
                    <a:pt x="2030732" y="64221"/>
                  </a:lnTo>
                  <a:lnTo>
                    <a:pt x="2034216" y="63581"/>
                  </a:lnTo>
                  <a:lnTo>
                    <a:pt x="2037699" y="62941"/>
                  </a:lnTo>
                  <a:lnTo>
                    <a:pt x="2041182" y="71772"/>
                  </a:lnTo>
                  <a:lnTo>
                    <a:pt x="2044665" y="71144"/>
                  </a:lnTo>
                  <a:lnTo>
                    <a:pt x="2048149" y="70517"/>
                  </a:lnTo>
                  <a:lnTo>
                    <a:pt x="2051632" y="69890"/>
                  </a:lnTo>
                  <a:lnTo>
                    <a:pt x="2055115" y="69264"/>
                  </a:lnTo>
                  <a:lnTo>
                    <a:pt x="2058598" y="68637"/>
                  </a:lnTo>
                  <a:lnTo>
                    <a:pt x="2062082" y="68011"/>
                  </a:lnTo>
                  <a:lnTo>
                    <a:pt x="2065565" y="73880"/>
                  </a:lnTo>
                  <a:lnTo>
                    <a:pt x="2069048" y="73263"/>
                  </a:lnTo>
                  <a:lnTo>
                    <a:pt x="2072531" y="72646"/>
                  </a:lnTo>
                  <a:lnTo>
                    <a:pt x="2076015" y="72029"/>
                  </a:lnTo>
                  <a:lnTo>
                    <a:pt x="2079498" y="71413"/>
                  </a:lnTo>
                  <a:lnTo>
                    <a:pt x="2082981" y="70796"/>
                  </a:lnTo>
                  <a:lnTo>
                    <a:pt x="2086464" y="70717"/>
                  </a:lnTo>
                  <a:lnTo>
                    <a:pt x="2089948" y="70102"/>
                  </a:lnTo>
                  <a:lnTo>
                    <a:pt x="2093431" y="69487"/>
                  </a:lnTo>
                  <a:lnTo>
                    <a:pt x="2096914" y="68872"/>
                  </a:lnTo>
                  <a:lnTo>
                    <a:pt x="2100397" y="68258"/>
                  </a:lnTo>
                  <a:lnTo>
                    <a:pt x="2103881" y="67644"/>
                  </a:lnTo>
                  <a:lnTo>
                    <a:pt x="2107364" y="67030"/>
                  </a:lnTo>
                  <a:lnTo>
                    <a:pt x="2110847" y="75924"/>
                  </a:lnTo>
                  <a:lnTo>
                    <a:pt x="2114330" y="75323"/>
                  </a:lnTo>
                  <a:lnTo>
                    <a:pt x="2117814" y="74722"/>
                  </a:lnTo>
                  <a:lnTo>
                    <a:pt x="2121297" y="74121"/>
                  </a:lnTo>
                  <a:lnTo>
                    <a:pt x="2124780" y="73520"/>
                  </a:lnTo>
                  <a:lnTo>
                    <a:pt x="2128263" y="72919"/>
                  </a:lnTo>
                  <a:lnTo>
                    <a:pt x="2131747" y="77457"/>
                  </a:lnTo>
                  <a:lnTo>
                    <a:pt x="2135230" y="76864"/>
                  </a:lnTo>
                  <a:lnTo>
                    <a:pt x="2138713" y="76270"/>
                  </a:lnTo>
                  <a:lnTo>
                    <a:pt x="2142196" y="75677"/>
                  </a:lnTo>
                  <a:lnTo>
                    <a:pt x="2145680" y="75084"/>
                  </a:lnTo>
                  <a:lnTo>
                    <a:pt x="2149163" y="74492"/>
                  </a:lnTo>
                  <a:lnTo>
                    <a:pt x="2152646" y="74410"/>
                  </a:lnTo>
                  <a:lnTo>
                    <a:pt x="2156129" y="73818"/>
                  </a:lnTo>
                  <a:lnTo>
                    <a:pt x="2159613" y="73227"/>
                  </a:lnTo>
                  <a:lnTo>
                    <a:pt x="2163096" y="72636"/>
                  </a:lnTo>
                  <a:lnTo>
                    <a:pt x="2166579" y="72045"/>
                  </a:lnTo>
                  <a:lnTo>
                    <a:pt x="2170062" y="71454"/>
                  </a:lnTo>
                  <a:lnTo>
                    <a:pt x="2173546" y="70863"/>
                  </a:lnTo>
                  <a:lnTo>
                    <a:pt x="2177029" y="73843"/>
                  </a:lnTo>
                  <a:lnTo>
                    <a:pt x="2180512" y="73258"/>
                  </a:lnTo>
                  <a:lnTo>
                    <a:pt x="2183995" y="72672"/>
                  </a:lnTo>
                  <a:lnTo>
                    <a:pt x="2187479" y="72087"/>
                  </a:lnTo>
                  <a:lnTo>
                    <a:pt x="2190962" y="71502"/>
                  </a:lnTo>
                  <a:lnTo>
                    <a:pt x="2194445" y="70917"/>
                  </a:lnTo>
                  <a:lnTo>
                    <a:pt x="2197928" y="70841"/>
                  </a:lnTo>
                  <a:lnTo>
                    <a:pt x="2201412" y="70258"/>
                  </a:lnTo>
                  <a:lnTo>
                    <a:pt x="2204895" y="69674"/>
                  </a:lnTo>
                  <a:lnTo>
                    <a:pt x="2208378" y="69091"/>
                  </a:lnTo>
                  <a:lnTo>
                    <a:pt x="2211861" y="68508"/>
                  </a:lnTo>
                  <a:lnTo>
                    <a:pt x="2215345" y="67925"/>
                  </a:lnTo>
                  <a:lnTo>
                    <a:pt x="2218828" y="75375"/>
                  </a:lnTo>
                  <a:lnTo>
                    <a:pt x="2222311" y="74803"/>
                  </a:lnTo>
                  <a:lnTo>
                    <a:pt x="2225794" y="74230"/>
                  </a:lnTo>
                  <a:lnTo>
                    <a:pt x="2229278" y="73658"/>
                  </a:lnTo>
                  <a:lnTo>
                    <a:pt x="2232761" y="73085"/>
                  </a:lnTo>
                  <a:lnTo>
                    <a:pt x="2236244" y="72513"/>
                  </a:lnTo>
                  <a:lnTo>
                    <a:pt x="2239727" y="71942"/>
                  </a:lnTo>
                  <a:lnTo>
                    <a:pt x="2243211" y="72855"/>
                  </a:lnTo>
                  <a:lnTo>
                    <a:pt x="2246694" y="72285"/>
                  </a:lnTo>
                  <a:lnTo>
                    <a:pt x="2250177" y="71716"/>
                  </a:lnTo>
                  <a:lnTo>
                    <a:pt x="2253660" y="71147"/>
                  </a:lnTo>
                  <a:lnTo>
                    <a:pt x="2257144" y="70578"/>
                  </a:lnTo>
                  <a:lnTo>
                    <a:pt x="2260627" y="70009"/>
                  </a:lnTo>
                  <a:lnTo>
                    <a:pt x="2264110" y="72399"/>
                  </a:lnTo>
                  <a:lnTo>
                    <a:pt x="2267593" y="71834"/>
                  </a:lnTo>
                  <a:lnTo>
                    <a:pt x="2271077" y="71270"/>
                  </a:lnTo>
                  <a:lnTo>
                    <a:pt x="2274560" y="70705"/>
                  </a:lnTo>
                  <a:lnTo>
                    <a:pt x="2278043" y="70141"/>
                  </a:lnTo>
                  <a:lnTo>
                    <a:pt x="2281526" y="69577"/>
                  </a:lnTo>
                  <a:lnTo>
                    <a:pt x="2285010" y="69013"/>
                  </a:lnTo>
                  <a:lnTo>
                    <a:pt x="2288493" y="71877"/>
                  </a:lnTo>
                  <a:lnTo>
                    <a:pt x="2291976" y="71317"/>
                  </a:lnTo>
                  <a:lnTo>
                    <a:pt x="2295459" y="70758"/>
                  </a:lnTo>
                  <a:lnTo>
                    <a:pt x="2298942" y="70199"/>
                  </a:lnTo>
                  <a:lnTo>
                    <a:pt x="2302426" y="69640"/>
                  </a:lnTo>
                  <a:lnTo>
                    <a:pt x="2305909" y="69082"/>
                  </a:lnTo>
                  <a:lnTo>
                    <a:pt x="2309392" y="69499"/>
                  </a:lnTo>
                  <a:lnTo>
                    <a:pt x="2312875" y="68942"/>
                  </a:lnTo>
                  <a:lnTo>
                    <a:pt x="2316359" y="68385"/>
                  </a:lnTo>
                  <a:lnTo>
                    <a:pt x="2319842" y="67828"/>
                  </a:lnTo>
                  <a:lnTo>
                    <a:pt x="2323325" y="67272"/>
                  </a:lnTo>
                  <a:lnTo>
                    <a:pt x="2326808" y="66715"/>
                  </a:lnTo>
                  <a:lnTo>
                    <a:pt x="2330292" y="66649"/>
                  </a:lnTo>
                  <a:lnTo>
                    <a:pt x="2333775" y="66094"/>
                  </a:lnTo>
                  <a:lnTo>
                    <a:pt x="2337258" y="65538"/>
                  </a:lnTo>
                  <a:lnTo>
                    <a:pt x="2340741" y="64983"/>
                  </a:lnTo>
                  <a:lnTo>
                    <a:pt x="2344225" y="64429"/>
                  </a:lnTo>
                  <a:lnTo>
                    <a:pt x="2347708" y="63874"/>
                  </a:lnTo>
                  <a:lnTo>
                    <a:pt x="2351191" y="63320"/>
                  </a:lnTo>
                  <a:lnTo>
                    <a:pt x="2354674" y="62766"/>
                  </a:lnTo>
                  <a:lnTo>
                    <a:pt x="2358158" y="62212"/>
                  </a:lnTo>
                  <a:lnTo>
                    <a:pt x="2361641" y="61658"/>
                  </a:lnTo>
                  <a:lnTo>
                    <a:pt x="2365124" y="61105"/>
                  </a:lnTo>
                  <a:lnTo>
                    <a:pt x="2368607" y="60551"/>
                  </a:lnTo>
                  <a:lnTo>
                    <a:pt x="2372091" y="59998"/>
                  </a:lnTo>
                  <a:lnTo>
                    <a:pt x="2375574" y="64834"/>
                  </a:lnTo>
                  <a:lnTo>
                    <a:pt x="2379057" y="64287"/>
                  </a:lnTo>
                  <a:lnTo>
                    <a:pt x="2382540" y="63740"/>
                  </a:lnTo>
                  <a:lnTo>
                    <a:pt x="2386024" y="63194"/>
                  </a:lnTo>
                  <a:lnTo>
                    <a:pt x="2389507" y="62648"/>
                  </a:lnTo>
                  <a:lnTo>
                    <a:pt x="2392990" y="62102"/>
                  </a:lnTo>
                  <a:lnTo>
                    <a:pt x="2396473" y="63495"/>
                  </a:lnTo>
                  <a:lnTo>
                    <a:pt x="2399957" y="62952"/>
                  </a:lnTo>
                  <a:lnTo>
                    <a:pt x="2403440" y="62408"/>
                  </a:lnTo>
                  <a:lnTo>
                    <a:pt x="2406923" y="61865"/>
                  </a:lnTo>
                  <a:lnTo>
                    <a:pt x="2410406" y="61322"/>
                  </a:lnTo>
                  <a:lnTo>
                    <a:pt x="2413890" y="60780"/>
                  </a:lnTo>
                  <a:lnTo>
                    <a:pt x="2417373" y="60237"/>
                  </a:lnTo>
                  <a:lnTo>
                    <a:pt x="2420856" y="63550"/>
                  </a:lnTo>
                  <a:lnTo>
                    <a:pt x="2424339" y="63012"/>
                  </a:lnTo>
                  <a:lnTo>
                    <a:pt x="2427823" y="62474"/>
                  </a:lnTo>
                  <a:lnTo>
                    <a:pt x="2431306" y="61937"/>
                  </a:lnTo>
                  <a:lnTo>
                    <a:pt x="2434789" y="61399"/>
                  </a:lnTo>
                  <a:lnTo>
                    <a:pt x="2438272" y="60862"/>
                  </a:lnTo>
                  <a:lnTo>
                    <a:pt x="2441756" y="62239"/>
                  </a:lnTo>
                  <a:lnTo>
                    <a:pt x="2445239" y="61705"/>
                  </a:lnTo>
                  <a:lnTo>
                    <a:pt x="2448722" y="61170"/>
                  </a:lnTo>
                  <a:lnTo>
                    <a:pt x="2452205" y="60636"/>
                  </a:lnTo>
                  <a:lnTo>
                    <a:pt x="2455689" y="60101"/>
                  </a:lnTo>
                  <a:lnTo>
                    <a:pt x="2459172" y="59567"/>
                  </a:lnTo>
                  <a:lnTo>
                    <a:pt x="2462655" y="59034"/>
                  </a:lnTo>
                  <a:lnTo>
                    <a:pt x="2466138" y="61834"/>
                  </a:lnTo>
                  <a:lnTo>
                    <a:pt x="2469622" y="61304"/>
                  </a:lnTo>
                  <a:lnTo>
                    <a:pt x="2473105" y="60774"/>
                  </a:lnTo>
                  <a:lnTo>
                    <a:pt x="2476588" y="60245"/>
                  </a:lnTo>
                  <a:lnTo>
                    <a:pt x="2480071" y="59715"/>
                  </a:lnTo>
                  <a:lnTo>
                    <a:pt x="2483555" y="59186"/>
                  </a:lnTo>
                  <a:lnTo>
                    <a:pt x="2487038" y="61961"/>
                  </a:lnTo>
                  <a:lnTo>
                    <a:pt x="2490521" y="61436"/>
                  </a:lnTo>
                  <a:lnTo>
                    <a:pt x="2494004" y="60910"/>
                  </a:lnTo>
                  <a:lnTo>
                    <a:pt x="2497488" y="60385"/>
                  </a:lnTo>
                  <a:lnTo>
                    <a:pt x="2500971" y="59861"/>
                  </a:lnTo>
                  <a:lnTo>
                    <a:pt x="2504454" y="59336"/>
                  </a:lnTo>
                  <a:lnTo>
                    <a:pt x="2507937" y="62549"/>
                  </a:lnTo>
                  <a:lnTo>
                    <a:pt x="2511421" y="62029"/>
                  </a:lnTo>
                  <a:lnTo>
                    <a:pt x="2514904" y="61509"/>
                  </a:lnTo>
                  <a:lnTo>
                    <a:pt x="2518387" y="60989"/>
                  </a:lnTo>
                  <a:lnTo>
                    <a:pt x="2521870" y="60469"/>
                  </a:lnTo>
                  <a:lnTo>
                    <a:pt x="2525354" y="59950"/>
                  </a:lnTo>
                  <a:lnTo>
                    <a:pt x="2528837" y="59430"/>
                  </a:lnTo>
                  <a:lnTo>
                    <a:pt x="2532320" y="63069"/>
                  </a:lnTo>
                  <a:lnTo>
                    <a:pt x="2535803" y="62554"/>
                  </a:lnTo>
                  <a:lnTo>
                    <a:pt x="2539287" y="62040"/>
                  </a:lnTo>
                  <a:lnTo>
                    <a:pt x="2542770" y="61525"/>
                  </a:lnTo>
                  <a:lnTo>
                    <a:pt x="2546253" y="61011"/>
                  </a:lnTo>
                  <a:lnTo>
                    <a:pt x="2549736" y="60497"/>
                  </a:lnTo>
                  <a:lnTo>
                    <a:pt x="2553220" y="60902"/>
                  </a:lnTo>
                  <a:lnTo>
                    <a:pt x="2556703" y="60389"/>
                  </a:lnTo>
                  <a:lnTo>
                    <a:pt x="2560186" y="59877"/>
                  </a:lnTo>
                  <a:lnTo>
                    <a:pt x="2563669" y="59364"/>
                  </a:lnTo>
                  <a:lnTo>
                    <a:pt x="2567153" y="58852"/>
                  </a:lnTo>
                  <a:lnTo>
                    <a:pt x="2570636" y="58340"/>
                  </a:lnTo>
                  <a:lnTo>
                    <a:pt x="2574119" y="62843"/>
                  </a:lnTo>
                  <a:lnTo>
                    <a:pt x="2577602" y="62336"/>
                  </a:lnTo>
                  <a:lnTo>
                    <a:pt x="2581085" y="61830"/>
                  </a:lnTo>
                  <a:lnTo>
                    <a:pt x="2584569" y="61324"/>
                  </a:lnTo>
                  <a:lnTo>
                    <a:pt x="2588052" y="60818"/>
                  </a:lnTo>
                  <a:lnTo>
                    <a:pt x="2591535" y="60312"/>
                  </a:lnTo>
                  <a:lnTo>
                    <a:pt x="2595018" y="59806"/>
                  </a:lnTo>
                  <a:lnTo>
                    <a:pt x="2598502" y="59300"/>
                  </a:lnTo>
                  <a:lnTo>
                    <a:pt x="2601985" y="58795"/>
                  </a:lnTo>
                  <a:lnTo>
                    <a:pt x="2605468" y="58289"/>
                  </a:lnTo>
                  <a:lnTo>
                    <a:pt x="2608951" y="57784"/>
                  </a:lnTo>
                  <a:lnTo>
                    <a:pt x="2612435" y="57279"/>
                  </a:lnTo>
                  <a:lnTo>
                    <a:pt x="2615918" y="56775"/>
                  </a:lnTo>
                  <a:lnTo>
                    <a:pt x="2619401" y="68256"/>
                  </a:lnTo>
                  <a:lnTo>
                    <a:pt x="2622884" y="67764"/>
                  </a:lnTo>
                  <a:lnTo>
                    <a:pt x="2626368" y="67272"/>
                  </a:lnTo>
                  <a:lnTo>
                    <a:pt x="2629851" y="66780"/>
                  </a:lnTo>
                  <a:lnTo>
                    <a:pt x="2633334" y="66288"/>
                  </a:lnTo>
                  <a:lnTo>
                    <a:pt x="2636817" y="65796"/>
                  </a:lnTo>
                  <a:lnTo>
                    <a:pt x="2640301" y="70876"/>
                  </a:lnTo>
                  <a:lnTo>
                    <a:pt x="2643784" y="70390"/>
                  </a:lnTo>
                  <a:lnTo>
                    <a:pt x="2647267" y="69904"/>
                  </a:lnTo>
                  <a:lnTo>
                    <a:pt x="2650750" y="69418"/>
                  </a:lnTo>
                  <a:lnTo>
                    <a:pt x="2654234" y="68933"/>
                  </a:lnTo>
                  <a:lnTo>
                    <a:pt x="2657717" y="68448"/>
                  </a:lnTo>
                  <a:lnTo>
                    <a:pt x="2661200" y="67962"/>
                  </a:lnTo>
                  <a:lnTo>
                    <a:pt x="2664683" y="70017"/>
                  </a:lnTo>
                  <a:lnTo>
                    <a:pt x="2668167" y="69535"/>
                  </a:lnTo>
                  <a:lnTo>
                    <a:pt x="2671650" y="69053"/>
                  </a:lnTo>
                  <a:lnTo>
                    <a:pt x="2675133" y="68571"/>
                  </a:lnTo>
                  <a:lnTo>
                    <a:pt x="2678616" y="68089"/>
                  </a:lnTo>
                  <a:lnTo>
                    <a:pt x="2682100" y="67607"/>
                  </a:lnTo>
                  <a:lnTo>
                    <a:pt x="2685583" y="69232"/>
                  </a:lnTo>
                  <a:lnTo>
                    <a:pt x="2689066" y="68752"/>
                  </a:lnTo>
                  <a:lnTo>
                    <a:pt x="2692549" y="68273"/>
                  </a:lnTo>
                  <a:lnTo>
                    <a:pt x="2696033" y="67794"/>
                  </a:lnTo>
                  <a:lnTo>
                    <a:pt x="2699516" y="67315"/>
                  </a:lnTo>
                  <a:lnTo>
                    <a:pt x="2702999" y="66837"/>
                  </a:lnTo>
                  <a:lnTo>
                    <a:pt x="2706482" y="66358"/>
                  </a:lnTo>
                  <a:lnTo>
                    <a:pt x="2709966" y="67979"/>
                  </a:lnTo>
                  <a:lnTo>
                    <a:pt x="2713449" y="67503"/>
                  </a:lnTo>
                  <a:lnTo>
                    <a:pt x="2716932" y="67026"/>
                  </a:lnTo>
                  <a:lnTo>
                    <a:pt x="2720415" y="66551"/>
                  </a:lnTo>
                  <a:lnTo>
                    <a:pt x="2723899" y="66075"/>
                  </a:lnTo>
                  <a:lnTo>
                    <a:pt x="2727382" y="65599"/>
                  </a:lnTo>
                  <a:lnTo>
                    <a:pt x="2730865" y="72591"/>
                  </a:lnTo>
                  <a:lnTo>
                    <a:pt x="2734348" y="72186"/>
                  </a:lnTo>
                  <a:lnTo>
                    <a:pt x="2737832" y="71782"/>
                  </a:lnTo>
                  <a:lnTo>
                    <a:pt x="2741315" y="71378"/>
                  </a:lnTo>
                  <a:lnTo>
                    <a:pt x="2744798" y="70975"/>
                  </a:lnTo>
                  <a:lnTo>
                    <a:pt x="2748281" y="70571"/>
                  </a:lnTo>
                  <a:lnTo>
                    <a:pt x="2751765" y="72182"/>
                  </a:lnTo>
                  <a:lnTo>
                    <a:pt x="2755248" y="71717"/>
                  </a:lnTo>
                  <a:lnTo>
                    <a:pt x="2758731" y="71252"/>
                  </a:lnTo>
                  <a:lnTo>
                    <a:pt x="2762214" y="70788"/>
                  </a:lnTo>
                  <a:lnTo>
                    <a:pt x="2765698" y="70323"/>
                  </a:lnTo>
                  <a:lnTo>
                    <a:pt x="2769181" y="69859"/>
                  </a:lnTo>
                  <a:lnTo>
                    <a:pt x="2772664" y="69394"/>
                  </a:lnTo>
                  <a:lnTo>
                    <a:pt x="2776147" y="69336"/>
                  </a:lnTo>
                  <a:lnTo>
                    <a:pt x="2779631" y="68872"/>
                  </a:lnTo>
                  <a:lnTo>
                    <a:pt x="2783114" y="68409"/>
                  </a:lnTo>
                  <a:lnTo>
                    <a:pt x="2786597" y="67945"/>
                  </a:lnTo>
                  <a:lnTo>
                    <a:pt x="2790080" y="67482"/>
                  </a:lnTo>
                  <a:lnTo>
                    <a:pt x="2793564" y="67019"/>
                  </a:lnTo>
                  <a:lnTo>
                    <a:pt x="2797047" y="67370"/>
                  </a:lnTo>
                  <a:lnTo>
                    <a:pt x="2800530" y="66908"/>
                  </a:lnTo>
                  <a:lnTo>
                    <a:pt x="2804013" y="66446"/>
                  </a:lnTo>
                  <a:lnTo>
                    <a:pt x="2807497" y="65984"/>
                  </a:lnTo>
                  <a:lnTo>
                    <a:pt x="2810980" y="65523"/>
                  </a:lnTo>
                  <a:lnTo>
                    <a:pt x="2814463" y="65061"/>
                  </a:lnTo>
                  <a:lnTo>
                    <a:pt x="2817946" y="69044"/>
                  </a:lnTo>
                  <a:lnTo>
                    <a:pt x="2821430" y="68587"/>
                  </a:lnTo>
                  <a:lnTo>
                    <a:pt x="2824913" y="68130"/>
                  </a:lnTo>
                  <a:lnTo>
                    <a:pt x="2828396" y="67673"/>
                  </a:lnTo>
                  <a:lnTo>
                    <a:pt x="2831879" y="67216"/>
                  </a:lnTo>
                  <a:lnTo>
                    <a:pt x="2835363" y="66760"/>
                  </a:lnTo>
                  <a:lnTo>
                    <a:pt x="2838846" y="66304"/>
                  </a:lnTo>
                  <a:lnTo>
                    <a:pt x="2842329" y="75673"/>
                  </a:lnTo>
                  <a:lnTo>
                    <a:pt x="2845812" y="75226"/>
                  </a:lnTo>
                  <a:lnTo>
                    <a:pt x="2849296" y="74780"/>
                  </a:lnTo>
                  <a:lnTo>
                    <a:pt x="2852779" y="74333"/>
                  </a:lnTo>
                  <a:lnTo>
                    <a:pt x="2856262" y="73887"/>
                  </a:lnTo>
                  <a:lnTo>
                    <a:pt x="2859745" y="73440"/>
                  </a:lnTo>
                  <a:lnTo>
                    <a:pt x="2863229" y="75298"/>
                  </a:lnTo>
                  <a:lnTo>
                    <a:pt x="2866712" y="74854"/>
                  </a:lnTo>
                  <a:lnTo>
                    <a:pt x="2870195" y="74410"/>
                  </a:lnTo>
                  <a:lnTo>
                    <a:pt x="2873678" y="73966"/>
                  </a:lnTo>
                  <a:lnTo>
                    <a:pt x="2877161" y="73522"/>
                  </a:lnTo>
                  <a:lnTo>
                    <a:pt x="2880645" y="73079"/>
                  </a:lnTo>
                  <a:lnTo>
                    <a:pt x="2884128" y="72636"/>
                  </a:lnTo>
                  <a:lnTo>
                    <a:pt x="2887611" y="76000"/>
                  </a:lnTo>
                  <a:lnTo>
                    <a:pt x="2891094" y="75561"/>
                  </a:lnTo>
                  <a:lnTo>
                    <a:pt x="2894578" y="75121"/>
                  </a:lnTo>
                  <a:lnTo>
                    <a:pt x="2898061" y="74682"/>
                  </a:lnTo>
                  <a:lnTo>
                    <a:pt x="2901544" y="74242"/>
                  </a:lnTo>
                  <a:lnTo>
                    <a:pt x="2905027" y="73803"/>
                  </a:lnTo>
                  <a:lnTo>
                    <a:pt x="2908511" y="76751"/>
                  </a:lnTo>
                  <a:lnTo>
                    <a:pt x="2911994" y="76315"/>
                  </a:lnTo>
                  <a:lnTo>
                    <a:pt x="2915477" y="75880"/>
                  </a:lnTo>
                  <a:lnTo>
                    <a:pt x="2918960" y="75444"/>
                  </a:lnTo>
                  <a:lnTo>
                    <a:pt x="2922444" y="75009"/>
                  </a:lnTo>
                  <a:lnTo>
                    <a:pt x="2925927" y="74574"/>
                  </a:lnTo>
                  <a:lnTo>
                    <a:pt x="2929410" y="77119"/>
                  </a:lnTo>
                  <a:lnTo>
                    <a:pt x="2932893" y="76687"/>
                  </a:lnTo>
                  <a:lnTo>
                    <a:pt x="2936377" y="76255"/>
                  </a:lnTo>
                  <a:lnTo>
                    <a:pt x="2939860" y="75823"/>
                  </a:lnTo>
                  <a:lnTo>
                    <a:pt x="2943343" y="75391"/>
                  </a:lnTo>
                  <a:lnTo>
                    <a:pt x="2946826" y="74959"/>
                  </a:lnTo>
                  <a:lnTo>
                    <a:pt x="2950310" y="74527"/>
                  </a:lnTo>
                  <a:lnTo>
                    <a:pt x="2953793" y="84264"/>
                  </a:lnTo>
                  <a:lnTo>
                    <a:pt x="2957276" y="83841"/>
                  </a:lnTo>
                  <a:lnTo>
                    <a:pt x="2960759" y="83419"/>
                  </a:lnTo>
                  <a:lnTo>
                    <a:pt x="2964243" y="82997"/>
                  </a:lnTo>
                  <a:lnTo>
                    <a:pt x="2967726" y="82575"/>
                  </a:lnTo>
                  <a:lnTo>
                    <a:pt x="2971209" y="82153"/>
                  </a:lnTo>
                  <a:lnTo>
                    <a:pt x="2974692" y="83151"/>
                  </a:lnTo>
                  <a:lnTo>
                    <a:pt x="2978176" y="82731"/>
                  </a:lnTo>
                  <a:lnTo>
                    <a:pt x="2981659" y="82311"/>
                  </a:lnTo>
                  <a:lnTo>
                    <a:pt x="2985142" y="81891"/>
                  </a:lnTo>
                  <a:lnTo>
                    <a:pt x="2988625" y="81471"/>
                  </a:lnTo>
                  <a:lnTo>
                    <a:pt x="2992109" y="81051"/>
                  </a:lnTo>
                  <a:lnTo>
                    <a:pt x="2995592" y="80986"/>
                  </a:lnTo>
                  <a:lnTo>
                    <a:pt x="2999075" y="80567"/>
                  </a:lnTo>
                  <a:lnTo>
                    <a:pt x="3002558" y="80148"/>
                  </a:lnTo>
                  <a:lnTo>
                    <a:pt x="3006042" y="79729"/>
                  </a:lnTo>
                  <a:lnTo>
                    <a:pt x="3009525" y="79310"/>
                  </a:lnTo>
                  <a:lnTo>
                    <a:pt x="3013008" y="78891"/>
                  </a:lnTo>
                  <a:lnTo>
                    <a:pt x="3016491" y="78472"/>
                  </a:lnTo>
                  <a:lnTo>
                    <a:pt x="3019975" y="82994"/>
                  </a:lnTo>
                  <a:lnTo>
                    <a:pt x="3023458" y="82580"/>
                  </a:lnTo>
                  <a:lnTo>
                    <a:pt x="3026941" y="82166"/>
                  </a:lnTo>
                  <a:lnTo>
                    <a:pt x="3030424" y="81752"/>
                  </a:lnTo>
                  <a:lnTo>
                    <a:pt x="3033908" y="81338"/>
                  </a:lnTo>
                  <a:lnTo>
                    <a:pt x="3037391" y="80925"/>
                  </a:lnTo>
                  <a:lnTo>
                    <a:pt x="3040874" y="80861"/>
                  </a:lnTo>
                  <a:lnTo>
                    <a:pt x="3044357" y="80448"/>
                  </a:lnTo>
                  <a:lnTo>
                    <a:pt x="3047841" y="80035"/>
                  </a:lnTo>
                  <a:lnTo>
                    <a:pt x="3051324" y="79622"/>
                  </a:lnTo>
                  <a:lnTo>
                    <a:pt x="3054807" y="79209"/>
                  </a:lnTo>
                  <a:lnTo>
                    <a:pt x="3058290" y="78796"/>
                  </a:lnTo>
                  <a:lnTo>
                    <a:pt x="3061774" y="79086"/>
                  </a:lnTo>
                  <a:lnTo>
                    <a:pt x="3065257" y="78674"/>
                  </a:lnTo>
                  <a:lnTo>
                    <a:pt x="3068740" y="78262"/>
                  </a:lnTo>
                  <a:lnTo>
                    <a:pt x="3072223" y="77851"/>
                  </a:lnTo>
                  <a:lnTo>
                    <a:pt x="3075707" y="77439"/>
                  </a:lnTo>
                  <a:lnTo>
                    <a:pt x="3079190" y="77027"/>
                  </a:lnTo>
                  <a:lnTo>
                    <a:pt x="3082673" y="76616"/>
                  </a:lnTo>
                  <a:lnTo>
                    <a:pt x="3086156" y="79007"/>
                  </a:lnTo>
                  <a:lnTo>
                    <a:pt x="3089640" y="78598"/>
                  </a:lnTo>
                  <a:lnTo>
                    <a:pt x="3093123" y="78190"/>
                  </a:lnTo>
                  <a:lnTo>
                    <a:pt x="3096606" y="77781"/>
                  </a:lnTo>
                  <a:lnTo>
                    <a:pt x="3100089" y="77373"/>
                  </a:lnTo>
                  <a:lnTo>
                    <a:pt x="3103573" y="76965"/>
                  </a:lnTo>
                  <a:lnTo>
                    <a:pt x="3107056" y="89431"/>
                  </a:lnTo>
                  <a:lnTo>
                    <a:pt x="3110539" y="89034"/>
                  </a:lnTo>
                  <a:lnTo>
                    <a:pt x="3114022" y="88637"/>
                  </a:lnTo>
                  <a:lnTo>
                    <a:pt x="3117506" y="88241"/>
                  </a:lnTo>
                  <a:lnTo>
                    <a:pt x="3120989" y="87844"/>
                  </a:lnTo>
                  <a:lnTo>
                    <a:pt x="3124472" y="87447"/>
                  </a:lnTo>
                  <a:lnTo>
                    <a:pt x="3127955" y="87051"/>
                  </a:lnTo>
                  <a:lnTo>
                    <a:pt x="3131439" y="89930"/>
                  </a:lnTo>
                  <a:lnTo>
                    <a:pt x="3134922" y="89536"/>
                  </a:lnTo>
                  <a:lnTo>
                    <a:pt x="3138405" y="89143"/>
                  </a:lnTo>
                  <a:lnTo>
                    <a:pt x="3141888" y="88750"/>
                  </a:lnTo>
                  <a:lnTo>
                    <a:pt x="3145372" y="88357"/>
                  </a:lnTo>
                  <a:lnTo>
                    <a:pt x="3148855" y="87963"/>
                  </a:lnTo>
                  <a:lnTo>
                    <a:pt x="3152338" y="87570"/>
                  </a:lnTo>
                  <a:lnTo>
                    <a:pt x="3155821" y="87178"/>
                  </a:lnTo>
                  <a:lnTo>
                    <a:pt x="3159304" y="86785"/>
                  </a:lnTo>
                  <a:lnTo>
                    <a:pt x="3162788" y="86392"/>
                  </a:lnTo>
                  <a:lnTo>
                    <a:pt x="3166271" y="85999"/>
                  </a:lnTo>
                  <a:lnTo>
                    <a:pt x="3169754" y="85607"/>
                  </a:lnTo>
                  <a:lnTo>
                    <a:pt x="3173237" y="93257"/>
                  </a:lnTo>
                  <a:lnTo>
                    <a:pt x="3176721" y="92871"/>
                  </a:lnTo>
                  <a:lnTo>
                    <a:pt x="3180204" y="92486"/>
                  </a:lnTo>
                  <a:lnTo>
                    <a:pt x="3183687" y="92101"/>
                  </a:lnTo>
                  <a:lnTo>
                    <a:pt x="3187170" y="91715"/>
                  </a:lnTo>
                  <a:lnTo>
                    <a:pt x="3190654" y="91330"/>
                  </a:lnTo>
                  <a:lnTo>
                    <a:pt x="3194137" y="90945"/>
                  </a:lnTo>
                  <a:lnTo>
                    <a:pt x="3197620" y="95262"/>
                  </a:lnTo>
                  <a:lnTo>
                    <a:pt x="3201103" y="94881"/>
                  </a:lnTo>
                  <a:lnTo>
                    <a:pt x="3204587" y="94500"/>
                  </a:lnTo>
                  <a:lnTo>
                    <a:pt x="3208070" y="94119"/>
                  </a:lnTo>
                  <a:lnTo>
                    <a:pt x="3211553" y="93739"/>
                  </a:lnTo>
                  <a:lnTo>
                    <a:pt x="3215036" y="93358"/>
                  </a:lnTo>
                  <a:lnTo>
                    <a:pt x="3218520" y="96678"/>
                  </a:lnTo>
                  <a:lnTo>
                    <a:pt x="3222003" y="96301"/>
                  </a:lnTo>
                  <a:lnTo>
                    <a:pt x="3225486" y="95924"/>
                  </a:lnTo>
                  <a:lnTo>
                    <a:pt x="3228969" y="95547"/>
                  </a:lnTo>
                  <a:lnTo>
                    <a:pt x="3232453" y="95170"/>
                  </a:lnTo>
                  <a:lnTo>
                    <a:pt x="3235936" y="94793"/>
                  </a:lnTo>
                  <a:lnTo>
                    <a:pt x="3239419" y="97765"/>
                  </a:lnTo>
                  <a:lnTo>
                    <a:pt x="3242902" y="97392"/>
                  </a:lnTo>
                  <a:lnTo>
                    <a:pt x="3246386" y="97018"/>
                  </a:lnTo>
                  <a:lnTo>
                    <a:pt x="3249869" y="96644"/>
                  </a:lnTo>
                  <a:lnTo>
                    <a:pt x="3253352" y="96271"/>
                  </a:lnTo>
                  <a:lnTo>
                    <a:pt x="3256835" y="95897"/>
                  </a:lnTo>
                  <a:lnTo>
                    <a:pt x="3260319" y="95524"/>
                  </a:lnTo>
                  <a:lnTo>
                    <a:pt x="3263802" y="101719"/>
                  </a:lnTo>
                  <a:lnTo>
                    <a:pt x="3267285" y="101351"/>
                  </a:lnTo>
                  <a:lnTo>
                    <a:pt x="3270768" y="100983"/>
                  </a:lnTo>
                  <a:lnTo>
                    <a:pt x="3274252" y="100616"/>
                  </a:lnTo>
                  <a:lnTo>
                    <a:pt x="3277735" y="100248"/>
                  </a:lnTo>
                  <a:lnTo>
                    <a:pt x="3281218" y="99880"/>
                  </a:lnTo>
                  <a:lnTo>
                    <a:pt x="3284701" y="107320"/>
                  </a:lnTo>
                  <a:lnTo>
                    <a:pt x="3288185" y="106959"/>
                  </a:lnTo>
                  <a:lnTo>
                    <a:pt x="3291668" y="106598"/>
                  </a:lnTo>
                  <a:lnTo>
                    <a:pt x="3295151" y="106238"/>
                  </a:lnTo>
                  <a:lnTo>
                    <a:pt x="3298634" y="105877"/>
                  </a:lnTo>
                  <a:lnTo>
                    <a:pt x="3302118" y="105517"/>
                  </a:lnTo>
                  <a:lnTo>
                    <a:pt x="3305601" y="105156"/>
                  </a:lnTo>
                  <a:lnTo>
                    <a:pt x="3309084" y="104796"/>
                  </a:lnTo>
                  <a:lnTo>
                    <a:pt x="3312567" y="104436"/>
                  </a:lnTo>
                  <a:lnTo>
                    <a:pt x="3316051" y="104076"/>
                  </a:lnTo>
                  <a:lnTo>
                    <a:pt x="3319534" y="103715"/>
                  </a:lnTo>
                  <a:lnTo>
                    <a:pt x="3323017" y="103355"/>
                  </a:lnTo>
                  <a:lnTo>
                    <a:pt x="3326500" y="102996"/>
                  </a:lnTo>
                  <a:lnTo>
                    <a:pt x="3329984" y="106604"/>
                  </a:lnTo>
                  <a:lnTo>
                    <a:pt x="3333467" y="106248"/>
                  </a:lnTo>
                  <a:lnTo>
                    <a:pt x="3336950" y="105891"/>
                  </a:lnTo>
                  <a:lnTo>
                    <a:pt x="3340433" y="105535"/>
                  </a:lnTo>
                  <a:lnTo>
                    <a:pt x="3343917" y="105179"/>
                  </a:lnTo>
                  <a:lnTo>
                    <a:pt x="3347400" y="104822"/>
                  </a:lnTo>
                  <a:lnTo>
                    <a:pt x="3350883" y="104748"/>
                  </a:lnTo>
                  <a:lnTo>
                    <a:pt x="3354366" y="104392"/>
                  </a:lnTo>
                  <a:lnTo>
                    <a:pt x="3357850" y="104036"/>
                  </a:lnTo>
                  <a:lnTo>
                    <a:pt x="3361333" y="103681"/>
                  </a:lnTo>
                  <a:lnTo>
                    <a:pt x="3364816" y="103325"/>
                  </a:lnTo>
                  <a:lnTo>
                    <a:pt x="3368299" y="102970"/>
                  </a:lnTo>
                  <a:lnTo>
                    <a:pt x="3371783" y="102614"/>
                  </a:lnTo>
                  <a:lnTo>
                    <a:pt x="3375266" y="108389"/>
                  </a:lnTo>
                  <a:lnTo>
                    <a:pt x="3378749" y="108039"/>
                  </a:lnTo>
                  <a:lnTo>
                    <a:pt x="3382232" y="107688"/>
                  </a:lnTo>
                  <a:lnTo>
                    <a:pt x="3385716" y="107338"/>
                  </a:lnTo>
                  <a:lnTo>
                    <a:pt x="3389199" y="106988"/>
                  </a:lnTo>
                  <a:lnTo>
                    <a:pt x="3392682" y="106638"/>
                  </a:lnTo>
                  <a:lnTo>
                    <a:pt x="3396165" y="109295"/>
                  </a:lnTo>
                  <a:lnTo>
                    <a:pt x="3399649" y="108948"/>
                  </a:lnTo>
                  <a:lnTo>
                    <a:pt x="3403132" y="108601"/>
                  </a:lnTo>
                  <a:lnTo>
                    <a:pt x="3406615" y="108253"/>
                  </a:lnTo>
                  <a:lnTo>
                    <a:pt x="3410098" y="107906"/>
                  </a:lnTo>
                  <a:lnTo>
                    <a:pt x="3413582" y="107559"/>
                  </a:lnTo>
                  <a:lnTo>
                    <a:pt x="3417065" y="123894"/>
                  </a:lnTo>
                  <a:lnTo>
                    <a:pt x="3420548" y="123560"/>
                  </a:lnTo>
                  <a:lnTo>
                    <a:pt x="3424031" y="123226"/>
                  </a:lnTo>
                  <a:lnTo>
                    <a:pt x="3427515" y="122893"/>
                  </a:lnTo>
                  <a:lnTo>
                    <a:pt x="3430998" y="122560"/>
                  </a:lnTo>
                  <a:lnTo>
                    <a:pt x="3434481" y="122226"/>
                  </a:lnTo>
                  <a:lnTo>
                    <a:pt x="3437964" y="121893"/>
                  </a:lnTo>
                  <a:lnTo>
                    <a:pt x="3441447" y="123802"/>
                  </a:lnTo>
                  <a:lnTo>
                    <a:pt x="3444931" y="123471"/>
                  </a:lnTo>
                  <a:lnTo>
                    <a:pt x="3448414" y="123140"/>
                  </a:lnTo>
                  <a:lnTo>
                    <a:pt x="3451897" y="122808"/>
                  </a:lnTo>
                  <a:lnTo>
                    <a:pt x="3455380" y="122477"/>
                  </a:lnTo>
                  <a:lnTo>
                    <a:pt x="3458864" y="122146"/>
                  </a:lnTo>
                  <a:lnTo>
                    <a:pt x="3462347" y="124041"/>
                  </a:lnTo>
                  <a:lnTo>
                    <a:pt x="3465830" y="123712"/>
                  </a:lnTo>
                  <a:lnTo>
                    <a:pt x="3469313" y="123383"/>
                  </a:lnTo>
                  <a:lnTo>
                    <a:pt x="3472797" y="123054"/>
                  </a:lnTo>
                  <a:lnTo>
                    <a:pt x="3476280" y="122725"/>
                  </a:lnTo>
                  <a:lnTo>
                    <a:pt x="3479763" y="122396"/>
                  </a:lnTo>
                  <a:lnTo>
                    <a:pt x="3483246" y="122067"/>
                  </a:lnTo>
                  <a:lnTo>
                    <a:pt x="3483246" y="122314"/>
                  </a:lnTo>
                  <a:lnTo>
                    <a:pt x="3483246" y="122561"/>
                  </a:lnTo>
                  <a:lnTo>
                    <a:pt x="3483246" y="122807"/>
                  </a:lnTo>
                  <a:lnTo>
                    <a:pt x="3483246" y="123053"/>
                  </a:lnTo>
                  <a:lnTo>
                    <a:pt x="3483246" y="123298"/>
                  </a:lnTo>
                  <a:lnTo>
                    <a:pt x="3483246" y="123543"/>
                  </a:lnTo>
                  <a:lnTo>
                    <a:pt x="3483246" y="123788"/>
                  </a:lnTo>
                  <a:lnTo>
                    <a:pt x="3483246" y="124033"/>
                  </a:lnTo>
                  <a:lnTo>
                    <a:pt x="3483246" y="124277"/>
                  </a:lnTo>
                  <a:lnTo>
                    <a:pt x="3483246" y="124521"/>
                  </a:lnTo>
                  <a:lnTo>
                    <a:pt x="3483246" y="124764"/>
                  </a:lnTo>
                  <a:lnTo>
                    <a:pt x="3483246" y="125008"/>
                  </a:lnTo>
                  <a:lnTo>
                    <a:pt x="3483246" y="125251"/>
                  </a:lnTo>
                  <a:lnTo>
                    <a:pt x="3483246" y="125493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5123766"/>
              <a:ext cx="3483246" cy="428301"/>
            </a:xfrm>
            <a:custGeom>
              <a:avLst/>
              <a:gdLst/>
              <a:ahLst/>
              <a:cxnLst/>
              <a:rect l="0" t="0" r="0" b="0"/>
              <a:pathLst>
                <a:path w="3483246" h="428301">
                  <a:moveTo>
                    <a:pt x="0" y="428301"/>
                  </a:moveTo>
                  <a:lnTo>
                    <a:pt x="3483" y="386736"/>
                  </a:lnTo>
                  <a:lnTo>
                    <a:pt x="6966" y="346151"/>
                  </a:lnTo>
                  <a:lnTo>
                    <a:pt x="10449" y="306512"/>
                  </a:lnTo>
                  <a:lnTo>
                    <a:pt x="13932" y="267787"/>
                  </a:lnTo>
                  <a:lnTo>
                    <a:pt x="17416" y="229944"/>
                  </a:lnTo>
                  <a:lnTo>
                    <a:pt x="20899" y="192953"/>
                  </a:lnTo>
                  <a:lnTo>
                    <a:pt x="24382" y="216792"/>
                  </a:lnTo>
                  <a:lnTo>
                    <a:pt x="27865" y="188656"/>
                  </a:lnTo>
                  <a:lnTo>
                    <a:pt x="31349" y="160999"/>
                  </a:lnTo>
                  <a:lnTo>
                    <a:pt x="34832" y="133810"/>
                  </a:lnTo>
                  <a:lnTo>
                    <a:pt x="38315" y="107076"/>
                  </a:lnTo>
                  <a:lnTo>
                    <a:pt x="41798" y="80788"/>
                  </a:lnTo>
                  <a:lnTo>
                    <a:pt x="45282" y="199271"/>
                  </a:lnTo>
                  <a:lnTo>
                    <a:pt x="48765" y="182895"/>
                  </a:lnTo>
                  <a:lnTo>
                    <a:pt x="52248" y="166682"/>
                  </a:lnTo>
                  <a:lnTo>
                    <a:pt x="55731" y="150631"/>
                  </a:lnTo>
                  <a:lnTo>
                    <a:pt x="59215" y="134740"/>
                  </a:lnTo>
                  <a:lnTo>
                    <a:pt x="62698" y="119005"/>
                  </a:lnTo>
                  <a:lnTo>
                    <a:pt x="66181" y="103424"/>
                  </a:lnTo>
                  <a:lnTo>
                    <a:pt x="69664" y="125661"/>
                  </a:lnTo>
                  <a:lnTo>
                    <a:pt x="73148" y="111904"/>
                  </a:lnTo>
                  <a:lnTo>
                    <a:pt x="76631" y="98265"/>
                  </a:lnTo>
                  <a:lnTo>
                    <a:pt x="80114" y="84743"/>
                  </a:lnTo>
                  <a:lnTo>
                    <a:pt x="83597" y="71336"/>
                  </a:lnTo>
                  <a:lnTo>
                    <a:pt x="87081" y="58044"/>
                  </a:lnTo>
                  <a:lnTo>
                    <a:pt x="90564" y="149952"/>
                  </a:lnTo>
                  <a:lnTo>
                    <a:pt x="94047" y="140132"/>
                  </a:lnTo>
                  <a:lnTo>
                    <a:pt x="97530" y="130372"/>
                  </a:lnTo>
                  <a:lnTo>
                    <a:pt x="101014" y="120671"/>
                  </a:lnTo>
                  <a:lnTo>
                    <a:pt x="104497" y="111029"/>
                  </a:lnTo>
                  <a:lnTo>
                    <a:pt x="107980" y="101446"/>
                  </a:lnTo>
                  <a:lnTo>
                    <a:pt x="111463" y="201101"/>
                  </a:lnTo>
                  <a:lnTo>
                    <a:pt x="114947" y="194478"/>
                  </a:lnTo>
                  <a:lnTo>
                    <a:pt x="118430" y="187881"/>
                  </a:lnTo>
                  <a:lnTo>
                    <a:pt x="121913" y="181311"/>
                  </a:lnTo>
                  <a:lnTo>
                    <a:pt x="125396" y="174768"/>
                  </a:lnTo>
                  <a:lnTo>
                    <a:pt x="128880" y="168251"/>
                  </a:lnTo>
                  <a:lnTo>
                    <a:pt x="132363" y="161761"/>
                  </a:lnTo>
                  <a:lnTo>
                    <a:pt x="135846" y="188992"/>
                  </a:lnTo>
                  <a:lnTo>
                    <a:pt x="139329" y="183287"/>
                  </a:lnTo>
                  <a:lnTo>
                    <a:pt x="142813" y="177603"/>
                  </a:lnTo>
                  <a:lnTo>
                    <a:pt x="146296" y="171938"/>
                  </a:lnTo>
                  <a:lnTo>
                    <a:pt x="149779" y="166294"/>
                  </a:lnTo>
                  <a:lnTo>
                    <a:pt x="153262" y="160669"/>
                  </a:lnTo>
                  <a:lnTo>
                    <a:pt x="156746" y="155063"/>
                  </a:lnTo>
                  <a:lnTo>
                    <a:pt x="160229" y="149477"/>
                  </a:lnTo>
                  <a:lnTo>
                    <a:pt x="163712" y="143911"/>
                  </a:lnTo>
                  <a:lnTo>
                    <a:pt x="167195" y="138364"/>
                  </a:lnTo>
                  <a:lnTo>
                    <a:pt x="170679" y="132836"/>
                  </a:lnTo>
                  <a:lnTo>
                    <a:pt x="174162" y="127327"/>
                  </a:lnTo>
                  <a:lnTo>
                    <a:pt x="177645" y="128427"/>
                  </a:lnTo>
                  <a:lnTo>
                    <a:pt x="181128" y="123062"/>
                  </a:lnTo>
                  <a:lnTo>
                    <a:pt x="184612" y="117716"/>
                  </a:lnTo>
                  <a:lnTo>
                    <a:pt x="188095" y="112387"/>
                  </a:lnTo>
                  <a:lnTo>
                    <a:pt x="191578" y="107076"/>
                  </a:lnTo>
                  <a:lnTo>
                    <a:pt x="195061" y="101783"/>
                  </a:lnTo>
                  <a:lnTo>
                    <a:pt x="198545" y="96508"/>
                  </a:lnTo>
                  <a:lnTo>
                    <a:pt x="202028" y="94794"/>
                  </a:lnTo>
                  <a:lnTo>
                    <a:pt x="205511" y="89603"/>
                  </a:lnTo>
                  <a:lnTo>
                    <a:pt x="208994" y="84429"/>
                  </a:lnTo>
                  <a:lnTo>
                    <a:pt x="212478" y="79273"/>
                  </a:lnTo>
                  <a:lnTo>
                    <a:pt x="215961" y="74133"/>
                  </a:lnTo>
                  <a:lnTo>
                    <a:pt x="219444" y="69009"/>
                  </a:lnTo>
                  <a:lnTo>
                    <a:pt x="222927" y="115938"/>
                  </a:lnTo>
                  <a:lnTo>
                    <a:pt x="226411" y="111501"/>
                  </a:lnTo>
                  <a:lnTo>
                    <a:pt x="229894" y="107076"/>
                  </a:lnTo>
                  <a:lnTo>
                    <a:pt x="233377" y="102664"/>
                  </a:lnTo>
                  <a:lnTo>
                    <a:pt x="236860" y="98265"/>
                  </a:lnTo>
                  <a:lnTo>
                    <a:pt x="240344" y="93877"/>
                  </a:lnTo>
                  <a:lnTo>
                    <a:pt x="243827" y="89502"/>
                  </a:lnTo>
                  <a:lnTo>
                    <a:pt x="247310" y="145190"/>
                  </a:lnTo>
                  <a:lnTo>
                    <a:pt x="250793" y="141531"/>
                  </a:lnTo>
                  <a:lnTo>
                    <a:pt x="254277" y="137880"/>
                  </a:lnTo>
                  <a:lnTo>
                    <a:pt x="257760" y="134238"/>
                  </a:lnTo>
                  <a:lnTo>
                    <a:pt x="261243" y="130603"/>
                  </a:lnTo>
                  <a:lnTo>
                    <a:pt x="264726" y="126978"/>
                  </a:lnTo>
                  <a:lnTo>
                    <a:pt x="268210" y="123360"/>
                  </a:lnTo>
                  <a:lnTo>
                    <a:pt x="271693" y="119750"/>
                  </a:lnTo>
                  <a:lnTo>
                    <a:pt x="275176" y="116149"/>
                  </a:lnTo>
                  <a:lnTo>
                    <a:pt x="278659" y="112556"/>
                  </a:lnTo>
                  <a:lnTo>
                    <a:pt x="282143" y="108971"/>
                  </a:lnTo>
                  <a:lnTo>
                    <a:pt x="285626" y="105394"/>
                  </a:lnTo>
                  <a:lnTo>
                    <a:pt x="289109" y="151583"/>
                  </a:lnTo>
                  <a:lnTo>
                    <a:pt x="292592" y="148517"/>
                  </a:lnTo>
                  <a:lnTo>
                    <a:pt x="296075" y="145457"/>
                  </a:lnTo>
                  <a:lnTo>
                    <a:pt x="299559" y="142403"/>
                  </a:lnTo>
                  <a:lnTo>
                    <a:pt x="303042" y="139354"/>
                  </a:lnTo>
                  <a:lnTo>
                    <a:pt x="306525" y="136311"/>
                  </a:lnTo>
                  <a:lnTo>
                    <a:pt x="310008" y="133274"/>
                  </a:lnTo>
                  <a:lnTo>
                    <a:pt x="313492" y="137292"/>
                  </a:lnTo>
                  <a:lnTo>
                    <a:pt x="316975" y="134332"/>
                  </a:lnTo>
                  <a:lnTo>
                    <a:pt x="320458" y="131376"/>
                  </a:lnTo>
                  <a:lnTo>
                    <a:pt x="323941" y="128427"/>
                  </a:lnTo>
                  <a:lnTo>
                    <a:pt x="327425" y="125483"/>
                  </a:lnTo>
                  <a:lnTo>
                    <a:pt x="330908" y="122544"/>
                  </a:lnTo>
                  <a:lnTo>
                    <a:pt x="334391" y="138364"/>
                  </a:lnTo>
                  <a:lnTo>
                    <a:pt x="337874" y="135597"/>
                  </a:lnTo>
                  <a:lnTo>
                    <a:pt x="341358" y="132836"/>
                  </a:lnTo>
                  <a:lnTo>
                    <a:pt x="344841" y="130079"/>
                  </a:lnTo>
                  <a:lnTo>
                    <a:pt x="348324" y="127327"/>
                  </a:lnTo>
                  <a:lnTo>
                    <a:pt x="351807" y="124579"/>
                  </a:lnTo>
                  <a:lnTo>
                    <a:pt x="355291" y="121837"/>
                  </a:lnTo>
                  <a:lnTo>
                    <a:pt x="358774" y="119099"/>
                  </a:lnTo>
                  <a:lnTo>
                    <a:pt x="362257" y="116366"/>
                  </a:lnTo>
                  <a:lnTo>
                    <a:pt x="365740" y="113637"/>
                  </a:lnTo>
                  <a:lnTo>
                    <a:pt x="369224" y="110914"/>
                  </a:lnTo>
                  <a:lnTo>
                    <a:pt x="372707" y="108195"/>
                  </a:lnTo>
                  <a:lnTo>
                    <a:pt x="376190" y="105480"/>
                  </a:lnTo>
                  <a:lnTo>
                    <a:pt x="379673" y="106288"/>
                  </a:lnTo>
                  <a:lnTo>
                    <a:pt x="383157" y="103609"/>
                  </a:lnTo>
                  <a:lnTo>
                    <a:pt x="386640" y="100934"/>
                  </a:lnTo>
                  <a:lnTo>
                    <a:pt x="390123" y="98265"/>
                  </a:lnTo>
                  <a:lnTo>
                    <a:pt x="393606" y="95599"/>
                  </a:lnTo>
                  <a:lnTo>
                    <a:pt x="397090" y="92938"/>
                  </a:lnTo>
                  <a:lnTo>
                    <a:pt x="400573" y="92089"/>
                  </a:lnTo>
                  <a:lnTo>
                    <a:pt x="404056" y="89450"/>
                  </a:lnTo>
                  <a:lnTo>
                    <a:pt x="407539" y="86815"/>
                  </a:lnTo>
                  <a:lnTo>
                    <a:pt x="411023" y="84185"/>
                  </a:lnTo>
                  <a:lnTo>
                    <a:pt x="414506" y="81559"/>
                  </a:lnTo>
                  <a:lnTo>
                    <a:pt x="417989" y="78938"/>
                  </a:lnTo>
                  <a:lnTo>
                    <a:pt x="421472" y="76320"/>
                  </a:lnTo>
                  <a:lnTo>
                    <a:pt x="424956" y="88169"/>
                  </a:lnTo>
                  <a:lnTo>
                    <a:pt x="428439" y="85656"/>
                  </a:lnTo>
                  <a:lnTo>
                    <a:pt x="431922" y="83146"/>
                  </a:lnTo>
                  <a:lnTo>
                    <a:pt x="435405" y="80640"/>
                  </a:lnTo>
                  <a:lnTo>
                    <a:pt x="438889" y="78139"/>
                  </a:lnTo>
                  <a:lnTo>
                    <a:pt x="442372" y="75641"/>
                  </a:lnTo>
                  <a:lnTo>
                    <a:pt x="445855" y="81934"/>
                  </a:lnTo>
                  <a:lnTo>
                    <a:pt x="449338" y="79499"/>
                  </a:lnTo>
                  <a:lnTo>
                    <a:pt x="452822" y="77068"/>
                  </a:lnTo>
                  <a:lnTo>
                    <a:pt x="456305" y="74640"/>
                  </a:lnTo>
                  <a:lnTo>
                    <a:pt x="459788" y="72216"/>
                  </a:lnTo>
                  <a:lnTo>
                    <a:pt x="463271" y="69797"/>
                  </a:lnTo>
                  <a:lnTo>
                    <a:pt x="466755" y="67380"/>
                  </a:lnTo>
                  <a:lnTo>
                    <a:pt x="470238" y="64968"/>
                  </a:lnTo>
                  <a:lnTo>
                    <a:pt x="473721" y="62559"/>
                  </a:lnTo>
                  <a:lnTo>
                    <a:pt x="477204" y="60154"/>
                  </a:lnTo>
                  <a:lnTo>
                    <a:pt x="480688" y="57753"/>
                  </a:lnTo>
                  <a:lnTo>
                    <a:pt x="484171" y="55355"/>
                  </a:lnTo>
                  <a:lnTo>
                    <a:pt x="487654" y="52961"/>
                  </a:lnTo>
                  <a:lnTo>
                    <a:pt x="491137" y="50571"/>
                  </a:lnTo>
                  <a:lnTo>
                    <a:pt x="494621" y="48184"/>
                  </a:lnTo>
                  <a:lnTo>
                    <a:pt x="498104" y="45801"/>
                  </a:lnTo>
                  <a:lnTo>
                    <a:pt x="501587" y="43422"/>
                  </a:lnTo>
                  <a:lnTo>
                    <a:pt x="505070" y="41046"/>
                  </a:lnTo>
                  <a:lnTo>
                    <a:pt x="508554" y="38674"/>
                  </a:lnTo>
                  <a:lnTo>
                    <a:pt x="512037" y="61356"/>
                  </a:lnTo>
                  <a:lnTo>
                    <a:pt x="515520" y="59124"/>
                  </a:lnTo>
                  <a:lnTo>
                    <a:pt x="519003" y="56896"/>
                  </a:lnTo>
                  <a:lnTo>
                    <a:pt x="522487" y="54671"/>
                  </a:lnTo>
                  <a:lnTo>
                    <a:pt x="525970" y="52449"/>
                  </a:lnTo>
                  <a:lnTo>
                    <a:pt x="529453" y="50230"/>
                  </a:lnTo>
                  <a:lnTo>
                    <a:pt x="532936" y="48014"/>
                  </a:lnTo>
                  <a:lnTo>
                    <a:pt x="536420" y="45801"/>
                  </a:lnTo>
                  <a:lnTo>
                    <a:pt x="539903" y="43592"/>
                  </a:lnTo>
                  <a:lnTo>
                    <a:pt x="543386" y="41386"/>
                  </a:lnTo>
                  <a:lnTo>
                    <a:pt x="546869" y="39182"/>
                  </a:lnTo>
                  <a:lnTo>
                    <a:pt x="550353" y="36982"/>
                  </a:lnTo>
                  <a:lnTo>
                    <a:pt x="553836" y="34785"/>
                  </a:lnTo>
                  <a:lnTo>
                    <a:pt x="557319" y="41342"/>
                  </a:lnTo>
                  <a:lnTo>
                    <a:pt x="560802" y="39193"/>
                  </a:lnTo>
                  <a:lnTo>
                    <a:pt x="564286" y="37048"/>
                  </a:lnTo>
                  <a:lnTo>
                    <a:pt x="567769" y="34906"/>
                  </a:lnTo>
                  <a:lnTo>
                    <a:pt x="571252" y="32766"/>
                  </a:lnTo>
                  <a:lnTo>
                    <a:pt x="574735" y="30630"/>
                  </a:lnTo>
                  <a:lnTo>
                    <a:pt x="578218" y="37110"/>
                  </a:lnTo>
                  <a:lnTo>
                    <a:pt x="581702" y="35020"/>
                  </a:lnTo>
                  <a:lnTo>
                    <a:pt x="585185" y="32932"/>
                  </a:lnTo>
                  <a:lnTo>
                    <a:pt x="588668" y="30847"/>
                  </a:lnTo>
                  <a:lnTo>
                    <a:pt x="592151" y="28765"/>
                  </a:lnTo>
                  <a:lnTo>
                    <a:pt x="595635" y="26686"/>
                  </a:lnTo>
                  <a:lnTo>
                    <a:pt x="599118" y="36384"/>
                  </a:lnTo>
                  <a:lnTo>
                    <a:pt x="602601" y="34363"/>
                  </a:lnTo>
                  <a:lnTo>
                    <a:pt x="606084" y="32345"/>
                  </a:lnTo>
                  <a:lnTo>
                    <a:pt x="609568" y="30329"/>
                  </a:lnTo>
                  <a:lnTo>
                    <a:pt x="613051" y="28316"/>
                  </a:lnTo>
                  <a:lnTo>
                    <a:pt x="616534" y="26306"/>
                  </a:lnTo>
                  <a:lnTo>
                    <a:pt x="620017" y="24298"/>
                  </a:lnTo>
                  <a:lnTo>
                    <a:pt x="623501" y="23970"/>
                  </a:lnTo>
                  <a:lnTo>
                    <a:pt x="626984" y="21975"/>
                  </a:lnTo>
                  <a:lnTo>
                    <a:pt x="630467" y="19982"/>
                  </a:lnTo>
                  <a:lnTo>
                    <a:pt x="633950" y="17992"/>
                  </a:lnTo>
                  <a:lnTo>
                    <a:pt x="637434" y="16004"/>
                  </a:lnTo>
                  <a:lnTo>
                    <a:pt x="640917" y="14019"/>
                  </a:lnTo>
                  <a:lnTo>
                    <a:pt x="644400" y="31622"/>
                  </a:lnTo>
                  <a:lnTo>
                    <a:pt x="647883" y="29723"/>
                  </a:lnTo>
                  <a:lnTo>
                    <a:pt x="651367" y="27827"/>
                  </a:lnTo>
                  <a:lnTo>
                    <a:pt x="654850" y="25932"/>
                  </a:lnTo>
                  <a:lnTo>
                    <a:pt x="658333" y="24041"/>
                  </a:lnTo>
                  <a:lnTo>
                    <a:pt x="661816" y="22151"/>
                  </a:lnTo>
                  <a:lnTo>
                    <a:pt x="665300" y="20264"/>
                  </a:lnTo>
                  <a:lnTo>
                    <a:pt x="668783" y="30794"/>
                  </a:lnTo>
                  <a:lnTo>
                    <a:pt x="672266" y="28961"/>
                  </a:lnTo>
                  <a:lnTo>
                    <a:pt x="675749" y="27130"/>
                  </a:lnTo>
                  <a:lnTo>
                    <a:pt x="679233" y="25302"/>
                  </a:lnTo>
                  <a:lnTo>
                    <a:pt x="682716" y="23475"/>
                  </a:lnTo>
                  <a:lnTo>
                    <a:pt x="686199" y="21651"/>
                  </a:lnTo>
                  <a:lnTo>
                    <a:pt x="689682" y="24400"/>
                  </a:lnTo>
                  <a:lnTo>
                    <a:pt x="693166" y="22597"/>
                  </a:lnTo>
                  <a:lnTo>
                    <a:pt x="696649" y="20797"/>
                  </a:lnTo>
                  <a:lnTo>
                    <a:pt x="700132" y="18999"/>
                  </a:lnTo>
                  <a:lnTo>
                    <a:pt x="703615" y="17203"/>
                  </a:lnTo>
                  <a:lnTo>
                    <a:pt x="707099" y="15409"/>
                  </a:lnTo>
                  <a:lnTo>
                    <a:pt x="710582" y="35517"/>
                  </a:lnTo>
                  <a:lnTo>
                    <a:pt x="714065" y="33810"/>
                  </a:lnTo>
                  <a:lnTo>
                    <a:pt x="717548" y="32105"/>
                  </a:lnTo>
                  <a:lnTo>
                    <a:pt x="721032" y="30401"/>
                  </a:lnTo>
                  <a:lnTo>
                    <a:pt x="724515" y="28699"/>
                  </a:lnTo>
                  <a:lnTo>
                    <a:pt x="727998" y="27000"/>
                  </a:lnTo>
                  <a:lnTo>
                    <a:pt x="731481" y="25302"/>
                  </a:lnTo>
                  <a:lnTo>
                    <a:pt x="734965" y="34650"/>
                  </a:lnTo>
                  <a:lnTo>
                    <a:pt x="738448" y="32996"/>
                  </a:lnTo>
                  <a:lnTo>
                    <a:pt x="741931" y="31344"/>
                  </a:lnTo>
                  <a:lnTo>
                    <a:pt x="745414" y="29694"/>
                  </a:lnTo>
                  <a:lnTo>
                    <a:pt x="748898" y="28045"/>
                  </a:lnTo>
                  <a:lnTo>
                    <a:pt x="752381" y="26398"/>
                  </a:lnTo>
                  <a:lnTo>
                    <a:pt x="755864" y="32822"/>
                  </a:lnTo>
                  <a:lnTo>
                    <a:pt x="759347" y="31208"/>
                  </a:lnTo>
                  <a:lnTo>
                    <a:pt x="762831" y="29595"/>
                  </a:lnTo>
                  <a:lnTo>
                    <a:pt x="766314" y="27983"/>
                  </a:lnTo>
                  <a:lnTo>
                    <a:pt x="769797" y="26374"/>
                  </a:lnTo>
                  <a:lnTo>
                    <a:pt x="773280" y="24766"/>
                  </a:lnTo>
                  <a:lnTo>
                    <a:pt x="776764" y="25834"/>
                  </a:lnTo>
                  <a:lnTo>
                    <a:pt x="780247" y="24238"/>
                  </a:lnTo>
                  <a:lnTo>
                    <a:pt x="783730" y="22644"/>
                  </a:lnTo>
                  <a:lnTo>
                    <a:pt x="787213" y="21052"/>
                  </a:lnTo>
                  <a:lnTo>
                    <a:pt x="790697" y="19462"/>
                  </a:lnTo>
                  <a:lnTo>
                    <a:pt x="794180" y="17873"/>
                  </a:lnTo>
                  <a:lnTo>
                    <a:pt x="797663" y="16286"/>
                  </a:lnTo>
                  <a:lnTo>
                    <a:pt x="801146" y="14700"/>
                  </a:lnTo>
                  <a:lnTo>
                    <a:pt x="804630" y="13116"/>
                  </a:lnTo>
                  <a:lnTo>
                    <a:pt x="808113" y="11534"/>
                  </a:lnTo>
                  <a:lnTo>
                    <a:pt x="811596" y="9953"/>
                  </a:lnTo>
                  <a:lnTo>
                    <a:pt x="815079" y="8374"/>
                  </a:lnTo>
                  <a:lnTo>
                    <a:pt x="818563" y="6797"/>
                  </a:lnTo>
                  <a:lnTo>
                    <a:pt x="822046" y="9341"/>
                  </a:lnTo>
                  <a:lnTo>
                    <a:pt x="825529" y="7780"/>
                  </a:lnTo>
                  <a:lnTo>
                    <a:pt x="829012" y="6221"/>
                  </a:lnTo>
                  <a:lnTo>
                    <a:pt x="832496" y="4663"/>
                  </a:lnTo>
                  <a:lnTo>
                    <a:pt x="835979" y="3107"/>
                  </a:lnTo>
                  <a:lnTo>
                    <a:pt x="839462" y="1553"/>
                  </a:lnTo>
                  <a:lnTo>
                    <a:pt x="842945" y="0"/>
                  </a:lnTo>
                  <a:lnTo>
                    <a:pt x="846429" y="28213"/>
                  </a:lnTo>
                  <a:lnTo>
                    <a:pt x="849912" y="26757"/>
                  </a:lnTo>
                  <a:lnTo>
                    <a:pt x="853395" y="25302"/>
                  </a:lnTo>
                  <a:lnTo>
                    <a:pt x="856878" y="23848"/>
                  </a:lnTo>
                  <a:lnTo>
                    <a:pt x="860361" y="22395"/>
                  </a:lnTo>
                  <a:lnTo>
                    <a:pt x="863845" y="20944"/>
                  </a:lnTo>
                  <a:lnTo>
                    <a:pt x="867328" y="23143"/>
                  </a:lnTo>
                  <a:lnTo>
                    <a:pt x="870811" y="21706"/>
                  </a:lnTo>
                  <a:lnTo>
                    <a:pt x="874294" y="20270"/>
                  </a:lnTo>
                  <a:lnTo>
                    <a:pt x="877778" y="18836"/>
                  </a:lnTo>
                  <a:lnTo>
                    <a:pt x="881261" y="17402"/>
                  </a:lnTo>
                  <a:lnTo>
                    <a:pt x="884744" y="15971"/>
                  </a:lnTo>
                  <a:lnTo>
                    <a:pt x="888227" y="36621"/>
                  </a:lnTo>
                  <a:lnTo>
                    <a:pt x="891711" y="35258"/>
                  </a:lnTo>
                  <a:lnTo>
                    <a:pt x="895194" y="33896"/>
                  </a:lnTo>
                  <a:lnTo>
                    <a:pt x="898677" y="32536"/>
                  </a:lnTo>
                  <a:lnTo>
                    <a:pt x="902160" y="31177"/>
                  </a:lnTo>
                  <a:lnTo>
                    <a:pt x="905644" y="29819"/>
                  </a:lnTo>
                  <a:lnTo>
                    <a:pt x="909127" y="28463"/>
                  </a:lnTo>
                  <a:lnTo>
                    <a:pt x="912610" y="28227"/>
                  </a:lnTo>
                  <a:lnTo>
                    <a:pt x="916093" y="26876"/>
                  </a:lnTo>
                  <a:lnTo>
                    <a:pt x="919577" y="25526"/>
                  </a:lnTo>
                  <a:lnTo>
                    <a:pt x="923060" y="24178"/>
                  </a:lnTo>
                  <a:lnTo>
                    <a:pt x="926543" y="22830"/>
                  </a:lnTo>
                  <a:lnTo>
                    <a:pt x="930026" y="21484"/>
                  </a:lnTo>
                  <a:lnTo>
                    <a:pt x="933510" y="50640"/>
                  </a:lnTo>
                  <a:lnTo>
                    <a:pt x="936993" y="49384"/>
                  </a:lnTo>
                  <a:lnTo>
                    <a:pt x="940476" y="48129"/>
                  </a:lnTo>
                  <a:lnTo>
                    <a:pt x="943959" y="46875"/>
                  </a:lnTo>
                  <a:lnTo>
                    <a:pt x="947443" y="45622"/>
                  </a:lnTo>
                  <a:lnTo>
                    <a:pt x="950926" y="44371"/>
                  </a:lnTo>
                  <a:lnTo>
                    <a:pt x="954409" y="43120"/>
                  </a:lnTo>
                  <a:lnTo>
                    <a:pt x="957892" y="41870"/>
                  </a:lnTo>
                  <a:lnTo>
                    <a:pt x="961376" y="40621"/>
                  </a:lnTo>
                  <a:lnTo>
                    <a:pt x="964859" y="39373"/>
                  </a:lnTo>
                  <a:lnTo>
                    <a:pt x="968342" y="38126"/>
                  </a:lnTo>
                  <a:lnTo>
                    <a:pt x="971825" y="36881"/>
                  </a:lnTo>
                  <a:lnTo>
                    <a:pt x="975309" y="35636"/>
                  </a:lnTo>
                  <a:lnTo>
                    <a:pt x="978792" y="36401"/>
                  </a:lnTo>
                  <a:lnTo>
                    <a:pt x="982275" y="35164"/>
                  </a:lnTo>
                  <a:lnTo>
                    <a:pt x="985758" y="33928"/>
                  </a:lnTo>
                  <a:lnTo>
                    <a:pt x="989242" y="32692"/>
                  </a:lnTo>
                  <a:lnTo>
                    <a:pt x="992725" y="31458"/>
                  </a:lnTo>
                  <a:lnTo>
                    <a:pt x="996208" y="30225"/>
                  </a:lnTo>
                  <a:lnTo>
                    <a:pt x="999691" y="31014"/>
                  </a:lnTo>
                  <a:lnTo>
                    <a:pt x="1003175" y="29788"/>
                  </a:lnTo>
                  <a:lnTo>
                    <a:pt x="1006658" y="28563"/>
                  </a:lnTo>
                  <a:lnTo>
                    <a:pt x="1010141" y="27339"/>
                  </a:lnTo>
                  <a:lnTo>
                    <a:pt x="1013624" y="26116"/>
                  </a:lnTo>
                  <a:lnTo>
                    <a:pt x="1017108" y="24894"/>
                  </a:lnTo>
                  <a:lnTo>
                    <a:pt x="1020591" y="31686"/>
                  </a:lnTo>
                  <a:lnTo>
                    <a:pt x="1024074" y="30487"/>
                  </a:lnTo>
                  <a:lnTo>
                    <a:pt x="1027557" y="29289"/>
                  </a:lnTo>
                  <a:lnTo>
                    <a:pt x="1031041" y="28091"/>
                  </a:lnTo>
                  <a:lnTo>
                    <a:pt x="1034524" y="26895"/>
                  </a:lnTo>
                  <a:lnTo>
                    <a:pt x="1038007" y="25700"/>
                  </a:lnTo>
                  <a:lnTo>
                    <a:pt x="1041490" y="24505"/>
                  </a:lnTo>
                  <a:lnTo>
                    <a:pt x="1044974" y="27272"/>
                  </a:lnTo>
                  <a:lnTo>
                    <a:pt x="1048457" y="26089"/>
                  </a:lnTo>
                  <a:lnTo>
                    <a:pt x="1051940" y="24908"/>
                  </a:lnTo>
                  <a:lnTo>
                    <a:pt x="1055423" y="23727"/>
                  </a:lnTo>
                  <a:lnTo>
                    <a:pt x="1058907" y="22548"/>
                  </a:lnTo>
                  <a:lnTo>
                    <a:pt x="1062390" y="21369"/>
                  </a:lnTo>
                  <a:lnTo>
                    <a:pt x="1065873" y="27041"/>
                  </a:lnTo>
                  <a:lnTo>
                    <a:pt x="1069356" y="25881"/>
                  </a:lnTo>
                  <a:lnTo>
                    <a:pt x="1072840" y="24722"/>
                  </a:lnTo>
                  <a:lnTo>
                    <a:pt x="1076323" y="23564"/>
                  </a:lnTo>
                  <a:lnTo>
                    <a:pt x="1079806" y="22407"/>
                  </a:lnTo>
                  <a:lnTo>
                    <a:pt x="1083289" y="21251"/>
                  </a:lnTo>
                  <a:lnTo>
                    <a:pt x="1086773" y="20095"/>
                  </a:lnTo>
                  <a:lnTo>
                    <a:pt x="1090256" y="23778"/>
                  </a:lnTo>
                  <a:lnTo>
                    <a:pt x="1093739" y="22636"/>
                  </a:lnTo>
                  <a:lnTo>
                    <a:pt x="1097222" y="21495"/>
                  </a:lnTo>
                  <a:lnTo>
                    <a:pt x="1100706" y="20355"/>
                  </a:lnTo>
                  <a:lnTo>
                    <a:pt x="1104189" y="19215"/>
                  </a:lnTo>
                  <a:lnTo>
                    <a:pt x="1107672" y="18077"/>
                  </a:lnTo>
                  <a:lnTo>
                    <a:pt x="1111155" y="16939"/>
                  </a:lnTo>
                  <a:lnTo>
                    <a:pt x="1114639" y="15802"/>
                  </a:lnTo>
                  <a:lnTo>
                    <a:pt x="1118122" y="14666"/>
                  </a:lnTo>
                  <a:lnTo>
                    <a:pt x="1121605" y="13531"/>
                  </a:lnTo>
                  <a:lnTo>
                    <a:pt x="1125088" y="12397"/>
                  </a:lnTo>
                  <a:lnTo>
                    <a:pt x="1128572" y="11263"/>
                  </a:lnTo>
                  <a:lnTo>
                    <a:pt x="1132055" y="20680"/>
                  </a:lnTo>
                  <a:lnTo>
                    <a:pt x="1135538" y="19573"/>
                  </a:lnTo>
                  <a:lnTo>
                    <a:pt x="1139021" y="18467"/>
                  </a:lnTo>
                  <a:lnTo>
                    <a:pt x="1142505" y="17362"/>
                  </a:lnTo>
                  <a:lnTo>
                    <a:pt x="1145988" y="16257"/>
                  </a:lnTo>
                  <a:lnTo>
                    <a:pt x="1149471" y="15153"/>
                  </a:lnTo>
                  <a:lnTo>
                    <a:pt x="1152954" y="14050"/>
                  </a:lnTo>
                  <a:lnTo>
                    <a:pt x="1156437" y="17645"/>
                  </a:lnTo>
                  <a:lnTo>
                    <a:pt x="1159921" y="16554"/>
                  </a:lnTo>
                  <a:lnTo>
                    <a:pt x="1163404" y="15464"/>
                  </a:lnTo>
                  <a:lnTo>
                    <a:pt x="1166887" y="14375"/>
                  </a:lnTo>
                  <a:lnTo>
                    <a:pt x="1170370" y="13287"/>
                  </a:lnTo>
                  <a:lnTo>
                    <a:pt x="1173854" y="12199"/>
                  </a:lnTo>
                  <a:lnTo>
                    <a:pt x="1177337" y="12987"/>
                  </a:lnTo>
                  <a:lnTo>
                    <a:pt x="1180820" y="11905"/>
                  </a:lnTo>
                  <a:lnTo>
                    <a:pt x="1184303" y="10824"/>
                  </a:lnTo>
                  <a:lnTo>
                    <a:pt x="1187787" y="9744"/>
                  </a:lnTo>
                  <a:lnTo>
                    <a:pt x="1191270" y="8664"/>
                  </a:lnTo>
                  <a:lnTo>
                    <a:pt x="1194753" y="7585"/>
                  </a:lnTo>
                  <a:lnTo>
                    <a:pt x="1198236" y="9325"/>
                  </a:lnTo>
                  <a:lnTo>
                    <a:pt x="1201720" y="8254"/>
                  </a:lnTo>
                  <a:lnTo>
                    <a:pt x="1205203" y="7184"/>
                  </a:lnTo>
                  <a:lnTo>
                    <a:pt x="1208686" y="6114"/>
                  </a:lnTo>
                  <a:lnTo>
                    <a:pt x="1212169" y="5046"/>
                  </a:lnTo>
                  <a:lnTo>
                    <a:pt x="1215653" y="3978"/>
                  </a:lnTo>
                  <a:lnTo>
                    <a:pt x="1219136" y="2910"/>
                  </a:lnTo>
                  <a:lnTo>
                    <a:pt x="1222619" y="11112"/>
                  </a:lnTo>
                  <a:lnTo>
                    <a:pt x="1226102" y="10066"/>
                  </a:lnTo>
                  <a:lnTo>
                    <a:pt x="1229586" y="9021"/>
                  </a:lnTo>
                  <a:lnTo>
                    <a:pt x="1233069" y="7977"/>
                  </a:lnTo>
                  <a:lnTo>
                    <a:pt x="1236552" y="6933"/>
                  </a:lnTo>
                  <a:lnTo>
                    <a:pt x="1240035" y="5890"/>
                  </a:lnTo>
                  <a:lnTo>
                    <a:pt x="1243519" y="30718"/>
                  </a:lnTo>
                  <a:lnTo>
                    <a:pt x="1247002" y="29732"/>
                  </a:lnTo>
                  <a:lnTo>
                    <a:pt x="1250485" y="28746"/>
                  </a:lnTo>
                  <a:lnTo>
                    <a:pt x="1253968" y="27761"/>
                  </a:lnTo>
                  <a:lnTo>
                    <a:pt x="1257452" y="26777"/>
                  </a:lnTo>
                  <a:lnTo>
                    <a:pt x="1260935" y="25793"/>
                  </a:lnTo>
                  <a:lnTo>
                    <a:pt x="1264418" y="24810"/>
                  </a:lnTo>
                  <a:lnTo>
                    <a:pt x="1267901" y="27089"/>
                  </a:lnTo>
                  <a:lnTo>
                    <a:pt x="1271385" y="26114"/>
                  </a:lnTo>
                  <a:lnTo>
                    <a:pt x="1274868" y="25139"/>
                  </a:lnTo>
                  <a:lnTo>
                    <a:pt x="1278351" y="24165"/>
                  </a:lnTo>
                  <a:lnTo>
                    <a:pt x="1281834" y="23192"/>
                  </a:lnTo>
                  <a:lnTo>
                    <a:pt x="1285318" y="22220"/>
                  </a:lnTo>
                  <a:lnTo>
                    <a:pt x="1288801" y="22879"/>
                  </a:lnTo>
                  <a:lnTo>
                    <a:pt x="1292284" y="21911"/>
                  </a:lnTo>
                  <a:lnTo>
                    <a:pt x="1295767" y="20944"/>
                  </a:lnTo>
                  <a:lnTo>
                    <a:pt x="1299251" y="19977"/>
                  </a:lnTo>
                  <a:lnTo>
                    <a:pt x="1302734" y="19011"/>
                  </a:lnTo>
                  <a:lnTo>
                    <a:pt x="1306217" y="18046"/>
                  </a:lnTo>
                  <a:lnTo>
                    <a:pt x="1309700" y="18719"/>
                  </a:lnTo>
                  <a:lnTo>
                    <a:pt x="1313184" y="17758"/>
                  </a:lnTo>
                  <a:lnTo>
                    <a:pt x="1316667" y="16798"/>
                  </a:lnTo>
                  <a:lnTo>
                    <a:pt x="1320150" y="15838"/>
                  </a:lnTo>
                  <a:lnTo>
                    <a:pt x="1323633" y="14879"/>
                  </a:lnTo>
                  <a:lnTo>
                    <a:pt x="1327117" y="13920"/>
                  </a:lnTo>
                  <a:lnTo>
                    <a:pt x="1330600" y="12963"/>
                  </a:lnTo>
                  <a:lnTo>
                    <a:pt x="1334083" y="23275"/>
                  </a:lnTo>
                  <a:lnTo>
                    <a:pt x="1337566" y="22341"/>
                  </a:lnTo>
                  <a:lnTo>
                    <a:pt x="1341050" y="21407"/>
                  </a:lnTo>
                  <a:lnTo>
                    <a:pt x="1344533" y="20474"/>
                  </a:lnTo>
                  <a:lnTo>
                    <a:pt x="1348016" y="19542"/>
                  </a:lnTo>
                  <a:lnTo>
                    <a:pt x="1351499" y="18610"/>
                  </a:lnTo>
                  <a:lnTo>
                    <a:pt x="1354983" y="35858"/>
                  </a:lnTo>
                  <a:lnTo>
                    <a:pt x="1358466" y="34963"/>
                  </a:lnTo>
                  <a:lnTo>
                    <a:pt x="1361949" y="34069"/>
                  </a:lnTo>
                  <a:lnTo>
                    <a:pt x="1365432" y="33175"/>
                  </a:lnTo>
                  <a:lnTo>
                    <a:pt x="1368916" y="32282"/>
                  </a:lnTo>
                  <a:lnTo>
                    <a:pt x="1372399" y="31389"/>
                  </a:lnTo>
                  <a:lnTo>
                    <a:pt x="1375882" y="31228"/>
                  </a:lnTo>
                  <a:lnTo>
                    <a:pt x="1379365" y="30337"/>
                  </a:lnTo>
                  <a:lnTo>
                    <a:pt x="1382849" y="29448"/>
                  </a:lnTo>
                  <a:lnTo>
                    <a:pt x="1386332" y="28558"/>
                  </a:lnTo>
                  <a:lnTo>
                    <a:pt x="1389815" y="27669"/>
                  </a:lnTo>
                  <a:lnTo>
                    <a:pt x="1393298" y="26781"/>
                  </a:lnTo>
                  <a:lnTo>
                    <a:pt x="1396782" y="25893"/>
                  </a:lnTo>
                  <a:lnTo>
                    <a:pt x="1400265" y="27944"/>
                  </a:lnTo>
                  <a:lnTo>
                    <a:pt x="1403748" y="27062"/>
                  </a:lnTo>
                  <a:lnTo>
                    <a:pt x="1407231" y="26182"/>
                  </a:lnTo>
                  <a:lnTo>
                    <a:pt x="1410715" y="25302"/>
                  </a:lnTo>
                  <a:lnTo>
                    <a:pt x="1414198" y="24422"/>
                  </a:lnTo>
                  <a:lnTo>
                    <a:pt x="1417681" y="23543"/>
                  </a:lnTo>
                  <a:lnTo>
                    <a:pt x="1421164" y="24134"/>
                  </a:lnTo>
                  <a:lnTo>
                    <a:pt x="1424648" y="23258"/>
                  </a:lnTo>
                  <a:lnTo>
                    <a:pt x="1428131" y="22383"/>
                  </a:lnTo>
                  <a:lnTo>
                    <a:pt x="1431614" y="21509"/>
                  </a:lnTo>
                  <a:lnTo>
                    <a:pt x="1435097" y="20635"/>
                  </a:lnTo>
                  <a:lnTo>
                    <a:pt x="1438580" y="19761"/>
                  </a:lnTo>
                  <a:lnTo>
                    <a:pt x="1442064" y="18889"/>
                  </a:lnTo>
                  <a:lnTo>
                    <a:pt x="1445547" y="24585"/>
                  </a:lnTo>
                  <a:lnTo>
                    <a:pt x="1449030" y="23725"/>
                  </a:lnTo>
                  <a:lnTo>
                    <a:pt x="1452513" y="22866"/>
                  </a:lnTo>
                  <a:lnTo>
                    <a:pt x="1455997" y="22007"/>
                  </a:lnTo>
                  <a:lnTo>
                    <a:pt x="1459480" y="21148"/>
                  </a:lnTo>
                  <a:lnTo>
                    <a:pt x="1462963" y="20290"/>
                  </a:lnTo>
                  <a:lnTo>
                    <a:pt x="1466446" y="44002"/>
                  </a:lnTo>
                  <a:lnTo>
                    <a:pt x="1469930" y="43190"/>
                  </a:lnTo>
                  <a:lnTo>
                    <a:pt x="1473413" y="42379"/>
                  </a:lnTo>
                  <a:lnTo>
                    <a:pt x="1476896" y="41568"/>
                  </a:lnTo>
                  <a:lnTo>
                    <a:pt x="1480379" y="40757"/>
                  </a:lnTo>
                  <a:lnTo>
                    <a:pt x="1483863" y="39947"/>
                  </a:lnTo>
                  <a:lnTo>
                    <a:pt x="1487346" y="39137"/>
                  </a:lnTo>
                  <a:lnTo>
                    <a:pt x="1490829" y="38328"/>
                  </a:lnTo>
                  <a:lnTo>
                    <a:pt x="1494312" y="37519"/>
                  </a:lnTo>
                  <a:lnTo>
                    <a:pt x="1497796" y="36710"/>
                  </a:lnTo>
                  <a:lnTo>
                    <a:pt x="1501279" y="35902"/>
                  </a:lnTo>
                  <a:lnTo>
                    <a:pt x="1504762" y="35094"/>
                  </a:lnTo>
                  <a:lnTo>
                    <a:pt x="1508245" y="34287"/>
                  </a:lnTo>
                  <a:lnTo>
                    <a:pt x="1511729" y="34136"/>
                  </a:lnTo>
                  <a:lnTo>
                    <a:pt x="1515212" y="33331"/>
                  </a:lnTo>
                  <a:lnTo>
                    <a:pt x="1518695" y="32526"/>
                  </a:lnTo>
                  <a:lnTo>
                    <a:pt x="1522178" y="31722"/>
                  </a:lnTo>
                  <a:lnTo>
                    <a:pt x="1525662" y="30918"/>
                  </a:lnTo>
                  <a:lnTo>
                    <a:pt x="1529145" y="30114"/>
                  </a:lnTo>
                  <a:lnTo>
                    <a:pt x="1532628" y="29311"/>
                  </a:lnTo>
                  <a:lnTo>
                    <a:pt x="1536111" y="28508"/>
                  </a:lnTo>
                  <a:lnTo>
                    <a:pt x="1539595" y="27706"/>
                  </a:lnTo>
                  <a:lnTo>
                    <a:pt x="1543078" y="26904"/>
                  </a:lnTo>
                  <a:lnTo>
                    <a:pt x="1546561" y="26103"/>
                  </a:lnTo>
                  <a:lnTo>
                    <a:pt x="1550044" y="25302"/>
                  </a:lnTo>
                  <a:lnTo>
                    <a:pt x="1553528" y="26497"/>
                  </a:lnTo>
                  <a:lnTo>
                    <a:pt x="1557011" y="25700"/>
                  </a:lnTo>
                  <a:lnTo>
                    <a:pt x="1560494" y="24903"/>
                  </a:lnTo>
                  <a:lnTo>
                    <a:pt x="1563977" y="24107"/>
                  </a:lnTo>
                  <a:lnTo>
                    <a:pt x="1567461" y="23312"/>
                  </a:lnTo>
                  <a:lnTo>
                    <a:pt x="1570944" y="22517"/>
                  </a:lnTo>
                  <a:lnTo>
                    <a:pt x="1574427" y="21722"/>
                  </a:lnTo>
                  <a:lnTo>
                    <a:pt x="1577910" y="27518"/>
                  </a:lnTo>
                  <a:lnTo>
                    <a:pt x="1581394" y="26736"/>
                  </a:lnTo>
                  <a:lnTo>
                    <a:pt x="1584877" y="25953"/>
                  </a:lnTo>
                  <a:lnTo>
                    <a:pt x="1588360" y="25171"/>
                  </a:lnTo>
                  <a:lnTo>
                    <a:pt x="1591843" y="24390"/>
                  </a:lnTo>
                  <a:lnTo>
                    <a:pt x="1595327" y="23609"/>
                  </a:lnTo>
                  <a:lnTo>
                    <a:pt x="1598810" y="22828"/>
                  </a:lnTo>
                  <a:lnTo>
                    <a:pt x="1602293" y="22047"/>
                  </a:lnTo>
                  <a:lnTo>
                    <a:pt x="1605776" y="21268"/>
                  </a:lnTo>
                  <a:lnTo>
                    <a:pt x="1609260" y="20488"/>
                  </a:lnTo>
                  <a:lnTo>
                    <a:pt x="1612743" y="19709"/>
                  </a:lnTo>
                  <a:lnTo>
                    <a:pt x="1616226" y="18930"/>
                  </a:lnTo>
                  <a:lnTo>
                    <a:pt x="1619709" y="27840"/>
                  </a:lnTo>
                  <a:lnTo>
                    <a:pt x="1623193" y="27078"/>
                  </a:lnTo>
                  <a:lnTo>
                    <a:pt x="1626676" y="26316"/>
                  </a:lnTo>
                  <a:lnTo>
                    <a:pt x="1630159" y="25555"/>
                  </a:lnTo>
                  <a:lnTo>
                    <a:pt x="1633642" y="24794"/>
                  </a:lnTo>
                  <a:lnTo>
                    <a:pt x="1637126" y="24034"/>
                  </a:lnTo>
                  <a:lnTo>
                    <a:pt x="1640609" y="23274"/>
                  </a:lnTo>
                  <a:lnTo>
                    <a:pt x="1644092" y="25050"/>
                  </a:lnTo>
                  <a:lnTo>
                    <a:pt x="1647575" y="24294"/>
                  </a:lnTo>
                  <a:lnTo>
                    <a:pt x="1651059" y="23540"/>
                  </a:lnTo>
                  <a:lnTo>
                    <a:pt x="1654542" y="22785"/>
                  </a:lnTo>
                  <a:lnTo>
                    <a:pt x="1658025" y="22031"/>
                  </a:lnTo>
                  <a:lnTo>
                    <a:pt x="1661508" y="21277"/>
                  </a:lnTo>
                  <a:lnTo>
                    <a:pt x="1664992" y="21159"/>
                  </a:lnTo>
                  <a:lnTo>
                    <a:pt x="1668475" y="20407"/>
                  </a:lnTo>
                  <a:lnTo>
                    <a:pt x="1671958" y="19655"/>
                  </a:lnTo>
                  <a:lnTo>
                    <a:pt x="1675441" y="18904"/>
                  </a:lnTo>
                  <a:lnTo>
                    <a:pt x="1678925" y="18153"/>
                  </a:lnTo>
                  <a:lnTo>
                    <a:pt x="1682408" y="17402"/>
                  </a:lnTo>
                  <a:lnTo>
                    <a:pt x="1685891" y="16652"/>
                  </a:lnTo>
                  <a:lnTo>
                    <a:pt x="1689374" y="18451"/>
                  </a:lnTo>
                  <a:lnTo>
                    <a:pt x="1692858" y="17706"/>
                  </a:lnTo>
                  <a:lnTo>
                    <a:pt x="1696341" y="16961"/>
                  </a:lnTo>
                  <a:lnTo>
                    <a:pt x="1699824" y="16216"/>
                  </a:lnTo>
                  <a:lnTo>
                    <a:pt x="1703307" y="15472"/>
                  </a:lnTo>
                  <a:lnTo>
                    <a:pt x="1706791" y="14728"/>
                  </a:lnTo>
                  <a:lnTo>
                    <a:pt x="1710274" y="15893"/>
                  </a:lnTo>
                  <a:lnTo>
                    <a:pt x="1713757" y="15153"/>
                  </a:lnTo>
                  <a:lnTo>
                    <a:pt x="1717240" y="14413"/>
                  </a:lnTo>
                  <a:lnTo>
                    <a:pt x="1720723" y="13673"/>
                  </a:lnTo>
                  <a:lnTo>
                    <a:pt x="1724207" y="12934"/>
                  </a:lnTo>
                  <a:lnTo>
                    <a:pt x="1727690" y="12195"/>
                  </a:lnTo>
                  <a:lnTo>
                    <a:pt x="1731173" y="12095"/>
                  </a:lnTo>
                  <a:lnTo>
                    <a:pt x="1734656" y="11358"/>
                  </a:lnTo>
                  <a:lnTo>
                    <a:pt x="1738140" y="10621"/>
                  </a:lnTo>
                  <a:lnTo>
                    <a:pt x="1741623" y="9885"/>
                  </a:lnTo>
                  <a:lnTo>
                    <a:pt x="1745106" y="9148"/>
                  </a:lnTo>
                  <a:lnTo>
                    <a:pt x="1748589" y="8413"/>
                  </a:lnTo>
                  <a:lnTo>
                    <a:pt x="1752073" y="7677"/>
                  </a:lnTo>
                  <a:lnTo>
                    <a:pt x="1755556" y="11404"/>
                  </a:lnTo>
                  <a:lnTo>
                    <a:pt x="1759039" y="10676"/>
                  </a:lnTo>
                  <a:lnTo>
                    <a:pt x="1762522" y="9948"/>
                  </a:lnTo>
                  <a:lnTo>
                    <a:pt x="1766006" y="9221"/>
                  </a:lnTo>
                  <a:lnTo>
                    <a:pt x="1769489" y="8494"/>
                  </a:lnTo>
                  <a:lnTo>
                    <a:pt x="1772972" y="7767"/>
                  </a:lnTo>
                  <a:lnTo>
                    <a:pt x="1776455" y="19393"/>
                  </a:lnTo>
                  <a:lnTo>
                    <a:pt x="1779939" y="18686"/>
                  </a:lnTo>
                  <a:lnTo>
                    <a:pt x="1783422" y="17978"/>
                  </a:lnTo>
                  <a:lnTo>
                    <a:pt x="1786905" y="17272"/>
                  </a:lnTo>
                  <a:lnTo>
                    <a:pt x="1790388" y="16565"/>
                  </a:lnTo>
                  <a:lnTo>
                    <a:pt x="1793872" y="15859"/>
                  </a:lnTo>
                  <a:lnTo>
                    <a:pt x="1797355" y="18155"/>
                  </a:lnTo>
                  <a:lnTo>
                    <a:pt x="1800838" y="17454"/>
                  </a:lnTo>
                  <a:lnTo>
                    <a:pt x="1804321" y="16754"/>
                  </a:lnTo>
                  <a:lnTo>
                    <a:pt x="1807805" y="16053"/>
                  </a:lnTo>
                  <a:lnTo>
                    <a:pt x="1811288" y="15353"/>
                  </a:lnTo>
                  <a:lnTo>
                    <a:pt x="1814771" y="14653"/>
                  </a:lnTo>
                  <a:lnTo>
                    <a:pt x="1818254" y="13954"/>
                  </a:lnTo>
                  <a:lnTo>
                    <a:pt x="1821738" y="17428"/>
                  </a:lnTo>
                  <a:lnTo>
                    <a:pt x="1825221" y="16735"/>
                  </a:lnTo>
                  <a:lnTo>
                    <a:pt x="1828704" y="16043"/>
                  </a:lnTo>
                  <a:lnTo>
                    <a:pt x="1832187" y="15351"/>
                  </a:lnTo>
                  <a:lnTo>
                    <a:pt x="1835671" y="14659"/>
                  </a:lnTo>
                  <a:lnTo>
                    <a:pt x="1839154" y="13967"/>
                  </a:lnTo>
                  <a:lnTo>
                    <a:pt x="1842637" y="15055"/>
                  </a:lnTo>
                  <a:lnTo>
                    <a:pt x="1846120" y="14366"/>
                  </a:lnTo>
                  <a:lnTo>
                    <a:pt x="1849604" y="13678"/>
                  </a:lnTo>
                  <a:lnTo>
                    <a:pt x="1853087" y="12991"/>
                  </a:lnTo>
                  <a:lnTo>
                    <a:pt x="1856570" y="12303"/>
                  </a:lnTo>
                  <a:lnTo>
                    <a:pt x="1860053" y="11616"/>
                  </a:lnTo>
                  <a:lnTo>
                    <a:pt x="1863537" y="10929"/>
                  </a:lnTo>
                  <a:lnTo>
                    <a:pt x="1867020" y="12024"/>
                  </a:lnTo>
                  <a:lnTo>
                    <a:pt x="1870503" y="11340"/>
                  </a:lnTo>
                  <a:lnTo>
                    <a:pt x="1873986" y="10657"/>
                  </a:lnTo>
                  <a:lnTo>
                    <a:pt x="1877470" y="9974"/>
                  </a:lnTo>
                  <a:lnTo>
                    <a:pt x="1880953" y="9291"/>
                  </a:lnTo>
                  <a:lnTo>
                    <a:pt x="1884436" y="8608"/>
                  </a:lnTo>
                  <a:lnTo>
                    <a:pt x="1887919" y="16683"/>
                  </a:lnTo>
                  <a:lnTo>
                    <a:pt x="1891403" y="16013"/>
                  </a:lnTo>
                  <a:lnTo>
                    <a:pt x="1894886" y="15344"/>
                  </a:lnTo>
                  <a:lnTo>
                    <a:pt x="1898369" y="14675"/>
                  </a:lnTo>
                  <a:lnTo>
                    <a:pt x="1901852" y="14007"/>
                  </a:lnTo>
                  <a:lnTo>
                    <a:pt x="1905336" y="13338"/>
                  </a:lnTo>
                  <a:lnTo>
                    <a:pt x="1908819" y="29272"/>
                  </a:lnTo>
                  <a:lnTo>
                    <a:pt x="1912302" y="28628"/>
                  </a:lnTo>
                  <a:lnTo>
                    <a:pt x="1915785" y="27983"/>
                  </a:lnTo>
                  <a:lnTo>
                    <a:pt x="1919269" y="27339"/>
                  </a:lnTo>
                  <a:lnTo>
                    <a:pt x="1922752" y="26696"/>
                  </a:lnTo>
                  <a:lnTo>
                    <a:pt x="1926235" y="26052"/>
                  </a:lnTo>
                  <a:lnTo>
                    <a:pt x="1929718" y="25409"/>
                  </a:lnTo>
                  <a:lnTo>
                    <a:pt x="1933202" y="38249"/>
                  </a:lnTo>
                  <a:lnTo>
                    <a:pt x="1936685" y="37625"/>
                  </a:lnTo>
                  <a:lnTo>
                    <a:pt x="1940168" y="37001"/>
                  </a:lnTo>
                  <a:lnTo>
                    <a:pt x="1943651" y="36378"/>
                  </a:lnTo>
                  <a:lnTo>
                    <a:pt x="1947135" y="35755"/>
                  </a:lnTo>
                  <a:lnTo>
                    <a:pt x="1950618" y="35132"/>
                  </a:lnTo>
                  <a:lnTo>
                    <a:pt x="1954101" y="42918"/>
                  </a:lnTo>
                  <a:lnTo>
                    <a:pt x="1957584" y="42308"/>
                  </a:lnTo>
                  <a:lnTo>
                    <a:pt x="1961068" y="41697"/>
                  </a:lnTo>
                  <a:lnTo>
                    <a:pt x="1964551" y="41087"/>
                  </a:lnTo>
                  <a:lnTo>
                    <a:pt x="1968034" y="40477"/>
                  </a:lnTo>
                  <a:lnTo>
                    <a:pt x="1971517" y="39867"/>
                  </a:lnTo>
                  <a:lnTo>
                    <a:pt x="1975001" y="41200"/>
                  </a:lnTo>
                  <a:lnTo>
                    <a:pt x="1978484" y="40593"/>
                  </a:lnTo>
                  <a:lnTo>
                    <a:pt x="1981967" y="39987"/>
                  </a:lnTo>
                  <a:lnTo>
                    <a:pt x="1985450" y="39380"/>
                  </a:lnTo>
                  <a:lnTo>
                    <a:pt x="1988934" y="38774"/>
                  </a:lnTo>
                  <a:lnTo>
                    <a:pt x="1992417" y="38169"/>
                  </a:lnTo>
                  <a:lnTo>
                    <a:pt x="1995900" y="37563"/>
                  </a:lnTo>
                  <a:lnTo>
                    <a:pt x="1999383" y="43671"/>
                  </a:lnTo>
                  <a:lnTo>
                    <a:pt x="2002867" y="43075"/>
                  </a:lnTo>
                  <a:lnTo>
                    <a:pt x="2006350" y="42479"/>
                  </a:lnTo>
                  <a:lnTo>
                    <a:pt x="2009833" y="41884"/>
                  </a:lnTo>
                  <a:lnTo>
                    <a:pt x="2013316" y="41288"/>
                  </a:lnTo>
                  <a:lnTo>
                    <a:pt x="2016799" y="40693"/>
                  </a:lnTo>
                  <a:lnTo>
                    <a:pt x="2020283" y="47554"/>
                  </a:lnTo>
                  <a:lnTo>
                    <a:pt x="2023766" y="46970"/>
                  </a:lnTo>
                  <a:lnTo>
                    <a:pt x="2027249" y="46385"/>
                  </a:lnTo>
                  <a:lnTo>
                    <a:pt x="2030732" y="45801"/>
                  </a:lnTo>
                  <a:lnTo>
                    <a:pt x="2034216" y="45217"/>
                  </a:lnTo>
                  <a:lnTo>
                    <a:pt x="2037699" y="44634"/>
                  </a:lnTo>
                  <a:lnTo>
                    <a:pt x="2041182" y="44050"/>
                  </a:lnTo>
                  <a:lnTo>
                    <a:pt x="2044665" y="43467"/>
                  </a:lnTo>
                  <a:lnTo>
                    <a:pt x="2048149" y="42884"/>
                  </a:lnTo>
                  <a:lnTo>
                    <a:pt x="2051632" y="42301"/>
                  </a:lnTo>
                  <a:lnTo>
                    <a:pt x="2055115" y="41718"/>
                  </a:lnTo>
                  <a:lnTo>
                    <a:pt x="2058598" y="41136"/>
                  </a:lnTo>
                  <a:lnTo>
                    <a:pt x="2062082" y="40554"/>
                  </a:lnTo>
                  <a:lnTo>
                    <a:pt x="2065565" y="40900"/>
                  </a:lnTo>
                  <a:lnTo>
                    <a:pt x="2069048" y="40319"/>
                  </a:lnTo>
                  <a:lnTo>
                    <a:pt x="2072531" y="39739"/>
                  </a:lnTo>
                  <a:lnTo>
                    <a:pt x="2076015" y="39159"/>
                  </a:lnTo>
                  <a:lnTo>
                    <a:pt x="2079498" y="38579"/>
                  </a:lnTo>
                  <a:lnTo>
                    <a:pt x="2082981" y="37999"/>
                  </a:lnTo>
                  <a:lnTo>
                    <a:pt x="2086464" y="40658"/>
                  </a:lnTo>
                  <a:lnTo>
                    <a:pt x="2089948" y="40083"/>
                  </a:lnTo>
                  <a:lnTo>
                    <a:pt x="2093431" y="39508"/>
                  </a:lnTo>
                  <a:lnTo>
                    <a:pt x="2096914" y="38933"/>
                  </a:lnTo>
                  <a:lnTo>
                    <a:pt x="2100397" y="38359"/>
                  </a:lnTo>
                  <a:lnTo>
                    <a:pt x="2103881" y="37785"/>
                  </a:lnTo>
                  <a:lnTo>
                    <a:pt x="2107364" y="37211"/>
                  </a:lnTo>
                  <a:lnTo>
                    <a:pt x="2110847" y="38480"/>
                  </a:lnTo>
                  <a:lnTo>
                    <a:pt x="2114330" y="37909"/>
                  </a:lnTo>
                  <a:lnTo>
                    <a:pt x="2117814" y="37338"/>
                  </a:lnTo>
                  <a:lnTo>
                    <a:pt x="2121297" y="36767"/>
                  </a:lnTo>
                  <a:lnTo>
                    <a:pt x="2124780" y="36196"/>
                  </a:lnTo>
                  <a:lnTo>
                    <a:pt x="2128263" y="35626"/>
                  </a:lnTo>
                  <a:lnTo>
                    <a:pt x="2131747" y="47148"/>
                  </a:lnTo>
                  <a:lnTo>
                    <a:pt x="2135230" y="46593"/>
                  </a:lnTo>
                  <a:lnTo>
                    <a:pt x="2138713" y="46039"/>
                  </a:lnTo>
                  <a:lnTo>
                    <a:pt x="2142196" y="45485"/>
                  </a:lnTo>
                  <a:lnTo>
                    <a:pt x="2145680" y="44931"/>
                  </a:lnTo>
                  <a:lnTo>
                    <a:pt x="2149163" y="44377"/>
                  </a:lnTo>
                  <a:lnTo>
                    <a:pt x="2152646" y="54456"/>
                  </a:lnTo>
                  <a:lnTo>
                    <a:pt x="2156129" y="53916"/>
                  </a:lnTo>
                  <a:lnTo>
                    <a:pt x="2159613" y="53376"/>
                  </a:lnTo>
                  <a:lnTo>
                    <a:pt x="2163096" y="52837"/>
                  </a:lnTo>
                  <a:lnTo>
                    <a:pt x="2166579" y="52297"/>
                  </a:lnTo>
                  <a:lnTo>
                    <a:pt x="2170062" y="51758"/>
                  </a:lnTo>
                  <a:lnTo>
                    <a:pt x="2173546" y="51219"/>
                  </a:lnTo>
                  <a:lnTo>
                    <a:pt x="2177029" y="52342"/>
                  </a:lnTo>
                  <a:lnTo>
                    <a:pt x="2180512" y="51805"/>
                  </a:lnTo>
                  <a:lnTo>
                    <a:pt x="2183995" y="51269"/>
                  </a:lnTo>
                  <a:lnTo>
                    <a:pt x="2187479" y="50733"/>
                  </a:lnTo>
                  <a:lnTo>
                    <a:pt x="2190962" y="50197"/>
                  </a:lnTo>
                  <a:lnTo>
                    <a:pt x="2194445" y="49661"/>
                  </a:lnTo>
                  <a:lnTo>
                    <a:pt x="2197928" y="53654"/>
                  </a:lnTo>
                  <a:lnTo>
                    <a:pt x="2201412" y="53124"/>
                  </a:lnTo>
                  <a:lnTo>
                    <a:pt x="2204895" y="52594"/>
                  </a:lnTo>
                  <a:lnTo>
                    <a:pt x="2208378" y="52065"/>
                  </a:lnTo>
                  <a:lnTo>
                    <a:pt x="2211861" y="51536"/>
                  </a:lnTo>
                  <a:lnTo>
                    <a:pt x="2215345" y="51007"/>
                  </a:lnTo>
                  <a:lnTo>
                    <a:pt x="2218828" y="53325"/>
                  </a:lnTo>
                  <a:lnTo>
                    <a:pt x="2222311" y="52799"/>
                  </a:lnTo>
                  <a:lnTo>
                    <a:pt x="2225794" y="52274"/>
                  </a:lnTo>
                  <a:lnTo>
                    <a:pt x="2229278" y="51750"/>
                  </a:lnTo>
                  <a:lnTo>
                    <a:pt x="2232761" y="51225"/>
                  </a:lnTo>
                  <a:lnTo>
                    <a:pt x="2236244" y="50700"/>
                  </a:lnTo>
                  <a:lnTo>
                    <a:pt x="2239727" y="50176"/>
                  </a:lnTo>
                  <a:lnTo>
                    <a:pt x="2243211" y="50464"/>
                  </a:lnTo>
                  <a:lnTo>
                    <a:pt x="2246694" y="49941"/>
                  </a:lnTo>
                  <a:lnTo>
                    <a:pt x="2250177" y="49419"/>
                  </a:lnTo>
                  <a:lnTo>
                    <a:pt x="2253660" y="48896"/>
                  </a:lnTo>
                  <a:lnTo>
                    <a:pt x="2257144" y="48374"/>
                  </a:lnTo>
                  <a:lnTo>
                    <a:pt x="2260627" y="47851"/>
                  </a:lnTo>
                  <a:lnTo>
                    <a:pt x="2264110" y="49763"/>
                  </a:lnTo>
                  <a:lnTo>
                    <a:pt x="2267593" y="49244"/>
                  </a:lnTo>
                  <a:lnTo>
                    <a:pt x="2271077" y="48726"/>
                  </a:lnTo>
                  <a:lnTo>
                    <a:pt x="2274560" y="48207"/>
                  </a:lnTo>
                  <a:lnTo>
                    <a:pt x="2278043" y="47689"/>
                  </a:lnTo>
                  <a:lnTo>
                    <a:pt x="2281526" y="47170"/>
                  </a:lnTo>
                  <a:lnTo>
                    <a:pt x="2285010" y="46652"/>
                  </a:lnTo>
                  <a:lnTo>
                    <a:pt x="2288493" y="46134"/>
                  </a:lnTo>
                  <a:lnTo>
                    <a:pt x="2291976" y="45616"/>
                  </a:lnTo>
                  <a:lnTo>
                    <a:pt x="2295459" y="45099"/>
                  </a:lnTo>
                  <a:lnTo>
                    <a:pt x="2298942" y="44581"/>
                  </a:lnTo>
                  <a:lnTo>
                    <a:pt x="2302426" y="44064"/>
                  </a:lnTo>
                  <a:lnTo>
                    <a:pt x="2305909" y="43547"/>
                  </a:lnTo>
                  <a:lnTo>
                    <a:pt x="2309392" y="43439"/>
                  </a:lnTo>
                  <a:lnTo>
                    <a:pt x="2312875" y="42923"/>
                  </a:lnTo>
                  <a:lnTo>
                    <a:pt x="2316359" y="42407"/>
                  </a:lnTo>
                  <a:lnTo>
                    <a:pt x="2319842" y="41891"/>
                  </a:lnTo>
                  <a:lnTo>
                    <a:pt x="2323325" y="41375"/>
                  </a:lnTo>
                  <a:lnTo>
                    <a:pt x="2326808" y="40859"/>
                  </a:lnTo>
                  <a:lnTo>
                    <a:pt x="2330292" y="40755"/>
                  </a:lnTo>
                  <a:lnTo>
                    <a:pt x="2333775" y="40240"/>
                  </a:lnTo>
                  <a:lnTo>
                    <a:pt x="2337258" y="39726"/>
                  </a:lnTo>
                  <a:lnTo>
                    <a:pt x="2340741" y="39211"/>
                  </a:lnTo>
                  <a:lnTo>
                    <a:pt x="2344225" y="38697"/>
                  </a:lnTo>
                  <a:lnTo>
                    <a:pt x="2347708" y="38183"/>
                  </a:lnTo>
                  <a:lnTo>
                    <a:pt x="2351191" y="37669"/>
                  </a:lnTo>
                  <a:lnTo>
                    <a:pt x="2354674" y="38804"/>
                  </a:lnTo>
                  <a:lnTo>
                    <a:pt x="2358158" y="38292"/>
                  </a:lnTo>
                  <a:lnTo>
                    <a:pt x="2361641" y="37781"/>
                  </a:lnTo>
                  <a:lnTo>
                    <a:pt x="2365124" y="37269"/>
                  </a:lnTo>
                  <a:lnTo>
                    <a:pt x="2368607" y="36758"/>
                  </a:lnTo>
                  <a:lnTo>
                    <a:pt x="2372091" y="36247"/>
                  </a:lnTo>
                  <a:lnTo>
                    <a:pt x="2375574" y="35736"/>
                  </a:lnTo>
                  <a:lnTo>
                    <a:pt x="2379057" y="35226"/>
                  </a:lnTo>
                  <a:lnTo>
                    <a:pt x="2382540" y="34715"/>
                  </a:lnTo>
                  <a:lnTo>
                    <a:pt x="2386024" y="34205"/>
                  </a:lnTo>
                  <a:lnTo>
                    <a:pt x="2389507" y="33695"/>
                  </a:lnTo>
                  <a:lnTo>
                    <a:pt x="2392990" y="33185"/>
                  </a:lnTo>
                  <a:lnTo>
                    <a:pt x="2396473" y="33090"/>
                  </a:lnTo>
                  <a:lnTo>
                    <a:pt x="2399957" y="32581"/>
                  </a:lnTo>
                  <a:lnTo>
                    <a:pt x="2403440" y="32072"/>
                  </a:lnTo>
                  <a:lnTo>
                    <a:pt x="2406923" y="31563"/>
                  </a:lnTo>
                  <a:lnTo>
                    <a:pt x="2410406" y="31055"/>
                  </a:lnTo>
                  <a:lnTo>
                    <a:pt x="2413890" y="30546"/>
                  </a:lnTo>
                  <a:lnTo>
                    <a:pt x="2417373" y="30038"/>
                  </a:lnTo>
                  <a:lnTo>
                    <a:pt x="2420856" y="32024"/>
                  </a:lnTo>
                  <a:lnTo>
                    <a:pt x="2424339" y="31519"/>
                  </a:lnTo>
                  <a:lnTo>
                    <a:pt x="2427823" y="31014"/>
                  </a:lnTo>
                  <a:lnTo>
                    <a:pt x="2431306" y="30509"/>
                  </a:lnTo>
                  <a:lnTo>
                    <a:pt x="2434789" y="30004"/>
                  </a:lnTo>
                  <a:lnTo>
                    <a:pt x="2438272" y="29500"/>
                  </a:lnTo>
                  <a:lnTo>
                    <a:pt x="2441756" y="31064"/>
                  </a:lnTo>
                  <a:lnTo>
                    <a:pt x="2445239" y="30562"/>
                  </a:lnTo>
                  <a:lnTo>
                    <a:pt x="2448722" y="30061"/>
                  </a:lnTo>
                  <a:lnTo>
                    <a:pt x="2452205" y="29559"/>
                  </a:lnTo>
                  <a:lnTo>
                    <a:pt x="2455689" y="29057"/>
                  </a:lnTo>
                  <a:lnTo>
                    <a:pt x="2459172" y="28556"/>
                  </a:lnTo>
                  <a:lnTo>
                    <a:pt x="2462655" y="28055"/>
                  </a:lnTo>
                  <a:lnTo>
                    <a:pt x="2466138" y="31253"/>
                  </a:lnTo>
                  <a:lnTo>
                    <a:pt x="2469622" y="30756"/>
                  </a:lnTo>
                  <a:lnTo>
                    <a:pt x="2473105" y="30259"/>
                  </a:lnTo>
                  <a:lnTo>
                    <a:pt x="2476588" y="29763"/>
                  </a:lnTo>
                  <a:lnTo>
                    <a:pt x="2480071" y="29266"/>
                  </a:lnTo>
                  <a:lnTo>
                    <a:pt x="2483555" y="28770"/>
                  </a:lnTo>
                  <a:lnTo>
                    <a:pt x="2487038" y="28684"/>
                  </a:lnTo>
                  <a:lnTo>
                    <a:pt x="2490521" y="28188"/>
                  </a:lnTo>
                  <a:lnTo>
                    <a:pt x="2494004" y="27693"/>
                  </a:lnTo>
                  <a:lnTo>
                    <a:pt x="2497488" y="27198"/>
                  </a:lnTo>
                  <a:lnTo>
                    <a:pt x="2500971" y="26703"/>
                  </a:lnTo>
                  <a:lnTo>
                    <a:pt x="2504454" y="26208"/>
                  </a:lnTo>
                  <a:lnTo>
                    <a:pt x="2507937" y="26945"/>
                  </a:lnTo>
                  <a:lnTo>
                    <a:pt x="2511421" y="26452"/>
                  </a:lnTo>
                  <a:lnTo>
                    <a:pt x="2514904" y="25959"/>
                  </a:lnTo>
                  <a:lnTo>
                    <a:pt x="2518387" y="25466"/>
                  </a:lnTo>
                  <a:lnTo>
                    <a:pt x="2521870" y="24973"/>
                  </a:lnTo>
                  <a:lnTo>
                    <a:pt x="2525354" y="24481"/>
                  </a:lnTo>
                  <a:lnTo>
                    <a:pt x="2528837" y="23988"/>
                  </a:lnTo>
                  <a:lnTo>
                    <a:pt x="2532320" y="38575"/>
                  </a:lnTo>
                  <a:lnTo>
                    <a:pt x="2535803" y="38099"/>
                  </a:lnTo>
                  <a:lnTo>
                    <a:pt x="2539287" y="37623"/>
                  </a:lnTo>
                  <a:lnTo>
                    <a:pt x="2542770" y="37147"/>
                  </a:lnTo>
                  <a:lnTo>
                    <a:pt x="2546253" y="36672"/>
                  </a:lnTo>
                  <a:lnTo>
                    <a:pt x="2549736" y="36196"/>
                  </a:lnTo>
                  <a:lnTo>
                    <a:pt x="2553220" y="36105"/>
                  </a:lnTo>
                  <a:lnTo>
                    <a:pt x="2556703" y="35630"/>
                  </a:lnTo>
                  <a:lnTo>
                    <a:pt x="2560186" y="35156"/>
                  </a:lnTo>
                  <a:lnTo>
                    <a:pt x="2563669" y="34681"/>
                  </a:lnTo>
                  <a:lnTo>
                    <a:pt x="2567153" y="34207"/>
                  </a:lnTo>
                  <a:lnTo>
                    <a:pt x="2570636" y="33733"/>
                  </a:lnTo>
                  <a:lnTo>
                    <a:pt x="2574119" y="34414"/>
                  </a:lnTo>
                  <a:lnTo>
                    <a:pt x="2577602" y="33941"/>
                  </a:lnTo>
                  <a:lnTo>
                    <a:pt x="2581085" y="33469"/>
                  </a:lnTo>
                  <a:lnTo>
                    <a:pt x="2584569" y="32996"/>
                  </a:lnTo>
                  <a:lnTo>
                    <a:pt x="2588052" y="32524"/>
                  </a:lnTo>
                  <a:lnTo>
                    <a:pt x="2591535" y="32052"/>
                  </a:lnTo>
                  <a:lnTo>
                    <a:pt x="2595018" y="31580"/>
                  </a:lnTo>
                  <a:lnTo>
                    <a:pt x="2598502" y="36450"/>
                  </a:lnTo>
                  <a:lnTo>
                    <a:pt x="2601985" y="35983"/>
                  </a:lnTo>
                  <a:lnTo>
                    <a:pt x="2605468" y="35517"/>
                  </a:lnTo>
                  <a:lnTo>
                    <a:pt x="2608951" y="35052"/>
                  </a:lnTo>
                  <a:lnTo>
                    <a:pt x="2612435" y="34586"/>
                  </a:lnTo>
                  <a:lnTo>
                    <a:pt x="2615918" y="34120"/>
                  </a:lnTo>
                  <a:lnTo>
                    <a:pt x="2619401" y="37034"/>
                  </a:lnTo>
                  <a:lnTo>
                    <a:pt x="2622884" y="36572"/>
                  </a:lnTo>
                  <a:lnTo>
                    <a:pt x="2626368" y="36111"/>
                  </a:lnTo>
                  <a:lnTo>
                    <a:pt x="2629851" y="35649"/>
                  </a:lnTo>
                  <a:lnTo>
                    <a:pt x="2633334" y="35188"/>
                  </a:lnTo>
                  <a:lnTo>
                    <a:pt x="2636817" y="34727"/>
                  </a:lnTo>
                  <a:lnTo>
                    <a:pt x="2640301" y="34266"/>
                  </a:lnTo>
                  <a:lnTo>
                    <a:pt x="2643784" y="33805"/>
                  </a:lnTo>
                  <a:lnTo>
                    <a:pt x="2647267" y="33344"/>
                  </a:lnTo>
                  <a:lnTo>
                    <a:pt x="2650750" y="32883"/>
                  </a:lnTo>
                  <a:lnTo>
                    <a:pt x="2654234" y="32423"/>
                  </a:lnTo>
                  <a:lnTo>
                    <a:pt x="2657717" y="31962"/>
                  </a:lnTo>
                  <a:lnTo>
                    <a:pt x="2661200" y="31502"/>
                  </a:lnTo>
                  <a:lnTo>
                    <a:pt x="2664683" y="31419"/>
                  </a:lnTo>
                  <a:lnTo>
                    <a:pt x="2668167" y="30959"/>
                  </a:lnTo>
                  <a:lnTo>
                    <a:pt x="2671650" y="30499"/>
                  </a:lnTo>
                  <a:lnTo>
                    <a:pt x="2675133" y="30040"/>
                  </a:lnTo>
                  <a:lnTo>
                    <a:pt x="2678616" y="29581"/>
                  </a:lnTo>
                  <a:lnTo>
                    <a:pt x="2682100" y="29122"/>
                  </a:lnTo>
                  <a:lnTo>
                    <a:pt x="2685583" y="29041"/>
                  </a:lnTo>
                  <a:lnTo>
                    <a:pt x="2689066" y="28583"/>
                  </a:lnTo>
                  <a:lnTo>
                    <a:pt x="2692549" y="28125"/>
                  </a:lnTo>
                  <a:lnTo>
                    <a:pt x="2696033" y="27666"/>
                  </a:lnTo>
                  <a:lnTo>
                    <a:pt x="2699516" y="27208"/>
                  </a:lnTo>
                  <a:lnTo>
                    <a:pt x="2702999" y="26751"/>
                  </a:lnTo>
                  <a:lnTo>
                    <a:pt x="2706482" y="26293"/>
                  </a:lnTo>
                  <a:lnTo>
                    <a:pt x="2709966" y="27785"/>
                  </a:lnTo>
                  <a:lnTo>
                    <a:pt x="2713449" y="27389"/>
                  </a:lnTo>
                  <a:lnTo>
                    <a:pt x="2716932" y="26993"/>
                  </a:lnTo>
                  <a:lnTo>
                    <a:pt x="2720415" y="26597"/>
                  </a:lnTo>
                  <a:lnTo>
                    <a:pt x="2723899" y="26201"/>
                  </a:lnTo>
                  <a:lnTo>
                    <a:pt x="2727382" y="25806"/>
                  </a:lnTo>
                  <a:lnTo>
                    <a:pt x="2730865" y="25756"/>
                  </a:lnTo>
                  <a:lnTo>
                    <a:pt x="2734348" y="25302"/>
                  </a:lnTo>
                  <a:lnTo>
                    <a:pt x="2737832" y="24848"/>
                  </a:lnTo>
                  <a:lnTo>
                    <a:pt x="2741315" y="24394"/>
                  </a:lnTo>
                  <a:lnTo>
                    <a:pt x="2744798" y="23940"/>
                  </a:lnTo>
                  <a:lnTo>
                    <a:pt x="2748281" y="23487"/>
                  </a:lnTo>
                  <a:lnTo>
                    <a:pt x="2751765" y="26800"/>
                  </a:lnTo>
                  <a:lnTo>
                    <a:pt x="2755248" y="26350"/>
                  </a:lnTo>
                  <a:lnTo>
                    <a:pt x="2758731" y="25901"/>
                  </a:lnTo>
                  <a:lnTo>
                    <a:pt x="2762214" y="25451"/>
                  </a:lnTo>
                  <a:lnTo>
                    <a:pt x="2765698" y="25002"/>
                  </a:lnTo>
                  <a:lnTo>
                    <a:pt x="2769181" y="24553"/>
                  </a:lnTo>
                  <a:lnTo>
                    <a:pt x="2772664" y="24104"/>
                  </a:lnTo>
                  <a:lnTo>
                    <a:pt x="2776147" y="25897"/>
                  </a:lnTo>
                  <a:lnTo>
                    <a:pt x="2779631" y="25450"/>
                  </a:lnTo>
                  <a:lnTo>
                    <a:pt x="2783114" y="25004"/>
                  </a:lnTo>
                  <a:lnTo>
                    <a:pt x="2786597" y="24558"/>
                  </a:lnTo>
                  <a:lnTo>
                    <a:pt x="2790080" y="24112"/>
                  </a:lnTo>
                  <a:lnTo>
                    <a:pt x="2793564" y="23666"/>
                  </a:lnTo>
                  <a:lnTo>
                    <a:pt x="2797047" y="23220"/>
                  </a:lnTo>
                  <a:lnTo>
                    <a:pt x="2800530" y="22774"/>
                  </a:lnTo>
                  <a:lnTo>
                    <a:pt x="2804013" y="22328"/>
                  </a:lnTo>
                  <a:lnTo>
                    <a:pt x="2807497" y="21883"/>
                  </a:lnTo>
                  <a:lnTo>
                    <a:pt x="2810980" y="21438"/>
                  </a:lnTo>
                  <a:lnTo>
                    <a:pt x="2814463" y="20992"/>
                  </a:lnTo>
                  <a:lnTo>
                    <a:pt x="2817946" y="21298"/>
                  </a:lnTo>
                  <a:lnTo>
                    <a:pt x="2821430" y="20853"/>
                  </a:lnTo>
                  <a:lnTo>
                    <a:pt x="2824913" y="20409"/>
                  </a:lnTo>
                  <a:lnTo>
                    <a:pt x="2828396" y="19965"/>
                  </a:lnTo>
                  <a:lnTo>
                    <a:pt x="2831879" y="19521"/>
                  </a:lnTo>
                  <a:lnTo>
                    <a:pt x="2835363" y="19078"/>
                  </a:lnTo>
                  <a:lnTo>
                    <a:pt x="2838846" y="18634"/>
                  </a:lnTo>
                  <a:lnTo>
                    <a:pt x="2842329" y="18943"/>
                  </a:lnTo>
                  <a:lnTo>
                    <a:pt x="2845812" y="18500"/>
                  </a:lnTo>
                  <a:lnTo>
                    <a:pt x="2849296" y="18058"/>
                  </a:lnTo>
                  <a:lnTo>
                    <a:pt x="2852779" y="17615"/>
                  </a:lnTo>
                  <a:lnTo>
                    <a:pt x="2856262" y="17173"/>
                  </a:lnTo>
                  <a:lnTo>
                    <a:pt x="2859745" y="16731"/>
                  </a:lnTo>
                  <a:lnTo>
                    <a:pt x="2863229" y="16289"/>
                  </a:lnTo>
                  <a:lnTo>
                    <a:pt x="2866712" y="15847"/>
                  </a:lnTo>
                  <a:lnTo>
                    <a:pt x="2870195" y="15405"/>
                  </a:lnTo>
                  <a:lnTo>
                    <a:pt x="2873678" y="14964"/>
                  </a:lnTo>
                  <a:lnTo>
                    <a:pt x="2877161" y="14522"/>
                  </a:lnTo>
                  <a:lnTo>
                    <a:pt x="2880645" y="14081"/>
                  </a:lnTo>
                  <a:lnTo>
                    <a:pt x="2884128" y="13640"/>
                  </a:lnTo>
                  <a:lnTo>
                    <a:pt x="2887611" y="15842"/>
                  </a:lnTo>
                  <a:lnTo>
                    <a:pt x="2891094" y="15404"/>
                  </a:lnTo>
                  <a:lnTo>
                    <a:pt x="2894578" y="14965"/>
                  </a:lnTo>
                  <a:lnTo>
                    <a:pt x="2898061" y="14527"/>
                  </a:lnTo>
                  <a:lnTo>
                    <a:pt x="2901544" y="14089"/>
                  </a:lnTo>
                  <a:lnTo>
                    <a:pt x="2905027" y="13651"/>
                  </a:lnTo>
                  <a:lnTo>
                    <a:pt x="2908511" y="15091"/>
                  </a:lnTo>
                  <a:lnTo>
                    <a:pt x="2911994" y="14655"/>
                  </a:lnTo>
                  <a:lnTo>
                    <a:pt x="2915477" y="14219"/>
                  </a:lnTo>
                  <a:lnTo>
                    <a:pt x="2918960" y="13783"/>
                  </a:lnTo>
                  <a:lnTo>
                    <a:pt x="2922444" y="13347"/>
                  </a:lnTo>
                  <a:lnTo>
                    <a:pt x="2925927" y="12911"/>
                  </a:lnTo>
                  <a:lnTo>
                    <a:pt x="2929410" y="16202"/>
                  </a:lnTo>
                  <a:lnTo>
                    <a:pt x="2932893" y="15770"/>
                  </a:lnTo>
                  <a:lnTo>
                    <a:pt x="2936377" y="15338"/>
                  </a:lnTo>
                  <a:lnTo>
                    <a:pt x="2939860" y="14906"/>
                  </a:lnTo>
                  <a:lnTo>
                    <a:pt x="2943343" y="14475"/>
                  </a:lnTo>
                  <a:lnTo>
                    <a:pt x="2946826" y="14043"/>
                  </a:lnTo>
                  <a:lnTo>
                    <a:pt x="2950310" y="13612"/>
                  </a:lnTo>
                  <a:lnTo>
                    <a:pt x="2953793" y="13552"/>
                  </a:lnTo>
                  <a:lnTo>
                    <a:pt x="2957276" y="13121"/>
                  </a:lnTo>
                  <a:lnTo>
                    <a:pt x="2960759" y="12690"/>
                  </a:lnTo>
                  <a:lnTo>
                    <a:pt x="2964243" y="12260"/>
                  </a:lnTo>
                  <a:lnTo>
                    <a:pt x="2967726" y="11829"/>
                  </a:lnTo>
                  <a:lnTo>
                    <a:pt x="2971209" y="11399"/>
                  </a:lnTo>
                  <a:lnTo>
                    <a:pt x="2974692" y="17575"/>
                  </a:lnTo>
                  <a:lnTo>
                    <a:pt x="2978176" y="17151"/>
                  </a:lnTo>
                  <a:lnTo>
                    <a:pt x="2981659" y="16727"/>
                  </a:lnTo>
                  <a:lnTo>
                    <a:pt x="2985142" y="16303"/>
                  </a:lnTo>
                  <a:lnTo>
                    <a:pt x="2988625" y="15879"/>
                  </a:lnTo>
                  <a:lnTo>
                    <a:pt x="2992109" y="15456"/>
                  </a:lnTo>
                  <a:lnTo>
                    <a:pt x="2995592" y="20054"/>
                  </a:lnTo>
                  <a:lnTo>
                    <a:pt x="2999075" y="19635"/>
                  </a:lnTo>
                  <a:lnTo>
                    <a:pt x="3002558" y="19216"/>
                  </a:lnTo>
                  <a:lnTo>
                    <a:pt x="3006042" y="18798"/>
                  </a:lnTo>
                  <a:lnTo>
                    <a:pt x="3009525" y="18379"/>
                  </a:lnTo>
                  <a:lnTo>
                    <a:pt x="3013008" y="17960"/>
                  </a:lnTo>
                  <a:lnTo>
                    <a:pt x="3016491" y="17542"/>
                  </a:lnTo>
                  <a:lnTo>
                    <a:pt x="3019975" y="25507"/>
                  </a:lnTo>
                  <a:lnTo>
                    <a:pt x="3023458" y="25096"/>
                  </a:lnTo>
                  <a:lnTo>
                    <a:pt x="3026941" y="24685"/>
                  </a:lnTo>
                  <a:lnTo>
                    <a:pt x="3030424" y="24275"/>
                  </a:lnTo>
                  <a:lnTo>
                    <a:pt x="3033908" y="23864"/>
                  </a:lnTo>
                  <a:lnTo>
                    <a:pt x="3037391" y="23454"/>
                  </a:lnTo>
                  <a:lnTo>
                    <a:pt x="3040874" y="30804"/>
                  </a:lnTo>
                  <a:lnTo>
                    <a:pt x="3044357" y="30401"/>
                  </a:lnTo>
                  <a:lnTo>
                    <a:pt x="3047841" y="29998"/>
                  </a:lnTo>
                  <a:lnTo>
                    <a:pt x="3051324" y="29595"/>
                  </a:lnTo>
                  <a:lnTo>
                    <a:pt x="3054807" y="29192"/>
                  </a:lnTo>
                  <a:lnTo>
                    <a:pt x="3058290" y="28789"/>
                  </a:lnTo>
                  <a:lnTo>
                    <a:pt x="3061774" y="34609"/>
                  </a:lnTo>
                  <a:lnTo>
                    <a:pt x="3065257" y="34212"/>
                  </a:lnTo>
                  <a:lnTo>
                    <a:pt x="3068740" y="33815"/>
                  </a:lnTo>
                  <a:lnTo>
                    <a:pt x="3072223" y="33418"/>
                  </a:lnTo>
                  <a:lnTo>
                    <a:pt x="3075707" y="33021"/>
                  </a:lnTo>
                  <a:lnTo>
                    <a:pt x="3079190" y="32624"/>
                  </a:lnTo>
                  <a:lnTo>
                    <a:pt x="3082673" y="32227"/>
                  </a:lnTo>
                  <a:lnTo>
                    <a:pt x="3086156" y="35368"/>
                  </a:lnTo>
                  <a:lnTo>
                    <a:pt x="3089640" y="34974"/>
                  </a:lnTo>
                  <a:lnTo>
                    <a:pt x="3093123" y="34581"/>
                  </a:lnTo>
                  <a:lnTo>
                    <a:pt x="3096606" y="34188"/>
                  </a:lnTo>
                  <a:lnTo>
                    <a:pt x="3100089" y="33794"/>
                  </a:lnTo>
                  <a:lnTo>
                    <a:pt x="3103573" y="33401"/>
                  </a:lnTo>
                  <a:lnTo>
                    <a:pt x="3107056" y="35871"/>
                  </a:lnTo>
                  <a:lnTo>
                    <a:pt x="3110539" y="35480"/>
                  </a:lnTo>
                  <a:lnTo>
                    <a:pt x="3114022" y="35090"/>
                  </a:lnTo>
                  <a:lnTo>
                    <a:pt x="3117506" y="34700"/>
                  </a:lnTo>
                  <a:lnTo>
                    <a:pt x="3120989" y="34310"/>
                  </a:lnTo>
                  <a:lnTo>
                    <a:pt x="3124472" y="33920"/>
                  </a:lnTo>
                  <a:lnTo>
                    <a:pt x="3127955" y="33530"/>
                  </a:lnTo>
                  <a:lnTo>
                    <a:pt x="3131439" y="33458"/>
                  </a:lnTo>
                  <a:lnTo>
                    <a:pt x="3134922" y="33068"/>
                  </a:lnTo>
                  <a:lnTo>
                    <a:pt x="3138405" y="32679"/>
                  </a:lnTo>
                  <a:lnTo>
                    <a:pt x="3141888" y="32290"/>
                  </a:lnTo>
                  <a:lnTo>
                    <a:pt x="3145372" y="31901"/>
                  </a:lnTo>
                  <a:lnTo>
                    <a:pt x="3148855" y="31512"/>
                  </a:lnTo>
                  <a:lnTo>
                    <a:pt x="3152338" y="32710"/>
                  </a:lnTo>
                  <a:lnTo>
                    <a:pt x="3155821" y="32323"/>
                  </a:lnTo>
                  <a:lnTo>
                    <a:pt x="3159304" y="31936"/>
                  </a:lnTo>
                  <a:lnTo>
                    <a:pt x="3162788" y="31548"/>
                  </a:lnTo>
                  <a:lnTo>
                    <a:pt x="3166271" y="31161"/>
                  </a:lnTo>
                  <a:lnTo>
                    <a:pt x="3169754" y="30774"/>
                  </a:lnTo>
                  <a:lnTo>
                    <a:pt x="3173237" y="42408"/>
                  </a:lnTo>
                  <a:lnTo>
                    <a:pt x="3176721" y="42031"/>
                  </a:lnTo>
                  <a:lnTo>
                    <a:pt x="3180204" y="41654"/>
                  </a:lnTo>
                  <a:lnTo>
                    <a:pt x="3183687" y="41278"/>
                  </a:lnTo>
                  <a:lnTo>
                    <a:pt x="3187170" y="40902"/>
                  </a:lnTo>
                  <a:lnTo>
                    <a:pt x="3190654" y="40525"/>
                  </a:lnTo>
                  <a:lnTo>
                    <a:pt x="3194137" y="40149"/>
                  </a:lnTo>
                  <a:lnTo>
                    <a:pt x="3197620" y="41271"/>
                  </a:lnTo>
                  <a:lnTo>
                    <a:pt x="3201103" y="40896"/>
                  </a:lnTo>
                  <a:lnTo>
                    <a:pt x="3204587" y="40521"/>
                  </a:lnTo>
                  <a:lnTo>
                    <a:pt x="3208070" y="40147"/>
                  </a:lnTo>
                  <a:lnTo>
                    <a:pt x="3211553" y="39773"/>
                  </a:lnTo>
                  <a:lnTo>
                    <a:pt x="3215036" y="39398"/>
                  </a:lnTo>
                  <a:lnTo>
                    <a:pt x="3218520" y="40518"/>
                  </a:lnTo>
                  <a:lnTo>
                    <a:pt x="3222003" y="40145"/>
                  </a:lnTo>
                  <a:lnTo>
                    <a:pt x="3225486" y="39772"/>
                  </a:lnTo>
                  <a:lnTo>
                    <a:pt x="3228969" y="39399"/>
                  </a:lnTo>
                  <a:lnTo>
                    <a:pt x="3232453" y="39027"/>
                  </a:lnTo>
                  <a:lnTo>
                    <a:pt x="3235936" y="38654"/>
                  </a:lnTo>
                  <a:lnTo>
                    <a:pt x="3239419" y="40955"/>
                  </a:lnTo>
                  <a:lnTo>
                    <a:pt x="3242902" y="40585"/>
                  </a:lnTo>
                  <a:lnTo>
                    <a:pt x="3246386" y="40215"/>
                  </a:lnTo>
                  <a:lnTo>
                    <a:pt x="3249869" y="39845"/>
                  </a:lnTo>
                  <a:lnTo>
                    <a:pt x="3253352" y="39475"/>
                  </a:lnTo>
                  <a:lnTo>
                    <a:pt x="3256835" y="39105"/>
                  </a:lnTo>
                  <a:lnTo>
                    <a:pt x="3260319" y="38735"/>
                  </a:lnTo>
                  <a:lnTo>
                    <a:pt x="3263802" y="38366"/>
                  </a:lnTo>
                  <a:lnTo>
                    <a:pt x="3267285" y="37996"/>
                  </a:lnTo>
                  <a:lnTo>
                    <a:pt x="3270768" y="37627"/>
                  </a:lnTo>
                  <a:lnTo>
                    <a:pt x="3274252" y="37257"/>
                  </a:lnTo>
                  <a:lnTo>
                    <a:pt x="3277735" y="36888"/>
                  </a:lnTo>
                  <a:lnTo>
                    <a:pt x="3281218" y="36519"/>
                  </a:lnTo>
                  <a:lnTo>
                    <a:pt x="3284701" y="37931"/>
                  </a:lnTo>
                  <a:lnTo>
                    <a:pt x="3288185" y="37563"/>
                  </a:lnTo>
                  <a:lnTo>
                    <a:pt x="3291668" y="37196"/>
                  </a:lnTo>
                  <a:lnTo>
                    <a:pt x="3295151" y="36829"/>
                  </a:lnTo>
                  <a:lnTo>
                    <a:pt x="3298634" y="36461"/>
                  </a:lnTo>
                  <a:lnTo>
                    <a:pt x="3302118" y="36094"/>
                  </a:lnTo>
                  <a:lnTo>
                    <a:pt x="3305601" y="35727"/>
                  </a:lnTo>
                  <a:lnTo>
                    <a:pt x="3309084" y="35360"/>
                  </a:lnTo>
                  <a:lnTo>
                    <a:pt x="3312567" y="34993"/>
                  </a:lnTo>
                  <a:lnTo>
                    <a:pt x="3316051" y="34626"/>
                  </a:lnTo>
                  <a:lnTo>
                    <a:pt x="3319534" y="34260"/>
                  </a:lnTo>
                  <a:lnTo>
                    <a:pt x="3323017" y="33893"/>
                  </a:lnTo>
                  <a:lnTo>
                    <a:pt x="3326500" y="33526"/>
                  </a:lnTo>
                  <a:lnTo>
                    <a:pt x="3329984" y="35535"/>
                  </a:lnTo>
                  <a:lnTo>
                    <a:pt x="3333467" y="35170"/>
                  </a:lnTo>
                  <a:lnTo>
                    <a:pt x="3336950" y="34806"/>
                  </a:lnTo>
                  <a:lnTo>
                    <a:pt x="3340433" y="34442"/>
                  </a:lnTo>
                  <a:lnTo>
                    <a:pt x="3343917" y="34077"/>
                  </a:lnTo>
                  <a:lnTo>
                    <a:pt x="3347400" y="33713"/>
                  </a:lnTo>
                  <a:lnTo>
                    <a:pt x="3350883" y="40339"/>
                  </a:lnTo>
                  <a:lnTo>
                    <a:pt x="3354366" y="39981"/>
                  </a:lnTo>
                  <a:lnTo>
                    <a:pt x="3357850" y="39623"/>
                  </a:lnTo>
                  <a:lnTo>
                    <a:pt x="3361333" y="39265"/>
                  </a:lnTo>
                  <a:lnTo>
                    <a:pt x="3364816" y="38907"/>
                  </a:lnTo>
                  <a:lnTo>
                    <a:pt x="3368299" y="38549"/>
                  </a:lnTo>
                  <a:lnTo>
                    <a:pt x="3371783" y="38191"/>
                  </a:lnTo>
                  <a:lnTo>
                    <a:pt x="3375266" y="48196"/>
                  </a:lnTo>
                  <a:lnTo>
                    <a:pt x="3378749" y="47846"/>
                  </a:lnTo>
                  <a:lnTo>
                    <a:pt x="3382232" y="47497"/>
                  </a:lnTo>
                  <a:lnTo>
                    <a:pt x="3385716" y="47148"/>
                  </a:lnTo>
                  <a:lnTo>
                    <a:pt x="3389199" y="46799"/>
                  </a:lnTo>
                  <a:lnTo>
                    <a:pt x="3392682" y="46449"/>
                  </a:lnTo>
                  <a:lnTo>
                    <a:pt x="3396165" y="47465"/>
                  </a:lnTo>
                  <a:lnTo>
                    <a:pt x="3399649" y="47117"/>
                  </a:lnTo>
                  <a:lnTo>
                    <a:pt x="3403132" y="46770"/>
                  </a:lnTo>
                  <a:lnTo>
                    <a:pt x="3406615" y="46422"/>
                  </a:lnTo>
                  <a:lnTo>
                    <a:pt x="3410098" y="46074"/>
                  </a:lnTo>
                  <a:lnTo>
                    <a:pt x="3413582" y="45727"/>
                  </a:lnTo>
                  <a:lnTo>
                    <a:pt x="3417065" y="62107"/>
                  </a:lnTo>
                  <a:lnTo>
                    <a:pt x="3420548" y="61773"/>
                  </a:lnTo>
                  <a:lnTo>
                    <a:pt x="3424031" y="61440"/>
                  </a:lnTo>
                  <a:lnTo>
                    <a:pt x="3427515" y="61106"/>
                  </a:lnTo>
                  <a:lnTo>
                    <a:pt x="3430998" y="60772"/>
                  </a:lnTo>
                  <a:lnTo>
                    <a:pt x="3434481" y="60438"/>
                  </a:lnTo>
                  <a:lnTo>
                    <a:pt x="3437964" y="60104"/>
                  </a:lnTo>
                  <a:lnTo>
                    <a:pt x="3441447" y="65219"/>
                  </a:lnTo>
                  <a:lnTo>
                    <a:pt x="3444931" y="64890"/>
                  </a:lnTo>
                  <a:lnTo>
                    <a:pt x="3448414" y="64561"/>
                  </a:lnTo>
                  <a:lnTo>
                    <a:pt x="3451897" y="64232"/>
                  </a:lnTo>
                  <a:lnTo>
                    <a:pt x="3455380" y="63903"/>
                  </a:lnTo>
                  <a:lnTo>
                    <a:pt x="3458864" y="63574"/>
                  </a:lnTo>
                  <a:lnTo>
                    <a:pt x="3462347" y="64467"/>
                  </a:lnTo>
                  <a:lnTo>
                    <a:pt x="3465830" y="64139"/>
                  </a:lnTo>
                  <a:lnTo>
                    <a:pt x="3469313" y="63812"/>
                  </a:lnTo>
                  <a:lnTo>
                    <a:pt x="3472797" y="63484"/>
                  </a:lnTo>
                  <a:lnTo>
                    <a:pt x="3476280" y="63156"/>
                  </a:lnTo>
                  <a:lnTo>
                    <a:pt x="3479763" y="62829"/>
                  </a:lnTo>
                  <a:lnTo>
                    <a:pt x="3483246" y="62501"/>
                  </a:lnTo>
                  <a:lnTo>
                    <a:pt x="3483246" y="62746"/>
                  </a:lnTo>
                  <a:lnTo>
                    <a:pt x="3483246" y="62990"/>
                  </a:lnTo>
                  <a:lnTo>
                    <a:pt x="3483246" y="63234"/>
                  </a:lnTo>
                  <a:lnTo>
                    <a:pt x="3483246" y="63478"/>
                  </a:lnTo>
                  <a:lnTo>
                    <a:pt x="3483246" y="63721"/>
                  </a:lnTo>
                  <a:lnTo>
                    <a:pt x="3483246" y="63964"/>
                  </a:lnTo>
                  <a:lnTo>
                    <a:pt x="3483246" y="64206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5040630"/>
              <a:ext cx="3483246" cy="511437"/>
            </a:xfrm>
            <a:custGeom>
              <a:avLst/>
              <a:gdLst/>
              <a:ahLst/>
              <a:cxnLst/>
              <a:rect l="0" t="0" r="0" b="0"/>
              <a:pathLst>
                <a:path w="3483246" h="511437">
                  <a:moveTo>
                    <a:pt x="0" y="511437"/>
                  </a:moveTo>
                  <a:lnTo>
                    <a:pt x="3483" y="469872"/>
                  </a:lnTo>
                  <a:lnTo>
                    <a:pt x="6966" y="429287"/>
                  </a:lnTo>
                  <a:lnTo>
                    <a:pt x="10449" y="389648"/>
                  </a:lnTo>
                  <a:lnTo>
                    <a:pt x="13932" y="350923"/>
                  </a:lnTo>
                  <a:lnTo>
                    <a:pt x="17416" y="313080"/>
                  </a:lnTo>
                  <a:lnTo>
                    <a:pt x="20899" y="276089"/>
                  </a:lnTo>
                  <a:lnTo>
                    <a:pt x="24382" y="379883"/>
                  </a:lnTo>
                  <a:lnTo>
                    <a:pt x="27865" y="361896"/>
                  </a:lnTo>
                  <a:lnTo>
                    <a:pt x="31349" y="344101"/>
                  </a:lnTo>
                  <a:lnTo>
                    <a:pt x="34832" y="326496"/>
                  </a:lnTo>
                  <a:lnTo>
                    <a:pt x="38315" y="309076"/>
                  </a:lnTo>
                  <a:lnTo>
                    <a:pt x="41798" y="291840"/>
                  </a:lnTo>
                  <a:lnTo>
                    <a:pt x="45282" y="274783"/>
                  </a:lnTo>
                  <a:lnTo>
                    <a:pt x="48765" y="257904"/>
                  </a:lnTo>
                  <a:lnTo>
                    <a:pt x="52248" y="241199"/>
                  </a:lnTo>
                  <a:lnTo>
                    <a:pt x="55731" y="224667"/>
                  </a:lnTo>
                  <a:lnTo>
                    <a:pt x="59215" y="208304"/>
                  </a:lnTo>
                  <a:lnTo>
                    <a:pt x="62698" y="192107"/>
                  </a:lnTo>
                  <a:lnTo>
                    <a:pt x="66181" y="176074"/>
                  </a:lnTo>
                  <a:lnTo>
                    <a:pt x="69664" y="171132"/>
                  </a:lnTo>
                  <a:lnTo>
                    <a:pt x="73148" y="155854"/>
                  </a:lnTo>
                  <a:lnTo>
                    <a:pt x="76631" y="140723"/>
                  </a:lnTo>
                  <a:lnTo>
                    <a:pt x="80114" y="125738"/>
                  </a:lnTo>
                  <a:lnTo>
                    <a:pt x="83597" y="110897"/>
                  </a:lnTo>
                  <a:lnTo>
                    <a:pt x="87081" y="96198"/>
                  </a:lnTo>
                  <a:lnTo>
                    <a:pt x="90564" y="181400"/>
                  </a:lnTo>
                  <a:lnTo>
                    <a:pt x="94047" y="169951"/>
                  </a:lnTo>
                  <a:lnTo>
                    <a:pt x="97530" y="158585"/>
                  </a:lnTo>
                  <a:lnTo>
                    <a:pt x="101014" y="147300"/>
                  </a:lnTo>
                  <a:lnTo>
                    <a:pt x="104497" y="136097"/>
                  </a:lnTo>
                  <a:lnTo>
                    <a:pt x="107980" y="124974"/>
                  </a:lnTo>
                  <a:lnTo>
                    <a:pt x="111463" y="147039"/>
                  </a:lnTo>
                  <a:lnTo>
                    <a:pt x="114947" y="136876"/>
                  </a:lnTo>
                  <a:lnTo>
                    <a:pt x="118430" y="126779"/>
                  </a:lnTo>
                  <a:lnTo>
                    <a:pt x="121913" y="116748"/>
                  </a:lnTo>
                  <a:lnTo>
                    <a:pt x="125396" y="106781"/>
                  </a:lnTo>
                  <a:lnTo>
                    <a:pt x="128880" y="96878"/>
                  </a:lnTo>
                  <a:lnTo>
                    <a:pt x="132363" y="87039"/>
                  </a:lnTo>
                  <a:lnTo>
                    <a:pt x="135846" y="219765"/>
                  </a:lnTo>
                  <a:lnTo>
                    <a:pt x="139329" y="212927"/>
                  </a:lnTo>
                  <a:lnTo>
                    <a:pt x="142813" y="206118"/>
                  </a:lnTo>
                  <a:lnTo>
                    <a:pt x="146296" y="199339"/>
                  </a:lnTo>
                  <a:lnTo>
                    <a:pt x="149779" y="192588"/>
                  </a:lnTo>
                  <a:lnTo>
                    <a:pt x="153262" y="185866"/>
                  </a:lnTo>
                  <a:lnTo>
                    <a:pt x="156746" y="179172"/>
                  </a:lnTo>
                  <a:lnTo>
                    <a:pt x="160229" y="172507"/>
                  </a:lnTo>
                  <a:lnTo>
                    <a:pt x="163712" y="165870"/>
                  </a:lnTo>
                  <a:lnTo>
                    <a:pt x="167195" y="159261"/>
                  </a:lnTo>
                  <a:lnTo>
                    <a:pt x="170679" y="152680"/>
                  </a:lnTo>
                  <a:lnTo>
                    <a:pt x="174162" y="146126"/>
                  </a:lnTo>
                  <a:lnTo>
                    <a:pt x="177645" y="139600"/>
                  </a:lnTo>
                  <a:lnTo>
                    <a:pt x="181128" y="133101"/>
                  </a:lnTo>
                  <a:lnTo>
                    <a:pt x="184612" y="126629"/>
                  </a:lnTo>
                  <a:lnTo>
                    <a:pt x="188095" y="120184"/>
                  </a:lnTo>
                  <a:lnTo>
                    <a:pt x="191578" y="113766"/>
                  </a:lnTo>
                  <a:lnTo>
                    <a:pt x="195061" y="107374"/>
                  </a:lnTo>
                  <a:lnTo>
                    <a:pt x="198545" y="101009"/>
                  </a:lnTo>
                  <a:lnTo>
                    <a:pt x="202028" y="143071"/>
                  </a:lnTo>
                  <a:lnTo>
                    <a:pt x="205511" y="137402"/>
                  </a:lnTo>
                  <a:lnTo>
                    <a:pt x="208994" y="131754"/>
                  </a:lnTo>
                  <a:lnTo>
                    <a:pt x="212478" y="126126"/>
                  </a:lnTo>
                  <a:lnTo>
                    <a:pt x="215961" y="120518"/>
                  </a:lnTo>
                  <a:lnTo>
                    <a:pt x="219444" y="114931"/>
                  </a:lnTo>
                  <a:lnTo>
                    <a:pt x="222927" y="131204"/>
                  </a:lnTo>
                  <a:lnTo>
                    <a:pt x="226411" y="125920"/>
                  </a:lnTo>
                  <a:lnTo>
                    <a:pt x="229894" y="120655"/>
                  </a:lnTo>
                  <a:lnTo>
                    <a:pt x="233377" y="115407"/>
                  </a:lnTo>
                  <a:lnTo>
                    <a:pt x="236860" y="110177"/>
                  </a:lnTo>
                  <a:lnTo>
                    <a:pt x="240344" y="104965"/>
                  </a:lnTo>
                  <a:lnTo>
                    <a:pt x="243827" y="99770"/>
                  </a:lnTo>
                  <a:lnTo>
                    <a:pt x="247310" y="123729"/>
                  </a:lnTo>
                  <a:lnTo>
                    <a:pt x="250793" y="118884"/>
                  </a:lnTo>
                  <a:lnTo>
                    <a:pt x="254277" y="114054"/>
                  </a:lnTo>
                  <a:lnTo>
                    <a:pt x="257760" y="109239"/>
                  </a:lnTo>
                  <a:lnTo>
                    <a:pt x="261243" y="104438"/>
                  </a:lnTo>
                  <a:lnTo>
                    <a:pt x="264726" y="99653"/>
                  </a:lnTo>
                  <a:lnTo>
                    <a:pt x="268210" y="125431"/>
                  </a:lnTo>
                  <a:lnTo>
                    <a:pt x="271693" y="120980"/>
                  </a:lnTo>
                  <a:lnTo>
                    <a:pt x="275176" y="116541"/>
                  </a:lnTo>
                  <a:lnTo>
                    <a:pt x="278659" y="112116"/>
                  </a:lnTo>
                  <a:lnTo>
                    <a:pt x="282143" y="107703"/>
                  </a:lnTo>
                  <a:lnTo>
                    <a:pt x="285626" y="103302"/>
                  </a:lnTo>
                  <a:lnTo>
                    <a:pt x="289109" y="116846"/>
                  </a:lnTo>
                  <a:lnTo>
                    <a:pt x="292592" y="112636"/>
                  </a:lnTo>
                  <a:lnTo>
                    <a:pt x="296075" y="108437"/>
                  </a:lnTo>
                  <a:lnTo>
                    <a:pt x="299559" y="104251"/>
                  </a:lnTo>
                  <a:lnTo>
                    <a:pt x="303042" y="100075"/>
                  </a:lnTo>
                  <a:lnTo>
                    <a:pt x="306525" y="95911"/>
                  </a:lnTo>
                  <a:lnTo>
                    <a:pt x="310008" y="91758"/>
                  </a:lnTo>
                  <a:lnTo>
                    <a:pt x="313492" y="87616"/>
                  </a:lnTo>
                  <a:lnTo>
                    <a:pt x="316975" y="83485"/>
                  </a:lnTo>
                  <a:lnTo>
                    <a:pt x="320458" y="79366"/>
                  </a:lnTo>
                  <a:lnTo>
                    <a:pt x="323941" y="75258"/>
                  </a:lnTo>
                  <a:lnTo>
                    <a:pt x="327425" y="71160"/>
                  </a:lnTo>
                  <a:lnTo>
                    <a:pt x="330908" y="67074"/>
                  </a:lnTo>
                  <a:lnTo>
                    <a:pt x="334391" y="74203"/>
                  </a:lnTo>
                  <a:lnTo>
                    <a:pt x="337874" y="70225"/>
                  </a:lnTo>
                  <a:lnTo>
                    <a:pt x="341358" y="66258"/>
                  </a:lnTo>
                  <a:lnTo>
                    <a:pt x="344841" y="62301"/>
                  </a:lnTo>
                  <a:lnTo>
                    <a:pt x="348324" y="58355"/>
                  </a:lnTo>
                  <a:lnTo>
                    <a:pt x="351807" y="54418"/>
                  </a:lnTo>
                  <a:lnTo>
                    <a:pt x="355291" y="54270"/>
                  </a:lnTo>
                  <a:lnTo>
                    <a:pt x="358774" y="50381"/>
                  </a:lnTo>
                  <a:lnTo>
                    <a:pt x="362257" y="46502"/>
                  </a:lnTo>
                  <a:lnTo>
                    <a:pt x="365740" y="42634"/>
                  </a:lnTo>
                  <a:lnTo>
                    <a:pt x="369224" y="38775"/>
                  </a:lnTo>
                  <a:lnTo>
                    <a:pt x="372707" y="34926"/>
                  </a:lnTo>
                  <a:lnTo>
                    <a:pt x="376190" y="31086"/>
                  </a:lnTo>
                  <a:lnTo>
                    <a:pt x="379673" y="82945"/>
                  </a:lnTo>
                  <a:lnTo>
                    <a:pt x="383157" y="79501"/>
                  </a:lnTo>
                  <a:lnTo>
                    <a:pt x="386640" y="76065"/>
                  </a:lnTo>
                  <a:lnTo>
                    <a:pt x="390123" y="72637"/>
                  </a:lnTo>
                  <a:lnTo>
                    <a:pt x="393606" y="69216"/>
                  </a:lnTo>
                  <a:lnTo>
                    <a:pt x="397090" y="65804"/>
                  </a:lnTo>
                  <a:lnTo>
                    <a:pt x="400573" y="65582"/>
                  </a:lnTo>
                  <a:lnTo>
                    <a:pt x="404056" y="62205"/>
                  </a:lnTo>
                  <a:lnTo>
                    <a:pt x="407539" y="58835"/>
                  </a:lnTo>
                  <a:lnTo>
                    <a:pt x="411023" y="55473"/>
                  </a:lnTo>
                  <a:lnTo>
                    <a:pt x="414506" y="52119"/>
                  </a:lnTo>
                  <a:lnTo>
                    <a:pt x="417989" y="48772"/>
                  </a:lnTo>
                  <a:lnTo>
                    <a:pt x="421472" y="45432"/>
                  </a:lnTo>
                  <a:lnTo>
                    <a:pt x="424956" y="51800"/>
                  </a:lnTo>
                  <a:lnTo>
                    <a:pt x="428439" y="48533"/>
                  </a:lnTo>
                  <a:lnTo>
                    <a:pt x="431922" y="45273"/>
                  </a:lnTo>
                  <a:lnTo>
                    <a:pt x="435405" y="42020"/>
                  </a:lnTo>
                  <a:lnTo>
                    <a:pt x="438889" y="38775"/>
                  </a:lnTo>
                  <a:lnTo>
                    <a:pt x="442372" y="35536"/>
                  </a:lnTo>
                  <a:lnTo>
                    <a:pt x="445855" y="51496"/>
                  </a:lnTo>
                  <a:lnTo>
                    <a:pt x="449338" y="48857"/>
                  </a:lnTo>
                  <a:lnTo>
                    <a:pt x="452822" y="46229"/>
                  </a:lnTo>
                  <a:lnTo>
                    <a:pt x="456305" y="43611"/>
                  </a:lnTo>
                  <a:lnTo>
                    <a:pt x="459788" y="41005"/>
                  </a:lnTo>
                  <a:lnTo>
                    <a:pt x="463271" y="38409"/>
                  </a:lnTo>
                  <a:lnTo>
                    <a:pt x="466755" y="41804"/>
                  </a:lnTo>
                  <a:lnTo>
                    <a:pt x="470238" y="38775"/>
                  </a:lnTo>
                  <a:lnTo>
                    <a:pt x="473721" y="35752"/>
                  </a:lnTo>
                  <a:lnTo>
                    <a:pt x="477204" y="32735"/>
                  </a:lnTo>
                  <a:lnTo>
                    <a:pt x="480688" y="29724"/>
                  </a:lnTo>
                  <a:lnTo>
                    <a:pt x="484171" y="26719"/>
                  </a:lnTo>
                  <a:lnTo>
                    <a:pt x="487654" y="23720"/>
                  </a:lnTo>
                  <a:lnTo>
                    <a:pt x="491137" y="29920"/>
                  </a:lnTo>
                  <a:lnTo>
                    <a:pt x="494621" y="26980"/>
                  </a:lnTo>
                  <a:lnTo>
                    <a:pt x="498104" y="24046"/>
                  </a:lnTo>
                  <a:lnTo>
                    <a:pt x="501587" y="21117"/>
                  </a:lnTo>
                  <a:lnTo>
                    <a:pt x="505070" y="18194"/>
                  </a:lnTo>
                  <a:lnTo>
                    <a:pt x="508554" y="15277"/>
                  </a:lnTo>
                  <a:lnTo>
                    <a:pt x="512037" y="15445"/>
                  </a:lnTo>
                  <a:lnTo>
                    <a:pt x="515520" y="12554"/>
                  </a:lnTo>
                  <a:lnTo>
                    <a:pt x="519003" y="9669"/>
                  </a:lnTo>
                  <a:lnTo>
                    <a:pt x="522487" y="6789"/>
                  </a:lnTo>
                  <a:lnTo>
                    <a:pt x="525970" y="3915"/>
                  </a:lnTo>
                  <a:lnTo>
                    <a:pt x="529453" y="1046"/>
                  </a:lnTo>
                  <a:lnTo>
                    <a:pt x="532936" y="41430"/>
                  </a:lnTo>
                  <a:lnTo>
                    <a:pt x="536420" y="38775"/>
                  </a:lnTo>
                  <a:lnTo>
                    <a:pt x="539903" y="36124"/>
                  </a:lnTo>
                  <a:lnTo>
                    <a:pt x="543386" y="33479"/>
                  </a:lnTo>
                  <a:lnTo>
                    <a:pt x="546869" y="30837"/>
                  </a:lnTo>
                  <a:lnTo>
                    <a:pt x="550353" y="28201"/>
                  </a:lnTo>
                  <a:lnTo>
                    <a:pt x="553836" y="25569"/>
                  </a:lnTo>
                  <a:lnTo>
                    <a:pt x="557319" y="22942"/>
                  </a:lnTo>
                  <a:lnTo>
                    <a:pt x="560802" y="20319"/>
                  </a:lnTo>
                  <a:lnTo>
                    <a:pt x="564286" y="17701"/>
                  </a:lnTo>
                  <a:lnTo>
                    <a:pt x="567769" y="15088"/>
                  </a:lnTo>
                  <a:lnTo>
                    <a:pt x="571252" y="12479"/>
                  </a:lnTo>
                  <a:lnTo>
                    <a:pt x="574735" y="9875"/>
                  </a:lnTo>
                  <a:lnTo>
                    <a:pt x="578218" y="12813"/>
                  </a:lnTo>
                  <a:lnTo>
                    <a:pt x="581702" y="10242"/>
                  </a:lnTo>
                  <a:lnTo>
                    <a:pt x="585185" y="7674"/>
                  </a:lnTo>
                  <a:lnTo>
                    <a:pt x="588668" y="5112"/>
                  </a:lnTo>
                  <a:lnTo>
                    <a:pt x="592151" y="2553"/>
                  </a:lnTo>
                  <a:lnTo>
                    <a:pt x="595635" y="0"/>
                  </a:lnTo>
                  <a:lnTo>
                    <a:pt x="599118" y="91526"/>
                  </a:lnTo>
                  <a:lnTo>
                    <a:pt x="602601" y="89381"/>
                  </a:lnTo>
                  <a:lnTo>
                    <a:pt x="606084" y="87238"/>
                  </a:lnTo>
                  <a:lnTo>
                    <a:pt x="609568" y="85099"/>
                  </a:lnTo>
                  <a:lnTo>
                    <a:pt x="613051" y="82962"/>
                  </a:lnTo>
                  <a:lnTo>
                    <a:pt x="616534" y="80829"/>
                  </a:lnTo>
                  <a:lnTo>
                    <a:pt x="620017" y="78698"/>
                  </a:lnTo>
                  <a:lnTo>
                    <a:pt x="623501" y="86020"/>
                  </a:lnTo>
                  <a:lnTo>
                    <a:pt x="626984" y="83935"/>
                  </a:lnTo>
                  <a:lnTo>
                    <a:pt x="630467" y="81853"/>
                  </a:lnTo>
                  <a:lnTo>
                    <a:pt x="633950" y="79773"/>
                  </a:lnTo>
                  <a:lnTo>
                    <a:pt x="637434" y="77697"/>
                  </a:lnTo>
                  <a:lnTo>
                    <a:pt x="640917" y="75623"/>
                  </a:lnTo>
                  <a:lnTo>
                    <a:pt x="644400" y="77310"/>
                  </a:lnTo>
                  <a:lnTo>
                    <a:pt x="647883" y="75258"/>
                  </a:lnTo>
                  <a:lnTo>
                    <a:pt x="651367" y="73208"/>
                  </a:lnTo>
                  <a:lnTo>
                    <a:pt x="654850" y="71160"/>
                  </a:lnTo>
                  <a:lnTo>
                    <a:pt x="658333" y="69116"/>
                  </a:lnTo>
                  <a:lnTo>
                    <a:pt x="661816" y="67074"/>
                  </a:lnTo>
                  <a:lnTo>
                    <a:pt x="665300" y="65035"/>
                  </a:lnTo>
                  <a:lnTo>
                    <a:pt x="668783" y="64906"/>
                  </a:lnTo>
                  <a:lnTo>
                    <a:pt x="672266" y="62880"/>
                  </a:lnTo>
                  <a:lnTo>
                    <a:pt x="675749" y="60856"/>
                  </a:lnTo>
                  <a:lnTo>
                    <a:pt x="679233" y="58835"/>
                  </a:lnTo>
                  <a:lnTo>
                    <a:pt x="682716" y="56817"/>
                  </a:lnTo>
                  <a:lnTo>
                    <a:pt x="686199" y="54802"/>
                  </a:lnTo>
                  <a:lnTo>
                    <a:pt x="689682" y="65997"/>
                  </a:lnTo>
                  <a:lnTo>
                    <a:pt x="693166" y="64036"/>
                  </a:lnTo>
                  <a:lnTo>
                    <a:pt x="696649" y="62078"/>
                  </a:lnTo>
                  <a:lnTo>
                    <a:pt x="700132" y="60122"/>
                  </a:lnTo>
                  <a:lnTo>
                    <a:pt x="703615" y="58169"/>
                  </a:lnTo>
                  <a:lnTo>
                    <a:pt x="707099" y="56218"/>
                  </a:lnTo>
                  <a:lnTo>
                    <a:pt x="710582" y="54270"/>
                  </a:lnTo>
                  <a:lnTo>
                    <a:pt x="714065" y="52324"/>
                  </a:lnTo>
                  <a:lnTo>
                    <a:pt x="717548" y="50381"/>
                  </a:lnTo>
                  <a:lnTo>
                    <a:pt x="721032" y="48441"/>
                  </a:lnTo>
                  <a:lnTo>
                    <a:pt x="724515" y="46502"/>
                  </a:lnTo>
                  <a:lnTo>
                    <a:pt x="727998" y="44567"/>
                  </a:lnTo>
                  <a:lnTo>
                    <a:pt x="731481" y="42634"/>
                  </a:lnTo>
                  <a:lnTo>
                    <a:pt x="734965" y="53772"/>
                  </a:lnTo>
                  <a:lnTo>
                    <a:pt x="738448" y="51889"/>
                  </a:lnTo>
                  <a:lnTo>
                    <a:pt x="741931" y="50009"/>
                  </a:lnTo>
                  <a:lnTo>
                    <a:pt x="745414" y="48131"/>
                  </a:lnTo>
                  <a:lnTo>
                    <a:pt x="748898" y="46255"/>
                  </a:lnTo>
                  <a:lnTo>
                    <a:pt x="752381" y="44381"/>
                  </a:lnTo>
                  <a:lnTo>
                    <a:pt x="755864" y="48004"/>
                  </a:lnTo>
                  <a:lnTo>
                    <a:pt x="759347" y="46154"/>
                  </a:lnTo>
                  <a:lnTo>
                    <a:pt x="762831" y="44305"/>
                  </a:lnTo>
                  <a:lnTo>
                    <a:pt x="766314" y="42460"/>
                  </a:lnTo>
                  <a:lnTo>
                    <a:pt x="769797" y="40616"/>
                  </a:lnTo>
                  <a:lnTo>
                    <a:pt x="773280" y="38775"/>
                  </a:lnTo>
                  <a:lnTo>
                    <a:pt x="776764" y="89490"/>
                  </a:lnTo>
                  <a:lnTo>
                    <a:pt x="780247" y="88057"/>
                  </a:lnTo>
                  <a:lnTo>
                    <a:pt x="783730" y="86628"/>
                  </a:lnTo>
                  <a:lnTo>
                    <a:pt x="787213" y="85202"/>
                  </a:lnTo>
                  <a:lnTo>
                    <a:pt x="790697" y="83779"/>
                  </a:lnTo>
                  <a:lnTo>
                    <a:pt x="794180" y="82360"/>
                  </a:lnTo>
                  <a:lnTo>
                    <a:pt x="797663" y="80943"/>
                  </a:lnTo>
                  <a:lnTo>
                    <a:pt x="801146" y="85222"/>
                  </a:lnTo>
                  <a:lnTo>
                    <a:pt x="804630" y="83597"/>
                  </a:lnTo>
                  <a:lnTo>
                    <a:pt x="808113" y="81973"/>
                  </a:lnTo>
                  <a:lnTo>
                    <a:pt x="811596" y="80351"/>
                  </a:lnTo>
                  <a:lnTo>
                    <a:pt x="815079" y="78731"/>
                  </a:lnTo>
                  <a:lnTo>
                    <a:pt x="818563" y="77112"/>
                  </a:lnTo>
                  <a:lnTo>
                    <a:pt x="822046" y="79869"/>
                  </a:lnTo>
                  <a:lnTo>
                    <a:pt x="825529" y="78267"/>
                  </a:lnTo>
                  <a:lnTo>
                    <a:pt x="829012" y="76668"/>
                  </a:lnTo>
                  <a:lnTo>
                    <a:pt x="832496" y="75070"/>
                  </a:lnTo>
                  <a:lnTo>
                    <a:pt x="835979" y="73474"/>
                  </a:lnTo>
                  <a:lnTo>
                    <a:pt x="839462" y="71879"/>
                  </a:lnTo>
                  <a:lnTo>
                    <a:pt x="842945" y="70286"/>
                  </a:lnTo>
                  <a:lnTo>
                    <a:pt x="846429" y="80189"/>
                  </a:lnTo>
                  <a:lnTo>
                    <a:pt x="849912" y="78635"/>
                  </a:lnTo>
                  <a:lnTo>
                    <a:pt x="853395" y="77082"/>
                  </a:lnTo>
                  <a:lnTo>
                    <a:pt x="856878" y="75531"/>
                  </a:lnTo>
                  <a:lnTo>
                    <a:pt x="860361" y="73982"/>
                  </a:lnTo>
                  <a:lnTo>
                    <a:pt x="863845" y="72434"/>
                  </a:lnTo>
                  <a:lnTo>
                    <a:pt x="867328" y="75122"/>
                  </a:lnTo>
                  <a:lnTo>
                    <a:pt x="870811" y="73590"/>
                  </a:lnTo>
                  <a:lnTo>
                    <a:pt x="874294" y="72060"/>
                  </a:lnTo>
                  <a:lnTo>
                    <a:pt x="877778" y="70531"/>
                  </a:lnTo>
                  <a:lnTo>
                    <a:pt x="881261" y="69004"/>
                  </a:lnTo>
                  <a:lnTo>
                    <a:pt x="884744" y="67478"/>
                  </a:lnTo>
                  <a:lnTo>
                    <a:pt x="888227" y="65953"/>
                  </a:lnTo>
                  <a:lnTo>
                    <a:pt x="891711" y="64431"/>
                  </a:lnTo>
                  <a:lnTo>
                    <a:pt x="895194" y="62909"/>
                  </a:lnTo>
                  <a:lnTo>
                    <a:pt x="898677" y="61390"/>
                  </a:lnTo>
                  <a:lnTo>
                    <a:pt x="902160" y="59871"/>
                  </a:lnTo>
                  <a:lnTo>
                    <a:pt x="905644" y="58355"/>
                  </a:lnTo>
                  <a:lnTo>
                    <a:pt x="909127" y="56840"/>
                  </a:lnTo>
                  <a:lnTo>
                    <a:pt x="912610" y="73451"/>
                  </a:lnTo>
                  <a:lnTo>
                    <a:pt x="916093" y="71990"/>
                  </a:lnTo>
                  <a:lnTo>
                    <a:pt x="919577" y="70531"/>
                  </a:lnTo>
                  <a:lnTo>
                    <a:pt x="923060" y="69073"/>
                  </a:lnTo>
                  <a:lnTo>
                    <a:pt x="926543" y="67616"/>
                  </a:lnTo>
                  <a:lnTo>
                    <a:pt x="930026" y="66161"/>
                  </a:lnTo>
                  <a:lnTo>
                    <a:pt x="933510" y="84239"/>
                  </a:lnTo>
                  <a:lnTo>
                    <a:pt x="936993" y="82841"/>
                  </a:lnTo>
                  <a:lnTo>
                    <a:pt x="940476" y="81445"/>
                  </a:lnTo>
                  <a:lnTo>
                    <a:pt x="943959" y="80050"/>
                  </a:lnTo>
                  <a:lnTo>
                    <a:pt x="947443" y="78656"/>
                  </a:lnTo>
                  <a:lnTo>
                    <a:pt x="950926" y="77263"/>
                  </a:lnTo>
                  <a:lnTo>
                    <a:pt x="954409" y="75871"/>
                  </a:lnTo>
                  <a:lnTo>
                    <a:pt x="957892" y="74481"/>
                  </a:lnTo>
                  <a:lnTo>
                    <a:pt x="961376" y="73092"/>
                  </a:lnTo>
                  <a:lnTo>
                    <a:pt x="964859" y="71704"/>
                  </a:lnTo>
                  <a:lnTo>
                    <a:pt x="968342" y="70318"/>
                  </a:lnTo>
                  <a:lnTo>
                    <a:pt x="971825" y="68933"/>
                  </a:lnTo>
                  <a:lnTo>
                    <a:pt x="975309" y="67549"/>
                  </a:lnTo>
                  <a:lnTo>
                    <a:pt x="978792" y="83525"/>
                  </a:lnTo>
                  <a:lnTo>
                    <a:pt x="982275" y="82190"/>
                  </a:lnTo>
                  <a:lnTo>
                    <a:pt x="985758" y="80856"/>
                  </a:lnTo>
                  <a:lnTo>
                    <a:pt x="989242" y="79523"/>
                  </a:lnTo>
                  <a:lnTo>
                    <a:pt x="992725" y="78191"/>
                  </a:lnTo>
                  <a:lnTo>
                    <a:pt x="996208" y="76861"/>
                  </a:lnTo>
                  <a:lnTo>
                    <a:pt x="999691" y="75531"/>
                  </a:lnTo>
                  <a:lnTo>
                    <a:pt x="1003175" y="74203"/>
                  </a:lnTo>
                  <a:lnTo>
                    <a:pt x="1006658" y="72876"/>
                  </a:lnTo>
                  <a:lnTo>
                    <a:pt x="1010141" y="71550"/>
                  </a:lnTo>
                  <a:lnTo>
                    <a:pt x="1013624" y="70225"/>
                  </a:lnTo>
                  <a:lnTo>
                    <a:pt x="1017108" y="68902"/>
                  </a:lnTo>
                  <a:lnTo>
                    <a:pt x="1020591" y="76022"/>
                  </a:lnTo>
                  <a:lnTo>
                    <a:pt x="1024074" y="74723"/>
                  </a:lnTo>
                  <a:lnTo>
                    <a:pt x="1027557" y="73424"/>
                  </a:lnTo>
                  <a:lnTo>
                    <a:pt x="1031041" y="72127"/>
                  </a:lnTo>
                  <a:lnTo>
                    <a:pt x="1034524" y="70830"/>
                  </a:lnTo>
                  <a:lnTo>
                    <a:pt x="1038007" y="69535"/>
                  </a:lnTo>
                  <a:lnTo>
                    <a:pt x="1041490" y="68241"/>
                  </a:lnTo>
                  <a:lnTo>
                    <a:pt x="1044974" y="70531"/>
                  </a:lnTo>
                  <a:lnTo>
                    <a:pt x="1048457" y="69248"/>
                  </a:lnTo>
                  <a:lnTo>
                    <a:pt x="1051940" y="67966"/>
                  </a:lnTo>
                  <a:lnTo>
                    <a:pt x="1055423" y="66685"/>
                  </a:lnTo>
                  <a:lnTo>
                    <a:pt x="1058907" y="65405"/>
                  </a:lnTo>
                  <a:lnTo>
                    <a:pt x="1062390" y="64126"/>
                  </a:lnTo>
                  <a:lnTo>
                    <a:pt x="1065873" y="62849"/>
                  </a:lnTo>
                  <a:lnTo>
                    <a:pt x="1069356" y="61572"/>
                  </a:lnTo>
                  <a:lnTo>
                    <a:pt x="1072840" y="60296"/>
                  </a:lnTo>
                  <a:lnTo>
                    <a:pt x="1076323" y="59022"/>
                  </a:lnTo>
                  <a:lnTo>
                    <a:pt x="1079806" y="57748"/>
                  </a:lnTo>
                  <a:lnTo>
                    <a:pt x="1083289" y="56476"/>
                  </a:lnTo>
                  <a:lnTo>
                    <a:pt x="1086773" y="55205"/>
                  </a:lnTo>
                  <a:lnTo>
                    <a:pt x="1090256" y="62337"/>
                  </a:lnTo>
                  <a:lnTo>
                    <a:pt x="1093739" y="61088"/>
                  </a:lnTo>
                  <a:lnTo>
                    <a:pt x="1097222" y="59839"/>
                  </a:lnTo>
                  <a:lnTo>
                    <a:pt x="1100706" y="58592"/>
                  </a:lnTo>
                  <a:lnTo>
                    <a:pt x="1104189" y="57346"/>
                  </a:lnTo>
                  <a:lnTo>
                    <a:pt x="1107672" y="56101"/>
                  </a:lnTo>
                  <a:lnTo>
                    <a:pt x="1111155" y="54857"/>
                  </a:lnTo>
                  <a:lnTo>
                    <a:pt x="1114639" y="53613"/>
                  </a:lnTo>
                  <a:lnTo>
                    <a:pt x="1118122" y="52371"/>
                  </a:lnTo>
                  <a:lnTo>
                    <a:pt x="1121605" y="51130"/>
                  </a:lnTo>
                  <a:lnTo>
                    <a:pt x="1125088" y="49890"/>
                  </a:lnTo>
                  <a:lnTo>
                    <a:pt x="1128572" y="48651"/>
                  </a:lnTo>
                  <a:lnTo>
                    <a:pt x="1132055" y="48621"/>
                  </a:lnTo>
                  <a:lnTo>
                    <a:pt x="1135538" y="47387"/>
                  </a:lnTo>
                  <a:lnTo>
                    <a:pt x="1139021" y="46154"/>
                  </a:lnTo>
                  <a:lnTo>
                    <a:pt x="1142505" y="44921"/>
                  </a:lnTo>
                  <a:lnTo>
                    <a:pt x="1145988" y="43690"/>
                  </a:lnTo>
                  <a:lnTo>
                    <a:pt x="1149471" y="42460"/>
                  </a:lnTo>
                  <a:lnTo>
                    <a:pt x="1152954" y="41230"/>
                  </a:lnTo>
                  <a:lnTo>
                    <a:pt x="1156437" y="52077"/>
                  </a:lnTo>
                  <a:lnTo>
                    <a:pt x="1159921" y="51060"/>
                  </a:lnTo>
                  <a:lnTo>
                    <a:pt x="1163404" y="50043"/>
                  </a:lnTo>
                  <a:lnTo>
                    <a:pt x="1166887" y="49029"/>
                  </a:lnTo>
                  <a:lnTo>
                    <a:pt x="1170370" y="48016"/>
                  </a:lnTo>
                  <a:lnTo>
                    <a:pt x="1173854" y="47004"/>
                  </a:lnTo>
                  <a:lnTo>
                    <a:pt x="1177337" y="94310"/>
                  </a:lnTo>
                  <a:lnTo>
                    <a:pt x="1180820" y="93372"/>
                  </a:lnTo>
                  <a:lnTo>
                    <a:pt x="1184303" y="92436"/>
                  </a:lnTo>
                  <a:lnTo>
                    <a:pt x="1187787" y="91501"/>
                  </a:lnTo>
                  <a:lnTo>
                    <a:pt x="1191270" y="90567"/>
                  </a:lnTo>
                  <a:lnTo>
                    <a:pt x="1194753" y="89634"/>
                  </a:lnTo>
                  <a:lnTo>
                    <a:pt x="1198236" y="88695"/>
                  </a:lnTo>
                  <a:lnTo>
                    <a:pt x="1201720" y="87616"/>
                  </a:lnTo>
                  <a:lnTo>
                    <a:pt x="1205203" y="86537"/>
                  </a:lnTo>
                  <a:lnTo>
                    <a:pt x="1208686" y="85460"/>
                  </a:lnTo>
                  <a:lnTo>
                    <a:pt x="1212169" y="84382"/>
                  </a:lnTo>
                  <a:lnTo>
                    <a:pt x="1215653" y="83306"/>
                  </a:lnTo>
                  <a:lnTo>
                    <a:pt x="1219136" y="82231"/>
                  </a:lnTo>
                  <a:lnTo>
                    <a:pt x="1222619" y="84030"/>
                  </a:lnTo>
                  <a:lnTo>
                    <a:pt x="1226102" y="82962"/>
                  </a:lnTo>
                  <a:lnTo>
                    <a:pt x="1229586" y="81895"/>
                  </a:lnTo>
                  <a:lnTo>
                    <a:pt x="1233069" y="80829"/>
                  </a:lnTo>
                  <a:lnTo>
                    <a:pt x="1236552" y="79763"/>
                  </a:lnTo>
                  <a:lnTo>
                    <a:pt x="1240035" y="78698"/>
                  </a:lnTo>
                  <a:lnTo>
                    <a:pt x="1243519" y="88900"/>
                  </a:lnTo>
                  <a:lnTo>
                    <a:pt x="1247002" y="87861"/>
                  </a:lnTo>
                  <a:lnTo>
                    <a:pt x="1250485" y="86822"/>
                  </a:lnTo>
                  <a:lnTo>
                    <a:pt x="1253968" y="85783"/>
                  </a:lnTo>
                  <a:lnTo>
                    <a:pt x="1257452" y="84746"/>
                  </a:lnTo>
                  <a:lnTo>
                    <a:pt x="1260935" y="83709"/>
                  </a:lnTo>
                  <a:lnTo>
                    <a:pt x="1264418" y="82673"/>
                  </a:lnTo>
                  <a:lnTo>
                    <a:pt x="1267901" y="82563"/>
                  </a:lnTo>
                  <a:lnTo>
                    <a:pt x="1271385" y="81531"/>
                  </a:lnTo>
                  <a:lnTo>
                    <a:pt x="1274868" y="80499"/>
                  </a:lnTo>
                  <a:lnTo>
                    <a:pt x="1278351" y="79467"/>
                  </a:lnTo>
                  <a:lnTo>
                    <a:pt x="1281834" y="78436"/>
                  </a:lnTo>
                  <a:lnTo>
                    <a:pt x="1285318" y="77406"/>
                  </a:lnTo>
                  <a:lnTo>
                    <a:pt x="1288801" y="77310"/>
                  </a:lnTo>
                  <a:lnTo>
                    <a:pt x="1292284" y="76284"/>
                  </a:lnTo>
                  <a:lnTo>
                    <a:pt x="1295767" y="75258"/>
                  </a:lnTo>
                  <a:lnTo>
                    <a:pt x="1299251" y="74232"/>
                  </a:lnTo>
                  <a:lnTo>
                    <a:pt x="1302734" y="73208"/>
                  </a:lnTo>
                  <a:lnTo>
                    <a:pt x="1306217" y="72184"/>
                  </a:lnTo>
                  <a:lnTo>
                    <a:pt x="1309700" y="73971"/>
                  </a:lnTo>
                  <a:lnTo>
                    <a:pt x="1313184" y="72954"/>
                  </a:lnTo>
                  <a:lnTo>
                    <a:pt x="1316667" y="71937"/>
                  </a:lnTo>
                  <a:lnTo>
                    <a:pt x="1320150" y="70922"/>
                  </a:lnTo>
                  <a:lnTo>
                    <a:pt x="1323633" y="69907"/>
                  </a:lnTo>
                  <a:lnTo>
                    <a:pt x="1327117" y="68892"/>
                  </a:lnTo>
                  <a:lnTo>
                    <a:pt x="1330600" y="67879"/>
                  </a:lnTo>
                  <a:lnTo>
                    <a:pt x="1334083" y="72697"/>
                  </a:lnTo>
                  <a:lnTo>
                    <a:pt x="1337566" y="71985"/>
                  </a:lnTo>
                  <a:lnTo>
                    <a:pt x="1341050" y="71275"/>
                  </a:lnTo>
                  <a:lnTo>
                    <a:pt x="1344533" y="70565"/>
                  </a:lnTo>
                  <a:lnTo>
                    <a:pt x="1348016" y="69858"/>
                  </a:lnTo>
                  <a:lnTo>
                    <a:pt x="1351499" y="69151"/>
                  </a:lnTo>
                  <a:lnTo>
                    <a:pt x="1354983" y="81738"/>
                  </a:lnTo>
                  <a:lnTo>
                    <a:pt x="1358466" y="80770"/>
                  </a:lnTo>
                  <a:lnTo>
                    <a:pt x="1361949" y="79802"/>
                  </a:lnTo>
                  <a:lnTo>
                    <a:pt x="1365432" y="78835"/>
                  </a:lnTo>
                  <a:lnTo>
                    <a:pt x="1368916" y="77869"/>
                  </a:lnTo>
                  <a:lnTo>
                    <a:pt x="1372399" y="76904"/>
                  </a:lnTo>
                  <a:lnTo>
                    <a:pt x="1375882" y="80285"/>
                  </a:lnTo>
                  <a:lnTo>
                    <a:pt x="1379365" y="79329"/>
                  </a:lnTo>
                  <a:lnTo>
                    <a:pt x="1382849" y="78373"/>
                  </a:lnTo>
                  <a:lnTo>
                    <a:pt x="1386332" y="77418"/>
                  </a:lnTo>
                  <a:lnTo>
                    <a:pt x="1389815" y="76464"/>
                  </a:lnTo>
                  <a:lnTo>
                    <a:pt x="1393298" y="75510"/>
                  </a:lnTo>
                  <a:lnTo>
                    <a:pt x="1396782" y="74557"/>
                  </a:lnTo>
                  <a:lnTo>
                    <a:pt x="1400265" y="76205"/>
                  </a:lnTo>
                  <a:lnTo>
                    <a:pt x="1403748" y="75258"/>
                  </a:lnTo>
                  <a:lnTo>
                    <a:pt x="1407231" y="74311"/>
                  </a:lnTo>
                  <a:lnTo>
                    <a:pt x="1410715" y="73365"/>
                  </a:lnTo>
                  <a:lnTo>
                    <a:pt x="1414198" y="72420"/>
                  </a:lnTo>
                  <a:lnTo>
                    <a:pt x="1417681" y="71475"/>
                  </a:lnTo>
                  <a:lnTo>
                    <a:pt x="1421164" y="75745"/>
                  </a:lnTo>
                  <a:lnTo>
                    <a:pt x="1424648" y="74945"/>
                  </a:lnTo>
                  <a:lnTo>
                    <a:pt x="1428131" y="74146"/>
                  </a:lnTo>
                  <a:lnTo>
                    <a:pt x="1431614" y="73347"/>
                  </a:lnTo>
                  <a:lnTo>
                    <a:pt x="1435097" y="72550"/>
                  </a:lnTo>
                  <a:lnTo>
                    <a:pt x="1438580" y="71754"/>
                  </a:lnTo>
                  <a:lnTo>
                    <a:pt x="1442064" y="70958"/>
                  </a:lnTo>
                  <a:lnTo>
                    <a:pt x="1445547" y="70888"/>
                  </a:lnTo>
                  <a:lnTo>
                    <a:pt x="1449030" y="69961"/>
                  </a:lnTo>
                  <a:lnTo>
                    <a:pt x="1452513" y="69034"/>
                  </a:lnTo>
                  <a:lnTo>
                    <a:pt x="1455997" y="68108"/>
                  </a:lnTo>
                  <a:lnTo>
                    <a:pt x="1459480" y="67183"/>
                  </a:lnTo>
                  <a:lnTo>
                    <a:pt x="1462963" y="66258"/>
                  </a:lnTo>
                  <a:lnTo>
                    <a:pt x="1466446" y="76295"/>
                  </a:lnTo>
                  <a:lnTo>
                    <a:pt x="1469930" y="75391"/>
                  </a:lnTo>
                  <a:lnTo>
                    <a:pt x="1473413" y="74487"/>
                  </a:lnTo>
                  <a:lnTo>
                    <a:pt x="1476896" y="73584"/>
                  </a:lnTo>
                  <a:lnTo>
                    <a:pt x="1480379" y="72681"/>
                  </a:lnTo>
                  <a:lnTo>
                    <a:pt x="1483863" y="71779"/>
                  </a:lnTo>
                  <a:lnTo>
                    <a:pt x="1487346" y="75841"/>
                  </a:lnTo>
                  <a:lnTo>
                    <a:pt x="1490829" y="75076"/>
                  </a:lnTo>
                  <a:lnTo>
                    <a:pt x="1494312" y="74312"/>
                  </a:lnTo>
                  <a:lnTo>
                    <a:pt x="1497796" y="73550"/>
                  </a:lnTo>
                  <a:lnTo>
                    <a:pt x="1501279" y="72788"/>
                  </a:lnTo>
                  <a:lnTo>
                    <a:pt x="1504762" y="72027"/>
                  </a:lnTo>
                  <a:lnTo>
                    <a:pt x="1508245" y="71267"/>
                  </a:lnTo>
                  <a:lnTo>
                    <a:pt x="1511729" y="74455"/>
                  </a:lnTo>
                  <a:lnTo>
                    <a:pt x="1515212" y="73574"/>
                  </a:lnTo>
                  <a:lnTo>
                    <a:pt x="1518695" y="72695"/>
                  </a:lnTo>
                  <a:lnTo>
                    <a:pt x="1522178" y="71815"/>
                  </a:lnTo>
                  <a:lnTo>
                    <a:pt x="1525662" y="70936"/>
                  </a:lnTo>
                  <a:lnTo>
                    <a:pt x="1529145" y="70058"/>
                  </a:lnTo>
                  <a:lnTo>
                    <a:pt x="1532628" y="70800"/>
                  </a:lnTo>
                  <a:lnTo>
                    <a:pt x="1536111" y="69926"/>
                  </a:lnTo>
                  <a:lnTo>
                    <a:pt x="1539595" y="69052"/>
                  </a:lnTo>
                  <a:lnTo>
                    <a:pt x="1543078" y="68178"/>
                  </a:lnTo>
                  <a:lnTo>
                    <a:pt x="1546561" y="67305"/>
                  </a:lnTo>
                  <a:lnTo>
                    <a:pt x="1550044" y="66433"/>
                  </a:lnTo>
                  <a:lnTo>
                    <a:pt x="1553528" y="72778"/>
                  </a:lnTo>
                  <a:lnTo>
                    <a:pt x="1557011" y="71918"/>
                  </a:lnTo>
                  <a:lnTo>
                    <a:pt x="1560494" y="71059"/>
                  </a:lnTo>
                  <a:lnTo>
                    <a:pt x="1563977" y="70201"/>
                  </a:lnTo>
                  <a:lnTo>
                    <a:pt x="1567461" y="69343"/>
                  </a:lnTo>
                  <a:lnTo>
                    <a:pt x="1570944" y="68485"/>
                  </a:lnTo>
                  <a:lnTo>
                    <a:pt x="1574427" y="67628"/>
                  </a:lnTo>
                  <a:lnTo>
                    <a:pt x="1577910" y="83664"/>
                  </a:lnTo>
                  <a:lnTo>
                    <a:pt x="1581394" y="82836"/>
                  </a:lnTo>
                  <a:lnTo>
                    <a:pt x="1584877" y="82008"/>
                  </a:lnTo>
                  <a:lnTo>
                    <a:pt x="1588360" y="81181"/>
                  </a:lnTo>
                  <a:lnTo>
                    <a:pt x="1591843" y="80354"/>
                  </a:lnTo>
                  <a:lnTo>
                    <a:pt x="1595327" y="79528"/>
                  </a:lnTo>
                  <a:lnTo>
                    <a:pt x="1598810" y="78702"/>
                  </a:lnTo>
                  <a:lnTo>
                    <a:pt x="1602293" y="77877"/>
                  </a:lnTo>
                  <a:lnTo>
                    <a:pt x="1605776" y="77052"/>
                  </a:lnTo>
                  <a:lnTo>
                    <a:pt x="1609260" y="76227"/>
                  </a:lnTo>
                  <a:lnTo>
                    <a:pt x="1612743" y="75403"/>
                  </a:lnTo>
                  <a:lnTo>
                    <a:pt x="1616226" y="74579"/>
                  </a:lnTo>
                  <a:lnTo>
                    <a:pt x="1619709" y="81162"/>
                  </a:lnTo>
                  <a:lnTo>
                    <a:pt x="1623193" y="80351"/>
                  </a:lnTo>
                  <a:lnTo>
                    <a:pt x="1626676" y="79541"/>
                  </a:lnTo>
                  <a:lnTo>
                    <a:pt x="1630159" y="78731"/>
                  </a:lnTo>
                  <a:lnTo>
                    <a:pt x="1633642" y="77921"/>
                  </a:lnTo>
                  <a:lnTo>
                    <a:pt x="1637126" y="77112"/>
                  </a:lnTo>
                  <a:lnTo>
                    <a:pt x="1640609" y="76304"/>
                  </a:lnTo>
                  <a:lnTo>
                    <a:pt x="1644092" y="79869"/>
                  </a:lnTo>
                  <a:lnTo>
                    <a:pt x="1647575" y="79068"/>
                  </a:lnTo>
                  <a:lnTo>
                    <a:pt x="1651059" y="78267"/>
                  </a:lnTo>
                  <a:lnTo>
                    <a:pt x="1654542" y="77467"/>
                  </a:lnTo>
                  <a:lnTo>
                    <a:pt x="1658025" y="76668"/>
                  </a:lnTo>
                  <a:lnTo>
                    <a:pt x="1661508" y="75869"/>
                  </a:lnTo>
                  <a:lnTo>
                    <a:pt x="1664992" y="85035"/>
                  </a:lnTo>
                  <a:lnTo>
                    <a:pt x="1668475" y="84252"/>
                  </a:lnTo>
                  <a:lnTo>
                    <a:pt x="1671958" y="83470"/>
                  </a:lnTo>
                  <a:lnTo>
                    <a:pt x="1675441" y="82688"/>
                  </a:lnTo>
                  <a:lnTo>
                    <a:pt x="1678925" y="81907"/>
                  </a:lnTo>
                  <a:lnTo>
                    <a:pt x="1682408" y="81126"/>
                  </a:lnTo>
                  <a:lnTo>
                    <a:pt x="1685891" y="80345"/>
                  </a:lnTo>
                  <a:lnTo>
                    <a:pt x="1689374" y="85118"/>
                  </a:lnTo>
                  <a:lnTo>
                    <a:pt x="1692858" y="84347"/>
                  </a:lnTo>
                  <a:lnTo>
                    <a:pt x="1696341" y="83576"/>
                  </a:lnTo>
                  <a:lnTo>
                    <a:pt x="1699824" y="82806"/>
                  </a:lnTo>
                  <a:lnTo>
                    <a:pt x="1703307" y="82036"/>
                  </a:lnTo>
                  <a:lnTo>
                    <a:pt x="1706791" y="81266"/>
                  </a:lnTo>
                  <a:lnTo>
                    <a:pt x="1710274" y="95838"/>
                  </a:lnTo>
                  <a:lnTo>
                    <a:pt x="1713757" y="95092"/>
                  </a:lnTo>
                  <a:lnTo>
                    <a:pt x="1717240" y="94347"/>
                  </a:lnTo>
                  <a:lnTo>
                    <a:pt x="1720723" y="93603"/>
                  </a:lnTo>
                  <a:lnTo>
                    <a:pt x="1724207" y="92859"/>
                  </a:lnTo>
                  <a:lnTo>
                    <a:pt x="1727690" y="92115"/>
                  </a:lnTo>
                  <a:lnTo>
                    <a:pt x="1731173" y="99020"/>
                  </a:lnTo>
                  <a:lnTo>
                    <a:pt x="1734656" y="98289"/>
                  </a:lnTo>
                  <a:lnTo>
                    <a:pt x="1738140" y="97558"/>
                  </a:lnTo>
                  <a:lnTo>
                    <a:pt x="1741623" y="96827"/>
                  </a:lnTo>
                  <a:lnTo>
                    <a:pt x="1745106" y="96097"/>
                  </a:lnTo>
                  <a:lnTo>
                    <a:pt x="1748589" y="95367"/>
                  </a:lnTo>
                  <a:lnTo>
                    <a:pt x="1752073" y="94637"/>
                  </a:lnTo>
                  <a:lnTo>
                    <a:pt x="1755556" y="93908"/>
                  </a:lnTo>
                  <a:lnTo>
                    <a:pt x="1759039" y="93179"/>
                  </a:lnTo>
                  <a:lnTo>
                    <a:pt x="1762522" y="92450"/>
                  </a:lnTo>
                  <a:lnTo>
                    <a:pt x="1766006" y="91722"/>
                  </a:lnTo>
                  <a:lnTo>
                    <a:pt x="1769489" y="90994"/>
                  </a:lnTo>
                  <a:lnTo>
                    <a:pt x="1772972" y="90267"/>
                  </a:lnTo>
                  <a:lnTo>
                    <a:pt x="1776455" y="90812"/>
                  </a:lnTo>
                  <a:lnTo>
                    <a:pt x="1779939" y="90087"/>
                  </a:lnTo>
                  <a:lnTo>
                    <a:pt x="1783422" y="89362"/>
                  </a:lnTo>
                  <a:lnTo>
                    <a:pt x="1786905" y="88638"/>
                  </a:lnTo>
                  <a:lnTo>
                    <a:pt x="1790388" y="87914"/>
                  </a:lnTo>
                  <a:lnTo>
                    <a:pt x="1793872" y="87190"/>
                  </a:lnTo>
                  <a:lnTo>
                    <a:pt x="1797355" y="93392"/>
                  </a:lnTo>
                  <a:lnTo>
                    <a:pt x="1800838" y="92680"/>
                  </a:lnTo>
                  <a:lnTo>
                    <a:pt x="1804321" y="91967"/>
                  </a:lnTo>
                  <a:lnTo>
                    <a:pt x="1807805" y="91255"/>
                  </a:lnTo>
                  <a:lnTo>
                    <a:pt x="1811288" y="90543"/>
                  </a:lnTo>
                  <a:lnTo>
                    <a:pt x="1814771" y="89832"/>
                  </a:lnTo>
                  <a:lnTo>
                    <a:pt x="1818254" y="89121"/>
                  </a:lnTo>
                  <a:lnTo>
                    <a:pt x="1821738" y="88410"/>
                  </a:lnTo>
                  <a:lnTo>
                    <a:pt x="1825221" y="87700"/>
                  </a:lnTo>
                  <a:lnTo>
                    <a:pt x="1828704" y="86989"/>
                  </a:lnTo>
                  <a:lnTo>
                    <a:pt x="1832187" y="86280"/>
                  </a:lnTo>
                  <a:lnTo>
                    <a:pt x="1835671" y="85570"/>
                  </a:lnTo>
                  <a:lnTo>
                    <a:pt x="1839154" y="84861"/>
                  </a:lnTo>
                  <a:lnTo>
                    <a:pt x="1842637" y="84186"/>
                  </a:lnTo>
                  <a:lnTo>
                    <a:pt x="1846120" y="83576"/>
                  </a:lnTo>
                  <a:lnTo>
                    <a:pt x="1849604" y="82968"/>
                  </a:lnTo>
                  <a:lnTo>
                    <a:pt x="1853087" y="82360"/>
                  </a:lnTo>
                  <a:lnTo>
                    <a:pt x="1856570" y="81752"/>
                  </a:lnTo>
                  <a:lnTo>
                    <a:pt x="1860053" y="81145"/>
                  </a:lnTo>
                  <a:lnTo>
                    <a:pt x="1863537" y="80539"/>
                  </a:lnTo>
                  <a:lnTo>
                    <a:pt x="1867020" y="80471"/>
                  </a:lnTo>
                  <a:lnTo>
                    <a:pt x="1870503" y="79766"/>
                  </a:lnTo>
                  <a:lnTo>
                    <a:pt x="1873986" y="79062"/>
                  </a:lnTo>
                  <a:lnTo>
                    <a:pt x="1877470" y="78359"/>
                  </a:lnTo>
                  <a:lnTo>
                    <a:pt x="1880953" y="77655"/>
                  </a:lnTo>
                  <a:lnTo>
                    <a:pt x="1884436" y="76952"/>
                  </a:lnTo>
                  <a:lnTo>
                    <a:pt x="1887919" y="82546"/>
                  </a:lnTo>
                  <a:lnTo>
                    <a:pt x="1891403" y="81853"/>
                  </a:lnTo>
                  <a:lnTo>
                    <a:pt x="1894886" y="81159"/>
                  </a:lnTo>
                  <a:lnTo>
                    <a:pt x="1898369" y="80466"/>
                  </a:lnTo>
                  <a:lnTo>
                    <a:pt x="1901852" y="79773"/>
                  </a:lnTo>
                  <a:lnTo>
                    <a:pt x="1905336" y="79081"/>
                  </a:lnTo>
                  <a:lnTo>
                    <a:pt x="1908819" y="86374"/>
                  </a:lnTo>
                  <a:lnTo>
                    <a:pt x="1912302" y="85693"/>
                  </a:lnTo>
                  <a:lnTo>
                    <a:pt x="1915785" y="85012"/>
                  </a:lnTo>
                  <a:lnTo>
                    <a:pt x="1919269" y="84332"/>
                  </a:lnTo>
                  <a:lnTo>
                    <a:pt x="1922752" y="83652"/>
                  </a:lnTo>
                  <a:lnTo>
                    <a:pt x="1926235" y="82972"/>
                  </a:lnTo>
                  <a:lnTo>
                    <a:pt x="1929718" y="82293"/>
                  </a:lnTo>
                  <a:lnTo>
                    <a:pt x="1933202" y="84636"/>
                  </a:lnTo>
                  <a:lnTo>
                    <a:pt x="1936685" y="83961"/>
                  </a:lnTo>
                  <a:lnTo>
                    <a:pt x="1940168" y="83287"/>
                  </a:lnTo>
                  <a:lnTo>
                    <a:pt x="1943651" y="82613"/>
                  </a:lnTo>
                  <a:lnTo>
                    <a:pt x="1947135" y="81939"/>
                  </a:lnTo>
                  <a:lnTo>
                    <a:pt x="1950618" y="81266"/>
                  </a:lnTo>
                  <a:lnTo>
                    <a:pt x="1954101" y="81243"/>
                  </a:lnTo>
                  <a:lnTo>
                    <a:pt x="1957584" y="80666"/>
                  </a:lnTo>
                  <a:lnTo>
                    <a:pt x="1961068" y="80090"/>
                  </a:lnTo>
                  <a:lnTo>
                    <a:pt x="1964551" y="79513"/>
                  </a:lnTo>
                  <a:lnTo>
                    <a:pt x="1968034" y="78938"/>
                  </a:lnTo>
                  <a:lnTo>
                    <a:pt x="1971517" y="78363"/>
                  </a:lnTo>
                  <a:lnTo>
                    <a:pt x="1975001" y="78382"/>
                  </a:lnTo>
                  <a:lnTo>
                    <a:pt x="1978484" y="77714"/>
                  </a:lnTo>
                  <a:lnTo>
                    <a:pt x="1981967" y="77045"/>
                  </a:lnTo>
                  <a:lnTo>
                    <a:pt x="1985450" y="76377"/>
                  </a:lnTo>
                  <a:lnTo>
                    <a:pt x="1988934" y="75709"/>
                  </a:lnTo>
                  <a:lnTo>
                    <a:pt x="1992417" y="75042"/>
                  </a:lnTo>
                  <a:lnTo>
                    <a:pt x="1995900" y="74375"/>
                  </a:lnTo>
                  <a:lnTo>
                    <a:pt x="1999383" y="79133"/>
                  </a:lnTo>
                  <a:lnTo>
                    <a:pt x="2002867" y="78474"/>
                  </a:lnTo>
                  <a:lnTo>
                    <a:pt x="2006350" y="77814"/>
                  </a:lnTo>
                  <a:lnTo>
                    <a:pt x="2009833" y="77155"/>
                  </a:lnTo>
                  <a:lnTo>
                    <a:pt x="2013316" y="76497"/>
                  </a:lnTo>
                  <a:lnTo>
                    <a:pt x="2016799" y="75838"/>
                  </a:lnTo>
                  <a:lnTo>
                    <a:pt x="2020283" y="89121"/>
                  </a:lnTo>
                  <a:lnTo>
                    <a:pt x="2023766" y="88481"/>
                  </a:lnTo>
                  <a:lnTo>
                    <a:pt x="2027249" y="87842"/>
                  </a:lnTo>
                  <a:lnTo>
                    <a:pt x="2030732" y="87202"/>
                  </a:lnTo>
                  <a:lnTo>
                    <a:pt x="2034216" y="86564"/>
                  </a:lnTo>
                  <a:lnTo>
                    <a:pt x="2037699" y="85925"/>
                  </a:lnTo>
                  <a:lnTo>
                    <a:pt x="2041182" y="85852"/>
                  </a:lnTo>
                  <a:lnTo>
                    <a:pt x="2044665" y="85215"/>
                  </a:lnTo>
                  <a:lnTo>
                    <a:pt x="2048149" y="84578"/>
                  </a:lnTo>
                  <a:lnTo>
                    <a:pt x="2051632" y="83941"/>
                  </a:lnTo>
                  <a:lnTo>
                    <a:pt x="2055115" y="83304"/>
                  </a:lnTo>
                  <a:lnTo>
                    <a:pt x="2058598" y="82668"/>
                  </a:lnTo>
                  <a:lnTo>
                    <a:pt x="2062082" y="82032"/>
                  </a:lnTo>
                  <a:lnTo>
                    <a:pt x="2065565" y="85351"/>
                  </a:lnTo>
                  <a:lnTo>
                    <a:pt x="2069048" y="84721"/>
                  </a:lnTo>
                  <a:lnTo>
                    <a:pt x="2072531" y="84091"/>
                  </a:lnTo>
                  <a:lnTo>
                    <a:pt x="2076015" y="83461"/>
                  </a:lnTo>
                  <a:lnTo>
                    <a:pt x="2079498" y="82831"/>
                  </a:lnTo>
                  <a:lnTo>
                    <a:pt x="2082981" y="82202"/>
                  </a:lnTo>
                  <a:lnTo>
                    <a:pt x="2086464" y="85485"/>
                  </a:lnTo>
                  <a:lnTo>
                    <a:pt x="2089948" y="84861"/>
                  </a:lnTo>
                  <a:lnTo>
                    <a:pt x="2093431" y="84237"/>
                  </a:lnTo>
                  <a:lnTo>
                    <a:pt x="2096914" y="83614"/>
                  </a:lnTo>
                  <a:lnTo>
                    <a:pt x="2100397" y="82991"/>
                  </a:lnTo>
                  <a:lnTo>
                    <a:pt x="2103881" y="82368"/>
                  </a:lnTo>
                  <a:lnTo>
                    <a:pt x="2107364" y="81745"/>
                  </a:lnTo>
                  <a:lnTo>
                    <a:pt x="2110847" y="81122"/>
                  </a:lnTo>
                  <a:lnTo>
                    <a:pt x="2114330" y="80500"/>
                  </a:lnTo>
                  <a:lnTo>
                    <a:pt x="2117814" y="79878"/>
                  </a:lnTo>
                  <a:lnTo>
                    <a:pt x="2121297" y="79256"/>
                  </a:lnTo>
                  <a:lnTo>
                    <a:pt x="2124780" y="78635"/>
                  </a:lnTo>
                  <a:lnTo>
                    <a:pt x="2128263" y="78014"/>
                  </a:lnTo>
                  <a:lnTo>
                    <a:pt x="2131747" y="77955"/>
                  </a:lnTo>
                  <a:lnTo>
                    <a:pt x="2135230" y="77335"/>
                  </a:lnTo>
                  <a:lnTo>
                    <a:pt x="2138713" y="76715"/>
                  </a:lnTo>
                  <a:lnTo>
                    <a:pt x="2142196" y="76095"/>
                  </a:lnTo>
                  <a:lnTo>
                    <a:pt x="2145680" y="75476"/>
                  </a:lnTo>
                  <a:lnTo>
                    <a:pt x="2149163" y="74857"/>
                  </a:lnTo>
                  <a:lnTo>
                    <a:pt x="2152646" y="79270"/>
                  </a:lnTo>
                  <a:lnTo>
                    <a:pt x="2156129" y="78658"/>
                  </a:lnTo>
                  <a:lnTo>
                    <a:pt x="2159613" y="78045"/>
                  </a:lnTo>
                  <a:lnTo>
                    <a:pt x="2163096" y="77433"/>
                  </a:lnTo>
                  <a:lnTo>
                    <a:pt x="2166579" y="76822"/>
                  </a:lnTo>
                  <a:lnTo>
                    <a:pt x="2170062" y="76210"/>
                  </a:lnTo>
                  <a:lnTo>
                    <a:pt x="2173546" y="75599"/>
                  </a:lnTo>
                  <a:lnTo>
                    <a:pt x="2177029" y="74988"/>
                  </a:lnTo>
                  <a:lnTo>
                    <a:pt x="2180512" y="74378"/>
                  </a:lnTo>
                  <a:lnTo>
                    <a:pt x="2183995" y="73767"/>
                  </a:lnTo>
                  <a:lnTo>
                    <a:pt x="2187479" y="73157"/>
                  </a:lnTo>
                  <a:lnTo>
                    <a:pt x="2190962" y="72547"/>
                  </a:lnTo>
                  <a:lnTo>
                    <a:pt x="2194445" y="71937"/>
                  </a:lnTo>
                  <a:lnTo>
                    <a:pt x="2197928" y="86503"/>
                  </a:lnTo>
                  <a:lnTo>
                    <a:pt x="2201412" y="85911"/>
                  </a:lnTo>
                  <a:lnTo>
                    <a:pt x="2204895" y="85321"/>
                  </a:lnTo>
                  <a:lnTo>
                    <a:pt x="2208378" y="84730"/>
                  </a:lnTo>
                  <a:lnTo>
                    <a:pt x="2211861" y="84139"/>
                  </a:lnTo>
                  <a:lnTo>
                    <a:pt x="2215345" y="83549"/>
                  </a:lnTo>
                  <a:lnTo>
                    <a:pt x="2218828" y="96237"/>
                  </a:lnTo>
                  <a:lnTo>
                    <a:pt x="2222311" y="95663"/>
                  </a:lnTo>
                  <a:lnTo>
                    <a:pt x="2225794" y="95089"/>
                  </a:lnTo>
                  <a:lnTo>
                    <a:pt x="2229278" y="94516"/>
                  </a:lnTo>
                  <a:lnTo>
                    <a:pt x="2232761" y="93942"/>
                  </a:lnTo>
                  <a:lnTo>
                    <a:pt x="2236244" y="93369"/>
                  </a:lnTo>
                  <a:lnTo>
                    <a:pt x="2239727" y="92796"/>
                  </a:lnTo>
                  <a:lnTo>
                    <a:pt x="2243211" y="102447"/>
                  </a:lnTo>
                  <a:lnTo>
                    <a:pt x="2246694" y="101887"/>
                  </a:lnTo>
                  <a:lnTo>
                    <a:pt x="2250177" y="101326"/>
                  </a:lnTo>
                  <a:lnTo>
                    <a:pt x="2253660" y="100766"/>
                  </a:lnTo>
                  <a:lnTo>
                    <a:pt x="2257144" y="100207"/>
                  </a:lnTo>
                  <a:lnTo>
                    <a:pt x="2260627" y="99647"/>
                  </a:lnTo>
                  <a:lnTo>
                    <a:pt x="2264110" y="100042"/>
                  </a:lnTo>
                  <a:lnTo>
                    <a:pt x="2267593" y="99484"/>
                  </a:lnTo>
                  <a:lnTo>
                    <a:pt x="2271077" y="98926"/>
                  </a:lnTo>
                  <a:lnTo>
                    <a:pt x="2274560" y="98369"/>
                  </a:lnTo>
                  <a:lnTo>
                    <a:pt x="2278043" y="97811"/>
                  </a:lnTo>
                  <a:lnTo>
                    <a:pt x="2281526" y="97254"/>
                  </a:lnTo>
                  <a:lnTo>
                    <a:pt x="2285010" y="96697"/>
                  </a:lnTo>
                  <a:lnTo>
                    <a:pt x="2288493" y="104604"/>
                  </a:lnTo>
                  <a:lnTo>
                    <a:pt x="2291976" y="104058"/>
                  </a:lnTo>
                  <a:lnTo>
                    <a:pt x="2295459" y="103511"/>
                  </a:lnTo>
                  <a:lnTo>
                    <a:pt x="2298942" y="102965"/>
                  </a:lnTo>
                  <a:lnTo>
                    <a:pt x="2302426" y="102418"/>
                  </a:lnTo>
                  <a:lnTo>
                    <a:pt x="2305909" y="101872"/>
                  </a:lnTo>
                  <a:lnTo>
                    <a:pt x="2309392" y="101326"/>
                  </a:lnTo>
                  <a:lnTo>
                    <a:pt x="2312875" y="100781"/>
                  </a:lnTo>
                  <a:lnTo>
                    <a:pt x="2316359" y="100235"/>
                  </a:lnTo>
                  <a:lnTo>
                    <a:pt x="2319842" y="99690"/>
                  </a:lnTo>
                  <a:lnTo>
                    <a:pt x="2323325" y="99145"/>
                  </a:lnTo>
                  <a:lnTo>
                    <a:pt x="2326808" y="98600"/>
                  </a:lnTo>
                  <a:lnTo>
                    <a:pt x="2330292" y="100839"/>
                  </a:lnTo>
                  <a:lnTo>
                    <a:pt x="2333775" y="100298"/>
                  </a:lnTo>
                  <a:lnTo>
                    <a:pt x="2337258" y="99757"/>
                  </a:lnTo>
                  <a:lnTo>
                    <a:pt x="2340741" y="99216"/>
                  </a:lnTo>
                  <a:lnTo>
                    <a:pt x="2344225" y="98675"/>
                  </a:lnTo>
                  <a:lnTo>
                    <a:pt x="2347708" y="98134"/>
                  </a:lnTo>
                  <a:lnTo>
                    <a:pt x="2351191" y="97594"/>
                  </a:lnTo>
                  <a:lnTo>
                    <a:pt x="2354674" y="99822"/>
                  </a:lnTo>
                  <a:lnTo>
                    <a:pt x="2358158" y="99285"/>
                  </a:lnTo>
                  <a:lnTo>
                    <a:pt x="2361641" y="98749"/>
                  </a:lnTo>
                  <a:lnTo>
                    <a:pt x="2365124" y="98212"/>
                  </a:lnTo>
                  <a:lnTo>
                    <a:pt x="2368607" y="97676"/>
                  </a:lnTo>
                  <a:lnTo>
                    <a:pt x="2372091" y="97140"/>
                  </a:lnTo>
                  <a:lnTo>
                    <a:pt x="2375574" y="97099"/>
                  </a:lnTo>
                  <a:lnTo>
                    <a:pt x="2379057" y="96636"/>
                  </a:lnTo>
                  <a:lnTo>
                    <a:pt x="2382540" y="96174"/>
                  </a:lnTo>
                  <a:lnTo>
                    <a:pt x="2386024" y="95711"/>
                  </a:lnTo>
                  <a:lnTo>
                    <a:pt x="2389507" y="95250"/>
                  </a:lnTo>
                  <a:lnTo>
                    <a:pt x="2392990" y="94788"/>
                  </a:lnTo>
                  <a:lnTo>
                    <a:pt x="2396473" y="95702"/>
                  </a:lnTo>
                  <a:lnTo>
                    <a:pt x="2399957" y="95170"/>
                  </a:lnTo>
                  <a:lnTo>
                    <a:pt x="2403440" y="94638"/>
                  </a:lnTo>
                  <a:lnTo>
                    <a:pt x="2406923" y="94106"/>
                  </a:lnTo>
                  <a:lnTo>
                    <a:pt x="2410406" y="93575"/>
                  </a:lnTo>
                  <a:lnTo>
                    <a:pt x="2413890" y="93044"/>
                  </a:lnTo>
                  <a:lnTo>
                    <a:pt x="2417373" y="92512"/>
                  </a:lnTo>
                  <a:lnTo>
                    <a:pt x="2420856" y="99706"/>
                  </a:lnTo>
                  <a:lnTo>
                    <a:pt x="2424339" y="99184"/>
                  </a:lnTo>
                  <a:lnTo>
                    <a:pt x="2427823" y="98662"/>
                  </a:lnTo>
                  <a:lnTo>
                    <a:pt x="2431306" y="98140"/>
                  </a:lnTo>
                  <a:lnTo>
                    <a:pt x="2434789" y="97618"/>
                  </a:lnTo>
                  <a:lnTo>
                    <a:pt x="2438272" y="97096"/>
                  </a:lnTo>
                  <a:lnTo>
                    <a:pt x="2441756" y="96575"/>
                  </a:lnTo>
                  <a:lnTo>
                    <a:pt x="2445239" y="96054"/>
                  </a:lnTo>
                  <a:lnTo>
                    <a:pt x="2448722" y="95533"/>
                  </a:lnTo>
                  <a:lnTo>
                    <a:pt x="2452205" y="95012"/>
                  </a:lnTo>
                  <a:lnTo>
                    <a:pt x="2455689" y="94491"/>
                  </a:lnTo>
                  <a:lnTo>
                    <a:pt x="2459172" y="93971"/>
                  </a:lnTo>
                  <a:lnTo>
                    <a:pt x="2462655" y="93450"/>
                  </a:lnTo>
                  <a:lnTo>
                    <a:pt x="2466138" y="96518"/>
                  </a:lnTo>
                  <a:lnTo>
                    <a:pt x="2469622" y="96002"/>
                  </a:lnTo>
                  <a:lnTo>
                    <a:pt x="2473105" y="95486"/>
                  </a:lnTo>
                  <a:lnTo>
                    <a:pt x="2476588" y="94970"/>
                  </a:lnTo>
                  <a:lnTo>
                    <a:pt x="2480071" y="94454"/>
                  </a:lnTo>
                  <a:lnTo>
                    <a:pt x="2483555" y="93939"/>
                  </a:lnTo>
                  <a:lnTo>
                    <a:pt x="2487038" y="104320"/>
                  </a:lnTo>
                  <a:lnTo>
                    <a:pt x="2490521" y="103816"/>
                  </a:lnTo>
                  <a:lnTo>
                    <a:pt x="2494004" y="103313"/>
                  </a:lnTo>
                  <a:lnTo>
                    <a:pt x="2497488" y="102810"/>
                  </a:lnTo>
                  <a:lnTo>
                    <a:pt x="2500971" y="102307"/>
                  </a:lnTo>
                  <a:lnTo>
                    <a:pt x="2504454" y="101804"/>
                  </a:lnTo>
                  <a:lnTo>
                    <a:pt x="2507937" y="106781"/>
                  </a:lnTo>
                  <a:lnTo>
                    <a:pt x="2511421" y="106284"/>
                  </a:lnTo>
                  <a:lnTo>
                    <a:pt x="2514904" y="105788"/>
                  </a:lnTo>
                  <a:lnTo>
                    <a:pt x="2518387" y="105291"/>
                  </a:lnTo>
                  <a:lnTo>
                    <a:pt x="2521870" y="104795"/>
                  </a:lnTo>
                  <a:lnTo>
                    <a:pt x="2525354" y="104299"/>
                  </a:lnTo>
                  <a:lnTo>
                    <a:pt x="2528837" y="103803"/>
                  </a:lnTo>
                  <a:lnTo>
                    <a:pt x="2532320" y="111116"/>
                  </a:lnTo>
                  <a:lnTo>
                    <a:pt x="2535803" y="110628"/>
                  </a:lnTo>
                  <a:lnTo>
                    <a:pt x="2539287" y="110141"/>
                  </a:lnTo>
                  <a:lnTo>
                    <a:pt x="2542770" y="109654"/>
                  </a:lnTo>
                  <a:lnTo>
                    <a:pt x="2546253" y="109167"/>
                  </a:lnTo>
                  <a:lnTo>
                    <a:pt x="2549736" y="108681"/>
                  </a:lnTo>
                  <a:lnTo>
                    <a:pt x="2553220" y="112242"/>
                  </a:lnTo>
                  <a:lnTo>
                    <a:pt x="2556703" y="111823"/>
                  </a:lnTo>
                  <a:lnTo>
                    <a:pt x="2560186" y="111403"/>
                  </a:lnTo>
                  <a:lnTo>
                    <a:pt x="2563669" y="110984"/>
                  </a:lnTo>
                  <a:lnTo>
                    <a:pt x="2567153" y="110565"/>
                  </a:lnTo>
                  <a:lnTo>
                    <a:pt x="2570636" y="110147"/>
                  </a:lnTo>
                  <a:lnTo>
                    <a:pt x="2574119" y="110516"/>
                  </a:lnTo>
                  <a:lnTo>
                    <a:pt x="2577602" y="110036"/>
                  </a:lnTo>
                  <a:lnTo>
                    <a:pt x="2581085" y="109557"/>
                  </a:lnTo>
                  <a:lnTo>
                    <a:pt x="2584569" y="109077"/>
                  </a:lnTo>
                  <a:lnTo>
                    <a:pt x="2588052" y="108597"/>
                  </a:lnTo>
                  <a:lnTo>
                    <a:pt x="2591535" y="108118"/>
                  </a:lnTo>
                  <a:lnTo>
                    <a:pt x="2595018" y="107639"/>
                  </a:lnTo>
                  <a:lnTo>
                    <a:pt x="2598502" y="109201"/>
                  </a:lnTo>
                  <a:lnTo>
                    <a:pt x="2601985" y="108787"/>
                  </a:lnTo>
                  <a:lnTo>
                    <a:pt x="2605468" y="108372"/>
                  </a:lnTo>
                  <a:lnTo>
                    <a:pt x="2608951" y="107958"/>
                  </a:lnTo>
                  <a:lnTo>
                    <a:pt x="2612435" y="107545"/>
                  </a:lnTo>
                  <a:lnTo>
                    <a:pt x="2615918" y="107131"/>
                  </a:lnTo>
                  <a:lnTo>
                    <a:pt x="2619401" y="107090"/>
                  </a:lnTo>
                  <a:lnTo>
                    <a:pt x="2622884" y="106615"/>
                  </a:lnTo>
                  <a:lnTo>
                    <a:pt x="2626368" y="106140"/>
                  </a:lnTo>
                  <a:lnTo>
                    <a:pt x="2629851" y="105665"/>
                  </a:lnTo>
                  <a:lnTo>
                    <a:pt x="2633334" y="105190"/>
                  </a:lnTo>
                  <a:lnTo>
                    <a:pt x="2636817" y="104716"/>
                  </a:lnTo>
                  <a:lnTo>
                    <a:pt x="2640301" y="104241"/>
                  </a:lnTo>
                  <a:lnTo>
                    <a:pt x="2643784" y="103767"/>
                  </a:lnTo>
                  <a:lnTo>
                    <a:pt x="2647267" y="103293"/>
                  </a:lnTo>
                  <a:lnTo>
                    <a:pt x="2650750" y="102819"/>
                  </a:lnTo>
                  <a:lnTo>
                    <a:pt x="2654234" y="102345"/>
                  </a:lnTo>
                  <a:lnTo>
                    <a:pt x="2657717" y="101871"/>
                  </a:lnTo>
                  <a:lnTo>
                    <a:pt x="2661200" y="101397"/>
                  </a:lnTo>
                  <a:lnTo>
                    <a:pt x="2664683" y="103725"/>
                  </a:lnTo>
                  <a:lnTo>
                    <a:pt x="2668167" y="103254"/>
                  </a:lnTo>
                  <a:lnTo>
                    <a:pt x="2671650" y="102784"/>
                  </a:lnTo>
                  <a:lnTo>
                    <a:pt x="2675133" y="102313"/>
                  </a:lnTo>
                  <a:lnTo>
                    <a:pt x="2678616" y="101843"/>
                  </a:lnTo>
                  <a:lnTo>
                    <a:pt x="2682100" y="101373"/>
                  </a:lnTo>
                  <a:lnTo>
                    <a:pt x="2685583" y="107201"/>
                  </a:lnTo>
                  <a:lnTo>
                    <a:pt x="2689066" y="106738"/>
                  </a:lnTo>
                  <a:lnTo>
                    <a:pt x="2692549" y="106274"/>
                  </a:lnTo>
                  <a:lnTo>
                    <a:pt x="2696033" y="105811"/>
                  </a:lnTo>
                  <a:lnTo>
                    <a:pt x="2699516" y="105348"/>
                  </a:lnTo>
                  <a:lnTo>
                    <a:pt x="2702999" y="104886"/>
                  </a:lnTo>
                  <a:lnTo>
                    <a:pt x="2706482" y="104423"/>
                  </a:lnTo>
                  <a:lnTo>
                    <a:pt x="2709966" y="103960"/>
                  </a:lnTo>
                  <a:lnTo>
                    <a:pt x="2713449" y="103498"/>
                  </a:lnTo>
                  <a:lnTo>
                    <a:pt x="2716932" y="103036"/>
                  </a:lnTo>
                  <a:lnTo>
                    <a:pt x="2720415" y="102574"/>
                  </a:lnTo>
                  <a:lnTo>
                    <a:pt x="2723899" y="102112"/>
                  </a:lnTo>
                  <a:lnTo>
                    <a:pt x="2727382" y="101650"/>
                  </a:lnTo>
                  <a:lnTo>
                    <a:pt x="2730865" y="101188"/>
                  </a:lnTo>
                  <a:lnTo>
                    <a:pt x="2734348" y="100726"/>
                  </a:lnTo>
                  <a:lnTo>
                    <a:pt x="2737832" y="100265"/>
                  </a:lnTo>
                  <a:lnTo>
                    <a:pt x="2741315" y="99804"/>
                  </a:lnTo>
                  <a:lnTo>
                    <a:pt x="2744798" y="99342"/>
                  </a:lnTo>
                  <a:lnTo>
                    <a:pt x="2748281" y="98881"/>
                  </a:lnTo>
                  <a:lnTo>
                    <a:pt x="2751765" y="101166"/>
                  </a:lnTo>
                  <a:lnTo>
                    <a:pt x="2755248" y="100708"/>
                  </a:lnTo>
                  <a:lnTo>
                    <a:pt x="2758731" y="100250"/>
                  </a:lnTo>
                  <a:lnTo>
                    <a:pt x="2762214" y="99792"/>
                  </a:lnTo>
                  <a:lnTo>
                    <a:pt x="2765698" y="99335"/>
                  </a:lnTo>
                  <a:lnTo>
                    <a:pt x="2769181" y="98877"/>
                  </a:lnTo>
                  <a:lnTo>
                    <a:pt x="2772664" y="98420"/>
                  </a:lnTo>
                  <a:lnTo>
                    <a:pt x="2776147" y="99914"/>
                  </a:lnTo>
                  <a:lnTo>
                    <a:pt x="2779631" y="99459"/>
                  </a:lnTo>
                  <a:lnTo>
                    <a:pt x="2783114" y="99004"/>
                  </a:lnTo>
                  <a:lnTo>
                    <a:pt x="2786597" y="98549"/>
                  </a:lnTo>
                  <a:lnTo>
                    <a:pt x="2790080" y="98094"/>
                  </a:lnTo>
                  <a:lnTo>
                    <a:pt x="2793564" y="97639"/>
                  </a:lnTo>
                  <a:lnTo>
                    <a:pt x="2797047" y="97575"/>
                  </a:lnTo>
                  <a:lnTo>
                    <a:pt x="2800530" y="97121"/>
                  </a:lnTo>
                  <a:lnTo>
                    <a:pt x="2804013" y="96667"/>
                  </a:lnTo>
                  <a:lnTo>
                    <a:pt x="2807497" y="96213"/>
                  </a:lnTo>
                  <a:lnTo>
                    <a:pt x="2810980" y="95760"/>
                  </a:lnTo>
                  <a:lnTo>
                    <a:pt x="2814463" y="95306"/>
                  </a:lnTo>
                  <a:lnTo>
                    <a:pt x="2817946" y="99890"/>
                  </a:lnTo>
                  <a:lnTo>
                    <a:pt x="2821430" y="99442"/>
                  </a:lnTo>
                  <a:lnTo>
                    <a:pt x="2824913" y="98993"/>
                  </a:lnTo>
                  <a:lnTo>
                    <a:pt x="2828396" y="98545"/>
                  </a:lnTo>
                  <a:lnTo>
                    <a:pt x="2831879" y="98097"/>
                  </a:lnTo>
                  <a:lnTo>
                    <a:pt x="2835363" y="97649"/>
                  </a:lnTo>
                  <a:lnTo>
                    <a:pt x="2838846" y="97201"/>
                  </a:lnTo>
                  <a:lnTo>
                    <a:pt x="2842329" y="112727"/>
                  </a:lnTo>
                  <a:lnTo>
                    <a:pt x="2845812" y="112350"/>
                  </a:lnTo>
                  <a:lnTo>
                    <a:pt x="2849296" y="111974"/>
                  </a:lnTo>
                  <a:lnTo>
                    <a:pt x="2852779" y="111597"/>
                  </a:lnTo>
                  <a:lnTo>
                    <a:pt x="2856262" y="111221"/>
                  </a:lnTo>
                  <a:lnTo>
                    <a:pt x="2859745" y="110845"/>
                  </a:lnTo>
                  <a:lnTo>
                    <a:pt x="2863229" y="121917"/>
                  </a:lnTo>
                  <a:lnTo>
                    <a:pt x="2866712" y="121496"/>
                  </a:lnTo>
                  <a:lnTo>
                    <a:pt x="2870195" y="121075"/>
                  </a:lnTo>
                  <a:lnTo>
                    <a:pt x="2873678" y="120655"/>
                  </a:lnTo>
                  <a:lnTo>
                    <a:pt x="2877161" y="120234"/>
                  </a:lnTo>
                  <a:lnTo>
                    <a:pt x="2880645" y="119814"/>
                  </a:lnTo>
                  <a:lnTo>
                    <a:pt x="2884128" y="119393"/>
                  </a:lnTo>
                  <a:lnTo>
                    <a:pt x="2887611" y="120328"/>
                  </a:lnTo>
                  <a:lnTo>
                    <a:pt x="2891094" y="119909"/>
                  </a:lnTo>
                  <a:lnTo>
                    <a:pt x="2894578" y="119490"/>
                  </a:lnTo>
                  <a:lnTo>
                    <a:pt x="2898061" y="119072"/>
                  </a:lnTo>
                  <a:lnTo>
                    <a:pt x="2901544" y="118653"/>
                  </a:lnTo>
                  <a:lnTo>
                    <a:pt x="2905027" y="118235"/>
                  </a:lnTo>
                  <a:lnTo>
                    <a:pt x="2908511" y="119169"/>
                  </a:lnTo>
                  <a:lnTo>
                    <a:pt x="2911994" y="118753"/>
                  </a:lnTo>
                  <a:lnTo>
                    <a:pt x="2915477" y="118336"/>
                  </a:lnTo>
                  <a:lnTo>
                    <a:pt x="2918960" y="117919"/>
                  </a:lnTo>
                  <a:lnTo>
                    <a:pt x="2922444" y="117503"/>
                  </a:lnTo>
                  <a:lnTo>
                    <a:pt x="2925927" y="117086"/>
                  </a:lnTo>
                  <a:lnTo>
                    <a:pt x="2929410" y="121358"/>
                  </a:lnTo>
                  <a:lnTo>
                    <a:pt x="2932893" y="120946"/>
                  </a:lnTo>
                  <a:lnTo>
                    <a:pt x="2936377" y="120534"/>
                  </a:lnTo>
                  <a:lnTo>
                    <a:pt x="2939860" y="120122"/>
                  </a:lnTo>
                  <a:lnTo>
                    <a:pt x="2943343" y="119711"/>
                  </a:lnTo>
                  <a:lnTo>
                    <a:pt x="2946826" y="119300"/>
                  </a:lnTo>
                  <a:lnTo>
                    <a:pt x="2950310" y="118888"/>
                  </a:lnTo>
                  <a:lnTo>
                    <a:pt x="2953793" y="119850"/>
                  </a:lnTo>
                  <a:lnTo>
                    <a:pt x="2957276" y="119492"/>
                  </a:lnTo>
                  <a:lnTo>
                    <a:pt x="2960759" y="119134"/>
                  </a:lnTo>
                  <a:lnTo>
                    <a:pt x="2964243" y="118777"/>
                  </a:lnTo>
                  <a:lnTo>
                    <a:pt x="2967726" y="118419"/>
                  </a:lnTo>
                  <a:lnTo>
                    <a:pt x="2971209" y="118062"/>
                  </a:lnTo>
                  <a:lnTo>
                    <a:pt x="2974692" y="118673"/>
                  </a:lnTo>
                  <a:lnTo>
                    <a:pt x="2978176" y="118265"/>
                  </a:lnTo>
                  <a:lnTo>
                    <a:pt x="2981659" y="117857"/>
                  </a:lnTo>
                  <a:lnTo>
                    <a:pt x="2985142" y="117449"/>
                  </a:lnTo>
                  <a:lnTo>
                    <a:pt x="2988625" y="117041"/>
                  </a:lnTo>
                  <a:lnTo>
                    <a:pt x="2992109" y="116634"/>
                  </a:lnTo>
                  <a:lnTo>
                    <a:pt x="2995592" y="121799"/>
                  </a:lnTo>
                  <a:lnTo>
                    <a:pt x="2999075" y="121447"/>
                  </a:lnTo>
                  <a:lnTo>
                    <a:pt x="3002558" y="121096"/>
                  </a:lnTo>
                  <a:lnTo>
                    <a:pt x="3006042" y="120745"/>
                  </a:lnTo>
                  <a:lnTo>
                    <a:pt x="3009525" y="120394"/>
                  </a:lnTo>
                  <a:lnTo>
                    <a:pt x="3013008" y="120043"/>
                  </a:lnTo>
                  <a:lnTo>
                    <a:pt x="3016491" y="119692"/>
                  </a:lnTo>
                  <a:lnTo>
                    <a:pt x="3019975" y="121880"/>
                  </a:lnTo>
                  <a:lnTo>
                    <a:pt x="3023458" y="121481"/>
                  </a:lnTo>
                  <a:lnTo>
                    <a:pt x="3026941" y="121083"/>
                  </a:lnTo>
                  <a:lnTo>
                    <a:pt x="3030424" y="120684"/>
                  </a:lnTo>
                  <a:lnTo>
                    <a:pt x="3033908" y="120285"/>
                  </a:lnTo>
                  <a:lnTo>
                    <a:pt x="3037391" y="119886"/>
                  </a:lnTo>
                  <a:lnTo>
                    <a:pt x="3040874" y="122363"/>
                  </a:lnTo>
                  <a:lnTo>
                    <a:pt x="3044357" y="121967"/>
                  </a:lnTo>
                  <a:lnTo>
                    <a:pt x="3047841" y="121571"/>
                  </a:lnTo>
                  <a:lnTo>
                    <a:pt x="3051324" y="121176"/>
                  </a:lnTo>
                  <a:lnTo>
                    <a:pt x="3054807" y="120780"/>
                  </a:lnTo>
                  <a:lnTo>
                    <a:pt x="3058290" y="120385"/>
                  </a:lnTo>
                  <a:lnTo>
                    <a:pt x="3061774" y="119989"/>
                  </a:lnTo>
                  <a:lnTo>
                    <a:pt x="3065257" y="119594"/>
                  </a:lnTo>
                  <a:lnTo>
                    <a:pt x="3068740" y="119199"/>
                  </a:lnTo>
                  <a:lnTo>
                    <a:pt x="3072223" y="118804"/>
                  </a:lnTo>
                  <a:lnTo>
                    <a:pt x="3075707" y="118409"/>
                  </a:lnTo>
                  <a:lnTo>
                    <a:pt x="3079190" y="118014"/>
                  </a:lnTo>
                  <a:lnTo>
                    <a:pt x="3082673" y="117619"/>
                  </a:lnTo>
                  <a:lnTo>
                    <a:pt x="3086156" y="128442"/>
                  </a:lnTo>
                  <a:lnTo>
                    <a:pt x="3089640" y="128058"/>
                  </a:lnTo>
                  <a:lnTo>
                    <a:pt x="3093123" y="127673"/>
                  </a:lnTo>
                  <a:lnTo>
                    <a:pt x="3096606" y="127289"/>
                  </a:lnTo>
                  <a:lnTo>
                    <a:pt x="3100089" y="126904"/>
                  </a:lnTo>
                  <a:lnTo>
                    <a:pt x="3103573" y="126520"/>
                  </a:lnTo>
                  <a:lnTo>
                    <a:pt x="3107056" y="131241"/>
                  </a:lnTo>
                  <a:lnTo>
                    <a:pt x="3110539" y="130861"/>
                  </a:lnTo>
                  <a:lnTo>
                    <a:pt x="3114022" y="130482"/>
                  </a:lnTo>
                  <a:lnTo>
                    <a:pt x="3117506" y="130102"/>
                  </a:lnTo>
                  <a:lnTo>
                    <a:pt x="3120989" y="129723"/>
                  </a:lnTo>
                  <a:lnTo>
                    <a:pt x="3124472" y="129343"/>
                  </a:lnTo>
                  <a:lnTo>
                    <a:pt x="3127955" y="128964"/>
                  </a:lnTo>
                  <a:lnTo>
                    <a:pt x="3131439" y="134167"/>
                  </a:lnTo>
                  <a:lnTo>
                    <a:pt x="3134922" y="133793"/>
                  </a:lnTo>
                  <a:lnTo>
                    <a:pt x="3138405" y="133419"/>
                  </a:lnTo>
                  <a:lnTo>
                    <a:pt x="3141888" y="133045"/>
                  </a:lnTo>
                  <a:lnTo>
                    <a:pt x="3145372" y="132671"/>
                  </a:lnTo>
                  <a:lnTo>
                    <a:pt x="3148855" y="132297"/>
                  </a:lnTo>
                  <a:lnTo>
                    <a:pt x="3152338" y="132505"/>
                  </a:lnTo>
                  <a:lnTo>
                    <a:pt x="3155821" y="132132"/>
                  </a:lnTo>
                  <a:lnTo>
                    <a:pt x="3159304" y="131759"/>
                  </a:lnTo>
                  <a:lnTo>
                    <a:pt x="3162788" y="131386"/>
                  </a:lnTo>
                  <a:lnTo>
                    <a:pt x="3166271" y="131013"/>
                  </a:lnTo>
                  <a:lnTo>
                    <a:pt x="3169754" y="130640"/>
                  </a:lnTo>
                  <a:lnTo>
                    <a:pt x="3173237" y="132009"/>
                  </a:lnTo>
                  <a:lnTo>
                    <a:pt x="3176721" y="131638"/>
                  </a:lnTo>
                  <a:lnTo>
                    <a:pt x="3180204" y="131267"/>
                  </a:lnTo>
                  <a:lnTo>
                    <a:pt x="3183687" y="130896"/>
                  </a:lnTo>
                  <a:lnTo>
                    <a:pt x="3187170" y="130525"/>
                  </a:lnTo>
                  <a:lnTo>
                    <a:pt x="3190654" y="130155"/>
                  </a:lnTo>
                  <a:lnTo>
                    <a:pt x="3194137" y="129784"/>
                  </a:lnTo>
                  <a:lnTo>
                    <a:pt x="3197620" y="135140"/>
                  </a:lnTo>
                  <a:lnTo>
                    <a:pt x="3201103" y="134775"/>
                  </a:lnTo>
                  <a:lnTo>
                    <a:pt x="3204587" y="134409"/>
                  </a:lnTo>
                  <a:lnTo>
                    <a:pt x="3208070" y="134044"/>
                  </a:lnTo>
                  <a:lnTo>
                    <a:pt x="3211553" y="133679"/>
                  </a:lnTo>
                  <a:lnTo>
                    <a:pt x="3215036" y="133313"/>
                  </a:lnTo>
                  <a:lnTo>
                    <a:pt x="3218520" y="138534"/>
                  </a:lnTo>
                  <a:lnTo>
                    <a:pt x="3222003" y="138174"/>
                  </a:lnTo>
                  <a:lnTo>
                    <a:pt x="3225486" y="137814"/>
                  </a:lnTo>
                  <a:lnTo>
                    <a:pt x="3228969" y="137454"/>
                  </a:lnTo>
                  <a:lnTo>
                    <a:pt x="3232453" y="137094"/>
                  </a:lnTo>
                  <a:lnTo>
                    <a:pt x="3235936" y="136734"/>
                  </a:lnTo>
                  <a:lnTo>
                    <a:pt x="3239419" y="142629"/>
                  </a:lnTo>
                  <a:lnTo>
                    <a:pt x="3242902" y="142275"/>
                  </a:lnTo>
                  <a:lnTo>
                    <a:pt x="3246386" y="141920"/>
                  </a:lnTo>
                  <a:lnTo>
                    <a:pt x="3249869" y="141566"/>
                  </a:lnTo>
                  <a:lnTo>
                    <a:pt x="3253352" y="141212"/>
                  </a:lnTo>
                  <a:lnTo>
                    <a:pt x="3256835" y="140857"/>
                  </a:lnTo>
                  <a:lnTo>
                    <a:pt x="3260319" y="140503"/>
                  </a:lnTo>
                  <a:lnTo>
                    <a:pt x="3263802" y="142023"/>
                  </a:lnTo>
                  <a:lnTo>
                    <a:pt x="3267285" y="141671"/>
                  </a:lnTo>
                  <a:lnTo>
                    <a:pt x="3270768" y="141318"/>
                  </a:lnTo>
                  <a:lnTo>
                    <a:pt x="3274252" y="140966"/>
                  </a:lnTo>
                  <a:lnTo>
                    <a:pt x="3277735" y="140614"/>
                  </a:lnTo>
                  <a:lnTo>
                    <a:pt x="3281218" y="140262"/>
                  </a:lnTo>
                  <a:lnTo>
                    <a:pt x="3284701" y="140444"/>
                  </a:lnTo>
                  <a:lnTo>
                    <a:pt x="3288185" y="140093"/>
                  </a:lnTo>
                  <a:lnTo>
                    <a:pt x="3291668" y="139741"/>
                  </a:lnTo>
                  <a:lnTo>
                    <a:pt x="3295151" y="139390"/>
                  </a:lnTo>
                  <a:lnTo>
                    <a:pt x="3298634" y="139039"/>
                  </a:lnTo>
                  <a:lnTo>
                    <a:pt x="3302118" y="138688"/>
                  </a:lnTo>
                  <a:lnTo>
                    <a:pt x="3305601" y="138337"/>
                  </a:lnTo>
                  <a:lnTo>
                    <a:pt x="3309084" y="137986"/>
                  </a:lnTo>
                  <a:lnTo>
                    <a:pt x="3312567" y="137635"/>
                  </a:lnTo>
                  <a:lnTo>
                    <a:pt x="3316051" y="137284"/>
                  </a:lnTo>
                  <a:lnTo>
                    <a:pt x="3319534" y="136933"/>
                  </a:lnTo>
                  <a:lnTo>
                    <a:pt x="3323017" y="136582"/>
                  </a:lnTo>
                  <a:lnTo>
                    <a:pt x="3326500" y="136232"/>
                  </a:lnTo>
                  <a:lnTo>
                    <a:pt x="3329984" y="137250"/>
                  </a:lnTo>
                  <a:lnTo>
                    <a:pt x="3333467" y="136943"/>
                  </a:lnTo>
                  <a:lnTo>
                    <a:pt x="3336950" y="136636"/>
                  </a:lnTo>
                  <a:lnTo>
                    <a:pt x="3340433" y="136329"/>
                  </a:lnTo>
                  <a:lnTo>
                    <a:pt x="3343917" y="136022"/>
                  </a:lnTo>
                  <a:lnTo>
                    <a:pt x="3347400" y="135715"/>
                  </a:lnTo>
                  <a:lnTo>
                    <a:pt x="3350883" y="139125"/>
                  </a:lnTo>
                  <a:lnTo>
                    <a:pt x="3354366" y="138780"/>
                  </a:lnTo>
                  <a:lnTo>
                    <a:pt x="3357850" y="138434"/>
                  </a:lnTo>
                  <a:lnTo>
                    <a:pt x="3361333" y="138089"/>
                  </a:lnTo>
                  <a:lnTo>
                    <a:pt x="3364816" y="137743"/>
                  </a:lnTo>
                  <a:lnTo>
                    <a:pt x="3368299" y="137398"/>
                  </a:lnTo>
                  <a:lnTo>
                    <a:pt x="3371783" y="137053"/>
                  </a:lnTo>
                  <a:lnTo>
                    <a:pt x="3375266" y="141159"/>
                  </a:lnTo>
                  <a:lnTo>
                    <a:pt x="3378749" y="140817"/>
                  </a:lnTo>
                  <a:lnTo>
                    <a:pt x="3382232" y="140476"/>
                  </a:lnTo>
                  <a:lnTo>
                    <a:pt x="3385716" y="140135"/>
                  </a:lnTo>
                  <a:lnTo>
                    <a:pt x="3389199" y="139793"/>
                  </a:lnTo>
                  <a:lnTo>
                    <a:pt x="3392682" y="139452"/>
                  </a:lnTo>
                  <a:lnTo>
                    <a:pt x="3396165" y="142461"/>
                  </a:lnTo>
                  <a:lnTo>
                    <a:pt x="3399649" y="142122"/>
                  </a:lnTo>
                  <a:lnTo>
                    <a:pt x="3403132" y="141784"/>
                  </a:lnTo>
                  <a:lnTo>
                    <a:pt x="3406615" y="141446"/>
                  </a:lnTo>
                  <a:lnTo>
                    <a:pt x="3410098" y="141108"/>
                  </a:lnTo>
                  <a:lnTo>
                    <a:pt x="3413582" y="140770"/>
                  </a:lnTo>
                  <a:lnTo>
                    <a:pt x="3417065" y="149688"/>
                  </a:lnTo>
                  <a:lnTo>
                    <a:pt x="3420548" y="149358"/>
                  </a:lnTo>
                  <a:lnTo>
                    <a:pt x="3424031" y="149027"/>
                  </a:lnTo>
                  <a:lnTo>
                    <a:pt x="3427515" y="148697"/>
                  </a:lnTo>
                  <a:lnTo>
                    <a:pt x="3430998" y="148367"/>
                  </a:lnTo>
                  <a:lnTo>
                    <a:pt x="3434481" y="148037"/>
                  </a:lnTo>
                  <a:lnTo>
                    <a:pt x="3437964" y="147707"/>
                  </a:lnTo>
                  <a:lnTo>
                    <a:pt x="3441447" y="148842"/>
                  </a:lnTo>
                  <a:lnTo>
                    <a:pt x="3444931" y="148514"/>
                  </a:lnTo>
                  <a:lnTo>
                    <a:pt x="3448414" y="148185"/>
                  </a:lnTo>
                  <a:lnTo>
                    <a:pt x="3451897" y="147856"/>
                  </a:lnTo>
                  <a:lnTo>
                    <a:pt x="3455380" y="147528"/>
                  </a:lnTo>
                  <a:lnTo>
                    <a:pt x="3458864" y="147199"/>
                  </a:lnTo>
                  <a:lnTo>
                    <a:pt x="3462347" y="147603"/>
                  </a:lnTo>
                  <a:lnTo>
                    <a:pt x="3465830" y="147275"/>
                  </a:lnTo>
                  <a:lnTo>
                    <a:pt x="3469313" y="146947"/>
                  </a:lnTo>
                  <a:lnTo>
                    <a:pt x="3472797" y="146620"/>
                  </a:lnTo>
                  <a:lnTo>
                    <a:pt x="3476280" y="146292"/>
                  </a:lnTo>
                  <a:lnTo>
                    <a:pt x="3479763" y="145965"/>
                  </a:lnTo>
                  <a:lnTo>
                    <a:pt x="3483246" y="145637"/>
                  </a:lnTo>
                  <a:lnTo>
                    <a:pt x="3483246" y="145882"/>
                  </a:lnTo>
                  <a:lnTo>
                    <a:pt x="3483246" y="146126"/>
                  </a:lnTo>
                  <a:lnTo>
                    <a:pt x="3483246" y="146370"/>
                  </a:lnTo>
                  <a:lnTo>
                    <a:pt x="3483246" y="146613"/>
                  </a:lnTo>
                  <a:lnTo>
                    <a:pt x="3483246" y="146857"/>
                  </a:lnTo>
                  <a:lnTo>
                    <a:pt x="3483246" y="147100"/>
                  </a:lnTo>
                  <a:lnTo>
                    <a:pt x="3483246" y="147342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999859"/>
              <a:ext cx="3483246" cy="552207"/>
            </a:xfrm>
            <a:custGeom>
              <a:avLst/>
              <a:gdLst/>
              <a:ahLst/>
              <a:cxnLst/>
              <a:rect l="0" t="0" r="0" b="0"/>
              <a:pathLst>
                <a:path w="3483246" h="552207">
                  <a:moveTo>
                    <a:pt x="0" y="552207"/>
                  </a:moveTo>
                  <a:lnTo>
                    <a:pt x="3483" y="498366"/>
                  </a:lnTo>
                  <a:lnTo>
                    <a:pt x="6966" y="446163"/>
                  </a:lnTo>
                  <a:lnTo>
                    <a:pt x="10449" y="395526"/>
                  </a:lnTo>
                  <a:lnTo>
                    <a:pt x="13932" y="346385"/>
                  </a:lnTo>
                  <a:lnTo>
                    <a:pt x="17416" y="298675"/>
                  </a:lnTo>
                  <a:lnTo>
                    <a:pt x="20899" y="252334"/>
                  </a:lnTo>
                  <a:lnTo>
                    <a:pt x="24382" y="207303"/>
                  </a:lnTo>
                  <a:lnTo>
                    <a:pt x="27865" y="163529"/>
                  </a:lnTo>
                  <a:lnTo>
                    <a:pt x="31349" y="120960"/>
                  </a:lnTo>
                  <a:lnTo>
                    <a:pt x="34832" y="79545"/>
                  </a:lnTo>
                  <a:lnTo>
                    <a:pt x="38315" y="39240"/>
                  </a:lnTo>
                  <a:lnTo>
                    <a:pt x="41798" y="0"/>
                  </a:lnTo>
                  <a:lnTo>
                    <a:pt x="45282" y="323178"/>
                  </a:lnTo>
                  <a:lnTo>
                    <a:pt x="48765" y="306801"/>
                  </a:lnTo>
                  <a:lnTo>
                    <a:pt x="52248" y="290589"/>
                  </a:lnTo>
                  <a:lnTo>
                    <a:pt x="55731" y="274538"/>
                  </a:lnTo>
                  <a:lnTo>
                    <a:pt x="59215" y="258646"/>
                  </a:lnTo>
                  <a:lnTo>
                    <a:pt x="62698" y="242911"/>
                  </a:lnTo>
                  <a:lnTo>
                    <a:pt x="66181" y="227331"/>
                  </a:lnTo>
                  <a:lnTo>
                    <a:pt x="69664" y="376195"/>
                  </a:lnTo>
                  <a:lnTo>
                    <a:pt x="73148" y="367860"/>
                  </a:lnTo>
                  <a:lnTo>
                    <a:pt x="76631" y="359567"/>
                  </a:lnTo>
                  <a:lnTo>
                    <a:pt x="80114" y="351316"/>
                  </a:lnTo>
                  <a:lnTo>
                    <a:pt x="83597" y="343106"/>
                  </a:lnTo>
                  <a:lnTo>
                    <a:pt x="87081" y="334937"/>
                  </a:lnTo>
                  <a:lnTo>
                    <a:pt x="90564" y="326808"/>
                  </a:lnTo>
                  <a:lnTo>
                    <a:pt x="94047" y="318720"/>
                  </a:lnTo>
                  <a:lnTo>
                    <a:pt x="97530" y="310672"/>
                  </a:lnTo>
                  <a:lnTo>
                    <a:pt x="101014" y="302664"/>
                  </a:lnTo>
                  <a:lnTo>
                    <a:pt x="104497" y="294695"/>
                  </a:lnTo>
                  <a:lnTo>
                    <a:pt x="107980" y="286766"/>
                  </a:lnTo>
                  <a:lnTo>
                    <a:pt x="111463" y="315800"/>
                  </a:lnTo>
                  <a:lnTo>
                    <a:pt x="114947" y="308928"/>
                  </a:lnTo>
                  <a:lnTo>
                    <a:pt x="118430" y="302085"/>
                  </a:lnTo>
                  <a:lnTo>
                    <a:pt x="121913" y="295271"/>
                  </a:lnTo>
                  <a:lnTo>
                    <a:pt x="125396" y="288486"/>
                  </a:lnTo>
                  <a:lnTo>
                    <a:pt x="128880" y="281729"/>
                  </a:lnTo>
                  <a:lnTo>
                    <a:pt x="132363" y="275001"/>
                  </a:lnTo>
                  <a:lnTo>
                    <a:pt x="135846" y="304562"/>
                  </a:lnTo>
                  <a:lnTo>
                    <a:pt x="139329" y="298675"/>
                  </a:lnTo>
                  <a:lnTo>
                    <a:pt x="142813" y="292808"/>
                  </a:lnTo>
                  <a:lnTo>
                    <a:pt x="146296" y="286963"/>
                  </a:lnTo>
                  <a:lnTo>
                    <a:pt x="149779" y="281140"/>
                  </a:lnTo>
                  <a:lnTo>
                    <a:pt x="153262" y="275337"/>
                  </a:lnTo>
                  <a:lnTo>
                    <a:pt x="156746" y="269555"/>
                  </a:lnTo>
                  <a:lnTo>
                    <a:pt x="160229" y="263794"/>
                  </a:lnTo>
                  <a:lnTo>
                    <a:pt x="163712" y="258053"/>
                  </a:lnTo>
                  <a:lnTo>
                    <a:pt x="167195" y="252334"/>
                  </a:lnTo>
                  <a:lnTo>
                    <a:pt x="170679" y="246634"/>
                  </a:lnTo>
                  <a:lnTo>
                    <a:pt x="174162" y="240955"/>
                  </a:lnTo>
                  <a:lnTo>
                    <a:pt x="177645" y="238857"/>
                  </a:lnTo>
                  <a:lnTo>
                    <a:pt x="181128" y="233276"/>
                  </a:lnTo>
                  <a:lnTo>
                    <a:pt x="184612" y="227714"/>
                  </a:lnTo>
                  <a:lnTo>
                    <a:pt x="188095" y="222171"/>
                  </a:lnTo>
                  <a:lnTo>
                    <a:pt x="191578" y="216648"/>
                  </a:lnTo>
                  <a:lnTo>
                    <a:pt x="195061" y="211145"/>
                  </a:lnTo>
                  <a:lnTo>
                    <a:pt x="198545" y="205660"/>
                  </a:lnTo>
                  <a:lnTo>
                    <a:pt x="202028" y="244578"/>
                  </a:lnTo>
                  <a:lnTo>
                    <a:pt x="205511" y="239750"/>
                  </a:lnTo>
                  <a:lnTo>
                    <a:pt x="208994" y="234936"/>
                  </a:lnTo>
                  <a:lnTo>
                    <a:pt x="212478" y="230137"/>
                  </a:lnTo>
                  <a:lnTo>
                    <a:pt x="215961" y="225353"/>
                  </a:lnTo>
                  <a:lnTo>
                    <a:pt x="219444" y="220583"/>
                  </a:lnTo>
                  <a:lnTo>
                    <a:pt x="222927" y="260660"/>
                  </a:lnTo>
                  <a:lnTo>
                    <a:pt x="226411" y="256491"/>
                  </a:lnTo>
                  <a:lnTo>
                    <a:pt x="229894" y="252334"/>
                  </a:lnTo>
                  <a:lnTo>
                    <a:pt x="233377" y="248187"/>
                  </a:lnTo>
                  <a:lnTo>
                    <a:pt x="236860" y="244050"/>
                  </a:lnTo>
                  <a:lnTo>
                    <a:pt x="240344" y="239925"/>
                  </a:lnTo>
                  <a:lnTo>
                    <a:pt x="243827" y="235810"/>
                  </a:lnTo>
                  <a:lnTo>
                    <a:pt x="247310" y="256144"/>
                  </a:lnTo>
                  <a:lnTo>
                    <a:pt x="250793" y="252334"/>
                  </a:lnTo>
                  <a:lnTo>
                    <a:pt x="254277" y="248532"/>
                  </a:lnTo>
                  <a:lnTo>
                    <a:pt x="257760" y="244739"/>
                  </a:lnTo>
                  <a:lnTo>
                    <a:pt x="261243" y="240955"/>
                  </a:lnTo>
                  <a:lnTo>
                    <a:pt x="264726" y="237181"/>
                  </a:lnTo>
                  <a:lnTo>
                    <a:pt x="268210" y="273504"/>
                  </a:lnTo>
                  <a:lnTo>
                    <a:pt x="271693" y="270178"/>
                  </a:lnTo>
                  <a:lnTo>
                    <a:pt x="275176" y="266858"/>
                  </a:lnTo>
                  <a:lnTo>
                    <a:pt x="278659" y="263545"/>
                  </a:lnTo>
                  <a:lnTo>
                    <a:pt x="282143" y="260240"/>
                  </a:lnTo>
                  <a:lnTo>
                    <a:pt x="285626" y="256941"/>
                  </a:lnTo>
                  <a:lnTo>
                    <a:pt x="289109" y="253648"/>
                  </a:lnTo>
                  <a:lnTo>
                    <a:pt x="292592" y="250363"/>
                  </a:lnTo>
                  <a:lnTo>
                    <a:pt x="296075" y="247084"/>
                  </a:lnTo>
                  <a:lnTo>
                    <a:pt x="299559" y="243813"/>
                  </a:lnTo>
                  <a:lnTo>
                    <a:pt x="303042" y="240548"/>
                  </a:lnTo>
                  <a:lnTo>
                    <a:pt x="306525" y="237289"/>
                  </a:lnTo>
                  <a:lnTo>
                    <a:pt x="310008" y="234037"/>
                  </a:lnTo>
                  <a:lnTo>
                    <a:pt x="313492" y="250495"/>
                  </a:lnTo>
                  <a:lnTo>
                    <a:pt x="316975" y="247436"/>
                  </a:lnTo>
                  <a:lnTo>
                    <a:pt x="320458" y="244383"/>
                  </a:lnTo>
                  <a:lnTo>
                    <a:pt x="323941" y="241336"/>
                  </a:lnTo>
                  <a:lnTo>
                    <a:pt x="327425" y="238294"/>
                  </a:lnTo>
                  <a:lnTo>
                    <a:pt x="330908" y="235259"/>
                  </a:lnTo>
                  <a:lnTo>
                    <a:pt x="334391" y="241692"/>
                  </a:lnTo>
                  <a:lnTo>
                    <a:pt x="337874" y="238748"/>
                  </a:lnTo>
                  <a:lnTo>
                    <a:pt x="341358" y="235810"/>
                  </a:lnTo>
                  <a:lnTo>
                    <a:pt x="344841" y="232878"/>
                  </a:lnTo>
                  <a:lnTo>
                    <a:pt x="348324" y="229950"/>
                  </a:lnTo>
                  <a:lnTo>
                    <a:pt x="351807" y="227029"/>
                  </a:lnTo>
                  <a:lnTo>
                    <a:pt x="355291" y="227927"/>
                  </a:lnTo>
                  <a:lnTo>
                    <a:pt x="358774" y="225047"/>
                  </a:lnTo>
                  <a:lnTo>
                    <a:pt x="362257" y="222171"/>
                  </a:lnTo>
                  <a:lnTo>
                    <a:pt x="365740" y="219301"/>
                  </a:lnTo>
                  <a:lnTo>
                    <a:pt x="369224" y="216436"/>
                  </a:lnTo>
                  <a:lnTo>
                    <a:pt x="372707" y="213576"/>
                  </a:lnTo>
                  <a:lnTo>
                    <a:pt x="376190" y="210722"/>
                  </a:lnTo>
                  <a:lnTo>
                    <a:pt x="379673" y="207873"/>
                  </a:lnTo>
                  <a:lnTo>
                    <a:pt x="383157" y="205028"/>
                  </a:lnTo>
                  <a:lnTo>
                    <a:pt x="386640" y="202189"/>
                  </a:lnTo>
                  <a:lnTo>
                    <a:pt x="390123" y="199356"/>
                  </a:lnTo>
                  <a:lnTo>
                    <a:pt x="393606" y="196527"/>
                  </a:lnTo>
                  <a:lnTo>
                    <a:pt x="397090" y="193703"/>
                  </a:lnTo>
                  <a:lnTo>
                    <a:pt x="400573" y="192949"/>
                  </a:lnTo>
                  <a:lnTo>
                    <a:pt x="404056" y="190149"/>
                  </a:lnTo>
                  <a:lnTo>
                    <a:pt x="407539" y="187355"/>
                  </a:lnTo>
                  <a:lnTo>
                    <a:pt x="411023" y="184566"/>
                  </a:lnTo>
                  <a:lnTo>
                    <a:pt x="414506" y="181782"/>
                  </a:lnTo>
                  <a:lnTo>
                    <a:pt x="417989" y="179002"/>
                  </a:lnTo>
                  <a:lnTo>
                    <a:pt x="421472" y="176228"/>
                  </a:lnTo>
                  <a:lnTo>
                    <a:pt x="424956" y="187934"/>
                  </a:lnTo>
                  <a:lnTo>
                    <a:pt x="428439" y="185263"/>
                  </a:lnTo>
                  <a:lnTo>
                    <a:pt x="431922" y="182596"/>
                  </a:lnTo>
                  <a:lnTo>
                    <a:pt x="435405" y="179934"/>
                  </a:lnTo>
                  <a:lnTo>
                    <a:pt x="438889" y="177276"/>
                  </a:lnTo>
                  <a:lnTo>
                    <a:pt x="442372" y="174623"/>
                  </a:lnTo>
                  <a:lnTo>
                    <a:pt x="445855" y="174029"/>
                  </a:lnTo>
                  <a:lnTo>
                    <a:pt x="449338" y="171397"/>
                  </a:lnTo>
                  <a:lnTo>
                    <a:pt x="452822" y="168770"/>
                  </a:lnTo>
                  <a:lnTo>
                    <a:pt x="456305" y="166148"/>
                  </a:lnTo>
                  <a:lnTo>
                    <a:pt x="459788" y="163529"/>
                  </a:lnTo>
                  <a:lnTo>
                    <a:pt x="463271" y="160916"/>
                  </a:lnTo>
                  <a:lnTo>
                    <a:pt x="466755" y="228012"/>
                  </a:lnTo>
                  <a:lnTo>
                    <a:pt x="470238" y="225819"/>
                  </a:lnTo>
                  <a:lnTo>
                    <a:pt x="473721" y="223629"/>
                  </a:lnTo>
                  <a:lnTo>
                    <a:pt x="477204" y="221443"/>
                  </a:lnTo>
                  <a:lnTo>
                    <a:pt x="480688" y="219259"/>
                  </a:lnTo>
                  <a:lnTo>
                    <a:pt x="484171" y="217079"/>
                  </a:lnTo>
                  <a:lnTo>
                    <a:pt x="487654" y="214901"/>
                  </a:lnTo>
                  <a:lnTo>
                    <a:pt x="491137" y="217152"/>
                  </a:lnTo>
                  <a:lnTo>
                    <a:pt x="494621" y="215006"/>
                  </a:lnTo>
                  <a:lnTo>
                    <a:pt x="498104" y="212862"/>
                  </a:lnTo>
                  <a:lnTo>
                    <a:pt x="501587" y="210722"/>
                  </a:lnTo>
                  <a:lnTo>
                    <a:pt x="505070" y="208584"/>
                  </a:lnTo>
                  <a:lnTo>
                    <a:pt x="508554" y="206450"/>
                  </a:lnTo>
                  <a:lnTo>
                    <a:pt x="512037" y="224191"/>
                  </a:lnTo>
                  <a:lnTo>
                    <a:pt x="515520" y="222171"/>
                  </a:lnTo>
                  <a:lnTo>
                    <a:pt x="519003" y="220154"/>
                  </a:lnTo>
                  <a:lnTo>
                    <a:pt x="522487" y="218139"/>
                  </a:lnTo>
                  <a:lnTo>
                    <a:pt x="525970" y="216127"/>
                  </a:lnTo>
                  <a:lnTo>
                    <a:pt x="529453" y="214117"/>
                  </a:lnTo>
                  <a:lnTo>
                    <a:pt x="532936" y="221519"/>
                  </a:lnTo>
                  <a:lnTo>
                    <a:pt x="536420" y="219564"/>
                  </a:lnTo>
                  <a:lnTo>
                    <a:pt x="539903" y="217612"/>
                  </a:lnTo>
                  <a:lnTo>
                    <a:pt x="543386" y="215661"/>
                  </a:lnTo>
                  <a:lnTo>
                    <a:pt x="546869" y="213714"/>
                  </a:lnTo>
                  <a:lnTo>
                    <a:pt x="550353" y="211768"/>
                  </a:lnTo>
                  <a:lnTo>
                    <a:pt x="553836" y="209826"/>
                  </a:lnTo>
                  <a:lnTo>
                    <a:pt x="557319" y="223411"/>
                  </a:lnTo>
                  <a:lnTo>
                    <a:pt x="560802" y="221551"/>
                  </a:lnTo>
                  <a:lnTo>
                    <a:pt x="564286" y="219694"/>
                  </a:lnTo>
                  <a:lnTo>
                    <a:pt x="567769" y="217838"/>
                  </a:lnTo>
                  <a:lnTo>
                    <a:pt x="571252" y="215985"/>
                  </a:lnTo>
                  <a:lnTo>
                    <a:pt x="574735" y="214134"/>
                  </a:lnTo>
                  <a:lnTo>
                    <a:pt x="578218" y="218532"/>
                  </a:lnTo>
                  <a:lnTo>
                    <a:pt x="581702" y="216715"/>
                  </a:lnTo>
                  <a:lnTo>
                    <a:pt x="585185" y="214901"/>
                  </a:lnTo>
                  <a:lnTo>
                    <a:pt x="588668" y="213089"/>
                  </a:lnTo>
                  <a:lnTo>
                    <a:pt x="592151" y="211279"/>
                  </a:lnTo>
                  <a:lnTo>
                    <a:pt x="595635" y="209470"/>
                  </a:lnTo>
                  <a:lnTo>
                    <a:pt x="599118" y="212640"/>
                  </a:lnTo>
                  <a:lnTo>
                    <a:pt x="602601" y="210859"/>
                  </a:lnTo>
                  <a:lnTo>
                    <a:pt x="606084" y="209080"/>
                  </a:lnTo>
                  <a:lnTo>
                    <a:pt x="609568" y="207303"/>
                  </a:lnTo>
                  <a:lnTo>
                    <a:pt x="613051" y="205529"/>
                  </a:lnTo>
                  <a:lnTo>
                    <a:pt x="616534" y="203756"/>
                  </a:lnTo>
                  <a:lnTo>
                    <a:pt x="620017" y="201985"/>
                  </a:lnTo>
                  <a:lnTo>
                    <a:pt x="623501" y="205207"/>
                  </a:lnTo>
                  <a:lnTo>
                    <a:pt x="626984" y="203463"/>
                  </a:lnTo>
                  <a:lnTo>
                    <a:pt x="630467" y="201720"/>
                  </a:lnTo>
                  <a:lnTo>
                    <a:pt x="633950" y="199980"/>
                  </a:lnTo>
                  <a:lnTo>
                    <a:pt x="637434" y="198241"/>
                  </a:lnTo>
                  <a:lnTo>
                    <a:pt x="640917" y="196505"/>
                  </a:lnTo>
                  <a:lnTo>
                    <a:pt x="644400" y="225897"/>
                  </a:lnTo>
                  <a:lnTo>
                    <a:pt x="647883" y="224299"/>
                  </a:lnTo>
                  <a:lnTo>
                    <a:pt x="651367" y="222703"/>
                  </a:lnTo>
                  <a:lnTo>
                    <a:pt x="654850" y="221108"/>
                  </a:lnTo>
                  <a:lnTo>
                    <a:pt x="658333" y="219515"/>
                  </a:lnTo>
                  <a:lnTo>
                    <a:pt x="661816" y="217924"/>
                  </a:lnTo>
                  <a:lnTo>
                    <a:pt x="665300" y="216334"/>
                  </a:lnTo>
                  <a:lnTo>
                    <a:pt x="668783" y="235128"/>
                  </a:lnTo>
                  <a:lnTo>
                    <a:pt x="672266" y="233627"/>
                  </a:lnTo>
                  <a:lnTo>
                    <a:pt x="675749" y="232128"/>
                  </a:lnTo>
                  <a:lnTo>
                    <a:pt x="679233" y="230631"/>
                  </a:lnTo>
                  <a:lnTo>
                    <a:pt x="682716" y="229135"/>
                  </a:lnTo>
                  <a:lnTo>
                    <a:pt x="686199" y="227640"/>
                  </a:lnTo>
                  <a:lnTo>
                    <a:pt x="689682" y="231933"/>
                  </a:lnTo>
                  <a:lnTo>
                    <a:pt x="693166" y="230465"/>
                  </a:lnTo>
                  <a:lnTo>
                    <a:pt x="696649" y="228998"/>
                  </a:lnTo>
                  <a:lnTo>
                    <a:pt x="700132" y="227533"/>
                  </a:lnTo>
                  <a:lnTo>
                    <a:pt x="703615" y="226069"/>
                  </a:lnTo>
                  <a:lnTo>
                    <a:pt x="707099" y="224606"/>
                  </a:lnTo>
                  <a:lnTo>
                    <a:pt x="710582" y="225075"/>
                  </a:lnTo>
                  <a:lnTo>
                    <a:pt x="714065" y="223622"/>
                  </a:lnTo>
                  <a:lnTo>
                    <a:pt x="717548" y="222171"/>
                  </a:lnTo>
                  <a:lnTo>
                    <a:pt x="721032" y="220722"/>
                  </a:lnTo>
                  <a:lnTo>
                    <a:pt x="724515" y="219273"/>
                  </a:lnTo>
                  <a:lnTo>
                    <a:pt x="727998" y="217826"/>
                  </a:lnTo>
                  <a:lnTo>
                    <a:pt x="731481" y="216381"/>
                  </a:lnTo>
                  <a:lnTo>
                    <a:pt x="734965" y="216896"/>
                  </a:lnTo>
                  <a:lnTo>
                    <a:pt x="738448" y="215461"/>
                  </a:lnTo>
                  <a:lnTo>
                    <a:pt x="741931" y="214027"/>
                  </a:lnTo>
                  <a:lnTo>
                    <a:pt x="745414" y="212594"/>
                  </a:lnTo>
                  <a:lnTo>
                    <a:pt x="748898" y="211162"/>
                  </a:lnTo>
                  <a:lnTo>
                    <a:pt x="752381" y="209732"/>
                  </a:lnTo>
                  <a:lnTo>
                    <a:pt x="755864" y="217045"/>
                  </a:lnTo>
                  <a:lnTo>
                    <a:pt x="759347" y="215649"/>
                  </a:lnTo>
                  <a:lnTo>
                    <a:pt x="762831" y="214255"/>
                  </a:lnTo>
                  <a:lnTo>
                    <a:pt x="766314" y="212862"/>
                  </a:lnTo>
                  <a:lnTo>
                    <a:pt x="769797" y="211471"/>
                  </a:lnTo>
                  <a:lnTo>
                    <a:pt x="773280" y="210080"/>
                  </a:lnTo>
                  <a:lnTo>
                    <a:pt x="776764" y="209656"/>
                  </a:lnTo>
                  <a:lnTo>
                    <a:pt x="780247" y="208272"/>
                  </a:lnTo>
                  <a:lnTo>
                    <a:pt x="783730" y="206889"/>
                  </a:lnTo>
                  <a:lnTo>
                    <a:pt x="787213" y="205507"/>
                  </a:lnTo>
                  <a:lnTo>
                    <a:pt x="790697" y="204126"/>
                  </a:lnTo>
                  <a:lnTo>
                    <a:pt x="794180" y="202746"/>
                  </a:lnTo>
                  <a:lnTo>
                    <a:pt x="797663" y="201368"/>
                  </a:lnTo>
                  <a:lnTo>
                    <a:pt x="801146" y="207708"/>
                  </a:lnTo>
                  <a:lnTo>
                    <a:pt x="804630" y="206359"/>
                  </a:lnTo>
                  <a:lnTo>
                    <a:pt x="808113" y="205011"/>
                  </a:lnTo>
                  <a:lnTo>
                    <a:pt x="811596" y="203664"/>
                  </a:lnTo>
                  <a:lnTo>
                    <a:pt x="815079" y="202319"/>
                  </a:lnTo>
                  <a:lnTo>
                    <a:pt x="818563" y="200974"/>
                  </a:lnTo>
                  <a:lnTo>
                    <a:pt x="822046" y="211723"/>
                  </a:lnTo>
                  <a:lnTo>
                    <a:pt x="825529" y="210422"/>
                  </a:lnTo>
                  <a:lnTo>
                    <a:pt x="829012" y="209122"/>
                  </a:lnTo>
                  <a:lnTo>
                    <a:pt x="832496" y="207823"/>
                  </a:lnTo>
                  <a:lnTo>
                    <a:pt x="835979" y="206525"/>
                  </a:lnTo>
                  <a:lnTo>
                    <a:pt x="839462" y="205228"/>
                  </a:lnTo>
                  <a:lnTo>
                    <a:pt x="842945" y="203932"/>
                  </a:lnTo>
                  <a:lnTo>
                    <a:pt x="846429" y="207175"/>
                  </a:lnTo>
                  <a:lnTo>
                    <a:pt x="849912" y="205897"/>
                  </a:lnTo>
                  <a:lnTo>
                    <a:pt x="853395" y="204619"/>
                  </a:lnTo>
                  <a:lnTo>
                    <a:pt x="856878" y="203342"/>
                  </a:lnTo>
                  <a:lnTo>
                    <a:pt x="860361" y="202067"/>
                  </a:lnTo>
                  <a:lnTo>
                    <a:pt x="863845" y="200792"/>
                  </a:lnTo>
                  <a:lnTo>
                    <a:pt x="867328" y="200430"/>
                  </a:lnTo>
                  <a:lnTo>
                    <a:pt x="870811" y="199160"/>
                  </a:lnTo>
                  <a:lnTo>
                    <a:pt x="874294" y="197892"/>
                  </a:lnTo>
                  <a:lnTo>
                    <a:pt x="877778" y="196624"/>
                  </a:lnTo>
                  <a:lnTo>
                    <a:pt x="881261" y="195358"/>
                  </a:lnTo>
                  <a:lnTo>
                    <a:pt x="884744" y="194092"/>
                  </a:lnTo>
                  <a:lnTo>
                    <a:pt x="888227" y="202735"/>
                  </a:lnTo>
                  <a:lnTo>
                    <a:pt x="891711" y="201502"/>
                  </a:lnTo>
                  <a:lnTo>
                    <a:pt x="895194" y="200271"/>
                  </a:lnTo>
                  <a:lnTo>
                    <a:pt x="898677" y="199040"/>
                  </a:lnTo>
                  <a:lnTo>
                    <a:pt x="902160" y="197811"/>
                  </a:lnTo>
                  <a:lnTo>
                    <a:pt x="905644" y="196582"/>
                  </a:lnTo>
                  <a:lnTo>
                    <a:pt x="909127" y="195354"/>
                  </a:lnTo>
                  <a:lnTo>
                    <a:pt x="912610" y="196792"/>
                  </a:lnTo>
                  <a:lnTo>
                    <a:pt x="916093" y="195575"/>
                  </a:lnTo>
                  <a:lnTo>
                    <a:pt x="919577" y="194358"/>
                  </a:lnTo>
                  <a:lnTo>
                    <a:pt x="923060" y="193142"/>
                  </a:lnTo>
                  <a:lnTo>
                    <a:pt x="926543" y="191927"/>
                  </a:lnTo>
                  <a:lnTo>
                    <a:pt x="930026" y="190713"/>
                  </a:lnTo>
                  <a:lnTo>
                    <a:pt x="933510" y="207419"/>
                  </a:lnTo>
                  <a:lnTo>
                    <a:pt x="936993" y="206261"/>
                  </a:lnTo>
                  <a:lnTo>
                    <a:pt x="940476" y="205103"/>
                  </a:lnTo>
                  <a:lnTo>
                    <a:pt x="943959" y="203946"/>
                  </a:lnTo>
                  <a:lnTo>
                    <a:pt x="947443" y="202789"/>
                  </a:lnTo>
                  <a:lnTo>
                    <a:pt x="950926" y="201634"/>
                  </a:lnTo>
                  <a:lnTo>
                    <a:pt x="954409" y="202123"/>
                  </a:lnTo>
                  <a:lnTo>
                    <a:pt x="957892" y="200974"/>
                  </a:lnTo>
                  <a:lnTo>
                    <a:pt x="961376" y="199826"/>
                  </a:lnTo>
                  <a:lnTo>
                    <a:pt x="964859" y="198679"/>
                  </a:lnTo>
                  <a:lnTo>
                    <a:pt x="968342" y="197533"/>
                  </a:lnTo>
                  <a:lnTo>
                    <a:pt x="971825" y="196387"/>
                  </a:lnTo>
                  <a:lnTo>
                    <a:pt x="975309" y="195243"/>
                  </a:lnTo>
                  <a:lnTo>
                    <a:pt x="978792" y="200653"/>
                  </a:lnTo>
                  <a:lnTo>
                    <a:pt x="982275" y="199528"/>
                  </a:lnTo>
                  <a:lnTo>
                    <a:pt x="985758" y="198405"/>
                  </a:lnTo>
                  <a:lnTo>
                    <a:pt x="989242" y="197282"/>
                  </a:lnTo>
                  <a:lnTo>
                    <a:pt x="992725" y="196160"/>
                  </a:lnTo>
                  <a:lnTo>
                    <a:pt x="996208" y="195039"/>
                  </a:lnTo>
                  <a:lnTo>
                    <a:pt x="999691" y="196356"/>
                  </a:lnTo>
                  <a:lnTo>
                    <a:pt x="1003175" y="195243"/>
                  </a:lnTo>
                  <a:lnTo>
                    <a:pt x="1006658" y="194131"/>
                  </a:lnTo>
                  <a:lnTo>
                    <a:pt x="1010141" y="193019"/>
                  </a:lnTo>
                  <a:lnTo>
                    <a:pt x="1013624" y="191909"/>
                  </a:lnTo>
                  <a:lnTo>
                    <a:pt x="1017108" y="190799"/>
                  </a:lnTo>
                  <a:lnTo>
                    <a:pt x="1020591" y="192134"/>
                  </a:lnTo>
                  <a:lnTo>
                    <a:pt x="1024074" y="191033"/>
                  </a:lnTo>
                  <a:lnTo>
                    <a:pt x="1027557" y="189932"/>
                  </a:lnTo>
                  <a:lnTo>
                    <a:pt x="1031041" y="188832"/>
                  </a:lnTo>
                  <a:lnTo>
                    <a:pt x="1034524" y="187733"/>
                  </a:lnTo>
                  <a:lnTo>
                    <a:pt x="1038007" y="186635"/>
                  </a:lnTo>
                  <a:lnTo>
                    <a:pt x="1041490" y="185537"/>
                  </a:lnTo>
                  <a:lnTo>
                    <a:pt x="1044974" y="188516"/>
                  </a:lnTo>
                  <a:lnTo>
                    <a:pt x="1048457" y="187431"/>
                  </a:lnTo>
                  <a:lnTo>
                    <a:pt x="1051940" y="186347"/>
                  </a:lnTo>
                  <a:lnTo>
                    <a:pt x="1055423" y="185263"/>
                  </a:lnTo>
                  <a:lnTo>
                    <a:pt x="1058907" y="184180"/>
                  </a:lnTo>
                  <a:lnTo>
                    <a:pt x="1062390" y="183097"/>
                  </a:lnTo>
                  <a:lnTo>
                    <a:pt x="1065873" y="199939"/>
                  </a:lnTo>
                  <a:lnTo>
                    <a:pt x="1069356" y="198905"/>
                  </a:lnTo>
                  <a:lnTo>
                    <a:pt x="1072840" y="197871"/>
                  </a:lnTo>
                  <a:lnTo>
                    <a:pt x="1076323" y="196838"/>
                  </a:lnTo>
                  <a:lnTo>
                    <a:pt x="1079806" y="195806"/>
                  </a:lnTo>
                  <a:lnTo>
                    <a:pt x="1083289" y="194774"/>
                  </a:lnTo>
                  <a:lnTo>
                    <a:pt x="1086773" y="193743"/>
                  </a:lnTo>
                  <a:lnTo>
                    <a:pt x="1090256" y="192712"/>
                  </a:lnTo>
                  <a:lnTo>
                    <a:pt x="1093739" y="191683"/>
                  </a:lnTo>
                  <a:lnTo>
                    <a:pt x="1097222" y="190654"/>
                  </a:lnTo>
                  <a:lnTo>
                    <a:pt x="1100706" y="189625"/>
                  </a:lnTo>
                  <a:lnTo>
                    <a:pt x="1104189" y="188598"/>
                  </a:lnTo>
                  <a:lnTo>
                    <a:pt x="1107672" y="187571"/>
                  </a:lnTo>
                  <a:lnTo>
                    <a:pt x="1111155" y="198410"/>
                  </a:lnTo>
                  <a:lnTo>
                    <a:pt x="1114639" y="197414"/>
                  </a:lnTo>
                  <a:lnTo>
                    <a:pt x="1118122" y="196418"/>
                  </a:lnTo>
                  <a:lnTo>
                    <a:pt x="1121605" y="195423"/>
                  </a:lnTo>
                  <a:lnTo>
                    <a:pt x="1125088" y="194429"/>
                  </a:lnTo>
                  <a:lnTo>
                    <a:pt x="1128572" y="193436"/>
                  </a:lnTo>
                  <a:lnTo>
                    <a:pt x="1132055" y="199581"/>
                  </a:lnTo>
                  <a:lnTo>
                    <a:pt x="1135538" y="198606"/>
                  </a:lnTo>
                  <a:lnTo>
                    <a:pt x="1139021" y="197631"/>
                  </a:lnTo>
                  <a:lnTo>
                    <a:pt x="1142505" y="196658"/>
                  </a:lnTo>
                  <a:lnTo>
                    <a:pt x="1145988" y="195685"/>
                  </a:lnTo>
                  <a:lnTo>
                    <a:pt x="1149471" y="194712"/>
                  </a:lnTo>
                  <a:lnTo>
                    <a:pt x="1152954" y="193741"/>
                  </a:lnTo>
                  <a:lnTo>
                    <a:pt x="1156437" y="192769"/>
                  </a:lnTo>
                  <a:lnTo>
                    <a:pt x="1159921" y="191799"/>
                  </a:lnTo>
                  <a:lnTo>
                    <a:pt x="1163404" y="190829"/>
                  </a:lnTo>
                  <a:lnTo>
                    <a:pt x="1166887" y="189859"/>
                  </a:lnTo>
                  <a:lnTo>
                    <a:pt x="1170370" y="188890"/>
                  </a:lnTo>
                  <a:lnTo>
                    <a:pt x="1173854" y="187922"/>
                  </a:lnTo>
                  <a:lnTo>
                    <a:pt x="1177337" y="193337"/>
                  </a:lnTo>
                  <a:lnTo>
                    <a:pt x="1180820" y="192385"/>
                  </a:lnTo>
                  <a:lnTo>
                    <a:pt x="1184303" y="191433"/>
                  </a:lnTo>
                  <a:lnTo>
                    <a:pt x="1187787" y="190482"/>
                  </a:lnTo>
                  <a:lnTo>
                    <a:pt x="1191270" y="189532"/>
                  </a:lnTo>
                  <a:lnTo>
                    <a:pt x="1194753" y="188582"/>
                  </a:lnTo>
                  <a:lnTo>
                    <a:pt x="1198236" y="188338"/>
                  </a:lnTo>
                  <a:lnTo>
                    <a:pt x="1201720" y="187391"/>
                  </a:lnTo>
                  <a:lnTo>
                    <a:pt x="1205203" y="186445"/>
                  </a:lnTo>
                  <a:lnTo>
                    <a:pt x="1208686" y="185499"/>
                  </a:lnTo>
                  <a:lnTo>
                    <a:pt x="1212169" y="184554"/>
                  </a:lnTo>
                  <a:lnTo>
                    <a:pt x="1215653" y="183609"/>
                  </a:lnTo>
                  <a:lnTo>
                    <a:pt x="1219136" y="182665"/>
                  </a:lnTo>
                  <a:lnTo>
                    <a:pt x="1222619" y="185263"/>
                  </a:lnTo>
                  <a:lnTo>
                    <a:pt x="1226102" y="184328"/>
                  </a:lnTo>
                  <a:lnTo>
                    <a:pt x="1229586" y="183393"/>
                  </a:lnTo>
                  <a:lnTo>
                    <a:pt x="1233069" y="182459"/>
                  </a:lnTo>
                  <a:lnTo>
                    <a:pt x="1236552" y="181526"/>
                  </a:lnTo>
                  <a:lnTo>
                    <a:pt x="1240035" y="180593"/>
                  </a:lnTo>
                  <a:lnTo>
                    <a:pt x="1243519" y="183182"/>
                  </a:lnTo>
                  <a:lnTo>
                    <a:pt x="1247002" y="182258"/>
                  </a:lnTo>
                  <a:lnTo>
                    <a:pt x="1250485" y="181335"/>
                  </a:lnTo>
                  <a:lnTo>
                    <a:pt x="1253968" y="180412"/>
                  </a:lnTo>
                  <a:lnTo>
                    <a:pt x="1257452" y="179490"/>
                  </a:lnTo>
                  <a:lnTo>
                    <a:pt x="1260935" y="178568"/>
                  </a:lnTo>
                  <a:lnTo>
                    <a:pt x="1264418" y="177647"/>
                  </a:lnTo>
                  <a:lnTo>
                    <a:pt x="1267901" y="198729"/>
                  </a:lnTo>
                  <a:lnTo>
                    <a:pt x="1271385" y="197857"/>
                  </a:lnTo>
                  <a:lnTo>
                    <a:pt x="1274868" y="196985"/>
                  </a:lnTo>
                  <a:lnTo>
                    <a:pt x="1278351" y="196114"/>
                  </a:lnTo>
                  <a:lnTo>
                    <a:pt x="1281834" y="195243"/>
                  </a:lnTo>
                  <a:lnTo>
                    <a:pt x="1285318" y="194372"/>
                  </a:lnTo>
                  <a:lnTo>
                    <a:pt x="1288801" y="193502"/>
                  </a:lnTo>
                  <a:lnTo>
                    <a:pt x="1292284" y="192633"/>
                  </a:lnTo>
                  <a:lnTo>
                    <a:pt x="1295767" y="191764"/>
                  </a:lnTo>
                  <a:lnTo>
                    <a:pt x="1299251" y="190896"/>
                  </a:lnTo>
                  <a:lnTo>
                    <a:pt x="1302734" y="190028"/>
                  </a:lnTo>
                  <a:lnTo>
                    <a:pt x="1306217" y="189160"/>
                  </a:lnTo>
                  <a:lnTo>
                    <a:pt x="1309700" y="192747"/>
                  </a:lnTo>
                  <a:lnTo>
                    <a:pt x="1313184" y="191889"/>
                  </a:lnTo>
                  <a:lnTo>
                    <a:pt x="1316667" y="191033"/>
                  </a:lnTo>
                  <a:lnTo>
                    <a:pt x="1320150" y="190177"/>
                  </a:lnTo>
                  <a:lnTo>
                    <a:pt x="1323633" y="189321"/>
                  </a:lnTo>
                  <a:lnTo>
                    <a:pt x="1327117" y="188466"/>
                  </a:lnTo>
                  <a:lnTo>
                    <a:pt x="1330600" y="187611"/>
                  </a:lnTo>
                  <a:lnTo>
                    <a:pt x="1334083" y="188660"/>
                  </a:lnTo>
                  <a:lnTo>
                    <a:pt x="1337566" y="187810"/>
                  </a:lnTo>
                  <a:lnTo>
                    <a:pt x="1341050" y="186960"/>
                  </a:lnTo>
                  <a:lnTo>
                    <a:pt x="1344533" y="186111"/>
                  </a:lnTo>
                  <a:lnTo>
                    <a:pt x="1348016" y="185263"/>
                  </a:lnTo>
                  <a:lnTo>
                    <a:pt x="1351499" y="184415"/>
                  </a:lnTo>
                  <a:lnTo>
                    <a:pt x="1354983" y="187360"/>
                  </a:lnTo>
                  <a:lnTo>
                    <a:pt x="1358466" y="186521"/>
                  </a:lnTo>
                  <a:lnTo>
                    <a:pt x="1361949" y="185682"/>
                  </a:lnTo>
                  <a:lnTo>
                    <a:pt x="1365432" y="184843"/>
                  </a:lnTo>
                  <a:lnTo>
                    <a:pt x="1368916" y="184005"/>
                  </a:lnTo>
                  <a:lnTo>
                    <a:pt x="1372399" y="183168"/>
                  </a:lnTo>
                  <a:lnTo>
                    <a:pt x="1375882" y="193985"/>
                  </a:lnTo>
                  <a:lnTo>
                    <a:pt x="1379365" y="193171"/>
                  </a:lnTo>
                  <a:lnTo>
                    <a:pt x="1382849" y="192358"/>
                  </a:lnTo>
                  <a:lnTo>
                    <a:pt x="1386332" y="191546"/>
                  </a:lnTo>
                  <a:lnTo>
                    <a:pt x="1389815" y="190734"/>
                  </a:lnTo>
                  <a:lnTo>
                    <a:pt x="1393298" y="189922"/>
                  </a:lnTo>
                  <a:lnTo>
                    <a:pt x="1396782" y="189111"/>
                  </a:lnTo>
                  <a:lnTo>
                    <a:pt x="1400265" y="190693"/>
                  </a:lnTo>
                  <a:lnTo>
                    <a:pt x="1403748" y="189888"/>
                  </a:lnTo>
                  <a:lnTo>
                    <a:pt x="1407231" y="189082"/>
                  </a:lnTo>
                  <a:lnTo>
                    <a:pt x="1410715" y="188277"/>
                  </a:lnTo>
                  <a:lnTo>
                    <a:pt x="1414198" y="187473"/>
                  </a:lnTo>
                  <a:lnTo>
                    <a:pt x="1417681" y="186669"/>
                  </a:lnTo>
                  <a:lnTo>
                    <a:pt x="1421164" y="187661"/>
                  </a:lnTo>
                  <a:lnTo>
                    <a:pt x="1424648" y="186861"/>
                  </a:lnTo>
                  <a:lnTo>
                    <a:pt x="1428131" y="186062"/>
                  </a:lnTo>
                  <a:lnTo>
                    <a:pt x="1431614" y="185263"/>
                  </a:lnTo>
                  <a:lnTo>
                    <a:pt x="1435097" y="184464"/>
                  </a:lnTo>
                  <a:lnTo>
                    <a:pt x="1438580" y="183666"/>
                  </a:lnTo>
                  <a:lnTo>
                    <a:pt x="1442064" y="182868"/>
                  </a:lnTo>
                  <a:lnTo>
                    <a:pt x="1445547" y="183274"/>
                  </a:lnTo>
                  <a:lnTo>
                    <a:pt x="1449030" y="182480"/>
                  </a:lnTo>
                  <a:lnTo>
                    <a:pt x="1452513" y="181685"/>
                  </a:lnTo>
                  <a:lnTo>
                    <a:pt x="1455997" y="180892"/>
                  </a:lnTo>
                  <a:lnTo>
                    <a:pt x="1459480" y="180098"/>
                  </a:lnTo>
                  <a:lnTo>
                    <a:pt x="1462963" y="179305"/>
                  </a:lnTo>
                  <a:lnTo>
                    <a:pt x="1466446" y="180323"/>
                  </a:lnTo>
                  <a:lnTo>
                    <a:pt x="1469930" y="179535"/>
                  </a:lnTo>
                  <a:lnTo>
                    <a:pt x="1473413" y="178746"/>
                  </a:lnTo>
                  <a:lnTo>
                    <a:pt x="1476896" y="177958"/>
                  </a:lnTo>
                  <a:lnTo>
                    <a:pt x="1480379" y="177171"/>
                  </a:lnTo>
                  <a:lnTo>
                    <a:pt x="1483863" y="176383"/>
                  </a:lnTo>
                  <a:lnTo>
                    <a:pt x="1487346" y="178010"/>
                  </a:lnTo>
                  <a:lnTo>
                    <a:pt x="1490829" y="177228"/>
                  </a:lnTo>
                  <a:lnTo>
                    <a:pt x="1494312" y="176447"/>
                  </a:lnTo>
                  <a:lnTo>
                    <a:pt x="1497796" y="175666"/>
                  </a:lnTo>
                  <a:lnTo>
                    <a:pt x="1501279" y="174885"/>
                  </a:lnTo>
                  <a:lnTo>
                    <a:pt x="1504762" y="174104"/>
                  </a:lnTo>
                  <a:lnTo>
                    <a:pt x="1508245" y="173324"/>
                  </a:lnTo>
                  <a:lnTo>
                    <a:pt x="1511729" y="180861"/>
                  </a:lnTo>
                  <a:lnTo>
                    <a:pt x="1515212" y="180097"/>
                  </a:lnTo>
                  <a:lnTo>
                    <a:pt x="1518695" y="179333"/>
                  </a:lnTo>
                  <a:lnTo>
                    <a:pt x="1522178" y="178569"/>
                  </a:lnTo>
                  <a:lnTo>
                    <a:pt x="1525662" y="177806"/>
                  </a:lnTo>
                  <a:lnTo>
                    <a:pt x="1529145" y="177044"/>
                  </a:lnTo>
                  <a:lnTo>
                    <a:pt x="1532628" y="176281"/>
                  </a:lnTo>
                  <a:lnTo>
                    <a:pt x="1536111" y="175519"/>
                  </a:lnTo>
                  <a:lnTo>
                    <a:pt x="1539595" y="174758"/>
                  </a:lnTo>
                  <a:lnTo>
                    <a:pt x="1543078" y="173996"/>
                  </a:lnTo>
                  <a:lnTo>
                    <a:pt x="1546561" y="173236"/>
                  </a:lnTo>
                  <a:lnTo>
                    <a:pt x="1550044" y="172475"/>
                  </a:lnTo>
                  <a:lnTo>
                    <a:pt x="1553528" y="185997"/>
                  </a:lnTo>
                  <a:lnTo>
                    <a:pt x="1557011" y="185263"/>
                  </a:lnTo>
                  <a:lnTo>
                    <a:pt x="1560494" y="184528"/>
                  </a:lnTo>
                  <a:lnTo>
                    <a:pt x="1563977" y="183795"/>
                  </a:lnTo>
                  <a:lnTo>
                    <a:pt x="1567461" y="183061"/>
                  </a:lnTo>
                  <a:lnTo>
                    <a:pt x="1570944" y="182328"/>
                  </a:lnTo>
                  <a:lnTo>
                    <a:pt x="1574427" y="181595"/>
                  </a:lnTo>
                  <a:lnTo>
                    <a:pt x="1577910" y="181418"/>
                  </a:lnTo>
                  <a:lnTo>
                    <a:pt x="1581394" y="180687"/>
                  </a:lnTo>
                  <a:lnTo>
                    <a:pt x="1584877" y="179956"/>
                  </a:lnTo>
                  <a:lnTo>
                    <a:pt x="1588360" y="179226"/>
                  </a:lnTo>
                  <a:lnTo>
                    <a:pt x="1591843" y="178495"/>
                  </a:lnTo>
                  <a:lnTo>
                    <a:pt x="1595327" y="177765"/>
                  </a:lnTo>
                  <a:lnTo>
                    <a:pt x="1598810" y="186865"/>
                  </a:lnTo>
                  <a:lnTo>
                    <a:pt x="1602293" y="186153"/>
                  </a:lnTo>
                  <a:lnTo>
                    <a:pt x="1605776" y="185441"/>
                  </a:lnTo>
                  <a:lnTo>
                    <a:pt x="1609260" y="184729"/>
                  </a:lnTo>
                  <a:lnTo>
                    <a:pt x="1612743" y="184018"/>
                  </a:lnTo>
                  <a:lnTo>
                    <a:pt x="1616226" y="183307"/>
                  </a:lnTo>
                  <a:lnTo>
                    <a:pt x="1619709" y="185263"/>
                  </a:lnTo>
                  <a:lnTo>
                    <a:pt x="1623193" y="184557"/>
                  </a:lnTo>
                  <a:lnTo>
                    <a:pt x="1626676" y="183851"/>
                  </a:lnTo>
                  <a:lnTo>
                    <a:pt x="1630159" y="183146"/>
                  </a:lnTo>
                  <a:lnTo>
                    <a:pt x="1633642" y="182441"/>
                  </a:lnTo>
                  <a:lnTo>
                    <a:pt x="1637126" y="181737"/>
                  </a:lnTo>
                  <a:lnTo>
                    <a:pt x="1640609" y="181032"/>
                  </a:lnTo>
                  <a:lnTo>
                    <a:pt x="1644092" y="183516"/>
                  </a:lnTo>
                  <a:lnTo>
                    <a:pt x="1647575" y="182817"/>
                  </a:lnTo>
                  <a:lnTo>
                    <a:pt x="1651059" y="182119"/>
                  </a:lnTo>
                  <a:lnTo>
                    <a:pt x="1654542" y="181422"/>
                  </a:lnTo>
                  <a:lnTo>
                    <a:pt x="1658025" y="180724"/>
                  </a:lnTo>
                  <a:lnTo>
                    <a:pt x="1661508" y="180027"/>
                  </a:lnTo>
                  <a:lnTo>
                    <a:pt x="1664992" y="190676"/>
                  </a:lnTo>
                  <a:lnTo>
                    <a:pt x="1668475" y="189998"/>
                  </a:lnTo>
                  <a:lnTo>
                    <a:pt x="1671958" y="189321"/>
                  </a:lnTo>
                  <a:lnTo>
                    <a:pt x="1675441" y="188644"/>
                  </a:lnTo>
                  <a:lnTo>
                    <a:pt x="1678925" y="187967"/>
                  </a:lnTo>
                  <a:lnTo>
                    <a:pt x="1682408" y="187290"/>
                  </a:lnTo>
                  <a:lnTo>
                    <a:pt x="1685891" y="186614"/>
                  </a:lnTo>
                  <a:lnTo>
                    <a:pt x="1689374" y="188948"/>
                  </a:lnTo>
                  <a:lnTo>
                    <a:pt x="1692858" y="188277"/>
                  </a:lnTo>
                  <a:lnTo>
                    <a:pt x="1696341" y="187607"/>
                  </a:lnTo>
                  <a:lnTo>
                    <a:pt x="1699824" y="186937"/>
                  </a:lnTo>
                  <a:lnTo>
                    <a:pt x="1703307" y="186267"/>
                  </a:lnTo>
                  <a:lnTo>
                    <a:pt x="1706791" y="185597"/>
                  </a:lnTo>
                  <a:lnTo>
                    <a:pt x="1710274" y="184928"/>
                  </a:lnTo>
                  <a:lnTo>
                    <a:pt x="1713757" y="184259"/>
                  </a:lnTo>
                  <a:lnTo>
                    <a:pt x="1717240" y="183590"/>
                  </a:lnTo>
                  <a:lnTo>
                    <a:pt x="1720723" y="182922"/>
                  </a:lnTo>
                  <a:lnTo>
                    <a:pt x="1724207" y="182254"/>
                  </a:lnTo>
                  <a:lnTo>
                    <a:pt x="1727690" y="181586"/>
                  </a:lnTo>
                  <a:lnTo>
                    <a:pt x="1731173" y="190793"/>
                  </a:lnTo>
                  <a:lnTo>
                    <a:pt x="1734656" y="190141"/>
                  </a:lnTo>
                  <a:lnTo>
                    <a:pt x="1738140" y="189490"/>
                  </a:lnTo>
                  <a:lnTo>
                    <a:pt x="1741623" y="188839"/>
                  </a:lnTo>
                  <a:lnTo>
                    <a:pt x="1745106" y="188188"/>
                  </a:lnTo>
                  <a:lnTo>
                    <a:pt x="1748589" y="187537"/>
                  </a:lnTo>
                  <a:lnTo>
                    <a:pt x="1752073" y="186887"/>
                  </a:lnTo>
                  <a:lnTo>
                    <a:pt x="1755556" y="189130"/>
                  </a:lnTo>
                  <a:lnTo>
                    <a:pt x="1759039" y="188485"/>
                  </a:lnTo>
                  <a:lnTo>
                    <a:pt x="1762522" y="187840"/>
                  </a:lnTo>
                  <a:lnTo>
                    <a:pt x="1766006" y="187195"/>
                  </a:lnTo>
                  <a:lnTo>
                    <a:pt x="1769489" y="186551"/>
                  </a:lnTo>
                  <a:lnTo>
                    <a:pt x="1772972" y="185907"/>
                  </a:lnTo>
                  <a:lnTo>
                    <a:pt x="1776455" y="185263"/>
                  </a:lnTo>
                  <a:lnTo>
                    <a:pt x="1779939" y="184619"/>
                  </a:lnTo>
                  <a:lnTo>
                    <a:pt x="1783422" y="183976"/>
                  </a:lnTo>
                  <a:lnTo>
                    <a:pt x="1786905" y="183333"/>
                  </a:lnTo>
                  <a:lnTo>
                    <a:pt x="1790388" y="182690"/>
                  </a:lnTo>
                  <a:lnTo>
                    <a:pt x="1793872" y="182047"/>
                  </a:lnTo>
                  <a:lnTo>
                    <a:pt x="1797355" y="189973"/>
                  </a:lnTo>
                  <a:lnTo>
                    <a:pt x="1800838" y="189344"/>
                  </a:lnTo>
                  <a:lnTo>
                    <a:pt x="1804321" y="188716"/>
                  </a:lnTo>
                  <a:lnTo>
                    <a:pt x="1807805" y="188087"/>
                  </a:lnTo>
                  <a:lnTo>
                    <a:pt x="1811288" y="187459"/>
                  </a:lnTo>
                  <a:lnTo>
                    <a:pt x="1814771" y="186831"/>
                  </a:lnTo>
                  <a:lnTo>
                    <a:pt x="1818254" y="186204"/>
                  </a:lnTo>
                  <a:lnTo>
                    <a:pt x="1821738" y="185576"/>
                  </a:lnTo>
                  <a:lnTo>
                    <a:pt x="1825221" y="184949"/>
                  </a:lnTo>
                  <a:lnTo>
                    <a:pt x="1828704" y="184322"/>
                  </a:lnTo>
                  <a:lnTo>
                    <a:pt x="1832187" y="183696"/>
                  </a:lnTo>
                  <a:lnTo>
                    <a:pt x="1835671" y="183069"/>
                  </a:lnTo>
                  <a:lnTo>
                    <a:pt x="1839154" y="182443"/>
                  </a:lnTo>
                  <a:lnTo>
                    <a:pt x="1842637" y="186037"/>
                  </a:lnTo>
                  <a:lnTo>
                    <a:pt x="1846120" y="185417"/>
                  </a:lnTo>
                  <a:lnTo>
                    <a:pt x="1849604" y="184798"/>
                  </a:lnTo>
                  <a:lnTo>
                    <a:pt x="1853087" y="184180"/>
                  </a:lnTo>
                  <a:lnTo>
                    <a:pt x="1856570" y="183561"/>
                  </a:lnTo>
                  <a:lnTo>
                    <a:pt x="1860053" y="182943"/>
                  </a:lnTo>
                  <a:lnTo>
                    <a:pt x="1863537" y="182325"/>
                  </a:lnTo>
                  <a:lnTo>
                    <a:pt x="1867020" y="193934"/>
                  </a:lnTo>
                  <a:lnTo>
                    <a:pt x="1870503" y="193334"/>
                  </a:lnTo>
                  <a:lnTo>
                    <a:pt x="1873986" y="192735"/>
                  </a:lnTo>
                  <a:lnTo>
                    <a:pt x="1877470" y="192136"/>
                  </a:lnTo>
                  <a:lnTo>
                    <a:pt x="1880953" y="191537"/>
                  </a:lnTo>
                  <a:lnTo>
                    <a:pt x="1884436" y="190938"/>
                  </a:lnTo>
                  <a:lnTo>
                    <a:pt x="1887919" y="193840"/>
                  </a:lnTo>
                  <a:lnTo>
                    <a:pt x="1891403" y="193247"/>
                  </a:lnTo>
                  <a:lnTo>
                    <a:pt x="1894886" y="192654"/>
                  </a:lnTo>
                  <a:lnTo>
                    <a:pt x="1898369" y="192062"/>
                  </a:lnTo>
                  <a:lnTo>
                    <a:pt x="1901852" y="191469"/>
                  </a:lnTo>
                  <a:lnTo>
                    <a:pt x="1905336" y="190877"/>
                  </a:lnTo>
                  <a:lnTo>
                    <a:pt x="1908819" y="192025"/>
                  </a:lnTo>
                  <a:lnTo>
                    <a:pt x="1912302" y="191436"/>
                  </a:lnTo>
                  <a:lnTo>
                    <a:pt x="1915785" y="190847"/>
                  </a:lnTo>
                  <a:lnTo>
                    <a:pt x="1919269" y="190258"/>
                  </a:lnTo>
                  <a:lnTo>
                    <a:pt x="1922752" y="189670"/>
                  </a:lnTo>
                  <a:lnTo>
                    <a:pt x="1926235" y="189081"/>
                  </a:lnTo>
                  <a:lnTo>
                    <a:pt x="1929718" y="188493"/>
                  </a:lnTo>
                  <a:lnTo>
                    <a:pt x="1933202" y="187905"/>
                  </a:lnTo>
                  <a:lnTo>
                    <a:pt x="1936685" y="187318"/>
                  </a:lnTo>
                  <a:lnTo>
                    <a:pt x="1940168" y="186730"/>
                  </a:lnTo>
                  <a:lnTo>
                    <a:pt x="1943651" y="186143"/>
                  </a:lnTo>
                  <a:lnTo>
                    <a:pt x="1947135" y="185556"/>
                  </a:lnTo>
                  <a:lnTo>
                    <a:pt x="1950618" y="184969"/>
                  </a:lnTo>
                  <a:lnTo>
                    <a:pt x="1954101" y="190455"/>
                  </a:lnTo>
                  <a:lnTo>
                    <a:pt x="1957584" y="189877"/>
                  </a:lnTo>
                  <a:lnTo>
                    <a:pt x="1961068" y="189300"/>
                  </a:lnTo>
                  <a:lnTo>
                    <a:pt x="1964551" y="188722"/>
                  </a:lnTo>
                  <a:lnTo>
                    <a:pt x="1968034" y="188145"/>
                  </a:lnTo>
                  <a:lnTo>
                    <a:pt x="1971517" y="187568"/>
                  </a:lnTo>
                  <a:lnTo>
                    <a:pt x="1975001" y="192916"/>
                  </a:lnTo>
                  <a:lnTo>
                    <a:pt x="1978484" y="192348"/>
                  </a:lnTo>
                  <a:lnTo>
                    <a:pt x="1981967" y="191780"/>
                  </a:lnTo>
                  <a:lnTo>
                    <a:pt x="1985450" y="191212"/>
                  </a:lnTo>
                  <a:lnTo>
                    <a:pt x="1988934" y="190644"/>
                  </a:lnTo>
                  <a:lnTo>
                    <a:pt x="1992417" y="190077"/>
                  </a:lnTo>
                  <a:lnTo>
                    <a:pt x="1995900" y="189510"/>
                  </a:lnTo>
                  <a:lnTo>
                    <a:pt x="1999383" y="191448"/>
                  </a:lnTo>
                  <a:lnTo>
                    <a:pt x="2002867" y="190885"/>
                  </a:lnTo>
                  <a:lnTo>
                    <a:pt x="2006350" y="190321"/>
                  </a:lnTo>
                  <a:lnTo>
                    <a:pt x="2009833" y="189759"/>
                  </a:lnTo>
                  <a:lnTo>
                    <a:pt x="2013316" y="189196"/>
                  </a:lnTo>
                  <a:lnTo>
                    <a:pt x="2016799" y="188633"/>
                  </a:lnTo>
                  <a:lnTo>
                    <a:pt x="2020283" y="189736"/>
                  </a:lnTo>
                  <a:lnTo>
                    <a:pt x="2023766" y="189176"/>
                  </a:lnTo>
                  <a:lnTo>
                    <a:pt x="2027249" y="188616"/>
                  </a:lnTo>
                  <a:lnTo>
                    <a:pt x="2030732" y="188057"/>
                  </a:lnTo>
                  <a:lnTo>
                    <a:pt x="2034216" y="187498"/>
                  </a:lnTo>
                  <a:lnTo>
                    <a:pt x="2037699" y="186939"/>
                  </a:lnTo>
                  <a:lnTo>
                    <a:pt x="2041182" y="189280"/>
                  </a:lnTo>
                  <a:lnTo>
                    <a:pt x="2044665" y="188725"/>
                  </a:lnTo>
                  <a:lnTo>
                    <a:pt x="2048149" y="188171"/>
                  </a:lnTo>
                  <a:lnTo>
                    <a:pt x="2051632" y="187616"/>
                  </a:lnTo>
                  <a:lnTo>
                    <a:pt x="2055115" y="187062"/>
                  </a:lnTo>
                  <a:lnTo>
                    <a:pt x="2058598" y="186508"/>
                  </a:lnTo>
                  <a:lnTo>
                    <a:pt x="2062082" y="185955"/>
                  </a:lnTo>
                  <a:lnTo>
                    <a:pt x="2065565" y="188690"/>
                  </a:lnTo>
                  <a:lnTo>
                    <a:pt x="2069048" y="188141"/>
                  </a:lnTo>
                  <a:lnTo>
                    <a:pt x="2072531" y="187593"/>
                  </a:lnTo>
                  <a:lnTo>
                    <a:pt x="2076015" y="187044"/>
                  </a:lnTo>
                  <a:lnTo>
                    <a:pt x="2079498" y="186496"/>
                  </a:lnTo>
                  <a:lnTo>
                    <a:pt x="2082981" y="185948"/>
                  </a:lnTo>
                  <a:lnTo>
                    <a:pt x="2086464" y="185400"/>
                  </a:lnTo>
                  <a:lnTo>
                    <a:pt x="2089948" y="184852"/>
                  </a:lnTo>
                  <a:lnTo>
                    <a:pt x="2093431" y="184304"/>
                  </a:lnTo>
                  <a:lnTo>
                    <a:pt x="2096914" y="183757"/>
                  </a:lnTo>
                  <a:lnTo>
                    <a:pt x="2100397" y="183210"/>
                  </a:lnTo>
                  <a:lnTo>
                    <a:pt x="2103881" y="182663"/>
                  </a:lnTo>
                  <a:lnTo>
                    <a:pt x="2107364" y="182116"/>
                  </a:lnTo>
                  <a:lnTo>
                    <a:pt x="2110847" y="183220"/>
                  </a:lnTo>
                  <a:lnTo>
                    <a:pt x="2114330" y="182676"/>
                  </a:lnTo>
                  <a:lnTo>
                    <a:pt x="2117814" y="182131"/>
                  </a:lnTo>
                  <a:lnTo>
                    <a:pt x="2121297" y="181588"/>
                  </a:lnTo>
                  <a:lnTo>
                    <a:pt x="2124780" y="181044"/>
                  </a:lnTo>
                  <a:lnTo>
                    <a:pt x="2128263" y="180500"/>
                  </a:lnTo>
                  <a:lnTo>
                    <a:pt x="2131747" y="180783"/>
                  </a:lnTo>
                  <a:lnTo>
                    <a:pt x="2135230" y="180241"/>
                  </a:lnTo>
                  <a:lnTo>
                    <a:pt x="2138713" y="179699"/>
                  </a:lnTo>
                  <a:lnTo>
                    <a:pt x="2142196" y="179157"/>
                  </a:lnTo>
                  <a:lnTo>
                    <a:pt x="2145680" y="178616"/>
                  </a:lnTo>
                  <a:lnTo>
                    <a:pt x="2149163" y="178075"/>
                  </a:lnTo>
                  <a:lnTo>
                    <a:pt x="2152646" y="178362"/>
                  </a:lnTo>
                  <a:lnTo>
                    <a:pt x="2156129" y="177822"/>
                  </a:lnTo>
                  <a:lnTo>
                    <a:pt x="2159613" y="177283"/>
                  </a:lnTo>
                  <a:lnTo>
                    <a:pt x="2163096" y="176743"/>
                  </a:lnTo>
                  <a:lnTo>
                    <a:pt x="2166579" y="176204"/>
                  </a:lnTo>
                  <a:lnTo>
                    <a:pt x="2170062" y="175665"/>
                  </a:lnTo>
                  <a:lnTo>
                    <a:pt x="2173546" y="175126"/>
                  </a:lnTo>
                  <a:lnTo>
                    <a:pt x="2177029" y="177485"/>
                  </a:lnTo>
                  <a:lnTo>
                    <a:pt x="2180512" y="176950"/>
                  </a:lnTo>
                  <a:lnTo>
                    <a:pt x="2183995" y="176415"/>
                  </a:lnTo>
                  <a:lnTo>
                    <a:pt x="2187479" y="175881"/>
                  </a:lnTo>
                  <a:lnTo>
                    <a:pt x="2190962" y="175346"/>
                  </a:lnTo>
                  <a:lnTo>
                    <a:pt x="2194445" y="174812"/>
                  </a:lnTo>
                  <a:lnTo>
                    <a:pt x="2197928" y="174278"/>
                  </a:lnTo>
                  <a:lnTo>
                    <a:pt x="2201412" y="173744"/>
                  </a:lnTo>
                  <a:lnTo>
                    <a:pt x="2204895" y="173210"/>
                  </a:lnTo>
                  <a:lnTo>
                    <a:pt x="2208378" y="172677"/>
                  </a:lnTo>
                  <a:lnTo>
                    <a:pt x="2211861" y="172144"/>
                  </a:lnTo>
                  <a:lnTo>
                    <a:pt x="2215345" y="171610"/>
                  </a:lnTo>
                  <a:lnTo>
                    <a:pt x="2218828" y="173151"/>
                  </a:lnTo>
                  <a:lnTo>
                    <a:pt x="2222311" y="172621"/>
                  </a:lnTo>
                  <a:lnTo>
                    <a:pt x="2225794" y="172091"/>
                  </a:lnTo>
                  <a:lnTo>
                    <a:pt x="2229278" y="171561"/>
                  </a:lnTo>
                  <a:lnTo>
                    <a:pt x="2232761" y="171031"/>
                  </a:lnTo>
                  <a:lnTo>
                    <a:pt x="2236244" y="170502"/>
                  </a:lnTo>
                  <a:lnTo>
                    <a:pt x="2239727" y="169973"/>
                  </a:lnTo>
                  <a:lnTo>
                    <a:pt x="2243211" y="173151"/>
                  </a:lnTo>
                  <a:lnTo>
                    <a:pt x="2246694" y="172627"/>
                  </a:lnTo>
                  <a:lnTo>
                    <a:pt x="2250177" y="172102"/>
                  </a:lnTo>
                  <a:lnTo>
                    <a:pt x="2253660" y="171578"/>
                  </a:lnTo>
                  <a:lnTo>
                    <a:pt x="2257144" y="171054"/>
                  </a:lnTo>
                  <a:lnTo>
                    <a:pt x="2260627" y="170531"/>
                  </a:lnTo>
                  <a:lnTo>
                    <a:pt x="2264110" y="172862"/>
                  </a:lnTo>
                  <a:lnTo>
                    <a:pt x="2267593" y="172342"/>
                  </a:lnTo>
                  <a:lnTo>
                    <a:pt x="2271077" y="171822"/>
                  </a:lnTo>
                  <a:lnTo>
                    <a:pt x="2274560" y="171303"/>
                  </a:lnTo>
                  <a:lnTo>
                    <a:pt x="2278043" y="170783"/>
                  </a:lnTo>
                  <a:lnTo>
                    <a:pt x="2281526" y="170264"/>
                  </a:lnTo>
                  <a:lnTo>
                    <a:pt x="2285010" y="169745"/>
                  </a:lnTo>
                  <a:lnTo>
                    <a:pt x="2288493" y="169634"/>
                  </a:lnTo>
                  <a:lnTo>
                    <a:pt x="2291976" y="169116"/>
                  </a:lnTo>
                  <a:lnTo>
                    <a:pt x="2295459" y="168598"/>
                  </a:lnTo>
                  <a:lnTo>
                    <a:pt x="2298942" y="168080"/>
                  </a:lnTo>
                  <a:lnTo>
                    <a:pt x="2302426" y="167562"/>
                  </a:lnTo>
                  <a:lnTo>
                    <a:pt x="2305909" y="167044"/>
                  </a:lnTo>
                  <a:lnTo>
                    <a:pt x="2309392" y="174954"/>
                  </a:lnTo>
                  <a:lnTo>
                    <a:pt x="2312875" y="174447"/>
                  </a:lnTo>
                  <a:lnTo>
                    <a:pt x="2316359" y="173940"/>
                  </a:lnTo>
                  <a:lnTo>
                    <a:pt x="2319842" y="173433"/>
                  </a:lnTo>
                  <a:lnTo>
                    <a:pt x="2323325" y="172926"/>
                  </a:lnTo>
                  <a:lnTo>
                    <a:pt x="2326808" y="172419"/>
                  </a:lnTo>
                  <a:lnTo>
                    <a:pt x="2330292" y="177751"/>
                  </a:lnTo>
                  <a:lnTo>
                    <a:pt x="2333775" y="177252"/>
                  </a:lnTo>
                  <a:lnTo>
                    <a:pt x="2337258" y="176752"/>
                  </a:lnTo>
                  <a:lnTo>
                    <a:pt x="2340741" y="176253"/>
                  </a:lnTo>
                  <a:lnTo>
                    <a:pt x="2344225" y="175754"/>
                  </a:lnTo>
                  <a:lnTo>
                    <a:pt x="2347708" y="175256"/>
                  </a:lnTo>
                  <a:lnTo>
                    <a:pt x="2351191" y="174757"/>
                  </a:lnTo>
                  <a:lnTo>
                    <a:pt x="2354674" y="177324"/>
                  </a:lnTo>
                  <a:lnTo>
                    <a:pt x="2358158" y="176830"/>
                  </a:lnTo>
                  <a:lnTo>
                    <a:pt x="2361641" y="176335"/>
                  </a:lnTo>
                  <a:lnTo>
                    <a:pt x="2365124" y="175841"/>
                  </a:lnTo>
                  <a:lnTo>
                    <a:pt x="2368607" y="175346"/>
                  </a:lnTo>
                  <a:lnTo>
                    <a:pt x="2372091" y="174852"/>
                  </a:lnTo>
                  <a:lnTo>
                    <a:pt x="2375574" y="182229"/>
                  </a:lnTo>
                  <a:lnTo>
                    <a:pt x="2379057" y="181745"/>
                  </a:lnTo>
                  <a:lnTo>
                    <a:pt x="2382540" y="181260"/>
                  </a:lnTo>
                  <a:lnTo>
                    <a:pt x="2386024" y="180775"/>
                  </a:lnTo>
                  <a:lnTo>
                    <a:pt x="2389507" y="180291"/>
                  </a:lnTo>
                  <a:lnTo>
                    <a:pt x="2392990" y="179807"/>
                  </a:lnTo>
                  <a:lnTo>
                    <a:pt x="2396473" y="180428"/>
                  </a:lnTo>
                  <a:lnTo>
                    <a:pt x="2399957" y="179946"/>
                  </a:lnTo>
                  <a:lnTo>
                    <a:pt x="2403440" y="179463"/>
                  </a:lnTo>
                  <a:lnTo>
                    <a:pt x="2406923" y="178981"/>
                  </a:lnTo>
                  <a:lnTo>
                    <a:pt x="2410406" y="178499"/>
                  </a:lnTo>
                  <a:lnTo>
                    <a:pt x="2413890" y="178017"/>
                  </a:lnTo>
                  <a:lnTo>
                    <a:pt x="2417373" y="177535"/>
                  </a:lnTo>
                  <a:lnTo>
                    <a:pt x="2420856" y="181444"/>
                  </a:lnTo>
                  <a:lnTo>
                    <a:pt x="2424339" y="180968"/>
                  </a:lnTo>
                  <a:lnTo>
                    <a:pt x="2427823" y="180491"/>
                  </a:lnTo>
                  <a:lnTo>
                    <a:pt x="2431306" y="180015"/>
                  </a:lnTo>
                  <a:lnTo>
                    <a:pt x="2434789" y="179539"/>
                  </a:lnTo>
                  <a:lnTo>
                    <a:pt x="2438272" y="179063"/>
                  </a:lnTo>
                  <a:lnTo>
                    <a:pt x="2441756" y="180399"/>
                  </a:lnTo>
                  <a:lnTo>
                    <a:pt x="2445239" y="179925"/>
                  </a:lnTo>
                  <a:lnTo>
                    <a:pt x="2448722" y="179452"/>
                  </a:lnTo>
                  <a:lnTo>
                    <a:pt x="2452205" y="178978"/>
                  </a:lnTo>
                  <a:lnTo>
                    <a:pt x="2455689" y="178505"/>
                  </a:lnTo>
                  <a:lnTo>
                    <a:pt x="2459172" y="178032"/>
                  </a:lnTo>
                  <a:lnTo>
                    <a:pt x="2462655" y="177559"/>
                  </a:lnTo>
                  <a:lnTo>
                    <a:pt x="2466138" y="179971"/>
                  </a:lnTo>
                  <a:lnTo>
                    <a:pt x="2469622" y="179502"/>
                  </a:lnTo>
                  <a:lnTo>
                    <a:pt x="2473105" y="179032"/>
                  </a:lnTo>
                  <a:lnTo>
                    <a:pt x="2476588" y="178563"/>
                  </a:lnTo>
                  <a:lnTo>
                    <a:pt x="2480071" y="178094"/>
                  </a:lnTo>
                  <a:lnTo>
                    <a:pt x="2483555" y="177625"/>
                  </a:lnTo>
                  <a:lnTo>
                    <a:pt x="2487038" y="185607"/>
                  </a:lnTo>
                  <a:lnTo>
                    <a:pt x="2490521" y="185148"/>
                  </a:lnTo>
                  <a:lnTo>
                    <a:pt x="2494004" y="184689"/>
                  </a:lnTo>
                  <a:lnTo>
                    <a:pt x="2497488" y="184230"/>
                  </a:lnTo>
                  <a:lnTo>
                    <a:pt x="2500971" y="183771"/>
                  </a:lnTo>
                  <a:lnTo>
                    <a:pt x="2504454" y="183312"/>
                  </a:lnTo>
                  <a:lnTo>
                    <a:pt x="2507937" y="182853"/>
                  </a:lnTo>
                  <a:lnTo>
                    <a:pt x="2511421" y="182395"/>
                  </a:lnTo>
                  <a:lnTo>
                    <a:pt x="2514904" y="181936"/>
                  </a:lnTo>
                  <a:lnTo>
                    <a:pt x="2518387" y="181478"/>
                  </a:lnTo>
                  <a:lnTo>
                    <a:pt x="2521870" y="181020"/>
                  </a:lnTo>
                  <a:lnTo>
                    <a:pt x="2525354" y="180562"/>
                  </a:lnTo>
                  <a:lnTo>
                    <a:pt x="2528837" y="180104"/>
                  </a:lnTo>
                  <a:lnTo>
                    <a:pt x="2532320" y="184130"/>
                  </a:lnTo>
                  <a:lnTo>
                    <a:pt x="2535803" y="183678"/>
                  </a:lnTo>
                  <a:lnTo>
                    <a:pt x="2539287" y="183225"/>
                  </a:lnTo>
                  <a:lnTo>
                    <a:pt x="2542770" y="182772"/>
                  </a:lnTo>
                  <a:lnTo>
                    <a:pt x="2546253" y="182320"/>
                  </a:lnTo>
                  <a:lnTo>
                    <a:pt x="2549736" y="181868"/>
                  </a:lnTo>
                  <a:lnTo>
                    <a:pt x="2553220" y="184140"/>
                  </a:lnTo>
                  <a:lnTo>
                    <a:pt x="2556703" y="183691"/>
                  </a:lnTo>
                  <a:lnTo>
                    <a:pt x="2560186" y="183242"/>
                  </a:lnTo>
                  <a:lnTo>
                    <a:pt x="2563669" y="182793"/>
                  </a:lnTo>
                  <a:lnTo>
                    <a:pt x="2567153" y="182344"/>
                  </a:lnTo>
                  <a:lnTo>
                    <a:pt x="2570636" y="181896"/>
                  </a:lnTo>
                  <a:lnTo>
                    <a:pt x="2574119" y="182465"/>
                  </a:lnTo>
                  <a:lnTo>
                    <a:pt x="2577602" y="182018"/>
                  </a:lnTo>
                  <a:lnTo>
                    <a:pt x="2581085" y="181571"/>
                  </a:lnTo>
                  <a:lnTo>
                    <a:pt x="2584569" y="181124"/>
                  </a:lnTo>
                  <a:lnTo>
                    <a:pt x="2588052" y="180677"/>
                  </a:lnTo>
                  <a:lnTo>
                    <a:pt x="2591535" y="180231"/>
                  </a:lnTo>
                  <a:lnTo>
                    <a:pt x="2595018" y="179784"/>
                  </a:lnTo>
                  <a:lnTo>
                    <a:pt x="2598502" y="182715"/>
                  </a:lnTo>
                  <a:lnTo>
                    <a:pt x="2601985" y="182272"/>
                  </a:lnTo>
                  <a:lnTo>
                    <a:pt x="2605468" y="181829"/>
                  </a:lnTo>
                  <a:lnTo>
                    <a:pt x="2608951" y="181387"/>
                  </a:lnTo>
                  <a:lnTo>
                    <a:pt x="2612435" y="180945"/>
                  </a:lnTo>
                  <a:lnTo>
                    <a:pt x="2615918" y="180503"/>
                  </a:lnTo>
                  <a:lnTo>
                    <a:pt x="2619401" y="183398"/>
                  </a:lnTo>
                  <a:lnTo>
                    <a:pt x="2622884" y="182959"/>
                  </a:lnTo>
                  <a:lnTo>
                    <a:pt x="2626368" y="182521"/>
                  </a:lnTo>
                  <a:lnTo>
                    <a:pt x="2629851" y="182083"/>
                  </a:lnTo>
                  <a:lnTo>
                    <a:pt x="2633334" y="181645"/>
                  </a:lnTo>
                  <a:lnTo>
                    <a:pt x="2636817" y="181207"/>
                  </a:lnTo>
                  <a:lnTo>
                    <a:pt x="2640301" y="181765"/>
                  </a:lnTo>
                  <a:lnTo>
                    <a:pt x="2643784" y="181328"/>
                  </a:lnTo>
                  <a:lnTo>
                    <a:pt x="2647267" y="180892"/>
                  </a:lnTo>
                  <a:lnTo>
                    <a:pt x="2650750" y="180455"/>
                  </a:lnTo>
                  <a:lnTo>
                    <a:pt x="2654234" y="180019"/>
                  </a:lnTo>
                  <a:lnTo>
                    <a:pt x="2657717" y="179583"/>
                  </a:lnTo>
                  <a:lnTo>
                    <a:pt x="2661200" y="179147"/>
                  </a:lnTo>
                  <a:lnTo>
                    <a:pt x="2664683" y="178746"/>
                  </a:lnTo>
                  <a:lnTo>
                    <a:pt x="2668167" y="178362"/>
                  </a:lnTo>
                  <a:lnTo>
                    <a:pt x="2671650" y="177979"/>
                  </a:lnTo>
                  <a:lnTo>
                    <a:pt x="2675133" y="177596"/>
                  </a:lnTo>
                  <a:lnTo>
                    <a:pt x="2678616" y="177213"/>
                  </a:lnTo>
                  <a:lnTo>
                    <a:pt x="2682100" y="176831"/>
                  </a:lnTo>
                  <a:lnTo>
                    <a:pt x="2685583" y="179752"/>
                  </a:lnTo>
                  <a:lnTo>
                    <a:pt x="2689066" y="179321"/>
                  </a:lnTo>
                  <a:lnTo>
                    <a:pt x="2692549" y="178890"/>
                  </a:lnTo>
                  <a:lnTo>
                    <a:pt x="2696033" y="178459"/>
                  </a:lnTo>
                  <a:lnTo>
                    <a:pt x="2699516" y="178028"/>
                  </a:lnTo>
                  <a:lnTo>
                    <a:pt x="2702999" y="177597"/>
                  </a:lnTo>
                  <a:lnTo>
                    <a:pt x="2706482" y="177166"/>
                  </a:lnTo>
                  <a:lnTo>
                    <a:pt x="2709966" y="180345"/>
                  </a:lnTo>
                  <a:lnTo>
                    <a:pt x="2713449" y="179918"/>
                  </a:lnTo>
                  <a:lnTo>
                    <a:pt x="2716932" y="179491"/>
                  </a:lnTo>
                  <a:lnTo>
                    <a:pt x="2720415" y="179065"/>
                  </a:lnTo>
                  <a:lnTo>
                    <a:pt x="2723899" y="178638"/>
                  </a:lnTo>
                  <a:lnTo>
                    <a:pt x="2727382" y="178212"/>
                  </a:lnTo>
                  <a:lnTo>
                    <a:pt x="2730865" y="178112"/>
                  </a:lnTo>
                  <a:lnTo>
                    <a:pt x="2734348" y="177686"/>
                  </a:lnTo>
                  <a:lnTo>
                    <a:pt x="2737832" y="177261"/>
                  </a:lnTo>
                  <a:lnTo>
                    <a:pt x="2741315" y="176835"/>
                  </a:lnTo>
                  <a:lnTo>
                    <a:pt x="2744798" y="176409"/>
                  </a:lnTo>
                  <a:lnTo>
                    <a:pt x="2748281" y="175984"/>
                  </a:lnTo>
                  <a:lnTo>
                    <a:pt x="2751765" y="175887"/>
                  </a:lnTo>
                  <a:lnTo>
                    <a:pt x="2755248" y="175462"/>
                  </a:lnTo>
                  <a:lnTo>
                    <a:pt x="2758731" y="175037"/>
                  </a:lnTo>
                  <a:lnTo>
                    <a:pt x="2762214" y="174613"/>
                  </a:lnTo>
                  <a:lnTo>
                    <a:pt x="2765698" y="174188"/>
                  </a:lnTo>
                  <a:lnTo>
                    <a:pt x="2769181" y="173764"/>
                  </a:lnTo>
                  <a:lnTo>
                    <a:pt x="2772664" y="173340"/>
                  </a:lnTo>
                  <a:lnTo>
                    <a:pt x="2776147" y="178124"/>
                  </a:lnTo>
                  <a:lnTo>
                    <a:pt x="2779631" y="177705"/>
                  </a:lnTo>
                  <a:lnTo>
                    <a:pt x="2783114" y="177286"/>
                  </a:lnTo>
                  <a:lnTo>
                    <a:pt x="2786597" y="176868"/>
                  </a:lnTo>
                  <a:lnTo>
                    <a:pt x="2790080" y="176449"/>
                  </a:lnTo>
                  <a:lnTo>
                    <a:pt x="2793564" y="176031"/>
                  </a:lnTo>
                  <a:lnTo>
                    <a:pt x="2797047" y="183826"/>
                  </a:lnTo>
                  <a:lnTo>
                    <a:pt x="2800530" y="183416"/>
                  </a:lnTo>
                  <a:lnTo>
                    <a:pt x="2804013" y="183006"/>
                  </a:lnTo>
                  <a:lnTo>
                    <a:pt x="2807497" y="182596"/>
                  </a:lnTo>
                  <a:lnTo>
                    <a:pt x="2810980" y="182186"/>
                  </a:lnTo>
                  <a:lnTo>
                    <a:pt x="2814463" y="181776"/>
                  </a:lnTo>
                  <a:lnTo>
                    <a:pt x="2817946" y="183222"/>
                  </a:lnTo>
                  <a:lnTo>
                    <a:pt x="2821430" y="182815"/>
                  </a:lnTo>
                  <a:lnTo>
                    <a:pt x="2824913" y="182407"/>
                  </a:lnTo>
                  <a:lnTo>
                    <a:pt x="2828396" y="182000"/>
                  </a:lnTo>
                  <a:lnTo>
                    <a:pt x="2831879" y="181592"/>
                  </a:lnTo>
                  <a:lnTo>
                    <a:pt x="2835363" y="181185"/>
                  </a:lnTo>
                  <a:lnTo>
                    <a:pt x="2838846" y="180778"/>
                  </a:lnTo>
                  <a:lnTo>
                    <a:pt x="2842329" y="183138"/>
                  </a:lnTo>
                  <a:lnTo>
                    <a:pt x="2845812" y="182734"/>
                  </a:lnTo>
                  <a:lnTo>
                    <a:pt x="2849296" y="182330"/>
                  </a:lnTo>
                  <a:lnTo>
                    <a:pt x="2852779" y="181926"/>
                  </a:lnTo>
                  <a:lnTo>
                    <a:pt x="2856262" y="181522"/>
                  </a:lnTo>
                  <a:lnTo>
                    <a:pt x="2859745" y="181118"/>
                  </a:lnTo>
                  <a:lnTo>
                    <a:pt x="2863229" y="182547"/>
                  </a:lnTo>
                  <a:lnTo>
                    <a:pt x="2866712" y="182145"/>
                  </a:lnTo>
                  <a:lnTo>
                    <a:pt x="2870195" y="181743"/>
                  </a:lnTo>
                  <a:lnTo>
                    <a:pt x="2873678" y="181341"/>
                  </a:lnTo>
                  <a:lnTo>
                    <a:pt x="2877161" y="180940"/>
                  </a:lnTo>
                  <a:lnTo>
                    <a:pt x="2880645" y="180538"/>
                  </a:lnTo>
                  <a:lnTo>
                    <a:pt x="2884128" y="180137"/>
                  </a:lnTo>
                  <a:lnTo>
                    <a:pt x="2887611" y="180956"/>
                  </a:lnTo>
                  <a:lnTo>
                    <a:pt x="2891094" y="180556"/>
                  </a:lnTo>
                  <a:lnTo>
                    <a:pt x="2894578" y="180156"/>
                  </a:lnTo>
                  <a:lnTo>
                    <a:pt x="2898061" y="179756"/>
                  </a:lnTo>
                  <a:lnTo>
                    <a:pt x="2901544" y="179356"/>
                  </a:lnTo>
                  <a:lnTo>
                    <a:pt x="2905027" y="178956"/>
                  </a:lnTo>
                  <a:lnTo>
                    <a:pt x="2908511" y="178557"/>
                  </a:lnTo>
                  <a:lnTo>
                    <a:pt x="2911994" y="178157"/>
                  </a:lnTo>
                  <a:lnTo>
                    <a:pt x="2915477" y="177758"/>
                  </a:lnTo>
                  <a:lnTo>
                    <a:pt x="2918960" y="177359"/>
                  </a:lnTo>
                  <a:lnTo>
                    <a:pt x="2922444" y="176960"/>
                  </a:lnTo>
                  <a:lnTo>
                    <a:pt x="2925927" y="176561"/>
                  </a:lnTo>
                  <a:lnTo>
                    <a:pt x="2929410" y="180117"/>
                  </a:lnTo>
                  <a:lnTo>
                    <a:pt x="2932893" y="179722"/>
                  </a:lnTo>
                  <a:lnTo>
                    <a:pt x="2936377" y="179327"/>
                  </a:lnTo>
                  <a:lnTo>
                    <a:pt x="2939860" y="178932"/>
                  </a:lnTo>
                  <a:lnTo>
                    <a:pt x="2943343" y="178537"/>
                  </a:lnTo>
                  <a:lnTo>
                    <a:pt x="2946826" y="178142"/>
                  </a:lnTo>
                  <a:lnTo>
                    <a:pt x="2950310" y="177748"/>
                  </a:lnTo>
                  <a:lnTo>
                    <a:pt x="2953793" y="180954"/>
                  </a:lnTo>
                  <a:lnTo>
                    <a:pt x="2957276" y="180563"/>
                  </a:lnTo>
                  <a:lnTo>
                    <a:pt x="2960759" y="180172"/>
                  </a:lnTo>
                  <a:lnTo>
                    <a:pt x="2964243" y="179781"/>
                  </a:lnTo>
                  <a:lnTo>
                    <a:pt x="2967726" y="179390"/>
                  </a:lnTo>
                  <a:lnTo>
                    <a:pt x="2971209" y="179000"/>
                  </a:lnTo>
                  <a:lnTo>
                    <a:pt x="2974692" y="182747"/>
                  </a:lnTo>
                  <a:lnTo>
                    <a:pt x="2978176" y="182360"/>
                  </a:lnTo>
                  <a:lnTo>
                    <a:pt x="2981659" y="181974"/>
                  </a:lnTo>
                  <a:lnTo>
                    <a:pt x="2985142" y="181587"/>
                  </a:lnTo>
                  <a:lnTo>
                    <a:pt x="2988625" y="181201"/>
                  </a:lnTo>
                  <a:lnTo>
                    <a:pt x="2992109" y="180814"/>
                  </a:lnTo>
                  <a:lnTo>
                    <a:pt x="2995592" y="187350"/>
                  </a:lnTo>
                  <a:lnTo>
                    <a:pt x="2999075" y="186970"/>
                  </a:lnTo>
                  <a:lnTo>
                    <a:pt x="3002558" y="186591"/>
                  </a:lnTo>
                  <a:lnTo>
                    <a:pt x="3006042" y="186211"/>
                  </a:lnTo>
                  <a:lnTo>
                    <a:pt x="3009525" y="185832"/>
                  </a:lnTo>
                  <a:lnTo>
                    <a:pt x="3013008" y="185452"/>
                  </a:lnTo>
                  <a:lnTo>
                    <a:pt x="3016491" y="185073"/>
                  </a:lnTo>
                  <a:lnTo>
                    <a:pt x="3019975" y="188360"/>
                  </a:lnTo>
                  <a:lnTo>
                    <a:pt x="3023458" y="187984"/>
                  </a:lnTo>
                  <a:lnTo>
                    <a:pt x="3026941" y="187609"/>
                  </a:lnTo>
                  <a:lnTo>
                    <a:pt x="3030424" y="187233"/>
                  </a:lnTo>
                  <a:lnTo>
                    <a:pt x="3033908" y="186858"/>
                  </a:lnTo>
                  <a:lnTo>
                    <a:pt x="3037391" y="186482"/>
                  </a:lnTo>
                  <a:lnTo>
                    <a:pt x="3040874" y="187226"/>
                  </a:lnTo>
                  <a:lnTo>
                    <a:pt x="3044357" y="186852"/>
                  </a:lnTo>
                  <a:lnTo>
                    <a:pt x="3047841" y="186478"/>
                  </a:lnTo>
                  <a:lnTo>
                    <a:pt x="3051324" y="186104"/>
                  </a:lnTo>
                  <a:lnTo>
                    <a:pt x="3054807" y="185730"/>
                  </a:lnTo>
                  <a:lnTo>
                    <a:pt x="3058290" y="185356"/>
                  </a:lnTo>
                  <a:lnTo>
                    <a:pt x="3061774" y="184982"/>
                  </a:lnTo>
                  <a:lnTo>
                    <a:pt x="3065257" y="184609"/>
                  </a:lnTo>
                  <a:lnTo>
                    <a:pt x="3068740" y="184235"/>
                  </a:lnTo>
                  <a:lnTo>
                    <a:pt x="3072223" y="183862"/>
                  </a:lnTo>
                  <a:lnTo>
                    <a:pt x="3075707" y="183488"/>
                  </a:lnTo>
                  <a:lnTo>
                    <a:pt x="3079190" y="183115"/>
                  </a:lnTo>
                  <a:lnTo>
                    <a:pt x="3082673" y="182742"/>
                  </a:lnTo>
                  <a:lnTo>
                    <a:pt x="3086156" y="182368"/>
                  </a:lnTo>
                  <a:lnTo>
                    <a:pt x="3089640" y="181995"/>
                  </a:lnTo>
                  <a:lnTo>
                    <a:pt x="3093123" y="181622"/>
                  </a:lnTo>
                  <a:lnTo>
                    <a:pt x="3096606" y="181250"/>
                  </a:lnTo>
                  <a:lnTo>
                    <a:pt x="3100089" y="180877"/>
                  </a:lnTo>
                  <a:lnTo>
                    <a:pt x="3103573" y="180504"/>
                  </a:lnTo>
                  <a:lnTo>
                    <a:pt x="3107056" y="181263"/>
                  </a:lnTo>
                  <a:lnTo>
                    <a:pt x="3110539" y="180892"/>
                  </a:lnTo>
                  <a:lnTo>
                    <a:pt x="3114022" y="180520"/>
                  </a:lnTo>
                  <a:lnTo>
                    <a:pt x="3117506" y="180149"/>
                  </a:lnTo>
                  <a:lnTo>
                    <a:pt x="3120989" y="179778"/>
                  </a:lnTo>
                  <a:lnTo>
                    <a:pt x="3124472" y="179406"/>
                  </a:lnTo>
                  <a:lnTo>
                    <a:pt x="3127955" y="179035"/>
                  </a:lnTo>
                  <a:lnTo>
                    <a:pt x="3131439" y="181760"/>
                  </a:lnTo>
                  <a:lnTo>
                    <a:pt x="3134922" y="181392"/>
                  </a:lnTo>
                  <a:lnTo>
                    <a:pt x="3138405" y="181024"/>
                  </a:lnTo>
                  <a:lnTo>
                    <a:pt x="3141888" y="180656"/>
                  </a:lnTo>
                  <a:lnTo>
                    <a:pt x="3145372" y="180288"/>
                  </a:lnTo>
                  <a:lnTo>
                    <a:pt x="3148855" y="179920"/>
                  </a:lnTo>
                  <a:lnTo>
                    <a:pt x="3152338" y="180113"/>
                  </a:lnTo>
                  <a:lnTo>
                    <a:pt x="3155821" y="179746"/>
                  </a:lnTo>
                  <a:lnTo>
                    <a:pt x="3159304" y="179379"/>
                  </a:lnTo>
                  <a:lnTo>
                    <a:pt x="3162788" y="179012"/>
                  </a:lnTo>
                  <a:lnTo>
                    <a:pt x="3166271" y="178645"/>
                  </a:lnTo>
                  <a:lnTo>
                    <a:pt x="3169754" y="178278"/>
                  </a:lnTo>
                  <a:lnTo>
                    <a:pt x="3173237" y="183997"/>
                  </a:lnTo>
                  <a:lnTo>
                    <a:pt x="3176721" y="183636"/>
                  </a:lnTo>
                  <a:lnTo>
                    <a:pt x="3180204" y="183274"/>
                  </a:lnTo>
                  <a:lnTo>
                    <a:pt x="3183687" y="182913"/>
                  </a:lnTo>
                  <a:lnTo>
                    <a:pt x="3187170" y="182552"/>
                  </a:lnTo>
                  <a:lnTo>
                    <a:pt x="3190654" y="182191"/>
                  </a:lnTo>
                  <a:lnTo>
                    <a:pt x="3194137" y="181830"/>
                  </a:lnTo>
                  <a:lnTo>
                    <a:pt x="3197620" y="182561"/>
                  </a:lnTo>
                  <a:lnTo>
                    <a:pt x="3201103" y="182201"/>
                  </a:lnTo>
                  <a:lnTo>
                    <a:pt x="3204587" y="181841"/>
                  </a:lnTo>
                  <a:lnTo>
                    <a:pt x="3208070" y="181481"/>
                  </a:lnTo>
                  <a:lnTo>
                    <a:pt x="3211553" y="181122"/>
                  </a:lnTo>
                  <a:lnTo>
                    <a:pt x="3215036" y="180762"/>
                  </a:lnTo>
                  <a:lnTo>
                    <a:pt x="3218520" y="181222"/>
                  </a:lnTo>
                  <a:lnTo>
                    <a:pt x="3222003" y="180863"/>
                  </a:lnTo>
                  <a:lnTo>
                    <a:pt x="3225486" y="180504"/>
                  </a:lnTo>
                  <a:lnTo>
                    <a:pt x="3228969" y="180146"/>
                  </a:lnTo>
                  <a:lnTo>
                    <a:pt x="3232453" y="179787"/>
                  </a:lnTo>
                  <a:lnTo>
                    <a:pt x="3235936" y="179429"/>
                  </a:lnTo>
                  <a:lnTo>
                    <a:pt x="3239419" y="179890"/>
                  </a:lnTo>
                  <a:lnTo>
                    <a:pt x="3242902" y="179533"/>
                  </a:lnTo>
                  <a:lnTo>
                    <a:pt x="3246386" y="179175"/>
                  </a:lnTo>
                  <a:lnTo>
                    <a:pt x="3249869" y="178818"/>
                  </a:lnTo>
                  <a:lnTo>
                    <a:pt x="3253352" y="178461"/>
                  </a:lnTo>
                  <a:lnTo>
                    <a:pt x="3256835" y="178103"/>
                  </a:lnTo>
                  <a:lnTo>
                    <a:pt x="3260319" y="177746"/>
                  </a:lnTo>
                  <a:lnTo>
                    <a:pt x="3263802" y="177937"/>
                  </a:lnTo>
                  <a:lnTo>
                    <a:pt x="3267285" y="177580"/>
                  </a:lnTo>
                  <a:lnTo>
                    <a:pt x="3270768" y="177224"/>
                  </a:lnTo>
                  <a:lnTo>
                    <a:pt x="3274252" y="176868"/>
                  </a:lnTo>
                  <a:lnTo>
                    <a:pt x="3277735" y="176511"/>
                  </a:lnTo>
                  <a:lnTo>
                    <a:pt x="3281218" y="176155"/>
                  </a:lnTo>
                  <a:lnTo>
                    <a:pt x="3284701" y="182279"/>
                  </a:lnTo>
                  <a:lnTo>
                    <a:pt x="3288185" y="181929"/>
                  </a:lnTo>
                  <a:lnTo>
                    <a:pt x="3291668" y="181578"/>
                  </a:lnTo>
                  <a:lnTo>
                    <a:pt x="3295151" y="181228"/>
                  </a:lnTo>
                  <a:lnTo>
                    <a:pt x="3298634" y="180878"/>
                  </a:lnTo>
                  <a:lnTo>
                    <a:pt x="3302118" y="180527"/>
                  </a:lnTo>
                  <a:lnTo>
                    <a:pt x="3305601" y="180177"/>
                  </a:lnTo>
                  <a:lnTo>
                    <a:pt x="3309084" y="185608"/>
                  </a:lnTo>
                  <a:lnTo>
                    <a:pt x="3312567" y="185263"/>
                  </a:lnTo>
                  <a:lnTo>
                    <a:pt x="3316051" y="184918"/>
                  </a:lnTo>
                  <a:lnTo>
                    <a:pt x="3319534" y="184572"/>
                  </a:lnTo>
                  <a:lnTo>
                    <a:pt x="3323017" y="184227"/>
                  </a:lnTo>
                  <a:lnTo>
                    <a:pt x="3326500" y="183882"/>
                  </a:lnTo>
                  <a:lnTo>
                    <a:pt x="3329984" y="185606"/>
                  </a:lnTo>
                  <a:lnTo>
                    <a:pt x="3333467" y="185263"/>
                  </a:lnTo>
                  <a:lnTo>
                    <a:pt x="3336950" y="184920"/>
                  </a:lnTo>
                  <a:lnTo>
                    <a:pt x="3340433" y="184577"/>
                  </a:lnTo>
                  <a:lnTo>
                    <a:pt x="3343917" y="184234"/>
                  </a:lnTo>
                  <a:lnTo>
                    <a:pt x="3347400" y="183891"/>
                  </a:lnTo>
                  <a:lnTo>
                    <a:pt x="3350883" y="183807"/>
                  </a:lnTo>
                  <a:lnTo>
                    <a:pt x="3354366" y="183464"/>
                  </a:lnTo>
                  <a:lnTo>
                    <a:pt x="3357850" y="183122"/>
                  </a:lnTo>
                  <a:lnTo>
                    <a:pt x="3361333" y="182780"/>
                  </a:lnTo>
                  <a:lnTo>
                    <a:pt x="3364816" y="182437"/>
                  </a:lnTo>
                  <a:lnTo>
                    <a:pt x="3368299" y="182095"/>
                  </a:lnTo>
                  <a:lnTo>
                    <a:pt x="3371783" y="181753"/>
                  </a:lnTo>
                  <a:lnTo>
                    <a:pt x="3375266" y="183475"/>
                  </a:lnTo>
                  <a:lnTo>
                    <a:pt x="3378749" y="183135"/>
                  </a:lnTo>
                  <a:lnTo>
                    <a:pt x="3382232" y="182795"/>
                  </a:lnTo>
                  <a:lnTo>
                    <a:pt x="3385716" y="182455"/>
                  </a:lnTo>
                  <a:lnTo>
                    <a:pt x="3389199" y="182115"/>
                  </a:lnTo>
                  <a:lnTo>
                    <a:pt x="3392682" y="181775"/>
                  </a:lnTo>
                  <a:lnTo>
                    <a:pt x="3396165" y="189012"/>
                  </a:lnTo>
                  <a:lnTo>
                    <a:pt x="3399649" y="188678"/>
                  </a:lnTo>
                  <a:lnTo>
                    <a:pt x="3403132" y="188345"/>
                  </a:lnTo>
                  <a:lnTo>
                    <a:pt x="3406615" y="188011"/>
                  </a:lnTo>
                  <a:lnTo>
                    <a:pt x="3410098" y="187678"/>
                  </a:lnTo>
                  <a:lnTo>
                    <a:pt x="3413582" y="187344"/>
                  </a:lnTo>
                  <a:lnTo>
                    <a:pt x="3417065" y="190215"/>
                  </a:lnTo>
                  <a:lnTo>
                    <a:pt x="3420548" y="189884"/>
                  </a:lnTo>
                  <a:lnTo>
                    <a:pt x="3424031" y="189553"/>
                  </a:lnTo>
                  <a:lnTo>
                    <a:pt x="3427515" y="189223"/>
                  </a:lnTo>
                  <a:lnTo>
                    <a:pt x="3430998" y="188893"/>
                  </a:lnTo>
                  <a:lnTo>
                    <a:pt x="3434481" y="188562"/>
                  </a:lnTo>
                  <a:lnTo>
                    <a:pt x="3437964" y="188232"/>
                  </a:lnTo>
                  <a:lnTo>
                    <a:pt x="3441447" y="189613"/>
                  </a:lnTo>
                  <a:lnTo>
                    <a:pt x="3444931" y="189284"/>
                  </a:lnTo>
                  <a:lnTo>
                    <a:pt x="3448414" y="188956"/>
                  </a:lnTo>
                  <a:lnTo>
                    <a:pt x="3451897" y="188627"/>
                  </a:lnTo>
                  <a:lnTo>
                    <a:pt x="3455380" y="188299"/>
                  </a:lnTo>
                  <a:lnTo>
                    <a:pt x="3458864" y="187970"/>
                  </a:lnTo>
                  <a:lnTo>
                    <a:pt x="3462347" y="189103"/>
                  </a:lnTo>
                  <a:lnTo>
                    <a:pt x="3465830" y="188776"/>
                  </a:lnTo>
                  <a:lnTo>
                    <a:pt x="3469313" y="188448"/>
                  </a:lnTo>
                  <a:lnTo>
                    <a:pt x="3472797" y="188121"/>
                  </a:lnTo>
                  <a:lnTo>
                    <a:pt x="3476280" y="187794"/>
                  </a:lnTo>
                  <a:lnTo>
                    <a:pt x="3479763" y="187468"/>
                  </a:lnTo>
                  <a:lnTo>
                    <a:pt x="3483246" y="187141"/>
                  </a:lnTo>
                  <a:lnTo>
                    <a:pt x="3483246" y="187384"/>
                  </a:lnTo>
                  <a:lnTo>
                    <a:pt x="3483246" y="187627"/>
                  </a:lnTo>
                  <a:lnTo>
                    <a:pt x="3483246" y="187870"/>
                  </a:lnTo>
                  <a:lnTo>
                    <a:pt x="3483246" y="18811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187972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AUC:0.132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AUC:0.132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142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AUC:0.111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AUC:0.119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AUC:0.102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57877" y="1641333"/>
            <a:ext cx="49399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HDL cholesterol 10% and under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098684"/>
              <a:ext cx="3483246" cy="1453382"/>
            </a:xfrm>
            <a:custGeom>
              <a:avLst/>
              <a:gdLst/>
              <a:ahLst/>
              <a:cxnLst/>
              <a:rect l="0" t="0" r="0" b="0"/>
              <a:pathLst>
                <a:path w="3483246" h="1453382">
                  <a:moveTo>
                    <a:pt x="0" y="1453382"/>
                  </a:moveTo>
                  <a:lnTo>
                    <a:pt x="3483" y="535118"/>
                  </a:lnTo>
                  <a:lnTo>
                    <a:pt x="6966" y="0"/>
                  </a:lnTo>
                  <a:lnTo>
                    <a:pt x="10449" y="265006"/>
                  </a:lnTo>
                  <a:lnTo>
                    <a:pt x="13932" y="162489"/>
                  </a:lnTo>
                  <a:lnTo>
                    <a:pt x="17416" y="92026"/>
                  </a:lnTo>
                  <a:lnTo>
                    <a:pt x="20899" y="535118"/>
                  </a:lnTo>
                  <a:lnTo>
                    <a:pt x="24382" y="427163"/>
                  </a:lnTo>
                  <a:lnTo>
                    <a:pt x="27865" y="327929"/>
                  </a:lnTo>
                  <a:lnTo>
                    <a:pt x="31349" y="236399"/>
                  </a:lnTo>
                  <a:lnTo>
                    <a:pt x="34832" y="151710"/>
                  </a:lnTo>
                  <a:lnTo>
                    <a:pt x="38315" y="73122"/>
                  </a:lnTo>
                  <a:lnTo>
                    <a:pt x="41798" y="327929"/>
                  </a:lnTo>
                  <a:lnTo>
                    <a:pt x="45282" y="266109"/>
                  </a:lnTo>
                  <a:lnTo>
                    <a:pt x="48765" y="363481"/>
                  </a:lnTo>
                  <a:lnTo>
                    <a:pt x="52248" y="323510"/>
                  </a:lnTo>
                  <a:lnTo>
                    <a:pt x="55731" y="286050"/>
                  </a:lnTo>
                  <a:lnTo>
                    <a:pt x="59215" y="250873"/>
                  </a:lnTo>
                  <a:lnTo>
                    <a:pt x="62698" y="217775"/>
                  </a:lnTo>
                  <a:lnTo>
                    <a:pt x="66181" y="186578"/>
                  </a:lnTo>
                  <a:lnTo>
                    <a:pt x="69664" y="331977"/>
                  </a:lnTo>
                  <a:lnTo>
                    <a:pt x="73148" y="303668"/>
                  </a:lnTo>
                  <a:lnTo>
                    <a:pt x="76631" y="276662"/>
                  </a:lnTo>
                  <a:lnTo>
                    <a:pt x="80114" y="250873"/>
                  </a:lnTo>
                  <a:lnTo>
                    <a:pt x="83597" y="226219"/>
                  </a:lnTo>
                  <a:lnTo>
                    <a:pt x="87081" y="202628"/>
                  </a:lnTo>
                  <a:lnTo>
                    <a:pt x="90564" y="202724"/>
                  </a:lnTo>
                  <a:lnTo>
                    <a:pt x="94047" y="206287"/>
                  </a:lnTo>
                  <a:lnTo>
                    <a:pt x="97530" y="209046"/>
                  </a:lnTo>
                  <a:lnTo>
                    <a:pt x="101014" y="204442"/>
                  </a:lnTo>
                  <a:lnTo>
                    <a:pt x="104497" y="200114"/>
                  </a:lnTo>
                  <a:lnTo>
                    <a:pt x="107980" y="196037"/>
                  </a:lnTo>
                  <a:lnTo>
                    <a:pt x="111463" y="192191"/>
                  </a:lnTo>
                  <a:lnTo>
                    <a:pt x="114947" y="188557"/>
                  </a:lnTo>
                  <a:lnTo>
                    <a:pt x="118430" y="181847"/>
                  </a:lnTo>
                  <a:lnTo>
                    <a:pt x="121913" y="171965"/>
                  </a:lnTo>
                  <a:lnTo>
                    <a:pt x="125396" y="162489"/>
                  </a:lnTo>
                  <a:lnTo>
                    <a:pt x="128880" y="248942"/>
                  </a:lnTo>
                  <a:lnTo>
                    <a:pt x="132363" y="230673"/>
                  </a:lnTo>
                  <a:lnTo>
                    <a:pt x="135846" y="212821"/>
                  </a:lnTo>
                  <a:lnTo>
                    <a:pt x="139329" y="195372"/>
                  </a:lnTo>
                  <a:lnTo>
                    <a:pt x="142813" y="178313"/>
                  </a:lnTo>
                  <a:lnTo>
                    <a:pt x="146296" y="161630"/>
                  </a:lnTo>
                  <a:lnTo>
                    <a:pt x="149779" y="145311"/>
                  </a:lnTo>
                  <a:lnTo>
                    <a:pt x="153262" y="129345"/>
                  </a:lnTo>
                  <a:lnTo>
                    <a:pt x="156746" y="113720"/>
                  </a:lnTo>
                  <a:lnTo>
                    <a:pt x="160229" y="98425"/>
                  </a:lnTo>
                  <a:lnTo>
                    <a:pt x="163712" y="83450"/>
                  </a:lnTo>
                  <a:lnTo>
                    <a:pt x="167195" y="157346"/>
                  </a:lnTo>
                  <a:lnTo>
                    <a:pt x="170679" y="140523"/>
                  </a:lnTo>
                  <a:lnTo>
                    <a:pt x="174162" y="123955"/>
                  </a:lnTo>
                  <a:lnTo>
                    <a:pt x="177645" y="107639"/>
                  </a:lnTo>
                  <a:lnTo>
                    <a:pt x="181128" y="91568"/>
                  </a:lnTo>
                  <a:lnTo>
                    <a:pt x="184612" y="75738"/>
                  </a:lnTo>
                  <a:lnTo>
                    <a:pt x="188095" y="97508"/>
                  </a:lnTo>
                  <a:lnTo>
                    <a:pt x="191578" y="92026"/>
                  </a:lnTo>
                  <a:lnTo>
                    <a:pt x="195061" y="117853"/>
                  </a:lnTo>
                  <a:lnTo>
                    <a:pt x="198545" y="147645"/>
                  </a:lnTo>
                  <a:lnTo>
                    <a:pt x="202028" y="175174"/>
                  </a:lnTo>
                  <a:lnTo>
                    <a:pt x="205511" y="205872"/>
                  </a:lnTo>
                  <a:lnTo>
                    <a:pt x="208994" y="243483"/>
                  </a:lnTo>
                  <a:lnTo>
                    <a:pt x="212478" y="277765"/>
                  </a:lnTo>
                  <a:lnTo>
                    <a:pt x="215961" y="299095"/>
                  </a:lnTo>
                  <a:lnTo>
                    <a:pt x="219444" y="311007"/>
                  </a:lnTo>
                  <a:lnTo>
                    <a:pt x="222927" y="322314"/>
                  </a:lnTo>
                  <a:lnTo>
                    <a:pt x="226411" y="322512"/>
                  </a:lnTo>
                  <a:lnTo>
                    <a:pt x="229894" y="319275"/>
                  </a:lnTo>
                  <a:lnTo>
                    <a:pt x="233377" y="316117"/>
                  </a:lnTo>
                  <a:lnTo>
                    <a:pt x="236860" y="313036"/>
                  </a:lnTo>
                  <a:lnTo>
                    <a:pt x="240344" y="310027"/>
                  </a:lnTo>
                  <a:lnTo>
                    <a:pt x="243827" y="338565"/>
                  </a:lnTo>
                  <a:lnTo>
                    <a:pt x="247310" y="347911"/>
                  </a:lnTo>
                  <a:lnTo>
                    <a:pt x="250793" y="356849"/>
                  </a:lnTo>
                  <a:lnTo>
                    <a:pt x="254277" y="361908"/>
                  </a:lnTo>
                  <a:lnTo>
                    <a:pt x="257760" y="361023"/>
                  </a:lnTo>
                  <a:lnTo>
                    <a:pt x="261243" y="360160"/>
                  </a:lnTo>
                  <a:lnTo>
                    <a:pt x="264726" y="359318"/>
                  </a:lnTo>
                  <a:lnTo>
                    <a:pt x="268210" y="358498"/>
                  </a:lnTo>
                  <a:lnTo>
                    <a:pt x="271693" y="357697"/>
                  </a:lnTo>
                  <a:lnTo>
                    <a:pt x="275176" y="353463"/>
                  </a:lnTo>
                  <a:lnTo>
                    <a:pt x="278659" y="348373"/>
                  </a:lnTo>
                  <a:lnTo>
                    <a:pt x="282143" y="343364"/>
                  </a:lnTo>
                  <a:lnTo>
                    <a:pt x="285626" y="338433"/>
                  </a:lnTo>
                  <a:lnTo>
                    <a:pt x="289109" y="333579"/>
                  </a:lnTo>
                  <a:lnTo>
                    <a:pt x="292592" y="328799"/>
                  </a:lnTo>
                  <a:lnTo>
                    <a:pt x="296075" y="324092"/>
                  </a:lnTo>
                  <a:lnTo>
                    <a:pt x="299559" y="319456"/>
                  </a:lnTo>
                  <a:lnTo>
                    <a:pt x="303042" y="314890"/>
                  </a:lnTo>
                  <a:lnTo>
                    <a:pt x="306525" y="310392"/>
                  </a:lnTo>
                  <a:lnTo>
                    <a:pt x="310008" y="305961"/>
                  </a:lnTo>
                  <a:lnTo>
                    <a:pt x="313492" y="320888"/>
                  </a:lnTo>
                  <a:lnTo>
                    <a:pt x="316975" y="328620"/>
                  </a:lnTo>
                  <a:lnTo>
                    <a:pt x="320458" y="336084"/>
                  </a:lnTo>
                  <a:lnTo>
                    <a:pt x="323941" y="331930"/>
                  </a:lnTo>
                  <a:lnTo>
                    <a:pt x="327425" y="325338"/>
                  </a:lnTo>
                  <a:lnTo>
                    <a:pt x="330908" y="318810"/>
                  </a:lnTo>
                  <a:lnTo>
                    <a:pt x="334391" y="312344"/>
                  </a:lnTo>
                  <a:lnTo>
                    <a:pt x="337874" y="305940"/>
                  </a:lnTo>
                  <a:lnTo>
                    <a:pt x="341358" y="299596"/>
                  </a:lnTo>
                  <a:lnTo>
                    <a:pt x="344841" y="293312"/>
                  </a:lnTo>
                  <a:lnTo>
                    <a:pt x="348324" y="287087"/>
                  </a:lnTo>
                  <a:lnTo>
                    <a:pt x="351807" y="280921"/>
                  </a:lnTo>
                  <a:lnTo>
                    <a:pt x="355291" y="274811"/>
                  </a:lnTo>
                  <a:lnTo>
                    <a:pt x="358774" y="268758"/>
                  </a:lnTo>
                  <a:lnTo>
                    <a:pt x="362257" y="262760"/>
                  </a:lnTo>
                  <a:lnTo>
                    <a:pt x="365740" y="256818"/>
                  </a:lnTo>
                  <a:lnTo>
                    <a:pt x="369224" y="250930"/>
                  </a:lnTo>
                  <a:lnTo>
                    <a:pt x="372707" y="251533"/>
                  </a:lnTo>
                  <a:lnTo>
                    <a:pt x="376190" y="253202"/>
                  </a:lnTo>
                  <a:lnTo>
                    <a:pt x="379673" y="254835"/>
                  </a:lnTo>
                  <a:lnTo>
                    <a:pt x="383157" y="256434"/>
                  </a:lnTo>
                  <a:lnTo>
                    <a:pt x="386640" y="258000"/>
                  </a:lnTo>
                  <a:lnTo>
                    <a:pt x="390123" y="259535"/>
                  </a:lnTo>
                  <a:lnTo>
                    <a:pt x="393606" y="261038"/>
                  </a:lnTo>
                  <a:lnTo>
                    <a:pt x="397090" y="262511"/>
                  </a:lnTo>
                  <a:lnTo>
                    <a:pt x="400573" y="270073"/>
                  </a:lnTo>
                  <a:lnTo>
                    <a:pt x="404056" y="283965"/>
                  </a:lnTo>
                  <a:lnTo>
                    <a:pt x="407539" y="297305"/>
                  </a:lnTo>
                  <a:lnTo>
                    <a:pt x="411023" y="299185"/>
                  </a:lnTo>
                  <a:lnTo>
                    <a:pt x="414506" y="295904"/>
                  </a:lnTo>
                  <a:lnTo>
                    <a:pt x="417989" y="292660"/>
                  </a:lnTo>
                  <a:lnTo>
                    <a:pt x="421472" y="289452"/>
                  </a:lnTo>
                  <a:lnTo>
                    <a:pt x="424956" y="286279"/>
                  </a:lnTo>
                  <a:lnTo>
                    <a:pt x="428439" y="283140"/>
                  </a:lnTo>
                  <a:lnTo>
                    <a:pt x="431922" y="280036"/>
                  </a:lnTo>
                  <a:lnTo>
                    <a:pt x="435405" y="276965"/>
                  </a:lnTo>
                  <a:lnTo>
                    <a:pt x="438889" y="273927"/>
                  </a:lnTo>
                  <a:lnTo>
                    <a:pt x="442372" y="270922"/>
                  </a:lnTo>
                  <a:lnTo>
                    <a:pt x="445855" y="267948"/>
                  </a:lnTo>
                  <a:lnTo>
                    <a:pt x="449338" y="265964"/>
                  </a:lnTo>
                  <a:lnTo>
                    <a:pt x="452822" y="264925"/>
                  </a:lnTo>
                  <a:lnTo>
                    <a:pt x="456305" y="263900"/>
                  </a:lnTo>
                  <a:lnTo>
                    <a:pt x="459788" y="262889"/>
                  </a:lnTo>
                  <a:lnTo>
                    <a:pt x="463271" y="261891"/>
                  </a:lnTo>
                  <a:lnTo>
                    <a:pt x="466755" y="260906"/>
                  </a:lnTo>
                  <a:lnTo>
                    <a:pt x="470238" y="259935"/>
                  </a:lnTo>
                  <a:lnTo>
                    <a:pt x="473721" y="258976"/>
                  </a:lnTo>
                  <a:lnTo>
                    <a:pt x="477204" y="258030"/>
                  </a:lnTo>
                  <a:lnTo>
                    <a:pt x="480688" y="257095"/>
                  </a:lnTo>
                  <a:lnTo>
                    <a:pt x="484171" y="256173"/>
                  </a:lnTo>
                  <a:lnTo>
                    <a:pt x="487654" y="255263"/>
                  </a:lnTo>
                  <a:lnTo>
                    <a:pt x="491137" y="254364"/>
                  </a:lnTo>
                  <a:lnTo>
                    <a:pt x="494621" y="253477"/>
                  </a:lnTo>
                  <a:lnTo>
                    <a:pt x="498104" y="251659"/>
                  </a:lnTo>
                  <a:lnTo>
                    <a:pt x="501587" y="249066"/>
                  </a:lnTo>
                  <a:lnTo>
                    <a:pt x="505070" y="246498"/>
                  </a:lnTo>
                  <a:lnTo>
                    <a:pt x="508554" y="243955"/>
                  </a:lnTo>
                  <a:lnTo>
                    <a:pt x="512037" y="241436"/>
                  </a:lnTo>
                  <a:lnTo>
                    <a:pt x="515520" y="238940"/>
                  </a:lnTo>
                  <a:lnTo>
                    <a:pt x="519003" y="236468"/>
                  </a:lnTo>
                  <a:lnTo>
                    <a:pt x="522487" y="234019"/>
                  </a:lnTo>
                  <a:lnTo>
                    <a:pt x="525970" y="233887"/>
                  </a:lnTo>
                  <a:lnTo>
                    <a:pt x="529453" y="245416"/>
                  </a:lnTo>
                  <a:lnTo>
                    <a:pt x="532936" y="256583"/>
                  </a:lnTo>
                  <a:lnTo>
                    <a:pt x="536420" y="262875"/>
                  </a:lnTo>
                  <a:lnTo>
                    <a:pt x="539903" y="261317"/>
                  </a:lnTo>
                  <a:lnTo>
                    <a:pt x="543386" y="259776"/>
                  </a:lnTo>
                  <a:lnTo>
                    <a:pt x="546869" y="258250"/>
                  </a:lnTo>
                  <a:lnTo>
                    <a:pt x="550353" y="256740"/>
                  </a:lnTo>
                  <a:lnTo>
                    <a:pt x="553836" y="255245"/>
                  </a:lnTo>
                  <a:lnTo>
                    <a:pt x="557319" y="253765"/>
                  </a:lnTo>
                  <a:lnTo>
                    <a:pt x="560802" y="252300"/>
                  </a:lnTo>
                  <a:lnTo>
                    <a:pt x="564286" y="250849"/>
                  </a:lnTo>
                  <a:lnTo>
                    <a:pt x="567769" y="252351"/>
                  </a:lnTo>
                  <a:lnTo>
                    <a:pt x="571252" y="253863"/>
                  </a:lnTo>
                  <a:lnTo>
                    <a:pt x="574735" y="255354"/>
                  </a:lnTo>
                  <a:lnTo>
                    <a:pt x="578218" y="256823"/>
                  </a:lnTo>
                  <a:lnTo>
                    <a:pt x="581702" y="258271"/>
                  </a:lnTo>
                  <a:lnTo>
                    <a:pt x="585185" y="257806"/>
                  </a:lnTo>
                  <a:lnTo>
                    <a:pt x="588668" y="254538"/>
                  </a:lnTo>
                  <a:lnTo>
                    <a:pt x="592151" y="251292"/>
                  </a:lnTo>
                  <a:lnTo>
                    <a:pt x="595635" y="248065"/>
                  </a:lnTo>
                  <a:lnTo>
                    <a:pt x="599118" y="244860"/>
                  </a:lnTo>
                  <a:lnTo>
                    <a:pt x="602601" y="241674"/>
                  </a:lnTo>
                  <a:lnTo>
                    <a:pt x="606084" y="238509"/>
                  </a:lnTo>
                  <a:lnTo>
                    <a:pt x="609568" y="235364"/>
                  </a:lnTo>
                  <a:lnTo>
                    <a:pt x="613051" y="232238"/>
                  </a:lnTo>
                  <a:lnTo>
                    <a:pt x="616534" y="229132"/>
                  </a:lnTo>
                  <a:lnTo>
                    <a:pt x="620017" y="226045"/>
                  </a:lnTo>
                  <a:lnTo>
                    <a:pt x="623501" y="222977"/>
                  </a:lnTo>
                  <a:lnTo>
                    <a:pt x="626984" y="219928"/>
                  </a:lnTo>
                  <a:lnTo>
                    <a:pt x="630467" y="216898"/>
                  </a:lnTo>
                  <a:lnTo>
                    <a:pt x="633950" y="213887"/>
                  </a:lnTo>
                  <a:lnTo>
                    <a:pt x="637434" y="210894"/>
                  </a:lnTo>
                  <a:lnTo>
                    <a:pt x="640917" y="207919"/>
                  </a:lnTo>
                  <a:lnTo>
                    <a:pt x="644400" y="204963"/>
                  </a:lnTo>
                  <a:lnTo>
                    <a:pt x="647883" y="202024"/>
                  </a:lnTo>
                  <a:lnTo>
                    <a:pt x="651367" y="199103"/>
                  </a:lnTo>
                  <a:lnTo>
                    <a:pt x="654850" y="198611"/>
                  </a:lnTo>
                  <a:lnTo>
                    <a:pt x="658333" y="198549"/>
                  </a:lnTo>
                  <a:lnTo>
                    <a:pt x="661816" y="198487"/>
                  </a:lnTo>
                  <a:lnTo>
                    <a:pt x="665300" y="198426"/>
                  </a:lnTo>
                  <a:lnTo>
                    <a:pt x="668783" y="198366"/>
                  </a:lnTo>
                  <a:lnTo>
                    <a:pt x="672266" y="198306"/>
                  </a:lnTo>
                  <a:lnTo>
                    <a:pt x="675749" y="198247"/>
                  </a:lnTo>
                  <a:lnTo>
                    <a:pt x="679233" y="198189"/>
                  </a:lnTo>
                  <a:lnTo>
                    <a:pt x="682716" y="198131"/>
                  </a:lnTo>
                  <a:lnTo>
                    <a:pt x="686199" y="198074"/>
                  </a:lnTo>
                  <a:lnTo>
                    <a:pt x="689682" y="198017"/>
                  </a:lnTo>
                  <a:lnTo>
                    <a:pt x="693166" y="201410"/>
                  </a:lnTo>
                  <a:lnTo>
                    <a:pt x="696649" y="206380"/>
                  </a:lnTo>
                  <a:lnTo>
                    <a:pt x="700132" y="211262"/>
                  </a:lnTo>
                  <a:lnTo>
                    <a:pt x="703615" y="216058"/>
                  </a:lnTo>
                  <a:lnTo>
                    <a:pt x="707099" y="220770"/>
                  </a:lnTo>
                  <a:lnTo>
                    <a:pt x="710582" y="225591"/>
                  </a:lnTo>
                  <a:lnTo>
                    <a:pt x="714065" y="232232"/>
                  </a:lnTo>
                  <a:lnTo>
                    <a:pt x="717548" y="238739"/>
                  </a:lnTo>
                  <a:lnTo>
                    <a:pt x="721032" y="245114"/>
                  </a:lnTo>
                  <a:lnTo>
                    <a:pt x="724515" y="251363"/>
                  </a:lnTo>
                  <a:lnTo>
                    <a:pt x="727998" y="257489"/>
                  </a:lnTo>
                  <a:lnTo>
                    <a:pt x="731481" y="263494"/>
                  </a:lnTo>
                  <a:lnTo>
                    <a:pt x="734965" y="269384"/>
                  </a:lnTo>
                  <a:lnTo>
                    <a:pt x="738448" y="275161"/>
                  </a:lnTo>
                  <a:lnTo>
                    <a:pt x="741931" y="275811"/>
                  </a:lnTo>
                  <a:lnTo>
                    <a:pt x="745414" y="274399"/>
                  </a:lnTo>
                  <a:lnTo>
                    <a:pt x="748898" y="272997"/>
                  </a:lnTo>
                  <a:lnTo>
                    <a:pt x="752381" y="271605"/>
                  </a:lnTo>
                  <a:lnTo>
                    <a:pt x="755864" y="270222"/>
                  </a:lnTo>
                  <a:lnTo>
                    <a:pt x="759347" y="268849"/>
                  </a:lnTo>
                  <a:lnTo>
                    <a:pt x="762831" y="267485"/>
                  </a:lnTo>
                  <a:lnTo>
                    <a:pt x="766314" y="266131"/>
                  </a:lnTo>
                  <a:lnTo>
                    <a:pt x="769797" y="264786"/>
                  </a:lnTo>
                  <a:lnTo>
                    <a:pt x="773280" y="263449"/>
                  </a:lnTo>
                  <a:lnTo>
                    <a:pt x="776764" y="262122"/>
                  </a:lnTo>
                  <a:lnTo>
                    <a:pt x="780247" y="260804"/>
                  </a:lnTo>
                  <a:lnTo>
                    <a:pt x="783730" y="259495"/>
                  </a:lnTo>
                  <a:lnTo>
                    <a:pt x="787213" y="258194"/>
                  </a:lnTo>
                  <a:lnTo>
                    <a:pt x="790697" y="265317"/>
                  </a:lnTo>
                  <a:lnTo>
                    <a:pt x="794180" y="275132"/>
                  </a:lnTo>
                  <a:lnTo>
                    <a:pt x="797663" y="284702"/>
                  </a:lnTo>
                  <a:lnTo>
                    <a:pt x="801146" y="294036"/>
                  </a:lnTo>
                  <a:lnTo>
                    <a:pt x="804630" y="303144"/>
                  </a:lnTo>
                  <a:lnTo>
                    <a:pt x="808113" y="314424"/>
                  </a:lnTo>
                  <a:lnTo>
                    <a:pt x="811596" y="337816"/>
                  </a:lnTo>
                  <a:lnTo>
                    <a:pt x="815079" y="360078"/>
                  </a:lnTo>
                  <a:lnTo>
                    <a:pt x="818563" y="373415"/>
                  </a:lnTo>
                  <a:lnTo>
                    <a:pt x="822046" y="372622"/>
                  </a:lnTo>
                  <a:lnTo>
                    <a:pt x="825529" y="371834"/>
                  </a:lnTo>
                  <a:lnTo>
                    <a:pt x="829012" y="371052"/>
                  </a:lnTo>
                  <a:lnTo>
                    <a:pt x="832496" y="370275"/>
                  </a:lnTo>
                  <a:lnTo>
                    <a:pt x="835979" y="369504"/>
                  </a:lnTo>
                  <a:lnTo>
                    <a:pt x="839462" y="368738"/>
                  </a:lnTo>
                  <a:lnTo>
                    <a:pt x="842945" y="367977"/>
                  </a:lnTo>
                  <a:lnTo>
                    <a:pt x="846429" y="367221"/>
                  </a:lnTo>
                  <a:lnTo>
                    <a:pt x="849912" y="366471"/>
                  </a:lnTo>
                  <a:lnTo>
                    <a:pt x="853395" y="365725"/>
                  </a:lnTo>
                  <a:lnTo>
                    <a:pt x="856878" y="364985"/>
                  </a:lnTo>
                  <a:lnTo>
                    <a:pt x="860361" y="364250"/>
                  </a:lnTo>
                  <a:lnTo>
                    <a:pt x="863845" y="363519"/>
                  </a:lnTo>
                  <a:lnTo>
                    <a:pt x="867328" y="362794"/>
                  </a:lnTo>
                  <a:lnTo>
                    <a:pt x="870811" y="362073"/>
                  </a:lnTo>
                  <a:lnTo>
                    <a:pt x="874294" y="361357"/>
                  </a:lnTo>
                  <a:lnTo>
                    <a:pt x="877778" y="364191"/>
                  </a:lnTo>
                  <a:lnTo>
                    <a:pt x="881261" y="369286"/>
                  </a:lnTo>
                  <a:lnTo>
                    <a:pt x="884744" y="374293"/>
                  </a:lnTo>
                  <a:lnTo>
                    <a:pt x="888227" y="376578"/>
                  </a:lnTo>
                  <a:lnTo>
                    <a:pt x="891711" y="378221"/>
                  </a:lnTo>
                  <a:lnTo>
                    <a:pt x="895194" y="379846"/>
                  </a:lnTo>
                  <a:lnTo>
                    <a:pt x="898677" y="381453"/>
                  </a:lnTo>
                  <a:lnTo>
                    <a:pt x="902160" y="383044"/>
                  </a:lnTo>
                  <a:lnTo>
                    <a:pt x="905644" y="384617"/>
                  </a:lnTo>
                  <a:lnTo>
                    <a:pt x="909127" y="386174"/>
                  </a:lnTo>
                  <a:lnTo>
                    <a:pt x="912610" y="387714"/>
                  </a:lnTo>
                  <a:lnTo>
                    <a:pt x="916093" y="389239"/>
                  </a:lnTo>
                  <a:lnTo>
                    <a:pt x="919577" y="390747"/>
                  </a:lnTo>
                  <a:lnTo>
                    <a:pt x="923060" y="392240"/>
                  </a:lnTo>
                  <a:lnTo>
                    <a:pt x="926543" y="392017"/>
                  </a:lnTo>
                  <a:lnTo>
                    <a:pt x="930026" y="390826"/>
                  </a:lnTo>
                  <a:lnTo>
                    <a:pt x="933510" y="389642"/>
                  </a:lnTo>
                  <a:lnTo>
                    <a:pt x="936993" y="388464"/>
                  </a:lnTo>
                  <a:lnTo>
                    <a:pt x="940476" y="387292"/>
                  </a:lnTo>
                  <a:lnTo>
                    <a:pt x="943959" y="386126"/>
                  </a:lnTo>
                  <a:lnTo>
                    <a:pt x="947443" y="384966"/>
                  </a:lnTo>
                  <a:lnTo>
                    <a:pt x="950926" y="383812"/>
                  </a:lnTo>
                  <a:lnTo>
                    <a:pt x="954409" y="382664"/>
                  </a:lnTo>
                  <a:lnTo>
                    <a:pt x="957892" y="381522"/>
                  </a:lnTo>
                  <a:lnTo>
                    <a:pt x="961376" y="380386"/>
                  </a:lnTo>
                  <a:lnTo>
                    <a:pt x="964859" y="379255"/>
                  </a:lnTo>
                  <a:lnTo>
                    <a:pt x="968342" y="378131"/>
                  </a:lnTo>
                  <a:lnTo>
                    <a:pt x="971825" y="377012"/>
                  </a:lnTo>
                  <a:lnTo>
                    <a:pt x="975309" y="375899"/>
                  </a:lnTo>
                  <a:lnTo>
                    <a:pt x="978792" y="374791"/>
                  </a:lnTo>
                  <a:lnTo>
                    <a:pt x="982275" y="373689"/>
                  </a:lnTo>
                  <a:lnTo>
                    <a:pt x="985758" y="372593"/>
                  </a:lnTo>
                  <a:lnTo>
                    <a:pt x="989242" y="371502"/>
                  </a:lnTo>
                  <a:lnTo>
                    <a:pt x="992725" y="370417"/>
                  </a:lnTo>
                  <a:lnTo>
                    <a:pt x="996208" y="369337"/>
                  </a:lnTo>
                  <a:lnTo>
                    <a:pt x="999691" y="368262"/>
                  </a:lnTo>
                  <a:lnTo>
                    <a:pt x="1003175" y="367193"/>
                  </a:lnTo>
                  <a:lnTo>
                    <a:pt x="1006658" y="366129"/>
                  </a:lnTo>
                  <a:lnTo>
                    <a:pt x="1010141" y="365071"/>
                  </a:lnTo>
                  <a:lnTo>
                    <a:pt x="1013624" y="364017"/>
                  </a:lnTo>
                  <a:lnTo>
                    <a:pt x="1017108" y="362969"/>
                  </a:lnTo>
                  <a:lnTo>
                    <a:pt x="1020591" y="361926"/>
                  </a:lnTo>
                  <a:lnTo>
                    <a:pt x="1024074" y="362117"/>
                  </a:lnTo>
                  <a:lnTo>
                    <a:pt x="1027557" y="362822"/>
                  </a:lnTo>
                  <a:lnTo>
                    <a:pt x="1031041" y="363520"/>
                  </a:lnTo>
                  <a:lnTo>
                    <a:pt x="1034524" y="364213"/>
                  </a:lnTo>
                  <a:lnTo>
                    <a:pt x="1038007" y="364901"/>
                  </a:lnTo>
                  <a:lnTo>
                    <a:pt x="1041490" y="365583"/>
                  </a:lnTo>
                  <a:lnTo>
                    <a:pt x="1044974" y="366259"/>
                  </a:lnTo>
                  <a:lnTo>
                    <a:pt x="1048457" y="366931"/>
                  </a:lnTo>
                  <a:lnTo>
                    <a:pt x="1051940" y="367597"/>
                  </a:lnTo>
                  <a:lnTo>
                    <a:pt x="1055423" y="368258"/>
                  </a:lnTo>
                  <a:lnTo>
                    <a:pt x="1058907" y="368913"/>
                  </a:lnTo>
                  <a:lnTo>
                    <a:pt x="1062390" y="369564"/>
                  </a:lnTo>
                  <a:lnTo>
                    <a:pt x="1065873" y="370209"/>
                  </a:lnTo>
                  <a:lnTo>
                    <a:pt x="1069356" y="370850"/>
                  </a:lnTo>
                  <a:lnTo>
                    <a:pt x="1072840" y="377646"/>
                  </a:lnTo>
                  <a:lnTo>
                    <a:pt x="1076323" y="386456"/>
                  </a:lnTo>
                  <a:lnTo>
                    <a:pt x="1079806" y="395067"/>
                  </a:lnTo>
                  <a:lnTo>
                    <a:pt x="1083289" y="403487"/>
                  </a:lnTo>
                  <a:lnTo>
                    <a:pt x="1086773" y="411721"/>
                  </a:lnTo>
                  <a:lnTo>
                    <a:pt x="1090256" y="418517"/>
                  </a:lnTo>
                  <a:lnTo>
                    <a:pt x="1093739" y="418159"/>
                  </a:lnTo>
                  <a:lnTo>
                    <a:pt x="1097222" y="417803"/>
                  </a:lnTo>
                  <a:lnTo>
                    <a:pt x="1100706" y="417448"/>
                  </a:lnTo>
                  <a:lnTo>
                    <a:pt x="1104189" y="417096"/>
                  </a:lnTo>
                  <a:lnTo>
                    <a:pt x="1107672" y="416745"/>
                  </a:lnTo>
                  <a:lnTo>
                    <a:pt x="1111155" y="416397"/>
                  </a:lnTo>
                  <a:lnTo>
                    <a:pt x="1114639" y="416051"/>
                  </a:lnTo>
                  <a:lnTo>
                    <a:pt x="1118122" y="415706"/>
                  </a:lnTo>
                  <a:lnTo>
                    <a:pt x="1121605" y="415363"/>
                  </a:lnTo>
                  <a:lnTo>
                    <a:pt x="1125088" y="415023"/>
                  </a:lnTo>
                  <a:lnTo>
                    <a:pt x="1128572" y="414684"/>
                  </a:lnTo>
                  <a:lnTo>
                    <a:pt x="1132055" y="414347"/>
                  </a:lnTo>
                  <a:lnTo>
                    <a:pt x="1135538" y="414012"/>
                  </a:lnTo>
                  <a:lnTo>
                    <a:pt x="1139021" y="413678"/>
                  </a:lnTo>
                  <a:lnTo>
                    <a:pt x="1142505" y="413347"/>
                  </a:lnTo>
                  <a:lnTo>
                    <a:pt x="1145988" y="413017"/>
                  </a:lnTo>
                  <a:lnTo>
                    <a:pt x="1149471" y="412689"/>
                  </a:lnTo>
                  <a:lnTo>
                    <a:pt x="1152954" y="412363"/>
                  </a:lnTo>
                  <a:lnTo>
                    <a:pt x="1156437" y="412039"/>
                  </a:lnTo>
                  <a:lnTo>
                    <a:pt x="1159921" y="411028"/>
                  </a:lnTo>
                  <a:lnTo>
                    <a:pt x="1163404" y="409557"/>
                  </a:lnTo>
                  <a:lnTo>
                    <a:pt x="1166887" y="408091"/>
                  </a:lnTo>
                  <a:lnTo>
                    <a:pt x="1170370" y="406630"/>
                  </a:lnTo>
                  <a:lnTo>
                    <a:pt x="1173854" y="405173"/>
                  </a:lnTo>
                  <a:lnTo>
                    <a:pt x="1177337" y="403721"/>
                  </a:lnTo>
                  <a:lnTo>
                    <a:pt x="1180820" y="402273"/>
                  </a:lnTo>
                  <a:lnTo>
                    <a:pt x="1184303" y="400830"/>
                  </a:lnTo>
                  <a:lnTo>
                    <a:pt x="1187787" y="399392"/>
                  </a:lnTo>
                  <a:lnTo>
                    <a:pt x="1191270" y="397958"/>
                  </a:lnTo>
                  <a:lnTo>
                    <a:pt x="1194753" y="396529"/>
                  </a:lnTo>
                  <a:lnTo>
                    <a:pt x="1198236" y="395104"/>
                  </a:lnTo>
                  <a:lnTo>
                    <a:pt x="1201720" y="393683"/>
                  </a:lnTo>
                  <a:lnTo>
                    <a:pt x="1205203" y="392267"/>
                  </a:lnTo>
                  <a:lnTo>
                    <a:pt x="1208686" y="390855"/>
                  </a:lnTo>
                  <a:lnTo>
                    <a:pt x="1212169" y="389448"/>
                  </a:lnTo>
                  <a:lnTo>
                    <a:pt x="1215653" y="388045"/>
                  </a:lnTo>
                  <a:lnTo>
                    <a:pt x="1219136" y="386646"/>
                  </a:lnTo>
                  <a:lnTo>
                    <a:pt x="1222619" y="385252"/>
                  </a:lnTo>
                  <a:lnTo>
                    <a:pt x="1226102" y="383862"/>
                  </a:lnTo>
                  <a:lnTo>
                    <a:pt x="1229586" y="382477"/>
                  </a:lnTo>
                  <a:lnTo>
                    <a:pt x="1233069" y="381095"/>
                  </a:lnTo>
                  <a:lnTo>
                    <a:pt x="1236552" y="379718"/>
                  </a:lnTo>
                  <a:lnTo>
                    <a:pt x="1240035" y="378345"/>
                  </a:lnTo>
                  <a:lnTo>
                    <a:pt x="1243519" y="376976"/>
                  </a:lnTo>
                  <a:lnTo>
                    <a:pt x="1247002" y="375612"/>
                  </a:lnTo>
                  <a:lnTo>
                    <a:pt x="1250485" y="374251"/>
                  </a:lnTo>
                  <a:lnTo>
                    <a:pt x="1253968" y="372895"/>
                  </a:lnTo>
                  <a:lnTo>
                    <a:pt x="1257452" y="371543"/>
                  </a:lnTo>
                  <a:lnTo>
                    <a:pt x="1260935" y="370195"/>
                  </a:lnTo>
                  <a:lnTo>
                    <a:pt x="1264418" y="368851"/>
                  </a:lnTo>
                  <a:lnTo>
                    <a:pt x="1267901" y="367511"/>
                  </a:lnTo>
                  <a:lnTo>
                    <a:pt x="1271385" y="366175"/>
                  </a:lnTo>
                  <a:lnTo>
                    <a:pt x="1274868" y="364843"/>
                  </a:lnTo>
                  <a:lnTo>
                    <a:pt x="1278351" y="363516"/>
                  </a:lnTo>
                  <a:lnTo>
                    <a:pt x="1281834" y="362192"/>
                  </a:lnTo>
                  <a:lnTo>
                    <a:pt x="1285318" y="361264"/>
                  </a:lnTo>
                  <a:lnTo>
                    <a:pt x="1288801" y="361320"/>
                  </a:lnTo>
                  <a:lnTo>
                    <a:pt x="1292284" y="361376"/>
                  </a:lnTo>
                  <a:lnTo>
                    <a:pt x="1295767" y="361431"/>
                  </a:lnTo>
                  <a:lnTo>
                    <a:pt x="1299251" y="361486"/>
                  </a:lnTo>
                  <a:lnTo>
                    <a:pt x="1302734" y="361541"/>
                  </a:lnTo>
                  <a:lnTo>
                    <a:pt x="1306217" y="361596"/>
                  </a:lnTo>
                  <a:lnTo>
                    <a:pt x="1309700" y="361650"/>
                  </a:lnTo>
                  <a:lnTo>
                    <a:pt x="1313184" y="361704"/>
                  </a:lnTo>
                  <a:lnTo>
                    <a:pt x="1316667" y="361757"/>
                  </a:lnTo>
                  <a:lnTo>
                    <a:pt x="1320150" y="361811"/>
                  </a:lnTo>
                  <a:lnTo>
                    <a:pt x="1323633" y="361864"/>
                  </a:lnTo>
                  <a:lnTo>
                    <a:pt x="1327117" y="361917"/>
                  </a:lnTo>
                  <a:lnTo>
                    <a:pt x="1330600" y="361969"/>
                  </a:lnTo>
                  <a:lnTo>
                    <a:pt x="1334083" y="362021"/>
                  </a:lnTo>
                  <a:lnTo>
                    <a:pt x="1337566" y="362073"/>
                  </a:lnTo>
                  <a:lnTo>
                    <a:pt x="1341050" y="362125"/>
                  </a:lnTo>
                  <a:lnTo>
                    <a:pt x="1344533" y="362176"/>
                  </a:lnTo>
                  <a:lnTo>
                    <a:pt x="1348016" y="362227"/>
                  </a:lnTo>
                  <a:lnTo>
                    <a:pt x="1351499" y="362278"/>
                  </a:lnTo>
                  <a:lnTo>
                    <a:pt x="1354983" y="362329"/>
                  </a:lnTo>
                  <a:lnTo>
                    <a:pt x="1358466" y="362379"/>
                  </a:lnTo>
                  <a:lnTo>
                    <a:pt x="1361949" y="362429"/>
                  </a:lnTo>
                  <a:lnTo>
                    <a:pt x="1365432" y="362765"/>
                  </a:lnTo>
                  <a:lnTo>
                    <a:pt x="1368916" y="363118"/>
                  </a:lnTo>
                  <a:lnTo>
                    <a:pt x="1372399" y="363469"/>
                  </a:lnTo>
                  <a:lnTo>
                    <a:pt x="1375882" y="363818"/>
                  </a:lnTo>
                  <a:lnTo>
                    <a:pt x="1379365" y="364165"/>
                  </a:lnTo>
                  <a:lnTo>
                    <a:pt x="1382849" y="364509"/>
                  </a:lnTo>
                  <a:lnTo>
                    <a:pt x="1386332" y="364852"/>
                  </a:lnTo>
                  <a:lnTo>
                    <a:pt x="1389815" y="365193"/>
                  </a:lnTo>
                  <a:lnTo>
                    <a:pt x="1393298" y="365532"/>
                  </a:lnTo>
                  <a:lnTo>
                    <a:pt x="1396782" y="365869"/>
                  </a:lnTo>
                  <a:lnTo>
                    <a:pt x="1400265" y="366205"/>
                  </a:lnTo>
                  <a:lnTo>
                    <a:pt x="1403748" y="366538"/>
                  </a:lnTo>
                  <a:lnTo>
                    <a:pt x="1407231" y="366870"/>
                  </a:lnTo>
                  <a:lnTo>
                    <a:pt x="1410715" y="367199"/>
                  </a:lnTo>
                  <a:lnTo>
                    <a:pt x="1414198" y="368013"/>
                  </a:lnTo>
                  <a:lnTo>
                    <a:pt x="1417681" y="368836"/>
                  </a:lnTo>
                  <a:lnTo>
                    <a:pt x="1421164" y="369653"/>
                  </a:lnTo>
                  <a:lnTo>
                    <a:pt x="1424648" y="370465"/>
                  </a:lnTo>
                  <a:lnTo>
                    <a:pt x="1428131" y="371272"/>
                  </a:lnTo>
                  <a:lnTo>
                    <a:pt x="1431614" y="372074"/>
                  </a:lnTo>
                  <a:lnTo>
                    <a:pt x="1435097" y="372871"/>
                  </a:lnTo>
                  <a:lnTo>
                    <a:pt x="1438580" y="373663"/>
                  </a:lnTo>
                  <a:lnTo>
                    <a:pt x="1442064" y="374449"/>
                  </a:lnTo>
                  <a:lnTo>
                    <a:pt x="1445547" y="375231"/>
                  </a:lnTo>
                  <a:lnTo>
                    <a:pt x="1449030" y="376008"/>
                  </a:lnTo>
                  <a:lnTo>
                    <a:pt x="1452513" y="376780"/>
                  </a:lnTo>
                  <a:lnTo>
                    <a:pt x="1455997" y="377548"/>
                  </a:lnTo>
                  <a:lnTo>
                    <a:pt x="1459480" y="378345"/>
                  </a:lnTo>
                  <a:lnTo>
                    <a:pt x="1462963" y="385221"/>
                  </a:lnTo>
                  <a:lnTo>
                    <a:pt x="1466446" y="391977"/>
                  </a:lnTo>
                  <a:lnTo>
                    <a:pt x="1469930" y="397206"/>
                  </a:lnTo>
                  <a:lnTo>
                    <a:pt x="1473413" y="397155"/>
                  </a:lnTo>
                  <a:lnTo>
                    <a:pt x="1476896" y="397105"/>
                  </a:lnTo>
                  <a:lnTo>
                    <a:pt x="1480379" y="397054"/>
                  </a:lnTo>
                  <a:lnTo>
                    <a:pt x="1483863" y="397004"/>
                  </a:lnTo>
                  <a:lnTo>
                    <a:pt x="1487346" y="396954"/>
                  </a:lnTo>
                  <a:lnTo>
                    <a:pt x="1490829" y="396904"/>
                  </a:lnTo>
                  <a:lnTo>
                    <a:pt x="1494312" y="396855"/>
                  </a:lnTo>
                  <a:lnTo>
                    <a:pt x="1497796" y="396806"/>
                  </a:lnTo>
                  <a:lnTo>
                    <a:pt x="1501279" y="396757"/>
                  </a:lnTo>
                  <a:lnTo>
                    <a:pt x="1504762" y="396708"/>
                  </a:lnTo>
                  <a:lnTo>
                    <a:pt x="1508245" y="396659"/>
                  </a:lnTo>
                  <a:lnTo>
                    <a:pt x="1511729" y="396611"/>
                  </a:lnTo>
                  <a:lnTo>
                    <a:pt x="1515212" y="396563"/>
                  </a:lnTo>
                  <a:lnTo>
                    <a:pt x="1518695" y="396515"/>
                  </a:lnTo>
                  <a:lnTo>
                    <a:pt x="1522178" y="396467"/>
                  </a:lnTo>
                  <a:lnTo>
                    <a:pt x="1525662" y="396419"/>
                  </a:lnTo>
                  <a:lnTo>
                    <a:pt x="1529145" y="396372"/>
                  </a:lnTo>
                  <a:lnTo>
                    <a:pt x="1532628" y="396325"/>
                  </a:lnTo>
                  <a:lnTo>
                    <a:pt x="1536111" y="396278"/>
                  </a:lnTo>
                  <a:lnTo>
                    <a:pt x="1539595" y="396231"/>
                  </a:lnTo>
                  <a:lnTo>
                    <a:pt x="1543078" y="396185"/>
                  </a:lnTo>
                  <a:lnTo>
                    <a:pt x="1546561" y="396139"/>
                  </a:lnTo>
                  <a:lnTo>
                    <a:pt x="1550044" y="396093"/>
                  </a:lnTo>
                  <a:lnTo>
                    <a:pt x="1553528" y="396047"/>
                  </a:lnTo>
                  <a:lnTo>
                    <a:pt x="1557011" y="396001"/>
                  </a:lnTo>
                  <a:lnTo>
                    <a:pt x="1560494" y="395956"/>
                  </a:lnTo>
                  <a:lnTo>
                    <a:pt x="1563977" y="395910"/>
                  </a:lnTo>
                  <a:lnTo>
                    <a:pt x="1567461" y="395865"/>
                  </a:lnTo>
                  <a:lnTo>
                    <a:pt x="1570944" y="395820"/>
                  </a:lnTo>
                  <a:lnTo>
                    <a:pt x="1574427" y="395776"/>
                  </a:lnTo>
                  <a:lnTo>
                    <a:pt x="1577910" y="395731"/>
                  </a:lnTo>
                  <a:lnTo>
                    <a:pt x="1581394" y="395687"/>
                  </a:lnTo>
                  <a:lnTo>
                    <a:pt x="1584877" y="395643"/>
                  </a:lnTo>
                  <a:lnTo>
                    <a:pt x="1588360" y="395599"/>
                  </a:lnTo>
                  <a:lnTo>
                    <a:pt x="1591843" y="395555"/>
                  </a:lnTo>
                  <a:lnTo>
                    <a:pt x="1595327" y="395512"/>
                  </a:lnTo>
                  <a:lnTo>
                    <a:pt x="1598810" y="396188"/>
                  </a:lnTo>
                  <a:lnTo>
                    <a:pt x="1602293" y="396941"/>
                  </a:lnTo>
                  <a:lnTo>
                    <a:pt x="1605776" y="397690"/>
                  </a:lnTo>
                  <a:lnTo>
                    <a:pt x="1609260" y="398434"/>
                  </a:lnTo>
                  <a:lnTo>
                    <a:pt x="1612743" y="399174"/>
                  </a:lnTo>
                  <a:lnTo>
                    <a:pt x="1616226" y="399910"/>
                  </a:lnTo>
                  <a:lnTo>
                    <a:pt x="1619709" y="400642"/>
                  </a:lnTo>
                  <a:lnTo>
                    <a:pt x="1623193" y="401369"/>
                  </a:lnTo>
                  <a:lnTo>
                    <a:pt x="1626676" y="402093"/>
                  </a:lnTo>
                  <a:lnTo>
                    <a:pt x="1630159" y="402812"/>
                  </a:lnTo>
                  <a:lnTo>
                    <a:pt x="1633642" y="403527"/>
                  </a:lnTo>
                  <a:lnTo>
                    <a:pt x="1637126" y="404238"/>
                  </a:lnTo>
                  <a:lnTo>
                    <a:pt x="1640609" y="404946"/>
                  </a:lnTo>
                  <a:lnTo>
                    <a:pt x="1644092" y="405649"/>
                  </a:lnTo>
                  <a:lnTo>
                    <a:pt x="1647575" y="406348"/>
                  </a:lnTo>
                  <a:lnTo>
                    <a:pt x="1651059" y="407044"/>
                  </a:lnTo>
                  <a:lnTo>
                    <a:pt x="1654542" y="407736"/>
                  </a:lnTo>
                  <a:lnTo>
                    <a:pt x="1658025" y="408424"/>
                  </a:lnTo>
                  <a:lnTo>
                    <a:pt x="1661508" y="409108"/>
                  </a:lnTo>
                  <a:lnTo>
                    <a:pt x="1664992" y="409788"/>
                  </a:lnTo>
                  <a:lnTo>
                    <a:pt x="1668475" y="410465"/>
                  </a:lnTo>
                  <a:lnTo>
                    <a:pt x="1671958" y="411138"/>
                  </a:lnTo>
                  <a:lnTo>
                    <a:pt x="1675441" y="411434"/>
                  </a:lnTo>
                  <a:lnTo>
                    <a:pt x="1678925" y="411427"/>
                  </a:lnTo>
                  <a:lnTo>
                    <a:pt x="1682408" y="411421"/>
                  </a:lnTo>
                  <a:lnTo>
                    <a:pt x="1685891" y="411415"/>
                  </a:lnTo>
                  <a:lnTo>
                    <a:pt x="1689374" y="411409"/>
                  </a:lnTo>
                  <a:lnTo>
                    <a:pt x="1692858" y="411403"/>
                  </a:lnTo>
                  <a:lnTo>
                    <a:pt x="1696341" y="411396"/>
                  </a:lnTo>
                  <a:lnTo>
                    <a:pt x="1699824" y="411390"/>
                  </a:lnTo>
                  <a:lnTo>
                    <a:pt x="1703307" y="411384"/>
                  </a:lnTo>
                  <a:lnTo>
                    <a:pt x="1706791" y="411378"/>
                  </a:lnTo>
                  <a:lnTo>
                    <a:pt x="1710274" y="411372"/>
                  </a:lnTo>
                  <a:lnTo>
                    <a:pt x="1713757" y="411366"/>
                  </a:lnTo>
                  <a:lnTo>
                    <a:pt x="1717240" y="411360"/>
                  </a:lnTo>
                  <a:lnTo>
                    <a:pt x="1720723" y="411354"/>
                  </a:lnTo>
                  <a:lnTo>
                    <a:pt x="1724207" y="411348"/>
                  </a:lnTo>
                  <a:lnTo>
                    <a:pt x="1727690" y="411342"/>
                  </a:lnTo>
                  <a:lnTo>
                    <a:pt x="1731173" y="411336"/>
                  </a:lnTo>
                  <a:lnTo>
                    <a:pt x="1734656" y="411606"/>
                  </a:lnTo>
                  <a:lnTo>
                    <a:pt x="1738140" y="411947"/>
                  </a:lnTo>
                  <a:lnTo>
                    <a:pt x="1741623" y="412286"/>
                  </a:lnTo>
                  <a:lnTo>
                    <a:pt x="1745106" y="412623"/>
                  </a:lnTo>
                  <a:lnTo>
                    <a:pt x="1748589" y="412959"/>
                  </a:lnTo>
                  <a:lnTo>
                    <a:pt x="1752073" y="413293"/>
                  </a:lnTo>
                  <a:lnTo>
                    <a:pt x="1755556" y="413625"/>
                  </a:lnTo>
                  <a:lnTo>
                    <a:pt x="1759039" y="413956"/>
                  </a:lnTo>
                  <a:lnTo>
                    <a:pt x="1762522" y="414286"/>
                  </a:lnTo>
                  <a:lnTo>
                    <a:pt x="1766006" y="414614"/>
                  </a:lnTo>
                  <a:lnTo>
                    <a:pt x="1769489" y="414940"/>
                  </a:lnTo>
                  <a:lnTo>
                    <a:pt x="1772972" y="415265"/>
                  </a:lnTo>
                  <a:lnTo>
                    <a:pt x="1776455" y="415589"/>
                  </a:lnTo>
                  <a:lnTo>
                    <a:pt x="1779939" y="415911"/>
                  </a:lnTo>
                  <a:lnTo>
                    <a:pt x="1783422" y="416232"/>
                  </a:lnTo>
                  <a:lnTo>
                    <a:pt x="1786905" y="416551"/>
                  </a:lnTo>
                  <a:lnTo>
                    <a:pt x="1790388" y="416869"/>
                  </a:lnTo>
                  <a:lnTo>
                    <a:pt x="1793872" y="417185"/>
                  </a:lnTo>
                  <a:lnTo>
                    <a:pt x="1797355" y="417500"/>
                  </a:lnTo>
                  <a:lnTo>
                    <a:pt x="1800838" y="417813"/>
                  </a:lnTo>
                  <a:lnTo>
                    <a:pt x="1804321" y="418126"/>
                  </a:lnTo>
                  <a:lnTo>
                    <a:pt x="1807805" y="418436"/>
                  </a:lnTo>
                  <a:lnTo>
                    <a:pt x="1811288" y="418746"/>
                  </a:lnTo>
                  <a:lnTo>
                    <a:pt x="1814771" y="419054"/>
                  </a:lnTo>
                  <a:lnTo>
                    <a:pt x="1818254" y="419360"/>
                  </a:lnTo>
                  <a:lnTo>
                    <a:pt x="1821738" y="421112"/>
                  </a:lnTo>
                  <a:lnTo>
                    <a:pt x="1825221" y="423612"/>
                  </a:lnTo>
                  <a:lnTo>
                    <a:pt x="1828704" y="426090"/>
                  </a:lnTo>
                  <a:lnTo>
                    <a:pt x="1832187" y="428547"/>
                  </a:lnTo>
                  <a:lnTo>
                    <a:pt x="1835671" y="430983"/>
                  </a:lnTo>
                  <a:lnTo>
                    <a:pt x="1839154" y="433398"/>
                  </a:lnTo>
                  <a:lnTo>
                    <a:pt x="1842637" y="435793"/>
                  </a:lnTo>
                  <a:lnTo>
                    <a:pt x="1846120" y="438168"/>
                  </a:lnTo>
                  <a:lnTo>
                    <a:pt x="1849604" y="439940"/>
                  </a:lnTo>
                  <a:lnTo>
                    <a:pt x="1853087" y="440160"/>
                  </a:lnTo>
                  <a:lnTo>
                    <a:pt x="1856570" y="440379"/>
                  </a:lnTo>
                  <a:lnTo>
                    <a:pt x="1860053" y="440596"/>
                  </a:lnTo>
                  <a:lnTo>
                    <a:pt x="1863537" y="440813"/>
                  </a:lnTo>
                  <a:lnTo>
                    <a:pt x="1867020" y="441029"/>
                  </a:lnTo>
                  <a:lnTo>
                    <a:pt x="1870503" y="441244"/>
                  </a:lnTo>
                  <a:lnTo>
                    <a:pt x="1873986" y="441458"/>
                  </a:lnTo>
                  <a:lnTo>
                    <a:pt x="1877470" y="441672"/>
                  </a:lnTo>
                  <a:lnTo>
                    <a:pt x="1880953" y="441884"/>
                  </a:lnTo>
                  <a:lnTo>
                    <a:pt x="1884436" y="442096"/>
                  </a:lnTo>
                  <a:lnTo>
                    <a:pt x="1887919" y="442306"/>
                  </a:lnTo>
                  <a:lnTo>
                    <a:pt x="1891403" y="442516"/>
                  </a:lnTo>
                  <a:lnTo>
                    <a:pt x="1894886" y="442725"/>
                  </a:lnTo>
                  <a:lnTo>
                    <a:pt x="1898369" y="442933"/>
                  </a:lnTo>
                  <a:lnTo>
                    <a:pt x="1901852" y="443140"/>
                  </a:lnTo>
                  <a:lnTo>
                    <a:pt x="1905336" y="443347"/>
                  </a:lnTo>
                  <a:lnTo>
                    <a:pt x="1908819" y="444147"/>
                  </a:lnTo>
                  <a:lnTo>
                    <a:pt x="1912302" y="445503"/>
                  </a:lnTo>
                  <a:lnTo>
                    <a:pt x="1915785" y="446850"/>
                  </a:lnTo>
                  <a:lnTo>
                    <a:pt x="1919269" y="448188"/>
                  </a:lnTo>
                  <a:lnTo>
                    <a:pt x="1922752" y="449519"/>
                  </a:lnTo>
                  <a:lnTo>
                    <a:pt x="1926235" y="450841"/>
                  </a:lnTo>
                  <a:lnTo>
                    <a:pt x="1929718" y="452154"/>
                  </a:lnTo>
                  <a:lnTo>
                    <a:pt x="1933202" y="453460"/>
                  </a:lnTo>
                  <a:lnTo>
                    <a:pt x="1936685" y="454757"/>
                  </a:lnTo>
                  <a:lnTo>
                    <a:pt x="1940168" y="456047"/>
                  </a:lnTo>
                  <a:lnTo>
                    <a:pt x="1943651" y="457328"/>
                  </a:lnTo>
                  <a:lnTo>
                    <a:pt x="1947135" y="458602"/>
                  </a:lnTo>
                  <a:lnTo>
                    <a:pt x="1950618" y="459868"/>
                  </a:lnTo>
                  <a:lnTo>
                    <a:pt x="1954101" y="461126"/>
                  </a:lnTo>
                  <a:lnTo>
                    <a:pt x="1957584" y="461670"/>
                  </a:lnTo>
                  <a:lnTo>
                    <a:pt x="1961068" y="461628"/>
                  </a:lnTo>
                  <a:lnTo>
                    <a:pt x="1964551" y="461586"/>
                  </a:lnTo>
                  <a:lnTo>
                    <a:pt x="1968034" y="461544"/>
                  </a:lnTo>
                  <a:lnTo>
                    <a:pt x="1971517" y="461503"/>
                  </a:lnTo>
                  <a:lnTo>
                    <a:pt x="1975001" y="461461"/>
                  </a:lnTo>
                  <a:lnTo>
                    <a:pt x="1978484" y="461420"/>
                  </a:lnTo>
                  <a:lnTo>
                    <a:pt x="1981967" y="461379"/>
                  </a:lnTo>
                  <a:lnTo>
                    <a:pt x="1985450" y="461338"/>
                  </a:lnTo>
                  <a:lnTo>
                    <a:pt x="1988934" y="461297"/>
                  </a:lnTo>
                  <a:lnTo>
                    <a:pt x="1992417" y="461256"/>
                  </a:lnTo>
                  <a:lnTo>
                    <a:pt x="1995900" y="461216"/>
                  </a:lnTo>
                  <a:lnTo>
                    <a:pt x="1999383" y="461175"/>
                  </a:lnTo>
                  <a:lnTo>
                    <a:pt x="2002867" y="461135"/>
                  </a:lnTo>
                  <a:lnTo>
                    <a:pt x="2006350" y="461095"/>
                  </a:lnTo>
                  <a:lnTo>
                    <a:pt x="2009833" y="461055"/>
                  </a:lnTo>
                  <a:lnTo>
                    <a:pt x="2013316" y="461015"/>
                  </a:lnTo>
                  <a:lnTo>
                    <a:pt x="2016799" y="460975"/>
                  </a:lnTo>
                  <a:lnTo>
                    <a:pt x="2020283" y="460935"/>
                  </a:lnTo>
                  <a:lnTo>
                    <a:pt x="2023766" y="460896"/>
                  </a:lnTo>
                  <a:lnTo>
                    <a:pt x="2027249" y="460649"/>
                  </a:lnTo>
                  <a:lnTo>
                    <a:pt x="2030732" y="460402"/>
                  </a:lnTo>
                  <a:lnTo>
                    <a:pt x="2034216" y="460156"/>
                  </a:lnTo>
                  <a:lnTo>
                    <a:pt x="2037699" y="459910"/>
                  </a:lnTo>
                  <a:lnTo>
                    <a:pt x="2041182" y="459666"/>
                  </a:lnTo>
                  <a:lnTo>
                    <a:pt x="2044665" y="459422"/>
                  </a:lnTo>
                  <a:lnTo>
                    <a:pt x="2048149" y="459178"/>
                  </a:lnTo>
                  <a:lnTo>
                    <a:pt x="2051632" y="458936"/>
                  </a:lnTo>
                  <a:lnTo>
                    <a:pt x="2055115" y="458694"/>
                  </a:lnTo>
                  <a:lnTo>
                    <a:pt x="2058598" y="458452"/>
                  </a:lnTo>
                  <a:lnTo>
                    <a:pt x="2062082" y="458212"/>
                  </a:lnTo>
                  <a:lnTo>
                    <a:pt x="2065565" y="457972"/>
                  </a:lnTo>
                  <a:lnTo>
                    <a:pt x="2069048" y="457733"/>
                  </a:lnTo>
                  <a:lnTo>
                    <a:pt x="2072531" y="457494"/>
                  </a:lnTo>
                  <a:lnTo>
                    <a:pt x="2076015" y="457256"/>
                  </a:lnTo>
                  <a:lnTo>
                    <a:pt x="2079498" y="457019"/>
                  </a:lnTo>
                  <a:lnTo>
                    <a:pt x="2082981" y="456783"/>
                  </a:lnTo>
                  <a:lnTo>
                    <a:pt x="2086464" y="456547"/>
                  </a:lnTo>
                  <a:lnTo>
                    <a:pt x="2089948" y="456312"/>
                  </a:lnTo>
                  <a:lnTo>
                    <a:pt x="2093431" y="456078"/>
                  </a:lnTo>
                  <a:lnTo>
                    <a:pt x="2096914" y="455844"/>
                  </a:lnTo>
                  <a:lnTo>
                    <a:pt x="2100397" y="455611"/>
                  </a:lnTo>
                  <a:lnTo>
                    <a:pt x="2103881" y="455378"/>
                  </a:lnTo>
                  <a:lnTo>
                    <a:pt x="2107364" y="455147"/>
                  </a:lnTo>
                  <a:lnTo>
                    <a:pt x="2110847" y="454916"/>
                  </a:lnTo>
                  <a:lnTo>
                    <a:pt x="2114330" y="455893"/>
                  </a:lnTo>
                  <a:lnTo>
                    <a:pt x="2117814" y="457070"/>
                  </a:lnTo>
                  <a:lnTo>
                    <a:pt x="2121297" y="458241"/>
                  </a:lnTo>
                  <a:lnTo>
                    <a:pt x="2124780" y="459404"/>
                  </a:lnTo>
                  <a:lnTo>
                    <a:pt x="2128263" y="460561"/>
                  </a:lnTo>
                  <a:lnTo>
                    <a:pt x="2131747" y="461712"/>
                  </a:lnTo>
                  <a:lnTo>
                    <a:pt x="2135230" y="462857"/>
                  </a:lnTo>
                  <a:lnTo>
                    <a:pt x="2138713" y="463995"/>
                  </a:lnTo>
                  <a:lnTo>
                    <a:pt x="2142196" y="464530"/>
                  </a:lnTo>
                  <a:lnTo>
                    <a:pt x="2145680" y="464406"/>
                  </a:lnTo>
                  <a:lnTo>
                    <a:pt x="2149163" y="464282"/>
                  </a:lnTo>
                  <a:lnTo>
                    <a:pt x="2152646" y="464159"/>
                  </a:lnTo>
                  <a:lnTo>
                    <a:pt x="2156129" y="464036"/>
                  </a:lnTo>
                  <a:lnTo>
                    <a:pt x="2159613" y="463913"/>
                  </a:lnTo>
                  <a:lnTo>
                    <a:pt x="2163096" y="463791"/>
                  </a:lnTo>
                  <a:lnTo>
                    <a:pt x="2166579" y="463669"/>
                  </a:lnTo>
                  <a:lnTo>
                    <a:pt x="2170062" y="463547"/>
                  </a:lnTo>
                  <a:lnTo>
                    <a:pt x="2173546" y="463426"/>
                  </a:lnTo>
                  <a:lnTo>
                    <a:pt x="2177029" y="463305"/>
                  </a:lnTo>
                  <a:lnTo>
                    <a:pt x="2180512" y="463184"/>
                  </a:lnTo>
                  <a:lnTo>
                    <a:pt x="2183995" y="463064"/>
                  </a:lnTo>
                  <a:lnTo>
                    <a:pt x="2187479" y="462944"/>
                  </a:lnTo>
                  <a:lnTo>
                    <a:pt x="2190962" y="462825"/>
                  </a:lnTo>
                  <a:lnTo>
                    <a:pt x="2194445" y="462706"/>
                  </a:lnTo>
                  <a:lnTo>
                    <a:pt x="2197928" y="462587"/>
                  </a:lnTo>
                  <a:lnTo>
                    <a:pt x="2201412" y="462468"/>
                  </a:lnTo>
                  <a:lnTo>
                    <a:pt x="2204895" y="462350"/>
                  </a:lnTo>
                  <a:lnTo>
                    <a:pt x="2208378" y="462233"/>
                  </a:lnTo>
                  <a:lnTo>
                    <a:pt x="2211861" y="462115"/>
                  </a:lnTo>
                  <a:lnTo>
                    <a:pt x="2215345" y="461998"/>
                  </a:lnTo>
                  <a:lnTo>
                    <a:pt x="2218828" y="461895"/>
                  </a:lnTo>
                  <a:lnTo>
                    <a:pt x="2222311" y="461890"/>
                  </a:lnTo>
                  <a:lnTo>
                    <a:pt x="2225794" y="461884"/>
                  </a:lnTo>
                  <a:lnTo>
                    <a:pt x="2229278" y="461878"/>
                  </a:lnTo>
                  <a:lnTo>
                    <a:pt x="2232761" y="461872"/>
                  </a:lnTo>
                  <a:lnTo>
                    <a:pt x="2236244" y="461867"/>
                  </a:lnTo>
                  <a:lnTo>
                    <a:pt x="2239727" y="461861"/>
                  </a:lnTo>
                  <a:lnTo>
                    <a:pt x="2243211" y="461855"/>
                  </a:lnTo>
                  <a:lnTo>
                    <a:pt x="2246694" y="461849"/>
                  </a:lnTo>
                  <a:lnTo>
                    <a:pt x="2250177" y="461844"/>
                  </a:lnTo>
                  <a:lnTo>
                    <a:pt x="2253660" y="461838"/>
                  </a:lnTo>
                  <a:lnTo>
                    <a:pt x="2257144" y="461832"/>
                  </a:lnTo>
                  <a:lnTo>
                    <a:pt x="2260627" y="461827"/>
                  </a:lnTo>
                  <a:lnTo>
                    <a:pt x="2264110" y="461821"/>
                  </a:lnTo>
                  <a:lnTo>
                    <a:pt x="2267593" y="461816"/>
                  </a:lnTo>
                  <a:lnTo>
                    <a:pt x="2271077" y="461810"/>
                  </a:lnTo>
                  <a:lnTo>
                    <a:pt x="2274560" y="461805"/>
                  </a:lnTo>
                  <a:lnTo>
                    <a:pt x="2278043" y="461799"/>
                  </a:lnTo>
                  <a:lnTo>
                    <a:pt x="2281526" y="461793"/>
                  </a:lnTo>
                  <a:lnTo>
                    <a:pt x="2285010" y="461788"/>
                  </a:lnTo>
                  <a:lnTo>
                    <a:pt x="2288493" y="461782"/>
                  </a:lnTo>
                  <a:lnTo>
                    <a:pt x="2291976" y="461777"/>
                  </a:lnTo>
                  <a:lnTo>
                    <a:pt x="2295459" y="461772"/>
                  </a:lnTo>
                  <a:lnTo>
                    <a:pt x="2298942" y="462172"/>
                  </a:lnTo>
                  <a:lnTo>
                    <a:pt x="2302426" y="462684"/>
                  </a:lnTo>
                  <a:lnTo>
                    <a:pt x="2305909" y="463194"/>
                  </a:lnTo>
                  <a:lnTo>
                    <a:pt x="2309392" y="463702"/>
                  </a:lnTo>
                  <a:lnTo>
                    <a:pt x="2312875" y="464207"/>
                  </a:lnTo>
                  <a:lnTo>
                    <a:pt x="2316359" y="464711"/>
                  </a:lnTo>
                  <a:lnTo>
                    <a:pt x="2319842" y="465213"/>
                  </a:lnTo>
                  <a:lnTo>
                    <a:pt x="2323325" y="465712"/>
                  </a:lnTo>
                  <a:lnTo>
                    <a:pt x="2326808" y="466210"/>
                  </a:lnTo>
                  <a:lnTo>
                    <a:pt x="2330292" y="466705"/>
                  </a:lnTo>
                  <a:lnTo>
                    <a:pt x="2333775" y="467199"/>
                  </a:lnTo>
                  <a:lnTo>
                    <a:pt x="2337258" y="467691"/>
                  </a:lnTo>
                  <a:lnTo>
                    <a:pt x="2340741" y="468180"/>
                  </a:lnTo>
                  <a:lnTo>
                    <a:pt x="2344225" y="468668"/>
                  </a:lnTo>
                  <a:lnTo>
                    <a:pt x="2347708" y="469154"/>
                  </a:lnTo>
                  <a:lnTo>
                    <a:pt x="2351191" y="469638"/>
                  </a:lnTo>
                  <a:lnTo>
                    <a:pt x="2354674" y="470120"/>
                  </a:lnTo>
                  <a:lnTo>
                    <a:pt x="2358158" y="470600"/>
                  </a:lnTo>
                  <a:lnTo>
                    <a:pt x="2361641" y="471079"/>
                  </a:lnTo>
                  <a:lnTo>
                    <a:pt x="2365124" y="471644"/>
                  </a:lnTo>
                  <a:lnTo>
                    <a:pt x="2368607" y="472505"/>
                  </a:lnTo>
                  <a:lnTo>
                    <a:pt x="2372091" y="473363"/>
                  </a:lnTo>
                  <a:lnTo>
                    <a:pt x="2375574" y="474216"/>
                  </a:lnTo>
                  <a:lnTo>
                    <a:pt x="2379057" y="475065"/>
                  </a:lnTo>
                  <a:lnTo>
                    <a:pt x="2382540" y="475911"/>
                  </a:lnTo>
                  <a:lnTo>
                    <a:pt x="2386024" y="476752"/>
                  </a:lnTo>
                  <a:lnTo>
                    <a:pt x="2389507" y="477590"/>
                  </a:lnTo>
                  <a:lnTo>
                    <a:pt x="2392990" y="478423"/>
                  </a:lnTo>
                  <a:lnTo>
                    <a:pt x="2396473" y="479253"/>
                  </a:lnTo>
                  <a:lnTo>
                    <a:pt x="2399957" y="480079"/>
                  </a:lnTo>
                  <a:lnTo>
                    <a:pt x="2403440" y="480901"/>
                  </a:lnTo>
                  <a:lnTo>
                    <a:pt x="2406923" y="481720"/>
                  </a:lnTo>
                  <a:lnTo>
                    <a:pt x="2410406" y="482535"/>
                  </a:lnTo>
                  <a:lnTo>
                    <a:pt x="2413890" y="483346"/>
                  </a:lnTo>
                  <a:lnTo>
                    <a:pt x="2417373" y="484153"/>
                  </a:lnTo>
                  <a:lnTo>
                    <a:pt x="2420856" y="484957"/>
                  </a:lnTo>
                  <a:lnTo>
                    <a:pt x="2424339" y="485325"/>
                  </a:lnTo>
                  <a:lnTo>
                    <a:pt x="2427823" y="485204"/>
                  </a:lnTo>
                  <a:lnTo>
                    <a:pt x="2431306" y="485084"/>
                  </a:lnTo>
                  <a:lnTo>
                    <a:pt x="2434789" y="484964"/>
                  </a:lnTo>
                  <a:lnTo>
                    <a:pt x="2438272" y="484844"/>
                  </a:lnTo>
                  <a:lnTo>
                    <a:pt x="2441756" y="484725"/>
                  </a:lnTo>
                  <a:lnTo>
                    <a:pt x="2445239" y="484606"/>
                  </a:lnTo>
                  <a:lnTo>
                    <a:pt x="2448722" y="484487"/>
                  </a:lnTo>
                  <a:lnTo>
                    <a:pt x="2452205" y="484369"/>
                  </a:lnTo>
                  <a:lnTo>
                    <a:pt x="2455689" y="484251"/>
                  </a:lnTo>
                  <a:lnTo>
                    <a:pt x="2459172" y="484133"/>
                  </a:lnTo>
                  <a:lnTo>
                    <a:pt x="2462655" y="484015"/>
                  </a:lnTo>
                  <a:lnTo>
                    <a:pt x="2466138" y="483898"/>
                  </a:lnTo>
                  <a:lnTo>
                    <a:pt x="2469622" y="483781"/>
                  </a:lnTo>
                  <a:lnTo>
                    <a:pt x="2473105" y="483665"/>
                  </a:lnTo>
                  <a:lnTo>
                    <a:pt x="2476588" y="483548"/>
                  </a:lnTo>
                  <a:lnTo>
                    <a:pt x="2480071" y="483432"/>
                  </a:lnTo>
                  <a:lnTo>
                    <a:pt x="2483555" y="483316"/>
                  </a:lnTo>
                  <a:lnTo>
                    <a:pt x="2487038" y="483201"/>
                  </a:lnTo>
                  <a:lnTo>
                    <a:pt x="2490521" y="483086"/>
                  </a:lnTo>
                  <a:lnTo>
                    <a:pt x="2494004" y="483218"/>
                  </a:lnTo>
                  <a:lnTo>
                    <a:pt x="2497488" y="483372"/>
                  </a:lnTo>
                  <a:lnTo>
                    <a:pt x="2500971" y="483526"/>
                  </a:lnTo>
                  <a:lnTo>
                    <a:pt x="2504454" y="483680"/>
                  </a:lnTo>
                  <a:lnTo>
                    <a:pt x="2507937" y="483833"/>
                  </a:lnTo>
                  <a:lnTo>
                    <a:pt x="2511421" y="483985"/>
                  </a:lnTo>
                  <a:lnTo>
                    <a:pt x="2514904" y="484137"/>
                  </a:lnTo>
                  <a:lnTo>
                    <a:pt x="2518387" y="484289"/>
                  </a:lnTo>
                  <a:lnTo>
                    <a:pt x="2521870" y="484440"/>
                  </a:lnTo>
                  <a:lnTo>
                    <a:pt x="2525354" y="484590"/>
                  </a:lnTo>
                  <a:lnTo>
                    <a:pt x="2528837" y="484740"/>
                  </a:lnTo>
                  <a:lnTo>
                    <a:pt x="2532320" y="484890"/>
                  </a:lnTo>
                  <a:lnTo>
                    <a:pt x="2535803" y="485039"/>
                  </a:lnTo>
                  <a:lnTo>
                    <a:pt x="2539287" y="485188"/>
                  </a:lnTo>
                  <a:lnTo>
                    <a:pt x="2542770" y="497092"/>
                  </a:lnTo>
                  <a:lnTo>
                    <a:pt x="2546253" y="509274"/>
                  </a:lnTo>
                  <a:lnTo>
                    <a:pt x="2549736" y="519569"/>
                  </a:lnTo>
                  <a:lnTo>
                    <a:pt x="2553220" y="521366"/>
                  </a:lnTo>
                  <a:lnTo>
                    <a:pt x="2556703" y="523150"/>
                  </a:lnTo>
                  <a:lnTo>
                    <a:pt x="2560186" y="524923"/>
                  </a:lnTo>
                  <a:lnTo>
                    <a:pt x="2563669" y="526685"/>
                  </a:lnTo>
                  <a:lnTo>
                    <a:pt x="2567153" y="528435"/>
                  </a:lnTo>
                  <a:lnTo>
                    <a:pt x="2570636" y="529196"/>
                  </a:lnTo>
                  <a:lnTo>
                    <a:pt x="2574119" y="529218"/>
                  </a:lnTo>
                  <a:lnTo>
                    <a:pt x="2577602" y="529239"/>
                  </a:lnTo>
                  <a:lnTo>
                    <a:pt x="2581085" y="529260"/>
                  </a:lnTo>
                  <a:lnTo>
                    <a:pt x="2584569" y="529281"/>
                  </a:lnTo>
                  <a:lnTo>
                    <a:pt x="2588052" y="529302"/>
                  </a:lnTo>
                  <a:lnTo>
                    <a:pt x="2591535" y="529323"/>
                  </a:lnTo>
                  <a:lnTo>
                    <a:pt x="2595018" y="529344"/>
                  </a:lnTo>
                  <a:lnTo>
                    <a:pt x="2598502" y="529365"/>
                  </a:lnTo>
                  <a:lnTo>
                    <a:pt x="2601985" y="529386"/>
                  </a:lnTo>
                  <a:lnTo>
                    <a:pt x="2605468" y="529407"/>
                  </a:lnTo>
                  <a:lnTo>
                    <a:pt x="2608951" y="529428"/>
                  </a:lnTo>
                  <a:lnTo>
                    <a:pt x="2612435" y="529449"/>
                  </a:lnTo>
                  <a:lnTo>
                    <a:pt x="2615918" y="529469"/>
                  </a:lnTo>
                  <a:lnTo>
                    <a:pt x="2619401" y="529490"/>
                  </a:lnTo>
                  <a:lnTo>
                    <a:pt x="2622884" y="529510"/>
                  </a:lnTo>
                  <a:lnTo>
                    <a:pt x="2626368" y="529531"/>
                  </a:lnTo>
                  <a:lnTo>
                    <a:pt x="2629851" y="531955"/>
                  </a:lnTo>
                  <a:lnTo>
                    <a:pt x="2633334" y="534918"/>
                  </a:lnTo>
                  <a:lnTo>
                    <a:pt x="2636817" y="537812"/>
                  </a:lnTo>
                  <a:lnTo>
                    <a:pt x="2640301" y="538191"/>
                  </a:lnTo>
                  <a:lnTo>
                    <a:pt x="2643784" y="538569"/>
                  </a:lnTo>
                  <a:lnTo>
                    <a:pt x="2647267" y="538946"/>
                  </a:lnTo>
                  <a:lnTo>
                    <a:pt x="2650750" y="539321"/>
                  </a:lnTo>
                  <a:lnTo>
                    <a:pt x="2654234" y="539696"/>
                  </a:lnTo>
                  <a:lnTo>
                    <a:pt x="2657717" y="540069"/>
                  </a:lnTo>
                  <a:lnTo>
                    <a:pt x="2661200" y="540440"/>
                  </a:lnTo>
                  <a:lnTo>
                    <a:pt x="2664683" y="540811"/>
                  </a:lnTo>
                  <a:lnTo>
                    <a:pt x="2668167" y="541180"/>
                  </a:lnTo>
                  <a:lnTo>
                    <a:pt x="2671650" y="541547"/>
                  </a:lnTo>
                  <a:lnTo>
                    <a:pt x="2675133" y="541914"/>
                  </a:lnTo>
                  <a:lnTo>
                    <a:pt x="2678616" y="542279"/>
                  </a:lnTo>
                  <a:lnTo>
                    <a:pt x="2682100" y="542644"/>
                  </a:lnTo>
                  <a:lnTo>
                    <a:pt x="2685583" y="543006"/>
                  </a:lnTo>
                  <a:lnTo>
                    <a:pt x="2689066" y="543368"/>
                  </a:lnTo>
                  <a:lnTo>
                    <a:pt x="2692549" y="543728"/>
                  </a:lnTo>
                  <a:lnTo>
                    <a:pt x="2696033" y="544038"/>
                  </a:lnTo>
                  <a:lnTo>
                    <a:pt x="2699516" y="544205"/>
                  </a:lnTo>
                  <a:lnTo>
                    <a:pt x="2702999" y="544371"/>
                  </a:lnTo>
                  <a:lnTo>
                    <a:pt x="2706482" y="544537"/>
                  </a:lnTo>
                  <a:lnTo>
                    <a:pt x="2709966" y="544702"/>
                  </a:lnTo>
                  <a:lnTo>
                    <a:pt x="2713449" y="544867"/>
                  </a:lnTo>
                  <a:lnTo>
                    <a:pt x="2716932" y="545032"/>
                  </a:lnTo>
                  <a:lnTo>
                    <a:pt x="2720415" y="545195"/>
                  </a:lnTo>
                  <a:lnTo>
                    <a:pt x="2723899" y="545359"/>
                  </a:lnTo>
                  <a:lnTo>
                    <a:pt x="2727382" y="545522"/>
                  </a:lnTo>
                  <a:lnTo>
                    <a:pt x="2730865" y="545684"/>
                  </a:lnTo>
                  <a:lnTo>
                    <a:pt x="2734348" y="545846"/>
                  </a:lnTo>
                  <a:lnTo>
                    <a:pt x="2737832" y="546008"/>
                  </a:lnTo>
                  <a:lnTo>
                    <a:pt x="2741315" y="546169"/>
                  </a:lnTo>
                  <a:lnTo>
                    <a:pt x="2744798" y="546329"/>
                  </a:lnTo>
                  <a:lnTo>
                    <a:pt x="2748281" y="546489"/>
                  </a:lnTo>
                  <a:lnTo>
                    <a:pt x="2751765" y="546649"/>
                  </a:lnTo>
                  <a:lnTo>
                    <a:pt x="2755248" y="546808"/>
                  </a:lnTo>
                  <a:lnTo>
                    <a:pt x="2758731" y="546967"/>
                  </a:lnTo>
                  <a:lnTo>
                    <a:pt x="2762214" y="547125"/>
                  </a:lnTo>
                  <a:lnTo>
                    <a:pt x="2765698" y="547283"/>
                  </a:lnTo>
                  <a:lnTo>
                    <a:pt x="2769181" y="547440"/>
                  </a:lnTo>
                  <a:lnTo>
                    <a:pt x="2772664" y="547597"/>
                  </a:lnTo>
                  <a:lnTo>
                    <a:pt x="2776147" y="549934"/>
                  </a:lnTo>
                  <a:lnTo>
                    <a:pt x="2779631" y="552465"/>
                  </a:lnTo>
                  <a:lnTo>
                    <a:pt x="2783114" y="554976"/>
                  </a:lnTo>
                  <a:lnTo>
                    <a:pt x="2786597" y="557467"/>
                  </a:lnTo>
                  <a:lnTo>
                    <a:pt x="2790080" y="559937"/>
                  </a:lnTo>
                  <a:lnTo>
                    <a:pt x="2793564" y="561559"/>
                  </a:lnTo>
                  <a:lnTo>
                    <a:pt x="2797047" y="561444"/>
                  </a:lnTo>
                  <a:lnTo>
                    <a:pt x="2800530" y="561328"/>
                  </a:lnTo>
                  <a:lnTo>
                    <a:pt x="2804013" y="561214"/>
                  </a:lnTo>
                  <a:lnTo>
                    <a:pt x="2807497" y="561099"/>
                  </a:lnTo>
                  <a:lnTo>
                    <a:pt x="2810980" y="560985"/>
                  </a:lnTo>
                  <a:lnTo>
                    <a:pt x="2814463" y="560871"/>
                  </a:lnTo>
                  <a:lnTo>
                    <a:pt x="2817946" y="560757"/>
                  </a:lnTo>
                  <a:lnTo>
                    <a:pt x="2821430" y="560643"/>
                  </a:lnTo>
                  <a:lnTo>
                    <a:pt x="2824913" y="560530"/>
                  </a:lnTo>
                  <a:lnTo>
                    <a:pt x="2828396" y="560417"/>
                  </a:lnTo>
                  <a:lnTo>
                    <a:pt x="2831879" y="560304"/>
                  </a:lnTo>
                  <a:lnTo>
                    <a:pt x="2835363" y="560191"/>
                  </a:lnTo>
                  <a:lnTo>
                    <a:pt x="2838846" y="560079"/>
                  </a:lnTo>
                  <a:lnTo>
                    <a:pt x="2842329" y="559967"/>
                  </a:lnTo>
                  <a:lnTo>
                    <a:pt x="2845812" y="559855"/>
                  </a:lnTo>
                  <a:lnTo>
                    <a:pt x="2849296" y="559743"/>
                  </a:lnTo>
                  <a:lnTo>
                    <a:pt x="2852779" y="559632"/>
                  </a:lnTo>
                  <a:lnTo>
                    <a:pt x="2856262" y="559521"/>
                  </a:lnTo>
                  <a:lnTo>
                    <a:pt x="2859745" y="559410"/>
                  </a:lnTo>
                  <a:lnTo>
                    <a:pt x="2863229" y="559299"/>
                  </a:lnTo>
                  <a:lnTo>
                    <a:pt x="2866712" y="559189"/>
                  </a:lnTo>
                  <a:lnTo>
                    <a:pt x="2870195" y="559078"/>
                  </a:lnTo>
                  <a:lnTo>
                    <a:pt x="2873678" y="559309"/>
                  </a:lnTo>
                  <a:lnTo>
                    <a:pt x="2877161" y="559546"/>
                  </a:lnTo>
                  <a:lnTo>
                    <a:pt x="2880645" y="559782"/>
                  </a:lnTo>
                  <a:lnTo>
                    <a:pt x="2884128" y="560018"/>
                  </a:lnTo>
                  <a:lnTo>
                    <a:pt x="2887611" y="560253"/>
                  </a:lnTo>
                  <a:lnTo>
                    <a:pt x="2891094" y="560488"/>
                  </a:lnTo>
                  <a:lnTo>
                    <a:pt x="2894578" y="560722"/>
                  </a:lnTo>
                  <a:lnTo>
                    <a:pt x="2898061" y="560955"/>
                  </a:lnTo>
                  <a:lnTo>
                    <a:pt x="2901544" y="561187"/>
                  </a:lnTo>
                  <a:lnTo>
                    <a:pt x="2905027" y="561419"/>
                  </a:lnTo>
                  <a:lnTo>
                    <a:pt x="2908511" y="561650"/>
                  </a:lnTo>
                  <a:lnTo>
                    <a:pt x="2911994" y="561847"/>
                  </a:lnTo>
                  <a:lnTo>
                    <a:pt x="2915477" y="562036"/>
                  </a:lnTo>
                  <a:lnTo>
                    <a:pt x="2918960" y="562224"/>
                  </a:lnTo>
                  <a:lnTo>
                    <a:pt x="2922444" y="562412"/>
                  </a:lnTo>
                  <a:lnTo>
                    <a:pt x="2925927" y="562600"/>
                  </a:lnTo>
                  <a:lnTo>
                    <a:pt x="2929410" y="562786"/>
                  </a:lnTo>
                  <a:lnTo>
                    <a:pt x="2932893" y="562973"/>
                  </a:lnTo>
                  <a:lnTo>
                    <a:pt x="2936377" y="563158"/>
                  </a:lnTo>
                  <a:lnTo>
                    <a:pt x="2939860" y="563344"/>
                  </a:lnTo>
                  <a:lnTo>
                    <a:pt x="2943343" y="563528"/>
                  </a:lnTo>
                  <a:lnTo>
                    <a:pt x="2946826" y="563712"/>
                  </a:lnTo>
                  <a:lnTo>
                    <a:pt x="2950310" y="563896"/>
                  </a:lnTo>
                  <a:lnTo>
                    <a:pt x="2953793" y="564079"/>
                  </a:lnTo>
                  <a:lnTo>
                    <a:pt x="2957276" y="564262"/>
                  </a:lnTo>
                  <a:lnTo>
                    <a:pt x="2960759" y="564273"/>
                  </a:lnTo>
                  <a:lnTo>
                    <a:pt x="2964243" y="564250"/>
                  </a:lnTo>
                  <a:lnTo>
                    <a:pt x="2967726" y="564228"/>
                  </a:lnTo>
                  <a:lnTo>
                    <a:pt x="2971209" y="564205"/>
                  </a:lnTo>
                  <a:lnTo>
                    <a:pt x="2974692" y="564183"/>
                  </a:lnTo>
                  <a:lnTo>
                    <a:pt x="2978176" y="564161"/>
                  </a:lnTo>
                  <a:lnTo>
                    <a:pt x="2981659" y="564138"/>
                  </a:lnTo>
                  <a:lnTo>
                    <a:pt x="2985142" y="564116"/>
                  </a:lnTo>
                  <a:lnTo>
                    <a:pt x="2988625" y="564094"/>
                  </a:lnTo>
                  <a:lnTo>
                    <a:pt x="2992109" y="564072"/>
                  </a:lnTo>
                  <a:lnTo>
                    <a:pt x="2995592" y="564050"/>
                  </a:lnTo>
                  <a:lnTo>
                    <a:pt x="2999075" y="564028"/>
                  </a:lnTo>
                  <a:lnTo>
                    <a:pt x="3002558" y="564006"/>
                  </a:lnTo>
                  <a:lnTo>
                    <a:pt x="3006042" y="563984"/>
                  </a:lnTo>
                  <a:lnTo>
                    <a:pt x="3009525" y="563962"/>
                  </a:lnTo>
                  <a:lnTo>
                    <a:pt x="3013008" y="563941"/>
                  </a:lnTo>
                  <a:lnTo>
                    <a:pt x="3016491" y="563963"/>
                  </a:lnTo>
                  <a:lnTo>
                    <a:pt x="3019975" y="564509"/>
                  </a:lnTo>
                  <a:lnTo>
                    <a:pt x="3023458" y="565052"/>
                  </a:lnTo>
                  <a:lnTo>
                    <a:pt x="3026941" y="565594"/>
                  </a:lnTo>
                  <a:lnTo>
                    <a:pt x="3030424" y="566134"/>
                  </a:lnTo>
                  <a:lnTo>
                    <a:pt x="3033908" y="566672"/>
                  </a:lnTo>
                  <a:lnTo>
                    <a:pt x="3037391" y="567207"/>
                  </a:lnTo>
                  <a:lnTo>
                    <a:pt x="3040874" y="567742"/>
                  </a:lnTo>
                  <a:lnTo>
                    <a:pt x="3044357" y="568274"/>
                  </a:lnTo>
                  <a:lnTo>
                    <a:pt x="3047841" y="568804"/>
                  </a:lnTo>
                  <a:lnTo>
                    <a:pt x="3051324" y="569333"/>
                  </a:lnTo>
                  <a:lnTo>
                    <a:pt x="3054807" y="569859"/>
                  </a:lnTo>
                  <a:lnTo>
                    <a:pt x="3058290" y="570384"/>
                  </a:lnTo>
                  <a:lnTo>
                    <a:pt x="3061774" y="570907"/>
                  </a:lnTo>
                  <a:lnTo>
                    <a:pt x="3065257" y="571429"/>
                  </a:lnTo>
                  <a:lnTo>
                    <a:pt x="3068740" y="571948"/>
                  </a:lnTo>
                  <a:lnTo>
                    <a:pt x="3072223" y="572466"/>
                  </a:lnTo>
                  <a:lnTo>
                    <a:pt x="3075707" y="573703"/>
                  </a:lnTo>
                  <a:lnTo>
                    <a:pt x="3079190" y="576469"/>
                  </a:lnTo>
                  <a:lnTo>
                    <a:pt x="3082673" y="579211"/>
                  </a:lnTo>
                  <a:lnTo>
                    <a:pt x="3086156" y="580403"/>
                  </a:lnTo>
                  <a:lnTo>
                    <a:pt x="3089640" y="580208"/>
                  </a:lnTo>
                  <a:lnTo>
                    <a:pt x="3093123" y="580013"/>
                  </a:lnTo>
                  <a:lnTo>
                    <a:pt x="3096606" y="579819"/>
                  </a:lnTo>
                  <a:lnTo>
                    <a:pt x="3100089" y="579625"/>
                  </a:lnTo>
                  <a:lnTo>
                    <a:pt x="3103573" y="579432"/>
                  </a:lnTo>
                  <a:lnTo>
                    <a:pt x="3107056" y="579239"/>
                  </a:lnTo>
                  <a:lnTo>
                    <a:pt x="3110539" y="579046"/>
                  </a:lnTo>
                  <a:lnTo>
                    <a:pt x="3114022" y="578853"/>
                  </a:lnTo>
                  <a:lnTo>
                    <a:pt x="3117506" y="578661"/>
                  </a:lnTo>
                  <a:lnTo>
                    <a:pt x="3120989" y="578469"/>
                  </a:lnTo>
                  <a:lnTo>
                    <a:pt x="3124472" y="578278"/>
                  </a:lnTo>
                  <a:lnTo>
                    <a:pt x="3127955" y="578087"/>
                  </a:lnTo>
                  <a:lnTo>
                    <a:pt x="3131439" y="577896"/>
                  </a:lnTo>
                  <a:lnTo>
                    <a:pt x="3134922" y="577849"/>
                  </a:lnTo>
                  <a:lnTo>
                    <a:pt x="3138405" y="577915"/>
                  </a:lnTo>
                  <a:lnTo>
                    <a:pt x="3141888" y="577982"/>
                  </a:lnTo>
                  <a:lnTo>
                    <a:pt x="3145372" y="578048"/>
                  </a:lnTo>
                  <a:lnTo>
                    <a:pt x="3148855" y="578113"/>
                  </a:lnTo>
                  <a:lnTo>
                    <a:pt x="3152338" y="578179"/>
                  </a:lnTo>
                  <a:lnTo>
                    <a:pt x="3155821" y="578245"/>
                  </a:lnTo>
                  <a:lnTo>
                    <a:pt x="3159304" y="578310"/>
                  </a:lnTo>
                  <a:lnTo>
                    <a:pt x="3162788" y="578375"/>
                  </a:lnTo>
                  <a:lnTo>
                    <a:pt x="3166271" y="578440"/>
                  </a:lnTo>
                  <a:lnTo>
                    <a:pt x="3169754" y="578505"/>
                  </a:lnTo>
                  <a:lnTo>
                    <a:pt x="3173237" y="578480"/>
                  </a:lnTo>
                  <a:lnTo>
                    <a:pt x="3176721" y="578313"/>
                  </a:lnTo>
                  <a:lnTo>
                    <a:pt x="3180204" y="578146"/>
                  </a:lnTo>
                  <a:lnTo>
                    <a:pt x="3183687" y="577978"/>
                  </a:lnTo>
                  <a:lnTo>
                    <a:pt x="3187170" y="577812"/>
                  </a:lnTo>
                  <a:lnTo>
                    <a:pt x="3190654" y="577645"/>
                  </a:lnTo>
                  <a:lnTo>
                    <a:pt x="3194137" y="577479"/>
                  </a:lnTo>
                  <a:lnTo>
                    <a:pt x="3197620" y="577313"/>
                  </a:lnTo>
                  <a:lnTo>
                    <a:pt x="3201103" y="577148"/>
                  </a:lnTo>
                  <a:lnTo>
                    <a:pt x="3204587" y="576983"/>
                  </a:lnTo>
                  <a:lnTo>
                    <a:pt x="3208070" y="576818"/>
                  </a:lnTo>
                  <a:lnTo>
                    <a:pt x="3211553" y="576653"/>
                  </a:lnTo>
                  <a:lnTo>
                    <a:pt x="3215036" y="576489"/>
                  </a:lnTo>
                  <a:lnTo>
                    <a:pt x="3218520" y="576325"/>
                  </a:lnTo>
                  <a:lnTo>
                    <a:pt x="3222003" y="576161"/>
                  </a:lnTo>
                  <a:lnTo>
                    <a:pt x="3225486" y="575997"/>
                  </a:lnTo>
                  <a:lnTo>
                    <a:pt x="3228969" y="575834"/>
                  </a:lnTo>
                  <a:lnTo>
                    <a:pt x="3232453" y="575671"/>
                  </a:lnTo>
                  <a:lnTo>
                    <a:pt x="3235936" y="575509"/>
                  </a:lnTo>
                  <a:lnTo>
                    <a:pt x="3239419" y="575346"/>
                  </a:lnTo>
                  <a:lnTo>
                    <a:pt x="3242902" y="576512"/>
                  </a:lnTo>
                  <a:lnTo>
                    <a:pt x="3246386" y="577937"/>
                  </a:lnTo>
                  <a:lnTo>
                    <a:pt x="3249869" y="579355"/>
                  </a:lnTo>
                  <a:lnTo>
                    <a:pt x="3253352" y="580765"/>
                  </a:lnTo>
                  <a:lnTo>
                    <a:pt x="3256835" y="582167"/>
                  </a:lnTo>
                  <a:lnTo>
                    <a:pt x="3260319" y="583419"/>
                  </a:lnTo>
                  <a:lnTo>
                    <a:pt x="3263802" y="584229"/>
                  </a:lnTo>
                  <a:lnTo>
                    <a:pt x="3267285" y="585036"/>
                  </a:lnTo>
                  <a:lnTo>
                    <a:pt x="3270768" y="585840"/>
                  </a:lnTo>
                  <a:lnTo>
                    <a:pt x="3274252" y="586640"/>
                  </a:lnTo>
                  <a:lnTo>
                    <a:pt x="3277735" y="587437"/>
                  </a:lnTo>
                  <a:lnTo>
                    <a:pt x="3281218" y="587855"/>
                  </a:lnTo>
                  <a:lnTo>
                    <a:pt x="3284701" y="588077"/>
                  </a:lnTo>
                  <a:lnTo>
                    <a:pt x="3288185" y="588299"/>
                  </a:lnTo>
                  <a:lnTo>
                    <a:pt x="3291668" y="588521"/>
                  </a:lnTo>
                  <a:lnTo>
                    <a:pt x="3295151" y="588741"/>
                  </a:lnTo>
                  <a:lnTo>
                    <a:pt x="3298634" y="589142"/>
                  </a:lnTo>
                  <a:lnTo>
                    <a:pt x="3302118" y="591841"/>
                  </a:lnTo>
                  <a:lnTo>
                    <a:pt x="3305601" y="594518"/>
                  </a:lnTo>
                  <a:lnTo>
                    <a:pt x="3309084" y="596986"/>
                  </a:lnTo>
                  <a:lnTo>
                    <a:pt x="3312567" y="598960"/>
                  </a:lnTo>
                  <a:lnTo>
                    <a:pt x="3316051" y="600920"/>
                  </a:lnTo>
                  <a:lnTo>
                    <a:pt x="3319534" y="602231"/>
                  </a:lnTo>
                  <a:lnTo>
                    <a:pt x="3323017" y="602864"/>
                  </a:lnTo>
                  <a:lnTo>
                    <a:pt x="3326500" y="603495"/>
                  </a:lnTo>
                  <a:lnTo>
                    <a:pt x="3329984" y="603899"/>
                  </a:lnTo>
                  <a:lnTo>
                    <a:pt x="3333467" y="604202"/>
                  </a:lnTo>
                  <a:lnTo>
                    <a:pt x="3336950" y="604504"/>
                  </a:lnTo>
                  <a:lnTo>
                    <a:pt x="3340433" y="604805"/>
                  </a:lnTo>
                  <a:lnTo>
                    <a:pt x="3343917" y="605105"/>
                  </a:lnTo>
                  <a:lnTo>
                    <a:pt x="3347400" y="606637"/>
                  </a:lnTo>
                  <a:lnTo>
                    <a:pt x="3350883" y="607254"/>
                  </a:lnTo>
                  <a:lnTo>
                    <a:pt x="3354366" y="607869"/>
                  </a:lnTo>
                  <a:lnTo>
                    <a:pt x="3357850" y="608327"/>
                  </a:lnTo>
                  <a:lnTo>
                    <a:pt x="3361333" y="608443"/>
                  </a:lnTo>
                  <a:lnTo>
                    <a:pt x="3364816" y="608558"/>
                  </a:lnTo>
                  <a:lnTo>
                    <a:pt x="3368299" y="608673"/>
                  </a:lnTo>
                  <a:lnTo>
                    <a:pt x="3371783" y="608788"/>
                  </a:lnTo>
                  <a:lnTo>
                    <a:pt x="3375266" y="608903"/>
                  </a:lnTo>
                  <a:lnTo>
                    <a:pt x="3378749" y="609017"/>
                  </a:lnTo>
                  <a:lnTo>
                    <a:pt x="3382232" y="609131"/>
                  </a:lnTo>
                  <a:lnTo>
                    <a:pt x="3385716" y="609245"/>
                  </a:lnTo>
                  <a:lnTo>
                    <a:pt x="3389199" y="609032"/>
                  </a:lnTo>
                  <a:lnTo>
                    <a:pt x="3392682" y="608795"/>
                  </a:lnTo>
                  <a:lnTo>
                    <a:pt x="3396165" y="608530"/>
                  </a:lnTo>
                  <a:lnTo>
                    <a:pt x="3399649" y="608084"/>
                  </a:lnTo>
                  <a:lnTo>
                    <a:pt x="3403132" y="607638"/>
                  </a:lnTo>
                  <a:lnTo>
                    <a:pt x="3406615" y="607193"/>
                  </a:lnTo>
                  <a:lnTo>
                    <a:pt x="3410098" y="606749"/>
                  </a:lnTo>
                  <a:lnTo>
                    <a:pt x="3413582" y="606304"/>
                  </a:lnTo>
                  <a:lnTo>
                    <a:pt x="3417065" y="606325"/>
                  </a:lnTo>
                  <a:lnTo>
                    <a:pt x="3420548" y="606721"/>
                  </a:lnTo>
                  <a:lnTo>
                    <a:pt x="3424031" y="607116"/>
                  </a:lnTo>
                  <a:lnTo>
                    <a:pt x="3427515" y="616687"/>
                  </a:lnTo>
                  <a:lnTo>
                    <a:pt x="3430998" y="616245"/>
                  </a:lnTo>
                  <a:lnTo>
                    <a:pt x="3434481" y="615804"/>
                  </a:lnTo>
                  <a:lnTo>
                    <a:pt x="3437964" y="615364"/>
                  </a:lnTo>
                  <a:lnTo>
                    <a:pt x="3441447" y="614923"/>
                  </a:lnTo>
                  <a:lnTo>
                    <a:pt x="3444931" y="614483"/>
                  </a:lnTo>
                  <a:lnTo>
                    <a:pt x="3448414" y="614044"/>
                  </a:lnTo>
                  <a:lnTo>
                    <a:pt x="3451897" y="613605"/>
                  </a:lnTo>
                  <a:lnTo>
                    <a:pt x="3455380" y="613166"/>
                  </a:lnTo>
                  <a:lnTo>
                    <a:pt x="3458864" y="612728"/>
                  </a:lnTo>
                  <a:lnTo>
                    <a:pt x="3462347" y="612290"/>
                  </a:lnTo>
                  <a:lnTo>
                    <a:pt x="3465830" y="612332"/>
                  </a:lnTo>
                  <a:lnTo>
                    <a:pt x="3469313" y="612711"/>
                  </a:lnTo>
                  <a:lnTo>
                    <a:pt x="3472797" y="613089"/>
                  </a:lnTo>
                  <a:lnTo>
                    <a:pt x="3476280" y="616373"/>
                  </a:lnTo>
                  <a:lnTo>
                    <a:pt x="3479763" y="616139"/>
                  </a:lnTo>
                  <a:lnTo>
                    <a:pt x="3483246" y="615906"/>
                  </a:lnTo>
                  <a:lnTo>
                    <a:pt x="3483246" y="616468"/>
                  </a:lnTo>
                  <a:lnTo>
                    <a:pt x="3483246" y="617029"/>
                  </a:lnTo>
                  <a:lnTo>
                    <a:pt x="3483246" y="617590"/>
                  </a:lnTo>
                  <a:lnTo>
                    <a:pt x="3483246" y="618150"/>
                  </a:lnTo>
                  <a:lnTo>
                    <a:pt x="3483246" y="618709"/>
                  </a:lnTo>
                  <a:lnTo>
                    <a:pt x="3483246" y="619267"/>
                  </a:lnTo>
                  <a:lnTo>
                    <a:pt x="3483246" y="619825"/>
                  </a:lnTo>
                  <a:lnTo>
                    <a:pt x="3483246" y="620381"/>
                  </a:lnTo>
                  <a:lnTo>
                    <a:pt x="3483246" y="620937"/>
                  </a:lnTo>
                  <a:lnTo>
                    <a:pt x="3483246" y="621493"/>
                  </a:lnTo>
                  <a:lnTo>
                    <a:pt x="3483246" y="622047"/>
                  </a:lnTo>
                  <a:lnTo>
                    <a:pt x="3483246" y="622601"/>
                  </a:lnTo>
                  <a:lnTo>
                    <a:pt x="3483246" y="623154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745957"/>
            </a:xfrm>
            <a:custGeom>
              <a:avLst/>
              <a:gdLst/>
              <a:ahLst/>
              <a:cxnLst/>
              <a:rect l="0" t="0" r="0" b="0"/>
              <a:pathLst>
                <a:path w="3483246" h="274595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1679482"/>
                  </a:lnTo>
                  <a:lnTo>
                    <a:pt x="13932" y="1432256"/>
                  </a:lnTo>
                  <a:lnTo>
                    <a:pt x="17416" y="1248475"/>
                  </a:lnTo>
                  <a:lnTo>
                    <a:pt x="20899" y="1106495"/>
                  </a:lnTo>
                  <a:lnTo>
                    <a:pt x="24382" y="993510"/>
                  </a:lnTo>
                  <a:lnTo>
                    <a:pt x="27865" y="901461"/>
                  </a:lnTo>
                  <a:lnTo>
                    <a:pt x="31349" y="2745957"/>
                  </a:lnTo>
                  <a:lnTo>
                    <a:pt x="34832" y="2682860"/>
                  </a:lnTo>
                  <a:lnTo>
                    <a:pt x="38315" y="2622597"/>
                  </a:lnTo>
                  <a:lnTo>
                    <a:pt x="41798" y="2618074"/>
                  </a:lnTo>
                  <a:lnTo>
                    <a:pt x="45282" y="2564983"/>
                  </a:lnTo>
                  <a:lnTo>
                    <a:pt x="48765" y="2652386"/>
                  </a:lnTo>
                  <a:lnTo>
                    <a:pt x="52248" y="2607952"/>
                  </a:lnTo>
                  <a:lnTo>
                    <a:pt x="55731" y="2564983"/>
                  </a:lnTo>
                  <a:lnTo>
                    <a:pt x="59215" y="2564983"/>
                  </a:lnTo>
                  <a:lnTo>
                    <a:pt x="62698" y="2525814"/>
                  </a:lnTo>
                  <a:lnTo>
                    <a:pt x="66181" y="2487824"/>
                  </a:lnTo>
                  <a:lnTo>
                    <a:pt x="69664" y="2450960"/>
                  </a:lnTo>
                  <a:lnTo>
                    <a:pt x="73148" y="2415172"/>
                  </a:lnTo>
                  <a:lnTo>
                    <a:pt x="76631" y="2380414"/>
                  </a:lnTo>
                  <a:lnTo>
                    <a:pt x="80114" y="2389968"/>
                  </a:lnTo>
                  <a:lnTo>
                    <a:pt x="83597" y="2357793"/>
                  </a:lnTo>
                  <a:lnTo>
                    <a:pt x="87081" y="2326472"/>
                  </a:lnTo>
                  <a:lnTo>
                    <a:pt x="90564" y="2590273"/>
                  </a:lnTo>
                  <a:lnTo>
                    <a:pt x="94047" y="2564983"/>
                  </a:lnTo>
                  <a:lnTo>
                    <a:pt x="97530" y="2540181"/>
                  </a:lnTo>
                  <a:lnTo>
                    <a:pt x="101014" y="2515854"/>
                  </a:lnTo>
                  <a:lnTo>
                    <a:pt x="104497" y="2491989"/>
                  </a:lnTo>
                  <a:lnTo>
                    <a:pt x="107980" y="2468572"/>
                  </a:lnTo>
                  <a:lnTo>
                    <a:pt x="111463" y="2445591"/>
                  </a:lnTo>
                  <a:lnTo>
                    <a:pt x="114947" y="2423034"/>
                  </a:lnTo>
                  <a:lnTo>
                    <a:pt x="118430" y="2400890"/>
                  </a:lnTo>
                  <a:lnTo>
                    <a:pt x="121913" y="2379146"/>
                  </a:lnTo>
                  <a:lnTo>
                    <a:pt x="125396" y="2357793"/>
                  </a:lnTo>
                  <a:lnTo>
                    <a:pt x="128880" y="2343785"/>
                  </a:lnTo>
                  <a:lnTo>
                    <a:pt x="132363" y="2333322"/>
                  </a:lnTo>
                  <a:lnTo>
                    <a:pt x="135846" y="2323217"/>
                  </a:lnTo>
                  <a:lnTo>
                    <a:pt x="139329" y="2365861"/>
                  </a:lnTo>
                  <a:lnTo>
                    <a:pt x="142813" y="2356006"/>
                  </a:lnTo>
                  <a:lnTo>
                    <a:pt x="146296" y="2395383"/>
                  </a:lnTo>
                  <a:lnTo>
                    <a:pt x="149779" y="2401652"/>
                  </a:lnTo>
                  <a:lnTo>
                    <a:pt x="153262" y="2407570"/>
                  </a:lnTo>
                  <a:lnTo>
                    <a:pt x="156746" y="2426664"/>
                  </a:lnTo>
                  <a:lnTo>
                    <a:pt x="160229" y="2410416"/>
                  </a:lnTo>
                  <a:lnTo>
                    <a:pt x="163712" y="2394384"/>
                  </a:lnTo>
                  <a:lnTo>
                    <a:pt x="167195" y="2454508"/>
                  </a:lnTo>
                  <a:lnTo>
                    <a:pt x="170679" y="2439498"/>
                  </a:lnTo>
                  <a:lnTo>
                    <a:pt x="174162" y="2424671"/>
                  </a:lnTo>
                  <a:lnTo>
                    <a:pt x="177645" y="2445062"/>
                  </a:lnTo>
                  <a:lnTo>
                    <a:pt x="181128" y="2430855"/>
                  </a:lnTo>
                  <a:lnTo>
                    <a:pt x="184612" y="2416813"/>
                  </a:lnTo>
                  <a:lnTo>
                    <a:pt x="188095" y="2422770"/>
                  </a:lnTo>
                  <a:lnTo>
                    <a:pt x="191578" y="2412189"/>
                  </a:lnTo>
                  <a:lnTo>
                    <a:pt x="195061" y="2401785"/>
                  </a:lnTo>
                  <a:lnTo>
                    <a:pt x="198545" y="2391552"/>
                  </a:lnTo>
                  <a:lnTo>
                    <a:pt x="202028" y="2381486"/>
                  </a:lnTo>
                  <a:lnTo>
                    <a:pt x="205511" y="2403226"/>
                  </a:lnTo>
                  <a:lnTo>
                    <a:pt x="208994" y="2390663"/>
                  </a:lnTo>
                  <a:lnTo>
                    <a:pt x="212478" y="2378230"/>
                  </a:lnTo>
                  <a:lnTo>
                    <a:pt x="215961" y="2403259"/>
                  </a:lnTo>
                  <a:lnTo>
                    <a:pt x="219444" y="2402060"/>
                  </a:lnTo>
                  <a:lnTo>
                    <a:pt x="222927" y="2400897"/>
                  </a:lnTo>
                  <a:lnTo>
                    <a:pt x="226411" y="2391888"/>
                  </a:lnTo>
                  <a:lnTo>
                    <a:pt x="229894" y="2380414"/>
                  </a:lnTo>
                  <a:lnTo>
                    <a:pt x="233377" y="2369050"/>
                  </a:lnTo>
                  <a:lnTo>
                    <a:pt x="236860" y="2377517"/>
                  </a:lnTo>
                  <a:lnTo>
                    <a:pt x="240344" y="2371635"/>
                  </a:lnTo>
                  <a:lnTo>
                    <a:pt x="243827" y="2365861"/>
                  </a:lnTo>
                  <a:lnTo>
                    <a:pt x="247310" y="2360191"/>
                  </a:lnTo>
                  <a:lnTo>
                    <a:pt x="250793" y="2354624"/>
                  </a:lnTo>
                  <a:lnTo>
                    <a:pt x="254277" y="2349156"/>
                  </a:lnTo>
                  <a:lnTo>
                    <a:pt x="257760" y="2343785"/>
                  </a:lnTo>
                  <a:lnTo>
                    <a:pt x="261243" y="2338507"/>
                  </a:lnTo>
                  <a:lnTo>
                    <a:pt x="264726" y="2330412"/>
                  </a:lnTo>
                  <a:lnTo>
                    <a:pt x="268210" y="2320308"/>
                  </a:lnTo>
                  <a:lnTo>
                    <a:pt x="271693" y="2310291"/>
                  </a:lnTo>
                  <a:lnTo>
                    <a:pt x="275176" y="2300360"/>
                  </a:lnTo>
                  <a:lnTo>
                    <a:pt x="278659" y="2290513"/>
                  </a:lnTo>
                  <a:lnTo>
                    <a:pt x="282143" y="2280751"/>
                  </a:lnTo>
                  <a:lnTo>
                    <a:pt x="285626" y="2271072"/>
                  </a:lnTo>
                  <a:lnTo>
                    <a:pt x="289109" y="2261474"/>
                  </a:lnTo>
                  <a:lnTo>
                    <a:pt x="292592" y="2253519"/>
                  </a:lnTo>
                  <a:lnTo>
                    <a:pt x="296075" y="2251818"/>
                  </a:lnTo>
                  <a:lnTo>
                    <a:pt x="299559" y="2250152"/>
                  </a:lnTo>
                  <a:lnTo>
                    <a:pt x="303042" y="2248520"/>
                  </a:lnTo>
                  <a:lnTo>
                    <a:pt x="306525" y="2246921"/>
                  </a:lnTo>
                  <a:lnTo>
                    <a:pt x="310008" y="2245354"/>
                  </a:lnTo>
                  <a:lnTo>
                    <a:pt x="313492" y="2284974"/>
                  </a:lnTo>
                  <a:lnTo>
                    <a:pt x="316975" y="2285395"/>
                  </a:lnTo>
                  <a:lnTo>
                    <a:pt x="320458" y="2285808"/>
                  </a:lnTo>
                  <a:lnTo>
                    <a:pt x="323941" y="2289832"/>
                  </a:lnTo>
                  <a:lnTo>
                    <a:pt x="327425" y="2294517"/>
                  </a:lnTo>
                  <a:lnTo>
                    <a:pt x="330908" y="2298713"/>
                  </a:lnTo>
                  <a:lnTo>
                    <a:pt x="334391" y="2290513"/>
                  </a:lnTo>
                  <a:lnTo>
                    <a:pt x="337874" y="2282372"/>
                  </a:lnTo>
                  <a:lnTo>
                    <a:pt x="341358" y="2298228"/>
                  </a:lnTo>
                  <a:lnTo>
                    <a:pt x="344841" y="2292337"/>
                  </a:lnTo>
                  <a:lnTo>
                    <a:pt x="348324" y="2286507"/>
                  </a:lnTo>
                  <a:lnTo>
                    <a:pt x="351807" y="2280737"/>
                  </a:lnTo>
                  <a:lnTo>
                    <a:pt x="355291" y="2275026"/>
                  </a:lnTo>
                  <a:lnTo>
                    <a:pt x="358774" y="2269372"/>
                  </a:lnTo>
                  <a:lnTo>
                    <a:pt x="362257" y="2263776"/>
                  </a:lnTo>
                  <a:lnTo>
                    <a:pt x="365740" y="2258236"/>
                  </a:lnTo>
                  <a:lnTo>
                    <a:pt x="369224" y="2252751"/>
                  </a:lnTo>
                  <a:lnTo>
                    <a:pt x="372707" y="2247321"/>
                  </a:lnTo>
                  <a:lnTo>
                    <a:pt x="376190" y="2241945"/>
                  </a:lnTo>
                  <a:lnTo>
                    <a:pt x="379673" y="2236747"/>
                  </a:lnTo>
                  <a:lnTo>
                    <a:pt x="383157" y="2233517"/>
                  </a:lnTo>
                  <a:lnTo>
                    <a:pt x="386640" y="2230329"/>
                  </a:lnTo>
                  <a:lnTo>
                    <a:pt x="390123" y="2227182"/>
                  </a:lnTo>
                  <a:lnTo>
                    <a:pt x="393606" y="2224076"/>
                  </a:lnTo>
                  <a:lnTo>
                    <a:pt x="397090" y="2221009"/>
                  </a:lnTo>
                  <a:lnTo>
                    <a:pt x="400573" y="2232764"/>
                  </a:lnTo>
                  <a:lnTo>
                    <a:pt x="404056" y="2237447"/>
                  </a:lnTo>
                  <a:lnTo>
                    <a:pt x="407539" y="2242015"/>
                  </a:lnTo>
                  <a:lnTo>
                    <a:pt x="411023" y="2241380"/>
                  </a:lnTo>
                  <a:lnTo>
                    <a:pt x="414506" y="2238378"/>
                  </a:lnTo>
                  <a:lnTo>
                    <a:pt x="417989" y="2235412"/>
                  </a:lnTo>
                  <a:lnTo>
                    <a:pt x="421472" y="2232481"/>
                  </a:lnTo>
                  <a:lnTo>
                    <a:pt x="424956" y="2229585"/>
                  </a:lnTo>
                  <a:lnTo>
                    <a:pt x="428439" y="2226723"/>
                  </a:lnTo>
                  <a:lnTo>
                    <a:pt x="431922" y="2223894"/>
                  </a:lnTo>
                  <a:lnTo>
                    <a:pt x="435405" y="2221098"/>
                  </a:lnTo>
                  <a:lnTo>
                    <a:pt x="438889" y="2217234"/>
                  </a:lnTo>
                  <a:lnTo>
                    <a:pt x="442372" y="2210856"/>
                  </a:lnTo>
                  <a:lnTo>
                    <a:pt x="445855" y="2204516"/>
                  </a:lnTo>
                  <a:lnTo>
                    <a:pt x="449338" y="2200077"/>
                  </a:lnTo>
                  <a:lnTo>
                    <a:pt x="452822" y="2197473"/>
                  </a:lnTo>
                  <a:lnTo>
                    <a:pt x="456305" y="2194899"/>
                  </a:lnTo>
                  <a:lnTo>
                    <a:pt x="459788" y="2189757"/>
                  </a:lnTo>
                  <a:lnTo>
                    <a:pt x="463271" y="2183614"/>
                  </a:lnTo>
                  <a:lnTo>
                    <a:pt x="466755" y="2177505"/>
                  </a:lnTo>
                  <a:lnTo>
                    <a:pt x="470238" y="2171431"/>
                  </a:lnTo>
                  <a:lnTo>
                    <a:pt x="473721" y="2165390"/>
                  </a:lnTo>
                  <a:lnTo>
                    <a:pt x="477204" y="2200515"/>
                  </a:lnTo>
                  <a:lnTo>
                    <a:pt x="480688" y="2204897"/>
                  </a:lnTo>
                  <a:lnTo>
                    <a:pt x="484171" y="2209186"/>
                  </a:lnTo>
                  <a:lnTo>
                    <a:pt x="487654" y="2212277"/>
                  </a:lnTo>
                  <a:lnTo>
                    <a:pt x="491137" y="2213130"/>
                  </a:lnTo>
                  <a:lnTo>
                    <a:pt x="494621" y="2213969"/>
                  </a:lnTo>
                  <a:lnTo>
                    <a:pt x="498104" y="2213920"/>
                  </a:lnTo>
                  <a:lnTo>
                    <a:pt x="501587" y="2213135"/>
                  </a:lnTo>
                  <a:lnTo>
                    <a:pt x="505070" y="2212360"/>
                  </a:lnTo>
                  <a:lnTo>
                    <a:pt x="508554" y="2211595"/>
                  </a:lnTo>
                  <a:lnTo>
                    <a:pt x="512037" y="2210839"/>
                  </a:lnTo>
                  <a:lnTo>
                    <a:pt x="515520" y="2210093"/>
                  </a:lnTo>
                  <a:lnTo>
                    <a:pt x="519003" y="2204859"/>
                  </a:lnTo>
                  <a:lnTo>
                    <a:pt x="522487" y="2199442"/>
                  </a:lnTo>
                  <a:lnTo>
                    <a:pt x="525970" y="2194051"/>
                  </a:lnTo>
                  <a:lnTo>
                    <a:pt x="529453" y="2188686"/>
                  </a:lnTo>
                  <a:lnTo>
                    <a:pt x="532936" y="2183348"/>
                  </a:lnTo>
                  <a:lnTo>
                    <a:pt x="536420" y="2181539"/>
                  </a:lnTo>
                  <a:lnTo>
                    <a:pt x="539903" y="2185681"/>
                  </a:lnTo>
                  <a:lnTo>
                    <a:pt x="543386" y="2189744"/>
                  </a:lnTo>
                  <a:lnTo>
                    <a:pt x="546869" y="2188461"/>
                  </a:lnTo>
                  <a:lnTo>
                    <a:pt x="550353" y="2183291"/>
                  </a:lnTo>
                  <a:lnTo>
                    <a:pt x="553836" y="2178147"/>
                  </a:lnTo>
                  <a:lnTo>
                    <a:pt x="557319" y="2175431"/>
                  </a:lnTo>
                  <a:lnTo>
                    <a:pt x="560802" y="2173404"/>
                  </a:lnTo>
                  <a:lnTo>
                    <a:pt x="564286" y="2171397"/>
                  </a:lnTo>
                  <a:lnTo>
                    <a:pt x="567769" y="2169408"/>
                  </a:lnTo>
                  <a:lnTo>
                    <a:pt x="571252" y="2167437"/>
                  </a:lnTo>
                  <a:lnTo>
                    <a:pt x="574735" y="2165484"/>
                  </a:lnTo>
                  <a:lnTo>
                    <a:pt x="578218" y="2163549"/>
                  </a:lnTo>
                  <a:lnTo>
                    <a:pt x="581702" y="2161632"/>
                  </a:lnTo>
                  <a:lnTo>
                    <a:pt x="585185" y="2159732"/>
                  </a:lnTo>
                  <a:lnTo>
                    <a:pt x="588668" y="2157850"/>
                  </a:lnTo>
                  <a:lnTo>
                    <a:pt x="592151" y="2155984"/>
                  </a:lnTo>
                  <a:lnTo>
                    <a:pt x="595635" y="2224733"/>
                  </a:lnTo>
                  <a:lnTo>
                    <a:pt x="599118" y="2222701"/>
                  </a:lnTo>
                  <a:lnTo>
                    <a:pt x="602601" y="2220685"/>
                  </a:lnTo>
                  <a:lnTo>
                    <a:pt x="606084" y="2218686"/>
                  </a:lnTo>
                  <a:lnTo>
                    <a:pt x="609568" y="2216703"/>
                  </a:lnTo>
                  <a:lnTo>
                    <a:pt x="613051" y="2214796"/>
                  </a:lnTo>
                  <a:lnTo>
                    <a:pt x="616534" y="2215458"/>
                  </a:lnTo>
                  <a:lnTo>
                    <a:pt x="620017" y="2216112"/>
                  </a:lnTo>
                  <a:lnTo>
                    <a:pt x="623501" y="2215579"/>
                  </a:lnTo>
                  <a:lnTo>
                    <a:pt x="626984" y="2211083"/>
                  </a:lnTo>
                  <a:lnTo>
                    <a:pt x="630467" y="2206606"/>
                  </a:lnTo>
                  <a:lnTo>
                    <a:pt x="633950" y="2214891"/>
                  </a:lnTo>
                  <a:lnTo>
                    <a:pt x="637434" y="2223050"/>
                  </a:lnTo>
                  <a:lnTo>
                    <a:pt x="640917" y="2231017"/>
                  </a:lnTo>
                  <a:lnTo>
                    <a:pt x="644400" y="2265599"/>
                  </a:lnTo>
                  <a:lnTo>
                    <a:pt x="647883" y="2263626"/>
                  </a:lnTo>
                  <a:lnTo>
                    <a:pt x="651367" y="2261669"/>
                  </a:lnTo>
                  <a:lnTo>
                    <a:pt x="654850" y="2259725"/>
                  </a:lnTo>
                  <a:lnTo>
                    <a:pt x="658333" y="2257796"/>
                  </a:lnTo>
                  <a:lnTo>
                    <a:pt x="661816" y="2255882"/>
                  </a:lnTo>
                  <a:lnTo>
                    <a:pt x="665300" y="2253982"/>
                  </a:lnTo>
                  <a:lnTo>
                    <a:pt x="668783" y="2252095"/>
                  </a:lnTo>
                  <a:lnTo>
                    <a:pt x="672266" y="2304028"/>
                  </a:lnTo>
                  <a:lnTo>
                    <a:pt x="675749" y="2299993"/>
                  </a:lnTo>
                  <a:lnTo>
                    <a:pt x="679233" y="2295973"/>
                  </a:lnTo>
                  <a:lnTo>
                    <a:pt x="682716" y="2291967"/>
                  </a:lnTo>
                  <a:lnTo>
                    <a:pt x="686199" y="2287974"/>
                  </a:lnTo>
                  <a:lnTo>
                    <a:pt x="689682" y="2283996"/>
                  </a:lnTo>
                  <a:lnTo>
                    <a:pt x="693166" y="2295727"/>
                  </a:lnTo>
                  <a:lnTo>
                    <a:pt x="696649" y="2297883"/>
                  </a:lnTo>
                  <a:lnTo>
                    <a:pt x="700132" y="2300009"/>
                  </a:lnTo>
                  <a:lnTo>
                    <a:pt x="703615" y="2357662"/>
                  </a:lnTo>
                  <a:lnTo>
                    <a:pt x="707099" y="2356596"/>
                  </a:lnTo>
                  <a:lnTo>
                    <a:pt x="710582" y="2355538"/>
                  </a:lnTo>
                  <a:lnTo>
                    <a:pt x="714065" y="2354488"/>
                  </a:lnTo>
                  <a:lnTo>
                    <a:pt x="717548" y="2353447"/>
                  </a:lnTo>
                  <a:lnTo>
                    <a:pt x="721032" y="2351889"/>
                  </a:lnTo>
                  <a:lnTo>
                    <a:pt x="724515" y="2349092"/>
                  </a:lnTo>
                  <a:lnTo>
                    <a:pt x="727998" y="2346309"/>
                  </a:lnTo>
                  <a:lnTo>
                    <a:pt x="731481" y="2343539"/>
                  </a:lnTo>
                  <a:lnTo>
                    <a:pt x="734965" y="2340782"/>
                  </a:lnTo>
                  <a:lnTo>
                    <a:pt x="738448" y="2338038"/>
                  </a:lnTo>
                  <a:lnTo>
                    <a:pt x="741931" y="2351839"/>
                  </a:lnTo>
                  <a:lnTo>
                    <a:pt x="745414" y="2351704"/>
                  </a:lnTo>
                  <a:lnTo>
                    <a:pt x="748898" y="2351570"/>
                  </a:lnTo>
                  <a:lnTo>
                    <a:pt x="752381" y="2362401"/>
                  </a:lnTo>
                  <a:lnTo>
                    <a:pt x="755864" y="2363882"/>
                  </a:lnTo>
                  <a:lnTo>
                    <a:pt x="759347" y="2365144"/>
                  </a:lnTo>
                  <a:lnTo>
                    <a:pt x="762831" y="2364955"/>
                  </a:lnTo>
                  <a:lnTo>
                    <a:pt x="766314" y="2364767"/>
                  </a:lnTo>
                  <a:lnTo>
                    <a:pt x="769797" y="2364046"/>
                  </a:lnTo>
                  <a:lnTo>
                    <a:pt x="773280" y="2362241"/>
                  </a:lnTo>
                  <a:lnTo>
                    <a:pt x="776764" y="2360447"/>
                  </a:lnTo>
                  <a:lnTo>
                    <a:pt x="780247" y="2376767"/>
                  </a:lnTo>
                  <a:lnTo>
                    <a:pt x="783730" y="2375493"/>
                  </a:lnTo>
                  <a:lnTo>
                    <a:pt x="787213" y="2374227"/>
                  </a:lnTo>
                  <a:lnTo>
                    <a:pt x="790697" y="2372970"/>
                  </a:lnTo>
                  <a:lnTo>
                    <a:pt x="794180" y="2371720"/>
                  </a:lnTo>
                  <a:lnTo>
                    <a:pt x="797663" y="2370479"/>
                  </a:lnTo>
                  <a:lnTo>
                    <a:pt x="801146" y="2369246"/>
                  </a:lnTo>
                  <a:lnTo>
                    <a:pt x="804630" y="2368021"/>
                  </a:lnTo>
                  <a:lnTo>
                    <a:pt x="808113" y="2404428"/>
                  </a:lnTo>
                  <a:lnTo>
                    <a:pt x="811596" y="2404100"/>
                  </a:lnTo>
                  <a:lnTo>
                    <a:pt x="815079" y="2403774"/>
                  </a:lnTo>
                  <a:lnTo>
                    <a:pt x="818563" y="2414751"/>
                  </a:lnTo>
                  <a:lnTo>
                    <a:pt x="822046" y="2412998"/>
                  </a:lnTo>
                  <a:lnTo>
                    <a:pt x="825529" y="2411255"/>
                  </a:lnTo>
                  <a:lnTo>
                    <a:pt x="829012" y="2408727"/>
                  </a:lnTo>
                  <a:lnTo>
                    <a:pt x="832496" y="2405609"/>
                  </a:lnTo>
                  <a:lnTo>
                    <a:pt x="835979" y="2402499"/>
                  </a:lnTo>
                  <a:lnTo>
                    <a:pt x="839462" y="2399397"/>
                  </a:lnTo>
                  <a:lnTo>
                    <a:pt x="842945" y="2396303"/>
                  </a:lnTo>
                  <a:lnTo>
                    <a:pt x="846429" y="2393217"/>
                  </a:lnTo>
                  <a:lnTo>
                    <a:pt x="849912" y="2392897"/>
                  </a:lnTo>
                  <a:lnTo>
                    <a:pt x="853395" y="2392626"/>
                  </a:lnTo>
                  <a:lnTo>
                    <a:pt x="856878" y="2391961"/>
                  </a:lnTo>
                  <a:lnTo>
                    <a:pt x="860361" y="2389614"/>
                  </a:lnTo>
                  <a:lnTo>
                    <a:pt x="863845" y="2387276"/>
                  </a:lnTo>
                  <a:lnTo>
                    <a:pt x="867328" y="2384947"/>
                  </a:lnTo>
                  <a:lnTo>
                    <a:pt x="870811" y="2382627"/>
                  </a:lnTo>
                  <a:lnTo>
                    <a:pt x="874294" y="2380315"/>
                  </a:lnTo>
                  <a:lnTo>
                    <a:pt x="877778" y="2378012"/>
                  </a:lnTo>
                  <a:lnTo>
                    <a:pt x="881261" y="2375718"/>
                  </a:lnTo>
                  <a:lnTo>
                    <a:pt x="884744" y="2373433"/>
                  </a:lnTo>
                  <a:lnTo>
                    <a:pt x="888227" y="2371156"/>
                  </a:lnTo>
                  <a:lnTo>
                    <a:pt x="891711" y="2368888"/>
                  </a:lnTo>
                  <a:lnTo>
                    <a:pt x="895194" y="2366756"/>
                  </a:lnTo>
                  <a:lnTo>
                    <a:pt x="898677" y="2372112"/>
                  </a:lnTo>
                  <a:lnTo>
                    <a:pt x="902160" y="2377377"/>
                  </a:lnTo>
                  <a:lnTo>
                    <a:pt x="905644" y="2381654"/>
                  </a:lnTo>
                  <a:lnTo>
                    <a:pt x="909127" y="2382772"/>
                  </a:lnTo>
                  <a:lnTo>
                    <a:pt x="912610" y="2383878"/>
                  </a:lnTo>
                  <a:lnTo>
                    <a:pt x="916093" y="2384974"/>
                  </a:lnTo>
                  <a:lnTo>
                    <a:pt x="919577" y="2386060"/>
                  </a:lnTo>
                  <a:lnTo>
                    <a:pt x="923060" y="2387135"/>
                  </a:lnTo>
                  <a:lnTo>
                    <a:pt x="926543" y="2386549"/>
                  </a:lnTo>
                  <a:lnTo>
                    <a:pt x="930026" y="2385026"/>
                  </a:lnTo>
                  <a:lnTo>
                    <a:pt x="933510" y="2383510"/>
                  </a:lnTo>
                  <a:lnTo>
                    <a:pt x="936993" y="2382001"/>
                  </a:lnTo>
                  <a:lnTo>
                    <a:pt x="940476" y="2380500"/>
                  </a:lnTo>
                  <a:lnTo>
                    <a:pt x="943959" y="2379395"/>
                  </a:lnTo>
                  <a:lnTo>
                    <a:pt x="947443" y="2385590"/>
                  </a:lnTo>
                  <a:lnTo>
                    <a:pt x="950926" y="2391672"/>
                  </a:lnTo>
                  <a:lnTo>
                    <a:pt x="954409" y="2395735"/>
                  </a:lnTo>
                  <a:lnTo>
                    <a:pt x="957892" y="2394248"/>
                  </a:lnTo>
                  <a:lnTo>
                    <a:pt x="961376" y="2392767"/>
                  </a:lnTo>
                  <a:lnTo>
                    <a:pt x="964859" y="2391293"/>
                  </a:lnTo>
                  <a:lnTo>
                    <a:pt x="968342" y="2389826"/>
                  </a:lnTo>
                  <a:lnTo>
                    <a:pt x="971825" y="2388366"/>
                  </a:lnTo>
                  <a:lnTo>
                    <a:pt x="975309" y="2387737"/>
                  </a:lnTo>
                  <a:lnTo>
                    <a:pt x="978792" y="2387517"/>
                  </a:lnTo>
                  <a:lnTo>
                    <a:pt x="982275" y="2387298"/>
                  </a:lnTo>
                  <a:lnTo>
                    <a:pt x="985758" y="2386011"/>
                  </a:lnTo>
                  <a:lnTo>
                    <a:pt x="989242" y="2384580"/>
                  </a:lnTo>
                  <a:lnTo>
                    <a:pt x="992725" y="2383155"/>
                  </a:lnTo>
                  <a:lnTo>
                    <a:pt x="996208" y="2381736"/>
                  </a:lnTo>
                  <a:lnTo>
                    <a:pt x="999691" y="2380323"/>
                  </a:lnTo>
                  <a:lnTo>
                    <a:pt x="1003175" y="2393024"/>
                  </a:lnTo>
                  <a:lnTo>
                    <a:pt x="1006658" y="2393974"/>
                  </a:lnTo>
                  <a:lnTo>
                    <a:pt x="1010141" y="2394915"/>
                  </a:lnTo>
                  <a:lnTo>
                    <a:pt x="1013624" y="2395849"/>
                  </a:lnTo>
                  <a:lnTo>
                    <a:pt x="1017108" y="2396774"/>
                  </a:lnTo>
                  <a:lnTo>
                    <a:pt x="1020591" y="2397692"/>
                  </a:lnTo>
                  <a:lnTo>
                    <a:pt x="1024074" y="2401826"/>
                  </a:lnTo>
                  <a:lnTo>
                    <a:pt x="1027557" y="2407238"/>
                  </a:lnTo>
                  <a:lnTo>
                    <a:pt x="1031041" y="2412560"/>
                  </a:lnTo>
                  <a:lnTo>
                    <a:pt x="1034524" y="2415290"/>
                  </a:lnTo>
                  <a:lnTo>
                    <a:pt x="1038007" y="2417744"/>
                  </a:lnTo>
                  <a:lnTo>
                    <a:pt x="1041490" y="2420170"/>
                  </a:lnTo>
                  <a:lnTo>
                    <a:pt x="1044974" y="2422570"/>
                  </a:lnTo>
                  <a:lnTo>
                    <a:pt x="1048457" y="2424942"/>
                  </a:lnTo>
                  <a:lnTo>
                    <a:pt x="1051940" y="2426257"/>
                  </a:lnTo>
                  <a:lnTo>
                    <a:pt x="1055423" y="2425414"/>
                  </a:lnTo>
                  <a:lnTo>
                    <a:pt x="1058907" y="2424576"/>
                  </a:lnTo>
                  <a:lnTo>
                    <a:pt x="1062390" y="2423742"/>
                  </a:lnTo>
                  <a:lnTo>
                    <a:pt x="1065873" y="2422912"/>
                  </a:lnTo>
                  <a:lnTo>
                    <a:pt x="1069356" y="2422085"/>
                  </a:lnTo>
                  <a:lnTo>
                    <a:pt x="1072840" y="2423198"/>
                  </a:lnTo>
                  <a:lnTo>
                    <a:pt x="1076323" y="2424985"/>
                  </a:lnTo>
                  <a:lnTo>
                    <a:pt x="1079806" y="2426754"/>
                  </a:lnTo>
                  <a:lnTo>
                    <a:pt x="1083289" y="2432369"/>
                  </a:lnTo>
                  <a:lnTo>
                    <a:pt x="1086773" y="2438115"/>
                  </a:lnTo>
                  <a:lnTo>
                    <a:pt x="1090256" y="2442865"/>
                  </a:lnTo>
                  <a:lnTo>
                    <a:pt x="1093739" y="2442520"/>
                  </a:lnTo>
                  <a:lnTo>
                    <a:pt x="1097222" y="2442177"/>
                  </a:lnTo>
                  <a:lnTo>
                    <a:pt x="1100706" y="2441484"/>
                  </a:lnTo>
                  <a:lnTo>
                    <a:pt x="1104189" y="2440162"/>
                  </a:lnTo>
                  <a:lnTo>
                    <a:pt x="1107672" y="2438845"/>
                  </a:lnTo>
                  <a:lnTo>
                    <a:pt x="1111155" y="2436977"/>
                  </a:lnTo>
                  <a:lnTo>
                    <a:pt x="1114639" y="2434684"/>
                  </a:lnTo>
                  <a:lnTo>
                    <a:pt x="1118122" y="2432396"/>
                  </a:lnTo>
                  <a:lnTo>
                    <a:pt x="1121605" y="2430112"/>
                  </a:lnTo>
                  <a:lnTo>
                    <a:pt x="1125088" y="2427833"/>
                  </a:lnTo>
                  <a:lnTo>
                    <a:pt x="1128572" y="2425557"/>
                  </a:lnTo>
                  <a:lnTo>
                    <a:pt x="1132055" y="2423286"/>
                  </a:lnTo>
                  <a:lnTo>
                    <a:pt x="1135538" y="2421019"/>
                  </a:lnTo>
                  <a:lnTo>
                    <a:pt x="1139021" y="2427029"/>
                  </a:lnTo>
                  <a:lnTo>
                    <a:pt x="1142505" y="2424780"/>
                  </a:lnTo>
                  <a:lnTo>
                    <a:pt x="1145988" y="2422536"/>
                  </a:lnTo>
                  <a:lnTo>
                    <a:pt x="1149471" y="2420296"/>
                  </a:lnTo>
                  <a:lnTo>
                    <a:pt x="1152954" y="2418060"/>
                  </a:lnTo>
                  <a:lnTo>
                    <a:pt x="1156437" y="2415828"/>
                  </a:lnTo>
                  <a:lnTo>
                    <a:pt x="1159921" y="2413600"/>
                  </a:lnTo>
                  <a:lnTo>
                    <a:pt x="1163404" y="2411376"/>
                  </a:lnTo>
                  <a:lnTo>
                    <a:pt x="1166887" y="2409157"/>
                  </a:lnTo>
                  <a:lnTo>
                    <a:pt x="1170370" y="2406941"/>
                  </a:lnTo>
                  <a:lnTo>
                    <a:pt x="1173854" y="2404730"/>
                  </a:lnTo>
                  <a:lnTo>
                    <a:pt x="1177337" y="2402522"/>
                  </a:lnTo>
                  <a:lnTo>
                    <a:pt x="1180820" y="2400319"/>
                  </a:lnTo>
                  <a:lnTo>
                    <a:pt x="1184303" y="2398119"/>
                  </a:lnTo>
                  <a:lnTo>
                    <a:pt x="1187787" y="2397656"/>
                  </a:lnTo>
                  <a:lnTo>
                    <a:pt x="1191270" y="2403356"/>
                  </a:lnTo>
                  <a:lnTo>
                    <a:pt x="1194753" y="2408963"/>
                  </a:lnTo>
                  <a:lnTo>
                    <a:pt x="1198236" y="2411802"/>
                  </a:lnTo>
                  <a:lnTo>
                    <a:pt x="1201720" y="2410988"/>
                  </a:lnTo>
                  <a:lnTo>
                    <a:pt x="1205203" y="2410178"/>
                  </a:lnTo>
                  <a:lnTo>
                    <a:pt x="1208686" y="2409371"/>
                  </a:lnTo>
                  <a:lnTo>
                    <a:pt x="1212169" y="2408568"/>
                  </a:lnTo>
                  <a:lnTo>
                    <a:pt x="1215653" y="2407768"/>
                  </a:lnTo>
                  <a:lnTo>
                    <a:pt x="1219136" y="2406972"/>
                  </a:lnTo>
                  <a:lnTo>
                    <a:pt x="1222619" y="2406179"/>
                  </a:lnTo>
                  <a:lnTo>
                    <a:pt x="1226102" y="2405389"/>
                  </a:lnTo>
                  <a:lnTo>
                    <a:pt x="1229586" y="2404603"/>
                  </a:lnTo>
                  <a:lnTo>
                    <a:pt x="1233069" y="2403820"/>
                  </a:lnTo>
                  <a:lnTo>
                    <a:pt x="1236552" y="2403040"/>
                  </a:lnTo>
                  <a:lnTo>
                    <a:pt x="1240035" y="2402264"/>
                  </a:lnTo>
                  <a:lnTo>
                    <a:pt x="1243519" y="2401490"/>
                  </a:lnTo>
                  <a:lnTo>
                    <a:pt x="1247002" y="2400692"/>
                  </a:lnTo>
                  <a:lnTo>
                    <a:pt x="1250485" y="2399862"/>
                  </a:lnTo>
                  <a:lnTo>
                    <a:pt x="1253968" y="2399036"/>
                  </a:lnTo>
                  <a:lnTo>
                    <a:pt x="1257452" y="2398214"/>
                  </a:lnTo>
                  <a:lnTo>
                    <a:pt x="1260935" y="2397394"/>
                  </a:lnTo>
                  <a:lnTo>
                    <a:pt x="1264418" y="2396578"/>
                  </a:lnTo>
                  <a:lnTo>
                    <a:pt x="1267901" y="2395765"/>
                  </a:lnTo>
                  <a:lnTo>
                    <a:pt x="1271385" y="2394956"/>
                  </a:lnTo>
                  <a:lnTo>
                    <a:pt x="1274868" y="2394343"/>
                  </a:lnTo>
                  <a:lnTo>
                    <a:pt x="1278351" y="2396011"/>
                  </a:lnTo>
                  <a:lnTo>
                    <a:pt x="1281834" y="2397665"/>
                  </a:lnTo>
                  <a:lnTo>
                    <a:pt x="1285318" y="2398436"/>
                  </a:lnTo>
                  <a:lnTo>
                    <a:pt x="1288801" y="2397024"/>
                  </a:lnTo>
                  <a:lnTo>
                    <a:pt x="1292284" y="2395617"/>
                  </a:lnTo>
                  <a:lnTo>
                    <a:pt x="1295767" y="2394213"/>
                  </a:lnTo>
                  <a:lnTo>
                    <a:pt x="1299251" y="2392812"/>
                  </a:lnTo>
                  <a:lnTo>
                    <a:pt x="1302734" y="2391416"/>
                  </a:lnTo>
                  <a:lnTo>
                    <a:pt x="1306217" y="2390024"/>
                  </a:lnTo>
                  <a:lnTo>
                    <a:pt x="1309700" y="2388636"/>
                  </a:lnTo>
                  <a:lnTo>
                    <a:pt x="1313184" y="2387251"/>
                  </a:lnTo>
                  <a:lnTo>
                    <a:pt x="1316667" y="2410705"/>
                  </a:lnTo>
                  <a:lnTo>
                    <a:pt x="1320150" y="2409180"/>
                  </a:lnTo>
                  <a:lnTo>
                    <a:pt x="1323633" y="2407659"/>
                  </a:lnTo>
                  <a:lnTo>
                    <a:pt x="1327117" y="2406141"/>
                  </a:lnTo>
                  <a:lnTo>
                    <a:pt x="1330600" y="2404627"/>
                  </a:lnTo>
                  <a:lnTo>
                    <a:pt x="1334083" y="2422536"/>
                  </a:lnTo>
                  <a:lnTo>
                    <a:pt x="1337566" y="2421736"/>
                  </a:lnTo>
                  <a:lnTo>
                    <a:pt x="1341050" y="2420938"/>
                  </a:lnTo>
                  <a:lnTo>
                    <a:pt x="1344533" y="2420144"/>
                  </a:lnTo>
                  <a:lnTo>
                    <a:pt x="1348016" y="2419353"/>
                  </a:lnTo>
                  <a:lnTo>
                    <a:pt x="1351499" y="2418564"/>
                  </a:lnTo>
                  <a:lnTo>
                    <a:pt x="1354983" y="2417779"/>
                  </a:lnTo>
                  <a:lnTo>
                    <a:pt x="1358466" y="2416996"/>
                  </a:lnTo>
                  <a:lnTo>
                    <a:pt x="1361949" y="2416216"/>
                  </a:lnTo>
                  <a:lnTo>
                    <a:pt x="1365432" y="2416744"/>
                  </a:lnTo>
                  <a:lnTo>
                    <a:pt x="1368916" y="2417354"/>
                  </a:lnTo>
                  <a:lnTo>
                    <a:pt x="1372399" y="2418079"/>
                  </a:lnTo>
                  <a:lnTo>
                    <a:pt x="1375882" y="2419504"/>
                  </a:lnTo>
                  <a:lnTo>
                    <a:pt x="1379365" y="2420918"/>
                  </a:lnTo>
                  <a:lnTo>
                    <a:pt x="1382849" y="2422320"/>
                  </a:lnTo>
                  <a:lnTo>
                    <a:pt x="1386332" y="2423712"/>
                  </a:lnTo>
                  <a:lnTo>
                    <a:pt x="1389815" y="2425094"/>
                  </a:lnTo>
                  <a:lnTo>
                    <a:pt x="1393298" y="2425568"/>
                  </a:lnTo>
                  <a:lnTo>
                    <a:pt x="1396782" y="2425333"/>
                  </a:lnTo>
                  <a:lnTo>
                    <a:pt x="1400265" y="2425100"/>
                  </a:lnTo>
                  <a:lnTo>
                    <a:pt x="1403748" y="2424867"/>
                  </a:lnTo>
                  <a:lnTo>
                    <a:pt x="1407231" y="2424635"/>
                  </a:lnTo>
                  <a:lnTo>
                    <a:pt x="1410715" y="2424404"/>
                  </a:lnTo>
                  <a:lnTo>
                    <a:pt x="1414198" y="2424175"/>
                  </a:lnTo>
                  <a:lnTo>
                    <a:pt x="1417681" y="2423946"/>
                  </a:lnTo>
                  <a:lnTo>
                    <a:pt x="1421164" y="2423718"/>
                  </a:lnTo>
                  <a:lnTo>
                    <a:pt x="1424648" y="2423492"/>
                  </a:lnTo>
                  <a:lnTo>
                    <a:pt x="1428131" y="2423266"/>
                  </a:lnTo>
                  <a:lnTo>
                    <a:pt x="1431614" y="2423041"/>
                  </a:lnTo>
                  <a:lnTo>
                    <a:pt x="1435097" y="2422818"/>
                  </a:lnTo>
                  <a:lnTo>
                    <a:pt x="1438580" y="2422595"/>
                  </a:lnTo>
                  <a:lnTo>
                    <a:pt x="1442064" y="2422373"/>
                  </a:lnTo>
                  <a:lnTo>
                    <a:pt x="1445547" y="2422153"/>
                  </a:lnTo>
                  <a:lnTo>
                    <a:pt x="1449030" y="2421933"/>
                  </a:lnTo>
                  <a:lnTo>
                    <a:pt x="1452513" y="2436670"/>
                  </a:lnTo>
                  <a:lnTo>
                    <a:pt x="1455997" y="2436423"/>
                  </a:lnTo>
                  <a:lnTo>
                    <a:pt x="1459480" y="2436173"/>
                  </a:lnTo>
                  <a:lnTo>
                    <a:pt x="1462963" y="2435178"/>
                  </a:lnTo>
                  <a:lnTo>
                    <a:pt x="1466446" y="2434185"/>
                  </a:lnTo>
                  <a:lnTo>
                    <a:pt x="1469930" y="2435551"/>
                  </a:lnTo>
                  <a:lnTo>
                    <a:pt x="1473413" y="2435806"/>
                  </a:lnTo>
                  <a:lnTo>
                    <a:pt x="1476896" y="2436059"/>
                  </a:lnTo>
                  <a:lnTo>
                    <a:pt x="1480379" y="2436311"/>
                  </a:lnTo>
                  <a:lnTo>
                    <a:pt x="1483863" y="2436562"/>
                  </a:lnTo>
                  <a:lnTo>
                    <a:pt x="1487346" y="2436812"/>
                  </a:lnTo>
                  <a:lnTo>
                    <a:pt x="1490829" y="2437060"/>
                  </a:lnTo>
                  <a:lnTo>
                    <a:pt x="1494312" y="2437307"/>
                  </a:lnTo>
                  <a:lnTo>
                    <a:pt x="1497796" y="2437552"/>
                  </a:lnTo>
                  <a:lnTo>
                    <a:pt x="1501279" y="2437696"/>
                  </a:lnTo>
                  <a:lnTo>
                    <a:pt x="1504762" y="2437818"/>
                  </a:lnTo>
                  <a:lnTo>
                    <a:pt x="1508245" y="2437940"/>
                  </a:lnTo>
                  <a:lnTo>
                    <a:pt x="1511729" y="2438061"/>
                  </a:lnTo>
                  <a:lnTo>
                    <a:pt x="1515212" y="2438182"/>
                  </a:lnTo>
                  <a:lnTo>
                    <a:pt x="1518695" y="2438331"/>
                  </a:lnTo>
                  <a:lnTo>
                    <a:pt x="1522178" y="2438570"/>
                  </a:lnTo>
                  <a:lnTo>
                    <a:pt x="1525662" y="2438808"/>
                  </a:lnTo>
                  <a:lnTo>
                    <a:pt x="1529145" y="2439044"/>
                  </a:lnTo>
                  <a:lnTo>
                    <a:pt x="1532628" y="2439280"/>
                  </a:lnTo>
                  <a:lnTo>
                    <a:pt x="1536111" y="2439514"/>
                  </a:lnTo>
                  <a:lnTo>
                    <a:pt x="1539595" y="2439747"/>
                  </a:lnTo>
                  <a:lnTo>
                    <a:pt x="1543078" y="2439979"/>
                  </a:lnTo>
                  <a:lnTo>
                    <a:pt x="1546561" y="2440209"/>
                  </a:lnTo>
                  <a:lnTo>
                    <a:pt x="1550044" y="2442460"/>
                  </a:lnTo>
                  <a:lnTo>
                    <a:pt x="1553528" y="2445001"/>
                  </a:lnTo>
                  <a:lnTo>
                    <a:pt x="1557011" y="2447256"/>
                  </a:lnTo>
                  <a:lnTo>
                    <a:pt x="1560494" y="2446146"/>
                  </a:lnTo>
                  <a:lnTo>
                    <a:pt x="1563977" y="2445038"/>
                  </a:lnTo>
                  <a:lnTo>
                    <a:pt x="1567461" y="2443933"/>
                  </a:lnTo>
                  <a:lnTo>
                    <a:pt x="1570944" y="2442831"/>
                  </a:lnTo>
                  <a:lnTo>
                    <a:pt x="1574427" y="2441731"/>
                  </a:lnTo>
                  <a:lnTo>
                    <a:pt x="1577910" y="2440634"/>
                  </a:lnTo>
                  <a:lnTo>
                    <a:pt x="1581394" y="2439539"/>
                  </a:lnTo>
                  <a:lnTo>
                    <a:pt x="1584877" y="2438447"/>
                  </a:lnTo>
                  <a:lnTo>
                    <a:pt x="1588360" y="2437357"/>
                  </a:lnTo>
                  <a:lnTo>
                    <a:pt x="1591843" y="2436270"/>
                  </a:lnTo>
                  <a:lnTo>
                    <a:pt x="1595327" y="2435186"/>
                  </a:lnTo>
                  <a:lnTo>
                    <a:pt x="1598810" y="2436112"/>
                  </a:lnTo>
                  <a:lnTo>
                    <a:pt x="1602293" y="2437256"/>
                  </a:lnTo>
                  <a:lnTo>
                    <a:pt x="1605776" y="2438393"/>
                  </a:lnTo>
                  <a:lnTo>
                    <a:pt x="1609260" y="2439522"/>
                  </a:lnTo>
                  <a:lnTo>
                    <a:pt x="1612743" y="2440644"/>
                  </a:lnTo>
                  <a:lnTo>
                    <a:pt x="1616226" y="2441391"/>
                  </a:lnTo>
                  <a:lnTo>
                    <a:pt x="1619709" y="2441328"/>
                  </a:lnTo>
                  <a:lnTo>
                    <a:pt x="1623193" y="2441266"/>
                  </a:lnTo>
                  <a:lnTo>
                    <a:pt x="1626676" y="2441204"/>
                  </a:lnTo>
                  <a:lnTo>
                    <a:pt x="1630159" y="2441142"/>
                  </a:lnTo>
                  <a:lnTo>
                    <a:pt x="1633642" y="2441081"/>
                  </a:lnTo>
                  <a:lnTo>
                    <a:pt x="1637126" y="2441019"/>
                  </a:lnTo>
                  <a:lnTo>
                    <a:pt x="1640609" y="2440958"/>
                  </a:lnTo>
                  <a:lnTo>
                    <a:pt x="1644092" y="2440898"/>
                  </a:lnTo>
                  <a:lnTo>
                    <a:pt x="1647575" y="2440837"/>
                  </a:lnTo>
                  <a:lnTo>
                    <a:pt x="1651059" y="2440777"/>
                  </a:lnTo>
                  <a:lnTo>
                    <a:pt x="1654542" y="2440694"/>
                  </a:lnTo>
                  <a:lnTo>
                    <a:pt x="1658025" y="2440470"/>
                  </a:lnTo>
                  <a:lnTo>
                    <a:pt x="1661508" y="2440248"/>
                  </a:lnTo>
                  <a:lnTo>
                    <a:pt x="1664992" y="2440026"/>
                  </a:lnTo>
                  <a:lnTo>
                    <a:pt x="1668475" y="2439805"/>
                  </a:lnTo>
                  <a:lnTo>
                    <a:pt x="1671958" y="2439584"/>
                  </a:lnTo>
                  <a:lnTo>
                    <a:pt x="1675441" y="2439365"/>
                  </a:lnTo>
                  <a:lnTo>
                    <a:pt x="1678925" y="2439146"/>
                  </a:lnTo>
                  <a:lnTo>
                    <a:pt x="1682408" y="2438928"/>
                  </a:lnTo>
                  <a:lnTo>
                    <a:pt x="1685891" y="2438711"/>
                  </a:lnTo>
                  <a:lnTo>
                    <a:pt x="1689374" y="2438495"/>
                  </a:lnTo>
                  <a:lnTo>
                    <a:pt x="1692858" y="2438280"/>
                  </a:lnTo>
                  <a:lnTo>
                    <a:pt x="1696341" y="2438065"/>
                  </a:lnTo>
                  <a:lnTo>
                    <a:pt x="1699824" y="2437851"/>
                  </a:lnTo>
                  <a:lnTo>
                    <a:pt x="1703307" y="2437749"/>
                  </a:lnTo>
                  <a:lnTo>
                    <a:pt x="1706791" y="2438177"/>
                  </a:lnTo>
                  <a:lnTo>
                    <a:pt x="1710274" y="2438603"/>
                  </a:lnTo>
                  <a:lnTo>
                    <a:pt x="1713757" y="2440234"/>
                  </a:lnTo>
                  <a:lnTo>
                    <a:pt x="1717240" y="2443807"/>
                  </a:lnTo>
                  <a:lnTo>
                    <a:pt x="1720723" y="2447342"/>
                  </a:lnTo>
                  <a:lnTo>
                    <a:pt x="1724207" y="2448294"/>
                  </a:lnTo>
                  <a:lnTo>
                    <a:pt x="1727690" y="2447447"/>
                  </a:lnTo>
                  <a:lnTo>
                    <a:pt x="1731173" y="2446602"/>
                  </a:lnTo>
                  <a:lnTo>
                    <a:pt x="1734656" y="2445758"/>
                  </a:lnTo>
                  <a:lnTo>
                    <a:pt x="1738140" y="2444917"/>
                  </a:lnTo>
                  <a:lnTo>
                    <a:pt x="1741623" y="2444078"/>
                  </a:lnTo>
                  <a:lnTo>
                    <a:pt x="1745106" y="2443241"/>
                  </a:lnTo>
                  <a:lnTo>
                    <a:pt x="1748589" y="2442405"/>
                  </a:lnTo>
                  <a:lnTo>
                    <a:pt x="1752073" y="2441572"/>
                  </a:lnTo>
                  <a:lnTo>
                    <a:pt x="1755556" y="2440741"/>
                  </a:lnTo>
                  <a:lnTo>
                    <a:pt x="1759039" y="2439911"/>
                  </a:lnTo>
                  <a:lnTo>
                    <a:pt x="1762522" y="2439467"/>
                  </a:lnTo>
                  <a:lnTo>
                    <a:pt x="1766006" y="2439568"/>
                  </a:lnTo>
                  <a:lnTo>
                    <a:pt x="1769489" y="2439668"/>
                  </a:lnTo>
                  <a:lnTo>
                    <a:pt x="1772972" y="2439768"/>
                  </a:lnTo>
                  <a:lnTo>
                    <a:pt x="1776455" y="2439867"/>
                  </a:lnTo>
                  <a:lnTo>
                    <a:pt x="1779939" y="2439966"/>
                  </a:lnTo>
                  <a:lnTo>
                    <a:pt x="1783422" y="2440316"/>
                  </a:lnTo>
                  <a:lnTo>
                    <a:pt x="1786905" y="2440718"/>
                  </a:lnTo>
                  <a:lnTo>
                    <a:pt x="1790388" y="2441118"/>
                  </a:lnTo>
                  <a:lnTo>
                    <a:pt x="1793872" y="2441516"/>
                  </a:lnTo>
                  <a:lnTo>
                    <a:pt x="1797355" y="2441912"/>
                  </a:lnTo>
                  <a:lnTo>
                    <a:pt x="1800838" y="2442884"/>
                  </a:lnTo>
                  <a:lnTo>
                    <a:pt x="1804321" y="2445667"/>
                  </a:lnTo>
                  <a:lnTo>
                    <a:pt x="1807805" y="2448424"/>
                  </a:lnTo>
                  <a:lnTo>
                    <a:pt x="1811288" y="2451157"/>
                  </a:lnTo>
                  <a:lnTo>
                    <a:pt x="1814771" y="2453864"/>
                  </a:lnTo>
                  <a:lnTo>
                    <a:pt x="1818254" y="2456548"/>
                  </a:lnTo>
                  <a:lnTo>
                    <a:pt x="1821738" y="2458077"/>
                  </a:lnTo>
                  <a:lnTo>
                    <a:pt x="1825221" y="2458998"/>
                  </a:lnTo>
                  <a:lnTo>
                    <a:pt x="1828704" y="2459915"/>
                  </a:lnTo>
                  <a:lnTo>
                    <a:pt x="1832187" y="2459352"/>
                  </a:lnTo>
                  <a:lnTo>
                    <a:pt x="1835671" y="2458551"/>
                  </a:lnTo>
                  <a:lnTo>
                    <a:pt x="1839154" y="2457751"/>
                  </a:lnTo>
                  <a:lnTo>
                    <a:pt x="1842637" y="2456953"/>
                  </a:lnTo>
                  <a:lnTo>
                    <a:pt x="1846120" y="2456157"/>
                  </a:lnTo>
                  <a:lnTo>
                    <a:pt x="1849604" y="2455363"/>
                  </a:lnTo>
                  <a:lnTo>
                    <a:pt x="1853087" y="2454571"/>
                  </a:lnTo>
                  <a:lnTo>
                    <a:pt x="1856570" y="2453780"/>
                  </a:lnTo>
                  <a:lnTo>
                    <a:pt x="1860053" y="2452991"/>
                  </a:lnTo>
                  <a:lnTo>
                    <a:pt x="1863537" y="2452204"/>
                  </a:lnTo>
                  <a:lnTo>
                    <a:pt x="1867020" y="2451419"/>
                  </a:lnTo>
                  <a:lnTo>
                    <a:pt x="1870503" y="2456166"/>
                  </a:lnTo>
                  <a:lnTo>
                    <a:pt x="1873986" y="2456508"/>
                  </a:lnTo>
                  <a:lnTo>
                    <a:pt x="1877470" y="2456849"/>
                  </a:lnTo>
                  <a:lnTo>
                    <a:pt x="1880953" y="2456312"/>
                  </a:lnTo>
                  <a:lnTo>
                    <a:pt x="1884436" y="2455673"/>
                  </a:lnTo>
                  <a:lnTo>
                    <a:pt x="1887919" y="2455035"/>
                  </a:lnTo>
                  <a:lnTo>
                    <a:pt x="1891403" y="2454399"/>
                  </a:lnTo>
                  <a:lnTo>
                    <a:pt x="1894886" y="2453764"/>
                  </a:lnTo>
                  <a:lnTo>
                    <a:pt x="1898369" y="2453131"/>
                  </a:lnTo>
                  <a:lnTo>
                    <a:pt x="1901852" y="2452499"/>
                  </a:lnTo>
                  <a:lnTo>
                    <a:pt x="1905336" y="2451869"/>
                  </a:lnTo>
                  <a:lnTo>
                    <a:pt x="1908819" y="2451240"/>
                  </a:lnTo>
                  <a:lnTo>
                    <a:pt x="1912302" y="2450613"/>
                  </a:lnTo>
                  <a:lnTo>
                    <a:pt x="1915785" y="2449988"/>
                  </a:lnTo>
                  <a:lnTo>
                    <a:pt x="1919269" y="2449196"/>
                  </a:lnTo>
                  <a:lnTo>
                    <a:pt x="1922752" y="2448342"/>
                  </a:lnTo>
                  <a:lnTo>
                    <a:pt x="1926235" y="2447489"/>
                  </a:lnTo>
                  <a:lnTo>
                    <a:pt x="1929718" y="2446638"/>
                  </a:lnTo>
                  <a:lnTo>
                    <a:pt x="1933202" y="2445789"/>
                  </a:lnTo>
                  <a:lnTo>
                    <a:pt x="1936685" y="2444941"/>
                  </a:lnTo>
                  <a:lnTo>
                    <a:pt x="1940168" y="2444095"/>
                  </a:lnTo>
                  <a:lnTo>
                    <a:pt x="1943651" y="2443250"/>
                  </a:lnTo>
                  <a:lnTo>
                    <a:pt x="1947135" y="2442408"/>
                  </a:lnTo>
                  <a:lnTo>
                    <a:pt x="1950618" y="2441567"/>
                  </a:lnTo>
                  <a:lnTo>
                    <a:pt x="1954101" y="2440727"/>
                  </a:lnTo>
                  <a:lnTo>
                    <a:pt x="1957584" y="2439889"/>
                  </a:lnTo>
                  <a:lnTo>
                    <a:pt x="1961068" y="2439053"/>
                  </a:lnTo>
                  <a:lnTo>
                    <a:pt x="1964551" y="2438219"/>
                  </a:lnTo>
                  <a:lnTo>
                    <a:pt x="1968034" y="2437386"/>
                  </a:lnTo>
                  <a:lnTo>
                    <a:pt x="1971517" y="2436554"/>
                  </a:lnTo>
                  <a:lnTo>
                    <a:pt x="1975001" y="2435725"/>
                  </a:lnTo>
                  <a:lnTo>
                    <a:pt x="1978484" y="2436584"/>
                  </a:lnTo>
                  <a:lnTo>
                    <a:pt x="1981967" y="2437507"/>
                  </a:lnTo>
                  <a:lnTo>
                    <a:pt x="1985450" y="2438288"/>
                  </a:lnTo>
                  <a:lnTo>
                    <a:pt x="1988934" y="2438379"/>
                  </a:lnTo>
                  <a:lnTo>
                    <a:pt x="1992417" y="2438470"/>
                  </a:lnTo>
                  <a:lnTo>
                    <a:pt x="1995900" y="2438561"/>
                  </a:lnTo>
                  <a:lnTo>
                    <a:pt x="1999383" y="2438652"/>
                  </a:lnTo>
                  <a:lnTo>
                    <a:pt x="2002867" y="2438742"/>
                  </a:lnTo>
                  <a:lnTo>
                    <a:pt x="2006350" y="2438674"/>
                  </a:lnTo>
                  <a:lnTo>
                    <a:pt x="2009833" y="2438492"/>
                  </a:lnTo>
                  <a:lnTo>
                    <a:pt x="2013316" y="2438311"/>
                  </a:lnTo>
                  <a:lnTo>
                    <a:pt x="2016799" y="2437490"/>
                  </a:lnTo>
                  <a:lnTo>
                    <a:pt x="2020283" y="2436498"/>
                  </a:lnTo>
                  <a:lnTo>
                    <a:pt x="2023766" y="2435507"/>
                  </a:lnTo>
                  <a:lnTo>
                    <a:pt x="2027249" y="2434519"/>
                  </a:lnTo>
                  <a:lnTo>
                    <a:pt x="2030732" y="2433531"/>
                  </a:lnTo>
                  <a:lnTo>
                    <a:pt x="2034216" y="2432636"/>
                  </a:lnTo>
                  <a:lnTo>
                    <a:pt x="2037699" y="2432104"/>
                  </a:lnTo>
                  <a:lnTo>
                    <a:pt x="2041182" y="2431573"/>
                  </a:lnTo>
                  <a:lnTo>
                    <a:pt x="2044665" y="2431043"/>
                  </a:lnTo>
                  <a:lnTo>
                    <a:pt x="2048149" y="2430515"/>
                  </a:lnTo>
                  <a:lnTo>
                    <a:pt x="2051632" y="2429988"/>
                  </a:lnTo>
                  <a:lnTo>
                    <a:pt x="2055115" y="2429462"/>
                  </a:lnTo>
                  <a:lnTo>
                    <a:pt x="2058598" y="2428937"/>
                  </a:lnTo>
                  <a:lnTo>
                    <a:pt x="2062082" y="2428414"/>
                  </a:lnTo>
                  <a:lnTo>
                    <a:pt x="2065565" y="2429071"/>
                  </a:lnTo>
                  <a:lnTo>
                    <a:pt x="2069048" y="2429981"/>
                  </a:lnTo>
                  <a:lnTo>
                    <a:pt x="2072531" y="2439727"/>
                  </a:lnTo>
                  <a:lnTo>
                    <a:pt x="2076015" y="2439200"/>
                  </a:lnTo>
                  <a:lnTo>
                    <a:pt x="2079498" y="2438674"/>
                  </a:lnTo>
                  <a:lnTo>
                    <a:pt x="2082981" y="2438149"/>
                  </a:lnTo>
                  <a:lnTo>
                    <a:pt x="2086464" y="2437626"/>
                  </a:lnTo>
                  <a:lnTo>
                    <a:pt x="2089948" y="2437103"/>
                  </a:lnTo>
                  <a:lnTo>
                    <a:pt x="2093431" y="2436582"/>
                  </a:lnTo>
                  <a:lnTo>
                    <a:pt x="2096914" y="2436063"/>
                  </a:lnTo>
                  <a:lnTo>
                    <a:pt x="2100397" y="2435544"/>
                  </a:lnTo>
                  <a:lnTo>
                    <a:pt x="2103881" y="2435928"/>
                  </a:lnTo>
                  <a:lnTo>
                    <a:pt x="2107364" y="2436799"/>
                  </a:lnTo>
                  <a:lnTo>
                    <a:pt x="2110847" y="2437665"/>
                  </a:lnTo>
                  <a:lnTo>
                    <a:pt x="2114330" y="2438527"/>
                  </a:lnTo>
                  <a:lnTo>
                    <a:pt x="2117814" y="2439385"/>
                  </a:lnTo>
                  <a:lnTo>
                    <a:pt x="2121297" y="2440165"/>
                  </a:lnTo>
                  <a:lnTo>
                    <a:pt x="2124780" y="2439820"/>
                  </a:lnTo>
                  <a:lnTo>
                    <a:pt x="2128263" y="2439477"/>
                  </a:lnTo>
                  <a:lnTo>
                    <a:pt x="2131747" y="2439134"/>
                  </a:lnTo>
                  <a:lnTo>
                    <a:pt x="2135230" y="2438792"/>
                  </a:lnTo>
                  <a:lnTo>
                    <a:pt x="2138713" y="2438451"/>
                  </a:lnTo>
                  <a:lnTo>
                    <a:pt x="2142196" y="2438111"/>
                  </a:lnTo>
                  <a:lnTo>
                    <a:pt x="2145680" y="2437772"/>
                  </a:lnTo>
                  <a:lnTo>
                    <a:pt x="2149163" y="2437433"/>
                  </a:lnTo>
                  <a:lnTo>
                    <a:pt x="2152646" y="2437558"/>
                  </a:lnTo>
                  <a:lnTo>
                    <a:pt x="2156129" y="2437897"/>
                  </a:lnTo>
                  <a:lnTo>
                    <a:pt x="2159613" y="2438235"/>
                  </a:lnTo>
                  <a:lnTo>
                    <a:pt x="2163096" y="2438571"/>
                  </a:lnTo>
                  <a:lnTo>
                    <a:pt x="2166579" y="2438906"/>
                  </a:lnTo>
                  <a:lnTo>
                    <a:pt x="2170062" y="2439240"/>
                  </a:lnTo>
                  <a:lnTo>
                    <a:pt x="2173546" y="2439573"/>
                  </a:lnTo>
                  <a:lnTo>
                    <a:pt x="2177029" y="2439904"/>
                  </a:lnTo>
                  <a:lnTo>
                    <a:pt x="2180512" y="2440686"/>
                  </a:lnTo>
                  <a:lnTo>
                    <a:pt x="2183995" y="2442504"/>
                  </a:lnTo>
                  <a:lnTo>
                    <a:pt x="2187479" y="2444309"/>
                  </a:lnTo>
                  <a:lnTo>
                    <a:pt x="2190962" y="2444937"/>
                  </a:lnTo>
                  <a:lnTo>
                    <a:pt x="2194445" y="2444435"/>
                  </a:lnTo>
                  <a:lnTo>
                    <a:pt x="2197928" y="2443934"/>
                  </a:lnTo>
                  <a:lnTo>
                    <a:pt x="2201412" y="2443434"/>
                  </a:lnTo>
                  <a:lnTo>
                    <a:pt x="2204895" y="2442936"/>
                  </a:lnTo>
                  <a:lnTo>
                    <a:pt x="2208378" y="2442438"/>
                  </a:lnTo>
                  <a:lnTo>
                    <a:pt x="2211861" y="2441941"/>
                  </a:lnTo>
                  <a:lnTo>
                    <a:pt x="2215345" y="2441446"/>
                  </a:lnTo>
                  <a:lnTo>
                    <a:pt x="2218828" y="2440973"/>
                  </a:lnTo>
                  <a:lnTo>
                    <a:pt x="2222311" y="2440642"/>
                  </a:lnTo>
                  <a:lnTo>
                    <a:pt x="2225794" y="2440313"/>
                  </a:lnTo>
                  <a:lnTo>
                    <a:pt x="2229278" y="2439984"/>
                  </a:lnTo>
                  <a:lnTo>
                    <a:pt x="2232761" y="2439657"/>
                  </a:lnTo>
                  <a:lnTo>
                    <a:pt x="2236244" y="2439330"/>
                  </a:lnTo>
                  <a:lnTo>
                    <a:pt x="2239727" y="2439004"/>
                  </a:lnTo>
                  <a:lnTo>
                    <a:pt x="2243211" y="2438678"/>
                  </a:lnTo>
                  <a:lnTo>
                    <a:pt x="2246694" y="2438354"/>
                  </a:lnTo>
                  <a:lnTo>
                    <a:pt x="2250177" y="2439965"/>
                  </a:lnTo>
                  <a:lnTo>
                    <a:pt x="2253660" y="2442211"/>
                  </a:lnTo>
                  <a:lnTo>
                    <a:pt x="2257144" y="2444441"/>
                  </a:lnTo>
                  <a:lnTo>
                    <a:pt x="2260627" y="2446200"/>
                  </a:lnTo>
                  <a:lnTo>
                    <a:pt x="2264110" y="2447927"/>
                  </a:lnTo>
                  <a:lnTo>
                    <a:pt x="2267593" y="2449261"/>
                  </a:lnTo>
                  <a:lnTo>
                    <a:pt x="2271077" y="2448616"/>
                  </a:lnTo>
                  <a:lnTo>
                    <a:pt x="2274560" y="2447973"/>
                  </a:lnTo>
                  <a:lnTo>
                    <a:pt x="2278043" y="2447330"/>
                  </a:lnTo>
                  <a:lnTo>
                    <a:pt x="2281526" y="2446689"/>
                  </a:lnTo>
                  <a:lnTo>
                    <a:pt x="2285010" y="2446049"/>
                  </a:lnTo>
                  <a:lnTo>
                    <a:pt x="2288493" y="2445410"/>
                  </a:lnTo>
                  <a:lnTo>
                    <a:pt x="2291976" y="2444772"/>
                  </a:lnTo>
                  <a:lnTo>
                    <a:pt x="2295459" y="2444136"/>
                  </a:lnTo>
                  <a:lnTo>
                    <a:pt x="2298942" y="2443623"/>
                  </a:lnTo>
                  <a:lnTo>
                    <a:pt x="2302426" y="2443145"/>
                  </a:lnTo>
                  <a:lnTo>
                    <a:pt x="2305909" y="2442668"/>
                  </a:lnTo>
                  <a:lnTo>
                    <a:pt x="2309392" y="2442193"/>
                  </a:lnTo>
                  <a:lnTo>
                    <a:pt x="2312875" y="2441718"/>
                  </a:lnTo>
                  <a:lnTo>
                    <a:pt x="2316359" y="2441244"/>
                  </a:lnTo>
                  <a:lnTo>
                    <a:pt x="2319842" y="2440772"/>
                  </a:lnTo>
                  <a:lnTo>
                    <a:pt x="2323325" y="2440300"/>
                  </a:lnTo>
                  <a:lnTo>
                    <a:pt x="2326808" y="2439672"/>
                  </a:lnTo>
                  <a:lnTo>
                    <a:pt x="2330292" y="2438813"/>
                  </a:lnTo>
                  <a:lnTo>
                    <a:pt x="2333775" y="2437954"/>
                  </a:lnTo>
                  <a:lnTo>
                    <a:pt x="2337258" y="2437097"/>
                  </a:lnTo>
                  <a:lnTo>
                    <a:pt x="2340741" y="2436241"/>
                  </a:lnTo>
                  <a:lnTo>
                    <a:pt x="2344225" y="2435386"/>
                  </a:lnTo>
                  <a:lnTo>
                    <a:pt x="2347708" y="2434532"/>
                  </a:lnTo>
                  <a:lnTo>
                    <a:pt x="2351191" y="2433679"/>
                  </a:lnTo>
                  <a:lnTo>
                    <a:pt x="2354674" y="2432828"/>
                  </a:lnTo>
                  <a:lnTo>
                    <a:pt x="2358158" y="2431977"/>
                  </a:lnTo>
                  <a:lnTo>
                    <a:pt x="2361641" y="2431128"/>
                  </a:lnTo>
                  <a:lnTo>
                    <a:pt x="2365124" y="2430405"/>
                  </a:lnTo>
                  <a:lnTo>
                    <a:pt x="2368607" y="2430105"/>
                  </a:lnTo>
                  <a:lnTo>
                    <a:pt x="2372091" y="2429805"/>
                  </a:lnTo>
                  <a:lnTo>
                    <a:pt x="2375574" y="2429506"/>
                  </a:lnTo>
                  <a:lnTo>
                    <a:pt x="2379057" y="2429208"/>
                  </a:lnTo>
                  <a:lnTo>
                    <a:pt x="2382540" y="2428910"/>
                  </a:lnTo>
                  <a:lnTo>
                    <a:pt x="2386024" y="2428613"/>
                  </a:lnTo>
                  <a:lnTo>
                    <a:pt x="2389507" y="2428317"/>
                  </a:lnTo>
                  <a:lnTo>
                    <a:pt x="2392990" y="2428022"/>
                  </a:lnTo>
                  <a:lnTo>
                    <a:pt x="2396473" y="2427595"/>
                  </a:lnTo>
                  <a:lnTo>
                    <a:pt x="2399957" y="2427146"/>
                  </a:lnTo>
                  <a:lnTo>
                    <a:pt x="2403440" y="2426698"/>
                  </a:lnTo>
                  <a:lnTo>
                    <a:pt x="2406923" y="2426251"/>
                  </a:lnTo>
                  <a:lnTo>
                    <a:pt x="2410406" y="2425805"/>
                  </a:lnTo>
                  <a:lnTo>
                    <a:pt x="2413890" y="2425360"/>
                  </a:lnTo>
                  <a:lnTo>
                    <a:pt x="2417373" y="2424916"/>
                  </a:lnTo>
                  <a:lnTo>
                    <a:pt x="2420856" y="2424472"/>
                  </a:lnTo>
                  <a:lnTo>
                    <a:pt x="2424339" y="2424175"/>
                  </a:lnTo>
                  <a:lnTo>
                    <a:pt x="2427823" y="2424041"/>
                  </a:lnTo>
                  <a:lnTo>
                    <a:pt x="2431306" y="2423908"/>
                  </a:lnTo>
                  <a:lnTo>
                    <a:pt x="2434789" y="2424709"/>
                  </a:lnTo>
                  <a:lnTo>
                    <a:pt x="2438272" y="2425953"/>
                  </a:lnTo>
                  <a:lnTo>
                    <a:pt x="2441756" y="2427190"/>
                  </a:lnTo>
                  <a:lnTo>
                    <a:pt x="2445239" y="2428421"/>
                  </a:lnTo>
                  <a:lnTo>
                    <a:pt x="2448722" y="2429645"/>
                  </a:lnTo>
                  <a:lnTo>
                    <a:pt x="2452205" y="2430762"/>
                  </a:lnTo>
                  <a:lnTo>
                    <a:pt x="2455689" y="2430848"/>
                  </a:lnTo>
                  <a:lnTo>
                    <a:pt x="2459172" y="2430934"/>
                  </a:lnTo>
                  <a:lnTo>
                    <a:pt x="2462655" y="2431019"/>
                  </a:lnTo>
                  <a:lnTo>
                    <a:pt x="2466138" y="2431104"/>
                  </a:lnTo>
                  <a:lnTo>
                    <a:pt x="2469622" y="2431189"/>
                  </a:lnTo>
                  <a:lnTo>
                    <a:pt x="2473105" y="2431274"/>
                  </a:lnTo>
                  <a:lnTo>
                    <a:pt x="2476588" y="2431358"/>
                  </a:lnTo>
                  <a:lnTo>
                    <a:pt x="2480071" y="2431442"/>
                  </a:lnTo>
                  <a:lnTo>
                    <a:pt x="2483555" y="2431526"/>
                  </a:lnTo>
                  <a:lnTo>
                    <a:pt x="2487038" y="2431610"/>
                  </a:lnTo>
                  <a:lnTo>
                    <a:pt x="2490521" y="2431693"/>
                  </a:lnTo>
                  <a:lnTo>
                    <a:pt x="2494004" y="2436505"/>
                  </a:lnTo>
                  <a:lnTo>
                    <a:pt x="2497488" y="2436361"/>
                  </a:lnTo>
                  <a:lnTo>
                    <a:pt x="2500971" y="2436541"/>
                  </a:lnTo>
                  <a:lnTo>
                    <a:pt x="2504454" y="2439016"/>
                  </a:lnTo>
                  <a:lnTo>
                    <a:pt x="2507937" y="2441473"/>
                  </a:lnTo>
                  <a:lnTo>
                    <a:pt x="2511421" y="2442990"/>
                  </a:lnTo>
                  <a:lnTo>
                    <a:pt x="2514904" y="2442624"/>
                  </a:lnTo>
                  <a:lnTo>
                    <a:pt x="2518387" y="2442260"/>
                  </a:lnTo>
                  <a:lnTo>
                    <a:pt x="2521870" y="2441896"/>
                  </a:lnTo>
                  <a:lnTo>
                    <a:pt x="2525354" y="2441533"/>
                  </a:lnTo>
                  <a:lnTo>
                    <a:pt x="2528837" y="2441171"/>
                  </a:lnTo>
                  <a:lnTo>
                    <a:pt x="2532320" y="2440810"/>
                  </a:lnTo>
                  <a:lnTo>
                    <a:pt x="2535803" y="2440449"/>
                  </a:lnTo>
                  <a:lnTo>
                    <a:pt x="2539287" y="2440089"/>
                  </a:lnTo>
                  <a:lnTo>
                    <a:pt x="2542770" y="2439730"/>
                  </a:lnTo>
                  <a:lnTo>
                    <a:pt x="2546253" y="2439371"/>
                  </a:lnTo>
                  <a:lnTo>
                    <a:pt x="2549736" y="2439314"/>
                  </a:lnTo>
                  <a:lnTo>
                    <a:pt x="2553220" y="2440876"/>
                  </a:lnTo>
                  <a:lnTo>
                    <a:pt x="2556703" y="2442428"/>
                  </a:lnTo>
                  <a:lnTo>
                    <a:pt x="2560186" y="2443474"/>
                  </a:lnTo>
                  <a:lnTo>
                    <a:pt x="2563669" y="2443642"/>
                  </a:lnTo>
                  <a:lnTo>
                    <a:pt x="2567153" y="2443810"/>
                  </a:lnTo>
                  <a:lnTo>
                    <a:pt x="2570636" y="2443978"/>
                  </a:lnTo>
                  <a:lnTo>
                    <a:pt x="2574119" y="2444145"/>
                  </a:lnTo>
                  <a:lnTo>
                    <a:pt x="2577602" y="2444312"/>
                  </a:lnTo>
                  <a:lnTo>
                    <a:pt x="2581085" y="2444478"/>
                  </a:lnTo>
                  <a:lnTo>
                    <a:pt x="2584569" y="2444644"/>
                  </a:lnTo>
                  <a:lnTo>
                    <a:pt x="2588052" y="2444809"/>
                  </a:lnTo>
                  <a:lnTo>
                    <a:pt x="2591535" y="2444973"/>
                  </a:lnTo>
                  <a:lnTo>
                    <a:pt x="2595018" y="2445137"/>
                  </a:lnTo>
                  <a:lnTo>
                    <a:pt x="2598502" y="2445137"/>
                  </a:lnTo>
                  <a:lnTo>
                    <a:pt x="2601985" y="2444437"/>
                  </a:lnTo>
                  <a:lnTo>
                    <a:pt x="2605468" y="2443738"/>
                  </a:lnTo>
                  <a:lnTo>
                    <a:pt x="2608951" y="2443040"/>
                  </a:lnTo>
                  <a:lnTo>
                    <a:pt x="2612435" y="2442343"/>
                  </a:lnTo>
                  <a:lnTo>
                    <a:pt x="2615918" y="2441647"/>
                  </a:lnTo>
                  <a:lnTo>
                    <a:pt x="2619401" y="2440952"/>
                  </a:lnTo>
                  <a:lnTo>
                    <a:pt x="2622884" y="2440257"/>
                  </a:lnTo>
                  <a:lnTo>
                    <a:pt x="2626368" y="2439564"/>
                  </a:lnTo>
                  <a:lnTo>
                    <a:pt x="2629851" y="2454187"/>
                  </a:lnTo>
                  <a:lnTo>
                    <a:pt x="2633334" y="2456840"/>
                  </a:lnTo>
                  <a:lnTo>
                    <a:pt x="2636817" y="2459439"/>
                  </a:lnTo>
                  <a:lnTo>
                    <a:pt x="2640301" y="2460073"/>
                  </a:lnTo>
                  <a:lnTo>
                    <a:pt x="2643784" y="2460705"/>
                  </a:lnTo>
                  <a:lnTo>
                    <a:pt x="2647267" y="2461334"/>
                  </a:lnTo>
                  <a:lnTo>
                    <a:pt x="2650750" y="2461960"/>
                  </a:lnTo>
                  <a:lnTo>
                    <a:pt x="2654234" y="2462585"/>
                  </a:lnTo>
                  <a:lnTo>
                    <a:pt x="2657717" y="2463375"/>
                  </a:lnTo>
                  <a:lnTo>
                    <a:pt x="2661200" y="2464384"/>
                  </a:lnTo>
                  <a:lnTo>
                    <a:pt x="2664683" y="2465388"/>
                  </a:lnTo>
                  <a:lnTo>
                    <a:pt x="2668167" y="2479949"/>
                  </a:lnTo>
                  <a:lnTo>
                    <a:pt x="2671650" y="2480399"/>
                  </a:lnTo>
                  <a:lnTo>
                    <a:pt x="2675133" y="2480847"/>
                  </a:lnTo>
                  <a:lnTo>
                    <a:pt x="2678616" y="2481294"/>
                  </a:lnTo>
                  <a:lnTo>
                    <a:pt x="2682100" y="2481739"/>
                  </a:lnTo>
                  <a:lnTo>
                    <a:pt x="2685583" y="2482183"/>
                  </a:lnTo>
                  <a:lnTo>
                    <a:pt x="2689066" y="2482625"/>
                  </a:lnTo>
                  <a:lnTo>
                    <a:pt x="2692549" y="2483066"/>
                  </a:lnTo>
                  <a:lnTo>
                    <a:pt x="2696033" y="2483632"/>
                  </a:lnTo>
                  <a:lnTo>
                    <a:pt x="2699516" y="2484562"/>
                  </a:lnTo>
                  <a:lnTo>
                    <a:pt x="2702999" y="2485488"/>
                  </a:lnTo>
                  <a:lnTo>
                    <a:pt x="2706482" y="2486410"/>
                  </a:lnTo>
                  <a:lnTo>
                    <a:pt x="2709966" y="2487328"/>
                  </a:lnTo>
                  <a:lnTo>
                    <a:pt x="2713449" y="2488242"/>
                  </a:lnTo>
                  <a:lnTo>
                    <a:pt x="2716932" y="2489152"/>
                  </a:lnTo>
                  <a:lnTo>
                    <a:pt x="2720415" y="2490058"/>
                  </a:lnTo>
                  <a:lnTo>
                    <a:pt x="2723899" y="2490960"/>
                  </a:lnTo>
                  <a:lnTo>
                    <a:pt x="2727382" y="2498797"/>
                  </a:lnTo>
                  <a:lnTo>
                    <a:pt x="2730865" y="2500731"/>
                  </a:lnTo>
                  <a:lnTo>
                    <a:pt x="2734348" y="2502506"/>
                  </a:lnTo>
                  <a:lnTo>
                    <a:pt x="2737832" y="2502663"/>
                  </a:lnTo>
                  <a:lnTo>
                    <a:pt x="2741315" y="2502820"/>
                  </a:lnTo>
                  <a:lnTo>
                    <a:pt x="2744798" y="2503079"/>
                  </a:lnTo>
                  <a:lnTo>
                    <a:pt x="2748281" y="2503584"/>
                  </a:lnTo>
                  <a:lnTo>
                    <a:pt x="2751765" y="2504087"/>
                  </a:lnTo>
                  <a:lnTo>
                    <a:pt x="2755248" y="2509420"/>
                  </a:lnTo>
                  <a:lnTo>
                    <a:pt x="2758731" y="2509909"/>
                  </a:lnTo>
                  <a:lnTo>
                    <a:pt x="2762214" y="2510396"/>
                  </a:lnTo>
                  <a:lnTo>
                    <a:pt x="2765698" y="2516578"/>
                  </a:lnTo>
                  <a:lnTo>
                    <a:pt x="2769181" y="2517049"/>
                  </a:lnTo>
                  <a:lnTo>
                    <a:pt x="2772664" y="2517518"/>
                  </a:lnTo>
                  <a:lnTo>
                    <a:pt x="2776147" y="2517986"/>
                  </a:lnTo>
                  <a:lnTo>
                    <a:pt x="2779631" y="2518452"/>
                  </a:lnTo>
                  <a:lnTo>
                    <a:pt x="2783114" y="2518839"/>
                  </a:lnTo>
                  <a:lnTo>
                    <a:pt x="2786597" y="2518634"/>
                  </a:lnTo>
                  <a:lnTo>
                    <a:pt x="2790080" y="2518430"/>
                  </a:lnTo>
                  <a:lnTo>
                    <a:pt x="2793564" y="2518227"/>
                  </a:lnTo>
                  <a:lnTo>
                    <a:pt x="2797047" y="2518024"/>
                  </a:lnTo>
                  <a:lnTo>
                    <a:pt x="2800530" y="2517822"/>
                  </a:lnTo>
                  <a:lnTo>
                    <a:pt x="2804013" y="2517619"/>
                  </a:lnTo>
                  <a:lnTo>
                    <a:pt x="2807497" y="2517418"/>
                  </a:lnTo>
                  <a:lnTo>
                    <a:pt x="2810980" y="2517216"/>
                  </a:lnTo>
                  <a:lnTo>
                    <a:pt x="2814463" y="2528537"/>
                  </a:lnTo>
                  <a:lnTo>
                    <a:pt x="2817946" y="2530264"/>
                  </a:lnTo>
                  <a:lnTo>
                    <a:pt x="2821430" y="2531982"/>
                  </a:lnTo>
                  <a:lnTo>
                    <a:pt x="2824913" y="2531877"/>
                  </a:lnTo>
                  <a:lnTo>
                    <a:pt x="2828396" y="2531665"/>
                  </a:lnTo>
                  <a:lnTo>
                    <a:pt x="2831879" y="2531454"/>
                  </a:lnTo>
                  <a:lnTo>
                    <a:pt x="2835363" y="2531243"/>
                  </a:lnTo>
                  <a:lnTo>
                    <a:pt x="2838846" y="2531033"/>
                  </a:lnTo>
                  <a:lnTo>
                    <a:pt x="2842329" y="2530880"/>
                  </a:lnTo>
                  <a:lnTo>
                    <a:pt x="2845812" y="2530830"/>
                  </a:lnTo>
                  <a:lnTo>
                    <a:pt x="2849296" y="2530780"/>
                  </a:lnTo>
                  <a:lnTo>
                    <a:pt x="2852779" y="2530730"/>
                  </a:lnTo>
                  <a:lnTo>
                    <a:pt x="2856262" y="2530680"/>
                  </a:lnTo>
                  <a:lnTo>
                    <a:pt x="2859745" y="2530630"/>
                  </a:lnTo>
                  <a:lnTo>
                    <a:pt x="2863229" y="2532166"/>
                  </a:lnTo>
                  <a:lnTo>
                    <a:pt x="2866712" y="2534162"/>
                  </a:lnTo>
                  <a:lnTo>
                    <a:pt x="2870195" y="2536144"/>
                  </a:lnTo>
                  <a:lnTo>
                    <a:pt x="2873678" y="2536592"/>
                  </a:lnTo>
                  <a:lnTo>
                    <a:pt x="2877161" y="2537003"/>
                  </a:lnTo>
                  <a:lnTo>
                    <a:pt x="2880645" y="2537298"/>
                  </a:lnTo>
                  <a:lnTo>
                    <a:pt x="2884128" y="2537086"/>
                  </a:lnTo>
                  <a:lnTo>
                    <a:pt x="2887611" y="2536875"/>
                  </a:lnTo>
                  <a:lnTo>
                    <a:pt x="2891094" y="2536664"/>
                  </a:lnTo>
                  <a:lnTo>
                    <a:pt x="2894578" y="2536454"/>
                  </a:lnTo>
                  <a:lnTo>
                    <a:pt x="2898061" y="2536244"/>
                  </a:lnTo>
                  <a:lnTo>
                    <a:pt x="2901544" y="2536034"/>
                  </a:lnTo>
                  <a:lnTo>
                    <a:pt x="2905027" y="2535825"/>
                  </a:lnTo>
                  <a:lnTo>
                    <a:pt x="2908511" y="2535616"/>
                  </a:lnTo>
                  <a:lnTo>
                    <a:pt x="2911994" y="2538623"/>
                  </a:lnTo>
                  <a:lnTo>
                    <a:pt x="2915477" y="2542376"/>
                  </a:lnTo>
                  <a:lnTo>
                    <a:pt x="2918960" y="2546058"/>
                  </a:lnTo>
                  <a:lnTo>
                    <a:pt x="2922444" y="2546743"/>
                  </a:lnTo>
                  <a:lnTo>
                    <a:pt x="2925927" y="2547426"/>
                  </a:lnTo>
                  <a:lnTo>
                    <a:pt x="2929410" y="2552193"/>
                  </a:lnTo>
                  <a:lnTo>
                    <a:pt x="2932893" y="2552565"/>
                  </a:lnTo>
                  <a:lnTo>
                    <a:pt x="2936377" y="2552936"/>
                  </a:lnTo>
                  <a:lnTo>
                    <a:pt x="2939860" y="2553555"/>
                  </a:lnTo>
                  <a:lnTo>
                    <a:pt x="2943343" y="2554510"/>
                  </a:lnTo>
                  <a:lnTo>
                    <a:pt x="2946826" y="2555460"/>
                  </a:lnTo>
                  <a:lnTo>
                    <a:pt x="2950310" y="2555596"/>
                  </a:lnTo>
                  <a:lnTo>
                    <a:pt x="2953793" y="2555260"/>
                  </a:lnTo>
                  <a:lnTo>
                    <a:pt x="2957276" y="2554924"/>
                  </a:lnTo>
                  <a:lnTo>
                    <a:pt x="2960759" y="2554588"/>
                  </a:lnTo>
                  <a:lnTo>
                    <a:pt x="2964243" y="2554253"/>
                  </a:lnTo>
                  <a:lnTo>
                    <a:pt x="2967726" y="2553919"/>
                  </a:lnTo>
                  <a:lnTo>
                    <a:pt x="2971209" y="2553585"/>
                  </a:lnTo>
                  <a:lnTo>
                    <a:pt x="2974692" y="2553252"/>
                  </a:lnTo>
                  <a:lnTo>
                    <a:pt x="2978176" y="2552919"/>
                  </a:lnTo>
                  <a:lnTo>
                    <a:pt x="2981659" y="2552587"/>
                  </a:lnTo>
                  <a:lnTo>
                    <a:pt x="2985142" y="2552255"/>
                  </a:lnTo>
                  <a:lnTo>
                    <a:pt x="2988625" y="2551924"/>
                  </a:lnTo>
                  <a:lnTo>
                    <a:pt x="2992109" y="2551593"/>
                  </a:lnTo>
                  <a:lnTo>
                    <a:pt x="2995592" y="2551263"/>
                  </a:lnTo>
                  <a:lnTo>
                    <a:pt x="2999075" y="2552819"/>
                  </a:lnTo>
                  <a:lnTo>
                    <a:pt x="3002558" y="2552893"/>
                  </a:lnTo>
                  <a:lnTo>
                    <a:pt x="3006042" y="2552966"/>
                  </a:lnTo>
                  <a:lnTo>
                    <a:pt x="3009525" y="2559668"/>
                  </a:lnTo>
                  <a:lnTo>
                    <a:pt x="3013008" y="2560015"/>
                  </a:lnTo>
                  <a:lnTo>
                    <a:pt x="3016491" y="2560362"/>
                  </a:lnTo>
                  <a:lnTo>
                    <a:pt x="3019975" y="2560707"/>
                  </a:lnTo>
                  <a:lnTo>
                    <a:pt x="3023458" y="2561052"/>
                  </a:lnTo>
                  <a:lnTo>
                    <a:pt x="3026941" y="2565538"/>
                  </a:lnTo>
                  <a:lnTo>
                    <a:pt x="3030424" y="2566705"/>
                  </a:lnTo>
                  <a:lnTo>
                    <a:pt x="3033908" y="2567866"/>
                  </a:lnTo>
                  <a:lnTo>
                    <a:pt x="3037391" y="2568413"/>
                  </a:lnTo>
                  <a:lnTo>
                    <a:pt x="3040874" y="2568328"/>
                  </a:lnTo>
                  <a:lnTo>
                    <a:pt x="3044357" y="2568244"/>
                  </a:lnTo>
                  <a:lnTo>
                    <a:pt x="3047841" y="2568159"/>
                  </a:lnTo>
                  <a:lnTo>
                    <a:pt x="3051324" y="2568075"/>
                  </a:lnTo>
                  <a:lnTo>
                    <a:pt x="3054807" y="2567991"/>
                  </a:lnTo>
                  <a:lnTo>
                    <a:pt x="3058290" y="2567535"/>
                  </a:lnTo>
                  <a:lnTo>
                    <a:pt x="3061774" y="2567041"/>
                  </a:lnTo>
                  <a:lnTo>
                    <a:pt x="3065257" y="2566731"/>
                  </a:lnTo>
                  <a:lnTo>
                    <a:pt x="3068740" y="2567879"/>
                  </a:lnTo>
                  <a:lnTo>
                    <a:pt x="3072223" y="2569022"/>
                  </a:lnTo>
                  <a:lnTo>
                    <a:pt x="3075707" y="2569770"/>
                  </a:lnTo>
                  <a:lnTo>
                    <a:pt x="3079190" y="2569686"/>
                  </a:lnTo>
                  <a:lnTo>
                    <a:pt x="3082673" y="2569601"/>
                  </a:lnTo>
                  <a:lnTo>
                    <a:pt x="3086156" y="2569516"/>
                  </a:lnTo>
                  <a:lnTo>
                    <a:pt x="3089640" y="2569432"/>
                  </a:lnTo>
                  <a:lnTo>
                    <a:pt x="3093123" y="2569348"/>
                  </a:lnTo>
                  <a:lnTo>
                    <a:pt x="3096606" y="2569954"/>
                  </a:lnTo>
                  <a:lnTo>
                    <a:pt x="3100089" y="2570811"/>
                  </a:lnTo>
                  <a:lnTo>
                    <a:pt x="3103573" y="2571664"/>
                  </a:lnTo>
                  <a:lnTo>
                    <a:pt x="3107056" y="2574857"/>
                  </a:lnTo>
                  <a:lnTo>
                    <a:pt x="3110539" y="2574238"/>
                  </a:lnTo>
                  <a:lnTo>
                    <a:pt x="3114022" y="2573618"/>
                  </a:lnTo>
                  <a:lnTo>
                    <a:pt x="3117506" y="2573000"/>
                  </a:lnTo>
                  <a:lnTo>
                    <a:pt x="3120989" y="2572382"/>
                  </a:lnTo>
                  <a:lnTo>
                    <a:pt x="3124472" y="2571998"/>
                  </a:lnTo>
                  <a:lnTo>
                    <a:pt x="3127955" y="2572045"/>
                  </a:lnTo>
                  <a:lnTo>
                    <a:pt x="3131439" y="2572092"/>
                  </a:lnTo>
                  <a:lnTo>
                    <a:pt x="3134922" y="2572065"/>
                  </a:lnTo>
                  <a:lnTo>
                    <a:pt x="3138405" y="2571980"/>
                  </a:lnTo>
                  <a:lnTo>
                    <a:pt x="3141888" y="2571894"/>
                  </a:lnTo>
                  <a:lnTo>
                    <a:pt x="3145372" y="2571809"/>
                  </a:lnTo>
                  <a:lnTo>
                    <a:pt x="3148855" y="2571724"/>
                  </a:lnTo>
                  <a:lnTo>
                    <a:pt x="3152338" y="2571640"/>
                  </a:lnTo>
                  <a:lnTo>
                    <a:pt x="3155821" y="2571811"/>
                  </a:lnTo>
                  <a:lnTo>
                    <a:pt x="3159304" y="2571989"/>
                  </a:lnTo>
                  <a:lnTo>
                    <a:pt x="3162788" y="2572167"/>
                  </a:lnTo>
                  <a:lnTo>
                    <a:pt x="3166271" y="2572345"/>
                  </a:lnTo>
                  <a:lnTo>
                    <a:pt x="3169754" y="2572522"/>
                  </a:lnTo>
                  <a:lnTo>
                    <a:pt x="3173237" y="2572849"/>
                  </a:lnTo>
                  <a:lnTo>
                    <a:pt x="3176721" y="2573416"/>
                  </a:lnTo>
                  <a:lnTo>
                    <a:pt x="3180204" y="2573981"/>
                  </a:lnTo>
                  <a:lnTo>
                    <a:pt x="3183687" y="2577542"/>
                  </a:lnTo>
                  <a:lnTo>
                    <a:pt x="3187170" y="2577067"/>
                  </a:lnTo>
                  <a:lnTo>
                    <a:pt x="3190654" y="2576592"/>
                  </a:lnTo>
                  <a:lnTo>
                    <a:pt x="3194137" y="2576323"/>
                  </a:lnTo>
                  <a:lnTo>
                    <a:pt x="3197620" y="2576107"/>
                  </a:lnTo>
                  <a:lnTo>
                    <a:pt x="3201103" y="2575891"/>
                  </a:lnTo>
                  <a:lnTo>
                    <a:pt x="3204587" y="2575676"/>
                  </a:lnTo>
                  <a:lnTo>
                    <a:pt x="3208070" y="2575460"/>
                  </a:lnTo>
                  <a:lnTo>
                    <a:pt x="3211553" y="2575246"/>
                  </a:lnTo>
                  <a:lnTo>
                    <a:pt x="3215036" y="2575031"/>
                  </a:lnTo>
                  <a:lnTo>
                    <a:pt x="3218520" y="2574817"/>
                  </a:lnTo>
                  <a:lnTo>
                    <a:pt x="3222003" y="2574925"/>
                  </a:lnTo>
                  <a:lnTo>
                    <a:pt x="3225486" y="2575479"/>
                  </a:lnTo>
                  <a:lnTo>
                    <a:pt x="3228969" y="2576030"/>
                  </a:lnTo>
                  <a:lnTo>
                    <a:pt x="3232453" y="2583315"/>
                  </a:lnTo>
                  <a:lnTo>
                    <a:pt x="3235936" y="2583347"/>
                  </a:lnTo>
                  <a:lnTo>
                    <a:pt x="3239419" y="2583380"/>
                  </a:lnTo>
                  <a:lnTo>
                    <a:pt x="3242902" y="2587577"/>
                  </a:lnTo>
                  <a:lnTo>
                    <a:pt x="3246386" y="2587605"/>
                  </a:lnTo>
                  <a:lnTo>
                    <a:pt x="3249869" y="2587626"/>
                  </a:lnTo>
                  <a:lnTo>
                    <a:pt x="3253352" y="2587489"/>
                  </a:lnTo>
                  <a:lnTo>
                    <a:pt x="3256835" y="2587352"/>
                  </a:lnTo>
                  <a:lnTo>
                    <a:pt x="3260319" y="2587215"/>
                  </a:lnTo>
                  <a:lnTo>
                    <a:pt x="3263802" y="2587079"/>
                  </a:lnTo>
                  <a:lnTo>
                    <a:pt x="3267285" y="2586943"/>
                  </a:lnTo>
                  <a:lnTo>
                    <a:pt x="3270768" y="2586807"/>
                  </a:lnTo>
                  <a:lnTo>
                    <a:pt x="3274252" y="2586671"/>
                  </a:lnTo>
                  <a:lnTo>
                    <a:pt x="3277735" y="2586536"/>
                  </a:lnTo>
                  <a:lnTo>
                    <a:pt x="3281218" y="2586993"/>
                  </a:lnTo>
                  <a:lnTo>
                    <a:pt x="3284701" y="2587754"/>
                  </a:lnTo>
                  <a:lnTo>
                    <a:pt x="3288185" y="2588512"/>
                  </a:lnTo>
                  <a:lnTo>
                    <a:pt x="3291668" y="2588636"/>
                  </a:lnTo>
                  <a:lnTo>
                    <a:pt x="3295151" y="2588661"/>
                  </a:lnTo>
                  <a:lnTo>
                    <a:pt x="3298634" y="2592770"/>
                  </a:lnTo>
                  <a:lnTo>
                    <a:pt x="3302118" y="2593271"/>
                  </a:lnTo>
                  <a:lnTo>
                    <a:pt x="3305601" y="2593770"/>
                  </a:lnTo>
                  <a:lnTo>
                    <a:pt x="3309084" y="2596132"/>
                  </a:lnTo>
                  <a:lnTo>
                    <a:pt x="3312567" y="2596150"/>
                  </a:lnTo>
                  <a:lnTo>
                    <a:pt x="3316051" y="2596167"/>
                  </a:lnTo>
                  <a:lnTo>
                    <a:pt x="3319534" y="2596415"/>
                  </a:lnTo>
                  <a:lnTo>
                    <a:pt x="3323017" y="2596905"/>
                  </a:lnTo>
                  <a:lnTo>
                    <a:pt x="3326500" y="2597394"/>
                  </a:lnTo>
                  <a:lnTo>
                    <a:pt x="3329984" y="2608760"/>
                  </a:lnTo>
                  <a:lnTo>
                    <a:pt x="3333467" y="2608994"/>
                  </a:lnTo>
                  <a:lnTo>
                    <a:pt x="3336950" y="2609226"/>
                  </a:lnTo>
                  <a:lnTo>
                    <a:pt x="3340433" y="2609047"/>
                  </a:lnTo>
                  <a:lnTo>
                    <a:pt x="3343917" y="2608822"/>
                  </a:lnTo>
                  <a:lnTo>
                    <a:pt x="3347400" y="2608597"/>
                  </a:lnTo>
                  <a:lnTo>
                    <a:pt x="3350883" y="2608373"/>
                  </a:lnTo>
                  <a:lnTo>
                    <a:pt x="3354366" y="2608149"/>
                  </a:lnTo>
                  <a:lnTo>
                    <a:pt x="3357850" y="2609833"/>
                  </a:lnTo>
                  <a:lnTo>
                    <a:pt x="3361333" y="2609609"/>
                  </a:lnTo>
                  <a:lnTo>
                    <a:pt x="3364816" y="2609385"/>
                  </a:lnTo>
                  <a:lnTo>
                    <a:pt x="3368299" y="2610309"/>
                  </a:lnTo>
                  <a:lnTo>
                    <a:pt x="3371783" y="2609859"/>
                  </a:lnTo>
                  <a:lnTo>
                    <a:pt x="3375266" y="2609409"/>
                  </a:lnTo>
                  <a:lnTo>
                    <a:pt x="3378749" y="2609756"/>
                  </a:lnTo>
                  <a:lnTo>
                    <a:pt x="3382232" y="2609533"/>
                  </a:lnTo>
                  <a:lnTo>
                    <a:pt x="3385716" y="2609310"/>
                  </a:lnTo>
                  <a:lnTo>
                    <a:pt x="3389199" y="2612643"/>
                  </a:lnTo>
                  <a:lnTo>
                    <a:pt x="3392682" y="2612867"/>
                  </a:lnTo>
                  <a:lnTo>
                    <a:pt x="3396165" y="2615449"/>
                  </a:lnTo>
                  <a:lnTo>
                    <a:pt x="3399649" y="2614781"/>
                  </a:lnTo>
                  <a:lnTo>
                    <a:pt x="3403132" y="2614113"/>
                  </a:lnTo>
                  <a:lnTo>
                    <a:pt x="3406615" y="2615920"/>
                  </a:lnTo>
                  <a:lnTo>
                    <a:pt x="3410098" y="2615254"/>
                  </a:lnTo>
                  <a:lnTo>
                    <a:pt x="3413582" y="2614589"/>
                  </a:lnTo>
                  <a:lnTo>
                    <a:pt x="3417065" y="2623936"/>
                  </a:lnTo>
                  <a:lnTo>
                    <a:pt x="3420548" y="2623708"/>
                  </a:lnTo>
                  <a:lnTo>
                    <a:pt x="3424031" y="2623481"/>
                  </a:lnTo>
                  <a:lnTo>
                    <a:pt x="3427515" y="2629672"/>
                  </a:lnTo>
                  <a:lnTo>
                    <a:pt x="3430998" y="2629230"/>
                  </a:lnTo>
                  <a:lnTo>
                    <a:pt x="3434481" y="2628789"/>
                  </a:lnTo>
                  <a:lnTo>
                    <a:pt x="3437964" y="2633455"/>
                  </a:lnTo>
                  <a:lnTo>
                    <a:pt x="3441447" y="2632805"/>
                  </a:lnTo>
                  <a:lnTo>
                    <a:pt x="3444931" y="2644918"/>
                  </a:lnTo>
                  <a:lnTo>
                    <a:pt x="3448414" y="2644478"/>
                  </a:lnTo>
                  <a:lnTo>
                    <a:pt x="3451897" y="2644039"/>
                  </a:lnTo>
                  <a:lnTo>
                    <a:pt x="3455380" y="2644739"/>
                  </a:lnTo>
                  <a:lnTo>
                    <a:pt x="3458864" y="2644301"/>
                  </a:lnTo>
                  <a:lnTo>
                    <a:pt x="3462347" y="2643863"/>
                  </a:lnTo>
                  <a:lnTo>
                    <a:pt x="3465830" y="2643426"/>
                  </a:lnTo>
                  <a:lnTo>
                    <a:pt x="3469313" y="2642989"/>
                  </a:lnTo>
                  <a:lnTo>
                    <a:pt x="3472797" y="2642553"/>
                  </a:lnTo>
                  <a:lnTo>
                    <a:pt x="3476280" y="2643819"/>
                  </a:lnTo>
                  <a:lnTo>
                    <a:pt x="3479763" y="2643383"/>
                  </a:lnTo>
                  <a:lnTo>
                    <a:pt x="3483246" y="2642948"/>
                  </a:lnTo>
                  <a:lnTo>
                    <a:pt x="3483246" y="2643514"/>
                  </a:lnTo>
                  <a:lnTo>
                    <a:pt x="3483246" y="2644079"/>
                  </a:lnTo>
                  <a:lnTo>
                    <a:pt x="3483246" y="2644644"/>
                  </a:lnTo>
                  <a:lnTo>
                    <a:pt x="3483246" y="2645207"/>
                  </a:lnTo>
                  <a:lnTo>
                    <a:pt x="3483246" y="2645770"/>
                  </a:lnTo>
                  <a:lnTo>
                    <a:pt x="3483246" y="2646332"/>
                  </a:lnTo>
                  <a:lnTo>
                    <a:pt x="3483246" y="2646893"/>
                  </a:lnTo>
                  <a:lnTo>
                    <a:pt x="3483246" y="2647454"/>
                  </a:lnTo>
                  <a:lnTo>
                    <a:pt x="3483246" y="2648014"/>
                  </a:lnTo>
                  <a:lnTo>
                    <a:pt x="3483246" y="2648573"/>
                  </a:lnTo>
                  <a:lnTo>
                    <a:pt x="3483246" y="2649131"/>
                  </a:lnTo>
                  <a:lnTo>
                    <a:pt x="3483246" y="2649689"/>
                  </a:lnTo>
                  <a:lnTo>
                    <a:pt x="3483246" y="2650246"/>
                  </a:lnTo>
                  <a:lnTo>
                    <a:pt x="3483246" y="2650802"/>
                  </a:lnTo>
                  <a:lnTo>
                    <a:pt x="3483246" y="2651357"/>
                  </a:lnTo>
                  <a:lnTo>
                    <a:pt x="3483246" y="2651912"/>
                  </a:lnTo>
                  <a:lnTo>
                    <a:pt x="3483246" y="2652465"/>
                  </a:lnTo>
                  <a:lnTo>
                    <a:pt x="3483246" y="2653018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2670587"/>
            </a:xfrm>
            <a:custGeom>
              <a:avLst/>
              <a:gdLst/>
              <a:ahLst/>
              <a:cxnLst/>
              <a:rect l="0" t="0" r="0" b="0"/>
              <a:pathLst>
                <a:path w="3483246" h="267058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2266263"/>
                  </a:lnTo>
                  <a:lnTo>
                    <a:pt x="13932" y="2029864"/>
                  </a:lnTo>
                  <a:lnTo>
                    <a:pt x="17416" y="1838125"/>
                  </a:lnTo>
                  <a:lnTo>
                    <a:pt x="20899" y="2564983"/>
                  </a:lnTo>
                  <a:lnTo>
                    <a:pt x="24382" y="2457028"/>
                  </a:lnTo>
                  <a:lnTo>
                    <a:pt x="27865" y="2357793"/>
                  </a:lnTo>
                  <a:lnTo>
                    <a:pt x="31349" y="2266263"/>
                  </a:lnTo>
                  <a:lnTo>
                    <a:pt x="34832" y="2181574"/>
                  </a:lnTo>
                  <a:lnTo>
                    <a:pt x="38315" y="2102986"/>
                  </a:lnTo>
                  <a:lnTo>
                    <a:pt x="41798" y="2564983"/>
                  </a:lnTo>
                  <a:lnTo>
                    <a:pt x="45282" y="2509845"/>
                  </a:lnTo>
                  <a:lnTo>
                    <a:pt x="48765" y="2652386"/>
                  </a:lnTo>
                  <a:lnTo>
                    <a:pt x="52248" y="2607952"/>
                  </a:lnTo>
                  <a:lnTo>
                    <a:pt x="55731" y="2564983"/>
                  </a:lnTo>
                  <a:lnTo>
                    <a:pt x="59215" y="2670587"/>
                  </a:lnTo>
                  <a:lnTo>
                    <a:pt x="62698" y="2634432"/>
                  </a:lnTo>
                  <a:lnTo>
                    <a:pt x="66181" y="2599244"/>
                  </a:lnTo>
                  <a:lnTo>
                    <a:pt x="69664" y="2597591"/>
                  </a:lnTo>
                  <a:lnTo>
                    <a:pt x="73148" y="2564983"/>
                  </a:lnTo>
                  <a:lnTo>
                    <a:pt x="76631" y="2533182"/>
                  </a:lnTo>
                  <a:lnTo>
                    <a:pt x="80114" y="2593470"/>
                  </a:lnTo>
                  <a:lnTo>
                    <a:pt x="83597" y="2564983"/>
                  </a:lnTo>
                  <a:lnTo>
                    <a:pt x="87081" y="2537114"/>
                  </a:lnTo>
                  <a:lnTo>
                    <a:pt x="90564" y="2590273"/>
                  </a:lnTo>
                  <a:lnTo>
                    <a:pt x="94047" y="2564983"/>
                  </a:lnTo>
                  <a:lnTo>
                    <a:pt x="97530" y="2540181"/>
                  </a:lnTo>
                  <a:lnTo>
                    <a:pt x="101014" y="2515854"/>
                  </a:lnTo>
                  <a:lnTo>
                    <a:pt x="104497" y="2491989"/>
                  </a:lnTo>
                  <a:lnTo>
                    <a:pt x="107980" y="2468572"/>
                  </a:lnTo>
                  <a:lnTo>
                    <a:pt x="111463" y="2445591"/>
                  </a:lnTo>
                  <a:lnTo>
                    <a:pt x="114947" y="2423034"/>
                  </a:lnTo>
                  <a:lnTo>
                    <a:pt x="118430" y="2400890"/>
                  </a:lnTo>
                  <a:lnTo>
                    <a:pt x="121913" y="2379146"/>
                  </a:lnTo>
                  <a:lnTo>
                    <a:pt x="125396" y="2357793"/>
                  </a:lnTo>
                  <a:lnTo>
                    <a:pt x="128880" y="2364615"/>
                  </a:lnTo>
                  <a:lnTo>
                    <a:pt x="132363" y="2344267"/>
                  </a:lnTo>
                  <a:lnTo>
                    <a:pt x="135846" y="2324267"/>
                  </a:lnTo>
                  <a:lnTo>
                    <a:pt x="139329" y="2406388"/>
                  </a:lnTo>
                  <a:lnTo>
                    <a:pt x="142813" y="2387932"/>
                  </a:lnTo>
                  <a:lnTo>
                    <a:pt x="146296" y="2436518"/>
                  </a:lnTo>
                  <a:lnTo>
                    <a:pt x="149779" y="2419209"/>
                  </a:lnTo>
                  <a:lnTo>
                    <a:pt x="153262" y="2402144"/>
                  </a:lnTo>
                  <a:lnTo>
                    <a:pt x="156746" y="2385318"/>
                  </a:lnTo>
                  <a:lnTo>
                    <a:pt x="160229" y="2368727"/>
                  </a:lnTo>
                  <a:lnTo>
                    <a:pt x="163712" y="2352364"/>
                  </a:lnTo>
                  <a:lnTo>
                    <a:pt x="167195" y="2336226"/>
                  </a:lnTo>
                  <a:lnTo>
                    <a:pt x="170679" y="2320308"/>
                  </a:lnTo>
                  <a:lnTo>
                    <a:pt x="174162" y="2304605"/>
                  </a:lnTo>
                  <a:lnTo>
                    <a:pt x="177645" y="2311122"/>
                  </a:lnTo>
                  <a:lnTo>
                    <a:pt x="181128" y="2295973"/>
                  </a:lnTo>
                  <a:lnTo>
                    <a:pt x="184612" y="2281021"/>
                  </a:lnTo>
                  <a:lnTo>
                    <a:pt x="188095" y="2266263"/>
                  </a:lnTo>
                  <a:lnTo>
                    <a:pt x="191578" y="2251694"/>
                  </a:lnTo>
                  <a:lnTo>
                    <a:pt x="195061" y="2237312"/>
                  </a:lnTo>
                  <a:lnTo>
                    <a:pt x="198545" y="2223112"/>
                  </a:lnTo>
                  <a:lnTo>
                    <a:pt x="202028" y="2209091"/>
                  </a:lnTo>
                  <a:lnTo>
                    <a:pt x="205511" y="2195246"/>
                  </a:lnTo>
                  <a:lnTo>
                    <a:pt x="208994" y="2181574"/>
                  </a:lnTo>
                  <a:lnTo>
                    <a:pt x="212478" y="2168071"/>
                  </a:lnTo>
                  <a:lnTo>
                    <a:pt x="215961" y="2198873"/>
                  </a:lnTo>
                  <a:lnTo>
                    <a:pt x="219444" y="2185873"/>
                  </a:lnTo>
                  <a:lnTo>
                    <a:pt x="222927" y="2173026"/>
                  </a:lnTo>
                  <a:lnTo>
                    <a:pt x="226411" y="2278324"/>
                  </a:lnTo>
                  <a:lnTo>
                    <a:pt x="229894" y="2266263"/>
                  </a:lnTo>
                  <a:lnTo>
                    <a:pt x="233377" y="2254329"/>
                  </a:lnTo>
                  <a:lnTo>
                    <a:pt x="236860" y="2242521"/>
                  </a:lnTo>
                  <a:lnTo>
                    <a:pt x="240344" y="2230835"/>
                  </a:lnTo>
                  <a:lnTo>
                    <a:pt x="243827" y="2254846"/>
                  </a:lnTo>
                  <a:lnTo>
                    <a:pt x="247310" y="2243543"/>
                  </a:lnTo>
                  <a:lnTo>
                    <a:pt x="250793" y="2232352"/>
                  </a:lnTo>
                  <a:lnTo>
                    <a:pt x="254277" y="2238529"/>
                  </a:lnTo>
                  <a:lnTo>
                    <a:pt x="257760" y="2227624"/>
                  </a:lnTo>
                  <a:lnTo>
                    <a:pt x="261243" y="2216826"/>
                  </a:lnTo>
                  <a:lnTo>
                    <a:pt x="264726" y="2239648"/>
                  </a:lnTo>
                  <a:lnTo>
                    <a:pt x="268210" y="2229176"/>
                  </a:lnTo>
                  <a:lnTo>
                    <a:pt x="271693" y="2218801"/>
                  </a:lnTo>
                  <a:lnTo>
                    <a:pt x="275176" y="2208523"/>
                  </a:lnTo>
                  <a:lnTo>
                    <a:pt x="278659" y="2198339"/>
                  </a:lnTo>
                  <a:lnTo>
                    <a:pt x="282143" y="2188249"/>
                  </a:lnTo>
                  <a:lnTo>
                    <a:pt x="285626" y="2210732"/>
                  </a:lnTo>
                  <a:lnTo>
                    <a:pt x="289109" y="2200926"/>
                  </a:lnTo>
                  <a:lnTo>
                    <a:pt x="292592" y="2206950"/>
                  </a:lnTo>
                  <a:lnTo>
                    <a:pt x="296075" y="2197365"/>
                  </a:lnTo>
                  <a:lnTo>
                    <a:pt x="299559" y="2187863"/>
                  </a:lnTo>
                  <a:lnTo>
                    <a:pt x="303042" y="2178443"/>
                  </a:lnTo>
                  <a:lnTo>
                    <a:pt x="306525" y="2169103"/>
                  </a:lnTo>
                  <a:lnTo>
                    <a:pt x="310008" y="2159844"/>
                  </a:lnTo>
                  <a:lnTo>
                    <a:pt x="313492" y="2211083"/>
                  </a:lnTo>
                  <a:lnTo>
                    <a:pt x="316975" y="2202147"/>
                  </a:lnTo>
                  <a:lnTo>
                    <a:pt x="320458" y="2193283"/>
                  </a:lnTo>
                  <a:lnTo>
                    <a:pt x="323941" y="2266263"/>
                  </a:lnTo>
                  <a:lnTo>
                    <a:pt x="327425" y="2257781"/>
                  </a:lnTo>
                  <a:lnTo>
                    <a:pt x="330908" y="2249362"/>
                  </a:lnTo>
                  <a:lnTo>
                    <a:pt x="334391" y="2241006"/>
                  </a:lnTo>
                  <a:lnTo>
                    <a:pt x="337874" y="2232712"/>
                  </a:lnTo>
                  <a:lnTo>
                    <a:pt x="341358" y="2262210"/>
                  </a:lnTo>
                  <a:lnTo>
                    <a:pt x="344841" y="2254147"/>
                  </a:lnTo>
                  <a:lnTo>
                    <a:pt x="348324" y="2246141"/>
                  </a:lnTo>
                  <a:lnTo>
                    <a:pt x="351807" y="2307905"/>
                  </a:lnTo>
                  <a:lnTo>
                    <a:pt x="355291" y="2300220"/>
                  </a:lnTo>
                  <a:lnTo>
                    <a:pt x="358774" y="2292587"/>
                  </a:lnTo>
                  <a:lnTo>
                    <a:pt x="362257" y="2347941"/>
                  </a:lnTo>
                  <a:lnTo>
                    <a:pt x="365740" y="2340605"/>
                  </a:lnTo>
                  <a:lnTo>
                    <a:pt x="369224" y="2333316"/>
                  </a:lnTo>
                  <a:lnTo>
                    <a:pt x="372707" y="2355415"/>
                  </a:lnTo>
                  <a:lnTo>
                    <a:pt x="376190" y="2348309"/>
                  </a:lnTo>
                  <a:lnTo>
                    <a:pt x="379673" y="2350760"/>
                  </a:lnTo>
                  <a:lnTo>
                    <a:pt x="383157" y="2343769"/>
                  </a:lnTo>
                  <a:lnTo>
                    <a:pt x="386640" y="2336820"/>
                  </a:lnTo>
                  <a:lnTo>
                    <a:pt x="390123" y="2339357"/>
                  </a:lnTo>
                  <a:lnTo>
                    <a:pt x="393606" y="2332518"/>
                  </a:lnTo>
                  <a:lnTo>
                    <a:pt x="397090" y="2325719"/>
                  </a:lnTo>
                  <a:lnTo>
                    <a:pt x="400573" y="2328336"/>
                  </a:lnTo>
                  <a:lnTo>
                    <a:pt x="404056" y="2321642"/>
                  </a:lnTo>
                  <a:lnTo>
                    <a:pt x="407539" y="2314987"/>
                  </a:lnTo>
                  <a:lnTo>
                    <a:pt x="411023" y="2353472"/>
                  </a:lnTo>
                  <a:lnTo>
                    <a:pt x="414506" y="2347021"/>
                  </a:lnTo>
                  <a:lnTo>
                    <a:pt x="417989" y="2340605"/>
                  </a:lnTo>
                  <a:lnTo>
                    <a:pt x="421472" y="2351462"/>
                  </a:lnTo>
                  <a:lnTo>
                    <a:pt x="424956" y="2345164"/>
                  </a:lnTo>
                  <a:lnTo>
                    <a:pt x="428439" y="2355725"/>
                  </a:lnTo>
                  <a:lnTo>
                    <a:pt x="431922" y="2349541"/>
                  </a:lnTo>
                  <a:lnTo>
                    <a:pt x="435405" y="2343391"/>
                  </a:lnTo>
                  <a:lnTo>
                    <a:pt x="438889" y="2345569"/>
                  </a:lnTo>
                  <a:lnTo>
                    <a:pt x="442372" y="2339505"/>
                  </a:lnTo>
                  <a:lnTo>
                    <a:pt x="445855" y="2333472"/>
                  </a:lnTo>
                  <a:lnTo>
                    <a:pt x="449338" y="2335715"/>
                  </a:lnTo>
                  <a:lnTo>
                    <a:pt x="452822" y="2329765"/>
                  </a:lnTo>
                  <a:lnTo>
                    <a:pt x="456305" y="2323845"/>
                  </a:lnTo>
                  <a:lnTo>
                    <a:pt x="459788" y="2317956"/>
                  </a:lnTo>
                  <a:lnTo>
                    <a:pt x="463271" y="2312096"/>
                  </a:lnTo>
                  <a:lnTo>
                    <a:pt x="466755" y="2306266"/>
                  </a:lnTo>
                  <a:lnTo>
                    <a:pt x="470238" y="2355909"/>
                  </a:lnTo>
                  <a:lnTo>
                    <a:pt x="473721" y="2350274"/>
                  </a:lnTo>
                  <a:lnTo>
                    <a:pt x="477204" y="2374231"/>
                  </a:lnTo>
                  <a:lnTo>
                    <a:pt x="480688" y="2368727"/>
                  </a:lnTo>
                  <a:lnTo>
                    <a:pt x="484171" y="2363247"/>
                  </a:lnTo>
                  <a:lnTo>
                    <a:pt x="487654" y="2365002"/>
                  </a:lnTo>
                  <a:lnTo>
                    <a:pt x="491137" y="2359591"/>
                  </a:lnTo>
                  <a:lnTo>
                    <a:pt x="494621" y="2354205"/>
                  </a:lnTo>
                  <a:lnTo>
                    <a:pt x="498104" y="2363095"/>
                  </a:lnTo>
                  <a:lnTo>
                    <a:pt x="501587" y="2357793"/>
                  </a:lnTo>
                  <a:lnTo>
                    <a:pt x="505070" y="2352514"/>
                  </a:lnTo>
                  <a:lnTo>
                    <a:pt x="508554" y="2354304"/>
                  </a:lnTo>
                  <a:lnTo>
                    <a:pt x="512037" y="2349089"/>
                  </a:lnTo>
                  <a:lnTo>
                    <a:pt x="515520" y="2343897"/>
                  </a:lnTo>
                  <a:lnTo>
                    <a:pt x="519003" y="2338728"/>
                  </a:lnTo>
                  <a:lnTo>
                    <a:pt x="522487" y="2333582"/>
                  </a:lnTo>
                  <a:lnTo>
                    <a:pt x="525970" y="2349321"/>
                  </a:lnTo>
                  <a:lnTo>
                    <a:pt x="529453" y="2344267"/>
                  </a:lnTo>
                  <a:lnTo>
                    <a:pt x="532936" y="2339235"/>
                  </a:lnTo>
                  <a:lnTo>
                    <a:pt x="536420" y="2334224"/>
                  </a:lnTo>
                  <a:lnTo>
                    <a:pt x="539903" y="2329235"/>
                  </a:lnTo>
                  <a:lnTo>
                    <a:pt x="543386" y="2324267"/>
                  </a:lnTo>
                  <a:lnTo>
                    <a:pt x="546869" y="2339715"/>
                  </a:lnTo>
                  <a:lnTo>
                    <a:pt x="550353" y="2334833"/>
                  </a:lnTo>
                  <a:lnTo>
                    <a:pt x="553836" y="2329971"/>
                  </a:lnTo>
                  <a:lnTo>
                    <a:pt x="557319" y="2357793"/>
                  </a:lnTo>
                  <a:lnTo>
                    <a:pt x="560802" y="2353041"/>
                  </a:lnTo>
                  <a:lnTo>
                    <a:pt x="564286" y="2348309"/>
                  </a:lnTo>
                  <a:lnTo>
                    <a:pt x="567769" y="2349949"/>
                  </a:lnTo>
                  <a:lnTo>
                    <a:pt x="571252" y="2345268"/>
                  </a:lnTo>
                  <a:lnTo>
                    <a:pt x="574735" y="2371476"/>
                  </a:lnTo>
                  <a:lnTo>
                    <a:pt x="578218" y="2366897"/>
                  </a:lnTo>
                  <a:lnTo>
                    <a:pt x="581702" y="2362336"/>
                  </a:lnTo>
                  <a:lnTo>
                    <a:pt x="585185" y="2357793"/>
                  </a:lnTo>
                  <a:lnTo>
                    <a:pt x="588668" y="2353267"/>
                  </a:lnTo>
                  <a:lnTo>
                    <a:pt x="592151" y="2348759"/>
                  </a:lnTo>
                  <a:lnTo>
                    <a:pt x="595635" y="2373895"/>
                  </a:lnTo>
                  <a:lnTo>
                    <a:pt x="599118" y="2369481"/>
                  </a:lnTo>
                  <a:lnTo>
                    <a:pt x="602601" y="2365085"/>
                  </a:lnTo>
                  <a:lnTo>
                    <a:pt x="606084" y="2366482"/>
                  </a:lnTo>
                  <a:lnTo>
                    <a:pt x="609568" y="2362129"/>
                  </a:lnTo>
                  <a:lnTo>
                    <a:pt x="613051" y="2357793"/>
                  </a:lnTo>
                  <a:lnTo>
                    <a:pt x="616534" y="2353472"/>
                  </a:lnTo>
                  <a:lnTo>
                    <a:pt x="620017" y="2349168"/>
                  </a:lnTo>
                  <a:lnTo>
                    <a:pt x="623501" y="2350655"/>
                  </a:lnTo>
                  <a:lnTo>
                    <a:pt x="626984" y="2346393"/>
                  </a:lnTo>
                  <a:lnTo>
                    <a:pt x="630467" y="2342146"/>
                  </a:lnTo>
                  <a:lnTo>
                    <a:pt x="633950" y="2349359"/>
                  </a:lnTo>
                  <a:lnTo>
                    <a:pt x="637434" y="2345164"/>
                  </a:lnTo>
                  <a:lnTo>
                    <a:pt x="640917" y="2340985"/>
                  </a:lnTo>
                  <a:lnTo>
                    <a:pt x="644400" y="2364615"/>
                  </a:lnTo>
                  <a:lnTo>
                    <a:pt x="647883" y="2360517"/>
                  </a:lnTo>
                  <a:lnTo>
                    <a:pt x="651367" y="2356433"/>
                  </a:lnTo>
                  <a:lnTo>
                    <a:pt x="654850" y="2373772"/>
                  </a:lnTo>
                  <a:lnTo>
                    <a:pt x="658333" y="2369757"/>
                  </a:lnTo>
                  <a:lnTo>
                    <a:pt x="661816" y="2365755"/>
                  </a:lnTo>
                  <a:lnTo>
                    <a:pt x="665300" y="2361767"/>
                  </a:lnTo>
                  <a:lnTo>
                    <a:pt x="668783" y="2357793"/>
                  </a:lnTo>
                  <a:lnTo>
                    <a:pt x="672266" y="2353832"/>
                  </a:lnTo>
                  <a:lnTo>
                    <a:pt x="675749" y="2349884"/>
                  </a:lnTo>
                  <a:lnTo>
                    <a:pt x="679233" y="2345949"/>
                  </a:lnTo>
                  <a:lnTo>
                    <a:pt x="682716" y="2378148"/>
                  </a:lnTo>
                  <a:lnTo>
                    <a:pt x="686199" y="2374305"/>
                  </a:lnTo>
                  <a:lnTo>
                    <a:pt x="689682" y="2370474"/>
                  </a:lnTo>
                  <a:lnTo>
                    <a:pt x="693166" y="2405452"/>
                  </a:lnTo>
                  <a:lnTo>
                    <a:pt x="696649" y="2401718"/>
                  </a:lnTo>
                  <a:lnTo>
                    <a:pt x="700132" y="2397995"/>
                  </a:lnTo>
                  <a:lnTo>
                    <a:pt x="703615" y="2430686"/>
                  </a:lnTo>
                  <a:lnTo>
                    <a:pt x="707099" y="2427056"/>
                  </a:lnTo>
                  <a:lnTo>
                    <a:pt x="710582" y="2423436"/>
                  </a:lnTo>
                  <a:lnTo>
                    <a:pt x="714065" y="2419827"/>
                  </a:lnTo>
                  <a:lnTo>
                    <a:pt x="717548" y="2416228"/>
                  </a:lnTo>
                  <a:lnTo>
                    <a:pt x="721032" y="2434391"/>
                  </a:lnTo>
                  <a:lnTo>
                    <a:pt x="724515" y="2430855"/>
                  </a:lnTo>
                  <a:lnTo>
                    <a:pt x="727998" y="2427330"/>
                  </a:lnTo>
                  <a:lnTo>
                    <a:pt x="731481" y="2428083"/>
                  </a:lnTo>
                  <a:lnTo>
                    <a:pt x="734965" y="2424585"/>
                  </a:lnTo>
                  <a:lnTo>
                    <a:pt x="738448" y="2421098"/>
                  </a:lnTo>
                  <a:lnTo>
                    <a:pt x="741931" y="2417621"/>
                  </a:lnTo>
                  <a:lnTo>
                    <a:pt x="745414" y="2414153"/>
                  </a:lnTo>
                  <a:lnTo>
                    <a:pt x="748898" y="2410696"/>
                  </a:lnTo>
                  <a:lnTo>
                    <a:pt x="752381" y="2411529"/>
                  </a:lnTo>
                  <a:lnTo>
                    <a:pt x="755864" y="2408099"/>
                  </a:lnTo>
                  <a:lnTo>
                    <a:pt x="759347" y="2404679"/>
                  </a:lnTo>
                  <a:lnTo>
                    <a:pt x="762831" y="2401268"/>
                  </a:lnTo>
                  <a:lnTo>
                    <a:pt x="766314" y="2397867"/>
                  </a:lnTo>
                  <a:lnTo>
                    <a:pt x="769797" y="2394475"/>
                  </a:lnTo>
                  <a:lnTo>
                    <a:pt x="773280" y="2391094"/>
                  </a:lnTo>
                  <a:lnTo>
                    <a:pt x="776764" y="2387721"/>
                  </a:lnTo>
                  <a:lnTo>
                    <a:pt x="780247" y="2405557"/>
                  </a:lnTo>
                  <a:lnTo>
                    <a:pt x="783730" y="2402239"/>
                  </a:lnTo>
                  <a:lnTo>
                    <a:pt x="787213" y="2398930"/>
                  </a:lnTo>
                  <a:lnTo>
                    <a:pt x="790697" y="2395630"/>
                  </a:lnTo>
                  <a:lnTo>
                    <a:pt x="794180" y="2392339"/>
                  </a:lnTo>
                  <a:lnTo>
                    <a:pt x="797663" y="2389058"/>
                  </a:lnTo>
                  <a:lnTo>
                    <a:pt x="801146" y="2385785"/>
                  </a:lnTo>
                  <a:lnTo>
                    <a:pt x="804630" y="2382521"/>
                  </a:lnTo>
                  <a:lnTo>
                    <a:pt x="808113" y="2391762"/>
                  </a:lnTo>
                  <a:lnTo>
                    <a:pt x="811596" y="2388536"/>
                  </a:lnTo>
                  <a:lnTo>
                    <a:pt x="815079" y="2385318"/>
                  </a:lnTo>
                  <a:lnTo>
                    <a:pt x="818563" y="2390323"/>
                  </a:lnTo>
                  <a:lnTo>
                    <a:pt x="822046" y="2387136"/>
                  </a:lnTo>
                  <a:lnTo>
                    <a:pt x="825529" y="2383957"/>
                  </a:lnTo>
                  <a:lnTo>
                    <a:pt x="829012" y="2388917"/>
                  </a:lnTo>
                  <a:lnTo>
                    <a:pt x="832496" y="2385768"/>
                  </a:lnTo>
                  <a:lnTo>
                    <a:pt x="835979" y="2382627"/>
                  </a:lnTo>
                  <a:lnTo>
                    <a:pt x="839462" y="2399397"/>
                  </a:lnTo>
                  <a:lnTo>
                    <a:pt x="842945" y="2396303"/>
                  </a:lnTo>
                  <a:lnTo>
                    <a:pt x="846429" y="2393217"/>
                  </a:lnTo>
                  <a:lnTo>
                    <a:pt x="849912" y="2420678"/>
                  </a:lnTo>
                  <a:lnTo>
                    <a:pt x="853395" y="2417655"/>
                  </a:lnTo>
                  <a:lnTo>
                    <a:pt x="856878" y="2450612"/>
                  </a:lnTo>
                  <a:lnTo>
                    <a:pt x="860361" y="2447662"/>
                  </a:lnTo>
                  <a:lnTo>
                    <a:pt x="863845" y="2444720"/>
                  </a:lnTo>
                  <a:lnTo>
                    <a:pt x="867328" y="2441784"/>
                  </a:lnTo>
                  <a:lnTo>
                    <a:pt x="870811" y="2438856"/>
                  </a:lnTo>
                  <a:lnTo>
                    <a:pt x="874294" y="2435934"/>
                  </a:lnTo>
                  <a:lnTo>
                    <a:pt x="877778" y="2436518"/>
                  </a:lnTo>
                  <a:lnTo>
                    <a:pt x="881261" y="2433616"/>
                  </a:lnTo>
                  <a:lnTo>
                    <a:pt x="884744" y="2430721"/>
                  </a:lnTo>
                  <a:lnTo>
                    <a:pt x="888227" y="2427833"/>
                  </a:lnTo>
                  <a:lnTo>
                    <a:pt x="891711" y="2424951"/>
                  </a:lnTo>
                  <a:lnTo>
                    <a:pt x="895194" y="2446116"/>
                  </a:lnTo>
                  <a:lnTo>
                    <a:pt x="898677" y="2443285"/>
                  </a:lnTo>
                  <a:lnTo>
                    <a:pt x="902160" y="2440461"/>
                  </a:lnTo>
                  <a:lnTo>
                    <a:pt x="905644" y="2437643"/>
                  </a:lnTo>
                  <a:lnTo>
                    <a:pt x="909127" y="2434832"/>
                  </a:lnTo>
                  <a:lnTo>
                    <a:pt x="912610" y="2432028"/>
                  </a:lnTo>
                  <a:lnTo>
                    <a:pt x="916093" y="2432606"/>
                  </a:lnTo>
                  <a:lnTo>
                    <a:pt x="919577" y="2429819"/>
                  </a:lnTo>
                  <a:lnTo>
                    <a:pt x="923060" y="2427039"/>
                  </a:lnTo>
                  <a:lnTo>
                    <a:pt x="926543" y="2424265"/>
                  </a:lnTo>
                  <a:lnTo>
                    <a:pt x="930026" y="2421497"/>
                  </a:lnTo>
                  <a:lnTo>
                    <a:pt x="933510" y="2418736"/>
                  </a:lnTo>
                  <a:lnTo>
                    <a:pt x="936993" y="2419366"/>
                  </a:lnTo>
                  <a:lnTo>
                    <a:pt x="940476" y="2416622"/>
                  </a:lnTo>
                  <a:lnTo>
                    <a:pt x="943959" y="2423941"/>
                  </a:lnTo>
                  <a:lnTo>
                    <a:pt x="947443" y="2421223"/>
                  </a:lnTo>
                  <a:lnTo>
                    <a:pt x="950926" y="2418512"/>
                  </a:lnTo>
                  <a:lnTo>
                    <a:pt x="954409" y="2415808"/>
                  </a:lnTo>
                  <a:lnTo>
                    <a:pt x="957892" y="2413109"/>
                  </a:lnTo>
                  <a:lnTo>
                    <a:pt x="961376" y="2410416"/>
                  </a:lnTo>
                  <a:lnTo>
                    <a:pt x="964859" y="2407729"/>
                  </a:lnTo>
                  <a:lnTo>
                    <a:pt x="968342" y="2405048"/>
                  </a:lnTo>
                  <a:lnTo>
                    <a:pt x="971825" y="2402373"/>
                  </a:lnTo>
                  <a:lnTo>
                    <a:pt x="975309" y="2409699"/>
                  </a:lnTo>
                  <a:lnTo>
                    <a:pt x="978792" y="2407049"/>
                  </a:lnTo>
                  <a:lnTo>
                    <a:pt x="982275" y="2404406"/>
                  </a:lnTo>
                  <a:lnTo>
                    <a:pt x="985758" y="2433924"/>
                  </a:lnTo>
                  <a:lnTo>
                    <a:pt x="989242" y="2431336"/>
                  </a:lnTo>
                  <a:lnTo>
                    <a:pt x="992725" y="2428754"/>
                  </a:lnTo>
                  <a:lnTo>
                    <a:pt x="996208" y="2426177"/>
                  </a:lnTo>
                  <a:lnTo>
                    <a:pt x="999691" y="2423605"/>
                  </a:lnTo>
                  <a:lnTo>
                    <a:pt x="1003175" y="2427285"/>
                  </a:lnTo>
                  <a:lnTo>
                    <a:pt x="1006658" y="2424733"/>
                  </a:lnTo>
                  <a:lnTo>
                    <a:pt x="1010141" y="2422186"/>
                  </a:lnTo>
                  <a:lnTo>
                    <a:pt x="1013624" y="2428915"/>
                  </a:lnTo>
                  <a:lnTo>
                    <a:pt x="1017108" y="2426391"/>
                  </a:lnTo>
                  <a:lnTo>
                    <a:pt x="1020591" y="2423873"/>
                  </a:lnTo>
                  <a:lnTo>
                    <a:pt x="1024074" y="2451250"/>
                  </a:lnTo>
                  <a:lnTo>
                    <a:pt x="1027557" y="2448783"/>
                  </a:lnTo>
                  <a:lnTo>
                    <a:pt x="1031041" y="2446320"/>
                  </a:lnTo>
                  <a:lnTo>
                    <a:pt x="1034524" y="2452540"/>
                  </a:lnTo>
                  <a:lnTo>
                    <a:pt x="1038007" y="2450099"/>
                  </a:lnTo>
                  <a:lnTo>
                    <a:pt x="1041490" y="2450531"/>
                  </a:lnTo>
                  <a:lnTo>
                    <a:pt x="1044974" y="2448103"/>
                  </a:lnTo>
                  <a:lnTo>
                    <a:pt x="1048457" y="2445681"/>
                  </a:lnTo>
                  <a:lnTo>
                    <a:pt x="1051940" y="2479304"/>
                  </a:lnTo>
                  <a:lnTo>
                    <a:pt x="1055423" y="2476940"/>
                  </a:lnTo>
                  <a:lnTo>
                    <a:pt x="1058907" y="2474581"/>
                  </a:lnTo>
                  <a:lnTo>
                    <a:pt x="1062390" y="2472226"/>
                  </a:lnTo>
                  <a:lnTo>
                    <a:pt x="1065873" y="2469876"/>
                  </a:lnTo>
                  <a:lnTo>
                    <a:pt x="1069356" y="2467530"/>
                  </a:lnTo>
                  <a:lnTo>
                    <a:pt x="1072840" y="2465188"/>
                  </a:lnTo>
                  <a:lnTo>
                    <a:pt x="1076323" y="2462851"/>
                  </a:lnTo>
                  <a:lnTo>
                    <a:pt x="1079806" y="2460518"/>
                  </a:lnTo>
                  <a:lnTo>
                    <a:pt x="1083289" y="2458190"/>
                  </a:lnTo>
                  <a:lnTo>
                    <a:pt x="1086773" y="2455866"/>
                  </a:lnTo>
                  <a:lnTo>
                    <a:pt x="1090256" y="2453547"/>
                  </a:lnTo>
                  <a:lnTo>
                    <a:pt x="1093739" y="2451232"/>
                  </a:lnTo>
                  <a:lnTo>
                    <a:pt x="1097222" y="2448921"/>
                  </a:lnTo>
                  <a:lnTo>
                    <a:pt x="1100706" y="2446615"/>
                  </a:lnTo>
                  <a:lnTo>
                    <a:pt x="1104189" y="2444313"/>
                  </a:lnTo>
                  <a:lnTo>
                    <a:pt x="1107672" y="2442015"/>
                  </a:lnTo>
                  <a:lnTo>
                    <a:pt x="1111155" y="2439722"/>
                  </a:lnTo>
                  <a:lnTo>
                    <a:pt x="1114639" y="2437433"/>
                  </a:lnTo>
                  <a:lnTo>
                    <a:pt x="1118122" y="2435148"/>
                  </a:lnTo>
                  <a:lnTo>
                    <a:pt x="1121605" y="2446428"/>
                  </a:lnTo>
                  <a:lnTo>
                    <a:pt x="1125088" y="2444169"/>
                  </a:lnTo>
                  <a:lnTo>
                    <a:pt x="1128572" y="2441914"/>
                  </a:lnTo>
                  <a:lnTo>
                    <a:pt x="1132055" y="2447662"/>
                  </a:lnTo>
                  <a:lnTo>
                    <a:pt x="1135538" y="2445425"/>
                  </a:lnTo>
                  <a:lnTo>
                    <a:pt x="1139021" y="2451090"/>
                  </a:lnTo>
                  <a:lnTo>
                    <a:pt x="1142505" y="2448871"/>
                  </a:lnTo>
                  <a:lnTo>
                    <a:pt x="1145988" y="2446656"/>
                  </a:lnTo>
                  <a:lnTo>
                    <a:pt x="1149471" y="2454829"/>
                  </a:lnTo>
                  <a:lnTo>
                    <a:pt x="1152954" y="2452635"/>
                  </a:lnTo>
                  <a:lnTo>
                    <a:pt x="1156437" y="2450445"/>
                  </a:lnTo>
                  <a:lnTo>
                    <a:pt x="1159921" y="2458475"/>
                  </a:lnTo>
                  <a:lnTo>
                    <a:pt x="1163404" y="2456305"/>
                  </a:lnTo>
                  <a:lnTo>
                    <a:pt x="1166887" y="2454138"/>
                  </a:lnTo>
                  <a:lnTo>
                    <a:pt x="1170370" y="2454508"/>
                  </a:lnTo>
                  <a:lnTo>
                    <a:pt x="1173854" y="2452352"/>
                  </a:lnTo>
                  <a:lnTo>
                    <a:pt x="1177337" y="2457741"/>
                  </a:lnTo>
                  <a:lnTo>
                    <a:pt x="1180820" y="2455602"/>
                  </a:lnTo>
                  <a:lnTo>
                    <a:pt x="1184303" y="2453467"/>
                  </a:lnTo>
                  <a:lnTo>
                    <a:pt x="1187787" y="2451335"/>
                  </a:lnTo>
                  <a:lnTo>
                    <a:pt x="1191270" y="2449208"/>
                  </a:lnTo>
                  <a:lnTo>
                    <a:pt x="1194753" y="2447084"/>
                  </a:lnTo>
                  <a:lnTo>
                    <a:pt x="1198236" y="2457378"/>
                  </a:lnTo>
                  <a:lnTo>
                    <a:pt x="1201720" y="2455276"/>
                  </a:lnTo>
                  <a:lnTo>
                    <a:pt x="1205203" y="2453178"/>
                  </a:lnTo>
                  <a:lnTo>
                    <a:pt x="1208686" y="2460838"/>
                  </a:lnTo>
                  <a:lnTo>
                    <a:pt x="1212169" y="2458758"/>
                  </a:lnTo>
                  <a:lnTo>
                    <a:pt x="1215653" y="2456682"/>
                  </a:lnTo>
                  <a:lnTo>
                    <a:pt x="1219136" y="2454609"/>
                  </a:lnTo>
                  <a:lnTo>
                    <a:pt x="1222619" y="2452540"/>
                  </a:lnTo>
                  <a:lnTo>
                    <a:pt x="1226102" y="2457713"/>
                  </a:lnTo>
                  <a:lnTo>
                    <a:pt x="1229586" y="2455659"/>
                  </a:lnTo>
                  <a:lnTo>
                    <a:pt x="1233069" y="2453608"/>
                  </a:lnTo>
                  <a:lnTo>
                    <a:pt x="1236552" y="2451561"/>
                  </a:lnTo>
                  <a:lnTo>
                    <a:pt x="1240035" y="2449517"/>
                  </a:lnTo>
                  <a:lnTo>
                    <a:pt x="1243519" y="2447477"/>
                  </a:lnTo>
                  <a:lnTo>
                    <a:pt x="1247002" y="2447847"/>
                  </a:lnTo>
                  <a:lnTo>
                    <a:pt x="1250485" y="2445816"/>
                  </a:lnTo>
                  <a:lnTo>
                    <a:pt x="1253968" y="2443789"/>
                  </a:lnTo>
                  <a:lnTo>
                    <a:pt x="1257452" y="2456024"/>
                  </a:lnTo>
                  <a:lnTo>
                    <a:pt x="1260935" y="2454019"/>
                  </a:lnTo>
                  <a:lnTo>
                    <a:pt x="1264418" y="2452018"/>
                  </a:lnTo>
                  <a:lnTo>
                    <a:pt x="1267901" y="2450020"/>
                  </a:lnTo>
                  <a:lnTo>
                    <a:pt x="1271385" y="2448025"/>
                  </a:lnTo>
                  <a:lnTo>
                    <a:pt x="1274868" y="2446033"/>
                  </a:lnTo>
                  <a:lnTo>
                    <a:pt x="1278351" y="2444045"/>
                  </a:lnTo>
                  <a:lnTo>
                    <a:pt x="1281834" y="2442060"/>
                  </a:lnTo>
                  <a:lnTo>
                    <a:pt x="1285318" y="2460936"/>
                  </a:lnTo>
                  <a:lnTo>
                    <a:pt x="1288801" y="2458980"/>
                  </a:lnTo>
                  <a:lnTo>
                    <a:pt x="1292284" y="2457028"/>
                  </a:lnTo>
                  <a:lnTo>
                    <a:pt x="1295767" y="2455078"/>
                  </a:lnTo>
                  <a:lnTo>
                    <a:pt x="1299251" y="2453132"/>
                  </a:lnTo>
                  <a:lnTo>
                    <a:pt x="1302734" y="2451188"/>
                  </a:lnTo>
                  <a:lnTo>
                    <a:pt x="1306217" y="2451529"/>
                  </a:lnTo>
                  <a:lnTo>
                    <a:pt x="1309700" y="2449594"/>
                  </a:lnTo>
                  <a:lnTo>
                    <a:pt x="1313184" y="2447662"/>
                  </a:lnTo>
                  <a:lnTo>
                    <a:pt x="1316667" y="2445734"/>
                  </a:lnTo>
                  <a:lnTo>
                    <a:pt x="1320150" y="2443808"/>
                  </a:lnTo>
                  <a:lnTo>
                    <a:pt x="1323633" y="2441885"/>
                  </a:lnTo>
                  <a:lnTo>
                    <a:pt x="1327117" y="2439966"/>
                  </a:lnTo>
                  <a:lnTo>
                    <a:pt x="1330600" y="2438049"/>
                  </a:lnTo>
                  <a:lnTo>
                    <a:pt x="1334083" y="2436136"/>
                  </a:lnTo>
                  <a:lnTo>
                    <a:pt x="1337566" y="2434225"/>
                  </a:lnTo>
                  <a:lnTo>
                    <a:pt x="1341050" y="2432317"/>
                  </a:lnTo>
                  <a:lnTo>
                    <a:pt x="1344533" y="2430413"/>
                  </a:lnTo>
                  <a:lnTo>
                    <a:pt x="1348016" y="2428511"/>
                  </a:lnTo>
                  <a:lnTo>
                    <a:pt x="1351499" y="2426612"/>
                  </a:lnTo>
                  <a:lnTo>
                    <a:pt x="1354983" y="2433876"/>
                  </a:lnTo>
                  <a:lnTo>
                    <a:pt x="1358466" y="2431993"/>
                  </a:lnTo>
                  <a:lnTo>
                    <a:pt x="1361949" y="2430112"/>
                  </a:lnTo>
                  <a:lnTo>
                    <a:pt x="1365432" y="2430507"/>
                  </a:lnTo>
                  <a:lnTo>
                    <a:pt x="1368916" y="2428634"/>
                  </a:lnTo>
                  <a:lnTo>
                    <a:pt x="1372399" y="2429149"/>
                  </a:lnTo>
                  <a:lnTo>
                    <a:pt x="1375882" y="2428095"/>
                  </a:lnTo>
                  <a:lnTo>
                    <a:pt x="1379365" y="2427043"/>
                  </a:lnTo>
                  <a:lnTo>
                    <a:pt x="1382849" y="2427965"/>
                  </a:lnTo>
                  <a:lnTo>
                    <a:pt x="1386332" y="2426114"/>
                  </a:lnTo>
                  <a:lnTo>
                    <a:pt x="1389815" y="2424265"/>
                  </a:lnTo>
                  <a:lnTo>
                    <a:pt x="1393298" y="2424671"/>
                  </a:lnTo>
                  <a:lnTo>
                    <a:pt x="1396782" y="2422830"/>
                  </a:lnTo>
                  <a:lnTo>
                    <a:pt x="1400265" y="2420992"/>
                  </a:lnTo>
                  <a:lnTo>
                    <a:pt x="1403748" y="2421405"/>
                  </a:lnTo>
                  <a:lnTo>
                    <a:pt x="1407231" y="2419575"/>
                  </a:lnTo>
                  <a:lnTo>
                    <a:pt x="1410715" y="2417747"/>
                  </a:lnTo>
                  <a:lnTo>
                    <a:pt x="1414198" y="2420404"/>
                  </a:lnTo>
                  <a:lnTo>
                    <a:pt x="1417681" y="2418586"/>
                  </a:lnTo>
                  <a:lnTo>
                    <a:pt x="1421164" y="2416771"/>
                  </a:lnTo>
                  <a:lnTo>
                    <a:pt x="1424648" y="2414959"/>
                  </a:lnTo>
                  <a:lnTo>
                    <a:pt x="1428131" y="2413149"/>
                  </a:lnTo>
                  <a:lnTo>
                    <a:pt x="1431614" y="2437586"/>
                  </a:lnTo>
                  <a:lnTo>
                    <a:pt x="1435097" y="2435807"/>
                  </a:lnTo>
                  <a:lnTo>
                    <a:pt x="1438580" y="2434030"/>
                  </a:lnTo>
                  <a:lnTo>
                    <a:pt x="1442064" y="2455276"/>
                  </a:lnTo>
                  <a:lnTo>
                    <a:pt x="1445547" y="2453527"/>
                  </a:lnTo>
                  <a:lnTo>
                    <a:pt x="1449030" y="2451781"/>
                  </a:lnTo>
                  <a:lnTo>
                    <a:pt x="1452513" y="2452086"/>
                  </a:lnTo>
                  <a:lnTo>
                    <a:pt x="1455997" y="2450346"/>
                  </a:lnTo>
                  <a:lnTo>
                    <a:pt x="1459480" y="2456740"/>
                  </a:lnTo>
                  <a:lnTo>
                    <a:pt x="1462963" y="2455013"/>
                  </a:lnTo>
                  <a:lnTo>
                    <a:pt x="1466446" y="2453289"/>
                  </a:lnTo>
                  <a:lnTo>
                    <a:pt x="1469930" y="2455596"/>
                  </a:lnTo>
                  <a:lnTo>
                    <a:pt x="1473413" y="2453881"/>
                  </a:lnTo>
                  <a:lnTo>
                    <a:pt x="1476896" y="2452168"/>
                  </a:lnTo>
                  <a:lnTo>
                    <a:pt x="1480379" y="2460423"/>
                  </a:lnTo>
                  <a:lnTo>
                    <a:pt x="1483863" y="2458724"/>
                  </a:lnTo>
                  <a:lnTo>
                    <a:pt x="1487346" y="2457028"/>
                  </a:lnTo>
                  <a:lnTo>
                    <a:pt x="1490829" y="2457309"/>
                  </a:lnTo>
                  <a:lnTo>
                    <a:pt x="1494312" y="2455620"/>
                  </a:lnTo>
                  <a:lnTo>
                    <a:pt x="1497796" y="2453932"/>
                  </a:lnTo>
                  <a:lnTo>
                    <a:pt x="1501279" y="2465908"/>
                  </a:lnTo>
                  <a:lnTo>
                    <a:pt x="1504762" y="2464238"/>
                  </a:lnTo>
                  <a:lnTo>
                    <a:pt x="1508245" y="2462570"/>
                  </a:lnTo>
                  <a:lnTo>
                    <a:pt x="1511729" y="2460905"/>
                  </a:lnTo>
                  <a:lnTo>
                    <a:pt x="1515212" y="2459242"/>
                  </a:lnTo>
                  <a:lnTo>
                    <a:pt x="1518695" y="2461436"/>
                  </a:lnTo>
                  <a:lnTo>
                    <a:pt x="1522178" y="2459781"/>
                  </a:lnTo>
                  <a:lnTo>
                    <a:pt x="1525662" y="2458128"/>
                  </a:lnTo>
                  <a:lnTo>
                    <a:pt x="1529145" y="2466017"/>
                  </a:lnTo>
                  <a:lnTo>
                    <a:pt x="1532628" y="2464378"/>
                  </a:lnTo>
                  <a:lnTo>
                    <a:pt x="1536111" y="2462741"/>
                  </a:lnTo>
                  <a:lnTo>
                    <a:pt x="1539595" y="2464883"/>
                  </a:lnTo>
                  <a:lnTo>
                    <a:pt x="1543078" y="2463253"/>
                  </a:lnTo>
                  <a:lnTo>
                    <a:pt x="1546561" y="2461626"/>
                  </a:lnTo>
                  <a:lnTo>
                    <a:pt x="1550044" y="2465631"/>
                  </a:lnTo>
                  <a:lnTo>
                    <a:pt x="1553528" y="2464013"/>
                  </a:lnTo>
                  <a:lnTo>
                    <a:pt x="1557011" y="2462397"/>
                  </a:lnTo>
                  <a:lnTo>
                    <a:pt x="1560494" y="2460784"/>
                  </a:lnTo>
                  <a:lnTo>
                    <a:pt x="1563977" y="2459173"/>
                  </a:lnTo>
                  <a:lnTo>
                    <a:pt x="1567461" y="2457564"/>
                  </a:lnTo>
                  <a:lnTo>
                    <a:pt x="1570944" y="2455957"/>
                  </a:lnTo>
                  <a:lnTo>
                    <a:pt x="1574427" y="2454352"/>
                  </a:lnTo>
                  <a:lnTo>
                    <a:pt x="1577910" y="2474824"/>
                  </a:lnTo>
                  <a:lnTo>
                    <a:pt x="1581394" y="2473243"/>
                  </a:lnTo>
                  <a:lnTo>
                    <a:pt x="1584877" y="2471665"/>
                  </a:lnTo>
                  <a:lnTo>
                    <a:pt x="1588360" y="2503264"/>
                  </a:lnTo>
                  <a:lnTo>
                    <a:pt x="1591843" y="2501720"/>
                  </a:lnTo>
                  <a:lnTo>
                    <a:pt x="1595327" y="2500178"/>
                  </a:lnTo>
                  <a:lnTo>
                    <a:pt x="1598810" y="2512005"/>
                  </a:lnTo>
                  <a:lnTo>
                    <a:pt x="1602293" y="2510480"/>
                  </a:lnTo>
                  <a:lnTo>
                    <a:pt x="1605776" y="2508956"/>
                  </a:lnTo>
                  <a:lnTo>
                    <a:pt x="1609260" y="2507435"/>
                  </a:lnTo>
                  <a:lnTo>
                    <a:pt x="1612743" y="2505916"/>
                  </a:lnTo>
                  <a:lnTo>
                    <a:pt x="1616226" y="2510977"/>
                  </a:lnTo>
                  <a:lnTo>
                    <a:pt x="1619709" y="2509468"/>
                  </a:lnTo>
                  <a:lnTo>
                    <a:pt x="1623193" y="2507960"/>
                  </a:lnTo>
                  <a:lnTo>
                    <a:pt x="1626676" y="2508089"/>
                  </a:lnTo>
                  <a:lnTo>
                    <a:pt x="1630159" y="2506587"/>
                  </a:lnTo>
                  <a:lnTo>
                    <a:pt x="1633642" y="2505086"/>
                  </a:lnTo>
                  <a:lnTo>
                    <a:pt x="1637126" y="2505222"/>
                  </a:lnTo>
                  <a:lnTo>
                    <a:pt x="1640609" y="2503726"/>
                  </a:lnTo>
                  <a:lnTo>
                    <a:pt x="1644092" y="2502232"/>
                  </a:lnTo>
                  <a:lnTo>
                    <a:pt x="1647575" y="2504002"/>
                  </a:lnTo>
                  <a:lnTo>
                    <a:pt x="1651059" y="2502515"/>
                  </a:lnTo>
                  <a:lnTo>
                    <a:pt x="1654542" y="2509106"/>
                  </a:lnTo>
                  <a:lnTo>
                    <a:pt x="1658025" y="2507630"/>
                  </a:lnTo>
                  <a:lnTo>
                    <a:pt x="1661508" y="2506155"/>
                  </a:lnTo>
                  <a:lnTo>
                    <a:pt x="1664992" y="2509478"/>
                  </a:lnTo>
                  <a:lnTo>
                    <a:pt x="1668475" y="2508011"/>
                  </a:lnTo>
                  <a:lnTo>
                    <a:pt x="1671958" y="2506546"/>
                  </a:lnTo>
                  <a:lnTo>
                    <a:pt x="1675441" y="2506675"/>
                  </a:lnTo>
                  <a:lnTo>
                    <a:pt x="1678925" y="2505215"/>
                  </a:lnTo>
                  <a:lnTo>
                    <a:pt x="1682408" y="2503756"/>
                  </a:lnTo>
                  <a:lnTo>
                    <a:pt x="1685891" y="2514890"/>
                  </a:lnTo>
                  <a:lnTo>
                    <a:pt x="1689374" y="2513447"/>
                  </a:lnTo>
                  <a:lnTo>
                    <a:pt x="1692858" y="2512005"/>
                  </a:lnTo>
                  <a:lnTo>
                    <a:pt x="1696341" y="2510564"/>
                  </a:lnTo>
                  <a:lnTo>
                    <a:pt x="1699824" y="2509126"/>
                  </a:lnTo>
                  <a:lnTo>
                    <a:pt x="1703307" y="2507689"/>
                  </a:lnTo>
                  <a:lnTo>
                    <a:pt x="1706791" y="2506253"/>
                  </a:lnTo>
                  <a:lnTo>
                    <a:pt x="1710274" y="2504819"/>
                  </a:lnTo>
                  <a:lnTo>
                    <a:pt x="1713757" y="2503387"/>
                  </a:lnTo>
                  <a:lnTo>
                    <a:pt x="1717240" y="2501957"/>
                  </a:lnTo>
                  <a:lnTo>
                    <a:pt x="1720723" y="2500528"/>
                  </a:lnTo>
                  <a:lnTo>
                    <a:pt x="1724207" y="2503785"/>
                  </a:lnTo>
                  <a:lnTo>
                    <a:pt x="1727690" y="2502364"/>
                  </a:lnTo>
                  <a:lnTo>
                    <a:pt x="1731173" y="2500944"/>
                  </a:lnTo>
                  <a:lnTo>
                    <a:pt x="1734656" y="2505720"/>
                  </a:lnTo>
                  <a:lnTo>
                    <a:pt x="1738140" y="2504308"/>
                  </a:lnTo>
                  <a:lnTo>
                    <a:pt x="1741623" y="2502899"/>
                  </a:lnTo>
                  <a:lnTo>
                    <a:pt x="1741623" y="2504438"/>
                  </a:lnTo>
                  <a:lnTo>
                    <a:pt x="1741623" y="2505972"/>
                  </a:lnTo>
                  <a:lnTo>
                    <a:pt x="1745106" y="2504566"/>
                  </a:lnTo>
                  <a:lnTo>
                    <a:pt x="1748589" y="2503163"/>
                  </a:lnTo>
                  <a:lnTo>
                    <a:pt x="1752073" y="2501760"/>
                  </a:lnTo>
                  <a:lnTo>
                    <a:pt x="1755556" y="2500360"/>
                  </a:lnTo>
                  <a:lnTo>
                    <a:pt x="1759039" y="2498961"/>
                  </a:lnTo>
                  <a:lnTo>
                    <a:pt x="1762522" y="2505202"/>
                  </a:lnTo>
                  <a:lnTo>
                    <a:pt x="1766006" y="2503813"/>
                  </a:lnTo>
                  <a:lnTo>
                    <a:pt x="1769489" y="2502425"/>
                  </a:lnTo>
                  <a:lnTo>
                    <a:pt x="1772972" y="2502556"/>
                  </a:lnTo>
                  <a:lnTo>
                    <a:pt x="1776455" y="2501173"/>
                  </a:lnTo>
                  <a:lnTo>
                    <a:pt x="1779939" y="2499791"/>
                  </a:lnTo>
                  <a:lnTo>
                    <a:pt x="1783422" y="2499927"/>
                  </a:lnTo>
                  <a:lnTo>
                    <a:pt x="1786905" y="2498550"/>
                  </a:lnTo>
                  <a:lnTo>
                    <a:pt x="1790388" y="2497174"/>
                  </a:lnTo>
                  <a:lnTo>
                    <a:pt x="1793872" y="2495799"/>
                  </a:lnTo>
                  <a:lnTo>
                    <a:pt x="1797355" y="2494426"/>
                  </a:lnTo>
                  <a:lnTo>
                    <a:pt x="1800838" y="2494573"/>
                  </a:lnTo>
                  <a:lnTo>
                    <a:pt x="1804321" y="2493204"/>
                  </a:lnTo>
                  <a:lnTo>
                    <a:pt x="1807805" y="2491837"/>
                  </a:lnTo>
                  <a:lnTo>
                    <a:pt x="1811288" y="2495010"/>
                  </a:lnTo>
                  <a:lnTo>
                    <a:pt x="1814771" y="2493649"/>
                  </a:lnTo>
                  <a:lnTo>
                    <a:pt x="1818254" y="2492290"/>
                  </a:lnTo>
                  <a:lnTo>
                    <a:pt x="1821738" y="2504338"/>
                  </a:lnTo>
                  <a:lnTo>
                    <a:pt x="1825221" y="2502993"/>
                  </a:lnTo>
                  <a:lnTo>
                    <a:pt x="1828704" y="2501649"/>
                  </a:lnTo>
                  <a:lnTo>
                    <a:pt x="1832187" y="2507617"/>
                  </a:lnTo>
                  <a:lnTo>
                    <a:pt x="1835671" y="2506283"/>
                  </a:lnTo>
                  <a:lnTo>
                    <a:pt x="1839154" y="2510730"/>
                  </a:lnTo>
                  <a:lnTo>
                    <a:pt x="1842637" y="2509403"/>
                  </a:lnTo>
                  <a:lnTo>
                    <a:pt x="1846120" y="2508077"/>
                  </a:lnTo>
                  <a:lnTo>
                    <a:pt x="1849604" y="2506753"/>
                  </a:lnTo>
                  <a:lnTo>
                    <a:pt x="1853087" y="2505430"/>
                  </a:lnTo>
                  <a:lnTo>
                    <a:pt x="1856570" y="2504109"/>
                  </a:lnTo>
                  <a:lnTo>
                    <a:pt x="1860053" y="2502789"/>
                  </a:lnTo>
                  <a:lnTo>
                    <a:pt x="1863537" y="2501470"/>
                  </a:lnTo>
                  <a:lnTo>
                    <a:pt x="1867020" y="2500153"/>
                  </a:lnTo>
                  <a:lnTo>
                    <a:pt x="1870503" y="2500282"/>
                  </a:lnTo>
                  <a:lnTo>
                    <a:pt x="1873986" y="2498969"/>
                  </a:lnTo>
                  <a:lnTo>
                    <a:pt x="1877470" y="2497657"/>
                  </a:lnTo>
                  <a:lnTo>
                    <a:pt x="1880953" y="2500667"/>
                  </a:lnTo>
                  <a:lnTo>
                    <a:pt x="1884436" y="2499361"/>
                  </a:lnTo>
                  <a:lnTo>
                    <a:pt x="1887919" y="2500921"/>
                  </a:lnTo>
                  <a:lnTo>
                    <a:pt x="1891403" y="2499620"/>
                  </a:lnTo>
                  <a:lnTo>
                    <a:pt x="1894886" y="2498321"/>
                  </a:lnTo>
                  <a:lnTo>
                    <a:pt x="1898369" y="2498452"/>
                  </a:lnTo>
                  <a:lnTo>
                    <a:pt x="1901852" y="2497157"/>
                  </a:lnTo>
                  <a:lnTo>
                    <a:pt x="1905336" y="2495863"/>
                  </a:lnTo>
                  <a:lnTo>
                    <a:pt x="1908819" y="2494833"/>
                  </a:lnTo>
                  <a:lnTo>
                    <a:pt x="1912302" y="2494054"/>
                  </a:lnTo>
                  <a:lnTo>
                    <a:pt x="1915785" y="2493276"/>
                  </a:lnTo>
                  <a:lnTo>
                    <a:pt x="1919269" y="2500636"/>
                  </a:lnTo>
                  <a:lnTo>
                    <a:pt x="1922752" y="2499356"/>
                  </a:lnTo>
                  <a:lnTo>
                    <a:pt x="1926235" y="2498078"/>
                  </a:lnTo>
                  <a:lnTo>
                    <a:pt x="1929718" y="2496801"/>
                  </a:lnTo>
                  <a:lnTo>
                    <a:pt x="1933202" y="2495525"/>
                  </a:lnTo>
                  <a:lnTo>
                    <a:pt x="1936685" y="2494251"/>
                  </a:lnTo>
                  <a:lnTo>
                    <a:pt x="1940168" y="2492978"/>
                  </a:lnTo>
                  <a:lnTo>
                    <a:pt x="1943651" y="2491706"/>
                  </a:lnTo>
                  <a:lnTo>
                    <a:pt x="1947135" y="2494660"/>
                  </a:lnTo>
                  <a:lnTo>
                    <a:pt x="1950618" y="2493394"/>
                  </a:lnTo>
                  <a:lnTo>
                    <a:pt x="1954101" y="2492129"/>
                  </a:lnTo>
                  <a:lnTo>
                    <a:pt x="1957584" y="2496455"/>
                  </a:lnTo>
                  <a:lnTo>
                    <a:pt x="1961068" y="2495197"/>
                  </a:lnTo>
                  <a:lnTo>
                    <a:pt x="1964551" y="2493941"/>
                  </a:lnTo>
                  <a:lnTo>
                    <a:pt x="1968034" y="2498225"/>
                  </a:lnTo>
                  <a:lnTo>
                    <a:pt x="1971517" y="2496975"/>
                  </a:lnTo>
                  <a:lnTo>
                    <a:pt x="1975001" y="2495727"/>
                  </a:lnTo>
                  <a:lnTo>
                    <a:pt x="1978484" y="2494479"/>
                  </a:lnTo>
                  <a:lnTo>
                    <a:pt x="1981967" y="2493233"/>
                  </a:lnTo>
                  <a:lnTo>
                    <a:pt x="1985450" y="2494746"/>
                  </a:lnTo>
                  <a:lnTo>
                    <a:pt x="1988934" y="2493504"/>
                  </a:lnTo>
                  <a:lnTo>
                    <a:pt x="1992417" y="2492264"/>
                  </a:lnTo>
                  <a:lnTo>
                    <a:pt x="1995900" y="2500577"/>
                  </a:lnTo>
                  <a:lnTo>
                    <a:pt x="1999383" y="2499346"/>
                  </a:lnTo>
                  <a:lnTo>
                    <a:pt x="2002867" y="2498117"/>
                  </a:lnTo>
                  <a:lnTo>
                    <a:pt x="2006350" y="2519390"/>
                  </a:lnTo>
                  <a:lnTo>
                    <a:pt x="2009833" y="2518180"/>
                  </a:lnTo>
                  <a:lnTo>
                    <a:pt x="2013316" y="2516972"/>
                  </a:lnTo>
                  <a:lnTo>
                    <a:pt x="2016799" y="2518350"/>
                  </a:lnTo>
                  <a:lnTo>
                    <a:pt x="2020283" y="2517146"/>
                  </a:lnTo>
                  <a:lnTo>
                    <a:pt x="2023766" y="2515943"/>
                  </a:lnTo>
                  <a:lnTo>
                    <a:pt x="2027249" y="2514741"/>
                  </a:lnTo>
                  <a:lnTo>
                    <a:pt x="2030732" y="2513540"/>
                  </a:lnTo>
                  <a:lnTo>
                    <a:pt x="2034216" y="2522587"/>
                  </a:lnTo>
                  <a:lnTo>
                    <a:pt x="2037699" y="2521396"/>
                  </a:lnTo>
                  <a:lnTo>
                    <a:pt x="2041182" y="2520206"/>
                  </a:lnTo>
                  <a:lnTo>
                    <a:pt x="2044665" y="2529073"/>
                  </a:lnTo>
                  <a:lnTo>
                    <a:pt x="2048149" y="2527893"/>
                  </a:lnTo>
                  <a:lnTo>
                    <a:pt x="2051632" y="2526715"/>
                  </a:lnTo>
                  <a:lnTo>
                    <a:pt x="2055115" y="2540267"/>
                  </a:lnTo>
                  <a:lnTo>
                    <a:pt x="2058598" y="2539102"/>
                  </a:lnTo>
                  <a:lnTo>
                    <a:pt x="2062082" y="2537938"/>
                  </a:lnTo>
                  <a:lnTo>
                    <a:pt x="2065565" y="2537985"/>
                  </a:lnTo>
                  <a:lnTo>
                    <a:pt x="2069048" y="2536824"/>
                  </a:lnTo>
                  <a:lnTo>
                    <a:pt x="2072531" y="2538078"/>
                  </a:lnTo>
                  <a:lnTo>
                    <a:pt x="2076015" y="2536921"/>
                  </a:lnTo>
                  <a:lnTo>
                    <a:pt x="2079498" y="2535765"/>
                  </a:lnTo>
                  <a:lnTo>
                    <a:pt x="2082981" y="2534611"/>
                  </a:lnTo>
                  <a:lnTo>
                    <a:pt x="2086464" y="2533457"/>
                  </a:lnTo>
                  <a:lnTo>
                    <a:pt x="2089948" y="2532304"/>
                  </a:lnTo>
                  <a:lnTo>
                    <a:pt x="2093431" y="2533565"/>
                  </a:lnTo>
                  <a:lnTo>
                    <a:pt x="2096914" y="2532417"/>
                  </a:lnTo>
                  <a:lnTo>
                    <a:pt x="2100397" y="2531269"/>
                  </a:lnTo>
                  <a:lnTo>
                    <a:pt x="2103881" y="2533727"/>
                  </a:lnTo>
                  <a:lnTo>
                    <a:pt x="2107364" y="2532584"/>
                  </a:lnTo>
                  <a:lnTo>
                    <a:pt x="2110847" y="2531442"/>
                  </a:lnTo>
                  <a:lnTo>
                    <a:pt x="2114330" y="2538625"/>
                  </a:lnTo>
                  <a:lnTo>
                    <a:pt x="2117814" y="2537492"/>
                  </a:lnTo>
                  <a:lnTo>
                    <a:pt x="2121297" y="2538715"/>
                  </a:lnTo>
                  <a:lnTo>
                    <a:pt x="2124780" y="2537585"/>
                  </a:lnTo>
                  <a:lnTo>
                    <a:pt x="2128263" y="2536456"/>
                  </a:lnTo>
                  <a:lnTo>
                    <a:pt x="2131747" y="2542340"/>
                  </a:lnTo>
                  <a:lnTo>
                    <a:pt x="2135230" y="2541218"/>
                  </a:lnTo>
                  <a:lnTo>
                    <a:pt x="2138713" y="2540098"/>
                  </a:lnTo>
                  <a:lnTo>
                    <a:pt x="2142196" y="2538978"/>
                  </a:lnTo>
                  <a:lnTo>
                    <a:pt x="2145680" y="2537859"/>
                  </a:lnTo>
                  <a:lnTo>
                    <a:pt x="2149163" y="2536742"/>
                  </a:lnTo>
                  <a:lnTo>
                    <a:pt x="2152646" y="2535625"/>
                  </a:lnTo>
                  <a:lnTo>
                    <a:pt x="2156129" y="2534509"/>
                  </a:lnTo>
                  <a:lnTo>
                    <a:pt x="2159613" y="2533395"/>
                  </a:lnTo>
                  <a:lnTo>
                    <a:pt x="2163096" y="2532281"/>
                  </a:lnTo>
                  <a:lnTo>
                    <a:pt x="2166579" y="2531168"/>
                  </a:lnTo>
                  <a:lnTo>
                    <a:pt x="2170062" y="2538173"/>
                  </a:lnTo>
                  <a:lnTo>
                    <a:pt x="2173546" y="2537068"/>
                  </a:lnTo>
                  <a:lnTo>
                    <a:pt x="2177029" y="2535964"/>
                  </a:lnTo>
                  <a:lnTo>
                    <a:pt x="2180512" y="2534861"/>
                  </a:lnTo>
                  <a:lnTo>
                    <a:pt x="2183995" y="2533759"/>
                  </a:lnTo>
                  <a:lnTo>
                    <a:pt x="2187479" y="2532658"/>
                  </a:lnTo>
                  <a:lnTo>
                    <a:pt x="2190962" y="2531558"/>
                  </a:lnTo>
                  <a:lnTo>
                    <a:pt x="2194445" y="2530459"/>
                  </a:lnTo>
                  <a:lnTo>
                    <a:pt x="2197928" y="2529361"/>
                  </a:lnTo>
                  <a:lnTo>
                    <a:pt x="2201412" y="2530572"/>
                  </a:lnTo>
                  <a:lnTo>
                    <a:pt x="2204895" y="2529478"/>
                  </a:lnTo>
                  <a:lnTo>
                    <a:pt x="2208378" y="2528384"/>
                  </a:lnTo>
                  <a:lnTo>
                    <a:pt x="2211861" y="2529594"/>
                  </a:lnTo>
                  <a:lnTo>
                    <a:pt x="2215345" y="2528503"/>
                  </a:lnTo>
                  <a:lnTo>
                    <a:pt x="2218828" y="2533131"/>
                  </a:lnTo>
                  <a:lnTo>
                    <a:pt x="2222311" y="2532046"/>
                  </a:lnTo>
                  <a:lnTo>
                    <a:pt x="2225794" y="2530963"/>
                  </a:lnTo>
                  <a:lnTo>
                    <a:pt x="2229278" y="2533285"/>
                  </a:lnTo>
                  <a:lnTo>
                    <a:pt x="2232761" y="2532206"/>
                  </a:lnTo>
                  <a:lnTo>
                    <a:pt x="2236244" y="2531128"/>
                  </a:lnTo>
                  <a:lnTo>
                    <a:pt x="2239727" y="2530051"/>
                  </a:lnTo>
                  <a:lnTo>
                    <a:pt x="2243211" y="2528974"/>
                  </a:lnTo>
                  <a:lnTo>
                    <a:pt x="2246694" y="2527899"/>
                  </a:lnTo>
                  <a:lnTo>
                    <a:pt x="2250177" y="2530219"/>
                  </a:lnTo>
                  <a:lnTo>
                    <a:pt x="2253660" y="2529148"/>
                  </a:lnTo>
                  <a:lnTo>
                    <a:pt x="2257144" y="2528078"/>
                  </a:lnTo>
                  <a:lnTo>
                    <a:pt x="2260627" y="2529263"/>
                  </a:lnTo>
                  <a:lnTo>
                    <a:pt x="2264110" y="2528196"/>
                  </a:lnTo>
                  <a:lnTo>
                    <a:pt x="2267593" y="2528254"/>
                  </a:lnTo>
                  <a:lnTo>
                    <a:pt x="2271077" y="2527190"/>
                  </a:lnTo>
                  <a:lnTo>
                    <a:pt x="2274560" y="2526127"/>
                  </a:lnTo>
                  <a:lnTo>
                    <a:pt x="2278043" y="2526189"/>
                  </a:lnTo>
                  <a:lnTo>
                    <a:pt x="2281526" y="2525128"/>
                  </a:lnTo>
                  <a:lnTo>
                    <a:pt x="2285010" y="2524068"/>
                  </a:lnTo>
                  <a:lnTo>
                    <a:pt x="2288493" y="2528603"/>
                  </a:lnTo>
                  <a:lnTo>
                    <a:pt x="2291976" y="2527549"/>
                  </a:lnTo>
                  <a:lnTo>
                    <a:pt x="2295459" y="2526495"/>
                  </a:lnTo>
                  <a:lnTo>
                    <a:pt x="2298942" y="2526556"/>
                  </a:lnTo>
                  <a:lnTo>
                    <a:pt x="2302426" y="2525505"/>
                  </a:lnTo>
                  <a:lnTo>
                    <a:pt x="2305909" y="2524455"/>
                  </a:lnTo>
                  <a:lnTo>
                    <a:pt x="2309392" y="2525629"/>
                  </a:lnTo>
                  <a:lnTo>
                    <a:pt x="2312875" y="2524582"/>
                  </a:lnTo>
                  <a:lnTo>
                    <a:pt x="2316359" y="2524646"/>
                  </a:lnTo>
                  <a:lnTo>
                    <a:pt x="2319842" y="2523602"/>
                  </a:lnTo>
                  <a:lnTo>
                    <a:pt x="2323325" y="2522558"/>
                  </a:lnTo>
                  <a:lnTo>
                    <a:pt x="2326808" y="2521515"/>
                  </a:lnTo>
                  <a:lnTo>
                    <a:pt x="2330292" y="2520474"/>
                  </a:lnTo>
                  <a:lnTo>
                    <a:pt x="2333775" y="2519433"/>
                  </a:lnTo>
                  <a:lnTo>
                    <a:pt x="2337258" y="2519504"/>
                  </a:lnTo>
                  <a:lnTo>
                    <a:pt x="2340741" y="2518465"/>
                  </a:lnTo>
                  <a:lnTo>
                    <a:pt x="2344225" y="2517428"/>
                  </a:lnTo>
                  <a:lnTo>
                    <a:pt x="2347708" y="2517826"/>
                  </a:lnTo>
                  <a:lnTo>
                    <a:pt x="2351191" y="2517188"/>
                  </a:lnTo>
                  <a:lnTo>
                    <a:pt x="2354674" y="2523149"/>
                  </a:lnTo>
                  <a:lnTo>
                    <a:pt x="2358158" y="2522120"/>
                  </a:lnTo>
                  <a:lnTo>
                    <a:pt x="2361641" y="2521093"/>
                  </a:lnTo>
                  <a:lnTo>
                    <a:pt x="2365124" y="2524429"/>
                  </a:lnTo>
                  <a:lnTo>
                    <a:pt x="2368607" y="2523406"/>
                  </a:lnTo>
                  <a:lnTo>
                    <a:pt x="2372091" y="2522384"/>
                  </a:lnTo>
                  <a:lnTo>
                    <a:pt x="2375574" y="2523533"/>
                  </a:lnTo>
                  <a:lnTo>
                    <a:pt x="2379057" y="2522514"/>
                  </a:lnTo>
                  <a:lnTo>
                    <a:pt x="2382540" y="2521496"/>
                  </a:lnTo>
                  <a:lnTo>
                    <a:pt x="2386024" y="2525874"/>
                  </a:lnTo>
                  <a:lnTo>
                    <a:pt x="2389507" y="2524861"/>
                  </a:lnTo>
                  <a:lnTo>
                    <a:pt x="2392990" y="2523848"/>
                  </a:lnTo>
                  <a:lnTo>
                    <a:pt x="2396473" y="2526052"/>
                  </a:lnTo>
                  <a:lnTo>
                    <a:pt x="2399957" y="2525043"/>
                  </a:lnTo>
                  <a:lnTo>
                    <a:pt x="2403440" y="2524035"/>
                  </a:lnTo>
                  <a:lnTo>
                    <a:pt x="2406923" y="2523028"/>
                  </a:lnTo>
                  <a:lnTo>
                    <a:pt x="2410406" y="2522022"/>
                  </a:lnTo>
                  <a:lnTo>
                    <a:pt x="2413890" y="2522087"/>
                  </a:lnTo>
                  <a:lnTo>
                    <a:pt x="2417373" y="2521083"/>
                  </a:lnTo>
                  <a:lnTo>
                    <a:pt x="2420856" y="2520080"/>
                  </a:lnTo>
                  <a:lnTo>
                    <a:pt x="2424339" y="2524404"/>
                  </a:lnTo>
                  <a:lnTo>
                    <a:pt x="2427823" y="2523406"/>
                  </a:lnTo>
                  <a:lnTo>
                    <a:pt x="2431306" y="2522409"/>
                  </a:lnTo>
                  <a:lnTo>
                    <a:pt x="2434789" y="2521412"/>
                  </a:lnTo>
                  <a:lnTo>
                    <a:pt x="2438272" y="2520416"/>
                  </a:lnTo>
                  <a:lnTo>
                    <a:pt x="2441756" y="2519422"/>
                  </a:lnTo>
                  <a:lnTo>
                    <a:pt x="2445239" y="2522662"/>
                  </a:lnTo>
                  <a:lnTo>
                    <a:pt x="2448722" y="2521672"/>
                  </a:lnTo>
                  <a:lnTo>
                    <a:pt x="2452205" y="2521736"/>
                  </a:lnTo>
                  <a:lnTo>
                    <a:pt x="2455689" y="2520748"/>
                  </a:lnTo>
                  <a:lnTo>
                    <a:pt x="2459172" y="2519760"/>
                  </a:lnTo>
                  <a:lnTo>
                    <a:pt x="2462655" y="2518773"/>
                  </a:lnTo>
                  <a:lnTo>
                    <a:pt x="2466138" y="2517787"/>
                  </a:lnTo>
                  <a:lnTo>
                    <a:pt x="2469622" y="2516802"/>
                  </a:lnTo>
                  <a:lnTo>
                    <a:pt x="2473105" y="2515817"/>
                  </a:lnTo>
                  <a:lnTo>
                    <a:pt x="2476588" y="2514834"/>
                  </a:lnTo>
                  <a:lnTo>
                    <a:pt x="2480071" y="2513851"/>
                  </a:lnTo>
                  <a:lnTo>
                    <a:pt x="2483555" y="2514982"/>
                  </a:lnTo>
                  <a:lnTo>
                    <a:pt x="2487038" y="2514002"/>
                  </a:lnTo>
                  <a:lnTo>
                    <a:pt x="2490521" y="2513022"/>
                  </a:lnTo>
                  <a:lnTo>
                    <a:pt x="2494004" y="2513099"/>
                  </a:lnTo>
                  <a:lnTo>
                    <a:pt x="2497488" y="2512122"/>
                  </a:lnTo>
                  <a:lnTo>
                    <a:pt x="2500971" y="2511146"/>
                  </a:lnTo>
                  <a:lnTo>
                    <a:pt x="2504454" y="2510170"/>
                  </a:lnTo>
                  <a:lnTo>
                    <a:pt x="2507937" y="2509195"/>
                  </a:lnTo>
                  <a:lnTo>
                    <a:pt x="2511421" y="2508221"/>
                  </a:lnTo>
                  <a:lnTo>
                    <a:pt x="2514904" y="2507247"/>
                  </a:lnTo>
                  <a:lnTo>
                    <a:pt x="2518387" y="2506275"/>
                  </a:lnTo>
                  <a:lnTo>
                    <a:pt x="2521870" y="2512662"/>
                  </a:lnTo>
                  <a:lnTo>
                    <a:pt x="2525354" y="2511695"/>
                  </a:lnTo>
                  <a:lnTo>
                    <a:pt x="2528837" y="2510730"/>
                  </a:lnTo>
                  <a:lnTo>
                    <a:pt x="2532320" y="2510809"/>
                  </a:lnTo>
                  <a:lnTo>
                    <a:pt x="2535803" y="2509845"/>
                  </a:lnTo>
                  <a:lnTo>
                    <a:pt x="2539287" y="2508882"/>
                  </a:lnTo>
                  <a:lnTo>
                    <a:pt x="2542770" y="2510005"/>
                  </a:lnTo>
                  <a:lnTo>
                    <a:pt x="2546253" y="2509045"/>
                  </a:lnTo>
                  <a:lnTo>
                    <a:pt x="2549736" y="2519411"/>
                  </a:lnTo>
                  <a:lnTo>
                    <a:pt x="2553220" y="2518459"/>
                  </a:lnTo>
                  <a:lnTo>
                    <a:pt x="2556703" y="2517508"/>
                  </a:lnTo>
                  <a:lnTo>
                    <a:pt x="2560186" y="2516558"/>
                  </a:lnTo>
                  <a:lnTo>
                    <a:pt x="2563669" y="2515608"/>
                  </a:lnTo>
                  <a:lnTo>
                    <a:pt x="2567153" y="2514659"/>
                  </a:lnTo>
                  <a:lnTo>
                    <a:pt x="2570636" y="2515749"/>
                  </a:lnTo>
                  <a:lnTo>
                    <a:pt x="2574119" y="2514802"/>
                  </a:lnTo>
                  <a:lnTo>
                    <a:pt x="2577602" y="2513856"/>
                  </a:lnTo>
                  <a:lnTo>
                    <a:pt x="2581085" y="2514945"/>
                  </a:lnTo>
                  <a:lnTo>
                    <a:pt x="2584569" y="2514002"/>
                  </a:lnTo>
                  <a:lnTo>
                    <a:pt x="2588052" y="2513059"/>
                  </a:lnTo>
                  <a:lnTo>
                    <a:pt x="2591535" y="2515158"/>
                  </a:lnTo>
                  <a:lnTo>
                    <a:pt x="2595018" y="2514219"/>
                  </a:lnTo>
                  <a:lnTo>
                    <a:pt x="2598502" y="2516305"/>
                  </a:lnTo>
                  <a:lnTo>
                    <a:pt x="2601985" y="2515369"/>
                  </a:lnTo>
                  <a:lnTo>
                    <a:pt x="2605468" y="2514433"/>
                  </a:lnTo>
                  <a:lnTo>
                    <a:pt x="2608951" y="2514505"/>
                  </a:lnTo>
                  <a:lnTo>
                    <a:pt x="2612435" y="2513571"/>
                  </a:lnTo>
                  <a:lnTo>
                    <a:pt x="2615918" y="2512639"/>
                  </a:lnTo>
                  <a:lnTo>
                    <a:pt x="2619401" y="2514717"/>
                  </a:lnTo>
                  <a:lnTo>
                    <a:pt x="2622884" y="2513787"/>
                  </a:lnTo>
                  <a:lnTo>
                    <a:pt x="2626368" y="2512859"/>
                  </a:lnTo>
                  <a:lnTo>
                    <a:pt x="2629851" y="2518895"/>
                  </a:lnTo>
                  <a:lnTo>
                    <a:pt x="2633334" y="2517972"/>
                  </a:lnTo>
                  <a:lnTo>
                    <a:pt x="2636817" y="2518037"/>
                  </a:lnTo>
                  <a:lnTo>
                    <a:pt x="2640301" y="2517115"/>
                  </a:lnTo>
                  <a:lnTo>
                    <a:pt x="2643784" y="2516195"/>
                  </a:lnTo>
                  <a:lnTo>
                    <a:pt x="2647267" y="2526029"/>
                  </a:lnTo>
                  <a:lnTo>
                    <a:pt x="2650750" y="2525116"/>
                  </a:lnTo>
                  <a:lnTo>
                    <a:pt x="2654234" y="2524204"/>
                  </a:lnTo>
                  <a:lnTo>
                    <a:pt x="2657717" y="2528110"/>
                  </a:lnTo>
                  <a:lnTo>
                    <a:pt x="2661200" y="2527202"/>
                  </a:lnTo>
                  <a:lnTo>
                    <a:pt x="2664683" y="2526294"/>
                  </a:lnTo>
                  <a:lnTo>
                    <a:pt x="2668167" y="2525387"/>
                  </a:lnTo>
                  <a:lnTo>
                    <a:pt x="2671650" y="2524481"/>
                  </a:lnTo>
                  <a:lnTo>
                    <a:pt x="2675133" y="2523576"/>
                  </a:lnTo>
                  <a:lnTo>
                    <a:pt x="2678616" y="2527458"/>
                  </a:lnTo>
                  <a:lnTo>
                    <a:pt x="2682100" y="2526556"/>
                  </a:lnTo>
                  <a:lnTo>
                    <a:pt x="2685583" y="2527576"/>
                  </a:lnTo>
                  <a:lnTo>
                    <a:pt x="2689066" y="2527017"/>
                  </a:lnTo>
                  <a:lnTo>
                    <a:pt x="2692549" y="2526459"/>
                  </a:lnTo>
                  <a:lnTo>
                    <a:pt x="2696033" y="2526763"/>
                  </a:lnTo>
                  <a:lnTo>
                    <a:pt x="2699516" y="2525867"/>
                  </a:lnTo>
                  <a:lnTo>
                    <a:pt x="2702999" y="2524971"/>
                  </a:lnTo>
                  <a:lnTo>
                    <a:pt x="2706482" y="2535337"/>
                  </a:lnTo>
                  <a:lnTo>
                    <a:pt x="2709966" y="2534449"/>
                  </a:lnTo>
                  <a:lnTo>
                    <a:pt x="2713449" y="2533562"/>
                  </a:lnTo>
                  <a:lnTo>
                    <a:pt x="2716932" y="2536377"/>
                  </a:lnTo>
                  <a:lnTo>
                    <a:pt x="2720415" y="2535494"/>
                  </a:lnTo>
                  <a:lnTo>
                    <a:pt x="2723899" y="2534611"/>
                  </a:lnTo>
                  <a:lnTo>
                    <a:pt x="2727382" y="2534018"/>
                  </a:lnTo>
                  <a:lnTo>
                    <a:pt x="2730865" y="2533467"/>
                  </a:lnTo>
                  <a:lnTo>
                    <a:pt x="2734348" y="2535649"/>
                  </a:lnTo>
                  <a:lnTo>
                    <a:pt x="2737832" y="2534770"/>
                  </a:lnTo>
                  <a:lnTo>
                    <a:pt x="2741315" y="2533892"/>
                  </a:lnTo>
                  <a:lnTo>
                    <a:pt x="2744798" y="2533933"/>
                  </a:lnTo>
                  <a:lnTo>
                    <a:pt x="2748281" y="2533057"/>
                  </a:lnTo>
                  <a:lnTo>
                    <a:pt x="2751765" y="2532182"/>
                  </a:lnTo>
                  <a:lnTo>
                    <a:pt x="2755248" y="2532225"/>
                  </a:lnTo>
                  <a:lnTo>
                    <a:pt x="2758731" y="2531351"/>
                  </a:lnTo>
                  <a:lnTo>
                    <a:pt x="2762214" y="2530478"/>
                  </a:lnTo>
                  <a:lnTo>
                    <a:pt x="2765698" y="2531439"/>
                  </a:lnTo>
                  <a:lnTo>
                    <a:pt x="2769181" y="2530568"/>
                  </a:lnTo>
                  <a:lnTo>
                    <a:pt x="2772664" y="2529698"/>
                  </a:lnTo>
                  <a:lnTo>
                    <a:pt x="2776147" y="2531570"/>
                  </a:lnTo>
                  <a:lnTo>
                    <a:pt x="2779631" y="2530702"/>
                  </a:lnTo>
                  <a:lnTo>
                    <a:pt x="2783114" y="2536179"/>
                  </a:lnTo>
                  <a:lnTo>
                    <a:pt x="2786597" y="2535316"/>
                  </a:lnTo>
                  <a:lnTo>
                    <a:pt x="2790080" y="2534454"/>
                  </a:lnTo>
                  <a:lnTo>
                    <a:pt x="2793564" y="2537186"/>
                  </a:lnTo>
                  <a:lnTo>
                    <a:pt x="2797047" y="2536327"/>
                  </a:lnTo>
                  <a:lnTo>
                    <a:pt x="2800530" y="2535468"/>
                  </a:lnTo>
                  <a:lnTo>
                    <a:pt x="2804013" y="2534611"/>
                  </a:lnTo>
                  <a:lnTo>
                    <a:pt x="2807497" y="2533753"/>
                  </a:lnTo>
                  <a:lnTo>
                    <a:pt x="2810980" y="2532897"/>
                  </a:lnTo>
                  <a:lnTo>
                    <a:pt x="2814463" y="2536510"/>
                  </a:lnTo>
                  <a:lnTo>
                    <a:pt x="2817946" y="2535657"/>
                  </a:lnTo>
                  <a:lnTo>
                    <a:pt x="2821430" y="2534804"/>
                  </a:lnTo>
                  <a:lnTo>
                    <a:pt x="2824913" y="2539269"/>
                  </a:lnTo>
                  <a:lnTo>
                    <a:pt x="2828396" y="2538421"/>
                  </a:lnTo>
                  <a:lnTo>
                    <a:pt x="2831879" y="2540212"/>
                  </a:lnTo>
                  <a:lnTo>
                    <a:pt x="2835363" y="2539366"/>
                  </a:lnTo>
                  <a:lnTo>
                    <a:pt x="2838846" y="2538521"/>
                  </a:lnTo>
                  <a:lnTo>
                    <a:pt x="2842329" y="2538555"/>
                  </a:lnTo>
                  <a:lnTo>
                    <a:pt x="2845812" y="2537711"/>
                  </a:lnTo>
                  <a:lnTo>
                    <a:pt x="2849296" y="2536868"/>
                  </a:lnTo>
                  <a:lnTo>
                    <a:pt x="2852779" y="2536026"/>
                  </a:lnTo>
                  <a:lnTo>
                    <a:pt x="2856262" y="2535184"/>
                  </a:lnTo>
                  <a:lnTo>
                    <a:pt x="2859745" y="2534343"/>
                  </a:lnTo>
                  <a:lnTo>
                    <a:pt x="2863229" y="2537009"/>
                  </a:lnTo>
                  <a:lnTo>
                    <a:pt x="2866712" y="2536171"/>
                  </a:lnTo>
                  <a:lnTo>
                    <a:pt x="2870195" y="2535334"/>
                  </a:lnTo>
                  <a:lnTo>
                    <a:pt x="2873678" y="2535371"/>
                  </a:lnTo>
                  <a:lnTo>
                    <a:pt x="2877161" y="2534535"/>
                  </a:lnTo>
                  <a:lnTo>
                    <a:pt x="2880645" y="2538051"/>
                  </a:lnTo>
                  <a:lnTo>
                    <a:pt x="2884128" y="2537218"/>
                  </a:lnTo>
                  <a:lnTo>
                    <a:pt x="2887611" y="2536386"/>
                  </a:lnTo>
                  <a:lnTo>
                    <a:pt x="2891094" y="2539013"/>
                  </a:lnTo>
                  <a:lnTo>
                    <a:pt x="2894578" y="2538184"/>
                  </a:lnTo>
                  <a:lnTo>
                    <a:pt x="2898061" y="2537356"/>
                  </a:lnTo>
                  <a:lnTo>
                    <a:pt x="2901544" y="2542529"/>
                  </a:lnTo>
                  <a:lnTo>
                    <a:pt x="2905027" y="2541705"/>
                  </a:lnTo>
                  <a:lnTo>
                    <a:pt x="2908511" y="2540882"/>
                  </a:lnTo>
                  <a:lnTo>
                    <a:pt x="2911994" y="2540911"/>
                  </a:lnTo>
                  <a:lnTo>
                    <a:pt x="2915477" y="2540089"/>
                  </a:lnTo>
                  <a:lnTo>
                    <a:pt x="2918960" y="2542667"/>
                  </a:lnTo>
                  <a:lnTo>
                    <a:pt x="2922444" y="2541848"/>
                  </a:lnTo>
                  <a:lnTo>
                    <a:pt x="2925927" y="2541029"/>
                  </a:lnTo>
                  <a:lnTo>
                    <a:pt x="2929410" y="2542748"/>
                  </a:lnTo>
                  <a:lnTo>
                    <a:pt x="2932893" y="2541932"/>
                  </a:lnTo>
                  <a:lnTo>
                    <a:pt x="2936377" y="2541116"/>
                  </a:lnTo>
                  <a:lnTo>
                    <a:pt x="2939860" y="2555267"/>
                  </a:lnTo>
                  <a:lnTo>
                    <a:pt x="2943343" y="2554460"/>
                  </a:lnTo>
                  <a:lnTo>
                    <a:pt x="2946826" y="2553655"/>
                  </a:lnTo>
                  <a:lnTo>
                    <a:pt x="2950310" y="2553668"/>
                  </a:lnTo>
                  <a:lnTo>
                    <a:pt x="2953793" y="2552864"/>
                  </a:lnTo>
                  <a:lnTo>
                    <a:pt x="2957276" y="2552060"/>
                  </a:lnTo>
                  <a:lnTo>
                    <a:pt x="2960759" y="2556148"/>
                  </a:lnTo>
                  <a:lnTo>
                    <a:pt x="2964243" y="2555348"/>
                  </a:lnTo>
                  <a:lnTo>
                    <a:pt x="2967726" y="2554548"/>
                  </a:lnTo>
                  <a:lnTo>
                    <a:pt x="2971209" y="2553749"/>
                  </a:lnTo>
                  <a:lnTo>
                    <a:pt x="2974692" y="2552950"/>
                  </a:lnTo>
                  <a:lnTo>
                    <a:pt x="2978176" y="2554585"/>
                  </a:lnTo>
                  <a:lnTo>
                    <a:pt x="2981659" y="2553789"/>
                  </a:lnTo>
                  <a:lnTo>
                    <a:pt x="2985142" y="2552993"/>
                  </a:lnTo>
                  <a:lnTo>
                    <a:pt x="2988625" y="2552197"/>
                  </a:lnTo>
                  <a:lnTo>
                    <a:pt x="2992109" y="2551403"/>
                  </a:lnTo>
                  <a:lnTo>
                    <a:pt x="2995592" y="2550608"/>
                  </a:lnTo>
                  <a:lnTo>
                    <a:pt x="2999075" y="2550625"/>
                  </a:lnTo>
                  <a:lnTo>
                    <a:pt x="3002558" y="2549832"/>
                  </a:lnTo>
                  <a:lnTo>
                    <a:pt x="3006042" y="2549040"/>
                  </a:lnTo>
                  <a:lnTo>
                    <a:pt x="3009525" y="2551482"/>
                  </a:lnTo>
                  <a:lnTo>
                    <a:pt x="3013008" y="2550693"/>
                  </a:lnTo>
                  <a:lnTo>
                    <a:pt x="3016491" y="2553119"/>
                  </a:lnTo>
                  <a:lnTo>
                    <a:pt x="3019975" y="2552332"/>
                  </a:lnTo>
                  <a:lnTo>
                    <a:pt x="3023458" y="2551545"/>
                  </a:lnTo>
                  <a:lnTo>
                    <a:pt x="3026941" y="2553958"/>
                  </a:lnTo>
                  <a:lnTo>
                    <a:pt x="3030424" y="2553174"/>
                  </a:lnTo>
                  <a:lnTo>
                    <a:pt x="3033908" y="2552391"/>
                  </a:lnTo>
                  <a:lnTo>
                    <a:pt x="3037391" y="2552405"/>
                  </a:lnTo>
                  <a:lnTo>
                    <a:pt x="3040874" y="2551624"/>
                  </a:lnTo>
                  <a:lnTo>
                    <a:pt x="3044357" y="2550842"/>
                  </a:lnTo>
                  <a:lnTo>
                    <a:pt x="3047841" y="2551654"/>
                  </a:lnTo>
                  <a:lnTo>
                    <a:pt x="3051324" y="2550875"/>
                  </a:lnTo>
                  <a:lnTo>
                    <a:pt x="3054807" y="2550096"/>
                  </a:lnTo>
                  <a:lnTo>
                    <a:pt x="3058290" y="2549317"/>
                  </a:lnTo>
                  <a:lnTo>
                    <a:pt x="3061774" y="2548539"/>
                  </a:lnTo>
                  <a:lnTo>
                    <a:pt x="3065257" y="2547761"/>
                  </a:lnTo>
                  <a:lnTo>
                    <a:pt x="3068740" y="2546983"/>
                  </a:lnTo>
                  <a:lnTo>
                    <a:pt x="3072223" y="2546207"/>
                  </a:lnTo>
                  <a:lnTo>
                    <a:pt x="3075707" y="2547820"/>
                  </a:lnTo>
                  <a:lnTo>
                    <a:pt x="3079190" y="2547046"/>
                  </a:lnTo>
                  <a:lnTo>
                    <a:pt x="3082673" y="2546272"/>
                  </a:lnTo>
                  <a:lnTo>
                    <a:pt x="3086156" y="2547087"/>
                  </a:lnTo>
                  <a:lnTo>
                    <a:pt x="3089640" y="2546315"/>
                  </a:lnTo>
                  <a:lnTo>
                    <a:pt x="3093123" y="2545543"/>
                  </a:lnTo>
                  <a:lnTo>
                    <a:pt x="3096606" y="2551290"/>
                  </a:lnTo>
                  <a:lnTo>
                    <a:pt x="3100089" y="2550802"/>
                  </a:lnTo>
                  <a:lnTo>
                    <a:pt x="3103573" y="2550316"/>
                  </a:lnTo>
                  <a:lnTo>
                    <a:pt x="3107056" y="2559645"/>
                  </a:lnTo>
                  <a:lnTo>
                    <a:pt x="3110539" y="2558885"/>
                  </a:lnTo>
                  <a:lnTo>
                    <a:pt x="3114022" y="2568749"/>
                  </a:lnTo>
                  <a:lnTo>
                    <a:pt x="3117506" y="2567995"/>
                  </a:lnTo>
                  <a:lnTo>
                    <a:pt x="3120989" y="2567241"/>
                  </a:lnTo>
                  <a:lnTo>
                    <a:pt x="3124472" y="2571717"/>
                  </a:lnTo>
                  <a:lnTo>
                    <a:pt x="3127955" y="2570967"/>
                  </a:lnTo>
                  <a:lnTo>
                    <a:pt x="3131439" y="2570218"/>
                  </a:lnTo>
                  <a:lnTo>
                    <a:pt x="3134922" y="2569468"/>
                  </a:lnTo>
                  <a:lnTo>
                    <a:pt x="3138405" y="2568720"/>
                  </a:lnTo>
                  <a:lnTo>
                    <a:pt x="3141888" y="2567971"/>
                  </a:lnTo>
                  <a:lnTo>
                    <a:pt x="3145372" y="2567968"/>
                  </a:lnTo>
                  <a:lnTo>
                    <a:pt x="3148855" y="2567221"/>
                  </a:lnTo>
                  <a:lnTo>
                    <a:pt x="3152338" y="2566474"/>
                  </a:lnTo>
                  <a:lnTo>
                    <a:pt x="3155821" y="2565728"/>
                  </a:lnTo>
                  <a:lnTo>
                    <a:pt x="3159304" y="2564983"/>
                  </a:lnTo>
                  <a:lnTo>
                    <a:pt x="3162788" y="2574563"/>
                  </a:lnTo>
                  <a:lnTo>
                    <a:pt x="3166271" y="2573823"/>
                  </a:lnTo>
                  <a:lnTo>
                    <a:pt x="3169754" y="2573084"/>
                  </a:lnTo>
                  <a:lnTo>
                    <a:pt x="3173237" y="2573804"/>
                  </a:lnTo>
                  <a:lnTo>
                    <a:pt x="3176721" y="2573067"/>
                  </a:lnTo>
                  <a:lnTo>
                    <a:pt x="3180204" y="2572330"/>
                  </a:lnTo>
                  <a:lnTo>
                    <a:pt x="3183687" y="2576669"/>
                  </a:lnTo>
                  <a:lnTo>
                    <a:pt x="3187170" y="2575935"/>
                  </a:lnTo>
                  <a:lnTo>
                    <a:pt x="3190654" y="2575202"/>
                  </a:lnTo>
                  <a:lnTo>
                    <a:pt x="3194137" y="2585175"/>
                  </a:lnTo>
                  <a:lnTo>
                    <a:pt x="3197620" y="2584449"/>
                  </a:lnTo>
                  <a:lnTo>
                    <a:pt x="3201103" y="2590728"/>
                  </a:lnTo>
                  <a:lnTo>
                    <a:pt x="3204587" y="2590006"/>
                  </a:lnTo>
                  <a:lnTo>
                    <a:pt x="3208070" y="2589284"/>
                  </a:lnTo>
                  <a:lnTo>
                    <a:pt x="3211553" y="2589259"/>
                  </a:lnTo>
                  <a:lnTo>
                    <a:pt x="3215036" y="2588538"/>
                  </a:lnTo>
                  <a:lnTo>
                    <a:pt x="3218520" y="2587818"/>
                  </a:lnTo>
                  <a:lnTo>
                    <a:pt x="3222003" y="2593321"/>
                  </a:lnTo>
                  <a:lnTo>
                    <a:pt x="3225486" y="2592605"/>
                  </a:lnTo>
                  <a:lnTo>
                    <a:pt x="3228969" y="2591889"/>
                  </a:lnTo>
                  <a:lnTo>
                    <a:pt x="3232453" y="2591861"/>
                  </a:lnTo>
                  <a:lnTo>
                    <a:pt x="3235936" y="2591146"/>
                  </a:lnTo>
                  <a:lnTo>
                    <a:pt x="3239419" y="2590432"/>
                  </a:lnTo>
                  <a:lnTo>
                    <a:pt x="3242902" y="2600588"/>
                  </a:lnTo>
                  <a:lnTo>
                    <a:pt x="3246386" y="2599880"/>
                  </a:lnTo>
                  <a:lnTo>
                    <a:pt x="3249869" y="2601184"/>
                  </a:lnTo>
                  <a:lnTo>
                    <a:pt x="3253352" y="2600478"/>
                  </a:lnTo>
                  <a:lnTo>
                    <a:pt x="3256835" y="2599772"/>
                  </a:lnTo>
                  <a:lnTo>
                    <a:pt x="3260319" y="2599737"/>
                  </a:lnTo>
                  <a:lnTo>
                    <a:pt x="3263802" y="2599032"/>
                  </a:lnTo>
                  <a:lnTo>
                    <a:pt x="3267285" y="2598328"/>
                  </a:lnTo>
                  <a:lnTo>
                    <a:pt x="3270768" y="2606904"/>
                  </a:lnTo>
                  <a:lnTo>
                    <a:pt x="3274252" y="2606206"/>
                  </a:lnTo>
                  <a:lnTo>
                    <a:pt x="3277735" y="2605508"/>
                  </a:lnTo>
                  <a:lnTo>
                    <a:pt x="3281218" y="2612623"/>
                  </a:lnTo>
                  <a:lnTo>
                    <a:pt x="3284701" y="2611930"/>
                  </a:lnTo>
                  <a:lnTo>
                    <a:pt x="3288185" y="2611237"/>
                  </a:lnTo>
                  <a:lnTo>
                    <a:pt x="3291668" y="2610545"/>
                  </a:lnTo>
                  <a:lnTo>
                    <a:pt x="3295151" y="2609853"/>
                  </a:lnTo>
                  <a:lnTo>
                    <a:pt x="3298634" y="2616221"/>
                  </a:lnTo>
                  <a:lnTo>
                    <a:pt x="3302118" y="2615533"/>
                  </a:lnTo>
                  <a:lnTo>
                    <a:pt x="3305601" y="2614846"/>
                  </a:lnTo>
                  <a:lnTo>
                    <a:pt x="3309084" y="2615433"/>
                  </a:lnTo>
                  <a:lnTo>
                    <a:pt x="3312567" y="2614747"/>
                  </a:lnTo>
                  <a:lnTo>
                    <a:pt x="3316051" y="2614062"/>
                  </a:lnTo>
                  <a:lnTo>
                    <a:pt x="3319534" y="2614013"/>
                  </a:lnTo>
                  <a:lnTo>
                    <a:pt x="3323017" y="2613329"/>
                  </a:lnTo>
                  <a:lnTo>
                    <a:pt x="3326500" y="2612645"/>
                  </a:lnTo>
                  <a:lnTo>
                    <a:pt x="3329984" y="2614501"/>
                  </a:lnTo>
                  <a:lnTo>
                    <a:pt x="3333467" y="2613819"/>
                  </a:lnTo>
                  <a:lnTo>
                    <a:pt x="3336950" y="2613137"/>
                  </a:lnTo>
                  <a:lnTo>
                    <a:pt x="3340433" y="2623104"/>
                  </a:lnTo>
                  <a:lnTo>
                    <a:pt x="3343917" y="2622429"/>
                  </a:lnTo>
                  <a:lnTo>
                    <a:pt x="3347400" y="2627292"/>
                  </a:lnTo>
                  <a:lnTo>
                    <a:pt x="3350883" y="2626620"/>
                  </a:lnTo>
                  <a:lnTo>
                    <a:pt x="3354366" y="2625949"/>
                  </a:lnTo>
                  <a:lnTo>
                    <a:pt x="3357850" y="2625890"/>
                  </a:lnTo>
                  <a:lnTo>
                    <a:pt x="3361333" y="2625219"/>
                  </a:lnTo>
                  <a:lnTo>
                    <a:pt x="3364816" y="2624549"/>
                  </a:lnTo>
                  <a:lnTo>
                    <a:pt x="3368299" y="2623880"/>
                  </a:lnTo>
                  <a:lnTo>
                    <a:pt x="3371783" y="2623210"/>
                  </a:lnTo>
                  <a:lnTo>
                    <a:pt x="3375266" y="2622542"/>
                  </a:lnTo>
                  <a:lnTo>
                    <a:pt x="3378749" y="2627358"/>
                  </a:lnTo>
                  <a:lnTo>
                    <a:pt x="3382232" y="2626693"/>
                  </a:lnTo>
                  <a:lnTo>
                    <a:pt x="3385716" y="2626028"/>
                  </a:lnTo>
                  <a:lnTo>
                    <a:pt x="3389199" y="2625969"/>
                  </a:lnTo>
                  <a:lnTo>
                    <a:pt x="3392682" y="2625305"/>
                  </a:lnTo>
                  <a:lnTo>
                    <a:pt x="3396165" y="2627663"/>
                  </a:lnTo>
                  <a:lnTo>
                    <a:pt x="3399649" y="2627001"/>
                  </a:lnTo>
                  <a:lnTo>
                    <a:pt x="3403132" y="2626339"/>
                  </a:lnTo>
                  <a:lnTo>
                    <a:pt x="3406615" y="2633446"/>
                  </a:lnTo>
                  <a:lnTo>
                    <a:pt x="3410098" y="2632790"/>
                  </a:lnTo>
                  <a:lnTo>
                    <a:pt x="3413582" y="2632133"/>
                  </a:lnTo>
                  <a:lnTo>
                    <a:pt x="3417065" y="2642598"/>
                  </a:lnTo>
                  <a:lnTo>
                    <a:pt x="3420548" y="2641948"/>
                  </a:lnTo>
                  <a:lnTo>
                    <a:pt x="3424031" y="2641299"/>
                  </a:lnTo>
                  <a:lnTo>
                    <a:pt x="3427515" y="2641805"/>
                  </a:lnTo>
                  <a:lnTo>
                    <a:pt x="3430998" y="2641157"/>
                  </a:lnTo>
                  <a:lnTo>
                    <a:pt x="3434481" y="2640509"/>
                  </a:lnTo>
                  <a:lnTo>
                    <a:pt x="3437964" y="2644459"/>
                  </a:lnTo>
                  <a:lnTo>
                    <a:pt x="3441447" y="2643814"/>
                  </a:lnTo>
                  <a:lnTo>
                    <a:pt x="3444931" y="2648288"/>
                  </a:lnTo>
                  <a:lnTo>
                    <a:pt x="3448414" y="2647646"/>
                  </a:lnTo>
                  <a:lnTo>
                    <a:pt x="3451897" y="2647005"/>
                  </a:lnTo>
                  <a:lnTo>
                    <a:pt x="3455380" y="2651429"/>
                  </a:lnTo>
                  <a:lnTo>
                    <a:pt x="3458864" y="2650790"/>
                  </a:lnTo>
                  <a:lnTo>
                    <a:pt x="3462347" y="2650153"/>
                  </a:lnTo>
                  <a:lnTo>
                    <a:pt x="3465830" y="2650634"/>
                  </a:lnTo>
                  <a:lnTo>
                    <a:pt x="3469313" y="2649997"/>
                  </a:lnTo>
                  <a:lnTo>
                    <a:pt x="3472797" y="2649361"/>
                  </a:lnTo>
                  <a:lnTo>
                    <a:pt x="3476280" y="2649843"/>
                  </a:lnTo>
                  <a:lnTo>
                    <a:pt x="3479763" y="2649208"/>
                  </a:lnTo>
                  <a:lnTo>
                    <a:pt x="3483246" y="2648573"/>
                  </a:lnTo>
                  <a:lnTo>
                    <a:pt x="3483246" y="2649131"/>
                  </a:lnTo>
                  <a:lnTo>
                    <a:pt x="3483246" y="2649689"/>
                  </a:lnTo>
                  <a:lnTo>
                    <a:pt x="3483246" y="2650246"/>
                  </a:lnTo>
                  <a:lnTo>
                    <a:pt x="3483246" y="2650802"/>
                  </a:lnTo>
                  <a:lnTo>
                    <a:pt x="3483246" y="2651357"/>
                  </a:lnTo>
                  <a:lnTo>
                    <a:pt x="3483246" y="2651912"/>
                  </a:lnTo>
                  <a:lnTo>
                    <a:pt x="3483246" y="2652465"/>
                  </a:lnTo>
                  <a:lnTo>
                    <a:pt x="3483246" y="2653018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2860012"/>
            </a:xfrm>
            <a:custGeom>
              <a:avLst/>
              <a:gdLst/>
              <a:ahLst/>
              <a:cxnLst/>
              <a:rect l="0" t="0" r="0" b="0"/>
              <a:pathLst>
                <a:path w="3483246" h="2860012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1679482"/>
                  </a:lnTo>
                  <a:lnTo>
                    <a:pt x="13932" y="1432256"/>
                  </a:lnTo>
                  <a:lnTo>
                    <a:pt x="17416" y="1248475"/>
                  </a:lnTo>
                  <a:lnTo>
                    <a:pt x="20899" y="2266263"/>
                  </a:lnTo>
                  <a:lnTo>
                    <a:pt x="24382" y="2141559"/>
                  </a:lnTo>
                  <a:lnTo>
                    <a:pt x="27865" y="2029864"/>
                  </a:lnTo>
                  <a:lnTo>
                    <a:pt x="31349" y="2634432"/>
                  </a:lnTo>
                  <a:lnTo>
                    <a:pt x="34832" y="2564983"/>
                  </a:lnTo>
                  <a:lnTo>
                    <a:pt x="38315" y="2499100"/>
                  </a:lnTo>
                  <a:lnTo>
                    <a:pt x="41798" y="2665361"/>
                  </a:lnTo>
                  <a:lnTo>
                    <a:pt x="45282" y="2614209"/>
                  </a:lnTo>
                  <a:lnTo>
                    <a:pt x="48765" y="2860012"/>
                  </a:lnTo>
                  <a:lnTo>
                    <a:pt x="52248" y="2823922"/>
                  </a:lnTo>
                  <a:lnTo>
                    <a:pt x="55731" y="2788731"/>
                  </a:lnTo>
                  <a:lnTo>
                    <a:pt x="59215" y="2754406"/>
                  </a:lnTo>
                  <a:lnTo>
                    <a:pt x="62698" y="2720916"/>
                  </a:lnTo>
                  <a:lnTo>
                    <a:pt x="66181" y="2688231"/>
                  </a:lnTo>
                  <a:lnTo>
                    <a:pt x="69664" y="2656322"/>
                  </a:lnTo>
                  <a:lnTo>
                    <a:pt x="73148" y="2625161"/>
                  </a:lnTo>
                  <a:lnTo>
                    <a:pt x="76631" y="2594723"/>
                  </a:lnTo>
                  <a:lnTo>
                    <a:pt x="80114" y="2564983"/>
                  </a:lnTo>
                  <a:lnTo>
                    <a:pt x="83597" y="2535916"/>
                  </a:lnTo>
                  <a:lnTo>
                    <a:pt x="87081" y="2507501"/>
                  </a:lnTo>
                  <a:lnTo>
                    <a:pt x="90564" y="2564983"/>
                  </a:lnTo>
                  <a:lnTo>
                    <a:pt x="94047" y="2539236"/>
                  </a:lnTo>
                  <a:lnTo>
                    <a:pt x="97530" y="2514002"/>
                  </a:lnTo>
                  <a:lnTo>
                    <a:pt x="101014" y="2489264"/>
                  </a:lnTo>
                  <a:lnTo>
                    <a:pt x="104497" y="2465008"/>
                  </a:lnTo>
                  <a:lnTo>
                    <a:pt x="107980" y="2468572"/>
                  </a:lnTo>
                  <a:lnTo>
                    <a:pt x="111463" y="2445591"/>
                  </a:lnTo>
                  <a:lnTo>
                    <a:pt x="114947" y="2423034"/>
                  </a:lnTo>
                  <a:lnTo>
                    <a:pt x="118430" y="2523406"/>
                  </a:lnTo>
                  <a:lnTo>
                    <a:pt x="121913" y="2503119"/>
                  </a:lnTo>
                  <a:lnTo>
                    <a:pt x="125396" y="2483155"/>
                  </a:lnTo>
                  <a:lnTo>
                    <a:pt x="128880" y="2463508"/>
                  </a:lnTo>
                  <a:lnTo>
                    <a:pt x="132363" y="2444169"/>
                  </a:lnTo>
                  <a:lnTo>
                    <a:pt x="135846" y="2425131"/>
                  </a:lnTo>
                  <a:lnTo>
                    <a:pt x="139329" y="2511304"/>
                  </a:lnTo>
                  <a:lnTo>
                    <a:pt x="142813" y="2493907"/>
                  </a:lnTo>
                  <a:lnTo>
                    <a:pt x="146296" y="2476749"/>
                  </a:lnTo>
                  <a:lnTo>
                    <a:pt x="149779" y="2459826"/>
                  </a:lnTo>
                  <a:lnTo>
                    <a:pt x="153262" y="2443132"/>
                  </a:lnTo>
                  <a:lnTo>
                    <a:pt x="156746" y="2426664"/>
                  </a:lnTo>
                  <a:lnTo>
                    <a:pt x="160229" y="2410416"/>
                  </a:lnTo>
                  <a:lnTo>
                    <a:pt x="163712" y="2394384"/>
                  </a:lnTo>
                  <a:lnTo>
                    <a:pt x="167195" y="2436518"/>
                  </a:lnTo>
                  <a:lnTo>
                    <a:pt x="170679" y="2421359"/>
                  </a:lnTo>
                  <a:lnTo>
                    <a:pt x="174162" y="2406388"/>
                  </a:lnTo>
                  <a:lnTo>
                    <a:pt x="177645" y="2391600"/>
                  </a:lnTo>
                  <a:lnTo>
                    <a:pt x="181128" y="2376993"/>
                  </a:lnTo>
                  <a:lnTo>
                    <a:pt x="184612" y="2362564"/>
                  </a:lnTo>
                  <a:lnTo>
                    <a:pt x="188095" y="2452540"/>
                  </a:lnTo>
                  <a:lnTo>
                    <a:pt x="191578" y="2439174"/>
                  </a:lnTo>
                  <a:lnTo>
                    <a:pt x="195061" y="2457028"/>
                  </a:lnTo>
                  <a:lnTo>
                    <a:pt x="198545" y="2444169"/>
                  </a:lnTo>
                  <a:lnTo>
                    <a:pt x="202028" y="2431444"/>
                  </a:lnTo>
                  <a:lnTo>
                    <a:pt x="205511" y="2477077"/>
                  </a:lnTo>
                  <a:lnTo>
                    <a:pt x="208994" y="2465008"/>
                  </a:lnTo>
                  <a:lnTo>
                    <a:pt x="212478" y="2453057"/>
                  </a:lnTo>
                  <a:lnTo>
                    <a:pt x="215961" y="2481716"/>
                  </a:lnTo>
                  <a:lnTo>
                    <a:pt x="219444" y="2470260"/>
                  </a:lnTo>
                  <a:lnTo>
                    <a:pt x="222927" y="2458909"/>
                  </a:lnTo>
                  <a:lnTo>
                    <a:pt x="226411" y="2532676"/>
                  </a:lnTo>
                  <a:lnTo>
                    <a:pt x="229894" y="2522087"/>
                  </a:lnTo>
                  <a:lnTo>
                    <a:pt x="233377" y="2511586"/>
                  </a:lnTo>
                  <a:lnTo>
                    <a:pt x="236860" y="2534149"/>
                  </a:lnTo>
                  <a:lnTo>
                    <a:pt x="240344" y="2524035"/>
                  </a:lnTo>
                  <a:lnTo>
                    <a:pt x="243827" y="2514002"/>
                  </a:lnTo>
                  <a:lnTo>
                    <a:pt x="247310" y="2504048"/>
                  </a:lnTo>
                  <a:lnTo>
                    <a:pt x="250793" y="2494173"/>
                  </a:lnTo>
                  <a:lnTo>
                    <a:pt x="254277" y="2505825"/>
                  </a:lnTo>
                  <a:lnTo>
                    <a:pt x="257760" y="2496230"/>
                  </a:lnTo>
                  <a:lnTo>
                    <a:pt x="261243" y="2486708"/>
                  </a:lnTo>
                  <a:lnTo>
                    <a:pt x="264726" y="2487824"/>
                  </a:lnTo>
                  <a:lnTo>
                    <a:pt x="268210" y="2478504"/>
                  </a:lnTo>
                  <a:lnTo>
                    <a:pt x="271693" y="2469254"/>
                  </a:lnTo>
                  <a:lnTo>
                    <a:pt x="275176" y="2529419"/>
                  </a:lnTo>
                  <a:lnTo>
                    <a:pt x="278659" y="2520682"/>
                  </a:lnTo>
                  <a:lnTo>
                    <a:pt x="282143" y="2512005"/>
                  </a:lnTo>
                  <a:lnTo>
                    <a:pt x="285626" y="2548189"/>
                  </a:lnTo>
                  <a:lnTo>
                    <a:pt x="289109" y="2539874"/>
                  </a:lnTo>
                  <a:lnTo>
                    <a:pt x="292592" y="2548596"/>
                  </a:lnTo>
                  <a:lnTo>
                    <a:pt x="296075" y="2540480"/>
                  </a:lnTo>
                  <a:lnTo>
                    <a:pt x="299559" y="2532417"/>
                  </a:lnTo>
                  <a:lnTo>
                    <a:pt x="303042" y="2557144"/>
                  </a:lnTo>
                  <a:lnTo>
                    <a:pt x="306525" y="2549353"/>
                  </a:lnTo>
                  <a:lnTo>
                    <a:pt x="310008" y="2541610"/>
                  </a:lnTo>
                  <a:lnTo>
                    <a:pt x="313492" y="2557407"/>
                  </a:lnTo>
                  <a:lnTo>
                    <a:pt x="316975" y="2549877"/>
                  </a:lnTo>
                  <a:lnTo>
                    <a:pt x="320458" y="2542390"/>
                  </a:lnTo>
                  <a:lnTo>
                    <a:pt x="323941" y="2593173"/>
                  </a:lnTo>
                  <a:lnTo>
                    <a:pt x="327425" y="2586067"/>
                  </a:lnTo>
                  <a:lnTo>
                    <a:pt x="330908" y="2618600"/>
                  </a:lnTo>
                  <a:lnTo>
                    <a:pt x="334391" y="2611775"/>
                  </a:lnTo>
                  <a:lnTo>
                    <a:pt x="337874" y="2604986"/>
                  </a:lnTo>
                  <a:lnTo>
                    <a:pt x="341358" y="2598233"/>
                  </a:lnTo>
                  <a:lnTo>
                    <a:pt x="344841" y="2591514"/>
                  </a:lnTo>
                  <a:lnTo>
                    <a:pt x="348324" y="2584830"/>
                  </a:lnTo>
                  <a:lnTo>
                    <a:pt x="351807" y="2597280"/>
                  </a:lnTo>
                  <a:lnTo>
                    <a:pt x="355291" y="2590755"/>
                  </a:lnTo>
                  <a:lnTo>
                    <a:pt x="358774" y="2584264"/>
                  </a:lnTo>
                  <a:lnTo>
                    <a:pt x="362257" y="2590273"/>
                  </a:lnTo>
                  <a:lnTo>
                    <a:pt x="365740" y="2583904"/>
                  </a:lnTo>
                  <a:lnTo>
                    <a:pt x="369224" y="2577566"/>
                  </a:lnTo>
                  <a:lnTo>
                    <a:pt x="372707" y="2607186"/>
                  </a:lnTo>
                  <a:lnTo>
                    <a:pt x="376190" y="2601072"/>
                  </a:lnTo>
                  <a:lnTo>
                    <a:pt x="379673" y="2617614"/>
                  </a:lnTo>
                  <a:lnTo>
                    <a:pt x="383157" y="2611660"/>
                  </a:lnTo>
                  <a:lnTo>
                    <a:pt x="386640" y="2605733"/>
                  </a:lnTo>
                  <a:lnTo>
                    <a:pt x="390123" y="2610868"/>
                  </a:lnTo>
                  <a:lnTo>
                    <a:pt x="393606" y="2605043"/>
                  </a:lnTo>
                  <a:lnTo>
                    <a:pt x="397090" y="2599244"/>
                  </a:lnTo>
                  <a:lnTo>
                    <a:pt x="400573" y="2593470"/>
                  </a:lnTo>
                  <a:lnTo>
                    <a:pt x="404056" y="2587722"/>
                  </a:lnTo>
                  <a:lnTo>
                    <a:pt x="407539" y="2581999"/>
                  </a:lnTo>
                  <a:lnTo>
                    <a:pt x="411023" y="2581858"/>
                  </a:lnTo>
                  <a:lnTo>
                    <a:pt x="414506" y="2576208"/>
                  </a:lnTo>
                  <a:lnTo>
                    <a:pt x="417989" y="2570583"/>
                  </a:lnTo>
                  <a:lnTo>
                    <a:pt x="421472" y="2564983"/>
                  </a:lnTo>
                  <a:lnTo>
                    <a:pt x="424956" y="2559406"/>
                  </a:lnTo>
                  <a:lnTo>
                    <a:pt x="428439" y="2564983"/>
                  </a:lnTo>
                  <a:lnTo>
                    <a:pt x="431922" y="2559497"/>
                  </a:lnTo>
                  <a:lnTo>
                    <a:pt x="435405" y="2554035"/>
                  </a:lnTo>
                  <a:lnTo>
                    <a:pt x="438889" y="2554122"/>
                  </a:lnTo>
                  <a:lnTo>
                    <a:pt x="442372" y="2548727"/>
                  </a:lnTo>
                  <a:lnTo>
                    <a:pt x="445855" y="2543354"/>
                  </a:lnTo>
                  <a:lnTo>
                    <a:pt x="449338" y="2538004"/>
                  </a:lnTo>
                  <a:lnTo>
                    <a:pt x="452822" y="2532676"/>
                  </a:lnTo>
                  <a:lnTo>
                    <a:pt x="456305" y="2527370"/>
                  </a:lnTo>
                  <a:lnTo>
                    <a:pt x="459788" y="2527667"/>
                  </a:lnTo>
                  <a:lnTo>
                    <a:pt x="463271" y="2522425"/>
                  </a:lnTo>
                  <a:lnTo>
                    <a:pt x="466755" y="2517204"/>
                  </a:lnTo>
                  <a:lnTo>
                    <a:pt x="470238" y="2539236"/>
                  </a:lnTo>
                  <a:lnTo>
                    <a:pt x="473721" y="2534149"/>
                  </a:lnTo>
                  <a:lnTo>
                    <a:pt x="477204" y="2539623"/>
                  </a:lnTo>
                  <a:lnTo>
                    <a:pt x="480688" y="2534611"/>
                  </a:lnTo>
                  <a:lnTo>
                    <a:pt x="484171" y="2529618"/>
                  </a:lnTo>
                  <a:lnTo>
                    <a:pt x="487654" y="2524646"/>
                  </a:lnTo>
                  <a:lnTo>
                    <a:pt x="491137" y="2519693"/>
                  </a:lnTo>
                  <a:lnTo>
                    <a:pt x="494621" y="2514759"/>
                  </a:lnTo>
                  <a:lnTo>
                    <a:pt x="498104" y="2520357"/>
                  </a:lnTo>
                  <a:lnTo>
                    <a:pt x="501587" y="2515494"/>
                  </a:lnTo>
                  <a:lnTo>
                    <a:pt x="505070" y="2510650"/>
                  </a:lnTo>
                  <a:lnTo>
                    <a:pt x="508554" y="2511044"/>
                  </a:lnTo>
                  <a:lnTo>
                    <a:pt x="512037" y="2506253"/>
                  </a:lnTo>
                  <a:lnTo>
                    <a:pt x="515520" y="2501480"/>
                  </a:lnTo>
                  <a:lnTo>
                    <a:pt x="519003" y="2496725"/>
                  </a:lnTo>
                  <a:lnTo>
                    <a:pt x="522487" y="2491989"/>
                  </a:lnTo>
                  <a:lnTo>
                    <a:pt x="525970" y="2512932"/>
                  </a:lnTo>
                  <a:lnTo>
                    <a:pt x="529453" y="2508304"/>
                  </a:lnTo>
                  <a:lnTo>
                    <a:pt x="532936" y="2503694"/>
                  </a:lnTo>
                  <a:lnTo>
                    <a:pt x="536420" y="2504118"/>
                  </a:lnTo>
                  <a:lnTo>
                    <a:pt x="539903" y="2499556"/>
                  </a:lnTo>
                  <a:lnTo>
                    <a:pt x="543386" y="2495010"/>
                  </a:lnTo>
                  <a:lnTo>
                    <a:pt x="546869" y="2515029"/>
                  </a:lnTo>
                  <a:lnTo>
                    <a:pt x="550353" y="2510584"/>
                  </a:lnTo>
                  <a:lnTo>
                    <a:pt x="553836" y="2506155"/>
                  </a:lnTo>
                  <a:lnTo>
                    <a:pt x="557319" y="2501741"/>
                  </a:lnTo>
                  <a:lnTo>
                    <a:pt x="560802" y="2497343"/>
                  </a:lnTo>
                  <a:lnTo>
                    <a:pt x="564286" y="2492960"/>
                  </a:lnTo>
                  <a:lnTo>
                    <a:pt x="567769" y="2488593"/>
                  </a:lnTo>
                  <a:lnTo>
                    <a:pt x="571252" y="2484241"/>
                  </a:lnTo>
                  <a:lnTo>
                    <a:pt x="574735" y="2484773"/>
                  </a:lnTo>
                  <a:lnTo>
                    <a:pt x="578218" y="2480464"/>
                  </a:lnTo>
                  <a:lnTo>
                    <a:pt x="581702" y="2476170"/>
                  </a:lnTo>
                  <a:lnTo>
                    <a:pt x="585185" y="2486328"/>
                  </a:lnTo>
                  <a:lnTo>
                    <a:pt x="588668" y="2482100"/>
                  </a:lnTo>
                  <a:lnTo>
                    <a:pt x="592151" y="2477886"/>
                  </a:lnTo>
                  <a:lnTo>
                    <a:pt x="595635" y="2510528"/>
                  </a:lnTo>
                  <a:lnTo>
                    <a:pt x="599118" y="2506435"/>
                  </a:lnTo>
                  <a:lnTo>
                    <a:pt x="602601" y="2502355"/>
                  </a:lnTo>
                  <a:lnTo>
                    <a:pt x="606084" y="2498288"/>
                  </a:lnTo>
                  <a:lnTo>
                    <a:pt x="609568" y="2494235"/>
                  </a:lnTo>
                  <a:lnTo>
                    <a:pt x="613051" y="2512164"/>
                  </a:lnTo>
                  <a:lnTo>
                    <a:pt x="616534" y="2508191"/>
                  </a:lnTo>
                  <a:lnTo>
                    <a:pt x="620017" y="2504230"/>
                  </a:lnTo>
                  <a:lnTo>
                    <a:pt x="623501" y="2521460"/>
                  </a:lnTo>
                  <a:lnTo>
                    <a:pt x="626984" y="2517576"/>
                  </a:lnTo>
                  <a:lnTo>
                    <a:pt x="630467" y="2513704"/>
                  </a:lnTo>
                  <a:lnTo>
                    <a:pt x="633950" y="2522210"/>
                  </a:lnTo>
                  <a:lnTo>
                    <a:pt x="637434" y="2518393"/>
                  </a:lnTo>
                  <a:lnTo>
                    <a:pt x="640917" y="2514586"/>
                  </a:lnTo>
                  <a:lnTo>
                    <a:pt x="644400" y="2514874"/>
                  </a:lnTo>
                  <a:lnTo>
                    <a:pt x="647883" y="2511100"/>
                  </a:lnTo>
                  <a:lnTo>
                    <a:pt x="651367" y="2507338"/>
                  </a:lnTo>
                  <a:lnTo>
                    <a:pt x="654850" y="2507664"/>
                  </a:lnTo>
                  <a:lnTo>
                    <a:pt x="658333" y="2503933"/>
                  </a:lnTo>
                  <a:lnTo>
                    <a:pt x="661816" y="2500214"/>
                  </a:lnTo>
                  <a:lnTo>
                    <a:pt x="665300" y="2496506"/>
                  </a:lnTo>
                  <a:lnTo>
                    <a:pt x="668783" y="2492809"/>
                  </a:lnTo>
                  <a:lnTo>
                    <a:pt x="672266" y="2489122"/>
                  </a:lnTo>
                  <a:lnTo>
                    <a:pt x="675749" y="2485447"/>
                  </a:lnTo>
                  <a:lnTo>
                    <a:pt x="679233" y="2481782"/>
                  </a:lnTo>
                  <a:lnTo>
                    <a:pt x="682716" y="2490378"/>
                  </a:lnTo>
                  <a:lnTo>
                    <a:pt x="686199" y="2486761"/>
                  </a:lnTo>
                  <a:lnTo>
                    <a:pt x="689682" y="2483155"/>
                  </a:lnTo>
                  <a:lnTo>
                    <a:pt x="693166" y="2479560"/>
                  </a:lnTo>
                  <a:lnTo>
                    <a:pt x="696649" y="2475975"/>
                  </a:lnTo>
                  <a:lnTo>
                    <a:pt x="700132" y="2472400"/>
                  </a:lnTo>
                  <a:lnTo>
                    <a:pt x="703615" y="2476940"/>
                  </a:lnTo>
                  <a:lnTo>
                    <a:pt x="707099" y="2473403"/>
                  </a:lnTo>
                  <a:lnTo>
                    <a:pt x="710582" y="2485770"/>
                  </a:lnTo>
                  <a:lnTo>
                    <a:pt x="714065" y="2482285"/>
                  </a:lnTo>
                  <a:lnTo>
                    <a:pt x="717548" y="2478810"/>
                  </a:lnTo>
                  <a:lnTo>
                    <a:pt x="721032" y="2494646"/>
                  </a:lnTo>
                  <a:lnTo>
                    <a:pt x="724515" y="2491230"/>
                  </a:lnTo>
                  <a:lnTo>
                    <a:pt x="727998" y="2487824"/>
                  </a:lnTo>
                  <a:lnTo>
                    <a:pt x="731481" y="2491989"/>
                  </a:lnTo>
                  <a:lnTo>
                    <a:pt x="734965" y="2488616"/>
                  </a:lnTo>
                  <a:lnTo>
                    <a:pt x="738448" y="2485253"/>
                  </a:lnTo>
                  <a:lnTo>
                    <a:pt x="741931" y="2481899"/>
                  </a:lnTo>
                  <a:lnTo>
                    <a:pt x="745414" y="2478553"/>
                  </a:lnTo>
                  <a:lnTo>
                    <a:pt x="748898" y="2475217"/>
                  </a:lnTo>
                  <a:lnTo>
                    <a:pt x="752381" y="2479428"/>
                  </a:lnTo>
                  <a:lnTo>
                    <a:pt x="755864" y="2476125"/>
                  </a:lnTo>
                  <a:lnTo>
                    <a:pt x="759347" y="2487632"/>
                  </a:lnTo>
                  <a:lnTo>
                    <a:pt x="762831" y="2484375"/>
                  </a:lnTo>
                  <a:lnTo>
                    <a:pt x="766314" y="2481126"/>
                  </a:lnTo>
                  <a:lnTo>
                    <a:pt x="769797" y="2509845"/>
                  </a:lnTo>
                  <a:lnTo>
                    <a:pt x="773280" y="2506675"/>
                  </a:lnTo>
                  <a:lnTo>
                    <a:pt x="776764" y="2503513"/>
                  </a:lnTo>
                  <a:lnTo>
                    <a:pt x="780247" y="2500360"/>
                  </a:lnTo>
                  <a:lnTo>
                    <a:pt x="783730" y="2497214"/>
                  </a:lnTo>
                  <a:lnTo>
                    <a:pt x="787213" y="2494076"/>
                  </a:lnTo>
                  <a:lnTo>
                    <a:pt x="790697" y="2504668"/>
                  </a:lnTo>
                  <a:lnTo>
                    <a:pt x="794180" y="2501572"/>
                  </a:lnTo>
                  <a:lnTo>
                    <a:pt x="797663" y="2498483"/>
                  </a:lnTo>
                  <a:lnTo>
                    <a:pt x="801146" y="2505505"/>
                  </a:lnTo>
                  <a:lnTo>
                    <a:pt x="804630" y="2502451"/>
                  </a:lnTo>
                  <a:lnTo>
                    <a:pt x="808113" y="2506051"/>
                  </a:lnTo>
                  <a:lnTo>
                    <a:pt x="811596" y="2503024"/>
                  </a:lnTo>
                  <a:lnTo>
                    <a:pt x="815079" y="2500005"/>
                  </a:lnTo>
                  <a:lnTo>
                    <a:pt x="818563" y="2500301"/>
                  </a:lnTo>
                  <a:lnTo>
                    <a:pt x="822046" y="2497302"/>
                  </a:lnTo>
                  <a:lnTo>
                    <a:pt x="825529" y="2494310"/>
                  </a:lnTo>
                  <a:lnTo>
                    <a:pt x="829012" y="2494630"/>
                  </a:lnTo>
                  <a:lnTo>
                    <a:pt x="832496" y="2491659"/>
                  </a:lnTo>
                  <a:lnTo>
                    <a:pt x="835979" y="2488694"/>
                  </a:lnTo>
                  <a:lnTo>
                    <a:pt x="839462" y="2492315"/>
                  </a:lnTo>
                  <a:lnTo>
                    <a:pt x="842945" y="2489377"/>
                  </a:lnTo>
                  <a:lnTo>
                    <a:pt x="846429" y="2486445"/>
                  </a:lnTo>
                  <a:lnTo>
                    <a:pt x="849912" y="2483521"/>
                  </a:lnTo>
                  <a:lnTo>
                    <a:pt x="853395" y="2480603"/>
                  </a:lnTo>
                  <a:lnTo>
                    <a:pt x="856878" y="2480977"/>
                  </a:lnTo>
                  <a:lnTo>
                    <a:pt x="860361" y="2478079"/>
                  </a:lnTo>
                  <a:lnTo>
                    <a:pt x="863845" y="2475187"/>
                  </a:lnTo>
                  <a:lnTo>
                    <a:pt x="867328" y="2475582"/>
                  </a:lnTo>
                  <a:lnTo>
                    <a:pt x="870811" y="2472710"/>
                  </a:lnTo>
                  <a:lnTo>
                    <a:pt x="874294" y="2469844"/>
                  </a:lnTo>
                  <a:lnTo>
                    <a:pt x="877778" y="2483155"/>
                  </a:lnTo>
                  <a:lnTo>
                    <a:pt x="881261" y="2480329"/>
                  </a:lnTo>
                  <a:lnTo>
                    <a:pt x="884744" y="2477510"/>
                  </a:lnTo>
                  <a:lnTo>
                    <a:pt x="888227" y="2490441"/>
                  </a:lnTo>
                  <a:lnTo>
                    <a:pt x="891711" y="2487661"/>
                  </a:lnTo>
                  <a:lnTo>
                    <a:pt x="895194" y="2494130"/>
                  </a:lnTo>
                  <a:lnTo>
                    <a:pt x="898677" y="2491377"/>
                  </a:lnTo>
                  <a:lnTo>
                    <a:pt x="902160" y="2488631"/>
                  </a:lnTo>
                  <a:lnTo>
                    <a:pt x="905644" y="2506914"/>
                  </a:lnTo>
                  <a:lnTo>
                    <a:pt x="909127" y="2504214"/>
                  </a:lnTo>
                  <a:lnTo>
                    <a:pt x="912610" y="2501520"/>
                  </a:lnTo>
                  <a:lnTo>
                    <a:pt x="916093" y="2498832"/>
                  </a:lnTo>
                  <a:lnTo>
                    <a:pt x="919577" y="2496150"/>
                  </a:lnTo>
                  <a:lnTo>
                    <a:pt x="923060" y="2493473"/>
                  </a:lnTo>
                  <a:lnTo>
                    <a:pt x="926543" y="2496706"/>
                  </a:lnTo>
                  <a:lnTo>
                    <a:pt x="930026" y="2494050"/>
                  </a:lnTo>
                  <a:lnTo>
                    <a:pt x="933510" y="2491400"/>
                  </a:lnTo>
                  <a:lnTo>
                    <a:pt x="936993" y="2488756"/>
                  </a:lnTo>
                  <a:lnTo>
                    <a:pt x="940476" y="2486117"/>
                  </a:lnTo>
                  <a:lnTo>
                    <a:pt x="943959" y="2495177"/>
                  </a:lnTo>
                  <a:lnTo>
                    <a:pt x="947443" y="2492568"/>
                  </a:lnTo>
                  <a:lnTo>
                    <a:pt x="950926" y="2489964"/>
                  </a:lnTo>
                  <a:lnTo>
                    <a:pt x="954409" y="2490260"/>
                  </a:lnTo>
                  <a:lnTo>
                    <a:pt x="957892" y="2487672"/>
                  </a:lnTo>
                  <a:lnTo>
                    <a:pt x="961376" y="2485089"/>
                  </a:lnTo>
                  <a:lnTo>
                    <a:pt x="964859" y="2502403"/>
                  </a:lnTo>
                  <a:lnTo>
                    <a:pt x="968342" y="2499862"/>
                  </a:lnTo>
                  <a:lnTo>
                    <a:pt x="971825" y="2497326"/>
                  </a:lnTo>
                  <a:lnTo>
                    <a:pt x="975309" y="2503119"/>
                  </a:lnTo>
                  <a:lnTo>
                    <a:pt x="978792" y="2500606"/>
                  </a:lnTo>
                  <a:lnTo>
                    <a:pt x="982275" y="2498098"/>
                  </a:lnTo>
                  <a:lnTo>
                    <a:pt x="985758" y="2498351"/>
                  </a:lnTo>
                  <a:lnTo>
                    <a:pt x="989242" y="2495858"/>
                  </a:lnTo>
                  <a:lnTo>
                    <a:pt x="992725" y="2496118"/>
                  </a:lnTo>
                  <a:lnTo>
                    <a:pt x="996208" y="2493639"/>
                  </a:lnTo>
                  <a:lnTo>
                    <a:pt x="999691" y="2491164"/>
                  </a:lnTo>
                  <a:lnTo>
                    <a:pt x="1003175" y="2510251"/>
                  </a:lnTo>
                  <a:lnTo>
                    <a:pt x="1006658" y="2507818"/>
                  </a:lnTo>
                  <a:lnTo>
                    <a:pt x="1010141" y="2505390"/>
                  </a:lnTo>
                  <a:lnTo>
                    <a:pt x="1013624" y="2528752"/>
                  </a:lnTo>
                  <a:lnTo>
                    <a:pt x="1017108" y="2526373"/>
                  </a:lnTo>
                  <a:lnTo>
                    <a:pt x="1020591" y="2523999"/>
                  </a:lnTo>
                  <a:lnTo>
                    <a:pt x="1024074" y="2521629"/>
                  </a:lnTo>
                  <a:lnTo>
                    <a:pt x="1027557" y="2519263"/>
                  </a:lnTo>
                  <a:lnTo>
                    <a:pt x="1031041" y="2516902"/>
                  </a:lnTo>
                  <a:lnTo>
                    <a:pt x="1034524" y="2522087"/>
                  </a:lnTo>
                  <a:lnTo>
                    <a:pt x="1038007" y="2519746"/>
                  </a:lnTo>
                  <a:lnTo>
                    <a:pt x="1041490" y="2519905"/>
                  </a:lnTo>
                  <a:lnTo>
                    <a:pt x="1044974" y="2517576"/>
                  </a:lnTo>
                  <a:lnTo>
                    <a:pt x="1048457" y="2515252"/>
                  </a:lnTo>
                  <a:lnTo>
                    <a:pt x="1051940" y="2512932"/>
                  </a:lnTo>
                  <a:lnTo>
                    <a:pt x="1055423" y="2510616"/>
                  </a:lnTo>
                  <a:lnTo>
                    <a:pt x="1058907" y="2508304"/>
                  </a:lnTo>
                  <a:lnTo>
                    <a:pt x="1062390" y="2505997"/>
                  </a:lnTo>
                  <a:lnTo>
                    <a:pt x="1065873" y="2503694"/>
                  </a:lnTo>
                  <a:lnTo>
                    <a:pt x="1069356" y="2501395"/>
                  </a:lnTo>
                  <a:lnTo>
                    <a:pt x="1072840" y="2504118"/>
                  </a:lnTo>
                  <a:lnTo>
                    <a:pt x="1076323" y="2501835"/>
                  </a:lnTo>
                  <a:lnTo>
                    <a:pt x="1079806" y="2499556"/>
                  </a:lnTo>
                  <a:lnTo>
                    <a:pt x="1083289" y="2497281"/>
                  </a:lnTo>
                  <a:lnTo>
                    <a:pt x="1086773" y="2495010"/>
                  </a:lnTo>
                  <a:lnTo>
                    <a:pt x="1090256" y="2495251"/>
                  </a:lnTo>
                  <a:lnTo>
                    <a:pt x="1093739" y="2492991"/>
                  </a:lnTo>
                  <a:lnTo>
                    <a:pt x="1097222" y="2490736"/>
                  </a:lnTo>
                  <a:lnTo>
                    <a:pt x="1100706" y="2490990"/>
                  </a:lnTo>
                  <a:lnTo>
                    <a:pt x="1104189" y="2488747"/>
                  </a:lnTo>
                  <a:lnTo>
                    <a:pt x="1107672" y="2486507"/>
                  </a:lnTo>
                  <a:lnTo>
                    <a:pt x="1111155" y="2489264"/>
                  </a:lnTo>
                  <a:lnTo>
                    <a:pt x="1114639" y="2487039"/>
                  </a:lnTo>
                  <a:lnTo>
                    <a:pt x="1118122" y="2484818"/>
                  </a:lnTo>
                  <a:lnTo>
                    <a:pt x="1121605" y="2487564"/>
                  </a:lnTo>
                  <a:lnTo>
                    <a:pt x="1125088" y="2485358"/>
                  </a:lnTo>
                  <a:lnTo>
                    <a:pt x="1128572" y="2483155"/>
                  </a:lnTo>
                  <a:lnTo>
                    <a:pt x="1132055" y="2480957"/>
                  </a:lnTo>
                  <a:lnTo>
                    <a:pt x="1135538" y="2478762"/>
                  </a:lnTo>
                  <a:lnTo>
                    <a:pt x="1139021" y="2486415"/>
                  </a:lnTo>
                  <a:lnTo>
                    <a:pt x="1142505" y="2484241"/>
                  </a:lnTo>
                  <a:lnTo>
                    <a:pt x="1145988" y="2482071"/>
                  </a:lnTo>
                  <a:lnTo>
                    <a:pt x="1149471" y="2484773"/>
                  </a:lnTo>
                  <a:lnTo>
                    <a:pt x="1152954" y="2482617"/>
                  </a:lnTo>
                  <a:lnTo>
                    <a:pt x="1156437" y="2480464"/>
                  </a:lnTo>
                  <a:lnTo>
                    <a:pt x="1159921" y="2487950"/>
                  </a:lnTo>
                  <a:lnTo>
                    <a:pt x="1163404" y="2485817"/>
                  </a:lnTo>
                  <a:lnTo>
                    <a:pt x="1166887" y="2483687"/>
                  </a:lnTo>
                  <a:lnTo>
                    <a:pt x="1170370" y="2493394"/>
                  </a:lnTo>
                  <a:lnTo>
                    <a:pt x="1173854" y="2491287"/>
                  </a:lnTo>
                  <a:lnTo>
                    <a:pt x="1177337" y="2489183"/>
                  </a:lnTo>
                  <a:lnTo>
                    <a:pt x="1180820" y="2487083"/>
                  </a:lnTo>
                  <a:lnTo>
                    <a:pt x="1184303" y="2484987"/>
                  </a:lnTo>
                  <a:lnTo>
                    <a:pt x="1187787" y="2503635"/>
                  </a:lnTo>
                  <a:lnTo>
                    <a:pt x="1191270" y="2501572"/>
                  </a:lnTo>
                  <a:lnTo>
                    <a:pt x="1194753" y="2499512"/>
                  </a:lnTo>
                  <a:lnTo>
                    <a:pt x="1198236" y="2499716"/>
                  </a:lnTo>
                  <a:lnTo>
                    <a:pt x="1201720" y="2497666"/>
                  </a:lnTo>
                  <a:lnTo>
                    <a:pt x="1205203" y="2495619"/>
                  </a:lnTo>
                  <a:lnTo>
                    <a:pt x="1208686" y="2495834"/>
                  </a:lnTo>
                  <a:lnTo>
                    <a:pt x="1212169" y="2493797"/>
                  </a:lnTo>
                  <a:lnTo>
                    <a:pt x="1215653" y="2491763"/>
                  </a:lnTo>
                  <a:lnTo>
                    <a:pt x="1219136" y="2496471"/>
                  </a:lnTo>
                  <a:lnTo>
                    <a:pt x="1222619" y="2494452"/>
                  </a:lnTo>
                  <a:lnTo>
                    <a:pt x="1226102" y="2496889"/>
                  </a:lnTo>
                  <a:lnTo>
                    <a:pt x="1229586" y="2494882"/>
                  </a:lnTo>
                  <a:lnTo>
                    <a:pt x="1233069" y="2492878"/>
                  </a:lnTo>
                  <a:lnTo>
                    <a:pt x="1236552" y="2497507"/>
                  </a:lnTo>
                  <a:lnTo>
                    <a:pt x="1240035" y="2495517"/>
                  </a:lnTo>
                  <a:lnTo>
                    <a:pt x="1243519" y="2493531"/>
                  </a:lnTo>
                  <a:lnTo>
                    <a:pt x="1247002" y="2493746"/>
                  </a:lnTo>
                  <a:lnTo>
                    <a:pt x="1250485" y="2491769"/>
                  </a:lnTo>
                  <a:lnTo>
                    <a:pt x="1253968" y="2489795"/>
                  </a:lnTo>
                  <a:lnTo>
                    <a:pt x="1257452" y="2487824"/>
                  </a:lnTo>
                  <a:lnTo>
                    <a:pt x="1260935" y="2485856"/>
                  </a:lnTo>
                  <a:lnTo>
                    <a:pt x="1264418" y="2483891"/>
                  </a:lnTo>
                  <a:lnTo>
                    <a:pt x="1267901" y="2486328"/>
                  </a:lnTo>
                  <a:lnTo>
                    <a:pt x="1271385" y="2484375"/>
                  </a:lnTo>
                  <a:lnTo>
                    <a:pt x="1274868" y="2482424"/>
                  </a:lnTo>
                  <a:lnTo>
                    <a:pt x="1278351" y="2480477"/>
                  </a:lnTo>
                  <a:lnTo>
                    <a:pt x="1281834" y="2478533"/>
                  </a:lnTo>
                  <a:lnTo>
                    <a:pt x="1285318" y="2483155"/>
                  </a:lnTo>
                  <a:lnTo>
                    <a:pt x="1288801" y="2481225"/>
                  </a:lnTo>
                  <a:lnTo>
                    <a:pt x="1292284" y="2479297"/>
                  </a:lnTo>
                  <a:lnTo>
                    <a:pt x="1295767" y="2479549"/>
                  </a:lnTo>
                  <a:lnTo>
                    <a:pt x="1299251" y="2477630"/>
                  </a:lnTo>
                  <a:lnTo>
                    <a:pt x="1302734" y="2475714"/>
                  </a:lnTo>
                  <a:lnTo>
                    <a:pt x="1306217" y="2473800"/>
                  </a:lnTo>
                  <a:lnTo>
                    <a:pt x="1309700" y="2471890"/>
                  </a:lnTo>
                  <a:lnTo>
                    <a:pt x="1313184" y="2469983"/>
                  </a:lnTo>
                  <a:lnTo>
                    <a:pt x="1316667" y="2470260"/>
                  </a:lnTo>
                  <a:lnTo>
                    <a:pt x="1320150" y="2468361"/>
                  </a:lnTo>
                  <a:lnTo>
                    <a:pt x="1323633" y="2475118"/>
                  </a:lnTo>
                  <a:lnTo>
                    <a:pt x="1327117" y="2473234"/>
                  </a:lnTo>
                  <a:lnTo>
                    <a:pt x="1330600" y="2471353"/>
                  </a:lnTo>
                  <a:lnTo>
                    <a:pt x="1334083" y="2471622"/>
                  </a:lnTo>
                  <a:lnTo>
                    <a:pt x="1337566" y="2469750"/>
                  </a:lnTo>
                  <a:lnTo>
                    <a:pt x="1341050" y="2467880"/>
                  </a:lnTo>
                  <a:lnTo>
                    <a:pt x="1344533" y="2474539"/>
                  </a:lnTo>
                  <a:lnTo>
                    <a:pt x="1348016" y="2472684"/>
                  </a:lnTo>
                  <a:lnTo>
                    <a:pt x="1351499" y="2470832"/>
                  </a:lnTo>
                  <a:lnTo>
                    <a:pt x="1354983" y="2473206"/>
                  </a:lnTo>
                  <a:lnTo>
                    <a:pt x="1358466" y="2471364"/>
                  </a:lnTo>
                  <a:lnTo>
                    <a:pt x="1361949" y="2469525"/>
                  </a:lnTo>
                  <a:lnTo>
                    <a:pt x="1365432" y="2467688"/>
                  </a:lnTo>
                  <a:lnTo>
                    <a:pt x="1368916" y="2465854"/>
                  </a:lnTo>
                  <a:lnTo>
                    <a:pt x="1372399" y="2466132"/>
                  </a:lnTo>
                  <a:lnTo>
                    <a:pt x="1375882" y="2464306"/>
                  </a:lnTo>
                  <a:lnTo>
                    <a:pt x="1379365" y="2462482"/>
                  </a:lnTo>
                  <a:lnTo>
                    <a:pt x="1382849" y="2466959"/>
                  </a:lnTo>
                  <a:lnTo>
                    <a:pt x="1386332" y="2465147"/>
                  </a:lnTo>
                  <a:lnTo>
                    <a:pt x="1389815" y="2463338"/>
                  </a:lnTo>
                  <a:lnTo>
                    <a:pt x="1393298" y="2467772"/>
                  </a:lnTo>
                  <a:lnTo>
                    <a:pt x="1396782" y="2465975"/>
                  </a:lnTo>
                  <a:lnTo>
                    <a:pt x="1400265" y="2464180"/>
                  </a:lnTo>
                  <a:lnTo>
                    <a:pt x="1403748" y="2470616"/>
                  </a:lnTo>
                  <a:lnTo>
                    <a:pt x="1407231" y="2468835"/>
                  </a:lnTo>
                  <a:lnTo>
                    <a:pt x="1410715" y="2467057"/>
                  </a:lnTo>
                  <a:lnTo>
                    <a:pt x="1414198" y="2469358"/>
                  </a:lnTo>
                  <a:lnTo>
                    <a:pt x="1417681" y="2467589"/>
                  </a:lnTo>
                  <a:lnTo>
                    <a:pt x="1421164" y="2469876"/>
                  </a:lnTo>
                  <a:lnTo>
                    <a:pt x="1424648" y="2468116"/>
                  </a:lnTo>
                  <a:lnTo>
                    <a:pt x="1428131" y="2466358"/>
                  </a:lnTo>
                  <a:lnTo>
                    <a:pt x="1431614" y="2468637"/>
                  </a:lnTo>
                  <a:lnTo>
                    <a:pt x="1435097" y="2466888"/>
                  </a:lnTo>
                  <a:lnTo>
                    <a:pt x="1438580" y="2465142"/>
                  </a:lnTo>
                  <a:lnTo>
                    <a:pt x="1442064" y="2471395"/>
                  </a:lnTo>
                  <a:lnTo>
                    <a:pt x="1445547" y="2469662"/>
                  </a:lnTo>
                  <a:lnTo>
                    <a:pt x="1449030" y="2467931"/>
                  </a:lnTo>
                  <a:lnTo>
                    <a:pt x="1452513" y="2478000"/>
                  </a:lnTo>
                  <a:lnTo>
                    <a:pt x="1455997" y="2476286"/>
                  </a:lnTo>
                  <a:lnTo>
                    <a:pt x="1459480" y="2491800"/>
                  </a:lnTo>
                  <a:lnTo>
                    <a:pt x="1462963" y="2490109"/>
                  </a:lnTo>
                  <a:lnTo>
                    <a:pt x="1466446" y="2488420"/>
                  </a:lnTo>
                  <a:lnTo>
                    <a:pt x="1469930" y="2490493"/>
                  </a:lnTo>
                  <a:lnTo>
                    <a:pt x="1473413" y="2488812"/>
                  </a:lnTo>
                  <a:lnTo>
                    <a:pt x="1476896" y="2487133"/>
                  </a:lnTo>
                  <a:lnTo>
                    <a:pt x="1480379" y="2485457"/>
                  </a:lnTo>
                  <a:lnTo>
                    <a:pt x="1483863" y="2483783"/>
                  </a:lnTo>
                  <a:lnTo>
                    <a:pt x="1487346" y="2482111"/>
                  </a:lnTo>
                  <a:lnTo>
                    <a:pt x="1490829" y="2489774"/>
                  </a:lnTo>
                  <a:lnTo>
                    <a:pt x="1494312" y="2488116"/>
                  </a:lnTo>
                  <a:lnTo>
                    <a:pt x="1497796" y="2486461"/>
                  </a:lnTo>
                  <a:lnTo>
                    <a:pt x="1501279" y="2484807"/>
                  </a:lnTo>
                  <a:lnTo>
                    <a:pt x="1504762" y="2483155"/>
                  </a:lnTo>
                  <a:lnTo>
                    <a:pt x="1508245" y="2487051"/>
                  </a:lnTo>
                  <a:lnTo>
                    <a:pt x="1511729" y="2485409"/>
                  </a:lnTo>
                  <a:lnTo>
                    <a:pt x="1515212" y="2483770"/>
                  </a:lnTo>
                  <a:lnTo>
                    <a:pt x="1518695" y="2483972"/>
                  </a:lnTo>
                  <a:lnTo>
                    <a:pt x="1522178" y="2482339"/>
                  </a:lnTo>
                  <a:lnTo>
                    <a:pt x="1525662" y="2480708"/>
                  </a:lnTo>
                  <a:lnTo>
                    <a:pt x="1529145" y="2486393"/>
                  </a:lnTo>
                  <a:lnTo>
                    <a:pt x="1532628" y="2484773"/>
                  </a:lnTo>
                  <a:lnTo>
                    <a:pt x="1536111" y="2483155"/>
                  </a:lnTo>
                  <a:lnTo>
                    <a:pt x="1539595" y="2481540"/>
                  </a:lnTo>
                  <a:lnTo>
                    <a:pt x="1543078" y="2479926"/>
                  </a:lnTo>
                  <a:lnTo>
                    <a:pt x="1546561" y="2478315"/>
                  </a:lnTo>
                  <a:lnTo>
                    <a:pt x="1550044" y="2478528"/>
                  </a:lnTo>
                  <a:lnTo>
                    <a:pt x="1553528" y="2476922"/>
                  </a:lnTo>
                  <a:lnTo>
                    <a:pt x="1557011" y="2477138"/>
                  </a:lnTo>
                  <a:lnTo>
                    <a:pt x="1560494" y="2475539"/>
                  </a:lnTo>
                  <a:lnTo>
                    <a:pt x="1563977" y="2473941"/>
                  </a:lnTo>
                  <a:lnTo>
                    <a:pt x="1567461" y="2484935"/>
                  </a:lnTo>
                  <a:lnTo>
                    <a:pt x="1570944" y="2483353"/>
                  </a:lnTo>
                  <a:lnTo>
                    <a:pt x="1574427" y="2481773"/>
                  </a:lnTo>
                  <a:lnTo>
                    <a:pt x="1577910" y="2492510"/>
                  </a:lnTo>
                  <a:lnTo>
                    <a:pt x="1581394" y="2490946"/>
                  </a:lnTo>
                  <a:lnTo>
                    <a:pt x="1584877" y="2489384"/>
                  </a:lnTo>
                  <a:lnTo>
                    <a:pt x="1588360" y="2498171"/>
                  </a:lnTo>
                  <a:lnTo>
                    <a:pt x="1591843" y="2496622"/>
                  </a:lnTo>
                  <a:lnTo>
                    <a:pt x="1595327" y="2495076"/>
                  </a:lnTo>
                  <a:lnTo>
                    <a:pt x="1598810" y="2505367"/>
                  </a:lnTo>
                  <a:lnTo>
                    <a:pt x="1602293" y="2503836"/>
                  </a:lnTo>
                  <a:lnTo>
                    <a:pt x="1605776" y="2502306"/>
                  </a:lnTo>
                  <a:lnTo>
                    <a:pt x="1609260" y="2500779"/>
                  </a:lnTo>
                  <a:lnTo>
                    <a:pt x="1612743" y="2499253"/>
                  </a:lnTo>
                  <a:lnTo>
                    <a:pt x="1616226" y="2507699"/>
                  </a:lnTo>
                  <a:lnTo>
                    <a:pt x="1619709" y="2506186"/>
                  </a:lnTo>
                  <a:lnTo>
                    <a:pt x="1623193" y="2504675"/>
                  </a:lnTo>
                  <a:lnTo>
                    <a:pt x="1626676" y="2509720"/>
                  </a:lnTo>
                  <a:lnTo>
                    <a:pt x="1630159" y="2508219"/>
                  </a:lnTo>
                  <a:lnTo>
                    <a:pt x="1633642" y="2506719"/>
                  </a:lnTo>
                  <a:lnTo>
                    <a:pt x="1637126" y="2505222"/>
                  </a:lnTo>
                  <a:lnTo>
                    <a:pt x="1640609" y="2503726"/>
                  </a:lnTo>
                  <a:lnTo>
                    <a:pt x="1644092" y="2502232"/>
                  </a:lnTo>
                  <a:lnTo>
                    <a:pt x="1647575" y="2500740"/>
                  </a:lnTo>
                  <a:lnTo>
                    <a:pt x="1651059" y="2499249"/>
                  </a:lnTo>
                  <a:lnTo>
                    <a:pt x="1654542" y="2499398"/>
                  </a:lnTo>
                  <a:lnTo>
                    <a:pt x="1658025" y="2497912"/>
                  </a:lnTo>
                  <a:lnTo>
                    <a:pt x="1661508" y="2496429"/>
                  </a:lnTo>
                  <a:lnTo>
                    <a:pt x="1664992" y="2494947"/>
                  </a:lnTo>
                  <a:lnTo>
                    <a:pt x="1668475" y="2493467"/>
                  </a:lnTo>
                  <a:lnTo>
                    <a:pt x="1671958" y="2491989"/>
                  </a:lnTo>
                  <a:lnTo>
                    <a:pt x="1675441" y="2490512"/>
                  </a:lnTo>
                  <a:lnTo>
                    <a:pt x="1678925" y="2489037"/>
                  </a:lnTo>
                  <a:lnTo>
                    <a:pt x="1682408" y="2487564"/>
                  </a:lnTo>
                  <a:lnTo>
                    <a:pt x="1685891" y="2489377"/>
                  </a:lnTo>
                  <a:lnTo>
                    <a:pt x="1689374" y="2487910"/>
                  </a:lnTo>
                  <a:lnTo>
                    <a:pt x="1692858" y="2486445"/>
                  </a:lnTo>
                  <a:lnTo>
                    <a:pt x="1696341" y="2491503"/>
                  </a:lnTo>
                  <a:lnTo>
                    <a:pt x="1699824" y="2490047"/>
                  </a:lnTo>
                  <a:lnTo>
                    <a:pt x="1703307" y="2490213"/>
                  </a:lnTo>
                  <a:lnTo>
                    <a:pt x="1706791" y="2488762"/>
                  </a:lnTo>
                  <a:lnTo>
                    <a:pt x="1710274" y="2487313"/>
                  </a:lnTo>
                  <a:lnTo>
                    <a:pt x="1713757" y="2485865"/>
                  </a:lnTo>
                  <a:lnTo>
                    <a:pt x="1717240" y="2484419"/>
                  </a:lnTo>
                  <a:lnTo>
                    <a:pt x="1720723" y="2482975"/>
                  </a:lnTo>
                  <a:lnTo>
                    <a:pt x="1724207" y="2481532"/>
                  </a:lnTo>
                  <a:lnTo>
                    <a:pt x="1727690" y="2480092"/>
                  </a:lnTo>
                  <a:lnTo>
                    <a:pt x="1731173" y="2478652"/>
                  </a:lnTo>
                  <a:lnTo>
                    <a:pt x="1734656" y="2478842"/>
                  </a:lnTo>
                  <a:lnTo>
                    <a:pt x="1738140" y="2477408"/>
                  </a:lnTo>
                  <a:lnTo>
                    <a:pt x="1741623" y="2475975"/>
                  </a:lnTo>
                  <a:lnTo>
                    <a:pt x="1745106" y="2474544"/>
                  </a:lnTo>
                  <a:lnTo>
                    <a:pt x="1748589" y="2473114"/>
                  </a:lnTo>
                  <a:lnTo>
                    <a:pt x="1752073" y="2481381"/>
                  </a:lnTo>
                  <a:lnTo>
                    <a:pt x="1755556" y="2479962"/>
                  </a:lnTo>
                  <a:lnTo>
                    <a:pt x="1759039" y="2478546"/>
                  </a:lnTo>
                  <a:lnTo>
                    <a:pt x="1762522" y="2477131"/>
                  </a:lnTo>
                  <a:lnTo>
                    <a:pt x="1766006" y="2475718"/>
                  </a:lnTo>
                  <a:lnTo>
                    <a:pt x="1769489" y="2474306"/>
                  </a:lnTo>
                  <a:lnTo>
                    <a:pt x="1772972" y="2484030"/>
                  </a:lnTo>
                  <a:lnTo>
                    <a:pt x="1776455" y="2482631"/>
                  </a:lnTo>
                  <a:lnTo>
                    <a:pt x="1779939" y="2481233"/>
                  </a:lnTo>
                  <a:lnTo>
                    <a:pt x="1783422" y="2486106"/>
                  </a:lnTo>
                  <a:lnTo>
                    <a:pt x="1786905" y="2484716"/>
                  </a:lnTo>
                  <a:lnTo>
                    <a:pt x="1790388" y="2484886"/>
                  </a:lnTo>
                  <a:lnTo>
                    <a:pt x="1793872" y="2483501"/>
                  </a:lnTo>
                  <a:lnTo>
                    <a:pt x="1797355" y="2482118"/>
                  </a:lnTo>
                  <a:lnTo>
                    <a:pt x="1800838" y="2482293"/>
                  </a:lnTo>
                  <a:lnTo>
                    <a:pt x="1804321" y="2480914"/>
                  </a:lnTo>
                  <a:lnTo>
                    <a:pt x="1807805" y="2479536"/>
                  </a:lnTo>
                  <a:lnTo>
                    <a:pt x="1811288" y="2481267"/>
                  </a:lnTo>
                  <a:lnTo>
                    <a:pt x="1814771" y="2479895"/>
                  </a:lnTo>
                  <a:lnTo>
                    <a:pt x="1818254" y="2478524"/>
                  </a:lnTo>
                  <a:lnTo>
                    <a:pt x="1821738" y="2481790"/>
                  </a:lnTo>
                  <a:lnTo>
                    <a:pt x="1825221" y="2480427"/>
                  </a:lnTo>
                  <a:lnTo>
                    <a:pt x="1828704" y="2479065"/>
                  </a:lnTo>
                  <a:lnTo>
                    <a:pt x="1832187" y="2477704"/>
                  </a:lnTo>
                  <a:lnTo>
                    <a:pt x="1835671" y="2476345"/>
                  </a:lnTo>
                  <a:lnTo>
                    <a:pt x="1839154" y="2474988"/>
                  </a:lnTo>
                  <a:lnTo>
                    <a:pt x="1842637" y="2473631"/>
                  </a:lnTo>
                  <a:lnTo>
                    <a:pt x="1846120" y="2472277"/>
                  </a:lnTo>
                  <a:lnTo>
                    <a:pt x="1849604" y="2474010"/>
                  </a:lnTo>
                  <a:lnTo>
                    <a:pt x="1853087" y="2472660"/>
                  </a:lnTo>
                  <a:lnTo>
                    <a:pt x="1856570" y="2471313"/>
                  </a:lnTo>
                  <a:lnTo>
                    <a:pt x="1860053" y="2469966"/>
                  </a:lnTo>
                  <a:lnTo>
                    <a:pt x="1863537" y="2468622"/>
                  </a:lnTo>
                  <a:lnTo>
                    <a:pt x="1867020" y="2467278"/>
                  </a:lnTo>
                  <a:lnTo>
                    <a:pt x="1870503" y="2465936"/>
                  </a:lnTo>
                  <a:lnTo>
                    <a:pt x="1873986" y="2464596"/>
                  </a:lnTo>
                  <a:lnTo>
                    <a:pt x="1877470" y="2463257"/>
                  </a:lnTo>
                  <a:lnTo>
                    <a:pt x="1880953" y="2461919"/>
                  </a:lnTo>
                  <a:lnTo>
                    <a:pt x="1884436" y="2460583"/>
                  </a:lnTo>
                  <a:lnTo>
                    <a:pt x="1887919" y="2460798"/>
                  </a:lnTo>
                  <a:lnTo>
                    <a:pt x="1891403" y="2459466"/>
                  </a:lnTo>
                  <a:lnTo>
                    <a:pt x="1894886" y="2458135"/>
                  </a:lnTo>
                  <a:lnTo>
                    <a:pt x="1898369" y="2456806"/>
                  </a:lnTo>
                  <a:lnTo>
                    <a:pt x="1901852" y="2455479"/>
                  </a:lnTo>
                  <a:lnTo>
                    <a:pt x="1905336" y="2454152"/>
                  </a:lnTo>
                  <a:lnTo>
                    <a:pt x="1908819" y="2452828"/>
                  </a:lnTo>
                  <a:lnTo>
                    <a:pt x="1912302" y="2451504"/>
                  </a:lnTo>
                  <a:lnTo>
                    <a:pt x="1915785" y="2450182"/>
                  </a:lnTo>
                  <a:lnTo>
                    <a:pt x="1919269" y="2461171"/>
                  </a:lnTo>
                  <a:lnTo>
                    <a:pt x="1922752" y="2459861"/>
                  </a:lnTo>
                  <a:lnTo>
                    <a:pt x="1926235" y="2458553"/>
                  </a:lnTo>
                  <a:lnTo>
                    <a:pt x="1929718" y="2470778"/>
                  </a:lnTo>
                  <a:lnTo>
                    <a:pt x="1933202" y="2469483"/>
                  </a:lnTo>
                  <a:lnTo>
                    <a:pt x="1936685" y="2469672"/>
                  </a:lnTo>
                  <a:lnTo>
                    <a:pt x="1940168" y="2468381"/>
                  </a:lnTo>
                  <a:lnTo>
                    <a:pt x="1943651" y="2467090"/>
                  </a:lnTo>
                  <a:lnTo>
                    <a:pt x="1947135" y="2468762"/>
                  </a:lnTo>
                  <a:lnTo>
                    <a:pt x="1950618" y="2467477"/>
                  </a:lnTo>
                  <a:lnTo>
                    <a:pt x="1954101" y="2466193"/>
                  </a:lnTo>
                  <a:lnTo>
                    <a:pt x="1957584" y="2464910"/>
                  </a:lnTo>
                  <a:lnTo>
                    <a:pt x="1961068" y="2463628"/>
                  </a:lnTo>
                  <a:lnTo>
                    <a:pt x="1964551" y="2462348"/>
                  </a:lnTo>
                  <a:lnTo>
                    <a:pt x="1968034" y="2466967"/>
                  </a:lnTo>
                  <a:lnTo>
                    <a:pt x="1971517" y="2465693"/>
                  </a:lnTo>
                  <a:lnTo>
                    <a:pt x="1975001" y="2464421"/>
                  </a:lnTo>
                  <a:lnTo>
                    <a:pt x="1978484" y="2466081"/>
                  </a:lnTo>
                  <a:lnTo>
                    <a:pt x="1981967" y="2464813"/>
                  </a:lnTo>
                  <a:lnTo>
                    <a:pt x="1985450" y="2467917"/>
                  </a:lnTo>
                  <a:lnTo>
                    <a:pt x="1988934" y="2466656"/>
                  </a:lnTo>
                  <a:lnTo>
                    <a:pt x="1992417" y="2465396"/>
                  </a:lnTo>
                  <a:lnTo>
                    <a:pt x="1995900" y="2468479"/>
                  </a:lnTo>
                  <a:lnTo>
                    <a:pt x="1999383" y="2467224"/>
                  </a:lnTo>
                  <a:lnTo>
                    <a:pt x="2002867" y="2465971"/>
                  </a:lnTo>
                  <a:lnTo>
                    <a:pt x="2006350" y="2467600"/>
                  </a:lnTo>
                  <a:lnTo>
                    <a:pt x="2009833" y="2466351"/>
                  </a:lnTo>
                  <a:lnTo>
                    <a:pt x="2013316" y="2465104"/>
                  </a:lnTo>
                  <a:lnTo>
                    <a:pt x="2016799" y="2469583"/>
                  </a:lnTo>
                  <a:lnTo>
                    <a:pt x="2020283" y="2468342"/>
                  </a:lnTo>
                  <a:lnTo>
                    <a:pt x="2023766" y="2467103"/>
                  </a:lnTo>
                  <a:lnTo>
                    <a:pt x="2027249" y="2475751"/>
                  </a:lnTo>
                  <a:lnTo>
                    <a:pt x="2030732" y="2474521"/>
                  </a:lnTo>
                  <a:lnTo>
                    <a:pt x="2034216" y="2491178"/>
                  </a:lnTo>
                  <a:lnTo>
                    <a:pt x="2037699" y="2489964"/>
                  </a:lnTo>
                  <a:lnTo>
                    <a:pt x="2041182" y="2488751"/>
                  </a:lnTo>
                  <a:lnTo>
                    <a:pt x="2044665" y="2508748"/>
                  </a:lnTo>
                  <a:lnTo>
                    <a:pt x="2048149" y="2507553"/>
                  </a:lnTo>
                  <a:lnTo>
                    <a:pt x="2051632" y="2506359"/>
                  </a:lnTo>
                  <a:lnTo>
                    <a:pt x="2055115" y="2515459"/>
                  </a:lnTo>
                  <a:lnTo>
                    <a:pt x="2058598" y="2514275"/>
                  </a:lnTo>
                  <a:lnTo>
                    <a:pt x="2062082" y="2513092"/>
                  </a:lnTo>
                  <a:lnTo>
                    <a:pt x="2065565" y="2511910"/>
                  </a:lnTo>
                  <a:lnTo>
                    <a:pt x="2069048" y="2510730"/>
                  </a:lnTo>
                  <a:lnTo>
                    <a:pt x="2072531" y="2510826"/>
                  </a:lnTo>
                  <a:lnTo>
                    <a:pt x="2076015" y="2509649"/>
                  </a:lnTo>
                  <a:lnTo>
                    <a:pt x="2079498" y="2508472"/>
                  </a:lnTo>
                  <a:lnTo>
                    <a:pt x="2082981" y="2511114"/>
                  </a:lnTo>
                  <a:lnTo>
                    <a:pt x="2086464" y="2509942"/>
                  </a:lnTo>
                  <a:lnTo>
                    <a:pt x="2089948" y="2508772"/>
                  </a:lnTo>
                  <a:lnTo>
                    <a:pt x="2093431" y="2520141"/>
                  </a:lnTo>
                  <a:lnTo>
                    <a:pt x="2096914" y="2518982"/>
                  </a:lnTo>
                  <a:lnTo>
                    <a:pt x="2100397" y="2517824"/>
                  </a:lnTo>
                  <a:lnTo>
                    <a:pt x="2103881" y="2531327"/>
                  </a:lnTo>
                  <a:lnTo>
                    <a:pt x="2107364" y="2530182"/>
                  </a:lnTo>
                  <a:lnTo>
                    <a:pt x="2110847" y="2529038"/>
                  </a:lnTo>
                  <a:lnTo>
                    <a:pt x="2114330" y="2532694"/>
                  </a:lnTo>
                  <a:lnTo>
                    <a:pt x="2117814" y="2531556"/>
                  </a:lnTo>
                  <a:lnTo>
                    <a:pt x="2121297" y="2532804"/>
                  </a:lnTo>
                  <a:lnTo>
                    <a:pt x="2124780" y="2531670"/>
                  </a:lnTo>
                  <a:lnTo>
                    <a:pt x="2128263" y="2530536"/>
                  </a:lnTo>
                  <a:lnTo>
                    <a:pt x="2131747" y="2530595"/>
                  </a:lnTo>
                  <a:lnTo>
                    <a:pt x="2135230" y="2529464"/>
                  </a:lnTo>
                  <a:lnTo>
                    <a:pt x="2138713" y="2528335"/>
                  </a:lnTo>
                  <a:lnTo>
                    <a:pt x="2142196" y="2531950"/>
                  </a:lnTo>
                  <a:lnTo>
                    <a:pt x="2145680" y="2530826"/>
                  </a:lnTo>
                  <a:lnTo>
                    <a:pt x="2149163" y="2529703"/>
                  </a:lnTo>
                  <a:lnTo>
                    <a:pt x="2152646" y="2539108"/>
                  </a:lnTo>
                  <a:lnTo>
                    <a:pt x="2156129" y="2537995"/>
                  </a:lnTo>
                  <a:lnTo>
                    <a:pt x="2159613" y="2536883"/>
                  </a:lnTo>
                  <a:lnTo>
                    <a:pt x="2163096" y="2543817"/>
                  </a:lnTo>
                  <a:lnTo>
                    <a:pt x="2166579" y="2542713"/>
                  </a:lnTo>
                  <a:lnTo>
                    <a:pt x="2170062" y="2548408"/>
                  </a:lnTo>
                  <a:lnTo>
                    <a:pt x="2173546" y="2547311"/>
                  </a:lnTo>
                  <a:lnTo>
                    <a:pt x="2177029" y="2546214"/>
                  </a:lnTo>
                  <a:lnTo>
                    <a:pt x="2180512" y="2545119"/>
                  </a:lnTo>
                  <a:lnTo>
                    <a:pt x="2183995" y="2544024"/>
                  </a:lnTo>
                  <a:lnTo>
                    <a:pt x="2187479" y="2542931"/>
                  </a:lnTo>
                  <a:lnTo>
                    <a:pt x="2190962" y="2541838"/>
                  </a:lnTo>
                  <a:lnTo>
                    <a:pt x="2194445" y="2540746"/>
                  </a:lnTo>
                  <a:lnTo>
                    <a:pt x="2197928" y="2539656"/>
                  </a:lnTo>
                  <a:lnTo>
                    <a:pt x="2201412" y="2538566"/>
                  </a:lnTo>
                  <a:lnTo>
                    <a:pt x="2204895" y="2537477"/>
                  </a:lnTo>
                  <a:lnTo>
                    <a:pt x="2208378" y="2536389"/>
                  </a:lnTo>
                  <a:lnTo>
                    <a:pt x="2211861" y="2537566"/>
                  </a:lnTo>
                  <a:lnTo>
                    <a:pt x="2215345" y="2536482"/>
                  </a:lnTo>
                  <a:lnTo>
                    <a:pt x="2218828" y="2538779"/>
                  </a:lnTo>
                  <a:lnTo>
                    <a:pt x="2222311" y="2537699"/>
                  </a:lnTo>
                  <a:lnTo>
                    <a:pt x="2225794" y="2536620"/>
                  </a:lnTo>
                  <a:lnTo>
                    <a:pt x="2229278" y="2538905"/>
                  </a:lnTo>
                  <a:lnTo>
                    <a:pt x="2232761" y="2537830"/>
                  </a:lnTo>
                  <a:lnTo>
                    <a:pt x="2236244" y="2536756"/>
                  </a:lnTo>
                  <a:lnTo>
                    <a:pt x="2239727" y="2540141"/>
                  </a:lnTo>
                  <a:lnTo>
                    <a:pt x="2243211" y="2539072"/>
                  </a:lnTo>
                  <a:lnTo>
                    <a:pt x="2246694" y="2538004"/>
                  </a:lnTo>
                  <a:lnTo>
                    <a:pt x="2250177" y="2540260"/>
                  </a:lnTo>
                  <a:lnTo>
                    <a:pt x="2253660" y="2539195"/>
                  </a:lnTo>
                  <a:lnTo>
                    <a:pt x="2257144" y="2538132"/>
                  </a:lnTo>
                  <a:lnTo>
                    <a:pt x="2260627" y="2561846"/>
                  </a:lnTo>
                  <a:lnTo>
                    <a:pt x="2264110" y="2560802"/>
                  </a:lnTo>
                  <a:lnTo>
                    <a:pt x="2267593" y="2559760"/>
                  </a:lnTo>
                  <a:lnTo>
                    <a:pt x="2271077" y="2558717"/>
                  </a:lnTo>
                  <a:lnTo>
                    <a:pt x="2274560" y="2557676"/>
                  </a:lnTo>
                  <a:lnTo>
                    <a:pt x="2278043" y="2557688"/>
                  </a:lnTo>
                  <a:lnTo>
                    <a:pt x="2281526" y="2556649"/>
                  </a:lnTo>
                  <a:lnTo>
                    <a:pt x="2285010" y="2555611"/>
                  </a:lnTo>
                  <a:lnTo>
                    <a:pt x="2288493" y="2556674"/>
                  </a:lnTo>
                  <a:lnTo>
                    <a:pt x="2291976" y="2555640"/>
                  </a:lnTo>
                  <a:lnTo>
                    <a:pt x="2295459" y="2554606"/>
                  </a:lnTo>
                  <a:lnTo>
                    <a:pt x="2298942" y="2555668"/>
                  </a:lnTo>
                  <a:lnTo>
                    <a:pt x="2302426" y="2554638"/>
                  </a:lnTo>
                  <a:lnTo>
                    <a:pt x="2305909" y="2553608"/>
                  </a:lnTo>
                  <a:lnTo>
                    <a:pt x="2309392" y="2552579"/>
                  </a:lnTo>
                  <a:lnTo>
                    <a:pt x="2312875" y="2551550"/>
                  </a:lnTo>
                  <a:lnTo>
                    <a:pt x="2316359" y="2558841"/>
                  </a:lnTo>
                  <a:lnTo>
                    <a:pt x="2319842" y="2557820"/>
                  </a:lnTo>
                  <a:lnTo>
                    <a:pt x="2323325" y="2556800"/>
                  </a:lnTo>
                  <a:lnTo>
                    <a:pt x="2326808" y="2556812"/>
                  </a:lnTo>
                  <a:lnTo>
                    <a:pt x="2330292" y="2555795"/>
                  </a:lnTo>
                  <a:lnTo>
                    <a:pt x="2333775" y="2554778"/>
                  </a:lnTo>
                  <a:lnTo>
                    <a:pt x="2337258" y="2557874"/>
                  </a:lnTo>
                  <a:lnTo>
                    <a:pt x="2340741" y="2556861"/>
                  </a:lnTo>
                  <a:lnTo>
                    <a:pt x="2344225" y="2555850"/>
                  </a:lnTo>
                  <a:lnTo>
                    <a:pt x="2347708" y="2555864"/>
                  </a:lnTo>
                  <a:lnTo>
                    <a:pt x="2351191" y="2554854"/>
                  </a:lnTo>
                  <a:lnTo>
                    <a:pt x="2354674" y="2555891"/>
                  </a:lnTo>
                  <a:lnTo>
                    <a:pt x="2358158" y="2554885"/>
                  </a:lnTo>
                  <a:lnTo>
                    <a:pt x="2361641" y="2553879"/>
                  </a:lnTo>
                  <a:lnTo>
                    <a:pt x="2365124" y="2563986"/>
                  </a:lnTo>
                  <a:lnTo>
                    <a:pt x="2368607" y="2562989"/>
                  </a:lnTo>
                  <a:lnTo>
                    <a:pt x="2372091" y="2561994"/>
                  </a:lnTo>
                  <a:lnTo>
                    <a:pt x="2375574" y="2567947"/>
                  </a:lnTo>
                  <a:lnTo>
                    <a:pt x="2379057" y="2566958"/>
                  </a:lnTo>
                  <a:lnTo>
                    <a:pt x="2382540" y="2565970"/>
                  </a:lnTo>
                  <a:lnTo>
                    <a:pt x="2386024" y="2566953"/>
                  </a:lnTo>
                  <a:lnTo>
                    <a:pt x="2389507" y="2565967"/>
                  </a:lnTo>
                  <a:lnTo>
                    <a:pt x="2392990" y="2564983"/>
                  </a:lnTo>
                  <a:lnTo>
                    <a:pt x="2396473" y="2569871"/>
                  </a:lnTo>
                  <a:lnTo>
                    <a:pt x="2399957" y="2568891"/>
                  </a:lnTo>
                  <a:lnTo>
                    <a:pt x="2403440" y="2567913"/>
                  </a:lnTo>
                  <a:lnTo>
                    <a:pt x="2406923" y="2566936"/>
                  </a:lnTo>
                  <a:lnTo>
                    <a:pt x="2410406" y="2565959"/>
                  </a:lnTo>
                  <a:lnTo>
                    <a:pt x="2413890" y="2565957"/>
                  </a:lnTo>
                  <a:lnTo>
                    <a:pt x="2417373" y="2564983"/>
                  </a:lnTo>
                  <a:lnTo>
                    <a:pt x="2420856" y="2564009"/>
                  </a:lnTo>
                  <a:lnTo>
                    <a:pt x="2424339" y="2563035"/>
                  </a:lnTo>
                  <a:lnTo>
                    <a:pt x="2427823" y="2562063"/>
                  </a:lnTo>
                  <a:lnTo>
                    <a:pt x="2431306" y="2561091"/>
                  </a:lnTo>
                  <a:lnTo>
                    <a:pt x="2434789" y="2560120"/>
                  </a:lnTo>
                  <a:lnTo>
                    <a:pt x="2438272" y="2559150"/>
                  </a:lnTo>
                  <a:lnTo>
                    <a:pt x="2441756" y="2558180"/>
                  </a:lnTo>
                  <a:lnTo>
                    <a:pt x="2445239" y="2561113"/>
                  </a:lnTo>
                  <a:lnTo>
                    <a:pt x="2448722" y="2560148"/>
                  </a:lnTo>
                  <a:lnTo>
                    <a:pt x="2452205" y="2559183"/>
                  </a:lnTo>
                  <a:lnTo>
                    <a:pt x="2455689" y="2558219"/>
                  </a:lnTo>
                  <a:lnTo>
                    <a:pt x="2459172" y="2557256"/>
                  </a:lnTo>
                  <a:lnTo>
                    <a:pt x="2462655" y="2557267"/>
                  </a:lnTo>
                  <a:lnTo>
                    <a:pt x="2466138" y="2556306"/>
                  </a:lnTo>
                  <a:lnTo>
                    <a:pt x="2469622" y="2555345"/>
                  </a:lnTo>
                  <a:lnTo>
                    <a:pt x="2473105" y="2556330"/>
                  </a:lnTo>
                  <a:lnTo>
                    <a:pt x="2476588" y="2555373"/>
                  </a:lnTo>
                  <a:lnTo>
                    <a:pt x="2480071" y="2554416"/>
                  </a:lnTo>
                  <a:lnTo>
                    <a:pt x="2483555" y="2554431"/>
                  </a:lnTo>
                  <a:lnTo>
                    <a:pt x="2487038" y="2553476"/>
                  </a:lnTo>
                  <a:lnTo>
                    <a:pt x="2490521" y="2552521"/>
                  </a:lnTo>
                  <a:lnTo>
                    <a:pt x="2494004" y="2552539"/>
                  </a:lnTo>
                  <a:lnTo>
                    <a:pt x="2497488" y="2551587"/>
                  </a:lnTo>
                  <a:lnTo>
                    <a:pt x="2500971" y="2555467"/>
                  </a:lnTo>
                  <a:lnTo>
                    <a:pt x="2504454" y="2554520"/>
                  </a:lnTo>
                  <a:lnTo>
                    <a:pt x="2507937" y="2553573"/>
                  </a:lnTo>
                  <a:lnTo>
                    <a:pt x="2511421" y="2555507"/>
                  </a:lnTo>
                  <a:lnTo>
                    <a:pt x="2514904" y="2554564"/>
                  </a:lnTo>
                  <a:lnTo>
                    <a:pt x="2518387" y="2553621"/>
                  </a:lnTo>
                  <a:lnTo>
                    <a:pt x="2521870" y="2557450"/>
                  </a:lnTo>
                  <a:lnTo>
                    <a:pt x="2525354" y="2556511"/>
                  </a:lnTo>
                  <a:lnTo>
                    <a:pt x="2528837" y="2555573"/>
                  </a:lnTo>
                  <a:lnTo>
                    <a:pt x="2532320" y="2555586"/>
                  </a:lnTo>
                  <a:lnTo>
                    <a:pt x="2535803" y="2554650"/>
                  </a:lnTo>
                  <a:lnTo>
                    <a:pt x="2539287" y="2553715"/>
                  </a:lnTo>
                  <a:lnTo>
                    <a:pt x="2542770" y="2555625"/>
                  </a:lnTo>
                  <a:lnTo>
                    <a:pt x="2546253" y="2554693"/>
                  </a:lnTo>
                  <a:lnTo>
                    <a:pt x="2549736" y="2556593"/>
                  </a:lnTo>
                  <a:lnTo>
                    <a:pt x="2553220" y="2555664"/>
                  </a:lnTo>
                  <a:lnTo>
                    <a:pt x="2556703" y="2554736"/>
                  </a:lnTo>
                  <a:lnTo>
                    <a:pt x="2560186" y="2564062"/>
                  </a:lnTo>
                  <a:lnTo>
                    <a:pt x="2563669" y="2563141"/>
                  </a:lnTo>
                  <a:lnTo>
                    <a:pt x="2567153" y="2562222"/>
                  </a:lnTo>
                  <a:lnTo>
                    <a:pt x="2570636" y="2571352"/>
                  </a:lnTo>
                  <a:lnTo>
                    <a:pt x="2574119" y="2570440"/>
                  </a:lnTo>
                  <a:lnTo>
                    <a:pt x="2577602" y="2569529"/>
                  </a:lnTo>
                  <a:lnTo>
                    <a:pt x="2581085" y="2576694"/>
                  </a:lnTo>
                  <a:lnTo>
                    <a:pt x="2584569" y="2575789"/>
                  </a:lnTo>
                  <a:lnTo>
                    <a:pt x="2588052" y="2574885"/>
                  </a:lnTo>
                  <a:lnTo>
                    <a:pt x="2591535" y="2573982"/>
                  </a:lnTo>
                  <a:lnTo>
                    <a:pt x="2595018" y="2573079"/>
                  </a:lnTo>
                  <a:lnTo>
                    <a:pt x="2598502" y="2573068"/>
                  </a:lnTo>
                  <a:lnTo>
                    <a:pt x="2601985" y="2572168"/>
                  </a:lnTo>
                  <a:lnTo>
                    <a:pt x="2605468" y="2571267"/>
                  </a:lnTo>
                  <a:lnTo>
                    <a:pt x="2608951" y="2573036"/>
                  </a:lnTo>
                  <a:lnTo>
                    <a:pt x="2612435" y="2572139"/>
                  </a:lnTo>
                  <a:lnTo>
                    <a:pt x="2615918" y="2571242"/>
                  </a:lnTo>
                  <a:lnTo>
                    <a:pt x="2619401" y="2580888"/>
                  </a:lnTo>
                  <a:lnTo>
                    <a:pt x="2622884" y="2579999"/>
                  </a:lnTo>
                  <a:lnTo>
                    <a:pt x="2626368" y="2579111"/>
                  </a:lnTo>
                  <a:lnTo>
                    <a:pt x="2629851" y="2579092"/>
                  </a:lnTo>
                  <a:lnTo>
                    <a:pt x="2633334" y="2578206"/>
                  </a:lnTo>
                  <a:lnTo>
                    <a:pt x="2636817" y="2577320"/>
                  </a:lnTo>
                  <a:lnTo>
                    <a:pt x="2640301" y="2576435"/>
                  </a:lnTo>
                  <a:lnTo>
                    <a:pt x="2643784" y="2575550"/>
                  </a:lnTo>
                  <a:lnTo>
                    <a:pt x="2647267" y="2577272"/>
                  </a:lnTo>
                  <a:lnTo>
                    <a:pt x="2650750" y="2576390"/>
                  </a:lnTo>
                  <a:lnTo>
                    <a:pt x="2654234" y="2575509"/>
                  </a:lnTo>
                  <a:lnTo>
                    <a:pt x="2657717" y="2574629"/>
                  </a:lnTo>
                  <a:lnTo>
                    <a:pt x="2661200" y="2573749"/>
                  </a:lnTo>
                  <a:lnTo>
                    <a:pt x="2664683" y="2572869"/>
                  </a:lnTo>
                  <a:lnTo>
                    <a:pt x="2668167" y="2574591"/>
                  </a:lnTo>
                  <a:lnTo>
                    <a:pt x="2671650" y="2573715"/>
                  </a:lnTo>
                  <a:lnTo>
                    <a:pt x="2675133" y="2572839"/>
                  </a:lnTo>
                  <a:lnTo>
                    <a:pt x="2678616" y="2571964"/>
                  </a:lnTo>
                  <a:lnTo>
                    <a:pt x="2682100" y="2571089"/>
                  </a:lnTo>
                  <a:lnTo>
                    <a:pt x="2685583" y="2571081"/>
                  </a:lnTo>
                  <a:lnTo>
                    <a:pt x="2689066" y="2570208"/>
                  </a:lnTo>
                  <a:lnTo>
                    <a:pt x="2692549" y="2569336"/>
                  </a:lnTo>
                  <a:lnTo>
                    <a:pt x="2696033" y="2569330"/>
                  </a:lnTo>
                  <a:lnTo>
                    <a:pt x="2699516" y="2568459"/>
                  </a:lnTo>
                  <a:lnTo>
                    <a:pt x="2702999" y="2567589"/>
                  </a:lnTo>
                  <a:lnTo>
                    <a:pt x="2706482" y="2571177"/>
                  </a:lnTo>
                  <a:lnTo>
                    <a:pt x="2709966" y="2570618"/>
                  </a:lnTo>
                  <a:lnTo>
                    <a:pt x="2713449" y="2570060"/>
                  </a:lnTo>
                  <a:lnTo>
                    <a:pt x="2716932" y="2570155"/>
                  </a:lnTo>
                  <a:lnTo>
                    <a:pt x="2720415" y="2569291"/>
                  </a:lnTo>
                  <a:lnTo>
                    <a:pt x="2723899" y="2568428"/>
                  </a:lnTo>
                  <a:lnTo>
                    <a:pt x="2727382" y="2576074"/>
                  </a:lnTo>
                  <a:lnTo>
                    <a:pt x="2730865" y="2575217"/>
                  </a:lnTo>
                  <a:lnTo>
                    <a:pt x="2734348" y="2576046"/>
                  </a:lnTo>
                  <a:lnTo>
                    <a:pt x="2737832" y="2575191"/>
                  </a:lnTo>
                  <a:lnTo>
                    <a:pt x="2741315" y="2574337"/>
                  </a:lnTo>
                  <a:lnTo>
                    <a:pt x="2744798" y="2576004"/>
                  </a:lnTo>
                  <a:lnTo>
                    <a:pt x="2748281" y="2575153"/>
                  </a:lnTo>
                  <a:lnTo>
                    <a:pt x="2751765" y="2574302"/>
                  </a:lnTo>
                  <a:lnTo>
                    <a:pt x="2755248" y="2573452"/>
                  </a:lnTo>
                  <a:lnTo>
                    <a:pt x="2758731" y="2572603"/>
                  </a:lnTo>
                  <a:lnTo>
                    <a:pt x="2762214" y="2571754"/>
                  </a:lnTo>
                  <a:lnTo>
                    <a:pt x="2765698" y="2572584"/>
                  </a:lnTo>
                  <a:lnTo>
                    <a:pt x="2769181" y="2571737"/>
                  </a:lnTo>
                  <a:lnTo>
                    <a:pt x="2772664" y="2570891"/>
                  </a:lnTo>
                  <a:lnTo>
                    <a:pt x="2776147" y="2571720"/>
                  </a:lnTo>
                  <a:lnTo>
                    <a:pt x="2779631" y="2570876"/>
                  </a:lnTo>
                  <a:lnTo>
                    <a:pt x="2783114" y="2570032"/>
                  </a:lnTo>
                  <a:lnTo>
                    <a:pt x="2786597" y="2569189"/>
                  </a:lnTo>
                  <a:lnTo>
                    <a:pt x="2790080" y="2568347"/>
                  </a:lnTo>
                  <a:lnTo>
                    <a:pt x="2793564" y="2569179"/>
                  </a:lnTo>
                  <a:lnTo>
                    <a:pt x="2797047" y="2568339"/>
                  </a:lnTo>
                  <a:lnTo>
                    <a:pt x="2800530" y="2567499"/>
                  </a:lnTo>
                  <a:lnTo>
                    <a:pt x="2804013" y="2569163"/>
                  </a:lnTo>
                  <a:lnTo>
                    <a:pt x="2807497" y="2568326"/>
                  </a:lnTo>
                  <a:lnTo>
                    <a:pt x="2810980" y="2567489"/>
                  </a:lnTo>
                  <a:lnTo>
                    <a:pt x="2814463" y="2566653"/>
                  </a:lnTo>
                  <a:lnTo>
                    <a:pt x="2817946" y="2565818"/>
                  </a:lnTo>
                  <a:lnTo>
                    <a:pt x="2821430" y="2564983"/>
                  </a:lnTo>
                  <a:lnTo>
                    <a:pt x="2824913" y="2568306"/>
                  </a:lnTo>
                  <a:lnTo>
                    <a:pt x="2828396" y="2567474"/>
                  </a:lnTo>
                  <a:lnTo>
                    <a:pt x="2831879" y="2567471"/>
                  </a:lnTo>
                  <a:lnTo>
                    <a:pt x="2835363" y="2566641"/>
                  </a:lnTo>
                  <a:lnTo>
                    <a:pt x="2838846" y="2565811"/>
                  </a:lnTo>
                  <a:lnTo>
                    <a:pt x="2842329" y="2571564"/>
                  </a:lnTo>
                  <a:lnTo>
                    <a:pt x="2845812" y="2570740"/>
                  </a:lnTo>
                  <a:lnTo>
                    <a:pt x="2849296" y="2569916"/>
                  </a:lnTo>
                  <a:lnTo>
                    <a:pt x="2852779" y="2569910"/>
                  </a:lnTo>
                  <a:lnTo>
                    <a:pt x="2856262" y="2569087"/>
                  </a:lnTo>
                  <a:lnTo>
                    <a:pt x="2859745" y="2568265"/>
                  </a:lnTo>
                  <a:lnTo>
                    <a:pt x="2863229" y="2581938"/>
                  </a:lnTo>
                  <a:lnTo>
                    <a:pt x="2866712" y="2581126"/>
                  </a:lnTo>
                  <a:lnTo>
                    <a:pt x="2870195" y="2580314"/>
                  </a:lnTo>
                  <a:lnTo>
                    <a:pt x="2873678" y="2580296"/>
                  </a:lnTo>
                  <a:lnTo>
                    <a:pt x="2877161" y="2579485"/>
                  </a:lnTo>
                  <a:lnTo>
                    <a:pt x="2880645" y="2585760"/>
                  </a:lnTo>
                  <a:lnTo>
                    <a:pt x="2884128" y="2584955"/>
                  </a:lnTo>
                  <a:lnTo>
                    <a:pt x="2887611" y="2584150"/>
                  </a:lnTo>
                  <a:lnTo>
                    <a:pt x="2891094" y="2584127"/>
                  </a:lnTo>
                  <a:lnTo>
                    <a:pt x="2894578" y="2583324"/>
                  </a:lnTo>
                  <a:lnTo>
                    <a:pt x="2898061" y="2582521"/>
                  </a:lnTo>
                  <a:lnTo>
                    <a:pt x="2901544" y="2581719"/>
                  </a:lnTo>
                  <a:lnTo>
                    <a:pt x="2905027" y="2580917"/>
                  </a:lnTo>
                  <a:lnTo>
                    <a:pt x="2908511" y="2580115"/>
                  </a:lnTo>
                  <a:lnTo>
                    <a:pt x="2911994" y="2583993"/>
                  </a:lnTo>
                  <a:lnTo>
                    <a:pt x="2915477" y="2583195"/>
                  </a:lnTo>
                  <a:lnTo>
                    <a:pt x="2918960" y="2582398"/>
                  </a:lnTo>
                  <a:lnTo>
                    <a:pt x="2922444" y="2581601"/>
                  </a:lnTo>
                  <a:lnTo>
                    <a:pt x="2925927" y="2580805"/>
                  </a:lnTo>
                  <a:lnTo>
                    <a:pt x="2929410" y="2591529"/>
                  </a:lnTo>
                  <a:lnTo>
                    <a:pt x="2932893" y="2590741"/>
                  </a:lnTo>
                  <a:lnTo>
                    <a:pt x="2936377" y="2589952"/>
                  </a:lnTo>
                  <a:lnTo>
                    <a:pt x="2939860" y="2589165"/>
                  </a:lnTo>
                  <a:lnTo>
                    <a:pt x="2943343" y="2588378"/>
                  </a:lnTo>
                  <a:lnTo>
                    <a:pt x="2946826" y="2587591"/>
                  </a:lnTo>
                  <a:lnTo>
                    <a:pt x="2950310" y="2589081"/>
                  </a:lnTo>
                  <a:lnTo>
                    <a:pt x="2953793" y="2588297"/>
                  </a:lnTo>
                  <a:lnTo>
                    <a:pt x="2957276" y="2587513"/>
                  </a:lnTo>
                  <a:lnTo>
                    <a:pt x="2960759" y="2596480"/>
                  </a:lnTo>
                  <a:lnTo>
                    <a:pt x="2964243" y="2595702"/>
                  </a:lnTo>
                  <a:lnTo>
                    <a:pt x="2967726" y="2595668"/>
                  </a:lnTo>
                  <a:lnTo>
                    <a:pt x="2971209" y="2594892"/>
                  </a:lnTo>
                  <a:lnTo>
                    <a:pt x="2974692" y="2594116"/>
                  </a:lnTo>
                  <a:lnTo>
                    <a:pt x="2978176" y="2594824"/>
                  </a:lnTo>
                  <a:lnTo>
                    <a:pt x="2981659" y="2594050"/>
                  </a:lnTo>
                  <a:lnTo>
                    <a:pt x="2985142" y="2593277"/>
                  </a:lnTo>
                  <a:lnTo>
                    <a:pt x="2988625" y="2592504"/>
                  </a:lnTo>
                  <a:lnTo>
                    <a:pt x="2992109" y="2591731"/>
                  </a:lnTo>
                  <a:lnTo>
                    <a:pt x="2995592" y="2590959"/>
                  </a:lnTo>
                  <a:lnTo>
                    <a:pt x="2999075" y="2599741"/>
                  </a:lnTo>
                  <a:lnTo>
                    <a:pt x="3002558" y="2598976"/>
                  </a:lnTo>
                  <a:lnTo>
                    <a:pt x="3006042" y="2598210"/>
                  </a:lnTo>
                  <a:lnTo>
                    <a:pt x="3009525" y="2599625"/>
                  </a:lnTo>
                  <a:lnTo>
                    <a:pt x="3013008" y="2598862"/>
                  </a:lnTo>
                  <a:lnTo>
                    <a:pt x="3016491" y="2598824"/>
                  </a:lnTo>
                  <a:lnTo>
                    <a:pt x="3019975" y="2598063"/>
                  </a:lnTo>
                  <a:lnTo>
                    <a:pt x="3023458" y="2597301"/>
                  </a:lnTo>
                  <a:lnTo>
                    <a:pt x="3026941" y="2596541"/>
                  </a:lnTo>
                  <a:lnTo>
                    <a:pt x="3030424" y="2595780"/>
                  </a:lnTo>
                  <a:lnTo>
                    <a:pt x="3033908" y="2595020"/>
                  </a:lnTo>
                  <a:lnTo>
                    <a:pt x="3037391" y="2601470"/>
                  </a:lnTo>
                  <a:lnTo>
                    <a:pt x="3040874" y="2600715"/>
                  </a:lnTo>
                  <a:lnTo>
                    <a:pt x="3044357" y="2599960"/>
                  </a:lnTo>
                  <a:lnTo>
                    <a:pt x="3047841" y="2602773"/>
                  </a:lnTo>
                  <a:lnTo>
                    <a:pt x="3051324" y="2602021"/>
                  </a:lnTo>
                  <a:lnTo>
                    <a:pt x="3054807" y="2601270"/>
                  </a:lnTo>
                  <a:lnTo>
                    <a:pt x="3058290" y="2601230"/>
                  </a:lnTo>
                  <a:lnTo>
                    <a:pt x="3061774" y="2600480"/>
                  </a:lnTo>
                  <a:lnTo>
                    <a:pt x="3065257" y="2600441"/>
                  </a:lnTo>
                  <a:lnTo>
                    <a:pt x="3068740" y="2599693"/>
                  </a:lnTo>
                  <a:lnTo>
                    <a:pt x="3072223" y="2598944"/>
                  </a:lnTo>
                  <a:lnTo>
                    <a:pt x="3075707" y="2598907"/>
                  </a:lnTo>
                  <a:lnTo>
                    <a:pt x="3079190" y="2598160"/>
                  </a:lnTo>
                  <a:lnTo>
                    <a:pt x="3082673" y="2597414"/>
                  </a:lnTo>
                  <a:lnTo>
                    <a:pt x="3086156" y="2600210"/>
                  </a:lnTo>
                  <a:lnTo>
                    <a:pt x="3089640" y="2599467"/>
                  </a:lnTo>
                  <a:lnTo>
                    <a:pt x="3093123" y="2598723"/>
                  </a:lnTo>
                  <a:lnTo>
                    <a:pt x="3096606" y="2600096"/>
                  </a:lnTo>
                  <a:lnTo>
                    <a:pt x="3100089" y="2599355"/>
                  </a:lnTo>
                  <a:lnTo>
                    <a:pt x="3103573" y="2598614"/>
                  </a:lnTo>
                  <a:lnTo>
                    <a:pt x="3107056" y="2599281"/>
                  </a:lnTo>
                  <a:lnTo>
                    <a:pt x="3110539" y="2598541"/>
                  </a:lnTo>
                  <a:lnTo>
                    <a:pt x="3114022" y="2605471"/>
                  </a:lnTo>
                  <a:lnTo>
                    <a:pt x="3117506" y="2604737"/>
                  </a:lnTo>
                  <a:lnTo>
                    <a:pt x="3120989" y="2604003"/>
                  </a:lnTo>
                  <a:lnTo>
                    <a:pt x="3124472" y="2603270"/>
                  </a:lnTo>
                  <a:lnTo>
                    <a:pt x="3127955" y="2602537"/>
                  </a:lnTo>
                  <a:lnTo>
                    <a:pt x="3131439" y="2601804"/>
                  </a:lnTo>
                  <a:lnTo>
                    <a:pt x="3134922" y="2601072"/>
                  </a:lnTo>
                  <a:lnTo>
                    <a:pt x="3138405" y="2600340"/>
                  </a:lnTo>
                  <a:lnTo>
                    <a:pt x="3141888" y="2599609"/>
                  </a:lnTo>
                  <a:lnTo>
                    <a:pt x="3145372" y="2609175"/>
                  </a:lnTo>
                  <a:lnTo>
                    <a:pt x="3148855" y="2608450"/>
                  </a:lnTo>
                  <a:lnTo>
                    <a:pt x="3152338" y="2607726"/>
                  </a:lnTo>
                  <a:lnTo>
                    <a:pt x="3155821" y="2607002"/>
                  </a:lnTo>
                  <a:lnTo>
                    <a:pt x="3159304" y="2606278"/>
                  </a:lnTo>
                  <a:lnTo>
                    <a:pt x="3162788" y="2605555"/>
                  </a:lnTo>
                  <a:lnTo>
                    <a:pt x="3166271" y="2604832"/>
                  </a:lnTo>
                  <a:lnTo>
                    <a:pt x="3169754" y="2604110"/>
                  </a:lnTo>
                  <a:lnTo>
                    <a:pt x="3173237" y="2603388"/>
                  </a:lnTo>
                  <a:lnTo>
                    <a:pt x="3176721" y="2602666"/>
                  </a:lnTo>
                  <a:lnTo>
                    <a:pt x="3180204" y="2601945"/>
                  </a:lnTo>
                  <a:lnTo>
                    <a:pt x="3183687" y="2602587"/>
                  </a:lnTo>
                  <a:lnTo>
                    <a:pt x="3187170" y="2601867"/>
                  </a:lnTo>
                  <a:lnTo>
                    <a:pt x="3190654" y="2601148"/>
                  </a:lnTo>
                  <a:lnTo>
                    <a:pt x="3194137" y="2601110"/>
                  </a:lnTo>
                  <a:lnTo>
                    <a:pt x="3197620" y="2600392"/>
                  </a:lnTo>
                  <a:lnTo>
                    <a:pt x="3201103" y="2599674"/>
                  </a:lnTo>
                  <a:lnTo>
                    <a:pt x="3204587" y="2598957"/>
                  </a:lnTo>
                  <a:lnTo>
                    <a:pt x="3208070" y="2598240"/>
                  </a:lnTo>
                  <a:lnTo>
                    <a:pt x="3211553" y="2598886"/>
                  </a:lnTo>
                  <a:lnTo>
                    <a:pt x="3215036" y="2598170"/>
                  </a:lnTo>
                  <a:lnTo>
                    <a:pt x="3218520" y="2597455"/>
                  </a:lnTo>
                  <a:lnTo>
                    <a:pt x="3222003" y="2598101"/>
                  </a:lnTo>
                  <a:lnTo>
                    <a:pt x="3225486" y="2597388"/>
                  </a:lnTo>
                  <a:lnTo>
                    <a:pt x="3228969" y="2596674"/>
                  </a:lnTo>
                  <a:lnTo>
                    <a:pt x="3232453" y="2602042"/>
                  </a:lnTo>
                  <a:lnTo>
                    <a:pt x="3235936" y="2601333"/>
                  </a:lnTo>
                  <a:lnTo>
                    <a:pt x="3239419" y="2600625"/>
                  </a:lnTo>
                  <a:lnTo>
                    <a:pt x="3242902" y="2599916"/>
                  </a:lnTo>
                  <a:lnTo>
                    <a:pt x="3246386" y="2599208"/>
                  </a:lnTo>
                  <a:lnTo>
                    <a:pt x="3249869" y="2602519"/>
                  </a:lnTo>
                  <a:lnTo>
                    <a:pt x="3253352" y="2601814"/>
                  </a:lnTo>
                  <a:lnTo>
                    <a:pt x="3256835" y="2601109"/>
                  </a:lnTo>
                  <a:lnTo>
                    <a:pt x="3260319" y="2600405"/>
                  </a:lnTo>
                  <a:lnTo>
                    <a:pt x="3263802" y="2599701"/>
                  </a:lnTo>
                  <a:lnTo>
                    <a:pt x="3267285" y="2598997"/>
                  </a:lnTo>
                  <a:lnTo>
                    <a:pt x="3270768" y="2602951"/>
                  </a:lnTo>
                  <a:lnTo>
                    <a:pt x="3274252" y="2602251"/>
                  </a:lnTo>
                  <a:lnTo>
                    <a:pt x="3277735" y="2601551"/>
                  </a:lnTo>
                  <a:lnTo>
                    <a:pt x="3281218" y="2600851"/>
                  </a:lnTo>
                  <a:lnTo>
                    <a:pt x="3284701" y="2600152"/>
                  </a:lnTo>
                  <a:lnTo>
                    <a:pt x="3288185" y="2599453"/>
                  </a:lnTo>
                  <a:lnTo>
                    <a:pt x="3291668" y="2600742"/>
                  </a:lnTo>
                  <a:lnTo>
                    <a:pt x="3295151" y="2600045"/>
                  </a:lnTo>
                  <a:lnTo>
                    <a:pt x="3298634" y="2605915"/>
                  </a:lnTo>
                  <a:lnTo>
                    <a:pt x="3302118" y="2605222"/>
                  </a:lnTo>
                  <a:lnTo>
                    <a:pt x="3305601" y="2604529"/>
                  </a:lnTo>
                  <a:lnTo>
                    <a:pt x="3309084" y="2607737"/>
                  </a:lnTo>
                  <a:lnTo>
                    <a:pt x="3312567" y="2607047"/>
                  </a:lnTo>
                  <a:lnTo>
                    <a:pt x="3316051" y="2606358"/>
                  </a:lnTo>
                  <a:lnTo>
                    <a:pt x="3319534" y="2606963"/>
                  </a:lnTo>
                  <a:lnTo>
                    <a:pt x="3323017" y="2606275"/>
                  </a:lnTo>
                  <a:lnTo>
                    <a:pt x="3326500" y="2605587"/>
                  </a:lnTo>
                  <a:lnTo>
                    <a:pt x="3329984" y="2615134"/>
                  </a:lnTo>
                  <a:lnTo>
                    <a:pt x="3333467" y="2614452"/>
                  </a:lnTo>
                  <a:lnTo>
                    <a:pt x="3336950" y="2613771"/>
                  </a:lnTo>
                  <a:lnTo>
                    <a:pt x="3340433" y="2618126"/>
                  </a:lnTo>
                  <a:lnTo>
                    <a:pt x="3343917" y="2617448"/>
                  </a:lnTo>
                  <a:lnTo>
                    <a:pt x="3347400" y="2619892"/>
                  </a:lnTo>
                  <a:lnTo>
                    <a:pt x="3350883" y="2619216"/>
                  </a:lnTo>
                  <a:lnTo>
                    <a:pt x="3354366" y="2618541"/>
                  </a:lnTo>
                  <a:lnTo>
                    <a:pt x="3357850" y="2620970"/>
                  </a:lnTo>
                  <a:lnTo>
                    <a:pt x="3361333" y="2620297"/>
                  </a:lnTo>
                  <a:lnTo>
                    <a:pt x="3364816" y="2619624"/>
                  </a:lnTo>
                  <a:lnTo>
                    <a:pt x="3368299" y="2622038"/>
                  </a:lnTo>
                  <a:lnTo>
                    <a:pt x="3371783" y="2621368"/>
                  </a:lnTo>
                  <a:lnTo>
                    <a:pt x="3375266" y="2620698"/>
                  </a:lnTo>
                  <a:lnTo>
                    <a:pt x="3378749" y="2621259"/>
                  </a:lnTo>
                  <a:lnTo>
                    <a:pt x="3382232" y="2620591"/>
                  </a:lnTo>
                  <a:lnTo>
                    <a:pt x="3385716" y="2619922"/>
                  </a:lnTo>
                  <a:lnTo>
                    <a:pt x="3389199" y="2625363"/>
                  </a:lnTo>
                  <a:lnTo>
                    <a:pt x="3392682" y="2624699"/>
                  </a:lnTo>
                  <a:lnTo>
                    <a:pt x="3396165" y="2647080"/>
                  </a:lnTo>
                  <a:lnTo>
                    <a:pt x="3399649" y="2646429"/>
                  </a:lnTo>
                  <a:lnTo>
                    <a:pt x="3403132" y="2645778"/>
                  </a:lnTo>
                  <a:lnTo>
                    <a:pt x="3406615" y="2650847"/>
                  </a:lnTo>
                  <a:lnTo>
                    <a:pt x="3410098" y="2650199"/>
                  </a:lnTo>
                  <a:lnTo>
                    <a:pt x="3413582" y="2649552"/>
                  </a:lnTo>
                  <a:lnTo>
                    <a:pt x="3417065" y="2648905"/>
                  </a:lnTo>
                  <a:lnTo>
                    <a:pt x="3420548" y="2648259"/>
                  </a:lnTo>
                  <a:lnTo>
                    <a:pt x="3424031" y="2647612"/>
                  </a:lnTo>
                  <a:lnTo>
                    <a:pt x="3427515" y="2647536"/>
                  </a:lnTo>
                  <a:lnTo>
                    <a:pt x="3430998" y="2646891"/>
                  </a:lnTo>
                  <a:lnTo>
                    <a:pt x="3434481" y="2646245"/>
                  </a:lnTo>
                  <a:lnTo>
                    <a:pt x="3437964" y="2650700"/>
                  </a:lnTo>
                  <a:lnTo>
                    <a:pt x="3441447" y="2650058"/>
                  </a:lnTo>
                  <a:lnTo>
                    <a:pt x="3444931" y="2654460"/>
                  </a:lnTo>
                  <a:lnTo>
                    <a:pt x="3448414" y="2653822"/>
                  </a:lnTo>
                  <a:lnTo>
                    <a:pt x="3451897" y="2653184"/>
                  </a:lnTo>
                  <a:lnTo>
                    <a:pt x="3455380" y="2654216"/>
                  </a:lnTo>
                  <a:lnTo>
                    <a:pt x="3458864" y="2653579"/>
                  </a:lnTo>
                  <a:lnTo>
                    <a:pt x="3462347" y="2652943"/>
                  </a:lnTo>
                  <a:lnTo>
                    <a:pt x="3465830" y="2652307"/>
                  </a:lnTo>
                  <a:lnTo>
                    <a:pt x="3469313" y="2651671"/>
                  </a:lnTo>
                  <a:lnTo>
                    <a:pt x="3472797" y="2651036"/>
                  </a:lnTo>
                  <a:lnTo>
                    <a:pt x="3476280" y="2650400"/>
                  </a:lnTo>
                  <a:lnTo>
                    <a:pt x="3479763" y="2649766"/>
                  </a:lnTo>
                  <a:lnTo>
                    <a:pt x="3483246" y="2649131"/>
                  </a:lnTo>
                  <a:lnTo>
                    <a:pt x="3483246" y="2649689"/>
                  </a:lnTo>
                  <a:lnTo>
                    <a:pt x="3483246" y="2650246"/>
                  </a:lnTo>
                  <a:lnTo>
                    <a:pt x="3483246" y="2650802"/>
                  </a:lnTo>
                  <a:lnTo>
                    <a:pt x="3483246" y="2651357"/>
                  </a:lnTo>
                  <a:lnTo>
                    <a:pt x="3483246" y="2651912"/>
                  </a:lnTo>
                  <a:lnTo>
                    <a:pt x="3483246" y="2652465"/>
                  </a:lnTo>
                  <a:lnTo>
                    <a:pt x="3483246" y="2653018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419708"/>
              <a:ext cx="3483246" cy="1132358"/>
            </a:xfrm>
            <a:custGeom>
              <a:avLst/>
              <a:gdLst/>
              <a:ahLst/>
              <a:cxnLst/>
              <a:rect l="0" t="0" r="0" b="0"/>
              <a:pathLst>
                <a:path w="3483246" h="1132358">
                  <a:moveTo>
                    <a:pt x="0" y="1132358"/>
                  </a:moveTo>
                  <a:lnTo>
                    <a:pt x="3483" y="846217"/>
                  </a:lnTo>
                  <a:lnTo>
                    <a:pt x="6966" y="603519"/>
                  </a:lnTo>
                  <a:lnTo>
                    <a:pt x="10449" y="761006"/>
                  </a:lnTo>
                  <a:lnTo>
                    <a:pt x="13932" y="654213"/>
                  </a:lnTo>
                  <a:lnTo>
                    <a:pt x="17416" y="554507"/>
                  </a:lnTo>
                  <a:lnTo>
                    <a:pt x="20899" y="563297"/>
                  </a:lnTo>
                  <a:lnTo>
                    <a:pt x="24382" y="486052"/>
                  </a:lnTo>
                  <a:lnTo>
                    <a:pt x="27865" y="412795"/>
                  </a:lnTo>
                  <a:lnTo>
                    <a:pt x="31349" y="669018"/>
                  </a:lnTo>
                  <a:lnTo>
                    <a:pt x="34832" y="625034"/>
                  </a:lnTo>
                  <a:lnTo>
                    <a:pt x="38315" y="582313"/>
                  </a:lnTo>
                  <a:lnTo>
                    <a:pt x="41798" y="563297"/>
                  </a:lnTo>
                  <a:lnTo>
                    <a:pt x="45282" y="524156"/>
                  </a:lnTo>
                  <a:lnTo>
                    <a:pt x="48765" y="486052"/>
                  </a:lnTo>
                  <a:lnTo>
                    <a:pt x="52248" y="448944"/>
                  </a:lnTo>
                  <a:lnTo>
                    <a:pt x="55731" y="412795"/>
                  </a:lnTo>
                  <a:lnTo>
                    <a:pt x="59215" y="403518"/>
                  </a:lnTo>
                  <a:lnTo>
                    <a:pt x="62698" y="370028"/>
                  </a:lnTo>
                  <a:lnTo>
                    <a:pt x="66181" y="337343"/>
                  </a:lnTo>
                  <a:lnTo>
                    <a:pt x="69664" y="305434"/>
                  </a:lnTo>
                  <a:lnTo>
                    <a:pt x="73148" y="274273"/>
                  </a:lnTo>
                  <a:lnTo>
                    <a:pt x="76631" y="243835"/>
                  </a:lnTo>
                  <a:lnTo>
                    <a:pt x="80114" y="214094"/>
                  </a:lnTo>
                  <a:lnTo>
                    <a:pt x="83597" y="185028"/>
                  </a:lnTo>
                  <a:lnTo>
                    <a:pt x="87081" y="156613"/>
                  </a:lnTo>
                  <a:lnTo>
                    <a:pt x="90564" y="128828"/>
                  </a:lnTo>
                  <a:lnTo>
                    <a:pt x="94047" y="101652"/>
                  </a:lnTo>
                  <a:lnTo>
                    <a:pt x="97530" y="75065"/>
                  </a:lnTo>
                  <a:lnTo>
                    <a:pt x="101014" y="49048"/>
                  </a:lnTo>
                  <a:lnTo>
                    <a:pt x="104497" y="23583"/>
                  </a:lnTo>
                  <a:lnTo>
                    <a:pt x="107980" y="117684"/>
                  </a:lnTo>
                  <a:lnTo>
                    <a:pt x="111463" y="94703"/>
                  </a:lnTo>
                  <a:lnTo>
                    <a:pt x="114947" y="72146"/>
                  </a:lnTo>
                  <a:lnTo>
                    <a:pt x="118430" y="76944"/>
                  </a:lnTo>
                  <a:lnTo>
                    <a:pt x="121913" y="55500"/>
                  </a:lnTo>
                  <a:lnTo>
                    <a:pt x="125396" y="34430"/>
                  </a:lnTo>
                  <a:lnTo>
                    <a:pt x="128880" y="65460"/>
                  </a:lnTo>
                  <a:lnTo>
                    <a:pt x="132363" y="45621"/>
                  </a:lnTo>
                  <a:lnTo>
                    <a:pt x="135846" y="26105"/>
                  </a:lnTo>
                  <a:lnTo>
                    <a:pt x="139329" y="100071"/>
                  </a:lnTo>
                  <a:lnTo>
                    <a:pt x="142813" y="82046"/>
                  </a:lnTo>
                  <a:lnTo>
                    <a:pt x="146296" y="64284"/>
                  </a:lnTo>
                  <a:lnTo>
                    <a:pt x="149779" y="46779"/>
                  </a:lnTo>
                  <a:lnTo>
                    <a:pt x="153262" y="29526"/>
                  </a:lnTo>
                  <a:lnTo>
                    <a:pt x="156746" y="166688"/>
                  </a:lnTo>
                  <a:lnTo>
                    <a:pt x="160229" y="151273"/>
                  </a:lnTo>
                  <a:lnTo>
                    <a:pt x="163712" y="136045"/>
                  </a:lnTo>
                  <a:lnTo>
                    <a:pt x="167195" y="267185"/>
                  </a:lnTo>
                  <a:lnTo>
                    <a:pt x="170679" y="253708"/>
                  </a:lnTo>
                  <a:lnTo>
                    <a:pt x="174162" y="240368"/>
                  </a:lnTo>
                  <a:lnTo>
                    <a:pt x="177645" y="264233"/>
                  </a:lnTo>
                  <a:lnTo>
                    <a:pt x="181128" y="251515"/>
                  </a:lnTo>
                  <a:lnTo>
                    <a:pt x="184612" y="238921"/>
                  </a:lnTo>
                  <a:lnTo>
                    <a:pt x="188095" y="226448"/>
                  </a:lnTo>
                  <a:lnTo>
                    <a:pt x="191578" y="214094"/>
                  </a:lnTo>
                  <a:lnTo>
                    <a:pt x="195061" y="201859"/>
                  </a:lnTo>
                  <a:lnTo>
                    <a:pt x="198545" y="189739"/>
                  </a:lnTo>
                  <a:lnTo>
                    <a:pt x="202028" y="177734"/>
                  </a:lnTo>
                  <a:lnTo>
                    <a:pt x="205511" y="190586"/>
                  </a:lnTo>
                  <a:lnTo>
                    <a:pt x="208994" y="178992"/>
                  </a:lnTo>
                  <a:lnTo>
                    <a:pt x="212478" y="167504"/>
                  </a:lnTo>
                  <a:lnTo>
                    <a:pt x="215961" y="180167"/>
                  </a:lnTo>
                  <a:lnTo>
                    <a:pt x="219444" y="169056"/>
                  </a:lnTo>
                  <a:lnTo>
                    <a:pt x="222927" y="158042"/>
                  </a:lnTo>
                  <a:lnTo>
                    <a:pt x="226411" y="158957"/>
                  </a:lnTo>
                  <a:lnTo>
                    <a:pt x="229894" y="148212"/>
                  </a:lnTo>
                  <a:lnTo>
                    <a:pt x="233377" y="137560"/>
                  </a:lnTo>
                  <a:lnTo>
                    <a:pt x="236860" y="150285"/>
                  </a:lnTo>
                  <a:lnTo>
                    <a:pt x="240344" y="139957"/>
                  </a:lnTo>
                  <a:lnTo>
                    <a:pt x="243827" y="129714"/>
                  </a:lnTo>
                  <a:lnTo>
                    <a:pt x="247310" y="119556"/>
                  </a:lnTo>
                  <a:lnTo>
                    <a:pt x="250793" y="109480"/>
                  </a:lnTo>
                  <a:lnTo>
                    <a:pt x="254277" y="111074"/>
                  </a:lnTo>
                  <a:lnTo>
                    <a:pt x="257760" y="101225"/>
                  </a:lnTo>
                  <a:lnTo>
                    <a:pt x="261243" y="91455"/>
                  </a:lnTo>
                  <a:lnTo>
                    <a:pt x="264726" y="104550"/>
                  </a:lnTo>
                  <a:lnTo>
                    <a:pt x="268210" y="95053"/>
                  </a:lnTo>
                  <a:lnTo>
                    <a:pt x="271693" y="85630"/>
                  </a:lnTo>
                  <a:lnTo>
                    <a:pt x="275176" y="109185"/>
                  </a:lnTo>
                  <a:lnTo>
                    <a:pt x="278659" y="100071"/>
                  </a:lnTo>
                  <a:lnTo>
                    <a:pt x="282143" y="91025"/>
                  </a:lnTo>
                  <a:lnTo>
                    <a:pt x="285626" y="92725"/>
                  </a:lnTo>
                  <a:lnTo>
                    <a:pt x="289109" y="83863"/>
                  </a:lnTo>
                  <a:lnTo>
                    <a:pt x="292592" y="75065"/>
                  </a:lnTo>
                  <a:lnTo>
                    <a:pt x="296075" y="66330"/>
                  </a:lnTo>
                  <a:lnTo>
                    <a:pt x="299559" y="57658"/>
                  </a:lnTo>
                  <a:lnTo>
                    <a:pt x="303042" y="49048"/>
                  </a:lnTo>
                  <a:lnTo>
                    <a:pt x="306525" y="40499"/>
                  </a:lnTo>
                  <a:lnTo>
                    <a:pt x="310008" y="32011"/>
                  </a:lnTo>
                  <a:lnTo>
                    <a:pt x="313492" y="23583"/>
                  </a:lnTo>
                  <a:lnTo>
                    <a:pt x="316975" y="15215"/>
                  </a:lnTo>
                  <a:lnTo>
                    <a:pt x="320458" y="6905"/>
                  </a:lnTo>
                  <a:lnTo>
                    <a:pt x="323941" y="71264"/>
                  </a:lnTo>
                  <a:lnTo>
                    <a:pt x="327425" y="63356"/>
                  </a:lnTo>
                  <a:lnTo>
                    <a:pt x="330908" y="65200"/>
                  </a:lnTo>
                  <a:lnTo>
                    <a:pt x="334391" y="57433"/>
                  </a:lnTo>
                  <a:lnTo>
                    <a:pt x="337874" y="49716"/>
                  </a:lnTo>
                  <a:lnTo>
                    <a:pt x="341358" y="70471"/>
                  </a:lnTo>
                  <a:lnTo>
                    <a:pt x="344841" y="62962"/>
                  </a:lnTo>
                  <a:lnTo>
                    <a:pt x="348324" y="55500"/>
                  </a:lnTo>
                  <a:lnTo>
                    <a:pt x="351807" y="48083"/>
                  </a:lnTo>
                  <a:lnTo>
                    <a:pt x="355291" y="40712"/>
                  </a:lnTo>
                  <a:lnTo>
                    <a:pt x="358774" y="33386"/>
                  </a:lnTo>
                  <a:lnTo>
                    <a:pt x="362257" y="53708"/>
                  </a:lnTo>
                  <a:lnTo>
                    <a:pt x="365740" y="46570"/>
                  </a:lnTo>
                  <a:lnTo>
                    <a:pt x="369224" y="39473"/>
                  </a:lnTo>
                  <a:lnTo>
                    <a:pt x="372707" y="41412"/>
                  </a:lnTo>
                  <a:lnTo>
                    <a:pt x="376190" y="34430"/>
                  </a:lnTo>
                  <a:lnTo>
                    <a:pt x="379673" y="86972"/>
                  </a:lnTo>
                  <a:lnTo>
                    <a:pt x="383157" y="80278"/>
                  </a:lnTo>
                  <a:lnTo>
                    <a:pt x="386640" y="73620"/>
                  </a:lnTo>
                  <a:lnTo>
                    <a:pt x="390123" y="128273"/>
                  </a:lnTo>
                  <a:lnTo>
                    <a:pt x="393606" y="121908"/>
                  </a:lnTo>
                  <a:lnTo>
                    <a:pt x="397090" y="115577"/>
                  </a:lnTo>
                  <a:lnTo>
                    <a:pt x="400573" y="109277"/>
                  </a:lnTo>
                  <a:lnTo>
                    <a:pt x="404056" y="103010"/>
                  </a:lnTo>
                  <a:lnTo>
                    <a:pt x="407539" y="96774"/>
                  </a:lnTo>
                  <a:lnTo>
                    <a:pt x="411023" y="90570"/>
                  </a:lnTo>
                  <a:lnTo>
                    <a:pt x="414506" y="84398"/>
                  </a:lnTo>
                  <a:lnTo>
                    <a:pt x="417989" y="78256"/>
                  </a:lnTo>
                  <a:lnTo>
                    <a:pt x="421472" y="79544"/>
                  </a:lnTo>
                  <a:lnTo>
                    <a:pt x="424956" y="73488"/>
                  </a:lnTo>
                  <a:lnTo>
                    <a:pt x="428439" y="74804"/>
                  </a:lnTo>
                  <a:lnTo>
                    <a:pt x="431922" y="68831"/>
                  </a:lnTo>
                  <a:lnTo>
                    <a:pt x="435405" y="62888"/>
                  </a:lnTo>
                  <a:lnTo>
                    <a:pt x="438889" y="64284"/>
                  </a:lnTo>
                  <a:lnTo>
                    <a:pt x="442372" y="58420"/>
                  </a:lnTo>
                  <a:lnTo>
                    <a:pt x="445855" y="52586"/>
                  </a:lnTo>
                  <a:lnTo>
                    <a:pt x="449338" y="61236"/>
                  </a:lnTo>
                  <a:lnTo>
                    <a:pt x="452822" y="55500"/>
                  </a:lnTo>
                  <a:lnTo>
                    <a:pt x="456305" y="49790"/>
                  </a:lnTo>
                  <a:lnTo>
                    <a:pt x="459788" y="44108"/>
                  </a:lnTo>
                  <a:lnTo>
                    <a:pt x="463271" y="38453"/>
                  </a:lnTo>
                  <a:lnTo>
                    <a:pt x="466755" y="32825"/>
                  </a:lnTo>
                  <a:lnTo>
                    <a:pt x="470238" y="27223"/>
                  </a:lnTo>
                  <a:lnTo>
                    <a:pt x="473721" y="21647"/>
                  </a:lnTo>
                  <a:lnTo>
                    <a:pt x="477204" y="16097"/>
                  </a:lnTo>
                  <a:lnTo>
                    <a:pt x="480688" y="10573"/>
                  </a:lnTo>
                  <a:lnTo>
                    <a:pt x="484171" y="5075"/>
                  </a:lnTo>
                  <a:lnTo>
                    <a:pt x="487654" y="14114"/>
                  </a:lnTo>
                  <a:lnTo>
                    <a:pt x="491137" y="8703"/>
                  </a:lnTo>
                  <a:lnTo>
                    <a:pt x="494621" y="3317"/>
                  </a:lnTo>
                  <a:lnTo>
                    <a:pt x="498104" y="19200"/>
                  </a:lnTo>
                  <a:lnTo>
                    <a:pt x="501587" y="13915"/>
                  </a:lnTo>
                  <a:lnTo>
                    <a:pt x="505070" y="8653"/>
                  </a:lnTo>
                  <a:lnTo>
                    <a:pt x="508554" y="10373"/>
                  </a:lnTo>
                  <a:lnTo>
                    <a:pt x="512037" y="5175"/>
                  </a:lnTo>
                  <a:lnTo>
                    <a:pt x="515520" y="0"/>
                  </a:lnTo>
                  <a:lnTo>
                    <a:pt x="519003" y="60469"/>
                  </a:lnTo>
                  <a:lnTo>
                    <a:pt x="522487" y="55500"/>
                  </a:lnTo>
                  <a:lnTo>
                    <a:pt x="525970" y="62839"/>
                  </a:lnTo>
                  <a:lnTo>
                    <a:pt x="529453" y="57941"/>
                  </a:lnTo>
                  <a:lnTo>
                    <a:pt x="532936" y="53063"/>
                  </a:lnTo>
                  <a:lnTo>
                    <a:pt x="536420" y="54290"/>
                  </a:lnTo>
                  <a:lnTo>
                    <a:pt x="539903" y="49466"/>
                  </a:lnTo>
                  <a:lnTo>
                    <a:pt x="543386" y="44662"/>
                  </a:lnTo>
                  <a:lnTo>
                    <a:pt x="546869" y="39876"/>
                  </a:lnTo>
                  <a:lnTo>
                    <a:pt x="550353" y="35109"/>
                  </a:lnTo>
                  <a:lnTo>
                    <a:pt x="553836" y="30362"/>
                  </a:lnTo>
                  <a:lnTo>
                    <a:pt x="557319" y="25633"/>
                  </a:lnTo>
                  <a:lnTo>
                    <a:pt x="560802" y="20923"/>
                  </a:lnTo>
                  <a:lnTo>
                    <a:pt x="564286" y="16232"/>
                  </a:lnTo>
                  <a:lnTo>
                    <a:pt x="567769" y="17705"/>
                  </a:lnTo>
                  <a:lnTo>
                    <a:pt x="571252" y="13065"/>
                  </a:lnTo>
                  <a:lnTo>
                    <a:pt x="574735" y="49834"/>
                  </a:lnTo>
                  <a:lnTo>
                    <a:pt x="578218" y="45321"/>
                  </a:lnTo>
                  <a:lnTo>
                    <a:pt x="581702" y="40824"/>
                  </a:lnTo>
                  <a:lnTo>
                    <a:pt x="585185" y="47694"/>
                  </a:lnTo>
                  <a:lnTo>
                    <a:pt x="588668" y="43256"/>
                  </a:lnTo>
                  <a:lnTo>
                    <a:pt x="592151" y="38835"/>
                  </a:lnTo>
                  <a:lnTo>
                    <a:pt x="595635" y="57768"/>
                  </a:lnTo>
                  <a:lnTo>
                    <a:pt x="599118" y="55370"/>
                  </a:lnTo>
                  <a:lnTo>
                    <a:pt x="602601" y="52989"/>
                  </a:lnTo>
                  <a:lnTo>
                    <a:pt x="606084" y="110283"/>
                  </a:lnTo>
                  <a:lnTo>
                    <a:pt x="609568" y="106139"/>
                  </a:lnTo>
                  <a:lnTo>
                    <a:pt x="613051" y="106825"/>
                  </a:lnTo>
                  <a:lnTo>
                    <a:pt x="616534" y="102720"/>
                  </a:lnTo>
                  <a:lnTo>
                    <a:pt x="620017" y="98629"/>
                  </a:lnTo>
                  <a:lnTo>
                    <a:pt x="623501" y="99355"/>
                  </a:lnTo>
                  <a:lnTo>
                    <a:pt x="626984" y="95302"/>
                  </a:lnTo>
                  <a:lnTo>
                    <a:pt x="630467" y="91263"/>
                  </a:lnTo>
                  <a:lnTo>
                    <a:pt x="633950" y="106139"/>
                  </a:lnTo>
                  <a:lnTo>
                    <a:pt x="637434" y="102169"/>
                  </a:lnTo>
                  <a:lnTo>
                    <a:pt x="640917" y="98210"/>
                  </a:lnTo>
                  <a:lnTo>
                    <a:pt x="644400" y="103524"/>
                  </a:lnTo>
                  <a:lnTo>
                    <a:pt x="647883" y="99612"/>
                  </a:lnTo>
                  <a:lnTo>
                    <a:pt x="651367" y="95712"/>
                  </a:lnTo>
                  <a:lnTo>
                    <a:pt x="654850" y="109975"/>
                  </a:lnTo>
                  <a:lnTo>
                    <a:pt x="658333" y="106139"/>
                  </a:lnTo>
                  <a:lnTo>
                    <a:pt x="661816" y="102315"/>
                  </a:lnTo>
                  <a:lnTo>
                    <a:pt x="665300" y="98503"/>
                  </a:lnTo>
                  <a:lnTo>
                    <a:pt x="668783" y="94703"/>
                  </a:lnTo>
                  <a:lnTo>
                    <a:pt x="672266" y="99850"/>
                  </a:lnTo>
                  <a:lnTo>
                    <a:pt x="675749" y="96092"/>
                  </a:lnTo>
                  <a:lnTo>
                    <a:pt x="679233" y="92345"/>
                  </a:lnTo>
                  <a:lnTo>
                    <a:pt x="682716" y="93048"/>
                  </a:lnTo>
                  <a:lnTo>
                    <a:pt x="686199" y="89333"/>
                  </a:lnTo>
                  <a:lnTo>
                    <a:pt x="689682" y="85630"/>
                  </a:lnTo>
                  <a:lnTo>
                    <a:pt x="693166" y="112166"/>
                  </a:lnTo>
                  <a:lnTo>
                    <a:pt x="696649" y="108547"/>
                  </a:lnTo>
                  <a:lnTo>
                    <a:pt x="700132" y="104938"/>
                  </a:lnTo>
                  <a:lnTo>
                    <a:pt x="703615" y="101339"/>
                  </a:lnTo>
                  <a:lnTo>
                    <a:pt x="707099" y="97751"/>
                  </a:lnTo>
                  <a:lnTo>
                    <a:pt x="710582" y="123008"/>
                  </a:lnTo>
                  <a:lnTo>
                    <a:pt x="714065" y="119499"/>
                  </a:lnTo>
                  <a:lnTo>
                    <a:pt x="717548" y="116000"/>
                  </a:lnTo>
                  <a:lnTo>
                    <a:pt x="721032" y="124457"/>
                  </a:lnTo>
                  <a:lnTo>
                    <a:pt x="724515" y="121002"/>
                  </a:lnTo>
                  <a:lnTo>
                    <a:pt x="727998" y="117556"/>
                  </a:lnTo>
                  <a:lnTo>
                    <a:pt x="731481" y="118064"/>
                  </a:lnTo>
                  <a:lnTo>
                    <a:pt x="734965" y="114645"/>
                  </a:lnTo>
                  <a:lnTo>
                    <a:pt x="738448" y="111236"/>
                  </a:lnTo>
                  <a:lnTo>
                    <a:pt x="741931" y="131010"/>
                  </a:lnTo>
                  <a:lnTo>
                    <a:pt x="745414" y="127665"/>
                  </a:lnTo>
                  <a:lnTo>
                    <a:pt x="748898" y="124329"/>
                  </a:lnTo>
                  <a:lnTo>
                    <a:pt x="752381" y="143284"/>
                  </a:lnTo>
                  <a:lnTo>
                    <a:pt x="755864" y="140010"/>
                  </a:lnTo>
                  <a:lnTo>
                    <a:pt x="759347" y="136744"/>
                  </a:lnTo>
                  <a:lnTo>
                    <a:pt x="762831" y="133487"/>
                  </a:lnTo>
                  <a:lnTo>
                    <a:pt x="766314" y="130238"/>
                  </a:lnTo>
                  <a:lnTo>
                    <a:pt x="769797" y="141457"/>
                  </a:lnTo>
                  <a:lnTo>
                    <a:pt x="773280" y="138253"/>
                  </a:lnTo>
                  <a:lnTo>
                    <a:pt x="776764" y="135057"/>
                  </a:lnTo>
                  <a:lnTo>
                    <a:pt x="780247" y="131869"/>
                  </a:lnTo>
                  <a:lnTo>
                    <a:pt x="783730" y="128690"/>
                  </a:lnTo>
                  <a:lnTo>
                    <a:pt x="787213" y="125518"/>
                  </a:lnTo>
                  <a:lnTo>
                    <a:pt x="790697" y="153780"/>
                  </a:lnTo>
                  <a:lnTo>
                    <a:pt x="794180" y="150684"/>
                  </a:lnTo>
                  <a:lnTo>
                    <a:pt x="797663" y="147595"/>
                  </a:lnTo>
                  <a:lnTo>
                    <a:pt x="801146" y="144514"/>
                  </a:lnTo>
                  <a:lnTo>
                    <a:pt x="804630" y="141441"/>
                  </a:lnTo>
                  <a:lnTo>
                    <a:pt x="808113" y="141779"/>
                  </a:lnTo>
                  <a:lnTo>
                    <a:pt x="811596" y="138727"/>
                  </a:lnTo>
                  <a:lnTo>
                    <a:pt x="815079" y="135683"/>
                  </a:lnTo>
                  <a:lnTo>
                    <a:pt x="818563" y="139421"/>
                  </a:lnTo>
                  <a:lnTo>
                    <a:pt x="822046" y="136404"/>
                  </a:lnTo>
                  <a:lnTo>
                    <a:pt x="825529" y="133394"/>
                  </a:lnTo>
                  <a:lnTo>
                    <a:pt x="829012" y="133763"/>
                  </a:lnTo>
                  <a:lnTo>
                    <a:pt x="832496" y="130773"/>
                  </a:lnTo>
                  <a:lnTo>
                    <a:pt x="835979" y="127791"/>
                  </a:lnTo>
                  <a:lnTo>
                    <a:pt x="839462" y="128183"/>
                  </a:lnTo>
                  <a:lnTo>
                    <a:pt x="842945" y="125221"/>
                  </a:lnTo>
                  <a:lnTo>
                    <a:pt x="846429" y="122266"/>
                  </a:lnTo>
                  <a:lnTo>
                    <a:pt x="849912" y="126019"/>
                  </a:lnTo>
                  <a:lnTo>
                    <a:pt x="853395" y="123090"/>
                  </a:lnTo>
                  <a:lnTo>
                    <a:pt x="856878" y="136596"/>
                  </a:lnTo>
                  <a:lnTo>
                    <a:pt x="860361" y="133708"/>
                  </a:lnTo>
                  <a:lnTo>
                    <a:pt x="863845" y="130828"/>
                  </a:lnTo>
                  <a:lnTo>
                    <a:pt x="867328" y="137607"/>
                  </a:lnTo>
                  <a:lnTo>
                    <a:pt x="870811" y="134756"/>
                  </a:lnTo>
                  <a:lnTo>
                    <a:pt x="874294" y="131912"/>
                  </a:lnTo>
                  <a:lnTo>
                    <a:pt x="877778" y="129074"/>
                  </a:lnTo>
                  <a:lnTo>
                    <a:pt x="881261" y="126243"/>
                  </a:lnTo>
                  <a:lnTo>
                    <a:pt x="884744" y="123418"/>
                  </a:lnTo>
                  <a:lnTo>
                    <a:pt x="888227" y="124735"/>
                  </a:lnTo>
                  <a:lnTo>
                    <a:pt x="891711" y="123074"/>
                  </a:lnTo>
                  <a:lnTo>
                    <a:pt x="895194" y="130878"/>
                  </a:lnTo>
                  <a:lnTo>
                    <a:pt x="898677" y="128105"/>
                  </a:lnTo>
                  <a:lnTo>
                    <a:pt x="902160" y="125338"/>
                  </a:lnTo>
                  <a:lnTo>
                    <a:pt x="905644" y="141100"/>
                  </a:lnTo>
                  <a:lnTo>
                    <a:pt x="909127" y="138376"/>
                  </a:lnTo>
                  <a:lnTo>
                    <a:pt x="912610" y="135657"/>
                  </a:lnTo>
                  <a:lnTo>
                    <a:pt x="916093" y="138999"/>
                  </a:lnTo>
                  <a:lnTo>
                    <a:pt x="919577" y="136302"/>
                  </a:lnTo>
                  <a:lnTo>
                    <a:pt x="923060" y="133611"/>
                  </a:lnTo>
                  <a:lnTo>
                    <a:pt x="926543" y="136936"/>
                  </a:lnTo>
                  <a:lnTo>
                    <a:pt x="930026" y="134266"/>
                  </a:lnTo>
                  <a:lnTo>
                    <a:pt x="933510" y="131602"/>
                  </a:lnTo>
                  <a:lnTo>
                    <a:pt x="936993" y="128943"/>
                  </a:lnTo>
                  <a:lnTo>
                    <a:pt x="940476" y="126290"/>
                  </a:lnTo>
                  <a:lnTo>
                    <a:pt x="943959" y="147169"/>
                  </a:lnTo>
                  <a:lnTo>
                    <a:pt x="947443" y="144565"/>
                  </a:lnTo>
                  <a:lnTo>
                    <a:pt x="950926" y="141965"/>
                  </a:lnTo>
                  <a:lnTo>
                    <a:pt x="954409" y="139372"/>
                  </a:lnTo>
                  <a:lnTo>
                    <a:pt x="957892" y="136784"/>
                  </a:lnTo>
                  <a:lnTo>
                    <a:pt x="961376" y="134201"/>
                  </a:lnTo>
                  <a:lnTo>
                    <a:pt x="964859" y="159800"/>
                  </a:lnTo>
                  <a:lnTo>
                    <a:pt x="968342" y="157272"/>
                  </a:lnTo>
                  <a:lnTo>
                    <a:pt x="971825" y="154749"/>
                  </a:lnTo>
                  <a:lnTo>
                    <a:pt x="975309" y="160416"/>
                  </a:lnTo>
                  <a:lnTo>
                    <a:pt x="978792" y="157915"/>
                  </a:lnTo>
                  <a:lnTo>
                    <a:pt x="982275" y="155420"/>
                  </a:lnTo>
                  <a:lnTo>
                    <a:pt x="985758" y="152930"/>
                  </a:lnTo>
                  <a:lnTo>
                    <a:pt x="989242" y="150445"/>
                  </a:lnTo>
                  <a:lnTo>
                    <a:pt x="992725" y="158751"/>
                  </a:lnTo>
                  <a:lnTo>
                    <a:pt x="996208" y="156293"/>
                  </a:lnTo>
                  <a:lnTo>
                    <a:pt x="999691" y="153838"/>
                  </a:lnTo>
                  <a:lnTo>
                    <a:pt x="1003175" y="156719"/>
                  </a:lnTo>
                  <a:lnTo>
                    <a:pt x="1006658" y="154283"/>
                  </a:lnTo>
                  <a:lnTo>
                    <a:pt x="1010141" y="151851"/>
                  </a:lnTo>
                  <a:lnTo>
                    <a:pt x="1013624" y="157347"/>
                  </a:lnTo>
                  <a:lnTo>
                    <a:pt x="1017108" y="154937"/>
                  </a:lnTo>
                  <a:lnTo>
                    <a:pt x="1020591" y="152531"/>
                  </a:lnTo>
                  <a:lnTo>
                    <a:pt x="1024074" y="150130"/>
                  </a:lnTo>
                  <a:lnTo>
                    <a:pt x="1027557" y="147733"/>
                  </a:lnTo>
                  <a:lnTo>
                    <a:pt x="1031041" y="145341"/>
                  </a:lnTo>
                  <a:lnTo>
                    <a:pt x="1034524" y="161117"/>
                  </a:lnTo>
                  <a:lnTo>
                    <a:pt x="1038007" y="158760"/>
                  </a:lnTo>
                  <a:lnTo>
                    <a:pt x="1041490" y="156409"/>
                  </a:lnTo>
                  <a:lnTo>
                    <a:pt x="1044974" y="154061"/>
                  </a:lnTo>
                  <a:lnTo>
                    <a:pt x="1048457" y="151718"/>
                  </a:lnTo>
                  <a:lnTo>
                    <a:pt x="1051940" y="151939"/>
                  </a:lnTo>
                  <a:lnTo>
                    <a:pt x="1055423" y="149608"/>
                  </a:lnTo>
                  <a:lnTo>
                    <a:pt x="1058907" y="147282"/>
                  </a:lnTo>
                  <a:lnTo>
                    <a:pt x="1062390" y="155109"/>
                  </a:lnTo>
                  <a:lnTo>
                    <a:pt x="1065873" y="152806"/>
                  </a:lnTo>
                  <a:lnTo>
                    <a:pt x="1069356" y="150507"/>
                  </a:lnTo>
                  <a:lnTo>
                    <a:pt x="1072840" y="155720"/>
                  </a:lnTo>
                  <a:lnTo>
                    <a:pt x="1076323" y="153440"/>
                  </a:lnTo>
                  <a:lnTo>
                    <a:pt x="1079806" y="151164"/>
                  </a:lnTo>
                  <a:lnTo>
                    <a:pt x="1083289" y="152219"/>
                  </a:lnTo>
                  <a:lnTo>
                    <a:pt x="1086773" y="150843"/>
                  </a:lnTo>
                  <a:lnTo>
                    <a:pt x="1090256" y="151808"/>
                  </a:lnTo>
                  <a:lnTo>
                    <a:pt x="1093739" y="149560"/>
                  </a:lnTo>
                  <a:lnTo>
                    <a:pt x="1097222" y="147315"/>
                  </a:lnTo>
                  <a:lnTo>
                    <a:pt x="1100706" y="149997"/>
                  </a:lnTo>
                  <a:lnTo>
                    <a:pt x="1104189" y="147767"/>
                  </a:lnTo>
                  <a:lnTo>
                    <a:pt x="1107672" y="145541"/>
                  </a:lnTo>
                  <a:lnTo>
                    <a:pt x="1111155" y="167785"/>
                  </a:lnTo>
                  <a:lnTo>
                    <a:pt x="1114639" y="166438"/>
                  </a:lnTo>
                  <a:lnTo>
                    <a:pt x="1118122" y="165096"/>
                  </a:lnTo>
                  <a:lnTo>
                    <a:pt x="1121605" y="165448"/>
                  </a:lnTo>
                  <a:lnTo>
                    <a:pt x="1125088" y="163280"/>
                  </a:lnTo>
                  <a:lnTo>
                    <a:pt x="1128572" y="161117"/>
                  </a:lnTo>
                  <a:lnTo>
                    <a:pt x="1132055" y="164420"/>
                  </a:lnTo>
                  <a:lnTo>
                    <a:pt x="1135538" y="163099"/>
                  </a:lnTo>
                  <a:lnTo>
                    <a:pt x="1139021" y="161630"/>
                  </a:lnTo>
                  <a:lnTo>
                    <a:pt x="1142505" y="159491"/>
                  </a:lnTo>
                  <a:lnTo>
                    <a:pt x="1145988" y="157355"/>
                  </a:lnTo>
                  <a:lnTo>
                    <a:pt x="1149471" y="159841"/>
                  </a:lnTo>
                  <a:lnTo>
                    <a:pt x="1152954" y="157719"/>
                  </a:lnTo>
                  <a:lnTo>
                    <a:pt x="1156437" y="155600"/>
                  </a:lnTo>
                  <a:lnTo>
                    <a:pt x="1159921" y="153485"/>
                  </a:lnTo>
                  <a:lnTo>
                    <a:pt x="1163404" y="151373"/>
                  </a:lnTo>
                  <a:lnTo>
                    <a:pt x="1166887" y="149265"/>
                  </a:lnTo>
                  <a:lnTo>
                    <a:pt x="1170370" y="156340"/>
                  </a:lnTo>
                  <a:lnTo>
                    <a:pt x="1173854" y="154251"/>
                  </a:lnTo>
                  <a:lnTo>
                    <a:pt x="1177337" y="152165"/>
                  </a:lnTo>
                  <a:lnTo>
                    <a:pt x="1180820" y="150083"/>
                  </a:lnTo>
                  <a:lnTo>
                    <a:pt x="1184303" y="148005"/>
                  </a:lnTo>
                  <a:lnTo>
                    <a:pt x="1187787" y="145929"/>
                  </a:lnTo>
                  <a:lnTo>
                    <a:pt x="1191270" y="143857"/>
                  </a:lnTo>
                  <a:lnTo>
                    <a:pt x="1194753" y="141789"/>
                  </a:lnTo>
                  <a:lnTo>
                    <a:pt x="1198236" y="142016"/>
                  </a:lnTo>
                  <a:lnTo>
                    <a:pt x="1201720" y="139957"/>
                  </a:lnTo>
                  <a:lnTo>
                    <a:pt x="1205203" y="137902"/>
                  </a:lnTo>
                  <a:lnTo>
                    <a:pt x="1208686" y="142687"/>
                  </a:lnTo>
                  <a:lnTo>
                    <a:pt x="1212169" y="140647"/>
                  </a:lnTo>
                  <a:lnTo>
                    <a:pt x="1215653" y="138611"/>
                  </a:lnTo>
                  <a:lnTo>
                    <a:pt x="1219136" y="136577"/>
                  </a:lnTo>
                  <a:lnTo>
                    <a:pt x="1222619" y="134547"/>
                  </a:lnTo>
                  <a:lnTo>
                    <a:pt x="1226102" y="132520"/>
                  </a:lnTo>
                  <a:lnTo>
                    <a:pt x="1229586" y="130497"/>
                  </a:lnTo>
                  <a:lnTo>
                    <a:pt x="1233069" y="128477"/>
                  </a:lnTo>
                  <a:lnTo>
                    <a:pt x="1236552" y="133473"/>
                  </a:lnTo>
                  <a:lnTo>
                    <a:pt x="1240035" y="132275"/>
                  </a:lnTo>
                  <a:lnTo>
                    <a:pt x="1243519" y="131081"/>
                  </a:lnTo>
                  <a:lnTo>
                    <a:pt x="1247002" y="129521"/>
                  </a:lnTo>
                  <a:lnTo>
                    <a:pt x="1250485" y="127528"/>
                  </a:lnTo>
                  <a:lnTo>
                    <a:pt x="1253968" y="125538"/>
                  </a:lnTo>
                  <a:lnTo>
                    <a:pt x="1257452" y="130288"/>
                  </a:lnTo>
                  <a:lnTo>
                    <a:pt x="1260935" y="128313"/>
                  </a:lnTo>
                  <a:lnTo>
                    <a:pt x="1264418" y="126340"/>
                  </a:lnTo>
                  <a:lnTo>
                    <a:pt x="1267901" y="150535"/>
                  </a:lnTo>
                  <a:lnTo>
                    <a:pt x="1271385" y="148599"/>
                  </a:lnTo>
                  <a:lnTo>
                    <a:pt x="1274868" y="148791"/>
                  </a:lnTo>
                  <a:lnTo>
                    <a:pt x="1278351" y="146864"/>
                  </a:lnTo>
                  <a:lnTo>
                    <a:pt x="1281834" y="144940"/>
                  </a:lnTo>
                  <a:lnTo>
                    <a:pt x="1285318" y="145141"/>
                  </a:lnTo>
                  <a:lnTo>
                    <a:pt x="1288801" y="143225"/>
                  </a:lnTo>
                  <a:lnTo>
                    <a:pt x="1292284" y="141313"/>
                  </a:lnTo>
                  <a:lnTo>
                    <a:pt x="1295767" y="145739"/>
                  </a:lnTo>
                  <a:lnTo>
                    <a:pt x="1299251" y="143839"/>
                  </a:lnTo>
                  <a:lnTo>
                    <a:pt x="1302734" y="141942"/>
                  </a:lnTo>
                  <a:lnTo>
                    <a:pt x="1306217" y="148401"/>
                  </a:lnTo>
                  <a:lnTo>
                    <a:pt x="1309700" y="146519"/>
                  </a:lnTo>
                  <a:lnTo>
                    <a:pt x="1313184" y="144641"/>
                  </a:lnTo>
                  <a:lnTo>
                    <a:pt x="1316667" y="145173"/>
                  </a:lnTo>
                  <a:lnTo>
                    <a:pt x="1320150" y="143674"/>
                  </a:lnTo>
                  <a:lnTo>
                    <a:pt x="1323633" y="142177"/>
                  </a:lnTo>
                  <a:lnTo>
                    <a:pt x="1327117" y="140684"/>
                  </a:lnTo>
                  <a:lnTo>
                    <a:pt x="1330600" y="139195"/>
                  </a:lnTo>
                  <a:lnTo>
                    <a:pt x="1334083" y="141717"/>
                  </a:lnTo>
                  <a:lnTo>
                    <a:pt x="1337566" y="139868"/>
                  </a:lnTo>
                  <a:lnTo>
                    <a:pt x="1341050" y="138021"/>
                  </a:lnTo>
                  <a:lnTo>
                    <a:pt x="1344533" y="160317"/>
                  </a:lnTo>
                  <a:lnTo>
                    <a:pt x="1348016" y="158503"/>
                  </a:lnTo>
                  <a:lnTo>
                    <a:pt x="1351499" y="156692"/>
                  </a:lnTo>
                  <a:lnTo>
                    <a:pt x="1354983" y="154883"/>
                  </a:lnTo>
                  <a:lnTo>
                    <a:pt x="1358466" y="153076"/>
                  </a:lnTo>
                  <a:lnTo>
                    <a:pt x="1361949" y="151273"/>
                  </a:lnTo>
                  <a:lnTo>
                    <a:pt x="1365432" y="149472"/>
                  </a:lnTo>
                  <a:lnTo>
                    <a:pt x="1368916" y="147673"/>
                  </a:lnTo>
                  <a:lnTo>
                    <a:pt x="1372399" y="151783"/>
                  </a:lnTo>
                  <a:lnTo>
                    <a:pt x="1375882" y="149997"/>
                  </a:lnTo>
                  <a:lnTo>
                    <a:pt x="1379365" y="148212"/>
                  </a:lnTo>
                  <a:lnTo>
                    <a:pt x="1382849" y="148390"/>
                  </a:lnTo>
                  <a:lnTo>
                    <a:pt x="1386332" y="146613"/>
                  </a:lnTo>
                  <a:lnTo>
                    <a:pt x="1389815" y="144838"/>
                  </a:lnTo>
                  <a:lnTo>
                    <a:pt x="1393298" y="145025"/>
                  </a:lnTo>
                  <a:lnTo>
                    <a:pt x="1396782" y="143257"/>
                  </a:lnTo>
                  <a:lnTo>
                    <a:pt x="1400265" y="141492"/>
                  </a:lnTo>
                  <a:lnTo>
                    <a:pt x="1403748" y="149437"/>
                  </a:lnTo>
                  <a:lnTo>
                    <a:pt x="1407231" y="147688"/>
                  </a:lnTo>
                  <a:lnTo>
                    <a:pt x="1410715" y="145941"/>
                  </a:lnTo>
                  <a:lnTo>
                    <a:pt x="1414198" y="144196"/>
                  </a:lnTo>
                  <a:lnTo>
                    <a:pt x="1417681" y="142454"/>
                  </a:lnTo>
                  <a:lnTo>
                    <a:pt x="1421164" y="140714"/>
                  </a:lnTo>
                  <a:lnTo>
                    <a:pt x="1424648" y="138977"/>
                  </a:lnTo>
                  <a:lnTo>
                    <a:pt x="1428131" y="137242"/>
                  </a:lnTo>
                  <a:lnTo>
                    <a:pt x="1431614" y="137444"/>
                  </a:lnTo>
                  <a:lnTo>
                    <a:pt x="1435097" y="135716"/>
                  </a:lnTo>
                  <a:lnTo>
                    <a:pt x="1438580" y="133990"/>
                  </a:lnTo>
                  <a:lnTo>
                    <a:pt x="1442064" y="147530"/>
                  </a:lnTo>
                  <a:lnTo>
                    <a:pt x="1445547" y="145825"/>
                  </a:lnTo>
                  <a:lnTo>
                    <a:pt x="1449030" y="144122"/>
                  </a:lnTo>
                  <a:lnTo>
                    <a:pt x="1452513" y="149903"/>
                  </a:lnTo>
                  <a:lnTo>
                    <a:pt x="1455997" y="148212"/>
                  </a:lnTo>
                  <a:lnTo>
                    <a:pt x="1459480" y="146524"/>
                  </a:lnTo>
                  <a:lnTo>
                    <a:pt x="1462963" y="144838"/>
                  </a:lnTo>
                  <a:lnTo>
                    <a:pt x="1466446" y="143155"/>
                  </a:lnTo>
                  <a:lnTo>
                    <a:pt x="1469930" y="141474"/>
                  </a:lnTo>
                  <a:lnTo>
                    <a:pt x="1473413" y="139795"/>
                  </a:lnTo>
                  <a:lnTo>
                    <a:pt x="1476896" y="138118"/>
                  </a:lnTo>
                  <a:lnTo>
                    <a:pt x="1480379" y="138311"/>
                  </a:lnTo>
                  <a:lnTo>
                    <a:pt x="1483863" y="136641"/>
                  </a:lnTo>
                  <a:lnTo>
                    <a:pt x="1487346" y="134973"/>
                  </a:lnTo>
                  <a:lnTo>
                    <a:pt x="1490829" y="137449"/>
                  </a:lnTo>
                  <a:lnTo>
                    <a:pt x="1494312" y="136454"/>
                  </a:lnTo>
                  <a:lnTo>
                    <a:pt x="1497796" y="135461"/>
                  </a:lnTo>
                  <a:lnTo>
                    <a:pt x="1501279" y="143107"/>
                  </a:lnTo>
                  <a:lnTo>
                    <a:pt x="1504762" y="141465"/>
                  </a:lnTo>
                  <a:lnTo>
                    <a:pt x="1508245" y="143460"/>
                  </a:lnTo>
                  <a:lnTo>
                    <a:pt x="1511729" y="141826"/>
                  </a:lnTo>
                  <a:lnTo>
                    <a:pt x="1515212" y="140194"/>
                  </a:lnTo>
                  <a:lnTo>
                    <a:pt x="1518695" y="143984"/>
                  </a:lnTo>
                  <a:lnTo>
                    <a:pt x="1522178" y="142361"/>
                  </a:lnTo>
                  <a:lnTo>
                    <a:pt x="1525662" y="140740"/>
                  </a:lnTo>
                  <a:lnTo>
                    <a:pt x="1529145" y="148051"/>
                  </a:lnTo>
                  <a:lnTo>
                    <a:pt x="1532628" y="146444"/>
                  </a:lnTo>
                  <a:lnTo>
                    <a:pt x="1536111" y="144838"/>
                  </a:lnTo>
                  <a:lnTo>
                    <a:pt x="1539595" y="145007"/>
                  </a:lnTo>
                  <a:lnTo>
                    <a:pt x="1543078" y="143407"/>
                  </a:lnTo>
                  <a:lnTo>
                    <a:pt x="1546561" y="141810"/>
                  </a:lnTo>
                  <a:lnTo>
                    <a:pt x="1550044" y="140214"/>
                  </a:lnTo>
                  <a:lnTo>
                    <a:pt x="1553528" y="138621"/>
                  </a:lnTo>
                  <a:lnTo>
                    <a:pt x="1557011" y="144088"/>
                  </a:lnTo>
                  <a:lnTo>
                    <a:pt x="1560494" y="142505"/>
                  </a:lnTo>
                  <a:lnTo>
                    <a:pt x="1563977" y="140925"/>
                  </a:lnTo>
                  <a:lnTo>
                    <a:pt x="1567461" y="159995"/>
                  </a:lnTo>
                  <a:lnTo>
                    <a:pt x="1570944" y="158438"/>
                  </a:lnTo>
                  <a:lnTo>
                    <a:pt x="1574427" y="156883"/>
                  </a:lnTo>
                  <a:lnTo>
                    <a:pt x="1577910" y="155330"/>
                  </a:lnTo>
                  <a:lnTo>
                    <a:pt x="1581394" y="153780"/>
                  </a:lnTo>
                  <a:lnTo>
                    <a:pt x="1584877" y="152231"/>
                  </a:lnTo>
                  <a:lnTo>
                    <a:pt x="1588360" y="150684"/>
                  </a:lnTo>
                  <a:lnTo>
                    <a:pt x="1591843" y="149138"/>
                  </a:lnTo>
                  <a:lnTo>
                    <a:pt x="1595327" y="147595"/>
                  </a:lnTo>
                  <a:lnTo>
                    <a:pt x="1598810" y="146054"/>
                  </a:lnTo>
                  <a:lnTo>
                    <a:pt x="1602293" y="144514"/>
                  </a:lnTo>
                  <a:lnTo>
                    <a:pt x="1605776" y="142977"/>
                  </a:lnTo>
                  <a:lnTo>
                    <a:pt x="1609260" y="141441"/>
                  </a:lnTo>
                  <a:lnTo>
                    <a:pt x="1612743" y="139908"/>
                  </a:lnTo>
                  <a:lnTo>
                    <a:pt x="1616226" y="138376"/>
                  </a:lnTo>
                  <a:lnTo>
                    <a:pt x="1619709" y="136846"/>
                  </a:lnTo>
                  <a:lnTo>
                    <a:pt x="1623193" y="135318"/>
                  </a:lnTo>
                  <a:lnTo>
                    <a:pt x="1626676" y="143960"/>
                  </a:lnTo>
                  <a:lnTo>
                    <a:pt x="1630159" y="142445"/>
                  </a:lnTo>
                  <a:lnTo>
                    <a:pt x="1633642" y="140932"/>
                  </a:lnTo>
                  <a:lnTo>
                    <a:pt x="1637126" y="141100"/>
                  </a:lnTo>
                  <a:lnTo>
                    <a:pt x="1640609" y="139592"/>
                  </a:lnTo>
                  <a:lnTo>
                    <a:pt x="1644092" y="138086"/>
                  </a:lnTo>
                  <a:lnTo>
                    <a:pt x="1647575" y="141600"/>
                  </a:lnTo>
                  <a:lnTo>
                    <a:pt x="1651059" y="140102"/>
                  </a:lnTo>
                  <a:lnTo>
                    <a:pt x="1654542" y="141929"/>
                  </a:lnTo>
                  <a:lnTo>
                    <a:pt x="1658025" y="140438"/>
                  </a:lnTo>
                  <a:lnTo>
                    <a:pt x="1661508" y="138948"/>
                  </a:lnTo>
                  <a:lnTo>
                    <a:pt x="1664992" y="160178"/>
                  </a:lnTo>
                  <a:lnTo>
                    <a:pt x="1668475" y="158712"/>
                  </a:lnTo>
                  <a:lnTo>
                    <a:pt x="1671958" y="157249"/>
                  </a:lnTo>
                  <a:lnTo>
                    <a:pt x="1675441" y="155787"/>
                  </a:lnTo>
                  <a:lnTo>
                    <a:pt x="1678925" y="154327"/>
                  </a:lnTo>
                  <a:lnTo>
                    <a:pt x="1682408" y="152868"/>
                  </a:lnTo>
                  <a:lnTo>
                    <a:pt x="1685891" y="159319"/>
                  </a:lnTo>
                  <a:lnTo>
                    <a:pt x="1689374" y="157871"/>
                  </a:lnTo>
                  <a:lnTo>
                    <a:pt x="1692858" y="156424"/>
                  </a:lnTo>
                  <a:lnTo>
                    <a:pt x="1696341" y="156550"/>
                  </a:lnTo>
                  <a:lnTo>
                    <a:pt x="1699824" y="155109"/>
                  </a:lnTo>
                  <a:lnTo>
                    <a:pt x="1703307" y="158359"/>
                  </a:lnTo>
                  <a:lnTo>
                    <a:pt x="1706791" y="156925"/>
                  </a:lnTo>
                  <a:lnTo>
                    <a:pt x="1710274" y="155492"/>
                  </a:lnTo>
                  <a:lnTo>
                    <a:pt x="1713757" y="155619"/>
                  </a:lnTo>
                  <a:lnTo>
                    <a:pt x="1717240" y="154191"/>
                  </a:lnTo>
                  <a:lnTo>
                    <a:pt x="1720723" y="152765"/>
                  </a:lnTo>
                  <a:lnTo>
                    <a:pt x="1724207" y="174183"/>
                  </a:lnTo>
                  <a:lnTo>
                    <a:pt x="1727690" y="172780"/>
                  </a:lnTo>
                  <a:lnTo>
                    <a:pt x="1731173" y="171379"/>
                  </a:lnTo>
                  <a:lnTo>
                    <a:pt x="1734656" y="171469"/>
                  </a:lnTo>
                  <a:lnTo>
                    <a:pt x="1738140" y="170073"/>
                  </a:lnTo>
                  <a:lnTo>
                    <a:pt x="1741623" y="168678"/>
                  </a:lnTo>
                  <a:lnTo>
                    <a:pt x="1741623" y="170165"/>
                  </a:lnTo>
                  <a:lnTo>
                    <a:pt x="1741623" y="171648"/>
                  </a:lnTo>
                  <a:lnTo>
                    <a:pt x="1741623" y="173126"/>
                  </a:lnTo>
                  <a:lnTo>
                    <a:pt x="1741623" y="174599"/>
                  </a:lnTo>
                  <a:lnTo>
                    <a:pt x="1741623" y="176068"/>
                  </a:lnTo>
                  <a:lnTo>
                    <a:pt x="1741623" y="177533"/>
                  </a:lnTo>
                  <a:lnTo>
                    <a:pt x="1741623" y="178992"/>
                  </a:lnTo>
                  <a:lnTo>
                    <a:pt x="1741623" y="180448"/>
                  </a:lnTo>
                  <a:lnTo>
                    <a:pt x="1741623" y="181899"/>
                  </a:lnTo>
                  <a:lnTo>
                    <a:pt x="1745106" y="180518"/>
                  </a:lnTo>
                  <a:lnTo>
                    <a:pt x="1748589" y="179138"/>
                  </a:lnTo>
                  <a:lnTo>
                    <a:pt x="1752073" y="180656"/>
                  </a:lnTo>
                  <a:lnTo>
                    <a:pt x="1755556" y="179282"/>
                  </a:lnTo>
                  <a:lnTo>
                    <a:pt x="1759039" y="177909"/>
                  </a:lnTo>
                  <a:lnTo>
                    <a:pt x="1762522" y="176537"/>
                  </a:lnTo>
                  <a:lnTo>
                    <a:pt x="1766006" y="175168"/>
                  </a:lnTo>
                  <a:lnTo>
                    <a:pt x="1769489" y="173799"/>
                  </a:lnTo>
                  <a:lnTo>
                    <a:pt x="1772972" y="175327"/>
                  </a:lnTo>
                  <a:lnTo>
                    <a:pt x="1776455" y="173964"/>
                  </a:lnTo>
                  <a:lnTo>
                    <a:pt x="1779939" y="172603"/>
                  </a:lnTo>
                  <a:lnTo>
                    <a:pt x="1783422" y="172687"/>
                  </a:lnTo>
                  <a:lnTo>
                    <a:pt x="1786905" y="171330"/>
                  </a:lnTo>
                  <a:lnTo>
                    <a:pt x="1790388" y="179984"/>
                  </a:lnTo>
                  <a:lnTo>
                    <a:pt x="1793872" y="178639"/>
                  </a:lnTo>
                  <a:lnTo>
                    <a:pt x="1797355" y="177294"/>
                  </a:lnTo>
                  <a:lnTo>
                    <a:pt x="1800838" y="175952"/>
                  </a:lnTo>
                  <a:lnTo>
                    <a:pt x="1804321" y="174610"/>
                  </a:lnTo>
                  <a:lnTo>
                    <a:pt x="1807805" y="173271"/>
                  </a:lnTo>
                  <a:lnTo>
                    <a:pt x="1811288" y="171932"/>
                  </a:lnTo>
                  <a:lnTo>
                    <a:pt x="1814771" y="170595"/>
                  </a:lnTo>
                  <a:lnTo>
                    <a:pt x="1818254" y="169260"/>
                  </a:lnTo>
                  <a:lnTo>
                    <a:pt x="1821738" y="167925"/>
                  </a:lnTo>
                  <a:lnTo>
                    <a:pt x="1825221" y="166593"/>
                  </a:lnTo>
                  <a:lnTo>
                    <a:pt x="1828704" y="165261"/>
                  </a:lnTo>
                  <a:lnTo>
                    <a:pt x="1832187" y="163931"/>
                  </a:lnTo>
                  <a:lnTo>
                    <a:pt x="1835671" y="162603"/>
                  </a:lnTo>
                  <a:lnTo>
                    <a:pt x="1839154" y="161276"/>
                  </a:lnTo>
                  <a:lnTo>
                    <a:pt x="1842637" y="159950"/>
                  </a:lnTo>
                  <a:lnTo>
                    <a:pt x="1846120" y="158626"/>
                  </a:lnTo>
                  <a:lnTo>
                    <a:pt x="1849604" y="158736"/>
                  </a:lnTo>
                  <a:lnTo>
                    <a:pt x="1853087" y="157416"/>
                  </a:lnTo>
                  <a:lnTo>
                    <a:pt x="1856570" y="156097"/>
                  </a:lnTo>
                  <a:lnTo>
                    <a:pt x="1860053" y="168923"/>
                  </a:lnTo>
                  <a:lnTo>
                    <a:pt x="1863537" y="167619"/>
                  </a:lnTo>
                  <a:lnTo>
                    <a:pt x="1867020" y="166316"/>
                  </a:lnTo>
                  <a:lnTo>
                    <a:pt x="1870503" y="169188"/>
                  </a:lnTo>
                  <a:lnTo>
                    <a:pt x="1873986" y="167891"/>
                  </a:lnTo>
                  <a:lnTo>
                    <a:pt x="1877470" y="166595"/>
                  </a:lnTo>
                  <a:lnTo>
                    <a:pt x="1880953" y="166688"/>
                  </a:lnTo>
                  <a:lnTo>
                    <a:pt x="1884436" y="165396"/>
                  </a:lnTo>
                  <a:lnTo>
                    <a:pt x="1887919" y="164105"/>
                  </a:lnTo>
                  <a:lnTo>
                    <a:pt x="1891403" y="162816"/>
                  </a:lnTo>
                  <a:lnTo>
                    <a:pt x="1894886" y="161528"/>
                  </a:lnTo>
                  <a:lnTo>
                    <a:pt x="1898369" y="168514"/>
                  </a:lnTo>
                  <a:lnTo>
                    <a:pt x="1901852" y="167235"/>
                  </a:lnTo>
                  <a:lnTo>
                    <a:pt x="1905336" y="165958"/>
                  </a:lnTo>
                  <a:lnTo>
                    <a:pt x="1908819" y="170133"/>
                  </a:lnTo>
                  <a:lnTo>
                    <a:pt x="1912302" y="168862"/>
                  </a:lnTo>
                  <a:lnTo>
                    <a:pt x="1915785" y="167593"/>
                  </a:lnTo>
                  <a:lnTo>
                    <a:pt x="1919269" y="166326"/>
                  </a:lnTo>
                  <a:lnTo>
                    <a:pt x="1922752" y="165059"/>
                  </a:lnTo>
                  <a:lnTo>
                    <a:pt x="1926235" y="163794"/>
                  </a:lnTo>
                  <a:lnTo>
                    <a:pt x="1929718" y="165246"/>
                  </a:lnTo>
                  <a:lnTo>
                    <a:pt x="1933202" y="163985"/>
                  </a:lnTo>
                  <a:lnTo>
                    <a:pt x="1936685" y="164080"/>
                  </a:lnTo>
                  <a:lnTo>
                    <a:pt x="1940168" y="162824"/>
                  </a:lnTo>
                  <a:lnTo>
                    <a:pt x="1943651" y="161568"/>
                  </a:lnTo>
                  <a:lnTo>
                    <a:pt x="1947135" y="172362"/>
                  </a:lnTo>
                  <a:lnTo>
                    <a:pt x="1950618" y="171119"/>
                  </a:lnTo>
                  <a:lnTo>
                    <a:pt x="1954101" y="169876"/>
                  </a:lnTo>
                  <a:lnTo>
                    <a:pt x="1957584" y="168635"/>
                  </a:lnTo>
                  <a:lnTo>
                    <a:pt x="1961068" y="167396"/>
                  </a:lnTo>
                  <a:lnTo>
                    <a:pt x="1964551" y="166157"/>
                  </a:lnTo>
                  <a:lnTo>
                    <a:pt x="1968034" y="164920"/>
                  </a:lnTo>
                  <a:lnTo>
                    <a:pt x="1971517" y="163684"/>
                  </a:lnTo>
                  <a:lnTo>
                    <a:pt x="1975001" y="162449"/>
                  </a:lnTo>
                  <a:lnTo>
                    <a:pt x="1978484" y="170938"/>
                  </a:lnTo>
                  <a:lnTo>
                    <a:pt x="1981967" y="171580"/>
                  </a:lnTo>
                  <a:lnTo>
                    <a:pt x="1985450" y="173203"/>
                  </a:lnTo>
                  <a:lnTo>
                    <a:pt x="1988934" y="171985"/>
                  </a:lnTo>
                  <a:lnTo>
                    <a:pt x="1992417" y="170767"/>
                  </a:lnTo>
                  <a:lnTo>
                    <a:pt x="1995900" y="172138"/>
                  </a:lnTo>
                  <a:lnTo>
                    <a:pt x="1999383" y="170925"/>
                  </a:lnTo>
                  <a:lnTo>
                    <a:pt x="2002867" y="169713"/>
                  </a:lnTo>
                  <a:lnTo>
                    <a:pt x="2006350" y="174926"/>
                  </a:lnTo>
                  <a:lnTo>
                    <a:pt x="2009833" y="173721"/>
                  </a:lnTo>
                  <a:lnTo>
                    <a:pt x="2013316" y="172518"/>
                  </a:lnTo>
                  <a:lnTo>
                    <a:pt x="2016799" y="171315"/>
                  </a:lnTo>
                  <a:lnTo>
                    <a:pt x="2020283" y="170114"/>
                  </a:lnTo>
                  <a:lnTo>
                    <a:pt x="2023766" y="168914"/>
                  </a:lnTo>
                  <a:lnTo>
                    <a:pt x="2027249" y="167715"/>
                  </a:lnTo>
                  <a:lnTo>
                    <a:pt x="2030732" y="166517"/>
                  </a:lnTo>
                  <a:lnTo>
                    <a:pt x="2034216" y="165320"/>
                  </a:lnTo>
                  <a:lnTo>
                    <a:pt x="2037699" y="164124"/>
                  </a:lnTo>
                  <a:lnTo>
                    <a:pt x="2041182" y="162930"/>
                  </a:lnTo>
                  <a:lnTo>
                    <a:pt x="2044665" y="170663"/>
                  </a:lnTo>
                  <a:lnTo>
                    <a:pt x="2048149" y="169478"/>
                  </a:lnTo>
                  <a:lnTo>
                    <a:pt x="2051632" y="168293"/>
                  </a:lnTo>
                  <a:lnTo>
                    <a:pt x="2055115" y="167110"/>
                  </a:lnTo>
                  <a:lnTo>
                    <a:pt x="2058598" y="165928"/>
                  </a:lnTo>
                  <a:lnTo>
                    <a:pt x="2062082" y="164747"/>
                  </a:lnTo>
                  <a:lnTo>
                    <a:pt x="2065565" y="163567"/>
                  </a:lnTo>
                  <a:lnTo>
                    <a:pt x="2069048" y="162388"/>
                  </a:lnTo>
                  <a:lnTo>
                    <a:pt x="2072531" y="161211"/>
                  </a:lnTo>
                  <a:lnTo>
                    <a:pt x="2076015" y="160034"/>
                  </a:lnTo>
                  <a:lnTo>
                    <a:pt x="2079498" y="158859"/>
                  </a:lnTo>
                  <a:lnTo>
                    <a:pt x="2082981" y="162754"/>
                  </a:lnTo>
                  <a:lnTo>
                    <a:pt x="2086464" y="161584"/>
                  </a:lnTo>
                  <a:lnTo>
                    <a:pt x="2089948" y="160416"/>
                  </a:lnTo>
                  <a:lnTo>
                    <a:pt x="2093431" y="159248"/>
                  </a:lnTo>
                  <a:lnTo>
                    <a:pt x="2096914" y="158082"/>
                  </a:lnTo>
                  <a:lnTo>
                    <a:pt x="2100397" y="156917"/>
                  </a:lnTo>
                  <a:lnTo>
                    <a:pt x="2103881" y="157017"/>
                  </a:lnTo>
                  <a:lnTo>
                    <a:pt x="2107364" y="155855"/>
                  </a:lnTo>
                  <a:lnTo>
                    <a:pt x="2110847" y="154694"/>
                  </a:lnTo>
                  <a:lnTo>
                    <a:pt x="2114330" y="162315"/>
                  </a:lnTo>
                  <a:lnTo>
                    <a:pt x="2117814" y="161163"/>
                  </a:lnTo>
                  <a:lnTo>
                    <a:pt x="2121297" y="160011"/>
                  </a:lnTo>
                  <a:lnTo>
                    <a:pt x="2124780" y="158861"/>
                  </a:lnTo>
                  <a:lnTo>
                    <a:pt x="2128263" y="157711"/>
                  </a:lnTo>
                  <a:lnTo>
                    <a:pt x="2131747" y="156563"/>
                  </a:lnTo>
                  <a:lnTo>
                    <a:pt x="2135230" y="155416"/>
                  </a:lnTo>
                  <a:lnTo>
                    <a:pt x="2138713" y="154270"/>
                  </a:lnTo>
                  <a:lnTo>
                    <a:pt x="2142196" y="153125"/>
                  </a:lnTo>
                  <a:lnTo>
                    <a:pt x="2145680" y="151980"/>
                  </a:lnTo>
                  <a:lnTo>
                    <a:pt x="2149163" y="150837"/>
                  </a:lnTo>
                  <a:lnTo>
                    <a:pt x="2152646" y="149695"/>
                  </a:lnTo>
                  <a:lnTo>
                    <a:pt x="2156129" y="148554"/>
                  </a:lnTo>
                  <a:lnTo>
                    <a:pt x="2159613" y="147414"/>
                  </a:lnTo>
                  <a:lnTo>
                    <a:pt x="2163096" y="146276"/>
                  </a:lnTo>
                  <a:lnTo>
                    <a:pt x="2166579" y="145138"/>
                  </a:lnTo>
                  <a:lnTo>
                    <a:pt x="2170062" y="144044"/>
                  </a:lnTo>
                  <a:lnTo>
                    <a:pt x="2173546" y="143358"/>
                  </a:lnTo>
                  <a:lnTo>
                    <a:pt x="2177029" y="142674"/>
                  </a:lnTo>
                  <a:lnTo>
                    <a:pt x="2180512" y="157928"/>
                  </a:lnTo>
                  <a:lnTo>
                    <a:pt x="2183995" y="156808"/>
                  </a:lnTo>
                  <a:lnTo>
                    <a:pt x="2187479" y="155688"/>
                  </a:lnTo>
                  <a:lnTo>
                    <a:pt x="2190962" y="166609"/>
                  </a:lnTo>
                  <a:lnTo>
                    <a:pt x="2194445" y="165499"/>
                  </a:lnTo>
                  <a:lnTo>
                    <a:pt x="2197928" y="164391"/>
                  </a:lnTo>
                  <a:lnTo>
                    <a:pt x="2201412" y="166846"/>
                  </a:lnTo>
                  <a:lnTo>
                    <a:pt x="2204895" y="165742"/>
                  </a:lnTo>
                  <a:lnTo>
                    <a:pt x="2208378" y="164639"/>
                  </a:lnTo>
                  <a:lnTo>
                    <a:pt x="2211861" y="163537"/>
                  </a:lnTo>
                  <a:lnTo>
                    <a:pt x="2215345" y="162436"/>
                  </a:lnTo>
                  <a:lnTo>
                    <a:pt x="2218828" y="167235"/>
                  </a:lnTo>
                  <a:lnTo>
                    <a:pt x="2222311" y="166141"/>
                  </a:lnTo>
                  <a:lnTo>
                    <a:pt x="2225794" y="165047"/>
                  </a:lnTo>
                  <a:lnTo>
                    <a:pt x="2229278" y="169794"/>
                  </a:lnTo>
                  <a:lnTo>
                    <a:pt x="2232761" y="168706"/>
                  </a:lnTo>
                  <a:lnTo>
                    <a:pt x="2236244" y="167619"/>
                  </a:lnTo>
                  <a:lnTo>
                    <a:pt x="2239727" y="167695"/>
                  </a:lnTo>
                  <a:lnTo>
                    <a:pt x="2243211" y="166610"/>
                  </a:lnTo>
                  <a:lnTo>
                    <a:pt x="2246694" y="165527"/>
                  </a:lnTo>
                  <a:lnTo>
                    <a:pt x="2250177" y="165606"/>
                  </a:lnTo>
                  <a:lnTo>
                    <a:pt x="2253660" y="164525"/>
                  </a:lnTo>
                  <a:lnTo>
                    <a:pt x="2257144" y="163446"/>
                  </a:lnTo>
                  <a:lnTo>
                    <a:pt x="2260627" y="166995"/>
                  </a:lnTo>
                  <a:lnTo>
                    <a:pt x="2264110" y="165920"/>
                  </a:lnTo>
                  <a:lnTo>
                    <a:pt x="2267593" y="164846"/>
                  </a:lnTo>
                  <a:lnTo>
                    <a:pt x="2271077" y="163773"/>
                  </a:lnTo>
                  <a:lnTo>
                    <a:pt x="2274560" y="162701"/>
                  </a:lnTo>
                  <a:lnTo>
                    <a:pt x="2278043" y="174325"/>
                  </a:lnTo>
                  <a:lnTo>
                    <a:pt x="2281526" y="173666"/>
                  </a:lnTo>
                  <a:lnTo>
                    <a:pt x="2285010" y="173009"/>
                  </a:lnTo>
                  <a:lnTo>
                    <a:pt x="2288493" y="175715"/>
                  </a:lnTo>
                  <a:lnTo>
                    <a:pt x="2291976" y="175059"/>
                  </a:lnTo>
                  <a:lnTo>
                    <a:pt x="2295459" y="174405"/>
                  </a:lnTo>
                  <a:lnTo>
                    <a:pt x="2298942" y="173751"/>
                  </a:lnTo>
                  <a:lnTo>
                    <a:pt x="2302426" y="173099"/>
                  </a:lnTo>
                  <a:lnTo>
                    <a:pt x="2305909" y="172447"/>
                  </a:lnTo>
                  <a:lnTo>
                    <a:pt x="2309392" y="171402"/>
                  </a:lnTo>
                  <a:lnTo>
                    <a:pt x="2312875" y="170353"/>
                  </a:lnTo>
                  <a:lnTo>
                    <a:pt x="2316359" y="169305"/>
                  </a:lnTo>
                  <a:lnTo>
                    <a:pt x="2319842" y="168257"/>
                  </a:lnTo>
                  <a:lnTo>
                    <a:pt x="2323325" y="167211"/>
                  </a:lnTo>
                  <a:lnTo>
                    <a:pt x="2326808" y="166326"/>
                  </a:lnTo>
                  <a:lnTo>
                    <a:pt x="2330292" y="165683"/>
                  </a:lnTo>
                  <a:lnTo>
                    <a:pt x="2333775" y="165041"/>
                  </a:lnTo>
                  <a:lnTo>
                    <a:pt x="2337258" y="164155"/>
                  </a:lnTo>
                  <a:lnTo>
                    <a:pt x="2340741" y="163114"/>
                  </a:lnTo>
                  <a:lnTo>
                    <a:pt x="2344225" y="162073"/>
                  </a:lnTo>
                  <a:lnTo>
                    <a:pt x="2347708" y="174320"/>
                  </a:lnTo>
                  <a:lnTo>
                    <a:pt x="2351191" y="173290"/>
                  </a:lnTo>
                  <a:lnTo>
                    <a:pt x="2354674" y="174442"/>
                  </a:lnTo>
                  <a:lnTo>
                    <a:pt x="2358158" y="173415"/>
                  </a:lnTo>
                  <a:lnTo>
                    <a:pt x="2361641" y="172389"/>
                  </a:lnTo>
                  <a:lnTo>
                    <a:pt x="2365124" y="173541"/>
                  </a:lnTo>
                  <a:lnTo>
                    <a:pt x="2368607" y="172518"/>
                  </a:lnTo>
                  <a:lnTo>
                    <a:pt x="2372091" y="171495"/>
                  </a:lnTo>
                  <a:lnTo>
                    <a:pt x="2375574" y="170474"/>
                  </a:lnTo>
                  <a:lnTo>
                    <a:pt x="2379057" y="169454"/>
                  </a:lnTo>
                  <a:lnTo>
                    <a:pt x="2382540" y="168434"/>
                  </a:lnTo>
                  <a:lnTo>
                    <a:pt x="2386024" y="167415"/>
                  </a:lnTo>
                  <a:lnTo>
                    <a:pt x="2389507" y="166397"/>
                  </a:lnTo>
                  <a:lnTo>
                    <a:pt x="2392990" y="165380"/>
                  </a:lnTo>
                  <a:lnTo>
                    <a:pt x="2396473" y="166873"/>
                  </a:lnTo>
                  <a:lnTo>
                    <a:pt x="2399957" y="166248"/>
                  </a:lnTo>
                  <a:lnTo>
                    <a:pt x="2403440" y="166688"/>
                  </a:lnTo>
                  <a:lnTo>
                    <a:pt x="2406923" y="165677"/>
                  </a:lnTo>
                  <a:lnTo>
                    <a:pt x="2410406" y="164666"/>
                  </a:lnTo>
                  <a:lnTo>
                    <a:pt x="2413890" y="163657"/>
                  </a:lnTo>
                  <a:lnTo>
                    <a:pt x="2417373" y="162648"/>
                  </a:lnTo>
                  <a:lnTo>
                    <a:pt x="2420856" y="161640"/>
                  </a:lnTo>
                  <a:lnTo>
                    <a:pt x="2424339" y="164966"/>
                  </a:lnTo>
                  <a:lnTo>
                    <a:pt x="2427823" y="163962"/>
                  </a:lnTo>
                  <a:lnTo>
                    <a:pt x="2431306" y="162959"/>
                  </a:lnTo>
                  <a:lnTo>
                    <a:pt x="2434789" y="161958"/>
                  </a:lnTo>
                  <a:lnTo>
                    <a:pt x="2438272" y="160956"/>
                  </a:lnTo>
                  <a:lnTo>
                    <a:pt x="2441756" y="159956"/>
                  </a:lnTo>
                  <a:lnTo>
                    <a:pt x="2445239" y="160379"/>
                  </a:lnTo>
                  <a:lnTo>
                    <a:pt x="2448722" y="159768"/>
                  </a:lnTo>
                  <a:lnTo>
                    <a:pt x="2452205" y="162349"/>
                  </a:lnTo>
                  <a:lnTo>
                    <a:pt x="2455689" y="161355"/>
                  </a:lnTo>
                  <a:lnTo>
                    <a:pt x="2459172" y="160362"/>
                  </a:lnTo>
                  <a:lnTo>
                    <a:pt x="2462655" y="169991"/>
                  </a:lnTo>
                  <a:lnTo>
                    <a:pt x="2466138" y="169006"/>
                  </a:lnTo>
                  <a:lnTo>
                    <a:pt x="2469622" y="168022"/>
                  </a:lnTo>
                  <a:lnTo>
                    <a:pt x="2473105" y="167039"/>
                  </a:lnTo>
                  <a:lnTo>
                    <a:pt x="2476588" y="166056"/>
                  </a:lnTo>
                  <a:lnTo>
                    <a:pt x="2480071" y="165075"/>
                  </a:lnTo>
                  <a:lnTo>
                    <a:pt x="2483555" y="169338"/>
                  </a:lnTo>
                  <a:lnTo>
                    <a:pt x="2487038" y="168361"/>
                  </a:lnTo>
                  <a:lnTo>
                    <a:pt x="2490521" y="167385"/>
                  </a:lnTo>
                  <a:lnTo>
                    <a:pt x="2494004" y="166409"/>
                  </a:lnTo>
                  <a:lnTo>
                    <a:pt x="2497488" y="165435"/>
                  </a:lnTo>
                  <a:lnTo>
                    <a:pt x="2500971" y="169664"/>
                  </a:lnTo>
                  <a:lnTo>
                    <a:pt x="2504454" y="168694"/>
                  </a:lnTo>
                  <a:lnTo>
                    <a:pt x="2507937" y="167725"/>
                  </a:lnTo>
                  <a:lnTo>
                    <a:pt x="2511421" y="168827"/>
                  </a:lnTo>
                  <a:lnTo>
                    <a:pt x="2514904" y="167860"/>
                  </a:lnTo>
                  <a:lnTo>
                    <a:pt x="2518387" y="166895"/>
                  </a:lnTo>
                  <a:lnTo>
                    <a:pt x="2521870" y="166963"/>
                  </a:lnTo>
                  <a:lnTo>
                    <a:pt x="2525354" y="166000"/>
                  </a:lnTo>
                  <a:lnTo>
                    <a:pt x="2528837" y="165037"/>
                  </a:lnTo>
                  <a:lnTo>
                    <a:pt x="2532320" y="168194"/>
                  </a:lnTo>
                  <a:lnTo>
                    <a:pt x="2535803" y="167235"/>
                  </a:lnTo>
                  <a:lnTo>
                    <a:pt x="2539287" y="166277"/>
                  </a:lnTo>
                  <a:lnTo>
                    <a:pt x="2542770" y="165320"/>
                  </a:lnTo>
                  <a:lnTo>
                    <a:pt x="2546253" y="164363"/>
                  </a:lnTo>
                  <a:lnTo>
                    <a:pt x="2549736" y="173585"/>
                  </a:lnTo>
                  <a:lnTo>
                    <a:pt x="2553220" y="172636"/>
                  </a:lnTo>
                  <a:lnTo>
                    <a:pt x="2556703" y="171688"/>
                  </a:lnTo>
                  <a:lnTo>
                    <a:pt x="2560186" y="170740"/>
                  </a:lnTo>
                  <a:lnTo>
                    <a:pt x="2563669" y="169794"/>
                  </a:lnTo>
                  <a:lnTo>
                    <a:pt x="2567153" y="168848"/>
                  </a:lnTo>
                  <a:lnTo>
                    <a:pt x="2570636" y="172930"/>
                  </a:lnTo>
                  <a:lnTo>
                    <a:pt x="2574119" y="171988"/>
                  </a:lnTo>
                  <a:lnTo>
                    <a:pt x="2577602" y="171047"/>
                  </a:lnTo>
                  <a:lnTo>
                    <a:pt x="2581085" y="175091"/>
                  </a:lnTo>
                  <a:lnTo>
                    <a:pt x="2584569" y="174155"/>
                  </a:lnTo>
                  <a:lnTo>
                    <a:pt x="2588052" y="173219"/>
                  </a:lnTo>
                  <a:lnTo>
                    <a:pt x="2591535" y="179188"/>
                  </a:lnTo>
                  <a:lnTo>
                    <a:pt x="2595018" y="178258"/>
                  </a:lnTo>
                  <a:lnTo>
                    <a:pt x="2598502" y="189907"/>
                  </a:lnTo>
                  <a:lnTo>
                    <a:pt x="2601985" y="188985"/>
                  </a:lnTo>
                  <a:lnTo>
                    <a:pt x="2605468" y="188065"/>
                  </a:lnTo>
                  <a:lnTo>
                    <a:pt x="2608951" y="187145"/>
                  </a:lnTo>
                  <a:lnTo>
                    <a:pt x="2612435" y="186226"/>
                  </a:lnTo>
                  <a:lnTo>
                    <a:pt x="2615918" y="185307"/>
                  </a:lnTo>
                  <a:lnTo>
                    <a:pt x="2619401" y="188207"/>
                  </a:lnTo>
                  <a:lnTo>
                    <a:pt x="2622884" y="187292"/>
                  </a:lnTo>
                  <a:lnTo>
                    <a:pt x="2626368" y="186378"/>
                  </a:lnTo>
                  <a:lnTo>
                    <a:pt x="2629851" y="195164"/>
                  </a:lnTo>
                  <a:lnTo>
                    <a:pt x="2633334" y="194591"/>
                  </a:lnTo>
                  <a:lnTo>
                    <a:pt x="2636817" y="195875"/>
                  </a:lnTo>
                  <a:lnTo>
                    <a:pt x="2640301" y="194971"/>
                  </a:lnTo>
                  <a:lnTo>
                    <a:pt x="2643784" y="194067"/>
                  </a:lnTo>
                  <a:lnTo>
                    <a:pt x="2647267" y="195022"/>
                  </a:lnTo>
                  <a:lnTo>
                    <a:pt x="2650750" y="194121"/>
                  </a:lnTo>
                  <a:lnTo>
                    <a:pt x="2654234" y="193220"/>
                  </a:lnTo>
                  <a:lnTo>
                    <a:pt x="2657717" y="194317"/>
                  </a:lnTo>
                  <a:lnTo>
                    <a:pt x="2661200" y="193750"/>
                  </a:lnTo>
                  <a:lnTo>
                    <a:pt x="2664683" y="193184"/>
                  </a:lnTo>
                  <a:lnTo>
                    <a:pt x="2668167" y="193332"/>
                  </a:lnTo>
                  <a:lnTo>
                    <a:pt x="2671650" y="192437"/>
                  </a:lnTo>
                  <a:lnTo>
                    <a:pt x="2675133" y="191542"/>
                  </a:lnTo>
                  <a:lnTo>
                    <a:pt x="2678616" y="190649"/>
                  </a:lnTo>
                  <a:lnTo>
                    <a:pt x="2682100" y="189755"/>
                  </a:lnTo>
                  <a:lnTo>
                    <a:pt x="2685583" y="189788"/>
                  </a:lnTo>
                  <a:lnTo>
                    <a:pt x="2689066" y="188896"/>
                  </a:lnTo>
                  <a:lnTo>
                    <a:pt x="2692549" y="188006"/>
                  </a:lnTo>
                  <a:lnTo>
                    <a:pt x="2696033" y="187115"/>
                  </a:lnTo>
                  <a:lnTo>
                    <a:pt x="2699516" y="186226"/>
                  </a:lnTo>
                  <a:lnTo>
                    <a:pt x="2702999" y="185337"/>
                  </a:lnTo>
                  <a:lnTo>
                    <a:pt x="2706482" y="184449"/>
                  </a:lnTo>
                  <a:lnTo>
                    <a:pt x="2709966" y="183561"/>
                  </a:lnTo>
                  <a:lnTo>
                    <a:pt x="2713449" y="182674"/>
                  </a:lnTo>
                  <a:lnTo>
                    <a:pt x="2716932" y="184566"/>
                  </a:lnTo>
                  <a:lnTo>
                    <a:pt x="2720415" y="183682"/>
                  </a:lnTo>
                  <a:lnTo>
                    <a:pt x="2723899" y="182799"/>
                  </a:lnTo>
                  <a:lnTo>
                    <a:pt x="2727382" y="191985"/>
                  </a:lnTo>
                  <a:lnTo>
                    <a:pt x="2730865" y="191108"/>
                  </a:lnTo>
                  <a:lnTo>
                    <a:pt x="2734348" y="193846"/>
                  </a:lnTo>
                  <a:lnTo>
                    <a:pt x="2737832" y="192972"/>
                  </a:lnTo>
                  <a:lnTo>
                    <a:pt x="2741315" y="192100"/>
                  </a:lnTo>
                  <a:lnTo>
                    <a:pt x="2744798" y="191228"/>
                  </a:lnTo>
                  <a:lnTo>
                    <a:pt x="2748281" y="190357"/>
                  </a:lnTo>
                  <a:lnTo>
                    <a:pt x="2751765" y="189486"/>
                  </a:lnTo>
                  <a:lnTo>
                    <a:pt x="2755248" y="188616"/>
                  </a:lnTo>
                  <a:lnTo>
                    <a:pt x="2758731" y="187746"/>
                  </a:lnTo>
                  <a:lnTo>
                    <a:pt x="2762214" y="186877"/>
                  </a:lnTo>
                  <a:lnTo>
                    <a:pt x="2765698" y="192298"/>
                  </a:lnTo>
                  <a:lnTo>
                    <a:pt x="2769181" y="191434"/>
                  </a:lnTo>
                  <a:lnTo>
                    <a:pt x="2772664" y="190571"/>
                  </a:lnTo>
                  <a:lnTo>
                    <a:pt x="2776147" y="191493"/>
                  </a:lnTo>
                  <a:lnTo>
                    <a:pt x="2779631" y="190631"/>
                  </a:lnTo>
                  <a:lnTo>
                    <a:pt x="2783114" y="191550"/>
                  </a:lnTo>
                  <a:lnTo>
                    <a:pt x="2786597" y="190691"/>
                  </a:lnTo>
                  <a:lnTo>
                    <a:pt x="2790080" y="189833"/>
                  </a:lnTo>
                  <a:lnTo>
                    <a:pt x="2793564" y="189864"/>
                  </a:lnTo>
                  <a:lnTo>
                    <a:pt x="2797047" y="189007"/>
                  </a:lnTo>
                  <a:lnTo>
                    <a:pt x="2800530" y="188151"/>
                  </a:lnTo>
                  <a:lnTo>
                    <a:pt x="2804013" y="187295"/>
                  </a:lnTo>
                  <a:lnTo>
                    <a:pt x="2807497" y="186440"/>
                  </a:lnTo>
                  <a:lnTo>
                    <a:pt x="2810980" y="185585"/>
                  </a:lnTo>
                  <a:lnTo>
                    <a:pt x="2814463" y="188283"/>
                  </a:lnTo>
                  <a:lnTo>
                    <a:pt x="2817946" y="187431"/>
                  </a:lnTo>
                  <a:lnTo>
                    <a:pt x="2821430" y="186580"/>
                  </a:lnTo>
                  <a:lnTo>
                    <a:pt x="2824913" y="187499"/>
                  </a:lnTo>
                  <a:lnTo>
                    <a:pt x="2828396" y="186650"/>
                  </a:lnTo>
                  <a:lnTo>
                    <a:pt x="2831879" y="189324"/>
                  </a:lnTo>
                  <a:lnTo>
                    <a:pt x="2835363" y="188478"/>
                  </a:lnTo>
                  <a:lnTo>
                    <a:pt x="2838846" y="187633"/>
                  </a:lnTo>
                  <a:lnTo>
                    <a:pt x="2842329" y="189417"/>
                  </a:lnTo>
                  <a:lnTo>
                    <a:pt x="2845812" y="188575"/>
                  </a:lnTo>
                  <a:lnTo>
                    <a:pt x="2849296" y="187733"/>
                  </a:lnTo>
                  <a:lnTo>
                    <a:pt x="2852779" y="191248"/>
                  </a:lnTo>
                  <a:lnTo>
                    <a:pt x="2856262" y="190409"/>
                  </a:lnTo>
                  <a:lnTo>
                    <a:pt x="2859745" y="189572"/>
                  </a:lnTo>
                  <a:lnTo>
                    <a:pt x="2863229" y="192196"/>
                  </a:lnTo>
                  <a:lnTo>
                    <a:pt x="2866712" y="191362"/>
                  </a:lnTo>
                  <a:lnTo>
                    <a:pt x="2870195" y="190527"/>
                  </a:lnTo>
                  <a:lnTo>
                    <a:pt x="2873678" y="193436"/>
                  </a:lnTo>
                  <a:lnTo>
                    <a:pt x="2877161" y="192912"/>
                  </a:lnTo>
                  <a:lnTo>
                    <a:pt x="2880645" y="192332"/>
                  </a:lnTo>
                  <a:lnTo>
                    <a:pt x="2884128" y="191502"/>
                  </a:lnTo>
                  <a:lnTo>
                    <a:pt x="2887611" y="190673"/>
                  </a:lnTo>
                  <a:lnTo>
                    <a:pt x="2891094" y="191558"/>
                  </a:lnTo>
                  <a:lnTo>
                    <a:pt x="2894578" y="190731"/>
                  </a:lnTo>
                  <a:lnTo>
                    <a:pt x="2898061" y="189904"/>
                  </a:lnTo>
                  <a:lnTo>
                    <a:pt x="2901544" y="195037"/>
                  </a:lnTo>
                  <a:lnTo>
                    <a:pt x="2905027" y="194214"/>
                  </a:lnTo>
                  <a:lnTo>
                    <a:pt x="2908511" y="193393"/>
                  </a:lnTo>
                  <a:lnTo>
                    <a:pt x="2911994" y="198465"/>
                  </a:lnTo>
                  <a:lnTo>
                    <a:pt x="2915477" y="197647"/>
                  </a:lnTo>
                  <a:lnTo>
                    <a:pt x="2918960" y="198506"/>
                  </a:lnTo>
                  <a:lnTo>
                    <a:pt x="2922444" y="197990"/>
                  </a:lnTo>
                  <a:lnTo>
                    <a:pt x="2925927" y="197474"/>
                  </a:lnTo>
                  <a:lnTo>
                    <a:pt x="2929410" y="197024"/>
                  </a:lnTo>
                  <a:lnTo>
                    <a:pt x="2932893" y="196808"/>
                  </a:lnTo>
                  <a:lnTo>
                    <a:pt x="2936377" y="196592"/>
                  </a:lnTo>
                  <a:lnTo>
                    <a:pt x="2939860" y="197786"/>
                  </a:lnTo>
                  <a:lnTo>
                    <a:pt x="2943343" y="196976"/>
                  </a:lnTo>
                  <a:lnTo>
                    <a:pt x="2946826" y="196167"/>
                  </a:lnTo>
                  <a:lnTo>
                    <a:pt x="2950310" y="201141"/>
                  </a:lnTo>
                  <a:lnTo>
                    <a:pt x="2953793" y="200336"/>
                  </a:lnTo>
                  <a:lnTo>
                    <a:pt x="2957276" y="199531"/>
                  </a:lnTo>
                  <a:lnTo>
                    <a:pt x="2960759" y="198727"/>
                  </a:lnTo>
                  <a:lnTo>
                    <a:pt x="2964243" y="197923"/>
                  </a:lnTo>
                  <a:lnTo>
                    <a:pt x="2967726" y="202033"/>
                  </a:lnTo>
                  <a:lnTo>
                    <a:pt x="2971209" y="201233"/>
                  </a:lnTo>
                  <a:lnTo>
                    <a:pt x="2974692" y="200434"/>
                  </a:lnTo>
                  <a:lnTo>
                    <a:pt x="2978176" y="208525"/>
                  </a:lnTo>
                  <a:lnTo>
                    <a:pt x="2981659" y="207731"/>
                  </a:lnTo>
                  <a:lnTo>
                    <a:pt x="2985142" y="206938"/>
                  </a:lnTo>
                  <a:lnTo>
                    <a:pt x="2988625" y="209341"/>
                  </a:lnTo>
                  <a:lnTo>
                    <a:pt x="2992109" y="208551"/>
                  </a:lnTo>
                  <a:lnTo>
                    <a:pt x="2995592" y="207761"/>
                  </a:lnTo>
                  <a:lnTo>
                    <a:pt x="2999075" y="210151"/>
                  </a:lnTo>
                  <a:lnTo>
                    <a:pt x="3002558" y="209363"/>
                  </a:lnTo>
                  <a:lnTo>
                    <a:pt x="3006042" y="208577"/>
                  </a:lnTo>
                  <a:lnTo>
                    <a:pt x="3009525" y="215120"/>
                  </a:lnTo>
                  <a:lnTo>
                    <a:pt x="3013008" y="214618"/>
                  </a:lnTo>
                  <a:lnTo>
                    <a:pt x="3016491" y="216431"/>
                  </a:lnTo>
                  <a:lnTo>
                    <a:pt x="3019975" y="215652"/>
                  </a:lnTo>
                  <a:lnTo>
                    <a:pt x="3023458" y="214873"/>
                  </a:lnTo>
                  <a:lnTo>
                    <a:pt x="3026941" y="217275"/>
                  </a:lnTo>
                  <a:lnTo>
                    <a:pt x="3030424" y="216776"/>
                  </a:lnTo>
                  <a:lnTo>
                    <a:pt x="3033908" y="216277"/>
                  </a:lnTo>
                  <a:lnTo>
                    <a:pt x="3037391" y="217955"/>
                  </a:lnTo>
                  <a:lnTo>
                    <a:pt x="3040874" y="217182"/>
                  </a:lnTo>
                  <a:lnTo>
                    <a:pt x="3044357" y="216409"/>
                  </a:lnTo>
                  <a:lnTo>
                    <a:pt x="3047841" y="222517"/>
                  </a:lnTo>
                  <a:lnTo>
                    <a:pt x="3051324" y="221749"/>
                  </a:lnTo>
                  <a:lnTo>
                    <a:pt x="3054807" y="220981"/>
                  </a:lnTo>
                  <a:lnTo>
                    <a:pt x="3058290" y="225503"/>
                  </a:lnTo>
                  <a:lnTo>
                    <a:pt x="3061774" y="224739"/>
                  </a:lnTo>
                  <a:lnTo>
                    <a:pt x="3065257" y="223976"/>
                  </a:lnTo>
                  <a:lnTo>
                    <a:pt x="3068740" y="223213"/>
                  </a:lnTo>
                  <a:lnTo>
                    <a:pt x="3072223" y="222451"/>
                  </a:lnTo>
                  <a:lnTo>
                    <a:pt x="3075707" y="227675"/>
                  </a:lnTo>
                  <a:lnTo>
                    <a:pt x="3079190" y="226916"/>
                  </a:lnTo>
                  <a:lnTo>
                    <a:pt x="3082673" y="226159"/>
                  </a:lnTo>
                  <a:lnTo>
                    <a:pt x="3086156" y="229109"/>
                  </a:lnTo>
                  <a:lnTo>
                    <a:pt x="3089640" y="228354"/>
                  </a:lnTo>
                  <a:lnTo>
                    <a:pt x="3093123" y="227599"/>
                  </a:lnTo>
                  <a:lnTo>
                    <a:pt x="3096606" y="229059"/>
                  </a:lnTo>
                  <a:lnTo>
                    <a:pt x="3100089" y="228306"/>
                  </a:lnTo>
                  <a:lnTo>
                    <a:pt x="3103573" y="227554"/>
                  </a:lnTo>
                  <a:lnTo>
                    <a:pt x="3107056" y="226803"/>
                  </a:lnTo>
                  <a:lnTo>
                    <a:pt x="3110539" y="226052"/>
                  </a:lnTo>
                  <a:lnTo>
                    <a:pt x="3114022" y="230438"/>
                  </a:lnTo>
                  <a:lnTo>
                    <a:pt x="3117506" y="229691"/>
                  </a:lnTo>
                  <a:lnTo>
                    <a:pt x="3120989" y="228944"/>
                  </a:lnTo>
                  <a:lnTo>
                    <a:pt x="3124472" y="229748"/>
                  </a:lnTo>
                  <a:lnTo>
                    <a:pt x="3127955" y="229264"/>
                  </a:lnTo>
                  <a:lnTo>
                    <a:pt x="3131439" y="228780"/>
                  </a:lnTo>
                  <a:lnTo>
                    <a:pt x="3134922" y="228151"/>
                  </a:lnTo>
                  <a:lnTo>
                    <a:pt x="3138405" y="227407"/>
                  </a:lnTo>
                  <a:lnTo>
                    <a:pt x="3141888" y="226664"/>
                  </a:lnTo>
                  <a:lnTo>
                    <a:pt x="3145372" y="242398"/>
                  </a:lnTo>
                  <a:lnTo>
                    <a:pt x="3148855" y="241665"/>
                  </a:lnTo>
                  <a:lnTo>
                    <a:pt x="3152338" y="240932"/>
                  </a:lnTo>
                  <a:lnTo>
                    <a:pt x="3155821" y="241606"/>
                  </a:lnTo>
                  <a:lnTo>
                    <a:pt x="3159304" y="240874"/>
                  </a:lnTo>
                  <a:lnTo>
                    <a:pt x="3162788" y="243644"/>
                  </a:lnTo>
                  <a:lnTo>
                    <a:pt x="3166271" y="242916"/>
                  </a:lnTo>
                  <a:lnTo>
                    <a:pt x="3169754" y="242187"/>
                  </a:lnTo>
                  <a:lnTo>
                    <a:pt x="3173237" y="242854"/>
                  </a:lnTo>
                  <a:lnTo>
                    <a:pt x="3176721" y="242128"/>
                  </a:lnTo>
                  <a:lnTo>
                    <a:pt x="3180204" y="241401"/>
                  </a:lnTo>
                  <a:lnTo>
                    <a:pt x="3183687" y="244149"/>
                  </a:lnTo>
                  <a:lnTo>
                    <a:pt x="3187170" y="243426"/>
                  </a:lnTo>
                  <a:lnTo>
                    <a:pt x="3190654" y="242702"/>
                  </a:lnTo>
                  <a:lnTo>
                    <a:pt x="3194137" y="243364"/>
                  </a:lnTo>
                  <a:lnTo>
                    <a:pt x="3197620" y="242642"/>
                  </a:lnTo>
                  <a:lnTo>
                    <a:pt x="3201103" y="242612"/>
                  </a:lnTo>
                  <a:lnTo>
                    <a:pt x="3204587" y="241891"/>
                  </a:lnTo>
                  <a:lnTo>
                    <a:pt x="3208070" y="241171"/>
                  </a:lnTo>
                  <a:lnTo>
                    <a:pt x="3211553" y="245268"/>
                  </a:lnTo>
                  <a:lnTo>
                    <a:pt x="3215036" y="244551"/>
                  </a:lnTo>
                  <a:lnTo>
                    <a:pt x="3218520" y="243835"/>
                  </a:lnTo>
                  <a:lnTo>
                    <a:pt x="3222003" y="243119"/>
                  </a:lnTo>
                  <a:lnTo>
                    <a:pt x="3225486" y="242403"/>
                  </a:lnTo>
                  <a:lnTo>
                    <a:pt x="3228969" y="241688"/>
                  </a:lnTo>
                  <a:lnTo>
                    <a:pt x="3232453" y="244393"/>
                  </a:lnTo>
                  <a:lnTo>
                    <a:pt x="3235936" y="243680"/>
                  </a:lnTo>
                  <a:lnTo>
                    <a:pt x="3239419" y="242967"/>
                  </a:lnTo>
                  <a:lnTo>
                    <a:pt x="3242902" y="243618"/>
                  </a:lnTo>
                  <a:lnTo>
                    <a:pt x="3246386" y="242907"/>
                  </a:lnTo>
                  <a:lnTo>
                    <a:pt x="3249869" y="246265"/>
                  </a:lnTo>
                  <a:lnTo>
                    <a:pt x="3253352" y="245557"/>
                  </a:lnTo>
                  <a:lnTo>
                    <a:pt x="3256835" y="244849"/>
                  </a:lnTo>
                  <a:lnTo>
                    <a:pt x="3260319" y="247509"/>
                  </a:lnTo>
                  <a:lnTo>
                    <a:pt x="3263802" y="246804"/>
                  </a:lnTo>
                  <a:lnTo>
                    <a:pt x="3267285" y="246099"/>
                  </a:lnTo>
                  <a:lnTo>
                    <a:pt x="3270768" y="254702"/>
                  </a:lnTo>
                  <a:lnTo>
                    <a:pt x="3274252" y="254003"/>
                  </a:lnTo>
                  <a:lnTo>
                    <a:pt x="3277735" y="253305"/>
                  </a:lnTo>
                  <a:lnTo>
                    <a:pt x="3281218" y="265589"/>
                  </a:lnTo>
                  <a:lnTo>
                    <a:pt x="3284701" y="264898"/>
                  </a:lnTo>
                  <a:lnTo>
                    <a:pt x="3288185" y="264208"/>
                  </a:lnTo>
                  <a:lnTo>
                    <a:pt x="3291668" y="268612"/>
                  </a:lnTo>
                  <a:lnTo>
                    <a:pt x="3295151" y="267925"/>
                  </a:lnTo>
                  <a:lnTo>
                    <a:pt x="3298634" y="275400"/>
                  </a:lnTo>
                  <a:lnTo>
                    <a:pt x="3302118" y="274717"/>
                  </a:lnTo>
                  <a:lnTo>
                    <a:pt x="3305601" y="274036"/>
                  </a:lnTo>
                  <a:lnTo>
                    <a:pt x="3309084" y="273354"/>
                  </a:lnTo>
                  <a:lnTo>
                    <a:pt x="3312567" y="272673"/>
                  </a:lnTo>
                  <a:lnTo>
                    <a:pt x="3316051" y="271993"/>
                  </a:lnTo>
                  <a:lnTo>
                    <a:pt x="3319534" y="275657"/>
                  </a:lnTo>
                  <a:lnTo>
                    <a:pt x="3323017" y="274980"/>
                  </a:lnTo>
                  <a:lnTo>
                    <a:pt x="3326500" y="274302"/>
                  </a:lnTo>
                  <a:lnTo>
                    <a:pt x="3329984" y="274861"/>
                  </a:lnTo>
                  <a:lnTo>
                    <a:pt x="3333467" y="274185"/>
                  </a:lnTo>
                  <a:lnTo>
                    <a:pt x="3336950" y="273509"/>
                  </a:lnTo>
                  <a:lnTo>
                    <a:pt x="3340433" y="272834"/>
                  </a:lnTo>
                  <a:lnTo>
                    <a:pt x="3343917" y="272159"/>
                  </a:lnTo>
                  <a:lnTo>
                    <a:pt x="3347400" y="272719"/>
                  </a:lnTo>
                  <a:lnTo>
                    <a:pt x="3350883" y="272046"/>
                  </a:lnTo>
                  <a:lnTo>
                    <a:pt x="3354366" y="271372"/>
                  </a:lnTo>
                  <a:lnTo>
                    <a:pt x="3357850" y="270700"/>
                  </a:lnTo>
                  <a:lnTo>
                    <a:pt x="3361333" y="270027"/>
                  </a:lnTo>
                  <a:lnTo>
                    <a:pt x="3364816" y="269355"/>
                  </a:lnTo>
                  <a:lnTo>
                    <a:pt x="3368299" y="269416"/>
                  </a:lnTo>
                  <a:lnTo>
                    <a:pt x="3371783" y="268966"/>
                  </a:lnTo>
                  <a:lnTo>
                    <a:pt x="3375266" y="268516"/>
                  </a:lnTo>
                  <a:lnTo>
                    <a:pt x="3378749" y="271598"/>
                  </a:lnTo>
                  <a:lnTo>
                    <a:pt x="3382232" y="270930"/>
                  </a:lnTo>
                  <a:lnTo>
                    <a:pt x="3385716" y="270262"/>
                  </a:lnTo>
                  <a:lnTo>
                    <a:pt x="3389199" y="273868"/>
                  </a:lnTo>
                  <a:lnTo>
                    <a:pt x="3392682" y="273203"/>
                  </a:lnTo>
                  <a:lnTo>
                    <a:pt x="3396165" y="277376"/>
                  </a:lnTo>
                  <a:lnTo>
                    <a:pt x="3399649" y="276715"/>
                  </a:lnTo>
                  <a:lnTo>
                    <a:pt x="3403132" y="276053"/>
                  </a:lnTo>
                  <a:lnTo>
                    <a:pt x="3406615" y="280183"/>
                  </a:lnTo>
                  <a:lnTo>
                    <a:pt x="3410098" y="279525"/>
                  </a:lnTo>
                  <a:lnTo>
                    <a:pt x="3413582" y="278867"/>
                  </a:lnTo>
                  <a:lnTo>
                    <a:pt x="3417065" y="281773"/>
                  </a:lnTo>
                  <a:lnTo>
                    <a:pt x="3420548" y="281118"/>
                  </a:lnTo>
                  <a:lnTo>
                    <a:pt x="3424031" y="280463"/>
                  </a:lnTo>
                  <a:lnTo>
                    <a:pt x="3427515" y="280992"/>
                  </a:lnTo>
                  <a:lnTo>
                    <a:pt x="3430998" y="280338"/>
                  </a:lnTo>
                  <a:lnTo>
                    <a:pt x="3434481" y="279685"/>
                  </a:lnTo>
                  <a:lnTo>
                    <a:pt x="3437964" y="280803"/>
                  </a:lnTo>
                  <a:lnTo>
                    <a:pt x="3441447" y="280152"/>
                  </a:lnTo>
                  <a:lnTo>
                    <a:pt x="3444931" y="281853"/>
                  </a:lnTo>
                  <a:lnTo>
                    <a:pt x="3448414" y="281203"/>
                  </a:lnTo>
                  <a:lnTo>
                    <a:pt x="3451897" y="280554"/>
                  </a:lnTo>
                  <a:lnTo>
                    <a:pt x="3455380" y="298297"/>
                  </a:lnTo>
                  <a:lnTo>
                    <a:pt x="3458864" y="297658"/>
                  </a:lnTo>
                  <a:lnTo>
                    <a:pt x="3462347" y="297019"/>
                  </a:lnTo>
                  <a:lnTo>
                    <a:pt x="3465830" y="299746"/>
                  </a:lnTo>
                  <a:lnTo>
                    <a:pt x="3469313" y="299109"/>
                  </a:lnTo>
                  <a:lnTo>
                    <a:pt x="3472797" y="298473"/>
                  </a:lnTo>
                  <a:lnTo>
                    <a:pt x="3476280" y="299512"/>
                  </a:lnTo>
                  <a:lnTo>
                    <a:pt x="3479763" y="298877"/>
                  </a:lnTo>
                  <a:lnTo>
                    <a:pt x="3483246" y="298243"/>
                  </a:lnTo>
                  <a:lnTo>
                    <a:pt x="3483246" y="298800"/>
                  </a:lnTo>
                  <a:lnTo>
                    <a:pt x="3483246" y="299357"/>
                  </a:lnTo>
                  <a:lnTo>
                    <a:pt x="3483246" y="299913"/>
                  </a:lnTo>
                  <a:lnTo>
                    <a:pt x="3483246" y="300469"/>
                  </a:lnTo>
                  <a:lnTo>
                    <a:pt x="3483246" y="301023"/>
                  </a:lnTo>
                  <a:lnTo>
                    <a:pt x="3483246" y="301577"/>
                  </a:lnTo>
                  <a:lnTo>
                    <a:pt x="3483246" y="30213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2707747"/>
            </a:xfrm>
            <a:custGeom>
              <a:avLst/>
              <a:gdLst/>
              <a:ahLst/>
              <a:cxnLst/>
              <a:rect l="0" t="0" r="0" b="0"/>
              <a:pathLst>
                <a:path w="3483246" h="270774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2564983"/>
                  </a:lnTo>
                  <a:lnTo>
                    <a:pt x="13932" y="2357793"/>
                  </a:lnTo>
                  <a:lnTo>
                    <a:pt x="17416" y="2181574"/>
                  </a:lnTo>
                  <a:lnTo>
                    <a:pt x="20899" y="2029864"/>
                  </a:lnTo>
                  <a:lnTo>
                    <a:pt x="24382" y="1897882"/>
                  </a:lnTo>
                  <a:lnTo>
                    <a:pt x="27865" y="1782015"/>
                  </a:lnTo>
                  <a:lnTo>
                    <a:pt x="31349" y="2483155"/>
                  </a:lnTo>
                  <a:lnTo>
                    <a:pt x="34832" y="2406388"/>
                  </a:lnTo>
                  <a:lnTo>
                    <a:pt x="38315" y="2334224"/>
                  </a:lnTo>
                  <a:lnTo>
                    <a:pt x="41798" y="2707747"/>
                  </a:lnTo>
                  <a:lnTo>
                    <a:pt x="45282" y="2658425"/>
                  </a:lnTo>
                  <a:lnTo>
                    <a:pt x="48765" y="2610868"/>
                  </a:lnTo>
                  <a:lnTo>
                    <a:pt x="52248" y="2564983"/>
                  </a:lnTo>
                  <a:lnTo>
                    <a:pt x="55731" y="2520682"/>
                  </a:lnTo>
                  <a:lnTo>
                    <a:pt x="59215" y="2564983"/>
                  </a:lnTo>
                  <a:lnTo>
                    <a:pt x="62698" y="2525814"/>
                  </a:lnTo>
                  <a:lnTo>
                    <a:pt x="66181" y="2487824"/>
                  </a:lnTo>
                  <a:lnTo>
                    <a:pt x="69664" y="2450960"/>
                  </a:lnTo>
                  <a:lnTo>
                    <a:pt x="73148" y="2415172"/>
                  </a:lnTo>
                  <a:lnTo>
                    <a:pt x="76631" y="2380414"/>
                  </a:lnTo>
                  <a:lnTo>
                    <a:pt x="80114" y="2534611"/>
                  </a:lnTo>
                  <a:lnTo>
                    <a:pt x="83597" y="2504950"/>
                  </a:lnTo>
                  <a:lnTo>
                    <a:pt x="87081" y="2475975"/>
                  </a:lnTo>
                  <a:lnTo>
                    <a:pt x="90564" y="2509845"/>
                  </a:lnTo>
                  <a:lnTo>
                    <a:pt x="94047" y="2483155"/>
                  </a:lnTo>
                  <a:lnTo>
                    <a:pt x="97530" y="2514002"/>
                  </a:lnTo>
                  <a:lnTo>
                    <a:pt x="101014" y="2489264"/>
                  </a:lnTo>
                  <a:lnTo>
                    <a:pt x="104497" y="2465008"/>
                  </a:lnTo>
                  <a:lnTo>
                    <a:pt x="107980" y="2441221"/>
                  </a:lnTo>
                  <a:lnTo>
                    <a:pt x="111463" y="2417888"/>
                  </a:lnTo>
                  <a:lnTo>
                    <a:pt x="114947" y="2394997"/>
                  </a:lnTo>
                  <a:lnTo>
                    <a:pt x="118430" y="2427833"/>
                  </a:lnTo>
                  <a:lnTo>
                    <a:pt x="121913" y="2406388"/>
                  </a:lnTo>
                  <a:lnTo>
                    <a:pt x="125396" y="2385318"/>
                  </a:lnTo>
                  <a:lnTo>
                    <a:pt x="128880" y="2440461"/>
                  </a:lnTo>
                  <a:lnTo>
                    <a:pt x="132363" y="2420873"/>
                  </a:lnTo>
                  <a:lnTo>
                    <a:pt x="135846" y="2401598"/>
                  </a:lnTo>
                  <a:lnTo>
                    <a:pt x="139329" y="2450960"/>
                  </a:lnTo>
                  <a:lnTo>
                    <a:pt x="142813" y="2432934"/>
                  </a:lnTo>
                  <a:lnTo>
                    <a:pt x="146296" y="2580805"/>
                  </a:lnTo>
                  <a:lnTo>
                    <a:pt x="149779" y="2564983"/>
                  </a:lnTo>
                  <a:lnTo>
                    <a:pt x="153262" y="2549353"/>
                  </a:lnTo>
                  <a:lnTo>
                    <a:pt x="156746" y="2564983"/>
                  </a:lnTo>
                  <a:lnTo>
                    <a:pt x="160229" y="2550044"/>
                  </a:lnTo>
                  <a:lnTo>
                    <a:pt x="163712" y="2535278"/>
                  </a:lnTo>
                  <a:lnTo>
                    <a:pt x="167195" y="2550676"/>
                  </a:lnTo>
                  <a:lnTo>
                    <a:pt x="170679" y="2536528"/>
                  </a:lnTo>
                  <a:lnTo>
                    <a:pt x="174162" y="2522536"/>
                  </a:lnTo>
                  <a:lnTo>
                    <a:pt x="177645" y="2537677"/>
                  </a:lnTo>
                  <a:lnTo>
                    <a:pt x="181128" y="2524241"/>
                  </a:lnTo>
                  <a:lnTo>
                    <a:pt x="184612" y="2510946"/>
                  </a:lnTo>
                  <a:lnTo>
                    <a:pt x="188095" y="2564983"/>
                  </a:lnTo>
                  <a:lnTo>
                    <a:pt x="191578" y="2552521"/>
                  </a:lnTo>
                  <a:lnTo>
                    <a:pt x="195061" y="2552747"/>
                  </a:lnTo>
                  <a:lnTo>
                    <a:pt x="198545" y="2540627"/>
                  </a:lnTo>
                  <a:lnTo>
                    <a:pt x="202028" y="2528622"/>
                  </a:lnTo>
                  <a:lnTo>
                    <a:pt x="205511" y="2529263"/>
                  </a:lnTo>
                  <a:lnTo>
                    <a:pt x="208994" y="2517576"/>
                  </a:lnTo>
                  <a:lnTo>
                    <a:pt x="212478" y="2505997"/>
                  </a:lnTo>
                  <a:lnTo>
                    <a:pt x="215961" y="2507008"/>
                  </a:lnTo>
                  <a:lnTo>
                    <a:pt x="219444" y="2495727"/>
                  </a:lnTo>
                  <a:lnTo>
                    <a:pt x="222927" y="2484546"/>
                  </a:lnTo>
                  <a:lnTo>
                    <a:pt x="226411" y="2509845"/>
                  </a:lnTo>
                  <a:lnTo>
                    <a:pt x="229894" y="2499100"/>
                  </a:lnTo>
                  <a:lnTo>
                    <a:pt x="233377" y="2488448"/>
                  </a:lnTo>
                  <a:lnTo>
                    <a:pt x="236860" y="2477886"/>
                  </a:lnTo>
                  <a:lnTo>
                    <a:pt x="240344" y="2467413"/>
                  </a:lnTo>
                  <a:lnTo>
                    <a:pt x="243827" y="2545248"/>
                  </a:lnTo>
                  <a:lnTo>
                    <a:pt x="247310" y="2535494"/>
                  </a:lnTo>
                  <a:lnTo>
                    <a:pt x="250793" y="2525814"/>
                  </a:lnTo>
                  <a:lnTo>
                    <a:pt x="254277" y="2633552"/>
                  </a:lnTo>
                  <a:lnTo>
                    <a:pt x="257760" y="2624781"/>
                  </a:lnTo>
                  <a:lnTo>
                    <a:pt x="261243" y="2616068"/>
                  </a:lnTo>
                  <a:lnTo>
                    <a:pt x="264726" y="2607413"/>
                  </a:lnTo>
                  <a:lnTo>
                    <a:pt x="268210" y="2598815"/>
                  </a:lnTo>
                  <a:lnTo>
                    <a:pt x="271693" y="2590273"/>
                  </a:lnTo>
                  <a:lnTo>
                    <a:pt x="275176" y="2589962"/>
                  </a:lnTo>
                  <a:lnTo>
                    <a:pt x="278659" y="2581582"/>
                  </a:lnTo>
                  <a:lnTo>
                    <a:pt x="282143" y="2573255"/>
                  </a:lnTo>
                  <a:lnTo>
                    <a:pt x="285626" y="2564983"/>
                  </a:lnTo>
                  <a:lnTo>
                    <a:pt x="289109" y="2556763"/>
                  </a:lnTo>
                  <a:lnTo>
                    <a:pt x="292592" y="2610868"/>
                  </a:lnTo>
                  <a:lnTo>
                    <a:pt x="296075" y="2603107"/>
                  </a:lnTo>
                  <a:lnTo>
                    <a:pt x="299559" y="2595392"/>
                  </a:lnTo>
                  <a:lnTo>
                    <a:pt x="303042" y="2629982"/>
                  </a:lnTo>
                  <a:lnTo>
                    <a:pt x="306525" y="2622597"/>
                  </a:lnTo>
                  <a:lnTo>
                    <a:pt x="310008" y="2615254"/>
                  </a:lnTo>
                  <a:lnTo>
                    <a:pt x="313492" y="2634432"/>
                  </a:lnTo>
                  <a:lnTo>
                    <a:pt x="316975" y="2627318"/>
                  </a:lnTo>
                  <a:lnTo>
                    <a:pt x="320458" y="2620243"/>
                  </a:lnTo>
                  <a:lnTo>
                    <a:pt x="323941" y="2626067"/>
                  </a:lnTo>
                  <a:lnTo>
                    <a:pt x="327425" y="2619137"/>
                  </a:lnTo>
                  <a:lnTo>
                    <a:pt x="330908" y="2631040"/>
                  </a:lnTo>
                  <a:lnTo>
                    <a:pt x="334391" y="2624281"/>
                  </a:lnTo>
                  <a:lnTo>
                    <a:pt x="337874" y="2617558"/>
                  </a:lnTo>
                  <a:lnTo>
                    <a:pt x="341358" y="2623148"/>
                  </a:lnTo>
                  <a:lnTo>
                    <a:pt x="344841" y="2616555"/>
                  </a:lnTo>
                  <a:lnTo>
                    <a:pt x="348324" y="2609995"/>
                  </a:lnTo>
                  <a:lnTo>
                    <a:pt x="351807" y="2603469"/>
                  </a:lnTo>
                  <a:lnTo>
                    <a:pt x="355291" y="2596974"/>
                  </a:lnTo>
                  <a:lnTo>
                    <a:pt x="358774" y="2590512"/>
                  </a:lnTo>
                  <a:lnTo>
                    <a:pt x="362257" y="2608346"/>
                  </a:lnTo>
                  <a:lnTo>
                    <a:pt x="365740" y="2602062"/>
                  </a:lnTo>
                  <a:lnTo>
                    <a:pt x="369224" y="2595808"/>
                  </a:lnTo>
                  <a:lnTo>
                    <a:pt x="372707" y="2589583"/>
                  </a:lnTo>
                  <a:lnTo>
                    <a:pt x="376190" y="2583389"/>
                  </a:lnTo>
                  <a:lnTo>
                    <a:pt x="379673" y="2583224"/>
                  </a:lnTo>
                  <a:lnTo>
                    <a:pt x="383157" y="2577114"/>
                  </a:lnTo>
                  <a:lnTo>
                    <a:pt x="386640" y="2571034"/>
                  </a:lnTo>
                  <a:lnTo>
                    <a:pt x="390123" y="2564983"/>
                  </a:lnTo>
                  <a:lnTo>
                    <a:pt x="393606" y="2558959"/>
                  </a:lnTo>
                  <a:lnTo>
                    <a:pt x="397090" y="2552964"/>
                  </a:lnTo>
                  <a:lnTo>
                    <a:pt x="400573" y="2604376"/>
                  </a:lnTo>
                  <a:lnTo>
                    <a:pt x="404056" y="2598675"/>
                  </a:lnTo>
                  <a:lnTo>
                    <a:pt x="407539" y="2592998"/>
                  </a:lnTo>
                  <a:lnTo>
                    <a:pt x="411023" y="2587346"/>
                  </a:lnTo>
                  <a:lnTo>
                    <a:pt x="414506" y="2581719"/>
                  </a:lnTo>
                  <a:lnTo>
                    <a:pt x="417989" y="2576116"/>
                  </a:lnTo>
                  <a:lnTo>
                    <a:pt x="421472" y="2597331"/>
                  </a:lnTo>
                  <a:lnTo>
                    <a:pt x="424956" y="2591883"/>
                  </a:lnTo>
                  <a:lnTo>
                    <a:pt x="428439" y="2586458"/>
                  </a:lnTo>
                  <a:lnTo>
                    <a:pt x="431922" y="2581056"/>
                  </a:lnTo>
                  <a:lnTo>
                    <a:pt x="435405" y="2575676"/>
                  </a:lnTo>
                  <a:lnTo>
                    <a:pt x="438889" y="2580805"/>
                  </a:lnTo>
                  <a:lnTo>
                    <a:pt x="442372" y="2575509"/>
                  </a:lnTo>
                  <a:lnTo>
                    <a:pt x="445855" y="2570235"/>
                  </a:lnTo>
                  <a:lnTo>
                    <a:pt x="449338" y="2575348"/>
                  </a:lnTo>
                  <a:lnTo>
                    <a:pt x="452822" y="2570155"/>
                  </a:lnTo>
                  <a:lnTo>
                    <a:pt x="456305" y="2564983"/>
                  </a:lnTo>
                  <a:lnTo>
                    <a:pt x="459788" y="2559831"/>
                  </a:lnTo>
                  <a:lnTo>
                    <a:pt x="463271" y="2554700"/>
                  </a:lnTo>
                  <a:lnTo>
                    <a:pt x="466755" y="2549590"/>
                  </a:lnTo>
                  <a:lnTo>
                    <a:pt x="470238" y="2544500"/>
                  </a:lnTo>
                  <a:lnTo>
                    <a:pt x="473721" y="2539431"/>
                  </a:lnTo>
                  <a:lnTo>
                    <a:pt x="477204" y="2560020"/>
                  </a:lnTo>
                  <a:lnTo>
                    <a:pt x="480688" y="2555077"/>
                  </a:lnTo>
                  <a:lnTo>
                    <a:pt x="484171" y="2550153"/>
                  </a:lnTo>
                  <a:lnTo>
                    <a:pt x="487654" y="2545248"/>
                  </a:lnTo>
                  <a:lnTo>
                    <a:pt x="491137" y="2540361"/>
                  </a:lnTo>
                  <a:lnTo>
                    <a:pt x="494621" y="2535494"/>
                  </a:lnTo>
                  <a:lnTo>
                    <a:pt x="498104" y="2550574"/>
                  </a:lnTo>
                  <a:lnTo>
                    <a:pt x="501587" y="2545807"/>
                  </a:lnTo>
                  <a:lnTo>
                    <a:pt x="505070" y="2541058"/>
                  </a:lnTo>
                  <a:lnTo>
                    <a:pt x="508554" y="2536327"/>
                  </a:lnTo>
                  <a:lnTo>
                    <a:pt x="512037" y="2531613"/>
                  </a:lnTo>
                  <a:lnTo>
                    <a:pt x="515520" y="2526917"/>
                  </a:lnTo>
                  <a:lnTo>
                    <a:pt x="519003" y="2522238"/>
                  </a:lnTo>
                  <a:lnTo>
                    <a:pt x="522487" y="2517576"/>
                  </a:lnTo>
                  <a:lnTo>
                    <a:pt x="525970" y="2532528"/>
                  </a:lnTo>
                  <a:lnTo>
                    <a:pt x="529453" y="2527959"/>
                  </a:lnTo>
                  <a:lnTo>
                    <a:pt x="532936" y="2523406"/>
                  </a:lnTo>
                  <a:lnTo>
                    <a:pt x="536420" y="2577969"/>
                  </a:lnTo>
                  <a:lnTo>
                    <a:pt x="539903" y="2573625"/>
                  </a:lnTo>
                  <a:lnTo>
                    <a:pt x="543386" y="2569297"/>
                  </a:lnTo>
                  <a:lnTo>
                    <a:pt x="546869" y="2564983"/>
                  </a:lnTo>
                  <a:lnTo>
                    <a:pt x="550353" y="2560683"/>
                  </a:lnTo>
                  <a:lnTo>
                    <a:pt x="553836" y="2556398"/>
                  </a:lnTo>
                  <a:lnTo>
                    <a:pt x="557319" y="2552126"/>
                  </a:lnTo>
                  <a:lnTo>
                    <a:pt x="560802" y="2547870"/>
                  </a:lnTo>
                  <a:lnTo>
                    <a:pt x="564286" y="2543627"/>
                  </a:lnTo>
                  <a:lnTo>
                    <a:pt x="567769" y="2543761"/>
                  </a:lnTo>
                  <a:lnTo>
                    <a:pt x="571252" y="2539559"/>
                  </a:lnTo>
                  <a:lnTo>
                    <a:pt x="574735" y="2535371"/>
                  </a:lnTo>
                  <a:lnTo>
                    <a:pt x="578218" y="2531196"/>
                  </a:lnTo>
                  <a:lnTo>
                    <a:pt x="581702" y="2527035"/>
                  </a:lnTo>
                  <a:lnTo>
                    <a:pt x="585185" y="2531613"/>
                  </a:lnTo>
                  <a:lnTo>
                    <a:pt x="588668" y="2527503"/>
                  </a:lnTo>
                  <a:lnTo>
                    <a:pt x="592151" y="2523406"/>
                  </a:lnTo>
                  <a:lnTo>
                    <a:pt x="595635" y="2584337"/>
                  </a:lnTo>
                  <a:lnTo>
                    <a:pt x="599118" y="2580443"/>
                  </a:lnTo>
                  <a:lnTo>
                    <a:pt x="602601" y="2576561"/>
                  </a:lnTo>
                  <a:lnTo>
                    <a:pt x="606084" y="2576495"/>
                  </a:lnTo>
                  <a:lnTo>
                    <a:pt x="609568" y="2572646"/>
                  </a:lnTo>
                  <a:lnTo>
                    <a:pt x="613051" y="2572603"/>
                  </a:lnTo>
                  <a:lnTo>
                    <a:pt x="616534" y="2568787"/>
                  </a:lnTo>
                  <a:lnTo>
                    <a:pt x="620017" y="2564983"/>
                  </a:lnTo>
                  <a:lnTo>
                    <a:pt x="623501" y="2576177"/>
                  </a:lnTo>
                  <a:lnTo>
                    <a:pt x="626984" y="2572435"/>
                  </a:lnTo>
                  <a:lnTo>
                    <a:pt x="630467" y="2568703"/>
                  </a:lnTo>
                  <a:lnTo>
                    <a:pt x="633950" y="2564983"/>
                  </a:lnTo>
                  <a:lnTo>
                    <a:pt x="637434" y="2561273"/>
                  </a:lnTo>
                  <a:lnTo>
                    <a:pt x="640917" y="2557573"/>
                  </a:lnTo>
                  <a:lnTo>
                    <a:pt x="644400" y="2553885"/>
                  </a:lnTo>
                  <a:lnTo>
                    <a:pt x="647883" y="2550207"/>
                  </a:lnTo>
                  <a:lnTo>
                    <a:pt x="651367" y="2546540"/>
                  </a:lnTo>
                  <a:lnTo>
                    <a:pt x="654850" y="2542883"/>
                  </a:lnTo>
                  <a:lnTo>
                    <a:pt x="658333" y="2539236"/>
                  </a:lnTo>
                  <a:lnTo>
                    <a:pt x="661816" y="2535600"/>
                  </a:lnTo>
                  <a:lnTo>
                    <a:pt x="665300" y="2531975"/>
                  </a:lnTo>
                  <a:lnTo>
                    <a:pt x="668783" y="2528360"/>
                  </a:lnTo>
                  <a:lnTo>
                    <a:pt x="672266" y="2528557"/>
                  </a:lnTo>
                  <a:lnTo>
                    <a:pt x="675749" y="2524971"/>
                  </a:lnTo>
                  <a:lnTo>
                    <a:pt x="679233" y="2521396"/>
                  </a:lnTo>
                  <a:lnTo>
                    <a:pt x="682716" y="2558030"/>
                  </a:lnTo>
                  <a:lnTo>
                    <a:pt x="686199" y="2554568"/>
                  </a:lnTo>
                  <a:lnTo>
                    <a:pt x="689682" y="2551116"/>
                  </a:lnTo>
                  <a:lnTo>
                    <a:pt x="693166" y="2547673"/>
                  </a:lnTo>
                  <a:lnTo>
                    <a:pt x="696649" y="2544239"/>
                  </a:lnTo>
                  <a:lnTo>
                    <a:pt x="700132" y="2540814"/>
                  </a:lnTo>
                  <a:lnTo>
                    <a:pt x="703615" y="2551395"/>
                  </a:lnTo>
                  <a:lnTo>
                    <a:pt x="707099" y="2548020"/>
                  </a:lnTo>
                  <a:lnTo>
                    <a:pt x="710582" y="2571564"/>
                  </a:lnTo>
                  <a:lnTo>
                    <a:pt x="714065" y="2568269"/>
                  </a:lnTo>
                  <a:lnTo>
                    <a:pt x="717548" y="2564983"/>
                  </a:lnTo>
                  <a:lnTo>
                    <a:pt x="721032" y="2561704"/>
                  </a:lnTo>
                  <a:lnTo>
                    <a:pt x="724515" y="2558434"/>
                  </a:lnTo>
                  <a:lnTo>
                    <a:pt x="727998" y="2555173"/>
                  </a:lnTo>
                  <a:lnTo>
                    <a:pt x="731481" y="2564983"/>
                  </a:lnTo>
                  <a:lnTo>
                    <a:pt x="734965" y="2561767"/>
                  </a:lnTo>
                  <a:lnTo>
                    <a:pt x="738448" y="2558559"/>
                  </a:lnTo>
                  <a:lnTo>
                    <a:pt x="741931" y="2574409"/>
                  </a:lnTo>
                  <a:lnTo>
                    <a:pt x="745414" y="2571259"/>
                  </a:lnTo>
                  <a:lnTo>
                    <a:pt x="748898" y="2568117"/>
                  </a:lnTo>
                  <a:lnTo>
                    <a:pt x="752381" y="2568102"/>
                  </a:lnTo>
                  <a:lnTo>
                    <a:pt x="755864" y="2564983"/>
                  </a:lnTo>
                  <a:lnTo>
                    <a:pt x="759347" y="2583224"/>
                  </a:lnTo>
                  <a:lnTo>
                    <a:pt x="762831" y="2580165"/>
                  </a:lnTo>
                  <a:lnTo>
                    <a:pt x="766314" y="2577114"/>
                  </a:lnTo>
                  <a:lnTo>
                    <a:pt x="769797" y="2580030"/>
                  </a:lnTo>
                  <a:lnTo>
                    <a:pt x="773280" y="2577007"/>
                  </a:lnTo>
                  <a:lnTo>
                    <a:pt x="776764" y="2573990"/>
                  </a:lnTo>
                  <a:lnTo>
                    <a:pt x="780247" y="2579832"/>
                  </a:lnTo>
                  <a:lnTo>
                    <a:pt x="783730" y="2576848"/>
                  </a:lnTo>
                  <a:lnTo>
                    <a:pt x="787213" y="2573872"/>
                  </a:lnTo>
                  <a:lnTo>
                    <a:pt x="790697" y="2588210"/>
                  </a:lnTo>
                  <a:lnTo>
                    <a:pt x="794180" y="2585284"/>
                  </a:lnTo>
                  <a:lnTo>
                    <a:pt x="797663" y="2582364"/>
                  </a:lnTo>
                  <a:lnTo>
                    <a:pt x="801146" y="2630507"/>
                  </a:lnTo>
                  <a:lnTo>
                    <a:pt x="804630" y="2627710"/>
                  </a:lnTo>
                  <a:lnTo>
                    <a:pt x="808113" y="2663817"/>
                  </a:lnTo>
                  <a:lnTo>
                    <a:pt x="811596" y="2661118"/>
                  </a:lnTo>
                  <a:lnTo>
                    <a:pt x="815079" y="2658425"/>
                  </a:lnTo>
                  <a:lnTo>
                    <a:pt x="818563" y="2655738"/>
                  </a:lnTo>
                  <a:lnTo>
                    <a:pt x="822046" y="2653056"/>
                  </a:lnTo>
                  <a:lnTo>
                    <a:pt x="825529" y="2650379"/>
                  </a:lnTo>
                  <a:lnTo>
                    <a:pt x="829012" y="2647708"/>
                  </a:lnTo>
                  <a:lnTo>
                    <a:pt x="832496" y="2645042"/>
                  </a:lnTo>
                  <a:lnTo>
                    <a:pt x="835979" y="2642382"/>
                  </a:lnTo>
                  <a:lnTo>
                    <a:pt x="839462" y="2642088"/>
                  </a:lnTo>
                  <a:lnTo>
                    <a:pt x="842945" y="2639443"/>
                  </a:lnTo>
                  <a:lnTo>
                    <a:pt x="846429" y="2636803"/>
                  </a:lnTo>
                  <a:lnTo>
                    <a:pt x="849912" y="2634169"/>
                  </a:lnTo>
                  <a:lnTo>
                    <a:pt x="853395" y="2631540"/>
                  </a:lnTo>
                  <a:lnTo>
                    <a:pt x="856878" y="2631289"/>
                  </a:lnTo>
                  <a:lnTo>
                    <a:pt x="860361" y="2628675"/>
                  </a:lnTo>
                  <a:lnTo>
                    <a:pt x="863845" y="2626067"/>
                  </a:lnTo>
                  <a:lnTo>
                    <a:pt x="867328" y="2642097"/>
                  </a:lnTo>
                  <a:lnTo>
                    <a:pt x="870811" y="2639537"/>
                  </a:lnTo>
                  <a:lnTo>
                    <a:pt x="874294" y="2636982"/>
                  </a:lnTo>
                  <a:lnTo>
                    <a:pt x="877778" y="2645743"/>
                  </a:lnTo>
                  <a:lnTo>
                    <a:pt x="881261" y="2643221"/>
                  </a:lnTo>
                  <a:lnTo>
                    <a:pt x="884744" y="2640704"/>
                  </a:lnTo>
                  <a:lnTo>
                    <a:pt x="888227" y="2638192"/>
                  </a:lnTo>
                  <a:lnTo>
                    <a:pt x="891711" y="2635684"/>
                  </a:lnTo>
                  <a:lnTo>
                    <a:pt x="895194" y="2639906"/>
                  </a:lnTo>
                  <a:lnTo>
                    <a:pt x="898677" y="2638216"/>
                  </a:lnTo>
                  <a:lnTo>
                    <a:pt x="902160" y="2636533"/>
                  </a:lnTo>
                  <a:lnTo>
                    <a:pt x="905644" y="2634679"/>
                  </a:lnTo>
                  <a:lnTo>
                    <a:pt x="909127" y="2632213"/>
                  </a:lnTo>
                  <a:lnTo>
                    <a:pt x="912610" y="2629751"/>
                  </a:lnTo>
                  <a:lnTo>
                    <a:pt x="916093" y="2633944"/>
                  </a:lnTo>
                  <a:lnTo>
                    <a:pt x="919577" y="2631504"/>
                  </a:lnTo>
                  <a:lnTo>
                    <a:pt x="923060" y="2629069"/>
                  </a:lnTo>
                  <a:lnTo>
                    <a:pt x="926543" y="2648203"/>
                  </a:lnTo>
                  <a:lnTo>
                    <a:pt x="930026" y="2645818"/>
                  </a:lnTo>
                  <a:lnTo>
                    <a:pt x="933510" y="2643438"/>
                  </a:lnTo>
                  <a:lnTo>
                    <a:pt x="936993" y="2641062"/>
                  </a:lnTo>
                  <a:lnTo>
                    <a:pt x="940476" y="2638691"/>
                  </a:lnTo>
                  <a:lnTo>
                    <a:pt x="943959" y="2648870"/>
                  </a:lnTo>
                  <a:lnTo>
                    <a:pt x="947443" y="2646530"/>
                  </a:lnTo>
                  <a:lnTo>
                    <a:pt x="950926" y="2644195"/>
                  </a:lnTo>
                  <a:lnTo>
                    <a:pt x="954409" y="2645988"/>
                  </a:lnTo>
                  <a:lnTo>
                    <a:pt x="957892" y="2643668"/>
                  </a:lnTo>
                  <a:lnTo>
                    <a:pt x="961376" y="2641353"/>
                  </a:lnTo>
                  <a:lnTo>
                    <a:pt x="964859" y="2645187"/>
                  </a:lnTo>
                  <a:lnTo>
                    <a:pt x="968342" y="2642891"/>
                  </a:lnTo>
                  <a:lnTo>
                    <a:pt x="971825" y="2640600"/>
                  </a:lnTo>
                  <a:lnTo>
                    <a:pt x="975309" y="2638312"/>
                  </a:lnTo>
                  <a:lnTo>
                    <a:pt x="978792" y="2636028"/>
                  </a:lnTo>
                  <a:lnTo>
                    <a:pt x="982275" y="2633749"/>
                  </a:lnTo>
                  <a:lnTo>
                    <a:pt x="985758" y="2635565"/>
                  </a:lnTo>
                  <a:lnTo>
                    <a:pt x="989242" y="2633300"/>
                  </a:lnTo>
                  <a:lnTo>
                    <a:pt x="992725" y="2631040"/>
                  </a:lnTo>
                  <a:lnTo>
                    <a:pt x="996208" y="2628783"/>
                  </a:lnTo>
                  <a:lnTo>
                    <a:pt x="999691" y="2626530"/>
                  </a:lnTo>
                  <a:lnTo>
                    <a:pt x="1003175" y="2630401"/>
                  </a:lnTo>
                  <a:lnTo>
                    <a:pt x="1006658" y="2628167"/>
                  </a:lnTo>
                  <a:lnTo>
                    <a:pt x="1010141" y="2625936"/>
                  </a:lnTo>
                  <a:lnTo>
                    <a:pt x="1013624" y="2627762"/>
                  </a:lnTo>
                  <a:lnTo>
                    <a:pt x="1017108" y="2625546"/>
                  </a:lnTo>
                  <a:lnTo>
                    <a:pt x="1020591" y="2623334"/>
                  </a:lnTo>
                  <a:lnTo>
                    <a:pt x="1024074" y="2635087"/>
                  </a:lnTo>
                  <a:lnTo>
                    <a:pt x="1027557" y="2632906"/>
                  </a:lnTo>
                  <a:lnTo>
                    <a:pt x="1031041" y="2630729"/>
                  </a:lnTo>
                  <a:lnTo>
                    <a:pt x="1034524" y="2630524"/>
                  </a:lnTo>
                  <a:lnTo>
                    <a:pt x="1038007" y="2628357"/>
                  </a:lnTo>
                  <a:lnTo>
                    <a:pt x="1041490" y="2626194"/>
                  </a:lnTo>
                  <a:lnTo>
                    <a:pt x="1044974" y="2624035"/>
                  </a:lnTo>
                  <a:lnTo>
                    <a:pt x="1048457" y="2621879"/>
                  </a:lnTo>
                  <a:lnTo>
                    <a:pt x="1051940" y="2619727"/>
                  </a:lnTo>
                  <a:lnTo>
                    <a:pt x="1055423" y="2617578"/>
                  </a:lnTo>
                  <a:lnTo>
                    <a:pt x="1058907" y="2615433"/>
                  </a:lnTo>
                  <a:lnTo>
                    <a:pt x="1062390" y="2617253"/>
                  </a:lnTo>
                  <a:lnTo>
                    <a:pt x="1065873" y="2615121"/>
                  </a:lnTo>
                  <a:lnTo>
                    <a:pt x="1069356" y="2612993"/>
                  </a:lnTo>
                  <a:lnTo>
                    <a:pt x="1072840" y="2612845"/>
                  </a:lnTo>
                  <a:lnTo>
                    <a:pt x="1076323" y="2610727"/>
                  </a:lnTo>
                  <a:lnTo>
                    <a:pt x="1079806" y="2608612"/>
                  </a:lnTo>
                  <a:lnTo>
                    <a:pt x="1083289" y="2608479"/>
                  </a:lnTo>
                  <a:lnTo>
                    <a:pt x="1086773" y="2606374"/>
                  </a:lnTo>
                  <a:lnTo>
                    <a:pt x="1090256" y="2625520"/>
                  </a:lnTo>
                  <a:lnTo>
                    <a:pt x="1093739" y="2623456"/>
                  </a:lnTo>
                  <a:lnTo>
                    <a:pt x="1097222" y="2621396"/>
                  </a:lnTo>
                  <a:lnTo>
                    <a:pt x="1100706" y="2628706"/>
                  </a:lnTo>
                  <a:lnTo>
                    <a:pt x="1104189" y="2626666"/>
                  </a:lnTo>
                  <a:lnTo>
                    <a:pt x="1107672" y="2624630"/>
                  </a:lnTo>
                  <a:lnTo>
                    <a:pt x="1111155" y="2637240"/>
                  </a:lnTo>
                  <a:lnTo>
                    <a:pt x="1114639" y="2635234"/>
                  </a:lnTo>
                  <a:lnTo>
                    <a:pt x="1118122" y="2633231"/>
                  </a:lnTo>
                  <a:lnTo>
                    <a:pt x="1121605" y="2633034"/>
                  </a:lnTo>
                  <a:lnTo>
                    <a:pt x="1125088" y="2631040"/>
                  </a:lnTo>
                  <a:lnTo>
                    <a:pt x="1128572" y="2629049"/>
                  </a:lnTo>
                  <a:lnTo>
                    <a:pt x="1132055" y="2632452"/>
                  </a:lnTo>
                  <a:lnTo>
                    <a:pt x="1135538" y="2630475"/>
                  </a:lnTo>
                  <a:lnTo>
                    <a:pt x="1139021" y="2633843"/>
                  </a:lnTo>
                  <a:lnTo>
                    <a:pt x="1142505" y="2631880"/>
                  </a:lnTo>
                  <a:lnTo>
                    <a:pt x="1145988" y="2629920"/>
                  </a:lnTo>
                  <a:lnTo>
                    <a:pt x="1149471" y="2631504"/>
                  </a:lnTo>
                  <a:lnTo>
                    <a:pt x="1152954" y="2629556"/>
                  </a:lnTo>
                  <a:lnTo>
                    <a:pt x="1156437" y="2627610"/>
                  </a:lnTo>
                  <a:lnTo>
                    <a:pt x="1159921" y="2634432"/>
                  </a:lnTo>
                  <a:lnTo>
                    <a:pt x="1163404" y="2632506"/>
                  </a:lnTo>
                  <a:lnTo>
                    <a:pt x="1166887" y="2630582"/>
                  </a:lnTo>
                  <a:lnTo>
                    <a:pt x="1170370" y="2633859"/>
                  </a:lnTo>
                  <a:lnTo>
                    <a:pt x="1173854" y="2631949"/>
                  </a:lnTo>
                  <a:lnTo>
                    <a:pt x="1177337" y="2633482"/>
                  </a:lnTo>
                  <a:lnTo>
                    <a:pt x="1180820" y="2631582"/>
                  </a:lnTo>
                  <a:lnTo>
                    <a:pt x="1184303" y="2629685"/>
                  </a:lnTo>
                  <a:lnTo>
                    <a:pt x="1187787" y="2634620"/>
                  </a:lnTo>
                  <a:lnTo>
                    <a:pt x="1191270" y="2632739"/>
                  </a:lnTo>
                  <a:lnTo>
                    <a:pt x="1194753" y="2630861"/>
                  </a:lnTo>
                  <a:lnTo>
                    <a:pt x="1198236" y="2645665"/>
                  </a:lnTo>
                  <a:lnTo>
                    <a:pt x="1201720" y="2643817"/>
                  </a:lnTo>
                  <a:lnTo>
                    <a:pt x="1205203" y="2641972"/>
                  </a:lnTo>
                  <a:lnTo>
                    <a:pt x="1208686" y="2643402"/>
                  </a:lnTo>
                  <a:lnTo>
                    <a:pt x="1212169" y="2641566"/>
                  </a:lnTo>
                  <a:lnTo>
                    <a:pt x="1215653" y="2639733"/>
                  </a:lnTo>
                  <a:lnTo>
                    <a:pt x="1219136" y="2646011"/>
                  </a:lnTo>
                  <a:lnTo>
                    <a:pt x="1222619" y="2644195"/>
                  </a:lnTo>
                  <a:lnTo>
                    <a:pt x="1226102" y="2645591"/>
                  </a:lnTo>
                  <a:lnTo>
                    <a:pt x="1229586" y="2643785"/>
                  </a:lnTo>
                  <a:lnTo>
                    <a:pt x="1233069" y="2641981"/>
                  </a:lnTo>
                  <a:lnTo>
                    <a:pt x="1236552" y="2640180"/>
                  </a:lnTo>
                  <a:lnTo>
                    <a:pt x="1240035" y="2638381"/>
                  </a:lnTo>
                  <a:lnTo>
                    <a:pt x="1243519" y="2636585"/>
                  </a:lnTo>
                  <a:lnTo>
                    <a:pt x="1247002" y="2644357"/>
                  </a:lnTo>
                  <a:lnTo>
                    <a:pt x="1250485" y="2642579"/>
                  </a:lnTo>
                  <a:lnTo>
                    <a:pt x="1253968" y="2640804"/>
                  </a:lnTo>
                  <a:lnTo>
                    <a:pt x="1257452" y="2640611"/>
                  </a:lnTo>
                  <a:lnTo>
                    <a:pt x="1260935" y="2638843"/>
                  </a:lnTo>
                  <a:lnTo>
                    <a:pt x="1264418" y="2637077"/>
                  </a:lnTo>
                  <a:lnTo>
                    <a:pt x="1267901" y="2636894"/>
                  </a:lnTo>
                  <a:lnTo>
                    <a:pt x="1271385" y="2635135"/>
                  </a:lnTo>
                  <a:lnTo>
                    <a:pt x="1274868" y="2638100"/>
                  </a:lnTo>
                  <a:lnTo>
                    <a:pt x="1278351" y="2636352"/>
                  </a:lnTo>
                  <a:lnTo>
                    <a:pt x="1281834" y="2634607"/>
                  </a:lnTo>
                  <a:lnTo>
                    <a:pt x="1285318" y="2642190"/>
                  </a:lnTo>
                  <a:lnTo>
                    <a:pt x="1288801" y="2640462"/>
                  </a:lnTo>
                  <a:lnTo>
                    <a:pt x="1292284" y="2638736"/>
                  </a:lnTo>
                  <a:lnTo>
                    <a:pt x="1295767" y="2637013"/>
                  </a:lnTo>
                  <a:lnTo>
                    <a:pt x="1299251" y="2635292"/>
                  </a:lnTo>
                  <a:lnTo>
                    <a:pt x="1302734" y="2633573"/>
                  </a:lnTo>
                  <a:lnTo>
                    <a:pt x="1306217" y="2648573"/>
                  </a:lnTo>
                  <a:lnTo>
                    <a:pt x="1309700" y="2646881"/>
                  </a:lnTo>
                  <a:lnTo>
                    <a:pt x="1313184" y="2645192"/>
                  </a:lnTo>
                  <a:lnTo>
                    <a:pt x="1316667" y="2644999"/>
                  </a:lnTo>
                  <a:lnTo>
                    <a:pt x="1320150" y="2643316"/>
                  </a:lnTo>
                  <a:lnTo>
                    <a:pt x="1323633" y="2643127"/>
                  </a:lnTo>
                  <a:lnTo>
                    <a:pt x="1327117" y="2641451"/>
                  </a:lnTo>
                  <a:lnTo>
                    <a:pt x="1330600" y="2639776"/>
                  </a:lnTo>
                  <a:lnTo>
                    <a:pt x="1334083" y="2644044"/>
                  </a:lnTo>
                  <a:lnTo>
                    <a:pt x="1337566" y="2642382"/>
                  </a:lnTo>
                  <a:lnTo>
                    <a:pt x="1341050" y="2640722"/>
                  </a:lnTo>
                  <a:lnTo>
                    <a:pt x="1344533" y="2642014"/>
                  </a:lnTo>
                  <a:lnTo>
                    <a:pt x="1348016" y="2640362"/>
                  </a:lnTo>
                  <a:lnTo>
                    <a:pt x="1351499" y="2638712"/>
                  </a:lnTo>
                  <a:lnTo>
                    <a:pt x="1354983" y="2648711"/>
                  </a:lnTo>
                  <a:lnTo>
                    <a:pt x="1358466" y="2647080"/>
                  </a:lnTo>
                  <a:lnTo>
                    <a:pt x="1361949" y="2645452"/>
                  </a:lnTo>
                  <a:lnTo>
                    <a:pt x="1365432" y="2643826"/>
                  </a:lnTo>
                  <a:lnTo>
                    <a:pt x="1368916" y="2642201"/>
                  </a:lnTo>
                  <a:lnTo>
                    <a:pt x="1372399" y="2647744"/>
                  </a:lnTo>
                  <a:lnTo>
                    <a:pt x="1375882" y="2646133"/>
                  </a:lnTo>
                  <a:lnTo>
                    <a:pt x="1379365" y="2644524"/>
                  </a:lnTo>
                  <a:lnTo>
                    <a:pt x="1382849" y="2642917"/>
                  </a:lnTo>
                  <a:lnTo>
                    <a:pt x="1386332" y="2641312"/>
                  </a:lnTo>
                  <a:lnTo>
                    <a:pt x="1389815" y="2639709"/>
                  </a:lnTo>
                  <a:lnTo>
                    <a:pt x="1393298" y="2645207"/>
                  </a:lnTo>
                  <a:lnTo>
                    <a:pt x="1396782" y="2643617"/>
                  </a:lnTo>
                  <a:lnTo>
                    <a:pt x="1400265" y="2642029"/>
                  </a:lnTo>
                  <a:lnTo>
                    <a:pt x="1403748" y="2641854"/>
                  </a:lnTo>
                  <a:lnTo>
                    <a:pt x="1407231" y="2640271"/>
                  </a:lnTo>
                  <a:lnTo>
                    <a:pt x="1410715" y="2638691"/>
                  </a:lnTo>
                  <a:lnTo>
                    <a:pt x="1414198" y="2639931"/>
                  </a:lnTo>
                  <a:lnTo>
                    <a:pt x="1417681" y="2638357"/>
                  </a:lnTo>
                  <a:lnTo>
                    <a:pt x="1421164" y="2639593"/>
                  </a:lnTo>
                  <a:lnTo>
                    <a:pt x="1424648" y="2638027"/>
                  </a:lnTo>
                  <a:lnTo>
                    <a:pt x="1428131" y="2636463"/>
                  </a:lnTo>
                  <a:lnTo>
                    <a:pt x="1431614" y="2636302"/>
                  </a:lnTo>
                  <a:lnTo>
                    <a:pt x="1435097" y="2634744"/>
                  </a:lnTo>
                  <a:lnTo>
                    <a:pt x="1438580" y="2633187"/>
                  </a:lnTo>
                  <a:lnTo>
                    <a:pt x="1442064" y="2634432"/>
                  </a:lnTo>
                  <a:lnTo>
                    <a:pt x="1445547" y="2632882"/>
                  </a:lnTo>
                  <a:lnTo>
                    <a:pt x="1449030" y="2631335"/>
                  </a:lnTo>
                  <a:lnTo>
                    <a:pt x="1452513" y="2629788"/>
                  </a:lnTo>
                  <a:lnTo>
                    <a:pt x="1455997" y="2628244"/>
                  </a:lnTo>
                  <a:lnTo>
                    <a:pt x="1459480" y="2633665"/>
                  </a:lnTo>
                  <a:lnTo>
                    <a:pt x="1462963" y="2632133"/>
                  </a:lnTo>
                  <a:lnTo>
                    <a:pt x="1466446" y="2630603"/>
                  </a:lnTo>
                  <a:lnTo>
                    <a:pt x="1469930" y="2631838"/>
                  </a:lnTo>
                  <a:lnTo>
                    <a:pt x="1473413" y="2630315"/>
                  </a:lnTo>
                  <a:lnTo>
                    <a:pt x="1476896" y="2628793"/>
                  </a:lnTo>
                  <a:lnTo>
                    <a:pt x="1480379" y="2636842"/>
                  </a:lnTo>
                  <a:lnTo>
                    <a:pt x="1483863" y="2635335"/>
                  </a:lnTo>
                  <a:lnTo>
                    <a:pt x="1487346" y="2633830"/>
                  </a:lnTo>
                  <a:lnTo>
                    <a:pt x="1490829" y="2637719"/>
                  </a:lnTo>
                  <a:lnTo>
                    <a:pt x="1494312" y="2636224"/>
                  </a:lnTo>
                  <a:lnTo>
                    <a:pt x="1497796" y="2634731"/>
                  </a:lnTo>
                  <a:lnTo>
                    <a:pt x="1501279" y="2641229"/>
                  </a:lnTo>
                  <a:lnTo>
                    <a:pt x="1504762" y="2639748"/>
                  </a:lnTo>
                  <a:lnTo>
                    <a:pt x="1508245" y="2656385"/>
                  </a:lnTo>
                  <a:lnTo>
                    <a:pt x="1511729" y="2654930"/>
                  </a:lnTo>
                  <a:lnTo>
                    <a:pt x="1515212" y="2653476"/>
                  </a:lnTo>
                  <a:lnTo>
                    <a:pt x="1518695" y="2654557"/>
                  </a:lnTo>
                  <a:lnTo>
                    <a:pt x="1522178" y="2653110"/>
                  </a:lnTo>
                  <a:lnTo>
                    <a:pt x="1525662" y="2651663"/>
                  </a:lnTo>
                  <a:lnTo>
                    <a:pt x="1529145" y="2651485"/>
                  </a:lnTo>
                  <a:lnTo>
                    <a:pt x="1532628" y="2650043"/>
                  </a:lnTo>
                  <a:lnTo>
                    <a:pt x="1536111" y="2648603"/>
                  </a:lnTo>
                  <a:lnTo>
                    <a:pt x="1539595" y="2647165"/>
                  </a:lnTo>
                  <a:lnTo>
                    <a:pt x="1543078" y="2645728"/>
                  </a:lnTo>
                  <a:lnTo>
                    <a:pt x="1546561" y="2644293"/>
                  </a:lnTo>
                  <a:lnTo>
                    <a:pt x="1550044" y="2652919"/>
                  </a:lnTo>
                  <a:lnTo>
                    <a:pt x="1553528" y="2651499"/>
                  </a:lnTo>
                  <a:lnTo>
                    <a:pt x="1557011" y="2650080"/>
                  </a:lnTo>
                  <a:lnTo>
                    <a:pt x="1560494" y="2648663"/>
                  </a:lnTo>
                  <a:lnTo>
                    <a:pt x="1563977" y="2647247"/>
                  </a:lnTo>
                  <a:lnTo>
                    <a:pt x="1567461" y="2650802"/>
                  </a:lnTo>
                  <a:lnTo>
                    <a:pt x="1570944" y="2649395"/>
                  </a:lnTo>
                  <a:lnTo>
                    <a:pt x="1574427" y="2647989"/>
                  </a:lnTo>
                  <a:lnTo>
                    <a:pt x="1577910" y="2647822"/>
                  </a:lnTo>
                  <a:lnTo>
                    <a:pt x="1581394" y="2646421"/>
                  </a:lnTo>
                  <a:lnTo>
                    <a:pt x="1584877" y="2645021"/>
                  </a:lnTo>
                  <a:lnTo>
                    <a:pt x="1588360" y="2649777"/>
                  </a:lnTo>
                  <a:lnTo>
                    <a:pt x="1591843" y="2648387"/>
                  </a:lnTo>
                  <a:lnTo>
                    <a:pt x="1595327" y="2646999"/>
                  </a:lnTo>
                  <a:lnTo>
                    <a:pt x="1598810" y="2645612"/>
                  </a:lnTo>
                  <a:lnTo>
                    <a:pt x="1602293" y="2644227"/>
                  </a:lnTo>
                  <a:lnTo>
                    <a:pt x="1605776" y="2651356"/>
                  </a:lnTo>
                  <a:lnTo>
                    <a:pt x="1609260" y="2649983"/>
                  </a:lnTo>
                  <a:lnTo>
                    <a:pt x="1612743" y="2648611"/>
                  </a:lnTo>
                  <a:lnTo>
                    <a:pt x="1616226" y="2650849"/>
                  </a:lnTo>
                  <a:lnTo>
                    <a:pt x="1619709" y="2649485"/>
                  </a:lnTo>
                  <a:lnTo>
                    <a:pt x="1623193" y="2648122"/>
                  </a:lnTo>
                  <a:lnTo>
                    <a:pt x="1626676" y="2646760"/>
                  </a:lnTo>
                  <a:lnTo>
                    <a:pt x="1630159" y="2645400"/>
                  </a:lnTo>
                  <a:lnTo>
                    <a:pt x="1633642" y="2644041"/>
                  </a:lnTo>
                  <a:lnTo>
                    <a:pt x="1637126" y="2648668"/>
                  </a:lnTo>
                  <a:lnTo>
                    <a:pt x="1640609" y="2647318"/>
                  </a:lnTo>
                  <a:lnTo>
                    <a:pt x="1644092" y="2645970"/>
                  </a:lnTo>
                  <a:lnTo>
                    <a:pt x="1647575" y="2645814"/>
                  </a:lnTo>
                  <a:lnTo>
                    <a:pt x="1651059" y="2644470"/>
                  </a:lnTo>
                  <a:lnTo>
                    <a:pt x="1654542" y="2645504"/>
                  </a:lnTo>
                  <a:lnTo>
                    <a:pt x="1658025" y="2644165"/>
                  </a:lnTo>
                  <a:lnTo>
                    <a:pt x="1661508" y="2642827"/>
                  </a:lnTo>
                  <a:lnTo>
                    <a:pt x="1664992" y="2641491"/>
                  </a:lnTo>
                  <a:lnTo>
                    <a:pt x="1668475" y="2640156"/>
                  </a:lnTo>
                  <a:lnTo>
                    <a:pt x="1671958" y="2638823"/>
                  </a:lnTo>
                  <a:lnTo>
                    <a:pt x="1675441" y="2638682"/>
                  </a:lnTo>
                  <a:lnTo>
                    <a:pt x="1678925" y="2637352"/>
                  </a:lnTo>
                  <a:lnTo>
                    <a:pt x="1682408" y="2636024"/>
                  </a:lnTo>
                  <a:lnTo>
                    <a:pt x="1685891" y="2634697"/>
                  </a:lnTo>
                  <a:lnTo>
                    <a:pt x="1689374" y="2633372"/>
                  </a:lnTo>
                  <a:lnTo>
                    <a:pt x="1692858" y="2632048"/>
                  </a:lnTo>
                  <a:lnTo>
                    <a:pt x="1696341" y="2635485"/>
                  </a:lnTo>
                  <a:lnTo>
                    <a:pt x="1699824" y="2634169"/>
                  </a:lnTo>
                  <a:lnTo>
                    <a:pt x="1703307" y="2636397"/>
                  </a:lnTo>
                  <a:lnTo>
                    <a:pt x="1706791" y="2635087"/>
                  </a:lnTo>
                  <a:lnTo>
                    <a:pt x="1710274" y="2633778"/>
                  </a:lnTo>
                  <a:lnTo>
                    <a:pt x="1713757" y="2632470"/>
                  </a:lnTo>
                  <a:lnTo>
                    <a:pt x="1717240" y="2631164"/>
                  </a:lnTo>
                  <a:lnTo>
                    <a:pt x="1720723" y="2629859"/>
                  </a:lnTo>
                  <a:lnTo>
                    <a:pt x="1724207" y="2628556"/>
                  </a:lnTo>
                  <a:lnTo>
                    <a:pt x="1727690" y="2627253"/>
                  </a:lnTo>
                  <a:lnTo>
                    <a:pt x="1731173" y="2625952"/>
                  </a:lnTo>
                  <a:lnTo>
                    <a:pt x="1734656" y="2628199"/>
                  </a:lnTo>
                  <a:lnTo>
                    <a:pt x="1738140" y="2626904"/>
                  </a:lnTo>
                  <a:lnTo>
                    <a:pt x="1741623" y="2625611"/>
                  </a:lnTo>
                  <a:lnTo>
                    <a:pt x="1741623" y="2626789"/>
                  </a:lnTo>
                  <a:lnTo>
                    <a:pt x="1741623" y="2627964"/>
                  </a:lnTo>
                  <a:lnTo>
                    <a:pt x="1741623" y="2629135"/>
                  </a:lnTo>
                  <a:lnTo>
                    <a:pt x="1741623" y="2630304"/>
                  </a:lnTo>
                  <a:lnTo>
                    <a:pt x="1741623" y="2631469"/>
                  </a:lnTo>
                  <a:lnTo>
                    <a:pt x="1741623" y="2632631"/>
                  </a:lnTo>
                  <a:lnTo>
                    <a:pt x="1745106" y="2631346"/>
                  </a:lnTo>
                  <a:lnTo>
                    <a:pt x="1748589" y="2630062"/>
                  </a:lnTo>
                  <a:lnTo>
                    <a:pt x="1752073" y="2632257"/>
                  </a:lnTo>
                  <a:lnTo>
                    <a:pt x="1755556" y="2630979"/>
                  </a:lnTo>
                  <a:lnTo>
                    <a:pt x="1759039" y="2629702"/>
                  </a:lnTo>
                  <a:lnTo>
                    <a:pt x="1762522" y="2628427"/>
                  </a:lnTo>
                  <a:lnTo>
                    <a:pt x="1766006" y="2627153"/>
                  </a:lnTo>
                  <a:lnTo>
                    <a:pt x="1769489" y="2625880"/>
                  </a:lnTo>
                  <a:lnTo>
                    <a:pt x="1772972" y="2625768"/>
                  </a:lnTo>
                  <a:lnTo>
                    <a:pt x="1776455" y="2624499"/>
                  </a:lnTo>
                  <a:lnTo>
                    <a:pt x="1779939" y="2623231"/>
                  </a:lnTo>
                  <a:lnTo>
                    <a:pt x="1783422" y="2621964"/>
                  </a:lnTo>
                  <a:lnTo>
                    <a:pt x="1786905" y="2620698"/>
                  </a:lnTo>
                  <a:lnTo>
                    <a:pt x="1790388" y="2619434"/>
                  </a:lnTo>
                  <a:lnTo>
                    <a:pt x="1793872" y="2618171"/>
                  </a:lnTo>
                  <a:lnTo>
                    <a:pt x="1797355" y="2616909"/>
                  </a:lnTo>
                  <a:lnTo>
                    <a:pt x="1800838" y="2622597"/>
                  </a:lnTo>
                  <a:lnTo>
                    <a:pt x="1804321" y="2621345"/>
                  </a:lnTo>
                  <a:lnTo>
                    <a:pt x="1807805" y="2620093"/>
                  </a:lnTo>
                  <a:lnTo>
                    <a:pt x="1811288" y="2631335"/>
                  </a:lnTo>
                  <a:lnTo>
                    <a:pt x="1814771" y="2630098"/>
                  </a:lnTo>
                  <a:lnTo>
                    <a:pt x="1818254" y="2628862"/>
                  </a:lnTo>
                  <a:lnTo>
                    <a:pt x="1821738" y="2635413"/>
                  </a:lnTo>
                  <a:lnTo>
                    <a:pt x="1825221" y="2634187"/>
                  </a:lnTo>
                  <a:lnTo>
                    <a:pt x="1828704" y="2632962"/>
                  </a:lnTo>
                  <a:lnTo>
                    <a:pt x="1832187" y="2631739"/>
                  </a:lnTo>
                  <a:lnTo>
                    <a:pt x="1835671" y="2630516"/>
                  </a:lnTo>
                  <a:lnTo>
                    <a:pt x="1839154" y="2629295"/>
                  </a:lnTo>
                  <a:lnTo>
                    <a:pt x="1842637" y="2628074"/>
                  </a:lnTo>
                  <a:lnTo>
                    <a:pt x="1846120" y="2626855"/>
                  </a:lnTo>
                  <a:lnTo>
                    <a:pt x="1849604" y="2626747"/>
                  </a:lnTo>
                  <a:lnTo>
                    <a:pt x="1853087" y="2625531"/>
                  </a:lnTo>
                  <a:lnTo>
                    <a:pt x="1856570" y="2624316"/>
                  </a:lnTo>
                  <a:lnTo>
                    <a:pt x="1860053" y="2624212"/>
                  </a:lnTo>
                  <a:lnTo>
                    <a:pt x="1863537" y="2623001"/>
                  </a:lnTo>
                  <a:lnTo>
                    <a:pt x="1867020" y="2621791"/>
                  </a:lnTo>
                  <a:lnTo>
                    <a:pt x="1870503" y="2622798"/>
                  </a:lnTo>
                  <a:lnTo>
                    <a:pt x="1873986" y="2621592"/>
                  </a:lnTo>
                  <a:lnTo>
                    <a:pt x="1877470" y="2620388"/>
                  </a:lnTo>
                  <a:lnTo>
                    <a:pt x="1880953" y="2620291"/>
                  </a:lnTo>
                  <a:lnTo>
                    <a:pt x="1884436" y="2619090"/>
                  </a:lnTo>
                  <a:lnTo>
                    <a:pt x="1887919" y="2620099"/>
                  </a:lnTo>
                  <a:lnTo>
                    <a:pt x="1891403" y="2618902"/>
                  </a:lnTo>
                  <a:lnTo>
                    <a:pt x="1894886" y="2617706"/>
                  </a:lnTo>
                  <a:lnTo>
                    <a:pt x="1898369" y="2618716"/>
                  </a:lnTo>
                  <a:lnTo>
                    <a:pt x="1901852" y="2617524"/>
                  </a:lnTo>
                  <a:lnTo>
                    <a:pt x="1905336" y="2616333"/>
                  </a:lnTo>
                  <a:lnTo>
                    <a:pt x="1908819" y="2623876"/>
                  </a:lnTo>
                  <a:lnTo>
                    <a:pt x="1912302" y="2622696"/>
                  </a:lnTo>
                  <a:lnTo>
                    <a:pt x="1915785" y="2621516"/>
                  </a:lnTo>
                  <a:lnTo>
                    <a:pt x="1919269" y="2621420"/>
                  </a:lnTo>
                  <a:lnTo>
                    <a:pt x="1922752" y="2620243"/>
                  </a:lnTo>
                  <a:lnTo>
                    <a:pt x="1926235" y="2619068"/>
                  </a:lnTo>
                  <a:lnTo>
                    <a:pt x="1929718" y="2621133"/>
                  </a:lnTo>
                  <a:lnTo>
                    <a:pt x="1933202" y="2619962"/>
                  </a:lnTo>
                  <a:lnTo>
                    <a:pt x="1936685" y="2625212"/>
                  </a:lnTo>
                  <a:lnTo>
                    <a:pt x="1940168" y="2624049"/>
                  </a:lnTo>
                  <a:lnTo>
                    <a:pt x="1943651" y="2622888"/>
                  </a:lnTo>
                  <a:lnTo>
                    <a:pt x="1947135" y="2623851"/>
                  </a:lnTo>
                  <a:lnTo>
                    <a:pt x="1950618" y="2622694"/>
                  </a:lnTo>
                  <a:lnTo>
                    <a:pt x="1954101" y="2621537"/>
                  </a:lnTo>
                  <a:lnTo>
                    <a:pt x="1957584" y="2622501"/>
                  </a:lnTo>
                  <a:lnTo>
                    <a:pt x="1961068" y="2621349"/>
                  </a:lnTo>
                  <a:lnTo>
                    <a:pt x="1964551" y="2620197"/>
                  </a:lnTo>
                  <a:lnTo>
                    <a:pt x="1968034" y="2619046"/>
                  </a:lnTo>
                  <a:lnTo>
                    <a:pt x="1971517" y="2617897"/>
                  </a:lnTo>
                  <a:lnTo>
                    <a:pt x="1975001" y="2616748"/>
                  </a:lnTo>
                  <a:lnTo>
                    <a:pt x="1978484" y="2615601"/>
                  </a:lnTo>
                  <a:lnTo>
                    <a:pt x="1981967" y="2614454"/>
                  </a:lnTo>
                  <a:lnTo>
                    <a:pt x="1985450" y="2630017"/>
                  </a:lnTo>
                  <a:lnTo>
                    <a:pt x="1988934" y="2628887"/>
                  </a:lnTo>
                  <a:lnTo>
                    <a:pt x="1992417" y="2627758"/>
                  </a:lnTo>
                  <a:lnTo>
                    <a:pt x="1995900" y="2627656"/>
                  </a:lnTo>
                  <a:lnTo>
                    <a:pt x="1999383" y="2626530"/>
                  </a:lnTo>
                  <a:lnTo>
                    <a:pt x="2002867" y="2625405"/>
                  </a:lnTo>
                  <a:lnTo>
                    <a:pt x="2006350" y="2624281"/>
                  </a:lnTo>
                  <a:lnTo>
                    <a:pt x="2009833" y="2623158"/>
                  </a:lnTo>
                  <a:lnTo>
                    <a:pt x="2013316" y="2622036"/>
                  </a:lnTo>
                  <a:lnTo>
                    <a:pt x="2016799" y="2622970"/>
                  </a:lnTo>
                  <a:lnTo>
                    <a:pt x="2020283" y="2621852"/>
                  </a:lnTo>
                  <a:lnTo>
                    <a:pt x="2023766" y="2620734"/>
                  </a:lnTo>
                  <a:lnTo>
                    <a:pt x="2027249" y="2623709"/>
                  </a:lnTo>
                  <a:lnTo>
                    <a:pt x="2030732" y="2622597"/>
                  </a:lnTo>
                  <a:lnTo>
                    <a:pt x="2034216" y="2621486"/>
                  </a:lnTo>
                  <a:lnTo>
                    <a:pt x="2037699" y="2620376"/>
                  </a:lnTo>
                  <a:lnTo>
                    <a:pt x="2041182" y="2619267"/>
                  </a:lnTo>
                  <a:lnTo>
                    <a:pt x="2044665" y="2633228"/>
                  </a:lnTo>
                  <a:lnTo>
                    <a:pt x="2048149" y="2632133"/>
                  </a:lnTo>
                  <a:lnTo>
                    <a:pt x="2051632" y="2631040"/>
                  </a:lnTo>
                  <a:lnTo>
                    <a:pt x="2055115" y="2629948"/>
                  </a:lnTo>
                  <a:lnTo>
                    <a:pt x="2058598" y="2628856"/>
                  </a:lnTo>
                  <a:lnTo>
                    <a:pt x="2062082" y="2627765"/>
                  </a:lnTo>
                  <a:lnTo>
                    <a:pt x="2065565" y="2633565"/>
                  </a:lnTo>
                  <a:lnTo>
                    <a:pt x="2069048" y="2632482"/>
                  </a:lnTo>
                  <a:lnTo>
                    <a:pt x="2072531" y="2633352"/>
                  </a:lnTo>
                  <a:lnTo>
                    <a:pt x="2076015" y="2632272"/>
                  </a:lnTo>
                  <a:lnTo>
                    <a:pt x="2079498" y="2631194"/>
                  </a:lnTo>
                  <a:lnTo>
                    <a:pt x="2082981" y="2633034"/>
                  </a:lnTo>
                  <a:lnTo>
                    <a:pt x="2086464" y="2631960"/>
                  </a:lnTo>
                  <a:lnTo>
                    <a:pt x="2089948" y="2630887"/>
                  </a:lnTo>
                  <a:lnTo>
                    <a:pt x="2093431" y="2632720"/>
                  </a:lnTo>
                  <a:lnTo>
                    <a:pt x="2096914" y="2631651"/>
                  </a:lnTo>
                  <a:lnTo>
                    <a:pt x="2100397" y="2630582"/>
                  </a:lnTo>
                  <a:lnTo>
                    <a:pt x="2103881" y="2629515"/>
                  </a:lnTo>
                  <a:lnTo>
                    <a:pt x="2107364" y="2628448"/>
                  </a:lnTo>
                  <a:lnTo>
                    <a:pt x="2110847" y="2627382"/>
                  </a:lnTo>
                  <a:lnTo>
                    <a:pt x="2114330" y="2627287"/>
                  </a:lnTo>
                  <a:lnTo>
                    <a:pt x="2117814" y="2626223"/>
                  </a:lnTo>
                  <a:lnTo>
                    <a:pt x="2121297" y="2625161"/>
                  </a:lnTo>
                  <a:lnTo>
                    <a:pt x="2124780" y="2624100"/>
                  </a:lnTo>
                  <a:lnTo>
                    <a:pt x="2128263" y="2623039"/>
                  </a:lnTo>
                  <a:lnTo>
                    <a:pt x="2131747" y="2621979"/>
                  </a:lnTo>
                  <a:lnTo>
                    <a:pt x="2135230" y="2620920"/>
                  </a:lnTo>
                  <a:lnTo>
                    <a:pt x="2138713" y="2619862"/>
                  </a:lnTo>
                  <a:lnTo>
                    <a:pt x="2142196" y="2620749"/>
                  </a:lnTo>
                  <a:lnTo>
                    <a:pt x="2145680" y="2619695"/>
                  </a:lnTo>
                  <a:lnTo>
                    <a:pt x="2149163" y="2618641"/>
                  </a:lnTo>
                  <a:lnTo>
                    <a:pt x="2152646" y="2620495"/>
                  </a:lnTo>
                  <a:lnTo>
                    <a:pt x="2156129" y="2619445"/>
                  </a:lnTo>
                  <a:lnTo>
                    <a:pt x="2159613" y="2618396"/>
                  </a:lnTo>
                  <a:lnTo>
                    <a:pt x="2163096" y="2621204"/>
                  </a:lnTo>
                  <a:lnTo>
                    <a:pt x="2166579" y="2620160"/>
                  </a:lnTo>
                  <a:lnTo>
                    <a:pt x="2170062" y="2628622"/>
                  </a:lnTo>
                  <a:lnTo>
                    <a:pt x="2173546" y="2627587"/>
                  </a:lnTo>
                  <a:lnTo>
                    <a:pt x="2177029" y="2626553"/>
                  </a:lnTo>
                  <a:lnTo>
                    <a:pt x="2180512" y="2632994"/>
                  </a:lnTo>
                  <a:lnTo>
                    <a:pt x="2183995" y="2631968"/>
                  </a:lnTo>
                  <a:lnTo>
                    <a:pt x="2187479" y="2630942"/>
                  </a:lnTo>
                  <a:lnTo>
                    <a:pt x="2190962" y="2629918"/>
                  </a:lnTo>
                  <a:lnTo>
                    <a:pt x="2194445" y="2628894"/>
                  </a:lnTo>
                  <a:lnTo>
                    <a:pt x="2197928" y="2627871"/>
                  </a:lnTo>
                  <a:lnTo>
                    <a:pt x="2201412" y="2631476"/>
                  </a:lnTo>
                  <a:lnTo>
                    <a:pt x="2204895" y="2630458"/>
                  </a:lnTo>
                  <a:lnTo>
                    <a:pt x="2208378" y="2629441"/>
                  </a:lnTo>
                  <a:lnTo>
                    <a:pt x="2211861" y="2631185"/>
                  </a:lnTo>
                  <a:lnTo>
                    <a:pt x="2215345" y="2630172"/>
                  </a:lnTo>
                  <a:lnTo>
                    <a:pt x="2218828" y="2629159"/>
                  </a:lnTo>
                  <a:lnTo>
                    <a:pt x="2222311" y="2628147"/>
                  </a:lnTo>
                  <a:lnTo>
                    <a:pt x="2225794" y="2627137"/>
                  </a:lnTo>
                  <a:lnTo>
                    <a:pt x="2229278" y="2631614"/>
                  </a:lnTo>
                  <a:lnTo>
                    <a:pt x="2232761" y="2630609"/>
                  </a:lnTo>
                  <a:lnTo>
                    <a:pt x="2236244" y="2629605"/>
                  </a:lnTo>
                  <a:lnTo>
                    <a:pt x="2239727" y="2628602"/>
                  </a:lnTo>
                  <a:lnTo>
                    <a:pt x="2243211" y="2627599"/>
                  </a:lnTo>
                  <a:lnTo>
                    <a:pt x="2246694" y="2626597"/>
                  </a:lnTo>
                  <a:lnTo>
                    <a:pt x="2250177" y="2630137"/>
                  </a:lnTo>
                  <a:lnTo>
                    <a:pt x="2253660" y="2629141"/>
                  </a:lnTo>
                  <a:lnTo>
                    <a:pt x="2257144" y="2628145"/>
                  </a:lnTo>
                  <a:lnTo>
                    <a:pt x="2260627" y="2633442"/>
                  </a:lnTo>
                  <a:lnTo>
                    <a:pt x="2264110" y="2632452"/>
                  </a:lnTo>
                  <a:lnTo>
                    <a:pt x="2267593" y="2631463"/>
                  </a:lnTo>
                  <a:lnTo>
                    <a:pt x="2271077" y="2630475"/>
                  </a:lnTo>
                  <a:lnTo>
                    <a:pt x="2274560" y="2629488"/>
                  </a:lnTo>
                  <a:lnTo>
                    <a:pt x="2278043" y="2644328"/>
                  </a:lnTo>
                  <a:lnTo>
                    <a:pt x="2281526" y="2643354"/>
                  </a:lnTo>
                  <a:lnTo>
                    <a:pt x="2285010" y="2642382"/>
                  </a:lnTo>
                  <a:lnTo>
                    <a:pt x="2288493" y="2643136"/>
                  </a:lnTo>
                  <a:lnTo>
                    <a:pt x="2291976" y="2642166"/>
                  </a:lnTo>
                  <a:lnTo>
                    <a:pt x="2295459" y="2641197"/>
                  </a:lnTo>
                  <a:lnTo>
                    <a:pt x="2298942" y="2641952"/>
                  </a:lnTo>
                  <a:lnTo>
                    <a:pt x="2302426" y="2640985"/>
                  </a:lnTo>
                  <a:lnTo>
                    <a:pt x="2305909" y="2640020"/>
                  </a:lnTo>
                  <a:lnTo>
                    <a:pt x="2309392" y="2640775"/>
                  </a:lnTo>
                  <a:lnTo>
                    <a:pt x="2312875" y="2639812"/>
                  </a:lnTo>
                  <a:lnTo>
                    <a:pt x="2316359" y="2640566"/>
                  </a:lnTo>
                  <a:lnTo>
                    <a:pt x="2319842" y="2639606"/>
                  </a:lnTo>
                  <a:lnTo>
                    <a:pt x="2323325" y="2638646"/>
                  </a:lnTo>
                  <a:lnTo>
                    <a:pt x="2326808" y="2638545"/>
                  </a:lnTo>
                  <a:lnTo>
                    <a:pt x="2330292" y="2637587"/>
                  </a:lnTo>
                  <a:lnTo>
                    <a:pt x="2333775" y="2636630"/>
                  </a:lnTo>
                  <a:lnTo>
                    <a:pt x="2337258" y="2641642"/>
                  </a:lnTo>
                  <a:lnTo>
                    <a:pt x="2340741" y="2640691"/>
                  </a:lnTo>
                  <a:lnTo>
                    <a:pt x="2344225" y="2639741"/>
                  </a:lnTo>
                  <a:lnTo>
                    <a:pt x="2347708" y="2639639"/>
                  </a:lnTo>
                  <a:lnTo>
                    <a:pt x="2351191" y="2638691"/>
                  </a:lnTo>
                  <a:lnTo>
                    <a:pt x="2354674" y="2637743"/>
                  </a:lnTo>
                  <a:lnTo>
                    <a:pt x="2358158" y="2636796"/>
                  </a:lnTo>
                  <a:lnTo>
                    <a:pt x="2361641" y="2635850"/>
                  </a:lnTo>
                  <a:lnTo>
                    <a:pt x="2365124" y="2635754"/>
                  </a:lnTo>
                  <a:lnTo>
                    <a:pt x="2368607" y="2634810"/>
                  </a:lnTo>
                  <a:lnTo>
                    <a:pt x="2372091" y="2633866"/>
                  </a:lnTo>
                  <a:lnTo>
                    <a:pt x="2375574" y="2638833"/>
                  </a:lnTo>
                  <a:lnTo>
                    <a:pt x="2379057" y="2637896"/>
                  </a:lnTo>
                  <a:lnTo>
                    <a:pt x="2382540" y="2636959"/>
                  </a:lnTo>
                  <a:lnTo>
                    <a:pt x="2386024" y="2636022"/>
                  </a:lnTo>
                  <a:lnTo>
                    <a:pt x="2389507" y="2635087"/>
                  </a:lnTo>
                  <a:lnTo>
                    <a:pt x="2392990" y="2634152"/>
                  </a:lnTo>
                  <a:lnTo>
                    <a:pt x="2396473" y="2635737"/>
                  </a:lnTo>
                  <a:lnTo>
                    <a:pt x="2399957" y="2634805"/>
                  </a:lnTo>
                  <a:lnTo>
                    <a:pt x="2403440" y="2633874"/>
                  </a:lnTo>
                  <a:lnTo>
                    <a:pt x="2406923" y="2632943"/>
                  </a:lnTo>
                  <a:lnTo>
                    <a:pt x="2410406" y="2632013"/>
                  </a:lnTo>
                  <a:lnTo>
                    <a:pt x="2413890" y="2631084"/>
                  </a:lnTo>
                  <a:lnTo>
                    <a:pt x="2417373" y="2630156"/>
                  </a:lnTo>
                  <a:lnTo>
                    <a:pt x="2420856" y="2629228"/>
                  </a:lnTo>
                  <a:lnTo>
                    <a:pt x="2424339" y="2628301"/>
                  </a:lnTo>
                  <a:lnTo>
                    <a:pt x="2427823" y="2627374"/>
                  </a:lnTo>
                  <a:lnTo>
                    <a:pt x="2431306" y="2626448"/>
                  </a:lnTo>
                  <a:lnTo>
                    <a:pt x="2434789" y="2633052"/>
                  </a:lnTo>
                  <a:lnTo>
                    <a:pt x="2438272" y="2632133"/>
                  </a:lnTo>
                  <a:lnTo>
                    <a:pt x="2441756" y="2631215"/>
                  </a:lnTo>
                  <a:lnTo>
                    <a:pt x="2445239" y="2630297"/>
                  </a:lnTo>
                  <a:lnTo>
                    <a:pt x="2448722" y="2629380"/>
                  </a:lnTo>
                  <a:lnTo>
                    <a:pt x="2452205" y="2630125"/>
                  </a:lnTo>
                  <a:lnTo>
                    <a:pt x="2455689" y="2629210"/>
                  </a:lnTo>
                  <a:lnTo>
                    <a:pt x="2459172" y="2628296"/>
                  </a:lnTo>
                  <a:lnTo>
                    <a:pt x="2462655" y="2629041"/>
                  </a:lnTo>
                  <a:lnTo>
                    <a:pt x="2466138" y="2628129"/>
                  </a:lnTo>
                  <a:lnTo>
                    <a:pt x="2469622" y="2627218"/>
                  </a:lnTo>
                  <a:lnTo>
                    <a:pt x="2473105" y="2626308"/>
                  </a:lnTo>
                  <a:lnTo>
                    <a:pt x="2476588" y="2625398"/>
                  </a:lnTo>
                  <a:lnTo>
                    <a:pt x="2480071" y="2624489"/>
                  </a:lnTo>
                  <a:lnTo>
                    <a:pt x="2483555" y="2630997"/>
                  </a:lnTo>
                  <a:lnTo>
                    <a:pt x="2487038" y="2630094"/>
                  </a:lnTo>
                  <a:lnTo>
                    <a:pt x="2490521" y="2629192"/>
                  </a:lnTo>
                  <a:lnTo>
                    <a:pt x="2494004" y="2633175"/>
                  </a:lnTo>
                  <a:lnTo>
                    <a:pt x="2497488" y="2632278"/>
                  </a:lnTo>
                  <a:lnTo>
                    <a:pt x="2500971" y="2632191"/>
                  </a:lnTo>
                  <a:lnTo>
                    <a:pt x="2504454" y="2631296"/>
                  </a:lnTo>
                  <a:lnTo>
                    <a:pt x="2507937" y="2630401"/>
                  </a:lnTo>
                  <a:lnTo>
                    <a:pt x="2511421" y="2631932"/>
                  </a:lnTo>
                  <a:lnTo>
                    <a:pt x="2514904" y="2631040"/>
                  </a:lnTo>
                  <a:lnTo>
                    <a:pt x="2518387" y="2630149"/>
                  </a:lnTo>
                  <a:lnTo>
                    <a:pt x="2521870" y="2631675"/>
                  </a:lnTo>
                  <a:lnTo>
                    <a:pt x="2525354" y="2630786"/>
                  </a:lnTo>
                  <a:lnTo>
                    <a:pt x="2528837" y="2629898"/>
                  </a:lnTo>
                  <a:lnTo>
                    <a:pt x="2532320" y="2631419"/>
                  </a:lnTo>
                  <a:lnTo>
                    <a:pt x="2535803" y="2630534"/>
                  </a:lnTo>
                  <a:lnTo>
                    <a:pt x="2539287" y="2629650"/>
                  </a:lnTo>
                  <a:lnTo>
                    <a:pt x="2542770" y="2631963"/>
                  </a:lnTo>
                  <a:lnTo>
                    <a:pt x="2546253" y="2631082"/>
                  </a:lnTo>
                  <a:lnTo>
                    <a:pt x="2549736" y="2632587"/>
                  </a:lnTo>
                  <a:lnTo>
                    <a:pt x="2553220" y="2631709"/>
                  </a:lnTo>
                  <a:lnTo>
                    <a:pt x="2556703" y="2630831"/>
                  </a:lnTo>
                  <a:lnTo>
                    <a:pt x="2560186" y="2631540"/>
                  </a:lnTo>
                  <a:lnTo>
                    <a:pt x="2563669" y="2630665"/>
                  </a:lnTo>
                  <a:lnTo>
                    <a:pt x="2567153" y="2629790"/>
                  </a:lnTo>
                  <a:lnTo>
                    <a:pt x="2570636" y="2637552"/>
                  </a:lnTo>
                  <a:lnTo>
                    <a:pt x="2574119" y="2636685"/>
                  </a:lnTo>
                  <a:lnTo>
                    <a:pt x="2577602" y="2635818"/>
                  </a:lnTo>
                  <a:lnTo>
                    <a:pt x="2581085" y="2641903"/>
                  </a:lnTo>
                  <a:lnTo>
                    <a:pt x="2584569" y="2641042"/>
                  </a:lnTo>
                  <a:lnTo>
                    <a:pt x="2588052" y="2640182"/>
                  </a:lnTo>
                  <a:lnTo>
                    <a:pt x="2591535" y="2641619"/>
                  </a:lnTo>
                  <a:lnTo>
                    <a:pt x="2595018" y="2640761"/>
                  </a:lnTo>
                  <a:lnTo>
                    <a:pt x="2598502" y="2646729"/>
                  </a:lnTo>
                  <a:lnTo>
                    <a:pt x="2601985" y="2645878"/>
                  </a:lnTo>
                  <a:lnTo>
                    <a:pt x="2605468" y="2645026"/>
                  </a:lnTo>
                  <a:lnTo>
                    <a:pt x="2608951" y="2644929"/>
                  </a:lnTo>
                  <a:lnTo>
                    <a:pt x="2612435" y="2644079"/>
                  </a:lnTo>
                  <a:lnTo>
                    <a:pt x="2615918" y="2643230"/>
                  </a:lnTo>
                  <a:lnTo>
                    <a:pt x="2619401" y="2643135"/>
                  </a:lnTo>
                  <a:lnTo>
                    <a:pt x="2622884" y="2642288"/>
                  </a:lnTo>
                  <a:lnTo>
                    <a:pt x="2626368" y="2641441"/>
                  </a:lnTo>
                  <a:lnTo>
                    <a:pt x="2629851" y="2644348"/>
                  </a:lnTo>
                  <a:lnTo>
                    <a:pt x="2633334" y="2643505"/>
                  </a:lnTo>
                  <a:lnTo>
                    <a:pt x="2636817" y="2649346"/>
                  </a:lnTo>
                  <a:lnTo>
                    <a:pt x="2640301" y="2648508"/>
                  </a:lnTo>
                  <a:lnTo>
                    <a:pt x="2643784" y="2647671"/>
                  </a:lnTo>
                  <a:lnTo>
                    <a:pt x="2647267" y="2649043"/>
                  </a:lnTo>
                  <a:lnTo>
                    <a:pt x="2650750" y="2648209"/>
                  </a:lnTo>
                  <a:lnTo>
                    <a:pt x="2654234" y="2647375"/>
                  </a:lnTo>
                  <a:lnTo>
                    <a:pt x="2657717" y="2647276"/>
                  </a:lnTo>
                  <a:lnTo>
                    <a:pt x="2661200" y="2646444"/>
                  </a:lnTo>
                  <a:lnTo>
                    <a:pt x="2664683" y="2645612"/>
                  </a:lnTo>
                  <a:lnTo>
                    <a:pt x="2668167" y="2647714"/>
                  </a:lnTo>
                  <a:lnTo>
                    <a:pt x="2671650" y="2646885"/>
                  </a:lnTo>
                  <a:lnTo>
                    <a:pt x="2675133" y="2646057"/>
                  </a:lnTo>
                  <a:lnTo>
                    <a:pt x="2678616" y="2645961"/>
                  </a:lnTo>
                  <a:lnTo>
                    <a:pt x="2682100" y="2645134"/>
                  </a:lnTo>
                  <a:lnTo>
                    <a:pt x="2685583" y="2644308"/>
                  </a:lnTo>
                  <a:lnTo>
                    <a:pt x="2689066" y="2643482"/>
                  </a:lnTo>
                  <a:lnTo>
                    <a:pt x="2692549" y="2642657"/>
                  </a:lnTo>
                  <a:lnTo>
                    <a:pt x="2696033" y="2641832"/>
                  </a:lnTo>
                  <a:lnTo>
                    <a:pt x="2699516" y="2641008"/>
                  </a:lnTo>
                  <a:lnTo>
                    <a:pt x="2702999" y="2640184"/>
                  </a:lnTo>
                  <a:lnTo>
                    <a:pt x="2706482" y="2639361"/>
                  </a:lnTo>
                  <a:lnTo>
                    <a:pt x="2709966" y="2638538"/>
                  </a:lnTo>
                  <a:lnTo>
                    <a:pt x="2713449" y="2637716"/>
                  </a:lnTo>
                  <a:lnTo>
                    <a:pt x="2716932" y="2642745"/>
                  </a:lnTo>
                  <a:lnTo>
                    <a:pt x="2720415" y="2641928"/>
                  </a:lnTo>
                  <a:lnTo>
                    <a:pt x="2723899" y="2641111"/>
                  </a:lnTo>
                  <a:lnTo>
                    <a:pt x="2727382" y="2641022"/>
                  </a:lnTo>
                  <a:lnTo>
                    <a:pt x="2730865" y="2640206"/>
                  </a:lnTo>
                  <a:lnTo>
                    <a:pt x="2734348" y="2639392"/>
                  </a:lnTo>
                  <a:lnTo>
                    <a:pt x="2737832" y="2638577"/>
                  </a:lnTo>
                  <a:lnTo>
                    <a:pt x="2741315" y="2637764"/>
                  </a:lnTo>
                  <a:lnTo>
                    <a:pt x="2744798" y="2637679"/>
                  </a:lnTo>
                  <a:lnTo>
                    <a:pt x="2748281" y="2636866"/>
                  </a:lnTo>
                  <a:lnTo>
                    <a:pt x="2751765" y="2636054"/>
                  </a:lnTo>
                  <a:lnTo>
                    <a:pt x="2755248" y="2635243"/>
                  </a:lnTo>
                  <a:lnTo>
                    <a:pt x="2758731" y="2634432"/>
                  </a:lnTo>
                  <a:lnTo>
                    <a:pt x="2762214" y="2633622"/>
                  </a:lnTo>
                  <a:lnTo>
                    <a:pt x="2765698" y="2634998"/>
                  </a:lnTo>
                  <a:lnTo>
                    <a:pt x="2769181" y="2634190"/>
                  </a:lnTo>
                  <a:lnTo>
                    <a:pt x="2772664" y="2633382"/>
                  </a:lnTo>
                  <a:lnTo>
                    <a:pt x="2776147" y="2634029"/>
                  </a:lnTo>
                  <a:lnTo>
                    <a:pt x="2779631" y="2633224"/>
                  </a:lnTo>
                  <a:lnTo>
                    <a:pt x="2783114" y="2646003"/>
                  </a:lnTo>
                  <a:lnTo>
                    <a:pt x="2786597" y="2645207"/>
                  </a:lnTo>
                  <a:lnTo>
                    <a:pt x="2790080" y="2644412"/>
                  </a:lnTo>
                  <a:lnTo>
                    <a:pt x="2793564" y="2643617"/>
                  </a:lnTo>
                  <a:lnTo>
                    <a:pt x="2797047" y="2642823"/>
                  </a:lnTo>
                  <a:lnTo>
                    <a:pt x="2800530" y="2642029"/>
                  </a:lnTo>
                  <a:lnTo>
                    <a:pt x="2804013" y="2641941"/>
                  </a:lnTo>
                  <a:lnTo>
                    <a:pt x="2807497" y="2641149"/>
                  </a:lnTo>
                  <a:lnTo>
                    <a:pt x="2810980" y="2640357"/>
                  </a:lnTo>
                  <a:lnTo>
                    <a:pt x="2814463" y="2640976"/>
                  </a:lnTo>
                  <a:lnTo>
                    <a:pt x="2817946" y="2640186"/>
                  </a:lnTo>
                  <a:lnTo>
                    <a:pt x="2821430" y="2639396"/>
                  </a:lnTo>
                  <a:lnTo>
                    <a:pt x="2824913" y="2651801"/>
                  </a:lnTo>
                  <a:lnTo>
                    <a:pt x="2828396" y="2651021"/>
                  </a:lnTo>
                  <a:lnTo>
                    <a:pt x="2831879" y="2651607"/>
                  </a:lnTo>
                  <a:lnTo>
                    <a:pt x="2835363" y="2650829"/>
                  </a:lnTo>
                  <a:lnTo>
                    <a:pt x="2838846" y="2650051"/>
                  </a:lnTo>
                  <a:lnTo>
                    <a:pt x="2842329" y="2651998"/>
                  </a:lnTo>
                  <a:lnTo>
                    <a:pt x="2845812" y="2651223"/>
                  </a:lnTo>
                  <a:lnTo>
                    <a:pt x="2849296" y="2650448"/>
                  </a:lnTo>
                  <a:lnTo>
                    <a:pt x="2852779" y="2652386"/>
                  </a:lnTo>
                  <a:lnTo>
                    <a:pt x="2856262" y="2651614"/>
                  </a:lnTo>
                  <a:lnTo>
                    <a:pt x="2859745" y="2650842"/>
                  </a:lnTo>
                  <a:lnTo>
                    <a:pt x="2863229" y="2652098"/>
                  </a:lnTo>
                  <a:lnTo>
                    <a:pt x="2866712" y="2651328"/>
                  </a:lnTo>
                  <a:lnTo>
                    <a:pt x="2870195" y="2650559"/>
                  </a:lnTo>
                  <a:lnTo>
                    <a:pt x="2873678" y="2650465"/>
                  </a:lnTo>
                  <a:lnTo>
                    <a:pt x="2877161" y="2649697"/>
                  </a:lnTo>
                  <a:lnTo>
                    <a:pt x="2880645" y="2651621"/>
                  </a:lnTo>
                  <a:lnTo>
                    <a:pt x="2884128" y="2650855"/>
                  </a:lnTo>
                  <a:lnTo>
                    <a:pt x="2887611" y="2650090"/>
                  </a:lnTo>
                  <a:lnTo>
                    <a:pt x="2891094" y="2652005"/>
                  </a:lnTo>
                  <a:lnTo>
                    <a:pt x="2894578" y="2651243"/>
                  </a:lnTo>
                  <a:lnTo>
                    <a:pt x="2898061" y="2650481"/>
                  </a:lnTo>
                  <a:lnTo>
                    <a:pt x="2901544" y="2650388"/>
                  </a:lnTo>
                  <a:lnTo>
                    <a:pt x="2905027" y="2649627"/>
                  </a:lnTo>
                  <a:lnTo>
                    <a:pt x="2908511" y="2648867"/>
                  </a:lnTo>
                  <a:lnTo>
                    <a:pt x="2911994" y="2648107"/>
                  </a:lnTo>
                  <a:lnTo>
                    <a:pt x="2915477" y="2647348"/>
                  </a:lnTo>
                  <a:lnTo>
                    <a:pt x="2918960" y="2648594"/>
                  </a:lnTo>
                  <a:lnTo>
                    <a:pt x="2922444" y="2647837"/>
                  </a:lnTo>
                  <a:lnTo>
                    <a:pt x="2925927" y="2647080"/>
                  </a:lnTo>
                  <a:lnTo>
                    <a:pt x="2929410" y="2648323"/>
                  </a:lnTo>
                  <a:lnTo>
                    <a:pt x="2932893" y="2647568"/>
                  </a:lnTo>
                  <a:lnTo>
                    <a:pt x="2936377" y="2646814"/>
                  </a:lnTo>
                  <a:lnTo>
                    <a:pt x="2939860" y="2648054"/>
                  </a:lnTo>
                  <a:lnTo>
                    <a:pt x="2943343" y="2647301"/>
                  </a:lnTo>
                  <a:lnTo>
                    <a:pt x="2946826" y="2646550"/>
                  </a:lnTo>
                  <a:lnTo>
                    <a:pt x="2950310" y="2648446"/>
                  </a:lnTo>
                  <a:lnTo>
                    <a:pt x="2953793" y="2647697"/>
                  </a:lnTo>
                  <a:lnTo>
                    <a:pt x="2957276" y="2646948"/>
                  </a:lnTo>
                  <a:lnTo>
                    <a:pt x="2960759" y="2649492"/>
                  </a:lnTo>
                  <a:lnTo>
                    <a:pt x="2964243" y="2648746"/>
                  </a:lnTo>
                  <a:lnTo>
                    <a:pt x="2967726" y="2649966"/>
                  </a:lnTo>
                  <a:lnTo>
                    <a:pt x="2971209" y="2649222"/>
                  </a:lnTo>
                  <a:lnTo>
                    <a:pt x="2974692" y="2648479"/>
                  </a:lnTo>
                  <a:lnTo>
                    <a:pt x="2978176" y="2652294"/>
                  </a:lnTo>
                  <a:lnTo>
                    <a:pt x="2981659" y="2651554"/>
                  </a:lnTo>
                  <a:lnTo>
                    <a:pt x="2985142" y="2650815"/>
                  </a:lnTo>
                  <a:lnTo>
                    <a:pt x="2988625" y="2657152"/>
                  </a:lnTo>
                  <a:lnTo>
                    <a:pt x="2992109" y="2656418"/>
                  </a:lnTo>
                  <a:lnTo>
                    <a:pt x="2995592" y="2655684"/>
                  </a:lnTo>
                  <a:lnTo>
                    <a:pt x="2999075" y="2664426"/>
                  </a:lnTo>
                  <a:lnTo>
                    <a:pt x="3002558" y="2663698"/>
                  </a:lnTo>
                  <a:lnTo>
                    <a:pt x="3006042" y="2662971"/>
                  </a:lnTo>
                  <a:lnTo>
                    <a:pt x="3009525" y="2664740"/>
                  </a:lnTo>
                  <a:lnTo>
                    <a:pt x="3013008" y="2664015"/>
                  </a:lnTo>
                  <a:lnTo>
                    <a:pt x="3016491" y="2663913"/>
                  </a:lnTo>
                  <a:lnTo>
                    <a:pt x="3019975" y="2663190"/>
                  </a:lnTo>
                  <a:lnTo>
                    <a:pt x="3023458" y="2662467"/>
                  </a:lnTo>
                  <a:lnTo>
                    <a:pt x="3026941" y="2661744"/>
                  </a:lnTo>
                  <a:lnTo>
                    <a:pt x="3030424" y="2661022"/>
                  </a:lnTo>
                  <a:lnTo>
                    <a:pt x="3033908" y="2660300"/>
                  </a:lnTo>
                  <a:lnTo>
                    <a:pt x="3037391" y="2663305"/>
                  </a:lnTo>
                  <a:lnTo>
                    <a:pt x="3040874" y="2662587"/>
                  </a:lnTo>
                  <a:lnTo>
                    <a:pt x="3044357" y="2661868"/>
                  </a:lnTo>
                  <a:lnTo>
                    <a:pt x="3047841" y="2661769"/>
                  </a:lnTo>
                  <a:lnTo>
                    <a:pt x="3051324" y="2661052"/>
                  </a:lnTo>
                  <a:lnTo>
                    <a:pt x="3054807" y="2660335"/>
                  </a:lnTo>
                  <a:lnTo>
                    <a:pt x="3058290" y="2659619"/>
                  </a:lnTo>
                  <a:lnTo>
                    <a:pt x="3061774" y="2658903"/>
                  </a:lnTo>
                  <a:lnTo>
                    <a:pt x="3065257" y="2659426"/>
                  </a:lnTo>
                  <a:lnTo>
                    <a:pt x="3068740" y="2658711"/>
                  </a:lnTo>
                  <a:lnTo>
                    <a:pt x="3072223" y="2657997"/>
                  </a:lnTo>
                  <a:lnTo>
                    <a:pt x="3075707" y="2657902"/>
                  </a:lnTo>
                  <a:lnTo>
                    <a:pt x="3079190" y="2657189"/>
                  </a:lnTo>
                  <a:lnTo>
                    <a:pt x="3082673" y="2656477"/>
                  </a:lnTo>
                  <a:lnTo>
                    <a:pt x="3086156" y="2657619"/>
                  </a:lnTo>
                  <a:lnTo>
                    <a:pt x="3089640" y="2656909"/>
                  </a:lnTo>
                  <a:lnTo>
                    <a:pt x="3093123" y="2656198"/>
                  </a:lnTo>
                  <a:lnTo>
                    <a:pt x="3096606" y="2661623"/>
                  </a:lnTo>
                  <a:lnTo>
                    <a:pt x="3100089" y="2660917"/>
                  </a:lnTo>
                  <a:lnTo>
                    <a:pt x="3103573" y="2660211"/>
                  </a:lnTo>
                  <a:lnTo>
                    <a:pt x="3107056" y="2659506"/>
                  </a:lnTo>
                  <a:lnTo>
                    <a:pt x="3110539" y="2658801"/>
                  </a:lnTo>
                  <a:lnTo>
                    <a:pt x="3114022" y="2661139"/>
                  </a:lnTo>
                  <a:lnTo>
                    <a:pt x="3117506" y="2660437"/>
                  </a:lnTo>
                  <a:lnTo>
                    <a:pt x="3120989" y="2659735"/>
                  </a:lnTo>
                  <a:lnTo>
                    <a:pt x="3124472" y="2660851"/>
                  </a:lnTo>
                  <a:lnTo>
                    <a:pt x="3127955" y="2660151"/>
                  </a:lnTo>
                  <a:lnTo>
                    <a:pt x="3131439" y="2659451"/>
                  </a:lnTo>
                  <a:lnTo>
                    <a:pt x="3134922" y="2659357"/>
                  </a:lnTo>
                  <a:lnTo>
                    <a:pt x="3138405" y="2658658"/>
                  </a:lnTo>
                  <a:lnTo>
                    <a:pt x="3141888" y="2657960"/>
                  </a:lnTo>
                  <a:lnTo>
                    <a:pt x="3145372" y="2659678"/>
                  </a:lnTo>
                  <a:lnTo>
                    <a:pt x="3148855" y="2658982"/>
                  </a:lnTo>
                  <a:lnTo>
                    <a:pt x="3152338" y="2658286"/>
                  </a:lnTo>
                  <a:lnTo>
                    <a:pt x="3155821" y="2658796"/>
                  </a:lnTo>
                  <a:lnTo>
                    <a:pt x="3159304" y="2658101"/>
                  </a:lnTo>
                  <a:lnTo>
                    <a:pt x="3162788" y="2658009"/>
                  </a:lnTo>
                  <a:lnTo>
                    <a:pt x="3166271" y="2657316"/>
                  </a:lnTo>
                  <a:lnTo>
                    <a:pt x="3169754" y="2656623"/>
                  </a:lnTo>
                  <a:lnTo>
                    <a:pt x="3173237" y="2660722"/>
                  </a:lnTo>
                  <a:lnTo>
                    <a:pt x="3176721" y="2660033"/>
                  </a:lnTo>
                  <a:lnTo>
                    <a:pt x="3180204" y="2659344"/>
                  </a:lnTo>
                  <a:lnTo>
                    <a:pt x="3183687" y="2664578"/>
                  </a:lnTo>
                  <a:lnTo>
                    <a:pt x="3187170" y="2663893"/>
                  </a:lnTo>
                  <a:lnTo>
                    <a:pt x="3190654" y="2663208"/>
                  </a:lnTo>
                  <a:lnTo>
                    <a:pt x="3194137" y="2665459"/>
                  </a:lnTo>
                  <a:lnTo>
                    <a:pt x="3197620" y="2664776"/>
                  </a:lnTo>
                  <a:lnTo>
                    <a:pt x="3201103" y="2667593"/>
                  </a:lnTo>
                  <a:lnTo>
                    <a:pt x="3204587" y="2666913"/>
                  </a:lnTo>
                  <a:lnTo>
                    <a:pt x="3208070" y="2666234"/>
                  </a:lnTo>
                  <a:lnTo>
                    <a:pt x="3211553" y="2669030"/>
                  </a:lnTo>
                  <a:lnTo>
                    <a:pt x="3215036" y="2668353"/>
                  </a:lnTo>
                  <a:lnTo>
                    <a:pt x="3218520" y="2667677"/>
                  </a:lnTo>
                  <a:lnTo>
                    <a:pt x="3222003" y="2667578"/>
                  </a:lnTo>
                  <a:lnTo>
                    <a:pt x="3225486" y="2666903"/>
                  </a:lnTo>
                  <a:lnTo>
                    <a:pt x="3228969" y="2666228"/>
                  </a:lnTo>
                  <a:lnTo>
                    <a:pt x="3232453" y="2665554"/>
                  </a:lnTo>
                  <a:lnTo>
                    <a:pt x="3235936" y="2664880"/>
                  </a:lnTo>
                  <a:lnTo>
                    <a:pt x="3239419" y="2664206"/>
                  </a:lnTo>
                  <a:lnTo>
                    <a:pt x="3242902" y="2663532"/>
                  </a:lnTo>
                  <a:lnTo>
                    <a:pt x="3246386" y="2662859"/>
                  </a:lnTo>
                  <a:lnTo>
                    <a:pt x="3249869" y="2664498"/>
                  </a:lnTo>
                  <a:lnTo>
                    <a:pt x="3253352" y="2663827"/>
                  </a:lnTo>
                  <a:lnTo>
                    <a:pt x="3256835" y="2663156"/>
                  </a:lnTo>
                  <a:lnTo>
                    <a:pt x="3260319" y="2664213"/>
                  </a:lnTo>
                  <a:lnTo>
                    <a:pt x="3263802" y="2663544"/>
                  </a:lnTo>
                  <a:lnTo>
                    <a:pt x="3267285" y="2662875"/>
                  </a:lnTo>
                  <a:lnTo>
                    <a:pt x="3270768" y="2662782"/>
                  </a:lnTo>
                  <a:lnTo>
                    <a:pt x="3274252" y="2662115"/>
                  </a:lnTo>
                  <a:lnTo>
                    <a:pt x="3277735" y="2661447"/>
                  </a:lnTo>
                  <a:lnTo>
                    <a:pt x="3281218" y="2660780"/>
                  </a:lnTo>
                  <a:lnTo>
                    <a:pt x="3284701" y="2660113"/>
                  </a:lnTo>
                  <a:lnTo>
                    <a:pt x="3288185" y="2659447"/>
                  </a:lnTo>
                  <a:lnTo>
                    <a:pt x="3291668" y="2659357"/>
                  </a:lnTo>
                  <a:lnTo>
                    <a:pt x="3295151" y="2658692"/>
                  </a:lnTo>
                  <a:lnTo>
                    <a:pt x="3298634" y="2659753"/>
                  </a:lnTo>
                  <a:lnTo>
                    <a:pt x="3302118" y="2659089"/>
                  </a:lnTo>
                  <a:lnTo>
                    <a:pt x="3305601" y="2658425"/>
                  </a:lnTo>
                  <a:lnTo>
                    <a:pt x="3309084" y="2658337"/>
                  </a:lnTo>
                  <a:lnTo>
                    <a:pt x="3312567" y="2657675"/>
                  </a:lnTo>
                  <a:lnTo>
                    <a:pt x="3316051" y="2657012"/>
                  </a:lnTo>
                  <a:lnTo>
                    <a:pt x="3319534" y="2656926"/>
                  </a:lnTo>
                  <a:lnTo>
                    <a:pt x="3323017" y="2656264"/>
                  </a:lnTo>
                  <a:lnTo>
                    <a:pt x="3326500" y="2655603"/>
                  </a:lnTo>
                  <a:lnTo>
                    <a:pt x="3329984" y="2654943"/>
                  </a:lnTo>
                  <a:lnTo>
                    <a:pt x="3333467" y="2654283"/>
                  </a:lnTo>
                  <a:lnTo>
                    <a:pt x="3336950" y="2653623"/>
                  </a:lnTo>
                  <a:lnTo>
                    <a:pt x="3340433" y="2652963"/>
                  </a:lnTo>
                  <a:lnTo>
                    <a:pt x="3343917" y="2652304"/>
                  </a:lnTo>
                  <a:lnTo>
                    <a:pt x="3347400" y="2653373"/>
                  </a:lnTo>
                  <a:lnTo>
                    <a:pt x="3350883" y="2652715"/>
                  </a:lnTo>
                  <a:lnTo>
                    <a:pt x="3354366" y="2652058"/>
                  </a:lnTo>
                  <a:lnTo>
                    <a:pt x="3357850" y="2651401"/>
                  </a:lnTo>
                  <a:lnTo>
                    <a:pt x="3361333" y="2650744"/>
                  </a:lnTo>
                  <a:lnTo>
                    <a:pt x="3364816" y="2650088"/>
                  </a:lnTo>
                  <a:lnTo>
                    <a:pt x="3368299" y="2652305"/>
                  </a:lnTo>
                  <a:lnTo>
                    <a:pt x="3371783" y="2651650"/>
                  </a:lnTo>
                  <a:lnTo>
                    <a:pt x="3375266" y="2650997"/>
                  </a:lnTo>
                  <a:lnTo>
                    <a:pt x="3378749" y="2650343"/>
                  </a:lnTo>
                  <a:lnTo>
                    <a:pt x="3382232" y="2649690"/>
                  </a:lnTo>
                  <a:lnTo>
                    <a:pt x="3385716" y="2649037"/>
                  </a:lnTo>
                  <a:lnTo>
                    <a:pt x="3389199" y="2651247"/>
                  </a:lnTo>
                  <a:lnTo>
                    <a:pt x="3392682" y="2650596"/>
                  </a:lnTo>
                  <a:lnTo>
                    <a:pt x="3396165" y="2656181"/>
                  </a:lnTo>
                  <a:lnTo>
                    <a:pt x="3399649" y="2655534"/>
                  </a:lnTo>
                  <a:lnTo>
                    <a:pt x="3403132" y="2654888"/>
                  </a:lnTo>
                  <a:lnTo>
                    <a:pt x="3406615" y="2654242"/>
                  </a:lnTo>
                  <a:lnTo>
                    <a:pt x="3410098" y="2653596"/>
                  </a:lnTo>
                  <a:lnTo>
                    <a:pt x="3413582" y="2652951"/>
                  </a:lnTo>
                  <a:lnTo>
                    <a:pt x="3417065" y="2657355"/>
                  </a:lnTo>
                  <a:lnTo>
                    <a:pt x="3420548" y="2656712"/>
                  </a:lnTo>
                  <a:lnTo>
                    <a:pt x="3424031" y="2656071"/>
                  </a:lnTo>
                  <a:lnTo>
                    <a:pt x="3427515" y="2657101"/>
                  </a:lnTo>
                  <a:lnTo>
                    <a:pt x="3430998" y="2656461"/>
                  </a:lnTo>
                  <a:lnTo>
                    <a:pt x="3434481" y="2655821"/>
                  </a:lnTo>
                  <a:lnTo>
                    <a:pt x="3437964" y="2655181"/>
                  </a:lnTo>
                  <a:lnTo>
                    <a:pt x="3441447" y="2654542"/>
                  </a:lnTo>
                  <a:lnTo>
                    <a:pt x="3444931" y="2655573"/>
                  </a:lnTo>
                  <a:lnTo>
                    <a:pt x="3448414" y="2654935"/>
                  </a:lnTo>
                  <a:lnTo>
                    <a:pt x="3451897" y="2654297"/>
                  </a:lnTo>
                  <a:lnTo>
                    <a:pt x="3455380" y="2653660"/>
                  </a:lnTo>
                  <a:lnTo>
                    <a:pt x="3458864" y="2653023"/>
                  </a:lnTo>
                  <a:lnTo>
                    <a:pt x="3462347" y="2652386"/>
                  </a:lnTo>
                  <a:lnTo>
                    <a:pt x="3465830" y="2652307"/>
                  </a:lnTo>
                  <a:lnTo>
                    <a:pt x="3469313" y="2651671"/>
                  </a:lnTo>
                  <a:lnTo>
                    <a:pt x="3472797" y="2651036"/>
                  </a:lnTo>
                  <a:lnTo>
                    <a:pt x="3476280" y="2650400"/>
                  </a:lnTo>
                  <a:lnTo>
                    <a:pt x="3479763" y="2649766"/>
                  </a:lnTo>
                  <a:lnTo>
                    <a:pt x="3483246" y="2649131"/>
                  </a:lnTo>
                  <a:lnTo>
                    <a:pt x="3483246" y="2649689"/>
                  </a:lnTo>
                  <a:lnTo>
                    <a:pt x="3483246" y="2650246"/>
                  </a:lnTo>
                  <a:lnTo>
                    <a:pt x="3483246" y="2650802"/>
                  </a:lnTo>
                  <a:lnTo>
                    <a:pt x="3483246" y="2651357"/>
                  </a:lnTo>
                  <a:lnTo>
                    <a:pt x="3483246" y="2651912"/>
                  </a:lnTo>
                  <a:lnTo>
                    <a:pt x="3483246" y="2652465"/>
                  </a:lnTo>
                  <a:lnTo>
                    <a:pt x="3483246" y="2653018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72183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AUC:0.296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AUC:0.305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AUC:0.292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AUC:0.276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AUC:0.277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AUC:0.251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819535" y="1602091"/>
            <a:ext cx="49399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HDL cholesterol </a:t>
            </a:r>
            <a:r>
              <a:rPr lang="en-US" altLang="ko-KR" sz="1320" dirty="0"/>
              <a:t>Male: under 40mg/</a:t>
            </a:r>
            <a:r>
              <a:rPr lang="en-US" altLang="ko-KR" sz="1320" dirty="0" err="1"/>
              <a:t>dL</a:t>
            </a:r>
            <a:r>
              <a:rPr lang="en-US" altLang="ko-KR" sz="1320" dirty="0"/>
              <a:t> Female: under 50mg/</a:t>
            </a:r>
            <a:r>
              <a:rPr lang="en-US" altLang="ko-KR" sz="1320" dirty="0" err="1"/>
              <a:t>dL</a:t>
            </a:r>
            <a:r>
              <a:rPr lang="en-US" altLang="ko-KR" sz="1320" dirty="0"/>
              <a:t> 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021403"/>
            </a:xfrm>
            <a:custGeom>
              <a:avLst/>
              <a:gdLst/>
              <a:ahLst/>
              <a:cxnLst/>
              <a:rect l="0" t="0" r="0" b="0"/>
              <a:pathLst>
                <a:path w="3483246" h="3021403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3021403"/>
                  </a:lnTo>
                  <a:lnTo>
                    <a:pt x="20899" y="2943352"/>
                  </a:lnTo>
                  <a:lnTo>
                    <a:pt x="24382" y="2869231"/>
                  </a:lnTo>
                  <a:lnTo>
                    <a:pt x="27865" y="2798752"/>
                  </a:lnTo>
                  <a:lnTo>
                    <a:pt x="31349" y="2731652"/>
                  </a:lnTo>
                  <a:lnTo>
                    <a:pt x="34832" y="2667694"/>
                  </a:lnTo>
                  <a:lnTo>
                    <a:pt x="38315" y="2606663"/>
                  </a:lnTo>
                  <a:lnTo>
                    <a:pt x="41798" y="2548362"/>
                  </a:lnTo>
                  <a:lnTo>
                    <a:pt x="45282" y="2492611"/>
                  </a:lnTo>
                  <a:lnTo>
                    <a:pt x="48765" y="2439248"/>
                  </a:lnTo>
                  <a:lnTo>
                    <a:pt x="52248" y="2636825"/>
                  </a:lnTo>
                  <a:lnTo>
                    <a:pt x="55731" y="2594790"/>
                  </a:lnTo>
                  <a:lnTo>
                    <a:pt x="59215" y="2554074"/>
                  </a:lnTo>
                  <a:lnTo>
                    <a:pt x="62698" y="2514616"/>
                  </a:lnTo>
                  <a:lnTo>
                    <a:pt x="66181" y="2608887"/>
                  </a:lnTo>
                  <a:lnTo>
                    <a:pt x="69664" y="2597956"/>
                  </a:lnTo>
                  <a:lnTo>
                    <a:pt x="73148" y="2587828"/>
                  </a:lnTo>
                  <a:lnTo>
                    <a:pt x="76631" y="2578417"/>
                  </a:lnTo>
                  <a:lnTo>
                    <a:pt x="80114" y="2569651"/>
                  </a:lnTo>
                  <a:lnTo>
                    <a:pt x="83597" y="2548362"/>
                  </a:lnTo>
                  <a:lnTo>
                    <a:pt x="87081" y="2520178"/>
                  </a:lnTo>
                  <a:lnTo>
                    <a:pt x="90564" y="2492611"/>
                  </a:lnTo>
                  <a:lnTo>
                    <a:pt x="94047" y="2465641"/>
                  </a:lnTo>
                  <a:lnTo>
                    <a:pt x="97530" y="2439248"/>
                  </a:lnTo>
                  <a:lnTo>
                    <a:pt x="101014" y="2413414"/>
                  </a:lnTo>
                  <a:lnTo>
                    <a:pt x="104497" y="2388122"/>
                  </a:lnTo>
                  <a:lnTo>
                    <a:pt x="107980" y="2363354"/>
                  </a:lnTo>
                  <a:lnTo>
                    <a:pt x="111463" y="2339095"/>
                  </a:lnTo>
                  <a:lnTo>
                    <a:pt x="114947" y="2374498"/>
                  </a:lnTo>
                  <a:lnTo>
                    <a:pt x="118430" y="2373026"/>
                  </a:lnTo>
                  <a:lnTo>
                    <a:pt x="121913" y="2371635"/>
                  </a:lnTo>
                  <a:lnTo>
                    <a:pt x="125396" y="2370318"/>
                  </a:lnTo>
                  <a:lnTo>
                    <a:pt x="128880" y="2369069"/>
                  </a:lnTo>
                  <a:lnTo>
                    <a:pt x="132363" y="2479499"/>
                  </a:lnTo>
                  <a:lnTo>
                    <a:pt x="135846" y="2465942"/>
                  </a:lnTo>
                  <a:lnTo>
                    <a:pt x="139329" y="2452719"/>
                  </a:lnTo>
                  <a:lnTo>
                    <a:pt x="142813" y="2439818"/>
                  </a:lnTo>
                  <a:lnTo>
                    <a:pt x="146296" y="2427228"/>
                  </a:lnTo>
                  <a:lnTo>
                    <a:pt x="149779" y="2414937"/>
                  </a:lnTo>
                  <a:lnTo>
                    <a:pt x="153262" y="2402935"/>
                  </a:lnTo>
                  <a:lnTo>
                    <a:pt x="156746" y="2391212"/>
                  </a:lnTo>
                  <a:lnTo>
                    <a:pt x="160229" y="2379757"/>
                  </a:lnTo>
                  <a:lnTo>
                    <a:pt x="163712" y="2368563"/>
                  </a:lnTo>
                  <a:lnTo>
                    <a:pt x="167195" y="2357620"/>
                  </a:lnTo>
                  <a:lnTo>
                    <a:pt x="170679" y="2346920"/>
                  </a:lnTo>
                  <a:lnTo>
                    <a:pt x="174162" y="2336454"/>
                  </a:lnTo>
                  <a:lnTo>
                    <a:pt x="177645" y="2326216"/>
                  </a:lnTo>
                  <a:lnTo>
                    <a:pt x="181128" y="2468900"/>
                  </a:lnTo>
                  <a:lnTo>
                    <a:pt x="184612" y="2458953"/>
                  </a:lnTo>
                  <a:lnTo>
                    <a:pt x="188095" y="2449189"/>
                  </a:lnTo>
                  <a:lnTo>
                    <a:pt x="191578" y="2439602"/>
                  </a:lnTo>
                  <a:lnTo>
                    <a:pt x="195061" y="2430188"/>
                  </a:lnTo>
                  <a:lnTo>
                    <a:pt x="198545" y="2420942"/>
                  </a:lnTo>
                  <a:lnTo>
                    <a:pt x="202028" y="2411859"/>
                  </a:lnTo>
                  <a:lnTo>
                    <a:pt x="205511" y="2402935"/>
                  </a:lnTo>
                  <a:lnTo>
                    <a:pt x="208994" y="2394166"/>
                  </a:lnTo>
                  <a:lnTo>
                    <a:pt x="212478" y="2385549"/>
                  </a:lnTo>
                  <a:lnTo>
                    <a:pt x="215961" y="2377078"/>
                  </a:lnTo>
                  <a:lnTo>
                    <a:pt x="219444" y="2368751"/>
                  </a:lnTo>
                  <a:lnTo>
                    <a:pt x="222927" y="2360563"/>
                  </a:lnTo>
                  <a:lnTo>
                    <a:pt x="226411" y="2352512"/>
                  </a:lnTo>
                  <a:lnTo>
                    <a:pt x="229894" y="2344049"/>
                  </a:lnTo>
                  <a:lnTo>
                    <a:pt x="233377" y="2335321"/>
                  </a:lnTo>
                  <a:lnTo>
                    <a:pt x="236860" y="2326721"/>
                  </a:lnTo>
                  <a:lnTo>
                    <a:pt x="240344" y="2318246"/>
                  </a:lnTo>
                  <a:lnTo>
                    <a:pt x="243827" y="2309893"/>
                  </a:lnTo>
                  <a:lnTo>
                    <a:pt x="247310" y="2301660"/>
                  </a:lnTo>
                  <a:lnTo>
                    <a:pt x="250793" y="2293544"/>
                  </a:lnTo>
                  <a:lnTo>
                    <a:pt x="254277" y="2285543"/>
                  </a:lnTo>
                  <a:lnTo>
                    <a:pt x="257760" y="2277654"/>
                  </a:lnTo>
                  <a:lnTo>
                    <a:pt x="261243" y="2269216"/>
                  </a:lnTo>
                  <a:lnTo>
                    <a:pt x="264726" y="2258719"/>
                  </a:lnTo>
                  <a:lnTo>
                    <a:pt x="268210" y="2248319"/>
                  </a:lnTo>
                  <a:lnTo>
                    <a:pt x="271693" y="2238015"/>
                  </a:lnTo>
                  <a:lnTo>
                    <a:pt x="275176" y="2227804"/>
                  </a:lnTo>
                  <a:lnTo>
                    <a:pt x="278659" y="2217686"/>
                  </a:lnTo>
                  <a:lnTo>
                    <a:pt x="282143" y="2207660"/>
                  </a:lnTo>
                  <a:lnTo>
                    <a:pt x="285626" y="2197724"/>
                  </a:lnTo>
                  <a:lnTo>
                    <a:pt x="289109" y="2187877"/>
                  </a:lnTo>
                  <a:lnTo>
                    <a:pt x="292592" y="2178118"/>
                  </a:lnTo>
                  <a:lnTo>
                    <a:pt x="296075" y="2168445"/>
                  </a:lnTo>
                  <a:lnTo>
                    <a:pt x="299559" y="2158858"/>
                  </a:lnTo>
                  <a:lnTo>
                    <a:pt x="303042" y="2149356"/>
                  </a:lnTo>
                  <a:lnTo>
                    <a:pt x="306525" y="2139937"/>
                  </a:lnTo>
                  <a:lnTo>
                    <a:pt x="310008" y="2131867"/>
                  </a:lnTo>
                  <a:lnTo>
                    <a:pt x="313492" y="2128494"/>
                  </a:lnTo>
                  <a:lnTo>
                    <a:pt x="316975" y="2125179"/>
                  </a:lnTo>
                  <a:lnTo>
                    <a:pt x="320458" y="2121920"/>
                  </a:lnTo>
                  <a:lnTo>
                    <a:pt x="323941" y="2118716"/>
                  </a:lnTo>
                  <a:lnTo>
                    <a:pt x="327425" y="2144724"/>
                  </a:lnTo>
                  <a:lnTo>
                    <a:pt x="330908" y="2146873"/>
                  </a:lnTo>
                  <a:lnTo>
                    <a:pt x="334391" y="2148972"/>
                  </a:lnTo>
                  <a:lnTo>
                    <a:pt x="337874" y="2151020"/>
                  </a:lnTo>
                  <a:lnTo>
                    <a:pt x="341358" y="2153021"/>
                  </a:lnTo>
                  <a:lnTo>
                    <a:pt x="344841" y="2154976"/>
                  </a:lnTo>
                  <a:lnTo>
                    <a:pt x="348324" y="2156886"/>
                  </a:lnTo>
                  <a:lnTo>
                    <a:pt x="351807" y="2158752"/>
                  </a:lnTo>
                  <a:lnTo>
                    <a:pt x="355291" y="2160577"/>
                  </a:lnTo>
                  <a:lnTo>
                    <a:pt x="358774" y="2403467"/>
                  </a:lnTo>
                  <a:lnTo>
                    <a:pt x="362257" y="2401126"/>
                  </a:lnTo>
                  <a:lnTo>
                    <a:pt x="365740" y="2398819"/>
                  </a:lnTo>
                  <a:lnTo>
                    <a:pt x="369224" y="2396546"/>
                  </a:lnTo>
                  <a:lnTo>
                    <a:pt x="372707" y="2394307"/>
                  </a:lnTo>
                  <a:lnTo>
                    <a:pt x="376190" y="2392100"/>
                  </a:lnTo>
                  <a:lnTo>
                    <a:pt x="379673" y="2389925"/>
                  </a:lnTo>
                  <a:lnTo>
                    <a:pt x="383157" y="2387780"/>
                  </a:lnTo>
                  <a:lnTo>
                    <a:pt x="386640" y="2385667"/>
                  </a:lnTo>
                  <a:lnTo>
                    <a:pt x="390123" y="2383583"/>
                  </a:lnTo>
                  <a:lnTo>
                    <a:pt x="393606" y="2377580"/>
                  </a:lnTo>
                  <a:lnTo>
                    <a:pt x="397090" y="2370920"/>
                  </a:lnTo>
                  <a:lnTo>
                    <a:pt x="400573" y="2364297"/>
                  </a:lnTo>
                  <a:lnTo>
                    <a:pt x="404056" y="2357711"/>
                  </a:lnTo>
                  <a:lnTo>
                    <a:pt x="407539" y="2351162"/>
                  </a:lnTo>
                  <a:lnTo>
                    <a:pt x="411023" y="2344649"/>
                  </a:lnTo>
                  <a:lnTo>
                    <a:pt x="414506" y="2338172"/>
                  </a:lnTo>
                  <a:lnTo>
                    <a:pt x="417989" y="2331730"/>
                  </a:lnTo>
                  <a:lnTo>
                    <a:pt x="421472" y="2325324"/>
                  </a:lnTo>
                  <a:lnTo>
                    <a:pt x="424956" y="2325357"/>
                  </a:lnTo>
                  <a:lnTo>
                    <a:pt x="428439" y="2331557"/>
                  </a:lnTo>
                  <a:lnTo>
                    <a:pt x="431922" y="2337592"/>
                  </a:lnTo>
                  <a:lnTo>
                    <a:pt x="435405" y="2343468"/>
                  </a:lnTo>
                  <a:lnTo>
                    <a:pt x="438889" y="2349193"/>
                  </a:lnTo>
                  <a:lnTo>
                    <a:pt x="442372" y="2347543"/>
                  </a:lnTo>
                  <a:lnTo>
                    <a:pt x="445855" y="2344448"/>
                  </a:lnTo>
                  <a:lnTo>
                    <a:pt x="449338" y="2341384"/>
                  </a:lnTo>
                  <a:lnTo>
                    <a:pt x="452822" y="2338351"/>
                  </a:lnTo>
                  <a:lnTo>
                    <a:pt x="456305" y="2335349"/>
                  </a:lnTo>
                  <a:lnTo>
                    <a:pt x="459788" y="2332377"/>
                  </a:lnTo>
                  <a:lnTo>
                    <a:pt x="463271" y="2329434"/>
                  </a:lnTo>
                  <a:lnTo>
                    <a:pt x="466755" y="2326521"/>
                  </a:lnTo>
                  <a:lnTo>
                    <a:pt x="470238" y="2323636"/>
                  </a:lnTo>
                  <a:lnTo>
                    <a:pt x="473721" y="2320779"/>
                  </a:lnTo>
                  <a:lnTo>
                    <a:pt x="477204" y="2317951"/>
                  </a:lnTo>
                  <a:lnTo>
                    <a:pt x="480688" y="2315150"/>
                  </a:lnTo>
                  <a:lnTo>
                    <a:pt x="484171" y="2312376"/>
                  </a:lnTo>
                  <a:lnTo>
                    <a:pt x="487654" y="2309629"/>
                  </a:lnTo>
                  <a:lnTo>
                    <a:pt x="491137" y="2308433"/>
                  </a:lnTo>
                  <a:lnTo>
                    <a:pt x="494621" y="2307600"/>
                  </a:lnTo>
                  <a:lnTo>
                    <a:pt x="498104" y="2306778"/>
                  </a:lnTo>
                  <a:lnTo>
                    <a:pt x="501587" y="2305966"/>
                  </a:lnTo>
                  <a:lnTo>
                    <a:pt x="505070" y="2305164"/>
                  </a:lnTo>
                  <a:lnTo>
                    <a:pt x="508554" y="2304372"/>
                  </a:lnTo>
                  <a:lnTo>
                    <a:pt x="512037" y="2303589"/>
                  </a:lnTo>
                  <a:lnTo>
                    <a:pt x="515520" y="2302817"/>
                  </a:lnTo>
                  <a:lnTo>
                    <a:pt x="519003" y="2302053"/>
                  </a:lnTo>
                  <a:lnTo>
                    <a:pt x="522487" y="2301299"/>
                  </a:lnTo>
                  <a:lnTo>
                    <a:pt x="525970" y="2300554"/>
                  </a:lnTo>
                  <a:lnTo>
                    <a:pt x="529453" y="2299818"/>
                  </a:lnTo>
                  <a:lnTo>
                    <a:pt x="532936" y="2299090"/>
                  </a:lnTo>
                  <a:lnTo>
                    <a:pt x="536420" y="2298371"/>
                  </a:lnTo>
                  <a:lnTo>
                    <a:pt x="539903" y="2314412"/>
                  </a:lnTo>
                  <a:lnTo>
                    <a:pt x="543386" y="2319468"/>
                  </a:lnTo>
                  <a:lnTo>
                    <a:pt x="546869" y="2324418"/>
                  </a:lnTo>
                  <a:lnTo>
                    <a:pt x="550353" y="2329263"/>
                  </a:lnTo>
                  <a:lnTo>
                    <a:pt x="553836" y="2406419"/>
                  </a:lnTo>
                  <a:lnTo>
                    <a:pt x="557319" y="2404889"/>
                  </a:lnTo>
                  <a:lnTo>
                    <a:pt x="560802" y="2403373"/>
                  </a:lnTo>
                  <a:lnTo>
                    <a:pt x="564286" y="2401871"/>
                  </a:lnTo>
                  <a:lnTo>
                    <a:pt x="567769" y="2400384"/>
                  </a:lnTo>
                  <a:lnTo>
                    <a:pt x="571252" y="2398911"/>
                  </a:lnTo>
                  <a:lnTo>
                    <a:pt x="574735" y="2397451"/>
                  </a:lnTo>
                  <a:lnTo>
                    <a:pt x="578218" y="2396006"/>
                  </a:lnTo>
                  <a:lnTo>
                    <a:pt x="581702" y="2394574"/>
                  </a:lnTo>
                  <a:lnTo>
                    <a:pt x="585185" y="2393155"/>
                  </a:lnTo>
                  <a:lnTo>
                    <a:pt x="588668" y="2391750"/>
                  </a:lnTo>
                  <a:lnTo>
                    <a:pt x="592151" y="2390357"/>
                  </a:lnTo>
                  <a:lnTo>
                    <a:pt x="595635" y="2388977"/>
                  </a:lnTo>
                  <a:lnTo>
                    <a:pt x="599118" y="2387610"/>
                  </a:lnTo>
                  <a:lnTo>
                    <a:pt x="602601" y="2386256"/>
                  </a:lnTo>
                  <a:lnTo>
                    <a:pt x="606084" y="2384913"/>
                  </a:lnTo>
                  <a:lnTo>
                    <a:pt x="609568" y="2383583"/>
                  </a:lnTo>
                  <a:lnTo>
                    <a:pt x="613051" y="2382264"/>
                  </a:lnTo>
                  <a:lnTo>
                    <a:pt x="616534" y="2380958"/>
                  </a:lnTo>
                  <a:lnTo>
                    <a:pt x="620017" y="2383450"/>
                  </a:lnTo>
                  <a:lnTo>
                    <a:pt x="623501" y="2390836"/>
                  </a:lnTo>
                  <a:lnTo>
                    <a:pt x="626984" y="2398042"/>
                  </a:lnTo>
                  <a:lnTo>
                    <a:pt x="630467" y="2405076"/>
                  </a:lnTo>
                  <a:lnTo>
                    <a:pt x="633950" y="2411944"/>
                  </a:lnTo>
                  <a:lnTo>
                    <a:pt x="637434" y="2419995"/>
                  </a:lnTo>
                  <a:lnTo>
                    <a:pt x="640917" y="2428263"/>
                  </a:lnTo>
                  <a:lnTo>
                    <a:pt x="644400" y="2436315"/>
                  </a:lnTo>
                  <a:lnTo>
                    <a:pt x="647883" y="2444162"/>
                  </a:lnTo>
                  <a:lnTo>
                    <a:pt x="651367" y="2452495"/>
                  </a:lnTo>
                  <a:lnTo>
                    <a:pt x="654850" y="2467871"/>
                  </a:lnTo>
                  <a:lnTo>
                    <a:pt x="658333" y="2482640"/>
                  </a:lnTo>
                  <a:lnTo>
                    <a:pt x="661816" y="2496836"/>
                  </a:lnTo>
                  <a:lnTo>
                    <a:pt x="665300" y="2510492"/>
                  </a:lnTo>
                  <a:lnTo>
                    <a:pt x="668783" y="2519659"/>
                  </a:lnTo>
                  <a:lnTo>
                    <a:pt x="672266" y="2522942"/>
                  </a:lnTo>
                  <a:lnTo>
                    <a:pt x="675749" y="2526170"/>
                  </a:lnTo>
                  <a:lnTo>
                    <a:pt x="679233" y="2529342"/>
                  </a:lnTo>
                  <a:lnTo>
                    <a:pt x="682716" y="2532462"/>
                  </a:lnTo>
                  <a:lnTo>
                    <a:pt x="686199" y="2533108"/>
                  </a:lnTo>
                  <a:lnTo>
                    <a:pt x="689682" y="2532891"/>
                  </a:lnTo>
                  <a:lnTo>
                    <a:pt x="693166" y="2532675"/>
                  </a:lnTo>
                  <a:lnTo>
                    <a:pt x="696649" y="2532462"/>
                  </a:lnTo>
                  <a:lnTo>
                    <a:pt x="700132" y="2532251"/>
                  </a:lnTo>
                  <a:lnTo>
                    <a:pt x="703615" y="2532042"/>
                  </a:lnTo>
                  <a:lnTo>
                    <a:pt x="707099" y="2531835"/>
                  </a:lnTo>
                  <a:lnTo>
                    <a:pt x="710582" y="2531629"/>
                  </a:lnTo>
                  <a:lnTo>
                    <a:pt x="714065" y="2531426"/>
                  </a:lnTo>
                  <a:lnTo>
                    <a:pt x="717548" y="2532956"/>
                  </a:lnTo>
                  <a:lnTo>
                    <a:pt x="721032" y="2537115"/>
                  </a:lnTo>
                  <a:lnTo>
                    <a:pt x="724515" y="2541197"/>
                  </a:lnTo>
                  <a:lnTo>
                    <a:pt x="727998" y="2545206"/>
                  </a:lnTo>
                  <a:lnTo>
                    <a:pt x="731481" y="2549143"/>
                  </a:lnTo>
                  <a:lnTo>
                    <a:pt x="734965" y="2553010"/>
                  </a:lnTo>
                  <a:lnTo>
                    <a:pt x="738448" y="2556809"/>
                  </a:lnTo>
                  <a:lnTo>
                    <a:pt x="741931" y="2560542"/>
                  </a:lnTo>
                  <a:lnTo>
                    <a:pt x="745414" y="2564211"/>
                  </a:lnTo>
                  <a:lnTo>
                    <a:pt x="748898" y="2567595"/>
                  </a:lnTo>
                  <a:lnTo>
                    <a:pt x="752381" y="2566419"/>
                  </a:lnTo>
                  <a:lnTo>
                    <a:pt x="755864" y="2565250"/>
                  </a:lnTo>
                  <a:lnTo>
                    <a:pt x="759347" y="2564090"/>
                  </a:lnTo>
                  <a:lnTo>
                    <a:pt x="762831" y="2562937"/>
                  </a:lnTo>
                  <a:lnTo>
                    <a:pt x="766314" y="2561792"/>
                  </a:lnTo>
                  <a:lnTo>
                    <a:pt x="769797" y="2560654"/>
                  </a:lnTo>
                  <a:lnTo>
                    <a:pt x="773280" y="2559524"/>
                  </a:lnTo>
                  <a:lnTo>
                    <a:pt x="776764" y="2558401"/>
                  </a:lnTo>
                  <a:lnTo>
                    <a:pt x="780247" y="2557286"/>
                  </a:lnTo>
                  <a:lnTo>
                    <a:pt x="783730" y="2556178"/>
                  </a:lnTo>
                  <a:lnTo>
                    <a:pt x="787213" y="2555077"/>
                  </a:lnTo>
                  <a:lnTo>
                    <a:pt x="790697" y="2553983"/>
                  </a:lnTo>
                  <a:lnTo>
                    <a:pt x="794180" y="2552896"/>
                  </a:lnTo>
                  <a:lnTo>
                    <a:pt x="797663" y="2551816"/>
                  </a:lnTo>
                  <a:lnTo>
                    <a:pt x="801146" y="2550743"/>
                  </a:lnTo>
                  <a:lnTo>
                    <a:pt x="804630" y="2549677"/>
                  </a:lnTo>
                  <a:lnTo>
                    <a:pt x="808113" y="2548618"/>
                  </a:lnTo>
                  <a:lnTo>
                    <a:pt x="811596" y="2547565"/>
                  </a:lnTo>
                  <a:lnTo>
                    <a:pt x="815079" y="2549663"/>
                  </a:lnTo>
                  <a:lnTo>
                    <a:pt x="818563" y="2557339"/>
                  </a:lnTo>
                  <a:lnTo>
                    <a:pt x="822046" y="2564826"/>
                  </a:lnTo>
                  <a:lnTo>
                    <a:pt x="825529" y="2572132"/>
                  </a:lnTo>
                  <a:lnTo>
                    <a:pt x="829012" y="2579262"/>
                  </a:lnTo>
                  <a:lnTo>
                    <a:pt x="832496" y="2585564"/>
                  </a:lnTo>
                  <a:lnTo>
                    <a:pt x="835979" y="2591424"/>
                  </a:lnTo>
                  <a:lnTo>
                    <a:pt x="839462" y="2597161"/>
                  </a:lnTo>
                  <a:lnTo>
                    <a:pt x="842945" y="2602778"/>
                  </a:lnTo>
                  <a:lnTo>
                    <a:pt x="846429" y="2608232"/>
                  </a:lnTo>
                  <a:lnTo>
                    <a:pt x="849912" y="2608700"/>
                  </a:lnTo>
                  <a:lnTo>
                    <a:pt x="853395" y="2609163"/>
                  </a:lnTo>
                  <a:lnTo>
                    <a:pt x="856878" y="2609622"/>
                  </a:lnTo>
                  <a:lnTo>
                    <a:pt x="860361" y="2610077"/>
                  </a:lnTo>
                  <a:lnTo>
                    <a:pt x="863845" y="2610527"/>
                  </a:lnTo>
                  <a:lnTo>
                    <a:pt x="867328" y="2610974"/>
                  </a:lnTo>
                  <a:lnTo>
                    <a:pt x="870811" y="2611416"/>
                  </a:lnTo>
                  <a:lnTo>
                    <a:pt x="874294" y="2611855"/>
                  </a:lnTo>
                  <a:lnTo>
                    <a:pt x="877778" y="2612289"/>
                  </a:lnTo>
                  <a:lnTo>
                    <a:pt x="881261" y="2612720"/>
                  </a:lnTo>
                  <a:lnTo>
                    <a:pt x="884744" y="2613147"/>
                  </a:lnTo>
                  <a:lnTo>
                    <a:pt x="888227" y="2613570"/>
                  </a:lnTo>
                  <a:lnTo>
                    <a:pt x="891711" y="2613990"/>
                  </a:lnTo>
                  <a:lnTo>
                    <a:pt x="895194" y="2614405"/>
                  </a:lnTo>
                  <a:lnTo>
                    <a:pt x="898677" y="2614818"/>
                  </a:lnTo>
                  <a:lnTo>
                    <a:pt x="902160" y="2615226"/>
                  </a:lnTo>
                  <a:lnTo>
                    <a:pt x="905644" y="2615631"/>
                  </a:lnTo>
                  <a:lnTo>
                    <a:pt x="909127" y="2616033"/>
                  </a:lnTo>
                  <a:lnTo>
                    <a:pt x="912610" y="2616693"/>
                  </a:lnTo>
                  <a:lnTo>
                    <a:pt x="916093" y="2617904"/>
                  </a:lnTo>
                  <a:lnTo>
                    <a:pt x="919577" y="2619104"/>
                  </a:lnTo>
                  <a:lnTo>
                    <a:pt x="923060" y="2620290"/>
                  </a:lnTo>
                  <a:lnTo>
                    <a:pt x="926543" y="2621465"/>
                  </a:lnTo>
                  <a:lnTo>
                    <a:pt x="930026" y="2622628"/>
                  </a:lnTo>
                  <a:lnTo>
                    <a:pt x="933510" y="2623779"/>
                  </a:lnTo>
                  <a:lnTo>
                    <a:pt x="936993" y="2624918"/>
                  </a:lnTo>
                  <a:lnTo>
                    <a:pt x="940476" y="2626046"/>
                  </a:lnTo>
                  <a:lnTo>
                    <a:pt x="943959" y="2627163"/>
                  </a:lnTo>
                  <a:lnTo>
                    <a:pt x="947443" y="2628394"/>
                  </a:lnTo>
                  <a:lnTo>
                    <a:pt x="950926" y="2629615"/>
                  </a:lnTo>
                  <a:lnTo>
                    <a:pt x="954409" y="2630825"/>
                  </a:lnTo>
                  <a:lnTo>
                    <a:pt x="957892" y="2632022"/>
                  </a:lnTo>
                  <a:lnTo>
                    <a:pt x="961376" y="2633207"/>
                  </a:lnTo>
                  <a:lnTo>
                    <a:pt x="964859" y="2634380"/>
                  </a:lnTo>
                  <a:lnTo>
                    <a:pt x="968342" y="2635542"/>
                  </a:lnTo>
                  <a:lnTo>
                    <a:pt x="971825" y="2636692"/>
                  </a:lnTo>
                  <a:lnTo>
                    <a:pt x="975309" y="2637831"/>
                  </a:lnTo>
                  <a:lnTo>
                    <a:pt x="978792" y="2638959"/>
                  </a:lnTo>
                  <a:lnTo>
                    <a:pt x="982275" y="2640076"/>
                  </a:lnTo>
                  <a:lnTo>
                    <a:pt x="985758" y="2641182"/>
                  </a:lnTo>
                  <a:lnTo>
                    <a:pt x="989242" y="2642277"/>
                  </a:lnTo>
                  <a:lnTo>
                    <a:pt x="992725" y="2643362"/>
                  </a:lnTo>
                  <a:lnTo>
                    <a:pt x="996208" y="2652659"/>
                  </a:lnTo>
                  <a:lnTo>
                    <a:pt x="999691" y="2662078"/>
                  </a:lnTo>
                  <a:lnTo>
                    <a:pt x="1003175" y="2671223"/>
                  </a:lnTo>
                  <a:lnTo>
                    <a:pt x="1006658" y="2680106"/>
                  </a:lnTo>
                  <a:lnTo>
                    <a:pt x="1010141" y="2686980"/>
                  </a:lnTo>
                  <a:lnTo>
                    <a:pt x="1013624" y="2689242"/>
                  </a:lnTo>
                  <a:lnTo>
                    <a:pt x="1017108" y="2691475"/>
                  </a:lnTo>
                  <a:lnTo>
                    <a:pt x="1020591" y="2693681"/>
                  </a:lnTo>
                  <a:lnTo>
                    <a:pt x="1024074" y="2695859"/>
                  </a:lnTo>
                  <a:lnTo>
                    <a:pt x="1027557" y="2698011"/>
                  </a:lnTo>
                  <a:lnTo>
                    <a:pt x="1031041" y="2700137"/>
                  </a:lnTo>
                  <a:lnTo>
                    <a:pt x="1034524" y="2702236"/>
                  </a:lnTo>
                  <a:lnTo>
                    <a:pt x="1038007" y="2704311"/>
                  </a:lnTo>
                  <a:lnTo>
                    <a:pt x="1041490" y="2706361"/>
                  </a:lnTo>
                  <a:lnTo>
                    <a:pt x="1044974" y="2705963"/>
                  </a:lnTo>
                  <a:lnTo>
                    <a:pt x="1048457" y="2705397"/>
                  </a:lnTo>
                  <a:lnTo>
                    <a:pt x="1051940" y="2704834"/>
                  </a:lnTo>
                  <a:lnTo>
                    <a:pt x="1055423" y="2704274"/>
                  </a:lnTo>
                  <a:lnTo>
                    <a:pt x="1058907" y="2703717"/>
                  </a:lnTo>
                  <a:lnTo>
                    <a:pt x="1062390" y="2703163"/>
                  </a:lnTo>
                  <a:lnTo>
                    <a:pt x="1065873" y="2702611"/>
                  </a:lnTo>
                  <a:lnTo>
                    <a:pt x="1069356" y="2702063"/>
                  </a:lnTo>
                  <a:lnTo>
                    <a:pt x="1072840" y="2701517"/>
                  </a:lnTo>
                  <a:lnTo>
                    <a:pt x="1076323" y="2701810"/>
                  </a:lnTo>
                  <a:lnTo>
                    <a:pt x="1079806" y="2702681"/>
                  </a:lnTo>
                  <a:lnTo>
                    <a:pt x="1083289" y="2703545"/>
                  </a:lnTo>
                  <a:lnTo>
                    <a:pt x="1086773" y="2704401"/>
                  </a:lnTo>
                  <a:lnTo>
                    <a:pt x="1090256" y="2705250"/>
                  </a:lnTo>
                  <a:lnTo>
                    <a:pt x="1093739" y="2706092"/>
                  </a:lnTo>
                  <a:lnTo>
                    <a:pt x="1097222" y="2706927"/>
                  </a:lnTo>
                  <a:lnTo>
                    <a:pt x="1100706" y="2707754"/>
                  </a:lnTo>
                  <a:lnTo>
                    <a:pt x="1104189" y="2708575"/>
                  </a:lnTo>
                  <a:lnTo>
                    <a:pt x="1107672" y="2709389"/>
                  </a:lnTo>
                  <a:lnTo>
                    <a:pt x="1111155" y="2710196"/>
                  </a:lnTo>
                  <a:lnTo>
                    <a:pt x="1114639" y="2710996"/>
                  </a:lnTo>
                  <a:lnTo>
                    <a:pt x="1118122" y="2711790"/>
                  </a:lnTo>
                  <a:lnTo>
                    <a:pt x="1121605" y="2712577"/>
                  </a:lnTo>
                  <a:lnTo>
                    <a:pt x="1125088" y="2712418"/>
                  </a:lnTo>
                  <a:lnTo>
                    <a:pt x="1128572" y="2711551"/>
                  </a:lnTo>
                  <a:lnTo>
                    <a:pt x="1132055" y="2710688"/>
                  </a:lnTo>
                  <a:lnTo>
                    <a:pt x="1135538" y="2709828"/>
                  </a:lnTo>
                  <a:lnTo>
                    <a:pt x="1139021" y="2708972"/>
                  </a:lnTo>
                  <a:lnTo>
                    <a:pt x="1142505" y="2708119"/>
                  </a:lnTo>
                  <a:lnTo>
                    <a:pt x="1145988" y="2707270"/>
                  </a:lnTo>
                  <a:lnTo>
                    <a:pt x="1149471" y="2706423"/>
                  </a:lnTo>
                  <a:lnTo>
                    <a:pt x="1152954" y="2705580"/>
                  </a:lnTo>
                  <a:lnTo>
                    <a:pt x="1156437" y="2704740"/>
                  </a:lnTo>
                  <a:lnTo>
                    <a:pt x="1159921" y="2703904"/>
                  </a:lnTo>
                  <a:lnTo>
                    <a:pt x="1163404" y="2703071"/>
                  </a:lnTo>
                  <a:lnTo>
                    <a:pt x="1166887" y="2702240"/>
                  </a:lnTo>
                  <a:lnTo>
                    <a:pt x="1170370" y="2701414"/>
                  </a:lnTo>
                  <a:lnTo>
                    <a:pt x="1173854" y="2700590"/>
                  </a:lnTo>
                  <a:lnTo>
                    <a:pt x="1177337" y="2699769"/>
                  </a:lnTo>
                  <a:lnTo>
                    <a:pt x="1180820" y="2698952"/>
                  </a:lnTo>
                  <a:lnTo>
                    <a:pt x="1184303" y="2698137"/>
                  </a:lnTo>
                  <a:lnTo>
                    <a:pt x="1187787" y="2697326"/>
                  </a:lnTo>
                  <a:lnTo>
                    <a:pt x="1191270" y="2696518"/>
                  </a:lnTo>
                  <a:lnTo>
                    <a:pt x="1194753" y="2695713"/>
                  </a:lnTo>
                  <a:lnTo>
                    <a:pt x="1198236" y="2694911"/>
                  </a:lnTo>
                  <a:lnTo>
                    <a:pt x="1201720" y="2694112"/>
                  </a:lnTo>
                  <a:lnTo>
                    <a:pt x="1205203" y="2693316"/>
                  </a:lnTo>
                  <a:lnTo>
                    <a:pt x="1208686" y="2692523"/>
                  </a:lnTo>
                  <a:lnTo>
                    <a:pt x="1212169" y="2691733"/>
                  </a:lnTo>
                  <a:lnTo>
                    <a:pt x="1215653" y="2690946"/>
                  </a:lnTo>
                  <a:lnTo>
                    <a:pt x="1219136" y="2690162"/>
                  </a:lnTo>
                  <a:lnTo>
                    <a:pt x="1222619" y="2689380"/>
                  </a:lnTo>
                  <a:lnTo>
                    <a:pt x="1226102" y="2688602"/>
                  </a:lnTo>
                  <a:lnTo>
                    <a:pt x="1229586" y="2687827"/>
                  </a:lnTo>
                  <a:lnTo>
                    <a:pt x="1233069" y="2687054"/>
                  </a:lnTo>
                  <a:lnTo>
                    <a:pt x="1236552" y="2686284"/>
                  </a:lnTo>
                  <a:lnTo>
                    <a:pt x="1240035" y="2685518"/>
                  </a:lnTo>
                  <a:lnTo>
                    <a:pt x="1243519" y="2684754"/>
                  </a:lnTo>
                  <a:lnTo>
                    <a:pt x="1247002" y="2683992"/>
                  </a:lnTo>
                  <a:lnTo>
                    <a:pt x="1250485" y="2683234"/>
                  </a:lnTo>
                  <a:lnTo>
                    <a:pt x="1253968" y="2682567"/>
                  </a:lnTo>
                  <a:lnTo>
                    <a:pt x="1257452" y="2682286"/>
                  </a:lnTo>
                  <a:lnTo>
                    <a:pt x="1260935" y="2682007"/>
                  </a:lnTo>
                  <a:lnTo>
                    <a:pt x="1264418" y="2681729"/>
                  </a:lnTo>
                  <a:lnTo>
                    <a:pt x="1267901" y="2681452"/>
                  </a:lnTo>
                  <a:lnTo>
                    <a:pt x="1271385" y="2681177"/>
                  </a:lnTo>
                  <a:lnTo>
                    <a:pt x="1274868" y="2680903"/>
                  </a:lnTo>
                  <a:lnTo>
                    <a:pt x="1278351" y="2680630"/>
                  </a:lnTo>
                  <a:lnTo>
                    <a:pt x="1281834" y="2680359"/>
                  </a:lnTo>
                  <a:lnTo>
                    <a:pt x="1285318" y="2680089"/>
                  </a:lnTo>
                  <a:lnTo>
                    <a:pt x="1288801" y="2679820"/>
                  </a:lnTo>
                  <a:lnTo>
                    <a:pt x="1292284" y="2679552"/>
                  </a:lnTo>
                  <a:lnTo>
                    <a:pt x="1295767" y="2679286"/>
                  </a:lnTo>
                  <a:lnTo>
                    <a:pt x="1299251" y="2679021"/>
                  </a:lnTo>
                  <a:lnTo>
                    <a:pt x="1302734" y="2678757"/>
                  </a:lnTo>
                  <a:lnTo>
                    <a:pt x="1306217" y="2678495"/>
                  </a:lnTo>
                  <a:lnTo>
                    <a:pt x="1309700" y="2678233"/>
                  </a:lnTo>
                  <a:lnTo>
                    <a:pt x="1313184" y="2677973"/>
                  </a:lnTo>
                  <a:lnTo>
                    <a:pt x="1316667" y="2677714"/>
                  </a:lnTo>
                  <a:lnTo>
                    <a:pt x="1320150" y="2677456"/>
                  </a:lnTo>
                  <a:lnTo>
                    <a:pt x="1323633" y="2677200"/>
                  </a:lnTo>
                  <a:lnTo>
                    <a:pt x="1327117" y="2676945"/>
                  </a:lnTo>
                  <a:lnTo>
                    <a:pt x="1330600" y="2676690"/>
                  </a:lnTo>
                  <a:lnTo>
                    <a:pt x="1334083" y="2676437"/>
                  </a:lnTo>
                  <a:lnTo>
                    <a:pt x="1337566" y="2725847"/>
                  </a:lnTo>
                  <a:lnTo>
                    <a:pt x="1341050" y="2726126"/>
                  </a:lnTo>
                  <a:lnTo>
                    <a:pt x="1344533" y="2726402"/>
                  </a:lnTo>
                  <a:lnTo>
                    <a:pt x="1348016" y="2726678"/>
                  </a:lnTo>
                  <a:lnTo>
                    <a:pt x="1351499" y="2726951"/>
                  </a:lnTo>
                  <a:lnTo>
                    <a:pt x="1354983" y="2727223"/>
                  </a:lnTo>
                  <a:lnTo>
                    <a:pt x="1358466" y="2727493"/>
                  </a:lnTo>
                  <a:lnTo>
                    <a:pt x="1361949" y="2727762"/>
                  </a:lnTo>
                  <a:lnTo>
                    <a:pt x="1365432" y="2728029"/>
                  </a:lnTo>
                  <a:lnTo>
                    <a:pt x="1368916" y="2728295"/>
                  </a:lnTo>
                  <a:lnTo>
                    <a:pt x="1372399" y="2728559"/>
                  </a:lnTo>
                  <a:lnTo>
                    <a:pt x="1375882" y="2728821"/>
                  </a:lnTo>
                  <a:lnTo>
                    <a:pt x="1379365" y="2729083"/>
                  </a:lnTo>
                  <a:lnTo>
                    <a:pt x="1382849" y="2729342"/>
                  </a:lnTo>
                  <a:lnTo>
                    <a:pt x="1386332" y="2729600"/>
                  </a:lnTo>
                  <a:lnTo>
                    <a:pt x="1389815" y="2729857"/>
                  </a:lnTo>
                  <a:lnTo>
                    <a:pt x="1393298" y="2730112"/>
                  </a:lnTo>
                  <a:lnTo>
                    <a:pt x="1396782" y="2730366"/>
                  </a:lnTo>
                  <a:lnTo>
                    <a:pt x="1400265" y="2730514"/>
                  </a:lnTo>
                  <a:lnTo>
                    <a:pt x="1403748" y="2729972"/>
                  </a:lnTo>
                  <a:lnTo>
                    <a:pt x="1407231" y="2729432"/>
                  </a:lnTo>
                  <a:lnTo>
                    <a:pt x="1410715" y="2728894"/>
                  </a:lnTo>
                  <a:lnTo>
                    <a:pt x="1414198" y="2728358"/>
                  </a:lnTo>
                  <a:lnTo>
                    <a:pt x="1417681" y="2727823"/>
                  </a:lnTo>
                  <a:lnTo>
                    <a:pt x="1421164" y="2727291"/>
                  </a:lnTo>
                  <a:lnTo>
                    <a:pt x="1424648" y="2726760"/>
                  </a:lnTo>
                  <a:lnTo>
                    <a:pt x="1428131" y="2726231"/>
                  </a:lnTo>
                  <a:lnTo>
                    <a:pt x="1431614" y="2725704"/>
                  </a:lnTo>
                  <a:lnTo>
                    <a:pt x="1435097" y="2725179"/>
                  </a:lnTo>
                  <a:lnTo>
                    <a:pt x="1438580" y="2724656"/>
                  </a:lnTo>
                  <a:lnTo>
                    <a:pt x="1442064" y="2724134"/>
                  </a:lnTo>
                  <a:lnTo>
                    <a:pt x="1445547" y="2723614"/>
                  </a:lnTo>
                  <a:lnTo>
                    <a:pt x="1449030" y="2723096"/>
                  </a:lnTo>
                  <a:lnTo>
                    <a:pt x="1452513" y="2722580"/>
                  </a:lnTo>
                  <a:lnTo>
                    <a:pt x="1455997" y="2722066"/>
                  </a:lnTo>
                  <a:lnTo>
                    <a:pt x="1459480" y="2721553"/>
                  </a:lnTo>
                  <a:lnTo>
                    <a:pt x="1462963" y="2721042"/>
                  </a:lnTo>
                  <a:lnTo>
                    <a:pt x="1466446" y="2720533"/>
                  </a:lnTo>
                  <a:lnTo>
                    <a:pt x="1469930" y="2720026"/>
                  </a:lnTo>
                  <a:lnTo>
                    <a:pt x="1473413" y="2719520"/>
                  </a:lnTo>
                  <a:lnTo>
                    <a:pt x="1476896" y="2719016"/>
                  </a:lnTo>
                  <a:lnTo>
                    <a:pt x="1480379" y="2718514"/>
                  </a:lnTo>
                  <a:lnTo>
                    <a:pt x="1483863" y="2718014"/>
                  </a:lnTo>
                  <a:lnTo>
                    <a:pt x="1487346" y="2717515"/>
                  </a:lnTo>
                  <a:lnTo>
                    <a:pt x="1490829" y="2717018"/>
                  </a:lnTo>
                  <a:lnTo>
                    <a:pt x="1494312" y="2716522"/>
                  </a:lnTo>
                  <a:lnTo>
                    <a:pt x="1497796" y="2716028"/>
                  </a:lnTo>
                  <a:lnTo>
                    <a:pt x="1501279" y="2715536"/>
                  </a:lnTo>
                  <a:lnTo>
                    <a:pt x="1504762" y="2715046"/>
                  </a:lnTo>
                  <a:lnTo>
                    <a:pt x="1508245" y="2714557"/>
                  </a:lnTo>
                  <a:lnTo>
                    <a:pt x="1511729" y="2714070"/>
                  </a:lnTo>
                  <a:lnTo>
                    <a:pt x="1515212" y="2714112"/>
                  </a:lnTo>
                  <a:lnTo>
                    <a:pt x="1518695" y="2714879"/>
                  </a:lnTo>
                  <a:lnTo>
                    <a:pt x="1522178" y="2715641"/>
                  </a:lnTo>
                  <a:lnTo>
                    <a:pt x="1525662" y="2716398"/>
                  </a:lnTo>
                  <a:lnTo>
                    <a:pt x="1529145" y="2717151"/>
                  </a:lnTo>
                  <a:lnTo>
                    <a:pt x="1532628" y="2717898"/>
                  </a:lnTo>
                  <a:lnTo>
                    <a:pt x="1536111" y="2718640"/>
                  </a:lnTo>
                  <a:lnTo>
                    <a:pt x="1539595" y="2719378"/>
                  </a:lnTo>
                  <a:lnTo>
                    <a:pt x="1543078" y="2720111"/>
                  </a:lnTo>
                  <a:lnTo>
                    <a:pt x="1546561" y="2720839"/>
                  </a:lnTo>
                  <a:lnTo>
                    <a:pt x="1550044" y="2721562"/>
                  </a:lnTo>
                  <a:lnTo>
                    <a:pt x="1553528" y="2722281"/>
                  </a:lnTo>
                  <a:lnTo>
                    <a:pt x="1557011" y="2722996"/>
                  </a:lnTo>
                  <a:lnTo>
                    <a:pt x="1560494" y="2723706"/>
                  </a:lnTo>
                  <a:lnTo>
                    <a:pt x="1563977" y="2724411"/>
                  </a:lnTo>
                  <a:lnTo>
                    <a:pt x="1567461" y="2725112"/>
                  </a:lnTo>
                  <a:lnTo>
                    <a:pt x="1570944" y="2725808"/>
                  </a:lnTo>
                  <a:lnTo>
                    <a:pt x="1574427" y="2726501"/>
                  </a:lnTo>
                  <a:lnTo>
                    <a:pt x="1577910" y="2727188"/>
                  </a:lnTo>
                  <a:lnTo>
                    <a:pt x="1581394" y="2727740"/>
                  </a:lnTo>
                  <a:lnTo>
                    <a:pt x="1584877" y="2728241"/>
                  </a:lnTo>
                  <a:lnTo>
                    <a:pt x="1588360" y="2728738"/>
                  </a:lnTo>
                  <a:lnTo>
                    <a:pt x="1591843" y="2729232"/>
                  </a:lnTo>
                  <a:lnTo>
                    <a:pt x="1595327" y="2729724"/>
                  </a:lnTo>
                  <a:lnTo>
                    <a:pt x="1598810" y="2730213"/>
                  </a:lnTo>
                  <a:lnTo>
                    <a:pt x="1602293" y="2730699"/>
                  </a:lnTo>
                  <a:lnTo>
                    <a:pt x="1605776" y="2731182"/>
                  </a:lnTo>
                  <a:lnTo>
                    <a:pt x="1609260" y="2731663"/>
                  </a:lnTo>
                  <a:lnTo>
                    <a:pt x="1612743" y="2732141"/>
                  </a:lnTo>
                  <a:lnTo>
                    <a:pt x="1616226" y="2732616"/>
                  </a:lnTo>
                  <a:lnTo>
                    <a:pt x="1619709" y="2733089"/>
                  </a:lnTo>
                  <a:lnTo>
                    <a:pt x="1623193" y="2733559"/>
                  </a:lnTo>
                  <a:lnTo>
                    <a:pt x="1626676" y="2734026"/>
                  </a:lnTo>
                  <a:lnTo>
                    <a:pt x="1630159" y="2734051"/>
                  </a:lnTo>
                  <a:lnTo>
                    <a:pt x="1633642" y="2733897"/>
                  </a:lnTo>
                  <a:lnTo>
                    <a:pt x="1637126" y="2733743"/>
                  </a:lnTo>
                  <a:lnTo>
                    <a:pt x="1640609" y="2733590"/>
                  </a:lnTo>
                  <a:lnTo>
                    <a:pt x="1644092" y="2733437"/>
                  </a:lnTo>
                  <a:lnTo>
                    <a:pt x="1647575" y="2733285"/>
                  </a:lnTo>
                  <a:lnTo>
                    <a:pt x="1651059" y="2733133"/>
                  </a:lnTo>
                  <a:lnTo>
                    <a:pt x="1654542" y="2732983"/>
                  </a:lnTo>
                  <a:lnTo>
                    <a:pt x="1658025" y="2732832"/>
                  </a:lnTo>
                  <a:lnTo>
                    <a:pt x="1661508" y="2732682"/>
                  </a:lnTo>
                  <a:lnTo>
                    <a:pt x="1664992" y="2732533"/>
                  </a:lnTo>
                  <a:lnTo>
                    <a:pt x="1668475" y="2732385"/>
                  </a:lnTo>
                  <a:lnTo>
                    <a:pt x="1671958" y="2732237"/>
                  </a:lnTo>
                  <a:lnTo>
                    <a:pt x="1675441" y="2732089"/>
                  </a:lnTo>
                  <a:lnTo>
                    <a:pt x="1678925" y="2731942"/>
                  </a:lnTo>
                  <a:lnTo>
                    <a:pt x="1682408" y="2731796"/>
                  </a:lnTo>
                  <a:lnTo>
                    <a:pt x="1685891" y="2731650"/>
                  </a:lnTo>
                  <a:lnTo>
                    <a:pt x="1689374" y="2731505"/>
                  </a:lnTo>
                  <a:lnTo>
                    <a:pt x="1692858" y="2731360"/>
                  </a:lnTo>
                  <a:lnTo>
                    <a:pt x="1696341" y="2731216"/>
                  </a:lnTo>
                  <a:lnTo>
                    <a:pt x="1699824" y="2731072"/>
                  </a:lnTo>
                  <a:lnTo>
                    <a:pt x="1703307" y="2730929"/>
                  </a:lnTo>
                  <a:lnTo>
                    <a:pt x="1706791" y="2730786"/>
                  </a:lnTo>
                  <a:lnTo>
                    <a:pt x="1710274" y="2748882"/>
                  </a:lnTo>
                  <a:lnTo>
                    <a:pt x="1713757" y="2749042"/>
                  </a:lnTo>
                  <a:lnTo>
                    <a:pt x="1717240" y="2749200"/>
                  </a:lnTo>
                  <a:lnTo>
                    <a:pt x="1720723" y="2749358"/>
                  </a:lnTo>
                  <a:lnTo>
                    <a:pt x="1724207" y="2749516"/>
                  </a:lnTo>
                  <a:lnTo>
                    <a:pt x="1727690" y="2749672"/>
                  </a:lnTo>
                  <a:lnTo>
                    <a:pt x="1731173" y="2749828"/>
                  </a:lnTo>
                  <a:lnTo>
                    <a:pt x="1734656" y="2749983"/>
                  </a:lnTo>
                  <a:lnTo>
                    <a:pt x="1738140" y="2750138"/>
                  </a:lnTo>
                  <a:lnTo>
                    <a:pt x="1741623" y="2750292"/>
                  </a:lnTo>
                  <a:lnTo>
                    <a:pt x="1745106" y="2750445"/>
                  </a:lnTo>
                  <a:lnTo>
                    <a:pt x="1748589" y="2750598"/>
                  </a:lnTo>
                  <a:lnTo>
                    <a:pt x="1752073" y="2750749"/>
                  </a:lnTo>
                  <a:lnTo>
                    <a:pt x="1755556" y="2750901"/>
                  </a:lnTo>
                  <a:lnTo>
                    <a:pt x="1759039" y="2751051"/>
                  </a:lnTo>
                  <a:lnTo>
                    <a:pt x="1762522" y="2751201"/>
                  </a:lnTo>
                  <a:lnTo>
                    <a:pt x="1766006" y="2751350"/>
                  </a:lnTo>
                  <a:lnTo>
                    <a:pt x="1769489" y="2751499"/>
                  </a:lnTo>
                  <a:lnTo>
                    <a:pt x="1772972" y="2751646"/>
                  </a:lnTo>
                  <a:lnTo>
                    <a:pt x="1776455" y="2751794"/>
                  </a:lnTo>
                  <a:lnTo>
                    <a:pt x="1779939" y="2751940"/>
                  </a:lnTo>
                  <a:lnTo>
                    <a:pt x="1783422" y="2752086"/>
                  </a:lnTo>
                  <a:lnTo>
                    <a:pt x="1786905" y="2752232"/>
                  </a:lnTo>
                  <a:lnTo>
                    <a:pt x="1790388" y="2752376"/>
                  </a:lnTo>
                  <a:lnTo>
                    <a:pt x="1793872" y="2752521"/>
                  </a:lnTo>
                  <a:lnTo>
                    <a:pt x="1797355" y="2752664"/>
                  </a:lnTo>
                  <a:lnTo>
                    <a:pt x="1800838" y="2752807"/>
                  </a:lnTo>
                  <a:lnTo>
                    <a:pt x="1804321" y="2752949"/>
                  </a:lnTo>
                  <a:lnTo>
                    <a:pt x="1807805" y="2753091"/>
                  </a:lnTo>
                  <a:lnTo>
                    <a:pt x="1811288" y="2753232"/>
                  </a:lnTo>
                  <a:lnTo>
                    <a:pt x="1814771" y="2753373"/>
                  </a:lnTo>
                  <a:lnTo>
                    <a:pt x="1818254" y="2753513"/>
                  </a:lnTo>
                  <a:lnTo>
                    <a:pt x="1821738" y="2753652"/>
                  </a:lnTo>
                  <a:lnTo>
                    <a:pt x="1825221" y="2753791"/>
                  </a:lnTo>
                  <a:lnTo>
                    <a:pt x="1828704" y="2753929"/>
                  </a:lnTo>
                  <a:lnTo>
                    <a:pt x="1832187" y="2754066"/>
                  </a:lnTo>
                  <a:lnTo>
                    <a:pt x="1835671" y="2754203"/>
                  </a:lnTo>
                  <a:lnTo>
                    <a:pt x="1839154" y="2754340"/>
                  </a:lnTo>
                  <a:lnTo>
                    <a:pt x="1842637" y="2754961"/>
                  </a:lnTo>
                  <a:lnTo>
                    <a:pt x="1846120" y="2755597"/>
                  </a:lnTo>
                  <a:lnTo>
                    <a:pt x="1849604" y="2756230"/>
                  </a:lnTo>
                  <a:lnTo>
                    <a:pt x="1853087" y="2756860"/>
                  </a:lnTo>
                  <a:lnTo>
                    <a:pt x="1856570" y="2757486"/>
                  </a:lnTo>
                  <a:lnTo>
                    <a:pt x="1860053" y="2758108"/>
                  </a:lnTo>
                  <a:lnTo>
                    <a:pt x="1863537" y="2758728"/>
                  </a:lnTo>
                  <a:lnTo>
                    <a:pt x="1867020" y="2759343"/>
                  </a:lnTo>
                  <a:lnTo>
                    <a:pt x="1870503" y="2759956"/>
                  </a:lnTo>
                  <a:lnTo>
                    <a:pt x="1873986" y="2760565"/>
                  </a:lnTo>
                  <a:lnTo>
                    <a:pt x="1877470" y="2761171"/>
                  </a:lnTo>
                  <a:lnTo>
                    <a:pt x="1880953" y="2761774"/>
                  </a:lnTo>
                  <a:lnTo>
                    <a:pt x="1884436" y="2762373"/>
                  </a:lnTo>
                  <a:lnTo>
                    <a:pt x="1887919" y="2762970"/>
                  </a:lnTo>
                  <a:lnTo>
                    <a:pt x="1891403" y="2763563"/>
                  </a:lnTo>
                  <a:lnTo>
                    <a:pt x="1894886" y="2764153"/>
                  </a:lnTo>
                  <a:lnTo>
                    <a:pt x="1898369" y="2764739"/>
                  </a:lnTo>
                  <a:lnTo>
                    <a:pt x="1901852" y="2765323"/>
                  </a:lnTo>
                  <a:lnTo>
                    <a:pt x="1905336" y="2765904"/>
                  </a:lnTo>
                  <a:lnTo>
                    <a:pt x="1908819" y="2766481"/>
                  </a:lnTo>
                  <a:lnTo>
                    <a:pt x="1912302" y="2767056"/>
                  </a:lnTo>
                  <a:lnTo>
                    <a:pt x="1915785" y="2767627"/>
                  </a:lnTo>
                  <a:lnTo>
                    <a:pt x="1919269" y="2768196"/>
                  </a:lnTo>
                  <a:lnTo>
                    <a:pt x="1922752" y="2768444"/>
                  </a:lnTo>
                  <a:lnTo>
                    <a:pt x="1926235" y="2768477"/>
                  </a:lnTo>
                  <a:lnTo>
                    <a:pt x="1929718" y="2768511"/>
                  </a:lnTo>
                  <a:lnTo>
                    <a:pt x="1933202" y="2768544"/>
                  </a:lnTo>
                  <a:lnTo>
                    <a:pt x="1936685" y="2768578"/>
                  </a:lnTo>
                  <a:lnTo>
                    <a:pt x="1940168" y="2768611"/>
                  </a:lnTo>
                  <a:lnTo>
                    <a:pt x="1943651" y="2768644"/>
                  </a:lnTo>
                  <a:lnTo>
                    <a:pt x="1947135" y="2768677"/>
                  </a:lnTo>
                  <a:lnTo>
                    <a:pt x="1950618" y="2768710"/>
                  </a:lnTo>
                  <a:lnTo>
                    <a:pt x="1954101" y="2768743"/>
                  </a:lnTo>
                  <a:lnTo>
                    <a:pt x="1957584" y="2768775"/>
                  </a:lnTo>
                  <a:lnTo>
                    <a:pt x="1961068" y="2768808"/>
                  </a:lnTo>
                  <a:lnTo>
                    <a:pt x="1964551" y="2768840"/>
                  </a:lnTo>
                  <a:lnTo>
                    <a:pt x="1968034" y="2768872"/>
                  </a:lnTo>
                  <a:lnTo>
                    <a:pt x="1971517" y="2768904"/>
                  </a:lnTo>
                  <a:lnTo>
                    <a:pt x="1975001" y="2768936"/>
                  </a:lnTo>
                  <a:lnTo>
                    <a:pt x="1978484" y="2768968"/>
                  </a:lnTo>
                  <a:lnTo>
                    <a:pt x="1981967" y="2769000"/>
                  </a:lnTo>
                  <a:lnTo>
                    <a:pt x="1985450" y="2769032"/>
                  </a:lnTo>
                  <a:lnTo>
                    <a:pt x="1988934" y="2769257"/>
                  </a:lnTo>
                  <a:lnTo>
                    <a:pt x="1992417" y="2769501"/>
                  </a:lnTo>
                  <a:lnTo>
                    <a:pt x="1995900" y="2769744"/>
                  </a:lnTo>
                  <a:lnTo>
                    <a:pt x="1999383" y="2769986"/>
                  </a:lnTo>
                  <a:lnTo>
                    <a:pt x="2002867" y="2770227"/>
                  </a:lnTo>
                  <a:lnTo>
                    <a:pt x="2006350" y="2770468"/>
                  </a:lnTo>
                  <a:lnTo>
                    <a:pt x="2009833" y="2770707"/>
                  </a:lnTo>
                  <a:lnTo>
                    <a:pt x="2013316" y="2770945"/>
                  </a:lnTo>
                  <a:lnTo>
                    <a:pt x="2016799" y="2771182"/>
                  </a:lnTo>
                  <a:lnTo>
                    <a:pt x="2020283" y="2771418"/>
                  </a:lnTo>
                  <a:lnTo>
                    <a:pt x="2023766" y="2771654"/>
                  </a:lnTo>
                  <a:lnTo>
                    <a:pt x="2027249" y="2771888"/>
                  </a:lnTo>
                  <a:lnTo>
                    <a:pt x="2030732" y="2772121"/>
                  </a:lnTo>
                  <a:lnTo>
                    <a:pt x="2034216" y="2772354"/>
                  </a:lnTo>
                  <a:lnTo>
                    <a:pt x="2037699" y="2772585"/>
                  </a:lnTo>
                  <a:lnTo>
                    <a:pt x="2041182" y="2772816"/>
                  </a:lnTo>
                  <a:lnTo>
                    <a:pt x="2044665" y="2773045"/>
                  </a:lnTo>
                  <a:lnTo>
                    <a:pt x="2048149" y="2773274"/>
                  </a:lnTo>
                  <a:lnTo>
                    <a:pt x="2051632" y="2773502"/>
                  </a:lnTo>
                  <a:lnTo>
                    <a:pt x="2055115" y="2773728"/>
                  </a:lnTo>
                  <a:lnTo>
                    <a:pt x="2058598" y="2773954"/>
                  </a:lnTo>
                  <a:lnTo>
                    <a:pt x="2062082" y="2774179"/>
                  </a:lnTo>
                  <a:lnTo>
                    <a:pt x="2065565" y="2774403"/>
                  </a:lnTo>
                  <a:lnTo>
                    <a:pt x="2069048" y="2774627"/>
                  </a:lnTo>
                  <a:lnTo>
                    <a:pt x="2072531" y="2774849"/>
                  </a:lnTo>
                  <a:lnTo>
                    <a:pt x="2076015" y="2775070"/>
                  </a:lnTo>
                  <a:lnTo>
                    <a:pt x="2079498" y="2775291"/>
                  </a:lnTo>
                  <a:lnTo>
                    <a:pt x="2082981" y="2775510"/>
                  </a:lnTo>
                  <a:lnTo>
                    <a:pt x="2086464" y="2775312"/>
                  </a:lnTo>
                  <a:lnTo>
                    <a:pt x="2089948" y="2775051"/>
                  </a:lnTo>
                  <a:lnTo>
                    <a:pt x="2093431" y="2774791"/>
                  </a:lnTo>
                  <a:lnTo>
                    <a:pt x="2096914" y="2774532"/>
                  </a:lnTo>
                  <a:lnTo>
                    <a:pt x="2100397" y="2774273"/>
                  </a:lnTo>
                  <a:lnTo>
                    <a:pt x="2103881" y="2774015"/>
                  </a:lnTo>
                  <a:lnTo>
                    <a:pt x="2107364" y="2773758"/>
                  </a:lnTo>
                  <a:lnTo>
                    <a:pt x="2110847" y="2773501"/>
                  </a:lnTo>
                  <a:lnTo>
                    <a:pt x="2114330" y="2773245"/>
                  </a:lnTo>
                  <a:lnTo>
                    <a:pt x="2117814" y="2772989"/>
                  </a:lnTo>
                  <a:lnTo>
                    <a:pt x="2121297" y="2772735"/>
                  </a:lnTo>
                  <a:lnTo>
                    <a:pt x="2124780" y="2772480"/>
                  </a:lnTo>
                  <a:lnTo>
                    <a:pt x="2128263" y="2772227"/>
                  </a:lnTo>
                  <a:lnTo>
                    <a:pt x="2131747" y="2771974"/>
                  </a:lnTo>
                  <a:lnTo>
                    <a:pt x="2135230" y="2771722"/>
                  </a:lnTo>
                  <a:lnTo>
                    <a:pt x="2138713" y="2771471"/>
                  </a:lnTo>
                  <a:lnTo>
                    <a:pt x="2142196" y="2771220"/>
                  </a:lnTo>
                  <a:lnTo>
                    <a:pt x="2145680" y="2770969"/>
                  </a:lnTo>
                  <a:lnTo>
                    <a:pt x="2149163" y="2770720"/>
                  </a:lnTo>
                  <a:lnTo>
                    <a:pt x="2152646" y="2770471"/>
                  </a:lnTo>
                  <a:lnTo>
                    <a:pt x="2156129" y="2770223"/>
                  </a:lnTo>
                  <a:lnTo>
                    <a:pt x="2159613" y="2769975"/>
                  </a:lnTo>
                  <a:lnTo>
                    <a:pt x="2163096" y="2769728"/>
                  </a:lnTo>
                  <a:lnTo>
                    <a:pt x="2166579" y="2769481"/>
                  </a:lnTo>
                  <a:lnTo>
                    <a:pt x="2170062" y="2769235"/>
                  </a:lnTo>
                  <a:lnTo>
                    <a:pt x="2173546" y="2768990"/>
                  </a:lnTo>
                  <a:lnTo>
                    <a:pt x="2177029" y="2768746"/>
                  </a:lnTo>
                  <a:lnTo>
                    <a:pt x="2180512" y="2768502"/>
                  </a:lnTo>
                  <a:lnTo>
                    <a:pt x="2183995" y="2768258"/>
                  </a:lnTo>
                  <a:lnTo>
                    <a:pt x="2187479" y="2768016"/>
                  </a:lnTo>
                  <a:lnTo>
                    <a:pt x="2190962" y="2767773"/>
                  </a:lnTo>
                  <a:lnTo>
                    <a:pt x="2194445" y="2767532"/>
                  </a:lnTo>
                  <a:lnTo>
                    <a:pt x="2197928" y="2767291"/>
                  </a:lnTo>
                  <a:lnTo>
                    <a:pt x="2201412" y="2767051"/>
                  </a:lnTo>
                  <a:lnTo>
                    <a:pt x="2204895" y="2766811"/>
                  </a:lnTo>
                  <a:lnTo>
                    <a:pt x="2208378" y="2766572"/>
                  </a:lnTo>
                  <a:lnTo>
                    <a:pt x="2211861" y="2766333"/>
                  </a:lnTo>
                  <a:lnTo>
                    <a:pt x="2215345" y="2766095"/>
                  </a:lnTo>
                  <a:lnTo>
                    <a:pt x="2218828" y="2765858"/>
                  </a:lnTo>
                  <a:lnTo>
                    <a:pt x="2222311" y="2765621"/>
                  </a:lnTo>
                  <a:lnTo>
                    <a:pt x="2225794" y="2765385"/>
                  </a:lnTo>
                  <a:lnTo>
                    <a:pt x="2229278" y="2765149"/>
                  </a:lnTo>
                  <a:lnTo>
                    <a:pt x="2232761" y="2764914"/>
                  </a:lnTo>
                  <a:lnTo>
                    <a:pt x="2236244" y="2764680"/>
                  </a:lnTo>
                  <a:lnTo>
                    <a:pt x="2239727" y="2764446"/>
                  </a:lnTo>
                  <a:lnTo>
                    <a:pt x="2243211" y="2764213"/>
                  </a:lnTo>
                  <a:lnTo>
                    <a:pt x="2246694" y="2763980"/>
                  </a:lnTo>
                  <a:lnTo>
                    <a:pt x="2250177" y="2763748"/>
                  </a:lnTo>
                  <a:lnTo>
                    <a:pt x="2253660" y="2763516"/>
                  </a:lnTo>
                  <a:lnTo>
                    <a:pt x="2257144" y="2763285"/>
                  </a:lnTo>
                  <a:lnTo>
                    <a:pt x="2260627" y="2763055"/>
                  </a:lnTo>
                  <a:lnTo>
                    <a:pt x="2264110" y="2762825"/>
                  </a:lnTo>
                  <a:lnTo>
                    <a:pt x="2267593" y="2762595"/>
                  </a:lnTo>
                  <a:lnTo>
                    <a:pt x="2271077" y="2762367"/>
                  </a:lnTo>
                  <a:lnTo>
                    <a:pt x="2274560" y="2762138"/>
                  </a:lnTo>
                  <a:lnTo>
                    <a:pt x="2278043" y="2761911"/>
                  </a:lnTo>
                  <a:lnTo>
                    <a:pt x="2281526" y="2763702"/>
                  </a:lnTo>
                  <a:lnTo>
                    <a:pt x="2285010" y="2765997"/>
                  </a:lnTo>
                  <a:lnTo>
                    <a:pt x="2288493" y="2768270"/>
                  </a:lnTo>
                  <a:lnTo>
                    <a:pt x="2291976" y="2770522"/>
                  </a:lnTo>
                  <a:lnTo>
                    <a:pt x="2295459" y="2772753"/>
                  </a:lnTo>
                  <a:lnTo>
                    <a:pt x="2298942" y="2774963"/>
                  </a:lnTo>
                  <a:lnTo>
                    <a:pt x="2302426" y="2777153"/>
                  </a:lnTo>
                  <a:lnTo>
                    <a:pt x="2305909" y="2779323"/>
                  </a:lnTo>
                  <a:lnTo>
                    <a:pt x="2309392" y="2781473"/>
                  </a:lnTo>
                  <a:lnTo>
                    <a:pt x="2312875" y="2783318"/>
                  </a:lnTo>
                  <a:lnTo>
                    <a:pt x="2316359" y="2784801"/>
                  </a:lnTo>
                  <a:lnTo>
                    <a:pt x="2319842" y="2786272"/>
                  </a:lnTo>
                  <a:lnTo>
                    <a:pt x="2323325" y="2787733"/>
                  </a:lnTo>
                  <a:lnTo>
                    <a:pt x="2326808" y="2789184"/>
                  </a:lnTo>
                  <a:lnTo>
                    <a:pt x="2330292" y="2790624"/>
                  </a:lnTo>
                  <a:lnTo>
                    <a:pt x="2333775" y="2792054"/>
                  </a:lnTo>
                  <a:lnTo>
                    <a:pt x="2337258" y="2793474"/>
                  </a:lnTo>
                  <a:lnTo>
                    <a:pt x="2340741" y="2794884"/>
                  </a:lnTo>
                  <a:lnTo>
                    <a:pt x="2344225" y="2796147"/>
                  </a:lnTo>
                  <a:lnTo>
                    <a:pt x="2347708" y="2796214"/>
                  </a:lnTo>
                  <a:lnTo>
                    <a:pt x="2351191" y="2796280"/>
                  </a:lnTo>
                  <a:lnTo>
                    <a:pt x="2354674" y="2796346"/>
                  </a:lnTo>
                  <a:lnTo>
                    <a:pt x="2358158" y="2796412"/>
                  </a:lnTo>
                  <a:lnTo>
                    <a:pt x="2361641" y="2796477"/>
                  </a:lnTo>
                  <a:lnTo>
                    <a:pt x="2365124" y="2796543"/>
                  </a:lnTo>
                  <a:lnTo>
                    <a:pt x="2368607" y="2796608"/>
                  </a:lnTo>
                  <a:lnTo>
                    <a:pt x="2372091" y="2796673"/>
                  </a:lnTo>
                  <a:lnTo>
                    <a:pt x="2375574" y="2796738"/>
                  </a:lnTo>
                  <a:lnTo>
                    <a:pt x="2379057" y="2796802"/>
                  </a:lnTo>
                  <a:lnTo>
                    <a:pt x="2382540" y="2796867"/>
                  </a:lnTo>
                  <a:lnTo>
                    <a:pt x="2386024" y="2796931"/>
                  </a:lnTo>
                  <a:lnTo>
                    <a:pt x="2389507" y="2796995"/>
                  </a:lnTo>
                  <a:lnTo>
                    <a:pt x="2392990" y="2797059"/>
                  </a:lnTo>
                  <a:lnTo>
                    <a:pt x="2396473" y="2797122"/>
                  </a:lnTo>
                  <a:lnTo>
                    <a:pt x="2399957" y="2797186"/>
                  </a:lnTo>
                  <a:lnTo>
                    <a:pt x="2403440" y="2797249"/>
                  </a:lnTo>
                  <a:lnTo>
                    <a:pt x="2406923" y="2797312"/>
                  </a:lnTo>
                  <a:lnTo>
                    <a:pt x="2410406" y="2797375"/>
                  </a:lnTo>
                  <a:lnTo>
                    <a:pt x="2413890" y="2797437"/>
                  </a:lnTo>
                  <a:lnTo>
                    <a:pt x="2417373" y="2797500"/>
                  </a:lnTo>
                  <a:lnTo>
                    <a:pt x="2420856" y="2797562"/>
                  </a:lnTo>
                  <a:lnTo>
                    <a:pt x="2424339" y="2797624"/>
                  </a:lnTo>
                  <a:lnTo>
                    <a:pt x="2427823" y="2797772"/>
                  </a:lnTo>
                  <a:lnTo>
                    <a:pt x="2431306" y="2797949"/>
                  </a:lnTo>
                  <a:lnTo>
                    <a:pt x="2434789" y="2798126"/>
                  </a:lnTo>
                  <a:lnTo>
                    <a:pt x="2438272" y="2798302"/>
                  </a:lnTo>
                  <a:lnTo>
                    <a:pt x="2441756" y="2798478"/>
                  </a:lnTo>
                  <a:lnTo>
                    <a:pt x="2445239" y="2798653"/>
                  </a:lnTo>
                  <a:lnTo>
                    <a:pt x="2448722" y="2798828"/>
                  </a:lnTo>
                  <a:lnTo>
                    <a:pt x="2452205" y="2799002"/>
                  </a:lnTo>
                  <a:lnTo>
                    <a:pt x="2455689" y="2799175"/>
                  </a:lnTo>
                  <a:lnTo>
                    <a:pt x="2459172" y="2799348"/>
                  </a:lnTo>
                  <a:lnTo>
                    <a:pt x="2462655" y="2799520"/>
                  </a:lnTo>
                  <a:lnTo>
                    <a:pt x="2466138" y="2799691"/>
                  </a:lnTo>
                  <a:lnTo>
                    <a:pt x="2469622" y="2799862"/>
                  </a:lnTo>
                  <a:lnTo>
                    <a:pt x="2473105" y="2800033"/>
                  </a:lnTo>
                  <a:lnTo>
                    <a:pt x="2476588" y="2800271"/>
                  </a:lnTo>
                  <a:lnTo>
                    <a:pt x="2480071" y="2800534"/>
                  </a:lnTo>
                  <a:lnTo>
                    <a:pt x="2483555" y="2800796"/>
                  </a:lnTo>
                  <a:lnTo>
                    <a:pt x="2487038" y="2801057"/>
                  </a:lnTo>
                  <a:lnTo>
                    <a:pt x="2490521" y="2801318"/>
                  </a:lnTo>
                  <a:lnTo>
                    <a:pt x="2494004" y="2801577"/>
                  </a:lnTo>
                  <a:lnTo>
                    <a:pt x="2497488" y="2801836"/>
                  </a:lnTo>
                  <a:lnTo>
                    <a:pt x="2500971" y="2802093"/>
                  </a:lnTo>
                  <a:lnTo>
                    <a:pt x="2504454" y="2802350"/>
                  </a:lnTo>
                  <a:lnTo>
                    <a:pt x="2507937" y="2802606"/>
                  </a:lnTo>
                  <a:lnTo>
                    <a:pt x="2511421" y="2802861"/>
                  </a:lnTo>
                  <a:lnTo>
                    <a:pt x="2514904" y="2803115"/>
                  </a:lnTo>
                  <a:lnTo>
                    <a:pt x="2518387" y="2803368"/>
                  </a:lnTo>
                  <a:lnTo>
                    <a:pt x="2521870" y="2803620"/>
                  </a:lnTo>
                  <a:lnTo>
                    <a:pt x="2525354" y="2803872"/>
                  </a:lnTo>
                  <a:lnTo>
                    <a:pt x="2528837" y="2804122"/>
                  </a:lnTo>
                  <a:lnTo>
                    <a:pt x="2532320" y="2804372"/>
                  </a:lnTo>
                  <a:lnTo>
                    <a:pt x="2535803" y="2804620"/>
                  </a:lnTo>
                  <a:lnTo>
                    <a:pt x="2539287" y="2804883"/>
                  </a:lnTo>
                  <a:lnTo>
                    <a:pt x="2542770" y="2805642"/>
                  </a:lnTo>
                  <a:lnTo>
                    <a:pt x="2546253" y="2806397"/>
                  </a:lnTo>
                  <a:lnTo>
                    <a:pt x="2549736" y="2807148"/>
                  </a:lnTo>
                  <a:lnTo>
                    <a:pt x="2553220" y="2807896"/>
                  </a:lnTo>
                  <a:lnTo>
                    <a:pt x="2556703" y="2808640"/>
                  </a:lnTo>
                  <a:lnTo>
                    <a:pt x="2560186" y="2809381"/>
                  </a:lnTo>
                  <a:lnTo>
                    <a:pt x="2563669" y="2810117"/>
                  </a:lnTo>
                  <a:lnTo>
                    <a:pt x="2567153" y="2810851"/>
                  </a:lnTo>
                  <a:lnTo>
                    <a:pt x="2570636" y="2811580"/>
                  </a:lnTo>
                  <a:lnTo>
                    <a:pt x="2574119" y="2812306"/>
                  </a:lnTo>
                  <a:lnTo>
                    <a:pt x="2577602" y="2813029"/>
                  </a:lnTo>
                  <a:lnTo>
                    <a:pt x="2581085" y="2813748"/>
                  </a:lnTo>
                  <a:lnTo>
                    <a:pt x="2584569" y="2814463"/>
                  </a:lnTo>
                  <a:lnTo>
                    <a:pt x="2588052" y="2815174"/>
                  </a:lnTo>
                  <a:lnTo>
                    <a:pt x="2591535" y="2815696"/>
                  </a:lnTo>
                  <a:lnTo>
                    <a:pt x="2595018" y="2816217"/>
                  </a:lnTo>
                  <a:lnTo>
                    <a:pt x="2598502" y="2816735"/>
                  </a:lnTo>
                  <a:lnTo>
                    <a:pt x="2601985" y="2817251"/>
                  </a:lnTo>
                  <a:lnTo>
                    <a:pt x="2605468" y="2817764"/>
                  </a:lnTo>
                  <a:lnTo>
                    <a:pt x="2608951" y="2818276"/>
                  </a:lnTo>
                  <a:lnTo>
                    <a:pt x="2612435" y="2818785"/>
                  </a:lnTo>
                  <a:lnTo>
                    <a:pt x="2615918" y="2819292"/>
                  </a:lnTo>
                  <a:lnTo>
                    <a:pt x="2619401" y="2819798"/>
                  </a:lnTo>
                  <a:lnTo>
                    <a:pt x="2622884" y="2820301"/>
                  </a:lnTo>
                  <a:lnTo>
                    <a:pt x="2626368" y="2820802"/>
                  </a:lnTo>
                  <a:lnTo>
                    <a:pt x="2629851" y="2821300"/>
                  </a:lnTo>
                  <a:lnTo>
                    <a:pt x="2633334" y="2821797"/>
                  </a:lnTo>
                  <a:lnTo>
                    <a:pt x="2636817" y="2822292"/>
                  </a:lnTo>
                  <a:lnTo>
                    <a:pt x="2640301" y="2822785"/>
                  </a:lnTo>
                  <a:lnTo>
                    <a:pt x="2643784" y="2823275"/>
                  </a:lnTo>
                  <a:lnTo>
                    <a:pt x="2647267" y="2823764"/>
                  </a:lnTo>
                  <a:lnTo>
                    <a:pt x="2650750" y="2824251"/>
                  </a:lnTo>
                  <a:lnTo>
                    <a:pt x="2654234" y="2824601"/>
                  </a:lnTo>
                  <a:lnTo>
                    <a:pt x="2657717" y="2824663"/>
                  </a:lnTo>
                  <a:lnTo>
                    <a:pt x="2661200" y="2824724"/>
                  </a:lnTo>
                  <a:lnTo>
                    <a:pt x="2664683" y="2824786"/>
                  </a:lnTo>
                  <a:lnTo>
                    <a:pt x="2668167" y="2824847"/>
                  </a:lnTo>
                  <a:lnTo>
                    <a:pt x="2671650" y="2824908"/>
                  </a:lnTo>
                  <a:lnTo>
                    <a:pt x="2675133" y="2824969"/>
                  </a:lnTo>
                  <a:lnTo>
                    <a:pt x="2678616" y="2825030"/>
                  </a:lnTo>
                  <a:lnTo>
                    <a:pt x="2682100" y="2825090"/>
                  </a:lnTo>
                  <a:lnTo>
                    <a:pt x="2685583" y="2825150"/>
                  </a:lnTo>
                  <a:lnTo>
                    <a:pt x="2689066" y="2825211"/>
                  </a:lnTo>
                  <a:lnTo>
                    <a:pt x="2692549" y="2825271"/>
                  </a:lnTo>
                  <a:lnTo>
                    <a:pt x="2696033" y="2825330"/>
                  </a:lnTo>
                  <a:lnTo>
                    <a:pt x="2699516" y="2825390"/>
                  </a:lnTo>
                  <a:lnTo>
                    <a:pt x="2702999" y="2825450"/>
                  </a:lnTo>
                  <a:lnTo>
                    <a:pt x="2706482" y="2825509"/>
                  </a:lnTo>
                  <a:lnTo>
                    <a:pt x="2709966" y="2825568"/>
                  </a:lnTo>
                  <a:lnTo>
                    <a:pt x="2713449" y="2825627"/>
                  </a:lnTo>
                  <a:lnTo>
                    <a:pt x="2716932" y="2825686"/>
                  </a:lnTo>
                  <a:lnTo>
                    <a:pt x="2720415" y="2825745"/>
                  </a:lnTo>
                  <a:lnTo>
                    <a:pt x="2723899" y="2825803"/>
                  </a:lnTo>
                  <a:lnTo>
                    <a:pt x="2727382" y="2825862"/>
                  </a:lnTo>
                  <a:lnTo>
                    <a:pt x="2730865" y="2825920"/>
                  </a:lnTo>
                  <a:lnTo>
                    <a:pt x="2734348" y="2825978"/>
                  </a:lnTo>
                  <a:lnTo>
                    <a:pt x="2737832" y="2826036"/>
                  </a:lnTo>
                  <a:lnTo>
                    <a:pt x="2741315" y="2826094"/>
                  </a:lnTo>
                  <a:lnTo>
                    <a:pt x="2744798" y="2826151"/>
                  </a:lnTo>
                  <a:lnTo>
                    <a:pt x="2748281" y="2826209"/>
                  </a:lnTo>
                  <a:lnTo>
                    <a:pt x="2751765" y="2826354"/>
                  </a:lnTo>
                  <a:lnTo>
                    <a:pt x="2755248" y="2826724"/>
                  </a:lnTo>
                  <a:lnTo>
                    <a:pt x="2758731" y="2827093"/>
                  </a:lnTo>
                  <a:lnTo>
                    <a:pt x="2762214" y="2827460"/>
                  </a:lnTo>
                  <a:lnTo>
                    <a:pt x="2765698" y="2827826"/>
                  </a:lnTo>
                  <a:lnTo>
                    <a:pt x="2769181" y="2828191"/>
                  </a:lnTo>
                  <a:lnTo>
                    <a:pt x="2772664" y="2828554"/>
                  </a:lnTo>
                  <a:lnTo>
                    <a:pt x="2776147" y="2828916"/>
                  </a:lnTo>
                  <a:lnTo>
                    <a:pt x="2779631" y="2829277"/>
                  </a:lnTo>
                  <a:lnTo>
                    <a:pt x="2783114" y="2829636"/>
                  </a:lnTo>
                  <a:lnTo>
                    <a:pt x="2786597" y="2829995"/>
                  </a:lnTo>
                  <a:lnTo>
                    <a:pt x="2790080" y="2830351"/>
                  </a:lnTo>
                  <a:lnTo>
                    <a:pt x="2793564" y="2830707"/>
                  </a:lnTo>
                  <a:lnTo>
                    <a:pt x="2797047" y="2831061"/>
                  </a:lnTo>
                  <a:lnTo>
                    <a:pt x="2800530" y="2846443"/>
                  </a:lnTo>
                  <a:lnTo>
                    <a:pt x="2804013" y="2851113"/>
                  </a:lnTo>
                  <a:lnTo>
                    <a:pt x="2807497" y="2855704"/>
                  </a:lnTo>
                  <a:lnTo>
                    <a:pt x="2810980" y="2860217"/>
                  </a:lnTo>
                  <a:lnTo>
                    <a:pt x="2814463" y="2864655"/>
                  </a:lnTo>
                  <a:lnTo>
                    <a:pt x="2817946" y="2867439"/>
                  </a:lnTo>
                  <a:lnTo>
                    <a:pt x="2821430" y="2869094"/>
                  </a:lnTo>
                  <a:lnTo>
                    <a:pt x="2824913" y="2870735"/>
                  </a:lnTo>
                  <a:lnTo>
                    <a:pt x="2828396" y="2872364"/>
                  </a:lnTo>
                  <a:lnTo>
                    <a:pt x="2831879" y="2873980"/>
                  </a:lnTo>
                  <a:lnTo>
                    <a:pt x="2835363" y="2876180"/>
                  </a:lnTo>
                  <a:lnTo>
                    <a:pt x="2838846" y="2878413"/>
                  </a:lnTo>
                  <a:lnTo>
                    <a:pt x="2842329" y="2880624"/>
                  </a:lnTo>
                  <a:lnTo>
                    <a:pt x="2845812" y="2882813"/>
                  </a:lnTo>
                  <a:lnTo>
                    <a:pt x="2849296" y="2892129"/>
                  </a:lnTo>
                  <a:lnTo>
                    <a:pt x="2852779" y="2892632"/>
                  </a:lnTo>
                  <a:lnTo>
                    <a:pt x="2856262" y="2893132"/>
                  </a:lnTo>
                  <a:lnTo>
                    <a:pt x="2859745" y="2893631"/>
                  </a:lnTo>
                  <a:lnTo>
                    <a:pt x="2863229" y="2894127"/>
                  </a:lnTo>
                  <a:lnTo>
                    <a:pt x="2866712" y="2894622"/>
                  </a:lnTo>
                  <a:lnTo>
                    <a:pt x="2870195" y="2895114"/>
                  </a:lnTo>
                  <a:lnTo>
                    <a:pt x="2873678" y="2895605"/>
                  </a:lnTo>
                  <a:lnTo>
                    <a:pt x="2877161" y="2896093"/>
                  </a:lnTo>
                  <a:lnTo>
                    <a:pt x="2880645" y="2896579"/>
                  </a:lnTo>
                  <a:lnTo>
                    <a:pt x="2884128" y="2897064"/>
                  </a:lnTo>
                  <a:lnTo>
                    <a:pt x="2887611" y="2897546"/>
                  </a:lnTo>
                  <a:lnTo>
                    <a:pt x="2891094" y="2898027"/>
                  </a:lnTo>
                  <a:lnTo>
                    <a:pt x="2894578" y="2898505"/>
                  </a:lnTo>
                  <a:lnTo>
                    <a:pt x="2898061" y="2899642"/>
                  </a:lnTo>
                  <a:lnTo>
                    <a:pt x="2901544" y="2903030"/>
                  </a:lnTo>
                  <a:lnTo>
                    <a:pt x="2905027" y="2906371"/>
                  </a:lnTo>
                  <a:lnTo>
                    <a:pt x="2908511" y="2909665"/>
                  </a:lnTo>
                  <a:lnTo>
                    <a:pt x="2911994" y="2912915"/>
                  </a:lnTo>
                  <a:lnTo>
                    <a:pt x="2915477" y="2914366"/>
                  </a:lnTo>
                  <a:lnTo>
                    <a:pt x="2918960" y="2914380"/>
                  </a:lnTo>
                  <a:lnTo>
                    <a:pt x="2922444" y="2914394"/>
                  </a:lnTo>
                  <a:lnTo>
                    <a:pt x="2925927" y="2914408"/>
                  </a:lnTo>
                  <a:lnTo>
                    <a:pt x="2929410" y="2914422"/>
                  </a:lnTo>
                  <a:lnTo>
                    <a:pt x="2932893" y="2914436"/>
                  </a:lnTo>
                  <a:lnTo>
                    <a:pt x="2936377" y="2914450"/>
                  </a:lnTo>
                  <a:lnTo>
                    <a:pt x="2939860" y="2914464"/>
                  </a:lnTo>
                  <a:lnTo>
                    <a:pt x="2943343" y="2914478"/>
                  </a:lnTo>
                  <a:lnTo>
                    <a:pt x="2946826" y="2914492"/>
                  </a:lnTo>
                  <a:lnTo>
                    <a:pt x="2950310" y="2914506"/>
                  </a:lnTo>
                  <a:lnTo>
                    <a:pt x="2953793" y="2914519"/>
                  </a:lnTo>
                  <a:lnTo>
                    <a:pt x="2957276" y="2914533"/>
                  </a:lnTo>
                  <a:lnTo>
                    <a:pt x="2960759" y="2914547"/>
                  </a:lnTo>
                  <a:lnTo>
                    <a:pt x="2964243" y="2914560"/>
                  </a:lnTo>
                  <a:lnTo>
                    <a:pt x="2967726" y="2914574"/>
                  </a:lnTo>
                  <a:lnTo>
                    <a:pt x="2971209" y="2914588"/>
                  </a:lnTo>
                  <a:lnTo>
                    <a:pt x="2974692" y="2914601"/>
                  </a:lnTo>
                  <a:lnTo>
                    <a:pt x="2978176" y="2914615"/>
                  </a:lnTo>
                  <a:lnTo>
                    <a:pt x="2981659" y="2915350"/>
                  </a:lnTo>
                  <a:lnTo>
                    <a:pt x="2985142" y="2916198"/>
                  </a:lnTo>
                  <a:lnTo>
                    <a:pt x="2988625" y="2917042"/>
                  </a:lnTo>
                  <a:lnTo>
                    <a:pt x="2992109" y="2917882"/>
                  </a:lnTo>
                  <a:lnTo>
                    <a:pt x="2995592" y="2918717"/>
                  </a:lnTo>
                  <a:lnTo>
                    <a:pt x="2999075" y="2919548"/>
                  </a:lnTo>
                  <a:lnTo>
                    <a:pt x="3002558" y="2920375"/>
                  </a:lnTo>
                  <a:lnTo>
                    <a:pt x="3006042" y="2921197"/>
                  </a:lnTo>
                  <a:lnTo>
                    <a:pt x="3009525" y="2922014"/>
                  </a:lnTo>
                  <a:lnTo>
                    <a:pt x="3013008" y="2923096"/>
                  </a:lnTo>
                  <a:lnTo>
                    <a:pt x="3016491" y="2924422"/>
                  </a:lnTo>
                  <a:lnTo>
                    <a:pt x="3019975" y="2925739"/>
                  </a:lnTo>
                  <a:lnTo>
                    <a:pt x="3023458" y="2927047"/>
                  </a:lnTo>
                  <a:lnTo>
                    <a:pt x="3026941" y="2928346"/>
                  </a:lnTo>
                  <a:lnTo>
                    <a:pt x="3030424" y="2928997"/>
                  </a:lnTo>
                  <a:lnTo>
                    <a:pt x="3033908" y="2929524"/>
                  </a:lnTo>
                  <a:lnTo>
                    <a:pt x="3037391" y="2930050"/>
                  </a:lnTo>
                  <a:lnTo>
                    <a:pt x="3040874" y="2930573"/>
                  </a:lnTo>
                  <a:lnTo>
                    <a:pt x="3044357" y="2931094"/>
                  </a:lnTo>
                  <a:lnTo>
                    <a:pt x="3047841" y="2931613"/>
                  </a:lnTo>
                  <a:lnTo>
                    <a:pt x="3051324" y="2932129"/>
                  </a:lnTo>
                  <a:lnTo>
                    <a:pt x="3054807" y="2932644"/>
                  </a:lnTo>
                  <a:lnTo>
                    <a:pt x="3058290" y="2933156"/>
                  </a:lnTo>
                  <a:lnTo>
                    <a:pt x="3061774" y="2934228"/>
                  </a:lnTo>
                  <a:lnTo>
                    <a:pt x="3065257" y="2935861"/>
                  </a:lnTo>
                  <a:lnTo>
                    <a:pt x="3068740" y="2937480"/>
                  </a:lnTo>
                  <a:lnTo>
                    <a:pt x="3072223" y="2939087"/>
                  </a:lnTo>
                  <a:lnTo>
                    <a:pt x="3075707" y="2940680"/>
                  </a:lnTo>
                  <a:lnTo>
                    <a:pt x="3079190" y="2949074"/>
                  </a:lnTo>
                  <a:lnTo>
                    <a:pt x="3082673" y="2949303"/>
                  </a:lnTo>
                  <a:lnTo>
                    <a:pt x="3086156" y="2949532"/>
                  </a:lnTo>
                  <a:lnTo>
                    <a:pt x="3089640" y="2949760"/>
                  </a:lnTo>
                  <a:lnTo>
                    <a:pt x="3093123" y="2949987"/>
                  </a:lnTo>
                  <a:lnTo>
                    <a:pt x="3096606" y="2950214"/>
                  </a:lnTo>
                  <a:lnTo>
                    <a:pt x="3100089" y="2950440"/>
                  </a:lnTo>
                  <a:lnTo>
                    <a:pt x="3103573" y="2950665"/>
                  </a:lnTo>
                  <a:lnTo>
                    <a:pt x="3107056" y="2950889"/>
                  </a:lnTo>
                  <a:lnTo>
                    <a:pt x="3110539" y="2951373"/>
                  </a:lnTo>
                  <a:lnTo>
                    <a:pt x="3114022" y="2952140"/>
                  </a:lnTo>
                  <a:lnTo>
                    <a:pt x="3117506" y="2952902"/>
                  </a:lnTo>
                  <a:lnTo>
                    <a:pt x="3120989" y="2953661"/>
                  </a:lnTo>
                  <a:lnTo>
                    <a:pt x="3124472" y="2954416"/>
                  </a:lnTo>
                  <a:lnTo>
                    <a:pt x="3127955" y="2954665"/>
                  </a:lnTo>
                  <a:lnTo>
                    <a:pt x="3131439" y="2954791"/>
                  </a:lnTo>
                  <a:lnTo>
                    <a:pt x="3134922" y="2954917"/>
                  </a:lnTo>
                  <a:lnTo>
                    <a:pt x="3138405" y="2955042"/>
                  </a:lnTo>
                  <a:lnTo>
                    <a:pt x="3141888" y="2955166"/>
                  </a:lnTo>
                  <a:lnTo>
                    <a:pt x="3145372" y="2955291"/>
                  </a:lnTo>
                  <a:lnTo>
                    <a:pt x="3148855" y="2955415"/>
                  </a:lnTo>
                  <a:lnTo>
                    <a:pt x="3152338" y="2955539"/>
                  </a:lnTo>
                  <a:lnTo>
                    <a:pt x="3155821" y="2955662"/>
                  </a:lnTo>
                  <a:lnTo>
                    <a:pt x="3159304" y="2955805"/>
                  </a:lnTo>
                  <a:lnTo>
                    <a:pt x="3162788" y="2955972"/>
                  </a:lnTo>
                  <a:lnTo>
                    <a:pt x="3166271" y="2956138"/>
                  </a:lnTo>
                  <a:lnTo>
                    <a:pt x="3169754" y="2956304"/>
                  </a:lnTo>
                  <a:lnTo>
                    <a:pt x="3173237" y="2956469"/>
                  </a:lnTo>
                  <a:lnTo>
                    <a:pt x="3176721" y="2956634"/>
                  </a:lnTo>
                  <a:lnTo>
                    <a:pt x="3180204" y="2956799"/>
                  </a:lnTo>
                  <a:lnTo>
                    <a:pt x="3183687" y="2956963"/>
                  </a:lnTo>
                  <a:lnTo>
                    <a:pt x="3187170" y="2957126"/>
                  </a:lnTo>
                  <a:lnTo>
                    <a:pt x="3190654" y="2957238"/>
                  </a:lnTo>
                  <a:lnTo>
                    <a:pt x="3194137" y="2956949"/>
                  </a:lnTo>
                  <a:lnTo>
                    <a:pt x="3197620" y="2956660"/>
                  </a:lnTo>
                  <a:lnTo>
                    <a:pt x="3201103" y="2956372"/>
                  </a:lnTo>
                  <a:lnTo>
                    <a:pt x="3204587" y="2956084"/>
                  </a:lnTo>
                  <a:lnTo>
                    <a:pt x="3208070" y="2955796"/>
                  </a:lnTo>
                  <a:lnTo>
                    <a:pt x="3211553" y="2955508"/>
                  </a:lnTo>
                  <a:lnTo>
                    <a:pt x="3215036" y="2955221"/>
                  </a:lnTo>
                  <a:lnTo>
                    <a:pt x="3218520" y="2954934"/>
                  </a:lnTo>
                  <a:lnTo>
                    <a:pt x="3222003" y="2954647"/>
                  </a:lnTo>
                  <a:lnTo>
                    <a:pt x="3225486" y="2954361"/>
                  </a:lnTo>
                  <a:lnTo>
                    <a:pt x="3228969" y="2954075"/>
                  </a:lnTo>
                  <a:lnTo>
                    <a:pt x="3232453" y="2953789"/>
                  </a:lnTo>
                  <a:lnTo>
                    <a:pt x="3235936" y="2953504"/>
                  </a:lnTo>
                  <a:lnTo>
                    <a:pt x="3239419" y="2953218"/>
                  </a:lnTo>
                  <a:lnTo>
                    <a:pt x="3242902" y="2952934"/>
                  </a:lnTo>
                  <a:lnTo>
                    <a:pt x="3246386" y="2952649"/>
                  </a:lnTo>
                  <a:lnTo>
                    <a:pt x="3249869" y="2952365"/>
                  </a:lnTo>
                  <a:lnTo>
                    <a:pt x="3253352" y="2952081"/>
                  </a:lnTo>
                  <a:lnTo>
                    <a:pt x="3256835" y="2951797"/>
                  </a:lnTo>
                  <a:lnTo>
                    <a:pt x="3260319" y="2951514"/>
                  </a:lnTo>
                  <a:lnTo>
                    <a:pt x="3263802" y="2951231"/>
                  </a:lnTo>
                  <a:lnTo>
                    <a:pt x="3267285" y="2950948"/>
                  </a:lnTo>
                  <a:lnTo>
                    <a:pt x="3270768" y="2950666"/>
                  </a:lnTo>
                  <a:lnTo>
                    <a:pt x="3274252" y="2950384"/>
                  </a:lnTo>
                  <a:lnTo>
                    <a:pt x="3277735" y="2950102"/>
                  </a:lnTo>
                  <a:lnTo>
                    <a:pt x="3281218" y="2949821"/>
                  </a:lnTo>
                  <a:lnTo>
                    <a:pt x="3284701" y="2949539"/>
                  </a:lnTo>
                  <a:lnTo>
                    <a:pt x="3288185" y="2949259"/>
                  </a:lnTo>
                  <a:lnTo>
                    <a:pt x="3291668" y="2948978"/>
                  </a:lnTo>
                  <a:lnTo>
                    <a:pt x="3295151" y="2948698"/>
                  </a:lnTo>
                  <a:lnTo>
                    <a:pt x="3298634" y="2948418"/>
                  </a:lnTo>
                  <a:lnTo>
                    <a:pt x="3302118" y="2948138"/>
                  </a:lnTo>
                  <a:lnTo>
                    <a:pt x="3305601" y="2956238"/>
                  </a:lnTo>
                  <a:lnTo>
                    <a:pt x="3309084" y="2956941"/>
                  </a:lnTo>
                  <a:lnTo>
                    <a:pt x="3312567" y="2957641"/>
                  </a:lnTo>
                  <a:lnTo>
                    <a:pt x="3316051" y="2958337"/>
                  </a:lnTo>
                  <a:lnTo>
                    <a:pt x="3319534" y="2959031"/>
                  </a:lnTo>
                  <a:lnTo>
                    <a:pt x="3323017" y="2959119"/>
                  </a:lnTo>
                  <a:lnTo>
                    <a:pt x="3326500" y="2958983"/>
                  </a:lnTo>
                  <a:lnTo>
                    <a:pt x="3329984" y="2958847"/>
                  </a:lnTo>
                  <a:lnTo>
                    <a:pt x="3333467" y="2958712"/>
                  </a:lnTo>
                  <a:lnTo>
                    <a:pt x="3336950" y="2958576"/>
                  </a:lnTo>
                  <a:lnTo>
                    <a:pt x="3340433" y="2958441"/>
                  </a:lnTo>
                  <a:lnTo>
                    <a:pt x="3343917" y="2958306"/>
                  </a:lnTo>
                  <a:lnTo>
                    <a:pt x="3347400" y="2958172"/>
                  </a:lnTo>
                  <a:lnTo>
                    <a:pt x="3350883" y="2958037"/>
                  </a:lnTo>
                  <a:lnTo>
                    <a:pt x="3354366" y="2957998"/>
                  </a:lnTo>
                  <a:lnTo>
                    <a:pt x="3357850" y="2958110"/>
                  </a:lnTo>
                  <a:lnTo>
                    <a:pt x="3361333" y="2958222"/>
                  </a:lnTo>
                  <a:lnTo>
                    <a:pt x="3364816" y="2958334"/>
                  </a:lnTo>
                  <a:lnTo>
                    <a:pt x="3368299" y="2958446"/>
                  </a:lnTo>
                  <a:lnTo>
                    <a:pt x="3371783" y="2958557"/>
                  </a:lnTo>
                  <a:lnTo>
                    <a:pt x="3375266" y="2958668"/>
                  </a:lnTo>
                  <a:lnTo>
                    <a:pt x="3378749" y="2958779"/>
                  </a:lnTo>
                  <a:lnTo>
                    <a:pt x="3382232" y="2958889"/>
                  </a:lnTo>
                  <a:lnTo>
                    <a:pt x="3385716" y="2959014"/>
                  </a:lnTo>
                  <a:lnTo>
                    <a:pt x="3389199" y="2959529"/>
                  </a:lnTo>
                  <a:lnTo>
                    <a:pt x="3392682" y="2960042"/>
                  </a:lnTo>
                  <a:lnTo>
                    <a:pt x="3396165" y="2960553"/>
                  </a:lnTo>
                  <a:lnTo>
                    <a:pt x="3399649" y="2961061"/>
                  </a:lnTo>
                  <a:lnTo>
                    <a:pt x="3403132" y="2961393"/>
                  </a:lnTo>
                  <a:lnTo>
                    <a:pt x="3406615" y="2961419"/>
                  </a:lnTo>
                  <a:lnTo>
                    <a:pt x="3410098" y="2961445"/>
                  </a:lnTo>
                  <a:lnTo>
                    <a:pt x="3413582" y="2961471"/>
                  </a:lnTo>
                  <a:lnTo>
                    <a:pt x="3417065" y="2961497"/>
                  </a:lnTo>
                  <a:lnTo>
                    <a:pt x="3420548" y="2961743"/>
                  </a:lnTo>
                  <a:lnTo>
                    <a:pt x="3424031" y="2962086"/>
                  </a:lnTo>
                  <a:lnTo>
                    <a:pt x="3427515" y="2962427"/>
                  </a:lnTo>
                  <a:lnTo>
                    <a:pt x="3430998" y="2962768"/>
                  </a:lnTo>
                  <a:lnTo>
                    <a:pt x="3434481" y="2963837"/>
                  </a:lnTo>
                  <a:lnTo>
                    <a:pt x="3437964" y="2963860"/>
                  </a:lnTo>
                  <a:lnTo>
                    <a:pt x="3441447" y="2963883"/>
                  </a:lnTo>
                  <a:lnTo>
                    <a:pt x="3444931" y="2963906"/>
                  </a:lnTo>
                  <a:lnTo>
                    <a:pt x="3448414" y="2963929"/>
                  </a:lnTo>
                  <a:lnTo>
                    <a:pt x="3451897" y="2964141"/>
                  </a:lnTo>
                  <a:lnTo>
                    <a:pt x="3455380" y="2964709"/>
                  </a:lnTo>
                  <a:lnTo>
                    <a:pt x="3458864" y="2965274"/>
                  </a:lnTo>
                  <a:lnTo>
                    <a:pt x="3462347" y="2965837"/>
                  </a:lnTo>
                  <a:lnTo>
                    <a:pt x="3465830" y="2966398"/>
                  </a:lnTo>
                  <a:lnTo>
                    <a:pt x="3469313" y="2975626"/>
                  </a:lnTo>
                  <a:lnTo>
                    <a:pt x="3472797" y="2975414"/>
                  </a:lnTo>
                  <a:lnTo>
                    <a:pt x="3476280" y="2975202"/>
                  </a:lnTo>
                  <a:lnTo>
                    <a:pt x="3479763" y="2974990"/>
                  </a:lnTo>
                  <a:lnTo>
                    <a:pt x="3483246" y="2974778"/>
                  </a:lnTo>
                  <a:lnTo>
                    <a:pt x="3483246" y="2975125"/>
                  </a:lnTo>
                  <a:lnTo>
                    <a:pt x="3483246" y="2975471"/>
                  </a:lnTo>
                  <a:lnTo>
                    <a:pt x="3483246" y="2975816"/>
                  </a:lnTo>
                  <a:lnTo>
                    <a:pt x="3483246" y="2976162"/>
                  </a:lnTo>
                  <a:lnTo>
                    <a:pt x="3483246" y="2976506"/>
                  </a:lnTo>
                  <a:lnTo>
                    <a:pt x="3483246" y="2976851"/>
                  </a:lnTo>
                  <a:lnTo>
                    <a:pt x="3483246" y="2977194"/>
                  </a:lnTo>
                  <a:lnTo>
                    <a:pt x="3483246" y="2977538"/>
                  </a:lnTo>
                  <a:lnTo>
                    <a:pt x="3483246" y="2977880"/>
                  </a:lnTo>
                  <a:lnTo>
                    <a:pt x="3483246" y="2978223"/>
                  </a:lnTo>
                  <a:lnTo>
                    <a:pt x="3483246" y="2978565"/>
                  </a:lnTo>
                  <a:lnTo>
                    <a:pt x="3483246" y="2978906"/>
                  </a:lnTo>
                  <a:lnTo>
                    <a:pt x="3483246" y="2979247"/>
                  </a:lnTo>
                  <a:lnTo>
                    <a:pt x="3483246" y="2979588"/>
                  </a:lnTo>
                  <a:lnTo>
                    <a:pt x="3483246" y="2979928"/>
                  </a:lnTo>
                  <a:lnTo>
                    <a:pt x="3483246" y="2980267"/>
                  </a:lnTo>
                  <a:lnTo>
                    <a:pt x="3483246" y="2980607"/>
                  </a:lnTo>
                  <a:lnTo>
                    <a:pt x="3483246" y="2980945"/>
                  </a:lnTo>
                  <a:lnTo>
                    <a:pt x="3483246" y="2981284"/>
                  </a:lnTo>
                  <a:lnTo>
                    <a:pt x="3483246" y="2981621"/>
                  </a:lnTo>
                  <a:lnTo>
                    <a:pt x="3483246" y="2981959"/>
                  </a:lnTo>
                  <a:lnTo>
                    <a:pt x="3483246" y="2982296"/>
                  </a:lnTo>
                  <a:lnTo>
                    <a:pt x="3483246" y="2982632"/>
                  </a:lnTo>
                  <a:lnTo>
                    <a:pt x="3483246" y="2982968"/>
                  </a:lnTo>
                  <a:lnTo>
                    <a:pt x="3483246" y="2983304"/>
                  </a:lnTo>
                  <a:lnTo>
                    <a:pt x="3483246" y="2983639"/>
                  </a:lnTo>
                  <a:lnTo>
                    <a:pt x="3483246" y="2983973"/>
                  </a:lnTo>
                  <a:lnTo>
                    <a:pt x="3483246" y="2984307"/>
                  </a:lnTo>
                  <a:lnTo>
                    <a:pt x="3483246" y="2984641"/>
                  </a:lnTo>
                  <a:lnTo>
                    <a:pt x="3483246" y="2984975"/>
                  </a:lnTo>
                  <a:lnTo>
                    <a:pt x="3483246" y="2985307"/>
                  </a:lnTo>
                  <a:lnTo>
                    <a:pt x="3483246" y="2985640"/>
                  </a:lnTo>
                  <a:lnTo>
                    <a:pt x="3483246" y="2985972"/>
                  </a:lnTo>
                  <a:lnTo>
                    <a:pt x="3483246" y="2986303"/>
                  </a:lnTo>
                  <a:lnTo>
                    <a:pt x="3483246" y="2986634"/>
                  </a:lnTo>
                  <a:lnTo>
                    <a:pt x="3483246" y="2986965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479013"/>
              <a:ext cx="3483246" cy="1073054"/>
            </a:xfrm>
            <a:custGeom>
              <a:avLst/>
              <a:gdLst/>
              <a:ahLst/>
              <a:cxnLst/>
              <a:rect l="0" t="0" r="0" b="0"/>
              <a:pathLst>
                <a:path w="3483246" h="1073054">
                  <a:moveTo>
                    <a:pt x="0" y="1073054"/>
                  </a:moveTo>
                  <a:lnTo>
                    <a:pt x="3483" y="736371"/>
                  </a:lnTo>
                  <a:lnTo>
                    <a:pt x="6966" y="459038"/>
                  </a:lnTo>
                  <a:lnTo>
                    <a:pt x="10449" y="226632"/>
                  </a:lnTo>
                  <a:lnTo>
                    <a:pt x="13932" y="29055"/>
                  </a:lnTo>
                  <a:lnTo>
                    <a:pt x="17416" y="347942"/>
                  </a:lnTo>
                  <a:lnTo>
                    <a:pt x="20899" y="269805"/>
                  </a:lnTo>
                  <a:lnTo>
                    <a:pt x="24382" y="202823"/>
                  </a:lnTo>
                  <a:lnTo>
                    <a:pt x="27865" y="144766"/>
                  </a:lnTo>
                  <a:lnTo>
                    <a:pt x="31349" y="93962"/>
                  </a:lnTo>
                  <a:lnTo>
                    <a:pt x="34832" y="580706"/>
                  </a:lnTo>
                  <a:lnTo>
                    <a:pt x="38315" y="539019"/>
                  </a:lnTo>
                  <a:lnTo>
                    <a:pt x="41798" y="498479"/>
                  </a:lnTo>
                  <a:lnTo>
                    <a:pt x="45282" y="459038"/>
                  </a:lnTo>
                  <a:lnTo>
                    <a:pt x="48765" y="420652"/>
                  </a:lnTo>
                  <a:lnTo>
                    <a:pt x="52248" y="423360"/>
                  </a:lnTo>
                  <a:lnTo>
                    <a:pt x="55731" y="388559"/>
                  </a:lnTo>
                  <a:lnTo>
                    <a:pt x="59215" y="354602"/>
                  </a:lnTo>
                  <a:lnTo>
                    <a:pt x="62698" y="321459"/>
                  </a:lnTo>
                  <a:lnTo>
                    <a:pt x="66181" y="459038"/>
                  </a:lnTo>
                  <a:lnTo>
                    <a:pt x="69664" y="432663"/>
                  </a:lnTo>
                  <a:lnTo>
                    <a:pt x="73148" y="406768"/>
                  </a:lnTo>
                  <a:lnTo>
                    <a:pt x="76631" y="381341"/>
                  </a:lnTo>
                  <a:lnTo>
                    <a:pt x="80114" y="356368"/>
                  </a:lnTo>
                  <a:lnTo>
                    <a:pt x="83597" y="388559"/>
                  </a:lnTo>
                  <a:lnTo>
                    <a:pt x="87081" y="365829"/>
                  </a:lnTo>
                  <a:lnTo>
                    <a:pt x="90564" y="343465"/>
                  </a:lnTo>
                  <a:lnTo>
                    <a:pt x="94047" y="321459"/>
                  </a:lnTo>
                  <a:lnTo>
                    <a:pt x="97530" y="299802"/>
                  </a:lnTo>
                  <a:lnTo>
                    <a:pt x="101014" y="306655"/>
                  </a:lnTo>
                  <a:lnTo>
                    <a:pt x="104497" y="286198"/>
                  </a:lnTo>
                  <a:lnTo>
                    <a:pt x="107980" y="266046"/>
                  </a:lnTo>
                  <a:lnTo>
                    <a:pt x="111463" y="246193"/>
                  </a:lnTo>
                  <a:lnTo>
                    <a:pt x="114947" y="305831"/>
                  </a:lnTo>
                  <a:lnTo>
                    <a:pt x="118430" y="287823"/>
                  </a:lnTo>
                  <a:lnTo>
                    <a:pt x="121913" y="270052"/>
                  </a:lnTo>
                  <a:lnTo>
                    <a:pt x="125396" y="252514"/>
                  </a:lnTo>
                  <a:lnTo>
                    <a:pt x="128880" y="235203"/>
                  </a:lnTo>
                  <a:lnTo>
                    <a:pt x="132363" y="218117"/>
                  </a:lnTo>
                  <a:lnTo>
                    <a:pt x="135846" y="201249"/>
                  </a:lnTo>
                  <a:lnTo>
                    <a:pt x="139329" y="184597"/>
                  </a:lnTo>
                  <a:lnTo>
                    <a:pt x="142813" y="168156"/>
                  </a:lnTo>
                  <a:lnTo>
                    <a:pt x="146296" y="151922"/>
                  </a:lnTo>
                  <a:lnTo>
                    <a:pt x="149779" y="162513"/>
                  </a:lnTo>
                  <a:lnTo>
                    <a:pt x="153262" y="146968"/>
                  </a:lnTo>
                  <a:lnTo>
                    <a:pt x="156746" y="131609"/>
                  </a:lnTo>
                  <a:lnTo>
                    <a:pt x="160229" y="116434"/>
                  </a:lnTo>
                  <a:lnTo>
                    <a:pt x="163712" y="101438"/>
                  </a:lnTo>
                  <a:lnTo>
                    <a:pt x="167195" y="86620"/>
                  </a:lnTo>
                  <a:lnTo>
                    <a:pt x="170679" y="71976"/>
                  </a:lnTo>
                  <a:lnTo>
                    <a:pt x="174162" y="57502"/>
                  </a:lnTo>
                  <a:lnTo>
                    <a:pt x="177645" y="43196"/>
                  </a:lnTo>
                  <a:lnTo>
                    <a:pt x="181128" y="59838"/>
                  </a:lnTo>
                  <a:lnTo>
                    <a:pt x="184612" y="51779"/>
                  </a:lnTo>
                  <a:lnTo>
                    <a:pt x="188095" y="43896"/>
                  </a:lnTo>
                  <a:lnTo>
                    <a:pt x="191578" y="36184"/>
                  </a:lnTo>
                  <a:lnTo>
                    <a:pt x="195061" y="28637"/>
                  </a:lnTo>
                  <a:lnTo>
                    <a:pt x="198545" y="21250"/>
                  </a:lnTo>
                  <a:lnTo>
                    <a:pt x="202028" y="14018"/>
                  </a:lnTo>
                  <a:lnTo>
                    <a:pt x="205511" y="6936"/>
                  </a:lnTo>
                  <a:lnTo>
                    <a:pt x="208994" y="0"/>
                  </a:lnTo>
                  <a:lnTo>
                    <a:pt x="212478" y="129999"/>
                  </a:lnTo>
                  <a:lnTo>
                    <a:pt x="215961" y="131259"/>
                  </a:lnTo>
                  <a:lnTo>
                    <a:pt x="219444" y="132476"/>
                  </a:lnTo>
                  <a:lnTo>
                    <a:pt x="222927" y="133652"/>
                  </a:lnTo>
                  <a:lnTo>
                    <a:pt x="226411" y="134789"/>
                  </a:lnTo>
                  <a:lnTo>
                    <a:pt x="229894" y="166156"/>
                  </a:lnTo>
                  <a:lnTo>
                    <a:pt x="233377" y="159622"/>
                  </a:lnTo>
                  <a:lnTo>
                    <a:pt x="236860" y="153189"/>
                  </a:lnTo>
                  <a:lnTo>
                    <a:pt x="240344" y="146856"/>
                  </a:lnTo>
                  <a:lnTo>
                    <a:pt x="243827" y="140619"/>
                  </a:lnTo>
                  <a:lnTo>
                    <a:pt x="247310" y="134477"/>
                  </a:lnTo>
                  <a:lnTo>
                    <a:pt x="250793" y="128428"/>
                  </a:lnTo>
                  <a:lnTo>
                    <a:pt x="254277" y="122469"/>
                  </a:lnTo>
                  <a:lnTo>
                    <a:pt x="257760" y="116598"/>
                  </a:lnTo>
                  <a:lnTo>
                    <a:pt x="261243" y="109985"/>
                  </a:lnTo>
                  <a:lnTo>
                    <a:pt x="264726" y="100729"/>
                  </a:lnTo>
                  <a:lnTo>
                    <a:pt x="268210" y="91540"/>
                  </a:lnTo>
                  <a:lnTo>
                    <a:pt x="271693" y="82418"/>
                  </a:lnTo>
                  <a:lnTo>
                    <a:pt x="275176" y="73363"/>
                  </a:lnTo>
                  <a:lnTo>
                    <a:pt x="278659" y="113086"/>
                  </a:lnTo>
                  <a:lnTo>
                    <a:pt x="282143" y="104423"/>
                  </a:lnTo>
                  <a:lnTo>
                    <a:pt x="285626" y="95820"/>
                  </a:lnTo>
                  <a:lnTo>
                    <a:pt x="289109" y="87275"/>
                  </a:lnTo>
                  <a:lnTo>
                    <a:pt x="292592" y="78788"/>
                  </a:lnTo>
                  <a:lnTo>
                    <a:pt x="296075" y="71864"/>
                  </a:lnTo>
                  <a:lnTo>
                    <a:pt x="299559" y="65198"/>
                  </a:lnTo>
                  <a:lnTo>
                    <a:pt x="303042" y="58598"/>
                  </a:lnTo>
                  <a:lnTo>
                    <a:pt x="306525" y="52064"/>
                  </a:lnTo>
                  <a:lnTo>
                    <a:pt x="310008" y="45596"/>
                  </a:lnTo>
                  <a:lnTo>
                    <a:pt x="313492" y="39191"/>
                  </a:lnTo>
                  <a:lnTo>
                    <a:pt x="316975" y="32849"/>
                  </a:lnTo>
                  <a:lnTo>
                    <a:pt x="320458" y="26570"/>
                  </a:lnTo>
                  <a:lnTo>
                    <a:pt x="323941" y="20352"/>
                  </a:lnTo>
                  <a:lnTo>
                    <a:pt x="327425" y="177397"/>
                  </a:lnTo>
                  <a:lnTo>
                    <a:pt x="330908" y="172794"/>
                  </a:lnTo>
                  <a:lnTo>
                    <a:pt x="334391" y="168241"/>
                  </a:lnTo>
                  <a:lnTo>
                    <a:pt x="337874" y="163737"/>
                  </a:lnTo>
                  <a:lnTo>
                    <a:pt x="341358" y="159281"/>
                  </a:lnTo>
                  <a:lnTo>
                    <a:pt x="344841" y="154872"/>
                  </a:lnTo>
                  <a:lnTo>
                    <a:pt x="348324" y="150510"/>
                  </a:lnTo>
                  <a:lnTo>
                    <a:pt x="351807" y="146195"/>
                  </a:lnTo>
                  <a:lnTo>
                    <a:pt x="355291" y="141924"/>
                  </a:lnTo>
                  <a:lnTo>
                    <a:pt x="358774" y="138176"/>
                  </a:lnTo>
                  <a:lnTo>
                    <a:pt x="362257" y="136422"/>
                  </a:lnTo>
                  <a:lnTo>
                    <a:pt x="365740" y="134694"/>
                  </a:lnTo>
                  <a:lnTo>
                    <a:pt x="369224" y="132993"/>
                  </a:lnTo>
                  <a:lnTo>
                    <a:pt x="372707" y="131318"/>
                  </a:lnTo>
                  <a:lnTo>
                    <a:pt x="376190" y="236414"/>
                  </a:lnTo>
                  <a:lnTo>
                    <a:pt x="379673" y="232406"/>
                  </a:lnTo>
                  <a:lnTo>
                    <a:pt x="383157" y="228434"/>
                  </a:lnTo>
                  <a:lnTo>
                    <a:pt x="386640" y="224497"/>
                  </a:lnTo>
                  <a:lnTo>
                    <a:pt x="390123" y="220594"/>
                  </a:lnTo>
                  <a:lnTo>
                    <a:pt x="393606" y="216725"/>
                  </a:lnTo>
                  <a:lnTo>
                    <a:pt x="397090" y="212890"/>
                  </a:lnTo>
                  <a:lnTo>
                    <a:pt x="400573" y="209087"/>
                  </a:lnTo>
                  <a:lnTo>
                    <a:pt x="404056" y="205318"/>
                  </a:lnTo>
                  <a:lnTo>
                    <a:pt x="407539" y="209878"/>
                  </a:lnTo>
                  <a:lnTo>
                    <a:pt x="411023" y="204340"/>
                  </a:lnTo>
                  <a:lnTo>
                    <a:pt x="414506" y="198826"/>
                  </a:lnTo>
                  <a:lnTo>
                    <a:pt x="417989" y="193335"/>
                  </a:lnTo>
                  <a:lnTo>
                    <a:pt x="421472" y="187867"/>
                  </a:lnTo>
                  <a:lnTo>
                    <a:pt x="424956" y="182422"/>
                  </a:lnTo>
                  <a:lnTo>
                    <a:pt x="428439" y="177000"/>
                  </a:lnTo>
                  <a:lnTo>
                    <a:pt x="431922" y="171600"/>
                  </a:lnTo>
                  <a:lnTo>
                    <a:pt x="435405" y="166223"/>
                  </a:lnTo>
                  <a:lnTo>
                    <a:pt x="438889" y="160868"/>
                  </a:lnTo>
                  <a:lnTo>
                    <a:pt x="442372" y="207370"/>
                  </a:lnTo>
                  <a:lnTo>
                    <a:pt x="445855" y="203955"/>
                  </a:lnTo>
                  <a:lnTo>
                    <a:pt x="449338" y="200567"/>
                  </a:lnTo>
                  <a:lnTo>
                    <a:pt x="452822" y="197205"/>
                  </a:lnTo>
                  <a:lnTo>
                    <a:pt x="456305" y="193868"/>
                  </a:lnTo>
                  <a:lnTo>
                    <a:pt x="459788" y="190558"/>
                  </a:lnTo>
                  <a:lnTo>
                    <a:pt x="463271" y="187272"/>
                  </a:lnTo>
                  <a:lnTo>
                    <a:pt x="466755" y="184012"/>
                  </a:lnTo>
                  <a:lnTo>
                    <a:pt x="470238" y="180776"/>
                  </a:lnTo>
                  <a:lnTo>
                    <a:pt x="473721" y="185406"/>
                  </a:lnTo>
                  <a:lnTo>
                    <a:pt x="477204" y="182218"/>
                  </a:lnTo>
                  <a:lnTo>
                    <a:pt x="480688" y="179053"/>
                  </a:lnTo>
                  <a:lnTo>
                    <a:pt x="484171" y="175912"/>
                  </a:lnTo>
                  <a:lnTo>
                    <a:pt x="487654" y="172794"/>
                  </a:lnTo>
                  <a:lnTo>
                    <a:pt x="491137" y="169699"/>
                  </a:lnTo>
                  <a:lnTo>
                    <a:pt x="494621" y="166627"/>
                  </a:lnTo>
                  <a:lnTo>
                    <a:pt x="498104" y="163577"/>
                  </a:lnTo>
                  <a:lnTo>
                    <a:pt x="501587" y="160549"/>
                  </a:lnTo>
                  <a:lnTo>
                    <a:pt x="505070" y="158473"/>
                  </a:lnTo>
                  <a:lnTo>
                    <a:pt x="508554" y="162063"/>
                  </a:lnTo>
                  <a:lnTo>
                    <a:pt x="512037" y="165577"/>
                  </a:lnTo>
                  <a:lnTo>
                    <a:pt x="515520" y="169017"/>
                  </a:lnTo>
                  <a:lnTo>
                    <a:pt x="519003" y="172385"/>
                  </a:lnTo>
                  <a:lnTo>
                    <a:pt x="522487" y="193335"/>
                  </a:lnTo>
                  <a:lnTo>
                    <a:pt x="525970" y="188959"/>
                  </a:lnTo>
                  <a:lnTo>
                    <a:pt x="529453" y="184597"/>
                  </a:lnTo>
                  <a:lnTo>
                    <a:pt x="532936" y="180250"/>
                  </a:lnTo>
                  <a:lnTo>
                    <a:pt x="536420" y="175918"/>
                  </a:lnTo>
                  <a:lnTo>
                    <a:pt x="539903" y="171600"/>
                  </a:lnTo>
                  <a:lnTo>
                    <a:pt x="543386" y="167296"/>
                  </a:lnTo>
                  <a:lnTo>
                    <a:pt x="546869" y="163007"/>
                  </a:lnTo>
                  <a:lnTo>
                    <a:pt x="550353" y="158732"/>
                  </a:lnTo>
                  <a:lnTo>
                    <a:pt x="553836" y="161900"/>
                  </a:lnTo>
                  <a:lnTo>
                    <a:pt x="557319" y="160673"/>
                  </a:lnTo>
                  <a:lnTo>
                    <a:pt x="560802" y="159458"/>
                  </a:lnTo>
                  <a:lnTo>
                    <a:pt x="564286" y="158254"/>
                  </a:lnTo>
                  <a:lnTo>
                    <a:pt x="567769" y="157062"/>
                  </a:lnTo>
                  <a:lnTo>
                    <a:pt x="571252" y="202837"/>
                  </a:lnTo>
                  <a:lnTo>
                    <a:pt x="574735" y="204149"/>
                  </a:lnTo>
                  <a:lnTo>
                    <a:pt x="578218" y="205441"/>
                  </a:lnTo>
                  <a:lnTo>
                    <a:pt x="581702" y="206714"/>
                  </a:lnTo>
                  <a:lnTo>
                    <a:pt x="585185" y="207969"/>
                  </a:lnTo>
                  <a:lnTo>
                    <a:pt x="588668" y="246677"/>
                  </a:lnTo>
                  <a:lnTo>
                    <a:pt x="592151" y="244887"/>
                  </a:lnTo>
                  <a:lnTo>
                    <a:pt x="595635" y="243111"/>
                  </a:lnTo>
                  <a:lnTo>
                    <a:pt x="599118" y="241348"/>
                  </a:lnTo>
                  <a:lnTo>
                    <a:pt x="602601" y="239597"/>
                  </a:lnTo>
                  <a:lnTo>
                    <a:pt x="606084" y="237860"/>
                  </a:lnTo>
                  <a:lnTo>
                    <a:pt x="609568" y="236136"/>
                  </a:lnTo>
                  <a:lnTo>
                    <a:pt x="613051" y="234424"/>
                  </a:lnTo>
                  <a:lnTo>
                    <a:pt x="616534" y="232724"/>
                  </a:lnTo>
                  <a:lnTo>
                    <a:pt x="620017" y="231037"/>
                  </a:lnTo>
                  <a:lnTo>
                    <a:pt x="623501" y="229362"/>
                  </a:lnTo>
                  <a:lnTo>
                    <a:pt x="626984" y="227699"/>
                  </a:lnTo>
                  <a:lnTo>
                    <a:pt x="630467" y="226048"/>
                  </a:lnTo>
                  <a:lnTo>
                    <a:pt x="633950" y="224409"/>
                  </a:lnTo>
                  <a:lnTo>
                    <a:pt x="637434" y="237837"/>
                  </a:lnTo>
                  <a:lnTo>
                    <a:pt x="640917" y="235468"/>
                  </a:lnTo>
                  <a:lnTo>
                    <a:pt x="644400" y="233111"/>
                  </a:lnTo>
                  <a:lnTo>
                    <a:pt x="647883" y="230767"/>
                  </a:lnTo>
                  <a:lnTo>
                    <a:pt x="651367" y="243425"/>
                  </a:lnTo>
                  <a:lnTo>
                    <a:pt x="654850" y="240049"/>
                  </a:lnTo>
                  <a:lnTo>
                    <a:pt x="658333" y="236682"/>
                  </a:lnTo>
                  <a:lnTo>
                    <a:pt x="661816" y="233324"/>
                  </a:lnTo>
                  <a:lnTo>
                    <a:pt x="665300" y="229974"/>
                  </a:lnTo>
                  <a:lnTo>
                    <a:pt x="668783" y="227073"/>
                  </a:lnTo>
                  <a:lnTo>
                    <a:pt x="672266" y="224813"/>
                  </a:lnTo>
                  <a:lnTo>
                    <a:pt x="675749" y="222564"/>
                  </a:lnTo>
                  <a:lnTo>
                    <a:pt x="679233" y="220326"/>
                  </a:lnTo>
                  <a:lnTo>
                    <a:pt x="682716" y="218100"/>
                  </a:lnTo>
                  <a:lnTo>
                    <a:pt x="686199" y="239445"/>
                  </a:lnTo>
                  <a:lnTo>
                    <a:pt x="689682" y="236231"/>
                  </a:lnTo>
                  <a:lnTo>
                    <a:pt x="693166" y="233023"/>
                  </a:lnTo>
                  <a:lnTo>
                    <a:pt x="696649" y="229824"/>
                  </a:lnTo>
                  <a:lnTo>
                    <a:pt x="700132" y="316665"/>
                  </a:lnTo>
                  <a:lnTo>
                    <a:pt x="703615" y="317798"/>
                  </a:lnTo>
                  <a:lnTo>
                    <a:pt x="707099" y="318916"/>
                  </a:lnTo>
                  <a:lnTo>
                    <a:pt x="710582" y="320020"/>
                  </a:lnTo>
                  <a:lnTo>
                    <a:pt x="714065" y="321110"/>
                  </a:lnTo>
                  <a:lnTo>
                    <a:pt x="717548" y="320640"/>
                  </a:lnTo>
                  <a:lnTo>
                    <a:pt x="721032" y="317780"/>
                  </a:lnTo>
                  <a:lnTo>
                    <a:pt x="724515" y="314925"/>
                  </a:lnTo>
                  <a:lnTo>
                    <a:pt x="727998" y="312077"/>
                  </a:lnTo>
                  <a:lnTo>
                    <a:pt x="731481" y="309234"/>
                  </a:lnTo>
                  <a:lnTo>
                    <a:pt x="734965" y="306398"/>
                  </a:lnTo>
                  <a:lnTo>
                    <a:pt x="738448" y="303567"/>
                  </a:lnTo>
                  <a:lnTo>
                    <a:pt x="741931" y="300742"/>
                  </a:lnTo>
                  <a:lnTo>
                    <a:pt x="745414" y="297923"/>
                  </a:lnTo>
                  <a:lnTo>
                    <a:pt x="748898" y="302701"/>
                  </a:lnTo>
                  <a:lnTo>
                    <a:pt x="752381" y="302289"/>
                  </a:lnTo>
                  <a:lnTo>
                    <a:pt x="755864" y="301881"/>
                  </a:lnTo>
                  <a:lnTo>
                    <a:pt x="759347" y="301476"/>
                  </a:lnTo>
                  <a:lnTo>
                    <a:pt x="762831" y="301074"/>
                  </a:lnTo>
                  <a:lnTo>
                    <a:pt x="766314" y="300676"/>
                  </a:lnTo>
                  <a:lnTo>
                    <a:pt x="769797" y="300280"/>
                  </a:lnTo>
                  <a:lnTo>
                    <a:pt x="773280" y="299888"/>
                  </a:lnTo>
                  <a:lnTo>
                    <a:pt x="776764" y="299499"/>
                  </a:lnTo>
                  <a:lnTo>
                    <a:pt x="780247" y="299113"/>
                  </a:lnTo>
                  <a:lnTo>
                    <a:pt x="783730" y="323474"/>
                  </a:lnTo>
                  <a:lnTo>
                    <a:pt x="787213" y="323726"/>
                  </a:lnTo>
                  <a:lnTo>
                    <a:pt x="790697" y="323976"/>
                  </a:lnTo>
                  <a:lnTo>
                    <a:pt x="794180" y="324223"/>
                  </a:lnTo>
                  <a:lnTo>
                    <a:pt x="797663" y="358863"/>
                  </a:lnTo>
                  <a:lnTo>
                    <a:pt x="801146" y="357027"/>
                  </a:lnTo>
                  <a:lnTo>
                    <a:pt x="804630" y="355197"/>
                  </a:lnTo>
                  <a:lnTo>
                    <a:pt x="808113" y="353373"/>
                  </a:lnTo>
                  <a:lnTo>
                    <a:pt x="811596" y="351556"/>
                  </a:lnTo>
                  <a:lnTo>
                    <a:pt x="815079" y="349746"/>
                  </a:lnTo>
                  <a:lnTo>
                    <a:pt x="818563" y="347942"/>
                  </a:lnTo>
                  <a:lnTo>
                    <a:pt x="822046" y="346144"/>
                  </a:lnTo>
                  <a:lnTo>
                    <a:pt x="825529" y="344353"/>
                  </a:lnTo>
                  <a:lnTo>
                    <a:pt x="829012" y="342568"/>
                  </a:lnTo>
                  <a:lnTo>
                    <a:pt x="832496" y="341228"/>
                  </a:lnTo>
                  <a:lnTo>
                    <a:pt x="835979" y="340099"/>
                  </a:lnTo>
                  <a:lnTo>
                    <a:pt x="839462" y="338976"/>
                  </a:lnTo>
                  <a:lnTo>
                    <a:pt x="842945" y="337858"/>
                  </a:lnTo>
                  <a:lnTo>
                    <a:pt x="846429" y="354301"/>
                  </a:lnTo>
                  <a:lnTo>
                    <a:pt x="849912" y="355607"/>
                  </a:lnTo>
                  <a:lnTo>
                    <a:pt x="853395" y="356899"/>
                  </a:lnTo>
                  <a:lnTo>
                    <a:pt x="856878" y="358175"/>
                  </a:lnTo>
                  <a:lnTo>
                    <a:pt x="860361" y="359437"/>
                  </a:lnTo>
                  <a:lnTo>
                    <a:pt x="863845" y="360288"/>
                  </a:lnTo>
                  <a:lnTo>
                    <a:pt x="867328" y="360354"/>
                  </a:lnTo>
                  <a:lnTo>
                    <a:pt x="870811" y="360420"/>
                  </a:lnTo>
                  <a:lnTo>
                    <a:pt x="874294" y="360485"/>
                  </a:lnTo>
                  <a:lnTo>
                    <a:pt x="877778" y="360550"/>
                  </a:lnTo>
                  <a:lnTo>
                    <a:pt x="881261" y="403944"/>
                  </a:lnTo>
                  <a:lnTo>
                    <a:pt x="884744" y="404345"/>
                  </a:lnTo>
                  <a:lnTo>
                    <a:pt x="888227" y="404743"/>
                  </a:lnTo>
                  <a:lnTo>
                    <a:pt x="891711" y="405138"/>
                  </a:lnTo>
                  <a:lnTo>
                    <a:pt x="895194" y="405529"/>
                  </a:lnTo>
                  <a:lnTo>
                    <a:pt x="898677" y="404112"/>
                  </a:lnTo>
                  <a:lnTo>
                    <a:pt x="902160" y="402684"/>
                  </a:lnTo>
                  <a:lnTo>
                    <a:pt x="905644" y="401260"/>
                  </a:lnTo>
                  <a:lnTo>
                    <a:pt x="909127" y="399842"/>
                  </a:lnTo>
                  <a:lnTo>
                    <a:pt x="912610" y="398428"/>
                  </a:lnTo>
                  <a:lnTo>
                    <a:pt x="916093" y="397019"/>
                  </a:lnTo>
                  <a:lnTo>
                    <a:pt x="919577" y="395615"/>
                  </a:lnTo>
                  <a:lnTo>
                    <a:pt x="923060" y="394216"/>
                  </a:lnTo>
                  <a:lnTo>
                    <a:pt x="926543" y="392822"/>
                  </a:lnTo>
                  <a:lnTo>
                    <a:pt x="930026" y="391432"/>
                  </a:lnTo>
                  <a:lnTo>
                    <a:pt x="933510" y="390047"/>
                  </a:lnTo>
                  <a:lnTo>
                    <a:pt x="936993" y="388667"/>
                  </a:lnTo>
                  <a:lnTo>
                    <a:pt x="940476" y="387291"/>
                  </a:lnTo>
                  <a:lnTo>
                    <a:pt x="943959" y="385921"/>
                  </a:lnTo>
                  <a:lnTo>
                    <a:pt x="947443" y="403531"/>
                  </a:lnTo>
                  <a:lnTo>
                    <a:pt x="950926" y="402964"/>
                  </a:lnTo>
                  <a:lnTo>
                    <a:pt x="954409" y="402399"/>
                  </a:lnTo>
                  <a:lnTo>
                    <a:pt x="957892" y="401838"/>
                  </a:lnTo>
                  <a:lnTo>
                    <a:pt x="961376" y="401842"/>
                  </a:lnTo>
                  <a:lnTo>
                    <a:pt x="964859" y="403151"/>
                  </a:lnTo>
                  <a:lnTo>
                    <a:pt x="968342" y="404447"/>
                  </a:lnTo>
                  <a:lnTo>
                    <a:pt x="971825" y="405728"/>
                  </a:lnTo>
                  <a:lnTo>
                    <a:pt x="975309" y="406995"/>
                  </a:lnTo>
                  <a:lnTo>
                    <a:pt x="978792" y="407115"/>
                  </a:lnTo>
                  <a:lnTo>
                    <a:pt x="982275" y="406559"/>
                  </a:lnTo>
                  <a:lnTo>
                    <a:pt x="985758" y="406006"/>
                  </a:lnTo>
                  <a:lnTo>
                    <a:pt x="989242" y="405456"/>
                  </a:lnTo>
                  <a:lnTo>
                    <a:pt x="992725" y="404909"/>
                  </a:lnTo>
                  <a:lnTo>
                    <a:pt x="996208" y="410598"/>
                  </a:lnTo>
                  <a:lnTo>
                    <a:pt x="999691" y="410046"/>
                  </a:lnTo>
                  <a:lnTo>
                    <a:pt x="1003175" y="409496"/>
                  </a:lnTo>
                  <a:lnTo>
                    <a:pt x="1006658" y="408949"/>
                  </a:lnTo>
                  <a:lnTo>
                    <a:pt x="1010141" y="408405"/>
                  </a:lnTo>
                  <a:lnTo>
                    <a:pt x="1013624" y="407864"/>
                  </a:lnTo>
                  <a:lnTo>
                    <a:pt x="1017108" y="407325"/>
                  </a:lnTo>
                  <a:lnTo>
                    <a:pt x="1020591" y="406790"/>
                  </a:lnTo>
                  <a:lnTo>
                    <a:pt x="1024074" y="406257"/>
                  </a:lnTo>
                  <a:lnTo>
                    <a:pt x="1027557" y="405727"/>
                  </a:lnTo>
                  <a:lnTo>
                    <a:pt x="1031041" y="405200"/>
                  </a:lnTo>
                  <a:lnTo>
                    <a:pt x="1034524" y="404675"/>
                  </a:lnTo>
                  <a:lnTo>
                    <a:pt x="1038007" y="404154"/>
                  </a:lnTo>
                  <a:lnTo>
                    <a:pt x="1041490" y="403635"/>
                  </a:lnTo>
                  <a:lnTo>
                    <a:pt x="1044974" y="403118"/>
                  </a:lnTo>
                  <a:lnTo>
                    <a:pt x="1048457" y="402604"/>
                  </a:lnTo>
                  <a:lnTo>
                    <a:pt x="1051940" y="402093"/>
                  </a:lnTo>
                  <a:lnTo>
                    <a:pt x="1055423" y="401584"/>
                  </a:lnTo>
                  <a:lnTo>
                    <a:pt x="1058907" y="416615"/>
                  </a:lnTo>
                  <a:lnTo>
                    <a:pt x="1062390" y="415949"/>
                  </a:lnTo>
                  <a:lnTo>
                    <a:pt x="1065873" y="415286"/>
                  </a:lnTo>
                  <a:lnTo>
                    <a:pt x="1069356" y="414627"/>
                  </a:lnTo>
                  <a:lnTo>
                    <a:pt x="1072840" y="413970"/>
                  </a:lnTo>
                  <a:lnTo>
                    <a:pt x="1076323" y="413316"/>
                  </a:lnTo>
                  <a:lnTo>
                    <a:pt x="1079806" y="412665"/>
                  </a:lnTo>
                  <a:lnTo>
                    <a:pt x="1083289" y="412017"/>
                  </a:lnTo>
                  <a:lnTo>
                    <a:pt x="1086773" y="411372"/>
                  </a:lnTo>
                  <a:lnTo>
                    <a:pt x="1090256" y="410730"/>
                  </a:lnTo>
                  <a:lnTo>
                    <a:pt x="1093739" y="410091"/>
                  </a:lnTo>
                  <a:lnTo>
                    <a:pt x="1097222" y="409454"/>
                  </a:lnTo>
                  <a:lnTo>
                    <a:pt x="1100706" y="408821"/>
                  </a:lnTo>
                  <a:lnTo>
                    <a:pt x="1104189" y="408190"/>
                  </a:lnTo>
                  <a:lnTo>
                    <a:pt x="1107672" y="407448"/>
                  </a:lnTo>
                  <a:lnTo>
                    <a:pt x="1111155" y="406357"/>
                  </a:lnTo>
                  <a:lnTo>
                    <a:pt x="1114639" y="405269"/>
                  </a:lnTo>
                  <a:lnTo>
                    <a:pt x="1118122" y="404184"/>
                  </a:lnTo>
                  <a:lnTo>
                    <a:pt x="1121605" y="403102"/>
                  </a:lnTo>
                  <a:lnTo>
                    <a:pt x="1125088" y="402023"/>
                  </a:lnTo>
                  <a:lnTo>
                    <a:pt x="1128572" y="400948"/>
                  </a:lnTo>
                  <a:lnTo>
                    <a:pt x="1132055" y="399876"/>
                  </a:lnTo>
                  <a:lnTo>
                    <a:pt x="1135538" y="398807"/>
                  </a:lnTo>
                  <a:lnTo>
                    <a:pt x="1139021" y="397741"/>
                  </a:lnTo>
                  <a:lnTo>
                    <a:pt x="1142505" y="396678"/>
                  </a:lnTo>
                  <a:lnTo>
                    <a:pt x="1145988" y="395619"/>
                  </a:lnTo>
                  <a:lnTo>
                    <a:pt x="1149471" y="394563"/>
                  </a:lnTo>
                  <a:lnTo>
                    <a:pt x="1152954" y="393509"/>
                  </a:lnTo>
                  <a:lnTo>
                    <a:pt x="1156437" y="392459"/>
                  </a:lnTo>
                  <a:lnTo>
                    <a:pt x="1159921" y="391412"/>
                  </a:lnTo>
                  <a:lnTo>
                    <a:pt x="1163404" y="390368"/>
                  </a:lnTo>
                  <a:lnTo>
                    <a:pt x="1166887" y="389327"/>
                  </a:lnTo>
                  <a:lnTo>
                    <a:pt x="1170370" y="388289"/>
                  </a:lnTo>
                  <a:lnTo>
                    <a:pt x="1173854" y="403806"/>
                  </a:lnTo>
                  <a:lnTo>
                    <a:pt x="1177337" y="402966"/>
                  </a:lnTo>
                  <a:lnTo>
                    <a:pt x="1180820" y="402129"/>
                  </a:lnTo>
                  <a:lnTo>
                    <a:pt x="1184303" y="401295"/>
                  </a:lnTo>
                  <a:lnTo>
                    <a:pt x="1187787" y="400464"/>
                  </a:lnTo>
                  <a:lnTo>
                    <a:pt x="1191270" y="403174"/>
                  </a:lnTo>
                  <a:lnTo>
                    <a:pt x="1194753" y="402347"/>
                  </a:lnTo>
                  <a:lnTo>
                    <a:pt x="1198236" y="401523"/>
                  </a:lnTo>
                  <a:lnTo>
                    <a:pt x="1201720" y="400701"/>
                  </a:lnTo>
                  <a:lnTo>
                    <a:pt x="1205203" y="405074"/>
                  </a:lnTo>
                  <a:lnTo>
                    <a:pt x="1208686" y="404070"/>
                  </a:lnTo>
                  <a:lnTo>
                    <a:pt x="1212169" y="403070"/>
                  </a:lnTo>
                  <a:lnTo>
                    <a:pt x="1215653" y="402072"/>
                  </a:lnTo>
                  <a:lnTo>
                    <a:pt x="1219136" y="401076"/>
                  </a:lnTo>
                  <a:lnTo>
                    <a:pt x="1222619" y="400084"/>
                  </a:lnTo>
                  <a:lnTo>
                    <a:pt x="1226102" y="399094"/>
                  </a:lnTo>
                  <a:lnTo>
                    <a:pt x="1229586" y="398107"/>
                  </a:lnTo>
                  <a:lnTo>
                    <a:pt x="1233069" y="397122"/>
                  </a:lnTo>
                  <a:lnTo>
                    <a:pt x="1236552" y="396140"/>
                  </a:lnTo>
                  <a:lnTo>
                    <a:pt x="1240035" y="395798"/>
                  </a:lnTo>
                  <a:lnTo>
                    <a:pt x="1243519" y="395561"/>
                  </a:lnTo>
                  <a:lnTo>
                    <a:pt x="1247002" y="395324"/>
                  </a:lnTo>
                  <a:lnTo>
                    <a:pt x="1250485" y="395089"/>
                  </a:lnTo>
                  <a:lnTo>
                    <a:pt x="1253968" y="394856"/>
                  </a:lnTo>
                  <a:lnTo>
                    <a:pt x="1257452" y="394623"/>
                  </a:lnTo>
                  <a:lnTo>
                    <a:pt x="1260935" y="394391"/>
                  </a:lnTo>
                  <a:lnTo>
                    <a:pt x="1264418" y="394161"/>
                  </a:lnTo>
                  <a:lnTo>
                    <a:pt x="1267901" y="393931"/>
                  </a:lnTo>
                  <a:lnTo>
                    <a:pt x="1271385" y="393610"/>
                  </a:lnTo>
                  <a:lnTo>
                    <a:pt x="1274868" y="393202"/>
                  </a:lnTo>
                  <a:lnTo>
                    <a:pt x="1278351" y="392795"/>
                  </a:lnTo>
                  <a:lnTo>
                    <a:pt x="1281834" y="392390"/>
                  </a:lnTo>
                  <a:lnTo>
                    <a:pt x="1285318" y="391987"/>
                  </a:lnTo>
                  <a:lnTo>
                    <a:pt x="1288801" y="391586"/>
                  </a:lnTo>
                  <a:lnTo>
                    <a:pt x="1292284" y="391186"/>
                  </a:lnTo>
                  <a:lnTo>
                    <a:pt x="1295767" y="390789"/>
                  </a:lnTo>
                  <a:lnTo>
                    <a:pt x="1299251" y="390392"/>
                  </a:lnTo>
                  <a:lnTo>
                    <a:pt x="1302734" y="389998"/>
                  </a:lnTo>
                  <a:lnTo>
                    <a:pt x="1306217" y="389605"/>
                  </a:lnTo>
                  <a:lnTo>
                    <a:pt x="1309700" y="389213"/>
                  </a:lnTo>
                  <a:lnTo>
                    <a:pt x="1313184" y="388824"/>
                  </a:lnTo>
                  <a:lnTo>
                    <a:pt x="1316667" y="388436"/>
                  </a:lnTo>
                  <a:lnTo>
                    <a:pt x="1320150" y="399652"/>
                  </a:lnTo>
                  <a:lnTo>
                    <a:pt x="1323633" y="399593"/>
                  </a:lnTo>
                  <a:lnTo>
                    <a:pt x="1327117" y="399534"/>
                  </a:lnTo>
                  <a:lnTo>
                    <a:pt x="1330600" y="399475"/>
                  </a:lnTo>
                  <a:lnTo>
                    <a:pt x="1334083" y="399417"/>
                  </a:lnTo>
                  <a:lnTo>
                    <a:pt x="1337566" y="398661"/>
                  </a:lnTo>
                  <a:lnTo>
                    <a:pt x="1341050" y="397756"/>
                  </a:lnTo>
                  <a:lnTo>
                    <a:pt x="1344533" y="396853"/>
                  </a:lnTo>
                  <a:lnTo>
                    <a:pt x="1348016" y="395952"/>
                  </a:lnTo>
                  <a:lnTo>
                    <a:pt x="1351499" y="395054"/>
                  </a:lnTo>
                  <a:lnTo>
                    <a:pt x="1354983" y="394158"/>
                  </a:lnTo>
                  <a:lnTo>
                    <a:pt x="1358466" y="393264"/>
                  </a:lnTo>
                  <a:lnTo>
                    <a:pt x="1361949" y="392373"/>
                  </a:lnTo>
                  <a:lnTo>
                    <a:pt x="1365432" y="391484"/>
                  </a:lnTo>
                  <a:lnTo>
                    <a:pt x="1368916" y="406211"/>
                  </a:lnTo>
                  <a:lnTo>
                    <a:pt x="1372399" y="405489"/>
                  </a:lnTo>
                  <a:lnTo>
                    <a:pt x="1375882" y="404770"/>
                  </a:lnTo>
                  <a:lnTo>
                    <a:pt x="1379365" y="404053"/>
                  </a:lnTo>
                  <a:lnTo>
                    <a:pt x="1382849" y="403338"/>
                  </a:lnTo>
                  <a:lnTo>
                    <a:pt x="1386332" y="424850"/>
                  </a:lnTo>
                  <a:lnTo>
                    <a:pt x="1389815" y="424434"/>
                  </a:lnTo>
                  <a:lnTo>
                    <a:pt x="1393298" y="424020"/>
                  </a:lnTo>
                  <a:lnTo>
                    <a:pt x="1396782" y="423608"/>
                  </a:lnTo>
                  <a:lnTo>
                    <a:pt x="1400265" y="423433"/>
                  </a:lnTo>
                  <a:lnTo>
                    <a:pt x="1403748" y="424825"/>
                  </a:lnTo>
                  <a:lnTo>
                    <a:pt x="1407231" y="426203"/>
                  </a:lnTo>
                  <a:lnTo>
                    <a:pt x="1410715" y="427569"/>
                  </a:lnTo>
                  <a:lnTo>
                    <a:pt x="1414198" y="428923"/>
                  </a:lnTo>
                  <a:lnTo>
                    <a:pt x="1417681" y="429730"/>
                  </a:lnTo>
                  <a:lnTo>
                    <a:pt x="1421164" y="429900"/>
                  </a:lnTo>
                  <a:lnTo>
                    <a:pt x="1424648" y="430070"/>
                  </a:lnTo>
                  <a:lnTo>
                    <a:pt x="1428131" y="430238"/>
                  </a:lnTo>
                  <a:lnTo>
                    <a:pt x="1431614" y="430406"/>
                  </a:lnTo>
                  <a:lnTo>
                    <a:pt x="1435097" y="430573"/>
                  </a:lnTo>
                  <a:lnTo>
                    <a:pt x="1438580" y="430739"/>
                  </a:lnTo>
                  <a:lnTo>
                    <a:pt x="1442064" y="430904"/>
                  </a:lnTo>
                  <a:lnTo>
                    <a:pt x="1445547" y="431068"/>
                  </a:lnTo>
                  <a:lnTo>
                    <a:pt x="1449030" y="431136"/>
                  </a:lnTo>
                  <a:lnTo>
                    <a:pt x="1452513" y="430447"/>
                  </a:lnTo>
                  <a:lnTo>
                    <a:pt x="1455997" y="429759"/>
                  </a:lnTo>
                  <a:lnTo>
                    <a:pt x="1459480" y="429074"/>
                  </a:lnTo>
                  <a:lnTo>
                    <a:pt x="1462963" y="428390"/>
                  </a:lnTo>
                  <a:lnTo>
                    <a:pt x="1466446" y="427709"/>
                  </a:lnTo>
                  <a:lnTo>
                    <a:pt x="1469930" y="427029"/>
                  </a:lnTo>
                  <a:lnTo>
                    <a:pt x="1473413" y="426350"/>
                  </a:lnTo>
                  <a:lnTo>
                    <a:pt x="1476896" y="425674"/>
                  </a:lnTo>
                  <a:lnTo>
                    <a:pt x="1480379" y="424999"/>
                  </a:lnTo>
                  <a:lnTo>
                    <a:pt x="1483863" y="437105"/>
                  </a:lnTo>
                  <a:lnTo>
                    <a:pt x="1487346" y="436158"/>
                  </a:lnTo>
                  <a:lnTo>
                    <a:pt x="1490829" y="435213"/>
                  </a:lnTo>
                  <a:lnTo>
                    <a:pt x="1494312" y="434269"/>
                  </a:lnTo>
                  <a:lnTo>
                    <a:pt x="1497796" y="434830"/>
                  </a:lnTo>
                  <a:lnTo>
                    <a:pt x="1501279" y="436331"/>
                  </a:lnTo>
                  <a:lnTo>
                    <a:pt x="1504762" y="437817"/>
                  </a:lnTo>
                  <a:lnTo>
                    <a:pt x="1508245" y="439289"/>
                  </a:lnTo>
                  <a:lnTo>
                    <a:pt x="1511729" y="440748"/>
                  </a:lnTo>
                  <a:lnTo>
                    <a:pt x="1515212" y="441364"/>
                  </a:lnTo>
                  <a:lnTo>
                    <a:pt x="1518695" y="440835"/>
                  </a:lnTo>
                  <a:lnTo>
                    <a:pt x="1522178" y="440307"/>
                  </a:lnTo>
                  <a:lnTo>
                    <a:pt x="1525662" y="439780"/>
                  </a:lnTo>
                  <a:lnTo>
                    <a:pt x="1529145" y="439255"/>
                  </a:lnTo>
                  <a:lnTo>
                    <a:pt x="1532628" y="438732"/>
                  </a:lnTo>
                  <a:lnTo>
                    <a:pt x="1536111" y="438209"/>
                  </a:lnTo>
                  <a:lnTo>
                    <a:pt x="1539595" y="437689"/>
                  </a:lnTo>
                  <a:lnTo>
                    <a:pt x="1543078" y="437170"/>
                  </a:lnTo>
                  <a:lnTo>
                    <a:pt x="1546561" y="436638"/>
                  </a:lnTo>
                  <a:lnTo>
                    <a:pt x="1550044" y="435925"/>
                  </a:lnTo>
                  <a:lnTo>
                    <a:pt x="1553528" y="435215"/>
                  </a:lnTo>
                  <a:lnTo>
                    <a:pt x="1557011" y="434505"/>
                  </a:lnTo>
                  <a:lnTo>
                    <a:pt x="1560494" y="433798"/>
                  </a:lnTo>
                  <a:lnTo>
                    <a:pt x="1563977" y="433092"/>
                  </a:lnTo>
                  <a:lnTo>
                    <a:pt x="1567461" y="432388"/>
                  </a:lnTo>
                  <a:lnTo>
                    <a:pt x="1570944" y="431685"/>
                  </a:lnTo>
                  <a:lnTo>
                    <a:pt x="1574427" y="430984"/>
                  </a:lnTo>
                  <a:lnTo>
                    <a:pt x="1577910" y="430284"/>
                  </a:lnTo>
                  <a:lnTo>
                    <a:pt x="1581394" y="429586"/>
                  </a:lnTo>
                  <a:lnTo>
                    <a:pt x="1584877" y="428889"/>
                  </a:lnTo>
                  <a:lnTo>
                    <a:pt x="1588360" y="428194"/>
                  </a:lnTo>
                  <a:lnTo>
                    <a:pt x="1591843" y="427501"/>
                  </a:lnTo>
                  <a:lnTo>
                    <a:pt x="1595327" y="426809"/>
                  </a:lnTo>
                  <a:lnTo>
                    <a:pt x="1598810" y="426119"/>
                  </a:lnTo>
                  <a:lnTo>
                    <a:pt x="1602293" y="425430"/>
                  </a:lnTo>
                  <a:lnTo>
                    <a:pt x="1605776" y="424743"/>
                  </a:lnTo>
                  <a:lnTo>
                    <a:pt x="1609260" y="424057"/>
                  </a:lnTo>
                  <a:lnTo>
                    <a:pt x="1612743" y="423448"/>
                  </a:lnTo>
                  <a:lnTo>
                    <a:pt x="1616226" y="422961"/>
                  </a:lnTo>
                  <a:lnTo>
                    <a:pt x="1619709" y="422476"/>
                  </a:lnTo>
                  <a:lnTo>
                    <a:pt x="1623193" y="421992"/>
                  </a:lnTo>
                  <a:lnTo>
                    <a:pt x="1626676" y="421510"/>
                  </a:lnTo>
                  <a:lnTo>
                    <a:pt x="1630159" y="421029"/>
                  </a:lnTo>
                  <a:lnTo>
                    <a:pt x="1633642" y="420549"/>
                  </a:lnTo>
                  <a:lnTo>
                    <a:pt x="1637126" y="420070"/>
                  </a:lnTo>
                  <a:lnTo>
                    <a:pt x="1640609" y="419593"/>
                  </a:lnTo>
                  <a:lnTo>
                    <a:pt x="1644092" y="419101"/>
                  </a:lnTo>
                  <a:lnTo>
                    <a:pt x="1647575" y="418171"/>
                  </a:lnTo>
                  <a:lnTo>
                    <a:pt x="1651059" y="417243"/>
                  </a:lnTo>
                  <a:lnTo>
                    <a:pt x="1654542" y="416316"/>
                  </a:lnTo>
                  <a:lnTo>
                    <a:pt x="1658025" y="415390"/>
                  </a:lnTo>
                  <a:lnTo>
                    <a:pt x="1661508" y="414465"/>
                  </a:lnTo>
                  <a:lnTo>
                    <a:pt x="1664992" y="413542"/>
                  </a:lnTo>
                  <a:lnTo>
                    <a:pt x="1668475" y="412620"/>
                  </a:lnTo>
                  <a:lnTo>
                    <a:pt x="1671958" y="411700"/>
                  </a:lnTo>
                  <a:lnTo>
                    <a:pt x="1675441" y="410780"/>
                  </a:lnTo>
                  <a:lnTo>
                    <a:pt x="1678925" y="409862"/>
                  </a:lnTo>
                  <a:lnTo>
                    <a:pt x="1682408" y="408945"/>
                  </a:lnTo>
                  <a:lnTo>
                    <a:pt x="1685891" y="408030"/>
                  </a:lnTo>
                  <a:lnTo>
                    <a:pt x="1689374" y="407115"/>
                  </a:lnTo>
                  <a:lnTo>
                    <a:pt x="1692858" y="406202"/>
                  </a:lnTo>
                  <a:lnTo>
                    <a:pt x="1696341" y="405290"/>
                  </a:lnTo>
                  <a:lnTo>
                    <a:pt x="1699824" y="404380"/>
                  </a:lnTo>
                  <a:lnTo>
                    <a:pt x="1703307" y="403471"/>
                  </a:lnTo>
                  <a:lnTo>
                    <a:pt x="1706791" y="402563"/>
                  </a:lnTo>
                  <a:lnTo>
                    <a:pt x="1710274" y="401952"/>
                  </a:lnTo>
                  <a:lnTo>
                    <a:pt x="1713757" y="401902"/>
                  </a:lnTo>
                  <a:lnTo>
                    <a:pt x="1717240" y="401852"/>
                  </a:lnTo>
                  <a:lnTo>
                    <a:pt x="1720723" y="401802"/>
                  </a:lnTo>
                  <a:lnTo>
                    <a:pt x="1724207" y="401753"/>
                  </a:lnTo>
                  <a:lnTo>
                    <a:pt x="1727690" y="401704"/>
                  </a:lnTo>
                  <a:lnTo>
                    <a:pt x="1731173" y="401655"/>
                  </a:lnTo>
                  <a:lnTo>
                    <a:pt x="1734656" y="401606"/>
                  </a:lnTo>
                  <a:lnTo>
                    <a:pt x="1738140" y="401557"/>
                  </a:lnTo>
                  <a:lnTo>
                    <a:pt x="1741623" y="401509"/>
                  </a:lnTo>
                  <a:lnTo>
                    <a:pt x="1745106" y="401848"/>
                  </a:lnTo>
                  <a:lnTo>
                    <a:pt x="1748589" y="402185"/>
                  </a:lnTo>
                  <a:lnTo>
                    <a:pt x="1752073" y="402521"/>
                  </a:lnTo>
                  <a:lnTo>
                    <a:pt x="1755556" y="402855"/>
                  </a:lnTo>
                  <a:lnTo>
                    <a:pt x="1759039" y="403188"/>
                  </a:lnTo>
                  <a:lnTo>
                    <a:pt x="1762522" y="403518"/>
                  </a:lnTo>
                  <a:lnTo>
                    <a:pt x="1766006" y="403848"/>
                  </a:lnTo>
                  <a:lnTo>
                    <a:pt x="1769489" y="404175"/>
                  </a:lnTo>
                  <a:lnTo>
                    <a:pt x="1772972" y="404501"/>
                  </a:lnTo>
                  <a:lnTo>
                    <a:pt x="1776455" y="412202"/>
                  </a:lnTo>
                  <a:lnTo>
                    <a:pt x="1779939" y="413115"/>
                  </a:lnTo>
                  <a:lnTo>
                    <a:pt x="1783422" y="414023"/>
                  </a:lnTo>
                  <a:lnTo>
                    <a:pt x="1786905" y="414925"/>
                  </a:lnTo>
                  <a:lnTo>
                    <a:pt x="1790388" y="415820"/>
                  </a:lnTo>
                  <a:lnTo>
                    <a:pt x="1793872" y="415530"/>
                  </a:lnTo>
                  <a:lnTo>
                    <a:pt x="1797355" y="415218"/>
                  </a:lnTo>
                  <a:lnTo>
                    <a:pt x="1800838" y="414906"/>
                  </a:lnTo>
                  <a:lnTo>
                    <a:pt x="1804321" y="414596"/>
                  </a:lnTo>
                  <a:lnTo>
                    <a:pt x="1807805" y="424230"/>
                  </a:lnTo>
                  <a:lnTo>
                    <a:pt x="1811288" y="423911"/>
                  </a:lnTo>
                  <a:lnTo>
                    <a:pt x="1814771" y="423594"/>
                  </a:lnTo>
                  <a:lnTo>
                    <a:pt x="1818254" y="423278"/>
                  </a:lnTo>
                  <a:lnTo>
                    <a:pt x="1821738" y="422962"/>
                  </a:lnTo>
                  <a:lnTo>
                    <a:pt x="1825221" y="422648"/>
                  </a:lnTo>
                  <a:lnTo>
                    <a:pt x="1828704" y="422334"/>
                  </a:lnTo>
                  <a:lnTo>
                    <a:pt x="1832187" y="422021"/>
                  </a:lnTo>
                  <a:lnTo>
                    <a:pt x="1835671" y="421709"/>
                  </a:lnTo>
                  <a:lnTo>
                    <a:pt x="1839154" y="421398"/>
                  </a:lnTo>
                  <a:lnTo>
                    <a:pt x="1842637" y="421753"/>
                  </a:lnTo>
                  <a:lnTo>
                    <a:pt x="1846120" y="422133"/>
                  </a:lnTo>
                  <a:lnTo>
                    <a:pt x="1849604" y="422510"/>
                  </a:lnTo>
                  <a:lnTo>
                    <a:pt x="1853087" y="422886"/>
                  </a:lnTo>
                  <a:lnTo>
                    <a:pt x="1856570" y="423325"/>
                  </a:lnTo>
                  <a:lnTo>
                    <a:pt x="1860053" y="423924"/>
                  </a:lnTo>
                  <a:lnTo>
                    <a:pt x="1863537" y="424519"/>
                  </a:lnTo>
                  <a:lnTo>
                    <a:pt x="1867020" y="425111"/>
                  </a:lnTo>
                  <a:lnTo>
                    <a:pt x="1870503" y="425699"/>
                  </a:lnTo>
                  <a:lnTo>
                    <a:pt x="1873986" y="433985"/>
                  </a:lnTo>
                  <a:lnTo>
                    <a:pt x="1877470" y="433670"/>
                  </a:lnTo>
                  <a:lnTo>
                    <a:pt x="1880953" y="433355"/>
                  </a:lnTo>
                  <a:lnTo>
                    <a:pt x="1884436" y="433041"/>
                  </a:lnTo>
                  <a:lnTo>
                    <a:pt x="1887919" y="432728"/>
                  </a:lnTo>
                  <a:lnTo>
                    <a:pt x="1891403" y="432415"/>
                  </a:lnTo>
                  <a:lnTo>
                    <a:pt x="1894886" y="432104"/>
                  </a:lnTo>
                  <a:lnTo>
                    <a:pt x="1898369" y="431793"/>
                  </a:lnTo>
                  <a:lnTo>
                    <a:pt x="1901852" y="431484"/>
                  </a:lnTo>
                  <a:lnTo>
                    <a:pt x="1905336" y="431233"/>
                  </a:lnTo>
                  <a:lnTo>
                    <a:pt x="1908819" y="431141"/>
                  </a:lnTo>
                  <a:lnTo>
                    <a:pt x="1912302" y="431049"/>
                  </a:lnTo>
                  <a:lnTo>
                    <a:pt x="1915785" y="430958"/>
                  </a:lnTo>
                  <a:lnTo>
                    <a:pt x="1919269" y="430866"/>
                  </a:lnTo>
                  <a:lnTo>
                    <a:pt x="1922752" y="438447"/>
                  </a:lnTo>
                  <a:lnTo>
                    <a:pt x="1926235" y="437926"/>
                  </a:lnTo>
                  <a:lnTo>
                    <a:pt x="1929718" y="437406"/>
                  </a:lnTo>
                  <a:lnTo>
                    <a:pt x="1933202" y="436887"/>
                  </a:lnTo>
                  <a:lnTo>
                    <a:pt x="1936685" y="436370"/>
                  </a:lnTo>
                  <a:lnTo>
                    <a:pt x="1940168" y="440886"/>
                  </a:lnTo>
                  <a:lnTo>
                    <a:pt x="1943651" y="441603"/>
                  </a:lnTo>
                  <a:lnTo>
                    <a:pt x="1947135" y="442316"/>
                  </a:lnTo>
                  <a:lnTo>
                    <a:pt x="1950618" y="443024"/>
                  </a:lnTo>
                  <a:lnTo>
                    <a:pt x="1954101" y="443456"/>
                  </a:lnTo>
                  <a:lnTo>
                    <a:pt x="1957584" y="443077"/>
                  </a:lnTo>
                  <a:lnTo>
                    <a:pt x="1961068" y="442700"/>
                  </a:lnTo>
                  <a:lnTo>
                    <a:pt x="1964551" y="442324"/>
                  </a:lnTo>
                  <a:lnTo>
                    <a:pt x="1968034" y="441949"/>
                  </a:lnTo>
                  <a:lnTo>
                    <a:pt x="1971517" y="441574"/>
                  </a:lnTo>
                  <a:lnTo>
                    <a:pt x="1975001" y="441201"/>
                  </a:lnTo>
                  <a:lnTo>
                    <a:pt x="1978484" y="440828"/>
                  </a:lnTo>
                  <a:lnTo>
                    <a:pt x="1981967" y="440456"/>
                  </a:lnTo>
                  <a:lnTo>
                    <a:pt x="1985450" y="440085"/>
                  </a:lnTo>
                  <a:lnTo>
                    <a:pt x="1988934" y="439715"/>
                  </a:lnTo>
                  <a:lnTo>
                    <a:pt x="1992417" y="439346"/>
                  </a:lnTo>
                  <a:lnTo>
                    <a:pt x="1995900" y="438977"/>
                  </a:lnTo>
                  <a:lnTo>
                    <a:pt x="1999383" y="438610"/>
                  </a:lnTo>
                  <a:lnTo>
                    <a:pt x="2002867" y="438306"/>
                  </a:lnTo>
                  <a:lnTo>
                    <a:pt x="2006350" y="438208"/>
                  </a:lnTo>
                  <a:lnTo>
                    <a:pt x="2009833" y="438110"/>
                  </a:lnTo>
                  <a:lnTo>
                    <a:pt x="2013316" y="438013"/>
                  </a:lnTo>
                  <a:lnTo>
                    <a:pt x="2016799" y="437916"/>
                  </a:lnTo>
                  <a:lnTo>
                    <a:pt x="2020283" y="446636"/>
                  </a:lnTo>
                  <a:lnTo>
                    <a:pt x="2023766" y="445848"/>
                  </a:lnTo>
                  <a:lnTo>
                    <a:pt x="2027249" y="445060"/>
                  </a:lnTo>
                  <a:lnTo>
                    <a:pt x="2030732" y="444274"/>
                  </a:lnTo>
                  <a:lnTo>
                    <a:pt x="2034216" y="443487"/>
                  </a:lnTo>
                  <a:lnTo>
                    <a:pt x="2037699" y="442702"/>
                  </a:lnTo>
                  <a:lnTo>
                    <a:pt x="2041182" y="441917"/>
                  </a:lnTo>
                  <a:lnTo>
                    <a:pt x="2044665" y="441133"/>
                  </a:lnTo>
                  <a:lnTo>
                    <a:pt x="2048149" y="440350"/>
                  </a:lnTo>
                  <a:lnTo>
                    <a:pt x="2051632" y="439652"/>
                  </a:lnTo>
                  <a:lnTo>
                    <a:pt x="2055115" y="439261"/>
                  </a:lnTo>
                  <a:lnTo>
                    <a:pt x="2058598" y="438872"/>
                  </a:lnTo>
                  <a:lnTo>
                    <a:pt x="2062082" y="438483"/>
                  </a:lnTo>
                  <a:lnTo>
                    <a:pt x="2065565" y="438095"/>
                  </a:lnTo>
                  <a:lnTo>
                    <a:pt x="2069048" y="437708"/>
                  </a:lnTo>
                  <a:lnTo>
                    <a:pt x="2072531" y="437321"/>
                  </a:lnTo>
                  <a:lnTo>
                    <a:pt x="2076015" y="436936"/>
                  </a:lnTo>
                  <a:lnTo>
                    <a:pt x="2079498" y="436551"/>
                  </a:lnTo>
                  <a:lnTo>
                    <a:pt x="2082981" y="436167"/>
                  </a:lnTo>
                  <a:lnTo>
                    <a:pt x="2086464" y="440216"/>
                  </a:lnTo>
                  <a:lnTo>
                    <a:pt x="2089948" y="439736"/>
                  </a:lnTo>
                  <a:lnTo>
                    <a:pt x="2093431" y="439257"/>
                  </a:lnTo>
                  <a:lnTo>
                    <a:pt x="2096914" y="438778"/>
                  </a:lnTo>
                  <a:lnTo>
                    <a:pt x="2100397" y="438300"/>
                  </a:lnTo>
                  <a:lnTo>
                    <a:pt x="2103881" y="437824"/>
                  </a:lnTo>
                  <a:lnTo>
                    <a:pt x="2107364" y="437348"/>
                  </a:lnTo>
                  <a:lnTo>
                    <a:pt x="2110847" y="436873"/>
                  </a:lnTo>
                  <a:lnTo>
                    <a:pt x="2114330" y="436399"/>
                  </a:lnTo>
                  <a:lnTo>
                    <a:pt x="2117814" y="436326"/>
                  </a:lnTo>
                  <a:lnTo>
                    <a:pt x="2121297" y="436618"/>
                  </a:lnTo>
                  <a:lnTo>
                    <a:pt x="2124780" y="436909"/>
                  </a:lnTo>
                  <a:lnTo>
                    <a:pt x="2128263" y="437199"/>
                  </a:lnTo>
                  <a:lnTo>
                    <a:pt x="2131747" y="437488"/>
                  </a:lnTo>
                  <a:lnTo>
                    <a:pt x="2135230" y="438257"/>
                  </a:lnTo>
                  <a:lnTo>
                    <a:pt x="2138713" y="439106"/>
                  </a:lnTo>
                  <a:lnTo>
                    <a:pt x="2142196" y="439950"/>
                  </a:lnTo>
                  <a:lnTo>
                    <a:pt x="2145680" y="440789"/>
                  </a:lnTo>
                  <a:lnTo>
                    <a:pt x="2149163" y="441558"/>
                  </a:lnTo>
                  <a:lnTo>
                    <a:pt x="2152646" y="442018"/>
                  </a:lnTo>
                  <a:lnTo>
                    <a:pt x="2156129" y="442475"/>
                  </a:lnTo>
                  <a:lnTo>
                    <a:pt x="2159613" y="442931"/>
                  </a:lnTo>
                  <a:lnTo>
                    <a:pt x="2163096" y="443384"/>
                  </a:lnTo>
                  <a:lnTo>
                    <a:pt x="2166579" y="443374"/>
                  </a:lnTo>
                  <a:lnTo>
                    <a:pt x="2170062" y="442911"/>
                  </a:lnTo>
                  <a:lnTo>
                    <a:pt x="2173546" y="442449"/>
                  </a:lnTo>
                  <a:lnTo>
                    <a:pt x="2177029" y="441988"/>
                  </a:lnTo>
                  <a:lnTo>
                    <a:pt x="2180512" y="441527"/>
                  </a:lnTo>
                  <a:lnTo>
                    <a:pt x="2183995" y="441068"/>
                  </a:lnTo>
                  <a:lnTo>
                    <a:pt x="2187479" y="440609"/>
                  </a:lnTo>
                  <a:lnTo>
                    <a:pt x="2190962" y="440150"/>
                  </a:lnTo>
                  <a:lnTo>
                    <a:pt x="2194445" y="439693"/>
                  </a:lnTo>
                  <a:lnTo>
                    <a:pt x="2197928" y="439237"/>
                  </a:lnTo>
                  <a:lnTo>
                    <a:pt x="2201412" y="438781"/>
                  </a:lnTo>
                  <a:lnTo>
                    <a:pt x="2204895" y="438326"/>
                  </a:lnTo>
                  <a:lnTo>
                    <a:pt x="2208378" y="437872"/>
                  </a:lnTo>
                  <a:lnTo>
                    <a:pt x="2211861" y="437418"/>
                  </a:lnTo>
                  <a:lnTo>
                    <a:pt x="2215345" y="436966"/>
                  </a:lnTo>
                  <a:lnTo>
                    <a:pt x="2218828" y="436514"/>
                  </a:lnTo>
                  <a:lnTo>
                    <a:pt x="2222311" y="436063"/>
                  </a:lnTo>
                  <a:lnTo>
                    <a:pt x="2225794" y="435613"/>
                  </a:lnTo>
                  <a:lnTo>
                    <a:pt x="2229278" y="435163"/>
                  </a:lnTo>
                  <a:lnTo>
                    <a:pt x="2232761" y="440532"/>
                  </a:lnTo>
                  <a:lnTo>
                    <a:pt x="2236244" y="439963"/>
                  </a:lnTo>
                  <a:lnTo>
                    <a:pt x="2239727" y="439396"/>
                  </a:lnTo>
                  <a:lnTo>
                    <a:pt x="2243211" y="438829"/>
                  </a:lnTo>
                  <a:lnTo>
                    <a:pt x="2246694" y="438263"/>
                  </a:lnTo>
                  <a:lnTo>
                    <a:pt x="2250177" y="437698"/>
                  </a:lnTo>
                  <a:lnTo>
                    <a:pt x="2253660" y="437133"/>
                  </a:lnTo>
                  <a:lnTo>
                    <a:pt x="2257144" y="436569"/>
                  </a:lnTo>
                  <a:lnTo>
                    <a:pt x="2260627" y="436006"/>
                  </a:lnTo>
                  <a:lnTo>
                    <a:pt x="2264110" y="435444"/>
                  </a:lnTo>
                  <a:lnTo>
                    <a:pt x="2267593" y="434882"/>
                  </a:lnTo>
                  <a:lnTo>
                    <a:pt x="2271077" y="434321"/>
                  </a:lnTo>
                  <a:lnTo>
                    <a:pt x="2274560" y="433761"/>
                  </a:lnTo>
                  <a:lnTo>
                    <a:pt x="2278043" y="433202"/>
                  </a:lnTo>
                  <a:lnTo>
                    <a:pt x="2281526" y="433451"/>
                  </a:lnTo>
                  <a:lnTo>
                    <a:pt x="2285010" y="433908"/>
                  </a:lnTo>
                  <a:lnTo>
                    <a:pt x="2288493" y="434363"/>
                  </a:lnTo>
                  <a:lnTo>
                    <a:pt x="2291976" y="434816"/>
                  </a:lnTo>
                  <a:lnTo>
                    <a:pt x="2295459" y="435267"/>
                  </a:lnTo>
                  <a:lnTo>
                    <a:pt x="2298942" y="435716"/>
                  </a:lnTo>
                  <a:lnTo>
                    <a:pt x="2302426" y="436163"/>
                  </a:lnTo>
                  <a:lnTo>
                    <a:pt x="2305909" y="436607"/>
                  </a:lnTo>
                  <a:lnTo>
                    <a:pt x="2309392" y="437050"/>
                  </a:lnTo>
                  <a:lnTo>
                    <a:pt x="2312875" y="437139"/>
                  </a:lnTo>
                  <a:lnTo>
                    <a:pt x="2316359" y="436793"/>
                  </a:lnTo>
                  <a:lnTo>
                    <a:pt x="2319842" y="436448"/>
                  </a:lnTo>
                  <a:lnTo>
                    <a:pt x="2323325" y="436104"/>
                  </a:lnTo>
                  <a:lnTo>
                    <a:pt x="2326808" y="435761"/>
                  </a:lnTo>
                  <a:lnTo>
                    <a:pt x="2330292" y="435418"/>
                  </a:lnTo>
                  <a:lnTo>
                    <a:pt x="2333775" y="435076"/>
                  </a:lnTo>
                  <a:lnTo>
                    <a:pt x="2337258" y="434735"/>
                  </a:lnTo>
                  <a:lnTo>
                    <a:pt x="2340741" y="434394"/>
                  </a:lnTo>
                  <a:lnTo>
                    <a:pt x="2344225" y="434027"/>
                  </a:lnTo>
                  <a:lnTo>
                    <a:pt x="2347708" y="433426"/>
                  </a:lnTo>
                  <a:lnTo>
                    <a:pt x="2351191" y="432826"/>
                  </a:lnTo>
                  <a:lnTo>
                    <a:pt x="2354674" y="432226"/>
                  </a:lnTo>
                  <a:lnTo>
                    <a:pt x="2358158" y="431627"/>
                  </a:lnTo>
                  <a:lnTo>
                    <a:pt x="2361641" y="431029"/>
                  </a:lnTo>
                  <a:lnTo>
                    <a:pt x="2365124" y="430432"/>
                  </a:lnTo>
                  <a:lnTo>
                    <a:pt x="2368607" y="429835"/>
                  </a:lnTo>
                  <a:lnTo>
                    <a:pt x="2372091" y="429239"/>
                  </a:lnTo>
                  <a:lnTo>
                    <a:pt x="2375574" y="428643"/>
                  </a:lnTo>
                  <a:lnTo>
                    <a:pt x="2379057" y="428048"/>
                  </a:lnTo>
                  <a:lnTo>
                    <a:pt x="2382540" y="427454"/>
                  </a:lnTo>
                  <a:lnTo>
                    <a:pt x="2386024" y="426860"/>
                  </a:lnTo>
                  <a:lnTo>
                    <a:pt x="2389507" y="426267"/>
                  </a:lnTo>
                  <a:lnTo>
                    <a:pt x="2392990" y="425748"/>
                  </a:lnTo>
                  <a:lnTo>
                    <a:pt x="2396473" y="426031"/>
                  </a:lnTo>
                  <a:lnTo>
                    <a:pt x="2399957" y="426313"/>
                  </a:lnTo>
                  <a:lnTo>
                    <a:pt x="2403440" y="426594"/>
                  </a:lnTo>
                  <a:lnTo>
                    <a:pt x="2406923" y="426874"/>
                  </a:lnTo>
                  <a:lnTo>
                    <a:pt x="2410406" y="427081"/>
                  </a:lnTo>
                  <a:lnTo>
                    <a:pt x="2413890" y="427186"/>
                  </a:lnTo>
                  <a:lnTo>
                    <a:pt x="2417373" y="427291"/>
                  </a:lnTo>
                  <a:lnTo>
                    <a:pt x="2420856" y="427395"/>
                  </a:lnTo>
                  <a:lnTo>
                    <a:pt x="2424339" y="427499"/>
                  </a:lnTo>
                  <a:lnTo>
                    <a:pt x="2427823" y="427349"/>
                  </a:lnTo>
                  <a:lnTo>
                    <a:pt x="2431306" y="427110"/>
                  </a:lnTo>
                  <a:lnTo>
                    <a:pt x="2434789" y="426872"/>
                  </a:lnTo>
                  <a:lnTo>
                    <a:pt x="2438272" y="426633"/>
                  </a:lnTo>
                  <a:lnTo>
                    <a:pt x="2441756" y="426396"/>
                  </a:lnTo>
                  <a:lnTo>
                    <a:pt x="2445239" y="426158"/>
                  </a:lnTo>
                  <a:lnTo>
                    <a:pt x="2448722" y="425922"/>
                  </a:lnTo>
                  <a:lnTo>
                    <a:pt x="2452205" y="425685"/>
                  </a:lnTo>
                  <a:lnTo>
                    <a:pt x="2455689" y="425450"/>
                  </a:lnTo>
                  <a:lnTo>
                    <a:pt x="2459172" y="425181"/>
                  </a:lnTo>
                  <a:lnTo>
                    <a:pt x="2462655" y="424861"/>
                  </a:lnTo>
                  <a:lnTo>
                    <a:pt x="2466138" y="424542"/>
                  </a:lnTo>
                  <a:lnTo>
                    <a:pt x="2469622" y="424223"/>
                  </a:lnTo>
                  <a:lnTo>
                    <a:pt x="2473105" y="423905"/>
                  </a:lnTo>
                  <a:lnTo>
                    <a:pt x="2476588" y="423587"/>
                  </a:lnTo>
                  <a:lnTo>
                    <a:pt x="2480071" y="423270"/>
                  </a:lnTo>
                  <a:lnTo>
                    <a:pt x="2483555" y="422954"/>
                  </a:lnTo>
                  <a:lnTo>
                    <a:pt x="2487038" y="422638"/>
                  </a:lnTo>
                  <a:lnTo>
                    <a:pt x="2490521" y="422318"/>
                  </a:lnTo>
                  <a:lnTo>
                    <a:pt x="2494004" y="421919"/>
                  </a:lnTo>
                  <a:lnTo>
                    <a:pt x="2497488" y="421520"/>
                  </a:lnTo>
                  <a:lnTo>
                    <a:pt x="2500971" y="421121"/>
                  </a:lnTo>
                  <a:lnTo>
                    <a:pt x="2504454" y="420723"/>
                  </a:lnTo>
                  <a:lnTo>
                    <a:pt x="2507937" y="435311"/>
                  </a:lnTo>
                  <a:lnTo>
                    <a:pt x="2511421" y="435560"/>
                  </a:lnTo>
                  <a:lnTo>
                    <a:pt x="2514904" y="435808"/>
                  </a:lnTo>
                  <a:lnTo>
                    <a:pt x="2518387" y="436055"/>
                  </a:lnTo>
                  <a:lnTo>
                    <a:pt x="2521870" y="436302"/>
                  </a:lnTo>
                  <a:lnTo>
                    <a:pt x="2525354" y="460413"/>
                  </a:lnTo>
                  <a:lnTo>
                    <a:pt x="2528837" y="460682"/>
                  </a:lnTo>
                  <a:lnTo>
                    <a:pt x="2532320" y="460950"/>
                  </a:lnTo>
                  <a:lnTo>
                    <a:pt x="2535803" y="461217"/>
                  </a:lnTo>
                  <a:lnTo>
                    <a:pt x="2539287" y="461484"/>
                  </a:lnTo>
                  <a:lnTo>
                    <a:pt x="2542770" y="461749"/>
                  </a:lnTo>
                  <a:lnTo>
                    <a:pt x="2546253" y="462013"/>
                  </a:lnTo>
                  <a:lnTo>
                    <a:pt x="2549736" y="462277"/>
                  </a:lnTo>
                  <a:lnTo>
                    <a:pt x="2553220" y="462539"/>
                  </a:lnTo>
                  <a:lnTo>
                    <a:pt x="2556703" y="462671"/>
                  </a:lnTo>
                  <a:lnTo>
                    <a:pt x="2560186" y="462568"/>
                  </a:lnTo>
                  <a:lnTo>
                    <a:pt x="2563669" y="462466"/>
                  </a:lnTo>
                  <a:lnTo>
                    <a:pt x="2567153" y="462363"/>
                  </a:lnTo>
                  <a:lnTo>
                    <a:pt x="2570636" y="462261"/>
                  </a:lnTo>
                  <a:lnTo>
                    <a:pt x="2574119" y="469522"/>
                  </a:lnTo>
                  <a:lnTo>
                    <a:pt x="2577602" y="469413"/>
                  </a:lnTo>
                  <a:lnTo>
                    <a:pt x="2581085" y="469304"/>
                  </a:lnTo>
                  <a:lnTo>
                    <a:pt x="2584569" y="469195"/>
                  </a:lnTo>
                  <a:lnTo>
                    <a:pt x="2588052" y="469087"/>
                  </a:lnTo>
                  <a:lnTo>
                    <a:pt x="2591535" y="468979"/>
                  </a:lnTo>
                  <a:lnTo>
                    <a:pt x="2595018" y="468871"/>
                  </a:lnTo>
                  <a:lnTo>
                    <a:pt x="2598502" y="468764"/>
                  </a:lnTo>
                  <a:lnTo>
                    <a:pt x="2601985" y="468657"/>
                  </a:lnTo>
                  <a:lnTo>
                    <a:pt x="2605468" y="468550"/>
                  </a:lnTo>
                  <a:lnTo>
                    <a:pt x="2608951" y="468443"/>
                  </a:lnTo>
                  <a:lnTo>
                    <a:pt x="2612435" y="468336"/>
                  </a:lnTo>
                  <a:lnTo>
                    <a:pt x="2615918" y="468230"/>
                  </a:lnTo>
                  <a:lnTo>
                    <a:pt x="2619401" y="468124"/>
                  </a:lnTo>
                  <a:lnTo>
                    <a:pt x="2622884" y="468018"/>
                  </a:lnTo>
                  <a:lnTo>
                    <a:pt x="2626368" y="467913"/>
                  </a:lnTo>
                  <a:lnTo>
                    <a:pt x="2629851" y="467807"/>
                  </a:lnTo>
                  <a:lnTo>
                    <a:pt x="2633334" y="467702"/>
                  </a:lnTo>
                  <a:lnTo>
                    <a:pt x="2636817" y="467597"/>
                  </a:lnTo>
                  <a:lnTo>
                    <a:pt x="2640301" y="480765"/>
                  </a:lnTo>
                  <a:lnTo>
                    <a:pt x="2643784" y="481840"/>
                  </a:lnTo>
                  <a:lnTo>
                    <a:pt x="2647267" y="482909"/>
                  </a:lnTo>
                  <a:lnTo>
                    <a:pt x="2650750" y="483971"/>
                  </a:lnTo>
                  <a:lnTo>
                    <a:pt x="2654234" y="484612"/>
                  </a:lnTo>
                  <a:lnTo>
                    <a:pt x="2657717" y="484362"/>
                  </a:lnTo>
                  <a:lnTo>
                    <a:pt x="2661200" y="484112"/>
                  </a:lnTo>
                  <a:lnTo>
                    <a:pt x="2664683" y="483863"/>
                  </a:lnTo>
                  <a:lnTo>
                    <a:pt x="2668167" y="483614"/>
                  </a:lnTo>
                  <a:lnTo>
                    <a:pt x="2671650" y="483365"/>
                  </a:lnTo>
                  <a:lnTo>
                    <a:pt x="2675133" y="483118"/>
                  </a:lnTo>
                  <a:lnTo>
                    <a:pt x="2678616" y="482870"/>
                  </a:lnTo>
                  <a:lnTo>
                    <a:pt x="2682100" y="482623"/>
                  </a:lnTo>
                  <a:lnTo>
                    <a:pt x="2685583" y="482376"/>
                  </a:lnTo>
                  <a:lnTo>
                    <a:pt x="2689066" y="482130"/>
                  </a:lnTo>
                  <a:lnTo>
                    <a:pt x="2692549" y="481884"/>
                  </a:lnTo>
                  <a:lnTo>
                    <a:pt x="2696033" y="481639"/>
                  </a:lnTo>
                  <a:lnTo>
                    <a:pt x="2699516" y="481394"/>
                  </a:lnTo>
                  <a:lnTo>
                    <a:pt x="2702999" y="481111"/>
                  </a:lnTo>
                  <a:lnTo>
                    <a:pt x="2706482" y="480737"/>
                  </a:lnTo>
                  <a:lnTo>
                    <a:pt x="2709966" y="480364"/>
                  </a:lnTo>
                  <a:lnTo>
                    <a:pt x="2713449" y="479991"/>
                  </a:lnTo>
                  <a:lnTo>
                    <a:pt x="2716932" y="479619"/>
                  </a:lnTo>
                  <a:lnTo>
                    <a:pt x="2720415" y="479247"/>
                  </a:lnTo>
                  <a:lnTo>
                    <a:pt x="2723899" y="478876"/>
                  </a:lnTo>
                  <a:lnTo>
                    <a:pt x="2727382" y="478505"/>
                  </a:lnTo>
                  <a:lnTo>
                    <a:pt x="2730865" y="478135"/>
                  </a:lnTo>
                  <a:lnTo>
                    <a:pt x="2734348" y="477765"/>
                  </a:lnTo>
                  <a:lnTo>
                    <a:pt x="2737832" y="486463"/>
                  </a:lnTo>
                  <a:lnTo>
                    <a:pt x="2741315" y="486220"/>
                  </a:lnTo>
                  <a:lnTo>
                    <a:pt x="2744798" y="485977"/>
                  </a:lnTo>
                  <a:lnTo>
                    <a:pt x="2748281" y="485734"/>
                  </a:lnTo>
                  <a:lnTo>
                    <a:pt x="2751765" y="485527"/>
                  </a:lnTo>
                  <a:lnTo>
                    <a:pt x="2755248" y="485411"/>
                  </a:lnTo>
                  <a:lnTo>
                    <a:pt x="2758731" y="485295"/>
                  </a:lnTo>
                  <a:lnTo>
                    <a:pt x="2762214" y="485179"/>
                  </a:lnTo>
                  <a:lnTo>
                    <a:pt x="2765698" y="485063"/>
                  </a:lnTo>
                  <a:lnTo>
                    <a:pt x="2769181" y="487852"/>
                  </a:lnTo>
                  <a:lnTo>
                    <a:pt x="2772664" y="487734"/>
                  </a:lnTo>
                  <a:lnTo>
                    <a:pt x="2776147" y="487616"/>
                  </a:lnTo>
                  <a:lnTo>
                    <a:pt x="2779631" y="487499"/>
                  </a:lnTo>
                  <a:lnTo>
                    <a:pt x="2783114" y="487382"/>
                  </a:lnTo>
                  <a:lnTo>
                    <a:pt x="2786597" y="496274"/>
                  </a:lnTo>
                  <a:lnTo>
                    <a:pt x="2790080" y="496091"/>
                  </a:lnTo>
                  <a:lnTo>
                    <a:pt x="2793564" y="495908"/>
                  </a:lnTo>
                  <a:lnTo>
                    <a:pt x="2797047" y="495725"/>
                  </a:lnTo>
                  <a:lnTo>
                    <a:pt x="2800530" y="495542"/>
                  </a:lnTo>
                  <a:lnTo>
                    <a:pt x="2804013" y="495360"/>
                  </a:lnTo>
                  <a:lnTo>
                    <a:pt x="2807497" y="495178"/>
                  </a:lnTo>
                  <a:lnTo>
                    <a:pt x="2810980" y="494997"/>
                  </a:lnTo>
                  <a:lnTo>
                    <a:pt x="2814463" y="494815"/>
                  </a:lnTo>
                  <a:lnTo>
                    <a:pt x="2817946" y="500674"/>
                  </a:lnTo>
                  <a:lnTo>
                    <a:pt x="2821430" y="500489"/>
                  </a:lnTo>
                  <a:lnTo>
                    <a:pt x="2824913" y="500306"/>
                  </a:lnTo>
                  <a:lnTo>
                    <a:pt x="2828396" y="500122"/>
                  </a:lnTo>
                  <a:lnTo>
                    <a:pt x="2831879" y="499939"/>
                  </a:lnTo>
                  <a:lnTo>
                    <a:pt x="2835363" y="499756"/>
                  </a:lnTo>
                  <a:lnTo>
                    <a:pt x="2838846" y="499574"/>
                  </a:lnTo>
                  <a:lnTo>
                    <a:pt x="2842329" y="499391"/>
                  </a:lnTo>
                  <a:lnTo>
                    <a:pt x="2845812" y="499210"/>
                  </a:lnTo>
                  <a:lnTo>
                    <a:pt x="2849296" y="499070"/>
                  </a:lnTo>
                  <a:lnTo>
                    <a:pt x="2852779" y="499062"/>
                  </a:lnTo>
                  <a:lnTo>
                    <a:pt x="2856262" y="499054"/>
                  </a:lnTo>
                  <a:lnTo>
                    <a:pt x="2859745" y="499047"/>
                  </a:lnTo>
                  <a:lnTo>
                    <a:pt x="2863229" y="499039"/>
                  </a:lnTo>
                  <a:lnTo>
                    <a:pt x="2866712" y="503025"/>
                  </a:lnTo>
                  <a:lnTo>
                    <a:pt x="2870195" y="503465"/>
                  </a:lnTo>
                  <a:lnTo>
                    <a:pt x="2873678" y="503903"/>
                  </a:lnTo>
                  <a:lnTo>
                    <a:pt x="2877161" y="504339"/>
                  </a:lnTo>
                  <a:lnTo>
                    <a:pt x="2880645" y="504774"/>
                  </a:lnTo>
                  <a:lnTo>
                    <a:pt x="2884128" y="511972"/>
                  </a:lnTo>
                  <a:lnTo>
                    <a:pt x="2887611" y="511876"/>
                  </a:lnTo>
                  <a:lnTo>
                    <a:pt x="2891094" y="511781"/>
                  </a:lnTo>
                  <a:lnTo>
                    <a:pt x="2894578" y="511686"/>
                  </a:lnTo>
                  <a:lnTo>
                    <a:pt x="2898061" y="511591"/>
                  </a:lnTo>
                  <a:lnTo>
                    <a:pt x="2901544" y="511497"/>
                  </a:lnTo>
                  <a:lnTo>
                    <a:pt x="2905027" y="511402"/>
                  </a:lnTo>
                  <a:lnTo>
                    <a:pt x="2908511" y="511308"/>
                  </a:lnTo>
                  <a:lnTo>
                    <a:pt x="2911994" y="511214"/>
                  </a:lnTo>
                  <a:lnTo>
                    <a:pt x="2915477" y="511120"/>
                  </a:lnTo>
                  <a:lnTo>
                    <a:pt x="2918960" y="511027"/>
                  </a:lnTo>
                  <a:lnTo>
                    <a:pt x="2922444" y="510933"/>
                  </a:lnTo>
                  <a:lnTo>
                    <a:pt x="2925927" y="510840"/>
                  </a:lnTo>
                  <a:lnTo>
                    <a:pt x="2929410" y="510747"/>
                  </a:lnTo>
                  <a:lnTo>
                    <a:pt x="2932893" y="510717"/>
                  </a:lnTo>
                  <a:lnTo>
                    <a:pt x="2936377" y="510696"/>
                  </a:lnTo>
                  <a:lnTo>
                    <a:pt x="2939860" y="510675"/>
                  </a:lnTo>
                  <a:lnTo>
                    <a:pt x="2943343" y="510655"/>
                  </a:lnTo>
                  <a:lnTo>
                    <a:pt x="2946826" y="515627"/>
                  </a:lnTo>
                  <a:lnTo>
                    <a:pt x="2950310" y="515706"/>
                  </a:lnTo>
                  <a:lnTo>
                    <a:pt x="2953793" y="515785"/>
                  </a:lnTo>
                  <a:lnTo>
                    <a:pt x="2957276" y="515864"/>
                  </a:lnTo>
                  <a:lnTo>
                    <a:pt x="2960759" y="515942"/>
                  </a:lnTo>
                  <a:lnTo>
                    <a:pt x="2964243" y="515993"/>
                  </a:lnTo>
                  <a:lnTo>
                    <a:pt x="2967726" y="516018"/>
                  </a:lnTo>
                  <a:lnTo>
                    <a:pt x="2971209" y="516044"/>
                  </a:lnTo>
                  <a:lnTo>
                    <a:pt x="2974692" y="516070"/>
                  </a:lnTo>
                  <a:lnTo>
                    <a:pt x="2978176" y="516096"/>
                  </a:lnTo>
                  <a:lnTo>
                    <a:pt x="2981659" y="516121"/>
                  </a:lnTo>
                  <a:lnTo>
                    <a:pt x="2985142" y="516147"/>
                  </a:lnTo>
                  <a:lnTo>
                    <a:pt x="2988625" y="516172"/>
                  </a:lnTo>
                  <a:lnTo>
                    <a:pt x="2992109" y="516198"/>
                  </a:lnTo>
                  <a:lnTo>
                    <a:pt x="2995592" y="517140"/>
                  </a:lnTo>
                  <a:lnTo>
                    <a:pt x="2999075" y="516907"/>
                  </a:lnTo>
                  <a:lnTo>
                    <a:pt x="3002558" y="516674"/>
                  </a:lnTo>
                  <a:lnTo>
                    <a:pt x="3006042" y="516441"/>
                  </a:lnTo>
                  <a:lnTo>
                    <a:pt x="3009525" y="516208"/>
                  </a:lnTo>
                  <a:lnTo>
                    <a:pt x="3013008" y="517042"/>
                  </a:lnTo>
                  <a:lnTo>
                    <a:pt x="3016491" y="517015"/>
                  </a:lnTo>
                  <a:lnTo>
                    <a:pt x="3019975" y="516988"/>
                  </a:lnTo>
                  <a:lnTo>
                    <a:pt x="3023458" y="516961"/>
                  </a:lnTo>
                  <a:lnTo>
                    <a:pt x="3026941" y="516934"/>
                  </a:lnTo>
                  <a:lnTo>
                    <a:pt x="3030424" y="517251"/>
                  </a:lnTo>
                  <a:lnTo>
                    <a:pt x="3033908" y="517630"/>
                  </a:lnTo>
                  <a:lnTo>
                    <a:pt x="3037391" y="518009"/>
                  </a:lnTo>
                  <a:lnTo>
                    <a:pt x="3040874" y="518386"/>
                  </a:lnTo>
                  <a:lnTo>
                    <a:pt x="3044357" y="518677"/>
                  </a:lnTo>
                  <a:lnTo>
                    <a:pt x="3047841" y="518547"/>
                  </a:lnTo>
                  <a:lnTo>
                    <a:pt x="3051324" y="518418"/>
                  </a:lnTo>
                  <a:lnTo>
                    <a:pt x="3054807" y="518289"/>
                  </a:lnTo>
                  <a:lnTo>
                    <a:pt x="3058290" y="518160"/>
                  </a:lnTo>
                  <a:lnTo>
                    <a:pt x="3061774" y="521866"/>
                  </a:lnTo>
                  <a:lnTo>
                    <a:pt x="3065257" y="521934"/>
                  </a:lnTo>
                  <a:lnTo>
                    <a:pt x="3068740" y="522001"/>
                  </a:lnTo>
                  <a:lnTo>
                    <a:pt x="3072223" y="522068"/>
                  </a:lnTo>
                  <a:lnTo>
                    <a:pt x="3075707" y="522135"/>
                  </a:lnTo>
                  <a:lnTo>
                    <a:pt x="3079190" y="521715"/>
                  </a:lnTo>
                  <a:lnTo>
                    <a:pt x="3082673" y="521190"/>
                  </a:lnTo>
                  <a:lnTo>
                    <a:pt x="3086156" y="520665"/>
                  </a:lnTo>
                  <a:lnTo>
                    <a:pt x="3089640" y="520141"/>
                  </a:lnTo>
                  <a:lnTo>
                    <a:pt x="3093123" y="519616"/>
                  </a:lnTo>
                  <a:lnTo>
                    <a:pt x="3096606" y="519092"/>
                  </a:lnTo>
                  <a:lnTo>
                    <a:pt x="3100089" y="518568"/>
                  </a:lnTo>
                  <a:lnTo>
                    <a:pt x="3103573" y="518045"/>
                  </a:lnTo>
                  <a:lnTo>
                    <a:pt x="3107056" y="517521"/>
                  </a:lnTo>
                  <a:lnTo>
                    <a:pt x="3110539" y="520806"/>
                  </a:lnTo>
                  <a:lnTo>
                    <a:pt x="3114022" y="520531"/>
                  </a:lnTo>
                  <a:lnTo>
                    <a:pt x="3117506" y="520256"/>
                  </a:lnTo>
                  <a:lnTo>
                    <a:pt x="3120989" y="519982"/>
                  </a:lnTo>
                  <a:lnTo>
                    <a:pt x="3124472" y="519708"/>
                  </a:lnTo>
                  <a:lnTo>
                    <a:pt x="3127955" y="519434"/>
                  </a:lnTo>
                  <a:lnTo>
                    <a:pt x="3131439" y="519161"/>
                  </a:lnTo>
                  <a:lnTo>
                    <a:pt x="3134922" y="518888"/>
                  </a:lnTo>
                  <a:lnTo>
                    <a:pt x="3138405" y="518615"/>
                  </a:lnTo>
                  <a:lnTo>
                    <a:pt x="3141888" y="518342"/>
                  </a:lnTo>
                  <a:lnTo>
                    <a:pt x="3145372" y="518070"/>
                  </a:lnTo>
                  <a:lnTo>
                    <a:pt x="3148855" y="517799"/>
                  </a:lnTo>
                  <a:lnTo>
                    <a:pt x="3152338" y="517527"/>
                  </a:lnTo>
                  <a:lnTo>
                    <a:pt x="3155821" y="517256"/>
                  </a:lnTo>
                  <a:lnTo>
                    <a:pt x="3159304" y="516986"/>
                  </a:lnTo>
                  <a:lnTo>
                    <a:pt x="3162788" y="516715"/>
                  </a:lnTo>
                  <a:lnTo>
                    <a:pt x="3166271" y="516445"/>
                  </a:lnTo>
                  <a:lnTo>
                    <a:pt x="3169754" y="516176"/>
                  </a:lnTo>
                  <a:lnTo>
                    <a:pt x="3173237" y="515906"/>
                  </a:lnTo>
                  <a:lnTo>
                    <a:pt x="3176721" y="515752"/>
                  </a:lnTo>
                  <a:lnTo>
                    <a:pt x="3180204" y="515630"/>
                  </a:lnTo>
                  <a:lnTo>
                    <a:pt x="3183687" y="515508"/>
                  </a:lnTo>
                  <a:lnTo>
                    <a:pt x="3187170" y="515387"/>
                  </a:lnTo>
                  <a:lnTo>
                    <a:pt x="3190654" y="515243"/>
                  </a:lnTo>
                  <a:lnTo>
                    <a:pt x="3194137" y="514927"/>
                  </a:lnTo>
                  <a:lnTo>
                    <a:pt x="3197620" y="514611"/>
                  </a:lnTo>
                  <a:lnTo>
                    <a:pt x="3201103" y="514295"/>
                  </a:lnTo>
                  <a:lnTo>
                    <a:pt x="3204587" y="513980"/>
                  </a:lnTo>
                  <a:lnTo>
                    <a:pt x="3208070" y="513708"/>
                  </a:lnTo>
                  <a:lnTo>
                    <a:pt x="3211553" y="513491"/>
                  </a:lnTo>
                  <a:lnTo>
                    <a:pt x="3215036" y="513274"/>
                  </a:lnTo>
                  <a:lnTo>
                    <a:pt x="3218520" y="513058"/>
                  </a:lnTo>
                  <a:lnTo>
                    <a:pt x="3222003" y="512842"/>
                  </a:lnTo>
                  <a:lnTo>
                    <a:pt x="3225486" y="512850"/>
                  </a:lnTo>
                  <a:lnTo>
                    <a:pt x="3228969" y="512926"/>
                  </a:lnTo>
                  <a:lnTo>
                    <a:pt x="3232453" y="513001"/>
                  </a:lnTo>
                  <a:lnTo>
                    <a:pt x="3235936" y="513077"/>
                  </a:lnTo>
                  <a:lnTo>
                    <a:pt x="3239419" y="513171"/>
                  </a:lnTo>
                  <a:lnTo>
                    <a:pt x="3242902" y="513439"/>
                  </a:lnTo>
                  <a:lnTo>
                    <a:pt x="3246386" y="513707"/>
                  </a:lnTo>
                  <a:lnTo>
                    <a:pt x="3249869" y="513973"/>
                  </a:lnTo>
                  <a:lnTo>
                    <a:pt x="3253352" y="514239"/>
                  </a:lnTo>
                  <a:lnTo>
                    <a:pt x="3256835" y="520086"/>
                  </a:lnTo>
                  <a:lnTo>
                    <a:pt x="3260319" y="519917"/>
                  </a:lnTo>
                  <a:lnTo>
                    <a:pt x="3263802" y="519749"/>
                  </a:lnTo>
                  <a:lnTo>
                    <a:pt x="3267285" y="519580"/>
                  </a:lnTo>
                  <a:lnTo>
                    <a:pt x="3270768" y="519412"/>
                  </a:lnTo>
                  <a:lnTo>
                    <a:pt x="3274252" y="519245"/>
                  </a:lnTo>
                  <a:lnTo>
                    <a:pt x="3277735" y="519077"/>
                  </a:lnTo>
                  <a:lnTo>
                    <a:pt x="3281218" y="518910"/>
                  </a:lnTo>
                  <a:lnTo>
                    <a:pt x="3284701" y="518743"/>
                  </a:lnTo>
                  <a:lnTo>
                    <a:pt x="3288185" y="518587"/>
                  </a:lnTo>
                  <a:lnTo>
                    <a:pt x="3291668" y="518560"/>
                  </a:lnTo>
                  <a:lnTo>
                    <a:pt x="3295151" y="518534"/>
                  </a:lnTo>
                  <a:lnTo>
                    <a:pt x="3298634" y="518508"/>
                  </a:lnTo>
                  <a:lnTo>
                    <a:pt x="3302118" y="518482"/>
                  </a:lnTo>
                  <a:lnTo>
                    <a:pt x="3305601" y="518381"/>
                  </a:lnTo>
                  <a:lnTo>
                    <a:pt x="3309084" y="518169"/>
                  </a:lnTo>
                  <a:lnTo>
                    <a:pt x="3312567" y="517957"/>
                  </a:lnTo>
                  <a:lnTo>
                    <a:pt x="3316051" y="517745"/>
                  </a:lnTo>
                  <a:lnTo>
                    <a:pt x="3319534" y="517534"/>
                  </a:lnTo>
                  <a:lnTo>
                    <a:pt x="3323017" y="517459"/>
                  </a:lnTo>
                  <a:lnTo>
                    <a:pt x="3326500" y="517434"/>
                  </a:lnTo>
                  <a:lnTo>
                    <a:pt x="3329984" y="517409"/>
                  </a:lnTo>
                  <a:lnTo>
                    <a:pt x="3333467" y="517384"/>
                  </a:lnTo>
                  <a:lnTo>
                    <a:pt x="3336950" y="520776"/>
                  </a:lnTo>
                  <a:lnTo>
                    <a:pt x="3340433" y="520383"/>
                  </a:lnTo>
                  <a:lnTo>
                    <a:pt x="3343917" y="519990"/>
                  </a:lnTo>
                  <a:lnTo>
                    <a:pt x="3347400" y="519597"/>
                  </a:lnTo>
                  <a:lnTo>
                    <a:pt x="3350883" y="519204"/>
                  </a:lnTo>
                  <a:lnTo>
                    <a:pt x="3354366" y="518882"/>
                  </a:lnTo>
                  <a:lnTo>
                    <a:pt x="3357850" y="518672"/>
                  </a:lnTo>
                  <a:lnTo>
                    <a:pt x="3361333" y="518464"/>
                  </a:lnTo>
                  <a:lnTo>
                    <a:pt x="3364816" y="518255"/>
                  </a:lnTo>
                  <a:lnTo>
                    <a:pt x="3368299" y="518047"/>
                  </a:lnTo>
                  <a:lnTo>
                    <a:pt x="3371783" y="518228"/>
                  </a:lnTo>
                  <a:lnTo>
                    <a:pt x="3375266" y="518567"/>
                  </a:lnTo>
                  <a:lnTo>
                    <a:pt x="3378749" y="518905"/>
                  </a:lnTo>
                  <a:lnTo>
                    <a:pt x="3382232" y="519242"/>
                  </a:lnTo>
                  <a:lnTo>
                    <a:pt x="3385716" y="519568"/>
                  </a:lnTo>
                  <a:lnTo>
                    <a:pt x="3389199" y="519632"/>
                  </a:lnTo>
                  <a:lnTo>
                    <a:pt x="3392682" y="519696"/>
                  </a:lnTo>
                  <a:lnTo>
                    <a:pt x="3396165" y="519759"/>
                  </a:lnTo>
                  <a:lnTo>
                    <a:pt x="3399649" y="519823"/>
                  </a:lnTo>
                  <a:lnTo>
                    <a:pt x="3403132" y="534056"/>
                  </a:lnTo>
                  <a:lnTo>
                    <a:pt x="3406615" y="533675"/>
                  </a:lnTo>
                  <a:lnTo>
                    <a:pt x="3410098" y="533294"/>
                  </a:lnTo>
                  <a:lnTo>
                    <a:pt x="3413582" y="532914"/>
                  </a:lnTo>
                  <a:lnTo>
                    <a:pt x="3417065" y="532534"/>
                  </a:lnTo>
                  <a:lnTo>
                    <a:pt x="3420548" y="534262"/>
                  </a:lnTo>
                  <a:lnTo>
                    <a:pt x="3424031" y="534053"/>
                  </a:lnTo>
                  <a:lnTo>
                    <a:pt x="3427515" y="533844"/>
                  </a:lnTo>
                  <a:lnTo>
                    <a:pt x="3430998" y="533636"/>
                  </a:lnTo>
                  <a:lnTo>
                    <a:pt x="3434481" y="547696"/>
                  </a:lnTo>
                  <a:lnTo>
                    <a:pt x="3437964" y="547324"/>
                  </a:lnTo>
                  <a:lnTo>
                    <a:pt x="3441447" y="546952"/>
                  </a:lnTo>
                  <a:lnTo>
                    <a:pt x="3444931" y="546581"/>
                  </a:lnTo>
                  <a:lnTo>
                    <a:pt x="3448414" y="546210"/>
                  </a:lnTo>
                  <a:lnTo>
                    <a:pt x="3451897" y="548087"/>
                  </a:lnTo>
                  <a:lnTo>
                    <a:pt x="3455380" y="547717"/>
                  </a:lnTo>
                  <a:lnTo>
                    <a:pt x="3458864" y="547347"/>
                  </a:lnTo>
                  <a:lnTo>
                    <a:pt x="3462347" y="546977"/>
                  </a:lnTo>
                  <a:lnTo>
                    <a:pt x="3465830" y="546608"/>
                  </a:lnTo>
                  <a:lnTo>
                    <a:pt x="3469313" y="555474"/>
                  </a:lnTo>
                  <a:lnTo>
                    <a:pt x="3472797" y="555186"/>
                  </a:lnTo>
                  <a:lnTo>
                    <a:pt x="3476280" y="554898"/>
                  </a:lnTo>
                  <a:lnTo>
                    <a:pt x="3479763" y="554611"/>
                  </a:lnTo>
                  <a:lnTo>
                    <a:pt x="3483246" y="554324"/>
                  </a:lnTo>
                  <a:lnTo>
                    <a:pt x="3483246" y="554684"/>
                  </a:lnTo>
                  <a:lnTo>
                    <a:pt x="3483246" y="555045"/>
                  </a:lnTo>
                  <a:lnTo>
                    <a:pt x="3483246" y="555404"/>
                  </a:lnTo>
                  <a:lnTo>
                    <a:pt x="3483246" y="555764"/>
                  </a:lnTo>
                  <a:lnTo>
                    <a:pt x="3483246" y="556122"/>
                  </a:lnTo>
                  <a:lnTo>
                    <a:pt x="3483246" y="556480"/>
                  </a:lnTo>
                  <a:lnTo>
                    <a:pt x="3483246" y="556838"/>
                  </a:lnTo>
                  <a:lnTo>
                    <a:pt x="3483246" y="557195"/>
                  </a:lnTo>
                  <a:lnTo>
                    <a:pt x="3483246" y="557552"/>
                  </a:lnTo>
                  <a:lnTo>
                    <a:pt x="3483246" y="557908"/>
                  </a:lnTo>
                  <a:lnTo>
                    <a:pt x="3483246" y="558264"/>
                  </a:lnTo>
                  <a:lnTo>
                    <a:pt x="3483246" y="558620"/>
                  </a:lnTo>
                  <a:lnTo>
                    <a:pt x="3483246" y="558974"/>
                  </a:lnTo>
                  <a:lnTo>
                    <a:pt x="3483246" y="559329"/>
                  </a:lnTo>
                  <a:lnTo>
                    <a:pt x="3483246" y="559682"/>
                  </a:lnTo>
                  <a:lnTo>
                    <a:pt x="3483246" y="560036"/>
                  </a:lnTo>
                  <a:lnTo>
                    <a:pt x="3483246" y="560389"/>
                  </a:lnTo>
                  <a:lnTo>
                    <a:pt x="3483246" y="560741"/>
                  </a:lnTo>
                  <a:lnTo>
                    <a:pt x="3483246" y="561093"/>
                  </a:lnTo>
                  <a:lnTo>
                    <a:pt x="3483246" y="561444"/>
                  </a:lnTo>
                  <a:lnTo>
                    <a:pt x="3483246" y="561795"/>
                  </a:lnTo>
                  <a:lnTo>
                    <a:pt x="3483246" y="562145"/>
                  </a:lnTo>
                  <a:lnTo>
                    <a:pt x="3483246" y="562495"/>
                  </a:lnTo>
                  <a:lnTo>
                    <a:pt x="3483246" y="562845"/>
                  </a:lnTo>
                  <a:lnTo>
                    <a:pt x="3483246" y="563194"/>
                  </a:lnTo>
                  <a:lnTo>
                    <a:pt x="3483246" y="563542"/>
                  </a:lnTo>
                  <a:lnTo>
                    <a:pt x="3483246" y="563890"/>
                  </a:lnTo>
                  <a:lnTo>
                    <a:pt x="3483246" y="564238"/>
                  </a:lnTo>
                  <a:lnTo>
                    <a:pt x="3483246" y="564585"/>
                  </a:lnTo>
                  <a:lnTo>
                    <a:pt x="3483246" y="564932"/>
                  </a:lnTo>
                  <a:lnTo>
                    <a:pt x="3483246" y="565278"/>
                  </a:lnTo>
                  <a:lnTo>
                    <a:pt x="3483246" y="565623"/>
                  </a:lnTo>
                  <a:lnTo>
                    <a:pt x="3483246" y="565969"/>
                  </a:lnTo>
                  <a:lnTo>
                    <a:pt x="3483246" y="566313"/>
                  </a:lnTo>
                  <a:lnTo>
                    <a:pt x="3483246" y="566658"/>
                  </a:lnTo>
                  <a:lnTo>
                    <a:pt x="3483246" y="567001"/>
                  </a:lnTo>
                  <a:lnTo>
                    <a:pt x="3483246" y="567345"/>
                  </a:lnTo>
                  <a:lnTo>
                    <a:pt x="3483246" y="567688"/>
                  </a:lnTo>
                  <a:lnTo>
                    <a:pt x="3483246" y="568030"/>
                  </a:lnTo>
                  <a:lnTo>
                    <a:pt x="3483246" y="568372"/>
                  </a:lnTo>
                  <a:lnTo>
                    <a:pt x="3483246" y="568713"/>
                  </a:lnTo>
                  <a:lnTo>
                    <a:pt x="3483246" y="569054"/>
                  </a:lnTo>
                  <a:lnTo>
                    <a:pt x="3483246" y="569395"/>
                  </a:lnTo>
                  <a:lnTo>
                    <a:pt x="3483246" y="569735"/>
                  </a:lnTo>
                  <a:lnTo>
                    <a:pt x="3483246" y="570075"/>
                  </a:lnTo>
                  <a:lnTo>
                    <a:pt x="3483246" y="570414"/>
                  </a:lnTo>
                  <a:lnTo>
                    <a:pt x="3483246" y="570752"/>
                  </a:lnTo>
                  <a:lnTo>
                    <a:pt x="3483246" y="571091"/>
                  </a:lnTo>
                  <a:lnTo>
                    <a:pt x="3483246" y="571428"/>
                  </a:lnTo>
                  <a:lnTo>
                    <a:pt x="3483246" y="571766"/>
                  </a:lnTo>
                  <a:lnTo>
                    <a:pt x="3483246" y="572103"/>
                  </a:lnTo>
                  <a:lnTo>
                    <a:pt x="3483246" y="572439"/>
                  </a:lnTo>
                  <a:lnTo>
                    <a:pt x="3483246" y="572775"/>
                  </a:lnTo>
                  <a:lnTo>
                    <a:pt x="3483246" y="573111"/>
                  </a:lnTo>
                  <a:lnTo>
                    <a:pt x="3483246" y="573446"/>
                  </a:lnTo>
                  <a:lnTo>
                    <a:pt x="3483246" y="573780"/>
                  </a:lnTo>
                  <a:lnTo>
                    <a:pt x="3483246" y="574115"/>
                  </a:lnTo>
                  <a:lnTo>
                    <a:pt x="3483246" y="574448"/>
                  </a:lnTo>
                  <a:lnTo>
                    <a:pt x="3483246" y="574782"/>
                  </a:lnTo>
                  <a:lnTo>
                    <a:pt x="3483246" y="575114"/>
                  </a:lnTo>
                  <a:lnTo>
                    <a:pt x="3483246" y="575447"/>
                  </a:lnTo>
                  <a:lnTo>
                    <a:pt x="3483246" y="575779"/>
                  </a:lnTo>
                  <a:lnTo>
                    <a:pt x="3483246" y="576110"/>
                  </a:lnTo>
                  <a:lnTo>
                    <a:pt x="3483246" y="576441"/>
                  </a:lnTo>
                  <a:lnTo>
                    <a:pt x="3483246" y="576772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246938"/>
              <a:ext cx="3483246" cy="1305128"/>
            </a:xfrm>
            <a:custGeom>
              <a:avLst/>
              <a:gdLst/>
              <a:ahLst/>
              <a:cxnLst/>
              <a:rect l="0" t="0" r="0" b="0"/>
              <a:pathLst>
                <a:path w="3483246" h="1305128">
                  <a:moveTo>
                    <a:pt x="0" y="1305128"/>
                  </a:moveTo>
                  <a:lnTo>
                    <a:pt x="3483" y="1073201"/>
                  </a:lnTo>
                  <a:lnTo>
                    <a:pt x="6966" y="870230"/>
                  </a:lnTo>
                  <a:lnTo>
                    <a:pt x="10449" y="691113"/>
                  </a:lnTo>
                  <a:lnTo>
                    <a:pt x="13932" y="531876"/>
                  </a:lnTo>
                  <a:lnTo>
                    <a:pt x="17416" y="570005"/>
                  </a:lnTo>
                  <a:lnTo>
                    <a:pt x="20899" y="458707"/>
                  </a:lnTo>
                  <a:lnTo>
                    <a:pt x="24382" y="356073"/>
                  </a:lnTo>
                  <a:lnTo>
                    <a:pt x="27865" y="261130"/>
                  </a:lnTo>
                  <a:lnTo>
                    <a:pt x="31349" y="173043"/>
                  </a:lnTo>
                  <a:lnTo>
                    <a:pt x="34832" y="389385"/>
                  </a:lnTo>
                  <a:lnTo>
                    <a:pt x="38315" y="323615"/>
                  </a:lnTo>
                  <a:lnTo>
                    <a:pt x="41798" y="261130"/>
                  </a:lnTo>
                  <a:lnTo>
                    <a:pt x="45282" y="201690"/>
                  </a:lnTo>
                  <a:lnTo>
                    <a:pt x="48765" y="145078"/>
                  </a:lnTo>
                  <a:lnTo>
                    <a:pt x="52248" y="570005"/>
                  </a:lnTo>
                  <a:lnTo>
                    <a:pt x="55731" y="531876"/>
                  </a:lnTo>
                  <a:lnTo>
                    <a:pt x="59215" y="494791"/>
                  </a:lnTo>
                  <a:lnTo>
                    <a:pt x="62698" y="458707"/>
                  </a:lnTo>
                  <a:lnTo>
                    <a:pt x="66181" y="423584"/>
                  </a:lnTo>
                  <a:lnTo>
                    <a:pt x="69664" y="389385"/>
                  </a:lnTo>
                  <a:lnTo>
                    <a:pt x="73148" y="356073"/>
                  </a:lnTo>
                  <a:lnTo>
                    <a:pt x="76631" y="323615"/>
                  </a:lnTo>
                  <a:lnTo>
                    <a:pt x="80114" y="291977"/>
                  </a:lnTo>
                  <a:lnTo>
                    <a:pt x="83597" y="458707"/>
                  </a:lnTo>
                  <a:lnTo>
                    <a:pt x="87081" y="432277"/>
                  </a:lnTo>
                  <a:lnTo>
                    <a:pt x="90564" y="406372"/>
                  </a:lnTo>
                  <a:lnTo>
                    <a:pt x="94047" y="380975"/>
                  </a:lnTo>
                  <a:lnTo>
                    <a:pt x="97530" y="356073"/>
                  </a:lnTo>
                  <a:lnTo>
                    <a:pt x="101014" y="331651"/>
                  </a:lnTo>
                  <a:lnTo>
                    <a:pt x="104497" y="307695"/>
                  </a:lnTo>
                  <a:lnTo>
                    <a:pt x="107980" y="284192"/>
                  </a:lnTo>
                  <a:lnTo>
                    <a:pt x="111463" y="261130"/>
                  </a:lnTo>
                  <a:lnTo>
                    <a:pt x="114947" y="428544"/>
                  </a:lnTo>
                  <a:lnTo>
                    <a:pt x="118430" y="408817"/>
                  </a:lnTo>
                  <a:lnTo>
                    <a:pt x="121913" y="389385"/>
                  </a:lnTo>
                  <a:lnTo>
                    <a:pt x="125396" y="370243"/>
                  </a:lnTo>
                  <a:lnTo>
                    <a:pt x="128880" y="351385"/>
                  </a:lnTo>
                  <a:lnTo>
                    <a:pt x="132363" y="332803"/>
                  </a:lnTo>
                  <a:lnTo>
                    <a:pt x="135846" y="314493"/>
                  </a:lnTo>
                  <a:lnTo>
                    <a:pt x="139329" y="296448"/>
                  </a:lnTo>
                  <a:lnTo>
                    <a:pt x="142813" y="278662"/>
                  </a:lnTo>
                  <a:lnTo>
                    <a:pt x="146296" y="261130"/>
                  </a:lnTo>
                  <a:lnTo>
                    <a:pt x="149779" y="309760"/>
                  </a:lnTo>
                  <a:lnTo>
                    <a:pt x="153262" y="293336"/>
                  </a:lnTo>
                  <a:lnTo>
                    <a:pt x="156746" y="277127"/>
                  </a:lnTo>
                  <a:lnTo>
                    <a:pt x="160229" y="261130"/>
                  </a:lnTo>
                  <a:lnTo>
                    <a:pt x="163712" y="245339"/>
                  </a:lnTo>
                  <a:lnTo>
                    <a:pt x="167195" y="229752"/>
                  </a:lnTo>
                  <a:lnTo>
                    <a:pt x="170679" y="214364"/>
                  </a:lnTo>
                  <a:lnTo>
                    <a:pt x="174162" y="199171"/>
                  </a:lnTo>
                  <a:lnTo>
                    <a:pt x="177645" y="184170"/>
                  </a:lnTo>
                  <a:lnTo>
                    <a:pt x="181128" y="169358"/>
                  </a:lnTo>
                  <a:lnTo>
                    <a:pt x="184612" y="154730"/>
                  </a:lnTo>
                  <a:lnTo>
                    <a:pt x="188095" y="140283"/>
                  </a:lnTo>
                  <a:lnTo>
                    <a:pt x="191578" y="126013"/>
                  </a:lnTo>
                  <a:lnTo>
                    <a:pt x="195061" y="111919"/>
                  </a:lnTo>
                  <a:lnTo>
                    <a:pt x="198545" y="162899"/>
                  </a:lnTo>
                  <a:lnTo>
                    <a:pt x="202028" y="149508"/>
                  </a:lnTo>
                  <a:lnTo>
                    <a:pt x="205511" y="136269"/>
                  </a:lnTo>
                  <a:lnTo>
                    <a:pt x="208994" y="123181"/>
                  </a:lnTo>
                  <a:lnTo>
                    <a:pt x="212478" y="110239"/>
                  </a:lnTo>
                  <a:lnTo>
                    <a:pt x="215961" y="97442"/>
                  </a:lnTo>
                  <a:lnTo>
                    <a:pt x="219444" y="84788"/>
                  </a:lnTo>
                  <a:lnTo>
                    <a:pt x="222927" y="72273"/>
                  </a:lnTo>
                  <a:lnTo>
                    <a:pt x="226411" y="59896"/>
                  </a:lnTo>
                  <a:lnTo>
                    <a:pt x="229894" y="47655"/>
                  </a:lnTo>
                  <a:lnTo>
                    <a:pt x="233377" y="35547"/>
                  </a:lnTo>
                  <a:lnTo>
                    <a:pt x="236860" y="23569"/>
                  </a:lnTo>
                  <a:lnTo>
                    <a:pt x="240344" y="11721"/>
                  </a:lnTo>
                  <a:lnTo>
                    <a:pt x="243827" y="0"/>
                  </a:lnTo>
                  <a:lnTo>
                    <a:pt x="247310" y="159428"/>
                  </a:lnTo>
                  <a:lnTo>
                    <a:pt x="250793" y="148649"/>
                  </a:lnTo>
                  <a:lnTo>
                    <a:pt x="254277" y="137969"/>
                  </a:lnTo>
                  <a:lnTo>
                    <a:pt x="257760" y="127387"/>
                  </a:lnTo>
                  <a:lnTo>
                    <a:pt x="261243" y="210003"/>
                  </a:lnTo>
                  <a:lnTo>
                    <a:pt x="264726" y="200034"/>
                  </a:lnTo>
                  <a:lnTo>
                    <a:pt x="268210" y="190148"/>
                  </a:lnTo>
                  <a:lnTo>
                    <a:pt x="271693" y="180344"/>
                  </a:lnTo>
                  <a:lnTo>
                    <a:pt x="275176" y="170620"/>
                  </a:lnTo>
                  <a:lnTo>
                    <a:pt x="278659" y="182515"/>
                  </a:lnTo>
                  <a:lnTo>
                    <a:pt x="282143" y="173043"/>
                  </a:lnTo>
                  <a:lnTo>
                    <a:pt x="285626" y="163647"/>
                  </a:lnTo>
                  <a:lnTo>
                    <a:pt x="289109" y="154326"/>
                  </a:lnTo>
                  <a:lnTo>
                    <a:pt x="292592" y="145078"/>
                  </a:lnTo>
                  <a:lnTo>
                    <a:pt x="296075" y="269660"/>
                  </a:lnTo>
                  <a:lnTo>
                    <a:pt x="299559" y="261130"/>
                  </a:lnTo>
                  <a:lnTo>
                    <a:pt x="303042" y="252658"/>
                  </a:lnTo>
                  <a:lnTo>
                    <a:pt x="306525" y="244245"/>
                  </a:lnTo>
                  <a:lnTo>
                    <a:pt x="310008" y="252850"/>
                  </a:lnTo>
                  <a:lnTo>
                    <a:pt x="313492" y="244626"/>
                  </a:lnTo>
                  <a:lnTo>
                    <a:pt x="316975" y="236458"/>
                  </a:lnTo>
                  <a:lnTo>
                    <a:pt x="320458" y="228345"/>
                  </a:lnTo>
                  <a:lnTo>
                    <a:pt x="323941" y="220286"/>
                  </a:lnTo>
                  <a:lnTo>
                    <a:pt x="327425" y="212281"/>
                  </a:lnTo>
                  <a:lnTo>
                    <a:pt x="330908" y="204329"/>
                  </a:lnTo>
                  <a:lnTo>
                    <a:pt x="334391" y="196430"/>
                  </a:lnTo>
                  <a:lnTo>
                    <a:pt x="337874" y="188583"/>
                  </a:lnTo>
                  <a:lnTo>
                    <a:pt x="341358" y="180787"/>
                  </a:lnTo>
                  <a:lnTo>
                    <a:pt x="344841" y="173043"/>
                  </a:lnTo>
                  <a:lnTo>
                    <a:pt x="348324" y="165350"/>
                  </a:lnTo>
                  <a:lnTo>
                    <a:pt x="351807" y="157707"/>
                  </a:lnTo>
                  <a:lnTo>
                    <a:pt x="355291" y="150113"/>
                  </a:lnTo>
                  <a:lnTo>
                    <a:pt x="358774" y="176741"/>
                  </a:lnTo>
                  <a:lnTo>
                    <a:pt x="362257" y="169358"/>
                  </a:lnTo>
                  <a:lnTo>
                    <a:pt x="365740" y="162021"/>
                  </a:lnTo>
                  <a:lnTo>
                    <a:pt x="369224" y="154730"/>
                  </a:lnTo>
                  <a:lnTo>
                    <a:pt x="372707" y="147484"/>
                  </a:lnTo>
                  <a:lnTo>
                    <a:pt x="376190" y="391464"/>
                  </a:lnTo>
                  <a:lnTo>
                    <a:pt x="379673" y="385238"/>
                  </a:lnTo>
                  <a:lnTo>
                    <a:pt x="383157" y="379042"/>
                  </a:lnTo>
                  <a:lnTo>
                    <a:pt x="386640" y="372877"/>
                  </a:lnTo>
                  <a:lnTo>
                    <a:pt x="390123" y="366741"/>
                  </a:lnTo>
                  <a:lnTo>
                    <a:pt x="393606" y="401178"/>
                  </a:lnTo>
                  <a:lnTo>
                    <a:pt x="397090" y="395268"/>
                  </a:lnTo>
                  <a:lnTo>
                    <a:pt x="400573" y="389385"/>
                  </a:lnTo>
                  <a:lnTo>
                    <a:pt x="404056" y="383529"/>
                  </a:lnTo>
                  <a:lnTo>
                    <a:pt x="407539" y="377699"/>
                  </a:lnTo>
                  <a:lnTo>
                    <a:pt x="411023" y="371896"/>
                  </a:lnTo>
                  <a:lnTo>
                    <a:pt x="414506" y="366120"/>
                  </a:lnTo>
                  <a:lnTo>
                    <a:pt x="417989" y="360369"/>
                  </a:lnTo>
                  <a:lnTo>
                    <a:pt x="421472" y="354644"/>
                  </a:lnTo>
                  <a:lnTo>
                    <a:pt x="424956" y="431606"/>
                  </a:lnTo>
                  <a:lnTo>
                    <a:pt x="428439" y="426253"/>
                  </a:lnTo>
                  <a:lnTo>
                    <a:pt x="431922" y="420921"/>
                  </a:lnTo>
                  <a:lnTo>
                    <a:pt x="435405" y="415612"/>
                  </a:lnTo>
                  <a:lnTo>
                    <a:pt x="438889" y="410323"/>
                  </a:lnTo>
                  <a:lnTo>
                    <a:pt x="442372" y="413534"/>
                  </a:lnTo>
                  <a:lnTo>
                    <a:pt x="445855" y="408321"/>
                  </a:lnTo>
                  <a:lnTo>
                    <a:pt x="449338" y="403129"/>
                  </a:lnTo>
                  <a:lnTo>
                    <a:pt x="452822" y="397958"/>
                  </a:lnTo>
                  <a:lnTo>
                    <a:pt x="456305" y="392807"/>
                  </a:lnTo>
                  <a:lnTo>
                    <a:pt x="459788" y="387677"/>
                  </a:lnTo>
                  <a:lnTo>
                    <a:pt x="463271" y="382568"/>
                  </a:lnTo>
                  <a:lnTo>
                    <a:pt x="466755" y="377479"/>
                  </a:lnTo>
                  <a:lnTo>
                    <a:pt x="470238" y="372409"/>
                  </a:lnTo>
                  <a:lnTo>
                    <a:pt x="473721" y="367361"/>
                  </a:lnTo>
                  <a:lnTo>
                    <a:pt x="477204" y="362332"/>
                  </a:lnTo>
                  <a:lnTo>
                    <a:pt x="480688" y="357322"/>
                  </a:lnTo>
                  <a:lnTo>
                    <a:pt x="484171" y="352333"/>
                  </a:lnTo>
                  <a:lnTo>
                    <a:pt x="487654" y="347363"/>
                  </a:lnTo>
                  <a:lnTo>
                    <a:pt x="491137" y="368160"/>
                  </a:lnTo>
                  <a:lnTo>
                    <a:pt x="494621" y="363311"/>
                  </a:lnTo>
                  <a:lnTo>
                    <a:pt x="498104" y="358481"/>
                  </a:lnTo>
                  <a:lnTo>
                    <a:pt x="501587" y="353670"/>
                  </a:lnTo>
                  <a:lnTo>
                    <a:pt x="505070" y="357262"/>
                  </a:lnTo>
                  <a:lnTo>
                    <a:pt x="508554" y="352513"/>
                  </a:lnTo>
                  <a:lnTo>
                    <a:pt x="512037" y="347781"/>
                  </a:lnTo>
                  <a:lnTo>
                    <a:pt x="515520" y="343068"/>
                  </a:lnTo>
                  <a:lnTo>
                    <a:pt x="519003" y="338371"/>
                  </a:lnTo>
                  <a:lnTo>
                    <a:pt x="522487" y="374135"/>
                  </a:lnTo>
                  <a:lnTo>
                    <a:pt x="525970" y="369596"/>
                  </a:lnTo>
                  <a:lnTo>
                    <a:pt x="529453" y="365072"/>
                  </a:lnTo>
                  <a:lnTo>
                    <a:pt x="532936" y="360565"/>
                  </a:lnTo>
                  <a:lnTo>
                    <a:pt x="536420" y="356073"/>
                  </a:lnTo>
                  <a:lnTo>
                    <a:pt x="539903" y="359402"/>
                  </a:lnTo>
                  <a:lnTo>
                    <a:pt x="543386" y="354965"/>
                  </a:lnTo>
                  <a:lnTo>
                    <a:pt x="546869" y="350544"/>
                  </a:lnTo>
                  <a:lnTo>
                    <a:pt x="550353" y="346138"/>
                  </a:lnTo>
                  <a:lnTo>
                    <a:pt x="553836" y="349514"/>
                  </a:lnTo>
                  <a:lnTo>
                    <a:pt x="557319" y="345160"/>
                  </a:lnTo>
                  <a:lnTo>
                    <a:pt x="560802" y="340822"/>
                  </a:lnTo>
                  <a:lnTo>
                    <a:pt x="564286" y="336498"/>
                  </a:lnTo>
                  <a:lnTo>
                    <a:pt x="567769" y="332189"/>
                  </a:lnTo>
                  <a:lnTo>
                    <a:pt x="571252" y="358174"/>
                  </a:lnTo>
                  <a:lnTo>
                    <a:pt x="574735" y="353976"/>
                  </a:lnTo>
                  <a:lnTo>
                    <a:pt x="578218" y="349793"/>
                  </a:lnTo>
                  <a:lnTo>
                    <a:pt x="581702" y="345623"/>
                  </a:lnTo>
                  <a:lnTo>
                    <a:pt x="585185" y="341467"/>
                  </a:lnTo>
                  <a:lnTo>
                    <a:pt x="588668" y="393362"/>
                  </a:lnTo>
                  <a:lnTo>
                    <a:pt x="592151" y="389385"/>
                  </a:lnTo>
                  <a:lnTo>
                    <a:pt x="595635" y="385421"/>
                  </a:lnTo>
                  <a:lnTo>
                    <a:pt x="599118" y="381468"/>
                  </a:lnTo>
                  <a:lnTo>
                    <a:pt x="602601" y="377528"/>
                  </a:lnTo>
                  <a:lnTo>
                    <a:pt x="606084" y="373600"/>
                  </a:lnTo>
                  <a:lnTo>
                    <a:pt x="609568" y="369685"/>
                  </a:lnTo>
                  <a:lnTo>
                    <a:pt x="613051" y="365781"/>
                  </a:lnTo>
                  <a:lnTo>
                    <a:pt x="616534" y="361889"/>
                  </a:lnTo>
                  <a:lnTo>
                    <a:pt x="620017" y="364721"/>
                  </a:lnTo>
                  <a:lnTo>
                    <a:pt x="623501" y="360870"/>
                  </a:lnTo>
                  <a:lnTo>
                    <a:pt x="626984" y="357031"/>
                  </a:lnTo>
                  <a:lnTo>
                    <a:pt x="630467" y="353203"/>
                  </a:lnTo>
                  <a:lnTo>
                    <a:pt x="633950" y="349387"/>
                  </a:lnTo>
                  <a:lnTo>
                    <a:pt x="637434" y="390613"/>
                  </a:lnTo>
                  <a:lnTo>
                    <a:pt x="640917" y="386933"/>
                  </a:lnTo>
                  <a:lnTo>
                    <a:pt x="644400" y="383263"/>
                  </a:lnTo>
                  <a:lnTo>
                    <a:pt x="647883" y="379604"/>
                  </a:lnTo>
                  <a:lnTo>
                    <a:pt x="651367" y="394173"/>
                  </a:lnTo>
                  <a:lnTo>
                    <a:pt x="654850" y="390580"/>
                  </a:lnTo>
                  <a:lnTo>
                    <a:pt x="658333" y="386998"/>
                  </a:lnTo>
                  <a:lnTo>
                    <a:pt x="661816" y="383425"/>
                  </a:lnTo>
                  <a:lnTo>
                    <a:pt x="665300" y="379863"/>
                  </a:lnTo>
                  <a:lnTo>
                    <a:pt x="668783" y="388212"/>
                  </a:lnTo>
                  <a:lnTo>
                    <a:pt x="672266" y="384698"/>
                  </a:lnTo>
                  <a:lnTo>
                    <a:pt x="675749" y="381194"/>
                  </a:lnTo>
                  <a:lnTo>
                    <a:pt x="679233" y="377699"/>
                  </a:lnTo>
                  <a:lnTo>
                    <a:pt x="682716" y="374214"/>
                  </a:lnTo>
                  <a:lnTo>
                    <a:pt x="686199" y="370739"/>
                  </a:lnTo>
                  <a:lnTo>
                    <a:pt x="689682" y="367273"/>
                  </a:lnTo>
                  <a:lnTo>
                    <a:pt x="693166" y="363816"/>
                  </a:lnTo>
                  <a:lnTo>
                    <a:pt x="696649" y="360369"/>
                  </a:lnTo>
                  <a:lnTo>
                    <a:pt x="700132" y="458707"/>
                  </a:lnTo>
                  <a:lnTo>
                    <a:pt x="703615" y="455523"/>
                  </a:lnTo>
                  <a:lnTo>
                    <a:pt x="707099" y="452347"/>
                  </a:lnTo>
                  <a:lnTo>
                    <a:pt x="710582" y="449178"/>
                  </a:lnTo>
                  <a:lnTo>
                    <a:pt x="714065" y="446017"/>
                  </a:lnTo>
                  <a:lnTo>
                    <a:pt x="717548" y="479934"/>
                  </a:lnTo>
                  <a:lnTo>
                    <a:pt x="721032" y="476880"/>
                  </a:lnTo>
                  <a:lnTo>
                    <a:pt x="724515" y="473834"/>
                  </a:lnTo>
                  <a:lnTo>
                    <a:pt x="727998" y="470795"/>
                  </a:lnTo>
                  <a:lnTo>
                    <a:pt x="731481" y="467762"/>
                  </a:lnTo>
                  <a:lnTo>
                    <a:pt x="734965" y="511389"/>
                  </a:lnTo>
                  <a:lnTo>
                    <a:pt x="738448" y="508488"/>
                  </a:lnTo>
                  <a:lnTo>
                    <a:pt x="741931" y="505593"/>
                  </a:lnTo>
                  <a:lnTo>
                    <a:pt x="745414" y="502704"/>
                  </a:lnTo>
                  <a:lnTo>
                    <a:pt x="748898" y="549201"/>
                  </a:lnTo>
                  <a:lnTo>
                    <a:pt x="752381" y="546450"/>
                  </a:lnTo>
                  <a:lnTo>
                    <a:pt x="755864" y="543706"/>
                  </a:lnTo>
                  <a:lnTo>
                    <a:pt x="759347" y="540967"/>
                  </a:lnTo>
                  <a:lnTo>
                    <a:pt x="762831" y="538233"/>
                  </a:lnTo>
                  <a:lnTo>
                    <a:pt x="766314" y="535505"/>
                  </a:lnTo>
                  <a:lnTo>
                    <a:pt x="769797" y="532782"/>
                  </a:lnTo>
                  <a:lnTo>
                    <a:pt x="773280" y="530065"/>
                  </a:lnTo>
                  <a:lnTo>
                    <a:pt x="776764" y="527354"/>
                  </a:lnTo>
                  <a:lnTo>
                    <a:pt x="780247" y="524647"/>
                  </a:lnTo>
                  <a:lnTo>
                    <a:pt x="783730" y="560210"/>
                  </a:lnTo>
                  <a:lnTo>
                    <a:pt x="787213" y="557610"/>
                  </a:lnTo>
                  <a:lnTo>
                    <a:pt x="790697" y="555014"/>
                  </a:lnTo>
                  <a:lnTo>
                    <a:pt x="794180" y="552424"/>
                  </a:lnTo>
                  <a:lnTo>
                    <a:pt x="797663" y="593896"/>
                  </a:lnTo>
                  <a:lnTo>
                    <a:pt x="801146" y="591426"/>
                  </a:lnTo>
                  <a:lnTo>
                    <a:pt x="804630" y="588961"/>
                  </a:lnTo>
                  <a:lnTo>
                    <a:pt x="808113" y="586501"/>
                  </a:lnTo>
                  <a:lnTo>
                    <a:pt x="811596" y="584044"/>
                  </a:lnTo>
                  <a:lnTo>
                    <a:pt x="815079" y="626624"/>
                  </a:lnTo>
                  <a:lnTo>
                    <a:pt x="818563" y="624291"/>
                  </a:lnTo>
                  <a:lnTo>
                    <a:pt x="822046" y="621962"/>
                  </a:lnTo>
                  <a:lnTo>
                    <a:pt x="825529" y="619637"/>
                  </a:lnTo>
                  <a:lnTo>
                    <a:pt x="829012" y="617316"/>
                  </a:lnTo>
                  <a:lnTo>
                    <a:pt x="832496" y="625529"/>
                  </a:lnTo>
                  <a:lnTo>
                    <a:pt x="835979" y="623242"/>
                  </a:lnTo>
                  <a:lnTo>
                    <a:pt x="839462" y="620959"/>
                  </a:lnTo>
                  <a:lnTo>
                    <a:pt x="842945" y="618680"/>
                  </a:lnTo>
                  <a:lnTo>
                    <a:pt x="846429" y="621602"/>
                  </a:lnTo>
                  <a:lnTo>
                    <a:pt x="849912" y="619343"/>
                  </a:lnTo>
                  <a:lnTo>
                    <a:pt x="853395" y="617087"/>
                  </a:lnTo>
                  <a:lnTo>
                    <a:pt x="856878" y="614836"/>
                  </a:lnTo>
                  <a:lnTo>
                    <a:pt x="860361" y="612587"/>
                  </a:lnTo>
                  <a:lnTo>
                    <a:pt x="863845" y="637926"/>
                  </a:lnTo>
                  <a:lnTo>
                    <a:pt x="867328" y="635753"/>
                  </a:lnTo>
                  <a:lnTo>
                    <a:pt x="870811" y="633583"/>
                  </a:lnTo>
                  <a:lnTo>
                    <a:pt x="874294" y="631417"/>
                  </a:lnTo>
                  <a:lnTo>
                    <a:pt x="877778" y="629253"/>
                  </a:lnTo>
                  <a:lnTo>
                    <a:pt x="881261" y="627093"/>
                  </a:lnTo>
                  <a:lnTo>
                    <a:pt x="884744" y="624937"/>
                  </a:lnTo>
                  <a:lnTo>
                    <a:pt x="888227" y="622783"/>
                  </a:lnTo>
                  <a:lnTo>
                    <a:pt x="891711" y="620633"/>
                  </a:lnTo>
                  <a:lnTo>
                    <a:pt x="895194" y="618487"/>
                  </a:lnTo>
                  <a:lnTo>
                    <a:pt x="898677" y="633189"/>
                  </a:lnTo>
                  <a:lnTo>
                    <a:pt x="902160" y="631089"/>
                  </a:lnTo>
                  <a:lnTo>
                    <a:pt x="905644" y="628991"/>
                  </a:lnTo>
                  <a:lnTo>
                    <a:pt x="909127" y="626897"/>
                  </a:lnTo>
                  <a:lnTo>
                    <a:pt x="912610" y="654280"/>
                  </a:lnTo>
                  <a:lnTo>
                    <a:pt x="916093" y="652261"/>
                  </a:lnTo>
                  <a:lnTo>
                    <a:pt x="919577" y="650246"/>
                  </a:lnTo>
                  <a:lnTo>
                    <a:pt x="923060" y="648233"/>
                  </a:lnTo>
                  <a:lnTo>
                    <a:pt x="926543" y="646223"/>
                  </a:lnTo>
                  <a:lnTo>
                    <a:pt x="930026" y="648576"/>
                  </a:lnTo>
                  <a:lnTo>
                    <a:pt x="933510" y="646582"/>
                  </a:lnTo>
                  <a:lnTo>
                    <a:pt x="936993" y="644591"/>
                  </a:lnTo>
                  <a:lnTo>
                    <a:pt x="940476" y="642603"/>
                  </a:lnTo>
                  <a:lnTo>
                    <a:pt x="943959" y="640617"/>
                  </a:lnTo>
                  <a:lnTo>
                    <a:pt x="947443" y="649411"/>
                  </a:lnTo>
                  <a:lnTo>
                    <a:pt x="950926" y="647456"/>
                  </a:lnTo>
                  <a:lnTo>
                    <a:pt x="954409" y="645503"/>
                  </a:lnTo>
                  <a:lnTo>
                    <a:pt x="957892" y="643553"/>
                  </a:lnTo>
                  <a:lnTo>
                    <a:pt x="961376" y="670270"/>
                  </a:lnTo>
                  <a:lnTo>
                    <a:pt x="964859" y="668391"/>
                  </a:lnTo>
                  <a:lnTo>
                    <a:pt x="968342" y="666513"/>
                  </a:lnTo>
                  <a:lnTo>
                    <a:pt x="971825" y="664639"/>
                  </a:lnTo>
                  <a:lnTo>
                    <a:pt x="975309" y="662766"/>
                  </a:lnTo>
                  <a:lnTo>
                    <a:pt x="978792" y="676367"/>
                  </a:lnTo>
                  <a:lnTo>
                    <a:pt x="982275" y="674535"/>
                  </a:lnTo>
                  <a:lnTo>
                    <a:pt x="985758" y="672705"/>
                  </a:lnTo>
                  <a:lnTo>
                    <a:pt x="989242" y="670877"/>
                  </a:lnTo>
                  <a:lnTo>
                    <a:pt x="992725" y="669051"/>
                  </a:lnTo>
                  <a:lnTo>
                    <a:pt x="996208" y="672904"/>
                  </a:lnTo>
                  <a:lnTo>
                    <a:pt x="999691" y="671095"/>
                  </a:lnTo>
                  <a:lnTo>
                    <a:pt x="1003175" y="669289"/>
                  </a:lnTo>
                  <a:lnTo>
                    <a:pt x="1006658" y="667486"/>
                  </a:lnTo>
                  <a:lnTo>
                    <a:pt x="1010141" y="665684"/>
                  </a:lnTo>
                  <a:lnTo>
                    <a:pt x="1013624" y="663885"/>
                  </a:lnTo>
                  <a:lnTo>
                    <a:pt x="1017108" y="662089"/>
                  </a:lnTo>
                  <a:lnTo>
                    <a:pt x="1020591" y="660294"/>
                  </a:lnTo>
                  <a:lnTo>
                    <a:pt x="1024074" y="658502"/>
                  </a:lnTo>
                  <a:lnTo>
                    <a:pt x="1027557" y="666133"/>
                  </a:lnTo>
                  <a:lnTo>
                    <a:pt x="1031041" y="664365"/>
                  </a:lnTo>
                  <a:lnTo>
                    <a:pt x="1034524" y="662600"/>
                  </a:lnTo>
                  <a:lnTo>
                    <a:pt x="1038007" y="660837"/>
                  </a:lnTo>
                  <a:lnTo>
                    <a:pt x="1041490" y="659076"/>
                  </a:lnTo>
                  <a:lnTo>
                    <a:pt x="1044974" y="661048"/>
                  </a:lnTo>
                  <a:lnTo>
                    <a:pt x="1048457" y="659300"/>
                  </a:lnTo>
                  <a:lnTo>
                    <a:pt x="1051940" y="657553"/>
                  </a:lnTo>
                  <a:lnTo>
                    <a:pt x="1055423" y="655808"/>
                  </a:lnTo>
                  <a:lnTo>
                    <a:pt x="1058907" y="661463"/>
                  </a:lnTo>
                  <a:lnTo>
                    <a:pt x="1062390" y="659738"/>
                  </a:lnTo>
                  <a:lnTo>
                    <a:pt x="1065873" y="658015"/>
                  </a:lnTo>
                  <a:lnTo>
                    <a:pt x="1069356" y="656294"/>
                  </a:lnTo>
                  <a:lnTo>
                    <a:pt x="1072840" y="654576"/>
                  </a:lnTo>
                  <a:lnTo>
                    <a:pt x="1076323" y="654701"/>
                  </a:lnTo>
                  <a:lnTo>
                    <a:pt x="1079806" y="652990"/>
                  </a:lnTo>
                  <a:lnTo>
                    <a:pt x="1083289" y="651281"/>
                  </a:lnTo>
                  <a:lnTo>
                    <a:pt x="1086773" y="649574"/>
                  </a:lnTo>
                  <a:lnTo>
                    <a:pt x="1090256" y="647870"/>
                  </a:lnTo>
                  <a:lnTo>
                    <a:pt x="1093739" y="651686"/>
                  </a:lnTo>
                  <a:lnTo>
                    <a:pt x="1097222" y="649997"/>
                  </a:lnTo>
                  <a:lnTo>
                    <a:pt x="1100706" y="648309"/>
                  </a:lnTo>
                  <a:lnTo>
                    <a:pt x="1104189" y="646623"/>
                  </a:lnTo>
                  <a:lnTo>
                    <a:pt x="1107672" y="644940"/>
                  </a:lnTo>
                  <a:lnTo>
                    <a:pt x="1111155" y="643258"/>
                  </a:lnTo>
                  <a:lnTo>
                    <a:pt x="1114639" y="641579"/>
                  </a:lnTo>
                  <a:lnTo>
                    <a:pt x="1118122" y="639901"/>
                  </a:lnTo>
                  <a:lnTo>
                    <a:pt x="1121605" y="638225"/>
                  </a:lnTo>
                  <a:lnTo>
                    <a:pt x="1125088" y="640244"/>
                  </a:lnTo>
                  <a:lnTo>
                    <a:pt x="1128572" y="638580"/>
                  </a:lnTo>
                  <a:lnTo>
                    <a:pt x="1132055" y="636917"/>
                  </a:lnTo>
                  <a:lnTo>
                    <a:pt x="1135538" y="635257"/>
                  </a:lnTo>
                  <a:lnTo>
                    <a:pt x="1139021" y="633598"/>
                  </a:lnTo>
                  <a:lnTo>
                    <a:pt x="1142505" y="633790"/>
                  </a:lnTo>
                  <a:lnTo>
                    <a:pt x="1145988" y="632138"/>
                  </a:lnTo>
                  <a:lnTo>
                    <a:pt x="1149471" y="630489"/>
                  </a:lnTo>
                  <a:lnTo>
                    <a:pt x="1152954" y="628842"/>
                  </a:lnTo>
                  <a:lnTo>
                    <a:pt x="1156437" y="627196"/>
                  </a:lnTo>
                  <a:lnTo>
                    <a:pt x="1159921" y="625552"/>
                  </a:lnTo>
                  <a:lnTo>
                    <a:pt x="1163404" y="623911"/>
                  </a:lnTo>
                  <a:lnTo>
                    <a:pt x="1166887" y="622271"/>
                  </a:lnTo>
                  <a:lnTo>
                    <a:pt x="1170370" y="620633"/>
                  </a:lnTo>
                  <a:lnTo>
                    <a:pt x="1173854" y="635459"/>
                  </a:lnTo>
                  <a:lnTo>
                    <a:pt x="1177337" y="633855"/>
                  </a:lnTo>
                  <a:lnTo>
                    <a:pt x="1180820" y="632253"/>
                  </a:lnTo>
                  <a:lnTo>
                    <a:pt x="1184303" y="630652"/>
                  </a:lnTo>
                  <a:lnTo>
                    <a:pt x="1187787" y="629053"/>
                  </a:lnTo>
                  <a:lnTo>
                    <a:pt x="1191270" y="627457"/>
                  </a:lnTo>
                  <a:lnTo>
                    <a:pt x="1194753" y="625861"/>
                  </a:lnTo>
                  <a:lnTo>
                    <a:pt x="1198236" y="624268"/>
                  </a:lnTo>
                  <a:lnTo>
                    <a:pt x="1201720" y="622677"/>
                  </a:lnTo>
                  <a:lnTo>
                    <a:pt x="1205203" y="622897"/>
                  </a:lnTo>
                  <a:lnTo>
                    <a:pt x="1208686" y="621312"/>
                  </a:lnTo>
                  <a:lnTo>
                    <a:pt x="1212169" y="619729"/>
                  </a:lnTo>
                  <a:lnTo>
                    <a:pt x="1215653" y="618148"/>
                  </a:lnTo>
                  <a:lnTo>
                    <a:pt x="1219136" y="616569"/>
                  </a:lnTo>
                  <a:lnTo>
                    <a:pt x="1222619" y="616807"/>
                  </a:lnTo>
                  <a:lnTo>
                    <a:pt x="1226102" y="615234"/>
                  </a:lnTo>
                  <a:lnTo>
                    <a:pt x="1229586" y="613663"/>
                  </a:lnTo>
                  <a:lnTo>
                    <a:pt x="1233069" y="612094"/>
                  </a:lnTo>
                  <a:lnTo>
                    <a:pt x="1236552" y="610527"/>
                  </a:lnTo>
                  <a:lnTo>
                    <a:pt x="1240035" y="608961"/>
                  </a:lnTo>
                  <a:lnTo>
                    <a:pt x="1243519" y="607397"/>
                  </a:lnTo>
                  <a:lnTo>
                    <a:pt x="1247002" y="605835"/>
                  </a:lnTo>
                  <a:lnTo>
                    <a:pt x="1250485" y="604275"/>
                  </a:lnTo>
                  <a:lnTo>
                    <a:pt x="1253968" y="602716"/>
                  </a:lnTo>
                  <a:lnTo>
                    <a:pt x="1257452" y="601160"/>
                  </a:lnTo>
                  <a:lnTo>
                    <a:pt x="1260935" y="599605"/>
                  </a:lnTo>
                  <a:lnTo>
                    <a:pt x="1264418" y="598051"/>
                  </a:lnTo>
                  <a:lnTo>
                    <a:pt x="1267901" y="596500"/>
                  </a:lnTo>
                  <a:lnTo>
                    <a:pt x="1271385" y="600468"/>
                  </a:lnTo>
                  <a:lnTo>
                    <a:pt x="1274868" y="598929"/>
                  </a:lnTo>
                  <a:lnTo>
                    <a:pt x="1278351" y="597391"/>
                  </a:lnTo>
                  <a:lnTo>
                    <a:pt x="1281834" y="595855"/>
                  </a:lnTo>
                  <a:lnTo>
                    <a:pt x="1285318" y="594321"/>
                  </a:lnTo>
                  <a:lnTo>
                    <a:pt x="1288801" y="598266"/>
                  </a:lnTo>
                  <a:lnTo>
                    <a:pt x="1292284" y="596744"/>
                  </a:lnTo>
                  <a:lnTo>
                    <a:pt x="1295767" y="595224"/>
                  </a:lnTo>
                  <a:lnTo>
                    <a:pt x="1299251" y="593705"/>
                  </a:lnTo>
                  <a:lnTo>
                    <a:pt x="1302734" y="608228"/>
                  </a:lnTo>
                  <a:lnTo>
                    <a:pt x="1306217" y="606738"/>
                  </a:lnTo>
                  <a:lnTo>
                    <a:pt x="1309700" y="605250"/>
                  </a:lnTo>
                  <a:lnTo>
                    <a:pt x="1313184" y="603763"/>
                  </a:lnTo>
                  <a:lnTo>
                    <a:pt x="1316667" y="602278"/>
                  </a:lnTo>
                  <a:lnTo>
                    <a:pt x="1320150" y="617928"/>
                  </a:lnTo>
                  <a:lnTo>
                    <a:pt x="1323633" y="616473"/>
                  </a:lnTo>
                  <a:lnTo>
                    <a:pt x="1327117" y="615020"/>
                  </a:lnTo>
                  <a:lnTo>
                    <a:pt x="1330600" y="613568"/>
                  </a:lnTo>
                  <a:lnTo>
                    <a:pt x="1334083" y="612118"/>
                  </a:lnTo>
                  <a:lnTo>
                    <a:pt x="1337566" y="618992"/>
                  </a:lnTo>
                  <a:lnTo>
                    <a:pt x="1341050" y="617558"/>
                  </a:lnTo>
                  <a:lnTo>
                    <a:pt x="1344533" y="616126"/>
                  </a:lnTo>
                  <a:lnTo>
                    <a:pt x="1348016" y="614695"/>
                  </a:lnTo>
                  <a:lnTo>
                    <a:pt x="1351499" y="613265"/>
                  </a:lnTo>
                  <a:lnTo>
                    <a:pt x="1354983" y="611837"/>
                  </a:lnTo>
                  <a:lnTo>
                    <a:pt x="1358466" y="610410"/>
                  </a:lnTo>
                  <a:lnTo>
                    <a:pt x="1361949" y="608984"/>
                  </a:lnTo>
                  <a:lnTo>
                    <a:pt x="1365432" y="607561"/>
                  </a:lnTo>
                  <a:lnTo>
                    <a:pt x="1368916" y="620833"/>
                  </a:lnTo>
                  <a:lnTo>
                    <a:pt x="1372399" y="619435"/>
                  </a:lnTo>
                  <a:lnTo>
                    <a:pt x="1375882" y="618038"/>
                  </a:lnTo>
                  <a:lnTo>
                    <a:pt x="1379365" y="616642"/>
                  </a:lnTo>
                  <a:lnTo>
                    <a:pt x="1382849" y="615248"/>
                  </a:lnTo>
                  <a:lnTo>
                    <a:pt x="1386332" y="615462"/>
                  </a:lnTo>
                  <a:lnTo>
                    <a:pt x="1389815" y="614073"/>
                  </a:lnTo>
                  <a:lnTo>
                    <a:pt x="1393298" y="612685"/>
                  </a:lnTo>
                  <a:lnTo>
                    <a:pt x="1396782" y="611299"/>
                  </a:lnTo>
                  <a:lnTo>
                    <a:pt x="1400265" y="624133"/>
                  </a:lnTo>
                  <a:lnTo>
                    <a:pt x="1403748" y="622771"/>
                  </a:lnTo>
                  <a:lnTo>
                    <a:pt x="1407231" y="621410"/>
                  </a:lnTo>
                  <a:lnTo>
                    <a:pt x="1410715" y="620051"/>
                  </a:lnTo>
                  <a:lnTo>
                    <a:pt x="1414198" y="618693"/>
                  </a:lnTo>
                  <a:lnTo>
                    <a:pt x="1417681" y="626566"/>
                  </a:lnTo>
                  <a:lnTo>
                    <a:pt x="1421164" y="625224"/>
                  </a:lnTo>
                  <a:lnTo>
                    <a:pt x="1424648" y="623883"/>
                  </a:lnTo>
                  <a:lnTo>
                    <a:pt x="1428131" y="622544"/>
                  </a:lnTo>
                  <a:lnTo>
                    <a:pt x="1431614" y="621206"/>
                  </a:lnTo>
                  <a:lnTo>
                    <a:pt x="1435097" y="624426"/>
                  </a:lnTo>
                  <a:lnTo>
                    <a:pt x="1438580" y="623097"/>
                  </a:lnTo>
                  <a:lnTo>
                    <a:pt x="1442064" y="621770"/>
                  </a:lnTo>
                  <a:lnTo>
                    <a:pt x="1445547" y="620444"/>
                  </a:lnTo>
                  <a:lnTo>
                    <a:pt x="1449030" y="619119"/>
                  </a:lnTo>
                  <a:lnTo>
                    <a:pt x="1452513" y="617795"/>
                  </a:lnTo>
                  <a:lnTo>
                    <a:pt x="1455997" y="616473"/>
                  </a:lnTo>
                  <a:lnTo>
                    <a:pt x="1459480" y="615152"/>
                  </a:lnTo>
                  <a:lnTo>
                    <a:pt x="1462963" y="613832"/>
                  </a:lnTo>
                  <a:lnTo>
                    <a:pt x="1466446" y="614038"/>
                  </a:lnTo>
                  <a:lnTo>
                    <a:pt x="1469930" y="612723"/>
                  </a:lnTo>
                  <a:lnTo>
                    <a:pt x="1473413" y="611409"/>
                  </a:lnTo>
                  <a:lnTo>
                    <a:pt x="1476896" y="610096"/>
                  </a:lnTo>
                  <a:lnTo>
                    <a:pt x="1480379" y="608785"/>
                  </a:lnTo>
                  <a:lnTo>
                    <a:pt x="1483863" y="609004"/>
                  </a:lnTo>
                  <a:lnTo>
                    <a:pt x="1487346" y="607697"/>
                  </a:lnTo>
                  <a:lnTo>
                    <a:pt x="1490829" y="606391"/>
                  </a:lnTo>
                  <a:lnTo>
                    <a:pt x="1494312" y="605087"/>
                  </a:lnTo>
                  <a:lnTo>
                    <a:pt x="1497796" y="603784"/>
                  </a:lnTo>
                  <a:lnTo>
                    <a:pt x="1501279" y="602482"/>
                  </a:lnTo>
                  <a:lnTo>
                    <a:pt x="1504762" y="601181"/>
                  </a:lnTo>
                  <a:lnTo>
                    <a:pt x="1508245" y="599881"/>
                  </a:lnTo>
                  <a:lnTo>
                    <a:pt x="1511729" y="598583"/>
                  </a:lnTo>
                  <a:lnTo>
                    <a:pt x="1515212" y="603413"/>
                  </a:lnTo>
                  <a:lnTo>
                    <a:pt x="1518695" y="602126"/>
                  </a:lnTo>
                  <a:lnTo>
                    <a:pt x="1522178" y="600839"/>
                  </a:lnTo>
                  <a:lnTo>
                    <a:pt x="1525662" y="599554"/>
                  </a:lnTo>
                  <a:lnTo>
                    <a:pt x="1529145" y="598270"/>
                  </a:lnTo>
                  <a:lnTo>
                    <a:pt x="1532628" y="598513"/>
                  </a:lnTo>
                  <a:lnTo>
                    <a:pt x="1536111" y="597233"/>
                  </a:lnTo>
                  <a:lnTo>
                    <a:pt x="1539595" y="595955"/>
                  </a:lnTo>
                  <a:lnTo>
                    <a:pt x="1543078" y="594678"/>
                  </a:lnTo>
                  <a:lnTo>
                    <a:pt x="1546561" y="602468"/>
                  </a:lnTo>
                  <a:lnTo>
                    <a:pt x="1550044" y="601205"/>
                  </a:lnTo>
                  <a:lnTo>
                    <a:pt x="1553528" y="599944"/>
                  </a:lnTo>
                  <a:lnTo>
                    <a:pt x="1557011" y="598683"/>
                  </a:lnTo>
                  <a:lnTo>
                    <a:pt x="1560494" y="597424"/>
                  </a:lnTo>
                  <a:lnTo>
                    <a:pt x="1563977" y="596166"/>
                  </a:lnTo>
                  <a:lnTo>
                    <a:pt x="1567461" y="594909"/>
                  </a:lnTo>
                  <a:lnTo>
                    <a:pt x="1570944" y="593653"/>
                  </a:lnTo>
                  <a:lnTo>
                    <a:pt x="1574427" y="592398"/>
                  </a:lnTo>
                  <a:lnTo>
                    <a:pt x="1577910" y="591144"/>
                  </a:lnTo>
                  <a:lnTo>
                    <a:pt x="1581394" y="600319"/>
                  </a:lnTo>
                  <a:lnTo>
                    <a:pt x="1584877" y="599081"/>
                  </a:lnTo>
                  <a:lnTo>
                    <a:pt x="1588360" y="597844"/>
                  </a:lnTo>
                  <a:lnTo>
                    <a:pt x="1591843" y="596609"/>
                  </a:lnTo>
                  <a:lnTo>
                    <a:pt x="1595327" y="625065"/>
                  </a:lnTo>
                  <a:lnTo>
                    <a:pt x="1598810" y="623870"/>
                  </a:lnTo>
                  <a:lnTo>
                    <a:pt x="1602293" y="622677"/>
                  </a:lnTo>
                  <a:lnTo>
                    <a:pt x="1605776" y="621484"/>
                  </a:lnTo>
                  <a:lnTo>
                    <a:pt x="1609260" y="620293"/>
                  </a:lnTo>
                  <a:lnTo>
                    <a:pt x="1612743" y="631160"/>
                  </a:lnTo>
                  <a:lnTo>
                    <a:pt x="1616226" y="629986"/>
                  </a:lnTo>
                  <a:lnTo>
                    <a:pt x="1619709" y="628814"/>
                  </a:lnTo>
                  <a:lnTo>
                    <a:pt x="1623193" y="627642"/>
                  </a:lnTo>
                  <a:lnTo>
                    <a:pt x="1626676" y="626471"/>
                  </a:lnTo>
                  <a:lnTo>
                    <a:pt x="1630159" y="631862"/>
                  </a:lnTo>
                  <a:lnTo>
                    <a:pt x="1633642" y="630702"/>
                  </a:lnTo>
                  <a:lnTo>
                    <a:pt x="1637126" y="629543"/>
                  </a:lnTo>
                  <a:lnTo>
                    <a:pt x="1640609" y="628385"/>
                  </a:lnTo>
                  <a:lnTo>
                    <a:pt x="1644092" y="628531"/>
                  </a:lnTo>
                  <a:lnTo>
                    <a:pt x="1647575" y="627377"/>
                  </a:lnTo>
                  <a:lnTo>
                    <a:pt x="1651059" y="626223"/>
                  </a:lnTo>
                  <a:lnTo>
                    <a:pt x="1654542" y="625070"/>
                  </a:lnTo>
                  <a:lnTo>
                    <a:pt x="1658025" y="623919"/>
                  </a:lnTo>
                  <a:lnTo>
                    <a:pt x="1661508" y="631813"/>
                  </a:lnTo>
                  <a:lnTo>
                    <a:pt x="1664992" y="630675"/>
                  </a:lnTo>
                  <a:lnTo>
                    <a:pt x="1668475" y="629537"/>
                  </a:lnTo>
                  <a:lnTo>
                    <a:pt x="1671958" y="628401"/>
                  </a:lnTo>
                  <a:lnTo>
                    <a:pt x="1675441" y="627266"/>
                  </a:lnTo>
                  <a:lnTo>
                    <a:pt x="1678925" y="632487"/>
                  </a:lnTo>
                  <a:lnTo>
                    <a:pt x="1682408" y="631361"/>
                  </a:lnTo>
                  <a:lnTo>
                    <a:pt x="1685891" y="630237"/>
                  </a:lnTo>
                  <a:lnTo>
                    <a:pt x="1689374" y="629113"/>
                  </a:lnTo>
                  <a:lnTo>
                    <a:pt x="1692858" y="646457"/>
                  </a:lnTo>
                  <a:lnTo>
                    <a:pt x="1696341" y="645359"/>
                  </a:lnTo>
                  <a:lnTo>
                    <a:pt x="1699824" y="644261"/>
                  </a:lnTo>
                  <a:lnTo>
                    <a:pt x="1703307" y="643164"/>
                  </a:lnTo>
                  <a:lnTo>
                    <a:pt x="1706791" y="642068"/>
                  </a:lnTo>
                  <a:lnTo>
                    <a:pt x="1710274" y="646945"/>
                  </a:lnTo>
                  <a:lnTo>
                    <a:pt x="1713757" y="645858"/>
                  </a:lnTo>
                  <a:lnTo>
                    <a:pt x="1717240" y="644772"/>
                  </a:lnTo>
                  <a:lnTo>
                    <a:pt x="1720723" y="643687"/>
                  </a:lnTo>
                  <a:lnTo>
                    <a:pt x="1724207" y="642603"/>
                  </a:lnTo>
                  <a:lnTo>
                    <a:pt x="1727690" y="671107"/>
                  </a:lnTo>
                  <a:lnTo>
                    <a:pt x="1731173" y="670061"/>
                  </a:lnTo>
                  <a:lnTo>
                    <a:pt x="1734656" y="669017"/>
                  </a:lnTo>
                  <a:lnTo>
                    <a:pt x="1738140" y="667973"/>
                  </a:lnTo>
                  <a:lnTo>
                    <a:pt x="1741623" y="666930"/>
                  </a:lnTo>
                  <a:lnTo>
                    <a:pt x="1741623" y="668021"/>
                  </a:lnTo>
                  <a:lnTo>
                    <a:pt x="1741623" y="669109"/>
                  </a:lnTo>
                  <a:lnTo>
                    <a:pt x="1741623" y="670192"/>
                  </a:lnTo>
                  <a:lnTo>
                    <a:pt x="1741623" y="671272"/>
                  </a:lnTo>
                  <a:lnTo>
                    <a:pt x="1741623" y="672348"/>
                  </a:lnTo>
                  <a:lnTo>
                    <a:pt x="1745106" y="671313"/>
                  </a:lnTo>
                  <a:lnTo>
                    <a:pt x="1748589" y="670278"/>
                  </a:lnTo>
                  <a:lnTo>
                    <a:pt x="1752073" y="669244"/>
                  </a:lnTo>
                  <a:lnTo>
                    <a:pt x="1755556" y="668211"/>
                  </a:lnTo>
                  <a:lnTo>
                    <a:pt x="1759039" y="667179"/>
                  </a:lnTo>
                  <a:lnTo>
                    <a:pt x="1762522" y="666148"/>
                  </a:lnTo>
                  <a:lnTo>
                    <a:pt x="1766006" y="665117"/>
                  </a:lnTo>
                  <a:lnTo>
                    <a:pt x="1769489" y="664087"/>
                  </a:lnTo>
                  <a:lnTo>
                    <a:pt x="1772972" y="663058"/>
                  </a:lnTo>
                  <a:lnTo>
                    <a:pt x="1776455" y="666351"/>
                  </a:lnTo>
                  <a:lnTo>
                    <a:pt x="1779939" y="665329"/>
                  </a:lnTo>
                  <a:lnTo>
                    <a:pt x="1783422" y="664307"/>
                  </a:lnTo>
                  <a:lnTo>
                    <a:pt x="1786905" y="663286"/>
                  </a:lnTo>
                  <a:lnTo>
                    <a:pt x="1790388" y="662266"/>
                  </a:lnTo>
                  <a:lnTo>
                    <a:pt x="1793872" y="673950"/>
                  </a:lnTo>
                  <a:lnTo>
                    <a:pt x="1797355" y="672947"/>
                  </a:lnTo>
                  <a:lnTo>
                    <a:pt x="1800838" y="671945"/>
                  </a:lnTo>
                  <a:lnTo>
                    <a:pt x="1804321" y="670943"/>
                  </a:lnTo>
                  <a:lnTo>
                    <a:pt x="1807805" y="673055"/>
                  </a:lnTo>
                  <a:lnTo>
                    <a:pt x="1811288" y="672059"/>
                  </a:lnTo>
                  <a:lnTo>
                    <a:pt x="1814771" y="671063"/>
                  </a:lnTo>
                  <a:lnTo>
                    <a:pt x="1818254" y="670068"/>
                  </a:lnTo>
                  <a:lnTo>
                    <a:pt x="1821738" y="669073"/>
                  </a:lnTo>
                  <a:lnTo>
                    <a:pt x="1825221" y="670151"/>
                  </a:lnTo>
                  <a:lnTo>
                    <a:pt x="1828704" y="669160"/>
                  </a:lnTo>
                  <a:lnTo>
                    <a:pt x="1832187" y="668170"/>
                  </a:lnTo>
                  <a:lnTo>
                    <a:pt x="1835671" y="667181"/>
                  </a:lnTo>
                  <a:lnTo>
                    <a:pt x="1839154" y="666193"/>
                  </a:lnTo>
                  <a:lnTo>
                    <a:pt x="1842637" y="674417"/>
                  </a:lnTo>
                  <a:lnTo>
                    <a:pt x="1846120" y="673441"/>
                  </a:lnTo>
                  <a:lnTo>
                    <a:pt x="1849604" y="672465"/>
                  </a:lnTo>
                  <a:lnTo>
                    <a:pt x="1853087" y="671491"/>
                  </a:lnTo>
                  <a:lnTo>
                    <a:pt x="1856570" y="682452"/>
                  </a:lnTo>
                  <a:lnTo>
                    <a:pt x="1860053" y="681493"/>
                  </a:lnTo>
                  <a:lnTo>
                    <a:pt x="1863537" y="680534"/>
                  </a:lnTo>
                  <a:lnTo>
                    <a:pt x="1867020" y="679576"/>
                  </a:lnTo>
                  <a:lnTo>
                    <a:pt x="1870503" y="678619"/>
                  </a:lnTo>
                  <a:lnTo>
                    <a:pt x="1873986" y="678643"/>
                  </a:lnTo>
                  <a:lnTo>
                    <a:pt x="1877470" y="677688"/>
                  </a:lnTo>
                  <a:lnTo>
                    <a:pt x="1880953" y="676734"/>
                  </a:lnTo>
                  <a:lnTo>
                    <a:pt x="1884436" y="675781"/>
                  </a:lnTo>
                  <a:lnTo>
                    <a:pt x="1887919" y="674828"/>
                  </a:lnTo>
                  <a:lnTo>
                    <a:pt x="1891403" y="684522"/>
                  </a:lnTo>
                  <a:lnTo>
                    <a:pt x="1894886" y="683583"/>
                  </a:lnTo>
                  <a:lnTo>
                    <a:pt x="1898369" y="682645"/>
                  </a:lnTo>
                  <a:lnTo>
                    <a:pt x="1901852" y="681707"/>
                  </a:lnTo>
                  <a:lnTo>
                    <a:pt x="1905336" y="681725"/>
                  </a:lnTo>
                  <a:lnTo>
                    <a:pt x="1908819" y="680789"/>
                  </a:lnTo>
                  <a:lnTo>
                    <a:pt x="1912302" y="679855"/>
                  </a:lnTo>
                  <a:lnTo>
                    <a:pt x="1915785" y="678920"/>
                  </a:lnTo>
                  <a:lnTo>
                    <a:pt x="1919269" y="677987"/>
                  </a:lnTo>
                  <a:lnTo>
                    <a:pt x="1922752" y="692027"/>
                  </a:lnTo>
                  <a:lnTo>
                    <a:pt x="1926235" y="691113"/>
                  </a:lnTo>
                  <a:lnTo>
                    <a:pt x="1929718" y="690198"/>
                  </a:lnTo>
                  <a:lnTo>
                    <a:pt x="1933202" y="689284"/>
                  </a:lnTo>
                  <a:lnTo>
                    <a:pt x="1936685" y="688371"/>
                  </a:lnTo>
                  <a:lnTo>
                    <a:pt x="1940168" y="692019"/>
                  </a:lnTo>
                  <a:lnTo>
                    <a:pt x="1943651" y="691113"/>
                  </a:lnTo>
                  <a:lnTo>
                    <a:pt x="1947135" y="690206"/>
                  </a:lnTo>
                  <a:lnTo>
                    <a:pt x="1950618" y="689301"/>
                  </a:lnTo>
                  <a:lnTo>
                    <a:pt x="1954101" y="689304"/>
                  </a:lnTo>
                  <a:lnTo>
                    <a:pt x="1957584" y="688401"/>
                  </a:lnTo>
                  <a:lnTo>
                    <a:pt x="1961068" y="687498"/>
                  </a:lnTo>
                  <a:lnTo>
                    <a:pt x="1964551" y="686596"/>
                  </a:lnTo>
                  <a:lnTo>
                    <a:pt x="1968034" y="685694"/>
                  </a:lnTo>
                  <a:lnTo>
                    <a:pt x="1971517" y="685704"/>
                  </a:lnTo>
                  <a:lnTo>
                    <a:pt x="1975001" y="684804"/>
                  </a:lnTo>
                  <a:lnTo>
                    <a:pt x="1978484" y="683905"/>
                  </a:lnTo>
                  <a:lnTo>
                    <a:pt x="1981967" y="683007"/>
                  </a:lnTo>
                  <a:lnTo>
                    <a:pt x="1985450" y="682109"/>
                  </a:lnTo>
                  <a:lnTo>
                    <a:pt x="1988934" y="686651"/>
                  </a:lnTo>
                  <a:lnTo>
                    <a:pt x="1992417" y="685761"/>
                  </a:lnTo>
                  <a:lnTo>
                    <a:pt x="1995900" y="684871"/>
                  </a:lnTo>
                  <a:lnTo>
                    <a:pt x="1999383" y="683981"/>
                  </a:lnTo>
                  <a:lnTo>
                    <a:pt x="2002867" y="688462"/>
                  </a:lnTo>
                  <a:lnTo>
                    <a:pt x="2006350" y="687580"/>
                  </a:lnTo>
                  <a:lnTo>
                    <a:pt x="2009833" y="686698"/>
                  </a:lnTo>
                  <a:lnTo>
                    <a:pt x="2013316" y="685817"/>
                  </a:lnTo>
                  <a:lnTo>
                    <a:pt x="2016799" y="684936"/>
                  </a:lnTo>
                  <a:lnTo>
                    <a:pt x="2020283" y="687604"/>
                  </a:lnTo>
                  <a:lnTo>
                    <a:pt x="2023766" y="686729"/>
                  </a:lnTo>
                  <a:lnTo>
                    <a:pt x="2027249" y="685854"/>
                  </a:lnTo>
                  <a:lnTo>
                    <a:pt x="2030732" y="684979"/>
                  </a:lnTo>
                  <a:lnTo>
                    <a:pt x="2034216" y="684105"/>
                  </a:lnTo>
                  <a:lnTo>
                    <a:pt x="2037699" y="683231"/>
                  </a:lnTo>
                  <a:lnTo>
                    <a:pt x="2041182" y="682358"/>
                  </a:lnTo>
                  <a:lnTo>
                    <a:pt x="2044665" y="681486"/>
                  </a:lnTo>
                  <a:lnTo>
                    <a:pt x="2048149" y="680614"/>
                  </a:lnTo>
                  <a:lnTo>
                    <a:pt x="2051632" y="691970"/>
                  </a:lnTo>
                  <a:lnTo>
                    <a:pt x="2055115" y="691113"/>
                  </a:lnTo>
                  <a:lnTo>
                    <a:pt x="2058598" y="690256"/>
                  </a:lnTo>
                  <a:lnTo>
                    <a:pt x="2062082" y="689399"/>
                  </a:lnTo>
                  <a:lnTo>
                    <a:pt x="2065565" y="688543"/>
                  </a:lnTo>
                  <a:lnTo>
                    <a:pt x="2069048" y="698681"/>
                  </a:lnTo>
                  <a:lnTo>
                    <a:pt x="2072531" y="697838"/>
                  </a:lnTo>
                  <a:lnTo>
                    <a:pt x="2076015" y="696996"/>
                  </a:lnTo>
                  <a:lnTo>
                    <a:pt x="2079498" y="696154"/>
                  </a:lnTo>
                  <a:lnTo>
                    <a:pt x="2082981" y="695313"/>
                  </a:lnTo>
                  <a:lnTo>
                    <a:pt x="2086464" y="694472"/>
                  </a:lnTo>
                  <a:lnTo>
                    <a:pt x="2089948" y="693631"/>
                  </a:lnTo>
                  <a:lnTo>
                    <a:pt x="2093431" y="692791"/>
                  </a:lnTo>
                  <a:lnTo>
                    <a:pt x="2096914" y="691952"/>
                  </a:lnTo>
                  <a:lnTo>
                    <a:pt x="2100397" y="696928"/>
                  </a:lnTo>
                  <a:lnTo>
                    <a:pt x="2103881" y="696096"/>
                  </a:lnTo>
                  <a:lnTo>
                    <a:pt x="2107364" y="695264"/>
                  </a:lnTo>
                  <a:lnTo>
                    <a:pt x="2110847" y="694433"/>
                  </a:lnTo>
                  <a:lnTo>
                    <a:pt x="2114330" y="693602"/>
                  </a:lnTo>
                  <a:lnTo>
                    <a:pt x="2117814" y="699320"/>
                  </a:lnTo>
                  <a:lnTo>
                    <a:pt x="2121297" y="698497"/>
                  </a:lnTo>
                  <a:lnTo>
                    <a:pt x="2124780" y="697675"/>
                  </a:lnTo>
                  <a:lnTo>
                    <a:pt x="2128263" y="696853"/>
                  </a:lnTo>
                  <a:lnTo>
                    <a:pt x="2131747" y="696031"/>
                  </a:lnTo>
                  <a:lnTo>
                    <a:pt x="2135230" y="707182"/>
                  </a:lnTo>
                  <a:lnTo>
                    <a:pt x="2138713" y="706375"/>
                  </a:lnTo>
                  <a:lnTo>
                    <a:pt x="2142196" y="705567"/>
                  </a:lnTo>
                  <a:lnTo>
                    <a:pt x="2145680" y="704760"/>
                  </a:lnTo>
                  <a:lnTo>
                    <a:pt x="2149163" y="705522"/>
                  </a:lnTo>
                  <a:lnTo>
                    <a:pt x="2152646" y="704717"/>
                  </a:lnTo>
                  <a:lnTo>
                    <a:pt x="2156129" y="703913"/>
                  </a:lnTo>
                  <a:lnTo>
                    <a:pt x="2159613" y="703110"/>
                  </a:lnTo>
                  <a:lnTo>
                    <a:pt x="2163096" y="702307"/>
                  </a:lnTo>
                  <a:lnTo>
                    <a:pt x="2166579" y="712310"/>
                  </a:lnTo>
                  <a:lnTo>
                    <a:pt x="2170062" y="711519"/>
                  </a:lnTo>
                  <a:lnTo>
                    <a:pt x="2173546" y="710729"/>
                  </a:lnTo>
                  <a:lnTo>
                    <a:pt x="2177029" y="709939"/>
                  </a:lnTo>
                  <a:lnTo>
                    <a:pt x="2180512" y="709150"/>
                  </a:lnTo>
                  <a:lnTo>
                    <a:pt x="2183995" y="709881"/>
                  </a:lnTo>
                  <a:lnTo>
                    <a:pt x="2187479" y="709094"/>
                  </a:lnTo>
                  <a:lnTo>
                    <a:pt x="2190962" y="708307"/>
                  </a:lnTo>
                  <a:lnTo>
                    <a:pt x="2194445" y="707521"/>
                  </a:lnTo>
                  <a:lnTo>
                    <a:pt x="2197928" y="706736"/>
                  </a:lnTo>
                  <a:lnTo>
                    <a:pt x="2201412" y="705950"/>
                  </a:lnTo>
                  <a:lnTo>
                    <a:pt x="2204895" y="705166"/>
                  </a:lnTo>
                  <a:lnTo>
                    <a:pt x="2208378" y="704381"/>
                  </a:lnTo>
                  <a:lnTo>
                    <a:pt x="2211861" y="703597"/>
                  </a:lnTo>
                  <a:lnTo>
                    <a:pt x="2215345" y="704341"/>
                  </a:lnTo>
                  <a:lnTo>
                    <a:pt x="2218828" y="703559"/>
                  </a:lnTo>
                  <a:lnTo>
                    <a:pt x="2222311" y="702778"/>
                  </a:lnTo>
                  <a:lnTo>
                    <a:pt x="2225794" y="701997"/>
                  </a:lnTo>
                  <a:lnTo>
                    <a:pt x="2229278" y="701217"/>
                  </a:lnTo>
                  <a:lnTo>
                    <a:pt x="2232761" y="703483"/>
                  </a:lnTo>
                  <a:lnTo>
                    <a:pt x="2236244" y="702707"/>
                  </a:lnTo>
                  <a:lnTo>
                    <a:pt x="2239727" y="701931"/>
                  </a:lnTo>
                  <a:lnTo>
                    <a:pt x="2243211" y="701155"/>
                  </a:lnTo>
                  <a:lnTo>
                    <a:pt x="2246694" y="704910"/>
                  </a:lnTo>
                  <a:lnTo>
                    <a:pt x="2250177" y="704140"/>
                  </a:lnTo>
                  <a:lnTo>
                    <a:pt x="2253660" y="703370"/>
                  </a:lnTo>
                  <a:lnTo>
                    <a:pt x="2257144" y="702601"/>
                  </a:lnTo>
                  <a:lnTo>
                    <a:pt x="2260627" y="701833"/>
                  </a:lnTo>
                  <a:lnTo>
                    <a:pt x="2264110" y="704806"/>
                  </a:lnTo>
                  <a:lnTo>
                    <a:pt x="2267593" y="704042"/>
                  </a:lnTo>
                  <a:lnTo>
                    <a:pt x="2271077" y="703278"/>
                  </a:lnTo>
                  <a:lnTo>
                    <a:pt x="2274560" y="702515"/>
                  </a:lnTo>
                  <a:lnTo>
                    <a:pt x="2278043" y="701752"/>
                  </a:lnTo>
                  <a:lnTo>
                    <a:pt x="2281526" y="701736"/>
                  </a:lnTo>
                  <a:lnTo>
                    <a:pt x="2285010" y="700975"/>
                  </a:lnTo>
                  <a:lnTo>
                    <a:pt x="2288493" y="700214"/>
                  </a:lnTo>
                  <a:lnTo>
                    <a:pt x="2291976" y="699453"/>
                  </a:lnTo>
                  <a:lnTo>
                    <a:pt x="2295459" y="698693"/>
                  </a:lnTo>
                  <a:lnTo>
                    <a:pt x="2298942" y="697933"/>
                  </a:lnTo>
                  <a:lnTo>
                    <a:pt x="2302426" y="697173"/>
                  </a:lnTo>
                  <a:lnTo>
                    <a:pt x="2305909" y="696414"/>
                  </a:lnTo>
                  <a:lnTo>
                    <a:pt x="2309392" y="695656"/>
                  </a:lnTo>
                  <a:lnTo>
                    <a:pt x="2312875" y="696399"/>
                  </a:lnTo>
                  <a:lnTo>
                    <a:pt x="2316359" y="695642"/>
                  </a:lnTo>
                  <a:lnTo>
                    <a:pt x="2319842" y="694886"/>
                  </a:lnTo>
                  <a:lnTo>
                    <a:pt x="2323325" y="694131"/>
                  </a:lnTo>
                  <a:lnTo>
                    <a:pt x="2326808" y="693376"/>
                  </a:lnTo>
                  <a:lnTo>
                    <a:pt x="2330292" y="692621"/>
                  </a:lnTo>
                  <a:lnTo>
                    <a:pt x="2333775" y="691866"/>
                  </a:lnTo>
                  <a:lnTo>
                    <a:pt x="2337258" y="691113"/>
                  </a:lnTo>
                  <a:lnTo>
                    <a:pt x="2340741" y="690359"/>
                  </a:lnTo>
                  <a:lnTo>
                    <a:pt x="2344225" y="691113"/>
                  </a:lnTo>
                  <a:lnTo>
                    <a:pt x="2347708" y="690361"/>
                  </a:lnTo>
                  <a:lnTo>
                    <a:pt x="2351191" y="689610"/>
                  </a:lnTo>
                  <a:lnTo>
                    <a:pt x="2354674" y="688860"/>
                  </a:lnTo>
                  <a:lnTo>
                    <a:pt x="2358158" y="688110"/>
                  </a:lnTo>
                  <a:lnTo>
                    <a:pt x="2361641" y="703538"/>
                  </a:lnTo>
                  <a:lnTo>
                    <a:pt x="2365124" y="702804"/>
                  </a:lnTo>
                  <a:lnTo>
                    <a:pt x="2368607" y="702070"/>
                  </a:lnTo>
                  <a:lnTo>
                    <a:pt x="2372091" y="701337"/>
                  </a:lnTo>
                  <a:lnTo>
                    <a:pt x="2375574" y="700604"/>
                  </a:lnTo>
                  <a:lnTo>
                    <a:pt x="2379057" y="699872"/>
                  </a:lnTo>
                  <a:lnTo>
                    <a:pt x="2382540" y="699140"/>
                  </a:lnTo>
                  <a:lnTo>
                    <a:pt x="2386024" y="698408"/>
                  </a:lnTo>
                  <a:lnTo>
                    <a:pt x="2389507" y="697677"/>
                  </a:lnTo>
                  <a:lnTo>
                    <a:pt x="2392990" y="701961"/>
                  </a:lnTo>
                  <a:lnTo>
                    <a:pt x="2396473" y="701235"/>
                  </a:lnTo>
                  <a:lnTo>
                    <a:pt x="2399957" y="700509"/>
                  </a:lnTo>
                  <a:lnTo>
                    <a:pt x="2403440" y="699784"/>
                  </a:lnTo>
                  <a:lnTo>
                    <a:pt x="2406923" y="699060"/>
                  </a:lnTo>
                  <a:lnTo>
                    <a:pt x="2410406" y="698335"/>
                  </a:lnTo>
                  <a:lnTo>
                    <a:pt x="2413890" y="697612"/>
                  </a:lnTo>
                  <a:lnTo>
                    <a:pt x="2417373" y="696888"/>
                  </a:lnTo>
                  <a:lnTo>
                    <a:pt x="2420856" y="696165"/>
                  </a:lnTo>
                  <a:lnTo>
                    <a:pt x="2424339" y="695442"/>
                  </a:lnTo>
                  <a:lnTo>
                    <a:pt x="2427823" y="695436"/>
                  </a:lnTo>
                  <a:lnTo>
                    <a:pt x="2431306" y="694714"/>
                  </a:lnTo>
                  <a:lnTo>
                    <a:pt x="2434789" y="693993"/>
                  </a:lnTo>
                  <a:lnTo>
                    <a:pt x="2438272" y="693273"/>
                  </a:lnTo>
                  <a:lnTo>
                    <a:pt x="2441756" y="692552"/>
                  </a:lnTo>
                  <a:lnTo>
                    <a:pt x="2445239" y="691832"/>
                  </a:lnTo>
                  <a:lnTo>
                    <a:pt x="2448722" y="691113"/>
                  </a:lnTo>
                  <a:lnTo>
                    <a:pt x="2452205" y="690393"/>
                  </a:lnTo>
                  <a:lnTo>
                    <a:pt x="2455689" y="689674"/>
                  </a:lnTo>
                  <a:lnTo>
                    <a:pt x="2459172" y="695381"/>
                  </a:lnTo>
                  <a:lnTo>
                    <a:pt x="2462655" y="694669"/>
                  </a:lnTo>
                  <a:lnTo>
                    <a:pt x="2466138" y="693957"/>
                  </a:lnTo>
                  <a:lnTo>
                    <a:pt x="2469622" y="693245"/>
                  </a:lnTo>
                  <a:lnTo>
                    <a:pt x="2473105" y="692534"/>
                  </a:lnTo>
                  <a:lnTo>
                    <a:pt x="2476588" y="692532"/>
                  </a:lnTo>
                  <a:lnTo>
                    <a:pt x="2480071" y="691822"/>
                  </a:lnTo>
                  <a:lnTo>
                    <a:pt x="2483555" y="691113"/>
                  </a:lnTo>
                  <a:lnTo>
                    <a:pt x="2487038" y="690403"/>
                  </a:lnTo>
                  <a:lnTo>
                    <a:pt x="2490521" y="691819"/>
                  </a:lnTo>
                  <a:lnTo>
                    <a:pt x="2494004" y="691113"/>
                  </a:lnTo>
                  <a:lnTo>
                    <a:pt x="2497488" y="690406"/>
                  </a:lnTo>
                  <a:lnTo>
                    <a:pt x="2500971" y="689700"/>
                  </a:lnTo>
                  <a:lnTo>
                    <a:pt x="2504454" y="688995"/>
                  </a:lnTo>
                  <a:lnTo>
                    <a:pt x="2507937" y="693910"/>
                  </a:lnTo>
                  <a:lnTo>
                    <a:pt x="2511421" y="693210"/>
                  </a:lnTo>
                  <a:lnTo>
                    <a:pt x="2514904" y="692510"/>
                  </a:lnTo>
                  <a:lnTo>
                    <a:pt x="2518387" y="691811"/>
                  </a:lnTo>
                  <a:lnTo>
                    <a:pt x="2521870" y="691113"/>
                  </a:lnTo>
                  <a:lnTo>
                    <a:pt x="2525354" y="690519"/>
                  </a:lnTo>
                  <a:lnTo>
                    <a:pt x="2528837" y="689971"/>
                  </a:lnTo>
                  <a:lnTo>
                    <a:pt x="2532320" y="689423"/>
                  </a:lnTo>
                  <a:lnTo>
                    <a:pt x="2535803" y="688876"/>
                  </a:lnTo>
                  <a:lnTo>
                    <a:pt x="2539287" y="699327"/>
                  </a:lnTo>
                  <a:lnTo>
                    <a:pt x="2542770" y="698640"/>
                  </a:lnTo>
                  <a:lnTo>
                    <a:pt x="2546253" y="697954"/>
                  </a:lnTo>
                  <a:lnTo>
                    <a:pt x="2549736" y="697269"/>
                  </a:lnTo>
                  <a:lnTo>
                    <a:pt x="2553220" y="696583"/>
                  </a:lnTo>
                  <a:lnTo>
                    <a:pt x="2556703" y="697927"/>
                  </a:lnTo>
                  <a:lnTo>
                    <a:pt x="2560186" y="697244"/>
                  </a:lnTo>
                  <a:lnTo>
                    <a:pt x="2563669" y="696561"/>
                  </a:lnTo>
                  <a:lnTo>
                    <a:pt x="2567153" y="695879"/>
                  </a:lnTo>
                  <a:lnTo>
                    <a:pt x="2570636" y="695197"/>
                  </a:lnTo>
                  <a:lnTo>
                    <a:pt x="2574119" y="697211"/>
                  </a:lnTo>
                  <a:lnTo>
                    <a:pt x="2577602" y="696532"/>
                  </a:lnTo>
                  <a:lnTo>
                    <a:pt x="2581085" y="695854"/>
                  </a:lnTo>
                  <a:lnTo>
                    <a:pt x="2584569" y="695175"/>
                  </a:lnTo>
                  <a:lnTo>
                    <a:pt x="2588052" y="698510"/>
                  </a:lnTo>
                  <a:lnTo>
                    <a:pt x="2591535" y="697836"/>
                  </a:lnTo>
                  <a:lnTo>
                    <a:pt x="2595018" y="697162"/>
                  </a:lnTo>
                  <a:lnTo>
                    <a:pt x="2598502" y="696489"/>
                  </a:lnTo>
                  <a:lnTo>
                    <a:pt x="2601985" y="695816"/>
                  </a:lnTo>
                  <a:lnTo>
                    <a:pt x="2605468" y="695143"/>
                  </a:lnTo>
                  <a:lnTo>
                    <a:pt x="2608951" y="694470"/>
                  </a:lnTo>
                  <a:lnTo>
                    <a:pt x="2612435" y="693798"/>
                  </a:lnTo>
                  <a:lnTo>
                    <a:pt x="2615918" y="693126"/>
                  </a:lnTo>
                  <a:lnTo>
                    <a:pt x="2619401" y="692455"/>
                  </a:lnTo>
                  <a:lnTo>
                    <a:pt x="2622884" y="696439"/>
                  </a:lnTo>
                  <a:lnTo>
                    <a:pt x="2626368" y="695772"/>
                  </a:lnTo>
                  <a:lnTo>
                    <a:pt x="2629851" y="695106"/>
                  </a:lnTo>
                  <a:lnTo>
                    <a:pt x="2633334" y="694439"/>
                  </a:lnTo>
                  <a:lnTo>
                    <a:pt x="2636817" y="693773"/>
                  </a:lnTo>
                  <a:lnTo>
                    <a:pt x="2640301" y="708615"/>
                  </a:lnTo>
                  <a:lnTo>
                    <a:pt x="2643784" y="707963"/>
                  </a:lnTo>
                  <a:lnTo>
                    <a:pt x="2647267" y="707311"/>
                  </a:lnTo>
                  <a:lnTo>
                    <a:pt x="2650750" y="706660"/>
                  </a:lnTo>
                  <a:lnTo>
                    <a:pt x="2654234" y="722598"/>
                  </a:lnTo>
                  <a:lnTo>
                    <a:pt x="2657717" y="721962"/>
                  </a:lnTo>
                  <a:lnTo>
                    <a:pt x="2661200" y="721326"/>
                  </a:lnTo>
                  <a:lnTo>
                    <a:pt x="2664683" y="720690"/>
                  </a:lnTo>
                  <a:lnTo>
                    <a:pt x="2668167" y="720054"/>
                  </a:lnTo>
                  <a:lnTo>
                    <a:pt x="2671650" y="719419"/>
                  </a:lnTo>
                  <a:lnTo>
                    <a:pt x="2675133" y="718784"/>
                  </a:lnTo>
                  <a:lnTo>
                    <a:pt x="2678616" y="718149"/>
                  </a:lnTo>
                  <a:lnTo>
                    <a:pt x="2682100" y="717514"/>
                  </a:lnTo>
                  <a:lnTo>
                    <a:pt x="2685583" y="716880"/>
                  </a:lnTo>
                  <a:lnTo>
                    <a:pt x="2689066" y="719244"/>
                  </a:lnTo>
                  <a:lnTo>
                    <a:pt x="2692549" y="718613"/>
                  </a:lnTo>
                  <a:lnTo>
                    <a:pt x="2696033" y="717982"/>
                  </a:lnTo>
                  <a:lnTo>
                    <a:pt x="2699516" y="717351"/>
                  </a:lnTo>
                  <a:lnTo>
                    <a:pt x="2702999" y="720881"/>
                  </a:lnTo>
                  <a:lnTo>
                    <a:pt x="2706482" y="720255"/>
                  </a:lnTo>
                  <a:lnTo>
                    <a:pt x="2709966" y="719628"/>
                  </a:lnTo>
                  <a:lnTo>
                    <a:pt x="2713449" y="719002"/>
                  </a:lnTo>
                  <a:lnTo>
                    <a:pt x="2716932" y="718377"/>
                  </a:lnTo>
                  <a:lnTo>
                    <a:pt x="2720415" y="717751"/>
                  </a:lnTo>
                  <a:lnTo>
                    <a:pt x="2723899" y="717126"/>
                  </a:lnTo>
                  <a:lnTo>
                    <a:pt x="2727382" y="716501"/>
                  </a:lnTo>
                  <a:lnTo>
                    <a:pt x="2730865" y="715877"/>
                  </a:lnTo>
                  <a:lnTo>
                    <a:pt x="2734348" y="715252"/>
                  </a:lnTo>
                  <a:lnTo>
                    <a:pt x="2737832" y="722962"/>
                  </a:lnTo>
                  <a:lnTo>
                    <a:pt x="2741315" y="722470"/>
                  </a:lnTo>
                  <a:lnTo>
                    <a:pt x="2744798" y="721977"/>
                  </a:lnTo>
                  <a:lnTo>
                    <a:pt x="2748281" y="721485"/>
                  </a:lnTo>
                  <a:lnTo>
                    <a:pt x="2751765" y="727831"/>
                  </a:lnTo>
                  <a:lnTo>
                    <a:pt x="2755248" y="727221"/>
                  </a:lnTo>
                  <a:lnTo>
                    <a:pt x="2758731" y="726612"/>
                  </a:lnTo>
                  <a:lnTo>
                    <a:pt x="2762214" y="726003"/>
                  </a:lnTo>
                  <a:lnTo>
                    <a:pt x="2765698" y="725394"/>
                  </a:lnTo>
                  <a:lnTo>
                    <a:pt x="2769181" y="727614"/>
                  </a:lnTo>
                  <a:lnTo>
                    <a:pt x="2772664" y="727008"/>
                  </a:lnTo>
                  <a:lnTo>
                    <a:pt x="2776147" y="726402"/>
                  </a:lnTo>
                  <a:lnTo>
                    <a:pt x="2779631" y="725797"/>
                  </a:lnTo>
                  <a:lnTo>
                    <a:pt x="2783114" y="725192"/>
                  </a:lnTo>
                  <a:lnTo>
                    <a:pt x="2786597" y="725152"/>
                  </a:lnTo>
                  <a:lnTo>
                    <a:pt x="2790080" y="724547"/>
                  </a:lnTo>
                  <a:lnTo>
                    <a:pt x="2793564" y="723943"/>
                  </a:lnTo>
                  <a:lnTo>
                    <a:pt x="2797047" y="723340"/>
                  </a:lnTo>
                  <a:lnTo>
                    <a:pt x="2800530" y="722736"/>
                  </a:lnTo>
                  <a:lnTo>
                    <a:pt x="2804013" y="722133"/>
                  </a:lnTo>
                  <a:lnTo>
                    <a:pt x="2807497" y="721530"/>
                  </a:lnTo>
                  <a:lnTo>
                    <a:pt x="2810980" y="720928"/>
                  </a:lnTo>
                  <a:lnTo>
                    <a:pt x="2814463" y="720325"/>
                  </a:lnTo>
                  <a:lnTo>
                    <a:pt x="2817946" y="721423"/>
                  </a:lnTo>
                  <a:lnTo>
                    <a:pt x="2821430" y="720823"/>
                  </a:lnTo>
                  <a:lnTo>
                    <a:pt x="2824913" y="720223"/>
                  </a:lnTo>
                  <a:lnTo>
                    <a:pt x="2828396" y="719623"/>
                  </a:lnTo>
                  <a:lnTo>
                    <a:pt x="2831879" y="719023"/>
                  </a:lnTo>
                  <a:lnTo>
                    <a:pt x="2835363" y="720120"/>
                  </a:lnTo>
                  <a:lnTo>
                    <a:pt x="2838846" y="719522"/>
                  </a:lnTo>
                  <a:lnTo>
                    <a:pt x="2842329" y="718925"/>
                  </a:lnTo>
                  <a:lnTo>
                    <a:pt x="2845812" y="718327"/>
                  </a:lnTo>
                  <a:lnTo>
                    <a:pt x="2849296" y="720546"/>
                  </a:lnTo>
                  <a:lnTo>
                    <a:pt x="2852779" y="719952"/>
                  </a:lnTo>
                  <a:lnTo>
                    <a:pt x="2856262" y="719357"/>
                  </a:lnTo>
                  <a:lnTo>
                    <a:pt x="2859745" y="718763"/>
                  </a:lnTo>
                  <a:lnTo>
                    <a:pt x="2863229" y="718169"/>
                  </a:lnTo>
                  <a:lnTo>
                    <a:pt x="2866712" y="717576"/>
                  </a:lnTo>
                  <a:lnTo>
                    <a:pt x="2870195" y="716982"/>
                  </a:lnTo>
                  <a:lnTo>
                    <a:pt x="2873678" y="716389"/>
                  </a:lnTo>
                  <a:lnTo>
                    <a:pt x="2877161" y="715796"/>
                  </a:lnTo>
                  <a:lnTo>
                    <a:pt x="2880645" y="715204"/>
                  </a:lnTo>
                  <a:lnTo>
                    <a:pt x="2884128" y="725699"/>
                  </a:lnTo>
                  <a:lnTo>
                    <a:pt x="2887611" y="725115"/>
                  </a:lnTo>
                  <a:lnTo>
                    <a:pt x="2891094" y="724532"/>
                  </a:lnTo>
                  <a:lnTo>
                    <a:pt x="2894578" y="723950"/>
                  </a:lnTo>
                  <a:lnTo>
                    <a:pt x="2898061" y="724456"/>
                  </a:lnTo>
                  <a:lnTo>
                    <a:pt x="2901544" y="723875"/>
                  </a:lnTo>
                  <a:lnTo>
                    <a:pt x="2905027" y="723294"/>
                  </a:lnTo>
                  <a:lnTo>
                    <a:pt x="2908511" y="722713"/>
                  </a:lnTo>
                  <a:lnTo>
                    <a:pt x="2911994" y="722132"/>
                  </a:lnTo>
                  <a:lnTo>
                    <a:pt x="2915477" y="722641"/>
                  </a:lnTo>
                  <a:lnTo>
                    <a:pt x="2918960" y="722062"/>
                  </a:lnTo>
                  <a:lnTo>
                    <a:pt x="2922444" y="721482"/>
                  </a:lnTo>
                  <a:lnTo>
                    <a:pt x="2925927" y="720904"/>
                  </a:lnTo>
                  <a:lnTo>
                    <a:pt x="2929410" y="720325"/>
                  </a:lnTo>
                  <a:lnTo>
                    <a:pt x="2932893" y="721380"/>
                  </a:lnTo>
                  <a:lnTo>
                    <a:pt x="2936377" y="720803"/>
                  </a:lnTo>
                  <a:lnTo>
                    <a:pt x="2939860" y="720226"/>
                  </a:lnTo>
                  <a:lnTo>
                    <a:pt x="2943343" y="719649"/>
                  </a:lnTo>
                  <a:lnTo>
                    <a:pt x="2946826" y="721244"/>
                  </a:lnTo>
                  <a:lnTo>
                    <a:pt x="2950310" y="720669"/>
                  </a:lnTo>
                  <a:lnTo>
                    <a:pt x="2953793" y="720095"/>
                  </a:lnTo>
                  <a:lnTo>
                    <a:pt x="2957276" y="719521"/>
                  </a:lnTo>
                  <a:lnTo>
                    <a:pt x="2960759" y="718947"/>
                  </a:lnTo>
                  <a:lnTo>
                    <a:pt x="2964243" y="722149"/>
                  </a:lnTo>
                  <a:lnTo>
                    <a:pt x="2967726" y="721578"/>
                  </a:lnTo>
                  <a:lnTo>
                    <a:pt x="2971209" y="721008"/>
                  </a:lnTo>
                  <a:lnTo>
                    <a:pt x="2974692" y="720438"/>
                  </a:lnTo>
                  <a:lnTo>
                    <a:pt x="2978176" y="719869"/>
                  </a:lnTo>
                  <a:lnTo>
                    <a:pt x="2981659" y="721976"/>
                  </a:lnTo>
                  <a:lnTo>
                    <a:pt x="2985142" y="721409"/>
                  </a:lnTo>
                  <a:lnTo>
                    <a:pt x="2988625" y="720843"/>
                  </a:lnTo>
                  <a:lnTo>
                    <a:pt x="2992109" y="720276"/>
                  </a:lnTo>
                  <a:lnTo>
                    <a:pt x="2995592" y="722900"/>
                  </a:lnTo>
                  <a:lnTo>
                    <a:pt x="2999075" y="722336"/>
                  </a:lnTo>
                  <a:lnTo>
                    <a:pt x="3002558" y="721772"/>
                  </a:lnTo>
                  <a:lnTo>
                    <a:pt x="3006042" y="721209"/>
                  </a:lnTo>
                  <a:lnTo>
                    <a:pt x="3009525" y="720646"/>
                  </a:lnTo>
                  <a:lnTo>
                    <a:pt x="3013008" y="726904"/>
                  </a:lnTo>
                  <a:lnTo>
                    <a:pt x="3016491" y="726346"/>
                  </a:lnTo>
                  <a:lnTo>
                    <a:pt x="3019975" y="725789"/>
                  </a:lnTo>
                  <a:lnTo>
                    <a:pt x="3023458" y="725232"/>
                  </a:lnTo>
                  <a:lnTo>
                    <a:pt x="3026941" y="724675"/>
                  </a:lnTo>
                  <a:lnTo>
                    <a:pt x="3030424" y="730808"/>
                  </a:lnTo>
                  <a:lnTo>
                    <a:pt x="3033908" y="730257"/>
                  </a:lnTo>
                  <a:lnTo>
                    <a:pt x="3037391" y="729706"/>
                  </a:lnTo>
                  <a:lnTo>
                    <a:pt x="3040874" y="729155"/>
                  </a:lnTo>
                  <a:lnTo>
                    <a:pt x="3044357" y="735161"/>
                  </a:lnTo>
                  <a:lnTo>
                    <a:pt x="3047841" y="734616"/>
                  </a:lnTo>
                  <a:lnTo>
                    <a:pt x="3051324" y="734071"/>
                  </a:lnTo>
                  <a:lnTo>
                    <a:pt x="3054807" y="733526"/>
                  </a:lnTo>
                  <a:lnTo>
                    <a:pt x="3058290" y="732981"/>
                  </a:lnTo>
                  <a:lnTo>
                    <a:pt x="3061774" y="736907"/>
                  </a:lnTo>
                  <a:lnTo>
                    <a:pt x="3065257" y="736366"/>
                  </a:lnTo>
                  <a:lnTo>
                    <a:pt x="3068740" y="735825"/>
                  </a:lnTo>
                  <a:lnTo>
                    <a:pt x="3072223" y="735284"/>
                  </a:lnTo>
                  <a:lnTo>
                    <a:pt x="3075707" y="734744"/>
                  </a:lnTo>
                  <a:lnTo>
                    <a:pt x="3079190" y="734204"/>
                  </a:lnTo>
                  <a:lnTo>
                    <a:pt x="3082673" y="733664"/>
                  </a:lnTo>
                  <a:lnTo>
                    <a:pt x="3086156" y="733125"/>
                  </a:lnTo>
                  <a:lnTo>
                    <a:pt x="3089640" y="732585"/>
                  </a:lnTo>
                  <a:lnTo>
                    <a:pt x="3093123" y="744187"/>
                  </a:lnTo>
                  <a:lnTo>
                    <a:pt x="3096606" y="743657"/>
                  </a:lnTo>
                  <a:lnTo>
                    <a:pt x="3100089" y="743127"/>
                  </a:lnTo>
                  <a:lnTo>
                    <a:pt x="3103573" y="742598"/>
                  </a:lnTo>
                  <a:lnTo>
                    <a:pt x="3107056" y="742069"/>
                  </a:lnTo>
                  <a:lnTo>
                    <a:pt x="3110539" y="748607"/>
                  </a:lnTo>
                  <a:lnTo>
                    <a:pt x="3114022" y="748084"/>
                  </a:lnTo>
                  <a:lnTo>
                    <a:pt x="3117506" y="747561"/>
                  </a:lnTo>
                  <a:lnTo>
                    <a:pt x="3120989" y="747037"/>
                  </a:lnTo>
                  <a:lnTo>
                    <a:pt x="3124472" y="746514"/>
                  </a:lnTo>
                  <a:lnTo>
                    <a:pt x="3127955" y="750623"/>
                  </a:lnTo>
                  <a:lnTo>
                    <a:pt x="3131439" y="750104"/>
                  </a:lnTo>
                  <a:lnTo>
                    <a:pt x="3134922" y="749585"/>
                  </a:lnTo>
                  <a:lnTo>
                    <a:pt x="3138405" y="749067"/>
                  </a:lnTo>
                  <a:lnTo>
                    <a:pt x="3141888" y="748548"/>
                  </a:lnTo>
                  <a:lnTo>
                    <a:pt x="3145372" y="748030"/>
                  </a:lnTo>
                  <a:lnTo>
                    <a:pt x="3148855" y="747512"/>
                  </a:lnTo>
                  <a:lnTo>
                    <a:pt x="3152338" y="746994"/>
                  </a:lnTo>
                  <a:lnTo>
                    <a:pt x="3155821" y="746476"/>
                  </a:lnTo>
                  <a:lnTo>
                    <a:pt x="3159304" y="746420"/>
                  </a:lnTo>
                  <a:lnTo>
                    <a:pt x="3162788" y="745903"/>
                  </a:lnTo>
                  <a:lnTo>
                    <a:pt x="3166271" y="745386"/>
                  </a:lnTo>
                  <a:lnTo>
                    <a:pt x="3169754" y="744869"/>
                  </a:lnTo>
                  <a:lnTo>
                    <a:pt x="3173237" y="744353"/>
                  </a:lnTo>
                  <a:lnTo>
                    <a:pt x="3176721" y="755188"/>
                  </a:lnTo>
                  <a:lnTo>
                    <a:pt x="3180204" y="754680"/>
                  </a:lnTo>
                  <a:lnTo>
                    <a:pt x="3183687" y="754173"/>
                  </a:lnTo>
                  <a:lnTo>
                    <a:pt x="3187170" y="753665"/>
                  </a:lnTo>
                  <a:lnTo>
                    <a:pt x="3190654" y="754494"/>
                  </a:lnTo>
                  <a:lnTo>
                    <a:pt x="3194137" y="753988"/>
                  </a:lnTo>
                  <a:lnTo>
                    <a:pt x="3197620" y="753482"/>
                  </a:lnTo>
                  <a:lnTo>
                    <a:pt x="3201103" y="752976"/>
                  </a:lnTo>
                  <a:lnTo>
                    <a:pt x="3204587" y="752471"/>
                  </a:lnTo>
                  <a:lnTo>
                    <a:pt x="3208070" y="751965"/>
                  </a:lnTo>
                  <a:lnTo>
                    <a:pt x="3211553" y="751460"/>
                  </a:lnTo>
                  <a:lnTo>
                    <a:pt x="3215036" y="750955"/>
                  </a:lnTo>
                  <a:lnTo>
                    <a:pt x="3218520" y="750450"/>
                  </a:lnTo>
                  <a:lnTo>
                    <a:pt x="3222003" y="749946"/>
                  </a:lnTo>
                  <a:lnTo>
                    <a:pt x="3225486" y="751225"/>
                  </a:lnTo>
                  <a:lnTo>
                    <a:pt x="3228969" y="750722"/>
                  </a:lnTo>
                  <a:lnTo>
                    <a:pt x="3232453" y="750219"/>
                  </a:lnTo>
                  <a:lnTo>
                    <a:pt x="3235936" y="749717"/>
                  </a:lnTo>
                  <a:lnTo>
                    <a:pt x="3239419" y="754513"/>
                  </a:lnTo>
                  <a:lnTo>
                    <a:pt x="3242902" y="754014"/>
                  </a:lnTo>
                  <a:lnTo>
                    <a:pt x="3246386" y="753516"/>
                  </a:lnTo>
                  <a:lnTo>
                    <a:pt x="3249869" y="753018"/>
                  </a:lnTo>
                  <a:lnTo>
                    <a:pt x="3253352" y="752520"/>
                  </a:lnTo>
                  <a:lnTo>
                    <a:pt x="3256835" y="757670"/>
                  </a:lnTo>
                  <a:lnTo>
                    <a:pt x="3260319" y="757177"/>
                  </a:lnTo>
                  <a:lnTo>
                    <a:pt x="3263802" y="756684"/>
                  </a:lnTo>
                  <a:lnTo>
                    <a:pt x="3267285" y="756191"/>
                  </a:lnTo>
                  <a:lnTo>
                    <a:pt x="3270768" y="755698"/>
                  </a:lnTo>
                  <a:lnTo>
                    <a:pt x="3274252" y="759062"/>
                  </a:lnTo>
                  <a:lnTo>
                    <a:pt x="3277735" y="758572"/>
                  </a:lnTo>
                  <a:lnTo>
                    <a:pt x="3281218" y="758083"/>
                  </a:lnTo>
                  <a:lnTo>
                    <a:pt x="3284701" y="757593"/>
                  </a:lnTo>
                  <a:lnTo>
                    <a:pt x="3288185" y="761759"/>
                  </a:lnTo>
                  <a:lnTo>
                    <a:pt x="3291668" y="761273"/>
                  </a:lnTo>
                  <a:lnTo>
                    <a:pt x="3295151" y="760788"/>
                  </a:lnTo>
                  <a:lnTo>
                    <a:pt x="3298634" y="760302"/>
                  </a:lnTo>
                  <a:lnTo>
                    <a:pt x="3302118" y="759817"/>
                  </a:lnTo>
                  <a:lnTo>
                    <a:pt x="3305601" y="760173"/>
                  </a:lnTo>
                  <a:lnTo>
                    <a:pt x="3309084" y="759689"/>
                  </a:lnTo>
                  <a:lnTo>
                    <a:pt x="3312567" y="759204"/>
                  </a:lnTo>
                  <a:lnTo>
                    <a:pt x="3316051" y="758720"/>
                  </a:lnTo>
                  <a:lnTo>
                    <a:pt x="3319534" y="758237"/>
                  </a:lnTo>
                  <a:lnTo>
                    <a:pt x="3323017" y="761934"/>
                  </a:lnTo>
                  <a:lnTo>
                    <a:pt x="3326500" y="761453"/>
                  </a:lnTo>
                  <a:lnTo>
                    <a:pt x="3329984" y="760973"/>
                  </a:lnTo>
                  <a:lnTo>
                    <a:pt x="3333467" y="760493"/>
                  </a:lnTo>
                  <a:lnTo>
                    <a:pt x="3336950" y="769016"/>
                  </a:lnTo>
                  <a:lnTo>
                    <a:pt x="3340433" y="768543"/>
                  </a:lnTo>
                  <a:lnTo>
                    <a:pt x="3343917" y="768070"/>
                  </a:lnTo>
                  <a:lnTo>
                    <a:pt x="3347400" y="767596"/>
                  </a:lnTo>
                  <a:lnTo>
                    <a:pt x="3350883" y="767123"/>
                  </a:lnTo>
                  <a:lnTo>
                    <a:pt x="3354366" y="770660"/>
                  </a:lnTo>
                  <a:lnTo>
                    <a:pt x="3357850" y="770190"/>
                  </a:lnTo>
                  <a:lnTo>
                    <a:pt x="3361333" y="769721"/>
                  </a:lnTo>
                  <a:lnTo>
                    <a:pt x="3364816" y="769251"/>
                  </a:lnTo>
                  <a:lnTo>
                    <a:pt x="3368299" y="768782"/>
                  </a:lnTo>
                  <a:lnTo>
                    <a:pt x="3371783" y="768712"/>
                  </a:lnTo>
                  <a:lnTo>
                    <a:pt x="3375266" y="768243"/>
                  </a:lnTo>
                  <a:lnTo>
                    <a:pt x="3378749" y="767774"/>
                  </a:lnTo>
                  <a:lnTo>
                    <a:pt x="3382232" y="767306"/>
                  </a:lnTo>
                  <a:lnTo>
                    <a:pt x="3385716" y="770413"/>
                  </a:lnTo>
                  <a:lnTo>
                    <a:pt x="3389199" y="769947"/>
                  </a:lnTo>
                  <a:lnTo>
                    <a:pt x="3392682" y="769482"/>
                  </a:lnTo>
                  <a:lnTo>
                    <a:pt x="3396165" y="769017"/>
                  </a:lnTo>
                  <a:lnTo>
                    <a:pt x="3399649" y="768551"/>
                  </a:lnTo>
                  <a:lnTo>
                    <a:pt x="3403132" y="781975"/>
                  </a:lnTo>
                  <a:lnTo>
                    <a:pt x="3406615" y="781520"/>
                  </a:lnTo>
                  <a:lnTo>
                    <a:pt x="3410098" y="781065"/>
                  </a:lnTo>
                  <a:lnTo>
                    <a:pt x="3413582" y="780610"/>
                  </a:lnTo>
                  <a:lnTo>
                    <a:pt x="3417065" y="780156"/>
                  </a:lnTo>
                  <a:lnTo>
                    <a:pt x="3420548" y="793295"/>
                  </a:lnTo>
                  <a:lnTo>
                    <a:pt x="3424031" y="792850"/>
                  </a:lnTo>
                  <a:lnTo>
                    <a:pt x="3427515" y="792406"/>
                  </a:lnTo>
                  <a:lnTo>
                    <a:pt x="3430998" y="791961"/>
                  </a:lnTo>
                  <a:lnTo>
                    <a:pt x="3434481" y="794373"/>
                  </a:lnTo>
                  <a:lnTo>
                    <a:pt x="3437964" y="793931"/>
                  </a:lnTo>
                  <a:lnTo>
                    <a:pt x="3441447" y="793489"/>
                  </a:lnTo>
                  <a:lnTo>
                    <a:pt x="3444931" y="793047"/>
                  </a:lnTo>
                  <a:lnTo>
                    <a:pt x="3448414" y="792606"/>
                  </a:lnTo>
                  <a:lnTo>
                    <a:pt x="3451897" y="794645"/>
                  </a:lnTo>
                  <a:lnTo>
                    <a:pt x="3455380" y="794206"/>
                  </a:lnTo>
                  <a:lnTo>
                    <a:pt x="3458864" y="793766"/>
                  </a:lnTo>
                  <a:lnTo>
                    <a:pt x="3462347" y="793327"/>
                  </a:lnTo>
                  <a:lnTo>
                    <a:pt x="3465830" y="792888"/>
                  </a:lnTo>
                  <a:lnTo>
                    <a:pt x="3469313" y="799433"/>
                  </a:lnTo>
                  <a:lnTo>
                    <a:pt x="3472797" y="798999"/>
                  </a:lnTo>
                  <a:lnTo>
                    <a:pt x="3476280" y="798565"/>
                  </a:lnTo>
                  <a:lnTo>
                    <a:pt x="3479763" y="798132"/>
                  </a:lnTo>
                  <a:lnTo>
                    <a:pt x="3483246" y="797698"/>
                  </a:lnTo>
                  <a:lnTo>
                    <a:pt x="3483246" y="798043"/>
                  </a:lnTo>
                  <a:lnTo>
                    <a:pt x="3483246" y="798388"/>
                  </a:lnTo>
                  <a:lnTo>
                    <a:pt x="3483246" y="798732"/>
                  </a:lnTo>
                  <a:lnTo>
                    <a:pt x="3483246" y="799076"/>
                  </a:lnTo>
                  <a:lnTo>
                    <a:pt x="3483246" y="799419"/>
                  </a:lnTo>
                  <a:lnTo>
                    <a:pt x="3483246" y="799762"/>
                  </a:lnTo>
                  <a:lnTo>
                    <a:pt x="3483246" y="800104"/>
                  </a:lnTo>
                  <a:lnTo>
                    <a:pt x="3483246" y="800446"/>
                  </a:lnTo>
                  <a:lnTo>
                    <a:pt x="3483246" y="800788"/>
                  </a:lnTo>
                  <a:lnTo>
                    <a:pt x="3483246" y="801129"/>
                  </a:lnTo>
                  <a:lnTo>
                    <a:pt x="3483246" y="801469"/>
                  </a:lnTo>
                  <a:lnTo>
                    <a:pt x="3483246" y="801809"/>
                  </a:lnTo>
                  <a:lnTo>
                    <a:pt x="3483246" y="802149"/>
                  </a:lnTo>
                  <a:lnTo>
                    <a:pt x="3483246" y="802488"/>
                  </a:lnTo>
                  <a:lnTo>
                    <a:pt x="3483246" y="802827"/>
                  </a:lnTo>
                  <a:lnTo>
                    <a:pt x="3483246" y="803165"/>
                  </a:lnTo>
                  <a:lnTo>
                    <a:pt x="3483246" y="803503"/>
                  </a:lnTo>
                  <a:lnTo>
                    <a:pt x="3483246" y="803840"/>
                  </a:lnTo>
                  <a:lnTo>
                    <a:pt x="3483246" y="804177"/>
                  </a:lnTo>
                  <a:lnTo>
                    <a:pt x="3483246" y="804514"/>
                  </a:lnTo>
                  <a:lnTo>
                    <a:pt x="3483246" y="804850"/>
                  </a:lnTo>
                  <a:lnTo>
                    <a:pt x="3483246" y="805185"/>
                  </a:lnTo>
                  <a:lnTo>
                    <a:pt x="3483246" y="805520"/>
                  </a:lnTo>
                  <a:lnTo>
                    <a:pt x="3483246" y="805855"/>
                  </a:lnTo>
                  <a:lnTo>
                    <a:pt x="3483246" y="806189"/>
                  </a:lnTo>
                  <a:lnTo>
                    <a:pt x="3483246" y="806523"/>
                  </a:lnTo>
                  <a:lnTo>
                    <a:pt x="3483246" y="806856"/>
                  </a:lnTo>
                  <a:lnTo>
                    <a:pt x="3483246" y="807189"/>
                  </a:lnTo>
                  <a:lnTo>
                    <a:pt x="3483246" y="807521"/>
                  </a:lnTo>
                  <a:lnTo>
                    <a:pt x="3483246" y="807853"/>
                  </a:lnTo>
                  <a:lnTo>
                    <a:pt x="3483246" y="808185"/>
                  </a:lnTo>
                  <a:lnTo>
                    <a:pt x="3483246" y="808516"/>
                  </a:lnTo>
                  <a:lnTo>
                    <a:pt x="3483246" y="808847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508068"/>
              <a:ext cx="3483246" cy="1043998"/>
            </a:xfrm>
            <a:custGeom>
              <a:avLst/>
              <a:gdLst/>
              <a:ahLst/>
              <a:cxnLst/>
              <a:rect l="0" t="0" r="0" b="0"/>
              <a:pathLst>
                <a:path w="3483246" h="1043998">
                  <a:moveTo>
                    <a:pt x="0" y="1043998"/>
                  </a:moveTo>
                  <a:lnTo>
                    <a:pt x="3483" y="707315"/>
                  </a:lnTo>
                  <a:lnTo>
                    <a:pt x="6966" y="429982"/>
                  </a:lnTo>
                  <a:lnTo>
                    <a:pt x="10449" y="197577"/>
                  </a:lnTo>
                  <a:lnTo>
                    <a:pt x="13932" y="0"/>
                  </a:lnTo>
                  <a:lnTo>
                    <a:pt x="17416" y="429982"/>
                  </a:lnTo>
                  <a:lnTo>
                    <a:pt x="20899" y="332271"/>
                  </a:lnTo>
                  <a:lnTo>
                    <a:pt x="24382" y="240996"/>
                  </a:lnTo>
                  <a:lnTo>
                    <a:pt x="27865" y="155542"/>
                  </a:lnTo>
                  <a:lnTo>
                    <a:pt x="31349" y="75368"/>
                  </a:lnTo>
                  <a:lnTo>
                    <a:pt x="34832" y="476711"/>
                  </a:lnTo>
                  <a:lnTo>
                    <a:pt x="38315" y="429982"/>
                  </a:lnTo>
                  <a:lnTo>
                    <a:pt x="41798" y="384728"/>
                  </a:lnTo>
                  <a:lnTo>
                    <a:pt x="45282" y="340878"/>
                  </a:lnTo>
                  <a:lnTo>
                    <a:pt x="48765" y="298370"/>
                  </a:lnTo>
                  <a:lnTo>
                    <a:pt x="52248" y="617396"/>
                  </a:lnTo>
                  <a:lnTo>
                    <a:pt x="55731" y="592642"/>
                  </a:lnTo>
                  <a:lnTo>
                    <a:pt x="59215" y="568285"/>
                  </a:lnTo>
                  <a:lnTo>
                    <a:pt x="62698" y="544316"/>
                  </a:lnTo>
                  <a:lnTo>
                    <a:pt x="66181" y="520726"/>
                  </a:lnTo>
                  <a:lnTo>
                    <a:pt x="69664" y="497506"/>
                  </a:lnTo>
                  <a:lnTo>
                    <a:pt x="73148" y="474648"/>
                  </a:lnTo>
                  <a:lnTo>
                    <a:pt x="76631" y="452143"/>
                  </a:lnTo>
                  <a:lnTo>
                    <a:pt x="80114" y="429982"/>
                  </a:lnTo>
                  <a:lnTo>
                    <a:pt x="83597" y="429982"/>
                  </a:lnTo>
                  <a:lnTo>
                    <a:pt x="87081" y="409062"/>
                  </a:lnTo>
                  <a:lnTo>
                    <a:pt x="90564" y="388444"/>
                  </a:lnTo>
                  <a:lnTo>
                    <a:pt x="94047" y="368123"/>
                  </a:lnTo>
                  <a:lnTo>
                    <a:pt x="97530" y="348092"/>
                  </a:lnTo>
                  <a:lnTo>
                    <a:pt x="101014" y="393000"/>
                  </a:lnTo>
                  <a:lnTo>
                    <a:pt x="104497" y="374864"/>
                  </a:lnTo>
                  <a:lnTo>
                    <a:pt x="107980" y="356959"/>
                  </a:lnTo>
                  <a:lnTo>
                    <a:pt x="111463" y="339280"/>
                  </a:lnTo>
                  <a:lnTo>
                    <a:pt x="114947" y="342421"/>
                  </a:lnTo>
                  <a:lnTo>
                    <a:pt x="118430" y="325546"/>
                  </a:lnTo>
                  <a:lnTo>
                    <a:pt x="121913" y="308875"/>
                  </a:lnTo>
                  <a:lnTo>
                    <a:pt x="125396" y="292403"/>
                  </a:lnTo>
                  <a:lnTo>
                    <a:pt x="128880" y="276128"/>
                  </a:lnTo>
                  <a:lnTo>
                    <a:pt x="132363" y="260046"/>
                  </a:lnTo>
                  <a:lnTo>
                    <a:pt x="135846" y="244153"/>
                  </a:lnTo>
                  <a:lnTo>
                    <a:pt x="139329" y="228446"/>
                  </a:lnTo>
                  <a:lnTo>
                    <a:pt x="142813" y="212921"/>
                  </a:lnTo>
                  <a:lnTo>
                    <a:pt x="146296" y="197577"/>
                  </a:lnTo>
                  <a:lnTo>
                    <a:pt x="149779" y="266054"/>
                  </a:lnTo>
                  <a:lnTo>
                    <a:pt x="153262" y="252076"/>
                  </a:lnTo>
                  <a:lnTo>
                    <a:pt x="156746" y="238241"/>
                  </a:lnTo>
                  <a:lnTo>
                    <a:pt x="160229" y="224547"/>
                  </a:lnTo>
                  <a:lnTo>
                    <a:pt x="163712" y="210994"/>
                  </a:lnTo>
                  <a:lnTo>
                    <a:pt x="167195" y="197577"/>
                  </a:lnTo>
                  <a:lnTo>
                    <a:pt x="170679" y="184295"/>
                  </a:lnTo>
                  <a:lnTo>
                    <a:pt x="174162" y="171147"/>
                  </a:lnTo>
                  <a:lnTo>
                    <a:pt x="177645" y="158129"/>
                  </a:lnTo>
                  <a:lnTo>
                    <a:pt x="181128" y="238613"/>
                  </a:lnTo>
                  <a:lnTo>
                    <a:pt x="184612" y="226758"/>
                  </a:lnTo>
                  <a:lnTo>
                    <a:pt x="188095" y="215009"/>
                  </a:lnTo>
                  <a:lnTo>
                    <a:pt x="191578" y="203362"/>
                  </a:lnTo>
                  <a:lnTo>
                    <a:pt x="195061" y="191817"/>
                  </a:lnTo>
                  <a:lnTo>
                    <a:pt x="198545" y="214109"/>
                  </a:lnTo>
                  <a:lnTo>
                    <a:pt x="202028" y="203065"/>
                  </a:lnTo>
                  <a:lnTo>
                    <a:pt x="205511" y="192112"/>
                  </a:lnTo>
                  <a:lnTo>
                    <a:pt x="208994" y="181249"/>
                  </a:lnTo>
                  <a:lnTo>
                    <a:pt x="212478" y="186941"/>
                  </a:lnTo>
                  <a:lnTo>
                    <a:pt x="215961" y="176390"/>
                  </a:lnTo>
                  <a:lnTo>
                    <a:pt x="219444" y="165924"/>
                  </a:lnTo>
                  <a:lnTo>
                    <a:pt x="222927" y="155542"/>
                  </a:lnTo>
                  <a:lnTo>
                    <a:pt x="226411" y="145241"/>
                  </a:lnTo>
                  <a:lnTo>
                    <a:pt x="229894" y="332271"/>
                  </a:lnTo>
                  <a:lnTo>
                    <a:pt x="233377" y="323718"/>
                  </a:lnTo>
                  <a:lnTo>
                    <a:pt x="236860" y="315216"/>
                  </a:lnTo>
                  <a:lnTo>
                    <a:pt x="240344" y="306767"/>
                  </a:lnTo>
                  <a:lnTo>
                    <a:pt x="243827" y="298370"/>
                  </a:lnTo>
                  <a:lnTo>
                    <a:pt x="247310" y="375709"/>
                  </a:lnTo>
                  <a:lnTo>
                    <a:pt x="250793" y="368123"/>
                  </a:lnTo>
                  <a:lnTo>
                    <a:pt x="254277" y="360578"/>
                  </a:lnTo>
                  <a:lnTo>
                    <a:pt x="257760" y="353073"/>
                  </a:lnTo>
                  <a:lnTo>
                    <a:pt x="261243" y="354225"/>
                  </a:lnTo>
                  <a:lnTo>
                    <a:pt x="264726" y="346868"/>
                  </a:lnTo>
                  <a:lnTo>
                    <a:pt x="268210" y="339551"/>
                  </a:lnTo>
                  <a:lnTo>
                    <a:pt x="271693" y="332271"/>
                  </a:lnTo>
                  <a:lnTo>
                    <a:pt x="275176" y="325030"/>
                  </a:lnTo>
                  <a:lnTo>
                    <a:pt x="278659" y="374864"/>
                  </a:lnTo>
                  <a:lnTo>
                    <a:pt x="282143" y="368123"/>
                  </a:lnTo>
                  <a:lnTo>
                    <a:pt x="285626" y="361414"/>
                  </a:lnTo>
                  <a:lnTo>
                    <a:pt x="289109" y="354737"/>
                  </a:lnTo>
                  <a:lnTo>
                    <a:pt x="292592" y="348092"/>
                  </a:lnTo>
                  <a:lnTo>
                    <a:pt x="296075" y="341478"/>
                  </a:lnTo>
                  <a:lnTo>
                    <a:pt x="299559" y="334896"/>
                  </a:lnTo>
                  <a:lnTo>
                    <a:pt x="303042" y="328344"/>
                  </a:lnTo>
                  <a:lnTo>
                    <a:pt x="306525" y="321824"/>
                  </a:lnTo>
                  <a:lnTo>
                    <a:pt x="310008" y="323250"/>
                  </a:lnTo>
                  <a:lnTo>
                    <a:pt x="313492" y="316843"/>
                  </a:lnTo>
                  <a:lnTo>
                    <a:pt x="316975" y="310465"/>
                  </a:lnTo>
                  <a:lnTo>
                    <a:pt x="320458" y="304116"/>
                  </a:lnTo>
                  <a:lnTo>
                    <a:pt x="323941" y="297797"/>
                  </a:lnTo>
                  <a:lnTo>
                    <a:pt x="327425" y="291506"/>
                  </a:lnTo>
                  <a:lnTo>
                    <a:pt x="330908" y="285245"/>
                  </a:lnTo>
                  <a:lnTo>
                    <a:pt x="334391" y="279012"/>
                  </a:lnTo>
                  <a:lnTo>
                    <a:pt x="337874" y="272808"/>
                  </a:lnTo>
                  <a:lnTo>
                    <a:pt x="341358" y="266632"/>
                  </a:lnTo>
                  <a:lnTo>
                    <a:pt x="344841" y="268715"/>
                  </a:lnTo>
                  <a:lnTo>
                    <a:pt x="348324" y="262641"/>
                  </a:lnTo>
                  <a:lnTo>
                    <a:pt x="351807" y="256593"/>
                  </a:lnTo>
                  <a:lnTo>
                    <a:pt x="355291" y="250573"/>
                  </a:lnTo>
                  <a:lnTo>
                    <a:pt x="358774" y="244580"/>
                  </a:lnTo>
                  <a:lnTo>
                    <a:pt x="362257" y="238613"/>
                  </a:lnTo>
                  <a:lnTo>
                    <a:pt x="365740" y="232673"/>
                  </a:lnTo>
                  <a:lnTo>
                    <a:pt x="369224" y="226758"/>
                  </a:lnTo>
                  <a:lnTo>
                    <a:pt x="372707" y="220871"/>
                  </a:lnTo>
                  <a:lnTo>
                    <a:pt x="376190" y="247804"/>
                  </a:lnTo>
                  <a:lnTo>
                    <a:pt x="379673" y="242128"/>
                  </a:lnTo>
                  <a:lnTo>
                    <a:pt x="383157" y="236477"/>
                  </a:lnTo>
                  <a:lnTo>
                    <a:pt x="386640" y="230850"/>
                  </a:lnTo>
                  <a:lnTo>
                    <a:pt x="390123" y="225246"/>
                  </a:lnTo>
                  <a:lnTo>
                    <a:pt x="393606" y="219666"/>
                  </a:lnTo>
                  <a:lnTo>
                    <a:pt x="397090" y="214109"/>
                  </a:lnTo>
                  <a:lnTo>
                    <a:pt x="400573" y="208575"/>
                  </a:lnTo>
                  <a:lnTo>
                    <a:pt x="404056" y="203065"/>
                  </a:lnTo>
                  <a:lnTo>
                    <a:pt x="407539" y="197577"/>
                  </a:lnTo>
                  <a:lnTo>
                    <a:pt x="411023" y="192112"/>
                  </a:lnTo>
                  <a:lnTo>
                    <a:pt x="414506" y="186669"/>
                  </a:lnTo>
                  <a:lnTo>
                    <a:pt x="417989" y="181249"/>
                  </a:lnTo>
                  <a:lnTo>
                    <a:pt x="421472" y="175852"/>
                  </a:lnTo>
                  <a:lnTo>
                    <a:pt x="424956" y="170476"/>
                  </a:lnTo>
                  <a:lnTo>
                    <a:pt x="428439" y="165123"/>
                  </a:lnTo>
                  <a:lnTo>
                    <a:pt x="431922" y="159791"/>
                  </a:lnTo>
                  <a:lnTo>
                    <a:pt x="435405" y="154481"/>
                  </a:lnTo>
                  <a:lnTo>
                    <a:pt x="438889" y="149193"/>
                  </a:lnTo>
                  <a:lnTo>
                    <a:pt x="442372" y="176903"/>
                  </a:lnTo>
                  <a:lnTo>
                    <a:pt x="445855" y="171785"/>
                  </a:lnTo>
                  <a:lnTo>
                    <a:pt x="449338" y="166687"/>
                  </a:lnTo>
                  <a:lnTo>
                    <a:pt x="452822" y="161609"/>
                  </a:lnTo>
                  <a:lnTo>
                    <a:pt x="456305" y="281315"/>
                  </a:lnTo>
                  <a:lnTo>
                    <a:pt x="459788" y="276775"/>
                  </a:lnTo>
                  <a:lnTo>
                    <a:pt x="463271" y="272251"/>
                  </a:lnTo>
                  <a:lnTo>
                    <a:pt x="466755" y="267741"/>
                  </a:lnTo>
                  <a:lnTo>
                    <a:pt x="470238" y="263247"/>
                  </a:lnTo>
                  <a:lnTo>
                    <a:pt x="473721" y="299153"/>
                  </a:lnTo>
                  <a:lnTo>
                    <a:pt x="477204" y="294854"/>
                  </a:lnTo>
                  <a:lnTo>
                    <a:pt x="480688" y="290568"/>
                  </a:lnTo>
                  <a:lnTo>
                    <a:pt x="484171" y="286296"/>
                  </a:lnTo>
                  <a:lnTo>
                    <a:pt x="487654" y="282038"/>
                  </a:lnTo>
                  <a:lnTo>
                    <a:pt x="491137" y="375290"/>
                  </a:lnTo>
                  <a:lnTo>
                    <a:pt x="494621" y="371463"/>
                  </a:lnTo>
                  <a:lnTo>
                    <a:pt x="498104" y="367647"/>
                  </a:lnTo>
                  <a:lnTo>
                    <a:pt x="501587" y="363840"/>
                  </a:lnTo>
                  <a:lnTo>
                    <a:pt x="505070" y="364345"/>
                  </a:lnTo>
                  <a:lnTo>
                    <a:pt x="508554" y="360578"/>
                  </a:lnTo>
                  <a:lnTo>
                    <a:pt x="512037" y="356820"/>
                  </a:lnTo>
                  <a:lnTo>
                    <a:pt x="515520" y="353073"/>
                  </a:lnTo>
                  <a:lnTo>
                    <a:pt x="519003" y="349335"/>
                  </a:lnTo>
                  <a:lnTo>
                    <a:pt x="522487" y="345608"/>
                  </a:lnTo>
                  <a:lnTo>
                    <a:pt x="525970" y="341891"/>
                  </a:lnTo>
                  <a:lnTo>
                    <a:pt x="529453" y="338183"/>
                  </a:lnTo>
                  <a:lnTo>
                    <a:pt x="532936" y="334485"/>
                  </a:lnTo>
                  <a:lnTo>
                    <a:pt x="536420" y="330797"/>
                  </a:lnTo>
                  <a:lnTo>
                    <a:pt x="539903" y="391860"/>
                  </a:lnTo>
                  <a:lnTo>
                    <a:pt x="543386" y="388444"/>
                  </a:lnTo>
                  <a:lnTo>
                    <a:pt x="546869" y="385037"/>
                  </a:lnTo>
                  <a:lnTo>
                    <a:pt x="550353" y="381638"/>
                  </a:lnTo>
                  <a:lnTo>
                    <a:pt x="553836" y="385643"/>
                  </a:lnTo>
                  <a:lnTo>
                    <a:pt x="557319" y="382289"/>
                  </a:lnTo>
                  <a:lnTo>
                    <a:pt x="560802" y="378943"/>
                  </a:lnTo>
                  <a:lnTo>
                    <a:pt x="564286" y="375605"/>
                  </a:lnTo>
                  <a:lnTo>
                    <a:pt x="567769" y="372275"/>
                  </a:lnTo>
                  <a:lnTo>
                    <a:pt x="571252" y="390601"/>
                  </a:lnTo>
                  <a:lnTo>
                    <a:pt x="574735" y="387367"/>
                  </a:lnTo>
                  <a:lnTo>
                    <a:pt x="578218" y="384142"/>
                  </a:lnTo>
                  <a:lnTo>
                    <a:pt x="581702" y="380923"/>
                  </a:lnTo>
                  <a:lnTo>
                    <a:pt x="585185" y="377712"/>
                  </a:lnTo>
                  <a:lnTo>
                    <a:pt x="588668" y="381550"/>
                  </a:lnTo>
                  <a:lnTo>
                    <a:pt x="592151" y="378379"/>
                  </a:lnTo>
                  <a:lnTo>
                    <a:pt x="595635" y="375215"/>
                  </a:lnTo>
                  <a:lnTo>
                    <a:pt x="599118" y="372059"/>
                  </a:lnTo>
                  <a:lnTo>
                    <a:pt x="602601" y="405668"/>
                  </a:lnTo>
                  <a:lnTo>
                    <a:pt x="606084" y="402657"/>
                  </a:lnTo>
                  <a:lnTo>
                    <a:pt x="609568" y="399653"/>
                  </a:lnTo>
                  <a:lnTo>
                    <a:pt x="613051" y="396655"/>
                  </a:lnTo>
                  <a:lnTo>
                    <a:pt x="616534" y="393664"/>
                  </a:lnTo>
                  <a:lnTo>
                    <a:pt x="620017" y="390679"/>
                  </a:lnTo>
                  <a:lnTo>
                    <a:pt x="623501" y="387700"/>
                  </a:lnTo>
                  <a:lnTo>
                    <a:pt x="626984" y="384728"/>
                  </a:lnTo>
                  <a:lnTo>
                    <a:pt x="630467" y="381761"/>
                  </a:lnTo>
                  <a:lnTo>
                    <a:pt x="633950" y="378801"/>
                  </a:lnTo>
                  <a:lnTo>
                    <a:pt x="637434" y="404058"/>
                  </a:lnTo>
                  <a:lnTo>
                    <a:pt x="640917" y="401206"/>
                  </a:lnTo>
                  <a:lnTo>
                    <a:pt x="644400" y="398360"/>
                  </a:lnTo>
                  <a:lnTo>
                    <a:pt x="647883" y="395520"/>
                  </a:lnTo>
                  <a:lnTo>
                    <a:pt x="651367" y="407554"/>
                  </a:lnTo>
                  <a:lnTo>
                    <a:pt x="654850" y="404776"/>
                  </a:lnTo>
                  <a:lnTo>
                    <a:pt x="658333" y="402002"/>
                  </a:lnTo>
                  <a:lnTo>
                    <a:pt x="661816" y="399234"/>
                  </a:lnTo>
                  <a:lnTo>
                    <a:pt x="665300" y="396471"/>
                  </a:lnTo>
                  <a:lnTo>
                    <a:pt x="668783" y="408159"/>
                  </a:lnTo>
                  <a:lnTo>
                    <a:pt x="672266" y="405455"/>
                  </a:lnTo>
                  <a:lnTo>
                    <a:pt x="675749" y="402755"/>
                  </a:lnTo>
                  <a:lnTo>
                    <a:pt x="679233" y="400061"/>
                  </a:lnTo>
                  <a:lnTo>
                    <a:pt x="682716" y="397372"/>
                  </a:lnTo>
                  <a:lnTo>
                    <a:pt x="686199" y="394688"/>
                  </a:lnTo>
                  <a:lnTo>
                    <a:pt x="689682" y="392009"/>
                  </a:lnTo>
                  <a:lnTo>
                    <a:pt x="693166" y="389335"/>
                  </a:lnTo>
                  <a:lnTo>
                    <a:pt x="696649" y="386666"/>
                  </a:lnTo>
                  <a:lnTo>
                    <a:pt x="700132" y="398225"/>
                  </a:lnTo>
                  <a:lnTo>
                    <a:pt x="703615" y="395610"/>
                  </a:lnTo>
                  <a:lnTo>
                    <a:pt x="707099" y="393000"/>
                  </a:lnTo>
                  <a:lnTo>
                    <a:pt x="710582" y="390395"/>
                  </a:lnTo>
                  <a:lnTo>
                    <a:pt x="714065" y="387795"/>
                  </a:lnTo>
                  <a:lnTo>
                    <a:pt x="717548" y="404407"/>
                  </a:lnTo>
                  <a:lnTo>
                    <a:pt x="721032" y="401875"/>
                  </a:lnTo>
                  <a:lnTo>
                    <a:pt x="724515" y="399347"/>
                  </a:lnTo>
                  <a:lnTo>
                    <a:pt x="727998" y="396823"/>
                  </a:lnTo>
                  <a:lnTo>
                    <a:pt x="731481" y="394305"/>
                  </a:lnTo>
                  <a:lnTo>
                    <a:pt x="734965" y="405038"/>
                  </a:lnTo>
                  <a:lnTo>
                    <a:pt x="738448" y="402567"/>
                  </a:lnTo>
                  <a:lnTo>
                    <a:pt x="741931" y="400101"/>
                  </a:lnTo>
                  <a:lnTo>
                    <a:pt x="745414" y="397639"/>
                  </a:lnTo>
                  <a:lnTo>
                    <a:pt x="748898" y="432326"/>
                  </a:lnTo>
                  <a:lnTo>
                    <a:pt x="752381" y="429982"/>
                  </a:lnTo>
                  <a:lnTo>
                    <a:pt x="755864" y="427643"/>
                  </a:lnTo>
                  <a:lnTo>
                    <a:pt x="759347" y="425307"/>
                  </a:lnTo>
                  <a:lnTo>
                    <a:pt x="762831" y="422975"/>
                  </a:lnTo>
                  <a:lnTo>
                    <a:pt x="766314" y="432273"/>
                  </a:lnTo>
                  <a:lnTo>
                    <a:pt x="769797" y="429982"/>
                  </a:lnTo>
                  <a:lnTo>
                    <a:pt x="773280" y="427696"/>
                  </a:lnTo>
                  <a:lnTo>
                    <a:pt x="776764" y="425412"/>
                  </a:lnTo>
                  <a:lnTo>
                    <a:pt x="780247" y="423133"/>
                  </a:lnTo>
                  <a:lnTo>
                    <a:pt x="783730" y="425453"/>
                  </a:lnTo>
                  <a:lnTo>
                    <a:pt x="787213" y="423194"/>
                  </a:lnTo>
                  <a:lnTo>
                    <a:pt x="790697" y="420939"/>
                  </a:lnTo>
                  <a:lnTo>
                    <a:pt x="794180" y="418687"/>
                  </a:lnTo>
                  <a:lnTo>
                    <a:pt x="797663" y="425533"/>
                  </a:lnTo>
                  <a:lnTo>
                    <a:pt x="801146" y="423314"/>
                  </a:lnTo>
                  <a:lnTo>
                    <a:pt x="804630" y="421098"/>
                  </a:lnTo>
                  <a:lnTo>
                    <a:pt x="808113" y="418885"/>
                  </a:lnTo>
                  <a:lnTo>
                    <a:pt x="811596" y="416676"/>
                  </a:lnTo>
                  <a:lnTo>
                    <a:pt x="815079" y="416734"/>
                  </a:lnTo>
                  <a:lnTo>
                    <a:pt x="818563" y="414538"/>
                  </a:lnTo>
                  <a:lnTo>
                    <a:pt x="822046" y="412345"/>
                  </a:lnTo>
                  <a:lnTo>
                    <a:pt x="825529" y="410155"/>
                  </a:lnTo>
                  <a:lnTo>
                    <a:pt x="829012" y="407969"/>
                  </a:lnTo>
                  <a:lnTo>
                    <a:pt x="832496" y="408065"/>
                  </a:lnTo>
                  <a:lnTo>
                    <a:pt x="835979" y="405891"/>
                  </a:lnTo>
                  <a:lnTo>
                    <a:pt x="839462" y="403721"/>
                  </a:lnTo>
                  <a:lnTo>
                    <a:pt x="842945" y="401555"/>
                  </a:lnTo>
                  <a:lnTo>
                    <a:pt x="846429" y="401677"/>
                  </a:lnTo>
                  <a:lnTo>
                    <a:pt x="849912" y="399523"/>
                  </a:lnTo>
                  <a:lnTo>
                    <a:pt x="853395" y="397372"/>
                  </a:lnTo>
                  <a:lnTo>
                    <a:pt x="856878" y="395224"/>
                  </a:lnTo>
                  <a:lnTo>
                    <a:pt x="860361" y="393080"/>
                  </a:lnTo>
                  <a:lnTo>
                    <a:pt x="863845" y="390938"/>
                  </a:lnTo>
                  <a:lnTo>
                    <a:pt x="867328" y="388800"/>
                  </a:lnTo>
                  <a:lnTo>
                    <a:pt x="870811" y="386666"/>
                  </a:lnTo>
                  <a:lnTo>
                    <a:pt x="874294" y="384534"/>
                  </a:lnTo>
                  <a:lnTo>
                    <a:pt x="877778" y="382406"/>
                  </a:lnTo>
                  <a:lnTo>
                    <a:pt x="881261" y="380281"/>
                  </a:lnTo>
                  <a:lnTo>
                    <a:pt x="884744" y="378159"/>
                  </a:lnTo>
                  <a:lnTo>
                    <a:pt x="888227" y="376040"/>
                  </a:lnTo>
                  <a:lnTo>
                    <a:pt x="891711" y="373924"/>
                  </a:lnTo>
                  <a:lnTo>
                    <a:pt x="895194" y="371812"/>
                  </a:lnTo>
                  <a:lnTo>
                    <a:pt x="898677" y="372059"/>
                  </a:lnTo>
                  <a:lnTo>
                    <a:pt x="902160" y="369958"/>
                  </a:lnTo>
                  <a:lnTo>
                    <a:pt x="905644" y="367861"/>
                  </a:lnTo>
                  <a:lnTo>
                    <a:pt x="909127" y="365767"/>
                  </a:lnTo>
                  <a:lnTo>
                    <a:pt x="912610" y="366038"/>
                  </a:lnTo>
                  <a:lnTo>
                    <a:pt x="916093" y="363955"/>
                  </a:lnTo>
                  <a:lnTo>
                    <a:pt x="919577" y="361876"/>
                  </a:lnTo>
                  <a:lnTo>
                    <a:pt x="923060" y="359799"/>
                  </a:lnTo>
                  <a:lnTo>
                    <a:pt x="926543" y="357726"/>
                  </a:lnTo>
                  <a:lnTo>
                    <a:pt x="930026" y="376435"/>
                  </a:lnTo>
                  <a:lnTo>
                    <a:pt x="933510" y="374416"/>
                  </a:lnTo>
                  <a:lnTo>
                    <a:pt x="936993" y="372399"/>
                  </a:lnTo>
                  <a:lnTo>
                    <a:pt x="940476" y="370385"/>
                  </a:lnTo>
                  <a:lnTo>
                    <a:pt x="943959" y="368374"/>
                  </a:lnTo>
                  <a:lnTo>
                    <a:pt x="947443" y="370866"/>
                  </a:lnTo>
                  <a:lnTo>
                    <a:pt x="950926" y="368870"/>
                  </a:lnTo>
                  <a:lnTo>
                    <a:pt x="954409" y="366878"/>
                  </a:lnTo>
                  <a:lnTo>
                    <a:pt x="957892" y="364889"/>
                  </a:lnTo>
                  <a:lnTo>
                    <a:pt x="961376" y="388926"/>
                  </a:lnTo>
                  <a:lnTo>
                    <a:pt x="964859" y="387000"/>
                  </a:lnTo>
                  <a:lnTo>
                    <a:pt x="968342" y="385077"/>
                  </a:lnTo>
                  <a:lnTo>
                    <a:pt x="971825" y="383157"/>
                  </a:lnTo>
                  <a:lnTo>
                    <a:pt x="975309" y="381239"/>
                  </a:lnTo>
                  <a:lnTo>
                    <a:pt x="978792" y="407596"/>
                  </a:lnTo>
                  <a:lnTo>
                    <a:pt x="982275" y="405746"/>
                  </a:lnTo>
                  <a:lnTo>
                    <a:pt x="985758" y="403899"/>
                  </a:lnTo>
                  <a:lnTo>
                    <a:pt x="989242" y="402054"/>
                  </a:lnTo>
                  <a:lnTo>
                    <a:pt x="992725" y="400211"/>
                  </a:lnTo>
                  <a:lnTo>
                    <a:pt x="996208" y="409893"/>
                  </a:lnTo>
                  <a:lnTo>
                    <a:pt x="999691" y="408080"/>
                  </a:lnTo>
                  <a:lnTo>
                    <a:pt x="1003175" y="406270"/>
                  </a:lnTo>
                  <a:lnTo>
                    <a:pt x="1006658" y="404463"/>
                  </a:lnTo>
                  <a:lnTo>
                    <a:pt x="1010141" y="429982"/>
                  </a:lnTo>
                  <a:lnTo>
                    <a:pt x="1013624" y="428239"/>
                  </a:lnTo>
                  <a:lnTo>
                    <a:pt x="1017108" y="426498"/>
                  </a:lnTo>
                  <a:lnTo>
                    <a:pt x="1020591" y="424760"/>
                  </a:lnTo>
                  <a:lnTo>
                    <a:pt x="1024074" y="423023"/>
                  </a:lnTo>
                  <a:lnTo>
                    <a:pt x="1027557" y="429982"/>
                  </a:lnTo>
                  <a:lnTo>
                    <a:pt x="1031041" y="428269"/>
                  </a:lnTo>
                  <a:lnTo>
                    <a:pt x="1034524" y="426557"/>
                  </a:lnTo>
                  <a:lnTo>
                    <a:pt x="1038007" y="424848"/>
                  </a:lnTo>
                  <a:lnTo>
                    <a:pt x="1041490" y="423141"/>
                  </a:lnTo>
                  <a:lnTo>
                    <a:pt x="1044974" y="461946"/>
                  </a:lnTo>
                  <a:lnTo>
                    <a:pt x="1048457" y="460331"/>
                  </a:lnTo>
                  <a:lnTo>
                    <a:pt x="1051940" y="458717"/>
                  </a:lnTo>
                  <a:lnTo>
                    <a:pt x="1055423" y="457106"/>
                  </a:lnTo>
                  <a:lnTo>
                    <a:pt x="1058907" y="460046"/>
                  </a:lnTo>
                  <a:lnTo>
                    <a:pt x="1062390" y="458448"/>
                  </a:lnTo>
                  <a:lnTo>
                    <a:pt x="1065873" y="456852"/>
                  </a:lnTo>
                  <a:lnTo>
                    <a:pt x="1069356" y="455257"/>
                  </a:lnTo>
                  <a:lnTo>
                    <a:pt x="1072840" y="453664"/>
                  </a:lnTo>
                  <a:lnTo>
                    <a:pt x="1076323" y="461062"/>
                  </a:lnTo>
                  <a:lnTo>
                    <a:pt x="1079806" y="459492"/>
                  </a:lnTo>
                  <a:lnTo>
                    <a:pt x="1083289" y="457924"/>
                  </a:lnTo>
                  <a:lnTo>
                    <a:pt x="1086773" y="456357"/>
                  </a:lnTo>
                  <a:lnTo>
                    <a:pt x="1090256" y="454792"/>
                  </a:lnTo>
                  <a:lnTo>
                    <a:pt x="1093739" y="464922"/>
                  </a:lnTo>
                  <a:lnTo>
                    <a:pt x="1097222" y="463385"/>
                  </a:lnTo>
                  <a:lnTo>
                    <a:pt x="1100706" y="461850"/>
                  </a:lnTo>
                  <a:lnTo>
                    <a:pt x="1104189" y="460316"/>
                  </a:lnTo>
                  <a:lnTo>
                    <a:pt x="1107672" y="468726"/>
                  </a:lnTo>
                  <a:lnTo>
                    <a:pt x="1111155" y="467217"/>
                  </a:lnTo>
                  <a:lnTo>
                    <a:pt x="1114639" y="465709"/>
                  </a:lnTo>
                  <a:lnTo>
                    <a:pt x="1118122" y="464202"/>
                  </a:lnTo>
                  <a:lnTo>
                    <a:pt x="1121605" y="462697"/>
                  </a:lnTo>
                  <a:lnTo>
                    <a:pt x="1125088" y="476310"/>
                  </a:lnTo>
                  <a:lnTo>
                    <a:pt x="1128572" y="474839"/>
                  </a:lnTo>
                  <a:lnTo>
                    <a:pt x="1132055" y="473371"/>
                  </a:lnTo>
                  <a:lnTo>
                    <a:pt x="1135538" y="471903"/>
                  </a:lnTo>
                  <a:lnTo>
                    <a:pt x="1139021" y="470437"/>
                  </a:lnTo>
                  <a:lnTo>
                    <a:pt x="1142505" y="479592"/>
                  </a:lnTo>
                  <a:lnTo>
                    <a:pt x="1145988" y="478151"/>
                  </a:lnTo>
                  <a:lnTo>
                    <a:pt x="1149471" y="476711"/>
                  </a:lnTo>
                  <a:lnTo>
                    <a:pt x="1152954" y="475273"/>
                  </a:lnTo>
                  <a:lnTo>
                    <a:pt x="1156437" y="479042"/>
                  </a:lnTo>
                  <a:lnTo>
                    <a:pt x="1159921" y="477617"/>
                  </a:lnTo>
                  <a:lnTo>
                    <a:pt x="1163404" y="476194"/>
                  </a:lnTo>
                  <a:lnTo>
                    <a:pt x="1166887" y="474771"/>
                  </a:lnTo>
                  <a:lnTo>
                    <a:pt x="1170370" y="473351"/>
                  </a:lnTo>
                  <a:lnTo>
                    <a:pt x="1173854" y="487148"/>
                  </a:lnTo>
                  <a:lnTo>
                    <a:pt x="1177337" y="485761"/>
                  </a:lnTo>
                  <a:lnTo>
                    <a:pt x="1180820" y="484375"/>
                  </a:lnTo>
                  <a:lnTo>
                    <a:pt x="1184303" y="482990"/>
                  </a:lnTo>
                  <a:lnTo>
                    <a:pt x="1187787" y="481606"/>
                  </a:lnTo>
                  <a:lnTo>
                    <a:pt x="1191270" y="482706"/>
                  </a:lnTo>
                  <a:lnTo>
                    <a:pt x="1194753" y="481330"/>
                  </a:lnTo>
                  <a:lnTo>
                    <a:pt x="1198236" y="479955"/>
                  </a:lnTo>
                  <a:lnTo>
                    <a:pt x="1201720" y="478582"/>
                  </a:lnTo>
                  <a:lnTo>
                    <a:pt x="1205203" y="478453"/>
                  </a:lnTo>
                  <a:lnTo>
                    <a:pt x="1208686" y="477084"/>
                  </a:lnTo>
                  <a:lnTo>
                    <a:pt x="1212169" y="475717"/>
                  </a:lnTo>
                  <a:lnTo>
                    <a:pt x="1215653" y="474351"/>
                  </a:lnTo>
                  <a:lnTo>
                    <a:pt x="1219136" y="472986"/>
                  </a:lnTo>
                  <a:lnTo>
                    <a:pt x="1222619" y="476588"/>
                  </a:lnTo>
                  <a:lnTo>
                    <a:pt x="1226102" y="475235"/>
                  </a:lnTo>
                  <a:lnTo>
                    <a:pt x="1229586" y="473884"/>
                  </a:lnTo>
                  <a:lnTo>
                    <a:pt x="1233069" y="472534"/>
                  </a:lnTo>
                  <a:lnTo>
                    <a:pt x="1236552" y="471185"/>
                  </a:lnTo>
                  <a:lnTo>
                    <a:pt x="1240035" y="485545"/>
                  </a:lnTo>
                  <a:lnTo>
                    <a:pt x="1243519" y="484229"/>
                  </a:lnTo>
                  <a:lnTo>
                    <a:pt x="1247002" y="482913"/>
                  </a:lnTo>
                  <a:lnTo>
                    <a:pt x="1250485" y="481599"/>
                  </a:lnTo>
                  <a:lnTo>
                    <a:pt x="1253968" y="481468"/>
                  </a:lnTo>
                  <a:lnTo>
                    <a:pt x="1257452" y="480158"/>
                  </a:lnTo>
                  <a:lnTo>
                    <a:pt x="1260935" y="478850"/>
                  </a:lnTo>
                  <a:lnTo>
                    <a:pt x="1264418" y="477542"/>
                  </a:lnTo>
                  <a:lnTo>
                    <a:pt x="1267901" y="476236"/>
                  </a:lnTo>
                  <a:lnTo>
                    <a:pt x="1271385" y="480821"/>
                  </a:lnTo>
                  <a:lnTo>
                    <a:pt x="1274868" y="479528"/>
                  </a:lnTo>
                  <a:lnTo>
                    <a:pt x="1278351" y="478236"/>
                  </a:lnTo>
                  <a:lnTo>
                    <a:pt x="1281834" y="476946"/>
                  </a:lnTo>
                  <a:lnTo>
                    <a:pt x="1285318" y="475656"/>
                  </a:lnTo>
                  <a:lnTo>
                    <a:pt x="1288801" y="482486"/>
                  </a:lnTo>
                  <a:lnTo>
                    <a:pt x="1292284" y="481213"/>
                  </a:lnTo>
                  <a:lnTo>
                    <a:pt x="1295767" y="479942"/>
                  </a:lnTo>
                  <a:lnTo>
                    <a:pt x="1299251" y="478672"/>
                  </a:lnTo>
                  <a:lnTo>
                    <a:pt x="1302734" y="485351"/>
                  </a:lnTo>
                  <a:lnTo>
                    <a:pt x="1306217" y="484097"/>
                  </a:lnTo>
                  <a:lnTo>
                    <a:pt x="1309700" y="482844"/>
                  </a:lnTo>
                  <a:lnTo>
                    <a:pt x="1313184" y="481593"/>
                  </a:lnTo>
                  <a:lnTo>
                    <a:pt x="1316667" y="480343"/>
                  </a:lnTo>
                  <a:lnTo>
                    <a:pt x="1320150" y="484685"/>
                  </a:lnTo>
                  <a:lnTo>
                    <a:pt x="1323633" y="483447"/>
                  </a:lnTo>
                  <a:lnTo>
                    <a:pt x="1327117" y="482210"/>
                  </a:lnTo>
                  <a:lnTo>
                    <a:pt x="1330600" y="480973"/>
                  </a:lnTo>
                  <a:lnTo>
                    <a:pt x="1334083" y="479738"/>
                  </a:lnTo>
                  <a:lnTo>
                    <a:pt x="1337566" y="486218"/>
                  </a:lnTo>
                  <a:lnTo>
                    <a:pt x="1341050" y="484998"/>
                  </a:lnTo>
                  <a:lnTo>
                    <a:pt x="1344533" y="483780"/>
                  </a:lnTo>
                  <a:lnTo>
                    <a:pt x="1348016" y="482563"/>
                  </a:lnTo>
                  <a:lnTo>
                    <a:pt x="1351499" y="481346"/>
                  </a:lnTo>
                  <a:lnTo>
                    <a:pt x="1354983" y="480131"/>
                  </a:lnTo>
                  <a:lnTo>
                    <a:pt x="1358466" y="478916"/>
                  </a:lnTo>
                  <a:lnTo>
                    <a:pt x="1361949" y="477703"/>
                  </a:lnTo>
                  <a:lnTo>
                    <a:pt x="1365432" y="476491"/>
                  </a:lnTo>
                  <a:lnTo>
                    <a:pt x="1368916" y="477479"/>
                  </a:lnTo>
                  <a:lnTo>
                    <a:pt x="1372399" y="476272"/>
                  </a:lnTo>
                  <a:lnTo>
                    <a:pt x="1375882" y="475067"/>
                  </a:lnTo>
                  <a:lnTo>
                    <a:pt x="1379365" y="473862"/>
                  </a:lnTo>
                  <a:lnTo>
                    <a:pt x="1382849" y="472659"/>
                  </a:lnTo>
                  <a:lnTo>
                    <a:pt x="1386332" y="485469"/>
                  </a:lnTo>
                  <a:lnTo>
                    <a:pt x="1389815" y="484291"/>
                  </a:lnTo>
                  <a:lnTo>
                    <a:pt x="1393298" y="483114"/>
                  </a:lnTo>
                  <a:lnTo>
                    <a:pt x="1396782" y="481938"/>
                  </a:lnTo>
                  <a:lnTo>
                    <a:pt x="1400265" y="492172"/>
                  </a:lnTo>
                  <a:lnTo>
                    <a:pt x="1403748" y="491017"/>
                  </a:lnTo>
                  <a:lnTo>
                    <a:pt x="1407231" y="489864"/>
                  </a:lnTo>
                  <a:lnTo>
                    <a:pt x="1410715" y="488711"/>
                  </a:lnTo>
                  <a:lnTo>
                    <a:pt x="1414198" y="487559"/>
                  </a:lnTo>
                  <a:lnTo>
                    <a:pt x="1417681" y="491485"/>
                  </a:lnTo>
                  <a:lnTo>
                    <a:pt x="1421164" y="490343"/>
                  </a:lnTo>
                  <a:lnTo>
                    <a:pt x="1424648" y="489202"/>
                  </a:lnTo>
                  <a:lnTo>
                    <a:pt x="1428131" y="488062"/>
                  </a:lnTo>
                  <a:lnTo>
                    <a:pt x="1431614" y="486923"/>
                  </a:lnTo>
                  <a:lnTo>
                    <a:pt x="1435097" y="505366"/>
                  </a:lnTo>
                  <a:lnTo>
                    <a:pt x="1438580" y="504261"/>
                  </a:lnTo>
                  <a:lnTo>
                    <a:pt x="1442064" y="503157"/>
                  </a:lnTo>
                  <a:lnTo>
                    <a:pt x="1445547" y="502054"/>
                  </a:lnTo>
                  <a:lnTo>
                    <a:pt x="1449030" y="506598"/>
                  </a:lnTo>
                  <a:lnTo>
                    <a:pt x="1452513" y="505506"/>
                  </a:lnTo>
                  <a:lnTo>
                    <a:pt x="1455997" y="504415"/>
                  </a:lnTo>
                  <a:lnTo>
                    <a:pt x="1459480" y="503324"/>
                  </a:lnTo>
                  <a:lnTo>
                    <a:pt x="1462963" y="502234"/>
                  </a:lnTo>
                  <a:lnTo>
                    <a:pt x="1466446" y="507640"/>
                  </a:lnTo>
                  <a:lnTo>
                    <a:pt x="1469930" y="506563"/>
                  </a:lnTo>
                  <a:lnTo>
                    <a:pt x="1473413" y="505486"/>
                  </a:lnTo>
                  <a:lnTo>
                    <a:pt x="1476896" y="504410"/>
                  </a:lnTo>
                  <a:lnTo>
                    <a:pt x="1480379" y="503335"/>
                  </a:lnTo>
                  <a:lnTo>
                    <a:pt x="1483863" y="508654"/>
                  </a:lnTo>
                  <a:lnTo>
                    <a:pt x="1487346" y="507591"/>
                  </a:lnTo>
                  <a:lnTo>
                    <a:pt x="1490829" y="506528"/>
                  </a:lnTo>
                  <a:lnTo>
                    <a:pt x="1494312" y="505467"/>
                  </a:lnTo>
                  <a:lnTo>
                    <a:pt x="1497796" y="511576"/>
                  </a:lnTo>
                  <a:lnTo>
                    <a:pt x="1501279" y="510528"/>
                  </a:lnTo>
                  <a:lnTo>
                    <a:pt x="1504762" y="509480"/>
                  </a:lnTo>
                  <a:lnTo>
                    <a:pt x="1508245" y="508433"/>
                  </a:lnTo>
                  <a:lnTo>
                    <a:pt x="1511729" y="507387"/>
                  </a:lnTo>
                  <a:lnTo>
                    <a:pt x="1515212" y="506341"/>
                  </a:lnTo>
                  <a:lnTo>
                    <a:pt x="1518695" y="505296"/>
                  </a:lnTo>
                  <a:lnTo>
                    <a:pt x="1522178" y="504252"/>
                  </a:lnTo>
                  <a:lnTo>
                    <a:pt x="1525662" y="503209"/>
                  </a:lnTo>
                  <a:lnTo>
                    <a:pt x="1529145" y="502166"/>
                  </a:lnTo>
                  <a:lnTo>
                    <a:pt x="1532628" y="502021"/>
                  </a:lnTo>
                  <a:lnTo>
                    <a:pt x="1536111" y="500982"/>
                  </a:lnTo>
                  <a:lnTo>
                    <a:pt x="1539595" y="499943"/>
                  </a:lnTo>
                  <a:lnTo>
                    <a:pt x="1543078" y="498904"/>
                  </a:lnTo>
                  <a:lnTo>
                    <a:pt x="1546561" y="503221"/>
                  </a:lnTo>
                  <a:lnTo>
                    <a:pt x="1550044" y="502192"/>
                  </a:lnTo>
                  <a:lnTo>
                    <a:pt x="1553528" y="501165"/>
                  </a:lnTo>
                  <a:lnTo>
                    <a:pt x="1557011" y="500137"/>
                  </a:lnTo>
                  <a:lnTo>
                    <a:pt x="1560494" y="499111"/>
                  </a:lnTo>
                  <a:lnTo>
                    <a:pt x="1563977" y="503376"/>
                  </a:lnTo>
                  <a:lnTo>
                    <a:pt x="1567461" y="502359"/>
                  </a:lnTo>
                  <a:lnTo>
                    <a:pt x="1570944" y="501343"/>
                  </a:lnTo>
                  <a:lnTo>
                    <a:pt x="1574427" y="500328"/>
                  </a:lnTo>
                  <a:lnTo>
                    <a:pt x="1577910" y="499313"/>
                  </a:lnTo>
                  <a:lnTo>
                    <a:pt x="1581394" y="498299"/>
                  </a:lnTo>
                  <a:lnTo>
                    <a:pt x="1584877" y="497286"/>
                  </a:lnTo>
                  <a:lnTo>
                    <a:pt x="1588360" y="496273"/>
                  </a:lnTo>
                  <a:lnTo>
                    <a:pt x="1591843" y="495261"/>
                  </a:lnTo>
                  <a:lnTo>
                    <a:pt x="1595327" y="496015"/>
                  </a:lnTo>
                  <a:lnTo>
                    <a:pt x="1598810" y="495007"/>
                  </a:lnTo>
                  <a:lnTo>
                    <a:pt x="1602293" y="494000"/>
                  </a:lnTo>
                  <a:lnTo>
                    <a:pt x="1605776" y="492993"/>
                  </a:lnTo>
                  <a:lnTo>
                    <a:pt x="1609260" y="491987"/>
                  </a:lnTo>
                  <a:lnTo>
                    <a:pt x="1612743" y="492749"/>
                  </a:lnTo>
                  <a:lnTo>
                    <a:pt x="1616226" y="491747"/>
                  </a:lnTo>
                  <a:lnTo>
                    <a:pt x="1619709" y="490746"/>
                  </a:lnTo>
                  <a:lnTo>
                    <a:pt x="1623193" y="489745"/>
                  </a:lnTo>
                  <a:lnTo>
                    <a:pt x="1626676" y="488746"/>
                  </a:lnTo>
                  <a:lnTo>
                    <a:pt x="1630159" y="487747"/>
                  </a:lnTo>
                  <a:lnTo>
                    <a:pt x="1633642" y="486748"/>
                  </a:lnTo>
                  <a:lnTo>
                    <a:pt x="1637126" y="485750"/>
                  </a:lnTo>
                  <a:lnTo>
                    <a:pt x="1640609" y="484753"/>
                  </a:lnTo>
                  <a:lnTo>
                    <a:pt x="1644092" y="487303"/>
                  </a:lnTo>
                  <a:lnTo>
                    <a:pt x="1647575" y="486312"/>
                  </a:lnTo>
                  <a:lnTo>
                    <a:pt x="1651059" y="485322"/>
                  </a:lnTo>
                  <a:lnTo>
                    <a:pt x="1654542" y="484333"/>
                  </a:lnTo>
                  <a:lnTo>
                    <a:pt x="1658025" y="483344"/>
                  </a:lnTo>
                  <a:lnTo>
                    <a:pt x="1661508" y="482356"/>
                  </a:lnTo>
                  <a:lnTo>
                    <a:pt x="1664992" y="481369"/>
                  </a:lnTo>
                  <a:lnTo>
                    <a:pt x="1668475" y="480383"/>
                  </a:lnTo>
                  <a:lnTo>
                    <a:pt x="1671958" y="479397"/>
                  </a:lnTo>
                  <a:lnTo>
                    <a:pt x="1675441" y="478411"/>
                  </a:lnTo>
                  <a:lnTo>
                    <a:pt x="1678925" y="478319"/>
                  </a:lnTo>
                  <a:lnTo>
                    <a:pt x="1682408" y="477336"/>
                  </a:lnTo>
                  <a:lnTo>
                    <a:pt x="1685891" y="476354"/>
                  </a:lnTo>
                  <a:lnTo>
                    <a:pt x="1689374" y="475373"/>
                  </a:lnTo>
                  <a:lnTo>
                    <a:pt x="1692858" y="477952"/>
                  </a:lnTo>
                  <a:lnTo>
                    <a:pt x="1696341" y="476977"/>
                  </a:lnTo>
                  <a:lnTo>
                    <a:pt x="1699824" y="476002"/>
                  </a:lnTo>
                  <a:lnTo>
                    <a:pt x="1703307" y="475029"/>
                  </a:lnTo>
                  <a:lnTo>
                    <a:pt x="1706791" y="474056"/>
                  </a:lnTo>
                  <a:lnTo>
                    <a:pt x="1710274" y="473972"/>
                  </a:lnTo>
                  <a:lnTo>
                    <a:pt x="1713757" y="473002"/>
                  </a:lnTo>
                  <a:lnTo>
                    <a:pt x="1717240" y="472032"/>
                  </a:lnTo>
                  <a:lnTo>
                    <a:pt x="1720723" y="471062"/>
                  </a:lnTo>
                  <a:lnTo>
                    <a:pt x="1724207" y="470093"/>
                  </a:lnTo>
                  <a:lnTo>
                    <a:pt x="1727690" y="469125"/>
                  </a:lnTo>
                  <a:lnTo>
                    <a:pt x="1731173" y="468158"/>
                  </a:lnTo>
                  <a:lnTo>
                    <a:pt x="1734656" y="467191"/>
                  </a:lnTo>
                  <a:lnTo>
                    <a:pt x="1738140" y="466225"/>
                  </a:lnTo>
                  <a:lnTo>
                    <a:pt x="1741623" y="465260"/>
                  </a:lnTo>
                  <a:lnTo>
                    <a:pt x="1741623" y="466157"/>
                  </a:lnTo>
                  <a:lnTo>
                    <a:pt x="1745106" y="465193"/>
                  </a:lnTo>
                  <a:lnTo>
                    <a:pt x="1748589" y="464230"/>
                  </a:lnTo>
                  <a:lnTo>
                    <a:pt x="1752073" y="463268"/>
                  </a:lnTo>
                  <a:lnTo>
                    <a:pt x="1755556" y="462306"/>
                  </a:lnTo>
                  <a:lnTo>
                    <a:pt x="1759039" y="467590"/>
                  </a:lnTo>
                  <a:lnTo>
                    <a:pt x="1762522" y="466638"/>
                  </a:lnTo>
                  <a:lnTo>
                    <a:pt x="1766006" y="465687"/>
                  </a:lnTo>
                  <a:lnTo>
                    <a:pt x="1769489" y="464736"/>
                  </a:lnTo>
                  <a:lnTo>
                    <a:pt x="1772972" y="463785"/>
                  </a:lnTo>
                  <a:lnTo>
                    <a:pt x="1776455" y="467244"/>
                  </a:lnTo>
                  <a:lnTo>
                    <a:pt x="1779939" y="466301"/>
                  </a:lnTo>
                  <a:lnTo>
                    <a:pt x="1783422" y="465358"/>
                  </a:lnTo>
                  <a:lnTo>
                    <a:pt x="1786905" y="464416"/>
                  </a:lnTo>
                  <a:lnTo>
                    <a:pt x="1790388" y="463474"/>
                  </a:lnTo>
                  <a:lnTo>
                    <a:pt x="1793872" y="463413"/>
                  </a:lnTo>
                  <a:lnTo>
                    <a:pt x="1797355" y="462474"/>
                  </a:lnTo>
                  <a:lnTo>
                    <a:pt x="1800838" y="461535"/>
                  </a:lnTo>
                  <a:lnTo>
                    <a:pt x="1804321" y="460597"/>
                  </a:lnTo>
                  <a:lnTo>
                    <a:pt x="1807805" y="460541"/>
                  </a:lnTo>
                  <a:lnTo>
                    <a:pt x="1811288" y="459606"/>
                  </a:lnTo>
                  <a:lnTo>
                    <a:pt x="1814771" y="458671"/>
                  </a:lnTo>
                  <a:lnTo>
                    <a:pt x="1818254" y="457736"/>
                  </a:lnTo>
                  <a:lnTo>
                    <a:pt x="1821738" y="456802"/>
                  </a:lnTo>
                  <a:lnTo>
                    <a:pt x="1825221" y="473063"/>
                  </a:lnTo>
                  <a:lnTo>
                    <a:pt x="1828704" y="472152"/>
                  </a:lnTo>
                  <a:lnTo>
                    <a:pt x="1832187" y="471242"/>
                  </a:lnTo>
                  <a:lnTo>
                    <a:pt x="1835671" y="470332"/>
                  </a:lnTo>
                  <a:lnTo>
                    <a:pt x="1839154" y="469423"/>
                  </a:lnTo>
                  <a:lnTo>
                    <a:pt x="1842637" y="475156"/>
                  </a:lnTo>
                  <a:lnTo>
                    <a:pt x="1846120" y="474257"/>
                  </a:lnTo>
                  <a:lnTo>
                    <a:pt x="1849604" y="473358"/>
                  </a:lnTo>
                  <a:lnTo>
                    <a:pt x="1853087" y="472460"/>
                  </a:lnTo>
                  <a:lnTo>
                    <a:pt x="1856570" y="476468"/>
                  </a:lnTo>
                  <a:lnTo>
                    <a:pt x="1860053" y="475577"/>
                  </a:lnTo>
                  <a:lnTo>
                    <a:pt x="1863537" y="474686"/>
                  </a:lnTo>
                  <a:lnTo>
                    <a:pt x="1867020" y="473797"/>
                  </a:lnTo>
                  <a:lnTo>
                    <a:pt x="1870503" y="472907"/>
                  </a:lnTo>
                  <a:lnTo>
                    <a:pt x="1873986" y="473645"/>
                  </a:lnTo>
                  <a:lnTo>
                    <a:pt x="1877470" y="472759"/>
                  </a:lnTo>
                  <a:lnTo>
                    <a:pt x="1880953" y="471873"/>
                  </a:lnTo>
                  <a:lnTo>
                    <a:pt x="1884436" y="470988"/>
                  </a:lnTo>
                  <a:lnTo>
                    <a:pt x="1887919" y="470103"/>
                  </a:lnTo>
                  <a:lnTo>
                    <a:pt x="1891403" y="469219"/>
                  </a:lnTo>
                  <a:lnTo>
                    <a:pt x="1894886" y="468336"/>
                  </a:lnTo>
                  <a:lnTo>
                    <a:pt x="1898369" y="467453"/>
                  </a:lnTo>
                  <a:lnTo>
                    <a:pt x="1901852" y="466570"/>
                  </a:lnTo>
                  <a:lnTo>
                    <a:pt x="1905336" y="477735"/>
                  </a:lnTo>
                  <a:lnTo>
                    <a:pt x="1908819" y="476869"/>
                  </a:lnTo>
                  <a:lnTo>
                    <a:pt x="1912302" y="476002"/>
                  </a:lnTo>
                  <a:lnTo>
                    <a:pt x="1915785" y="475137"/>
                  </a:lnTo>
                  <a:lnTo>
                    <a:pt x="1919269" y="474272"/>
                  </a:lnTo>
                  <a:lnTo>
                    <a:pt x="1922752" y="483511"/>
                  </a:lnTo>
                  <a:lnTo>
                    <a:pt x="1926235" y="482659"/>
                  </a:lnTo>
                  <a:lnTo>
                    <a:pt x="1929718" y="481808"/>
                  </a:lnTo>
                  <a:lnTo>
                    <a:pt x="1933202" y="480957"/>
                  </a:lnTo>
                  <a:lnTo>
                    <a:pt x="1936685" y="480107"/>
                  </a:lnTo>
                  <a:lnTo>
                    <a:pt x="1940168" y="481552"/>
                  </a:lnTo>
                  <a:lnTo>
                    <a:pt x="1943651" y="480706"/>
                  </a:lnTo>
                  <a:lnTo>
                    <a:pt x="1947135" y="479860"/>
                  </a:lnTo>
                  <a:lnTo>
                    <a:pt x="1950618" y="479015"/>
                  </a:lnTo>
                  <a:lnTo>
                    <a:pt x="1954101" y="483479"/>
                  </a:lnTo>
                  <a:lnTo>
                    <a:pt x="1957584" y="482640"/>
                  </a:lnTo>
                  <a:lnTo>
                    <a:pt x="1961068" y="481803"/>
                  </a:lnTo>
                  <a:lnTo>
                    <a:pt x="1964551" y="480966"/>
                  </a:lnTo>
                  <a:lnTo>
                    <a:pt x="1968034" y="480129"/>
                  </a:lnTo>
                  <a:lnTo>
                    <a:pt x="1971517" y="482300"/>
                  </a:lnTo>
                  <a:lnTo>
                    <a:pt x="1975001" y="481468"/>
                  </a:lnTo>
                  <a:lnTo>
                    <a:pt x="1978484" y="480636"/>
                  </a:lnTo>
                  <a:lnTo>
                    <a:pt x="1981967" y="479805"/>
                  </a:lnTo>
                  <a:lnTo>
                    <a:pt x="1985450" y="478974"/>
                  </a:lnTo>
                  <a:lnTo>
                    <a:pt x="1988934" y="495640"/>
                  </a:lnTo>
                  <a:lnTo>
                    <a:pt x="1992417" y="494831"/>
                  </a:lnTo>
                  <a:lnTo>
                    <a:pt x="1995900" y="494023"/>
                  </a:lnTo>
                  <a:lnTo>
                    <a:pt x="1999383" y="493215"/>
                  </a:lnTo>
                  <a:lnTo>
                    <a:pt x="2002867" y="493116"/>
                  </a:lnTo>
                  <a:lnTo>
                    <a:pt x="2006350" y="492310"/>
                  </a:lnTo>
                  <a:lnTo>
                    <a:pt x="2009833" y="491504"/>
                  </a:lnTo>
                  <a:lnTo>
                    <a:pt x="2013316" y="490699"/>
                  </a:lnTo>
                  <a:lnTo>
                    <a:pt x="2016799" y="489894"/>
                  </a:lnTo>
                  <a:lnTo>
                    <a:pt x="2020283" y="491923"/>
                  </a:lnTo>
                  <a:lnTo>
                    <a:pt x="2023766" y="491123"/>
                  </a:lnTo>
                  <a:lnTo>
                    <a:pt x="2027249" y="490322"/>
                  </a:lnTo>
                  <a:lnTo>
                    <a:pt x="2030732" y="489522"/>
                  </a:lnTo>
                  <a:lnTo>
                    <a:pt x="2034216" y="488723"/>
                  </a:lnTo>
                  <a:lnTo>
                    <a:pt x="2037699" y="491447"/>
                  </a:lnTo>
                  <a:lnTo>
                    <a:pt x="2041182" y="490652"/>
                  </a:lnTo>
                  <a:lnTo>
                    <a:pt x="2044665" y="489858"/>
                  </a:lnTo>
                  <a:lnTo>
                    <a:pt x="2048149" y="489065"/>
                  </a:lnTo>
                  <a:lnTo>
                    <a:pt x="2051632" y="490374"/>
                  </a:lnTo>
                  <a:lnTo>
                    <a:pt x="2055115" y="489583"/>
                  </a:lnTo>
                  <a:lnTo>
                    <a:pt x="2058598" y="488794"/>
                  </a:lnTo>
                  <a:lnTo>
                    <a:pt x="2062082" y="488004"/>
                  </a:lnTo>
                  <a:lnTo>
                    <a:pt x="2065565" y="487215"/>
                  </a:lnTo>
                  <a:lnTo>
                    <a:pt x="2069048" y="492675"/>
                  </a:lnTo>
                  <a:lnTo>
                    <a:pt x="2072531" y="491894"/>
                  </a:lnTo>
                  <a:lnTo>
                    <a:pt x="2076015" y="491113"/>
                  </a:lnTo>
                  <a:lnTo>
                    <a:pt x="2079498" y="490333"/>
                  </a:lnTo>
                  <a:lnTo>
                    <a:pt x="2082981" y="489553"/>
                  </a:lnTo>
                  <a:lnTo>
                    <a:pt x="2086464" y="492204"/>
                  </a:lnTo>
                  <a:lnTo>
                    <a:pt x="2089948" y="491429"/>
                  </a:lnTo>
                  <a:lnTo>
                    <a:pt x="2093431" y="490655"/>
                  </a:lnTo>
                  <a:lnTo>
                    <a:pt x="2096914" y="489881"/>
                  </a:lnTo>
                  <a:lnTo>
                    <a:pt x="2100397" y="496541"/>
                  </a:lnTo>
                  <a:lnTo>
                    <a:pt x="2103881" y="495776"/>
                  </a:lnTo>
                  <a:lnTo>
                    <a:pt x="2107364" y="495011"/>
                  </a:lnTo>
                  <a:lnTo>
                    <a:pt x="2110847" y="494247"/>
                  </a:lnTo>
                  <a:lnTo>
                    <a:pt x="2114330" y="493483"/>
                  </a:lnTo>
                  <a:lnTo>
                    <a:pt x="2117814" y="494058"/>
                  </a:lnTo>
                  <a:lnTo>
                    <a:pt x="2121297" y="493296"/>
                  </a:lnTo>
                  <a:lnTo>
                    <a:pt x="2124780" y="492535"/>
                  </a:lnTo>
                  <a:lnTo>
                    <a:pt x="2128263" y="491774"/>
                  </a:lnTo>
                  <a:lnTo>
                    <a:pt x="2131747" y="491014"/>
                  </a:lnTo>
                  <a:lnTo>
                    <a:pt x="2135230" y="494252"/>
                  </a:lnTo>
                  <a:lnTo>
                    <a:pt x="2138713" y="493496"/>
                  </a:lnTo>
                  <a:lnTo>
                    <a:pt x="2142196" y="492742"/>
                  </a:lnTo>
                  <a:lnTo>
                    <a:pt x="2145680" y="491987"/>
                  </a:lnTo>
                  <a:lnTo>
                    <a:pt x="2149163" y="491897"/>
                  </a:lnTo>
                  <a:lnTo>
                    <a:pt x="2152646" y="491144"/>
                  </a:lnTo>
                  <a:lnTo>
                    <a:pt x="2156129" y="490392"/>
                  </a:lnTo>
                  <a:lnTo>
                    <a:pt x="2159613" y="489640"/>
                  </a:lnTo>
                  <a:lnTo>
                    <a:pt x="2163096" y="488888"/>
                  </a:lnTo>
                  <a:lnTo>
                    <a:pt x="2166579" y="490129"/>
                  </a:lnTo>
                  <a:lnTo>
                    <a:pt x="2170062" y="489380"/>
                  </a:lnTo>
                  <a:lnTo>
                    <a:pt x="2173546" y="488632"/>
                  </a:lnTo>
                  <a:lnTo>
                    <a:pt x="2177029" y="487884"/>
                  </a:lnTo>
                  <a:lnTo>
                    <a:pt x="2180512" y="487137"/>
                  </a:lnTo>
                  <a:lnTo>
                    <a:pt x="2183995" y="491008"/>
                  </a:lnTo>
                  <a:lnTo>
                    <a:pt x="2187479" y="490266"/>
                  </a:lnTo>
                  <a:lnTo>
                    <a:pt x="2190962" y="489525"/>
                  </a:lnTo>
                  <a:lnTo>
                    <a:pt x="2194445" y="488784"/>
                  </a:lnTo>
                  <a:lnTo>
                    <a:pt x="2197928" y="490659"/>
                  </a:lnTo>
                  <a:lnTo>
                    <a:pt x="2201412" y="489922"/>
                  </a:lnTo>
                  <a:lnTo>
                    <a:pt x="2204895" y="489185"/>
                  </a:lnTo>
                  <a:lnTo>
                    <a:pt x="2208378" y="488448"/>
                  </a:lnTo>
                  <a:lnTo>
                    <a:pt x="2211861" y="487712"/>
                  </a:lnTo>
                  <a:lnTo>
                    <a:pt x="2215345" y="496623"/>
                  </a:lnTo>
                  <a:lnTo>
                    <a:pt x="2218828" y="495897"/>
                  </a:lnTo>
                  <a:lnTo>
                    <a:pt x="2222311" y="495173"/>
                  </a:lnTo>
                  <a:lnTo>
                    <a:pt x="2225794" y="494448"/>
                  </a:lnTo>
                  <a:lnTo>
                    <a:pt x="2229278" y="493724"/>
                  </a:lnTo>
                  <a:lnTo>
                    <a:pt x="2232761" y="493000"/>
                  </a:lnTo>
                  <a:lnTo>
                    <a:pt x="2236244" y="492277"/>
                  </a:lnTo>
                  <a:lnTo>
                    <a:pt x="2239727" y="491554"/>
                  </a:lnTo>
                  <a:lnTo>
                    <a:pt x="2243211" y="490831"/>
                  </a:lnTo>
                  <a:lnTo>
                    <a:pt x="2246694" y="496417"/>
                  </a:lnTo>
                  <a:lnTo>
                    <a:pt x="2250177" y="495702"/>
                  </a:lnTo>
                  <a:lnTo>
                    <a:pt x="2253660" y="494987"/>
                  </a:lnTo>
                  <a:lnTo>
                    <a:pt x="2257144" y="494272"/>
                  </a:lnTo>
                  <a:lnTo>
                    <a:pt x="2260627" y="493558"/>
                  </a:lnTo>
                  <a:lnTo>
                    <a:pt x="2264110" y="506896"/>
                  </a:lnTo>
                  <a:lnTo>
                    <a:pt x="2267593" y="506197"/>
                  </a:lnTo>
                  <a:lnTo>
                    <a:pt x="2271077" y="505499"/>
                  </a:lnTo>
                  <a:lnTo>
                    <a:pt x="2274560" y="504801"/>
                  </a:lnTo>
                  <a:lnTo>
                    <a:pt x="2278043" y="504103"/>
                  </a:lnTo>
                  <a:lnTo>
                    <a:pt x="2281526" y="506382"/>
                  </a:lnTo>
                  <a:lnTo>
                    <a:pt x="2285010" y="505688"/>
                  </a:lnTo>
                  <a:lnTo>
                    <a:pt x="2288493" y="504994"/>
                  </a:lnTo>
                  <a:lnTo>
                    <a:pt x="2291976" y="504301"/>
                  </a:lnTo>
                  <a:lnTo>
                    <a:pt x="2295459" y="503608"/>
                  </a:lnTo>
                  <a:lnTo>
                    <a:pt x="2298942" y="502915"/>
                  </a:lnTo>
                  <a:lnTo>
                    <a:pt x="2302426" y="502223"/>
                  </a:lnTo>
                  <a:lnTo>
                    <a:pt x="2305909" y="501531"/>
                  </a:lnTo>
                  <a:lnTo>
                    <a:pt x="2309392" y="500839"/>
                  </a:lnTo>
                  <a:lnTo>
                    <a:pt x="2312875" y="500148"/>
                  </a:lnTo>
                  <a:lnTo>
                    <a:pt x="2316359" y="499457"/>
                  </a:lnTo>
                  <a:lnTo>
                    <a:pt x="2319842" y="498766"/>
                  </a:lnTo>
                  <a:lnTo>
                    <a:pt x="2323325" y="498076"/>
                  </a:lnTo>
                  <a:lnTo>
                    <a:pt x="2326808" y="497386"/>
                  </a:lnTo>
                  <a:lnTo>
                    <a:pt x="2330292" y="502049"/>
                  </a:lnTo>
                  <a:lnTo>
                    <a:pt x="2333775" y="501366"/>
                  </a:lnTo>
                  <a:lnTo>
                    <a:pt x="2337258" y="500682"/>
                  </a:lnTo>
                  <a:lnTo>
                    <a:pt x="2340741" y="499999"/>
                  </a:lnTo>
                  <a:lnTo>
                    <a:pt x="2344225" y="509757"/>
                  </a:lnTo>
                  <a:lnTo>
                    <a:pt x="2347708" y="509085"/>
                  </a:lnTo>
                  <a:lnTo>
                    <a:pt x="2351191" y="508413"/>
                  </a:lnTo>
                  <a:lnTo>
                    <a:pt x="2354674" y="507742"/>
                  </a:lnTo>
                  <a:lnTo>
                    <a:pt x="2358158" y="507071"/>
                  </a:lnTo>
                  <a:lnTo>
                    <a:pt x="2361641" y="506400"/>
                  </a:lnTo>
                  <a:lnTo>
                    <a:pt x="2365124" y="505730"/>
                  </a:lnTo>
                  <a:lnTo>
                    <a:pt x="2368607" y="505060"/>
                  </a:lnTo>
                  <a:lnTo>
                    <a:pt x="2372091" y="504390"/>
                  </a:lnTo>
                  <a:lnTo>
                    <a:pt x="2375574" y="503721"/>
                  </a:lnTo>
                  <a:lnTo>
                    <a:pt x="2379057" y="504198"/>
                  </a:lnTo>
                  <a:lnTo>
                    <a:pt x="2382540" y="503531"/>
                  </a:lnTo>
                  <a:lnTo>
                    <a:pt x="2386024" y="502863"/>
                  </a:lnTo>
                  <a:lnTo>
                    <a:pt x="2389507" y="502196"/>
                  </a:lnTo>
                  <a:lnTo>
                    <a:pt x="2392990" y="503248"/>
                  </a:lnTo>
                  <a:lnTo>
                    <a:pt x="2396473" y="502583"/>
                  </a:lnTo>
                  <a:lnTo>
                    <a:pt x="2399957" y="501919"/>
                  </a:lnTo>
                  <a:lnTo>
                    <a:pt x="2403440" y="501254"/>
                  </a:lnTo>
                  <a:lnTo>
                    <a:pt x="2406923" y="500591"/>
                  </a:lnTo>
                  <a:lnTo>
                    <a:pt x="2410406" y="499927"/>
                  </a:lnTo>
                  <a:lnTo>
                    <a:pt x="2413890" y="499264"/>
                  </a:lnTo>
                  <a:lnTo>
                    <a:pt x="2417373" y="498601"/>
                  </a:lnTo>
                  <a:lnTo>
                    <a:pt x="2420856" y="497938"/>
                  </a:lnTo>
                  <a:lnTo>
                    <a:pt x="2424339" y="497276"/>
                  </a:lnTo>
                  <a:lnTo>
                    <a:pt x="2427823" y="497765"/>
                  </a:lnTo>
                  <a:lnTo>
                    <a:pt x="2431306" y="497104"/>
                  </a:lnTo>
                  <a:lnTo>
                    <a:pt x="2434789" y="496444"/>
                  </a:lnTo>
                  <a:lnTo>
                    <a:pt x="2438272" y="495784"/>
                  </a:lnTo>
                  <a:lnTo>
                    <a:pt x="2441756" y="499130"/>
                  </a:lnTo>
                  <a:lnTo>
                    <a:pt x="2445239" y="498475"/>
                  </a:lnTo>
                  <a:lnTo>
                    <a:pt x="2448722" y="497819"/>
                  </a:lnTo>
                  <a:lnTo>
                    <a:pt x="2452205" y="497164"/>
                  </a:lnTo>
                  <a:lnTo>
                    <a:pt x="2455689" y="496510"/>
                  </a:lnTo>
                  <a:lnTo>
                    <a:pt x="2459172" y="499260"/>
                  </a:lnTo>
                  <a:lnTo>
                    <a:pt x="2462655" y="498609"/>
                  </a:lnTo>
                  <a:lnTo>
                    <a:pt x="2466138" y="497958"/>
                  </a:lnTo>
                  <a:lnTo>
                    <a:pt x="2469622" y="497308"/>
                  </a:lnTo>
                  <a:lnTo>
                    <a:pt x="2473105" y="496658"/>
                  </a:lnTo>
                  <a:lnTo>
                    <a:pt x="2476588" y="497140"/>
                  </a:lnTo>
                  <a:lnTo>
                    <a:pt x="2480071" y="496491"/>
                  </a:lnTo>
                  <a:lnTo>
                    <a:pt x="2483555" y="495843"/>
                  </a:lnTo>
                  <a:lnTo>
                    <a:pt x="2487038" y="495196"/>
                  </a:lnTo>
                  <a:lnTo>
                    <a:pt x="2490521" y="494548"/>
                  </a:lnTo>
                  <a:lnTo>
                    <a:pt x="2494004" y="493901"/>
                  </a:lnTo>
                  <a:lnTo>
                    <a:pt x="2497488" y="493254"/>
                  </a:lnTo>
                  <a:lnTo>
                    <a:pt x="2500971" y="492608"/>
                  </a:lnTo>
                  <a:lnTo>
                    <a:pt x="2504454" y="491962"/>
                  </a:lnTo>
                  <a:lnTo>
                    <a:pt x="2507937" y="498062"/>
                  </a:lnTo>
                  <a:lnTo>
                    <a:pt x="2511421" y="497423"/>
                  </a:lnTo>
                  <a:lnTo>
                    <a:pt x="2514904" y="496784"/>
                  </a:lnTo>
                  <a:lnTo>
                    <a:pt x="2518387" y="496145"/>
                  </a:lnTo>
                  <a:lnTo>
                    <a:pt x="2521870" y="495507"/>
                  </a:lnTo>
                  <a:lnTo>
                    <a:pt x="2525354" y="496537"/>
                  </a:lnTo>
                  <a:lnTo>
                    <a:pt x="2528837" y="495901"/>
                  </a:lnTo>
                  <a:lnTo>
                    <a:pt x="2532320" y="495265"/>
                  </a:lnTo>
                  <a:lnTo>
                    <a:pt x="2535803" y="494629"/>
                  </a:lnTo>
                  <a:lnTo>
                    <a:pt x="2539287" y="493994"/>
                  </a:lnTo>
                  <a:lnTo>
                    <a:pt x="2542770" y="493359"/>
                  </a:lnTo>
                  <a:lnTo>
                    <a:pt x="2546253" y="492724"/>
                  </a:lnTo>
                  <a:lnTo>
                    <a:pt x="2549736" y="492089"/>
                  </a:lnTo>
                  <a:lnTo>
                    <a:pt x="2553220" y="491455"/>
                  </a:lnTo>
                  <a:lnTo>
                    <a:pt x="2556703" y="491937"/>
                  </a:lnTo>
                  <a:lnTo>
                    <a:pt x="2560186" y="491304"/>
                  </a:lnTo>
                  <a:lnTo>
                    <a:pt x="2563669" y="490671"/>
                  </a:lnTo>
                  <a:lnTo>
                    <a:pt x="2567153" y="490039"/>
                  </a:lnTo>
                  <a:lnTo>
                    <a:pt x="2570636" y="489407"/>
                  </a:lnTo>
                  <a:lnTo>
                    <a:pt x="2574119" y="491560"/>
                  </a:lnTo>
                  <a:lnTo>
                    <a:pt x="2577602" y="490931"/>
                  </a:lnTo>
                  <a:lnTo>
                    <a:pt x="2581085" y="490302"/>
                  </a:lnTo>
                  <a:lnTo>
                    <a:pt x="2584569" y="489674"/>
                  </a:lnTo>
                  <a:lnTo>
                    <a:pt x="2588052" y="490156"/>
                  </a:lnTo>
                  <a:lnTo>
                    <a:pt x="2591535" y="489529"/>
                  </a:lnTo>
                  <a:lnTo>
                    <a:pt x="2595018" y="488903"/>
                  </a:lnTo>
                  <a:lnTo>
                    <a:pt x="2598502" y="488276"/>
                  </a:lnTo>
                  <a:lnTo>
                    <a:pt x="2601985" y="487650"/>
                  </a:lnTo>
                  <a:lnTo>
                    <a:pt x="2605468" y="491440"/>
                  </a:lnTo>
                  <a:lnTo>
                    <a:pt x="2608951" y="490819"/>
                  </a:lnTo>
                  <a:lnTo>
                    <a:pt x="2612435" y="490198"/>
                  </a:lnTo>
                  <a:lnTo>
                    <a:pt x="2615918" y="489577"/>
                  </a:lnTo>
                  <a:lnTo>
                    <a:pt x="2619401" y="488956"/>
                  </a:lnTo>
                  <a:lnTo>
                    <a:pt x="2622884" y="490528"/>
                  </a:lnTo>
                  <a:lnTo>
                    <a:pt x="2626368" y="489910"/>
                  </a:lnTo>
                  <a:lnTo>
                    <a:pt x="2629851" y="489292"/>
                  </a:lnTo>
                  <a:lnTo>
                    <a:pt x="2633334" y="488674"/>
                  </a:lnTo>
                  <a:lnTo>
                    <a:pt x="2636817" y="488057"/>
                  </a:lnTo>
                  <a:lnTo>
                    <a:pt x="2640301" y="497665"/>
                  </a:lnTo>
                  <a:lnTo>
                    <a:pt x="2643784" y="497057"/>
                  </a:lnTo>
                  <a:lnTo>
                    <a:pt x="2647267" y="496450"/>
                  </a:lnTo>
                  <a:lnTo>
                    <a:pt x="2650750" y="495843"/>
                  </a:lnTo>
                  <a:lnTo>
                    <a:pt x="2654234" y="496822"/>
                  </a:lnTo>
                  <a:lnTo>
                    <a:pt x="2657717" y="496217"/>
                  </a:lnTo>
                  <a:lnTo>
                    <a:pt x="2661200" y="495612"/>
                  </a:lnTo>
                  <a:lnTo>
                    <a:pt x="2664683" y="495007"/>
                  </a:lnTo>
                  <a:lnTo>
                    <a:pt x="2668167" y="494403"/>
                  </a:lnTo>
                  <a:lnTo>
                    <a:pt x="2671650" y="498002"/>
                  </a:lnTo>
                  <a:lnTo>
                    <a:pt x="2675133" y="497402"/>
                  </a:lnTo>
                  <a:lnTo>
                    <a:pt x="2678616" y="496802"/>
                  </a:lnTo>
                  <a:lnTo>
                    <a:pt x="2682100" y="496202"/>
                  </a:lnTo>
                  <a:lnTo>
                    <a:pt x="2685583" y="495603"/>
                  </a:lnTo>
                  <a:lnTo>
                    <a:pt x="2689066" y="495004"/>
                  </a:lnTo>
                  <a:lnTo>
                    <a:pt x="2692549" y="494405"/>
                  </a:lnTo>
                  <a:lnTo>
                    <a:pt x="2696033" y="493806"/>
                  </a:lnTo>
                  <a:lnTo>
                    <a:pt x="2699516" y="493207"/>
                  </a:lnTo>
                  <a:lnTo>
                    <a:pt x="2702999" y="494182"/>
                  </a:lnTo>
                  <a:lnTo>
                    <a:pt x="2706482" y="493585"/>
                  </a:lnTo>
                  <a:lnTo>
                    <a:pt x="2709966" y="492989"/>
                  </a:lnTo>
                  <a:lnTo>
                    <a:pt x="2713449" y="492393"/>
                  </a:lnTo>
                  <a:lnTo>
                    <a:pt x="2716932" y="491797"/>
                  </a:lnTo>
                  <a:lnTo>
                    <a:pt x="2720415" y="491726"/>
                  </a:lnTo>
                  <a:lnTo>
                    <a:pt x="2723899" y="491131"/>
                  </a:lnTo>
                  <a:lnTo>
                    <a:pt x="2727382" y="490536"/>
                  </a:lnTo>
                  <a:lnTo>
                    <a:pt x="2730865" y="489942"/>
                  </a:lnTo>
                  <a:lnTo>
                    <a:pt x="2734348" y="489347"/>
                  </a:lnTo>
                  <a:lnTo>
                    <a:pt x="2737832" y="491893"/>
                  </a:lnTo>
                  <a:lnTo>
                    <a:pt x="2741315" y="491302"/>
                  </a:lnTo>
                  <a:lnTo>
                    <a:pt x="2744798" y="490711"/>
                  </a:lnTo>
                  <a:lnTo>
                    <a:pt x="2748281" y="490121"/>
                  </a:lnTo>
                  <a:lnTo>
                    <a:pt x="2751765" y="489530"/>
                  </a:lnTo>
                  <a:lnTo>
                    <a:pt x="2755248" y="488940"/>
                  </a:lnTo>
                  <a:lnTo>
                    <a:pt x="2758731" y="488351"/>
                  </a:lnTo>
                  <a:lnTo>
                    <a:pt x="2762214" y="487761"/>
                  </a:lnTo>
                  <a:lnTo>
                    <a:pt x="2765698" y="487172"/>
                  </a:lnTo>
                  <a:lnTo>
                    <a:pt x="2769181" y="486583"/>
                  </a:lnTo>
                  <a:lnTo>
                    <a:pt x="2772664" y="485994"/>
                  </a:lnTo>
                  <a:lnTo>
                    <a:pt x="2776147" y="485405"/>
                  </a:lnTo>
                  <a:lnTo>
                    <a:pt x="2779631" y="484817"/>
                  </a:lnTo>
                  <a:lnTo>
                    <a:pt x="2783114" y="484229"/>
                  </a:lnTo>
                  <a:lnTo>
                    <a:pt x="2786597" y="489889"/>
                  </a:lnTo>
                  <a:lnTo>
                    <a:pt x="2790080" y="489307"/>
                  </a:lnTo>
                  <a:lnTo>
                    <a:pt x="2793564" y="488725"/>
                  </a:lnTo>
                  <a:lnTo>
                    <a:pt x="2797047" y="488143"/>
                  </a:lnTo>
                  <a:lnTo>
                    <a:pt x="2800530" y="490644"/>
                  </a:lnTo>
                  <a:lnTo>
                    <a:pt x="2804013" y="490065"/>
                  </a:lnTo>
                  <a:lnTo>
                    <a:pt x="2807497" y="489486"/>
                  </a:lnTo>
                  <a:lnTo>
                    <a:pt x="2810980" y="488908"/>
                  </a:lnTo>
                  <a:lnTo>
                    <a:pt x="2814463" y="488330"/>
                  </a:lnTo>
                  <a:lnTo>
                    <a:pt x="2817946" y="489287"/>
                  </a:lnTo>
                  <a:lnTo>
                    <a:pt x="2821430" y="488711"/>
                  </a:lnTo>
                  <a:lnTo>
                    <a:pt x="2824913" y="488135"/>
                  </a:lnTo>
                  <a:lnTo>
                    <a:pt x="2828396" y="487559"/>
                  </a:lnTo>
                  <a:lnTo>
                    <a:pt x="2831879" y="486983"/>
                  </a:lnTo>
                  <a:lnTo>
                    <a:pt x="2835363" y="489971"/>
                  </a:lnTo>
                  <a:lnTo>
                    <a:pt x="2838846" y="489399"/>
                  </a:lnTo>
                  <a:lnTo>
                    <a:pt x="2842329" y="488827"/>
                  </a:lnTo>
                  <a:lnTo>
                    <a:pt x="2845812" y="488255"/>
                  </a:lnTo>
                  <a:lnTo>
                    <a:pt x="2849296" y="492214"/>
                  </a:lnTo>
                  <a:lnTo>
                    <a:pt x="2852779" y="491647"/>
                  </a:lnTo>
                  <a:lnTo>
                    <a:pt x="2856262" y="491080"/>
                  </a:lnTo>
                  <a:lnTo>
                    <a:pt x="2859745" y="490512"/>
                  </a:lnTo>
                  <a:lnTo>
                    <a:pt x="2863229" y="489945"/>
                  </a:lnTo>
                  <a:lnTo>
                    <a:pt x="2866712" y="505446"/>
                  </a:lnTo>
                  <a:lnTo>
                    <a:pt x="2870195" y="504893"/>
                  </a:lnTo>
                  <a:lnTo>
                    <a:pt x="2873678" y="504340"/>
                  </a:lnTo>
                  <a:lnTo>
                    <a:pt x="2877161" y="503787"/>
                  </a:lnTo>
                  <a:lnTo>
                    <a:pt x="2880645" y="503235"/>
                  </a:lnTo>
                  <a:lnTo>
                    <a:pt x="2884128" y="504103"/>
                  </a:lnTo>
                  <a:lnTo>
                    <a:pt x="2887611" y="503552"/>
                  </a:lnTo>
                  <a:lnTo>
                    <a:pt x="2891094" y="503001"/>
                  </a:lnTo>
                  <a:lnTo>
                    <a:pt x="2894578" y="502451"/>
                  </a:lnTo>
                  <a:lnTo>
                    <a:pt x="2898061" y="507063"/>
                  </a:lnTo>
                  <a:lnTo>
                    <a:pt x="2901544" y="506518"/>
                  </a:lnTo>
                  <a:lnTo>
                    <a:pt x="2905027" y="505972"/>
                  </a:lnTo>
                  <a:lnTo>
                    <a:pt x="2908511" y="505427"/>
                  </a:lnTo>
                  <a:lnTo>
                    <a:pt x="2911994" y="504881"/>
                  </a:lnTo>
                  <a:lnTo>
                    <a:pt x="2915477" y="509423"/>
                  </a:lnTo>
                  <a:lnTo>
                    <a:pt x="2918960" y="508882"/>
                  </a:lnTo>
                  <a:lnTo>
                    <a:pt x="2922444" y="508342"/>
                  </a:lnTo>
                  <a:lnTo>
                    <a:pt x="2925927" y="507802"/>
                  </a:lnTo>
                  <a:lnTo>
                    <a:pt x="2929410" y="507262"/>
                  </a:lnTo>
                  <a:lnTo>
                    <a:pt x="2932893" y="519737"/>
                  </a:lnTo>
                  <a:lnTo>
                    <a:pt x="2936377" y="519208"/>
                  </a:lnTo>
                  <a:lnTo>
                    <a:pt x="2939860" y="518679"/>
                  </a:lnTo>
                  <a:lnTo>
                    <a:pt x="2943343" y="518151"/>
                  </a:lnTo>
                  <a:lnTo>
                    <a:pt x="2946826" y="518061"/>
                  </a:lnTo>
                  <a:lnTo>
                    <a:pt x="2950310" y="517534"/>
                  </a:lnTo>
                  <a:lnTo>
                    <a:pt x="2953793" y="517006"/>
                  </a:lnTo>
                  <a:lnTo>
                    <a:pt x="2957276" y="516479"/>
                  </a:lnTo>
                  <a:lnTo>
                    <a:pt x="2960759" y="515952"/>
                  </a:lnTo>
                  <a:lnTo>
                    <a:pt x="2964243" y="515425"/>
                  </a:lnTo>
                  <a:lnTo>
                    <a:pt x="2967726" y="514898"/>
                  </a:lnTo>
                  <a:lnTo>
                    <a:pt x="2971209" y="514371"/>
                  </a:lnTo>
                  <a:lnTo>
                    <a:pt x="2974692" y="513845"/>
                  </a:lnTo>
                  <a:lnTo>
                    <a:pt x="2978176" y="513319"/>
                  </a:lnTo>
                  <a:lnTo>
                    <a:pt x="2981659" y="512793"/>
                  </a:lnTo>
                  <a:lnTo>
                    <a:pt x="2985142" y="512267"/>
                  </a:lnTo>
                  <a:lnTo>
                    <a:pt x="2988625" y="511741"/>
                  </a:lnTo>
                  <a:lnTo>
                    <a:pt x="2992109" y="511216"/>
                  </a:lnTo>
                  <a:lnTo>
                    <a:pt x="2995592" y="510691"/>
                  </a:lnTo>
                  <a:lnTo>
                    <a:pt x="2999075" y="510165"/>
                  </a:lnTo>
                  <a:lnTo>
                    <a:pt x="3002558" y="509641"/>
                  </a:lnTo>
                  <a:lnTo>
                    <a:pt x="3006042" y="509116"/>
                  </a:lnTo>
                  <a:lnTo>
                    <a:pt x="3009525" y="508591"/>
                  </a:lnTo>
                  <a:lnTo>
                    <a:pt x="3013008" y="510726"/>
                  </a:lnTo>
                  <a:lnTo>
                    <a:pt x="3016491" y="510204"/>
                  </a:lnTo>
                  <a:lnTo>
                    <a:pt x="3019975" y="509683"/>
                  </a:lnTo>
                  <a:lnTo>
                    <a:pt x="3023458" y="509161"/>
                  </a:lnTo>
                  <a:lnTo>
                    <a:pt x="3026941" y="508639"/>
                  </a:lnTo>
                  <a:lnTo>
                    <a:pt x="3030424" y="510323"/>
                  </a:lnTo>
                  <a:lnTo>
                    <a:pt x="3033908" y="509804"/>
                  </a:lnTo>
                  <a:lnTo>
                    <a:pt x="3037391" y="509285"/>
                  </a:lnTo>
                  <a:lnTo>
                    <a:pt x="3040874" y="508766"/>
                  </a:lnTo>
                  <a:lnTo>
                    <a:pt x="3044357" y="511748"/>
                  </a:lnTo>
                  <a:lnTo>
                    <a:pt x="3047841" y="511233"/>
                  </a:lnTo>
                  <a:lnTo>
                    <a:pt x="3051324" y="510717"/>
                  </a:lnTo>
                  <a:lnTo>
                    <a:pt x="3054807" y="510201"/>
                  </a:lnTo>
                  <a:lnTo>
                    <a:pt x="3058290" y="509686"/>
                  </a:lnTo>
                  <a:lnTo>
                    <a:pt x="3061774" y="511345"/>
                  </a:lnTo>
                  <a:lnTo>
                    <a:pt x="3065257" y="510832"/>
                  </a:lnTo>
                  <a:lnTo>
                    <a:pt x="3068740" y="510319"/>
                  </a:lnTo>
                  <a:lnTo>
                    <a:pt x="3072223" y="509806"/>
                  </a:lnTo>
                  <a:lnTo>
                    <a:pt x="3075707" y="509293"/>
                  </a:lnTo>
                  <a:lnTo>
                    <a:pt x="3079190" y="513093"/>
                  </a:lnTo>
                  <a:lnTo>
                    <a:pt x="3082673" y="512584"/>
                  </a:lnTo>
                  <a:lnTo>
                    <a:pt x="3086156" y="512075"/>
                  </a:lnTo>
                  <a:lnTo>
                    <a:pt x="3089640" y="511566"/>
                  </a:lnTo>
                  <a:lnTo>
                    <a:pt x="3093123" y="511487"/>
                  </a:lnTo>
                  <a:lnTo>
                    <a:pt x="3096606" y="510979"/>
                  </a:lnTo>
                  <a:lnTo>
                    <a:pt x="3100089" y="510471"/>
                  </a:lnTo>
                  <a:lnTo>
                    <a:pt x="3103573" y="509964"/>
                  </a:lnTo>
                  <a:lnTo>
                    <a:pt x="3107056" y="509456"/>
                  </a:lnTo>
                  <a:lnTo>
                    <a:pt x="3110539" y="509379"/>
                  </a:lnTo>
                  <a:lnTo>
                    <a:pt x="3114022" y="508872"/>
                  </a:lnTo>
                  <a:lnTo>
                    <a:pt x="3117506" y="508365"/>
                  </a:lnTo>
                  <a:lnTo>
                    <a:pt x="3120989" y="507859"/>
                  </a:lnTo>
                  <a:lnTo>
                    <a:pt x="3124472" y="507353"/>
                  </a:lnTo>
                  <a:lnTo>
                    <a:pt x="3127955" y="510698"/>
                  </a:lnTo>
                  <a:lnTo>
                    <a:pt x="3131439" y="510196"/>
                  </a:lnTo>
                  <a:lnTo>
                    <a:pt x="3134922" y="509693"/>
                  </a:lnTo>
                  <a:lnTo>
                    <a:pt x="3138405" y="509190"/>
                  </a:lnTo>
                  <a:lnTo>
                    <a:pt x="3141888" y="512496"/>
                  </a:lnTo>
                  <a:lnTo>
                    <a:pt x="3145372" y="511997"/>
                  </a:lnTo>
                  <a:lnTo>
                    <a:pt x="3148855" y="511498"/>
                  </a:lnTo>
                  <a:lnTo>
                    <a:pt x="3152338" y="510999"/>
                  </a:lnTo>
                  <a:lnTo>
                    <a:pt x="3155821" y="510500"/>
                  </a:lnTo>
                  <a:lnTo>
                    <a:pt x="3159304" y="510844"/>
                  </a:lnTo>
                  <a:lnTo>
                    <a:pt x="3162788" y="510346"/>
                  </a:lnTo>
                  <a:lnTo>
                    <a:pt x="3166271" y="509849"/>
                  </a:lnTo>
                  <a:lnTo>
                    <a:pt x="3169754" y="509351"/>
                  </a:lnTo>
                  <a:lnTo>
                    <a:pt x="3173237" y="508854"/>
                  </a:lnTo>
                  <a:lnTo>
                    <a:pt x="3176721" y="510040"/>
                  </a:lnTo>
                  <a:lnTo>
                    <a:pt x="3180204" y="509544"/>
                  </a:lnTo>
                  <a:lnTo>
                    <a:pt x="3183687" y="509049"/>
                  </a:lnTo>
                  <a:lnTo>
                    <a:pt x="3187170" y="508553"/>
                  </a:lnTo>
                  <a:lnTo>
                    <a:pt x="3190654" y="510153"/>
                  </a:lnTo>
                  <a:lnTo>
                    <a:pt x="3194137" y="509660"/>
                  </a:lnTo>
                  <a:lnTo>
                    <a:pt x="3197620" y="509167"/>
                  </a:lnTo>
                  <a:lnTo>
                    <a:pt x="3201103" y="508674"/>
                  </a:lnTo>
                  <a:lnTo>
                    <a:pt x="3204587" y="508181"/>
                  </a:lnTo>
                  <a:lnTo>
                    <a:pt x="3208070" y="511845"/>
                  </a:lnTo>
                  <a:lnTo>
                    <a:pt x="3211553" y="511356"/>
                  </a:lnTo>
                  <a:lnTo>
                    <a:pt x="3215036" y="510866"/>
                  </a:lnTo>
                  <a:lnTo>
                    <a:pt x="3218520" y="510377"/>
                  </a:lnTo>
                  <a:lnTo>
                    <a:pt x="3222003" y="509888"/>
                  </a:lnTo>
                  <a:lnTo>
                    <a:pt x="3225486" y="512691"/>
                  </a:lnTo>
                  <a:lnTo>
                    <a:pt x="3228969" y="512205"/>
                  </a:lnTo>
                  <a:lnTo>
                    <a:pt x="3232453" y="511719"/>
                  </a:lnTo>
                  <a:lnTo>
                    <a:pt x="3235936" y="511233"/>
                  </a:lnTo>
                  <a:lnTo>
                    <a:pt x="3239419" y="511976"/>
                  </a:lnTo>
                  <a:lnTo>
                    <a:pt x="3242902" y="511491"/>
                  </a:lnTo>
                  <a:lnTo>
                    <a:pt x="3246386" y="511006"/>
                  </a:lnTo>
                  <a:lnTo>
                    <a:pt x="3249869" y="510522"/>
                  </a:lnTo>
                  <a:lnTo>
                    <a:pt x="3253352" y="510038"/>
                  </a:lnTo>
                  <a:lnTo>
                    <a:pt x="3256835" y="513217"/>
                  </a:lnTo>
                  <a:lnTo>
                    <a:pt x="3260319" y="512736"/>
                  </a:lnTo>
                  <a:lnTo>
                    <a:pt x="3263802" y="512255"/>
                  </a:lnTo>
                  <a:lnTo>
                    <a:pt x="3267285" y="511774"/>
                  </a:lnTo>
                  <a:lnTo>
                    <a:pt x="3270768" y="511294"/>
                  </a:lnTo>
                  <a:lnTo>
                    <a:pt x="3274252" y="511623"/>
                  </a:lnTo>
                  <a:lnTo>
                    <a:pt x="3277735" y="511144"/>
                  </a:lnTo>
                  <a:lnTo>
                    <a:pt x="3281218" y="510664"/>
                  </a:lnTo>
                  <a:lnTo>
                    <a:pt x="3284701" y="510185"/>
                  </a:lnTo>
                  <a:lnTo>
                    <a:pt x="3288185" y="511726"/>
                  </a:lnTo>
                  <a:lnTo>
                    <a:pt x="3291668" y="511249"/>
                  </a:lnTo>
                  <a:lnTo>
                    <a:pt x="3295151" y="510771"/>
                  </a:lnTo>
                  <a:lnTo>
                    <a:pt x="3298634" y="510294"/>
                  </a:lnTo>
                  <a:lnTo>
                    <a:pt x="3302118" y="509817"/>
                  </a:lnTo>
                  <a:lnTo>
                    <a:pt x="3305601" y="509744"/>
                  </a:lnTo>
                  <a:lnTo>
                    <a:pt x="3309084" y="509267"/>
                  </a:lnTo>
                  <a:lnTo>
                    <a:pt x="3312567" y="508791"/>
                  </a:lnTo>
                  <a:lnTo>
                    <a:pt x="3316051" y="508314"/>
                  </a:lnTo>
                  <a:lnTo>
                    <a:pt x="3319534" y="507838"/>
                  </a:lnTo>
                  <a:lnTo>
                    <a:pt x="3323017" y="510982"/>
                  </a:lnTo>
                  <a:lnTo>
                    <a:pt x="3326500" y="510509"/>
                  </a:lnTo>
                  <a:lnTo>
                    <a:pt x="3329984" y="510036"/>
                  </a:lnTo>
                  <a:lnTo>
                    <a:pt x="3333467" y="509563"/>
                  </a:lnTo>
                  <a:lnTo>
                    <a:pt x="3336950" y="519309"/>
                  </a:lnTo>
                  <a:lnTo>
                    <a:pt x="3340433" y="518844"/>
                  </a:lnTo>
                  <a:lnTo>
                    <a:pt x="3343917" y="518379"/>
                  </a:lnTo>
                  <a:lnTo>
                    <a:pt x="3347400" y="517914"/>
                  </a:lnTo>
                  <a:lnTo>
                    <a:pt x="3350883" y="517450"/>
                  </a:lnTo>
                  <a:lnTo>
                    <a:pt x="3354366" y="520062"/>
                  </a:lnTo>
                  <a:lnTo>
                    <a:pt x="3357850" y="519600"/>
                  </a:lnTo>
                  <a:lnTo>
                    <a:pt x="3361333" y="519138"/>
                  </a:lnTo>
                  <a:lnTo>
                    <a:pt x="3364816" y="518676"/>
                  </a:lnTo>
                  <a:lnTo>
                    <a:pt x="3368299" y="518215"/>
                  </a:lnTo>
                  <a:lnTo>
                    <a:pt x="3371783" y="526063"/>
                  </a:lnTo>
                  <a:lnTo>
                    <a:pt x="3375266" y="525608"/>
                  </a:lnTo>
                  <a:lnTo>
                    <a:pt x="3378749" y="525153"/>
                  </a:lnTo>
                  <a:lnTo>
                    <a:pt x="3382232" y="524697"/>
                  </a:lnTo>
                  <a:lnTo>
                    <a:pt x="3385716" y="528312"/>
                  </a:lnTo>
                  <a:lnTo>
                    <a:pt x="3389199" y="527860"/>
                  </a:lnTo>
                  <a:lnTo>
                    <a:pt x="3392682" y="527408"/>
                  </a:lnTo>
                  <a:lnTo>
                    <a:pt x="3396165" y="526956"/>
                  </a:lnTo>
                  <a:lnTo>
                    <a:pt x="3399649" y="526505"/>
                  </a:lnTo>
                  <a:lnTo>
                    <a:pt x="3403132" y="526053"/>
                  </a:lnTo>
                  <a:lnTo>
                    <a:pt x="3406615" y="525602"/>
                  </a:lnTo>
                  <a:lnTo>
                    <a:pt x="3410098" y="525151"/>
                  </a:lnTo>
                  <a:lnTo>
                    <a:pt x="3413582" y="524700"/>
                  </a:lnTo>
                  <a:lnTo>
                    <a:pt x="3417065" y="524249"/>
                  </a:lnTo>
                  <a:lnTo>
                    <a:pt x="3420548" y="527834"/>
                  </a:lnTo>
                  <a:lnTo>
                    <a:pt x="3424031" y="527386"/>
                  </a:lnTo>
                  <a:lnTo>
                    <a:pt x="3427515" y="526938"/>
                  </a:lnTo>
                  <a:lnTo>
                    <a:pt x="3430998" y="526491"/>
                  </a:lnTo>
                  <a:lnTo>
                    <a:pt x="3434481" y="528225"/>
                  </a:lnTo>
                  <a:lnTo>
                    <a:pt x="3437964" y="527779"/>
                  </a:lnTo>
                  <a:lnTo>
                    <a:pt x="3441447" y="527334"/>
                  </a:lnTo>
                  <a:lnTo>
                    <a:pt x="3444931" y="526888"/>
                  </a:lnTo>
                  <a:lnTo>
                    <a:pt x="3448414" y="526443"/>
                  </a:lnTo>
                  <a:lnTo>
                    <a:pt x="3451897" y="534571"/>
                  </a:lnTo>
                  <a:lnTo>
                    <a:pt x="3455380" y="534133"/>
                  </a:lnTo>
                  <a:lnTo>
                    <a:pt x="3458864" y="533694"/>
                  </a:lnTo>
                  <a:lnTo>
                    <a:pt x="3462347" y="533255"/>
                  </a:lnTo>
                  <a:lnTo>
                    <a:pt x="3465830" y="532817"/>
                  </a:lnTo>
                  <a:lnTo>
                    <a:pt x="3469313" y="543417"/>
                  </a:lnTo>
                  <a:lnTo>
                    <a:pt x="3472797" y="542987"/>
                  </a:lnTo>
                  <a:lnTo>
                    <a:pt x="3476280" y="542557"/>
                  </a:lnTo>
                  <a:lnTo>
                    <a:pt x="3479763" y="542127"/>
                  </a:lnTo>
                  <a:lnTo>
                    <a:pt x="3483246" y="541697"/>
                  </a:lnTo>
                  <a:lnTo>
                    <a:pt x="3483246" y="542035"/>
                  </a:lnTo>
                  <a:lnTo>
                    <a:pt x="3483246" y="542373"/>
                  </a:lnTo>
                  <a:lnTo>
                    <a:pt x="3483246" y="542710"/>
                  </a:lnTo>
                  <a:lnTo>
                    <a:pt x="3483246" y="543047"/>
                  </a:lnTo>
                  <a:lnTo>
                    <a:pt x="3483246" y="543383"/>
                  </a:lnTo>
                  <a:lnTo>
                    <a:pt x="3483246" y="543719"/>
                  </a:lnTo>
                  <a:lnTo>
                    <a:pt x="3483246" y="544055"/>
                  </a:lnTo>
                  <a:lnTo>
                    <a:pt x="3483246" y="544390"/>
                  </a:lnTo>
                  <a:lnTo>
                    <a:pt x="3483246" y="544725"/>
                  </a:lnTo>
                  <a:lnTo>
                    <a:pt x="3483246" y="545059"/>
                  </a:lnTo>
                  <a:lnTo>
                    <a:pt x="3483246" y="545393"/>
                  </a:lnTo>
                  <a:lnTo>
                    <a:pt x="3483246" y="545726"/>
                  </a:lnTo>
                  <a:lnTo>
                    <a:pt x="3483246" y="546059"/>
                  </a:lnTo>
                  <a:lnTo>
                    <a:pt x="3483246" y="546391"/>
                  </a:lnTo>
                  <a:lnTo>
                    <a:pt x="3483246" y="546723"/>
                  </a:lnTo>
                  <a:lnTo>
                    <a:pt x="3483246" y="547055"/>
                  </a:lnTo>
                  <a:lnTo>
                    <a:pt x="3483246" y="547386"/>
                  </a:lnTo>
                  <a:lnTo>
                    <a:pt x="3483246" y="547716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712553"/>
              <a:ext cx="3483246" cy="839513"/>
            </a:xfrm>
            <a:custGeom>
              <a:avLst/>
              <a:gdLst/>
              <a:ahLst/>
              <a:cxnLst/>
              <a:rect l="0" t="0" r="0" b="0"/>
              <a:pathLst>
                <a:path w="3483246" h="839513">
                  <a:moveTo>
                    <a:pt x="0" y="839513"/>
                  </a:moveTo>
                  <a:lnTo>
                    <a:pt x="3483" y="662623"/>
                  </a:lnTo>
                  <a:lnTo>
                    <a:pt x="6966" y="502830"/>
                  </a:lnTo>
                  <a:lnTo>
                    <a:pt x="10449" y="357771"/>
                  </a:lnTo>
                  <a:lnTo>
                    <a:pt x="13932" y="225497"/>
                  </a:lnTo>
                  <a:lnTo>
                    <a:pt x="17416" y="554350"/>
                  </a:lnTo>
                  <a:lnTo>
                    <a:pt x="20899" y="502830"/>
                  </a:lnTo>
                  <a:lnTo>
                    <a:pt x="24382" y="452944"/>
                  </a:lnTo>
                  <a:lnTo>
                    <a:pt x="27865" y="404615"/>
                  </a:lnTo>
                  <a:lnTo>
                    <a:pt x="31349" y="357771"/>
                  </a:lnTo>
                  <a:lnTo>
                    <a:pt x="34832" y="564857"/>
                  </a:lnTo>
                  <a:lnTo>
                    <a:pt x="38315" y="539755"/>
                  </a:lnTo>
                  <a:lnTo>
                    <a:pt x="41798" y="515043"/>
                  </a:lnTo>
                  <a:lnTo>
                    <a:pt x="45282" y="490712"/>
                  </a:lnTo>
                  <a:lnTo>
                    <a:pt x="48765" y="466752"/>
                  </a:lnTo>
                  <a:lnTo>
                    <a:pt x="52248" y="469396"/>
                  </a:lnTo>
                  <a:lnTo>
                    <a:pt x="55731" y="447499"/>
                  </a:lnTo>
                  <a:lnTo>
                    <a:pt x="59215" y="425907"/>
                  </a:lnTo>
                  <a:lnTo>
                    <a:pt x="62698" y="404615"/>
                  </a:lnTo>
                  <a:lnTo>
                    <a:pt x="66181" y="397834"/>
                  </a:lnTo>
                  <a:lnTo>
                    <a:pt x="69664" y="377670"/>
                  </a:lnTo>
                  <a:lnTo>
                    <a:pt x="73148" y="357771"/>
                  </a:lnTo>
                  <a:lnTo>
                    <a:pt x="76631" y="338133"/>
                  </a:lnTo>
                  <a:lnTo>
                    <a:pt x="80114" y="318750"/>
                  </a:lnTo>
                  <a:lnTo>
                    <a:pt x="83597" y="299618"/>
                  </a:lnTo>
                  <a:lnTo>
                    <a:pt x="87081" y="280731"/>
                  </a:lnTo>
                  <a:lnTo>
                    <a:pt x="90564" y="262085"/>
                  </a:lnTo>
                  <a:lnTo>
                    <a:pt x="94047" y="243675"/>
                  </a:lnTo>
                  <a:lnTo>
                    <a:pt x="97530" y="225497"/>
                  </a:lnTo>
                  <a:lnTo>
                    <a:pt x="101014" y="207547"/>
                  </a:lnTo>
                  <a:lnTo>
                    <a:pt x="104497" y="189819"/>
                  </a:lnTo>
                  <a:lnTo>
                    <a:pt x="107980" y="172311"/>
                  </a:lnTo>
                  <a:lnTo>
                    <a:pt x="111463" y="155018"/>
                  </a:lnTo>
                  <a:lnTo>
                    <a:pt x="114947" y="137936"/>
                  </a:lnTo>
                  <a:lnTo>
                    <a:pt x="118430" y="121061"/>
                  </a:lnTo>
                  <a:lnTo>
                    <a:pt x="121913" y="104390"/>
                  </a:lnTo>
                  <a:lnTo>
                    <a:pt x="125396" y="87918"/>
                  </a:lnTo>
                  <a:lnTo>
                    <a:pt x="128880" y="71643"/>
                  </a:lnTo>
                  <a:lnTo>
                    <a:pt x="132363" y="96678"/>
                  </a:lnTo>
                  <a:lnTo>
                    <a:pt x="135846" y="81385"/>
                  </a:lnTo>
                  <a:lnTo>
                    <a:pt x="139329" y="66261"/>
                  </a:lnTo>
                  <a:lnTo>
                    <a:pt x="142813" y="51304"/>
                  </a:lnTo>
                  <a:lnTo>
                    <a:pt x="146296" y="36511"/>
                  </a:lnTo>
                  <a:lnTo>
                    <a:pt x="149779" y="42218"/>
                  </a:lnTo>
                  <a:lnTo>
                    <a:pt x="153262" y="27996"/>
                  </a:lnTo>
                  <a:lnTo>
                    <a:pt x="156746" y="13924"/>
                  </a:lnTo>
                  <a:lnTo>
                    <a:pt x="160229" y="0"/>
                  </a:lnTo>
                  <a:lnTo>
                    <a:pt x="163712" y="110508"/>
                  </a:lnTo>
                  <a:lnTo>
                    <a:pt x="167195" y="98298"/>
                  </a:lnTo>
                  <a:lnTo>
                    <a:pt x="170679" y="86196"/>
                  </a:lnTo>
                  <a:lnTo>
                    <a:pt x="174162" y="74200"/>
                  </a:lnTo>
                  <a:lnTo>
                    <a:pt x="177645" y="62309"/>
                  </a:lnTo>
                  <a:lnTo>
                    <a:pt x="181128" y="50521"/>
                  </a:lnTo>
                  <a:lnTo>
                    <a:pt x="184612" y="38836"/>
                  </a:lnTo>
                  <a:lnTo>
                    <a:pt x="188095" y="27252"/>
                  </a:lnTo>
                  <a:lnTo>
                    <a:pt x="191578" y="15767"/>
                  </a:lnTo>
                  <a:lnTo>
                    <a:pt x="195061" y="4381"/>
                  </a:lnTo>
                  <a:lnTo>
                    <a:pt x="198545" y="259051"/>
                  </a:lnTo>
                  <a:lnTo>
                    <a:pt x="202028" y="250589"/>
                  </a:lnTo>
                  <a:lnTo>
                    <a:pt x="205511" y="242177"/>
                  </a:lnTo>
                  <a:lnTo>
                    <a:pt x="208994" y="233813"/>
                  </a:lnTo>
                  <a:lnTo>
                    <a:pt x="212478" y="345560"/>
                  </a:lnTo>
                  <a:lnTo>
                    <a:pt x="215961" y="338627"/>
                  </a:lnTo>
                  <a:lnTo>
                    <a:pt x="219444" y="331726"/>
                  </a:lnTo>
                  <a:lnTo>
                    <a:pt x="222927" y="324857"/>
                  </a:lnTo>
                  <a:lnTo>
                    <a:pt x="226411" y="318019"/>
                  </a:lnTo>
                  <a:lnTo>
                    <a:pt x="229894" y="348148"/>
                  </a:lnTo>
                  <a:lnTo>
                    <a:pt x="233377" y="341767"/>
                  </a:lnTo>
                  <a:lnTo>
                    <a:pt x="236860" y="335413"/>
                  </a:lnTo>
                  <a:lnTo>
                    <a:pt x="240344" y="329086"/>
                  </a:lnTo>
                  <a:lnTo>
                    <a:pt x="243827" y="322786"/>
                  </a:lnTo>
                  <a:lnTo>
                    <a:pt x="247310" y="384029"/>
                  </a:lnTo>
                  <a:lnTo>
                    <a:pt x="250793" y="378463"/>
                  </a:lnTo>
                  <a:lnTo>
                    <a:pt x="254277" y="372917"/>
                  </a:lnTo>
                  <a:lnTo>
                    <a:pt x="257760" y="367392"/>
                  </a:lnTo>
                  <a:lnTo>
                    <a:pt x="261243" y="373823"/>
                  </a:lnTo>
                  <a:lnTo>
                    <a:pt x="264726" y="368453"/>
                  </a:lnTo>
                  <a:lnTo>
                    <a:pt x="268210" y="363103"/>
                  </a:lnTo>
                  <a:lnTo>
                    <a:pt x="271693" y="357771"/>
                  </a:lnTo>
                  <a:lnTo>
                    <a:pt x="275176" y="352459"/>
                  </a:lnTo>
                  <a:lnTo>
                    <a:pt x="278659" y="351197"/>
                  </a:lnTo>
                  <a:lnTo>
                    <a:pt x="282143" y="345957"/>
                  </a:lnTo>
                  <a:lnTo>
                    <a:pt x="285626" y="340737"/>
                  </a:lnTo>
                  <a:lnTo>
                    <a:pt x="289109" y="335534"/>
                  </a:lnTo>
                  <a:lnTo>
                    <a:pt x="292592" y="330350"/>
                  </a:lnTo>
                  <a:lnTo>
                    <a:pt x="296075" y="360201"/>
                  </a:lnTo>
                  <a:lnTo>
                    <a:pt x="299559" y="355346"/>
                  </a:lnTo>
                  <a:lnTo>
                    <a:pt x="303042" y="350506"/>
                  </a:lnTo>
                  <a:lnTo>
                    <a:pt x="306525" y="345682"/>
                  </a:lnTo>
                  <a:lnTo>
                    <a:pt x="310008" y="369156"/>
                  </a:lnTo>
                  <a:lnTo>
                    <a:pt x="313492" y="364592"/>
                  </a:lnTo>
                  <a:lnTo>
                    <a:pt x="316975" y="360041"/>
                  </a:lnTo>
                  <a:lnTo>
                    <a:pt x="320458" y="355505"/>
                  </a:lnTo>
                  <a:lnTo>
                    <a:pt x="323941" y="350981"/>
                  </a:lnTo>
                  <a:lnTo>
                    <a:pt x="327425" y="425188"/>
                  </a:lnTo>
                  <a:lnTo>
                    <a:pt x="330908" y="421309"/>
                  </a:lnTo>
                  <a:lnTo>
                    <a:pt x="334391" y="417441"/>
                  </a:lnTo>
                  <a:lnTo>
                    <a:pt x="337874" y="413582"/>
                  </a:lnTo>
                  <a:lnTo>
                    <a:pt x="341358" y="409732"/>
                  </a:lnTo>
                  <a:lnTo>
                    <a:pt x="344841" y="420660"/>
                  </a:lnTo>
                  <a:lnTo>
                    <a:pt x="348324" y="416942"/>
                  </a:lnTo>
                  <a:lnTo>
                    <a:pt x="351807" y="413234"/>
                  </a:lnTo>
                  <a:lnTo>
                    <a:pt x="355291" y="409534"/>
                  </a:lnTo>
                  <a:lnTo>
                    <a:pt x="358774" y="405843"/>
                  </a:lnTo>
                  <a:lnTo>
                    <a:pt x="362257" y="402162"/>
                  </a:lnTo>
                  <a:lnTo>
                    <a:pt x="365740" y="398489"/>
                  </a:lnTo>
                  <a:lnTo>
                    <a:pt x="369224" y="394825"/>
                  </a:lnTo>
                  <a:lnTo>
                    <a:pt x="372707" y="391169"/>
                  </a:lnTo>
                  <a:lnTo>
                    <a:pt x="376190" y="390047"/>
                  </a:lnTo>
                  <a:lnTo>
                    <a:pt x="379673" y="386426"/>
                  </a:lnTo>
                  <a:lnTo>
                    <a:pt x="383157" y="382814"/>
                  </a:lnTo>
                  <a:lnTo>
                    <a:pt x="386640" y="379211"/>
                  </a:lnTo>
                  <a:lnTo>
                    <a:pt x="390123" y="375617"/>
                  </a:lnTo>
                  <a:lnTo>
                    <a:pt x="393606" y="374611"/>
                  </a:lnTo>
                  <a:lnTo>
                    <a:pt x="397090" y="371050"/>
                  </a:lnTo>
                  <a:lnTo>
                    <a:pt x="400573" y="367497"/>
                  </a:lnTo>
                  <a:lnTo>
                    <a:pt x="404056" y="363953"/>
                  </a:lnTo>
                  <a:lnTo>
                    <a:pt x="407539" y="375705"/>
                  </a:lnTo>
                  <a:lnTo>
                    <a:pt x="411023" y="372272"/>
                  </a:lnTo>
                  <a:lnTo>
                    <a:pt x="414506" y="368848"/>
                  </a:lnTo>
                  <a:lnTo>
                    <a:pt x="417989" y="365431"/>
                  </a:lnTo>
                  <a:lnTo>
                    <a:pt x="421472" y="362022"/>
                  </a:lnTo>
                  <a:lnTo>
                    <a:pt x="424956" y="358620"/>
                  </a:lnTo>
                  <a:lnTo>
                    <a:pt x="428439" y="355227"/>
                  </a:lnTo>
                  <a:lnTo>
                    <a:pt x="431922" y="351841"/>
                  </a:lnTo>
                  <a:lnTo>
                    <a:pt x="435405" y="348462"/>
                  </a:lnTo>
                  <a:lnTo>
                    <a:pt x="438889" y="345091"/>
                  </a:lnTo>
                  <a:lnTo>
                    <a:pt x="442372" y="349459"/>
                  </a:lnTo>
                  <a:lnTo>
                    <a:pt x="445855" y="346147"/>
                  </a:lnTo>
                  <a:lnTo>
                    <a:pt x="449338" y="342842"/>
                  </a:lnTo>
                  <a:lnTo>
                    <a:pt x="452822" y="339544"/>
                  </a:lnTo>
                  <a:lnTo>
                    <a:pt x="456305" y="336342"/>
                  </a:lnTo>
                  <a:lnTo>
                    <a:pt x="459788" y="333617"/>
                  </a:lnTo>
                  <a:lnTo>
                    <a:pt x="463271" y="330903"/>
                  </a:lnTo>
                  <a:lnTo>
                    <a:pt x="466755" y="328202"/>
                  </a:lnTo>
                  <a:lnTo>
                    <a:pt x="470238" y="325512"/>
                  </a:lnTo>
                  <a:lnTo>
                    <a:pt x="473721" y="322835"/>
                  </a:lnTo>
                  <a:lnTo>
                    <a:pt x="477204" y="320168"/>
                  </a:lnTo>
                  <a:lnTo>
                    <a:pt x="480688" y="317514"/>
                  </a:lnTo>
                  <a:lnTo>
                    <a:pt x="484171" y="314871"/>
                  </a:lnTo>
                  <a:lnTo>
                    <a:pt x="487654" y="312239"/>
                  </a:lnTo>
                  <a:lnTo>
                    <a:pt x="491137" y="309618"/>
                  </a:lnTo>
                  <a:lnTo>
                    <a:pt x="494621" y="307009"/>
                  </a:lnTo>
                  <a:lnTo>
                    <a:pt x="498104" y="304412"/>
                  </a:lnTo>
                  <a:lnTo>
                    <a:pt x="501587" y="301825"/>
                  </a:lnTo>
                  <a:lnTo>
                    <a:pt x="505070" y="317438"/>
                  </a:lnTo>
                  <a:lnTo>
                    <a:pt x="508554" y="314380"/>
                  </a:lnTo>
                  <a:lnTo>
                    <a:pt x="512037" y="311329"/>
                  </a:lnTo>
                  <a:lnTo>
                    <a:pt x="515520" y="308284"/>
                  </a:lnTo>
                  <a:lnTo>
                    <a:pt x="519003" y="305245"/>
                  </a:lnTo>
                  <a:lnTo>
                    <a:pt x="522487" y="314819"/>
                  </a:lnTo>
                  <a:lnTo>
                    <a:pt x="525970" y="311851"/>
                  </a:lnTo>
                  <a:lnTo>
                    <a:pt x="529453" y="308889"/>
                  </a:lnTo>
                  <a:lnTo>
                    <a:pt x="532936" y="305933"/>
                  </a:lnTo>
                  <a:lnTo>
                    <a:pt x="536420" y="302982"/>
                  </a:lnTo>
                  <a:lnTo>
                    <a:pt x="539903" y="317112"/>
                  </a:lnTo>
                  <a:lnTo>
                    <a:pt x="543386" y="314250"/>
                  </a:lnTo>
                  <a:lnTo>
                    <a:pt x="546869" y="311394"/>
                  </a:lnTo>
                  <a:lnTo>
                    <a:pt x="550353" y="308543"/>
                  </a:lnTo>
                  <a:lnTo>
                    <a:pt x="553836" y="330896"/>
                  </a:lnTo>
                  <a:lnTo>
                    <a:pt x="557319" y="328167"/>
                  </a:lnTo>
                  <a:lnTo>
                    <a:pt x="560802" y="325442"/>
                  </a:lnTo>
                  <a:lnTo>
                    <a:pt x="564286" y="322723"/>
                  </a:lnTo>
                  <a:lnTo>
                    <a:pt x="567769" y="320009"/>
                  </a:lnTo>
                  <a:lnTo>
                    <a:pt x="571252" y="319521"/>
                  </a:lnTo>
                  <a:lnTo>
                    <a:pt x="574735" y="316826"/>
                  </a:lnTo>
                  <a:lnTo>
                    <a:pt x="578218" y="314136"/>
                  </a:lnTo>
                  <a:lnTo>
                    <a:pt x="581702" y="311451"/>
                  </a:lnTo>
                  <a:lnTo>
                    <a:pt x="585185" y="308771"/>
                  </a:lnTo>
                  <a:lnTo>
                    <a:pt x="588668" y="341914"/>
                  </a:lnTo>
                  <a:lnTo>
                    <a:pt x="592151" y="339392"/>
                  </a:lnTo>
                  <a:lnTo>
                    <a:pt x="595635" y="336875"/>
                  </a:lnTo>
                  <a:lnTo>
                    <a:pt x="599118" y="334362"/>
                  </a:lnTo>
                  <a:lnTo>
                    <a:pt x="602601" y="335819"/>
                  </a:lnTo>
                  <a:lnTo>
                    <a:pt x="606084" y="333330"/>
                  </a:lnTo>
                  <a:lnTo>
                    <a:pt x="609568" y="330846"/>
                  </a:lnTo>
                  <a:lnTo>
                    <a:pt x="613051" y="328366"/>
                  </a:lnTo>
                  <a:lnTo>
                    <a:pt x="616534" y="325890"/>
                  </a:lnTo>
                  <a:lnTo>
                    <a:pt x="620017" y="342741"/>
                  </a:lnTo>
                  <a:lnTo>
                    <a:pt x="623501" y="340350"/>
                  </a:lnTo>
                  <a:lnTo>
                    <a:pt x="626984" y="337963"/>
                  </a:lnTo>
                  <a:lnTo>
                    <a:pt x="630467" y="335580"/>
                  </a:lnTo>
                  <a:lnTo>
                    <a:pt x="633950" y="333200"/>
                  </a:lnTo>
                  <a:lnTo>
                    <a:pt x="637434" y="338301"/>
                  </a:lnTo>
                  <a:lnTo>
                    <a:pt x="640917" y="335958"/>
                  </a:lnTo>
                  <a:lnTo>
                    <a:pt x="644400" y="333618"/>
                  </a:lnTo>
                  <a:lnTo>
                    <a:pt x="647883" y="331283"/>
                  </a:lnTo>
                  <a:lnTo>
                    <a:pt x="651367" y="328951"/>
                  </a:lnTo>
                  <a:lnTo>
                    <a:pt x="654850" y="326623"/>
                  </a:lnTo>
                  <a:lnTo>
                    <a:pt x="658333" y="324298"/>
                  </a:lnTo>
                  <a:lnTo>
                    <a:pt x="661816" y="321977"/>
                  </a:lnTo>
                  <a:lnTo>
                    <a:pt x="665300" y="319660"/>
                  </a:lnTo>
                  <a:lnTo>
                    <a:pt x="668783" y="337494"/>
                  </a:lnTo>
                  <a:lnTo>
                    <a:pt x="672266" y="335257"/>
                  </a:lnTo>
                  <a:lnTo>
                    <a:pt x="675749" y="333025"/>
                  </a:lnTo>
                  <a:lnTo>
                    <a:pt x="679233" y="330795"/>
                  </a:lnTo>
                  <a:lnTo>
                    <a:pt x="682716" y="328569"/>
                  </a:lnTo>
                  <a:lnTo>
                    <a:pt x="686199" y="345342"/>
                  </a:lnTo>
                  <a:lnTo>
                    <a:pt x="689682" y="343191"/>
                  </a:lnTo>
                  <a:lnTo>
                    <a:pt x="693166" y="341043"/>
                  </a:lnTo>
                  <a:lnTo>
                    <a:pt x="696649" y="338898"/>
                  </a:lnTo>
                  <a:lnTo>
                    <a:pt x="700132" y="336757"/>
                  </a:lnTo>
                  <a:lnTo>
                    <a:pt x="703615" y="334618"/>
                  </a:lnTo>
                  <a:lnTo>
                    <a:pt x="707099" y="332482"/>
                  </a:lnTo>
                  <a:lnTo>
                    <a:pt x="710582" y="330350"/>
                  </a:lnTo>
                  <a:lnTo>
                    <a:pt x="714065" y="328220"/>
                  </a:lnTo>
                  <a:lnTo>
                    <a:pt x="717548" y="326094"/>
                  </a:lnTo>
                  <a:lnTo>
                    <a:pt x="721032" y="323970"/>
                  </a:lnTo>
                  <a:lnTo>
                    <a:pt x="724515" y="321850"/>
                  </a:lnTo>
                  <a:lnTo>
                    <a:pt x="727998" y="319732"/>
                  </a:lnTo>
                  <a:lnTo>
                    <a:pt x="731481" y="317618"/>
                  </a:lnTo>
                  <a:lnTo>
                    <a:pt x="734965" y="322398"/>
                  </a:lnTo>
                  <a:lnTo>
                    <a:pt x="738448" y="320313"/>
                  </a:lnTo>
                  <a:lnTo>
                    <a:pt x="741931" y="318230"/>
                  </a:lnTo>
                  <a:lnTo>
                    <a:pt x="745414" y="316150"/>
                  </a:lnTo>
                  <a:lnTo>
                    <a:pt x="748898" y="314074"/>
                  </a:lnTo>
                  <a:lnTo>
                    <a:pt x="752381" y="312000"/>
                  </a:lnTo>
                  <a:lnTo>
                    <a:pt x="755864" y="309929"/>
                  </a:lnTo>
                  <a:lnTo>
                    <a:pt x="759347" y="307861"/>
                  </a:lnTo>
                  <a:lnTo>
                    <a:pt x="762831" y="305796"/>
                  </a:lnTo>
                  <a:lnTo>
                    <a:pt x="766314" y="314035"/>
                  </a:lnTo>
                  <a:lnTo>
                    <a:pt x="769797" y="312008"/>
                  </a:lnTo>
                  <a:lnTo>
                    <a:pt x="773280" y="309984"/>
                  </a:lnTo>
                  <a:lnTo>
                    <a:pt x="776764" y="307962"/>
                  </a:lnTo>
                  <a:lnTo>
                    <a:pt x="780247" y="305944"/>
                  </a:lnTo>
                  <a:lnTo>
                    <a:pt x="783730" y="315639"/>
                  </a:lnTo>
                  <a:lnTo>
                    <a:pt x="787213" y="313662"/>
                  </a:lnTo>
                  <a:lnTo>
                    <a:pt x="790697" y="311688"/>
                  </a:lnTo>
                  <a:lnTo>
                    <a:pt x="794180" y="309716"/>
                  </a:lnTo>
                  <a:lnTo>
                    <a:pt x="797663" y="319096"/>
                  </a:lnTo>
                  <a:lnTo>
                    <a:pt x="801146" y="317164"/>
                  </a:lnTo>
                  <a:lnTo>
                    <a:pt x="804630" y="315235"/>
                  </a:lnTo>
                  <a:lnTo>
                    <a:pt x="808113" y="313308"/>
                  </a:lnTo>
                  <a:lnTo>
                    <a:pt x="811596" y="311384"/>
                  </a:lnTo>
                  <a:lnTo>
                    <a:pt x="815079" y="315947"/>
                  </a:lnTo>
                  <a:lnTo>
                    <a:pt x="818563" y="314384"/>
                  </a:lnTo>
                  <a:lnTo>
                    <a:pt x="822046" y="312825"/>
                  </a:lnTo>
                  <a:lnTo>
                    <a:pt x="825529" y="311270"/>
                  </a:lnTo>
                  <a:lnTo>
                    <a:pt x="829012" y="309719"/>
                  </a:lnTo>
                  <a:lnTo>
                    <a:pt x="832496" y="320334"/>
                  </a:lnTo>
                  <a:lnTo>
                    <a:pt x="835979" y="318487"/>
                  </a:lnTo>
                  <a:lnTo>
                    <a:pt x="839462" y="316642"/>
                  </a:lnTo>
                  <a:lnTo>
                    <a:pt x="842945" y="314799"/>
                  </a:lnTo>
                  <a:lnTo>
                    <a:pt x="846429" y="312958"/>
                  </a:lnTo>
                  <a:lnTo>
                    <a:pt x="849912" y="311120"/>
                  </a:lnTo>
                  <a:lnTo>
                    <a:pt x="853395" y="309284"/>
                  </a:lnTo>
                  <a:lnTo>
                    <a:pt x="856878" y="307451"/>
                  </a:lnTo>
                  <a:lnTo>
                    <a:pt x="860361" y="305619"/>
                  </a:lnTo>
                  <a:lnTo>
                    <a:pt x="863845" y="318878"/>
                  </a:lnTo>
                  <a:lnTo>
                    <a:pt x="867328" y="317093"/>
                  </a:lnTo>
                  <a:lnTo>
                    <a:pt x="870811" y="315311"/>
                  </a:lnTo>
                  <a:lnTo>
                    <a:pt x="874294" y="313531"/>
                  </a:lnTo>
                  <a:lnTo>
                    <a:pt x="877778" y="311753"/>
                  </a:lnTo>
                  <a:lnTo>
                    <a:pt x="881261" y="309977"/>
                  </a:lnTo>
                  <a:lnTo>
                    <a:pt x="884744" y="308203"/>
                  </a:lnTo>
                  <a:lnTo>
                    <a:pt x="888227" y="306432"/>
                  </a:lnTo>
                  <a:lnTo>
                    <a:pt x="891711" y="304662"/>
                  </a:lnTo>
                  <a:lnTo>
                    <a:pt x="895194" y="302895"/>
                  </a:lnTo>
                  <a:lnTo>
                    <a:pt x="898677" y="317213"/>
                  </a:lnTo>
                  <a:lnTo>
                    <a:pt x="902160" y="315493"/>
                  </a:lnTo>
                  <a:lnTo>
                    <a:pt x="905644" y="313775"/>
                  </a:lnTo>
                  <a:lnTo>
                    <a:pt x="909127" y="312060"/>
                  </a:lnTo>
                  <a:lnTo>
                    <a:pt x="912610" y="310346"/>
                  </a:lnTo>
                  <a:lnTo>
                    <a:pt x="916093" y="308634"/>
                  </a:lnTo>
                  <a:lnTo>
                    <a:pt x="919577" y="306924"/>
                  </a:lnTo>
                  <a:lnTo>
                    <a:pt x="923060" y="305216"/>
                  </a:lnTo>
                  <a:lnTo>
                    <a:pt x="926543" y="303510"/>
                  </a:lnTo>
                  <a:lnTo>
                    <a:pt x="930026" y="303255"/>
                  </a:lnTo>
                  <a:lnTo>
                    <a:pt x="933510" y="301556"/>
                  </a:lnTo>
                  <a:lnTo>
                    <a:pt x="936993" y="299860"/>
                  </a:lnTo>
                  <a:lnTo>
                    <a:pt x="940476" y="298166"/>
                  </a:lnTo>
                  <a:lnTo>
                    <a:pt x="943959" y="296473"/>
                  </a:lnTo>
                  <a:lnTo>
                    <a:pt x="947443" y="330350"/>
                  </a:lnTo>
                  <a:lnTo>
                    <a:pt x="950926" y="328752"/>
                  </a:lnTo>
                  <a:lnTo>
                    <a:pt x="954409" y="327157"/>
                  </a:lnTo>
                  <a:lnTo>
                    <a:pt x="957892" y="325563"/>
                  </a:lnTo>
                  <a:lnTo>
                    <a:pt x="961376" y="336573"/>
                  </a:lnTo>
                  <a:lnTo>
                    <a:pt x="964859" y="335015"/>
                  </a:lnTo>
                  <a:lnTo>
                    <a:pt x="968342" y="333458"/>
                  </a:lnTo>
                  <a:lnTo>
                    <a:pt x="971825" y="331903"/>
                  </a:lnTo>
                  <a:lnTo>
                    <a:pt x="975309" y="330350"/>
                  </a:lnTo>
                  <a:lnTo>
                    <a:pt x="978792" y="342138"/>
                  </a:lnTo>
                  <a:lnTo>
                    <a:pt x="982275" y="340621"/>
                  </a:lnTo>
                  <a:lnTo>
                    <a:pt x="985758" y="339106"/>
                  </a:lnTo>
                  <a:lnTo>
                    <a:pt x="989242" y="337593"/>
                  </a:lnTo>
                  <a:lnTo>
                    <a:pt x="992725" y="336081"/>
                  </a:lnTo>
                  <a:lnTo>
                    <a:pt x="996208" y="335764"/>
                  </a:lnTo>
                  <a:lnTo>
                    <a:pt x="999691" y="334258"/>
                  </a:lnTo>
                  <a:lnTo>
                    <a:pt x="1003175" y="332753"/>
                  </a:lnTo>
                  <a:lnTo>
                    <a:pt x="1006658" y="331251"/>
                  </a:lnTo>
                  <a:lnTo>
                    <a:pt x="1010141" y="343778"/>
                  </a:lnTo>
                  <a:lnTo>
                    <a:pt x="1013624" y="342312"/>
                  </a:lnTo>
                  <a:lnTo>
                    <a:pt x="1017108" y="340848"/>
                  </a:lnTo>
                  <a:lnTo>
                    <a:pt x="1020591" y="339386"/>
                  </a:lnTo>
                  <a:lnTo>
                    <a:pt x="1024074" y="337925"/>
                  </a:lnTo>
                  <a:lnTo>
                    <a:pt x="1027557" y="339894"/>
                  </a:lnTo>
                  <a:lnTo>
                    <a:pt x="1031041" y="338444"/>
                  </a:lnTo>
                  <a:lnTo>
                    <a:pt x="1034524" y="336995"/>
                  </a:lnTo>
                  <a:lnTo>
                    <a:pt x="1038007" y="335548"/>
                  </a:lnTo>
                  <a:lnTo>
                    <a:pt x="1041490" y="334102"/>
                  </a:lnTo>
                  <a:lnTo>
                    <a:pt x="1044974" y="337212"/>
                  </a:lnTo>
                  <a:lnTo>
                    <a:pt x="1048457" y="335780"/>
                  </a:lnTo>
                  <a:lnTo>
                    <a:pt x="1051940" y="334349"/>
                  </a:lnTo>
                  <a:lnTo>
                    <a:pt x="1055423" y="332919"/>
                  </a:lnTo>
                  <a:lnTo>
                    <a:pt x="1058907" y="332628"/>
                  </a:lnTo>
                  <a:lnTo>
                    <a:pt x="1062390" y="331203"/>
                  </a:lnTo>
                  <a:lnTo>
                    <a:pt x="1065873" y="329781"/>
                  </a:lnTo>
                  <a:lnTo>
                    <a:pt x="1069356" y="328359"/>
                  </a:lnTo>
                  <a:lnTo>
                    <a:pt x="1072840" y="326939"/>
                  </a:lnTo>
                  <a:lnTo>
                    <a:pt x="1076323" y="330068"/>
                  </a:lnTo>
                  <a:lnTo>
                    <a:pt x="1079806" y="328661"/>
                  </a:lnTo>
                  <a:lnTo>
                    <a:pt x="1083289" y="327256"/>
                  </a:lnTo>
                  <a:lnTo>
                    <a:pt x="1086773" y="325851"/>
                  </a:lnTo>
                  <a:lnTo>
                    <a:pt x="1090256" y="324449"/>
                  </a:lnTo>
                  <a:lnTo>
                    <a:pt x="1093739" y="335286"/>
                  </a:lnTo>
                  <a:lnTo>
                    <a:pt x="1097222" y="333913"/>
                  </a:lnTo>
                  <a:lnTo>
                    <a:pt x="1100706" y="332541"/>
                  </a:lnTo>
                  <a:lnTo>
                    <a:pt x="1104189" y="331171"/>
                  </a:lnTo>
                  <a:lnTo>
                    <a:pt x="1107672" y="329802"/>
                  </a:lnTo>
                  <a:lnTo>
                    <a:pt x="1111155" y="328435"/>
                  </a:lnTo>
                  <a:lnTo>
                    <a:pt x="1114639" y="327068"/>
                  </a:lnTo>
                  <a:lnTo>
                    <a:pt x="1118122" y="325703"/>
                  </a:lnTo>
                  <a:lnTo>
                    <a:pt x="1121605" y="324339"/>
                  </a:lnTo>
                  <a:lnTo>
                    <a:pt x="1125088" y="329541"/>
                  </a:lnTo>
                  <a:lnTo>
                    <a:pt x="1128572" y="328194"/>
                  </a:lnTo>
                  <a:lnTo>
                    <a:pt x="1132055" y="326848"/>
                  </a:lnTo>
                  <a:lnTo>
                    <a:pt x="1135538" y="325503"/>
                  </a:lnTo>
                  <a:lnTo>
                    <a:pt x="1139021" y="324160"/>
                  </a:lnTo>
                  <a:lnTo>
                    <a:pt x="1142505" y="323907"/>
                  </a:lnTo>
                  <a:lnTo>
                    <a:pt x="1145988" y="322569"/>
                  </a:lnTo>
                  <a:lnTo>
                    <a:pt x="1149471" y="321231"/>
                  </a:lnTo>
                  <a:lnTo>
                    <a:pt x="1152954" y="319895"/>
                  </a:lnTo>
                  <a:lnTo>
                    <a:pt x="1156437" y="329300"/>
                  </a:lnTo>
                  <a:lnTo>
                    <a:pt x="1159921" y="327989"/>
                  </a:lnTo>
                  <a:lnTo>
                    <a:pt x="1163404" y="326679"/>
                  </a:lnTo>
                  <a:lnTo>
                    <a:pt x="1166887" y="325370"/>
                  </a:lnTo>
                  <a:lnTo>
                    <a:pt x="1170370" y="324062"/>
                  </a:lnTo>
                  <a:lnTo>
                    <a:pt x="1173854" y="328017"/>
                  </a:lnTo>
                  <a:lnTo>
                    <a:pt x="1177337" y="326723"/>
                  </a:lnTo>
                  <a:lnTo>
                    <a:pt x="1180820" y="325429"/>
                  </a:lnTo>
                  <a:lnTo>
                    <a:pt x="1184303" y="324137"/>
                  </a:lnTo>
                  <a:lnTo>
                    <a:pt x="1187787" y="322846"/>
                  </a:lnTo>
                  <a:lnTo>
                    <a:pt x="1191270" y="324694"/>
                  </a:lnTo>
                  <a:lnTo>
                    <a:pt x="1194753" y="323412"/>
                  </a:lnTo>
                  <a:lnTo>
                    <a:pt x="1198236" y="322131"/>
                  </a:lnTo>
                  <a:lnTo>
                    <a:pt x="1201720" y="320851"/>
                  </a:lnTo>
                  <a:lnTo>
                    <a:pt x="1205203" y="322698"/>
                  </a:lnTo>
                  <a:lnTo>
                    <a:pt x="1208686" y="321426"/>
                  </a:lnTo>
                  <a:lnTo>
                    <a:pt x="1212169" y="320156"/>
                  </a:lnTo>
                  <a:lnTo>
                    <a:pt x="1215653" y="318886"/>
                  </a:lnTo>
                  <a:lnTo>
                    <a:pt x="1219136" y="317618"/>
                  </a:lnTo>
                  <a:lnTo>
                    <a:pt x="1222619" y="317395"/>
                  </a:lnTo>
                  <a:lnTo>
                    <a:pt x="1226102" y="316131"/>
                  </a:lnTo>
                  <a:lnTo>
                    <a:pt x="1229586" y="314868"/>
                  </a:lnTo>
                  <a:lnTo>
                    <a:pt x="1233069" y="313606"/>
                  </a:lnTo>
                  <a:lnTo>
                    <a:pt x="1236552" y="312345"/>
                  </a:lnTo>
                  <a:lnTo>
                    <a:pt x="1240035" y="318350"/>
                  </a:lnTo>
                  <a:lnTo>
                    <a:pt x="1243519" y="317106"/>
                  </a:lnTo>
                  <a:lnTo>
                    <a:pt x="1247002" y="315862"/>
                  </a:lnTo>
                  <a:lnTo>
                    <a:pt x="1250485" y="314620"/>
                  </a:lnTo>
                  <a:lnTo>
                    <a:pt x="1253968" y="313379"/>
                  </a:lnTo>
                  <a:lnTo>
                    <a:pt x="1257452" y="312139"/>
                  </a:lnTo>
                  <a:lnTo>
                    <a:pt x="1260935" y="310900"/>
                  </a:lnTo>
                  <a:lnTo>
                    <a:pt x="1264418" y="309661"/>
                  </a:lnTo>
                  <a:lnTo>
                    <a:pt x="1267901" y="308424"/>
                  </a:lnTo>
                  <a:lnTo>
                    <a:pt x="1271385" y="314380"/>
                  </a:lnTo>
                  <a:lnTo>
                    <a:pt x="1274868" y="313159"/>
                  </a:lnTo>
                  <a:lnTo>
                    <a:pt x="1278351" y="311939"/>
                  </a:lnTo>
                  <a:lnTo>
                    <a:pt x="1281834" y="310719"/>
                  </a:lnTo>
                  <a:lnTo>
                    <a:pt x="1285318" y="309501"/>
                  </a:lnTo>
                  <a:lnTo>
                    <a:pt x="1288801" y="318323"/>
                  </a:lnTo>
                  <a:lnTo>
                    <a:pt x="1292284" y="317125"/>
                  </a:lnTo>
                  <a:lnTo>
                    <a:pt x="1295767" y="315929"/>
                  </a:lnTo>
                  <a:lnTo>
                    <a:pt x="1299251" y="314733"/>
                  </a:lnTo>
                  <a:lnTo>
                    <a:pt x="1302734" y="314529"/>
                  </a:lnTo>
                  <a:lnTo>
                    <a:pt x="1306217" y="313338"/>
                  </a:lnTo>
                  <a:lnTo>
                    <a:pt x="1309700" y="312147"/>
                  </a:lnTo>
                  <a:lnTo>
                    <a:pt x="1313184" y="310957"/>
                  </a:lnTo>
                  <a:lnTo>
                    <a:pt x="1316667" y="309768"/>
                  </a:lnTo>
                  <a:lnTo>
                    <a:pt x="1320150" y="312646"/>
                  </a:lnTo>
                  <a:lnTo>
                    <a:pt x="1323633" y="311677"/>
                  </a:lnTo>
                  <a:lnTo>
                    <a:pt x="1327117" y="310710"/>
                  </a:lnTo>
                  <a:lnTo>
                    <a:pt x="1330600" y="309744"/>
                  </a:lnTo>
                  <a:lnTo>
                    <a:pt x="1334083" y="308780"/>
                  </a:lnTo>
                  <a:lnTo>
                    <a:pt x="1337566" y="313508"/>
                  </a:lnTo>
                  <a:lnTo>
                    <a:pt x="1341050" y="312345"/>
                  </a:lnTo>
                  <a:lnTo>
                    <a:pt x="1344533" y="311184"/>
                  </a:lnTo>
                  <a:lnTo>
                    <a:pt x="1348016" y="310023"/>
                  </a:lnTo>
                  <a:lnTo>
                    <a:pt x="1351499" y="309835"/>
                  </a:lnTo>
                  <a:lnTo>
                    <a:pt x="1354983" y="308678"/>
                  </a:lnTo>
                  <a:lnTo>
                    <a:pt x="1358466" y="307522"/>
                  </a:lnTo>
                  <a:lnTo>
                    <a:pt x="1361949" y="306367"/>
                  </a:lnTo>
                  <a:lnTo>
                    <a:pt x="1365432" y="305212"/>
                  </a:lnTo>
                  <a:lnTo>
                    <a:pt x="1368916" y="309867"/>
                  </a:lnTo>
                  <a:lnTo>
                    <a:pt x="1372399" y="308725"/>
                  </a:lnTo>
                  <a:lnTo>
                    <a:pt x="1375882" y="307583"/>
                  </a:lnTo>
                  <a:lnTo>
                    <a:pt x="1379365" y="306443"/>
                  </a:lnTo>
                  <a:lnTo>
                    <a:pt x="1382849" y="305303"/>
                  </a:lnTo>
                  <a:lnTo>
                    <a:pt x="1386332" y="306090"/>
                  </a:lnTo>
                  <a:lnTo>
                    <a:pt x="1389815" y="304955"/>
                  </a:lnTo>
                  <a:lnTo>
                    <a:pt x="1393298" y="303821"/>
                  </a:lnTo>
                  <a:lnTo>
                    <a:pt x="1396782" y="302688"/>
                  </a:lnTo>
                  <a:lnTo>
                    <a:pt x="1400265" y="303481"/>
                  </a:lnTo>
                  <a:lnTo>
                    <a:pt x="1403748" y="302353"/>
                  </a:lnTo>
                  <a:lnTo>
                    <a:pt x="1407231" y="301226"/>
                  </a:lnTo>
                  <a:lnTo>
                    <a:pt x="1410715" y="300100"/>
                  </a:lnTo>
                  <a:lnTo>
                    <a:pt x="1414198" y="298975"/>
                  </a:lnTo>
                  <a:lnTo>
                    <a:pt x="1417681" y="305478"/>
                  </a:lnTo>
                  <a:lnTo>
                    <a:pt x="1421164" y="304368"/>
                  </a:lnTo>
                  <a:lnTo>
                    <a:pt x="1424648" y="303258"/>
                  </a:lnTo>
                  <a:lnTo>
                    <a:pt x="1428131" y="302149"/>
                  </a:lnTo>
                  <a:lnTo>
                    <a:pt x="1431614" y="301041"/>
                  </a:lnTo>
                  <a:lnTo>
                    <a:pt x="1435097" y="309251"/>
                  </a:lnTo>
                  <a:lnTo>
                    <a:pt x="1438580" y="308160"/>
                  </a:lnTo>
                  <a:lnTo>
                    <a:pt x="1442064" y="307070"/>
                  </a:lnTo>
                  <a:lnTo>
                    <a:pt x="1445547" y="305981"/>
                  </a:lnTo>
                  <a:lnTo>
                    <a:pt x="1449030" y="310366"/>
                  </a:lnTo>
                  <a:lnTo>
                    <a:pt x="1452513" y="309288"/>
                  </a:lnTo>
                  <a:lnTo>
                    <a:pt x="1455997" y="308210"/>
                  </a:lnTo>
                  <a:lnTo>
                    <a:pt x="1459480" y="307134"/>
                  </a:lnTo>
                  <a:lnTo>
                    <a:pt x="1462963" y="306058"/>
                  </a:lnTo>
                  <a:lnTo>
                    <a:pt x="1466446" y="310474"/>
                  </a:lnTo>
                  <a:lnTo>
                    <a:pt x="1469930" y="309599"/>
                  </a:lnTo>
                  <a:lnTo>
                    <a:pt x="1473413" y="308726"/>
                  </a:lnTo>
                  <a:lnTo>
                    <a:pt x="1476896" y="307855"/>
                  </a:lnTo>
                  <a:lnTo>
                    <a:pt x="1480379" y="306984"/>
                  </a:lnTo>
                  <a:lnTo>
                    <a:pt x="1483863" y="305968"/>
                  </a:lnTo>
                  <a:lnTo>
                    <a:pt x="1487346" y="304908"/>
                  </a:lnTo>
                  <a:lnTo>
                    <a:pt x="1490829" y="303848"/>
                  </a:lnTo>
                  <a:lnTo>
                    <a:pt x="1494312" y="302790"/>
                  </a:lnTo>
                  <a:lnTo>
                    <a:pt x="1497796" y="306205"/>
                  </a:lnTo>
                  <a:lnTo>
                    <a:pt x="1501279" y="305156"/>
                  </a:lnTo>
                  <a:lnTo>
                    <a:pt x="1504762" y="304106"/>
                  </a:lnTo>
                  <a:lnTo>
                    <a:pt x="1508245" y="303058"/>
                  </a:lnTo>
                  <a:lnTo>
                    <a:pt x="1511729" y="302010"/>
                  </a:lnTo>
                  <a:lnTo>
                    <a:pt x="1515212" y="302746"/>
                  </a:lnTo>
                  <a:lnTo>
                    <a:pt x="1518695" y="301703"/>
                  </a:lnTo>
                  <a:lnTo>
                    <a:pt x="1522178" y="300660"/>
                  </a:lnTo>
                  <a:lnTo>
                    <a:pt x="1525662" y="299618"/>
                  </a:lnTo>
                  <a:lnTo>
                    <a:pt x="1529145" y="298577"/>
                  </a:lnTo>
                  <a:lnTo>
                    <a:pt x="1532628" y="310645"/>
                  </a:lnTo>
                  <a:lnTo>
                    <a:pt x="1536111" y="309626"/>
                  </a:lnTo>
                  <a:lnTo>
                    <a:pt x="1539595" y="308608"/>
                  </a:lnTo>
                  <a:lnTo>
                    <a:pt x="1543078" y="307590"/>
                  </a:lnTo>
                  <a:lnTo>
                    <a:pt x="1546561" y="307430"/>
                  </a:lnTo>
                  <a:lnTo>
                    <a:pt x="1550044" y="306415"/>
                  </a:lnTo>
                  <a:lnTo>
                    <a:pt x="1553528" y="305401"/>
                  </a:lnTo>
                  <a:lnTo>
                    <a:pt x="1557011" y="304387"/>
                  </a:lnTo>
                  <a:lnTo>
                    <a:pt x="1560494" y="303374"/>
                  </a:lnTo>
                  <a:lnTo>
                    <a:pt x="1563977" y="306638"/>
                  </a:lnTo>
                  <a:lnTo>
                    <a:pt x="1567461" y="305633"/>
                  </a:lnTo>
                  <a:lnTo>
                    <a:pt x="1570944" y="304629"/>
                  </a:lnTo>
                  <a:lnTo>
                    <a:pt x="1574427" y="303625"/>
                  </a:lnTo>
                  <a:lnTo>
                    <a:pt x="1577910" y="302622"/>
                  </a:lnTo>
                  <a:lnTo>
                    <a:pt x="1581394" y="305861"/>
                  </a:lnTo>
                  <a:lnTo>
                    <a:pt x="1584877" y="304866"/>
                  </a:lnTo>
                  <a:lnTo>
                    <a:pt x="1588360" y="303872"/>
                  </a:lnTo>
                  <a:lnTo>
                    <a:pt x="1591843" y="302878"/>
                  </a:lnTo>
                  <a:lnTo>
                    <a:pt x="1595327" y="304423"/>
                  </a:lnTo>
                  <a:lnTo>
                    <a:pt x="1598810" y="303614"/>
                  </a:lnTo>
                  <a:lnTo>
                    <a:pt x="1602293" y="302807"/>
                  </a:lnTo>
                  <a:lnTo>
                    <a:pt x="1605776" y="302000"/>
                  </a:lnTo>
                  <a:lnTo>
                    <a:pt x="1609260" y="301194"/>
                  </a:lnTo>
                  <a:lnTo>
                    <a:pt x="1612743" y="300321"/>
                  </a:lnTo>
                  <a:lnTo>
                    <a:pt x="1616226" y="299337"/>
                  </a:lnTo>
                  <a:lnTo>
                    <a:pt x="1619709" y="298354"/>
                  </a:lnTo>
                  <a:lnTo>
                    <a:pt x="1623193" y="297371"/>
                  </a:lnTo>
                  <a:lnTo>
                    <a:pt x="1626676" y="296389"/>
                  </a:lnTo>
                  <a:lnTo>
                    <a:pt x="1630159" y="296255"/>
                  </a:lnTo>
                  <a:lnTo>
                    <a:pt x="1633642" y="295276"/>
                  </a:lnTo>
                  <a:lnTo>
                    <a:pt x="1637126" y="294297"/>
                  </a:lnTo>
                  <a:lnTo>
                    <a:pt x="1640609" y="293319"/>
                  </a:lnTo>
                  <a:lnTo>
                    <a:pt x="1644092" y="299065"/>
                  </a:lnTo>
                  <a:lnTo>
                    <a:pt x="1647575" y="298098"/>
                  </a:lnTo>
                  <a:lnTo>
                    <a:pt x="1651059" y="297132"/>
                  </a:lnTo>
                  <a:lnTo>
                    <a:pt x="1654542" y="296166"/>
                  </a:lnTo>
                  <a:lnTo>
                    <a:pt x="1658025" y="295201"/>
                  </a:lnTo>
                  <a:lnTo>
                    <a:pt x="1661508" y="296733"/>
                  </a:lnTo>
                  <a:lnTo>
                    <a:pt x="1664992" y="295773"/>
                  </a:lnTo>
                  <a:lnTo>
                    <a:pt x="1668475" y="294813"/>
                  </a:lnTo>
                  <a:lnTo>
                    <a:pt x="1671958" y="293854"/>
                  </a:lnTo>
                  <a:lnTo>
                    <a:pt x="1675441" y="292896"/>
                  </a:lnTo>
                  <a:lnTo>
                    <a:pt x="1678925" y="293602"/>
                  </a:lnTo>
                  <a:lnTo>
                    <a:pt x="1682408" y="292647"/>
                  </a:lnTo>
                  <a:lnTo>
                    <a:pt x="1685891" y="291693"/>
                  </a:lnTo>
                  <a:lnTo>
                    <a:pt x="1689374" y="290740"/>
                  </a:lnTo>
                  <a:lnTo>
                    <a:pt x="1692858" y="293103"/>
                  </a:lnTo>
                  <a:lnTo>
                    <a:pt x="1696341" y="292156"/>
                  </a:lnTo>
                  <a:lnTo>
                    <a:pt x="1699824" y="291209"/>
                  </a:lnTo>
                  <a:lnTo>
                    <a:pt x="1703307" y="290262"/>
                  </a:lnTo>
                  <a:lnTo>
                    <a:pt x="1706791" y="289317"/>
                  </a:lnTo>
                  <a:lnTo>
                    <a:pt x="1710274" y="290026"/>
                  </a:lnTo>
                  <a:lnTo>
                    <a:pt x="1713757" y="289084"/>
                  </a:lnTo>
                  <a:lnTo>
                    <a:pt x="1717240" y="288142"/>
                  </a:lnTo>
                  <a:lnTo>
                    <a:pt x="1720723" y="287201"/>
                  </a:lnTo>
                  <a:lnTo>
                    <a:pt x="1724207" y="286261"/>
                  </a:lnTo>
                  <a:lnTo>
                    <a:pt x="1727690" y="285321"/>
                  </a:lnTo>
                  <a:lnTo>
                    <a:pt x="1731173" y="284382"/>
                  </a:lnTo>
                  <a:lnTo>
                    <a:pt x="1734656" y="283443"/>
                  </a:lnTo>
                  <a:lnTo>
                    <a:pt x="1738140" y="282505"/>
                  </a:lnTo>
                  <a:lnTo>
                    <a:pt x="1741623" y="281568"/>
                  </a:lnTo>
                  <a:lnTo>
                    <a:pt x="1741623" y="282402"/>
                  </a:lnTo>
                  <a:lnTo>
                    <a:pt x="1741623" y="283233"/>
                  </a:lnTo>
                  <a:lnTo>
                    <a:pt x="1745106" y="282299"/>
                  </a:lnTo>
                  <a:lnTo>
                    <a:pt x="1748589" y="281365"/>
                  </a:lnTo>
                  <a:lnTo>
                    <a:pt x="1752073" y="280431"/>
                  </a:lnTo>
                  <a:lnTo>
                    <a:pt x="1755556" y="279498"/>
                  </a:lnTo>
                  <a:lnTo>
                    <a:pt x="1759039" y="283595"/>
                  </a:lnTo>
                  <a:lnTo>
                    <a:pt x="1762522" y="282846"/>
                  </a:lnTo>
                  <a:lnTo>
                    <a:pt x="1766006" y="282098"/>
                  </a:lnTo>
                  <a:lnTo>
                    <a:pt x="1769489" y="281350"/>
                  </a:lnTo>
                  <a:lnTo>
                    <a:pt x="1772972" y="280604"/>
                  </a:lnTo>
                  <a:lnTo>
                    <a:pt x="1776455" y="280567"/>
                  </a:lnTo>
                  <a:lnTo>
                    <a:pt x="1779939" y="279647"/>
                  </a:lnTo>
                  <a:lnTo>
                    <a:pt x="1783422" y="278728"/>
                  </a:lnTo>
                  <a:lnTo>
                    <a:pt x="1786905" y="277809"/>
                  </a:lnTo>
                  <a:lnTo>
                    <a:pt x="1790388" y="276891"/>
                  </a:lnTo>
                  <a:lnTo>
                    <a:pt x="1793872" y="280894"/>
                  </a:lnTo>
                  <a:lnTo>
                    <a:pt x="1797355" y="279983"/>
                  </a:lnTo>
                  <a:lnTo>
                    <a:pt x="1800838" y="279073"/>
                  </a:lnTo>
                  <a:lnTo>
                    <a:pt x="1804321" y="278164"/>
                  </a:lnTo>
                  <a:lnTo>
                    <a:pt x="1807805" y="290812"/>
                  </a:lnTo>
                  <a:lnTo>
                    <a:pt x="1811288" y="289922"/>
                  </a:lnTo>
                  <a:lnTo>
                    <a:pt x="1814771" y="289032"/>
                  </a:lnTo>
                  <a:lnTo>
                    <a:pt x="1818254" y="288142"/>
                  </a:lnTo>
                  <a:lnTo>
                    <a:pt x="1821738" y="287254"/>
                  </a:lnTo>
                  <a:lnTo>
                    <a:pt x="1825221" y="289481"/>
                  </a:lnTo>
                  <a:lnTo>
                    <a:pt x="1828704" y="288597"/>
                  </a:lnTo>
                  <a:lnTo>
                    <a:pt x="1832187" y="287714"/>
                  </a:lnTo>
                  <a:lnTo>
                    <a:pt x="1835671" y="286832"/>
                  </a:lnTo>
                  <a:lnTo>
                    <a:pt x="1839154" y="285950"/>
                  </a:lnTo>
                  <a:lnTo>
                    <a:pt x="1842637" y="288939"/>
                  </a:lnTo>
                  <a:lnTo>
                    <a:pt x="1846120" y="288063"/>
                  </a:lnTo>
                  <a:lnTo>
                    <a:pt x="1849604" y="287187"/>
                  </a:lnTo>
                  <a:lnTo>
                    <a:pt x="1853087" y="286312"/>
                  </a:lnTo>
                  <a:lnTo>
                    <a:pt x="1856570" y="289275"/>
                  </a:lnTo>
                  <a:lnTo>
                    <a:pt x="1860053" y="288406"/>
                  </a:lnTo>
                  <a:lnTo>
                    <a:pt x="1863537" y="287537"/>
                  </a:lnTo>
                  <a:lnTo>
                    <a:pt x="1867020" y="286669"/>
                  </a:lnTo>
                  <a:lnTo>
                    <a:pt x="1870503" y="285802"/>
                  </a:lnTo>
                  <a:lnTo>
                    <a:pt x="1873986" y="286464"/>
                  </a:lnTo>
                  <a:lnTo>
                    <a:pt x="1877470" y="285600"/>
                  </a:lnTo>
                  <a:lnTo>
                    <a:pt x="1880953" y="284736"/>
                  </a:lnTo>
                  <a:lnTo>
                    <a:pt x="1884436" y="283872"/>
                  </a:lnTo>
                  <a:lnTo>
                    <a:pt x="1887919" y="283009"/>
                  </a:lnTo>
                  <a:lnTo>
                    <a:pt x="1891403" y="299258"/>
                  </a:lnTo>
                  <a:lnTo>
                    <a:pt x="1894886" y="298417"/>
                  </a:lnTo>
                  <a:lnTo>
                    <a:pt x="1898369" y="297577"/>
                  </a:lnTo>
                  <a:lnTo>
                    <a:pt x="1901852" y="296738"/>
                  </a:lnTo>
                  <a:lnTo>
                    <a:pt x="1905336" y="303756"/>
                  </a:lnTo>
                  <a:lnTo>
                    <a:pt x="1908819" y="302928"/>
                  </a:lnTo>
                  <a:lnTo>
                    <a:pt x="1912302" y="302099"/>
                  </a:lnTo>
                  <a:lnTo>
                    <a:pt x="1915785" y="301272"/>
                  </a:lnTo>
                  <a:lnTo>
                    <a:pt x="1919269" y="300445"/>
                  </a:lnTo>
                  <a:lnTo>
                    <a:pt x="1922752" y="300325"/>
                  </a:lnTo>
                  <a:lnTo>
                    <a:pt x="1926235" y="299500"/>
                  </a:lnTo>
                  <a:lnTo>
                    <a:pt x="1929718" y="298675"/>
                  </a:lnTo>
                  <a:lnTo>
                    <a:pt x="1933202" y="297851"/>
                  </a:lnTo>
                  <a:lnTo>
                    <a:pt x="1936685" y="297027"/>
                  </a:lnTo>
                  <a:lnTo>
                    <a:pt x="1940168" y="296203"/>
                  </a:lnTo>
                  <a:lnTo>
                    <a:pt x="1943651" y="295380"/>
                  </a:lnTo>
                  <a:lnTo>
                    <a:pt x="1947135" y="294558"/>
                  </a:lnTo>
                  <a:lnTo>
                    <a:pt x="1950618" y="293736"/>
                  </a:lnTo>
                  <a:lnTo>
                    <a:pt x="1954101" y="296463"/>
                  </a:lnTo>
                  <a:lnTo>
                    <a:pt x="1957584" y="295646"/>
                  </a:lnTo>
                  <a:lnTo>
                    <a:pt x="1961068" y="294830"/>
                  </a:lnTo>
                  <a:lnTo>
                    <a:pt x="1964551" y="294014"/>
                  </a:lnTo>
                  <a:lnTo>
                    <a:pt x="1968034" y="293198"/>
                  </a:lnTo>
                  <a:lnTo>
                    <a:pt x="1971517" y="293092"/>
                  </a:lnTo>
                  <a:lnTo>
                    <a:pt x="1975001" y="292278"/>
                  </a:lnTo>
                  <a:lnTo>
                    <a:pt x="1978484" y="291465"/>
                  </a:lnTo>
                  <a:lnTo>
                    <a:pt x="1981967" y="290652"/>
                  </a:lnTo>
                  <a:lnTo>
                    <a:pt x="1985450" y="289840"/>
                  </a:lnTo>
                  <a:lnTo>
                    <a:pt x="1988934" y="290448"/>
                  </a:lnTo>
                  <a:lnTo>
                    <a:pt x="1992417" y="289638"/>
                  </a:lnTo>
                  <a:lnTo>
                    <a:pt x="1995900" y="288829"/>
                  </a:lnTo>
                  <a:lnTo>
                    <a:pt x="1999383" y="288020"/>
                  </a:lnTo>
                  <a:lnTo>
                    <a:pt x="2002867" y="290079"/>
                  </a:lnTo>
                  <a:lnTo>
                    <a:pt x="2006350" y="289425"/>
                  </a:lnTo>
                  <a:lnTo>
                    <a:pt x="2009833" y="288772"/>
                  </a:lnTo>
                  <a:lnTo>
                    <a:pt x="2013316" y="288120"/>
                  </a:lnTo>
                  <a:lnTo>
                    <a:pt x="2016799" y="287468"/>
                  </a:lnTo>
                  <a:lnTo>
                    <a:pt x="2020283" y="286732"/>
                  </a:lnTo>
                  <a:lnTo>
                    <a:pt x="2023766" y="285931"/>
                  </a:lnTo>
                  <a:lnTo>
                    <a:pt x="2027249" y="285130"/>
                  </a:lnTo>
                  <a:lnTo>
                    <a:pt x="2030732" y="284329"/>
                  </a:lnTo>
                  <a:lnTo>
                    <a:pt x="2034216" y="283529"/>
                  </a:lnTo>
                  <a:lnTo>
                    <a:pt x="2037699" y="282729"/>
                  </a:lnTo>
                  <a:lnTo>
                    <a:pt x="2041182" y="281929"/>
                  </a:lnTo>
                  <a:lnTo>
                    <a:pt x="2044665" y="281130"/>
                  </a:lnTo>
                  <a:lnTo>
                    <a:pt x="2048149" y="280332"/>
                  </a:lnTo>
                  <a:lnTo>
                    <a:pt x="2051632" y="280991"/>
                  </a:lnTo>
                  <a:lnTo>
                    <a:pt x="2055115" y="280347"/>
                  </a:lnTo>
                  <a:lnTo>
                    <a:pt x="2058598" y="279704"/>
                  </a:lnTo>
                  <a:lnTo>
                    <a:pt x="2062082" y="279062"/>
                  </a:lnTo>
                  <a:lnTo>
                    <a:pt x="2065565" y="278420"/>
                  </a:lnTo>
                  <a:lnTo>
                    <a:pt x="2069048" y="284736"/>
                  </a:lnTo>
                  <a:lnTo>
                    <a:pt x="2072531" y="283951"/>
                  </a:lnTo>
                  <a:lnTo>
                    <a:pt x="2076015" y="283166"/>
                  </a:lnTo>
                  <a:lnTo>
                    <a:pt x="2079498" y="282382"/>
                  </a:lnTo>
                  <a:lnTo>
                    <a:pt x="2082981" y="281598"/>
                  </a:lnTo>
                  <a:lnTo>
                    <a:pt x="2086464" y="287037"/>
                  </a:lnTo>
                  <a:lnTo>
                    <a:pt x="2089948" y="286261"/>
                  </a:lnTo>
                  <a:lnTo>
                    <a:pt x="2093431" y="285485"/>
                  </a:lnTo>
                  <a:lnTo>
                    <a:pt x="2096914" y="284710"/>
                  </a:lnTo>
                  <a:lnTo>
                    <a:pt x="2100397" y="283936"/>
                  </a:lnTo>
                  <a:lnTo>
                    <a:pt x="2103881" y="283162"/>
                  </a:lnTo>
                  <a:lnTo>
                    <a:pt x="2107364" y="282388"/>
                  </a:lnTo>
                  <a:lnTo>
                    <a:pt x="2110847" y="281614"/>
                  </a:lnTo>
                  <a:lnTo>
                    <a:pt x="2114330" y="280841"/>
                  </a:lnTo>
                  <a:lnTo>
                    <a:pt x="2117814" y="280146"/>
                  </a:lnTo>
                  <a:lnTo>
                    <a:pt x="2121297" y="279522"/>
                  </a:lnTo>
                  <a:lnTo>
                    <a:pt x="2124780" y="278899"/>
                  </a:lnTo>
                  <a:lnTo>
                    <a:pt x="2128263" y="278276"/>
                  </a:lnTo>
                  <a:lnTo>
                    <a:pt x="2131747" y="277653"/>
                  </a:lnTo>
                  <a:lnTo>
                    <a:pt x="2135230" y="276906"/>
                  </a:lnTo>
                  <a:lnTo>
                    <a:pt x="2138713" y="276136"/>
                  </a:lnTo>
                  <a:lnTo>
                    <a:pt x="2142196" y="275368"/>
                  </a:lnTo>
                  <a:lnTo>
                    <a:pt x="2145680" y="274599"/>
                  </a:lnTo>
                  <a:lnTo>
                    <a:pt x="2149163" y="280704"/>
                  </a:lnTo>
                  <a:lnTo>
                    <a:pt x="2152646" y="279944"/>
                  </a:lnTo>
                  <a:lnTo>
                    <a:pt x="2156129" y="279184"/>
                  </a:lnTo>
                  <a:lnTo>
                    <a:pt x="2159613" y="278425"/>
                  </a:lnTo>
                  <a:lnTo>
                    <a:pt x="2163096" y="277666"/>
                  </a:lnTo>
                  <a:lnTo>
                    <a:pt x="2166579" y="276981"/>
                  </a:lnTo>
                  <a:lnTo>
                    <a:pt x="2170062" y="276369"/>
                  </a:lnTo>
                  <a:lnTo>
                    <a:pt x="2173546" y="275757"/>
                  </a:lnTo>
                  <a:lnTo>
                    <a:pt x="2177029" y="275147"/>
                  </a:lnTo>
                  <a:lnTo>
                    <a:pt x="2180512" y="274537"/>
                  </a:lnTo>
                  <a:lnTo>
                    <a:pt x="2183995" y="296797"/>
                  </a:lnTo>
                  <a:lnTo>
                    <a:pt x="2187479" y="296066"/>
                  </a:lnTo>
                  <a:lnTo>
                    <a:pt x="2190962" y="295336"/>
                  </a:lnTo>
                  <a:lnTo>
                    <a:pt x="2194445" y="294606"/>
                  </a:lnTo>
                  <a:lnTo>
                    <a:pt x="2197928" y="300134"/>
                  </a:lnTo>
                  <a:lnTo>
                    <a:pt x="2201412" y="299412"/>
                  </a:lnTo>
                  <a:lnTo>
                    <a:pt x="2204895" y="298690"/>
                  </a:lnTo>
                  <a:lnTo>
                    <a:pt x="2208378" y="297968"/>
                  </a:lnTo>
                  <a:lnTo>
                    <a:pt x="2211861" y="297247"/>
                  </a:lnTo>
                  <a:lnTo>
                    <a:pt x="2215345" y="303282"/>
                  </a:lnTo>
                  <a:lnTo>
                    <a:pt x="2218828" y="302569"/>
                  </a:lnTo>
                  <a:lnTo>
                    <a:pt x="2222311" y="301856"/>
                  </a:lnTo>
                  <a:lnTo>
                    <a:pt x="2225794" y="301144"/>
                  </a:lnTo>
                  <a:lnTo>
                    <a:pt x="2229278" y="300431"/>
                  </a:lnTo>
                  <a:lnTo>
                    <a:pt x="2232761" y="302752"/>
                  </a:lnTo>
                  <a:lnTo>
                    <a:pt x="2236244" y="302043"/>
                  </a:lnTo>
                  <a:lnTo>
                    <a:pt x="2239727" y="301336"/>
                  </a:lnTo>
                  <a:lnTo>
                    <a:pt x="2243211" y="300628"/>
                  </a:lnTo>
                  <a:lnTo>
                    <a:pt x="2246694" y="299921"/>
                  </a:lnTo>
                  <a:lnTo>
                    <a:pt x="2250177" y="299214"/>
                  </a:lnTo>
                  <a:lnTo>
                    <a:pt x="2253660" y="298508"/>
                  </a:lnTo>
                  <a:lnTo>
                    <a:pt x="2257144" y="297802"/>
                  </a:lnTo>
                  <a:lnTo>
                    <a:pt x="2260627" y="297096"/>
                  </a:lnTo>
                  <a:lnTo>
                    <a:pt x="2264110" y="296998"/>
                  </a:lnTo>
                  <a:lnTo>
                    <a:pt x="2267593" y="296294"/>
                  </a:lnTo>
                  <a:lnTo>
                    <a:pt x="2271077" y="295590"/>
                  </a:lnTo>
                  <a:lnTo>
                    <a:pt x="2274560" y="294886"/>
                  </a:lnTo>
                  <a:lnTo>
                    <a:pt x="2278043" y="294183"/>
                  </a:lnTo>
                  <a:lnTo>
                    <a:pt x="2281526" y="300115"/>
                  </a:lnTo>
                  <a:lnTo>
                    <a:pt x="2285010" y="299419"/>
                  </a:lnTo>
                  <a:lnTo>
                    <a:pt x="2288493" y="298724"/>
                  </a:lnTo>
                  <a:lnTo>
                    <a:pt x="2291976" y="298029"/>
                  </a:lnTo>
                  <a:lnTo>
                    <a:pt x="2295459" y="300309"/>
                  </a:lnTo>
                  <a:lnTo>
                    <a:pt x="2298942" y="299618"/>
                  </a:lnTo>
                  <a:lnTo>
                    <a:pt x="2302426" y="298927"/>
                  </a:lnTo>
                  <a:lnTo>
                    <a:pt x="2305909" y="298236"/>
                  </a:lnTo>
                  <a:lnTo>
                    <a:pt x="2309392" y="297546"/>
                  </a:lnTo>
                  <a:lnTo>
                    <a:pt x="2312875" y="298635"/>
                  </a:lnTo>
                  <a:lnTo>
                    <a:pt x="2316359" y="297947"/>
                  </a:lnTo>
                  <a:lnTo>
                    <a:pt x="2319842" y="297259"/>
                  </a:lnTo>
                  <a:lnTo>
                    <a:pt x="2323325" y="296572"/>
                  </a:lnTo>
                  <a:lnTo>
                    <a:pt x="2326808" y="295885"/>
                  </a:lnTo>
                  <a:lnTo>
                    <a:pt x="2330292" y="301656"/>
                  </a:lnTo>
                  <a:lnTo>
                    <a:pt x="2333775" y="300976"/>
                  </a:lnTo>
                  <a:lnTo>
                    <a:pt x="2337258" y="300297"/>
                  </a:lnTo>
                  <a:lnTo>
                    <a:pt x="2340741" y="299618"/>
                  </a:lnTo>
                  <a:lnTo>
                    <a:pt x="2344225" y="301836"/>
                  </a:lnTo>
                  <a:lnTo>
                    <a:pt x="2347708" y="301161"/>
                  </a:lnTo>
                  <a:lnTo>
                    <a:pt x="2351191" y="300486"/>
                  </a:lnTo>
                  <a:lnTo>
                    <a:pt x="2354674" y="299811"/>
                  </a:lnTo>
                  <a:lnTo>
                    <a:pt x="2358158" y="299136"/>
                  </a:lnTo>
                  <a:lnTo>
                    <a:pt x="2361641" y="299041"/>
                  </a:lnTo>
                  <a:lnTo>
                    <a:pt x="2365124" y="298367"/>
                  </a:lnTo>
                  <a:lnTo>
                    <a:pt x="2368607" y="297694"/>
                  </a:lnTo>
                  <a:lnTo>
                    <a:pt x="2372091" y="297022"/>
                  </a:lnTo>
                  <a:lnTo>
                    <a:pt x="2375574" y="296349"/>
                  </a:lnTo>
                  <a:lnTo>
                    <a:pt x="2379057" y="302560"/>
                  </a:lnTo>
                  <a:lnTo>
                    <a:pt x="2382540" y="301895"/>
                  </a:lnTo>
                  <a:lnTo>
                    <a:pt x="2386024" y="301231"/>
                  </a:lnTo>
                  <a:lnTo>
                    <a:pt x="2389507" y="300566"/>
                  </a:lnTo>
                  <a:lnTo>
                    <a:pt x="2392990" y="300470"/>
                  </a:lnTo>
                  <a:lnTo>
                    <a:pt x="2396473" y="299807"/>
                  </a:lnTo>
                  <a:lnTo>
                    <a:pt x="2399957" y="299145"/>
                  </a:lnTo>
                  <a:lnTo>
                    <a:pt x="2403440" y="298482"/>
                  </a:lnTo>
                  <a:lnTo>
                    <a:pt x="2406923" y="297820"/>
                  </a:lnTo>
                  <a:lnTo>
                    <a:pt x="2410406" y="298296"/>
                  </a:lnTo>
                  <a:lnTo>
                    <a:pt x="2413890" y="297636"/>
                  </a:lnTo>
                  <a:lnTo>
                    <a:pt x="2417373" y="296976"/>
                  </a:lnTo>
                  <a:lnTo>
                    <a:pt x="2420856" y="296316"/>
                  </a:lnTo>
                  <a:lnTo>
                    <a:pt x="2424339" y="295656"/>
                  </a:lnTo>
                  <a:lnTo>
                    <a:pt x="2427823" y="295567"/>
                  </a:lnTo>
                  <a:lnTo>
                    <a:pt x="2431306" y="294909"/>
                  </a:lnTo>
                  <a:lnTo>
                    <a:pt x="2434789" y="294251"/>
                  </a:lnTo>
                  <a:lnTo>
                    <a:pt x="2438272" y="293593"/>
                  </a:lnTo>
                  <a:lnTo>
                    <a:pt x="2441756" y="296908"/>
                  </a:lnTo>
                  <a:lnTo>
                    <a:pt x="2445239" y="296255"/>
                  </a:lnTo>
                  <a:lnTo>
                    <a:pt x="2448722" y="295602"/>
                  </a:lnTo>
                  <a:lnTo>
                    <a:pt x="2452205" y="294949"/>
                  </a:lnTo>
                  <a:lnTo>
                    <a:pt x="2455689" y="294297"/>
                  </a:lnTo>
                  <a:lnTo>
                    <a:pt x="2459172" y="299803"/>
                  </a:lnTo>
                  <a:lnTo>
                    <a:pt x="2462655" y="299157"/>
                  </a:lnTo>
                  <a:lnTo>
                    <a:pt x="2466138" y="298511"/>
                  </a:lnTo>
                  <a:lnTo>
                    <a:pt x="2469622" y="297866"/>
                  </a:lnTo>
                  <a:lnTo>
                    <a:pt x="2473105" y="297221"/>
                  </a:lnTo>
                  <a:lnTo>
                    <a:pt x="2476588" y="298240"/>
                  </a:lnTo>
                  <a:lnTo>
                    <a:pt x="2480071" y="297597"/>
                  </a:lnTo>
                  <a:lnTo>
                    <a:pt x="2483555" y="296954"/>
                  </a:lnTo>
                  <a:lnTo>
                    <a:pt x="2487038" y="296312"/>
                  </a:lnTo>
                  <a:lnTo>
                    <a:pt x="2490521" y="299527"/>
                  </a:lnTo>
                  <a:lnTo>
                    <a:pt x="2494004" y="298889"/>
                  </a:lnTo>
                  <a:lnTo>
                    <a:pt x="2497488" y="298251"/>
                  </a:lnTo>
                  <a:lnTo>
                    <a:pt x="2500971" y="297614"/>
                  </a:lnTo>
                  <a:lnTo>
                    <a:pt x="2504454" y="296976"/>
                  </a:lnTo>
                  <a:lnTo>
                    <a:pt x="2507937" y="299074"/>
                  </a:lnTo>
                  <a:lnTo>
                    <a:pt x="2511421" y="298440"/>
                  </a:lnTo>
                  <a:lnTo>
                    <a:pt x="2514904" y="297807"/>
                  </a:lnTo>
                  <a:lnTo>
                    <a:pt x="2518387" y="297173"/>
                  </a:lnTo>
                  <a:lnTo>
                    <a:pt x="2521870" y="296540"/>
                  </a:lnTo>
                  <a:lnTo>
                    <a:pt x="2525354" y="300247"/>
                  </a:lnTo>
                  <a:lnTo>
                    <a:pt x="2528837" y="299618"/>
                  </a:lnTo>
                  <a:lnTo>
                    <a:pt x="2532320" y="298990"/>
                  </a:lnTo>
                  <a:lnTo>
                    <a:pt x="2535803" y="298362"/>
                  </a:lnTo>
                  <a:lnTo>
                    <a:pt x="2539287" y="298277"/>
                  </a:lnTo>
                  <a:lnTo>
                    <a:pt x="2542770" y="297765"/>
                  </a:lnTo>
                  <a:lnTo>
                    <a:pt x="2546253" y="297254"/>
                  </a:lnTo>
                  <a:lnTo>
                    <a:pt x="2549736" y="296744"/>
                  </a:lnTo>
                  <a:lnTo>
                    <a:pt x="2553220" y="296233"/>
                  </a:lnTo>
                  <a:lnTo>
                    <a:pt x="2556703" y="300013"/>
                  </a:lnTo>
                  <a:lnTo>
                    <a:pt x="2560186" y="299506"/>
                  </a:lnTo>
                  <a:lnTo>
                    <a:pt x="2563669" y="299000"/>
                  </a:lnTo>
                  <a:lnTo>
                    <a:pt x="2567153" y="298493"/>
                  </a:lnTo>
                  <a:lnTo>
                    <a:pt x="2570636" y="297987"/>
                  </a:lnTo>
                  <a:lnTo>
                    <a:pt x="2574119" y="298015"/>
                  </a:lnTo>
                  <a:lnTo>
                    <a:pt x="2577602" y="297510"/>
                  </a:lnTo>
                  <a:lnTo>
                    <a:pt x="2581085" y="297006"/>
                  </a:lnTo>
                  <a:lnTo>
                    <a:pt x="2584569" y="296502"/>
                  </a:lnTo>
                  <a:lnTo>
                    <a:pt x="2588052" y="297062"/>
                  </a:lnTo>
                  <a:lnTo>
                    <a:pt x="2591535" y="296446"/>
                  </a:lnTo>
                  <a:lnTo>
                    <a:pt x="2595018" y="295830"/>
                  </a:lnTo>
                  <a:lnTo>
                    <a:pt x="2598502" y="295214"/>
                  </a:lnTo>
                  <a:lnTo>
                    <a:pt x="2601985" y="294599"/>
                  </a:lnTo>
                  <a:lnTo>
                    <a:pt x="2605468" y="293983"/>
                  </a:lnTo>
                  <a:lnTo>
                    <a:pt x="2608951" y="293368"/>
                  </a:lnTo>
                  <a:lnTo>
                    <a:pt x="2612435" y="292754"/>
                  </a:lnTo>
                  <a:lnTo>
                    <a:pt x="2615918" y="292139"/>
                  </a:lnTo>
                  <a:lnTo>
                    <a:pt x="2619401" y="291525"/>
                  </a:lnTo>
                  <a:lnTo>
                    <a:pt x="2622884" y="297271"/>
                  </a:lnTo>
                  <a:lnTo>
                    <a:pt x="2626368" y="296663"/>
                  </a:lnTo>
                  <a:lnTo>
                    <a:pt x="2629851" y="296055"/>
                  </a:lnTo>
                  <a:lnTo>
                    <a:pt x="2633334" y="295448"/>
                  </a:lnTo>
                  <a:lnTo>
                    <a:pt x="2636817" y="294841"/>
                  </a:lnTo>
                  <a:lnTo>
                    <a:pt x="2640301" y="295284"/>
                  </a:lnTo>
                  <a:lnTo>
                    <a:pt x="2643784" y="294679"/>
                  </a:lnTo>
                  <a:lnTo>
                    <a:pt x="2647267" y="294073"/>
                  </a:lnTo>
                  <a:lnTo>
                    <a:pt x="2650750" y="293468"/>
                  </a:lnTo>
                  <a:lnTo>
                    <a:pt x="2654234" y="294960"/>
                  </a:lnTo>
                  <a:lnTo>
                    <a:pt x="2657717" y="294357"/>
                  </a:lnTo>
                  <a:lnTo>
                    <a:pt x="2661200" y="293754"/>
                  </a:lnTo>
                  <a:lnTo>
                    <a:pt x="2664683" y="293152"/>
                  </a:lnTo>
                  <a:lnTo>
                    <a:pt x="2668167" y="292550"/>
                  </a:lnTo>
                  <a:lnTo>
                    <a:pt x="2671650" y="296627"/>
                  </a:lnTo>
                  <a:lnTo>
                    <a:pt x="2675133" y="296030"/>
                  </a:lnTo>
                  <a:lnTo>
                    <a:pt x="2678616" y="295433"/>
                  </a:lnTo>
                  <a:lnTo>
                    <a:pt x="2682100" y="294836"/>
                  </a:lnTo>
                  <a:lnTo>
                    <a:pt x="2685583" y="294239"/>
                  </a:lnTo>
                  <a:lnTo>
                    <a:pt x="2689066" y="300293"/>
                  </a:lnTo>
                  <a:lnTo>
                    <a:pt x="2692549" y="299702"/>
                  </a:lnTo>
                  <a:lnTo>
                    <a:pt x="2696033" y="299112"/>
                  </a:lnTo>
                  <a:lnTo>
                    <a:pt x="2699516" y="298523"/>
                  </a:lnTo>
                  <a:lnTo>
                    <a:pt x="2702999" y="301959"/>
                  </a:lnTo>
                  <a:lnTo>
                    <a:pt x="2706482" y="301374"/>
                  </a:lnTo>
                  <a:lnTo>
                    <a:pt x="2709966" y="300788"/>
                  </a:lnTo>
                  <a:lnTo>
                    <a:pt x="2713449" y="300203"/>
                  </a:lnTo>
                  <a:lnTo>
                    <a:pt x="2716932" y="299618"/>
                  </a:lnTo>
                  <a:lnTo>
                    <a:pt x="2720415" y="302027"/>
                  </a:lnTo>
                  <a:lnTo>
                    <a:pt x="2723899" y="301445"/>
                  </a:lnTo>
                  <a:lnTo>
                    <a:pt x="2727382" y="300864"/>
                  </a:lnTo>
                  <a:lnTo>
                    <a:pt x="2730865" y="300282"/>
                  </a:lnTo>
                  <a:lnTo>
                    <a:pt x="2734348" y="299701"/>
                  </a:lnTo>
                  <a:lnTo>
                    <a:pt x="2737832" y="299618"/>
                  </a:lnTo>
                  <a:lnTo>
                    <a:pt x="2741315" y="299038"/>
                  </a:lnTo>
                  <a:lnTo>
                    <a:pt x="2744798" y="298458"/>
                  </a:lnTo>
                  <a:lnTo>
                    <a:pt x="2748281" y="297878"/>
                  </a:lnTo>
                  <a:lnTo>
                    <a:pt x="2751765" y="311873"/>
                  </a:lnTo>
                  <a:lnTo>
                    <a:pt x="2755248" y="311306"/>
                  </a:lnTo>
                  <a:lnTo>
                    <a:pt x="2758731" y="310740"/>
                  </a:lnTo>
                  <a:lnTo>
                    <a:pt x="2762214" y="310174"/>
                  </a:lnTo>
                  <a:lnTo>
                    <a:pt x="2765698" y="309608"/>
                  </a:lnTo>
                  <a:lnTo>
                    <a:pt x="2769181" y="320654"/>
                  </a:lnTo>
                  <a:lnTo>
                    <a:pt x="2772664" y="320098"/>
                  </a:lnTo>
                  <a:lnTo>
                    <a:pt x="2776147" y="319543"/>
                  </a:lnTo>
                  <a:lnTo>
                    <a:pt x="2779631" y="318988"/>
                  </a:lnTo>
                  <a:lnTo>
                    <a:pt x="2783114" y="318433"/>
                  </a:lnTo>
                  <a:lnTo>
                    <a:pt x="2786597" y="318335"/>
                  </a:lnTo>
                  <a:lnTo>
                    <a:pt x="2790080" y="317781"/>
                  </a:lnTo>
                  <a:lnTo>
                    <a:pt x="2793564" y="317227"/>
                  </a:lnTo>
                  <a:lnTo>
                    <a:pt x="2797047" y="316674"/>
                  </a:lnTo>
                  <a:lnTo>
                    <a:pt x="2800530" y="328178"/>
                  </a:lnTo>
                  <a:lnTo>
                    <a:pt x="2804013" y="327635"/>
                  </a:lnTo>
                  <a:lnTo>
                    <a:pt x="2807497" y="327093"/>
                  </a:lnTo>
                  <a:lnTo>
                    <a:pt x="2810980" y="326551"/>
                  </a:lnTo>
                  <a:lnTo>
                    <a:pt x="2814463" y="326009"/>
                  </a:lnTo>
                  <a:lnTo>
                    <a:pt x="2817946" y="325960"/>
                  </a:lnTo>
                  <a:lnTo>
                    <a:pt x="2821430" y="325512"/>
                  </a:lnTo>
                  <a:lnTo>
                    <a:pt x="2824913" y="325065"/>
                  </a:lnTo>
                  <a:lnTo>
                    <a:pt x="2828396" y="324618"/>
                  </a:lnTo>
                  <a:lnTo>
                    <a:pt x="2831879" y="324172"/>
                  </a:lnTo>
                  <a:lnTo>
                    <a:pt x="2835363" y="327210"/>
                  </a:lnTo>
                  <a:lnTo>
                    <a:pt x="2838846" y="326766"/>
                  </a:lnTo>
                  <a:lnTo>
                    <a:pt x="2842329" y="326322"/>
                  </a:lnTo>
                  <a:lnTo>
                    <a:pt x="2845812" y="325878"/>
                  </a:lnTo>
                  <a:lnTo>
                    <a:pt x="2849296" y="325413"/>
                  </a:lnTo>
                  <a:lnTo>
                    <a:pt x="2852779" y="324877"/>
                  </a:lnTo>
                  <a:lnTo>
                    <a:pt x="2856262" y="324342"/>
                  </a:lnTo>
                  <a:lnTo>
                    <a:pt x="2859745" y="323807"/>
                  </a:lnTo>
                  <a:lnTo>
                    <a:pt x="2863229" y="323271"/>
                  </a:lnTo>
                  <a:lnTo>
                    <a:pt x="2866712" y="327908"/>
                  </a:lnTo>
                  <a:lnTo>
                    <a:pt x="2870195" y="327378"/>
                  </a:lnTo>
                  <a:lnTo>
                    <a:pt x="2873678" y="326848"/>
                  </a:lnTo>
                  <a:lnTo>
                    <a:pt x="2877161" y="326318"/>
                  </a:lnTo>
                  <a:lnTo>
                    <a:pt x="2880645" y="325788"/>
                  </a:lnTo>
                  <a:lnTo>
                    <a:pt x="2884128" y="328241"/>
                  </a:lnTo>
                  <a:lnTo>
                    <a:pt x="2887611" y="327714"/>
                  </a:lnTo>
                  <a:lnTo>
                    <a:pt x="2891094" y="327188"/>
                  </a:lnTo>
                  <a:lnTo>
                    <a:pt x="2894578" y="326661"/>
                  </a:lnTo>
                  <a:lnTo>
                    <a:pt x="2898061" y="326135"/>
                  </a:lnTo>
                  <a:lnTo>
                    <a:pt x="2901544" y="325609"/>
                  </a:lnTo>
                  <a:lnTo>
                    <a:pt x="2905027" y="325083"/>
                  </a:lnTo>
                  <a:lnTo>
                    <a:pt x="2908511" y="324557"/>
                  </a:lnTo>
                  <a:lnTo>
                    <a:pt x="2911994" y="324032"/>
                  </a:lnTo>
                  <a:lnTo>
                    <a:pt x="2915477" y="328159"/>
                  </a:lnTo>
                  <a:lnTo>
                    <a:pt x="2918960" y="327638"/>
                  </a:lnTo>
                  <a:lnTo>
                    <a:pt x="2922444" y="327117"/>
                  </a:lnTo>
                  <a:lnTo>
                    <a:pt x="2925927" y="326596"/>
                  </a:lnTo>
                  <a:lnTo>
                    <a:pt x="2929410" y="326075"/>
                  </a:lnTo>
                  <a:lnTo>
                    <a:pt x="2932893" y="326814"/>
                  </a:lnTo>
                  <a:lnTo>
                    <a:pt x="2936377" y="326295"/>
                  </a:lnTo>
                  <a:lnTo>
                    <a:pt x="2939860" y="325776"/>
                  </a:lnTo>
                  <a:lnTo>
                    <a:pt x="2943343" y="325257"/>
                  </a:lnTo>
                  <a:lnTo>
                    <a:pt x="2946826" y="325578"/>
                  </a:lnTo>
                  <a:lnTo>
                    <a:pt x="2950310" y="325060"/>
                  </a:lnTo>
                  <a:lnTo>
                    <a:pt x="2953793" y="324542"/>
                  </a:lnTo>
                  <a:lnTo>
                    <a:pt x="2957276" y="324025"/>
                  </a:lnTo>
                  <a:lnTo>
                    <a:pt x="2960759" y="323508"/>
                  </a:lnTo>
                  <a:lnTo>
                    <a:pt x="2964243" y="322991"/>
                  </a:lnTo>
                  <a:lnTo>
                    <a:pt x="2967726" y="322474"/>
                  </a:lnTo>
                  <a:lnTo>
                    <a:pt x="2971209" y="321957"/>
                  </a:lnTo>
                  <a:lnTo>
                    <a:pt x="2974692" y="321441"/>
                  </a:lnTo>
                  <a:lnTo>
                    <a:pt x="2978176" y="320924"/>
                  </a:lnTo>
                  <a:lnTo>
                    <a:pt x="2981659" y="322092"/>
                  </a:lnTo>
                  <a:lnTo>
                    <a:pt x="2985142" y="321577"/>
                  </a:lnTo>
                  <a:lnTo>
                    <a:pt x="2988625" y="321063"/>
                  </a:lnTo>
                  <a:lnTo>
                    <a:pt x="2992109" y="320549"/>
                  </a:lnTo>
                  <a:lnTo>
                    <a:pt x="2995592" y="320875"/>
                  </a:lnTo>
                  <a:lnTo>
                    <a:pt x="2999075" y="320362"/>
                  </a:lnTo>
                  <a:lnTo>
                    <a:pt x="3002558" y="319849"/>
                  </a:lnTo>
                  <a:lnTo>
                    <a:pt x="3006042" y="319336"/>
                  </a:lnTo>
                  <a:lnTo>
                    <a:pt x="3009525" y="318824"/>
                  </a:lnTo>
                  <a:lnTo>
                    <a:pt x="3013008" y="318732"/>
                  </a:lnTo>
                  <a:lnTo>
                    <a:pt x="3016491" y="318220"/>
                  </a:lnTo>
                  <a:lnTo>
                    <a:pt x="3019975" y="317708"/>
                  </a:lnTo>
                  <a:lnTo>
                    <a:pt x="3023458" y="317197"/>
                  </a:lnTo>
                  <a:lnTo>
                    <a:pt x="3026941" y="316685"/>
                  </a:lnTo>
                  <a:lnTo>
                    <a:pt x="3030424" y="325711"/>
                  </a:lnTo>
                  <a:lnTo>
                    <a:pt x="3033908" y="325207"/>
                  </a:lnTo>
                  <a:lnTo>
                    <a:pt x="3037391" y="324704"/>
                  </a:lnTo>
                  <a:lnTo>
                    <a:pt x="3040874" y="324201"/>
                  </a:lnTo>
                  <a:lnTo>
                    <a:pt x="3044357" y="325732"/>
                  </a:lnTo>
                  <a:lnTo>
                    <a:pt x="3047841" y="325231"/>
                  </a:lnTo>
                  <a:lnTo>
                    <a:pt x="3051324" y="324730"/>
                  </a:lnTo>
                  <a:lnTo>
                    <a:pt x="3054807" y="324229"/>
                  </a:lnTo>
                  <a:lnTo>
                    <a:pt x="3058290" y="323729"/>
                  </a:lnTo>
                  <a:lnTo>
                    <a:pt x="3061774" y="325254"/>
                  </a:lnTo>
                  <a:lnTo>
                    <a:pt x="3065257" y="324756"/>
                  </a:lnTo>
                  <a:lnTo>
                    <a:pt x="3068740" y="324257"/>
                  </a:lnTo>
                  <a:lnTo>
                    <a:pt x="3072223" y="323759"/>
                  </a:lnTo>
                  <a:lnTo>
                    <a:pt x="3075707" y="323261"/>
                  </a:lnTo>
                  <a:lnTo>
                    <a:pt x="3079190" y="325985"/>
                  </a:lnTo>
                  <a:lnTo>
                    <a:pt x="3082673" y="325490"/>
                  </a:lnTo>
                  <a:lnTo>
                    <a:pt x="3086156" y="324995"/>
                  </a:lnTo>
                  <a:lnTo>
                    <a:pt x="3089640" y="324500"/>
                  </a:lnTo>
                  <a:lnTo>
                    <a:pt x="3093123" y="329172"/>
                  </a:lnTo>
                  <a:lnTo>
                    <a:pt x="3096606" y="328682"/>
                  </a:lnTo>
                  <a:lnTo>
                    <a:pt x="3100089" y="328191"/>
                  </a:lnTo>
                  <a:lnTo>
                    <a:pt x="3103573" y="327701"/>
                  </a:lnTo>
                  <a:lnTo>
                    <a:pt x="3107056" y="327211"/>
                  </a:lnTo>
                  <a:lnTo>
                    <a:pt x="3110539" y="331418"/>
                  </a:lnTo>
                  <a:lnTo>
                    <a:pt x="3114022" y="330933"/>
                  </a:lnTo>
                  <a:lnTo>
                    <a:pt x="3117506" y="330447"/>
                  </a:lnTo>
                  <a:lnTo>
                    <a:pt x="3120989" y="329961"/>
                  </a:lnTo>
                  <a:lnTo>
                    <a:pt x="3124472" y="329476"/>
                  </a:lnTo>
                  <a:lnTo>
                    <a:pt x="3127955" y="329768"/>
                  </a:lnTo>
                  <a:lnTo>
                    <a:pt x="3131439" y="329284"/>
                  </a:lnTo>
                  <a:lnTo>
                    <a:pt x="3134922" y="328799"/>
                  </a:lnTo>
                  <a:lnTo>
                    <a:pt x="3138405" y="328315"/>
                  </a:lnTo>
                  <a:lnTo>
                    <a:pt x="3141888" y="329384"/>
                  </a:lnTo>
                  <a:lnTo>
                    <a:pt x="3145372" y="328901"/>
                  </a:lnTo>
                  <a:lnTo>
                    <a:pt x="3148855" y="328419"/>
                  </a:lnTo>
                  <a:lnTo>
                    <a:pt x="3152338" y="327936"/>
                  </a:lnTo>
                  <a:lnTo>
                    <a:pt x="3155821" y="327454"/>
                  </a:lnTo>
                  <a:lnTo>
                    <a:pt x="3159304" y="332735"/>
                  </a:lnTo>
                  <a:lnTo>
                    <a:pt x="3162788" y="332258"/>
                  </a:lnTo>
                  <a:lnTo>
                    <a:pt x="3166271" y="331780"/>
                  </a:lnTo>
                  <a:lnTo>
                    <a:pt x="3169754" y="331303"/>
                  </a:lnTo>
                  <a:lnTo>
                    <a:pt x="3173237" y="330826"/>
                  </a:lnTo>
                  <a:lnTo>
                    <a:pt x="3176721" y="333382"/>
                  </a:lnTo>
                  <a:lnTo>
                    <a:pt x="3180204" y="332908"/>
                  </a:lnTo>
                  <a:lnTo>
                    <a:pt x="3183687" y="332434"/>
                  </a:lnTo>
                  <a:lnTo>
                    <a:pt x="3187170" y="331960"/>
                  </a:lnTo>
                  <a:lnTo>
                    <a:pt x="3190654" y="331864"/>
                  </a:lnTo>
                  <a:lnTo>
                    <a:pt x="3194137" y="331391"/>
                  </a:lnTo>
                  <a:lnTo>
                    <a:pt x="3197620" y="330917"/>
                  </a:lnTo>
                  <a:lnTo>
                    <a:pt x="3201103" y="330444"/>
                  </a:lnTo>
                  <a:lnTo>
                    <a:pt x="3204587" y="329971"/>
                  </a:lnTo>
                  <a:lnTo>
                    <a:pt x="3208070" y="331010"/>
                  </a:lnTo>
                  <a:lnTo>
                    <a:pt x="3211553" y="330538"/>
                  </a:lnTo>
                  <a:lnTo>
                    <a:pt x="3215036" y="330067"/>
                  </a:lnTo>
                  <a:lnTo>
                    <a:pt x="3218520" y="329596"/>
                  </a:lnTo>
                  <a:lnTo>
                    <a:pt x="3222003" y="329125"/>
                  </a:lnTo>
                  <a:lnTo>
                    <a:pt x="3225486" y="330162"/>
                  </a:lnTo>
                  <a:lnTo>
                    <a:pt x="3228969" y="329692"/>
                  </a:lnTo>
                  <a:lnTo>
                    <a:pt x="3232453" y="329223"/>
                  </a:lnTo>
                  <a:lnTo>
                    <a:pt x="3235936" y="328754"/>
                  </a:lnTo>
                  <a:lnTo>
                    <a:pt x="3239419" y="329788"/>
                  </a:lnTo>
                  <a:lnTo>
                    <a:pt x="3242902" y="329320"/>
                  </a:lnTo>
                  <a:lnTo>
                    <a:pt x="3246386" y="328853"/>
                  </a:lnTo>
                  <a:lnTo>
                    <a:pt x="3249869" y="328385"/>
                  </a:lnTo>
                  <a:lnTo>
                    <a:pt x="3253352" y="327918"/>
                  </a:lnTo>
                  <a:lnTo>
                    <a:pt x="3256835" y="333767"/>
                  </a:lnTo>
                  <a:lnTo>
                    <a:pt x="3260319" y="333305"/>
                  </a:lnTo>
                  <a:lnTo>
                    <a:pt x="3263802" y="332843"/>
                  </a:lnTo>
                  <a:lnTo>
                    <a:pt x="3267285" y="332381"/>
                  </a:lnTo>
                  <a:lnTo>
                    <a:pt x="3270768" y="331919"/>
                  </a:lnTo>
                  <a:lnTo>
                    <a:pt x="3274252" y="334751"/>
                  </a:lnTo>
                  <a:lnTo>
                    <a:pt x="3277735" y="334292"/>
                  </a:lnTo>
                  <a:lnTo>
                    <a:pt x="3281218" y="333833"/>
                  </a:lnTo>
                  <a:lnTo>
                    <a:pt x="3284701" y="333374"/>
                  </a:lnTo>
                  <a:lnTo>
                    <a:pt x="3288185" y="333644"/>
                  </a:lnTo>
                  <a:lnTo>
                    <a:pt x="3291668" y="333186"/>
                  </a:lnTo>
                  <a:lnTo>
                    <a:pt x="3295151" y="332728"/>
                  </a:lnTo>
                  <a:lnTo>
                    <a:pt x="3298634" y="332271"/>
                  </a:lnTo>
                  <a:lnTo>
                    <a:pt x="3302118" y="331813"/>
                  </a:lnTo>
                  <a:lnTo>
                    <a:pt x="3305601" y="333898"/>
                  </a:lnTo>
                  <a:lnTo>
                    <a:pt x="3309084" y="333443"/>
                  </a:lnTo>
                  <a:lnTo>
                    <a:pt x="3312567" y="332987"/>
                  </a:lnTo>
                  <a:lnTo>
                    <a:pt x="3316051" y="332532"/>
                  </a:lnTo>
                  <a:lnTo>
                    <a:pt x="3319534" y="332077"/>
                  </a:lnTo>
                  <a:lnTo>
                    <a:pt x="3323017" y="333430"/>
                  </a:lnTo>
                  <a:lnTo>
                    <a:pt x="3326500" y="332976"/>
                  </a:lnTo>
                  <a:lnTo>
                    <a:pt x="3329984" y="332523"/>
                  </a:lnTo>
                  <a:lnTo>
                    <a:pt x="3333467" y="332070"/>
                  </a:lnTo>
                  <a:lnTo>
                    <a:pt x="3336950" y="335915"/>
                  </a:lnTo>
                  <a:lnTo>
                    <a:pt x="3340433" y="335466"/>
                  </a:lnTo>
                  <a:lnTo>
                    <a:pt x="3343917" y="335016"/>
                  </a:lnTo>
                  <a:lnTo>
                    <a:pt x="3347400" y="334567"/>
                  </a:lnTo>
                  <a:lnTo>
                    <a:pt x="3350883" y="334118"/>
                  </a:lnTo>
                  <a:lnTo>
                    <a:pt x="3354366" y="333698"/>
                  </a:lnTo>
                  <a:lnTo>
                    <a:pt x="3357850" y="333325"/>
                  </a:lnTo>
                  <a:lnTo>
                    <a:pt x="3361333" y="332953"/>
                  </a:lnTo>
                  <a:lnTo>
                    <a:pt x="3364816" y="332581"/>
                  </a:lnTo>
                  <a:lnTo>
                    <a:pt x="3368299" y="332209"/>
                  </a:lnTo>
                  <a:lnTo>
                    <a:pt x="3371783" y="331783"/>
                  </a:lnTo>
                  <a:lnTo>
                    <a:pt x="3375266" y="331335"/>
                  </a:lnTo>
                  <a:lnTo>
                    <a:pt x="3378749" y="330887"/>
                  </a:lnTo>
                  <a:lnTo>
                    <a:pt x="3382232" y="330439"/>
                  </a:lnTo>
                  <a:lnTo>
                    <a:pt x="3385716" y="331777"/>
                  </a:lnTo>
                  <a:lnTo>
                    <a:pt x="3389199" y="331331"/>
                  </a:lnTo>
                  <a:lnTo>
                    <a:pt x="3392682" y="330885"/>
                  </a:lnTo>
                  <a:lnTo>
                    <a:pt x="3396165" y="330439"/>
                  </a:lnTo>
                  <a:lnTo>
                    <a:pt x="3399649" y="329993"/>
                  </a:lnTo>
                  <a:lnTo>
                    <a:pt x="3403132" y="330617"/>
                  </a:lnTo>
                  <a:lnTo>
                    <a:pt x="3406615" y="330172"/>
                  </a:lnTo>
                  <a:lnTo>
                    <a:pt x="3410098" y="329727"/>
                  </a:lnTo>
                  <a:lnTo>
                    <a:pt x="3413582" y="329283"/>
                  </a:lnTo>
                  <a:lnTo>
                    <a:pt x="3417065" y="328838"/>
                  </a:lnTo>
                  <a:lnTo>
                    <a:pt x="3420548" y="328394"/>
                  </a:lnTo>
                  <a:lnTo>
                    <a:pt x="3424031" y="327950"/>
                  </a:lnTo>
                  <a:lnTo>
                    <a:pt x="3427515" y="327506"/>
                  </a:lnTo>
                  <a:lnTo>
                    <a:pt x="3430998" y="327063"/>
                  </a:lnTo>
                  <a:lnTo>
                    <a:pt x="3434481" y="326619"/>
                  </a:lnTo>
                  <a:lnTo>
                    <a:pt x="3437964" y="326175"/>
                  </a:lnTo>
                  <a:lnTo>
                    <a:pt x="3441447" y="325732"/>
                  </a:lnTo>
                  <a:lnTo>
                    <a:pt x="3444931" y="325289"/>
                  </a:lnTo>
                  <a:lnTo>
                    <a:pt x="3448414" y="324846"/>
                  </a:lnTo>
                  <a:lnTo>
                    <a:pt x="3451897" y="328324"/>
                  </a:lnTo>
                  <a:lnTo>
                    <a:pt x="3455380" y="327884"/>
                  </a:lnTo>
                  <a:lnTo>
                    <a:pt x="3458864" y="327444"/>
                  </a:lnTo>
                  <a:lnTo>
                    <a:pt x="3462347" y="327004"/>
                  </a:lnTo>
                  <a:lnTo>
                    <a:pt x="3465830" y="326564"/>
                  </a:lnTo>
                  <a:lnTo>
                    <a:pt x="3469313" y="327541"/>
                  </a:lnTo>
                  <a:lnTo>
                    <a:pt x="3472797" y="327102"/>
                  </a:lnTo>
                  <a:lnTo>
                    <a:pt x="3476280" y="326664"/>
                  </a:lnTo>
                  <a:lnTo>
                    <a:pt x="3479763" y="326226"/>
                  </a:lnTo>
                  <a:lnTo>
                    <a:pt x="3483246" y="325788"/>
                  </a:lnTo>
                  <a:lnTo>
                    <a:pt x="3483246" y="326142"/>
                  </a:lnTo>
                  <a:lnTo>
                    <a:pt x="3483246" y="326495"/>
                  </a:lnTo>
                  <a:lnTo>
                    <a:pt x="3483246" y="326848"/>
                  </a:lnTo>
                  <a:lnTo>
                    <a:pt x="3483246" y="327200"/>
                  </a:lnTo>
                  <a:lnTo>
                    <a:pt x="3483246" y="327552"/>
                  </a:lnTo>
                  <a:lnTo>
                    <a:pt x="3483246" y="327903"/>
                  </a:lnTo>
                  <a:lnTo>
                    <a:pt x="3483246" y="328254"/>
                  </a:lnTo>
                  <a:lnTo>
                    <a:pt x="3483246" y="328605"/>
                  </a:lnTo>
                  <a:lnTo>
                    <a:pt x="3483246" y="328955"/>
                  </a:lnTo>
                  <a:lnTo>
                    <a:pt x="3483246" y="329304"/>
                  </a:lnTo>
                  <a:lnTo>
                    <a:pt x="3483246" y="329653"/>
                  </a:lnTo>
                  <a:lnTo>
                    <a:pt x="3483246" y="330002"/>
                  </a:lnTo>
                  <a:lnTo>
                    <a:pt x="3483246" y="330350"/>
                  </a:lnTo>
                  <a:lnTo>
                    <a:pt x="3483246" y="330697"/>
                  </a:lnTo>
                  <a:lnTo>
                    <a:pt x="3483246" y="331044"/>
                  </a:lnTo>
                  <a:lnTo>
                    <a:pt x="3483246" y="331391"/>
                  </a:lnTo>
                  <a:lnTo>
                    <a:pt x="3483246" y="331737"/>
                  </a:lnTo>
                  <a:lnTo>
                    <a:pt x="3483246" y="332083"/>
                  </a:lnTo>
                  <a:lnTo>
                    <a:pt x="3483246" y="332428"/>
                  </a:lnTo>
                  <a:lnTo>
                    <a:pt x="3483246" y="332773"/>
                  </a:lnTo>
                  <a:lnTo>
                    <a:pt x="3483246" y="333117"/>
                  </a:lnTo>
                  <a:lnTo>
                    <a:pt x="3483246" y="333461"/>
                  </a:lnTo>
                  <a:lnTo>
                    <a:pt x="3483246" y="333804"/>
                  </a:lnTo>
                  <a:lnTo>
                    <a:pt x="3483246" y="334147"/>
                  </a:lnTo>
                  <a:lnTo>
                    <a:pt x="3483246" y="334489"/>
                  </a:lnTo>
                  <a:lnTo>
                    <a:pt x="3483246" y="334831"/>
                  </a:lnTo>
                  <a:lnTo>
                    <a:pt x="3483246" y="335173"/>
                  </a:lnTo>
                  <a:lnTo>
                    <a:pt x="3483246" y="335514"/>
                  </a:lnTo>
                  <a:lnTo>
                    <a:pt x="3483246" y="335854"/>
                  </a:lnTo>
                  <a:lnTo>
                    <a:pt x="3483246" y="336194"/>
                  </a:lnTo>
                  <a:lnTo>
                    <a:pt x="3483246" y="336534"/>
                  </a:lnTo>
                  <a:lnTo>
                    <a:pt x="3483246" y="336873"/>
                  </a:lnTo>
                  <a:lnTo>
                    <a:pt x="3483246" y="337212"/>
                  </a:lnTo>
                  <a:lnTo>
                    <a:pt x="3483246" y="337550"/>
                  </a:lnTo>
                  <a:lnTo>
                    <a:pt x="3483246" y="337888"/>
                  </a:lnTo>
                  <a:lnTo>
                    <a:pt x="3483246" y="338225"/>
                  </a:lnTo>
                  <a:lnTo>
                    <a:pt x="3483246" y="338562"/>
                  </a:lnTo>
                  <a:lnTo>
                    <a:pt x="3483246" y="338898"/>
                  </a:lnTo>
                  <a:lnTo>
                    <a:pt x="3483246" y="339234"/>
                  </a:lnTo>
                  <a:lnTo>
                    <a:pt x="3483246" y="339570"/>
                  </a:lnTo>
                  <a:lnTo>
                    <a:pt x="3483246" y="339905"/>
                  </a:lnTo>
                  <a:lnTo>
                    <a:pt x="3483246" y="340240"/>
                  </a:lnTo>
                  <a:lnTo>
                    <a:pt x="3483246" y="340574"/>
                  </a:lnTo>
                  <a:lnTo>
                    <a:pt x="3483246" y="340908"/>
                  </a:lnTo>
                  <a:lnTo>
                    <a:pt x="3483246" y="341241"/>
                  </a:lnTo>
                  <a:lnTo>
                    <a:pt x="3483246" y="341574"/>
                  </a:lnTo>
                  <a:lnTo>
                    <a:pt x="3483246" y="341906"/>
                  </a:lnTo>
                  <a:lnTo>
                    <a:pt x="3483246" y="342238"/>
                  </a:lnTo>
                  <a:lnTo>
                    <a:pt x="3483246" y="342570"/>
                  </a:lnTo>
                  <a:lnTo>
                    <a:pt x="3483246" y="342901"/>
                  </a:lnTo>
                  <a:lnTo>
                    <a:pt x="3483246" y="343231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433465"/>
              <a:ext cx="3483246" cy="1118601"/>
            </a:xfrm>
            <a:custGeom>
              <a:avLst/>
              <a:gdLst/>
              <a:ahLst/>
              <a:cxnLst/>
              <a:rect l="0" t="0" r="0" b="0"/>
              <a:pathLst>
                <a:path w="3483246" h="1118601">
                  <a:moveTo>
                    <a:pt x="0" y="1118601"/>
                  </a:moveTo>
                  <a:lnTo>
                    <a:pt x="3483" y="941711"/>
                  </a:lnTo>
                  <a:lnTo>
                    <a:pt x="6966" y="781919"/>
                  </a:lnTo>
                  <a:lnTo>
                    <a:pt x="10449" y="636860"/>
                  </a:lnTo>
                  <a:lnTo>
                    <a:pt x="13932" y="504586"/>
                  </a:lnTo>
                  <a:lnTo>
                    <a:pt x="17416" y="591434"/>
                  </a:lnTo>
                  <a:lnTo>
                    <a:pt x="20899" y="504586"/>
                  </a:lnTo>
                  <a:lnTo>
                    <a:pt x="24382" y="422695"/>
                  </a:lnTo>
                  <a:lnTo>
                    <a:pt x="27865" y="345349"/>
                  </a:lnTo>
                  <a:lnTo>
                    <a:pt x="31349" y="272180"/>
                  </a:lnTo>
                  <a:lnTo>
                    <a:pt x="34832" y="449468"/>
                  </a:lnTo>
                  <a:lnTo>
                    <a:pt x="38315" y="396427"/>
                  </a:lnTo>
                  <a:lnTo>
                    <a:pt x="41798" y="345349"/>
                  </a:lnTo>
                  <a:lnTo>
                    <a:pt x="45282" y="296127"/>
                  </a:lnTo>
                  <a:lnTo>
                    <a:pt x="48765" y="248661"/>
                  </a:lnTo>
                  <a:lnTo>
                    <a:pt x="52248" y="331745"/>
                  </a:lnTo>
                  <a:lnTo>
                    <a:pt x="55731" y="291741"/>
                  </a:lnTo>
                  <a:lnTo>
                    <a:pt x="59215" y="252906"/>
                  </a:lnTo>
                  <a:lnTo>
                    <a:pt x="62698" y="215190"/>
                  </a:lnTo>
                  <a:lnTo>
                    <a:pt x="66181" y="375767"/>
                  </a:lnTo>
                  <a:lnTo>
                    <a:pt x="69664" y="345349"/>
                  </a:lnTo>
                  <a:lnTo>
                    <a:pt x="73148" y="315600"/>
                  </a:lnTo>
                  <a:lnTo>
                    <a:pt x="76631" y="286496"/>
                  </a:lnTo>
                  <a:lnTo>
                    <a:pt x="80114" y="258018"/>
                  </a:lnTo>
                  <a:lnTo>
                    <a:pt x="83597" y="230145"/>
                  </a:lnTo>
                  <a:lnTo>
                    <a:pt x="87081" y="202858"/>
                  </a:lnTo>
                  <a:lnTo>
                    <a:pt x="90564" y="176139"/>
                  </a:lnTo>
                  <a:lnTo>
                    <a:pt x="94047" y="149971"/>
                  </a:lnTo>
                  <a:lnTo>
                    <a:pt x="97530" y="124336"/>
                  </a:lnTo>
                  <a:lnTo>
                    <a:pt x="101014" y="187074"/>
                  </a:lnTo>
                  <a:lnTo>
                    <a:pt x="104497" y="163757"/>
                  </a:lnTo>
                  <a:lnTo>
                    <a:pt x="107980" y="140863"/>
                  </a:lnTo>
                  <a:lnTo>
                    <a:pt x="111463" y="118380"/>
                  </a:lnTo>
                  <a:lnTo>
                    <a:pt x="114947" y="96297"/>
                  </a:lnTo>
                  <a:lnTo>
                    <a:pt x="118430" y="74603"/>
                  </a:lnTo>
                  <a:lnTo>
                    <a:pt x="121913" y="53288"/>
                  </a:lnTo>
                  <a:lnTo>
                    <a:pt x="125396" y="32342"/>
                  </a:lnTo>
                  <a:lnTo>
                    <a:pt x="128880" y="11757"/>
                  </a:lnTo>
                  <a:lnTo>
                    <a:pt x="132363" y="74603"/>
                  </a:lnTo>
                  <a:lnTo>
                    <a:pt x="135846" y="55514"/>
                  </a:lnTo>
                  <a:lnTo>
                    <a:pt x="139329" y="36722"/>
                  </a:lnTo>
                  <a:lnTo>
                    <a:pt x="142813" y="18219"/>
                  </a:lnTo>
                  <a:lnTo>
                    <a:pt x="146296" y="0"/>
                  </a:lnTo>
                  <a:lnTo>
                    <a:pt x="149779" y="233213"/>
                  </a:lnTo>
                  <a:lnTo>
                    <a:pt x="153262" y="217946"/>
                  </a:lnTo>
                  <a:lnTo>
                    <a:pt x="156746" y="202858"/>
                  </a:lnTo>
                  <a:lnTo>
                    <a:pt x="160229" y="187945"/>
                  </a:lnTo>
                  <a:lnTo>
                    <a:pt x="163712" y="198046"/>
                  </a:lnTo>
                  <a:lnTo>
                    <a:pt x="167195" y="183716"/>
                  </a:lnTo>
                  <a:lnTo>
                    <a:pt x="170679" y="169546"/>
                  </a:lnTo>
                  <a:lnTo>
                    <a:pt x="174162" y="155533"/>
                  </a:lnTo>
                  <a:lnTo>
                    <a:pt x="177645" y="141674"/>
                  </a:lnTo>
                  <a:lnTo>
                    <a:pt x="181128" y="313216"/>
                  </a:lnTo>
                  <a:lnTo>
                    <a:pt x="184612" y="301362"/>
                  </a:lnTo>
                  <a:lnTo>
                    <a:pt x="188095" y="289612"/>
                  </a:lnTo>
                  <a:lnTo>
                    <a:pt x="191578" y="277965"/>
                  </a:lnTo>
                  <a:lnTo>
                    <a:pt x="195061" y="266420"/>
                  </a:lnTo>
                  <a:lnTo>
                    <a:pt x="198545" y="319912"/>
                  </a:lnTo>
                  <a:lnTo>
                    <a:pt x="202028" y="309156"/>
                  </a:lnTo>
                  <a:lnTo>
                    <a:pt x="205511" y="298486"/>
                  </a:lnTo>
                  <a:lnTo>
                    <a:pt x="208994" y="287901"/>
                  </a:lnTo>
                  <a:lnTo>
                    <a:pt x="212478" y="292679"/>
                  </a:lnTo>
                  <a:lnTo>
                    <a:pt x="215961" y="282390"/>
                  </a:lnTo>
                  <a:lnTo>
                    <a:pt x="219444" y="272180"/>
                  </a:lnTo>
                  <a:lnTo>
                    <a:pt x="222927" y="262049"/>
                  </a:lnTo>
                  <a:lnTo>
                    <a:pt x="226411" y="251995"/>
                  </a:lnTo>
                  <a:lnTo>
                    <a:pt x="229894" y="242018"/>
                  </a:lnTo>
                  <a:lnTo>
                    <a:pt x="233377" y="232116"/>
                  </a:lnTo>
                  <a:lnTo>
                    <a:pt x="236860" y="222290"/>
                  </a:lnTo>
                  <a:lnTo>
                    <a:pt x="240344" y="212537"/>
                  </a:lnTo>
                  <a:lnTo>
                    <a:pt x="243827" y="202858"/>
                  </a:lnTo>
                  <a:lnTo>
                    <a:pt x="247310" y="239370"/>
                  </a:lnTo>
                  <a:lnTo>
                    <a:pt x="250793" y="230145"/>
                  </a:lnTo>
                  <a:lnTo>
                    <a:pt x="254277" y="220985"/>
                  </a:lnTo>
                  <a:lnTo>
                    <a:pt x="257760" y="211890"/>
                  </a:lnTo>
                  <a:lnTo>
                    <a:pt x="261243" y="202858"/>
                  </a:lnTo>
                  <a:lnTo>
                    <a:pt x="264726" y="193890"/>
                  </a:lnTo>
                  <a:lnTo>
                    <a:pt x="268210" y="184984"/>
                  </a:lnTo>
                  <a:lnTo>
                    <a:pt x="271693" y="176139"/>
                  </a:lnTo>
                  <a:lnTo>
                    <a:pt x="275176" y="167356"/>
                  </a:lnTo>
                  <a:lnTo>
                    <a:pt x="278659" y="188576"/>
                  </a:lnTo>
                  <a:lnTo>
                    <a:pt x="282143" y="180083"/>
                  </a:lnTo>
                  <a:lnTo>
                    <a:pt x="285626" y="171647"/>
                  </a:lnTo>
                  <a:lnTo>
                    <a:pt x="289109" y="163266"/>
                  </a:lnTo>
                  <a:lnTo>
                    <a:pt x="292592" y="154940"/>
                  </a:lnTo>
                  <a:lnTo>
                    <a:pt x="296075" y="297766"/>
                  </a:lnTo>
                  <a:lnTo>
                    <a:pt x="299559" y="290405"/>
                  </a:lnTo>
                  <a:lnTo>
                    <a:pt x="303042" y="283085"/>
                  </a:lnTo>
                  <a:lnTo>
                    <a:pt x="306525" y="275805"/>
                  </a:lnTo>
                  <a:lnTo>
                    <a:pt x="310008" y="310007"/>
                  </a:lnTo>
                  <a:lnTo>
                    <a:pt x="313492" y="303049"/>
                  </a:lnTo>
                  <a:lnTo>
                    <a:pt x="316975" y="296127"/>
                  </a:lnTo>
                  <a:lnTo>
                    <a:pt x="320458" y="289241"/>
                  </a:lnTo>
                  <a:lnTo>
                    <a:pt x="323941" y="282390"/>
                  </a:lnTo>
                  <a:lnTo>
                    <a:pt x="327425" y="275575"/>
                  </a:lnTo>
                  <a:lnTo>
                    <a:pt x="330908" y="268794"/>
                  </a:lnTo>
                  <a:lnTo>
                    <a:pt x="334391" y="262049"/>
                  </a:lnTo>
                  <a:lnTo>
                    <a:pt x="337874" y="255337"/>
                  </a:lnTo>
                  <a:lnTo>
                    <a:pt x="341358" y="248661"/>
                  </a:lnTo>
                  <a:lnTo>
                    <a:pt x="344841" y="272180"/>
                  </a:lnTo>
                  <a:lnTo>
                    <a:pt x="348324" y="265724"/>
                  </a:lnTo>
                  <a:lnTo>
                    <a:pt x="351807" y="259299"/>
                  </a:lnTo>
                  <a:lnTo>
                    <a:pt x="355291" y="252906"/>
                  </a:lnTo>
                  <a:lnTo>
                    <a:pt x="358774" y="275279"/>
                  </a:lnTo>
                  <a:lnTo>
                    <a:pt x="362257" y="269088"/>
                  </a:lnTo>
                  <a:lnTo>
                    <a:pt x="365740" y="262927"/>
                  </a:lnTo>
                  <a:lnTo>
                    <a:pt x="369224" y="256794"/>
                  </a:lnTo>
                  <a:lnTo>
                    <a:pt x="372707" y="250689"/>
                  </a:lnTo>
                  <a:lnTo>
                    <a:pt x="376190" y="345349"/>
                  </a:lnTo>
                  <a:lnTo>
                    <a:pt x="379673" y="339790"/>
                  </a:lnTo>
                  <a:lnTo>
                    <a:pt x="383157" y="334254"/>
                  </a:lnTo>
                  <a:lnTo>
                    <a:pt x="386640" y="328741"/>
                  </a:lnTo>
                  <a:lnTo>
                    <a:pt x="390123" y="323250"/>
                  </a:lnTo>
                  <a:lnTo>
                    <a:pt x="393606" y="325323"/>
                  </a:lnTo>
                  <a:lnTo>
                    <a:pt x="397090" y="319912"/>
                  </a:lnTo>
                  <a:lnTo>
                    <a:pt x="400573" y="314524"/>
                  </a:lnTo>
                  <a:lnTo>
                    <a:pt x="404056" y="309156"/>
                  </a:lnTo>
                  <a:lnTo>
                    <a:pt x="407539" y="303811"/>
                  </a:lnTo>
                  <a:lnTo>
                    <a:pt x="411023" y="298486"/>
                  </a:lnTo>
                  <a:lnTo>
                    <a:pt x="414506" y="293183"/>
                  </a:lnTo>
                  <a:lnTo>
                    <a:pt x="417989" y="287901"/>
                  </a:lnTo>
                  <a:lnTo>
                    <a:pt x="421472" y="282640"/>
                  </a:lnTo>
                  <a:lnTo>
                    <a:pt x="424956" y="277400"/>
                  </a:lnTo>
                  <a:lnTo>
                    <a:pt x="428439" y="272180"/>
                  </a:lnTo>
                  <a:lnTo>
                    <a:pt x="431922" y="266981"/>
                  </a:lnTo>
                  <a:lnTo>
                    <a:pt x="435405" y="261802"/>
                  </a:lnTo>
                  <a:lnTo>
                    <a:pt x="438889" y="256644"/>
                  </a:lnTo>
                  <a:lnTo>
                    <a:pt x="442372" y="289477"/>
                  </a:lnTo>
                  <a:lnTo>
                    <a:pt x="445855" y="284512"/>
                  </a:lnTo>
                  <a:lnTo>
                    <a:pt x="449338" y="279566"/>
                  </a:lnTo>
                  <a:lnTo>
                    <a:pt x="452822" y="274637"/>
                  </a:lnTo>
                  <a:lnTo>
                    <a:pt x="456305" y="305087"/>
                  </a:lnTo>
                  <a:lnTo>
                    <a:pt x="459788" y="300336"/>
                  </a:lnTo>
                  <a:lnTo>
                    <a:pt x="463271" y="295602"/>
                  </a:lnTo>
                  <a:lnTo>
                    <a:pt x="466755" y="290884"/>
                  </a:lnTo>
                  <a:lnTo>
                    <a:pt x="470238" y="286183"/>
                  </a:lnTo>
                  <a:lnTo>
                    <a:pt x="473721" y="339406"/>
                  </a:lnTo>
                  <a:lnTo>
                    <a:pt x="477204" y="334965"/>
                  </a:lnTo>
                  <a:lnTo>
                    <a:pt x="480688" y="330540"/>
                  </a:lnTo>
                  <a:lnTo>
                    <a:pt x="484171" y="326128"/>
                  </a:lnTo>
                  <a:lnTo>
                    <a:pt x="487654" y="321731"/>
                  </a:lnTo>
                  <a:lnTo>
                    <a:pt x="491137" y="323411"/>
                  </a:lnTo>
                  <a:lnTo>
                    <a:pt x="494621" y="319066"/>
                  </a:lnTo>
                  <a:lnTo>
                    <a:pt x="498104" y="314735"/>
                  </a:lnTo>
                  <a:lnTo>
                    <a:pt x="501587" y="310417"/>
                  </a:lnTo>
                  <a:lnTo>
                    <a:pt x="505070" y="324033"/>
                  </a:lnTo>
                  <a:lnTo>
                    <a:pt x="508554" y="319810"/>
                  </a:lnTo>
                  <a:lnTo>
                    <a:pt x="512037" y="315600"/>
                  </a:lnTo>
                  <a:lnTo>
                    <a:pt x="515520" y="311403"/>
                  </a:lnTo>
                  <a:lnTo>
                    <a:pt x="519003" y="307219"/>
                  </a:lnTo>
                  <a:lnTo>
                    <a:pt x="522487" y="320512"/>
                  </a:lnTo>
                  <a:lnTo>
                    <a:pt x="525970" y="316417"/>
                  </a:lnTo>
                  <a:lnTo>
                    <a:pt x="529453" y="312334"/>
                  </a:lnTo>
                  <a:lnTo>
                    <a:pt x="532936" y="308264"/>
                  </a:lnTo>
                  <a:lnTo>
                    <a:pt x="536420" y="304206"/>
                  </a:lnTo>
                  <a:lnTo>
                    <a:pt x="539903" y="311593"/>
                  </a:lnTo>
                  <a:lnTo>
                    <a:pt x="543386" y="307599"/>
                  </a:lnTo>
                  <a:lnTo>
                    <a:pt x="546869" y="303617"/>
                  </a:lnTo>
                  <a:lnTo>
                    <a:pt x="550353" y="299646"/>
                  </a:lnTo>
                  <a:lnTo>
                    <a:pt x="553836" y="317925"/>
                  </a:lnTo>
                  <a:lnTo>
                    <a:pt x="557319" y="314052"/>
                  </a:lnTo>
                  <a:lnTo>
                    <a:pt x="560802" y="310191"/>
                  </a:lnTo>
                  <a:lnTo>
                    <a:pt x="564286" y="306340"/>
                  </a:lnTo>
                  <a:lnTo>
                    <a:pt x="567769" y="302501"/>
                  </a:lnTo>
                  <a:lnTo>
                    <a:pt x="571252" y="416414"/>
                  </a:lnTo>
                  <a:lnTo>
                    <a:pt x="574735" y="412999"/>
                  </a:lnTo>
                  <a:lnTo>
                    <a:pt x="578218" y="409593"/>
                  </a:lnTo>
                  <a:lnTo>
                    <a:pt x="581702" y="406196"/>
                  </a:lnTo>
                  <a:lnTo>
                    <a:pt x="585185" y="402807"/>
                  </a:lnTo>
                  <a:lnTo>
                    <a:pt x="588668" y="411535"/>
                  </a:lnTo>
                  <a:lnTo>
                    <a:pt x="592151" y="408205"/>
                  </a:lnTo>
                  <a:lnTo>
                    <a:pt x="595635" y="404882"/>
                  </a:lnTo>
                  <a:lnTo>
                    <a:pt x="599118" y="401568"/>
                  </a:lnTo>
                  <a:lnTo>
                    <a:pt x="602601" y="421620"/>
                  </a:lnTo>
                  <a:lnTo>
                    <a:pt x="606084" y="418402"/>
                  </a:lnTo>
                  <a:lnTo>
                    <a:pt x="609568" y="415190"/>
                  </a:lnTo>
                  <a:lnTo>
                    <a:pt x="613051" y="411986"/>
                  </a:lnTo>
                  <a:lnTo>
                    <a:pt x="616534" y="408789"/>
                  </a:lnTo>
                  <a:lnTo>
                    <a:pt x="620017" y="405600"/>
                  </a:lnTo>
                  <a:lnTo>
                    <a:pt x="623501" y="402418"/>
                  </a:lnTo>
                  <a:lnTo>
                    <a:pt x="626984" y="399243"/>
                  </a:lnTo>
                  <a:lnTo>
                    <a:pt x="630467" y="396076"/>
                  </a:lnTo>
                  <a:lnTo>
                    <a:pt x="633950" y="392915"/>
                  </a:lnTo>
                  <a:lnTo>
                    <a:pt x="637434" y="412402"/>
                  </a:lnTo>
                  <a:lnTo>
                    <a:pt x="640917" y="409328"/>
                  </a:lnTo>
                  <a:lnTo>
                    <a:pt x="644400" y="406262"/>
                  </a:lnTo>
                  <a:lnTo>
                    <a:pt x="647883" y="403202"/>
                  </a:lnTo>
                  <a:lnTo>
                    <a:pt x="651367" y="414662"/>
                  </a:lnTo>
                  <a:lnTo>
                    <a:pt x="654850" y="411662"/>
                  </a:lnTo>
                  <a:lnTo>
                    <a:pt x="658333" y="408668"/>
                  </a:lnTo>
                  <a:lnTo>
                    <a:pt x="661816" y="405680"/>
                  </a:lnTo>
                  <a:lnTo>
                    <a:pt x="665300" y="402699"/>
                  </a:lnTo>
                  <a:lnTo>
                    <a:pt x="668783" y="437364"/>
                  </a:lnTo>
                  <a:lnTo>
                    <a:pt x="672266" y="434513"/>
                  </a:lnTo>
                  <a:lnTo>
                    <a:pt x="675749" y="431668"/>
                  </a:lnTo>
                  <a:lnTo>
                    <a:pt x="679233" y="428828"/>
                  </a:lnTo>
                  <a:lnTo>
                    <a:pt x="682716" y="425994"/>
                  </a:lnTo>
                  <a:lnTo>
                    <a:pt x="686199" y="426444"/>
                  </a:lnTo>
                  <a:lnTo>
                    <a:pt x="689682" y="423631"/>
                  </a:lnTo>
                  <a:lnTo>
                    <a:pt x="693166" y="420824"/>
                  </a:lnTo>
                  <a:lnTo>
                    <a:pt x="696649" y="418023"/>
                  </a:lnTo>
                  <a:lnTo>
                    <a:pt x="700132" y="415228"/>
                  </a:lnTo>
                  <a:lnTo>
                    <a:pt x="703615" y="412438"/>
                  </a:lnTo>
                  <a:lnTo>
                    <a:pt x="707099" y="409653"/>
                  </a:lnTo>
                  <a:lnTo>
                    <a:pt x="710582" y="406875"/>
                  </a:lnTo>
                  <a:lnTo>
                    <a:pt x="714065" y="404102"/>
                  </a:lnTo>
                  <a:lnTo>
                    <a:pt x="717548" y="407973"/>
                  </a:lnTo>
                  <a:lnTo>
                    <a:pt x="721032" y="405229"/>
                  </a:lnTo>
                  <a:lnTo>
                    <a:pt x="724515" y="402492"/>
                  </a:lnTo>
                  <a:lnTo>
                    <a:pt x="727998" y="399759"/>
                  </a:lnTo>
                  <a:lnTo>
                    <a:pt x="731481" y="397032"/>
                  </a:lnTo>
                  <a:lnTo>
                    <a:pt x="734965" y="394311"/>
                  </a:lnTo>
                  <a:lnTo>
                    <a:pt x="738448" y="391595"/>
                  </a:lnTo>
                  <a:lnTo>
                    <a:pt x="741931" y="388884"/>
                  </a:lnTo>
                  <a:lnTo>
                    <a:pt x="745414" y="386178"/>
                  </a:lnTo>
                  <a:lnTo>
                    <a:pt x="748898" y="393457"/>
                  </a:lnTo>
                  <a:lnTo>
                    <a:pt x="752381" y="390789"/>
                  </a:lnTo>
                  <a:lnTo>
                    <a:pt x="755864" y="388126"/>
                  </a:lnTo>
                  <a:lnTo>
                    <a:pt x="759347" y="385468"/>
                  </a:lnTo>
                  <a:lnTo>
                    <a:pt x="762831" y="382815"/>
                  </a:lnTo>
                  <a:lnTo>
                    <a:pt x="766314" y="446726"/>
                  </a:lnTo>
                  <a:lnTo>
                    <a:pt x="769797" y="444263"/>
                  </a:lnTo>
                  <a:lnTo>
                    <a:pt x="773280" y="441805"/>
                  </a:lnTo>
                  <a:lnTo>
                    <a:pt x="776764" y="439351"/>
                  </a:lnTo>
                  <a:lnTo>
                    <a:pt x="780247" y="436901"/>
                  </a:lnTo>
                  <a:lnTo>
                    <a:pt x="783730" y="478821"/>
                  </a:lnTo>
                  <a:lnTo>
                    <a:pt x="787213" y="476502"/>
                  </a:lnTo>
                  <a:lnTo>
                    <a:pt x="790697" y="474186"/>
                  </a:lnTo>
                  <a:lnTo>
                    <a:pt x="794180" y="471875"/>
                  </a:lnTo>
                  <a:lnTo>
                    <a:pt x="797663" y="484043"/>
                  </a:lnTo>
                  <a:lnTo>
                    <a:pt x="801146" y="481778"/>
                  </a:lnTo>
                  <a:lnTo>
                    <a:pt x="804630" y="479518"/>
                  </a:lnTo>
                  <a:lnTo>
                    <a:pt x="808113" y="477260"/>
                  </a:lnTo>
                  <a:lnTo>
                    <a:pt x="811596" y="475007"/>
                  </a:lnTo>
                  <a:lnTo>
                    <a:pt x="815079" y="472757"/>
                  </a:lnTo>
                  <a:lnTo>
                    <a:pt x="818563" y="470510"/>
                  </a:lnTo>
                  <a:lnTo>
                    <a:pt x="822046" y="468267"/>
                  </a:lnTo>
                  <a:lnTo>
                    <a:pt x="825529" y="466028"/>
                  </a:lnTo>
                  <a:lnTo>
                    <a:pt x="829012" y="463792"/>
                  </a:lnTo>
                  <a:lnTo>
                    <a:pt x="832496" y="468750"/>
                  </a:lnTo>
                  <a:lnTo>
                    <a:pt x="835979" y="466540"/>
                  </a:lnTo>
                  <a:lnTo>
                    <a:pt x="839462" y="464333"/>
                  </a:lnTo>
                  <a:lnTo>
                    <a:pt x="842945" y="462130"/>
                  </a:lnTo>
                  <a:lnTo>
                    <a:pt x="846429" y="480804"/>
                  </a:lnTo>
                  <a:lnTo>
                    <a:pt x="849912" y="478661"/>
                  </a:lnTo>
                  <a:lnTo>
                    <a:pt x="853395" y="476522"/>
                  </a:lnTo>
                  <a:lnTo>
                    <a:pt x="856878" y="474386"/>
                  </a:lnTo>
                  <a:lnTo>
                    <a:pt x="860361" y="472253"/>
                  </a:lnTo>
                  <a:lnTo>
                    <a:pt x="863845" y="492100"/>
                  </a:lnTo>
                  <a:lnTo>
                    <a:pt x="867328" y="490030"/>
                  </a:lnTo>
                  <a:lnTo>
                    <a:pt x="870811" y="487963"/>
                  </a:lnTo>
                  <a:lnTo>
                    <a:pt x="874294" y="485898"/>
                  </a:lnTo>
                  <a:lnTo>
                    <a:pt x="877778" y="483837"/>
                  </a:lnTo>
                  <a:lnTo>
                    <a:pt x="881261" y="481778"/>
                  </a:lnTo>
                  <a:lnTo>
                    <a:pt x="884744" y="479723"/>
                  </a:lnTo>
                  <a:lnTo>
                    <a:pt x="888227" y="477671"/>
                  </a:lnTo>
                  <a:lnTo>
                    <a:pt x="891711" y="475621"/>
                  </a:lnTo>
                  <a:lnTo>
                    <a:pt x="895194" y="473575"/>
                  </a:lnTo>
                  <a:lnTo>
                    <a:pt x="898677" y="480124"/>
                  </a:lnTo>
                  <a:lnTo>
                    <a:pt x="902160" y="478104"/>
                  </a:lnTo>
                  <a:lnTo>
                    <a:pt x="905644" y="476087"/>
                  </a:lnTo>
                  <a:lnTo>
                    <a:pt x="909127" y="474073"/>
                  </a:lnTo>
                  <a:lnTo>
                    <a:pt x="912610" y="472062"/>
                  </a:lnTo>
                  <a:lnTo>
                    <a:pt x="916093" y="470054"/>
                  </a:lnTo>
                  <a:lnTo>
                    <a:pt x="919577" y="468049"/>
                  </a:lnTo>
                  <a:lnTo>
                    <a:pt x="923060" y="466046"/>
                  </a:lnTo>
                  <a:lnTo>
                    <a:pt x="926543" y="464046"/>
                  </a:lnTo>
                  <a:lnTo>
                    <a:pt x="930026" y="466353"/>
                  </a:lnTo>
                  <a:lnTo>
                    <a:pt x="933510" y="464369"/>
                  </a:lnTo>
                  <a:lnTo>
                    <a:pt x="936993" y="462387"/>
                  </a:lnTo>
                  <a:lnTo>
                    <a:pt x="940476" y="460409"/>
                  </a:lnTo>
                  <a:lnTo>
                    <a:pt x="943959" y="458433"/>
                  </a:lnTo>
                  <a:lnTo>
                    <a:pt x="947443" y="456460"/>
                  </a:lnTo>
                  <a:lnTo>
                    <a:pt x="950926" y="454490"/>
                  </a:lnTo>
                  <a:lnTo>
                    <a:pt x="954409" y="452523"/>
                  </a:lnTo>
                  <a:lnTo>
                    <a:pt x="957892" y="450558"/>
                  </a:lnTo>
                  <a:lnTo>
                    <a:pt x="961376" y="459331"/>
                  </a:lnTo>
                  <a:lnTo>
                    <a:pt x="964859" y="457396"/>
                  </a:lnTo>
                  <a:lnTo>
                    <a:pt x="968342" y="455463"/>
                  </a:lnTo>
                  <a:lnTo>
                    <a:pt x="971825" y="453533"/>
                  </a:lnTo>
                  <a:lnTo>
                    <a:pt x="975309" y="451606"/>
                  </a:lnTo>
                  <a:lnTo>
                    <a:pt x="978792" y="453927"/>
                  </a:lnTo>
                  <a:lnTo>
                    <a:pt x="982275" y="452014"/>
                  </a:lnTo>
                  <a:lnTo>
                    <a:pt x="985758" y="450104"/>
                  </a:lnTo>
                  <a:lnTo>
                    <a:pt x="989242" y="448196"/>
                  </a:lnTo>
                  <a:lnTo>
                    <a:pt x="992725" y="446291"/>
                  </a:lnTo>
                  <a:lnTo>
                    <a:pt x="996208" y="456944"/>
                  </a:lnTo>
                  <a:lnTo>
                    <a:pt x="999691" y="455071"/>
                  </a:lnTo>
                  <a:lnTo>
                    <a:pt x="1003175" y="453201"/>
                  </a:lnTo>
                  <a:lnTo>
                    <a:pt x="1006658" y="451333"/>
                  </a:lnTo>
                  <a:lnTo>
                    <a:pt x="1010141" y="475352"/>
                  </a:lnTo>
                  <a:lnTo>
                    <a:pt x="1013624" y="473545"/>
                  </a:lnTo>
                  <a:lnTo>
                    <a:pt x="1017108" y="471740"/>
                  </a:lnTo>
                  <a:lnTo>
                    <a:pt x="1020591" y="469937"/>
                  </a:lnTo>
                  <a:lnTo>
                    <a:pt x="1024074" y="468136"/>
                  </a:lnTo>
                  <a:lnTo>
                    <a:pt x="1027557" y="494123"/>
                  </a:lnTo>
                  <a:lnTo>
                    <a:pt x="1031041" y="492387"/>
                  </a:lnTo>
                  <a:lnTo>
                    <a:pt x="1034524" y="490653"/>
                  </a:lnTo>
                  <a:lnTo>
                    <a:pt x="1038007" y="488921"/>
                  </a:lnTo>
                  <a:lnTo>
                    <a:pt x="1041490" y="487191"/>
                  </a:lnTo>
                  <a:lnTo>
                    <a:pt x="1044974" y="485463"/>
                  </a:lnTo>
                  <a:lnTo>
                    <a:pt x="1048457" y="483737"/>
                  </a:lnTo>
                  <a:lnTo>
                    <a:pt x="1051940" y="482013"/>
                  </a:lnTo>
                  <a:lnTo>
                    <a:pt x="1055423" y="480292"/>
                  </a:lnTo>
                  <a:lnTo>
                    <a:pt x="1058907" y="482167"/>
                  </a:lnTo>
                  <a:lnTo>
                    <a:pt x="1062390" y="480457"/>
                  </a:lnTo>
                  <a:lnTo>
                    <a:pt x="1065873" y="478749"/>
                  </a:lnTo>
                  <a:lnTo>
                    <a:pt x="1069356" y="477043"/>
                  </a:lnTo>
                  <a:lnTo>
                    <a:pt x="1072840" y="475340"/>
                  </a:lnTo>
                  <a:lnTo>
                    <a:pt x="1076323" y="486037"/>
                  </a:lnTo>
                  <a:lnTo>
                    <a:pt x="1079806" y="484362"/>
                  </a:lnTo>
                  <a:lnTo>
                    <a:pt x="1083289" y="482690"/>
                  </a:lnTo>
                  <a:lnTo>
                    <a:pt x="1086773" y="481019"/>
                  </a:lnTo>
                  <a:lnTo>
                    <a:pt x="1090256" y="479351"/>
                  </a:lnTo>
                  <a:lnTo>
                    <a:pt x="1093739" y="482906"/>
                  </a:lnTo>
                  <a:lnTo>
                    <a:pt x="1097222" y="481252"/>
                  </a:lnTo>
                  <a:lnTo>
                    <a:pt x="1100706" y="479600"/>
                  </a:lnTo>
                  <a:lnTo>
                    <a:pt x="1104189" y="477950"/>
                  </a:lnTo>
                  <a:lnTo>
                    <a:pt x="1107672" y="488258"/>
                  </a:lnTo>
                  <a:lnTo>
                    <a:pt x="1111155" y="486635"/>
                  </a:lnTo>
                  <a:lnTo>
                    <a:pt x="1114639" y="485014"/>
                  </a:lnTo>
                  <a:lnTo>
                    <a:pt x="1118122" y="483395"/>
                  </a:lnTo>
                  <a:lnTo>
                    <a:pt x="1121605" y="481778"/>
                  </a:lnTo>
                  <a:lnTo>
                    <a:pt x="1125088" y="488517"/>
                  </a:lnTo>
                  <a:lnTo>
                    <a:pt x="1128572" y="486920"/>
                  </a:lnTo>
                  <a:lnTo>
                    <a:pt x="1132055" y="485325"/>
                  </a:lnTo>
                  <a:lnTo>
                    <a:pt x="1135538" y="483732"/>
                  </a:lnTo>
                  <a:lnTo>
                    <a:pt x="1139021" y="482140"/>
                  </a:lnTo>
                  <a:lnTo>
                    <a:pt x="1142505" y="491997"/>
                  </a:lnTo>
                  <a:lnTo>
                    <a:pt x="1145988" y="490431"/>
                  </a:lnTo>
                  <a:lnTo>
                    <a:pt x="1149471" y="488867"/>
                  </a:lnTo>
                  <a:lnTo>
                    <a:pt x="1152954" y="487304"/>
                  </a:lnTo>
                  <a:lnTo>
                    <a:pt x="1156437" y="490562"/>
                  </a:lnTo>
                  <a:lnTo>
                    <a:pt x="1159921" y="489012"/>
                  </a:lnTo>
                  <a:lnTo>
                    <a:pt x="1163404" y="487464"/>
                  </a:lnTo>
                  <a:lnTo>
                    <a:pt x="1166887" y="485917"/>
                  </a:lnTo>
                  <a:lnTo>
                    <a:pt x="1170370" y="484373"/>
                  </a:lnTo>
                  <a:lnTo>
                    <a:pt x="1173854" y="495447"/>
                  </a:lnTo>
                  <a:lnTo>
                    <a:pt x="1177337" y="493929"/>
                  </a:lnTo>
                  <a:lnTo>
                    <a:pt x="1180820" y="492413"/>
                  </a:lnTo>
                  <a:lnTo>
                    <a:pt x="1184303" y="490899"/>
                  </a:lnTo>
                  <a:lnTo>
                    <a:pt x="1187787" y="489386"/>
                  </a:lnTo>
                  <a:lnTo>
                    <a:pt x="1191270" y="492522"/>
                  </a:lnTo>
                  <a:lnTo>
                    <a:pt x="1194753" y="491021"/>
                  </a:lnTo>
                  <a:lnTo>
                    <a:pt x="1198236" y="489522"/>
                  </a:lnTo>
                  <a:lnTo>
                    <a:pt x="1201720" y="488024"/>
                  </a:lnTo>
                  <a:lnTo>
                    <a:pt x="1205203" y="506044"/>
                  </a:lnTo>
                  <a:lnTo>
                    <a:pt x="1208686" y="504586"/>
                  </a:lnTo>
                  <a:lnTo>
                    <a:pt x="1212169" y="503129"/>
                  </a:lnTo>
                  <a:lnTo>
                    <a:pt x="1215653" y="501673"/>
                  </a:lnTo>
                  <a:lnTo>
                    <a:pt x="1219136" y="500220"/>
                  </a:lnTo>
                  <a:lnTo>
                    <a:pt x="1222619" y="501690"/>
                  </a:lnTo>
                  <a:lnTo>
                    <a:pt x="1226102" y="500245"/>
                  </a:lnTo>
                  <a:lnTo>
                    <a:pt x="1229586" y="498800"/>
                  </a:lnTo>
                  <a:lnTo>
                    <a:pt x="1233069" y="497358"/>
                  </a:lnTo>
                  <a:lnTo>
                    <a:pt x="1236552" y="495917"/>
                  </a:lnTo>
                  <a:lnTo>
                    <a:pt x="1240035" y="514372"/>
                  </a:lnTo>
                  <a:lnTo>
                    <a:pt x="1243519" y="512970"/>
                  </a:lnTo>
                  <a:lnTo>
                    <a:pt x="1247002" y="511569"/>
                  </a:lnTo>
                  <a:lnTo>
                    <a:pt x="1250485" y="510170"/>
                  </a:lnTo>
                  <a:lnTo>
                    <a:pt x="1253968" y="535284"/>
                  </a:lnTo>
                  <a:lnTo>
                    <a:pt x="1257452" y="533935"/>
                  </a:lnTo>
                  <a:lnTo>
                    <a:pt x="1260935" y="532588"/>
                  </a:lnTo>
                  <a:lnTo>
                    <a:pt x="1264418" y="531242"/>
                  </a:lnTo>
                  <a:lnTo>
                    <a:pt x="1267901" y="529898"/>
                  </a:lnTo>
                  <a:lnTo>
                    <a:pt x="1271385" y="539851"/>
                  </a:lnTo>
                  <a:lnTo>
                    <a:pt x="1274868" y="538529"/>
                  </a:lnTo>
                  <a:lnTo>
                    <a:pt x="1278351" y="537209"/>
                  </a:lnTo>
                  <a:lnTo>
                    <a:pt x="1281834" y="535890"/>
                  </a:lnTo>
                  <a:lnTo>
                    <a:pt x="1285318" y="534572"/>
                  </a:lnTo>
                  <a:lnTo>
                    <a:pt x="1288801" y="534494"/>
                  </a:lnTo>
                  <a:lnTo>
                    <a:pt x="1292284" y="533181"/>
                  </a:lnTo>
                  <a:lnTo>
                    <a:pt x="1295767" y="531869"/>
                  </a:lnTo>
                  <a:lnTo>
                    <a:pt x="1299251" y="530558"/>
                  </a:lnTo>
                  <a:lnTo>
                    <a:pt x="1302734" y="532962"/>
                  </a:lnTo>
                  <a:lnTo>
                    <a:pt x="1306217" y="531660"/>
                  </a:lnTo>
                  <a:lnTo>
                    <a:pt x="1309700" y="530359"/>
                  </a:lnTo>
                  <a:lnTo>
                    <a:pt x="1313184" y="529060"/>
                  </a:lnTo>
                  <a:lnTo>
                    <a:pt x="1316667" y="527761"/>
                  </a:lnTo>
                  <a:lnTo>
                    <a:pt x="1320150" y="547992"/>
                  </a:lnTo>
                  <a:lnTo>
                    <a:pt x="1323633" y="546733"/>
                  </a:lnTo>
                  <a:lnTo>
                    <a:pt x="1327117" y="545476"/>
                  </a:lnTo>
                  <a:lnTo>
                    <a:pt x="1330600" y="544220"/>
                  </a:lnTo>
                  <a:lnTo>
                    <a:pt x="1334083" y="542965"/>
                  </a:lnTo>
                  <a:lnTo>
                    <a:pt x="1337566" y="551988"/>
                  </a:lnTo>
                  <a:lnTo>
                    <a:pt x="1341050" y="550753"/>
                  </a:lnTo>
                  <a:lnTo>
                    <a:pt x="1344533" y="549519"/>
                  </a:lnTo>
                  <a:lnTo>
                    <a:pt x="1348016" y="548286"/>
                  </a:lnTo>
                  <a:lnTo>
                    <a:pt x="1351499" y="557042"/>
                  </a:lnTo>
                  <a:lnTo>
                    <a:pt x="1354983" y="555828"/>
                  </a:lnTo>
                  <a:lnTo>
                    <a:pt x="1358466" y="554616"/>
                  </a:lnTo>
                  <a:lnTo>
                    <a:pt x="1361949" y="553405"/>
                  </a:lnTo>
                  <a:lnTo>
                    <a:pt x="1365432" y="552194"/>
                  </a:lnTo>
                  <a:lnTo>
                    <a:pt x="1368916" y="550985"/>
                  </a:lnTo>
                  <a:lnTo>
                    <a:pt x="1372399" y="549776"/>
                  </a:lnTo>
                  <a:lnTo>
                    <a:pt x="1375882" y="548569"/>
                  </a:lnTo>
                  <a:lnTo>
                    <a:pt x="1379365" y="547362"/>
                  </a:lnTo>
                  <a:lnTo>
                    <a:pt x="1382849" y="546157"/>
                  </a:lnTo>
                  <a:lnTo>
                    <a:pt x="1386332" y="549355"/>
                  </a:lnTo>
                  <a:lnTo>
                    <a:pt x="1389815" y="548159"/>
                  </a:lnTo>
                  <a:lnTo>
                    <a:pt x="1393298" y="546964"/>
                  </a:lnTo>
                  <a:lnTo>
                    <a:pt x="1396782" y="545770"/>
                  </a:lnTo>
                  <a:lnTo>
                    <a:pt x="1400265" y="546768"/>
                  </a:lnTo>
                  <a:lnTo>
                    <a:pt x="1403748" y="545579"/>
                  </a:lnTo>
                  <a:lnTo>
                    <a:pt x="1407231" y="544392"/>
                  </a:lnTo>
                  <a:lnTo>
                    <a:pt x="1410715" y="543205"/>
                  </a:lnTo>
                  <a:lnTo>
                    <a:pt x="1414198" y="542020"/>
                  </a:lnTo>
                  <a:lnTo>
                    <a:pt x="1417681" y="540835"/>
                  </a:lnTo>
                  <a:lnTo>
                    <a:pt x="1421164" y="539651"/>
                  </a:lnTo>
                  <a:lnTo>
                    <a:pt x="1424648" y="538469"/>
                  </a:lnTo>
                  <a:lnTo>
                    <a:pt x="1428131" y="537287"/>
                  </a:lnTo>
                  <a:lnTo>
                    <a:pt x="1431614" y="536106"/>
                  </a:lnTo>
                  <a:lnTo>
                    <a:pt x="1435097" y="543668"/>
                  </a:lnTo>
                  <a:lnTo>
                    <a:pt x="1438580" y="542503"/>
                  </a:lnTo>
                  <a:lnTo>
                    <a:pt x="1442064" y="541340"/>
                  </a:lnTo>
                  <a:lnTo>
                    <a:pt x="1445547" y="540177"/>
                  </a:lnTo>
                  <a:lnTo>
                    <a:pt x="1449030" y="551729"/>
                  </a:lnTo>
                  <a:lnTo>
                    <a:pt x="1452513" y="550589"/>
                  </a:lnTo>
                  <a:lnTo>
                    <a:pt x="1455997" y="549449"/>
                  </a:lnTo>
                  <a:lnTo>
                    <a:pt x="1459480" y="548310"/>
                  </a:lnTo>
                  <a:lnTo>
                    <a:pt x="1462963" y="547173"/>
                  </a:lnTo>
                  <a:lnTo>
                    <a:pt x="1466446" y="553256"/>
                  </a:lnTo>
                  <a:lnTo>
                    <a:pt x="1469930" y="552132"/>
                  </a:lnTo>
                  <a:lnTo>
                    <a:pt x="1473413" y="551008"/>
                  </a:lnTo>
                  <a:lnTo>
                    <a:pt x="1476896" y="549885"/>
                  </a:lnTo>
                  <a:lnTo>
                    <a:pt x="1480379" y="548763"/>
                  </a:lnTo>
                  <a:lnTo>
                    <a:pt x="1483863" y="547642"/>
                  </a:lnTo>
                  <a:lnTo>
                    <a:pt x="1487346" y="546522"/>
                  </a:lnTo>
                  <a:lnTo>
                    <a:pt x="1490829" y="545403"/>
                  </a:lnTo>
                  <a:lnTo>
                    <a:pt x="1494312" y="544285"/>
                  </a:lnTo>
                  <a:lnTo>
                    <a:pt x="1497796" y="553315"/>
                  </a:lnTo>
                  <a:lnTo>
                    <a:pt x="1501279" y="552214"/>
                  </a:lnTo>
                  <a:lnTo>
                    <a:pt x="1504762" y="551114"/>
                  </a:lnTo>
                  <a:lnTo>
                    <a:pt x="1508245" y="550015"/>
                  </a:lnTo>
                  <a:lnTo>
                    <a:pt x="1511729" y="548917"/>
                  </a:lnTo>
                  <a:lnTo>
                    <a:pt x="1515212" y="551810"/>
                  </a:lnTo>
                  <a:lnTo>
                    <a:pt x="1518695" y="550720"/>
                  </a:lnTo>
                  <a:lnTo>
                    <a:pt x="1522178" y="549630"/>
                  </a:lnTo>
                  <a:lnTo>
                    <a:pt x="1525662" y="548541"/>
                  </a:lnTo>
                  <a:lnTo>
                    <a:pt x="1529145" y="547453"/>
                  </a:lnTo>
                  <a:lnTo>
                    <a:pt x="1532628" y="560010"/>
                  </a:lnTo>
                  <a:lnTo>
                    <a:pt x="1536111" y="558944"/>
                  </a:lnTo>
                  <a:lnTo>
                    <a:pt x="1539595" y="557879"/>
                  </a:lnTo>
                  <a:lnTo>
                    <a:pt x="1543078" y="556815"/>
                  </a:lnTo>
                  <a:lnTo>
                    <a:pt x="1546561" y="555752"/>
                  </a:lnTo>
                  <a:lnTo>
                    <a:pt x="1550044" y="554690"/>
                  </a:lnTo>
                  <a:lnTo>
                    <a:pt x="1553528" y="553628"/>
                  </a:lnTo>
                  <a:lnTo>
                    <a:pt x="1557011" y="552567"/>
                  </a:lnTo>
                  <a:lnTo>
                    <a:pt x="1560494" y="551507"/>
                  </a:lnTo>
                  <a:lnTo>
                    <a:pt x="1563977" y="566384"/>
                  </a:lnTo>
                  <a:lnTo>
                    <a:pt x="1567461" y="565349"/>
                  </a:lnTo>
                  <a:lnTo>
                    <a:pt x="1570944" y="564315"/>
                  </a:lnTo>
                  <a:lnTo>
                    <a:pt x="1574427" y="563282"/>
                  </a:lnTo>
                  <a:lnTo>
                    <a:pt x="1577910" y="562250"/>
                  </a:lnTo>
                  <a:lnTo>
                    <a:pt x="1581394" y="562135"/>
                  </a:lnTo>
                  <a:lnTo>
                    <a:pt x="1584877" y="561105"/>
                  </a:lnTo>
                  <a:lnTo>
                    <a:pt x="1588360" y="560077"/>
                  </a:lnTo>
                  <a:lnTo>
                    <a:pt x="1591843" y="559048"/>
                  </a:lnTo>
                  <a:lnTo>
                    <a:pt x="1595327" y="558940"/>
                  </a:lnTo>
                  <a:lnTo>
                    <a:pt x="1598810" y="557915"/>
                  </a:lnTo>
                  <a:lnTo>
                    <a:pt x="1602293" y="556890"/>
                  </a:lnTo>
                  <a:lnTo>
                    <a:pt x="1605776" y="555866"/>
                  </a:lnTo>
                  <a:lnTo>
                    <a:pt x="1609260" y="554843"/>
                  </a:lnTo>
                  <a:lnTo>
                    <a:pt x="1612743" y="554744"/>
                  </a:lnTo>
                  <a:lnTo>
                    <a:pt x="1616226" y="553723"/>
                  </a:lnTo>
                  <a:lnTo>
                    <a:pt x="1619709" y="552704"/>
                  </a:lnTo>
                  <a:lnTo>
                    <a:pt x="1623193" y="551685"/>
                  </a:lnTo>
                  <a:lnTo>
                    <a:pt x="1626676" y="550667"/>
                  </a:lnTo>
                  <a:lnTo>
                    <a:pt x="1630159" y="551499"/>
                  </a:lnTo>
                  <a:lnTo>
                    <a:pt x="1633642" y="550485"/>
                  </a:lnTo>
                  <a:lnTo>
                    <a:pt x="1637126" y="549471"/>
                  </a:lnTo>
                  <a:lnTo>
                    <a:pt x="1640609" y="548459"/>
                  </a:lnTo>
                  <a:lnTo>
                    <a:pt x="1644092" y="552045"/>
                  </a:lnTo>
                  <a:lnTo>
                    <a:pt x="1647575" y="551040"/>
                  </a:lnTo>
                  <a:lnTo>
                    <a:pt x="1651059" y="550036"/>
                  </a:lnTo>
                  <a:lnTo>
                    <a:pt x="1654542" y="549033"/>
                  </a:lnTo>
                  <a:lnTo>
                    <a:pt x="1658025" y="548030"/>
                  </a:lnTo>
                  <a:lnTo>
                    <a:pt x="1661508" y="554286"/>
                  </a:lnTo>
                  <a:lnTo>
                    <a:pt x="1664992" y="553294"/>
                  </a:lnTo>
                  <a:lnTo>
                    <a:pt x="1668475" y="552304"/>
                  </a:lnTo>
                  <a:lnTo>
                    <a:pt x="1671958" y="551314"/>
                  </a:lnTo>
                  <a:lnTo>
                    <a:pt x="1675441" y="550325"/>
                  </a:lnTo>
                  <a:lnTo>
                    <a:pt x="1678925" y="568512"/>
                  </a:lnTo>
                  <a:lnTo>
                    <a:pt x="1682408" y="567551"/>
                  </a:lnTo>
                  <a:lnTo>
                    <a:pt x="1685891" y="566591"/>
                  </a:lnTo>
                  <a:lnTo>
                    <a:pt x="1689374" y="565631"/>
                  </a:lnTo>
                  <a:lnTo>
                    <a:pt x="1692858" y="565518"/>
                  </a:lnTo>
                  <a:lnTo>
                    <a:pt x="1696341" y="564561"/>
                  </a:lnTo>
                  <a:lnTo>
                    <a:pt x="1699824" y="563605"/>
                  </a:lnTo>
                  <a:lnTo>
                    <a:pt x="1703307" y="562649"/>
                  </a:lnTo>
                  <a:lnTo>
                    <a:pt x="1706791" y="561694"/>
                  </a:lnTo>
                  <a:lnTo>
                    <a:pt x="1710274" y="570760"/>
                  </a:lnTo>
                  <a:lnTo>
                    <a:pt x="1713757" y="569820"/>
                  </a:lnTo>
                  <a:lnTo>
                    <a:pt x="1717240" y="568880"/>
                  </a:lnTo>
                  <a:lnTo>
                    <a:pt x="1720723" y="567941"/>
                  </a:lnTo>
                  <a:lnTo>
                    <a:pt x="1724207" y="567003"/>
                  </a:lnTo>
                  <a:lnTo>
                    <a:pt x="1727690" y="570164"/>
                  </a:lnTo>
                  <a:lnTo>
                    <a:pt x="1731173" y="569232"/>
                  </a:lnTo>
                  <a:lnTo>
                    <a:pt x="1734656" y="568302"/>
                  </a:lnTo>
                  <a:lnTo>
                    <a:pt x="1738140" y="567372"/>
                  </a:lnTo>
                  <a:lnTo>
                    <a:pt x="1741623" y="566442"/>
                  </a:lnTo>
                  <a:lnTo>
                    <a:pt x="1741623" y="567259"/>
                  </a:lnTo>
                  <a:lnTo>
                    <a:pt x="1745106" y="566331"/>
                  </a:lnTo>
                  <a:lnTo>
                    <a:pt x="1748589" y="565404"/>
                  </a:lnTo>
                  <a:lnTo>
                    <a:pt x="1752073" y="564477"/>
                  </a:lnTo>
                  <a:lnTo>
                    <a:pt x="1755556" y="563551"/>
                  </a:lnTo>
                  <a:lnTo>
                    <a:pt x="1759039" y="567509"/>
                  </a:lnTo>
                  <a:lnTo>
                    <a:pt x="1762522" y="566591"/>
                  </a:lnTo>
                  <a:lnTo>
                    <a:pt x="1766006" y="565673"/>
                  </a:lnTo>
                  <a:lnTo>
                    <a:pt x="1769489" y="564756"/>
                  </a:lnTo>
                  <a:lnTo>
                    <a:pt x="1772972" y="563839"/>
                  </a:lnTo>
                  <a:lnTo>
                    <a:pt x="1776455" y="582513"/>
                  </a:lnTo>
                  <a:lnTo>
                    <a:pt x="1779939" y="581624"/>
                  </a:lnTo>
                  <a:lnTo>
                    <a:pt x="1783422" y="580735"/>
                  </a:lnTo>
                  <a:lnTo>
                    <a:pt x="1786905" y="579847"/>
                  </a:lnTo>
                  <a:lnTo>
                    <a:pt x="1790388" y="578960"/>
                  </a:lnTo>
                  <a:lnTo>
                    <a:pt x="1793872" y="578833"/>
                  </a:lnTo>
                  <a:lnTo>
                    <a:pt x="1797355" y="577947"/>
                  </a:lnTo>
                  <a:lnTo>
                    <a:pt x="1800838" y="577063"/>
                  </a:lnTo>
                  <a:lnTo>
                    <a:pt x="1804321" y="576178"/>
                  </a:lnTo>
                  <a:lnTo>
                    <a:pt x="1807805" y="582819"/>
                  </a:lnTo>
                  <a:lnTo>
                    <a:pt x="1811288" y="581945"/>
                  </a:lnTo>
                  <a:lnTo>
                    <a:pt x="1814771" y="581073"/>
                  </a:lnTo>
                  <a:lnTo>
                    <a:pt x="1818254" y="580200"/>
                  </a:lnTo>
                  <a:lnTo>
                    <a:pt x="1821738" y="579329"/>
                  </a:lnTo>
                  <a:lnTo>
                    <a:pt x="1825221" y="584368"/>
                  </a:lnTo>
                  <a:lnTo>
                    <a:pt x="1828704" y="583505"/>
                  </a:lnTo>
                  <a:lnTo>
                    <a:pt x="1832187" y="582642"/>
                  </a:lnTo>
                  <a:lnTo>
                    <a:pt x="1835671" y="581780"/>
                  </a:lnTo>
                  <a:lnTo>
                    <a:pt x="1839154" y="580919"/>
                  </a:lnTo>
                  <a:lnTo>
                    <a:pt x="1842637" y="580793"/>
                  </a:lnTo>
                  <a:lnTo>
                    <a:pt x="1846120" y="579933"/>
                  </a:lnTo>
                  <a:lnTo>
                    <a:pt x="1849604" y="579074"/>
                  </a:lnTo>
                  <a:lnTo>
                    <a:pt x="1853087" y="578216"/>
                  </a:lnTo>
                  <a:lnTo>
                    <a:pt x="1856570" y="579561"/>
                  </a:lnTo>
                  <a:lnTo>
                    <a:pt x="1860053" y="578706"/>
                  </a:lnTo>
                  <a:lnTo>
                    <a:pt x="1863537" y="577852"/>
                  </a:lnTo>
                  <a:lnTo>
                    <a:pt x="1867020" y="576999"/>
                  </a:lnTo>
                  <a:lnTo>
                    <a:pt x="1870503" y="576146"/>
                  </a:lnTo>
                  <a:lnTo>
                    <a:pt x="1873986" y="587524"/>
                  </a:lnTo>
                  <a:lnTo>
                    <a:pt x="1877470" y="586688"/>
                  </a:lnTo>
                  <a:lnTo>
                    <a:pt x="1880953" y="585852"/>
                  </a:lnTo>
                  <a:lnTo>
                    <a:pt x="1884436" y="585016"/>
                  </a:lnTo>
                  <a:lnTo>
                    <a:pt x="1887919" y="584182"/>
                  </a:lnTo>
                  <a:lnTo>
                    <a:pt x="1891403" y="593076"/>
                  </a:lnTo>
                  <a:lnTo>
                    <a:pt x="1894886" y="592255"/>
                  </a:lnTo>
                  <a:lnTo>
                    <a:pt x="1898369" y="591434"/>
                  </a:lnTo>
                  <a:lnTo>
                    <a:pt x="1901852" y="590613"/>
                  </a:lnTo>
                  <a:lnTo>
                    <a:pt x="1905336" y="589793"/>
                  </a:lnTo>
                  <a:lnTo>
                    <a:pt x="1908819" y="588973"/>
                  </a:lnTo>
                  <a:lnTo>
                    <a:pt x="1912302" y="588154"/>
                  </a:lnTo>
                  <a:lnTo>
                    <a:pt x="1915785" y="587335"/>
                  </a:lnTo>
                  <a:lnTo>
                    <a:pt x="1919269" y="586517"/>
                  </a:lnTo>
                  <a:lnTo>
                    <a:pt x="1922752" y="586388"/>
                  </a:lnTo>
                  <a:lnTo>
                    <a:pt x="1926235" y="585571"/>
                  </a:lnTo>
                  <a:lnTo>
                    <a:pt x="1929718" y="584755"/>
                  </a:lnTo>
                  <a:lnTo>
                    <a:pt x="1933202" y="583939"/>
                  </a:lnTo>
                  <a:lnTo>
                    <a:pt x="1936685" y="583124"/>
                  </a:lnTo>
                  <a:lnTo>
                    <a:pt x="1940168" y="588472"/>
                  </a:lnTo>
                  <a:lnTo>
                    <a:pt x="1943651" y="587665"/>
                  </a:lnTo>
                  <a:lnTo>
                    <a:pt x="1947135" y="586859"/>
                  </a:lnTo>
                  <a:lnTo>
                    <a:pt x="1950618" y="586053"/>
                  </a:lnTo>
                  <a:lnTo>
                    <a:pt x="1954101" y="589968"/>
                  </a:lnTo>
                  <a:lnTo>
                    <a:pt x="1957584" y="589168"/>
                  </a:lnTo>
                  <a:lnTo>
                    <a:pt x="1961068" y="588370"/>
                  </a:lnTo>
                  <a:lnTo>
                    <a:pt x="1964551" y="587572"/>
                  </a:lnTo>
                  <a:lnTo>
                    <a:pt x="1968034" y="586774"/>
                  </a:lnTo>
                  <a:lnTo>
                    <a:pt x="1971517" y="585976"/>
                  </a:lnTo>
                  <a:lnTo>
                    <a:pt x="1975001" y="585180"/>
                  </a:lnTo>
                  <a:lnTo>
                    <a:pt x="1978484" y="584383"/>
                  </a:lnTo>
                  <a:lnTo>
                    <a:pt x="1981967" y="583587"/>
                  </a:lnTo>
                  <a:lnTo>
                    <a:pt x="1985450" y="582791"/>
                  </a:lnTo>
                  <a:lnTo>
                    <a:pt x="1988934" y="583346"/>
                  </a:lnTo>
                  <a:lnTo>
                    <a:pt x="1992417" y="582553"/>
                  </a:lnTo>
                  <a:lnTo>
                    <a:pt x="1995900" y="581760"/>
                  </a:lnTo>
                  <a:lnTo>
                    <a:pt x="1999383" y="580968"/>
                  </a:lnTo>
                  <a:lnTo>
                    <a:pt x="2002867" y="582197"/>
                  </a:lnTo>
                  <a:lnTo>
                    <a:pt x="2006350" y="581408"/>
                  </a:lnTo>
                  <a:lnTo>
                    <a:pt x="2009833" y="580620"/>
                  </a:lnTo>
                  <a:lnTo>
                    <a:pt x="2013316" y="579832"/>
                  </a:lnTo>
                  <a:lnTo>
                    <a:pt x="2016799" y="579044"/>
                  </a:lnTo>
                  <a:lnTo>
                    <a:pt x="2020283" y="578931"/>
                  </a:lnTo>
                  <a:lnTo>
                    <a:pt x="2023766" y="578145"/>
                  </a:lnTo>
                  <a:lnTo>
                    <a:pt x="2027249" y="577359"/>
                  </a:lnTo>
                  <a:lnTo>
                    <a:pt x="2030732" y="576574"/>
                  </a:lnTo>
                  <a:lnTo>
                    <a:pt x="2034216" y="575789"/>
                  </a:lnTo>
                  <a:lnTo>
                    <a:pt x="2037699" y="575681"/>
                  </a:lnTo>
                  <a:lnTo>
                    <a:pt x="2041182" y="574898"/>
                  </a:lnTo>
                  <a:lnTo>
                    <a:pt x="2044665" y="574115"/>
                  </a:lnTo>
                  <a:lnTo>
                    <a:pt x="2048149" y="573333"/>
                  </a:lnTo>
                  <a:lnTo>
                    <a:pt x="2051632" y="573906"/>
                  </a:lnTo>
                  <a:lnTo>
                    <a:pt x="2055115" y="573126"/>
                  </a:lnTo>
                  <a:lnTo>
                    <a:pt x="2058598" y="572347"/>
                  </a:lnTo>
                  <a:lnTo>
                    <a:pt x="2062082" y="571567"/>
                  </a:lnTo>
                  <a:lnTo>
                    <a:pt x="2065565" y="570789"/>
                  </a:lnTo>
                  <a:lnTo>
                    <a:pt x="2069048" y="570689"/>
                  </a:lnTo>
                  <a:lnTo>
                    <a:pt x="2072531" y="569912"/>
                  </a:lnTo>
                  <a:lnTo>
                    <a:pt x="2076015" y="569135"/>
                  </a:lnTo>
                  <a:lnTo>
                    <a:pt x="2079498" y="568359"/>
                  </a:lnTo>
                  <a:lnTo>
                    <a:pt x="2082981" y="567583"/>
                  </a:lnTo>
                  <a:lnTo>
                    <a:pt x="2086464" y="571540"/>
                  </a:lnTo>
                  <a:lnTo>
                    <a:pt x="2089948" y="570771"/>
                  </a:lnTo>
                  <a:lnTo>
                    <a:pt x="2093431" y="570001"/>
                  </a:lnTo>
                  <a:lnTo>
                    <a:pt x="2096914" y="569232"/>
                  </a:lnTo>
                  <a:lnTo>
                    <a:pt x="2100397" y="569137"/>
                  </a:lnTo>
                  <a:lnTo>
                    <a:pt x="2103881" y="568369"/>
                  </a:lnTo>
                  <a:lnTo>
                    <a:pt x="2107364" y="567602"/>
                  </a:lnTo>
                  <a:lnTo>
                    <a:pt x="2110847" y="566836"/>
                  </a:lnTo>
                  <a:lnTo>
                    <a:pt x="2114330" y="566070"/>
                  </a:lnTo>
                  <a:lnTo>
                    <a:pt x="2117814" y="574602"/>
                  </a:lnTo>
                  <a:lnTo>
                    <a:pt x="2121297" y="573847"/>
                  </a:lnTo>
                  <a:lnTo>
                    <a:pt x="2124780" y="573093"/>
                  </a:lnTo>
                  <a:lnTo>
                    <a:pt x="2128263" y="572339"/>
                  </a:lnTo>
                  <a:lnTo>
                    <a:pt x="2131747" y="571585"/>
                  </a:lnTo>
                  <a:lnTo>
                    <a:pt x="2135230" y="571488"/>
                  </a:lnTo>
                  <a:lnTo>
                    <a:pt x="2138713" y="570736"/>
                  </a:lnTo>
                  <a:lnTo>
                    <a:pt x="2142196" y="569984"/>
                  </a:lnTo>
                  <a:lnTo>
                    <a:pt x="2145680" y="569232"/>
                  </a:lnTo>
                  <a:lnTo>
                    <a:pt x="2149163" y="570448"/>
                  </a:lnTo>
                  <a:lnTo>
                    <a:pt x="2152646" y="569700"/>
                  </a:lnTo>
                  <a:lnTo>
                    <a:pt x="2156129" y="568952"/>
                  </a:lnTo>
                  <a:lnTo>
                    <a:pt x="2159613" y="568204"/>
                  </a:lnTo>
                  <a:lnTo>
                    <a:pt x="2163096" y="567457"/>
                  </a:lnTo>
                  <a:lnTo>
                    <a:pt x="2166579" y="573202"/>
                  </a:lnTo>
                  <a:lnTo>
                    <a:pt x="2170062" y="572463"/>
                  </a:lnTo>
                  <a:lnTo>
                    <a:pt x="2173546" y="571724"/>
                  </a:lnTo>
                  <a:lnTo>
                    <a:pt x="2177029" y="570985"/>
                  </a:lnTo>
                  <a:lnTo>
                    <a:pt x="2180512" y="570247"/>
                  </a:lnTo>
                  <a:lnTo>
                    <a:pt x="2183995" y="573353"/>
                  </a:lnTo>
                  <a:lnTo>
                    <a:pt x="2187479" y="572619"/>
                  </a:lnTo>
                  <a:lnTo>
                    <a:pt x="2190962" y="571886"/>
                  </a:lnTo>
                  <a:lnTo>
                    <a:pt x="2194445" y="571154"/>
                  </a:lnTo>
                  <a:lnTo>
                    <a:pt x="2197928" y="572331"/>
                  </a:lnTo>
                  <a:lnTo>
                    <a:pt x="2201412" y="571602"/>
                  </a:lnTo>
                  <a:lnTo>
                    <a:pt x="2204895" y="570872"/>
                  </a:lnTo>
                  <a:lnTo>
                    <a:pt x="2208378" y="570143"/>
                  </a:lnTo>
                  <a:lnTo>
                    <a:pt x="2211861" y="569415"/>
                  </a:lnTo>
                  <a:lnTo>
                    <a:pt x="2215345" y="577474"/>
                  </a:lnTo>
                  <a:lnTo>
                    <a:pt x="2218828" y="576755"/>
                  </a:lnTo>
                  <a:lnTo>
                    <a:pt x="2222311" y="576037"/>
                  </a:lnTo>
                  <a:lnTo>
                    <a:pt x="2225794" y="575319"/>
                  </a:lnTo>
                  <a:lnTo>
                    <a:pt x="2229278" y="574602"/>
                  </a:lnTo>
                  <a:lnTo>
                    <a:pt x="2232761" y="574505"/>
                  </a:lnTo>
                  <a:lnTo>
                    <a:pt x="2236244" y="573789"/>
                  </a:lnTo>
                  <a:lnTo>
                    <a:pt x="2239727" y="573073"/>
                  </a:lnTo>
                  <a:lnTo>
                    <a:pt x="2243211" y="572358"/>
                  </a:lnTo>
                  <a:lnTo>
                    <a:pt x="2246694" y="575351"/>
                  </a:lnTo>
                  <a:lnTo>
                    <a:pt x="2250177" y="574640"/>
                  </a:lnTo>
                  <a:lnTo>
                    <a:pt x="2253660" y="573930"/>
                  </a:lnTo>
                  <a:lnTo>
                    <a:pt x="2257144" y="573220"/>
                  </a:lnTo>
                  <a:lnTo>
                    <a:pt x="2260627" y="572510"/>
                  </a:lnTo>
                  <a:lnTo>
                    <a:pt x="2264110" y="571801"/>
                  </a:lnTo>
                  <a:lnTo>
                    <a:pt x="2267593" y="571092"/>
                  </a:lnTo>
                  <a:lnTo>
                    <a:pt x="2271077" y="570383"/>
                  </a:lnTo>
                  <a:lnTo>
                    <a:pt x="2274560" y="569675"/>
                  </a:lnTo>
                  <a:lnTo>
                    <a:pt x="2278043" y="568967"/>
                  </a:lnTo>
                  <a:lnTo>
                    <a:pt x="2281526" y="568259"/>
                  </a:lnTo>
                  <a:lnTo>
                    <a:pt x="2285010" y="567552"/>
                  </a:lnTo>
                  <a:lnTo>
                    <a:pt x="2288493" y="566845"/>
                  </a:lnTo>
                  <a:lnTo>
                    <a:pt x="2291976" y="566139"/>
                  </a:lnTo>
                  <a:lnTo>
                    <a:pt x="2295459" y="566054"/>
                  </a:lnTo>
                  <a:lnTo>
                    <a:pt x="2298942" y="565349"/>
                  </a:lnTo>
                  <a:lnTo>
                    <a:pt x="2302426" y="564644"/>
                  </a:lnTo>
                  <a:lnTo>
                    <a:pt x="2305909" y="563940"/>
                  </a:lnTo>
                  <a:lnTo>
                    <a:pt x="2309392" y="563235"/>
                  </a:lnTo>
                  <a:lnTo>
                    <a:pt x="2312875" y="562531"/>
                  </a:lnTo>
                  <a:lnTo>
                    <a:pt x="2316359" y="561828"/>
                  </a:lnTo>
                  <a:lnTo>
                    <a:pt x="2319842" y="561125"/>
                  </a:lnTo>
                  <a:lnTo>
                    <a:pt x="2323325" y="560422"/>
                  </a:lnTo>
                  <a:lnTo>
                    <a:pt x="2326808" y="559719"/>
                  </a:lnTo>
                  <a:lnTo>
                    <a:pt x="2330292" y="574287"/>
                  </a:lnTo>
                  <a:lnTo>
                    <a:pt x="2333775" y="573600"/>
                  </a:lnTo>
                  <a:lnTo>
                    <a:pt x="2337258" y="572914"/>
                  </a:lnTo>
                  <a:lnTo>
                    <a:pt x="2340741" y="572229"/>
                  </a:lnTo>
                  <a:lnTo>
                    <a:pt x="2344225" y="573919"/>
                  </a:lnTo>
                  <a:lnTo>
                    <a:pt x="2347708" y="573236"/>
                  </a:lnTo>
                  <a:lnTo>
                    <a:pt x="2351191" y="572554"/>
                  </a:lnTo>
                  <a:lnTo>
                    <a:pt x="2354674" y="571872"/>
                  </a:lnTo>
                  <a:lnTo>
                    <a:pt x="2358158" y="571191"/>
                  </a:lnTo>
                  <a:lnTo>
                    <a:pt x="2361641" y="572287"/>
                  </a:lnTo>
                  <a:lnTo>
                    <a:pt x="2365124" y="571607"/>
                  </a:lnTo>
                  <a:lnTo>
                    <a:pt x="2368607" y="570928"/>
                  </a:lnTo>
                  <a:lnTo>
                    <a:pt x="2372091" y="570250"/>
                  </a:lnTo>
                  <a:lnTo>
                    <a:pt x="2375574" y="569572"/>
                  </a:lnTo>
                  <a:lnTo>
                    <a:pt x="2379057" y="571845"/>
                  </a:lnTo>
                  <a:lnTo>
                    <a:pt x="2382540" y="571171"/>
                  </a:lnTo>
                  <a:lnTo>
                    <a:pt x="2386024" y="570496"/>
                  </a:lnTo>
                  <a:lnTo>
                    <a:pt x="2389507" y="569822"/>
                  </a:lnTo>
                  <a:lnTo>
                    <a:pt x="2392990" y="569148"/>
                  </a:lnTo>
                  <a:lnTo>
                    <a:pt x="2396473" y="568475"/>
                  </a:lnTo>
                  <a:lnTo>
                    <a:pt x="2399957" y="567802"/>
                  </a:lnTo>
                  <a:lnTo>
                    <a:pt x="2403440" y="567129"/>
                  </a:lnTo>
                  <a:lnTo>
                    <a:pt x="2406923" y="566456"/>
                  </a:lnTo>
                  <a:lnTo>
                    <a:pt x="2410406" y="567556"/>
                  </a:lnTo>
                  <a:lnTo>
                    <a:pt x="2413890" y="566885"/>
                  </a:lnTo>
                  <a:lnTo>
                    <a:pt x="2417373" y="566216"/>
                  </a:lnTo>
                  <a:lnTo>
                    <a:pt x="2420856" y="565546"/>
                  </a:lnTo>
                  <a:lnTo>
                    <a:pt x="2424339" y="564877"/>
                  </a:lnTo>
                  <a:lnTo>
                    <a:pt x="2427823" y="573514"/>
                  </a:lnTo>
                  <a:lnTo>
                    <a:pt x="2431306" y="572855"/>
                  </a:lnTo>
                  <a:lnTo>
                    <a:pt x="2434789" y="572195"/>
                  </a:lnTo>
                  <a:lnTo>
                    <a:pt x="2438272" y="571536"/>
                  </a:lnTo>
                  <a:lnTo>
                    <a:pt x="2441756" y="582675"/>
                  </a:lnTo>
                  <a:lnTo>
                    <a:pt x="2445239" y="582028"/>
                  </a:lnTo>
                  <a:lnTo>
                    <a:pt x="2448722" y="581381"/>
                  </a:lnTo>
                  <a:lnTo>
                    <a:pt x="2452205" y="580735"/>
                  </a:lnTo>
                  <a:lnTo>
                    <a:pt x="2455689" y="580089"/>
                  </a:lnTo>
                  <a:lnTo>
                    <a:pt x="2459172" y="582192"/>
                  </a:lnTo>
                  <a:lnTo>
                    <a:pt x="2462655" y="581549"/>
                  </a:lnTo>
                  <a:lnTo>
                    <a:pt x="2466138" y="580907"/>
                  </a:lnTo>
                  <a:lnTo>
                    <a:pt x="2469622" y="580264"/>
                  </a:lnTo>
                  <a:lnTo>
                    <a:pt x="2473105" y="579623"/>
                  </a:lnTo>
                  <a:lnTo>
                    <a:pt x="2476588" y="581170"/>
                  </a:lnTo>
                  <a:lnTo>
                    <a:pt x="2480071" y="580531"/>
                  </a:lnTo>
                  <a:lnTo>
                    <a:pt x="2483555" y="579892"/>
                  </a:lnTo>
                  <a:lnTo>
                    <a:pt x="2487038" y="579253"/>
                  </a:lnTo>
                  <a:lnTo>
                    <a:pt x="2490521" y="584031"/>
                  </a:lnTo>
                  <a:lnTo>
                    <a:pt x="2494004" y="583398"/>
                  </a:lnTo>
                  <a:lnTo>
                    <a:pt x="2497488" y="582766"/>
                  </a:lnTo>
                  <a:lnTo>
                    <a:pt x="2500971" y="582134"/>
                  </a:lnTo>
                  <a:lnTo>
                    <a:pt x="2504454" y="581502"/>
                  </a:lnTo>
                  <a:lnTo>
                    <a:pt x="2507937" y="584615"/>
                  </a:lnTo>
                  <a:lnTo>
                    <a:pt x="2511421" y="583987"/>
                  </a:lnTo>
                  <a:lnTo>
                    <a:pt x="2514904" y="583360"/>
                  </a:lnTo>
                  <a:lnTo>
                    <a:pt x="2518387" y="582732"/>
                  </a:lnTo>
                  <a:lnTo>
                    <a:pt x="2521870" y="582105"/>
                  </a:lnTo>
                  <a:lnTo>
                    <a:pt x="2525354" y="585716"/>
                  </a:lnTo>
                  <a:lnTo>
                    <a:pt x="2528837" y="585093"/>
                  </a:lnTo>
                  <a:lnTo>
                    <a:pt x="2532320" y="584471"/>
                  </a:lnTo>
                  <a:lnTo>
                    <a:pt x="2535803" y="583849"/>
                  </a:lnTo>
                  <a:lnTo>
                    <a:pt x="2539287" y="588451"/>
                  </a:lnTo>
                  <a:lnTo>
                    <a:pt x="2542770" y="587834"/>
                  </a:lnTo>
                  <a:lnTo>
                    <a:pt x="2546253" y="587218"/>
                  </a:lnTo>
                  <a:lnTo>
                    <a:pt x="2549736" y="586602"/>
                  </a:lnTo>
                  <a:lnTo>
                    <a:pt x="2553220" y="585987"/>
                  </a:lnTo>
                  <a:lnTo>
                    <a:pt x="2556703" y="586926"/>
                  </a:lnTo>
                  <a:lnTo>
                    <a:pt x="2560186" y="586312"/>
                  </a:lnTo>
                  <a:lnTo>
                    <a:pt x="2563669" y="585699"/>
                  </a:lnTo>
                  <a:lnTo>
                    <a:pt x="2567153" y="585085"/>
                  </a:lnTo>
                  <a:lnTo>
                    <a:pt x="2570636" y="584473"/>
                  </a:lnTo>
                  <a:lnTo>
                    <a:pt x="2574119" y="583860"/>
                  </a:lnTo>
                  <a:lnTo>
                    <a:pt x="2577602" y="583248"/>
                  </a:lnTo>
                  <a:lnTo>
                    <a:pt x="2581085" y="582635"/>
                  </a:lnTo>
                  <a:lnTo>
                    <a:pt x="2584569" y="582024"/>
                  </a:lnTo>
                  <a:lnTo>
                    <a:pt x="2588052" y="588609"/>
                  </a:lnTo>
                  <a:lnTo>
                    <a:pt x="2591535" y="588004"/>
                  </a:lnTo>
                  <a:lnTo>
                    <a:pt x="2595018" y="587400"/>
                  </a:lnTo>
                  <a:lnTo>
                    <a:pt x="2598502" y="586795"/>
                  </a:lnTo>
                  <a:lnTo>
                    <a:pt x="2601985" y="586192"/>
                  </a:lnTo>
                  <a:lnTo>
                    <a:pt x="2605468" y="588628"/>
                  </a:lnTo>
                  <a:lnTo>
                    <a:pt x="2608951" y="588027"/>
                  </a:lnTo>
                  <a:lnTo>
                    <a:pt x="2612435" y="587427"/>
                  </a:lnTo>
                  <a:lnTo>
                    <a:pt x="2615918" y="586827"/>
                  </a:lnTo>
                  <a:lnTo>
                    <a:pt x="2619401" y="586227"/>
                  </a:lnTo>
                  <a:lnTo>
                    <a:pt x="2622884" y="589146"/>
                  </a:lnTo>
                  <a:lnTo>
                    <a:pt x="2626368" y="588550"/>
                  </a:lnTo>
                  <a:lnTo>
                    <a:pt x="2629851" y="587954"/>
                  </a:lnTo>
                  <a:lnTo>
                    <a:pt x="2633334" y="587359"/>
                  </a:lnTo>
                  <a:lnTo>
                    <a:pt x="2636817" y="586763"/>
                  </a:lnTo>
                  <a:lnTo>
                    <a:pt x="2640301" y="594563"/>
                  </a:lnTo>
                  <a:lnTo>
                    <a:pt x="2643784" y="593976"/>
                  </a:lnTo>
                  <a:lnTo>
                    <a:pt x="2647267" y="593389"/>
                  </a:lnTo>
                  <a:lnTo>
                    <a:pt x="2650750" y="592802"/>
                  </a:lnTo>
                  <a:lnTo>
                    <a:pt x="2654234" y="600380"/>
                  </a:lnTo>
                  <a:lnTo>
                    <a:pt x="2657717" y="599801"/>
                  </a:lnTo>
                  <a:lnTo>
                    <a:pt x="2661200" y="599222"/>
                  </a:lnTo>
                  <a:lnTo>
                    <a:pt x="2664683" y="598644"/>
                  </a:lnTo>
                  <a:lnTo>
                    <a:pt x="2668167" y="598066"/>
                  </a:lnTo>
                  <a:lnTo>
                    <a:pt x="2671650" y="599852"/>
                  </a:lnTo>
                  <a:lnTo>
                    <a:pt x="2675133" y="599276"/>
                  </a:lnTo>
                  <a:lnTo>
                    <a:pt x="2678616" y="598701"/>
                  </a:lnTo>
                  <a:lnTo>
                    <a:pt x="2682100" y="598126"/>
                  </a:lnTo>
                  <a:lnTo>
                    <a:pt x="2685583" y="597551"/>
                  </a:lnTo>
                  <a:lnTo>
                    <a:pt x="2689066" y="602126"/>
                  </a:lnTo>
                  <a:lnTo>
                    <a:pt x="2692549" y="601557"/>
                  </a:lnTo>
                  <a:lnTo>
                    <a:pt x="2696033" y="600987"/>
                  </a:lnTo>
                  <a:lnTo>
                    <a:pt x="2699516" y="600418"/>
                  </a:lnTo>
                  <a:lnTo>
                    <a:pt x="2702999" y="600314"/>
                  </a:lnTo>
                  <a:lnTo>
                    <a:pt x="2706482" y="599745"/>
                  </a:lnTo>
                  <a:lnTo>
                    <a:pt x="2709966" y="599177"/>
                  </a:lnTo>
                  <a:lnTo>
                    <a:pt x="2713449" y="598609"/>
                  </a:lnTo>
                  <a:lnTo>
                    <a:pt x="2716932" y="598041"/>
                  </a:lnTo>
                  <a:lnTo>
                    <a:pt x="2720415" y="598870"/>
                  </a:lnTo>
                  <a:lnTo>
                    <a:pt x="2723899" y="598304"/>
                  </a:lnTo>
                  <a:lnTo>
                    <a:pt x="2727382" y="597738"/>
                  </a:lnTo>
                  <a:lnTo>
                    <a:pt x="2730865" y="597172"/>
                  </a:lnTo>
                  <a:lnTo>
                    <a:pt x="2734348" y="596607"/>
                  </a:lnTo>
                  <a:lnTo>
                    <a:pt x="2737832" y="596507"/>
                  </a:lnTo>
                  <a:lnTo>
                    <a:pt x="2741315" y="595943"/>
                  </a:lnTo>
                  <a:lnTo>
                    <a:pt x="2744798" y="595378"/>
                  </a:lnTo>
                  <a:lnTo>
                    <a:pt x="2748281" y="594814"/>
                  </a:lnTo>
                  <a:lnTo>
                    <a:pt x="2751765" y="605221"/>
                  </a:lnTo>
                  <a:lnTo>
                    <a:pt x="2755248" y="604667"/>
                  </a:lnTo>
                  <a:lnTo>
                    <a:pt x="2758731" y="604113"/>
                  </a:lnTo>
                  <a:lnTo>
                    <a:pt x="2762214" y="603560"/>
                  </a:lnTo>
                  <a:lnTo>
                    <a:pt x="2765698" y="603006"/>
                  </a:lnTo>
                  <a:lnTo>
                    <a:pt x="2769181" y="607352"/>
                  </a:lnTo>
                  <a:lnTo>
                    <a:pt x="2772664" y="606803"/>
                  </a:lnTo>
                  <a:lnTo>
                    <a:pt x="2776147" y="606255"/>
                  </a:lnTo>
                  <a:lnTo>
                    <a:pt x="2779631" y="605706"/>
                  </a:lnTo>
                  <a:lnTo>
                    <a:pt x="2783114" y="605158"/>
                  </a:lnTo>
                  <a:lnTo>
                    <a:pt x="2786597" y="604611"/>
                  </a:lnTo>
                  <a:lnTo>
                    <a:pt x="2790080" y="604063"/>
                  </a:lnTo>
                  <a:lnTo>
                    <a:pt x="2793564" y="603516"/>
                  </a:lnTo>
                  <a:lnTo>
                    <a:pt x="2797047" y="602968"/>
                  </a:lnTo>
                  <a:lnTo>
                    <a:pt x="2800530" y="605515"/>
                  </a:lnTo>
                  <a:lnTo>
                    <a:pt x="2804013" y="604971"/>
                  </a:lnTo>
                  <a:lnTo>
                    <a:pt x="2807497" y="604427"/>
                  </a:lnTo>
                  <a:lnTo>
                    <a:pt x="2810980" y="603883"/>
                  </a:lnTo>
                  <a:lnTo>
                    <a:pt x="2814463" y="603340"/>
                  </a:lnTo>
                  <a:lnTo>
                    <a:pt x="2817946" y="611898"/>
                  </a:lnTo>
                  <a:lnTo>
                    <a:pt x="2821430" y="611363"/>
                  </a:lnTo>
                  <a:lnTo>
                    <a:pt x="2824913" y="610828"/>
                  </a:lnTo>
                  <a:lnTo>
                    <a:pt x="2828396" y="610293"/>
                  </a:lnTo>
                  <a:lnTo>
                    <a:pt x="2831879" y="609759"/>
                  </a:lnTo>
                  <a:lnTo>
                    <a:pt x="2835363" y="610078"/>
                  </a:lnTo>
                  <a:lnTo>
                    <a:pt x="2838846" y="609545"/>
                  </a:lnTo>
                  <a:lnTo>
                    <a:pt x="2842329" y="609011"/>
                  </a:lnTo>
                  <a:lnTo>
                    <a:pt x="2845812" y="608478"/>
                  </a:lnTo>
                  <a:lnTo>
                    <a:pt x="2849296" y="612607"/>
                  </a:lnTo>
                  <a:lnTo>
                    <a:pt x="2852779" y="612078"/>
                  </a:lnTo>
                  <a:lnTo>
                    <a:pt x="2856262" y="611550"/>
                  </a:lnTo>
                  <a:lnTo>
                    <a:pt x="2859745" y="611022"/>
                  </a:lnTo>
                  <a:lnTo>
                    <a:pt x="2863229" y="610494"/>
                  </a:lnTo>
                  <a:lnTo>
                    <a:pt x="2866712" y="614148"/>
                  </a:lnTo>
                  <a:lnTo>
                    <a:pt x="2870195" y="613624"/>
                  </a:lnTo>
                  <a:lnTo>
                    <a:pt x="2873678" y="613100"/>
                  </a:lnTo>
                  <a:lnTo>
                    <a:pt x="2877161" y="612576"/>
                  </a:lnTo>
                  <a:lnTo>
                    <a:pt x="2880645" y="612053"/>
                  </a:lnTo>
                  <a:lnTo>
                    <a:pt x="2884128" y="614429"/>
                  </a:lnTo>
                  <a:lnTo>
                    <a:pt x="2887611" y="613908"/>
                  </a:lnTo>
                  <a:lnTo>
                    <a:pt x="2891094" y="613388"/>
                  </a:lnTo>
                  <a:lnTo>
                    <a:pt x="2894578" y="612868"/>
                  </a:lnTo>
                  <a:lnTo>
                    <a:pt x="2898061" y="612760"/>
                  </a:lnTo>
                  <a:lnTo>
                    <a:pt x="2901544" y="612241"/>
                  </a:lnTo>
                  <a:lnTo>
                    <a:pt x="2905027" y="611721"/>
                  </a:lnTo>
                  <a:lnTo>
                    <a:pt x="2908511" y="611202"/>
                  </a:lnTo>
                  <a:lnTo>
                    <a:pt x="2911994" y="610683"/>
                  </a:lnTo>
                  <a:lnTo>
                    <a:pt x="2915477" y="610991"/>
                  </a:lnTo>
                  <a:lnTo>
                    <a:pt x="2918960" y="610473"/>
                  </a:lnTo>
                  <a:lnTo>
                    <a:pt x="2922444" y="609956"/>
                  </a:lnTo>
                  <a:lnTo>
                    <a:pt x="2925927" y="609438"/>
                  </a:lnTo>
                  <a:lnTo>
                    <a:pt x="2929410" y="608921"/>
                  </a:lnTo>
                  <a:lnTo>
                    <a:pt x="2932893" y="612517"/>
                  </a:lnTo>
                  <a:lnTo>
                    <a:pt x="2936377" y="612004"/>
                  </a:lnTo>
                  <a:lnTo>
                    <a:pt x="2939860" y="611490"/>
                  </a:lnTo>
                  <a:lnTo>
                    <a:pt x="2943343" y="610977"/>
                  </a:lnTo>
                  <a:lnTo>
                    <a:pt x="2946826" y="613718"/>
                  </a:lnTo>
                  <a:lnTo>
                    <a:pt x="2950310" y="613208"/>
                  </a:lnTo>
                  <a:lnTo>
                    <a:pt x="2953793" y="612698"/>
                  </a:lnTo>
                  <a:lnTo>
                    <a:pt x="2957276" y="612188"/>
                  </a:lnTo>
                  <a:lnTo>
                    <a:pt x="2960759" y="611679"/>
                  </a:lnTo>
                  <a:lnTo>
                    <a:pt x="2964243" y="611169"/>
                  </a:lnTo>
                  <a:lnTo>
                    <a:pt x="2967726" y="610660"/>
                  </a:lnTo>
                  <a:lnTo>
                    <a:pt x="2971209" y="610151"/>
                  </a:lnTo>
                  <a:lnTo>
                    <a:pt x="2974692" y="609642"/>
                  </a:lnTo>
                  <a:lnTo>
                    <a:pt x="2978176" y="609133"/>
                  </a:lnTo>
                  <a:lnTo>
                    <a:pt x="2981659" y="610654"/>
                  </a:lnTo>
                  <a:lnTo>
                    <a:pt x="2985142" y="610147"/>
                  </a:lnTo>
                  <a:lnTo>
                    <a:pt x="2988625" y="609641"/>
                  </a:lnTo>
                  <a:lnTo>
                    <a:pt x="2992109" y="609134"/>
                  </a:lnTo>
                  <a:lnTo>
                    <a:pt x="2995592" y="611452"/>
                  </a:lnTo>
                  <a:lnTo>
                    <a:pt x="2999075" y="610948"/>
                  </a:lnTo>
                  <a:lnTo>
                    <a:pt x="3002558" y="610445"/>
                  </a:lnTo>
                  <a:lnTo>
                    <a:pt x="3006042" y="609941"/>
                  </a:lnTo>
                  <a:lnTo>
                    <a:pt x="3009525" y="609438"/>
                  </a:lnTo>
                  <a:lnTo>
                    <a:pt x="3013008" y="609739"/>
                  </a:lnTo>
                  <a:lnTo>
                    <a:pt x="3016491" y="609237"/>
                  </a:lnTo>
                  <a:lnTo>
                    <a:pt x="3019975" y="608735"/>
                  </a:lnTo>
                  <a:lnTo>
                    <a:pt x="3023458" y="608233"/>
                  </a:lnTo>
                  <a:lnTo>
                    <a:pt x="3026941" y="607731"/>
                  </a:lnTo>
                  <a:lnTo>
                    <a:pt x="3030424" y="609238"/>
                  </a:lnTo>
                  <a:lnTo>
                    <a:pt x="3033908" y="608738"/>
                  </a:lnTo>
                  <a:lnTo>
                    <a:pt x="3037391" y="608239"/>
                  </a:lnTo>
                  <a:lnTo>
                    <a:pt x="3040874" y="607739"/>
                  </a:lnTo>
                  <a:lnTo>
                    <a:pt x="3044357" y="609637"/>
                  </a:lnTo>
                  <a:lnTo>
                    <a:pt x="3047841" y="609140"/>
                  </a:lnTo>
                  <a:lnTo>
                    <a:pt x="3051324" y="608643"/>
                  </a:lnTo>
                  <a:lnTo>
                    <a:pt x="3054807" y="608146"/>
                  </a:lnTo>
                  <a:lnTo>
                    <a:pt x="3058290" y="607649"/>
                  </a:lnTo>
                  <a:lnTo>
                    <a:pt x="3061774" y="611899"/>
                  </a:lnTo>
                  <a:lnTo>
                    <a:pt x="3065257" y="611406"/>
                  </a:lnTo>
                  <a:lnTo>
                    <a:pt x="3068740" y="610914"/>
                  </a:lnTo>
                  <a:lnTo>
                    <a:pt x="3072223" y="610422"/>
                  </a:lnTo>
                  <a:lnTo>
                    <a:pt x="3075707" y="609930"/>
                  </a:lnTo>
                  <a:lnTo>
                    <a:pt x="3079190" y="610616"/>
                  </a:lnTo>
                  <a:lnTo>
                    <a:pt x="3082673" y="610125"/>
                  </a:lnTo>
                  <a:lnTo>
                    <a:pt x="3086156" y="609634"/>
                  </a:lnTo>
                  <a:lnTo>
                    <a:pt x="3089640" y="609144"/>
                  </a:lnTo>
                  <a:lnTo>
                    <a:pt x="3093123" y="620173"/>
                  </a:lnTo>
                  <a:lnTo>
                    <a:pt x="3096606" y="619692"/>
                  </a:lnTo>
                  <a:lnTo>
                    <a:pt x="3100089" y="619211"/>
                  </a:lnTo>
                  <a:lnTo>
                    <a:pt x="3103573" y="618731"/>
                  </a:lnTo>
                  <a:lnTo>
                    <a:pt x="3107056" y="618250"/>
                  </a:lnTo>
                  <a:lnTo>
                    <a:pt x="3110539" y="618898"/>
                  </a:lnTo>
                  <a:lnTo>
                    <a:pt x="3114022" y="618419"/>
                  </a:lnTo>
                  <a:lnTo>
                    <a:pt x="3117506" y="617940"/>
                  </a:lnTo>
                  <a:lnTo>
                    <a:pt x="3120989" y="617461"/>
                  </a:lnTo>
                  <a:lnTo>
                    <a:pt x="3124472" y="616982"/>
                  </a:lnTo>
                  <a:lnTo>
                    <a:pt x="3127955" y="616504"/>
                  </a:lnTo>
                  <a:lnTo>
                    <a:pt x="3131439" y="616025"/>
                  </a:lnTo>
                  <a:lnTo>
                    <a:pt x="3134922" y="615547"/>
                  </a:lnTo>
                  <a:lnTo>
                    <a:pt x="3138405" y="615069"/>
                  </a:lnTo>
                  <a:lnTo>
                    <a:pt x="3141888" y="618341"/>
                  </a:lnTo>
                  <a:lnTo>
                    <a:pt x="3145372" y="617866"/>
                  </a:lnTo>
                  <a:lnTo>
                    <a:pt x="3148855" y="617391"/>
                  </a:lnTo>
                  <a:lnTo>
                    <a:pt x="3152338" y="616916"/>
                  </a:lnTo>
                  <a:lnTo>
                    <a:pt x="3155821" y="616442"/>
                  </a:lnTo>
                  <a:lnTo>
                    <a:pt x="3159304" y="617829"/>
                  </a:lnTo>
                  <a:lnTo>
                    <a:pt x="3162788" y="617357"/>
                  </a:lnTo>
                  <a:lnTo>
                    <a:pt x="3166271" y="616884"/>
                  </a:lnTo>
                  <a:lnTo>
                    <a:pt x="3169754" y="616412"/>
                  </a:lnTo>
                  <a:lnTo>
                    <a:pt x="3173237" y="615939"/>
                  </a:lnTo>
                  <a:lnTo>
                    <a:pt x="3176721" y="623167"/>
                  </a:lnTo>
                  <a:lnTo>
                    <a:pt x="3180204" y="622702"/>
                  </a:lnTo>
                  <a:lnTo>
                    <a:pt x="3183687" y="622236"/>
                  </a:lnTo>
                  <a:lnTo>
                    <a:pt x="3187170" y="621770"/>
                  </a:lnTo>
                  <a:lnTo>
                    <a:pt x="3190654" y="622028"/>
                  </a:lnTo>
                  <a:lnTo>
                    <a:pt x="3194137" y="621563"/>
                  </a:lnTo>
                  <a:lnTo>
                    <a:pt x="3197620" y="621099"/>
                  </a:lnTo>
                  <a:lnTo>
                    <a:pt x="3201103" y="620634"/>
                  </a:lnTo>
                  <a:lnTo>
                    <a:pt x="3204587" y="620170"/>
                  </a:lnTo>
                  <a:lnTo>
                    <a:pt x="3208070" y="621512"/>
                  </a:lnTo>
                  <a:lnTo>
                    <a:pt x="3211553" y="621049"/>
                  </a:lnTo>
                  <a:lnTo>
                    <a:pt x="3215036" y="620587"/>
                  </a:lnTo>
                  <a:lnTo>
                    <a:pt x="3218520" y="620124"/>
                  </a:lnTo>
                  <a:lnTo>
                    <a:pt x="3222003" y="619662"/>
                  </a:lnTo>
                  <a:lnTo>
                    <a:pt x="3225486" y="619200"/>
                  </a:lnTo>
                  <a:lnTo>
                    <a:pt x="3228969" y="618738"/>
                  </a:lnTo>
                  <a:lnTo>
                    <a:pt x="3232453" y="618276"/>
                  </a:lnTo>
                  <a:lnTo>
                    <a:pt x="3235936" y="617815"/>
                  </a:lnTo>
                  <a:lnTo>
                    <a:pt x="3239419" y="617353"/>
                  </a:lnTo>
                  <a:lnTo>
                    <a:pt x="3242902" y="616892"/>
                  </a:lnTo>
                  <a:lnTo>
                    <a:pt x="3246386" y="616431"/>
                  </a:lnTo>
                  <a:lnTo>
                    <a:pt x="3249869" y="615970"/>
                  </a:lnTo>
                  <a:lnTo>
                    <a:pt x="3253352" y="615509"/>
                  </a:lnTo>
                  <a:lnTo>
                    <a:pt x="3256835" y="616137"/>
                  </a:lnTo>
                  <a:lnTo>
                    <a:pt x="3260319" y="615677"/>
                  </a:lnTo>
                  <a:lnTo>
                    <a:pt x="3263802" y="615218"/>
                  </a:lnTo>
                  <a:lnTo>
                    <a:pt x="3267285" y="614758"/>
                  </a:lnTo>
                  <a:lnTo>
                    <a:pt x="3270768" y="614299"/>
                  </a:lnTo>
                  <a:lnTo>
                    <a:pt x="3274252" y="615651"/>
                  </a:lnTo>
                  <a:lnTo>
                    <a:pt x="3277735" y="615193"/>
                  </a:lnTo>
                  <a:lnTo>
                    <a:pt x="3281218" y="614736"/>
                  </a:lnTo>
                  <a:lnTo>
                    <a:pt x="3284701" y="614278"/>
                  </a:lnTo>
                  <a:lnTo>
                    <a:pt x="3288185" y="615625"/>
                  </a:lnTo>
                  <a:lnTo>
                    <a:pt x="3291668" y="615169"/>
                  </a:lnTo>
                  <a:lnTo>
                    <a:pt x="3295151" y="614714"/>
                  </a:lnTo>
                  <a:lnTo>
                    <a:pt x="3298634" y="614258"/>
                  </a:lnTo>
                  <a:lnTo>
                    <a:pt x="3302118" y="613803"/>
                  </a:lnTo>
                  <a:lnTo>
                    <a:pt x="3305601" y="613347"/>
                  </a:lnTo>
                  <a:lnTo>
                    <a:pt x="3309084" y="612892"/>
                  </a:lnTo>
                  <a:lnTo>
                    <a:pt x="3312567" y="612437"/>
                  </a:lnTo>
                  <a:lnTo>
                    <a:pt x="3316051" y="611983"/>
                  </a:lnTo>
                  <a:lnTo>
                    <a:pt x="3319534" y="611528"/>
                  </a:lnTo>
                  <a:lnTo>
                    <a:pt x="3323017" y="615739"/>
                  </a:lnTo>
                  <a:lnTo>
                    <a:pt x="3326500" y="615288"/>
                  </a:lnTo>
                  <a:lnTo>
                    <a:pt x="3329984" y="614837"/>
                  </a:lnTo>
                  <a:lnTo>
                    <a:pt x="3333467" y="614386"/>
                  </a:lnTo>
                  <a:lnTo>
                    <a:pt x="3336950" y="613936"/>
                  </a:lnTo>
                  <a:lnTo>
                    <a:pt x="3340433" y="613485"/>
                  </a:lnTo>
                  <a:lnTo>
                    <a:pt x="3343917" y="613035"/>
                  </a:lnTo>
                  <a:lnTo>
                    <a:pt x="3347400" y="612585"/>
                  </a:lnTo>
                  <a:lnTo>
                    <a:pt x="3350883" y="612135"/>
                  </a:lnTo>
                  <a:lnTo>
                    <a:pt x="3354366" y="618745"/>
                  </a:lnTo>
                  <a:lnTo>
                    <a:pt x="3357850" y="618300"/>
                  </a:lnTo>
                  <a:lnTo>
                    <a:pt x="3361333" y="617856"/>
                  </a:lnTo>
                  <a:lnTo>
                    <a:pt x="3364816" y="617412"/>
                  </a:lnTo>
                  <a:lnTo>
                    <a:pt x="3368299" y="616968"/>
                  </a:lnTo>
                  <a:lnTo>
                    <a:pt x="3371783" y="616873"/>
                  </a:lnTo>
                  <a:lnTo>
                    <a:pt x="3375266" y="616429"/>
                  </a:lnTo>
                  <a:lnTo>
                    <a:pt x="3378749" y="615986"/>
                  </a:lnTo>
                  <a:lnTo>
                    <a:pt x="3382232" y="615542"/>
                  </a:lnTo>
                  <a:lnTo>
                    <a:pt x="3385716" y="617537"/>
                  </a:lnTo>
                  <a:lnTo>
                    <a:pt x="3389199" y="617095"/>
                  </a:lnTo>
                  <a:lnTo>
                    <a:pt x="3392682" y="616654"/>
                  </a:lnTo>
                  <a:lnTo>
                    <a:pt x="3396165" y="616213"/>
                  </a:lnTo>
                  <a:lnTo>
                    <a:pt x="3399649" y="615772"/>
                  </a:lnTo>
                  <a:lnTo>
                    <a:pt x="3403132" y="616026"/>
                  </a:lnTo>
                  <a:lnTo>
                    <a:pt x="3406615" y="615586"/>
                  </a:lnTo>
                  <a:lnTo>
                    <a:pt x="3410098" y="615146"/>
                  </a:lnTo>
                  <a:lnTo>
                    <a:pt x="3413582" y="614706"/>
                  </a:lnTo>
                  <a:lnTo>
                    <a:pt x="3417065" y="614267"/>
                  </a:lnTo>
                  <a:lnTo>
                    <a:pt x="3420548" y="615561"/>
                  </a:lnTo>
                  <a:lnTo>
                    <a:pt x="3424031" y="615123"/>
                  </a:lnTo>
                  <a:lnTo>
                    <a:pt x="3427515" y="614685"/>
                  </a:lnTo>
                  <a:lnTo>
                    <a:pt x="3430998" y="614247"/>
                  </a:lnTo>
                  <a:lnTo>
                    <a:pt x="3434481" y="620649"/>
                  </a:lnTo>
                  <a:lnTo>
                    <a:pt x="3437964" y="620216"/>
                  </a:lnTo>
                  <a:lnTo>
                    <a:pt x="3441447" y="619784"/>
                  </a:lnTo>
                  <a:lnTo>
                    <a:pt x="3444931" y="619351"/>
                  </a:lnTo>
                  <a:lnTo>
                    <a:pt x="3448414" y="618919"/>
                  </a:lnTo>
                  <a:lnTo>
                    <a:pt x="3451897" y="618487"/>
                  </a:lnTo>
                  <a:lnTo>
                    <a:pt x="3455380" y="618055"/>
                  </a:lnTo>
                  <a:lnTo>
                    <a:pt x="3458864" y="617623"/>
                  </a:lnTo>
                  <a:lnTo>
                    <a:pt x="3462347" y="617191"/>
                  </a:lnTo>
                  <a:lnTo>
                    <a:pt x="3465830" y="616759"/>
                  </a:lnTo>
                  <a:lnTo>
                    <a:pt x="3469313" y="621040"/>
                  </a:lnTo>
                  <a:lnTo>
                    <a:pt x="3472797" y="620612"/>
                  </a:lnTo>
                  <a:lnTo>
                    <a:pt x="3476280" y="620184"/>
                  </a:lnTo>
                  <a:lnTo>
                    <a:pt x="3479763" y="619756"/>
                  </a:lnTo>
                  <a:lnTo>
                    <a:pt x="3483246" y="619328"/>
                  </a:lnTo>
                  <a:lnTo>
                    <a:pt x="3483246" y="619662"/>
                  </a:lnTo>
                  <a:lnTo>
                    <a:pt x="3483246" y="619996"/>
                  </a:lnTo>
                  <a:lnTo>
                    <a:pt x="3483246" y="620329"/>
                  </a:lnTo>
                  <a:lnTo>
                    <a:pt x="3483246" y="620662"/>
                  </a:lnTo>
                  <a:lnTo>
                    <a:pt x="3483246" y="620994"/>
                  </a:lnTo>
                  <a:lnTo>
                    <a:pt x="3483246" y="621326"/>
                  </a:lnTo>
                  <a:lnTo>
                    <a:pt x="3483246" y="621658"/>
                  </a:lnTo>
                  <a:lnTo>
                    <a:pt x="3483246" y="621989"/>
                  </a:lnTo>
                  <a:lnTo>
                    <a:pt x="3483246" y="62232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5578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AUC:0.228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AUC:0.195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AUC:0.201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AUC:0.171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AUC:0.152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AUC:0.175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61062" y="1633415"/>
            <a:ext cx="41009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TG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2071771"/>
            </a:xfrm>
            <a:custGeom>
              <a:avLst/>
              <a:gdLst/>
              <a:ahLst/>
              <a:cxnLst/>
              <a:rect l="0" t="0" r="0" b="0"/>
              <a:pathLst>
                <a:path w="3483246" h="2071771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1291824"/>
                  </a:lnTo>
                  <a:lnTo>
                    <a:pt x="17416" y="1399457"/>
                  </a:lnTo>
                  <a:lnTo>
                    <a:pt x="20899" y="1465525"/>
                  </a:lnTo>
                  <a:lnTo>
                    <a:pt x="24382" y="1686189"/>
                  </a:lnTo>
                  <a:lnTo>
                    <a:pt x="27865" y="1570444"/>
                  </a:lnTo>
                  <a:lnTo>
                    <a:pt x="31349" y="1469569"/>
                  </a:lnTo>
                  <a:lnTo>
                    <a:pt x="34832" y="1862698"/>
                  </a:lnTo>
                  <a:lnTo>
                    <a:pt x="38315" y="1779891"/>
                  </a:lnTo>
                  <a:lnTo>
                    <a:pt x="41798" y="1704132"/>
                  </a:lnTo>
                  <a:lnTo>
                    <a:pt x="45282" y="1634559"/>
                  </a:lnTo>
                  <a:lnTo>
                    <a:pt x="48765" y="1570444"/>
                  </a:lnTo>
                  <a:lnTo>
                    <a:pt x="52248" y="1519385"/>
                  </a:lnTo>
                  <a:lnTo>
                    <a:pt x="55731" y="1500262"/>
                  </a:lnTo>
                  <a:lnTo>
                    <a:pt x="59215" y="1483077"/>
                  </a:lnTo>
                  <a:lnTo>
                    <a:pt x="62698" y="1467549"/>
                  </a:lnTo>
                  <a:lnTo>
                    <a:pt x="66181" y="1423840"/>
                  </a:lnTo>
                  <a:lnTo>
                    <a:pt x="69664" y="1380870"/>
                  </a:lnTo>
                  <a:lnTo>
                    <a:pt x="73148" y="1340419"/>
                  </a:lnTo>
                  <a:lnTo>
                    <a:pt x="76631" y="1471151"/>
                  </a:lnTo>
                  <a:lnTo>
                    <a:pt x="80114" y="1533291"/>
                  </a:lnTo>
                  <a:lnTo>
                    <a:pt x="83597" y="1586973"/>
                  </a:lnTo>
                  <a:lnTo>
                    <a:pt x="87081" y="1604329"/>
                  </a:lnTo>
                  <a:lnTo>
                    <a:pt x="90564" y="1570444"/>
                  </a:lnTo>
                  <a:lnTo>
                    <a:pt x="94047" y="1537961"/>
                  </a:lnTo>
                  <a:lnTo>
                    <a:pt x="97530" y="1506795"/>
                  </a:lnTo>
                  <a:lnTo>
                    <a:pt x="101014" y="1476866"/>
                  </a:lnTo>
                  <a:lnTo>
                    <a:pt x="104497" y="1448103"/>
                  </a:lnTo>
                  <a:lnTo>
                    <a:pt x="107980" y="1420440"/>
                  </a:lnTo>
                  <a:lnTo>
                    <a:pt x="111463" y="1393813"/>
                  </a:lnTo>
                  <a:lnTo>
                    <a:pt x="114947" y="1368166"/>
                  </a:lnTo>
                  <a:lnTo>
                    <a:pt x="118430" y="1343446"/>
                  </a:lnTo>
                  <a:lnTo>
                    <a:pt x="121913" y="1319603"/>
                  </a:lnTo>
                  <a:lnTo>
                    <a:pt x="125396" y="1296592"/>
                  </a:lnTo>
                  <a:lnTo>
                    <a:pt x="128880" y="1338707"/>
                  </a:lnTo>
                  <a:lnTo>
                    <a:pt x="132363" y="1371812"/>
                  </a:lnTo>
                  <a:lnTo>
                    <a:pt x="135846" y="1358612"/>
                  </a:lnTo>
                  <a:lnTo>
                    <a:pt x="139329" y="1345919"/>
                  </a:lnTo>
                  <a:lnTo>
                    <a:pt x="142813" y="1333704"/>
                  </a:lnTo>
                  <a:lnTo>
                    <a:pt x="146296" y="1321939"/>
                  </a:lnTo>
                  <a:lnTo>
                    <a:pt x="149779" y="1310601"/>
                  </a:lnTo>
                  <a:lnTo>
                    <a:pt x="153262" y="1299667"/>
                  </a:lnTo>
                  <a:lnTo>
                    <a:pt x="156746" y="1283998"/>
                  </a:lnTo>
                  <a:lnTo>
                    <a:pt x="160229" y="1266232"/>
                  </a:lnTo>
                  <a:lnTo>
                    <a:pt x="163712" y="1248951"/>
                  </a:lnTo>
                  <a:lnTo>
                    <a:pt x="167195" y="1232135"/>
                  </a:lnTo>
                  <a:lnTo>
                    <a:pt x="170679" y="1215766"/>
                  </a:lnTo>
                  <a:lnTo>
                    <a:pt x="174162" y="1199826"/>
                  </a:lnTo>
                  <a:lnTo>
                    <a:pt x="177645" y="1184299"/>
                  </a:lnTo>
                  <a:lnTo>
                    <a:pt x="181128" y="1169169"/>
                  </a:lnTo>
                  <a:lnTo>
                    <a:pt x="184612" y="1154420"/>
                  </a:lnTo>
                  <a:lnTo>
                    <a:pt x="188095" y="1140039"/>
                  </a:lnTo>
                  <a:lnTo>
                    <a:pt x="191578" y="1149353"/>
                  </a:lnTo>
                  <a:lnTo>
                    <a:pt x="195061" y="1205605"/>
                  </a:lnTo>
                  <a:lnTo>
                    <a:pt x="198545" y="1204839"/>
                  </a:lnTo>
                  <a:lnTo>
                    <a:pt x="202028" y="1204098"/>
                  </a:lnTo>
                  <a:lnTo>
                    <a:pt x="205511" y="1203383"/>
                  </a:lnTo>
                  <a:lnTo>
                    <a:pt x="208994" y="1202690"/>
                  </a:lnTo>
                  <a:lnTo>
                    <a:pt x="212478" y="1202020"/>
                  </a:lnTo>
                  <a:lnTo>
                    <a:pt x="215961" y="1201371"/>
                  </a:lnTo>
                  <a:lnTo>
                    <a:pt x="219444" y="1290097"/>
                  </a:lnTo>
                  <a:lnTo>
                    <a:pt x="222927" y="1420229"/>
                  </a:lnTo>
                  <a:lnTo>
                    <a:pt x="226411" y="1439380"/>
                  </a:lnTo>
                  <a:lnTo>
                    <a:pt x="229894" y="1453738"/>
                  </a:lnTo>
                  <a:lnTo>
                    <a:pt x="233377" y="1467476"/>
                  </a:lnTo>
                  <a:lnTo>
                    <a:pt x="236860" y="1466212"/>
                  </a:lnTo>
                  <a:lnTo>
                    <a:pt x="240344" y="1458107"/>
                  </a:lnTo>
                  <a:lnTo>
                    <a:pt x="243827" y="1450170"/>
                  </a:lnTo>
                  <a:lnTo>
                    <a:pt x="247310" y="1442397"/>
                  </a:lnTo>
                  <a:lnTo>
                    <a:pt x="250793" y="1434783"/>
                  </a:lnTo>
                  <a:lnTo>
                    <a:pt x="254277" y="1427323"/>
                  </a:lnTo>
                  <a:lnTo>
                    <a:pt x="257760" y="1419565"/>
                  </a:lnTo>
                  <a:lnTo>
                    <a:pt x="261243" y="1408290"/>
                  </a:lnTo>
                  <a:lnTo>
                    <a:pt x="264726" y="1397192"/>
                  </a:lnTo>
                  <a:lnTo>
                    <a:pt x="268210" y="1386269"/>
                  </a:lnTo>
                  <a:lnTo>
                    <a:pt x="271693" y="1384462"/>
                  </a:lnTo>
                  <a:lnTo>
                    <a:pt x="275176" y="1384574"/>
                  </a:lnTo>
                  <a:lnTo>
                    <a:pt x="278659" y="1384683"/>
                  </a:lnTo>
                  <a:lnTo>
                    <a:pt x="282143" y="1384790"/>
                  </a:lnTo>
                  <a:lnTo>
                    <a:pt x="285626" y="1384894"/>
                  </a:lnTo>
                  <a:lnTo>
                    <a:pt x="289109" y="1375838"/>
                  </a:lnTo>
                  <a:lnTo>
                    <a:pt x="292592" y="1365881"/>
                  </a:lnTo>
                  <a:lnTo>
                    <a:pt x="296075" y="1356068"/>
                  </a:lnTo>
                  <a:lnTo>
                    <a:pt x="299559" y="1346395"/>
                  </a:lnTo>
                  <a:lnTo>
                    <a:pt x="303042" y="1336859"/>
                  </a:lnTo>
                  <a:lnTo>
                    <a:pt x="306525" y="1327456"/>
                  </a:lnTo>
                  <a:lnTo>
                    <a:pt x="310008" y="1318186"/>
                  </a:lnTo>
                  <a:lnTo>
                    <a:pt x="313492" y="1309043"/>
                  </a:lnTo>
                  <a:lnTo>
                    <a:pt x="316975" y="1300027"/>
                  </a:lnTo>
                  <a:lnTo>
                    <a:pt x="320458" y="1291364"/>
                  </a:lnTo>
                  <a:lnTo>
                    <a:pt x="323941" y="1287563"/>
                  </a:lnTo>
                  <a:lnTo>
                    <a:pt x="327425" y="1283831"/>
                  </a:lnTo>
                  <a:lnTo>
                    <a:pt x="330908" y="1280164"/>
                  </a:lnTo>
                  <a:lnTo>
                    <a:pt x="334391" y="1276563"/>
                  </a:lnTo>
                  <a:lnTo>
                    <a:pt x="337874" y="1273024"/>
                  </a:lnTo>
                  <a:lnTo>
                    <a:pt x="341358" y="1269546"/>
                  </a:lnTo>
                  <a:lnTo>
                    <a:pt x="344841" y="1266128"/>
                  </a:lnTo>
                  <a:lnTo>
                    <a:pt x="348324" y="1262768"/>
                  </a:lnTo>
                  <a:lnTo>
                    <a:pt x="351807" y="1259464"/>
                  </a:lnTo>
                  <a:lnTo>
                    <a:pt x="355291" y="1281992"/>
                  </a:lnTo>
                  <a:lnTo>
                    <a:pt x="358774" y="1294315"/>
                  </a:lnTo>
                  <a:lnTo>
                    <a:pt x="362257" y="1306269"/>
                  </a:lnTo>
                  <a:lnTo>
                    <a:pt x="365740" y="1317868"/>
                  </a:lnTo>
                  <a:lnTo>
                    <a:pt x="369224" y="1316480"/>
                  </a:lnTo>
                  <a:lnTo>
                    <a:pt x="372707" y="1313862"/>
                  </a:lnTo>
                  <a:lnTo>
                    <a:pt x="376190" y="1311286"/>
                  </a:lnTo>
                  <a:lnTo>
                    <a:pt x="379673" y="1308752"/>
                  </a:lnTo>
                  <a:lnTo>
                    <a:pt x="383157" y="1306258"/>
                  </a:lnTo>
                  <a:lnTo>
                    <a:pt x="386640" y="1303803"/>
                  </a:lnTo>
                  <a:lnTo>
                    <a:pt x="390123" y="1301387"/>
                  </a:lnTo>
                  <a:lnTo>
                    <a:pt x="393606" y="1299008"/>
                  </a:lnTo>
                  <a:lnTo>
                    <a:pt x="397090" y="1301708"/>
                  </a:lnTo>
                  <a:lnTo>
                    <a:pt x="400573" y="1306489"/>
                  </a:lnTo>
                  <a:lnTo>
                    <a:pt x="404056" y="1311167"/>
                  </a:lnTo>
                  <a:lnTo>
                    <a:pt x="407539" y="1315746"/>
                  </a:lnTo>
                  <a:lnTo>
                    <a:pt x="411023" y="1320228"/>
                  </a:lnTo>
                  <a:lnTo>
                    <a:pt x="414506" y="1324617"/>
                  </a:lnTo>
                  <a:lnTo>
                    <a:pt x="417989" y="1328916"/>
                  </a:lnTo>
                  <a:lnTo>
                    <a:pt x="421472" y="1333127"/>
                  </a:lnTo>
                  <a:lnTo>
                    <a:pt x="424956" y="1335926"/>
                  </a:lnTo>
                  <a:lnTo>
                    <a:pt x="428439" y="1337301"/>
                  </a:lnTo>
                  <a:lnTo>
                    <a:pt x="431922" y="1338653"/>
                  </a:lnTo>
                  <a:lnTo>
                    <a:pt x="435405" y="1339981"/>
                  </a:lnTo>
                  <a:lnTo>
                    <a:pt x="438889" y="1341286"/>
                  </a:lnTo>
                  <a:lnTo>
                    <a:pt x="442372" y="1342569"/>
                  </a:lnTo>
                  <a:lnTo>
                    <a:pt x="445855" y="1343831"/>
                  </a:lnTo>
                  <a:lnTo>
                    <a:pt x="449338" y="1353629"/>
                  </a:lnTo>
                  <a:lnTo>
                    <a:pt x="452822" y="1363905"/>
                  </a:lnTo>
                  <a:lnTo>
                    <a:pt x="456305" y="1373929"/>
                  </a:lnTo>
                  <a:lnTo>
                    <a:pt x="459788" y="1383708"/>
                  </a:lnTo>
                  <a:lnTo>
                    <a:pt x="463271" y="1393252"/>
                  </a:lnTo>
                  <a:lnTo>
                    <a:pt x="466755" y="1391227"/>
                  </a:lnTo>
                  <a:lnTo>
                    <a:pt x="470238" y="1389172"/>
                  </a:lnTo>
                  <a:lnTo>
                    <a:pt x="473721" y="1387143"/>
                  </a:lnTo>
                  <a:lnTo>
                    <a:pt x="477204" y="1385141"/>
                  </a:lnTo>
                  <a:lnTo>
                    <a:pt x="480688" y="1383163"/>
                  </a:lnTo>
                  <a:lnTo>
                    <a:pt x="484171" y="1381210"/>
                  </a:lnTo>
                  <a:lnTo>
                    <a:pt x="487654" y="1379282"/>
                  </a:lnTo>
                  <a:lnTo>
                    <a:pt x="491137" y="1377377"/>
                  </a:lnTo>
                  <a:lnTo>
                    <a:pt x="494621" y="1375496"/>
                  </a:lnTo>
                  <a:lnTo>
                    <a:pt x="498104" y="1373638"/>
                  </a:lnTo>
                  <a:lnTo>
                    <a:pt x="501587" y="1371802"/>
                  </a:lnTo>
                  <a:lnTo>
                    <a:pt x="505070" y="1369989"/>
                  </a:lnTo>
                  <a:lnTo>
                    <a:pt x="508554" y="1368198"/>
                  </a:lnTo>
                  <a:lnTo>
                    <a:pt x="512037" y="1366428"/>
                  </a:lnTo>
                  <a:lnTo>
                    <a:pt x="515520" y="1367610"/>
                  </a:lnTo>
                  <a:lnTo>
                    <a:pt x="519003" y="1379219"/>
                  </a:lnTo>
                  <a:lnTo>
                    <a:pt x="522487" y="1390549"/>
                  </a:lnTo>
                  <a:lnTo>
                    <a:pt x="525970" y="1401610"/>
                  </a:lnTo>
                  <a:lnTo>
                    <a:pt x="529453" y="1402926"/>
                  </a:lnTo>
                  <a:lnTo>
                    <a:pt x="532936" y="1403540"/>
                  </a:lnTo>
                  <a:lnTo>
                    <a:pt x="536420" y="1404145"/>
                  </a:lnTo>
                  <a:lnTo>
                    <a:pt x="539903" y="1404743"/>
                  </a:lnTo>
                  <a:lnTo>
                    <a:pt x="543386" y="1405332"/>
                  </a:lnTo>
                  <a:lnTo>
                    <a:pt x="546869" y="1405914"/>
                  </a:lnTo>
                  <a:lnTo>
                    <a:pt x="550353" y="1408153"/>
                  </a:lnTo>
                  <a:lnTo>
                    <a:pt x="553836" y="1413231"/>
                  </a:lnTo>
                  <a:lnTo>
                    <a:pt x="557319" y="1418221"/>
                  </a:lnTo>
                  <a:lnTo>
                    <a:pt x="560802" y="1423126"/>
                  </a:lnTo>
                  <a:lnTo>
                    <a:pt x="564286" y="1427947"/>
                  </a:lnTo>
                  <a:lnTo>
                    <a:pt x="567769" y="1429652"/>
                  </a:lnTo>
                  <a:lnTo>
                    <a:pt x="571252" y="1427463"/>
                  </a:lnTo>
                  <a:lnTo>
                    <a:pt x="574735" y="1425297"/>
                  </a:lnTo>
                  <a:lnTo>
                    <a:pt x="578218" y="1423151"/>
                  </a:lnTo>
                  <a:lnTo>
                    <a:pt x="581702" y="1421027"/>
                  </a:lnTo>
                  <a:lnTo>
                    <a:pt x="585185" y="1418924"/>
                  </a:lnTo>
                  <a:lnTo>
                    <a:pt x="588668" y="1416842"/>
                  </a:lnTo>
                  <a:lnTo>
                    <a:pt x="592151" y="1414780"/>
                  </a:lnTo>
                  <a:lnTo>
                    <a:pt x="595635" y="1412697"/>
                  </a:lnTo>
                  <a:lnTo>
                    <a:pt x="599118" y="1410496"/>
                  </a:lnTo>
                  <a:lnTo>
                    <a:pt x="602601" y="1408316"/>
                  </a:lnTo>
                  <a:lnTo>
                    <a:pt x="606084" y="1406156"/>
                  </a:lnTo>
                  <a:lnTo>
                    <a:pt x="609568" y="1404016"/>
                  </a:lnTo>
                  <a:lnTo>
                    <a:pt x="613051" y="1401897"/>
                  </a:lnTo>
                  <a:lnTo>
                    <a:pt x="616534" y="1399797"/>
                  </a:lnTo>
                  <a:lnTo>
                    <a:pt x="620017" y="1397716"/>
                  </a:lnTo>
                  <a:lnTo>
                    <a:pt x="623501" y="1395655"/>
                  </a:lnTo>
                  <a:lnTo>
                    <a:pt x="626984" y="1393613"/>
                  </a:lnTo>
                  <a:lnTo>
                    <a:pt x="630467" y="1391589"/>
                  </a:lnTo>
                  <a:lnTo>
                    <a:pt x="633950" y="1389584"/>
                  </a:lnTo>
                  <a:lnTo>
                    <a:pt x="637434" y="1387596"/>
                  </a:lnTo>
                  <a:lnTo>
                    <a:pt x="640917" y="1385916"/>
                  </a:lnTo>
                  <a:lnTo>
                    <a:pt x="644400" y="1387093"/>
                  </a:lnTo>
                  <a:lnTo>
                    <a:pt x="647883" y="1388257"/>
                  </a:lnTo>
                  <a:lnTo>
                    <a:pt x="651367" y="1389406"/>
                  </a:lnTo>
                  <a:lnTo>
                    <a:pt x="654850" y="1390542"/>
                  </a:lnTo>
                  <a:lnTo>
                    <a:pt x="658333" y="1391665"/>
                  </a:lnTo>
                  <a:lnTo>
                    <a:pt x="661816" y="1392774"/>
                  </a:lnTo>
                  <a:lnTo>
                    <a:pt x="665300" y="1393871"/>
                  </a:lnTo>
                  <a:lnTo>
                    <a:pt x="668783" y="1394956"/>
                  </a:lnTo>
                  <a:lnTo>
                    <a:pt x="672266" y="1396028"/>
                  </a:lnTo>
                  <a:lnTo>
                    <a:pt x="675749" y="1396830"/>
                  </a:lnTo>
                  <a:lnTo>
                    <a:pt x="679233" y="1396812"/>
                  </a:lnTo>
                  <a:lnTo>
                    <a:pt x="682716" y="1396794"/>
                  </a:lnTo>
                  <a:lnTo>
                    <a:pt x="686199" y="1396777"/>
                  </a:lnTo>
                  <a:lnTo>
                    <a:pt x="689682" y="1396759"/>
                  </a:lnTo>
                  <a:lnTo>
                    <a:pt x="693166" y="1396742"/>
                  </a:lnTo>
                  <a:lnTo>
                    <a:pt x="696649" y="1396724"/>
                  </a:lnTo>
                  <a:lnTo>
                    <a:pt x="700132" y="1396707"/>
                  </a:lnTo>
                  <a:lnTo>
                    <a:pt x="703615" y="1396691"/>
                  </a:lnTo>
                  <a:lnTo>
                    <a:pt x="707099" y="1396674"/>
                  </a:lnTo>
                  <a:lnTo>
                    <a:pt x="710582" y="1397449"/>
                  </a:lnTo>
                  <a:lnTo>
                    <a:pt x="714065" y="1399457"/>
                  </a:lnTo>
                  <a:lnTo>
                    <a:pt x="717548" y="1401443"/>
                  </a:lnTo>
                  <a:lnTo>
                    <a:pt x="721032" y="1403405"/>
                  </a:lnTo>
                  <a:lnTo>
                    <a:pt x="724515" y="1405345"/>
                  </a:lnTo>
                  <a:lnTo>
                    <a:pt x="727998" y="1407263"/>
                  </a:lnTo>
                  <a:lnTo>
                    <a:pt x="731481" y="1409159"/>
                  </a:lnTo>
                  <a:lnTo>
                    <a:pt x="734965" y="1411034"/>
                  </a:lnTo>
                  <a:lnTo>
                    <a:pt x="738448" y="1412888"/>
                  </a:lnTo>
                  <a:lnTo>
                    <a:pt x="741931" y="1414721"/>
                  </a:lnTo>
                  <a:lnTo>
                    <a:pt x="745414" y="1416533"/>
                  </a:lnTo>
                  <a:lnTo>
                    <a:pt x="748898" y="1418326"/>
                  </a:lnTo>
                  <a:lnTo>
                    <a:pt x="752381" y="1420099"/>
                  </a:lnTo>
                  <a:lnTo>
                    <a:pt x="755864" y="1421853"/>
                  </a:lnTo>
                  <a:lnTo>
                    <a:pt x="759347" y="1423588"/>
                  </a:lnTo>
                  <a:lnTo>
                    <a:pt x="762831" y="1427837"/>
                  </a:lnTo>
                  <a:lnTo>
                    <a:pt x="766314" y="1433639"/>
                  </a:lnTo>
                  <a:lnTo>
                    <a:pt x="769797" y="1439356"/>
                  </a:lnTo>
                  <a:lnTo>
                    <a:pt x="773280" y="1444990"/>
                  </a:lnTo>
                  <a:lnTo>
                    <a:pt x="776764" y="1450543"/>
                  </a:lnTo>
                  <a:lnTo>
                    <a:pt x="780247" y="1456016"/>
                  </a:lnTo>
                  <a:lnTo>
                    <a:pt x="783730" y="1461278"/>
                  </a:lnTo>
                  <a:lnTo>
                    <a:pt x="787213" y="1463365"/>
                  </a:lnTo>
                  <a:lnTo>
                    <a:pt x="790697" y="1465430"/>
                  </a:lnTo>
                  <a:lnTo>
                    <a:pt x="794180" y="1467472"/>
                  </a:lnTo>
                  <a:lnTo>
                    <a:pt x="797663" y="1469493"/>
                  </a:lnTo>
                  <a:lnTo>
                    <a:pt x="801146" y="1471491"/>
                  </a:lnTo>
                  <a:lnTo>
                    <a:pt x="804630" y="1473469"/>
                  </a:lnTo>
                  <a:lnTo>
                    <a:pt x="808113" y="1475426"/>
                  </a:lnTo>
                  <a:lnTo>
                    <a:pt x="811596" y="1477362"/>
                  </a:lnTo>
                  <a:lnTo>
                    <a:pt x="815079" y="1479278"/>
                  </a:lnTo>
                  <a:lnTo>
                    <a:pt x="818563" y="1481174"/>
                  </a:lnTo>
                  <a:lnTo>
                    <a:pt x="822046" y="1483050"/>
                  </a:lnTo>
                  <a:lnTo>
                    <a:pt x="825529" y="1484907"/>
                  </a:lnTo>
                  <a:lnTo>
                    <a:pt x="829012" y="1486745"/>
                  </a:lnTo>
                  <a:lnTo>
                    <a:pt x="832496" y="1489105"/>
                  </a:lnTo>
                  <a:lnTo>
                    <a:pt x="835979" y="1491496"/>
                  </a:lnTo>
                  <a:lnTo>
                    <a:pt x="839462" y="1493861"/>
                  </a:lnTo>
                  <a:lnTo>
                    <a:pt x="842945" y="1496202"/>
                  </a:lnTo>
                  <a:lnTo>
                    <a:pt x="846429" y="1498518"/>
                  </a:lnTo>
                  <a:lnTo>
                    <a:pt x="849912" y="1500809"/>
                  </a:lnTo>
                  <a:lnTo>
                    <a:pt x="853395" y="1503077"/>
                  </a:lnTo>
                  <a:lnTo>
                    <a:pt x="856878" y="1505321"/>
                  </a:lnTo>
                  <a:lnTo>
                    <a:pt x="860361" y="1507541"/>
                  </a:lnTo>
                  <a:lnTo>
                    <a:pt x="863845" y="1509739"/>
                  </a:lnTo>
                  <a:lnTo>
                    <a:pt x="867328" y="1511915"/>
                  </a:lnTo>
                  <a:lnTo>
                    <a:pt x="870811" y="1514068"/>
                  </a:lnTo>
                  <a:lnTo>
                    <a:pt x="874294" y="1516200"/>
                  </a:lnTo>
                  <a:lnTo>
                    <a:pt x="877778" y="1521516"/>
                  </a:lnTo>
                  <a:lnTo>
                    <a:pt x="881261" y="1527716"/>
                  </a:lnTo>
                  <a:lnTo>
                    <a:pt x="884744" y="1533829"/>
                  </a:lnTo>
                  <a:lnTo>
                    <a:pt x="888227" y="1539857"/>
                  </a:lnTo>
                  <a:lnTo>
                    <a:pt x="891711" y="1545801"/>
                  </a:lnTo>
                  <a:lnTo>
                    <a:pt x="895194" y="1551662"/>
                  </a:lnTo>
                  <a:lnTo>
                    <a:pt x="898677" y="1557443"/>
                  </a:lnTo>
                  <a:lnTo>
                    <a:pt x="902160" y="1563146"/>
                  </a:lnTo>
                  <a:lnTo>
                    <a:pt x="905644" y="1565489"/>
                  </a:lnTo>
                  <a:lnTo>
                    <a:pt x="909127" y="1565221"/>
                  </a:lnTo>
                  <a:lnTo>
                    <a:pt x="912610" y="1564955"/>
                  </a:lnTo>
                  <a:lnTo>
                    <a:pt x="916093" y="1564690"/>
                  </a:lnTo>
                  <a:lnTo>
                    <a:pt x="919577" y="1564428"/>
                  </a:lnTo>
                  <a:lnTo>
                    <a:pt x="923060" y="1564167"/>
                  </a:lnTo>
                  <a:lnTo>
                    <a:pt x="926543" y="1563909"/>
                  </a:lnTo>
                  <a:lnTo>
                    <a:pt x="930026" y="1565612"/>
                  </a:lnTo>
                  <a:lnTo>
                    <a:pt x="933510" y="1567318"/>
                  </a:lnTo>
                  <a:lnTo>
                    <a:pt x="936993" y="1569009"/>
                  </a:lnTo>
                  <a:lnTo>
                    <a:pt x="940476" y="1570684"/>
                  </a:lnTo>
                  <a:lnTo>
                    <a:pt x="943959" y="1572344"/>
                  </a:lnTo>
                  <a:lnTo>
                    <a:pt x="947443" y="1573989"/>
                  </a:lnTo>
                  <a:lnTo>
                    <a:pt x="950926" y="1575619"/>
                  </a:lnTo>
                  <a:lnTo>
                    <a:pt x="954409" y="1577235"/>
                  </a:lnTo>
                  <a:lnTo>
                    <a:pt x="957892" y="1578836"/>
                  </a:lnTo>
                  <a:lnTo>
                    <a:pt x="961376" y="1580422"/>
                  </a:lnTo>
                  <a:lnTo>
                    <a:pt x="964859" y="1581995"/>
                  </a:lnTo>
                  <a:lnTo>
                    <a:pt x="968342" y="1583554"/>
                  </a:lnTo>
                  <a:lnTo>
                    <a:pt x="971825" y="1585099"/>
                  </a:lnTo>
                  <a:lnTo>
                    <a:pt x="975309" y="1586788"/>
                  </a:lnTo>
                  <a:lnTo>
                    <a:pt x="978792" y="1588489"/>
                  </a:lnTo>
                  <a:lnTo>
                    <a:pt x="982275" y="1590174"/>
                  </a:lnTo>
                  <a:lnTo>
                    <a:pt x="985758" y="1591845"/>
                  </a:lnTo>
                  <a:lnTo>
                    <a:pt x="989242" y="1593501"/>
                  </a:lnTo>
                  <a:lnTo>
                    <a:pt x="992725" y="1595143"/>
                  </a:lnTo>
                  <a:lnTo>
                    <a:pt x="996208" y="1596770"/>
                  </a:lnTo>
                  <a:lnTo>
                    <a:pt x="999691" y="1598384"/>
                  </a:lnTo>
                  <a:lnTo>
                    <a:pt x="1003175" y="1599983"/>
                  </a:lnTo>
                  <a:lnTo>
                    <a:pt x="1006658" y="1601569"/>
                  </a:lnTo>
                  <a:lnTo>
                    <a:pt x="1010141" y="1603141"/>
                  </a:lnTo>
                  <a:lnTo>
                    <a:pt x="1013624" y="1604699"/>
                  </a:lnTo>
                  <a:lnTo>
                    <a:pt x="1017108" y="1606245"/>
                  </a:lnTo>
                  <a:lnTo>
                    <a:pt x="1020591" y="1607777"/>
                  </a:lnTo>
                  <a:lnTo>
                    <a:pt x="1024074" y="1609296"/>
                  </a:lnTo>
                  <a:lnTo>
                    <a:pt x="1027557" y="1610803"/>
                  </a:lnTo>
                  <a:lnTo>
                    <a:pt x="1031041" y="1611454"/>
                  </a:lnTo>
                  <a:lnTo>
                    <a:pt x="1034524" y="1611001"/>
                  </a:lnTo>
                  <a:lnTo>
                    <a:pt x="1038007" y="1610551"/>
                  </a:lnTo>
                  <a:lnTo>
                    <a:pt x="1041490" y="1610104"/>
                  </a:lnTo>
                  <a:lnTo>
                    <a:pt x="1044974" y="1609660"/>
                  </a:lnTo>
                  <a:lnTo>
                    <a:pt x="1048457" y="1609218"/>
                  </a:lnTo>
                  <a:lnTo>
                    <a:pt x="1051940" y="1608779"/>
                  </a:lnTo>
                  <a:lnTo>
                    <a:pt x="1055423" y="1608343"/>
                  </a:lnTo>
                  <a:lnTo>
                    <a:pt x="1058907" y="1607910"/>
                  </a:lnTo>
                  <a:lnTo>
                    <a:pt x="1062390" y="1607479"/>
                  </a:lnTo>
                  <a:lnTo>
                    <a:pt x="1065873" y="1607051"/>
                  </a:lnTo>
                  <a:lnTo>
                    <a:pt x="1069356" y="1606625"/>
                  </a:lnTo>
                  <a:lnTo>
                    <a:pt x="1072840" y="1606202"/>
                  </a:lnTo>
                  <a:lnTo>
                    <a:pt x="1076323" y="1605781"/>
                  </a:lnTo>
                  <a:lnTo>
                    <a:pt x="1079806" y="1605363"/>
                  </a:lnTo>
                  <a:lnTo>
                    <a:pt x="1083289" y="1604948"/>
                  </a:lnTo>
                  <a:lnTo>
                    <a:pt x="1086773" y="1604535"/>
                  </a:lnTo>
                  <a:lnTo>
                    <a:pt x="1090256" y="1604124"/>
                  </a:lnTo>
                  <a:lnTo>
                    <a:pt x="1093739" y="1608526"/>
                  </a:lnTo>
                  <a:lnTo>
                    <a:pt x="1097222" y="1620910"/>
                  </a:lnTo>
                  <a:lnTo>
                    <a:pt x="1100706" y="1633055"/>
                  </a:lnTo>
                  <a:lnTo>
                    <a:pt x="1104189" y="1644967"/>
                  </a:lnTo>
                  <a:lnTo>
                    <a:pt x="1107672" y="1656654"/>
                  </a:lnTo>
                  <a:lnTo>
                    <a:pt x="1111155" y="1668121"/>
                  </a:lnTo>
                  <a:lnTo>
                    <a:pt x="1114639" y="1679374"/>
                  </a:lnTo>
                  <a:lnTo>
                    <a:pt x="1118122" y="1680323"/>
                  </a:lnTo>
                  <a:lnTo>
                    <a:pt x="1121605" y="1678780"/>
                  </a:lnTo>
                  <a:lnTo>
                    <a:pt x="1125088" y="1677244"/>
                  </a:lnTo>
                  <a:lnTo>
                    <a:pt x="1128572" y="1675714"/>
                  </a:lnTo>
                  <a:lnTo>
                    <a:pt x="1132055" y="1674192"/>
                  </a:lnTo>
                  <a:lnTo>
                    <a:pt x="1135538" y="1672676"/>
                  </a:lnTo>
                  <a:lnTo>
                    <a:pt x="1139021" y="1671167"/>
                  </a:lnTo>
                  <a:lnTo>
                    <a:pt x="1142505" y="1669665"/>
                  </a:lnTo>
                  <a:lnTo>
                    <a:pt x="1145988" y="1668170"/>
                  </a:lnTo>
                  <a:lnTo>
                    <a:pt x="1149471" y="1666681"/>
                  </a:lnTo>
                  <a:lnTo>
                    <a:pt x="1152954" y="1665198"/>
                  </a:lnTo>
                  <a:lnTo>
                    <a:pt x="1156437" y="1663723"/>
                  </a:lnTo>
                  <a:lnTo>
                    <a:pt x="1159921" y="1662253"/>
                  </a:lnTo>
                  <a:lnTo>
                    <a:pt x="1163404" y="1660790"/>
                  </a:lnTo>
                  <a:lnTo>
                    <a:pt x="1166887" y="1659334"/>
                  </a:lnTo>
                  <a:lnTo>
                    <a:pt x="1170370" y="1657884"/>
                  </a:lnTo>
                  <a:lnTo>
                    <a:pt x="1173854" y="1656440"/>
                  </a:lnTo>
                  <a:lnTo>
                    <a:pt x="1177337" y="1655003"/>
                  </a:lnTo>
                  <a:lnTo>
                    <a:pt x="1180820" y="1653571"/>
                  </a:lnTo>
                  <a:lnTo>
                    <a:pt x="1184303" y="1652146"/>
                  </a:lnTo>
                  <a:lnTo>
                    <a:pt x="1187787" y="1650727"/>
                  </a:lnTo>
                  <a:lnTo>
                    <a:pt x="1191270" y="1649314"/>
                  </a:lnTo>
                  <a:lnTo>
                    <a:pt x="1194753" y="1647908"/>
                  </a:lnTo>
                  <a:lnTo>
                    <a:pt x="1198236" y="1646507"/>
                  </a:lnTo>
                  <a:lnTo>
                    <a:pt x="1201720" y="1645230"/>
                  </a:lnTo>
                  <a:lnTo>
                    <a:pt x="1205203" y="1644523"/>
                  </a:lnTo>
                  <a:lnTo>
                    <a:pt x="1208686" y="1643819"/>
                  </a:lnTo>
                  <a:lnTo>
                    <a:pt x="1212169" y="1643118"/>
                  </a:lnTo>
                  <a:lnTo>
                    <a:pt x="1215653" y="1642422"/>
                  </a:lnTo>
                  <a:lnTo>
                    <a:pt x="1219136" y="1641728"/>
                  </a:lnTo>
                  <a:lnTo>
                    <a:pt x="1222619" y="1641038"/>
                  </a:lnTo>
                  <a:lnTo>
                    <a:pt x="1226102" y="1640352"/>
                  </a:lnTo>
                  <a:lnTo>
                    <a:pt x="1229586" y="1639669"/>
                  </a:lnTo>
                  <a:lnTo>
                    <a:pt x="1233069" y="1638989"/>
                  </a:lnTo>
                  <a:lnTo>
                    <a:pt x="1236552" y="1638312"/>
                  </a:lnTo>
                  <a:lnTo>
                    <a:pt x="1240035" y="1637639"/>
                  </a:lnTo>
                  <a:lnTo>
                    <a:pt x="1243519" y="1636969"/>
                  </a:lnTo>
                  <a:lnTo>
                    <a:pt x="1247002" y="1636303"/>
                  </a:lnTo>
                  <a:lnTo>
                    <a:pt x="1250485" y="1635639"/>
                  </a:lnTo>
                  <a:lnTo>
                    <a:pt x="1253968" y="1634979"/>
                  </a:lnTo>
                  <a:lnTo>
                    <a:pt x="1257452" y="1634322"/>
                  </a:lnTo>
                  <a:lnTo>
                    <a:pt x="1260935" y="1633668"/>
                  </a:lnTo>
                  <a:lnTo>
                    <a:pt x="1264418" y="1633018"/>
                  </a:lnTo>
                  <a:lnTo>
                    <a:pt x="1267901" y="1632370"/>
                  </a:lnTo>
                  <a:lnTo>
                    <a:pt x="1271385" y="1631726"/>
                  </a:lnTo>
                  <a:lnTo>
                    <a:pt x="1274868" y="1631084"/>
                  </a:lnTo>
                  <a:lnTo>
                    <a:pt x="1278351" y="1630446"/>
                  </a:lnTo>
                  <a:lnTo>
                    <a:pt x="1281834" y="1630425"/>
                  </a:lnTo>
                  <a:lnTo>
                    <a:pt x="1285318" y="1633116"/>
                  </a:lnTo>
                  <a:lnTo>
                    <a:pt x="1288801" y="1635784"/>
                  </a:lnTo>
                  <a:lnTo>
                    <a:pt x="1292284" y="1638431"/>
                  </a:lnTo>
                  <a:lnTo>
                    <a:pt x="1295767" y="1641055"/>
                  </a:lnTo>
                  <a:lnTo>
                    <a:pt x="1299251" y="1643659"/>
                  </a:lnTo>
                  <a:lnTo>
                    <a:pt x="1302734" y="1646241"/>
                  </a:lnTo>
                  <a:lnTo>
                    <a:pt x="1306217" y="1648802"/>
                  </a:lnTo>
                  <a:lnTo>
                    <a:pt x="1309700" y="1651342"/>
                  </a:lnTo>
                  <a:lnTo>
                    <a:pt x="1313184" y="1653862"/>
                  </a:lnTo>
                  <a:lnTo>
                    <a:pt x="1316667" y="1656362"/>
                  </a:lnTo>
                  <a:lnTo>
                    <a:pt x="1320150" y="1658842"/>
                  </a:lnTo>
                  <a:lnTo>
                    <a:pt x="1323633" y="1661302"/>
                  </a:lnTo>
                  <a:lnTo>
                    <a:pt x="1327117" y="1663743"/>
                  </a:lnTo>
                  <a:lnTo>
                    <a:pt x="1330600" y="1666164"/>
                  </a:lnTo>
                  <a:lnTo>
                    <a:pt x="1334083" y="1667676"/>
                  </a:lnTo>
                  <a:lnTo>
                    <a:pt x="1337566" y="1667877"/>
                  </a:lnTo>
                  <a:lnTo>
                    <a:pt x="1341050" y="1668076"/>
                  </a:lnTo>
                  <a:lnTo>
                    <a:pt x="1344533" y="1668275"/>
                  </a:lnTo>
                  <a:lnTo>
                    <a:pt x="1348016" y="1668472"/>
                  </a:lnTo>
                  <a:lnTo>
                    <a:pt x="1351499" y="1668669"/>
                  </a:lnTo>
                  <a:lnTo>
                    <a:pt x="1354983" y="1668864"/>
                  </a:lnTo>
                  <a:lnTo>
                    <a:pt x="1358466" y="1669059"/>
                  </a:lnTo>
                  <a:lnTo>
                    <a:pt x="1361949" y="1669252"/>
                  </a:lnTo>
                  <a:lnTo>
                    <a:pt x="1365432" y="1669444"/>
                  </a:lnTo>
                  <a:lnTo>
                    <a:pt x="1368916" y="1669635"/>
                  </a:lnTo>
                  <a:lnTo>
                    <a:pt x="1372399" y="1669826"/>
                  </a:lnTo>
                  <a:lnTo>
                    <a:pt x="1375882" y="1670015"/>
                  </a:lnTo>
                  <a:lnTo>
                    <a:pt x="1379365" y="1670203"/>
                  </a:lnTo>
                  <a:lnTo>
                    <a:pt x="1382849" y="1670390"/>
                  </a:lnTo>
                  <a:lnTo>
                    <a:pt x="1386332" y="1670441"/>
                  </a:lnTo>
                  <a:lnTo>
                    <a:pt x="1389815" y="1670412"/>
                  </a:lnTo>
                  <a:lnTo>
                    <a:pt x="1393298" y="1670383"/>
                  </a:lnTo>
                  <a:lnTo>
                    <a:pt x="1396782" y="1670354"/>
                  </a:lnTo>
                  <a:lnTo>
                    <a:pt x="1400265" y="1670325"/>
                  </a:lnTo>
                  <a:lnTo>
                    <a:pt x="1403748" y="1670297"/>
                  </a:lnTo>
                  <a:lnTo>
                    <a:pt x="1407231" y="1670268"/>
                  </a:lnTo>
                  <a:lnTo>
                    <a:pt x="1410715" y="1670240"/>
                  </a:lnTo>
                  <a:lnTo>
                    <a:pt x="1414198" y="1670211"/>
                  </a:lnTo>
                  <a:lnTo>
                    <a:pt x="1417681" y="1670183"/>
                  </a:lnTo>
                  <a:lnTo>
                    <a:pt x="1421164" y="1670155"/>
                  </a:lnTo>
                  <a:lnTo>
                    <a:pt x="1424648" y="1670127"/>
                  </a:lnTo>
                  <a:lnTo>
                    <a:pt x="1428131" y="1670100"/>
                  </a:lnTo>
                  <a:lnTo>
                    <a:pt x="1431614" y="1670072"/>
                  </a:lnTo>
                  <a:lnTo>
                    <a:pt x="1435097" y="1670045"/>
                  </a:lnTo>
                  <a:lnTo>
                    <a:pt x="1438580" y="1670017"/>
                  </a:lnTo>
                  <a:lnTo>
                    <a:pt x="1442064" y="1669990"/>
                  </a:lnTo>
                  <a:lnTo>
                    <a:pt x="1445547" y="1669963"/>
                  </a:lnTo>
                  <a:lnTo>
                    <a:pt x="1449030" y="1675164"/>
                  </a:lnTo>
                  <a:lnTo>
                    <a:pt x="1452513" y="1684286"/>
                  </a:lnTo>
                  <a:lnTo>
                    <a:pt x="1455997" y="1693274"/>
                  </a:lnTo>
                  <a:lnTo>
                    <a:pt x="1459480" y="1699973"/>
                  </a:lnTo>
                  <a:lnTo>
                    <a:pt x="1462963" y="1701097"/>
                  </a:lnTo>
                  <a:lnTo>
                    <a:pt x="1466446" y="1702214"/>
                  </a:lnTo>
                  <a:lnTo>
                    <a:pt x="1469930" y="1703324"/>
                  </a:lnTo>
                  <a:lnTo>
                    <a:pt x="1473413" y="1704428"/>
                  </a:lnTo>
                  <a:lnTo>
                    <a:pt x="1476896" y="1705525"/>
                  </a:lnTo>
                  <a:lnTo>
                    <a:pt x="1480379" y="1706615"/>
                  </a:lnTo>
                  <a:lnTo>
                    <a:pt x="1483863" y="1707700"/>
                  </a:lnTo>
                  <a:lnTo>
                    <a:pt x="1487346" y="1708777"/>
                  </a:lnTo>
                  <a:lnTo>
                    <a:pt x="1490829" y="1709849"/>
                  </a:lnTo>
                  <a:lnTo>
                    <a:pt x="1494312" y="1710914"/>
                  </a:lnTo>
                  <a:lnTo>
                    <a:pt x="1497796" y="1711973"/>
                  </a:lnTo>
                  <a:lnTo>
                    <a:pt x="1501279" y="1713026"/>
                  </a:lnTo>
                  <a:lnTo>
                    <a:pt x="1504762" y="1714072"/>
                  </a:lnTo>
                  <a:lnTo>
                    <a:pt x="1508245" y="1715113"/>
                  </a:lnTo>
                  <a:lnTo>
                    <a:pt x="1511729" y="1716148"/>
                  </a:lnTo>
                  <a:lnTo>
                    <a:pt x="1515212" y="1717176"/>
                  </a:lnTo>
                  <a:lnTo>
                    <a:pt x="1518695" y="1718199"/>
                  </a:lnTo>
                  <a:lnTo>
                    <a:pt x="1522178" y="1719216"/>
                  </a:lnTo>
                  <a:lnTo>
                    <a:pt x="1525662" y="1720227"/>
                  </a:lnTo>
                  <a:lnTo>
                    <a:pt x="1529145" y="1721232"/>
                  </a:lnTo>
                  <a:lnTo>
                    <a:pt x="1532628" y="1722232"/>
                  </a:lnTo>
                  <a:lnTo>
                    <a:pt x="1536111" y="1723226"/>
                  </a:lnTo>
                  <a:lnTo>
                    <a:pt x="1539595" y="1724214"/>
                  </a:lnTo>
                  <a:lnTo>
                    <a:pt x="1543078" y="1725197"/>
                  </a:lnTo>
                  <a:lnTo>
                    <a:pt x="1546561" y="1726174"/>
                  </a:lnTo>
                  <a:lnTo>
                    <a:pt x="1550044" y="1727146"/>
                  </a:lnTo>
                  <a:lnTo>
                    <a:pt x="1553528" y="1728112"/>
                  </a:lnTo>
                  <a:lnTo>
                    <a:pt x="1557011" y="1728618"/>
                  </a:lnTo>
                  <a:lnTo>
                    <a:pt x="1560494" y="1728336"/>
                  </a:lnTo>
                  <a:lnTo>
                    <a:pt x="1563977" y="1728055"/>
                  </a:lnTo>
                  <a:lnTo>
                    <a:pt x="1567461" y="1727775"/>
                  </a:lnTo>
                  <a:lnTo>
                    <a:pt x="1570944" y="1727496"/>
                  </a:lnTo>
                  <a:lnTo>
                    <a:pt x="1574427" y="1727218"/>
                  </a:lnTo>
                  <a:lnTo>
                    <a:pt x="1577910" y="1726942"/>
                  </a:lnTo>
                  <a:lnTo>
                    <a:pt x="1581394" y="1726666"/>
                  </a:lnTo>
                  <a:lnTo>
                    <a:pt x="1584877" y="1726392"/>
                  </a:lnTo>
                  <a:lnTo>
                    <a:pt x="1588360" y="1726119"/>
                  </a:lnTo>
                  <a:lnTo>
                    <a:pt x="1591843" y="1725847"/>
                  </a:lnTo>
                  <a:lnTo>
                    <a:pt x="1595327" y="1725576"/>
                  </a:lnTo>
                  <a:lnTo>
                    <a:pt x="1598810" y="1725306"/>
                  </a:lnTo>
                  <a:lnTo>
                    <a:pt x="1602293" y="1725037"/>
                  </a:lnTo>
                  <a:lnTo>
                    <a:pt x="1605776" y="1724770"/>
                  </a:lnTo>
                  <a:lnTo>
                    <a:pt x="1609260" y="1724503"/>
                  </a:lnTo>
                  <a:lnTo>
                    <a:pt x="1612743" y="1724238"/>
                  </a:lnTo>
                  <a:lnTo>
                    <a:pt x="1616226" y="1723973"/>
                  </a:lnTo>
                  <a:lnTo>
                    <a:pt x="1619709" y="1723710"/>
                  </a:lnTo>
                  <a:lnTo>
                    <a:pt x="1623193" y="1723447"/>
                  </a:lnTo>
                  <a:lnTo>
                    <a:pt x="1626676" y="1723186"/>
                  </a:lnTo>
                  <a:lnTo>
                    <a:pt x="1630159" y="1722926"/>
                  </a:lnTo>
                  <a:lnTo>
                    <a:pt x="1633642" y="1722666"/>
                  </a:lnTo>
                  <a:lnTo>
                    <a:pt x="1637126" y="1722408"/>
                  </a:lnTo>
                  <a:lnTo>
                    <a:pt x="1640609" y="1722151"/>
                  </a:lnTo>
                  <a:lnTo>
                    <a:pt x="1644092" y="1721895"/>
                  </a:lnTo>
                  <a:lnTo>
                    <a:pt x="1647575" y="1721640"/>
                  </a:lnTo>
                  <a:lnTo>
                    <a:pt x="1651059" y="1721386"/>
                  </a:lnTo>
                  <a:lnTo>
                    <a:pt x="1654542" y="1721132"/>
                  </a:lnTo>
                  <a:lnTo>
                    <a:pt x="1658025" y="1720880"/>
                  </a:lnTo>
                  <a:lnTo>
                    <a:pt x="1661508" y="1720629"/>
                  </a:lnTo>
                  <a:lnTo>
                    <a:pt x="1664992" y="1721053"/>
                  </a:lnTo>
                  <a:lnTo>
                    <a:pt x="1668475" y="1724811"/>
                  </a:lnTo>
                  <a:lnTo>
                    <a:pt x="1671958" y="1728537"/>
                  </a:lnTo>
                  <a:lnTo>
                    <a:pt x="1675441" y="1732232"/>
                  </a:lnTo>
                  <a:lnTo>
                    <a:pt x="1678925" y="1735896"/>
                  </a:lnTo>
                  <a:lnTo>
                    <a:pt x="1682408" y="1739530"/>
                  </a:lnTo>
                  <a:lnTo>
                    <a:pt x="1685891" y="1743134"/>
                  </a:lnTo>
                  <a:lnTo>
                    <a:pt x="1689374" y="1746709"/>
                  </a:lnTo>
                  <a:lnTo>
                    <a:pt x="1692858" y="1750254"/>
                  </a:lnTo>
                  <a:lnTo>
                    <a:pt x="1696341" y="1750293"/>
                  </a:lnTo>
                  <a:lnTo>
                    <a:pt x="1699824" y="1750177"/>
                  </a:lnTo>
                  <a:lnTo>
                    <a:pt x="1703307" y="1750062"/>
                  </a:lnTo>
                  <a:lnTo>
                    <a:pt x="1706791" y="1749947"/>
                  </a:lnTo>
                  <a:lnTo>
                    <a:pt x="1710274" y="1749832"/>
                  </a:lnTo>
                  <a:lnTo>
                    <a:pt x="1713757" y="1749718"/>
                  </a:lnTo>
                  <a:lnTo>
                    <a:pt x="1717240" y="1749605"/>
                  </a:lnTo>
                  <a:lnTo>
                    <a:pt x="1720723" y="1749492"/>
                  </a:lnTo>
                  <a:lnTo>
                    <a:pt x="1724207" y="1749379"/>
                  </a:lnTo>
                  <a:lnTo>
                    <a:pt x="1727690" y="1749267"/>
                  </a:lnTo>
                  <a:lnTo>
                    <a:pt x="1731173" y="1749155"/>
                  </a:lnTo>
                  <a:lnTo>
                    <a:pt x="1734656" y="1749044"/>
                  </a:lnTo>
                  <a:lnTo>
                    <a:pt x="1738140" y="1748933"/>
                  </a:lnTo>
                  <a:lnTo>
                    <a:pt x="1741623" y="1748822"/>
                  </a:lnTo>
                  <a:lnTo>
                    <a:pt x="1745106" y="1748712"/>
                  </a:lnTo>
                  <a:lnTo>
                    <a:pt x="1748589" y="1748602"/>
                  </a:lnTo>
                  <a:lnTo>
                    <a:pt x="1752073" y="1748493"/>
                  </a:lnTo>
                  <a:lnTo>
                    <a:pt x="1755556" y="1748384"/>
                  </a:lnTo>
                  <a:lnTo>
                    <a:pt x="1759039" y="1748276"/>
                  </a:lnTo>
                  <a:lnTo>
                    <a:pt x="1762522" y="1748168"/>
                  </a:lnTo>
                  <a:lnTo>
                    <a:pt x="1766006" y="1748060"/>
                  </a:lnTo>
                  <a:lnTo>
                    <a:pt x="1769489" y="1747953"/>
                  </a:lnTo>
                  <a:lnTo>
                    <a:pt x="1772972" y="1747846"/>
                  </a:lnTo>
                  <a:lnTo>
                    <a:pt x="1776455" y="1747740"/>
                  </a:lnTo>
                  <a:lnTo>
                    <a:pt x="1779939" y="1747634"/>
                  </a:lnTo>
                  <a:lnTo>
                    <a:pt x="1783422" y="1747529"/>
                  </a:lnTo>
                  <a:lnTo>
                    <a:pt x="1786905" y="1747423"/>
                  </a:lnTo>
                  <a:lnTo>
                    <a:pt x="1790388" y="1747319"/>
                  </a:lnTo>
                  <a:lnTo>
                    <a:pt x="1793872" y="1747214"/>
                  </a:lnTo>
                  <a:lnTo>
                    <a:pt x="1797355" y="1746993"/>
                  </a:lnTo>
                  <a:lnTo>
                    <a:pt x="1800838" y="1746596"/>
                  </a:lnTo>
                  <a:lnTo>
                    <a:pt x="1804321" y="1746200"/>
                  </a:lnTo>
                  <a:lnTo>
                    <a:pt x="1807805" y="1745806"/>
                  </a:lnTo>
                  <a:lnTo>
                    <a:pt x="1811288" y="1745414"/>
                  </a:lnTo>
                  <a:lnTo>
                    <a:pt x="1814771" y="1745022"/>
                  </a:lnTo>
                  <a:lnTo>
                    <a:pt x="1818254" y="1744632"/>
                  </a:lnTo>
                  <a:lnTo>
                    <a:pt x="1821738" y="1744244"/>
                  </a:lnTo>
                  <a:lnTo>
                    <a:pt x="1825221" y="1743856"/>
                  </a:lnTo>
                  <a:lnTo>
                    <a:pt x="1828704" y="1743470"/>
                  </a:lnTo>
                  <a:lnTo>
                    <a:pt x="1832187" y="1743085"/>
                  </a:lnTo>
                  <a:lnTo>
                    <a:pt x="1835671" y="1742702"/>
                  </a:lnTo>
                  <a:lnTo>
                    <a:pt x="1839154" y="1742319"/>
                  </a:lnTo>
                  <a:lnTo>
                    <a:pt x="1842637" y="1741938"/>
                  </a:lnTo>
                  <a:lnTo>
                    <a:pt x="1846120" y="1741559"/>
                  </a:lnTo>
                  <a:lnTo>
                    <a:pt x="1849604" y="1741180"/>
                  </a:lnTo>
                  <a:lnTo>
                    <a:pt x="1853087" y="1740803"/>
                  </a:lnTo>
                  <a:lnTo>
                    <a:pt x="1856570" y="1740427"/>
                  </a:lnTo>
                  <a:lnTo>
                    <a:pt x="1860053" y="1740052"/>
                  </a:lnTo>
                  <a:lnTo>
                    <a:pt x="1863537" y="1739679"/>
                  </a:lnTo>
                  <a:lnTo>
                    <a:pt x="1867020" y="1739307"/>
                  </a:lnTo>
                  <a:lnTo>
                    <a:pt x="1870503" y="1738936"/>
                  </a:lnTo>
                  <a:lnTo>
                    <a:pt x="1873986" y="1738566"/>
                  </a:lnTo>
                  <a:lnTo>
                    <a:pt x="1877470" y="1738198"/>
                  </a:lnTo>
                  <a:lnTo>
                    <a:pt x="1880953" y="1737830"/>
                  </a:lnTo>
                  <a:lnTo>
                    <a:pt x="1884436" y="1737464"/>
                  </a:lnTo>
                  <a:lnTo>
                    <a:pt x="1887919" y="1737099"/>
                  </a:lnTo>
                  <a:lnTo>
                    <a:pt x="1891403" y="1736735"/>
                  </a:lnTo>
                  <a:lnTo>
                    <a:pt x="1894886" y="1736373"/>
                  </a:lnTo>
                  <a:lnTo>
                    <a:pt x="1898369" y="1736011"/>
                  </a:lnTo>
                  <a:lnTo>
                    <a:pt x="1901852" y="1735651"/>
                  </a:lnTo>
                  <a:lnTo>
                    <a:pt x="1905336" y="1735292"/>
                  </a:lnTo>
                  <a:lnTo>
                    <a:pt x="1908819" y="1734934"/>
                  </a:lnTo>
                  <a:lnTo>
                    <a:pt x="1912302" y="1734578"/>
                  </a:lnTo>
                  <a:lnTo>
                    <a:pt x="1915785" y="1734222"/>
                  </a:lnTo>
                  <a:lnTo>
                    <a:pt x="1919269" y="1733868"/>
                  </a:lnTo>
                  <a:lnTo>
                    <a:pt x="1922752" y="1733514"/>
                  </a:lnTo>
                  <a:lnTo>
                    <a:pt x="1926235" y="1733162"/>
                  </a:lnTo>
                  <a:lnTo>
                    <a:pt x="1929718" y="1732811"/>
                  </a:lnTo>
                  <a:lnTo>
                    <a:pt x="1933202" y="1732462"/>
                  </a:lnTo>
                  <a:lnTo>
                    <a:pt x="1936685" y="1732113"/>
                  </a:lnTo>
                  <a:lnTo>
                    <a:pt x="1940168" y="1731765"/>
                  </a:lnTo>
                  <a:lnTo>
                    <a:pt x="1943651" y="1731419"/>
                  </a:lnTo>
                  <a:lnTo>
                    <a:pt x="1947135" y="1732142"/>
                  </a:lnTo>
                  <a:lnTo>
                    <a:pt x="1950618" y="1733301"/>
                  </a:lnTo>
                  <a:lnTo>
                    <a:pt x="1954101" y="1734455"/>
                  </a:lnTo>
                  <a:lnTo>
                    <a:pt x="1957584" y="1735603"/>
                  </a:lnTo>
                  <a:lnTo>
                    <a:pt x="1961068" y="1736746"/>
                  </a:lnTo>
                  <a:lnTo>
                    <a:pt x="1964551" y="1737883"/>
                  </a:lnTo>
                  <a:lnTo>
                    <a:pt x="1968034" y="1739015"/>
                  </a:lnTo>
                  <a:lnTo>
                    <a:pt x="1971517" y="1740141"/>
                  </a:lnTo>
                  <a:lnTo>
                    <a:pt x="1975001" y="1741262"/>
                  </a:lnTo>
                  <a:lnTo>
                    <a:pt x="1978484" y="1742377"/>
                  </a:lnTo>
                  <a:lnTo>
                    <a:pt x="1981967" y="1743487"/>
                  </a:lnTo>
                  <a:lnTo>
                    <a:pt x="1985450" y="1744592"/>
                  </a:lnTo>
                  <a:lnTo>
                    <a:pt x="1988934" y="1745691"/>
                  </a:lnTo>
                  <a:lnTo>
                    <a:pt x="1992417" y="1746785"/>
                  </a:lnTo>
                  <a:lnTo>
                    <a:pt x="1995900" y="1747875"/>
                  </a:lnTo>
                  <a:lnTo>
                    <a:pt x="1999383" y="1748958"/>
                  </a:lnTo>
                  <a:lnTo>
                    <a:pt x="2002867" y="1750037"/>
                  </a:lnTo>
                  <a:lnTo>
                    <a:pt x="2006350" y="1751111"/>
                  </a:lnTo>
                  <a:lnTo>
                    <a:pt x="2009833" y="1752121"/>
                  </a:lnTo>
                  <a:lnTo>
                    <a:pt x="2013316" y="1753095"/>
                  </a:lnTo>
                  <a:lnTo>
                    <a:pt x="2016799" y="1754064"/>
                  </a:lnTo>
                  <a:lnTo>
                    <a:pt x="2020283" y="1755029"/>
                  </a:lnTo>
                  <a:lnTo>
                    <a:pt x="2023766" y="1755990"/>
                  </a:lnTo>
                  <a:lnTo>
                    <a:pt x="2027249" y="1756946"/>
                  </a:lnTo>
                  <a:lnTo>
                    <a:pt x="2030732" y="1757897"/>
                  </a:lnTo>
                  <a:lnTo>
                    <a:pt x="2034216" y="1758845"/>
                  </a:lnTo>
                  <a:lnTo>
                    <a:pt x="2037699" y="1759788"/>
                  </a:lnTo>
                  <a:lnTo>
                    <a:pt x="2041182" y="1760727"/>
                  </a:lnTo>
                  <a:lnTo>
                    <a:pt x="2044665" y="1761662"/>
                  </a:lnTo>
                  <a:lnTo>
                    <a:pt x="2048149" y="1762592"/>
                  </a:lnTo>
                  <a:lnTo>
                    <a:pt x="2051632" y="1763519"/>
                  </a:lnTo>
                  <a:lnTo>
                    <a:pt x="2055115" y="1764441"/>
                  </a:lnTo>
                  <a:lnTo>
                    <a:pt x="2058598" y="1765359"/>
                  </a:lnTo>
                  <a:lnTo>
                    <a:pt x="2062082" y="1765198"/>
                  </a:lnTo>
                  <a:lnTo>
                    <a:pt x="2065565" y="1764873"/>
                  </a:lnTo>
                  <a:lnTo>
                    <a:pt x="2069048" y="1764549"/>
                  </a:lnTo>
                  <a:lnTo>
                    <a:pt x="2072531" y="1764226"/>
                  </a:lnTo>
                  <a:lnTo>
                    <a:pt x="2076015" y="1763904"/>
                  </a:lnTo>
                  <a:lnTo>
                    <a:pt x="2079498" y="1763582"/>
                  </a:lnTo>
                  <a:lnTo>
                    <a:pt x="2082981" y="1763262"/>
                  </a:lnTo>
                  <a:lnTo>
                    <a:pt x="2086464" y="1762943"/>
                  </a:lnTo>
                  <a:lnTo>
                    <a:pt x="2089948" y="1762625"/>
                  </a:lnTo>
                  <a:lnTo>
                    <a:pt x="2093431" y="1762307"/>
                  </a:lnTo>
                  <a:lnTo>
                    <a:pt x="2096914" y="1761991"/>
                  </a:lnTo>
                  <a:lnTo>
                    <a:pt x="2100397" y="1761675"/>
                  </a:lnTo>
                  <a:lnTo>
                    <a:pt x="2103881" y="1761360"/>
                  </a:lnTo>
                  <a:lnTo>
                    <a:pt x="2107364" y="1761047"/>
                  </a:lnTo>
                  <a:lnTo>
                    <a:pt x="2110847" y="1760734"/>
                  </a:lnTo>
                  <a:lnTo>
                    <a:pt x="2114330" y="1760422"/>
                  </a:lnTo>
                  <a:lnTo>
                    <a:pt x="2117814" y="1760111"/>
                  </a:lnTo>
                  <a:lnTo>
                    <a:pt x="2121297" y="1759801"/>
                  </a:lnTo>
                  <a:lnTo>
                    <a:pt x="2124780" y="1759492"/>
                  </a:lnTo>
                  <a:lnTo>
                    <a:pt x="2128263" y="1759184"/>
                  </a:lnTo>
                  <a:lnTo>
                    <a:pt x="2131747" y="1758876"/>
                  </a:lnTo>
                  <a:lnTo>
                    <a:pt x="2135230" y="1758570"/>
                  </a:lnTo>
                  <a:lnTo>
                    <a:pt x="2138713" y="1758265"/>
                  </a:lnTo>
                  <a:lnTo>
                    <a:pt x="2142196" y="1757960"/>
                  </a:lnTo>
                  <a:lnTo>
                    <a:pt x="2145680" y="1758247"/>
                  </a:lnTo>
                  <a:lnTo>
                    <a:pt x="2149163" y="1760432"/>
                  </a:lnTo>
                  <a:lnTo>
                    <a:pt x="2152646" y="1762606"/>
                  </a:lnTo>
                  <a:lnTo>
                    <a:pt x="2156129" y="1764766"/>
                  </a:lnTo>
                  <a:lnTo>
                    <a:pt x="2159613" y="1766915"/>
                  </a:lnTo>
                  <a:lnTo>
                    <a:pt x="2163096" y="1769051"/>
                  </a:lnTo>
                  <a:lnTo>
                    <a:pt x="2166579" y="1771175"/>
                  </a:lnTo>
                  <a:lnTo>
                    <a:pt x="2170062" y="1773287"/>
                  </a:lnTo>
                  <a:lnTo>
                    <a:pt x="2173546" y="1775330"/>
                  </a:lnTo>
                  <a:lnTo>
                    <a:pt x="2177029" y="1775278"/>
                  </a:lnTo>
                  <a:lnTo>
                    <a:pt x="2180512" y="1775225"/>
                  </a:lnTo>
                  <a:lnTo>
                    <a:pt x="2183995" y="1775172"/>
                  </a:lnTo>
                  <a:lnTo>
                    <a:pt x="2187479" y="1775120"/>
                  </a:lnTo>
                  <a:lnTo>
                    <a:pt x="2190962" y="1775068"/>
                  </a:lnTo>
                  <a:lnTo>
                    <a:pt x="2194445" y="1775016"/>
                  </a:lnTo>
                  <a:lnTo>
                    <a:pt x="2197928" y="1774964"/>
                  </a:lnTo>
                  <a:lnTo>
                    <a:pt x="2201412" y="1774912"/>
                  </a:lnTo>
                  <a:lnTo>
                    <a:pt x="2204895" y="1774860"/>
                  </a:lnTo>
                  <a:lnTo>
                    <a:pt x="2208378" y="1774809"/>
                  </a:lnTo>
                  <a:lnTo>
                    <a:pt x="2211861" y="1774758"/>
                  </a:lnTo>
                  <a:lnTo>
                    <a:pt x="2215345" y="1774707"/>
                  </a:lnTo>
                  <a:lnTo>
                    <a:pt x="2218828" y="1774656"/>
                  </a:lnTo>
                  <a:lnTo>
                    <a:pt x="2222311" y="1774605"/>
                  </a:lnTo>
                  <a:lnTo>
                    <a:pt x="2225794" y="1774554"/>
                  </a:lnTo>
                  <a:lnTo>
                    <a:pt x="2229278" y="1774504"/>
                  </a:lnTo>
                  <a:lnTo>
                    <a:pt x="2232761" y="1774453"/>
                  </a:lnTo>
                  <a:lnTo>
                    <a:pt x="2236244" y="1774403"/>
                  </a:lnTo>
                  <a:lnTo>
                    <a:pt x="2239727" y="1774353"/>
                  </a:lnTo>
                  <a:lnTo>
                    <a:pt x="2243211" y="1774303"/>
                  </a:lnTo>
                  <a:lnTo>
                    <a:pt x="2246694" y="1774254"/>
                  </a:lnTo>
                  <a:lnTo>
                    <a:pt x="2250177" y="1774340"/>
                  </a:lnTo>
                  <a:lnTo>
                    <a:pt x="2253660" y="1774489"/>
                  </a:lnTo>
                  <a:lnTo>
                    <a:pt x="2257144" y="1774639"/>
                  </a:lnTo>
                  <a:lnTo>
                    <a:pt x="2260627" y="1774787"/>
                  </a:lnTo>
                  <a:lnTo>
                    <a:pt x="2264110" y="1774936"/>
                  </a:lnTo>
                  <a:lnTo>
                    <a:pt x="2267593" y="1775084"/>
                  </a:lnTo>
                  <a:lnTo>
                    <a:pt x="2271077" y="1775231"/>
                  </a:lnTo>
                  <a:lnTo>
                    <a:pt x="2274560" y="1775378"/>
                  </a:lnTo>
                  <a:lnTo>
                    <a:pt x="2278043" y="1775524"/>
                  </a:lnTo>
                  <a:lnTo>
                    <a:pt x="2281526" y="1775670"/>
                  </a:lnTo>
                  <a:lnTo>
                    <a:pt x="2285010" y="1775815"/>
                  </a:lnTo>
                  <a:lnTo>
                    <a:pt x="2288493" y="1775960"/>
                  </a:lnTo>
                  <a:lnTo>
                    <a:pt x="2291976" y="1776105"/>
                  </a:lnTo>
                  <a:lnTo>
                    <a:pt x="2295459" y="1776249"/>
                  </a:lnTo>
                  <a:lnTo>
                    <a:pt x="2298942" y="1776392"/>
                  </a:lnTo>
                  <a:lnTo>
                    <a:pt x="2302426" y="1776535"/>
                  </a:lnTo>
                  <a:lnTo>
                    <a:pt x="2305909" y="1776678"/>
                  </a:lnTo>
                  <a:lnTo>
                    <a:pt x="2309392" y="1776820"/>
                  </a:lnTo>
                  <a:lnTo>
                    <a:pt x="2312875" y="1776962"/>
                  </a:lnTo>
                  <a:lnTo>
                    <a:pt x="2316359" y="1777103"/>
                  </a:lnTo>
                  <a:lnTo>
                    <a:pt x="2319842" y="1777244"/>
                  </a:lnTo>
                  <a:lnTo>
                    <a:pt x="2323325" y="1778016"/>
                  </a:lnTo>
                  <a:lnTo>
                    <a:pt x="2326808" y="1780043"/>
                  </a:lnTo>
                  <a:lnTo>
                    <a:pt x="2330292" y="1782059"/>
                  </a:lnTo>
                  <a:lnTo>
                    <a:pt x="2333775" y="1784065"/>
                  </a:lnTo>
                  <a:lnTo>
                    <a:pt x="2337258" y="1786059"/>
                  </a:lnTo>
                  <a:lnTo>
                    <a:pt x="2340741" y="1788044"/>
                  </a:lnTo>
                  <a:lnTo>
                    <a:pt x="2344225" y="1790017"/>
                  </a:lnTo>
                  <a:lnTo>
                    <a:pt x="2347708" y="1791981"/>
                  </a:lnTo>
                  <a:lnTo>
                    <a:pt x="2351191" y="1793933"/>
                  </a:lnTo>
                  <a:lnTo>
                    <a:pt x="2354674" y="1795876"/>
                  </a:lnTo>
                  <a:lnTo>
                    <a:pt x="2358158" y="1797809"/>
                  </a:lnTo>
                  <a:lnTo>
                    <a:pt x="2361641" y="1799731"/>
                  </a:lnTo>
                  <a:lnTo>
                    <a:pt x="2365124" y="1801643"/>
                  </a:lnTo>
                  <a:lnTo>
                    <a:pt x="2368607" y="1803546"/>
                  </a:lnTo>
                  <a:lnTo>
                    <a:pt x="2372091" y="1805438"/>
                  </a:lnTo>
                  <a:lnTo>
                    <a:pt x="2375574" y="1806508"/>
                  </a:lnTo>
                  <a:lnTo>
                    <a:pt x="2379057" y="1806923"/>
                  </a:lnTo>
                  <a:lnTo>
                    <a:pt x="2382540" y="1807336"/>
                  </a:lnTo>
                  <a:lnTo>
                    <a:pt x="2386024" y="1807749"/>
                  </a:lnTo>
                  <a:lnTo>
                    <a:pt x="2389507" y="1808159"/>
                  </a:lnTo>
                  <a:lnTo>
                    <a:pt x="2392990" y="1808569"/>
                  </a:lnTo>
                  <a:lnTo>
                    <a:pt x="2396473" y="1808976"/>
                  </a:lnTo>
                  <a:lnTo>
                    <a:pt x="2399957" y="1809383"/>
                  </a:lnTo>
                  <a:lnTo>
                    <a:pt x="2403440" y="1809788"/>
                  </a:lnTo>
                  <a:lnTo>
                    <a:pt x="2406923" y="1810192"/>
                  </a:lnTo>
                  <a:lnTo>
                    <a:pt x="2410406" y="1810594"/>
                  </a:lnTo>
                  <a:lnTo>
                    <a:pt x="2413890" y="1810995"/>
                  </a:lnTo>
                  <a:lnTo>
                    <a:pt x="2417373" y="1811395"/>
                  </a:lnTo>
                  <a:lnTo>
                    <a:pt x="2420856" y="1811793"/>
                  </a:lnTo>
                  <a:lnTo>
                    <a:pt x="2424339" y="1812190"/>
                  </a:lnTo>
                  <a:lnTo>
                    <a:pt x="2427823" y="1812586"/>
                  </a:lnTo>
                  <a:lnTo>
                    <a:pt x="2431306" y="1812980"/>
                  </a:lnTo>
                  <a:lnTo>
                    <a:pt x="2434789" y="1813373"/>
                  </a:lnTo>
                  <a:lnTo>
                    <a:pt x="2438272" y="1813765"/>
                  </a:lnTo>
                  <a:lnTo>
                    <a:pt x="2441756" y="1814156"/>
                  </a:lnTo>
                  <a:lnTo>
                    <a:pt x="2445239" y="1814545"/>
                  </a:lnTo>
                  <a:lnTo>
                    <a:pt x="2448722" y="1814933"/>
                  </a:lnTo>
                  <a:lnTo>
                    <a:pt x="2452205" y="1815319"/>
                  </a:lnTo>
                  <a:lnTo>
                    <a:pt x="2455689" y="1816605"/>
                  </a:lnTo>
                  <a:lnTo>
                    <a:pt x="2459172" y="1818572"/>
                  </a:lnTo>
                  <a:lnTo>
                    <a:pt x="2462655" y="1820529"/>
                  </a:lnTo>
                  <a:lnTo>
                    <a:pt x="2466138" y="1822475"/>
                  </a:lnTo>
                  <a:lnTo>
                    <a:pt x="2469622" y="1824412"/>
                  </a:lnTo>
                  <a:lnTo>
                    <a:pt x="2473105" y="1826338"/>
                  </a:lnTo>
                  <a:lnTo>
                    <a:pt x="2476588" y="1828255"/>
                  </a:lnTo>
                  <a:lnTo>
                    <a:pt x="2480071" y="1830162"/>
                  </a:lnTo>
                  <a:lnTo>
                    <a:pt x="2483555" y="1832059"/>
                  </a:lnTo>
                  <a:lnTo>
                    <a:pt x="2487038" y="1833947"/>
                  </a:lnTo>
                  <a:lnTo>
                    <a:pt x="2490521" y="1835954"/>
                  </a:lnTo>
                  <a:lnTo>
                    <a:pt x="2494004" y="1838003"/>
                  </a:lnTo>
                  <a:lnTo>
                    <a:pt x="2497488" y="1840041"/>
                  </a:lnTo>
                  <a:lnTo>
                    <a:pt x="2500971" y="1842069"/>
                  </a:lnTo>
                  <a:lnTo>
                    <a:pt x="2504454" y="1844086"/>
                  </a:lnTo>
                  <a:lnTo>
                    <a:pt x="2507937" y="1846092"/>
                  </a:lnTo>
                  <a:lnTo>
                    <a:pt x="2511421" y="1848088"/>
                  </a:lnTo>
                  <a:lnTo>
                    <a:pt x="2514904" y="1850073"/>
                  </a:lnTo>
                  <a:lnTo>
                    <a:pt x="2518387" y="1852448"/>
                  </a:lnTo>
                  <a:lnTo>
                    <a:pt x="2521870" y="1855200"/>
                  </a:lnTo>
                  <a:lnTo>
                    <a:pt x="2525354" y="1857935"/>
                  </a:lnTo>
                  <a:lnTo>
                    <a:pt x="2528837" y="1860654"/>
                  </a:lnTo>
                  <a:lnTo>
                    <a:pt x="2532320" y="1863356"/>
                  </a:lnTo>
                  <a:lnTo>
                    <a:pt x="2535803" y="1866042"/>
                  </a:lnTo>
                  <a:lnTo>
                    <a:pt x="2539287" y="1868711"/>
                  </a:lnTo>
                  <a:lnTo>
                    <a:pt x="2542770" y="1871364"/>
                  </a:lnTo>
                  <a:lnTo>
                    <a:pt x="2546253" y="1874002"/>
                  </a:lnTo>
                  <a:lnTo>
                    <a:pt x="2549736" y="1876624"/>
                  </a:lnTo>
                  <a:lnTo>
                    <a:pt x="2553220" y="1879230"/>
                  </a:lnTo>
                  <a:lnTo>
                    <a:pt x="2556703" y="1881820"/>
                  </a:lnTo>
                  <a:lnTo>
                    <a:pt x="2560186" y="1884395"/>
                  </a:lnTo>
                  <a:lnTo>
                    <a:pt x="2563669" y="1886158"/>
                  </a:lnTo>
                  <a:lnTo>
                    <a:pt x="2567153" y="1886546"/>
                  </a:lnTo>
                  <a:lnTo>
                    <a:pt x="2570636" y="1886933"/>
                  </a:lnTo>
                  <a:lnTo>
                    <a:pt x="2574119" y="1887318"/>
                  </a:lnTo>
                  <a:lnTo>
                    <a:pt x="2577602" y="1887702"/>
                  </a:lnTo>
                  <a:lnTo>
                    <a:pt x="2581085" y="1888085"/>
                  </a:lnTo>
                  <a:lnTo>
                    <a:pt x="2584569" y="1888467"/>
                  </a:lnTo>
                  <a:lnTo>
                    <a:pt x="2588052" y="1888847"/>
                  </a:lnTo>
                  <a:lnTo>
                    <a:pt x="2591535" y="1889227"/>
                  </a:lnTo>
                  <a:lnTo>
                    <a:pt x="2595018" y="1889605"/>
                  </a:lnTo>
                  <a:lnTo>
                    <a:pt x="2598502" y="1889982"/>
                  </a:lnTo>
                  <a:lnTo>
                    <a:pt x="2601985" y="1890357"/>
                  </a:lnTo>
                  <a:lnTo>
                    <a:pt x="2605468" y="1891339"/>
                  </a:lnTo>
                  <a:lnTo>
                    <a:pt x="2608951" y="1892405"/>
                  </a:lnTo>
                  <a:lnTo>
                    <a:pt x="2612435" y="1893466"/>
                  </a:lnTo>
                  <a:lnTo>
                    <a:pt x="2615918" y="1894523"/>
                  </a:lnTo>
                  <a:lnTo>
                    <a:pt x="2619401" y="1895575"/>
                  </a:lnTo>
                  <a:lnTo>
                    <a:pt x="2622884" y="1896624"/>
                  </a:lnTo>
                  <a:lnTo>
                    <a:pt x="2626368" y="1897668"/>
                  </a:lnTo>
                  <a:lnTo>
                    <a:pt x="2629851" y="1898709"/>
                  </a:lnTo>
                  <a:lnTo>
                    <a:pt x="2633334" y="1899745"/>
                  </a:lnTo>
                  <a:lnTo>
                    <a:pt x="2636817" y="1900777"/>
                  </a:lnTo>
                  <a:lnTo>
                    <a:pt x="2640301" y="1901805"/>
                  </a:lnTo>
                  <a:lnTo>
                    <a:pt x="2643784" y="1902816"/>
                  </a:lnTo>
                  <a:lnTo>
                    <a:pt x="2647267" y="1903802"/>
                  </a:lnTo>
                  <a:lnTo>
                    <a:pt x="2650750" y="1904785"/>
                  </a:lnTo>
                  <a:lnTo>
                    <a:pt x="2654234" y="1905764"/>
                  </a:lnTo>
                  <a:lnTo>
                    <a:pt x="2657717" y="1906738"/>
                  </a:lnTo>
                  <a:lnTo>
                    <a:pt x="2661200" y="1907710"/>
                  </a:lnTo>
                  <a:lnTo>
                    <a:pt x="2664683" y="1908677"/>
                  </a:lnTo>
                  <a:lnTo>
                    <a:pt x="2668167" y="1909453"/>
                  </a:lnTo>
                  <a:lnTo>
                    <a:pt x="2671650" y="1910182"/>
                  </a:lnTo>
                  <a:lnTo>
                    <a:pt x="2675133" y="1910908"/>
                  </a:lnTo>
                  <a:lnTo>
                    <a:pt x="2678616" y="1911632"/>
                  </a:lnTo>
                  <a:lnTo>
                    <a:pt x="2682100" y="1912353"/>
                  </a:lnTo>
                  <a:lnTo>
                    <a:pt x="2685583" y="1913072"/>
                  </a:lnTo>
                  <a:lnTo>
                    <a:pt x="2689066" y="1913788"/>
                  </a:lnTo>
                  <a:lnTo>
                    <a:pt x="2692549" y="1914502"/>
                  </a:lnTo>
                  <a:lnTo>
                    <a:pt x="2696033" y="1915213"/>
                  </a:lnTo>
                  <a:lnTo>
                    <a:pt x="2699516" y="1915922"/>
                  </a:lnTo>
                  <a:lnTo>
                    <a:pt x="2702999" y="1916629"/>
                  </a:lnTo>
                  <a:lnTo>
                    <a:pt x="2706482" y="1917333"/>
                  </a:lnTo>
                  <a:lnTo>
                    <a:pt x="2709966" y="1918034"/>
                  </a:lnTo>
                  <a:lnTo>
                    <a:pt x="2713449" y="1918733"/>
                  </a:lnTo>
                  <a:lnTo>
                    <a:pt x="2716932" y="1919430"/>
                  </a:lnTo>
                  <a:lnTo>
                    <a:pt x="2720415" y="1920124"/>
                  </a:lnTo>
                  <a:lnTo>
                    <a:pt x="2723899" y="1920879"/>
                  </a:lnTo>
                  <a:lnTo>
                    <a:pt x="2727382" y="1921731"/>
                  </a:lnTo>
                  <a:lnTo>
                    <a:pt x="2730865" y="1922580"/>
                  </a:lnTo>
                  <a:lnTo>
                    <a:pt x="2734348" y="1923426"/>
                  </a:lnTo>
                  <a:lnTo>
                    <a:pt x="2737832" y="1924268"/>
                  </a:lnTo>
                  <a:lnTo>
                    <a:pt x="2741315" y="1925108"/>
                  </a:lnTo>
                  <a:lnTo>
                    <a:pt x="2744798" y="1925945"/>
                  </a:lnTo>
                  <a:lnTo>
                    <a:pt x="2748281" y="1926778"/>
                  </a:lnTo>
                  <a:lnTo>
                    <a:pt x="2751765" y="1927609"/>
                  </a:lnTo>
                  <a:lnTo>
                    <a:pt x="2755248" y="1928436"/>
                  </a:lnTo>
                  <a:lnTo>
                    <a:pt x="2758731" y="1929261"/>
                  </a:lnTo>
                  <a:lnTo>
                    <a:pt x="2762214" y="1930082"/>
                  </a:lnTo>
                  <a:lnTo>
                    <a:pt x="2765698" y="1930901"/>
                  </a:lnTo>
                  <a:lnTo>
                    <a:pt x="2769181" y="1931717"/>
                  </a:lnTo>
                  <a:lnTo>
                    <a:pt x="2772664" y="1932530"/>
                  </a:lnTo>
                  <a:lnTo>
                    <a:pt x="2776147" y="1933340"/>
                  </a:lnTo>
                  <a:lnTo>
                    <a:pt x="2779631" y="1934147"/>
                  </a:lnTo>
                  <a:lnTo>
                    <a:pt x="2783114" y="1934951"/>
                  </a:lnTo>
                  <a:lnTo>
                    <a:pt x="2786597" y="1935737"/>
                  </a:lnTo>
                  <a:lnTo>
                    <a:pt x="2790080" y="1936487"/>
                  </a:lnTo>
                  <a:lnTo>
                    <a:pt x="2793564" y="1937234"/>
                  </a:lnTo>
                  <a:lnTo>
                    <a:pt x="2797047" y="1937979"/>
                  </a:lnTo>
                  <a:lnTo>
                    <a:pt x="2800530" y="1938721"/>
                  </a:lnTo>
                  <a:lnTo>
                    <a:pt x="2804013" y="1939460"/>
                  </a:lnTo>
                  <a:lnTo>
                    <a:pt x="2807497" y="1940198"/>
                  </a:lnTo>
                  <a:lnTo>
                    <a:pt x="2810980" y="1940932"/>
                  </a:lnTo>
                  <a:lnTo>
                    <a:pt x="2814463" y="1941664"/>
                  </a:lnTo>
                  <a:lnTo>
                    <a:pt x="2817946" y="1942394"/>
                  </a:lnTo>
                  <a:lnTo>
                    <a:pt x="2821430" y="1943121"/>
                  </a:lnTo>
                  <a:lnTo>
                    <a:pt x="2824913" y="1943845"/>
                  </a:lnTo>
                  <a:lnTo>
                    <a:pt x="2828396" y="1944567"/>
                  </a:lnTo>
                  <a:lnTo>
                    <a:pt x="2831879" y="1945285"/>
                  </a:lnTo>
                  <a:lnTo>
                    <a:pt x="2835363" y="1945990"/>
                  </a:lnTo>
                  <a:lnTo>
                    <a:pt x="2838846" y="1946694"/>
                  </a:lnTo>
                  <a:lnTo>
                    <a:pt x="2842329" y="1947395"/>
                  </a:lnTo>
                  <a:lnTo>
                    <a:pt x="2845812" y="1948093"/>
                  </a:lnTo>
                  <a:lnTo>
                    <a:pt x="2849296" y="1948789"/>
                  </a:lnTo>
                  <a:lnTo>
                    <a:pt x="2852779" y="1949483"/>
                  </a:lnTo>
                  <a:lnTo>
                    <a:pt x="2856262" y="1950175"/>
                  </a:lnTo>
                  <a:lnTo>
                    <a:pt x="2859745" y="1950864"/>
                  </a:lnTo>
                  <a:lnTo>
                    <a:pt x="2863229" y="1951551"/>
                  </a:lnTo>
                  <a:lnTo>
                    <a:pt x="2866712" y="1952236"/>
                  </a:lnTo>
                  <a:lnTo>
                    <a:pt x="2870195" y="1952918"/>
                  </a:lnTo>
                  <a:lnTo>
                    <a:pt x="2873678" y="1953598"/>
                  </a:lnTo>
                  <a:lnTo>
                    <a:pt x="2877161" y="1954276"/>
                  </a:lnTo>
                  <a:lnTo>
                    <a:pt x="2880645" y="1954952"/>
                  </a:lnTo>
                  <a:lnTo>
                    <a:pt x="2884128" y="1955379"/>
                  </a:lnTo>
                  <a:lnTo>
                    <a:pt x="2887611" y="1955456"/>
                  </a:lnTo>
                  <a:lnTo>
                    <a:pt x="2891094" y="1955533"/>
                  </a:lnTo>
                  <a:lnTo>
                    <a:pt x="2894578" y="1955609"/>
                  </a:lnTo>
                  <a:lnTo>
                    <a:pt x="2898061" y="1955686"/>
                  </a:lnTo>
                  <a:lnTo>
                    <a:pt x="2901544" y="1955762"/>
                  </a:lnTo>
                  <a:lnTo>
                    <a:pt x="2905027" y="1955838"/>
                  </a:lnTo>
                  <a:lnTo>
                    <a:pt x="2908511" y="1955914"/>
                  </a:lnTo>
                  <a:lnTo>
                    <a:pt x="2911994" y="1955989"/>
                  </a:lnTo>
                  <a:lnTo>
                    <a:pt x="2915477" y="1956065"/>
                  </a:lnTo>
                  <a:lnTo>
                    <a:pt x="2918960" y="1956140"/>
                  </a:lnTo>
                  <a:lnTo>
                    <a:pt x="2922444" y="1956215"/>
                  </a:lnTo>
                  <a:lnTo>
                    <a:pt x="2925927" y="1956290"/>
                  </a:lnTo>
                  <a:lnTo>
                    <a:pt x="2929410" y="1956475"/>
                  </a:lnTo>
                  <a:lnTo>
                    <a:pt x="2932893" y="1956946"/>
                  </a:lnTo>
                  <a:lnTo>
                    <a:pt x="2936377" y="1957417"/>
                  </a:lnTo>
                  <a:lnTo>
                    <a:pt x="2939860" y="1957885"/>
                  </a:lnTo>
                  <a:lnTo>
                    <a:pt x="2943343" y="1958353"/>
                  </a:lnTo>
                  <a:lnTo>
                    <a:pt x="2946826" y="1958819"/>
                  </a:lnTo>
                  <a:lnTo>
                    <a:pt x="2950310" y="1959283"/>
                  </a:lnTo>
                  <a:lnTo>
                    <a:pt x="2953793" y="1959747"/>
                  </a:lnTo>
                  <a:lnTo>
                    <a:pt x="2957276" y="1960209"/>
                  </a:lnTo>
                  <a:lnTo>
                    <a:pt x="2960759" y="1960669"/>
                  </a:lnTo>
                  <a:lnTo>
                    <a:pt x="2964243" y="1961128"/>
                  </a:lnTo>
                  <a:lnTo>
                    <a:pt x="2967726" y="1961586"/>
                  </a:lnTo>
                  <a:lnTo>
                    <a:pt x="2971209" y="1962042"/>
                  </a:lnTo>
                  <a:lnTo>
                    <a:pt x="2974692" y="1962498"/>
                  </a:lnTo>
                  <a:lnTo>
                    <a:pt x="2978176" y="1962951"/>
                  </a:lnTo>
                  <a:lnTo>
                    <a:pt x="2981659" y="1963404"/>
                  </a:lnTo>
                  <a:lnTo>
                    <a:pt x="2985142" y="1963855"/>
                  </a:lnTo>
                  <a:lnTo>
                    <a:pt x="2988625" y="1964305"/>
                  </a:lnTo>
                  <a:lnTo>
                    <a:pt x="2992109" y="1964753"/>
                  </a:lnTo>
                  <a:lnTo>
                    <a:pt x="2995592" y="1965200"/>
                  </a:lnTo>
                  <a:lnTo>
                    <a:pt x="2999075" y="1965646"/>
                  </a:lnTo>
                  <a:lnTo>
                    <a:pt x="3002558" y="1966091"/>
                  </a:lnTo>
                  <a:lnTo>
                    <a:pt x="3006042" y="1966534"/>
                  </a:lnTo>
                  <a:lnTo>
                    <a:pt x="3009525" y="1966976"/>
                  </a:lnTo>
                  <a:lnTo>
                    <a:pt x="3013008" y="1967417"/>
                  </a:lnTo>
                  <a:lnTo>
                    <a:pt x="3016491" y="1967856"/>
                  </a:lnTo>
                  <a:lnTo>
                    <a:pt x="3019975" y="1968293"/>
                  </a:lnTo>
                  <a:lnTo>
                    <a:pt x="3023458" y="1968500"/>
                  </a:lnTo>
                  <a:lnTo>
                    <a:pt x="3026941" y="1968706"/>
                  </a:lnTo>
                  <a:lnTo>
                    <a:pt x="3030424" y="1968911"/>
                  </a:lnTo>
                  <a:lnTo>
                    <a:pt x="3033908" y="1969116"/>
                  </a:lnTo>
                  <a:lnTo>
                    <a:pt x="3037391" y="1969321"/>
                  </a:lnTo>
                  <a:lnTo>
                    <a:pt x="3040874" y="1969525"/>
                  </a:lnTo>
                  <a:lnTo>
                    <a:pt x="3044357" y="1969728"/>
                  </a:lnTo>
                  <a:lnTo>
                    <a:pt x="3047841" y="1969931"/>
                  </a:lnTo>
                  <a:lnTo>
                    <a:pt x="3051324" y="1970134"/>
                  </a:lnTo>
                  <a:lnTo>
                    <a:pt x="3054807" y="1970335"/>
                  </a:lnTo>
                  <a:lnTo>
                    <a:pt x="3058290" y="1970537"/>
                  </a:lnTo>
                  <a:lnTo>
                    <a:pt x="3061774" y="1971473"/>
                  </a:lnTo>
                  <a:lnTo>
                    <a:pt x="3065257" y="1973109"/>
                  </a:lnTo>
                  <a:lnTo>
                    <a:pt x="3068740" y="1974737"/>
                  </a:lnTo>
                  <a:lnTo>
                    <a:pt x="3072223" y="1976358"/>
                  </a:lnTo>
                  <a:lnTo>
                    <a:pt x="3075707" y="1977972"/>
                  </a:lnTo>
                  <a:lnTo>
                    <a:pt x="3079190" y="1979579"/>
                  </a:lnTo>
                  <a:lnTo>
                    <a:pt x="3082673" y="1981179"/>
                  </a:lnTo>
                  <a:lnTo>
                    <a:pt x="3086156" y="1982256"/>
                  </a:lnTo>
                  <a:lnTo>
                    <a:pt x="3089640" y="1983297"/>
                  </a:lnTo>
                  <a:lnTo>
                    <a:pt x="3093123" y="1984335"/>
                  </a:lnTo>
                  <a:lnTo>
                    <a:pt x="3096606" y="1985369"/>
                  </a:lnTo>
                  <a:lnTo>
                    <a:pt x="3100089" y="1986399"/>
                  </a:lnTo>
                  <a:lnTo>
                    <a:pt x="3103573" y="1987426"/>
                  </a:lnTo>
                  <a:lnTo>
                    <a:pt x="3107056" y="1988301"/>
                  </a:lnTo>
                  <a:lnTo>
                    <a:pt x="3110539" y="1988925"/>
                  </a:lnTo>
                  <a:lnTo>
                    <a:pt x="3114022" y="1989548"/>
                  </a:lnTo>
                  <a:lnTo>
                    <a:pt x="3117506" y="1990169"/>
                  </a:lnTo>
                  <a:lnTo>
                    <a:pt x="3120989" y="1990788"/>
                  </a:lnTo>
                  <a:lnTo>
                    <a:pt x="3124472" y="1991405"/>
                  </a:lnTo>
                  <a:lnTo>
                    <a:pt x="3127955" y="1992021"/>
                  </a:lnTo>
                  <a:lnTo>
                    <a:pt x="3131439" y="1992634"/>
                  </a:lnTo>
                  <a:lnTo>
                    <a:pt x="3134922" y="1993368"/>
                  </a:lnTo>
                  <a:lnTo>
                    <a:pt x="3138405" y="1994719"/>
                  </a:lnTo>
                  <a:lnTo>
                    <a:pt x="3141888" y="1996065"/>
                  </a:lnTo>
                  <a:lnTo>
                    <a:pt x="3145372" y="1997405"/>
                  </a:lnTo>
                  <a:lnTo>
                    <a:pt x="3148855" y="1998740"/>
                  </a:lnTo>
                  <a:lnTo>
                    <a:pt x="3152338" y="2000070"/>
                  </a:lnTo>
                  <a:lnTo>
                    <a:pt x="3155821" y="2001394"/>
                  </a:lnTo>
                  <a:lnTo>
                    <a:pt x="3159304" y="2001686"/>
                  </a:lnTo>
                  <a:lnTo>
                    <a:pt x="3162788" y="2001282"/>
                  </a:lnTo>
                  <a:lnTo>
                    <a:pt x="3166271" y="2000879"/>
                  </a:lnTo>
                  <a:lnTo>
                    <a:pt x="3169754" y="2000476"/>
                  </a:lnTo>
                  <a:lnTo>
                    <a:pt x="3173237" y="2000075"/>
                  </a:lnTo>
                  <a:lnTo>
                    <a:pt x="3176721" y="1999673"/>
                  </a:lnTo>
                  <a:lnTo>
                    <a:pt x="3180204" y="1999273"/>
                  </a:lnTo>
                  <a:lnTo>
                    <a:pt x="3183687" y="1998873"/>
                  </a:lnTo>
                  <a:lnTo>
                    <a:pt x="3187170" y="1998474"/>
                  </a:lnTo>
                  <a:lnTo>
                    <a:pt x="3190654" y="1998075"/>
                  </a:lnTo>
                  <a:lnTo>
                    <a:pt x="3194137" y="1997677"/>
                  </a:lnTo>
                  <a:lnTo>
                    <a:pt x="3197620" y="1997280"/>
                  </a:lnTo>
                  <a:lnTo>
                    <a:pt x="3201103" y="1996883"/>
                  </a:lnTo>
                  <a:lnTo>
                    <a:pt x="3204587" y="1996487"/>
                  </a:lnTo>
                  <a:lnTo>
                    <a:pt x="3208070" y="1996092"/>
                  </a:lnTo>
                  <a:lnTo>
                    <a:pt x="3211553" y="1995697"/>
                  </a:lnTo>
                  <a:lnTo>
                    <a:pt x="3215036" y="1995303"/>
                  </a:lnTo>
                  <a:lnTo>
                    <a:pt x="3218520" y="1994910"/>
                  </a:lnTo>
                  <a:lnTo>
                    <a:pt x="3222003" y="1994517"/>
                  </a:lnTo>
                  <a:lnTo>
                    <a:pt x="3225486" y="1994125"/>
                  </a:lnTo>
                  <a:lnTo>
                    <a:pt x="3228969" y="1993733"/>
                  </a:lnTo>
                  <a:lnTo>
                    <a:pt x="3232453" y="1994181"/>
                  </a:lnTo>
                  <a:lnTo>
                    <a:pt x="3235936" y="1997141"/>
                  </a:lnTo>
                  <a:lnTo>
                    <a:pt x="3239419" y="2000082"/>
                  </a:lnTo>
                  <a:lnTo>
                    <a:pt x="3242902" y="2003005"/>
                  </a:lnTo>
                  <a:lnTo>
                    <a:pt x="3246386" y="2005911"/>
                  </a:lnTo>
                  <a:lnTo>
                    <a:pt x="3249869" y="2008438"/>
                  </a:lnTo>
                  <a:lnTo>
                    <a:pt x="3253352" y="2010200"/>
                  </a:lnTo>
                  <a:lnTo>
                    <a:pt x="3256835" y="2011954"/>
                  </a:lnTo>
                  <a:lnTo>
                    <a:pt x="3260319" y="2013699"/>
                  </a:lnTo>
                  <a:lnTo>
                    <a:pt x="3263802" y="2015437"/>
                  </a:lnTo>
                  <a:lnTo>
                    <a:pt x="3267285" y="2017168"/>
                  </a:lnTo>
                  <a:lnTo>
                    <a:pt x="3270768" y="2018890"/>
                  </a:lnTo>
                  <a:lnTo>
                    <a:pt x="3274252" y="2020605"/>
                  </a:lnTo>
                  <a:lnTo>
                    <a:pt x="3277735" y="2022179"/>
                  </a:lnTo>
                  <a:lnTo>
                    <a:pt x="3281218" y="2022710"/>
                  </a:lnTo>
                  <a:lnTo>
                    <a:pt x="3284701" y="2023239"/>
                  </a:lnTo>
                  <a:lnTo>
                    <a:pt x="3288185" y="2023766"/>
                  </a:lnTo>
                  <a:lnTo>
                    <a:pt x="3291668" y="2024293"/>
                  </a:lnTo>
                  <a:lnTo>
                    <a:pt x="3295151" y="2024817"/>
                  </a:lnTo>
                  <a:lnTo>
                    <a:pt x="3298634" y="2025340"/>
                  </a:lnTo>
                  <a:lnTo>
                    <a:pt x="3302118" y="2025862"/>
                  </a:lnTo>
                  <a:lnTo>
                    <a:pt x="3305601" y="2026382"/>
                  </a:lnTo>
                  <a:lnTo>
                    <a:pt x="3309084" y="2026554"/>
                  </a:lnTo>
                  <a:lnTo>
                    <a:pt x="3312567" y="2026687"/>
                  </a:lnTo>
                  <a:lnTo>
                    <a:pt x="3316051" y="2026821"/>
                  </a:lnTo>
                  <a:lnTo>
                    <a:pt x="3319534" y="2026954"/>
                  </a:lnTo>
                  <a:lnTo>
                    <a:pt x="3323017" y="2027087"/>
                  </a:lnTo>
                  <a:lnTo>
                    <a:pt x="3326500" y="2027219"/>
                  </a:lnTo>
                  <a:lnTo>
                    <a:pt x="3329984" y="2027352"/>
                  </a:lnTo>
                  <a:lnTo>
                    <a:pt x="3333467" y="2027483"/>
                  </a:lnTo>
                  <a:lnTo>
                    <a:pt x="3336950" y="2028011"/>
                  </a:lnTo>
                  <a:lnTo>
                    <a:pt x="3340433" y="2028712"/>
                  </a:lnTo>
                  <a:lnTo>
                    <a:pt x="3343917" y="2029411"/>
                  </a:lnTo>
                  <a:lnTo>
                    <a:pt x="3347400" y="2032040"/>
                  </a:lnTo>
                  <a:lnTo>
                    <a:pt x="3350883" y="2037424"/>
                  </a:lnTo>
                  <a:lnTo>
                    <a:pt x="3354366" y="2037999"/>
                  </a:lnTo>
                  <a:lnTo>
                    <a:pt x="3357850" y="2037121"/>
                  </a:lnTo>
                  <a:lnTo>
                    <a:pt x="3361333" y="2036244"/>
                  </a:lnTo>
                  <a:lnTo>
                    <a:pt x="3364816" y="2036120"/>
                  </a:lnTo>
                  <a:lnTo>
                    <a:pt x="3368299" y="2036799"/>
                  </a:lnTo>
                  <a:lnTo>
                    <a:pt x="3371783" y="2037476"/>
                  </a:lnTo>
                  <a:lnTo>
                    <a:pt x="3375266" y="2038065"/>
                  </a:lnTo>
                  <a:lnTo>
                    <a:pt x="3378749" y="2038306"/>
                  </a:lnTo>
                  <a:lnTo>
                    <a:pt x="3382232" y="2038547"/>
                  </a:lnTo>
                  <a:lnTo>
                    <a:pt x="3385716" y="2038786"/>
                  </a:lnTo>
                  <a:lnTo>
                    <a:pt x="3389199" y="2039025"/>
                  </a:lnTo>
                  <a:lnTo>
                    <a:pt x="3392682" y="2039264"/>
                  </a:lnTo>
                  <a:lnTo>
                    <a:pt x="3396165" y="2039502"/>
                  </a:lnTo>
                  <a:lnTo>
                    <a:pt x="3399649" y="2039739"/>
                  </a:lnTo>
                  <a:lnTo>
                    <a:pt x="3403132" y="2039976"/>
                  </a:lnTo>
                  <a:lnTo>
                    <a:pt x="3406615" y="2040334"/>
                  </a:lnTo>
                  <a:lnTo>
                    <a:pt x="3410098" y="2040480"/>
                  </a:lnTo>
                  <a:lnTo>
                    <a:pt x="3413582" y="2040227"/>
                  </a:lnTo>
                  <a:lnTo>
                    <a:pt x="3417065" y="2039975"/>
                  </a:lnTo>
                  <a:lnTo>
                    <a:pt x="3420548" y="2054573"/>
                  </a:lnTo>
                  <a:lnTo>
                    <a:pt x="3424031" y="2054312"/>
                  </a:lnTo>
                  <a:lnTo>
                    <a:pt x="3427515" y="2054051"/>
                  </a:lnTo>
                  <a:lnTo>
                    <a:pt x="3430998" y="2053791"/>
                  </a:lnTo>
                  <a:lnTo>
                    <a:pt x="3434481" y="2054457"/>
                  </a:lnTo>
                  <a:lnTo>
                    <a:pt x="3437964" y="2055222"/>
                  </a:lnTo>
                  <a:lnTo>
                    <a:pt x="3441447" y="2054962"/>
                  </a:lnTo>
                  <a:lnTo>
                    <a:pt x="3444931" y="2054702"/>
                  </a:lnTo>
                  <a:lnTo>
                    <a:pt x="3448414" y="2054443"/>
                  </a:lnTo>
                  <a:lnTo>
                    <a:pt x="3451897" y="2054184"/>
                  </a:lnTo>
                  <a:lnTo>
                    <a:pt x="3455380" y="2053925"/>
                  </a:lnTo>
                  <a:lnTo>
                    <a:pt x="3458864" y="2053667"/>
                  </a:lnTo>
                  <a:lnTo>
                    <a:pt x="3462347" y="2053745"/>
                  </a:lnTo>
                  <a:lnTo>
                    <a:pt x="3465830" y="2054077"/>
                  </a:lnTo>
                  <a:lnTo>
                    <a:pt x="3469313" y="2054408"/>
                  </a:lnTo>
                  <a:lnTo>
                    <a:pt x="3472797" y="2060504"/>
                  </a:lnTo>
                  <a:lnTo>
                    <a:pt x="3476280" y="2060825"/>
                  </a:lnTo>
                  <a:lnTo>
                    <a:pt x="3479763" y="2071771"/>
                  </a:lnTo>
                  <a:lnTo>
                    <a:pt x="3483246" y="2070931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070931"/>
            </a:xfrm>
            <a:custGeom>
              <a:avLst/>
              <a:gdLst/>
              <a:ahLst/>
              <a:cxnLst/>
              <a:rect l="0" t="0" r="0" b="0"/>
              <a:pathLst>
                <a:path w="3483246" h="2070931">
                  <a:moveTo>
                    <a:pt x="0" y="0"/>
                  </a:moveTo>
                  <a:lnTo>
                    <a:pt x="3483" y="0"/>
                  </a:lnTo>
                  <a:lnTo>
                    <a:pt x="6966" y="1570444"/>
                  </a:lnTo>
                  <a:lnTo>
                    <a:pt x="10449" y="1232135"/>
                  </a:lnTo>
                  <a:lnTo>
                    <a:pt x="13932" y="1922321"/>
                  </a:lnTo>
                  <a:lnTo>
                    <a:pt x="17416" y="1728658"/>
                  </a:lnTo>
                  <a:lnTo>
                    <a:pt x="20899" y="1570444"/>
                  </a:lnTo>
                  <a:lnTo>
                    <a:pt x="24382" y="1438763"/>
                  </a:lnTo>
                  <a:lnTo>
                    <a:pt x="27865" y="1327456"/>
                  </a:lnTo>
                  <a:lnTo>
                    <a:pt x="31349" y="1232135"/>
                  </a:lnTo>
                  <a:lnTo>
                    <a:pt x="34832" y="1862698"/>
                  </a:lnTo>
                  <a:lnTo>
                    <a:pt x="38315" y="1779891"/>
                  </a:lnTo>
                  <a:lnTo>
                    <a:pt x="41798" y="1820353"/>
                  </a:lnTo>
                  <a:lnTo>
                    <a:pt x="45282" y="1750705"/>
                  </a:lnTo>
                  <a:lnTo>
                    <a:pt x="48765" y="1788726"/>
                  </a:lnTo>
                  <a:lnTo>
                    <a:pt x="52248" y="1741623"/>
                  </a:lnTo>
                  <a:lnTo>
                    <a:pt x="55731" y="1741623"/>
                  </a:lnTo>
                  <a:lnTo>
                    <a:pt x="59215" y="1711416"/>
                  </a:lnTo>
                  <a:lnTo>
                    <a:pt x="62698" y="1661695"/>
                  </a:lnTo>
                  <a:lnTo>
                    <a:pt x="66181" y="1614782"/>
                  </a:lnTo>
                  <a:lnTo>
                    <a:pt x="69664" y="1570444"/>
                  </a:lnTo>
                  <a:lnTo>
                    <a:pt x="73148" y="1528477"/>
                  </a:lnTo>
                  <a:lnTo>
                    <a:pt x="76631" y="1488694"/>
                  </a:lnTo>
                  <a:lnTo>
                    <a:pt x="80114" y="1607219"/>
                  </a:lnTo>
                  <a:lnTo>
                    <a:pt x="83597" y="1570444"/>
                  </a:lnTo>
                  <a:lnTo>
                    <a:pt x="87081" y="1535315"/>
                  </a:lnTo>
                  <a:lnTo>
                    <a:pt x="90564" y="1501723"/>
                  </a:lnTo>
                  <a:lnTo>
                    <a:pt x="94047" y="1469569"/>
                  </a:lnTo>
                  <a:lnTo>
                    <a:pt x="97530" y="1570444"/>
                  </a:lnTo>
                  <a:lnTo>
                    <a:pt x="101014" y="1540237"/>
                  </a:lnTo>
                  <a:lnTo>
                    <a:pt x="104497" y="1511170"/>
                  </a:lnTo>
                  <a:lnTo>
                    <a:pt x="107980" y="1483179"/>
                  </a:lnTo>
                  <a:lnTo>
                    <a:pt x="111463" y="1456206"/>
                  </a:lnTo>
                  <a:lnTo>
                    <a:pt x="114947" y="1488694"/>
                  </a:lnTo>
                  <a:lnTo>
                    <a:pt x="118430" y="1463303"/>
                  </a:lnTo>
                  <a:lnTo>
                    <a:pt x="121913" y="1438763"/>
                  </a:lnTo>
                  <a:lnTo>
                    <a:pt x="125396" y="1415033"/>
                  </a:lnTo>
                  <a:lnTo>
                    <a:pt x="128880" y="1392073"/>
                  </a:lnTo>
                  <a:lnTo>
                    <a:pt x="132363" y="1377685"/>
                  </a:lnTo>
                  <a:lnTo>
                    <a:pt x="135846" y="1388907"/>
                  </a:lnTo>
                  <a:lnTo>
                    <a:pt x="139329" y="1399457"/>
                  </a:lnTo>
                  <a:lnTo>
                    <a:pt x="142813" y="1409395"/>
                  </a:lnTo>
                  <a:lnTo>
                    <a:pt x="146296" y="1610648"/>
                  </a:lnTo>
                  <a:lnTo>
                    <a:pt x="149779" y="1597610"/>
                  </a:lnTo>
                  <a:lnTo>
                    <a:pt x="153262" y="1601147"/>
                  </a:lnTo>
                  <a:lnTo>
                    <a:pt x="156746" y="1604514"/>
                  </a:lnTo>
                  <a:lnTo>
                    <a:pt x="160229" y="1642607"/>
                  </a:lnTo>
                  <a:lnTo>
                    <a:pt x="163712" y="1623951"/>
                  </a:lnTo>
                  <a:lnTo>
                    <a:pt x="167195" y="1605715"/>
                  </a:lnTo>
                  <a:lnTo>
                    <a:pt x="170679" y="1587884"/>
                  </a:lnTo>
                  <a:lnTo>
                    <a:pt x="174162" y="1570444"/>
                  </a:lnTo>
                  <a:lnTo>
                    <a:pt x="177645" y="1553384"/>
                  </a:lnTo>
                  <a:lnTo>
                    <a:pt x="181128" y="1536690"/>
                  </a:lnTo>
                  <a:lnTo>
                    <a:pt x="184612" y="1520351"/>
                  </a:lnTo>
                  <a:lnTo>
                    <a:pt x="188095" y="1504356"/>
                  </a:lnTo>
                  <a:lnTo>
                    <a:pt x="191578" y="1488694"/>
                  </a:lnTo>
                  <a:lnTo>
                    <a:pt x="195061" y="1476885"/>
                  </a:lnTo>
                  <a:lnTo>
                    <a:pt x="198545" y="1482221"/>
                  </a:lnTo>
                  <a:lnTo>
                    <a:pt x="202028" y="1476866"/>
                  </a:lnTo>
                  <a:lnTo>
                    <a:pt x="205511" y="1462343"/>
                  </a:lnTo>
                  <a:lnTo>
                    <a:pt x="208994" y="1448103"/>
                  </a:lnTo>
                  <a:lnTo>
                    <a:pt x="212478" y="1436553"/>
                  </a:lnTo>
                  <a:lnTo>
                    <a:pt x="215961" y="1432629"/>
                  </a:lnTo>
                  <a:lnTo>
                    <a:pt x="219444" y="1428816"/>
                  </a:lnTo>
                  <a:lnTo>
                    <a:pt x="222927" y="1425108"/>
                  </a:lnTo>
                  <a:lnTo>
                    <a:pt x="226411" y="1430480"/>
                  </a:lnTo>
                  <a:lnTo>
                    <a:pt x="229894" y="1527369"/>
                  </a:lnTo>
                  <a:lnTo>
                    <a:pt x="233377" y="1547150"/>
                  </a:lnTo>
                  <a:lnTo>
                    <a:pt x="236860" y="1544739"/>
                  </a:lnTo>
                  <a:lnTo>
                    <a:pt x="240344" y="1532199"/>
                  </a:lnTo>
                  <a:lnTo>
                    <a:pt x="243827" y="1519861"/>
                  </a:lnTo>
                  <a:lnTo>
                    <a:pt x="247310" y="1564083"/>
                  </a:lnTo>
                  <a:lnTo>
                    <a:pt x="250793" y="1566796"/>
                  </a:lnTo>
                  <a:lnTo>
                    <a:pt x="254277" y="1569428"/>
                  </a:lnTo>
                  <a:lnTo>
                    <a:pt x="257760" y="1571213"/>
                  </a:lnTo>
                  <a:lnTo>
                    <a:pt x="261243" y="1566700"/>
                  </a:lnTo>
                  <a:lnTo>
                    <a:pt x="264726" y="1562285"/>
                  </a:lnTo>
                  <a:lnTo>
                    <a:pt x="268210" y="1557965"/>
                  </a:lnTo>
                  <a:lnTo>
                    <a:pt x="271693" y="1555618"/>
                  </a:lnTo>
                  <a:lnTo>
                    <a:pt x="275176" y="1553721"/>
                  </a:lnTo>
                  <a:lnTo>
                    <a:pt x="278659" y="1551868"/>
                  </a:lnTo>
                  <a:lnTo>
                    <a:pt x="282143" y="1550057"/>
                  </a:lnTo>
                  <a:lnTo>
                    <a:pt x="285626" y="1548287"/>
                  </a:lnTo>
                  <a:lnTo>
                    <a:pt x="289109" y="1538757"/>
                  </a:lnTo>
                  <a:lnTo>
                    <a:pt x="292592" y="1528477"/>
                  </a:lnTo>
                  <a:lnTo>
                    <a:pt x="296075" y="1518333"/>
                  </a:lnTo>
                  <a:lnTo>
                    <a:pt x="299559" y="1508323"/>
                  </a:lnTo>
                  <a:lnTo>
                    <a:pt x="303042" y="1498444"/>
                  </a:lnTo>
                  <a:lnTo>
                    <a:pt x="306525" y="1554582"/>
                  </a:lnTo>
                  <a:lnTo>
                    <a:pt x="310008" y="1548893"/>
                  </a:lnTo>
                  <a:lnTo>
                    <a:pt x="313492" y="1543298"/>
                  </a:lnTo>
                  <a:lnTo>
                    <a:pt x="316975" y="1537795"/>
                  </a:lnTo>
                  <a:lnTo>
                    <a:pt x="320458" y="1551511"/>
                  </a:lnTo>
                  <a:lnTo>
                    <a:pt x="323941" y="1542215"/>
                  </a:lnTo>
                  <a:lnTo>
                    <a:pt x="327425" y="1533029"/>
                  </a:lnTo>
                  <a:lnTo>
                    <a:pt x="330908" y="1523952"/>
                  </a:lnTo>
                  <a:lnTo>
                    <a:pt x="334391" y="1625492"/>
                  </a:lnTo>
                  <a:lnTo>
                    <a:pt x="337874" y="1619943"/>
                  </a:lnTo>
                  <a:lnTo>
                    <a:pt x="341358" y="1614475"/>
                  </a:lnTo>
                  <a:lnTo>
                    <a:pt x="344841" y="1609086"/>
                  </a:lnTo>
                  <a:lnTo>
                    <a:pt x="348324" y="1603774"/>
                  </a:lnTo>
                  <a:lnTo>
                    <a:pt x="351807" y="1620486"/>
                  </a:lnTo>
                  <a:lnTo>
                    <a:pt x="355291" y="1621755"/>
                  </a:lnTo>
                  <a:lnTo>
                    <a:pt x="358774" y="1622998"/>
                  </a:lnTo>
                  <a:lnTo>
                    <a:pt x="362257" y="1621580"/>
                  </a:lnTo>
                  <a:lnTo>
                    <a:pt x="365740" y="1618057"/>
                  </a:lnTo>
                  <a:lnTo>
                    <a:pt x="369224" y="1614588"/>
                  </a:lnTo>
                  <a:lnTo>
                    <a:pt x="372707" y="1611171"/>
                  </a:lnTo>
                  <a:lnTo>
                    <a:pt x="376190" y="1607805"/>
                  </a:lnTo>
                  <a:lnTo>
                    <a:pt x="379673" y="1604490"/>
                  </a:lnTo>
                  <a:lnTo>
                    <a:pt x="383157" y="1601223"/>
                  </a:lnTo>
                  <a:lnTo>
                    <a:pt x="386640" y="1593472"/>
                  </a:lnTo>
                  <a:lnTo>
                    <a:pt x="390123" y="1585721"/>
                  </a:lnTo>
                  <a:lnTo>
                    <a:pt x="393606" y="1578046"/>
                  </a:lnTo>
                  <a:lnTo>
                    <a:pt x="397090" y="1570444"/>
                  </a:lnTo>
                  <a:lnTo>
                    <a:pt x="400573" y="1562916"/>
                  </a:lnTo>
                  <a:lnTo>
                    <a:pt x="404056" y="1555459"/>
                  </a:lnTo>
                  <a:lnTo>
                    <a:pt x="407539" y="1548073"/>
                  </a:lnTo>
                  <a:lnTo>
                    <a:pt x="411023" y="1540757"/>
                  </a:lnTo>
                  <a:lnTo>
                    <a:pt x="414506" y="1551939"/>
                  </a:lnTo>
                  <a:lnTo>
                    <a:pt x="417989" y="1549227"/>
                  </a:lnTo>
                  <a:lnTo>
                    <a:pt x="421472" y="1546551"/>
                  </a:lnTo>
                  <a:lnTo>
                    <a:pt x="424956" y="1546076"/>
                  </a:lnTo>
                  <a:lnTo>
                    <a:pt x="428439" y="1547842"/>
                  </a:lnTo>
                  <a:lnTo>
                    <a:pt x="431922" y="1549577"/>
                  </a:lnTo>
                  <a:lnTo>
                    <a:pt x="435405" y="1553040"/>
                  </a:lnTo>
                  <a:lnTo>
                    <a:pt x="438889" y="1563134"/>
                  </a:lnTo>
                  <a:lnTo>
                    <a:pt x="442372" y="1582214"/>
                  </a:lnTo>
                  <a:lnTo>
                    <a:pt x="445855" y="1607548"/>
                  </a:lnTo>
                  <a:lnTo>
                    <a:pt x="449338" y="1603297"/>
                  </a:lnTo>
                  <a:lnTo>
                    <a:pt x="452822" y="1615907"/>
                  </a:lnTo>
                  <a:lnTo>
                    <a:pt x="456305" y="1632078"/>
                  </a:lnTo>
                  <a:lnTo>
                    <a:pt x="459788" y="1633620"/>
                  </a:lnTo>
                  <a:lnTo>
                    <a:pt x="463271" y="1627075"/>
                  </a:lnTo>
                  <a:lnTo>
                    <a:pt x="466755" y="1623044"/>
                  </a:lnTo>
                  <a:lnTo>
                    <a:pt x="470238" y="1619068"/>
                  </a:lnTo>
                  <a:lnTo>
                    <a:pt x="473721" y="1615133"/>
                  </a:lnTo>
                  <a:lnTo>
                    <a:pt x="477204" y="1611240"/>
                  </a:lnTo>
                  <a:lnTo>
                    <a:pt x="480688" y="1607388"/>
                  </a:lnTo>
                  <a:lnTo>
                    <a:pt x="484171" y="1603575"/>
                  </a:lnTo>
                  <a:lnTo>
                    <a:pt x="487654" y="1599801"/>
                  </a:lnTo>
                  <a:lnTo>
                    <a:pt x="491137" y="1596066"/>
                  </a:lnTo>
                  <a:lnTo>
                    <a:pt x="494621" y="1592370"/>
                  </a:lnTo>
                  <a:lnTo>
                    <a:pt x="498104" y="1590425"/>
                  </a:lnTo>
                  <a:lnTo>
                    <a:pt x="501587" y="1598672"/>
                  </a:lnTo>
                  <a:lnTo>
                    <a:pt x="505070" y="1603238"/>
                  </a:lnTo>
                  <a:lnTo>
                    <a:pt x="508554" y="1604261"/>
                  </a:lnTo>
                  <a:lnTo>
                    <a:pt x="512037" y="1602306"/>
                  </a:lnTo>
                  <a:lnTo>
                    <a:pt x="515520" y="1599888"/>
                  </a:lnTo>
                  <a:lnTo>
                    <a:pt x="519003" y="1597497"/>
                  </a:lnTo>
                  <a:lnTo>
                    <a:pt x="522487" y="1593169"/>
                  </a:lnTo>
                  <a:lnTo>
                    <a:pt x="525970" y="1587426"/>
                  </a:lnTo>
                  <a:lnTo>
                    <a:pt x="529453" y="1588073"/>
                  </a:lnTo>
                  <a:lnTo>
                    <a:pt x="532936" y="1587206"/>
                  </a:lnTo>
                  <a:lnTo>
                    <a:pt x="536420" y="1581579"/>
                  </a:lnTo>
                  <a:lnTo>
                    <a:pt x="539903" y="1575992"/>
                  </a:lnTo>
                  <a:lnTo>
                    <a:pt x="543386" y="1603048"/>
                  </a:lnTo>
                  <a:lnTo>
                    <a:pt x="546869" y="1597521"/>
                  </a:lnTo>
                  <a:lnTo>
                    <a:pt x="550353" y="1614283"/>
                  </a:lnTo>
                  <a:lnTo>
                    <a:pt x="553836" y="1640011"/>
                  </a:lnTo>
                  <a:lnTo>
                    <a:pt x="557319" y="1656117"/>
                  </a:lnTo>
                  <a:lnTo>
                    <a:pt x="560802" y="1676918"/>
                  </a:lnTo>
                  <a:lnTo>
                    <a:pt x="564286" y="1674438"/>
                  </a:lnTo>
                  <a:lnTo>
                    <a:pt x="567769" y="1671981"/>
                  </a:lnTo>
                  <a:lnTo>
                    <a:pt x="571252" y="1669548"/>
                  </a:lnTo>
                  <a:lnTo>
                    <a:pt x="574735" y="1667138"/>
                  </a:lnTo>
                  <a:lnTo>
                    <a:pt x="578218" y="1664751"/>
                  </a:lnTo>
                  <a:lnTo>
                    <a:pt x="581702" y="1662386"/>
                  </a:lnTo>
                  <a:lnTo>
                    <a:pt x="585185" y="1664398"/>
                  </a:lnTo>
                  <a:lnTo>
                    <a:pt x="588668" y="1670474"/>
                  </a:lnTo>
                  <a:lnTo>
                    <a:pt x="592151" y="1676440"/>
                  </a:lnTo>
                  <a:lnTo>
                    <a:pt x="595635" y="1682297"/>
                  </a:lnTo>
                  <a:lnTo>
                    <a:pt x="599118" y="1688049"/>
                  </a:lnTo>
                  <a:lnTo>
                    <a:pt x="602601" y="1687446"/>
                  </a:lnTo>
                  <a:lnTo>
                    <a:pt x="606084" y="1682432"/>
                  </a:lnTo>
                  <a:lnTo>
                    <a:pt x="609568" y="1677448"/>
                  </a:lnTo>
                  <a:lnTo>
                    <a:pt x="613051" y="1674108"/>
                  </a:lnTo>
                  <a:lnTo>
                    <a:pt x="616534" y="1674504"/>
                  </a:lnTo>
                  <a:lnTo>
                    <a:pt x="620017" y="1671407"/>
                  </a:lnTo>
                  <a:lnTo>
                    <a:pt x="623501" y="1666537"/>
                  </a:lnTo>
                  <a:lnTo>
                    <a:pt x="626984" y="1661695"/>
                  </a:lnTo>
                  <a:lnTo>
                    <a:pt x="630467" y="1656882"/>
                  </a:lnTo>
                  <a:lnTo>
                    <a:pt x="633950" y="1652096"/>
                  </a:lnTo>
                  <a:lnTo>
                    <a:pt x="637434" y="1647338"/>
                  </a:lnTo>
                  <a:lnTo>
                    <a:pt x="640917" y="1643093"/>
                  </a:lnTo>
                  <a:lnTo>
                    <a:pt x="644400" y="1643655"/>
                  </a:lnTo>
                  <a:lnTo>
                    <a:pt x="647883" y="1644211"/>
                  </a:lnTo>
                  <a:lnTo>
                    <a:pt x="651367" y="1644761"/>
                  </a:lnTo>
                  <a:lnTo>
                    <a:pt x="654850" y="1645305"/>
                  </a:lnTo>
                  <a:lnTo>
                    <a:pt x="658333" y="1645843"/>
                  </a:lnTo>
                  <a:lnTo>
                    <a:pt x="661816" y="1646374"/>
                  </a:lnTo>
                  <a:lnTo>
                    <a:pt x="665300" y="1649551"/>
                  </a:lnTo>
                  <a:lnTo>
                    <a:pt x="668783" y="1655067"/>
                  </a:lnTo>
                  <a:lnTo>
                    <a:pt x="672266" y="1654664"/>
                  </a:lnTo>
                  <a:lnTo>
                    <a:pt x="675749" y="1653485"/>
                  </a:lnTo>
                  <a:lnTo>
                    <a:pt x="679233" y="1652316"/>
                  </a:lnTo>
                  <a:lnTo>
                    <a:pt x="682716" y="1651157"/>
                  </a:lnTo>
                  <a:lnTo>
                    <a:pt x="686199" y="1650009"/>
                  </a:lnTo>
                  <a:lnTo>
                    <a:pt x="689682" y="1655067"/>
                  </a:lnTo>
                  <a:lnTo>
                    <a:pt x="693166" y="1683644"/>
                  </a:lnTo>
                  <a:lnTo>
                    <a:pt x="696649" y="1688579"/>
                  </a:lnTo>
                  <a:lnTo>
                    <a:pt x="700132" y="1690360"/>
                  </a:lnTo>
                  <a:lnTo>
                    <a:pt x="703615" y="1690621"/>
                  </a:lnTo>
                  <a:lnTo>
                    <a:pt x="707099" y="1690879"/>
                  </a:lnTo>
                  <a:lnTo>
                    <a:pt x="710582" y="1691135"/>
                  </a:lnTo>
                  <a:lnTo>
                    <a:pt x="714065" y="1691389"/>
                  </a:lnTo>
                  <a:lnTo>
                    <a:pt x="717548" y="1688298"/>
                  </a:lnTo>
                  <a:lnTo>
                    <a:pt x="721032" y="1684086"/>
                  </a:lnTo>
                  <a:lnTo>
                    <a:pt x="724515" y="1679894"/>
                  </a:lnTo>
                  <a:lnTo>
                    <a:pt x="727998" y="1675723"/>
                  </a:lnTo>
                  <a:lnTo>
                    <a:pt x="731481" y="1671573"/>
                  </a:lnTo>
                  <a:lnTo>
                    <a:pt x="734965" y="1671111"/>
                  </a:lnTo>
                  <a:lnTo>
                    <a:pt x="738448" y="1671457"/>
                  </a:lnTo>
                  <a:lnTo>
                    <a:pt x="741931" y="1671800"/>
                  </a:lnTo>
                  <a:lnTo>
                    <a:pt x="745414" y="1672139"/>
                  </a:lnTo>
                  <a:lnTo>
                    <a:pt x="748898" y="1672475"/>
                  </a:lnTo>
                  <a:lnTo>
                    <a:pt x="752381" y="1671835"/>
                  </a:lnTo>
                  <a:lnTo>
                    <a:pt x="755864" y="1671084"/>
                  </a:lnTo>
                  <a:lnTo>
                    <a:pt x="759347" y="1670339"/>
                  </a:lnTo>
                  <a:lnTo>
                    <a:pt x="762831" y="1669600"/>
                  </a:lnTo>
                  <a:lnTo>
                    <a:pt x="766314" y="1668868"/>
                  </a:lnTo>
                  <a:lnTo>
                    <a:pt x="769797" y="1668141"/>
                  </a:lnTo>
                  <a:lnTo>
                    <a:pt x="773280" y="1671915"/>
                  </a:lnTo>
                  <a:lnTo>
                    <a:pt x="776764" y="1684819"/>
                  </a:lnTo>
                  <a:lnTo>
                    <a:pt x="780247" y="1718440"/>
                  </a:lnTo>
                  <a:lnTo>
                    <a:pt x="783730" y="1722265"/>
                  </a:lnTo>
                  <a:lnTo>
                    <a:pt x="787213" y="1720380"/>
                  </a:lnTo>
                  <a:lnTo>
                    <a:pt x="790697" y="1718508"/>
                  </a:lnTo>
                  <a:lnTo>
                    <a:pt x="794180" y="1716648"/>
                  </a:lnTo>
                  <a:lnTo>
                    <a:pt x="797663" y="1716283"/>
                  </a:lnTo>
                  <a:lnTo>
                    <a:pt x="801146" y="1722325"/>
                  </a:lnTo>
                  <a:lnTo>
                    <a:pt x="804630" y="1718548"/>
                  </a:lnTo>
                  <a:lnTo>
                    <a:pt x="808113" y="1734543"/>
                  </a:lnTo>
                  <a:lnTo>
                    <a:pt x="811596" y="1732688"/>
                  </a:lnTo>
                  <a:lnTo>
                    <a:pt x="815079" y="1730845"/>
                  </a:lnTo>
                  <a:lnTo>
                    <a:pt x="818563" y="1729013"/>
                  </a:lnTo>
                  <a:lnTo>
                    <a:pt x="822046" y="1727193"/>
                  </a:lnTo>
                  <a:lnTo>
                    <a:pt x="825529" y="1725385"/>
                  </a:lnTo>
                  <a:lnTo>
                    <a:pt x="829012" y="1723588"/>
                  </a:lnTo>
                  <a:lnTo>
                    <a:pt x="832496" y="1724609"/>
                  </a:lnTo>
                  <a:lnTo>
                    <a:pt x="835979" y="1725912"/>
                  </a:lnTo>
                  <a:lnTo>
                    <a:pt x="839462" y="1727204"/>
                  </a:lnTo>
                  <a:lnTo>
                    <a:pt x="842945" y="1728482"/>
                  </a:lnTo>
                  <a:lnTo>
                    <a:pt x="846429" y="1729748"/>
                  </a:lnTo>
                  <a:lnTo>
                    <a:pt x="849912" y="1750810"/>
                  </a:lnTo>
                  <a:lnTo>
                    <a:pt x="853395" y="1763883"/>
                  </a:lnTo>
                  <a:lnTo>
                    <a:pt x="856878" y="1761490"/>
                  </a:lnTo>
                  <a:lnTo>
                    <a:pt x="860361" y="1759110"/>
                  </a:lnTo>
                  <a:lnTo>
                    <a:pt x="863845" y="1756743"/>
                  </a:lnTo>
                  <a:lnTo>
                    <a:pt x="867328" y="1754388"/>
                  </a:lnTo>
                  <a:lnTo>
                    <a:pt x="870811" y="1752988"/>
                  </a:lnTo>
                  <a:lnTo>
                    <a:pt x="874294" y="1752943"/>
                  </a:lnTo>
                  <a:lnTo>
                    <a:pt x="877778" y="1752898"/>
                  </a:lnTo>
                  <a:lnTo>
                    <a:pt x="881261" y="1752854"/>
                  </a:lnTo>
                  <a:lnTo>
                    <a:pt x="884744" y="1752810"/>
                  </a:lnTo>
                  <a:lnTo>
                    <a:pt x="888227" y="1752766"/>
                  </a:lnTo>
                  <a:lnTo>
                    <a:pt x="891711" y="1752723"/>
                  </a:lnTo>
                  <a:lnTo>
                    <a:pt x="895194" y="1750799"/>
                  </a:lnTo>
                  <a:lnTo>
                    <a:pt x="898677" y="1748534"/>
                  </a:lnTo>
                  <a:lnTo>
                    <a:pt x="902160" y="1746281"/>
                  </a:lnTo>
                  <a:lnTo>
                    <a:pt x="905644" y="1744039"/>
                  </a:lnTo>
                  <a:lnTo>
                    <a:pt x="909127" y="1741809"/>
                  </a:lnTo>
                  <a:lnTo>
                    <a:pt x="912610" y="1744663"/>
                  </a:lnTo>
                  <a:lnTo>
                    <a:pt x="916093" y="1747043"/>
                  </a:lnTo>
                  <a:lnTo>
                    <a:pt x="919577" y="1747022"/>
                  </a:lnTo>
                  <a:lnTo>
                    <a:pt x="923060" y="1747002"/>
                  </a:lnTo>
                  <a:lnTo>
                    <a:pt x="926543" y="1746982"/>
                  </a:lnTo>
                  <a:lnTo>
                    <a:pt x="930026" y="1746962"/>
                  </a:lnTo>
                  <a:lnTo>
                    <a:pt x="933510" y="1746942"/>
                  </a:lnTo>
                  <a:lnTo>
                    <a:pt x="936993" y="1746922"/>
                  </a:lnTo>
                  <a:lnTo>
                    <a:pt x="940476" y="1746903"/>
                  </a:lnTo>
                  <a:lnTo>
                    <a:pt x="943959" y="1746883"/>
                  </a:lnTo>
                  <a:lnTo>
                    <a:pt x="947443" y="1746864"/>
                  </a:lnTo>
                  <a:lnTo>
                    <a:pt x="950926" y="1746845"/>
                  </a:lnTo>
                  <a:lnTo>
                    <a:pt x="954409" y="1746826"/>
                  </a:lnTo>
                  <a:lnTo>
                    <a:pt x="957892" y="1746807"/>
                  </a:lnTo>
                  <a:lnTo>
                    <a:pt x="961376" y="1746500"/>
                  </a:lnTo>
                  <a:lnTo>
                    <a:pt x="964859" y="1744396"/>
                  </a:lnTo>
                  <a:lnTo>
                    <a:pt x="968342" y="1742302"/>
                  </a:lnTo>
                  <a:lnTo>
                    <a:pt x="971825" y="1740218"/>
                  </a:lnTo>
                  <a:lnTo>
                    <a:pt x="975309" y="1738143"/>
                  </a:lnTo>
                  <a:lnTo>
                    <a:pt x="978792" y="1736079"/>
                  </a:lnTo>
                  <a:lnTo>
                    <a:pt x="982275" y="1734025"/>
                  </a:lnTo>
                  <a:lnTo>
                    <a:pt x="985758" y="1731980"/>
                  </a:lnTo>
                  <a:lnTo>
                    <a:pt x="989242" y="1729945"/>
                  </a:lnTo>
                  <a:lnTo>
                    <a:pt x="992725" y="1727919"/>
                  </a:lnTo>
                  <a:lnTo>
                    <a:pt x="996208" y="1726671"/>
                  </a:lnTo>
                  <a:lnTo>
                    <a:pt x="999691" y="1727340"/>
                  </a:lnTo>
                  <a:lnTo>
                    <a:pt x="1003175" y="1728005"/>
                  </a:lnTo>
                  <a:lnTo>
                    <a:pt x="1006658" y="1728664"/>
                  </a:lnTo>
                  <a:lnTo>
                    <a:pt x="1010141" y="1729318"/>
                  </a:lnTo>
                  <a:lnTo>
                    <a:pt x="1013624" y="1729968"/>
                  </a:lnTo>
                  <a:lnTo>
                    <a:pt x="1017108" y="1730612"/>
                  </a:lnTo>
                  <a:lnTo>
                    <a:pt x="1020591" y="1731252"/>
                  </a:lnTo>
                  <a:lnTo>
                    <a:pt x="1024074" y="1731954"/>
                  </a:lnTo>
                  <a:lnTo>
                    <a:pt x="1027557" y="1733478"/>
                  </a:lnTo>
                  <a:lnTo>
                    <a:pt x="1031041" y="1734989"/>
                  </a:lnTo>
                  <a:lnTo>
                    <a:pt x="1034524" y="1736488"/>
                  </a:lnTo>
                  <a:lnTo>
                    <a:pt x="1038007" y="1737973"/>
                  </a:lnTo>
                  <a:lnTo>
                    <a:pt x="1041490" y="1739447"/>
                  </a:lnTo>
                  <a:lnTo>
                    <a:pt x="1044974" y="1740908"/>
                  </a:lnTo>
                  <a:lnTo>
                    <a:pt x="1048457" y="1741990"/>
                  </a:lnTo>
                  <a:lnTo>
                    <a:pt x="1051940" y="1742709"/>
                  </a:lnTo>
                  <a:lnTo>
                    <a:pt x="1055423" y="1743423"/>
                  </a:lnTo>
                  <a:lnTo>
                    <a:pt x="1058907" y="1744131"/>
                  </a:lnTo>
                  <a:lnTo>
                    <a:pt x="1062390" y="1744834"/>
                  </a:lnTo>
                  <a:lnTo>
                    <a:pt x="1065873" y="1745532"/>
                  </a:lnTo>
                  <a:lnTo>
                    <a:pt x="1069356" y="1746225"/>
                  </a:lnTo>
                  <a:lnTo>
                    <a:pt x="1072840" y="1748891"/>
                  </a:lnTo>
                  <a:lnTo>
                    <a:pt x="1076323" y="1750829"/>
                  </a:lnTo>
                  <a:lnTo>
                    <a:pt x="1079806" y="1750800"/>
                  </a:lnTo>
                  <a:lnTo>
                    <a:pt x="1083289" y="1749862"/>
                  </a:lnTo>
                  <a:lnTo>
                    <a:pt x="1086773" y="1748452"/>
                  </a:lnTo>
                  <a:lnTo>
                    <a:pt x="1090256" y="1747049"/>
                  </a:lnTo>
                  <a:lnTo>
                    <a:pt x="1093739" y="1759314"/>
                  </a:lnTo>
                  <a:lnTo>
                    <a:pt x="1097222" y="1758355"/>
                  </a:lnTo>
                  <a:lnTo>
                    <a:pt x="1100706" y="1757401"/>
                  </a:lnTo>
                  <a:lnTo>
                    <a:pt x="1104189" y="1756452"/>
                  </a:lnTo>
                  <a:lnTo>
                    <a:pt x="1107672" y="1755508"/>
                  </a:lnTo>
                  <a:lnTo>
                    <a:pt x="1111155" y="1754728"/>
                  </a:lnTo>
                  <a:lnTo>
                    <a:pt x="1114639" y="1754151"/>
                  </a:lnTo>
                  <a:lnTo>
                    <a:pt x="1118122" y="1753577"/>
                  </a:lnTo>
                  <a:lnTo>
                    <a:pt x="1121605" y="1753007"/>
                  </a:lnTo>
                  <a:lnTo>
                    <a:pt x="1125088" y="1752439"/>
                  </a:lnTo>
                  <a:lnTo>
                    <a:pt x="1128572" y="1751875"/>
                  </a:lnTo>
                  <a:lnTo>
                    <a:pt x="1132055" y="1751314"/>
                  </a:lnTo>
                  <a:lnTo>
                    <a:pt x="1135538" y="1750756"/>
                  </a:lnTo>
                  <a:lnTo>
                    <a:pt x="1139021" y="1750325"/>
                  </a:lnTo>
                  <a:lnTo>
                    <a:pt x="1142505" y="1750298"/>
                  </a:lnTo>
                  <a:lnTo>
                    <a:pt x="1145988" y="1750272"/>
                  </a:lnTo>
                  <a:lnTo>
                    <a:pt x="1149471" y="1750246"/>
                  </a:lnTo>
                  <a:lnTo>
                    <a:pt x="1152954" y="1750220"/>
                  </a:lnTo>
                  <a:lnTo>
                    <a:pt x="1156437" y="1750194"/>
                  </a:lnTo>
                  <a:lnTo>
                    <a:pt x="1159921" y="1750169"/>
                  </a:lnTo>
                  <a:lnTo>
                    <a:pt x="1163404" y="1750143"/>
                  </a:lnTo>
                  <a:lnTo>
                    <a:pt x="1166887" y="1750118"/>
                  </a:lnTo>
                  <a:lnTo>
                    <a:pt x="1170370" y="1750093"/>
                  </a:lnTo>
                  <a:lnTo>
                    <a:pt x="1173854" y="1750394"/>
                  </a:lnTo>
                  <a:lnTo>
                    <a:pt x="1177337" y="1751218"/>
                  </a:lnTo>
                  <a:lnTo>
                    <a:pt x="1180820" y="1752036"/>
                  </a:lnTo>
                  <a:lnTo>
                    <a:pt x="1184303" y="1752849"/>
                  </a:lnTo>
                  <a:lnTo>
                    <a:pt x="1187787" y="1753656"/>
                  </a:lnTo>
                  <a:lnTo>
                    <a:pt x="1191270" y="1753694"/>
                  </a:lnTo>
                  <a:lnTo>
                    <a:pt x="1194753" y="1752824"/>
                  </a:lnTo>
                  <a:lnTo>
                    <a:pt x="1198236" y="1751959"/>
                  </a:lnTo>
                  <a:lnTo>
                    <a:pt x="1201720" y="1751097"/>
                  </a:lnTo>
                  <a:lnTo>
                    <a:pt x="1205203" y="1750239"/>
                  </a:lnTo>
                  <a:lnTo>
                    <a:pt x="1208686" y="1750485"/>
                  </a:lnTo>
                  <a:lnTo>
                    <a:pt x="1212169" y="1751697"/>
                  </a:lnTo>
                  <a:lnTo>
                    <a:pt x="1215653" y="1752901"/>
                  </a:lnTo>
                  <a:lnTo>
                    <a:pt x="1219136" y="1754398"/>
                  </a:lnTo>
                  <a:lnTo>
                    <a:pt x="1222619" y="1756803"/>
                  </a:lnTo>
                  <a:lnTo>
                    <a:pt x="1226102" y="1767523"/>
                  </a:lnTo>
                  <a:lnTo>
                    <a:pt x="1229586" y="1776974"/>
                  </a:lnTo>
                  <a:lnTo>
                    <a:pt x="1233069" y="1779501"/>
                  </a:lnTo>
                  <a:lnTo>
                    <a:pt x="1236552" y="1781492"/>
                  </a:lnTo>
                  <a:lnTo>
                    <a:pt x="1240035" y="1782938"/>
                  </a:lnTo>
                  <a:lnTo>
                    <a:pt x="1243519" y="1784374"/>
                  </a:lnTo>
                  <a:lnTo>
                    <a:pt x="1247002" y="1785799"/>
                  </a:lnTo>
                  <a:lnTo>
                    <a:pt x="1250485" y="1787214"/>
                  </a:lnTo>
                  <a:lnTo>
                    <a:pt x="1253968" y="1787791"/>
                  </a:lnTo>
                  <a:lnTo>
                    <a:pt x="1257452" y="1787095"/>
                  </a:lnTo>
                  <a:lnTo>
                    <a:pt x="1260935" y="1786402"/>
                  </a:lnTo>
                  <a:lnTo>
                    <a:pt x="1264418" y="1785712"/>
                  </a:lnTo>
                  <a:lnTo>
                    <a:pt x="1267901" y="1785025"/>
                  </a:lnTo>
                  <a:lnTo>
                    <a:pt x="1271385" y="1784342"/>
                  </a:lnTo>
                  <a:lnTo>
                    <a:pt x="1274868" y="1783662"/>
                  </a:lnTo>
                  <a:lnTo>
                    <a:pt x="1278351" y="1787177"/>
                  </a:lnTo>
                  <a:lnTo>
                    <a:pt x="1281834" y="1790918"/>
                  </a:lnTo>
                  <a:lnTo>
                    <a:pt x="1285318" y="1791901"/>
                  </a:lnTo>
                  <a:lnTo>
                    <a:pt x="1288801" y="1792879"/>
                  </a:lnTo>
                  <a:lnTo>
                    <a:pt x="1292284" y="1793850"/>
                  </a:lnTo>
                  <a:lnTo>
                    <a:pt x="1295767" y="1794814"/>
                  </a:lnTo>
                  <a:lnTo>
                    <a:pt x="1299251" y="1795772"/>
                  </a:lnTo>
                  <a:lnTo>
                    <a:pt x="1302734" y="1796725"/>
                  </a:lnTo>
                  <a:lnTo>
                    <a:pt x="1306217" y="1799677"/>
                  </a:lnTo>
                  <a:lnTo>
                    <a:pt x="1309700" y="1803846"/>
                  </a:lnTo>
                  <a:lnTo>
                    <a:pt x="1313184" y="1807972"/>
                  </a:lnTo>
                  <a:lnTo>
                    <a:pt x="1316667" y="1812056"/>
                  </a:lnTo>
                  <a:lnTo>
                    <a:pt x="1320150" y="1816099"/>
                  </a:lnTo>
                  <a:lnTo>
                    <a:pt x="1323633" y="1817214"/>
                  </a:lnTo>
                  <a:lnTo>
                    <a:pt x="1327117" y="1817024"/>
                  </a:lnTo>
                  <a:lnTo>
                    <a:pt x="1330600" y="1816836"/>
                  </a:lnTo>
                  <a:lnTo>
                    <a:pt x="1334083" y="1816648"/>
                  </a:lnTo>
                  <a:lnTo>
                    <a:pt x="1337566" y="1816461"/>
                  </a:lnTo>
                  <a:lnTo>
                    <a:pt x="1341050" y="1818645"/>
                  </a:lnTo>
                  <a:lnTo>
                    <a:pt x="1344533" y="1821540"/>
                  </a:lnTo>
                  <a:lnTo>
                    <a:pt x="1348016" y="1824411"/>
                  </a:lnTo>
                  <a:lnTo>
                    <a:pt x="1351499" y="1826770"/>
                  </a:lnTo>
                  <a:lnTo>
                    <a:pt x="1354983" y="1828585"/>
                  </a:lnTo>
                  <a:lnTo>
                    <a:pt x="1358466" y="1828701"/>
                  </a:lnTo>
                  <a:lnTo>
                    <a:pt x="1361949" y="1828096"/>
                  </a:lnTo>
                  <a:lnTo>
                    <a:pt x="1365432" y="1825877"/>
                  </a:lnTo>
                  <a:lnTo>
                    <a:pt x="1368916" y="1824591"/>
                  </a:lnTo>
                  <a:lnTo>
                    <a:pt x="1372399" y="1824056"/>
                  </a:lnTo>
                  <a:lnTo>
                    <a:pt x="1375882" y="1823524"/>
                  </a:lnTo>
                  <a:lnTo>
                    <a:pt x="1379365" y="1822993"/>
                  </a:lnTo>
                  <a:lnTo>
                    <a:pt x="1382849" y="1822466"/>
                  </a:lnTo>
                  <a:lnTo>
                    <a:pt x="1386332" y="1821940"/>
                  </a:lnTo>
                  <a:lnTo>
                    <a:pt x="1389815" y="1821417"/>
                  </a:lnTo>
                  <a:lnTo>
                    <a:pt x="1393298" y="1820896"/>
                  </a:lnTo>
                  <a:lnTo>
                    <a:pt x="1396782" y="1820378"/>
                  </a:lnTo>
                  <a:lnTo>
                    <a:pt x="1400265" y="1819861"/>
                  </a:lnTo>
                  <a:lnTo>
                    <a:pt x="1403748" y="1818748"/>
                  </a:lnTo>
                  <a:lnTo>
                    <a:pt x="1407231" y="1817383"/>
                  </a:lnTo>
                  <a:lnTo>
                    <a:pt x="1410715" y="1816023"/>
                  </a:lnTo>
                  <a:lnTo>
                    <a:pt x="1414198" y="1814667"/>
                  </a:lnTo>
                  <a:lnTo>
                    <a:pt x="1417681" y="1813315"/>
                  </a:lnTo>
                  <a:lnTo>
                    <a:pt x="1421164" y="1811969"/>
                  </a:lnTo>
                  <a:lnTo>
                    <a:pt x="1424648" y="1810626"/>
                  </a:lnTo>
                  <a:lnTo>
                    <a:pt x="1428131" y="1809288"/>
                  </a:lnTo>
                  <a:lnTo>
                    <a:pt x="1431614" y="1808119"/>
                  </a:lnTo>
                  <a:lnTo>
                    <a:pt x="1435097" y="1807125"/>
                  </a:lnTo>
                  <a:lnTo>
                    <a:pt x="1438580" y="1806135"/>
                  </a:lnTo>
                  <a:lnTo>
                    <a:pt x="1442064" y="1805149"/>
                  </a:lnTo>
                  <a:lnTo>
                    <a:pt x="1445547" y="1804166"/>
                  </a:lnTo>
                  <a:lnTo>
                    <a:pt x="1449030" y="1803186"/>
                  </a:lnTo>
                  <a:lnTo>
                    <a:pt x="1452513" y="1802211"/>
                  </a:lnTo>
                  <a:lnTo>
                    <a:pt x="1455997" y="1801238"/>
                  </a:lnTo>
                  <a:lnTo>
                    <a:pt x="1459480" y="1800270"/>
                  </a:lnTo>
                  <a:lnTo>
                    <a:pt x="1462963" y="1799304"/>
                  </a:lnTo>
                  <a:lnTo>
                    <a:pt x="1466446" y="1798343"/>
                  </a:lnTo>
                  <a:lnTo>
                    <a:pt x="1469930" y="1797384"/>
                  </a:lnTo>
                  <a:lnTo>
                    <a:pt x="1473413" y="1797895"/>
                  </a:lnTo>
                  <a:lnTo>
                    <a:pt x="1476896" y="1798407"/>
                  </a:lnTo>
                  <a:lnTo>
                    <a:pt x="1480379" y="1798917"/>
                  </a:lnTo>
                  <a:lnTo>
                    <a:pt x="1483863" y="1799424"/>
                  </a:lnTo>
                  <a:lnTo>
                    <a:pt x="1487346" y="1799771"/>
                  </a:lnTo>
                  <a:lnTo>
                    <a:pt x="1490829" y="1798054"/>
                  </a:lnTo>
                  <a:lnTo>
                    <a:pt x="1494312" y="1796342"/>
                  </a:lnTo>
                  <a:lnTo>
                    <a:pt x="1497796" y="1794633"/>
                  </a:lnTo>
                  <a:lnTo>
                    <a:pt x="1501279" y="1792930"/>
                  </a:lnTo>
                  <a:lnTo>
                    <a:pt x="1504762" y="1791230"/>
                  </a:lnTo>
                  <a:lnTo>
                    <a:pt x="1508245" y="1789535"/>
                  </a:lnTo>
                  <a:lnTo>
                    <a:pt x="1511729" y="1787845"/>
                  </a:lnTo>
                  <a:lnTo>
                    <a:pt x="1515212" y="1786159"/>
                  </a:lnTo>
                  <a:lnTo>
                    <a:pt x="1518695" y="1784478"/>
                  </a:lnTo>
                  <a:lnTo>
                    <a:pt x="1522178" y="1783008"/>
                  </a:lnTo>
                  <a:lnTo>
                    <a:pt x="1525662" y="1782284"/>
                  </a:lnTo>
                  <a:lnTo>
                    <a:pt x="1529145" y="1781562"/>
                  </a:lnTo>
                  <a:lnTo>
                    <a:pt x="1532628" y="1780843"/>
                  </a:lnTo>
                  <a:lnTo>
                    <a:pt x="1536111" y="1780127"/>
                  </a:lnTo>
                  <a:lnTo>
                    <a:pt x="1539595" y="1779414"/>
                  </a:lnTo>
                  <a:lnTo>
                    <a:pt x="1543078" y="1778703"/>
                  </a:lnTo>
                  <a:lnTo>
                    <a:pt x="1546561" y="1777995"/>
                  </a:lnTo>
                  <a:lnTo>
                    <a:pt x="1550044" y="1777289"/>
                  </a:lnTo>
                  <a:lnTo>
                    <a:pt x="1553528" y="1776586"/>
                  </a:lnTo>
                  <a:lnTo>
                    <a:pt x="1557011" y="1776016"/>
                  </a:lnTo>
                  <a:lnTo>
                    <a:pt x="1560494" y="1775674"/>
                  </a:lnTo>
                  <a:lnTo>
                    <a:pt x="1563977" y="1775333"/>
                  </a:lnTo>
                  <a:lnTo>
                    <a:pt x="1567461" y="1774994"/>
                  </a:lnTo>
                  <a:lnTo>
                    <a:pt x="1570944" y="1774656"/>
                  </a:lnTo>
                  <a:lnTo>
                    <a:pt x="1574427" y="1774319"/>
                  </a:lnTo>
                  <a:lnTo>
                    <a:pt x="1577910" y="1773984"/>
                  </a:lnTo>
                  <a:lnTo>
                    <a:pt x="1581394" y="1773650"/>
                  </a:lnTo>
                  <a:lnTo>
                    <a:pt x="1584877" y="1773317"/>
                  </a:lnTo>
                  <a:lnTo>
                    <a:pt x="1588360" y="1772986"/>
                  </a:lnTo>
                  <a:lnTo>
                    <a:pt x="1591843" y="1772656"/>
                  </a:lnTo>
                  <a:lnTo>
                    <a:pt x="1595327" y="1772327"/>
                  </a:lnTo>
                  <a:lnTo>
                    <a:pt x="1598810" y="1771429"/>
                  </a:lnTo>
                  <a:lnTo>
                    <a:pt x="1602293" y="1770451"/>
                  </a:lnTo>
                  <a:lnTo>
                    <a:pt x="1605776" y="1769475"/>
                  </a:lnTo>
                  <a:lnTo>
                    <a:pt x="1609260" y="1768503"/>
                  </a:lnTo>
                  <a:lnTo>
                    <a:pt x="1612743" y="1767534"/>
                  </a:lnTo>
                  <a:lnTo>
                    <a:pt x="1616226" y="1766567"/>
                  </a:lnTo>
                  <a:lnTo>
                    <a:pt x="1619709" y="1766434"/>
                  </a:lnTo>
                  <a:lnTo>
                    <a:pt x="1623193" y="1768195"/>
                  </a:lnTo>
                  <a:lnTo>
                    <a:pt x="1626676" y="1769946"/>
                  </a:lnTo>
                  <a:lnTo>
                    <a:pt x="1630159" y="1771685"/>
                  </a:lnTo>
                  <a:lnTo>
                    <a:pt x="1633642" y="1773414"/>
                  </a:lnTo>
                  <a:lnTo>
                    <a:pt x="1637126" y="1774009"/>
                  </a:lnTo>
                  <a:lnTo>
                    <a:pt x="1640609" y="1772753"/>
                  </a:lnTo>
                  <a:lnTo>
                    <a:pt x="1644092" y="1771501"/>
                  </a:lnTo>
                  <a:lnTo>
                    <a:pt x="1647575" y="1770252"/>
                  </a:lnTo>
                  <a:lnTo>
                    <a:pt x="1651059" y="1769007"/>
                  </a:lnTo>
                  <a:lnTo>
                    <a:pt x="1654542" y="1768140"/>
                  </a:lnTo>
                  <a:lnTo>
                    <a:pt x="1658025" y="1767731"/>
                  </a:lnTo>
                  <a:lnTo>
                    <a:pt x="1661508" y="1767322"/>
                  </a:lnTo>
                  <a:lnTo>
                    <a:pt x="1664992" y="1766916"/>
                  </a:lnTo>
                  <a:lnTo>
                    <a:pt x="1668475" y="1766510"/>
                  </a:lnTo>
                  <a:lnTo>
                    <a:pt x="1671958" y="1766107"/>
                  </a:lnTo>
                  <a:lnTo>
                    <a:pt x="1675441" y="1765704"/>
                  </a:lnTo>
                  <a:lnTo>
                    <a:pt x="1678925" y="1765304"/>
                  </a:lnTo>
                  <a:lnTo>
                    <a:pt x="1682408" y="1764626"/>
                  </a:lnTo>
                  <a:lnTo>
                    <a:pt x="1685891" y="1763076"/>
                  </a:lnTo>
                  <a:lnTo>
                    <a:pt x="1689374" y="1761529"/>
                  </a:lnTo>
                  <a:lnTo>
                    <a:pt x="1692858" y="1759987"/>
                  </a:lnTo>
                  <a:lnTo>
                    <a:pt x="1696341" y="1758447"/>
                  </a:lnTo>
                  <a:lnTo>
                    <a:pt x="1699824" y="1756912"/>
                  </a:lnTo>
                  <a:lnTo>
                    <a:pt x="1703307" y="1755380"/>
                  </a:lnTo>
                  <a:lnTo>
                    <a:pt x="1706791" y="1753851"/>
                  </a:lnTo>
                  <a:lnTo>
                    <a:pt x="1710274" y="1752326"/>
                  </a:lnTo>
                  <a:lnTo>
                    <a:pt x="1713757" y="1750805"/>
                  </a:lnTo>
                  <a:lnTo>
                    <a:pt x="1717240" y="1749287"/>
                  </a:lnTo>
                  <a:lnTo>
                    <a:pt x="1720723" y="1747772"/>
                  </a:lnTo>
                  <a:lnTo>
                    <a:pt x="1724207" y="1749338"/>
                  </a:lnTo>
                  <a:lnTo>
                    <a:pt x="1727690" y="1751928"/>
                  </a:lnTo>
                  <a:lnTo>
                    <a:pt x="1731173" y="1754501"/>
                  </a:lnTo>
                  <a:lnTo>
                    <a:pt x="1734656" y="1760628"/>
                  </a:lnTo>
                  <a:lnTo>
                    <a:pt x="1738140" y="1770774"/>
                  </a:lnTo>
                  <a:lnTo>
                    <a:pt x="1741623" y="1771603"/>
                  </a:lnTo>
                  <a:lnTo>
                    <a:pt x="1745106" y="1770424"/>
                  </a:lnTo>
                  <a:lnTo>
                    <a:pt x="1748589" y="1769248"/>
                  </a:lnTo>
                  <a:lnTo>
                    <a:pt x="1752073" y="1768075"/>
                  </a:lnTo>
                  <a:lnTo>
                    <a:pt x="1755556" y="1766906"/>
                  </a:lnTo>
                  <a:lnTo>
                    <a:pt x="1759039" y="1765739"/>
                  </a:lnTo>
                  <a:lnTo>
                    <a:pt x="1762522" y="1764575"/>
                  </a:lnTo>
                  <a:lnTo>
                    <a:pt x="1766006" y="1763415"/>
                  </a:lnTo>
                  <a:lnTo>
                    <a:pt x="1769489" y="1762257"/>
                  </a:lnTo>
                  <a:lnTo>
                    <a:pt x="1772972" y="1761103"/>
                  </a:lnTo>
                  <a:lnTo>
                    <a:pt x="1776455" y="1760383"/>
                  </a:lnTo>
                  <a:lnTo>
                    <a:pt x="1779939" y="1759680"/>
                  </a:lnTo>
                  <a:lnTo>
                    <a:pt x="1783422" y="1758978"/>
                  </a:lnTo>
                  <a:lnTo>
                    <a:pt x="1786905" y="1758279"/>
                  </a:lnTo>
                  <a:lnTo>
                    <a:pt x="1790388" y="1757582"/>
                  </a:lnTo>
                  <a:lnTo>
                    <a:pt x="1793872" y="1756887"/>
                  </a:lnTo>
                  <a:lnTo>
                    <a:pt x="1797355" y="1756194"/>
                  </a:lnTo>
                  <a:lnTo>
                    <a:pt x="1800838" y="1755503"/>
                  </a:lnTo>
                  <a:lnTo>
                    <a:pt x="1804321" y="1755944"/>
                  </a:lnTo>
                  <a:lnTo>
                    <a:pt x="1807805" y="1756742"/>
                  </a:lnTo>
                  <a:lnTo>
                    <a:pt x="1811288" y="1757535"/>
                  </a:lnTo>
                  <a:lnTo>
                    <a:pt x="1814771" y="1757625"/>
                  </a:lnTo>
                  <a:lnTo>
                    <a:pt x="1818254" y="1756939"/>
                  </a:lnTo>
                  <a:lnTo>
                    <a:pt x="1821738" y="1756255"/>
                  </a:lnTo>
                  <a:lnTo>
                    <a:pt x="1825221" y="1755574"/>
                  </a:lnTo>
                  <a:lnTo>
                    <a:pt x="1828704" y="1754894"/>
                  </a:lnTo>
                  <a:lnTo>
                    <a:pt x="1832187" y="1754217"/>
                  </a:lnTo>
                  <a:lnTo>
                    <a:pt x="1835671" y="1753541"/>
                  </a:lnTo>
                  <a:lnTo>
                    <a:pt x="1839154" y="1752868"/>
                  </a:lnTo>
                  <a:lnTo>
                    <a:pt x="1842637" y="1752798"/>
                  </a:lnTo>
                  <a:lnTo>
                    <a:pt x="1846120" y="1754398"/>
                  </a:lnTo>
                  <a:lnTo>
                    <a:pt x="1849604" y="1756992"/>
                  </a:lnTo>
                  <a:lnTo>
                    <a:pt x="1853087" y="1760173"/>
                  </a:lnTo>
                  <a:lnTo>
                    <a:pt x="1856570" y="1764112"/>
                  </a:lnTo>
                  <a:lnTo>
                    <a:pt x="1860053" y="1768034"/>
                  </a:lnTo>
                  <a:lnTo>
                    <a:pt x="1863537" y="1771923"/>
                  </a:lnTo>
                  <a:lnTo>
                    <a:pt x="1867020" y="1772876"/>
                  </a:lnTo>
                  <a:lnTo>
                    <a:pt x="1870503" y="1772558"/>
                  </a:lnTo>
                  <a:lnTo>
                    <a:pt x="1873986" y="1772241"/>
                  </a:lnTo>
                  <a:lnTo>
                    <a:pt x="1877470" y="1771926"/>
                  </a:lnTo>
                  <a:lnTo>
                    <a:pt x="1880953" y="1771611"/>
                  </a:lnTo>
                  <a:lnTo>
                    <a:pt x="1884436" y="1771297"/>
                  </a:lnTo>
                  <a:lnTo>
                    <a:pt x="1887919" y="1770985"/>
                  </a:lnTo>
                  <a:lnTo>
                    <a:pt x="1891403" y="1770673"/>
                  </a:lnTo>
                  <a:lnTo>
                    <a:pt x="1894886" y="1770363"/>
                  </a:lnTo>
                  <a:lnTo>
                    <a:pt x="1898369" y="1770053"/>
                  </a:lnTo>
                  <a:lnTo>
                    <a:pt x="1901852" y="1770613"/>
                  </a:lnTo>
                  <a:lnTo>
                    <a:pt x="1905336" y="1771330"/>
                  </a:lnTo>
                  <a:lnTo>
                    <a:pt x="1908819" y="1772044"/>
                  </a:lnTo>
                  <a:lnTo>
                    <a:pt x="1912302" y="1772112"/>
                  </a:lnTo>
                  <a:lnTo>
                    <a:pt x="1915785" y="1771676"/>
                  </a:lnTo>
                  <a:lnTo>
                    <a:pt x="1919269" y="1771240"/>
                  </a:lnTo>
                  <a:lnTo>
                    <a:pt x="1922752" y="1770807"/>
                  </a:lnTo>
                  <a:lnTo>
                    <a:pt x="1926235" y="1770374"/>
                  </a:lnTo>
                  <a:lnTo>
                    <a:pt x="1929718" y="1769943"/>
                  </a:lnTo>
                  <a:lnTo>
                    <a:pt x="1933202" y="1769513"/>
                  </a:lnTo>
                  <a:lnTo>
                    <a:pt x="1936685" y="1770963"/>
                  </a:lnTo>
                  <a:lnTo>
                    <a:pt x="1940168" y="1771629"/>
                  </a:lnTo>
                  <a:lnTo>
                    <a:pt x="1943651" y="1770823"/>
                  </a:lnTo>
                  <a:lnTo>
                    <a:pt x="1947135" y="1770018"/>
                  </a:lnTo>
                  <a:lnTo>
                    <a:pt x="1950618" y="1769298"/>
                  </a:lnTo>
                  <a:lnTo>
                    <a:pt x="1954101" y="1769750"/>
                  </a:lnTo>
                  <a:lnTo>
                    <a:pt x="1957584" y="1770201"/>
                  </a:lnTo>
                  <a:lnTo>
                    <a:pt x="1961068" y="1770649"/>
                  </a:lnTo>
                  <a:lnTo>
                    <a:pt x="1964551" y="1771096"/>
                  </a:lnTo>
                  <a:lnTo>
                    <a:pt x="1968034" y="1771403"/>
                  </a:lnTo>
                  <a:lnTo>
                    <a:pt x="1971517" y="1770856"/>
                  </a:lnTo>
                  <a:lnTo>
                    <a:pt x="1975001" y="1770310"/>
                  </a:lnTo>
                  <a:lnTo>
                    <a:pt x="1978484" y="1769766"/>
                  </a:lnTo>
                  <a:lnTo>
                    <a:pt x="1981967" y="1769223"/>
                  </a:lnTo>
                  <a:lnTo>
                    <a:pt x="1985450" y="1769103"/>
                  </a:lnTo>
                  <a:lnTo>
                    <a:pt x="1988934" y="1770532"/>
                  </a:lnTo>
                  <a:lnTo>
                    <a:pt x="1992417" y="1771953"/>
                  </a:lnTo>
                  <a:lnTo>
                    <a:pt x="1995900" y="1773367"/>
                  </a:lnTo>
                  <a:lnTo>
                    <a:pt x="1999383" y="1775452"/>
                  </a:lnTo>
                  <a:lnTo>
                    <a:pt x="2002867" y="1777576"/>
                  </a:lnTo>
                  <a:lnTo>
                    <a:pt x="2006350" y="1779688"/>
                  </a:lnTo>
                  <a:lnTo>
                    <a:pt x="2009833" y="1780391"/>
                  </a:lnTo>
                  <a:lnTo>
                    <a:pt x="2013316" y="1780326"/>
                  </a:lnTo>
                  <a:lnTo>
                    <a:pt x="2016799" y="1780260"/>
                  </a:lnTo>
                  <a:lnTo>
                    <a:pt x="2020283" y="1780195"/>
                  </a:lnTo>
                  <a:lnTo>
                    <a:pt x="2023766" y="1780130"/>
                  </a:lnTo>
                  <a:lnTo>
                    <a:pt x="2027249" y="1780065"/>
                  </a:lnTo>
                  <a:lnTo>
                    <a:pt x="2030732" y="1780001"/>
                  </a:lnTo>
                  <a:lnTo>
                    <a:pt x="2034216" y="1779937"/>
                  </a:lnTo>
                  <a:lnTo>
                    <a:pt x="2037699" y="1779873"/>
                  </a:lnTo>
                  <a:lnTo>
                    <a:pt x="2041182" y="1779809"/>
                  </a:lnTo>
                  <a:lnTo>
                    <a:pt x="2044665" y="1779745"/>
                  </a:lnTo>
                  <a:lnTo>
                    <a:pt x="2048149" y="1779682"/>
                  </a:lnTo>
                  <a:lnTo>
                    <a:pt x="2051632" y="1779618"/>
                  </a:lnTo>
                  <a:lnTo>
                    <a:pt x="2055115" y="1779555"/>
                  </a:lnTo>
                  <a:lnTo>
                    <a:pt x="2058598" y="1779493"/>
                  </a:lnTo>
                  <a:lnTo>
                    <a:pt x="2062082" y="1778820"/>
                  </a:lnTo>
                  <a:lnTo>
                    <a:pt x="2065565" y="1778055"/>
                  </a:lnTo>
                  <a:lnTo>
                    <a:pt x="2069048" y="1777292"/>
                  </a:lnTo>
                  <a:lnTo>
                    <a:pt x="2072531" y="1776530"/>
                  </a:lnTo>
                  <a:lnTo>
                    <a:pt x="2076015" y="1775771"/>
                  </a:lnTo>
                  <a:lnTo>
                    <a:pt x="2079498" y="1775014"/>
                  </a:lnTo>
                  <a:lnTo>
                    <a:pt x="2082981" y="1774258"/>
                  </a:lnTo>
                  <a:lnTo>
                    <a:pt x="2086464" y="1773505"/>
                  </a:lnTo>
                  <a:lnTo>
                    <a:pt x="2089948" y="1772753"/>
                  </a:lnTo>
                  <a:lnTo>
                    <a:pt x="2093431" y="1772003"/>
                  </a:lnTo>
                  <a:lnTo>
                    <a:pt x="2096914" y="1771254"/>
                  </a:lnTo>
                  <a:lnTo>
                    <a:pt x="2100397" y="1770508"/>
                  </a:lnTo>
                  <a:lnTo>
                    <a:pt x="2103881" y="1769764"/>
                  </a:lnTo>
                  <a:lnTo>
                    <a:pt x="2107364" y="1774607"/>
                  </a:lnTo>
                  <a:lnTo>
                    <a:pt x="2110847" y="1780873"/>
                  </a:lnTo>
                  <a:lnTo>
                    <a:pt x="2114330" y="1781267"/>
                  </a:lnTo>
                  <a:lnTo>
                    <a:pt x="2117814" y="1781659"/>
                  </a:lnTo>
                  <a:lnTo>
                    <a:pt x="2121297" y="1782050"/>
                  </a:lnTo>
                  <a:lnTo>
                    <a:pt x="2124780" y="1782439"/>
                  </a:lnTo>
                  <a:lnTo>
                    <a:pt x="2128263" y="1782900"/>
                  </a:lnTo>
                  <a:lnTo>
                    <a:pt x="2131747" y="1783738"/>
                  </a:lnTo>
                  <a:lnTo>
                    <a:pt x="2135230" y="1784572"/>
                  </a:lnTo>
                  <a:lnTo>
                    <a:pt x="2138713" y="1785403"/>
                  </a:lnTo>
                  <a:lnTo>
                    <a:pt x="2142196" y="1786231"/>
                  </a:lnTo>
                  <a:lnTo>
                    <a:pt x="2145680" y="1787477"/>
                  </a:lnTo>
                  <a:lnTo>
                    <a:pt x="2149163" y="1790077"/>
                  </a:lnTo>
                  <a:lnTo>
                    <a:pt x="2152646" y="1792660"/>
                  </a:lnTo>
                  <a:lnTo>
                    <a:pt x="2156129" y="1795227"/>
                  </a:lnTo>
                  <a:lnTo>
                    <a:pt x="2159613" y="1795688"/>
                  </a:lnTo>
                  <a:lnTo>
                    <a:pt x="2163096" y="1796042"/>
                  </a:lnTo>
                  <a:lnTo>
                    <a:pt x="2166579" y="1796395"/>
                  </a:lnTo>
                  <a:lnTo>
                    <a:pt x="2170062" y="1796747"/>
                  </a:lnTo>
                  <a:lnTo>
                    <a:pt x="2173546" y="1797059"/>
                  </a:lnTo>
                  <a:lnTo>
                    <a:pt x="2177029" y="1795927"/>
                  </a:lnTo>
                  <a:lnTo>
                    <a:pt x="2180512" y="1794798"/>
                  </a:lnTo>
                  <a:lnTo>
                    <a:pt x="2183995" y="1793671"/>
                  </a:lnTo>
                  <a:lnTo>
                    <a:pt x="2187479" y="1792546"/>
                  </a:lnTo>
                  <a:lnTo>
                    <a:pt x="2190962" y="1791423"/>
                  </a:lnTo>
                  <a:lnTo>
                    <a:pt x="2194445" y="1790302"/>
                  </a:lnTo>
                  <a:lnTo>
                    <a:pt x="2197928" y="1789183"/>
                  </a:lnTo>
                  <a:lnTo>
                    <a:pt x="2201412" y="1788066"/>
                  </a:lnTo>
                  <a:lnTo>
                    <a:pt x="2204895" y="1787537"/>
                  </a:lnTo>
                  <a:lnTo>
                    <a:pt x="2208378" y="1787141"/>
                  </a:lnTo>
                  <a:lnTo>
                    <a:pt x="2211861" y="1786746"/>
                  </a:lnTo>
                  <a:lnTo>
                    <a:pt x="2215345" y="1786352"/>
                  </a:lnTo>
                  <a:lnTo>
                    <a:pt x="2218828" y="1785959"/>
                  </a:lnTo>
                  <a:lnTo>
                    <a:pt x="2222311" y="1785567"/>
                  </a:lnTo>
                  <a:lnTo>
                    <a:pt x="2225794" y="1785256"/>
                  </a:lnTo>
                  <a:lnTo>
                    <a:pt x="2229278" y="1785190"/>
                  </a:lnTo>
                  <a:lnTo>
                    <a:pt x="2232761" y="1785123"/>
                  </a:lnTo>
                  <a:lnTo>
                    <a:pt x="2236244" y="1785057"/>
                  </a:lnTo>
                  <a:lnTo>
                    <a:pt x="2239727" y="1784992"/>
                  </a:lnTo>
                  <a:lnTo>
                    <a:pt x="2243211" y="1784760"/>
                  </a:lnTo>
                  <a:lnTo>
                    <a:pt x="2246694" y="1784181"/>
                  </a:lnTo>
                  <a:lnTo>
                    <a:pt x="2250177" y="1783604"/>
                  </a:lnTo>
                  <a:lnTo>
                    <a:pt x="2253660" y="1783027"/>
                  </a:lnTo>
                  <a:lnTo>
                    <a:pt x="2257144" y="1782453"/>
                  </a:lnTo>
                  <a:lnTo>
                    <a:pt x="2260627" y="1781879"/>
                  </a:lnTo>
                  <a:lnTo>
                    <a:pt x="2264110" y="1781307"/>
                  </a:lnTo>
                  <a:lnTo>
                    <a:pt x="2267593" y="1780736"/>
                  </a:lnTo>
                  <a:lnTo>
                    <a:pt x="2271077" y="1780188"/>
                  </a:lnTo>
                  <a:lnTo>
                    <a:pt x="2274560" y="1779812"/>
                  </a:lnTo>
                  <a:lnTo>
                    <a:pt x="2278043" y="1779436"/>
                  </a:lnTo>
                  <a:lnTo>
                    <a:pt x="2281526" y="1779061"/>
                  </a:lnTo>
                  <a:lnTo>
                    <a:pt x="2285010" y="1778688"/>
                  </a:lnTo>
                  <a:lnTo>
                    <a:pt x="2288493" y="1778315"/>
                  </a:lnTo>
                  <a:lnTo>
                    <a:pt x="2291976" y="1777943"/>
                  </a:lnTo>
                  <a:lnTo>
                    <a:pt x="2295459" y="1777400"/>
                  </a:lnTo>
                  <a:lnTo>
                    <a:pt x="2298942" y="1776714"/>
                  </a:lnTo>
                  <a:lnTo>
                    <a:pt x="2302426" y="1776029"/>
                  </a:lnTo>
                  <a:lnTo>
                    <a:pt x="2305909" y="1775641"/>
                  </a:lnTo>
                  <a:lnTo>
                    <a:pt x="2309392" y="1776096"/>
                  </a:lnTo>
                  <a:lnTo>
                    <a:pt x="2312875" y="1776549"/>
                  </a:lnTo>
                  <a:lnTo>
                    <a:pt x="2316359" y="1777000"/>
                  </a:lnTo>
                  <a:lnTo>
                    <a:pt x="2319842" y="1777450"/>
                  </a:lnTo>
                  <a:lnTo>
                    <a:pt x="2323325" y="1777899"/>
                  </a:lnTo>
                  <a:lnTo>
                    <a:pt x="2326808" y="1778345"/>
                  </a:lnTo>
                  <a:lnTo>
                    <a:pt x="2330292" y="1778790"/>
                  </a:lnTo>
                  <a:lnTo>
                    <a:pt x="2333775" y="1779194"/>
                  </a:lnTo>
                  <a:lnTo>
                    <a:pt x="2337258" y="1778828"/>
                  </a:lnTo>
                  <a:lnTo>
                    <a:pt x="2340741" y="1778464"/>
                  </a:lnTo>
                  <a:lnTo>
                    <a:pt x="2344225" y="1778100"/>
                  </a:lnTo>
                  <a:lnTo>
                    <a:pt x="2347708" y="1777738"/>
                  </a:lnTo>
                  <a:lnTo>
                    <a:pt x="2351191" y="1777376"/>
                  </a:lnTo>
                  <a:lnTo>
                    <a:pt x="2354674" y="1777015"/>
                  </a:lnTo>
                  <a:lnTo>
                    <a:pt x="2358158" y="1777694"/>
                  </a:lnTo>
                  <a:lnTo>
                    <a:pt x="2361641" y="1779488"/>
                  </a:lnTo>
                  <a:lnTo>
                    <a:pt x="2365124" y="1781273"/>
                  </a:lnTo>
                  <a:lnTo>
                    <a:pt x="2368607" y="1782687"/>
                  </a:lnTo>
                  <a:lnTo>
                    <a:pt x="2372091" y="1782629"/>
                  </a:lnTo>
                  <a:lnTo>
                    <a:pt x="2375574" y="1782570"/>
                  </a:lnTo>
                  <a:lnTo>
                    <a:pt x="2379057" y="1782511"/>
                  </a:lnTo>
                  <a:lnTo>
                    <a:pt x="2382540" y="1783561"/>
                  </a:lnTo>
                  <a:lnTo>
                    <a:pt x="2386024" y="1784465"/>
                  </a:lnTo>
                  <a:lnTo>
                    <a:pt x="2389507" y="1784706"/>
                  </a:lnTo>
                  <a:lnTo>
                    <a:pt x="2392990" y="1784946"/>
                  </a:lnTo>
                  <a:lnTo>
                    <a:pt x="2396473" y="1785186"/>
                  </a:lnTo>
                  <a:lnTo>
                    <a:pt x="2399957" y="1785424"/>
                  </a:lnTo>
                  <a:lnTo>
                    <a:pt x="2403440" y="1785662"/>
                  </a:lnTo>
                  <a:lnTo>
                    <a:pt x="2406923" y="1785900"/>
                  </a:lnTo>
                  <a:lnTo>
                    <a:pt x="2410406" y="1788442"/>
                  </a:lnTo>
                  <a:lnTo>
                    <a:pt x="2413890" y="1791939"/>
                  </a:lnTo>
                  <a:lnTo>
                    <a:pt x="2417373" y="1795411"/>
                  </a:lnTo>
                  <a:lnTo>
                    <a:pt x="2420856" y="1798123"/>
                  </a:lnTo>
                  <a:lnTo>
                    <a:pt x="2424339" y="1799800"/>
                  </a:lnTo>
                  <a:lnTo>
                    <a:pt x="2427823" y="1801469"/>
                  </a:lnTo>
                  <a:lnTo>
                    <a:pt x="2431306" y="1802973"/>
                  </a:lnTo>
                  <a:lnTo>
                    <a:pt x="2434789" y="1803468"/>
                  </a:lnTo>
                  <a:lnTo>
                    <a:pt x="2438272" y="1803961"/>
                  </a:lnTo>
                  <a:lnTo>
                    <a:pt x="2441756" y="1804453"/>
                  </a:lnTo>
                  <a:lnTo>
                    <a:pt x="2445239" y="1804942"/>
                  </a:lnTo>
                  <a:lnTo>
                    <a:pt x="2448722" y="1805431"/>
                  </a:lnTo>
                  <a:lnTo>
                    <a:pt x="2452205" y="1805917"/>
                  </a:lnTo>
                  <a:lnTo>
                    <a:pt x="2455689" y="1806402"/>
                  </a:lnTo>
                  <a:lnTo>
                    <a:pt x="2459172" y="1806885"/>
                  </a:lnTo>
                  <a:lnTo>
                    <a:pt x="2462655" y="1807367"/>
                  </a:lnTo>
                  <a:lnTo>
                    <a:pt x="2466138" y="1807847"/>
                  </a:lnTo>
                  <a:lnTo>
                    <a:pt x="2469622" y="1808325"/>
                  </a:lnTo>
                  <a:lnTo>
                    <a:pt x="2473105" y="1808802"/>
                  </a:lnTo>
                  <a:lnTo>
                    <a:pt x="2476588" y="1809277"/>
                  </a:lnTo>
                  <a:lnTo>
                    <a:pt x="2480071" y="1810032"/>
                  </a:lnTo>
                  <a:lnTo>
                    <a:pt x="2483555" y="1810785"/>
                  </a:lnTo>
                  <a:lnTo>
                    <a:pt x="2487038" y="1811535"/>
                  </a:lnTo>
                  <a:lnTo>
                    <a:pt x="2490521" y="1812283"/>
                  </a:lnTo>
                  <a:lnTo>
                    <a:pt x="2494004" y="1813027"/>
                  </a:lnTo>
                  <a:lnTo>
                    <a:pt x="2497488" y="1813769"/>
                  </a:lnTo>
                  <a:lnTo>
                    <a:pt x="2500971" y="1814389"/>
                  </a:lnTo>
                  <a:lnTo>
                    <a:pt x="2504454" y="1814847"/>
                  </a:lnTo>
                  <a:lnTo>
                    <a:pt x="2507937" y="1815305"/>
                  </a:lnTo>
                  <a:lnTo>
                    <a:pt x="2511421" y="1815761"/>
                  </a:lnTo>
                  <a:lnTo>
                    <a:pt x="2514904" y="1816215"/>
                  </a:lnTo>
                  <a:lnTo>
                    <a:pt x="2518387" y="1816668"/>
                  </a:lnTo>
                  <a:lnTo>
                    <a:pt x="2521870" y="1817119"/>
                  </a:lnTo>
                  <a:lnTo>
                    <a:pt x="2525354" y="1817569"/>
                  </a:lnTo>
                  <a:lnTo>
                    <a:pt x="2528837" y="1818018"/>
                  </a:lnTo>
                  <a:lnTo>
                    <a:pt x="2532320" y="1818465"/>
                  </a:lnTo>
                  <a:lnTo>
                    <a:pt x="2535803" y="1818910"/>
                  </a:lnTo>
                  <a:lnTo>
                    <a:pt x="2539287" y="1819354"/>
                  </a:lnTo>
                  <a:lnTo>
                    <a:pt x="2542770" y="1819797"/>
                  </a:lnTo>
                  <a:lnTo>
                    <a:pt x="2546253" y="1820078"/>
                  </a:lnTo>
                  <a:lnTo>
                    <a:pt x="2549736" y="1819976"/>
                  </a:lnTo>
                  <a:lnTo>
                    <a:pt x="2553220" y="1819874"/>
                  </a:lnTo>
                  <a:lnTo>
                    <a:pt x="2556703" y="1819772"/>
                  </a:lnTo>
                  <a:lnTo>
                    <a:pt x="2560186" y="1819670"/>
                  </a:lnTo>
                  <a:lnTo>
                    <a:pt x="2563669" y="1819569"/>
                  </a:lnTo>
                  <a:lnTo>
                    <a:pt x="2567153" y="1819468"/>
                  </a:lnTo>
                  <a:lnTo>
                    <a:pt x="2570636" y="1820669"/>
                  </a:lnTo>
                  <a:lnTo>
                    <a:pt x="2574119" y="1822355"/>
                  </a:lnTo>
                  <a:lnTo>
                    <a:pt x="2577602" y="1824033"/>
                  </a:lnTo>
                  <a:lnTo>
                    <a:pt x="2581085" y="1825703"/>
                  </a:lnTo>
                  <a:lnTo>
                    <a:pt x="2584569" y="1827365"/>
                  </a:lnTo>
                  <a:lnTo>
                    <a:pt x="2588052" y="1827891"/>
                  </a:lnTo>
                  <a:lnTo>
                    <a:pt x="2591535" y="1828133"/>
                  </a:lnTo>
                  <a:lnTo>
                    <a:pt x="2595018" y="1828375"/>
                  </a:lnTo>
                  <a:lnTo>
                    <a:pt x="2598502" y="1828616"/>
                  </a:lnTo>
                  <a:lnTo>
                    <a:pt x="2601985" y="1828856"/>
                  </a:lnTo>
                  <a:lnTo>
                    <a:pt x="2605468" y="1829095"/>
                  </a:lnTo>
                  <a:lnTo>
                    <a:pt x="2608951" y="1829334"/>
                  </a:lnTo>
                  <a:lnTo>
                    <a:pt x="2612435" y="1829572"/>
                  </a:lnTo>
                  <a:lnTo>
                    <a:pt x="2615918" y="1829809"/>
                  </a:lnTo>
                  <a:lnTo>
                    <a:pt x="2619401" y="1830045"/>
                  </a:lnTo>
                  <a:lnTo>
                    <a:pt x="2622884" y="1830347"/>
                  </a:lnTo>
                  <a:lnTo>
                    <a:pt x="2626368" y="1830651"/>
                  </a:lnTo>
                  <a:lnTo>
                    <a:pt x="2629851" y="1830955"/>
                  </a:lnTo>
                  <a:lnTo>
                    <a:pt x="2633334" y="1831257"/>
                  </a:lnTo>
                  <a:lnTo>
                    <a:pt x="2636817" y="1831559"/>
                  </a:lnTo>
                  <a:lnTo>
                    <a:pt x="2640301" y="1831860"/>
                  </a:lnTo>
                  <a:lnTo>
                    <a:pt x="2643784" y="1832159"/>
                  </a:lnTo>
                  <a:lnTo>
                    <a:pt x="2647267" y="1832458"/>
                  </a:lnTo>
                  <a:lnTo>
                    <a:pt x="2650750" y="1832074"/>
                  </a:lnTo>
                  <a:lnTo>
                    <a:pt x="2654234" y="1831448"/>
                  </a:lnTo>
                  <a:lnTo>
                    <a:pt x="2657717" y="1830823"/>
                  </a:lnTo>
                  <a:lnTo>
                    <a:pt x="2661200" y="1830199"/>
                  </a:lnTo>
                  <a:lnTo>
                    <a:pt x="2664683" y="1829576"/>
                  </a:lnTo>
                  <a:lnTo>
                    <a:pt x="2668167" y="1828954"/>
                  </a:lnTo>
                  <a:lnTo>
                    <a:pt x="2671650" y="1838500"/>
                  </a:lnTo>
                  <a:lnTo>
                    <a:pt x="2675133" y="1838634"/>
                  </a:lnTo>
                  <a:lnTo>
                    <a:pt x="2678616" y="1838767"/>
                  </a:lnTo>
                  <a:lnTo>
                    <a:pt x="2682100" y="1838900"/>
                  </a:lnTo>
                  <a:lnTo>
                    <a:pt x="2685583" y="1839033"/>
                  </a:lnTo>
                  <a:lnTo>
                    <a:pt x="2689066" y="1839165"/>
                  </a:lnTo>
                  <a:lnTo>
                    <a:pt x="2692549" y="1839297"/>
                  </a:lnTo>
                  <a:lnTo>
                    <a:pt x="2696033" y="1838876"/>
                  </a:lnTo>
                  <a:lnTo>
                    <a:pt x="2699516" y="1838089"/>
                  </a:lnTo>
                  <a:lnTo>
                    <a:pt x="2702999" y="1837304"/>
                  </a:lnTo>
                  <a:lnTo>
                    <a:pt x="2706482" y="1836520"/>
                  </a:lnTo>
                  <a:lnTo>
                    <a:pt x="2709966" y="1835737"/>
                  </a:lnTo>
                  <a:lnTo>
                    <a:pt x="2713449" y="1837430"/>
                  </a:lnTo>
                  <a:lnTo>
                    <a:pt x="2716932" y="1848416"/>
                  </a:lnTo>
                  <a:lnTo>
                    <a:pt x="2720415" y="1851230"/>
                  </a:lnTo>
                  <a:lnTo>
                    <a:pt x="2723899" y="1853265"/>
                  </a:lnTo>
                  <a:lnTo>
                    <a:pt x="2727382" y="1854106"/>
                  </a:lnTo>
                  <a:lnTo>
                    <a:pt x="2730865" y="1854943"/>
                  </a:lnTo>
                  <a:lnTo>
                    <a:pt x="2734348" y="1855725"/>
                  </a:lnTo>
                  <a:lnTo>
                    <a:pt x="2737832" y="1856073"/>
                  </a:lnTo>
                  <a:lnTo>
                    <a:pt x="2741315" y="1856420"/>
                  </a:lnTo>
                  <a:lnTo>
                    <a:pt x="2744798" y="1856766"/>
                  </a:lnTo>
                  <a:lnTo>
                    <a:pt x="2748281" y="1857111"/>
                  </a:lnTo>
                  <a:lnTo>
                    <a:pt x="2751765" y="1857455"/>
                  </a:lnTo>
                  <a:lnTo>
                    <a:pt x="2755248" y="1857798"/>
                  </a:lnTo>
                  <a:lnTo>
                    <a:pt x="2758731" y="1859171"/>
                  </a:lnTo>
                  <a:lnTo>
                    <a:pt x="2762214" y="1861416"/>
                  </a:lnTo>
                  <a:lnTo>
                    <a:pt x="2765698" y="1863651"/>
                  </a:lnTo>
                  <a:lnTo>
                    <a:pt x="2769181" y="1865632"/>
                  </a:lnTo>
                  <a:lnTo>
                    <a:pt x="2772664" y="1866902"/>
                  </a:lnTo>
                  <a:lnTo>
                    <a:pt x="2776147" y="1868167"/>
                  </a:lnTo>
                  <a:lnTo>
                    <a:pt x="2779631" y="1869427"/>
                  </a:lnTo>
                  <a:lnTo>
                    <a:pt x="2783114" y="1876345"/>
                  </a:lnTo>
                  <a:lnTo>
                    <a:pt x="2786597" y="1877116"/>
                  </a:lnTo>
                  <a:lnTo>
                    <a:pt x="2790080" y="1877884"/>
                  </a:lnTo>
                  <a:lnTo>
                    <a:pt x="2793564" y="1878649"/>
                  </a:lnTo>
                  <a:lnTo>
                    <a:pt x="2797047" y="1879372"/>
                  </a:lnTo>
                  <a:lnTo>
                    <a:pt x="2800530" y="1879214"/>
                  </a:lnTo>
                  <a:lnTo>
                    <a:pt x="2804013" y="1879056"/>
                  </a:lnTo>
                  <a:lnTo>
                    <a:pt x="2807497" y="1878899"/>
                  </a:lnTo>
                  <a:lnTo>
                    <a:pt x="2810980" y="1878742"/>
                  </a:lnTo>
                  <a:lnTo>
                    <a:pt x="2814463" y="1878748"/>
                  </a:lnTo>
                  <a:lnTo>
                    <a:pt x="2817946" y="1879962"/>
                  </a:lnTo>
                  <a:lnTo>
                    <a:pt x="2821430" y="1881170"/>
                  </a:lnTo>
                  <a:lnTo>
                    <a:pt x="2824913" y="1882374"/>
                  </a:lnTo>
                  <a:lnTo>
                    <a:pt x="2828396" y="1884704"/>
                  </a:lnTo>
                  <a:lnTo>
                    <a:pt x="2831879" y="1887245"/>
                  </a:lnTo>
                  <a:lnTo>
                    <a:pt x="2835363" y="1889773"/>
                  </a:lnTo>
                  <a:lnTo>
                    <a:pt x="2838846" y="1898600"/>
                  </a:lnTo>
                  <a:lnTo>
                    <a:pt x="2842329" y="1899308"/>
                  </a:lnTo>
                  <a:lnTo>
                    <a:pt x="2845812" y="1900014"/>
                  </a:lnTo>
                  <a:lnTo>
                    <a:pt x="2849296" y="1900717"/>
                  </a:lnTo>
                  <a:lnTo>
                    <a:pt x="2852779" y="1901418"/>
                  </a:lnTo>
                  <a:lnTo>
                    <a:pt x="2856262" y="1901935"/>
                  </a:lnTo>
                  <a:lnTo>
                    <a:pt x="2859745" y="1902340"/>
                  </a:lnTo>
                  <a:lnTo>
                    <a:pt x="2863229" y="1902745"/>
                  </a:lnTo>
                  <a:lnTo>
                    <a:pt x="2866712" y="1903148"/>
                  </a:lnTo>
                  <a:lnTo>
                    <a:pt x="2870195" y="1903550"/>
                  </a:lnTo>
                  <a:lnTo>
                    <a:pt x="2873678" y="1903951"/>
                  </a:lnTo>
                  <a:lnTo>
                    <a:pt x="2877161" y="1904350"/>
                  </a:lnTo>
                  <a:lnTo>
                    <a:pt x="2880645" y="1904749"/>
                  </a:lnTo>
                  <a:lnTo>
                    <a:pt x="2884128" y="1905146"/>
                  </a:lnTo>
                  <a:lnTo>
                    <a:pt x="2887611" y="1905542"/>
                  </a:lnTo>
                  <a:lnTo>
                    <a:pt x="2891094" y="1906158"/>
                  </a:lnTo>
                  <a:lnTo>
                    <a:pt x="2894578" y="1906838"/>
                  </a:lnTo>
                  <a:lnTo>
                    <a:pt x="2898061" y="1907516"/>
                  </a:lnTo>
                  <a:lnTo>
                    <a:pt x="2901544" y="1921450"/>
                  </a:lnTo>
                  <a:lnTo>
                    <a:pt x="2905027" y="1920753"/>
                  </a:lnTo>
                  <a:lnTo>
                    <a:pt x="2908511" y="1920057"/>
                  </a:lnTo>
                  <a:lnTo>
                    <a:pt x="2911994" y="1919361"/>
                  </a:lnTo>
                  <a:lnTo>
                    <a:pt x="2915477" y="1918667"/>
                  </a:lnTo>
                  <a:lnTo>
                    <a:pt x="2918960" y="1917974"/>
                  </a:lnTo>
                  <a:lnTo>
                    <a:pt x="2922444" y="1917281"/>
                  </a:lnTo>
                  <a:lnTo>
                    <a:pt x="2925927" y="1916590"/>
                  </a:lnTo>
                  <a:lnTo>
                    <a:pt x="2929410" y="1916582"/>
                  </a:lnTo>
                  <a:lnTo>
                    <a:pt x="2932893" y="1918346"/>
                  </a:lnTo>
                  <a:lnTo>
                    <a:pt x="2936377" y="1920102"/>
                  </a:lnTo>
                  <a:lnTo>
                    <a:pt x="2939860" y="1921849"/>
                  </a:lnTo>
                  <a:lnTo>
                    <a:pt x="2943343" y="1923589"/>
                  </a:lnTo>
                  <a:lnTo>
                    <a:pt x="2946826" y="1927347"/>
                  </a:lnTo>
                  <a:lnTo>
                    <a:pt x="2950310" y="1927151"/>
                  </a:lnTo>
                  <a:lnTo>
                    <a:pt x="2953793" y="1926956"/>
                  </a:lnTo>
                  <a:lnTo>
                    <a:pt x="2957276" y="1929502"/>
                  </a:lnTo>
                  <a:lnTo>
                    <a:pt x="2960759" y="1930119"/>
                  </a:lnTo>
                  <a:lnTo>
                    <a:pt x="2964243" y="1930735"/>
                  </a:lnTo>
                  <a:lnTo>
                    <a:pt x="2967726" y="1931350"/>
                  </a:lnTo>
                  <a:lnTo>
                    <a:pt x="2971209" y="1932173"/>
                  </a:lnTo>
                  <a:lnTo>
                    <a:pt x="2974692" y="1933052"/>
                  </a:lnTo>
                  <a:lnTo>
                    <a:pt x="2978176" y="1933928"/>
                  </a:lnTo>
                  <a:lnTo>
                    <a:pt x="2981659" y="1934801"/>
                  </a:lnTo>
                  <a:lnTo>
                    <a:pt x="2985142" y="1935671"/>
                  </a:lnTo>
                  <a:lnTo>
                    <a:pt x="2988625" y="1935966"/>
                  </a:lnTo>
                  <a:lnTo>
                    <a:pt x="2992109" y="1936166"/>
                  </a:lnTo>
                  <a:lnTo>
                    <a:pt x="2995592" y="1936364"/>
                  </a:lnTo>
                  <a:lnTo>
                    <a:pt x="2999075" y="1939072"/>
                  </a:lnTo>
                  <a:lnTo>
                    <a:pt x="3002558" y="1943620"/>
                  </a:lnTo>
                  <a:lnTo>
                    <a:pt x="3006042" y="1944840"/>
                  </a:lnTo>
                  <a:lnTo>
                    <a:pt x="3009525" y="1945811"/>
                  </a:lnTo>
                  <a:lnTo>
                    <a:pt x="3013008" y="1946779"/>
                  </a:lnTo>
                  <a:lnTo>
                    <a:pt x="3016491" y="1946478"/>
                  </a:lnTo>
                  <a:lnTo>
                    <a:pt x="3019975" y="1945487"/>
                  </a:lnTo>
                  <a:lnTo>
                    <a:pt x="3023458" y="1944497"/>
                  </a:lnTo>
                  <a:lnTo>
                    <a:pt x="3026941" y="1943792"/>
                  </a:lnTo>
                  <a:lnTo>
                    <a:pt x="3030424" y="1943587"/>
                  </a:lnTo>
                  <a:lnTo>
                    <a:pt x="3033908" y="1943382"/>
                  </a:lnTo>
                  <a:lnTo>
                    <a:pt x="3037391" y="1943177"/>
                  </a:lnTo>
                  <a:lnTo>
                    <a:pt x="3040874" y="1942973"/>
                  </a:lnTo>
                  <a:lnTo>
                    <a:pt x="3044357" y="1942769"/>
                  </a:lnTo>
                  <a:lnTo>
                    <a:pt x="3047841" y="1942566"/>
                  </a:lnTo>
                  <a:lnTo>
                    <a:pt x="3051324" y="1942569"/>
                  </a:lnTo>
                  <a:lnTo>
                    <a:pt x="3054807" y="1942625"/>
                  </a:lnTo>
                  <a:lnTo>
                    <a:pt x="3058290" y="1942681"/>
                  </a:lnTo>
                  <a:lnTo>
                    <a:pt x="3061774" y="1942737"/>
                  </a:lnTo>
                  <a:lnTo>
                    <a:pt x="3065257" y="1942793"/>
                  </a:lnTo>
                  <a:lnTo>
                    <a:pt x="3068740" y="1942849"/>
                  </a:lnTo>
                  <a:lnTo>
                    <a:pt x="3072223" y="1942905"/>
                  </a:lnTo>
                  <a:lnTo>
                    <a:pt x="3075707" y="1942960"/>
                  </a:lnTo>
                  <a:lnTo>
                    <a:pt x="3079190" y="1943016"/>
                  </a:lnTo>
                  <a:lnTo>
                    <a:pt x="3082673" y="1943071"/>
                  </a:lnTo>
                  <a:lnTo>
                    <a:pt x="3086156" y="1943247"/>
                  </a:lnTo>
                  <a:lnTo>
                    <a:pt x="3089640" y="1943430"/>
                  </a:lnTo>
                  <a:lnTo>
                    <a:pt x="3093123" y="1943612"/>
                  </a:lnTo>
                  <a:lnTo>
                    <a:pt x="3096606" y="1943290"/>
                  </a:lnTo>
                  <a:lnTo>
                    <a:pt x="3100089" y="1942707"/>
                  </a:lnTo>
                  <a:lnTo>
                    <a:pt x="3103573" y="1942124"/>
                  </a:lnTo>
                  <a:lnTo>
                    <a:pt x="3107056" y="1941686"/>
                  </a:lnTo>
                  <a:lnTo>
                    <a:pt x="3110539" y="1941488"/>
                  </a:lnTo>
                  <a:lnTo>
                    <a:pt x="3114022" y="1941290"/>
                  </a:lnTo>
                  <a:lnTo>
                    <a:pt x="3117506" y="1941196"/>
                  </a:lnTo>
                  <a:lnTo>
                    <a:pt x="3120989" y="1942141"/>
                  </a:lnTo>
                  <a:lnTo>
                    <a:pt x="3124472" y="1943083"/>
                  </a:lnTo>
                  <a:lnTo>
                    <a:pt x="3127955" y="1944021"/>
                  </a:lnTo>
                  <a:lnTo>
                    <a:pt x="3131439" y="1945566"/>
                  </a:lnTo>
                  <a:lnTo>
                    <a:pt x="3134922" y="1947249"/>
                  </a:lnTo>
                  <a:lnTo>
                    <a:pt x="3138405" y="1948926"/>
                  </a:lnTo>
                  <a:lnTo>
                    <a:pt x="3141888" y="1949618"/>
                  </a:lnTo>
                  <a:lnTo>
                    <a:pt x="3145372" y="1949415"/>
                  </a:lnTo>
                  <a:lnTo>
                    <a:pt x="3148855" y="1949213"/>
                  </a:lnTo>
                  <a:lnTo>
                    <a:pt x="3152338" y="1949010"/>
                  </a:lnTo>
                  <a:lnTo>
                    <a:pt x="3155821" y="1948809"/>
                  </a:lnTo>
                  <a:lnTo>
                    <a:pt x="3159304" y="1954704"/>
                  </a:lnTo>
                  <a:lnTo>
                    <a:pt x="3162788" y="1954498"/>
                  </a:lnTo>
                  <a:lnTo>
                    <a:pt x="3166271" y="1954996"/>
                  </a:lnTo>
                  <a:lnTo>
                    <a:pt x="3169754" y="1955527"/>
                  </a:lnTo>
                  <a:lnTo>
                    <a:pt x="3173237" y="1956056"/>
                  </a:lnTo>
                  <a:lnTo>
                    <a:pt x="3176721" y="1956584"/>
                  </a:lnTo>
                  <a:lnTo>
                    <a:pt x="3180204" y="1957080"/>
                  </a:lnTo>
                  <a:lnTo>
                    <a:pt x="3183687" y="1956507"/>
                  </a:lnTo>
                  <a:lnTo>
                    <a:pt x="3187170" y="1955935"/>
                  </a:lnTo>
                  <a:lnTo>
                    <a:pt x="3190654" y="1955364"/>
                  </a:lnTo>
                  <a:lnTo>
                    <a:pt x="3194137" y="1954794"/>
                  </a:lnTo>
                  <a:lnTo>
                    <a:pt x="3197620" y="1954225"/>
                  </a:lnTo>
                  <a:lnTo>
                    <a:pt x="3201103" y="1953657"/>
                  </a:lnTo>
                  <a:lnTo>
                    <a:pt x="3204587" y="1953928"/>
                  </a:lnTo>
                  <a:lnTo>
                    <a:pt x="3208070" y="1955183"/>
                  </a:lnTo>
                  <a:lnTo>
                    <a:pt x="3211553" y="1957619"/>
                  </a:lnTo>
                  <a:lnTo>
                    <a:pt x="3215036" y="1964777"/>
                  </a:lnTo>
                  <a:lnTo>
                    <a:pt x="3218520" y="1965998"/>
                  </a:lnTo>
                  <a:lnTo>
                    <a:pt x="3222003" y="1966453"/>
                  </a:lnTo>
                  <a:lnTo>
                    <a:pt x="3225486" y="1966241"/>
                  </a:lnTo>
                  <a:lnTo>
                    <a:pt x="3228969" y="1967300"/>
                  </a:lnTo>
                  <a:lnTo>
                    <a:pt x="3232453" y="1968392"/>
                  </a:lnTo>
                  <a:lnTo>
                    <a:pt x="3235936" y="1969124"/>
                  </a:lnTo>
                  <a:lnTo>
                    <a:pt x="3239419" y="1969855"/>
                  </a:lnTo>
                  <a:lnTo>
                    <a:pt x="3242902" y="1970583"/>
                  </a:lnTo>
                  <a:lnTo>
                    <a:pt x="3246386" y="1971309"/>
                  </a:lnTo>
                  <a:lnTo>
                    <a:pt x="3249869" y="1971673"/>
                  </a:lnTo>
                  <a:lnTo>
                    <a:pt x="3253352" y="1971284"/>
                  </a:lnTo>
                  <a:lnTo>
                    <a:pt x="3256835" y="1970895"/>
                  </a:lnTo>
                  <a:lnTo>
                    <a:pt x="3260319" y="1970507"/>
                  </a:lnTo>
                  <a:lnTo>
                    <a:pt x="3263802" y="1970119"/>
                  </a:lnTo>
                  <a:lnTo>
                    <a:pt x="3267285" y="1969732"/>
                  </a:lnTo>
                  <a:lnTo>
                    <a:pt x="3270768" y="1969346"/>
                  </a:lnTo>
                  <a:lnTo>
                    <a:pt x="3274252" y="1970150"/>
                  </a:lnTo>
                  <a:lnTo>
                    <a:pt x="3277735" y="1971137"/>
                  </a:lnTo>
                  <a:lnTo>
                    <a:pt x="3281218" y="1970577"/>
                  </a:lnTo>
                  <a:lnTo>
                    <a:pt x="3284701" y="1970018"/>
                  </a:lnTo>
                  <a:lnTo>
                    <a:pt x="3288185" y="1969459"/>
                  </a:lnTo>
                  <a:lnTo>
                    <a:pt x="3291668" y="1969767"/>
                  </a:lnTo>
                  <a:lnTo>
                    <a:pt x="3295151" y="1970643"/>
                  </a:lnTo>
                  <a:lnTo>
                    <a:pt x="3298634" y="1973203"/>
                  </a:lnTo>
                  <a:lnTo>
                    <a:pt x="3302118" y="1978384"/>
                  </a:lnTo>
                  <a:lnTo>
                    <a:pt x="3305601" y="1979538"/>
                  </a:lnTo>
                  <a:lnTo>
                    <a:pt x="3309084" y="1981918"/>
                  </a:lnTo>
                  <a:lnTo>
                    <a:pt x="3312567" y="1984418"/>
                  </a:lnTo>
                  <a:lnTo>
                    <a:pt x="3316051" y="1986904"/>
                  </a:lnTo>
                  <a:lnTo>
                    <a:pt x="3319534" y="1987294"/>
                  </a:lnTo>
                  <a:lnTo>
                    <a:pt x="3323017" y="1986398"/>
                  </a:lnTo>
                  <a:lnTo>
                    <a:pt x="3326500" y="1985504"/>
                  </a:lnTo>
                  <a:lnTo>
                    <a:pt x="3329984" y="1990800"/>
                  </a:lnTo>
                  <a:lnTo>
                    <a:pt x="3333467" y="1991912"/>
                  </a:lnTo>
                  <a:lnTo>
                    <a:pt x="3336950" y="1993482"/>
                  </a:lnTo>
                  <a:lnTo>
                    <a:pt x="3340433" y="1995181"/>
                  </a:lnTo>
                  <a:lnTo>
                    <a:pt x="3343917" y="1995617"/>
                  </a:lnTo>
                  <a:lnTo>
                    <a:pt x="3347400" y="1996052"/>
                  </a:lnTo>
                  <a:lnTo>
                    <a:pt x="3350883" y="1996486"/>
                  </a:lnTo>
                  <a:lnTo>
                    <a:pt x="3354366" y="1996161"/>
                  </a:lnTo>
                  <a:lnTo>
                    <a:pt x="3357850" y="1995607"/>
                  </a:lnTo>
                  <a:lnTo>
                    <a:pt x="3361333" y="1995052"/>
                  </a:lnTo>
                  <a:lnTo>
                    <a:pt x="3364816" y="2000045"/>
                  </a:lnTo>
                  <a:lnTo>
                    <a:pt x="3368299" y="1999817"/>
                  </a:lnTo>
                  <a:lnTo>
                    <a:pt x="3371783" y="2000113"/>
                  </a:lnTo>
                  <a:lnTo>
                    <a:pt x="3375266" y="1999234"/>
                  </a:lnTo>
                  <a:lnTo>
                    <a:pt x="3378749" y="1998355"/>
                  </a:lnTo>
                  <a:lnTo>
                    <a:pt x="3382232" y="1997477"/>
                  </a:lnTo>
                  <a:lnTo>
                    <a:pt x="3385716" y="1996600"/>
                  </a:lnTo>
                  <a:lnTo>
                    <a:pt x="3389199" y="2000000"/>
                  </a:lnTo>
                  <a:lnTo>
                    <a:pt x="3392682" y="1999390"/>
                  </a:lnTo>
                  <a:lnTo>
                    <a:pt x="3396165" y="1999489"/>
                  </a:lnTo>
                  <a:lnTo>
                    <a:pt x="3399649" y="1999588"/>
                  </a:lnTo>
                  <a:lnTo>
                    <a:pt x="3403132" y="1999686"/>
                  </a:lnTo>
                  <a:lnTo>
                    <a:pt x="3406615" y="2001585"/>
                  </a:lnTo>
                  <a:lnTo>
                    <a:pt x="3410098" y="2002415"/>
                  </a:lnTo>
                  <a:lnTo>
                    <a:pt x="3413582" y="2002189"/>
                  </a:lnTo>
                  <a:lnTo>
                    <a:pt x="3417065" y="2003618"/>
                  </a:lnTo>
                  <a:lnTo>
                    <a:pt x="3420548" y="2002791"/>
                  </a:lnTo>
                  <a:lnTo>
                    <a:pt x="3424031" y="2002565"/>
                  </a:lnTo>
                  <a:lnTo>
                    <a:pt x="3427515" y="2002608"/>
                  </a:lnTo>
                  <a:lnTo>
                    <a:pt x="3430998" y="2003022"/>
                  </a:lnTo>
                  <a:lnTo>
                    <a:pt x="3434481" y="2014129"/>
                  </a:lnTo>
                  <a:lnTo>
                    <a:pt x="3437964" y="2013582"/>
                  </a:lnTo>
                  <a:lnTo>
                    <a:pt x="3441447" y="2013035"/>
                  </a:lnTo>
                  <a:lnTo>
                    <a:pt x="3444931" y="2021152"/>
                  </a:lnTo>
                  <a:lnTo>
                    <a:pt x="3448414" y="2021535"/>
                  </a:lnTo>
                  <a:lnTo>
                    <a:pt x="3451897" y="2031967"/>
                  </a:lnTo>
                  <a:lnTo>
                    <a:pt x="3455380" y="2036234"/>
                  </a:lnTo>
                  <a:lnTo>
                    <a:pt x="3458864" y="2035987"/>
                  </a:lnTo>
                  <a:lnTo>
                    <a:pt x="3462347" y="2041338"/>
                  </a:lnTo>
                  <a:lnTo>
                    <a:pt x="3465830" y="2040488"/>
                  </a:lnTo>
                  <a:lnTo>
                    <a:pt x="3469313" y="2044127"/>
                  </a:lnTo>
                  <a:lnTo>
                    <a:pt x="3472797" y="2049730"/>
                  </a:lnTo>
                  <a:lnTo>
                    <a:pt x="3476280" y="2049475"/>
                  </a:lnTo>
                  <a:lnTo>
                    <a:pt x="3479763" y="2049222"/>
                  </a:lnTo>
                  <a:lnTo>
                    <a:pt x="3483246" y="2048968"/>
                  </a:lnTo>
                  <a:lnTo>
                    <a:pt x="3483246" y="2049937"/>
                  </a:lnTo>
                  <a:lnTo>
                    <a:pt x="3483246" y="2050905"/>
                  </a:lnTo>
                  <a:lnTo>
                    <a:pt x="3483246" y="2051872"/>
                  </a:lnTo>
                  <a:lnTo>
                    <a:pt x="3483246" y="2052837"/>
                  </a:lnTo>
                  <a:lnTo>
                    <a:pt x="3483246" y="2053801"/>
                  </a:lnTo>
                  <a:lnTo>
                    <a:pt x="3483246" y="2054763"/>
                  </a:lnTo>
                  <a:lnTo>
                    <a:pt x="3483246" y="2055725"/>
                  </a:lnTo>
                  <a:lnTo>
                    <a:pt x="3483246" y="2056685"/>
                  </a:lnTo>
                  <a:lnTo>
                    <a:pt x="3483246" y="2057643"/>
                  </a:lnTo>
                  <a:lnTo>
                    <a:pt x="3483246" y="2058601"/>
                  </a:lnTo>
                  <a:lnTo>
                    <a:pt x="3483246" y="2059557"/>
                  </a:lnTo>
                  <a:lnTo>
                    <a:pt x="3483246" y="2060512"/>
                  </a:lnTo>
                  <a:lnTo>
                    <a:pt x="3483246" y="2061465"/>
                  </a:lnTo>
                  <a:lnTo>
                    <a:pt x="3483246" y="2062418"/>
                  </a:lnTo>
                  <a:lnTo>
                    <a:pt x="3483246" y="2063369"/>
                  </a:lnTo>
                  <a:lnTo>
                    <a:pt x="3483246" y="2064318"/>
                  </a:lnTo>
                  <a:lnTo>
                    <a:pt x="3483246" y="2065267"/>
                  </a:lnTo>
                  <a:lnTo>
                    <a:pt x="3483246" y="2066214"/>
                  </a:lnTo>
                  <a:lnTo>
                    <a:pt x="3483246" y="2067160"/>
                  </a:lnTo>
                  <a:lnTo>
                    <a:pt x="3483246" y="2068105"/>
                  </a:lnTo>
                  <a:lnTo>
                    <a:pt x="3483246" y="2069048"/>
                  </a:lnTo>
                  <a:lnTo>
                    <a:pt x="3483246" y="2069990"/>
                  </a:lnTo>
                  <a:lnTo>
                    <a:pt x="3483246" y="2070931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146224"/>
              <a:ext cx="3483246" cy="2405843"/>
            </a:xfrm>
            <a:custGeom>
              <a:avLst/>
              <a:gdLst/>
              <a:ahLst/>
              <a:cxnLst/>
              <a:rect l="0" t="0" r="0" b="0"/>
              <a:pathLst>
                <a:path w="3483246" h="2405843">
                  <a:moveTo>
                    <a:pt x="0" y="2405843"/>
                  </a:moveTo>
                  <a:lnTo>
                    <a:pt x="3483" y="1592773"/>
                  </a:lnTo>
                  <a:lnTo>
                    <a:pt x="6966" y="1087448"/>
                  </a:lnTo>
                  <a:lnTo>
                    <a:pt x="10449" y="742949"/>
                  </a:lnTo>
                  <a:lnTo>
                    <a:pt x="13932" y="844917"/>
                  </a:lnTo>
                  <a:lnTo>
                    <a:pt x="17416" y="651254"/>
                  </a:lnTo>
                  <a:lnTo>
                    <a:pt x="20899" y="493041"/>
                  </a:lnTo>
                  <a:lnTo>
                    <a:pt x="24382" y="361359"/>
                  </a:lnTo>
                  <a:lnTo>
                    <a:pt x="27865" y="250052"/>
                  </a:lnTo>
                  <a:lnTo>
                    <a:pt x="31349" y="154731"/>
                  </a:lnTo>
                  <a:lnTo>
                    <a:pt x="34832" y="72182"/>
                  </a:lnTo>
                  <a:lnTo>
                    <a:pt x="38315" y="0"/>
                  </a:lnTo>
                  <a:lnTo>
                    <a:pt x="41798" y="337629"/>
                  </a:lnTo>
                  <a:lnTo>
                    <a:pt x="45282" y="270914"/>
                  </a:lnTo>
                  <a:lnTo>
                    <a:pt x="48765" y="210207"/>
                  </a:lnTo>
                  <a:lnTo>
                    <a:pt x="52248" y="303466"/>
                  </a:lnTo>
                  <a:lnTo>
                    <a:pt x="55731" y="250052"/>
                  </a:lnTo>
                  <a:lnTo>
                    <a:pt x="59215" y="200617"/>
                  </a:lnTo>
                  <a:lnTo>
                    <a:pt x="62698" y="154731"/>
                  </a:lnTo>
                  <a:lnTo>
                    <a:pt x="66181" y="235542"/>
                  </a:lnTo>
                  <a:lnTo>
                    <a:pt x="69664" y="193854"/>
                  </a:lnTo>
                  <a:lnTo>
                    <a:pt x="73148" y="154731"/>
                  </a:lnTo>
                  <a:lnTo>
                    <a:pt x="76631" y="224866"/>
                  </a:lnTo>
                  <a:lnTo>
                    <a:pt x="80114" y="188828"/>
                  </a:lnTo>
                  <a:lnTo>
                    <a:pt x="83597" y="154731"/>
                  </a:lnTo>
                  <a:lnTo>
                    <a:pt x="87081" y="122422"/>
                  </a:lnTo>
                  <a:lnTo>
                    <a:pt x="90564" y="91765"/>
                  </a:lnTo>
                  <a:lnTo>
                    <a:pt x="94047" y="154731"/>
                  </a:lnTo>
                  <a:lnTo>
                    <a:pt x="97530" y="288477"/>
                  </a:lnTo>
                  <a:lnTo>
                    <a:pt x="101014" y="259455"/>
                  </a:lnTo>
                  <a:lnTo>
                    <a:pt x="104497" y="231640"/>
                  </a:lnTo>
                  <a:lnTo>
                    <a:pt x="107980" y="204958"/>
                  </a:lnTo>
                  <a:lnTo>
                    <a:pt x="111463" y="179343"/>
                  </a:lnTo>
                  <a:lnTo>
                    <a:pt x="114947" y="224866"/>
                  </a:lnTo>
                  <a:lnTo>
                    <a:pt x="118430" y="200617"/>
                  </a:lnTo>
                  <a:lnTo>
                    <a:pt x="121913" y="177255"/>
                  </a:lnTo>
                  <a:lnTo>
                    <a:pt x="125396" y="154731"/>
                  </a:lnTo>
                  <a:lnTo>
                    <a:pt x="128880" y="133002"/>
                  </a:lnTo>
                  <a:lnTo>
                    <a:pt x="132363" y="235542"/>
                  </a:lnTo>
                  <a:lnTo>
                    <a:pt x="135846" y="214362"/>
                  </a:lnTo>
                  <a:lnTo>
                    <a:pt x="139329" y="193854"/>
                  </a:lnTo>
                  <a:lnTo>
                    <a:pt x="142813" y="173987"/>
                  </a:lnTo>
                  <a:lnTo>
                    <a:pt x="146296" y="154731"/>
                  </a:lnTo>
                  <a:lnTo>
                    <a:pt x="149779" y="191168"/>
                  </a:lnTo>
                  <a:lnTo>
                    <a:pt x="153262" y="172684"/>
                  </a:lnTo>
                  <a:lnTo>
                    <a:pt x="156746" y="256121"/>
                  </a:lnTo>
                  <a:lnTo>
                    <a:pt x="160229" y="285191"/>
                  </a:lnTo>
                  <a:lnTo>
                    <a:pt x="163712" y="267392"/>
                  </a:lnTo>
                  <a:lnTo>
                    <a:pt x="167195" y="337629"/>
                  </a:lnTo>
                  <a:lnTo>
                    <a:pt x="170679" y="320339"/>
                  </a:lnTo>
                  <a:lnTo>
                    <a:pt x="174162" y="344329"/>
                  </a:lnTo>
                  <a:lnTo>
                    <a:pt x="177645" y="327697"/>
                  </a:lnTo>
                  <a:lnTo>
                    <a:pt x="181128" y="311450"/>
                  </a:lnTo>
                  <a:lnTo>
                    <a:pt x="184612" y="295574"/>
                  </a:lnTo>
                  <a:lnTo>
                    <a:pt x="188095" y="280057"/>
                  </a:lnTo>
                  <a:lnTo>
                    <a:pt x="191578" y="264887"/>
                  </a:lnTo>
                  <a:lnTo>
                    <a:pt x="195061" y="250052"/>
                  </a:lnTo>
                  <a:lnTo>
                    <a:pt x="198545" y="235542"/>
                  </a:lnTo>
                  <a:lnTo>
                    <a:pt x="202028" y="296257"/>
                  </a:lnTo>
                  <a:lnTo>
                    <a:pt x="205511" y="282061"/>
                  </a:lnTo>
                  <a:lnTo>
                    <a:pt x="208994" y="303466"/>
                  </a:lnTo>
                  <a:lnTo>
                    <a:pt x="212478" y="289714"/>
                  </a:lnTo>
                  <a:lnTo>
                    <a:pt x="215961" y="276233"/>
                  </a:lnTo>
                  <a:lnTo>
                    <a:pt x="219444" y="296831"/>
                  </a:lnTo>
                  <a:lnTo>
                    <a:pt x="222927" y="283749"/>
                  </a:lnTo>
                  <a:lnTo>
                    <a:pt x="226411" y="270914"/>
                  </a:lnTo>
                  <a:lnTo>
                    <a:pt x="229894" y="258319"/>
                  </a:lnTo>
                  <a:lnTo>
                    <a:pt x="233377" y="245957"/>
                  </a:lnTo>
                  <a:lnTo>
                    <a:pt x="236860" y="266042"/>
                  </a:lnTo>
                  <a:lnTo>
                    <a:pt x="240344" y="254014"/>
                  </a:lnTo>
                  <a:lnTo>
                    <a:pt x="243827" y="242200"/>
                  </a:lnTo>
                  <a:lnTo>
                    <a:pt x="247310" y="230593"/>
                  </a:lnTo>
                  <a:lnTo>
                    <a:pt x="250793" y="219188"/>
                  </a:lnTo>
                  <a:lnTo>
                    <a:pt x="254277" y="207981"/>
                  </a:lnTo>
                  <a:lnTo>
                    <a:pt x="257760" y="227617"/>
                  </a:lnTo>
                  <a:lnTo>
                    <a:pt x="261243" y="216681"/>
                  </a:lnTo>
                  <a:lnTo>
                    <a:pt x="264726" y="319788"/>
                  </a:lnTo>
                  <a:lnTo>
                    <a:pt x="268210" y="308865"/>
                  </a:lnTo>
                  <a:lnTo>
                    <a:pt x="271693" y="375694"/>
                  </a:lnTo>
                  <a:lnTo>
                    <a:pt x="275176" y="364916"/>
                  </a:lnTo>
                  <a:lnTo>
                    <a:pt x="278659" y="354298"/>
                  </a:lnTo>
                  <a:lnTo>
                    <a:pt x="282143" y="368286"/>
                  </a:lnTo>
                  <a:lnTo>
                    <a:pt x="285626" y="357921"/>
                  </a:lnTo>
                  <a:lnTo>
                    <a:pt x="289109" y="371483"/>
                  </a:lnTo>
                  <a:lnTo>
                    <a:pt x="292592" y="384551"/>
                  </a:lnTo>
                  <a:lnTo>
                    <a:pt x="296075" y="374521"/>
                  </a:lnTo>
                  <a:lnTo>
                    <a:pt x="299559" y="430919"/>
                  </a:lnTo>
                  <a:lnTo>
                    <a:pt x="303042" y="421040"/>
                  </a:lnTo>
                  <a:lnTo>
                    <a:pt x="306525" y="411290"/>
                  </a:lnTo>
                  <a:lnTo>
                    <a:pt x="310008" y="401666"/>
                  </a:lnTo>
                  <a:lnTo>
                    <a:pt x="313492" y="392165"/>
                  </a:lnTo>
                  <a:lnTo>
                    <a:pt x="316975" y="403768"/>
                  </a:lnTo>
                  <a:lnTo>
                    <a:pt x="320458" y="414989"/>
                  </a:lnTo>
                  <a:lnTo>
                    <a:pt x="323941" y="405775"/>
                  </a:lnTo>
                  <a:lnTo>
                    <a:pt x="327425" y="396674"/>
                  </a:lnTo>
                  <a:lnTo>
                    <a:pt x="330908" y="387684"/>
                  </a:lnTo>
                  <a:lnTo>
                    <a:pt x="334391" y="378802"/>
                  </a:lnTo>
                  <a:lnTo>
                    <a:pt x="337874" y="370028"/>
                  </a:lnTo>
                  <a:lnTo>
                    <a:pt x="341358" y="361359"/>
                  </a:lnTo>
                  <a:lnTo>
                    <a:pt x="344841" y="352793"/>
                  </a:lnTo>
                  <a:lnTo>
                    <a:pt x="348324" y="344329"/>
                  </a:lnTo>
                  <a:lnTo>
                    <a:pt x="351807" y="355770"/>
                  </a:lnTo>
                  <a:lnTo>
                    <a:pt x="355291" y="347467"/>
                  </a:lnTo>
                  <a:lnTo>
                    <a:pt x="358774" y="339259"/>
                  </a:lnTo>
                  <a:lnTo>
                    <a:pt x="362257" y="331146"/>
                  </a:lnTo>
                  <a:lnTo>
                    <a:pt x="365740" y="323125"/>
                  </a:lnTo>
                  <a:lnTo>
                    <a:pt x="369224" y="315195"/>
                  </a:lnTo>
                  <a:lnTo>
                    <a:pt x="372707" y="307354"/>
                  </a:lnTo>
                  <a:lnTo>
                    <a:pt x="376190" y="299601"/>
                  </a:lnTo>
                  <a:lnTo>
                    <a:pt x="379673" y="291934"/>
                  </a:lnTo>
                  <a:lnTo>
                    <a:pt x="383157" y="284352"/>
                  </a:lnTo>
                  <a:lnTo>
                    <a:pt x="386640" y="276854"/>
                  </a:lnTo>
                  <a:lnTo>
                    <a:pt x="390123" y="288477"/>
                  </a:lnTo>
                  <a:lnTo>
                    <a:pt x="393606" y="281104"/>
                  </a:lnTo>
                  <a:lnTo>
                    <a:pt x="397090" y="292443"/>
                  </a:lnTo>
                  <a:lnTo>
                    <a:pt x="400573" y="356452"/>
                  </a:lnTo>
                  <a:lnTo>
                    <a:pt x="404056" y="349154"/>
                  </a:lnTo>
                  <a:lnTo>
                    <a:pt x="407539" y="341929"/>
                  </a:lnTo>
                  <a:lnTo>
                    <a:pt x="411023" y="334777"/>
                  </a:lnTo>
                  <a:lnTo>
                    <a:pt x="414506" y="327697"/>
                  </a:lnTo>
                  <a:lnTo>
                    <a:pt x="417989" y="320688"/>
                  </a:lnTo>
                  <a:lnTo>
                    <a:pt x="421472" y="313748"/>
                  </a:lnTo>
                  <a:lnTo>
                    <a:pt x="424956" y="306877"/>
                  </a:lnTo>
                  <a:lnTo>
                    <a:pt x="428439" y="300073"/>
                  </a:lnTo>
                  <a:lnTo>
                    <a:pt x="431922" y="293336"/>
                  </a:lnTo>
                  <a:lnTo>
                    <a:pt x="435405" y="303466"/>
                  </a:lnTo>
                  <a:lnTo>
                    <a:pt x="438889" y="296831"/>
                  </a:lnTo>
                  <a:lnTo>
                    <a:pt x="442372" y="322972"/>
                  </a:lnTo>
                  <a:lnTo>
                    <a:pt x="445855" y="316409"/>
                  </a:lnTo>
                  <a:lnTo>
                    <a:pt x="449338" y="309908"/>
                  </a:lnTo>
                  <a:lnTo>
                    <a:pt x="452822" y="319373"/>
                  </a:lnTo>
                  <a:lnTo>
                    <a:pt x="456305" y="312967"/>
                  </a:lnTo>
                  <a:lnTo>
                    <a:pt x="459788" y="322239"/>
                  </a:lnTo>
                  <a:lnTo>
                    <a:pt x="463271" y="315925"/>
                  </a:lnTo>
                  <a:lnTo>
                    <a:pt x="466755" y="340134"/>
                  </a:lnTo>
                  <a:lnTo>
                    <a:pt x="470238" y="333888"/>
                  </a:lnTo>
                  <a:lnTo>
                    <a:pt x="473721" y="327697"/>
                  </a:lnTo>
                  <a:lnTo>
                    <a:pt x="477204" y="321560"/>
                  </a:lnTo>
                  <a:lnTo>
                    <a:pt x="480688" y="330297"/>
                  </a:lnTo>
                  <a:lnTo>
                    <a:pt x="484171" y="324245"/>
                  </a:lnTo>
                  <a:lnTo>
                    <a:pt x="487654" y="347187"/>
                  </a:lnTo>
                  <a:lnTo>
                    <a:pt x="491137" y="341198"/>
                  </a:lnTo>
                  <a:lnTo>
                    <a:pt x="494621" y="363340"/>
                  </a:lnTo>
                  <a:lnTo>
                    <a:pt x="498104" y="371155"/>
                  </a:lnTo>
                  <a:lnTo>
                    <a:pt x="501587" y="365261"/>
                  </a:lnTo>
                  <a:lnTo>
                    <a:pt x="505070" y="399462"/>
                  </a:lnTo>
                  <a:lnTo>
                    <a:pt x="508554" y="393619"/>
                  </a:lnTo>
                  <a:lnTo>
                    <a:pt x="512037" y="400797"/>
                  </a:lnTo>
                  <a:lnTo>
                    <a:pt x="515520" y="395031"/>
                  </a:lnTo>
                  <a:lnTo>
                    <a:pt x="519003" y="389310"/>
                  </a:lnTo>
                  <a:lnTo>
                    <a:pt x="522487" y="383633"/>
                  </a:lnTo>
                  <a:lnTo>
                    <a:pt x="525970" y="378000"/>
                  </a:lnTo>
                  <a:lnTo>
                    <a:pt x="529453" y="372411"/>
                  </a:lnTo>
                  <a:lnTo>
                    <a:pt x="532936" y="366864"/>
                  </a:lnTo>
                  <a:lnTo>
                    <a:pt x="536420" y="361359"/>
                  </a:lnTo>
                  <a:lnTo>
                    <a:pt x="539903" y="368598"/>
                  </a:lnTo>
                  <a:lnTo>
                    <a:pt x="543386" y="388072"/>
                  </a:lnTo>
                  <a:lnTo>
                    <a:pt x="546869" y="382651"/>
                  </a:lnTo>
                  <a:lnTo>
                    <a:pt x="550353" y="389473"/>
                  </a:lnTo>
                  <a:lnTo>
                    <a:pt x="553836" y="384118"/>
                  </a:lnTo>
                  <a:lnTo>
                    <a:pt x="557319" y="378802"/>
                  </a:lnTo>
                  <a:lnTo>
                    <a:pt x="560802" y="385547"/>
                  </a:lnTo>
                  <a:lnTo>
                    <a:pt x="564286" y="380296"/>
                  </a:lnTo>
                  <a:lnTo>
                    <a:pt x="567769" y="386939"/>
                  </a:lnTo>
                  <a:lnTo>
                    <a:pt x="571252" y="381751"/>
                  </a:lnTo>
                  <a:lnTo>
                    <a:pt x="574735" y="399859"/>
                  </a:lnTo>
                  <a:lnTo>
                    <a:pt x="578218" y="406141"/>
                  </a:lnTo>
                  <a:lnTo>
                    <a:pt x="581702" y="401028"/>
                  </a:lnTo>
                  <a:lnTo>
                    <a:pt x="585185" y="395951"/>
                  </a:lnTo>
                  <a:lnTo>
                    <a:pt x="588668" y="390907"/>
                  </a:lnTo>
                  <a:lnTo>
                    <a:pt x="592151" y="397150"/>
                  </a:lnTo>
                  <a:lnTo>
                    <a:pt x="595635" y="403282"/>
                  </a:lnTo>
                  <a:lnTo>
                    <a:pt x="599118" y="398320"/>
                  </a:lnTo>
                  <a:lnTo>
                    <a:pt x="602601" y="393392"/>
                  </a:lnTo>
                  <a:lnTo>
                    <a:pt x="606084" y="388496"/>
                  </a:lnTo>
                  <a:lnTo>
                    <a:pt x="609568" y="394589"/>
                  </a:lnTo>
                  <a:lnTo>
                    <a:pt x="613051" y="400577"/>
                  </a:lnTo>
                  <a:lnTo>
                    <a:pt x="616534" y="395758"/>
                  </a:lnTo>
                  <a:lnTo>
                    <a:pt x="620017" y="463522"/>
                  </a:lnTo>
                  <a:lnTo>
                    <a:pt x="623501" y="458710"/>
                  </a:lnTo>
                  <a:lnTo>
                    <a:pt x="626984" y="453928"/>
                  </a:lnTo>
                  <a:lnTo>
                    <a:pt x="630467" y="449175"/>
                  </a:lnTo>
                  <a:lnTo>
                    <a:pt x="633950" y="444452"/>
                  </a:lnTo>
                  <a:lnTo>
                    <a:pt x="637434" y="449666"/>
                  </a:lnTo>
                  <a:lnTo>
                    <a:pt x="640917" y="493565"/>
                  </a:lnTo>
                  <a:lnTo>
                    <a:pt x="644400" y="494578"/>
                  </a:lnTo>
                  <a:lnTo>
                    <a:pt x="647883" y="538309"/>
                  </a:lnTo>
                  <a:lnTo>
                    <a:pt x="651367" y="533665"/>
                  </a:lnTo>
                  <a:lnTo>
                    <a:pt x="654850" y="529048"/>
                  </a:lnTo>
                  <a:lnTo>
                    <a:pt x="658333" y="524457"/>
                  </a:lnTo>
                  <a:lnTo>
                    <a:pt x="661816" y="519892"/>
                  </a:lnTo>
                  <a:lnTo>
                    <a:pt x="665300" y="524133"/>
                  </a:lnTo>
                  <a:lnTo>
                    <a:pt x="668783" y="519616"/>
                  </a:lnTo>
                  <a:lnTo>
                    <a:pt x="672266" y="523816"/>
                  </a:lnTo>
                  <a:lnTo>
                    <a:pt x="675749" y="544938"/>
                  </a:lnTo>
                  <a:lnTo>
                    <a:pt x="679233" y="540482"/>
                  </a:lnTo>
                  <a:lnTo>
                    <a:pt x="682716" y="544422"/>
                  </a:lnTo>
                  <a:lnTo>
                    <a:pt x="686199" y="540012"/>
                  </a:lnTo>
                  <a:lnTo>
                    <a:pt x="689682" y="543917"/>
                  </a:lnTo>
                  <a:lnTo>
                    <a:pt x="693166" y="547766"/>
                  </a:lnTo>
                  <a:lnTo>
                    <a:pt x="696649" y="543422"/>
                  </a:lnTo>
                  <a:lnTo>
                    <a:pt x="700132" y="539100"/>
                  </a:lnTo>
                  <a:lnTo>
                    <a:pt x="703615" y="558994"/>
                  </a:lnTo>
                  <a:lnTo>
                    <a:pt x="707099" y="554710"/>
                  </a:lnTo>
                  <a:lnTo>
                    <a:pt x="710582" y="550449"/>
                  </a:lnTo>
                  <a:lnTo>
                    <a:pt x="714065" y="546209"/>
                  </a:lnTo>
                  <a:lnTo>
                    <a:pt x="717548" y="565540"/>
                  </a:lnTo>
                  <a:lnTo>
                    <a:pt x="721032" y="569052"/>
                  </a:lnTo>
                  <a:lnTo>
                    <a:pt x="724515" y="564869"/>
                  </a:lnTo>
                  <a:lnTo>
                    <a:pt x="727998" y="560706"/>
                  </a:lnTo>
                  <a:lnTo>
                    <a:pt x="731481" y="556565"/>
                  </a:lnTo>
                  <a:lnTo>
                    <a:pt x="734965" y="552445"/>
                  </a:lnTo>
                  <a:lnTo>
                    <a:pt x="738448" y="593265"/>
                  </a:lnTo>
                  <a:lnTo>
                    <a:pt x="741931" y="589174"/>
                  </a:lnTo>
                  <a:lnTo>
                    <a:pt x="745414" y="620899"/>
                  </a:lnTo>
                  <a:lnTo>
                    <a:pt x="748898" y="616842"/>
                  </a:lnTo>
                  <a:lnTo>
                    <a:pt x="752381" y="612804"/>
                  </a:lnTo>
                  <a:lnTo>
                    <a:pt x="755864" y="608786"/>
                  </a:lnTo>
                  <a:lnTo>
                    <a:pt x="759347" y="604786"/>
                  </a:lnTo>
                  <a:lnTo>
                    <a:pt x="762831" y="600806"/>
                  </a:lnTo>
                  <a:lnTo>
                    <a:pt x="766314" y="596844"/>
                  </a:lnTo>
                  <a:lnTo>
                    <a:pt x="769797" y="592901"/>
                  </a:lnTo>
                  <a:lnTo>
                    <a:pt x="773280" y="609765"/>
                  </a:lnTo>
                  <a:lnTo>
                    <a:pt x="776764" y="605855"/>
                  </a:lnTo>
                  <a:lnTo>
                    <a:pt x="780247" y="608786"/>
                  </a:lnTo>
                  <a:lnTo>
                    <a:pt x="783730" y="604911"/>
                  </a:lnTo>
                  <a:lnTo>
                    <a:pt x="787213" y="601054"/>
                  </a:lnTo>
                  <a:lnTo>
                    <a:pt x="790697" y="610700"/>
                  </a:lnTo>
                  <a:lnTo>
                    <a:pt x="794180" y="606876"/>
                  </a:lnTo>
                  <a:lnTo>
                    <a:pt x="797663" y="603069"/>
                  </a:lnTo>
                  <a:lnTo>
                    <a:pt x="801146" y="625646"/>
                  </a:lnTo>
                  <a:lnTo>
                    <a:pt x="804630" y="621870"/>
                  </a:lnTo>
                  <a:lnTo>
                    <a:pt x="808113" y="631006"/>
                  </a:lnTo>
                  <a:lnTo>
                    <a:pt x="811596" y="627262"/>
                  </a:lnTo>
                  <a:lnTo>
                    <a:pt x="815079" y="623534"/>
                  </a:lnTo>
                  <a:lnTo>
                    <a:pt x="818563" y="645057"/>
                  </a:lnTo>
                  <a:lnTo>
                    <a:pt x="822046" y="641359"/>
                  </a:lnTo>
                  <a:lnTo>
                    <a:pt x="825529" y="643875"/>
                  </a:lnTo>
                  <a:lnTo>
                    <a:pt x="829012" y="640209"/>
                  </a:lnTo>
                  <a:lnTo>
                    <a:pt x="832496" y="636559"/>
                  </a:lnTo>
                  <a:lnTo>
                    <a:pt x="835979" y="652221"/>
                  </a:lnTo>
                  <a:lnTo>
                    <a:pt x="839462" y="652271"/>
                  </a:lnTo>
                  <a:lnTo>
                    <a:pt x="842945" y="650054"/>
                  </a:lnTo>
                  <a:lnTo>
                    <a:pt x="846429" y="646463"/>
                  </a:lnTo>
                  <a:lnTo>
                    <a:pt x="849912" y="642887"/>
                  </a:lnTo>
                  <a:lnTo>
                    <a:pt x="853395" y="645310"/>
                  </a:lnTo>
                  <a:lnTo>
                    <a:pt x="856878" y="641764"/>
                  </a:lnTo>
                  <a:lnTo>
                    <a:pt x="860361" y="638232"/>
                  </a:lnTo>
                  <a:lnTo>
                    <a:pt x="863845" y="634714"/>
                  </a:lnTo>
                  <a:lnTo>
                    <a:pt x="867328" y="631211"/>
                  </a:lnTo>
                  <a:lnTo>
                    <a:pt x="870811" y="627722"/>
                  </a:lnTo>
                  <a:lnTo>
                    <a:pt x="874294" y="624248"/>
                  </a:lnTo>
                  <a:lnTo>
                    <a:pt x="877778" y="626728"/>
                  </a:lnTo>
                  <a:lnTo>
                    <a:pt x="881261" y="623281"/>
                  </a:lnTo>
                  <a:lnTo>
                    <a:pt x="884744" y="619848"/>
                  </a:lnTo>
                  <a:lnTo>
                    <a:pt x="888227" y="616429"/>
                  </a:lnTo>
                  <a:lnTo>
                    <a:pt x="891711" y="613023"/>
                  </a:lnTo>
                  <a:lnTo>
                    <a:pt x="895194" y="609631"/>
                  </a:lnTo>
                  <a:lnTo>
                    <a:pt x="898677" y="635361"/>
                  </a:lnTo>
                  <a:lnTo>
                    <a:pt x="902160" y="631994"/>
                  </a:lnTo>
                  <a:lnTo>
                    <a:pt x="905644" y="628639"/>
                  </a:lnTo>
                  <a:lnTo>
                    <a:pt x="909127" y="625298"/>
                  </a:lnTo>
                  <a:lnTo>
                    <a:pt x="912610" y="621969"/>
                  </a:lnTo>
                  <a:lnTo>
                    <a:pt x="916093" y="657851"/>
                  </a:lnTo>
                  <a:lnTo>
                    <a:pt x="919577" y="654546"/>
                  </a:lnTo>
                  <a:lnTo>
                    <a:pt x="923060" y="651254"/>
                  </a:lnTo>
                  <a:lnTo>
                    <a:pt x="926543" y="647974"/>
                  </a:lnTo>
                  <a:lnTo>
                    <a:pt x="930026" y="655592"/>
                  </a:lnTo>
                  <a:lnTo>
                    <a:pt x="933510" y="652336"/>
                  </a:lnTo>
                  <a:lnTo>
                    <a:pt x="936993" y="649093"/>
                  </a:lnTo>
                  <a:lnTo>
                    <a:pt x="940476" y="661939"/>
                  </a:lnTo>
                  <a:lnTo>
                    <a:pt x="943959" y="679704"/>
                  </a:lnTo>
                  <a:lnTo>
                    <a:pt x="947443" y="676496"/>
                  </a:lnTo>
                  <a:lnTo>
                    <a:pt x="950926" y="673301"/>
                  </a:lnTo>
                  <a:lnTo>
                    <a:pt x="954409" y="670117"/>
                  </a:lnTo>
                  <a:lnTo>
                    <a:pt x="957892" y="672113"/>
                  </a:lnTo>
                  <a:lnTo>
                    <a:pt x="961376" y="668952"/>
                  </a:lnTo>
                  <a:lnTo>
                    <a:pt x="964859" y="665802"/>
                  </a:lnTo>
                  <a:lnTo>
                    <a:pt x="968342" y="662664"/>
                  </a:lnTo>
                  <a:lnTo>
                    <a:pt x="971825" y="659538"/>
                  </a:lnTo>
                  <a:lnTo>
                    <a:pt x="975309" y="656422"/>
                  </a:lnTo>
                  <a:lnTo>
                    <a:pt x="978792" y="653318"/>
                  </a:lnTo>
                  <a:lnTo>
                    <a:pt x="982275" y="650224"/>
                  </a:lnTo>
                  <a:lnTo>
                    <a:pt x="985758" y="657386"/>
                  </a:lnTo>
                  <a:lnTo>
                    <a:pt x="989242" y="654315"/>
                  </a:lnTo>
                  <a:lnTo>
                    <a:pt x="992725" y="651254"/>
                  </a:lnTo>
                  <a:lnTo>
                    <a:pt x="996208" y="658330"/>
                  </a:lnTo>
                  <a:lnTo>
                    <a:pt x="999691" y="655290"/>
                  </a:lnTo>
                  <a:lnTo>
                    <a:pt x="1003175" y="652261"/>
                  </a:lnTo>
                  <a:lnTo>
                    <a:pt x="1006658" y="664214"/>
                  </a:lnTo>
                  <a:lnTo>
                    <a:pt x="1010141" y="661206"/>
                  </a:lnTo>
                  <a:lnTo>
                    <a:pt x="1013624" y="663142"/>
                  </a:lnTo>
                  <a:lnTo>
                    <a:pt x="1017108" y="660155"/>
                  </a:lnTo>
                  <a:lnTo>
                    <a:pt x="1020591" y="657178"/>
                  </a:lnTo>
                  <a:lnTo>
                    <a:pt x="1024074" y="663995"/>
                  </a:lnTo>
                  <a:lnTo>
                    <a:pt x="1027557" y="661038"/>
                  </a:lnTo>
                  <a:lnTo>
                    <a:pt x="1031041" y="658091"/>
                  </a:lnTo>
                  <a:lnTo>
                    <a:pt x="1034524" y="655155"/>
                  </a:lnTo>
                  <a:lnTo>
                    <a:pt x="1038007" y="657079"/>
                  </a:lnTo>
                  <a:lnTo>
                    <a:pt x="1041490" y="654162"/>
                  </a:lnTo>
                  <a:lnTo>
                    <a:pt x="1044974" y="651254"/>
                  </a:lnTo>
                  <a:lnTo>
                    <a:pt x="1048457" y="653181"/>
                  </a:lnTo>
                  <a:lnTo>
                    <a:pt x="1051940" y="650292"/>
                  </a:lnTo>
                  <a:lnTo>
                    <a:pt x="1055423" y="647414"/>
                  </a:lnTo>
                  <a:lnTo>
                    <a:pt x="1058907" y="686801"/>
                  </a:lnTo>
                  <a:lnTo>
                    <a:pt x="1062390" y="683941"/>
                  </a:lnTo>
                  <a:lnTo>
                    <a:pt x="1065873" y="681091"/>
                  </a:lnTo>
                  <a:lnTo>
                    <a:pt x="1069356" y="678250"/>
                  </a:lnTo>
                  <a:lnTo>
                    <a:pt x="1072840" y="675419"/>
                  </a:lnTo>
                  <a:lnTo>
                    <a:pt x="1076323" y="672596"/>
                  </a:lnTo>
                  <a:lnTo>
                    <a:pt x="1079806" y="669782"/>
                  </a:lnTo>
                  <a:lnTo>
                    <a:pt x="1083289" y="666978"/>
                  </a:lnTo>
                  <a:lnTo>
                    <a:pt x="1086773" y="664182"/>
                  </a:lnTo>
                  <a:lnTo>
                    <a:pt x="1090256" y="661396"/>
                  </a:lnTo>
                  <a:lnTo>
                    <a:pt x="1093739" y="658618"/>
                  </a:lnTo>
                  <a:lnTo>
                    <a:pt x="1097222" y="655849"/>
                  </a:lnTo>
                  <a:lnTo>
                    <a:pt x="1100706" y="653089"/>
                  </a:lnTo>
                  <a:lnTo>
                    <a:pt x="1104189" y="654909"/>
                  </a:lnTo>
                  <a:lnTo>
                    <a:pt x="1107672" y="652166"/>
                  </a:lnTo>
                  <a:lnTo>
                    <a:pt x="1111155" y="649432"/>
                  </a:lnTo>
                  <a:lnTo>
                    <a:pt x="1114639" y="646707"/>
                  </a:lnTo>
                  <a:lnTo>
                    <a:pt x="1118122" y="643990"/>
                  </a:lnTo>
                  <a:lnTo>
                    <a:pt x="1121605" y="641282"/>
                  </a:lnTo>
                  <a:lnTo>
                    <a:pt x="1125088" y="638583"/>
                  </a:lnTo>
                  <a:lnTo>
                    <a:pt x="1128572" y="635891"/>
                  </a:lnTo>
                  <a:lnTo>
                    <a:pt x="1132055" y="633209"/>
                  </a:lnTo>
                  <a:lnTo>
                    <a:pt x="1135538" y="635080"/>
                  </a:lnTo>
                  <a:lnTo>
                    <a:pt x="1139021" y="632414"/>
                  </a:lnTo>
                  <a:lnTo>
                    <a:pt x="1142505" y="629756"/>
                  </a:lnTo>
                  <a:lnTo>
                    <a:pt x="1145988" y="662649"/>
                  </a:lnTo>
                  <a:lnTo>
                    <a:pt x="1149471" y="660006"/>
                  </a:lnTo>
                  <a:lnTo>
                    <a:pt x="1152954" y="666036"/>
                  </a:lnTo>
                  <a:lnTo>
                    <a:pt x="1156437" y="663409"/>
                  </a:lnTo>
                  <a:lnTo>
                    <a:pt x="1159921" y="660790"/>
                  </a:lnTo>
                  <a:lnTo>
                    <a:pt x="1163404" y="658179"/>
                  </a:lnTo>
                  <a:lnTo>
                    <a:pt x="1166887" y="668413"/>
                  </a:lnTo>
                  <a:lnTo>
                    <a:pt x="1170370" y="665818"/>
                  </a:lnTo>
                  <a:lnTo>
                    <a:pt x="1173854" y="663230"/>
                  </a:lnTo>
                  <a:lnTo>
                    <a:pt x="1177337" y="660650"/>
                  </a:lnTo>
                  <a:lnTo>
                    <a:pt x="1180820" y="658077"/>
                  </a:lnTo>
                  <a:lnTo>
                    <a:pt x="1184303" y="655512"/>
                  </a:lnTo>
                  <a:lnTo>
                    <a:pt x="1187787" y="652955"/>
                  </a:lnTo>
                  <a:lnTo>
                    <a:pt x="1191270" y="658859"/>
                  </a:lnTo>
                  <a:lnTo>
                    <a:pt x="1194753" y="656317"/>
                  </a:lnTo>
                  <a:lnTo>
                    <a:pt x="1198236" y="653782"/>
                  </a:lnTo>
                  <a:lnTo>
                    <a:pt x="1201720" y="651254"/>
                  </a:lnTo>
                  <a:lnTo>
                    <a:pt x="1205203" y="648734"/>
                  </a:lnTo>
                  <a:lnTo>
                    <a:pt x="1208686" y="646221"/>
                  </a:lnTo>
                  <a:lnTo>
                    <a:pt x="1212169" y="643715"/>
                  </a:lnTo>
                  <a:lnTo>
                    <a:pt x="1215653" y="641217"/>
                  </a:lnTo>
                  <a:lnTo>
                    <a:pt x="1219136" y="638726"/>
                  </a:lnTo>
                  <a:lnTo>
                    <a:pt x="1222619" y="636242"/>
                  </a:lnTo>
                  <a:lnTo>
                    <a:pt x="1226102" y="637961"/>
                  </a:lnTo>
                  <a:lnTo>
                    <a:pt x="1229586" y="635491"/>
                  </a:lnTo>
                  <a:lnTo>
                    <a:pt x="1233069" y="633028"/>
                  </a:lnTo>
                  <a:lnTo>
                    <a:pt x="1236552" y="630573"/>
                  </a:lnTo>
                  <a:lnTo>
                    <a:pt x="1240035" y="628124"/>
                  </a:lnTo>
                  <a:lnTo>
                    <a:pt x="1243519" y="629857"/>
                  </a:lnTo>
                  <a:lnTo>
                    <a:pt x="1247002" y="631577"/>
                  </a:lnTo>
                  <a:lnTo>
                    <a:pt x="1250485" y="629149"/>
                  </a:lnTo>
                  <a:lnTo>
                    <a:pt x="1253968" y="630863"/>
                  </a:lnTo>
                  <a:lnTo>
                    <a:pt x="1257452" y="628449"/>
                  </a:lnTo>
                  <a:lnTo>
                    <a:pt x="1260935" y="634253"/>
                  </a:lnTo>
                  <a:lnTo>
                    <a:pt x="1264418" y="631852"/>
                  </a:lnTo>
                  <a:lnTo>
                    <a:pt x="1267901" y="629457"/>
                  </a:lnTo>
                  <a:lnTo>
                    <a:pt x="1271385" y="639244"/>
                  </a:lnTo>
                  <a:lnTo>
                    <a:pt x="1274868" y="636862"/>
                  </a:lnTo>
                  <a:lnTo>
                    <a:pt x="1278351" y="638508"/>
                  </a:lnTo>
                  <a:lnTo>
                    <a:pt x="1281834" y="659887"/>
                  </a:lnTo>
                  <a:lnTo>
                    <a:pt x="1285318" y="657524"/>
                  </a:lnTo>
                  <a:lnTo>
                    <a:pt x="1288801" y="659064"/>
                  </a:lnTo>
                  <a:lnTo>
                    <a:pt x="1292284" y="656714"/>
                  </a:lnTo>
                  <a:lnTo>
                    <a:pt x="1295767" y="654370"/>
                  </a:lnTo>
                  <a:lnTo>
                    <a:pt x="1299251" y="652032"/>
                  </a:lnTo>
                  <a:lnTo>
                    <a:pt x="1302734" y="649701"/>
                  </a:lnTo>
                  <a:lnTo>
                    <a:pt x="1306217" y="647375"/>
                  </a:lnTo>
                  <a:lnTo>
                    <a:pt x="1309700" y="645057"/>
                  </a:lnTo>
                  <a:lnTo>
                    <a:pt x="1313184" y="642744"/>
                  </a:lnTo>
                  <a:lnTo>
                    <a:pt x="1316667" y="640438"/>
                  </a:lnTo>
                  <a:lnTo>
                    <a:pt x="1320150" y="638137"/>
                  </a:lnTo>
                  <a:lnTo>
                    <a:pt x="1323633" y="635843"/>
                  </a:lnTo>
                  <a:lnTo>
                    <a:pt x="1327117" y="633555"/>
                  </a:lnTo>
                  <a:lnTo>
                    <a:pt x="1330600" y="631274"/>
                  </a:lnTo>
                  <a:lnTo>
                    <a:pt x="1334083" y="628998"/>
                  </a:lnTo>
                  <a:lnTo>
                    <a:pt x="1337566" y="626728"/>
                  </a:lnTo>
                  <a:lnTo>
                    <a:pt x="1341050" y="639872"/>
                  </a:lnTo>
                  <a:lnTo>
                    <a:pt x="1344533" y="641424"/>
                  </a:lnTo>
                  <a:lnTo>
                    <a:pt x="1348016" y="639171"/>
                  </a:lnTo>
                  <a:lnTo>
                    <a:pt x="1351499" y="641823"/>
                  </a:lnTo>
                  <a:lnTo>
                    <a:pt x="1354983" y="641881"/>
                  </a:lnTo>
                  <a:lnTo>
                    <a:pt x="1358466" y="643780"/>
                  </a:lnTo>
                  <a:lnTo>
                    <a:pt x="1361949" y="645295"/>
                  </a:lnTo>
                  <a:lnTo>
                    <a:pt x="1365432" y="643071"/>
                  </a:lnTo>
                  <a:lnTo>
                    <a:pt x="1368916" y="640853"/>
                  </a:lnTo>
                  <a:lnTo>
                    <a:pt x="1372399" y="638640"/>
                  </a:lnTo>
                  <a:lnTo>
                    <a:pt x="1375882" y="636434"/>
                  </a:lnTo>
                  <a:lnTo>
                    <a:pt x="1379365" y="637961"/>
                  </a:lnTo>
                  <a:lnTo>
                    <a:pt x="1382849" y="635765"/>
                  </a:lnTo>
                  <a:lnTo>
                    <a:pt x="1386332" y="633575"/>
                  </a:lnTo>
                  <a:lnTo>
                    <a:pt x="1389815" y="631390"/>
                  </a:lnTo>
                  <a:lnTo>
                    <a:pt x="1393298" y="636620"/>
                  </a:lnTo>
                  <a:lnTo>
                    <a:pt x="1396782" y="634447"/>
                  </a:lnTo>
                  <a:lnTo>
                    <a:pt x="1400265" y="632278"/>
                  </a:lnTo>
                  <a:lnTo>
                    <a:pt x="1403748" y="633796"/>
                  </a:lnTo>
                  <a:lnTo>
                    <a:pt x="1407231" y="635304"/>
                  </a:lnTo>
                  <a:lnTo>
                    <a:pt x="1410715" y="633152"/>
                  </a:lnTo>
                  <a:lnTo>
                    <a:pt x="1414198" y="631006"/>
                  </a:lnTo>
                  <a:lnTo>
                    <a:pt x="1417681" y="628864"/>
                  </a:lnTo>
                  <a:lnTo>
                    <a:pt x="1421164" y="630378"/>
                  </a:lnTo>
                  <a:lnTo>
                    <a:pt x="1424648" y="628247"/>
                  </a:lnTo>
                  <a:lnTo>
                    <a:pt x="1428131" y="626121"/>
                  </a:lnTo>
                  <a:lnTo>
                    <a:pt x="1431614" y="624001"/>
                  </a:lnTo>
                  <a:lnTo>
                    <a:pt x="1435097" y="621886"/>
                  </a:lnTo>
                  <a:lnTo>
                    <a:pt x="1438580" y="634223"/>
                  </a:lnTo>
                  <a:lnTo>
                    <a:pt x="1442064" y="639254"/>
                  </a:lnTo>
                  <a:lnTo>
                    <a:pt x="1445547" y="637154"/>
                  </a:lnTo>
                  <a:lnTo>
                    <a:pt x="1449030" y="635058"/>
                  </a:lnTo>
                  <a:lnTo>
                    <a:pt x="1452513" y="632968"/>
                  </a:lnTo>
                  <a:lnTo>
                    <a:pt x="1455997" y="630883"/>
                  </a:lnTo>
                  <a:lnTo>
                    <a:pt x="1459480" y="628803"/>
                  </a:lnTo>
                  <a:lnTo>
                    <a:pt x="1462963" y="626728"/>
                  </a:lnTo>
                  <a:lnTo>
                    <a:pt x="1466446" y="624658"/>
                  </a:lnTo>
                  <a:lnTo>
                    <a:pt x="1469930" y="622593"/>
                  </a:lnTo>
                  <a:lnTo>
                    <a:pt x="1473413" y="620534"/>
                  </a:lnTo>
                  <a:lnTo>
                    <a:pt x="1476896" y="622023"/>
                  </a:lnTo>
                  <a:lnTo>
                    <a:pt x="1480379" y="619973"/>
                  </a:lnTo>
                  <a:lnTo>
                    <a:pt x="1483863" y="624975"/>
                  </a:lnTo>
                  <a:lnTo>
                    <a:pt x="1487346" y="622934"/>
                  </a:lnTo>
                  <a:lnTo>
                    <a:pt x="1490829" y="620899"/>
                  </a:lnTo>
                  <a:lnTo>
                    <a:pt x="1494312" y="618868"/>
                  </a:lnTo>
                  <a:lnTo>
                    <a:pt x="1497796" y="616842"/>
                  </a:lnTo>
                  <a:lnTo>
                    <a:pt x="1501279" y="621810"/>
                  </a:lnTo>
                  <a:lnTo>
                    <a:pt x="1504762" y="619793"/>
                  </a:lnTo>
                  <a:lnTo>
                    <a:pt x="1508245" y="617781"/>
                  </a:lnTo>
                  <a:lnTo>
                    <a:pt x="1511729" y="619248"/>
                  </a:lnTo>
                  <a:lnTo>
                    <a:pt x="1515212" y="617245"/>
                  </a:lnTo>
                  <a:lnTo>
                    <a:pt x="1518695" y="622153"/>
                  </a:lnTo>
                  <a:lnTo>
                    <a:pt x="1522178" y="620160"/>
                  </a:lnTo>
                  <a:lnTo>
                    <a:pt x="1525662" y="618170"/>
                  </a:lnTo>
                  <a:lnTo>
                    <a:pt x="1529145" y="616186"/>
                  </a:lnTo>
                  <a:lnTo>
                    <a:pt x="1532628" y="614206"/>
                  </a:lnTo>
                  <a:lnTo>
                    <a:pt x="1536111" y="619083"/>
                  </a:lnTo>
                  <a:lnTo>
                    <a:pt x="1539595" y="617111"/>
                  </a:lnTo>
                  <a:lnTo>
                    <a:pt x="1543078" y="615145"/>
                  </a:lnTo>
                  <a:lnTo>
                    <a:pt x="1546561" y="616589"/>
                  </a:lnTo>
                  <a:lnTo>
                    <a:pt x="1550044" y="618024"/>
                  </a:lnTo>
                  <a:lnTo>
                    <a:pt x="1553528" y="616070"/>
                  </a:lnTo>
                  <a:lnTo>
                    <a:pt x="1557011" y="614122"/>
                  </a:lnTo>
                  <a:lnTo>
                    <a:pt x="1560494" y="612177"/>
                  </a:lnTo>
                  <a:lnTo>
                    <a:pt x="1563977" y="613616"/>
                  </a:lnTo>
                  <a:lnTo>
                    <a:pt x="1567461" y="611681"/>
                  </a:lnTo>
                  <a:lnTo>
                    <a:pt x="1570944" y="609749"/>
                  </a:lnTo>
                  <a:lnTo>
                    <a:pt x="1574427" y="611188"/>
                  </a:lnTo>
                  <a:lnTo>
                    <a:pt x="1577910" y="609266"/>
                  </a:lnTo>
                  <a:lnTo>
                    <a:pt x="1581394" y="614040"/>
                  </a:lnTo>
                  <a:lnTo>
                    <a:pt x="1584877" y="612125"/>
                  </a:lnTo>
                  <a:lnTo>
                    <a:pt x="1588360" y="610215"/>
                  </a:lnTo>
                  <a:lnTo>
                    <a:pt x="1591843" y="628088"/>
                  </a:lnTo>
                  <a:lnTo>
                    <a:pt x="1595327" y="626185"/>
                  </a:lnTo>
                  <a:lnTo>
                    <a:pt x="1598810" y="624287"/>
                  </a:lnTo>
                  <a:lnTo>
                    <a:pt x="1602293" y="632118"/>
                  </a:lnTo>
                  <a:lnTo>
                    <a:pt x="1605776" y="630228"/>
                  </a:lnTo>
                  <a:lnTo>
                    <a:pt x="1609260" y="631560"/>
                  </a:lnTo>
                  <a:lnTo>
                    <a:pt x="1612743" y="629677"/>
                  </a:lnTo>
                  <a:lnTo>
                    <a:pt x="1616226" y="634200"/>
                  </a:lnTo>
                  <a:lnTo>
                    <a:pt x="1619709" y="632326"/>
                  </a:lnTo>
                  <a:lnTo>
                    <a:pt x="1623193" y="630456"/>
                  </a:lnTo>
                  <a:lnTo>
                    <a:pt x="1626676" y="628590"/>
                  </a:lnTo>
                  <a:lnTo>
                    <a:pt x="1630159" y="626728"/>
                  </a:lnTo>
                  <a:lnTo>
                    <a:pt x="1633642" y="624870"/>
                  </a:lnTo>
                  <a:lnTo>
                    <a:pt x="1637126" y="623017"/>
                  </a:lnTo>
                  <a:lnTo>
                    <a:pt x="1640609" y="621167"/>
                  </a:lnTo>
                  <a:lnTo>
                    <a:pt x="1644092" y="635118"/>
                  </a:lnTo>
                  <a:lnTo>
                    <a:pt x="1647575" y="639517"/>
                  </a:lnTo>
                  <a:lnTo>
                    <a:pt x="1651059" y="637678"/>
                  </a:lnTo>
                  <a:lnTo>
                    <a:pt x="1654542" y="645122"/>
                  </a:lnTo>
                  <a:lnTo>
                    <a:pt x="1658025" y="643291"/>
                  </a:lnTo>
                  <a:lnTo>
                    <a:pt x="1661508" y="653685"/>
                  </a:lnTo>
                  <a:lnTo>
                    <a:pt x="1664992" y="657908"/>
                  </a:lnTo>
                  <a:lnTo>
                    <a:pt x="1668475" y="656088"/>
                  </a:lnTo>
                  <a:lnTo>
                    <a:pt x="1671958" y="654272"/>
                  </a:lnTo>
                  <a:lnTo>
                    <a:pt x="1675441" y="652460"/>
                  </a:lnTo>
                  <a:lnTo>
                    <a:pt x="1678925" y="653660"/>
                  </a:lnTo>
                  <a:lnTo>
                    <a:pt x="1682408" y="666741"/>
                  </a:lnTo>
                  <a:lnTo>
                    <a:pt x="1685891" y="664940"/>
                  </a:lnTo>
                  <a:lnTo>
                    <a:pt x="1689374" y="663142"/>
                  </a:lnTo>
                  <a:lnTo>
                    <a:pt x="1692858" y="661349"/>
                  </a:lnTo>
                  <a:lnTo>
                    <a:pt x="1696341" y="662506"/>
                  </a:lnTo>
                  <a:lnTo>
                    <a:pt x="1699824" y="660719"/>
                  </a:lnTo>
                  <a:lnTo>
                    <a:pt x="1703307" y="658937"/>
                  </a:lnTo>
                  <a:lnTo>
                    <a:pt x="1706791" y="660095"/>
                  </a:lnTo>
                  <a:lnTo>
                    <a:pt x="1710274" y="664164"/>
                  </a:lnTo>
                  <a:lnTo>
                    <a:pt x="1713757" y="662392"/>
                  </a:lnTo>
                  <a:lnTo>
                    <a:pt x="1717240" y="660624"/>
                  </a:lnTo>
                  <a:lnTo>
                    <a:pt x="1720723" y="658859"/>
                  </a:lnTo>
                  <a:lnTo>
                    <a:pt x="1724207" y="662904"/>
                  </a:lnTo>
                  <a:lnTo>
                    <a:pt x="1727690" y="664035"/>
                  </a:lnTo>
                  <a:lnTo>
                    <a:pt x="1731173" y="662281"/>
                  </a:lnTo>
                  <a:lnTo>
                    <a:pt x="1734656" y="669138"/>
                  </a:lnTo>
                  <a:lnTo>
                    <a:pt x="1738140" y="667391"/>
                  </a:lnTo>
                  <a:lnTo>
                    <a:pt x="1741623" y="668498"/>
                  </a:lnTo>
                  <a:lnTo>
                    <a:pt x="1745106" y="669599"/>
                  </a:lnTo>
                  <a:lnTo>
                    <a:pt x="1748589" y="667863"/>
                  </a:lnTo>
                  <a:lnTo>
                    <a:pt x="1752073" y="666130"/>
                  </a:lnTo>
                  <a:lnTo>
                    <a:pt x="1755556" y="664401"/>
                  </a:lnTo>
                  <a:lnTo>
                    <a:pt x="1759039" y="665506"/>
                  </a:lnTo>
                  <a:lnTo>
                    <a:pt x="1762522" y="688863"/>
                  </a:lnTo>
                  <a:lnTo>
                    <a:pt x="1766006" y="687144"/>
                  </a:lnTo>
                  <a:lnTo>
                    <a:pt x="1769489" y="709798"/>
                  </a:lnTo>
                  <a:lnTo>
                    <a:pt x="1772972" y="708087"/>
                  </a:lnTo>
                  <a:lnTo>
                    <a:pt x="1776455" y="711701"/>
                  </a:lnTo>
                  <a:lnTo>
                    <a:pt x="1779939" y="712646"/>
                  </a:lnTo>
                  <a:lnTo>
                    <a:pt x="1783422" y="710944"/>
                  </a:lnTo>
                  <a:lnTo>
                    <a:pt x="1786905" y="709246"/>
                  </a:lnTo>
                  <a:lnTo>
                    <a:pt x="1790388" y="707552"/>
                  </a:lnTo>
                  <a:lnTo>
                    <a:pt x="1793872" y="705860"/>
                  </a:lnTo>
                  <a:lnTo>
                    <a:pt x="1797355" y="712071"/>
                  </a:lnTo>
                  <a:lnTo>
                    <a:pt x="1800838" y="710387"/>
                  </a:lnTo>
                  <a:lnTo>
                    <a:pt x="1804321" y="708705"/>
                  </a:lnTo>
                  <a:lnTo>
                    <a:pt x="1807805" y="709644"/>
                  </a:lnTo>
                  <a:lnTo>
                    <a:pt x="1811288" y="707969"/>
                  </a:lnTo>
                  <a:lnTo>
                    <a:pt x="1814771" y="708906"/>
                  </a:lnTo>
                  <a:lnTo>
                    <a:pt x="1818254" y="707237"/>
                  </a:lnTo>
                  <a:lnTo>
                    <a:pt x="1821738" y="705572"/>
                  </a:lnTo>
                  <a:lnTo>
                    <a:pt x="1825221" y="706511"/>
                  </a:lnTo>
                  <a:lnTo>
                    <a:pt x="1828704" y="704852"/>
                  </a:lnTo>
                  <a:lnTo>
                    <a:pt x="1832187" y="703196"/>
                  </a:lnTo>
                  <a:lnTo>
                    <a:pt x="1835671" y="701542"/>
                  </a:lnTo>
                  <a:lnTo>
                    <a:pt x="1839154" y="712786"/>
                  </a:lnTo>
                  <a:lnTo>
                    <a:pt x="1842637" y="711139"/>
                  </a:lnTo>
                  <a:lnTo>
                    <a:pt x="1846120" y="709496"/>
                  </a:lnTo>
                  <a:lnTo>
                    <a:pt x="1849604" y="707856"/>
                  </a:lnTo>
                  <a:lnTo>
                    <a:pt x="1853087" y="706218"/>
                  </a:lnTo>
                  <a:lnTo>
                    <a:pt x="1856570" y="722316"/>
                  </a:lnTo>
                  <a:lnTo>
                    <a:pt x="1860053" y="723188"/>
                  </a:lnTo>
                  <a:lnTo>
                    <a:pt x="1863537" y="721561"/>
                  </a:lnTo>
                  <a:lnTo>
                    <a:pt x="1867020" y="724921"/>
                  </a:lnTo>
                  <a:lnTo>
                    <a:pt x="1870503" y="723300"/>
                  </a:lnTo>
                  <a:lnTo>
                    <a:pt x="1873986" y="721682"/>
                  </a:lnTo>
                  <a:lnTo>
                    <a:pt x="1877470" y="722548"/>
                  </a:lnTo>
                  <a:lnTo>
                    <a:pt x="1880953" y="720936"/>
                  </a:lnTo>
                  <a:lnTo>
                    <a:pt x="1884436" y="721801"/>
                  </a:lnTo>
                  <a:lnTo>
                    <a:pt x="1887919" y="720195"/>
                  </a:lnTo>
                  <a:lnTo>
                    <a:pt x="1891403" y="718591"/>
                  </a:lnTo>
                  <a:lnTo>
                    <a:pt x="1894886" y="726820"/>
                  </a:lnTo>
                  <a:lnTo>
                    <a:pt x="1898369" y="725222"/>
                  </a:lnTo>
                  <a:lnTo>
                    <a:pt x="1901852" y="723628"/>
                  </a:lnTo>
                  <a:lnTo>
                    <a:pt x="1905336" y="724476"/>
                  </a:lnTo>
                  <a:lnTo>
                    <a:pt x="1908819" y="722887"/>
                  </a:lnTo>
                  <a:lnTo>
                    <a:pt x="1912302" y="722132"/>
                  </a:lnTo>
                  <a:lnTo>
                    <a:pt x="1915785" y="722030"/>
                  </a:lnTo>
                  <a:lnTo>
                    <a:pt x="1919269" y="720572"/>
                  </a:lnTo>
                  <a:lnTo>
                    <a:pt x="1922752" y="721421"/>
                  </a:lnTo>
                  <a:lnTo>
                    <a:pt x="1926235" y="719846"/>
                  </a:lnTo>
                  <a:lnTo>
                    <a:pt x="1929718" y="718274"/>
                  </a:lnTo>
                  <a:lnTo>
                    <a:pt x="1933202" y="716705"/>
                  </a:lnTo>
                  <a:lnTo>
                    <a:pt x="1936685" y="717559"/>
                  </a:lnTo>
                  <a:lnTo>
                    <a:pt x="1940168" y="718409"/>
                  </a:lnTo>
                  <a:lnTo>
                    <a:pt x="1943651" y="716849"/>
                  </a:lnTo>
                  <a:lnTo>
                    <a:pt x="1947135" y="715291"/>
                  </a:lnTo>
                  <a:lnTo>
                    <a:pt x="1950618" y="732801"/>
                  </a:lnTo>
                  <a:lnTo>
                    <a:pt x="1954101" y="731250"/>
                  </a:lnTo>
                  <a:lnTo>
                    <a:pt x="1957584" y="734401"/>
                  </a:lnTo>
                  <a:lnTo>
                    <a:pt x="1961068" y="732855"/>
                  </a:lnTo>
                  <a:lnTo>
                    <a:pt x="1964551" y="731312"/>
                  </a:lnTo>
                  <a:lnTo>
                    <a:pt x="1968034" y="732112"/>
                  </a:lnTo>
                  <a:lnTo>
                    <a:pt x="1971517" y="730575"/>
                  </a:lnTo>
                  <a:lnTo>
                    <a:pt x="1975001" y="747535"/>
                  </a:lnTo>
                  <a:lnTo>
                    <a:pt x="1978484" y="746004"/>
                  </a:lnTo>
                  <a:lnTo>
                    <a:pt x="1981967" y="751307"/>
                  </a:lnTo>
                  <a:lnTo>
                    <a:pt x="1985450" y="749782"/>
                  </a:lnTo>
                  <a:lnTo>
                    <a:pt x="1988934" y="748259"/>
                  </a:lnTo>
                  <a:lnTo>
                    <a:pt x="1992417" y="746739"/>
                  </a:lnTo>
                  <a:lnTo>
                    <a:pt x="1995900" y="745221"/>
                  </a:lnTo>
                  <a:lnTo>
                    <a:pt x="1999383" y="752732"/>
                  </a:lnTo>
                  <a:lnTo>
                    <a:pt x="2002867" y="751220"/>
                  </a:lnTo>
                  <a:lnTo>
                    <a:pt x="2006350" y="749711"/>
                  </a:lnTo>
                  <a:lnTo>
                    <a:pt x="2009833" y="750446"/>
                  </a:lnTo>
                  <a:lnTo>
                    <a:pt x="2013316" y="748942"/>
                  </a:lnTo>
                  <a:lnTo>
                    <a:pt x="2016799" y="747440"/>
                  </a:lnTo>
                  <a:lnTo>
                    <a:pt x="2020283" y="759269"/>
                  </a:lnTo>
                  <a:lnTo>
                    <a:pt x="2023766" y="757774"/>
                  </a:lnTo>
                  <a:lnTo>
                    <a:pt x="2027249" y="756280"/>
                  </a:lnTo>
                  <a:lnTo>
                    <a:pt x="2030732" y="754789"/>
                  </a:lnTo>
                  <a:lnTo>
                    <a:pt x="2034216" y="753301"/>
                  </a:lnTo>
                  <a:lnTo>
                    <a:pt x="2037699" y="751815"/>
                  </a:lnTo>
                  <a:lnTo>
                    <a:pt x="2041182" y="750331"/>
                  </a:lnTo>
                  <a:lnTo>
                    <a:pt x="2044665" y="751052"/>
                  </a:lnTo>
                  <a:lnTo>
                    <a:pt x="2048149" y="749574"/>
                  </a:lnTo>
                  <a:lnTo>
                    <a:pt x="2051632" y="748097"/>
                  </a:lnTo>
                  <a:lnTo>
                    <a:pt x="2055115" y="748820"/>
                  </a:lnTo>
                  <a:lnTo>
                    <a:pt x="2058598" y="747349"/>
                  </a:lnTo>
                  <a:lnTo>
                    <a:pt x="2062082" y="745880"/>
                  </a:lnTo>
                  <a:lnTo>
                    <a:pt x="2065565" y="753145"/>
                  </a:lnTo>
                  <a:lnTo>
                    <a:pt x="2069048" y="751681"/>
                  </a:lnTo>
                  <a:lnTo>
                    <a:pt x="2072531" y="750220"/>
                  </a:lnTo>
                  <a:lnTo>
                    <a:pt x="2076015" y="748761"/>
                  </a:lnTo>
                  <a:lnTo>
                    <a:pt x="2079498" y="747305"/>
                  </a:lnTo>
                  <a:lnTo>
                    <a:pt x="2082981" y="745851"/>
                  </a:lnTo>
                  <a:lnTo>
                    <a:pt x="2086464" y="744399"/>
                  </a:lnTo>
                  <a:lnTo>
                    <a:pt x="2089948" y="747283"/>
                  </a:lnTo>
                  <a:lnTo>
                    <a:pt x="2093431" y="745836"/>
                  </a:lnTo>
                  <a:lnTo>
                    <a:pt x="2096914" y="744392"/>
                  </a:lnTo>
                  <a:lnTo>
                    <a:pt x="2100397" y="766394"/>
                  </a:lnTo>
                  <a:lnTo>
                    <a:pt x="2103881" y="764956"/>
                  </a:lnTo>
                  <a:lnTo>
                    <a:pt x="2107364" y="765619"/>
                  </a:lnTo>
                  <a:lnTo>
                    <a:pt x="2110847" y="766279"/>
                  </a:lnTo>
                  <a:lnTo>
                    <a:pt x="2114330" y="764848"/>
                  </a:lnTo>
                  <a:lnTo>
                    <a:pt x="2117814" y="763419"/>
                  </a:lnTo>
                  <a:lnTo>
                    <a:pt x="2121297" y="761993"/>
                  </a:lnTo>
                  <a:lnTo>
                    <a:pt x="2124780" y="760569"/>
                  </a:lnTo>
                  <a:lnTo>
                    <a:pt x="2128263" y="763320"/>
                  </a:lnTo>
                  <a:lnTo>
                    <a:pt x="2131747" y="761901"/>
                  </a:lnTo>
                  <a:lnTo>
                    <a:pt x="2135230" y="768769"/>
                  </a:lnTo>
                  <a:lnTo>
                    <a:pt x="2138713" y="767355"/>
                  </a:lnTo>
                  <a:lnTo>
                    <a:pt x="2142196" y="765942"/>
                  </a:lnTo>
                  <a:lnTo>
                    <a:pt x="2145680" y="766591"/>
                  </a:lnTo>
                  <a:lnTo>
                    <a:pt x="2149163" y="765184"/>
                  </a:lnTo>
                  <a:lnTo>
                    <a:pt x="2152646" y="763778"/>
                  </a:lnTo>
                  <a:lnTo>
                    <a:pt x="2156129" y="762375"/>
                  </a:lnTo>
                  <a:lnTo>
                    <a:pt x="2159613" y="765078"/>
                  </a:lnTo>
                  <a:lnTo>
                    <a:pt x="2163096" y="769797"/>
                  </a:lnTo>
                  <a:lnTo>
                    <a:pt x="2166579" y="768401"/>
                  </a:lnTo>
                  <a:lnTo>
                    <a:pt x="2170062" y="769037"/>
                  </a:lnTo>
                  <a:lnTo>
                    <a:pt x="2173546" y="767645"/>
                  </a:lnTo>
                  <a:lnTo>
                    <a:pt x="2177029" y="766256"/>
                  </a:lnTo>
                  <a:lnTo>
                    <a:pt x="2180512" y="764868"/>
                  </a:lnTo>
                  <a:lnTo>
                    <a:pt x="2183995" y="763483"/>
                  </a:lnTo>
                  <a:lnTo>
                    <a:pt x="2187479" y="762100"/>
                  </a:lnTo>
                  <a:lnTo>
                    <a:pt x="2190962" y="764765"/>
                  </a:lnTo>
                  <a:lnTo>
                    <a:pt x="2194445" y="763386"/>
                  </a:lnTo>
                  <a:lnTo>
                    <a:pt x="2197928" y="762010"/>
                  </a:lnTo>
                  <a:lnTo>
                    <a:pt x="2201412" y="760635"/>
                  </a:lnTo>
                  <a:lnTo>
                    <a:pt x="2204895" y="763291"/>
                  </a:lnTo>
                  <a:lnTo>
                    <a:pt x="2208378" y="765929"/>
                  </a:lnTo>
                  <a:lnTo>
                    <a:pt x="2211861" y="764562"/>
                  </a:lnTo>
                  <a:lnTo>
                    <a:pt x="2215345" y="763196"/>
                  </a:lnTo>
                  <a:lnTo>
                    <a:pt x="2218828" y="761832"/>
                  </a:lnTo>
                  <a:lnTo>
                    <a:pt x="2222311" y="760470"/>
                  </a:lnTo>
                  <a:lnTo>
                    <a:pt x="2225794" y="761109"/>
                  </a:lnTo>
                  <a:lnTo>
                    <a:pt x="2229278" y="759751"/>
                  </a:lnTo>
                  <a:lnTo>
                    <a:pt x="2232761" y="758396"/>
                  </a:lnTo>
                  <a:lnTo>
                    <a:pt x="2236244" y="757042"/>
                  </a:lnTo>
                  <a:lnTo>
                    <a:pt x="2239727" y="757684"/>
                  </a:lnTo>
                  <a:lnTo>
                    <a:pt x="2243211" y="758324"/>
                  </a:lnTo>
                  <a:lnTo>
                    <a:pt x="2246694" y="756977"/>
                  </a:lnTo>
                  <a:lnTo>
                    <a:pt x="2250177" y="755632"/>
                  </a:lnTo>
                  <a:lnTo>
                    <a:pt x="2253660" y="758254"/>
                  </a:lnTo>
                  <a:lnTo>
                    <a:pt x="2257144" y="756913"/>
                  </a:lnTo>
                  <a:lnTo>
                    <a:pt x="2260627" y="757549"/>
                  </a:lnTo>
                  <a:lnTo>
                    <a:pt x="2264110" y="756212"/>
                  </a:lnTo>
                  <a:lnTo>
                    <a:pt x="2267593" y="754877"/>
                  </a:lnTo>
                  <a:lnTo>
                    <a:pt x="2271077" y="753544"/>
                  </a:lnTo>
                  <a:lnTo>
                    <a:pt x="2274560" y="752213"/>
                  </a:lnTo>
                  <a:lnTo>
                    <a:pt x="2278043" y="750884"/>
                  </a:lnTo>
                  <a:lnTo>
                    <a:pt x="2281526" y="749557"/>
                  </a:lnTo>
                  <a:lnTo>
                    <a:pt x="2285010" y="750204"/>
                  </a:lnTo>
                  <a:lnTo>
                    <a:pt x="2288493" y="748880"/>
                  </a:lnTo>
                  <a:lnTo>
                    <a:pt x="2291976" y="747559"/>
                  </a:lnTo>
                  <a:lnTo>
                    <a:pt x="2295459" y="748208"/>
                  </a:lnTo>
                  <a:lnTo>
                    <a:pt x="2298942" y="746890"/>
                  </a:lnTo>
                  <a:lnTo>
                    <a:pt x="2302426" y="747538"/>
                  </a:lnTo>
                  <a:lnTo>
                    <a:pt x="2305909" y="748184"/>
                  </a:lnTo>
                  <a:lnTo>
                    <a:pt x="2309392" y="746872"/>
                  </a:lnTo>
                  <a:lnTo>
                    <a:pt x="2312875" y="747517"/>
                  </a:lnTo>
                  <a:lnTo>
                    <a:pt x="2316359" y="746210"/>
                  </a:lnTo>
                  <a:lnTo>
                    <a:pt x="2319842" y="744904"/>
                  </a:lnTo>
                  <a:lnTo>
                    <a:pt x="2323325" y="745551"/>
                  </a:lnTo>
                  <a:lnTo>
                    <a:pt x="2326808" y="744249"/>
                  </a:lnTo>
                  <a:lnTo>
                    <a:pt x="2330292" y="742949"/>
                  </a:lnTo>
                  <a:lnTo>
                    <a:pt x="2333775" y="743598"/>
                  </a:lnTo>
                  <a:lnTo>
                    <a:pt x="2337258" y="742302"/>
                  </a:lnTo>
                  <a:lnTo>
                    <a:pt x="2340741" y="754507"/>
                  </a:lnTo>
                  <a:lnTo>
                    <a:pt x="2344225" y="753216"/>
                  </a:lnTo>
                  <a:lnTo>
                    <a:pt x="2347708" y="753837"/>
                  </a:lnTo>
                  <a:lnTo>
                    <a:pt x="2351191" y="756359"/>
                  </a:lnTo>
                  <a:lnTo>
                    <a:pt x="2354674" y="755073"/>
                  </a:lnTo>
                  <a:lnTo>
                    <a:pt x="2358158" y="753789"/>
                  </a:lnTo>
                  <a:lnTo>
                    <a:pt x="2361641" y="752507"/>
                  </a:lnTo>
                  <a:lnTo>
                    <a:pt x="2365124" y="752198"/>
                  </a:lnTo>
                  <a:lnTo>
                    <a:pt x="2368607" y="751847"/>
                  </a:lnTo>
                  <a:lnTo>
                    <a:pt x="2372091" y="750571"/>
                  </a:lnTo>
                  <a:lnTo>
                    <a:pt x="2375574" y="754967"/>
                  </a:lnTo>
                  <a:lnTo>
                    <a:pt x="2379057" y="753695"/>
                  </a:lnTo>
                  <a:lnTo>
                    <a:pt x="2382540" y="754306"/>
                  </a:lnTo>
                  <a:lnTo>
                    <a:pt x="2386024" y="753347"/>
                  </a:lnTo>
                  <a:lnTo>
                    <a:pt x="2389507" y="753224"/>
                  </a:lnTo>
                  <a:lnTo>
                    <a:pt x="2392990" y="754257"/>
                  </a:lnTo>
                  <a:lnTo>
                    <a:pt x="2396473" y="752993"/>
                  </a:lnTo>
                  <a:lnTo>
                    <a:pt x="2399957" y="751732"/>
                  </a:lnTo>
                  <a:lnTo>
                    <a:pt x="2403440" y="750472"/>
                  </a:lnTo>
                  <a:lnTo>
                    <a:pt x="2406923" y="749214"/>
                  </a:lnTo>
                  <a:lnTo>
                    <a:pt x="2410406" y="749828"/>
                  </a:lnTo>
                  <a:lnTo>
                    <a:pt x="2413890" y="767048"/>
                  </a:lnTo>
                  <a:lnTo>
                    <a:pt x="2417373" y="765797"/>
                  </a:lnTo>
                  <a:lnTo>
                    <a:pt x="2420856" y="766372"/>
                  </a:lnTo>
                  <a:lnTo>
                    <a:pt x="2424339" y="765125"/>
                  </a:lnTo>
                  <a:lnTo>
                    <a:pt x="2427823" y="765700"/>
                  </a:lnTo>
                  <a:lnTo>
                    <a:pt x="2431306" y="769896"/>
                  </a:lnTo>
                  <a:lnTo>
                    <a:pt x="2434789" y="768654"/>
                  </a:lnTo>
                  <a:lnTo>
                    <a:pt x="2438272" y="767414"/>
                  </a:lnTo>
                  <a:lnTo>
                    <a:pt x="2441756" y="766175"/>
                  </a:lnTo>
                  <a:lnTo>
                    <a:pt x="2445239" y="772138"/>
                  </a:lnTo>
                  <a:lnTo>
                    <a:pt x="2448722" y="772694"/>
                  </a:lnTo>
                  <a:lnTo>
                    <a:pt x="2452205" y="771461"/>
                  </a:lnTo>
                  <a:lnTo>
                    <a:pt x="2455689" y="770229"/>
                  </a:lnTo>
                  <a:lnTo>
                    <a:pt x="2459172" y="769000"/>
                  </a:lnTo>
                  <a:lnTo>
                    <a:pt x="2462655" y="767771"/>
                  </a:lnTo>
                  <a:lnTo>
                    <a:pt x="2466138" y="766545"/>
                  </a:lnTo>
                  <a:lnTo>
                    <a:pt x="2469622" y="765320"/>
                  </a:lnTo>
                  <a:lnTo>
                    <a:pt x="2473105" y="769448"/>
                  </a:lnTo>
                  <a:lnTo>
                    <a:pt x="2476588" y="768227"/>
                  </a:lnTo>
                  <a:lnTo>
                    <a:pt x="2480071" y="767007"/>
                  </a:lnTo>
                  <a:lnTo>
                    <a:pt x="2483555" y="765789"/>
                  </a:lnTo>
                  <a:lnTo>
                    <a:pt x="2487038" y="764573"/>
                  </a:lnTo>
                  <a:lnTo>
                    <a:pt x="2490521" y="770442"/>
                  </a:lnTo>
                  <a:lnTo>
                    <a:pt x="2494004" y="769229"/>
                  </a:lnTo>
                  <a:lnTo>
                    <a:pt x="2497488" y="768018"/>
                  </a:lnTo>
                  <a:lnTo>
                    <a:pt x="2500971" y="768571"/>
                  </a:lnTo>
                  <a:lnTo>
                    <a:pt x="2504454" y="767363"/>
                  </a:lnTo>
                  <a:lnTo>
                    <a:pt x="2507937" y="767916"/>
                  </a:lnTo>
                  <a:lnTo>
                    <a:pt x="2511421" y="770217"/>
                  </a:lnTo>
                  <a:lnTo>
                    <a:pt x="2514904" y="769014"/>
                  </a:lnTo>
                  <a:lnTo>
                    <a:pt x="2518387" y="776514"/>
                  </a:lnTo>
                  <a:lnTo>
                    <a:pt x="2521870" y="775316"/>
                  </a:lnTo>
                  <a:lnTo>
                    <a:pt x="2525354" y="782729"/>
                  </a:lnTo>
                  <a:lnTo>
                    <a:pt x="2528837" y="784953"/>
                  </a:lnTo>
                  <a:lnTo>
                    <a:pt x="2532320" y="783760"/>
                  </a:lnTo>
                  <a:lnTo>
                    <a:pt x="2535803" y="787672"/>
                  </a:lnTo>
                  <a:lnTo>
                    <a:pt x="2539287" y="786482"/>
                  </a:lnTo>
                  <a:lnTo>
                    <a:pt x="2542770" y="788679"/>
                  </a:lnTo>
                  <a:lnTo>
                    <a:pt x="2546253" y="794221"/>
                  </a:lnTo>
                  <a:lnTo>
                    <a:pt x="2549736" y="793037"/>
                  </a:lnTo>
                  <a:lnTo>
                    <a:pt x="2553220" y="795198"/>
                  </a:lnTo>
                  <a:lnTo>
                    <a:pt x="2556703" y="799008"/>
                  </a:lnTo>
                  <a:lnTo>
                    <a:pt x="2560186" y="797829"/>
                  </a:lnTo>
                  <a:lnTo>
                    <a:pt x="2563669" y="796652"/>
                  </a:lnTo>
                  <a:lnTo>
                    <a:pt x="2567153" y="795477"/>
                  </a:lnTo>
                  <a:lnTo>
                    <a:pt x="2570636" y="800911"/>
                  </a:lnTo>
                  <a:lnTo>
                    <a:pt x="2574119" y="799739"/>
                  </a:lnTo>
                  <a:lnTo>
                    <a:pt x="2577602" y="798569"/>
                  </a:lnTo>
                  <a:lnTo>
                    <a:pt x="2581085" y="799044"/>
                  </a:lnTo>
                  <a:lnTo>
                    <a:pt x="2584569" y="797876"/>
                  </a:lnTo>
                  <a:lnTo>
                    <a:pt x="2588052" y="801624"/>
                  </a:lnTo>
                  <a:lnTo>
                    <a:pt x="2591535" y="800460"/>
                  </a:lnTo>
                  <a:lnTo>
                    <a:pt x="2595018" y="799297"/>
                  </a:lnTo>
                  <a:lnTo>
                    <a:pt x="2598502" y="799768"/>
                  </a:lnTo>
                  <a:lnTo>
                    <a:pt x="2601985" y="798608"/>
                  </a:lnTo>
                  <a:lnTo>
                    <a:pt x="2605468" y="799079"/>
                  </a:lnTo>
                  <a:lnTo>
                    <a:pt x="2608951" y="801170"/>
                  </a:lnTo>
                  <a:lnTo>
                    <a:pt x="2612435" y="800016"/>
                  </a:lnTo>
                  <a:lnTo>
                    <a:pt x="2615918" y="798862"/>
                  </a:lnTo>
                  <a:lnTo>
                    <a:pt x="2619401" y="797710"/>
                  </a:lnTo>
                  <a:lnTo>
                    <a:pt x="2622884" y="796560"/>
                  </a:lnTo>
                  <a:lnTo>
                    <a:pt x="2626368" y="797031"/>
                  </a:lnTo>
                  <a:lnTo>
                    <a:pt x="2629851" y="795883"/>
                  </a:lnTo>
                  <a:lnTo>
                    <a:pt x="2633334" y="794737"/>
                  </a:lnTo>
                  <a:lnTo>
                    <a:pt x="2636817" y="793592"/>
                  </a:lnTo>
                  <a:lnTo>
                    <a:pt x="2640301" y="792449"/>
                  </a:lnTo>
                  <a:lnTo>
                    <a:pt x="2643784" y="792925"/>
                  </a:lnTo>
                  <a:lnTo>
                    <a:pt x="2647267" y="791784"/>
                  </a:lnTo>
                  <a:lnTo>
                    <a:pt x="2650750" y="802594"/>
                  </a:lnTo>
                  <a:lnTo>
                    <a:pt x="2654234" y="803924"/>
                  </a:lnTo>
                  <a:lnTo>
                    <a:pt x="2657717" y="802789"/>
                  </a:lnTo>
                  <a:lnTo>
                    <a:pt x="2661200" y="801656"/>
                  </a:lnTo>
                  <a:lnTo>
                    <a:pt x="2664683" y="800524"/>
                  </a:lnTo>
                  <a:lnTo>
                    <a:pt x="2668167" y="804144"/>
                  </a:lnTo>
                  <a:lnTo>
                    <a:pt x="2671650" y="810871"/>
                  </a:lnTo>
                  <a:lnTo>
                    <a:pt x="2675133" y="809744"/>
                  </a:lnTo>
                  <a:lnTo>
                    <a:pt x="2678616" y="811741"/>
                  </a:lnTo>
                  <a:lnTo>
                    <a:pt x="2682100" y="810617"/>
                  </a:lnTo>
                  <a:lnTo>
                    <a:pt x="2685583" y="812605"/>
                  </a:lnTo>
                  <a:lnTo>
                    <a:pt x="2689066" y="813035"/>
                  </a:lnTo>
                  <a:lnTo>
                    <a:pt x="2692549" y="811916"/>
                  </a:lnTo>
                  <a:lnTo>
                    <a:pt x="2696033" y="810798"/>
                  </a:lnTo>
                  <a:lnTo>
                    <a:pt x="2699516" y="809682"/>
                  </a:lnTo>
                  <a:lnTo>
                    <a:pt x="2702999" y="811661"/>
                  </a:lnTo>
                  <a:lnTo>
                    <a:pt x="2706482" y="810547"/>
                  </a:lnTo>
                  <a:lnTo>
                    <a:pt x="2709966" y="809435"/>
                  </a:lnTo>
                  <a:lnTo>
                    <a:pt x="2713449" y="808324"/>
                  </a:lnTo>
                  <a:lnTo>
                    <a:pt x="2716932" y="810298"/>
                  </a:lnTo>
                  <a:lnTo>
                    <a:pt x="2720415" y="809190"/>
                  </a:lnTo>
                  <a:lnTo>
                    <a:pt x="2723899" y="808083"/>
                  </a:lnTo>
                  <a:lnTo>
                    <a:pt x="2727382" y="806978"/>
                  </a:lnTo>
                  <a:lnTo>
                    <a:pt x="2730865" y="807411"/>
                  </a:lnTo>
                  <a:lnTo>
                    <a:pt x="2734348" y="807844"/>
                  </a:lnTo>
                  <a:lnTo>
                    <a:pt x="2737832" y="806743"/>
                  </a:lnTo>
                  <a:lnTo>
                    <a:pt x="2741315" y="805643"/>
                  </a:lnTo>
                  <a:lnTo>
                    <a:pt x="2744798" y="804544"/>
                  </a:lnTo>
                  <a:lnTo>
                    <a:pt x="2748281" y="803447"/>
                  </a:lnTo>
                  <a:lnTo>
                    <a:pt x="2751765" y="806941"/>
                  </a:lnTo>
                  <a:lnTo>
                    <a:pt x="2755248" y="805846"/>
                  </a:lnTo>
                  <a:lnTo>
                    <a:pt x="2758731" y="818369"/>
                  </a:lnTo>
                  <a:lnTo>
                    <a:pt x="2762214" y="817279"/>
                  </a:lnTo>
                  <a:lnTo>
                    <a:pt x="2765698" y="817689"/>
                  </a:lnTo>
                  <a:lnTo>
                    <a:pt x="2769181" y="822569"/>
                  </a:lnTo>
                  <a:lnTo>
                    <a:pt x="2772664" y="821484"/>
                  </a:lnTo>
                  <a:lnTo>
                    <a:pt x="2776147" y="823367"/>
                  </a:lnTo>
                  <a:lnTo>
                    <a:pt x="2779631" y="822284"/>
                  </a:lnTo>
                  <a:lnTo>
                    <a:pt x="2783114" y="824160"/>
                  </a:lnTo>
                  <a:lnTo>
                    <a:pt x="2786597" y="826027"/>
                  </a:lnTo>
                  <a:lnTo>
                    <a:pt x="2790080" y="824948"/>
                  </a:lnTo>
                  <a:lnTo>
                    <a:pt x="2793564" y="823871"/>
                  </a:lnTo>
                  <a:lnTo>
                    <a:pt x="2797047" y="828658"/>
                  </a:lnTo>
                  <a:lnTo>
                    <a:pt x="2800530" y="827584"/>
                  </a:lnTo>
                  <a:lnTo>
                    <a:pt x="2804013" y="832332"/>
                  </a:lnTo>
                  <a:lnTo>
                    <a:pt x="2807497" y="831261"/>
                  </a:lnTo>
                  <a:lnTo>
                    <a:pt x="2810980" y="831640"/>
                  </a:lnTo>
                  <a:lnTo>
                    <a:pt x="2814463" y="830571"/>
                  </a:lnTo>
                  <a:lnTo>
                    <a:pt x="2817946" y="829504"/>
                  </a:lnTo>
                  <a:lnTo>
                    <a:pt x="2821430" y="831329"/>
                  </a:lnTo>
                  <a:lnTo>
                    <a:pt x="2824913" y="830264"/>
                  </a:lnTo>
                  <a:lnTo>
                    <a:pt x="2828396" y="832082"/>
                  </a:lnTo>
                  <a:lnTo>
                    <a:pt x="2831879" y="832457"/>
                  </a:lnTo>
                  <a:lnTo>
                    <a:pt x="2835363" y="831396"/>
                  </a:lnTo>
                  <a:lnTo>
                    <a:pt x="2838846" y="836059"/>
                  </a:lnTo>
                  <a:lnTo>
                    <a:pt x="2842329" y="835002"/>
                  </a:lnTo>
                  <a:lnTo>
                    <a:pt x="2845812" y="846673"/>
                  </a:lnTo>
                  <a:lnTo>
                    <a:pt x="2849296" y="845619"/>
                  </a:lnTo>
                  <a:lnTo>
                    <a:pt x="2852779" y="844567"/>
                  </a:lnTo>
                  <a:lnTo>
                    <a:pt x="2856262" y="846317"/>
                  </a:lnTo>
                  <a:lnTo>
                    <a:pt x="2859745" y="845267"/>
                  </a:lnTo>
                  <a:lnTo>
                    <a:pt x="2863229" y="844218"/>
                  </a:lnTo>
                  <a:lnTo>
                    <a:pt x="2866712" y="851518"/>
                  </a:lnTo>
                  <a:lnTo>
                    <a:pt x="2870195" y="850473"/>
                  </a:lnTo>
                  <a:lnTo>
                    <a:pt x="2873678" y="854946"/>
                  </a:lnTo>
                  <a:lnTo>
                    <a:pt x="2877161" y="853904"/>
                  </a:lnTo>
                  <a:lnTo>
                    <a:pt x="2880645" y="852863"/>
                  </a:lnTo>
                  <a:lnTo>
                    <a:pt x="2884128" y="855936"/>
                  </a:lnTo>
                  <a:lnTo>
                    <a:pt x="2887611" y="854898"/>
                  </a:lnTo>
                  <a:lnTo>
                    <a:pt x="2891094" y="853861"/>
                  </a:lnTo>
                  <a:lnTo>
                    <a:pt x="2894578" y="852824"/>
                  </a:lnTo>
                  <a:lnTo>
                    <a:pt x="2898061" y="851789"/>
                  </a:lnTo>
                  <a:lnTo>
                    <a:pt x="2901544" y="853488"/>
                  </a:lnTo>
                  <a:lnTo>
                    <a:pt x="2905027" y="852455"/>
                  </a:lnTo>
                  <a:lnTo>
                    <a:pt x="2908511" y="851424"/>
                  </a:lnTo>
                  <a:lnTo>
                    <a:pt x="2911994" y="850394"/>
                  </a:lnTo>
                  <a:lnTo>
                    <a:pt x="2915477" y="849364"/>
                  </a:lnTo>
                  <a:lnTo>
                    <a:pt x="2918960" y="851061"/>
                  </a:lnTo>
                  <a:lnTo>
                    <a:pt x="2922444" y="850034"/>
                  </a:lnTo>
                  <a:lnTo>
                    <a:pt x="2925927" y="849009"/>
                  </a:lnTo>
                  <a:lnTo>
                    <a:pt x="2929410" y="847984"/>
                  </a:lnTo>
                  <a:lnTo>
                    <a:pt x="2932893" y="846961"/>
                  </a:lnTo>
                  <a:lnTo>
                    <a:pt x="2936377" y="850010"/>
                  </a:lnTo>
                  <a:lnTo>
                    <a:pt x="2939860" y="848989"/>
                  </a:lnTo>
                  <a:lnTo>
                    <a:pt x="2943343" y="852021"/>
                  </a:lnTo>
                  <a:lnTo>
                    <a:pt x="2946826" y="851003"/>
                  </a:lnTo>
                  <a:lnTo>
                    <a:pt x="2950310" y="849986"/>
                  </a:lnTo>
                  <a:lnTo>
                    <a:pt x="2953793" y="848970"/>
                  </a:lnTo>
                  <a:lnTo>
                    <a:pt x="2957276" y="851988"/>
                  </a:lnTo>
                  <a:lnTo>
                    <a:pt x="2960759" y="850974"/>
                  </a:lnTo>
                  <a:lnTo>
                    <a:pt x="2964243" y="857967"/>
                  </a:lnTo>
                  <a:lnTo>
                    <a:pt x="2967726" y="856957"/>
                  </a:lnTo>
                  <a:lnTo>
                    <a:pt x="2971209" y="857274"/>
                  </a:lnTo>
                  <a:lnTo>
                    <a:pt x="2974692" y="856266"/>
                  </a:lnTo>
                  <a:lnTo>
                    <a:pt x="2978176" y="855259"/>
                  </a:lnTo>
                  <a:lnTo>
                    <a:pt x="2981659" y="854254"/>
                  </a:lnTo>
                  <a:lnTo>
                    <a:pt x="2985142" y="853249"/>
                  </a:lnTo>
                  <a:lnTo>
                    <a:pt x="2988625" y="853570"/>
                  </a:lnTo>
                  <a:lnTo>
                    <a:pt x="2992109" y="852568"/>
                  </a:lnTo>
                  <a:lnTo>
                    <a:pt x="2995592" y="851567"/>
                  </a:lnTo>
                  <a:lnTo>
                    <a:pt x="2999075" y="850566"/>
                  </a:lnTo>
                  <a:lnTo>
                    <a:pt x="3002558" y="849567"/>
                  </a:lnTo>
                  <a:lnTo>
                    <a:pt x="3006042" y="848569"/>
                  </a:lnTo>
                  <a:lnTo>
                    <a:pt x="3009525" y="848895"/>
                  </a:lnTo>
                  <a:lnTo>
                    <a:pt x="3013008" y="847899"/>
                  </a:lnTo>
                  <a:lnTo>
                    <a:pt x="3016491" y="849546"/>
                  </a:lnTo>
                  <a:lnTo>
                    <a:pt x="3019975" y="848552"/>
                  </a:lnTo>
                  <a:lnTo>
                    <a:pt x="3023458" y="847559"/>
                  </a:lnTo>
                  <a:lnTo>
                    <a:pt x="3026941" y="846568"/>
                  </a:lnTo>
                  <a:lnTo>
                    <a:pt x="3030424" y="845577"/>
                  </a:lnTo>
                  <a:lnTo>
                    <a:pt x="3033908" y="861551"/>
                  </a:lnTo>
                  <a:lnTo>
                    <a:pt x="3037391" y="860565"/>
                  </a:lnTo>
                  <a:lnTo>
                    <a:pt x="3040874" y="859580"/>
                  </a:lnTo>
                  <a:lnTo>
                    <a:pt x="3044357" y="859885"/>
                  </a:lnTo>
                  <a:lnTo>
                    <a:pt x="3047841" y="858902"/>
                  </a:lnTo>
                  <a:lnTo>
                    <a:pt x="3051324" y="864340"/>
                  </a:lnTo>
                  <a:lnTo>
                    <a:pt x="3054807" y="864637"/>
                  </a:lnTo>
                  <a:lnTo>
                    <a:pt x="3058290" y="863658"/>
                  </a:lnTo>
                  <a:lnTo>
                    <a:pt x="3061774" y="862680"/>
                  </a:lnTo>
                  <a:lnTo>
                    <a:pt x="3065257" y="861703"/>
                  </a:lnTo>
                  <a:lnTo>
                    <a:pt x="3068740" y="862003"/>
                  </a:lnTo>
                  <a:lnTo>
                    <a:pt x="3072223" y="862302"/>
                  </a:lnTo>
                  <a:lnTo>
                    <a:pt x="3075707" y="861328"/>
                  </a:lnTo>
                  <a:lnTo>
                    <a:pt x="3079190" y="864166"/>
                  </a:lnTo>
                  <a:lnTo>
                    <a:pt x="3082673" y="863195"/>
                  </a:lnTo>
                  <a:lnTo>
                    <a:pt x="3086156" y="866018"/>
                  </a:lnTo>
                  <a:lnTo>
                    <a:pt x="3089640" y="872582"/>
                  </a:lnTo>
                  <a:lnTo>
                    <a:pt x="3093123" y="871615"/>
                  </a:lnTo>
                  <a:lnTo>
                    <a:pt x="3096606" y="870649"/>
                  </a:lnTo>
                  <a:lnTo>
                    <a:pt x="3100089" y="874667"/>
                  </a:lnTo>
                  <a:lnTo>
                    <a:pt x="3103573" y="873703"/>
                  </a:lnTo>
                  <a:lnTo>
                    <a:pt x="3107056" y="872741"/>
                  </a:lnTo>
                  <a:lnTo>
                    <a:pt x="3110539" y="871779"/>
                  </a:lnTo>
                  <a:lnTo>
                    <a:pt x="3114022" y="872059"/>
                  </a:lnTo>
                  <a:lnTo>
                    <a:pt x="3117506" y="873577"/>
                  </a:lnTo>
                  <a:lnTo>
                    <a:pt x="3120989" y="872619"/>
                  </a:lnTo>
                  <a:lnTo>
                    <a:pt x="3124472" y="871661"/>
                  </a:lnTo>
                  <a:lnTo>
                    <a:pt x="3127955" y="870705"/>
                  </a:lnTo>
                  <a:lnTo>
                    <a:pt x="3131439" y="869749"/>
                  </a:lnTo>
                  <a:lnTo>
                    <a:pt x="3134922" y="868794"/>
                  </a:lnTo>
                  <a:lnTo>
                    <a:pt x="3138405" y="867840"/>
                  </a:lnTo>
                  <a:lnTo>
                    <a:pt x="3141888" y="869359"/>
                  </a:lnTo>
                  <a:lnTo>
                    <a:pt x="3145372" y="868408"/>
                  </a:lnTo>
                  <a:lnTo>
                    <a:pt x="3148855" y="867457"/>
                  </a:lnTo>
                  <a:lnTo>
                    <a:pt x="3152338" y="873878"/>
                  </a:lnTo>
                  <a:lnTo>
                    <a:pt x="3155821" y="872930"/>
                  </a:lnTo>
                  <a:lnTo>
                    <a:pt x="3159304" y="878073"/>
                  </a:lnTo>
                  <a:lnTo>
                    <a:pt x="3162788" y="877128"/>
                  </a:lnTo>
                  <a:lnTo>
                    <a:pt x="3166271" y="876183"/>
                  </a:lnTo>
                  <a:lnTo>
                    <a:pt x="3169754" y="888474"/>
                  </a:lnTo>
                  <a:lnTo>
                    <a:pt x="3173237" y="887534"/>
                  </a:lnTo>
                  <a:lnTo>
                    <a:pt x="3176721" y="886594"/>
                  </a:lnTo>
                  <a:lnTo>
                    <a:pt x="3180204" y="896319"/>
                  </a:lnTo>
                  <a:lnTo>
                    <a:pt x="3183687" y="895382"/>
                  </a:lnTo>
                  <a:lnTo>
                    <a:pt x="3187170" y="897969"/>
                  </a:lnTo>
                  <a:lnTo>
                    <a:pt x="3190654" y="897035"/>
                  </a:lnTo>
                  <a:lnTo>
                    <a:pt x="3194137" y="896102"/>
                  </a:lnTo>
                  <a:lnTo>
                    <a:pt x="3197620" y="897510"/>
                  </a:lnTo>
                  <a:lnTo>
                    <a:pt x="3201103" y="896579"/>
                  </a:lnTo>
                  <a:lnTo>
                    <a:pt x="3204587" y="899146"/>
                  </a:lnTo>
                  <a:lnTo>
                    <a:pt x="3208070" y="898217"/>
                  </a:lnTo>
                  <a:lnTo>
                    <a:pt x="3211553" y="897289"/>
                  </a:lnTo>
                  <a:lnTo>
                    <a:pt x="3215036" y="897525"/>
                  </a:lnTo>
                  <a:lnTo>
                    <a:pt x="3218520" y="896599"/>
                  </a:lnTo>
                  <a:lnTo>
                    <a:pt x="3222003" y="897995"/>
                  </a:lnTo>
                  <a:lnTo>
                    <a:pt x="3225486" y="897071"/>
                  </a:lnTo>
                  <a:lnTo>
                    <a:pt x="3228969" y="903070"/>
                  </a:lnTo>
                  <a:lnTo>
                    <a:pt x="3232453" y="902149"/>
                  </a:lnTo>
                  <a:lnTo>
                    <a:pt x="3235936" y="901228"/>
                  </a:lnTo>
                  <a:lnTo>
                    <a:pt x="3239419" y="909444"/>
                  </a:lnTo>
                  <a:lnTo>
                    <a:pt x="3242902" y="908527"/>
                  </a:lnTo>
                  <a:lnTo>
                    <a:pt x="3246386" y="907610"/>
                  </a:lnTo>
                  <a:lnTo>
                    <a:pt x="3249869" y="911223"/>
                  </a:lnTo>
                  <a:lnTo>
                    <a:pt x="3253352" y="910309"/>
                  </a:lnTo>
                  <a:lnTo>
                    <a:pt x="3256835" y="915020"/>
                  </a:lnTo>
                  <a:lnTo>
                    <a:pt x="3260319" y="915228"/>
                  </a:lnTo>
                  <a:lnTo>
                    <a:pt x="3263802" y="914317"/>
                  </a:lnTo>
                  <a:lnTo>
                    <a:pt x="3267285" y="915643"/>
                  </a:lnTo>
                  <a:lnTo>
                    <a:pt x="3270768" y="914734"/>
                  </a:lnTo>
                  <a:lnTo>
                    <a:pt x="3274252" y="916056"/>
                  </a:lnTo>
                  <a:lnTo>
                    <a:pt x="3277735" y="919589"/>
                  </a:lnTo>
                  <a:lnTo>
                    <a:pt x="3281218" y="918684"/>
                  </a:lnTo>
                  <a:lnTo>
                    <a:pt x="3284701" y="918886"/>
                  </a:lnTo>
                  <a:lnTo>
                    <a:pt x="3288185" y="917983"/>
                  </a:lnTo>
                  <a:lnTo>
                    <a:pt x="3291668" y="920390"/>
                  </a:lnTo>
                  <a:lnTo>
                    <a:pt x="3295151" y="921687"/>
                  </a:lnTo>
                  <a:lnTo>
                    <a:pt x="3298634" y="920787"/>
                  </a:lnTo>
                  <a:lnTo>
                    <a:pt x="3302118" y="922081"/>
                  </a:lnTo>
                  <a:lnTo>
                    <a:pt x="3305601" y="921183"/>
                  </a:lnTo>
                  <a:lnTo>
                    <a:pt x="3309084" y="924653"/>
                  </a:lnTo>
                  <a:lnTo>
                    <a:pt x="3312567" y="923757"/>
                  </a:lnTo>
                  <a:lnTo>
                    <a:pt x="3316051" y="922862"/>
                  </a:lnTo>
                  <a:lnTo>
                    <a:pt x="3319534" y="925228"/>
                  </a:lnTo>
                  <a:lnTo>
                    <a:pt x="3323017" y="924336"/>
                  </a:lnTo>
                  <a:lnTo>
                    <a:pt x="3326500" y="924527"/>
                  </a:lnTo>
                  <a:lnTo>
                    <a:pt x="3329984" y="923636"/>
                  </a:lnTo>
                  <a:lnTo>
                    <a:pt x="3333467" y="922746"/>
                  </a:lnTo>
                  <a:lnTo>
                    <a:pt x="3336950" y="925101"/>
                  </a:lnTo>
                  <a:lnTo>
                    <a:pt x="3340433" y="927443"/>
                  </a:lnTo>
                  <a:lnTo>
                    <a:pt x="3343917" y="926556"/>
                  </a:lnTo>
                  <a:lnTo>
                    <a:pt x="3347400" y="926743"/>
                  </a:lnTo>
                  <a:lnTo>
                    <a:pt x="3350883" y="925858"/>
                  </a:lnTo>
                  <a:lnTo>
                    <a:pt x="3354366" y="927118"/>
                  </a:lnTo>
                  <a:lnTo>
                    <a:pt x="3357850" y="936863"/>
                  </a:lnTo>
                  <a:lnTo>
                    <a:pt x="3361333" y="935983"/>
                  </a:lnTo>
                  <a:lnTo>
                    <a:pt x="3364816" y="939313"/>
                  </a:lnTo>
                  <a:lnTo>
                    <a:pt x="3368299" y="938434"/>
                  </a:lnTo>
                  <a:lnTo>
                    <a:pt x="3371783" y="939653"/>
                  </a:lnTo>
                  <a:lnTo>
                    <a:pt x="3375266" y="939823"/>
                  </a:lnTo>
                  <a:lnTo>
                    <a:pt x="3378749" y="938947"/>
                  </a:lnTo>
                  <a:lnTo>
                    <a:pt x="3382232" y="947425"/>
                  </a:lnTo>
                  <a:lnTo>
                    <a:pt x="3385716" y="946552"/>
                  </a:lnTo>
                  <a:lnTo>
                    <a:pt x="3389199" y="952876"/>
                  </a:lnTo>
                  <a:lnTo>
                    <a:pt x="3392682" y="958118"/>
                  </a:lnTo>
                  <a:lnTo>
                    <a:pt x="3396165" y="957249"/>
                  </a:lnTo>
                  <a:lnTo>
                    <a:pt x="3399649" y="958409"/>
                  </a:lnTo>
                  <a:lnTo>
                    <a:pt x="3403132" y="957542"/>
                  </a:lnTo>
                  <a:lnTo>
                    <a:pt x="3406615" y="960714"/>
                  </a:lnTo>
                  <a:lnTo>
                    <a:pt x="3410098" y="962864"/>
                  </a:lnTo>
                  <a:lnTo>
                    <a:pt x="3413582" y="962001"/>
                  </a:lnTo>
                  <a:lnTo>
                    <a:pt x="3417065" y="966137"/>
                  </a:lnTo>
                  <a:lnTo>
                    <a:pt x="3420548" y="965276"/>
                  </a:lnTo>
                  <a:lnTo>
                    <a:pt x="3424031" y="964416"/>
                  </a:lnTo>
                  <a:lnTo>
                    <a:pt x="3427515" y="963557"/>
                  </a:lnTo>
                  <a:lnTo>
                    <a:pt x="3430998" y="962698"/>
                  </a:lnTo>
                  <a:lnTo>
                    <a:pt x="3434481" y="963832"/>
                  </a:lnTo>
                  <a:lnTo>
                    <a:pt x="3437964" y="965952"/>
                  </a:lnTo>
                  <a:lnTo>
                    <a:pt x="3441447" y="965096"/>
                  </a:lnTo>
                  <a:lnTo>
                    <a:pt x="3444931" y="965232"/>
                  </a:lnTo>
                  <a:lnTo>
                    <a:pt x="3448414" y="964378"/>
                  </a:lnTo>
                  <a:lnTo>
                    <a:pt x="3451897" y="971398"/>
                  </a:lnTo>
                  <a:lnTo>
                    <a:pt x="3455380" y="972502"/>
                  </a:lnTo>
                  <a:lnTo>
                    <a:pt x="3458864" y="971652"/>
                  </a:lnTo>
                  <a:lnTo>
                    <a:pt x="3462347" y="971779"/>
                  </a:lnTo>
                  <a:lnTo>
                    <a:pt x="3465830" y="970931"/>
                  </a:lnTo>
                  <a:lnTo>
                    <a:pt x="3469313" y="985526"/>
                  </a:lnTo>
                  <a:lnTo>
                    <a:pt x="3472797" y="986589"/>
                  </a:lnTo>
                  <a:lnTo>
                    <a:pt x="3476280" y="985746"/>
                  </a:lnTo>
                  <a:lnTo>
                    <a:pt x="3479763" y="985855"/>
                  </a:lnTo>
                  <a:lnTo>
                    <a:pt x="3483246" y="985014"/>
                  </a:lnTo>
                  <a:lnTo>
                    <a:pt x="3483246" y="985965"/>
                  </a:lnTo>
                  <a:lnTo>
                    <a:pt x="3483246" y="986914"/>
                  </a:lnTo>
                  <a:lnTo>
                    <a:pt x="3483246" y="987863"/>
                  </a:lnTo>
                  <a:lnTo>
                    <a:pt x="3483246" y="988810"/>
                  </a:lnTo>
                  <a:lnTo>
                    <a:pt x="3483246" y="989756"/>
                  </a:lnTo>
                  <a:lnTo>
                    <a:pt x="3483246" y="990701"/>
                  </a:lnTo>
                  <a:lnTo>
                    <a:pt x="3483246" y="991644"/>
                  </a:lnTo>
                  <a:lnTo>
                    <a:pt x="3483246" y="992586"/>
                  </a:lnTo>
                  <a:lnTo>
                    <a:pt x="3483246" y="993527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483853"/>
              <a:ext cx="3483246" cy="2068213"/>
            </a:xfrm>
            <a:custGeom>
              <a:avLst/>
              <a:gdLst/>
              <a:ahLst/>
              <a:cxnLst/>
              <a:rect l="0" t="0" r="0" b="0"/>
              <a:pathLst>
                <a:path w="3483246" h="2068213">
                  <a:moveTo>
                    <a:pt x="0" y="2068213"/>
                  </a:moveTo>
                  <a:lnTo>
                    <a:pt x="3483" y="1255144"/>
                  </a:lnTo>
                  <a:lnTo>
                    <a:pt x="6966" y="749818"/>
                  </a:lnTo>
                  <a:lnTo>
                    <a:pt x="10449" y="405320"/>
                  </a:lnTo>
                  <a:lnTo>
                    <a:pt x="13932" y="749818"/>
                  </a:lnTo>
                  <a:lnTo>
                    <a:pt x="17416" y="562679"/>
                  </a:lnTo>
                  <a:lnTo>
                    <a:pt x="20899" y="405320"/>
                  </a:lnTo>
                  <a:lnTo>
                    <a:pt x="24382" y="271156"/>
                  </a:lnTo>
                  <a:lnTo>
                    <a:pt x="27865" y="155411"/>
                  </a:lnTo>
                  <a:lnTo>
                    <a:pt x="31349" y="405320"/>
                  </a:lnTo>
                  <a:lnTo>
                    <a:pt x="34832" y="313624"/>
                  </a:lnTo>
                  <a:lnTo>
                    <a:pt x="38315" y="230724"/>
                  </a:lnTo>
                  <a:lnTo>
                    <a:pt x="41798" y="155411"/>
                  </a:lnTo>
                  <a:lnTo>
                    <a:pt x="45282" y="86689"/>
                  </a:lnTo>
                  <a:lnTo>
                    <a:pt x="48765" y="155411"/>
                  </a:lnTo>
                  <a:lnTo>
                    <a:pt x="52248" y="96136"/>
                  </a:lnTo>
                  <a:lnTo>
                    <a:pt x="55731" y="41173"/>
                  </a:lnTo>
                  <a:lnTo>
                    <a:pt x="59215" y="103299"/>
                  </a:lnTo>
                  <a:lnTo>
                    <a:pt x="62698" y="54535"/>
                  </a:lnTo>
                  <a:lnTo>
                    <a:pt x="66181" y="199748"/>
                  </a:lnTo>
                  <a:lnTo>
                    <a:pt x="69664" y="155411"/>
                  </a:lnTo>
                  <a:lnTo>
                    <a:pt x="73148" y="113443"/>
                  </a:lnTo>
                  <a:lnTo>
                    <a:pt x="76631" y="155411"/>
                  </a:lnTo>
                  <a:lnTo>
                    <a:pt x="80114" y="192186"/>
                  </a:lnTo>
                  <a:lnTo>
                    <a:pt x="83597" y="155411"/>
                  </a:lnTo>
                  <a:lnTo>
                    <a:pt x="87081" y="120281"/>
                  </a:lnTo>
                  <a:lnTo>
                    <a:pt x="90564" y="86689"/>
                  </a:lnTo>
                  <a:lnTo>
                    <a:pt x="94047" y="122928"/>
                  </a:lnTo>
                  <a:lnTo>
                    <a:pt x="97530" y="155411"/>
                  </a:lnTo>
                  <a:lnTo>
                    <a:pt x="101014" y="125203"/>
                  </a:lnTo>
                  <a:lnTo>
                    <a:pt x="104497" y="155411"/>
                  </a:lnTo>
                  <a:lnTo>
                    <a:pt x="107980" y="127181"/>
                  </a:lnTo>
                  <a:lnTo>
                    <a:pt x="111463" y="99948"/>
                  </a:lnTo>
                  <a:lnTo>
                    <a:pt x="114947" y="73660"/>
                  </a:lnTo>
                  <a:lnTo>
                    <a:pt x="118430" y="48269"/>
                  </a:lnTo>
                  <a:lnTo>
                    <a:pt x="121913" y="23730"/>
                  </a:lnTo>
                  <a:lnTo>
                    <a:pt x="125396" y="0"/>
                  </a:lnTo>
                  <a:lnTo>
                    <a:pt x="128880" y="31309"/>
                  </a:lnTo>
                  <a:lnTo>
                    <a:pt x="132363" y="108918"/>
                  </a:lnTo>
                  <a:lnTo>
                    <a:pt x="135846" y="86689"/>
                  </a:lnTo>
                  <a:lnTo>
                    <a:pt x="139329" y="65099"/>
                  </a:lnTo>
                  <a:lnTo>
                    <a:pt x="142813" y="44121"/>
                  </a:lnTo>
                  <a:lnTo>
                    <a:pt x="146296" y="69593"/>
                  </a:lnTo>
                  <a:lnTo>
                    <a:pt x="149779" y="135142"/>
                  </a:lnTo>
                  <a:lnTo>
                    <a:pt x="153262" y="115391"/>
                  </a:lnTo>
                  <a:lnTo>
                    <a:pt x="156746" y="96136"/>
                  </a:lnTo>
                  <a:lnTo>
                    <a:pt x="160229" y="155411"/>
                  </a:lnTo>
                  <a:lnTo>
                    <a:pt x="163712" y="136884"/>
                  </a:lnTo>
                  <a:lnTo>
                    <a:pt x="167195" y="155411"/>
                  </a:lnTo>
                  <a:lnTo>
                    <a:pt x="170679" y="137647"/>
                  </a:lnTo>
                  <a:lnTo>
                    <a:pt x="174162" y="222001"/>
                  </a:lnTo>
                  <a:lnTo>
                    <a:pt x="177645" y="236381"/>
                  </a:lnTo>
                  <a:lnTo>
                    <a:pt x="181128" y="219526"/>
                  </a:lnTo>
                  <a:lnTo>
                    <a:pt x="184612" y="233450"/>
                  </a:lnTo>
                  <a:lnTo>
                    <a:pt x="188095" y="217228"/>
                  </a:lnTo>
                  <a:lnTo>
                    <a:pt x="191578" y="201322"/>
                  </a:lnTo>
                  <a:lnTo>
                    <a:pt x="195061" y="185723"/>
                  </a:lnTo>
                  <a:lnTo>
                    <a:pt x="198545" y="170422"/>
                  </a:lnTo>
                  <a:lnTo>
                    <a:pt x="202028" y="267398"/>
                  </a:lnTo>
                  <a:lnTo>
                    <a:pt x="205511" y="252534"/>
                  </a:lnTo>
                  <a:lnTo>
                    <a:pt x="208994" y="237930"/>
                  </a:lnTo>
                  <a:lnTo>
                    <a:pt x="212478" y="223580"/>
                  </a:lnTo>
                  <a:lnTo>
                    <a:pt x="215961" y="209477"/>
                  </a:lnTo>
                  <a:lnTo>
                    <a:pt x="219444" y="195614"/>
                  </a:lnTo>
                  <a:lnTo>
                    <a:pt x="222927" y="181986"/>
                  </a:lnTo>
                  <a:lnTo>
                    <a:pt x="226411" y="194402"/>
                  </a:lnTo>
                  <a:lnTo>
                    <a:pt x="229894" y="206287"/>
                  </a:lnTo>
                  <a:lnTo>
                    <a:pt x="233377" y="193262"/>
                  </a:lnTo>
                  <a:lnTo>
                    <a:pt x="236860" y="251759"/>
                  </a:lnTo>
                  <a:lnTo>
                    <a:pt x="240344" y="261650"/>
                  </a:lnTo>
                  <a:lnTo>
                    <a:pt x="243827" y="249141"/>
                  </a:lnTo>
                  <a:lnTo>
                    <a:pt x="247310" y="380474"/>
                  </a:lnTo>
                  <a:lnTo>
                    <a:pt x="250793" y="368304"/>
                  </a:lnTo>
                  <a:lnTo>
                    <a:pt x="254277" y="356298"/>
                  </a:lnTo>
                  <a:lnTo>
                    <a:pt x="257760" y="363175"/>
                  </a:lnTo>
                  <a:lnTo>
                    <a:pt x="261243" y="351490"/>
                  </a:lnTo>
                  <a:lnTo>
                    <a:pt x="264726" y="339957"/>
                  </a:lnTo>
                  <a:lnTo>
                    <a:pt x="268210" y="328574"/>
                  </a:lnTo>
                  <a:lnTo>
                    <a:pt x="271693" y="317338"/>
                  </a:lnTo>
                  <a:lnTo>
                    <a:pt x="275176" y="306245"/>
                  </a:lnTo>
                  <a:lnTo>
                    <a:pt x="278659" y="295294"/>
                  </a:lnTo>
                  <a:lnTo>
                    <a:pt x="282143" y="284481"/>
                  </a:lnTo>
                  <a:lnTo>
                    <a:pt x="285626" y="273804"/>
                  </a:lnTo>
                  <a:lnTo>
                    <a:pt x="289109" y="334359"/>
                  </a:lnTo>
                  <a:lnTo>
                    <a:pt x="292592" y="323930"/>
                  </a:lnTo>
                  <a:lnTo>
                    <a:pt x="296075" y="313624"/>
                  </a:lnTo>
                  <a:lnTo>
                    <a:pt x="299559" y="303440"/>
                  </a:lnTo>
                  <a:lnTo>
                    <a:pt x="303042" y="293376"/>
                  </a:lnTo>
                  <a:lnTo>
                    <a:pt x="306525" y="283428"/>
                  </a:lnTo>
                  <a:lnTo>
                    <a:pt x="310008" y="307077"/>
                  </a:lnTo>
                  <a:lnTo>
                    <a:pt x="313492" y="297350"/>
                  </a:lnTo>
                  <a:lnTo>
                    <a:pt x="316975" y="287731"/>
                  </a:lnTo>
                  <a:lnTo>
                    <a:pt x="320458" y="278220"/>
                  </a:lnTo>
                  <a:lnTo>
                    <a:pt x="323941" y="268814"/>
                  </a:lnTo>
                  <a:lnTo>
                    <a:pt x="327425" y="291740"/>
                  </a:lnTo>
                  <a:lnTo>
                    <a:pt x="330908" y="282530"/>
                  </a:lnTo>
                  <a:lnTo>
                    <a:pt x="334391" y="273418"/>
                  </a:lnTo>
                  <a:lnTo>
                    <a:pt x="337874" y="264404"/>
                  </a:lnTo>
                  <a:lnTo>
                    <a:pt x="341358" y="255486"/>
                  </a:lnTo>
                  <a:lnTo>
                    <a:pt x="344841" y="262325"/>
                  </a:lnTo>
                  <a:lnTo>
                    <a:pt x="348324" y="253587"/>
                  </a:lnTo>
                  <a:lnTo>
                    <a:pt x="351807" y="260324"/>
                  </a:lnTo>
                  <a:lnTo>
                    <a:pt x="355291" y="281754"/>
                  </a:lnTo>
                  <a:lnTo>
                    <a:pt x="358774" y="273265"/>
                  </a:lnTo>
                  <a:lnTo>
                    <a:pt x="362257" y="264860"/>
                  </a:lnTo>
                  <a:lnTo>
                    <a:pt x="365740" y="256539"/>
                  </a:lnTo>
                  <a:lnTo>
                    <a:pt x="369224" y="248300"/>
                  </a:lnTo>
                  <a:lnTo>
                    <a:pt x="372707" y="254747"/>
                  </a:lnTo>
                  <a:lnTo>
                    <a:pt x="376190" y="246662"/>
                  </a:lnTo>
                  <a:lnTo>
                    <a:pt x="379673" y="238654"/>
                  </a:lnTo>
                  <a:lnTo>
                    <a:pt x="383157" y="230724"/>
                  </a:lnTo>
                  <a:lnTo>
                    <a:pt x="386640" y="237219"/>
                  </a:lnTo>
                  <a:lnTo>
                    <a:pt x="390123" y="271156"/>
                  </a:lnTo>
                  <a:lnTo>
                    <a:pt x="393606" y="263424"/>
                  </a:lnTo>
                  <a:lnTo>
                    <a:pt x="397090" y="255763"/>
                  </a:lnTo>
                  <a:lnTo>
                    <a:pt x="400573" y="274930"/>
                  </a:lnTo>
                  <a:lnTo>
                    <a:pt x="404056" y="267398"/>
                  </a:lnTo>
                  <a:lnTo>
                    <a:pt x="407539" y="323492"/>
                  </a:lnTo>
                  <a:lnTo>
                    <a:pt x="411023" y="316081"/>
                  </a:lnTo>
                  <a:lnTo>
                    <a:pt x="414506" y="332923"/>
                  </a:lnTo>
                  <a:lnTo>
                    <a:pt x="417989" y="337483"/>
                  </a:lnTo>
                  <a:lnTo>
                    <a:pt x="421472" y="330257"/>
                  </a:lnTo>
                  <a:lnTo>
                    <a:pt x="424956" y="422939"/>
                  </a:lnTo>
                  <a:lnTo>
                    <a:pt x="428439" y="415850"/>
                  </a:lnTo>
                  <a:lnTo>
                    <a:pt x="431922" y="419219"/>
                  </a:lnTo>
                  <a:lnTo>
                    <a:pt x="435405" y="412243"/>
                  </a:lnTo>
                  <a:lnTo>
                    <a:pt x="438889" y="405320"/>
                  </a:lnTo>
                  <a:lnTo>
                    <a:pt x="442372" y="408734"/>
                  </a:lnTo>
                  <a:lnTo>
                    <a:pt x="445855" y="401918"/>
                  </a:lnTo>
                  <a:lnTo>
                    <a:pt x="449338" y="435092"/>
                  </a:lnTo>
                  <a:lnTo>
                    <a:pt x="452822" y="428392"/>
                  </a:lnTo>
                  <a:lnTo>
                    <a:pt x="456305" y="421740"/>
                  </a:lnTo>
                  <a:lnTo>
                    <a:pt x="459788" y="424838"/>
                  </a:lnTo>
                  <a:lnTo>
                    <a:pt x="463271" y="418286"/>
                  </a:lnTo>
                  <a:lnTo>
                    <a:pt x="466755" y="411780"/>
                  </a:lnTo>
                  <a:lnTo>
                    <a:pt x="470238" y="443066"/>
                  </a:lnTo>
                  <a:lnTo>
                    <a:pt x="473721" y="436667"/>
                  </a:lnTo>
                  <a:lnTo>
                    <a:pt x="477204" y="430311"/>
                  </a:lnTo>
                  <a:lnTo>
                    <a:pt x="480688" y="423999"/>
                  </a:lnTo>
                  <a:lnTo>
                    <a:pt x="484171" y="417730"/>
                  </a:lnTo>
                  <a:lnTo>
                    <a:pt x="487654" y="411504"/>
                  </a:lnTo>
                  <a:lnTo>
                    <a:pt x="491137" y="405320"/>
                  </a:lnTo>
                  <a:lnTo>
                    <a:pt x="494621" y="399177"/>
                  </a:lnTo>
                  <a:lnTo>
                    <a:pt x="498104" y="393076"/>
                  </a:lnTo>
                  <a:lnTo>
                    <a:pt x="501587" y="387015"/>
                  </a:lnTo>
                  <a:lnTo>
                    <a:pt x="505070" y="380996"/>
                  </a:lnTo>
                  <a:lnTo>
                    <a:pt x="508554" y="375016"/>
                  </a:lnTo>
                  <a:lnTo>
                    <a:pt x="512037" y="396404"/>
                  </a:lnTo>
                  <a:lnTo>
                    <a:pt x="515520" y="390509"/>
                  </a:lnTo>
                  <a:lnTo>
                    <a:pt x="519003" y="384652"/>
                  </a:lnTo>
                  <a:lnTo>
                    <a:pt x="522487" y="378833"/>
                  </a:lnTo>
                  <a:lnTo>
                    <a:pt x="525970" y="373052"/>
                  </a:lnTo>
                  <a:lnTo>
                    <a:pt x="529453" y="376233"/>
                  </a:lnTo>
                  <a:lnTo>
                    <a:pt x="532936" y="370527"/>
                  </a:lnTo>
                  <a:lnTo>
                    <a:pt x="536420" y="364857"/>
                  </a:lnTo>
                  <a:lnTo>
                    <a:pt x="539903" y="376806"/>
                  </a:lnTo>
                  <a:lnTo>
                    <a:pt x="543386" y="396921"/>
                  </a:lnTo>
                  <a:lnTo>
                    <a:pt x="546869" y="391365"/>
                  </a:lnTo>
                  <a:lnTo>
                    <a:pt x="550353" y="385843"/>
                  </a:lnTo>
                  <a:lnTo>
                    <a:pt x="553836" y="380355"/>
                  </a:lnTo>
                  <a:lnTo>
                    <a:pt x="557319" y="374900"/>
                  </a:lnTo>
                  <a:lnTo>
                    <a:pt x="560802" y="377886"/>
                  </a:lnTo>
                  <a:lnTo>
                    <a:pt x="564286" y="372498"/>
                  </a:lnTo>
                  <a:lnTo>
                    <a:pt x="567769" y="367142"/>
                  </a:lnTo>
                  <a:lnTo>
                    <a:pt x="571252" y="361819"/>
                  </a:lnTo>
                  <a:lnTo>
                    <a:pt x="574735" y="356527"/>
                  </a:lnTo>
                  <a:lnTo>
                    <a:pt x="578218" y="367848"/>
                  </a:lnTo>
                  <a:lnTo>
                    <a:pt x="581702" y="362620"/>
                  </a:lnTo>
                  <a:lnTo>
                    <a:pt x="585185" y="373692"/>
                  </a:lnTo>
                  <a:lnTo>
                    <a:pt x="588668" y="368528"/>
                  </a:lnTo>
                  <a:lnTo>
                    <a:pt x="592151" y="379361"/>
                  </a:lnTo>
                  <a:lnTo>
                    <a:pt x="595635" y="412908"/>
                  </a:lnTo>
                  <a:lnTo>
                    <a:pt x="599118" y="407842"/>
                  </a:lnTo>
                  <a:lnTo>
                    <a:pt x="602601" y="402804"/>
                  </a:lnTo>
                  <a:lnTo>
                    <a:pt x="606084" y="397794"/>
                  </a:lnTo>
                  <a:lnTo>
                    <a:pt x="609568" y="392811"/>
                  </a:lnTo>
                  <a:lnTo>
                    <a:pt x="613051" y="410243"/>
                  </a:lnTo>
                  <a:lnTo>
                    <a:pt x="616534" y="405320"/>
                  </a:lnTo>
                  <a:lnTo>
                    <a:pt x="620017" y="400423"/>
                  </a:lnTo>
                  <a:lnTo>
                    <a:pt x="623501" y="402889"/>
                  </a:lnTo>
                  <a:lnTo>
                    <a:pt x="626984" y="398046"/>
                  </a:lnTo>
                  <a:lnTo>
                    <a:pt x="630467" y="393229"/>
                  </a:lnTo>
                  <a:lnTo>
                    <a:pt x="633950" y="388438"/>
                  </a:lnTo>
                  <a:lnTo>
                    <a:pt x="637434" y="398166"/>
                  </a:lnTo>
                  <a:lnTo>
                    <a:pt x="640917" y="414712"/>
                  </a:lnTo>
                  <a:lnTo>
                    <a:pt x="644400" y="410004"/>
                  </a:lnTo>
                  <a:lnTo>
                    <a:pt x="647883" y="412298"/>
                  </a:lnTo>
                  <a:lnTo>
                    <a:pt x="651367" y="407640"/>
                  </a:lnTo>
                  <a:lnTo>
                    <a:pt x="654850" y="409929"/>
                  </a:lnTo>
                  <a:lnTo>
                    <a:pt x="658333" y="425757"/>
                  </a:lnTo>
                  <a:lnTo>
                    <a:pt x="661816" y="421175"/>
                  </a:lnTo>
                  <a:lnTo>
                    <a:pt x="665300" y="416617"/>
                  </a:lnTo>
                  <a:lnTo>
                    <a:pt x="668783" y="412081"/>
                  </a:lnTo>
                  <a:lnTo>
                    <a:pt x="672266" y="407568"/>
                  </a:lnTo>
                  <a:lnTo>
                    <a:pt x="675749" y="442543"/>
                  </a:lnTo>
                  <a:lnTo>
                    <a:pt x="679233" y="438085"/>
                  </a:lnTo>
                  <a:lnTo>
                    <a:pt x="682716" y="458955"/>
                  </a:lnTo>
                  <a:lnTo>
                    <a:pt x="686199" y="454548"/>
                  </a:lnTo>
                  <a:lnTo>
                    <a:pt x="689682" y="462533"/>
                  </a:lnTo>
                  <a:lnTo>
                    <a:pt x="693166" y="458172"/>
                  </a:lnTo>
                  <a:lnTo>
                    <a:pt x="696649" y="453831"/>
                  </a:lnTo>
                  <a:lnTo>
                    <a:pt x="700132" y="449510"/>
                  </a:lnTo>
                  <a:lnTo>
                    <a:pt x="703615" y="451334"/>
                  </a:lnTo>
                  <a:lnTo>
                    <a:pt x="707099" y="447055"/>
                  </a:lnTo>
                  <a:lnTo>
                    <a:pt x="710582" y="442795"/>
                  </a:lnTo>
                  <a:lnTo>
                    <a:pt x="714065" y="438555"/>
                  </a:lnTo>
                  <a:lnTo>
                    <a:pt x="717548" y="440421"/>
                  </a:lnTo>
                  <a:lnTo>
                    <a:pt x="721032" y="436221"/>
                  </a:lnTo>
                  <a:lnTo>
                    <a:pt x="724515" y="432040"/>
                  </a:lnTo>
                  <a:lnTo>
                    <a:pt x="727998" y="427879"/>
                  </a:lnTo>
                  <a:lnTo>
                    <a:pt x="731481" y="423735"/>
                  </a:lnTo>
                  <a:lnTo>
                    <a:pt x="734965" y="419611"/>
                  </a:lnTo>
                  <a:lnTo>
                    <a:pt x="738448" y="421556"/>
                  </a:lnTo>
                  <a:lnTo>
                    <a:pt x="741931" y="417470"/>
                  </a:lnTo>
                  <a:lnTo>
                    <a:pt x="745414" y="413402"/>
                  </a:lnTo>
                  <a:lnTo>
                    <a:pt x="748898" y="409352"/>
                  </a:lnTo>
                  <a:lnTo>
                    <a:pt x="752381" y="405320"/>
                  </a:lnTo>
                  <a:lnTo>
                    <a:pt x="755864" y="401305"/>
                  </a:lnTo>
                  <a:lnTo>
                    <a:pt x="759347" y="397308"/>
                  </a:lnTo>
                  <a:lnTo>
                    <a:pt x="762831" y="399346"/>
                  </a:lnTo>
                  <a:lnTo>
                    <a:pt x="766314" y="395385"/>
                  </a:lnTo>
                  <a:lnTo>
                    <a:pt x="769797" y="397418"/>
                  </a:lnTo>
                  <a:lnTo>
                    <a:pt x="773280" y="393492"/>
                  </a:lnTo>
                  <a:lnTo>
                    <a:pt x="776764" y="389584"/>
                  </a:lnTo>
                  <a:lnTo>
                    <a:pt x="780247" y="385693"/>
                  </a:lnTo>
                  <a:lnTo>
                    <a:pt x="783730" y="381818"/>
                  </a:lnTo>
                  <a:lnTo>
                    <a:pt x="787213" y="377960"/>
                  </a:lnTo>
                  <a:lnTo>
                    <a:pt x="790697" y="374118"/>
                  </a:lnTo>
                  <a:lnTo>
                    <a:pt x="794180" y="370293"/>
                  </a:lnTo>
                  <a:lnTo>
                    <a:pt x="797663" y="372425"/>
                  </a:lnTo>
                  <a:lnTo>
                    <a:pt x="801146" y="374533"/>
                  </a:lnTo>
                  <a:lnTo>
                    <a:pt x="804630" y="370757"/>
                  </a:lnTo>
                  <a:lnTo>
                    <a:pt x="808113" y="366998"/>
                  </a:lnTo>
                  <a:lnTo>
                    <a:pt x="811596" y="363254"/>
                  </a:lnTo>
                  <a:lnTo>
                    <a:pt x="815079" y="365388"/>
                  </a:lnTo>
                  <a:lnTo>
                    <a:pt x="818563" y="373281"/>
                  </a:lnTo>
                  <a:lnTo>
                    <a:pt x="822046" y="369586"/>
                  </a:lnTo>
                  <a:lnTo>
                    <a:pt x="825529" y="377356"/>
                  </a:lnTo>
                  <a:lnTo>
                    <a:pt x="829012" y="373692"/>
                  </a:lnTo>
                  <a:lnTo>
                    <a:pt x="832496" y="370044"/>
                  </a:lnTo>
                  <a:lnTo>
                    <a:pt x="835979" y="366410"/>
                  </a:lnTo>
                  <a:lnTo>
                    <a:pt x="839462" y="362791"/>
                  </a:lnTo>
                  <a:lnTo>
                    <a:pt x="842945" y="364857"/>
                  </a:lnTo>
                  <a:lnTo>
                    <a:pt x="846429" y="361268"/>
                  </a:lnTo>
                  <a:lnTo>
                    <a:pt x="849912" y="357693"/>
                  </a:lnTo>
                  <a:lnTo>
                    <a:pt x="853395" y="354132"/>
                  </a:lnTo>
                  <a:lnTo>
                    <a:pt x="856878" y="350586"/>
                  </a:lnTo>
                  <a:lnTo>
                    <a:pt x="860361" y="347054"/>
                  </a:lnTo>
                  <a:lnTo>
                    <a:pt x="863845" y="343535"/>
                  </a:lnTo>
                  <a:lnTo>
                    <a:pt x="867328" y="340031"/>
                  </a:lnTo>
                  <a:lnTo>
                    <a:pt x="870811" y="336541"/>
                  </a:lnTo>
                  <a:lnTo>
                    <a:pt x="874294" y="333065"/>
                  </a:lnTo>
                  <a:lnTo>
                    <a:pt x="877778" y="335239"/>
                  </a:lnTo>
                  <a:lnTo>
                    <a:pt x="881261" y="337390"/>
                  </a:lnTo>
                  <a:lnTo>
                    <a:pt x="884744" y="333955"/>
                  </a:lnTo>
                  <a:lnTo>
                    <a:pt x="888227" y="336098"/>
                  </a:lnTo>
                  <a:lnTo>
                    <a:pt x="891711" y="332690"/>
                  </a:lnTo>
                  <a:lnTo>
                    <a:pt x="895194" y="329295"/>
                  </a:lnTo>
                  <a:lnTo>
                    <a:pt x="898677" y="325913"/>
                  </a:lnTo>
                  <a:lnTo>
                    <a:pt x="902160" y="322544"/>
                  </a:lnTo>
                  <a:lnTo>
                    <a:pt x="905644" y="341096"/>
                  </a:lnTo>
                  <a:lnTo>
                    <a:pt x="909127" y="337754"/>
                  </a:lnTo>
                  <a:lnTo>
                    <a:pt x="912610" y="350499"/>
                  </a:lnTo>
                  <a:lnTo>
                    <a:pt x="916093" y="352475"/>
                  </a:lnTo>
                  <a:lnTo>
                    <a:pt x="919577" y="349171"/>
                  </a:lnTo>
                  <a:lnTo>
                    <a:pt x="923060" y="356369"/>
                  </a:lnTo>
                  <a:lnTo>
                    <a:pt x="926543" y="353090"/>
                  </a:lnTo>
                  <a:lnTo>
                    <a:pt x="930026" y="349823"/>
                  </a:lnTo>
                  <a:lnTo>
                    <a:pt x="933510" y="346568"/>
                  </a:lnTo>
                  <a:lnTo>
                    <a:pt x="936993" y="343325"/>
                  </a:lnTo>
                  <a:lnTo>
                    <a:pt x="940476" y="345293"/>
                  </a:lnTo>
                  <a:lnTo>
                    <a:pt x="943959" y="342074"/>
                  </a:lnTo>
                  <a:lnTo>
                    <a:pt x="947443" y="338867"/>
                  </a:lnTo>
                  <a:lnTo>
                    <a:pt x="950926" y="345976"/>
                  </a:lnTo>
                  <a:lnTo>
                    <a:pt x="954409" y="342792"/>
                  </a:lnTo>
                  <a:lnTo>
                    <a:pt x="957892" y="344727"/>
                  </a:lnTo>
                  <a:lnTo>
                    <a:pt x="961376" y="341567"/>
                  </a:lnTo>
                  <a:lnTo>
                    <a:pt x="964859" y="338417"/>
                  </a:lnTo>
                  <a:lnTo>
                    <a:pt x="968342" y="345405"/>
                  </a:lnTo>
                  <a:lnTo>
                    <a:pt x="971825" y="342278"/>
                  </a:lnTo>
                  <a:lnTo>
                    <a:pt x="975309" y="354132"/>
                  </a:lnTo>
                  <a:lnTo>
                    <a:pt x="978792" y="360865"/>
                  </a:lnTo>
                  <a:lnTo>
                    <a:pt x="982275" y="357773"/>
                  </a:lnTo>
                  <a:lnTo>
                    <a:pt x="985758" y="354691"/>
                  </a:lnTo>
                  <a:lnTo>
                    <a:pt x="989242" y="351620"/>
                  </a:lnTo>
                  <a:lnTo>
                    <a:pt x="992725" y="353437"/>
                  </a:lnTo>
                  <a:lnTo>
                    <a:pt x="996208" y="355238"/>
                  </a:lnTo>
                  <a:lnTo>
                    <a:pt x="999691" y="352199"/>
                  </a:lnTo>
                  <a:lnTo>
                    <a:pt x="1003175" y="353995"/>
                  </a:lnTo>
                  <a:lnTo>
                    <a:pt x="1006658" y="350977"/>
                  </a:lnTo>
                  <a:lnTo>
                    <a:pt x="1010141" y="347969"/>
                  </a:lnTo>
                  <a:lnTo>
                    <a:pt x="1013624" y="344972"/>
                  </a:lnTo>
                  <a:lnTo>
                    <a:pt x="1017108" y="341985"/>
                  </a:lnTo>
                  <a:lnTo>
                    <a:pt x="1020591" y="353321"/>
                  </a:lnTo>
                  <a:lnTo>
                    <a:pt x="1024074" y="350355"/>
                  </a:lnTo>
                  <a:lnTo>
                    <a:pt x="1027557" y="347398"/>
                  </a:lnTo>
                  <a:lnTo>
                    <a:pt x="1031041" y="353865"/>
                  </a:lnTo>
                  <a:lnTo>
                    <a:pt x="1034524" y="350928"/>
                  </a:lnTo>
                  <a:lnTo>
                    <a:pt x="1038007" y="357313"/>
                  </a:lnTo>
                  <a:lnTo>
                    <a:pt x="1041490" y="359015"/>
                  </a:lnTo>
                  <a:lnTo>
                    <a:pt x="1044974" y="356108"/>
                  </a:lnTo>
                  <a:lnTo>
                    <a:pt x="1048457" y="357805"/>
                  </a:lnTo>
                  <a:lnTo>
                    <a:pt x="1051940" y="354918"/>
                  </a:lnTo>
                  <a:lnTo>
                    <a:pt x="1055423" y="356610"/>
                  </a:lnTo>
                  <a:lnTo>
                    <a:pt x="1058907" y="353741"/>
                  </a:lnTo>
                  <a:lnTo>
                    <a:pt x="1062390" y="350882"/>
                  </a:lnTo>
                  <a:lnTo>
                    <a:pt x="1065873" y="361600"/>
                  </a:lnTo>
                  <a:lnTo>
                    <a:pt x="1069356" y="358760"/>
                  </a:lnTo>
                  <a:lnTo>
                    <a:pt x="1072840" y="364857"/>
                  </a:lnTo>
                  <a:lnTo>
                    <a:pt x="1076323" y="362035"/>
                  </a:lnTo>
                  <a:lnTo>
                    <a:pt x="1079806" y="359223"/>
                  </a:lnTo>
                  <a:lnTo>
                    <a:pt x="1083289" y="369641"/>
                  </a:lnTo>
                  <a:lnTo>
                    <a:pt x="1086773" y="366847"/>
                  </a:lnTo>
                  <a:lnTo>
                    <a:pt x="1090256" y="364062"/>
                  </a:lnTo>
                  <a:lnTo>
                    <a:pt x="1093739" y="374308"/>
                  </a:lnTo>
                  <a:lnTo>
                    <a:pt x="1097222" y="371541"/>
                  </a:lnTo>
                  <a:lnTo>
                    <a:pt x="1100706" y="373080"/>
                  </a:lnTo>
                  <a:lnTo>
                    <a:pt x="1104189" y="370331"/>
                  </a:lnTo>
                  <a:lnTo>
                    <a:pt x="1107672" y="367590"/>
                  </a:lnTo>
                  <a:lnTo>
                    <a:pt x="1111155" y="364857"/>
                  </a:lnTo>
                  <a:lnTo>
                    <a:pt x="1114639" y="362133"/>
                  </a:lnTo>
                  <a:lnTo>
                    <a:pt x="1118122" y="363694"/>
                  </a:lnTo>
                  <a:lnTo>
                    <a:pt x="1121605" y="360987"/>
                  </a:lnTo>
                  <a:lnTo>
                    <a:pt x="1125088" y="358287"/>
                  </a:lnTo>
                  <a:lnTo>
                    <a:pt x="1128572" y="359853"/>
                  </a:lnTo>
                  <a:lnTo>
                    <a:pt x="1132055" y="357171"/>
                  </a:lnTo>
                  <a:lnTo>
                    <a:pt x="1135538" y="354496"/>
                  </a:lnTo>
                  <a:lnTo>
                    <a:pt x="1139021" y="351830"/>
                  </a:lnTo>
                  <a:lnTo>
                    <a:pt x="1142505" y="349171"/>
                  </a:lnTo>
                  <a:lnTo>
                    <a:pt x="1145988" y="354974"/>
                  </a:lnTo>
                  <a:lnTo>
                    <a:pt x="1149471" y="352331"/>
                  </a:lnTo>
                  <a:lnTo>
                    <a:pt x="1152954" y="349697"/>
                  </a:lnTo>
                  <a:lnTo>
                    <a:pt x="1156437" y="359597"/>
                  </a:lnTo>
                  <a:lnTo>
                    <a:pt x="1159921" y="356979"/>
                  </a:lnTo>
                  <a:lnTo>
                    <a:pt x="1163404" y="366716"/>
                  </a:lnTo>
                  <a:lnTo>
                    <a:pt x="1166887" y="364114"/>
                  </a:lnTo>
                  <a:lnTo>
                    <a:pt x="1170370" y="361520"/>
                  </a:lnTo>
                  <a:lnTo>
                    <a:pt x="1173854" y="375126"/>
                  </a:lnTo>
                  <a:lnTo>
                    <a:pt x="1177337" y="372547"/>
                  </a:lnTo>
                  <a:lnTo>
                    <a:pt x="1180820" y="369977"/>
                  </a:lnTo>
                  <a:lnTo>
                    <a:pt x="1184303" y="367413"/>
                  </a:lnTo>
                  <a:lnTo>
                    <a:pt x="1187787" y="364857"/>
                  </a:lnTo>
                  <a:lnTo>
                    <a:pt x="1191270" y="386041"/>
                  </a:lnTo>
                  <a:lnTo>
                    <a:pt x="1194753" y="383501"/>
                  </a:lnTo>
                  <a:lnTo>
                    <a:pt x="1198236" y="380969"/>
                  </a:lnTo>
                  <a:lnTo>
                    <a:pt x="1201720" y="378443"/>
                  </a:lnTo>
                  <a:lnTo>
                    <a:pt x="1205203" y="375925"/>
                  </a:lnTo>
                  <a:lnTo>
                    <a:pt x="1208686" y="381182"/>
                  </a:lnTo>
                  <a:lnTo>
                    <a:pt x="1212169" y="378679"/>
                  </a:lnTo>
                  <a:lnTo>
                    <a:pt x="1215653" y="380040"/>
                  </a:lnTo>
                  <a:lnTo>
                    <a:pt x="1219136" y="377551"/>
                  </a:lnTo>
                  <a:lnTo>
                    <a:pt x="1222619" y="375069"/>
                  </a:lnTo>
                  <a:lnTo>
                    <a:pt x="1226102" y="380259"/>
                  </a:lnTo>
                  <a:lnTo>
                    <a:pt x="1229586" y="377791"/>
                  </a:lnTo>
                  <a:lnTo>
                    <a:pt x="1233069" y="375330"/>
                  </a:lnTo>
                  <a:lnTo>
                    <a:pt x="1236552" y="399177"/>
                  </a:lnTo>
                  <a:lnTo>
                    <a:pt x="1240035" y="396732"/>
                  </a:lnTo>
                  <a:lnTo>
                    <a:pt x="1243519" y="397985"/>
                  </a:lnTo>
                  <a:lnTo>
                    <a:pt x="1247002" y="395553"/>
                  </a:lnTo>
                  <a:lnTo>
                    <a:pt x="1250485" y="393127"/>
                  </a:lnTo>
                  <a:lnTo>
                    <a:pt x="1253968" y="394385"/>
                  </a:lnTo>
                  <a:lnTo>
                    <a:pt x="1257452" y="391973"/>
                  </a:lnTo>
                  <a:lnTo>
                    <a:pt x="1260935" y="389568"/>
                  </a:lnTo>
                  <a:lnTo>
                    <a:pt x="1264418" y="394476"/>
                  </a:lnTo>
                  <a:lnTo>
                    <a:pt x="1267901" y="392084"/>
                  </a:lnTo>
                  <a:lnTo>
                    <a:pt x="1271385" y="389698"/>
                  </a:lnTo>
                  <a:lnTo>
                    <a:pt x="1274868" y="387319"/>
                  </a:lnTo>
                  <a:lnTo>
                    <a:pt x="1278351" y="388577"/>
                  </a:lnTo>
                  <a:lnTo>
                    <a:pt x="1281834" y="389827"/>
                  </a:lnTo>
                  <a:lnTo>
                    <a:pt x="1285318" y="387467"/>
                  </a:lnTo>
                  <a:lnTo>
                    <a:pt x="1288801" y="388714"/>
                  </a:lnTo>
                  <a:lnTo>
                    <a:pt x="1292284" y="386367"/>
                  </a:lnTo>
                  <a:lnTo>
                    <a:pt x="1295767" y="391184"/>
                  </a:lnTo>
                  <a:lnTo>
                    <a:pt x="1299251" y="392406"/>
                  </a:lnTo>
                  <a:lnTo>
                    <a:pt x="1302734" y="390078"/>
                  </a:lnTo>
                  <a:lnTo>
                    <a:pt x="1306217" y="387755"/>
                  </a:lnTo>
                  <a:lnTo>
                    <a:pt x="1309700" y="385439"/>
                  </a:lnTo>
                  <a:lnTo>
                    <a:pt x="1313184" y="386672"/>
                  </a:lnTo>
                  <a:lnTo>
                    <a:pt x="1316667" y="384368"/>
                  </a:lnTo>
                  <a:lnTo>
                    <a:pt x="1320150" y="382069"/>
                  </a:lnTo>
                  <a:lnTo>
                    <a:pt x="1323633" y="379777"/>
                  </a:lnTo>
                  <a:lnTo>
                    <a:pt x="1327117" y="377490"/>
                  </a:lnTo>
                  <a:lnTo>
                    <a:pt x="1330600" y="375210"/>
                  </a:lnTo>
                  <a:lnTo>
                    <a:pt x="1334083" y="379980"/>
                  </a:lnTo>
                  <a:lnTo>
                    <a:pt x="1337566" y="377711"/>
                  </a:lnTo>
                  <a:lnTo>
                    <a:pt x="1341050" y="375449"/>
                  </a:lnTo>
                  <a:lnTo>
                    <a:pt x="1344533" y="373191"/>
                  </a:lnTo>
                  <a:lnTo>
                    <a:pt x="1348016" y="370940"/>
                  </a:lnTo>
                  <a:lnTo>
                    <a:pt x="1351499" y="372196"/>
                  </a:lnTo>
                  <a:lnTo>
                    <a:pt x="1354983" y="369956"/>
                  </a:lnTo>
                  <a:lnTo>
                    <a:pt x="1358466" y="371210"/>
                  </a:lnTo>
                  <a:lnTo>
                    <a:pt x="1361949" y="379361"/>
                  </a:lnTo>
                  <a:lnTo>
                    <a:pt x="1365432" y="377138"/>
                  </a:lnTo>
                  <a:lnTo>
                    <a:pt x="1368916" y="388568"/>
                  </a:lnTo>
                  <a:lnTo>
                    <a:pt x="1372399" y="386358"/>
                  </a:lnTo>
                  <a:lnTo>
                    <a:pt x="1375882" y="390895"/>
                  </a:lnTo>
                  <a:lnTo>
                    <a:pt x="1379365" y="395385"/>
                  </a:lnTo>
                  <a:lnTo>
                    <a:pt x="1382849" y="393192"/>
                  </a:lnTo>
                  <a:lnTo>
                    <a:pt x="1386332" y="391005"/>
                  </a:lnTo>
                  <a:lnTo>
                    <a:pt x="1389815" y="388822"/>
                  </a:lnTo>
                  <a:lnTo>
                    <a:pt x="1393298" y="386645"/>
                  </a:lnTo>
                  <a:lnTo>
                    <a:pt x="1396782" y="384473"/>
                  </a:lnTo>
                  <a:lnTo>
                    <a:pt x="1400265" y="382307"/>
                  </a:lnTo>
                  <a:lnTo>
                    <a:pt x="1403748" y="396649"/>
                  </a:lnTo>
                  <a:lnTo>
                    <a:pt x="1407231" y="394494"/>
                  </a:lnTo>
                  <a:lnTo>
                    <a:pt x="1410715" y="392345"/>
                  </a:lnTo>
                  <a:lnTo>
                    <a:pt x="1414198" y="390200"/>
                  </a:lnTo>
                  <a:lnTo>
                    <a:pt x="1417681" y="388061"/>
                  </a:lnTo>
                  <a:lnTo>
                    <a:pt x="1421164" y="385926"/>
                  </a:lnTo>
                  <a:lnTo>
                    <a:pt x="1424648" y="390312"/>
                  </a:lnTo>
                  <a:lnTo>
                    <a:pt x="1428131" y="388188"/>
                  </a:lnTo>
                  <a:lnTo>
                    <a:pt x="1431614" y="392535"/>
                  </a:lnTo>
                  <a:lnTo>
                    <a:pt x="1435097" y="390422"/>
                  </a:lnTo>
                  <a:lnTo>
                    <a:pt x="1438580" y="401101"/>
                  </a:lnTo>
                  <a:lnTo>
                    <a:pt x="1442064" y="414712"/>
                  </a:lnTo>
                  <a:lnTo>
                    <a:pt x="1445547" y="412617"/>
                  </a:lnTo>
                  <a:lnTo>
                    <a:pt x="1449030" y="410526"/>
                  </a:lnTo>
                  <a:lnTo>
                    <a:pt x="1452513" y="408440"/>
                  </a:lnTo>
                  <a:lnTo>
                    <a:pt x="1455997" y="406358"/>
                  </a:lnTo>
                  <a:lnTo>
                    <a:pt x="1459480" y="422764"/>
                  </a:lnTo>
                  <a:lnTo>
                    <a:pt x="1462963" y="420695"/>
                  </a:lnTo>
                  <a:lnTo>
                    <a:pt x="1466446" y="421671"/>
                  </a:lnTo>
                  <a:lnTo>
                    <a:pt x="1469930" y="419611"/>
                  </a:lnTo>
                  <a:lnTo>
                    <a:pt x="1473413" y="417556"/>
                  </a:lnTo>
                  <a:lnTo>
                    <a:pt x="1476896" y="415505"/>
                  </a:lnTo>
                  <a:lnTo>
                    <a:pt x="1480379" y="413459"/>
                  </a:lnTo>
                  <a:lnTo>
                    <a:pt x="1483863" y="411417"/>
                  </a:lnTo>
                  <a:lnTo>
                    <a:pt x="1487346" y="409380"/>
                  </a:lnTo>
                  <a:lnTo>
                    <a:pt x="1490829" y="407348"/>
                  </a:lnTo>
                  <a:lnTo>
                    <a:pt x="1494312" y="408353"/>
                  </a:lnTo>
                  <a:lnTo>
                    <a:pt x="1497796" y="406329"/>
                  </a:lnTo>
                  <a:lnTo>
                    <a:pt x="1501279" y="404311"/>
                  </a:lnTo>
                  <a:lnTo>
                    <a:pt x="1504762" y="402297"/>
                  </a:lnTo>
                  <a:lnTo>
                    <a:pt x="1508245" y="400287"/>
                  </a:lnTo>
                  <a:lnTo>
                    <a:pt x="1511729" y="407320"/>
                  </a:lnTo>
                  <a:lnTo>
                    <a:pt x="1515212" y="405320"/>
                  </a:lnTo>
                  <a:lnTo>
                    <a:pt x="1518695" y="403324"/>
                  </a:lnTo>
                  <a:lnTo>
                    <a:pt x="1522178" y="401333"/>
                  </a:lnTo>
                  <a:lnTo>
                    <a:pt x="1525662" y="399346"/>
                  </a:lnTo>
                  <a:lnTo>
                    <a:pt x="1529145" y="406309"/>
                  </a:lnTo>
                  <a:lnTo>
                    <a:pt x="1532628" y="404331"/>
                  </a:lnTo>
                  <a:lnTo>
                    <a:pt x="1536111" y="422868"/>
                  </a:lnTo>
                  <a:lnTo>
                    <a:pt x="1539595" y="423790"/>
                  </a:lnTo>
                  <a:lnTo>
                    <a:pt x="1543078" y="421828"/>
                  </a:lnTo>
                  <a:lnTo>
                    <a:pt x="1546561" y="422750"/>
                  </a:lnTo>
                  <a:lnTo>
                    <a:pt x="1550044" y="432218"/>
                  </a:lnTo>
                  <a:lnTo>
                    <a:pt x="1553528" y="430270"/>
                  </a:lnTo>
                  <a:lnTo>
                    <a:pt x="1557011" y="436791"/>
                  </a:lnTo>
                  <a:lnTo>
                    <a:pt x="1560494" y="434853"/>
                  </a:lnTo>
                  <a:lnTo>
                    <a:pt x="1563977" y="432918"/>
                  </a:lnTo>
                  <a:lnTo>
                    <a:pt x="1567461" y="433791"/>
                  </a:lnTo>
                  <a:lnTo>
                    <a:pt x="1570944" y="431866"/>
                  </a:lnTo>
                  <a:lnTo>
                    <a:pt x="1574427" y="429944"/>
                  </a:lnTo>
                  <a:lnTo>
                    <a:pt x="1577910" y="428026"/>
                  </a:lnTo>
                  <a:lnTo>
                    <a:pt x="1581394" y="437236"/>
                  </a:lnTo>
                  <a:lnTo>
                    <a:pt x="1584877" y="435327"/>
                  </a:lnTo>
                  <a:lnTo>
                    <a:pt x="1588360" y="433423"/>
                  </a:lnTo>
                  <a:lnTo>
                    <a:pt x="1591843" y="434281"/>
                  </a:lnTo>
                  <a:lnTo>
                    <a:pt x="1595327" y="432385"/>
                  </a:lnTo>
                  <a:lnTo>
                    <a:pt x="1598810" y="430492"/>
                  </a:lnTo>
                  <a:lnTo>
                    <a:pt x="1602293" y="431354"/>
                  </a:lnTo>
                  <a:lnTo>
                    <a:pt x="1605776" y="429470"/>
                  </a:lnTo>
                  <a:lnTo>
                    <a:pt x="1609260" y="430331"/>
                  </a:lnTo>
                  <a:lnTo>
                    <a:pt x="1612743" y="428455"/>
                  </a:lnTo>
                  <a:lnTo>
                    <a:pt x="1616226" y="426583"/>
                  </a:lnTo>
                  <a:lnTo>
                    <a:pt x="1619709" y="424714"/>
                  </a:lnTo>
                  <a:lnTo>
                    <a:pt x="1623193" y="422849"/>
                  </a:lnTo>
                  <a:lnTo>
                    <a:pt x="1626676" y="420988"/>
                  </a:lnTo>
                  <a:lnTo>
                    <a:pt x="1630159" y="419131"/>
                  </a:lnTo>
                  <a:lnTo>
                    <a:pt x="1633642" y="417277"/>
                  </a:lnTo>
                  <a:lnTo>
                    <a:pt x="1637126" y="415427"/>
                  </a:lnTo>
                  <a:lnTo>
                    <a:pt x="1640609" y="413581"/>
                  </a:lnTo>
                  <a:lnTo>
                    <a:pt x="1644092" y="414475"/>
                  </a:lnTo>
                  <a:lnTo>
                    <a:pt x="1647575" y="423492"/>
                  </a:lnTo>
                  <a:lnTo>
                    <a:pt x="1651059" y="421658"/>
                  </a:lnTo>
                  <a:lnTo>
                    <a:pt x="1654542" y="422520"/>
                  </a:lnTo>
                  <a:lnTo>
                    <a:pt x="1658025" y="420695"/>
                  </a:lnTo>
                  <a:lnTo>
                    <a:pt x="1661508" y="434847"/>
                  </a:lnTo>
                  <a:lnTo>
                    <a:pt x="1664992" y="433030"/>
                  </a:lnTo>
                  <a:lnTo>
                    <a:pt x="1668475" y="431217"/>
                  </a:lnTo>
                  <a:lnTo>
                    <a:pt x="1671958" y="434665"/>
                  </a:lnTo>
                  <a:lnTo>
                    <a:pt x="1675441" y="432860"/>
                  </a:lnTo>
                  <a:lnTo>
                    <a:pt x="1678925" y="436284"/>
                  </a:lnTo>
                  <a:lnTo>
                    <a:pt x="1682408" y="434486"/>
                  </a:lnTo>
                  <a:lnTo>
                    <a:pt x="1685891" y="432692"/>
                  </a:lnTo>
                  <a:lnTo>
                    <a:pt x="1689374" y="433503"/>
                  </a:lnTo>
                  <a:lnTo>
                    <a:pt x="1692858" y="431716"/>
                  </a:lnTo>
                  <a:lnTo>
                    <a:pt x="1696341" y="429932"/>
                  </a:lnTo>
                  <a:lnTo>
                    <a:pt x="1699824" y="428152"/>
                  </a:lnTo>
                  <a:lnTo>
                    <a:pt x="1703307" y="426375"/>
                  </a:lnTo>
                  <a:lnTo>
                    <a:pt x="1706791" y="424602"/>
                  </a:lnTo>
                  <a:lnTo>
                    <a:pt x="1710274" y="422832"/>
                  </a:lnTo>
                  <a:lnTo>
                    <a:pt x="1713757" y="421066"/>
                  </a:lnTo>
                  <a:lnTo>
                    <a:pt x="1717240" y="421899"/>
                  </a:lnTo>
                  <a:lnTo>
                    <a:pt x="1720723" y="420139"/>
                  </a:lnTo>
                  <a:lnTo>
                    <a:pt x="1724207" y="428687"/>
                  </a:lnTo>
                  <a:lnTo>
                    <a:pt x="1727690" y="429492"/>
                  </a:lnTo>
                  <a:lnTo>
                    <a:pt x="1731173" y="427744"/>
                  </a:lnTo>
                  <a:lnTo>
                    <a:pt x="1734656" y="426000"/>
                  </a:lnTo>
                  <a:lnTo>
                    <a:pt x="1738140" y="424258"/>
                  </a:lnTo>
                  <a:lnTo>
                    <a:pt x="1741623" y="422520"/>
                  </a:lnTo>
                  <a:lnTo>
                    <a:pt x="1745106" y="420786"/>
                  </a:lnTo>
                  <a:lnTo>
                    <a:pt x="1748589" y="419054"/>
                  </a:lnTo>
                  <a:lnTo>
                    <a:pt x="1752073" y="419876"/>
                  </a:lnTo>
                  <a:lnTo>
                    <a:pt x="1755556" y="418152"/>
                  </a:lnTo>
                  <a:lnTo>
                    <a:pt x="1759039" y="416430"/>
                  </a:lnTo>
                  <a:lnTo>
                    <a:pt x="1762522" y="419791"/>
                  </a:lnTo>
                  <a:lnTo>
                    <a:pt x="1766006" y="418076"/>
                  </a:lnTo>
                  <a:lnTo>
                    <a:pt x="1769489" y="416365"/>
                  </a:lnTo>
                  <a:lnTo>
                    <a:pt x="1772972" y="414657"/>
                  </a:lnTo>
                  <a:lnTo>
                    <a:pt x="1776455" y="412952"/>
                  </a:lnTo>
                  <a:lnTo>
                    <a:pt x="1779939" y="411251"/>
                  </a:lnTo>
                  <a:lnTo>
                    <a:pt x="1783422" y="409552"/>
                  </a:lnTo>
                  <a:lnTo>
                    <a:pt x="1786905" y="410386"/>
                  </a:lnTo>
                  <a:lnTo>
                    <a:pt x="1790388" y="413730"/>
                  </a:lnTo>
                  <a:lnTo>
                    <a:pt x="1793872" y="412042"/>
                  </a:lnTo>
                  <a:lnTo>
                    <a:pt x="1797355" y="412864"/>
                  </a:lnTo>
                  <a:lnTo>
                    <a:pt x="1800838" y="411182"/>
                  </a:lnTo>
                  <a:lnTo>
                    <a:pt x="1804321" y="412003"/>
                  </a:lnTo>
                  <a:lnTo>
                    <a:pt x="1807805" y="412821"/>
                  </a:lnTo>
                  <a:lnTo>
                    <a:pt x="1811288" y="411148"/>
                  </a:lnTo>
                  <a:lnTo>
                    <a:pt x="1814771" y="414443"/>
                  </a:lnTo>
                  <a:lnTo>
                    <a:pt x="1818254" y="412778"/>
                  </a:lnTo>
                  <a:lnTo>
                    <a:pt x="1821738" y="411115"/>
                  </a:lnTo>
                  <a:lnTo>
                    <a:pt x="1825221" y="431438"/>
                  </a:lnTo>
                  <a:lnTo>
                    <a:pt x="1828704" y="429784"/>
                  </a:lnTo>
                  <a:lnTo>
                    <a:pt x="1832187" y="428132"/>
                  </a:lnTo>
                  <a:lnTo>
                    <a:pt x="1835671" y="426484"/>
                  </a:lnTo>
                  <a:lnTo>
                    <a:pt x="1839154" y="432040"/>
                  </a:lnTo>
                  <a:lnTo>
                    <a:pt x="1842637" y="439905"/>
                  </a:lnTo>
                  <a:lnTo>
                    <a:pt x="1846120" y="438267"/>
                  </a:lnTo>
                  <a:lnTo>
                    <a:pt x="1849604" y="436632"/>
                  </a:lnTo>
                  <a:lnTo>
                    <a:pt x="1853087" y="435000"/>
                  </a:lnTo>
                  <a:lnTo>
                    <a:pt x="1856570" y="433371"/>
                  </a:lnTo>
                  <a:lnTo>
                    <a:pt x="1860053" y="434106"/>
                  </a:lnTo>
                  <a:lnTo>
                    <a:pt x="1863537" y="432483"/>
                  </a:lnTo>
                  <a:lnTo>
                    <a:pt x="1867020" y="435565"/>
                  </a:lnTo>
                  <a:lnTo>
                    <a:pt x="1870503" y="440951"/>
                  </a:lnTo>
                  <a:lnTo>
                    <a:pt x="1873986" y="439338"/>
                  </a:lnTo>
                  <a:lnTo>
                    <a:pt x="1877470" y="442365"/>
                  </a:lnTo>
                  <a:lnTo>
                    <a:pt x="1880953" y="440758"/>
                  </a:lnTo>
                  <a:lnTo>
                    <a:pt x="1884436" y="439153"/>
                  </a:lnTo>
                  <a:lnTo>
                    <a:pt x="1887919" y="437552"/>
                  </a:lnTo>
                  <a:lnTo>
                    <a:pt x="1891403" y="435953"/>
                  </a:lnTo>
                  <a:lnTo>
                    <a:pt x="1894886" y="454915"/>
                  </a:lnTo>
                  <a:lnTo>
                    <a:pt x="1898369" y="453324"/>
                  </a:lnTo>
                  <a:lnTo>
                    <a:pt x="1901852" y="460710"/>
                  </a:lnTo>
                  <a:lnTo>
                    <a:pt x="1905336" y="474595"/>
                  </a:lnTo>
                  <a:lnTo>
                    <a:pt x="1908819" y="473016"/>
                  </a:lnTo>
                  <a:lnTo>
                    <a:pt x="1912302" y="471439"/>
                  </a:lnTo>
                  <a:lnTo>
                    <a:pt x="1915785" y="469866"/>
                  </a:lnTo>
                  <a:lnTo>
                    <a:pt x="1919269" y="470481"/>
                  </a:lnTo>
                  <a:lnTo>
                    <a:pt x="1922752" y="468913"/>
                  </a:lnTo>
                  <a:lnTo>
                    <a:pt x="1926235" y="467347"/>
                  </a:lnTo>
                  <a:lnTo>
                    <a:pt x="1929718" y="467966"/>
                  </a:lnTo>
                  <a:lnTo>
                    <a:pt x="1933202" y="466406"/>
                  </a:lnTo>
                  <a:lnTo>
                    <a:pt x="1936685" y="471361"/>
                  </a:lnTo>
                  <a:lnTo>
                    <a:pt x="1940168" y="474119"/>
                  </a:lnTo>
                  <a:lnTo>
                    <a:pt x="1943651" y="472569"/>
                  </a:lnTo>
                  <a:lnTo>
                    <a:pt x="1947135" y="473169"/>
                  </a:lnTo>
                  <a:lnTo>
                    <a:pt x="1950618" y="473766"/>
                  </a:lnTo>
                  <a:lnTo>
                    <a:pt x="1954101" y="472223"/>
                  </a:lnTo>
                  <a:lnTo>
                    <a:pt x="1957584" y="470683"/>
                  </a:lnTo>
                  <a:lnTo>
                    <a:pt x="1961068" y="469146"/>
                  </a:lnTo>
                  <a:lnTo>
                    <a:pt x="1964551" y="469749"/>
                  </a:lnTo>
                  <a:lnTo>
                    <a:pt x="1968034" y="472477"/>
                  </a:lnTo>
                  <a:lnTo>
                    <a:pt x="1971517" y="470948"/>
                  </a:lnTo>
                  <a:lnTo>
                    <a:pt x="1975001" y="484161"/>
                  </a:lnTo>
                  <a:lnTo>
                    <a:pt x="1978484" y="482638"/>
                  </a:lnTo>
                  <a:lnTo>
                    <a:pt x="1981967" y="491485"/>
                  </a:lnTo>
                  <a:lnTo>
                    <a:pt x="1985450" y="492027"/>
                  </a:lnTo>
                  <a:lnTo>
                    <a:pt x="1988934" y="490514"/>
                  </a:lnTo>
                  <a:lnTo>
                    <a:pt x="1992417" y="493104"/>
                  </a:lnTo>
                  <a:lnTo>
                    <a:pt x="1995900" y="491596"/>
                  </a:lnTo>
                  <a:lnTo>
                    <a:pt x="1999383" y="500252"/>
                  </a:lnTo>
                  <a:lnTo>
                    <a:pt x="2002867" y="500768"/>
                  </a:lnTo>
                  <a:lnTo>
                    <a:pt x="2006350" y="499270"/>
                  </a:lnTo>
                  <a:lnTo>
                    <a:pt x="2009833" y="497774"/>
                  </a:lnTo>
                  <a:lnTo>
                    <a:pt x="2013316" y="502304"/>
                  </a:lnTo>
                  <a:lnTo>
                    <a:pt x="2016799" y="500814"/>
                  </a:lnTo>
                  <a:lnTo>
                    <a:pt x="2020283" y="503317"/>
                  </a:lnTo>
                  <a:lnTo>
                    <a:pt x="2023766" y="501832"/>
                  </a:lnTo>
                  <a:lnTo>
                    <a:pt x="2027249" y="504322"/>
                  </a:lnTo>
                  <a:lnTo>
                    <a:pt x="2030732" y="504821"/>
                  </a:lnTo>
                  <a:lnTo>
                    <a:pt x="2034216" y="503344"/>
                  </a:lnTo>
                  <a:lnTo>
                    <a:pt x="2037699" y="503844"/>
                  </a:lnTo>
                  <a:lnTo>
                    <a:pt x="2041182" y="502372"/>
                  </a:lnTo>
                  <a:lnTo>
                    <a:pt x="2044665" y="506798"/>
                  </a:lnTo>
                  <a:lnTo>
                    <a:pt x="2048149" y="507288"/>
                  </a:lnTo>
                  <a:lnTo>
                    <a:pt x="2051632" y="505824"/>
                  </a:lnTo>
                  <a:lnTo>
                    <a:pt x="2055115" y="506314"/>
                  </a:lnTo>
                  <a:lnTo>
                    <a:pt x="2058598" y="504854"/>
                  </a:lnTo>
                  <a:lnTo>
                    <a:pt x="2062082" y="505345"/>
                  </a:lnTo>
                  <a:lnTo>
                    <a:pt x="2065565" y="513557"/>
                  </a:lnTo>
                  <a:lnTo>
                    <a:pt x="2069048" y="512107"/>
                  </a:lnTo>
                  <a:lnTo>
                    <a:pt x="2072531" y="520210"/>
                  </a:lnTo>
                  <a:lnTo>
                    <a:pt x="2076015" y="518765"/>
                  </a:lnTo>
                  <a:lnTo>
                    <a:pt x="2079498" y="517323"/>
                  </a:lnTo>
                  <a:lnTo>
                    <a:pt x="2082981" y="523445"/>
                  </a:lnTo>
                  <a:lnTo>
                    <a:pt x="2086464" y="522008"/>
                  </a:lnTo>
                  <a:lnTo>
                    <a:pt x="2089948" y="524328"/>
                  </a:lnTo>
                  <a:lnTo>
                    <a:pt x="2093431" y="534054"/>
                  </a:lnTo>
                  <a:lnTo>
                    <a:pt x="2096914" y="532627"/>
                  </a:lnTo>
                  <a:lnTo>
                    <a:pt x="2100397" y="531201"/>
                  </a:lnTo>
                  <a:lnTo>
                    <a:pt x="2103881" y="529778"/>
                  </a:lnTo>
                  <a:lnTo>
                    <a:pt x="2107364" y="528357"/>
                  </a:lnTo>
                  <a:lnTo>
                    <a:pt x="2110847" y="532462"/>
                  </a:lnTo>
                  <a:lnTo>
                    <a:pt x="2114330" y="531046"/>
                  </a:lnTo>
                  <a:lnTo>
                    <a:pt x="2117814" y="529632"/>
                  </a:lnTo>
                  <a:lnTo>
                    <a:pt x="2121297" y="528221"/>
                  </a:lnTo>
                  <a:lnTo>
                    <a:pt x="2124780" y="528645"/>
                  </a:lnTo>
                  <a:lnTo>
                    <a:pt x="2128263" y="532714"/>
                  </a:lnTo>
                  <a:lnTo>
                    <a:pt x="2131747" y="531310"/>
                  </a:lnTo>
                  <a:lnTo>
                    <a:pt x="2135230" y="529908"/>
                  </a:lnTo>
                  <a:lnTo>
                    <a:pt x="2138713" y="528508"/>
                  </a:lnTo>
                  <a:lnTo>
                    <a:pt x="2142196" y="528928"/>
                  </a:lnTo>
                  <a:lnTo>
                    <a:pt x="2145680" y="529346"/>
                  </a:lnTo>
                  <a:lnTo>
                    <a:pt x="2149163" y="527953"/>
                  </a:lnTo>
                  <a:lnTo>
                    <a:pt x="2152646" y="526561"/>
                  </a:lnTo>
                  <a:lnTo>
                    <a:pt x="2156129" y="525172"/>
                  </a:lnTo>
                  <a:lnTo>
                    <a:pt x="2159613" y="523784"/>
                  </a:lnTo>
                  <a:lnTo>
                    <a:pt x="2163096" y="524211"/>
                  </a:lnTo>
                  <a:lnTo>
                    <a:pt x="2166579" y="522827"/>
                  </a:lnTo>
                  <a:lnTo>
                    <a:pt x="2170062" y="521446"/>
                  </a:lnTo>
                  <a:lnTo>
                    <a:pt x="2173546" y="520067"/>
                  </a:lnTo>
                  <a:lnTo>
                    <a:pt x="2177029" y="518689"/>
                  </a:lnTo>
                  <a:lnTo>
                    <a:pt x="2180512" y="519123"/>
                  </a:lnTo>
                  <a:lnTo>
                    <a:pt x="2183995" y="517750"/>
                  </a:lnTo>
                  <a:lnTo>
                    <a:pt x="2187479" y="527150"/>
                  </a:lnTo>
                  <a:lnTo>
                    <a:pt x="2190962" y="525783"/>
                  </a:lnTo>
                  <a:lnTo>
                    <a:pt x="2194445" y="524417"/>
                  </a:lnTo>
                  <a:lnTo>
                    <a:pt x="2197928" y="523054"/>
                  </a:lnTo>
                  <a:lnTo>
                    <a:pt x="2201412" y="521692"/>
                  </a:lnTo>
                  <a:lnTo>
                    <a:pt x="2204895" y="520333"/>
                  </a:lnTo>
                  <a:lnTo>
                    <a:pt x="2208378" y="527847"/>
                  </a:lnTo>
                  <a:lnTo>
                    <a:pt x="2211861" y="526493"/>
                  </a:lnTo>
                  <a:lnTo>
                    <a:pt x="2215345" y="530417"/>
                  </a:lnTo>
                  <a:lnTo>
                    <a:pt x="2218828" y="529067"/>
                  </a:lnTo>
                  <a:lnTo>
                    <a:pt x="2222311" y="527720"/>
                  </a:lnTo>
                  <a:lnTo>
                    <a:pt x="2225794" y="529874"/>
                  </a:lnTo>
                  <a:lnTo>
                    <a:pt x="2229278" y="528530"/>
                  </a:lnTo>
                  <a:lnTo>
                    <a:pt x="2232761" y="527189"/>
                  </a:lnTo>
                  <a:lnTo>
                    <a:pt x="2236244" y="525849"/>
                  </a:lnTo>
                  <a:lnTo>
                    <a:pt x="2239727" y="524512"/>
                  </a:lnTo>
                  <a:lnTo>
                    <a:pt x="2243211" y="526663"/>
                  </a:lnTo>
                  <a:lnTo>
                    <a:pt x="2246694" y="525329"/>
                  </a:lnTo>
                  <a:lnTo>
                    <a:pt x="2250177" y="523998"/>
                  </a:lnTo>
                  <a:lnTo>
                    <a:pt x="2253660" y="522668"/>
                  </a:lnTo>
                  <a:lnTo>
                    <a:pt x="2257144" y="521340"/>
                  </a:lnTo>
                  <a:lnTo>
                    <a:pt x="2260627" y="528670"/>
                  </a:lnTo>
                  <a:lnTo>
                    <a:pt x="2264110" y="527347"/>
                  </a:lnTo>
                  <a:lnTo>
                    <a:pt x="2267593" y="529463"/>
                  </a:lnTo>
                  <a:lnTo>
                    <a:pt x="2271077" y="528145"/>
                  </a:lnTo>
                  <a:lnTo>
                    <a:pt x="2274560" y="526828"/>
                  </a:lnTo>
                  <a:lnTo>
                    <a:pt x="2278043" y="525513"/>
                  </a:lnTo>
                  <a:lnTo>
                    <a:pt x="2281526" y="524200"/>
                  </a:lnTo>
                  <a:lnTo>
                    <a:pt x="2285010" y="526313"/>
                  </a:lnTo>
                  <a:lnTo>
                    <a:pt x="2288493" y="526710"/>
                  </a:lnTo>
                  <a:lnTo>
                    <a:pt x="2291976" y="525403"/>
                  </a:lnTo>
                  <a:lnTo>
                    <a:pt x="2295459" y="527502"/>
                  </a:lnTo>
                  <a:lnTo>
                    <a:pt x="2298942" y="526199"/>
                  </a:lnTo>
                  <a:lnTo>
                    <a:pt x="2302426" y="524897"/>
                  </a:lnTo>
                  <a:lnTo>
                    <a:pt x="2305909" y="523598"/>
                  </a:lnTo>
                  <a:lnTo>
                    <a:pt x="2309392" y="522300"/>
                  </a:lnTo>
                  <a:lnTo>
                    <a:pt x="2312875" y="521004"/>
                  </a:lnTo>
                  <a:lnTo>
                    <a:pt x="2316359" y="519710"/>
                  </a:lnTo>
                  <a:lnTo>
                    <a:pt x="2319842" y="528551"/>
                  </a:lnTo>
                  <a:lnTo>
                    <a:pt x="2323325" y="528939"/>
                  </a:lnTo>
                  <a:lnTo>
                    <a:pt x="2326808" y="527652"/>
                  </a:lnTo>
                  <a:lnTo>
                    <a:pt x="2330292" y="526366"/>
                  </a:lnTo>
                  <a:lnTo>
                    <a:pt x="2333775" y="525083"/>
                  </a:lnTo>
                  <a:lnTo>
                    <a:pt x="2337258" y="523801"/>
                  </a:lnTo>
                  <a:lnTo>
                    <a:pt x="2340741" y="525865"/>
                  </a:lnTo>
                  <a:lnTo>
                    <a:pt x="2344225" y="524587"/>
                  </a:lnTo>
                  <a:lnTo>
                    <a:pt x="2347708" y="523311"/>
                  </a:lnTo>
                  <a:lnTo>
                    <a:pt x="2351191" y="525368"/>
                  </a:lnTo>
                  <a:lnTo>
                    <a:pt x="2354674" y="524095"/>
                  </a:lnTo>
                  <a:lnTo>
                    <a:pt x="2358158" y="522825"/>
                  </a:lnTo>
                  <a:lnTo>
                    <a:pt x="2361641" y="521556"/>
                  </a:lnTo>
                  <a:lnTo>
                    <a:pt x="2365124" y="521950"/>
                  </a:lnTo>
                  <a:lnTo>
                    <a:pt x="2368607" y="520684"/>
                  </a:lnTo>
                  <a:lnTo>
                    <a:pt x="2372091" y="519420"/>
                  </a:lnTo>
                  <a:lnTo>
                    <a:pt x="2375574" y="523125"/>
                  </a:lnTo>
                  <a:lnTo>
                    <a:pt x="2379057" y="521865"/>
                  </a:lnTo>
                  <a:lnTo>
                    <a:pt x="2382540" y="520607"/>
                  </a:lnTo>
                  <a:lnTo>
                    <a:pt x="2386024" y="519350"/>
                  </a:lnTo>
                  <a:lnTo>
                    <a:pt x="2389507" y="518095"/>
                  </a:lnTo>
                  <a:lnTo>
                    <a:pt x="2392990" y="516842"/>
                  </a:lnTo>
                  <a:lnTo>
                    <a:pt x="2396473" y="515590"/>
                  </a:lnTo>
                  <a:lnTo>
                    <a:pt x="2399957" y="514340"/>
                  </a:lnTo>
                  <a:lnTo>
                    <a:pt x="2403440" y="516390"/>
                  </a:lnTo>
                  <a:lnTo>
                    <a:pt x="2406923" y="515143"/>
                  </a:lnTo>
                  <a:lnTo>
                    <a:pt x="2410406" y="513899"/>
                  </a:lnTo>
                  <a:lnTo>
                    <a:pt x="2413890" y="515941"/>
                  </a:lnTo>
                  <a:lnTo>
                    <a:pt x="2417373" y="514700"/>
                  </a:lnTo>
                  <a:lnTo>
                    <a:pt x="2420856" y="513460"/>
                  </a:lnTo>
                  <a:lnTo>
                    <a:pt x="2424339" y="512223"/>
                  </a:lnTo>
                  <a:lnTo>
                    <a:pt x="2427823" y="514260"/>
                  </a:lnTo>
                  <a:lnTo>
                    <a:pt x="2431306" y="513026"/>
                  </a:lnTo>
                  <a:lnTo>
                    <a:pt x="2434789" y="511793"/>
                  </a:lnTo>
                  <a:lnTo>
                    <a:pt x="2438272" y="513823"/>
                  </a:lnTo>
                  <a:lnTo>
                    <a:pt x="2441756" y="512595"/>
                  </a:lnTo>
                  <a:lnTo>
                    <a:pt x="2445239" y="512993"/>
                  </a:lnTo>
                  <a:lnTo>
                    <a:pt x="2448722" y="513390"/>
                  </a:lnTo>
                  <a:lnTo>
                    <a:pt x="2452205" y="512167"/>
                  </a:lnTo>
                  <a:lnTo>
                    <a:pt x="2455689" y="510945"/>
                  </a:lnTo>
                  <a:lnTo>
                    <a:pt x="2459172" y="509724"/>
                  </a:lnTo>
                  <a:lnTo>
                    <a:pt x="2462655" y="508505"/>
                  </a:lnTo>
                  <a:lnTo>
                    <a:pt x="2466138" y="512139"/>
                  </a:lnTo>
                  <a:lnTo>
                    <a:pt x="2469622" y="510924"/>
                  </a:lnTo>
                  <a:lnTo>
                    <a:pt x="2473105" y="509710"/>
                  </a:lnTo>
                  <a:lnTo>
                    <a:pt x="2476588" y="508498"/>
                  </a:lnTo>
                  <a:lnTo>
                    <a:pt x="2480071" y="510507"/>
                  </a:lnTo>
                  <a:lnTo>
                    <a:pt x="2483555" y="509299"/>
                  </a:lnTo>
                  <a:lnTo>
                    <a:pt x="2487038" y="508091"/>
                  </a:lnTo>
                  <a:lnTo>
                    <a:pt x="2490521" y="513288"/>
                  </a:lnTo>
                  <a:lnTo>
                    <a:pt x="2494004" y="520016"/>
                  </a:lnTo>
                  <a:lnTo>
                    <a:pt x="2497488" y="518816"/>
                  </a:lnTo>
                  <a:lnTo>
                    <a:pt x="2500971" y="517617"/>
                  </a:lnTo>
                  <a:lnTo>
                    <a:pt x="2504454" y="516419"/>
                  </a:lnTo>
                  <a:lnTo>
                    <a:pt x="2507937" y="515223"/>
                  </a:lnTo>
                  <a:lnTo>
                    <a:pt x="2511421" y="517181"/>
                  </a:lnTo>
                  <a:lnTo>
                    <a:pt x="2514904" y="515988"/>
                  </a:lnTo>
                  <a:lnTo>
                    <a:pt x="2518387" y="514797"/>
                  </a:lnTo>
                  <a:lnTo>
                    <a:pt x="2521870" y="513608"/>
                  </a:lnTo>
                  <a:lnTo>
                    <a:pt x="2525354" y="512419"/>
                  </a:lnTo>
                  <a:lnTo>
                    <a:pt x="2528837" y="514375"/>
                  </a:lnTo>
                  <a:lnTo>
                    <a:pt x="2532320" y="513190"/>
                  </a:lnTo>
                  <a:lnTo>
                    <a:pt x="2535803" y="512006"/>
                  </a:lnTo>
                  <a:lnTo>
                    <a:pt x="2539287" y="510824"/>
                  </a:lnTo>
                  <a:lnTo>
                    <a:pt x="2542770" y="511211"/>
                  </a:lnTo>
                  <a:lnTo>
                    <a:pt x="2546253" y="513158"/>
                  </a:lnTo>
                  <a:lnTo>
                    <a:pt x="2549736" y="511981"/>
                  </a:lnTo>
                  <a:lnTo>
                    <a:pt x="2553220" y="512364"/>
                  </a:lnTo>
                  <a:lnTo>
                    <a:pt x="2556703" y="511190"/>
                  </a:lnTo>
                  <a:lnTo>
                    <a:pt x="2560186" y="510017"/>
                  </a:lnTo>
                  <a:lnTo>
                    <a:pt x="2563669" y="516595"/>
                  </a:lnTo>
                  <a:lnTo>
                    <a:pt x="2567153" y="515427"/>
                  </a:lnTo>
                  <a:lnTo>
                    <a:pt x="2570636" y="514260"/>
                  </a:lnTo>
                  <a:lnTo>
                    <a:pt x="2574119" y="513094"/>
                  </a:lnTo>
                  <a:lnTo>
                    <a:pt x="2577602" y="511930"/>
                  </a:lnTo>
                  <a:lnTo>
                    <a:pt x="2581085" y="510767"/>
                  </a:lnTo>
                  <a:lnTo>
                    <a:pt x="2584569" y="509606"/>
                  </a:lnTo>
                  <a:lnTo>
                    <a:pt x="2588052" y="508446"/>
                  </a:lnTo>
                  <a:lnTo>
                    <a:pt x="2591535" y="507288"/>
                  </a:lnTo>
                  <a:lnTo>
                    <a:pt x="2595018" y="506130"/>
                  </a:lnTo>
                  <a:lnTo>
                    <a:pt x="2598502" y="508057"/>
                  </a:lnTo>
                  <a:lnTo>
                    <a:pt x="2601985" y="506903"/>
                  </a:lnTo>
                  <a:lnTo>
                    <a:pt x="2605468" y="516447"/>
                  </a:lnTo>
                  <a:lnTo>
                    <a:pt x="2608951" y="519837"/>
                  </a:lnTo>
                  <a:lnTo>
                    <a:pt x="2612435" y="518689"/>
                  </a:lnTo>
                  <a:lnTo>
                    <a:pt x="2615918" y="519051"/>
                  </a:lnTo>
                  <a:lnTo>
                    <a:pt x="2619401" y="517906"/>
                  </a:lnTo>
                  <a:lnTo>
                    <a:pt x="2622884" y="524261"/>
                  </a:lnTo>
                  <a:lnTo>
                    <a:pt x="2626368" y="527585"/>
                  </a:lnTo>
                  <a:lnTo>
                    <a:pt x="2629851" y="526446"/>
                  </a:lnTo>
                  <a:lnTo>
                    <a:pt x="2633334" y="529749"/>
                  </a:lnTo>
                  <a:lnTo>
                    <a:pt x="2636817" y="528613"/>
                  </a:lnTo>
                  <a:lnTo>
                    <a:pt x="2640301" y="527479"/>
                  </a:lnTo>
                  <a:lnTo>
                    <a:pt x="2643784" y="527821"/>
                  </a:lnTo>
                  <a:lnTo>
                    <a:pt x="2647267" y="526690"/>
                  </a:lnTo>
                  <a:lnTo>
                    <a:pt x="2650750" y="527033"/>
                  </a:lnTo>
                  <a:lnTo>
                    <a:pt x="2654234" y="525904"/>
                  </a:lnTo>
                  <a:lnTo>
                    <a:pt x="2657717" y="524777"/>
                  </a:lnTo>
                  <a:lnTo>
                    <a:pt x="2661200" y="528055"/>
                  </a:lnTo>
                  <a:lnTo>
                    <a:pt x="2664683" y="526931"/>
                  </a:lnTo>
                  <a:lnTo>
                    <a:pt x="2668167" y="527271"/>
                  </a:lnTo>
                  <a:lnTo>
                    <a:pt x="2671650" y="527610"/>
                  </a:lnTo>
                  <a:lnTo>
                    <a:pt x="2675133" y="526491"/>
                  </a:lnTo>
                  <a:lnTo>
                    <a:pt x="2678616" y="525372"/>
                  </a:lnTo>
                  <a:lnTo>
                    <a:pt x="2682100" y="524255"/>
                  </a:lnTo>
                  <a:lnTo>
                    <a:pt x="2685583" y="526053"/>
                  </a:lnTo>
                  <a:lnTo>
                    <a:pt x="2689066" y="524939"/>
                  </a:lnTo>
                  <a:lnTo>
                    <a:pt x="2692549" y="523827"/>
                  </a:lnTo>
                  <a:lnTo>
                    <a:pt x="2696033" y="522715"/>
                  </a:lnTo>
                  <a:lnTo>
                    <a:pt x="2699516" y="521605"/>
                  </a:lnTo>
                  <a:lnTo>
                    <a:pt x="2702999" y="520496"/>
                  </a:lnTo>
                  <a:lnTo>
                    <a:pt x="2706482" y="522294"/>
                  </a:lnTo>
                  <a:lnTo>
                    <a:pt x="2709966" y="521188"/>
                  </a:lnTo>
                  <a:lnTo>
                    <a:pt x="2713449" y="520083"/>
                  </a:lnTo>
                  <a:lnTo>
                    <a:pt x="2716932" y="520429"/>
                  </a:lnTo>
                  <a:lnTo>
                    <a:pt x="2720415" y="519327"/>
                  </a:lnTo>
                  <a:lnTo>
                    <a:pt x="2723899" y="522559"/>
                  </a:lnTo>
                  <a:lnTo>
                    <a:pt x="2727382" y="521460"/>
                  </a:lnTo>
                  <a:lnTo>
                    <a:pt x="2730865" y="521802"/>
                  </a:lnTo>
                  <a:lnTo>
                    <a:pt x="2734348" y="520705"/>
                  </a:lnTo>
                  <a:lnTo>
                    <a:pt x="2737832" y="519611"/>
                  </a:lnTo>
                  <a:lnTo>
                    <a:pt x="2741315" y="519954"/>
                  </a:lnTo>
                  <a:lnTo>
                    <a:pt x="2744798" y="518862"/>
                  </a:lnTo>
                  <a:lnTo>
                    <a:pt x="2748281" y="519206"/>
                  </a:lnTo>
                  <a:lnTo>
                    <a:pt x="2751765" y="518116"/>
                  </a:lnTo>
                  <a:lnTo>
                    <a:pt x="2755248" y="517028"/>
                  </a:lnTo>
                  <a:lnTo>
                    <a:pt x="2758731" y="517374"/>
                  </a:lnTo>
                  <a:lnTo>
                    <a:pt x="2762214" y="516288"/>
                  </a:lnTo>
                  <a:lnTo>
                    <a:pt x="2765698" y="519487"/>
                  </a:lnTo>
                  <a:lnTo>
                    <a:pt x="2769181" y="519828"/>
                  </a:lnTo>
                  <a:lnTo>
                    <a:pt x="2772664" y="518746"/>
                  </a:lnTo>
                  <a:lnTo>
                    <a:pt x="2776147" y="517666"/>
                  </a:lnTo>
                  <a:lnTo>
                    <a:pt x="2779631" y="516587"/>
                  </a:lnTo>
                  <a:lnTo>
                    <a:pt x="2783114" y="519765"/>
                  </a:lnTo>
                  <a:lnTo>
                    <a:pt x="2786597" y="518689"/>
                  </a:lnTo>
                  <a:lnTo>
                    <a:pt x="2790080" y="517615"/>
                  </a:lnTo>
                  <a:lnTo>
                    <a:pt x="2793564" y="516541"/>
                  </a:lnTo>
                  <a:lnTo>
                    <a:pt x="2797047" y="518295"/>
                  </a:lnTo>
                  <a:lnTo>
                    <a:pt x="2800530" y="517224"/>
                  </a:lnTo>
                  <a:lnTo>
                    <a:pt x="2804013" y="521777"/>
                  </a:lnTo>
                  <a:lnTo>
                    <a:pt x="2807497" y="520709"/>
                  </a:lnTo>
                  <a:lnTo>
                    <a:pt x="2810980" y="519643"/>
                  </a:lnTo>
                  <a:lnTo>
                    <a:pt x="2814463" y="528323"/>
                  </a:lnTo>
                  <a:lnTo>
                    <a:pt x="2817946" y="527260"/>
                  </a:lnTo>
                  <a:lnTo>
                    <a:pt x="2821430" y="527581"/>
                  </a:lnTo>
                  <a:lnTo>
                    <a:pt x="2824913" y="526521"/>
                  </a:lnTo>
                  <a:lnTo>
                    <a:pt x="2828396" y="537799"/>
                  </a:lnTo>
                  <a:lnTo>
                    <a:pt x="2831879" y="539458"/>
                  </a:lnTo>
                  <a:lnTo>
                    <a:pt x="2835363" y="538403"/>
                  </a:lnTo>
                  <a:lnTo>
                    <a:pt x="2838846" y="548118"/>
                  </a:lnTo>
                  <a:lnTo>
                    <a:pt x="2842329" y="547067"/>
                  </a:lnTo>
                  <a:lnTo>
                    <a:pt x="2845812" y="547353"/>
                  </a:lnTo>
                  <a:lnTo>
                    <a:pt x="2849296" y="550299"/>
                  </a:lnTo>
                  <a:lnTo>
                    <a:pt x="2852779" y="549253"/>
                  </a:lnTo>
                  <a:lnTo>
                    <a:pt x="2856262" y="548207"/>
                  </a:lnTo>
                  <a:lnTo>
                    <a:pt x="2859745" y="547163"/>
                  </a:lnTo>
                  <a:lnTo>
                    <a:pt x="2863229" y="551416"/>
                  </a:lnTo>
                  <a:lnTo>
                    <a:pt x="2866712" y="550375"/>
                  </a:lnTo>
                  <a:lnTo>
                    <a:pt x="2870195" y="549335"/>
                  </a:lnTo>
                  <a:lnTo>
                    <a:pt x="2873678" y="549615"/>
                  </a:lnTo>
                  <a:lnTo>
                    <a:pt x="2877161" y="551208"/>
                  </a:lnTo>
                  <a:lnTo>
                    <a:pt x="2880645" y="550172"/>
                  </a:lnTo>
                  <a:lnTo>
                    <a:pt x="2884128" y="553068"/>
                  </a:lnTo>
                  <a:lnTo>
                    <a:pt x="2887611" y="552035"/>
                  </a:lnTo>
                  <a:lnTo>
                    <a:pt x="2891094" y="551003"/>
                  </a:lnTo>
                  <a:lnTo>
                    <a:pt x="2894578" y="557777"/>
                  </a:lnTo>
                  <a:lnTo>
                    <a:pt x="2898061" y="556748"/>
                  </a:lnTo>
                  <a:lnTo>
                    <a:pt x="2901544" y="562165"/>
                  </a:lnTo>
                  <a:lnTo>
                    <a:pt x="2905027" y="561140"/>
                  </a:lnTo>
                  <a:lnTo>
                    <a:pt x="2908511" y="560115"/>
                  </a:lnTo>
                  <a:lnTo>
                    <a:pt x="2911994" y="565485"/>
                  </a:lnTo>
                  <a:lnTo>
                    <a:pt x="2915477" y="564464"/>
                  </a:lnTo>
                  <a:lnTo>
                    <a:pt x="2918960" y="563443"/>
                  </a:lnTo>
                  <a:lnTo>
                    <a:pt x="2922444" y="562424"/>
                  </a:lnTo>
                  <a:lnTo>
                    <a:pt x="2925927" y="563950"/>
                  </a:lnTo>
                  <a:lnTo>
                    <a:pt x="2929410" y="562933"/>
                  </a:lnTo>
                  <a:lnTo>
                    <a:pt x="2932893" y="561917"/>
                  </a:lnTo>
                  <a:lnTo>
                    <a:pt x="2936377" y="560902"/>
                  </a:lnTo>
                  <a:lnTo>
                    <a:pt x="2939860" y="559888"/>
                  </a:lnTo>
                  <a:lnTo>
                    <a:pt x="2943343" y="566463"/>
                  </a:lnTo>
                  <a:lnTo>
                    <a:pt x="2946826" y="566710"/>
                  </a:lnTo>
                  <a:lnTo>
                    <a:pt x="2950310" y="565700"/>
                  </a:lnTo>
                  <a:lnTo>
                    <a:pt x="2953793" y="565948"/>
                  </a:lnTo>
                  <a:lnTo>
                    <a:pt x="2957276" y="566194"/>
                  </a:lnTo>
                  <a:lnTo>
                    <a:pt x="2960759" y="565189"/>
                  </a:lnTo>
                  <a:lnTo>
                    <a:pt x="2964243" y="564184"/>
                  </a:lnTo>
                  <a:lnTo>
                    <a:pt x="2967726" y="563180"/>
                  </a:lnTo>
                  <a:lnTo>
                    <a:pt x="2971209" y="562178"/>
                  </a:lnTo>
                  <a:lnTo>
                    <a:pt x="2974692" y="561176"/>
                  </a:lnTo>
                  <a:lnTo>
                    <a:pt x="2978176" y="560175"/>
                  </a:lnTo>
                  <a:lnTo>
                    <a:pt x="2981659" y="561679"/>
                  </a:lnTo>
                  <a:lnTo>
                    <a:pt x="2985142" y="560681"/>
                  </a:lnTo>
                  <a:lnTo>
                    <a:pt x="2988625" y="559684"/>
                  </a:lnTo>
                  <a:lnTo>
                    <a:pt x="2992109" y="561185"/>
                  </a:lnTo>
                  <a:lnTo>
                    <a:pt x="2995592" y="560190"/>
                  </a:lnTo>
                  <a:lnTo>
                    <a:pt x="2999075" y="559196"/>
                  </a:lnTo>
                  <a:lnTo>
                    <a:pt x="3002558" y="558203"/>
                  </a:lnTo>
                  <a:lnTo>
                    <a:pt x="3006042" y="558457"/>
                  </a:lnTo>
                  <a:lnTo>
                    <a:pt x="3009525" y="559953"/>
                  </a:lnTo>
                  <a:lnTo>
                    <a:pt x="3013008" y="558964"/>
                  </a:lnTo>
                  <a:lnTo>
                    <a:pt x="3016491" y="559216"/>
                  </a:lnTo>
                  <a:lnTo>
                    <a:pt x="3019975" y="558229"/>
                  </a:lnTo>
                  <a:lnTo>
                    <a:pt x="3023458" y="557243"/>
                  </a:lnTo>
                  <a:lnTo>
                    <a:pt x="3026941" y="556258"/>
                  </a:lnTo>
                  <a:lnTo>
                    <a:pt x="3030424" y="555273"/>
                  </a:lnTo>
                  <a:lnTo>
                    <a:pt x="3033908" y="554290"/>
                  </a:lnTo>
                  <a:lnTo>
                    <a:pt x="3037391" y="557021"/>
                  </a:lnTo>
                  <a:lnTo>
                    <a:pt x="3040874" y="556040"/>
                  </a:lnTo>
                  <a:lnTo>
                    <a:pt x="3044357" y="559984"/>
                  </a:lnTo>
                  <a:lnTo>
                    <a:pt x="3047841" y="559006"/>
                  </a:lnTo>
                  <a:lnTo>
                    <a:pt x="3051324" y="558029"/>
                  </a:lnTo>
                  <a:lnTo>
                    <a:pt x="3054807" y="559504"/>
                  </a:lnTo>
                  <a:lnTo>
                    <a:pt x="3058290" y="558530"/>
                  </a:lnTo>
                  <a:lnTo>
                    <a:pt x="3061774" y="558779"/>
                  </a:lnTo>
                  <a:lnTo>
                    <a:pt x="3065257" y="557806"/>
                  </a:lnTo>
                  <a:lnTo>
                    <a:pt x="3068740" y="556835"/>
                  </a:lnTo>
                  <a:lnTo>
                    <a:pt x="3072223" y="557085"/>
                  </a:lnTo>
                  <a:lnTo>
                    <a:pt x="3075707" y="556116"/>
                  </a:lnTo>
                  <a:lnTo>
                    <a:pt x="3079190" y="555147"/>
                  </a:lnTo>
                  <a:lnTo>
                    <a:pt x="3082673" y="554180"/>
                  </a:lnTo>
                  <a:lnTo>
                    <a:pt x="3086156" y="554433"/>
                  </a:lnTo>
                  <a:lnTo>
                    <a:pt x="3089640" y="553468"/>
                  </a:lnTo>
                  <a:lnTo>
                    <a:pt x="3093123" y="552503"/>
                  </a:lnTo>
                  <a:lnTo>
                    <a:pt x="3096606" y="551539"/>
                  </a:lnTo>
                  <a:lnTo>
                    <a:pt x="3100089" y="551795"/>
                  </a:lnTo>
                  <a:lnTo>
                    <a:pt x="3103573" y="550834"/>
                  </a:lnTo>
                  <a:lnTo>
                    <a:pt x="3107056" y="552306"/>
                  </a:lnTo>
                  <a:lnTo>
                    <a:pt x="3110539" y="551347"/>
                  </a:lnTo>
                  <a:lnTo>
                    <a:pt x="3114022" y="550388"/>
                  </a:lnTo>
                  <a:lnTo>
                    <a:pt x="3117506" y="554275"/>
                  </a:lnTo>
                  <a:lnTo>
                    <a:pt x="3120989" y="553319"/>
                  </a:lnTo>
                  <a:lnTo>
                    <a:pt x="3124472" y="552364"/>
                  </a:lnTo>
                  <a:lnTo>
                    <a:pt x="3127955" y="551410"/>
                  </a:lnTo>
                  <a:lnTo>
                    <a:pt x="3131439" y="551664"/>
                  </a:lnTo>
                  <a:lnTo>
                    <a:pt x="3134922" y="550712"/>
                  </a:lnTo>
                  <a:lnTo>
                    <a:pt x="3138405" y="549761"/>
                  </a:lnTo>
                  <a:lnTo>
                    <a:pt x="3141888" y="556016"/>
                  </a:lnTo>
                  <a:lnTo>
                    <a:pt x="3145372" y="555067"/>
                  </a:lnTo>
                  <a:lnTo>
                    <a:pt x="3148855" y="554120"/>
                  </a:lnTo>
                  <a:lnTo>
                    <a:pt x="3152338" y="554368"/>
                  </a:lnTo>
                  <a:lnTo>
                    <a:pt x="3155821" y="553423"/>
                  </a:lnTo>
                  <a:lnTo>
                    <a:pt x="3159304" y="553672"/>
                  </a:lnTo>
                  <a:lnTo>
                    <a:pt x="3162788" y="552729"/>
                  </a:lnTo>
                  <a:lnTo>
                    <a:pt x="3166271" y="554167"/>
                  </a:lnTo>
                  <a:lnTo>
                    <a:pt x="3169754" y="559148"/>
                  </a:lnTo>
                  <a:lnTo>
                    <a:pt x="3173237" y="558209"/>
                  </a:lnTo>
                  <a:lnTo>
                    <a:pt x="3176721" y="561975"/>
                  </a:lnTo>
                  <a:lnTo>
                    <a:pt x="3180204" y="566880"/>
                  </a:lnTo>
                  <a:lnTo>
                    <a:pt x="3183687" y="565945"/>
                  </a:lnTo>
                  <a:lnTo>
                    <a:pt x="3187170" y="567335"/>
                  </a:lnTo>
                  <a:lnTo>
                    <a:pt x="3190654" y="566402"/>
                  </a:lnTo>
                  <a:lnTo>
                    <a:pt x="3194137" y="565470"/>
                  </a:lnTo>
                  <a:lnTo>
                    <a:pt x="3197620" y="564539"/>
                  </a:lnTo>
                  <a:lnTo>
                    <a:pt x="3201103" y="563608"/>
                  </a:lnTo>
                  <a:lnTo>
                    <a:pt x="3204587" y="563839"/>
                  </a:lnTo>
                  <a:lnTo>
                    <a:pt x="3208070" y="562911"/>
                  </a:lnTo>
                  <a:lnTo>
                    <a:pt x="3211553" y="563142"/>
                  </a:lnTo>
                  <a:lnTo>
                    <a:pt x="3215036" y="562216"/>
                  </a:lnTo>
                  <a:lnTo>
                    <a:pt x="3218520" y="561290"/>
                  </a:lnTo>
                  <a:lnTo>
                    <a:pt x="3222003" y="562679"/>
                  </a:lnTo>
                  <a:lnTo>
                    <a:pt x="3225486" y="561755"/>
                  </a:lnTo>
                  <a:lnTo>
                    <a:pt x="3228969" y="566588"/>
                  </a:lnTo>
                  <a:lnTo>
                    <a:pt x="3232453" y="569099"/>
                  </a:lnTo>
                  <a:lnTo>
                    <a:pt x="3235936" y="568179"/>
                  </a:lnTo>
                  <a:lnTo>
                    <a:pt x="3239419" y="569541"/>
                  </a:lnTo>
                  <a:lnTo>
                    <a:pt x="3242902" y="568623"/>
                  </a:lnTo>
                  <a:lnTo>
                    <a:pt x="3246386" y="573379"/>
                  </a:lnTo>
                  <a:lnTo>
                    <a:pt x="3249869" y="573593"/>
                  </a:lnTo>
                  <a:lnTo>
                    <a:pt x="3253352" y="572679"/>
                  </a:lnTo>
                  <a:lnTo>
                    <a:pt x="3256835" y="571766"/>
                  </a:lnTo>
                  <a:lnTo>
                    <a:pt x="3260319" y="575357"/>
                  </a:lnTo>
                  <a:lnTo>
                    <a:pt x="3263802" y="574446"/>
                  </a:lnTo>
                  <a:lnTo>
                    <a:pt x="3267285" y="576896"/>
                  </a:lnTo>
                  <a:lnTo>
                    <a:pt x="3270768" y="575988"/>
                  </a:lnTo>
                  <a:lnTo>
                    <a:pt x="3274252" y="579539"/>
                  </a:lnTo>
                  <a:lnTo>
                    <a:pt x="3277735" y="578632"/>
                  </a:lnTo>
                  <a:lnTo>
                    <a:pt x="3281218" y="577726"/>
                  </a:lnTo>
                  <a:lnTo>
                    <a:pt x="3284701" y="580150"/>
                  </a:lnTo>
                  <a:lnTo>
                    <a:pt x="3288185" y="579247"/>
                  </a:lnTo>
                  <a:lnTo>
                    <a:pt x="3291668" y="584958"/>
                  </a:lnTo>
                  <a:lnTo>
                    <a:pt x="3295151" y="593871"/>
                  </a:lnTo>
                  <a:lnTo>
                    <a:pt x="3298634" y="592972"/>
                  </a:lnTo>
                  <a:lnTo>
                    <a:pt x="3302118" y="594239"/>
                  </a:lnTo>
                  <a:lnTo>
                    <a:pt x="3305601" y="593342"/>
                  </a:lnTo>
                  <a:lnTo>
                    <a:pt x="3309084" y="595682"/>
                  </a:lnTo>
                  <a:lnTo>
                    <a:pt x="3312567" y="595863"/>
                  </a:lnTo>
                  <a:lnTo>
                    <a:pt x="3316051" y="594969"/>
                  </a:lnTo>
                  <a:lnTo>
                    <a:pt x="3319534" y="598364"/>
                  </a:lnTo>
                  <a:lnTo>
                    <a:pt x="3323017" y="597473"/>
                  </a:lnTo>
                  <a:lnTo>
                    <a:pt x="3326500" y="602969"/>
                  </a:lnTo>
                  <a:lnTo>
                    <a:pt x="3329984" y="603139"/>
                  </a:lnTo>
                  <a:lnTo>
                    <a:pt x="3333467" y="602252"/>
                  </a:lnTo>
                  <a:lnTo>
                    <a:pt x="3336950" y="602423"/>
                  </a:lnTo>
                  <a:lnTo>
                    <a:pt x="3340433" y="602594"/>
                  </a:lnTo>
                  <a:lnTo>
                    <a:pt x="3343917" y="601709"/>
                  </a:lnTo>
                  <a:lnTo>
                    <a:pt x="3347400" y="605038"/>
                  </a:lnTo>
                  <a:lnTo>
                    <a:pt x="3350883" y="604155"/>
                  </a:lnTo>
                  <a:lnTo>
                    <a:pt x="3354366" y="603274"/>
                  </a:lnTo>
                  <a:lnTo>
                    <a:pt x="3357850" y="606583"/>
                  </a:lnTo>
                  <a:lnTo>
                    <a:pt x="3361333" y="605704"/>
                  </a:lnTo>
                  <a:lnTo>
                    <a:pt x="3364816" y="610032"/>
                  </a:lnTo>
                  <a:lnTo>
                    <a:pt x="3368299" y="609154"/>
                  </a:lnTo>
                  <a:lnTo>
                    <a:pt x="3371783" y="608278"/>
                  </a:lnTo>
                  <a:lnTo>
                    <a:pt x="3375266" y="612575"/>
                  </a:lnTo>
                  <a:lnTo>
                    <a:pt x="3378749" y="611701"/>
                  </a:lnTo>
                  <a:lnTo>
                    <a:pt x="3382232" y="610827"/>
                  </a:lnTo>
                  <a:lnTo>
                    <a:pt x="3385716" y="609955"/>
                  </a:lnTo>
                  <a:lnTo>
                    <a:pt x="3389199" y="613197"/>
                  </a:lnTo>
                  <a:lnTo>
                    <a:pt x="3392682" y="613352"/>
                  </a:lnTo>
                  <a:lnTo>
                    <a:pt x="3396165" y="612483"/>
                  </a:lnTo>
                  <a:lnTo>
                    <a:pt x="3399649" y="615702"/>
                  </a:lnTo>
                  <a:lnTo>
                    <a:pt x="3403132" y="614834"/>
                  </a:lnTo>
                  <a:lnTo>
                    <a:pt x="3406615" y="617019"/>
                  </a:lnTo>
                  <a:lnTo>
                    <a:pt x="3410098" y="619194"/>
                  </a:lnTo>
                  <a:lnTo>
                    <a:pt x="3413582" y="618330"/>
                  </a:lnTo>
                  <a:lnTo>
                    <a:pt x="3417065" y="618477"/>
                  </a:lnTo>
                  <a:lnTo>
                    <a:pt x="3420548" y="631620"/>
                  </a:lnTo>
                  <a:lnTo>
                    <a:pt x="3424031" y="630761"/>
                  </a:lnTo>
                  <a:lnTo>
                    <a:pt x="3427515" y="631882"/>
                  </a:lnTo>
                  <a:lnTo>
                    <a:pt x="3430998" y="631024"/>
                  </a:lnTo>
                  <a:lnTo>
                    <a:pt x="3434481" y="632142"/>
                  </a:lnTo>
                  <a:lnTo>
                    <a:pt x="3437964" y="632272"/>
                  </a:lnTo>
                  <a:lnTo>
                    <a:pt x="3441447" y="631417"/>
                  </a:lnTo>
                  <a:lnTo>
                    <a:pt x="3444931" y="636450"/>
                  </a:lnTo>
                  <a:lnTo>
                    <a:pt x="3448414" y="635598"/>
                  </a:lnTo>
                  <a:lnTo>
                    <a:pt x="3451897" y="639617"/>
                  </a:lnTo>
                  <a:lnTo>
                    <a:pt x="3455380" y="639737"/>
                  </a:lnTo>
                  <a:lnTo>
                    <a:pt x="3458864" y="638888"/>
                  </a:lnTo>
                  <a:lnTo>
                    <a:pt x="3462347" y="641910"/>
                  </a:lnTo>
                  <a:lnTo>
                    <a:pt x="3465830" y="641063"/>
                  </a:lnTo>
                  <a:lnTo>
                    <a:pt x="3469313" y="644066"/>
                  </a:lnTo>
                  <a:lnTo>
                    <a:pt x="3472797" y="644181"/>
                  </a:lnTo>
                  <a:lnTo>
                    <a:pt x="3476280" y="643337"/>
                  </a:lnTo>
                  <a:lnTo>
                    <a:pt x="3479763" y="644409"/>
                  </a:lnTo>
                  <a:lnTo>
                    <a:pt x="3483246" y="643567"/>
                  </a:lnTo>
                  <a:lnTo>
                    <a:pt x="3483246" y="644523"/>
                  </a:lnTo>
                  <a:lnTo>
                    <a:pt x="3483246" y="645478"/>
                  </a:lnTo>
                  <a:lnTo>
                    <a:pt x="3483246" y="646432"/>
                  </a:lnTo>
                  <a:lnTo>
                    <a:pt x="3483246" y="647384"/>
                  </a:lnTo>
                  <a:lnTo>
                    <a:pt x="3483246" y="648335"/>
                  </a:lnTo>
                  <a:lnTo>
                    <a:pt x="3483246" y="649285"/>
                  </a:lnTo>
                  <a:lnTo>
                    <a:pt x="3483246" y="650233"/>
                  </a:lnTo>
                  <a:lnTo>
                    <a:pt x="3483246" y="651180"/>
                  </a:lnTo>
                  <a:lnTo>
                    <a:pt x="3483246" y="652126"/>
                  </a:lnTo>
                  <a:lnTo>
                    <a:pt x="3483246" y="653071"/>
                  </a:lnTo>
                  <a:lnTo>
                    <a:pt x="3483246" y="654014"/>
                  </a:lnTo>
                  <a:lnTo>
                    <a:pt x="3483246" y="654957"/>
                  </a:lnTo>
                  <a:lnTo>
                    <a:pt x="3483246" y="655898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923312"/>
              <a:ext cx="3483246" cy="1628754"/>
            </a:xfrm>
            <a:custGeom>
              <a:avLst/>
              <a:gdLst/>
              <a:ahLst/>
              <a:cxnLst/>
              <a:rect l="0" t="0" r="0" b="0"/>
              <a:pathLst>
                <a:path w="3483246" h="1628754">
                  <a:moveTo>
                    <a:pt x="0" y="1628754"/>
                  </a:moveTo>
                  <a:lnTo>
                    <a:pt x="3483" y="1168503"/>
                  </a:lnTo>
                  <a:lnTo>
                    <a:pt x="6966" y="946445"/>
                  </a:lnTo>
                  <a:lnTo>
                    <a:pt x="10449" y="696589"/>
                  </a:lnTo>
                  <a:lnTo>
                    <a:pt x="13932" y="487658"/>
                  </a:lnTo>
                  <a:lnTo>
                    <a:pt x="17416" y="572857"/>
                  </a:lnTo>
                  <a:lnTo>
                    <a:pt x="20899" y="434106"/>
                  </a:lnTo>
                  <a:lnTo>
                    <a:pt x="24382" y="509167"/>
                  </a:lnTo>
                  <a:lnTo>
                    <a:pt x="27865" y="405399"/>
                  </a:lnTo>
                  <a:lnTo>
                    <a:pt x="31349" y="536615"/>
                  </a:lnTo>
                  <a:lnTo>
                    <a:pt x="34832" y="783279"/>
                  </a:lnTo>
                  <a:lnTo>
                    <a:pt x="38315" y="720770"/>
                  </a:lnTo>
                  <a:lnTo>
                    <a:pt x="41798" y="696589"/>
                  </a:lnTo>
                  <a:lnTo>
                    <a:pt x="45282" y="640938"/>
                  </a:lnTo>
                  <a:lnTo>
                    <a:pt x="48765" y="622923"/>
                  </a:lnTo>
                  <a:lnTo>
                    <a:pt x="52248" y="572857"/>
                  </a:lnTo>
                  <a:lnTo>
                    <a:pt x="55731" y="524774"/>
                  </a:lnTo>
                  <a:lnTo>
                    <a:pt x="59215" y="514111"/>
                  </a:lnTo>
                  <a:lnTo>
                    <a:pt x="62698" y="470349"/>
                  </a:lnTo>
                  <a:lnTo>
                    <a:pt x="66181" y="428175"/>
                  </a:lnTo>
                  <a:lnTo>
                    <a:pt x="69664" y="387503"/>
                  </a:lnTo>
                  <a:lnTo>
                    <a:pt x="73148" y="348256"/>
                  </a:lnTo>
                  <a:lnTo>
                    <a:pt x="76631" y="310359"/>
                  </a:lnTo>
                  <a:lnTo>
                    <a:pt x="80114" y="345047"/>
                  </a:lnTo>
                  <a:lnTo>
                    <a:pt x="83597" y="310359"/>
                  </a:lnTo>
                  <a:lnTo>
                    <a:pt x="87081" y="310359"/>
                  </a:lnTo>
                  <a:lnTo>
                    <a:pt x="90564" y="278072"/>
                  </a:lnTo>
                  <a:lnTo>
                    <a:pt x="94047" y="246735"/>
                  </a:lnTo>
                  <a:lnTo>
                    <a:pt x="97530" y="216304"/>
                  </a:lnTo>
                  <a:lnTo>
                    <a:pt x="101014" y="186743"/>
                  </a:lnTo>
                  <a:lnTo>
                    <a:pt x="104497" y="191236"/>
                  </a:lnTo>
                  <a:lnTo>
                    <a:pt x="107980" y="163476"/>
                  </a:lnTo>
                  <a:lnTo>
                    <a:pt x="111463" y="228789"/>
                  </a:lnTo>
                  <a:lnTo>
                    <a:pt x="114947" y="202948"/>
                  </a:lnTo>
                  <a:lnTo>
                    <a:pt x="118430" y="177740"/>
                  </a:lnTo>
                  <a:lnTo>
                    <a:pt x="121913" y="153142"/>
                  </a:lnTo>
                  <a:lnTo>
                    <a:pt x="125396" y="129133"/>
                  </a:lnTo>
                  <a:lnTo>
                    <a:pt x="128880" y="162593"/>
                  </a:lnTo>
                  <a:lnTo>
                    <a:pt x="132363" y="265775"/>
                  </a:lnTo>
                  <a:lnTo>
                    <a:pt x="135846" y="244165"/>
                  </a:lnTo>
                  <a:lnTo>
                    <a:pt x="139329" y="245900"/>
                  </a:lnTo>
                  <a:lnTo>
                    <a:pt x="142813" y="225259"/>
                  </a:lnTo>
                  <a:lnTo>
                    <a:pt x="146296" y="227412"/>
                  </a:lnTo>
                  <a:lnTo>
                    <a:pt x="149779" y="329143"/>
                  </a:lnTo>
                  <a:lnTo>
                    <a:pt x="153262" y="310359"/>
                  </a:lnTo>
                  <a:lnTo>
                    <a:pt x="156746" y="328320"/>
                  </a:lnTo>
                  <a:lnTo>
                    <a:pt x="160229" y="345047"/>
                  </a:lnTo>
                  <a:lnTo>
                    <a:pt x="163712" y="327565"/>
                  </a:lnTo>
                  <a:lnTo>
                    <a:pt x="167195" y="327211"/>
                  </a:lnTo>
                  <a:lnTo>
                    <a:pt x="170679" y="310359"/>
                  </a:lnTo>
                  <a:lnTo>
                    <a:pt x="174162" y="326546"/>
                  </a:lnTo>
                  <a:lnTo>
                    <a:pt x="177645" y="386078"/>
                  </a:lnTo>
                  <a:lnTo>
                    <a:pt x="181128" y="370513"/>
                  </a:lnTo>
                  <a:lnTo>
                    <a:pt x="184612" y="369429"/>
                  </a:lnTo>
                  <a:lnTo>
                    <a:pt x="188095" y="354361"/>
                  </a:lnTo>
                  <a:lnTo>
                    <a:pt x="191578" y="339496"/>
                  </a:lnTo>
                  <a:lnTo>
                    <a:pt x="195061" y="324830"/>
                  </a:lnTo>
                  <a:lnTo>
                    <a:pt x="198545" y="310359"/>
                  </a:lnTo>
                  <a:lnTo>
                    <a:pt x="202028" y="296079"/>
                  </a:lnTo>
                  <a:lnTo>
                    <a:pt x="205511" y="281985"/>
                  </a:lnTo>
                  <a:lnTo>
                    <a:pt x="208994" y="310359"/>
                  </a:lnTo>
                  <a:lnTo>
                    <a:pt x="212478" y="310359"/>
                  </a:lnTo>
                  <a:lnTo>
                    <a:pt x="215961" y="297009"/>
                  </a:lnTo>
                  <a:lnTo>
                    <a:pt x="219444" y="283823"/>
                  </a:lnTo>
                  <a:lnTo>
                    <a:pt x="222927" y="270798"/>
                  </a:lnTo>
                  <a:lnTo>
                    <a:pt x="226411" y="257930"/>
                  </a:lnTo>
                  <a:lnTo>
                    <a:pt x="229894" y="285053"/>
                  </a:lnTo>
                  <a:lnTo>
                    <a:pt x="233377" y="272620"/>
                  </a:lnTo>
                  <a:lnTo>
                    <a:pt x="236860" y="273190"/>
                  </a:lnTo>
                  <a:lnTo>
                    <a:pt x="240344" y="310359"/>
                  </a:lnTo>
                  <a:lnTo>
                    <a:pt x="243827" y="298549"/>
                  </a:lnTo>
                  <a:lnTo>
                    <a:pt x="247310" y="321800"/>
                  </a:lnTo>
                  <a:lnTo>
                    <a:pt x="250793" y="310359"/>
                  </a:lnTo>
                  <a:lnTo>
                    <a:pt x="254277" y="299038"/>
                  </a:lnTo>
                  <a:lnTo>
                    <a:pt x="257760" y="321340"/>
                  </a:lnTo>
                  <a:lnTo>
                    <a:pt x="261243" y="310359"/>
                  </a:lnTo>
                  <a:lnTo>
                    <a:pt x="264726" y="299489"/>
                  </a:lnTo>
                  <a:lnTo>
                    <a:pt x="268210" y="288727"/>
                  </a:lnTo>
                  <a:lnTo>
                    <a:pt x="271693" y="278072"/>
                  </a:lnTo>
                  <a:lnTo>
                    <a:pt x="275176" y="310359"/>
                  </a:lnTo>
                  <a:lnTo>
                    <a:pt x="278659" y="300037"/>
                  </a:lnTo>
                  <a:lnTo>
                    <a:pt x="282143" y="289812"/>
                  </a:lnTo>
                  <a:lnTo>
                    <a:pt x="285626" y="279684"/>
                  </a:lnTo>
                  <a:lnTo>
                    <a:pt x="289109" y="290315"/>
                  </a:lnTo>
                  <a:lnTo>
                    <a:pt x="292592" y="280431"/>
                  </a:lnTo>
                  <a:lnTo>
                    <a:pt x="296075" y="270638"/>
                  </a:lnTo>
                  <a:lnTo>
                    <a:pt x="299559" y="260934"/>
                  </a:lnTo>
                  <a:lnTo>
                    <a:pt x="303042" y="251319"/>
                  </a:lnTo>
                  <a:lnTo>
                    <a:pt x="306525" y="262099"/>
                  </a:lnTo>
                  <a:lnTo>
                    <a:pt x="310008" y="291685"/>
                  </a:lnTo>
                  <a:lnTo>
                    <a:pt x="313492" y="282468"/>
                  </a:lnTo>
                  <a:lnTo>
                    <a:pt x="316975" y="301293"/>
                  </a:lnTo>
                  <a:lnTo>
                    <a:pt x="320458" y="310359"/>
                  </a:lnTo>
                  <a:lnTo>
                    <a:pt x="323941" y="301489"/>
                  </a:lnTo>
                  <a:lnTo>
                    <a:pt x="327425" y="292692"/>
                  </a:lnTo>
                  <a:lnTo>
                    <a:pt x="330908" y="283966"/>
                  </a:lnTo>
                  <a:lnTo>
                    <a:pt x="334391" y="275310"/>
                  </a:lnTo>
                  <a:lnTo>
                    <a:pt x="337874" y="266725"/>
                  </a:lnTo>
                  <a:lnTo>
                    <a:pt x="341358" y="258208"/>
                  </a:lnTo>
                  <a:lnTo>
                    <a:pt x="344841" y="267635"/>
                  </a:lnTo>
                  <a:lnTo>
                    <a:pt x="348324" y="259292"/>
                  </a:lnTo>
                  <a:lnTo>
                    <a:pt x="351807" y="259817"/>
                  </a:lnTo>
                  <a:lnTo>
                    <a:pt x="355291" y="251621"/>
                  </a:lnTo>
                  <a:lnTo>
                    <a:pt x="358774" y="243489"/>
                  </a:lnTo>
                  <a:lnTo>
                    <a:pt x="362257" y="252800"/>
                  </a:lnTo>
                  <a:lnTo>
                    <a:pt x="365740" y="244826"/>
                  </a:lnTo>
                  <a:lnTo>
                    <a:pt x="369224" y="236913"/>
                  </a:lnTo>
                  <a:lnTo>
                    <a:pt x="372707" y="270925"/>
                  </a:lnTo>
                  <a:lnTo>
                    <a:pt x="376190" y="263210"/>
                  </a:lnTo>
                  <a:lnTo>
                    <a:pt x="379673" y="263657"/>
                  </a:lnTo>
                  <a:lnTo>
                    <a:pt x="383157" y="256069"/>
                  </a:lnTo>
                  <a:lnTo>
                    <a:pt x="386640" y="256578"/>
                  </a:lnTo>
                  <a:lnTo>
                    <a:pt x="390123" y="249112"/>
                  </a:lnTo>
                  <a:lnTo>
                    <a:pt x="393606" y="241699"/>
                  </a:lnTo>
                  <a:lnTo>
                    <a:pt x="397090" y="234338"/>
                  </a:lnTo>
                  <a:lnTo>
                    <a:pt x="400573" y="242955"/>
                  </a:lnTo>
                  <a:lnTo>
                    <a:pt x="404056" y="235723"/>
                  </a:lnTo>
                  <a:lnTo>
                    <a:pt x="407539" y="228542"/>
                  </a:lnTo>
                  <a:lnTo>
                    <a:pt x="411023" y="221410"/>
                  </a:lnTo>
                  <a:lnTo>
                    <a:pt x="414506" y="222207"/>
                  </a:lnTo>
                  <a:lnTo>
                    <a:pt x="417989" y="222990"/>
                  </a:lnTo>
                  <a:lnTo>
                    <a:pt x="421472" y="216027"/>
                  </a:lnTo>
                  <a:lnTo>
                    <a:pt x="424956" y="239591"/>
                  </a:lnTo>
                  <a:lnTo>
                    <a:pt x="428439" y="232768"/>
                  </a:lnTo>
                  <a:lnTo>
                    <a:pt x="431922" y="233430"/>
                  </a:lnTo>
                  <a:lnTo>
                    <a:pt x="435405" y="226707"/>
                  </a:lnTo>
                  <a:lnTo>
                    <a:pt x="438889" y="220027"/>
                  </a:lnTo>
                  <a:lnTo>
                    <a:pt x="442372" y="213389"/>
                  </a:lnTo>
                  <a:lnTo>
                    <a:pt x="445855" y="206794"/>
                  </a:lnTo>
                  <a:lnTo>
                    <a:pt x="449338" y="207660"/>
                  </a:lnTo>
                  <a:lnTo>
                    <a:pt x="452822" y="201158"/>
                  </a:lnTo>
                  <a:lnTo>
                    <a:pt x="456305" y="194698"/>
                  </a:lnTo>
                  <a:lnTo>
                    <a:pt x="459788" y="188278"/>
                  </a:lnTo>
                  <a:lnTo>
                    <a:pt x="463271" y="181898"/>
                  </a:lnTo>
                  <a:lnTo>
                    <a:pt x="466755" y="175558"/>
                  </a:lnTo>
                  <a:lnTo>
                    <a:pt x="470238" y="170855"/>
                  </a:lnTo>
                  <a:lnTo>
                    <a:pt x="473721" y="169106"/>
                  </a:lnTo>
                  <a:lnTo>
                    <a:pt x="477204" y="164190"/>
                  </a:lnTo>
                  <a:lnTo>
                    <a:pt x="480688" y="158014"/>
                  </a:lnTo>
                  <a:lnTo>
                    <a:pt x="484171" y="151875"/>
                  </a:lnTo>
                  <a:lnTo>
                    <a:pt x="487654" y="145774"/>
                  </a:lnTo>
                  <a:lnTo>
                    <a:pt x="491137" y="139709"/>
                  </a:lnTo>
                  <a:lnTo>
                    <a:pt x="494621" y="141065"/>
                  </a:lnTo>
                  <a:lnTo>
                    <a:pt x="498104" y="135081"/>
                  </a:lnTo>
                  <a:lnTo>
                    <a:pt x="501587" y="129133"/>
                  </a:lnTo>
                  <a:lnTo>
                    <a:pt x="505070" y="137815"/>
                  </a:lnTo>
                  <a:lnTo>
                    <a:pt x="508554" y="131951"/>
                  </a:lnTo>
                  <a:lnTo>
                    <a:pt x="512037" y="126122"/>
                  </a:lnTo>
                  <a:lnTo>
                    <a:pt x="515520" y="120327"/>
                  </a:lnTo>
                  <a:lnTo>
                    <a:pt x="519003" y="114565"/>
                  </a:lnTo>
                  <a:lnTo>
                    <a:pt x="522487" y="123220"/>
                  </a:lnTo>
                  <a:lnTo>
                    <a:pt x="525970" y="117538"/>
                  </a:lnTo>
                  <a:lnTo>
                    <a:pt x="529453" y="111888"/>
                  </a:lnTo>
                  <a:lnTo>
                    <a:pt x="532936" y="106270"/>
                  </a:lnTo>
                  <a:lnTo>
                    <a:pt x="536420" y="100685"/>
                  </a:lnTo>
                  <a:lnTo>
                    <a:pt x="539903" y="95131"/>
                  </a:lnTo>
                  <a:lnTo>
                    <a:pt x="543386" y="89609"/>
                  </a:lnTo>
                  <a:lnTo>
                    <a:pt x="546869" y="84118"/>
                  </a:lnTo>
                  <a:lnTo>
                    <a:pt x="550353" y="92864"/>
                  </a:lnTo>
                  <a:lnTo>
                    <a:pt x="553836" y="87445"/>
                  </a:lnTo>
                  <a:lnTo>
                    <a:pt x="557319" y="96025"/>
                  </a:lnTo>
                  <a:lnTo>
                    <a:pt x="560802" y="90675"/>
                  </a:lnTo>
                  <a:lnTo>
                    <a:pt x="564286" y="85355"/>
                  </a:lnTo>
                  <a:lnTo>
                    <a:pt x="567769" y="100597"/>
                  </a:lnTo>
                  <a:lnTo>
                    <a:pt x="571252" y="95349"/>
                  </a:lnTo>
                  <a:lnTo>
                    <a:pt x="574735" y="96863"/>
                  </a:lnTo>
                  <a:lnTo>
                    <a:pt x="578218" y="104979"/>
                  </a:lnTo>
                  <a:lnTo>
                    <a:pt x="581702" y="99828"/>
                  </a:lnTo>
                  <a:lnTo>
                    <a:pt x="585185" y="101280"/>
                  </a:lnTo>
                  <a:lnTo>
                    <a:pt x="588668" y="96188"/>
                  </a:lnTo>
                  <a:lnTo>
                    <a:pt x="592151" y="97652"/>
                  </a:lnTo>
                  <a:lnTo>
                    <a:pt x="595635" y="99095"/>
                  </a:lnTo>
                  <a:lnTo>
                    <a:pt x="599118" y="94091"/>
                  </a:lnTo>
                  <a:lnTo>
                    <a:pt x="602601" y="95544"/>
                  </a:lnTo>
                  <a:lnTo>
                    <a:pt x="606084" y="90595"/>
                  </a:lnTo>
                  <a:lnTo>
                    <a:pt x="609568" y="92059"/>
                  </a:lnTo>
                  <a:lnTo>
                    <a:pt x="613051" y="87164"/>
                  </a:lnTo>
                  <a:lnTo>
                    <a:pt x="616534" y="82294"/>
                  </a:lnTo>
                  <a:lnTo>
                    <a:pt x="620017" y="132764"/>
                  </a:lnTo>
                  <a:lnTo>
                    <a:pt x="623501" y="127980"/>
                  </a:lnTo>
                  <a:lnTo>
                    <a:pt x="626984" y="123220"/>
                  </a:lnTo>
                  <a:lnTo>
                    <a:pt x="630467" y="118482"/>
                  </a:lnTo>
                  <a:lnTo>
                    <a:pt x="633950" y="113768"/>
                  </a:lnTo>
                  <a:lnTo>
                    <a:pt x="637434" y="109075"/>
                  </a:lnTo>
                  <a:lnTo>
                    <a:pt x="640917" y="104405"/>
                  </a:lnTo>
                  <a:lnTo>
                    <a:pt x="644400" y="99757"/>
                  </a:lnTo>
                  <a:lnTo>
                    <a:pt x="647883" y="101069"/>
                  </a:lnTo>
                  <a:lnTo>
                    <a:pt x="651367" y="96469"/>
                  </a:lnTo>
                  <a:lnTo>
                    <a:pt x="654850" y="91890"/>
                  </a:lnTo>
                  <a:lnTo>
                    <a:pt x="658333" y="104909"/>
                  </a:lnTo>
                  <a:lnTo>
                    <a:pt x="661816" y="100384"/>
                  </a:lnTo>
                  <a:lnTo>
                    <a:pt x="665300" y="113082"/>
                  </a:lnTo>
                  <a:lnTo>
                    <a:pt x="668783" y="108610"/>
                  </a:lnTo>
                  <a:lnTo>
                    <a:pt x="672266" y="112835"/>
                  </a:lnTo>
                  <a:lnTo>
                    <a:pt x="675749" y="116581"/>
                  </a:lnTo>
                  <a:lnTo>
                    <a:pt x="679233" y="112181"/>
                  </a:lnTo>
                  <a:lnTo>
                    <a:pt x="682716" y="107799"/>
                  </a:lnTo>
                  <a:lnTo>
                    <a:pt x="686199" y="103437"/>
                  </a:lnTo>
                  <a:lnTo>
                    <a:pt x="689682" y="131805"/>
                  </a:lnTo>
                  <a:lnTo>
                    <a:pt x="693166" y="132823"/>
                  </a:lnTo>
                  <a:lnTo>
                    <a:pt x="696649" y="128544"/>
                  </a:lnTo>
                  <a:lnTo>
                    <a:pt x="700132" y="134825"/>
                  </a:lnTo>
                  <a:lnTo>
                    <a:pt x="703615" y="161372"/>
                  </a:lnTo>
                  <a:lnTo>
                    <a:pt x="707099" y="157176"/>
                  </a:lnTo>
                  <a:lnTo>
                    <a:pt x="710582" y="158014"/>
                  </a:lnTo>
                  <a:lnTo>
                    <a:pt x="714065" y="153857"/>
                  </a:lnTo>
                  <a:lnTo>
                    <a:pt x="717548" y="159662"/>
                  </a:lnTo>
                  <a:lnTo>
                    <a:pt x="721032" y="155547"/>
                  </a:lnTo>
                  <a:lnTo>
                    <a:pt x="724515" y="151448"/>
                  </a:lnTo>
                  <a:lnTo>
                    <a:pt x="727998" y="147366"/>
                  </a:lnTo>
                  <a:lnTo>
                    <a:pt x="731481" y="143301"/>
                  </a:lnTo>
                  <a:lnTo>
                    <a:pt x="734965" y="144193"/>
                  </a:lnTo>
                  <a:lnTo>
                    <a:pt x="738448" y="149954"/>
                  </a:lnTo>
                  <a:lnTo>
                    <a:pt x="741931" y="145947"/>
                  </a:lnTo>
                  <a:lnTo>
                    <a:pt x="745414" y="141957"/>
                  </a:lnTo>
                  <a:lnTo>
                    <a:pt x="748898" y="137983"/>
                  </a:lnTo>
                  <a:lnTo>
                    <a:pt x="752381" y="143714"/>
                  </a:lnTo>
                  <a:lnTo>
                    <a:pt x="755864" y="139778"/>
                  </a:lnTo>
                  <a:lnTo>
                    <a:pt x="759347" y="135857"/>
                  </a:lnTo>
                  <a:lnTo>
                    <a:pt x="762831" y="136758"/>
                  </a:lnTo>
                  <a:lnTo>
                    <a:pt x="766314" y="132871"/>
                  </a:lnTo>
                  <a:lnTo>
                    <a:pt x="769797" y="129000"/>
                  </a:lnTo>
                  <a:lnTo>
                    <a:pt x="773280" y="125143"/>
                  </a:lnTo>
                  <a:lnTo>
                    <a:pt x="776764" y="121301"/>
                  </a:lnTo>
                  <a:lnTo>
                    <a:pt x="780247" y="124250"/>
                  </a:lnTo>
                  <a:lnTo>
                    <a:pt x="783730" y="123220"/>
                  </a:lnTo>
                  <a:lnTo>
                    <a:pt x="787213" y="119428"/>
                  </a:lnTo>
                  <a:lnTo>
                    <a:pt x="790697" y="125100"/>
                  </a:lnTo>
                  <a:lnTo>
                    <a:pt x="794180" y="121343"/>
                  </a:lnTo>
                  <a:lnTo>
                    <a:pt x="797663" y="117600"/>
                  </a:lnTo>
                  <a:lnTo>
                    <a:pt x="801146" y="118560"/>
                  </a:lnTo>
                  <a:lnTo>
                    <a:pt x="804630" y="114848"/>
                  </a:lnTo>
                  <a:lnTo>
                    <a:pt x="808113" y="125060"/>
                  </a:lnTo>
                  <a:lnTo>
                    <a:pt x="811596" y="121383"/>
                  </a:lnTo>
                  <a:lnTo>
                    <a:pt x="815079" y="117720"/>
                  </a:lnTo>
                  <a:lnTo>
                    <a:pt x="818563" y="132259"/>
                  </a:lnTo>
                  <a:lnTo>
                    <a:pt x="822046" y="128634"/>
                  </a:lnTo>
                  <a:lnTo>
                    <a:pt x="825529" y="125021"/>
                  </a:lnTo>
                  <a:lnTo>
                    <a:pt x="829012" y="121422"/>
                  </a:lnTo>
                  <a:lnTo>
                    <a:pt x="832496" y="117836"/>
                  </a:lnTo>
                  <a:lnTo>
                    <a:pt x="835979" y="114263"/>
                  </a:lnTo>
                  <a:lnTo>
                    <a:pt x="839462" y="110703"/>
                  </a:lnTo>
                  <a:lnTo>
                    <a:pt x="842945" y="120566"/>
                  </a:lnTo>
                  <a:lnTo>
                    <a:pt x="846429" y="117039"/>
                  </a:lnTo>
                  <a:lnTo>
                    <a:pt x="849912" y="122344"/>
                  </a:lnTo>
                  <a:lnTo>
                    <a:pt x="853395" y="118846"/>
                  </a:lnTo>
                  <a:lnTo>
                    <a:pt x="856878" y="115361"/>
                  </a:lnTo>
                  <a:lnTo>
                    <a:pt x="860361" y="116266"/>
                  </a:lnTo>
                  <a:lnTo>
                    <a:pt x="863845" y="121495"/>
                  </a:lnTo>
                  <a:lnTo>
                    <a:pt x="867328" y="118053"/>
                  </a:lnTo>
                  <a:lnTo>
                    <a:pt x="870811" y="118934"/>
                  </a:lnTo>
                  <a:lnTo>
                    <a:pt x="874294" y="115518"/>
                  </a:lnTo>
                  <a:lnTo>
                    <a:pt x="877778" y="120672"/>
                  </a:lnTo>
                  <a:lnTo>
                    <a:pt x="881261" y="117284"/>
                  </a:lnTo>
                  <a:lnTo>
                    <a:pt x="884744" y="113908"/>
                  </a:lnTo>
                  <a:lnTo>
                    <a:pt x="888227" y="110543"/>
                  </a:lnTo>
                  <a:lnTo>
                    <a:pt x="891711" y="107190"/>
                  </a:lnTo>
                  <a:lnTo>
                    <a:pt x="895194" y="108102"/>
                  </a:lnTo>
                  <a:lnTo>
                    <a:pt x="898677" y="104774"/>
                  </a:lnTo>
                  <a:lnTo>
                    <a:pt x="902160" y="101457"/>
                  </a:lnTo>
                  <a:lnTo>
                    <a:pt x="905644" y="131395"/>
                  </a:lnTo>
                  <a:lnTo>
                    <a:pt x="909127" y="128117"/>
                  </a:lnTo>
                  <a:lnTo>
                    <a:pt x="912610" y="124850"/>
                  </a:lnTo>
                  <a:lnTo>
                    <a:pt x="916093" y="121593"/>
                  </a:lnTo>
                  <a:lnTo>
                    <a:pt x="919577" y="118347"/>
                  </a:lnTo>
                  <a:lnTo>
                    <a:pt x="923060" y="115112"/>
                  </a:lnTo>
                  <a:lnTo>
                    <a:pt x="926543" y="111888"/>
                  </a:lnTo>
                  <a:lnTo>
                    <a:pt x="930026" y="108674"/>
                  </a:lnTo>
                  <a:lnTo>
                    <a:pt x="933510" y="117617"/>
                  </a:lnTo>
                  <a:lnTo>
                    <a:pt x="936993" y="114430"/>
                  </a:lnTo>
                  <a:lnTo>
                    <a:pt x="940476" y="127167"/>
                  </a:lnTo>
                  <a:lnTo>
                    <a:pt x="943959" y="124008"/>
                  </a:lnTo>
                  <a:lnTo>
                    <a:pt x="947443" y="120859"/>
                  </a:lnTo>
                  <a:lnTo>
                    <a:pt x="950926" y="117720"/>
                  </a:lnTo>
                  <a:lnTo>
                    <a:pt x="954409" y="114592"/>
                  </a:lnTo>
                  <a:lnTo>
                    <a:pt x="957892" y="111473"/>
                  </a:lnTo>
                  <a:lnTo>
                    <a:pt x="961376" y="123994"/>
                  </a:lnTo>
                  <a:lnTo>
                    <a:pt x="964859" y="120902"/>
                  </a:lnTo>
                  <a:lnTo>
                    <a:pt x="968342" y="122843"/>
                  </a:lnTo>
                  <a:lnTo>
                    <a:pt x="971825" y="122112"/>
                  </a:lnTo>
                  <a:lnTo>
                    <a:pt x="975309" y="123220"/>
                  </a:lnTo>
                  <a:lnTo>
                    <a:pt x="978792" y="120664"/>
                  </a:lnTo>
                  <a:lnTo>
                    <a:pt x="982275" y="119947"/>
                  </a:lnTo>
                  <a:lnTo>
                    <a:pt x="985758" y="117915"/>
                  </a:lnTo>
                  <a:lnTo>
                    <a:pt x="989242" y="114897"/>
                  </a:lnTo>
                  <a:lnTo>
                    <a:pt x="992725" y="111888"/>
                  </a:lnTo>
                  <a:lnTo>
                    <a:pt x="996208" y="120225"/>
                  </a:lnTo>
                  <a:lnTo>
                    <a:pt x="999691" y="117239"/>
                  </a:lnTo>
                  <a:lnTo>
                    <a:pt x="1003175" y="114263"/>
                  </a:lnTo>
                  <a:lnTo>
                    <a:pt x="1006658" y="111295"/>
                  </a:lnTo>
                  <a:lnTo>
                    <a:pt x="1010141" y="108336"/>
                  </a:lnTo>
                  <a:lnTo>
                    <a:pt x="1013624" y="116581"/>
                  </a:lnTo>
                  <a:lnTo>
                    <a:pt x="1017108" y="113645"/>
                  </a:lnTo>
                  <a:lnTo>
                    <a:pt x="1020591" y="110718"/>
                  </a:lnTo>
                  <a:lnTo>
                    <a:pt x="1024074" y="107799"/>
                  </a:lnTo>
                  <a:lnTo>
                    <a:pt x="1027557" y="104889"/>
                  </a:lnTo>
                  <a:lnTo>
                    <a:pt x="1031041" y="101988"/>
                  </a:lnTo>
                  <a:lnTo>
                    <a:pt x="1034524" y="99095"/>
                  </a:lnTo>
                  <a:lnTo>
                    <a:pt x="1038007" y="96210"/>
                  </a:lnTo>
                  <a:lnTo>
                    <a:pt x="1041490" y="93335"/>
                  </a:lnTo>
                  <a:lnTo>
                    <a:pt x="1044974" y="90467"/>
                  </a:lnTo>
                  <a:lnTo>
                    <a:pt x="1048457" y="87608"/>
                  </a:lnTo>
                  <a:lnTo>
                    <a:pt x="1051940" y="84758"/>
                  </a:lnTo>
                  <a:lnTo>
                    <a:pt x="1055423" y="94935"/>
                  </a:lnTo>
                  <a:lnTo>
                    <a:pt x="1058907" y="93836"/>
                  </a:lnTo>
                  <a:lnTo>
                    <a:pt x="1062390" y="91016"/>
                  </a:lnTo>
                  <a:lnTo>
                    <a:pt x="1065873" y="88204"/>
                  </a:lnTo>
                  <a:lnTo>
                    <a:pt x="1069356" y="85400"/>
                  </a:lnTo>
                  <a:lnTo>
                    <a:pt x="1072840" y="82604"/>
                  </a:lnTo>
                  <a:lnTo>
                    <a:pt x="1076323" y="79817"/>
                  </a:lnTo>
                  <a:lnTo>
                    <a:pt x="1079806" y="77037"/>
                  </a:lnTo>
                  <a:lnTo>
                    <a:pt x="1083289" y="77919"/>
                  </a:lnTo>
                  <a:lnTo>
                    <a:pt x="1086773" y="75157"/>
                  </a:lnTo>
                  <a:lnTo>
                    <a:pt x="1090256" y="72402"/>
                  </a:lnTo>
                  <a:lnTo>
                    <a:pt x="1093739" y="76920"/>
                  </a:lnTo>
                  <a:lnTo>
                    <a:pt x="1097222" y="74184"/>
                  </a:lnTo>
                  <a:lnTo>
                    <a:pt x="1100706" y="71455"/>
                  </a:lnTo>
                  <a:lnTo>
                    <a:pt x="1104189" y="68734"/>
                  </a:lnTo>
                  <a:lnTo>
                    <a:pt x="1107672" y="66021"/>
                  </a:lnTo>
                  <a:lnTo>
                    <a:pt x="1111155" y="77668"/>
                  </a:lnTo>
                  <a:lnTo>
                    <a:pt x="1114639" y="74975"/>
                  </a:lnTo>
                  <a:lnTo>
                    <a:pt x="1118122" y="72289"/>
                  </a:lnTo>
                  <a:lnTo>
                    <a:pt x="1121605" y="69959"/>
                  </a:lnTo>
                  <a:lnTo>
                    <a:pt x="1125088" y="69452"/>
                  </a:lnTo>
                  <a:lnTo>
                    <a:pt x="1128572" y="67829"/>
                  </a:lnTo>
                  <a:lnTo>
                    <a:pt x="1132055" y="65174"/>
                  </a:lnTo>
                  <a:lnTo>
                    <a:pt x="1135538" y="62526"/>
                  </a:lnTo>
                  <a:lnTo>
                    <a:pt x="1139021" y="59885"/>
                  </a:lnTo>
                  <a:lnTo>
                    <a:pt x="1142505" y="57252"/>
                  </a:lnTo>
                  <a:lnTo>
                    <a:pt x="1145988" y="55907"/>
                  </a:lnTo>
                  <a:lnTo>
                    <a:pt x="1149471" y="55445"/>
                  </a:lnTo>
                  <a:lnTo>
                    <a:pt x="1152954" y="52940"/>
                  </a:lnTo>
                  <a:lnTo>
                    <a:pt x="1156437" y="53867"/>
                  </a:lnTo>
                  <a:lnTo>
                    <a:pt x="1159921" y="51271"/>
                  </a:lnTo>
                  <a:lnTo>
                    <a:pt x="1163404" y="62653"/>
                  </a:lnTo>
                  <a:lnTo>
                    <a:pt x="1166887" y="70396"/>
                  </a:lnTo>
                  <a:lnTo>
                    <a:pt x="1170370" y="67829"/>
                  </a:lnTo>
                  <a:lnTo>
                    <a:pt x="1173854" y="68680"/>
                  </a:lnTo>
                  <a:lnTo>
                    <a:pt x="1177337" y="66128"/>
                  </a:lnTo>
                  <a:lnTo>
                    <a:pt x="1180820" y="66981"/>
                  </a:lnTo>
                  <a:lnTo>
                    <a:pt x="1184303" y="74556"/>
                  </a:lnTo>
                  <a:lnTo>
                    <a:pt x="1187787" y="72028"/>
                  </a:lnTo>
                  <a:lnTo>
                    <a:pt x="1191270" y="69506"/>
                  </a:lnTo>
                  <a:lnTo>
                    <a:pt x="1194753" y="66991"/>
                  </a:lnTo>
                  <a:lnTo>
                    <a:pt x="1198236" y="64483"/>
                  </a:lnTo>
                  <a:lnTo>
                    <a:pt x="1201720" y="71979"/>
                  </a:lnTo>
                  <a:lnTo>
                    <a:pt x="1205203" y="69487"/>
                  </a:lnTo>
                  <a:lnTo>
                    <a:pt x="1208686" y="70307"/>
                  </a:lnTo>
                  <a:lnTo>
                    <a:pt x="1212169" y="67829"/>
                  </a:lnTo>
                  <a:lnTo>
                    <a:pt x="1215653" y="65357"/>
                  </a:lnTo>
                  <a:lnTo>
                    <a:pt x="1219136" y="62891"/>
                  </a:lnTo>
                  <a:lnTo>
                    <a:pt x="1222619" y="60431"/>
                  </a:lnTo>
                  <a:lnTo>
                    <a:pt x="1226102" y="66967"/>
                  </a:lnTo>
                  <a:lnTo>
                    <a:pt x="1229586" y="68492"/>
                  </a:lnTo>
                  <a:lnTo>
                    <a:pt x="1233069" y="69449"/>
                  </a:lnTo>
                  <a:lnTo>
                    <a:pt x="1236552" y="67019"/>
                  </a:lnTo>
                  <a:lnTo>
                    <a:pt x="1240035" y="64596"/>
                  </a:lnTo>
                  <a:lnTo>
                    <a:pt x="1243519" y="62178"/>
                  </a:lnTo>
                  <a:lnTo>
                    <a:pt x="1247002" y="63001"/>
                  </a:lnTo>
                  <a:lnTo>
                    <a:pt x="1250485" y="60597"/>
                  </a:lnTo>
                  <a:lnTo>
                    <a:pt x="1253968" y="58198"/>
                  </a:lnTo>
                  <a:lnTo>
                    <a:pt x="1257452" y="55806"/>
                  </a:lnTo>
                  <a:lnTo>
                    <a:pt x="1260935" y="66241"/>
                  </a:lnTo>
                  <a:lnTo>
                    <a:pt x="1264418" y="73346"/>
                  </a:lnTo>
                  <a:lnTo>
                    <a:pt x="1267901" y="70978"/>
                  </a:lnTo>
                  <a:lnTo>
                    <a:pt x="1271385" y="68615"/>
                  </a:lnTo>
                  <a:lnTo>
                    <a:pt x="1274868" y="66258"/>
                  </a:lnTo>
                  <a:lnTo>
                    <a:pt x="1278351" y="70172"/>
                  </a:lnTo>
                  <a:lnTo>
                    <a:pt x="1281834" y="70944"/>
                  </a:lnTo>
                  <a:lnTo>
                    <a:pt x="1285318" y="68607"/>
                  </a:lnTo>
                  <a:lnTo>
                    <a:pt x="1288801" y="66275"/>
                  </a:lnTo>
                  <a:lnTo>
                    <a:pt x="1292284" y="63949"/>
                  </a:lnTo>
                  <a:lnTo>
                    <a:pt x="1295767" y="61629"/>
                  </a:lnTo>
                  <a:lnTo>
                    <a:pt x="1299251" y="59314"/>
                  </a:lnTo>
                  <a:lnTo>
                    <a:pt x="1302734" y="57005"/>
                  </a:lnTo>
                  <a:lnTo>
                    <a:pt x="1306217" y="54702"/>
                  </a:lnTo>
                  <a:lnTo>
                    <a:pt x="1309700" y="52404"/>
                  </a:lnTo>
                  <a:lnTo>
                    <a:pt x="1313184" y="53222"/>
                  </a:lnTo>
                  <a:lnTo>
                    <a:pt x="1316667" y="54034"/>
                  </a:lnTo>
                  <a:lnTo>
                    <a:pt x="1320150" y="51754"/>
                  </a:lnTo>
                  <a:lnTo>
                    <a:pt x="1323633" y="49480"/>
                  </a:lnTo>
                  <a:lnTo>
                    <a:pt x="1327117" y="47211"/>
                  </a:lnTo>
                  <a:lnTo>
                    <a:pt x="1330600" y="44947"/>
                  </a:lnTo>
                  <a:lnTo>
                    <a:pt x="1334083" y="42689"/>
                  </a:lnTo>
                  <a:lnTo>
                    <a:pt x="1337566" y="40436"/>
                  </a:lnTo>
                  <a:lnTo>
                    <a:pt x="1341050" y="38189"/>
                  </a:lnTo>
                  <a:lnTo>
                    <a:pt x="1344533" y="35947"/>
                  </a:lnTo>
                  <a:lnTo>
                    <a:pt x="1348016" y="33710"/>
                  </a:lnTo>
                  <a:lnTo>
                    <a:pt x="1351499" y="40724"/>
                  </a:lnTo>
                  <a:lnTo>
                    <a:pt x="1354983" y="38499"/>
                  </a:lnTo>
                  <a:lnTo>
                    <a:pt x="1358466" y="39340"/>
                  </a:lnTo>
                  <a:lnTo>
                    <a:pt x="1361949" y="46237"/>
                  </a:lnTo>
                  <a:lnTo>
                    <a:pt x="1365432" y="44031"/>
                  </a:lnTo>
                  <a:lnTo>
                    <a:pt x="1368916" y="44845"/>
                  </a:lnTo>
                  <a:lnTo>
                    <a:pt x="1372399" y="42650"/>
                  </a:lnTo>
                  <a:lnTo>
                    <a:pt x="1375882" y="46459"/>
                  </a:lnTo>
                  <a:lnTo>
                    <a:pt x="1379365" y="47258"/>
                  </a:lnTo>
                  <a:lnTo>
                    <a:pt x="1382849" y="45080"/>
                  </a:lnTo>
                  <a:lnTo>
                    <a:pt x="1386332" y="55853"/>
                  </a:lnTo>
                  <a:lnTo>
                    <a:pt x="1389815" y="55471"/>
                  </a:lnTo>
                  <a:lnTo>
                    <a:pt x="1393298" y="70695"/>
                  </a:lnTo>
                  <a:lnTo>
                    <a:pt x="1396782" y="71401"/>
                  </a:lnTo>
                  <a:lnTo>
                    <a:pt x="1400265" y="69256"/>
                  </a:lnTo>
                  <a:lnTo>
                    <a:pt x="1403748" y="78444"/>
                  </a:lnTo>
                  <a:lnTo>
                    <a:pt x="1407231" y="76311"/>
                  </a:lnTo>
                  <a:lnTo>
                    <a:pt x="1410715" y="74184"/>
                  </a:lnTo>
                  <a:lnTo>
                    <a:pt x="1414198" y="72061"/>
                  </a:lnTo>
                  <a:lnTo>
                    <a:pt x="1417681" y="69942"/>
                  </a:lnTo>
                  <a:lnTo>
                    <a:pt x="1421164" y="70639"/>
                  </a:lnTo>
                  <a:lnTo>
                    <a:pt x="1424648" y="68531"/>
                  </a:lnTo>
                  <a:lnTo>
                    <a:pt x="1428131" y="66427"/>
                  </a:lnTo>
                  <a:lnTo>
                    <a:pt x="1431614" y="64328"/>
                  </a:lnTo>
                  <a:lnTo>
                    <a:pt x="1435097" y="62233"/>
                  </a:lnTo>
                  <a:lnTo>
                    <a:pt x="1438580" y="60143"/>
                  </a:lnTo>
                  <a:lnTo>
                    <a:pt x="1442064" y="58058"/>
                  </a:lnTo>
                  <a:lnTo>
                    <a:pt x="1445547" y="55977"/>
                  </a:lnTo>
                  <a:lnTo>
                    <a:pt x="1449030" y="53900"/>
                  </a:lnTo>
                  <a:lnTo>
                    <a:pt x="1452513" y="51829"/>
                  </a:lnTo>
                  <a:lnTo>
                    <a:pt x="1455997" y="49761"/>
                  </a:lnTo>
                  <a:lnTo>
                    <a:pt x="1459480" y="47698"/>
                  </a:lnTo>
                  <a:lnTo>
                    <a:pt x="1462963" y="45640"/>
                  </a:lnTo>
                  <a:lnTo>
                    <a:pt x="1466446" y="43586"/>
                  </a:lnTo>
                  <a:lnTo>
                    <a:pt x="1469930" y="41536"/>
                  </a:lnTo>
                  <a:lnTo>
                    <a:pt x="1473413" y="39491"/>
                  </a:lnTo>
                  <a:lnTo>
                    <a:pt x="1476896" y="37451"/>
                  </a:lnTo>
                  <a:lnTo>
                    <a:pt x="1480379" y="35414"/>
                  </a:lnTo>
                  <a:lnTo>
                    <a:pt x="1483863" y="36194"/>
                  </a:lnTo>
                  <a:lnTo>
                    <a:pt x="1487346" y="34167"/>
                  </a:lnTo>
                  <a:lnTo>
                    <a:pt x="1490829" y="32144"/>
                  </a:lnTo>
                  <a:lnTo>
                    <a:pt x="1494312" y="30126"/>
                  </a:lnTo>
                  <a:lnTo>
                    <a:pt x="1497796" y="28112"/>
                  </a:lnTo>
                  <a:lnTo>
                    <a:pt x="1501279" y="28907"/>
                  </a:lnTo>
                  <a:lnTo>
                    <a:pt x="1504762" y="32482"/>
                  </a:lnTo>
                  <a:lnTo>
                    <a:pt x="1508245" y="30483"/>
                  </a:lnTo>
                  <a:lnTo>
                    <a:pt x="1511729" y="28487"/>
                  </a:lnTo>
                  <a:lnTo>
                    <a:pt x="1515212" y="26496"/>
                  </a:lnTo>
                  <a:lnTo>
                    <a:pt x="1518695" y="32814"/>
                  </a:lnTo>
                  <a:lnTo>
                    <a:pt x="1522178" y="30833"/>
                  </a:lnTo>
                  <a:lnTo>
                    <a:pt x="1525662" y="28855"/>
                  </a:lnTo>
                  <a:lnTo>
                    <a:pt x="1529145" y="37829"/>
                  </a:lnTo>
                  <a:lnTo>
                    <a:pt x="1532628" y="35862"/>
                  </a:lnTo>
                  <a:lnTo>
                    <a:pt x="1536111" y="33900"/>
                  </a:lnTo>
                  <a:lnTo>
                    <a:pt x="1539595" y="42745"/>
                  </a:lnTo>
                  <a:lnTo>
                    <a:pt x="1543078" y="40793"/>
                  </a:lnTo>
                  <a:lnTo>
                    <a:pt x="1546561" y="42582"/>
                  </a:lnTo>
                  <a:lnTo>
                    <a:pt x="1550044" y="42251"/>
                  </a:lnTo>
                  <a:lnTo>
                    <a:pt x="1553528" y="40311"/>
                  </a:lnTo>
                  <a:lnTo>
                    <a:pt x="1557011" y="51602"/>
                  </a:lnTo>
                  <a:lnTo>
                    <a:pt x="1560494" y="49673"/>
                  </a:lnTo>
                  <a:lnTo>
                    <a:pt x="1563977" y="47748"/>
                  </a:lnTo>
                  <a:lnTo>
                    <a:pt x="1567461" y="48448"/>
                  </a:lnTo>
                  <a:lnTo>
                    <a:pt x="1570944" y="46531"/>
                  </a:lnTo>
                  <a:lnTo>
                    <a:pt x="1574427" y="49836"/>
                  </a:lnTo>
                  <a:lnTo>
                    <a:pt x="1577910" y="47928"/>
                  </a:lnTo>
                  <a:lnTo>
                    <a:pt x="1581394" y="46024"/>
                  </a:lnTo>
                  <a:lnTo>
                    <a:pt x="1584877" y="46721"/>
                  </a:lnTo>
                  <a:lnTo>
                    <a:pt x="1588360" y="44825"/>
                  </a:lnTo>
                  <a:lnTo>
                    <a:pt x="1591843" y="48104"/>
                  </a:lnTo>
                  <a:lnTo>
                    <a:pt x="1595327" y="46217"/>
                  </a:lnTo>
                  <a:lnTo>
                    <a:pt x="1598810" y="44334"/>
                  </a:lnTo>
                  <a:lnTo>
                    <a:pt x="1602293" y="42454"/>
                  </a:lnTo>
                  <a:lnTo>
                    <a:pt x="1605776" y="40577"/>
                  </a:lnTo>
                  <a:lnTo>
                    <a:pt x="1609260" y="39628"/>
                  </a:lnTo>
                  <a:lnTo>
                    <a:pt x="1612743" y="39327"/>
                  </a:lnTo>
                  <a:lnTo>
                    <a:pt x="1616226" y="40116"/>
                  </a:lnTo>
                  <a:lnTo>
                    <a:pt x="1619709" y="38256"/>
                  </a:lnTo>
                  <a:lnTo>
                    <a:pt x="1623193" y="36399"/>
                  </a:lnTo>
                  <a:lnTo>
                    <a:pt x="1626676" y="34546"/>
                  </a:lnTo>
                  <a:lnTo>
                    <a:pt x="1630159" y="32696"/>
                  </a:lnTo>
                  <a:lnTo>
                    <a:pt x="1633642" y="30850"/>
                  </a:lnTo>
                  <a:lnTo>
                    <a:pt x="1637126" y="36672"/>
                  </a:lnTo>
                  <a:lnTo>
                    <a:pt x="1640609" y="34834"/>
                  </a:lnTo>
                  <a:lnTo>
                    <a:pt x="1644092" y="33000"/>
                  </a:lnTo>
                  <a:lnTo>
                    <a:pt x="1647575" y="31170"/>
                  </a:lnTo>
                  <a:lnTo>
                    <a:pt x="1651059" y="29344"/>
                  </a:lnTo>
                  <a:lnTo>
                    <a:pt x="1654542" y="27520"/>
                  </a:lnTo>
                  <a:lnTo>
                    <a:pt x="1658025" y="25701"/>
                  </a:lnTo>
                  <a:lnTo>
                    <a:pt x="1661508" y="25139"/>
                  </a:lnTo>
                  <a:lnTo>
                    <a:pt x="1664992" y="27148"/>
                  </a:lnTo>
                  <a:lnTo>
                    <a:pt x="1668475" y="25339"/>
                  </a:lnTo>
                  <a:lnTo>
                    <a:pt x="1671958" y="23535"/>
                  </a:lnTo>
                  <a:lnTo>
                    <a:pt x="1675441" y="21733"/>
                  </a:lnTo>
                  <a:lnTo>
                    <a:pt x="1678925" y="24982"/>
                  </a:lnTo>
                  <a:lnTo>
                    <a:pt x="1682408" y="23189"/>
                  </a:lnTo>
                  <a:lnTo>
                    <a:pt x="1685891" y="21399"/>
                  </a:lnTo>
                  <a:lnTo>
                    <a:pt x="1689374" y="19612"/>
                  </a:lnTo>
                  <a:lnTo>
                    <a:pt x="1692858" y="17828"/>
                  </a:lnTo>
                  <a:lnTo>
                    <a:pt x="1696341" y="16048"/>
                  </a:lnTo>
                  <a:lnTo>
                    <a:pt x="1699824" y="14272"/>
                  </a:lnTo>
                  <a:lnTo>
                    <a:pt x="1703307" y="12498"/>
                  </a:lnTo>
                  <a:lnTo>
                    <a:pt x="1706791" y="10729"/>
                  </a:lnTo>
                  <a:lnTo>
                    <a:pt x="1710274" y="8962"/>
                  </a:lnTo>
                  <a:lnTo>
                    <a:pt x="1713757" y="7199"/>
                  </a:lnTo>
                  <a:lnTo>
                    <a:pt x="1717240" y="5439"/>
                  </a:lnTo>
                  <a:lnTo>
                    <a:pt x="1720723" y="3682"/>
                  </a:lnTo>
                  <a:lnTo>
                    <a:pt x="1724207" y="11949"/>
                  </a:lnTo>
                  <a:lnTo>
                    <a:pt x="1727690" y="12686"/>
                  </a:lnTo>
                  <a:lnTo>
                    <a:pt x="1731173" y="10941"/>
                  </a:lnTo>
                  <a:lnTo>
                    <a:pt x="1734656" y="14150"/>
                  </a:lnTo>
                  <a:lnTo>
                    <a:pt x="1738140" y="12413"/>
                  </a:lnTo>
                  <a:lnTo>
                    <a:pt x="1741623" y="10678"/>
                  </a:lnTo>
                  <a:lnTo>
                    <a:pt x="1745106" y="13870"/>
                  </a:lnTo>
                  <a:lnTo>
                    <a:pt x="1748589" y="12142"/>
                  </a:lnTo>
                  <a:lnTo>
                    <a:pt x="1752073" y="10418"/>
                  </a:lnTo>
                  <a:lnTo>
                    <a:pt x="1755556" y="8697"/>
                  </a:lnTo>
                  <a:lnTo>
                    <a:pt x="1759039" y="11875"/>
                  </a:lnTo>
                  <a:lnTo>
                    <a:pt x="1762522" y="10161"/>
                  </a:lnTo>
                  <a:lnTo>
                    <a:pt x="1766006" y="8450"/>
                  </a:lnTo>
                  <a:lnTo>
                    <a:pt x="1769489" y="9180"/>
                  </a:lnTo>
                  <a:lnTo>
                    <a:pt x="1772972" y="7476"/>
                  </a:lnTo>
                  <a:lnTo>
                    <a:pt x="1776455" y="5775"/>
                  </a:lnTo>
                  <a:lnTo>
                    <a:pt x="1779939" y="4077"/>
                  </a:lnTo>
                  <a:lnTo>
                    <a:pt x="1783422" y="2382"/>
                  </a:lnTo>
                  <a:lnTo>
                    <a:pt x="1786905" y="5547"/>
                  </a:lnTo>
                  <a:lnTo>
                    <a:pt x="1790388" y="8750"/>
                  </a:lnTo>
                  <a:lnTo>
                    <a:pt x="1793872" y="8530"/>
                  </a:lnTo>
                  <a:lnTo>
                    <a:pt x="1797355" y="10123"/>
                  </a:lnTo>
                  <a:lnTo>
                    <a:pt x="1800838" y="8445"/>
                  </a:lnTo>
                  <a:lnTo>
                    <a:pt x="1804321" y="7876"/>
                  </a:lnTo>
                  <a:lnTo>
                    <a:pt x="1807805" y="9874"/>
                  </a:lnTo>
                  <a:lnTo>
                    <a:pt x="1811288" y="8206"/>
                  </a:lnTo>
                  <a:lnTo>
                    <a:pt x="1814771" y="8918"/>
                  </a:lnTo>
                  <a:lnTo>
                    <a:pt x="1818254" y="7257"/>
                  </a:lnTo>
                  <a:lnTo>
                    <a:pt x="1821738" y="12691"/>
                  </a:lnTo>
                  <a:lnTo>
                    <a:pt x="1825221" y="11036"/>
                  </a:lnTo>
                  <a:lnTo>
                    <a:pt x="1828704" y="9384"/>
                  </a:lnTo>
                  <a:lnTo>
                    <a:pt x="1832187" y="10087"/>
                  </a:lnTo>
                  <a:lnTo>
                    <a:pt x="1835671" y="8441"/>
                  </a:lnTo>
                  <a:lnTo>
                    <a:pt x="1839154" y="9143"/>
                  </a:lnTo>
                  <a:lnTo>
                    <a:pt x="1842637" y="21437"/>
                  </a:lnTo>
                  <a:lnTo>
                    <a:pt x="1846120" y="19802"/>
                  </a:lnTo>
                  <a:lnTo>
                    <a:pt x="1849604" y="18170"/>
                  </a:lnTo>
                  <a:lnTo>
                    <a:pt x="1853087" y="16540"/>
                  </a:lnTo>
                  <a:lnTo>
                    <a:pt x="1856570" y="17214"/>
                  </a:lnTo>
                  <a:lnTo>
                    <a:pt x="1860053" y="22453"/>
                  </a:lnTo>
                  <a:lnTo>
                    <a:pt x="1863537" y="20834"/>
                  </a:lnTo>
                  <a:lnTo>
                    <a:pt x="1867020" y="21492"/>
                  </a:lnTo>
                  <a:lnTo>
                    <a:pt x="1870503" y="22148"/>
                  </a:lnTo>
                  <a:lnTo>
                    <a:pt x="1873986" y="20537"/>
                  </a:lnTo>
                  <a:lnTo>
                    <a:pt x="1877470" y="18930"/>
                  </a:lnTo>
                  <a:lnTo>
                    <a:pt x="1880953" y="17325"/>
                  </a:lnTo>
                  <a:lnTo>
                    <a:pt x="1884436" y="15723"/>
                  </a:lnTo>
                  <a:lnTo>
                    <a:pt x="1887919" y="18645"/>
                  </a:lnTo>
                  <a:lnTo>
                    <a:pt x="1891403" y="17049"/>
                  </a:lnTo>
                  <a:lnTo>
                    <a:pt x="1894886" y="17708"/>
                  </a:lnTo>
                  <a:lnTo>
                    <a:pt x="1898369" y="16118"/>
                  </a:lnTo>
                  <a:lnTo>
                    <a:pt x="1901852" y="14530"/>
                  </a:lnTo>
                  <a:lnTo>
                    <a:pt x="1905336" y="15192"/>
                  </a:lnTo>
                  <a:lnTo>
                    <a:pt x="1908819" y="13610"/>
                  </a:lnTo>
                  <a:lnTo>
                    <a:pt x="1912302" y="16507"/>
                  </a:lnTo>
                  <a:lnTo>
                    <a:pt x="1915785" y="14931"/>
                  </a:lnTo>
                  <a:lnTo>
                    <a:pt x="1919269" y="15587"/>
                  </a:lnTo>
                  <a:lnTo>
                    <a:pt x="1922752" y="14016"/>
                  </a:lnTo>
                  <a:lnTo>
                    <a:pt x="1926235" y="12448"/>
                  </a:lnTo>
                  <a:lnTo>
                    <a:pt x="1929718" y="10883"/>
                  </a:lnTo>
                  <a:lnTo>
                    <a:pt x="1933202" y="9320"/>
                  </a:lnTo>
                  <a:lnTo>
                    <a:pt x="1936685" y="7760"/>
                  </a:lnTo>
                  <a:lnTo>
                    <a:pt x="1940168" y="6203"/>
                  </a:lnTo>
                  <a:lnTo>
                    <a:pt x="1943651" y="4648"/>
                  </a:lnTo>
                  <a:lnTo>
                    <a:pt x="1947135" y="3096"/>
                  </a:lnTo>
                  <a:lnTo>
                    <a:pt x="1950618" y="1547"/>
                  </a:lnTo>
                  <a:lnTo>
                    <a:pt x="1954101" y="0"/>
                  </a:lnTo>
                  <a:lnTo>
                    <a:pt x="1957584" y="18276"/>
                  </a:lnTo>
                  <a:lnTo>
                    <a:pt x="1961068" y="16737"/>
                  </a:lnTo>
                  <a:lnTo>
                    <a:pt x="1964551" y="18405"/>
                  </a:lnTo>
                  <a:lnTo>
                    <a:pt x="1968034" y="20352"/>
                  </a:lnTo>
                  <a:lnTo>
                    <a:pt x="1971517" y="20134"/>
                  </a:lnTo>
                  <a:lnTo>
                    <a:pt x="1975001" y="23561"/>
                  </a:lnTo>
                  <a:lnTo>
                    <a:pt x="1978484" y="22036"/>
                  </a:lnTo>
                  <a:lnTo>
                    <a:pt x="1981967" y="20514"/>
                  </a:lnTo>
                  <a:lnTo>
                    <a:pt x="1985450" y="18993"/>
                  </a:lnTo>
                  <a:lnTo>
                    <a:pt x="1988934" y="17476"/>
                  </a:lnTo>
                  <a:lnTo>
                    <a:pt x="1992417" y="18101"/>
                  </a:lnTo>
                  <a:lnTo>
                    <a:pt x="1995900" y="16589"/>
                  </a:lnTo>
                  <a:lnTo>
                    <a:pt x="1999383" y="22669"/>
                  </a:lnTo>
                  <a:lnTo>
                    <a:pt x="2002867" y="26303"/>
                  </a:lnTo>
                  <a:lnTo>
                    <a:pt x="2006350" y="24799"/>
                  </a:lnTo>
                  <a:lnTo>
                    <a:pt x="2009833" y="25401"/>
                  </a:lnTo>
                  <a:lnTo>
                    <a:pt x="2013316" y="23902"/>
                  </a:lnTo>
                  <a:lnTo>
                    <a:pt x="2016799" y="22406"/>
                  </a:lnTo>
                  <a:lnTo>
                    <a:pt x="2020283" y="29273"/>
                  </a:lnTo>
                  <a:lnTo>
                    <a:pt x="2023766" y="27783"/>
                  </a:lnTo>
                  <a:lnTo>
                    <a:pt x="2027249" y="26295"/>
                  </a:lnTo>
                  <a:lnTo>
                    <a:pt x="2030732" y="26887"/>
                  </a:lnTo>
                  <a:lnTo>
                    <a:pt x="2034216" y="25404"/>
                  </a:lnTo>
                  <a:lnTo>
                    <a:pt x="2037699" y="28064"/>
                  </a:lnTo>
                  <a:lnTo>
                    <a:pt x="2041182" y="26586"/>
                  </a:lnTo>
                  <a:lnTo>
                    <a:pt x="2044665" y="30223"/>
                  </a:lnTo>
                  <a:lnTo>
                    <a:pt x="2048149" y="29999"/>
                  </a:lnTo>
                  <a:lnTo>
                    <a:pt x="2051632" y="29777"/>
                  </a:lnTo>
                  <a:lnTo>
                    <a:pt x="2055115" y="28921"/>
                  </a:lnTo>
                  <a:lnTo>
                    <a:pt x="2058598" y="27456"/>
                  </a:lnTo>
                  <a:lnTo>
                    <a:pt x="2062082" y="25993"/>
                  </a:lnTo>
                  <a:lnTo>
                    <a:pt x="2065565" y="24533"/>
                  </a:lnTo>
                  <a:lnTo>
                    <a:pt x="2069048" y="23074"/>
                  </a:lnTo>
                  <a:lnTo>
                    <a:pt x="2072531" y="23662"/>
                  </a:lnTo>
                  <a:lnTo>
                    <a:pt x="2076015" y="22209"/>
                  </a:lnTo>
                  <a:lnTo>
                    <a:pt x="2079498" y="20758"/>
                  </a:lnTo>
                  <a:lnTo>
                    <a:pt x="2082981" y="21348"/>
                  </a:lnTo>
                  <a:lnTo>
                    <a:pt x="2086464" y="19902"/>
                  </a:lnTo>
                  <a:lnTo>
                    <a:pt x="2089948" y="18457"/>
                  </a:lnTo>
                  <a:lnTo>
                    <a:pt x="2093431" y="31153"/>
                  </a:lnTo>
                  <a:lnTo>
                    <a:pt x="2096914" y="29715"/>
                  </a:lnTo>
                  <a:lnTo>
                    <a:pt x="2100397" y="40205"/>
                  </a:lnTo>
                  <a:lnTo>
                    <a:pt x="2103881" y="38773"/>
                  </a:lnTo>
                  <a:lnTo>
                    <a:pt x="2107364" y="41281"/>
                  </a:lnTo>
                  <a:lnTo>
                    <a:pt x="2110847" y="39854"/>
                  </a:lnTo>
                  <a:lnTo>
                    <a:pt x="2114330" y="38429"/>
                  </a:lnTo>
                  <a:lnTo>
                    <a:pt x="2117814" y="37006"/>
                  </a:lnTo>
                  <a:lnTo>
                    <a:pt x="2121297" y="35585"/>
                  </a:lnTo>
                  <a:lnTo>
                    <a:pt x="2124780" y="34167"/>
                  </a:lnTo>
                  <a:lnTo>
                    <a:pt x="2128263" y="32751"/>
                  </a:lnTo>
                  <a:lnTo>
                    <a:pt x="2131747" y="31336"/>
                  </a:lnTo>
                  <a:lnTo>
                    <a:pt x="2135230" y="49344"/>
                  </a:lnTo>
                  <a:lnTo>
                    <a:pt x="2138713" y="47937"/>
                  </a:lnTo>
                  <a:lnTo>
                    <a:pt x="2142196" y="47557"/>
                  </a:lnTo>
                  <a:lnTo>
                    <a:pt x="2145680" y="54667"/>
                  </a:lnTo>
                  <a:lnTo>
                    <a:pt x="2149163" y="53267"/>
                  </a:lnTo>
                  <a:lnTo>
                    <a:pt x="2152646" y="51870"/>
                  </a:lnTo>
                  <a:lnTo>
                    <a:pt x="2156129" y="50474"/>
                  </a:lnTo>
                  <a:lnTo>
                    <a:pt x="2159613" y="49081"/>
                  </a:lnTo>
                  <a:lnTo>
                    <a:pt x="2163096" y="47689"/>
                  </a:lnTo>
                  <a:lnTo>
                    <a:pt x="2166579" y="46300"/>
                  </a:lnTo>
                  <a:lnTo>
                    <a:pt x="2170062" y="44913"/>
                  </a:lnTo>
                  <a:lnTo>
                    <a:pt x="2173546" y="49202"/>
                  </a:lnTo>
                  <a:lnTo>
                    <a:pt x="2177029" y="47820"/>
                  </a:lnTo>
                  <a:lnTo>
                    <a:pt x="2180512" y="53945"/>
                  </a:lnTo>
                  <a:lnTo>
                    <a:pt x="2183995" y="52568"/>
                  </a:lnTo>
                  <a:lnTo>
                    <a:pt x="2187479" y="58630"/>
                  </a:lnTo>
                  <a:lnTo>
                    <a:pt x="2190962" y="60951"/>
                  </a:lnTo>
                  <a:lnTo>
                    <a:pt x="2194445" y="59581"/>
                  </a:lnTo>
                  <a:lnTo>
                    <a:pt x="2197928" y="58214"/>
                  </a:lnTo>
                  <a:lnTo>
                    <a:pt x="2201412" y="56848"/>
                  </a:lnTo>
                  <a:lnTo>
                    <a:pt x="2204895" y="55484"/>
                  </a:lnTo>
                  <a:lnTo>
                    <a:pt x="2208378" y="55964"/>
                  </a:lnTo>
                  <a:lnTo>
                    <a:pt x="2211861" y="54604"/>
                  </a:lnTo>
                  <a:lnTo>
                    <a:pt x="2215345" y="53842"/>
                  </a:lnTo>
                  <a:lnTo>
                    <a:pt x="2218828" y="53605"/>
                  </a:lnTo>
                  <a:lnTo>
                    <a:pt x="2222311" y="52375"/>
                  </a:lnTo>
                  <a:lnTo>
                    <a:pt x="2225794" y="51023"/>
                  </a:lnTo>
                  <a:lnTo>
                    <a:pt x="2229278" y="49673"/>
                  </a:lnTo>
                  <a:lnTo>
                    <a:pt x="2232761" y="48326"/>
                  </a:lnTo>
                  <a:lnTo>
                    <a:pt x="2236244" y="46980"/>
                  </a:lnTo>
                  <a:lnTo>
                    <a:pt x="2239727" y="45636"/>
                  </a:lnTo>
                  <a:lnTo>
                    <a:pt x="2243211" y="47960"/>
                  </a:lnTo>
                  <a:lnTo>
                    <a:pt x="2246694" y="46621"/>
                  </a:lnTo>
                  <a:lnTo>
                    <a:pt x="2250177" y="48934"/>
                  </a:lnTo>
                  <a:lnTo>
                    <a:pt x="2253660" y="53044"/>
                  </a:lnTo>
                  <a:lnTo>
                    <a:pt x="2257144" y="51711"/>
                  </a:lnTo>
                  <a:lnTo>
                    <a:pt x="2260627" y="50381"/>
                  </a:lnTo>
                  <a:lnTo>
                    <a:pt x="2264110" y="49052"/>
                  </a:lnTo>
                  <a:lnTo>
                    <a:pt x="2267593" y="54932"/>
                  </a:lnTo>
                  <a:lnTo>
                    <a:pt x="2271077" y="57187"/>
                  </a:lnTo>
                  <a:lnTo>
                    <a:pt x="2274560" y="55865"/>
                  </a:lnTo>
                  <a:lnTo>
                    <a:pt x="2278043" y="56329"/>
                  </a:lnTo>
                  <a:lnTo>
                    <a:pt x="2281526" y="55011"/>
                  </a:lnTo>
                  <a:lnTo>
                    <a:pt x="2285010" y="53695"/>
                  </a:lnTo>
                  <a:lnTo>
                    <a:pt x="2288493" y="52380"/>
                  </a:lnTo>
                  <a:lnTo>
                    <a:pt x="2291976" y="51068"/>
                  </a:lnTo>
                  <a:lnTo>
                    <a:pt x="2295459" y="49757"/>
                  </a:lnTo>
                  <a:lnTo>
                    <a:pt x="2298942" y="48448"/>
                  </a:lnTo>
                  <a:lnTo>
                    <a:pt x="2302426" y="47141"/>
                  </a:lnTo>
                  <a:lnTo>
                    <a:pt x="2305909" y="51170"/>
                  </a:lnTo>
                  <a:lnTo>
                    <a:pt x="2309392" y="49867"/>
                  </a:lnTo>
                  <a:lnTo>
                    <a:pt x="2312875" y="48566"/>
                  </a:lnTo>
                  <a:lnTo>
                    <a:pt x="2316359" y="47267"/>
                  </a:lnTo>
                  <a:lnTo>
                    <a:pt x="2319842" y="47741"/>
                  </a:lnTo>
                  <a:lnTo>
                    <a:pt x="2323325" y="53492"/>
                  </a:lnTo>
                  <a:lnTo>
                    <a:pt x="2326808" y="52199"/>
                  </a:lnTo>
                  <a:lnTo>
                    <a:pt x="2330292" y="50908"/>
                  </a:lnTo>
                  <a:lnTo>
                    <a:pt x="2333775" y="54865"/>
                  </a:lnTo>
                  <a:lnTo>
                    <a:pt x="2337258" y="53578"/>
                  </a:lnTo>
                  <a:lnTo>
                    <a:pt x="2340741" y="52293"/>
                  </a:lnTo>
                  <a:lnTo>
                    <a:pt x="2344225" y="51009"/>
                  </a:lnTo>
                  <a:lnTo>
                    <a:pt x="2347708" y="49728"/>
                  </a:lnTo>
                  <a:lnTo>
                    <a:pt x="2351191" y="57121"/>
                  </a:lnTo>
                  <a:lnTo>
                    <a:pt x="2354674" y="55844"/>
                  </a:lnTo>
                  <a:lnTo>
                    <a:pt x="2358158" y="54569"/>
                  </a:lnTo>
                  <a:lnTo>
                    <a:pt x="2361641" y="53295"/>
                  </a:lnTo>
                  <a:lnTo>
                    <a:pt x="2365124" y="52905"/>
                  </a:lnTo>
                  <a:lnTo>
                    <a:pt x="2368607" y="52477"/>
                  </a:lnTo>
                  <a:lnTo>
                    <a:pt x="2372091" y="51209"/>
                  </a:lnTo>
                  <a:lnTo>
                    <a:pt x="2375574" y="51664"/>
                  </a:lnTo>
                  <a:lnTo>
                    <a:pt x="2379057" y="50399"/>
                  </a:lnTo>
                  <a:lnTo>
                    <a:pt x="2382540" y="50854"/>
                  </a:lnTo>
                  <a:lnTo>
                    <a:pt x="2386024" y="51307"/>
                  </a:lnTo>
                  <a:lnTo>
                    <a:pt x="2389507" y="50048"/>
                  </a:lnTo>
                  <a:lnTo>
                    <a:pt x="2392990" y="53913"/>
                  </a:lnTo>
                  <a:lnTo>
                    <a:pt x="2396473" y="52658"/>
                  </a:lnTo>
                  <a:lnTo>
                    <a:pt x="2399957" y="53105"/>
                  </a:lnTo>
                  <a:lnTo>
                    <a:pt x="2403440" y="53550"/>
                  </a:lnTo>
                  <a:lnTo>
                    <a:pt x="2406923" y="52300"/>
                  </a:lnTo>
                  <a:lnTo>
                    <a:pt x="2410406" y="51052"/>
                  </a:lnTo>
                  <a:lnTo>
                    <a:pt x="2413890" y="51500"/>
                  </a:lnTo>
                  <a:lnTo>
                    <a:pt x="2417373" y="50255"/>
                  </a:lnTo>
                  <a:lnTo>
                    <a:pt x="2420856" y="49012"/>
                  </a:lnTo>
                  <a:lnTo>
                    <a:pt x="2424339" y="47771"/>
                  </a:lnTo>
                  <a:lnTo>
                    <a:pt x="2427823" y="46531"/>
                  </a:lnTo>
                  <a:lnTo>
                    <a:pt x="2431306" y="45293"/>
                  </a:lnTo>
                  <a:lnTo>
                    <a:pt x="2434789" y="44057"/>
                  </a:lnTo>
                  <a:lnTo>
                    <a:pt x="2438272" y="42822"/>
                  </a:lnTo>
                  <a:lnTo>
                    <a:pt x="2441756" y="41589"/>
                  </a:lnTo>
                  <a:lnTo>
                    <a:pt x="2445239" y="40357"/>
                  </a:lnTo>
                  <a:lnTo>
                    <a:pt x="2448722" y="40820"/>
                  </a:lnTo>
                  <a:lnTo>
                    <a:pt x="2452205" y="39591"/>
                  </a:lnTo>
                  <a:lnTo>
                    <a:pt x="2455689" y="43422"/>
                  </a:lnTo>
                  <a:lnTo>
                    <a:pt x="2459172" y="42198"/>
                  </a:lnTo>
                  <a:lnTo>
                    <a:pt x="2462655" y="42654"/>
                  </a:lnTo>
                  <a:lnTo>
                    <a:pt x="2466138" y="44781"/>
                  </a:lnTo>
                  <a:lnTo>
                    <a:pt x="2469622" y="43562"/>
                  </a:lnTo>
                  <a:lnTo>
                    <a:pt x="2473105" y="44014"/>
                  </a:lnTo>
                  <a:lnTo>
                    <a:pt x="2476588" y="42798"/>
                  </a:lnTo>
                  <a:lnTo>
                    <a:pt x="2480071" y="44913"/>
                  </a:lnTo>
                  <a:lnTo>
                    <a:pt x="2483555" y="45360"/>
                  </a:lnTo>
                  <a:lnTo>
                    <a:pt x="2487038" y="44149"/>
                  </a:lnTo>
                  <a:lnTo>
                    <a:pt x="2490521" y="42940"/>
                  </a:lnTo>
                  <a:lnTo>
                    <a:pt x="2494004" y="51621"/>
                  </a:lnTo>
                  <a:lnTo>
                    <a:pt x="2497488" y="50416"/>
                  </a:lnTo>
                  <a:lnTo>
                    <a:pt x="2500971" y="50849"/>
                  </a:lnTo>
                  <a:lnTo>
                    <a:pt x="2504454" y="49648"/>
                  </a:lnTo>
                  <a:lnTo>
                    <a:pt x="2507937" y="56517"/>
                  </a:lnTo>
                  <a:lnTo>
                    <a:pt x="2511421" y="57001"/>
                  </a:lnTo>
                  <a:lnTo>
                    <a:pt x="2514904" y="55806"/>
                  </a:lnTo>
                  <a:lnTo>
                    <a:pt x="2518387" y="54612"/>
                  </a:lnTo>
                  <a:lnTo>
                    <a:pt x="2521870" y="53419"/>
                  </a:lnTo>
                  <a:lnTo>
                    <a:pt x="2525354" y="52228"/>
                  </a:lnTo>
                  <a:lnTo>
                    <a:pt x="2528837" y="52653"/>
                  </a:lnTo>
                  <a:lnTo>
                    <a:pt x="2532320" y="51465"/>
                  </a:lnTo>
                  <a:lnTo>
                    <a:pt x="2535803" y="51890"/>
                  </a:lnTo>
                  <a:lnTo>
                    <a:pt x="2539287" y="50706"/>
                  </a:lnTo>
                  <a:lnTo>
                    <a:pt x="2542770" y="57534"/>
                  </a:lnTo>
                  <a:lnTo>
                    <a:pt x="2546253" y="57946"/>
                  </a:lnTo>
                  <a:lnTo>
                    <a:pt x="2549736" y="56767"/>
                  </a:lnTo>
                  <a:lnTo>
                    <a:pt x="2553220" y="63508"/>
                  </a:lnTo>
                  <a:lnTo>
                    <a:pt x="2556703" y="67046"/>
                  </a:lnTo>
                  <a:lnTo>
                    <a:pt x="2560186" y="65873"/>
                  </a:lnTo>
                  <a:lnTo>
                    <a:pt x="2563669" y="66267"/>
                  </a:lnTo>
                  <a:lnTo>
                    <a:pt x="2567153" y="65097"/>
                  </a:lnTo>
                  <a:lnTo>
                    <a:pt x="2570636" y="63928"/>
                  </a:lnTo>
                  <a:lnTo>
                    <a:pt x="2574119" y="64324"/>
                  </a:lnTo>
                  <a:lnTo>
                    <a:pt x="2577602" y="63158"/>
                  </a:lnTo>
                  <a:lnTo>
                    <a:pt x="2581085" y="63554"/>
                  </a:lnTo>
                  <a:lnTo>
                    <a:pt x="2584569" y="62392"/>
                  </a:lnTo>
                  <a:lnTo>
                    <a:pt x="2588052" y="61231"/>
                  </a:lnTo>
                  <a:lnTo>
                    <a:pt x="2591535" y="61629"/>
                  </a:lnTo>
                  <a:lnTo>
                    <a:pt x="2595018" y="60471"/>
                  </a:lnTo>
                  <a:lnTo>
                    <a:pt x="2598502" y="63970"/>
                  </a:lnTo>
                  <a:lnTo>
                    <a:pt x="2601985" y="62816"/>
                  </a:lnTo>
                  <a:lnTo>
                    <a:pt x="2605468" y="65571"/>
                  </a:lnTo>
                  <a:lnTo>
                    <a:pt x="2608951" y="66678"/>
                  </a:lnTo>
                  <a:lnTo>
                    <a:pt x="2612435" y="65528"/>
                  </a:lnTo>
                  <a:lnTo>
                    <a:pt x="2615918" y="64380"/>
                  </a:lnTo>
                  <a:lnTo>
                    <a:pt x="2619401" y="63233"/>
                  </a:lnTo>
                  <a:lnTo>
                    <a:pt x="2622884" y="65155"/>
                  </a:lnTo>
                  <a:lnTo>
                    <a:pt x="2626368" y="64011"/>
                  </a:lnTo>
                  <a:lnTo>
                    <a:pt x="2629851" y="62869"/>
                  </a:lnTo>
                  <a:lnTo>
                    <a:pt x="2633334" y="61728"/>
                  </a:lnTo>
                  <a:lnTo>
                    <a:pt x="2636817" y="62118"/>
                  </a:lnTo>
                  <a:lnTo>
                    <a:pt x="2640301" y="60980"/>
                  </a:lnTo>
                  <a:lnTo>
                    <a:pt x="2643784" y="59843"/>
                  </a:lnTo>
                  <a:lnTo>
                    <a:pt x="2647267" y="58708"/>
                  </a:lnTo>
                  <a:lnTo>
                    <a:pt x="2650750" y="57574"/>
                  </a:lnTo>
                  <a:lnTo>
                    <a:pt x="2654234" y="57969"/>
                  </a:lnTo>
                  <a:lnTo>
                    <a:pt x="2657717" y="56838"/>
                  </a:lnTo>
                  <a:lnTo>
                    <a:pt x="2661200" y="63306"/>
                  </a:lnTo>
                  <a:lnTo>
                    <a:pt x="2664683" y="62178"/>
                  </a:lnTo>
                  <a:lnTo>
                    <a:pt x="2668167" y="61052"/>
                  </a:lnTo>
                  <a:lnTo>
                    <a:pt x="2671650" y="59927"/>
                  </a:lnTo>
                  <a:lnTo>
                    <a:pt x="2675133" y="58804"/>
                  </a:lnTo>
                  <a:lnTo>
                    <a:pt x="2678616" y="57681"/>
                  </a:lnTo>
                  <a:lnTo>
                    <a:pt x="2682100" y="56560"/>
                  </a:lnTo>
                  <a:lnTo>
                    <a:pt x="2685583" y="55441"/>
                  </a:lnTo>
                  <a:lnTo>
                    <a:pt x="2689066" y="58851"/>
                  </a:lnTo>
                  <a:lnTo>
                    <a:pt x="2692549" y="57734"/>
                  </a:lnTo>
                  <a:lnTo>
                    <a:pt x="2696033" y="56619"/>
                  </a:lnTo>
                  <a:lnTo>
                    <a:pt x="2699516" y="55505"/>
                  </a:lnTo>
                  <a:lnTo>
                    <a:pt x="2702999" y="57399"/>
                  </a:lnTo>
                  <a:lnTo>
                    <a:pt x="2706482" y="60775"/>
                  </a:lnTo>
                  <a:lnTo>
                    <a:pt x="2709966" y="59666"/>
                  </a:lnTo>
                  <a:lnTo>
                    <a:pt x="2713449" y="60049"/>
                  </a:lnTo>
                  <a:lnTo>
                    <a:pt x="2716932" y="66355"/>
                  </a:lnTo>
                  <a:lnTo>
                    <a:pt x="2720415" y="65251"/>
                  </a:lnTo>
                  <a:lnTo>
                    <a:pt x="2723899" y="64148"/>
                  </a:lnTo>
                  <a:lnTo>
                    <a:pt x="2727382" y="63047"/>
                  </a:lnTo>
                  <a:lnTo>
                    <a:pt x="2730865" y="61947"/>
                  </a:lnTo>
                  <a:lnTo>
                    <a:pt x="2734348" y="68194"/>
                  </a:lnTo>
                  <a:lnTo>
                    <a:pt x="2737832" y="67098"/>
                  </a:lnTo>
                  <a:lnTo>
                    <a:pt x="2741315" y="73283"/>
                  </a:lnTo>
                  <a:lnTo>
                    <a:pt x="2744798" y="72189"/>
                  </a:lnTo>
                  <a:lnTo>
                    <a:pt x="2748281" y="71097"/>
                  </a:lnTo>
                  <a:lnTo>
                    <a:pt x="2751765" y="71455"/>
                  </a:lnTo>
                  <a:lnTo>
                    <a:pt x="2755248" y="70366"/>
                  </a:lnTo>
                  <a:lnTo>
                    <a:pt x="2758731" y="70724"/>
                  </a:lnTo>
                  <a:lnTo>
                    <a:pt x="2762214" y="69637"/>
                  </a:lnTo>
                  <a:lnTo>
                    <a:pt x="2765698" y="71437"/>
                  </a:lnTo>
                  <a:lnTo>
                    <a:pt x="2769181" y="71792"/>
                  </a:lnTo>
                  <a:lnTo>
                    <a:pt x="2772664" y="70709"/>
                  </a:lnTo>
                  <a:lnTo>
                    <a:pt x="2776147" y="71065"/>
                  </a:lnTo>
                  <a:lnTo>
                    <a:pt x="2779631" y="69985"/>
                  </a:lnTo>
                  <a:lnTo>
                    <a:pt x="2783114" y="74627"/>
                  </a:lnTo>
                  <a:lnTo>
                    <a:pt x="2786597" y="76396"/>
                  </a:lnTo>
                  <a:lnTo>
                    <a:pt x="2790080" y="75321"/>
                  </a:lnTo>
                  <a:lnTo>
                    <a:pt x="2793564" y="76258"/>
                  </a:lnTo>
                  <a:lnTo>
                    <a:pt x="2797047" y="77424"/>
                  </a:lnTo>
                  <a:lnTo>
                    <a:pt x="2800530" y="76353"/>
                  </a:lnTo>
                  <a:lnTo>
                    <a:pt x="2804013" y="75284"/>
                  </a:lnTo>
                  <a:lnTo>
                    <a:pt x="2807497" y="74215"/>
                  </a:lnTo>
                  <a:lnTo>
                    <a:pt x="2810980" y="73148"/>
                  </a:lnTo>
                  <a:lnTo>
                    <a:pt x="2814463" y="80518"/>
                  </a:lnTo>
                  <a:lnTo>
                    <a:pt x="2817946" y="79455"/>
                  </a:lnTo>
                  <a:lnTo>
                    <a:pt x="2821430" y="79789"/>
                  </a:lnTo>
                  <a:lnTo>
                    <a:pt x="2824913" y="78728"/>
                  </a:lnTo>
                  <a:lnTo>
                    <a:pt x="2828396" y="80456"/>
                  </a:lnTo>
                  <a:lnTo>
                    <a:pt x="2831879" y="79398"/>
                  </a:lnTo>
                  <a:lnTo>
                    <a:pt x="2835363" y="78340"/>
                  </a:lnTo>
                  <a:lnTo>
                    <a:pt x="2838846" y="77284"/>
                  </a:lnTo>
                  <a:lnTo>
                    <a:pt x="2842329" y="76229"/>
                  </a:lnTo>
                  <a:lnTo>
                    <a:pt x="2845812" y="76566"/>
                  </a:lnTo>
                  <a:lnTo>
                    <a:pt x="2849296" y="81502"/>
                  </a:lnTo>
                  <a:lnTo>
                    <a:pt x="2852779" y="82130"/>
                  </a:lnTo>
                  <a:lnTo>
                    <a:pt x="2856262" y="93996"/>
                  </a:lnTo>
                  <a:lnTo>
                    <a:pt x="2859745" y="92950"/>
                  </a:lnTo>
                  <a:lnTo>
                    <a:pt x="2863229" y="91904"/>
                  </a:lnTo>
                  <a:lnTo>
                    <a:pt x="2866712" y="95471"/>
                  </a:lnTo>
                  <a:lnTo>
                    <a:pt x="2870195" y="96068"/>
                  </a:lnTo>
                  <a:lnTo>
                    <a:pt x="2873678" y="96863"/>
                  </a:lnTo>
                  <a:lnTo>
                    <a:pt x="2877161" y="97163"/>
                  </a:lnTo>
                  <a:lnTo>
                    <a:pt x="2880645" y="96125"/>
                  </a:lnTo>
                  <a:lnTo>
                    <a:pt x="2884128" y="100593"/>
                  </a:lnTo>
                  <a:lnTo>
                    <a:pt x="2887611" y="99963"/>
                  </a:lnTo>
                  <a:lnTo>
                    <a:pt x="2891094" y="99333"/>
                  </a:lnTo>
                  <a:lnTo>
                    <a:pt x="2894578" y="101304"/>
                  </a:lnTo>
                  <a:lnTo>
                    <a:pt x="2898061" y="100272"/>
                  </a:lnTo>
                  <a:lnTo>
                    <a:pt x="2901544" y="111065"/>
                  </a:lnTo>
                  <a:lnTo>
                    <a:pt x="2905027" y="110037"/>
                  </a:lnTo>
                  <a:lnTo>
                    <a:pt x="2908511" y="114209"/>
                  </a:lnTo>
                  <a:lnTo>
                    <a:pt x="2911994" y="115770"/>
                  </a:lnTo>
                  <a:lnTo>
                    <a:pt x="2915477" y="114747"/>
                  </a:lnTo>
                  <a:lnTo>
                    <a:pt x="2918960" y="115456"/>
                  </a:lnTo>
                  <a:lnTo>
                    <a:pt x="2922444" y="115219"/>
                  </a:lnTo>
                  <a:lnTo>
                    <a:pt x="2925927" y="118115"/>
                  </a:lnTo>
                  <a:lnTo>
                    <a:pt x="2929410" y="117097"/>
                  </a:lnTo>
                  <a:lnTo>
                    <a:pt x="2932893" y="116080"/>
                  </a:lnTo>
                  <a:lnTo>
                    <a:pt x="2936377" y="119391"/>
                  </a:lnTo>
                  <a:lnTo>
                    <a:pt x="2939860" y="119153"/>
                  </a:lnTo>
                  <a:lnTo>
                    <a:pt x="2943343" y="118145"/>
                  </a:lnTo>
                  <a:lnTo>
                    <a:pt x="2946826" y="118405"/>
                  </a:lnTo>
                  <a:lnTo>
                    <a:pt x="2950310" y="117395"/>
                  </a:lnTo>
                  <a:lnTo>
                    <a:pt x="2953793" y="119471"/>
                  </a:lnTo>
                  <a:lnTo>
                    <a:pt x="2957276" y="124226"/>
                  </a:lnTo>
                  <a:lnTo>
                    <a:pt x="2960759" y="123220"/>
                  </a:lnTo>
                  <a:lnTo>
                    <a:pt x="2964243" y="123471"/>
                  </a:lnTo>
                  <a:lnTo>
                    <a:pt x="2967726" y="122467"/>
                  </a:lnTo>
                  <a:lnTo>
                    <a:pt x="2971209" y="123971"/>
                  </a:lnTo>
                  <a:lnTo>
                    <a:pt x="2974692" y="127960"/>
                  </a:lnTo>
                  <a:lnTo>
                    <a:pt x="2978176" y="126960"/>
                  </a:lnTo>
                  <a:lnTo>
                    <a:pt x="2981659" y="125961"/>
                  </a:lnTo>
                  <a:lnTo>
                    <a:pt x="2985142" y="124964"/>
                  </a:lnTo>
                  <a:lnTo>
                    <a:pt x="2988625" y="125210"/>
                  </a:lnTo>
                  <a:lnTo>
                    <a:pt x="2992109" y="127932"/>
                  </a:lnTo>
                  <a:lnTo>
                    <a:pt x="2995592" y="126938"/>
                  </a:lnTo>
                  <a:lnTo>
                    <a:pt x="2999075" y="125945"/>
                  </a:lnTo>
                  <a:lnTo>
                    <a:pt x="3002558" y="124953"/>
                  </a:lnTo>
                  <a:lnTo>
                    <a:pt x="3006042" y="126432"/>
                  </a:lnTo>
                  <a:lnTo>
                    <a:pt x="3009525" y="126675"/>
                  </a:lnTo>
                  <a:lnTo>
                    <a:pt x="3013008" y="125686"/>
                  </a:lnTo>
                  <a:lnTo>
                    <a:pt x="3016491" y="128384"/>
                  </a:lnTo>
                  <a:lnTo>
                    <a:pt x="3019975" y="129846"/>
                  </a:lnTo>
                  <a:lnTo>
                    <a:pt x="3023458" y="128861"/>
                  </a:lnTo>
                  <a:lnTo>
                    <a:pt x="3026941" y="127878"/>
                  </a:lnTo>
                  <a:lnTo>
                    <a:pt x="3030424" y="126896"/>
                  </a:lnTo>
                  <a:lnTo>
                    <a:pt x="3033908" y="127135"/>
                  </a:lnTo>
                  <a:lnTo>
                    <a:pt x="3037391" y="128592"/>
                  </a:lnTo>
                  <a:lnTo>
                    <a:pt x="3040874" y="127613"/>
                  </a:lnTo>
                  <a:lnTo>
                    <a:pt x="3044357" y="126635"/>
                  </a:lnTo>
                  <a:lnTo>
                    <a:pt x="3047841" y="125658"/>
                  </a:lnTo>
                  <a:lnTo>
                    <a:pt x="3051324" y="125899"/>
                  </a:lnTo>
                  <a:lnTo>
                    <a:pt x="3054807" y="126138"/>
                  </a:lnTo>
                  <a:lnTo>
                    <a:pt x="3058290" y="125165"/>
                  </a:lnTo>
                  <a:lnTo>
                    <a:pt x="3061774" y="131441"/>
                  </a:lnTo>
                  <a:lnTo>
                    <a:pt x="3065257" y="130470"/>
                  </a:lnTo>
                  <a:lnTo>
                    <a:pt x="3068740" y="136682"/>
                  </a:lnTo>
                  <a:lnTo>
                    <a:pt x="3072223" y="146361"/>
                  </a:lnTo>
                  <a:lnTo>
                    <a:pt x="3075707" y="145396"/>
                  </a:lnTo>
                  <a:lnTo>
                    <a:pt x="3079190" y="145606"/>
                  </a:lnTo>
                  <a:lnTo>
                    <a:pt x="3082673" y="144643"/>
                  </a:lnTo>
                  <a:lnTo>
                    <a:pt x="3086156" y="147193"/>
                  </a:lnTo>
                  <a:lnTo>
                    <a:pt x="3089640" y="146233"/>
                  </a:lnTo>
                  <a:lnTo>
                    <a:pt x="3093123" y="145273"/>
                  </a:lnTo>
                  <a:lnTo>
                    <a:pt x="3096606" y="148974"/>
                  </a:lnTo>
                  <a:lnTo>
                    <a:pt x="3100089" y="150336"/>
                  </a:lnTo>
                  <a:lnTo>
                    <a:pt x="3103573" y="149380"/>
                  </a:lnTo>
                  <a:lnTo>
                    <a:pt x="3107056" y="150738"/>
                  </a:lnTo>
                  <a:lnTo>
                    <a:pt x="3110539" y="149785"/>
                  </a:lnTo>
                  <a:lnTo>
                    <a:pt x="3114022" y="149986"/>
                  </a:lnTo>
                  <a:lnTo>
                    <a:pt x="3117506" y="149035"/>
                  </a:lnTo>
                  <a:lnTo>
                    <a:pt x="3120989" y="148084"/>
                  </a:lnTo>
                  <a:lnTo>
                    <a:pt x="3124472" y="148287"/>
                  </a:lnTo>
                  <a:lnTo>
                    <a:pt x="3127955" y="147339"/>
                  </a:lnTo>
                  <a:lnTo>
                    <a:pt x="3131439" y="148692"/>
                  </a:lnTo>
                  <a:lnTo>
                    <a:pt x="3134922" y="151184"/>
                  </a:lnTo>
                  <a:lnTo>
                    <a:pt x="3138405" y="150240"/>
                  </a:lnTo>
                  <a:lnTo>
                    <a:pt x="3141888" y="153857"/>
                  </a:lnTo>
                  <a:lnTo>
                    <a:pt x="3145372" y="152915"/>
                  </a:lnTo>
                  <a:lnTo>
                    <a:pt x="3148855" y="154244"/>
                  </a:lnTo>
                  <a:lnTo>
                    <a:pt x="3152338" y="156698"/>
                  </a:lnTo>
                  <a:lnTo>
                    <a:pt x="3155821" y="155760"/>
                  </a:lnTo>
                  <a:lnTo>
                    <a:pt x="3159304" y="159324"/>
                  </a:lnTo>
                  <a:lnTo>
                    <a:pt x="3162788" y="158388"/>
                  </a:lnTo>
                  <a:lnTo>
                    <a:pt x="3166271" y="157453"/>
                  </a:lnTo>
                  <a:lnTo>
                    <a:pt x="3169754" y="158761"/>
                  </a:lnTo>
                  <a:lnTo>
                    <a:pt x="3173237" y="157827"/>
                  </a:lnTo>
                  <a:lnTo>
                    <a:pt x="3176721" y="156895"/>
                  </a:lnTo>
                  <a:lnTo>
                    <a:pt x="3180204" y="157083"/>
                  </a:lnTo>
                  <a:lnTo>
                    <a:pt x="3183687" y="156152"/>
                  </a:lnTo>
                  <a:lnTo>
                    <a:pt x="3187170" y="156340"/>
                  </a:lnTo>
                  <a:lnTo>
                    <a:pt x="3190654" y="155412"/>
                  </a:lnTo>
                  <a:lnTo>
                    <a:pt x="3194137" y="155601"/>
                  </a:lnTo>
                  <a:lnTo>
                    <a:pt x="3197620" y="155789"/>
                  </a:lnTo>
                  <a:lnTo>
                    <a:pt x="3201103" y="154863"/>
                  </a:lnTo>
                  <a:lnTo>
                    <a:pt x="3204587" y="153939"/>
                  </a:lnTo>
                  <a:lnTo>
                    <a:pt x="3208070" y="153015"/>
                  </a:lnTo>
                  <a:lnTo>
                    <a:pt x="3211553" y="152092"/>
                  </a:lnTo>
                  <a:lnTo>
                    <a:pt x="3215036" y="152284"/>
                  </a:lnTo>
                  <a:lnTo>
                    <a:pt x="3218520" y="151363"/>
                  </a:lnTo>
                  <a:lnTo>
                    <a:pt x="3222003" y="157095"/>
                  </a:lnTo>
                  <a:lnTo>
                    <a:pt x="3225486" y="156176"/>
                  </a:lnTo>
                  <a:lnTo>
                    <a:pt x="3228969" y="155259"/>
                  </a:lnTo>
                  <a:lnTo>
                    <a:pt x="3232453" y="160938"/>
                  </a:lnTo>
                  <a:lnTo>
                    <a:pt x="3235936" y="160024"/>
                  </a:lnTo>
                  <a:lnTo>
                    <a:pt x="3239419" y="160204"/>
                  </a:lnTo>
                  <a:lnTo>
                    <a:pt x="3242902" y="159291"/>
                  </a:lnTo>
                  <a:lnTo>
                    <a:pt x="3246386" y="158379"/>
                  </a:lnTo>
                  <a:lnTo>
                    <a:pt x="3249869" y="157467"/>
                  </a:lnTo>
                  <a:lnTo>
                    <a:pt x="3253352" y="156557"/>
                  </a:lnTo>
                  <a:lnTo>
                    <a:pt x="3256835" y="158285"/>
                  </a:lnTo>
                  <a:lnTo>
                    <a:pt x="3260319" y="158014"/>
                  </a:lnTo>
                  <a:lnTo>
                    <a:pt x="3263802" y="157107"/>
                  </a:lnTo>
                  <a:lnTo>
                    <a:pt x="3267285" y="157289"/>
                  </a:lnTo>
                  <a:lnTo>
                    <a:pt x="3270768" y="156383"/>
                  </a:lnTo>
                  <a:lnTo>
                    <a:pt x="3274252" y="155478"/>
                  </a:lnTo>
                  <a:lnTo>
                    <a:pt x="3277735" y="155662"/>
                  </a:lnTo>
                  <a:lnTo>
                    <a:pt x="3281218" y="154759"/>
                  </a:lnTo>
                  <a:lnTo>
                    <a:pt x="3284701" y="153857"/>
                  </a:lnTo>
                  <a:lnTo>
                    <a:pt x="3288185" y="152956"/>
                  </a:lnTo>
                  <a:lnTo>
                    <a:pt x="3291668" y="155311"/>
                  </a:lnTo>
                  <a:lnTo>
                    <a:pt x="3295151" y="154412"/>
                  </a:lnTo>
                  <a:lnTo>
                    <a:pt x="3298634" y="153514"/>
                  </a:lnTo>
                  <a:lnTo>
                    <a:pt x="3302118" y="154780"/>
                  </a:lnTo>
                  <a:lnTo>
                    <a:pt x="3305601" y="153883"/>
                  </a:lnTo>
                  <a:lnTo>
                    <a:pt x="3309084" y="154068"/>
                  </a:lnTo>
                  <a:lnTo>
                    <a:pt x="3312567" y="153173"/>
                  </a:lnTo>
                  <a:lnTo>
                    <a:pt x="3316051" y="152279"/>
                  </a:lnTo>
                  <a:lnTo>
                    <a:pt x="3319534" y="151386"/>
                  </a:lnTo>
                  <a:lnTo>
                    <a:pt x="3323017" y="150494"/>
                  </a:lnTo>
                  <a:lnTo>
                    <a:pt x="3326500" y="159259"/>
                  </a:lnTo>
                  <a:lnTo>
                    <a:pt x="3329984" y="158369"/>
                  </a:lnTo>
                  <a:lnTo>
                    <a:pt x="3333467" y="157481"/>
                  </a:lnTo>
                  <a:lnTo>
                    <a:pt x="3336950" y="164021"/>
                  </a:lnTo>
                  <a:lnTo>
                    <a:pt x="3340433" y="163135"/>
                  </a:lnTo>
                  <a:lnTo>
                    <a:pt x="3343917" y="162250"/>
                  </a:lnTo>
                  <a:lnTo>
                    <a:pt x="3347400" y="162422"/>
                  </a:lnTo>
                  <a:lnTo>
                    <a:pt x="3350883" y="161539"/>
                  </a:lnTo>
                  <a:lnTo>
                    <a:pt x="3354366" y="160656"/>
                  </a:lnTo>
                  <a:lnTo>
                    <a:pt x="3357850" y="162934"/>
                  </a:lnTo>
                  <a:lnTo>
                    <a:pt x="3361333" y="162053"/>
                  </a:lnTo>
                  <a:lnTo>
                    <a:pt x="3364816" y="164320"/>
                  </a:lnTo>
                  <a:lnTo>
                    <a:pt x="3368299" y="163442"/>
                  </a:lnTo>
                  <a:lnTo>
                    <a:pt x="3371783" y="166740"/>
                  </a:lnTo>
                  <a:lnTo>
                    <a:pt x="3375266" y="165864"/>
                  </a:lnTo>
                  <a:lnTo>
                    <a:pt x="3378749" y="164989"/>
                  </a:lnTo>
                  <a:lnTo>
                    <a:pt x="3382232" y="166194"/>
                  </a:lnTo>
                  <a:lnTo>
                    <a:pt x="3385716" y="165321"/>
                  </a:lnTo>
                  <a:lnTo>
                    <a:pt x="3389199" y="173739"/>
                  </a:lnTo>
                  <a:lnTo>
                    <a:pt x="3392682" y="173038"/>
                  </a:lnTo>
                  <a:lnTo>
                    <a:pt x="3396165" y="172793"/>
                  </a:lnTo>
                  <a:lnTo>
                    <a:pt x="3399649" y="172155"/>
                  </a:lnTo>
                  <a:lnTo>
                    <a:pt x="3403132" y="171287"/>
                  </a:lnTo>
                  <a:lnTo>
                    <a:pt x="3406615" y="175528"/>
                  </a:lnTo>
                  <a:lnTo>
                    <a:pt x="3410098" y="177710"/>
                  </a:lnTo>
                  <a:lnTo>
                    <a:pt x="3413582" y="176846"/>
                  </a:lnTo>
                  <a:lnTo>
                    <a:pt x="3417065" y="175982"/>
                  </a:lnTo>
                  <a:lnTo>
                    <a:pt x="3420548" y="175119"/>
                  </a:lnTo>
                  <a:lnTo>
                    <a:pt x="3424031" y="174257"/>
                  </a:lnTo>
                  <a:lnTo>
                    <a:pt x="3427515" y="177443"/>
                  </a:lnTo>
                  <a:lnTo>
                    <a:pt x="3430998" y="176583"/>
                  </a:lnTo>
                  <a:lnTo>
                    <a:pt x="3434481" y="181755"/>
                  </a:lnTo>
                  <a:lnTo>
                    <a:pt x="3437964" y="180898"/>
                  </a:lnTo>
                  <a:lnTo>
                    <a:pt x="3441447" y="180041"/>
                  </a:lnTo>
                  <a:lnTo>
                    <a:pt x="3444931" y="179185"/>
                  </a:lnTo>
                  <a:lnTo>
                    <a:pt x="3448414" y="178329"/>
                  </a:lnTo>
                  <a:lnTo>
                    <a:pt x="3451897" y="179476"/>
                  </a:lnTo>
                  <a:lnTo>
                    <a:pt x="3455380" y="183601"/>
                  </a:lnTo>
                  <a:lnTo>
                    <a:pt x="3458864" y="182749"/>
                  </a:lnTo>
                  <a:lnTo>
                    <a:pt x="3462347" y="205339"/>
                  </a:lnTo>
                  <a:lnTo>
                    <a:pt x="3465830" y="204493"/>
                  </a:lnTo>
                  <a:lnTo>
                    <a:pt x="3469313" y="204608"/>
                  </a:lnTo>
                  <a:lnTo>
                    <a:pt x="3472797" y="213300"/>
                  </a:lnTo>
                  <a:lnTo>
                    <a:pt x="3476280" y="212457"/>
                  </a:lnTo>
                  <a:lnTo>
                    <a:pt x="3479763" y="216338"/>
                  </a:lnTo>
                  <a:lnTo>
                    <a:pt x="3483246" y="215498"/>
                  </a:lnTo>
                  <a:lnTo>
                    <a:pt x="3483246" y="216439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3159926"/>
              <a:ext cx="3483246" cy="2392140"/>
            </a:xfrm>
            <a:custGeom>
              <a:avLst/>
              <a:gdLst/>
              <a:ahLst/>
              <a:cxnLst/>
              <a:rect l="0" t="0" r="0" b="0"/>
              <a:pathLst>
                <a:path w="3483246" h="2392140">
                  <a:moveTo>
                    <a:pt x="0" y="2392140"/>
                  </a:moveTo>
                  <a:lnTo>
                    <a:pt x="3483" y="1073746"/>
                  </a:lnTo>
                  <a:lnTo>
                    <a:pt x="6966" y="479338"/>
                  </a:lnTo>
                  <a:lnTo>
                    <a:pt x="10449" y="141029"/>
                  </a:lnTo>
                  <a:lnTo>
                    <a:pt x="13932" y="479338"/>
                  </a:lnTo>
                  <a:lnTo>
                    <a:pt x="17416" y="637552"/>
                  </a:lnTo>
                  <a:lnTo>
                    <a:pt x="20899" y="479338"/>
                  </a:lnTo>
                  <a:lnTo>
                    <a:pt x="24382" y="347657"/>
                  </a:lnTo>
                  <a:lnTo>
                    <a:pt x="27865" y="236350"/>
                  </a:lnTo>
                  <a:lnTo>
                    <a:pt x="31349" y="378463"/>
                  </a:lnTo>
                  <a:lnTo>
                    <a:pt x="34832" y="289764"/>
                  </a:lnTo>
                  <a:lnTo>
                    <a:pt x="38315" y="211164"/>
                  </a:lnTo>
                  <a:lnTo>
                    <a:pt x="41798" y="141029"/>
                  </a:lnTo>
                  <a:lnTo>
                    <a:pt x="45282" y="78063"/>
                  </a:lnTo>
                  <a:lnTo>
                    <a:pt x="48765" y="21219"/>
                  </a:lnTo>
                  <a:lnTo>
                    <a:pt x="52248" y="141029"/>
                  </a:lnTo>
                  <a:lnTo>
                    <a:pt x="55731" y="90136"/>
                  </a:lnTo>
                  <a:lnTo>
                    <a:pt x="59215" y="43280"/>
                  </a:lnTo>
                  <a:lnTo>
                    <a:pt x="62698" y="0"/>
                  </a:lnTo>
                  <a:lnTo>
                    <a:pt x="66181" y="332734"/>
                  </a:lnTo>
                  <a:lnTo>
                    <a:pt x="69664" y="289764"/>
                  </a:lnTo>
                  <a:lnTo>
                    <a:pt x="73148" y="249313"/>
                  </a:lnTo>
                  <a:lnTo>
                    <a:pt x="76631" y="397588"/>
                  </a:lnTo>
                  <a:lnTo>
                    <a:pt x="80114" y="359823"/>
                  </a:lnTo>
                  <a:lnTo>
                    <a:pt x="83597" y="323927"/>
                  </a:lnTo>
                  <a:lnTo>
                    <a:pt x="87081" y="289764"/>
                  </a:lnTo>
                  <a:lnTo>
                    <a:pt x="90564" y="257212"/>
                  </a:lnTo>
                  <a:lnTo>
                    <a:pt x="94047" y="305086"/>
                  </a:lnTo>
                  <a:lnTo>
                    <a:pt x="97530" y="415689"/>
                  </a:lnTo>
                  <a:lnTo>
                    <a:pt x="101014" y="385760"/>
                  </a:lnTo>
                  <a:lnTo>
                    <a:pt x="104497" y="420063"/>
                  </a:lnTo>
                  <a:lnTo>
                    <a:pt x="107980" y="392073"/>
                  </a:lnTo>
                  <a:lnTo>
                    <a:pt x="111463" y="531761"/>
                  </a:lnTo>
                  <a:lnTo>
                    <a:pt x="114947" y="554652"/>
                  </a:lnTo>
                  <a:lnTo>
                    <a:pt x="118430" y="528757"/>
                  </a:lnTo>
                  <a:lnTo>
                    <a:pt x="121913" y="595083"/>
                  </a:lnTo>
                  <a:lnTo>
                    <a:pt x="125396" y="570589"/>
                  </a:lnTo>
                  <a:lnTo>
                    <a:pt x="128880" y="668380"/>
                  </a:lnTo>
                  <a:lnTo>
                    <a:pt x="132363" y="717733"/>
                  </a:lnTo>
                  <a:lnTo>
                    <a:pt x="135846" y="695137"/>
                  </a:lnTo>
                  <a:lnTo>
                    <a:pt x="139329" y="673099"/>
                  </a:lnTo>
                  <a:lnTo>
                    <a:pt x="142813" y="651597"/>
                  </a:lnTo>
                  <a:lnTo>
                    <a:pt x="146296" y="729247"/>
                  </a:lnTo>
                  <a:lnTo>
                    <a:pt x="149779" y="708789"/>
                  </a:lnTo>
                  <a:lnTo>
                    <a:pt x="153262" y="688785"/>
                  </a:lnTo>
                  <a:lnTo>
                    <a:pt x="156746" y="669220"/>
                  </a:lnTo>
                  <a:lnTo>
                    <a:pt x="160229" y="650082"/>
                  </a:lnTo>
                  <a:lnTo>
                    <a:pt x="163712" y="631355"/>
                  </a:lnTo>
                  <a:lnTo>
                    <a:pt x="167195" y="643578"/>
                  </a:lnTo>
                  <a:lnTo>
                    <a:pt x="170679" y="625624"/>
                  </a:lnTo>
                  <a:lnTo>
                    <a:pt x="174162" y="608038"/>
                  </a:lnTo>
                  <a:lnTo>
                    <a:pt x="177645" y="590809"/>
                  </a:lnTo>
                  <a:lnTo>
                    <a:pt x="181128" y="573925"/>
                  </a:lnTo>
                  <a:lnTo>
                    <a:pt x="184612" y="557378"/>
                  </a:lnTo>
                  <a:lnTo>
                    <a:pt x="188095" y="541155"/>
                  </a:lnTo>
                  <a:lnTo>
                    <a:pt x="191578" y="583142"/>
                  </a:lnTo>
                  <a:lnTo>
                    <a:pt x="195061" y="567481"/>
                  </a:lnTo>
                  <a:lnTo>
                    <a:pt x="198545" y="552109"/>
                  </a:lnTo>
                  <a:lnTo>
                    <a:pt x="202028" y="564577"/>
                  </a:lnTo>
                  <a:lnTo>
                    <a:pt x="205511" y="549733"/>
                  </a:lnTo>
                  <a:lnTo>
                    <a:pt x="208994" y="661411"/>
                  </a:lnTo>
                  <a:lnTo>
                    <a:pt x="212478" y="670239"/>
                  </a:lnTo>
                  <a:lnTo>
                    <a:pt x="215961" y="656080"/>
                  </a:lnTo>
                  <a:lnTo>
                    <a:pt x="219444" y="664767"/>
                  </a:lnTo>
                  <a:lnTo>
                    <a:pt x="222927" y="651053"/>
                  </a:lnTo>
                  <a:lnTo>
                    <a:pt x="226411" y="722535"/>
                  </a:lnTo>
                  <a:lnTo>
                    <a:pt x="229894" y="709259"/>
                  </a:lnTo>
                  <a:lnTo>
                    <a:pt x="233377" y="696176"/>
                  </a:lnTo>
                  <a:lnTo>
                    <a:pt x="236860" y="683281"/>
                  </a:lnTo>
                  <a:lnTo>
                    <a:pt x="240344" y="690585"/>
                  </a:lnTo>
                  <a:lnTo>
                    <a:pt x="243827" y="678060"/>
                  </a:lnTo>
                  <a:lnTo>
                    <a:pt x="247310" y="665709"/>
                  </a:lnTo>
                  <a:lnTo>
                    <a:pt x="250793" y="653530"/>
                  </a:lnTo>
                  <a:lnTo>
                    <a:pt x="254277" y="698943"/>
                  </a:lnTo>
                  <a:lnTo>
                    <a:pt x="257760" y="687103"/>
                  </a:lnTo>
                  <a:lnTo>
                    <a:pt x="261243" y="675417"/>
                  </a:lnTo>
                  <a:lnTo>
                    <a:pt x="264726" y="784520"/>
                  </a:lnTo>
                  <a:lnTo>
                    <a:pt x="268210" y="773199"/>
                  </a:lnTo>
                  <a:lnTo>
                    <a:pt x="271693" y="762013"/>
                  </a:lnTo>
                  <a:lnTo>
                    <a:pt x="275176" y="750961"/>
                  </a:lnTo>
                  <a:lnTo>
                    <a:pt x="278659" y="740040"/>
                  </a:lnTo>
                  <a:lnTo>
                    <a:pt x="282143" y="745186"/>
                  </a:lnTo>
                  <a:lnTo>
                    <a:pt x="285626" y="734529"/>
                  </a:lnTo>
                  <a:lnTo>
                    <a:pt x="289109" y="723996"/>
                  </a:lnTo>
                  <a:lnTo>
                    <a:pt x="292592" y="713583"/>
                  </a:lnTo>
                  <a:lnTo>
                    <a:pt x="296075" y="703288"/>
                  </a:lnTo>
                  <a:lnTo>
                    <a:pt x="299559" y="693111"/>
                  </a:lnTo>
                  <a:lnTo>
                    <a:pt x="303042" y="683048"/>
                  </a:lnTo>
                  <a:lnTo>
                    <a:pt x="306525" y="673099"/>
                  </a:lnTo>
                  <a:lnTo>
                    <a:pt x="310008" y="709486"/>
                  </a:lnTo>
                  <a:lnTo>
                    <a:pt x="313492" y="699766"/>
                  </a:lnTo>
                  <a:lnTo>
                    <a:pt x="316975" y="690150"/>
                  </a:lnTo>
                  <a:lnTo>
                    <a:pt x="320458" y="680637"/>
                  </a:lnTo>
                  <a:lnTo>
                    <a:pt x="323941" y="671224"/>
                  </a:lnTo>
                  <a:lnTo>
                    <a:pt x="327425" y="676796"/>
                  </a:lnTo>
                  <a:lnTo>
                    <a:pt x="330908" y="667582"/>
                  </a:lnTo>
                  <a:lnTo>
                    <a:pt x="334391" y="687488"/>
                  </a:lnTo>
                  <a:lnTo>
                    <a:pt x="337874" y="678467"/>
                  </a:lnTo>
                  <a:lnTo>
                    <a:pt x="341358" y="669538"/>
                  </a:lnTo>
                  <a:lnTo>
                    <a:pt x="344841" y="729247"/>
                  </a:lnTo>
                  <a:lnTo>
                    <a:pt x="348324" y="720511"/>
                  </a:lnTo>
                  <a:lnTo>
                    <a:pt x="351807" y="724934"/>
                  </a:lnTo>
                  <a:lnTo>
                    <a:pt x="355291" y="729247"/>
                  </a:lnTo>
                  <a:lnTo>
                    <a:pt x="358774" y="720767"/>
                  </a:lnTo>
                  <a:lnTo>
                    <a:pt x="362257" y="725059"/>
                  </a:lnTo>
                  <a:lnTo>
                    <a:pt x="365740" y="716739"/>
                  </a:lnTo>
                  <a:lnTo>
                    <a:pt x="369224" y="733336"/>
                  </a:lnTo>
                  <a:lnTo>
                    <a:pt x="372707" y="725176"/>
                  </a:lnTo>
                  <a:lnTo>
                    <a:pt x="376190" y="717089"/>
                  </a:lnTo>
                  <a:lnTo>
                    <a:pt x="379673" y="709073"/>
                  </a:lnTo>
                  <a:lnTo>
                    <a:pt x="383157" y="701129"/>
                  </a:lnTo>
                  <a:lnTo>
                    <a:pt x="386640" y="717420"/>
                  </a:lnTo>
                  <a:lnTo>
                    <a:pt x="390123" y="709620"/>
                  </a:lnTo>
                  <a:lnTo>
                    <a:pt x="393606" y="701887"/>
                  </a:lnTo>
                  <a:lnTo>
                    <a:pt x="397090" y="694221"/>
                  </a:lnTo>
                  <a:lnTo>
                    <a:pt x="400573" y="686619"/>
                  </a:lnTo>
                  <a:lnTo>
                    <a:pt x="404056" y="679082"/>
                  </a:lnTo>
                  <a:lnTo>
                    <a:pt x="407539" y="683454"/>
                  </a:lnTo>
                  <a:lnTo>
                    <a:pt x="411023" y="676045"/>
                  </a:lnTo>
                  <a:lnTo>
                    <a:pt x="414506" y="691913"/>
                  </a:lnTo>
                  <a:lnTo>
                    <a:pt x="417989" y="696007"/>
                  </a:lnTo>
                  <a:lnTo>
                    <a:pt x="421472" y="688785"/>
                  </a:lnTo>
                  <a:lnTo>
                    <a:pt x="424956" y="681620"/>
                  </a:lnTo>
                  <a:lnTo>
                    <a:pt x="428439" y="674513"/>
                  </a:lnTo>
                  <a:lnTo>
                    <a:pt x="431922" y="667463"/>
                  </a:lnTo>
                  <a:lnTo>
                    <a:pt x="435405" y="693744"/>
                  </a:lnTo>
                  <a:lnTo>
                    <a:pt x="438889" y="686809"/>
                  </a:lnTo>
                  <a:lnTo>
                    <a:pt x="442372" y="679927"/>
                  </a:lnTo>
                  <a:lnTo>
                    <a:pt x="445855" y="673099"/>
                  </a:lnTo>
                  <a:lnTo>
                    <a:pt x="449338" y="677139"/>
                  </a:lnTo>
                  <a:lnTo>
                    <a:pt x="452822" y="712365"/>
                  </a:lnTo>
                  <a:lnTo>
                    <a:pt x="456305" y="705700"/>
                  </a:lnTo>
                  <a:lnTo>
                    <a:pt x="459788" y="699084"/>
                  </a:lnTo>
                  <a:lnTo>
                    <a:pt x="463271" y="692516"/>
                  </a:lnTo>
                  <a:lnTo>
                    <a:pt x="466755" y="685996"/>
                  </a:lnTo>
                  <a:lnTo>
                    <a:pt x="470238" y="719535"/>
                  </a:lnTo>
                  <a:lnTo>
                    <a:pt x="473721" y="713117"/>
                  </a:lnTo>
                  <a:lnTo>
                    <a:pt x="477204" y="716463"/>
                  </a:lnTo>
                  <a:lnTo>
                    <a:pt x="480688" y="710138"/>
                  </a:lnTo>
                  <a:lnTo>
                    <a:pt x="484171" y="703857"/>
                  </a:lnTo>
                  <a:lnTo>
                    <a:pt x="487654" y="726138"/>
                  </a:lnTo>
                  <a:lnTo>
                    <a:pt x="491137" y="719951"/>
                  </a:lnTo>
                  <a:lnTo>
                    <a:pt x="494621" y="741398"/>
                  </a:lnTo>
                  <a:lnTo>
                    <a:pt x="498104" y="753206"/>
                  </a:lnTo>
                  <a:lnTo>
                    <a:pt x="501587" y="747157"/>
                  </a:lnTo>
                  <a:lnTo>
                    <a:pt x="505070" y="741148"/>
                  </a:lnTo>
                  <a:lnTo>
                    <a:pt x="508554" y="735178"/>
                  </a:lnTo>
                  <a:lnTo>
                    <a:pt x="512037" y="738068"/>
                  </a:lnTo>
                  <a:lnTo>
                    <a:pt x="515520" y="740909"/>
                  </a:lnTo>
                  <a:lnTo>
                    <a:pt x="519003" y="735059"/>
                  </a:lnTo>
                  <a:lnTo>
                    <a:pt x="522487" y="729247"/>
                  </a:lnTo>
                  <a:lnTo>
                    <a:pt x="525970" y="723472"/>
                  </a:lnTo>
                  <a:lnTo>
                    <a:pt x="529453" y="726384"/>
                  </a:lnTo>
                  <a:lnTo>
                    <a:pt x="532936" y="720683"/>
                  </a:lnTo>
                  <a:lnTo>
                    <a:pt x="536420" y="715019"/>
                  </a:lnTo>
                  <a:lnTo>
                    <a:pt x="539903" y="717958"/>
                  </a:lnTo>
                  <a:lnTo>
                    <a:pt x="543386" y="720849"/>
                  </a:lnTo>
                  <a:lnTo>
                    <a:pt x="546869" y="715293"/>
                  </a:lnTo>
                  <a:lnTo>
                    <a:pt x="550353" y="718174"/>
                  </a:lnTo>
                  <a:lnTo>
                    <a:pt x="553836" y="712687"/>
                  </a:lnTo>
                  <a:lnTo>
                    <a:pt x="557319" y="723798"/>
                  </a:lnTo>
                  <a:lnTo>
                    <a:pt x="560802" y="750561"/>
                  </a:lnTo>
                  <a:lnTo>
                    <a:pt x="564286" y="745186"/>
                  </a:lnTo>
                  <a:lnTo>
                    <a:pt x="567769" y="747700"/>
                  </a:lnTo>
                  <a:lnTo>
                    <a:pt x="571252" y="742390"/>
                  </a:lnTo>
                  <a:lnTo>
                    <a:pt x="574735" y="744899"/>
                  </a:lnTo>
                  <a:lnTo>
                    <a:pt x="578218" y="739652"/>
                  </a:lnTo>
                  <a:lnTo>
                    <a:pt x="581702" y="734435"/>
                  </a:lnTo>
                  <a:lnTo>
                    <a:pt x="585185" y="729247"/>
                  </a:lnTo>
                  <a:lnTo>
                    <a:pt x="588668" y="724089"/>
                  </a:lnTo>
                  <a:lnTo>
                    <a:pt x="592151" y="726687"/>
                  </a:lnTo>
                  <a:lnTo>
                    <a:pt x="595635" y="721589"/>
                  </a:lnTo>
                  <a:lnTo>
                    <a:pt x="599118" y="716519"/>
                  </a:lnTo>
                  <a:lnTo>
                    <a:pt x="602601" y="734255"/>
                  </a:lnTo>
                  <a:lnTo>
                    <a:pt x="606084" y="729247"/>
                  </a:lnTo>
                  <a:lnTo>
                    <a:pt x="609568" y="731726"/>
                  </a:lnTo>
                  <a:lnTo>
                    <a:pt x="613051" y="726775"/>
                  </a:lnTo>
                  <a:lnTo>
                    <a:pt x="616534" y="721850"/>
                  </a:lnTo>
                  <a:lnTo>
                    <a:pt x="620017" y="731685"/>
                  </a:lnTo>
                  <a:lnTo>
                    <a:pt x="623501" y="726816"/>
                  </a:lnTo>
                  <a:lnTo>
                    <a:pt x="626984" y="721974"/>
                  </a:lnTo>
                  <a:lnTo>
                    <a:pt x="630467" y="731644"/>
                  </a:lnTo>
                  <a:lnTo>
                    <a:pt x="633950" y="726856"/>
                  </a:lnTo>
                  <a:lnTo>
                    <a:pt x="637434" y="729247"/>
                  </a:lnTo>
                  <a:lnTo>
                    <a:pt x="640917" y="745615"/>
                  </a:lnTo>
                  <a:lnTo>
                    <a:pt x="644400" y="740909"/>
                  </a:lnTo>
                  <a:lnTo>
                    <a:pt x="647883" y="736226"/>
                  </a:lnTo>
                  <a:lnTo>
                    <a:pt x="651367" y="731568"/>
                  </a:lnTo>
                  <a:lnTo>
                    <a:pt x="654850" y="726933"/>
                  </a:lnTo>
                  <a:lnTo>
                    <a:pt x="658333" y="729247"/>
                  </a:lnTo>
                  <a:lnTo>
                    <a:pt x="661816" y="724661"/>
                  </a:lnTo>
                  <a:lnTo>
                    <a:pt x="665300" y="733785"/>
                  </a:lnTo>
                  <a:lnTo>
                    <a:pt x="668783" y="729247"/>
                  </a:lnTo>
                  <a:lnTo>
                    <a:pt x="672266" y="731496"/>
                  </a:lnTo>
                  <a:lnTo>
                    <a:pt x="675749" y="727004"/>
                  </a:lnTo>
                  <a:lnTo>
                    <a:pt x="679233" y="722535"/>
                  </a:lnTo>
                  <a:lnTo>
                    <a:pt x="682716" y="718088"/>
                  </a:lnTo>
                  <a:lnTo>
                    <a:pt x="686199" y="713663"/>
                  </a:lnTo>
                  <a:lnTo>
                    <a:pt x="689682" y="709259"/>
                  </a:lnTo>
                  <a:lnTo>
                    <a:pt x="693166" y="704877"/>
                  </a:lnTo>
                  <a:lnTo>
                    <a:pt x="696649" y="700516"/>
                  </a:lnTo>
                  <a:lnTo>
                    <a:pt x="700132" y="748478"/>
                  </a:lnTo>
                  <a:lnTo>
                    <a:pt x="703615" y="756749"/>
                  </a:lnTo>
                  <a:lnTo>
                    <a:pt x="707099" y="752464"/>
                  </a:lnTo>
                  <a:lnTo>
                    <a:pt x="710582" y="766723"/>
                  </a:lnTo>
                  <a:lnTo>
                    <a:pt x="714065" y="762483"/>
                  </a:lnTo>
                  <a:lnTo>
                    <a:pt x="717548" y="758262"/>
                  </a:lnTo>
                  <a:lnTo>
                    <a:pt x="721032" y="760149"/>
                  </a:lnTo>
                  <a:lnTo>
                    <a:pt x="724515" y="755968"/>
                  </a:lnTo>
                  <a:lnTo>
                    <a:pt x="727998" y="751806"/>
                  </a:lnTo>
                  <a:lnTo>
                    <a:pt x="731481" y="747663"/>
                  </a:lnTo>
                  <a:lnTo>
                    <a:pt x="734965" y="755594"/>
                  </a:lnTo>
                  <a:lnTo>
                    <a:pt x="738448" y="751491"/>
                  </a:lnTo>
                  <a:lnTo>
                    <a:pt x="741931" y="747407"/>
                  </a:lnTo>
                  <a:lnTo>
                    <a:pt x="745414" y="743340"/>
                  </a:lnTo>
                  <a:lnTo>
                    <a:pt x="748898" y="739291"/>
                  </a:lnTo>
                  <a:lnTo>
                    <a:pt x="752381" y="747157"/>
                  </a:lnTo>
                  <a:lnTo>
                    <a:pt x="755864" y="743147"/>
                  </a:lnTo>
                  <a:lnTo>
                    <a:pt x="759347" y="739154"/>
                  </a:lnTo>
                  <a:lnTo>
                    <a:pt x="762831" y="735178"/>
                  </a:lnTo>
                  <a:lnTo>
                    <a:pt x="766314" y="731220"/>
                  </a:lnTo>
                  <a:lnTo>
                    <a:pt x="769797" y="733170"/>
                  </a:lnTo>
                  <a:lnTo>
                    <a:pt x="773280" y="735098"/>
                  </a:lnTo>
                  <a:lnTo>
                    <a:pt x="776764" y="731193"/>
                  </a:lnTo>
                  <a:lnTo>
                    <a:pt x="780247" y="738890"/>
                  </a:lnTo>
                  <a:lnTo>
                    <a:pt x="783730" y="757719"/>
                  </a:lnTo>
                  <a:lnTo>
                    <a:pt x="787213" y="753871"/>
                  </a:lnTo>
                  <a:lnTo>
                    <a:pt x="790697" y="755621"/>
                  </a:lnTo>
                  <a:lnTo>
                    <a:pt x="794180" y="751806"/>
                  </a:lnTo>
                  <a:lnTo>
                    <a:pt x="797663" y="748008"/>
                  </a:lnTo>
                  <a:lnTo>
                    <a:pt x="801146" y="744225"/>
                  </a:lnTo>
                  <a:lnTo>
                    <a:pt x="804630" y="740457"/>
                  </a:lnTo>
                  <a:lnTo>
                    <a:pt x="808113" y="736705"/>
                  </a:lnTo>
                  <a:lnTo>
                    <a:pt x="811596" y="732969"/>
                  </a:lnTo>
                  <a:lnTo>
                    <a:pt x="815079" y="745793"/>
                  </a:lnTo>
                  <a:lnTo>
                    <a:pt x="818563" y="742090"/>
                  </a:lnTo>
                  <a:lnTo>
                    <a:pt x="822046" y="738402"/>
                  </a:lnTo>
                  <a:lnTo>
                    <a:pt x="825529" y="734729"/>
                  </a:lnTo>
                  <a:lnTo>
                    <a:pt x="829012" y="731071"/>
                  </a:lnTo>
                  <a:lnTo>
                    <a:pt x="832496" y="732875"/>
                  </a:lnTo>
                  <a:lnTo>
                    <a:pt x="835979" y="729247"/>
                  </a:lnTo>
                  <a:lnTo>
                    <a:pt x="839462" y="725633"/>
                  </a:lnTo>
                  <a:lnTo>
                    <a:pt x="842945" y="732831"/>
                  </a:lnTo>
                  <a:lnTo>
                    <a:pt x="846429" y="729247"/>
                  </a:lnTo>
                  <a:lnTo>
                    <a:pt x="849912" y="736340"/>
                  </a:lnTo>
                  <a:lnTo>
                    <a:pt x="853395" y="743315"/>
                  </a:lnTo>
                  <a:lnTo>
                    <a:pt x="856878" y="739778"/>
                  </a:lnTo>
                  <a:lnTo>
                    <a:pt x="860361" y="736254"/>
                  </a:lnTo>
                  <a:lnTo>
                    <a:pt x="863845" y="732744"/>
                  </a:lnTo>
                  <a:lnTo>
                    <a:pt x="867328" y="729247"/>
                  </a:lnTo>
                  <a:lnTo>
                    <a:pt x="870811" y="746448"/>
                  </a:lnTo>
                  <a:lnTo>
                    <a:pt x="874294" y="742982"/>
                  </a:lnTo>
                  <a:lnTo>
                    <a:pt x="877778" y="744622"/>
                  </a:lnTo>
                  <a:lnTo>
                    <a:pt x="881261" y="741183"/>
                  </a:lnTo>
                  <a:lnTo>
                    <a:pt x="884744" y="737757"/>
                  </a:lnTo>
                  <a:lnTo>
                    <a:pt x="888227" y="754420"/>
                  </a:lnTo>
                  <a:lnTo>
                    <a:pt x="891711" y="751024"/>
                  </a:lnTo>
                  <a:lnTo>
                    <a:pt x="895194" y="747639"/>
                  </a:lnTo>
                  <a:lnTo>
                    <a:pt x="898677" y="744268"/>
                  </a:lnTo>
                  <a:lnTo>
                    <a:pt x="902160" y="740909"/>
                  </a:lnTo>
                  <a:lnTo>
                    <a:pt x="905644" y="747430"/>
                  </a:lnTo>
                  <a:lnTo>
                    <a:pt x="909127" y="744097"/>
                  </a:lnTo>
                  <a:lnTo>
                    <a:pt x="912610" y="740776"/>
                  </a:lnTo>
                  <a:lnTo>
                    <a:pt x="916093" y="785129"/>
                  </a:lnTo>
                  <a:lnTo>
                    <a:pt x="919577" y="781844"/>
                  </a:lnTo>
                  <a:lnTo>
                    <a:pt x="923060" y="796886"/>
                  </a:lnTo>
                  <a:lnTo>
                    <a:pt x="926543" y="793629"/>
                  </a:lnTo>
                  <a:lnTo>
                    <a:pt x="930026" y="790382"/>
                  </a:lnTo>
                  <a:lnTo>
                    <a:pt x="933510" y="787148"/>
                  </a:lnTo>
                  <a:lnTo>
                    <a:pt x="936993" y="783924"/>
                  </a:lnTo>
                  <a:lnTo>
                    <a:pt x="940476" y="780711"/>
                  </a:lnTo>
                  <a:lnTo>
                    <a:pt x="943959" y="777509"/>
                  </a:lnTo>
                  <a:lnTo>
                    <a:pt x="947443" y="774319"/>
                  </a:lnTo>
                  <a:lnTo>
                    <a:pt x="950926" y="771139"/>
                  </a:lnTo>
                  <a:lnTo>
                    <a:pt x="954409" y="767970"/>
                  </a:lnTo>
                  <a:lnTo>
                    <a:pt x="957892" y="773840"/>
                  </a:lnTo>
                  <a:lnTo>
                    <a:pt x="961376" y="784055"/>
                  </a:lnTo>
                  <a:lnTo>
                    <a:pt x="964859" y="780924"/>
                  </a:lnTo>
                  <a:lnTo>
                    <a:pt x="968342" y="786593"/>
                  </a:lnTo>
                  <a:lnTo>
                    <a:pt x="971825" y="783485"/>
                  </a:lnTo>
                  <a:lnTo>
                    <a:pt x="975309" y="780387"/>
                  </a:lnTo>
                  <a:lnTo>
                    <a:pt x="978792" y="777300"/>
                  </a:lnTo>
                  <a:lnTo>
                    <a:pt x="982275" y="774222"/>
                  </a:lnTo>
                  <a:lnTo>
                    <a:pt x="985758" y="779862"/>
                  </a:lnTo>
                  <a:lnTo>
                    <a:pt x="989242" y="776807"/>
                  </a:lnTo>
                  <a:lnTo>
                    <a:pt x="992725" y="778082"/>
                  </a:lnTo>
                  <a:lnTo>
                    <a:pt x="996208" y="775048"/>
                  </a:lnTo>
                  <a:lnTo>
                    <a:pt x="999691" y="772024"/>
                  </a:lnTo>
                  <a:lnTo>
                    <a:pt x="1003175" y="769009"/>
                  </a:lnTo>
                  <a:lnTo>
                    <a:pt x="1006658" y="766004"/>
                  </a:lnTo>
                  <a:lnTo>
                    <a:pt x="1010141" y="763009"/>
                  </a:lnTo>
                  <a:lnTo>
                    <a:pt x="1013624" y="764328"/>
                  </a:lnTo>
                  <a:lnTo>
                    <a:pt x="1017108" y="761353"/>
                  </a:lnTo>
                  <a:lnTo>
                    <a:pt x="1020591" y="760262"/>
                  </a:lnTo>
                  <a:lnTo>
                    <a:pt x="1024074" y="759715"/>
                  </a:lnTo>
                  <a:lnTo>
                    <a:pt x="1027557" y="756770"/>
                  </a:lnTo>
                  <a:lnTo>
                    <a:pt x="1031041" y="783219"/>
                  </a:lnTo>
                  <a:lnTo>
                    <a:pt x="1034524" y="780299"/>
                  </a:lnTo>
                  <a:lnTo>
                    <a:pt x="1038007" y="777388"/>
                  </a:lnTo>
                  <a:lnTo>
                    <a:pt x="1041490" y="778601"/>
                  </a:lnTo>
                  <a:lnTo>
                    <a:pt x="1044974" y="775709"/>
                  </a:lnTo>
                  <a:lnTo>
                    <a:pt x="1048457" y="772825"/>
                  </a:lnTo>
                  <a:lnTo>
                    <a:pt x="1051940" y="769951"/>
                  </a:lnTo>
                  <a:lnTo>
                    <a:pt x="1055423" y="767085"/>
                  </a:lnTo>
                  <a:lnTo>
                    <a:pt x="1058907" y="776465"/>
                  </a:lnTo>
                  <a:lnTo>
                    <a:pt x="1062390" y="773619"/>
                  </a:lnTo>
                  <a:lnTo>
                    <a:pt x="1065873" y="774823"/>
                  </a:lnTo>
                  <a:lnTo>
                    <a:pt x="1069356" y="771996"/>
                  </a:lnTo>
                  <a:lnTo>
                    <a:pt x="1072840" y="769177"/>
                  </a:lnTo>
                  <a:lnTo>
                    <a:pt x="1076323" y="766367"/>
                  </a:lnTo>
                  <a:lnTo>
                    <a:pt x="1079806" y="763566"/>
                  </a:lnTo>
                  <a:lnTo>
                    <a:pt x="1083289" y="764797"/>
                  </a:lnTo>
                  <a:lnTo>
                    <a:pt x="1086773" y="762013"/>
                  </a:lnTo>
                  <a:lnTo>
                    <a:pt x="1090256" y="759237"/>
                  </a:lnTo>
                  <a:lnTo>
                    <a:pt x="1093739" y="756470"/>
                  </a:lnTo>
                  <a:lnTo>
                    <a:pt x="1097222" y="753711"/>
                  </a:lnTo>
                  <a:lnTo>
                    <a:pt x="1100706" y="754969"/>
                  </a:lnTo>
                  <a:lnTo>
                    <a:pt x="1104189" y="764138"/>
                  </a:lnTo>
                  <a:lnTo>
                    <a:pt x="1107672" y="761407"/>
                  </a:lnTo>
                  <a:lnTo>
                    <a:pt x="1111155" y="766531"/>
                  </a:lnTo>
                  <a:lnTo>
                    <a:pt x="1114639" y="763818"/>
                  </a:lnTo>
                  <a:lnTo>
                    <a:pt x="1118122" y="776591"/>
                  </a:lnTo>
                  <a:lnTo>
                    <a:pt x="1121605" y="781527"/>
                  </a:lnTo>
                  <a:lnTo>
                    <a:pt x="1125088" y="778842"/>
                  </a:lnTo>
                  <a:lnTo>
                    <a:pt x="1128572" y="802330"/>
                  </a:lnTo>
                  <a:lnTo>
                    <a:pt x="1132055" y="799667"/>
                  </a:lnTo>
                  <a:lnTo>
                    <a:pt x="1135538" y="804336"/>
                  </a:lnTo>
                  <a:lnTo>
                    <a:pt x="1139021" y="805327"/>
                  </a:lnTo>
                  <a:lnTo>
                    <a:pt x="1142505" y="802689"/>
                  </a:lnTo>
                  <a:lnTo>
                    <a:pt x="1145988" y="803682"/>
                  </a:lnTo>
                  <a:lnTo>
                    <a:pt x="1149471" y="801059"/>
                  </a:lnTo>
                  <a:lnTo>
                    <a:pt x="1152954" y="844120"/>
                  </a:lnTo>
                  <a:lnTo>
                    <a:pt x="1156437" y="851700"/>
                  </a:lnTo>
                  <a:lnTo>
                    <a:pt x="1159921" y="849116"/>
                  </a:lnTo>
                  <a:lnTo>
                    <a:pt x="1163404" y="846538"/>
                  </a:lnTo>
                  <a:lnTo>
                    <a:pt x="1166887" y="843967"/>
                  </a:lnTo>
                  <a:lnTo>
                    <a:pt x="1170370" y="841403"/>
                  </a:lnTo>
                  <a:lnTo>
                    <a:pt x="1173854" y="838846"/>
                  </a:lnTo>
                  <a:lnTo>
                    <a:pt x="1177337" y="836296"/>
                  </a:lnTo>
                  <a:lnTo>
                    <a:pt x="1180820" y="833752"/>
                  </a:lnTo>
                  <a:lnTo>
                    <a:pt x="1184303" y="847925"/>
                  </a:lnTo>
                  <a:lnTo>
                    <a:pt x="1187787" y="845400"/>
                  </a:lnTo>
                  <a:lnTo>
                    <a:pt x="1191270" y="849471"/>
                  </a:lnTo>
                  <a:lnTo>
                    <a:pt x="1194753" y="846961"/>
                  </a:lnTo>
                  <a:lnTo>
                    <a:pt x="1198236" y="847733"/>
                  </a:lnTo>
                  <a:lnTo>
                    <a:pt x="1201720" y="851749"/>
                  </a:lnTo>
                  <a:lnTo>
                    <a:pt x="1205203" y="849262"/>
                  </a:lnTo>
                  <a:lnTo>
                    <a:pt x="1208686" y="846781"/>
                  </a:lnTo>
                  <a:lnTo>
                    <a:pt x="1212169" y="844307"/>
                  </a:lnTo>
                  <a:lnTo>
                    <a:pt x="1215653" y="848304"/>
                  </a:lnTo>
                  <a:lnTo>
                    <a:pt x="1219136" y="855446"/>
                  </a:lnTo>
                  <a:lnTo>
                    <a:pt x="1222619" y="852995"/>
                  </a:lnTo>
                  <a:lnTo>
                    <a:pt x="1226102" y="856890"/>
                  </a:lnTo>
                  <a:lnTo>
                    <a:pt x="1229586" y="854454"/>
                  </a:lnTo>
                  <a:lnTo>
                    <a:pt x="1233069" y="855176"/>
                  </a:lnTo>
                  <a:lnTo>
                    <a:pt x="1236552" y="859021"/>
                  </a:lnTo>
                  <a:lnTo>
                    <a:pt x="1240035" y="856606"/>
                  </a:lnTo>
                  <a:lnTo>
                    <a:pt x="1243519" y="857314"/>
                  </a:lnTo>
                  <a:lnTo>
                    <a:pt x="1247002" y="854912"/>
                  </a:lnTo>
                  <a:lnTo>
                    <a:pt x="1250485" y="852516"/>
                  </a:lnTo>
                  <a:lnTo>
                    <a:pt x="1253968" y="850126"/>
                  </a:lnTo>
                  <a:lnTo>
                    <a:pt x="1257452" y="847742"/>
                  </a:lnTo>
                  <a:lnTo>
                    <a:pt x="1260935" y="845364"/>
                  </a:lnTo>
                  <a:lnTo>
                    <a:pt x="1264418" y="849199"/>
                  </a:lnTo>
                  <a:lnTo>
                    <a:pt x="1267901" y="846835"/>
                  </a:lnTo>
                  <a:lnTo>
                    <a:pt x="1271385" y="850638"/>
                  </a:lnTo>
                  <a:lnTo>
                    <a:pt x="1274868" y="848287"/>
                  </a:lnTo>
                  <a:lnTo>
                    <a:pt x="1278351" y="845941"/>
                  </a:lnTo>
                  <a:lnTo>
                    <a:pt x="1281834" y="846666"/>
                  </a:lnTo>
                  <a:lnTo>
                    <a:pt x="1285318" y="844333"/>
                  </a:lnTo>
                  <a:lnTo>
                    <a:pt x="1288801" y="854155"/>
                  </a:lnTo>
                  <a:lnTo>
                    <a:pt x="1292284" y="851837"/>
                  </a:lnTo>
                  <a:lnTo>
                    <a:pt x="1295767" y="861492"/>
                  </a:lnTo>
                  <a:lnTo>
                    <a:pt x="1299251" y="859188"/>
                  </a:lnTo>
                  <a:lnTo>
                    <a:pt x="1302734" y="856890"/>
                  </a:lnTo>
                  <a:lnTo>
                    <a:pt x="1306217" y="857563"/>
                  </a:lnTo>
                  <a:lnTo>
                    <a:pt x="1309700" y="855276"/>
                  </a:lnTo>
                  <a:lnTo>
                    <a:pt x="1313184" y="858897"/>
                  </a:lnTo>
                  <a:lnTo>
                    <a:pt x="1316667" y="862481"/>
                  </a:lnTo>
                  <a:lnTo>
                    <a:pt x="1320150" y="860214"/>
                  </a:lnTo>
                  <a:lnTo>
                    <a:pt x="1323633" y="857952"/>
                  </a:lnTo>
                  <a:lnTo>
                    <a:pt x="1327117" y="861516"/>
                  </a:lnTo>
                  <a:lnTo>
                    <a:pt x="1330600" y="859266"/>
                  </a:lnTo>
                  <a:lnTo>
                    <a:pt x="1334083" y="862801"/>
                  </a:lnTo>
                  <a:lnTo>
                    <a:pt x="1337566" y="860564"/>
                  </a:lnTo>
                  <a:lnTo>
                    <a:pt x="1341050" y="858332"/>
                  </a:lnTo>
                  <a:lnTo>
                    <a:pt x="1344533" y="856105"/>
                  </a:lnTo>
                  <a:lnTo>
                    <a:pt x="1348016" y="853883"/>
                  </a:lnTo>
                  <a:lnTo>
                    <a:pt x="1351499" y="851666"/>
                  </a:lnTo>
                  <a:lnTo>
                    <a:pt x="1354983" y="849454"/>
                  </a:lnTo>
                  <a:lnTo>
                    <a:pt x="1358466" y="850126"/>
                  </a:lnTo>
                  <a:lnTo>
                    <a:pt x="1361949" y="847925"/>
                  </a:lnTo>
                  <a:lnTo>
                    <a:pt x="1365432" y="845729"/>
                  </a:lnTo>
                  <a:lnTo>
                    <a:pt x="1368916" y="849270"/>
                  </a:lnTo>
                  <a:lnTo>
                    <a:pt x="1372399" y="847086"/>
                  </a:lnTo>
                  <a:lnTo>
                    <a:pt x="1375882" y="850599"/>
                  </a:lnTo>
                  <a:lnTo>
                    <a:pt x="1379365" y="856890"/>
                  </a:lnTo>
                  <a:lnTo>
                    <a:pt x="1382849" y="854724"/>
                  </a:lnTo>
                  <a:lnTo>
                    <a:pt x="1386332" y="863712"/>
                  </a:lnTo>
                  <a:lnTo>
                    <a:pt x="1389815" y="861559"/>
                  </a:lnTo>
                  <a:lnTo>
                    <a:pt x="1393298" y="859411"/>
                  </a:lnTo>
                  <a:lnTo>
                    <a:pt x="1396782" y="860032"/>
                  </a:lnTo>
                  <a:lnTo>
                    <a:pt x="1400265" y="857894"/>
                  </a:lnTo>
                  <a:lnTo>
                    <a:pt x="1403748" y="855761"/>
                  </a:lnTo>
                  <a:lnTo>
                    <a:pt x="1407231" y="867320"/>
                  </a:lnTo>
                  <a:lnTo>
                    <a:pt x="1410715" y="865200"/>
                  </a:lnTo>
                  <a:lnTo>
                    <a:pt x="1414198" y="865795"/>
                  </a:lnTo>
                  <a:lnTo>
                    <a:pt x="1417681" y="863685"/>
                  </a:lnTo>
                  <a:lnTo>
                    <a:pt x="1421164" y="866974"/>
                  </a:lnTo>
                  <a:lnTo>
                    <a:pt x="1424648" y="867558"/>
                  </a:lnTo>
                  <a:lnTo>
                    <a:pt x="1428131" y="865465"/>
                  </a:lnTo>
                  <a:lnTo>
                    <a:pt x="1431614" y="868718"/>
                  </a:lnTo>
                  <a:lnTo>
                    <a:pt x="1435097" y="866635"/>
                  </a:lnTo>
                  <a:lnTo>
                    <a:pt x="1438580" y="880371"/>
                  </a:lnTo>
                  <a:lnTo>
                    <a:pt x="1442064" y="886090"/>
                  </a:lnTo>
                  <a:lnTo>
                    <a:pt x="1445547" y="884027"/>
                  </a:lnTo>
                  <a:lnTo>
                    <a:pt x="1449030" y="889682"/>
                  </a:lnTo>
                  <a:lnTo>
                    <a:pt x="1452513" y="887631"/>
                  </a:lnTo>
                  <a:lnTo>
                    <a:pt x="1455997" y="885583"/>
                  </a:lnTo>
                  <a:lnTo>
                    <a:pt x="1459480" y="888644"/>
                  </a:lnTo>
                  <a:lnTo>
                    <a:pt x="1462963" y="886606"/>
                  </a:lnTo>
                  <a:lnTo>
                    <a:pt x="1466446" y="887114"/>
                  </a:lnTo>
                  <a:lnTo>
                    <a:pt x="1469930" y="885086"/>
                  </a:lnTo>
                  <a:lnTo>
                    <a:pt x="1473413" y="885595"/>
                  </a:lnTo>
                  <a:lnTo>
                    <a:pt x="1476896" y="883576"/>
                  </a:lnTo>
                  <a:lnTo>
                    <a:pt x="1480379" y="881561"/>
                  </a:lnTo>
                  <a:lnTo>
                    <a:pt x="1483863" y="884597"/>
                  </a:lnTo>
                  <a:lnTo>
                    <a:pt x="1487346" y="887607"/>
                  </a:lnTo>
                  <a:lnTo>
                    <a:pt x="1490829" y="885607"/>
                  </a:lnTo>
                  <a:lnTo>
                    <a:pt x="1494312" y="883612"/>
                  </a:lnTo>
                  <a:lnTo>
                    <a:pt x="1497796" y="881620"/>
                  </a:lnTo>
                  <a:lnTo>
                    <a:pt x="1501279" y="882131"/>
                  </a:lnTo>
                  <a:lnTo>
                    <a:pt x="1504762" y="880148"/>
                  </a:lnTo>
                  <a:lnTo>
                    <a:pt x="1508245" y="878169"/>
                  </a:lnTo>
                  <a:lnTo>
                    <a:pt x="1511729" y="878687"/>
                  </a:lnTo>
                  <a:lnTo>
                    <a:pt x="1515212" y="876716"/>
                  </a:lnTo>
                  <a:lnTo>
                    <a:pt x="1518695" y="874750"/>
                  </a:lnTo>
                  <a:lnTo>
                    <a:pt x="1522178" y="872788"/>
                  </a:lnTo>
                  <a:lnTo>
                    <a:pt x="1525662" y="870830"/>
                  </a:lnTo>
                  <a:lnTo>
                    <a:pt x="1529145" y="871363"/>
                  </a:lnTo>
                  <a:lnTo>
                    <a:pt x="1532628" y="869413"/>
                  </a:lnTo>
                  <a:lnTo>
                    <a:pt x="1536111" y="867467"/>
                  </a:lnTo>
                  <a:lnTo>
                    <a:pt x="1539595" y="868007"/>
                  </a:lnTo>
                  <a:lnTo>
                    <a:pt x="1543078" y="866069"/>
                  </a:lnTo>
                  <a:lnTo>
                    <a:pt x="1546561" y="864136"/>
                  </a:lnTo>
                  <a:lnTo>
                    <a:pt x="1550044" y="862206"/>
                  </a:lnTo>
                  <a:lnTo>
                    <a:pt x="1553528" y="860280"/>
                  </a:lnTo>
                  <a:lnTo>
                    <a:pt x="1557011" y="858357"/>
                  </a:lnTo>
                  <a:lnTo>
                    <a:pt x="1560494" y="856439"/>
                  </a:lnTo>
                  <a:lnTo>
                    <a:pt x="1563977" y="854524"/>
                  </a:lnTo>
                  <a:lnTo>
                    <a:pt x="1567461" y="855092"/>
                  </a:lnTo>
                  <a:lnTo>
                    <a:pt x="1570944" y="853186"/>
                  </a:lnTo>
                  <a:lnTo>
                    <a:pt x="1574427" y="853755"/>
                  </a:lnTo>
                  <a:lnTo>
                    <a:pt x="1577910" y="851856"/>
                  </a:lnTo>
                  <a:lnTo>
                    <a:pt x="1581394" y="849962"/>
                  </a:lnTo>
                  <a:lnTo>
                    <a:pt x="1584877" y="848071"/>
                  </a:lnTo>
                  <a:lnTo>
                    <a:pt x="1588360" y="846183"/>
                  </a:lnTo>
                  <a:lnTo>
                    <a:pt x="1591843" y="844299"/>
                  </a:lnTo>
                  <a:lnTo>
                    <a:pt x="1595327" y="842419"/>
                  </a:lnTo>
                  <a:lnTo>
                    <a:pt x="1598810" y="840543"/>
                  </a:lnTo>
                  <a:lnTo>
                    <a:pt x="1602293" y="838670"/>
                  </a:lnTo>
                  <a:lnTo>
                    <a:pt x="1605776" y="836801"/>
                  </a:lnTo>
                  <a:lnTo>
                    <a:pt x="1609260" y="837406"/>
                  </a:lnTo>
                  <a:lnTo>
                    <a:pt x="1612743" y="835544"/>
                  </a:lnTo>
                  <a:lnTo>
                    <a:pt x="1616226" y="833687"/>
                  </a:lnTo>
                  <a:lnTo>
                    <a:pt x="1619709" y="858517"/>
                  </a:lnTo>
                  <a:lnTo>
                    <a:pt x="1623193" y="856673"/>
                  </a:lnTo>
                  <a:lnTo>
                    <a:pt x="1626676" y="854832"/>
                  </a:lnTo>
                  <a:lnTo>
                    <a:pt x="1630159" y="852995"/>
                  </a:lnTo>
                  <a:lnTo>
                    <a:pt x="1633642" y="851161"/>
                  </a:lnTo>
                  <a:lnTo>
                    <a:pt x="1637126" y="856460"/>
                  </a:lnTo>
                  <a:lnTo>
                    <a:pt x="1640609" y="854635"/>
                  </a:lnTo>
                  <a:lnTo>
                    <a:pt x="1644092" y="855176"/>
                  </a:lnTo>
                  <a:lnTo>
                    <a:pt x="1647575" y="855715"/>
                  </a:lnTo>
                  <a:lnTo>
                    <a:pt x="1651059" y="853901"/>
                  </a:lnTo>
                  <a:lnTo>
                    <a:pt x="1654542" y="854441"/>
                  </a:lnTo>
                  <a:lnTo>
                    <a:pt x="1658025" y="852634"/>
                  </a:lnTo>
                  <a:lnTo>
                    <a:pt x="1661508" y="857842"/>
                  </a:lnTo>
                  <a:lnTo>
                    <a:pt x="1664992" y="858368"/>
                  </a:lnTo>
                  <a:lnTo>
                    <a:pt x="1668475" y="856574"/>
                  </a:lnTo>
                  <a:lnTo>
                    <a:pt x="1671958" y="866302"/>
                  </a:lnTo>
                  <a:lnTo>
                    <a:pt x="1675441" y="864517"/>
                  </a:lnTo>
                  <a:lnTo>
                    <a:pt x="1678925" y="862735"/>
                  </a:lnTo>
                  <a:lnTo>
                    <a:pt x="1682408" y="865520"/>
                  </a:lnTo>
                  <a:lnTo>
                    <a:pt x="1685891" y="863746"/>
                  </a:lnTo>
                  <a:lnTo>
                    <a:pt x="1689374" y="861976"/>
                  </a:lnTo>
                  <a:lnTo>
                    <a:pt x="1692858" y="860208"/>
                  </a:lnTo>
                  <a:lnTo>
                    <a:pt x="1696341" y="860718"/>
                  </a:lnTo>
                  <a:lnTo>
                    <a:pt x="1699824" y="861224"/>
                  </a:lnTo>
                  <a:lnTo>
                    <a:pt x="1703307" y="859468"/>
                  </a:lnTo>
                  <a:lnTo>
                    <a:pt x="1706791" y="862231"/>
                  </a:lnTo>
                  <a:lnTo>
                    <a:pt x="1710274" y="867209"/>
                  </a:lnTo>
                  <a:lnTo>
                    <a:pt x="1713757" y="865465"/>
                  </a:lnTo>
                  <a:lnTo>
                    <a:pt x="1717240" y="879201"/>
                  </a:lnTo>
                  <a:lnTo>
                    <a:pt x="1720723" y="877467"/>
                  </a:lnTo>
                  <a:lnTo>
                    <a:pt x="1724207" y="877922"/>
                  </a:lnTo>
                  <a:lnTo>
                    <a:pt x="1727690" y="876194"/>
                  </a:lnTo>
                  <a:lnTo>
                    <a:pt x="1731173" y="874470"/>
                  </a:lnTo>
                  <a:lnTo>
                    <a:pt x="1734656" y="874930"/>
                  </a:lnTo>
                  <a:lnTo>
                    <a:pt x="1738140" y="873212"/>
                  </a:lnTo>
                  <a:lnTo>
                    <a:pt x="1741623" y="882320"/>
                  </a:lnTo>
                  <a:lnTo>
                    <a:pt x="1745106" y="880611"/>
                  </a:lnTo>
                  <a:lnTo>
                    <a:pt x="1748589" y="878905"/>
                  </a:lnTo>
                  <a:lnTo>
                    <a:pt x="1752073" y="877201"/>
                  </a:lnTo>
                  <a:lnTo>
                    <a:pt x="1755556" y="875501"/>
                  </a:lnTo>
                  <a:lnTo>
                    <a:pt x="1759039" y="873803"/>
                  </a:lnTo>
                  <a:lnTo>
                    <a:pt x="1762522" y="876402"/>
                  </a:lnTo>
                  <a:lnTo>
                    <a:pt x="1766006" y="874711"/>
                  </a:lnTo>
                  <a:lnTo>
                    <a:pt x="1769489" y="873023"/>
                  </a:lnTo>
                  <a:lnTo>
                    <a:pt x="1772972" y="871339"/>
                  </a:lnTo>
                  <a:lnTo>
                    <a:pt x="1776455" y="869657"/>
                  </a:lnTo>
                  <a:lnTo>
                    <a:pt x="1779939" y="867978"/>
                  </a:lnTo>
                  <a:lnTo>
                    <a:pt x="1783422" y="866302"/>
                  </a:lnTo>
                  <a:lnTo>
                    <a:pt x="1786905" y="881591"/>
                  </a:lnTo>
                  <a:lnTo>
                    <a:pt x="1790388" y="882019"/>
                  </a:lnTo>
                  <a:lnTo>
                    <a:pt x="1793872" y="880356"/>
                  </a:lnTo>
                  <a:lnTo>
                    <a:pt x="1797355" y="878696"/>
                  </a:lnTo>
                  <a:lnTo>
                    <a:pt x="1800838" y="877039"/>
                  </a:lnTo>
                  <a:lnTo>
                    <a:pt x="1804321" y="881639"/>
                  </a:lnTo>
                  <a:lnTo>
                    <a:pt x="1807805" y="886195"/>
                  </a:lnTo>
                  <a:lnTo>
                    <a:pt x="1811288" y="884549"/>
                  </a:lnTo>
                  <a:lnTo>
                    <a:pt x="1814771" y="884964"/>
                  </a:lnTo>
                  <a:lnTo>
                    <a:pt x="1818254" y="883324"/>
                  </a:lnTo>
                  <a:lnTo>
                    <a:pt x="1821738" y="881687"/>
                  </a:lnTo>
                  <a:lnTo>
                    <a:pt x="1825221" y="880053"/>
                  </a:lnTo>
                  <a:lnTo>
                    <a:pt x="1828704" y="878421"/>
                  </a:lnTo>
                  <a:lnTo>
                    <a:pt x="1832187" y="878847"/>
                  </a:lnTo>
                  <a:lnTo>
                    <a:pt x="1835671" y="877222"/>
                  </a:lnTo>
                  <a:lnTo>
                    <a:pt x="1839154" y="875599"/>
                  </a:lnTo>
                  <a:lnTo>
                    <a:pt x="1842637" y="876029"/>
                  </a:lnTo>
                  <a:lnTo>
                    <a:pt x="1846120" y="874412"/>
                  </a:lnTo>
                  <a:lnTo>
                    <a:pt x="1849604" y="872798"/>
                  </a:lnTo>
                  <a:lnTo>
                    <a:pt x="1853087" y="871186"/>
                  </a:lnTo>
                  <a:lnTo>
                    <a:pt x="1856570" y="871624"/>
                  </a:lnTo>
                  <a:lnTo>
                    <a:pt x="1860053" y="880176"/>
                  </a:lnTo>
                  <a:lnTo>
                    <a:pt x="1863537" y="878575"/>
                  </a:lnTo>
                  <a:lnTo>
                    <a:pt x="1867020" y="881004"/>
                  </a:lnTo>
                  <a:lnTo>
                    <a:pt x="1870503" y="879409"/>
                  </a:lnTo>
                  <a:lnTo>
                    <a:pt x="1873986" y="877817"/>
                  </a:lnTo>
                  <a:lnTo>
                    <a:pt x="1877470" y="878234"/>
                  </a:lnTo>
                  <a:lnTo>
                    <a:pt x="1880953" y="876647"/>
                  </a:lnTo>
                  <a:lnTo>
                    <a:pt x="1884436" y="881056"/>
                  </a:lnTo>
                  <a:lnTo>
                    <a:pt x="1887919" y="879476"/>
                  </a:lnTo>
                  <a:lnTo>
                    <a:pt x="1891403" y="877898"/>
                  </a:lnTo>
                  <a:lnTo>
                    <a:pt x="1894886" y="886213"/>
                  </a:lnTo>
                  <a:lnTo>
                    <a:pt x="1898369" y="884643"/>
                  </a:lnTo>
                  <a:lnTo>
                    <a:pt x="1901852" y="886998"/>
                  </a:lnTo>
                  <a:lnTo>
                    <a:pt x="1905336" y="885433"/>
                  </a:lnTo>
                  <a:lnTo>
                    <a:pt x="1908819" y="883872"/>
                  </a:lnTo>
                  <a:lnTo>
                    <a:pt x="1912302" y="882312"/>
                  </a:lnTo>
                  <a:lnTo>
                    <a:pt x="1915785" y="880756"/>
                  </a:lnTo>
                  <a:lnTo>
                    <a:pt x="1919269" y="881157"/>
                  </a:lnTo>
                  <a:lnTo>
                    <a:pt x="1922752" y="891238"/>
                  </a:lnTo>
                  <a:lnTo>
                    <a:pt x="1926235" y="889692"/>
                  </a:lnTo>
                  <a:lnTo>
                    <a:pt x="1929718" y="891988"/>
                  </a:lnTo>
                  <a:lnTo>
                    <a:pt x="1933202" y="890447"/>
                  </a:lnTo>
                  <a:lnTo>
                    <a:pt x="1936685" y="902202"/>
                  </a:lnTo>
                  <a:lnTo>
                    <a:pt x="1940168" y="900669"/>
                  </a:lnTo>
                  <a:lnTo>
                    <a:pt x="1943651" y="899140"/>
                  </a:lnTo>
                  <a:lnTo>
                    <a:pt x="1947135" y="897612"/>
                  </a:lnTo>
                  <a:lnTo>
                    <a:pt x="1950618" y="897968"/>
                  </a:lnTo>
                  <a:lnTo>
                    <a:pt x="1954101" y="896446"/>
                  </a:lnTo>
                  <a:lnTo>
                    <a:pt x="1957584" y="900546"/>
                  </a:lnTo>
                  <a:lnTo>
                    <a:pt x="1961068" y="899029"/>
                  </a:lnTo>
                  <a:lnTo>
                    <a:pt x="1964551" y="897515"/>
                  </a:lnTo>
                  <a:lnTo>
                    <a:pt x="1968034" y="896003"/>
                  </a:lnTo>
                  <a:lnTo>
                    <a:pt x="1971517" y="894494"/>
                  </a:lnTo>
                  <a:lnTo>
                    <a:pt x="1975001" y="894853"/>
                  </a:lnTo>
                  <a:lnTo>
                    <a:pt x="1978484" y="893348"/>
                  </a:lnTo>
                  <a:lnTo>
                    <a:pt x="1981967" y="891846"/>
                  </a:lnTo>
                  <a:lnTo>
                    <a:pt x="1985450" y="892209"/>
                  </a:lnTo>
                  <a:lnTo>
                    <a:pt x="1988934" y="890712"/>
                  </a:lnTo>
                  <a:lnTo>
                    <a:pt x="1992417" y="891076"/>
                  </a:lnTo>
                  <a:lnTo>
                    <a:pt x="1995900" y="889584"/>
                  </a:lnTo>
                  <a:lnTo>
                    <a:pt x="1999383" y="897326"/>
                  </a:lnTo>
                  <a:lnTo>
                    <a:pt x="2002867" y="897674"/>
                  </a:lnTo>
                  <a:lnTo>
                    <a:pt x="2006350" y="896191"/>
                  </a:lnTo>
                  <a:lnTo>
                    <a:pt x="2009833" y="896540"/>
                  </a:lnTo>
                  <a:lnTo>
                    <a:pt x="2013316" y="895062"/>
                  </a:lnTo>
                  <a:lnTo>
                    <a:pt x="2016799" y="893587"/>
                  </a:lnTo>
                  <a:lnTo>
                    <a:pt x="2020283" y="893940"/>
                  </a:lnTo>
                  <a:lnTo>
                    <a:pt x="2023766" y="892469"/>
                  </a:lnTo>
                  <a:lnTo>
                    <a:pt x="2027249" y="905461"/>
                  </a:lnTo>
                  <a:lnTo>
                    <a:pt x="2030732" y="907571"/>
                  </a:lnTo>
                  <a:lnTo>
                    <a:pt x="2034216" y="906111"/>
                  </a:lnTo>
                  <a:lnTo>
                    <a:pt x="2037699" y="906434"/>
                  </a:lnTo>
                  <a:lnTo>
                    <a:pt x="2041182" y="904978"/>
                  </a:lnTo>
                  <a:lnTo>
                    <a:pt x="2044665" y="903525"/>
                  </a:lnTo>
                  <a:lnTo>
                    <a:pt x="2048149" y="905625"/>
                  </a:lnTo>
                  <a:lnTo>
                    <a:pt x="2051632" y="904177"/>
                  </a:lnTo>
                  <a:lnTo>
                    <a:pt x="2055115" y="909787"/>
                  </a:lnTo>
                  <a:lnTo>
                    <a:pt x="2058598" y="908345"/>
                  </a:lnTo>
                  <a:lnTo>
                    <a:pt x="2062082" y="906905"/>
                  </a:lnTo>
                  <a:lnTo>
                    <a:pt x="2065565" y="905467"/>
                  </a:lnTo>
                  <a:lnTo>
                    <a:pt x="2069048" y="904031"/>
                  </a:lnTo>
                  <a:lnTo>
                    <a:pt x="2072531" y="906105"/>
                  </a:lnTo>
                  <a:lnTo>
                    <a:pt x="2076015" y="904674"/>
                  </a:lnTo>
                  <a:lnTo>
                    <a:pt x="2079498" y="903245"/>
                  </a:lnTo>
                  <a:lnTo>
                    <a:pt x="2082981" y="901818"/>
                  </a:lnTo>
                  <a:lnTo>
                    <a:pt x="2086464" y="900393"/>
                  </a:lnTo>
                  <a:lnTo>
                    <a:pt x="2089948" y="898970"/>
                  </a:lnTo>
                  <a:lnTo>
                    <a:pt x="2093431" y="902787"/>
                  </a:lnTo>
                  <a:lnTo>
                    <a:pt x="2096914" y="901370"/>
                  </a:lnTo>
                  <a:lnTo>
                    <a:pt x="2100397" y="899954"/>
                  </a:lnTo>
                  <a:lnTo>
                    <a:pt x="2103881" y="898541"/>
                  </a:lnTo>
                  <a:lnTo>
                    <a:pt x="2107364" y="897129"/>
                  </a:lnTo>
                  <a:lnTo>
                    <a:pt x="2110847" y="897460"/>
                  </a:lnTo>
                  <a:lnTo>
                    <a:pt x="2114330" y="896052"/>
                  </a:lnTo>
                  <a:lnTo>
                    <a:pt x="2117814" y="894647"/>
                  </a:lnTo>
                  <a:lnTo>
                    <a:pt x="2121297" y="893244"/>
                  </a:lnTo>
                  <a:lnTo>
                    <a:pt x="2124780" y="897044"/>
                  </a:lnTo>
                  <a:lnTo>
                    <a:pt x="2128263" y="895646"/>
                  </a:lnTo>
                  <a:lnTo>
                    <a:pt x="2131747" y="894250"/>
                  </a:lnTo>
                  <a:lnTo>
                    <a:pt x="2135230" y="892855"/>
                  </a:lnTo>
                  <a:lnTo>
                    <a:pt x="2138713" y="891463"/>
                  </a:lnTo>
                  <a:lnTo>
                    <a:pt x="2142196" y="896959"/>
                  </a:lnTo>
                  <a:lnTo>
                    <a:pt x="2145680" y="897285"/>
                  </a:lnTo>
                  <a:lnTo>
                    <a:pt x="2149163" y="895900"/>
                  </a:lnTo>
                  <a:lnTo>
                    <a:pt x="2152646" y="896227"/>
                  </a:lnTo>
                  <a:lnTo>
                    <a:pt x="2156129" y="894847"/>
                  </a:lnTo>
                  <a:lnTo>
                    <a:pt x="2159613" y="895174"/>
                  </a:lnTo>
                  <a:lnTo>
                    <a:pt x="2163096" y="898894"/>
                  </a:lnTo>
                  <a:lnTo>
                    <a:pt x="2166579" y="897521"/>
                  </a:lnTo>
                  <a:lnTo>
                    <a:pt x="2170062" y="899529"/>
                  </a:lnTo>
                  <a:lnTo>
                    <a:pt x="2173546" y="898161"/>
                  </a:lnTo>
                  <a:lnTo>
                    <a:pt x="2177029" y="896795"/>
                  </a:lnTo>
                  <a:lnTo>
                    <a:pt x="2180512" y="895430"/>
                  </a:lnTo>
                  <a:lnTo>
                    <a:pt x="2183995" y="894068"/>
                  </a:lnTo>
                  <a:lnTo>
                    <a:pt x="2187479" y="892707"/>
                  </a:lnTo>
                  <a:lnTo>
                    <a:pt x="2190962" y="891348"/>
                  </a:lnTo>
                  <a:lnTo>
                    <a:pt x="2194445" y="889991"/>
                  </a:lnTo>
                  <a:lnTo>
                    <a:pt x="2197928" y="888636"/>
                  </a:lnTo>
                  <a:lnTo>
                    <a:pt x="2201412" y="887282"/>
                  </a:lnTo>
                  <a:lnTo>
                    <a:pt x="2204895" y="887619"/>
                  </a:lnTo>
                  <a:lnTo>
                    <a:pt x="2208378" y="886269"/>
                  </a:lnTo>
                  <a:lnTo>
                    <a:pt x="2211861" y="884922"/>
                  </a:lnTo>
                  <a:lnTo>
                    <a:pt x="2215345" y="886942"/>
                  </a:lnTo>
                  <a:lnTo>
                    <a:pt x="2218828" y="885599"/>
                  </a:lnTo>
                  <a:lnTo>
                    <a:pt x="2222311" y="884258"/>
                  </a:lnTo>
                  <a:lnTo>
                    <a:pt x="2225794" y="884597"/>
                  </a:lnTo>
                  <a:lnTo>
                    <a:pt x="2229278" y="883260"/>
                  </a:lnTo>
                  <a:lnTo>
                    <a:pt x="2232761" y="881924"/>
                  </a:lnTo>
                  <a:lnTo>
                    <a:pt x="2236244" y="880591"/>
                  </a:lnTo>
                  <a:lnTo>
                    <a:pt x="2239727" y="884276"/>
                  </a:lnTo>
                  <a:lnTo>
                    <a:pt x="2243211" y="882947"/>
                  </a:lnTo>
                  <a:lnTo>
                    <a:pt x="2246694" y="881620"/>
                  </a:lnTo>
                  <a:lnTo>
                    <a:pt x="2250177" y="896792"/>
                  </a:lnTo>
                  <a:lnTo>
                    <a:pt x="2253660" y="897102"/>
                  </a:lnTo>
                  <a:lnTo>
                    <a:pt x="2257144" y="895784"/>
                  </a:lnTo>
                  <a:lnTo>
                    <a:pt x="2260627" y="896095"/>
                  </a:lnTo>
                  <a:lnTo>
                    <a:pt x="2264110" y="894781"/>
                  </a:lnTo>
                  <a:lnTo>
                    <a:pt x="2267593" y="893469"/>
                  </a:lnTo>
                  <a:lnTo>
                    <a:pt x="2271077" y="895404"/>
                  </a:lnTo>
                  <a:lnTo>
                    <a:pt x="2274560" y="894096"/>
                  </a:lnTo>
                  <a:lnTo>
                    <a:pt x="2278043" y="892789"/>
                  </a:lnTo>
                  <a:lnTo>
                    <a:pt x="2281526" y="891485"/>
                  </a:lnTo>
                  <a:lnTo>
                    <a:pt x="2285010" y="898243"/>
                  </a:lnTo>
                  <a:lnTo>
                    <a:pt x="2288493" y="896944"/>
                  </a:lnTo>
                  <a:lnTo>
                    <a:pt x="2291976" y="895646"/>
                  </a:lnTo>
                  <a:lnTo>
                    <a:pt x="2295459" y="899148"/>
                  </a:lnTo>
                  <a:lnTo>
                    <a:pt x="2298942" y="897854"/>
                  </a:lnTo>
                  <a:lnTo>
                    <a:pt x="2302426" y="896562"/>
                  </a:lnTo>
                  <a:lnTo>
                    <a:pt x="2305909" y="895272"/>
                  </a:lnTo>
                  <a:lnTo>
                    <a:pt x="2309392" y="893984"/>
                  </a:lnTo>
                  <a:lnTo>
                    <a:pt x="2312875" y="895882"/>
                  </a:lnTo>
                  <a:lnTo>
                    <a:pt x="2316359" y="894598"/>
                  </a:lnTo>
                  <a:lnTo>
                    <a:pt x="2319842" y="894903"/>
                  </a:lnTo>
                  <a:lnTo>
                    <a:pt x="2323325" y="893622"/>
                  </a:lnTo>
                  <a:lnTo>
                    <a:pt x="2326808" y="892343"/>
                  </a:lnTo>
                  <a:lnTo>
                    <a:pt x="2330292" y="900532"/>
                  </a:lnTo>
                  <a:lnTo>
                    <a:pt x="2333775" y="900824"/>
                  </a:lnTo>
                  <a:lnTo>
                    <a:pt x="2337258" y="899552"/>
                  </a:lnTo>
                  <a:lnTo>
                    <a:pt x="2340741" y="899845"/>
                  </a:lnTo>
                  <a:lnTo>
                    <a:pt x="2344225" y="898577"/>
                  </a:lnTo>
                  <a:lnTo>
                    <a:pt x="2347708" y="897310"/>
                  </a:lnTo>
                  <a:lnTo>
                    <a:pt x="2351191" y="902272"/>
                  </a:lnTo>
                  <a:lnTo>
                    <a:pt x="2354674" y="901009"/>
                  </a:lnTo>
                  <a:lnTo>
                    <a:pt x="2358158" y="904387"/>
                  </a:lnTo>
                  <a:lnTo>
                    <a:pt x="2361641" y="903128"/>
                  </a:lnTo>
                  <a:lnTo>
                    <a:pt x="2365124" y="901872"/>
                  </a:lnTo>
                  <a:lnTo>
                    <a:pt x="2368607" y="903695"/>
                  </a:lnTo>
                  <a:lnTo>
                    <a:pt x="2372091" y="902442"/>
                  </a:lnTo>
                  <a:lnTo>
                    <a:pt x="2375574" y="902726"/>
                  </a:lnTo>
                  <a:lnTo>
                    <a:pt x="2379057" y="901477"/>
                  </a:lnTo>
                  <a:lnTo>
                    <a:pt x="2382540" y="900229"/>
                  </a:lnTo>
                  <a:lnTo>
                    <a:pt x="2386024" y="898983"/>
                  </a:lnTo>
                  <a:lnTo>
                    <a:pt x="2389507" y="897738"/>
                  </a:lnTo>
                  <a:lnTo>
                    <a:pt x="2392990" y="898029"/>
                  </a:lnTo>
                  <a:lnTo>
                    <a:pt x="2396473" y="896787"/>
                  </a:lnTo>
                  <a:lnTo>
                    <a:pt x="2399957" y="897079"/>
                  </a:lnTo>
                  <a:lnTo>
                    <a:pt x="2403440" y="895841"/>
                  </a:lnTo>
                  <a:lnTo>
                    <a:pt x="2406923" y="894605"/>
                  </a:lnTo>
                  <a:lnTo>
                    <a:pt x="2410406" y="893370"/>
                  </a:lnTo>
                  <a:lnTo>
                    <a:pt x="2413890" y="893666"/>
                  </a:lnTo>
                  <a:lnTo>
                    <a:pt x="2417373" y="892434"/>
                  </a:lnTo>
                  <a:lnTo>
                    <a:pt x="2420856" y="891205"/>
                  </a:lnTo>
                  <a:lnTo>
                    <a:pt x="2424339" y="889976"/>
                  </a:lnTo>
                  <a:lnTo>
                    <a:pt x="2427823" y="888750"/>
                  </a:lnTo>
                  <a:lnTo>
                    <a:pt x="2431306" y="887524"/>
                  </a:lnTo>
                  <a:lnTo>
                    <a:pt x="2434789" y="886301"/>
                  </a:lnTo>
                  <a:lnTo>
                    <a:pt x="2438272" y="885078"/>
                  </a:lnTo>
                  <a:lnTo>
                    <a:pt x="2441756" y="883858"/>
                  </a:lnTo>
                  <a:lnTo>
                    <a:pt x="2445239" y="882639"/>
                  </a:lnTo>
                  <a:lnTo>
                    <a:pt x="2448722" y="889034"/>
                  </a:lnTo>
                  <a:lnTo>
                    <a:pt x="2452205" y="887820"/>
                  </a:lnTo>
                  <a:lnTo>
                    <a:pt x="2455689" y="891140"/>
                  </a:lnTo>
                  <a:lnTo>
                    <a:pt x="2459172" y="889929"/>
                  </a:lnTo>
                  <a:lnTo>
                    <a:pt x="2462655" y="888719"/>
                  </a:lnTo>
                  <a:lnTo>
                    <a:pt x="2466138" y="897990"/>
                  </a:lnTo>
                  <a:lnTo>
                    <a:pt x="2469622" y="896785"/>
                  </a:lnTo>
                  <a:lnTo>
                    <a:pt x="2473105" y="897068"/>
                  </a:lnTo>
                  <a:lnTo>
                    <a:pt x="2476588" y="895867"/>
                  </a:lnTo>
                  <a:lnTo>
                    <a:pt x="2480071" y="903522"/>
                  </a:lnTo>
                  <a:lnTo>
                    <a:pt x="2483555" y="909627"/>
                  </a:lnTo>
                  <a:lnTo>
                    <a:pt x="2487038" y="908434"/>
                  </a:lnTo>
                  <a:lnTo>
                    <a:pt x="2490521" y="907242"/>
                  </a:lnTo>
                  <a:lnTo>
                    <a:pt x="2494004" y="910400"/>
                  </a:lnTo>
                  <a:lnTo>
                    <a:pt x="2497488" y="909212"/>
                  </a:lnTo>
                  <a:lnTo>
                    <a:pt x="2500971" y="908025"/>
                  </a:lnTo>
                  <a:lnTo>
                    <a:pt x="2504454" y="906839"/>
                  </a:lnTo>
                  <a:lnTo>
                    <a:pt x="2507937" y="907100"/>
                  </a:lnTo>
                  <a:lnTo>
                    <a:pt x="2511421" y="905918"/>
                  </a:lnTo>
                  <a:lnTo>
                    <a:pt x="2514904" y="904737"/>
                  </a:lnTo>
                  <a:lnTo>
                    <a:pt x="2518387" y="903557"/>
                  </a:lnTo>
                  <a:lnTo>
                    <a:pt x="2521870" y="902379"/>
                  </a:lnTo>
                  <a:lnTo>
                    <a:pt x="2525354" y="901202"/>
                  </a:lnTo>
                  <a:lnTo>
                    <a:pt x="2528837" y="901470"/>
                  </a:lnTo>
                  <a:lnTo>
                    <a:pt x="2532320" y="900296"/>
                  </a:lnTo>
                  <a:lnTo>
                    <a:pt x="2535803" y="900566"/>
                  </a:lnTo>
                  <a:lnTo>
                    <a:pt x="2539287" y="899395"/>
                  </a:lnTo>
                  <a:lnTo>
                    <a:pt x="2542770" y="902537"/>
                  </a:lnTo>
                  <a:lnTo>
                    <a:pt x="2546253" y="902801"/>
                  </a:lnTo>
                  <a:lnTo>
                    <a:pt x="2549736" y="901636"/>
                  </a:lnTo>
                  <a:lnTo>
                    <a:pt x="2553220" y="904752"/>
                  </a:lnTo>
                  <a:lnTo>
                    <a:pt x="2556703" y="910672"/>
                  </a:lnTo>
                  <a:lnTo>
                    <a:pt x="2560186" y="909513"/>
                  </a:lnTo>
                  <a:lnTo>
                    <a:pt x="2563669" y="908355"/>
                  </a:lnTo>
                  <a:lnTo>
                    <a:pt x="2567153" y="907198"/>
                  </a:lnTo>
                  <a:lnTo>
                    <a:pt x="2570636" y="907452"/>
                  </a:lnTo>
                  <a:lnTo>
                    <a:pt x="2574119" y="907706"/>
                  </a:lnTo>
                  <a:lnTo>
                    <a:pt x="2577602" y="906554"/>
                  </a:lnTo>
                  <a:lnTo>
                    <a:pt x="2581085" y="908210"/>
                  </a:lnTo>
                  <a:lnTo>
                    <a:pt x="2584569" y="907061"/>
                  </a:lnTo>
                  <a:lnTo>
                    <a:pt x="2588052" y="905914"/>
                  </a:lnTo>
                  <a:lnTo>
                    <a:pt x="2591535" y="911743"/>
                  </a:lnTo>
                  <a:lnTo>
                    <a:pt x="2595018" y="910600"/>
                  </a:lnTo>
                  <a:lnTo>
                    <a:pt x="2598502" y="913614"/>
                  </a:lnTo>
                  <a:lnTo>
                    <a:pt x="2601985" y="912474"/>
                  </a:lnTo>
                  <a:lnTo>
                    <a:pt x="2605468" y="916842"/>
                  </a:lnTo>
                  <a:lnTo>
                    <a:pt x="2608951" y="915706"/>
                  </a:lnTo>
                  <a:lnTo>
                    <a:pt x="2612435" y="914571"/>
                  </a:lnTo>
                  <a:lnTo>
                    <a:pt x="2615918" y="913437"/>
                  </a:lnTo>
                  <a:lnTo>
                    <a:pt x="2619401" y="912305"/>
                  </a:lnTo>
                  <a:lnTo>
                    <a:pt x="2622884" y="911173"/>
                  </a:lnTo>
                  <a:lnTo>
                    <a:pt x="2626368" y="914152"/>
                  </a:lnTo>
                  <a:lnTo>
                    <a:pt x="2629851" y="913024"/>
                  </a:lnTo>
                  <a:lnTo>
                    <a:pt x="2633334" y="921400"/>
                  </a:lnTo>
                  <a:lnTo>
                    <a:pt x="2636817" y="924313"/>
                  </a:lnTo>
                  <a:lnTo>
                    <a:pt x="2640301" y="923192"/>
                  </a:lnTo>
                  <a:lnTo>
                    <a:pt x="2643784" y="923413"/>
                  </a:lnTo>
                  <a:lnTo>
                    <a:pt x="2647267" y="922294"/>
                  </a:lnTo>
                  <a:lnTo>
                    <a:pt x="2650750" y="922516"/>
                  </a:lnTo>
                  <a:lnTo>
                    <a:pt x="2654234" y="921400"/>
                  </a:lnTo>
                  <a:lnTo>
                    <a:pt x="2657717" y="920286"/>
                  </a:lnTo>
                  <a:lnTo>
                    <a:pt x="2661200" y="921845"/>
                  </a:lnTo>
                  <a:lnTo>
                    <a:pt x="2664683" y="920734"/>
                  </a:lnTo>
                  <a:lnTo>
                    <a:pt x="2668167" y="919623"/>
                  </a:lnTo>
                  <a:lnTo>
                    <a:pt x="2671650" y="918514"/>
                  </a:lnTo>
                  <a:lnTo>
                    <a:pt x="2675133" y="917406"/>
                  </a:lnTo>
                  <a:lnTo>
                    <a:pt x="2678616" y="917634"/>
                  </a:lnTo>
                  <a:lnTo>
                    <a:pt x="2682100" y="916529"/>
                  </a:lnTo>
                  <a:lnTo>
                    <a:pt x="2685583" y="924699"/>
                  </a:lnTo>
                  <a:lnTo>
                    <a:pt x="2689066" y="924914"/>
                  </a:lnTo>
                  <a:lnTo>
                    <a:pt x="2692549" y="923815"/>
                  </a:lnTo>
                  <a:lnTo>
                    <a:pt x="2696033" y="926651"/>
                  </a:lnTo>
                  <a:lnTo>
                    <a:pt x="2699516" y="925555"/>
                  </a:lnTo>
                  <a:lnTo>
                    <a:pt x="2702999" y="925767"/>
                  </a:lnTo>
                  <a:lnTo>
                    <a:pt x="2706482" y="928583"/>
                  </a:lnTo>
                  <a:lnTo>
                    <a:pt x="2709966" y="927491"/>
                  </a:lnTo>
                  <a:lnTo>
                    <a:pt x="2713449" y="931583"/>
                  </a:lnTo>
                  <a:lnTo>
                    <a:pt x="2716932" y="930495"/>
                  </a:lnTo>
                  <a:lnTo>
                    <a:pt x="2720415" y="929408"/>
                  </a:lnTo>
                  <a:lnTo>
                    <a:pt x="2723899" y="929613"/>
                  </a:lnTo>
                  <a:lnTo>
                    <a:pt x="2727382" y="928528"/>
                  </a:lnTo>
                  <a:lnTo>
                    <a:pt x="2730865" y="927445"/>
                  </a:lnTo>
                  <a:lnTo>
                    <a:pt x="2734348" y="926363"/>
                  </a:lnTo>
                  <a:lnTo>
                    <a:pt x="2737832" y="925282"/>
                  </a:lnTo>
                  <a:lnTo>
                    <a:pt x="2741315" y="925492"/>
                  </a:lnTo>
                  <a:lnTo>
                    <a:pt x="2744798" y="924414"/>
                  </a:lnTo>
                  <a:lnTo>
                    <a:pt x="2748281" y="925910"/>
                  </a:lnTo>
                  <a:lnTo>
                    <a:pt x="2751765" y="926118"/>
                  </a:lnTo>
                  <a:lnTo>
                    <a:pt x="2755248" y="925044"/>
                  </a:lnTo>
                  <a:lnTo>
                    <a:pt x="2758731" y="925253"/>
                  </a:lnTo>
                  <a:lnTo>
                    <a:pt x="2762214" y="924181"/>
                  </a:lnTo>
                  <a:lnTo>
                    <a:pt x="2765698" y="923111"/>
                  </a:lnTo>
                  <a:lnTo>
                    <a:pt x="2769181" y="922041"/>
                  </a:lnTo>
                  <a:lnTo>
                    <a:pt x="2772664" y="920973"/>
                  </a:lnTo>
                  <a:lnTo>
                    <a:pt x="2776147" y="919906"/>
                  </a:lnTo>
                  <a:lnTo>
                    <a:pt x="2779631" y="918840"/>
                  </a:lnTo>
                  <a:lnTo>
                    <a:pt x="2783114" y="920336"/>
                  </a:lnTo>
                  <a:lnTo>
                    <a:pt x="2786597" y="921825"/>
                  </a:lnTo>
                  <a:lnTo>
                    <a:pt x="2790080" y="920764"/>
                  </a:lnTo>
                  <a:lnTo>
                    <a:pt x="2793564" y="924783"/>
                  </a:lnTo>
                  <a:lnTo>
                    <a:pt x="2797047" y="923725"/>
                  </a:lnTo>
                  <a:lnTo>
                    <a:pt x="2800530" y="922668"/>
                  </a:lnTo>
                  <a:lnTo>
                    <a:pt x="2804013" y="922877"/>
                  </a:lnTo>
                  <a:lnTo>
                    <a:pt x="2807497" y="921822"/>
                  </a:lnTo>
                  <a:lnTo>
                    <a:pt x="2810980" y="927064"/>
                  </a:lnTo>
                  <a:lnTo>
                    <a:pt x="2814463" y="927266"/>
                  </a:lnTo>
                  <a:lnTo>
                    <a:pt x="2817946" y="926216"/>
                  </a:lnTo>
                  <a:lnTo>
                    <a:pt x="2821430" y="925167"/>
                  </a:lnTo>
                  <a:lnTo>
                    <a:pt x="2824913" y="924120"/>
                  </a:lnTo>
                  <a:lnTo>
                    <a:pt x="2828396" y="926822"/>
                  </a:lnTo>
                  <a:lnTo>
                    <a:pt x="2831879" y="933220"/>
                  </a:lnTo>
                  <a:lnTo>
                    <a:pt x="2835363" y="932178"/>
                  </a:lnTo>
                  <a:lnTo>
                    <a:pt x="2838846" y="932370"/>
                  </a:lnTo>
                  <a:lnTo>
                    <a:pt x="2842329" y="931330"/>
                  </a:lnTo>
                  <a:lnTo>
                    <a:pt x="2845812" y="933981"/>
                  </a:lnTo>
                  <a:lnTo>
                    <a:pt x="2849296" y="934170"/>
                  </a:lnTo>
                  <a:lnTo>
                    <a:pt x="2852779" y="933134"/>
                  </a:lnTo>
                  <a:lnTo>
                    <a:pt x="2856262" y="932099"/>
                  </a:lnTo>
                  <a:lnTo>
                    <a:pt x="2859745" y="931066"/>
                  </a:lnTo>
                  <a:lnTo>
                    <a:pt x="2863229" y="931258"/>
                  </a:lnTo>
                  <a:lnTo>
                    <a:pt x="2866712" y="932671"/>
                  </a:lnTo>
                  <a:lnTo>
                    <a:pt x="2870195" y="931641"/>
                  </a:lnTo>
                  <a:lnTo>
                    <a:pt x="2873678" y="937899"/>
                  </a:lnTo>
                  <a:lnTo>
                    <a:pt x="2877161" y="938080"/>
                  </a:lnTo>
                  <a:lnTo>
                    <a:pt x="2880645" y="937055"/>
                  </a:lnTo>
                  <a:lnTo>
                    <a:pt x="2884128" y="944433"/>
                  </a:lnTo>
                  <a:lnTo>
                    <a:pt x="2887611" y="943411"/>
                  </a:lnTo>
                  <a:lnTo>
                    <a:pt x="2891094" y="944775"/>
                  </a:lnTo>
                  <a:lnTo>
                    <a:pt x="2894578" y="946132"/>
                  </a:lnTo>
                  <a:lnTo>
                    <a:pt x="2898061" y="945115"/>
                  </a:lnTo>
                  <a:lnTo>
                    <a:pt x="2901544" y="948830"/>
                  </a:lnTo>
                  <a:lnTo>
                    <a:pt x="2905027" y="947816"/>
                  </a:lnTo>
                  <a:lnTo>
                    <a:pt x="2908511" y="947981"/>
                  </a:lnTo>
                  <a:lnTo>
                    <a:pt x="2911994" y="949320"/>
                  </a:lnTo>
                  <a:lnTo>
                    <a:pt x="2915477" y="948310"/>
                  </a:lnTo>
                  <a:lnTo>
                    <a:pt x="2918960" y="947301"/>
                  </a:lnTo>
                  <a:lnTo>
                    <a:pt x="2922444" y="946292"/>
                  </a:lnTo>
                  <a:lnTo>
                    <a:pt x="2925927" y="948800"/>
                  </a:lnTo>
                  <a:lnTo>
                    <a:pt x="2929410" y="950130"/>
                  </a:lnTo>
                  <a:lnTo>
                    <a:pt x="2932893" y="949125"/>
                  </a:lnTo>
                  <a:lnTo>
                    <a:pt x="2936377" y="948122"/>
                  </a:lnTo>
                  <a:lnTo>
                    <a:pt x="2939860" y="947120"/>
                  </a:lnTo>
                  <a:lnTo>
                    <a:pt x="2943343" y="946118"/>
                  </a:lnTo>
                  <a:lnTo>
                    <a:pt x="2946826" y="945118"/>
                  </a:lnTo>
                  <a:lnTo>
                    <a:pt x="2950310" y="944118"/>
                  </a:lnTo>
                  <a:lnTo>
                    <a:pt x="2953793" y="947774"/>
                  </a:lnTo>
                  <a:lnTo>
                    <a:pt x="2957276" y="946777"/>
                  </a:lnTo>
                  <a:lnTo>
                    <a:pt x="2960759" y="945782"/>
                  </a:lnTo>
                  <a:lnTo>
                    <a:pt x="2964243" y="944787"/>
                  </a:lnTo>
                  <a:lnTo>
                    <a:pt x="2967726" y="943794"/>
                  </a:lnTo>
                  <a:lnTo>
                    <a:pt x="2971209" y="942801"/>
                  </a:lnTo>
                  <a:lnTo>
                    <a:pt x="2974692" y="941810"/>
                  </a:lnTo>
                  <a:lnTo>
                    <a:pt x="2978176" y="940819"/>
                  </a:lnTo>
                  <a:lnTo>
                    <a:pt x="2981659" y="939829"/>
                  </a:lnTo>
                  <a:lnTo>
                    <a:pt x="2985142" y="938840"/>
                  </a:lnTo>
                  <a:lnTo>
                    <a:pt x="2988625" y="943640"/>
                  </a:lnTo>
                  <a:lnTo>
                    <a:pt x="2992109" y="946105"/>
                  </a:lnTo>
                  <a:lnTo>
                    <a:pt x="2995592" y="945121"/>
                  </a:lnTo>
                  <a:lnTo>
                    <a:pt x="2999075" y="944137"/>
                  </a:lnTo>
                  <a:lnTo>
                    <a:pt x="3002558" y="943155"/>
                  </a:lnTo>
                  <a:lnTo>
                    <a:pt x="3006042" y="944467"/>
                  </a:lnTo>
                  <a:lnTo>
                    <a:pt x="3009525" y="945774"/>
                  </a:lnTo>
                  <a:lnTo>
                    <a:pt x="3013008" y="944795"/>
                  </a:lnTo>
                  <a:lnTo>
                    <a:pt x="3016491" y="944959"/>
                  </a:lnTo>
                  <a:lnTo>
                    <a:pt x="3019975" y="947395"/>
                  </a:lnTo>
                  <a:lnTo>
                    <a:pt x="3023458" y="946421"/>
                  </a:lnTo>
                  <a:lnTo>
                    <a:pt x="3026941" y="947714"/>
                  </a:lnTo>
                  <a:lnTo>
                    <a:pt x="3030424" y="946741"/>
                  </a:lnTo>
                  <a:lnTo>
                    <a:pt x="3033908" y="949159"/>
                  </a:lnTo>
                  <a:lnTo>
                    <a:pt x="3037391" y="949315"/>
                  </a:lnTo>
                  <a:lnTo>
                    <a:pt x="3040874" y="948346"/>
                  </a:lnTo>
                  <a:lnTo>
                    <a:pt x="3044357" y="949627"/>
                  </a:lnTo>
                  <a:lnTo>
                    <a:pt x="3047841" y="948660"/>
                  </a:lnTo>
                  <a:lnTo>
                    <a:pt x="3051324" y="948816"/>
                  </a:lnTo>
                  <a:lnTo>
                    <a:pt x="3054807" y="947852"/>
                  </a:lnTo>
                  <a:lnTo>
                    <a:pt x="3058290" y="946888"/>
                  </a:lnTo>
                  <a:lnTo>
                    <a:pt x="3061774" y="950399"/>
                  </a:lnTo>
                  <a:lnTo>
                    <a:pt x="3065257" y="949438"/>
                  </a:lnTo>
                  <a:lnTo>
                    <a:pt x="3068740" y="948478"/>
                  </a:lnTo>
                  <a:lnTo>
                    <a:pt x="3072223" y="949746"/>
                  </a:lnTo>
                  <a:lnTo>
                    <a:pt x="3075707" y="948789"/>
                  </a:lnTo>
                  <a:lnTo>
                    <a:pt x="3079190" y="950053"/>
                  </a:lnTo>
                  <a:lnTo>
                    <a:pt x="3082673" y="949098"/>
                  </a:lnTo>
                  <a:lnTo>
                    <a:pt x="3086156" y="959153"/>
                  </a:lnTo>
                  <a:lnTo>
                    <a:pt x="3089640" y="962559"/>
                  </a:lnTo>
                  <a:lnTo>
                    <a:pt x="3093123" y="961609"/>
                  </a:lnTo>
                  <a:lnTo>
                    <a:pt x="3096606" y="964993"/>
                  </a:lnTo>
                  <a:lnTo>
                    <a:pt x="3100089" y="966204"/>
                  </a:lnTo>
                  <a:lnTo>
                    <a:pt x="3103573" y="965258"/>
                  </a:lnTo>
                  <a:lnTo>
                    <a:pt x="3107056" y="964313"/>
                  </a:lnTo>
                  <a:lnTo>
                    <a:pt x="3110539" y="963369"/>
                  </a:lnTo>
                  <a:lnTo>
                    <a:pt x="3114022" y="964578"/>
                  </a:lnTo>
                  <a:lnTo>
                    <a:pt x="3117506" y="963636"/>
                  </a:lnTo>
                  <a:lnTo>
                    <a:pt x="3120989" y="962695"/>
                  </a:lnTo>
                  <a:lnTo>
                    <a:pt x="3124472" y="961754"/>
                  </a:lnTo>
                  <a:lnTo>
                    <a:pt x="3127955" y="960815"/>
                  </a:lnTo>
                  <a:lnTo>
                    <a:pt x="3131439" y="960951"/>
                  </a:lnTo>
                  <a:lnTo>
                    <a:pt x="3134922" y="960014"/>
                  </a:lnTo>
                  <a:lnTo>
                    <a:pt x="3138405" y="959077"/>
                  </a:lnTo>
                  <a:lnTo>
                    <a:pt x="3141888" y="959216"/>
                  </a:lnTo>
                  <a:lnTo>
                    <a:pt x="3145372" y="958281"/>
                  </a:lnTo>
                  <a:lnTo>
                    <a:pt x="3148855" y="965884"/>
                  </a:lnTo>
                  <a:lnTo>
                    <a:pt x="3152338" y="968129"/>
                  </a:lnTo>
                  <a:lnTo>
                    <a:pt x="3155821" y="967199"/>
                  </a:lnTo>
                  <a:lnTo>
                    <a:pt x="3159304" y="967326"/>
                  </a:lnTo>
                  <a:lnTo>
                    <a:pt x="3162788" y="966398"/>
                  </a:lnTo>
                  <a:lnTo>
                    <a:pt x="3166271" y="970729"/>
                  </a:lnTo>
                  <a:lnTo>
                    <a:pt x="3169754" y="978139"/>
                  </a:lnTo>
                  <a:lnTo>
                    <a:pt x="3173237" y="977216"/>
                  </a:lnTo>
                  <a:lnTo>
                    <a:pt x="3176721" y="978364"/>
                  </a:lnTo>
                  <a:lnTo>
                    <a:pt x="3180204" y="977443"/>
                  </a:lnTo>
                  <a:lnTo>
                    <a:pt x="3183687" y="976523"/>
                  </a:lnTo>
                  <a:lnTo>
                    <a:pt x="3187170" y="977669"/>
                  </a:lnTo>
                  <a:lnTo>
                    <a:pt x="3190654" y="976751"/>
                  </a:lnTo>
                  <a:lnTo>
                    <a:pt x="3194137" y="976865"/>
                  </a:lnTo>
                  <a:lnTo>
                    <a:pt x="3197620" y="975949"/>
                  </a:lnTo>
                  <a:lnTo>
                    <a:pt x="3201103" y="975034"/>
                  </a:lnTo>
                  <a:lnTo>
                    <a:pt x="3204587" y="978229"/>
                  </a:lnTo>
                  <a:lnTo>
                    <a:pt x="3208070" y="977316"/>
                  </a:lnTo>
                  <a:lnTo>
                    <a:pt x="3211553" y="976405"/>
                  </a:lnTo>
                  <a:lnTo>
                    <a:pt x="3215036" y="975494"/>
                  </a:lnTo>
                  <a:lnTo>
                    <a:pt x="3218520" y="974583"/>
                  </a:lnTo>
                  <a:lnTo>
                    <a:pt x="3222003" y="973674"/>
                  </a:lnTo>
                  <a:lnTo>
                    <a:pt x="3225486" y="972765"/>
                  </a:lnTo>
                  <a:lnTo>
                    <a:pt x="3228969" y="971858"/>
                  </a:lnTo>
                  <a:lnTo>
                    <a:pt x="3232453" y="973000"/>
                  </a:lnTo>
                  <a:lnTo>
                    <a:pt x="3235936" y="972094"/>
                  </a:lnTo>
                  <a:lnTo>
                    <a:pt x="3239419" y="976288"/>
                  </a:lnTo>
                  <a:lnTo>
                    <a:pt x="3242902" y="975385"/>
                  </a:lnTo>
                  <a:lnTo>
                    <a:pt x="3246386" y="975498"/>
                  </a:lnTo>
                  <a:lnTo>
                    <a:pt x="3249869" y="975611"/>
                  </a:lnTo>
                  <a:lnTo>
                    <a:pt x="3253352" y="974711"/>
                  </a:lnTo>
                  <a:lnTo>
                    <a:pt x="3256835" y="974825"/>
                  </a:lnTo>
                  <a:lnTo>
                    <a:pt x="3260319" y="973926"/>
                  </a:lnTo>
                  <a:lnTo>
                    <a:pt x="3263802" y="973028"/>
                  </a:lnTo>
                  <a:lnTo>
                    <a:pt x="3267285" y="973144"/>
                  </a:lnTo>
                  <a:lnTo>
                    <a:pt x="3270768" y="972247"/>
                  </a:lnTo>
                  <a:lnTo>
                    <a:pt x="3274252" y="973374"/>
                  </a:lnTo>
                  <a:lnTo>
                    <a:pt x="3277735" y="972480"/>
                  </a:lnTo>
                  <a:lnTo>
                    <a:pt x="3281218" y="971586"/>
                  </a:lnTo>
                  <a:lnTo>
                    <a:pt x="3284701" y="972711"/>
                  </a:lnTo>
                  <a:lnTo>
                    <a:pt x="3288185" y="971820"/>
                  </a:lnTo>
                  <a:lnTo>
                    <a:pt x="3291668" y="974948"/>
                  </a:lnTo>
                  <a:lnTo>
                    <a:pt x="3295151" y="974059"/>
                  </a:lnTo>
                  <a:lnTo>
                    <a:pt x="3298634" y="973170"/>
                  </a:lnTo>
                  <a:lnTo>
                    <a:pt x="3302118" y="972283"/>
                  </a:lnTo>
                  <a:lnTo>
                    <a:pt x="3305601" y="971396"/>
                  </a:lnTo>
                  <a:lnTo>
                    <a:pt x="3309084" y="973512"/>
                  </a:lnTo>
                  <a:lnTo>
                    <a:pt x="3312567" y="973625"/>
                  </a:lnTo>
                  <a:lnTo>
                    <a:pt x="3316051" y="972742"/>
                  </a:lnTo>
                  <a:lnTo>
                    <a:pt x="3319534" y="971859"/>
                  </a:lnTo>
                  <a:lnTo>
                    <a:pt x="3323017" y="970976"/>
                  </a:lnTo>
                  <a:lnTo>
                    <a:pt x="3326500" y="974076"/>
                  </a:lnTo>
                  <a:lnTo>
                    <a:pt x="3329984" y="975179"/>
                  </a:lnTo>
                  <a:lnTo>
                    <a:pt x="3333467" y="974301"/>
                  </a:lnTo>
                  <a:lnTo>
                    <a:pt x="3336950" y="974412"/>
                  </a:lnTo>
                  <a:lnTo>
                    <a:pt x="3340433" y="973535"/>
                  </a:lnTo>
                  <a:lnTo>
                    <a:pt x="3343917" y="972659"/>
                  </a:lnTo>
                  <a:lnTo>
                    <a:pt x="3347400" y="972772"/>
                  </a:lnTo>
                  <a:lnTo>
                    <a:pt x="3350883" y="971897"/>
                  </a:lnTo>
                  <a:lnTo>
                    <a:pt x="3354366" y="972011"/>
                  </a:lnTo>
                  <a:lnTo>
                    <a:pt x="3357850" y="972125"/>
                  </a:lnTo>
                  <a:lnTo>
                    <a:pt x="3361333" y="971252"/>
                  </a:lnTo>
                  <a:lnTo>
                    <a:pt x="3364816" y="974316"/>
                  </a:lnTo>
                  <a:lnTo>
                    <a:pt x="3368299" y="973446"/>
                  </a:lnTo>
                  <a:lnTo>
                    <a:pt x="3371783" y="972577"/>
                  </a:lnTo>
                  <a:lnTo>
                    <a:pt x="3375266" y="973669"/>
                  </a:lnTo>
                  <a:lnTo>
                    <a:pt x="3378749" y="972801"/>
                  </a:lnTo>
                  <a:lnTo>
                    <a:pt x="3382232" y="971935"/>
                  </a:lnTo>
                  <a:lnTo>
                    <a:pt x="3385716" y="971069"/>
                  </a:lnTo>
                  <a:lnTo>
                    <a:pt x="3389199" y="973136"/>
                  </a:lnTo>
                  <a:lnTo>
                    <a:pt x="3392682" y="972272"/>
                  </a:lnTo>
                  <a:lnTo>
                    <a:pt x="3396165" y="971409"/>
                  </a:lnTo>
                  <a:lnTo>
                    <a:pt x="3399649" y="970547"/>
                  </a:lnTo>
                  <a:lnTo>
                    <a:pt x="3403132" y="969685"/>
                  </a:lnTo>
                  <a:lnTo>
                    <a:pt x="3406615" y="976593"/>
                  </a:lnTo>
                  <a:lnTo>
                    <a:pt x="3410098" y="976700"/>
                  </a:lnTo>
                  <a:lnTo>
                    <a:pt x="3413582" y="975842"/>
                  </a:lnTo>
                  <a:lnTo>
                    <a:pt x="3417065" y="980751"/>
                  </a:lnTo>
                  <a:lnTo>
                    <a:pt x="3420548" y="979896"/>
                  </a:lnTo>
                  <a:lnTo>
                    <a:pt x="3424031" y="979041"/>
                  </a:lnTo>
                  <a:lnTo>
                    <a:pt x="3427515" y="978187"/>
                  </a:lnTo>
                  <a:lnTo>
                    <a:pt x="3430998" y="977334"/>
                  </a:lnTo>
                  <a:lnTo>
                    <a:pt x="3434481" y="976481"/>
                  </a:lnTo>
                  <a:lnTo>
                    <a:pt x="3437964" y="977544"/>
                  </a:lnTo>
                  <a:lnTo>
                    <a:pt x="3441447" y="976693"/>
                  </a:lnTo>
                  <a:lnTo>
                    <a:pt x="3444931" y="975843"/>
                  </a:lnTo>
                  <a:lnTo>
                    <a:pt x="3448414" y="974993"/>
                  </a:lnTo>
                  <a:lnTo>
                    <a:pt x="3451897" y="975100"/>
                  </a:lnTo>
                  <a:lnTo>
                    <a:pt x="3455380" y="976161"/>
                  </a:lnTo>
                  <a:lnTo>
                    <a:pt x="3458864" y="975314"/>
                  </a:lnTo>
                  <a:lnTo>
                    <a:pt x="3462347" y="976372"/>
                  </a:lnTo>
                  <a:lnTo>
                    <a:pt x="3465830" y="975527"/>
                  </a:lnTo>
                  <a:lnTo>
                    <a:pt x="3469313" y="975632"/>
                  </a:lnTo>
                  <a:lnTo>
                    <a:pt x="3472797" y="974789"/>
                  </a:lnTo>
                  <a:lnTo>
                    <a:pt x="3476280" y="973946"/>
                  </a:lnTo>
                  <a:lnTo>
                    <a:pt x="3479763" y="973104"/>
                  </a:lnTo>
                  <a:lnTo>
                    <a:pt x="3483246" y="972263"/>
                  </a:lnTo>
                  <a:lnTo>
                    <a:pt x="3483246" y="973212"/>
                  </a:lnTo>
                  <a:lnTo>
                    <a:pt x="3483246" y="974161"/>
                  </a:lnTo>
                  <a:lnTo>
                    <a:pt x="3483246" y="975108"/>
                  </a:lnTo>
                  <a:lnTo>
                    <a:pt x="3483246" y="976054"/>
                  </a:lnTo>
                  <a:lnTo>
                    <a:pt x="3483246" y="976999"/>
                  </a:lnTo>
                  <a:lnTo>
                    <a:pt x="3483246" y="977942"/>
                  </a:lnTo>
                  <a:lnTo>
                    <a:pt x="3483246" y="978884"/>
                  </a:lnTo>
                  <a:lnTo>
                    <a:pt x="3483246" y="979825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139752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AUC:0.512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AUC:0.491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AUC:0.499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AUC:0.467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AUC:0.435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AUC:0.447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12298" y="1633706"/>
            <a:ext cx="41009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TG 150mg/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810443"/>
              <a:ext cx="3483246" cy="1741623"/>
            </a:xfrm>
            <a:custGeom>
              <a:avLst/>
              <a:gdLst/>
              <a:ahLst/>
              <a:cxnLst/>
              <a:rect l="0" t="0" r="0" b="0"/>
              <a:pathLst>
                <a:path w="3483246" h="1741623">
                  <a:moveTo>
                    <a:pt x="0" y="1741623"/>
                  </a:moveTo>
                  <a:lnTo>
                    <a:pt x="3483" y="1404941"/>
                  </a:lnTo>
                  <a:lnTo>
                    <a:pt x="6966" y="1127607"/>
                  </a:lnTo>
                  <a:lnTo>
                    <a:pt x="10449" y="895202"/>
                  </a:lnTo>
                  <a:lnTo>
                    <a:pt x="13932" y="697625"/>
                  </a:lnTo>
                  <a:lnTo>
                    <a:pt x="17416" y="527592"/>
                  </a:lnTo>
                  <a:lnTo>
                    <a:pt x="20899" y="379720"/>
                  </a:lnTo>
                  <a:lnTo>
                    <a:pt x="24382" y="249941"/>
                  </a:lnTo>
                  <a:lnTo>
                    <a:pt x="27865" y="135125"/>
                  </a:lnTo>
                  <a:lnTo>
                    <a:pt x="31349" y="32827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1421181"/>
                  </a:lnTo>
                  <a:lnTo>
                    <a:pt x="69664" y="1409145"/>
                  </a:lnTo>
                  <a:lnTo>
                    <a:pt x="73148" y="1397449"/>
                  </a:lnTo>
                  <a:lnTo>
                    <a:pt x="76631" y="1386079"/>
                  </a:lnTo>
                  <a:lnTo>
                    <a:pt x="80114" y="1375020"/>
                  </a:lnTo>
                  <a:lnTo>
                    <a:pt x="83597" y="1364261"/>
                  </a:lnTo>
                  <a:lnTo>
                    <a:pt x="87081" y="1353790"/>
                  </a:lnTo>
                  <a:lnTo>
                    <a:pt x="90564" y="1343595"/>
                  </a:lnTo>
                  <a:lnTo>
                    <a:pt x="94047" y="1333665"/>
                  </a:lnTo>
                  <a:lnTo>
                    <a:pt x="97530" y="1323990"/>
                  </a:lnTo>
                  <a:lnTo>
                    <a:pt x="101014" y="1407087"/>
                  </a:lnTo>
                  <a:lnTo>
                    <a:pt x="104497" y="1398956"/>
                  </a:lnTo>
                  <a:lnTo>
                    <a:pt x="107980" y="1390983"/>
                  </a:lnTo>
                  <a:lnTo>
                    <a:pt x="111463" y="1383164"/>
                  </a:lnTo>
                  <a:lnTo>
                    <a:pt x="114947" y="1375495"/>
                  </a:lnTo>
                  <a:lnTo>
                    <a:pt x="118430" y="1367970"/>
                  </a:lnTo>
                  <a:lnTo>
                    <a:pt x="121913" y="1360587"/>
                  </a:lnTo>
                  <a:lnTo>
                    <a:pt x="125396" y="1353341"/>
                  </a:lnTo>
                  <a:lnTo>
                    <a:pt x="128880" y="1346228"/>
                  </a:lnTo>
                  <a:lnTo>
                    <a:pt x="132363" y="1510694"/>
                  </a:lnTo>
                  <a:lnTo>
                    <a:pt x="135846" y="1506666"/>
                  </a:lnTo>
                  <a:lnTo>
                    <a:pt x="139329" y="1502708"/>
                  </a:lnTo>
                  <a:lnTo>
                    <a:pt x="142813" y="1498817"/>
                  </a:lnTo>
                  <a:lnTo>
                    <a:pt x="146296" y="1494991"/>
                  </a:lnTo>
                  <a:lnTo>
                    <a:pt x="149779" y="1491230"/>
                  </a:lnTo>
                  <a:lnTo>
                    <a:pt x="153262" y="1487531"/>
                  </a:lnTo>
                  <a:lnTo>
                    <a:pt x="156746" y="1483892"/>
                  </a:lnTo>
                  <a:lnTo>
                    <a:pt x="160229" y="1480313"/>
                  </a:lnTo>
                  <a:lnTo>
                    <a:pt x="163712" y="1476676"/>
                  </a:lnTo>
                  <a:lnTo>
                    <a:pt x="167195" y="1472779"/>
                  </a:lnTo>
                  <a:lnTo>
                    <a:pt x="170679" y="1468932"/>
                  </a:lnTo>
                  <a:lnTo>
                    <a:pt x="174162" y="1465134"/>
                  </a:lnTo>
                  <a:lnTo>
                    <a:pt x="177645" y="1461384"/>
                  </a:lnTo>
                  <a:lnTo>
                    <a:pt x="181128" y="1457680"/>
                  </a:lnTo>
                  <a:lnTo>
                    <a:pt x="184612" y="1454023"/>
                  </a:lnTo>
                  <a:lnTo>
                    <a:pt x="188095" y="1450412"/>
                  </a:lnTo>
                  <a:lnTo>
                    <a:pt x="191578" y="1446844"/>
                  </a:lnTo>
                  <a:lnTo>
                    <a:pt x="195061" y="1443321"/>
                  </a:lnTo>
                  <a:lnTo>
                    <a:pt x="198545" y="1444479"/>
                  </a:lnTo>
                  <a:lnTo>
                    <a:pt x="202028" y="1441511"/>
                  </a:lnTo>
                  <a:lnTo>
                    <a:pt x="205511" y="1438588"/>
                  </a:lnTo>
                  <a:lnTo>
                    <a:pt x="208994" y="1435707"/>
                  </a:lnTo>
                  <a:lnTo>
                    <a:pt x="212478" y="1432868"/>
                  </a:lnTo>
                  <a:lnTo>
                    <a:pt x="215961" y="1430070"/>
                  </a:lnTo>
                  <a:lnTo>
                    <a:pt x="219444" y="1427312"/>
                  </a:lnTo>
                  <a:lnTo>
                    <a:pt x="222927" y="1424594"/>
                  </a:lnTo>
                  <a:lnTo>
                    <a:pt x="226411" y="1421914"/>
                  </a:lnTo>
                  <a:lnTo>
                    <a:pt x="229894" y="1439784"/>
                  </a:lnTo>
                  <a:lnTo>
                    <a:pt x="233377" y="1438395"/>
                  </a:lnTo>
                  <a:lnTo>
                    <a:pt x="236860" y="1437036"/>
                  </a:lnTo>
                  <a:lnTo>
                    <a:pt x="240344" y="1435704"/>
                  </a:lnTo>
                  <a:lnTo>
                    <a:pt x="243827" y="1434398"/>
                  </a:lnTo>
                  <a:lnTo>
                    <a:pt x="247310" y="1433119"/>
                  </a:lnTo>
                  <a:lnTo>
                    <a:pt x="250793" y="1431865"/>
                  </a:lnTo>
                  <a:lnTo>
                    <a:pt x="254277" y="1430636"/>
                  </a:lnTo>
                  <a:lnTo>
                    <a:pt x="257760" y="1429430"/>
                  </a:lnTo>
                  <a:lnTo>
                    <a:pt x="261243" y="1431464"/>
                  </a:lnTo>
                  <a:lnTo>
                    <a:pt x="264726" y="1429183"/>
                  </a:lnTo>
                  <a:lnTo>
                    <a:pt x="268210" y="1426930"/>
                  </a:lnTo>
                  <a:lnTo>
                    <a:pt x="271693" y="1424702"/>
                  </a:lnTo>
                  <a:lnTo>
                    <a:pt x="275176" y="1422500"/>
                  </a:lnTo>
                  <a:lnTo>
                    <a:pt x="278659" y="1420323"/>
                  </a:lnTo>
                  <a:lnTo>
                    <a:pt x="282143" y="1418172"/>
                  </a:lnTo>
                  <a:lnTo>
                    <a:pt x="285626" y="1416045"/>
                  </a:lnTo>
                  <a:lnTo>
                    <a:pt x="289109" y="1413942"/>
                  </a:lnTo>
                  <a:lnTo>
                    <a:pt x="292592" y="1411863"/>
                  </a:lnTo>
                  <a:lnTo>
                    <a:pt x="296075" y="1433045"/>
                  </a:lnTo>
                  <a:lnTo>
                    <a:pt x="299559" y="1431676"/>
                  </a:lnTo>
                  <a:lnTo>
                    <a:pt x="303042" y="1430327"/>
                  </a:lnTo>
                  <a:lnTo>
                    <a:pt x="306525" y="1428997"/>
                  </a:lnTo>
                  <a:lnTo>
                    <a:pt x="310008" y="1427685"/>
                  </a:lnTo>
                  <a:lnTo>
                    <a:pt x="313492" y="1426393"/>
                  </a:lnTo>
                  <a:lnTo>
                    <a:pt x="316975" y="1425118"/>
                  </a:lnTo>
                  <a:lnTo>
                    <a:pt x="320458" y="1423861"/>
                  </a:lnTo>
                  <a:lnTo>
                    <a:pt x="323941" y="1422621"/>
                  </a:lnTo>
                  <a:lnTo>
                    <a:pt x="327425" y="1421398"/>
                  </a:lnTo>
                  <a:lnTo>
                    <a:pt x="330908" y="1420192"/>
                  </a:lnTo>
                  <a:lnTo>
                    <a:pt x="334391" y="1419002"/>
                  </a:lnTo>
                  <a:lnTo>
                    <a:pt x="337874" y="1417829"/>
                  </a:lnTo>
                  <a:lnTo>
                    <a:pt x="341358" y="1416670"/>
                  </a:lnTo>
                  <a:lnTo>
                    <a:pt x="344841" y="1415527"/>
                  </a:lnTo>
                  <a:lnTo>
                    <a:pt x="348324" y="1414400"/>
                  </a:lnTo>
                  <a:lnTo>
                    <a:pt x="351807" y="1413286"/>
                  </a:lnTo>
                  <a:lnTo>
                    <a:pt x="355291" y="1412188"/>
                  </a:lnTo>
                  <a:lnTo>
                    <a:pt x="358774" y="1432715"/>
                  </a:lnTo>
                  <a:lnTo>
                    <a:pt x="362257" y="1433169"/>
                  </a:lnTo>
                  <a:lnTo>
                    <a:pt x="365740" y="1433612"/>
                  </a:lnTo>
                  <a:lnTo>
                    <a:pt x="369224" y="1434046"/>
                  </a:lnTo>
                  <a:lnTo>
                    <a:pt x="372707" y="1434471"/>
                  </a:lnTo>
                  <a:lnTo>
                    <a:pt x="376190" y="1434887"/>
                  </a:lnTo>
                  <a:lnTo>
                    <a:pt x="379673" y="1435294"/>
                  </a:lnTo>
                  <a:lnTo>
                    <a:pt x="383157" y="1435692"/>
                  </a:lnTo>
                  <a:lnTo>
                    <a:pt x="386640" y="1436082"/>
                  </a:lnTo>
                  <a:lnTo>
                    <a:pt x="390123" y="1436465"/>
                  </a:lnTo>
                  <a:lnTo>
                    <a:pt x="393606" y="1435428"/>
                  </a:lnTo>
                  <a:lnTo>
                    <a:pt x="397090" y="1434153"/>
                  </a:lnTo>
                  <a:lnTo>
                    <a:pt x="400573" y="1432890"/>
                  </a:lnTo>
                  <a:lnTo>
                    <a:pt x="404056" y="1431639"/>
                  </a:lnTo>
                  <a:lnTo>
                    <a:pt x="407539" y="1430399"/>
                  </a:lnTo>
                  <a:lnTo>
                    <a:pt x="411023" y="1429171"/>
                  </a:lnTo>
                  <a:lnTo>
                    <a:pt x="414506" y="1427954"/>
                  </a:lnTo>
                  <a:lnTo>
                    <a:pt x="417989" y="1426748"/>
                  </a:lnTo>
                  <a:lnTo>
                    <a:pt x="421472" y="1425552"/>
                  </a:lnTo>
                  <a:lnTo>
                    <a:pt x="424956" y="1463079"/>
                  </a:lnTo>
                  <a:lnTo>
                    <a:pt x="428439" y="1461622"/>
                  </a:lnTo>
                  <a:lnTo>
                    <a:pt x="431922" y="1460173"/>
                  </a:lnTo>
                  <a:lnTo>
                    <a:pt x="435405" y="1458733"/>
                  </a:lnTo>
                  <a:lnTo>
                    <a:pt x="438889" y="1457301"/>
                  </a:lnTo>
                  <a:lnTo>
                    <a:pt x="442372" y="1455878"/>
                  </a:lnTo>
                  <a:lnTo>
                    <a:pt x="445855" y="1454462"/>
                  </a:lnTo>
                  <a:lnTo>
                    <a:pt x="449338" y="1453055"/>
                  </a:lnTo>
                  <a:lnTo>
                    <a:pt x="452822" y="1451656"/>
                  </a:lnTo>
                  <a:lnTo>
                    <a:pt x="456305" y="1450265"/>
                  </a:lnTo>
                  <a:lnTo>
                    <a:pt x="459788" y="1448882"/>
                  </a:lnTo>
                  <a:lnTo>
                    <a:pt x="463271" y="1447507"/>
                  </a:lnTo>
                  <a:lnTo>
                    <a:pt x="466755" y="1446140"/>
                  </a:lnTo>
                  <a:lnTo>
                    <a:pt x="470238" y="1444781"/>
                  </a:lnTo>
                  <a:lnTo>
                    <a:pt x="473721" y="1443429"/>
                  </a:lnTo>
                  <a:lnTo>
                    <a:pt x="477204" y="1442085"/>
                  </a:lnTo>
                  <a:lnTo>
                    <a:pt x="480688" y="1440748"/>
                  </a:lnTo>
                  <a:lnTo>
                    <a:pt x="484171" y="1439419"/>
                  </a:lnTo>
                  <a:lnTo>
                    <a:pt x="487654" y="1438098"/>
                  </a:lnTo>
                  <a:lnTo>
                    <a:pt x="491137" y="1437627"/>
                  </a:lnTo>
                  <a:lnTo>
                    <a:pt x="494621" y="1437355"/>
                  </a:lnTo>
                  <a:lnTo>
                    <a:pt x="498104" y="1437085"/>
                  </a:lnTo>
                  <a:lnTo>
                    <a:pt x="501587" y="1436819"/>
                  </a:lnTo>
                  <a:lnTo>
                    <a:pt x="505070" y="1436556"/>
                  </a:lnTo>
                  <a:lnTo>
                    <a:pt x="508554" y="1436297"/>
                  </a:lnTo>
                  <a:lnTo>
                    <a:pt x="512037" y="1436040"/>
                  </a:lnTo>
                  <a:lnTo>
                    <a:pt x="515520" y="1435786"/>
                  </a:lnTo>
                  <a:lnTo>
                    <a:pt x="519003" y="1435536"/>
                  </a:lnTo>
                  <a:lnTo>
                    <a:pt x="522487" y="1435288"/>
                  </a:lnTo>
                  <a:lnTo>
                    <a:pt x="525970" y="1435043"/>
                  </a:lnTo>
                  <a:lnTo>
                    <a:pt x="529453" y="1434801"/>
                  </a:lnTo>
                  <a:lnTo>
                    <a:pt x="532936" y="1434562"/>
                  </a:lnTo>
                  <a:lnTo>
                    <a:pt x="536420" y="1434326"/>
                  </a:lnTo>
                  <a:lnTo>
                    <a:pt x="539903" y="1434092"/>
                  </a:lnTo>
                  <a:lnTo>
                    <a:pt x="543386" y="1433861"/>
                  </a:lnTo>
                  <a:lnTo>
                    <a:pt x="546869" y="1433633"/>
                  </a:lnTo>
                  <a:lnTo>
                    <a:pt x="550353" y="1433407"/>
                  </a:lnTo>
                  <a:lnTo>
                    <a:pt x="553836" y="1433309"/>
                  </a:lnTo>
                  <a:lnTo>
                    <a:pt x="557319" y="1434109"/>
                  </a:lnTo>
                  <a:lnTo>
                    <a:pt x="560802" y="1434895"/>
                  </a:lnTo>
                  <a:lnTo>
                    <a:pt x="564286" y="1435667"/>
                  </a:lnTo>
                  <a:lnTo>
                    <a:pt x="567769" y="1436426"/>
                  </a:lnTo>
                  <a:lnTo>
                    <a:pt x="571252" y="1437172"/>
                  </a:lnTo>
                  <a:lnTo>
                    <a:pt x="574735" y="1437905"/>
                  </a:lnTo>
                  <a:lnTo>
                    <a:pt x="578218" y="1438627"/>
                  </a:lnTo>
                  <a:lnTo>
                    <a:pt x="581702" y="1439336"/>
                  </a:lnTo>
                  <a:lnTo>
                    <a:pt x="585185" y="1440033"/>
                  </a:lnTo>
                  <a:lnTo>
                    <a:pt x="588668" y="1455742"/>
                  </a:lnTo>
                  <a:lnTo>
                    <a:pt x="592151" y="1456268"/>
                  </a:lnTo>
                  <a:lnTo>
                    <a:pt x="595635" y="1456785"/>
                  </a:lnTo>
                  <a:lnTo>
                    <a:pt x="599118" y="1457295"/>
                  </a:lnTo>
                  <a:lnTo>
                    <a:pt x="602601" y="1457797"/>
                  </a:lnTo>
                  <a:lnTo>
                    <a:pt x="606084" y="1458292"/>
                  </a:lnTo>
                  <a:lnTo>
                    <a:pt x="609568" y="1458779"/>
                  </a:lnTo>
                  <a:lnTo>
                    <a:pt x="613051" y="1459259"/>
                  </a:lnTo>
                  <a:lnTo>
                    <a:pt x="616534" y="1459732"/>
                  </a:lnTo>
                  <a:lnTo>
                    <a:pt x="620017" y="1460308"/>
                  </a:lnTo>
                  <a:lnTo>
                    <a:pt x="623501" y="1461019"/>
                  </a:lnTo>
                  <a:lnTo>
                    <a:pt x="626984" y="1461719"/>
                  </a:lnTo>
                  <a:lnTo>
                    <a:pt x="630467" y="1462408"/>
                  </a:lnTo>
                  <a:lnTo>
                    <a:pt x="633950" y="1463086"/>
                  </a:lnTo>
                  <a:lnTo>
                    <a:pt x="637434" y="1463753"/>
                  </a:lnTo>
                  <a:lnTo>
                    <a:pt x="640917" y="1464410"/>
                  </a:lnTo>
                  <a:lnTo>
                    <a:pt x="644400" y="1465056"/>
                  </a:lnTo>
                  <a:lnTo>
                    <a:pt x="647883" y="1465693"/>
                  </a:lnTo>
                  <a:lnTo>
                    <a:pt x="651367" y="1466290"/>
                  </a:lnTo>
                  <a:lnTo>
                    <a:pt x="654850" y="1466562"/>
                  </a:lnTo>
                  <a:lnTo>
                    <a:pt x="658333" y="1466830"/>
                  </a:lnTo>
                  <a:lnTo>
                    <a:pt x="661816" y="1467095"/>
                  </a:lnTo>
                  <a:lnTo>
                    <a:pt x="665300" y="1467357"/>
                  </a:lnTo>
                  <a:lnTo>
                    <a:pt x="668783" y="1467615"/>
                  </a:lnTo>
                  <a:lnTo>
                    <a:pt x="672266" y="1467871"/>
                  </a:lnTo>
                  <a:lnTo>
                    <a:pt x="675749" y="1468123"/>
                  </a:lnTo>
                  <a:lnTo>
                    <a:pt x="679233" y="1468372"/>
                  </a:lnTo>
                  <a:lnTo>
                    <a:pt x="682716" y="1468618"/>
                  </a:lnTo>
                  <a:lnTo>
                    <a:pt x="686199" y="1489890"/>
                  </a:lnTo>
                  <a:lnTo>
                    <a:pt x="689682" y="1489399"/>
                  </a:lnTo>
                  <a:lnTo>
                    <a:pt x="693166" y="1488910"/>
                  </a:lnTo>
                  <a:lnTo>
                    <a:pt x="696649" y="1488425"/>
                  </a:lnTo>
                  <a:lnTo>
                    <a:pt x="700132" y="1487943"/>
                  </a:lnTo>
                  <a:lnTo>
                    <a:pt x="703615" y="1487463"/>
                  </a:lnTo>
                  <a:lnTo>
                    <a:pt x="707099" y="1486987"/>
                  </a:lnTo>
                  <a:lnTo>
                    <a:pt x="710582" y="1486514"/>
                  </a:lnTo>
                  <a:lnTo>
                    <a:pt x="714065" y="1486043"/>
                  </a:lnTo>
                  <a:lnTo>
                    <a:pt x="717548" y="1485575"/>
                  </a:lnTo>
                  <a:lnTo>
                    <a:pt x="721032" y="1485110"/>
                  </a:lnTo>
                  <a:lnTo>
                    <a:pt x="724515" y="1484648"/>
                  </a:lnTo>
                  <a:lnTo>
                    <a:pt x="727998" y="1484189"/>
                  </a:lnTo>
                  <a:lnTo>
                    <a:pt x="731481" y="1483732"/>
                  </a:lnTo>
                  <a:lnTo>
                    <a:pt x="734965" y="1483278"/>
                  </a:lnTo>
                  <a:lnTo>
                    <a:pt x="738448" y="1482827"/>
                  </a:lnTo>
                  <a:lnTo>
                    <a:pt x="741931" y="1482379"/>
                  </a:lnTo>
                  <a:lnTo>
                    <a:pt x="745414" y="1481933"/>
                  </a:lnTo>
                  <a:lnTo>
                    <a:pt x="748898" y="1481481"/>
                  </a:lnTo>
                  <a:lnTo>
                    <a:pt x="752381" y="1480844"/>
                  </a:lnTo>
                  <a:lnTo>
                    <a:pt x="755864" y="1480211"/>
                  </a:lnTo>
                  <a:lnTo>
                    <a:pt x="759347" y="1479580"/>
                  </a:lnTo>
                  <a:lnTo>
                    <a:pt x="762831" y="1478952"/>
                  </a:lnTo>
                  <a:lnTo>
                    <a:pt x="766314" y="1478327"/>
                  </a:lnTo>
                  <a:lnTo>
                    <a:pt x="769797" y="1477705"/>
                  </a:lnTo>
                  <a:lnTo>
                    <a:pt x="773280" y="1477085"/>
                  </a:lnTo>
                  <a:lnTo>
                    <a:pt x="776764" y="1476468"/>
                  </a:lnTo>
                  <a:lnTo>
                    <a:pt x="780247" y="1475853"/>
                  </a:lnTo>
                  <a:lnTo>
                    <a:pt x="783730" y="1475241"/>
                  </a:lnTo>
                  <a:lnTo>
                    <a:pt x="787213" y="1474632"/>
                  </a:lnTo>
                  <a:lnTo>
                    <a:pt x="790697" y="1474026"/>
                  </a:lnTo>
                  <a:lnTo>
                    <a:pt x="794180" y="1473422"/>
                  </a:lnTo>
                  <a:lnTo>
                    <a:pt x="797663" y="1472820"/>
                  </a:lnTo>
                  <a:lnTo>
                    <a:pt x="801146" y="1472221"/>
                  </a:lnTo>
                  <a:lnTo>
                    <a:pt x="804630" y="1471625"/>
                  </a:lnTo>
                  <a:lnTo>
                    <a:pt x="808113" y="1471031"/>
                  </a:lnTo>
                  <a:lnTo>
                    <a:pt x="811596" y="1470440"/>
                  </a:lnTo>
                  <a:lnTo>
                    <a:pt x="815079" y="1469851"/>
                  </a:lnTo>
                  <a:lnTo>
                    <a:pt x="818563" y="1469265"/>
                  </a:lnTo>
                  <a:lnTo>
                    <a:pt x="822046" y="1468681"/>
                  </a:lnTo>
                  <a:lnTo>
                    <a:pt x="825529" y="1468100"/>
                  </a:lnTo>
                  <a:lnTo>
                    <a:pt x="829012" y="1467521"/>
                  </a:lnTo>
                  <a:lnTo>
                    <a:pt x="832496" y="1466944"/>
                  </a:lnTo>
                  <a:lnTo>
                    <a:pt x="835979" y="1466370"/>
                  </a:lnTo>
                  <a:lnTo>
                    <a:pt x="839462" y="1465799"/>
                  </a:lnTo>
                  <a:lnTo>
                    <a:pt x="842945" y="1465229"/>
                  </a:lnTo>
                  <a:lnTo>
                    <a:pt x="846429" y="1464676"/>
                  </a:lnTo>
                  <a:lnTo>
                    <a:pt x="849912" y="1465614"/>
                  </a:lnTo>
                  <a:lnTo>
                    <a:pt x="853395" y="1466537"/>
                  </a:lnTo>
                  <a:lnTo>
                    <a:pt x="856878" y="1467447"/>
                  </a:lnTo>
                  <a:lnTo>
                    <a:pt x="860361" y="1468344"/>
                  </a:lnTo>
                  <a:lnTo>
                    <a:pt x="863845" y="1469227"/>
                  </a:lnTo>
                  <a:lnTo>
                    <a:pt x="867328" y="1470098"/>
                  </a:lnTo>
                  <a:lnTo>
                    <a:pt x="870811" y="1470957"/>
                  </a:lnTo>
                  <a:lnTo>
                    <a:pt x="874294" y="1471803"/>
                  </a:lnTo>
                  <a:lnTo>
                    <a:pt x="877778" y="1472637"/>
                  </a:lnTo>
                  <a:lnTo>
                    <a:pt x="881261" y="1473243"/>
                  </a:lnTo>
                  <a:lnTo>
                    <a:pt x="884744" y="1473732"/>
                  </a:lnTo>
                  <a:lnTo>
                    <a:pt x="888227" y="1474216"/>
                  </a:lnTo>
                  <a:lnTo>
                    <a:pt x="891711" y="1474694"/>
                  </a:lnTo>
                  <a:lnTo>
                    <a:pt x="895194" y="1475167"/>
                  </a:lnTo>
                  <a:lnTo>
                    <a:pt x="898677" y="1475635"/>
                  </a:lnTo>
                  <a:lnTo>
                    <a:pt x="902160" y="1476097"/>
                  </a:lnTo>
                  <a:lnTo>
                    <a:pt x="905644" y="1476554"/>
                  </a:lnTo>
                  <a:lnTo>
                    <a:pt x="909127" y="1477006"/>
                  </a:lnTo>
                  <a:lnTo>
                    <a:pt x="912610" y="1477502"/>
                  </a:lnTo>
                  <a:lnTo>
                    <a:pt x="916093" y="1478095"/>
                  </a:lnTo>
                  <a:lnTo>
                    <a:pt x="919577" y="1478682"/>
                  </a:lnTo>
                  <a:lnTo>
                    <a:pt x="923060" y="1479261"/>
                  </a:lnTo>
                  <a:lnTo>
                    <a:pt x="926543" y="1479834"/>
                  </a:lnTo>
                  <a:lnTo>
                    <a:pt x="930026" y="1480399"/>
                  </a:lnTo>
                  <a:lnTo>
                    <a:pt x="933510" y="1480958"/>
                  </a:lnTo>
                  <a:lnTo>
                    <a:pt x="936993" y="1481511"/>
                  </a:lnTo>
                  <a:lnTo>
                    <a:pt x="940476" y="1482057"/>
                  </a:lnTo>
                  <a:lnTo>
                    <a:pt x="943959" y="1482597"/>
                  </a:lnTo>
                  <a:lnTo>
                    <a:pt x="947443" y="1482260"/>
                  </a:lnTo>
                  <a:lnTo>
                    <a:pt x="950926" y="1481899"/>
                  </a:lnTo>
                  <a:lnTo>
                    <a:pt x="954409" y="1481539"/>
                  </a:lnTo>
                  <a:lnTo>
                    <a:pt x="957892" y="1481182"/>
                  </a:lnTo>
                  <a:lnTo>
                    <a:pt x="961376" y="1480825"/>
                  </a:lnTo>
                  <a:lnTo>
                    <a:pt x="964859" y="1480471"/>
                  </a:lnTo>
                  <a:lnTo>
                    <a:pt x="968342" y="1480118"/>
                  </a:lnTo>
                  <a:lnTo>
                    <a:pt x="971825" y="1479767"/>
                  </a:lnTo>
                  <a:lnTo>
                    <a:pt x="975309" y="1479417"/>
                  </a:lnTo>
                  <a:lnTo>
                    <a:pt x="975309" y="1479417"/>
                  </a:lnTo>
                  <a:lnTo>
                    <a:pt x="978792" y="1479069"/>
                  </a:lnTo>
                  <a:lnTo>
                    <a:pt x="982275" y="1478722"/>
                  </a:lnTo>
                  <a:lnTo>
                    <a:pt x="985758" y="1478377"/>
                  </a:lnTo>
                  <a:lnTo>
                    <a:pt x="989242" y="1478033"/>
                  </a:lnTo>
                  <a:lnTo>
                    <a:pt x="992725" y="1477691"/>
                  </a:lnTo>
                  <a:lnTo>
                    <a:pt x="996208" y="1477350"/>
                  </a:lnTo>
                  <a:lnTo>
                    <a:pt x="999691" y="1477011"/>
                  </a:lnTo>
                  <a:lnTo>
                    <a:pt x="1003175" y="1476674"/>
                  </a:lnTo>
                  <a:lnTo>
                    <a:pt x="1006658" y="1476338"/>
                  </a:lnTo>
                  <a:lnTo>
                    <a:pt x="1010141" y="1476003"/>
                  </a:lnTo>
                  <a:lnTo>
                    <a:pt x="1013624" y="1475670"/>
                  </a:lnTo>
                  <a:lnTo>
                    <a:pt x="1017108" y="1475338"/>
                  </a:lnTo>
                  <a:lnTo>
                    <a:pt x="1020591" y="1475008"/>
                  </a:lnTo>
                  <a:lnTo>
                    <a:pt x="1024074" y="1474679"/>
                  </a:lnTo>
                  <a:lnTo>
                    <a:pt x="1027557" y="1474352"/>
                  </a:lnTo>
                  <a:lnTo>
                    <a:pt x="1031041" y="1474026"/>
                  </a:lnTo>
                  <a:lnTo>
                    <a:pt x="1034524" y="1473701"/>
                  </a:lnTo>
                  <a:lnTo>
                    <a:pt x="1038007" y="1473378"/>
                  </a:lnTo>
                  <a:lnTo>
                    <a:pt x="1041490" y="1473056"/>
                  </a:lnTo>
                  <a:lnTo>
                    <a:pt x="1044974" y="1482599"/>
                  </a:lnTo>
                  <a:lnTo>
                    <a:pt x="1048457" y="1482164"/>
                  </a:lnTo>
                  <a:lnTo>
                    <a:pt x="1051940" y="1481731"/>
                  </a:lnTo>
                  <a:lnTo>
                    <a:pt x="1055423" y="1481299"/>
                  </a:lnTo>
                  <a:lnTo>
                    <a:pt x="1058907" y="1480868"/>
                  </a:lnTo>
                  <a:lnTo>
                    <a:pt x="1062390" y="1480439"/>
                  </a:lnTo>
                  <a:lnTo>
                    <a:pt x="1065873" y="1480012"/>
                  </a:lnTo>
                  <a:lnTo>
                    <a:pt x="1069356" y="1479586"/>
                  </a:lnTo>
                  <a:lnTo>
                    <a:pt x="1072840" y="1479161"/>
                  </a:lnTo>
                  <a:lnTo>
                    <a:pt x="1076323" y="1478738"/>
                  </a:lnTo>
                  <a:lnTo>
                    <a:pt x="1079806" y="1478316"/>
                  </a:lnTo>
                  <a:lnTo>
                    <a:pt x="1083289" y="1477895"/>
                  </a:lnTo>
                  <a:lnTo>
                    <a:pt x="1086773" y="1477476"/>
                  </a:lnTo>
                  <a:lnTo>
                    <a:pt x="1090256" y="1477058"/>
                  </a:lnTo>
                  <a:lnTo>
                    <a:pt x="1093739" y="1476641"/>
                  </a:lnTo>
                  <a:lnTo>
                    <a:pt x="1097222" y="1476226"/>
                  </a:lnTo>
                  <a:lnTo>
                    <a:pt x="1100706" y="1475812"/>
                  </a:lnTo>
                  <a:lnTo>
                    <a:pt x="1104189" y="1475399"/>
                  </a:lnTo>
                  <a:lnTo>
                    <a:pt x="1107672" y="1474988"/>
                  </a:lnTo>
                  <a:lnTo>
                    <a:pt x="1111155" y="1474578"/>
                  </a:lnTo>
                  <a:lnTo>
                    <a:pt x="1114639" y="1474170"/>
                  </a:lnTo>
                  <a:lnTo>
                    <a:pt x="1118122" y="1473762"/>
                  </a:lnTo>
                  <a:lnTo>
                    <a:pt x="1121605" y="1473356"/>
                  </a:lnTo>
                  <a:lnTo>
                    <a:pt x="1125088" y="1472952"/>
                  </a:lnTo>
                  <a:lnTo>
                    <a:pt x="1128572" y="1472548"/>
                  </a:lnTo>
                  <a:lnTo>
                    <a:pt x="1132055" y="1472146"/>
                  </a:lnTo>
                  <a:lnTo>
                    <a:pt x="1135538" y="1471745"/>
                  </a:lnTo>
                  <a:lnTo>
                    <a:pt x="1139021" y="1471345"/>
                  </a:lnTo>
                  <a:lnTo>
                    <a:pt x="1142505" y="1471254"/>
                  </a:lnTo>
                  <a:lnTo>
                    <a:pt x="1145988" y="1471197"/>
                  </a:lnTo>
                  <a:lnTo>
                    <a:pt x="1149471" y="1471141"/>
                  </a:lnTo>
                  <a:lnTo>
                    <a:pt x="1152954" y="1471086"/>
                  </a:lnTo>
                  <a:lnTo>
                    <a:pt x="1156437" y="1471030"/>
                  </a:lnTo>
                  <a:lnTo>
                    <a:pt x="1159921" y="1470975"/>
                  </a:lnTo>
                  <a:lnTo>
                    <a:pt x="1163404" y="1470920"/>
                  </a:lnTo>
                  <a:lnTo>
                    <a:pt x="1166887" y="1470866"/>
                  </a:lnTo>
                  <a:lnTo>
                    <a:pt x="1170370" y="1470812"/>
                  </a:lnTo>
                  <a:lnTo>
                    <a:pt x="1173854" y="1470804"/>
                  </a:lnTo>
                  <a:lnTo>
                    <a:pt x="1177337" y="1470833"/>
                  </a:lnTo>
                  <a:lnTo>
                    <a:pt x="1180820" y="1470862"/>
                  </a:lnTo>
                  <a:lnTo>
                    <a:pt x="1184303" y="1470891"/>
                  </a:lnTo>
                  <a:lnTo>
                    <a:pt x="1187787" y="1470920"/>
                  </a:lnTo>
                  <a:lnTo>
                    <a:pt x="1191270" y="1470949"/>
                  </a:lnTo>
                  <a:lnTo>
                    <a:pt x="1194753" y="1470977"/>
                  </a:lnTo>
                  <a:lnTo>
                    <a:pt x="1198236" y="1471005"/>
                  </a:lnTo>
                  <a:lnTo>
                    <a:pt x="1201720" y="1471034"/>
                  </a:lnTo>
                  <a:lnTo>
                    <a:pt x="1205203" y="1471062"/>
                  </a:lnTo>
                  <a:lnTo>
                    <a:pt x="1208686" y="1471089"/>
                  </a:lnTo>
                  <a:lnTo>
                    <a:pt x="1212169" y="1471117"/>
                  </a:lnTo>
                  <a:lnTo>
                    <a:pt x="1215653" y="1471145"/>
                  </a:lnTo>
                  <a:lnTo>
                    <a:pt x="1219136" y="1471172"/>
                  </a:lnTo>
                  <a:lnTo>
                    <a:pt x="1222619" y="1471199"/>
                  </a:lnTo>
                  <a:lnTo>
                    <a:pt x="1226102" y="1471226"/>
                  </a:lnTo>
                  <a:lnTo>
                    <a:pt x="1229586" y="1471253"/>
                  </a:lnTo>
                  <a:lnTo>
                    <a:pt x="1233069" y="1471280"/>
                  </a:lnTo>
                  <a:lnTo>
                    <a:pt x="1236552" y="1471306"/>
                  </a:lnTo>
                  <a:lnTo>
                    <a:pt x="1240035" y="1471332"/>
                  </a:lnTo>
                  <a:lnTo>
                    <a:pt x="1243519" y="1471359"/>
                  </a:lnTo>
                  <a:lnTo>
                    <a:pt x="1247002" y="1471385"/>
                  </a:lnTo>
                  <a:lnTo>
                    <a:pt x="1250485" y="1471411"/>
                  </a:lnTo>
                  <a:lnTo>
                    <a:pt x="1253968" y="1471436"/>
                  </a:lnTo>
                  <a:lnTo>
                    <a:pt x="1257452" y="1471462"/>
                  </a:lnTo>
                  <a:lnTo>
                    <a:pt x="1260935" y="1471487"/>
                  </a:lnTo>
                  <a:lnTo>
                    <a:pt x="1264418" y="1471513"/>
                  </a:lnTo>
                  <a:lnTo>
                    <a:pt x="1267901" y="1471538"/>
                  </a:lnTo>
                  <a:lnTo>
                    <a:pt x="1271385" y="1471494"/>
                  </a:lnTo>
                  <a:lnTo>
                    <a:pt x="1274868" y="1471386"/>
                  </a:lnTo>
                  <a:lnTo>
                    <a:pt x="1278351" y="1471278"/>
                  </a:lnTo>
                  <a:lnTo>
                    <a:pt x="1281834" y="1471170"/>
                  </a:lnTo>
                  <a:lnTo>
                    <a:pt x="1285318" y="1471063"/>
                  </a:lnTo>
                  <a:lnTo>
                    <a:pt x="1288801" y="1470957"/>
                  </a:lnTo>
                  <a:lnTo>
                    <a:pt x="1292284" y="1470851"/>
                  </a:lnTo>
                  <a:lnTo>
                    <a:pt x="1295767" y="1470745"/>
                  </a:lnTo>
                  <a:lnTo>
                    <a:pt x="1299251" y="1470640"/>
                  </a:lnTo>
                  <a:lnTo>
                    <a:pt x="1302734" y="1470536"/>
                  </a:lnTo>
                  <a:lnTo>
                    <a:pt x="1306217" y="1470432"/>
                  </a:lnTo>
                  <a:lnTo>
                    <a:pt x="1309700" y="1470328"/>
                  </a:lnTo>
                  <a:lnTo>
                    <a:pt x="1313184" y="1470225"/>
                  </a:lnTo>
                  <a:lnTo>
                    <a:pt x="1316667" y="1470122"/>
                  </a:lnTo>
                  <a:lnTo>
                    <a:pt x="1320150" y="1470020"/>
                  </a:lnTo>
                  <a:lnTo>
                    <a:pt x="1323633" y="1469918"/>
                  </a:lnTo>
                  <a:lnTo>
                    <a:pt x="1327117" y="1469817"/>
                  </a:lnTo>
                  <a:lnTo>
                    <a:pt x="1330600" y="1469716"/>
                  </a:lnTo>
                  <a:lnTo>
                    <a:pt x="1334083" y="1469616"/>
                  </a:lnTo>
                  <a:lnTo>
                    <a:pt x="1337566" y="1469516"/>
                  </a:lnTo>
                  <a:lnTo>
                    <a:pt x="1341050" y="1469416"/>
                  </a:lnTo>
                  <a:lnTo>
                    <a:pt x="1344533" y="1469317"/>
                  </a:lnTo>
                  <a:lnTo>
                    <a:pt x="1348016" y="1469219"/>
                  </a:lnTo>
                  <a:lnTo>
                    <a:pt x="1351499" y="1469121"/>
                  </a:lnTo>
                  <a:lnTo>
                    <a:pt x="1354983" y="1469023"/>
                  </a:lnTo>
                  <a:lnTo>
                    <a:pt x="1358466" y="1468926"/>
                  </a:lnTo>
                  <a:lnTo>
                    <a:pt x="1361949" y="1468829"/>
                  </a:lnTo>
                  <a:lnTo>
                    <a:pt x="1365432" y="1468732"/>
                  </a:lnTo>
                  <a:lnTo>
                    <a:pt x="1368916" y="1468597"/>
                  </a:lnTo>
                  <a:lnTo>
                    <a:pt x="1372399" y="1468420"/>
                  </a:lnTo>
                  <a:lnTo>
                    <a:pt x="1375882" y="1468244"/>
                  </a:lnTo>
                  <a:lnTo>
                    <a:pt x="1379365" y="1468068"/>
                  </a:lnTo>
                  <a:lnTo>
                    <a:pt x="1382849" y="1467893"/>
                  </a:lnTo>
                  <a:lnTo>
                    <a:pt x="1386332" y="1467719"/>
                  </a:lnTo>
                  <a:lnTo>
                    <a:pt x="1389815" y="1467545"/>
                  </a:lnTo>
                  <a:lnTo>
                    <a:pt x="1393298" y="1467372"/>
                  </a:lnTo>
                  <a:lnTo>
                    <a:pt x="1396782" y="1467199"/>
                  </a:lnTo>
                  <a:lnTo>
                    <a:pt x="1400265" y="1467027"/>
                  </a:lnTo>
                  <a:lnTo>
                    <a:pt x="1403748" y="1466856"/>
                  </a:lnTo>
                  <a:lnTo>
                    <a:pt x="1407231" y="1466686"/>
                  </a:lnTo>
                  <a:lnTo>
                    <a:pt x="1410715" y="1466516"/>
                  </a:lnTo>
                  <a:lnTo>
                    <a:pt x="1414198" y="1466346"/>
                  </a:lnTo>
                  <a:lnTo>
                    <a:pt x="1417681" y="1466178"/>
                  </a:lnTo>
                  <a:lnTo>
                    <a:pt x="1421164" y="1466010"/>
                  </a:lnTo>
                  <a:lnTo>
                    <a:pt x="1424648" y="1465842"/>
                  </a:lnTo>
                  <a:lnTo>
                    <a:pt x="1428131" y="1465676"/>
                  </a:lnTo>
                  <a:lnTo>
                    <a:pt x="1431614" y="1465509"/>
                  </a:lnTo>
                  <a:lnTo>
                    <a:pt x="1435097" y="1465302"/>
                  </a:lnTo>
                  <a:lnTo>
                    <a:pt x="1438580" y="1465084"/>
                  </a:lnTo>
                  <a:lnTo>
                    <a:pt x="1442064" y="1464866"/>
                  </a:lnTo>
                  <a:lnTo>
                    <a:pt x="1445547" y="1464650"/>
                  </a:lnTo>
                  <a:lnTo>
                    <a:pt x="1449030" y="1464434"/>
                  </a:lnTo>
                  <a:lnTo>
                    <a:pt x="1452513" y="1464219"/>
                  </a:lnTo>
                  <a:lnTo>
                    <a:pt x="1455997" y="1464004"/>
                  </a:lnTo>
                  <a:lnTo>
                    <a:pt x="1459480" y="1463790"/>
                  </a:lnTo>
                  <a:lnTo>
                    <a:pt x="1462963" y="1463577"/>
                  </a:lnTo>
                  <a:lnTo>
                    <a:pt x="1466446" y="1463364"/>
                  </a:lnTo>
                  <a:lnTo>
                    <a:pt x="1469930" y="1463153"/>
                  </a:lnTo>
                  <a:lnTo>
                    <a:pt x="1473413" y="1462942"/>
                  </a:lnTo>
                  <a:lnTo>
                    <a:pt x="1476896" y="1462731"/>
                  </a:lnTo>
                  <a:lnTo>
                    <a:pt x="1480379" y="1462521"/>
                  </a:lnTo>
                  <a:lnTo>
                    <a:pt x="1483863" y="1462312"/>
                  </a:lnTo>
                  <a:lnTo>
                    <a:pt x="1487346" y="1462104"/>
                  </a:lnTo>
                  <a:lnTo>
                    <a:pt x="1490829" y="1461896"/>
                  </a:lnTo>
                  <a:lnTo>
                    <a:pt x="1494312" y="1461689"/>
                  </a:lnTo>
                  <a:lnTo>
                    <a:pt x="1497796" y="1461482"/>
                  </a:lnTo>
                  <a:lnTo>
                    <a:pt x="1501279" y="1461277"/>
                  </a:lnTo>
                  <a:lnTo>
                    <a:pt x="1504762" y="1461072"/>
                  </a:lnTo>
                  <a:lnTo>
                    <a:pt x="1508245" y="1460867"/>
                  </a:lnTo>
                  <a:lnTo>
                    <a:pt x="1511729" y="1460663"/>
                  </a:lnTo>
                  <a:lnTo>
                    <a:pt x="1515212" y="1460460"/>
                  </a:lnTo>
                  <a:lnTo>
                    <a:pt x="1518695" y="1460257"/>
                  </a:lnTo>
                  <a:lnTo>
                    <a:pt x="1522178" y="1460055"/>
                  </a:lnTo>
                  <a:lnTo>
                    <a:pt x="1525662" y="1459854"/>
                  </a:lnTo>
                  <a:lnTo>
                    <a:pt x="1529145" y="1459654"/>
                  </a:lnTo>
                  <a:lnTo>
                    <a:pt x="1532628" y="1459453"/>
                  </a:lnTo>
                  <a:lnTo>
                    <a:pt x="1536111" y="1459254"/>
                  </a:lnTo>
                  <a:lnTo>
                    <a:pt x="1539595" y="1459055"/>
                  </a:lnTo>
                  <a:lnTo>
                    <a:pt x="1543078" y="1458857"/>
                  </a:lnTo>
                  <a:lnTo>
                    <a:pt x="1546561" y="1458660"/>
                  </a:lnTo>
                  <a:lnTo>
                    <a:pt x="1550044" y="1458463"/>
                  </a:lnTo>
                  <a:lnTo>
                    <a:pt x="1553528" y="1458266"/>
                  </a:lnTo>
                  <a:lnTo>
                    <a:pt x="1557011" y="1458071"/>
                  </a:lnTo>
                  <a:lnTo>
                    <a:pt x="1560494" y="1457875"/>
                  </a:lnTo>
                  <a:lnTo>
                    <a:pt x="1563977" y="1457712"/>
                  </a:lnTo>
                  <a:lnTo>
                    <a:pt x="1567461" y="1457595"/>
                  </a:lnTo>
                  <a:lnTo>
                    <a:pt x="1570944" y="1457479"/>
                  </a:lnTo>
                  <a:lnTo>
                    <a:pt x="1574427" y="1457363"/>
                  </a:lnTo>
                  <a:lnTo>
                    <a:pt x="1577910" y="1457248"/>
                  </a:lnTo>
                  <a:lnTo>
                    <a:pt x="1581394" y="1457133"/>
                  </a:lnTo>
                  <a:lnTo>
                    <a:pt x="1584877" y="1457018"/>
                  </a:lnTo>
                  <a:lnTo>
                    <a:pt x="1588360" y="1456904"/>
                  </a:lnTo>
                  <a:lnTo>
                    <a:pt x="1591843" y="1456790"/>
                  </a:lnTo>
                  <a:lnTo>
                    <a:pt x="1595327" y="1456677"/>
                  </a:lnTo>
                  <a:lnTo>
                    <a:pt x="1598810" y="1456564"/>
                  </a:lnTo>
                  <a:lnTo>
                    <a:pt x="1602293" y="1456451"/>
                  </a:lnTo>
                  <a:lnTo>
                    <a:pt x="1605776" y="1456339"/>
                  </a:lnTo>
                  <a:lnTo>
                    <a:pt x="1609260" y="1456227"/>
                  </a:lnTo>
                  <a:lnTo>
                    <a:pt x="1612743" y="1456116"/>
                  </a:lnTo>
                  <a:lnTo>
                    <a:pt x="1616226" y="1456005"/>
                  </a:lnTo>
                  <a:lnTo>
                    <a:pt x="1619709" y="1455894"/>
                  </a:lnTo>
                  <a:lnTo>
                    <a:pt x="1623193" y="1455784"/>
                  </a:lnTo>
                  <a:lnTo>
                    <a:pt x="1626676" y="1455674"/>
                  </a:lnTo>
                  <a:lnTo>
                    <a:pt x="1630159" y="1455564"/>
                  </a:lnTo>
                  <a:lnTo>
                    <a:pt x="1633642" y="1455455"/>
                  </a:lnTo>
                  <a:lnTo>
                    <a:pt x="1637126" y="1455347"/>
                  </a:lnTo>
                  <a:lnTo>
                    <a:pt x="1640609" y="1455238"/>
                  </a:lnTo>
                  <a:lnTo>
                    <a:pt x="1644092" y="1455130"/>
                  </a:lnTo>
                  <a:lnTo>
                    <a:pt x="1647575" y="1455023"/>
                  </a:lnTo>
                  <a:lnTo>
                    <a:pt x="1651059" y="1454916"/>
                  </a:lnTo>
                  <a:lnTo>
                    <a:pt x="1654542" y="1454809"/>
                  </a:lnTo>
                  <a:lnTo>
                    <a:pt x="1658025" y="1454702"/>
                  </a:lnTo>
                  <a:lnTo>
                    <a:pt x="1661508" y="1454596"/>
                  </a:lnTo>
                  <a:lnTo>
                    <a:pt x="1664992" y="1454491"/>
                  </a:lnTo>
                  <a:lnTo>
                    <a:pt x="1668475" y="1454385"/>
                  </a:lnTo>
                  <a:lnTo>
                    <a:pt x="1671958" y="1454280"/>
                  </a:lnTo>
                  <a:lnTo>
                    <a:pt x="1675441" y="1454176"/>
                  </a:lnTo>
                  <a:lnTo>
                    <a:pt x="1678925" y="1454071"/>
                  </a:lnTo>
                  <a:lnTo>
                    <a:pt x="1682408" y="1453967"/>
                  </a:lnTo>
                  <a:lnTo>
                    <a:pt x="1685891" y="1453864"/>
                  </a:lnTo>
                  <a:lnTo>
                    <a:pt x="1689374" y="1453761"/>
                  </a:lnTo>
                  <a:lnTo>
                    <a:pt x="1692858" y="1453656"/>
                  </a:lnTo>
                  <a:lnTo>
                    <a:pt x="1696341" y="1453431"/>
                  </a:lnTo>
                  <a:lnTo>
                    <a:pt x="1699824" y="1453206"/>
                  </a:lnTo>
                  <a:lnTo>
                    <a:pt x="1703307" y="1452983"/>
                  </a:lnTo>
                  <a:lnTo>
                    <a:pt x="1706791" y="1452760"/>
                  </a:lnTo>
                  <a:lnTo>
                    <a:pt x="1710274" y="1452537"/>
                  </a:lnTo>
                  <a:lnTo>
                    <a:pt x="1713757" y="1452315"/>
                  </a:lnTo>
                  <a:lnTo>
                    <a:pt x="1717240" y="1452094"/>
                  </a:lnTo>
                  <a:lnTo>
                    <a:pt x="1720723" y="1451873"/>
                  </a:lnTo>
                  <a:lnTo>
                    <a:pt x="1724207" y="1451652"/>
                  </a:lnTo>
                  <a:lnTo>
                    <a:pt x="1727690" y="1451433"/>
                  </a:lnTo>
                  <a:lnTo>
                    <a:pt x="1731173" y="1451213"/>
                  </a:lnTo>
                  <a:lnTo>
                    <a:pt x="1734656" y="1450995"/>
                  </a:lnTo>
                  <a:lnTo>
                    <a:pt x="1738140" y="1450777"/>
                  </a:lnTo>
                  <a:lnTo>
                    <a:pt x="1741623" y="1450559"/>
                  </a:lnTo>
                  <a:lnTo>
                    <a:pt x="1745106" y="1450342"/>
                  </a:lnTo>
                  <a:lnTo>
                    <a:pt x="1748589" y="1450125"/>
                  </a:lnTo>
                  <a:lnTo>
                    <a:pt x="1752073" y="1449910"/>
                  </a:lnTo>
                  <a:lnTo>
                    <a:pt x="1755556" y="1449694"/>
                  </a:lnTo>
                  <a:lnTo>
                    <a:pt x="1759039" y="1449479"/>
                  </a:lnTo>
                  <a:lnTo>
                    <a:pt x="1762522" y="1449265"/>
                  </a:lnTo>
                  <a:lnTo>
                    <a:pt x="1766006" y="1449051"/>
                  </a:lnTo>
                  <a:lnTo>
                    <a:pt x="1769489" y="1448838"/>
                  </a:lnTo>
                  <a:lnTo>
                    <a:pt x="1772972" y="1448625"/>
                  </a:lnTo>
                  <a:lnTo>
                    <a:pt x="1776455" y="1448413"/>
                  </a:lnTo>
                  <a:lnTo>
                    <a:pt x="1779939" y="1448201"/>
                  </a:lnTo>
                  <a:lnTo>
                    <a:pt x="1783422" y="1447990"/>
                  </a:lnTo>
                  <a:lnTo>
                    <a:pt x="1786905" y="1447779"/>
                  </a:lnTo>
                  <a:lnTo>
                    <a:pt x="1790388" y="1447569"/>
                  </a:lnTo>
                  <a:lnTo>
                    <a:pt x="1793872" y="1447360"/>
                  </a:lnTo>
                  <a:lnTo>
                    <a:pt x="1797355" y="1447151"/>
                  </a:lnTo>
                  <a:lnTo>
                    <a:pt x="1800838" y="1446942"/>
                  </a:lnTo>
                  <a:lnTo>
                    <a:pt x="1804321" y="1446734"/>
                  </a:lnTo>
                  <a:lnTo>
                    <a:pt x="1807805" y="1446526"/>
                  </a:lnTo>
                  <a:lnTo>
                    <a:pt x="1811288" y="1446319"/>
                  </a:lnTo>
                  <a:lnTo>
                    <a:pt x="1814771" y="1446113"/>
                  </a:lnTo>
                  <a:lnTo>
                    <a:pt x="1818254" y="1445907"/>
                  </a:lnTo>
                  <a:lnTo>
                    <a:pt x="1821738" y="1445701"/>
                  </a:lnTo>
                  <a:lnTo>
                    <a:pt x="1825221" y="1445511"/>
                  </a:lnTo>
                  <a:lnTo>
                    <a:pt x="1828704" y="1445331"/>
                  </a:lnTo>
                  <a:lnTo>
                    <a:pt x="1832187" y="1445151"/>
                  </a:lnTo>
                  <a:lnTo>
                    <a:pt x="1835671" y="1444971"/>
                  </a:lnTo>
                  <a:lnTo>
                    <a:pt x="1839154" y="1444792"/>
                  </a:lnTo>
                  <a:lnTo>
                    <a:pt x="1842637" y="1444613"/>
                  </a:lnTo>
                  <a:lnTo>
                    <a:pt x="1846120" y="1444435"/>
                  </a:lnTo>
                  <a:lnTo>
                    <a:pt x="1849604" y="1444257"/>
                  </a:lnTo>
                  <a:lnTo>
                    <a:pt x="1853087" y="1444080"/>
                  </a:lnTo>
                  <a:lnTo>
                    <a:pt x="1856570" y="1443903"/>
                  </a:lnTo>
                  <a:lnTo>
                    <a:pt x="1860053" y="1443727"/>
                  </a:lnTo>
                  <a:lnTo>
                    <a:pt x="1863537" y="1443551"/>
                  </a:lnTo>
                  <a:lnTo>
                    <a:pt x="1867020" y="1443375"/>
                  </a:lnTo>
                  <a:lnTo>
                    <a:pt x="1870503" y="1443200"/>
                  </a:lnTo>
                  <a:lnTo>
                    <a:pt x="1873986" y="1443025"/>
                  </a:lnTo>
                  <a:lnTo>
                    <a:pt x="1877470" y="1442851"/>
                  </a:lnTo>
                  <a:lnTo>
                    <a:pt x="1880953" y="1442678"/>
                  </a:lnTo>
                  <a:lnTo>
                    <a:pt x="1884436" y="1442504"/>
                  </a:lnTo>
                  <a:lnTo>
                    <a:pt x="1887919" y="1442331"/>
                  </a:lnTo>
                  <a:lnTo>
                    <a:pt x="1891403" y="1442159"/>
                  </a:lnTo>
                  <a:lnTo>
                    <a:pt x="1894886" y="1441987"/>
                  </a:lnTo>
                  <a:lnTo>
                    <a:pt x="1898369" y="1441816"/>
                  </a:lnTo>
                  <a:lnTo>
                    <a:pt x="1901852" y="1441644"/>
                  </a:lnTo>
                  <a:lnTo>
                    <a:pt x="1905336" y="1441474"/>
                  </a:lnTo>
                  <a:lnTo>
                    <a:pt x="1908819" y="1441304"/>
                  </a:lnTo>
                  <a:lnTo>
                    <a:pt x="1912302" y="1441134"/>
                  </a:lnTo>
                  <a:lnTo>
                    <a:pt x="1915785" y="1440964"/>
                  </a:lnTo>
                  <a:lnTo>
                    <a:pt x="1919269" y="1440795"/>
                  </a:lnTo>
                  <a:lnTo>
                    <a:pt x="1922752" y="1451510"/>
                  </a:lnTo>
                  <a:lnTo>
                    <a:pt x="1926235" y="1451771"/>
                  </a:lnTo>
                  <a:lnTo>
                    <a:pt x="1929718" y="1452031"/>
                  </a:lnTo>
                  <a:lnTo>
                    <a:pt x="1933202" y="1452290"/>
                  </a:lnTo>
                  <a:lnTo>
                    <a:pt x="1936685" y="1452548"/>
                  </a:lnTo>
                  <a:lnTo>
                    <a:pt x="1940168" y="1452804"/>
                  </a:lnTo>
                  <a:lnTo>
                    <a:pt x="1943651" y="1453058"/>
                  </a:lnTo>
                  <a:lnTo>
                    <a:pt x="1947135" y="1453312"/>
                  </a:lnTo>
                  <a:lnTo>
                    <a:pt x="1950618" y="1453564"/>
                  </a:lnTo>
                  <a:lnTo>
                    <a:pt x="1954101" y="1453711"/>
                  </a:lnTo>
                  <a:lnTo>
                    <a:pt x="1957584" y="1453552"/>
                  </a:lnTo>
                  <a:lnTo>
                    <a:pt x="1961068" y="1453392"/>
                  </a:lnTo>
                  <a:lnTo>
                    <a:pt x="1964551" y="1453234"/>
                  </a:lnTo>
                  <a:lnTo>
                    <a:pt x="1968034" y="1453075"/>
                  </a:lnTo>
                  <a:lnTo>
                    <a:pt x="1971517" y="1452917"/>
                  </a:lnTo>
                  <a:lnTo>
                    <a:pt x="1975001" y="1452760"/>
                  </a:lnTo>
                  <a:lnTo>
                    <a:pt x="1978484" y="1452603"/>
                  </a:lnTo>
                  <a:lnTo>
                    <a:pt x="1981967" y="1452446"/>
                  </a:lnTo>
                  <a:lnTo>
                    <a:pt x="1985450" y="1452289"/>
                  </a:lnTo>
                  <a:lnTo>
                    <a:pt x="1988934" y="1452133"/>
                  </a:lnTo>
                  <a:lnTo>
                    <a:pt x="1992417" y="1451978"/>
                  </a:lnTo>
                  <a:lnTo>
                    <a:pt x="1995900" y="1451822"/>
                  </a:lnTo>
                  <a:lnTo>
                    <a:pt x="1999383" y="1451667"/>
                  </a:lnTo>
                  <a:lnTo>
                    <a:pt x="2002867" y="1451513"/>
                  </a:lnTo>
                  <a:lnTo>
                    <a:pt x="2006350" y="1451359"/>
                  </a:lnTo>
                  <a:lnTo>
                    <a:pt x="2009833" y="1451205"/>
                  </a:lnTo>
                  <a:lnTo>
                    <a:pt x="2013316" y="1451051"/>
                  </a:lnTo>
                  <a:lnTo>
                    <a:pt x="2016799" y="1450898"/>
                  </a:lnTo>
                  <a:lnTo>
                    <a:pt x="2020283" y="1450746"/>
                  </a:lnTo>
                  <a:lnTo>
                    <a:pt x="2023766" y="1450593"/>
                  </a:lnTo>
                  <a:lnTo>
                    <a:pt x="2027249" y="1450441"/>
                  </a:lnTo>
                  <a:lnTo>
                    <a:pt x="2030732" y="1450290"/>
                  </a:lnTo>
                  <a:lnTo>
                    <a:pt x="2034216" y="1450139"/>
                  </a:lnTo>
                  <a:lnTo>
                    <a:pt x="2037699" y="1449988"/>
                  </a:lnTo>
                  <a:lnTo>
                    <a:pt x="2041182" y="1449837"/>
                  </a:lnTo>
                  <a:lnTo>
                    <a:pt x="2044665" y="1449687"/>
                  </a:lnTo>
                  <a:lnTo>
                    <a:pt x="2048149" y="1449537"/>
                  </a:lnTo>
                  <a:lnTo>
                    <a:pt x="2051632" y="1449434"/>
                  </a:lnTo>
                  <a:lnTo>
                    <a:pt x="2055115" y="1449500"/>
                  </a:lnTo>
                  <a:lnTo>
                    <a:pt x="2058598" y="1449565"/>
                  </a:lnTo>
                  <a:lnTo>
                    <a:pt x="2062082" y="1449630"/>
                  </a:lnTo>
                  <a:lnTo>
                    <a:pt x="2065565" y="1449695"/>
                  </a:lnTo>
                  <a:lnTo>
                    <a:pt x="2069048" y="1449759"/>
                  </a:lnTo>
                  <a:lnTo>
                    <a:pt x="2072531" y="1449824"/>
                  </a:lnTo>
                  <a:lnTo>
                    <a:pt x="2076015" y="1449888"/>
                  </a:lnTo>
                  <a:lnTo>
                    <a:pt x="2079498" y="1449952"/>
                  </a:lnTo>
                  <a:lnTo>
                    <a:pt x="2082981" y="1450015"/>
                  </a:lnTo>
                  <a:lnTo>
                    <a:pt x="2086464" y="1450079"/>
                  </a:lnTo>
                  <a:lnTo>
                    <a:pt x="2089948" y="1450142"/>
                  </a:lnTo>
                  <a:lnTo>
                    <a:pt x="2093431" y="1450205"/>
                  </a:lnTo>
                  <a:lnTo>
                    <a:pt x="2096914" y="1450267"/>
                  </a:lnTo>
                  <a:lnTo>
                    <a:pt x="2100397" y="1450330"/>
                  </a:lnTo>
                  <a:lnTo>
                    <a:pt x="2103881" y="1450392"/>
                  </a:lnTo>
                  <a:lnTo>
                    <a:pt x="2107364" y="1450454"/>
                  </a:lnTo>
                  <a:lnTo>
                    <a:pt x="2110847" y="1450515"/>
                  </a:lnTo>
                  <a:lnTo>
                    <a:pt x="2114330" y="1450577"/>
                  </a:lnTo>
                  <a:lnTo>
                    <a:pt x="2117814" y="1450523"/>
                  </a:lnTo>
                  <a:lnTo>
                    <a:pt x="2121297" y="1450365"/>
                  </a:lnTo>
                  <a:lnTo>
                    <a:pt x="2124780" y="1450206"/>
                  </a:lnTo>
                  <a:lnTo>
                    <a:pt x="2128263" y="1450049"/>
                  </a:lnTo>
                  <a:lnTo>
                    <a:pt x="2131747" y="1449891"/>
                  </a:lnTo>
                  <a:lnTo>
                    <a:pt x="2135230" y="1449734"/>
                  </a:lnTo>
                  <a:lnTo>
                    <a:pt x="2138713" y="1449577"/>
                  </a:lnTo>
                  <a:lnTo>
                    <a:pt x="2142196" y="1449421"/>
                  </a:lnTo>
                  <a:lnTo>
                    <a:pt x="2145680" y="1449265"/>
                  </a:lnTo>
                  <a:lnTo>
                    <a:pt x="2149163" y="1449109"/>
                  </a:lnTo>
                  <a:lnTo>
                    <a:pt x="2152646" y="1448954"/>
                  </a:lnTo>
                  <a:lnTo>
                    <a:pt x="2156129" y="1448798"/>
                  </a:lnTo>
                  <a:lnTo>
                    <a:pt x="2159613" y="1448644"/>
                  </a:lnTo>
                  <a:lnTo>
                    <a:pt x="2163096" y="1448489"/>
                  </a:lnTo>
                  <a:lnTo>
                    <a:pt x="2166579" y="1448335"/>
                  </a:lnTo>
                  <a:lnTo>
                    <a:pt x="2170062" y="1448181"/>
                  </a:lnTo>
                  <a:lnTo>
                    <a:pt x="2173546" y="1448028"/>
                  </a:lnTo>
                  <a:lnTo>
                    <a:pt x="2177029" y="1447875"/>
                  </a:lnTo>
                  <a:lnTo>
                    <a:pt x="2180512" y="1447722"/>
                  </a:lnTo>
                  <a:lnTo>
                    <a:pt x="2183995" y="1447570"/>
                  </a:lnTo>
                  <a:lnTo>
                    <a:pt x="2187479" y="1447418"/>
                  </a:lnTo>
                  <a:lnTo>
                    <a:pt x="2190962" y="1447266"/>
                  </a:lnTo>
                  <a:lnTo>
                    <a:pt x="2194445" y="1447115"/>
                  </a:lnTo>
                  <a:lnTo>
                    <a:pt x="2197928" y="1446963"/>
                  </a:lnTo>
                  <a:lnTo>
                    <a:pt x="2201412" y="1446813"/>
                  </a:lnTo>
                  <a:lnTo>
                    <a:pt x="2204895" y="1446662"/>
                  </a:lnTo>
                  <a:lnTo>
                    <a:pt x="2208378" y="1446512"/>
                  </a:lnTo>
                  <a:lnTo>
                    <a:pt x="2211861" y="1446362"/>
                  </a:lnTo>
                  <a:lnTo>
                    <a:pt x="2215345" y="1446213"/>
                  </a:lnTo>
                  <a:lnTo>
                    <a:pt x="2218828" y="1446064"/>
                  </a:lnTo>
                  <a:lnTo>
                    <a:pt x="2222311" y="1445915"/>
                  </a:lnTo>
                  <a:lnTo>
                    <a:pt x="2225794" y="1445766"/>
                  </a:lnTo>
                  <a:lnTo>
                    <a:pt x="2229278" y="1445618"/>
                  </a:lnTo>
                  <a:lnTo>
                    <a:pt x="2232761" y="1445470"/>
                  </a:lnTo>
                  <a:lnTo>
                    <a:pt x="2236244" y="1445322"/>
                  </a:lnTo>
                  <a:lnTo>
                    <a:pt x="2239727" y="1445175"/>
                  </a:lnTo>
                  <a:lnTo>
                    <a:pt x="2243211" y="1445028"/>
                  </a:lnTo>
                  <a:lnTo>
                    <a:pt x="2246694" y="1444881"/>
                  </a:lnTo>
                  <a:lnTo>
                    <a:pt x="2250177" y="1444735"/>
                  </a:lnTo>
                  <a:lnTo>
                    <a:pt x="2253660" y="1444589"/>
                  </a:lnTo>
                  <a:lnTo>
                    <a:pt x="2257144" y="1444443"/>
                  </a:lnTo>
                  <a:lnTo>
                    <a:pt x="2260627" y="1444298"/>
                  </a:lnTo>
                  <a:lnTo>
                    <a:pt x="2264110" y="1444153"/>
                  </a:lnTo>
                  <a:lnTo>
                    <a:pt x="2267593" y="1444008"/>
                  </a:lnTo>
                  <a:lnTo>
                    <a:pt x="2271077" y="1443863"/>
                  </a:lnTo>
                  <a:lnTo>
                    <a:pt x="2274560" y="1443719"/>
                  </a:lnTo>
                  <a:lnTo>
                    <a:pt x="2278043" y="1443575"/>
                  </a:lnTo>
                  <a:lnTo>
                    <a:pt x="2281526" y="1443432"/>
                  </a:lnTo>
                  <a:lnTo>
                    <a:pt x="2285010" y="1443288"/>
                  </a:lnTo>
                  <a:lnTo>
                    <a:pt x="2288493" y="1443145"/>
                  </a:lnTo>
                  <a:lnTo>
                    <a:pt x="2291976" y="1443002"/>
                  </a:lnTo>
                  <a:lnTo>
                    <a:pt x="2295459" y="1442860"/>
                  </a:lnTo>
                  <a:lnTo>
                    <a:pt x="2298942" y="1442718"/>
                  </a:lnTo>
                  <a:lnTo>
                    <a:pt x="2302426" y="1442576"/>
                  </a:lnTo>
                  <a:lnTo>
                    <a:pt x="2305909" y="1442435"/>
                  </a:lnTo>
                  <a:lnTo>
                    <a:pt x="2309392" y="1442293"/>
                  </a:lnTo>
                  <a:lnTo>
                    <a:pt x="2312875" y="1442152"/>
                  </a:lnTo>
                  <a:lnTo>
                    <a:pt x="2316359" y="1442012"/>
                  </a:lnTo>
                  <a:lnTo>
                    <a:pt x="2319842" y="1441871"/>
                  </a:lnTo>
                  <a:lnTo>
                    <a:pt x="2323325" y="1441731"/>
                  </a:lnTo>
                  <a:lnTo>
                    <a:pt x="2326808" y="1441591"/>
                  </a:lnTo>
                  <a:lnTo>
                    <a:pt x="2330292" y="1441452"/>
                  </a:lnTo>
                  <a:lnTo>
                    <a:pt x="2333775" y="1441313"/>
                  </a:lnTo>
                  <a:lnTo>
                    <a:pt x="2337258" y="1441174"/>
                  </a:lnTo>
                  <a:lnTo>
                    <a:pt x="2340741" y="1441035"/>
                  </a:lnTo>
                  <a:lnTo>
                    <a:pt x="2344225" y="1440897"/>
                  </a:lnTo>
                  <a:lnTo>
                    <a:pt x="2347708" y="1440759"/>
                  </a:lnTo>
                  <a:lnTo>
                    <a:pt x="2351191" y="1440621"/>
                  </a:lnTo>
                  <a:lnTo>
                    <a:pt x="2354674" y="1440483"/>
                  </a:lnTo>
                  <a:lnTo>
                    <a:pt x="2358158" y="1440346"/>
                  </a:lnTo>
                  <a:lnTo>
                    <a:pt x="2361641" y="1440209"/>
                  </a:lnTo>
                  <a:lnTo>
                    <a:pt x="2365124" y="1440073"/>
                  </a:lnTo>
                  <a:lnTo>
                    <a:pt x="2368607" y="1439936"/>
                  </a:lnTo>
                  <a:lnTo>
                    <a:pt x="2372091" y="1439800"/>
                  </a:lnTo>
                  <a:lnTo>
                    <a:pt x="2375574" y="1439664"/>
                  </a:lnTo>
                  <a:lnTo>
                    <a:pt x="2379057" y="1446930"/>
                  </a:lnTo>
                  <a:lnTo>
                    <a:pt x="2382540" y="1446863"/>
                  </a:lnTo>
                  <a:lnTo>
                    <a:pt x="2386024" y="1446797"/>
                  </a:lnTo>
                  <a:lnTo>
                    <a:pt x="2389507" y="1446731"/>
                  </a:lnTo>
                  <a:lnTo>
                    <a:pt x="2392990" y="1446665"/>
                  </a:lnTo>
                  <a:lnTo>
                    <a:pt x="2396473" y="1446599"/>
                  </a:lnTo>
                  <a:lnTo>
                    <a:pt x="2399957" y="1446534"/>
                  </a:lnTo>
                  <a:lnTo>
                    <a:pt x="2403440" y="1446468"/>
                  </a:lnTo>
                  <a:lnTo>
                    <a:pt x="2406923" y="1446403"/>
                  </a:lnTo>
                  <a:lnTo>
                    <a:pt x="2410406" y="1446338"/>
                  </a:lnTo>
                  <a:lnTo>
                    <a:pt x="2413890" y="1446273"/>
                  </a:lnTo>
                  <a:lnTo>
                    <a:pt x="2417373" y="1446209"/>
                  </a:lnTo>
                  <a:lnTo>
                    <a:pt x="2420856" y="1446144"/>
                  </a:lnTo>
                  <a:lnTo>
                    <a:pt x="2424339" y="1446080"/>
                  </a:lnTo>
                  <a:lnTo>
                    <a:pt x="2427823" y="1446015"/>
                  </a:lnTo>
                  <a:lnTo>
                    <a:pt x="2431306" y="1445951"/>
                  </a:lnTo>
                  <a:lnTo>
                    <a:pt x="2434789" y="1445887"/>
                  </a:lnTo>
                  <a:lnTo>
                    <a:pt x="2438272" y="1445823"/>
                  </a:lnTo>
                  <a:lnTo>
                    <a:pt x="2441756" y="1457963"/>
                  </a:lnTo>
                  <a:lnTo>
                    <a:pt x="2445239" y="1457838"/>
                  </a:lnTo>
                  <a:lnTo>
                    <a:pt x="2448722" y="1457714"/>
                  </a:lnTo>
                  <a:lnTo>
                    <a:pt x="2452205" y="1457590"/>
                  </a:lnTo>
                  <a:lnTo>
                    <a:pt x="2455689" y="1457467"/>
                  </a:lnTo>
                  <a:lnTo>
                    <a:pt x="2459172" y="1457343"/>
                  </a:lnTo>
                  <a:lnTo>
                    <a:pt x="2462655" y="1457220"/>
                  </a:lnTo>
                  <a:lnTo>
                    <a:pt x="2466138" y="1457097"/>
                  </a:lnTo>
                  <a:lnTo>
                    <a:pt x="2469622" y="1456974"/>
                  </a:lnTo>
                  <a:lnTo>
                    <a:pt x="2473105" y="1456852"/>
                  </a:lnTo>
                  <a:lnTo>
                    <a:pt x="2476588" y="1456729"/>
                  </a:lnTo>
                  <a:lnTo>
                    <a:pt x="2480071" y="1456607"/>
                  </a:lnTo>
                  <a:lnTo>
                    <a:pt x="2483555" y="1456486"/>
                  </a:lnTo>
                  <a:lnTo>
                    <a:pt x="2487038" y="1456364"/>
                  </a:lnTo>
                  <a:lnTo>
                    <a:pt x="2490521" y="1456243"/>
                  </a:lnTo>
                  <a:lnTo>
                    <a:pt x="2494004" y="1456122"/>
                  </a:lnTo>
                  <a:lnTo>
                    <a:pt x="2497488" y="1456001"/>
                  </a:lnTo>
                  <a:lnTo>
                    <a:pt x="2500971" y="1455880"/>
                  </a:lnTo>
                  <a:lnTo>
                    <a:pt x="2504454" y="1455760"/>
                  </a:lnTo>
                  <a:lnTo>
                    <a:pt x="2507937" y="1462244"/>
                  </a:lnTo>
                  <a:lnTo>
                    <a:pt x="2511421" y="1462260"/>
                  </a:lnTo>
                  <a:lnTo>
                    <a:pt x="2514904" y="1462277"/>
                  </a:lnTo>
                  <a:lnTo>
                    <a:pt x="2518387" y="1462293"/>
                  </a:lnTo>
                  <a:lnTo>
                    <a:pt x="2521870" y="1462310"/>
                  </a:lnTo>
                  <a:lnTo>
                    <a:pt x="2525354" y="1462326"/>
                  </a:lnTo>
                  <a:lnTo>
                    <a:pt x="2528837" y="1462342"/>
                  </a:lnTo>
                  <a:lnTo>
                    <a:pt x="2532320" y="1462359"/>
                  </a:lnTo>
                  <a:lnTo>
                    <a:pt x="2535803" y="1462375"/>
                  </a:lnTo>
                  <a:lnTo>
                    <a:pt x="2539287" y="1462406"/>
                  </a:lnTo>
                  <a:lnTo>
                    <a:pt x="2542770" y="1462942"/>
                  </a:lnTo>
                  <a:lnTo>
                    <a:pt x="2546253" y="1463475"/>
                  </a:lnTo>
                  <a:lnTo>
                    <a:pt x="2549736" y="1464004"/>
                  </a:lnTo>
                  <a:lnTo>
                    <a:pt x="2553220" y="1464530"/>
                  </a:lnTo>
                  <a:lnTo>
                    <a:pt x="2556703" y="1465052"/>
                  </a:lnTo>
                  <a:lnTo>
                    <a:pt x="2560186" y="1465571"/>
                  </a:lnTo>
                  <a:lnTo>
                    <a:pt x="2563669" y="1466087"/>
                  </a:lnTo>
                  <a:lnTo>
                    <a:pt x="2567153" y="1466599"/>
                  </a:lnTo>
                  <a:lnTo>
                    <a:pt x="2570636" y="1467108"/>
                  </a:lnTo>
                  <a:lnTo>
                    <a:pt x="2574119" y="1467355"/>
                  </a:lnTo>
                  <a:lnTo>
                    <a:pt x="2577602" y="1467481"/>
                  </a:lnTo>
                  <a:lnTo>
                    <a:pt x="2581085" y="1467606"/>
                  </a:lnTo>
                  <a:lnTo>
                    <a:pt x="2584569" y="1467730"/>
                  </a:lnTo>
                  <a:lnTo>
                    <a:pt x="2588052" y="1467854"/>
                  </a:lnTo>
                  <a:lnTo>
                    <a:pt x="2591535" y="1467978"/>
                  </a:lnTo>
                  <a:lnTo>
                    <a:pt x="2595018" y="1468101"/>
                  </a:lnTo>
                  <a:lnTo>
                    <a:pt x="2598502" y="1468224"/>
                  </a:lnTo>
                  <a:lnTo>
                    <a:pt x="2601985" y="1468346"/>
                  </a:lnTo>
                  <a:lnTo>
                    <a:pt x="2605468" y="1468468"/>
                  </a:lnTo>
                  <a:lnTo>
                    <a:pt x="2608951" y="1468590"/>
                  </a:lnTo>
                  <a:lnTo>
                    <a:pt x="2612435" y="1468711"/>
                  </a:lnTo>
                  <a:lnTo>
                    <a:pt x="2615918" y="1468831"/>
                  </a:lnTo>
                  <a:lnTo>
                    <a:pt x="2619401" y="1468951"/>
                  </a:lnTo>
                  <a:lnTo>
                    <a:pt x="2622884" y="1469071"/>
                  </a:lnTo>
                  <a:lnTo>
                    <a:pt x="2626368" y="1469190"/>
                  </a:lnTo>
                  <a:lnTo>
                    <a:pt x="2629851" y="1469309"/>
                  </a:lnTo>
                  <a:lnTo>
                    <a:pt x="2633334" y="1469428"/>
                  </a:lnTo>
                  <a:lnTo>
                    <a:pt x="2636817" y="1469546"/>
                  </a:lnTo>
                  <a:lnTo>
                    <a:pt x="2640301" y="1469525"/>
                  </a:lnTo>
                  <a:lnTo>
                    <a:pt x="2643784" y="1469502"/>
                  </a:lnTo>
                  <a:lnTo>
                    <a:pt x="2647267" y="1469480"/>
                  </a:lnTo>
                  <a:lnTo>
                    <a:pt x="2650750" y="1469457"/>
                  </a:lnTo>
                  <a:lnTo>
                    <a:pt x="2654234" y="1469435"/>
                  </a:lnTo>
                  <a:lnTo>
                    <a:pt x="2657717" y="1469413"/>
                  </a:lnTo>
                  <a:lnTo>
                    <a:pt x="2661200" y="1469391"/>
                  </a:lnTo>
                  <a:lnTo>
                    <a:pt x="2664683" y="1469369"/>
                  </a:lnTo>
                  <a:lnTo>
                    <a:pt x="2668167" y="1469346"/>
                  </a:lnTo>
                  <a:lnTo>
                    <a:pt x="2671650" y="1469324"/>
                  </a:lnTo>
                  <a:lnTo>
                    <a:pt x="2675133" y="1469303"/>
                  </a:lnTo>
                  <a:lnTo>
                    <a:pt x="2678616" y="1469281"/>
                  </a:lnTo>
                  <a:lnTo>
                    <a:pt x="2682100" y="1469259"/>
                  </a:lnTo>
                  <a:lnTo>
                    <a:pt x="2685583" y="1469237"/>
                  </a:lnTo>
                  <a:lnTo>
                    <a:pt x="2689066" y="1469215"/>
                  </a:lnTo>
                  <a:lnTo>
                    <a:pt x="2692549" y="1469194"/>
                  </a:lnTo>
                  <a:lnTo>
                    <a:pt x="2696033" y="1469172"/>
                  </a:lnTo>
                  <a:lnTo>
                    <a:pt x="2699516" y="1469150"/>
                  </a:lnTo>
                  <a:lnTo>
                    <a:pt x="2702999" y="1469107"/>
                  </a:lnTo>
                  <a:lnTo>
                    <a:pt x="2706482" y="1469012"/>
                  </a:lnTo>
                  <a:lnTo>
                    <a:pt x="2709966" y="1468918"/>
                  </a:lnTo>
                  <a:lnTo>
                    <a:pt x="2713449" y="1468823"/>
                  </a:lnTo>
                  <a:lnTo>
                    <a:pt x="2716932" y="1468729"/>
                  </a:lnTo>
                  <a:lnTo>
                    <a:pt x="2720415" y="1468635"/>
                  </a:lnTo>
                  <a:lnTo>
                    <a:pt x="2723899" y="1468542"/>
                  </a:lnTo>
                  <a:lnTo>
                    <a:pt x="2727382" y="1468448"/>
                  </a:lnTo>
                  <a:lnTo>
                    <a:pt x="2730865" y="1468355"/>
                  </a:lnTo>
                  <a:lnTo>
                    <a:pt x="2734348" y="1468261"/>
                  </a:lnTo>
                  <a:lnTo>
                    <a:pt x="2737832" y="1468168"/>
                  </a:lnTo>
                  <a:lnTo>
                    <a:pt x="2741315" y="1468075"/>
                  </a:lnTo>
                  <a:lnTo>
                    <a:pt x="2744798" y="1467983"/>
                  </a:lnTo>
                  <a:lnTo>
                    <a:pt x="2748281" y="1467890"/>
                  </a:lnTo>
                  <a:lnTo>
                    <a:pt x="2751765" y="1467798"/>
                  </a:lnTo>
                  <a:lnTo>
                    <a:pt x="2755248" y="1467705"/>
                  </a:lnTo>
                  <a:lnTo>
                    <a:pt x="2758731" y="1467613"/>
                  </a:lnTo>
                  <a:lnTo>
                    <a:pt x="2762214" y="1467522"/>
                  </a:lnTo>
                  <a:lnTo>
                    <a:pt x="2765698" y="1467430"/>
                  </a:lnTo>
                  <a:lnTo>
                    <a:pt x="2769181" y="1467338"/>
                  </a:lnTo>
                  <a:lnTo>
                    <a:pt x="2772664" y="1467247"/>
                  </a:lnTo>
                  <a:lnTo>
                    <a:pt x="2776147" y="1467156"/>
                  </a:lnTo>
                  <a:lnTo>
                    <a:pt x="2779631" y="1467065"/>
                  </a:lnTo>
                  <a:lnTo>
                    <a:pt x="2783114" y="1466974"/>
                  </a:lnTo>
                  <a:lnTo>
                    <a:pt x="2786597" y="1466883"/>
                  </a:lnTo>
                  <a:lnTo>
                    <a:pt x="2790080" y="1466793"/>
                  </a:lnTo>
                  <a:lnTo>
                    <a:pt x="2793564" y="1466702"/>
                  </a:lnTo>
                  <a:lnTo>
                    <a:pt x="2797047" y="1466612"/>
                  </a:lnTo>
                  <a:lnTo>
                    <a:pt x="2800530" y="1466590"/>
                  </a:lnTo>
                  <a:lnTo>
                    <a:pt x="2804013" y="1466761"/>
                  </a:lnTo>
                  <a:lnTo>
                    <a:pt x="2807497" y="1466931"/>
                  </a:lnTo>
                  <a:lnTo>
                    <a:pt x="2810980" y="1467101"/>
                  </a:lnTo>
                  <a:lnTo>
                    <a:pt x="2814463" y="1467270"/>
                  </a:lnTo>
                  <a:lnTo>
                    <a:pt x="2817946" y="1467438"/>
                  </a:lnTo>
                  <a:lnTo>
                    <a:pt x="2821430" y="1467606"/>
                  </a:lnTo>
                  <a:lnTo>
                    <a:pt x="2824913" y="1467773"/>
                  </a:lnTo>
                  <a:lnTo>
                    <a:pt x="2828396" y="1467939"/>
                  </a:lnTo>
                  <a:lnTo>
                    <a:pt x="2831879" y="1468105"/>
                  </a:lnTo>
                  <a:lnTo>
                    <a:pt x="2835363" y="1468077"/>
                  </a:lnTo>
                  <a:lnTo>
                    <a:pt x="2838846" y="1468031"/>
                  </a:lnTo>
                  <a:lnTo>
                    <a:pt x="2842329" y="1467986"/>
                  </a:lnTo>
                  <a:lnTo>
                    <a:pt x="2845812" y="1467940"/>
                  </a:lnTo>
                  <a:lnTo>
                    <a:pt x="2849296" y="1467895"/>
                  </a:lnTo>
                  <a:lnTo>
                    <a:pt x="2852779" y="1467849"/>
                  </a:lnTo>
                  <a:lnTo>
                    <a:pt x="2856262" y="1467804"/>
                  </a:lnTo>
                  <a:lnTo>
                    <a:pt x="2859745" y="1467759"/>
                  </a:lnTo>
                  <a:lnTo>
                    <a:pt x="2863229" y="1467714"/>
                  </a:lnTo>
                  <a:lnTo>
                    <a:pt x="2866712" y="1467669"/>
                  </a:lnTo>
                  <a:lnTo>
                    <a:pt x="2870195" y="1467624"/>
                  </a:lnTo>
                  <a:lnTo>
                    <a:pt x="2873678" y="1467580"/>
                  </a:lnTo>
                  <a:lnTo>
                    <a:pt x="2877161" y="1467535"/>
                  </a:lnTo>
                  <a:lnTo>
                    <a:pt x="2880645" y="1467490"/>
                  </a:lnTo>
                  <a:lnTo>
                    <a:pt x="2884128" y="1467446"/>
                  </a:lnTo>
                  <a:lnTo>
                    <a:pt x="2887611" y="1467401"/>
                  </a:lnTo>
                  <a:lnTo>
                    <a:pt x="2891094" y="1467357"/>
                  </a:lnTo>
                  <a:lnTo>
                    <a:pt x="2894578" y="1467313"/>
                  </a:lnTo>
                  <a:lnTo>
                    <a:pt x="2898061" y="1472780"/>
                  </a:lnTo>
                  <a:lnTo>
                    <a:pt x="2901544" y="1472905"/>
                  </a:lnTo>
                  <a:lnTo>
                    <a:pt x="2905027" y="1473030"/>
                  </a:lnTo>
                  <a:lnTo>
                    <a:pt x="2908511" y="1473155"/>
                  </a:lnTo>
                  <a:lnTo>
                    <a:pt x="2911994" y="1473279"/>
                  </a:lnTo>
                  <a:lnTo>
                    <a:pt x="2915477" y="1473403"/>
                  </a:lnTo>
                  <a:lnTo>
                    <a:pt x="2918960" y="1473527"/>
                  </a:lnTo>
                  <a:lnTo>
                    <a:pt x="2922444" y="1473650"/>
                  </a:lnTo>
                  <a:lnTo>
                    <a:pt x="2925927" y="1473773"/>
                  </a:lnTo>
                  <a:lnTo>
                    <a:pt x="2929410" y="1473895"/>
                  </a:lnTo>
                  <a:lnTo>
                    <a:pt x="2932893" y="1477399"/>
                  </a:lnTo>
                  <a:lnTo>
                    <a:pt x="2936377" y="1477264"/>
                  </a:lnTo>
                  <a:lnTo>
                    <a:pt x="2939860" y="1477129"/>
                  </a:lnTo>
                  <a:lnTo>
                    <a:pt x="2943343" y="1476994"/>
                  </a:lnTo>
                  <a:lnTo>
                    <a:pt x="2946826" y="1476860"/>
                  </a:lnTo>
                  <a:lnTo>
                    <a:pt x="2950310" y="1476725"/>
                  </a:lnTo>
                  <a:lnTo>
                    <a:pt x="2953793" y="1476591"/>
                  </a:lnTo>
                  <a:lnTo>
                    <a:pt x="2957276" y="1476457"/>
                  </a:lnTo>
                  <a:lnTo>
                    <a:pt x="2960759" y="1476323"/>
                  </a:lnTo>
                  <a:lnTo>
                    <a:pt x="2964243" y="1476189"/>
                  </a:lnTo>
                  <a:lnTo>
                    <a:pt x="2967726" y="1476056"/>
                  </a:lnTo>
                  <a:lnTo>
                    <a:pt x="2971209" y="1475922"/>
                  </a:lnTo>
                  <a:lnTo>
                    <a:pt x="2974692" y="1475789"/>
                  </a:lnTo>
                  <a:lnTo>
                    <a:pt x="2978176" y="1475656"/>
                  </a:lnTo>
                  <a:lnTo>
                    <a:pt x="2981659" y="1475523"/>
                  </a:lnTo>
                  <a:lnTo>
                    <a:pt x="2985142" y="1475391"/>
                  </a:lnTo>
                  <a:lnTo>
                    <a:pt x="2988625" y="1475258"/>
                  </a:lnTo>
                  <a:lnTo>
                    <a:pt x="2992109" y="1475126"/>
                  </a:lnTo>
                  <a:lnTo>
                    <a:pt x="2995592" y="1478284"/>
                  </a:lnTo>
                  <a:lnTo>
                    <a:pt x="2999075" y="1478175"/>
                  </a:lnTo>
                  <a:lnTo>
                    <a:pt x="3002558" y="1478065"/>
                  </a:lnTo>
                  <a:lnTo>
                    <a:pt x="3006042" y="1477956"/>
                  </a:lnTo>
                  <a:lnTo>
                    <a:pt x="3009525" y="1477848"/>
                  </a:lnTo>
                  <a:lnTo>
                    <a:pt x="3013008" y="1477739"/>
                  </a:lnTo>
                  <a:lnTo>
                    <a:pt x="3016491" y="1477630"/>
                  </a:lnTo>
                  <a:lnTo>
                    <a:pt x="3019975" y="1477522"/>
                  </a:lnTo>
                  <a:lnTo>
                    <a:pt x="3023458" y="1477414"/>
                  </a:lnTo>
                  <a:lnTo>
                    <a:pt x="3026941" y="1477306"/>
                  </a:lnTo>
                  <a:lnTo>
                    <a:pt x="3030424" y="1477198"/>
                  </a:lnTo>
                  <a:lnTo>
                    <a:pt x="3033908" y="1477090"/>
                  </a:lnTo>
                  <a:lnTo>
                    <a:pt x="3037391" y="1476982"/>
                  </a:lnTo>
                  <a:lnTo>
                    <a:pt x="3040874" y="1476875"/>
                  </a:lnTo>
                  <a:lnTo>
                    <a:pt x="3044357" y="1476768"/>
                  </a:lnTo>
                  <a:lnTo>
                    <a:pt x="3047841" y="1476661"/>
                  </a:lnTo>
                  <a:lnTo>
                    <a:pt x="3051324" y="1476554"/>
                  </a:lnTo>
                  <a:lnTo>
                    <a:pt x="3054807" y="1476447"/>
                  </a:lnTo>
                  <a:lnTo>
                    <a:pt x="3058290" y="1476340"/>
                  </a:lnTo>
                  <a:lnTo>
                    <a:pt x="3061774" y="1476262"/>
                  </a:lnTo>
                  <a:lnTo>
                    <a:pt x="3065257" y="1476213"/>
                  </a:lnTo>
                  <a:lnTo>
                    <a:pt x="3068740" y="1476165"/>
                  </a:lnTo>
                  <a:lnTo>
                    <a:pt x="3072223" y="1476116"/>
                  </a:lnTo>
                  <a:lnTo>
                    <a:pt x="3075707" y="1476067"/>
                  </a:lnTo>
                  <a:lnTo>
                    <a:pt x="3079190" y="1476019"/>
                  </a:lnTo>
                  <a:lnTo>
                    <a:pt x="3082673" y="1475971"/>
                  </a:lnTo>
                  <a:lnTo>
                    <a:pt x="3086156" y="1475922"/>
                  </a:lnTo>
                  <a:lnTo>
                    <a:pt x="3089640" y="1475874"/>
                  </a:lnTo>
                  <a:lnTo>
                    <a:pt x="3093123" y="1475826"/>
                  </a:lnTo>
                  <a:lnTo>
                    <a:pt x="3096606" y="1475778"/>
                  </a:lnTo>
                  <a:lnTo>
                    <a:pt x="3100089" y="1475730"/>
                  </a:lnTo>
                  <a:lnTo>
                    <a:pt x="3103573" y="1475682"/>
                  </a:lnTo>
                  <a:lnTo>
                    <a:pt x="3107056" y="1475634"/>
                  </a:lnTo>
                  <a:lnTo>
                    <a:pt x="3110539" y="1475587"/>
                  </a:lnTo>
                  <a:lnTo>
                    <a:pt x="3114022" y="1475539"/>
                  </a:lnTo>
                  <a:lnTo>
                    <a:pt x="3117506" y="1475492"/>
                  </a:lnTo>
                  <a:lnTo>
                    <a:pt x="3120989" y="1475444"/>
                  </a:lnTo>
                  <a:lnTo>
                    <a:pt x="3124472" y="1475397"/>
                  </a:lnTo>
                  <a:lnTo>
                    <a:pt x="3127955" y="1475513"/>
                  </a:lnTo>
                  <a:lnTo>
                    <a:pt x="3131439" y="1475670"/>
                  </a:lnTo>
                  <a:lnTo>
                    <a:pt x="3134922" y="1475825"/>
                  </a:lnTo>
                  <a:lnTo>
                    <a:pt x="3138405" y="1475980"/>
                  </a:lnTo>
                  <a:lnTo>
                    <a:pt x="3141888" y="1476135"/>
                  </a:lnTo>
                  <a:lnTo>
                    <a:pt x="3145372" y="1476289"/>
                  </a:lnTo>
                  <a:lnTo>
                    <a:pt x="3148855" y="1476443"/>
                  </a:lnTo>
                  <a:lnTo>
                    <a:pt x="3152338" y="1476596"/>
                  </a:lnTo>
                  <a:lnTo>
                    <a:pt x="3155821" y="1476748"/>
                  </a:lnTo>
                  <a:lnTo>
                    <a:pt x="3159304" y="1476744"/>
                  </a:lnTo>
                  <a:lnTo>
                    <a:pt x="3162788" y="1476556"/>
                  </a:lnTo>
                  <a:lnTo>
                    <a:pt x="3166271" y="1476368"/>
                  </a:lnTo>
                  <a:lnTo>
                    <a:pt x="3169754" y="1476180"/>
                  </a:lnTo>
                  <a:lnTo>
                    <a:pt x="3173237" y="1475992"/>
                  </a:lnTo>
                  <a:lnTo>
                    <a:pt x="3176721" y="1475804"/>
                  </a:lnTo>
                  <a:lnTo>
                    <a:pt x="3180204" y="1475617"/>
                  </a:lnTo>
                  <a:lnTo>
                    <a:pt x="3183687" y="1475429"/>
                  </a:lnTo>
                  <a:lnTo>
                    <a:pt x="3187170" y="1475242"/>
                  </a:lnTo>
                  <a:lnTo>
                    <a:pt x="3190654" y="1475055"/>
                  </a:lnTo>
                  <a:lnTo>
                    <a:pt x="3194137" y="1474868"/>
                  </a:lnTo>
                  <a:lnTo>
                    <a:pt x="3197620" y="1474681"/>
                  </a:lnTo>
                  <a:lnTo>
                    <a:pt x="3201103" y="1474494"/>
                  </a:lnTo>
                  <a:lnTo>
                    <a:pt x="3204587" y="1474308"/>
                  </a:lnTo>
                  <a:lnTo>
                    <a:pt x="3208070" y="1474121"/>
                  </a:lnTo>
                  <a:lnTo>
                    <a:pt x="3211553" y="1473935"/>
                  </a:lnTo>
                  <a:lnTo>
                    <a:pt x="3215036" y="1473749"/>
                  </a:lnTo>
                  <a:lnTo>
                    <a:pt x="3218520" y="1473563"/>
                  </a:lnTo>
                  <a:lnTo>
                    <a:pt x="3222003" y="1473377"/>
                  </a:lnTo>
                  <a:lnTo>
                    <a:pt x="3225486" y="1473191"/>
                  </a:lnTo>
                  <a:lnTo>
                    <a:pt x="3228969" y="1473006"/>
                  </a:lnTo>
                  <a:lnTo>
                    <a:pt x="3232453" y="1472820"/>
                  </a:lnTo>
                  <a:lnTo>
                    <a:pt x="3235936" y="1472635"/>
                  </a:lnTo>
                  <a:lnTo>
                    <a:pt x="3239419" y="1472450"/>
                  </a:lnTo>
                  <a:lnTo>
                    <a:pt x="3242902" y="1472265"/>
                  </a:lnTo>
                  <a:lnTo>
                    <a:pt x="3246386" y="1472080"/>
                  </a:lnTo>
                  <a:lnTo>
                    <a:pt x="3249869" y="1471895"/>
                  </a:lnTo>
                  <a:lnTo>
                    <a:pt x="3253352" y="1471711"/>
                  </a:lnTo>
                  <a:lnTo>
                    <a:pt x="3256835" y="1473428"/>
                  </a:lnTo>
                  <a:lnTo>
                    <a:pt x="3260319" y="1473318"/>
                  </a:lnTo>
                  <a:lnTo>
                    <a:pt x="3263802" y="1473208"/>
                  </a:lnTo>
                  <a:lnTo>
                    <a:pt x="3267285" y="1473098"/>
                  </a:lnTo>
                  <a:lnTo>
                    <a:pt x="3270768" y="1472989"/>
                  </a:lnTo>
                  <a:lnTo>
                    <a:pt x="3274252" y="1472879"/>
                  </a:lnTo>
                  <a:lnTo>
                    <a:pt x="3277735" y="1472770"/>
                  </a:lnTo>
                  <a:lnTo>
                    <a:pt x="3281218" y="1472661"/>
                  </a:lnTo>
                  <a:lnTo>
                    <a:pt x="3284701" y="1472552"/>
                  </a:lnTo>
                  <a:lnTo>
                    <a:pt x="3288185" y="1472443"/>
                  </a:lnTo>
                  <a:lnTo>
                    <a:pt x="3291668" y="1472334"/>
                  </a:lnTo>
                  <a:lnTo>
                    <a:pt x="3295151" y="1472225"/>
                  </a:lnTo>
                  <a:lnTo>
                    <a:pt x="3298634" y="1472117"/>
                  </a:lnTo>
                  <a:lnTo>
                    <a:pt x="3302118" y="1472008"/>
                  </a:lnTo>
                  <a:lnTo>
                    <a:pt x="3305601" y="1471900"/>
                  </a:lnTo>
                  <a:lnTo>
                    <a:pt x="3309084" y="1471792"/>
                  </a:lnTo>
                  <a:lnTo>
                    <a:pt x="3312567" y="1471684"/>
                  </a:lnTo>
                  <a:lnTo>
                    <a:pt x="3316051" y="1471576"/>
                  </a:lnTo>
                  <a:lnTo>
                    <a:pt x="3319534" y="1471469"/>
                  </a:lnTo>
                  <a:lnTo>
                    <a:pt x="3323017" y="1471425"/>
                  </a:lnTo>
                  <a:lnTo>
                    <a:pt x="3326500" y="1471406"/>
                  </a:lnTo>
                  <a:lnTo>
                    <a:pt x="3329984" y="1471386"/>
                  </a:lnTo>
                  <a:lnTo>
                    <a:pt x="3333467" y="1471367"/>
                  </a:lnTo>
                  <a:lnTo>
                    <a:pt x="3336950" y="1471347"/>
                  </a:lnTo>
                  <a:lnTo>
                    <a:pt x="3340433" y="1471328"/>
                  </a:lnTo>
                  <a:lnTo>
                    <a:pt x="3343917" y="1471308"/>
                  </a:lnTo>
                  <a:lnTo>
                    <a:pt x="3347400" y="1471289"/>
                  </a:lnTo>
                  <a:lnTo>
                    <a:pt x="3350883" y="1471270"/>
                  </a:lnTo>
                  <a:lnTo>
                    <a:pt x="3354366" y="1471209"/>
                  </a:lnTo>
                  <a:lnTo>
                    <a:pt x="3357850" y="1471081"/>
                  </a:lnTo>
                  <a:lnTo>
                    <a:pt x="3361333" y="1470953"/>
                  </a:lnTo>
                  <a:lnTo>
                    <a:pt x="3364816" y="1470825"/>
                  </a:lnTo>
                  <a:lnTo>
                    <a:pt x="3368299" y="1470697"/>
                  </a:lnTo>
                  <a:lnTo>
                    <a:pt x="3371783" y="1470570"/>
                  </a:lnTo>
                  <a:lnTo>
                    <a:pt x="3375266" y="1470442"/>
                  </a:lnTo>
                  <a:lnTo>
                    <a:pt x="3378749" y="1470315"/>
                  </a:lnTo>
                  <a:lnTo>
                    <a:pt x="3382232" y="1470188"/>
                  </a:lnTo>
                  <a:lnTo>
                    <a:pt x="3385716" y="1470064"/>
                  </a:lnTo>
                  <a:lnTo>
                    <a:pt x="3389199" y="1470024"/>
                  </a:lnTo>
                  <a:lnTo>
                    <a:pt x="3392682" y="1469985"/>
                  </a:lnTo>
                  <a:lnTo>
                    <a:pt x="3396165" y="1469945"/>
                  </a:lnTo>
                  <a:lnTo>
                    <a:pt x="3399649" y="1469905"/>
                  </a:lnTo>
                  <a:lnTo>
                    <a:pt x="3403132" y="1469866"/>
                  </a:lnTo>
                  <a:lnTo>
                    <a:pt x="3406615" y="1469827"/>
                  </a:lnTo>
                  <a:lnTo>
                    <a:pt x="3410098" y="1469787"/>
                  </a:lnTo>
                  <a:lnTo>
                    <a:pt x="3413582" y="1469748"/>
                  </a:lnTo>
                  <a:lnTo>
                    <a:pt x="3417065" y="1469709"/>
                  </a:lnTo>
                  <a:lnTo>
                    <a:pt x="3420548" y="1471321"/>
                  </a:lnTo>
                  <a:lnTo>
                    <a:pt x="3424031" y="1471345"/>
                  </a:lnTo>
                  <a:lnTo>
                    <a:pt x="3427515" y="1471368"/>
                  </a:lnTo>
                  <a:lnTo>
                    <a:pt x="3430998" y="1471392"/>
                  </a:lnTo>
                  <a:lnTo>
                    <a:pt x="3434481" y="1471416"/>
                  </a:lnTo>
                  <a:lnTo>
                    <a:pt x="3437964" y="1471439"/>
                  </a:lnTo>
                  <a:lnTo>
                    <a:pt x="3441447" y="1471463"/>
                  </a:lnTo>
                  <a:lnTo>
                    <a:pt x="3444931" y="1471486"/>
                  </a:lnTo>
                  <a:lnTo>
                    <a:pt x="3448414" y="1471510"/>
                  </a:lnTo>
                  <a:lnTo>
                    <a:pt x="3451897" y="1474019"/>
                  </a:lnTo>
                  <a:lnTo>
                    <a:pt x="3455380" y="1473873"/>
                  </a:lnTo>
                  <a:lnTo>
                    <a:pt x="3458864" y="1473728"/>
                  </a:lnTo>
                  <a:lnTo>
                    <a:pt x="3462347" y="1473583"/>
                  </a:lnTo>
                  <a:lnTo>
                    <a:pt x="3465830" y="1473438"/>
                  </a:lnTo>
                  <a:lnTo>
                    <a:pt x="3469313" y="1473293"/>
                  </a:lnTo>
                  <a:lnTo>
                    <a:pt x="3472797" y="1473148"/>
                  </a:lnTo>
                  <a:lnTo>
                    <a:pt x="3476280" y="1473003"/>
                  </a:lnTo>
                  <a:lnTo>
                    <a:pt x="3479763" y="1472859"/>
                  </a:lnTo>
                  <a:lnTo>
                    <a:pt x="3483246" y="1472714"/>
                  </a:lnTo>
                  <a:lnTo>
                    <a:pt x="3483246" y="1472908"/>
                  </a:lnTo>
                  <a:lnTo>
                    <a:pt x="3483246" y="1473102"/>
                  </a:lnTo>
                  <a:lnTo>
                    <a:pt x="3483246" y="1473295"/>
                  </a:lnTo>
                  <a:lnTo>
                    <a:pt x="3483246" y="1473488"/>
                  </a:lnTo>
                  <a:lnTo>
                    <a:pt x="3483246" y="1473681"/>
                  </a:lnTo>
                  <a:lnTo>
                    <a:pt x="3483246" y="1473873"/>
                  </a:lnTo>
                  <a:lnTo>
                    <a:pt x="3483246" y="1474066"/>
                  </a:lnTo>
                  <a:lnTo>
                    <a:pt x="3483246" y="1474258"/>
                  </a:lnTo>
                  <a:lnTo>
                    <a:pt x="3483246" y="1474449"/>
                  </a:lnTo>
                  <a:lnTo>
                    <a:pt x="3483246" y="1474641"/>
                  </a:lnTo>
                  <a:lnTo>
                    <a:pt x="3483246" y="1474832"/>
                  </a:lnTo>
                  <a:lnTo>
                    <a:pt x="3483246" y="1475023"/>
                  </a:lnTo>
                  <a:lnTo>
                    <a:pt x="3483246" y="1475213"/>
                  </a:lnTo>
                  <a:lnTo>
                    <a:pt x="3483246" y="1475403"/>
                  </a:lnTo>
                  <a:lnTo>
                    <a:pt x="3483246" y="1475593"/>
                  </a:lnTo>
                  <a:lnTo>
                    <a:pt x="3483246" y="1475783"/>
                  </a:lnTo>
                  <a:lnTo>
                    <a:pt x="3483246" y="1475973"/>
                  </a:lnTo>
                  <a:lnTo>
                    <a:pt x="3483246" y="1476162"/>
                  </a:lnTo>
                  <a:lnTo>
                    <a:pt x="3483246" y="1476351"/>
                  </a:lnTo>
                  <a:lnTo>
                    <a:pt x="3483246" y="1476539"/>
                  </a:lnTo>
                  <a:lnTo>
                    <a:pt x="3483246" y="1476728"/>
                  </a:lnTo>
                  <a:lnTo>
                    <a:pt x="3483246" y="1476916"/>
                  </a:lnTo>
                  <a:lnTo>
                    <a:pt x="3483246" y="1477104"/>
                  </a:lnTo>
                  <a:lnTo>
                    <a:pt x="3483246" y="1477291"/>
                  </a:lnTo>
                  <a:lnTo>
                    <a:pt x="3483246" y="1477479"/>
                  </a:lnTo>
                  <a:lnTo>
                    <a:pt x="3483246" y="1477666"/>
                  </a:lnTo>
                  <a:lnTo>
                    <a:pt x="3483246" y="1477853"/>
                  </a:lnTo>
                  <a:lnTo>
                    <a:pt x="3483246" y="1478039"/>
                  </a:lnTo>
                  <a:lnTo>
                    <a:pt x="3483246" y="1478226"/>
                  </a:lnTo>
                  <a:lnTo>
                    <a:pt x="3483246" y="1478412"/>
                  </a:lnTo>
                  <a:lnTo>
                    <a:pt x="3483246" y="1478597"/>
                  </a:lnTo>
                  <a:lnTo>
                    <a:pt x="3483246" y="1478783"/>
                  </a:lnTo>
                  <a:lnTo>
                    <a:pt x="3483246" y="1478968"/>
                  </a:lnTo>
                  <a:lnTo>
                    <a:pt x="3483246" y="1479153"/>
                  </a:lnTo>
                  <a:lnTo>
                    <a:pt x="3483246" y="1479338"/>
                  </a:lnTo>
                  <a:lnTo>
                    <a:pt x="3483246" y="1479522"/>
                  </a:lnTo>
                  <a:lnTo>
                    <a:pt x="3483246" y="1479706"/>
                  </a:lnTo>
                  <a:lnTo>
                    <a:pt x="3483246" y="1479890"/>
                  </a:lnTo>
                  <a:lnTo>
                    <a:pt x="3483246" y="1480074"/>
                  </a:lnTo>
                  <a:lnTo>
                    <a:pt x="3483246" y="1480257"/>
                  </a:lnTo>
                  <a:lnTo>
                    <a:pt x="3483246" y="1480440"/>
                  </a:lnTo>
                  <a:lnTo>
                    <a:pt x="3483246" y="1480623"/>
                  </a:lnTo>
                  <a:lnTo>
                    <a:pt x="3483246" y="1480806"/>
                  </a:lnTo>
                  <a:lnTo>
                    <a:pt x="3483246" y="1480988"/>
                  </a:lnTo>
                  <a:lnTo>
                    <a:pt x="3483246" y="1481171"/>
                  </a:lnTo>
                  <a:lnTo>
                    <a:pt x="3483246" y="1481352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972042"/>
              <a:ext cx="3483246" cy="580024"/>
            </a:xfrm>
            <a:custGeom>
              <a:avLst/>
              <a:gdLst/>
              <a:ahLst/>
              <a:cxnLst/>
              <a:rect l="0" t="0" r="0" b="0"/>
              <a:pathLst>
                <a:path w="3483246" h="580024">
                  <a:moveTo>
                    <a:pt x="0" y="580024"/>
                  </a:moveTo>
                  <a:lnTo>
                    <a:pt x="3483" y="507045"/>
                  </a:lnTo>
                  <a:lnTo>
                    <a:pt x="6966" y="437060"/>
                  </a:lnTo>
                  <a:lnTo>
                    <a:pt x="10449" y="369891"/>
                  </a:lnTo>
                  <a:lnTo>
                    <a:pt x="13932" y="305369"/>
                  </a:lnTo>
                  <a:lnTo>
                    <a:pt x="17416" y="243342"/>
                  </a:lnTo>
                  <a:lnTo>
                    <a:pt x="20899" y="183668"/>
                  </a:lnTo>
                  <a:lnTo>
                    <a:pt x="24382" y="126215"/>
                  </a:lnTo>
                  <a:lnTo>
                    <a:pt x="27865" y="70861"/>
                  </a:lnTo>
                  <a:lnTo>
                    <a:pt x="31349" y="17494"/>
                  </a:lnTo>
                  <a:lnTo>
                    <a:pt x="34832" y="271236"/>
                  </a:lnTo>
                  <a:lnTo>
                    <a:pt x="38315" y="243342"/>
                  </a:lnTo>
                  <a:lnTo>
                    <a:pt x="41798" y="215934"/>
                  </a:lnTo>
                  <a:lnTo>
                    <a:pt x="45282" y="188999"/>
                  </a:lnTo>
                  <a:lnTo>
                    <a:pt x="48765" y="162525"/>
                  </a:lnTo>
                  <a:lnTo>
                    <a:pt x="52248" y="136501"/>
                  </a:lnTo>
                  <a:lnTo>
                    <a:pt x="55731" y="110915"/>
                  </a:lnTo>
                  <a:lnTo>
                    <a:pt x="59215" y="85756"/>
                  </a:lnTo>
                  <a:lnTo>
                    <a:pt x="62698" y="61014"/>
                  </a:lnTo>
                  <a:lnTo>
                    <a:pt x="66181" y="139253"/>
                  </a:lnTo>
                  <a:lnTo>
                    <a:pt x="69664" y="122153"/>
                  </a:lnTo>
                  <a:lnTo>
                    <a:pt x="73148" y="105497"/>
                  </a:lnTo>
                  <a:lnTo>
                    <a:pt x="76631" y="89268"/>
                  </a:lnTo>
                  <a:lnTo>
                    <a:pt x="80114" y="73449"/>
                  </a:lnTo>
                  <a:lnTo>
                    <a:pt x="83597" y="58025"/>
                  </a:lnTo>
                  <a:lnTo>
                    <a:pt x="87081" y="42982"/>
                  </a:lnTo>
                  <a:lnTo>
                    <a:pt x="90564" y="28305"/>
                  </a:lnTo>
                  <a:lnTo>
                    <a:pt x="94047" y="13982"/>
                  </a:lnTo>
                  <a:lnTo>
                    <a:pt x="97530" y="0"/>
                  </a:lnTo>
                  <a:lnTo>
                    <a:pt x="101014" y="376880"/>
                  </a:lnTo>
                  <a:lnTo>
                    <a:pt x="104497" y="370717"/>
                  </a:lnTo>
                  <a:lnTo>
                    <a:pt x="107980" y="364603"/>
                  </a:lnTo>
                  <a:lnTo>
                    <a:pt x="111463" y="358537"/>
                  </a:lnTo>
                  <a:lnTo>
                    <a:pt x="114947" y="352520"/>
                  </a:lnTo>
                  <a:lnTo>
                    <a:pt x="118430" y="346550"/>
                  </a:lnTo>
                  <a:lnTo>
                    <a:pt x="121913" y="340627"/>
                  </a:lnTo>
                  <a:lnTo>
                    <a:pt x="125396" y="334750"/>
                  </a:lnTo>
                  <a:lnTo>
                    <a:pt x="128880" y="328920"/>
                  </a:lnTo>
                  <a:lnTo>
                    <a:pt x="132363" y="348097"/>
                  </a:lnTo>
                  <a:lnTo>
                    <a:pt x="135846" y="342410"/>
                  </a:lnTo>
                  <a:lnTo>
                    <a:pt x="139329" y="336743"/>
                  </a:lnTo>
                  <a:lnTo>
                    <a:pt x="142813" y="331095"/>
                  </a:lnTo>
                  <a:lnTo>
                    <a:pt x="146296" y="325468"/>
                  </a:lnTo>
                  <a:lnTo>
                    <a:pt x="149779" y="319859"/>
                  </a:lnTo>
                  <a:lnTo>
                    <a:pt x="153262" y="314271"/>
                  </a:lnTo>
                  <a:lnTo>
                    <a:pt x="156746" y="308701"/>
                  </a:lnTo>
                  <a:lnTo>
                    <a:pt x="160229" y="303151"/>
                  </a:lnTo>
                  <a:lnTo>
                    <a:pt x="163712" y="352955"/>
                  </a:lnTo>
                  <a:lnTo>
                    <a:pt x="167195" y="349721"/>
                  </a:lnTo>
                  <a:lnTo>
                    <a:pt x="170679" y="346531"/>
                  </a:lnTo>
                  <a:lnTo>
                    <a:pt x="174162" y="343385"/>
                  </a:lnTo>
                  <a:lnTo>
                    <a:pt x="177645" y="340281"/>
                  </a:lnTo>
                  <a:lnTo>
                    <a:pt x="181128" y="337218"/>
                  </a:lnTo>
                  <a:lnTo>
                    <a:pt x="184612" y="334197"/>
                  </a:lnTo>
                  <a:lnTo>
                    <a:pt x="188095" y="331215"/>
                  </a:lnTo>
                  <a:lnTo>
                    <a:pt x="191578" y="328272"/>
                  </a:lnTo>
                  <a:lnTo>
                    <a:pt x="195061" y="325368"/>
                  </a:lnTo>
                  <a:lnTo>
                    <a:pt x="198545" y="366077"/>
                  </a:lnTo>
                  <a:lnTo>
                    <a:pt x="202028" y="363025"/>
                  </a:lnTo>
                  <a:lnTo>
                    <a:pt x="205511" y="359993"/>
                  </a:lnTo>
                  <a:lnTo>
                    <a:pt x="208994" y="356980"/>
                  </a:lnTo>
                  <a:lnTo>
                    <a:pt x="212478" y="353986"/>
                  </a:lnTo>
                  <a:lnTo>
                    <a:pt x="215961" y="351011"/>
                  </a:lnTo>
                  <a:lnTo>
                    <a:pt x="219444" y="348056"/>
                  </a:lnTo>
                  <a:lnTo>
                    <a:pt x="222927" y="345119"/>
                  </a:lnTo>
                  <a:lnTo>
                    <a:pt x="226411" y="342200"/>
                  </a:lnTo>
                  <a:lnTo>
                    <a:pt x="229894" y="388311"/>
                  </a:lnTo>
                  <a:lnTo>
                    <a:pt x="233377" y="386215"/>
                  </a:lnTo>
                  <a:lnTo>
                    <a:pt x="236860" y="384136"/>
                  </a:lnTo>
                  <a:lnTo>
                    <a:pt x="240344" y="382073"/>
                  </a:lnTo>
                  <a:lnTo>
                    <a:pt x="243827" y="380028"/>
                  </a:lnTo>
                  <a:lnTo>
                    <a:pt x="247310" y="378000"/>
                  </a:lnTo>
                  <a:lnTo>
                    <a:pt x="250793" y="375987"/>
                  </a:lnTo>
                  <a:lnTo>
                    <a:pt x="254277" y="373992"/>
                  </a:lnTo>
                  <a:lnTo>
                    <a:pt x="257760" y="372012"/>
                  </a:lnTo>
                  <a:lnTo>
                    <a:pt x="261243" y="373118"/>
                  </a:lnTo>
                  <a:lnTo>
                    <a:pt x="264726" y="371021"/>
                  </a:lnTo>
                  <a:lnTo>
                    <a:pt x="268210" y="368938"/>
                  </a:lnTo>
                  <a:lnTo>
                    <a:pt x="271693" y="366868"/>
                  </a:lnTo>
                  <a:lnTo>
                    <a:pt x="275176" y="364810"/>
                  </a:lnTo>
                  <a:lnTo>
                    <a:pt x="278659" y="362766"/>
                  </a:lnTo>
                  <a:lnTo>
                    <a:pt x="282143" y="360734"/>
                  </a:lnTo>
                  <a:lnTo>
                    <a:pt x="285626" y="358715"/>
                  </a:lnTo>
                  <a:lnTo>
                    <a:pt x="289109" y="356708"/>
                  </a:lnTo>
                  <a:lnTo>
                    <a:pt x="292592" y="354713"/>
                  </a:lnTo>
                  <a:lnTo>
                    <a:pt x="296075" y="354960"/>
                  </a:lnTo>
                  <a:lnTo>
                    <a:pt x="299559" y="353688"/>
                  </a:lnTo>
                  <a:lnTo>
                    <a:pt x="303042" y="352432"/>
                  </a:lnTo>
                  <a:lnTo>
                    <a:pt x="306525" y="351191"/>
                  </a:lnTo>
                  <a:lnTo>
                    <a:pt x="310008" y="349964"/>
                  </a:lnTo>
                  <a:lnTo>
                    <a:pt x="313492" y="348753"/>
                  </a:lnTo>
                  <a:lnTo>
                    <a:pt x="316975" y="347555"/>
                  </a:lnTo>
                  <a:lnTo>
                    <a:pt x="320458" y="346371"/>
                  </a:lnTo>
                  <a:lnTo>
                    <a:pt x="323941" y="345201"/>
                  </a:lnTo>
                  <a:lnTo>
                    <a:pt x="327425" y="358450"/>
                  </a:lnTo>
                  <a:lnTo>
                    <a:pt x="330908" y="356395"/>
                  </a:lnTo>
                  <a:lnTo>
                    <a:pt x="334391" y="354346"/>
                  </a:lnTo>
                  <a:lnTo>
                    <a:pt x="337874" y="352303"/>
                  </a:lnTo>
                  <a:lnTo>
                    <a:pt x="341358" y="350265"/>
                  </a:lnTo>
                  <a:lnTo>
                    <a:pt x="344841" y="348232"/>
                  </a:lnTo>
                  <a:lnTo>
                    <a:pt x="348324" y="346205"/>
                  </a:lnTo>
                  <a:lnTo>
                    <a:pt x="351807" y="344184"/>
                  </a:lnTo>
                  <a:lnTo>
                    <a:pt x="355291" y="342168"/>
                  </a:lnTo>
                  <a:lnTo>
                    <a:pt x="358774" y="355638"/>
                  </a:lnTo>
                  <a:lnTo>
                    <a:pt x="362257" y="354025"/>
                  </a:lnTo>
                  <a:lnTo>
                    <a:pt x="365740" y="352420"/>
                  </a:lnTo>
                  <a:lnTo>
                    <a:pt x="369224" y="350823"/>
                  </a:lnTo>
                  <a:lnTo>
                    <a:pt x="372707" y="349234"/>
                  </a:lnTo>
                  <a:lnTo>
                    <a:pt x="376190" y="347652"/>
                  </a:lnTo>
                  <a:lnTo>
                    <a:pt x="379673" y="346079"/>
                  </a:lnTo>
                  <a:lnTo>
                    <a:pt x="383157" y="344513"/>
                  </a:lnTo>
                  <a:lnTo>
                    <a:pt x="386640" y="342955"/>
                  </a:lnTo>
                  <a:lnTo>
                    <a:pt x="390123" y="341404"/>
                  </a:lnTo>
                  <a:lnTo>
                    <a:pt x="393606" y="372928"/>
                  </a:lnTo>
                  <a:lnTo>
                    <a:pt x="397090" y="371534"/>
                  </a:lnTo>
                  <a:lnTo>
                    <a:pt x="400573" y="370146"/>
                  </a:lnTo>
                  <a:lnTo>
                    <a:pt x="404056" y="368764"/>
                  </a:lnTo>
                  <a:lnTo>
                    <a:pt x="407539" y="367387"/>
                  </a:lnTo>
                  <a:lnTo>
                    <a:pt x="411023" y="366017"/>
                  </a:lnTo>
                  <a:lnTo>
                    <a:pt x="414506" y="364651"/>
                  </a:lnTo>
                  <a:lnTo>
                    <a:pt x="417989" y="363292"/>
                  </a:lnTo>
                  <a:lnTo>
                    <a:pt x="421472" y="361938"/>
                  </a:lnTo>
                  <a:lnTo>
                    <a:pt x="424956" y="360533"/>
                  </a:lnTo>
                  <a:lnTo>
                    <a:pt x="428439" y="359076"/>
                  </a:lnTo>
                  <a:lnTo>
                    <a:pt x="431922" y="357624"/>
                  </a:lnTo>
                  <a:lnTo>
                    <a:pt x="435405" y="356176"/>
                  </a:lnTo>
                  <a:lnTo>
                    <a:pt x="438889" y="354733"/>
                  </a:lnTo>
                  <a:lnTo>
                    <a:pt x="442372" y="353294"/>
                  </a:lnTo>
                  <a:lnTo>
                    <a:pt x="445855" y="351859"/>
                  </a:lnTo>
                  <a:lnTo>
                    <a:pt x="449338" y="350429"/>
                  </a:lnTo>
                  <a:lnTo>
                    <a:pt x="452822" y="349004"/>
                  </a:lnTo>
                  <a:lnTo>
                    <a:pt x="456305" y="371433"/>
                  </a:lnTo>
                  <a:lnTo>
                    <a:pt x="459788" y="370224"/>
                  </a:lnTo>
                  <a:lnTo>
                    <a:pt x="463271" y="369020"/>
                  </a:lnTo>
                  <a:lnTo>
                    <a:pt x="466755" y="367820"/>
                  </a:lnTo>
                  <a:lnTo>
                    <a:pt x="470238" y="366624"/>
                  </a:lnTo>
                  <a:lnTo>
                    <a:pt x="473721" y="365433"/>
                  </a:lnTo>
                  <a:lnTo>
                    <a:pt x="477204" y="364246"/>
                  </a:lnTo>
                  <a:lnTo>
                    <a:pt x="480688" y="363063"/>
                  </a:lnTo>
                  <a:lnTo>
                    <a:pt x="484171" y="361885"/>
                  </a:lnTo>
                  <a:lnTo>
                    <a:pt x="487654" y="360711"/>
                  </a:lnTo>
                  <a:lnTo>
                    <a:pt x="491137" y="359702"/>
                  </a:lnTo>
                  <a:lnTo>
                    <a:pt x="494621" y="358735"/>
                  </a:lnTo>
                  <a:lnTo>
                    <a:pt x="498104" y="357773"/>
                  </a:lnTo>
                  <a:lnTo>
                    <a:pt x="501587" y="356817"/>
                  </a:lnTo>
                  <a:lnTo>
                    <a:pt x="505070" y="355865"/>
                  </a:lnTo>
                  <a:lnTo>
                    <a:pt x="508554" y="354919"/>
                  </a:lnTo>
                  <a:lnTo>
                    <a:pt x="512037" y="353977"/>
                  </a:lnTo>
                  <a:lnTo>
                    <a:pt x="515520" y="353041"/>
                  </a:lnTo>
                  <a:lnTo>
                    <a:pt x="519003" y="352109"/>
                  </a:lnTo>
                  <a:lnTo>
                    <a:pt x="522487" y="370088"/>
                  </a:lnTo>
                  <a:lnTo>
                    <a:pt x="525970" y="369196"/>
                  </a:lnTo>
                  <a:lnTo>
                    <a:pt x="529453" y="368309"/>
                  </a:lnTo>
                  <a:lnTo>
                    <a:pt x="532936" y="367427"/>
                  </a:lnTo>
                  <a:lnTo>
                    <a:pt x="536420" y="366548"/>
                  </a:lnTo>
                  <a:lnTo>
                    <a:pt x="539903" y="365674"/>
                  </a:lnTo>
                  <a:lnTo>
                    <a:pt x="543386" y="364803"/>
                  </a:lnTo>
                  <a:lnTo>
                    <a:pt x="546869" y="363937"/>
                  </a:lnTo>
                  <a:lnTo>
                    <a:pt x="550353" y="363075"/>
                  </a:lnTo>
                  <a:lnTo>
                    <a:pt x="553836" y="362207"/>
                  </a:lnTo>
                  <a:lnTo>
                    <a:pt x="557319" y="361267"/>
                  </a:lnTo>
                  <a:lnTo>
                    <a:pt x="560802" y="360331"/>
                  </a:lnTo>
                  <a:lnTo>
                    <a:pt x="564286" y="359399"/>
                  </a:lnTo>
                  <a:lnTo>
                    <a:pt x="567769" y="358470"/>
                  </a:lnTo>
                  <a:lnTo>
                    <a:pt x="571252" y="357545"/>
                  </a:lnTo>
                  <a:lnTo>
                    <a:pt x="574735" y="356623"/>
                  </a:lnTo>
                  <a:lnTo>
                    <a:pt x="578218" y="355705"/>
                  </a:lnTo>
                  <a:lnTo>
                    <a:pt x="581702" y="354791"/>
                  </a:lnTo>
                  <a:lnTo>
                    <a:pt x="585185" y="353880"/>
                  </a:lnTo>
                  <a:lnTo>
                    <a:pt x="588668" y="359208"/>
                  </a:lnTo>
                  <a:lnTo>
                    <a:pt x="592151" y="358151"/>
                  </a:lnTo>
                  <a:lnTo>
                    <a:pt x="595635" y="357097"/>
                  </a:lnTo>
                  <a:lnTo>
                    <a:pt x="599118" y="356045"/>
                  </a:lnTo>
                  <a:lnTo>
                    <a:pt x="602601" y="354995"/>
                  </a:lnTo>
                  <a:lnTo>
                    <a:pt x="606084" y="353947"/>
                  </a:lnTo>
                  <a:lnTo>
                    <a:pt x="609568" y="352902"/>
                  </a:lnTo>
                  <a:lnTo>
                    <a:pt x="613051" y="351859"/>
                  </a:lnTo>
                  <a:lnTo>
                    <a:pt x="616534" y="350819"/>
                  </a:lnTo>
                  <a:lnTo>
                    <a:pt x="620017" y="361207"/>
                  </a:lnTo>
                  <a:lnTo>
                    <a:pt x="623501" y="360288"/>
                  </a:lnTo>
                  <a:lnTo>
                    <a:pt x="626984" y="359371"/>
                  </a:lnTo>
                  <a:lnTo>
                    <a:pt x="630467" y="358457"/>
                  </a:lnTo>
                  <a:lnTo>
                    <a:pt x="633950" y="357546"/>
                  </a:lnTo>
                  <a:lnTo>
                    <a:pt x="637434" y="356637"/>
                  </a:lnTo>
                  <a:lnTo>
                    <a:pt x="640917" y="355731"/>
                  </a:lnTo>
                  <a:lnTo>
                    <a:pt x="644400" y="354827"/>
                  </a:lnTo>
                  <a:lnTo>
                    <a:pt x="647883" y="353926"/>
                  </a:lnTo>
                  <a:lnTo>
                    <a:pt x="651367" y="361590"/>
                  </a:lnTo>
                  <a:lnTo>
                    <a:pt x="654850" y="361010"/>
                  </a:lnTo>
                  <a:lnTo>
                    <a:pt x="658333" y="360432"/>
                  </a:lnTo>
                  <a:lnTo>
                    <a:pt x="661816" y="359858"/>
                  </a:lnTo>
                  <a:lnTo>
                    <a:pt x="665300" y="359286"/>
                  </a:lnTo>
                  <a:lnTo>
                    <a:pt x="668783" y="358718"/>
                  </a:lnTo>
                  <a:lnTo>
                    <a:pt x="672266" y="358153"/>
                  </a:lnTo>
                  <a:lnTo>
                    <a:pt x="675749" y="357591"/>
                  </a:lnTo>
                  <a:lnTo>
                    <a:pt x="679233" y="357031"/>
                  </a:lnTo>
                  <a:lnTo>
                    <a:pt x="682716" y="356475"/>
                  </a:lnTo>
                  <a:lnTo>
                    <a:pt x="686199" y="362406"/>
                  </a:lnTo>
                  <a:lnTo>
                    <a:pt x="689682" y="361648"/>
                  </a:lnTo>
                  <a:lnTo>
                    <a:pt x="693166" y="360892"/>
                  </a:lnTo>
                  <a:lnTo>
                    <a:pt x="696649" y="360138"/>
                  </a:lnTo>
                  <a:lnTo>
                    <a:pt x="700132" y="359387"/>
                  </a:lnTo>
                  <a:lnTo>
                    <a:pt x="703615" y="358638"/>
                  </a:lnTo>
                  <a:lnTo>
                    <a:pt x="707099" y="357891"/>
                  </a:lnTo>
                  <a:lnTo>
                    <a:pt x="710582" y="357147"/>
                  </a:lnTo>
                  <a:lnTo>
                    <a:pt x="714065" y="356405"/>
                  </a:lnTo>
                  <a:lnTo>
                    <a:pt x="717548" y="355638"/>
                  </a:lnTo>
                  <a:lnTo>
                    <a:pt x="721032" y="354831"/>
                  </a:lnTo>
                  <a:lnTo>
                    <a:pt x="724515" y="354025"/>
                  </a:lnTo>
                  <a:lnTo>
                    <a:pt x="727998" y="353222"/>
                  </a:lnTo>
                  <a:lnTo>
                    <a:pt x="731481" y="352420"/>
                  </a:lnTo>
                  <a:lnTo>
                    <a:pt x="734965" y="351621"/>
                  </a:lnTo>
                  <a:lnTo>
                    <a:pt x="738448" y="350823"/>
                  </a:lnTo>
                  <a:lnTo>
                    <a:pt x="741931" y="350027"/>
                  </a:lnTo>
                  <a:lnTo>
                    <a:pt x="745414" y="349234"/>
                  </a:lnTo>
                  <a:lnTo>
                    <a:pt x="748898" y="362888"/>
                  </a:lnTo>
                  <a:lnTo>
                    <a:pt x="752381" y="362383"/>
                  </a:lnTo>
                  <a:lnTo>
                    <a:pt x="755864" y="361880"/>
                  </a:lnTo>
                  <a:lnTo>
                    <a:pt x="759347" y="361379"/>
                  </a:lnTo>
                  <a:lnTo>
                    <a:pt x="762831" y="360881"/>
                  </a:lnTo>
                  <a:lnTo>
                    <a:pt x="766314" y="360385"/>
                  </a:lnTo>
                  <a:lnTo>
                    <a:pt x="769797" y="359892"/>
                  </a:lnTo>
                  <a:lnTo>
                    <a:pt x="773280" y="359400"/>
                  </a:lnTo>
                  <a:lnTo>
                    <a:pt x="776764" y="358911"/>
                  </a:lnTo>
                  <a:lnTo>
                    <a:pt x="780247" y="358424"/>
                  </a:lnTo>
                  <a:lnTo>
                    <a:pt x="783730" y="358116"/>
                  </a:lnTo>
                  <a:lnTo>
                    <a:pt x="787213" y="357885"/>
                  </a:lnTo>
                  <a:lnTo>
                    <a:pt x="790697" y="357655"/>
                  </a:lnTo>
                  <a:lnTo>
                    <a:pt x="794180" y="357426"/>
                  </a:lnTo>
                  <a:lnTo>
                    <a:pt x="797663" y="357199"/>
                  </a:lnTo>
                  <a:lnTo>
                    <a:pt x="801146" y="356974"/>
                  </a:lnTo>
                  <a:lnTo>
                    <a:pt x="804630" y="356750"/>
                  </a:lnTo>
                  <a:lnTo>
                    <a:pt x="808113" y="356528"/>
                  </a:lnTo>
                  <a:lnTo>
                    <a:pt x="811596" y="356307"/>
                  </a:lnTo>
                  <a:lnTo>
                    <a:pt x="815079" y="355978"/>
                  </a:lnTo>
                  <a:lnTo>
                    <a:pt x="818563" y="355453"/>
                  </a:lnTo>
                  <a:lnTo>
                    <a:pt x="822046" y="354930"/>
                  </a:lnTo>
                  <a:lnTo>
                    <a:pt x="825529" y="354408"/>
                  </a:lnTo>
                  <a:lnTo>
                    <a:pt x="829012" y="353889"/>
                  </a:lnTo>
                  <a:lnTo>
                    <a:pt x="832496" y="353372"/>
                  </a:lnTo>
                  <a:lnTo>
                    <a:pt x="835979" y="352856"/>
                  </a:lnTo>
                  <a:lnTo>
                    <a:pt x="839462" y="352343"/>
                  </a:lnTo>
                  <a:lnTo>
                    <a:pt x="842945" y="351831"/>
                  </a:lnTo>
                  <a:lnTo>
                    <a:pt x="846429" y="361790"/>
                  </a:lnTo>
                  <a:lnTo>
                    <a:pt x="849912" y="361061"/>
                  </a:lnTo>
                  <a:lnTo>
                    <a:pt x="853395" y="360334"/>
                  </a:lnTo>
                  <a:lnTo>
                    <a:pt x="856878" y="359607"/>
                  </a:lnTo>
                  <a:lnTo>
                    <a:pt x="860361" y="358882"/>
                  </a:lnTo>
                  <a:lnTo>
                    <a:pt x="863845" y="358158"/>
                  </a:lnTo>
                  <a:lnTo>
                    <a:pt x="867328" y="357435"/>
                  </a:lnTo>
                  <a:lnTo>
                    <a:pt x="870811" y="356713"/>
                  </a:lnTo>
                  <a:lnTo>
                    <a:pt x="874294" y="355992"/>
                  </a:lnTo>
                  <a:lnTo>
                    <a:pt x="877778" y="355272"/>
                  </a:lnTo>
                  <a:lnTo>
                    <a:pt x="881261" y="354591"/>
                  </a:lnTo>
                  <a:lnTo>
                    <a:pt x="884744" y="353932"/>
                  </a:lnTo>
                  <a:lnTo>
                    <a:pt x="888227" y="353273"/>
                  </a:lnTo>
                  <a:lnTo>
                    <a:pt x="891711" y="352616"/>
                  </a:lnTo>
                  <a:lnTo>
                    <a:pt x="895194" y="351961"/>
                  </a:lnTo>
                  <a:lnTo>
                    <a:pt x="898677" y="351306"/>
                  </a:lnTo>
                  <a:lnTo>
                    <a:pt x="902160" y="350653"/>
                  </a:lnTo>
                  <a:lnTo>
                    <a:pt x="905644" y="350002"/>
                  </a:lnTo>
                  <a:lnTo>
                    <a:pt x="909127" y="349351"/>
                  </a:lnTo>
                  <a:lnTo>
                    <a:pt x="912610" y="348702"/>
                  </a:lnTo>
                  <a:lnTo>
                    <a:pt x="916093" y="348055"/>
                  </a:lnTo>
                  <a:lnTo>
                    <a:pt x="919577" y="347408"/>
                  </a:lnTo>
                  <a:lnTo>
                    <a:pt x="923060" y="346763"/>
                  </a:lnTo>
                  <a:lnTo>
                    <a:pt x="926543" y="346119"/>
                  </a:lnTo>
                  <a:lnTo>
                    <a:pt x="930026" y="345477"/>
                  </a:lnTo>
                  <a:lnTo>
                    <a:pt x="933510" y="344836"/>
                  </a:lnTo>
                  <a:lnTo>
                    <a:pt x="936993" y="344196"/>
                  </a:lnTo>
                  <a:lnTo>
                    <a:pt x="940476" y="343557"/>
                  </a:lnTo>
                  <a:lnTo>
                    <a:pt x="943959" y="342920"/>
                  </a:lnTo>
                  <a:lnTo>
                    <a:pt x="947443" y="353425"/>
                  </a:lnTo>
                  <a:lnTo>
                    <a:pt x="950926" y="352791"/>
                  </a:lnTo>
                  <a:lnTo>
                    <a:pt x="954409" y="352158"/>
                  </a:lnTo>
                  <a:lnTo>
                    <a:pt x="957892" y="351527"/>
                  </a:lnTo>
                  <a:lnTo>
                    <a:pt x="961376" y="350896"/>
                  </a:lnTo>
                  <a:lnTo>
                    <a:pt x="964859" y="350267"/>
                  </a:lnTo>
                  <a:lnTo>
                    <a:pt x="968342" y="349639"/>
                  </a:lnTo>
                  <a:lnTo>
                    <a:pt x="971825" y="349011"/>
                  </a:lnTo>
                  <a:lnTo>
                    <a:pt x="975309" y="348385"/>
                  </a:lnTo>
                  <a:lnTo>
                    <a:pt x="978792" y="347760"/>
                  </a:lnTo>
                  <a:lnTo>
                    <a:pt x="982275" y="347136"/>
                  </a:lnTo>
                  <a:lnTo>
                    <a:pt x="985758" y="346513"/>
                  </a:lnTo>
                  <a:lnTo>
                    <a:pt x="989242" y="345892"/>
                  </a:lnTo>
                  <a:lnTo>
                    <a:pt x="992725" y="345271"/>
                  </a:lnTo>
                  <a:lnTo>
                    <a:pt x="996208" y="344651"/>
                  </a:lnTo>
                  <a:lnTo>
                    <a:pt x="999691" y="344033"/>
                  </a:lnTo>
                  <a:lnTo>
                    <a:pt x="1003175" y="343415"/>
                  </a:lnTo>
                  <a:lnTo>
                    <a:pt x="1006658" y="342799"/>
                  </a:lnTo>
                  <a:lnTo>
                    <a:pt x="1010141" y="342184"/>
                  </a:lnTo>
                  <a:lnTo>
                    <a:pt x="1013624" y="341569"/>
                  </a:lnTo>
                  <a:lnTo>
                    <a:pt x="1017108" y="340956"/>
                  </a:lnTo>
                  <a:lnTo>
                    <a:pt x="1020591" y="340344"/>
                  </a:lnTo>
                  <a:lnTo>
                    <a:pt x="1024074" y="339733"/>
                  </a:lnTo>
                  <a:lnTo>
                    <a:pt x="1027557" y="339123"/>
                  </a:lnTo>
                  <a:lnTo>
                    <a:pt x="1031041" y="338514"/>
                  </a:lnTo>
                  <a:lnTo>
                    <a:pt x="1034524" y="337906"/>
                  </a:lnTo>
                  <a:lnTo>
                    <a:pt x="1038007" y="337299"/>
                  </a:lnTo>
                  <a:lnTo>
                    <a:pt x="1041490" y="336693"/>
                  </a:lnTo>
                  <a:lnTo>
                    <a:pt x="1044974" y="336026"/>
                  </a:lnTo>
                  <a:lnTo>
                    <a:pt x="1048457" y="335356"/>
                  </a:lnTo>
                  <a:lnTo>
                    <a:pt x="1051940" y="334686"/>
                  </a:lnTo>
                  <a:lnTo>
                    <a:pt x="1055423" y="334017"/>
                  </a:lnTo>
                  <a:lnTo>
                    <a:pt x="1058907" y="333349"/>
                  </a:lnTo>
                  <a:lnTo>
                    <a:pt x="1062390" y="332681"/>
                  </a:lnTo>
                  <a:lnTo>
                    <a:pt x="1065873" y="332015"/>
                  </a:lnTo>
                  <a:lnTo>
                    <a:pt x="1069356" y="331349"/>
                  </a:lnTo>
                  <a:lnTo>
                    <a:pt x="1072840" y="330684"/>
                  </a:lnTo>
                  <a:lnTo>
                    <a:pt x="1076323" y="330020"/>
                  </a:lnTo>
                  <a:lnTo>
                    <a:pt x="1079806" y="329356"/>
                  </a:lnTo>
                  <a:lnTo>
                    <a:pt x="1083289" y="328693"/>
                  </a:lnTo>
                  <a:lnTo>
                    <a:pt x="1086773" y="328031"/>
                  </a:lnTo>
                  <a:lnTo>
                    <a:pt x="1090256" y="327370"/>
                  </a:lnTo>
                  <a:lnTo>
                    <a:pt x="1093739" y="326710"/>
                  </a:lnTo>
                  <a:lnTo>
                    <a:pt x="1097222" y="326050"/>
                  </a:lnTo>
                  <a:lnTo>
                    <a:pt x="1100706" y="325391"/>
                  </a:lnTo>
                  <a:lnTo>
                    <a:pt x="1104189" y="324733"/>
                  </a:lnTo>
                  <a:lnTo>
                    <a:pt x="1107672" y="331180"/>
                  </a:lnTo>
                  <a:lnTo>
                    <a:pt x="1111155" y="331013"/>
                  </a:lnTo>
                  <a:lnTo>
                    <a:pt x="1114639" y="330847"/>
                  </a:lnTo>
                  <a:lnTo>
                    <a:pt x="1118122" y="330681"/>
                  </a:lnTo>
                  <a:lnTo>
                    <a:pt x="1121605" y="330517"/>
                  </a:lnTo>
                  <a:lnTo>
                    <a:pt x="1125088" y="330353"/>
                  </a:lnTo>
                  <a:lnTo>
                    <a:pt x="1128572" y="330189"/>
                  </a:lnTo>
                  <a:lnTo>
                    <a:pt x="1132055" y="330027"/>
                  </a:lnTo>
                  <a:lnTo>
                    <a:pt x="1135538" y="329866"/>
                  </a:lnTo>
                  <a:lnTo>
                    <a:pt x="1139021" y="329705"/>
                  </a:lnTo>
                  <a:lnTo>
                    <a:pt x="1142505" y="329298"/>
                  </a:lnTo>
                  <a:lnTo>
                    <a:pt x="1145988" y="328865"/>
                  </a:lnTo>
                  <a:lnTo>
                    <a:pt x="1149471" y="328432"/>
                  </a:lnTo>
                  <a:lnTo>
                    <a:pt x="1152954" y="328001"/>
                  </a:lnTo>
                  <a:lnTo>
                    <a:pt x="1156437" y="327570"/>
                  </a:lnTo>
                  <a:lnTo>
                    <a:pt x="1159921" y="327141"/>
                  </a:lnTo>
                  <a:lnTo>
                    <a:pt x="1163404" y="326713"/>
                  </a:lnTo>
                  <a:lnTo>
                    <a:pt x="1166887" y="326286"/>
                  </a:lnTo>
                  <a:lnTo>
                    <a:pt x="1170370" y="325860"/>
                  </a:lnTo>
                  <a:lnTo>
                    <a:pt x="1173854" y="325527"/>
                  </a:lnTo>
                  <a:lnTo>
                    <a:pt x="1177337" y="325269"/>
                  </a:lnTo>
                  <a:lnTo>
                    <a:pt x="1180820" y="325012"/>
                  </a:lnTo>
                  <a:lnTo>
                    <a:pt x="1184303" y="324756"/>
                  </a:lnTo>
                  <a:lnTo>
                    <a:pt x="1187787" y="324501"/>
                  </a:lnTo>
                  <a:lnTo>
                    <a:pt x="1191270" y="324246"/>
                  </a:lnTo>
                  <a:lnTo>
                    <a:pt x="1194753" y="323993"/>
                  </a:lnTo>
                  <a:lnTo>
                    <a:pt x="1198236" y="323741"/>
                  </a:lnTo>
                  <a:lnTo>
                    <a:pt x="1201720" y="323490"/>
                  </a:lnTo>
                  <a:lnTo>
                    <a:pt x="1205203" y="327699"/>
                  </a:lnTo>
                  <a:lnTo>
                    <a:pt x="1208686" y="327146"/>
                  </a:lnTo>
                  <a:lnTo>
                    <a:pt x="1212169" y="326594"/>
                  </a:lnTo>
                  <a:lnTo>
                    <a:pt x="1215653" y="326043"/>
                  </a:lnTo>
                  <a:lnTo>
                    <a:pt x="1219136" y="325492"/>
                  </a:lnTo>
                  <a:lnTo>
                    <a:pt x="1222619" y="324943"/>
                  </a:lnTo>
                  <a:lnTo>
                    <a:pt x="1226102" y="324394"/>
                  </a:lnTo>
                  <a:lnTo>
                    <a:pt x="1229586" y="323846"/>
                  </a:lnTo>
                  <a:lnTo>
                    <a:pt x="1233069" y="323298"/>
                  </a:lnTo>
                  <a:lnTo>
                    <a:pt x="1236552" y="322752"/>
                  </a:lnTo>
                  <a:lnTo>
                    <a:pt x="1240035" y="322206"/>
                  </a:lnTo>
                  <a:lnTo>
                    <a:pt x="1243519" y="321660"/>
                  </a:lnTo>
                  <a:lnTo>
                    <a:pt x="1247002" y="321116"/>
                  </a:lnTo>
                  <a:lnTo>
                    <a:pt x="1250485" y="320572"/>
                  </a:lnTo>
                  <a:lnTo>
                    <a:pt x="1253968" y="320030"/>
                  </a:lnTo>
                  <a:lnTo>
                    <a:pt x="1257452" y="319487"/>
                  </a:lnTo>
                  <a:lnTo>
                    <a:pt x="1260935" y="318946"/>
                  </a:lnTo>
                  <a:lnTo>
                    <a:pt x="1264418" y="318405"/>
                  </a:lnTo>
                  <a:lnTo>
                    <a:pt x="1267901" y="317865"/>
                  </a:lnTo>
                  <a:lnTo>
                    <a:pt x="1271385" y="317326"/>
                  </a:lnTo>
                  <a:lnTo>
                    <a:pt x="1274868" y="316788"/>
                  </a:lnTo>
                  <a:lnTo>
                    <a:pt x="1278351" y="316250"/>
                  </a:lnTo>
                  <a:lnTo>
                    <a:pt x="1281834" y="315713"/>
                  </a:lnTo>
                  <a:lnTo>
                    <a:pt x="1285318" y="315177"/>
                  </a:lnTo>
                  <a:lnTo>
                    <a:pt x="1288801" y="314642"/>
                  </a:lnTo>
                  <a:lnTo>
                    <a:pt x="1292284" y="314107"/>
                  </a:lnTo>
                  <a:lnTo>
                    <a:pt x="1295767" y="313573"/>
                  </a:lnTo>
                  <a:lnTo>
                    <a:pt x="1299251" y="313040"/>
                  </a:lnTo>
                  <a:lnTo>
                    <a:pt x="1302734" y="312596"/>
                  </a:lnTo>
                  <a:lnTo>
                    <a:pt x="1306217" y="312595"/>
                  </a:lnTo>
                  <a:lnTo>
                    <a:pt x="1309700" y="312594"/>
                  </a:lnTo>
                  <a:lnTo>
                    <a:pt x="1313184" y="312592"/>
                  </a:lnTo>
                  <a:lnTo>
                    <a:pt x="1316667" y="312591"/>
                  </a:lnTo>
                  <a:lnTo>
                    <a:pt x="1320150" y="312590"/>
                  </a:lnTo>
                  <a:lnTo>
                    <a:pt x="1323633" y="312588"/>
                  </a:lnTo>
                  <a:lnTo>
                    <a:pt x="1327117" y="312587"/>
                  </a:lnTo>
                  <a:lnTo>
                    <a:pt x="1330600" y="312586"/>
                  </a:lnTo>
                  <a:lnTo>
                    <a:pt x="1334083" y="312584"/>
                  </a:lnTo>
                  <a:lnTo>
                    <a:pt x="1337566" y="337327"/>
                  </a:lnTo>
                  <a:lnTo>
                    <a:pt x="1341050" y="337048"/>
                  </a:lnTo>
                  <a:lnTo>
                    <a:pt x="1344533" y="336769"/>
                  </a:lnTo>
                  <a:lnTo>
                    <a:pt x="1348016" y="336491"/>
                  </a:lnTo>
                  <a:lnTo>
                    <a:pt x="1351499" y="336214"/>
                  </a:lnTo>
                  <a:lnTo>
                    <a:pt x="1354983" y="335938"/>
                  </a:lnTo>
                  <a:lnTo>
                    <a:pt x="1358466" y="335663"/>
                  </a:lnTo>
                  <a:lnTo>
                    <a:pt x="1361949" y="335389"/>
                  </a:lnTo>
                  <a:lnTo>
                    <a:pt x="1365432" y="335115"/>
                  </a:lnTo>
                  <a:lnTo>
                    <a:pt x="1368916" y="339549"/>
                  </a:lnTo>
                  <a:lnTo>
                    <a:pt x="1372399" y="339022"/>
                  </a:lnTo>
                  <a:lnTo>
                    <a:pt x="1375882" y="338495"/>
                  </a:lnTo>
                  <a:lnTo>
                    <a:pt x="1379365" y="337968"/>
                  </a:lnTo>
                  <a:lnTo>
                    <a:pt x="1382849" y="337442"/>
                  </a:lnTo>
                  <a:lnTo>
                    <a:pt x="1386332" y="336917"/>
                  </a:lnTo>
                  <a:lnTo>
                    <a:pt x="1389815" y="336391"/>
                  </a:lnTo>
                  <a:lnTo>
                    <a:pt x="1393298" y="335866"/>
                  </a:lnTo>
                  <a:lnTo>
                    <a:pt x="1396782" y="335342"/>
                  </a:lnTo>
                  <a:lnTo>
                    <a:pt x="1400265" y="334829"/>
                  </a:lnTo>
                  <a:lnTo>
                    <a:pt x="1403748" y="334391"/>
                  </a:lnTo>
                  <a:lnTo>
                    <a:pt x="1407231" y="333953"/>
                  </a:lnTo>
                  <a:lnTo>
                    <a:pt x="1410715" y="333517"/>
                  </a:lnTo>
                  <a:lnTo>
                    <a:pt x="1414198" y="333081"/>
                  </a:lnTo>
                  <a:lnTo>
                    <a:pt x="1417681" y="332645"/>
                  </a:lnTo>
                  <a:lnTo>
                    <a:pt x="1421164" y="332210"/>
                  </a:lnTo>
                  <a:lnTo>
                    <a:pt x="1424648" y="331776"/>
                  </a:lnTo>
                  <a:lnTo>
                    <a:pt x="1428131" y="331343"/>
                  </a:lnTo>
                  <a:lnTo>
                    <a:pt x="1431614" y="330909"/>
                  </a:lnTo>
                  <a:lnTo>
                    <a:pt x="1435097" y="330494"/>
                  </a:lnTo>
                  <a:lnTo>
                    <a:pt x="1438580" y="330084"/>
                  </a:lnTo>
                  <a:lnTo>
                    <a:pt x="1442064" y="329675"/>
                  </a:lnTo>
                  <a:lnTo>
                    <a:pt x="1445547" y="329266"/>
                  </a:lnTo>
                  <a:lnTo>
                    <a:pt x="1449030" y="328858"/>
                  </a:lnTo>
                  <a:lnTo>
                    <a:pt x="1452513" y="328450"/>
                  </a:lnTo>
                  <a:lnTo>
                    <a:pt x="1455997" y="328043"/>
                  </a:lnTo>
                  <a:lnTo>
                    <a:pt x="1459480" y="327637"/>
                  </a:lnTo>
                  <a:lnTo>
                    <a:pt x="1462963" y="327231"/>
                  </a:lnTo>
                  <a:lnTo>
                    <a:pt x="1466446" y="326826"/>
                  </a:lnTo>
                  <a:lnTo>
                    <a:pt x="1469930" y="326422"/>
                  </a:lnTo>
                  <a:lnTo>
                    <a:pt x="1473413" y="326018"/>
                  </a:lnTo>
                  <a:lnTo>
                    <a:pt x="1476896" y="325615"/>
                  </a:lnTo>
                  <a:lnTo>
                    <a:pt x="1480379" y="325212"/>
                  </a:lnTo>
                  <a:lnTo>
                    <a:pt x="1483863" y="324811"/>
                  </a:lnTo>
                  <a:lnTo>
                    <a:pt x="1487346" y="324409"/>
                  </a:lnTo>
                  <a:lnTo>
                    <a:pt x="1490829" y="324009"/>
                  </a:lnTo>
                  <a:lnTo>
                    <a:pt x="1494312" y="323609"/>
                  </a:lnTo>
                  <a:lnTo>
                    <a:pt x="1497796" y="327262"/>
                  </a:lnTo>
                  <a:lnTo>
                    <a:pt x="1501279" y="326887"/>
                  </a:lnTo>
                  <a:lnTo>
                    <a:pt x="1504762" y="326514"/>
                  </a:lnTo>
                  <a:lnTo>
                    <a:pt x="1508245" y="326141"/>
                  </a:lnTo>
                  <a:lnTo>
                    <a:pt x="1511729" y="325769"/>
                  </a:lnTo>
                  <a:lnTo>
                    <a:pt x="1515212" y="325397"/>
                  </a:lnTo>
                  <a:lnTo>
                    <a:pt x="1518695" y="325026"/>
                  </a:lnTo>
                  <a:lnTo>
                    <a:pt x="1522178" y="324655"/>
                  </a:lnTo>
                  <a:lnTo>
                    <a:pt x="1525662" y="324285"/>
                  </a:lnTo>
                  <a:lnTo>
                    <a:pt x="1529145" y="323916"/>
                  </a:lnTo>
                  <a:lnTo>
                    <a:pt x="1532628" y="331327"/>
                  </a:lnTo>
                  <a:lnTo>
                    <a:pt x="1536111" y="330964"/>
                  </a:lnTo>
                  <a:lnTo>
                    <a:pt x="1539595" y="330601"/>
                  </a:lnTo>
                  <a:lnTo>
                    <a:pt x="1543078" y="330239"/>
                  </a:lnTo>
                  <a:lnTo>
                    <a:pt x="1546561" y="329878"/>
                  </a:lnTo>
                  <a:lnTo>
                    <a:pt x="1550044" y="329517"/>
                  </a:lnTo>
                  <a:lnTo>
                    <a:pt x="1553528" y="329157"/>
                  </a:lnTo>
                  <a:lnTo>
                    <a:pt x="1557011" y="328797"/>
                  </a:lnTo>
                  <a:lnTo>
                    <a:pt x="1560494" y="328438"/>
                  </a:lnTo>
                  <a:lnTo>
                    <a:pt x="1563977" y="328079"/>
                  </a:lnTo>
                  <a:lnTo>
                    <a:pt x="1567461" y="327722"/>
                  </a:lnTo>
                  <a:lnTo>
                    <a:pt x="1570944" y="327364"/>
                  </a:lnTo>
                  <a:lnTo>
                    <a:pt x="1574427" y="327007"/>
                  </a:lnTo>
                  <a:lnTo>
                    <a:pt x="1577910" y="326651"/>
                  </a:lnTo>
                  <a:lnTo>
                    <a:pt x="1581394" y="326296"/>
                  </a:lnTo>
                  <a:lnTo>
                    <a:pt x="1584877" y="325941"/>
                  </a:lnTo>
                  <a:lnTo>
                    <a:pt x="1588360" y="325586"/>
                  </a:lnTo>
                  <a:lnTo>
                    <a:pt x="1591843" y="325232"/>
                  </a:lnTo>
                  <a:lnTo>
                    <a:pt x="1595327" y="324883"/>
                  </a:lnTo>
                  <a:lnTo>
                    <a:pt x="1598810" y="324612"/>
                  </a:lnTo>
                  <a:lnTo>
                    <a:pt x="1602293" y="324342"/>
                  </a:lnTo>
                  <a:lnTo>
                    <a:pt x="1605776" y="324072"/>
                  </a:lnTo>
                  <a:lnTo>
                    <a:pt x="1609260" y="323803"/>
                  </a:lnTo>
                  <a:lnTo>
                    <a:pt x="1612743" y="323534"/>
                  </a:lnTo>
                  <a:lnTo>
                    <a:pt x="1616226" y="323266"/>
                  </a:lnTo>
                  <a:lnTo>
                    <a:pt x="1619709" y="322998"/>
                  </a:lnTo>
                  <a:lnTo>
                    <a:pt x="1623193" y="322731"/>
                  </a:lnTo>
                  <a:lnTo>
                    <a:pt x="1626676" y="322465"/>
                  </a:lnTo>
                  <a:lnTo>
                    <a:pt x="1630159" y="325612"/>
                  </a:lnTo>
                  <a:lnTo>
                    <a:pt x="1633642" y="325386"/>
                  </a:lnTo>
                  <a:lnTo>
                    <a:pt x="1637126" y="325161"/>
                  </a:lnTo>
                  <a:lnTo>
                    <a:pt x="1640609" y="324937"/>
                  </a:lnTo>
                  <a:lnTo>
                    <a:pt x="1644092" y="324713"/>
                  </a:lnTo>
                  <a:lnTo>
                    <a:pt x="1647575" y="324489"/>
                  </a:lnTo>
                  <a:lnTo>
                    <a:pt x="1651059" y="324266"/>
                  </a:lnTo>
                  <a:lnTo>
                    <a:pt x="1654542" y="324044"/>
                  </a:lnTo>
                  <a:lnTo>
                    <a:pt x="1658025" y="323822"/>
                  </a:lnTo>
                  <a:lnTo>
                    <a:pt x="1661508" y="323644"/>
                  </a:lnTo>
                  <a:lnTo>
                    <a:pt x="1664992" y="323542"/>
                  </a:lnTo>
                  <a:lnTo>
                    <a:pt x="1668475" y="323440"/>
                  </a:lnTo>
                  <a:lnTo>
                    <a:pt x="1671958" y="323339"/>
                  </a:lnTo>
                  <a:lnTo>
                    <a:pt x="1675441" y="323238"/>
                  </a:lnTo>
                  <a:lnTo>
                    <a:pt x="1678925" y="323137"/>
                  </a:lnTo>
                  <a:lnTo>
                    <a:pt x="1682408" y="323037"/>
                  </a:lnTo>
                  <a:lnTo>
                    <a:pt x="1685891" y="322936"/>
                  </a:lnTo>
                  <a:lnTo>
                    <a:pt x="1689374" y="322837"/>
                  </a:lnTo>
                  <a:lnTo>
                    <a:pt x="1692858" y="322732"/>
                  </a:lnTo>
                  <a:lnTo>
                    <a:pt x="1696341" y="322339"/>
                  </a:lnTo>
                  <a:lnTo>
                    <a:pt x="1699824" y="321948"/>
                  </a:lnTo>
                  <a:lnTo>
                    <a:pt x="1703307" y="321556"/>
                  </a:lnTo>
                  <a:lnTo>
                    <a:pt x="1706791" y="321165"/>
                  </a:lnTo>
                  <a:lnTo>
                    <a:pt x="1710274" y="320774"/>
                  </a:lnTo>
                  <a:lnTo>
                    <a:pt x="1713757" y="320384"/>
                  </a:lnTo>
                  <a:lnTo>
                    <a:pt x="1717240" y="319994"/>
                  </a:lnTo>
                  <a:lnTo>
                    <a:pt x="1720723" y="319605"/>
                  </a:lnTo>
                  <a:lnTo>
                    <a:pt x="1724207" y="319216"/>
                  </a:lnTo>
                  <a:lnTo>
                    <a:pt x="1727690" y="318827"/>
                  </a:lnTo>
                  <a:lnTo>
                    <a:pt x="1731173" y="318439"/>
                  </a:lnTo>
                  <a:lnTo>
                    <a:pt x="1734656" y="318051"/>
                  </a:lnTo>
                  <a:lnTo>
                    <a:pt x="1738140" y="317664"/>
                  </a:lnTo>
                  <a:lnTo>
                    <a:pt x="1741623" y="317277"/>
                  </a:lnTo>
                  <a:lnTo>
                    <a:pt x="1745106" y="316890"/>
                  </a:lnTo>
                  <a:lnTo>
                    <a:pt x="1748589" y="316504"/>
                  </a:lnTo>
                  <a:lnTo>
                    <a:pt x="1752073" y="316118"/>
                  </a:lnTo>
                  <a:lnTo>
                    <a:pt x="1755556" y="315733"/>
                  </a:lnTo>
                  <a:lnTo>
                    <a:pt x="1759039" y="315368"/>
                  </a:lnTo>
                  <a:lnTo>
                    <a:pt x="1762522" y="315043"/>
                  </a:lnTo>
                  <a:lnTo>
                    <a:pt x="1766006" y="314719"/>
                  </a:lnTo>
                  <a:lnTo>
                    <a:pt x="1769489" y="314395"/>
                  </a:lnTo>
                  <a:lnTo>
                    <a:pt x="1772972" y="314072"/>
                  </a:lnTo>
                  <a:lnTo>
                    <a:pt x="1776455" y="313749"/>
                  </a:lnTo>
                  <a:lnTo>
                    <a:pt x="1779939" y="313427"/>
                  </a:lnTo>
                  <a:lnTo>
                    <a:pt x="1783422" y="313105"/>
                  </a:lnTo>
                  <a:lnTo>
                    <a:pt x="1786905" y="312783"/>
                  </a:lnTo>
                  <a:lnTo>
                    <a:pt x="1790388" y="312463"/>
                  </a:lnTo>
                  <a:lnTo>
                    <a:pt x="1793872" y="314695"/>
                  </a:lnTo>
                  <a:lnTo>
                    <a:pt x="1797355" y="314337"/>
                  </a:lnTo>
                  <a:lnTo>
                    <a:pt x="1800838" y="313980"/>
                  </a:lnTo>
                  <a:lnTo>
                    <a:pt x="1804321" y="313623"/>
                  </a:lnTo>
                  <a:lnTo>
                    <a:pt x="1807805" y="313266"/>
                  </a:lnTo>
                  <a:lnTo>
                    <a:pt x="1811288" y="312910"/>
                  </a:lnTo>
                  <a:lnTo>
                    <a:pt x="1814771" y="312554"/>
                  </a:lnTo>
                  <a:lnTo>
                    <a:pt x="1818254" y="312198"/>
                  </a:lnTo>
                  <a:lnTo>
                    <a:pt x="1821738" y="311843"/>
                  </a:lnTo>
                  <a:lnTo>
                    <a:pt x="1825221" y="311488"/>
                  </a:lnTo>
                  <a:lnTo>
                    <a:pt x="1828704" y="311134"/>
                  </a:lnTo>
                  <a:lnTo>
                    <a:pt x="1832187" y="310780"/>
                  </a:lnTo>
                  <a:lnTo>
                    <a:pt x="1835671" y="310427"/>
                  </a:lnTo>
                  <a:lnTo>
                    <a:pt x="1839154" y="310074"/>
                  </a:lnTo>
                  <a:lnTo>
                    <a:pt x="1842637" y="309721"/>
                  </a:lnTo>
                  <a:lnTo>
                    <a:pt x="1846120" y="309369"/>
                  </a:lnTo>
                  <a:lnTo>
                    <a:pt x="1849604" y="309018"/>
                  </a:lnTo>
                  <a:lnTo>
                    <a:pt x="1853087" y="308666"/>
                  </a:lnTo>
                  <a:lnTo>
                    <a:pt x="1856570" y="314156"/>
                  </a:lnTo>
                  <a:lnTo>
                    <a:pt x="1860053" y="313886"/>
                  </a:lnTo>
                  <a:lnTo>
                    <a:pt x="1863537" y="313616"/>
                  </a:lnTo>
                  <a:lnTo>
                    <a:pt x="1867020" y="313347"/>
                  </a:lnTo>
                  <a:lnTo>
                    <a:pt x="1870503" y="313078"/>
                  </a:lnTo>
                  <a:lnTo>
                    <a:pt x="1873986" y="312810"/>
                  </a:lnTo>
                  <a:lnTo>
                    <a:pt x="1877470" y="312542"/>
                  </a:lnTo>
                  <a:lnTo>
                    <a:pt x="1880953" y="312275"/>
                  </a:lnTo>
                  <a:lnTo>
                    <a:pt x="1884436" y="312008"/>
                  </a:lnTo>
                  <a:lnTo>
                    <a:pt x="1887919" y="311741"/>
                  </a:lnTo>
                  <a:lnTo>
                    <a:pt x="1891403" y="311403"/>
                  </a:lnTo>
                  <a:lnTo>
                    <a:pt x="1894886" y="311061"/>
                  </a:lnTo>
                  <a:lnTo>
                    <a:pt x="1898369" y="310720"/>
                  </a:lnTo>
                  <a:lnTo>
                    <a:pt x="1901852" y="310379"/>
                  </a:lnTo>
                  <a:lnTo>
                    <a:pt x="1905336" y="310038"/>
                  </a:lnTo>
                  <a:lnTo>
                    <a:pt x="1908819" y="309698"/>
                  </a:lnTo>
                  <a:lnTo>
                    <a:pt x="1912302" y="309358"/>
                  </a:lnTo>
                  <a:lnTo>
                    <a:pt x="1915785" y="309018"/>
                  </a:lnTo>
                  <a:lnTo>
                    <a:pt x="1919269" y="308679"/>
                  </a:lnTo>
                  <a:lnTo>
                    <a:pt x="1922752" y="308340"/>
                  </a:lnTo>
                  <a:lnTo>
                    <a:pt x="1926235" y="308002"/>
                  </a:lnTo>
                  <a:lnTo>
                    <a:pt x="1929718" y="307664"/>
                  </a:lnTo>
                  <a:lnTo>
                    <a:pt x="1933202" y="307326"/>
                  </a:lnTo>
                  <a:lnTo>
                    <a:pt x="1936685" y="306989"/>
                  </a:lnTo>
                  <a:lnTo>
                    <a:pt x="1940168" y="306652"/>
                  </a:lnTo>
                  <a:lnTo>
                    <a:pt x="1943651" y="306315"/>
                  </a:lnTo>
                  <a:lnTo>
                    <a:pt x="1947135" y="305979"/>
                  </a:lnTo>
                  <a:lnTo>
                    <a:pt x="1950618" y="305643"/>
                  </a:lnTo>
                  <a:lnTo>
                    <a:pt x="1954101" y="307438"/>
                  </a:lnTo>
                  <a:lnTo>
                    <a:pt x="1957584" y="307028"/>
                  </a:lnTo>
                  <a:lnTo>
                    <a:pt x="1961068" y="306618"/>
                  </a:lnTo>
                  <a:lnTo>
                    <a:pt x="1964551" y="306209"/>
                  </a:lnTo>
                  <a:lnTo>
                    <a:pt x="1968034" y="305800"/>
                  </a:lnTo>
                  <a:lnTo>
                    <a:pt x="1971517" y="305391"/>
                  </a:lnTo>
                  <a:lnTo>
                    <a:pt x="1975001" y="304983"/>
                  </a:lnTo>
                  <a:lnTo>
                    <a:pt x="1978484" y="304574"/>
                  </a:lnTo>
                  <a:lnTo>
                    <a:pt x="1981967" y="304166"/>
                  </a:lnTo>
                  <a:lnTo>
                    <a:pt x="1985450" y="303758"/>
                  </a:lnTo>
                  <a:lnTo>
                    <a:pt x="1988934" y="303490"/>
                  </a:lnTo>
                  <a:lnTo>
                    <a:pt x="1992417" y="303237"/>
                  </a:lnTo>
                  <a:lnTo>
                    <a:pt x="1995900" y="302984"/>
                  </a:lnTo>
                  <a:lnTo>
                    <a:pt x="1999383" y="302731"/>
                  </a:lnTo>
                  <a:lnTo>
                    <a:pt x="2002867" y="302479"/>
                  </a:lnTo>
                  <a:lnTo>
                    <a:pt x="2006350" y="302227"/>
                  </a:lnTo>
                  <a:lnTo>
                    <a:pt x="2009833" y="301976"/>
                  </a:lnTo>
                  <a:lnTo>
                    <a:pt x="2013316" y="301725"/>
                  </a:lnTo>
                  <a:lnTo>
                    <a:pt x="2016799" y="301475"/>
                  </a:lnTo>
                  <a:lnTo>
                    <a:pt x="2020283" y="301224"/>
                  </a:lnTo>
                  <a:lnTo>
                    <a:pt x="2023766" y="300975"/>
                  </a:lnTo>
                  <a:lnTo>
                    <a:pt x="2027249" y="300726"/>
                  </a:lnTo>
                  <a:lnTo>
                    <a:pt x="2030732" y="300477"/>
                  </a:lnTo>
                  <a:lnTo>
                    <a:pt x="2034216" y="300228"/>
                  </a:lnTo>
                  <a:lnTo>
                    <a:pt x="2037699" y="299980"/>
                  </a:lnTo>
                  <a:lnTo>
                    <a:pt x="2041182" y="299733"/>
                  </a:lnTo>
                  <a:lnTo>
                    <a:pt x="2044665" y="299486"/>
                  </a:lnTo>
                  <a:lnTo>
                    <a:pt x="2048149" y="299239"/>
                  </a:lnTo>
                  <a:lnTo>
                    <a:pt x="2051632" y="299001"/>
                  </a:lnTo>
                  <a:lnTo>
                    <a:pt x="2055115" y="298793"/>
                  </a:lnTo>
                  <a:lnTo>
                    <a:pt x="2058598" y="298586"/>
                  </a:lnTo>
                  <a:lnTo>
                    <a:pt x="2062082" y="298380"/>
                  </a:lnTo>
                  <a:lnTo>
                    <a:pt x="2065565" y="298173"/>
                  </a:lnTo>
                  <a:lnTo>
                    <a:pt x="2069048" y="297967"/>
                  </a:lnTo>
                  <a:lnTo>
                    <a:pt x="2072531" y="297762"/>
                  </a:lnTo>
                  <a:lnTo>
                    <a:pt x="2076015" y="297557"/>
                  </a:lnTo>
                  <a:lnTo>
                    <a:pt x="2079498" y="297352"/>
                  </a:lnTo>
                  <a:lnTo>
                    <a:pt x="2082981" y="297148"/>
                  </a:lnTo>
                  <a:lnTo>
                    <a:pt x="2086464" y="305060"/>
                  </a:lnTo>
                  <a:lnTo>
                    <a:pt x="2089948" y="304964"/>
                  </a:lnTo>
                  <a:lnTo>
                    <a:pt x="2093431" y="304867"/>
                  </a:lnTo>
                  <a:lnTo>
                    <a:pt x="2096914" y="304771"/>
                  </a:lnTo>
                  <a:lnTo>
                    <a:pt x="2100397" y="304675"/>
                  </a:lnTo>
                  <a:lnTo>
                    <a:pt x="2103881" y="304580"/>
                  </a:lnTo>
                  <a:lnTo>
                    <a:pt x="2107364" y="304485"/>
                  </a:lnTo>
                  <a:lnTo>
                    <a:pt x="2110847" y="304390"/>
                  </a:lnTo>
                  <a:lnTo>
                    <a:pt x="2114330" y="304295"/>
                  </a:lnTo>
                  <a:lnTo>
                    <a:pt x="2117814" y="306586"/>
                  </a:lnTo>
                  <a:lnTo>
                    <a:pt x="2121297" y="306595"/>
                  </a:lnTo>
                  <a:lnTo>
                    <a:pt x="2124780" y="306604"/>
                  </a:lnTo>
                  <a:lnTo>
                    <a:pt x="2128263" y="306613"/>
                  </a:lnTo>
                  <a:lnTo>
                    <a:pt x="2131747" y="306623"/>
                  </a:lnTo>
                  <a:lnTo>
                    <a:pt x="2135230" y="306632"/>
                  </a:lnTo>
                  <a:lnTo>
                    <a:pt x="2138713" y="306641"/>
                  </a:lnTo>
                  <a:lnTo>
                    <a:pt x="2142196" y="306650"/>
                  </a:lnTo>
                  <a:lnTo>
                    <a:pt x="2145680" y="306659"/>
                  </a:lnTo>
                  <a:lnTo>
                    <a:pt x="2149163" y="308237"/>
                  </a:lnTo>
                  <a:lnTo>
                    <a:pt x="2152646" y="307986"/>
                  </a:lnTo>
                  <a:lnTo>
                    <a:pt x="2156129" y="307735"/>
                  </a:lnTo>
                  <a:lnTo>
                    <a:pt x="2159613" y="307484"/>
                  </a:lnTo>
                  <a:lnTo>
                    <a:pt x="2163096" y="307234"/>
                  </a:lnTo>
                  <a:lnTo>
                    <a:pt x="2166579" y="306984"/>
                  </a:lnTo>
                  <a:lnTo>
                    <a:pt x="2170062" y="306735"/>
                  </a:lnTo>
                  <a:lnTo>
                    <a:pt x="2173546" y="306485"/>
                  </a:lnTo>
                  <a:lnTo>
                    <a:pt x="2177029" y="306237"/>
                  </a:lnTo>
                  <a:lnTo>
                    <a:pt x="2180512" y="305988"/>
                  </a:lnTo>
                  <a:lnTo>
                    <a:pt x="2183995" y="305740"/>
                  </a:lnTo>
                  <a:lnTo>
                    <a:pt x="2187479" y="305492"/>
                  </a:lnTo>
                  <a:lnTo>
                    <a:pt x="2190962" y="305245"/>
                  </a:lnTo>
                  <a:lnTo>
                    <a:pt x="2194445" y="304997"/>
                  </a:lnTo>
                  <a:lnTo>
                    <a:pt x="2197928" y="304751"/>
                  </a:lnTo>
                  <a:lnTo>
                    <a:pt x="2201412" y="304504"/>
                  </a:lnTo>
                  <a:lnTo>
                    <a:pt x="2204895" y="304258"/>
                  </a:lnTo>
                  <a:lnTo>
                    <a:pt x="2208378" y="304012"/>
                  </a:lnTo>
                  <a:lnTo>
                    <a:pt x="2211861" y="303767"/>
                  </a:lnTo>
                  <a:lnTo>
                    <a:pt x="2215345" y="306452"/>
                  </a:lnTo>
                  <a:lnTo>
                    <a:pt x="2218828" y="306326"/>
                  </a:lnTo>
                  <a:lnTo>
                    <a:pt x="2222311" y="306200"/>
                  </a:lnTo>
                  <a:lnTo>
                    <a:pt x="2225794" y="306075"/>
                  </a:lnTo>
                  <a:lnTo>
                    <a:pt x="2229278" y="305950"/>
                  </a:lnTo>
                  <a:lnTo>
                    <a:pt x="2232761" y="305825"/>
                  </a:lnTo>
                  <a:lnTo>
                    <a:pt x="2236244" y="305700"/>
                  </a:lnTo>
                  <a:lnTo>
                    <a:pt x="2239727" y="305576"/>
                  </a:lnTo>
                  <a:lnTo>
                    <a:pt x="2243211" y="305452"/>
                  </a:lnTo>
                  <a:lnTo>
                    <a:pt x="2246694" y="307166"/>
                  </a:lnTo>
                  <a:lnTo>
                    <a:pt x="2250177" y="306809"/>
                  </a:lnTo>
                  <a:lnTo>
                    <a:pt x="2253660" y="306453"/>
                  </a:lnTo>
                  <a:lnTo>
                    <a:pt x="2257144" y="306097"/>
                  </a:lnTo>
                  <a:lnTo>
                    <a:pt x="2260627" y="305741"/>
                  </a:lnTo>
                  <a:lnTo>
                    <a:pt x="2264110" y="305385"/>
                  </a:lnTo>
                  <a:lnTo>
                    <a:pt x="2267593" y="305029"/>
                  </a:lnTo>
                  <a:lnTo>
                    <a:pt x="2271077" y="304673"/>
                  </a:lnTo>
                  <a:lnTo>
                    <a:pt x="2274560" y="304318"/>
                  </a:lnTo>
                  <a:lnTo>
                    <a:pt x="2278043" y="303962"/>
                  </a:lnTo>
                  <a:lnTo>
                    <a:pt x="2281526" y="303846"/>
                  </a:lnTo>
                  <a:lnTo>
                    <a:pt x="2285010" y="303793"/>
                  </a:lnTo>
                  <a:lnTo>
                    <a:pt x="2288493" y="303739"/>
                  </a:lnTo>
                  <a:lnTo>
                    <a:pt x="2291976" y="303685"/>
                  </a:lnTo>
                  <a:lnTo>
                    <a:pt x="2295459" y="303632"/>
                  </a:lnTo>
                  <a:lnTo>
                    <a:pt x="2298942" y="303579"/>
                  </a:lnTo>
                  <a:lnTo>
                    <a:pt x="2302426" y="303526"/>
                  </a:lnTo>
                  <a:lnTo>
                    <a:pt x="2305909" y="303473"/>
                  </a:lnTo>
                  <a:lnTo>
                    <a:pt x="2309392" y="303420"/>
                  </a:lnTo>
                  <a:lnTo>
                    <a:pt x="2312875" y="303412"/>
                  </a:lnTo>
                  <a:lnTo>
                    <a:pt x="2316359" y="303458"/>
                  </a:lnTo>
                  <a:lnTo>
                    <a:pt x="2319842" y="303504"/>
                  </a:lnTo>
                  <a:lnTo>
                    <a:pt x="2323325" y="303551"/>
                  </a:lnTo>
                  <a:lnTo>
                    <a:pt x="2326808" y="303597"/>
                  </a:lnTo>
                  <a:lnTo>
                    <a:pt x="2330292" y="303642"/>
                  </a:lnTo>
                  <a:lnTo>
                    <a:pt x="2333775" y="303688"/>
                  </a:lnTo>
                  <a:lnTo>
                    <a:pt x="2337258" y="303734"/>
                  </a:lnTo>
                  <a:lnTo>
                    <a:pt x="2340741" y="303779"/>
                  </a:lnTo>
                  <a:lnTo>
                    <a:pt x="2344225" y="307104"/>
                  </a:lnTo>
                  <a:lnTo>
                    <a:pt x="2347708" y="306889"/>
                  </a:lnTo>
                  <a:lnTo>
                    <a:pt x="2351191" y="306675"/>
                  </a:lnTo>
                  <a:lnTo>
                    <a:pt x="2354674" y="306460"/>
                  </a:lnTo>
                  <a:lnTo>
                    <a:pt x="2358158" y="306247"/>
                  </a:lnTo>
                  <a:lnTo>
                    <a:pt x="2361641" y="306033"/>
                  </a:lnTo>
                  <a:lnTo>
                    <a:pt x="2365124" y="305820"/>
                  </a:lnTo>
                  <a:lnTo>
                    <a:pt x="2368607" y="305607"/>
                  </a:lnTo>
                  <a:lnTo>
                    <a:pt x="2372091" y="305394"/>
                  </a:lnTo>
                  <a:lnTo>
                    <a:pt x="2375574" y="305182"/>
                  </a:lnTo>
                  <a:lnTo>
                    <a:pt x="2379057" y="304970"/>
                  </a:lnTo>
                  <a:lnTo>
                    <a:pt x="2382540" y="304758"/>
                  </a:lnTo>
                  <a:lnTo>
                    <a:pt x="2386024" y="304547"/>
                  </a:lnTo>
                  <a:lnTo>
                    <a:pt x="2389507" y="304335"/>
                  </a:lnTo>
                  <a:lnTo>
                    <a:pt x="2392990" y="304124"/>
                  </a:lnTo>
                  <a:lnTo>
                    <a:pt x="2396473" y="303914"/>
                  </a:lnTo>
                  <a:lnTo>
                    <a:pt x="2399957" y="303704"/>
                  </a:lnTo>
                  <a:lnTo>
                    <a:pt x="2403440" y="303494"/>
                  </a:lnTo>
                  <a:lnTo>
                    <a:pt x="2406923" y="303284"/>
                  </a:lnTo>
                  <a:lnTo>
                    <a:pt x="2410406" y="303114"/>
                  </a:lnTo>
                  <a:lnTo>
                    <a:pt x="2413890" y="303000"/>
                  </a:lnTo>
                  <a:lnTo>
                    <a:pt x="2417373" y="302886"/>
                  </a:lnTo>
                  <a:lnTo>
                    <a:pt x="2420856" y="302773"/>
                  </a:lnTo>
                  <a:lnTo>
                    <a:pt x="2424339" y="302660"/>
                  </a:lnTo>
                  <a:lnTo>
                    <a:pt x="2427823" y="302547"/>
                  </a:lnTo>
                  <a:lnTo>
                    <a:pt x="2431306" y="302435"/>
                  </a:lnTo>
                  <a:lnTo>
                    <a:pt x="2434789" y="302322"/>
                  </a:lnTo>
                  <a:lnTo>
                    <a:pt x="2438272" y="302210"/>
                  </a:lnTo>
                  <a:lnTo>
                    <a:pt x="2441756" y="302088"/>
                  </a:lnTo>
                  <a:lnTo>
                    <a:pt x="2445239" y="301818"/>
                  </a:lnTo>
                  <a:lnTo>
                    <a:pt x="2448722" y="301549"/>
                  </a:lnTo>
                  <a:lnTo>
                    <a:pt x="2452205" y="301279"/>
                  </a:lnTo>
                  <a:lnTo>
                    <a:pt x="2455689" y="301010"/>
                  </a:lnTo>
                  <a:lnTo>
                    <a:pt x="2459172" y="300741"/>
                  </a:lnTo>
                  <a:lnTo>
                    <a:pt x="2462655" y="300473"/>
                  </a:lnTo>
                  <a:lnTo>
                    <a:pt x="2466138" y="300205"/>
                  </a:lnTo>
                  <a:lnTo>
                    <a:pt x="2469622" y="299936"/>
                  </a:lnTo>
                  <a:lnTo>
                    <a:pt x="2473105" y="299669"/>
                  </a:lnTo>
                  <a:lnTo>
                    <a:pt x="2476588" y="300607"/>
                  </a:lnTo>
                  <a:lnTo>
                    <a:pt x="2480071" y="300372"/>
                  </a:lnTo>
                  <a:lnTo>
                    <a:pt x="2483555" y="300137"/>
                  </a:lnTo>
                  <a:lnTo>
                    <a:pt x="2487038" y="299902"/>
                  </a:lnTo>
                  <a:lnTo>
                    <a:pt x="2490521" y="299668"/>
                  </a:lnTo>
                  <a:lnTo>
                    <a:pt x="2494004" y="299434"/>
                  </a:lnTo>
                  <a:lnTo>
                    <a:pt x="2497488" y="299200"/>
                  </a:lnTo>
                  <a:lnTo>
                    <a:pt x="2500971" y="298966"/>
                  </a:lnTo>
                  <a:lnTo>
                    <a:pt x="2504454" y="298733"/>
                  </a:lnTo>
                  <a:lnTo>
                    <a:pt x="2507937" y="301769"/>
                  </a:lnTo>
                  <a:lnTo>
                    <a:pt x="2511421" y="301692"/>
                  </a:lnTo>
                  <a:lnTo>
                    <a:pt x="2514904" y="301614"/>
                  </a:lnTo>
                  <a:lnTo>
                    <a:pt x="2518387" y="301537"/>
                  </a:lnTo>
                  <a:lnTo>
                    <a:pt x="2521870" y="301460"/>
                  </a:lnTo>
                  <a:lnTo>
                    <a:pt x="2525354" y="301383"/>
                  </a:lnTo>
                  <a:lnTo>
                    <a:pt x="2528837" y="301306"/>
                  </a:lnTo>
                  <a:lnTo>
                    <a:pt x="2532320" y="301229"/>
                  </a:lnTo>
                  <a:lnTo>
                    <a:pt x="2535803" y="301153"/>
                  </a:lnTo>
                  <a:lnTo>
                    <a:pt x="2539287" y="306687"/>
                  </a:lnTo>
                  <a:lnTo>
                    <a:pt x="2542770" y="306548"/>
                  </a:lnTo>
                  <a:lnTo>
                    <a:pt x="2546253" y="306409"/>
                  </a:lnTo>
                  <a:lnTo>
                    <a:pt x="2549736" y="306270"/>
                  </a:lnTo>
                  <a:lnTo>
                    <a:pt x="2553220" y="306131"/>
                  </a:lnTo>
                  <a:lnTo>
                    <a:pt x="2556703" y="305992"/>
                  </a:lnTo>
                  <a:lnTo>
                    <a:pt x="2560186" y="305854"/>
                  </a:lnTo>
                  <a:lnTo>
                    <a:pt x="2563669" y="305716"/>
                  </a:lnTo>
                  <a:lnTo>
                    <a:pt x="2567153" y="305578"/>
                  </a:lnTo>
                  <a:lnTo>
                    <a:pt x="2570636" y="305441"/>
                  </a:lnTo>
                  <a:lnTo>
                    <a:pt x="2574119" y="306578"/>
                  </a:lnTo>
                  <a:lnTo>
                    <a:pt x="2577602" y="306309"/>
                  </a:lnTo>
                  <a:lnTo>
                    <a:pt x="2581085" y="306041"/>
                  </a:lnTo>
                  <a:lnTo>
                    <a:pt x="2584569" y="305773"/>
                  </a:lnTo>
                  <a:lnTo>
                    <a:pt x="2588052" y="305506"/>
                  </a:lnTo>
                  <a:lnTo>
                    <a:pt x="2591535" y="305238"/>
                  </a:lnTo>
                  <a:lnTo>
                    <a:pt x="2595018" y="304971"/>
                  </a:lnTo>
                  <a:lnTo>
                    <a:pt x="2598502" y="304704"/>
                  </a:lnTo>
                  <a:lnTo>
                    <a:pt x="2601985" y="304437"/>
                  </a:lnTo>
                  <a:lnTo>
                    <a:pt x="2605468" y="304170"/>
                  </a:lnTo>
                  <a:lnTo>
                    <a:pt x="2608951" y="303904"/>
                  </a:lnTo>
                  <a:lnTo>
                    <a:pt x="2612435" y="303638"/>
                  </a:lnTo>
                  <a:lnTo>
                    <a:pt x="2615918" y="303372"/>
                  </a:lnTo>
                  <a:lnTo>
                    <a:pt x="2619401" y="303106"/>
                  </a:lnTo>
                  <a:lnTo>
                    <a:pt x="2622884" y="302840"/>
                  </a:lnTo>
                  <a:lnTo>
                    <a:pt x="2626368" y="302575"/>
                  </a:lnTo>
                  <a:lnTo>
                    <a:pt x="2629851" y="302309"/>
                  </a:lnTo>
                  <a:lnTo>
                    <a:pt x="2633334" y="302044"/>
                  </a:lnTo>
                  <a:lnTo>
                    <a:pt x="2636817" y="301779"/>
                  </a:lnTo>
                  <a:lnTo>
                    <a:pt x="2640301" y="301558"/>
                  </a:lnTo>
                  <a:lnTo>
                    <a:pt x="2643784" y="301338"/>
                  </a:lnTo>
                  <a:lnTo>
                    <a:pt x="2647267" y="301118"/>
                  </a:lnTo>
                  <a:lnTo>
                    <a:pt x="2650750" y="300898"/>
                  </a:lnTo>
                  <a:lnTo>
                    <a:pt x="2654234" y="300678"/>
                  </a:lnTo>
                  <a:lnTo>
                    <a:pt x="2657717" y="300459"/>
                  </a:lnTo>
                  <a:lnTo>
                    <a:pt x="2661200" y="300239"/>
                  </a:lnTo>
                  <a:lnTo>
                    <a:pt x="2664683" y="300020"/>
                  </a:lnTo>
                  <a:lnTo>
                    <a:pt x="2668167" y="299801"/>
                  </a:lnTo>
                  <a:lnTo>
                    <a:pt x="2671650" y="299583"/>
                  </a:lnTo>
                  <a:lnTo>
                    <a:pt x="2675133" y="299365"/>
                  </a:lnTo>
                  <a:lnTo>
                    <a:pt x="2678616" y="299147"/>
                  </a:lnTo>
                  <a:lnTo>
                    <a:pt x="2682100" y="298929"/>
                  </a:lnTo>
                  <a:lnTo>
                    <a:pt x="2685583" y="298711"/>
                  </a:lnTo>
                  <a:lnTo>
                    <a:pt x="2689066" y="298494"/>
                  </a:lnTo>
                  <a:lnTo>
                    <a:pt x="2692549" y="298276"/>
                  </a:lnTo>
                  <a:lnTo>
                    <a:pt x="2696033" y="298059"/>
                  </a:lnTo>
                  <a:lnTo>
                    <a:pt x="2699516" y="297843"/>
                  </a:lnTo>
                  <a:lnTo>
                    <a:pt x="2702999" y="297626"/>
                  </a:lnTo>
                  <a:lnTo>
                    <a:pt x="2706482" y="297410"/>
                  </a:lnTo>
                  <a:lnTo>
                    <a:pt x="2709966" y="297194"/>
                  </a:lnTo>
                  <a:lnTo>
                    <a:pt x="2713449" y="296978"/>
                  </a:lnTo>
                  <a:lnTo>
                    <a:pt x="2716932" y="296762"/>
                  </a:lnTo>
                  <a:lnTo>
                    <a:pt x="2720415" y="296547"/>
                  </a:lnTo>
                  <a:lnTo>
                    <a:pt x="2723899" y="296332"/>
                  </a:lnTo>
                  <a:lnTo>
                    <a:pt x="2727382" y="296117"/>
                  </a:lnTo>
                  <a:lnTo>
                    <a:pt x="2730865" y="295902"/>
                  </a:lnTo>
                  <a:lnTo>
                    <a:pt x="2734348" y="295688"/>
                  </a:lnTo>
                  <a:lnTo>
                    <a:pt x="2737832" y="295417"/>
                  </a:lnTo>
                  <a:lnTo>
                    <a:pt x="2741315" y="295144"/>
                  </a:lnTo>
                  <a:lnTo>
                    <a:pt x="2744798" y="294871"/>
                  </a:lnTo>
                  <a:lnTo>
                    <a:pt x="2748281" y="294598"/>
                  </a:lnTo>
                  <a:lnTo>
                    <a:pt x="2751765" y="294325"/>
                  </a:lnTo>
                  <a:lnTo>
                    <a:pt x="2755248" y="294052"/>
                  </a:lnTo>
                  <a:lnTo>
                    <a:pt x="2758731" y="293780"/>
                  </a:lnTo>
                  <a:lnTo>
                    <a:pt x="2762214" y="293508"/>
                  </a:lnTo>
                  <a:lnTo>
                    <a:pt x="2765698" y="293236"/>
                  </a:lnTo>
                  <a:lnTo>
                    <a:pt x="2769181" y="292964"/>
                  </a:lnTo>
                  <a:lnTo>
                    <a:pt x="2772664" y="292692"/>
                  </a:lnTo>
                  <a:lnTo>
                    <a:pt x="2776147" y="292421"/>
                  </a:lnTo>
                  <a:lnTo>
                    <a:pt x="2779631" y="292149"/>
                  </a:lnTo>
                  <a:lnTo>
                    <a:pt x="2783114" y="291878"/>
                  </a:lnTo>
                  <a:lnTo>
                    <a:pt x="2786597" y="291607"/>
                  </a:lnTo>
                  <a:lnTo>
                    <a:pt x="2790080" y="291336"/>
                  </a:lnTo>
                  <a:lnTo>
                    <a:pt x="2793564" y="291065"/>
                  </a:lnTo>
                  <a:lnTo>
                    <a:pt x="2797047" y="290795"/>
                  </a:lnTo>
                  <a:lnTo>
                    <a:pt x="2800530" y="290524"/>
                  </a:lnTo>
                  <a:lnTo>
                    <a:pt x="2804013" y="290254"/>
                  </a:lnTo>
                  <a:lnTo>
                    <a:pt x="2807497" y="289984"/>
                  </a:lnTo>
                  <a:lnTo>
                    <a:pt x="2810980" y="289714"/>
                  </a:lnTo>
                  <a:lnTo>
                    <a:pt x="2814463" y="289445"/>
                  </a:lnTo>
                  <a:lnTo>
                    <a:pt x="2817946" y="289175"/>
                  </a:lnTo>
                  <a:lnTo>
                    <a:pt x="2821430" y="288906"/>
                  </a:lnTo>
                  <a:lnTo>
                    <a:pt x="2824913" y="288636"/>
                  </a:lnTo>
                  <a:lnTo>
                    <a:pt x="2828396" y="288367"/>
                  </a:lnTo>
                  <a:lnTo>
                    <a:pt x="2831879" y="288099"/>
                  </a:lnTo>
                  <a:lnTo>
                    <a:pt x="2835363" y="287857"/>
                  </a:lnTo>
                  <a:lnTo>
                    <a:pt x="2838846" y="287619"/>
                  </a:lnTo>
                  <a:lnTo>
                    <a:pt x="2842329" y="287381"/>
                  </a:lnTo>
                  <a:lnTo>
                    <a:pt x="2845812" y="287143"/>
                  </a:lnTo>
                  <a:lnTo>
                    <a:pt x="2849296" y="286905"/>
                  </a:lnTo>
                  <a:lnTo>
                    <a:pt x="2852779" y="286667"/>
                  </a:lnTo>
                  <a:lnTo>
                    <a:pt x="2856262" y="286430"/>
                  </a:lnTo>
                  <a:lnTo>
                    <a:pt x="2859745" y="286193"/>
                  </a:lnTo>
                  <a:lnTo>
                    <a:pt x="2863229" y="285956"/>
                  </a:lnTo>
                  <a:lnTo>
                    <a:pt x="2866712" y="285719"/>
                  </a:lnTo>
                  <a:lnTo>
                    <a:pt x="2870195" y="285482"/>
                  </a:lnTo>
                  <a:lnTo>
                    <a:pt x="2873678" y="285246"/>
                  </a:lnTo>
                  <a:lnTo>
                    <a:pt x="2877161" y="285009"/>
                  </a:lnTo>
                  <a:lnTo>
                    <a:pt x="2880645" y="284773"/>
                  </a:lnTo>
                  <a:lnTo>
                    <a:pt x="2884128" y="284538"/>
                  </a:lnTo>
                  <a:lnTo>
                    <a:pt x="2887611" y="284302"/>
                  </a:lnTo>
                  <a:lnTo>
                    <a:pt x="2891094" y="284066"/>
                  </a:lnTo>
                  <a:lnTo>
                    <a:pt x="2894578" y="283831"/>
                  </a:lnTo>
                  <a:lnTo>
                    <a:pt x="2898061" y="283596"/>
                  </a:lnTo>
                  <a:lnTo>
                    <a:pt x="2901544" y="283361"/>
                  </a:lnTo>
                  <a:lnTo>
                    <a:pt x="2905027" y="283126"/>
                  </a:lnTo>
                  <a:lnTo>
                    <a:pt x="2908511" y="282892"/>
                  </a:lnTo>
                  <a:lnTo>
                    <a:pt x="2911994" y="282658"/>
                  </a:lnTo>
                  <a:lnTo>
                    <a:pt x="2915477" y="282423"/>
                  </a:lnTo>
                  <a:lnTo>
                    <a:pt x="2918960" y="282189"/>
                  </a:lnTo>
                  <a:lnTo>
                    <a:pt x="2922444" y="281956"/>
                  </a:lnTo>
                  <a:lnTo>
                    <a:pt x="2925927" y="281722"/>
                  </a:lnTo>
                  <a:lnTo>
                    <a:pt x="2929410" y="281489"/>
                  </a:lnTo>
                  <a:lnTo>
                    <a:pt x="2932893" y="281256"/>
                  </a:lnTo>
                  <a:lnTo>
                    <a:pt x="2936377" y="281023"/>
                  </a:lnTo>
                  <a:lnTo>
                    <a:pt x="2939860" y="280790"/>
                  </a:lnTo>
                  <a:lnTo>
                    <a:pt x="2943343" y="280557"/>
                  </a:lnTo>
                  <a:lnTo>
                    <a:pt x="2946826" y="280325"/>
                  </a:lnTo>
                  <a:lnTo>
                    <a:pt x="2950310" y="280092"/>
                  </a:lnTo>
                  <a:lnTo>
                    <a:pt x="2953793" y="279860"/>
                  </a:lnTo>
                  <a:lnTo>
                    <a:pt x="2957276" y="279629"/>
                  </a:lnTo>
                  <a:lnTo>
                    <a:pt x="2960759" y="279397"/>
                  </a:lnTo>
                  <a:lnTo>
                    <a:pt x="2964243" y="285714"/>
                  </a:lnTo>
                  <a:lnTo>
                    <a:pt x="2967726" y="285718"/>
                  </a:lnTo>
                  <a:lnTo>
                    <a:pt x="2971209" y="285723"/>
                  </a:lnTo>
                  <a:lnTo>
                    <a:pt x="2974692" y="285728"/>
                  </a:lnTo>
                  <a:lnTo>
                    <a:pt x="2978176" y="285733"/>
                  </a:lnTo>
                  <a:lnTo>
                    <a:pt x="2981659" y="285738"/>
                  </a:lnTo>
                  <a:lnTo>
                    <a:pt x="2985142" y="285742"/>
                  </a:lnTo>
                  <a:lnTo>
                    <a:pt x="2988625" y="285747"/>
                  </a:lnTo>
                  <a:lnTo>
                    <a:pt x="2992109" y="285752"/>
                  </a:lnTo>
                  <a:lnTo>
                    <a:pt x="2995592" y="289211"/>
                  </a:lnTo>
                  <a:lnTo>
                    <a:pt x="2999075" y="289127"/>
                  </a:lnTo>
                  <a:lnTo>
                    <a:pt x="3002558" y="289043"/>
                  </a:lnTo>
                  <a:lnTo>
                    <a:pt x="3006042" y="288960"/>
                  </a:lnTo>
                  <a:lnTo>
                    <a:pt x="3009525" y="288876"/>
                  </a:lnTo>
                  <a:lnTo>
                    <a:pt x="3013008" y="288793"/>
                  </a:lnTo>
                  <a:lnTo>
                    <a:pt x="3016491" y="288710"/>
                  </a:lnTo>
                  <a:lnTo>
                    <a:pt x="3019975" y="288626"/>
                  </a:lnTo>
                  <a:lnTo>
                    <a:pt x="3023458" y="288543"/>
                  </a:lnTo>
                  <a:lnTo>
                    <a:pt x="3026941" y="288461"/>
                  </a:lnTo>
                  <a:lnTo>
                    <a:pt x="3030424" y="288260"/>
                  </a:lnTo>
                  <a:lnTo>
                    <a:pt x="3033908" y="288037"/>
                  </a:lnTo>
                  <a:lnTo>
                    <a:pt x="3037391" y="287814"/>
                  </a:lnTo>
                  <a:lnTo>
                    <a:pt x="3040874" y="287592"/>
                  </a:lnTo>
                  <a:lnTo>
                    <a:pt x="3044357" y="287369"/>
                  </a:lnTo>
                  <a:lnTo>
                    <a:pt x="3047841" y="287147"/>
                  </a:lnTo>
                  <a:lnTo>
                    <a:pt x="3051324" y="286925"/>
                  </a:lnTo>
                  <a:lnTo>
                    <a:pt x="3054807" y="286703"/>
                  </a:lnTo>
                  <a:lnTo>
                    <a:pt x="3058290" y="286481"/>
                  </a:lnTo>
                  <a:lnTo>
                    <a:pt x="3061774" y="288345"/>
                  </a:lnTo>
                  <a:lnTo>
                    <a:pt x="3065257" y="288111"/>
                  </a:lnTo>
                  <a:lnTo>
                    <a:pt x="3068740" y="287876"/>
                  </a:lnTo>
                  <a:lnTo>
                    <a:pt x="3072223" y="287642"/>
                  </a:lnTo>
                  <a:lnTo>
                    <a:pt x="3075707" y="287408"/>
                  </a:lnTo>
                  <a:lnTo>
                    <a:pt x="3079190" y="287174"/>
                  </a:lnTo>
                  <a:lnTo>
                    <a:pt x="3082673" y="286941"/>
                  </a:lnTo>
                  <a:lnTo>
                    <a:pt x="3086156" y="286707"/>
                  </a:lnTo>
                  <a:lnTo>
                    <a:pt x="3089640" y="286474"/>
                  </a:lnTo>
                  <a:lnTo>
                    <a:pt x="3093123" y="286240"/>
                  </a:lnTo>
                  <a:lnTo>
                    <a:pt x="3096606" y="286007"/>
                  </a:lnTo>
                  <a:lnTo>
                    <a:pt x="3100089" y="285774"/>
                  </a:lnTo>
                  <a:lnTo>
                    <a:pt x="3103573" y="285542"/>
                  </a:lnTo>
                  <a:lnTo>
                    <a:pt x="3107056" y="285309"/>
                  </a:lnTo>
                  <a:lnTo>
                    <a:pt x="3110539" y="285076"/>
                  </a:lnTo>
                  <a:lnTo>
                    <a:pt x="3114022" y="284844"/>
                  </a:lnTo>
                  <a:lnTo>
                    <a:pt x="3117506" y="284612"/>
                  </a:lnTo>
                  <a:lnTo>
                    <a:pt x="3120989" y="284380"/>
                  </a:lnTo>
                  <a:lnTo>
                    <a:pt x="3124472" y="284148"/>
                  </a:lnTo>
                  <a:lnTo>
                    <a:pt x="3127955" y="287871"/>
                  </a:lnTo>
                  <a:lnTo>
                    <a:pt x="3131439" y="287737"/>
                  </a:lnTo>
                  <a:lnTo>
                    <a:pt x="3134922" y="287603"/>
                  </a:lnTo>
                  <a:lnTo>
                    <a:pt x="3138405" y="287469"/>
                  </a:lnTo>
                  <a:lnTo>
                    <a:pt x="3141888" y="287335"/>
                  </a:lnTo>
                  <a:lnTo>
                    <a:pt x="3145372" y="287202"/>
                  </a:lnTo>
                  <a:lnTo>
                    <a:pt x="3148855" y="287068"/>
                  </a:lnTo>
                  <a:lnTo>
                    <a:pt x="3152338" y="286935"/>
                  </a:lnTo>
                  <a:lnTo>
                    <a:pt x="3155821" y="286802"/>
                  </a:lnTo>
                  <a:lnTo>
                    <a:pt x="3159304" y="290958"/>
                  </a:lnTo>
                  <a:lnTo>
                    <a:pt x="3162788" y="290878"/>
                  </a:lnTo>
                  <a:lnTo>
                    <a:pt x="3166271" y="290797"/>
                  </a:lnTo>
                  <a:lnTo>
                    <a:pt x="3169754" y="290717"/>
                  </a:lnTo>
                  <a:lnTo>
                    <a:pt x="3173237" y="290637"/>
                  </a:lnTo>
                  <a:lnTo>
                    <a:pt x="3176721" y="290557"/>
                  </a:lnTo>
                  <a:lnTo>
                    <a:pt x="3180204" y="290477"/>
                  </a:lnTo>
                  <a:lnTo>
                    <a:pt x="3183687" y="290397"/>
                  </a:lnTo>
                  <a:lnTo>
                    <a:pt x="3187170" y="290317"/>
                  </a:lnTo>
                  <a:lnTo>
                    <a:pt x="3190654" y="291935"/>
                  </a:lnTo>
                  <a:lnTo>
                    <a:pt x="3194137" y="291724"/>
                  </a:lnTo>
                  <a:lnTo>
                    <a:pt x="3197620" y="291514"/>
                  </a:lnTo>
                  <a:lnTo>
                    <a:pt x="3201103" y="291304"/>
                  </a:lnTo>
                  <a:lnTo>
                    <a:pt x="3204587" y="291094"/>
                  </a:lnTo>
                  <a:lnTo>
                    <a:pt x="3208070" y="290884"/>
                  </a:lnTo>
                  <a:lnTo>
                    <a:pt x="3211553" y="290675"/>
                  </a:lnTo>
                  <a:lnTo>
                    <a:pt x="3215036" y="290465"/>
                  </a:lnTo>
                  <a:lnTo>
                    <a:pt x="3218520" y="290256"/>
                  </a:lnTo>
                  <a:lnTo>
                    <a:pt x="3222003" y="290047"/>
                  </a:lnTo>
                  <a:lnTo>
                    <a:pt x="3225486" y="296939"/>
                  </a:lnTo>
                  <a:lnTo>
                    <a:pt x="3228969" y="296683"/>
                  </a:lnTo>
                  <a:lnTo>
                    <a:pt x="3232453" y="296428"/>
                  </a:lnTo>
                  <a:lnTo>
                    <a:pt x="3235936" y="296172"/>
                  </a:lnTo>
                  <a:lnTo>
                    <a:pt x="3239419" y="295916"/>
                  </a:lnTo>
                  <a:lnTo>
                    <a:pt x="3242902" y="295660"/>
                  </a:lnTo>
                  <a:lnTo>
                    <a:pt x="3246386" y="295405"/>
                  </a:lnTo>
                  <a:lnTo>
                    <a:pt x="3249869" y="295149"/>
                  </a:lnTo>
                  <a:lnTo>
                    <a:pt x="3253352" y="294894"/>
                  </a:lnTo>
                  <a:lnTo>
                    <a:pt x="3256835" y="294639"/>
                  </a:lnTo>
                  <a:lnTo>
                    <a:pt x="3260319" y="294384"/>
                  </a:lnTo>
                  <a:lnTo>
                    <a:pt x="3263802" y="294129"/>
                  </a:lnTo>
                  <a:lnTo>
                    <a:pt x="3267285" y="293874"/>
                  </a:lnTo>
                  <a:lnTo>
                    <a:pt x="3270768" y="293619"/>
                  </a:lnTo>
                  <a:lnTo>
                    <a:pt x="3274252" y="293364"/>
                  </a:lnTo>
                  <a:lnTo>
                    <a:pt x="3277735" y="293109"/>
                  </a:lnTo>
                  <a:lnTo>
                    <a:pt x="3281218" y="292855"/>
                  </a:lnTo>
                  <a:lnTo>
                    <a:pt x="3284701" y="292600"/>
                  </a:lnTo>
                  <a:lnTo>
                    <a:pt x="3288185" y="297659"/>
                  </a:lnTo>
                  <a:lnTo>
                    <a:pt x="3291668" y="297457"/>
                  </a:lnTo>
                  <a:lnTo>
                    <a:pt x="3295151" y="297255"/>
                  </a:lnTo>
                  <a:lnTo>
                    <a:pt x="3298634" y="297054"/>
                  </a:lnTo>
                  <a:lnTo>
                    <a:pt x="3302118" y="296852"/>
                  </a:lnTo>
                  <a:lnTo>
                    <a:pt x="3305601" y="296651"/>
                  </a:lnTo>
                  <a:lnTo>
                    <a:pt x="3309084" y="296449"/>
                  </a:lnTo>
                  <a:lnTo>
                    <a:pt x="3312567" y="296248"/>
                  </a:lnTo>
                  <a:lnTo>
                    <a:pt x="3316051" y="296047"/>
                  </a:lnTo>
                  <a:lnTo>
                    <a:pt x="3319534" y="295846"/>
                  </a:lnTo>
                  <a:lnTo>
                    <a:pt x="3323017" y="299936"/>
                  </a:lnTo>
                  <a:lnTo>
                    <a:pt x="3326500" y="299784"/>
                  </a:lnTo>
                  <a:lnTo>
                    <a:pt x="3329984" y="299633"/>
                  </a:lnTo>
                  <a:lnTo>
                    <a:pt x="3333467" y="299481"/>
                  </a:lnTo>
                  <a:lnTo>
                    <a:pt x="3336950" y="299330"/>
                  </a:lnTo>
                  <a:lnTo>
                    <a:pt x="3340433" y="299178"/>
                  </a:lnTo>
                  <a:lnTo>
                    <a:pt x="3343917" y="299027"/>
                  </a:lnTo>
                  <a:lnTo>
                    <a:pt x="3347400" y="298876"/>
                  </a:lnTo>
                  <a:lnTo>
                    <a:pt x="3350883" y="298726"/>
                  </a:lnTo>
                  <a:lnTo>
                    <a:pt x="3354366" y="302269"/>
                  </a:lnTo>
                  <a:lnTo>
                    <a:pt x="3357850" y="302095"/>
                  </a:lnTo>
                  <a:lnTo>
                    <a:pt x="3361333" y="301922"/>
                  </a:lnTo>
                  <a:lnTo>
                    <a:pt x="3364816" y="301749"/>
                  </a:lnTo>
                  <a:lnTo>
                    <a:pt x="3368299" y="301576"/>
                  </a:lnTo>
                  <a:lnTo>
                    <a:pt x="3371783" y="301403"/>
                  </a:lnTo>
                  <a:lnTo>
                    <a:pt x="3375266" y="301231"/>
                  </a:lnTo>
                  <a:lnTo>
                    <a:pt x="3378749" y="301058"/>
                  </a:lnTo>
                  <a:lnTo>
                    <a:pt x="3382232" y="300886"/>
                  </a:lnTo>
                  <a:lnTo>
                    <a:pt x="3385716" y="310480"/>
                  </a:lnTo>
                  <a:lnTo>
                    <a:pt x="3389199" y="310289"/>
                  </a:lnTo>
                  <a:lnTo>
                    <a:pt x="3392682" y="310098"/>
                  </a:lnTo>
                  <a:lnTo>
                    <a:pt x="3396165" y="309906"/>
                  </a:lnTo>
                  <a:lnTo>
                    <a:pt x="3399649" y="309715"/>
                  </a:lnTo>
                  <a:lnTo>
                    <a:pt x="3403132" y="309524"/>
                  </a:lnTo>
                  <a:lnTo>
                    <a:pt x="3406615" y="309334"/>
                  </a:lnTo>
                  <a:lnTo>
                    <a:pt x="3410098" y="309143"/>
                  </a:lnTo>
                  <a:lnTo>
                    <a:pt x="3413582" y="308952"/>
                  </a:lnTo>
                  <a:lnTo>
                    <a:pt x="3417065" y="308762"/>
                  </a:lnTo>
                  <a:lnTo>
                    <a:pt x="3420548" y="309560"/>
                  </a:lnTo>
                  <a:lnTo>
                    <a:pt x="3424031" y="309349"/>
                  </a:lnTo>
                  <a:lnTo>
                    <a:pt x="3427515" y="309137"/>
                  </a:lnTo>
                  <a:lnTo>
                    <a:pt x="3430998" y="308926"/>
                  </a:lnTo>
                  <a:lnTo>
                    <a:pt x="3434481" y="308716"/>
                  </a:lnTo>
                  <a:lnTo>
                    <a:pt x="3437964" y="308505"/>
                  </a:lnTo>
                  <a:lnTo>
                    <a:pt x="3441447" y="308294"/>
                  </a:lnTo>
                  <a:lnTo>
                    <a:pt x="3444931" y="308083"/>
                  </a:lnTo>
                  <a:lnTo>
                    <a:pt x="3448414" y="307873"/>
                  </a:lnTo>
                  <a:lnTo>
                    <a:pt x="3451897" y="313735"/>
                  </a:lnTo>
                  <a:lnTo>
                    <a:pt x="3455380" y="313487"/>
                  </a:lnTo>
                  <a:lnTo>
                    <a:pt x="3458864" y="313239"/>
                  </a:lnTo>
                  <a:lnTo>
                    <a:pt x="3462347" y="312991"/>
                  </a:lnTo>
                  <a:lnTo>
                    <a:pt x="3465830" y="312743"/>
                  </a:lnTo>
                  <a:lnTo>
                    <a:pt x="3469313" y="312495"/>
                  </a:lnTo>
                  <a:lnTo>
                    <a:pt x="3472797" y="312247"/>
                  </a:lnTo>
                  <a:lnTo>
                    <a:pt x="3476280" y="311999"/>
                  </a:lnTo>
                  <a:lnTo>
                    <a:pt x="3479763" y="311751"/>
                  </a:lnTo>
                  <a:lnTo>
                    <a:pt x="3483246" y="311503"/>
                  </a:lnTo>
                  <a:lnTo>
                    <a:pt x="3483246" y="311697"/>
                  </a:lnTo>
                  <a:lnTo>
                    <a:pt x="3483246" y="311890"/>
                  </a:lnTo>
                  <a:lnTo>
                    <a:pt x="3483246" y="312082"/>
                  </a:lnTo>
                  <a:lnTo>
                    <a:pt x="3483246" y="312275"/>
                  </a:lnTo>
                  <a:lnTo>
                    <a:pt x="3483246" y="312467"/>
                  </a:lnTo>
                  <a:lnTo>
                    <a:pt x="3483246" y="312659"/>
                  </a:lnTo>
                  <a:lnTo>
                    <a:pt x="3483246" y="312851"/>
                  </a:lnTo>
                  <a:lnTo>
                    <a:pt x="3483246" y="313042"/>
                  </a:lnTo>
                  <a:lnTo>
                    <a:pt x="3483246" y="313233"/>
                  </a:lnTo>
                  <a:lnTo>
                    <a:pt x="3483246" y="313424"/>
                  </a:lnTo>
                  <a:lnTo>
                    <a:pt x="3483246" y="313615"/>
                  </a:lnTo>
                  <a:lnTo>
                    <a:pt x="3483246" y="313805"/>
                  </a:lnTo>
                  <a:lnTo>
                    <a:pt x="3483246" y="313995"/>
                  </a:lnTo>
                  <a:lnTo>
                    <a:pt x="3483246" y="314185"/>
                  </a:lnTo>
                  <a:lnTo>
                    <a:pt x="3483246" y="314374"/>
                  </a:lnTo>
                  <a:lnTo>
                    <a:pt x="3483246" y="314563"/>
                  </a:lnTo>
                  <a:lnTo>
                    <a:pt x="3483246" y="314752"/>
                  </a:lnTo>
                  <a:lnTo>
                    <a:pt x="3483246" y="314941"/>
                  </a:lnTo>
                  <a:lnTo>
                    <a:pt x="3483246" y="315129"/>
                  </a:lnTo>
                  <a:lnTo>
                    <a:pt x="3483246" y="315317"/>
                  </a:lnTo>
                  <a:lnTo>
                    <a:pt x="3483246" y="315505"/>
                  </a:lnTo>
                  <a:lnTo>
                    <a:pt x="3483246" y="315693"/>
                  </a:lnTo>
                  <a:lnTo>
                    <a:pt x="3483246" y="315880"/>
                  </a:lnTo>
                  <a:lnTo>
                    <a:pt x="3483246" y="316067"/>
                  </a:lnTo>
                  <a:lnTo>
                    <a:pt x="3483246" y="316254"/>
                  </a:lnTo>
                  <a:lnTo>
                    <a:pt x="3483246" y="316441"/>
                  </a:lnTo>
                  <a:lnTo>
                    <a:pt x="3483246" y="316627"/>
                  </a:lnTo>
                  <a:lnTo>
                    <a:pt x="3483246" y="316813"/>
                  </a:lnTo>
                  <a:lnTo>
                    <a:pt x="3483246" y="316999"/>
                  </a:lnTo>
                  <a:lnTo>
                    <a:pt x="3483246" y="317184"/>
                  </a:lnTo>
                  <a:lnTo>
                    <a:pt x="3483246" y="317369"/>
                  </a:lnTo>
                  <a:lnTo>
                    <a:pt x="3483246" y="317554"/>
                  </a:lnTo>
                  <a:lnTo>
                    <a:pt x="3483246" y="317739"/>
                  </a:lnTo>
                  <a:lnTo>
                    <a:pt x="3483246" y="317924"/>
                  </a:lnTo>
                  <a:lnTo>
                    <a:pt x="3483246" y="318108"/>
                  </a:lnTo>
                  <a:lnTo>
                    <a:pt x="3483246" y="318292"/>
                  </a:lnTo>
                  <a:lnTo>
                    <a:pt x="3483246" y="318475"/>
                  </a:lnTo>
                  <a:lnTo>
                    <a:pt x="3483246" y="318659"/>
                  </a:lnTo>
                  <a:lnTo>
                    <a:pt x="3483246" y="318842"/>
                  </a:lnTo>
                  <a:lnTo>
                    <a:pt x="3483246" y="319025"/>
                  </a:lnTo>
                  <a:lnTo>
                    <a:pt x="3483246" y="319207"/>
                  </a:lnTo>
                  <a:lnTo>
                    <a:pt x="3483246" y="319390"/>
                  </a:lnTo>
                  <a:lnTo>
                    <a:pt x="3483246" y="319572"/>
                  </a:lnTo>
                  <a:lnTo>
                    <a:pt x="3483246" y="319754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899666"/>
              <a:ext cx="3483246" cy="652401"/>
            </a:xfrm>
            <a:custGeom>
              <a:avLst/>
              <a:gdLst/>
              <a:ahLst/>
              <a:cxnLst/>
              <a:rect l="0" t="0" r="0" b="0"/>
              <a:pathLst>
                <a:path w="3483246" h="652401">
                  <a:moveTo>
                    <a:pt x="0" y="652401"/>
                  </a:moveTo>
                  <a:lnTo>
                    <a:pt x="3483" y="579421"/>
                  </a:lnTo>
                  <a:lnTo>
                    <a:pt x="6966" y="509436"/>
                  </a:lnTo>
                  <a:lnTo>
                    <a:pt x="10449" y="442267"/>
                  </a:lnTo>
                  <a:lnTo>
                    <a:pt x="13932" y="377745"/>
                  </a:lnTo>
                  <a:lnTo>
                    <a:pt x="17416" y="315718"/>
                  </a:lnTo>
                  <a:lnTo>
                    <a:pt x="20899" y="256044"/>
                  </a:lnTo>
                  <a:lnTo>
                    <a:pt x="24382" y="198591"/>
                  </a:lnTo>
                  <a:lnTo>
                    <a:pt x="27865" y="143237"/>
                  </a:lnTo>
                  <a:lnTo>
                    <a:pt x="31349" y="89871"/>
                  </a:lnTo>
                  <a:lnTo>
                    <a:pt x="34832" y="387505"/>
                  </a:lnTo>
                  <a:lnTo>
                    <a:pt x="38315" y="363215"/>
                  </a:lnTo>
                  <a:lnTo>
                    <a:pt x="41798" y="339289"/>
                  </a:lnTo>
                  <a:lnTo>
                    <a:pt x="45282" y="315718"/>
                  </a:lnTo>
                  <a:lnTo>
                    <a:pt x="48765" y="292496"/>
                  </a:lnTo>
                  <a:lnTo>
                    <a:pt x="52248" y="269613"/>
                  </a:lnTo>
                  <a:lnTo>
                    <a:pt x="55731" y="247064"/>
                  </a:lnTo>
                  <a:lnTo>
                    <a:pt x="59215" y="224840"/>
                  </a:lnTo>
                  <a:lnTo>
                    <a:pt x="62698" y="202934"/>
                  </a:lnTo>
                  <a:lnTo>
                    <a:pt x="66181" y="181341"/>
                  </a:lnTo>
                  <a:lnTo>
                    <a:pt x="69664" y="160053"/>
                  </a:lnTo>
                  <a:lnTo>
                    <a:pt x="73148" y="139063"/>
                  </a:lnTo>
                  <a:lnTo>
                    <a:pt x="76631" y="118366"/>
                  </a:lnTo>
                  <a:lnTo>
                    <a:pt x="80114" y="97956"/>
                  </a:lnTo>
                  <a:lnTo>
                    <a:pt x="83597" y="77826"/>
                  </a:lnTo>
                  <a:lnTo>
                    <a:pt x="87081" y="57971"/>
                  </a:lnTo>
                  <a:lnTo>
                    <a:pt x="90564" y="38385"/>
                  </a:lnTo>
                  <a:lnTo>
                    <a:pt x="94047" y="19063"/>
                  </a:lnTo>
                  <a:lnTo>
                    <a:pt x="97530" y="0"/>
                  </a:lnTo>
                  <a:lnTo>
                    <a:pt x="101014" y="163394"/>
                  </a:lnTo>
                  <a:lnTo>
                    <a:pt x="104497" y="148969"/>
                  </a:lnTo>
                  <a:lnTo>
                    <a:pt x="107980" y="134682"/>
                  </a:lnTo>
                  <a:lnTo>
                    <a:pt x="111463" y="120531"/>
                  </a:lnTo>
                  <a:lnTo>
                    <a:pt x="114947" y="106515"/>
                  </a:lnTo>
                  <a:lnTo>
                    <a:pt x="118430" y="92632"/>
                  </a:lnTo>
                  <a:lnTo>
                    <a:pt x="121913" y="78879"/>
                  </a:lnTo>
                  <a:lnTo>
                    <a:pt x="125396" y="65254"/>
                  </a:lnTo>
                  <a:lnTo>
                    <a:pt x="128880" y="51757"/>
                  </a:lnTo>
                  <a:lnTo>
                    <a:pt x="132363" y="338131"/>
                  </a:lnTo>
                  <a:lnTo>
                    <a:pt x="135846" y="330625"/>
                  </a:lnTo>
                  <a:lnTo>
                    <a:pt x="139329" y="323154"/>
                  </a:lnTo>
                  <a:lnTo>
                    <a:pt x="142813" y="315718"/>
                  </a:lnTo>
                  <a:lnTo>
                    <a:pt x="146296" y="308318"/>
                  </a:lnTo>
                  <a:lnTo>
                    <a:pt x="149779" y="300952"/>
                  </a:lnTo>
                  <a:lnTo>
                    <a:pt x="153262" y="293620"/>
                  </a:lnTo>
                  <a:lnTo>
                    <a:pt x="156746" y="286323"/>
                  </a:lnTo>
                  <a:lnTo>
                    <a:pt x="160229" y="279060"/>
                  </a:lnTo>
                  <a:lnTo>
                    <a:pt x="163712" y="315718"/>
                  </a:lnTo>
                  <a:lnTo>
                    <a:pt x="167195" y="309260"/>
                  </a:lnTo>
                  <a:lnTo>
                    <a:pt x="170679" y="302829"/>
                  </a:lnTo>
                  <a:lnTo>
                    <a:pt x="174162" y="296424"/>
                  </a:lnTo>
                  <a:lnTo>
                    <a:pt x="177645" y="290045"/>
                  </a:lnTo>
                  <a:lnTo>
                    <a:pt x="181128" y="283692"/>
                  </a:lnTo>
                  <a:lnTo>
                    <a:pt x="184612" y="277365"/>
                  </a:lnTo>
                  <a:lnTo>
                    <a:pt x="188095" y="271064"/>
                  </a:lnTo>
                  <a:lnTo>
                    <a:pt x="191578" y="264788"/>
                  </a:lnTo>
                  <a:lnTo>
                    <a:pt x="195061" y="258537"/>
                  </a:lnTo>
                  <a:lnTo>
                    <a:pt x="198545" y="310296"/>
                  </a:lnTo>
                  <a:lnTo>
                    <a:pt x="202028" y="304893"/>
                  </a:lnTo>
                  <a:lnTo>
                    <a:pt x="205511" y="299509"/>
                  </a:lnTo>
                  <a:lnTo>
                    <a:pt x="208994" y="294143"/>
                  </a:lnTo>
                  <a:lnTo>
                    <a:pt x="212478" y="288795"/>
                  </a:lnTo>
                  <a:lnTo>
                    <a:pt x="215961" y="283466"/>
                  </a:lnTo>
                  <a:lnTo>
                    <a:pt x="219444" y="278155"/>
                  </a:lnTo>
                  <a:lnTo>
                    <a:pt x="222927" y="272861"/>
                  </a:lnTo>
                  <a:lnTo>
                    <a:pt x="226411" y="267586"/>
                  </a:lnTo>
                  <a:lnTo>
                    <a:pt x="229894" y="382269"/>
                  </a:lnTo>
                  <a:lnTo>
                    <a:pt x="233377" y="378498"/>
                  </a:lnTo>
                  <a:lnTo>
                    <a:pt x="236860" y="374736"/>
                  </a:lnTo>
                  <a:lnTo>
                    <a:pt x="240344" y="370983"/>
                  </a:lnTo>
                  <a:lnTo>
                    <a:pt x="243827" y="367238"/>
                  </a:lnTo>
                  <a:lnTo>
                    <a:pt x="247310" y="363502"/>
                  </a:lnTo>
                  <a:lnTo>
                    <a:pt x="250793" y="359775"/>
                  </a:lnTo>
                  <a:lnTo>
                    <a:pt x="254277" y="356057"/>
                  </a:lnTo>
                  <a:lnTo>
                    <a:pt x="257760" y="352347"/>
                  </a:lnTo>
                  <a:lnTo>
                    <a:pt x="261243" y="411478"/>
                  </a:lnTo>
                  <a:lnTo>
                    <a:pt x="264726" y="408491"/>
                  </a:lnTo>
                  <a:lnTo>
                    <a:pt x="268210" y="405509"/>
                  </a:lnTo>
                  <a:lnTo>
                    <a:pt x="271693" y="402532"/>
                  </a:lnTo>
                  <a:lnTo>
                    <a:pt x="275176" y="399561"/>
                  </a:lnTo>
                  <a:lnTo>
                    <a:pt x="278659" y="396596"/>
                  </a:lnTo>
                  <a:lnTo>
                    <a:pt x="282143" y="393636"/>
                  </a:lnTo>
                  <a:lnTo>
                    <a:pt x="285626" y="390681"/>
                  </a:lnTo>
                  <a:lnTo>
                    <a:pt x="289109" y="387732"/>
                  </a:lnTo>
                  <a:lnTo>
                    <a:pt x="292592" y="384788"/>
                  </a:lnTo>
                  <a:lnTo>
                    <a:pt x="296075" y="386393"/>
                  </a:lnTo>
                  <a:lnTo>
                    <a:pt x="299559" y="383505"/>
                  </a:lnTo>
                  <a:lnTo>
                    <a:pt x="303042" y="380623"/>
                  </a:lnTo>
                  <a:lnTo>
                    <a:pt x="306525" y="377745"/>
                  </a:lnTo>
                  <a:lnTo>
                    <a:pt x="310008" y="374873"/>
                  </a:lnTo>
                  <a:lnTo>
                    <a:pt x="313492" y="372005"/>
                  </a:lnTo>
                  <a:lnTo>
                    <a:pt x="316975" y="369143"/>
                  </a:lnTo>
                  <a:lnTo>
                    <a:pt x="320458" y="366286"/>
                  </a:lnTo>
                  <a:lnTo>
                    <a:pt x="323941" y="363434"/>
                  </a:lnTo>
                  <a:lnTo>
                    <a:pt x="327425" y="398634"/>
                  </a:lnTo>
                  <a:lnTo>
                    <a:pt x="330908" y="396133"/>
                  </a:lnTo>
                  <a:lnTo>
                    <a:pt x="334391" y="393636"/>
                  </a:lnTo>
                  <a:lnTo>
                    <a:pt x="337874" y="391143"/>
                  </a:lnTo>
                  <a:lnTo>
                    <a:pt x="341358" y="388653"/>
                  </a:lnTo>
                  <a:lnTo>
                    <a:pt x="344841" y="386168"/>
                  </a:lnTo>
                  <a:lnTo>
                    <a:pt x="348324" y="383686"/>
                  </a:lnTo>
                  <a:lnTo>
                    <a:pt x="351807" y="381208"/>
                  </a:lnTo>
                  <a:lnTo>
                    <a:pt x="355291" y="378734"/>
                  </a:lnTo>
                  <a:lnTo>
                    <a:pt x="358774" y="409465"/>
                  </a:lnTo>
                  <a:lnTo>
                    <a:pt x="362257" y="407273"/>
                  </a:lnTo>
                  <a:lnTo>
                    <a:pt x="365740" y="405083"/>
                  </a:lnTo>
                  <a:lnTo>
                    <a:pt x="369224" y="402896"/>
                  </a:lnTo>
                  <a:lnTo>
                    <a:pt x="372707" y="400713"/>
                  </a:lnTo>
                  <a:lnTo>
                    <a:pt x="376190" y="398532"/>
                  </a:lnTo>
                  <a:lnTo>
                    <a:pt x="379673" y="396354"/>
                  </a:lnTo>
                  <a:lnTo>
                    <a:pt x="383157" y="394179"/>
                  </a:lnTo>
                  <a:lnTo>
                    <a:pt x="386640" y="392007"/>
                  </a:lnTo>
                  <a:lnTo>
                    <a:pt x="390123" y="389838"/>
                  </a:lnTo>
                  <a:lnTo>
                    <a:pt x="393606" y="387672"/>
                  </a:lnTo>
                  <a:lnTo>
                    <a:pt x="397090" y="385509"/>
                  </a:lnTo>
                  <a:lnTo>
                    <a:pt x="400573" y="383348"/>
                  </a:lnTo>
                  <a:lnTo>
                    <a:pt x="404056" y="381191"/>
                  </a:lnTo>
                  <a:lnTo>
                    <a:pt x="407539" y="379036"/>
                  </a:lnTo>
                  <a:lnTo>
                    <a:pt x="411023" y="376885"/>
                  </a:lnTo>
                  <a:lnTo>
                    <a:pt x="414506" y="374736"/>
                  </a:lnTo>
                  <a:lnTo>
                    <a:pt x="417989" y="372590"/>
                  </a:lnTo>
                  <a:lnTo>
                    <a:pt x="421472" y="370447"/>
                  </a:lnTo>
                  <a:lnTo>
                    <a:pt x="424956" y="386576"/>
                  </a:lnTo>
                  <a:lnTo>
                    <a:pt x="428439" y="384565"/>
                  </a:lnTo>
                  <a:lnTo>
                    <a:pt x="431922" y="382556"/>
                  </a:lnTo>
                  <a:lnTo>
                    <a:pt x="435405" y="380550"/>
                  </a:lnTo>
                  <a:lnTo>
                    <a:pt x="438889" y="378546"/>
                  </a:lnTo>
                  <a:lnTo>
                    <a:pt x="442372" y="376545"/>
                  </a:lnTo>
                  <a:lnTo>
                    <a:pt x="445855" y="374546"/>
                  </a:lnTo>
                  <a:lnTo>
                    <a:pt x="449338" y="372549"/>
                  </a:lnTo>
                  <a:lnTo>
                    <a:pt x="452822" y="370556"/>
                  </a:lnTo>
                  <a:lnTo>
                    <a:pt x="456305" y="385624"/>
                  </a:lnTo>
                  <a:lnTo>
                    <a:pt x="459788" y="383744"/>
                  </a:lnTo>
                  <a:lnTo>
                    <a:pt x="463271" y="381867"/>
                  </a:lnTo>
                  <a:lnTo>
                    <a:pt x="466755" y="379992"/>
                  </a:lnTo>
                  <a:lnTo>
                    <a:pt x="470238" y="378119"/>
                  </a:lnTo>
                  <a:lnTo>
                    <a:pt x="473721" y="376249"/>
                  </a:lnTo>
                  <a:lnTo>
                    <a:pt x="477204" y="374380"/>
                  </a:lnTo>
                  <a:lnTo>
                    <a:pt x="480688" y="372514"/>
                  </a:lnTo>
                  <a:lnTo>
                    <a:pt x="484171" y="370650"/>
                  </a:lnTo>
                  <a:lnTo>
                    <a:pt x="487654" y="368788"/>
                  </a:lnTo>
                  <a:lnTo>
                    <a:pt x="491137" y="403443"/>
                  </a:lnTo>
                  <a:lnTo>
                    <a:pt x="494621" y="401804"/>
                  </a:lnTo>
                  <a:lnTo>
                    <a:pt x="498104" y="400167"/>
                  </a:lnTo>
                  <a:lnTo>
                    <a:pt x="501587" y="398532"/>
                  </a:lnTo>
                  <a:lnTo>
                    <a:pt x="505070" y="396898"/>
                  </a:lnTo>
                  <a:lnTo>
                    <a:pt x="508554" y="395266"/>
                  </a:lnTo>
                  <a:lnTo>
                    <a:pt x="512037" y="393636"/>
                  </a:lnTo>
                  <a:lnTo>
                    <a:pt x="515520" y="392007"/>
                  </a:lnTo>
                  <a:lnTo>
                    <a:pt x="519003" y="390380"/>
                  </a:lnTo>
                  <a:lnTo>
                    <a:pt x="522487" y="427923"/>
                  </a:lnTo>
                  <a:lnTo>
                    <a:pt x="525970" y="426524"/>
                  </a:lnTo>
                  <a:lnTo>
                    <a:pt x="529453" y="425125"/>
                  </a:lnTo>
                  <a:lnTo>
                    <a:pt x="532936" y="423728"/>
                  </a:lnTo>
                  <a:lnTo>
                    <a:pt x="536420" y="422332"/>
                  </a:lnTo>
                  <a:lnTo>
                    <a:pt x="539903" y="420938"/>
                  </a:lnTo>
                  <a:lnTo>
                    <a:pt x="543386" y="419544"/>
                  </a:lnTo>
                  <a:lnTo>
                    <a:pt x="546869" y="418152"/>
                  </a:lnTo>
                  <a:lnTo>
                    <a:pt x="550353" y="416761"/>
                  </a:lnTo>
                  <a:lnTo>
                    <a:pt x="553836" y="419104"/>
                  </a:lnTo>
                  <a:lnTo>
                    <a:pt x="557319" y="417735"/>
                  </a:lnTo>
                  <a:lnTo>
                    <a:pt x="560802" y="416368"/>
                  </a:lnTo>
                  <a:lnTo>
                    <a:pt x="564286" y="415002"/>
                  </a:lnTo>
                  <a:lnTo>
                    <a:pt x="567769" y="413637"/>
                  </a:lnTo>
                  <a:lnTo>
                    <a:pt x="571252" y="412273"/>
                  </a:lnTo>
                  <a:lnTo>
                    <a:pt x="574735" y="410910"/>
                  </a:lnTo>
                  <a:lnTo>
                    <a:pt x="578218" y="409549"/>
                  </a:lnTo>
                  <a:lnTo>
                    <a:pt x="581702" y="408188"/>
                  </a:lnTo>
                  <a:lnTo>
                    <a:pt x="585185" y="406829"/>
                  </a:lnTo>
                  <a:lnTo>
                    <a:pt x="588668" y="423424"/>
                  </a:lnTo>
                  <a:lnTo>
                    <a:pt x="592151" y="422159"/>
                  </a:lnTo>
                  <a:lnTo>
                    <a:pt x="595635" y="420894"/>
                  </a:lnTo>
                  <a:lnTo>
                    <a:pt x="599118" y="419631"/>
                  </a:lnTo>
                  <a:lnTo>
                    <a:pt x="602601" y="418369"/>
                  </a:lnTo>
                  <a:lnTo>
                    <a:pt x="606084" y="417107"/>
                  </a:lnTo>
                  <a:lnTo>
                    <a:pt x="609568" y="415847"/>
                  </a:lnTo>
                  <a:lnTo>
                    <a:pt x="613051" y="414587"/>
                  </a:lnTo>
                  <a:lnTo>
                    <a:pt x="616534" y="413329"/>
                  </a:lnTo>
                  <a:lnTo>
                    <a:pt x="620017" y="413800"/>
                  </a:lnTo>
                  <a:lnTo>
                    <a:pt x="623501" y="412552"/>
                  </a:lnTo>
                  <a:lnTo>
                    <a:pt x="626984" y="411305"/>
                  </a:lnTo>
                  <a:lnTo>
                    <a:pt x="630467" y="410058"/>
                  </a:lnTo>
                  <a:lnTo>
                    <a:pt x="633950" y="408813"/>
                  </a:lnTo>
                  <a:lnTo>
                    <a:pt x="637434" y="407569"/>
                  </a:lnTo>
                  <a:lnTo>
                    <a:pt x="640917" y="406326"/>
                  </a:lnTo>
                  <a:lnTo>
                    <a:pt x="644400" y="405083"/>
                  </a:lnTo>
                  <a:lnTo>
                    <a:pt x="647883" y="403842"/>
                  </a:lnTo>
                  <a:lnTo>
                    <a:pt x="651367" y="407860"/>
                  </a:lnTo>
                  <a:lnTo>
                    <a:pt x="654850" y="406644"/>
                  </a:lnTo>
                  <a:lnTo>
                    <a:pt x="658333" y="405430"/>
                  </a:lnTo>
                  <a:lnTo>
                    <a:pt x="661816" y="404216"/>
                  </a:lnTo>
                  <a:lnTo>
                    <a:pt x="665300" y="403004"/>
                  </a:lnTo>
                  <a:lnTo>
                    <a:pt x="668783" y="401792"/>
                  </a:lnTo>
                  <a:lnTo>
                    <a:pt x="672266" y="400581"/>
                  </a:lnTo>
                  <a:lnTo>
                    <a:pt x="675749" y="399371"/>
                  </a:lnTo>
                  <a:lnTo>
                    <a:pt x="679233" y="398162"/>
                  </a:lnTo>
                  <a:lnTo>
                    <a:pt x="682716" y="396954"/>
                  </a:lnTo>
                  <a:lnTo>
                    <a:pt x="686199" y="396640"/>
                  </a:lnTo>
                  <a:lnTo>
                    <a:pt x="689682" y="395438"/>
                  </a:lnTo>
                  <a:lnTo>
                    <a:pt x="693166" y="394236"/>
                  </a:lnTo>
                  <a:lnTo>
                    <a:pt x="696649" y="393036"/>
                  </a:lnTo>
                  <a:lnTo>
                    <a:pt x="700132" y="391836"/>
                  </a:lnTo>
                  <a:lnTo>
                    <a:pt x="703615" y="390637"/>
                  </a:lnTo>
                  <a:lnTo>
                    <a:pt x="707099" y="389439"/>
                  </a:lnTo>
                  <a:lnTo>
                    <a:pt x="710582" y="388242"/>
                  </a:lnTo>
                  <a:lnTo>
                    <a:pt x="714065" y="387045"/>
                  </a:lnTo>
                  <a:lnTo>
                    <a:pt x="717548" y="393053"/>
                  </a:lnTo>
                  <a:lnTo>
                    <a:pt x="721032" y="391888"/>
                  </a:lnTo>
                  <a:lnTo>
                    <a:pt x="724515" y="390724"/>
                  </a:lnTo>
                  <a:lnTo>
                    <a:pt x="727998" y="389561"/>
                  </a:lnTo>
                  <a:lnTo>
                    <a:pt x="731481" y="388399"/>
                  </a:lnTo>
                  <a:lnTo>
                    <a:pt x="734965" y="387238"/>
                  </a:lnTo>
                  <a:lnTo>
                    <a:pt x="738448" y="386077"/>
                  </a:lnTo>
                  <a:lnTo>
                    <a:pt x="741931" y="384917"/>
                  </a:lnTo>
                  <a:lnTo>
                    <a:pt x="745414" y="383758"/>
                  </a:lnTo>
                  <a:lnTo>
                    <a:pt x="748898" y="389677"/>
                  </a:lnTo>
                  <a:lnTo>
                    <a:pt x="752381" y="388547"/>
                  </a:lnTo>
                  <a:lnTo>
                    <a:pt x="755864" y="387419"/>
                  </a:lnTo>
                  <a:lnTo>
                    <a:pt x="759347" y="386291"/>
                  </a:lnTo>
                  <a:lnTo>
                    <a:pt x="762831" y="385164"/>
                  </a:lnTo>
                  <a:lnTo>
                    <a:pt x="766314" y="384038"/>
                  </a:lnTo>
                  <a:lnTo>
                    <a:pt x="769797" y="382912"/>
                  </a:lnTo>
                  <a:lnTo>
                    <a:pt x="773280" y="381787"/>
                  </a:lnTo>
                  <a:lnTo>
                    <a:pt x="776764" y="380664"/>
                  </a:lnTo>
                  <a:lnTo>
                    <a:pt x="780247" y="379540"/>
                  </a:lnTo>
                  <a:lnTo>
                    <a:pt x="783730" y="379310"/>
                  </a:lnTo>
                  <a:lnTo>
                    <a:pt x="787213" y="378192"/>
                  </a:lnTo>
                  <a:lnTo>
                    <a:pt x="790697" y="377075"/>
                  </a:lnTo>
                  <a:lnTo>
                    <a:pt x="794180" y="375958"/>
                  </a:lnTo>
                  <a:lnTo>
                    <a:pt x="797663" y="374842"/>
                  </a:lnTo>
                  <a:lnTo>
                    <a:pt x="801146" y="373727"/>
                  </a:lnTo>
                  <a:lnTo>
                    <a:pt x="804630" y="372613"/>
                  </a:lnTo>
                  <a:lnTo>
                    <a:pt x="808113" y="371499"/>
                  </a:lnTo>
                  <a:lnTo>
                    <a:pt x="811596" y="370387"/>
                  </a:lnTo>
                  <a:lnTo>
                    <a:pt x="815079" y="374684"/>
                  </a:lnTo>
                  <a:lnTo>
                    <a:pt x="818563" y="373592"/>
                  </a:lnTo>
                  <a:lnTo>
                    <a:pt x="822046" y="372501"/>
                  </a:lnTo>
                  <a:lnTo>
                    <a:pt x="825529" y="371411"/>
                  </a:lnTo>
                  <a:lnTo>
                    <a:pt x="829012" y="370321"/>
                  </a:lnTo>
                  <a:lnTo>
                    <a:pt x="832496" y="369232"/>
                  </a:lnTo>
                  <a:lnTo>
                    <a:pt x="835979" y="368144"/>
                  </a:lnTo>
                  <a:lnTo>
                    <a:pt x="839462" y="367057"/>
                  </a:lnTo>
                  <a:lnTo>
                    <a:pt x="842945" y="365970"/>
                  </a:lnTo>
                  <a:lnTo>
                    <a:pt x="846429" y="392894"/>
                  </a:lnTo>
                  <a:lnTo>
                    <a:pt x="849912" y="391906"/>
                  </a:lnTo>
                  <a:lnTo>
                    <a:pt x="853395" y="390919"/>
                  </a:lnTo>
                  <a:lnTo>
                    <a:pt x="856878" y="389932"/>
                  </a:lnTo>
                  <a:lnTo>
                    <a:pt x="860361" y="388946"/>
                  </a:lnTo>
                  <a:lnTo>
                    <a:pt x="863845" y="387960"/>
                  </a:lnTo>
                  <a:lnTo>
                    <a:pt x="867328" y="386975"/>
                  </a:lnTo>
                  <a:lnTo>
                    <a:pt x="870811" y="385991"/>
                  </a:lnTo>
                  <a:lnTo>
                    <a:pt x="874294" y="385007"/>
                  </a:lnTo>
                  <a:lnTo>
                    <a:pt x="877778" y="384024"/>
                  </a:lnTo>
                  <a:lnTo>
                    <a:pt x="881261" y="391247"/>
                  </a:lnTo>
                  <a:lnTo>
                    <a:pt x="884744" y="390292"/>
                  </a:lnTo>
                  <a:lnTo>
                    <a:pt x="888227" y="389338"/>
                  </a:lnTo>
                  <a:lnTo>
                    <a:pt x="891711" y="388385"/>
                  </a:lnTo>
                  <a:lnTo>
                    <a:pt x="895194" y="387432"/>
                  </a:lnTo>
                  <a:lnTo>
                    <a:pt x="898677" y="386480"/>
                  </a:lnTo>
                  <a:lnTo>
                    <a:pt x="902160" y="385528"/>
                  </a:lnTo>
                  <a:lnTo>
                    <a:pt x="905644" y="384577"/>
                  </a:lnTo>
                  <a:lnTo>
                    <a:pt x="909127" y="383626"/>
                  </a:lnTo>
                  <a:lnTo>
                    <a:pt x="912610" y="385624"/>
                  </a:lnTo>
                  <a:lnTo>
                    <a:pt x="916093" y="384684"/>
                  </a:lnTo>
                  <a:lnTo>
                    <a:pt x="919577" y="383744"/>
                  </a:lnTo>
                  <a:lnTo>
                    <a:pt x="923060" y="382806"/>
                  </a:lnTo>
                  <a:lnTo>
                    <a:pt x="926543" y="381867"/>
                  </a:lnTo>
                  <a:lnTo>
                    <a:pt x="930026" y="380930"/>
                  </a:lnTo>
                  <a:lnTo>
                    <a:pt x="933510" y="379992"/>
                  </a:lnTo>
                  <a:lnTo>
                    <a:pt x="936993" y="379056"/>
                  </a:lnTo>
                  <a:lnTo>
                    <a:pt x="940476" y="378119"/>
                  </a:lnTo>
                  <a:lnTo>
                    <a:pt x="943959" y="377184"/>
                  </a:lnTo>
                  <a:lnTo>
                    <a:pt x="947443" y="376999"/>
                  </a:lnTo>
                  <a:lnTo>
                    <a:pt x="950926" y="376067"/>
                  </a:lnTo>
                  <a:lnTo>
                    <a:pt x="954409" y="375135"/>
                  </a:lnTo>
                  <a:lnTo>
                    <a:pt x="957892" y="374204"/>
                  </a:lnTo>
                  <a:lnTo>
                    <a:pt x="961376" y="373274"/>
                  </a:lnTo>
                  <a:lnTo>
                    <a:pt x="964859" y="372344"/>
                  </a:lnTo>
                  <a:lnTo>
                    <a:pt x="968342" y="371414"/>
                  </a:lnTo>
                  <a:lnTo>
                    <a:pt x="971825" y="370485"/>
                  </a:lnTo>
                  <a:lnTo>
                    <a:pt x="975309" y="369557"/>
                  </a:lnTo>
                  <a:lnTo>
                    <a:pt x="978792" y="379712"/>
                  </a:lnTo>
                  <a:lnTo>
                    <a:pt x="982275" y="378818"/>
                  </a:lnTo>
                  <a:lnTo>
                    <a:pt x="985758" y="377924"/>
                  </a:lnTo>
                  <a:lnTo>
                    <a:pt x="989242" y="377031"/>
                  </a:lnTo>
                  <a:lnTo>
                    <a:pt x="992725" y="376138"/>
                  </a:lnTo>
                  <a:lnTo>
                    <a:pt x="996208" y="375246"/>
                  </a:lnTo>
                  <a:lnTo>
                    <a:pt x="999691" y="374354"/>
                  </a:lnTo>
                  <a:lnTo>
                    <a:pt x="1003175" y="373463"/>
                  </a:lnTo>
                  <a:lnTo>
                    <a:pt x="1006658" y="372572"/>
                  </a:lnTo>
                  <a:lnTo>
                    <a:pt x="1010141" y="382882"/>
                  </a:lnTo>
                  <a:lnTo>
                    <a:pt x="1013624" y="382024"/>
                  </a:lnTo>
                  <a:lnTo>
                    <a:pt x="1017108" y="381168"/>
                  </a:lnTo>
                  <a:lnTo>
                    <a:pt x="1020591" y="380311"/>
                  </a:lnTo>
                  <a:lnTo>
                    <a:pt x="1024074" y="379456"/>
                  </a:lnTo>
                  <a:lnTo>
                    <a:pt x="1027557" y="378600"/>
                  </a:lnTo>
                  <a:lnTo>
                    <a:pt x="1031041" y="377745"/>
                  </a:lnTo>
                  <a:lnTo>
                    <a:pt x="1034524" y="376891"/>
                  </a:lnTo>
                  <a:lnTo>
                    <a:pt x="1038007" y="376037"/>
                  </a:lnTo>
                  <a:lnTo>
                    <a:pt x="1041490" y="375183"/>
                  </a:lnTo>
                  <a:lnTo>
                    <a:pt x="1044974" y="378418"/>
                  </a:lnTo>
                  <a:lnTo>
                    <a:pt x="1048457" y="377577"/>
                  </a:lnTo>
                  <a:lnTo>
                    <a:pt x="1051940" y="376736"/>
                  </a:lnTo>
                  <a:lnTo>
                    <a:pt x="1055423" y="375896"/>
                  </a:lnTo>
                  <a:lnTo>
                    <a:pt x="1058907" y="375056"/>
                  </a:lnTo>
                  <a:lnTo>
                    <a:pt x="1062390" y="374216"/>
                  </a:lnTo>
                  <a:lnTo>
                    <a:pt x="1065873" y="373377"/>
                  </a:lnTo>
                  <a:lnTo>
                    <a:pt x="1069356" y="372539"/>
                  </a:lnTo>
                  <a:lnTo>
                    <a:pt x="1072840" y="371701"/>
                  </a:lnTo>
                  <a:lnTo>
                    <a:pt x="1076323" y="374263"/>
                  </a:lnTo>
                  <a:lnTo>
                    <a:pt x="1079806" y="373435"/>
                  </a:lnTo>
                  <a:lnTo>
                    <a:pt x="1083289" y="372607"/>
                  </a:lnTo>
                  <a:lnTo>
                    <a:pt x="1086773" y="371780"/>
                  </a:lnTo>
                  <a:lnTo>
                    <a:pt x="1090256" y="370953"/>
                  </a:lnTo>
                  <a:lnTo>
                    <a:pt x="1093739" y="370127"/>
                  </a:lnTo>
                  <a:lnTo>
                    <a:pt x="1097222" y="369301"/>
                  </a:lnTo>
                  <a:lnTo>
                    <a:pt x="1100706" y="368475"/>
                  </a:lnTo>
                  <a:lnTo>
                    <a:pt x="1104189" y="367650"/>
                  </a:lnTo>
                  <a:lnTo>
                    <a:pt x="1107672" y="377427"/>
                  </a:lnTo>
                  <a:lnTo>
                    <a:pt x="1111155" y="376630"/>
                  </a:lnTo>
                  <a:lnTo>
                    <a:pt x="1114639" y="375834"/>
                  </a:lnTo>
                  <a:lnTo>
                    <a:pt x="1118122" y="375039"/>
                  </a:lnTo>
                  <a:lnTo>
                    <a:pt x="1121605" y="374244"/>
                  </a:lnTo>
                  <a:lnTo>
                    <a:pt x="1125088" y="373449"/>
                  </a:lnTo>
                  <a:lnTo>
                    <a:pt x="1128572" y="372655"/>
                  </a:lnTo>
                  <a:lnTo>
                    <a:pt x="1132055" y="371861"/>
                  </a:lnTo>
                  <a:lnTo>
                    <a:pt x="1135538" y="371068"/>
                  </a:lnTo>
                  <a:lnTo>
                    <a:pt x="1139021" y="370275"/>
                  </a:lnTo>
                  <a:lnTo>
                    <a:pt x="1142505" y="372718"/>
                  </a:lnTo>
                  <a:lnTo>
                    <a:pt x="1145988" y="371934"/>
                  </a:lnTo>
                  <a:lnTo>
                    <a:pt x="1149471" y="371151"/>
                  </a:lnTo>
                  <a:lnTo>
                    <a:pt x="1152954" y="370367"/>
                  </a:lnTo>
                  <a:lnTo>
                    <a:pt x="1156437" y="369584"/>
                  </a:lnTo>
                  <a:lnTo>
                    <a:pt x="1159921" y="368802"/>
                  </a:lnTo>
                  <a:lnTo>
                    <a:pt x="1163404" y="368020"/>
                  </a:lnTo>
                  <a:lnTo>
                    <a:pt x="1166887" y="367238"/>
                  </a:lnTo>
                  <a:lnTo>
                    <a:pt x="1170370" y="366457"/>
                  </a:lnTo>
                  <a:lnTo>
                    <a:pt x="1173854" y="376992"/>
                  </a:lnTo>
                  <a:lnTo>
                    <a:pt x="1177337" y="376240"/>
                  </a:lnTo>
                  <a:lnTo>
                    <a:pt x="1180820" y="375488"/>
                  </a:lnTo>
                  <a:lnTo>
                    <a:pt x="1184303" y="374736"/>
                  </a:lnTo>
                  <a:lnTo>
                    <a:pt x="1187787" y="373985"/>
                  </a:lnTo>
                  <a:lnTo>
                    <a:pt x="1191270" y="373234"/>
                  </a:lnTo>
                  <a:lnTo>
                    <a:pt x="1194753" y="372483"/>
                  </a:lnTo>
                  <a:lnTo>
                    <a:pt x="1198236" y="371733"/>
                  </a:lnTo>
                  <a:lnTo>
                    <a:pt x="1201720" y="370983"/>
                  </a:lnTo>
                  <a:lnTo>
                    <a:pt x="1205203" y="380925"/>
                  </a:lnTo>
                  <a:lnTo>
                    <a:pt x="1208686" y="380202"/>
                  </a:lnTo>
                  <a:lnTo>
                    <a:pt x="1212169" y="379479"/>
                  </a:lnTo>
                  <a:lnTo>
                    <a:pt x="1215653" y="378756"/>
                  </a:lnTo>
                  <a:lnTo>
                    <a:pt x="1219136" y="378034"/>
                  </a:lnTo>
                  <a:lnTo>
                    <a:pt x="1222619" y="377312"/>
                  </a:lnTo>
                  <a:lnTo>
                    <a:pt x="1226102" y="376590"/>
                  </a:lnTo>
                  <a:lnTo>
                    <a:pt x="1229586" y="375869"/>
                  </a:lnTo>
                  <a:lnTo>
                    <a:pt x="1233069" y="375148"/>
                  </a:lnTo>
                  <a:lnTo>
                    <a:pt x="1236552" y="374427"/>
                  </a:lnTo>
                  <a:lnTo>
                    <a:pt x="1240035" y="390227"/>
                  </a:lnTo>
                  <a:lnTo>
                    <a:pt x="1243519" y="389546"/>
                  </a:lnTo>
                  <a:lnTo>
                    <a:pt x="1247002" y="388866"/>
                  </a:lnTo>
                  <a:lnTo>
                    <a:pt x="1250485" y="388185"/>
                  </a:lnTo>
                  <a:lnTo>
                    <a:pt x="1253968" y="387505"/>
                  </a:lnTo>
                  <a:lnTo>
                    <a:pt x="1257452" y="386826"/>
                  </a:lnTo>
                  <a:lnTo>
                    <a:pt x="1260935" y="386146"/>
                  </a:lnTo>
                  <a:lnTo>
                    <a:pt x="1264418" y="385467"/>
                  </a:lnTo>
                  <a:lnTo>
                    <a:pt x="1267901" y="384788"/>
                  </a:lnTo>
                  <a:lnTo>
                    <a:pt x="1271385" y="387247"/>
                  </a:lnTo>
                  <a:lnTo>
                    <a:pt x="1274868" y="386576"/>
                  </a:lnTo>
                  <a:lnTo>
                    <a:pt x="1278351" y="385906"/>
                  </a:lnTo>
                  <a:lnTo>
                    <a:pt x="1281834" y="385235"/>
                  </a:lnTo>
                  <a:lnTo>
                    <a:pt x="1285318" y="384565"/>
                  </a:lnTo>
                  <a:lnTo>
                    <a:pt x="1288801" y="383895"/>
                  </a:lnTo>
                  <a:lnTo>
                    <a:pt x="1292284" y="383225"/>
                  </a:lnTo>
                  <a:lnTo>
                    <a:pt x="1295767" y="382556"/>
                  </a:lnTo>
                  <a:lnTo>
                    <a:pt x="1299251" y="381887"/>
                  </a:lnTo>
                  <a:lnTo>
                    <a:pt x="1302734" y="389405"/>
                  </a:lnTo>
                  <a:lnTo>
                    <a:pt x="1306217" y="388755"/>
                  </a:lnTo>
                  <a:lnTo>
                    <a:pt x="1309700" y="388105"/>
                  </a:lnTo>
                  <a:lnTo>
                    <a:pt x="1313184" y="387456"/>
                  </a:lnTo>
                  <a:lnTo>
                    <a:pt x="1316667" y="386806"/>
                  </a:lnTo>
                  <a:lnTo>
                    <a:pt x="1320150" y="386157"/>
                  </a:lnTo>
                  <a:lnTo>
                    <a:pt x="1323633" y="385509"/>
                  </a:lnTo>
                  <a:lnTo>
                    <a:pt x="1327117" y="384860"/>
                  </a:lnTo>
                  <a:lnTo>
                    <a:pt x="1330600" y="384212"/>
                  </a:lnTo>
                  <a:lnTo>
                    <a:pt x="1334083" y="383564"/>
                  </a:lnTo>
                  <a:lnTo>
                    <a:pt x="1337566" y="384931"/>
                  </a:lnTo>
                  <a:lnTo>
                    <a:pt x="1341050" y="384288"/>
                  </a:lnTo>
                  <a:lnTo>
                    <a:pt x="1344533" y="383646"/>
                  </a:lnTo>
                  <a:lnTo>
                    <a:pt x="1348016" y="383003"/>
                  </a:lnTo>
                  <a:lnTo>
                    <a:pt x="1351499" y="382361"/>
                  </a:lnTo>
                  <a:lnTo>
                    <a:pt x="1354983" y="381719"/>
                  </a:lnTo>
                  <a:lnTo>
                    <a:pt x="1358466" y="381078"/>
                  </a:lnTo>
                  <a:lnTo>
                    <a:pt x="1361949" y="380436"/>
                  </a:lnTo>
                  <a:lnTo>
                    <a:pt x="1365432" y="379795"/>
                  </a:lnTo>
                  <a:lnTo>
                    <a:pt x="1368916" y="385137"/>
                  </a:lnTo>
                  <a:lnTo>
                    <a:pt x="1372399" y="384509"/>
                  </a:lnTo>
                  <a:lnTo>
                    <a:pt x="1375882" y="383882"/>
                  </a:lnTo>
                  <a:lnTo>
                    <a:pt x="1379365" y="383255"/>
                  </a:lnTo>
                  <a:lnTo>
                    <a:pt x="1382849" y="382628"/>
                  </a:lnTo>
                  <a:lnTo>
                    <a:pt x="1386332" y="382001"/>
                  </a:lnTo>
                  <a:lnTo>
                    <a:pt x="1389815" y="381374"/>
                  </a:lnTo>
                  <a:lnTo>
                    <a:pt x="1393298" y="380748"/>
                  </a:lnTo>
                  <a:lnTo>
                    <a:pt x="1396782" y="380122"/>
                  </a:lnTo>
                  <a:lnTo>
                    <a:pt x="1400265" y="382932"/>
                  </a:lnTo>
                  <a:lnTo>
                    <a:pt x="1403748" y="382314"/>
                  </a:lnTo>
                  <a:lnTo>
                    <a:pt x="1407231" y="381695"/>
                  </a:lnTo>
                  <a:lnTo>
                    <a:pt x="1410715" y="381078"/>
                  </a:lnTo>
                  <a:lnTo>
                    <a:pt x="1414198" y="380460"/>
                  </a:lnTo>
                  <a:lnTo>
                    <a:pt x="1417681" y="379843"/>
                  </a:lnTo>
                  <a:lnTo>
                    <a:pt x="1421164" y="379225"/>
                  </a:lnTo>
                  <a:lnTo>
                    <a:pt x="1424648" y="378608"/>
                  </a:lnTo>
                  <a:lnTo>
                    <a:pt x="1428131" y="377992"/>
                  </a:lnTo>
                  <a:lnTo>
                    <a:pt x="1431614" y="377375"/>
                  </a:lnTo>
                  <a:lnTo>
                    <a:pt x="1435097" y="384455"/>
                  </a:lnTo>
                  <a:lnTo>
                    <a:pt x="1438580" y="383855"/>
                  </a:lnTo>
                  <a:lnTo>
                    <a:pt x="1442064" y="383255"/>
                  </a:lnTo>
                  <a:lnTo>
                    <a:pt x="1445547" y="382655"/>
                  </a:lnTo>
                  <a:lnTo>
                    <a:pt x="1449030" y="382055"/>
                  </a:lnTo>
                  <a:lnTo>
                    <a:pt x="1452513" y="381456"/>
                  </a:lnTo>
                  <a:lnTo>
                    <a:pt x="1455997" y="380857"/>
                  </a:lnTo>
                  <a:lnTo>
                    <a:pt x="1459480" y="380258"/>
                  </a:lnTo>
                  <a:lnTo>
                    <a:pt x="1462963" y="379659"/>
                  </a:lnTo>
                  <a:lnTo>
                    <a:pt x="1466446" y="382354"/>
                  </a:lnTo>
                  <a:lnTo>
                    <a:pt x="1469930" y="381762"/>
                  </a:lnTo>
                  <a:lnTo>
                    <a:pt x="1473413" y="381171"/>
                  </a:lnTo>
                  <a:lnTo>
                    <a:pt x="1476896" y="380580"/>
                  </a:lnTo>
                  <a:lnTo>
                    <a:pt x="1480379" y="379989"/>
                  </a:lnTo>
                  <a:lnTo>
                    <a:pt x="1483863" y="379398"/>
                  </a:lnTo>
                  <a:lnTo>
                    <a:pt x="1487346" y="378808"/>
                  </a:lnTo>
                  <a:lnTo>
                    <a:pt x="1490829" y="378217"/>
                  </a:lnTo>
                  <a:lnTo>
                    <a:pt x="1494312" y="377627"/>
                  </a:lnTo>
                  <a:lnTo>
                    <a:pt x="1497796" y="386185"/>
                  </a:lnTo>
                  <a:lnTo>
                    <a:pt x="1501279" y="385614"/>
                  </a:lnTo>
                  <a:lnTo>
                    <a:pt x="1504762" y="385042"/>
                  </a:lnTo>
                  <a:lnTo>
                    <a:pt x="1508245" y="384471"/>
                  </a:lnTo>
                  <a:lnTo>
                    <a:pt x="1511729" y="383900"/>
                  </a:lnTo>
                  <a:lnTo>
                    <a:pt x="1515212" y="383329"/>
                  </a:lnTo>
                  <a:lnTo>
                    <a:pt x="1518695" y="382758"/>
                  </a:lnTo>
                  <a:lnTo>
                    <a:pt x="1522178" y="382188"/>
                  </a:lnTo>
                  <a:lnTo>
                    <a:pt x="1525662" y="381618"/>
                  </a:lnTo>
                  <a:lnTo>
                    <a:pt x="1529145" y="381048"/>
                  </a:lnTo>
                  <a:lnTo>
                    <a:pt x="1532628" y="381824"/>
                  </a:lnTo>
                  <a:lnTo>
                    <a:pt x="1536111" y="381257"/>
                  </a:lnTo>
                  <a:lnTo>
                    <a:pt x="1539595" y="380690"/>
                  </a:lnTo>
                  <a:lnTo>
                    <a:pt x="1543078" y="380123"/>
                  </a:lnTo>
                  <a:lnTo>
                    <a:pt x="1546561" y="379557"/>
                  </a:lnTo>
                  <a:lnTo>
                    <a:pt x="1550044" y="378990"/>
                  </a:lnTo>
                  <a:lnTo>
                    <a:pt x="1553528" y="378424"/>
                  </a:lnTo>
                  <a:lnTo>
                    <a:pt x="1557011" y="377858"/>
                  </a:lnTo>
                  <a:lnTo>
                    <a:pt x="1560494" y="377293"/>
                  </a:lnTo>
                  <a:lnTo>
                    <a:pt x="1563977" y="377181"/>
                  </a:lnTo>
                  <a:lnTo>
                    <a:pt x="1567461" y="376616"/>
                  </a:lnTo>
                  <a:lnTo>
                    <a:pt x="1570944" y="376052"/>
                  </a:lnTo>
                  <a:lnTo>
                    <a:pt x="1574427" y="375488"/>
                  </a:lnTo>
                  <a:lnTo>
                    <a:pt x="1577910" y="374924"/>
                  </a:lnTo>
                  <a:lnTo>
                    <a:pt x="1581394" y="374360"/>
                  </a:lnTo>
                  <a:lnTo>
                    <a:pt x="1584877" y="373797"/>
                  </a:lnTo>
                  <a:lnTo>
                    <a:pt x="1588360" y="373234"/>
                  </a:lnTo>
                  <a:lnTo>
                    <a:pt x="1591843" y="372671"/>
                  </a:lnTo>
                  <a:lnTo>
                    <a:pt x="1595327" y="378406"/>
                  </a:lnTo>
                  <a:lnTo>
                    <a:pt x="1598810" y="377855"/>
                  </a:lnTo>
                  <a:lnTo>
                    <a:pt x="1602293" y="377304"/>
                  </a:lnTo>
                  <a:lnTo>
                    <a:pt x="1605776" y="376754"/>
                  </a:lnTo>
                  <a:lnTo>
                    <a:pt x="1609260" y="376203"/>
                  </a:lnTo>
                  <a:lnTo>
                    <a:pt x="1612743" y="375653"/>
                  </a:lnTo>
                  <a:lnTo>
                    <a:pt x="1616226" y="375103"/>
                  </a:lnTo>
                  <a:lnTo>
                    <a:pt x="1619709" y="374553"/>
                  </a:lnTo>
                  <a:lnTo>
                    <a:pt x="1623193" y="374003"/>
                  </a:lnTo>
                  <a:lnTo>
                    <a:pt x="1626676" y="373453"/>
                  </a:lnTo>
                  <a:lnTo>
                    <a:pt x="1630159" y="372938"/>
                  </a:lnTo>
                  <a:lnTo>
                    <a:pt x="1633642" y="372437"/>
                  </a:lnTo>
                  <a:lnTo>
                    <a:pt x="1637126" y="371936"/>
                  </a:lnTo>
                  <a:lnTo>
                    <a:pt x="1640609" y="371436"/>
                  </a:lnTo>
                  <a:lnTo>
                    <a:pt x="1644092" y="370936"/>
                  </a:lnTo>
                  <a:lnTo>
                    <a:pt x="1647575" y="370436"/>
                  </a:lnTo>
                  <a:lnTo>
                    <a:pt x="1651059" y="369936"/>
                  </a:lnTo>
                  <a:lnTo>
                    <a:pt x="1654542" y="369437"/>
                  </a:lnTo>
                  <a:lnTo>
                    <a:pt x="1658025" y="368938"/>
                  </a:lnTo>
                  <a:lnTo>
                    <a:pt x="1661508" y="368422"/>
                  </a:lnTo>
                  <a:lnTo>
                    <a:pt x="1664992" y="367876"/>
                  </a:lnTo>
                  <a:lnTo>
                    <a:pt x="1668475" y="367329"/>
                  </a:lnTo>
                  <a:lnTo>
                    <a:pt x="1671958" y="366783"/>
                  </a:lnTo>
                  <a:lnTo>
                    <a:pt x="1675441" y="366237"/>
                  </a:lnTo>
                  <a:lnTo>
                    <a:pt x="1678925" y="365691"/>
                  </a:lnTo>
                  <a:lnTo>
                    <a:pt x="1682408" y="365145"/>
                  </a:lnTo>
                  <a:lnTo>
                    <a:pt x="1685891" y="364599"/>
                  </a:lnTo>
                  <a:lnTo>
                    <a:pt x="1689374" y="364054"/>
                  </a:lnTo>
                  <a:lnTo>
                    <a:pt x="1692858" y="372005"/>
                  </a:lnTo>
                  <a:lnTo>
                    <a:pt x="1696341" y="371475"/>
                  </a:lnTo>
                  <a:lnTo>
                    <a:pt x="1699824" y="370945"/>
                  </a:lnTo>
                  <a:lnTo>
                    <a:pt x="1703307" y="370415"/>
                  </a:lnTo>
                  <a:lnTo>
                    <a:pt x="1706791" y="369885"/>
                  </a:lnTo>
                  <a:lnTo>
                    <a:pt x="1710274" y="369355"/>
                  </a:lnTo>
                  <a:lnTo>
                    <a:pt x="1713757" y="368826"/>
                  </a:lnTo>
                  <a:lnTo>
                    <a:pt x="1717240" y="368296"/>
                  </a:lnTo>
                  <a:lnTo>
                    <a:pt x="1720723" y="367767"/>
                  </a:lnTo>
                  <a:lnTo>
                    <a:pt x="1724207" y="367238"/>
                  </a:lnTo>
                  <a:lnTo>
                    <a:pt x="1727690" y="368496"/>
                  </a:lnTo>
                  <a:lnTo>
                    <a:pt x="1731173" y="368017"/>
                  </a:lnTo>
                  <a:lnTo>
                    <a:pt x="1734656" y="367538"/>
                  </a:lnTo>
                  <a:lnTo>
                    <a:pt x="1738140" y="367060"/>
                  </a:lnTo>
                  <a:lnTo>
                    <a:pt x="1741623" y="366582"/>
                  </a:lnTo>
                  <a:lnTo>
                    <a:pt x="1745106" y="366104"/>
                  </a:lnTo>
                  <a:lnTo>
                    <a:pt x="1748589" y="365627"/>
                  </a:lnTo>
                  <a:lnTo>
                    <a:pt x="1752073" y="365150"/>
                  </a:lnTo>
                  <a:lnTo>
                    <a:pt x="1755556" y="364673"/>
                  </a:lnTo>
                  <a:lnTo>
                    <a:pt x="1759039" y="369382"/>
                  </a:lnTo>
                  <a:lnTo>
                    <a:pt x="1762522" y="368867"/>
                  </a:lnTo>
                  <a:lnTo>
                    <a:pt x="1766006" y="368353"/>
                  </a:lnTo>
                  <a:lnTo>
                    <a:pt x="1769489" y="367838"/>
                  </a:lnTo>
                  <a:lnTo>
                    <a:pt x="1772972" y="367324"/>
                  </a:lnTo>
                  <a:lnTo>
                    <a:pt x="1776455" y="366810"/>
                  </a:lnTo>
                  <a:lnTo>
                    <a:pt x="1779939" y="366296"/>
                  </a:lnTo>
                  <a:lnTo>
                    <a:pt x="1783422" y="365782"/>
                  </a:lnTo>
                  <a:lnTo>
                    <a:pt x="1786905" y="365268"/>
                  </a:lnTo>
                  <a:lnTo>
                    <a:pt x="1790388" y="364755"/>
                  </a:lnTo>
                  <a:lnTo>
                    <a:pt x="1793872" y="375467"/>
                  </a:lnTo>
                  <a:lnTo>
                    <a:pt x="1797355" y="374972"/>
                  </a:lnTo>
                  <a:lnTo>
                    <a:pt x="1800838" y="374477"/>
                  </a:lnTo>
                  <a:lnTo>
                    <a:pt x="1804321" y="373982"/>
                  </a:lnTo>
                  <a:lnTo>
                    <a:pt x="1807805" y="373488"/>
                  </a:lnTo>
                  <a:lnTo>
                    <a:pt x="1811288" y="372994"/>
                  </a:lnTo>
                  <a:lnTo>
                    <a:pt x="1814771" y="372499"/>
                  </a:lnTo>
                  <a:lnTo>
                    <a:pt x="1818254" y="372005"/>
                  </a:lnTo>
                  <a:lnTo>
                    <a:pt x="1821738" y="371512"/>
                  </a:lnTo>
                  <a:lnTo>
                    <a:pt x="1825221" y="371018"/>
                  </a:lnTo>
                  <a:lnTo>
                    <a:pt x="1828704" y="370524"/>
                  </a:lnTo>
                  <a:lnTo>
                    <a:pt x="1832187" y="370031"/>
                  </a:lnTo>
                  <a:lnTo>
                    <a:pt x="1835671" y="369538"/>
                  </a:lnTo>
                  <a:lnTo>
                    <a:pt x="1839154" y="369045"/>
                  </a:lnTo>
                  <a:lnTo>
                    <a:pt x="1842637" y="368552"/>
                  </a:lnTo>
                  <a:lnTo>
                    <a:pt x="1846120" y="368059"/>
                  </a:lnTo>
                  <a:lnTo>
                    <a:pt x="1849604" y="367566"/>
                  </a:lnTo>
                  <a:lnTo>
                    <a:pt x="1853087" y="367074"/>
                  </a:lnTo>
                  <a:lnTo>
                    <a:pt x="1856570" y="366992"/>
                  </a:lnTo>
                  <a:lnTo>
                    <a:pt x="1860053" y="366501"/>
                  </a:lnTo>
                  <a:lnTo>
                    <a:pt x="1863537" y="366009"/>
                  </a:lnTo>
                  <a:lnTo>
                    <a:pt x="1867020" y="365518"/>
                  </a:lnTo>
                  <a:lnTo>
                    <a:pt x="1870503" y="365027"/>
                  </a:lnTo>
                  <a:lnTo>
                    <a:pt x="1873986" y="364536"/>
                  </a:lnTo>
                  <a:lnTo>
                    <a:pt x="1877470" y="364045"/>
                  </a:lnTo>
                  <a:lnTo>
                    <a:pt x="1880953" y="363555"/>
                  </a:lnTo>
                  <a:lnTo>
                    <a:pt x="1884436" y="363064"/>
                  </a:lnTo>
                  <a:lnTo>
                    <a:pt x="1887919" y="362574"/>
                  </a:lnTo>
                  <a:lnTo>
                    <a:pt x="1891403" y="362084"/>
                  </a:lnTo>
                  <a:lnTo>
                    <a:pt x="1894886" y="361594"/>
                  </a:lnTo>
                  <a:lnTo>
                    <a:pt x="1898369" y="361104"/>
                  </a:lnTo>
                  <a:lnTo>
                    <a:pt x="1901852" y="360614"/>
                  </a:lnTo>
                  <a:lnTo>
                    <a:pt x="1905336" y="360125"/>
                  </a:lnTo>
                  <a:lnTo>
                    <a:pt x="1908819" y="359635"/>
                  </a:lnTo>
                  <a:lnTo>
                    <a:pt x="1912302" y="359146"/>
                  </a:lnTo>
                  <a:lnTo>
                    <a:pt x="1915785" y="358657"/>
                  </a:lnTo>
                  <a:lnTo>
                    <a:pt x="1919269" y="358168"/>
                  </a:lnTo>
                  <a:lnTo>
                    <a:pt x="1922752" y="357679"/>
                  </a:lnTo>
                  <a:lnTo>
                    <a:pt x="1926235" y="357190"/>
                  </a:lnTo>
                  <a:lnTo>
                    <a:pt x="1929718" y="356702"/>
                  </a:lnTo>
                  <a:lnTo>
                    <a:pt x="1933202" y="356214"/>
                  </a:lnTo>
                  <a:lnTo>
                    <a:pt x="1936685" y="355725"/>
                  </a:lnTo>
                  <a:lnTo>
                    <a:pt x="1940168" y="355237"/>
                  </a:lnTo>
                  <a:lnTo>
                    <a:pt x="1943651" y="354749"/>
                  </a:lnTo>
                  <a:lnTo>
                    <a:pt x="1947135" y="354262"/>
                  </a:lnTo>
                  <a:lnTo>
                    <a:pt x="1950618" y="353774"/>
                  </a:lnTo>
                  <a:lnTo>
                    <a:pt x="1954101" y="365999"/>
                  </a:lnTo>
                  <a:lnTo>
                    <a:pt x="1957584" y="365572"/>
                  </a:lnTo>
                  <a:lnTo>
                    <a:pt x="1961068" y="365146"/>
                  </a:lnTo>
                  <a:lnTo>
                    <a:pt x="1964551" y="364720"/>
                  </a:lnTo>
                  <a:lnTo>
                    <a:pt x="1968034" y="364294"/>
                  </a:lnTo>
                  <a:lnTo>
                    <a:pt x="1971517" y="363869"/>
                  </a:lnTo>
                  <a:lnTo>
                    <a:pt x="1975001" y="363444"/>
                  </a:lnTo>
                  <a:lnTo>
                    <a:pt x="1978484" y="363019"/>
                  </a:lnTo>
                  <a:lnTo>
                    <a:pt x="1981967" y="362594"/>
                  </a:lnTo>
                  <a:lnTo>
                    <a:pt x="1985450" y="362170"/>
                  </a:lnTo>
                  <a:lnTo>
                    <a:pt x="1988934" y="368683"/>
                  </a:lnTo>
                  <a:lnTo>
                    <a:pt x="1992417" y="368226"/>
                  </a:lnTo>
                  <a:lnTo>
                    <a:pt x="1995900" y="367770"/>
                  </a:lnTo>
                  <a:lnTo>
                    <a:pt x="1999383" y="367314"/>
                  </a:lnTo>
                  <a:lnTo>
                    <a:pt x="2002867" y="366858"/>
                  </a:lnTo>
                  <a:lnTo>
                    <a:pt x="2006350" y="366402"/>
                  </a:lnTo>
                  <a:lnTo>
                    <a:pt x="2009833" y="365947"/>
                  </a:lnTo>
                  <a:lnTo>
                    <a:pt x="2013316" y="365491"/>
                  </a:lnTo>
                  <a:lnTo>
                    <a:pt x="2016799" y="365036"/>
                  </a:lnTo>
                  <a:lnTo>
                    <a:pt x="2020283" y="371317"/>
                  </a:lnTo>
                  <a:lnTo>
                    <a:pt x="2023766" y="370871"/>
                  </a:lnTo>
                  <a:lnTo>
                    <a:pt x="2027249" y="370426"/>
                  </a:lnTo>
                  <a:lnTo>
                    <a:pt x="2030732" y="369981"/>
                  </a:lnTo>
                  <a:lnTo>
                    <a:pt x="2034216" y="369536"/>
                  </a:lnTo>
                  <a:lnTo>
                    <a:pt x="2037699" y="369091"/>
                  </a:lnTo>
                  <a:lnTo>
                    <a:pt x="2041182" y="368646"/>
                  </a:lnTo>
                  <a:lnTo>
                    <a:pt x="2044665" y="368201"/>
                  </a:lnTo>
                  <a:lnTo>
                    <a:pt x="2048149" y="367757"/>
                  </a:lnTo>
                  <a:lnTo>
                    <a:pt x="2051632" y="370967"/>
                  </a:lnTo>
                  <a:lnTo>
                    <a:pt x="2055115" y="370528"/>
                  </a:lnTo>
                  <a:lnTo>
                    <a:pt x="2058598" y="370089"/>
                  </a:lnTo>
                  <a:lnTo>
                    <a:pt x="2062082" y="369650"/>
                  </a:lnTo>
                  <a:lnTo>
                    <a:pt x="2065565" y="369211"/>
                  </a:lnTo>
                  <a:lnTo>
                    <a:pt x="2069048" y="368772"/>
                  </a:lnTo>
                  <a:lnTo>
                    <a:pt x="2072531" y="368334"/>
                  </a:lnTo>
                  <a:lnTo>
                    <a:pt x="2076015" y="367895"/>
                  </a:lnTo>
                  <a:lnTo>
                    <a:pt x="2079498" y="367457"/>
                  </a:lnTo>
                  <a:lnTo>
                    <a:pt x="2082981" y="367019"/>
                  </a:lnTo>
                  <a:lnTo>
                    <a:pt x="2086464" y="378839"/>
                  </a:lnTo>
                  <a:lnTo>
                    <a:pt x="2089948" y="378418"/>
                  </a:lnTo>
                  <a:lnTo>
                    <a:pt x="2093431" y="377998"/>
                  </a:lnTo>
                  <a:lnTo>
                    <a:pt x="2096914" y="377577"/>
                  </a:lnTo>
                  <a:lnTo>
                    <a:pt x="2100397" y="377157"/>
                  </a:lnTo>
                  <a:lnTo>
                    <a:pt x="2103881" y="376736"/>
                  </a:lnTo>
                  <a:lnTo>
                    <a:pt x="2107364" y="376316"/>
                  </a:lnTo>
                  <a:lnTo>
                    <a:pt x="2110847" y="375896"/>
                  </a:lnTo>
                  <a:lnTo>
                    <a:pt x="2114330" y="375476"/>
                  </a:lnTo>
                  <a:lnTo>
                    <a:pt x="2117814" y="375733"/>
                  </a:lnTo>
                  <a:lnTo>
                    <a:pt x="2121297" y="375314"/>
                  </a:lnTo>
                  <a:lnTo>
                    <a:pt x="2124780" y="374896"/>
                  </a:lnTo>
                  <a:lnTo>
                    <a:pt x="2128263" y="374477"/>
                  </a:lnTo>
                  <a:lnTo>
                    <a:pt x="2131747" y="374058"/>
                  </a:lnTo>
                  <a:lnTo>
                    <a:pt x="2135230" y="373640"/>
                  </a:lnTo>
                  <a:lnTo>
                    <a:pt x="2138713" y="373222"/>
                  </a:lnTo>
                  <a:lnTo>
                    <a:pt x="2142196" y="372804"/>
                  </a:lnTo>
                  <a:lnTo>
                    <a:pt x="2145680" y="372385"/>
                  </a:lnTo>
                  <a:lnTo>
                    <a:pt x="2149163" y="372990"/>
                  </a:lnTo>
                  <a:lnTo>
                    <a:pt x="2152646" y="372573"/>
                  </a:lnTo>
                  <a:lnTo>
                    <a:pt x="2156129" y="372157"/>
                  </a:lnTo>
                  <a:lnTo>
                    <a:pt x="2159613" y="371741"/>
                  </a:lnTo>
                  <a:lnTo>
                    <a:pt x="2163096" y="371324"/>
                  </a:lnTo>
                  <a:lnTo>
                    <a:pt x="2166579" y="370908"/>
                  </a:lnTo>
                  <a:lnTo>
                    <a:pt x="2170062" y="370492"/>
                  </a:lnTo>
                  <a:lnTo>
                    <a:pt x="2173546" y="370077"/>
                  </a:lnTo>
                  <a:lnTo>
                    <a:pt x="2177029" y="369661"/>
                  </a:lnTo>
                  <a:lnTo>
                    <a:pt x="2180512" y="369245"/>
                  </a:lnTo>
                  <a:lnTo>
                    <a:pt x="2183995" y="371893"/>
                  </a:lnTo>
                  <a:lnTo>
                    <a:pt x="2187479" y="371482"/>
                  </a:lnTo>
                  <a:lnTo>
                    <a:pt x="2190962" y="371071"/>
                  </a:lnTo>
                  <a:lnTo>
                    <a:pt x="2194445" y="370660"/>
                  </a:lnTo>
                  <a:lnTo>
                    <a:pt x="2197928" y="370249"/>
                  </a:lnTo>
                  <a:lnTo>
                    <a:pt x="2201412" y="369838"/>
                  </a:lnTo>
                  <a:lnTo>
                    <a:pt x="2204895" y="369427"/>
                  </a:lnTo>
                  <a:lnTo>
                    <a:pt x="2208378" y="369016"/>
                  </a:lnTo>
                  <a:lnTo>
                    <a:pt x="2211861" y="368606"/>
                  </a:lnTo>
                  <a:lnTo>
                    <a:pt x="2215345" y="370561"/>
                  </a:lnTo>
                  <a:lnTo>
                    <a:pt x="2218828" y="370154"/>
                  </a:lnTo>
                  <a:lnTo>
                    <a:pt x="2222311" y="369746"/>
                  </a:lnTo>
                  <a:lnTo>
                    <a:pt x="2225794" y="369339"/>
                  </a:lnTo>
                  <a:lnTo>
                    <a:pt x="2229278" y="368932"/>
                  </a:lnTo>
                  <a:lnTo>
                    <a:pt x="2232761" y="368526"/>
                  </a:lnTo>
                  <a:lnTo>
                    <a:pt x="2236244" y="368119"/>
                  </a:lnTo>
                  <a:lnTo>
                    <a:pt x="2239727" y="367712"/>
                  </a:lnTo>
                  <a:lnTo>
                    <a:pt x="2243211" y="367306"/>
                  </a:lnTo>
                  <a:lnTo>
                    <a:pt x="2246694" y="374169"/>
                  </a:lnTo>
                  <a:lnTo>
                    <a:pt x="2250177" y="373772"/>
                  </a:lnTo>
                  <a:lnTo>
                    <a:pt x="2253660" y="373375"/>
                  </a:lnTo>
                  <a:lnTo>
                    <a:pt x="2257144" y="372979"/>
                  </a:lnTo>
                  <a:lnTo>
                    <a:pt x="2260627" y="372582"/>
                  </a:lnTo>
                  <a:lnTo>
                    <a:pt x="2264110" y="372186"/>
                  </a:lnTo>
                  <a:lnTo>
                    <a:pt x="2267593" y="371789"/>
                  </a:lnTo>
                  <a:lnTo>
                    <a:pt x="2271077" y="371393"/>
                  </a:lnTo>
                  <a:lnTo>
                    <a:pt x="2274560" y="370997"/>
                  </a:lnTo>
                  <a:lnTo>
                    <a:pt x="2278043" y="370601"/>
                  </a:lnTo>
                  <a:lnTo>
                    <a:pt x="2281526" y="372470"/>
                  </a:lnTo>
                  <a:lnTo>
                    <a:pt x="2285010" y="372077"/>
                  </a:lnTo>
                  <a:lnTo>
                    <a:pt x="2288493" y="371684"/>
                  </a:lnTo>
                  <a:lnTo>
                    <a:pt x="2291976" y="371291"/>
                  </a:lnTo>
                  <a:lnTo>
                    <a:pt x="2295459" y="370899"/>
                  </a:lnTo>
                  <a:lnTo>
                    <a:pt x="2298942" y="370506"/>
                  </a:lnTo>
                  <a:lnTo>
                    <a:pt x="2302426" y="370113"/>
                  </a:lnTo>
                  <a:lnTo>
                    <a:pt x="2305909" y="369721"/>
                  </a:lnTo>
                  <a:lnTo>
                    <a:pt x="2309392" y="369329"/>
                  </a:lnTo>
                  <a:lnTo>
                    <a:pt x="2312875" y="372147"/>
                  </a:lnTo>
                  <a:lnTo>
                    <a:pt x="2316359" y="371759"/>
                  </a:lnTo>
                  <a:lnTo>
                    <a:pt x="2319842" y="371371"/>
                  </a:lnTo>
                  <a:lnTo>
                    <a:pt x="2323325" y="370983"/>
                  </a:lnTo>
                  <a:lnTo>
                    <a:pt x="2326808" y="370595"/>
                  </a:lnTo>
                  <a:lnTo>
                    <a:pt x="2330292" y="370207"/>
                  </a:lnTo>
                  <a:lnTo>
                    <a:pt x="2333775" y="369820"/>
                  </a:lnTo>
                  <a:lnTo>
                    <a:pt x="2337258" y="369432"/>
                  </a:lnTo>
                  <a:lnTo>
                    <a:pt x="2340741" y="369045"/>
                  </a:lnTo>
                  <a:lnTo>
                    <a:pt x="2344225" y="371831"/>
                  </a:lnTo>
                  <a:lnTo>
                    <a:pt x="2347708" y="371448"/>
                  </a:lnTo>
                  <a:lnTo>
                    <a:pt x="2351191" y="371065"/>
                  </a:lnTo>
                  <a:lnTo>
                    <a:pt x="2354674" y="370682"/>
                  </a:lnTo>
                  <a:lnTo>
                    <a:pt x="2358158" y="370299"/>
                  </a:lnTo>
                  <a:lnTo>
                    <a:pt x="2361641" y="369916"/>
                  </a:lnTo>
                  <a:lnTo>
                    <a:pt x="2365124" y="369533"/>
                  </a:lnTo>
                  <a:lnTo>
                    <a:pt x="2368607" y="369150"/>
                  </a:lnTo>
                  <a:lnTo>
                    <a:pt x="2372091" y="368768"/>
                  </a:lnTo>
                  <a:lnTo>
                    <a:pt x="2375574" y="368385"/>
                  </a:lnTo>
                  <a:lnTo>
                    <a:pt x="2379057" y="369583"/>
                  </a:lnTo>
                  <a:lnTo>
                    <a:pt x="2382540" y="369202"/>
                  </a:lnTo>
                  <a:lnTo>
                    <a:pt x="2386024" y="368822"/>
                  </a:lnTo>
                  <a:lnTo>
                    <a:pt x="2389507" y="368442"/>
                  </a:lnTo>
                  <a:lnTo>
                    <a:pt x="2392990" y="368061"/>
                  </a:lnTo>
                  <a:lnTo>
                    <a:pt x="2396473" y="367681"/>
                  </a:lnTo>
                  <a:lnTo>
                    <a:pt x="2399957" y="367301"/>
                  </a:lnTo>
                  <a:lnTo>
                    <a:pt x="2403440" y="366922"/>
                  </a:lnTo>
                  <a:lnTo>
                    <a:pt x="2406923" y="366542"/>
                  </a:lnTo>
                  <a:lnTo>
                    <a:pt x="2410406" y="367427"/>
                  </a:lnTo>
                  <a:lnTo>
                    <a:pt x="2413890" y="367049"/>
                  </a:lnTo>
                  <a:lnTo>
                    <a:pt x="2417373" y="366671"/>
                  </a:lnTo>
                  <a:lnTo>
                    <a:pt x="2420856" y="366293"/>
                  </a:lnTo>
                  <a:lnTo>
                    <a:pt x="2424339" y="365915"/>
                  </a:lnTo>
                  <a:lnTo>
                    <a:pt x="2427823" y="365538"/>
                  </a:lnTo>
                  <a:lnTo>
                    <a:pt x="2431306" y="365160"/>
                  </a:lnTo>
                  <a:lnTo>
                    <a:pt x="2434789" y="364782"/>
                  </a:lnTo>
                  <a:lnTo>
                    <a:pt x="2438272" y="364405"/>
                  </a:lnTo>
                  <a:lnTo>
                    <a:pt x="2441756" y="365610"/>
                  </a:lnTo>
                  <a:lnTo>
                    <a:pt x="2445239" y="365235"/>
                  </a:lnTo>
                  <a:lnTo>
                    <a:pt x="2448722" y="364860"/>
                  </a:lnTo>
                  <a:lnTo>
                    <a:pt x="2452205" y="364484"/>
                  </a:lnTo>
                  <a:lnTo>
                    <a:pt x="2455689" y="364109"/>
                  </a:lnTo>
                  <a:lnTo>
                    <a:pt x="2459172" y="363734"/>
                  </a:lnTo>
                  <a:lnTo>
                    <a:pt x="2462655" y="363359"/>
                  </a:lnTo>
                  <a:lnTo>
                    <a:pt x="2466138" y="362985"/>
                  </a:lnTo>
                  <a:lnTo>
                    <a:pt x="2469622" y="362610"/>
                  </a:lnTo>
                  <a:lnTo>
                    <a:pt x="2473105" y="362235"/>
                  </a:lnTo>
                  <a:lnTo>
                    <a:pt x="2476588" y="365633"/>
                  </a:lnTo>
                  <a:lnTo>
                    <a:pt x="2480071" y="365263"/>
                  </a:lnTo>
                  <a:lnTo>
                    <a:pt x="2483555" y="364893"/>
                  </a:lnTo>
                  <a:lnTo>
                    <a:pt x="2487038" y="364523"/>
                  </a:lnTo>
                  <a:lnTo>
                    <a:pt x="2490521" y="364154"/>
                  </a:lnTo>
                  <a:lnTo>
                    <a:pt x="2494004" y="363784"/>
                  </a:lnTo>
                  <a:lnTo>
                    <a:pt x="2497488" y="363414"/>
                  </a:lnTo>
                  <a:lnTo>
                    <a:pt x="2500971" y="363045"/>
                  </a:lnTo>
                  <a:lnTo>
                    <a:pt x="2504454" y="362675"/>
                  </a:lnTo>
                  <a:lnTo>
                    <a:pt x="2507937" y="365101"/>
                  </a:lnTo>
                  <a:lnTo>
                    <a:pt x="2511421" y="364735"/>
                  </a:lnTo>
                  <a:lnTo>
                    <a:pt x="2514904" y="364369"/>
                  </a:lnTo>
                  <a:lnTo>
                    <a:pt x="2518387" y="364003"/>
                  </a:lnTo>
                  <a:lnTo>
                    <a:pt x="2521870" y="363637"/>
                  </a:lnTo>
                  <a:lnTo>
                    <a:pt x="2525354" y="363271"/>
                  </a:lnTo>
                  <a:lnTo>
                    <a:pt x="2528837" y="362906"/>
                  </a:lnTo>
                  <a:lnTo>
                    <a:pt x="2532320" y="362540"/>
                  </a:lnTo>
                  <a:lnTo>
                    <a:pt x="2535803" y="362175"/>
                  </a:lnTo>
                  <a:lnTo>
                    <a:pt x="2539287" y="370258"/>
                  </a:lnTo>
                  <a:lnTo>
                    <a:pt x="2542770" y="369903"/>
                  </a:lnTo>
                  <a:lnTo>
                    <a:pt x="2546253" y="369547"/>
                  </a:lnTo>
                  <a:lnTo>
                    <a:pt x="2549736" y="369192"/>
                  </a:lnTo>
                  <a:lnTo>
                    <a:pt x="2553220" y="368836"/>
                  </a:lnTo>
                  <a:lnTo>
                    <a:pt x="2556703" y="368481"/>
                  </a:lnTo>
                  <a:lnTo>
                    <a:pt x="2560186" y="368126"/>
                  </a:lnTo>
                  <a:lnTo>
                    <a:pt x="2563669" y="367771"/>
                  </a:lnTo>
                  <a:lnTo>
                    <a:pt x="2567153" y="367416"/>
                  </a:lnTo>
                  <a:lnTo>
                    <a:pt x="2570636" y="367061"/>
                  </a:lnTo>
                  <a:lnTo>
                    <a:pt x="2574119" y="367002"/>
                  </a:lnTo>
                  <a:lnTo>
                    <a:pt x="2577602" y="366647"/>
                  </a:lnTo>
                  <a:lnTo>
                    <a:pt x="2581085" y="366293"/>
                  </a:lnTo>
                  <a:lnTo>
                    <a:pt x="2584569" y="365938"/>
                  </a:lnTo>
                  <a:lnTo>
                    <a:pt x="2588052" y="365584"/>
                  </a:lnTo>
                  <a:lnTo>
                    <a:pt x="2591535" y="365230"/>
                  </a:lnTo>
                  <a:lnTo>
                    <a:pt x="2595018" y="364876"/>
                  </a:lnTo>
                  <a:lnTo>
                    <a:pt x="2598502" y="364522"/>
                  </a:lnTo>
                  <a:lnTo>
                    <a:pt x="2601985" y="364168"/>
                  </a:lnTo>
                  <a:lnTo>
                    <a:pt x="2605468" y="365300"/>
                  </a:lnTo>
                  <a:lnTo>
                    <a:pt x="2608951" y="364948"/>
                  </a:lnTo>
                  <a:lnTo>
                    <a:pt x="2612435" y="364596"/>
                  </a:lnTo>
                  <a:lnTo>
                    <a:pt x="2615918" y="364244"/>
                  </a:lnTo>
                  <a:lnTo>
                    <a:pt x="2619401" y="363892"/>
                  </a:lnTo>
                  <a:lnTo>
                    <a:pt x="2622884" y="363540"/>
                  </a:lnTo>
                  <a:lnTo>
                    <a:pt x="2626368" y="363188"/>
                  </a:lnTo>
                  <a:lnTo>
                    <a:pt x="2629851" y="362836"/>
                  </a:lnTo>
                  <a:lnTo>
                    <a:pt x="2633334" y="362485"/>
                  </a:lnTo>
                  <a:lnTo>
                    <a:pt x="2636817" y="362133"/>
                  </a:lnTo>
                  <a:lnTo>
                    <a:pt x="2640301" y="367065"/>
                  </a:lnTo>
                  <a:lnTo>
                    <a:pt x="2643784" y="366720"/>
                  </a:lnTo>
                  <a:lnTo>
                    <a:pt x="2647267" y="366374"/>
                  </a:lnTo>
                  <a:lnTo>
                    <a:pt x="2650750" y="366029"/>
                  </a:lnTo>
                  <a:lnTo>
                    <a:pt x="2654234" y="365683"/>
                  </a:lnTo>
                  <a:lnTo>
                    <a:pt x="2657717" y="365338"/>
                  </a:lnTo>
                  <a:lnTo>
                    <a:pt x="2661200" y="364993"/>
                  </a:lnTo>
                  <a:lnTo>
                    <a:pt x="2664683" y="364648"/>
                  </a:lnTo>
                  <a:lnTo>
                    <a:pt x="2668167" y="364303"/>
                  </a:lnTo>
                  <a:lnTo>
                    <a:pt x="2671650" y="364539"/>
                  </a:lnTo>
                  <a:lnTo>
                    <a:pt x="2675133" y="364195"/>
                  </a:lnTo>
                  <a:lnTo>
                    <a:pt x="2678616" y="363850"/>
                  </a:lnTo>
                  <a:lnTo>
                    <a:pt x="2682100" y="363506"/>
                  </a:lnTo>
                  <a:lnTo>
                    <a:pt x="2685583" y="363162"/>
                  </a:lnTo>
                  <a:lnTo>
                    <a:pt x="2689066" y="362818"/>
                  </a:lnTo>
                  <a:lnTo>
                    <a:pt x="2692549" y="362474"/>
                  </a:lnTo>
                  <a:lnTo>
                    <a:pt x="2696033" y="362131"/>
                  </a:lnTo>
                  <a:lnTo>
                    <a:pt x="2699516" y="361787"/>
                  </a:lnTo>
                  <a:lnTo>
                    <a:pt x="2702999" y="362027"/>
                  </a:lnTo>
                  <a:lnTo>
                    <a:pt x="2706482" y="361684"/>
                  </a:lnTo>
                  <a:lnTo>
                    <a:pt x="2709966" y="361342"/>
                  </a:lnTo>
                  <a:lnTo>
                    <a:pt x="2713449" y="360999"/>
                  </a:lnTo>
                  <a:lnTo>
                    <a:pt x="2716932" y="360656"/>
                  </a:lnTo>
                  <a:lnTo>
                    <a:pt x="2720415" y="360313"/>
                  </a:lnTo>
                  <a:lnTo>
                    <a:pt x="2723899" y="359971"/>
                  </a:lnTo>
                  <a:lnTo>
                    <a:pt x="2727382" y="359628"/>
                  </a:lnTo>
                  <a:lnTo>
                    <a:pt x="2730865" y="359286"/>
                  </a:lnTo>
                  <a:lnTo>
                    <a:pt x="2734348" y="358943"/>
                  </a:lnTo>
                  <a:lnTo>
                    <a:pt x="2737832" y="359775"/>
                  </a:lnTo>
                  <a:lnTo>
                    <a:pt x="2741315" y="359434"/>
                  </a:lnTo>
                  <a:lnTo>
                    <a:pt x="2744798" y="359093"/>
                  </a:lnTo>
                  <a:lnTo>
                    <a:pt x="2748281" y="358752"/>
                  </a:lnTo>
                  <a:lnTo>
                    <a:pt x="2751765" y="358412"/>
                  </a:lnTo>
                  <a:lnTo>
                    <a:pt x="2755248" y="358071"/>
                  </a:lnTo>
                  <a:lnTo>
                    <a:pt x="2758731" y="357730"/>
                  </a:lnTo>
                  <a:lnTo>
                    <a:pt x="2762214" y="357390"/>
                  </a:lnTo>
                  <a:lnTo>
                    <a:pt x="2765698" y="357049"/>
                  </a:lnTo>
                  <a:lnTo>
                    <a:pt x="2769181" y="359341"/>
                  </a:lnTo>
                  <a:lnTo>
                    <a:pt x="2772664" y="359003"/>
                  </a:lnTo>
                  <a:lnTo>
                    <a:pt x="2776147" y="358666"/>
                  </a:lnTo>
                  <a:lnTo>
                    <a:pt x="2779631" y="358328"/>
                  </a:lnTo>
                  <a:lnTo>
                    <a:pt x="2783114" y="357991"/>
                  </a:lnTo>
                  <a:lnTo>
                    <a:pt x="2786597" y="357654"/>
                  </a:lnTo>
                  <a:lnTo>
                    <a:pt x="2790080" y="357316"/>
                  </a:lnTo>
                  <a:lnTo>
                    <a:pt x="2793564" y="356979"/>
                  </a:lnTo>
                  <a:lnTo>
                    <a:pt x="2797047" y="356642"/>
                  </a:lnTo>
                  <a:lnTo>
                    <a:pt x="2800530" y="356889"/>
                  </a:lnTo>
                  <a:lnTo>
                    <a:pt x="2804013" y="356553"/>
                  </a:lnTo>
                  <a:lnTo>
                    <a:pt x="2807497" y="356217"/>
                  </a:lnTo>
                  <a:lnTo>
                    <a:pt x="2810980" y="355880"/>
                  </a:lnTo>
                  <a:lnTo>
                    <a:pt x="2814463" y="355544"/>
                  </a:lnTo>
                  <a:lnTo>
                    <a:pt x="2817946" y="355208"/>
                  </a:lnTo>
                  <a:lnTo>
                    <a:pt x="2821430" y="354872"/>
                  </a:lnTo>
                  <a:lnTo>
                    <a:pt x="2824913" y="354536"/>
                  </a:lnTo>
                  <a:lnTo>
                    <a:pt x="2828396" y="354201"/>
                  </a:lnTo>
                  <a:lnTo>
                    <a:pt x="2831879" y="353865"/>
                  </a:lnTo>
                  <a:lnTo>
                    <a:pt x="2835363" y="354410"/>
                  </a:lnTo>
                  <a:lnTo>
                    <a:pt x="2838846" y="354075"/>
                  </a:lnTo>
                  <a:lnTo>
                    <a:pt x="2842329" y="353740"/>
                  </a:lnTo>
                  <a:lnTo>
                    <a:pt x="2845812" y="353406"/>
                  </a:lnTo>
                  <a:lnTo>
                    <a:pt x="2849296" y="353071"/>
                  </a:lnTo>
                  <a:lnTo>
                    <a:pt x="2852779" y="352737"/>
                  </a:lnTo>
                  <a:lnTo>
                    <a:pt x="2856262" y="352402"/>
                  </a:lnTo>
                  <a:lnTo>
                    <a:pt x="2859745" y="352068"/>
                  </a:lnTo>
                  <a:lnTo>
                    <a:pt x="2863229" y="351734"/>
                  </a:lnTo>
                  <a:lnTo>
                    <a:pt x="2866712" y="355191"/>
                  </a:lnTo>
                  <a:lnTo>
                    <a:pt x="2870195" y="354861"/>
                  </a:lnTo>
                  <a:lnTo>
                    <a:pt x="2873678" y="354531"/>
                  </a:lnTo>
                  <a:lnTo>
                    <a:pt x="2877161" y="354201"/>
                  </a:lnTo>
                  <a:lnTo>
                    <a:pt x="2880645" y="353870"/>
                  </a:lnTo>
                  <a:lnTo>
                    <a:pt x="2884128" y="353540"/>
                  </a:lnTo>
                  <a:lnTo>
                    <a:pt x="2887611" y="353211"/>
                  </a:lnTo>
                  <a:lnTo>
                    <a:pt x="2891094" y="352881"/>
                  </a:lnTo>
                  <a:lnTo>
                    <a:pt x="2894578" y="352551"/>
                  </a:lnTo>
                  <a:lnTo>
                    <a:pt x="2898061" y="354528"/>
                  </a:lnTo>
                  <a:lnTo>
                    <a:pt x="2901544" y="354201"/>
                  </a:lnTo>
                  <a:lnTo>
                    <a:pt x="2905027" y="353873"/>
                  </a:lnTo>
                  <a:lnTo>
                    <a:pt x="2908511" y="353546"/>
                  </a:lnTo>
                  <a:lnTo>
                    <a:pt x="2911994" y="353219"/>
                  </a:lnTo>
                  <a:lnTo>
                    <a:pt x="2915477" y="352892"/>
                  </a:lnTo>
                  <a:lnTo>
                    <a:pt x="2918960" y="352565"/>
                  </a:lnTo>
                  <a:lnTo>
                    <a:pt x="2922444" y="352238"/>
                  </a:lnTo>
                  <a:lnTo>
                    <a:pt x="2925927" y="351911"/>
                  </a:lnTo>
                  <a:lnTo>
                    <a:pt x="2929410" y="351584"/>
                  </a:lnTo>
                  <a:lnTo>
                    <a:pt x="2932893" y="353551"/>
                  </a:lnTo>
                  <a:lnTo>
                    <a:pt x="2936377" y="353227"/>
                  </a:lnTo>
                  <a:lnTo>
                    <a:pt x="2939860" y="352903"/>
                  </a:lnTo>
                  <a:lnTo>
                    <a:pt x="2943343" y="352578"/>
                  </a:lnTo>
                  <a:lnTo>
                    <a:pt x="2946826" y="352254"/>
                  </a:lnTo>
                  <a:lnTo>
                    <a:pt x="2950310" y="351930"/>
                  </a:lnTo>
                  <a:lnTo>
                    <a:pt x="2953793" y="351606"/>
                  </a:lnTo>
                  <a:lnTo>
                    <a:pt x="2957276" y="351282"/>
                  </a:lnTo>
                  <a:lnTo>
                    <a:pt x="2960759" y="350958"/>
                  </a:lnTo>
                  <a:lnTo>
                    <a:pt x="2964243" y="352630"/>
                  </a:lnTo>
                  <a:lnTo>
                    <a:pt x="2967726" y="352308"/>
                  </a:lnTo>
                  <a:lnTo>
                    <a:pt x="2971209" y="351987"/>
                  </a:lnTo>
                  <a:lnTo>
                    <a:pt x="2974692" y="351665"/>
                  </a:lnTo>
                  <a:lnTo>
                    <a:pt x="2978176" y="351343"/>
                  </a:lnTo>
                  <a:lnTo>
                    <a:pt x="2981659" y="351021"/>
                  </a:lnTo>
                  <a:lnTo>
                    <a:pt x="2985142" y="350700"/>
                  </a:lnTo>
                  <a:lnTo>
                    <a:pt x="2988625" y="350378"/>
                  </a:lnTo>
                  <a:lnTo>
                    <a:pt x="2992109" y="350057"/>
                  </a:lnTo>
                  <a:lnTo>
                    <a:pt x="2995592" y="359150"/>
                  </a:lnTo>
                  <a:lnTo>
                    <a:pt x="2999075" y="358838"/>
                  </a:lnTo>
                  <a:lnTo>
                    <a:pt x="3002558" y="358526"/>
                  </a:lnTo>
                  <a:lnTo>
                    <a:pt x="3006042" y="358214"/>
                  </a:lnTo>
                  <a:lnTo>
                    <a:pt x="3009525" y="357902"/>
                  </a:lnTo>
                  <a:lnTo>
                    <a:pt x="3013008" y="357590"/>
                  </a:lnTo>
                  <a:lnTo>
                    <a:pt x="3016491" y="357278"/>
                  </a:lnTo>
                  <a:lnTo>
                    <a:pt x="3019975" y="356966"/>
                  </a:lnTo>
                  <a:lnTo>
                    <a:pt x="3023458" y="356654"/>
                  </a:lnTo>
                  <a:lnTo>
                    <a:pt x="3026941" y="356342"/>
                  </a:lnTo>
                  <a:lnTo>
                    <a:pt x="3030424" y="366987"/>
                  </a:lnTo>
                  <a:lnTo>
                    <a:pt x="3033908" y="366686"/>
                  </a:lnTo>
                  <a:lnTo>
                    <a:pt x="3037391" y="366385"/>
                  </a:lnTo>
                  <a:lnTo>
                    <a:pt x="3040874" y="366084"/>
                  </a:lnTo>
                  <a:lnTo>
                    <a:pt x="3044357" y="365783"/>
                  </a:lnTo>
                  <a:lnTo>
                    <a:pt x="3047841" y="365482"/>
                  </a:lnTo>
                  <a:lnTo>
                    <a:pt x="3051324" y="365181"/>
                  </a:lnTo>
                  <a:lnTo>
                    <a:pt x="3054807" y="364880"/>
                  </a:lnTo>
                  <a:lnTo>
                    <a:pt x="3058290" y="364579"/>
                  </a:lnTo>
                  <a:lnTo>
                    <a:pt x="3061774" y="371203"/>
                  </a:lnTo>
                  <a:lnTo>
                    <a:pt x="3065257" y="370909"/>
                  </a:lnTo>
                  <a:lnTo>
                    <a:pt x="3068740" y="370615"/>
                  </a:lnTo>
                  <a:lnTo>
                    <a:pt x="3072223" y="370321"/>
                  </a:lnTo>
                  <a:lnTo>
                    <a:pt x="3075707" y="370027"/>
                  </a:lnTo>
                  <a:lnTo>
                    <a:pt x="3079190" y="369734"/>
                  </a:lnTo>
                  <a:lnTo>
                    <a:pt x="3082673" y="369440"/>
                  </a:lnTo>
                  <a:lnTo>
                    <a:pt x="3086156" y="369146"/>
                  </a:lnTo>
                  <a:lnTo>
                    <a:pt x="3089640" y="368852"/>
                  </a:lnTo>
                  <a:lnTo>
                    <a:pt x="3093123" y="369529"/>
                  </a:lnTo>
                  <a:lnTo>
                    <a:pt x="3096606" y="369236"/>
                  </a:lnTo>
                  <a:lnTo>
                    <a:pt x="3100089" y="368944"/>
                  </a:lnTo>
                  <a:lnTo>
                    <a:pt x="3103573" y="368651"/>
                  </a:lnTo>
                  <a:lnTo>
                    <a:pt x="3107056" y="368359"/>
                  </a:lnTo>
                  <a:lnTo>
                    <a:pt x="3110539" y="368066"/>
                  </a:lnTo>
                  <a:lnTo>
                    <a:pt x="3114022" y="367774"/>
                  </a:lnTo>
                  <a:lnTo>
                    <a:pt x="3117506" y="367482"/>
                  </a:lnTo>
                  <a:lnTo>
                    <a:pt x="3120989" y="367189"/>
                  </a:lnTo>
                  <a:lnTo>
                    <a:pt x="3124472" y="366897"/>
                  </a:lnTo>
                  <a:lnTo>
                    <a:pt x="3127955" y="370931"/>
                  </a:lnTo>
                  <a:lnTo>
                    <a:pt x="3131439" y="370643"/>
                  </a:lnTo>
                  <a:lnTo>
                    <a:pt x="3134922" y="370355"/>
                  </a:lnTo>
                  <a:lnTo>
                    <a:pt x="3138405" y="370067"/>
                  </a:lnTo>
                  <a:lnTo>
                    <a:pt x="3141888" y="369779"/>
                  </a:lnTo>
                  <a:lnTo>
                    <a:pt x="3145372" y="369491"/>
                  </a:lnTo>
                  <a:lnTo>
                    <a:pt x="3148855" y="369204"/>
                  </a:lnTo>
                  <a:lnTo>
                    <a:pt x="3152338" y="368916"/>
                  </a:lnTo>
                  <a:lnTo>
                    <a:pt x="3155821" y="368628"/>
                  </a:lnTo>
                  <a:lnTo>
                    <a:pt x="3159304" y="371876"/>
                  </a:lnTo>
                  <a:lnTo>
                    <a:pt x="3162788" y="371592"/>
                  </a:lnTo>
                  <a:lnTo>
                    <a:pt x="3166271" y="371308"/>
                  </a:lnTo>
                  <a:lnTo>
                    <a:pt x="3169754" y="371023"/>
                  </a:lnTo>
                  <a:lnTo>
                    <a:pt x="3173237" y="370739"/>
                  </a:lnTo>
                  <a:lnTo>
                    <a:pt x="3176721" y="370455"/>
                  </a:lnTo>
                  <a:lnTo>
                    <a:pt x="3180204" y="370171"/>
                  </a:lnTo>
                  <a:lnTo>
                    <a:pt x="3183687" y="369887"/>
                  </a:lnTo>
                  <a:lnTo>
                    <a:pt x="3187170" y="369603"/>
                  </a:lnTo>
                  <a:lnTo>
                    <a:pt x="3190654" y="369553"/>
                  </a:lnTo>
                  <a:lnTo>
                    <a:pt x="3194137" y="369270"/>
                  </a:lnTo>
                  <a:lnTo>
                    <a:pt x="3197620" y="368986"/>
                  </a:lnTo>
                  <a:lnTo>
                    <a:pt x="3201103" y="368702"/>
                  </a:lnTo>
                  <a:lnTo>
                    <a:pt x="3204587" y="368419"/>
                  </a:lnTo>
                  <a:lnTo>
                    <a:pt x="3208070" y="368135"/>
                  </a:lnTo>
                  <a:lnTo>
                    <a:pt x="3211553" y="367852"/>
                  </a:lnTo>
                  <a:lnTo>
                    <a:pt x="3215036" y="367569"/>
                  </a:lnTo>
                  <a:lnTo>
                    <a:pt x="3218520" y="367285"/>
                  </a:lnTo>
                  <a:lnTo>
                    <a:pt x="3222003" y="367002"/>
                  </a:lnTo>
                  <a:lnTo>
                    <a:pt x="3225486" y="373866"/>
                  </a:lnTo>
                  <a:lnTo>
                    <a:pt x="3228969" y="373589"/>
                  </a:lnTo>
                  <a:lnTo>
                    <a:pt x="3232453" y="373313"/>
                  </a:lnTo>
                  <a:lnTo>
                    <a:pt x="3235936" y="373036"/>
                  </a:lnTo>
                  <a:lnTo>
                    <a:pt x="3239419" y="372760"/>
                  </a:lnTo>
                  <a:lnTo>
                    <a:pt x="3242902" y="372483"/>
                  </a:lnTo>
                  <a:lnTo>
                    <a:pt x="3246386" y="372207"/>
                  </a:lnTo>
                  <a:lnTo>
                    <a:pt x="3249869" y="371930"/>
                  </a:lnTo>
                  <a:lnTo>
                    <a:pt x="3253352" y="371654"/>
                  </a:lnTo>
                  <a:lnTo>
                    <a:pt x="3256835" y="371604"/>
                  </a:lnTo>
                  <a:lnTo>
                    <a:pt x="3260319" y="371328"/>
                  </a:lnTo>
                  <a:lnTo>
                    <a:pt x="3263802" y="371052"/>
                  </a:lnTo>
                  <a:lnTo>
                    <a:pt x="3267285" y="370776"/>
                  </a:lnTo>
                  <a:lnTo>
                    <a:pt x="3270768" y="370500"/>
                  </a:lnTo>
                  <a:lnTo>
                    <a:pt x="3274252" y="370224"/>
                  </a:lnTo>
                  <a:lnTo>
                    <a:pt x="3277735" y="369948"/>
                  </a:lnTo>
                  <a:lnTo>
                    <a:pt x="3281218" y="369672"/>
                  </a:lnTo>
                  <a:lnTo>
                    <a:pt x="3284701" y="369396"/>
                  </a:lnTo>
                  <a:lnTo>
                    <a:pt x="3288185" y="372278"/>
                  </a:lnTo>
                  <a:lnTo>
                    <a:pt x="3291668" y="372005"/>
                  </a:lnTo>
                  <a:lnTo>
                    <a:pt x="3295151" y="371733"/>
                  </a:lnTo>
                  <a:lnTo>
                    <a:pt x="3298634" y="371460"/>
                  </a:lnTo>
                  <a:lnTo>
                    <a:pt x="3302118" y="371187"/>
                  </a:lnTo>
                  <a:lnTo>
                    <a:pt x="3305601" y="370915"/>
                  </a:lnTo>
                  <a:lnTo>
                    <a:pt x="3309084" y="370642"/>
                  </a:lnTo>
                  <a:lnTo>
                    <a:pt x="3312567" y="370369"/>
                  </a:lnTo>
                  <a:lnTo>
                    <a:pt x="3316051" y="370097"/>
                  </a:lnTo>
                  <a:lnTo>
                    <a:pt x="3319534" y="369824"/>
                  </a:lnTo>
                  <a:lnTo>
                    <a:pt x="3323017" y="370001"/>
                  </a:lnTo>
                  <a:lnTo>
                    <a:pt x="3326500" y="369729"/>
                  </a:lnTo>
                  <a:lnTo>
                    <a:pt x="3329984" y="369457"/>
                  </a:lnTo>
                  <a:lnTo>
                    <a:pt x="3333467" y="369185"/>
                  </a:lnTo>
                  <a:lnTo>
                    <a:pt x="3336950" y="368913"/>
                  </a:lnTo>
                  <a:lnTo>
                    <a:pt x="3340433" y="368642"/>
                  </a:lnTo>
                  <a:lnTo>
                    <a:pt x="3343917" y="368370"/>
                  </a:lnTo>
                  <a:lnTo>
                    <a:pt x="3347400" y="368098"/>
                  </a:lnTo>
                  <a:lnTo>
                    <a:pt x="3350883" y="367827"/>
                  </a:lnTo>
                  <a:lnTo>
                    <a:pt x="3354366" y="387915"/>
                  </a:lnTo>
                  <a:lnTo>
                    <a:pt x="3357850" y="387662"/>
                  </a:lnTo>
                  <a:lnTo>
                    <a:pt x="3361333" y="387408"/>
                  </a:lnTo>
                  <a:lnTo>
                    <a:pt x="3364816" y="387154"/>
                  </a:lnTo>
                  <a:lnTo>
                    <a:pt x="3368299" y="386901"/>
                  </a:lnTo>
                  <a:lnTo>
                    <a:pt x="3371783" y="386647"/>
                  </a:lnTo>
                  <a:lnTo>
                    <a:pt x="3375266" y="386393"/>
                  </a:lnTo>
                  <a:lnTo>
                    <a:pt x="3378749" y="386140"/>
                  </a:lnTo>
                  <a:lnTo>
                    <a:pt x="3382232" y="385886"/>
                  </a:lnTo>
                  <a:lnTo>
                    <a:pt x="3385716" y="388931"/>
                  </a:lnTo>
                  <a:lnTo>
                    <a:pt x="3389199" y="388681"/>
                  </a:lnTo>
                  <a:lnTo>
                    <a:pt x="3392682" y="388430"/>
                  </a:lnTo>
                  <a:lnTo>
                    <a:pt x="3396165" y="388180"/>
                  </a:lnTo>
                  <a:lnTo>
                    <a:pt x="3399649" y="387929"/>
                  </a:lnTo>
                  <a:lnTo>
                    <a:pt x="3403132" y="387679"/>
                  </a:lnTo>
                  <a:lnTo>
                    <a:pt x="3406615" y="387428"/>
                  </a:lnTo>
                  <a:lnTo>
                    <a:pt x="3410098" y="387178"/>
                  </a:lnTo>
                  <a:lnTo>
                    <a:pt x="3413582" y="386928"/>
                  </a:lnTo>
                  <a:lnTo>
                    <a:pt x="3417065" y="386678"/>
                  </a:lnTo>
                  <a:lnTo>
                    <a:pt x="3420548" y="387390"/>
                  </a:lnTo>
                  <a:lnTo>
                    <a:pt x="3424031" y="387141"/>
                  </a:lnTo>
                  <a:lnTo>
                    <a:pt x="3427515" y="386892"/>
                  </a:lnTo>
                  <a:lnTo>
                    <a:pt x="3430998" y="386643"/>
                  </a:lnTo>
                  <a:lnTo>
                    <a:pt x="3434481" y="386393"/>
                  </a:lnTo>
                  <a:lnTo>
                    <a:pt x="3437964" y="386144"/>
                  </a:lnTo>
                  <a:lnTo>
                    <a:pt x="3441447" y="385895"/>
                  </a:lnTo>
                  <a:lnTo>
                    <a:pt x="3444931" y="385646"/>
                  </a:lnTo>
                  <a:lnTo>
                    <a:pt x="3448414" y="385397"/>
                  </a:lnTo>
                  <a:lnTo>
                    <a:pt x="3451897" y="393938"/>
                  </a:lnTo>
                  <a:lnTo>
                    <a:pt x="3455380" y="393696"/>
                  </a:lnTo>
                  <a:lnTo>
                    <a:pt x="3458864" y="393455"/>
                  </a:lnTo>
                  <a:lnTo>
                    <a:pt x="3462347" y="393213"/>
                  </a:lnTo>
                  <a:lnTo>
                    <a:pt x="3465830" y="392972"/>
                  </a:lnTo>
                  <a:lnTo>
                    <a:pt x="3469313" y="392731"/>
                  </a:lnTo>
                  <a:lnTo>
                    <a:pt x="3472797" y="392490"/>
                  </a:lnTo>
                  <a:lnTo>
                    <a:pt x="3476280" y="392248"/>
                  </a:lnTo>
                  <a:lnTo>
                    <a:pt x="3479763" y="392007"/>
                  </a:lnTo>
                  <a:lnTo>
                    <a:pt x="3483246" y="391766"/>
                  </a:lnTo>
                  <a:lnTo>
                    <a:pt x="3483246" y="391948"/>
                  </a:lnTo>
                  <a:lnTo>
                    <a:pt x="3483246" y="39213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989537"/>
              <a:ext cx="3483246" cy="562530"/>
            </a:xfrm>
            <a:custGeom>
              <a:avLst/>
              <a:gdLst/>
              <a:ahLst/>
              <a:cxnLst/>
              <a:rect l="0" t="0" r="0" b="0"/>
              <a:pathLst>
                <a:path w="3483246" h="562530">
                  <a:moveTo>
                    <a:pt x="0" y="562530"/>
                  </a:moveTo>
                  <a:lnTo>
                    <a:pt x="3483" y="525653"/>
                  </a:lnTo>
                  <a:lnTo>
                    <a:pt x="6966" y="489550"/>
                  </a:lnTo>
                  <a:lnTo>
                    <a:pt x="10449" y="454195"/>
                  </a:lnTo>
                  <a:lnTo>
                    <a:pt x="13932" y="419565"/>
                  </a:lnTo>
                  <a:lnTo>
                    <a:pt x="17416" y="385639"/>
                  </a:lnTo>
                  <a:lnTo>
                    <a:pt x="20899" y="352396"/>
                  </a:lnTo>
                  <a:lnTo>
                    <a:pt x="24382" y="319814"/>
                  </a:lnTo>
                  <a:lnTo>
                    <a:pt x="27865" y="287874"/>
                  </a:lnTo>
                  <a:lnTo>
                    <a:pt x="31349" y="256558"/>
                  </a:lnTo>
                  <a:lnTo>
                    <a:pt x="34832" y="225847"/>
                  </a:lnTo>
                  <a:lnTo>
                    <a:pt x="38315" y="195724"/>
                  </a:lnTo>
                  <a:lnTo>
                    <a:pt x="41798" y="166173"/>
                  </a:lnTo>
                  <a:lnTo>
                    <a:pt x="45282" y="137177"/>
                  </a:lnTo>
                  <a:lnTo>
                    <a:pt x="48765" y="108720"/>
                  </a:lnTo>
                  <a:lnTo>
                    <a:pt x="52248" y="80788"/>
                  </a:lnTo>
                  <a:lnTo>
                    <a:pt x="55731" y="53366"/>
                  </a:lnTo>
                  <a:lnTo>
                    <a:pt x="59215" y="26441"/>
                  </a:lnTo>
                  <a:lnTo>
                    <a:pt x="62698" y="0"/>
                  </a:lnTo>
                  <a:lnTo>
                    <a:pt x="66181" y="241128"/>
                  </a:lnTo>
                  <a:lnTo>
                    <a:pt x="69664" y="225847"/>
                  </a:lnTo>
                  <a:lnTo>
                    <a:pt x="73148" y="210713"/>
                  </a:lnTo>
                  <a:lnTo>
                    <a:pt x="76631" y="195724"/>
                  </a:lnTo>
                  <a:lnTo>
                    <a:pt x="80114" y="180878"/>
                  </a:lnTo>
                  <a:lnTo>
                    <a:pt x="83597" y="166173"/>
                  </a:lnTo>
                  <a:lnTo>
                    <a:pt x="87081" y="151606"/>
                  </a:lnTo>
                  <a:lnTo>
                    <a:pt x="90564" y="137177"/>
                  </a:lnTo>
                  <a:lnTo>
                    <a:pt x="94047" y="122882"/>
                  </a:lnTo>
                  <a:lnTo>
                    <a:pt x="97530" y="108720"/>
                  </a:lnTo>
                  <a:lnTo>
                    <a:pt x="101014" y="369875"/>
                  </a:lnTo>
                  <a:lnTo>
                    <a:pt x="104497" y="363611"/>
                  </a:lnTo>
                  <a:lnTo>
                    <a:pt x="107980" y="357371"/>
                  </a:lnTo>
                  <a:lnTo>
                    <a:pt x="111463" y="351154"/>
                  </a:lnTo>
                  <a:lnTo>
                    <a:pt x="114947" y="344961"/>
                  </a:lnTo>
                  <a:lnTo>
                    <a:pt x="118430" y="338792"/>
                  </a:lnTo>
                  <a:lnTo>
                    <a:pt x="121913" y="332646"/>
                  </a:lnTo>
                  <a:lnTo>
                    <a:pt x="125396" y="326523"/>
                  </a:lnTo>
                  <a:lnTo>
                    <a:pt x="128880" y="320423"/>
                  </a:lnTo>
                  <a:lnTo>
                    <a:pt x="132363" y="334339"/>
                  </a:lnTo>
                  <a:lnTo>
                    <a:pt x="135846" y="328737"/>
                  </a:lnTo>
                  <a:lnTo>
                    <a:pt x="139329" y="323154"/>
                  </a:lnTo>
                  <a:lnTo>
                    <a:pt x="142813" y="317591"/>
                  </a:lnTo>
                  <a:lnTo>
                    <a:pt x="146296" y="312046"/>
                  </a:lnTo>
                  <a:lnTo>
                    <a:pt x="149779" y="306521"/>
                  </a:lnTo>
                  <a:lnTo>
                    <a:pt x="153262" y="301014"/>
                  </a:lnTo>
                  <a:lnTo>
                    <a:pt x="156746" y="295526"/>
                  </a:lnTo>
                  <a:lnTo>
                    <a:pt x="160229" y="290057"/>
                  </a:lnTo>
                  <a:lnTo>
                    <a:pt x="163712" y="312387"/>
                  </a:lnTo>
                  <a:lnTo>
                    <a:pt x="167195" y="307454"/>
                  </a:lnTo>
                  <a:lnTo>
                    <a:pt x="170679" y="302537"/>
                  </a:lnTo>
                  <a:lnTo>
                    <a:pt x="174162" y="297634"/>
                  </a:lnTo>
                  <a:lnTo>
                    <a:pt x="177645" y="292747"/>
                  </a:lnTo>
                  <a:lnTo>
                    <a:pt x="181128" y="287874"/>
                  </a:lnTo>
                  <a:lnTo>
                    <a:pt x="184612" y="283016"/>
                  </a:lnTo>
                  <a:lnTo>
                    <a:pt x="188095" y="278173"/>
                  </a:lnTo>
                  <a:lnTo>
                    <a:pt x="191578" y="273344"/>
                  </a:lnTo>
                  <a:lnTo>
                    <a:pt x="195061" y="268530"/>
                  </a:lnTo>
                  <a:lnTo>
                    <a:pt x="198545" y="400482"/>
                  </a:lnTo>
                  <a:lnTo>
                    <a:pt x="202028" y="397773"/>
                  </a:lnTo>
                  <a:lnTo>
                    <a:pt x="205511" y="395069"/>
                  </a:lnTo>
                  <a:lnTo>
                    <a:pt x="208994" y="392369"/>
                  </a:lnTo>
                  <a:lnTo>
                    <a:pt x="212478" y="389674"/>
                  </a:lnTo>
                  <a:lnTo>
                    <a:pt x="215961" y="386983"/>
                  </a:lnTo>
                  <a:lnTo>
                    <a:pt x="219444" y="384297"/>
                  </a:lnTo>
                  <a:lnTo>
                    <a:pt x="222927" y="381615"/>
                  </a:lnTo>
                  <a:lnTo>
                    <a:pt x="226411" y="378937"/>
                  </a:lnTo>
                  <a:lnTo>
                    <a:pt x="229894" y="381739"/>
                  </a:lnTo>
                  <a:lnTo>
                    <a:pt x="233377" y="379144"/>
                  </a:lnTo>
                  <a:lnTo>
                    <a:pt x="236860" y="376553"/>
                  </a:lnTo>
                  <a:lnTo>
                    <a:pt x="240344" y="373966"/>
                  </a:lnTo>
                  <a:lnTo>
                    <a:pt x="243827" y="371384"/>
                  </a:lnTo>
                  <a:lnTo>
                    <a:pt x="247310" y="368805"/>
                  </a:lnTo>
                  <a:lnTo>
                    <a:pt x="250793" y="366230"/>
                  </a:lnTo>
                  <a:lnTo>
                    <a:pt x="254277" y="363659"/>
                  </a:lnTo>
                  <a:lnTo>
                    <a:pt x="257760" y="361093"/>
                  </a:lnTo>
                  <a:lnTo>
                    <a:pt x="261243" y="390006"/>
                  </a:lnTo>
                  <a:lnTo>
                    <a:pt x="264726" y="387822"/>
                  </a:lnTo>
                  <a:lnTo>
                    <a:pt x="268210" y="385639"/>
                  </a:lnTo>
                  <a:lnTo>
                    <a:pt x="271693" y="383460"/>
                  </a:lnTo>
                  <a:lnTo>
                    <a:pt x="275176" y="381284"/>
                  </a:lnTo>
                  <a:lnTo>
                    <a:pt x="278659" y="379111"/>
                  </a:lnTo>
                  <a:lnTo>
                    <a:pt x="282143" y="376940"/>
                  </a:lnTo>
                  <a:lnTo>
                    <a:pt x="285626" y="374772"/>
                  </a:lnTo>
                  <a:lnTo>
                    <a:pt x="289109" y="372607"/>
                  </a:lnTo>
                  <a:lnTo>
                    <a:pt x="292592" y="370445"/>
                  </a:lnTo>
                  <a:lnTo>
                    <a:pt x="296075" y="376280"/>
                  </a:lnTo>
                  <a:lnTo>
                    <a:pt x="299559" y="374207"/>
                  </a:lnTo>
                  <a:lnTo>
                    <a:pt x="303042" y="372137"/>
                  </a:lnTo>
                  <a:lnTo>
                    <a:pt x="306525" y="370070"/>
                  </a:lnTo>
                  <a:lnTo>
                    <a:pt x="310008" y="368005"/>
                  </a:lnTo>
                  <a:lnTo>
                    <a:pt x="313492" y="365942"/>
                  </a:lnTo>
                  <a:lnTo>
                    <a:pt x="316975" y="363883"/>
                  </a:lnTo>
                  <a:lnTo>
                    <a:pt x="320458" y="361826"/>
                  </a:lnTo>
                  <a:lnTo>
                    <a:pt x="323941" y="359771"/>
                  </a:lnTo>
                  <a:lnTo>
                    <a:pt x="327425" y="365771"/>
                  </a:lnTo>
                  <a:lnTo>
                    <a:pt x="330908" y="363797"/>
                  </a:lnTo>
                  <a:lnTo>
                    <a:pt x="334391" y="361826"/>
                  </a:lnTo>
                  <a:lnTo>
                    <a:pt x="337874" y="359856"/>
                  </a:lnTo>
                  <a:lnTo>
                    <a:pt x="341358" y="357890"/>
                  </a:lnTo>
                  <a:lnTo>
                    <a:pt x="344841" y="355926"/>
                  </a:lnTo>
                  <a:lnTo>
                    <a:pt x="348324" y="353964"/>
                  </a:lnTo>
                  <a:lnTo>
                    <a:pt x="351807" y="352004"/>
                  </a:lnTo>
                  <a:lnTo>
                    <a:pt x="355291" y="350047"/>
                  </a:lnTo>
                  <a:lnTo>
                    <a:pt x="358774" y="359436"/>
                  </a:lnTo>
                  <a:lnTo>
                    <a:pt x="362257" y="357581"/>
                  </a:lnTo>
                  <a:lnTo>
                    <a:pt x="365740" y="355727"/>
                  </a:lnTo>
                  <a:lnTo>
                    <a:pt x="369224" y="353875"/>
                  </a:lnTo>
                  <a:lnTo>
                    <a:pt x="372707" y="352026"/>
                  </a:lnTo>
                  <a:lnTo>
                    <a:pt x="376190" y="350179"/>
                  </a:lnTo>
                  <a:lnTo>
                    <a:pt x="379673" y="348333"/>
                  </a:lnTo>
                  <a:lnTo>
                    <a:pt x="383157" y="346490"/>
                  </a:lnTo>
                  <a:lnTo>
                    <a:pt x="386640" y="344649"/>
                  </a:lnTo>
                  <a:lnTo>
                    <a:pt x="390123" y="342810"/>
                  </a:lnTo>
                  <a:lnTo>
                    <a:pt x="393606" y="349921"/>
                  </a:lnTo>
                  <a:lnTo>
                    <a:pt x="397090" y="348155"/>
                  </a:lnTo>
                  <a:lnTo>
                    <a:pt x="400573" y="346391"/>
                  </a:lnTo>
                  <a:lnTo>
                    <a:pt x="404056" y="344629"/>
                  </a:lnTo>
                  <a:lnTo>
                    <a:pt x="407539" y="342869"/>
                  </a:lnTo>
                  <a:lnTo>
                    <a:pt x="411023" y="341111"/>
                  </a:lnTo>
                  <a:lnTo>
                    <a:pt x="414506" y="339355"/>
                  </a:lnTo>
                  <a:lnTo>
                    <a:pt x="417989" y="337601"/>
                  </a:lnTo>
                  <a:lnTo>
                    <a:pt x="421472" y="335848"/>
                  </a:lnTo>
                  <a:lnTo>
                    <a:pt x="424956" y="335239"/>
                  </a:lnTo>
                  <a:lnTo>
                    <a:pt x="428439" y="333499"/>
                  </a:lnTo>
                  <a:lnTo>
                    <a:pt x="431922" y="331760"/>
                  </a:lnTo>
                  <a:lnTo>
                    <a:pt x="435405" y="330023"/>
                  </a:lnTo>
                  <a:lnTo>
                    <a:pt x="438889" y="328288"/>
                  </a:lnTo>
                  <a:lnTo>
                    <a:pt x="442372" y="326555"/>
                  </a:lnTo>
                  <a:lnTo>
                    <a:pt x="445855" y="324824"/>
                  </a:lnTo>
                  <a:lnTo>
                    <a:pt x="449338" y="323095"/>
                  </a:lnTo>
                  <a:lnTo>
                    <a:pt x="452822" y="321367"/>
                  </a:lnTo>
                  <a:lnTo>
                    <a:pt x="456305" y="327815"/>
                  </a:lnTo>
                  <a:lnTo>
                    <a:pt x="459788" y="326145"/>
                  </a:lnTo>
                  <a:lnTo>
                    <a:pt x="463271" y="324476"/>
                  </a:lnTo>
                  <a:lnTo>
                    <a:pt x="466755" y="322810"/>
                  </a:lnTo>
                  <a:lnTo>
                    <a:pt x="470238" y="321145"/>
                  </a:lnTo>
                  <a:lnTo>
                    <a:pt x="473721" y="319481"/>
                  </a:lnTo>
                  <a:lnTo>
                    <a:pt x="477204" y="317820"/>
                  </a:lnTo>
                  <a:lnTo>
                    <a:pt x="480688" y="316160"/>
                  </a:lnTo>
                  <a:lnTo>
                    <a:pt x="484171" y="314502"/>
                  </a:lnTo>
                  <a:lnTo>
                    <a:pt x="487654" y="312845"/>
                  </a:lnTo>
                  <a:lnTo>
                    <a:pt x="491137" y="317060"/>
                  </a:lnTo>
                  <a:lnTo>
                    <a:pt x="494621" y="315443"/>
                  </a:lnTo>
                  <a:lnTo>
                    <a:pt x="498104" y="313827"/>
                  </a:lnTo>
                  <a:lnTo>
                    <a:pt x="501587" y="312213"/>
                  </a:lnTo>
                  <a:lnTo>
                    <a:pt x="505070" y="310600"/>
                  </a:lnTo>
                  <a:lnTo>
                    <a:pt x="508554" y="308989"/>
                  </a:lnTo>
                  <a:lnTo>
                    <a:pt x="512037" y="307380"/>
                  </a:lnTo>
                  <a:lnTo>
                    <a:pt x="515520" y="305772"/>
                  </a:lnTo>
                  <a:lnTo>
                    <a:pt x="519003" y="304166"/>
                  </a:lnTo>
                  <a:lnTo>
                    <a:pt x="522487" y="303765"/>
                  </a:lnTo>
                  <a:lnTo>
                    <a:pt x="525970" y="302169"/>
                  </a:lnTo>
                  <a:lnTo>
                    <a:pt x="529453" y="300574"/>
                  </a:lnTo>
                  <a:lnTo>
                    <a:pt x="532936" y="298981"/>
                  </a:lnTo>
                  <a:lnTo>
                    <a:pt x="536420" y="297390"/>
                  </a:lnTo>
                  <a:lnTo>
                    <a:pt x="539903" y="295800"/>
                  </a:lnTo>
                  <a:lnTo>
                    <a:pt x="543386" y="294212"/>
                  </a:lnTo>
                  <a:lnTo>
                    <a:pt x="546869" y="292625"/>
                  </a:lnTo>
                  <a:lnTo>
                    <a:pt x="550353" y="291040"/>
                  </a:lnTo>
                  <a:lnTo>
                    <a:pt x="553836" y="315624"/>
                  </a:lnTo>
                  <a:lnTo>
                    <a:pt x="557319" y="314182"/>
                  </a:lnTo>
                  <a:lnTo>
                    <a:pt x="560802" y="312741"/>
                  </a:lnTo>
                  <a:lnTo>
                    <a:pt x="564286" y="311302"/>
                  </a:lnTo>
                  <a:lnTo>
                    <a:pt x="567769" y="309863"/>
                  </a:lnTo>
                  <a:lnTo>
                    <a:pt x="571252" y="308426"/>
                  </a:lnTo>
                  <a:lnTo>
                    <a:pt x="574735" y="306991"/>
                  </a:lnTo>
                  <a:lnTo>
                    <a:pt x="578218" y="305556"/>
                  </a:lnTo>
                  <a:lnTo>
                    <a:pt x="581702" y="304123"/>
                  </a:lnTo>
                  <a:lnTo>
                    <a:pt x="585185" y="302691"/>
                  </a:lnTo>
                  <a:lnTo>
                    <a:pt x="588668" y="318470"/>
                  </a:lnTo>
                  <a:lnTo>
                    <a:pt x="592151" y="317128"/>
                  </a:lnTo>
                  <a:lnTo>
                    <a:pt x="595635" y="315787"/>
                  </a:lnTo>
                  <a:lnTo>
                    <a:pt x="599118" y="314446"/>
                  </a:lnTo>
                  <a:lnTo>
                    <a:pt x="602601" y="313107"/>
                  </a:lnTo>
                  <a:lnTo>
                    <a:pt x="606084" y="311769"/>
                  </a:lnTo>
                  <a:lnTo>
                    <a:pt x="609568" y="310433"/>
                  </a:lnTo>
                  <a:lnTo>
                    <a:pt x="613051" y="309097"/>
                  </a:lnTo>
                  <a:lnTo>
                    <a:pt x="616534" y="307762"/>
                  </a:lnTo>
                  <a:lnTo>
                    <a:pt x="620017" y="306429"/>
                  </a:lnTo>
                  <a:lnTo>
                    <a:pt x="623501" y="305096"/>
                  </a:lnTo>
                  <a:lnTo>
                    <a:pt x="626984" y="303765"/>
                  </a:lnTo>
                  <a:lnTo>
                    <a:pt x="630467" y="302435"/>
                  </a:lnTo>
                  <a:lnTo>
                    <a:pt x="633950" y="301105"/>
                  </a:lnTo>
                  <a:lnTo>
                    <a:pt x="637434" y="299777"/>
                  </a:lnTo>
                  <a:lnTo>
                    <a:pt x="640917" y="298451"/>
                  </a:lnTo>
                  <a:lnTo>
                    <a:pt x="644400" y="297125"/>
                  </a:lnTo>
                  <a:lnTo>
                    <a:pt x="647883" y="295800"/>
                  </a:lnTo>
                  <a:lnTo>
                    <a:pt x="651367" y="306302"/>
                  </a:lnTo>
                  <a:lnTo>
                    <a:pt x="654850" y="305033"/>
                  </a:lnTo>
                  <a:lnTo>
                    <a:pt x="658333" y="303765"/>
                  </a:lnTo>
                  <a:lnTo>
                    <a:pt x="661816" y="302498"/>
                  </a:lnTo>
                  <a:lnTo>
                    <a:pt x="665300" y="301232"/>
                  </a:lnTo>
                  <a:lnTo>
                    <a:pt x="668783" y="299967"/>
                  </a:lnTo>
                  <a:lnTo>
                    <a:pt x="672266" y="298703"/>
                  </a:lnTo>
                  <a:lnTo>
                    <a:pt x="675749" y="297440"/>
                  </a:lnTo>
                  <a:lnTo>
                    <a:pt x="679233" y="296178"/>
                  </a:lnTo>
                  <a:lnTo>
                    <a:pt x="682716" y="294917"/>
                  </a:lnTo>
                  <a:lnTo>
                    <a:pt x="686199" y="312005"/>
                  </a:lnTo>
                  <a:lnTo>
                    <a:pt x="689682" y="310826"/>
                  </a:lnTo>
                  <a:lnTo>
                    <a:pt x="693166" y="309647"/>
                  </a:lnTo>
                  <a:lnTo>
                    <a:pt x="696649" y="308469"/>
                  </a:lnTo>
                  <a:lnTo>
                    <a:pt x="700132" y="307291"/>
                  </a:lnTo>
                  <a:lnTo>
                    <a:pt x="703615" y="306115"/>
                  </a:lnTo>
                  <a:lnTo>
                    <a:pt x="707099" y="304940"/>
                  </a:lnTo>
                  <a:lnTo>
                    <a:pt x="710582" y="303765"/>
                  </a:lnTo>
                  <a:lnTo>
                    <a:pt x="714065" y="302591"/>
                  </a:lnTo>
                  <a:lnTo>
                    <a:pt x="717548" y="301418"/>
                  </a:lnTo>
                  <a:lnTo>
                    <a:pt x="721032" y="300246"/>
                  </a:lnTo>
                  <a:lnTo>
                    <a:pt x="724515" y="299075"/>
                  </a:lnTo>
                  <a:lnTo>
                    <a:pt x="727998" y="297904"/>
                  </a:lnTo>
                  <a:lnTo>
                    <a:pt x="731481" y="296735"/>
                  </a:lnTo>
                  <a:lnTo>
                    <a:pt x="734965" y="295566"/>
                  </a:lnTo>
                  <a:lnTo>
                    <a:pt x="738448" y="294398"/>
                  </a:lnTo>
                  <a:lnTo>
                    <a:pt x="741931" y="293231"/>
                  </a:lnTo>
                  <a:lnTo>
                    <a:pt x="745414" y="292065"/>
                  </a:lnTo>
                  <a:lnTo>
                    <a:pt x="748898" y="293634"/>
                  </a:lnTo>
                  <a:lnTo>
                    <a:pt x="752381" y="292481"/>
                  </a:lnTo>
                  <a:lnTo>
                    <a:pt x="755864" y="291328"/>
                  </a:lnTo>
                  <a:lnTo>
                    <a:pt x="759347" y="290176"/>
                  </a:lnTo>
                  <a:lnTo>
                    <a:pt x="762831" y="289025"/>
                  </a:lnTo>
                  <a:lnTo>
                    <a:pt x="766314" y="287874"/>
                  </a:lnTo>
                  <a:lnTo>
                    <a:pt x="769797" y="286725"/>
                  </a:lnTo>
                  <a:lnTo>
                    <a:pt x="773280" y="285576"/>
                  </a:lnTo>
                  <a:lnTo>
                    <a:pt x="776764" y="284428"/>
                  </a:lnTo>
                  <a:lnTo>
                    <a:pt x="780247" y="283281"/>
                  </a:lnTo>
                  <a:lnTo>
                    <a:pt x="783730" y="286745"/>
                  </a:lnTo>
                  <a:lnTo>
                    <a:pt x="787213" y="285617"/>
                  </a:lnTo>
                  <a:lnTo>
                    <a:pt x="790697" y="284489"/>
                  </a:lnTo>
                  <a:lnTo>
                    <a:pt x="794180" y="283363"/>
                  </a:lnTo>
                  <a:lnTo>
                    <a:pt x="797663" y="282237"/>
                  </a:lnTo>
                  <a:lnTo>
                    <a:pt x="801146" y="281112"/>
                  </a:lnTo>
                  <a:lnTo>
                    <a:pt x="804630" y="279987"/>
                  </a:lnTo>
                  <a:lnTo>
                    <a:pt x="808113" y="278864"/>
                  </a:lnTo>
                  <a:lnTo>
                    <a:pt x="811596" y="277741"/>
                  </a:lnTo>
                  <a:lnTo>
                    <a:pt x="815079" y="288306"/>
                  </a:lnTo>
                  <a:lnTo>
                    <a:pt x="818563" y="287227"/>
                  </a:lnTo>
                  <a:lnTo>
                    <a:pt x="822046" y="286148"/>
                  </a:lnTo>
                  <a:lnTo>
                    <a:pt x="825529" y="285070"/>
                  </a:lnTo>
                  <a:lnTo>
                    <a:pt x="829012" y="283993"/>
                  </a:lnTo>
                  <a:lnTo>
                    <a:pt x="832496" y="282917"/>
                  </a:lnTo>
                  <a:lnTo>
                    <a:pt x="835979" y="281841"/>
                  </a:lnTo>
                  <a:lnTo>
                    <a:pt x="839462" y="280766"/>
                  </a:lnTo>
                  <a:lnTo>
                    <a:pt x="842945" y="279692"/>
                  </a:lnTo>
                  <a:lnTo>
                    <a:pt x="846429" y="278619"/>
                  </a:lnTo>
                  <a:lnTo>
                    <a:pt x="849912" y="277546"/>
                  </a:lnTo>
                  <a:lnTo>
                    <a:pt x="853395" y="276474"/>
                  </a:lnTo>
                  <a:lnTo>
                    <a:pt x="856878" y="275402"/>
                  </a:lnTo>
                  <a:lnTo>
                    <a:pt x="860361" y="274332"/>
                  </a:lnTo>
                  <a:lnTo>
                    <a:pt x="863845" y="273262"/>
                  </a:lnTo>
                  <a:lnTo>
                    <a:pt x="867328" y="272193"/>
                  </a:lnTo>
                  <a:lnTo>
                    <a:pt x="870811" y="271124"/>
                  </a:lnTo>
                  <a:lnTo>
                    <a:pt x="874294" y="270056"/>
                  </a:lnTo>
                  <a:lnTo>
                    <a:pt x="877778" y="268989"/>
                  </a:lnTo>
                  <a:lnTo>
                    <a:pt x="881261" y="279422"/>
                  </a:lnTo>
                  <a:lnTo>
                    <a:pt x="884744" y="278394"/>
                  </a:lnTo>
                  <a:lnTo>
                    <a:pt x="888227" y="277367"/>
                  </a:lnTo>
                  <a:lnTo>
                    <a:pt x="891711" y="276341"/>
                  </a:lnTo>
                  <a:lnTo>
                    <a:pt x="895194" y="275315"/>
                  </a:lnTo>
                  <a:lnTo>
                    <a:pt x="898677" y="274290"/>
                  </a:lnTo>
                  <a:lnTo>
                    <a:pt x="902160" y="273265"/>
                  </a:lnTo>
                  <a:lnTo>
                    <a:pt x="905644" y="272242"/>
                  </a:lnTo>
                  <a:lnTo>
                    <a:pt x="909127" y="271218"/>
                  </a:lnTo>
                  <a:lnTo>
                    <a:pt x="912610" y="273655"/>
                  </a:lnTo>
                  <a:lnTo>
                    <a:pt x="916093" y="272644"/>
                  </a:lnTo>
                  <a:lnTo>
                    <a:pt x="919577" y="271634"/>
                  </a:lnTo>
                  <a:lnTo>
                    <a:pt x="923060" y="270625"/>
                  </a:lnTo>
                  <a:lnTo>
                    <a:pt x="926543" y="269616"/>
                  </a:lnTo>
                  <a:lnTo>
                    <a:pt x="930026" y="268608"/>
                  </a:lnTo>
                  <a:lnTo>
                    <a:pt x="933510" y="267600"/>
                  </a:lnTo>
                  <a:lnTo>
                    <a:pt x="936993" y="266593"/>
                  </a:lnTo>
                  <a:lnTo>
                    <a:pt x="940476" y="265587"/>
                  </a:lnTo>
                  <a:lnTo>
                    <a:pt x="943959" y="264581"/>
                  </a:lnTo>
                  <a:lnTo>
                    <a:pt x="947443" y="282565"/>
                  </a:lnTo>
                  <a:lnTo>
                    <a:pt x="950926" y="281618"/>
                  </a:lnTo>
                  <a:lnTo>
                    <a:pt x="954409" y="280673"/>
                  </a:lnTo>
                  <a:lnTo>
                    <a:pt x="957892" y="279727"/>
                  </a:lnTo>
                  <a:lnTo>
                    <a:pt x="961376" y="278783"/>
                  </a:lnTo>
                  <a:lnTo>
                    <a:pt x="964859" y="277839"/>
                  </a:lnTo>
                  <a:lnTo>
                    <a:pt x="968342" y="276895"/>
                  </a:lnTo>
                  <a:lnTo>
                    <a:pt x="971825" y="275952"/>
                  </a:lnTo>
                  <a:lnTo>
                    <a:pt x="975309" y="275010"/>
                  </a:lnTo>
                  <a:lnTo>
                    <a:pt x="978792" y="274861"/>
                  </a:lnTo>
                  <a:lnTo>
                    <a:pt x="982275" y="273922"/>
                  </a:lnTo>
                  <a:lnTo>
                    <a:pt x="985758" y="272983"/>
                  </a:lnTo>
                  <a:lnTo>
                    <a:pt x="989242" y="272046"/>
                  </a:lnTo>
                  <a:lnTo>
                    <a:pt x="992725" y="271108"/>
                  </a:lnTo>
                  <a:lnTo>
                    <a:pt x="996208" y="270172"/>
                  </a:lnTo>
                  <a:lnTo>
                    <a:pt x="999691" y="269235"/>
                  </a:lnTo>
                  <a:lnTo>
                    <a:pt x="1003175" y="268300"/>
                  </a:lnTo>
                  <a:lnTo>
                    <a:pt x="1006658" y="267365"/>
                  </a:lnTo>
                  <a:lnTo>
                    <a:pt x="1010141" y="266430"/>
                  </a:lnTo>
                  <a:lnTo>
                    <a:pt x="1013624" y="265496"/>
                  </a:lnTo>
                  <a:lnTo>
                    <a:pt x="1017108" y="264563"/>
                  </a:lnTo>
                  <a:lnTo>
                    <a:pt x="1020591" y="263630"/>
                  </a:lnTo>
                  <a:lnTo>
                    <a:pt x="1024074" y="262698"/>
                  </a:lnTo>
                  <a:lnTo>
                    <a:pt x="1027557" y="261766"/>
                  </a:lnTo>
                  <a:lnTo>
                    <a:pt x="1031041" y="260835"/>
                  </a:lnTo>
                  <a:lnTo>
                    <a:pt x="1034524" y="259904"/>
                  </a:lnTo>
                  <a:lnTo>
                    <a:pt x="1038007" y="258974"/>
                  </a:lnTo>
                  <a:lnTo>
                    <a:pt x="1041490" y="258044"/>
                  </a:lnTo>
                  <a:lnTo>
                    <a:pt x="1044974" y="274428"/>
                  </a:lnTo>
                  <a:lnTo>
                    <a:pt x="1048457" y="273547"/>
                  </a:lnTo>
                  <a:lnTo>
                    <a:pt x="1051940" y="272667"/>
                  </a:lnTo>
                  <a:lnTo>
                    <a:pt x="1055423" y="271787"/>
                  </a:lnTo>
                  <a:lnTo>
                    <a:pt x="1058907" y="270908"/>
                  </a:lnTo>
                  <a:lnTo>
                    <a:pt x="1062390" y="270030"/>
                  </a:lnTo>
                  <a:lnTo>
                    <a:pt x="1065873" y="269151"/>
                  </a:lnTo>
                  <a:lnTo>
                    <a:pt x="1069356" y="268274"/>
                  </a:lnTo>
                  <a:lnTo>
                    <a:pt x="1072840" y="267396"/>
                  </a:lnTo>
                  <a:lnTo>
                    <a:pt x="1076323" y="266519"/>
                  </a:lnTo>
                  <a:lnTo>
                    <a:pt x="1079806" y="265643"/>
                  </a:lnTo>
                  <a:lnTo>
                    <a:pt x="1083289" y="264767"/>
                  </a:lnTo>
                  <a:lnTo>
                    <a:pt x="1086773" y="263892"/>
                  </a:lnTo>
                  <a:lnTo>
                    <a:pt x="1090256" y="263017"/>
                  </a:lnTo>
                  <a:lnTo>
                    <a:pt x="1093739" y="262143"/>
                  </a:lnTo>
                  <a:lnTo>
                    <a:pt x="1097222" y="261269"/>
                  </a:lnTo>
                  <a:lnTo>
                    <a:pt x="1100706" y="260395"/>
                  </a:lnTo>
                  <a:lnTo>
                    <a:pt x="1104189" y="259522"/>
                  </a:lnTo>
                  <a:lnTo>
                    <a:pt x="1107672" y="272056"/>
                  </a:lnTo>
                  <a:lnTo>
                    <a:pt x="1111155" y="271218"/>
                  </a:lnTo>
                  <a:lnTo>
                    <a:pt x="1114639" y="270382"/>
                  </a:lnTo>
                  <a:lnTo>
                    <a:pt x="1118122" y="269546"/>
                  </a:lnTo>
                  <a:lnTo>
                    <a:pt x="1121605" y="268710"/>
                  </a:lnTo>
                  <a:lnTo>
                    <a:pt x="1125088" y="267875"/>
                  </a:lnTo>
                  <a:lnTo>
                    <a:pt x="1128572" y="267040"/>
                  </a:lnTo>
                  <a:lnTo>
                    <a:pt x="1132055" y="266205"/>
                  </a:lnTo>
                  <a:lnTo>
                    <a:pt x="1135538" y="265371"/>
                  </a:lnTo>
                  <a:lnTo>
                    <a:pt x="1139021" y="264538"/>
                  </a:lnTo>
                  <a:lnTo>
                    <a:pt x="1142505" y="277633"/>
                  </a:lnTo>
                  <a:lnTo>
                    <a:pt x="1145988" y="276836"/>
                  </a:lnTo>
                  <a:lnTo>
                    <a:pt x="1149471" y="276039"/>
                  </a:lnTo>
                  <a:lnTo>
                    <a:pt x="1152954" y="275242"/>
                  </a:lnTo>
                  <a:lnTo>
                    <a:pt x="1156437" y="274446"/>
                  </a:lnTo>
                  <a:lnTo>
                    <a:pt x="1159921" y="273650"/>
                  </a:lnTo>
                  <a:lnTo>
                    <a:pt x="1163404" y="272855"/>
                  </a:lnTo>
                  <a:lnTo>
                    <a:pt x="1166887" y="272060"/>
                  </a:lnTo>
                  <a:lnTo>
                    <a:pt x="1170370" y="271265"/>
                  </a:lnTo>
                  <a:lnTo>
                    <a:pt x="1173854" y="271823"/>
                  </a:lnTo>
                  <a:lnTo>
                    <a:pt x="1177337" y="271033"/>
                  </a:lnTo>
                  <a:lnTo>
                    <a:pt x="1180820" y="270242"/>
                  </a:lnTo>
                  <a:lnTo>
                    <a:pt x="1184303" y="269453"/>
                  </a:lnTo>
                  <a:lnTo>
                    <a:pt x="1187787" y="268664"/>
                  </a:lnTo>
                  <a:lnTo>
                    <a:pt x="1191270" y="267875"/>
                  </a:lnTo>
                  <a:lnTo>
                    <a:pt x="1194753" y="267086"/>
                  </a:lnTo>
                  <a:lnTo>
                    <a:pt x="1198236" y="266298"/>
                  </a:lnTo>
                  <a:lnTo>
                    <a:pt x="1201720" y="265510"/>
                  </a:lnTo>
                  <a:lnTo>
                    <a:pt x="1205203" y="265409"/>
                  </a:lnTo>
                  <a:lnTo>
                    <a:pt x="1208686" y="264624"/>
                  </a:lnTo>
                  <a:lnTo>
                    <a:pt x="1212169" y="263839"/>
                  </a:lnTo>
                  <a:lnTo>
                    <a:pt x="1215653" y="263055"/>
                  </a:lnTo>
                  <a:lnTo>
                    <a:pt x="1219136" y="262270"/>
                  </a:lnTo>
                  <a:lnTo>
                    <a:pt x="1222619" y="261487"/>
                  </a:lnTo>
                  <a:lnTo>
                    <a:pt x="1226102" y="260703"/>
                  </a:lnTo>
                  <a:lnTo>
                    <a:pt x="1229586" y="259920"/>
                  </a:lnTo>
                  <a:lnTo>
                    <a:pt x="1233069" y="259138"/>
                  </a:lnTo>
                  <a:lnTo>
                    <a:pt x="1236552" y="258356"/>
                  </a:lnTo>
                  <a:lnTo>
                    <a:pt x="1240035" y="259662"/>
                  </a:lnTo>
                  <a:lnTo>
                    <a:pt x="1243519" y="258885"/>
                  </a:lnTo>
                  <a:lnTo>
                    <a:pt x="1247002" y="258109"/>
                  </a:lnTo>
                  <a:lnTo>
                    <a:pt x="1250485" y="257333"/>
                  </a:lnTo>
                  <a:lnTo>
                    <a:pt x="1253968" y="256558"/>
                  </a:lnTo>
                  <a:lnTo>
                    <a:pt x="1257452" y="255783"/>
                  </a:lnTo>
                  <a:lnTo>
                    <a:pt x="1260935" y="255008"/>
                  </a:lnTo>
                  <a:lnTo>
                    <a:pt x="1264418" y="254234"/>
                  </a:lnTo>
                  <a:lnTo>
                    <a:pt x="1267901" y="253460"/>
                  </a:lnTo>
                  <a:lnTo>
                    <a:pt x="1271385" y="270637"/>
                  </a:lnTo>
                  <a:lnTo>
                    <a:pt x="1274868" y="269904"/>
                  </a:lnTo>
                  <a:lnTo>
                    <a:pt x="1278351" y="269172"/>
                  </a:lnTo>
                  <a:lnTo>
                    <a:pt x="1281834" y="268440"/>
                  </a:lnTo>
                  <a:lnTo>
                    <a:pt x="1285318" y="267708"/>
                  </a:lnTo>
                  <a:lnTo>
                    <a:pt x="1288801" y="266977"/>
                  </a:lnTo>
                  <a:lnTo>
                    <a:pt x="1292284" y="266246"/>
                  </a:lnTo>
                  <a:lnTo>
                    <a:pt x="1295767" y="265516"/>
                  </a:lnTo>
                  <a:lnTo>
                    <a:pt x="1299251" y="264786"/>
                  </a:lnTo>
                  <a:lnTo>
                    <a:pt x="1302734" y="265961"/>
                  </a:lnTo>
                  <a:lnTo>
                    <a:pt x="1306217" y="265236"/>
                  </a:lnTo>
                  <a:lnTo>
                    <a:pt x="1309700" y="264511"/>
                  </a:lnTo>
                  <a:lnTo>
                    <a:pt x="1313184" y="263786"/>
                  </a:lnTo>
                  <a:lnTo>
                    <a:pt x="1316667" y="263062"/>
                  </a:lnTo>
                  <a:lnTo>
                    <a:pt x="1320150" y="262338"/>
                  </a:lnTo>
                  <a:lnTo>
                    <a:pt x="1323633" y="261614"/>
                  </a:lnTo>
                  <a:lnTo>
                    <a:pt x="1327117" y="260891"/>
                  </a:lnTo>
                  <a:lnTo>
                    <a:pt x="1330600" y="260168"/>
                  </a:lnTo>
                  <a:lnTo>
                    <a:pt x="1334083" y="259445"/>
                  </a:lnTo>
                  <a:lnTo>
                    <a:pt x="1337566" y="263796"/>
                  </a:lnTo>
                  <a:lnTo>
                    <a:pt x="1341050" y="263085"/>
                  </a:lnTo>
                  <a:lnTo>
                    <a:pt x="1344533" y="262374"/>
                  </a:lnTo>
                  <a:lnTo>
                    <a:pt x="1348016" y="261664"/>
                  </a:lnTo>
                  <a:lnTo>
                    <a:pt x="1351499" y="260954"/>
                  </a:lnTo>
                  <a:lnTo>
                    <a:pt x="1354983" y="260244"/>
                  </a:lnTo>
                  <a:lnTo>
                    <a:pt x="1358466" y="259534"/>
                  </a:lnTo>
                  <a:lnTo>
                    <a:pt x="1361949" y="258825"/>
                  </a:lnTo>
                  <a:lnTo>
                    <a:pt x="1365432" y="258116"/>
                  </a:lnTo>
                  <a:lnTo>
                    <a:pt x="1368916" y="267843"/>
                  </a:lnTo>
                  <a:lnTo>
                    <a:pt x="1372399" y="267157"/>
                  </a:lnTo>
                  <a:lnTo>
                    <a:pt x="1375882" y="266471"/>
                  </a:lnTo>
                  <a:lnTo>
                    <a:pt x="1379365" y="265786"/>
                  </a:lnTo>
                  <a:lnTo>
                    <a:pt x="1382849" y="265100"/>
                  </a:lnTo>
                  <a:lnTo>
                    <a:pt x="1386332" y="264415"/>
                  </a:lnTo>
                  <a:lnTo>
                    <a:pt x="1389815" y="263730"/>
                  </a:lnTo>
                  <a:lnTo>
                    <a:pt x="1393298" y="263046"/>
                  </a:lnTo>
                  <a:lnTo>
                    <a:pt x="1396782" y="262362"/>
                  </a:lnTo>
                  <a:lnTo>
                    <a:pt x="1400265" y="290616"/>
                  </a:lnTo>
                  <a:lnTo>
                    <a:pt x="1403748" y="289992"/>
                  </a:lnTo>
                  <a:lnTo>
                    <a:pt x="1407231" y="289369"/>
                  </a:lnTo>
                  <a:lnTo>
                    <a:pt x="1410715" y="288746"/>
                  </a:lnTo>
                  <a:lnTo>
                    <a:pt x="1414198" y="288123"/>
                  </a:lnTo>
                  <a:lnTo>
                    <a:pt x="1417681" y="287501"/>
                  </a:lnTo>
                  <a:lnTo>
                    <a:pt x="1421164" y="286878"/>
                  </a:lnTo>
                  <a:lnTo>
                    <a:pt x="1424648" y="286256"/>
                  </a:lnTo>
                  <a:lnTo>
                    <a:pt x="1428131" y="285635"/>
                  </a:lnTo>
                  <a:lnTo>
                    <a:pt x="1431614" y="285013"/>
                  </a:lnTo>
                  <a:lnTo>
                    <a:pt x="1435097" y="288853"/>
                  </a:lnTo>
                  <a:lnTo>
                    <a:pt x="1438580" y="288241"/>
                  </a:lnTo>
                  <a:lnTo>
                    <a:pt x="1442064" y="287629"/>
                  </a:lnTo>
                  <a:lnTo>
                    <a:pt x="1445547" y="287018"/>
                  </a:lnTo>
                  <a:lnTo>
                    <a:pt x="1449030" y="286407"/>
                  </a:lnTo>
                  <a:lnTo>
                    <a:pt x="1452513" y="285796"/>
                  </a:lnTo>
                  <a:lnTo>
                    <a:pt x="1455997" y="285185"/>
                  </a:lnTo>
                  <a:lnTo>
                    <a:pt x="1459480" y="284574"/>
                  </a:lnTo>
                  <a:lnTo>
                    <a:pt x="1462963" y="283964"/>
                  </a:lnTo>
                  <a:lnTo>
                    <a:pt x="1466446" y="283354"/>
                  </a:lnTo>
                  <a:lnTo>
                    <a:pt x="1469930" y="282744"/>
                  </a:lnTo>
                  <a:lnTo>
                    <a:pt x="1473413" y="282134"/>
                  </a:lnTo>
                  <a:lnTo>
                    <a:pt x="1476896" y="281525"/>
                  </a:lnTo>
                  <a:lnTo>
                    <a:pt x="1480379" y="280916"/>
                  </a:lnTo>
                  <a:lnTo>
                    <a:pt x="1483863" y="280307"/>
                  </a:lnTo>
                  <a:lnTo>
                    <a:pt x="1487346" y="279698"/>
                  </a:lnTo>
                  <a:lnTo>
                    <a:pt x="1490829" y="279090"/>
                  </a:lnTo>
                  <a:lnTo>
                    <a:pt x="1494312" y="278482"/>
                  </a:lnTo>
                  <a:lnTo>
                    <a:pt x="1497796" y="288578"/>
                  </a:lnTo>
                  <a:lnTo>
                    <a:pt x="1501279" y="287991"/>
                  </a:lnTo>
                  <a:lnTo>
                    <a:pt x="1504762" y="287405"/>
                  </a:lnTo>
                  <a:lnTo>
                    <a:pt x="1508245" y="286818"/>
                  </a:lnTo>
                  <a:lnTo>
                    <a:pt x="1511729" y="286232"/>
                  </a:lnTo>
                  <a:lnTo>
                    <a:pt x="1515212" y="285646"/>
                  </a:lnTo>
                  <a:lnTo>
                    <a:pt x="1518695" y="285060"/>
                  </a:lnTo>
                  <a:lnTo>
                    <a:pt x="1522178" y="284475"/>
                  </a:lnTo>
                  <a:lnTo>
                    <a:pt x="1525662" y="283889"/>
                  </a:lnTo>
                  <a:lnTo>
                    <a:pt x="1529145" y="283304"/>
                  </a:lnTo>
                  <a:lnTo>
                    <a:pt x="1532628" y="283196"/>
                  </a:lnTo>
                  <a:lnTo>
                    <a:pt x="1536111" y="282612"/>
                  </a:lnTo>
                  <a:lnTo>
                    <a:pt x="1539595" y="282028"/>
                  </a:lnTo>
                  <a:lnTo>
                    <a:pt x="1543078" y="281445"/>
                  </a:lnTo>
                  <a:lnTo>
                    <a:pt x="1546561" y="280862"/>
                  </a:lnTo>
                  <a:lnTo>
                    <a:pt x="1550044" y="280279"/>
                  </a:lnTo>
                  <a:lnTo>
                    <a:pt x="1553528" y="279696"/>
                  </a:lnTo>
                  <a:lnTo>
                    <a:pt x="1557011" y="279113"/>
                  </a:lnTo>
                  <a:lnTo>
                    <a:pt x="1560494" y="278531"/>
                  </a:lnTo>
                  <a:lnTo>
                    <a:pt x="1563977" y="282239"/>
                  </a:lnTo>
                  <a:lnTo>
                    <a:pt x="1567461" y="281665"/>
                  </a:lnTo>
                  <a:lnTo>
                    <a:pt x="1570944" y="281091"/>
                  </a:lnTo>
                  <a:lnTo>
                    <a:pt x="1574427" y="280518"/>
                  </a:lnTo>
                  <a:lnTo>
                    <a:pt x="1577910" y="279944"/>
                  </a:lnTo>
                  <a:lnTo>
                    <a:pt x="1581394" y="279371"/>
                  </a:lnTo>
                  <a:lnTo>
                    <a:pt x="1584877" y="278798"/>
                  </a:lnTo>
                  <a:lnTo>
                    <a:pt x="1588360" y="278226"/>
                  </a:lnTo>
                  <a:lnTo>
                    <a:pt x="1591843" y="277653"/>
                  </a:lnTo>
                  <a:lnTo>
                    <a:pt x="1595327" y="278978"/>
                  </a:lnTo>
                  <a:lnTo>
                    <a:pt x="1598810" y="278409"/>
                  </a:lnTo>
                  <a:lnTo>
                    <a:pt x="1602293" y="277841"/>
                  </a:lnTo>
                  <a:lnTo>
                    <a:pt x="1605776" y="277272"/>
                  </a:lnTo>
                  <a:lnTo>
                    <a:pt x="1609260" y="276704"/>
                  </a:lnTo>
                  <a:lnTo>
                    <a:pt x="1612743" y="276137"/>
                  </a:lnTo>
                  <a:lnTo>
                    <a:pt x="1616226" y="275569"/>
                  </a:lnTo>
                  <a:lnTo>
                    <a:pt x="1619709" y="275002"/>
                  </a:lnTo>
                  <a:lnTo>
                    <a:pt x="1623193" y="274434"/>
                  </a:lnTo>
                  <a:lnTo>
                    <a:pt x="1626676" y="273867"/>
                  </a:lnTo>
                  <a:lnTo>
                    <a:pt x="1630159" y="275679"/>
                  </a:lnTo>
                  <a:lnTo>
                    <a:pt x="1633642" y="275116"/>
                  </a:lnTo>
                  <a:lnTo>
                    <a:pt x="1637126" y="274554"/>
                  </a:lnTo>
                  <a:lnTo>
                    <a:pt x="1640609" y="273992"/>
                  </a:lnTo>
                  <a:lnTo>
                    <a:pt x="1644092" y="273431"/>
                  </a:lnTo>
                  <a:lnTo>
                    <a:pt x="1647575" y="272869"/>
                  </a:lnTo>
                  <a:lnTo>
                    <a:pt x="1651059" y="272308"/>
                  </a:lnTo>
                  <a:lnTo>
                    <a:pt x="1654542" y="271746"/>
                  </a:lnTo>
                  <a:lnTo>
                    <a:pt x="1658025" y="271185"/>
                  </a:lnTo>
                  <a:lnTo>
                    <a:pt x="1661508" y="275340"/>
                  </a:lnTo>
                  <a:lnTo>
                    <a:pt x="1664992" y="274788"/>
                  </a:lnTo>
                  <a:lnTo>
                    <a:pt x="1668475" y="274236"/>
                  </a:lnTo>
                  <a:lnTo>
                    <a:pt x="1671958" y="273684"/>
                  </a:lnTo>
                  <a:lnTo>
                    <a:pt x="1675441" y="273132"/>
                  </a:lnTo>
                  <a:lnTo>
                    <a:pt x="1678925" y="272580"/>
                  </a:lnTo>
                  <a:lnTo>
                    <a:pt x="1682408" y="272029"/>
                  </a:lnTo>
                  <a:lnTo>
                    <a:pt x="1685891" y="271478"/>
                  </a:lnTo>
                  <a:lnTo>
                    <a:pt x="1689374" y="270927"/>
                  </a:lnTo>
                  <a:lnTo>
                    <a:pt x="1692858" y="273638"/>
                  </a:lnTo>
                  <a:lnTo>
                    <a:pt x="1696341" y="273093"/>
                  </a:lnTo>
                  <a:lnTo>
                    <a:pt x="1699824" y="272548"/>
                  </a:lnTo>
                  <a:lnTo>
                    <a:pt x="1703307" y="272003"/>
                  </a:lnTo>
                  <a:lnTo>
                    <a:pt x="1706791" y="271459"/>
                  </a:lnTo>
                  <a:lnTo>
                    <a:pt x="1710274" y="270914"/>
                  </a:lnTo>
                  <a:lnTo>
                    <a:pt x="1713757" y="270370"/>
                  </a:lnTo>
                  <a:lnTo>
                    <a:pt x="1717240" y="269826"/>
                  </a:lnTo>
                  <a:lnTo>
                    <a:pt x="1720723" y="269283"/>
                  </a:lnTo>
                  <a:lnTo>
                    <a:pt x="1724207" y="268739"/>
                  </a:lnTo>
                  <a:lnTo>
                    <a:pt x="1727690" y="281614"/>
                  </a:lnTo>
                  <a:lnTo>
                    <a:pt x="1731173" y="281093"/>
                  </a:lnTo>
                  <a:lnTo>
                    <a:pt x="1734656" y="280573"/>
                  </a:lnTo>
                  <a:lnTo>
                    <a:pt x="1738140" y="280052"/>
                  </a:lnTo>
                  <a:lnTo>
                    <a:pt x="1741623" y="279532"/>
                  </a:lnTo>
                  <a:lnTo>
                    <a:pt x="1745106" y="279012"/>
                  </a:lnTo>
                  <a:lnTo>
                    <a:pt x="1748589" y="278493"/>
                  </a:lnTo>
                  <a:lnTo>
                    <a:pt x="1752073" y="277973"/>
                  </a:lnTo>
                  <a:lnTo>
                    <a:pt x="1755556" y="277454"/>
                  </a:lnTo>
                  <a:lnTo>
                    <a:pt x="1759039" y="282459"/>
                  </a:lnTo>
                  <a:lnTo>
                    <a:pt x="1762522" y="281949"/>
                  </a:lnTo>
                  <a:lnTo>
                    <a:pt x="1766006" y="281439"/>
                  </a:lnTo>
                  <a:lnTo>
                    <a:pt x="1769489" y="280930"/>
                  </a:lnTo>
                  <a:lnTo>
                    <a:pt x="1772972" y="280420"/>
                  </a:lnTo>
                  <a:lnTo>
                    <a:pt x="1776455" y="279911"/>
                  </a:lnTo>
                  <a:lnTo>
                    <a:pt x="1779939" y="279402"/>
                  </a:lnTo>
                  <a:lnTo>
                    <a:pt x="1783422" y="278893"/>
                  </a:lnTo>
                  <a:lnTo>
                    <a:pt x="1786905" y="278384"/>
                  </a:lnTo>
                  <a:lnTo>
                    <a:pt x="1790388" y="277876"/>
                  </a:lnTo>
                  <a:lnTo>
                    <a:pt x="1793872" y="280716"/>
                  </a:lnTo>
                  <a:lnTo>
                    <a:pt x="1797355" y="280214"/>
                  </a:lnTo>
                  <a:lnTo>
                    <a:pt x="1800838" y="279711"/>
                  </a:lnTo>
                  <a:lnTo>
                    <a:pt x="1804321" y="279208"/>
                  </a:lnTo>
                  <a:lnTo>
                    <a:pt x="1807805" y="278706"/>
                  </a:lnTo>
                  <a:lnTo>
                    <a:pt x="1811288" y="278204"/>
                  </a:lnTo>
                  <a:lnTo>
                    <a:pt x="1814771" y="277702"/>
                  </a:lnTo>
                  <a:lnTo>
                    <a:pt x="1818254" y="277200"/>
                  </a:lnTo>
                  <a:lnTo>
                    <a:pt x="1821738" y="276698"/>
                  </a:lnTo>
                  <a:lnTo>
                    <a:pt x="1825221" y="278280"/>
                  </a:lnTo>
                  <a:lnTo>
                    <a:pt x="1828704" y="277782"/>
                  </a:lnTo>
                  <a:lnTo>
                    <a:pt x="1832187" y="277284"/>
                  </a:lnTo>
                  <a:lnTo>
                    <a:pt x="1835671" y="276786"/>
                  </a:lnTo>
                  <a:lnTo>
                    <a:pt x="1839154" y="276289"/>
                  </a:lnTo>
                  <a:lnTo>
                    <a:pt x="1842637" y="275791"/>
                  </a:lnTo>
                  <a:lnTo>
                    <a:pt x="1846120" y="275294"/>
                  </a:lnTo>
                  <a:lnTo>
                    <a:pt x="1849604" y="274797"/>
                  </a:lnTo>
                  <a:lnTo>
                    <a:pt x="1853087" y="274300"/>
                  </a:lnTo>
                  <a:lnTo>
                    <a:pt x="1856570" y="277939"/>
                  </a:lnTo>
                  <a:lnTo>
                    <a:pt x="1860053" y="277449"/>
                  </a:lnTo>
                  <a:lnTo>
                    <a:pt x="1863537" y="276959"/>
                  </a:lnTo>
                  <a:lnTo>
                    <a:pt x="1867020" y="276469"/>
                  </a:lnTo>
                  <a:lnTo>
                    <a:pt x="1870503" y="275979"/>
                  </a:lnTo>
                  <a:lnTo>
                    <a:pt x="1873986" y="275489"/>
                  </a:lnTo>
                  <a:lnTo>
                    <a:pt x="1877470" y="275000"/>
                  </a:lnTo>
                  <a:lnTo>
                    <a:pt x="1880953" y="274510"/>
                  </a:lnTo>
                  <a:lnTo>
                    <a:pt x="1884436" y="274021"/>
                  </a:lnTo>
                  <a:lnTo>
                    <a:pt x="1887919" y="273532"/>
                  </a:lnTo>
                  <a:lnTo>
                    <a:pt x="1891403" y="273869"/>
                  </a:lnTo>
                  <a:lnTo>
                    <a:pt x="1894886" y="273382"/>
                  </a:lnTo>
                  <a:lnTo>
                    <a:pt x="1898369" y="272894"/>
                  </a:lnTo>
                  <a:lnTo>
                    <a:pt x="1901852" y="272407"/>
                  </a:lnTo>
                  <a:lnTo>
                    <a:pt x="1905336" y="271920"/>
                  </a:lnTo>
                  <a:lnTo>
                    <a:pt x="1908819" y="271433"/>
                  </a:lnTo>
                  <a:lnTo>
                    <a:pt x="1912302" y="270947"/>
                  </a:lnTo>
                  <a:lnTo>
                    <a:pt x="1915785" y="270460"/>
                  </a:lnTo>
                  <a:lnTo>
                    <a:pt x="1919269" y="269973"/>
                  </a:lnTo>
                  <a:lnTo>
                    <a:pt x="1922752" y="274008"/>
                  </a:lnTo>
                  <a:lnTo>
                    <a:pt x="1926235" y="273528"/>
                  </a:lnTo>
                  <a:lnTo>
                    <a:pt x="1929718" y="273049"/>
                  </a:lnTo>
                  <a:lnTo>
                    <a:pt x="1933202" y="272570"/>
                  </a:lnTo>
                  <a:lnTo>
                    <a:pt x="1936685" y="272091"/>
                  </a:lnTo>
                  <a:lnTo>
                    <a:pt x="1940168" y="271613"/>
                  </a:lnTo>
                  <a:lnTo>
                    <a:pt x="1943651" y="271134"/>
                  </a:lnTo>
                  <a:lnTo>
                    <a:pt x="1947135" y="270656"/>
                  </a:lnTo>
                  <a:lnTo>
                    <a:pt x="1950618" y="270177"/>
                  </a:lnTo>
                  <a:lnTo>
                    <a:pt x="1954101" y="274539"/>
                  </a:lnTo>
                  <a:lnTo>
                    <a:pt x="1957584" y="274068"/>
                  </a:lnTo>
                  <a:lnTo>
                    <a:pt x="1961068" y="273598"/>
                  </a:lnTo>
                  <a:lnTo>
                    <a:pt x="1964551" y="273127"/>
                  </a:lnTo>
                  <a:lnTo>
                    <a:pt x="1968034" y="272657"/>
                  </a:lnTo>
                  <a:lnTo>
                    <a:pt x="1971517" y="272186"/>
                  </a:lnTo>
                  <a:lnTo>
                    <a:pt x="1975001" y="271716"/>
                  </a:lnTo>
                  <a:lnTo>
                    <a:pt x="1978484" y="271246"/>
                  </a:lnTo>
                  <a:lnTo>
                    <a:pt x="1981967" y="270776"/>
                  </a:lnTo>
                  <a:lnTo>
                    <a:pt x="1985450" y="270307"/>
                  </a:lnTo>
                  <a:lnTo>
                    <a:pt x="1988934" y="274199"/>
                  </a:lnTo>
                  <a:lnTo>
                    <a:pt x="1992417" y="273736"/>
                  </a:lnTo>
                  <a:lnTo>
                    <a:pt x="1995900" y="273273"/>
                  </a:lnTo>
                  <a:lnTo>
                    <a:pt x="1999383" y="272810"/>
                  </a:lnTo>
                  <a:lnTo>
                    <a:pt x="2002867" y="272347"/>
                  </a:lnTo>
                  <a:lnTo>
                    <a:pt x="2006350" y="271885"/>
                  </a:lnTo>
                  <a:lnTo>
                    <a:pt x="2009833" y="271422"/>
                  </a:lnTo>
                  <a:lnTo>
                    <a:pt x="2013316" y="270960"/>
                  </a:lnTo>
                  <a:lnTo>
                    <a:pt x="2016799" y="270498"/>
                  </a:lnTo>
                  <a:lnTo>
                    <a:pt x="2020283" y="270036"/>
                  </a:lnTo>
                  <a:lnTo>
                    <a:pt x="2023766" y="269574"/>
                  </a:lnTo>
                  <a:lnTo>
                    <a:pt x="2027249" y="269112"/>
                  </a:lnTo>
                  <a:lnTo>
                    <a:pt x="2030732" y="268651"/>
                  </a:lnTo>
                  <a:lnTo>
                    <a:pt x="2034216" y="268189"/>
                  </a:lnTo>
                  <a:lnTo>
                    <a:pt x="2037699" y="267728"/>
                  </a:lnTo>
                  <a:lnTo>
                    <a:pt x="2041182" y="267267"/>
                  </a:lnTo>
                  <a:lnTo>
                    <a:pt x="2044665" y="266806"/>
                  </a:lnTo>
                  <a:lnTo>
                    <a:pt x="2048149" y="266345"/>
                  </a:lnTo>
                  <a:lnTo>
                    <a:pt x="2051632" y="278914"/>
                  </a:lnTo>
                  <a:lnTo>
                    <a:pt x="2055115" y="278472"/>
                  </a:lnTo>
                  <a:lnTo>
                    <a:pt x="2058598" y="278030"/>
                  </a:lnTo>
                  <a:lnTo>
                    <a:pt x="2062082" y="277588"/>
                  </a:lnTo>
                  <a:lnTo>
                    <a:pt x="2065565" y="277146"/>
                  </a:lnTo>
                  <a:lnTo>
                    <a:pt x="2069048" y="276704"/>
                  </a:lnTo>
                  <a:lnTo>
                    <a:pt x="2072531" y="276263"/>
                  </a:lnTo>
                  <a:lnTo>
                    <a:pt x="2076015" y="275821"/>
                  </a:lnTo>
                  <a:lnTo>
                    <a:pt x="2079498" y="275380"/>
                  </a:lnTo>
                  <a:lnTo>
                    <a:pt x="2082981" y="274939"/>
                  </a:lnTo>
                  <a:lnTo>
                    <a:pt x="2086464" y="274497"/>
                  </a:lnTo>
                  <a:lnTo>
                    <a:pt x="2089948" y="274056"/>
                  </a:lnTo>
                  <a:lnTo>
                    <a:pt x="2093431" y="273615"/>
                  </a:lnTo>
                  <a:lnTo>
                    <a:pt x="2096914" y="273175"/>
                  </a:lnTo>
                  <a:lnTo>
                    <a:pt x="2100397" y="272734"/>
                  </a:lnTo>
                  <a:lnTo>
                    <a:pt x="2103881" y="272293"/>
                  </a:lnTo>
                  <a:lnTo>
                    <a:pt x="2107364" y="271853"/>
                  </a:lnTo>
                  <a:lnTo>
                    <a:pt x="2110847" y="271413"/>
                  </a:lnTo>
                  <a:lnTo>
                    <a:pt x="2114330" y="270973"/>
                  </a:lnTo>
                  <a:lnTo>
                    <a:pt x="2117814" y="272030"/>
                  </a:lnTo>
                  <a:lnTo>
                    <a:pt x="2121297" y="271592"/>
                  </a:lnTo>
                  <a:lnTo>
                    <a:pt x="2124780" y="271154"/>
                  </a:lnTo>
                  <a:lnTo>
                    <a:pt x="2128263" y="270716"/>
                  </a:lnTo>
                  <a:lnTo>
                    <a:pt x="2131747" y="270279"/>
                  </a:lnTo>
                  <a:lnTo>
                    <a:pt x="2135230" y="269842"/>
                  </a:lnTo>
                  <a:lnTo>
                    <a:pt x="2138713" y="269404"/>
                  </a:lnTo>
                  <a:lnTo>
                    <a:pt x="2142196" y="268967"/>
                  </a:lnTo>
                  <a:lnTo>
                    <a:pt x="2145680" y="268530"/>
                  </a:lnTo>
                  <a:lnTo>
                    <a:pt x="2149163" y="272549"/>
                  </a:lnTo>
                  <a:lnTo>
                    <a:pt x="2152646" y="272118"/>
                  </a:lnTo>
                  <a:lnTo>
                    <a:pt x="2156129" y="271687"/>
                  </a:lnTo>
                  <a:lnTo>
                    <a:pt x="2159613" y="271256"/>
                  </a:lnTo>
                  <a:lnTo>
                    <a:pt x="2163096" y="270826"/>
                  </a:lnTo>
                  <a:lnTo>
                    <a:pt x="2166579" y="270396"/>
                  </a:lnTo>
                  <a:lnTo>
                    <a:pt x="2170062" y="269965"/>
                  </a:lnTo>
                  <a:lnTo>
                    <a:pt x="2173546" y="269535"/>
                  </a:lnTo>
                  <a:lnTo>
                    <a:pt x="2177029" y="269105"/>
                  </a:lnTo>
                  <a:lnTo>
                    <a:pt x="2180512" y="268675"/>
                  </a:lnTo>
                  <a:lnTo>
                    <a:pt x="2183995" y="275122"/>
                  </a:lnTo>
                  <a:lnTo>
                    <a:pt x="2187479" y="274702"/>
                  </a:lnTo>
                  <a:lnTo>
                    <a:pt x="2190962" y="274282"/>
                  </a:lnTo>
                  <a:lnTo>
                    <a:pt x="2194445" y="273861"/>
                  </a:lnTo>
                  <a:lnTo>
                    <a:pt x="2197928" y="273441"/>
                  </a:lnTo>
                  <a:lnTo>
                    <a:pt x="2201412" y="273021"/>
                  </a:lnTo>
                  <a:lnTo>
                    <a:pt x="2204895" y="272601"/>
                  </a:lnTo>
                  <a:lnTo>
                    <a:pt x="2208378" y="272181"/>
                  </a:lnTo>
                  <a:lnTo>
                    <a:pt x="2211861" y="271762"/>
                  </a:lnTo>
                  <a:lnTo>
                    <a:pt x="2215345" y="274875"/>
                  </a:lnTo>
                  <a:lnTo>
                    <a:pt x="2218828" y="274461"/>
                  </a:lnTo>
                  <a:lnTo>
                    <a:pt x="2222311" y="274046"/>
                  </a:lnTo>
                  <a:lnTo>
                    <a:pt x="2225794" y="273631"/>
                  </a:lnTo>
                  <a:lnTo>
                    <a:pt x="2229278" y="273217"/>
                  </a:lnTo>
                  <a:lnTo>
                    <a:pt x="2232761" y="272802"/>
                  </a:lnTo>
                  <a:lnTo>
                    <a:pt x="2236244" y="272388"/>
                  </a:lnTo>
                  <a:lnTo>
                    <a:pt x="2239727" y="271974"/>
                  </a:lnTo>
                  <a:lnTo>
                    <a:pt x="2243211" y="271559"/>
                  </a:lnTo>
                  <a:lnTo>
                    <a:pt x="2246694" y="272201"/>
                  </a:lnTo>
                  <a:lnTo>
                    <a:pt x="2250177" y="271789"/>
                  </a:lnTo>
                  <a:lnTo>
                    <a:pt x="2253660" y="271376"/>
                  </a:lnTo>
                  <a:lnTo>
                    <a:pt x="2257144" y="270964"/>
                  </a:lnTo>
                  <a:lnTo>
                    <a:pt x="2260627" y="270552"/>
                  </a:lnTo>
                  <a:lnTo>
                    <a:pt x="2264110" y="270139"/>
                  </a:lnTo>
                  <a:lnTo>
                    <a:pt x="2267593" y="269727"/>
                  </a:lnTo>
                  <a:lnTo>
                    <a:pt x="2271077" y="269316"/>
                  </a:lnTo>
                  <a:lnTo>
                    <a:pt x="2274560" y="268904"/>
                  </a:lnTo>
                  <a:lnTo>
                    <a:pt x="2278043" y="268492"/>
                  </a:lnTo>
                  <a:lnTo>
                    <a:pt x="2281526" y="270546"/>
                  </a:lnTo>
                  <a:lnTo>
                    <a:pt x="2285010" y="270137"/>
                  </a:lnTo>
                  <a:lnTo>
                    <a:pt x="2288493" y="269729"/>
                  </a:lnTo>
                  <a:lnTo>
                    <a:pt x="2291976" y="269321"/>
                  </a:lnTo>
                  <a:lnTo>
                    <a:pt x="2295459" y="268913"/>
                  </a:lnTo>
                  <a:lnTo>
                    <a:pt x="2298942" y="268505"/>
                  </a:lnTo>
                  <a:lnTo>
                    <a:pt x="2302426" y="268097"/>
                  </a:lnTo>
                  <a:lnTo>
                    <a:pt x="2305909" y="267689"/>
                  </a:lnTo>
                  <a:lnTo>
                    <a:pt x="2309392" y="267282"/>
                  </a:lnTo>
                  <a:lnTo>
                    <a:pt x="2312875" y="266874"/>
                  </a:lnTo>
                  <a:lnTo>
                    <a:pt x="2316359" y="266467"/>
                  </a:lnTo>
                  <a:lnTo>
                    <a:pt x="2319842" y="266059"/>
                  </a:lnTo>
                  <a:lnTo>
                    <a:pt x="2323325" y="265652"/>
                  </a:lnTo>
                  <a:lnTo>
                    <a:pt x="2326808" y="265245"/>
                  </a:lnTo>
                  <a:lnTo>
                    <a:pt x="2330292" y="264838"/>
                  </a:lnTo>
                  <a:lnTo>
                    <a:pt x="2333775" y="264431"/>
                  </a:lnTo>
                  <a:lnTo>
                    <a:pt x="2337258" y="264024"/>
                  </a:lnTo>
                  <a:lnTo>
                    <a:pt x="2340741" y="263618"/>
                  </a:lnTo>
                  <a:lnTo>
                    <a:pt x="2344225" y="267437"/>
                  </a:lnTo>
                  <a:lnTo>
                    <a:pt x="2347708" y="267036"/>
                  </a:lnTo>
                  <a:lnTo>
                    <a:pt x="2351191" y="266634"/>
                  </a:lnTo>
                  <a:lnTo>
                    <a:pt x="2354674" y="266233"/>
                  </a:lnTo>
                  <a:lnTo>
                    <a:pt x="2358158" y="265832"/>
                  </a:lnTo>
                  <a:lnTo>
                    <a:pt x="2361641" y="265431"/>
                  </a:lnTo>
                  <a:lnTo>
                    <a:pt x="2365124" y="265031"/>
                  </a:lnTo>
                  <a:lnTo>
                    <a:pt x="2368607" y="264630"/>
                  </a:lnTo>
                  <a:lnTo>
                    <a:pt x="2372091" y="264229"/>
                  </a:lnTo>
                  <a:lnTo>
                    <a:pt x="2375574" y="263829"/>
                  </a:lnTo>
                  <a:lnTo>
                    <a:pt x="2379057" y="268948"/>
                  </a:lnTo>
                  <a:lnTo>
                    <a:pt x="2382540" y="268554"/>
                  </a:lnTo>
                  <a:lnTo>
                    <a:pt x="2386024" y="268161"/>
                  </a:lnTo>
                  <a:lnTo>
                    <a:pt x="2389507" y="267767"/>
                  </a:lnTo>
                  <a:lnTo>
                    <a:pt x="2392990" y="267374"/>
                  </a:lnTo>
                  <a:lnTo>
                    <a:pt x="2396473" y="266981"/>
                  </a:lnTo>
                  <a:lnTo>
                    <a:pt x="2399957" y="266588"/>
                  </a:lnTo>
                  <a:lnTo>
                    <a:pt x="2403440" y="266195"/>
                  </a:lnTo>
                  <a:lnTo>
                    <a:pt x="2406923" y="265802"/>
                  </a:lnTo>
                  <a:lnTo>
                    <a:pt x="2410406" y="267786"/>
                  </a:lnTo>
                  <a:lnTo>
                    <a:pt x="2413890" y="267396"/>
                  </a:lnTo>
                  <a:lnTo>
                    <a:pt x="2417373" y="267006"/>
                  </a:lnTo>
                  <a:lnTo>
                    <a:pt x="2420856" y="266617"/>
                  </a:lnTo>
                  <a:lnTo>
                    <a:pt x="2424339" y="266227"/>
                  </a:lnTo>
                  <a:lnTo>
                    <a:pt x="2427823" y="265838"/>
                  </a:lnTo>
                  <a:lnTo>
                    <a:pt x="2431306" y="265448"/>
                  </a:lnTo>
                  <a:lnTo>
                    <a:pt x="2434789" y="265059"/>
                  </a:lnTo>
                  <a:lnTo>
                    <a:pt x="2438272" y="264670"/>
                  </a:lnTo>
                  <a:lnTo>
                    <a:pt x="2441756" y="267314"/>
                  </a:lnTo>
                  <a:lnTo>
                    <a:pt x="2445239" y="266929"/>
                  </a:lnTo>
                  <a:lnTo>
                    <a:pt x="2448722" y="266543"/>
                  </a:lnTo>
                  <a:lnTo>
                    <a:pt x="2452205" y="266158"/>
                  </a:lnTo>
                  <a:lnTo>
                    <a:pt x="2455689" y="265773"/>
                  </a:lnTo>
                  <a:lnTo>
                    <a:pt x="2459172" y="265388"/>
                  </a:lnTo>
                  <a:lnTo>
                    <a:pt x="2462655" y="265003"/>
                  </a:lnTo>
                  <a:lnTo>
                    <a:pt x="2466138" y="264618"/>
                  </a:lnTo>
                  <a:lnTo>
                    <a:pt x="2469622" y="264233"/>
                  </a:lnTo>
                  <a:lnTo>
                    <a:pt x="2473105" y="263849"/>
                  </a:lnTo>
                  <a:lnTo>
                    <a:pt x="2476588" y="266471"/>
                  </a:lnTo>
                  <a:lnTo>
                    <a:pt x="2480071" y="266090"/>
                  </a:lnTo>
                  <a:lnTo>
                    <a:pt x="2483555" y="265709"/>
                  </a:lnTo>
                  <a:lnTo>
                    <a:pt x="2487038" y="265329"/>
                  </a:lnTo>
                  <a:lnTo>
                    <a:pt x="2490521" y="264948"/>
                  </a:lnTo>
                  <a:lnTo>
                    <a:pt x="2494004" y="264567"/>
                  </a:lnTo>
                  <a:lnTo>
                    <a:pt x="2497488" y="264187"/>
                  </a:lnTo>
                  <a:lnTo>
                    <a:pt x="2500971" y="263806"/>
                  </a:lnTo>
                  <a:lnTo>
                    <a:pt x="2504454" y="263426"/>
                  </a:lnTo>
                  <a:lnTo>
                    <a:pt x="2507937" y="263380"/>
                  </a:lnTo>
                  <a:lnTo>
                    <a:pt x="2511421" y="263000"/>
                  </a:lnTo>
                  <a:lnTo>
                    <a:pt x="2514904" y="262620"/>
                  </a:lnTo>
                  <a:lnTo>
                    <a:pt x="2518387" y="262241"/>
                  </a:lnTo>
                  <a:lnTo>
                    <a:pt x="2521870" y="261861"/>
                  </a:lnTo>
                  <a:lnTo>
                    <a:pt x="2525354" y="261482"/>
                  </a:lnTo>
                  <a:lnTo>
                    <a:pt x="2528837" y="261103"/>
                  </a:lnTo>
                  <a:lnTo>
                    <a:pt x="2532320" y="260723"/>
                  </a:lnTo>
                  <a:lnTo>
                    <a:pt x="2535803" y="260344"/>
                  </a:lnTo>
                  <a:lnTo>
                    <a:pt x="2539287" y="260973"/>
                  </a:lnTo>
                  <a:lnTo>
                    <a:pt x="2542770" y="260595"/>
                  </a:lnTo>
                  <a:lnTo>
                    <a:pt x="2546253" y="260217"/>
                  </a:lnTo>
                  <a:lnTo>
                    <a:pt x="2549736" y="259839"/>
                  </a:lnTo>
                  <a:lnTo>
                    <a:pt x="2553220" y="259462"/>
                  </a:lnTo>
                  <a:lnTo>
                    <a:pt x="2556703" y="259085"/>
                  </a:lnTo>
                  <a:lnTo>
                    <a:pt x="2560186" y="258707"/>
                  </a:lnTo>
                  <a:lnTo>
                    <a:pt x="2563669" y="258330"/>
                  </a:lnTo>
                  <a:lnTo>
                    <a:pt x="2567153" y="257953"/>
                  </a:lnTo>
                  <a:lnTo>
                    <a:pt x="2570636" y="257576"/>
                  </a:lnTo>
                  <a:lnTo>
                    <a:pt x="2574119" y="260877"/>
                  </a:lnTo>
                  <a:lnTo>
                    <a:pt x="2577602" y="260504"/>
                  </a:lnTo>
                  <a:lnTo>
                    <a:pt x="2581085" y="260132"/>
                  </a:lnTo>
                  <a:lnTo>
                    <a:pt x="2584569" y="259759"/>
                  </a:lnTo>
                  <a:lnTo>
                    <a:pt x="2588052" y="259386"/>
                  </a:lnTo>
                  <a:lnTo>
                    <a:pt x="2591535" y="259014"/>
                  </a:lnTo>
                  <a:lnTo>
                    <a:pt x="2595018" y="258642"/>
                  </a:lnTo>
                  <a:lnTo>
                    <a:pt x="2598502" y="258269"/>
                  </a:lnTo>
                  <a:lnTo>
                    <a:pt x="2601985" y="257897"/>
                  </a:lnTo>
                  <a:lnTo>
                    <a:pt x="2605468" y="263094"/>
                  </a:lnTo>
                  <a:lnTo>
                    <a:pt x="2608951" y="262728"/>
                  </a:lnTo>
                  <a:lnTo>
                    <a:pt x="2612435" y="262363"/>
                  </a:lnTo>
                  <a:lnTo>
                    <a:pt x="2615918" y="261997"/>
                  </a:lnTo>
                  <a:lnTo>
                    <a:pt x="2619401" y="261631"/>
                  </a:lnTo>
                  <a:lnTo>
                    <a:pt x="2622884" y="261266"/>
                  </a:lnTo>
                  <a:lnTo>
                    <a:pt x="2626368" y="260900"/>
                  </a:lnTo>
                  <a:lnTo>
                    <a:pt x="2629851" y="260535"/>
                  </a:lnTo>
                  <a:lnTo>
                    <a:pt x="2633334" y="260170"/>
                  </a:lnTo>
                  <a:lnTo>
                    <a:pt x="2636817" y="259804"/>
                  </a:lnTo>
                  <a:lnTo>
                    <a:pt x="2640301" y="267047"/>
                  </a:lnTo>
                  <a:lnTo>
                    <a:pt x="2643784" y="266691"/>
                  </a:lnTo>
                  <a:lnTo>
                    <a:pt x="2647267" y="266334"/>
                  </a:lnTo>
                  <a:lnTo>
                    <a:pt x="2650750" y="265978"/>
                  </a:lnTo>
                  <a:lnTo>
                    <a:pt x="2654234" y="265621"/>
                  </a:lnTo>
                  <a:lnTo>
                    <a:pt x="2657717" y="265265"/>
                  </a:lnTo>
                  <a:lnTo>
                    <a:pt x="2661200" y="264908"/>
                  </a:lnTo>
                  <a:lnTo>
                    <a:pt x="2664683" y="264552"/>
                  </a:lnTo>
                  <a:lnTo>
                    <a:pt x="2668167" y="264196"/>
                  </a:lnTo>
                  <a:lnTo>
                    <a:pt x="2671650" y="267843"/>
                  </a:lnTo>
                  <a:lnTo>
                    <a:pt x="2675133" y="267491"/>
                  </a:lnTo>
                  <a:lnTo>
                    <a:pt x="2678616" y="267139"/>
                  </a:lnTo>
                  <a:lnTo>
                    <a:pt x="2682100" y="266788"/>
                  </a:lnTo>
                  <a:lnTo>
                    <a:pt x="2685583" y="266437"/>
                  </a:lnTo>
                  <a:lnTo>
                    <a:pt x="2689066" y="266085"/>
                  </a:lnTo>
                  <a:lnTo>
                    <a:pt x="2692549" y="265734"/>
                  </a:lnTo>
                  <a:lnTo>
                    <a:pt x="2696033" y="265383"/>
                  </a:lnTo>
                  <a:lnTo>
                    <a:pt x="2699516" y="265032"/>
                  </a:lnTo>
                  <a:lnTo>
                    <a:pt x="2702999" y="273318"/>
                  </a:lnTo>
                  <a:lnTo>
                    <a:pt x="2706482" y="272976"/>
                  </a:lnTo>
                  <a:lnTo>
                    <a:pt x="2709966" y="272635"/>
                  </a:lnTo>
                  <a:lnTo>
                    <a:pt x="2713449" y="272293"/>
                  </a:lnTo>
                  <a:lnTo>
                    <a:pt x="2716932" y="271951"/>
                  </a:lnTo>
                  <a:lnTo>
                    <a:pt x="2720415" y="271610"/>
                  </a:lnTo>
                  <a:lnTo>
                    <a:pt x="2723899" y="271269"/>
                  </a:lnTo>
                  <a:lnTo>
                    <a:pt x="2727382" y="270927"/>
                  </a:lnTo>
                  <a:lnTo>
                    <a:pt x="2730865" y="270586"/>
                  </a:lnTo>
                  <a:lnTo>
                    <a:pt x="2734348" y="270245"/>
                  </a:lnTo>
                  <a:lnTo>
                    <a:pt x="2737832" y="270196"/>
                  </a:lnTo>
                  <a:lnTo>
                    <a:pt x="2741315" y="269855"/>
                  </a:lnTo>
                  <a:lnTo>
                    <a:pt x="2744798" y="269515"/>
                  </a:lnTo>
                  <a:lnTo>
                    <a:pt x="2748281" y="269174"/>
                  </a:lnTo>
                  <a:lnTo>
                    <a:pt x="2751765" y="268834"/>
                  </a:lnTo>
                  <a:lnTo>
                    <a:pt x="2755248" y="268493"/>
                  </a:lnTo>
                  <a:lnTo>
                    <a:pt x="2758731" y="268153"/>
                  </a:lnTo>
                  <a:lnTo>
                    <a:pt x="2762214" y="267813"/>
                  </a:lnTo>
                  <a:lnTo>
                    <a:pt x="2765698" y="267473"/>
                  </a:lnTo>
                  <a:lnTo>
                    <a:pt x="2769181" y="269470"/>
                  </a:lnTo>
                  <a:lnTo>
                    <a:pt x="2772664" y="269132"/>
                  </a:lnTo>
                  <a:lnTo>
                    <a:pt x="2776147" y="268795"/>
                  </a:lnTo>
                  <a:lnTo>
                    <a:pt x="2779631" y="268457"/>
                  </a:lnTo>
                  <a:lnTo>
                    <a:pt x="2783114" y="268120"/>
                  </a:lnTo>
                  <a:lnTo>
                    <a:pt x="2786597" y="267783"/>
                  </a:lnTo>
                  <a:lnTo>
                    <a:pt x="2790080" y="267445"/>
                  </a:lnTo>
                  <a:lnTo>
                    <a:pt x="2793564" y="267108"/>
                  </a:lnTo>
                  <a:lnTo>
                    <a:pt x="2797047" y="266771"/>
                  </a:lnTo>
                  <a:lnTo>
                    <a:pt x="2800530" y="272453"/>
                  </a:lnTo>
                  <a:lnTo>
                    <a:pt x="2804013" y="272123"/>
                  </a:lnTo>
                  <a:lnTo>
                    <a:pt x="2807497" y="271792"/>
                  </a:lnTo>
                  <a:lnTo>
                    <a:pt x="2810980" y="271462"/>
                  </a:lnTo>
                  <a:lnTo>
                    <a:pt x="2814463" y="271131"/>
                  </a:lnTo>
                  <a:lnTo>
                    <a:pt x="2817946" y="270801"/>
                  </a:lnTo>
                  <a:lnTo>
                    <a:pt x="2821430" y="270470"/>
                  </a:lnTo>
                  <a:lnTo>
                    <a:pt x="2824913" y="270140"/>
                  </a:lnTo>
                  <a:lnTo>
                    <a:pt x="2828396" y="269810"/>
                  </a:lnTo>
                  <a:lnTo>
                    <a:pt x="2831879" y="269480"/>
                  </a:lnTo>
                  <a:lnTo>
                    <a:pt x="2835363" y="280338"/>
                  </a:lnTo>
                  <a:lnTo>
                    <a:pt x="2838846" y="280019"/>
                  </a:lnTo>
                  <a:lnTo>
                    <a:pt x="2842329" y="279701"/>
                  </a:lnTo>
                  <a:lnTo>
                    <a:pt x="2845812" y="279382"/>
                  </a:lnTo>
                  <a:lnTo>
                    <a:pt x="2849296" y="279064"/>
                  </a:lnTo>
                  <a:lnTo>
                    <a:pt x="2852779" y="278746"/>
                  </a:lnTo>
                  <a:lnTo>
                    <a:pt x="2856262" y="278427"/>
                  </a:lnTo>
                  <a:lnTo>
                    <a:pt x="2859745" y="278109"/>
                  </a:lnTo>
                  <a:lnTo>
                    <a:pt x="2863229" y="277791"/>
                  </a:lnTo>
                  <a:lnTo>
                    <a:pt x="2866712" y="279315"/>
                  </a:lnTo>
                  <a:lnTo>
                    <a:pt x="2870195" y="278999"/>
                  </a:lnTo>
                  <a:lnTo>
                    <a:pt x="2873678" y="278683"/>
                  </a:lnTo>
                  <a:lnTo>
                    <a:pt x="2877161" y="278367"/>
                  </a:lnTo>
                  <a:lnTo>
                    <a:pt x="2880645" y="278051"/>
                  </a:lnTo>
                  <a:lnTo>
                    <a:pt x="2884128" y="277735"/>
                  </a:lnTo>
                  <a:lnTo>
                    <a:pt x="2887611" y="277420"/>
                  </a:lnTo>
                  <a:lnTo>
                    <a:pt x="2891094" y="277104"/>
                  </a:lnTo>
                  <a:lnTo>
                    <a:pt x="2894578" y="276788"/>
                  </a:lnTo>
                  <a:lnTo>
                    <a:pt x="2898061" y="280633"/>
                  </a:lnTo>
                  <a:lnTo>
                    <a:pt x="2901544" y="280322"/>
                  </a:lnTo>
                  <a:lnTo>
                    <a:pt x="2905027" y="280011"/>
                  </a:lnTo>
                  <a:lnTo>
                    <a:pt x="2908511" y="279699"/>
                  </a:lnTo>
                  <a:lnTo>
                    <a:pt x="2911994" y="279388"/>
                  </a:lnTo>
                  <a:lnTo>
                    <a:pt x="2915477" y="279077"/>
                  </a:lnTo>
                  <a:lnTo>
                    <a:pt x="2918960" y="278766"/>
                  </a:lnTo>
                  <a:lnTo>
                    <a:pt x="2922444" y="278455"/>
                  </a:lnTo>
                  <a:lnTo>
                    <a:pt x="2925927" y="278144"/>
                  </a:lnTo>
                  <a:lnTo>
                    <a:pt x="2929410" y="277833"/>
                  </a:lnTo>
                  <a:lnTo>
                    <a:pt x="2932893" y="281856"/>
                  </a:lnTo>
                  <a:lnTo>
                    <a:pt x="2936377" y="281549"/>
                  </a:lnTo>
                  <a:lnTo>
                    <a:pt x="2939860" y="281243"/>
                  </a:lnTo>
                  <a:lnTo>
                    <a:pt x="2943343" y="280937"/>
                  </a:lnTo>
                  <a:lnTo>
                    <a:pt x="2946826" y="280630"/>
                  </a:lnTo>
                  <a:lnTo>
                    <a:pt x="2950310" y="280324"/>
                  </a:lnTo>
                  <a:lnTo>
                    <a:pt x="2953793" y="280018"/>
                  </a:lnTo>
                  <a:lnTo>
                    <a:pt x="2957276" y="279712"/>
                  </a:lnTo>
                  <a:lnTo>
                    <a:pt x="2960759" y="279406"/>
                  </a:lnTo>
                  <a:lnTo>
                    <a:pt x="2964243" y="284321"/>
                  </a:lnTo>
                  <a:lnTo>
                    <a:pt x="2967726" y="284020"/>
                  </a:lnTo>
                  <a:lnTo>
                    <a:pt x="2971209" y="283719"/>
                  </a:lnTo>
                  <a:lnTo>
                    <a:pt x="2974692" y="283418"/>
                  </a:lnTo>
                  <a:lnTo>
                    <a:pt x="2978176" y="283118"/>
                  </a:lnTo>
                  <a:lnTo>
                    <a:pt x="2981659" y="282817"/>
                  </a:lnTo>
                  <a:lnTo>
                    <a:pt x="2985142" y="282517"/>
                  </a:lnTo>
                  <a:lnTo>
                    <a:pt x="2988625" y="282216"/>
                  </a:lnTo>
                  <a:lnTo>
                    <a:pt x="2992109" y="281916"/>
                  </a:lnTo>
                  <a:lnTo>
                    <a:pt x="2995592" y="282352"/>
                  </a:lnTo>
                  <a:lnTo>
                    <a:pt x="2999075" y="282053"/>
                  </a:lnTo>
                  <a:lnTo>
                    <a:pt x="3002558" y="281753"/>
                  </a:lnTo>
                  <a:lnTo>
                    <a:pt x="3006042" y="281454"/>
                  </a:lnTo>
                  <a:lnTo>
                    <a:pt x="3009525" y="281154"/>
                  </a:lnTo>
                  <a:lnTo>
                    <a:pt x="3013008" y="280855"/>
                  </a:lnTo>
                  <a:lnTo>
                    <a:pt x="3016491" y="280556"/>
                  </a:lnTo>
                  <a:lnTo>
                    <a:pt x="3019975" y="280257"/>
                  </a:lnTo>
                  <a:lnTo>
                    <a:pt x="3023458" y="279957"/>
                  </a:lnTo>
                  <a:lnTo>
                    <a:pt x="3026941" y="279658"/>
                  </a:lnTo>
                  <a:lnTo>
                    <a:pt x="3030424" y="280099"/>
                  </a:lnTo>
                  <a:lnTo>
                    <a:pt x="3033908" y="279801"/>
                  </a:lnTo>
                  <a:lnTo>
                    <a:pt x="3037391" y="279503"/>
                  </a:lnTo>
                  <a:lnTo>
                    <a:pt x="3040874" y="279205"/>
                  </a:lnTo>
                  <a:lnTo>
                    <a:pt x="3044357" y="278906"/>
                  </a:lnTo>
                  <a:lnTo>
                    <a:pt x="3047841" y="278608"/>
                  </a:lnTo>
                  <a:lnTo>
                    <a:pt x="3051324" y="278310"/>
                  </a:lnTo>
                  <a:lnTo>
                    <a:pt x="3054807" y="278012"/>
                  </a:lnTo>
                  <a:lnTo>
                    <a:pt x="3058290" y="277715"/>
                  </a:lnTo>
                  <a:lnTo>
                    <a:pt x="3061774" y="281573"/>
                  </a:lnTo>
                  <a:lnTo>
                    <a:pt x="3065257" y="281280"/>
                  </a:lnTo>
                  <a:lnTo>
                    <a:pt x="3068740" y="280986"/>
                  </a:lnTo>
                  <a:lnTo>
                    <a:pt x="3072223" y="280692"/>
                  </a:lnTo>
                  <a:lnTo>
                    <a:pt x="3075707" y="280398"/>
                  </a:lnTo>
                  <a:lnTo>
                    <a:pt x="3079190" y="280105"/>
                  </a:lnTo>
                  <a:lnTo>
                    <a:pt x="3082673" y="279811"/>
                  </a:lnTo>
                  <a:lnTo>
                    <a:pt x="3086156" y="279518"/>
                  </a:lnTo>
                  <a:lnTo>
                    <a:pt x="3089640" y="279224"/>
                  </a:lnTo>
                  <a:lnTo>
                    <a:pt x="3093123" y="283474"/>
                  </a:lnTo>
                  <a:lnTo>
                    <a:pt x="3096606" y="283185"/>
                  </a:lnTo>
                  <a:lnTo>
                    <a:pt x="3100089" y="282896"/>
                  </a:lnTo>
                  <a:lnTo>
                    <a:pt x="3103573" y="282607"/>
                  </a:lnTo>
                  <a:lnTo>
                    <a:pt x="3107056" y="282318"/>
                  </a:lnTo>
                  <a:lnTo>
                    <a:pt x="3110539" y="282029"/>
                  </a:lnTo>
                  <a:lnTo>
                    <a:pt x="3114022" y="281741"/>
                  </a:lnTo>
                  <a:lnTo>
                    <a:pt x="3117506" y="281452"/>
                  </a:lnTo>
                  <a:lnTo>
                    <a:pt x="3120989" y="281163"/>
                  </a:lnTo>
                  <a:lnTo>
                    <a:pt x="3124472" y="280875"/>
                  </a:lnTo>
                  <a:lnTo>
                    <a:pt x="3127955" y="284567"/>
                  </a:lnTo>
                  <a:lnTo>
                    <a:pt x="3131439" y="284282"/>
                  </a:lnTo>
                  <a:lnTo>
                    <a:pt x="3134922" y="283997"/>
                  </a:lnTo>
                  <a:lnTo>
                    <a:pt x="3138405" y="283712"/>
                  </a:lnTo>
                  <a:lnTo>
                    <a:pt x="3141888" y="283428"/>
                  </a:lnTo>
                  <a:lnTo>
                    <a:pt x="3145372" y="283143"/>
                  </a:lnTo>
                  <a:lnTo>
                    <a:pt x="3148855" y="282859"/>
                  </a:lnTo>
                  <a:lnTo>
                    <a:pt x="3152338" y="282574"/>
                  </a:lnTo>
                  <a:lnTo>
                    <a:pt x="3155821" y="282290"/>
                  </a:lnTo>
                  <a:lnTo>
                    <a:pt x="3159304" y="288375"/>
                  </a:lnTo>
                  <a:lnTo>
                    <a:pt x="3162788" y="288097"/>
                  </a:lnTo>
                  <a:lnTo>
                    <a:pt x="3166271" y="287818"/>
                  </a:lnTo>
                  <a:lnTo>
                    <a:pt x="3169754" y="287540"/>
                  </a:lnTo>
                  <a:lnTo>
                    <a:pt x="3173237" y="287262"/>
                  </a:lnTo>
                  <a:lnTo>
                    <a:pt x="3176721" y="286984"/>
                  </a:lnTo>
                  <a:lnTo>
                    <a:pt x="3180204" y="286705"/>
                  </a:lnTo>
                  <a:lnTo>
                    <a:pt x="3183687" y="286427"/>
                  </a:lnTo>
                  <a:lnTo>
                    <a:pt x="3187170" y="286149"/>
                  </a:lnTo>
                  <a:lnTo>
                    <a:pt x="3190654" y="286542"/>
                  </a:lnTo>
                  <a:lnTo>
                    <a:pt x="3194137" y="286265"/>
                  </a:lnTo>
                  <a:lnTo>
                    <a:pt x="3197620" y="285987"/>
                  </a:lnTo>
                  <a:lnTo>
                    <a:pt x="3201103" y="285710"/>
                  </a:lnTo>
                  <a:lnTo>
                    <a:pt x="3204587" y="285433"/>
                  </a:lnTo>
                  <a:lnTo>
                    <a:pt x="3208070" y="285155"/>
                  </a:lnTo>
                  <a:lnTo>
                    <a:pt x="3211553" y="284878"/>
                  </a:lnTo>
                  <a:lnTo>
                    <a:pt x="3215036" y="284601"/>
                  </a:lnTo>
                  <a:lnTo>
                    <a:pt x="3218520" y="284324"/>
                  </a:lnTo>
                  <a:lnTo>
                    <a:pt x="3222003" y="284047"/>
                  </a:lnTo>
                  <a:lnTo>
                    <a:pt x="3225486" y="292071"/>
                  </a:lnTo>
                  <a:lnTo>
                    <a:pt x="3228969" y="291802"/>
                  </a:lnTo>
                  <a:lnTo>
                    <a:pt x="3232453" y="291532"/>
                  </a:lnTo>
                  <a:lnTo>
                    <a:pt x="3235936" y="291263"/>
                  </a:lnTo>
                  <a:lnTo>
                    <a:pt x="3239419" y="290994"/>
                  </a:lnTo>
                  <a:lnTo>
                    <a:pt x="3242902" y="290725"/>
                  </a:lnTo>
                  <a:lnTo>
                    <a:pt x="3246386" y="290456"/>
                  </a:lnTo>
                  <a:lnTo>
                    <a:pt x="3249869" y="290187"/>
                  </a:lnTo>
                  <a:lnTo>
                    <a:pt x="3253352" y="289917"/>
                  </a:lnTo>
                  <a:lnTo>
                    <a:pt x="3256835" y="294270"/>
                  </a:lnTo>
                  <a:lnTo>
                    <a:pt x="3260319" y="294005"/>
                  </a:lnTo>
                  <a:lnTo>
                    <a:pt x="3263802" y="293740"/>
                  </a:lnTo>
                  <a:lnTo>
                    <a:pt x="3267285" y="293476"/>
                  </a:lnTo>
                  <a:lnTo>
                    <a:pt x="3270768" y="293211"/>
                  </a:lnTo>
                  <a:lnTo>
                    <a:pt x="3274252" y="292946"/>
                  </a:lnTo>
                  <a:lnTo>
                    <a:pt x="3277735" y="292682"/>
                  </a:lnTo>
                  <a:lnTo>
                    <a:pt x="3281218" y="292417"/>
                  </a:lnTo>
                  <a:lnTo>
                    <a:pt x="3284701" y="292153"/>
                  </a:lnTo>
                  <a:lnTo>
                    <a:pt x="3288185" y="294772"/>
                  </a:lnTo>
                  <a:lnTo>
                    <a:pt x="3291668" y="294510"/>
                  </a:lnTo>
                  <a:lnTo>
                    <a:pt x="3295151" y="294248"/>
                  </a:lnTo>
                  <a:lnTo>
                    <a:pt x="3298634" y="293987"/>
                  </a:lnTo>
                  <a:lnTo>
                    <a:pt x="3302118" y="293725"/>
                  </a:lnTo>
                  <a:lnTo>
                    <a:pt x="3305601" y="293463"/>
                  </a:lnTo>
                  <a:lnTo>
                    <a:pt x="3309084" y="293202"/>
                  </a:lnTo>
                  <a:lnTo>
                    <a:pt x="3312567" y="292940"/>
                  </a:lnTo>
                  <a:lnTo>
                    <a:pt x="3316051" y="292678"/>
                  </a:lnTo>
                  <a:lnTo>
                    <a:pt x="3319534" y="292417"/>
                  </a:lnTo>
                  <a:lnTo>
                    <a:pt x="3323017" y="294398"/>
                  </a:lnTo>
                  <a:lnTo>
                    <a:pt x="3326500" y="294139"/>
                  </a:lnTo>
                  <a:lnTo>
                    <a:pt x="3329984" y="293880"/>
                  </a:lnTo>
                  <a:lnTo>
                    <a:pt x="3333467" y="293620"/>
                  </a:lnTo>
                  <a:lnTo>
                    <a:pt x="3336950" y="293361"/>
                  </a:lnTo>
                  <a:lnTo>
                    <a:pt x="3340433" y="293102"/>
                  </a:lnTo>
                  <a:lnTo>
                    <a:pt x="3343917" y="292843"/>
                  </a:lnTo>
                  <a:lnTo>
                    <a:pt x="3347400" y="292583"/>
                  </a:lnTo>
                  <a:lnTo>
                    <a:pt x="3350883" y="292324"/>
                  </a:lnTo>
                  <a:lnTo>
                    <a:pt x="3354366" y="292269"/>
                  </a:lnTo>
                  <a:lnTo>
                    <a:pt x="3357850" y="292010"/>
                  </a:lnTo>
                  <a:lnTo>
                    <a:pt x="3361333" y="291751"/>
                  </a:lnTo>
                  <a:lnTo>
                    <a:pt x="3364816" y="291492"/>
                  </a:lnTo>
                  <a:lnTo>
                    <a:pt x="3368299" y="291234"/>
                  </a:lnTo>
                  <a:lnTo>
                    <a:pt x="3371783" y="290975"/>
                  </a:lnTo>
                  <a:lnTo>
                    <a:pt x="3375266" y="290716"/>
                  </a:lnTo>
                  <a:lnTo>
                    <a:pt x="3378749" y="290458"/>
                  </a:lnTo>
                  <a:lnTo>
                    <a:pt x="3382232" y="290199"/>
                  </a:lnTo>
                  <a:lnTo>
                    <a:pt x="3385716" y="292178"/>
                  </a:lnTo>
                  <a:lnTo>
                    <a:pt x="3389199" y="291922"/>
                  </a:lnTo>
                  <a:lnTo>
                    <a:pt x="3392682" y="291665"/>
                  </a:lnTo>
                  <a:lnTo>
                    <a:pt x="3396165" y="291409"/>
                  </a:lnTo>
                  <a:lnTo>
                    <a:pt x="3399649" y="291153"/>
                  </a:lnTo>
                  <a:lnTo>
                    <a:pt x="3403132" y="290896"/>
                  </a:lnTo>
                  <a:lnTo>
                    <a:pt x="3406615" y="290640"/>
                  </a:lnTo>
                  <a:lnTo>
                    <a:pt x="3410098" y="290384"/>
                  </a:lnTo>
                  <a:lnTo>
                    <a:pt x="3413582" y="290127"/>
                  </a:lnTo>
                  <a:lnTo>
                    <a:pt x="3417065" y="289871"/>
                  </a:lnTo>
                  <a:lnTo>
                    <a:pt x="3420548" y="294020"/>
                  </a:lnTo>
                  <a:lnTo>
                    <a:pt x="3424031" y="293767"/>
                  </a:lnTo>
                  <a:lnTo>
                    <a:pt x="3427515" y="293515"/>
                  </a:lnTo>
                  <a:lnTo>
                    <a:pt x="3430998" y="293263"/>
                  </a:lnTo>
                  <a:lnTo>
                    <a:pt x="3434481" y="293011"/>
                  </a:lnTo>
                  <a:lnTo>
                    <a:pt x="3437964" y="292759"/>
                  </a:lnTo>
                  <a:lnTo>
                    <a:pt x="3441447" y="292506"/>
                  </a:lnTo>
                  <a:lnTo>
                    <a:pt x="3444931" y="292254"/>
                  </a:lnTo>
                  <a:lnTo>
                    <a:pt x="3448414" y="292002"/>
                  </a:lnTo>
                  <a:lnTo>
                    <a:pt x="3451897" y="304247"/>
                  </a:lnTo>
                  <a:lnTo>
                    <a:pt x="3455380" y="304006"/>
                  </a:lnTo>
                  <a:lnTo>
                    <a:pt x="3458864" y="303765"/>
                  </a:lnTo>
                  <a:lnTo>
                    <a:pt x="3462347" y="303524"/>
                  </a:lnTo>
                  <a:lnTo>
                    <a:pt x="3465830" y="303282"/>
                  </a:lnTo>
                  <a:lnTo>
                    <a:pt x="3469313" y="303041"/>
                  </a:lnTo>
                  <a:lnTo>
                    <a:pt x="3472797" y="302800"/>
                  </a:lnTo>
                  <a:lnTo>
                    <a:pt x="3476280" y="302559"/>
                  </a:lnTo>
                  <a:lnTo>
                    <a:pt x="3479763" y="302318"/>
                  </a:lnTo>
                  <a:lnTo>
                    <a:pt x="3483246" y="302077"/>
                  </a:lnTo>
                  <a:lnTo>
                    <a:pt x="3483246" y="302259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5070325"/>
              <a:ext cx="3483246" cy="481741"/>
            </a:xfrm>
            <a:custGeom>
              <a:avLst/>
              <a:gdLst/>
              <a:ahLst/>
              <a:cxnLst/>
              <a:rect l="0" t="0" r="0" b="0"/>
              <a:pathLst>
                <a:path w="3483246" h="481741">
                  <a:moveTo>
                    <a:pt x="0" y="481741"/>
                  </a:moveTo>
                  <a:lnTo>
                    <a:pt x="3483" y="420712"/>
                  </a:lnTo>
                  <a:lnTo>
                    <a:pt x="6966" y="361784"/>
                  </a:lnTo>
                  <a:lnTo>
                    <a:pt x="10449" y="304851"/>
                  </a:lnTo>
                  <a:lnTo>
                    <a:pt x="13932" y="249814"/>
                  </a:lnTo>
                  <a:lnTo>
                    <a:pt x="17416" y="196579"/>
                  </a:lnTo>
                  <a:lnTo>
                    <a:pt x="20899" y="145059"/>
                  </a:lnTo>
                  <a:lnTo>
                    <a:pt x="24382" y="95172"/>
                  </a:lnTo>
                  <a:lnTo>
                    <a:pt x="27865" y="46843"/>
                  </a:lnTo>
                  <a:lnTo>
                    <a:pt x="31349" y="0"/>
                  </a:lnTo>
                  <a:lnTo>
                    <a:pt x="34832" y="296037"/>
                  </a:lnTo>
                  <a:lnTo>
                    <a:pt x="38315" y="278550"/>
                  </a:lnTo>
                  <a:lnTo>
                    <a:pt x="41798" y="261248"/>
                  </a:lnTo>
                  <a:lnTo>
                    <a:pt x="45282" y="244127"/>
                  </a:lnTo>
                  <a:lnTo>
                    <a:pt x="48765" y="227184"/>
                  </a:lnTo>
                  <a:lnTo>
                    <a:pt x="52248" y="210418"/>
                  </a:lnTo>
                  <a:lnTo>
                    <a:pt x="55731" y="193825"/>
                  </a:lnTo>
                  <a:lnTo>
                    <a:pt x="59215" y="177402"/>
                  </a:lnTo>
                  <a:lnTo>
                    <a:pt x="62698" y="161148"/>
                  </a:lnTo>
                  <a:lnTo>
                    <a:pt x="66181" y="331178"/>
                  </a:lnTo>
                  <a:lnTo>
                    <a:pt x="69664" y="323613"/>
                  </a:lnTo>
                  <a:lnTo>
                    <a:pt x="73148" y="316083"/>
                  </a:lnTo>
                  <a:lnTo>
                    <a:pt x="76631" y="308587"/>
                  </a:lnTo>
                  <a:lnTo>
                    <a:pt x="80114" y="301124"/>
                  </a:lnTo>
                  <a:lnTo>
                    <a:pt x="83597" y="293695"/>
                  </a:lnTo>
                  <a:lnTo>
                    <a:pt x="87081" y="286299"/>
                  </a:lnTo>
                  <a:lnTo>
                    <a:pt x="90564" y="278937"/>
                  </a:lnTo>
                  <a:lnTo>
                    <a:pt x="94047" y="271607"/>
                  </a:lnTo>
                  <a:lnTo>
                    <a:pt x="97530" y="264310"/>
                  </a:lnTo>
                  <a:lnTo>
                    <a:pt x="101014" y="292460"/>
                  </a:lnTo>
                  <a:lnTo>
                    <a:pt x="104497" y="286299"/>
                  </a:lnTo>
                  <a:lnTo>
                    <a:pt x="107980" y="280162"/>
                  </a:lnTo>
                  <a:lnTo>
                    <a:pt x="111463" y="274047"/>
                  </a:lnTo>
                  <a:lnTo>
                    <a:pt x="114947" y="267955"/>
                  </a:lnTo>
                  <a:lnTo>
                    <a:pt x="118430" y="261885"/>
                  </a:lnTo>
                  <a:lnTo>
                    <a:pt x="121913" y="255838"/>
                  </a:lnTo>
                  <a:lnTo>
                    <a:pt x="125396" y="249814"/>
                  </a:lnTo>
                  <a:lnTo>
                    <a:pt x="128880" y="243811"/>
                  </a:lnTo>
                  <a:lnTo>
                    <a:pt x="132363" y="319073"/>
                  </a:lnTo>
                  <a:lnTo>
                    <a:pt x="135846" y="314997"/>
                  </a:lnTo>
                  <a:lnTo>
                    <a:pt x="139329" y="310931"/>
                  </a:lnTo>
                  <a:lnTo>
                    <a:pt x="142813" y="306875"/>
                  </a:lnTo>
                  <a:lnTo>
                    <a:pt x="146296" y="302829"/>
                  </a:lnTo>
                  <a:lnTo>
                    <a:pt x="149779" y="298793"/>
                  </a:lnTo>
                  <a:lnTo>
                    <a:pt x="153262" y="294767"/>
                  </a:lnTo>
                  <a:lnTo>
                    <a:pt x="156746" y="290751"/>
                  </a:lnTo>
                  <a:lnTo>
                    <a:pt x="160229" y="286744"/>
                  </a:lnTo>
                  <a:lnTo>
                    <a:pt x="163712" y="282747"/>
                  </a:lnTo>
                  <a:lnTo>
                    <a:pt x="167195" y="278760"/>
                  </a:lnTo>
                  <a:lnTo>
                    <a:pt x="170679" y="274782"/>
                  </a:lnTo>
                  <a:lnTo>
                    <a:pt x="174162" y="270814"/>
                  </a:lnTo>
                  <a:lnTo>
                    <a:pt x="177645" y="266856"/>
                  </a:lnTo>
                  <a:lnTo>
                    <a:pt x="181128" y="262907"/>
                  </a:lnTo>
                  <a:lnTo>
                    <a:pt x="184612" y="258968"/>
                  </a:lnTo>
                  <a:lnTo>
                    <a:pt x="188095" y="255039"/>
                  </a:lnTo>
                  <a:lnTo>
                    <a:pt x="191578" y="251118"/>
                  </a:lnTo>
                  <a:lnTo>
                    <a:pt x="195061" y="247207"/>
                  </a:lnTo>
                  <a:lnTo>
                    <a:pt x="198545" y="288958"/>
                  </a:lnTo>
                  <a:lnTo>
                    <a:pt x="202028" y="285956"/>
                  </a:lnTo>
                  <a:lnTo>
                    <a:pt x="205511" y="282966"/>
                  </a:lnTo>
                  <a:lnTo>
                    <a:pt x="208994" y="279987"/>
                  </a:lnTo>
                  <a:lnTo>
                    <a:pt x="212478" y="277020"/>
                  </a:lnTo>
                  <a:lnTo>
                    <a:pt x="215961" y="274064"/>
                  </a:lnTo>
                  <a:lnTo>
                    <a:pt x="219444" y="271119"/>
                  </a:lnTo>
                  <a:lnTo>
                    <a:pt x="222927" y="268186"/>
                  </a:lnTo>
                  <a:lnTo>
                    <a:pt x="226411" y="265264"/>
                  </a:lnTo>
                  <a:lnTo>
                    <a:pt x="229894" y="271607"/>
                  </a:lnTo>
                  <a:lnTo>
                    <a:pt x="233377" y="268618"/>
                  </a:lnTo>
                  <a:lnTo>
                    <a:pt x="236860" y="265635"/>
                  </a:lnTo>
                  <a:lnTo>
                    <a:pt x="240344" y="262656"/>
                  </a:lnTo>
                  <a:lnTo>
                    <a:pt x="243827" y="259684"/>
                  </a:lnTo>
                  <a:lnTo>
                    <a:pt x="247310" y="256716"/>
                  </a:lnTo>
                  <a:lnTo>
                    <a:pt x="250793" y="253755"/>
                  </a:lnTo>
                  <a:lnTo>
                    <a:pt x="254277" y="250798"/>
                  </a:lnTo>
                  <a:lnTo>
                    <a:pt x="257760" y="247847"/>
                  </a:lnTo>
                  <a:lnTo>
                    <a:pt x="261243" y="283528"/>
                  </a:lnTo>
                  <a:lnTo>
                    <a:pt x="264726" y="281037"/>
                  </a:lnTo>
                  <a:lnTo>
                    <a:pt x="268210" y="278550"/>
                  </a:lnTo>
                  <a:lnTo>
                    <a:pt x="271693" y="276067"/>
                  </a:lnTo>
                  <a:lnTo>
                    <a:pt x="275176" y="273588"/>
                  </a:lnTo>
                  <a:lnTo>
                    <a:pt x="278659" y="271112"/>
                  </a:lnTo>
                  <a:lnTo>
                    <a:pt x="282143" y="268641"/>
                  </a:lnTo>
                  <a:lnTo>
                    <a:pt x="285626" y="266173"/>
                  </a:lnTo>
                  <a:lnTo>
                    <a:pt x="289109" y="263708"/>
                  </a:lnTo>
                  <a:lnTo>
                    <a:pt x="292592" y="261248"/>
                  </a:lnTo>
                  <a:lnTo>
                    <a:pt x="296075" y="308715"/>
                  </a:lnTo>
                  <a:lnTo>
                    <a:pt x="299559" y="306782"/>
                  </a:lnTo>
                  <a:lnTo>
                    <a:pt x="303042" y="304851"/>
                  </a:lnTo>
                  <a:lnTo>
                    <a:pt x="306525" y="302922"/>
                  </a:lnTo>
                  <a:lnTo>
                    <a:pt x="310008" y="300996"/>
                  </a:lnTo>
                  <a:lnTo>
                    <a:pt x="313492" y="299071"/>
                  </a:lnTo>
                  <a:lnTo>
                    <a:pt x="316975" y="297149"/>
                  </a:lnTo>
                  <a:lnTo>
                    <a:pt x="320458" y="295229"/>
                  </a:lnTo>
                  <a:lnTo>
                    <a:pt x="323941" y="293312"/>
                  </a:lnTo>
                  <a:lnTo>
                    <a:pt x="327425" y="300270"/>
                  </a:lnTo>
                  <a:lnTo>
                    <a:pt x="330908" y="298441"/>
                  </a:lnTo>
                  <a:lnTo>
                    <a:pt x="334391" y="296614"/>
                  </a:lnTo>
                  <a:lnTo>
                    <a:pt x="337874" y="294789"/>
                  </a:lnTo>
                  <a:lnTo>
                    <a:pt x="341358" y="292966"/>
                  </a:lnTo>
                  <a:lnTo>
                    <a:pt x="344841" y="291145"/>
                  </a:lnTo>
                  <a:lnTo>
                    <a:pt x="348324" y="289326"/>
                  </a:lnTo>
                  <a:lnTo>
                    <a:pt x="351807" y="287509"/>
                  </a:lnTo>
                  <a:lnTo>
                    <a:pt x="355291" y="285695"/>
                  </a:lnTo>
                  <a:lnTo>
                    <a:pt x="358774" y="299821"/>
                  </a:lnTo>
                  <a:lnTo>
                    <a:pt x="362257" y="298148"/>
                  </a:lnTo>
                  <a:lnTo>
                    <a:pt x="365740" y="296477"/>
                  </a:lnTo>
                  <a:lnTo>
                    <a:pt x="369224" y="294807"/>
                  </a:lnTo>
                  <a:lnTo>
                    <a:pt x="372707" y="293139"/>
                  </a:lnTo>
                  <a:lnTo>
                    <a:pt x="376190" y="291473"/>
                  </a:lnTo>
                  <a:lnTo>
                    <a:pt x="379673" y="289808"/>
                  </a:lnTo>
                  <a:lnTo>
                    <a:pt x="383157" y="288145"/>
                  </a:lnTo>
                  <a:lnTo>
                    <a:pt x="386640" y="286484"/>
                  </a:lnTo>
                  <a:lnTo>
                    <a:pt x="390123" y="284824"/>
                  </a:lnTo>
                  <a:lnTo>
                    <a:pt x="393606" y="283166"/>
                  </a:lnTo>
                  <a:lnTo>
                    <a:pt x="397090" y="281510"/>
                  </a:lnTo>
                  <a:lnTo>
                    <a:pt x="400573" y="279855"/>
                  </a:lnTo>
                  <a:lnTo>
                    <a:pt x="404056" y="278202"/>
                  </a:lnTo>
                  <a:lnTo>
                    <a:pt x="407539" y="276551"/>
                  </a:lnTo>
                  <a:lnTo>
                    <a:pt x="411023" y="274902"/>
                  </a:lnTo>
                  <a:lnTo>
                    <a:pt x="414506" y="273254"/>
                  </a:lnTo>
                  <a:lnTo>
                    <a:pt x="417989" y="271607"/>
                  </a:lnTo>
                  <a:lnTo>
                    <a:pt x="421472" y="269963"/>
                  </a:lnTo>
                  <a:lnTo>
                    <a:pt x="424956" y="284091"/>
                  </a:lnTo>
                  <a:lnTo>
                    <a:pt x="428439" y="282563"/>
                  </a:lnTo>
                  <a:lnTo>
                    <a:pt x="431922" y="281037"/>
                  </a:lnTo>
                  <a:lnTo>
                    <a:pt x="435405" y="279512"/>
                  </a:lnTo>
                  <a:lnTo>
                    <a:pt x="438889" y="277989"/>
                  </a:lnTo>
                  <a:lnTo>
                    <a:pt x="442372" y="276467"/>
                  </a:lnTo>
                  <a:lnTo>
                    <a:pt x="445855" y="274947"/>
                  </a:lnTo>
                  <a:lnTo>
                    <a:pt x="449338" y="273428"/>
                  </a:lnTo>
                  <a:lnTo>
                    <a:pt x="452822" y="271911"/>
                  </a:lnTo>
                  <a:lnTo>
                    <a:pt x="456305" y="280831"/>
                  </a:lnTo>
                  <a:lnTo>
                    <a:pt x="459788" y="279386"/>
                  </a:lnTo>
                  <a:lnTo>
                    <a:pt x="463271" y="277943"/>
                  </a:lnTo>
                  <a:lnTo>
                    <a:pt x="466755" y="276501"/>
                  </a:lnTo>
                  <a:lnTo>
                    <a:pt x="470238" y="275060"/>
                  </a:lnTo>
                  <a:lnTo>
                    <a:pt x="473721" y="273620"/>
                  </a:lnTo>
                  <a:lnTo>
                    <a:pt x="477204" y="272182"/>
                  </a:lnTo>
                  <a:lnTo>
                    <a:pt x="480688" y="270745"/>
                  </a:lnTo>
                  <a:lnTo>
                    <a:pt x="484171" y="269310"/>
                  </a:lnTo>
                  <a:lnTo>
                    <a:pt x="487654" y="267875"/>
                  </a:lnTo>
                  <a:lnTo>
                    <a:pt x="491137" y="287885"/>
                  </a:lnTo>
                  <a:lnTo>
                    <a:pt x="494621" y="286588"/>
                  </a:lnTo>
                  <a:lnTo>
                    <a:pt x="498104" y="285291"/>
                  </a:lnTo>
                  <a:lnTo>
                    <a:pt x="501587" y="283995"/>
                  </a:lnTo>
                  <a:lnTo>
                    <a:pt x="505070" y="282700"/>
                  </a:lnTo>
                  <a:lnTo>
                    <a:pt x="508554" y="281407"/>
                  </a:lnTo>
                  <a:lnTo>
                    <a:pt x="512037" y="280114"/>
                  </a:lnTo>
                  <a:lnTo>
                    <a:pt x="515520" y="278822"/>
                  </a:lnTo>
                  <a:lnTo>
                    <a:pt x="519003" y="277531"/>
                  </a:lnTo>
                  <a:lnTo>
                    <a:pt x="522487" y="294168"/>
                  </a:lnTo>
                  <a:lnTo>
                    <a:pt x="525970" y="292985"/>
                  </a:lnTo>
                  <a:lnTo>
                    <a:pt x="529453" y="291804"/>
                  </a:lnTo>
                  <a:lnTo>
                    <a:pt x="532936" y="290623"/>
                  </a:lnTo>
                  <a:lnTo>
                    <a:pt x="536420" y="289442"/>
                  </a:lnTo>
                  <a:lnTo>
                    <a:pt x="539903" y="288263"/>
                  </a:lnTo>
                  <a:lnTo>
                    <a:pt x="543386" y="287085"/>
                  </a:lnTo>
                  <a:lnTo>
                    <a:pt x="546869" y="285907"/>
                  </a:lnTo>
                  <a:lnTo>
                    <a:pt x="550353" y="284730"/>
                  </a:lnTo>
                  <a:lnTo>
                    <a:pt x="553836" y="288718"/>
                  </a:lnTo>
                  <a:lnTo>
                    <a:pt x="557319" y="287572"/>
                  </a:lnTo>
                  <a:lnTo>
                    <a:pt x="560802" y="286427"/>
                  </a:lnTo>
                  <a:lnTo>
                    <a:pt x="564286" y="285282"/>
                  </a:lnTo>
                  <a:lnTo>
                    <a:pt x="567769" y="284138"/>
                  </a:lnTo>
                  <a:lnTo>
                    <a:pt x="571252" y="282995"/>
                  </a:lnTo>
                  <a:lnTo>
                    <a:pt x="574735" y="281853"/>
                  </a:lnTo>
                  <a:lnTo>
                    <a:pt x="578218" y="280711"/>
                  </a:lnTo>
                  <a:lnTo>
                    <a:pt x="581702" y="279570"/>
                  </a:lnTo>
                  <a:lnTo>
                    <a:pt x="585185" y="278430"/>
                  </a:lnTo>
                  <a:lnTo>
                    <a:pt x="588668" y="292636"/>
                  </a:lnTo>
                  <a:lnTo>
                    <a:pt x="592151" y="291579"/>
                  </a:lnTo>
                  <a:lnTo>
                    <a:pt x="595635" y="290521"/>
                  </a:lnTo>
                  <a:lnTo>
                    <a:pt x="599118" y="289465"/>
                  </a:lnTo>
                  <a:lnTo>
                    <a:pt x="602601" y="288409"/>
                  </a:lnTo>
                  <a:lnTo>
                    <a:pt x="606084" y="287354"/>
                  </a:lnTo>
                  <a:lnTo>
                    <a:pt x="609568" y="286299"/>
                  </a:lnTo>
                  <a:lnTo>
                    <a:pt x="613051" y="285246"/>
                  </a:lnTo>
                  <a:lnTo>
                    <a:pt x="616534" y="284192"/>
                  </a:lnTo>
                  <a:lnTo>
                    <a:pt x="620017" y="284908"/>
                  </a:lnTo>
                  <a:lnTo>
                    <a:pt x="623501" y="283865"/>
                  </a:lnTo>
                  <a:lnTo>
                    <a:pt x="626984" y="282822"/>
                  </a:lnTo>
                  <a:lnTo>
                    <a:pt x="630467" y="281781"/>
                  </a:lnTo>
                  <a:lnTo>
                    <a:pt x="633950" y="280740"/>
                  </a:lnTo>
                  <a:lnTo>
                    <a:pt x="637434" y="279699"/>
                  </a:lnTo>
                  <a:lnTo>
                    <a:pt x="640917" y="278660"/>
                  </a:lnTo>
                  <a:lnTo>
                    <a:pt x="644400" y="277621"/>
                  </a:lnTo>
                  <a:lnTo>
                    <a:pt x="647883" y="276582"/>
                  </a:lnTo>
                  <a:lnTo>
                    <a:pt x="651367" y="276153"/>
                  </a:lnTo>
                  <a:lnTo>
                    <a:pt x="654850" y="275119"/>
                  </a:lnTo>
                  <a:lnTo>
                    <a:pt x="658333" y="274085"/>
                  </a:lnTo>
                  <a:lnTo>
                    <a:pt x="661816" y="273052"/>
                  </a:lnTo>
                  <a:lnTo>
                    <a:pt x="665300" y="272020"/>
                  </a:lnTo>
                  <a:lnTo>
                    <a:pt x="668783" y="270988"/>
                  </a:lnTo>
                  <a:lnTo>
                    <a:pt x="672266" y="269957"/>
                  </a:lnTo>
                  <a:lnTo>
                    <a:pt x="675749" y="268927"/>
                  </a:lnTo>
                  <a:lnTo>
                    <a:pt x="679233" y="267898"/>
                  </a:lnTo>
                  <a:lnTo>
                    <a:pt x="682716" y="266869"/>
                  </a:lnTo>
                  <a:lnTo>
                    <a:pt x="686199" y="266473"/>
                  </a:lnTo>
                  <a:lnTo>
                    <a:pt x="689682" y="265448"/>
                  </a:lnTo>
                  <a:lnTo>
                    <a:pt x="693166" y="264424"/>
                  </a:lnTo>
                  <a:lnTo>
                    <a:pt x="696649" y="263400"/>
                  </a:lnTo>
                  <a:lnTo>
                    <a:pt x="700132" y="262378"/>
                  </a:lnTo>
                  <a:lnTo>
                    <a:pt x="703615" y="261355"/>
                  </a:lnTo>
                  <a:lnTo>
                    <a:pt x="707099" y="260334"/>
                  </a:lnTo>
                  <a:lnTo>
                    <a:pt x="710582" y="259313"/>
                  </a:lnTo>
                  <a:lnTo>
                    <a:pt x="714065" y="258292"/>
                  </a:lnTo>
                  <a:lnTo>
                    <a:pt x="717548" y="257927"/>
                  </a:lnTo>
                  <a:lnTo>
                    <a:pt x="721032" y="256910"/>
                  </a:lnTo>
                  <a:lnTo>
                    <a:pt x="724515" y="255895"/>
                  </a:lnTo>
                  <a:lnTo>
                    <a:pt x="727998" y="254880"/>
                  </a:lnTo>
                  <a:lnTo>
                    <a:pt x="731481" y="253865"/>
                  </a:lnTo>
                  <a:lnTo>
                    <a:pt x="734965" y="252851"/>
                  </a:lnTo>
                  <a:lnTo>
                    <a:pt x="738448" y="251838"/>
                  </a:lnTo>
                  <a:lnTo>
                    <a:pt x="741931" y="250826"/>
                  </a:lnTo>
                  <a:lnTo>
                    <a:pt x="745414" y="249814"/>
                  </a:lnTo>
                  <a:lnTo>
                    <a:pt x="748898" y="279392"/>
                  </a:lnTo>
                  <a:lnTo>
                    <a:pt x="752381" y="278561"/>
                  </a:lnTo>
                  <a:lnTo>
                    <a:pt x="755864" y="277731"/>
                  </a:lnTo>
                  <a:lnTo>
                    <a:pt x="759347" y="276901"/>
                  </a:lnTo>
                  <a:lnTo>
                    <a:pt x="762831" y="276072"/>
                  </a:lnTo>
                  <a:lnTo>
                    <a:pt x="766314" y="275245"/>
                  </a:lnTo>
                  <a:lnTo>
                    <a:pt x="769797" y="274418"/>
                  </a:lnTo>
                  <a:lnTo>
                    <a:pt x="773280" y="273592"/>
                  </a:lnTo>
                  <a:lnTo>
                    <a:pt x="776764" y="272767"/>
                  </a:lnTo>
                  <a:lnTo>
                    <a:pt x="780247" y="271942"/>
                  </a:lnTo>
                  <a:lnTo>
                    <a:pt x="783730" y="278729"/>
                  </a:lnTo>
                  <a:lnTo>
                    <a:pt x="787213" y="277880"/>
                  </a:lnTo>
                  <a:lnTo>
                    <a:pt x="790697" y="277031"/>
                  </a:lnTo>
                  <a:lnTo>
                    <a:pt x="794180" y="276182"/>
                  </a:lnTo>
                  <a:lnTo>
                    <a:pt x="797663" y="275334"/>
                  </a:lnTo>
                  <a:lnTo>
                    <a:pt x="801146" y="274486"/>
                  </a:lnTo>
                  <a:lnTo>
                    <a:pt x="804630" y="273639"/>
                  </a:lnTo>
                  <a:lnTo>
                    <a:pt x="808113" y="272792"/>
                  </a:lnTo>
                  <a:lnTo>
                    <a:pt x="811596" y="271946"/>
                  </a:lnTo>
                  <a:lnTo>
                    <a:pt x="815079" y="272615"/>
                  </a:lnTo>
                  <a:lnTo>
                    <a:pt x="818563" y="271775"/>
                  </a:lnTo>
                  <a:lnTo>
                    <a:pt x="822046" y="270936"/>
                  </a:lnTo>
                  <a:lnTo>
                    <a:pt x="825529" y="270097"/>
                  </a:lnTo>
                  <a:lnTo>
                    <a:pt x="829012" y="269258"/>
                  </a:lnTo>
                  <a:lnTo>
                    <a:pt x="832496" y="268420"/>
                  </a:lnTo>
                  <a:lnTo>
                    <a:pt x="835979" y="267582"/>
                  </a:lnTo>
                  <a:lnTo>
                    <a:pt x="839462" y="266745"/>
                  </a:lnTo>
                  <a:lnTo>
                    <a:pt x="842945" y="265908"/>
                  </a:lnTo>
                  <a:lnTo>
                    <a:pt x="846429" y="267633"/>
                  </a:lnTo>
                  <a:lnTo>
                    <a:pt x="849912" y="266806"/>
                  </a:lnTo>
                  <a:lnTo>
                    <a:pt x="853395" y="265980"/>
                  </a:lnTo>
                  <a:lnTo>
                    <a:pt x="856878" y="265154"/>
                  </a:lnTo>
                  <a:lnTo>
                    <a:pt x="860361" y="264329"/>
                  </a:lnTo>
                  <a:lnTo>
                    <a:pt x="863845" y="263504"/>
                  </a:lnTo>
                  <a:lnTo>
                    <a:pt x="867328" y="262679"/>
                  </a:lnTo>
                  <a:lnTo>
                    <a:pt x="870811" y="261855"/>
                  </a:lnTo>
                  <a:lnTo>
                    <a:pt x="874294" y="261031"/>
                  </a:lnTo>
                  <a:lnTo>
                    <a:pt x="877778" y="260208"/>
                  </a:lnTo>
                  <a:lnTo>
                    <a:pt x="881261" y="262995"/>
                  </a:lnTo>
                  <a:lnTo>
                    <a:pt x="884744" y="262185"/>
                  </a:lnTo>
                  <a:lnTo>
                    <a:pt x="888227" y="261375"/>
                  </a:lnTo>
                  <a:lnTo>
                    <a:pt x="891711" y="260566"/>
                  </a:lnTo>
                  <a:lnTo>
                    <a:pt x="895194" y="259757"/>
                  </a:lnTo>
                  <a:lnTo>
                    <a:pt x="898677" y="258949"/>
                  </a:lnTo>
                  <a:lnTo>
                    <a:pt x="902160" y="258141"/>
                  </a:lnTo>
                  <a:lnTo>
                    <a:pt x="905644" y="257333"/>
                  </a:lnTo>
                  <a:lnTo>
                    <a:pt x="909127" y="256526"/>
                  </a:lnTo>
                  <a:lnTo>
                    <a:pt x="912610" y="262813"/>
                  </a:lnTo>
                  <a:lnTo>
                    <a:pt x="916093" y="262030"/>
                  </a:lnTo>
                  <a:lnTo>
                    <a:pt x="919577" y="261248"/>
                  </a:lnTo>
                  <a:lnTo>
                    <a:pt x="923060" y="260466"/>
                  </a:lnTo>
                  <a:lnTo>
                    <a:pt x="926543" y="259684"/>
                  </a:lnTo>
                  <a:lnTo>
                    <a:pt x="930026" y="258902"/>
                  </a:lnTo>
                  <a:lnTo>
                    <a:pt x="933510" y="258121"/>
                  </a:lnTo>
                  <a:lnTo>
                    <a:pt x="936993" y="257341"/>
                  </a:lnTo>
                  <a:lnTo>
                    <a:pt x="940476" y="256560"/>
                  </a:lnTo>
                  <a:lnTo>
                    <a:pt x="943959" y="255781"/>
                  </a:lnTo>
                  <a:lnTo>
                    <a:pt x="947443" y="261885"/>
                  </a:lnTo>
                  <a:lnTo>
                    <a:pt x="950926" y="261128"/>
                  </a:lnTo>
                  <a:lnTo>
                    <a:pt x="954409" y="260371"/>
                  </a:lnTo>
                  <a:lnTo>
                    <a:pt x="957892" y="259615"/>
                  </a:lnTo>
                  <a:lnTo>
                    <a:pt x="961376" y="258859"/>
                  </a:lnTo>
                  <a:lnTo>
                    <a:pt x="964859" y="258103"/>
                  </a:lnTo>
                  <a:lnTo>
                    <a:pt x="968342" y="257348"/>
                  </a:lnTo>
                  <a:lnTo>
                    <a:pt x="971825" y="256593"/>
                  </a:lnTo>
                  <a:lnTo>
                    <a:pt x="975309" y="255838"/>
                  </a:lnTo>
                  <a:lnTo>
                    <a:pt x="978792" y="260354"/>
                  </a:lnTo>
                  <a:lnTo>
                    <a:pt x="982275" y="259617"/>
                  </a:lnTo>
                  <a:lnTo>
                    <a:pt x="985758" y="258879"/>
                  </a:lnTo>
                  <a:lnTo>
                    <a:pt x="989242" y="258142"/>
                  </a:lnTo>
                  <a:lnTo>
                    <a:pt x="992725" y="257406"/>
                  </a:lnTo>
                  <a:lnTo>
                    <a:pt x="996208" y="256670"/>
                  </a:lnTo>
                  <a:lnTo>
                    <a:pt x="999691" y="255934"/>
                  </a:lnTo>
                  <a:lnTo>
                    <a:pt x="1003175" y="255198"/>
                  </a:lnTo>
                  <a:lnTo>
                    <a:pt x="1006658" y="254463"/>
                  </a:lnTo>
                  <a:lnTo>
                    <a:pt x="1010141" y="257976"/>
                  </a:lnTo>
                  <a:lnTo>
                    <a:pt x="1013624" y="257254"/>
                  </a:lnTo>
                  <a:lnTo>
                    <a:pt x="1017108" y="256533"/>
                  </a:lnTo>
                  <a:lnTo>
                    <a:pt x="1020591" y="255812"/>
                  </a:lnTo>
                  <a:lnTo>
                    <a:pt x="1024074" y="255091"/>
                  </a:lnTo>
                  <a:lnTo>
                    <a:pt x="1027557" y="254370"/>
                  </a:lnTo>
                  <a:lnTo>
                    <a:pt x="1031041" y="253650"/>
                  </a:lnTo>
                  <a:lnTo>
                    <a:pt x="1034524" y="252930"/>
                  </a:lnTo>
                  <a:lnTo>
                    <a:pt x="1038007" y="252210"/>
                  </a:lnTo>
                  <a:lnTo>
                    <a:pt x="1041490" y="251491"/>
                  </a:lnTo>
                  <a:lnTo>
                    <a:pt x="1044974" y="258161"/>
                  </a:lnTo>
                  <a:lnTo>
                    <a:pt x="1048457" y="257464"/>
                  </a:lnTo>
                  <a:lnTo>
                    <a:pt x="1051940" y="256767"/>
                  </a:lnTo>
                  <a:lnTo>
                    <a:pt x="1055423" y="256070"/>
                  </a:lnTo>
                  <a:lnTo>
                    <a:pt x="1058907" y="255374"/>
                  </a:lnTo>
                  <a:lnTo>
                    <a:pt x="1062390" y="254678"/>
                  </a:lnTo>
                  <a:lnTo>
                    <a:pt x="1065873" y="253982"/>
                  </a:lnTo>
                  <a:lnTo>
                    <a:pt x="1069356" y="253287"/>
                  </a:lnTo>
                  <a:lnTo>
                    <a:pt x="1072840" y="252591"/>
                  </a:lnTo>
                  <a:lnTo>
                    <a:pt x="1076323" y="252810"/>
                  </a:lnTo>
                  <a:lnTo>
                    <a:pt x="1079806" y="252118"/>
                  </a:lnTo>
                  <a:lnTo>
                    <a:pt x="1083289" y="251427"/>
                  </a:lnTo>
                  <a:lnTo>
                    <a:pt x="1086773" y="250735"/>
                  </a:lnTo>
                  <a:lnTo>
                    <a:pt x="1090256" y="250044"/>
                  </a:lnTo>
                  <a:lnTo>
                    <a:pt x="1093739" y="249353"/>
                  </a:lnTo>
                  <a:lnTo>
                    <a:pt x="1097222" y="248663"/>
                  </a:lnTo>
                  <a:lnTo>
                    <a:pt x="1100706" y="247972"/>
                  </a:lnTo>
                  <a:lnTo>
                    <a:pt x="1104189" y="247282"/>
                  </a:lnTo>
                  <a:lnTo>
                    <a:pt x="1107672" y="254701"/>
                  </a:lnTo>
                  <a:lnTo>
                    <a:pt x="1111155" y="254033"/>
                  </a:lnTo>
                  <a:lnTo>
                    <a:pt x="1114639" y="253366"/>
                  </a:lnTo>
                  <a:lnTo>
                    <a:pt x="1118122" y="252700"/>
                  </a:lnTo>
                  <a:lnTo>
                    <a:pt x="1121605" y="252033"/>
                  </a:lnTo>
                  <a:lnTo>
                    <a:pt x="1125088" y="251367"/>
                  </a:lnTo>
                  <a:lnTo>
                    <a:pt x="1128572" y="250701"/>
                  </a:lnTo>
                  <a:lnTo>
                    <a:pt x="1132055" y="250035"/>
                  </a:lnTo>
                  <a:lnTo>
                    <a:pt x="1135538" y="249370"/>
                  </a:lnTo>
                  <a:lnTo>
                    <a:pt x="1139021" y="248705"/>
                  </a:lnTo>
                  <a:lnTo>
                    <a:pt x="1142505" y="248486"/>
                  </a:lnTo>
                  <a:lnTo>
                    <a:pt x="1145988" y="247823"/>
                  </a:lnTo>
                  <a:lnTo>
                    <a:pt x="1149471" y="247160"/>
                  </a:lnTo>
                  <a:lnTo>
                    <a:pt x="1152954" y="246497"/>
                  </a:lnTo>
                  <a:lnTo>
                    <a:pt x="1156437" y="245834"/>
                  </a:lnTo>
                  <a:lnTo>
                    <a:pt x="1159921" y="245172"/>
                  </a:lnTo>
                  <a:lnTo>
                    <a:pt x="1163404" y="244510"/>
                  </a:lnTo>
                  <a:lnTo>
                    <a:pt x="1166887" y="243848"/>
                  </a:lnTo>
                  <a:lnTo>
                    <a:pt x="1170370" y="243187"/>
                  </a:lnTo>
                  <a:lnTo>
                    <a:pt x="1173854" y="244334"/>
                  </a:lnTo>
                  <a:lnTo>
                    <a:pt x="1177337" y="243678"/>
                  </a:lnTo>
                  <a:lnTo>
                    <a:pt x="1180820" y="243022"/>
                  </a:lnTo>
                  <a:lnTo>
                    <a:pt x="1184303" y="242366"/>
                  </a:lnTo>
                  <a:lnTo>
                    <a:pt x="1187787" y="241710"/>
                  </a:lnTo>
                  <a:lnTo>
                    <a:pt x="1191270" y="241055"/>
                  </a:lnTo>
                  <a:lnTo>
                    <a:pt x="1194753" y="240400"/>
                  </a:lnTo>
                  <a:lnTo>
                    <a:pt x="1198236" y="239745"/>
                  </a:lnTo>
                  <a:lnTo>
                    <a:pt x="1201720" y="239091"/>
                  </a:lnTo>
                  <a:lnTo>
                    <a:pt x="1205203" y="238437"/>
                  </a:lnTo>
                  <a:lnTo>
                    <a:pt x="1208686" y="237783"/>
                  </a:lnTo>
                  <a:lnTo>
                    <a:pt x="1212169" y="237129"/>
                  </a:lnTo>
                  <a:lnTo>
                    <a:pt x="1215653" y="236476"/>
                  </a:lnTo>
                  <a:lnTo>
                    <a:pt x="1219136" y="235822"/>
                  </a:lnTo>
                  <a:lnTo>
                    <a:pt x="1222619" y="235169"/>
                  </a:lnTo>
                  <a:lnTo>
                    <a:pt x="1226102" y="234517"/>
                  </a:lnTo>
                  <a:lnTo>
                    <a:pt x="1229586" y="233864"/>
                  </a:lnTo>
                  <a:lnTo>
                    <a:pt x="1233069" y="233212"/>
                  </a:lnTo>
                  <a:lnTo>
                    <a:pt x="1236552" y="232561"/>
                  </a:lnTo>
                  <a:lnTo>
                    <a:pt x="1240035" y="232379"/>
                  </a:lnTo>
                  <a:lnTo>
                    <a:pt x="1243519" y="231728"/>
                  </a:lnTo>
                  <a:lnTo>
                    <a:pt x="1247002" y="231078"/>
                  </a:lnTo>
                  <a:lnTo>
                    <a:pt x="1250485" y="230429"/>
                  </a:lnTo>
                  <a:lnTo>
                    <a:pt x="1253968" y="229779"/>
                  </a:lnTo>
                  <a:lnTo>
                    <a:pt x="1257452" y="229130"/>
                  </a:lnTo>
                  <a:lnTo>
                    <a:pt x="1260935" y="228481"/>
                  </a:lnTo>
                  <a:lnTo>
                    <a:pt x="1264418" y="227833"/>
                  </a:lnTo>
                  <a:lnTo>
                    <a:pt x="1267901" y="227184"/>
                  </a:lnTo>
                  <a:lnTo>
                    <a:pt x="1271385" y="233521"/>
                  </a:lnTo>
                  <a:lnTo>
                    <a:pt x="1274868" y="232890"/>
                  </a:lnTo>
                  <a:lnTo>
                    <a:pt x="1278351" y="232258"/>
                  </a:lnTo>
                  <a:lnTo>
                    <a:pt x="1281834" y="231627"/>
                  </a:lnTo>
                  <a:lnTo>
                    <a:pt x="1285318" y="230997"/>
                  </a:lnTo>
                  <a:lnTo>
                    <a:pt x="1288801" y="230366"/>
                  </a:lnTo>
                  <a:lnTo>
                    <a:pt x="1292284" y="229736"/>
                  </a:lnTo>
                  <a:lnTo>
                    <a:pt x="1295767" y="229106"/>
                  </a:lnTo>
                  <a:lnTo>
                    <a:pt x="1299251" y="228476"/>
                  </a:lnTo>
                  <a:lnTo>
                    <a:pt x="1302734" y="229683"/>
                  </a:lnTo>
                  <a:lnTo>
                    <a:pt x="1306217" y="229058"/>
                  </a:lnTo>
                  <a:lnTo>
                    <a:pt x="1309700" y="228433"/>
                  </a:lnTo>
                  <a:lnTo>
                    <a:pt x="1313184" y="227809"/>
                  </a:lnTo>
                  <a:lnTo>
                    <a:pt x="1316667" y="227184"/>
                  </a:lnTo>
                  <a:lnTo>
                    <a:pt x="1320150" y="226560"/>
                  </a:lnTo>
                  <a:lnTo>
                    <a:pt x="1323633" y="225936"/>
                  </a:lnTo>
                  <a:lnTo>
                    <a:pt x="1327117" y="225313"/>
                  </a:lnTo>
                  <a:lnTo>
                    <a:pt x="1330600" y="224689"/>
                  </a:lnTo>
                  <a:lnTo>
                    <a:pt x="1334083" y="224066"/>
                  </a:lnTo>
                  <a:lnTo>
                    <a:pt x="1337566" y="227572"/>
                  </a:lnTo>
                  <a:lnTo>
                    <a:pt x="1341050" y="226958"/>
                  </a:lnTo>
                  <a:lnTo>
                    <a:pt x="1344533" y="226345"/>
                  </a:lnTo>
                  <a:lnTo>
                    <a:pt x="1348016" y="225732"/>
                  </a:lnTo>
                  <a:lnTo>
                    <a:pt x="1351499" y="225119"/>
                  </a:lnTo>
                  <a:lnTo>
                    <a:pt x="1354983" y="224507"/>
                  </a:lnTo>
                  <a:lnTo>
                    <a:pt x="1358466" y="223894"/>
                  </a:lnTo>
                  <a:lnTo>
                    <a:pt x="1361949" y="223282"/>
                  </a:lnTo>
                  <a:lnTo>
                    <a:pt x="1365432" y="222671"/>
                  </a:lnTo>
                  <a:lnTo>
                    <a:pt x="1368916" y="223433"/>
                  </a:lnTo>
                  <a:lnTo>
                    <a:pt x="1372399" y="222824"/>
                  </a:lnTo>
                  <a:lnTo>
                    <a:pt x="1375882" y="222216"/>
                  </a:lnTo>
                  <a:lnTo>
                    <a:pt x="1379365" y="221608"/>
                  </a:lnTo>
                  <a:lnTo>
                    <a:pt x="1382849" y="221000"/>
                  </a:lnTo>
                  <a:lnTo>
                    <a:pt x="1386332" y="220393"/>
                  </a:lnTo>
                  <a:lnTo>
                    <a:pt x="1389815" y="219786"/>
                  </a:lnTo>
                  <a:lnTo>
                    <a:pt x="1393298" y="219179"/>
                  </a:lnTo>
                  <a:lnTo>
                    <a:pt x="1396782" y="218572"/>
                  </a:lnTo>
                  <a:lnTo>
                    <a:pt x="1400265" y="227801"/>
                  </a:lnTo>
                  <a:lnTo>
                    <a:pt x="1403748" y="227215"/>
                  </a:lnTo>
                  <a:lnTo>
                    <a:pt x="1407231" y="226630"/>
                  </a:lnTo>
                  <a:lnTo>
                    <a:pt x="1410715" y="226045"/>
                  </a:lnTo>
                  <a:lnTo>
                    <a:pt x="1414198" y="225460"/>
                  </a:lnTo>
                  <a:lnTo>
                    <a:pt x="1417681" y="224875"/>
                  </a:lnTo>
                  <a:lnTo>
                    <a:pt x="1421164" y="224291"/>
                  </a:lnTo>
                  <a:lnTo>
                    <a:pt x="1424648" y="223706"/>
                  </a:lnTo>
                  <a:lnTo>
                    <a:pt x="1428131" y="223122"/>
                  </a:lnTo>
                  <a:lnTo>
                    <a:pt x="1431614" y="222539"/>
                  </a:lnTo>
                  <a:lnTo>
                    <a:pt x="1435097" y="225068"/>
                  </a:lnTo>
                  <a:lnTo>
                    <a:pt x="1438580" y="224583"/>
                  </a:lnTo>
                  <a:lnTo>
                    <a:pt x="1442064" y="224098"/>
                  </a:lnTo>
                  <a:lnTo>
                    <a:pt x="1445547" y="223614"/>
                  </a:lnTo>
                  <a:lnTo>
                    <a:pt x="1449030" y="223131"/>
                  </a:lnTo>
                  <a:lnTo>
                    <a:pt x="1452513" y="222648"/>
                  </a:lnTo>
                  <a:lnTo>
                    <a:pt x="1455997" y="222165"/>
                  </a:lnTo>
                  <a:lnTo>
                    <a:pt x="1459480" y="221683"/>
                  </a:lnTo>
                  <a:lnTo>
                    <a:pt x="1462963" y="221202"/>
                  </a:lnTo>
                  <a:lnTo>
                    <a:pt x="1466446" y="221114"/>
                  </a:lnTo>
                  <a:lnTo>
                    <a:pt x="1469930" y="220541"/>
                  </a:lnTo>
                  <a:lnTo>
                    <a:pt x="1473413" y="219969"/>
                  </a:lnTo>
                  <a:lnTo>
                    <a:pt x="1476896" y="219397"/>
                  </a:lnTo>
                  <a:lnTo>
                    <a:pt x="1480379" y="218825"/>
                  </a:lnTo>
                  <a:lnTo>
                    <a:pt x="1483863" y="218253"/>
                  </a:lnTo>
                  <a:lnTo>
                    <a:pt x="1487346" y="217681"/>
                  </a:lnTo>
                  <a:lnTo>
                    <a:pt x="1490829" y="217110"/>
                  </a:lnTo>
                  <a:lnTo>
                    <a:pt x="1494312" y="216538"/>
                  </a:lnTo>
                  <a:lnTo>
                    <a:pt x="1497796" y="215967"/>
                  </a:lnTo>
                  <a:lnTo>
                    <a:pt x="1501279" y="215397"/>
                  </a:lnTo>
                  <a:lnTo>
                    <a:pt x="1504762" y="214826"/>
                  </a:lnTo>
                  <a:lnTo>
                    <a:pt x="1508245" y="214256"/>
                  </a:lnTo>
                  <a:lnTo>
                    <a:pt x="1511729" y="213685"/>
                  </a:lnTo>
                  <a:lnTo>
                    <a:pt x="1515212" y="213115"/>
                  </a:lnTo>
                  <a:lnTo>
                    <a:pt x="1518695" y="212546"/>
                  </a:lnTo>
                  <a:lnTo>
                    <a:pt x="1522178" y="211976"/>
                  </a:lnTo>
                  <a:lnTo>
                    <a:pt x="1525662" y="211407"/>
                  </a:lnTo>
                  <a:lnTo>
                    <a:pt x="1529145" y="210837"/>
                  </a:lnTo>
                  <a:lnTo>
                    <a:pt x="1532628" y="214254"/>
                  </a:lnTo>
                  <a:lnTo>
                    <a:pt x="1536111" y="213692"/>
                  </a:lnTo>
                  <a:lnTo>
                    <a:pt x="1539595" y="213131"/>
                  </a:lnTo>
                  <a:lnTo>
                    <a:pt x="1543078" y="212571"/>
                  </a:lnTo>
                  <a:lnTo>
                    <a:pt x="1546561" y="212010"/>
                  </a:lnTo>
                  <a:lnTo>
                    <a:pt x="1550044" y="211450"/>
                  </a:lnTo>
                  <a:lnTo>
                    <a:pt x="1553528" y="210890"/>
                  </a:lnTo>
                  <a:lnTo>
                    <a:pt x="1557011" y="210330"/>
                  </a:lnTo>
                  <a:lnTo>
                    <a:pt x="1560494" y="209770"/>
                  </a:lnTo>
                  <a:lnTo>
                    <a:pt x="1563977" y="210095"/>
                  </a:lnTo>
                  <a:lnTo>
                    <a:pt x="1567461" y="209537"/>
                  </a:lnTo>
                  <a:lnTo>
                    <a:pt x="1570944" y="208980"/>
                  </a:lnTo>
                  <a:lnTo>
                    <a:pt x="1574427" y="208422"/>
                  </a:lnTo>
                  <a:lnTo>
                    <a:pt x="1577910" y="207865"/>
                  </a:lnTo>
                  <a:lnTo>
                    <a:pt x="1581394" y="207308"/>
                  </a:lnTo>
                  <a:lnTo>
                    <a:pt x="1584877" y="206752"/>
                  </a:lnTo>
                  <a:lnTo>
                    <a:pt x="1588360" y="206195"/>
                  </a:lnTo>
                  <a:lnTo>
                    <a:pt x="1591843" y="205639"/>
                  </a:lnTo>
                  <a:lnTo>
                    <a:pt x="1595327" y="206421"/>
                  </a:lnTo>
                  <a:lnTo>
                    <a:pt x="1598810" y="205868"/>
                  </a:lnTo>
                  <a:lnTo>
                    <a:pt x="1602293" y="205314"/>
                  </a:lnTo>
                  <a:lnTo>
                    <a:pt x="1605776" y="204761"/>
                  </a:lnTo>
                  <a:lnTo>
                    <a:pt x="1609260" y="204208"/>
                  </a:lnTo>
                  <a:lnTo>
                    <a:pt x="1612743" y="203655"/>
                  </a:lnTo>
                  <a:lnTo>
                    <a:pt x="1616226" y="203103"/>
                  </a:lnTo>
                  <a:lnTo>
                    <a:pt x="1619709" y="202551"/>
                  </a:lnTo>
                  <a:lnTo>
                    <a:pt x="1623193" y="201998"/>
                  </a:lnTo>
                  <a:lnTo>
                    <a:pt x="1626676" y="201446"/>
                  </a:lnTo>
                  <a:lnTo>
                    <a:pt x="1630159" y="204025"/>
                  </a:lnTo>
                  <a:lnTo>
                    <a:pt x="1633642" y="203479"/>
                  </a:lnTo>
                  <a:lnTo>
                    <a:pt x="1637126" y="202933"/>
                  </a:lnTo>
                  <a:lnTo>
                    <a:pt x="1640609" y="202387"/>
                  </a:lnTo>
                  <a:lnTo>
                    <a:pt x="1644092" y="201842"/>
                  </a:lnTo>
                  <a:lnTo>
                    <a:pt x="1647575" y="201296"/>
                  </a:lnTo>
                  <a:lnTo>
                    <a:pt x="1651059" y="200751"/>
                  </a:lnTo>
                  <a:lnTo>
                    <a:pt x="1654542" y="200206"/>
                  </a:lnTo>
                  <a:lnTo>
                    <a:pt x="1658025" y="199662"/>
                  </a:lnTo>
                  <a:lnTo>
                    <a:pt x="1661508" y="205700"/>
                  </a:lnTo>
                  <a:lnTo>
                    <a:pt x="1664992" y="205167"/>
                  </a:lnTo>
                  <a:lnTo>
                    <a:pt x="1668475" y="204634"/>
                  </a:lnTo>
                  <a:lnTo>
                    <a:pt x="1671958" y="204102"/>
                  </a:lnTo>
                  <a:lnTo>
                    <a:pt x="1675441" y="203570"/>
                  </a:lnTo>
                  <a:lnTo>
                    <a:pt x="1678925" y="203038"/>
                  </a:lnTo>
                  <a:lnTo>
                    <a:pt x="1682408" y="202506"/>
                  </a:lnTo>
                  <a:lnTo>
                    <a:pt x="1685891" y="201974"/>
                  </a:lnTo>
                  <a:lnTo>
                    <a:pt x="1689374" y="201443"/>
                  </a:lnTo>
                  <a:lnTo>
                    <a:pt x="1692858" y="212595"/>
                  </a:lnTo>
                  <a:lnTo>
                    <a:pt x="1696341" y="212084"/>
                  </a:lnTo>
                  <a:lnTo>
                    <a:pt x="1699824" y="211573"/>
                  </a:lnTo>
                  <a:lnTo>
                    <a:pt x="1703307" y="211063"/>
                  </a:lnTo>
                  <a:lnTo>
                    <a:pt x="1706791" y="210552"/>
                  </a:lnTo>
                  <a:lnTo>
                    <a:pt x="1710274" y="210042"/>
                  </a:lnTo>
                  <a:lnTo>
                    <a:pt x="1713757" y="209532"/>
                  </a:lnTo>
                  <a:lnTo>
                    <a:pt x="1717240" y="209022"/>
                  </a:lnTo>
                  <a:lnTo>
                    <a:pt x="1720723" y="208512"/>
                  </a:lnTo>
                  <a:lnTo>
                    <a:pt x="1724207" y="208003"/>
                  </a:lnTo>
                  <a:lnTo>
                    <a:pt x="1727690" y="225013"/>
                  </a:lnTo>
                  <a:lnTo>
                    <a:pt x="1731173" y="224533"/>
                  </a:lnTo>
                  <a:lnTo>
                    <a:pt x="1734656" y="224054"/>
                  </a:lnTo>
                  <a:lnTo>
                    <a:pt x="1738140" y="223575"/>
                  </a:lnTo>
                  <a:lnTo>
                    <a:pt x="1741623" y="223096"/>
                  </a:lnTo>
                  <a:lnTo>
                    <a:pt x="1745106" y="222617"/>
                  </a:lnTo>
                  <a:lnTo>
                    <a:pt x="1748589" y="222139"/>
                  </a:lnTo>
                  <a:lnTo>
                    <a:pt x="1752073" y="221660"/>
                  </a:lnTo>
                  <a:lnTo>
                    <a:pt x="1755556" y="221182"/>
                  </a:lnTo>
                  <a:lnTo>
                    <a:pt x="1759039" y="225688"/>
                  </a:lnTo>
                  <a:lnTo>
                    <a:pt x="1762522" y="225255"/>
                  </a:lnTo>
                  <a:lnTo>
                    <a:pt x="1766006" y="224823"/>
                  </a:lnTo>
                  <a:lnTo>
                    <a:pt x="1769489" y="224391"/>
                  </a:lnTo>
                  <a:lnTo>
                    <a:pt x="1772972" y="223960"/>
                  </a:lnTo>
                  <a:lnTo>
                    <a:pt x="1776455" y="223528"/>
                  </a:lnTo>
                  <a:lnTo>
                    <a:pt x="1779939" y="223097"/>
                  </a:lnTo>
                  <a:lnTo>
                    <a:pt x="1783422" y="222666"/>
                  </a:lnTo>
                  <a:lnTo>
                    <a:pt x="1786905" y="222236"/>
                  </a:lnTo>
                  <a:lnTo>
                    <a:pt x="1790388" y="221805"/>
                  </a:lnTo>
                  <a:lnTo>
                    <a:pt x="1793872" y="224860"/>
                  </a:lnTo>
                  <a:lnTo>
                    <a:pt x="1797355" y="224435"/>
                  </a:lnTo>
                  <a:lnTo>
                    <a:pt x="1800838" y="224010"/>
                  </a:lnTo>
                  <a:lnTo>
                    <a:pt x="1804321" y="223585"/>
                  </a:lnTo>
                  <a:lnTo>
                    <a:pt x="1807805" y="223161"/>
                  </a:lnTo>
                  <a:lnTo>
                    <a:pt x="1811288" y="222737"/>
                  </a:lnTo>
                  <a:lnTo>
                    <a:pt x="1814771" y="222313"/>
                  </a:lnTo>
                  <a:lnTo>
                    <a:pt x="1818254" y="221889"/>
                  </a:lnTo>
                  <a:lnTo>
                    <a:pt x="1821738" y="221466"/>
                  </a:lnTo>
                  <a:lnTo>
                    <a:pt x="1825221" y="224114"/>
                  </a:lnTo>
                  <a:lnTo>
                    <a:pt x="1828704" y="223659"/>
                  </a:lnTo>
                  <a:lnTo>
                    <a:pt x="1832187" y="223204"/>
                  </a:lnTo>
                  <a:lnTo>
                    <a:pt x="1835671" y="222749"/>
                  </a:lnTo>
                  <a:lnTo>
                    <a:pt x="1839154" y="222294"/>
                  </a:lnTo>
                  <a:lnTo>
                    <a:pt x="1842637" y="221839"/>
                  </a:lnTo>
                  <a:lnTo>
                    <a:pt x="1846120" y="221385"/>
                  </a:lnTo>
                  <a:lnTo>
                    <a:pt x="1849604" y="220930"/>
                  </a:lnTo>
                  <a:lnTo>
                    <a:pt x="1853087" y="220476"/>
                  </a:lnTo>
                  <a:lnTo>
                    <a:pt x="1856570" y="223435"/>
                  </a:lnTo>
                  <a:lnTo>
                    <a:pt x="1860053" y="223023"/>
                  </a:lnTo>
                  <a:lnTo>
                    <a:pt x="1863537" y="222610"/>
                  </a:lnTo>
                  <a:lnTo>
                    <a:pt x="1867020" y="222198"/>
                  </a:lnTo>
                  <a:lnTo>
                    <a:pt x="1870503" y="221786"/>
                  </a:lnTo>
                  <a:lnTo>
                    <a:pt x="1873986" y="221375"/>
                  </a:lnTo>
                  <a:lnTo>
                    <a:pt x="1877470" y="220963"/>
                  </a:lnTo>
                  <a:lnTo>
                    <a:pt x="1880953" y="220552"/>
                  </a:lnTo>
                  <a:lnTo>
                    <a:pt x="1884436" y="220141"/>
                  </a:lnTo>
                  <a:lnTo>
                    <a:pt x="1887919" y="219730"/>
                  </a:lnTo>
                  <a:lnTo>
                    <a:pt x="1891403" y="219964"/>
                  </a:lnTo>
                  <a:lnTo>
                    <a:pt x="1894886" y="219518"/>
                  </a:lnTo>
                  <a:lnTo>
                    <a:pt x="1898369" y="219073"/>
                  </a:lnTo>
                  <a:lnTo>
                    <a:pt x="1901852" y="218627"/>
                  </a:lnTo>
                  <a:lnTo>
                    <a:pt x="1905336" y="218182"/>
                  </a:lnTo>
                  <a:lnTo>
                    <a:pt x="1908819" y="217736"/>
                  </a:lnTo>
                  <a:lnTo>
                    <a:pt x="1912302" y="217291"/>
                  </a:lnTo>
                  <a:lnTo>
                    <a:pt x="1915785" y="216846"/>
                  </a:lnTo>
                  <a:lnTo>
                    <a:pt x="1919269" y="216401"/>
                  </a:lnTo>
                  <a:lnTo>
                    <a:pt x="1922752" y="219346"/>
                  </a:lnTo>
                  <a:lnTo>
                    <a:pt x="1926235" y="218907"/>
                  </a:lnTo>
                  <a:lnTo>
                    <a:pt x="1929718" y="218467"/>
                  </a:lnTo>
                  <a:lnTo>
                    <a:pt x="1933202" y="218028"/>
                  </a:lnTo>
                  <a:lnTo>
                    <a:pt x="1936685" y="217589"/>
                  </a:lnTo>
                  <a:lnTo>
                    <a:pt x="1940168" y="217150"/>
                  </a:lnTo>
                  <a:lnTo>
                    <a:pt x="1943651" y="216711"/>
                  </a:lnTo>
                  <a:lnTo>
                    <a:pt x="1947135" y="216272"/>
                  </a:lnTo>
                  <a:lnTo>
                    <a:pt x="1950618" y="215834"/>
                  </a:lnTo>
                  <a:lnTo>
                    <a:pt x="1954101" y="221365"/>
                  </a:lnTo>
                  <a:lnTo>
                    <a:pt x="1957584" y="220936"/>
                  </a:lnTo>
                  <a:lnTo>
                    <a:pt x="1961068" y="220507"/>
                  </a:lnTo>
                  <a:lnTo>
                    <a:pt x="1964551" y="220077"/>
                  </a:lnTo>
                  <a:lnTo>
                    <a:pt x="1968034" y="219648"/>
                  </a:lnTo>
                  <a:lnTo>
                    <a:pt x="1971517" y="219219"/>
                  </a:lnTo>
                  <a:lnTo>
                    <a:pt x="1975001" y="218791"/>
                  </a:lnTo>
                  <a:lnTo>
                    <a:pt x="1978484" y="218362"/>
                  </a:lnTo>
                  <a:lnTo>
                    <a:pt x="1981967" y="217933"/>
                  </a:lnTo>
                  <a:lnTo>
                    <a:pt x="1985450" y="217505"/>
                  </a:lnTo>
                  <a:lnTo>
                    <a:pt x="1988934" y="220037"/>
                  </a:lnTo>
                  <a:lnTo>
                    <a:pt x="1992417" y="219648"/>
                  </a:lnTo>
                  <a:lnTo>
                    <a:pt x="1995900" y="219259"/>
                  </a:lnTo>
                  <a:lnTo>
                    <a:pt x="1999383" y="218870"/>
                  </a:lnTo>
                  <a:lnTo>
                    <a:pt x="2002867" y="218481"/>
                  </a:lnTo>
                  <a:lnTo>
                    <a:pt x="2006350" y="218093"/>
                  </a:lnTo>
                  <a:lnTo>
                    <a:pt x="2009833" y="217704"/>
                  </a:lnTo>
                  <a:lnTo>
                    <a:pt x="2013316" y="217316"/>
                  </a:lnTo>
                  <a:lnTo>
                    <a:pt x="2016799" y="216928"/>
                  </a:lnTo>
                  <a:lnTo>
                    <a:pt x="2020283" y="224414"/>
                  </a:lnTo>
                  <a:lnTo>
                    <a:pt x="2023766" y="224003"/>
                  </a:lnTo>
                  <a:lnTo>
                    <a:pt x="2027249" y="223592"/>
                  </a:lnTo>
                  <a:lnTo>
                    <a:pt x="2030732" y="223182"/>
                  </a:lnTo>
                  <a:lnTo>
                    <a:pt x="2034216" y="222771"/>
                  </a:lnTo>
                  <a:lnTo>
                    <a:pt x="2037699" y="222361"/>
                  </a:lnTo>
                  <a:lnTo>
                    <a:pt x="2041182" y="221950"/>
                  </a:lnTo>
                  <a:lnTo>
                    <a:pt x="2044665" y="221540"/>
                  </a:lnTo>
                  <a:lnTo>
                    <a:pt x="2048149" y="221130"/>
                  </a:lnTo>
                  <a:lnTo>
                    <a:pt x="2051632" y="222263"/>
                  </a:lnTo>
                  <a:lnTo>
                    <a:pt x="2055115" y="221855"/>
                  </a:lnTo>
                  <a:lnTo>
                    <a:pt x="2058598" y="221447"/>
                  </a:lnTo>
                  <a:lnTo>
                    <a:pt x="2062082" y="221040"/>
                  </a:lnTo>
                  <a:lnTo>
                    <a:pt x="2065565" y="220633"/>
                  </a:lnTo>
                  <a:lnTo>
                    <a:pt x="2069048" y="220225"/>
                  </a:lnTo>
                  <a:lnTo>
                    <a:pt x="2072531" y="219818"/>
                  </a:lnTo>
                  <a:lnTo>
                    <a:pt x="2076015" y="219411"/>
                  </a:lnTo>
                  <a:lnTo>
                    <a:pt x="2079498" y="219004"/>
                  </a:lnTo>
                  <a:lnTo>
                    <a:pt x="2082981" y="218597"/>
                  </a:lnTo>
                  <a:lnTo>
                    <a:pt x="2086464" y="224270"/>
                  </a:lnTo>
                  <a:lnTo>
                    <a:pt x="2089948" y="223872"/>
                  </a:lnTo>
                  <a:lnTo>
                    <a:pt x="2093431" y="223474"/>
                  </a:lnTo>
                  <a:lnTo>
                    <a:pt x="2096914" y="223076"/>
                  </a:lnTo>
                  <a:lnTo>
                    <a:pt x="2100397" y="222678"/>
                  </a:lnTo>
                  <a:lnTo>
                    <a:pt x="2103881" y="222281"/>
                  </a:lnTo>
                  <a:lnTo>
                    <a:pt x="2107364" y="221883"/>
                  </a:lnTo>
                  <a:lnTo>
                    <a:pt x="2110847" y="221486"/>
                  </a:lnTo>
                  <a:lnTo>
                    <a:pt x="2114330" y="221088"/>
                  </a:lnTo>
                  <a:lnTo>
                    <a:pt x="2117814" y="223958"/>
                  </a:lnTo>
                  <a:lnTo>
                    <a:pt x="2121297" y="223565"/>
                  </a:lnTo>
                  <a:lnTo>
                    <a:pt x="2124780" y="223173"/>
                  </a:lnTo>
                  <a:lnTo>
                    <a:pt x="2128263" y="222780"/>
                  </a:lnTo>
                  <a:lnTo>
                    <a:pt x="2131747" y="222388"/>
                  </a:lnTo>
                  <a:lnTo>
                    <a:pt x="2135230" y="221996"/>
                  </a:lnTo>
                  <a:lnTo>
                    <a:pt x="2138713" y="221604"/>
                  </a:lnTo>
                  <a:lnTo>
                    <a:pt x="2142196" y="221212"/>
                  </a:lnTo>
                  <a:lnTo>
                    <a:pt x="2145680" y="220820"/>
                  </a:lnTo>
                  <a:lnTo>
                    <a:pt x="2149163" y="220428"/>
                  </a:lnTo>
                  <a:lnTo>
                    <a:pt x="2152646" y="220036"/>
                  </a:lnTo>
                  <a:lnTo>
                    <a:pt x="2156129" y="219645"/>
                  </a:lnTo>
                  <a:lnTo>
                    <a:pt x="2159613" y="219253"/>
                  </a:lnTo>
                  <a:lnTo>
                    <a:pt x="2163096" y="218862"/>
                  </a:lnTo>
                  <a:lnTo>
                    <a:pt x="2166579" y="218470"/>
                  </a:lnTo>
                  <a:lnTo>
                    <a:pt x="2170062" y="218079"/>
                  </a:lnTo>
                  <a:lnTo>
                    <a:pt x="2173546" y="217688"/>
                  </a:lnTo>
                  <a:lnTo>
                    <a:pt x="2177029" y="217297"/>
                  </a:lnTo>
                  <a:lnTo>
                    <a:pt x="2180512" y="216906"/>
                  </a:lnTo>
                  <a:lnTo>
                    <a:pt x="2183995" y="222402"/>
                  </a:lnTo>
                  <a:lnTo>
                    <a:pt x="2187479" y="222019"/>
                  </a:lnTo>
                  <a:lnTo>
                    <a:pt x="2190962" y="221637"/>
                  </a:lnTo>
                  <a:lnTo>
                    <a:pt x="2194445" y="221254"/>
                  </a:lnTo>
                  <a:lnTo>
                    <a:pt x="2197928" y="220872"/>
                  </a:lnTo>
                  <a:lnTo>
                    <a:pt x="2201412" y="220489"/>
                  </a:lnTo>
                  <a:lnTo>
                    <a:pt x="2204895" y="220107"/>
                  </a:lnTo>
                  <a:lnTo>
                    <a:pt x="2208378" y="219725"/>
                  </a:lnTo>
                  <a:lnTo>
                    <a:pt x="2211861" y="219342"/>
                  </a:lnTo>
                  <a:lnTo>
                    <a:pt x="2215345" y="221842"/>
                  </a:lnTo>
                  <a:lnTo>
                    <a:pt x="2218828" y="221463"/>
                  </a:lnTo>
                  <a:lnTo>
                    <a:pt x="2222311" y="221085"/>
                  </a:lnTo>
                  <a:lnTo>
                    <a:pt x="2225794" y="220707"/>
                  </a:lnTo>
                  <a:lnTo>
                    <a:pt x="2229278" y="220330"/>
                  </a:lnTo>
                  <a:lnTo>
                    <a:pt x="2232761" y="219952"/>
                  </a:lnTo>
                  <a:lnTo>
                    <a:pt x="2236244" y="219574"/>
                  </a:lnTo>
                  <a:lnTo>
                    <a:pt x="2239727" y="219197"/>
                  </a:lnTo>
                  <a:lnTo>
                    <a:pt x="2243211" y="218819"/>
                  </a:lnTo>
                  <a:lnTo>
                    <a:pt x="2246694" y="219599"/>
                  </a:lnTo>
                  <a:lnTo>
                    <a:pt x="2250177" y="219284"/>
                  </a:lnTo>
                  <a:lnTo>
                    <a:pt x="2253660" y="218970"/>
                  </a:lnTo>
                  <a:lnTo>
                    <a:pt x="2257144" y="218656"/>
                  </a:lnTo>
                  <a:lnTo>
                    <a:pt x="2260627" y="218342"/>
                  </a:lnTo>
                  <a:lnTo>
                    <a:pt x="2264110" y="218028"/>
                  </a:lnTo>
                  <a:lnTo>
                    <a:pt x="2267593" y="217715"/>
                  </a:lnTo>
                  <a:lnTo>
                    <a:pt x="2271077" y="217402"/>
                  </a:lnTo>
                  <a:lnTo>
                    <a:pt x="2274560" y="217089"/>
                  </a:lnTo>
                  <a:lnTo>
                    <a:pt x="2278043" y="216776"/>
                  </a:lnTo>
                  <a:lnTo>
                    <a:pt x="2281526" y="217276"/>
                  </a:lnTo>
                  <a:lnTo>
                    <a:pt x="2285010" y="216903"/>
                  </a:lnTo>
                  <a:lnTo>
                    <a:pt x="2288493" y="216530"/>
                  </a:lnTo>
                  <a:lnTo>
                    <a:pt x="2291976" y="216158"/>
                  </a:lnTo>
                  <a:lnTo>
                    <a:pt x="2295459" y="215785"/>
                  </a:lnTo>
                  <a:lnTo>
                    <a:pt x="2298942" y="215412"/>
                  </a:lnTo>
                  <a:lnTo>
                    <a:pt x="2302426" y="215039"/>
                  </a:lnTo>
                  <a:lnTo>
                    <a:pt x="2305909" y="214667"/>
                  </a:lnTo>
                  <a:lnTo>
                    <a:pt x="2309392" y="214294"/>
                  </a:lnTo>
                  <a:lnTo>
                    <a:pt x="2312875" y="214211"/>
                  </a:lnTo>
                  <a:lnTo>
                    <a:pt x="2316359" y="213840"/>
                  </a:lnTo>
                  <a:lnTo>
                    <a:pt x="2319842" y="213468"/>
                  </a:lnTo>
                  <a:lnTo>
                    <a:pt x="2323325" y="213096"/>
                  </a:lnTo>
                  <a:lnTo>
                    <a:pt x="2326808" y="212724"/>
                  </a:lnTo>
                  <a:lnTo>
                    <a:pt x="2330292" y="212353"/>
                  </a:lnTo>
                  <a:lnTo>
                    <a:pt x="2333775" y="211981"/>
                  </a:lnTo>
                  <a:lnTo>
                    <a:pt x="2337258" y="211610"/>
                  </a:lnTo>
                  <a:lnTo>
                    <a:pt x="2340741" y="211239"/>
                  </a:lnTo>
                  <a:lnTo>
                    <a:pt x="2344225" y="210867"/>
                  </a:lnTo>
                  <a:lnTo>
                    <a:pt x="2347708" y="210496"/>
                  </a:lnTo>
                  <a:lnTo>
                    <a:pt x="2351191" y="210125"/>
                  </a:lnTo>
                  <a:lnTo>
                    <a:pt x="2354674" y="209754"/>
                  </a:lnTo>
                  <a:lnTo>
                    <a:pt x="2358158" y="209383"/>
                  </a:lnTo>
                  <a:lnTo>
                    <a:pt x="2361641" y="209012"/>
                  </a:lnTo>
                  <a:lnTo>
                    <a:pt x="2365124" y="208642"/>
                  </a:lnTo>
                  <a:lnTo>
                    <a:pt x="2368607" y="208271"/>
                  </a:lnTo>
                  <a:lnTo>
                    <a:pt x="2372091" y="207901"/>
                  </a:lnTo>
                  <a:lnTo>
                    <a:pt x="2375574" y="207530"/>
                  </a:lnTo>
                  <a:lnTo>
                    <a:pt x="2379057" y="208339"/>
                  </a:lnTo>
                  <a:lnTo>
                    <a:pt x="2382540" y="207971"/>
                  </a:lnTo>
                  <a:lnTo>
                    <a:pt x="2386024" y="207602"/>
                  </a:lnTo>
                  <a:lnTo>
                    <a:pt x="2389507" y="207233"/>
                  </a:lnTo>
                  <a:lnTo>
                    <a:pt x="2392990" y="206865"/>
                  </a:lnTo>
                  <a:lnTo>
                    <a:pt x="2396473" y="206496"/>
                  </a:lnTo>
                  <a:lnTo>
                    <a:pt x="2399957" y="206128"/>
                  </a:lnTo>
                  <a:lnTo>
                    <a:pt x="2403440" y="205759"/>
                  </a:lnTo>
                  <a:lnTo>
                    <a:pt x="2406923" y="205391"/>
                  </a:lnTo>
                  <a:lnTo>
                    <a:pt x="2410406" y="212826"/>
                  </a:lnTo>
                  <a:lnTo>
                    <a:pt x="2413890" y="212497"/>
                  </a:lnTo>
                  <a:lnTo>
                    <a:pt x="2417373" y="212169"/>
                  </a:lnTo>
                  <a:lnTo>
                    <a:pt x="2420856" y="211841"/>
                  </a:lnTo>
                  <a:lnTo>
                    <a:pt x="2424339" y="211512"/>
                  </a:lnTo>
                  <a:lnTo>
                    <a:pt x="2427823" y="211185"/>
                  </a:lnTo>
                  <a:lnTo>
                    <a:pt x="2431306" y="210857"/>
                  </a:lnTo>
                  <a:lnTo>
                    <a:pt x="2434789" y="210529"/>
                  </a:lnTo>
                  <a:lnTo>
                    <a:pt x="2438272" y="210202"/>
                  </a:lnTo>
                  <a:lnTo>
                    <a:pt x="2441756" y="213503"/>
                  </a:lnTo>
                  <a:lnTo>
                    <a:pt x="2445239" y="213179"/>
                  </a:lnTo>
                  <a:lnTo>
                    <a:pt x="2448722" y="212856"/>
                  </a:lnTo>
                  <a:lnTo>
                    <a:pt x="2452205" y="212532"/>
                  </a:lnTo>
                  <a:lnTo>
                    <a:pt x="2455689" y="212209"/>
                  </a:lnTo>
                  <a:lnTo>
                    <a:pt x="2459172" y="211886"/>
                  </a:lnTo>
                  <a:lnTo>
                    <a:pt x="2462655" y="211563"/>
                  </a:lnTo>
                  <a:lnTo>
                    <a:pt x="2466138" y="211240"/>
                  </a:lnTo>
                  <a:lnTo>
                    <a:pt x="2469622" y="210918"/>
                  </a:lnTo>
                  <a:lnTo>
                    <a:pt x="2473105" y="210595"/>
                  </a:lnTo>
                  <a:lnTo>
                    <a:pt x="2476588" y="213820"/>
                  </a:lnTo>
                  <a:lnTo>
                    <a:pt x="2480071" y="213472"/>
                  </a:lnTo>
                  <a:lnTo>
                    <a:pt x="2483555" y="213124"/>
                  </a:lnTo>
                  <a:lnTo>
                    <a:pt x="2487038" y="212776"/>
                  </a:lnTo>
                  <a:lnTo>
                    <a:pt x="2490521" y="212429"/>
                  </a:lnTo>
                  <a:lnTo>
                    <a:pt x="2494004" y="212081"/>
                  </a:lnTo>
                  <a:lnTo>
                    <a:pt x="2497488" y="211734"/>
                  </a:lnTo>
                  <a:lnTo>
                    <a:pt x="2500971" y="211387"/>
                  </a:lnTo>
                  <a:lnTo>
                    <a:pt x="2504454" y="211039"/>
                  </a:lnTo>
                  <a:lnTo>
                    <a:pt x="2507937" y="210692"/>
                  </a:lnTo>
                  <a:lnTo>
                    <a:pt x="2511421" y="210345"/>
                  </a:lnTo>
                  <a:lnTo>
                    <a:pt x="2514904" y="209998"/>
                  </a:lnTo>
                  <a:lnTo>
                    <a:pt x="2518387" y="209651"/>
                  </a:lnTo>
                  <a:lnTo>
                    <a:pt x="2521870" y="209304"/>
                  </a:lnTo>
                  <a:lnTo>
                    <a:pt x="2525354" y="208957"/>
                  </a:lnTo>
                  <a:lnTo>
                    <a:pt x="2528837" y="208610"/>
                  </a:lnTo>
                  <a:lnTo>
                    <a:pt x="2532320" y="208264"/>
                  </a:lnTo>
                  <a:lnTo>
                    <a:pt x="2535803" y="207917"/>
                  </a:lnTo>
                  <a:lnTo>
                    <a:pt x="2539287" y="209494"/>
                  </a:lnTo>
                  <a:lnTo>
                    <a:pt x="2542770" y="209149"/>
                  </a:lnTo>
                  <a:lnTo>
                    <a:pt x="2546253" y="208805"/>
                  </a:lnTo>
                  <a:lnTo>
                    <a:pt x="2549736" y="208461"/>
                  </a:lnTo>
                  <a:lnTo>
                    <a:pt x="2553220" y="208117"/>
                  </a:lnTo>
                  <a:lnTo>
                    <a:pt x="2556703" y="207773"/>
                  </a:lnTo>
                  <a:lnTo>
                    <a:pt x="2560186" y="207429"/>
                  </a:lnTo>
                  <a:lnTo>
                    <a:pt x="2563669" y="207086"/>
                  </a:lnTo>
                  <a:lnTo>
                    <a:pt x="2567153" y="206742"/>
                  </a:lnTo>
                  <a:lnTo>
                    <a:pt x="2570636" y="206398"/>
                  </a:lnTo>
                  <a:lnTo>
                    <a:pt x="2574119" y="213309"/>
                  </a:lnTo>
                  <a:lnTo>
                    <a:pt x="2577602" y="212974"/>
                  </a:lnTo>
                  <a:lnTo>
                    <a:pt x="2581085" y="212639"/>
                  </a:lnTo>
                  <a:lnTo>
                    <a:pt x="2584569" y="212304"/>
                  </a:lnTo>
                  <a:lnTo>
                    <a:pt x="2588052" y="211969"/>
                  </a:lnTo>
                  <a:lnTo>
                    <a:pt x="2591535" y="211634"/>
                  </a:lnTo>
                  <a:lnTo>
                    <a:pt x="2595018" y="211299"/>
                  </a:lnTo>
                  <a:lnTo>
                    <a:pt x="2598502" y="210964"/>
                  </a:lnTo>
                  <a:lnTo>
                    <a:pt x="2601985" y="210629"/>
                  </a:lnTo>
                  <a:lnTo>
                    <a:pt x="2605468" y="215987"/>
                  </a:lnTo>
                  <a:lnTo>
                    <a:pt x="2608951" y="215659"/>
                  </a:lnTo>
                  <a:lnTo>
                    <a:pt x="2612435" y="215331"/>
                  </a:lnTo>
                  <a:lnTo>
                    <a:pt x="2615918" y="215003"/>
                  </a:lnTo>
                  <a:lnTo>
                    <a:pt x="2619401" y="214675"/>
                  </a:lnTo>
                  <a:lnTo>
                    <a:pt x="2622884" y="214347"/>
                  </a:lnTo>
                  <a:lnTo>
                    <a:pt x="2626368" y="214020"/>
                  </a:lnTo>
                  <a:lnTo>
                    <a:pt x="2629851" y="213692"/>
                  </a:lnTo>
                  <a:lnTo>
                    <a:pt x="2633334" y="213364"/>
                  </a:lnTo>
                  <a:lnTo>
                    <a:pt x="2636817" y="213037"/>
                  </a:lnTo>
                  <a:lnTo>
                    <a:pt x="2640301" y="213475"/>
                  </a:lnTo>
                  <a:lnTo>
                    <a:pt x="2643784" y="213149"/>
                  </a:lnTo>
                  <a:lnTo>
                    <a:pt x="2647267" y="212822"/>
                  </a:lnTo>
                  <a:lnTo>
                    <a:pt x="2650750" y="212496"/>
                  </a:lnTo>
                  <a:lnTo>
                    <a:pt x="2654234" y="212169"/>
                  </a:lnTo>
                  <a:lnTo>
                    <a:pt x="2657717" y="211843"/>
                  </a:lnTo>
                  <a:lnTo>
                    <a:pt x="2661200" y="211517"/>
                  </a:lnTo>
                  <a:lnTo>
                    <a:pt x="2664683" y="211190"/>
                  </a:lnTo>
                  <a:lnTo>
                    <a:pt x="2668167" y="210864"/>
                  </a:lnTo>
                  <a:lnTo>
                    <a:pt x="2671650" y="212073"/>
                  </a:lnTo>
                  <a:lnTo>
                    <a:pt x="2675133" y="211749"/>
                  </a:lnTo>
                  <a:lnTo>
                    <a:pt x="2678616" y="211425"/>
                  </a:lnTo>
                  <a:lnTo>
                    <a:pt x="2682100" y="211100"/>
                  </a:lnTo>
                  <a:lnTo>
                    <a:pt x="2685583" y="210776"/>
                  </a:lnTo>
                  <a:lnTo>
                    <a:pt x="2689066" y="210452"/>
                  </a:lnTo>
                  <a:lnTo>
                    <a:pt x="2692549" y="210128"/>
                  </a:lnTo>
                  <a:lnTo>
                    <a:pt x="2696033" y="209804"/>
                  </a:lnTo>
                  <a:lnTo>
                    <a:pt x="2699516" y="209480"/>
                  </a:lnTo>
                  <a:lnTo>
                    <a:pt x="2702999" y="215921"/>
                  </a:lnTo>
                  <a:lnTo>
                    <a:pt x="2706482" y="215604"/>
                  </a:lnTo>
                  <a:lnTo>
                    <a:pt x="2709966" y="215288"/>
                  </a:lnTo>
                  <a:lnTo>
                    <a:pt x="2713449" y="214972"/>
                  </a:lnTo>
                  <a:lnTo>
                    <a:pt x="2716932" y="214656"/>
                  </a:lnTo>
                  <a:lnTo>
                    <a:pt x="2720415" y="214340"/>
                  </a:lnTo>
                  <a:lnTo>
                    <a:pt x="2723899" y="214023"/>
                  </a:lnTo>
                  <a:lnTo>
                    <a:pt x="2727382" y="213707"/>
                  </a:lnTo>
                  <a:lnTo>
                    <a:pt x="2730865" y="213392"/>
                  </a:lnTo>
                  <a:lnTo>
                    <a:pt x="2734348" y="213076"/>
                  </a:lnTo>
                  <a:lnTo>
                    <a:pt x="2737832" y="213303"/>
                  </a:lnTo>
                  <a:lnTo>
                    <a:pt x="2741315" y="213041"/>
                  </a:lnTo>
                  <a:lnTo>
                    <a:pt x="2744798" y="212778"/>
                  </a:lnTo>
                  <a:lnTo>
                    <a:pt x="2748281" y="212516"/>
                  </a:lnTo>
                  <a:lnTo>
                    <a:pt x="2751765" y="212254"/>
                  </a:lnTo>
                  <a:lnTo>
                    <a:pt x="2755248" y="211992"/>
                  </a:lnTo>
                  <a:lnTo>
                    <a:pt x="2758731" y="211730"/>
                  </a:lnTo>
                  <a:lnTo>
                    <a:pt x="2762214" y="211469"/>
                  </a:lnTo>
                  <a:lnTo>
                    <a:pt x="2765698" y="211207"/>
                  </a:lnTo>
                  <a:lnTo>
                    <a:pt x="2769181" y="211655"/>
                  </a:lnTo>
                  <a:lnTo>
                    <a:pt x="2772664" y="211341"/>
                  </a:lnTo>
                  <a:lnTo>
                    <a:pt x="2776147" y="211028"/>
                  </a:lnTo>
                  <a:lnTo>
                    <a:pt x="2779631" y="210715"/>
                  </a:lnTo>
                  <a:lnTo>
                    <a:pt x="2783114" y="210402"/>
                  </a:lnTo>
                  <a:lnTo>
                    <a:pt x="2786597" y="210088"/>
                  </a:lnTo>
                  <a:lnTo>
                    <a:pt x="2790080" y="209775"/>
                  </a:lnTo>
                  <a:lnTo>
                    <a:pt x="2793564" y="209462"/>
                  </a:lnTo>
                  <a:lnTo>
                    <a:pt x="2797047" y="209149"/>
                  </a:lnTo>
                  <a:lnTo>
                    <a:pt x="2800530" y="209333"/>
                  </a:lnTo>
                  <a:lnTo>
                    <a:pt x="2804013" y="209021"/>
                  </a:lnTo>
                  <a:lnTo>
                    <a:pt x="2807497" y="208708"/>
                  </a:lnTo>
                  <a:lnTo>
                    <a:pt x="2810980" y="208396"/>
                  </a:lnTo>
                  <a:lnTo>
                    <a:pt x="2814463" y="208084"/>
                  </a:lnTo>
                  <a:lnTo>
                    <a:pt x="2817946" y="207772"/>
                  </a:lnTo>
                  <a:lnTo>
                    <a:pt x="2821430" y="207460"/>
                  </a:lnTo>
                  <a:lnTo>
                    <a:pt x="2824913" y="207148"/>
                  </a:lnTo>
                  <a:lnTo>
                    <a:pt x="2828396" y="206836"/>
                  </a:lnTo>
                  <a:lnTo>
                    <a:pt x="2831879" y="206524"/>
                  </a:lnTo>
                  <a:lnTo>
                    <a:pt x="2835363" y="206961"/>
                  </a:lnTo>
                  <a:lnTo>
                    <a:pt x="2838846" y="206650"/>
                  </a:lnTo>
                  <a:lnTo>
                    <a:pt x="2842329" y="206340"/>
                  </a:lnTo>
                  <a:lnTo>
                    <a:pt x="2845812" y="206029"/>
                  </a:lnTo>
                  <a:lnTo>
                    <a:pt x="2849296" y="205718"/>
                  </a:lnTo>
                  <a:lnTo>
                    <a:pt x="2852779" y="205407"/>
                  </a:lnTo>
                  <a:lnTo>
                    <a:pt x="2856262" y="205097"/>
                  </a:lnTo>
                  <a:lnTo>
                    <a:pt x="2859745" y="204786"/>
                  </a:lnTo>
                  <a:lnTo>
                    <a:pt x="2863229" y="204476"/>
                  </a:lnTo>
                  <a:lnTo>
                    <a:pt x="2866712" y="205416"/>
                  </a:lnTo>
                  <a:lnTo>
                    <a:pt x="2870195" y="205106"/>
                  </a:lnTo>
                  <a:lnTo>
                    <a:pt x="2873678" y="204797"/>
                  </a:lnTo>
                  <a:lnTo>
                    <a:pt x="2877161" y="204488"/>
                  </a:lnTo>
                  <a:lnTo>
                    <a:pt x="2880645" y="204180"/>
                  </a:lnTo>
                  <a:lnTo>
                    <a:pt x="2884128" y="203871"/>
                  </a:lnTo>
                  <a:lnTo>
                    <a:pt x="2887611" y="203562"/>
                  </a:lnTo>
                  <a:lnTo>
                    <a:pt x="2891094" y="203253"/>
                  </a:lnTo>
                  <a:lnTo>
                    <a:pt x="2894578" y="202945"/>
                  </a:lnTo>
                  <a:lnTo>
                    <a:pt x="2898061" y="209018"/>
                  </a:lnTo>
                  <a:lnTo>
                    <a:pt x="2901544" y="208716"/>
                  </a:lnTo>
                  <a:lnTo>
                    <a:pt x="2905027" y="208414"/>
                  </a:lnTo>
                  <a:lnTo>
                    <a:pt x="2908511" y="208112"/>
                  </a:lnTo>
                  <a:lnTo>
                    <a:pt x="2911994" y="207810"/>
                  </a:lnTo>
                  <a:lnTo>
                    <a:pt x="2915477" y="207508"/>
                  </a:lnTo>
                  <a:lnTo>
                    <a:pt x="2918960" y="207206"/>
                  </a:lnTo>
                  <a:lnTo>
                    <a:pt x="2922444" y="206905"/>
                  </a:lnTo>
                  <a:lnTo>
                    <a:pt x="2925927" y="206603"/>
                  </a:lnTo>
                  <a:lnTo>
                    <a:pt x="2929410" y="206301"/>
                  </a:lnTo>
                  <a:lnTo>
                    <a:pt x="2932893" y="207468"/>
                  </a:lnTo>
                  <a:lnTo>
                    <a:pt x="2936377" y="207194"/>
                  </a:lnTo>
                  <a:lnTo>
                    <a:pt x="2939860" y="206920"/>
                  </a:lnTo>
                  <a:lnTo>
                    <a:pt x="2943343" y="206645"/>
                  </a:lnTo>
                  <a:lnTo>
                    <a:pt x="2946826" y="206371"/>
                  </a:lnTo>
                  <a:lnTo>
                    <a:pt x="2950310" y="206097"/>
                  </a:lnTo>
                  <a:lnTo>
                    <a:pt x="2953793" y="205823"/>
                  </a:lnTo>
                  <a:lnTo>
                    <a:pt x="2957276" y="205550"/>
                  </a:lnTo>
                  <a:lnTo>
                    <a:pt x="2960759" y="205276"/>
                  </a:lnTo>
                  <a:lnTo>
                    <a:pt x="2964243" y="205471"/>
                  </a:lnTo>
                  <a:lnTo>
                    <a:pt x="2967726" y="205172"/>
                  </a:lnTo>
                  <a:lnTo>
                    <a:pt x="2971209" y="204873"/>
                  </a:lnTo>
                  <a:lnTo>
                    <a:pt x="2974692" y="204574"/>
                  </a:lnTo>
                  <a:lnTo>
                    <a:pt x="2978176" y="204276"/>
                  </a:lnTo>
                  <a:lnTo>
                    <a:pt x="2981659" y="203977"/>
                  </a:lnTo>
                  <a:lnTo>
                    <a:pt x="2985142" y="203678"/>
                  </a:lnTo>
                  <a:lnTo>
                    <a:pt x="2988625" y="203380"/>
                  </a:lnTo>
                  <a:lnTo>
                    <a:pt x="2992109" y="203081"/>
                  </a:lnTo>
                  <a:lnTo>
                    <a:pt x="2995592" y="208491"/>
                  </a:lnTo>
                  <a:lnTo>
                    <a:pt x="2999075" y="208198"/>
                  </a:lnTo>
                  <a:lnTo>
                    <a:pt x="3002558" y="207905"/>
                  </a:lnTo>
                  <a:lnTo>
                    <a:pt x="3006042" y="207612"/>
                  </a:lnTo>
                  <a:lnTo>
                    <a:pt x="3009525" y="207320"/>
                  </a:lnTo>
                  <a:lnTo>
                    <a:pt x="3013008" y="207027"/>
                  </a:lnTo>
                  <a:lnTo>
                    <a:pt x="3016491" y="206735"/>
                  </a:lnTo>
                  <a:lnTo>
                    <a:pt x="3019975" y="206442"/>
                  </a:lnTo>
                  <a:lnTo>
                    <a:pt x="3023458" y="206150"/>
                  </a:lnTo>
                  <a:lnTo>
                    <a:pt x="3026941" y="205857"/>
                  </a:lnTo>
                  <a:lnTo>
                    <a:pt x="3030424" y="205565"/>
                  </a:lnTo>
                  <a:lnTo>
                    <a:pt x="3033908" y="205273"/>
                  </a:lnTo>
                  <a:lnTo>
                    <a:pt x="3037391" y="204981"/>
                  </a:lnTo>
                  <a:lnTo>
                    <a:pt x="3040874" y="204689"/>
                  </a:lnTo>
                  <a:lnTo>
                    <a:pt x="3044357" y="204396"/>
                  </a:lnTo>
                  <a:lnTo>
                    <a:pt x="3047841" y="204104"/>
                  </a:lnTo>
                  <a:lnTo>
                    <a:pt x="3051324" y="203812"/>
                  </a:lnTo>
                  <a:lnTo>
                    <a:pt x="3054807" y="203521"/>
                  </a:lnTo>
                  <a:lnTo>
                    <a:pt x="3058290" y="203229"/>
                  </a:lnTo>
                  <a:lnTo>
                    <a:pt x="3061774" y="205755"/>
                  </a:lnTo>
                  <a:lnTo>
                    <a:pt x="3065257" y="205466"/>
                  </a:lnTo>
                  <a:lnTo>
                    <a:pt x="3068740" y="205177"/>
                  </a:lnTo>
                  <a:lnTo>
                    <a:pt x="3072223" y="204888"/>
                  </a:lnTo>
                  <a:lnTo>
                    <a:pt x="3075707" y="204599"/>
                  </a:lnTo>
                  <a:lnTo>
                    <a:pt x="3079190" y="204310"/>
                  </a:lnTo>
                  <a:lnTo>
                    <a:pt x="3082673" y="204022"/>
                  </a:lnTo>
                  <a:lnTo>
                    <a:pt x="3086156" y="203733"/>
                  </a:lnTo>
                  <a:lnTo>
                    <a:pt x="3089640" y="203444"/>
                  </a:lnTo>
                  <a:lnTo>
                    <a:pt x="3093123" y="217185"/>
                  </a:lnTo>
                  <a:lnTo>
                    <a:pt x="3096606" y="216910"/>
                  </a:lnTo>
                  <a:lnTo>
                    <a:pt x="3100089" y="216634"/>
                  </a:lnTo>
                  <a:lnTo>
                    <a:pt x="3103573" y="216359"/>
                  </a:lnTo>
                  <a:lnTo>
                    <a:pt x="3107056" y="216084"/>
                  </a:lnTo>
                  <a:lnTo>
                    <a:pt x="3110539" y="215809"/>
                  </a:lnTo>
                  <a:lnTo>
                    <a:pt x="3114022" y="215534"/>
                  </a:lnTo>
                  <a:lnTo>
                    <a:pt x="3117506" y="215259"/>
                  </a:lnTo>
                  <a:lnTo>
                    <a:pt x="3120989" y="214984"/>
                  </a:lnTo>
                  <a:lnTo>
                    <a:pt x="3124472" y="214709"/>
                  </a:lnTo>
                  <a:lnTo>
                    <a:pt x="3127955" y="215920"/>
                  </a:lnTo>
                  <a:lnTo>
                    <a:pt x="3131439" y="215647"/>
                  </a:lnTo>
                  <a:lnTo>
                    <a:pt x="3134922" y="215374"/>
                  </a:lnTo>
                  <a:lnTo>
                    <a:pt x="3138405" y="215100"/>
                  </a:lnTo>
                  <a:lnTo>
                    <a:pt x="3141888" y="214827"/>
                  </a:lnTo>
                  <a:lnTo>
                    <a:pt x="3145372" y="214554"/>
                  </a:lnTo>
                  <a:lnTo>
                    <a:pt x="3148855" y="214281"/>
                  </a:lnTo>
                  <a:lnTo>
                    <a:pt x="3152338" y="214007"/>
                  </a:lnTo>
                  <a:lnTo>
                    <a:pt x="3155821" y="213734"/>
                  </a:lnTo>
                  <a:lnTo>
                    <a:pt x="3159304" y="215992"/>
                  </a:lnTo>
                  <a:lnTo>
                    <a:pt x="3162788" y="215722"/>
                  </a:lnTo>
                  <a:lnTo>
                    <a:pt x="3166271" y="215451"/>
                  </a:lnTo>
                  <a:lnTo>
                    <a:pt x="3169754" y="215180"/>
                  </a:lnTo>
                  <a:lnTo>
                    <a:pt x="3173237" y="214910"/>
                  </a:lnTo>
                  <a:lnTo>
                    <a:pt x="3176721" y="214640"/>
                  </a:lnTo>
                  <a:lnTo>
                    <a:pt x="3180204" y="214369"/>
                  </a:lnTo>
                  <a:lnTo>
                    <a:pt x="3183687" y="214099"/>
                  </a:lnTo>
                  <a:lnTo>
                    <a:pt x="3187170" y="213829"/>
                  </a:lnTo>
                  <a:lnTo>
                    <a:pt x="3190654" y="214607"/>
                  </a:lnTo>
                  <a:lnTo>
                    <a:pt x="3194137" y="214338"/>
                  </a:lnTo>
                  <a:lnTo>
                    <a:pt x="3197620" y="214069"/>
                  </a:lnTo>
                  <a:lnTo>
                    <a:pt x="3201103" y="213800"/>
                  </a:lnTo>
                  <a:lnTo>
                    <a:pt x="3204587" y="213531"/>
                  </a:lnTo>
                  <a:lnTo>
                    <a:pt x="3208070" y="213262"/>
                  </a:lnTo>
                  <a:lnTo>
                    <a:pt x="3211553" y="212993"/>
                  </a:lnTo>
                  <a:lnTo>
                    <a:pt x="3215036" y="212724"/>
                  </a:lnTo>
                  <a:lnTo>
                    <a:pt x="3218520" y="212455"/>
                  </a:lnTo>
                  <a:lnTo>
                    <a:pt x="3222003" y="212186"/>
                  </a:lnTo>
                  <a:lnTo>
                    <a:pt x="3225486" y="214838"/>
                  </a:lnTo>
                  <a:lnTo>
                    <a:pt x="3228969" y="214572"/>
                  </a:lnTo>
                  <a:lnTo>
                    <a:pt x="3232453" y="214306"/>
                  </a:lnTo>
                  <a:lnTo>
                    <a:pt x="3235936" y="214040"/>
                  </a:lnTo>
                  <a:lnTo>
                    <a:pt x="3239419" y="213774"/>
                  </a:lnTo>
                  <a:lnTo>
                    <a:pt x="3242902" y="213508"/>
                  </a:lnTo>
                  <a:lnTo>
                    <a:pt x="3246386" y="213242"/>
                  </a:lnTo>
                  <a:lnTo>
                    <a:pt x="3249869" y="212976"/>
                  </a:lnTo>
                  <a:lnTo>
                    <a:pt x="3253352" y="212711"/>
                  </a:lnTo>
                  <a:lnTo>
                    <a:pt x="3256835" y="212445"/>
                  </a:lnTo>
                  <a:lnTo>
                    <a:pt x="3260319" y="212179"/>
                  </a:lnTo>
                  <a:lnTo>
                    <a:pt x="3263802" y="211913"/>
                  </a:lnTo>
                  <a:lnTo>
                    <a:pt x="3267285" y="211648"/>
                  </a:lnTo>
                  <a:lnTo>
                    <a:pt x="3270768" y="211382"/>
                  </a:lnTo>
                  <a:lnTo>
                    <a:pt x="3274252" y="211117"/>
                  </a:lnTo>
                  <a:lnTo>
                    <a:pt x="3277735" y="210851"/>
                  </a:lnTo>
                  <a:lnTo>
                    <a:pt x="3281218" y="210586"/>
                  </a:lnTo>
                  <a:lnTo>
                    <a:pt x="3284701" y="210320"/>
                  </a:lnTo>
                  <a:lnTo>
                    <a:pt x="3288185" y="210891"/>
                  </a:lnTo>
                  <a:lnTo>
                    <a:pt x="3291668" y="210627"/>
                  </a:lnTo>
                  <a:lnTo>
                    <a:pt x="3295151" y="210362"/>
                  </a:lnTo>
                  <a:lnTo>
                    <a:pt x="3298634" y="210098"/>
                  </a:lnTo>
                  <a:lnTo>
                    <a:pt x="3302118" y="209833"/>
                  </a:lnTo>
                  <a:lnTo>
                    <a:pt x="3305601" y="209569"/>
                  </a:lnTo>
                  <a:lnTo>
                    <a:pt x="3309084" y="209305"/>
                  </a:lnTo>
                  <a:lnTo>
                    <a:pt x="3312567" y="209040"/>
                  </a:lnTo>
                  <a:lnTo>
                    <a:pt x="3316051" y="208776"/>
                  </a:lnTo>
                  <a:lnTo>
                    <a:pt x="3319534" y="208512"/>
                  </a:lnTo>
                  <a:lnTo>
                    <a:pt x="3323017" y="214818"/>
                  </a:lnTo>
                  <a:lnTo>
                    <a:pt x="3326500" y="214559"/>
                  </a:lnTo>
                  <a:lnTo>
                    <a:pt x="3329984" y="214301"/>
                  </a:lnTo>
                  <a:lnTo>
                    <a:pt x="3333467" y="214043"/>
                  </a:lnTo>
                  <a:lnTo>
                    <a:pt x="3336950" y="213785"/>
                  </a:lnTo>
                  <a:lnTo>
                    <a:pt x="3340433" y="213526"/>
                  </a:lnTo>
                  <a:lnTo>
                    <a:pt x="3343917" y="213268"/>
                  </a:lnTo>
                  <a:lnTo>
                    <a:pt x="3347400" y="213010"/>
                  </a:lnTo>
                  <a:lnTo>
                    <a:pt x="3350883" y="212752"/>
                  </a:lnTo>
                  <a:lnTo>
                    <a:pt x="3354366" y="213099"/>
                  </a:lnTo>
                  <a:lnTo>
                    <a:pt x="3357850" y="212841"/>
                  </a:lnTo>
                  <a:lnTo>
                    <a:pt x="3361333" y="212584"/>
                  </a:lnTo>
                  <a:lnTo>
                    <a:pt x="3364816" y="212327"/>
                  </a:lnTo>
                  <a:lnTo>
                    <a:pt x="3368299" y="212069"/>
                  </a:lnTo>
                  <a:lnTo>
                    <a:pt x="3371783" y="211812"/>
                  </a:lnTo>
                  <a:lnTo>
                    <a:pt x="3375266" y="211555"/>
                  </a:lnTo>
                  <a:lnTo>
                    <a:pt x="3378749" y="211298"/>
                  </a:lnTo>
                  <a:lnTo>
                    <a:pt x="3382232" y="211040"/>
                  </a:lnTo>
                  <a:lnTo>
                    <a:pt x="3385716" y="216730"/>
                  </a:lnTo>
                  <a:lnTo>
                    <a:pt x="3389199" y="216478"/>
                  </a:lnTo>
                  <a:lnTo>
                    <a:pt x="3392682" y="216226"/>
                  </a:lnTo>
                  <a:lnTo>
                    <a:pt x="3396165" y="215974"/>
                  </a:lnTo>
                  <a:lnTo>
                    <a:pt x="3399649" y="215722"/>
                  </a:lnTo>
                  <a:lnTo>
                    <a:pt x="3403132" y="215471"/>
                  </a:lnTo>
                  <a:lnTo>
                    <a:pt x="3406615" y="215219"/>
                  </a:lnTo>
                  <a:lnTo>
                    <a:pt x="3410098" y="214967"/>
                  </a:lnTo>
                  <a:lnTo>
                    <a:pt x="3413582" y="214716"/>
                  </a:lnTo>
                  <a:lnTo>
                    <a:pt x="3417065" y="214464"/>
                  </a:lnTo>
                  <a:lnTo>
                    <a:pt x="3420548" y="217114"/>
                  </a:lnTo>
                  <a:lnTo>
                    <a:pt x="3424031" y="216865"/>
                  </a:lnTo>
                  <a:lnTo>
                    <a:pt x="3427515" y="216616"/>
                  </a:lnTo>
                  <a:lnTo>
                    <a:pt x="3430998" y="216367"/>
                  </a:lnTo>
                  <a:lnTo>
                    <a:pt x="3434481" y="216118"/>
                  </a:lnTo>
                  <a:lnTo>
                    <a:pt x="3437964" y="215870"/>
                  </a:lnTo>
                  <a:lnTo>
                    <a:pt x="3441447" y="215621"/>
                  </a:lnTo>
                  <a:lnTo>
                    <a:pt x="3444931" y="215372"/>
                  </a:lnTo>
                  <a:lnTo>
                    <a:pt x="3448414" y="215123"/>
                  </a:lnTo>
                  <a:lnTo>
                    <a:pt x="3451897" y="219795"/>
                  </a:lnTo>
                  <a:lnTo>
                    <a:pt x="3455380" y="219551"/>
                  </a:lnTo>
                  <a:lnTo>
                    <a:pt x="3458864" y="219307"/>
                  </a:lnTo>
                  <a:lnTo>
                    <a:pt x="3462347" y="219062"/>
                  </a:lnTo>
                  <a:lnTo>
                    <a:pt x="3465830" y="218818"/>
                  </a:lnTo>
                  <a:lnTo>
                    <a:pt x="3469313" y="218574"/>
                  </a:lnTo>
                  <a:lnTo>
                    <a:pt x="3472797" y="218329"/>
                  </a:lnTo>
                  <a:lnTo>
                    <a:pt x="3476280" y="218085"/>
                  </a:lnTo>
                  <a:lnTo>
                    <a:pt x="3479763" y="217841"/>
                  </a:lnTo>
                  <a:lnTo>
                    <a:pt x="3483246" y="217597"/>
                  </a:lnTo>
                  <a:lnTo>
                    <a:pt x="3483246" y="217784"/>
                  </a:lnTo>
                  <a:lnTo>
                    <a:pt x="3483246" y="217971"/>
                  </a:lnTo>
                  <a:lnTo>
                    <a:pt x="3483246" y="218157"/>
                  </a:lnTo>
                  <a:lnTo>
                    <a:pt x="3483246" y="218344"/>
                  </a:lnTo>
                  <a:lnTo>
                    <a:pt x="3483246" y="218530"/>
                  </a:lnTo>
                  <a:lnTo>
                    <a:pt x="3483246" y="218715"/>
                  </a:lnTo>
                  <a:lnTo>
                    <a:pt x="3483246" y="218901"/>
                  </a:lnTo>
                  <a:lnTo>
                    <a:pt x="3483246" y="219086"/>
                  </a:lnTo>
                  <a:lnTo>
                    <a:pt x="3483246" y="219271"/>
                  </a:lnTo>
                  <a:lnTo>
                    <a:pt x="3483246" y="219456"/>
                  </a:lnTo>
                  <a:lnTo>
                    <a:pt x="3483246" y="219640"/>
                  </a:lnTo>
                  <a:lnTo>
                    <a:pt x="3483246" y="219824"/>
                  </a:lnTo>
                  <a:lnTo>
                    <a:pt x="3483246" y="220008"/>
                  </a:lnTo>
                  <a:lnTo>
                    <a:pt x="3483246" y="220192"/>
                  </a:lnTo>
                  <a:lnTo>
                    <a:pt x="3483246" y="220375"/>
                  </a:lnTo>
                  <a:lnTo>
                    <a:pt x="3483246" y="220559"/>
                  </a:lnTo>
                  <a:lnTo>
                    <a:pt x="3483246" y="220742"/>
                  </a:lnTo>
                  <a:lnTo>
                    <a:pt x="3483246" y="220924"/>
                  </a:lnTo>
                  <a:lnTo>
                    <a:pt x="3483246" y="221107"/>
                  </a:lnTo>
                  <a:lnTo>
                    <a:pt x="3483246" y="221289"/>
                  </a:lnTo>
                  <a:lnTo>
                    <a:pt x="3483246" y="221471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5166943"/>
              <a:ext cx="3483246" cy="385124"/>
            </a:xfrm>
            <a:custGeom>
              <a:avLst/>
              <a:gdLst/>
              <a:ahLst/>
              <a:cxnLst/>
              <a:rect l="0" t="0" r="0" b="0"/>
              <a:pathLst>
                <a:path w="3483246" h="385124">
                  <a:moveTo>
                    <a:pt x="0" y="385124"/>
                  </a:moveTo>
                  <a:lnTo>
                    <a:pt x="3483" y="339150"/>
                  </a:lnTo>
                  <a:lnTo>
                    <a:pt x="6966" y="294374"/>
                  </a:lnTo>
                  <a:lnTo>
                    <a:pt x="10449" y="250750"/>
                  </a:lnTo>
                  <a:lnTo>
                    <a:pt x="13932" y="208233"/>
                  </a:lnTo>
                  <a:lnTo>
                    <a:pt x="17416" y="166783"/>
                  </a:lnTo>
                  <a:lnTo>
                    <a:pt x="20899" y="126359"/>
                  </a:lnTo>
                  <a:lnTo>
                    <a:pt x="24382" y="86923"/>
                  </a:lnTo>
                  <a:lnTo>
                    <a:pt x="27865" y="48441"/>
                  </a:lnTo>
                  <a:lnTo>
                    <a:pt x="31349" y="10878"/>
                  </a:lnTo>
                  <a:lnTo>
                    <a:pt x="34832" y="302428"/>
                  </a:lnTo>
                  <a:lnTo>
                    <a:pt x="38315" y="294374"/>
                  </a:lnTo>
                  <a:lnTo>
                    <a:pt x="41798" y="286358"/>
                  </a:lnTo>
                  <a:lnTo>
                    <a:pt x="45282" y="278380"/>
                  </a:lnTo>
                  <a:lnTo>
                    <a:pt x="48765" y="270439"/>
                  </a:lnTo>
                  <a:lnTo>
                    <a:pt x="52248" y="262536"/>
                  </a:lnTo>
                  <a:lnTo>
                    <a:pt x="55731" y="254669"/>
                  </a:lnTo>
                  <a:lnTo>
                    <a:pt x="59215" y="246840"/>
                  </a:lnTo>
                  <a:lnTo>
                    <a:pt x="62698" y="239046"/>
                  </a:lnTo>
                  <a:lnTo>
                    <a:pt x="66181" y="234560"/>
                  </a:lnTo>
                  <a:lnTo>
                    <a:pt x="69664" y="226996"/>
                  </a:lnTo>
                  <a:lnTo>
                    <a:pt x="73148" y="219465"/>
                  </a:lnTo>
                  <a:lnTo>
                    <a:pt x="76631" y="211969"/>
                  </a:lnTo>
                  <a:lnTo>
                    <a:pt x="80114" y="204506"/>
                  </a:lnTo>
                  <a:lnTo>
                    <a:pt x="83597" y="197077"/>
                  </a:lnTo>
                  <a:lnTo>
                    <a:pt x="87081" y="189682"/>
                  </a:lnTo>
                  <a:lnTo>
                    <a:pt x="90564" y="182319"/>
                  </a:lnTo>
                  <a:lnTo>
                    <a:pt x="94047" y="174990"/>
                  </a:lnTo>
                  <a:lnTo>
                    <a:pt x="97530" y="167693"/>
                  </a:lnTo>
                  <a:lnTo>
                    <a:pt x="101014" y="165004"/>
                  </a:lnTo>
                  <a:lnTo>
                    <a:pt x="104497" y="157909"/>
                  </a:lnTo>
                  <a:lnTo>
                    <a:pt x="107980" y="150845"/>
                  </a:lnTo>
                  <a:lnTo>
                    <a:pt x="111463" y="143811"/>
                  </a:lnTo>
                  <a:lnTo>
                    <a:pt x="114947" y="136807"/>
                  </a:lnTo>
                  <a:lnTo>
                    <a:pt x="118430" y="129834"/>
                  </a:lnTo>
                  <a:lnTo>
                    <a:pt x="121913" y="122891"/>
                  </a:lnTo>
                  <a:lnTo>
                    <a:pt x="125396" y="115978"/>
                  </a:lnTo>
                  <a:lnTo>
                    <a:pt x="128880" y="109094"/>
                  </a:lnTo>
                  <a:lnTo>
                    <a:pt x="132363" y="102239"/>
                  </a:lnTo>
                  <a:lnTo>
                    <a:pt x="135846" y="95414"/>
                  </a:lnTo>
                  <a:lnTo>
                    <a:pt x="139329" y="88618"/>
                  </a:lnTo>
                  <a:lnTo>
                    <a:pt x="142813" y="81851"/>
                  </a:lnTo>
                  <a:lnTo>
                    <a:pt x="146296" y="75112"/>
                  </a:lnTo>
                  <a:lnTo>
                    <a:pt x="149779" y="68402"/>
                  </a:lnTo>
                  <a:lnTo>
                    <a:pt x="153262" y="61720"/>
                  </a:lnTo>
                  <a:lnTo>
                    <a:pt x="156746" y="55067"/>
                  </a:lnTo>
                  <a:lnTo>
                    <a:pt x="160229" y="48441"/>
                  </a:lnTo>
                  <a:lnTo>
                    <a:pt x="163712" y="134981"/>
                  </a:lnTo>
                  <a:lnTo>
                    <a:pt x="167195" y="130048"/>
                  </a:lnTo>
                  <a:lnTo>
                    <a:pt x="170679" y="125131"/>
                  </a:lnTo>
                  <a:lnTo>
                    <a:pt x="174162" y="120228"/>
                  </a:lnTo>
                  <a:lnTo>
                    <a:pt x="177645" y="115341"/>
                  </a:lnTo>
                  <a:lnTo>
                    <a:pt x="181128" y="110468"/>
                  </a:lnTo>
                  <a:lnTo>
                    <a:pt x="184612" y="105610"/>
                  </a:lnTo>
                  <a:lnTo>
                    <a:pt x="188095" y="100767"/>
                  </a:lnTo>
                  <a:lnTo>
                    <a:pt x="191578" y="95938"/>
                  </a:lnTo>
                  <a:lnTo>
                    <a:pt x="195061" y="91124"/>
                  </a:lnTo>
                  <a:lnTo>
                    <a:pt x="198545" y="86324"/>
                  </a:lnTo>
                  <a:lnTo>
                    <a:pt x="202028" y="81539"/>
                  </a:lnTo>
                  <a:lnTo>
                    <a:pt x="205511" y="76768"/>
                  </a:lnTo>
                  <a:lnTo>
                    <a:pt x="208994" y="72012"/>
                  </a:lnTo>
                  <a:lnTo>
                    <a:pt x="212478" y="67269"/>
                  </a:lnTo>
                  <a:lnTo>
                    <a:pt x="215961" y="62541"/>
                  </a:lnTo>
                  <a:lnTo>
                    <a:pt x="219444" y="57827"/>
                  </a:lnTo>
                  <a:lnTo>
                    <a:pt x="222927" y="53127"/>
                  </a:lnTo>
                  <a:lnTo>
                    <a:pt x="226411" y="48441"/>
                  </a:lnTo>
                  <a:lnTo>
                    <a:pt x="229894" y="99298"/>
                  </a:lnTo>
                  <a:lnTo>
                    <a:pt x="233377" y="95328"/>
                  </a:lnTo>
                  <a:lnTo>
                    <a:pt x="236860" y="91367"/>
                  </a:lnTo>
                  <a:lnTo>
                    <a:pt x="240344" y="87417"/>
                  </a:lnTo>
                  <a:lnTo>
                    <a:pt x="243827" y="83476"/>
                  </a:lnTo>
                  <a:lnTo>
                    <a:pt x="247310" y="79544"/>
                  </a:lnTo>
                  <a:lnTo>
                    <a:pt x="250793" y="75623"/>
                  </a:lnTo>
                  <a:lnTo>
                    <a:pt x="254277" y="71711"/>
                  </a:lnTo>
                  <a:lnTo>
                    <a:pt x="257760" y="67809"/>
                  </a:lnTo>
                  <a:lnTo>
                    <a:pt x="261243" y="74620"/>
                  </a:lnTo>
                  <a:lnTo>
                    <a:pt x="264726" y="70854"/>
                  </a:lnTo>
                  <a:lnTo>
                    <a:pt x="268210" y="67096"/>
                  </a:lnTo>
                  <a:lnTo>
                    <a:pt x="271693" y="63347"/>
                  </a:lnTo>
                  <a:lnTo>
                    <a:pt x="275176" y="59608"/>
                  </a:lnTo>
                  <a:lnTo>
                    <a:pt x="278659" y="55877"/>
                  </a:lnTo>
                  <a:lnTo>
                    <a:pt x="282143" y="52155"/>
                  </a:lnTo>
                  <a:lnTo>
                    <a:pt x="285626" y="48441"/>
                  </a:lnTo>
                  <a:lnTo>
                    <a:pt x="289109" y="44736"/>
                  </a:lnTo>
                  <a:lnTo>
                    <a:pt x="292592" y="41041"/>
                  </a:lnTo>
                  <a:lnTo>
                    <a:pt x="296075" y="74823"/>
                  </a:lnTo>
                  <a:lnTo>
                    <a:pt x="299559" y="71501"/>
                  </a:lnTo>
                  <a:lnTo>
                    <a:pt x="303042" y="68186"/>
                  </a:lnTo>
                  <a:lnTo>
                    <a:pt x="306525" y="64878"/>
                  </a:lnTo>
                  <a:lnTo>
                    <a:pt x="310008" y="61577"/>
                  </a:lnTo>
                  <a:lnTo>
                    <a:pt x="313492" y="58283"/>
                  </a:lnTo>
                  <a:lnTo>
                    <a:pt x="316975" y="54995"/>
                  </a:lnTo>
                  <a:lnTo>
                    <a:pt x="320458" y="51715"/>
                  </a:lnTo>
                  <a:lnTo>
                    <a:pt x="323941" y="48441"/>
                  </a:lnTo>
                  <a:lnTo>
                    <a:pt x="327425" y="72477"/>
                  </a:lnTo>
                  <a:lnTo>
                    <a:pt x="330908" y="69453"/>
                  </a:lnTo>
                  <a:lnTo>
                    <a:pt x="334391" y="66434"/>
                  </a:lnTo>
                  <a:lnTo>
                    <a:pt x="337874" y="63421"/>
                  </a:lnTo>
                  <a:lnTo>
                    <a:pt x="341358" y="60414"/>
                  </a:lnTo>
                  <a:lnTo>
                    <a:pt x="344841" y="57412"/>
                  </a:lnTo>
                  <a:lnTo>
                    <a:pt x="348324" y="54416"/>
                  </a:lnTo>
                  <a:lnTo>
                    <a:pt x="351807" y="51426"/>
                  </a:lnTo>
                  <a:lnTo>
                    <a:pt x="355291" y="48441"/>
                  </a:lnTo>
                  <a:lnTo>
                    <a:pt x="358774" y="59852"/>
                  </a:lnTo>
                  <a:lnTo>
                    <a:pt x="362257" y="56992"/>
                  </a:lnTo>
                  <a:lnTo>
                    <a:pt x="365740" y="54136"/>
                  </a:lnTo>
                  <a:lnTo>
                    <a:pt x="369224" y="51286"/>
                  </a:lnTo>
                  <a:lnTo>
                    <a:pt x="372707" y="48441"/>
                  </a:lnTo>
                  <a:lnTo>
                    <a:pt x="376190" y="45601"/>
                  </a:lnTo>
                  <a:lnTo>
                    <a:pt x="379673" y="42767"/>
                  </a:lnTo>
                  <a:lnTo>
                    <a:pt x="383157" y="39937"/>
                  </a:lnTo>
                  <a:lnTo>
                    <a:pt x="386640" y="37112"/>
                  </a:lnTo>
                  <a:lnTo>
                    <a:pt x="390123" y="34293"/>
                  </a:lnTo>
                  <a:lnTo>
                    <a:pt x="393606" y="77912"/>
                  </a:lnTo>
                  <a:lnTo>
                    <a:pt x="397090" y="75435"/>
                  </a:lnTo>
                  <a:lnTo>
                    <a:pt x="400573" y="72962"/>
                  </a:lnTo>
                  <a:lnTo>
                    <a:pt x="404056" y="70493"/>
                  </a:lnTo>
                  <a:lnTo>
                    <a:pt x="407539" y="68027"/>
                  </a:lnTo>
                  <a:lnTo>
                    <a:pt x="411023" y="65566"/>
                  </a:lnTo>
                  <a:lnTo>
                    <a:pt x="414506" y="63108"/>
                  </a:lnTo>
                  <a:lnTo>
                    <a:pt x="417989" y="60654"/>
                  </a:lnTo>
                  <a:lnTo>
                    <a:pt x="421472" y="58204"/>
                  </a:lnTo>
                  <a:lnTo>
                    <a:pt x="424956" y="67269"/>
                  </a:lnTo>
                  <a:lnTo>
                    <a:pt x="428439" y="64904"/>
                  </a:lnTo>
                  <a:lnTo>
                    <a:pt x="431922" y="62541"/>
                  </a:lnTo>
                  <a:lnTo>
                    <a:pt x="435405" y="60182"/>
                  </a:lnTo>
                  <a:lnTo>
                    <a:pt x="438889" y="57827"/>
                  </a:lnTo>
                  <a:lnTo>
                    <a:pt x="442372" y="55475"/>
                  </a:lnTo>
                  <a:lnTo>
                    <a:pt x="445855" y="53127"/>
                  </a:lnTo>
                  <a:lnTo>
                    <a:pt x="449338" y="50782"/>
                  </a:lnTo>
                  <a:lnTo>
                    <a:pt x="452822" y="48441"/>
                  </a:lnTo>
                  <a:lnTo>
                    <a:pt x="456305" y="57479"/>
                  </a:lnTo>
                  <a:lnTo>
                    <a:pt x="459788" y="55214"/>
                  </a:lnTo>
                  <a:lnTo>
                    <a:pt x="463271" y="52953"/>
                  </a:lnTo>
                  <a:lnTo>
                    <a:pt x="466755" y="50696"/>
                  </a:lnTo>
                  <a:lnTo>
                    <a:pt x="470238" y="48441"/>
                  </a:lnTo>
                  <a:lnTo>
                    <a:pt x="473721" y="46190"/>
                  </a:lnTo>
                  <a:lnTo>
                    <a:pt x="477204" y="43942"/>
                  </a:lnTo>
                  <a:lnTo>
                    <a:pt x="480688" y="41697"/>
                  </a:lnTo>
                  <a:lnTo>
                    <a:pt x="484171" y="39455"/>
                  </a:lnTo>
                  <a:lnTo>
                    <a:pt x="487654" y="37217"/>
                  </a:lnTo>
                  <a:lnTo>
                    <a:pt x="491137" y="34982"/>
                  </a:lnTo>
                  <a:lnTo>
                    <a:pt x="494621" y="32750"/>
                  </a:lnTo>
                  <a:lnTo>
                    <a:pt x="498104" y="30521"/>
                  </a:lnTo>
                  <a:lnTo>
                    <a:pt x="501587" y="28295"/>
                  </a:lnTo>
                  <a:lnTo>
                    <a:pt x="505070" y="26072"/>
                  </a:lnTo>
                  <a:lnTo>
                    <a:pt x="508554" y="23853"/>
                  </a:lnTo>
                  <a:lnTo>
                    <a:pt x="512037" y="21637"/>
                  </a:lnTo>
                  <a:lnTo>
                    <a:pt x="515520" y="19424"/>
                  </a:lnTo>
                  <a:lnTo>
                    <a:pt x="519003" y="17214"/>
                  </a:lnTo>
                  <a:lnTo>
                    <a:pt x="522487" y="17441"/>
                  </a:lnTo>
                  <a:lnTo>
                    <a:pt x="525970" y="15250"/>
                  </a:lnTo>
                  <a:lnTo>
                    <a:pt x="529453" y="13062"/>
                  </a:lnTo>
                  <a:lnTo>
                    <a:pt x="532936" y="10878"/>
                  </a:lnTo>
                  <a:lnTo>
                    <a:pt x="536420" y="8696"/>
                  </a:lnTo>
                  <a:lnTo>
                    <a:pt x="539903" y="6517"/>
                  </a:lnTo>
                  <a:lnTo>
                    <a:pt x="543386" y="4342"/>
                  </a:lnTo>
                  <a:lnTo>
                    <a:pt x="546869" y="2169"/>
                  </a:lnTo>
                  <a:lnTo>
                    <a:pt x="550353" y="0"/>
                  </a:lnTo>
                  <a:lnTo>
                    <a:pt x="553836" y="23808"/>
                  </a:lnTo>
                  <a:lnTo>
                    <a:pt x="557319" y="21772"/>
                  </a:lnTo>
                  <a:lnTo>
                    <a:pt x="560802" y="19740"/>
                  </a:lnTo>
                  <a:lnTo>
                    <a:pt x="564286" y="17710"/>
                  </a:lnTo>
                  <a:lnTo>
                    <a:pt x="567769" y="15682"/>
                  </a:lnTo>
                  <a:lnTo>
                    <a:pt x="571252" y="13657"/>
                  </a:lnTo>
                  <a:lnTo>
                    <a:pt x="574735" y="11635"/>
                  </a:lnTo>
                  <a:lnTo>
                    <a:pt x="578218" y="9616"/>
                  </a:lnTo>
                  <a:lnTo>
                    <a:pt x="581702" y="7599"/>
                  </a:lnTo>
                  <a:lnTo>
                    <a:pt x="585185" y="5584"/>
                  </a:lnTo>
                  <a:lnTo>
                    <a:pt x="588668" y="23299"/>
                  </a:lnTo>
                  <a:lnTo>
                    <a:pt x="592151" y="21381"/>
                  </a:lnTo>
                  <a:lnTo>
                    <a:pt x="595635" y="19466"/>
                  </a:lnTo>
                  <a:lnTo>
                    <a:pt x="599118" y="17554"/>
                  </a:lnTo>
                  <a:lnTo>
                    <a:pt x="602601" y="15643"/>
                  </a:lnTo>
                  <a:lnTo>
                    <a:pt x="606084" y="13735"/>
                  </a:lnTo>
                  <a:lnTo>
                    <a:pt x="609568" y="11829"/>
                  </a:lnTo>
                  <a:lnTo>
                    <a:pt x="613051" y="9926"/>
                  </a:lnTo>
                  <a:lnTo>
                    <a:pt x="616534" y="8025"/>
                  </a:lnTo>
                  <a:lnTo>
                    <a:pt x="620017" y="32327"/>
                  </a:lnTo>
                  <a:lnTo>
                    <a:pt x="623501" y="30547"/>
                  </a:lnTo>
                  <a:lnTo>
                    <a:pt x="626984" y="28769"/>
                  </a:lnTo>
                  <a:lnTo>
                    <a:pt x="630467" y="26993"/>
                  </a:lnTo>
                  <a:lnTo>
                    <a:pt x="633950" y="25218"/>
                  </a:lnTo>
                  <a:lnTo>
                    <a:pt x="637434" y="23446"/>
                  </a:lnTo>
                  <a:lnTo>
                    <a:pt x="640917" y="21676"/>
                  </a:lnTo>
                  <a:lnTo>
                    <a:pt x="644400" y="19908"/>
                  </a:lnTo>
                  <a:lnTo>
                    <a:pt x="647883" y="18142"/>
                  </a:lnTo>
                  <a:lnTo>
                    <a:pt x="651367" y="45157"/>
                  </a:lnTo>
                  <a:lnTo>
                    <a:pt x="654850" y="43517"/>
                  </a:lnTo>
                  <a:lnTo>
                    <a:pt x="658333" y="41879"/>
                  </a:lnTo>
                  <a:lnTo>
                    <a:pt x="661816" y="40243"/>
                  </a:lnTo>
                  <a:lnTo>
                    <a:pt x="665300" y="38608"/>
                  </a:lnTo>
                  <a:lnTo>
                    <a:pt x="668783" y="36975"/>
                  </a:lnTo>
                  <a:lnTo>
                    <a:pt x="672266" y="35344"/>
                  </a:lnTo>
                  <a:lnTo>
                    <a:pt x="675749" y="33714"/>
                  </a:lnTo>
                  <a:lnTo>
                    <a:pt x="679233" y="32087"/>
                  </a:lnTo>
                  <a:lnTo>
                    <a:pt x="682716" y="30460"/>
                  </a:lnTo>
                  <a:lnTo>
                    <a:pt x="686199" y="54505"/>
                  </a:lnTo>
                  <a:lnTo>
                    <a:pt x="689682" y="52987"/>
                  </a:lnTo>
                  <a:lnTo>
                    <a:pt x="693166" y="51470"/>
                  </a:lnTo>
                  <a:lnTo>
                    <a:pt x="696649" y="49955"/>
                  </a:lnTo>
                  <a:lnTo>
                    <a:pt x="700132" y="48441"/>
                  </a:lnTo>
                  <a:lnTo>
                    <a:pt x="703615" y="46929"/>
                  </a:lnTo>
                  <a:lnTo>
                    <a:pt x="707099" y="45418"/>
                  </a:lnTo>
                  <a:lnTo>
                    <a:pt x="710582" y="43908"/>
                  </a:lnTo>
                  <a:lnTo>
                    <a:pt x="714065" y="42400"/>
                  </a:lnTo>
                  <a:lnTo>
                    <a:pt x="717548" y="73072"/>
                  </a:lnTo>
                  <a:lnTo>
                    <a:pt x="721032" y="71694"/>
                  </a:lnTo>
                  <a:lnTo>
                    <a:pt x="724515" y="70316"/>
                  </a:lnTo>
                  <a:lnTo>
                    <a:pt x="727998" y="68940"/>
                  </a:lnTo>
                  <a:lnTo>
                    <a:pt x="731481" y="67565"/>
                  </a:lnTo>
                  <a:lnTo>
                    <a:pt x="734965" y="66192"/>
                  </a:lnTo>
                  <a:lnTo>
                    <a:pt x="738448" y="64819"/>
                  </a:lnTo>
                  <a:lnTo>
                    <a:pt x="741931" y="63448"/>
                  </a:lnTo>
                  <a:lnTo>
                    <a:pt x="745414" y="62078"/>
                  </a:lnTo>
                  <a:lnTo>
                    <a:pt x="748898" y="62017"/>
                  </a:lnTo>
                  <a:lnTo>
                    <a:pt x="752381" y="60654"/>
                  </a:lnTo>
                  <a:lnTo>
                    <a:pt x="755864" y="59292"/>
                  </a:lnTo>
                  <a:lnTo>
                    <a:pt x="759347" y="57932"/>
                  </a:lnTo>
                  <a:lnTo>
                    <a:pt x="762831" y="56572"/>
                  </a:lnTo>
                  <a:lnTo>
                    <a:pt x="766314" y="55214"/>
                  </a:lnTo>
                  <a:lnTo>
                    <a:pt x="769797" y="53857"/>
                  </a:lnTo>
                  <a:lnTo>
                    <a:pt x="773280" y="52502"/>
                  </a:lnTo>
                  <a:lnTo>
                    <a:pt x="776764" y="51147"/>
                  </a:lnTo>
                  <a:lnTo>
                    <a:pt x="780247" y="49793"/>
                  </a:lnTo>
                  <a:lnTo>
                    <a:pt x="783730" y="62681"/>
                  </a:lnTo>
                  <a:lnTo>
                    <a:pt x="787213" y="61381"/>
                  </a:lnTo>
                  <a:lnTo>
                    <a:pt x="790697" y="60083"/>
                  </a:lnTo>
                  <a:lnTo>
                    <a:pt x="794180" y="58785"/>
                  </a:lnTo>
                  <a:lnTo>
                    <a:pt x="797663" y="57488"/>
                  </a:lnTo>
                  <a:lnTo>
                    <a:pt x="801146" y="56193"/>
                  </a:lnTo>
                  <a:lnTo>
                    <a:pt x="804630" y="54898"/>
                  </a:lnTo>
                  <a:lnTo>
                    <a:pt x="808113" y="53604"/>
                  </a:lnTo>
                  <a:lnTo>
                    <a:pt x="811596" y="52312"/>
                  </a:lnTo>
                  <a:lnTo>
                    <a:pt x="815079" y="57300"/>
                  </a:lnTo>
                  <a:lnTo>
                    <a:pt x="818563" y="56031"/>
                  </a:lnTo>
                  <a:lnTo>
                    <a:pt x="822046" y="54764"/>
                  </a:lnTo>
                  <a:lnTo>
                    <a:pt x="825529" y="53497"/>
                  </a:lnTo>
                  <a:lnTo>
                    <a:pt x="829012" y="52232"/>
                  </a:lnTo>
                  <a:lnTo>
                    <a:pt x="832496" y="50967"/>
                  </a:lnTo>
                  <a:lnTo>
                    <a:pt x="835979" y="49704"/>
                  </a:lnTo>
                  <a:lnTo>
                    <a:pt x="839462" y="48441"/>
                  </a:lnTo>
                  <a:lnTo>
                    <a:pt x="842945" y="47180"/>
                  </a:lnTo>
                  <a:lnTo>
                    <a:pt x="846429" y="55787"/>
                  </a:lnTo>
                  <a:lnTo>
                    <a:pt x="849912" y="54560"/>
                  </a:lnTo>
                  <a:lnTo>
                    <a:pt x="853395" y="53334"/>
                  </a:lnTo>
                  <a:lnTo>
                    <a:pt x="856878" y="52110"/>
                  </a:lnTo>
                  <a:lnTo>
                    <a:pt x="860361" y="50886"/>
                  </a:lnTo>
                  <a:lnTo>
                    <a:pt x="863845" y="49663"/>
                  </a:lnTo>
                  <a:lnTo>
                    <a:pt x="867328" y="48441"/>
                  </a:lnTo>
                  <a:lnTo>
                    <a:pt x="870811" y="47220"/>
                  </a:lnTo>
                  <a:lnTo>
                    <a:pt x="874294" y="46000"/>
                  </a:lnTo>
                  <a:lnTo>
                    <a:pt x="877778" y="44781"/>
                  </a:lnTo>
                  <a:lnTo>
                    <a:pt x="881261" y="43563"/>
                  </a:lnTo>
                  <a:lnTo>
                    <a:pt x="884744" y="42346"/>
                  </a:lnTo>
                  <a:lnTo>
                    <a:pt x="888227" y="41129"/>
                  </a:lnTo>
                  <a:lnTo>
                    <a:pt x="891711" y="39914"/>
                  </a:lnTo>
                  <a:lnTo>
                    <a:pt x="895194" y="38700"/>
                  </a:lnTo>
                  <a:lnTo>
                    <a:pt x="898677" y="37486"/>
                  </a:lnTo>
                  <a:lnTo>
                    <a:pt x="902160" y="36274"/>
                  </a:lnTo>
                  <a:lnTo>
                    <a:pt x="905644" y="35062"/>
                  </a:lnTo>
                  <a:lnTo>
                    <a:pt x="909127" y="33852"/>
                  </a:lnTo>
                  <a:lnTo>
                    <a:pt x="912610" y="69141"/>
                  </a:lnTo>
                  <a:lnTo>
                    <a:pt x="916093" y="68045"/>
                  </a:lnTo>
                  <a:lnTo>
                    <a:pt x="919577" y="66949"/>
                  </a:lnTo>
                  <a:lnTo>
                    <a:pt x="923060" y="65854"/>
                  </a:lnTo>
                  <a:lnTo>
                    <a:pt x="926543" y="64761"/>
                  </a:lnTo>
                  <a:lnTo>
                    <a:pt x="930026" y="63667"/>
                  </a:lnTo>
                  <a:lnTo>
                    <a:pt x="933510" y="62575"/>
                  </a:lnTo>
                  <a:lnTo>
                    <a:pt x="936993" y="61483"/>
                  </a:lnTo>
                  <a:lnTo>
                    <a:pt x="940476" y="60392"/>
                  </a:lnTo>
                  <a:lnTo>
                    <a:pt x="943959" y="59302"/>
                  </a:lnTo>
                  <a:lnTo>
                    <a:pt x="947443" y="62376"/>
                  </a:lnTo>
                  <a:lnTo>
                    <a:pt x="950926" y="61299"/>
                  </a:lnTo>
                  <a:lnTo>
                    <a:pt x="954409" y="60224"/>
                  </a:lnTo>
                  <a:lnTo>
                    <a:pt x="957892" y="59149"/>
                  </a:lnTo>
                  <a:lnTo>
                    <a:pt x="961376" y="58075"/>
                  </a:lnTo>
                  <a:lnTo>
                    <a:pt x="964859" y="57002"/>
                  </a:lnTo>
                  <a:lnTo>
                    <a:pt x="968342" y="55929"/>
                  </a:lnTo>
                  <a:lnTo>
                    <a:pt x="971825" y="54857"/>
                  </a:lnTo>
                  <a:lnTo>
                    <a:pt x="975309" y="53786"/>
                  </a:lnTo>
                  <a:lnTo>
                    <a:pt x="978792" y="55851"/>
                  </a:lnTo>
                  <a:lnTo>
                    <a:pt x="982275" y="54790"/>
                  </a:lnTo>
                  <a:lnTo>
                    <a:pt x="985758" y="53730"/>
                  </a:lnTo>
                  <a:lnTo>
                    <a:pt x="989242" y="52671"/>
                  </a:lnTo>
                  <a:lnTo>
                    <a:pt x="992725" y="51612"/>
                  </a:lnTo>
                  <a:lnTo>
                    <a:pt x="996208" y="50555"/>
                  </a:lnTo>
                  <a:lnTo>
                    <a:pt x="999691" y="49498"/>
                  </a:lnTo>
                  <a:lnTo>
                    <a:pt x="1003175" y="48441"/>
                  </a:lnTo>
                  <a:lnTo>
                    <a:pt x="1006658" y="47385"/>
                  </a:lnTo>
                  <a:lnTo>
                    <a:pt x="1010141" y="50526"/>
                  </a:lnTo>
                  <a:lnTo>
                    <a:pt x="1013624" y="49483"/>
                  </a:lnTo>
                  <a:lnTo>
                    <a:pt x="1017108" y="48441"/>
                  </a:lnTo>
                  <a:lnTo>
                    <a:pt x="1020591" y="47400"/>
                  </a:lnTo>
                  <a:lnTo>
                    <a:pt x="1024074" y="46359"/>
                  </a:lnTo>
                  <a:lnTo>
                    <a:pt x="1027557" y="45319"/>
                  </a:lnTo>
                  <a:lnTo>
                    <a:pt x="1031041" y="44280"/>
                  </a:lnTo>
                  <a:lnTo>
                    <a:pt x="1034524" y="43242"/>
                  </a:lnTo>
                  <a:lnTo>
                    <a:pt x="1038007" y="42204"/>
                  </a:lnTo>
                  <a:lnTo>
                    <a:pt x="1041490" y="41167"/>
                  </a:lnTo>
                  <a:lnTo>
                    <a:pt x="1044974" y="51455"/>
                  </a:lnTo>
                  <a:lnTo>
                    <a:pt x="1048457" y="50450"/>
                  </a:lnTo>
                  <a:lnTo>
                    <a:pt x="1051940" y="49445"/>
                  </a:lnTo>
                  <a:lnTo>
                    <a:pt x="1055423" y="48441"/>
                  </a:lnTo>
                  <a:lnTo>
                    <a:pt x="1058907" y="47438"/>
                  </a:lnTo>
                  <a:lnTo>
                    <a:pt x="1062390" y="46435"/>
                  </a:lnTo>
                  <a:lnTo>
                    <a:pt x="1065873" y="45433"/>
                  </a:lnTo>
                  <a:lnTo>
                    <a:pt x="1069356" y="44431"/>
                  </a:lnTo>
                  <a:lnTo>
                    <a:pt x="1072840" y="43430"/>
                  </a:lnTo>
                  <a:lnTo>
                    <a:pt x="1076323" y="45462"/>
                  </a:lnTo>
                  <a:lnTo>
                    <a:pt x="1079806" y="44470"/>
                  </a:lnTo>
                  <a:lnTo>
                    <a:pt x="1083289" y="43479"/>
                  </a:lnTo>
                  <a:lnTo>
                    <a:pt x="1086773" y="42489"/>
                  </a:lnTo>
                  <a:lnTo>
                    <a:pt x="1090256" y="41499"/>
                  </a:lnTo>
                  <a:lnTo>
                    <a:pt x="1093739" y="40510"/>
                  </a:lnTo>
                  <a:lnTo>
                    <a:pt x="1097222" y="39521"/>
                  </a:lnTo>
                  <a:lnTo>
                    <a:pt x="1100706" y="38533"/>
                  </a:lnTo>
                  <a:lnTo>
                    <a:pt x="1104189" y="37546"/>
                  </a:lnTo>
                  <a:lnTo>
                    <a:pt x="1107672" y="41610"/>
                  </a:lnTo>
                  <a:lnTo>
                    <a:pt x="1111155" y="40637"/>
                  </a:lnTo>
                  <a:lnTo>
                    <a:pt x="1114639" y="39664"/>
                  </a:lnTo>
                  <a:lnTo>
                    <a:pt x="1118122" y="38692"/>
                  </a:lnTo>
                  <a:lnTo>
                    <a:pt x="1121605" y="37720"/>
                  </a:lnTo>
                  <a:lnTo>
                    <a:pt x="1125088" y="36749"/>
                  </a:lnTo>
                  <a:lnTo>
                    <a:pt x="1128572" y="35779"/>
                  </a:lnTo>
                  <a:lnTo>
                    <a:pt x="1132055" y="34809"/>
                  </a:lnTo>
                  <a:lnTo>
                    <a:pt x="1135538" y="33840"/>
                  </a:lnTo>
                  <a:lnTo>
                    <a:pt x="1139021" y="32871"/>
                  </a:lnTo>
                  <a:lnTo>
                    <a:pt x="1142505" y="37923"/>
                  </a:lnTo>
                  <a:lnTo>
                    <a:pt x="1145988" y="36970"/>
                  </a:lnTo>
                  <a:lnTo>
                    <a:pt x="1149471" y="36018"/>
                  </a:lnTo>
                  <a:lnTo>
                    <a:pt x="1152954" y="35066"/>
                  </a:lnTo>
                  <a:lnTo>
                    <a:pt x="1156437" y="34115"/>
                  </a:lnTo>
                  <a:lnTo>
                    <a:pt x="1159921" y="33165"/>
                  </a:lnTo>
                  <a:lnTo>
                    <a:pt x="1163404" y="32215"/>
                  </a:lnTo>
                  <a:lnTo>
                    <a:pt x="1166887" y="31266"/>
                  </a:lnTo>
                  <a:lnTo>
                    <a:pt x="1170370" y="30317"/>
                  </a:lnTo>
                  <a:lnTo>
                    <a:pt x="1173854" y="32425"/>
                  </a:lnTo>
                  <a:lnTo>
                    <a:pt x="1177337" y="31591"/>
                  </a:lnTo>
                  <a:lnTo>
                    <a:pt x="1180820" y="30757"/>
                  </a:lnTo>
                  <a:lnTo>
                    <a:pt x="1184303" y="29925"/>
                  </a:lnTo>
                  <a:lnTo>
                    <a:pt x="1187787" y="29094"/>
                  </a:lnTo>
                  <a:lnTo>
                    <a:pt x="1191270" y="28264"/>
                  </a:lnTo>
                  <a:lnTo>
                    <a:pt x="1194753" y="27435"/>
                  </a:lnTo>
                  <a:lnTo>
                    <a:pt x="1198236" y="26607"/>
                  </a:lnTo>
                  <a:lnTo>
                    <a:pt x="1201720" y="25780"/>
                  </a:lnTo>
                  <a:lnTo>
                    <a:pt x="1205203" y="45783"/>
                  </a:lnTo>
                  <a:lnTo>
                    <a:pt x="1208686" y="44898"/>
                  </a:lnTo>
                  <a:lnTo>
                    <a:pt x="1212169" y="44014"/>
                  </a:lnTo>
                  <a:lnTo>
                    <a:pt x="1215653" y="43130"/>
                  </a:lnTo>
                  <a:lnTo>
                    <a:pt x="1219136" y="42246"/>
                  </a:lnTo>
                  <a:lnTo>
                    <a:pt x="1222619" y="41363"/>
                  </a:lnTo>
                  <a:lnTo>
                    <a:pt x="1226102" y="40481"/>
                  </a:lnTo>
                  <a:lnTo>
                    <a:pt x="1229586" y="39599"/>
                  </a:lnTo>
                  <a:lnTo>
                    <a:pt x="1233069" y="38718"/>
                  </a:lnTo>
                  <a:lnTo>
                    <a:pt x="1236552" y="37837"/>
                  </a:lnTo>
                  <a:lnTo>
                    <a:pt x="1240035" y="55140"/>
                  </a:lnTo>
                  <a:lnTo>
                    <a:pt x="1243519" y="54301"/>
                  </a:lnTo>
                  <a:lnTo>
                    <a:pt x="1247002" y="53462"/>
                  </a:lnTo>
                  <a:lnTo>
                    <a:pt x="1250485" y="52624"/>
                  </a:lnTo>
                  <a:lnTo>
                    <a:pt x="1253968" y="51787"/>
                  </a:lnTo>
                  <a:lnTo>
                    <a:pt x="1257452" y="50950"/>
                  </a:lnTo>
                  <a:lnTo>
                    <a:pt x="1260935" y="50113"/>
                  </a:lnTo>
                  <a:lnTo>
                    <a:pt x="1264418" y="49277"/>
                  </a:lnTo>
                  <a:lnTo>
                    <a:pt x="1267901" y="48441"/>
                  </a:lnTo>
                  <a:lnTo>
                    <a:pt x="1271385" y="53368"/>
                  </a:lnTo>
                  <a:lnTo>
                    <a:pt x="1274868" y="52545"/>
                  </a:lnTo>
                  <a:lnTo>
                    <a:pt x="1278351" y="51724"/>
                  </a:lnTo>
                  <a:lnTo>
                    <a:pt x="1281834" y="50902"/>
                  </a:lnTo>
                  <a:lnTo>
                    <a:pt x="1285318" y="50082"/>
                  </a:lnTo>
                  <a:lnTo>
                    <a:pt x="1288801" y="49261"/>
                  </a:lnTo>
                  <a:lnTo>
                    <a:pt x="1292284" y="48441"/>
                  </a:lnTo>
                  <a:lnTo>
                    <a:pt x="1295767" y="47622"/>
                  </a:lnTo>
                  <a:lnTo>
                    <a:pt x="1299251" y="46802"/>
                  </a:lnTo>
                  <a:lnTo>
                    <a:pt x="1302734" y="56381"/>
                  </a:lnTo>
                  <a:lnTo>
                    <a:pt x="1306217" y="55586"/>
                  </a:lnTo>
                  <a:lnTo>
                    <a:pt x="1309700" y="54790"/>
                  </a:lnTo>
                  <a:lnTo>
                    <a:pt x="1313184" y="53995"/>
                  </a:lnTo>
                  <a:lnTo>
                    <a:pt x="1316667" y="53200"/>
                  </a:lnTo>
                  <a:lnTo>
                    <a:pt x="1320150" y="52406"/>
                  </a:lnTo>
                  <a:lnTo>
                    <a:pt x="1323633" y="51612"/>
                  </a:lnTo>
                  <a:lnTo>
                    <a:pt x="1327117" y="50819"/>
                  </a:lnTo>
                  <a:lnTo>
                    <a:pt x="1330600" y="50026"/>
                  </a:lnTo>
                  <a:lnTo>
                    <a:pt x="1334083" y="49233"/>
                  </a:lnTo>
                  <a:lnTo>
                    <a:pt x="1337566" y="51580"/>
                  </a:lnTo>
                  <a:lnTo>
                    <a:pt x="1341050" y="50794"/>
                  </a:lnTo>
                  <a:lnTo>
                    <a:pt x="1344533" y="50010"/>
                  </a:lnTo>
                  <a:lnTo>
                    <a:pt x="1348016" y="49225"/>
                  </a:lnTo>
                  <a:lnTo>
                    <a:pt x="1351499" y="48441"/>
                  </a:lnTo>
                  <a:lnTo>
                    <a:pt x="1354983" y="47657"/>
                  </a:lnTo>
                  <a:lnTo>
                    <a:pt x="1358466" y="46874"/>
                  </a:lnTo>
                  <a:lnTo>
                    <a:pt x="1361949" y="46091"/>
                  </a:lnTo>
                  <a:lnTo>
                    <a:pt x="1365432" y="45309"/>
                  </a:lnTo>
                  <a:lnTo>
                    <a:pt x="1368916" y="44527"/>
                  </a:lnTo>
                  <a:lnTo>
                    <a:pt x="1372399" y="43745"/>
                  </a:lnTo>
                  <a:lnTo>
                    <a:pt x="1375882" y="42964"/>
                  </a:lnTo>
                  <a:lnTo>
                    <a:pt x="1379365" y="42183"/>
                  </a:lnTo>
                  <a:lnTo>
                    <a:pt x="1382849" y="41402"/>
                  </a:lnTo>
                  <a:lnTo>
                    <a:pt x="1386332" y="40622"/>
                  </a:lnTo>
                  <a:lnTo>
                    <a:pt x="1389815" y="39842"/>
                  </a:lnTo>
                  <a:lnTo>
                    <a:pt x="1393298" y="39063"/>
                  </a:lnTo>
                  <a:lnTo>
                    <a:pt x="1396782" y="38284"/>
                  </a:lnTo>
                  <a:lnTo>
                    <a:pt x="1400265" y="39111"/>
                  </a:lnTo>
                  <a:lnTo>
                    <a:pt x="1403748" y="38336"/>
                  </a:lnTo>
                  <a:lnTo>
                    <a:pt x="1407231" y="37561"/>
                  </a:lnTo>
                  <a:lnTo>
                    <a:pt x="1410715" y="36787"/>
                  </a:lnTo>
                  <a:lnTo>
                    <a:pt x="1414198" y="36013"/>
                  </a:lnTo>
                  <a:lnTo>
                    <a:pt x="1417681" y="35239"/>
                  </a:lnTo>
                  <a:lnTo>
                    <a:pt x="1421164" y="34466"/>
                  </a:lnTo>
                  <a:lnTo>
                    <a:pt x="1424648" y="33694"/>
                  </a:lnTo>
                  <a:lnTo>
                    <a:pt x="1428131" y="32921"/>
                  </a:lnTo>
                  <a:lnTo>
                    <a:pt x="1431614" y="32149"/>
                  </a:lnTo>
                  <a:lnTo>
                    <a:pt x="1435097" y="34608"/>
                  </a:lnTo>
                  <a:lnTo>
                    <a:pt x="1438580" y="33843"/>
                  </a:lnTo>
                  <a:lnTo>
                    <a:pt x="1442064" y="33078"/>
                  </a:lnTo>
                  <a:lnTo>
                    <a:pt x="1445547" y="32314"/>
                  </a:lnTo>
                  <a:lnTo>
                    <a:pt x="1449030" y="31550"/>
                  </a:lnTo>
                  <a:lnTo>
                    <a:pt x="1452513" y="30786"/>
                  </a:lnTo>
                  <a:lnTo>
                    <a:pt x="1455997" y="30023"/>
                  </a:lnTo>
                  <a:lnTo>
                    <a:pt x="1459480" y="29261"/>
                  </a:lnTo>
                  <a:lnTo>
                    <a:pt x="1462963" y="28498"/>
                  </a:lnTo>
                  <a:lnTo>
                    <a:pt x="1466446" y="27736"/>
                  </a:lnTo>
                  <a:lnTo>
                    <a:pt x="1469930" y="26975"/>
                  </a:lnTo>
                  <a:lnTo>
                    <a:pt x="1473413" y="26213"/>
                  </a:lnTo>
                  <a:lnTo>
                    <a:pt x="1476896" y="25452"/>
                  </a:lnTo>
                  <a:lnTo>
                    <a:pt x="1480379" y="24692"/>
                  </a:lnTo>
                  <a:lnTo>
                    <a:pt x="1483863" y="23932"/>
                  </a:lnTo>
                  <a:lnTo>
                    <a:pt x="1487346" y="23172"/>
                  </a:lnTo>
                  <a:lnTo>
                    <a:pt x="1490829" y="22413"/>
                  </a:lnTo>
                  <a:lnTo>
                    <a:pt x="1494312" y="21654"/>
                  </a:lnTo>
                  <a:lnTo>
                    <a:pt x="1497796" y="46306"/>
                  </a:lnTo>
                  <a:lnTo>
                    <a:pt x="1501279" y="45595"/>
                  </a:lnTo>
                  <a:lnTo>
                    <a:pt x="1504762" y="44884"/>
                  </a:lnTo>
                  <a:lnTo>
                    <a:pt x="1508245" y="44173"/>
                  </a:lnTo>
                  <a:lnTo>
                    <a:pt x="1511729" y="43463"/>
                  </a:lnTo>
                  <a:lnTo>
                    <a:pt x="1515212" y="42753"/>
                  </a:lnTo>
                  <a:lnTo>
                    <a:pt x="1518695" y="42044"/>
                  </a:lnTo>
                  <a:lnTo>
                    <a:pt x="1522178" y="41334"/>
                  </a:lnTo>
                  <a:lnTo>
                    <a:pt x="1525662" y="40626"/>
                  </a:lnTo>
                  <a:lnTo>
                    <a:pt x="1529145" y="39917"/>
                  </a:lnTo>
                  <a:lnTo>
                    <a:pt x="1532628" y="54549"/>
                  </a:lnTo>
                  <a:lnTo>
                    <a:pt x="1536111" y="53869"/>
                  </a:lnTo>
                  <a:lnTo>
                    <a:pt x="1539595" y="53190"/>
                  </a:lnTo>
                  <a:lnTo>
                    <a:pt x="1543078" y="52511"/>
                  </a:lnTo>
                  <a:lnTo>
                    <a:pt x="1546561" y="51832"/>
                  </a:lnTo>
                  <a:lnTo>
                    <a:pt x="1550044" y="51153"/>
                  </a:lnTo>
                  <a:lnTo>
                    <a:pt x="1553528" y="50475"/>
                  </a:lnTo>
                  <a:lnTo>
                    <a:pt x="1557011" y="49796"/>
                  </a:lnTo>
                  <a:lnTo>
                    <a:pt x="1560494" y="49119"/>
                  </a:lnTo>
                  <a:lnTo>
                    <a:pt x="1563977" y="78092"/>
                  </a:lnTo>
                  <a:lnTo>
                    <a:pt x="1567461" y="77468"/>
                  </a:lnTo>
                  <a:lnTo>
                    <a:pt x="1570944" y="76845"/>
                  </a:lnTo>
                  <a:lnTo>
                    <a:pt x="1574427" y="76222"/>
                  </a:lnTo>
                  <a:lnTo>
                    <a:pt x="1577910" y="75599"/>
                  </a:lnTo>
                  <a:lnTo>
                    <a:pt x="1581394" y="74977"/>
                  </a:lnTo>
                  <a:lnTo>
                    <a:pt x="1584877" y="74355"/>
                  </a:lnTo>
                  <a:lnTo>
                    <a:pt x="1588360" y="73733"/>
                  </a:lnTo>
                  <a:lnTo>
                    <a:pt x="1591843" y="73111"/>
                  </a:lnTo>
                  <a:lnTo>
                    <a:pt x="1595327" y="84069"/>
                  </a:lnTo>
                  <a:lnTo>
                    <a:pt x="1598810" y="83468"/>
                  </a:lnTo>
                  <a:lnTo>
                    <a:pt x="1602293" y="82868"/>
                  </a:lnTo>
                  <a:lnTo>
                    <a:pt x="1605776" y="82268"/>
                  </a:lnTo>
                  <a:lnTo>
                    <a:pt x="1609260" y="81668"/>
                  </a:lnTo>
                  <a:lnTo>
                    <a:pt x="1612743" y="81069"/>
                  </a:lnTo>
                  <a:lnTo>
                    <a:pt x="1616226" y="80469"/>
                  </a:lnTo>
                  <a:lnTo>
                    <a:pt x="1619709" y="79870"/>
                  </a:lnTo>
                  <a:lnTo>
                    <a:pt x="1623193" y="79272"/>
                  </a:lnTo>
                  <a:lnTo>
                    <a:pt x="1626676" y="78673"/>
                  </a:lnTo>
                  <a:lnTo>
                    <a:pt x="1630159" y="82339"/>
                  </a:lnTo>
                  <a:lnTo>
                    <a:pt x="1633642" y="81748"/>
                  </a:lnTo>
                  <a:lnTo>
                    <a:pt x="1637126" y="81158"/>
                  </a:lnTo>
                  <a:lnTo>
                    <a:pt x="1640609" y="80567"/>
                  </a:lnTo>
                  <a:lnTo>
                    <a:pt x="1644092" y="79977"/>
                  </a:lnTo>
                  <a:lnTo>
                    <a:pt x="1647575" y="79388"/>
                  </a:lnTo>
                  <a:lnTo>
                    <a:pt x="1651059" y="78798"/>
                  </a:lnTo>
                  <a:lnTo>
                    <a:pt x="1654542" y="78209"/>
                  </a:lnTo>
                  <a:lnTo>
                    <a:pt x="1658025" y="77620"/>
                  </a:lnTo>
                  <a:lnTo>
                    <a:pt x="1661508" y="81244"/>
                  </a:lnTo>
                  <a:lnTo>
                    <a:pt x="1664992" y="80662"/>
                  </a:lnTo>
                  <a:lnTo>
                    <a:pt x="1668475" y="80081"/>
                  </a:lnTo>
                  <a:lnTo>
                    <a:pt x="1671958" y="79500"/>
                  </a:lnTo>
                  <a:lnTo>
                    <a:pt x="1675441" y="78920"/>
                  </a:lnTo>
                  <a:lnTo>
                    <a:pt x="1678925" y="78339"/>
                  </a:lnTo>
                  <a:lnTo>
                    <a:pt x="1682408" y="77759"/>
                  </a:lnTo>
                  <a:lnTo>
                    <a:pt x="1685891" y="77179"/>
                  </a:lnTo>
                  <a:lnTo>
                    <a:pt x="1689374" y="76599"/>
                  </a:lnTo>
                  <a:lnTo>
                    <a:pt x="1692858" y="77593"/>
                  </a:lnTo>
                  <a:lnTo>
                    <a:pt x="1696341" y="77017"/>
                  </a:lnTo>
                  <a:lnTo>
                    <a:pt x="1699824" y="76440"/>
                  </a:lnTo>
                  <a:lnTo>
                    <a:pt x="1703307" y="75864"/>
                  </a:lnTo>
                  <a:lnTo>
                    <a:pt x="1706791" y="75288"/>
                  </a:lnTo>
                  <a:lnTo>
                    <a:pt x="1710274" y="74712"/>
                  </a:lnTo>
                  <a:lnTo>
                    <a:pt x="1713757" y="74136"/>
                  </a:lnTo>
                  <a:lnTo>
                    <a:pt x="1717240" y="73560"/>
                  </a:lnTo>
                  <a:lnTo>
                    <a:pt x="1720723" y="72985"/>
                  </a:lnTo>
                  <a:lnTo>
                    <a:pt x="1724207" y="72410"/>
                  </a:lnTo>
                  <a:lnTo>
                    <a:pt x="1727690" y="72893"/>
                  </a:lnTo>
                  <a:lnTo>
                    <a:pt x="1731173" y="72320"/>
                  </a:lnTo>
                  <a:lnTo>
                    <a:pt x="1734656" y="71747"/>
                  </a:lnTo>
                  <a:lnTo>
                    <a:pt x="1738140" y="71175"/>
                  </a:lnTo>
                  <a:lnTo>
                    <a:pt x="1741623" y="70602"/>
                  </a:lnTo>
                  <a:lnTo>
                    <a:pt x="1745106" y="70030"/>
                  </a:lnTo>
                  <a:lnTo>
                    <a:pt x="1748589" y="69458"/>
                  </a:lnTo>
                  <a:lnTo>
                    <a:pt x="1752073" y="68887"/>
                  </a:lnTo>
                  <a:lnTo>
                    <a:pt x="1755556" y="68315"/>
                  </a:lnTo>
                  <a:lnTo>
                    <a:pt x="1759039" y="85908"/>
                  </a:lnTo>
                  <a:lnTo>
                    <a:pt x="1762522" y="85366"/>
                  </a:lnTo>
                  <a:lnTo>
                    <a:pt x="1766006" y="84825"/>
                  </a:lnTo>
                  <a:lnTo>
                    <a:pt x="1769489" y="84284"/>
                  </a:lnTo>
                  <a:lnTo>
                    <a:pt x="1772972" y="83743"/>
                  </a:lnTo>
                  <a:lnTo>
                    <a:pt x="1776455" y="83202"/>
                  </a:lnTo>
                  <a:lnTo>
                    <a:pt x="1779939" y="82661"/>
                  </a:lnTo>
                  <a:lnTo>
                    <a:pt x="1783422" y="82121"/>
                  </a:lnTo>
                  <a:lnTo>
                    <a:pt x="1786905" y="81581"/>
                  </a:lnTo>
                  <a:lnTo>
                    <a:pt x="1790388" y="81041"/>
                  </a:lnTo>
                  <a:lnTo>
                    <a:pt x="1793872" y="86194"/>
                  </a:lnTo>
                  <a:lnTo>
                    <a:pt x="1797355" y="85663"/>
                  </a:lnTo>
                  <a:lnTo>
                    <a:pt x="1800838" y="85133"/>
                  </a:lnTo>
                  <a:lnTo>
                    <a:pt x="1804321" y="84603"/>
                  </a:lnTo>
                  <a:lnTo>
                    <a:pt x="1807805" y="84073"/>
                  </a:lnTo>
                  <a:lnTo>
                    <a:pt x="1811288" y="83543"/>
                  </a:lnTo>
                  <a:lnTo>
                    <a:pt x="1814771" y="83013"/>
                  </a:lnTo>
                  <a:lnTo>
                    <a:pt x="1818254" y="82484"/>
                  </a:lnTo>
                  <a:lnTo>
                    <a:pt x="1821738" y="81954"/>
                  </a:lnTo>
                  <a:lnTo>
                    <a:pt x="1825221" y="86533"/>
                  </a:lnTo>
                  <a:lnTo>
                    <a:pt x="1828704" y="86012"/>
                  </a:lnTo>
                  <a:lnTo>
                    <a:pt x="1832187" y="85491"/>
                  </a:lnTo>
                  <a:lnTo>
                    <a:pt x="1835671" y="84971"/>
                  </a:lnTo>
                  <a:lnTo>
                    <a:pt x="1839154" y="84450"/>
                  </a:lnTo>
                  <a:lnTo>
                    <a:pt x="1842637" y="83930"/>
                  </a:lnTo>
                  <a:lnTo>
                    <a:pt x="1846120" y="83410"/>
                  </a:lnTo>
                  <a:lnTo>
                    <a:pt x="1849604" y="82890"/>
                  </a:lnTo>
                  <a:lnTo>
                    <a:pt x="1853087" y="82370"/>
                  </a:lnTo>
                  <a:lnTo>
                    <a:pt x="1856570" y="85057"/>
                  </a:lnTo>
                  <a:lnTo>
                    <a:pt x="1860053" y="84543"/>
                  </a:lnTo>
                  <a:lnTo>
                    <a:pt x="1863537" y="84029"/>
                  </a:lnTo>
                  <a:lnTo>
                    <a:pt x="1867020" y="83515"/>
                  </a:lnTo>
                  <a:lnTo>
                    <a:pt x="1870503" y="83001"/>
                  </a:lnTo>
                  <a:lnTo>
                    <a:pt x="1873986" y="82487"/>
                  </a:lnTo>
                  <a:lnTo>
                    <a:pt x="1877470" y="81974"/>
                  </a:lnTo>
                  <a:lnTo>
                    <a:pt x="1880953" y="81460"/>
                  </a:lnTo>
                  <a:lnTo>
                    <a:pt x="1884436" y="80947"/>
                  </a:lnTo>
                  <a:lnTo>
                    <a:pt x="1887919" y="80434"/>
                  </a:lnTo>
                  <a:lnTo>
                    <a:pt x="1891403" y="90581"/>
                  </a:lnTo>
                  <a:lnTo>
                    <a:pt x="1894886" y="90085"/>
                  </a:lnTo>
                  <a:lnTo>
                    <a:pt x="1898369" y="89589"/>
                  </a:lnTo>
                  <a:lnTo>
                    <a:pt x="1901852" y="89092"/>
                  </a:lnTo>
                  <a:lnTo>
                    <a:pt x="1905336" y="88596"/>
                  </a:lnTo>
                  <a:lnTo>
                    <a:pt x="1908819" y="88101"/>
                  </a:lnTo>
                  <a:lnTo>
                    <a:pt x="1912302" y="87605"/>
                  </a:lnTo>
                  <a:lnTo>
                    <a:pt x="1915785" y="87109"/>
                  </a:lnTo>
                  <a:lnTo>
                    <a:pt x="1919269" y="86614"/>
                  </a:lnTo>
                  <a:lnTo>
                    <a:pt x="1922752" y="93741"/>
                  </a:lnTo>
                  <a:lnTo>
                    <a:pt x="1926235" y="93258"/>
                  </a:lnTo>
                  <a:lnTo>
                    <a:pt x="1929718" y="92774"/>
                  </a:lnTo>
                  <a:lnTo>
                    <a:pt x="1933202" y="92291"/>
                  </a:lnTo>
                  <a:lnTo>
                    <a:pt x="1936685" y="91808"/>
                  </a:lnTo>
                  <a:lnTo>
                    <a:pt x="1940168" y="91325"/>
                  </a:lnTo>
                  <a:lnTo>
                    <a:pt x="1943651" y="90842"/>
                  </a:lnTo>
                  <a:lnTo>
                    <a:pt x="1947135" y="90359"/>
                  </a:lnTo>
                  <a:lnTo>
                    <a:pt x="1950618" y="89876"/>
                  </a:lnTo>
                  <a:lnTo>
                    <a:pt x="1954101" y="95538"/>
                  </a:lnTo>
                  <a:lnTo>
                    <a:pt x="1957584" y="95064"/>
                  </a:lnTo>
                  <a:lnTo>
                    <a:pt x="1961068" y="94591"/>
                  </a:lnTo>
                  <a:lnTo>
                    <a:pt x="1964551" y="94118"/>
                  </a:lnTo>
                  <a:lnTo>
                    <a:pt x="1968034" y="93646"/>
                  </a:lnTo>
                  <a:lnTo>
                    <a:pt x="1971517" y="93173"/>
                  </a:lnTo>
                  <a:lnTo>
                    <a:pt x="1975001" y="92700"/>
                  </a:lnTo>
                  <a:lnTo>
                    <a:pt x="1978484" y="92228"/>
                  </a:lnTo>
                  <a:lnTo>
                    <a:pt x="1981967" y="91756"/>
                  </a:lnTo>
                  <a:lnTo>
                    <a:pt x="1985450" y="91284"/>
                  </a:lnTo>
                  <a:lnTo>
                    <a:pt x="1988934" y="91218"/>
                  </a:lnTo>
                  <a:lnTo>
                    <a:pt x="1992417" y="90747"/>
                  </a:lnTo>
                  <a:lnTo>
                    <a:pt x="1995900" y="90276"/>
                  </a:lnTo>
                  <a:lnTo>
                    <a:pt x="1999383" y="89805"/>
                  </a:lnTo>
                  <a:lnTo>
                    <a:pt x="2002867" y="89334"/>
                  </a:lnTo>
                  <a:lnTo>
                    <a:pt x="2006350" y="88864"/>
                  </a:lnTo>
                  <a:lnTo>
                    <a:pt x="2009833" y="88393"/>
                  </a:lnTo>
                  <a:lnTo>
                    <a:pt x="2013316" y="87923"/>
                  </a:lnTo>
                  <a:lnTo>
                    <a:pt x="2016799" y="87452"/>
                  </a:lnTo>
                  <a:lnTo>
                    <a:pt x="2020283" y="93025"/>
                  </a:lnTo>
                  <a:lnTo>
                    <a:pt x="2023766" y="92564"/>
                  </a:lnTo>
                  <a:lnTo>
                    <a:pt x="2027249" y="92103"/>
                  </a:lnTo>
                  <a:lnTo>
                    <a:pt x="2030732" y="91642"/>
                  </a:lnTo>
                  <a:lnTo>
                    <a:pt x="2034216" y="91181"/>
                  </a:lnTo>
                  <a:lnTo>
                    <a:pt x="2037699" y="90720"/>
                  </a:lnTo>
                  <a:lnTo>
                    <a:pt x="2041182" y="90259"/>
                  </a:lnTo>
                  <a:lnTo>
                    <a:pt x="2044665" y="89799"/>
                  </a:lnTo>
                  <a:lnTo>
                    <a:pt x="2048149" y="89338"/>
                  </a:lnTo>
                  <a:lnTo>
                    <a:pt x="2051632" y="92823"/>
                  </a:lnTo>
                  <a:lnTo>
                    <a:pt x="2055115" y="92368"/>
                  </a:lnTo>
                  <a:lnTo>
                    <a:pt x="2058598" y="91914"/>
                  </a:lnTo>
                  <a:lnTo>
                    <a:pt x="2062082" y="91459"/>
                  </a:lnTo>
                  <a:lnTo>
                    <a:pt x="2065565" y="91005"/>
                  </a:lnTo>
                  <a:lnTo>
                    <a:pt x="2069048" y="90551"/>
                  </a:lnTo>
                  <a:lnTo>
                    <a:pt x="2072531" y="90097"/>
                  </a:lnTo>
                  <a:lnTo>
                    <a:pt x="2076015" y="89643"/>
                  </a:lnTo>
                  <a:lnTo>
                    <a:pt x="2079498" y="89190"/>
                  </a:lnTo>
                  <a:lnTo>
                    <a:pt x="2082981" y="88736"/>
                  </a:lnTo>
                  <a:lnTo>
                    <a:pt x="2086464" y="92945"/>
                  </a:lnTo>
                  <a:lnTo>
                    <a:pt x="2089948" y="92498"/>
                  </a:lnTo>
                  <a:lnTo>
                    <a:pt x="2093431" y="92051"/>
                  </a:lnTo>
                  <a:lnTo>
                    <a:pt x="2096914" y="91605"/>
                  </a:lnTo>
                  <a:lnTo>
                    <a:pt x="2100397" y="91158"/>
                  </a:lnTo>
                  <a:lnTo>
                    <a:pt x="2103881" y="90712"/>
                  </a:lnTo>
                  <a:lnTo>
                    <a:pt x="2107364" y="90266"/>
                  </a:lnTo>
                  <a:lnTo>
                    <a:pt x="2110847" y="89820"/>
                  </a:lnTo>
                  <a:lnTo>
                    <a:pt x="2114330" y="89374"/>
                  </a:lnTo>
                  <a:lnTo>
                    <a:pt x="2117814" y="92372"/>
                  </a:lnTo>
                  <a:lnTo>
                    <a:pt x="2121297" y="91931"/>
                  </a:lnTo>
                  <a:lnTo>
                    <a:pt x="2124780" y="91490"/>
                  </a:lnTo>
                  <a:lnTo>
                    <a:pt x="2128263" y="91049"/>
                  </a:lnTo>
                  <a:lnTo>
                    <a:pt x="2131747" y="90609"/>
                  </a:lnTo>
                  <a:lnTo>
                    <a:pt x="2135230" y="90168"/>
                  </a:lnTo>
                  <a:lnTo>
                    <a:pt x="2138713" y="89728"/>
                  </a:lnTo>
                  <a:lnTo>
                    <a:pt x="2142196" y="89288"/>
                  </a:lnTo>
                  <a:lnTo>
                    <a:pt x="2145680" y="88848"/>
                  </a:lnTo>
                  <a:lnTo>
                    <a:pt x="2149163" y="96235"/>
                  </a:lnTo>
                  <a:lnTo>
                    <a:pt x="2152646" y="95806"/>
                  </a:lnTo>
                  <a:lnTo>
                    <a:pt x="2156129" y="95377"/>
                  </a:lnTo>
                  <a:lnTo>
                    <a:pt x="2159613" y="94948"/>
                  </a:lnTo>
                  <a:lnTo>
                    <a:pt x="2163096" y="94519"/>
                  </a:lnTo>
                  <a:lnTo>
                    <a:pt x="2166579" y="94090"/>
                  </a:lnTo>
                  <a:lnTo>
                    <a:pt x="2170062" y="93661"/>
                  </a:lnTo>
                  <a:lnTo>
                    <a:pt x="2173546" y="93232"/>
                  </a:lnTo>
                  <a:lnTo>
                    <a:pt x="2177029" y="92804"/>
                  </a:lnTo>
                  <a:lnTo>
                    <a:pt x="2180512" y="92376"/>
                  </a:lnTo>
                  <a:lnTo>
                    <a:pt x="2183995" y="99123"/>
                  </a:lnTo>
                  <a:lnTo>
                    <a:pt x="2187479" y="98705"/>
                  </a:lnTo>
                  <a:lnTo>
                    <a:pt x="2190962" y="98286"/>
                  </a:lnTo>
                  <a:lnTo>
                    <a:pt x="2194445" y="97868"/>
                  </a:lnTo>
                  <a:lnTo>
                    <a:pt x="2197928" y="97450"/>
                  </a:lnTo>
                  <a:lnTo>
                    <a:pt x="2201412" y="97031"/>
                  </a:lnTo>
                  <a:lnTo>
                    <a:pt x="2204895" y="96613"/>
                  </a:lnTo>
                  <a:lnTo>
                    <a:pt x="2208378" y="96195"/>
                  </a:lnTo>
                  <a:lnTo>
                    <a:pt x="2211861" y="95777"/>
                  </a:lnTo>
                  <a:lnTo>
                    <a:pt x="2215345" y="99549"/>
                  </a:lnTo>
                  <a:lnTo>
                    <a:pt x="2218828" y="99137"/>
                  </a:lnTo>
                  <a:lnTo>
                    <a:pt x="2222311" y="98725"/>
                  </a:lnTo>
                  <a:lnTo>
                    <a:pt x="2225794" y="98313"/>
                  </a:lnTo>
                  <a:lnTo>
                    <a:pt x="2229278" y="97901"/>
                  </a:lnTo>
                  <a:lnTo>
                    <a:pt x="2232761" y="97489"/>
                  </a:lnTo>
                  <a:lnTo>
                    <a:pt x="2236244" y="97077"/>
                  </a:lnTo>
                  <a:lnTo>
                    <a:pt x="2239727" y="96666"/>
                  </a:lnTo>
                  <a:lnTo>
                    <a:pt x="2243211" y="96254"/>
                  </a:lnTo>
                  <a:lnTo>
                    <a:pt x="2246694" y="96191"/>
                  </a:lnTo>
                  <a:lnTo>
                    <a:pt x="2250177" y="95780"/>
                  </a:lnTo>
                  <a:lnTo>
                    <a:pt x="2253660" y="95369"/>
                  </a:lnTo>
                  <a:lnTo>
                    <a:pt x="2257144" y="94959"/>
                  </a:lnTo>
                  <a:lnTo>
                    <a:pt x="2260627" y="94549"/>
                  </a:lnTo>
                  <a:lnTo>
                    <a:pt x="2264110" y="94138"/>
                  </a:lnTo>
                  <a:lnTo>
                    <a:pt x="2267593" y="93728"/>
                  </a:lnTo>
                  <a:lnTo>
                    <a:pt x="2271077" y="93318"/>
                  </a:lnTo>
                  <a:lnTo>
                    <a:pt x="2274560" y="92908"/>
                  </a:lnTo>
                  <a:lnTo>
                    <a:pt x="2278043" y="92498"/>
                  </a:lnTo>
                  <a:lnTo>
                    <a:pt x="2281526" y="95564"/>
                  </a:lnTo>
                  <a:lnTo>
                    <a:pt x="2285010" y="95159"/>
                  </a:lnTo>
                  <a:lnTo>
                    <a:pt x="2288493" y="94753"/>
                  </a:lnTo>
                  <a:lnTo>
                    <a:pt x="2291976" y="94348"/>
                  </a:lnTo>
                  <a:lnTo>
                    <a:pt x="2295459" y="93943"/>
                  </a:lnTo>
                  <a:lnTo>
                    <a:pt x="2298942" y="93539"/>
                  </a:lnTo>
                  <a:lnTo>
                    <a:pt x="2302426" y="93134"/>
                  </a:lnTo>
                  <a:lnTo>
                    <a:pt x="2305909" y="92729"/>
                  </a:lnTo>
                  <a:lnTo>
                    <a:pt x="2309392" y="92325"/>
                  </a:lnTo>
                  <a:lnTo>
                    <a:pt x="2312875" y="98042"/>
                  </a:lnTo>
                  <a:lnTo>
                    <a:pt x="2316359" y="97646"/>
                  </a:lnTo>
                  <a:lnTo>
                    <a:pt x="2319842" y="97249"/>
                  </a:lnTo>
                  <a:lnTo>
                    <a:pt x="2323325" y="96853"/>
                  </a:lnTo>
                  <a:lnTo>
                    <a:pt x="2326808" y="96456"/>
                  </a:lnTo>
                  <a:lnTo>
                    <a:pt x="2330292" y="96060"/>
                  </a:lnTo>
                  <a:lnTo>
                    <a:pt x="2333775" y="95664"/>
                  </a:lnTo>
                  <a:lnTo>
                    <a:pt x="2337258" y="95268"/>
                  </a:lnTo>
                  <a:lnTo>
                    <a:pt x="2340741" y="94872"/>
                  </a:lnTo>
                  <a:lnTo>
                    <a:pt x="2344225" y="100737"/>
                  </a:lnTo>
                  <a:lnTo>
                    <a:pt x="2347708" y="100349"/>
                  </a:lnTo>
                  <a:lnTo>
                    <a:pt x="2351191" y="99961"/>
                  </a:lnTo>
                  <a:lnTo>
                    <a:pt x="2354674" y="99573"/>
                  </a:lnTo>
                  <a:lnTo>
                    <a:pt x="2358158" y="99185"/>
                  </a:lnTo>
                  <a:lnTo>
                    <a:pt x="2361641" y="98798"/>
                  </a:lnTo>
                  <a:lnTo>
                    <a:pt x="2365124" y="98410"/>
                  </a:lnTo>
                  <a:lnTo>
                    <a:pt x="2368607" y="98023"/>
                  </a:lnTo>
                  <a:lnTo>
                    <a:pt x="2372091" y="97635"/>
                  </a:lnTo>
                  <a:lnTo>
                    <a:pt x="2375574" y="97248"/>
                  </a:lnTo>
                  <a:lnTo>
                    <a:pt x="2379057" y="97512"/>
                  </a:lnTo>
                  <a:lnTo>
                    <a:pt x="2382540" y="97126"/>
                  </a:lnTo>
                  <a:lnTo>
                    <a:pt x="2386024" y="96740"/>
                  </a:lnTo>
                  <a:lnTo>
                    <a:pt x="2389507" y="96354"/>
                  </a:lnTo>
                  <a:lnTo>
                    <a:pt x="2392990" y="95968"/>
                  </a:lnTo>
                  <a:lnTo>
                    <a:pt x="2396473" y="95582"/>
                  </a:lnTo>
                  <a:lnTo>
                    <a:pt x="2399957" y="95196"/>
                  </a:lnTo>
                  <a:lnTo>
                    <a:pt x="2403440" y="94810"/>
                  </a:lnTo>
                  <a:lnTo>
                    <a:pt x="2406923" y="94425"/>
                  </a:lnTo>
                  <a:lnTo>
                    <a:pt x="2410406" y="106311"/>
                  </a:lnTo>
                  <a:lnTo>
                    <a:pt x="2413890" y="105941"/>
                  </a:lnTo>
                  <a:lnTo>
                    <a:pt x="2417373" y="105570"/>
                  </a:lnTo>
                  <a:lnTo>
                    <a:pt x="2420856" y="105200"/>
                  </a:lnTo>
                  <a:lnTo>
                    <a:pt x="2424339" y="104829"/>
                  </a:lnTo>
                  <a:lnTo>
                    <a:pt x="2427823" y="104459"/>
                  </a:lnTo>
                  <a:lnTo>
                    <a:pt x="2431306" y="104089"/>
                  </a:lnTo>
                  <a:lnTo>
                    <a:pt x="2434789" y="103719"/>
                  </a:lnTo>
                  <a:lnTo>
                    <a:pt x="2438272" y="103349"/>
                  </a:lnTo>
                  <a:lnTo>
                    <a:pt x="2441756" y="102979"/>
                  </a:lnTo>
                  <a:lnTo>
                    <a:pt x="2445239" y="102609"/>
                  </a:lnTo>
                  <a:lnTo>
                    <a:pt x="2448722" y="102239"/>
                  </a:lnTo>
                  <a:lnTo>
                    <a:pt x="2452205" y="101870"/>
                  </a:lnTo>
                  <a:lnTo>
                    <a:pt x="2455689" y="101500"/>
                  </a:lnTo>
                  <a:lnTo>
                    <a:pt x="2459172" y="101131"/>
                  </a:lnTo>
                  <a:lnTo>
                    <a:pt x="2462655" y="100761"/>
                  </a:lnTo>
                  <a:lnTo>
                    <a:pt x="2466138" y="100392"/>
                  </a:lnTo>
                  <a:lnTo>
                    <a:pt x="2469622" y="100023"/>
                  </a:lnTo>
                  <a:lnTo>
                    <a:pt x="2473105" y="99653"/>
                  </a:lnTo>
                  <a:lnTo>
                    <a:pt x="2476588" y="99592"/>
                  </a:lnTo>
                  <a:lnTo>
                    <a:pt x="2480071" y="99224"/>
                  </a:lnTo>
                  <a:lnTo>
                    <a:pt x="2483555" y="98855"/>
                  </a:lnTo>
                  <a:lnTo>
                    <a:pt x="2487038" y="98487"/>
                  </a:lnTo>
                  <a:lnTo>
                    <a:pt x="2490521" y="98118"/>
                  </a:lnTo>
                  <a:lnTo>
                    <a:pt x="2494004" y="97750"/>
                  </a:lnTo>
                  <a:lnTo>
                    <a:pt x="2497488" y="97382"/>
                  </a:lnTo>
                  <a:lnTo>
                    <a:pt x="2500971" y="97014"/>
                  </a:lnTo>
                  <a:lnTo>
                    <a:pt x="2504454" y="96646"/>
                  </a:lnTo>
                  <a:lnTo>
                    <a:pt x="2507937" y="100867"/>
                  </a:lnTo>
                  <a:lnTo>
                    <a:pt x="2511421" y="100505"/>
                  </a:lnTo>
                  <a:lnTo>
                    <a:pt x="2514904" y="100142"/>
                  </a:lnTo>
                  <a:lnTo>
                    <a:pt x="2518387" y="99780"/>
                  </a:lnTo>
                  <a:lnTo>
                    <a:pt x="2521870" y="99418"/>
                  </a:lnTo>
                  <a:lnTo>
                    <a:pt x="2525354" y="99055"/>
                  </a:lnTo>
                  <a:lnTo>
                    <a:pt x="2528837" y="98693"/>
                  </a:lnTo>
                  <a:lnTo>
                    <a:pt x="2532320" y="98331"/>
                  </a:lnTo>
                  <a:lnTo>
                    <a:pt x="2535803" y="97969"/>
                  </a:lnTo>
                  <a:lnTo>
                    <a:pt x="2539287" y="98214"/>
                  </a:lnTo>
                  <a:lnTo>
                    <a:pt x="2542770" y="97853"/>
                  </a:lnTo>
                  <a:lnTo>
                    <a:pt x="2546253" y="97492"/>
                  </a:lnTo>
                  <a:lnTo>
                    <a:pt x="2549736" y="97131"/>
                  </a:lnTo>
                  <a:lnTo>
                    <a:pt x="2553220" y="96771"/>
                  </a:lnTo>
                  <a:lnTo>
                    <a:pt x="2556703" y="96410"/>
                  </a:lnTo>
                  <a:lnTo>
                    <a:pt x="2560186" y="96049"/>
                  </a:lnTo>
                  <a:lnTo>
                    <a:pt x="2563669" y="95688"/>
                  </a:lnTo>
                  <a:lnTo>
                    <a:pt x="2567153" y="95328"/>
                  </a:lnTo>
                  <a:lnTo>
                    <a:pt x="2570636" y="94967"/>
                  </a:lnTo>
                  <a:lnTo>
                    <a:pt x="2574119" y="108051"/>
                  </a:lnTo>
                  <a:lnTo>
                    <a:pt x="2577602" y="107705"/>
                  </a:lnTo>
                  <a:lnTo>
                    <a:pt x="2581085" y="107360"/>
                  </a:lnTo>
                  <a:lnTo>
                    <a:pt x="2584569" y="107016"/>
                  </a:lnTo>
                  <a:lnTo>
                    <a:pt x="2588052" y="106671"/>
                  </a:lnTo>
                  <a:lnTo>
                    <a:pt x="2591535" y="106326"/>
                  </a:lnTo>
                  <a:lnTo>
                    <a:pt x="2595018" y="105981"/>
                  </a:lnTo>
                  <a:lnTo>
                    <a:pt x="2598502" y="105637"/>
                  </a:lnTo>
                  <a:lnTo>
                    <a:pt x="2601985" y="105292"/>
                  </a:lnTo>
                  <a:lnTo>
                    <a:pt x="2605468" y="109381"/>
                  </a:lnTo>
                  <a:lnTo>
                    <a:pt x="2608951" y="109042"/>
                  </a:lnTo>
                  <a:lnTo>
                    <a:pt x="2612435" y="108703"/>
                  </a:lnTo>
                  <a:lnTo>
                    <a:pt x="2615918" y="108363"/>
                  </a:lnTo>
                  <a:lnTo>
                    <a:pt x="2619401" y="108024"/>
                  </a:lnTo>
                  <a:lnTo>
                    <a:pt x="2622884" y="107685"/>
                  </a:lnTo>
                  <a:lnTo>
                    <a:pt x="2626368" y="107346"/>
                  </a:lnTo>
                  <a:lnTo>
                    <a:pt x="2629851" y="107007"/>
                  </a:lnTo>
                  <a:lnTo>
                    <a:pt x="2633334" y="106668"/>
                  </a:lnTo>
                  <a:lnTo>
                    <a:pt x="2636817" y="106329"/>
                  </a:lnTo>
                  <a:lnTo>
                    <a:pt x="2640301" y="114026"/>
                  </a:lnTo>
                  <a:lnTo>
                    <a:pt x="2643784" y="113696"/>
                  </a:lnTo>
                  <a:lnTo>
                    <a:pt x="2647267" y="113367"/>
                  </a:lnTo>
                  <a:lnTo>
                    <a:pt x="2650750" y="113037"/>
                  </a:lnTo>
                  <a:lnTo>
                    <a:pt x="2654234" y="112707"/>
                  </a:lnTo>
                  <a:lnTo>
                    <a:pt x="2657717" y="112378"/>
                  </a:lnTo>
                  <a:lnTo>
                    <a:pt x="2661200" y="112048"/>
                  </a:lnTo>
                  <a:lnTo>
                    <a:pt x="2664683" y="111719"/>
                  </a:lnTo>
                  <a:lnTo>
                    <a:pt x="2668167" y="111390"/>
                  </a:lnTo>
                  <a:lnTo>
                    <a:pt x="2671650" y="113663"/>
                  </a:lnTo>
                  <a:lnTo>
                    <a:pt x="2675133" y="113337"/>
                  </a:lnTo>
                  <a:lnTo>
                    <a:pt x="2678616" y="113011"/>
                  </a:lnTo>
                  <a:lnTo>
                    <a:pt x="2682100" y="112684"/>
                  </a:lnTo>
                  <a:lnTo>
                    <a:pt x="2685583" y="112358"/>
                  </a:lnTo>
                  <a:lnTo>
                    <a:pt x="2689066" y="112032"/>
                  </a:lnTo>
                  <a:lnTo>
                    <a:pt x="2692549" y="111706"/>
                  </a:lnTo>
                  <a:lnTo>
                    <a:pt x="2696033" y="111380"/>
                  </a:lnTo>
                  <a:lnTo>
                    <a:pt x="2699516" y="111054"/>
                  </a:lnTo>
                  <a:lnTo>
                    <a:pt x="2702999" y="115587"/>
                  </a:lnTo>
                  <a:lnTo>
                    <a:pt x="2706482" y="115267"/>
                  </a:lnTo>
                  <a:lnTo>
                    <a:pt x="2709966" y="114947"/>
                  </a:lnTo>
                  <a:lnTo>
                    <a:pt x="2713449" y="114626"/>
                  </a:lnTo>
                  <a:lnTo>
                    <a:pt x="2716932" y="114306"/>
                  </a:lnTo>
                  <a:lnTo>
                    <a:pt x="2720415" y="113986"/>
                  </a:lnTo>
                  <a:lnTo>
                    <a:pt x="2723899" y="113666"/>
                  </a:lnTo>
                  <a:lnTo>
                    <a:pt x="2727382" y="113346"/>
                  </a:lnTo>
                  <a:lnTo>
                    <a:pt x="2730865" y="113026"/>
                  </a:lnTo>
                  <a:lnTo>
                    <a:pt x="2734348" y="112706"/>
                  </a:lnTo>
                  <a:lnTo>
                    <a:pt x="2737832" y="117860"/>
                  </a:lnTo>
                  <a:lnTo>
                    <a:pt x="2741315" y="117546"/>
                  </a:lnTo>
                  <a:lnTo>
                    <a:pt x="2744798" y="117232"/>
                  </a:lnTo>
                  <a:lnTo>
                    <a:pt x="2748281" y="116918"/>
                  </a:lnTo>
                  <a:lnTo>
                    <a:pt x="2751765" y="116605"/>
                  </a:lnTo>
                  <a:lnTo>
                    <a:pt x="2755248" y="116291"/>
                  </a:lnTo>
                  <a:lnTo>
                    <a:pt x="2758731" y="115978"/>
                  </a:lnTo>
                  <a:lnTo>
                    <a:pt x="2762214" y="115664"/>
                  </a:lnTo>
                  <a:lnTo>
                    <a:pt x="2765698" y="115350"/>
                  </a:lnTo>
                  <a:lnTo>
                    <a:pt x="2769181" y="120819"/>
                  </a:lnTo>
                  <a:lnTo>
                    <a:pt x="2772664" y="120512"/>
                  </a:lnTo>
                  <a:lnTo>
                    <a:pt x="2776147" y="120205"/>
                  </a:lnTo>
                  <a:lnTo>
                    <a:pt x="2779631" y="119898"/>
                  </a:lnTo>
                  <a:lnTo>
                    <a:pt x="2783114" y="119591"/>
                  </a:lnTo>
                  <a:lnTo>
                    <a:pt x="2786597" y="119284"/>
                  </a:lnTo>
                  <a:lnTo>
                    <a:pt x="2790080" y="118977"/>
                  </a:lnTo>
                  <a:lnTo>
                    <a:pt x="2793564" y="118670"/>
                  </a:lnTo>
                  <a:lnTo>
                    <a:pt x="2797047" y="118363"/>
                  </a:lnTo>
                  <a:lnTo>
                    <a:pt x="2800530" y="119241"/>
                  </a:lnTo>
                  <a:lnTo>
                    <a:pt x="2804013" y="118936"/>
                  </a:lnTo>
                  <a:lnTo>
                    <a:pt x="2807497" y="118630"/>
                  </a:lnTo>
                  <a:lnTo>
                    <a:pt x="2810980" y="118325"/>
                  </a:lnTo>
                  <a:lnTo>
                    <a:pt x="2814463" y="118020"/>
                  </a:lnTo>
                  <a:lnTo>
                    <a:pt x="2817946" y="117715"/>
                  </a:lnTo>
                  <a:lnTo>
                    <a:pt x="2821430" y="117410"/>
                  </a:lnTo>
                  <a:lnTo>
                    <a:pt x="2824913" y="117104"/>
                  </a:lnTo>
                  <a:lnTo>
                    <a:pt x="2828396" y="116799"/>
                  </a:lnTo>
                  <a:lnTo>
                    <a:pt x="2831879" y="116494"/>
                  </a:lnTo>
                  <a:lnTo>
                    <a:pt x="2835363" y="120644"/>
                  </a:lnTo>
                  <a:lnTo>
                    <a:pt x="2838846" y="120344"/>
                  </a:lnTo>
                  <a:lnTo>
                    <a:pt x="2842329" y="120044"/>
                  </a:lnTo>
                  <a:lnTo>
                    <a:pt x="2845812" y="119744"/>
                  </a:lnTo>
                  <a:lnTo>
                    <a:pt x="2849296" y="119444"/>
                  </a:lnTo>
                  <a:lnTo>
                    <a:pt x="2852779" y="119144"/>
                  </a:lnTo>
                  <a:lnTo>
                    <a:pt x="2856262" y="118844"/>
                  </a:lnTo>
                  <a:lnTo>
                    <a:pt x="2859745" y="118544"/>
                  </a:lnTo>
                  <a:lnTo>
                    <a:pt x="2863229" y="118244"/>
                  </a:lnTo>
                  <a:lnTo>
                    <a:pt x="2866712" y="122744"/>
                  </a:lnTo>
                  <a:lnTo>
                    <a:pt x="2870195" y="122449"/>
                  </a:lnTo>
                  <a:lnTo>
                    <a:pt x="2873678" y="122154"/>
                  </a:lnTo>
                  <a:lnTo>
                    <a:pt x="2877161" y="121859"/>
                  </a:lnTo>
                  <a:lnTo>
                    <a:pt x="2880645" y="121565"/>
                  </a:lnTo>
                  <a:lnTo>
                    <a:pt x="2884128" y="121270"/>
                  </a:lnTo>
                  <a:lnTo>
                    <a:pt x="2887611" y="120976"/>
                  </a:lnTo>
                  <a:lnTo>
                    <a:pt x="2891094" y="120681"/>
                  </a:lnTo>
                  <a:lnTo>
                    <a:pt x="2894578" y="120387"/>
                  </a:lnTo>
                  <a:lnTo>
                    <a:pt x="2898061" y="120093"/>
                  </a:lnTo>
                  <a:lnTo>
                    <a:pt x="2901544" y="119798"/>
                  </a:lnTo>
                  <a:lnTo>
                    <a:pt x="2905027" y="119504"/>
                  </a:lnTo>
                  <a:lnTo>
                    <a:pt x="2908511" y="119210"/>
                  </a:lnTo>
                  <a:lnTo>
                    <a:pt x="2911994" y="118916"/>
                  </a:lnTo>
                  <a:lnTo>
                    <a:pt x="2915477" y="118622"/>
                  </a:lnTo>
                  <a:lnTo>
                    <a:pt x="2918960" y="118328"/>
                  </a:lnTo>
                  <a:lnTo>
                    <a:pt x="2922444" y="118034"/>
                  </a:lnTo>
                  <a:lnTo>
                    <a:pt x="2925927" y="117740"/>
                  </a:lnTo>
                  <a:lnTo>
                    <a:pt x="2929410" y="117446"/>
                  </a:lnTo>
                  <a:lnTo>
                    <a:pt x="2932893" y="120764"/>
                  </a:lnTo>
                  <a:lnTo>
                    <a:pt x="2936377" y="120474"/>
                  </a:lnTo>
                  <a:lnTo>
                    <a:pt x="2939860" y="120184"/>
                  </a:lnTo>
                  <a:lnTo>
                    <a:pt x="2943343" y="119894"/>
                  </a:lnTo>
                  <a:lnTo>
                    <a:pt x="2946826" y="119604"/>
                  </a:lnTo>
                  <a:lnTo>
                    <a:pt x="2950310" y="119314"/>
                  </a:lnTo>
                  <a:lnTo>
                    <a:pt x="2953793" y="119024"/>
                  </a:lnTo>
                  <a:lnTo>
                    <a:pt x="2957276" y="118734"/>
                  </a:lnTo>
                  <a:lnTo>
                    <a:pt x="2960759" y="118445"/>
                  </a:lnTo>
                  <a:lnTo>
                    <a:pt x="2964243" y="118155"/>
                  </a:lnTo>
                  <a:lnTo>
                    <a:pt x="2967726" y="117865"/>
                  </a:lnTo>
                  <a:lnTo>
                    <a:pt x="2971209" y="117576"/>
                  </a:lnTo>
                  <a:lnTo>
                    <a:pt x="2974692" y="117286"/>
                  </a:lnTo>
                  <a:lnTo>
                    <a:pt x="2978176" y="116997"/>
                  </a:lnTo>
                  <a:lnTo>
                    <a:pt x="2981659" y="116707"/>
                  </a:lnTo>
                  <a:lnTo>
                    <a:pt x="2985142" y="116418"/>
                  </a:lnTo>
                  <a:lnTo>
                    <a:pt x="2988625" y="116128"/>
                  </a:lnTo>
                  <a:lnTo>
                    <a:pt x="2992109" y="115839"/>
                  </a:lnTo>
                  <a:lnTo>
                    <a:pt x="2995592" y="117575"/>
                  </a:lnTo>
                  <a:lnTo>
                    <a:pt x="2999075" y="117288"/>
                  </a:lnTo>
                  <a:lnTo>
                    <a:pt x="3002558" y="117001"/>
                  </a:lnTo>
                  <a:lnTo>
                    <a:pt x="3006042" y="116714"/>
                  </a:lnTo>
                  <a:lnTo>
                    <a:pt x="3009525" y="116427"/>
                  </a:lnTo>
                  <a:lnTo>
                    <a:pt x="3013008" y="116140"/>
                  </a:lnTo>
                  <a:lnTo>
                    <a:pt x="3016491" y="115853"/>
                  </a:lnTo>
                  <a:lnTo>
                    <a:pt x="3019975" y="115566"/>
                  </a:lnTo>
                  <a:lnTo>
                    <a:pt x="3023458" y="115279"/>
                  </a:lnTo>
                  <a:lnTo>
                    <a:pt x="3026941" y="114992"/>
                  </a:lnTo>
                  <a:lnTo>
                    <a:pt x="3030424" y="115380"/>
                  </a:lnTo>
                  <a:lnTo>
                    <a:pt x="3033908" y="115094"/>
                  </a:lnTo>
                  <a:lnTo>
                    <a:pt x="3037391" y="114808"/>
                  </a:lnTo>
                  <a:lnTo>
                    <a:pt x="3040874" y="114523"/>
                  </a:lnTo>
                  <a:lnTo>
                    <a:pt x="3044357" y="114237"/>
                  </a:lnTo>
                  <a:lnTo>
                    <a:pt x="3047841" y="113951"/>
                  </a:lnTo>
                  <a:lnTo>
                    <a:pt x="3051324" y="113665"/>
                  </a:lnTo>
                  <a:lnTo>
                    <a:pt x="3054807" y="113379"/>
                  </a:lnTo>
                  <a:lnTo>
                    <a:pt x="3058290" y="113094"/>
                  </a:lnTo>
                  <a:lnTo>
                    <a:pt x="3061774" y="113935"/>
                  </a:lnTo>
                  <a:lnTo>
                    <a:pt x="3065257" y="113651"/>
                  </a:lnTo>
                  <a:lnTo>
                    <a:pt x="3068740" y="113366"/>
                  </a:lnTo>
                  <a:lnTo>
                    <a:pt x="3072223" y="113082"/>
                  </a:lnTo>
                  <a:lnTo>
                    <a:pt x="3075707" y="112798"/>
                  </a:lnTo>
                  <a:lnTo>
                    <a:pt x="3079190" y="112513"/>
                  </a:lnTo>
                  <a:lnTo>
                    <a:pt x="3082673" y="112229"/>
                  </a:lnTo>
                  <a:lnTo>
                    <a:pt x="3086156" y="111945"/>
                  </a:lnTo>
                  <a:lnTo>
                    <a:pt x="3089640" y="111661"/>
                  </a:lnTo>
                  <a:lnTo>
                    <a:pt x="3093123" y="114067"/>
                  </a:lnTo>
                  <a:lnTo>
                    <a:pt x="3096606" y="113786"/>
                  </a:lnTo>
                  <a:lnTo>
                    <a:pt x="3100089" y="113504"/>
                  </a:lnTo>
                  <a:lnTo>
                    <a:pt x="3103573" y="113223"/>
                  </a:lnTo>
                  <a:lnTo>
                    <a:pt x="3107056" y="112942"/>
                  </a:lnTo>
                  <a:lnTo>
                    <a:pt x="3110539" y="112660"/>
                  </a:lnTo>
                  <a:lnTo>
                    <a:pt x="3114022" y="112379"/>
                  </a:lnTo>
                  <a:lnTo>
                    <a:pt x="3117506" y="112098"/>
                  </a:lnTo>
                  <a:lnTo>
                    <a:pt x="3120989" y="111817"/>
                  </a:lnTo>
                  <a:lnTo>
                    <a:pt x="3124472" y="111536"/>
                  </a:lnTo>
                  <a:lnTo>
                    <a:pt x="3127955" y="114137"/>
                  </a:lnTo>
                  <a:lnTo>
                    <a:pt x="3131439" y="113859"/>
                  </a:lnTo>
                  <a:lnTo>
                    <a:pt x="3134922" y="113581"/>
                  </a:lnTo>
                  <a:lnTo>
                    <a:pt x="3138405" y="113303"/>
                  </a:lnTo>
                  <a:lnTo>
                    <a:pt x="3141888" y="113025"/>
                  </a:lnTo>
                  <a:lnTo>
                    <a:pt x="3145372" y="112746"/>
                  </a:lnTo>
                  <a:lnTo>
                    <a:pt x="3148855" y="112468"/>
                  </a:lnTo>
                  <a:lnTo>
                    <a:pt x="3152338" y="112190"/>
                  </a:lnTo>
                  <a:lnTo>
                    <a:pt x="3155821" y="111913"/>
                  </a:lnTo>
                  <a:lnTo>
                    <a:pt x="3159304" y="113393"/>
                  </a:lnTo>
                  <a:lnTo>
                    <a:pt x="3162788" y="113117"/>
                  </a:lnTo>
                  <a:lnTo>
                    <a:pt x="3166271" y="112841"/>
                  </a:lnTo>
                  <a:lnTo>
                    <a:pt x="3169754" y="112565"/>
                  </a:lnTo>
                  <a:lnTo>
                    <a:pt x="3173237" y="112289"/>
                  </a:lnTo>
                  <a:lnTo>
                    <a:pt x="3176721" y="112013"/>
                  </a:lnTo>
                  <a:lnTo>
                    <a:pt x="3180204" y="111737"/>
                  </a:lnTo>
                  <a:lnTo>
                    <a:pt x="3183687" y="111461"/>
                  </a:lnTo>
                  <a:lnTo>
                    <a:pt x="3187170" y="111185"/>
                  </a:lnTo>
                  <a:lnTo>
                    <a:pt x="3190654" y="116941"/>
                  </a:lnTo>
                  <a:lnTo>
                    <a:pt x="3194137" y="116670"/>
                  </a:lnTo>
                  <a:lnTo>
                    <a:pt x="3197620" y="116400"/>
                  </a:lnTo>
                  <a:lnTo>
                    <a:pt x="3201103" y="116130"/>
                  </a:lnTo>
                  <a:lnTo>
                    <a:pt x="3204587" y="115860"/>
                  </a:lnTo>
                  <a:lnTo>
                    <a:pt x="3208070" y="115590"/>
                  </a:lnTo>
                  <a:lnTo>
                    <a:pt x="3211553" y="115320"/>
                  </a:lnTo>
                  <a:lnTo>
                    <a:pt x="3215036" y="115050"/>
                  </a:lnTo>
                  <a:lnTo>
                    <a:pt x="3218520" y="114780"/>
                  </a:lnTo>
                  <a:lnTo>
                    <a:pt x="3222003" y="114510"/>
                  </a:lnTo>
                  <a:lnTo>
                    <a:pt x="3225486" y="114453"/>
                  </a:lnTo>
                  <a:lnTo>
                    <a:pt x="3228969" y="114183"/>
                  </a:lnTo>
                  <a:lnTo>
                    <a:pt x="3232453" y="113914"/>
                  </a:lnTo>
                  <a:lnTo>
                    <a:pt x="3235936" y="113644"/>
                  </a:lnTo>
                  <a:lnTo>
                    <a:pt x="3239419" y="113375"/>
                  </a:lnTo>
                  <a:lnTo>
                    <a:pt x="3242902" y="113106"/>
                  </a:lnTo>
                  <a:lnTo>
                    <a:pt x="3246386" y="112836"/>
                  </a:lnTo>
                  <a:lnTo>
                    <a:pt x="3249869" y="112567"/>
                  </a:lnTo>
                  <a:lnTo>
                    <a:pt x="3253352" y="112298"/>
                  </a:lnTo>
                  <a:lnTo>
                    <a:pt x="3256835" y="113519"/>
                  </a:lnTo>
                  <a:lnTo>
                    <a:pt x="3260319" y="113251"/>
                  </a:lnTo>
                  <a:lnTo>
                    <a:pt x="3263802" y="112983"/>
                  </a:lnTo>
                  <a:lnTo>
                    <a:pt x="3267285" y="112715"/>
                  </a:lnTo>
                  <a:lnTo>
                    <a:pt x="3270768" y="112448"/>
                  </a:lnTo>
                  <a:lnTo>
                    <a:pt x="3274252" y="112180"/>
                  </a:lnTo>
                  <a:lnTo>
                    <a:pt x="3277735" y="111912"/>
                  </a:lnTo>
                  <a:lnTo>
                    <a:pt x="3281218" y="111645"/>
                  </a:lnTo>
                  <a:lnTo>
                    <a:pt x="3284701" y="111377"/>
                  </a:lnTo>
                  <a:lnTo>
                    <a:pt x="3288185" y="123731"/>
                  </a:lnTo>
                  <a:lnTo>
                    <a:pt x="3291668" y="123475"/>
                  </a:lnTo>
                  <a:lnTo>
                    <a:pt x="3295151" y="123219"/>
                  </a:lnTo>
                  <a:lnTo>
                    <a:pt x="3298634" y="122963"/>
                  </a:lnTo>
                  <a:lnTo>
                    <a:pt x="3302118" y="122707"/>
                  </a:lnTo>
                  <a:lnTo>
                    <a:pt x="3305601" y="122451"/>
                  </a:lnTo>
                  <a:lnTo>
                    <a:pt x="3309084" y="122195"/>
                  </a:lnTo>
                  <a:lnTo>
                    <a:pt x="3312567" y="121940"/>
                  </a:lnTo>
                  <a:lnTo>
                    <a:pt x="3316051" y="121684"/>
                  </a:lnTo>
                  <a:lnTo>
                    <a:pt x="3319534" y="121428"/>
                  </a:lnTo>
                  <a:lnTo>
                    <a:pt x="3323017" y="128784"/>
                  </a:lnTo>
                  <a:lnTo>
                    <a:pt x="3326500" y="128535"/>
                  </a:lnTo>
                  <a:lnTo>
                    <a:pt x="3329984" y="128286"/>
                  </a:lnTo>
                  <a:lnTo>
                    <a:pt x="3333467" y="128037"/>
                  </a:lnTo>
                  <a:lnTo>
                    <a:pt x="3336950" y="127789"/>
                  </a:lnTo>
                  <a:lnTo>
                    <a:pt x="3340433" y="127540"/>
                  </a:lnTo>
                  <a:lnTo>
                    <a:pt x="3343917" y="127291"/>
                  </a:lnTo>
                  <a:lnTo>
                    <a:pt x="3347400" y="127042"/>
                  </a:lnTo>
                  <a:lnTo>
                    <a:pt x="3350883" y="126794"/>
                  </a:lnTo>
                  <a:lnTo>
                    <a:pt x="3354366" y="127658"/>
                  </a:lnTo>
                  <a:lnTo>
                    <a:pt x="3357850" y="127411"/>
                  </a:lnTo>
                  <a:lnTo>
                    <a:pt x="3361333" y="127163"/>
                  </a:lnTo>
                  <a:lnTo>
                    <a:pt x="3364816" y="126916"/>
                  </a:lnTo>
                  <a:lnTo>
                    <a:pt x="3368299" y="126668"/>
                  </a:lnTo>
                  <a:lnTo>
                    <a:pt x="3371783" y="126421"/>
                  </a:lnTo>
                  <a:lnTo>
                    <a:pt x="3375266" y="126173"/>
                  </a:lnTo>
                  <a:lnTo>
                    <a:pt x="3378749" y="125926"/>
                  </a:lnTo>
                  <a:lnTo>
                    <a:pt x="3382232" y="125679"/>
                  </a:lnTo>
                  <a:lnTo>
                    <a:pt x="3385716" y="128558"/>
                  </a:lnTo>
                  <a:lnTo>
                    <a:pt x="3389199" y="128313"/>
                  </a:lnTo>
                  <a:lnTo>
                    <a:pt x="3392682" y="128069"/>
                  </a:lnTo>
                  <a:lnTo>
                    <a:pt x="3396165" y="127825"/>
                  </a:lnTo>
                  <a:lnTo>
                    <a:pt x="3399649" y="127580"/>
                  </a:lnTo>
                  <a:lnTo>
                    <a:pt x="3403132" y="127336"/>
                  </a:lnTo>
                  <a:lnTo>
                    <a:pt x="3406615" y="127092"/>
                  </a:lnTo>
                  <a:lnTo>
                    <a:pt x="3410098" y="126847"/>
                  </a:lnTo>
                  <a:lnTo>
                    <a:pt x="3413582" y="126603"/>
                  </a:lnTo>
                  <a:lnTo>
                    <a:pt x="3417065" y="126359"/>
                  </a:lnTo>
                  <a:lnTo>
                    <a:pt x="3420548" y="126846"/>
                  </a:lnTo>
                  <a:lnTo>
                    <a:pt x="3424031" y="126602"/>
                  </a:lnTo>
                  <a:lnTo>
                    <a:pt x="3427515" y="126359"/>
                  </a:lnTo>
                  <a:lnTo>
                    <a:pt x="3430998" y="126115"/>
                  </a:lnTo>
                  <a:lnTo>
                    <a:pt x="3434481" y="125872"/>
                  </a:lnTo>
                  <a:lnTo>
                    <a:pt x="3437964" y="125629"/>
                  </a:lnTo>
                  <a:lnTo>
                    <a:pt x="3441447" y="125385"/>
                  </a:lnTo>
                  <a:lnTo>
                    <a:pt x="3444931" y="125142"/>
                  </a:lnTo>
                  <a:lnTo>
                    <a:pt x="3448414" y="124899"/>
                  </a:lnTo>
                  <a:lnTo>
                    <a:pt x="3451897" y="126661"/>
                  </a:lnTo>
                  <a:lnTo>
                    <a:pt x="3455380" y="126419"/>
                  </a:lnTo>
                  <a:lnTo>
                    <a:pt x="3458864" y="126178"/>
                  </a:lnTo>
                  <a:lnTo>
                    <a:pt x="3462347" y="125936"/>
                  </a:lnTo>
                  <a:lnTo>
                    <a:pt x="3465830" y="125695"/>
                  </a:lnTo>
                  <a:lnTo>
                    <a:pt x="3469313" y="125454"/>
                  </a:lnTo>
                  <a:lnTo>
                    <a:pt x="3472797" y="125213"/>
                  </a:lnTo>
                  <a:lnTo>
                    <a:pt x="3476280" y="124971"/>
                  </a:lnTo>
                  <a:lnTo>
                    <a:pt x="3479763" y="124730"/>
                  </a:lnTo>
                  <a:lnTo>
                    <a:pt x="3483246" y="124489"/>
                  </a:lnTo>
                  <a:lnTo>
                    <a:pt x="3483246" y="124671"/>
                  </a:lnTo>
                  <a:lnTo>
                    <a:pt x="3483246" y="12485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9179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AUC:0.087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AUC:0.076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AUC:0.082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0674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AUC:0.08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AUC:0.071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AUC:0.086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69726" y="1614873"/>
            <a:ext cx="438008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LDL cholesterol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96305" y="1600200"/>
              <a:ext cx="5951388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110236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110236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110236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110236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110236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1980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9061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6142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3223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110236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110236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110236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110236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110236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8439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5521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2602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968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67645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84398" y="3564417"/>
              <a:ext cx="3483246" cy="1987649"/>
            </a:xfrm>
            <a:custGeom>
              <a:avLst/>
              <a:gdLst/>
              <a:ahLst/>
              <a:cxnLst/>
              <a:rect l="0" t="0" r="0" b="0"/>
              <a:pathLst>
                <a:path w="3483246" h="1987649">
                  <a:moveTo>
                    <a:pt x="0" y="1987649"/>
                  </a:moveTo>
                  <a:lnTo>
                    <a:pt x="3483" y="918294"/>
                  </a:lnTo>
                  <a:lnTo>
                    <a:pt x="6966" y="351298"/>
                  </a:lnTo>
                  <a:lnTo>
                    <a:pt x="10449" y="246025"/>
                  </a:lnTo>
                  <a:lnTo>
                    <a:pt x="13932" y="246025"/>
                  </a:lnTo>
                  <a:lnTo>
                    <a:pt x="17416" y="746234"/>
                  </a:lnTo>
                  <a:lnTo>
                    <a:pt x="20899" y="597070"/>
                  </a:lnTo>
                  <a:lnTo>
                    <a:pt x="24382" y="654289"/>
                  </a:lnTo>
                  <a:lnTo>
                    <a:pt x="27865" y="542819"/>
                  </a:lnTo>
                  <a:lnTo>
                    <a:pt x="31349" y="442338"/>
                  </a:lnTo>
                  <a:lnTo>
                    <a:pt x="34832" y="508187"/>
                  </a:lnTo>
                  <a:lnTo>
                    <a:pt x="38315" y="426547"/>
                  </a:lnTo>
                  <a:lnTo>
                    <a:pt x="41798" y="351298"/>
                  </a:lnTo>
                  <a:lnTo>
                    <a:pt x="45282" y="281720"/>
                  </a:lnTo>
                  <a:lnTo>
                    <a:pt x="48765" y="217193"/>
                  </a:lnTo>
                  <a:lnTo>
                    <a:pt x="52248" y="157188"/>
                  </a:lnTo>
                  <a:lnTo>
                    <a:pt x="55731" y="246025"/>
                  </a:lnTo>
                  <a:lnTo>
                    <a:pt x="59215" y="246025"/>
                  </a:lnTo>
                  <a:lnTo>
                    <a:pt x="62698" y="246025"/>
                  </a:lnTo>
                  <a:lnTo>
                    <a:pt x="66181" y="201787"/>
                  </a:lnTo>
                  <a:lnTo>
                    <a:pt x="69664" y="157188"/>
                  </a:lnTo>
                  <a:lnTo>
                    <a:pt x="73148" y="114873"/>
                  </a:lnTo>
                  <a:lnTo>
                    <a:pt x="76631" y="74670"/>
                  </a:lnTo>
                  <a:lnTo>
                    <a:pt x="80114" y="36425"/>
                  </a:lnTo>
                  <a:lnTo>
                    <a:pt x="83597" y="0"/>
                  </a:lnTo>
                  <a:lnTo>
                    <a:pt x="87081" y="251903"/>
                  </a:lnTo>
                  <a:lnTo>
                    <a:pt x="90564" y="284327"/>
                  </a:lnTo>
                  <a:lnTo>
                    <a:pt x="94047" y="313288"/>
                  </a:lnTo>
                  <a:lnTo>
                    <a:pt x="97530" y="388604"/>
                  </a:lnTo>
                  <a:lnTo>
                    <a:pt x="101014" y="456974"/>
                  </a:lnTo>
                  <a:lnTo>
                    <a:pt x="104497" y="560414"/>
                  </a:lnTo>
                  <a:lnTo>
                    <a:pt x="107980" y="542448"/>
                  </a:lnTo>
                  <a:lnTo>
                    <a:pt x="111463" y="525189"/>
                  </a:lnTo>
                  <a:lnTo>
                    <a:pt x="114947" y="508595"/>
                  </a:lnTo>
                  <a:lnTo>
                    <a:pt x="118430" y="499205"/>
                  </a:lnTo>
                  <a:lnTo>
                    <a:pt x="121913" y="528769"/>
                  </a:lnTo>
                  <a:lnTo>
                    <a:pt x="125396" y="555631"/>
                  </a:lnTo>
                  <a:lnTo>
                    <a:pt x="128880" y="844742"/>
                  </a:lnTo>
                  <a:lnTo>
                    <a:pt x="132363" y="863689"/>
                  </a:lnTo>
                  <a:lnTo>
                    <a:pt x="135846" y="897746"/>
                  </a:lnTo>
                  <a:lnTo>
                    <a:pt x="139329" y="937221"/>
                  </a:lnTo>
                  <a:lnTo>
                    <a:pt x="142813" y="955096"/>
                  </a:lnTo>
                  <a:lnTo>
                    <a:pt x="146296" y="942506"/>
                  </a:lnTo>
                  <a:lnTo>
                    <a:pt x="149779" y="930212"/>
                  </a:lnTo>
                  <a:lnTo>
                    <a:pt x="153262" y="918205"/>
                  </a:lnTo>
                  <a:lnTo>
                    <a:pt x="156746" y="906473"/>
                  </a:lnTo>
                  <a:lnTo>
                    <a:pt x="160229" y="895008"/>
                  </a:lnTo>
                  <a:lnTo>
                    <a:pt x="163712" y="883800"/>
                  </a:lnTo>
                  <a:lnTo>
                    <a:pt x="167195" y="874317"/>
                  </a:lnTo>
                  <a:lnTo>
                    <a:pt x="170679" y="866059"/>
                  </a:lnTo>
                  <a:lnTo>
                    <a:pt x="174162" y="858016"/>
                  </a:lnTo>
                  <a:lnTo>
                    <a:pt x="177645" y="850179"/>
                  </a:lnTo>
                  <a:lnTo>
                    <a:pt x="181128" y="860365"/>
                  </a:lnTo>
                  <a:lnTo>
                    <a:pt x="184612" y="873361"/>
                  </a:lnTo>
                  <a:lnTo>
                    <a:pt x="188095" y="885596"/>
                  </a:lnTo>
                  <a:lnTo>
                    <a:pt x="191578" y="879815"/>
                  </a:lnTo>
                  <a:lnTo>
                    <a:pt x="195061" y="870440"/>
                  </a:lnTo>
                  <a:lnTo>
                    <a:pt x="198545" y="861242"/>
                  </a:lnTo>
                  <a:lnTo>
                    <a:pt x="202028" y="852217"/>
                  </a:lnTo>
                  <a:lnTo>
                    <a:pt x="205511" y="843359"/>
                  </a:lnTo>
                  <a:lnTo>
                    <a:pt x="208994" y="834664"/>
                  </a:lnTo>
                  <a:lnTo>
                    <a:pt x="212478" y="826237"/>
                  </a:lnTo>
                  <a:lnTo>
                    <a:pt x="215961" y="819963"/>
                  </a:lnTo>
                  <a:lnTo>
                    <a:pt x="219444" y="813823"/>
                  </a:lnTo>
                  <a:lnTo>
                    <a:pt x="222927" y="807812"/>
                  </a:lnTo>
                  <a:lnTo>
                    <a:pt x="226411" y="801928"/>
                  </a:lnTo>
                  <a:lnTo>
                    <a:pt x="229894" y="796166"/>
                  </a:lnTo>
                  <a:lnTo>
                    <a:pt x="233377" y="790522"/>
                  </a:lnTo>
                  <a:lnTo>
                    <a:pt x="236860" y="784993"/>
                  </a:lnTo>
                  <a:lnTo>
                    <a:pt x="240344" y="779575"/>
                  </a:lnTo>
                  <a:lnTo>
                    <a:pt x="243827" y="774128"/>
                  </a:lnTo>
                  <a:lnTo>
                    <a:pt x="247310" y="762888"/>
                  </a:lnTo>
                  <a:lnTo>
                    <a:pt x="250793" y="751758"/>
                  </a:lnTo>
                  <a:lnTo>
                    <a:pt x="254277" y="743849"/>
                  </a:lnTo>
                  <a:lnTo>
                    <a:pt x="257760" y="737007"/>
                  </a:lnTo>
                  <a:lnTo>
                    <a:pt x="261243" y="730274"/>
                  </a:lnTo>
                  <a:lnTo>
                    <a:pt x="264726" y="723648"/>
                  </a:lnTo>
                  <a:lnTo>
                    <a:pt x="268210" y="717127"/>
                  </a:lnTo>
                  <a:lnTo>
                    <a:pt x="271693" y="710709"/>
                  </a:lnTo>
                  <a:lnTo>
                    <a:pt x="275176" y="704390"/>
                  </a:lnTo>
                  <a:lnTo>
                    <a:pt x="278659" y="729020"/>
                  </a:lnTo>
                  <a:lnTo>
                    <a:pt x="282143" y="752344"/>
                  </a:lnTo>
                  <a:lnTo>
                    <a:pt x="285626" y="756317"/>
                  </a:lnTo>
                  <a:lnTo>
                    <a:pt x="289109" y="753713"/>
                  </a:lnTo>
                  <a:lnTo>
                    <a:pt x="292592" y="751161"/>
                  </a:lnTo>
                  <a:lnTo>
                    <a:pt x="296075" y="748658"/>
                  </a:lnTo>
                  <a:lnTo>
                    <a:pt x="299559" y="746203"/>
                  </a:lnTo>
                  <a:lnTo>
                    <a:pt x="303042" y="743796"/>
                  </a:lnTo>
                  <a:lnTo>
                    <a:pt x="306525" y="741434"/>
                  </a:lnTo>
                  <a:lnTo>
                    <a:pt x="310008" y="744746"/>
                  </a:lnTo>
                  <a:lnTo>
                    <a:pt x="313492" y="748173"/>
                  </a:lnTo>
                  <a:lnTo>
                    <a:pt x="316975" y="751507"/>
                  </a:lnTo>
                  <a:lnTo>
                    <a:pt x="320458" y="754751"/>
                  </a:lnTo>
                  <a:lnTo>
                    <a:pt x="323941" y="767274"/>
                  </a:lnTo>
                  <a:lnTo>
                    <a:pt x="327425" y="790240"/>
                  </a:lnTo>
                  <a:lnTo>
                    <a:pt x="330908" y="808953"/>
                  </a:lnTo>
                  <a:lnTo>
                    <a:pt x="334391" y="814651"/>
                  </a:lnTo>
                  <a:lnTo>
                    <a:pt x="337874" y="820179"/>
                  </a:lnTo>
                  <a:lnTo>
                    <a:pt x="341358" y="825543"/>
                  </a:lnTo>
                  <a:lnTo>
                    <a:pt x="344841" y="830752"/>
                  </a:lnTo>
                  <a:lnTo>
                    <a:pt x="348324" y="835811"/>
                  </a:lnTo>
                  <a:lnTo>
                    <a:pt x="351807" y="840728"/>
                  </a:lnTo>
                  <a:lnTo>
                    <a:pt x="355291" y="841899"/>
                  </a:lnTo>
                  <a:lnTo>
                    <a:pt x="358774" y="838080"/>
                  </a:lnTo>
                  <a:lnTo>
                    <a:pt x="362257" y="834310"/>
                  </a:lnTo>
                  <a:lnTo>
                    <a:pt x="365740" y="830588"/>
                  </a:lnTo>
                  <a:lnTo>
                    <a:pt x="369224" y="826913"/>
                  </a:lnTo>
                  <a:lnTo>
                    <a:pt x="372707" y="823283"/>
                  </a:lnTo>
                  <a:lnTo>
                    <a:pt x="376190" y="819699"/>
                  </a:lnTo>
                  <a:lnTo>
                    <a:pt x="379673" y="827752"/>
                  </a:lnTo>
                  <a:lnTo>
                    <a:pt x="383157" y="841618"/>
                  </a:lnTo>
                  <a:lnTo>
                    <a:pt x="386640" y="854916"/>
                  </a:lnTo>
                  <a:lnTo>
                    <a:pt x="390123" y="867679"/>
                  </a:lnTo>
                  <a:lnTo>
                    <a:pt x="393606" y="878276"/>
                  </a:lnTo>
                  <a:lnTo>
                    <a:pt x="397090" y="877843"/>
                  </a:lnTo>
                  <a:lnTo>
                    <a:pt x="400573" y="877416"/>
                  </a:lnTo>
                  <a:lnTo>
                    <a:pt x="404056" y="876997"/>
                  </a:lnTo>
                  <a:lnTo>
                    <a:pt x="407539" y="876584"/>
                  </a:lnTo>
                  <a:lnTo>
                    <a:pt x="411023" y="876179"/>
                  </a:lnTo>
                  <a:lnTo>
                    <a:pt x="414506" y="875779"/>
                  </a:lnTo>
                  <a:lnTo>
                    <a:pt x="417989" y="875387"/>
                  </a:lnTo>
                  <a:lnTo>
                    <a:pt x="421472" y="875000"/>
                  </a:lnTo>
                  <a:lnTo>
                    <a:pt x="424956" y="874619"/>
                  </a:lnTo>
                  <a:lnTo>
                    <a:pt x="428439" y="874245"/>
                  </a:lnTo>
                  <a:lnTo>
                    <a:pt x="431922" y="873876"/>
                  </a:lnTo>
                  <a:lnTo>
                    <a:pt x="435405" y="878319"/>
                  </a:lnTo>
                  <a:lnTo>
                    <a:pt x="438889" y="883510"/>
                  </a:lnTo>
                  <a:lnTo>
                    <a:pt x="442372" y="888572"/>
                  </a:lnTo>
                  <a:lnTo>
                    <a:pt x="445855" y="893509"/>
                  </a:lnTo>
                  <a:lnTo>
                    <a:pt x="449338" y="896865"/>
                  </a:lnTo>
                  <a:lnTo>
                    <a:pt x="452822" y="897233"/>
                  </a:lnTo>
                  <a:lnTo>
                    <a:pt x="456305" y="897595"/>
                  </a:lnTo>
                  <a:lnTo>
                    <a:pt x="459788" y="897951"/>
                  </a:lnTo>
                  <a:lnTo>
                    <a:pt x="463271" y="898301"/>
                  </a:lnTo>
                  <a:lnTo>
                    <a:pt x="466755" y="898646"/>
                  </a:lnTo>
                  <a:lnTo>
                    <a:pt x="470238" y="898986"/>
                  </a:lnTo>
                  <a:lnTo>
                    <a:pt x="473721" y="897852"/>
                  </a:lnTo>
                  <a:lnTo>
                    <a:pt x="477204" y="895582"/>
                  </a:lnTo>
                  <a:lnTo>
                    <a:pt x="480688" y="893334"/>
                  </a:lnTo>
                  <a:lnTo>
                    <a:pt x="484171" y="891111"/>
                  </a:lnTo>
                  <a:lnTo>
                    <a:pt x="487654" y="888910"/>
                  </a:lnTo>
                  <a:lnTo>
                    <a:pt x="491137" y="886731"/>
                  </a:lnTo>
                  <a:lnTo>
                    <a:pt x="494621" y="884575"/>
                  </a:lnTo>
                  <a:lnTo>
                    <a:pt x="498104" y="882440"/>
                  </a:lnTo>
                  <a:lnTo>
                    <a:pt x="501587" y="880328"/>
                  </a:lnTo>
                  <a:lnTo>
                    <a:pt x="505070" y="878236"/>
                  </a:lnTo>
                  <a:lnTo>
                    <a:pt x="508554" y="876165"/>
                  </a:lnTo>
                  <a:lnTo>
                    <a:pt x="512037" y="874115"/>
                  </a:lnTo>
                  <a:lnTo>
                    <a:pt x="515520" y="872085"/>
                  </a:lnTo>
                  <a:lnTo>
                    <a:pt x="519003" y="870075"/>
                  </a:lnTo>
                  <a:lnTo>
                    <a:pt x="522487" y="868085"/>
                  </a:lnTo>
                  <a:lnTo>
                    <a:pt x="525970" y="866114"/>
                  </a:lnTo>
                  <a:lnTo>
                    <a:pt x="529453" y="864008"/>
                  </a:lnTo>
                  <a:lnTo>
                    <a:pt x="532936" y="861872"/>
                  </a:lnTo>
                  <a:lnTo>
                    <a:pt x="536420" y="859755"/>
                  </a:lnTo>
                  <a:lnTo>
                    <a:pt x="539903" y="857658"/>
                  </a:lnTo>
                  <a:lnTo>
                    <a:pt x="543386" y="855581"/>
                  </a:lnTo>
                  <a:lnTo>
                    <a:pt x="546869" y="853522"/>
                  </a:lnTo>
                  <a:lnTo>
                    <a:pt x="550353" y="851482"/>
                  </a:lnTo>
                  <a:lnTo>
                    <a:pt x="553836" y="849460"/>
                  </a:lnTo>
                  <a:lnTo>
                    <a:pt x="557319" y="847457"/>
                  </a:lnTo>
                  <a:lnTo>
                    <a:pt x="560802" y="845472"/>
                  </a:lnTo>
                  <a:lnTo>
                    <a:pt x="564286" y="843504"/>
                  </a:lnTo>
                  <a:lnTo>
                    <a:pt x="567769" y="843515"/>
                  </a:lnTo>
                  <a:lnTo>
                    <a:pt x="571252" y="845701"/>
                  </a:lnTo>
                  <a:lnTo>
                    <a:pt x="574735" y="847851"/>
                  </a:lnTo>
                  <a:lnTo>
                    <a:pt x="578218" y="849968"/>
                  </a:lnTo>
                  <a:lnTo>
                    <a:pt x="581702" y="852052"/>
                  </a:lnTo>
                  <a:lnTo>
                    <a:pt x="585185" y="854104"/>
                  </a:lnTo>
                  <a:lnTo>
                    <a:pt x="588668" y="856124"/>
                  </a:lnTo>
                  <a:lnTo>
                    <a:pt x="592151" y="858113"/>
                  </a:lnTo>
                  <a:lnTo>
                    <a:pt x="595635" y="860072"/>
                  </a:lnTo>
                  <a:lnTo>
                    <a:pt x="599118" y="860362"/>
                  </a:lnTo>
                  <a:lnTo>
                    <a:pt x="602601" y="858588"/>
                  </a:lnTo>
                  <a:lnTo>
                    <a:pt x="606084" y="856829"/>
                  </a:lnTo>
                  <a:lnTo>
                    <a:pt x="609568" y="855085"/>
                  </a:lnTo>
                  <a:lnTo>
                    <a:pt x="613051" y="853355"/>
                  </a:lnTo>
                  <a:lnTo>
                    <a:pt x="616534" y="851639"/>
                  </a:lnTo>
                  <a:lnTo>
                    <a:pt x="620017" y="849938"/>
                  </a:lnTo>
                  <a:lnTo>
                    <a:pt x="623501" y="848250"/>
                  </a:lnTo>
                  <a:lnTo>
                    <a:pt x="626984" y="846577"/>
                  </a:lnTo>
                  <a:lnTo>
                    <a:pt x="630467" y="844917"/>
                  </a:lnTo>
                  <a:lnTo>
                    <a:pt x="633950" y="843270"/>
                  </a:lnTo>
                  <a:lnTo>
                    <a:pt x="637434" y="841637"/>
                  </a:lnTo>
                  <a:lnTo>
                    <a:pt x="640917" y="840017"/>
                  </a:lnTo>
                  <a:lnTo>
                    <a:pt x="644400" y="838410"/>
                  </a:lnTo>
                  <a:lnTo>
                    <a:pt x="647883" y="836816"/>
                  </a:lnTo>
                  <a:lnTo>
                    <a:pt x="651367" y="835234"/>
                  </a:lnTo>
                  <a:lnTo>
                    <a:pt x="654850" y="833665"/>
                  </a:lnTo>
                  <a:lnTo>
                    <a:pt x="658333" y="832109"/>
                  </a:lnTo>
                  <a:lnTo>
                    <a:pt x="661816" y="834626"/>
                  </a:lnTo>
                  <a:lnTo>
                    <a:pt x="665300" y="843507"/>
                  </a:lnTo>
                  <a:lnTo>
                    <a:pt x="668783" y="852163"/>
                  </a:lnTo>
                  <a:lnTo>
                    <a:pt x="672266" y="860600"/>
                  </a:lnTo>
                  <a:lnTo>
                    <a:pt x="675749" y="868828"/>
                  </a:lnTo>
                  <a:lnTo>
                    <a:pt x="679233" y="870504"/>
                  </a:lnTo>
                  <a:lnTo>
                    <a:pt x="682716" y="871201"/>
                  </a:lnTo>
                  <a:lnTo>
                    <a:pt x="686199" y="871891"/>
                  </a:lnTo>
                  <a:lnTo>
                    <a:pt x="689682" y="872573"/>
                  </a:lnTo>
                  <a:lnTo>
                    <a:pt x="693166" y="873565"/>
                  </a:lnTo>
                  <a:lnTo>
                    <a:pt x="696649" y="875119"/>
                  </a:lnTo>
                  <a:lnTo>
                    <a:pt x="700132" y="876654"/>
                  </a:lnTo>
                  <a:lnTo>
                    <a:pt x="703615" y="878168"/>
                  </a:lnTo>
                  <a:lnTo>
                    <a:pt x="707099" y="879664"/>
                  </a:lnTo>
                  <a:lnTo>
                    <a:pt x="710582" y="881142"/>
                  </a:lnTo>
                  <a:lnTo>
                    <a:pt x="714065" y="882601"/>
                  </a:lnTo>
                  <a:lnTo>
                    <a:pt x="717548" y="884042"/>
                  </a:lnTo>
                  <a:lnTo>
                    <a:pt x="721032" y="885465"/>
                  </a:lnTo>
                  <a:lnTo>
                    <a:pt x="724515" y="886237"/>
                  </a:lnTo>
                  <a:lnTo>
                    <a:pt x="727998" y="885688"/>
                  </a:lnTo>
                  <a:lnTo>
                    <a:pt x="731481" y="885144"/>
                  </a:lnTo>
                  <a:lnTo>
                    <a:pt x="734965" y="884604"/>
                  </a:lnTo>
                  <a:lnTo>
                    <a:pt x="738448" y="884069"/>
                  </a:lnTo>
                  <a:lnTo>
                    <a:pt x="741931" y="883539"/>
                  </a:lnTo>
                  <a:lnTo>
                    <a:pt x="745414" y="883013"/>
                  </a:lnTo>
                  <a:lnTo>
                    <a:pt x="748898" y="882491"/>
                  </a:lnTo>
                  <a:lnTo>
                    <a:pt x="752381" y="881974"/>
                  </a:lnTo>
                  <a:lnTo>
                    <a:pt x="755864" y="881461"/>
                  </a:lnTo>
                  <a:lnTo>
                    <a:pt x="759347" y="880952"/>
                  </a:lnTo>
                  <a:lnTo>
                    <a:pt x="762831" y="880448"/>
                  </a:lnTo>
                  <a:lnTo>
                    <a:pt x="766314" y="879947"/>
                  </a:lnTo>
                  <a:lnTo>
                    <a:pt x="769797" y="879451"/>
                  </a:lnTo>
                  <a:lnTo>
                    <a:pt x="773280" y="878811"/>
                  </a:lnTo>
                  <a:lnTo>
                    <a:pt x="776764" y="878135"/>
                  </a:lnTo>
                  <a:lnTo>
                    <a:pt x="780247" y="877463"/>
                  </a:lnTo>
                  <a:lnTo>
                    <a:pt x="783730" y="876797"/>
                  </a:lnTo>
                  <a:lnTo>
                    <a:pt x="787213" y="876136"/>
                  </a:lnTo>
                  <a:lnTo>
                    <a:pt x="790697" y="875481"/>
                  </a:lnTo>
                  <a:lnTo>
                    <a:pt x="794180" y="874830"/>
                  </a:lnTo>
                  <a:lnTo>
                    <a:pt x="797663" y="874184"/>
                  </a:lnTo>
                  <a:lnTo>
                    <a:pt x="801146" y="873543"/>
                  </a:lnTo>
                  <a:lnTo>
                    <a:pt x="804630" y="872907"/>
                  </a:lnTo>
                  <a:lnTo>
                    <a:pt x="808113" y="872275"/>
                  </a:lnTo>
                  <a:lnTo>
                    <a:pt x="811596" y="871648"/>
                  </a:lnTo>
                  <a:lnTo>
                    <a:pt x="815079" y="871026"/>
                  </a:lnTo>
                  <a:lnTo>
                    <a:pt x="818563" y="870409"/>
                  </a:lnTo>
                  <a:lnTo>
                    <a:pt x="822046" y="869796"/>
                  </a:lnTo>
                  <a:lnTo>
                    <a:pt x="825529" y="869187"/>
                  </a:lnTo>
                  <a:lnTo>
                    <a:pt x="829012" y="870237"/>
                  </a:lnTo>
                  <a:lnTo>
                    <a:pt x="832496" y="871310"/>
                  </a:lnTo>
                  <a:lnTo>
                    <a:pt x="835979" y="872372"/>
                  </a:lnTo>
                  <a:lnTo>
                    <a:pt x="839462" y="873423"/>
                  </a:lnTo>
                  <a:lnTo>
                    <a:pt x="842945" y="874464"/>
                  </a:lnTo>
                  <a:lnTo>
                    <a:pt x="846429" y="875494"/>
                  </a:lnTo>
                  <a:lnTo>
                    <a:pt x="849912" y="876514"/>
                  </a:lnTo>
                  <a:lnTo>
                    <a:pt x="853395" y="877523"/>
                  </a:lnTo>
                  <a:lnTo>
                    <a:pt x="856878" y="878523"/>
                  </a:lnTo>
                  <a:lnTo>
                    <a:pt x="860361" y="879512"/>
                  </a:lnTo>
                  <a:lnTo>
                    <a:pt x="863845" y="880492"/>
                  </a:lnTo>
                  <a:lnTo>
                    <a:pt x="867328" y="881463"/>
                  </a:lnTo>
                  <a:lnTo>
                    <a:pt x="870811" y="882424"/>
                  </a:lnTo>
                  <a:lnTo>
                    <a:pt x="874294" y="884892"/>
                  </a:lnTo>
                  <a:lnTo>
                    <a:pt x="877778" y="889273"/>
                  </a:lnTo>
                  <a:lnTo>
                    <a:pt x="881261" y="893585"/>
                  </a:lnTo>
                  <a:lnTo>
                    <a:pt x="884744" y="897829"/>
                  </a:lnTo>
                  <a:lnTo>
                    <a:pt x="888227" y="902008"/>
                  </a:lnTo>
                  <a:lnTo>
                    <a:pt x="891711" y="906123"/>
                  </a:lnTo>
                  <a:lnTo>
                    <a:pt x="895194" y="910175"/>
                  </a:lnTo>
                  <a:lnTo>
                    <a:pt x="898677" y="911749"/>
                  </a:lnTo>
                  <a:lnTo>
                    <a:pt x="902160" y="912085"/>
                  </a:lnTo>
                  <a:lnTo>
                    <a:pt x="905644" y="912419"/>
                  </a:lnTo>
                  <a:lnTo>
                    <a:pt x="909127" y="912750"/>
                  </a:lnTo>
                  <a:lnTo>
                    <a:pt x="912610" y="913079"/>
                  </a:lnTo>
                  <a:lnTo>
                    <a:pt x="916093" y="913405"/>
                  </a:lnTo>
                  <a:lnTo>
                    <a:pt x="919577" y="913728"/>
                  </a:lnTo>
                  <a:lnTo>
                    <a:pt x="923060" y="914048"/>
                  </a:lnTo>
                  <a:lnTo>
                    <a:pt x="926543" y="914366"/>
                  </a:lnTo>
                  <a:lnTo>
                    <a:pt x="930026" y="914681"/>
                  </a:lnTo>
                  <a:lnTo>
                    <a:pt x="933510" y="914994"/>
                  </a:lnTo>
                  <a:lnTo>
                    <a:pt x="936993" y="915304"/>
                  </a:lnTo>
                  <a:lnTo>
                    <a:pt x="940476" y="915612"/>
                  </a:lnTo>
                  <a:lnTo>
                    <a:pt x="943959" y="915771"/>
                  </a:lnTo>
                  <a:lnTo>
                    <a:pt x="947443" y="914861"/>
                  </a:lnTo>
                  <a:lnTo>
                    <a:pt x="950926" y="913957"/>
                  </a:lnTo>
                  <a:lnTo>
                    <a:pt x="954409" y="913057"/>
                  </a:lnTo>
                  <a:lnTo>
                    <a:pt x="957892" y="912163"/>
                  </a:lnTo>
                  <a:lnTo>
                    <a:pt x="961376" y="911273"/>
                  </a:lnTo>
                  <a:lnTo>
                    <a:pt x="964859" y="910388"/>
                  </a:lnTo>
                  <a:lnTo>
                    <a:pt x="968342" y="909509"/>
                  </a:lnTo>
                  <a:lnTo>
                    <a:pt x="971825" y="908634"/>
                  </a:lnTo>
                  <a:lnTo>
                    <a:pt x="975309" y="907764"/>
                  </a:lnTo>
                  <a:lnTo>
                    <a:pt x="978792" y="906899"/>
                  </a:lnTo>
                  <a:lnTo>
                    <a:pt x="982275" y="906038"/>
                  </a:lnTo>
                  <a:lnTo>
                    <a:pt x="985758" y="905183"/>
                  </a:lnTo>
                  <a:lnTo>
                    <a:pt x="989242" y="904332"/>
                  </a:lnTo>
                  <a:lnTo>
                    <a:pt x="992725" y="903485"/>
                  </a:lnTo>
                  <a:lnTo>
                    <a:pt x="996208" y="902644"/>
                  </a:lnTo>
                  <a:lnTo>
                    <a:pt x="999691" y="901806"/>
                  </a:lnTo>
                  <a:lnTo>
                    <a:pt x="1003175" y="900974"/>
                  </a:lnTo>
                  <a:lnTo>
                    <a:pt x="1006658" y="900146"/>
                  </a:lnTo>
                  <a:lnTo>
                    <a:pt x="1010141" y="899322"/>
                  </a:lnTo>
                  <a:lnTo>
                    <a:pt x="1013624" y="898503"/>
                  </a:lnTo>
                  <a:lnTo>
                    <a:pt x="1017108" y="897688"/>
                  </a:lnTo>
                  <a:lnTo>
                    <a:pt x="1020591" y="896878"/>
                  </a:lnTo>
                  <a:lnTo>
                    <a:pt x="1024074" y="895935"/>
                  </a:lnTo>
                  <a:lnTo>
                    <a:pt x="1027557" y="894885"/>
                  </a:lnTo>
                  <a:lnTo>
                    <a:pt x="1031041" y="893839"/>
                  </a:lnTo>
                  <a:lnTo>
                    <a:pt x="1034524" y="892799"/>
                  </a:lnTo>
                  <a:lnTo>
                    <a:pt x="1038007" y="891763"/>
                  </a:lnTo>
                  <a:lnTo>
                    <a:pt x="1041490" y="890733"/>
                  </a:lnTo>
                  <a:lnTo>
                    <a:pt x="1044974" y="889707"/>
                  </a:lnTo>
                  <a:lnTo>
                    <a:pt x="1048457" y="888687"/>
                  </a:lnTo>
                  <a:lnTo>
                    <a:pt x="1051940" y="887671"/>
                  </a:lnTo>
                  <a:lnTo>
                    <a:pt x="1055423" y="886660"/>
                  </a:lnTo>
                  <a:lnTo>
                    <a:pt x="1058907" y="885654"/>
                  </a:lnTo>
                  <a:lnTo>
                    <a:pt x="1062390" y="884653"/>
                  </a:lnTo>
                  <a:lnTo>
                    <a:pt x="1065873" y="883656"/>
                  </a:lnTo>
                  <a:lnTo>
                    <a:pt x="1069356" y="882665"/>
                  </a:lnTo>
                  <a:lnTo>
                    <a:pt x="1072840" y="881677"/>
                  </a:lnTo>
                  <a:lnTo>
                    <a:pt x="1076323" y="880695"/>
                  </a:lnTo>
                  <a:lnTo>
                    <a:pt x="1079806" y="880201"/>
                  </a:lnTo>
                  <a:lnTo>
                    <a:pt x="1083289" y="879874"/>
                  </a:lnTo>
                  <a:lnTo>
                    <a:pt x="1086773" y="879550"/>
                  </a:lnTo>
                  <a:lnTo>
                    <a:pt x="1090256" y="879227"/>
                  </a:lnTo>
                  <a:lnTo>
                    <a:pt x="1093739" y="878907"/>
                  </a:lnTo>
                  <a:lnTo>
                    <a:pt x="1097222" y="878588"/>
                  </a:lnTo>
                  <a:lnTo>
                    <a:pt x="1100706" y="878271"/>
                  </a:lnTo>
                  <a:lnTo>
                    <a:pt x="1104189" y="877956"/>
                  </a:lnTo>
                  <a:lnTo>
                    <a:pt x="1107672" y="877642"/>
                  </a:lnTo>
                  <a:lnTo>
                    <a:pt x="1111155" y="877331"/>
                  </a:lnTo>
                  <a:lnTo>
                    <a:pt x="1114639" y="877021"/>
                  </a:lnTo>
                  <a:lnTo>
                    <a:pt x="1118122" y="876713"/>
                  </a:lnTo>
                  <a:lnTo>
                    <a:pt x="1121605" y="876407"/>
                  </a:lnTo>
                  <a:lnTo>
                    <a:pt x="1125088" y="876102"/>
                  </a:lnTo>
                  <a:lnTo>
                    <a:pt x="1128572" y="875799"/>
                  </a:lnTo>
                  <a:lnTo>
                    <a:pt x="1132055" y="875498"/>
                  </a:lnTo>
                  <a:lnTo>
                    <a:pt x="1135538" y="875346"/>
                  </a:lnTo>
                  <a:lnTo>
                    <a:pt x="1139021" y="875203"/>
                  </a:lnTo>
                  <a:lnTo>
                    <a:pt x="1142505" y="875061"/>
                  </a:lnTo>
                  <a:lnTo>
                    <a:pt x="1145988" y="874919"/>
                  </a:lnTo>
                  <a:lnTo>
                    <a:pt x="1149471" y="874779"/>
                  </a:lnTo>
                  <a:lnTo>
                    <a:pt x="1152954" y="874639"/>
                  </a:lnTo>
                  <a:lnTo>
                    <a:pt x="1156437" y="874500"/>
                  </a:lnTo>
                  <a:lnTo>
                    <a:pt x="1159921" y="874362"/>
                  </a:lnTo>
                  <a:lnTo>
                    <a:pt x="1163404" y="874225"/>
                  </a:lnTo>
                  <a:lnTo>
                    <a:pt x="1166887" y="874413"/>
                  </a:lnTo>
                  <a:lnTo>
                    <a:pt x="1170370" y="874629"/>
                  </a:lnTo>
                  <a:lnTo>
                    <a:pt x="1173854" y="874844"/>
                  </a:lnTo>
                  <a:lnTo>
                    <a:pt x="1177337" y="875058"/>
                  </a:lnTo>
                  <a:lnTo>
                    <a:pt x="1180820" y="875270"/>
                  </a:lnTo>
                  <a:lnTo>
                    <a:pt x="1184303" y="875481"/>
                  </a:lnTo>
                  <a:lnTo>
                    <a:pt x="1187787" y="875691"/>
                  </a:lnTo>
                  <a:lnTo>
                    <a:pt x="1191270" y="875899"/>
                  </a:lnTo>
                  <a:lnTo>
                    <a:pt x="1194753" y="876106"/>
                  </a:lnTo>
                  <a:lnTo>
                    <a:pt x="1198236" y="876312"/>
                  </a:lnTo>
                  <a:lnTo>
                    <a:pt x="1201720" y="876516"/>
                  </a:lnTo>
                  <a:lnTo>
                    <a:pt x="1205203" y="876720"/>
                  </a:lnTo>
                  <a:lnTo>
                    <a:pt x="1208686" y="876922"/>
                  </a:lnTo>
                  <a:lnTo>
                    <a:pt x="1212169" y="877123"/>
                  </a:lnTo>
                  <a:lnTo>
                    <a:pt x="1215653" y="877322"/>
                  </a:lnTo>
                  <a:lnTo>
                    <a:pt x="1219136" y="877520"/>
                  </a:lnTo>
                  <a:lnTo>
                    <a:pt x="1222619" y="877718"/>
                  </a:lnTo>
                  <a:lnTo>
                    <a:pt x="1226102" y="877914"/>
                  </a:lnTo>
                  <a:lnTo>
                    <a:pt x="1229586" y="878108"/>
                  </a:lnTo>
                  <a:lnTo>
                    <a:pt x="1233069" y="878302"/>
                  </a:lnTo>
                  <a:lnTo>
                    <a:pt x="1236552" y="878494"/>
                  </a:lnTo>
                  <a:lnTo>
                    <a:pt x="1240035" y="878686"/>
                  </a:lnTo>
                  <a:lnTo>
                    <a:pt x="1243519" y="878876"/>
                  </a:lnTo>
                  <a:lnTo>
                    <a:pt x="1247002" y="879065"/>
                  </a:lnTo>
                  <a:lnTo>
                    <a:pt x="1250485" y="879253"/>
                  </a:lnTo>
                  <a:lnTo>
                    <a:pt x="1253968" y="879440"/>
                  </a:lnTo>
                  <a:lnTo>
                    <a:pt x="1257452" y="879626"/>
                  </a:lnTo>
                  <a:lnTo>
                    <a:pt x="1260935" y="881550"/>
                  </a:lnTo>
                  <a:lnTo>
                    <a:pt x="1264418" y="883820"/>
                  </a:lnTo>
                  <a:lnTo>
                    <a:pt x="1267901" y="886068"/>
                  </a:lnTo>
                  <a:lnTo>
                    <a:pt x="1271385" y="888295"/>
                  </a:lnTo>
                  <a:lnTo>
                    <a:pt x="1274868" y="890501"/>
                  </a:lnTo>
                  <a:lnTo>
                    <a:pt x="1278351" y="892686"/>
                  </a:lnTo>
                  <a:lnTo>
                    <a:pt x="1281834" y="894851"/>
                  </a:lnTo>
                  <a:lnTo>
                    <a:pt x="1285318" y="896995"/>
                  </a:lnTo>
                  <a:lnTo>
                    <a:pt x="1288801" y="899120"/>
                  </a:lnTo>
                  <a:lnTo>
                    <a:pt x="1292284" y="901224"/>
                  </a:lnTo>
                  <a:lnTo>
                    <a:pt x="1295767" y="903310"/>
                  </a:lnTo>
                  <a:lnTo>
                    <a:pt x="1299251" y="905376"/>
                  </a:lnTo>
                  <a:lnTo>
                    <a:pt x="1302734" y="907424"/>
                  </a:lnTo>
                  <a:lnTo>
                    <a:pt x="1306217" y="909026"/>
                  </a:lnTo>
                  <a:lnTo>
                    <a:pt x="1309700" y="909532"/>
                  </a:lnTo>
                  <a:lnTo>
                    <a:pt x="1313184" y="910036"/>
                  </a:lnTo>
                  <a:lnTo>
                    <a:pt x="1316667" y="910536"/>
                  </a:lnTo>
                  <a:lnTo>
                    <a:pt x="1320150" y="911033"/>
                  </a:lnTo>
                  <a:lnTo>
                    <a:pt x="1323633" y="911528"/>
                  </a:lnTo>
                  <a:lnTo>
                    <a:pt x="1327117" y="912019"/>
                  </a:lnTo>
                  <a:lnTo>
                    <a:pt x="1330600" y="912507"/>
                  </a:lnTo>
                  <a:lnTo>
                    <a:pt x="1334083" y="912992"/>
                  </a:lnTo>
                  <a:lnTo>
                    <a:pt x="1337566" y="913474"/>
                  </a:lnTo>
                  <a:lnTo>
                    <a:pt x="1341050" y="913954"/>
                  </a:lnTo>
                  <a:lnTo>
                    <a:pt x="1344533" y="914430"/>
                  </a:lnTo>
                  <a:lnTo>
                    <a:pt x="1348016" y="913599"/>
                  </a:lnTo>
                  <a:lnTo>
                    <a:pt x="1351499" y="912765"/>
                  </a:lnTo>
                  <a:lnTo>
                    <a:pt x="1354983" y="911934"/>
                  </a:lnTo>
                  <a:lnTo>
                    <a:pt x="1358466" y="911106"/>
                  </a:lnTo>
                  <a:lnTo>
                    <a:pt x="1361949" y="910280"/>
                  </a:lnTo>
                  <a:lnTo>
                    <a:pt x="1365432" y="909458"/>
                  </a:lnTo>
                  <a:lnTo>
                    <a:pt x="1368916" y="908639"/>
                  </a:lnTo>
                  <a:lnTo>
                    <a:pt x="1372399" y="907823"/>
                  </a:lnTo>
                  <a:lnTo>
                    <a:pt x="1375882" y="907009"/>
                  </a:lnTo>
                  <a:lnTo>
                    <a:pt x="1379365" y="906199"/>
                  </a:lnTo>
                  <a:lnTo>
                    <a:pt x="1382849" y="905391"/>
                  </a:lnTo>
                  <a:lnTo>
                    <a:pt x="1386332" y="904586"/>
                  </a:lnTo>
                  <a:lnTo>
                    <a:pt x="1389815" y="903784"/>
                  </a:lnTo>
                  <a:lnTo>
                    <a:pt x="1393298" y="902985"/>
                  </a:lnTo>
                  <a:lnTo>
                    <a:pt x="1396782" y="902189"/>
                  </a:lnTo>
                  <a:lnTo>
                    <a:pt x="1400265" y="901396"/>
                  </a:lnTo>
                  <a:lnTo>
                    <a:pt x="1403748" y="900605"/>
                  </a:lnTo>
                  <a:lnTo>
                    <a:pt x="1407231" y="899817"/>
                  </a:lnTo>
                  <a:lnTo>
                    <a:pt x="1410715" y="899032"/>
                  </a:lnTo>
                  <a:lnTo>
                    <a:pt x="1414198" y="898249"/>
                  </a:lnTo>
                  <a:lnTo>
                    <a:pt x="1417681" y="897470"/>
                  </a:lnTo>
                  <a:lnTo>
                    <a:pt x="1421164" y="896693"/>
                  </a:lnTo>
                  <a:lnTo>
                    <a:pt x="1424648" y="895918"/>
                  </a:lnTo>
                  <a:lnTo>
                    <a:pt x="1428131" y="895147"/>
                  </a:lnTo>
                  <a:lnTo>
                    <a:pt x="1431614" y="894378"/>
                  </a:lnTo>
                  <a:lnTo>
                    <a:pt x="1435097" y="893611"/>
                  </a:lnTo>
                  <a:lnTo>
                    <a:pt x="1438580" y="892848"/>
                  </a:lnTo>
                  <a:lnTo>
                    <a:pt x="1442064" y="892087"/>
                  </a:lnTo>
                  <a:lnTo>
                    <a:pt x="1445547" y="891328"/>
                  </a:lnTo>
                  <a:lnTo>
                    <a:pt x="1449030" y="890573"/>
                  </a:lnTo>
                  <a:lnTo>
                    <a:pt x="1452513" y="889819"/>
                  </a:lnTo>
                  <a:lnTo>
                    <a:pt x="1455997" y="889069"/>
                  </a:lnTo>
                  <a:lnTo>
                    <a:pt x="1459480" y="888321"/>
                  </a:lnTo>
                  <a:lnTo>
                    <a:pt x="1462963" y="887570"/>
                  </a:lnTo>
                  <a:lnTo>
                    <a:pt x="1466446" y="886791"/>
                  </a:lnTo>
                  <a:lnTo>
                    <a:pt x="1469930" y="886013"/>
                  </a:lnTo>
                  <a:lnTo>
                    <a:pt x="1473413" y="885239"/>
                  </a:lnTo>
                  <a:lnTo>
                    <a:pt x="1476896" y="884467"/>
                  </a:lnTo>
                  <a:lnTo>
                    <a:pt x="1480379" y="883698"/>
                  </a:lnTo>
                  <a:lnTo>
                    <a:pt x="1483863" y="882931"/>
                  </a:lnTo>
                  <a:lnTo>
                    <a:pt x="1487346" y="882166"/>
                  </a:lnTo>
                  <a:lnTo>
                    <a:pt x="1490829" y="881405"/>
                  </a:lnTo>
                  <a:lnTo>
                    <a:pt x="1494312" y="880645"/>
                  </a:lnTo>
                  <a:lnTo>
                    <a:pt x="1497796" y="879889"/>
                  </a:lnTo>
                  <a:lnTo>
                    <a:pt x="1501279" y="879134"/>
                  </a:lnTo>
                  <a:lnTo>
                    <a:pt x="1504762" y="878383"/>
                  </a:lnTo>
                  <a:lnTo>
                    <a:pt x="1508245" y="877633"/>
                  </a:lnTo>
                  <a:lnTo>
                    <a:pt x="1511729" y="876886"/>
                  </a:lnTo>
                  <a:lnTo>
                    <a:pt x="1515212" y="876142"/>
                  </a:lnTo>
                  <a:lnTo>
                    <a:pt x="1518695" y="875400"/>
                  </a:lnTo>
                  <a:lnTo>
                    <a:pt x="1522178" y="874660"/>
                  </a:lnTo>
                  <a:lnTo>
                    <a:pt x="1525662" y="873923"/>
                  </a:lnTo>
                  <a:lnTo>
                    <a:pt x="1529145" y="873188"/>
                  </a:lnTo>
                  <a:lnTo>
                    <a:pt x="1532628" y="872455"/>
                  </a:lnTo>
                  <a:lnTo>
                    <a:pt x="1536111" y="874670"/>
                  </a:lnTo>
                  <a:lnTo>
                    <a:pt x="1539595" y="877508"/>
                  </a:lnTo>
                  <a:lnTo>
                    <a:pt x="1543078" y="880320"/>
                  </a:lnTo>
                  <a:lnTo>
                    <a:pt x="1546561" y="883104"/>
                  </a:lnTo>
                  <a:lnTo>
                    <a:pt x="1550044" y="885863"/>
                  </a:lnTo>
                  <a:lnTo>
                    <a:pt x="1553528" y="888595"/>
                  </a:lnTo>
                  <a:lnTo>
                    <a:pt x="1557011" y="891142"/>
                  </a:lnTo>
                  <a:lnTo>
                    <a:pt x="1560494" y="890472"/>
                  </a:lnTo>
                  <a:lnTo>
                    <a:pt x="1563977" y="889804"/>
                  </a:lnTo>
                  <a:lnTo>
                    <a:pt x="1567461" y="889138"/>
                  </a:lnTo>
                  <a:lnTo>
                    <a:pt x="1570944" y="888475"/>
                  </a:lnTo>
                  <a:lnTo>
                    <a:pt x="1574427" y="887814"/>
                  </a:lnTo>
                  <a:lnTo>
                    <a:pt x="1577910" y="887154"/>
                  </a:lnTo>
                  <a:lnTo>
                    <a:pt x="1581394" y="886497"/>
                  </a:lnTo>
                  <a:lnTo>
                    <a:pt x="1584877" y="885842"/>
                  </a:lnTo>
                  <a:lnTo>
                    <a:pt x="1588360" y="885190"/>
                  </a:lnTo>
                  <a:lnTo>
                    <a:pt x="1591843" y="884539"/>
                  </a:lnTo>
                  <a:lnTo>
                    <a:pt x="1595327" y="883890"/>
                  </a:lnTo>
                  <a:lnTo>
                    <a:pt x="1598810" y="883243"/>
                  </a:lnTo>
                  <a:lnTo>
                    <a:pt x="1602293" y="882599"/>
                  </a:lnTo>
                  <a:lnTo>
                    <a:pt x="1605776" y="881956"/>
                  </a:lnTo>
                  <a:lnTo>
                    <a:pt x="1609260" y="881316"/>
                  </a:lnTo>
                  <a:lnTo>
                    <a:pt x="1612743" y="880677"/>
                  </a:lnTo>
                  <a:lnTo>
                    <a:pt x="1616226" y="880041"/>
                  </a:lnTo>
                  <a:lnTo>
                    <a:pt x="1619709" y="879407"/>
                  </a:lnTo>
                  <a:lnTo>
                    <a:pt x="1623193" y="878774"/>
                  </a:lnTo>
                  <a:lnTo>
                    <a:pt x="1626676" y="878144"/>
                  </a:lnTo>
                  <a:lnTo>
                    <a:pt x="1630159" y="877515"/>
                  </a:lnTo>
                  <a:lnTo>
                    <a:pt x="1633642" y="876889"/>
                  </a:lnTo>
                  <a:lnTo>
                    <a:pt x="1637126" y="876264"/>
                  </a:lnTo>
                  <a:lnTo>
                    <a:pt x="1640609" y="875642"/>
                  </a:lnTo>
                  <a:lnTo>
                    <a:pt x="1644092" y="875021"/>
                  </a:lnTo>
                  <a:lnTo>
                    <a:pt x="1647575" y="874402"/>
                  </a:lnTo>
                  <a:lnTo>
                    <a:pt x="1651059" y="873786"/>
                  </a:lnTo>
                  <a:lnTo>
                    <a:pt x="1654542" y="873171"/>
                  </a:lnTo>
                  <a:lnTo>
                    <a:pt x="1658025" y="872558"/>
                  </a:lnTo>
                  <a:lnTo>
                    <a:pt x="1661508" y="871995"/>
                  </a:lnTo>
                  <a:lnTo>
                    <a:pt x="1664992" y="871455"/>
                  </a:lnTo>
                  <a:lnTo>
                    <a:pt x="1668475" y="870917"/>
                  </a:lnTo>
                  <a:lnTo>
                    <a:pt x="1671958" y="870380"/>
                  </a:lnTo>
                  <a:lnTo>
                    <a:pt x="1675441" y="869845"/>
                  </a:lnTo>
                  <a:lnTo>
                    <a:pt x="1678925" y="869312"/>
                  </a:lnTo>
                  <a:lnTo>
                    <a:pt x="1682408" y="868780"/>
                  </a:lnTo>
                  <a:lnTo>
                    <a:pt x="1685891" y="868251"/>
                  </a:lnTo>
                  <a:lnTo>
                    <a:pt x="1689374" y="867722"/>
                  </a:lnTo>
                  <a:lnTo>
                    <a:pt x="1692858" y="867196"/>
                  </a:lnTo>
                  <a:lnTo>
                    <a:pt x="1696341" y="866671"/>
                  </a:lnTo>
                  <a:lnTo>
                    <a:pt x="1699824" y="866148"/>
                  </a:lnTo>
                  <a:lnTo>
                    <a:pt x="1703307" y="865627"/>
                  </a:lnTo>
                  <a:lnTo>
                    <a:pt x="1706791" y="865107"/>
                  </a:lnTo>
                  <a:lnTo>
                    <a:pt x="1710274" y="864589"/>
                  </a:lnTo>
                  <a:lnTo>
                    <a:pt x="1713757" y="864072"/>
                  </a:lnTo>
                  <a:lnTo>
                    <a:pt x="1717240" y="863557"/>
                  </a:lnTo>
                  <a:lnTo>
                    <a:pt x="1720723" y="863044"/>
                  </a:lnTo>
                  <a:lnTo>
                    <a:pt x="1724207" y="862532"/>
                  </a:lnTo>
                  <a:lnTo>
                    <a:pt x="1727690" y="862022"/>
                  </a:lnTo>
                  <a:lnTo>
                    <a:pt x="1731173" y="861513"/>
                  </a:lnTo>
                  <a:lnTo>
                    <a:pt x="1734656" y="861006"/>
                  </a:lnTo>
                  <a:lnTo>
                    <a:pt x="1738140" y="860667"/>
                  </a:lnTo>
                  <a:lnTo>
                    <a:pt x="1741623" y="861451"/>
                  </a:lnTo>
                  <a:lnTo>
                    <a:pt x="1745106" y="862231"/>
                  </a:lnTo>
                  <a:lnTo>
                    <a:pt x="1748589" y="863007"/>
                  </a:lnTo>
                  <a:lnTo>
                    <a:pt x="1752073" y="863778"/>
                  </a:lnTo>
                  <a:lnTo>
                    <a:pt x="1755556" y="864546"/>
                  </a:lnTo>
                  <a:lnTo>
                    <a:pt x="1759039" y="865309"/>
                  </a:lnTo>
                  <a:lnTo>
                    <a:pt x="1762522" y="866068"/>
                  </a:lnTo>
                  <a:lnTo>
                    <a:pt x="1766006" y="866823"/>
                  </a:lnTo>
                  <a:lnTo>
                    <a:pt x="1769489" y="867575"/>
                  </a:lnTo>
                  <a:lnTo>
                    <a:pt x="1772972" y="868322"/>
                  </a:lnTo>
                  <a:lnTo>
                    <a:pt x="1776455" y="869065"/>
                  </a:lnTo>
                  <a:lnTo>
                    <a:pt x="1779939" y="869805"/>
                  </a:lnTo>
                  <a:lnTo>
                    <a:pt x="1783422" y="870541"/>
                  </a:lnTo>
                  <a:lnTo>
                    <a:pt x="1786905" y="871408"/>
                  </a:lnTo>
                  <a:lnTo>
                    <a:pt x="1790388" y="872368"/>
                  </a:lnTo>
                  <a:lnTo>
                    <a:pt x="1793872" y="873321"/>
                  </a:lnTo>
                  <a:lnTo>
                    <a:pt x="1797355" y="874270"/>
                  </a:lnTo>
                  <a:lnTo>
                    <a:pt x="1800838" y="875213"/>
                  </a:lnTo>
                  <a:lnTo>
                    <a:pt x="1804321" y="876151"/>
                  </a:lnTo>
                  <a:lnTo>
                    <a:pt x="1807805" y="877084"/>
                  </a:lnTo>
                  <a:lnTo>
                    <a:pt x="1811288" y="878012"/>
                  </a:lnTo>
                  <a:lnTo>
                    <a:pt x="1814771" y="878934"/>
                  </a:lnTo>
                  <a:lnTo>
                    <a:pt x="1818254" y="879727"/>
                  </a:lnTo>
                  <a:lnTo>
                    <a:pt x="1821738" y="880416"/>
                  </a:lnTo>
                  <a:lnTo>
                    <a:pt x="1825221" y="881101"/>
                  </a:lnTo>
                  <a:lnTo>
                    <a:pt x="1828704" y="881783"/>
                  </a:lnTo>
                  <a:lnTo>
                    <a:pt x="1832187" y="882461"/>
                  </a:lnTo>
                  <a:lnTo>
                    <a:pt x="1835671" y="883136"/>
                  </a:lnTo>
                  <a:lnTo>
                    <a:pt x="1839154" y="883807"/>
                  </a:lnTo>
                  <a:lnTo>
                    <a:pt x="1842637" y="884476"/>
                  </a:lnTo>
                  <a:lnTo>
                    <a:pt x="1846120" y="885140"/>
                  </a:lnTo>
                  <a:lnTo>
                    <a:pt x="1849604" y="885802"/>
                  </a:lnTo>
                  <a:lnTo>
                    <a:pt x="1853087" y="886460"/>
                  </a:lnTo>
                  <a:lnTo>
                    <a:pt x="1856570" y="887115"/>
                  </a:lnTo>
                  <a:lnTo>
                    <a:pt x="1860053" y="887767"/>
                  </a:lnTo>
                  <a:lnTo>
                    <a:pt x="1863537" y="888410"/>
                  </a:lnTo>
                  <a:lnTo>
                    <a:pt x="1867020" y="888543"/>
                  </a:lnTo>
                  <a:lnTo>
                    <a:pt x="1870503" y="888676"/>
                  </a:lnTo>
                  <a:lnTo>
                    <a:pt x="1873986" y="888809"/>
                  </a:lnTo>
                  <a:lnTo>
                    <a:pt x="1877470" y="888941"/>
                  </a:lnTo>
                  <a:lnTo>
                    <a:pt x="1880953" y="889072"/>
                  </a:lnTo>
                  <a:lnTo>
                    <a:pt x="1884436" y="889203"/>
                  </a:lnTo>
                  <a:lnTo>
                    <a:pt x="1887919" y="889333"/>
                  </a:lnTo>
                  <a:lnTo>
                    <a:pt x="1891403" y="889463"/>
                  </a:lnTo>
                  <a:lnTo>
                    <a:pt x="1894886" y="889592"/>
                  </a:lnTo>
                  <a:lnTo>
                    <a:pt x="1898369" y="889721"/>
                  </a:lnTo>
                  <a:lnTo>
                    <a:pt x="1901852" y="889849"/>
                  </a:lnTo>
                  <a:lnTo>
                    <a:pt x="1905336" y="889977"/>
                  </a:lnTo>
                  <a:lnTo>
                    <a:pt x="1908819" y="890104"/>
                  </a:lnTo>
                  <a:lnTo>
                    <a:pt x="1912302" y="890231"/>
                  </a:lnTo>
                  <a:lnTo>
                    <a:pt x="1915785" y="890357"/>
                  </a:lnTo>
                  <a:lnTo>
                    <a:pt x="1919269" y="890483"/>
                  </a:lnTo>
                  <a:lnTo>
                    <a:pt x="1922752" y="890609"/>
                  </a:lnTo>
                  <a:lnTo>
                    <a:pt x="1926235" y="890733"/>
                  </a:lnTo>
                  <a:lnTo>
                    <a:pt x="1929718" y="890965"/>
                  </a:lnTo>
                  <a:lnTo>
                    <a:pt x="1933202" y="891201"/>
                  </a:lnTo>
                  <a:lnTo>
                    <a:pt x="1936685" y="891436"/>
                  </a:lnTo>
                  <a:lnTo>
                    <a:pt x="1940168" y="891670"/>
                  </a:lnTo>
                  <a:lnTo>
                    <a:pt x="1943651" y="891903"/>
                  </a:lnTo>
                  <a:lnTo>
                    <a:pt x="1947135" y="892136"/>
                  </a:lnTo>
                  <a:lnTo>
                    <a:pt x="1950618" y="892367"/>
                  </a:lnTo>
                  <a:lnTo>
                    <a:pt x="1954101" y="892597"/>
                  </a:lnTo>
                  <a:lnTo>
                    <a:pt x="1957584" y="892827"/>
                  </a:lnTo>
                  <a:lnTo>
                    <a:pt x="1961068" y="893055"/>
                  </a:lnTo>
                  <a:lnTo>
                    <a:pt x="1964551" y="893283"/>
                  </a:lnTo>
                  <a:lnTo>
                    <a:pt x="1968034" y="893510"/>
                  </a:lnTo>
                  <a:lnTo>
                    <a:pt x="1971517" y="893735"/>
                  </a:lnTo>
                  <a:lnTo>
                    <a:pt x="1975001" y="893960"/>
                  </a:lnTo>
                  <a:lnTo>
                    <a:pt x="1978484" y="894184"/>
                  </a:lnTo>
                  <a:lnTo>
                    <a:pt x="1981967" y="894408"/>
                  </a:lnTo>
                  <a:lnTo>
                    <a:pt x="1985450" y="894630"/>
                  </a:lnTo>
                  <a:lnTo>
                    <a:pt x="1988934" y="894851"/>
                  </a:lnTo>
                  <a:lnTo>
                    <a:pt x="1992417" y="895072"/>
                  </a:lnTo>
                  <a:lnTo>
                    <a:pt x="1995900" y="895292"/>
                  </a:lnTo>
                  <a:lnTo>
                    <a:pt x="1999383" y="894920"/>
                  </a:lnTo>
                  <a:lnTo>
                    <a:pt x="2002867" y="894211"/>
                  </a:lnTo>
                  <a:lnTo>
                    <a:pt x="2006350" y="893504"/>
                  </a:lnTo>
                  <a:lnTo>
                    <a:pt x="2009833" y="892799"/>
                  </a:lnTo>
                  <a:lnTo>
                    <a:pt x="2013316" y="892095"/>
                  </a:lnTo>
                  <a:lnTo>
                    <a:pt x="2016799" y="891392"/>
                  </a:lnTo>
                  <a:lnTo>
                    <a:pt x="2020283" y="890692"/>
                  </a:lnTo>
                  <a:lnTo>
                    <a:pt x="2023766" y="889992"/>
                  </a:lnTo>
                  <a:lnTo>
                    <a:pt x="2027249" y="889294"/>
                  </a:lnTo>
                  <a:lnTo>
                    <a:pt x="2030732" y="888598"/>
                  </a:lnTo>
                  <a:lnTo>
                    <a:pt x="2034216" y="887903"/>
                  </a:lnTo>
                  <a:lnTo>
                    <a:pt x="2037699" y="887210"/>
                  </a:lnTo>
                  <a:lnTo>
                    <a:pt x="2041182" y="886518"/>
                  </a:lnTo>
                  <a:lnTo>
                    <a:pt x="2044665" y="885828"/>
                  </a:lnTo>
                  <a:lnTo>
                    <a:pt x="2048149" y="885139"/>
                  </a:lnTo>
                  <a:lnTo>
                    <a:pt x="2051632" y="884452"/>
                  </a:lnTo>
                  <a:lnTo>
                    <a:pt x="2055115" y="883766"/>
                  </a:lnTo>
                  <a:lnTo>
                    <a:pt x="2058598" y="883082"/>
                  </a:lnTo>
                  <a:lnTo>
                    <a:pt x="2062082" y="882399"/>
                  </a:lnTo>
                  <a:lnTo>
                    <a:pt x="2065565" y="881717"/>
                  </a:lnTo>
                  <a:lnTo>
                    <a:pt x="2069048" y="881037"/>
                  </a:lnTo>
                  <a:lnTo>
                    <a:pt x="2072531" y="880359"/>
                  </a:lnTo>
                  <a:lnTo>
                    <a:pt x="2076015" y="879682"/>
                  </a:lnTo>
                  <a:lnTo>
                    <a:pt x="2079498" y="879006"/>
                  </a:lnTo>
                  <a:lnTo>
                    <a:pt x="2082981" y="878332"/>
                  </a:lnTo>
                  <a:lnTo>
                    <a:pt x="2086464" y="877659"/>
                  </a:lnTo>
                  <a:lnTo>
                    <a:pt x="2089948" y="876988"/>
                  </a:lnTo>
                  <a:lnTo>
                    <a:pt x="2093431" y="876318"/>
                  </a:lnTo>
                  <a:lnTo>
                    <a:pt x="2096914" y="875649"/>
                  </a:lnTo>
                  <a:lnTo>
                    <a:pt x="2100397" y="874982"/>
                  </a:lnTo>
                  <a:lnTo>
                    <a:pt x="2103881" y="874317"/>
                  </a:lnTo>
                  <a:lnTo>
                    <a:pt x="2107364" y="873652"/>
                  </a:lnTo>
                  <a:lnTo>
                    <a:pt x="2110847" y="872990"/>
                  </a:lnTo>
                  <a:lnTo>
                    <a:pt x="2114330" y="872328"/>
                  </a:lnTo>
                  <a:lnTo>
                    <a:pt x="2117814" y="871668"/>
                  </a:lnTo>
                  <a:lnTo>
                    <a:pt x="2121297" y="871009"/>
                  </a:lnTo>
                  <a:lnTo>
                    <a:pt x="2124780" y="871023"/>
                  </a:lnTo>
                  <a:lnTo>
                    <a:pt x="2128263" y="871655"/>
                  </a:lnTo>
                  <a:lnTo>
                    <a:pt x="2131747" y="872285"/>
                  </a:lnTo>
                  <a:lnTo>
                    <a:pt x="2135230" y="872912"/>
                  </a:lnTo>
                  <a:lnTo>
                    <a:pt x="2138713" y="873537"/>
                  </a:lnTo>
                  <a:lnTo>
                    <a:pt x="2142196" y="874159"/>
                  </a:lnTo>
                  <a:lnTo>
                    <a:pt x="2145680" y="874778"/>
                  </a:lnTo>
                  <a:lnTo>
                    <a:pt x="2149163" y="875394"/>
                  </a:lnTo>
                  <a:lnTo>
                    <a:pt x="2152646" y="876007"/>
                  </a:lnTo>
                  <a:lnTo>
                    <a:pt x="2156129" y="876618"/>
                  </a:lnTo>
                  <a:lnTo>
                    <a:pt x="2159613" y="877227"/>
                  </a:lnTo>
                  <a:lnTo>
                    <a:pt x="2163096" y="877570"/>
                  </a:lnTo>
                  <a:lnTo>
                    <a:pt x="2166579" y="877049"/>
                  </a:lnTo>
                  <a:lnTo>
                    <a:pt x="2170062" y="876530"/>
                  </a:lnTo>
                  <a:lnTo>
                    <a:pt x="2173546" y="876011"/>
                  </a:lnTo>
                  <a:lnTo>
                    <a:pt x="2177029" y="875493"/>
                  </a:lnTo>
                  <a:lnTo>
                    <a:pt x="2180512" y="874977"/>
                  </a:lnTo>
                  <a:lnTo>
                    <a:pt x="2183995" y="874462"/>
                  </a:lnTo>
                  <a:lnTo>
                    <a:pt x="2187479" y="873948"/>
                  </a:lnTo>
                  <a:lnTo>
                    <a:pt x="2190962" y="873435"/>
                  </a:lnTo>
                  <a:lnTo>
                    <a:pt x="2194445" y="872924"/>
                  </a:lnTo>
                  <a:lnTo>
                    <a:pt x="2197928" y="872413"/>
                  </a:lnTo>
                  <a:lnTo>
                    <a:pt x="2201412" y="871904"/>
                  </a:lnTo>
                  <a:lnTo>
                    <a:pt x="2204895" y="871396"/>
                  </a:lnTo>
                  <a:lnTo>
                    <a:pt x="2208378" y="870889"/>
                  </a:lnTo>
                  <a:lnTo>
                    <a:pt x="2211861" y="870383"/>
                  </a:lnTo>
                  <a:lnTo>
                    <a:pt x="2215345" y="869878"/>
                  </a:lnTo>
                  <a:lnTo>
                    <a:pt x="2218828" y="869374"/>
                  </a:lnTo>
                  <a:lnTo>
                    <a:pt x="2222311" y="868872"/>
                  </a:lnTo>
                  <a:lnTo>
                    <a:pt x="2225794" y="868370"/>
                  </a:lnTo>
                  <a:lnTo>
                    <a:pt x="2229278" y="867870"/>
                  </a:lnTo>
                  <a:lnTo>
                    <a:pt x="2232761" y="867371"/>
                  </a:lnTo>
                  <a:lnTo>
                    <a:pt x="2236244" y="868173"/>
                  </a:lnTo>
                  <a:lnTo>
                    <a:pt x="2239727" y="869089"/>
                  </a:lnTo>
                  <a:lnTo>
                    <a:pt x="2243211" y="870000"/>
                  </a:lnTo>
                  <a:lnTo>
                    <a:pt x="2246694" y="870908"/>
                  </a:lnTo>
                  <a:lnTo>
                    <a:pt x="2250177" y="871811"/>
                  </a:lnTo>
                  <a:lnTo>
                    <a:pt x="2253660" y="872710"/>
                  </a:lnTo>
                  <a:lnTo>
                    <a:pt x="2257144" y="873605"/>
                  </a:lnTo>
                  <a:lnTo>
                    <a:pt x="2260627" y="874495"/>
                  </a:lnTo>
                  <a:lnTo>
                    <a:pt x="2264110" y="875381"/>
                  </a:lnTo>
                  <a:lnTo>
                    <a:pt x="2267593" y="876264"/>
                  </a:lnTo>
                  <a:lnTo>
                    <a:pt x="2271077" y="877142"/>
                  </a:lnTo>
                  <a:lnTo>
                    <a:pt x="2274560" y="878016"/>
                  </a:lnTo>
                  <a:lnTo>
                    <a:pt x="2278043" y="878886"/>
                  </a:lnTo>
                  <a:lnTo>
                    <a:pt x="2281526" y="879752"/>
                  </a:lnTo>
                  <a:lnTo>
                    <a:pt x="2285010" y="880614"/>
                  </a:lnTo>
                  <a:lnTo>
                    <a:pt x="2288493" y="881472"/>
                  </a:lnTo>
                  <a:lnTo>
                    <a:pt x="2291976" y="882326"/>
                  </a:lnTo>
                  <a:lnTo>
                    <a:pt x="2295459" y="883176"/>
                  </a:lnTo>
                  <a:lnTo>
                    <a:pt x="2298942" y="882967"/>
                  </a:lnTo>
                  <a:lnTo>
                    <a:pt x="2302426" y="882582"/>
                  </a:lnTo>
                  <a:lnTo>
                    <a:pt x="2305909" y="882199"/>
                  </a:lnTo>
                  <a:lnTo>
                    <a:pt x="2309392" y="881817"/>
                  </a:lnTo>
                  <a:lnTo>
                    <a:pt x="2312875" y="881435"/>
                  </a:lnTo>
                  <a:lnTo>
                    <a:pt x="2316359" y="881055"/>
                  </a:lnTo>
                  <a:lnTo>
                    <a:pt x="2319842" y="880675"/>
                  </a:lnTo>
                  <a:lnTo>
                    <a:pt x="2323325" y="880296"/>
                  </a:lnTo>
                  <a:lnTo>
                    <a:pt x="2326808" y="879918"/>
                  </a:lnTo>
                  <a:lnTo>
                    <a:pt x="2330292" y="879541"/>
                  </a:lnTo>
                  <a:lnTo>
                    <a:pt x="2333775" y="879165"/>
                  </a:lnTo>
                  <a:lnTo>
                    <a:pt x="2337258" y="878789"/>
                  </a:lnTo>
                  <a:lnTo>
                    <a:pt x="2340741" y="878415"/>
                  </a:lnTo>
                  <a:lnTo>
                    <a:pt x="2344225" y="878041"/>
                  </a:lnTo>
                  <a:lnTo>
                    <a:pt x="2347708" y="877668"/>
                  </a:lnTo>
                  <a:lnTo>
                    <a:pt x="2351191" y="877355"/>
                  </a:lnTo>
                  <a:lnTo>
                    <a:pt x="2354674" y="878015"/>
                  </a:lnTo>
                  <a:lnTo>
                    <a:pt x="2358158" y="878673"/>
                  </a:lnTo>
                  <a:lnTo>
                    <a:pt x="2361641" y="879329"/>
                  </a:lnTo>
                  <a:lnTo>
                    <a:pt x="2365124" y="879981"/>
                  </a:lnTo>
                  <a:lnTo>
                    <a:pt x="2368607" y="880631"/>
                  </a:lnTo>
                  <a:lnTo>
                    <a:pt x="2372091" y="881278"/>
                  </a:lnTo>
                  <a:lnTo>
                    <a:pt x="2375574" y="881923"/>
                  </a:lnTo>
                  <a:lnTo>
                    <a:pt x="2379057" y="882565"/>
                  </a:lnTo>
                  <a:lnTo>
                    <a:pt x="2382540" y="883204"/>
                  </a:lnTo>
                  <a:lnTo>
                    <a:pt x="2386024" y="883841"/>
                  </a:lnTo>
                  <a:lnTo>
                    <a:pt x="2389507" y="884475"/>
                  </a:lnTo>
                  <a:lnTo>
                    <a:pt x="2392990" y="884111"/>
                  </a:lnTo>
                  <a:lnTo>
                    <a:pt x="2396473" y="883451"/>
                  </a:lnTo>
                  <a:lnTo>
                    <a:pt x="2399957" y="882791"/>
                  </a:lnTo>
                  <a:lnTo>
                    <a:pt x="2403440" y="882133"/>
                  </a:lnTo>
                  <a:lnTo>
                    <a:pt x="2406923" y="881475"/>
                  </a:lnTo>
                  <a:lnTo>
                    <a:pt x="2410406" y="880819"/>
                  </a:lnTo>
                  <a:lnTo>
                    <a:pt x="2413890" y="880164"/>
                  </a:lnTo>
                  <a:lnTo>
                    <a:pt x="2417373" y="879510"/>
                  </a:lnTo>
                  <a:lnTo>
                    <a:pt x="2420856" y="878858"/>
                  </a:lnTo>
                  <a:lnTo>
                    <a:pt x="2424339" y="878206"/>
                  </a:lnTo>
                  <a:lnTo>
                    <a:pt x="2427823" y="877555"/>
                  </a:lnTo>
                  <a:lnTo>
                    <a:pt x="2431306" y="876906"/>
                  </a:lnTo>
                  <a:lnTo>
                    <a:pt x="2434789" y="876257"/>
                  </a:lnTo>
                  <a:lnTo>
                    <a:pt x="2438272" y="875610"/>
                  </a:lnTo>
                  <a:lnTo>
                    <a:pt x="2441756" y="874964"/>
                  </a:lnTo>
                  <a:lnTo>
                    <a:pt x="2445239" y="874319"/>
                  </a:lnTo>
                  <a:lnTo>
                    <a:pt x="2448722" y="874399"/>
                  </a:lnTo>
                  <a:lnTo>
                    <a:pt x="2452205" y="874502"/>
                  </a:lnTo>
                  <a:lnTo>
                    <a:pt x="2455689" y="874605"/>
                  </a:lnTo>
                  <a:lnTo>
                    <a:pt x="2459172" y="874708"/>
                  </a:lnTo>
                  <a:lnTo>
                    <a:pt x="2462655" y="874810"/>
                  </a:lnTo>
                  <a:lnTo>
                    <a:pt x="2466138" y="874912"/>
                  </a:lnTo>
                  <a:lnTo>
                    <a:pt x="2469622" y="875014"/>
                  </a:lnTo>
                  <a:lnTo>
                    <a:pt x="2473105" y="875116"/>
                  </a:lnTo>
                  <a:lnTo>
                    <a:pt x="2476588" y="875217"/>
                  </a:lnTo>
                  <a:lnTo>
                    <a:pt x="2480071" y="875318"/>
                  </a:lnTo>
                  <a:lnTo>
                    <a:pt x="2483555" y="875418"/>
                  </a:lnTo>
                  <a:lnTo>
                    <a:pt x="2487038" y="875518"/>
                  </a:lnTo>
                  <a:lnTo>
                    <a:pt x="2490521" y="875618"/>
                  </a:lnTo>
                  <a:lnTo>
                    <a:pt x="2494004" y="875718"/>
                  </a:lnTo>
                  <a:lnTo>
                    <a:pt x="2497488" y="875817"/>
                  </a:lnTo>
                  <a:lnTo>
                    <a:pt x="2500971" y="875916"/>
                  </a:lnTo>
                  <a:lnTo>
                    <a:pt x="2504454" y="876015"/>
                  </a:lnTo>
                  <a:lnTo>
                    <a:pt x="2507937" y="876114"/>
                  </a:lnTo>
                  <a:lnTo>
                    <a:pt x="2511421" y="876212"/>
                  </a:lnTo>
                  <a:lnTo>
                    <a:pt x="2514904" y="876310"/>
                  </a:lnTo>
                  <a:lnTo>
                    <a:pt x="2518387" y="876895"/>
                  </a:lnTo>
                  <a:lnTo>
                    <a:pt x="2521870" y="877736"/>
                  </a:lnTo>
                  <a:lnTo>
                    <a:pt x="2525354" y="878574"/>
                  </a:lnTo>
                  <a:lnTo>
                    <a:pt x="2528837" y="879408"/>
                  </a:lnTo>
                  <a:lnTo>
                    <a:pt x="2532320" y="880239"/>
                  </a:lnTo>
                  <a:lnTo>
                    <a:pt x="2535803" y="881066"/>
                  </a:lnTo>
                  <a:lnTo>
                    <a:pt x="2539287" y="881890"/>
                  </a:lnTo>
                  <a:lnTo>
                    <a:pt x="2542770" y="882710"/>
                  </a:lnTo>
                  <a:lnTo>
                    <a:pt x="2546253" y="883527"/>
                  </a:lnTo>
                  <a:lnTo>
                    <a:pt x="2549736" y="884340"/>
                  </a:lnTo>
                  <a:lnTo>
                    <a:pt x="2553220" y="885150"/>
                  </a:lnTo>
                  <a:lnTo>
                    <a:pt x="2556703" y="885957"/>
                  </a:lnTo>
                  <a:lnTo>
                    <a:pt x="2560186" y="886760"/>
                  </a:lnTo>
                  <a:lnTo>
                    <a:pt x="2563669" y="887560"/>
                  </a:lnTo>
                  <a:lnTo>
                    <a:pt x="2567153" y="888356"/>
                  </a:lnTo>
                  <a:lnTo>
                    <a:pt x="2570636" y="889149"/>
                  </a:lnTo>
                  <a:lnTo>
                    <a:pt x="2574119" y="889066"/>
                  </a:lnTo>
                  <a:lnTo>
                    <a:pt x="2577602" y="888830"/>
                  </a:lnTo>
                  <a:lnTo>
                    <a:pt x="2581085" y="888594"/>
                  </a:lnTo>
                  <a:lnTo>
                    <a:pt x="2584569" y="888359"/>
                  </a:lnTo>
                  <a:lnTo>
                    <a:pt x="2588052" y="888125"/>
                  </a:lnTo>
                  <a:lnTo>
                    <a:pt x="2591535" y="887891"/>
                  </a:lnTo>
                  <a:lnTo>
                    <a:pt x="2595018" y="887658"/>
                  </a:lnTo>
                  <a:lnTo>
                    <a:pt x="2598502" y="887425"/>
                  </a:lnTo>
                  <a:lnTo>
                    <a:pt x="2601985" y="887192"/>
                  </a:lnTo>
                  <a:lnTo>
                    <a:pt x="2605468" y="886961"/>
                  </a:lnTo>
                  <a:lnTo>
                    <a:pt x="2608951" y="886729"/>
                  </a:lnTo>
                  <a:lnTo>
                    <a:pt x="2612435" y="886499"/>
                  </a:lnTo>
                  <a:lnTo>
                    <a:pt x="2615918" y="886268"/>
                  </a:lnTo>
                  <a:lnTo>
                    <a:pt x="2619401" y="886039"/>
                  </a:lnTo>
                  <a:lnTo>
                    <a:pt x="2622884" y="885809"/>
                  </a:lnTo>
                  <a:lnTo>
                    <a:pt x="2626368" y="885581"/>
                  </a:lnTo>
                  <a:lnTo>
                    <a:pt x="2629851" y="885353"/>
                  </a:lnTo>
                  <a:lnTo>
                    <a:pt x="2633334" y="885125"/>
                  </a:lnTo>
                  <a:lnTo>
                    <a:pt x="2636817" y="884898"/>
                  </a:lnTo>
                  <a:lnTo>
                    <a:pt x="2640301" y="884671"/>
                  </a:lnTo>
                  <a:lnTo>
                    <a:pt x="2643784" y="884363"/>
                  </a:lnTo>
                  <a:lnTo>
                    <a:pt x="2647267" y="883984"/>
                  </a:lnTo>
                  <a:lnTo>
                    <a:pt x="2650750" y="883606"/>
                  </a:lnTo>
                  <a:lnTo>
                    <a:pt x="2654234" y="883228"/>
                  </a:lnTo>
                  <a:lnTo>
                    <a:pt x="2657717" y="882852"/>
                  </a:lnTo>
                  <a:lnTo>
                    <a:pt x="2661200" y="882476"/>
                  </a:lnTo>
                  <a:lnTo>
                    <a:pt x="2664683" y="882100"/>
                  </a:lnTo>
                  <a:lnTo>
                    <a:pt x="2668167" y="881726"/>
                  </a:lnTo>
                  <a:lnTo>
                    <a:pt x="2671650" y="881352"/>
                  </a:lnTo>
                  <a:lnTo>
                    <a:pt x="2675133" y="880979"/>
                  </a:lnTo>
                  <a:lnTo>
                    <a:pt x="2678616" y="880606"/>
                  </a:lnTo>
                  <a:lnTo>
                    <a:pt x="2682100" y="880235"/>
                  </a:lnTo>
                  <a:lnTo>
                    <a:pt x="2685583" y="879864"/>
                  </a:lnTo>
                  <a:lnTo>
                    <a:pt x="2689066" y="879494"/>
                  </a:lnTo>
                  <a:lnTo>
                    <a:pt x="2692549" y="879124"/>
                  </a:lnTo>
                  <a:lnTo>
                    <a:pt x="2696033" y="878755"/>
                  </a:lnTo>
                  <a:lnTo>
                    <a:pt x="2699516" y="878387"/>
                  </a:lnTo>
                  <a:lnTo>
                    <a:pt x="2702999" y="878020"/>
                  </a:lnTo>
                  <a:lnTo>
                    <a:pt x="2706482" y="877653"/>
                  </a:lnTo>
                  <a:lnTo>
                    <a:pt x="2709966" y="877287"/>
                  </a:lnTo>
                  <a:lnTo>
                    <a:pt x="2713449" y="876922"/>
                  </a:lnTo>
                  <a:lnTo>
                    <a:pt x="2716932" y="876557"/>
                  </a:lnTo>
                  <a:lnTo>
                    <a:pt x="2720415" y="876193"/>
                  </a:lnTo>
                  <a:lnTo>
                    <a:pt x="2723899" y="875830"/>
                  </a:lnTo>
                  <a:lnTo>
                    <a:pt x="2727382" y="875467"/>
                  </a:lnTo>
                  <a:lnTo>
                    <a:pt x="2730865" y="875106"/>
                  </a:lnTo>
                  <a:lnTo>
                    <a:pt x="2734348" y="874745"/>
                  </a:lnTo>
                  <a:lnTo>
                    <a:pt x="2737832" y="874681"/>
                  </a:lnTo>
                  <a:lnTo>
                    <a:pt x="2741315" y="874984"/>
                  </a:lnTo>
                  <a:lnTo>
                    <a:pt x="2744798" y="875285"/>
                  </a:lnTo>
                  <a:lnTo>
                    <a:pt x="2748281" y="875586"/>
                  </a:lnTo>
                  <a:lnTo>
                    <a:pt x="2751765" y="875886"/>
                  </a:lnTo>
                  <a:lnTo>
                    <a:pt x="2755248" y="876185"/>
                  </a:lnTo>
                  <a:lnTo>
                    <a:pt x="2758731" y="876484"/>
                  </a:lnTo>
                  <a:lnTo>
                    <a:pt x="2762214" y="876781"/>
                  </a:lnTo>
                  <a:lnTo>
                    <a:pt x="2765698" y="877077"/>
                  </a:lnTo>
                  <a:lnTo>
                    <a:pt x="2769181" y="877373"/>
                  </a:lnTo>
                  <a:lnTo>
                    <a:pt x="2772664" y="877667"/>
                  </a:lnTo>
                  <a:lnTo>
                    <a:pt x="2776147" y="878004"/>
                  </a:lnTo>
                  <a:lnTo>
                    <a:pt x="2779631" y="878562"/>
                  </a:lnTo>
                  <a:lnTo>
                    <a:pt x="2783114" y="879118"/>
                  </a:lnTo>
                  <a:lnTo>
                    <a:pt x="2786597" y="879673"/>
                  </a:lnTo>
                  <a:lnTo>
                    <a:pt x="2790080" y="880225"/>
                  </a:lnTo>
                  <a:lnTo>
                    <a:pt x="2793564" y="880776"/>
                  </a:lnTo>
                  <a:lnTo>
                    <a:pt x="2797047" y="881324"/>
                  </a:lnTo>
                  <a:lnTo>
                    <a:pt x="2800530" y="881871"/>
                  </a:lnTo>
                  <a:lnTo>
                    <a:pt x="2804013" y="882416"/>
                  </a:lnTo>
                  <a:lnTo>
                    <a:pt x="2807497" y="882959"/>
                  </a:lnTo>
                  <a:lnTo>
                    <a:pt x="2810980" y="883500"/>
                  </a:lnTo>
                  <a:lnTo>
                    <a:pt x="2814463" y="884039"/>
                  </a:lnTo>
                  <a:lnTo>
                    <a:pt x="2817946" y="883783"/>
                  </a:lnTo>
                  <a:lnTo>
                    <a:pt x="2821430" y="883414"/>
                  </a:lnTo>
                  <a:lnTo>
                    <a:pt x="2824913" y="883045"/>
                  </a:lnTo>
                  <a:lnTo>
                    <a:pt x="2828396" y="882677"/>
                  </a:lnTo>
                  <a:lnTo>
                    <a:pt x="2831879" y="882309"/>
                  </a:lnTo>
                  <a:lnTo>
                    <a:pt x="2835363" y="881942"/>
                  </a:lnTo>
                  <a:lnTo>
                    <a:pt x="2838846" y="881576"/>
                  </a:lnTo>
                  <a:lnTo>
                    <a:pt x="2842329" y="881210"/>
                  </a:lnTo>
                  <a:lnTo>
                    <a:pt x="2845812" y="880845"/>
                  </a:lnTo>
                  <a:lnTo>
                    <a:pt x="2849296" y="880481"/>
                  </a:lnTo>
                  <a:lnTo>
                    <a:pt x="2852779" y="880117"/>
                  </a:lnTo>
                  <a:lnTo>
                    <a:pt x="2856262" y="879754"/>
                  </a:lnTo>
                  <a:lnTo>
                    <a:pt x="2859745" y="879392"/>
                  </a:lnTo>
                  <a:lnTo>
                    <a:pt x="2863229" y="879030"/>
                  </a:lnTo>
                  <a:lnTo>
                    <a:pt x="2866712" y="878669"/>
                  </a:lnTo>
                  <a:lnTo>
                    <a:pt x="2870195" y="878308"/>
                  </a:lnTo>
                  <a:lnTo>
                    <a:pt x="2873678" y="877949"/>
                  </a:lnTo>
                  <a:lnTo>
                    <a:pt x="2877161" y="877589"/>
                  </a:lnTo>
                  <a:lnTo>
                    <a:pt x="2880645" y="877231"/>
                  </a:lnTo>
                  <a:lnTo>
                    <a:pt x="2884128" y="876873"/>
                  </a:lnTo>
                  <a:lnTo>
                    <a:pt x="2887611" y="876516"/>
                  </a:lnTo>
                  <a:lnTo>
                    <a:pt x="2891094" y="876159"/>
                  </a:lnTo>
                  <a:lnTo>
                    <a:pt x="2894578" y="875838"/>
                  </a:lnTo>
                  <a:lnTo>
                    <a:pt x="2898061" y="875598"/>
                  </a:lnTo>
                  <a:lnTo>
                    <a:pt x="2901544" y="875359"/>
                  </a:lnTo>
                  <a:lnTo>
                    <a:pt x="2905027" y="875121"/>
                  </a:lnTo>
                  <a:lnTo>
                    <a:pt x="2908511" y="874883"/>
                  </a:lnTo>
                  <a:lnTo>
                    <a:pt x="2911994" y="874645"/>
                  </a:lnTo>
                  <a:lnTo>
                    <a:pt x="2915477" y="874408"/>
                  </a:lnTo>
                  <a:lnTo>
                    <a:pt x="2918960" y="874171"/>
                  </a:lnTo>
                  <a:lnTo>
                    <a:pt x="2922444" y="873935"/>
                  </a:lnTo>
                  <a:lnTo>
                    <a:pt x="2925927" y="873699"/>
                  </a:lnTo>
                  <a:lnTo>
                    <a:pt x="2929410" y="873463"/>
                  </a:lnTo>
                  <a:lnTo>
                    <a:pt x="2932893" y="873229"/>
                  </a:lnTo>
                  <a:lnTo>
                    <a:pt x="2936377" y="872994"/>
                  </a:lnTo>
                  <a:lnTo>
                    <a:pt x="2939860" y="872760"/>
                  </a:lnTo>
                  <a:lnTo>
                    <a:pt x="2943343" y="872527"/>
                  </a:lnTo>
                  <a:lnTo>
                    <a:pt x="2946826" y="872294"/>
                  </a:lnTo>
                  <a:lnTo>
                    <a:pt x="2950310" y="872193"/>
                  </a:lnTo>
                  <a:lnTo>
                    <a:pt x="2953793" y="872226"/>
                  </a:lnTo>
                  <a:lnTo>
                    <a:pt x="2957276" y="872258"/>
                  </a:lnTo>
                  <a:lnTo>
                    <a:pt x="2960759" y="872291"/>
                  </a:lnTo>
                  <a:lnTo>
                    <a:pt x="2964243" y="872323"/>
                  </a:lnTo>
                  <a:lnTo>
                    <a:pt x="2967726" y="872355"/>
                  </a:lnTo>
                  <a:lnTo>
                    <a:pt x="2971209" y="872387"/>
                  </a:lnTo>
                  <a:lnTo>
                    <a:pt x="2974692" y="872419"/>
                  </a:lnTo>
                  <a:lnTo>
                    <a:pt x="2978176" y="872451"/>
                  </a:lnTo>
                  <a:lnTo>
                    <a:pt x="2981659" y="872483"/>
                  </a:lnTo>
                  <a:lnTo>
                    <a:pt x="2985142" y="872515"/>
                  </a:lnTo>
                  <a:lnTo>
                    <a:pt x="2988625" y="872529"/>
                  </a:lnTo>
                  <a:lnTo>
                    <a:pt x="2992109" y="872478"/>
                  </a:lnTo>
                  <a:lnTo>
                    <a:pt x="2995592" y="872427"/>
                  </a:lnTo>
                  <a:lnTo>
                    <a:pt x="2999075" y="872375"/>
                  </a:lnTo>
                  <a:lnTo>
                    <a:pt x="3002558" y="872324"/>
                  </a:lnTo>
                  <a:lnTo>
                    <a:pt x="3006042" y="872274"/>
                  </a:lnTo>
                  <a:lnTo>
                    <a:pt x="3009525" y="872223"/>
                  </a:lnTo>
                  <a:lnTo>
                    <a:pt x="3013008" y="872172"/>
                  </a:lnTo>
                  <a:lnTo>
                    <a:pt x="3016491" y="872121"/>
                  </a:lnTo>
                  <a:lnTo>
                    <a:pt x="3019975" y="872071"/>
                  </a:lnTo>
                  <a:lnTo>
                    <a:pt x="3023458" y="872021"/>
                  </a:lnTo>
                  <a:lnTo>
                    <a:pt x="3026941" y="871970"/>
                  </a:lnTo>
                  <a:lnTo>
                    <a:pt x="3030424" y="873628"/>
                  </a:lnTo>
                  <a:lnTo>
                    <a:pt x="3033908" y="875414"/>
                  </a:lnTo>
                  <a:lnTo>
                    <a:pt x="3037391" y="877191"/>
                  </a:lnTo>
                  <a:lnTo>
                    <a:pt x="3040874" y="878957"/>
                  </a:lnTo>
                  <a:lnTo>
                    <a:pt x="3044357" y="880176"/>
                  </a:lnTo>
                  <a:lnTo>
                    <a:pt x="3047841" y="880621"/>
                  </a:lnTo>
                  <a:lnTo>
                    <a:pt x="3051324" y="881064"/>
                  </a:lnTo>
                  <a:lnTo>
                    <a:pt x="3054807" y="881506"/>
                  </a:lnTo>
                  <a:lnTo>
                    <a:pt x="3058290" y="881946"/>
                  </a:lnTo>
                  <a:lnTo>
                    <a:pt x="3061774" y="882385"/>
                  </a:lnTo>
                  <a:lnTo>
                    <a:pt x="3065257" y="882822"/>
                  </a:lnTo>
                  <a:lnTo>
                    <a:pt x="3068740" y="883259"/>
                  </a:lnTo>
                  <a:lnTo>
                    <a:pt x="3072223" y="883694"/>
                  </a:lnTo>
                  <a:lnTo>
                    <a:pt x="3075707" y="884316"/>
                  </a:lnTo>
                  <a:lnTo>
                    <a:pt x="3079190" y="885241"/>
                  </a:lnTo>
                  <a:lnTo>
                    <a:pt x="3082673" y="886163"/>
                  </a:lnTo>
                  <a:lnTo>
                    <a:pt x="3086156" y="887082"/>
                  </a:lnTo>
                  <a:lnTo>
                    <a:pt x="3089640" y="887996"/>
                  </a:lnTo>
                  <a:lnTo>
                    <a:pt x="3093123" y="888907"/>
                  </a:lnTo>
                  <a:lnTo>
                    <a:pt x="3096606" y="889815"/>
                  </a:lnTo>
                  <a:lnTo>
                    <a:pt x="3100089" y="890719"/>
                  </a:lnTo>
                  <a:lnTo>
                    <a:pt x="3103573" y="891619"/>
                  </a:lnTo>
                  <a:lnTo>
                    <a:pt x="3107056" y="892157"/>
                  </a:lnTo>
                  <a:lnTo>
                    <a:pt x="3110539" y="892033"/>
                  </a:lnTo>
                  <a:lnTo>
                    <a:pt x="3114022" y="891908"/>
                  </a:lnTo>
                  <a:lnTo>
                    <a:pt x="3117506" y="891784"/>
                  </a:lnTo>
                  <a:lnTo>
                    <a:pt x="3120989" y="891661"/>
                  </a:lnTo>
                  <a:lnTo>
                    <a:pt x="3124472" y="891537"/>
                  </a:lnTo>
                  <a:lnTo>
                    <a:pt x="3127955" y="891414"/>
                  </a:lnTo>
                  <a:lnTo>
                    <a:pt x="3131439" y="891291"/>
                  </a:lnTo>
                  <a:lnTo>
                    <a:pt x="3134922" y="891169"/>
                  </a:lnTo>
                  <a:lnTo>
                    <a:pt x="3138405" y="891046"/>
                  </a:lnTo>
                  <a:lnTo>
                    <a:pt x="3141888" y="890924"/>
                  </a:lnTo>
                  <a:lnTo>
                    <a:pt x="3145372" y="890802"/>
                  </a:lnTo>
                  <a:lnTo>
                    <a:pt x="3148855" y="890680"/>
                  </a:lnTo>
                  <a:lnTo>
                    <a:pt x="3152338" y="890559"/>
                  </a:lnTo>
                  <a:lnTo>
                    <a:pt x="3155821" y="890437"/>
                  </a:lnTo>
                  <a:lnTo>
                    <a:pt x="3159304" y="890316"/>
                  </a:lnTo>
                  <a:lnTo>
                    <a:pt x="3162788" y="890331"/>
                  </a:lnTo>
                  <a:lnTo>
                    <a:pt x="3166271" y="890454"/>
                  </a:lnTo>
                  <a:lnTo>
                    <a:pt x="3169754" y="890578"/>
                  </a:lnTo>
                  <a:lnTo>
                    <a:pt x="3173237" y="890701"/>
                  </a:lnTo>
                  <a:lnTo>
                    <a:pt x="3176721" y="890824"/>
                  </a:lnTo>
                  <a:lnTo>
                    <a:pt x="3180204" y="890947"/>
                  </a:lnTo>
                  <a:lnTo>
                    <a:pt x="3183687" y="891069"/>
                  </a:lnTo>
                  <a:lnTo>
                    <a:pt x="3187170" y="891191"/>
                  </a:lnTo>
                  <a:lnTo>
                    <a:pt x="3190654" y="891313"/>
                  </a:lnTo>
                  <a:lnTo>
                    <a:pt x="3194137" y="891631"/>
                  </a:lnTo>
                  <a:lnTo>
                    <a:pt x="3197620" y="892127"/>
                  </a:lnTo>
                  <a:lnTo>
                    <a:pt x="3201103" y="892622"/>
                  </a:lnTo>
                  <a:lnTo>
                    <a:pt x="3204587" y="893115"/>
                  </a:lnTo>
                  <a:lnTo>
                    <a:pt x="3208070" y="893601"/>
                  </a:lnTo>
                  <a:lnTo>
                    <a:pt x="3211553" y="893266"/>
                  </a:lnTo>
                  <a:lnTo>
                    <a:pt x="3215036" y="892932"/>
                  </a:lnTo>
                  <a:lnTo>
                    <a:pt x="3218520" y="892598"/>
                  </a:lnTo>
                  <a:lnTo>
                    <a:pt x="3222003" y="892265"/>
                  </a:lnTo>
                  <a:lnTo>
                    <a:pt x="3225486" y="891932"/>
                  </a:lnTo>
                  <a:lnTo>
                    <a:pt x="3228969" y="891600"/>
                  </a:lnTo>
                  <a:lnTo>
                    <a:pt x="3232453" y="891268"/>
                  </a:lnTo>
                  <a:lnTo>
                    <a:pt x="3235936" y="890937"/>
                  </a:lnTo>
                  <a:lnTo>
                    <a:pt x="3239419" y="890607"/>
                  </a:lnTo>
                  <a:lnTo>
                    <a:pt x="3242902" y="890276"/>
                  </a:lnTo>
                  <a:lnTo>
                    <a:pt x="3246386" y="889947"/>
                  </a:lnTo>
                  <a:lnTo>
                    <a:pt x="3249869" y="889618"/>
                  </a:lnTo>
                  <a:lnTo>
                    <a:pt x="3253352" y="889289"/>
                  </a:lnTo>
                  <a:lnTo>
                    <a:pt x="3256835" y="888961"/>
                  </a:lnTo>
                  <a:lnTo>
                    <a:pt x="3260319" y="888633"/>
                  </a:lnTo>
                  <a:lnTo>
                    <a:pt x="3263802" y="888436"/>
                  </a:lnTo>
                  <a:lnTo>
                    <a:pt x="3267285" y="888744"/>
                  </a:lnTo>
                  <a:lnTo>
                    <a:pt x="3270768" y="889050"/>
                  </a:lnTo>
                  <a:lnTo>
                    <a:pt x="3274252" y="889356"/>
                  </a:lnTo>
                  <a:lnTo>
                    <a:pt x="3277735" y="889661"/>
                  </a:lnTo>
                  <a:lnTo>
                    <a:pt x="3281218" y="889965"/>
                  </a:lnTo>
                  <a:lnTo>
                    <a:pt x="3284701" y="890268"/>
                  </a:lnTo>
                  <a:lnTo>
                    <a:pt x="3288185" y="890306"/>
                  </a:lnTo>
                  <a:lnTo>
                    <a:pt x="3291668" y="889998"/>
                  </a:lnTo>
                  <a:lnTo>
                    <a:pt x="3295151" y="889691"/>
                  </a:lnTo>
                  <a:lnTo>
                    <a:pt x="3298634" y="889384"/>
                  </a:lnTo>
                  <a:lnTo>
                    <a:pt x="3302118" y="889078"/>
                  </a:lnTo>
                  <a:lnTo>
                    <a:pt x="3305601" y="888772"/>
                  </a:lnTo>
                  <a:lnTo>
                    <a:pt x="3309084" y="888466"/>
                  </a:lnTo>
                  <a:lnTo>
                    <a:pt x="3312567" y="888483"/>
                  </a:lnTo>
                  <a:lnTo>
                    <a:pt x="3316051" y="888665"/>
                  </a:lnTo>
                  <a:lnTo>
                    <a:pt x="3319534" y="888846"/>
                  </a:lnTo>
                  <a:lnTo>
                    <a:pt x="3323017" y="889026"/>
                  </a:lnTo>
                  <a:lnTo>
                    <a:pt x="3326500" y="889206"/>
                  </a:lnTo>
                  <a:lnTo>
                    <a:pt x="3329984" y="889385"/>
                  </a:lnTo>
                  <a:lnTo>
                    <a:pt x="3333467" y="889565"/>
                  </a:lnTo>
                  <a:lnTo>
                    <a:pt x="3336950" y="892119"/>
                  </a:lnTo>
                  <a:lnTo>
                    <a:pt x="3340433" y="893131"/>
                  </a:lnTo>
                  <a:lnTo>
                    <a:pt x="3343917" y="895945"/>
                  </a:lnTo>
                  <a:lnTo>
                    <a:pt x="3347400" y="899780"/>
                  </a:lnTo>
                  <a:lnTo>
                    <a:pt x="3350883" y="901935"/>
                  </a:lnTo>
                  <a:lnTo>
                    <a:pt x="3354366" y="901334"/>
                  </a:lnTo>
                  <a:lnTo>
                    <a:pt x="3357850" y="900734"/>
                  </a:lnTo>
                  <a:lnTo>
                    <a:pt x="3361333" y="900135"/>
                  </a:lnTo>
                  <a:lnTo>
                    <a:pt x="3364816" y="899536"/>
                  </a:lnTo>
                  <a:lnTo>
                    <a:pt x="3368299" y="899089"/>
                  </a:lnTo>
                  <a:lnTo>
                    <a:pt x="3371783" y="898667"/>
                  </a:lnTo>
                  <a:lnTo>
                    <a:pt x="3375266" y="898246"/>
                  </a:lnTo>
                  <a:lnTo>
                    <a:pt x="3378749" y="897825"/>
                  </a:lnTo>
                  <a:lnTo>
                    <a:pt x="3382232" y="902144"/>
                  </a:lnTo>
                  <a:lnTo>
                    <a:pt x="3385716" y="901723"/>
                  </a:lnTo>
                  <a:lnTo>
                    <a:pt x="3389199" y="901303"/>
                  </a:lnTo>
                  <a:lnTo>
                    <a:pt x="3392682" y="900883"/>
                  </a:lnTo>
                  <a:lnTo>
                    <a:pt x="3396165" y="900463"/>
                  </a:lnTo>
                  <a:lnTo>
                    <a:pt x="3399649" y="900045"/>
                  </a:lnTo>
                  <a:lnTo>
                    <a:pt x="3403132" y="899627"/>
                  </a:lnTo>
                  <a:lnTo>
                    <a:pt x="3406615" y="899109"/>
                  </a:lnTo>
                  <a:lnTo>
                    <a:pt x="3410098" y="898518"/>
                  </a:lnTo>
                  <a:lnTo>
                    <a:pt x="3413582" y="897928"/>
                  </a:lnTo>
                  <a:lnTo>
                    <a:pt x="3417065" y="897338"/>
                  </a:lnTo>
                  <a:lnTo>
                    <a:pt x="3420548" y="898327"/>
                  </a:lnTo>
                  <a:lnTo>
                    <a:pt x="3424031" y="897912"/>
                  </a:lnTo>
                  <a:lnTo>
                    <a:pt x="3427515" y="897497"/>
                  </a:lnTo>
                  <a:lnTo>
                    <a:pt x="3430998" y="901083"/>
                  </a:lnTo>
                  <a:lnTo>
                    <a:pt x="3434481" y="902728"/>
                  </a:lnTo>
                  <a:lnTo>
                    <a:pt x="3437964" y="903994"/>
                  </a:lnTo>
                  <a:lnTo>
                    <a:pt x="3441447" y="904944"/>
                  </a:lnTo>
                  <a:lnTo>
                    <a:pt x="3444931" y="905598"/>
                  </a:lnTo>
                  <a:lnTo>
                    <a:pt x="3448414" y="905523"/>
                  </a:lnTo>
                  <a:lnTo>
                    <a:pt x="3451897" y="905449"/>
                  </a:lnTo>
                  <a:lnTo>
                    <a:pt x="3455380" y="905375"/>
                  </a:lnTo>
                  <a:lnTo>
                    <a:pt x="3458864" y="905301"/>
                  </a:lnTo>
                  <a:lnTo>
                    <a:pt x="3462347" y="905227"/>
                  </a:lnTo>
                  <a:lnTo>
                    <a:pt x="3465830" y="905153"/>
                  </a:lnTo>
                  <a:lnTo>
                    <a:pt x="3469313" y="907775"/>
                  </a:lnTo>
                  <a:lnTo>
                    <a:pt x="3472797" y="907028"/>
                  </a:lnTo>
                  <a:lnTo>
                    <a:pt x="3476280" y="908640"/>
                  </a:lnTo>
                  <a:lnTo>
                    <a:pt x="3479763" y="908228"/>
                  </a:lnTo>
                  <a:lnTo>
                    <a:pt x="3483246" y="907818"/>
                  </a:lnTo>
                  <a:lnTo>
                    <a:pt x="3483246" y="908573"/>
                  </a:lnTo>
                  <a:lnTo>
                    <a:pt x="3483246" y="909327"/>
                  </a:lnTo>
                  <a:lnTo>
                    <a:pt x="3483246" y="91008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84398" y="3496526"/>
              <a:ext cx="3483246" cy="2055540"/>
            </a:xfrm>
            <a:custGeom>
              <a:avLst/>
              <a:gdLst/>
              <a:ahLst/>
              <a:cxnLst/>
              <a:rect l="0" t="0" r="0" b="0"/>
              <a:pathLst>
                <a:path w="3483246" h="2055540">
                  <a:moveTo>
                    <a:pt x="0" y="2055540"/>
                  </a:moveTo>
                  <a:lnTo>
                    <a:pt x="3483" y="1708234"/>
                  </a:lnTo>
                  <a:lnTo>
                    <a:pt x="6966" y="1423907"/>
                  </a:lnTo>
                  <a:lnTo>
                    <a:pt x="10449" y="1186853"/>
                  </a:lnTo>
                  <a:lnTo>
                    <a:pt x="13932" y="986186"/>
                  </a:lnTo>
                  <a:lnTo>
                    <a:pt x="17416" y="814125"/>
                  </a:lnTo>
                  <a:lnTo>
                    <a:pt x="20899" y="664962"/>
                  </a:lnTo>
                  <a:lnTo>
                    <a:pt x="24382" y="534409"/>
                  </a:lnTo>
                  <a:lnTo>
                    <a:pt x="27865" y="419190"/>
                  </a:lnTo>
                  <a:lnTo>
                    <a:pt x="31349" y="316751"/>
                  </a:lnTo>
                  <a:lnTo>
                    <a:pt x="34832" y="225079"/>
                  </a:lnTo>
                  <a:lnTo>
                    <a:pt x="38315" y="142561"/>
                  </a:lnTo>
                  <a:lnTo>
                    <a:pt x="41798" y="67891"/>
                  </a:lnTo>
                  <a:lnTo>
                    <a:pt x="45282" y="0"/>
                  </a:lnTo>
                  <a:lnTo>
                    <a:pt x="48765" y="285084"/>
                  </a:lnTo>
                  <a:lnTo>
                    <a:pt x="52248" y="225079"/>
                  </a:lnTo>
                  <a:lnTo>
                    <a:pt x="55731" y="303038"/>
                  </a:lnTo>
                  <a:lnTo>
                    <a:pt x="59215" y="250273"/>
                  </a:lnTo>
                  <a:lnTo>
                    <a:pt x="62698" y="200631"/>
                  </a:lnTo>
                  <a:lnTo>
                    <a:pt x="66181" y="313916"/>
                  </a:lnTo>
                  <a:lnTo>
                    <a:pt x="69664" y="313916"/>
                  </a:lnTo>
                  <a:lnTo>
                    <a:pt x="73148" y="376804"/>
                  </a:lnTo>
                  <a:lnTo>
                    <a:pt x="76631" y="336320"/>
                  </a:lnTo>
                  <a:lnTo>
                    <a:pt x="80114" y="456063"/>
                  </a:lnTo>
                  <a:lnTo>
                    <a:pt x="83597" y="419190"/>
                  </a:lnTo>
                  <a:lnTo>
                    <a:pt x="87081" y="453174"/>
                  </a:lnTo>
                  <a:lnTo>
                    <a:pt x="90564" y="419190"/>
                  </a:lnTo>
                  <a:lnTo>
                    <a:pt x="94047" y="386411"/>
                  </a:lnTo>
                  <a:lnTo>
                    <a:pt x="97530" y="534409"/>
                  </a:lnTo>
                  <a:lnTo>
                    <a:pt x="101014" y="504277"/>
                  </a:lnTo>
                  <a:lnTo>
                    <a:pt x="104497" y="790030"/>
                  </a:lnTo>
                  <a:lnTo>
                    <a:pt x="107980" y="778771"/>
                  </a:lnTo>
                  <a:lnTo>
                    <a:pt x="111463" y="946608"/>
                  </a:lnTo>
                  <a:lnTo>
                    <a:pt x="114947" y="945097"/>
                  </a:lnTo>
                  <a:lnTo>
                    <a:pt x="118430" y="986186"/>
                  </a:lnTo>
                  <a:lnTo>
                    <a:pt x="121913" y="964585"/>
                  </a:lnTo>
                  <a:lnTo>
                    <a:pt x="125396" y="943367"/>
                  </a:lnTo>
                  <a:lnTo>
                    <a:pt x="128880" y="931246"/>
                  </a:lnTo>
                  <a:lnTo>
                    <a:pt x="132363" y="920660"/>
                  </a:lnTo>
                  <a:lnTo>
                    <a:pt x="135846" y="904363"/>
                  </a:lnTo>
                  <a:lnTo>
                    <a:pt x="139329" y="884767"/>
                  </a:lnTo>
                  <a:lnTo>
                    <a:pt x="142813" y="869135"/>
                  </a:lnTo>
                  <a:lnTo>
                    <a:pt x="146296" y="860061"/>
                  </a:lnTo>
                  <a:lnTo>
                    <a:pt x="149779" y="871712"/>
                  </a:lnTo>
                  <a:lnTo>
                    <a:pt x="153262" y="853680"/>
                  </a:lnTo>
                  <a:lnTo>
                    <a:pt x="156746" y="835929"/>
                  </a:lnTo>
                  <a:lnTo>
                    <a:pt x="160229" y="860121"/>
                  </a:lnTo>
                  <a:lnTo>
                    <a:pt x="163712" y="843178"/>
                  </a:lnTo>
                  <a:lnTo>
                    <a:pt x="167195" y="826485"/>
                  </a:lnTo>
                  <a:lnTo>
                    <a:pt x="170679" y="810035"/>
                  </a:lnTo>
                  <a:lnTo>
                    <a:pt x="174162" y="793824"/>
                  </a:lnTo>
                  <a:lnTo>
                    <a:pt x="177645" y="777846"/>
                  </a:lnTo>
                  <a:lnTo>
                    <a:pt x="181128" y="782615"/>
                  </a:lnTo>
                  <a:lnTo>
                    <a:pt x="184612" y="767190"/>
                  </a:lnTo>
                  <a:lnTo>
                    <a:pt x="188095" y="751979"/>
                  </a:lnTo>
                  <a:lnTo>
                    <a:pt x="191578" y="751764"/>
                  </a:lnTo>
                  <a:lnTo>
                    <a:pt x="195061" y="754619"/>
                  </a:lnTo>
                  <a:lnTo>
                    <a:pt x="198545" y="747671"/>
                  </a:lnTo>
                  <a:lnTo>
                    <a:pt x="202028" y="733435"/>
                  </a:lnTo>
                  <a:lnTo>
                    <a:pt x="205511" y="832043"/>
                  </a:lnTo>
                  <a:lnTo>
                    <a:pt x="208994" y="833138"/>
                  </a:lnTo>
                  <a:lnTo>
                    <a:pt x="212478" y="834924"/>
                  </a:lnTo>
                  <a:lnTo>
                    <a:pt x="215961" y="849554"/>
                  </a:lnTo>
                  <a:lnTo>
                    <a:pt x="219444" y="863389"/>
                  </a:lnTo>
                  <a:lnTo>
                    <a:pt x="222927" y="1068523"/>
                  </a:lnTo>
                  <a:lnTo>
                    <a:pt x="226411" y="1066241"/>
                  </a:lnTo>
                  <a:lnTo>
                    <a:pt x="229894" y="1059402"/>
                  </a:lnTo>
                  <a:lnTo>
                    <a:pt x="233377" y="1048672"/>
                  </a:lnTo>
                  <a:lnTo>
                    <a:pt x="236860" y="1040475"/>
                  </a:lnTo>
                  <a:lnTo>
                    <a:pt x="240344" y="1038621"/>
                  </a:lnTo>
                  <a:lnTo>
                    <a:pt x="243827" y="1037102"/>
                  </a:lnTo>
                  <a:lnTo>
                    <a:pt x="247310" y="1047808"/>
                  </a:lnTo>
                  <a:lnTo>
                    <a:pt x="250793" y="1058003"/>
                  </a:lnTo>
                  <a:lnTo>
                    <a:pt x="254277" y="1109081"/>
                  </a:lnTo>
                  <a:lnTo>
                    <a:pt x="257760" y="1106711"/>
                  </a:lnTo>
                  <a:lnTo>
                    <a:pt x="261243" y="1134666"/>
                  </a:lnTo>
                  <a:lnTo>
                    <a:pt x="264726" y="1132152"/>
                  </a:lnTo>
                  <a:lnTo>
                    <a:pt x="268210" y="1129290"/>
                  </a:lnTo>
                  <a:lnTo>
                    <a:pt x="271693" y="1125292"/>
                  </a:lnTo>
                  <a:lnTo>
                    <a:pt x="275176" y="1121362"/>
                  </a:lnTo>
                  <a:lnTo>
                    <a:pt x="278659" y="1117498"/>
                  </a:lnTo>
                  <a:lnTo>
                    <a:pt x="282143" y="1113699"/>
                  </a:lnTo>
                  <a:lnTo>
                    <a:pt x="285626" y="1106495"/>
                  </a:lnTo>
                  <a:lnTo>
                    <a:pt x="289109" y="1098102"/>
                  </a:lnTo>
                  <a:lnTo>
                    <a:pt x="292592" y="1097408"/>
                  </a:lnTo>
                  <a:lnTo>
                    <a:pt x="296075" y="1090217"/>
                  </a:lnTo>
                  <a:lnTo>
                    <a:pt x="299559" y="1083088"/>
                  </a:lnTo>
                  <a:lnTo>
                    <a:pt x="303042" y="1076020"/>
                  </a:lnTo>
                  <a:lnTo>
                    <a:pt x="306525" y="1069013"/>
                  </a:lnTo>
                  <a:lnTo>
                    <a:pt x="310008" y="1062065"/>
                  </a:lnTo>
                  <a:lnTo>
                    <a:pt x="313492" y="1055177"/>
                  </a:lnTo>
                  <a:lnTo>
                    <a:pt x="316975" y="1061429"/>
                  </a:lnTo>
                  <a:lnTo>
                    <a:pt x="320458" y="1062957"/>
                  </a:lnTo>
                  <a:lnTo>
                    <a:pt x="323941" y="1064447"/>
                  </a:lnTo>
                  <a:lnTo>
                    <a:pt x="327425" y="1065901"/>
                  </a:lnTo>
                  <a:lnTo>
                    <a:pt x="330908" y="1085821"/>
                  </a:lnTo>
                  <a:lnTo>
                    <a:pt x="334391" y="1081323"/>
                  </a:lnTo>
                  <a:lnTo>
                    <a:pt x="337874" y="1076877"/>
                  </a:lnTo>
                  <a:lnTo>
                    <a:pt x="341358" y="1075122"/>
                  </a:lnTo>
                  <a:lnTo>
                    <a:pt x="344841" y="1073578"/>
                  </a:lnTo>
                  <a:lnTo>
                    <a:pt x="348324" y="1068286"/>
                  </a:lnTo>
                  <a:lnTo>
                    <a:pt x="351807" y="1061231"/>
                  </a:lnTo>
                  <a:lnTo>
                    <a:pt x="355291" y="1054217"/>
                  </a:lnTo>
                  <a:lnTo>
                    <a:pt x="358774" y="1047242"/>
                  </a:lnTo>
                  <a:lnTo>
                    <a:pt x="362257" y="1040768"/>
                  </a:lnTo>
                  <a:lnTo>
                    <a:pt x="365740" y="1036718"/>
                  </a:lnTo>
                  <a:lnTo>
                    <a:pt x="369224" y="1032714"/>
                  </a:lnTo>
                  <a:lnTo>
                    <a:pt x="372707" y="1045085"/>
                  </a:lnTo>
                  <a:lnTo>
                    <a:pt x="376190" y="1038399"/>
                  </a:lnTo>
                  <a:lnTo>
                    <a:pt x="379673" y="1078500"/>
                  </a:lnTo>
                  <a:lnTo>
                    <a:pt x="383157" y="1079582"/>
                  </a:lnTo>
                  <a:lnTo>
                    <a:pt x="386640" y="1117108"/>
                  </a:lnTo>
                  <a:lnTo>
                    <a:pt x="390123" y="1115498"/>
                  </a:lnTo>
                  <a:lnTo>
                    <a:pt x="393606" y="1114811"/>
                  </a:lnTo>
                  <a:lnTo>
                    <a:pt x="397090" y="1119903"/>
                  </a:lnTo>
                  <a:lnTo>
                    <a:pt x="400573" y="1124853"/>
                  </a:lnTo>
                  <a:lnTo>
                    <a:pt x="404056" y="1122174"/>
                  </a:lnTo>
                  <a:lnTo>
                    <a:pt x="407539" y="1118458"/>
                  </a:lnTo>
                  <a:lnTo>
                    <a:pt x="411023" y="1114775"/>
                  </a:lnTo>
                  <a:lnTo>
                    <a:pt x="414506" y="1111125"/>
                  </a:lnTo>
                  <a:lnTo>
                    <a:pt x="417989" y="1107509"/>
                  </a:lnTo>
                  <a:lnTo>
                    <a:pt x="421472" y="1103925"/>
                  </a:lnTo>
                  <a:lnTo>
                    <a:pt x="424956" y="1100374"/>
                  </a:lnTo>
                  <a:lnTo>
                    <a:pt x="428439" y="1096854"/>
                  </a:lnTo>
                  <a:lnTo>
                    <a:pt x="431922" y="1093366"/>
                  </a:lnTo>
                  <a:lnTo>
                    <a:pt x="435405" y="1089909"/>
                  </a:lnTo>
                  <a:lnTo>
                    <a:pt x="438889" y="1086482"/>
                  </a:lnTo>
                  <a:lnTo>
                    <a:pt x="442372" y="1083086"/>
                  </a:lnTo>
                  <a:lnTo>
                    <a:pt x="445855" y="1079719"/>
                  </a:lnTo>
                  <a:lnTo>
                    <a:pt x="449338" y="1075909"/>
                  </a:lnTo>
                  <a:lnTo>
                    <a:pt x="452822" y="1071176"/>
                  </a:lnTo>
                  <a:lnTo>
                    <a:pt x="456305" y="1066471"/>
                  </a:lnTo>
                  <a:lnTo>
                    <a:pt x="459788" y="1061793"/>
                  </a:lnTo>
                  <a:lnTo>
                    <a:pt x="463271" y="1057142"/>
                  </a:lnTo>
                  <a:lnTo>
                    <a:pt x="466755" y="1052517"/>
                  </a:lnTo>
                  <a:lnTo>
                    <a:pt x="470238" y="1047919"/>
                  </a:lnTo>
                  <a:lnTo>
                    <a:pt x="473721" y="1043549"/>
                  </a:lnTo>
                  <a:lnTo>
                    <a:pt x="477204" y="1039364"/>
                  </a:lnTo>
                  <a:lnTo>
                    <a:pt x="480688" y="1035206"/>
                  </a:lnTo>
                  <a:lnTo>
                    <a:pt x="484171" y="1031074"/>
                  </a:lnTo>
                  <a:lnTo>
                    <a:pt x="487654" y="1027311"/>
                  </a:lnTo>
                  <a:lnTo>
                    <a:pt x="491137" y="1030770"/>
                  </a:lnTo>
                  <a:lnTo>
                    <a:pt x="494621" y="1034158"/>
                  </a:lnTo>
                  <a:lnTo>
                    <a:pt x="498104" y="1061785"/>
                  </a:lnTo>
                  <a:lnTo>
                    <a:pt x="501587" y="1060790"/>
                  </a:lnTo>
                  <a:lnTo>
                    <a:pt x="505070" y="1069613"/>
                  </a:lnTo>
                  <a:lnTo>
                    <a:pt x="508554" y="1070504"/>
                  </a:lnTo>
                  <a:lnTo>
                    <a:pt x="512037" y="1078832"/>
                  </a:lnTo>
                  <a:lnTo>
                    <a:pt x="515520" y="1075925"/>
                  </a:lnTo>
                  <a:lnTo>
                    <a:pt x="519003" y="1073099"/>
                  </a:lnTo>
                  <a:lnTo>
                    <a:pt x="522487" y="1073938"/>
                  </a:lnTo>
                  <a:lnTo>
                    <a:pt x="525970" y="1074764"/>
                  </a:lnTo>
                  <a:lnTo>
                    <a:pt x="529453" y="1074201"/>
                  </a:lnTo>
                  <a:lnTo>
                    <a:pt x="532936" y="1073207"/>
                  </a:lnTo>
                  <a:lnTo>
                    <a:pt x="536420" y="1072224"/>
                  </a:lnTo>
                  <a:lnTo>
                    <a:pt x="539903" y="1071252"/>
                  </a:lnTo>
                  <a:lnTo>
                    <a:pt x="543386" y="1070072"/>
                  </a:lnTo>
                  <a:lnTo>
                    <a:pt x="546869" y="1068231"/>
                  </a:lnTo>
                  <a:lnTo>
                    <a:pt x="550353" y="1066407"/>
                  </a:lnTo>
                  <a:lnTo>
                    <a:pt x="553836" y="1064599"/>
                  </a:lnTo>
                  <a:lnTo>
                    <a:pt x="557319" y="1062808"/>
                  </a:lnTo>
                  <a:lnTo>
                    <a:pt x="560802" y="1059529"/>
                  </a:lnTo>
                  <a:lnTo>
                    <a:pt x="564286" y="1055710"/>
                  </a:lnTo>
                  <a:lnTo>
                    <a:pt x="567769" y="1051910"/>
                  </a:lnTo>
                  <a:lnTo>
                    <a:pt x="571252" y="1048127"/>
                  </a:lnTo>
                  <a:lnTo>
                    <a:pt x="574735" y="1044362"/>
                  </a:lnTo>
                  <a:lnTo>
                    <a:pt x="578218" y="1040614"/>
                  </a:lnTo>
                  <a:lnTo>
                    <a:pt x="581702" y="1036884"/>
                  </a:lnTo>
                  <a:lnTo>
                    <a:pt x="585185" y="1036013"/>
                  </a:lnTo>
                  <a:lnTo>
                    <a:pt x="588668" y="1035277"/>
                  </a:lnTo>
                  <a:lnTo>
                    <a:pt x="592151" y="1034549"/>
                  </a:lnTo>
                  <a:lnTo>
                    <a:pt x="595635" y="1033828"/>
                  </a:lnTo>
                  <a:lnTo>
                    <a:pt x="599118" y="1039408"/>
                  </a:lnTo>
                  <a:lnTo>
                    <a:pt x="602601" y="1035231"/>
                  </a:lnTo>
                  <a:lnTo>
                    <a:pt x="606084" y="1035598"/>
                  </a:lnTo>
                  <a:lnTo>
                    <a:pt x="609568" y="1034889"/>
                  </a:lnTo>
                  <a:lnTo>
                    <a:pt x="613051" y="1034187"/>
                  </a:lnTo>
                  <a:lnTo>
                    <a:pt x="616534" y="1033492"/>
                  </a:lnTo>
                  <a:lnTo>
                    <a:pt x="620017" y="1032804"/>
                  </a:lnTo>
                  <a:lnTo>
                    <a:pt x="623501" y="1032123"/>
                  </a:lnTo>
                  <a:lnTo>
                    <a:pt x="626984" y="1031448"/>
                  </a:lnTo>
                  <a:lnTo>
                    <a:pt x="630467" y="1030436"/>
                  </a:lnTo>
                  <a:lnTo>
                    <a:pt x="633950" y="1028946"/>
                  </a:lnTo>
                  <a:lnTo>
                    <a:pt x="637434" y="1027467"/>
                  </a:lnTo>
                  <a:lnTo>
                    <a:pt x="640917" y="1026000"/>
                  </a:lnTo>
                  <a:lnTo>
                    <a:pt x="644400" y="1024545"/>
                  </a:lnTo>
                  <a:lnTo>
                    <a:pt x="647883" y="1031168"/>
                  </a:lnTo>
                  <a:lnTo>
                    <a:pt x="651367" y="1038525"/>
                  </a:lnTo>
                  <a:lnTo>
                    <a:pt x="654850" y="1039169"/>
                  </a:lnTo>
                  <a:lnTo>
                    <a:pt x="658333" y="1036136"/>
                  </a:lnTo>
                  <a:lnTo>
                    <a:pt x="661816" y="1033117"/>
                  </a:lnTo>
                  <a:lnTo>
                    <a:pt x="665300" y="1030112"/>
                  </a:lnTo>
                  <a:lnTo>
                    <a:pt x="668783" y="1027621"/>
                  </a:lnTo>
                  <a:lnTo>
                    <a:pt x="672266" y="1028581"/>
                  </a:lnTo>
                  <a:lnTo>
                    <a:pt x="675749" y="1029529"/>
                  </a:lnTo>
                  <a:lnTo>
                    <a:pt x="679233" y="1030466"/>
                  </a:lnTo>
                  <a:lnTo>
                    <a:pt x="682716" y="1031391"/>
                  </a:lnTo>
                  <a:lnTo>
                    <a:pt x="686199" y="1044990"/>
                  </a:lnTo>
                  <a:lnTo>
                    <a:pt x="689682" y="1044328"/>
                  </a:lnTo>
                  <a:lnTo>
                    <a:pt x="693166" y="1044195"/>
                  </a:lnTo>
                  <a:lnTo>
                    <a:pt x="696649" y="1045011"/>
                  </a:lnTo>
                  <a:lnTo>
                    <a:pt x="700132" y="1058796"/>
                  </a:lnTo>
                  <a:lnTo>
                    <a:pt x="703615" y="1059509"/>
                  </a:lnTo>
                  <a:lnTo>
                    <a:pt x="707099" y="1060214"/>
                  </a:lnTo>
                  <a:lnTo>
                    <a:pt x="710582" y="1060911"/>
                  </a:lnTo>
                  <a:lnTo>
                    <a:pt x="714065" y="1061601"/>
                  </a:lnTo>
                  <a:lnTo>
                    <a:pt x="717548" y="1062283"/>
                  </a:lnTo>
                  <a:lnTo>
                    <a:pt x="721032" y="1062957"/>
                  </a:lnTo>
                  <a:lnTo>
                    <a:pt x="724515" y="1063624"/>
                  </a:lnTo>
                  <a:lnTo>
                    <a:pt x="727998" y="1064283"/>
                  </a:lnTo>
                  <a:lnTo>
                    <a:pt x="731481" y="1065027"/>
                  </a:lnTo>
                  <a:lnTo>
                    <a:pt x="734965" y="1067003"/>
                  </a:lnTo>
                  <a:lnTo>
                    <a:pt x="738448" y="1068953"/>
                  </a:lnTo>
                  <a:lnTo>
                    <a:pt x="741931" y="1070877"/>
                  </a:lnTo>
                  <a:lnTo>
                    <a:pt x="745414" y="1072775"/>
                  </a:lnTo>
                  <a:lnTo>
                    <a:pt x="748898" y="1074649"/>
                  </a:lnTo>
                  <a:lnTo>
                    <a:pt x="752381" y="1076498"/>
                  </a:lnTo>
                  <a:lnTo>
                    <a:pt x="755864" y="1077950"/>
                  </a:lnTo>
                  <a:lnTo>
                    <a:pt x="759347" y="1078500"/>
                  </a:lnTo>
                  <a:lnTo>
                    <a:pt x="762831" y="1078996"/>
                  </a:lnTo>
                  <a:lnTo>
                    <a:pt x="766314" y="1078290"/>
                  </a:lnTo>
                  <a:lnTo>
                    <a:pt x="769797" y="1077589"/>
                  </a:lnTo>
                  <a:lnTo>
                    <a:pt x="773280" y="1076894"/>
                  </a:lnTo>
                  <a:lnTo>
                    <a:pt x="776764" y="1076204"/>
                  </a:lnTo>
                  <a:lnTo>
                    <a:pt x="780247" y="1075519"/>
                  </a:lnTo>
                  <a:lnTo>
                    <a:pt x="783730" y="1074839"/>
                  </a:lnTo>
                  <a:lnTo>
                    <a:pt x="787213" y="1074164"/>
                  </a:lnTo>
                  <a:lnTo>
                    <a:pt x="790697" y="1073495"/>
                  </a:lnTo>
                  <a:lnTo>
                    <a:pt x="794180" y="1078279"/>
                  </a:lnTo>
                  <a:lnTo>
                    <a:pt x="797663" y="1076402"/>
                  </a:lnTo>
                  <a:lnTo>
                    <a:pt x="801146" y="1074535"/>
                  </a:lnTo>
                  <a:lnTo>
                    <a:pt x="804630" y="1073578"/>
                  </a:lnTo>
                  <a:lnTo>
                    <a:pt x="808113" y="1072925"/>
                  </a:lnTo>
                  <a:lnTo>
                    <a:pt x="811596" y="1072865"/>
                  </a:lnTo>
                  <a:lnTo>
                    <a:pt x="815079" y="1073404"/>
                  </a:lnTo>
                  <a:lnTo>
                    <a:pt x="818563" y="1073566"/>
                  </a:lnTo>
                  <a:lnTo>
                    <a:pt x="822046" y="1072532"/>
                  </a:lnTo>
                  <a:lnTo>
                    <a:pt x="825529" y="1071504"/>
                  </a:lnTo>
                  <a:lnTo>
                    <a:pt x="829012" y="1070484"/>
                  </a:lnTo>
                  <a:lnTo>
                    <a:pt x="832496" y="1069469"/>
                  </a:lnTo>
                  <a:lnTo>
                    <a:pt x="835979" y="1068461"/>
                  </a:lnTo>
                  <a:lnTo>
                    <a:pt x="839462" y="1067459"/>
                  </a:lnTo>
                  <a:lnTo>
                    <a:pt x="842945" y="1066644"/>
                  </a:lnTo>
                  <a:lnTo>
                    <a:pt x="846429" y="1066040"/>
                  </a:lnTo>
                  <a:lnTo>
                    <a:pt x="849912" y="1065440"/>
                  </a:lnTo>
                  <a:lnTo>
                    <a:pt x="853395" y="1064845"/>
                  </a:lnTo>
                  <a:lnTo>
                    <a:pt x="856878" y="1064253"/>
                  </a:lnTo>
                  <a:lnTo>
                    <a:pt x="860361" y="1063666"/>
                  </a:lnTo>
                  <a:lnTo>
                    <a:pt x="863845" y="1063083"/>
                  </a:lnTo>
                  <a:lnTo>
                    <a:pt x="867328" y="1062504"/>
                  </a:lnTo>
                  <a:lnTo>
                    <a:pt x="870811" y="1061929"/>
                  </a:lnTo>
                  <a:lnTo>
                    <a:pt x="874294" y="1060741"/>
                  </a:lnTo>
                  <a:lnTo>
                    <a:pt x="877778" y="1058763"/>
                  </a:lnTo>
                  <a:lnTo>
                    <a:pt x="881261" y="1056792"/>
                  </a:lnTo>
                  <a:lnTo>
                    <a:pt x="884744" y="1054829"/>
                  </a:lnTo>
                  <a:lnTo>
                    <a:pt x="888227" y="1052874"/>
                  </a:lnTo>
                  <a:lnTo>
                    <a:pt x="891711" y="1050927"/>
                  </a:lnTo>
                  <a:lnTo>
                    <a:pt x="895194" y="1048987"/>
                  </a:lnTo>
                  <a:lnTo>
                    <a:pt x="898677" y="1047055"/>
                  </a:lnTo>
                  <a:lnTo>
                    <a:pt x="902160" y="1045130"/>
                  </a:lnTo>
                  <a:lnTo>
                    <a:pt x="905644" y="1044246"/>
                  </a:lnTo>
                  <a:lnTo>
                    <a:pt x="909127" y="1044871"/>
                  </a:lnTo>
                  <a:lnTo>
                    <a:pt x="912610" y="1057789"/>
                  </a:lnTo>
                  <a:lnTo>
                    <a:pt x="916093" y="1057255"/>
                  </a:lnTo>
                  <a:lnTo>
                    <a:pt x="919577" y="1056725"/>
                  </a:lnTo>
                  <a:lnTo>
                    <a:pt x="923060" y="1057673"/>
                  </a:lnTo>
                  <a:lnTo>
                    <a:pt x="926543" y="1056069"/>
                  </a:lnTo>
                  <a:lnTo>
                    <a:pt x="930026" y="1054471"/>
                  </a:lnTo>
                  <a:lnTo>
                    <a:pt x="933510" y="1052880"/>
                  </a:lnTo>
                  <a:lnTo>
                    <a:pt x="936993" y="1051296"/>
                  </a:lnTo>
                  <a:lnTo>
                    <a:pt x="940476" y="1049719"/>
                  </a:lnTo>
                  <a:lnTo>
                    <a:pt x="943959" y="1048084"/>
                  </a:lnTo>
                  <a:lnTo>
                    <a:pt x="947443" y="1045983"/>
                  </a:lnTo>
                  <a:lnTo>
                    <a:pt x="950926" y="1043888"/>
                  </a:lnTo>
                  <a:lnTo>
                    <a:pt x="954409" y="1041800"/>
                  </a:lnTo>
                  <a:lnTo>
                    <a:pt x="957892" y="1039719"/>
                  </a:lnTo>
                  <a:lnTo>
                    <a:pt x="961376" y="1037970"/>
                  </a:lnTo>
                  <a:lnTo>
                    <a:pt x="964859" y="1036441"/>
                  </a:lnTo>
                  <a:lnTo>
                    <a:pt x="968342" y="1034917"/>
                  </a:lnTo>
                  <a:lnTo>
                    <a:pt x="971825" y="1033401"/>
                  </a:lnTo>
                  <a:lnTo>
                    <a:pt x="975309" y="1031891"/>
                  </a:lnTo>
                  <a:lnTo>
                    <a:pt x="978792" y="1030387"/>
                  </a:lnTo>
                  <a:lnTo>
                    <a:pt x="982275" y="1028889"/>
                  </a:lnTo>
                  <a:lnTo>
                    <a:pt x="985758" y="1027397"/>
                  </a:lnTo>
                  <a:lnTo>
                    <a:pt x="989242" y="1025912"/>
                  </a:lnTo>
                  <a:lnTo>
                    <a:pt x="992725" y="1025357"/>
                  </a:lnTo>
                  <a:lnTo>
                    <a:pt x="996208" y="1025484"/>
                  </a:lnTo>
                  <a:lnTo>
                    <a:pt x="999691" y="1025609"/>
                  </a:lnTo>
                  <a:lnTo>
                    <a:pt x="1003175" y="1025734"/>
                  </a:lnTo>
                  <a:lnTo>
                    <a:pt x="1006658" y="1025890"/>
                  </a:lnTo>
                  <a:lnTo>
                    <a:pt x="1010141" y="1026537"/>
                  </a:lnTo>
                  <a:lnTo>
                    <a:pt x="1013624" y="1027179"/>
                  </a:lnTo>
                  <a:lnTo>
                    <a:pt x="1017108" y="1026563"/>
                  </a:lnTo>
                  <a:lnTo>
                    <a:pt x="1020591" y="1025643"/>
                  </a:lnTo>
                  <a:lnTo>
                    <a:pt x="1024074" y="1024729"/>
                  </a:lnTo>
                  <a:lnTo>
                    <a:pt x="1027557" y="1023819"/>
                  </a:lnTo>
                  <a:lnTo>
                    <a:pt x="1031041" y="1022914"/>
                  </a:lnTo>
                  <a:lnTo>
                    <a:pt x="1034524" y="1022013"/>
                  </a:lnTo>
                  <a:lnTo>
                    <a:pt x="1038007" y="1021117"/>
                  </a:lnTo>
                  <a:lnTo>
                    <a:pt x="1041490" y="1020225"/>
                  </a:lnTo>
                  <a:lnTo>
                    <a:pt x="1044974" y="1019337"/>
                  </a:lnTo>
                  <a:lnTo>
                    <a:pt x="1048457" y="1017924"/>
                  </a:lnTo>
                  <a:lnTo>
                    <a:pt x="1051940" y="1016363"/>
                  </a:lnTo>
                  <a:lnTo>
                    <a:pt x="1055423" y="1014807"/>
                  </a:lnTo>
                  <a:lnTo>
                    <a:pt x="1058907" y="1013256"/>
                  </a:lnTo>
                  <a:lnTo>
                    <a:pt x="1062390" y="1011711"/>
                  </a:lnTo>
                  <a:lnTo>
                    <a:pt x="1065873" y="1010172"/>
                  </a:lnTo>
                  <a:lnTo>
                    <a:pt x="1069356" y="1008638"/>
                  </a:lnTo>
                  <a:lnTo>
                    <a:pt x="1072840" y="1007110"/>
                  </a:lnTo>
                  <a:lnTo>
                    <a:pt x="1076323" y="1005587"/>
                  </a:lnTo>
                  <a:lnTo>
                    <a:pt x="1079806" y="1004069"/>
                  </a:lnTo>
                  <a:lnTo>
                    <a:pt x="1083289" y="1002557"/>
                  </a:lnTo>
                  <a:lnTo>
                    <a:pt x="1086773" y="1001051"/>
                  </a:lnTo>
                  <a:lnTo>
                    <a:pt x="1090256" y="999549"/>
                  </a:lnTo>
                  <a:lnTo>
                    <a:pt x="1093739" y="998014"/>
                  </a:lnTo>
                  <a:lnTo>
                    <a:pt x="1097222" y="996353"/>
                  </a:lnTo>
                  <a:lnTo>
                    <a:pt x="1100706" y="994697"/>
                  </a:lnTo>
                  <a:lnTo>
                    <a:pt x="1104189" y="993047"/>
                  </a:lnTo>
                  <a:lnTo>
                    <a:pt x="1107672" y="991402"/>
                  </a:lnTo>
                  <a:lnTo>
                    <a:pt x="1111155" y="989762"/>
                  </a:lnTo>
                  <a:lnTo>
                    <a:pt x="1114639" y="988127"/>
                  </a:lnTo>
                  <a:lnTo>
                    <a:pt x="1118122" y="987356"/>
                  </a:lnTo>
                  <a:lnTo>
                    <a:pt x="1121605" y="987599"/>
                  </a:lnTo>
                  <a:lnTo>
                    <a:pt x="1125088" y="987841"/>
                  </a:lnTo>
                  <a:lnTo>
                    <a:pt x="1128572" y="988081"/>
                  </a:lnTo>
                  <a:lnTo>
                    <a:pt x="1132055" y="988319"/>
                  </a:lnTo>
                  <a:lnTo>
                    <a:pt x="1135538" y="993899"/>
                  </a:lnTo>
                  <a:lnTo>
                    <a:pt x="1139021" y="992630"/>
                  </a:lnTo>
                  <a:lnTo>
                    <a:pt x="1142505" y="995964"/>
                  </a:lnTo>
                  <a:lnTo>
                    <a:pt x="1145988" y="998127"/>
                  </a:lnTo>
                  <a:lnTo>
                    <a:pt x="1149471" y="1000269"/>
                  </a:lnTo>
                  <a:lnTo>
                    <a:pt x="1152954" y="1002389"/>
                  </a:lnTo>
                  <a:lnTo>
                    <a:pt x="1156437" y="1003913"/>
                  </a:lnTo>
                  <a:lnTo>
                    <a:pt x="1159921" y="1002661"/>
                  </a:lnTo>
                  <a:lnTo>
                    <a:pt x="1163404" y="1001413"/>
                  </a:lnTo>
                  <a:lnTo>
                    <a:pt x="1166887" y="1000169"/>
                  </a:lnTo>
                  <a:lnTo>
                    <a:pt x="1170370" y="998930"/>
                  </a:lnTo>
                  <a:lnTo>
                    <a:pt x="1173854" y="997695"/>
                  </a:lnTo>
                  <a:lnTo>
                    <a:pt x="1177337" y="996465"/>
                  </a:lnTo>
                  <a:lnTo>
                    <a:pt x="1180820" y="995334"/>
                  </a:lnTo>
                  <a:lnTo>
                    <a:pt x="1184303" y="994351"/>
                  </a:lnTo>
                  <a:lnTo>
                    <a:pt x="1187787" y="993371"/>
                  </a:lnTo>
                  <a:lnTo>
                    <a:pt x="1191270" y="992395"/>
                  </a:lnTo>
                  <a:lnTo>
                    <a:pt x="1194753" y="991423"/>
                  </a:lnTo>
                  <a:lnTo>
                    <a:pt x="1198236" y="990455"/>
                  </a:lnTo>
                  <a:lnTo>
                    <a:pt x="1201720" y="989491"/>
                  </a:lnTo>
                  <a:lnTo>
                    <a:pt x="1205203" y="988531"/>
                  </a:lnTo>
                  <a:lnTo>
                    <a:pt x="1208686" y="987575"/>
                  </a:lnTo>
                  <a:lnTo>
                    <a:pt x="1212169" y="986535"/>
                  </a:lnTo>
                  <a:lnTo>
                    <a:pt x="1215653" y="985350"/>
                  </a:lnTo>
                  <a:lnTo>
                    <a:pt x="1219136" y="984170"/>
                  </a:lnTo>
                  <a:lnTo>
                    <a:pt x="1222619" y="982994"/>
                  </a:lnTo>
                  <a:lnTo>
                    <a:pt x="1226102" y="981822"/>
                  </a:lnTo>
                  <a:lnTo>
                    <a:pt x="1229586" y="980655"/>
                  </a:lnTo>
                  <a:lnTo>
                    <a:pt x="1233069" y="979491"/>
                  </a:lnTo>
                  <a:lnTo>
                    <a:pt x="1236552" y="978893"/>
                  </a:lnTo>
                  <a:lnTo>
                    <a:pt x="1240035" y="978673"/>
                  </a:lnTo>
                  <a:lnTo>
                    <a:pt x="1243519" y="978295"/>
                  </a:lnTo>
                  <a:lnTo>
                    <a:pt x="1247002" y="977612"/>
                  </a:lnTo>
                  <a:lnTo>
                    <a:pt x="1250485" y="976932"/>
                  </a:lnTo>
                  <a:lnTo>
                    <a:pt x="1253968" y="976254"/>
                  </a:lnTo>
                  <a:lnTo>
                    <a:pt x="1257452" y="975580"/>
                  </a:lnTo>
                  <a:lnTo>
                    <a:pt x="1260935" y="974909"/>
                  </a:lnTo>
                  <a:lnTo>
                    <a:pt x="1264418" y="974240"/>
                  </a:lnTo>
                  <a:lnTo>
                    <a:pt x="1267901" y="973575"/>
                  </a:lnTo>
                  <a:lnTo>
                    <a:pt x="1271385" y="972912"/>
                  </a:lnTo>
                  <a:lnTo>
                    <a:pt x="1274868" y="972281"/>
                  </a:lnTo>
                  <a:lnTo>
                    <a:pt x="1278351" y="971715"/>
                  </a:lnTo>
                  <a:lnTo>
                    <a:pt x="1281834" y="971153"/>
                  </a:lnTo>
                  <a:lnTo>
                    <a:pt x="1285318" y="970592"/>
                  </a:lnTo>
                  <a:lnTo>
                    <a:pt x="1288801" y="970034"/>
                  </a:lnTo>
                  <a:lnTo>
                    <a:pt x="1292284" y="969479"/>
                  </a:lnTo>
                  <a:lnTo>
                    <a:pt x="1295767" y="968926"/>
                  </a:lnTo>
                  <a:lnTo>
                    <a:pt x="1299251" y="968375"/>
                  </a:lnTo>
                  <a:lnTo>
                    <a:pt x="1302734" y="967827"/>
                  </a:lnTo>
                  <a:lnTo>
                    <a:pt x="1306217" y="967281"/>
                  </a:lnTo>
                  <a:lnTo>
                    <a:pt x="1309700" y="966738"/>
                  </a:lnTo>
                  <a:lnTo>
                    <a:pt x="1313184" y="966183"/>
                  </a:lnTo>
                  <a:lnTo>
                    <a:pt x="1316667" y="965103"/>
                  </a:lnTo>
                  <a:lnTo>
                    <a:pt x="1320150" y="964026"/>
                  </a:lnTo>
                  <a:lnTo>
                    <a:pt x="1323633" y="962953"/>
                  </a:lnTo>
                  <a:lnTo>
                    <a:pt x="1327117" y="961883"/>
                  </a:lnTo>
                  <a:lnTo>
                    <a:pt x="1330600" y="960817"/>
                  </a:lnTo>
                  <a:lnTo>
                    <a:pt x="1334083" y="959754"/>
                  </a:lnTo>
                  <a:lnTo>
                    <a:pt x="1337566" y="958695"/>
                  </a:lnTo>
                  <a:lnTo>
                    <a:pt x="1341050" y="957639"/>
                  </a:lnTo>
                  <a:lnTo>
                    <a:pt x="1344533" y="956587"/>
                  </a:lnTo>
                  <a:lnTo>
                    <a:pt x="1348016" y="955538"/>
                  </a:lnTo>
                  <a:lnTo>
                    <a:pt x="1351499" y="954492"/>
                  </a:lnTo>
                  <a:lnTo>
                    <a:pt x="1354983" y="953450"/>
                  </a:lnTo>
                  <a:lnTo>
                    <a:pt x="1358466" y="952412"/>
                  </a:lnTo>
                  <a:lnTo>
                    <a:pt x="1361949" y="951376"/>
                  </a:lnTo>
                  <a:lnTo>
                    <a:pt x="1365432" y="950344"/>
                  </a:lnTo>
                  <a:lnTo>
                    <a:pt x="1368916" y="975894"/>
                  </a:lnTo>
                  <a:lnTo>
                    <a:pt x="1372399" y="979089"/>
                  </a:lnTo>
                  <a:lnTo>
                    <a:pt x="1375882" y="982250"/>
                  </a:lnTo>
                  <a:lnTo>
                    <a:pt x="1379365" y="984574"/>
                  </a:lnTo>
                  <a:lnTo>
                    <a:pt x="1382849" y="986848"/>
                  </a:lnTo>
                  <a:lnTo>
                    <a:pt x="1386332" y="986624"/>
                  </a:lnTo>
                  <a:lnTo>
                    <a:pt x="1389815" y="985382"/>
                  </a:lnTo>
                  <a:lnTo>
                    <a:pt x="1393298" y="984144"/>
                  </a:lnTo>
                  <a:lnTo>
                    <a:pt x="1396782" y="982909"/>
                  </a:lnTo>
                  <a:lnTo>
                    <a:pt x="1400265" y="981677"/>
                  </a:lnTo>
                  <a:lnTo>
                    <a:pt x="1403748" y="980448"/>
                  </a:lnTo>
                  <a:lnTo>
                    <a:pt x="1407231" y="979223"/>
                  </a:lnTo>
                  <a:lnTo>
                    <a:pt x="1410715" y="978001"/>
                  </a:lnTo>
                  <a:lnTo>
                    <a:pt x="1414198" y="976783"/>
                  </a:lnTo>
                  <a:lnTo>
                    <a:pt x="1417681" y="979050"/>
                  </a:lnTo>
                  <a:lnTo>
                    <a:pt x="1421164" y="982921"/>
                  </a:lnTo>
                  <a:lnTo>
                    <a:pt x="1424648" y="985390"/>
                  </a:lnTo>
                  <a:lnTo>
                    <a:pt x="1428131" y="985987"/>
                  </a:lnTo>
                  <a:lnTo>
                    <a:pt x="1431614" y="986580"/>
                  </a:lnTo>
                  <a:lnTo>
                    <a:pt x="1435097" y="987170"/>
                  </a:lnTo>
                  <a:lnTo>
                    <a:pt x="1438580" y="987757"/>
                  </a:lnTo>
                  <a:lnTo>
                    <a:pt x="1442064" y="986905"/>
                  </a:lnTo>
                  <a:lnTo>
                    <a:pt x="1445547" y="985909"/>
                  </a:lnTo>
                  <a:lnTo>
                    <a:pt x="1449030" y="984916"/>
                  </a:lnTo>
                  <a:lnTo>
                    <a:pt x="1452513" y="983926"/>
                  </a:lnTo>
                  <a:lnTo>
                    <a:pt x="1455997" y="997020"/>
                  </a:lnTo>
                  <a:lnTo>
                    <a:pt x="1459480" y="996029"/>
                  </a:lnTo>
                  <a:lnTo>
                    <a:pt x="1462963" y="995040"/>
                  </a:lnTo>
                  <a:lnTo>
                    <a:pt x="1466446" y="994054"/>
                  </a:lnTo>
                  <a:lnTo>
                    <a:pt x="1469930" y="993070"/>
                  </a:lnTo>
                  <a:lnTo>
                    <a:pt x="1473413" y="992090"/>
                  </a:lnTo>
                  <a:lnTo>
                    <a:pt x="1476896" y="991112"/>
                  </a:lnTo>
                  <a:lnTo>
                    <a:pt x="1480379" y="990614"/>
                  </a:lnTo>
                  <a:lnTo>
                    <a:pt x="1483863" y="990406"/>
                  </a:lnTo>
                  <a:lnTo>
                    <a:pt x="1487346" y="990200"/>
                  </a:lnTo>
                  <a:lnTo>
                    <a:pt x="1490829" y="989995"/>
                  </a:lnTo>
                  <a:lnTo>
                    <a:pt x="1494312" y="989791"/>
                  </a:lnTo>
                  <a:lnTo>
                    <a:pt x="1497796" y="989587"/>
                  </a:lnTo>
                  <a:lnTo>
                    <a:pt x="1501279" y="989384"/>
                  </a:lnTo>
                  <a:lnTo>
                    <a:pt x="1504762" y="990464"/>
                  </a:lnTo>
                  <a:lnTo>
                    <a:pt x="1508245" y="991763"/>
                  </a:lnTo>
                  <a:lnTo>
                    <a:pt x="1511729" y="993053"/>
                  </a:lnTo>
                  <a:lnTo>
                    <a:pt x="1515212" y="994334"/>
                  </a:lnTo>
                  <a:lnTo>
                    <a:pt x="1518695" y="994988"/>
                  </a:lnTo>
                  <a:lnTo>
                    <a:pt x="1522178" y="994408"/>
                  </a:lnTo>
                  <a:lnTo>
                    <a:pt x="1525662" y="993830"/>
                  </a:lnTo>
                  <a:lnTo>
                    <a:pt x="1529145" y="993255"/>
                  </a:lnTo>
                  <a:lnTo>
                    <a:pt x="1532628" y="992681"/>
                  </a:lnTo>
                  <a:lnTo>
                    <a:pt x="1536111" y="992008"/>
                  </a:lnTo>
                  <a:lnTo>
                    <a:pt x="1539595" y="991316"/>
                  </a:lnTo>
                  <a:lnTo>
                    <a:pt x="1543078" y="990626"/>
                  </a:lnTo>
                  <a:lnTo>
                    <a:pt x="1546561" y="989938"/>
                  </a:lnTo>
                  <a:lnTo>
                    <a:pt x="1550044" y="989252"/>
                  </a:lnTo>
                  <a:lnTo>
                    <a:pt x="1553528" y="988568"/>
                  </a:lnTo>
                  <a:lnTo>
                    <a:pt x="1557011" y="997870"/>
                  </a:lnTo>
                  <a:lnTo>
                    <a:pt x="1560494" y="1000521"/>
                  </a:lnTo>
                  <a:lnTo>
                    <a:pt x="1563977" y="1003146"/>
                  </a:lnTo>
                  <a:lnTo>
                    <a:pt x="1567461" y="1003242"/>
                  </a:lnTo>
                  <a:lnTo>
                    <a:pt x="1570944" y="1002670"/>
                  </a:lnTo>
                  <a:lnTo>
                    <a:pt x="1574427" y="1002101"/>
                  </a:lnTo>
                  <a:lnTo>
                    <a:pt x="1577910" y="1001533"/>
                  </a:lnTo>
                  <a:lnTo>
                    <a:pt x="1581394" y="1000968"/>
                  </a:lnTo>
                  <a:lnTo>
                    <a:pt x="1584877" y="1000404"/>
                  </a:lnTo>
                  <a:lnTo>
                    <a:pt x="1588360" y="999842"/>
                  </a:lnTo>
                  <a:lnTo>
                    <a:pt x="1591843" y="999282"/>
                  </a:lnTo>
                  <a:lnTo>
                    <a:pt x="1595327" y="998724"/>
                  </a:lnTo>
                  <a:lnTo>
                    <a:pt x="1598810" y="998079"/>
                  </a:lnTo>
                  <a:lnTo>
                    <a:pt x="1602293" y="997408"/>
                  </a:lnTo>
                  <a:lnTo>
                    <a:pt x="1605776" y="996739"/>
                  </a:lnTo>
                  <a:lnTo>
                    <a:pt x="1609260" y="996073"/>
                  </a:lnTo>
                  <a:lnTo>
                    <a:pt x="1612743" y="995408"/>
                  </a:lnTo>
                  <a:lnTo>
                    <a:pt x="1616226" y="994745"/>
                  </a:lnTo>
                  <a:lnTo>
                    <a:pt x="1619709" y="994085"/>
                  </a:lnTo>
                  <a:lnTo>
                    <a:pt x="1623193" y="993369"/>
                  </a:lnTo>
                  <a:lnTo>
                    <a:pt x="1626676" y="992654"/>
                  </a:lnTo>
                  <a:lnTo>
                    <a:pt x="1630159" y="991942"/>
                  </a:lnTo>
                  <a:lnTo>
                    <a:pt x="1633642" y="991232"/>
                  </a:lnTo>
                  <a:lnTo>
                    <a:pt x="1637126" y="990524"/>
                  </a:lnTo>
                  <a:lnTo>
                    <a:pt x="1640609" y="989818"/>
                  </a:lnTo>
                  <a:lnTo>
                    <a:pt x="1644092" y="989114"/>
                  </a:lnTo>
                  <a:lnTo>
                    <a:pt x="1647575" y="988412"/>
                  </a:lnTo>
                  <a:lnTo>
                    <a:pt x="1651059" y="987712"/>
                  </a:lnTo>
                  <a:lnTo>
                    <a:pt x="1654542" y="987290"/>
                  </a:lnTo>
                  <a:lnTo>
                    <a:pt x="1658025" y="986880"/>
                  </a:lnTo>
                  <a:lnTo>
                    <a:pt x="1661508" y="986473"/>
                  </a:lnTo>
                  <a:lnTo>
                    <a:pt x="1664992" y="986067"/>
                  </a:lnTo>
                  <a:lnTo>
                    <a:pt x="1668475" y="985662"/>
                  </a:lnTo>
                  <a:lnTo>
                    <a:pt x="1671958" y="985258"/>
                  </a:lnTo>
                  <a:lnTo>
                    <a:pt x="1675441" y="984985"/>
                  </a:lnTo>
                  <a:lnTo>
                    <a:pt x="1678925" y="985266"/>
                  </a:lnTo>
                  <a:lnTo>
                    <a:pt x="1682408" y="985547"/>
                  </a:lnTo>
                  <a:lnTo>
                    <a:pt x="1685891" y="985826"/>
                  </a:lnTo>
                  <a:lnTo>
                    <a:pt x="1689374" y="986104"/>
                  </a:lnTo>
                  <a:lnTo>
                    <a:pt x="1692858" y="986381"/>
                  </a:lnTo>
                  <a:lnTo>
                    <a:pt x="1696341" y="986656"/>
                  </a:lnTo>
                  <a:lnTo>
                    <a:pt x="1699824" y="986884"/>
                  </a:lnTo>
                  <a:lnTo>
                    <a:pt x="1703307" y="987045"/>
                  </a:lnTo>
                  <a:lnTo>
                    <a:pt x="1706791" y="987205"/>
                  </a:lnTo>
                  <a:lnTo>
                    <a:pt x="1710274" y="987365"/>
                  </a:lnTo>
                  <a:lnTo>
                    <a:pt x="1713757" y="987524"/>
                  </a:lnTo>
                  <a:lnTo>
                    <a:pt x="1717240" y="987084"/>
                  </a:lnTo>
                  <a:lnTo>
                    <a:pt x="1720723" y="986580"/>
                  </a:lnTo>
                  <a:lnTo>
                    <a:pt x="1724207" y="986077"/>
                  </a:lnTo>
                  <a:lnTo>
                    <a:pt x="1727690" y="985576"/>
                  </a:lnTo>
                  <a:lnTo>
                    <a:pt x="1731173" y="985331"/>
                  </a:lnTo>
                  <a:lnTo>
                    <a:pt x="1734656" y="985493"/>
                  </a:lnTo>
                  <a:lnTo>
                    <a:pt x="1738140" y="985654"/>
                  </a:lnTo>
                  <a:lnTo>
                    <a:pt x="1741623" y="985815"/>
                  </a:lnTo>
                  <a:lnTo>
                    <a:pt x="1745106" y="985975"/>
                  </a:lnTo>
                  <a:lnTo>
                    <a:pt x="1748589" y="985659"/>
                  </a:lnTo>
                  <a:lnTo>
                    <a:pt x="1752073" y="985274"/>
                  </a:lnTo>
                  <a:lnTo>
                    <a:pt x="1755556" y="984890"/>
                  </a:lnTo>
                  <a:lnTo>
                    <a:pt x="1759039" y="984508"/>
                  </a:lnTo>
                  <a:lnTo>
                    <a:pt x="1762522" y="984126"/>
                  </a:lnTo>
                  <a:lnTo>
                    <a:pt x="1766006" y="983746"/>
                  </a:lnTo>
                  <a:lnTo>
                    <a:pt x="1769489" y="983583"/>
                  </a:lnTo>
                  <a:lnTo>
                    <a:pt x="1772972" y="985362"/>
                  </a:lnTo>
                  <a:lnTo>
                    <a:pt x="1776455" y="987129"/>
                  </a:lnTo>
                  <a:lnTo>
                    <a:pt x="1779939" y="986726"/>
                  </a:lnTo>
                  <a:lnTo>
                    <a:pt x="1783422" y="985919"/>
                  </a:lnTo>
                  <a:lnTo>
                    <a:pt x="1786905" y="985114"/>
                  </a:lnTo>
                  <a:lnTo>
                    <a:pt x="1790388" y="984311"/>
                  </a:lnTo>
                  <a:lnTo>
                    <a:pt x="1793872" y="984348"/>
                  </a:lnTo>
                  <a:lnTo>
                    <a:pt x="1797355" y="986099"/>
                  </a:lnTo>
                  <a:lnTo>
                    <a:pt x="1800838" y="987706"/>
                  </a:lnTo>
                  <a:lnTo>
                    <a:pt x="1804321" y="987540"/>
                  </a:lnTo>
                  <a:lnTo>
                    <a:pt x="1807805" y="987375"/>
                  </a:lnTo>
                  <a:lnTo>
                    <a:pt x="1811288" y="987211"/>
                  </a:lnTo>
                  <a:lnTo>
                    <a:pt x="1814771" y="987047"/>
                  </a:lnTo>
                  <a:lnTo>
                    <a:pt x="1818254" y="986767"/>
                  </a:lnTo>
                  <a:lnTo>
                    <a:pt x="1821738" y="986396"/>
                  </a:lnTo>
                  <a:lnTo>
                    <a:pt x="1825221" y="986025"/>
                  </a:lnTo>
                  <a:lnTo>
                    <a:pt x="1828704" y="985656"/>
                  </a:lnTo>
                  <a:lnTo>
                    <a:pt x="1832187" y="985288"/>
                  </a:lnTo>
                  <a:lnTo>
                    <a:pt x="1835671" y="984921"/>
                  </a:lnTo>
                  <a:lnTo>
                    <a:pt x="1839154" y="984555"/>
                  </a:lnTo>
                  <a:lnTo>
                    <a:pt x="1842637" y="984353"/>
                  </a:lnTo>
                  <a:lnTo>
                    <a:pt x="1846120" y="984196"/>
                  </a:lnTo>
                  <a:lnTo>
                    <a:pt x="1849604" y="984040"/>
                  </a:lnTo>
                  <a:lnTo>
                    <a:pt x="1853087" y="983885"/>
                  </a:lnTo>
                  <a:lnTo>
                    <a:pt x="1856570" y="983564"/>
                  </a:lnTo>
                  <a:lnTo>
                    <a:pt x="1860053" y="982791"/>
                  </a:lnTo>
                  <a:lnTo>
                    <a:pt x="1863537" y="982021"/>
                  </a:lnTo>
                  <a:lnTo>
                    <a:pt x="1867020" y="981252"/>
                  </a:lnTo>
                  <a:lnTo>
                    <a:pt x="1870503" y="980485"/>
                  </a:lnTo>
                  <a:lnTo>
                    <a:pt x="1873986" y="979720"/>
                  </a:lnTo>
                  <a:lnTo>
                    <a:pt x="1877470" y="978956"/>
                  </a:lnTo>
                  <a:lnTo>
                    <a:pt x="1880953" y="978194"/>
                  </a:lnTo>
                  <a:lnTo>
                    <a:pt x="1884436" y="977434"/>
                  </a:lnTo>
                  <a:lnTo>
                    <a:pt x="1887919" y="976676"/>
                  </a:lnTo>
                  <a:lnTo>
                    <a:pt x="1891403" y="975919"/>
                  </a:lnTo>
                  <a:lnTo>
                    <a:pt x="1894886" y="975164"/>
                  </a:lnTo>
                  <a:lnTo>
                    <a:pt x="1898369" y="974411"/>
                  </a:lnTo>
                  <a:lnTo>
                    <a:pt x="1901852" y="973660"/>
                  </a:lnTo>
                  <a:lnTo>
                    <a:pt x="1905336" y="972910"/>
                  </a:lnTo>
                  <a:lnTo>
                    <a:pt x="1908819" y="972162"/>
                  </a:lnTo>
                  <a:lnTo>
                    <a:pt x="1912302" y="971511"/>
                  </a:lnTo>
                  <a:lnTo>
                    <a:pt x="1915785" y="970971"/>
                  </a:lnTo>
                  <a:lnTo>
                    <a:pt x="1919269" y="970433"/>
                  </a:lnTo>
                  <a:lnTo>
                    <a:pt x="1922752" y="969895"/>
                  </a:lnTo>
                  <a:lnTo>
                    <a:pt x="1926235" y="969360"/>
                  </a:lnTo>
                  <a:lnTo>
                    <a:pt x="1929718" y="968825"/>
                  </a:lnTo>
                  <a:lnTo>
                    <a:pt x="1933202" y="968292"/>
                  </a:lnTo>
                  <a:lnTo>
                    <a:pt x="1936685" y="986698"/>
                  </a:lnTo>
                  <a:lnTo>
                    <a:pt x="1940168" y="986104"/>
                  </a:lnTo>
                  <a:lnTo>
                    <a:pt x="1943651" y="985511"/>
                  </a:lnTo>
                  <a:lnTo>
                    <a:pt x="1947135" y="984920"/>
                  </a:lnTo>
                  <a:lnTo>
                    <a:pt x="1950618" y="984330"/>
                  </a:lnTo>
                  <a:lnTo>
                    <a:pt x="1954101" y="983741"/>
                  </a:lnTo>
                  <a:lnTo>
                    <a:pt x="1957584" y="983154"/>
                  </a:lnTo>
                  <a:lnTo>
                    <a:pt x="1961068" y="982568"/>
                  </a:lnTo>
                  <a:lnTo>
                    <a:pt x="1964551" y="981984"/>
                  </a:lnTo>
                  <a:lnTo>
                    <a:pt x="1968034" y="981824"/>
                  </a:lnTo>
                  <a:lnTo>
                    <a:pt x="1971517" y="981876"/>
                  </a:lnTo>
                  <a:lnTo>
                    <a:pt x="1975001" y="981928"/>
                  </a:lnTo>
                  <a:lnTo>
                    <a:pt x="1978484" y="981980"/>
                  </a:lnTo>
                  <a:lnTo>
                    <a:pt x="1981967" y="982032"/>
                  </a:lnTo>
                  <a:lnTo>
                    <a:pt x="1985450" y="982083"/>
                  </a:lnTo>
                  <a:lnTo>
                    <a:pt x="1988934" y="982134"/>
                  </a:lnTo>
                  <a:lnTo>
                    <a:pt x="1992417" y="982272"/>
                  </a:lnTo>
                  <a:lnTo>
                    <a:pt x="1995900" y="982419"/>
                  </a:lnTo>
                  <a:lnTo>
                    <a:pt x="1999383" y="982565"/>
                  </a:lnTo>
                  <a:lnTo>
                    <a:pt x="2002867" y="982711"/>
                  </a:lnTo>
                  <a:lnTo>
                    <a:pt x="2006350" y="982660"/>
                  </a:lnTo>
                  <a:lnTo>
                    <a:pt x="2009833" y="982290"/>
                  </a:lnTo>
                  <a:lnTo>
                    <a:pt x="2013316" y="981920"/>
                  </a:lnTo>
                  <a:lnTo>
                    <a:pt x="2016799" y="981552"/>
                  </a:lnTo>
                  <a:lnTo>
                    <a:pt x="2020283" y="981184"/>
                  </a:lnTo>
                  <a:lnTo>
                    <a:pt x="2023766" y="980818"/>
                  </a:lnTo>
                  <a:lnTo>
                    <a:pt x="2027249" y="980453"/>
                  </a:lnTo>
                  <a:lnTo>
                    <a:pt x="2030732" y="980088"/>
                  </a:lnTo>
                  <a:lnTo>
                    <a:pt x="2034216" y="979725"/>
                  </a:lnTo>
                  <a:lnTo>
                    <a:pt x="2037699" y="979363"/>
                  </a:lnTo>
                  <a:lnTo>
                    <a:pt x="2041182" y="979001"/>
                  </a:lnTo>
                  <a:lnTo>
                    <a:pt x="2044665" y="985012"/>
                  </a:lnTo>
                  <a:lnTo>
                    <a:pt x="2048149" y="984730"/>
                  </a:lnTo>
                  <a:lnTo>
                    <a:pt x="2051632" y="984449"/>
                  </a:lnTo>
                  <a:lnTo>
                    <a:pt x="2055115" y="984169"/>
                  </a:lnTo>
                  <a:lnTo>
                    <a:pt x="2058598" y="983889"/>
                  </a:lnTo>
                  <a:lnTo>
                    <a:pt x="2062082" y="983611"/>
                  </a:lnTo>
                  <a:lnTo>
                    <a:pt x="2065565" y="983333"/>
                  </a:lnTo>
                  <a:lnTo>
                    <a:pt x="2069048" y="983056"/>
                  </a:lnTo>
                  <a:lnTo>
                    <a:pt x="2072531" y="982779"/>
                  </a:lnTo>
                  <a:lnTo>
                    <a:pt x="2076015" y="982723"/>
                  </a:lnTo>
                  <a:lnTo>
                    <a:pt x="2079498" y="985897"/>
                  </a:lnTo>
                  <a:lnTo>
                    <a:pt x="2082981" y="989043"/>
                  </a:lnTo>
                  <a:lnTo>
                    <a:pt x="2086464" y="989006"/>
                  </a:lnTo>
                  <a:lnTo>
                    <a:pt x="2089948" y="988207"/>
                  </a:lnTo>
                  <a:lnTo>
                    <a:pt x="2093431" y="987410"/>
                  </a:lnTo>
                  <a:lnTo>
                    <a:pt x="2096914" y="986615"/>
                  </a:lnTo>
                  <a:lnTo>
                    <a:pt x="2100397" y="985821"/>
                  </a:lnTo>
                  <a:lnTo>
                    <a:pt x="2103881" y="985028"/>
                  </a:lnTo>
                  <a:lnTo>
                    <a:pt x="2107364" y="984237"/>
                  </a:lnTo>
                  <a:lnTo>
                    <a:pt x="2110847" y="983447"/>
                  </a:lnTo>
                  <a:lnTo>
                    <a:pt x="2114330" y="982659"/>
                  </a:lnTo>
                  <a:lnTo>
                    <a:pt x="2117814" y="981872"/>
                  </a:lnTo>
                  <a:lnTo>
                    <a:pt x="2121297" y="981087"/>
                  </a:lnTo>
                  <a:lnTo>
                    <a:pt x="2124780" y="981488"/>
                  </a:lnTo>
                  <a:lnTo>
                    <a:pt x="2128263" y="982980"/>
                  </a:lnTo>
                  <a:lnTo>
                    <a:pt x="2131747" y="983899"/>
                  </a:lnTo>
                  <a:lnTo>
                    <a:pt x="2135230" y="983226"/>
                  </a:lnTo>
                  <a:lnTo>
                    <a:pt x="2138713" y="982559"/>
                  </a:lnTo>
                  <a:lnTo>
                    <a:pt x="2142196" y="982785"/>
                  </a:lnTo>
                  <a:lnTo>
                    <a:pt x="2145680" y="983010"/>
                  </a:lnTo>
                  <a:lnTo>
                    <a:pt x="2149163" y="983234"/>
                  </a:lnTo>
                  <a:lnTo>
                    <a:pt x="2152646" y="983457"/>
                  </a:lnTo>
                  <a:lnTo>
                    <a:pt x="2156129" y="983680"/>
                  </a:lnTo>
                  <a:lnTo>
                    <a:pt x="2159613" y="983902"/>
                  </a:lnTo>
                  <a:lnTo>
                    <a:pt x="2163096" y="984246"/>
                  </a:lnTo>
                  <a:lnTo>
                    <a:pt x="2166579" y="984995"/>
                  </a:lnTo>
                  <a:lnTo>
                    <a:pt x="2170062" y="985741"/>
                  </a:lnTo>
                  <a:lnTo>
                    <a:pt x="2173546" y="986483"/>
                  </a:lnTo>
                  <a:lnTo>
                    <a:pt x="2177029" y="987222"/>
                  </a:lnTo>
                  <a:lnTo>
                    <a:pt x="2180512" y="987958"/>
                  </a:lnTo>
                  <a:lnTo>
                    <a:pt x="2183995" y="988690"/>
                  </a:lnTo>
                  <a:lnTo>
                    <a:pt x="2187479" y="989618"/>
                  </a:lnTo>
                  <a:lnTo>
                    <a:pt x="2190962" y="990774"/>
                  </a:lnTo>
                  <a:lnTo>
                    <a:pt x="2194445" y="991924"/>
                  </a:lnTo>
                  <a:lnTo>
                    <a:pt x="2197928" y="993068"/>
                  </a:lnTo>
                  <a:lnTo>
                    <a:pt x="2201412" y="994206"/>
                  </a:lnTo>
                  <a:lnTo>
                    <a:pt x="2204895" y="994131"/>
                  </a:lnTo>
                  <a:lnTo>
                    <a:pt x="2208378" y="993988"/>
                  </a:lnTo>
                  <a:lnTo>
                    <a:pt x="2211861" y="993844"/>
                  </a:lnTo>
                  <a:lnTo>
                    <a:pt x="2215345" y="993701"/>
                  </a:lnTo>
                  <a:lnTo>
                    <a:pt x="2218828" y="993340"/>
                  </a:lnTo>
                  <a:lnTo>
                    <a:pt x="2222311" y="992690"/>
                  </a:lnTo>
                  <a:lnTo>
                    <a:pt x="2225794" y="992041"/>
                  </a:lnTo>
                  <a:lnTo>
                    <a:pt x="2229278" y="991394"/>
                  </a:lnTo>
                  <a:lnTo>
                    <a:pt x="2232761" y="990748"/>
                  </a:lnTo>
                  <a:lnTo>
                    <a:pt x="2236244" y="990103"/>
                  </a:lnTo>
                  <a:lnTo>
                    <a:pt x="2239727" y="989459"/>
                  </a:lnTo>
                  <a:lnTo>
                    <a:pt x="2243211" y="991152"/>
                  </a:lnTo>
                  <a:lnTo>
                    <a:pt x="2246694" y="994032"/>
                  </a:lnTo>
                  <a:lnTo>
                    <a:pt x="2250177" y="995485"/>
                  </a:lnTo>
                  <a:lnTo>
                    <a:pt x="2253660" y="994844"/>
                  </a:lnTo>
                  <a:lnTo>
                    <a:pt x="2257144" y="994203"/>
                  </a:lnTo>
                  <a:lnTo>
                    <a:pt x="2260627" y="993564"/>
                  </a:lnTo>
                  <a:lnTo>
                    <a:pt x="2264110" y="992926"/>
                  </a:lnTo>
                  <a:lnTo>
                    <a:pt x="2267593" y="996626"/>
                  </a:lnTo>
                  <a:lnTo>
                    <a:pt x="2271077" y="995824"/>
                  </a:lnTo>
                  <a:lnTo>
                    <a:pt x="2274560" y="995024"/>
                  </a:lnTo>
                  <a:lnTo>
                    <a:pt x="2278043" y="994224"/>
                  </a:lnTo>
                  <a:lnTo>
                    <a:pt x="2281526" y="993426"/>
                  </a:lnTo>
                  <a:lnTo>
                    <a:pt x="2285010" y="992629"/>
                  </a:lnTo>
                  <a:lnTo>
                    <a:pt x="2288493" y="991834"/>
                  </a:lnTo>
                  <a:lnTo>
                    <a:pt x="2291976" y="991039"/>
                  </a:lnTo>
                  <a:lnTo>
                    <a:pt x="2295459" y="990246"/>
                  </a:lnTo>
                  <a:lnTo>
                    <a:pt x="2298942" y="989454"/>
                  </a:lnTo>
                  <a:lnTo>
                    <a:pt x="2302426" y="988663"/>
                  </a:lnTo>
                  <a:lnTo>
                    <a:pt x="2305909" y="987874"/>
                  </a:lnTo>
                  <a:lnTo>
                    <a:pt x="2309392" y="987086"/>
                  </a:lnTo>
                  <a:lnTo>
                    <a:pt x="2312875" y="993091"/>
                  </a:lnTo>
                  <a:lnTo>
                    <a:pt x="2316359" y="992712"/>
                  </a:lnTo>
                  <a:lnTo>
                    <a:pt x="2319842" y="992333"/>
                  </a:lnTo>
                  <a:lnTo>
                    <a:pt x="2323325" y="991956"/>
                  </a:lnTo>
                  <a:lnTo>
                    <a:pt x="2326808" y="991579"/>
                  </a:lnTo>
                  <a:lnTo>
                    <a:pt x="2330292" y="991203"/>
                  </a:lnTo>
                  <a:lnTo>
                    <a:pt x="2333775" y="990827"/>
                  </a:lnTo>
                  <a:lnTo>
                    <a:pt x="2337258" y="990453"/>
                  </a:lnTo>
                  <a:lnTo>
                    <a:pt x="2340741" y="990080"/>
                  </a:lnTo>
                  <a:lnTo>
                    <a:pt x="2344225" y="990694"/>
                  </a:lnTo>
                  <a:lnTo>
                    <a:pt x="2347708" y="993454"/>
                  </a:lnTo>
                  <a:lnTo>
                    <a:pt x="2351191" y="996043"/>
                  </a:lnTo>
                  <a:lnTo>
                    <a:pt x="2354674" y="996145"/>
                  </a:lnTo>
                  <a:lnTo>
                    <a:pt x="2358158" y="996245"/>
                  </a:lnTo>
                  <a:lnTo>
                    <a:pt x="2361641" y="996346"/>
                  </a:lnTo>
                  <a:lnTo>
                    <a:pt x="2365124" y="996446"/>
                  </a:lnTo>
                  <a:lnTo>
                    <a:pt x="2368607" y="1000931"/>
                  </a:lnTo>
                  <a:lnTo>
                    <a:pt x="2372091" y="1001258"/>
                  </a:lnTo>
                  <a:lnTo>
                    <a:pt x="2375574" y="1001584"/>
                  </a:lnTo>
                  <a:lnTo>
                    <a:pt x="2379057" y="1001908"/>
                  </a:lnTo>
                  <a:lnTo>
                    <a:pt x="2382540" y="1002244"/>
                  </a:lnTo>
                  <a:lnTo>
                    <a:pt x="2386024" y="1003031"/>
                  </a:lnTo>
                  <a:lnTo>
                    <a:pt x="2389507" y="1003814"/>
                  </a:lnTo>
                  <a:lnTo>
                    <a:pt x="2392990" y="1003438"/>
                  </a:lnTo>
                  <a:lnTo>
                    <a:pt x="2396473" y="1002716"/>
                  </a:lnTo>
                  <a:lnTo>
                    <a:pt x="2399957" y="1001996"/>
                  </a:lnTo>
                  <a:lnTo>
                    <a:pt x="2403440" y="1001277"/>
                  </a:lnTo>
                  <a:lnTo>
                    <a:pt x="2406923" y="1000559"/>
                  </a:lnTo>
                  <a:lnTo>
                    <a:pt x="2410406" y="999842"/>
                  </a:lnTo>
                  <a:lnTo>
                    <a:pt x="2413890" y="999126"/>
                  </a:lnTo>
                  <a:lnTo>
                    <a:pt x="2417373" y="998411"/>
                  </a:lnTo>
                  <a:lnTo>
                    <a:pt x="2420856" y="997697"/>
                  </a:lnTo>
                  <a:lnTo>
                    <a:pt x="2424339" y="997241"/>
                  </a:lnTo>
                  <a:lnTo>
                    <a:pt x="2427823" y="996876"/>
                  </a:lnTo>
                  <a:lnTo>
                    <a:pt x="2431306" y="996512"/>
                  </a:lnTo>
                  <a:lnTo>
                    <a:pt x="2434789" y="996148"/>
                  </a:lnTo>
                  <a:lnTo>
                    <a:pt x="2438272" y="995785"/>
                  </a:lnTo>
                  <a:lnTo>
                    <a:pt x="2441756" y="995423"/>
                  </a:lnTo>
                  <a:lnTo>
                    <a:pt x="2445239" y="995062"/>
                  </a:lnTo>
                  <a:lnTo>
                    <a:pt x="2448722" y="994702"/>
                  </a:lnTo>
                  <a:lnTo>
                    <a:pt x="2452205" y="994342"/>
                  </a:lnTo>
                  <a:lnTo>
                    <a:pt x="2455689" y="993983"/>
                  </a:lnTo>
                  <a:lnTo>
                    <a:pt x="2459172" y="993625"/>
                  </a:lnTo>
                  <a:lnTo>
                    <a:pt x="2462655" y="993268"/>
                  </a:lnTo>
                  <a:lnTo>
                    <a:pt x="2466138" y="992911"/>
                  </a:lnTo>
                  <a:lnTo>
                    <a:pt x="2469622" y="992533"/>
                  </a:lnTo>
                  <a:lnTo>
                    <a:pt x="2473105" y="992063"/>
                  </a:lnTo>
                  <a:lnTo>
                    <a:pt x="2476588" y="991595"/>
                  </a:lnTo>
                  <a:lnTo>
                    <a:pt x="2480071" y="991127"/>
                  </a:lnTo>
                  <a:lnTo>
                    <a:pt x="2483555" y="990661"/>
                  </a:lnTo>
                  <a:lnTo>
                    <a:pt x="2487038" y="990195"/>
                  </a:lnTo>
                  <a:lnTo>
                    <a:pt x="2490521" y="989730"/>
                  </a:lnTo>
                  <a:lnTo>
                    <a:pt x="2494004" y="989266"/>
                  </a:lnTo>
                  <a:lnTo>
                    <a:pt x="2497488" y="988803"/>
                  </a:lnTo>
                  <a:lnTo>
                    <a:pt x="2500971" y="988373"/>
                  </a:lnTo>
                  <a:lnTo>
                    <a:pt x="2504454" y="988101"/>
                  </a:lnTo>
                  <a:lnTo>
                    <a:pt x="2507937" y="987830"/>
                  </a:lnTo>
                  <a:lnTo>
                    <a:pt x="2511421" y="987559"/>
                  </a:lnTo>
                  <a:lnTo>
                    <a:pt x="2514904" y="987290"/>
                  </a:lnTo>
                  <a:lnTo>
                    <a:pt x="2518387" y="987020"/>
                  </a:lnTo>
                  <a:lnTo>
                    <a:pt x="2521870" y="986752"/>
                  </a:lnTo>
                  <a:lnTo>
                    <a:pt x="2525354" y="986484"/>
                  </a:lnTo>
                  <a:lnTo>
                    <a:pt x="2528837" y="986216"/>
                  </a:lnTo>
                  <a:lnTo>
                    <a:pt x="2532320" y="985949"/>
                  </a:lnTo>
                  <a:lnTo>
                    <a:pt x="2535803" y="985683"/>
                  </a:lnTo>
                  <a:lnTo>
                    <a:pt x="2539287" y="985418"/>
                  </a:lnTo>
                  <a:lnTo>
                    <a:pt x="2542770" y="985152"/>
                  </a:lnTo>
                  <a:lnTo>
                    <a:pt x="2546253" y="984888"/>
                  </a:lnTo>
                  <a:lnTo>
                    <a:pt x="2549736" y="984718"/>
                  </a:lnTo>
                  <a:lnTo>
                    <a:pt x="2553220" y="984604"/>
                  </a:lnTo>
                  <a:lnTo>
                    <a:pt x="2556703" y="984491"/>
                  </a:lnTo>
                  <a:lnTo>
                    <a:pt x="2560186" y="984378"/>
                  </a:lnTo>
                  <a:lnTo>
                    <a:pt x="2563669" y="984362"/>
                  </a:lnTo>
                  <a:lnTo>
                    <a:pt x="2567153" y="985143"/>
                  </a:lnTo>
                  <a:lnTo>
                    <a:pt x="2570636" y="985920"/>
                  </a:lnTo>
                  <a:lnTo>
                    <a:pt x="2574119" y="986695"/>
                  </a:lnTo>
                  <a:lnTo>
                    <a:pt x="2577602" y="987466"/>
                  </a:lnTo>
                  <a:lnTo>
                    <a:pt x="2581085" y="988758"/>
                  </a:lnTo>
                  <a:lnTo>
                    <a:pt x="2584569" y="990400"/>
                  </a:lnTo>
                  <a:lnTo>
                    <a:pt x="2588052" y="991591"/>
                  </a:lnTo>
                  <a:lnTo>
                    <a:pt x="2591535" y="991908"/>
                  </a:lnTo>
                  <a:lnTo>
                    <a:pt x="2595018" y="992224"/>
                  </a:lnTo>
                  <a:lnTo>
                    <a:pt x="2598502" y="992539"/>
                  </a:lnTo>
                  <a:lnTo>
                    <a:pt x="2601985" y="992853"/>
                  </a:lnTo>
                  <a:lnTo>
                    <a:pt x="2605468" y="993166"/>
                  </a:lnTo>
                  <a:lnTo>
                    <a:pt x="2608951" y="993478"/>
                  </a:lnTo>
                  <a:lnTo>
                    <a:pt x="2612435" y="993301"/>
                  </a:lnTo>
                  <a:lnTo>
                    <a:pt x="2615918" y="992749"/>
                  </a:lnTo>
                  <a:lnTo>
                    <a:pt x="2619401" y="992331"/>
                  </a:lnTo>
                  <a:lnTo>
                    <a:pt x="2622884" y="992212"/>
                  </a:lnTo>
                  <a:lnTo>
                    <a:pt x="2626368" y="994097"/>
                  </a:lnTo>
                  <a:lnTo>
                    <a:pt x="2629851" y="995261"/>
                  </a:lnTo>
                  <a:lnTo>
                    <a:pt x="2633334" y="996418"/>
                  </a:lnTo>
                  <a:lnTo>
                    <a:pt x="2636817" y="997066"/>
                  </a:lnTo>
                  <a:lnTo>
                    <a:pt x="2640301" y="997579"/>
                  </a:lnTo>
                  <a:lnTo>
                    <a:pt x="2643784" y="998090"/>
                  </a:lnTo>
                  <a:lnTo>
                    <a:pt x="2647267" y="998599"/>
                  </a:lnTo>
                  <a:lnTo>
                    <a:pt x="2650750" y="998736"/>
                  </a:lnTo>
                  <a:lnTo>
                    <a:pt x="2654234" y="997909"/>
                  </a:lnTo>
                  <a:lnTo>
                    <a:pt x="2657717" y="997084"/>
                  </a:lnTo>
                  <a:lnTo>
                    <a:pt x="2661200" y="996259"/>
                  </a:lnTo>
                  <a:lnTo>
                    <a:pt x="2664683" y="995435"/>
                  </a:lnTo>
                  <a:lnTo>
                    <a:pt x="2668167" y="994612"/>
                  </a:lnTo>
                  <a:lnTo>
                    <a:pt x="2671650" y="993790"/>
                  </a:lnTo>
                  <a:lnTo>
                    <a:pt x="2675133" y="993111"/>
                  </a:lnTo>
                  <a:lnTo>
                    <a:pt x="2678616" y="992572"/>
                  </a:lnTo>
                  <a:lnTo>
                    <a:pt x="2682100" y="992034"/>
                  </a:lnTo>
                  <a:lnTo>
                    <a:pt x="2685583" y="991496"/>
                  </a:lnTo>
                  <a:lnTo>
                    <a:pt x="2689066" y="990960"/>
                  </a:lnTo>
                  <a:lnTo>
                    <a:pt x="2692549" y="990424"/>
                  </a:lnTo>
                  <a:lnTo>
                    <a:pt x="2696033" y="989889"/>
                  </a:lnTo>
                  <a:lnTo>
                    <a:pt x="2699516" y="989356"/>
                  </a:lnTo>
                  <a:lnTo>
                    <a:pt x="2702999" y="988822"/>
                  </a:lnTo>
                  <a:lnTo>
                    <a:pt x="2706482" y="988357"/>
                  </a:lnTo>
                  <a:lnTo>
                    <a:pt x="2709966" y="987966"/>
                  </a:lnTo>
                  <a:lnTo>
                    <a:pt x="2713449" y="987575"/>
                  </a:lnTo>
                  <a:lnTo>
                    <a:pt x="2716932" y="987185"/>
                  </a:lnTo>
                  <a:lnTo>
                    <a:pt x="2720415" y="986796"/>
                  </a:lnTo>
                  <a:lnTo>
                    <a:pt x="2723899" y="986408"/>
                  </a:lnTo>
                  <a:lnTo>
                    <a:pt x="2727382" y="986020"/>
                  </a:lnTo>
                  <a:lnTo>
                    <a:pt x="2730865" y="988012"/>
                  </a:lnTo>
                  <a:lnTo>
                    <a:pt x="2734348" y="988320"/>
                  </a:lnTo>
                  <a:lnTo>
                    <a:pt x="2737832" y="988626"/>
                  </a:lnTo>
                  <a:lnTo>
                    <a:pt x="2741315" y="988931"/>
                  </a:lnTo>
                  <a:lnTo>
                    <a:pt x="2744798" y="989314"/>
                  </a:lnTo>
                  <a:lnTo>
                    <a:pt x="2748281" y="990030"/>
                  </a:lnTo>
                  <a:lnTo>
                    <a:pt x="2751765" y="990744"/>
                  </a:lnTo>
                  <a:lnTo>
                    <a:pt x="2755248" y="990074"/>
                  </a:lnTo>
                  <a:lnTo>
                    <a:pt x="2758731" y="989304"/>
                  </a:lnTo>
                  <a:lnTo>
                    <a:pt x="2762214" y="988535"/>
                  </a:lnTo>
                  <a:lnTo>
                    <a:pt x="2765698" y="987767"/>
                  </a:lnTo>
                  <a:lnTo>
                    <a:pt x="2769181" y="987000"/>
                  </a:lnTo>
                  <a:lnTo>
                    <a:pt x="2772664" y="986233"/>
                  </a:lnTo>
                  <a:lnTo>
                    <a:pt x="2776147" y="985468"/>
                  </a:lnTo>
                  <a:lnTo>
                    <a:pt x="2779631" y="984703"/>
                  </a:lnTo>
                  <a:lnTo>
                    <a:pt x="2783114" y="983939"/>
                  </a:lnTo>
                  <a:lnTo>
                    <a:pt x="2786597" y="983176"/>
                  </a:lnTo>
                  <a:lnTo>
                    <a:pt x="2790080" y="982413"/>
                  </a:lnTo>
                  <a:lnTo>
                    <a:pt x="2793564" y="981612"/>
                  </a:lnTo>
                  <a:lnTo>
                    <a:pt x="2797047" y="980789"/>
                  </a:lnTo>
                  <a:lnTo>
                    <a:pt x="2800530" y="979968"/>
                  </a:lnTo>
                  <a:lnTo>
                    <a:pt x="2804013" y="979147"/>
                  </a:lnTo>
                  <a:lnTo>
                    <a:pt x="2807497" y="978326"/>
                  </a:lnTo>
                  <a:lnTo>
                    <a:pt x="2810980" y="977507"/>
                  </a:lnTo>
                  <a:lnTo>
                    <a:pt x="2814463" y="976688"/>
                  </a:lnTo>
                  <a:lnTo>
                    <a:pt x="2817946" y="975870"/>
                  </a:lnTo>
                  <a:lnTo>
                    <a:pt x="2821430" y="975053"/>
                  </a:lnTo>
                  <a:lnTo>
                    <a:pt x="2824913" y="981012"/>
                  </a:lnTo>
                  <a:lnTo>
                    <a:pt x="2828396" y="982136"/>
                  </a:lnTo>
                  <a:lnTo>
                    <a:pt x="2831879" y="982819"/>
                  </a:lnTo>
                  <a:lnTo>
                    <a:pt x="2835363" y="982718"/>
                  </a:lnTo>
                  <a:lnTo>
                    <a:pt x="2838846" y="982618"/>
                  </a:lnTo>
                  <a:lnTo>
                    <a:pt x="2842329" y="982519"/>
                  </a:lnTo>
                  <a:lnTo>
                    <a:pt x="2845812" y="982419"/>
                  </a:lnTo>
                  <a:lnTo>
                    <a:pt x="2849296" y="982320"/>
                  </a:lnTo>
                  <a:lnTo>
                    <a:pt x="2852779" y="982220"/>
                  </a:lnTo>
                  <a:lnTo>
                    <a:pt x="2856262" y="982121"/>
                  </a:lnTo>
                  <a:lnTo>
                    <a:pt x="2859745" y="982023"/>
                  </a:lnTo>
                  <a:lnTo>
                    <a:pt x="2863229" y="981924"/>
                  </a:lnTo>
                  <a:lnTo>
                    <a:pt x="2866712" y="981826"/>
                  </a:lnTo>
                  <a:lnTo>
                    <a:pt x="2870195" y="982605"/>
                  </a:lnTo>
                  <a:lnTo>
                    <a:pt x="2873678" y="982105"/>
                  </a:lnTo>
                  <a:lnTo>
                    <a:pt x="2877161" y="981607"/>
                  </a:lnTo>
                  <a:lnTo>
                    <a:pt x="2880645" y="981109"/>
                  </a:lnTo>
                  <a:lnTo>
                    <a:pt x="2884128" y="980611"/>
                  </a:lnTo>
                  <a:lnTo>
                    <a:pt x="2887611" y="981975"/>
                  </a:lnTo>
                  <a:lnTo>
                    <a:pt x="2891094" y="981579"/>
                  </a:lnTo>
                  <a:lnTo>
                    <a:pt x="2894578" y="981183"/>
                  </a:lnTo>
                  <a:lnTo>
                    <a:pt x="2898061" y="980788"/>
                  </a:lnTo>
                  <a:lnTo>
                    <a:pt x="2901544" y="980393"/>
                  </a:lnTo>
                  <a:lnTo>
                    <a:pt x="2905027" y="979999"/>
                  </a:lnTo>
                  <a:lnTo>
                    <a:pt x="2908511" y="979606"/>
                  </a:lnTo>
                  <a:lnTo>
                    <a:pt x="2911994" y="979213"/>
                  </a:lnTo>
                  <a:lnTo>
                    <a:pt x="2915477" y="978821"/>
                  </a:lnTo>
                  <a:lnTo>
                    <a:pt x="2918960" y="978272"/>
                  </a:lnTo>
                  <a:lnTo>
                    <a:pt x="2922444" y="977583"/>
                  </a:lnTo>
                  <a:lnTo>
                    <a:pt x="2925927" y="976895"/>
                  </a:lnTo>
                  <a:lnTo>
                    <a:pt x="2929410" y="976208"/>
                  </a:lnTo>
                  <a:lnTo>
                    <a:pt x="2932893" y="975521"/>
                  </a:lnTo>
                  <a:lnTo>
                    <a:pt x="2936377" y="974836"/>
                  </a:lnTo>
                  <a:lnTo>
                    <a:pt x="2939860" y="974151"/>
                  </a:lnTo>
                  <a:lnTo>
                    <a:pt x="2943343" y="973466"/>
                  </a:lnTo>
                  <a:lnTo>
                    <a:pt x="2946826" y="972783"/>
                  </a:lnTo>
                  <a:lnTo>
                    <a:pt x="2950310" y="980221"/>
                  </a:lnTo>
                  <a:lnTo>
                    <a:pt x="2953793" y="979736"/>
                  </a:lnTo>
                  <a:lnTo>
                    <a:pt x="2957276" y="979251"/>
                  </a:lnTo>
                  <a:lnTo>
                    <a:pt x="2960759" y="978767"/>
                  </a:lnTo>
                  <a:lnTo>
                    <a:pt x="2964243" y="978284"/>
                  </a:lnTo>
                  <a:lnTo>
                    <a:pt x="2967726" y="977802"/>
                  </a:lnTo>
                  <a:lnTo>
                    <a:pt x="2971209" y="977320"/>
                  </a:lnTo>
                  <a:lnTo>
                    <a:pt x="2974692" y="976839"/>
                  </a:lnTo>
                  <a:lnTo>
                    <a:pt x="2978176" y="976358"/>
                  </a:lnTo>
                  <a:lnTo>
                    <a:pt x="2981659" y="975878"/>
                  </a:lnTo>
                  <a:lnTo>
                    <a:pt x="2985142" y="975399"/>
                  </a:lnTo>
                  <a:lnTo>
                    <a:pt x="2988625" y="975087"/>
                  </a:lnTo>
                  <a:lnTo>
                    <a:pt x="2992109" y="975390"/>
                  </a:lnTo>
                  <a:lnTo>
                    <a:pt x="2995592" y="975691"/>
                  </a:lnTo>
                  <a:lnTo>
                    <a:pt x="2999075" y="975745"/>
                  </a:lnTo>
                  <a:lnTo>
                    <a:pt x="3002558" y="975787"/>
                  </a:lnTo>
                  <a:lnTo>
                    <a:pt x="3006042" y="975828"/>
                  </a:lnTo>
                  <a:lnTo>
                    <a:pt x="3009525" y="975870"/>
                  </a:lnTo>
                  <a:lnTo>
                    <a:pt x="3013008" y="975911"/>
                  </a:lnTo>
                  <a:lnTo>
                    <a:pt x="3016491" y="975953"/>
                  </a:lnTo>
                  <a:lnTo>
                    <a:pt x="3019975" y="976253"/>
                  </a:lnTo>
                  <a:lnTo>
                    <a:pt x="3023458" y="977704"/>
                  </a:lnTo>
                  <a:lnTo>
                    <a:pt x="3026941" y="979148"/>
                  </a:lnTo>
                  <a:lnTo>
                    <a:pt x="3030424" y="979526"/>
                  </a:lnTo>
                  <a:lnTo>
                    <a:pt x="3033908" y="979817"/>
                  </a:lnTo>
                  <a:lnTo>
                    <a:pt x="3037391" y="990074"/>
                  </a:lnTo>
                  <a:lnTo>
                    <a:pt x="3040874" y="989973"/>
                  </a:lnTo>
                  <a:lnTo>
                    <a:pt x="3044357" y="990026"/>
                  </a:lnTo>
                  <a:lnTo>
                    <a:pt x="3047841" y="990298"/>
                  </a:lnTo>
                  <a:lnTo>
                    <a:pt x="3051324" y="990513"/>
                  </a:lnTo>
                  <a:lnTo>
                    <a:pt x="3054807" y="990412"/>
                  </a:lnTo>
                  <a:lnTo>
                    <a:pt x="3058290" y="990312"/>
                  </a:lnTo>
                  <a:lnTo>
                    <a:pt x="3061774" y="990212"/>
                  </a:lnTo>
                  <a:lnTo>
                    <a:pt x="3065257" y="990112"/>
                  </a:lnTo>
                  <a:lnTo>
                    <a:pt x="3068740" y="990013"/>
                  </a:lnTo>
                  <a:lnTo>
                    <a:pt x="3072223" y="989913"/>
                  </a:lnTo>
                  <a:lnTo>
                    <a:pt x="3075707" y="989814"/>
                  </a:lnTo>
                  <a:lnTo>
                    <a:pt x="3079190" y="989715"/>
                  </a:lnTo>
                  <a:lnTo>
                    <a:pt x="3082673" y="989570"/>
                  </a:lnTo>
                  <a:lnTo>
                    <a:pt x="3086156" y="989103"/>
                  </a:lnTo>
                  <a:lnTo>
                    <a:pt x="3089640" y="988637"/>
                  </a:lnTo>
                  <a:lnTo>
                    <a:pt x="3093123" y="987852"/>
                  </a:lnTo>
                  <a:lnTo>
                    <a:pt x="3096606" y="987018"/>
                  </a:lnTo>
                  <a:lnTo>
                    <a:pt x="3100089" y="986410"/>
                  </a:lnTo>
                  <a:lnTo>
                    <a:pt x="3103573" y="985947"/>
                  </a:lnTo>
                  <a:lnTo>
                    <a:pt x="3107056" y="985484"/>
                  </a:lnTo>
                  <a:lnTo>
                    <a:pt x="3110539" y="985022"/>
                  </a:lnTo>
                  <a:lnTo>
                    <a:pt x="3114022" y="984630"/>
                  </a:lnTo>
                  <a:lnTo>
                    <a:pt x="3117506" y="984905"/>
                  </a:lnTo>
                  <a:lnTo>
                    <a:pt x="3120989" y="985179"/>
                  </a:lnTo>
                  <a:lnTo>
                    <a:pt x="3124472" y="984992"/>
                  </a:lnTo>
                  <a:lnTo>
                    <a:pt x="3127955" y="984715"/>
                  </a:lnTo>
                  <a:lnTo>
                    <a:pt x="3131439" y="984440"/>
                  </a:lnTo>
                  <a:lnTo>
                    <a:pt x="3134922" y="984164"/>
                  </a:lnTo>
                  <a:lnTo>
                    <a:pt x="3138405" y="984303"/>
                  </a:lnTo>
                  <a:lnTo>
                    <a:pt x="3141888" y="985306"/>
                  </a:lnTo>
                  <a:lnTo>
                    <a:pt x="3145372" y="986233"/>
                  </a:lnTo>
                  <a:lnTo>
                    <a:pt x="3148855" y="986140"/>
                  </a:lnTo>
                  <a:lnTo>
                    <a:pt x="3152338" y="986046"/>
                  </a:lnTo>
                  <a:lnTo>
                    <a:pt x="3155821" y="985514"/>
                  </a:lnTo>
                  <a:lnTo>
                    <a:pt x="3159304" y="984877"/>
                  </a:lnTo>
                  <a:lnTo>
                    <a:pt x="3162788" y="984241"/>
                  </a:lnTo>
                  <a:lnTo>
                    <a:pt x="3166271" y="983606"/>
                  </a:lnTo>
                  <a:lnTo>
                    <a:pt x="3169754" y="984554"/>
                  </a:lnTo>
                  <a:lnTo>
                    <a:pt x="3173237" y="983740"/>
                  </a:lnTo>
                  <a:lnTo>
                    <a:pt x="3176721" y="982925"/>
                  </a:lnTo>
                  <a:lnTo>
                    <a:pt x="3180204" y="982112"/>
                  </a:lnTo>
                  <a:lnTo>
                    <a:pt x="3183687" y="981299"/>
                  </a:lnTo>
                  <a:lnTo>
                    <a:pt x="3187170" y="981868"/>
                  </a:lnTo>
                  <a:lnTo>
                    <a:pt x="3190654" y="981779"/>
                  </a:lnTo>
                  <a:lnTo>
                    <a:pt x="3194137" y="984567"/>
                  </a:lnTo>
                  <a:lnTo>
                    <a:pt x="3197620" y="983758"/>
                  </a:lnTo>
                  <a:lnTo>
                    <a:pt x="3201103" y="983330"/>
                  </a:lnTo>
                  <a:lnTo>
                    <a:pt x="3204587" y="983958"/>
                  </a:lnTo>
                  <a:lnTo>
                    <a:pt x="3208070" y="984576"/>
                  </a:lnTo>
                  <a:lnTo>
                    <a:pt x="3211553" y="984129"/>
                  </a:lnTo>
                  <a:lnTo>
                    <a:pt x="3215036" y="983682"/>
                  </a:lnTo>
                  <a:lnTo>
                    <a:pt x="3218520" y="983236"/>
                  </a:lnTo>
                  <a:lnTo>
                    <a:pt x="3222003" y="982790"/>
                  </a:lnTo>
                  <a:lnTo>
                    <a:pt x="3225486" y="982169"/>
                  </a:lnTo>
                  <a:lnTo>
                    <a:pt x="3228969" y="981367"/>
                  </a:lnTo>
                  <a:lnTo>
                    <a:pt x="3232453" y="980650"/>
                  </a:lnTo>
                  <a:lnTo>
                    <a:pt x="3235936" y="980207"/>
                  </a:lnTo>
                  <a:lnTo>
                    <a:pt x="3239419" y="979765"/>
                  </a:lnTo>
                  <a:lnTo>
                    <a:pt x="3242902" y="978973"/>
                  </a:lnTo>
                  <a:lnTo>
                    <a:pt x="3246386" y="978175"/>
                  </a:lnTo>
                  <a:lnTo>
                    <a:pt x="3249869" y="977376"/>
                  </a:lnTo>
                  <a:lnTo>
                    <a:pt x="3253352" y="976579"/>
                  </a:lnTo>
                  <a:lnTo>
                    <a:pt x="3256835" y="976755"/>
                  </a:lnTo>
                  <a:lnTo>
                    <a:pt x="3260319" y="976316"/>
                  </a:lnTo>
                  <a:lnTo>
                    <a:pt x="3263802" y="975841"/>
                  </a:lnTo>
                  <a:lnTo>
                    <a:pt x="3267285" y="975225"/>
                  </a:lnTo>
                  <a:lnTo>
                    <a:pt x="3270768" y="974609"/>
                  </a:lnTo>
                  <a:lnTo>
                    <a:pt x="3274252" y="973994"/>
                  </a:lnTo>
                  <a:lnTo>
                    <a:pt x="3277735" y="973380"/>
                  </a:lnTo>
                  <a:lnTo>
                    <a:pt x="3281218" y="974991"/>
                  </a:lnTo>
                  <a:lnTo>
                    <a:pt x="3284701" y="975267"/>
                  </a:lnTo>
                  <a:lnTo>
                    <a:pt x="3288185" y="976988"/>
                  </a:lnTo>
                  <a:lnTo>
                    <a:pt x="3291668" y="976907"/>
                  </a:lnTo>
                  <a:lnTo>
                    <a:pt x="3295151" y="976826"/>
                  </a:lnTo>
                  <a:lnTo>
                    <a:pt x="3298634" y="976745"/>
                  </a:lnTo>
                  <a:lnTo>
                    <a:pt x="3302118" y="976665"/>
                  </a:lnTo>
                  <a:lnTo>
                    <a:pt x="3305601" y="976261"/>
                  </a:lnTo>
                  <a:lnTo>
                    <a:pt x="3309084" y="975828"/>
                  </a:lnTo>
                  <a:lnTo>
                    <a:pt x="3312567" y="975397"/>
                  </a:lnTo>
                  <a:lnTo>
                    <a:pt x="3316051" y="974966"/>
                  </a:lnTo>
                  <a:lnTo>
                    <a:pt x="3319534" y="976772"/>
                  </a:lnTo>
                  <a:lnTo>
                    <a:pt x="3323017" y="975991"/>
                  </a:lnTo>
                  <a:lnTo>
                    <a:pt x="3326500" y="975313"/>
                  </a:lnTo>
                  <a:lnTo>
                    <a:pt x="3329984" y="975235"/>
                  </a:lnTo>
                  <a:lnTo>
                    <a:pt x="3333467" y="975156"/>
                  </a:lnTo>
                  <a:lnTo>
                    <a:pt x="3336950" y="976500"/>
                  </a:lnTo>
                  <a:lnTo>
                    <a:pt x="3340433" y="976246"/>
                  </a:lnTo>
                  <a:lnTo>
                    <a:pt x="3343917" y="975992"/>
                  </a:lnTo>
                  <a:lnTo>
                    <a:pt x="3347400" y="975739"/>
                  </a:lnTo>
                  <a:lnTo>
                    <a:pt x="3350883" y="975291"/>
                  </a:lnTo>
                  <a:lnTo>
                    <a:pt x="3354366" y="974517"/>
                  </a:lnTo>
                  <a:lnTo>
                    <a:pt x="3357850" y="973743"/>
                  </a:lnTo>
                  <a:lnTo>
                    <a:pt x="3361333" y="972969"/>
                  </a:lnTo>
                  <a:lnTo>
                    <a:pt x="3364816" y="972196"/>
                  </a:lnTo>
                  <a:lnTo>
                    <a:pt x="3368299" y="972997"/>
                  </a:lnTo>
                  <a:lnTo>
                    <a:pt x="3371783" y="972226"/>
                  </a:lnTo>
                  <a:lnTo>
                    <a:pt x="3375266" y="972659"/>
                  </a:lnTo>
                  <a:lnTo>
                    <a:pt x="3378749" y="972584"/>
                  </a:lnTo>
                  <a:lnTo>
                    <a:pt x="3382232" y="975393"/>
                  </a:lnTo>
                  <a:lnTo>
                    <a:pt x="3385716" y="974626"/>
                  </a:lnTo>
                  <a:lnTo>
                    <a:pt x="3389199" y="973920"/>
                  </a:lnTo>
                  <a:lnTo>
                    <a:pt x="3392682" y="973844"/>
                  </a:lnTo>
                  <a:lnTo>
                    <a:pt x="3396165" y="973768"/>
                  </a:lnTo>
                  <a:lnTo>
                    <a:pt x="3399649" y="973120"/>
                  </a:lnTo>
                  <a:lnTo>
                    <a:pt x="3403132" y="972356"/>
                  </a:lnTo>
                  <a:lnTo>
                    <a:pt x="3406615" y="973147"/>
                  </a:lnTo>
                  <a:lnTo>
                    <a:pt x="3410098" y="972384"/>
                  </a:lnTo>
                  <a:lnTo>
                    <a:pt x="3413582" y="973174"/>
                  </a:lnTo>
                  <a:lnTo>
                    <a:pt x="3417065" y="972413"/>
                  </a:lnTo>
                  <a:lnTo>
                    <a:pt x="3420548" y="971652"/>
                  </a:lnTo>
                  <a:lnTo>
                    <a:pt x="3424031" y="970892"/>
                  </a:lnTo>
                  <a:lnTo>
                    <a:pt x="3427515" y="970133"/>
                  </a:lnTo>
                  <a:lnTo>
                    <a:pt x="3430998" y="969649"/>
                  </a:lnTo>
                  <a:lnTo>
                    <a:pt x="3434481" y="969234"/>
                  </a:lnTo>
                  <a:lnTo>
                    <a:pt x="3437964" y="970369"/>
                  </a:lnTo>
                  <a:lnTo>
                    <a:pt x="3441447" y="969955"/>
                  </a:lnTo>
                  <a:lnTo>
                    <a:pt x="3444931" y="973391"/>
                  </a:lnTo>
                  <a:lnTo>
                    <a:pt x="3448414" y="972977"/>
                  </a:lnTo>
                  <a:lnTo>
                    <a:pt x="3451897" y="974850"/>
                  </a:lnTo>
                  <a:lnTo>
                    <a:pt x="3455380" y="974098"/>
                  </a:lnTo>
                  <a:lnTo>
                    <a:pt x="3458864" y="973346"/>
                  </a:lnTo>
                  <a:lnTo>
                    <a:pt x="3462347" y="975645"/>
                  </a:lnTo>
                  <a:lnTo>
                    <a:pt x="3465830" y="974896"/>
                  </a:lnTo>
                  <a:lnTo>
                    <a:pt x="3469313" y="975667"/>
                  </a:lnTo>
                  <a:lnTo>
                    <a:pt x="3472797" y="974919"/>
                  </a:lnTo>
                  <a:lnTo>
                    <a:pt x="3476280" y="976444"/>
                  </a:lnTo>
                  <a:lnTo>
                    <a:pt x="3479763" y="975698"/>
                  </a:lnTo>
                  <a:lnTo>
                    <a:pt x="3483246" y="974953"/>
                  </a:lnTo>
                  <a:lnTo>
                    <a:pt x="3483246" y="975709"/>
                  </a:lnTo>
                  <a:lnTo>
                    <a:pt x="3483246" y="976464"/>
                  </a:lnTo>
                  <a:lnTo>
                    <a:pt x="3483246" y="977218"/>
                  </a:lnTo>
                  <a:lnTo>
                    <a:pt x="3483246" y="977971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84398" y="3325402"/>
              <a:ext cx="3483246" cy="2226664"/>
            </a:xfrm>
            <a:custGeom>
              <a:avLst/>
              <a:gdLst/>
              <a:ahLst/>
              <a:cxnLst/>
              <a:rect l="0" t="0" r="0" b="0"/>
              <a:pathLst>
                <a:path w="3483246" h="2226664">
                  <a:moveTo>
                    <a:pt x="0" y="2226664"/>
                  </a:moveTo>
                  <a:lnTo>
                    <a:pt x="3483" y="1157309"/>
                  </a:lnTo>
                  <a:lnTo>
                    <a:pt x="6966" y="590313"/>
                  </a:lnTo>
                  <a:lnTo>
                    <a:pt x="10449" y="239015"/>
                  </a:lnTo>
                  <a:lnTo>
                    <a:pt x="13932" y="0"/>
                  </a:lnTo>
                  <a:lnTo>
                    <a:pt x="17416" y="747202"/>
                  </a:lnTo>
                  <a:lnTo>
                    <a:pt x="20899" y="590313"/>
                  </a:lnTo>
                  <a:lnTo>
                    <a:pt x="24382" y="456208"/>
                  </a:lnTo>
                  <a:lnTo>
                    <a:pt x="27865" y="340260"/>
                  </a:lnTo>
                  <a:lnTo>
                    <a:pt x="31349" y="239015"/>
                  </a:lnTo>
                  <a:lnTo>
                    <a:pt x="34832" y="590313"/>
                  </a:lnTo>
                  <a:lnTo>
                    <a:pt x="38315" y="507444"/>
                  </a:lnTo>
                  <a:lnTo>
                    <a:pt x="41798" y="590313"/>
                  </a:lnTo>
                  <a:lnTo>
                    <a:pt x="45282" y="520735"/>
                  </a:lnTo>
                  <a:lnTo>
                    <a:pt x="48765" y="590313"/>
                  </a:lnTo>
                  <a:lnTo>
                    <a:pt x="52248" y="530352"/>
                  </a:lnTo>
                  <a:lnTo>
                    <a:pt x="55731" y="474161"/>
                  </a:lnTo>
                  <a:lnTo>
                    <a:pt x="59215" y="421397"/>
                  </a:lnTo>
                  <a:lnTo>
                    <a:pt x="62698" y="371755"/>
                  </a:lnTo>
                  <a:lnTo>
                    <a:pt x="66181" y="324965"/>
                  </a:lnTo>
                  <a:lnTo>
                    <a:pt x="69664" y="280789"/>
                  </a:lnTo>
                  <a:lnTo>
                    <a:pt x="73148" y="353888"/>
                  </a:lnTo>
                  <a:lnTo>
                    <a:pt x="76631" y="313685"/>
                  </a:lnTo>
                  <a:lnTo>
                    <a:pt x="80114" y="468736"/>
                  </a:lnTo>
                  <a:lnTo>
                    <a:pt x="83597" y="431691"/>
                  </a:lnTo>
                  <a:lnTo>
                    <a:pt x="87081" y="479123"/>
                  </a:lnTo>
                  <a:lnTo>
                    <a:pt x="90564" y="444976"/>
                  </a:lnTo>
                  <a:lnTo>
                    <a:pt x="94047" y="412147"/>
                  </a:lnTo>
                  <a:lnTo>
                    <a:pt x="97530" y="650026"/>
                  </a:lnTo>
                  <a:lnTo>
                    <a:pt x="101014" y="619695"/>
                  </a:lnTo>
                  <a:lnTo>
                    <a:pt x="104497" y="590313"/>
                  </a:lnTo>
                  <a:lnTo>
                    <a:pt x="107980" y="561838"/>
                  </a:lnTo>
                  <a:lnTo>
                    <a:pt x="111463" y="966236"/>
                  </a:lnTo>
                  <a:lnTo>
                    <a:pt x="114947" y="941382"/>
                  </a:lnTo>
                  <a:lnTo>
                    <a:pt x="118430" y="917077"/>
                  </a:lnTo>
                  <a:lnTo>
                    <a:pt x="121913" y="893304"/>
                  </a:lnTo>
                  <a:lnTo>
                    <a:pt x="125396" y="870045"/>
                  </a:lnTo>
                  <a:lnTo>
                    <a:pt x="128880" y="847284"/>
                  </a:lnTo>
                  <a:lnTo>
                    <a:pt x="132363" y="825005"/>
                  </a:lnTo>
                  <a:lnTo>
                    <a:pt x="135846" y="897511"/>
                  </a:lnTo>
                  <a:lnTo>
                    <a:pt x="139329" y="876639"/>
                  </a:lnTo>
                  <a:lnTo>
                    <a:pt x="142813" y="913078"/>
                  </a:lnTo>
                  <a:lnTo>
                    <a:pt x="146296" y="893304"/>
                  </a:lnTo>
                  <a:lnTo>
                    <a:pt x="149779" y="951858"/>
                  </a:lnTo>
                  <a:lnTo>
                    <a:pt x="153262" y="933220"/>
                  </a:lnTo>
                  <a:lnTo>
                    <a:pt x="156746" y="914894"/>
                  </a:lnTo>
                  <a:lnTo>
                    <a:pt x="160229" y="967634"/>
                  </a:lnTo>
                  <a:lnTo>
                    <a:pt x="163712" y="950293"/>
                  </a:lnTo>
                  <a:lnTo>
                    <a:pt x="167195" y="933220"/>
                  </a:lnTo>
                  <a:lnTo>
                    <a:pt x="170679" y="916410"/>
                  </a:lnTo>
                  <a:lnTo>
                    <a:pt x="174162" y="922287"/>
                  </a:lnTo>
                  <a:lnTo>
                    <a:pt x="177645" y="906089"/>
                  </a:lnTo>
                  <a:lnTo>
                    <a:pt x="181128" y="890131"/>
                  </a:lnTo>
                  <a:lnTo>
                    <a:pt x="184612" y="874407"/>
                  </a:lnTo>
                  <a:lnTo>
                    <a:pt x="188095" y="858911"/>
                  </a:lnTo>
                  <a:lnTo>
                    <a:pt x="191578" y="865815"/>
                  </a:lnTo>
                  <a:lnTo>
                    <a:pt x="195061" y="850846"/>
                  </a:lnTo>
                  <a:lnTo>
                    <a:pt x="198545" y="974647"/>
                  </a:lnTo>
                  <a:lnTo>
                    <a:pt x="202028" y="960665"/>
                  </a:lnTo>
                  <a:lnTo>
                    <a:pt x="205511" y="946857"/>
                  </a:lnTo>
                  <a:lnTo>
                    <a:pt x="208994" y="933220"/>
                  </a:lnTo>
                  <a:lnTo>
                    <a:pt x="212478" y="919751"/>
                  </a:lnTo>
                  <a:lnTo>
                    <a:pt x="215961" y="906447"/>
                  </a:lnTo>
                  <a:lnTo>
                    <a:pt x="219444" y="893304"/>
                  </a:lnTo>
                  <a:lnTo>
                    <a:pt x="222927" y="1027458"/>
                  </a:lnTo>
                  <a:lnTo>
                    <a:pt x="226411" y="1015237"/>
                  </a:lnTo>
                  <a:lnTo>
                    <a:pt x="229894" y="1045709"/>
                  </a:lnTo>
                  <a:lnTo>
                    <a:pt x="233377" y="1033943"/>
                  </a:lnTo>
                  <a:lnTo>
                    <a:pt x="236860" y="1022296"/>
                  </a:lnTo>
                  <a:lnTo>
                    <a:pt x="240344" y="1010767"/>
                  </a:lnTo>
                  <a:lnTo>
                    <a:pt x="243827" y="1039811"/>
                  </a:lnTo>
                  <a:lnTo>
                    <a:pt x="247310" y="1028687"/>
                  </a:lnTo>
                  <a:lnTo>
                    <a:pt x="250793" y="1017671"/>
                  </a:lnTo>
                  <a:lnTo>
                    <a:pt x="254277" y="1057410"/>
                  </a:lnTo>
                  <a:lnTo>
                    <a:pt x="257760" y="1046818"/>
                  </a:lnTo>
                  <a:lnTo>
                    <a:pt x="261243" y="1116269"/>
                  </a:lnTo>
                  <a:lnTo>
                    <a:pt x="264726" y="1106226"/>
                  </a:lnTo>
                  <a:lnTo>
                    <a:pt x="268210" y="1106921"/>
                  </a:lnTo>
                  <a:lnTo>
                    <a:pt x="271693" y="1097095"/>
                  </a:lnTo>
                  <a:lnTo>
                    <a:pt x="275176" y="1087350"/>
                  </a:lnTo>
                  <a:lnTo>
                    <a:pt x="278659" y="1088281"/>
                  </a:lnTo>
                  <a:lnTo>
                    <a:pt x="282143" y="1078740"/>
                  </a:lnTo>
                  <a:lnTo>
                    <a:pt x="285626" y="1079768"/>
                  </a:lnTo>
                  <a:lnTo>
                    <a:pt x="289109" y="1070424"/>
                  </a:lnTo>
                  <a:lnTo>
                    <a:pt x="292592" y="1071542"/>
                  </a:lnTo>
                  <a:lnTo>
                    <a:pt x="296075" y="1062387"/>
                  </a:lnTo>
                  <a:lnTo>
                    <a:pt x="299559" y="1083623"/>
                  </a:lnTo>
                  <a:lnTo>
                    <a:pt x="303042" y="1074727"/>
                  </a:lnTo>
                  <a:lnTo>
                    <a:pt x="306525" y="1065899"/>
                  </a:lnTo>
                  <a:lnTo>
                    <a:pt x="310008" y="1076723"/>
                  </a:lnTo>
                  <a:lnTo>
                    <a:pt x="313492" y="1068100"/>
                  </a:lnTo>
                  <a:lnTo>
                    <a:pt x="316975" y="1069161"/>
                  </a:lnTo>
                  <a:lnTo>
                    <a:pt x="320458" y="1060699"/>
                  </a:lnTo>
                  <a:lnTo>
                    <a:pt x="323941" y="1098461"/>
                  </a:lnTo>
                  <a:lnTo>
                    <a:pt x="327425" y="1090287"/>
                  </a:lnTo>
                  <a:lnTo>
                    <a:pt x="330908" y="1091037"/>
                  </a:lnTo>
                  <a:lnTo>
                    <a:pt x="334391" y="1083007"/>
                  </a:lnTo>
                  <a:lnTo>
                    <a:pt x="337874" y="1075033"/>
                  </a:lnTo>
                  <a:lnTo>
                    <a:pt x="341358" y="1101620"/>
                  </a:lnTo>
                  <a:lnTo>
                    <a:pt x="344841" y="1093873"/>
                  </a:lnTo>
                  <a:lnTo>
                    <a:pt x="348324" y="1110917"/>
                  </a:lnTo>
                  <a:lnTo>
                    <a:pt x="351807" y="1103357"/>
                  </a:lnTo>
                  <a:lnTo>
                    <a:pt x="355291" y="1111865"/>
                  </a:lnTo>
                  <a:lnTo>
                    <a:pt x="358774" y="1104457"/>
                  </a:lnTo>
                  <a:lnTo>
                    <a:pt x="362257" y="1097095"/>
                  </a:lnTo>
                  <a:lnTo>
                    <a:pt x="365740" y="1089778"/>
                  </a:lnTo>
                  <a:lnTo>
                    <a:pt x="369224" y="1082507"/>
                  </a:lnTo>
                  <a:lnTo>
                    <a:pt x="372707" y="1083255"/>
                  </a:lnTo>
                  <a:lnTo>
                    <a:pt x="376190" y="1076099"/>
                  </a:lnTo>
                  <a:lnTo>
                    <a:pt x="379673" y="1076900"/>
                  </a:lnTo>
                  <a:lnTo>
                    <a:pt x="383157" y="1069855"/>
                  </a:lnTo>
                  <a:lnTo>
                    <a:pt x="386640" y="1062852"/>
                  </a:lnTo>
                  <a:lnTo>
                    <a:pt x="390123" y="1055891"/>
                  </a:lnTo>
                  <a:lnTo>
                    <a:pt x="393606" y="1056873"/>
                  </a:lnTo>
                  <a:lnTo>
                    <a:pt x="397090" y="1050018"/>
                  </a:lnTo>
                  <a:lnTo>
                    <a:pt x="400573" y="1043203"/>
                  </a:lnTo>
                  <a:lnTo>
                    <a:pt x="404056" y="1044291"/>
                  </a:lnTo>
                  <a:lnTo>
                    <a:pt x="407539" y="1037577"/>
                  </a:lnTo>
                  <a:lnTo>
                    <a:pt x="411023" y="1030903"/>
                  </a:lnTo>
                  <a:lnTo>
                    <a:pt x="414506" y="1024268"/>
                  </a:lnTo>
                  <a:lnTo>
                    <a:pt x="417989" y="1040897"/>
                  </a:lnTo>
                  <a:lnTo>
                    <a:pt x="421472" y="1034398"/>
                  </a:lnTo>
                  <a:lnTo>
                    <a:pt x="424956" y="1035520"/>
                  </a:lnTo>
                  <a:lnTo>
                    <a:pt x="428439" y="1029113"/>
                  </a:lnTo>
                  <a:lnTo>
                    <a:pt x="431922" y="1022742"/>
                  </a:lnTo>
                  <a:lnTo>
                    <a:pt x="435405" y="1016406"/>
                  </a:lnTo>
                  <a:lnTo>
                    <a:pt x="438889" y="1010106"/>
                  </a:lnTo>
                  <a:lnTo>
                    <a:pt x="442372" y="1003840"/>
                  </a:lnTo>
                  <a:lnTo>
                    <a:pt x="445855" y="997609"/>
                  </a:lnTo>
                  <a:lnTo>
                    <a:pt x="449338" y="991412"/>
                  </a:lnTo>
                  <a:lnTo>
                    <a:pt x="452822" y="985249"/>
                  </a:lnTo>
                  <a:lnTo>
                    <a:pt x="456305" y="1044768"/>
                  </a:lnTo>
                  <a:lnTo>
                    <a:pt x="459788" y="1038822"/>
                  </a:lnTo>
                  <a:lnTo>
                    <a:pt x="463271" y="1032907"/>
                  </a:lnTo>
                  <a:lnTo>
                    <a:pt x="466755" y="1047546"/>
                  </a:lnTo>
                  <a:lnTo>
                    <a:pt x="470238" y="1041740"/>
                  </a:lnTo>
                  <a:lnTo>
                    <a:pt x="473721" y="1081447"/>
                  </a:lnTo>
                  <a:lnTo>
                    <a:pt x="477204" y="1075809"/>
                  </a:lnTo>
                  <a:lnTo>
                    <a:pt x="480688" y="1076444"/>
                  </a:lnTo>
                  <a:lnTo>
                    <a:pt x="484171" y="1070875"/>
                  </a:lnTo>
                  <a:lnTo>
                    <a:pt x="487654" y="1071542"/>
                  </a:lnTo>
                  <a:lnTo>
                    <a:pt x="491137" y="1066040"/>
                  </a:lnTo>
                  <a:lnTo>
                    <a:pt x="494621" y="1060564"/>
                  </a:lnTo>
                  <a:lnTo>
                    <a:pt x="498104" y="1055114"/>
                  </a:lnTo>
                  <a:lnTo>
                    <a:pt x="501587" y="1049690"/>
                  </a:lnTo>
                  <a:lnTo>
                    <a:pt x="505070" y="1051957"/>
                  </a:lnTo>
                  <a:lnTo>
                    <a:pt x="508554" y="1049332"/>
                  </a:lnTo>
                  <a:lnTo>
                    <a:pt x="512037" y="1064862"/>
                  </a:lnTo>
                  <a:lnTo>
                    <a:pt x="515520" y="1062243"/>
                  </a:lnTo>
                  <a:lnTo>
                    <a:pt x="519003" y="1077111"/>
                  </a:lnTo>
                  <a:lnTo>
                    <a:pt x="522487" y="1071953"/>
                  </a:lnTo>
                  <a:lnTo>
                    <a:pt x="525970" y="1066818"/>
                  </a:lnTo>
                  <a:lnTo>
                    <a:pt x="529453" y="1061706"/>
                  </a:lnTo>
                  <a:lnTo>
                    <a:pt x="532936" y="1056616"/>
                  </a:lnTo>
                  <a:lnTo>
                    <a:pt x="536420" y="1051549"/>
                  </a:lnTo>
                  <a:lnTo>
                    <a:pt x="539903" y="1046504"/>
                  </a:lnTo>
                  <a:lnTo>
                    <a:pt x="543386" y="1047287"/>
                  </a:lnTo>
                  <a:lnTo>
                    <a:pt x="546869" y="1042298"/>
                  </a:lnTo>
                  <a:lnTo>
                    <a:pt x="550353" y="1037330"/>
                  </a:lnTo>
                  <a:lnTo>
                    <a:pt x="553836" y="1032383"/>
                  </a:lnTo>
                  <a:lnTo>
                    <a:pt x="557319" y="1027458"/>
                  </a:lnTo>
                  <a:lnTo>
                    <a:pt x="560802" y="1051043"/>
                  </a:lnTo>
                  <a:lnTo>
                    <a:pt x="564286" y="1046216"/>
                  </a:lnTo>
                  <a:lnTo>
                    <a:pt x="567769" y="1084468"/>
                  </a:lnTo>
                  <a:lnTo>
                    <a:pt x="571252" y="1079768"/>
                  </a:lnTo>
                  <a:lnTo>
                    <a:pt x="574735" y="1075087"/>
                  </a:lnTo>
                  <a:lnTo>
                    <a:pt x="578218" y="1070424"/>
                  </a:lnTo>
                  <a:lnTo>
                    <a:pt x="581702" y="1065780"/>
                  </a:lnTo>
                  <a:lnTo>
                    <a:pt x="585185" y="1061155"/>
                  </a:lnTo>
                  <a:lnTo>
                    <a:pt x="588668" y="1056548"/>
                  </a:lnTo>
                  <a:lnTo>
                    <a:pt x="592151" y="1082696"/>
                  </a:lnTo>
                  <a:lnTo>
                    <a:pt x="595635" y="1078185"/>
                  </a:lnTo>
                  <a:lnTo>
                    <a:pt x="599118" y="1083623"/>
                  </a:lnTo>
                  <a:lnTo>
                    <a:pt x="602601" y="1079167"/>
                  </a:lnTo>
                  <a:lnTo>
                    <a:pt x="606084" y="1117554"/>
                  </a:lnTo>
                  <a:lnTo>
                    <a:pt x="609568" y="1113217"/>
                  </a:lnTo>
                  <a:lnTo>
                    <a:pt x="613051" y="1108896"/>
                  </a:lnTo>
                  <a:lnTo>
                    <a:pt x="616534" y="1109182"/>
                  </a:lnTo>
                  <a:lnTo>
                    <a:pt x="620017" y="1104902"/>
                  </a:lnTo>
                  <a:lnTo>
                    <a:pt x="623501" y="1118704"/>
                  </a:lnTo>
                  <a:lnTo>
                    <a:pt x="626984" y="1114491"/>
                  </a:lnTo>
                  <a:lnTo>
                    <a:pt x="630467" y="1127860"/>
                  </a:lnTo>
                  <a:lnTo>
                    <a:pt x="633950" y="1123712"/>
                  </a:lnTo>
                  <a:lnTo>
                    <a:pt x="637434" y="1132447"/>
                  </a:lnTo>
                  <a:lnTo>
                    <a:pt x="640917" y="1128353"/>
                  </a:lnTo>
                  <a:lnTo>
                    <a:pt x="644400" y="1124273"/>
                  </a:lnTo>
                  <a:lnTo>
                    <a:pt x="647883" y="1124457"/>
                  </a:lnTo>
                  <a:lnTo>
                    <a:pt x="651367" y="1120413"/>
                  </a:lnTo>
                  <a:lnTo>
                    <a:pt x="654850" y="1128986"/>
                  </a:lnTo>
                  <a:lnTo>
                    <a:pt x="658333" y="1124994"/>
                  </a:lnTo>
                  <a:lnTo>
                    <a:pt x="661816" y="1125169"/>
                  </a:lnTo>
                  <a:lnTo>
                    <a:pt x="665300" y="1121211"/>
                  </a:lnTo>
                  <a:lnTo>
                    <a:pt x="668783" y="1117267"/>
                  </a:lnTo>
                  <a:lnTo>
                    <a:pt x="672266" y="1113336"/>
                  </a:lnTo>
                  <a:lnTo>
                    <a:pt x="675749" y="1109418"/>
                  </a:lnTo>
                  <a:lnTo>
                    <a:pt x="679233" y="1113805"/>
                  </a:lnTo>
                  <a:lnTo>
                    <a:pt x="682716" y="1109928"/>
                  </a:lnTo>
                  <a:lnTo>
                    <a:pt x="686199" y="1110179"/>
                  </a:lnTo>
                  <a:lnTo>
                    <a:pt x="689682" y="1106334"/>
                  </a:lnTo>
                  <a:lnTo>
                    <a:pt x="693166" y="1103148"/>
                  </a:lnTo>
                  <a:lnTo>
                    <a:pt x="696649" y="1101151"/>
                  </a:lnTo>
                  <a:lnTo>
                    <a:pt x="700132" y="1098990"/>
                  </a:lnTo>
                  <a:lnTo>
                    <a:pt x="703615" y="1095202"/>
                  </a:lnTo>
                  <a:lnTo>
                    <a:pt x="707099" y="1091426"/>
                  </a:lnTo>
                  <a:lnTo>
                    <a:pt x="710582" y="1095846"/>
                  </a:lnTo>
                  <a:lnTo>
                    <a:pt x="714065" y="1092108"/>
                  </a:lnTo>
                  <a:lnTo>
                    <a:pt x="717548" y="1088383"/>
                  </a:lnTo>
                  <a:lnTo>
                    <a:pt x="721032" y="1084669"/>
                  </a:lnTo>
                  <a:lnTo>
                    <a:pt x="724515" y="1089088"/>
                  </a:lnTo>
                  <a:lnTo>
                    <a:pt x="727998" y="1085410"/>
                  </a:lnTo>
                  <a:lnTo>
                    <a:pt x="731481" y="1081745"/>
                  </a:lnTo>
                  <a:lnTo>
                    <a:pt x="734965" y="1078090"/>
                  </a:lnTo>
                  <a:lnTo>
                    <a:pt x="738448" y="1074448"/>
                  </a:lnTo>
                  <a:lnTo>
                    <a:pt x="741931" y="1070816"/>
                  </a:lnTo>
                  <a:lnTo>
                    <a:pt x="745414" y="1067196"/>
                  </a:lnTo>
                  <a:lnTo>
                    <a:pt x="748898" y="1063587"/>
                  </a:lnTo>
                  <a:lnTo>
                    <a:pt x="752381" y="1059989"/>
                  </a:lnTo>
                  <a:lnTo>
                    <a:pt x="755864" y="1060478"/>
                  </a:lnTo>
                  <a:lnTo>
                    <a:pt x="759347" y="1056909"/>
                  </a:lnTo>
                  <a:lnTo>
                    <a:pt x="762831" y="1057410"/>
                  </a:lnTo>
                  <a:lnTo>
                    <a:pt x="766314" y="1053869"/>
                  </a:lnTo>
                  <a:lnTo>
                    <a:pt x="769797" y="1050338"/>
                  </a:lnTo>
                  <a:lnTo>
                    <a:pt x="773280" y="1046818"/>
                  </a:lnTo>
                  <a:lnTo>
                    <a:pt x="776764" y="1043309"/>
                  </a:lnTo>
                  <a:lnTo>
                    <a:pt x="780247" y="1047906"/>
                  </a:lnTo>
                  <a:lnTo>
                    <a:pt x="783730" y="1044430"/>
                  </a:lnTo>
                  <a:lnTo>
                    <a:pt x="787213" y="1048972"/>
                  </a:lnTo>
                  <a:lnTo>
                    <a:pt x="790697" y="1045528"/>
                  </a:lnTo>
                  <a:lnTo>
                    <a:pt x="794180" y="1046069"/>
                  </a:lnTo>
                  <a:lnTo>
                    <a:pt x="797663" y="1042651"/>
                  </a:lnTo>
                  <a:lnTo>
                    <a:pt x="801146" y="1039244"/>
                  </a:lnTo>
                  <a:lnTo>
                    <a:pt x="804630" y="1043750"/>
                  </a:lnTo>
                  <a:lnTo>
                    <a:pt x="808113" y="1040373"/>
                  </a:lnTo>
                  <a:lnTo>
                    <a:pt x="811596" y="1048699"/>
                  </a:lnTo>
                  <a:lnTo>
                    <a:pt x="815079" y="1045358"/>
                  </a:lnTo>
                  <a:lnTo>
                    <a:pt x="818563" y="1045884"/>
                  </a:lnTo>
                  <a:lnTo>
                    <a:pt x="822046" y="1042567"/>
                  </a:lnTo>
                  <a:lnTo>
                    <a:pt x="825529" y="1039260"/>
                  </a:lnTo>
                  <a:lnTo>
                    <a:pt x="829012" y="1039811"/>
                  </a:lnTo>
                  <a:lnTo>
                    <a:pt x="832496" y="1036528"/>
                  </a:lnTo>
                  <a:lnTo>
                    <a:pt x="835979" y="1040897"/>
                  </a:lnTo>
                  <a:lnTo>
                    <a:pt x="839462" y="1037642"/>
                  </a:lnTo>
                  <a:lnTo>
                    <a:pt x="842945" y="1038192"/>
                  </a:lnTo>
                  <a:lnTo>
                    <a:pt x="846429" y="1034961"/>
                  </a:lnTo>
                  <a:lnTo>
                    <a:pt x="849912" y="1061327"/>
                  </a:lnTo>
                  <a:lnTo>
                    <a:pt x="853395" y="1058153"/>
                  </a:lnTo>
                  <a:lnTo>
                    <a:pt x="856878" y="1054988"/>
                  </a:lnTo>
                  <a:lnTo>
                    <a:pt x="860361" y="1051831"/>
                  </a:lnTo>
                  <a:lnTo>
                    <a:pt x="863845" y="1048683"/>
                  </a:lnTo>
                  <a:lnTo>
                    <a:pt x="867328" y="1045544"/>
                  </a:lnTo>
                  <a:lnTo>
                    <a:pt x="870811" y="1042413"/>
                  </a:lnTo>
                  <a:lnTo>
                    <a:pt x="874294" y="1054360"/>
                  </a:lnTo>
                  <a:lnTo>
                    <a:pt x="877778" y="1052838"/>
                  </a:lnTo>
                  <a:lnTo>
                    <a:pt x="881261" y="1051043"/>
                  </a:lnTo>
                  <a:lnTo>
                    <a:pt x="884744" y="1047969"/>
                  </a:lnTo>
                  <a:lnTo>
                    <a:pt x="888227" y="1044903"/>
                  </a:lnTo>
                  <a:lnTo>
                    <a:pt x="891711" y="1041845"/>
                  </a:lnTo>
                  <a:lnTo>
                    <a:pt x="895194" y="1038795"/>
                  </a:lnTo>
                  <a:lnTo>
                    <a:pt x="898677" y="1046346"/>
                  </a:lnTo>
                  <a:lnTo>
                    <a:pt x="902160" y="1043325"/>
                  </a:lnTo>
                  <a:lnTo>
                    <a:pt x="905644" y="1040312"/>
                  </a:lnTo>
                  <a:lnTo>
                    <a:pt x="909127" y="1037307"/>
                  </a:lnTo>
                  <a:lnTo>
                    <a:pt x="912610" y="1041302"/>
                  </a:lnTo>
                  <a:lnTo>
                    <a:pt x="916093" y="1038321"/>
                  </a:lnTo>
                  <a:lnTo>
                    <a:pt x="919577" y="1035348"/>
                  </a:lnTo>
                  <a:lnTo>
                    <a:pt x="923060" y="1046174"/>
                  </a:lnTo>
                  <a:lnTo>
                    <a:pt x="926543" y="1043233"/>
                  </a:lnTo>
                  <a:lnTo>
                    <a:pt x="930026" y="1047092"/>
                  </a:lnTo>
                  <a:lnTo>
                    <a:pt x="933510" y="1044174"/>
                  </a:lnTo>
                  <a:lnTo>
                    <a:pt x="936993" y="1044639"/>
                  </a:lnTo>
                  <a:lnTo>
                    <a:pt x="940476" y="1041740"/>
                  </a:lnTo>
                  <a:lnTo>
                    <a:pt x="943959" y="1038848"/>
                  </a:lnTo>
                  <a:lnTo>
                    <a:pt x="947443" y="1035963"/>
                  </a:lnTo>
                  <a:lnTo>
                    <a:pt x="950926" y="1033085"/>
                  </a:lnTo>
                  <a:lnTo>
                    <a:pt x="954409" y="1030215"/>
                  </a:lnTo>
                  <a:lnTo>
                    <a:pt x="957892" y="1027352"/>
                  </a:lnTo>
                  <a:lnTo>
                    <a:pt x="961376" y="1027880"/>
                  </a:lnTo>
                  <a:lnTo>
                    <a:pt x="964859" y="1025035"/>
                  </a:lnTo>
                  <a:lnTo>
                    <a:pt x="968342" y="1038872"/>
                  </a:lnTo>
                  <a:lnTo>
                    <a:pt x="971825" y="1036060"/>
                  </a:lnTo>
                  <a:lnTo>
                    <a:pt x="975309" y="1036542"/>
                  </a:lnTo>
                  <a:lnTo>
                    <a:pt x="978792" y="1033747"/>
                  </a:lnTo>
                  <a:lnTo>
                    <a:pt x="982275" y="1030959"/>
                  </a:lnTo>
                  <a:lnTo>
                    <a:pt x="985758" y="1028178"/>
                  </a:lnTo>
                  <a:lnTo>
                    <a:pt x="989242" y="1025403"/>
                  </a:lnTo>
                  <a:lnTo>
                    <a:pt x="992725" y="1025923"/>
                  </a:lnTo>
                  <a:lnTo>
                    <a:pt x="996208" y="1023166"/>
                  </a:lnTo>
                  <a:lnTo>
                    <a:pt x="999691" y="1023691"/>
                  </a:lnTo>
                  <a:lnTo>
                    <a:pt x="1003175" y="1020951"/>
                  </a:lnTo>
                  <a:lnTo>
                    <a:pt x="1006658" y="1024731"/>
                  </a:lnTo>
                  <a:lnTo>
                    <a:pt x="1010141" y="1022010"/>
                  </a:lnTo>
                  <a:lnTo>
                    <a:pt x="1013624" y="1019296"/>
                  </a:lnTo>
                  <a:lnTo>
                    <a:pt x="1017108" y="1019829"/>
                  </a:lnTo>
                  <a:lnTo>
                    <a:pt x="1020591" y="1017132"/>
                  </a:lnTo>
                  <a:lnTo>
                    <a:pt x="1024074" y="1020884"/>
                  </a:lnTo>
                  <a:lnTo>
                    <a:pt x="1027557" y="1018206"/>
                  </a:lnTo>
                  <a:lnTo>
                    <a:pt x="1031041" y="1015533"/>
                  </a:lnTo>
                  <a:lnTo>
                    <a:pt x="1034524" y="1012868"/>
                  </a:lnTo>
                  <a:lnTo>
                    <a:pt x="1038007" y="1010208"/>
                  </a:lnTo>
                  <a:lnTo>
                    <a:pt x="1041490" y="1007555"/>
                  </a:lnTo>
                  <a:lnTo>
                    <a:pt x="1044974" y="1004907"/>
                  </a:lnTo>
                  <a:lnTo>
                    <a:pt x="1048457" y="1005486"/>
                  </a:lnTo>
                  <a:lnTo>
                    <a:pt x="1051940" y="1002854"/>
                  </a:lnTo>
                  <a:lnTo>
                    <a:pt x="1055423" y="1009804"/>
                  </a:lnTo>
                  <a:lnTo>
                    <a:pt x="1058907" y="1007194"/>
                  </a:lnTo>
                  <a:lnTo>
                    <a:pt x="1062390" y="1035520"/>
                  </a:lnTo>
                  <a:lnTo>
                    <a:pt x="1065873" y="1032953"/>
                  </a:lnTo>
                  <a:lnTo>
                    <a:pt x="1069356" y="1039386"/>
                  </a:lnTo>
                  <a:lnTo>
                    <a:pt x="1072840" y="1036840"/>
                  </a:lnTo>
                  <a:lnTo>
                    <a:pt x="1076323" y="1034299"/>
                  </a:lnTo>
                  <a:lnTo>
                    <a:pt x="1079806" y="1034741"/>
                  </a:lnTo>
                  <a:lnTo>
                    <a:pt x="1083289" y="1032215"/>
                  </a:lnTo>
                  <a:lnTo>
                    <a:pt x="1086773" y="1041480"/>
                  </a:lnTo>
                  <a:lnTo>
                    <a:pt x="1090256" y="1038977"/>
                  </a:lnTo>
                  <a:lnTo>
                    <a:pt x="1093739" y="1039395"/>
                  </a:lnTo>
                  <a:lnTo>
                    <a:pt x="1097222" y="1036906"/>
                  </a:lnTo>
                  <a:lnTo>
                    <a:pt x="1100706" y="1034422"/>
                  </a:lnTo>
                  <a:lnTo>
                    <a:pt x="1104189" y="1046357"/>
                  </a:lnTo>
                  <a:lnTo>
                    <a:pt x="1107672" y="1043898"/>
                  </a:lnTo>
                  <a:lnTo>
                    <a:pt x="1111155" y="1066583"/>
                  </a:lnTo>
                  <a:lnTo>
                    <a:pt x="1114639" y="1064160"/>
                  </a:lnTo>
                  <a:lnTo>
                    <a:pt x="1118122" y="1064475"/>
                  </a:lnTo>
                  <a:lnTo>
                    <a:pt x="1121605" y="1062065"/>
                  </a:lnTo>
                  <a:lnTo>
                    <a:pt x="1125088" y="1070489"/>
                  </a:lnTo>
                  <a:lnTo>
                    <a:pt x="1128572" y="1068100"/>
                  </a:lnTo>
                  <a:lnTo>
                    <a:pt x="1132055" y="1065716"/>
                  </a:lnTo>
                  <a:lnTo>
                    <a:pt x="1135538" y="1076634"/>
                  </a:lnTo>
                  <a:lnTo>
                    <a:pt x="1139021" y="1074274"/>
                  </a:lnTo>
                  <a:lnTo>
                    <a:pt x="1142505" y="1077163"/>
                  </a:lnTo>
                  <a:lnTo>
                    <a:pt x="1145988" y="1074818"/>
                  </a:lnTo>
                  <a:lnTo>
                    <a:pt x="1149471" y="1075087"/>
                  </a:lnTo>
                  <a:lnTo>
                    <a:pt x="1152954" y="1072753"/>
                  </a:lnTo>
                  <a:lnTo>
                    <a:pt x="1156437" y="1080769"/>
                  </a:lnTo>
                  <a:lnTo>
                    <a:pt x="1159921" y="1078455"/>
                  </a:lnTo>
                  <a:lnTo>
                    <a:pt x="1163404" y="1076146"/>
                  </a:lnTo>
                  <a:lnTo>
                    <a:pt x="1166887" y="1078961"/>
                  </a:lnTo>
                  <a:lnTo>
                    <a:pt x="1170370" y="1076666"/>
                  </a:lnTo>
                  <a:lnTo>
                    <a:pt x="1173854" y="1076923"/>
                  </a:lnTo>
                  <a:lnTo>
                    <a:pt x="1177337" y="1074640"/>
                  </a:lnTo>
                  <a:lnTo>
                    <a:pt x="1180820" y="1072361"/>
                  </a:lnTo>
                  <a:lnTo>
                    <a:pt x="1184303" y="1070086"/>
                  </a:lnTo>
                  <a:lnTo>
                    <a:pt x="1187787" y="1070363"/>
                  </a:lnTo>
                  <a:lnTo>
                    <a:pt x="1191270" y="1068100"/>
                  </a:lnTo>
                  <a:lnTo>
                    <a:pt x="1194753" y="1065841"/>
                  </a:lnTo>
                  <a:lnTo>
                    <a:pt x="1198236" y="1063587"/>
                  </a:lnTo>
                  <a:lnTo>
                    <a:pt x="1201720" y="1061337"/>
                  </a:lnTo>
                  <a:lnTo>
                    <a:pt x="1205203" y="1066702"/>
                  </a:lnTo>
                  <a:lnTo>
                    <a:pt x="1208686" y="1064468"/>
                  </a:lnTo>
                  <a:lnTo>
                    <a:pt x="1212169" y="1064758"/>
                  </a:lnTo>
                  <a:lnTo>
                    <a:pt x="1215653" y="1062535"/>
                  </a:lnTo>
                  <a:lnTo>
                    <a:pt x="1219136" y="1087380"/>
                  </a:lnTo>
                  <a:lnTo>
                    <a:pt x="1222619" y="1085192"/>
                  </a:lnTo>
                  <a:lnTo>
                    <a:pt x="1226102" y="1083007"/>
                  </a:lnTo>
                  <a:lnTo>
                    <a:pt x="1229586" y="1080827"/>
                  </a:lnTo>
                  <a:lnTo>
                    <a:pt x="1233069" y="1078651"/>
                  </a:lnTo>
                  <a:lnTo>
                    <a:pt x="1236552" y="1086059"/>
                  </a:lnTo>
                  <a:lnTo>
                    <a:pt x="1240035" y="1083900"/>
                  </a:lnTo>
                  <a:lnTo>
                    <a:pt x="1243519" y="1081745"/>
                  </a:lnTo>
                  <a:lnTo>
                    <a:pt x="1247002" y="1079594"/>
                  </a:lnTo>
                  <a:lnTo>
                    <a:pt x="1250485" y="1084555"/>
                  </a:lnTo>
                  <a:lnTo>
                    <a:pt x="1253968" y="1082419"/>
                  </a:lnTo>
                  <a:lnTo>
                    <a:pt x="1257452" y="1080286"/>
                  </a:lnTo>
                  <a:lnTo>
                    <a:pt x="1260935" y="1087526"/>
                  </a:lnTo>
                  <a:lnTo>
                    <a:pt x="1264418" y="1085410"/>
                  </a:lnTo>
                  <a:lnTo>
                    <a:pt x="1267901" y="1083298"/>
                  </a:lnTo>
                  <a:lnTo>
                    <a:pt x="1271385" y="1081190"/>
                  </a:lnTo>
                  <a:lnTo>
                    <a:pt x="1274868" y="1088338"/>
                  </a:lnTo>
                  <a:lnTo>
                    <a:pt x="1278351" y="1086246"/>
                  </a:lnTo>
                  <a:lnTo>
                    <a:pt x="1281834" y="1086452"/>
                  </a:lnTo>
                  <a:lnTo>
                    <a:pt x="1285318" y="1084370"/>
                  </a:lnTo>
                  <a:lnTo>
                    <a:pt x="1288801" y="1082291"/>
                  </a:lnTo>
                  <a:lnTo>
                    <a:pt x="1292284" y="1096065"/>
                  </a:lnTo>
                  <a:lnTo>
                    <a:pt x="1295767" y="1094009"/>
                  </a:lnTo>
                  <a:lnTo>
                    <a:pt x="1299251" y="1103032"/>
                  </a:lnTo>
                  <a:lnTo>
                    <a:pt x="1302734" y="1100993"/>
                  </a:lnTo>
                  <a:lnTo>
                    <a:pt x="1306217" y="1098957"/>
                  </a:lnTo>
                  <a:lnTo>
                    <a:pt x="1309700" y="1096925"/>
                  </a:lnTo>
                  <a:lnTo>
                    <a:pt x="1313184" y="1097095"/>
                  </a:lnTo>
                  <a:lnTo>
                    <a:pt x="1316667" y="1095072"/>
                  </a:lnTo>
                  <a:lnTo>
                    <a:pt x="1320150" y="1093052"/>
                  </a:lnTo>
                  <a:lnTo>
                    <a:pt x="1323633" y="1106226"/>
                  </a:lnTo>
                  <a:lnTo>
                    <a:pt x="1327117" y="1104228"/>
                  </a:lnTo>
                  <a:lnTo>
                    <a:pt x="1330600" y="1104374"/>
                  </a:lnTo>
                  <a:lnTo>
                    <a:pt x="1334083" y="1102384"/>
                  </a:lnTo>
                  <a:lnTo>
                    <a:pt x="1337566" y="1104663"/>
                  </a:lnTo>
                  <a:lnTo>
                    <a:pt x="1341050" y="1102684"/>
                  </a:lnTo>
                  <a:lnTo>
                    <a:pt x="1344533" y="1100708"/>
                  </a:lnTo>
                  <a:lnTo>
                    <a:pt x="1348016" y="1100862"/>
                  </a:lnTo>
                  <a:lnTo>
                    <a:pt x="1351499" y="1098895"/>
                  </a:lnTo>
                  <a:lnTo>
                    <a:pt x="1354983" y="1105373"/>
                  </a:lnTo>
                  <a:lnTo>
                    <a:pt x="1358466" y="1103420"/>
                  </a:lnTo>
                  <a:lnTo>
                    <a:pt x="1361949" y="1103564"/>
                  </a:lnTo>
                  <a:lnTo>
                    <a:pt x="1365432" y="1101620"/>
                  </a:lnTo>
                  <a:lnTo>
                    <a:pt x="1368916" y="1099678"/>
                  </a:lnTo>
                  <a:lnTo>
                    <a:pt x="1372399" y="1097740"/>
                  </a:lnTo>
                  <a:lnTo>
                    <a:pt x="1375882" y="1095805"/>
                  </a:lnTo>
                  <a:lnTo>
                    <a:pt x="1379365" y="1100138"/>
                  </a:lnTo>
                  <a:lnTo>
                    <a:pt x="1382849" y="1098215"/>
                  </a:lnTo>
                  <a:lnTo>
                    <a:pt x="1386332" y="1096295"/>
                  </a:lnTo>
                  <a:lnTo>
                    <a:pt x="1389815" y="1094378"/>
                  </a:lnTo>
                  <a:lnTo>
                    <a:pt x="1393298" y="1096617"/>
                  </a:lnTo>
                  <a:lnTo>
                    <a:pt x="1396782" y="1094710"/>
                  </a:lnTo>
                  <a:lnTo>
                    <a:pt x="1400265" y="1094875"/>
                  </a:lnTo>
                  <a:lnTo>
                    <a:pt x="1403748" y="1092976"/>
                  </a:lnTo>
                  <a:lnTo>
                    <a:pt x="1407231" y="1091080"/>
                  </a:lnTo>
                  <a:lnTo>
                    <a:pt x="1410715" y="1089187"/>
                  </a:lnTo>
                  <a:lnTo>
                    <a:pt x="1414198" y="1087297"/>
                  </a:lnTo>
                  <a:lnTo>
                    <a:pt x="1417681" y="1097719"/>
                  </a:lnTo>
                  <a:lnTo>
                    <a:pt x="1421164" y="1095846"/>
                  </a:lnTo>
                  <a:lnTo>
                    <a:pt x="1424648" y="1102049"/>
                  </a:lnTo>
                  <a:lnTo>
                    <a:pt x="1428131" y="1100189"/>
                  </a:lnTo>
                  <a:lnTo>
                    <a:pt x="1431614" y="1104322"/>
                  </a:lnTo>
                  <a:lnTo>
                    <a:pt x="1435097" y="1102472"/>
                  </a:lnTo>
                  <a:lnTo>
                    <a:pt x="1438580" y="1100626"/>
                  </a:lnTo>
                  <a:lnTo>
                    <a:pt x="1442064" y="1098782"/>
                  </a:lnTo>
                  <a:lnTo>
                    <a:pt x="1445547" y="1096941"/>
                  </a:lnTo>
                  <a:lnTo>
                    <a:pt x="1449030" y="1095103"/>
                  </a:lnTo>
                  <a:lnTo>
                    <a:pt x="1452513" y="1093268"/>
                  </a:lnTo>
                  <a:lnTo>
                    <a:pt x="1455997" y="1097399"/>
                  </a:lnTo>
                  <a:lnTo>
                    <a:pt x="1459480" y="1095575"/>
                  </a:lnTo>
                  <a:lnTo>
                    <a:pt x="1462963" y="1093753"/>
                  </a:lnTo>
                  <a:lnTo>
                    <a:pt x="1466446" y="1091934"/>
                  </a:lnTo>
                  <a:lnTo>
                    <a:pt x="1469930" y="1090119"/>
                  </a:lnTo>
                  <a:lnTo>
                    <a:pt x="1473413" y="1088305"/>
                  </a:lnTo>
                  <a:lnTo>
                    <a:pt x="1476896" y="1086495"/>
                  </a:lnTo>
                  <a:lnTo>
                    <a:pt x="1480379" y="1098440"/>
                  </a:lnTo>
                  <a:lnTo>
                    <a:pt x="1483863" y="1096647"/>
                  </a:lnTo>
                  <a:lnTo>
                    <a:pt x="1487346" y="1094856"/>
                  </a:lnTo>
                  <a:lnTo>
                    <a:pt x="1490829" y="1093068"/>
                  </a:lnTo>
                  <a:lnTo>
                    <a:pt x="1494312" y="1095164"/>
                  </a:lnTo>
                  <a:lnTo>
                    <a:pt x="1497796" y="1093385"/>
                  </a:lnTo>
                  <a:lnTo>
                    <a:pt x="1501279" y="1091608"/>
                  </a:lnTo>
                  <a:lnTo>
                    <a:pt x="1504762" y="1103245"/>
                  </a:lnTo>
                  <a:lnTo>
                    <a:pt x="1508245" y="1101484"/>
                  </a:lnTo>
                  <a:lnTo>
                    <a:pt x="1511729" y="1109129"/>
                  </a:lnTo>
                  <a:lnTo>
                    <a:pt x="1515212" y="1107382"/>
                  </a:lnTo>
                  <a:lnTo>
                    <a:pt x="1518695" y="1107502"/>
                  </a:lnTo>
                  <a:lnTo>
                    <a:pt x="1522178" y="1105761"/>
                  </a:lnTo>
                  <a:lnTo>
                    <a:pt x="1525662" y="1104022"/>
                  </a:lnTo>
                  <a:lnTo>
                    <a:pt x="1529145" y="1102287"/>
                  </a:lnTo>
                  <a:lnTo>
                    <a:pt x="1532628" y="1100553"/>
                  </a:lnTo>
                  <a:lnTo>
                    <a:pt x="1536111" y="1100689"/>
                  </a:lnTo>
                  <a:lnTo>
                    <a:pt x="1539595" y="1098962"/>
                  </a:lnTo>
                  <a:lnTo>
                    <a:pt x="1543078" y="1097238"/>
                  </a:lnTo>
                  <a:lnTo>
                    <a:pt x="1546561" y="1095517"/>
                  </a:lnTo>
                  <a:lnTo>
                    <a:pt x="1550044" y="1093798"/>
                  </a:lnTo>
                  <a:lnTo>
                    <a:pt x="1553528" y="1092081"/>
                  </a:lnTo>
                  <a:lnTo>
                    <a:pt x="1557011" y="1092236"/>
                  </a:lnTo>
                  <a:lnTo>
                    <a:pt x="1560494" y="1090526"/>
                  </a:lnTo>
                  <a:lnTo>
                    <a:pt x="1563977" y="1088818"/>
                  </a:lnTo>
                  <a:lnTo>
                    <a:pt x="1567461" y="1101880"/>
                  </a:lnTo>
                  <a:lnTo>
                    <a:pt x="1570944" y="1100189"/>
                  </a:lnTo>
                  <a:lnTo>
                    <a:pt x="1574427" y="1107551"/>
                  </a:lnTo>
                  <a:lnTo>
                    <a:pt x="1577910" y="1105872"/>
                  </a:lnTo>
                  <a:lnTo>
                    <a:pt x="1581394" y="1104195"/>
                  </a:lnTo>
                  <a:lnTo>
                    <a:pt x="1584877" y="1102520"/>
                  </a:lnTo>
                  <a:lnTo>
                    <a:pt x="1588360" y="1100848"/>
                  </a:lnTo>
                  <a:lnTo>
                    <a:pt x="1591843" y="1099179"/>
                  </a:lnTo>
                  <a:lnTo>
                    <a:pt x="1595327" y="1097511"/>
                  </a:lnTo>
                  <a:lnTo>
                    <a:pt x="1598810" y="1095846"/>
                  </a:lnTo>
                  <a:lnTo>
                    <a:pt x="1602293" y="1094183"/>
                  </a:lnTo>
                  <a:lnTo>
                    <a:pt x="1605776" y="1103270"/>
                  </a:lnTo>
                  <a:lnTo>
                    <a:pt x="1609260" y="1101620"/>
                  </a:lnTo>
                  <a:lnTo>
                    <a:pt x="1612743" y="1120898"/>
                  </a:lnTo>
                  <a:lnTo>
                    <a:pt x="1616226" y="1119269"/>
                  </a:lnTo>
                  <a:lnTo>
                    <a:pt x="1619709" y="1117642"/>
                  </a:lnTo>
                  <a:lnTo>
                    <a:pt x="1623193" y="1116018"/>
                  </a:lnTo>
                  <a:lnTo>
                    <a:pt x="1626676" y="1114395"/>
                  </a:lnTo>
                  <a:lnTo>
                    <a:pt x="1630159" y="1114491"/>
                  </a:lnTo>
                  <a:lnTo>
                    <a:pt x="1633642" y="1112874"/>
                  </a:lnTo>
                  <a:lnTo>
                    <a:pt x="1637126" y="1111260"/>
                  </a:lnTo>
                  <a:lnTo>
                    <a:pt x="1640609" y="1109648"/>
                  </a:lnTo>
                  <a:lnTo>
                    <a:pt x="1644092" y="1108203"/>
                  </a:lnTo>
                  <a:lnTo>
                    <a:pt x="1647575" y="1107356"/>
                  </a:lnTo>
                  <a:lnTo>
                    <a:pt x="1651059" y="1106512"/>
                  </a:lnTo>
                  <a:lnTo>
                    <a:pt x="1654542" y="1104940"/>
                  </a:lnTo>
                  <a:lnTo>
                    <a:pt x="1658025" y="1103340"/>
                  </a:lnTo>
                  <a:lnTo>
                    <a:pt x="1661508" y="1101743"/>
                  </a:lnTo>
                  <a:lnTo>
                    <a:pt x="1664992" y="1100147"/>
                  </a:lnTo>
                  <a:lnTo>
                    <a:pt x="1668475" y="1105399"/>
                  </a:lnTo>
                  <a:lnTo>
                    <a:pt x="1671958" y="1103813"/>
                  </a:lnTo>
                  <a:lnTo>
                    <a:pt x="1675441" y="1110682"/>
                  </a:lnTo>
                  <a:lnTo>
                    <a:pt x="1678925" y="1109106"/>
                  </a:lnTo>
                  <a:lnTo>
                    <a:pt x="1682408" y="1107532"/>
                  </a:lnTo>
                  <a:lnTo>
                    <a:pt x="1685891" y="1105961"/>
                  </a:lnTo>
                  <a:lnTo>
                    <a:pt x="1689374" y="1104391"/>
                  </a:lnTo>
                  <a:lnTo>
                    <a:pt x="1692858" y="1102824"/>
                  </a:lnTo>
                  <a:lnTo>
                    <a:pt x="1696341" y="1101259"/>
                  </a:lnTo>
                  <a:lnTo>
                    <a:pt x="1699824" y="1101380"/>
                  </a:lnTo>
                  <a:lnTo>
                    <a:pt x="1703307" y="1099820"/>
                  </a:lnTo>
                  <a:lnTo>
                    <a:pt x="1706791" y="1103291"/>
                  </a:lnTo>
                  <a:lnTo>
                    <a:pt x="1710274" y="1101739"/>
                  </a:lnTo>
                  <a:lnTo>
                    <a:pt x="1713757" y="1100189"/>
                  </a:lnTo>
                  <a:lnTo>
                    <a:pt x="1717240" y="1098641"/>
                  </a:lnTo>
                  <a:lnTo>
                    <a:pt x="1720723" y="1097095"/>
                  </a:lnTo>
                  <a:lnTo>
                    <a:pt x="1724207" y="1097223"/>
                  </a:lnTo>
                  <a:lnTo>
                    <a:pt x="1727690" y="1095682"/>
                  </a:lnTo>
                  <a:lnTo>
                    <a:pt x="1731173" y="1100794"/>
                  </a:lnTo>
                  <a:lnTo>
                    <a:pt x="1734656" y="1099262"/>
                  </a:lnTo>
                  <a:lnTo>
                    <a:pt x="1738140" y="1099384"/>
                  </a:lnTo>
                  <a:lnTo>
                    <a:pt x="1741623" y="1097857"/>
                  </a:lnTo>
                  <a:lnTo>
                    <a:pt x="1745106" y="1096332"/>
                  </a:lnTo>
                  <a:lnTo>
                    <a:pt x="1748589" y="1096461"/>
                  </a:lnTo>
                  <a:lnTo>
                    <a:pt x="1752073" y="1094941"/>
                  </a:lnTo>
                  <a:lnTo>
                    <a:pt x="1755556" y="1096716"/>
                  </a:lnTo>
                  <a:lnTo>
                    <a:pt x="1759039" y="1095202"/>
                  </a:lnTo>
                  <a:lnTo>
                    <a:pt x="1762522" y="1100229"/>
                  </a:lnTo>
                  <a:lnTo>
                    <a:pt x="1766006" y="1098723"/>
                  </a:lnTo>
                  <a:lnTo>
                    <a:pt x="1769489" y="1097220"/>
                  </a:lnTo>
                  <a:lnTo>
                    <a:pt x="1772972" y="1095718"/>
                  </a:lnTo>
                  <a:lnTo>
                    <a:pt x="1776455" y="1094219"/>
                  </a:lnTo>
                  <a:lnTo>
                    <a:pt x="1779939" y="1094350"/>
                  </a:lnTo>
                  <a:lnTo>
                    <a:pt x="1783422" y="1092855"/>
                  </a:lnTo>
                  <a:lnTo>
                    <a:pt x="1786905" y="1091362"/>
                  </a:lnTo>
                  <a:lnTo>
                    <a:pt x="1790388" y="1089872"/>
                  </a:lnTo>
                  <a:lnTo>
                    <a:pt x="1793872" y="1088383"/>
                  </a:lnTo>
                  <a:lnTo>
                    <a:pt x="1797355" y="1086896"/>
                  </a:lnTo>
                  <a:lnTo>
                    <a:pt x="1800838" y="1085410"/>
                  </a:lnTo>
                  <a:lnTo>
                    <a:pt x="1804321" y="1083927"/>
                  </a:lnTo>
                  <a:lnTo>
                    <a:pt x="1807805" y="1082446"/>
                  </a:lnTo>
                  <a:lnTo>
                    <a:pt x="1811288" y="1080966"/>
                  </a:lnTo>
                  <a:lnTo>
                    <a:pt x="1814771" y="1079489"/>
                  </a:lnTo>
                  <a:lnTo>
                    <a:pt x="1818254" y="1084528"/>
                  </a:lnTo>
                  <a:lnTo>
                    <a:pt x="1821738" y="1083058"/>
                  </a:lnTo>
                  <a:lnTo>
                    <a:pt x="1825221" y="1086435"/>
                  </a:lnTo>
                  <a:lnTo>
                    <a:pt x="1828704" y="1084972"/>
                  </a:lnTo>
                  <a:lnTo>
                    <a:pt x="1832187" y="1086722"/>
                  </a:lnTo>
                  <a:lnTo>
                    <a:pt x="1835671" y="1085265"/>
                  </a:lnTo>
                  <a:lnTo>
                    <a:pt x="1839154" y="1083810"/>
                  </a:lnTo>
                  <a:lnTo>
                    <a:pt x="1842637" y="1087148"/>
                  </a:lnTo>
                  <a:lnTo>
                    <a:pt x="1846120" y="1085700"/>
                  </a:lnTo>
                  <a:lnTo>
                    <a:pt x="1849604" y="1087430"/>
                  </a:lnTo>
                  <a:lnTo>
                    <a:pt x="1853087" y="1085987"/>
                  </a:lnTo>
                  <a:lnTo>
                    <a:pt x="1856570" y="1092421"/>
                  </a:lnTo>
                  <a:lnTo>
                    <a:pt x="1860053" y="1090987"/>
                  </a:lnTo>
                  <a:lnTo>
                    <a:pt x="1863537" y="1094234"/>
                  </a:lnTo>
                  <a:lnTo>
                    <a:pt x="1867020" y="1092806"/>
                  </a:lnTo>
                  <a:lnTo>
                    <a:pt x="1870503" y="1091381"/>
                  </a:lnTo>
                  <a:lnTo>
                    <a:pt x="1873986" y="1090476"/>
                  </a:lnTo>
                  <a:lnTo>
                    <a:pt x="1877470" y="1089743"/>
                  </a:lnTo>
                  <a:lnTo>
                    <a:pt x="1880953" y="1088669"/>
                  </a:lnTo>
                  <a:lnTo>
                    <a:pt x="1884436" y="1087251"/>
                  </a:lnTo>
                  <a:lnTo>
                    <a:pt x="1887919" y="1087389"/>
                  </a:lnTo>
                  <a:lnTo>
                    <a:pt x="1891403" y="1085975"/>
                  </a:lnTo>
                  <a:lnTo>
                    <a:pt x="1894886" y="1084563"/>
                  </a:lnTo>
                  <a:lnTo>
                    <a:pt x="1898369" y="1083153"/>
                  </a:lnTo>
                  <a:lnTo>
                    <a:pt x="1901852" y="1081745"/>
                  </a:lnTo>
                  <a:lnTo>
                    <a:pt x="1905336" y="1083443"/>
                  </a:lnTo>
                  <a:lnTo>
                    <a:pt x="1908819" y="1082040"/>
                  </a:lnTo>
                  <a:lnTo>
                    <a:pt x="1912302" y="1085271"/>
                  </a:lnTo>
                  <a:lnTo>
                    <a:pt x="1915785" y="1083874"/>
                  </a:lnTo>
                  <a:lnTo>
                    <a:pt x="1919269" y="1091643"/>
                  </a:lnTo>
                  <a:lnTo>
                    <a:pt x="1922752" y="1090255"/>
                  </a:lnTo>
                  <a:lnTo>
                    <a:pt x="1926235" y="1088869"/>
                  </a:lnTo>
                  <a:lnTo>
                    <a:pt x="1929718" y="1087484"/>
                  </a:lnTo>
                  <a:lnTo>
                    <a:pt x="1933202" y="1086101"/>
                  </a:lnTo>
                  <a:lnTo>
                    <a:pt x="1936685" y="1086238"/>
                  </a:lnTo>
                  <a:lnTo>
                    <a:pt x="1940168" y="1084859"/>
                  </a:lnTo>
                  <a:lnTo>
                    <a:pt x="1943651" y="1089521"/>
                  </a:lnTo>
                  <a:lnTo>
                    <a:pt x="1947135" y="1088149"/>
                  </a:lnTo>
                  <a:lnTo>
                    <a:pt x="1950618" y="1094248"/>
                  </a:lnTo>
                  <a:lnTo>
                    <a:pt x="1954101" y="1092884"/>
                  </a:lnTo>
                  <a:lnTo>
                    <a:pt x="1957584" y="1091522"/>
                  </a:lnTo>
                  <a:lnTo>
                    <a:pt x="1961068" y="1093127"/>
                  </a:lnTo>
                  <a:lnTo>
                    <a:pt x="1964551" y="1091769"/>
                  </a:lnTo>
                  <a:lnTo>
                    <a:pt x="1968034" y="1090413"/>
                  </a:lnTo>
                  <a:lnTo>
                    <a:pt x="1971517" y="1089059"/>
                  </a:lnTo>
                  <a:lnTo>
                    <a:pt x="1975001" y="1087706"/>
                  </a:lnTo>
                  <a:lnTo>
                    <a:pt x="1978484" y="1086355"/>
                  </a:lnTo>
                  <a:lnTo>
                    <a:pt x="1981967" y="1085006"/>
                  </a:lnTo>
                  <a:lnTo>
                    <a:pt x="1985450" y="1083658"/>
                  </a:lnTo>
                  <a:lnTo>
                    <a:pt x="1988934" y="1082311"/>
                  </a:lnTo>
                  <a:lnTo>
                    <a:pt x="1992417" y="1091283"/>
                  </a:lnTo>
                  <a:lnTo>
                    <a:pt x="1995900" y="1089945"/>
                  </a:lnTo>
                  <a:lnTo>
                    <a:pt x="1999383" y="1090070"/>
                  </a:lnTo>
                  <a:lnTo>
                    <a:pt x="2002867" y="1088737"/>
                  </a:lnTo>
                  <a:lnTo>
                    <a:pt x="2006350" y="1087405"/>
                  </a:lnTo>
                  <a:lnTo>
                    <a:pt x="2009833" y="1086075"/>
                  </a:lnTo>
                  <a:lnTo>
                    <a:pt x="2013316" y="1087663"/>
                  </a:lnTo>
                  <a:lnTo>
                    <a:pt x="2016799" y="1086337"/>
                  </a:lnTo>
                  <a:lnTo>
                    <a:pt x="2020283" y="1085013"/>
                  </a:lnTo>
                  <a:lnTo>
                    <a:pt x="2023766" y="1090931"/>
                  </a:lnTo>
                  <a:lnTo>
                    <a:pt x="2027249" y="1089614"/>
                  </a:lnTo>
                  <a:lnTo>
                    <a:pt x="2030732" y="1091172"/>
                  </a:lnTo>
                  <a:lnTo>
                    <a:pt x="2034216" y="1089860"/>
                  </a:lnTo>
                  <a:lnTo>
                    <a:pt x="2037699" y="1098506"/>
                  </a:lnTo>
                  <a:lnTo>
                    <a:pt x="2041182" y="1097203"/>
                  </a:lnTo>
                  <a:lnTo>
                    <a:pt x="2044665" y="1101520"/>
                  </a:lnTo>
                  <a:lnTo>
                    <a:pt x="2048149" y="1100223"/>
                  </a:lnTo>
                  <a:lnTo>
                    <a:pt x="2051632" y="1098928"/>
                  </a:lnTo>
                  <a:lnTo>
                    <a:pt x="2055115" y="1099032"/>
                  </a:lnTo>
                  <a:lnTo>
                    <a:pt x="2058598" y="1097740"/>
                  </a:lnTo>
                  <a:lnTo>
                    <a:pt x="2062082" y="1096450"/>
                  </a:lnTo>
                  <a:lnTo>
                    <a:pt x="2065565" y="1095161"/>
                  </a:lnTo>
                  <a:lnTo>
                    <a:pt x="2069048" y="1093873"/>
                  </a:lnTo>
                  <a:lnTo>
                    <a:pt x="2072531" y="1092587"/>
                  </a:lnTo>
                  <a:lnTo>
                    <a:pt x="2076015" y="1096881"/>
                  </a:lnTo>
                  <a:lnTo>
                    <a:pt x="2079498" y="1095601"/>
                  </a:lnTo>
                  <a:lnTo>
                    <a:pt x="2082981" y="1094322"/>
                  </a:lnTo>
                  <a:lnTo>
                    <a:pt x="2086464" y="1094434"/>
                  </a:lnTo>
                  <a:lnTo>
                    <a:pt x="2089948" y="1093159"/>
                  </a:lnTo>
                  <a:lnTo>
                    <a:pt x="2093431" y="1092222"/>
                  </a:lnTo>
                  <a:lnTo>
                    <a:pt x="2096914" y="1091565"/>
                  </a:lnTo>
                  <a:lnTo>
                    <a:pt x="2100397" y="1090730"/>
                  </a:lnTo>
                  <a:lnTo>
                    <a:pt x="2103881" y="1089461"/>
                  </a:lnTo>
                  <a:lnTo>
                    <a:pt x="2107364" y="1090964"/>
                  </a:lnTo>
                  <a:lnTo>
                    <a:pt x="2110847" y="1089699"/>
                  </a:lnTo>
                  <a:lnTo>
                    <a:pt x="2114330" y="1088436"/>
                  </a:lnTo>
                  <a:lnTo>
                    <a:pt x="2117814" y="1087175"/>
                  </a:lnTo>
                  <a:lnTo>
                    <a:pt x="2121297" y="1085914"/>
                  </a:lnTo>
                  <a:lnTo>
                    <a:pt x="2124780" y="1084655"/>
                  </a:lnTo>
                  <a:lnTo>
                    <a:pt x="2128263" y="1083397"/>
                  </a:lnTo>
                  <a:lnTo>
                    <a:pt x="2131747" y="1091769"/>
                  </a:lnTo>
                  <a:lnTo>
                    <a:pt x="2135230" y="1090520"/>
                  </a:lnTo>
                  <a:lnTo>
                    <a:pt x="2138713" y="1089271"/>
                  </a:lnTo>
                  <a:lnTo>
                    <a:pt x="2142196" y="1088025"/>
                  </a:lnTo>
                  <a:lnTo>
                    <a:pt x="2145680" y="1086779"/>
                  </a:lnTo>
                  <a:lnTo>
                    <a:pt x="2149163" y="1088714"/>
                  </a:lnTo>
                  <a:lnTo>
                    <a:pt x="2152646" y="1088075"/>
                  </a:lnTo>
                  <a:lnTo>
                    <a:pt x="2156129" y="1088501"/>
                  </a:lnTo>
                  <a:lnTo>
                    <a:pt x="2159613" y="1087264"/>
                  </a:lnTo>
                  <a:lnTo>
                    <a:pt x="2163096" y="1086028"/>
                  </a:lnTo>
                  <a:lnTo>
                    <a:pt x="2166579" y="1084793"/>
                  </a:lnTo>
                  <a:lnTo>
                    <a:pt x="2170062" y="1083560"/>
                  </a:lnTo>
                  <a:lnTo>
                    <a:pt x="2173546" y="1082328"/>
                  </a:lnTo>
                  <a:lnTo>
                    <a:pt x="2177029" y="1081097"/>
                  </a:lnTo>
                  <a:lnTo>
                    <a:pt x="2180512" y="1081228"/>
                  </a:lnTo>
                  <a:lnTo>
                    <a:pt x="2183995" y="1080000"/>
                  </a:lnTo>
                  <a:lnTo>
                    <a:pt x="2187479" y="1092212"/>
                  </a:lnTo>
                  <a:lnTo>
                    <a:pt x="2190962" y="1090995"/>
                  </a:lnTo>
                  <a:lnTo>
                    <a:pt x="2194445" y="1093753"/>
                  </a:lnTo>
                  <a:lnTo>
                    <a:pt x="2197928" y="1092540"/>
                  </a:lnTo>
                  <a:lnTo>
                    <a:pt x="2201412" y="1091329"/>
                  </a:lnTo>
                  <a:lnTo>
                    <a:pt x="2204895" y="1091439"/>
                  </a:lnTo>
                  <a:lnTo>
                    <a:pt x="2208378" y="1090231"/>
                  </a:lnTo>
                  <a:lnTo>
                    <a:pt x="2211861" y="1090343"/>
                  </a:lnTo>
                  <a:lnTo>
                    <a:pt x="2215345" y="1089138"/>
                  </a:lnTo>
                  <a:lnTo>
                    <a:pt x="2218828" y="1087934"/>
                  </a:lnTo>
                  <a:lnTo>
                    <a:pt x="2222311" y="1086732"/>
                  </a:lnTo>
                  <a:lnTo>
                    <a:pt x="2225794" y="1085530"/>
                  </a:lnTo>
                  <a:lnTo>
                    <a:pt x="2229278" y="1084330"/>
                  </a:lnTo>
                  <a:lnTo>
                    <a:pt x="2232761" y="1083131"/>
                  </a:lnTo>
                  <a:lnTo>
                    <a:pt x="2236244" y="1081934"/>
                  </a:lnTo>
                  <a:lnTo>
                    <a:pt x="2239727" y="1080737"/>
                  </a:lnTo>
                  <a:lnTo>
                    <a:pt x="2243211" y="1082184"/>
                  </a:lnTo>
                  <a:lnTo>
                    <a:pt x="2246694" y="1080992"/>
                  </a:lnTo>
                  <a:lnTo>
                    <a:pt x="2250177" y="1079800"/>
                  </a:lnTo>
                  <a:lnTo>
                    <a:pt x="2253660" y="1078610"/>
                  </a:lnTo>
                  <a:lnTo>
                    <a:pt x="2257144" y="1080057"/>
                  </a:lnTo>
                  <a:lnTo>
                    <a:pt x="2260627" y="1078870"/>
                  </a:lnTo>
                  <a:lnTo>
                    <a:pt x="2264110" y="1077685"/>
                  </a:lnTo>
                  <a:lnTo>
                    <a:pt x="2267593" y="1089521"/>
                  </a:lnTo>
                  <a:lnTo>
                    <a:pt x="2271077" y="1088345"/>
                  </a:lnTo>
                  <a:lnTo>
                    <a:pt x="2274560" y="1089742"/>
                  </a:lnTo>
                  <a:lnTo>
                    <a:pt x="2278043" y="1088570"/>
                  </a:lnTo>
                  <a:lnTo>
                    <a:pt x="2281526" y="1096317"/>
                  </a:lnTo>
                  <a:lnTo>
                    <a:pt x="2285010" y="1095152"/>
                  </a:lnTo>
                  <a:lnTo>
                    <a:pt x="2288493" y="1093988"/>
                  </a:lnTo>
                  <a:lnTo>
                    <a:pt x="2291976" y="1092825"/>
                  </a:lnTo>
                  <a:lnTo>
                    <a:pt x="2295459" y="1091664"/>
                  </a:lnTo>
                  <a:lnTo>
                    <a:pt x="2298942" y="1094293"/>
                  </a:lnTo>
                  <a:lnTo>
                    <a:pt x="2302426" y="1093136"/>
                  </a:lnTo>
                  <a:lnTo>
                    <a:pt x="2305909" y="1091979"/>
                  </a:lnTo>
                  <a:lnTo>
                    <a:pt x="2309392" y="1090824"/>
                  </a:lnTo>
                  <a:lnTo>
                    <a:pt x="2312875" y="1089670"/>
                  </a:lnTo>
                  <a:lnTo>
                    <a:pt x="2316359" y="1088517"/>
                  </a:lnTo>
                  <a:lnTo>
                    <a:pt x="2319842" y="1091142"/>
                  </a:lnTo>
                  <a:lnTo>
                    <a:pt x="2323325" y="1089994"/>
                  </a:lnTo>
                  <a:lnTo>
                    <a:pt x="2326808" y="1088846"/>
                  </a:lnTo>
                  <a:lnTo>
                    <a:pt x="2330292" y="1088955"/>
                  </a:lnTo>
                  <a:lnTo>
                    <a:pt x="2333775" y="1087810"/>
                  </a:lnTo>
                  <a:lnTo>
                    <a:pt x="2337258" y="1090420"/>
                  </a:lnTo>
                  <a:lnTo>
                    <a:pt x="2340741" y="1089280"/>
                  </a:lnTo>
                  <a:lnTo>
                    <a:pt x="2344225" y="1095580"/>
                  </a:lnTo>
                  <a:lnTo>
                    <a:pt x="2347708" y="1094446"/>
                  </a:lnTo>
                  <a:lnTo>
                    <a:pt x="2351191" y="1097000"/>
                  </a:lnTo>
                  <a:lnTo>
                    <a:pt x="2354674" y="1095870"/>
                  </a:lnTo>
                  <a:lnTo>
                    <a:pt x="2358158" y="1094741"/>
                  </a:lnTo>
                  <a:lnTo>
                    <a:pt x="2361641" y="1094839"/>
                  </a:lnTo>
                  <a:lnTo>
                    <a:pt x="2365124" y="1093712"/>
                  </a:lnTo>
                  <a:lnTo>
                    <a:pt x="2368607" y="1092587"/>
                  </a:lnTo>
                  <a:lnTo>
                    <a:pt x="2372091" y="1091463"/>
                  </a:lnTo>
                  <a:lnTo>
                    <a:pt x="2375574" y="1092788"/>
                  </a:lnTo>
                  <a:lnTo>
                    <a:pt x="2379057" y="1091667"/>
                  </a:lnTo>
                  <a:lnTo>
                    <a:pt x="2382540" y="1090548"/>
                  </a:lnTo>
                  <a:lnTo>
                    <a:pt x="2386024" y="1089429"/>
                  </a:lnTo>
                  <a:lnTo>
                    <a:pt x="2389507" y="1088311"/>
                  </a:lnTo>
                  <a:lnTo>
                    <a:pt x="2392990" y="1088418"/>
                  </a:lnTo>
                  <a:lnTo>
                    <a:pt x="2396473" y="1087303"/>
                  </a:lnTo>
                  <a:lnTo>
                    <a:pt x="2399957" y="1088631"/>
                  </a:lnTo>
                  <a:lnTo>
                    <a:pt x="2403440" y="1087519"/>
                  </a:lnTo>
                  <a:lnTo>
                    <a:pt x="2406923" y="1086409"/>
                  </a:lnTo>
                  <a:lnTo>
                    <a:pt x="2410406" y="1085300"/>
                  </a:lnTo>
                  <a:lnTo>
                    <a:pt x="2413890" y="1084191"/>
                  </a:lnTo>
                  <a:lnTo>
                    <a:pt x="2417373" y="1087948"/>
                  </a:lnTo>
                  <a:lnTo>
                    <a:pt x="2420856" y="1086844"/>
                  </a:lnTo>
                  <a:lnTo>
                    <a:pt x="2424339" y="1086952"/>
                  </a:lnTo>
                  <a:lnTo>
                    <a:pt x="2427823" y="1085851"/>
                  </a:lnTo>
                  <a:lnTo>
                    <a:pt x="2431306" y="1084750"/>
                  </a:lnTo>
                  <a:lnTo>
                    <a:pt x="2434789" y="1083651"/>
                  </a:lnTo>
                  <a:lnTo>
                    <a:pt x="2438272" y="1088581"/>
                  </a:lnTo>
                  <a:lnTo>
                    <a:pt x="2441756" y="1087486"/>
                  </a:lnTo>
                  <a:lnTo>
                    <a:pt x="2445239" y="1086393"/>
                  </a:lnTo>
                  <a:lnTo>
                    <a:pt x="2448722" y="1089404"/>
                  </a:lnTo>
                  <a:lnTo>
                    <a:pt x="2452205" y="1088843"/>
                  </a:lnTo>
                  <a:lnTo>
                    <a:pt x="2455689" y="1097365"/>
                  </a:lnTo>
                  <a:lnTo>
                    <a:pt x="2459172" y="1096283"/>
                  </a:lnTo>
                  <a:lnTo>
                    <a:pt x="2462655" y="1096374"/>
                  </a:lnTo>
                  <a:lnTo>
                    <a:pt x="2466138" y="1095295"/>
                  </a:lnTo>
                  <a:lnTo>
                    <a:pt x="2469622" y="1096658"/>
                  </a:lnTo>
                  <a:lnTo>
                    <a:pt x="2473105" y="1096099"/>
                  </a:lnTo>
                  <a:lnTo>
                    <a:pt x="2476588" y="1095540"/>
                  </a:lnTo>
                  <a:lnTo>
                    <a:pt x="2480071" y="1094498"/>
                  </a:lnTo>
                  <a:lnTo>
                    <a:pt x="2483555" y="1093425"/>
                  </a:lnTo>
                  <a:lnTo>
                    <a:pt x="2487038" y="1092353"/>
                  </a:lnTo>
                  <a:lnTo>
                    <a:pt x="2490521" y="1091283"/>
                  </a:lnTo>
                  <a:lnTo>
                    <a:pt x="2494004" y="1104069"/>
                  </a:lnTo>
                  <a:lnTo>
                    <a:pt x="2497488" y="1103007"/>
                  </a:lnTo>
                  <a:lnTo>
                    <a:pt x="2500971" y="1101946"/>
                  </a:lnTo>
                  <a:lnTo>
                    <a:pt x="2504454" y="1100886"/>
                  </a:lnTo>
                  <a:lnTo>
                    <a:pt x="2507937" y="1099827"/>
                  </a:lnTo>
                  <a:lnTo>
                    <a:pt x="2511421" y="1098768"/>
                  </a:lnTo>
                  <a:lnTo>
                    <a:pt x="2514904" y="1097711"/>
                  </a:lnTo>
                  <a:lnTo>
                    <a:pt x="2518387" y="1100078"/>
                  </a:lnTo>
                  <a:lnTo>
                    <a:pt x="2521870" y="1099024"/>
                  </a:lnTo>
                  <a:lnTo>
                    <a:pt x="2525354" y="1100244"/>
                  </a:lnTo>
                  <a:lnTo>
                    <a:pt x="2528837" y="1099193"/>
                  </a:lnTo>
                  <a:lnTo>
                    <a:pt x="2532320" y="1099278"/>
                  </a:lnTo>
                  <a:lnTo>
                    <a:pt x="2535803" y="1098229"/>
                  </a:lnTo>
                  <a:lnTo>
                    <a:pt x="2539287" y="1097182"/>
                  </a:lnTo>
                  <a:lnTo>
                    <a:pt x="2542770" y="1096135"/>
                  </a:lnTo>
                  <a:lnTo>
                    <a:pt x="2546253" y="1095090"/>
                  </a:lnTo>
                  <a:lnTo>
                    <a:pt x="2549736" y="1098570"/>
                  </a:lnTo>
                  <a:lnTo>
                    <a:pt x="2553220" y="1097528"/>
                  </a:lnTo>
                  <a:lnTo>
                    <a:pt x="2556703" y="1104327"/>
                  </a:lnTo>
                  <a:lnTo>
                    <a:pt x="2560186" y="1103291"/>
                  </a:lnTo>
                  <a:lnTo>
                    <a:pt x="2563669" y="1103368"/>
                  </a:lnTo>
                  <a:lnTo>
                    <a:pt x="2567153" y="1102335"/>
                  </a:lnTo>
                  <a:lnTo>
                    <a:pt x="2570636" y="1101302"/>
                  </a:lnTo>
                  <a:lnTo>
                    <a:pt x="2574119" y="1102491"/>
                  </a:lnTo>
                  <a:lnTo>
                    <a:pt x="2577602" y="1101461"/>
                  </a:lnTo>
                  <a:lnTo>
                    <a:pt x="2581085" y="1103751"/>
                  </a:lnTo>
                  <a:lnTo>
                    <a:pt x="2584569" y="1102724"/>
                  </a:lnTo>
                  <a:lnTo>
                    <a:pt x="2588052" y="1107191"/>
                  </a:lnTo>
                  <a:lnTo>
                    <a:pt x="2591535" y="1106169"/>
                  </a:lnTo>
                  <a:lnTo>
                    <a:pt x="2595018" y="1107332"/>
                  </a:lnTo>
                  <a:lnTo>
                    <a:pt x="2598502" y="1106312"/>
                  </a:lnTo>
                  <a:lnTo>
                    <a:pt x="2601985" y="1105294"/>
                  </a:lnTo>
                  <a:lnTo>
                    <a:pt x="2605468" y="1108625"/>
                  </a:lnTo>
                  <a:lnTo>
                    <a:pt x="2608951" y="1107611"/>
                  </a:lnTo>
                  <a:lnTo>
                    <a:pt x="2612435" y="1111991"/>
                  </a:lnTo>
                  <a:lnTo>
                    <a:pt x="2615918" y="1110981"/>
                  </a:lnTo>
                  <a:lnTo>
                    <a:pt x="2619401" y="1111045"/>
                  </a:lnTo>
                  <a:lnTo>
                    <a:pt x="2622884" y="1110037"/>
                  </a:lnTo>
                  <a:lnTo>
                    <a:pt x="2626368" y="1109030"/>
                  </a:lnTo>
                  <a:lnTo>
                    <a:pt x="2629851" y="1108024"/>
                  </a:lnTo>
                  <a:lnTo>
                    <a:pt x="2633334" y="1107019"/>
                  </a:lnTo>
                  <a:lnTo>
                    <a:pt x="2636817" y="1110298"/>
                  </a:lnTo>
                  <a:lnTo>
                    <a:pt x="2640301" y="1109297"/>
                  </a:lnTo>
                  <a:lnTo>
                    <a:pt x="2643784" y="1111490"/>
                  </a:lnTo>
                  <a:lnTo>
                    <a:pt x="2647267" y="1110492"/>
                  </a:lnTo>
                  <a:lnTo>
                    <a:pt x="2650750" y="1116885"/>
                  </a:lnTo>
                  <a:lnTo>
                    <a:pt x="2654234" y="1115892"/>
                  </a:lnTo>
                  <a:lnTo>
                    <a:pt x="2657717" y="1115948"/>
                  </a:lnTo>
                  <a:lnTo>
                    <a:pt x="2661200" y="1114957"/>
                  </a:lnTo>
                  <a:lnTo>
                    <a:pt x="2664683" y="1113967"/>
                  </a:lnTo>
                  <a:lnTo>
                    <a:pt x="2668167" y="1117159"/>
                  </a:lnTo>
                  <a:lnTo>
                    <a:pt x="2671650" y="1116172"/>
                  </a:lnTo>
                  <a:lnTo>
                    <a:pt x="2675133" y="1115186"/>
                  </a:lnTo>
                  <a:lnTo>
                    <a:pt x="2678616" y="1114201"/>
                  </a:lnTo>
                  <a:lnTo>
                    <a:pt x="2682100" y="1113217"/>
                  </a:lnTo>
                  <a:lnTo>
                    <a:pt x="2685583" y="1112234"/>
                  </a:lnTo>
                  <a:lnTo>
                    <a:pt x="2689066" y="1111251"/>
                  </a:lnTo>
                  <a:lnTo>
                    <a:pt x="2692549" y="1116503"/>
                  </a:lnTo>
                  <a:lnTo>
                    <a:pt x="2696033" y="1115525"/>
                  </a:lnTo>
                  <a:lnTo>
                    <a:pt x="2699516" y="1125809"/>
                  </a:lnTo>
                  <a:lnTo>
                    <a:pt x="2702999" y="1124838"/>
                  </a:lnTo>
                  <a:lnTo>
                    <a:pt x="2706482" y="1123868"/>
                  </a:lnTo>
                  <a:lnTo>
                    <a:pt x="2709966" y="1122898"/>
                  </a:lnTo>
                  <a:lnTo>
                    <a:pt x="2713449" y="1121930"/>
                  </a:lnTo>
                  <a:lnTo>
                    <a:pt x="2716932" y="1120962"/>
                  </a:lnTo>
                  <a:lnTo>
                    <a:pt x="2720415" y="1119994"/>
                  </a:lnTo>
                  <a:lnTo>
                    <a:pt x="2723899" y="1120044"/>
                  </a:lnTo>
                  <a:lnTo>
                    <a:pt x="2727382" y="1119079"/>
                  </a:lnTo>
                  <a:lnTo>
                    <a:pt x="2730865" y="1118114"/>
                  </a:lnTo>
                  <a:lnTo>
                    <a:pt x="2734348" y="1117151"/>
                  </a:lnTo>
                  <a:lnTo>
                    <a:pt x="2737832" y="1117204"/>
                  </a:lnTo>
                  <a:lnTo>
                    <a:pt x="2741315" y="1116242"/>
                  </a:lnTo>
                  <a:lnTo>
                    <a:pt x="2744798" y="1115281"/>
                  </a:lnTo>
                  <a:lnTo>
                    <a:pt x="2748281" y="1114321"/>
                  </a:lnTo>
                  <a:lnTo>
                    <a:pt x="2751765" y="1113362"/>
                  </a:lnTo>
                  <a:lnTo>
                    <a:pt x="2755248" y="1120482"/>
                  </a:lnTo>
                  <a:lnTo>
                    <a:pt x="2758731" y="1119528"/>
                  </a:lnTo>
                  <a:lnTo>
                    <a:pt x="2762214" y="1118575"/>
                  </a:lnTo>
                  <a:lnTo>
                    <a:pt x="2765698" y="1117623"/>
                  </a:lnTo>
                  <a:lnTo>
                    <a:pt x="2769181" y="1116671"/>
                  </a:lnTo>
                  <a:lnTo>
                    <a:pt x="2772664" y="1115720"/>
                  </a:lnTo>
                  <a:lnTo>
                    <a:pt x="2776147" y="1128668"/>
                  </a:lnTo>
                  <a:lnTo>
                    <a:pt x="2779631" y="1127725"/>
                  </a:lnTo>
                  <a:lnTo>
                    <a:pt x="2783114" y="1126783"/>
                  </a:lnTo>
                  <a:lnTo>
                    <a:pt x="2786597" y="1125841"/>
                  </a:lnTo>
                  <a:lnTo>
                    <a:pt x="2790080" y="1124900"/>
                  </a:lnTo>
                  <a:lnTo>
                    <a:pt x="2793564" y="1137546"/>
                  </a:lnTo>
                  <a:lnTo>
                    <a:pt x="2797047" y="1136613"/>
                  </a:lnTo>
                  <a:lnTo>
                    <a:pt x="2800530" y="1139505"/>
                  </a:lnTo>
                  <a:lnTo>
                    <a:pt x="2804013" y="1138575"/>
                  </a:lnTo>
                  <a:lnTo>
                    <a:pt x="2807497" y="1141447"/>
                  </a:lnTo>
                  <a:lnTo>
                    <a:pt x="2810980" y="1140521"/>
                  </a:lnTo>
                  <a:lnTo>
                    <a:pt x="2814463" y="1139595"/>
                  </a:lnTo>
                  <a:lnTo>
                    <a:pt x="2817946" y="1141507"/>
                  </a:lnTo>
                  <a:lnTo>
                    <a:pt x="2821430" y="1140584"/>
                  </a:lnTo>
                  <a:lnTo>
                    <a:pt x="2824913" y="1146231"/>
                  </a:lnTo>
                  <a:lnTo>
                    <a:pt x="2828396" y="1145312"/>
                  </a:lnTo>
                  <a:lnTo>
                    <a:pt x="2831879" y="1147188"/>
                  </a:lnTo>
                  <a:lnTo>
                    <a:pt x="2835363" y="1146272"/>
                  </a:lnTo>
                  <a:lnTo>
                    <a:pt x="2838846" y="1147213"/>
                  </a:lnTo>
                  <a:lnTo>
                    <a:pt x="2842329" y="1146299"/>
                  </a:lnTo>
                  <a:lnTo>
                    <a:pt x="2845812" y="1145386"/>
                  </a:lnTo>
                  <a:lnTo>
                    <a:pt x="2849296" y="1146326"/>
                  </a:lnTo>
                  <a:lnTo>
                    <a:pt x="2852779" y="1145416"/>
                  </a:lnTo>
                  <a:lnTo>
                    <a:pt x="2856262" y="1145430"/>
                  </a:lnTo>
                  <a:lnTo>
                    <a:pt x="2859745" y="1144521"/>
                  </a:lnTo>
                  <a:lnTo>
                    <a:pt x="2863229" y="1144537"/>
                  </a:lnTo>
                  <a:lnTo>
                    <a:pt x="2866712" y="1143630"/>
                  </a:lnTo>
                  <a:lnTo>
                    <a:pt x="2870195" y="1145489"/>
                  </a:lnTo>
                  <a:lnTo>
                    <a:pt x="2873678" y="1144584"/>
                  </a:lnTo>
                  <a:lnTo>
                    <a:pt x="2877161" y="1143680"/>
                  </a:lnTo>
                  <a:lnTo>
                    <a:pt x="2880645" y="1147361"/>
                  </a:lnTo>
                  <a:lnTo>
                    <a:pt x="2884128" y="1146460"/>
                  </a:lnTo>
                  <a:lnTo>
                    <a:pt x="2887611" y="1145561"/>
                  </a:lnTo>
                  <a:lnTo>
                    <a:pt x="2891094" y="1144662"/>
                  </a:lnTo>
                  <a:lnTo>
                    <a:pt x="2894578" y="1143763"/>
                  </a:lnTo>
                  <a:lnTo>
                    <a:pt x="2898061" y="1142866"/>
                  </a:lnTo>
                  <a:lnTo>
                    <a:pt x="2901544" y="1144708"/>
                  </a:lnTo>
                  <a:lnTo>
                    <a:pt x="2905027" y="1143813"/>
                  </a:lnTo>
                  <a:lnTo>
                    <a:pt x="2908511" y="1142918"/>
                  </a:lnTo>
                  <a:lnTo>
                    <a:pt x="2911994" y="1142025"/>
                  </a:lnTo>
                  <a:lnTo>
                    <a:pt x="2915477" y="1141132"/>
                  </a:lnTo>
                  <a:lnTo>
                    <a:pt x="2918960" y="1144784"/>
                  </a:lnTo>
                  <a:lnTo>
                    <a:pt x="2922444" y="1143894"/>
                  </a:lnTo>
                  <a:lnTo>
                    <a:pt x="2925927" y="1144814"/>
                  </a:lnTo>
                  <a:lnTo>
                    <a:pt x="2929410" y="1143927"/>
                  </a:lnTo>
                  <a:lnTo>
                    <a:pt x="2932893" y="1144844"/>
                  </a:lnTo>
                  <a:lnTo>
                    <a:pt x="2936377" y="1143959"/>
                  </a:lnTo>
                  <a:lnTo>
                    <a:pt x="2939860" y="1143074"/>
                  </a:lnTo>
                  <a:lnTo>
                    <a:pt x="2943343" y="1143991"/>
                  </a:lnTo>
                  <a:lnTo>
                    <a:pt x="2946826" y="1143108"/>
                  </a:lnTo>
                  <a:lnTo>
                    <a:pt x="2950310" y="1142226"/>
                  </a:lnTo>
                  <a:lnTo>
                    <a:pt x="2953793" y="1141344"/>
                  </a:lnTo>
                  <a:lnTo>
                    <a:pt x="2957276" y="1140464"/>
                  </a:lnTo>
                  <a:lnTo>
                    <a:pt x="2960759" y="1139584"/>
                  </a:lnTo>
                  <a:lnTo>
                    <a:pt x="2964243" y="1138704"/>
                  </a:lnTo>
                  <a:lnTo>
                    <a:pt x="2967726" y="1137825"/>
                  </a:lnTo>
                  <a:lnTo>
                    <a:pt x="2971209" y="1136947"/>
                  </a:lnTo>
                  <a:lnTo>
                    <a:pt x="2974692" y="1136070"/>
                  </a:lnTo>
                  <a:lnTo>
                    <a:pt x="2978176" y="1135193"/>
                  </a:lnTo>
                  <a:lnTo>
                    <a:pt x="2981659" y="1135219"/>
                  </a:lnTo>
                  <a:lnTo>
                    <a:pt x="2985142" y="1134344"/>
                  </a:lnTo>
                  <a:lnTo>
                    <a:pt x="2988625" y="1135272"/>
                  </a:lnTo>
                  <a:lnTo>
                    <a:pt x="2992109" y="1134399"/>
                  </a:lnTo>
                  <a:lnTo>
                    <a:pt x="2995592" y="1133526"/>
                  </a:lnTo>
                  <a:lnTo>
                    <a:pt x="2999075" y="1136246"/>
                  </a:lnTo>
                  <a:lnTo>
                    <a:pt x="3002558" y="1135376"/>
                  </a:lnTo>
                  <a:lnTo>
                    <a:pt x="3006042" y="1136296"/>
                  </a:lnTo>
                  <a:lnTo>
                    <a:pt x="3009525" y="1135428"/>
                  </a:lnTo>
                  <a:lnTo>
                    <a:pt x="3013008" y="1135454"/>
                  </a:lnTo>
                  <a:lnTo>
                    <a:pt x="3016491" y="1134588"/>
                  </a:lnTo>
                  <a:lnTo>
                    <a:pt x="3019975" y="1135505"/>
                  </a:lnTo>
                  <a:lnTo>
                    <a:pt x="3023458" y="1134641"/>
                  </a:lnTo>
                  <a:lnTo>
                    <a:pt x="3026941" y="1133778"/>
                  </a:lnTo>
                  <a:lnTo>
                    <a:pt x="3030424" y="1134694"/>
                  </a:lnTo>
                  <a:lnTo>
                    <a:pt x="3033908" y="1133833"/>
                  </a:lnTo>
                  <a:lnTo>
                    <a:pt x="3037391" y="1135633"/>
                  </a:lnTo>
                  <a:lnTo>
                    <a:pt x="3040874" y="1134774"/>
                  </a:lnTo>
                  <a:lnTo>
                    <a:pt x="3044357" y="1135683"/>
                  </a:lnTo>
                  <a:lnTo>
                    <a:pt x="3047841" y="1134826"/>
                  </a:lnTo>
                  <a:lnTo>
                    <a:pt x="3051324" y="1135734"/>
                  </a:lnTo>
                  <a:lnTo>
                    <a:pt x="3054807" y="1134879"/>
                  </a:lnTo>
                  <a:lnTo>
                    <a:pt x="3058290" y="1134024"/>
                  </a:lnTo>
                  <a:lnTo>
                    <a:pt x="3061774" y="1133170"/>
                  </a:lnTo>
                  <a:lnTo>
                    <a:pt x="3065257" y="1132317"/>
                  </a:lnTo>
                  <a:lnTo>
                    <a:pt x="3068740" y="1131465"/>
                  </a:lnTo>
                  <a:lnTo>
                    <a:pt x="3072223" y="1130613"/>
                  </a:lnTo>
                  <a:lnTo>
                    <a:pt x="3075707" y="1134159"/>
                  </a:lnTo>
                  <a:lnTo>
                    <a:pt x="3079190" y="1133310"/>
                  </a:lnTo>
                  <a:lnTo>
                    <a:pt x="3082673" y="1134212"/>
                  </a:lnTo>
                  <a:lnTo>
                    <a:pt x="3086156" y="1133365"/>
                  </a:lnTo>
                  <a:lnTo>
                    <a:pt x="3089640" y="1132519"/>
                  </a:lnTo>
                  <a:lnTo>
                    <a:pt x="3093123" y="1136031"/>
                  </a:lnTo>
                  <a:lnTo>
                    <a:pt x="3096606" y="1135188"/>
                  </a:lnTo>
                  <a:lnTo>
                    <a:pt x="3100089" y="1136080"/>
                  </a:lnTo>
                  <a:lnTo>
                    <a:pt x="3103573" y="1135238"/>
                  </a:lnTo>
                  <a:lnTo>
                    <a:pt x="3107056" y="1134398"/>
                  </a:lnTo>
                  <a:lnTo>
                    <a:pt x="3110539" y="1133557"/>
                  </a:lnTo>
                  <a:lnTo>
                    <a:pt x="3114022" y="1134450"/>
                  </a:lnTo>
                  <a:lnTo>
                    <a:pt x="3117506" y="1133612"/>
                  </a:lnTo>
                  <a:lnTo>
                    <a:pt x="3120989" y="1132774"/>
                  </a:lnTo>
                  <a:lnTo>
                    <a:pt x="3124472" y="1132802"/>
                  </a:lnTo>
                  <a:lnTo>
                    <a:pt x="3127955" y="1131966"/>
                  </a:lnTo>
                  <a:lnTo>
                    <a:pt x="3131439" y="1131130"/>
                  </a:lnTo>
                  <a:lnTo>
                    <a:pt x="3134922" y="1130295"/>
                  </a:lnTo>
                  <a:lnTo>
                    <a:pt x="3138405" y="1131189"/>
                  </a:lnTo>
                  <a:lnTo>
                    <a:pt x="3141888" y="1130356"/>
                  </a:lnTo>
                  <a:lnTo>
                    <a:pt x="3145372" y="1130387"/>
                  </a:lnTo>
                  <a:lnTo>
                    <a:pt x="3148855" y="1129555"/>
                  </a:lnTo>
                  <a:lnTo>
                    <a:pt x="3152338" y="1128724"/>
                  </a:lnTo>
                  <a:lnTo>
                    <a:pt x="3155821" y="1128757"/>
                  </a:lnTo>
                  <a:lnTo>
                    <a:pt x="3159304" y="1127927"/>
                  </a:lnTo>
                  <a:lnTo>
                    <a:pt x="3162788" y="1127098"/>
                  </a:lnTo>
                  <a:lnTo>
                    <a:pt x="3166271" y="1126270"/>
                  </a:lnTo>
                  <a:lnTo>
                    <a:pt x="3169754" y="1127166"/>
                  </a:lnTo>
                  <a:lnTo>
                    <a:pt x="3173237" y="1126340"/>
                  </a:lnTo>
                  <a:lnTo>
                    <a:pt x="3176721" y="1128949"/>
                  </a:lnTo>
                  <a:lnTo>
                    <a:pt x="3180204" y="1128125"/>
                  </a:lnTo>
                  <a:lnTo>
                    <a:pt x="3183687" y="1127302"/>
                  </a:lnTo>
                  <a:lnTo>
                    <a:pt x="3187170" y="1126479"/>
                  </a:lnTo>
                  <a:lnTo>
                    <a:pt x="3190654" y="1125657"/>
                  </a:lnTo>
                  <a:lnTo>
                    <a:pt x="3194137" y="1129108"/>
                  </a:lnTo>
                  <a:lnTo>
                    <a:pt x="3197620" y="1128289"/>
                  </a:lnTo>
                  <a:lnTo>
                    <a:pt x="3201103" y="1130867"/>
                  </a:lnTo>
                  <a:lnTo>
                    <a:pt x="3204587" y="1130050"/>
                  </a:lnTo>
                  <a:lnTo>
                    <a:pt x="3208070" y="1130081"/>
                  </a:lnTo>
                  <a:lnTo>
                    <a:pt x="3211553" y="1129265"/>
                  </a:lnTo>
                  <a:lnTo>
                    <a:pt x="3215036" y="1128450"/>
                  </a:lnTo>
                  <a:lnTo>
                    <a:pt x="3218520" y="1131014"/>
                  </a:lnTo>
                  <a:lnTo>
                    <a:pt x="3222003" y="1130201"/>
                  </a:lnTo>
                  <a:lnTo>
                    <a:pt x="3225486" y="1129389"/>
                  </a:lnTo>
                  <a:lnTo>
                    <a:pt x="3228969" y="1128578"/>
                  </a:lnTo>
                  <a:lnTo>
                    <a:pt x="3232453" y="1129451"/>
                  </a:lnTo>
                  <a:lnTo>
                    <a:pt x="3235936" y="1128641"/>
                  </a:lnTo>
                  <a:lnTo>
                    <a:pt x="3239419" y="1127832"/>
                  </a:lnTo>
                  <a:lnTo>
                    <a:pt x="3242902" y="1128705"/>
                  </a:lnTo>
                  <a:lnTo>
                    <a:pt x="3246386" y="1127897"/>
                  </a:lnTo>
                  <a:lnTo>
                    <a:pt x="3249869" y="1127930"/>
                  </a:lnTo>
                  <a:lnTo>
                    <a:pt x="3253352" y="1127124"/>
                  </a:lnTo>
                  <a:lnTo>
                    <a:pt x="3256835" y="1128830"/>
                  </a:lnTo>
                  <a:lnTo>
                    <a:pt x="3260319" y="1128027"/>
                  </a:lnTo>
                  <a:lnTo>
                    <a:pt x="3263802" y="1127223"/>
                  </a:lnTo>
                  <a:lnTo>
                    <a:pt x="3267285" y="1126421"/>
                  </a:lnTo>
                  <a:lnTo>
                    <a:pt x="3270768" y="1125618"/>
                  </a:lnTo>
                  <a:lnTo>
                    <a:pt x="3274252" y="1124817"/>
                  </a:lnTo>
                  <a:lnTo>
                    <a:pt x="3277735" y="1124016"/>
                  </a:lnTo>
                  <a:lnTo>
                    <a:pt x="3281218" y="1126555"/>
                  </a:lnTo>
                  <a:lnTo>
                    <a:pt x="3284701" y="1125757"/>
                  </a:lnTo>
                  <a:lnTo>
                    <a:pt x="3288185" y="1124959"/>
                  </a:lnTo>
                  <a:lnTo>
                    <a:pt x="3291668" y="1124161"/>
                  </a:lnTo>
                  <a:lnTo>
                    <a:pt x="3295151" y="1125029"/>
                  </a:lnTo>
                  <a:lnTo>
                    <a:pt x="3298634" y="1124233"/>
                  </a:lnTo>
                  <a:lnTo>
                    <a:pt x="3302118" y="1123438"/>
                  </a:lnTo>
                  <a:lnTo>
                    <a:pt x="3305601" y="1125962"/>
                  </a:lnTo>
                  <a:lnTo>
                    <a:pt x="3309084" y="1125169"/>
                  </a:lnTo>
                  <a:lnTo>
                    <a:pt x="3312567" y="1142296"/>
                  </a:lnTo>
                  <a:lnTo>
                    <a:pt x="3316051" y="1141511"/>
                  </a:lnTo>
                  <a:lnTo>
                    <a:pt x="3319534" y="1143127"/>
                  </a:lnTo>
                  <a:lnTo>
                    <a:pt x="3323017" y="1142344"/>
                  </a:lnTo>
                  <a:lnTo>
                    <a:pt x="3326500" y="1142360"/>
                  </a:lnTo>
                  <a:lnTo>
                    <a:pt x="3329984" y="1141578"/>
                  </a:lnTo>
                  <a:lnTo>
                    <a:pt x="3333467" y="1140797"/>
                  </a:lnTo>
                  <a:lnTo>
                    <a:pt x="3336950" y="1140814"/>
                  </a:lnTo>
                  <a:lnTo>
                    <a:pt x="3340433" y="1140034"/>
                  </a:lnTo>
                  <a:lnTo>
                    <a:pt x="3343917" y="1144023"/>
                  </a:lnTo>
                  <a:lnTo>
                    <a:pt x="3347400" y="1143246"/>
                  </a:lnTo>
                  <a:lnTo>
                    <a:pt x="3350883" y="1147200"/>
                  </a:lnTo>
                  <a:lnTo>
                    <a:pt x="3354366" y="1146426"/>
                  </a:lnTo>
                  <a:lnTo>
                    <a:pt x="3357850" y="1147222"/>
                  </a:lnTo>
                  <a:lnTo>
                    <a:pt x="3361333" y="1146449"/>
                  </a:lnTo>
                  <a:lnTo>
                    <a:pt x="3364816" y="1145677"/>
                  </a:lnTo>
                  <a:lnTo>
                    <a:pt x="3368299" y="1146472"/>
                  </a:lnTo>
                  <a:lnTo>
                    <a:pt x="3371783" y="1145701"/>
                  </a:lnTo>
                  <a:lnTo>
                    <a:pt x="3375266" y="1145713"/>
                  </a:lnTo>
                  <a:lnTo>
                    <a:pt x="3378749" y="1144944"/>
                  </a:lnTo>
                  <a:lnTo>
                    <a:pt x="3382232" y="1145738"/>
                  </a:lnTo>
                  <a:lnTo>
                    <a:pt x="3385716" y="1144970"/>
                  </a:lnTo>
                  <a:lnTo>
                    <a:pt x="3389199" y="1144203"/>
                  </a:lnTo>
                  <a:lnTo>
                    <a:pt x="3392682" y="1143437"/>
                  </a:lnTo>
                  <a:lnTo>
                    <a:pt x="3396165" y="1142671"/>
                  </a:lnTo>
                  <a:lnTo>
                    <a:pt x="3399649" y="1144244"/>
                  </a:lnTo>
                  <a:lnTo>
                    <a:pt x="3403132" y="1143480"/>
                  </a:lnTo>
                  <a:lnTo>
                    <a:pt x="3406615" y="1142716"/>
                  </a:lnTo>
                  <a:lnTo>
                    <a:pt x="3410098" y="1141953"/>
                  </a:lnTo>
                  <a:lnTo>
                    <a:pt x="3413582" y="1141190"/>
                  </a:lnTo>
                  <a:lnTo>
                    <a:pt x="3417065" y="1140428"/>
                  </a:lnTo>
                  <a:lnTo>
                    <a:pt x="3420548" y="1139666"/>
                  </a:lnTo>
                  <a:lnTo>
                    <a:pt x="3424031" y="1138905"/>
                  </a:lnTo>
                  <a:lnTo>
                    <a:pt x="3427515" y="1138144"/>
                  </a:lnTo>
                  <a:lnTo>
                    <a:pt x="3430998" y="1137384"/>
                  </a:lnTo>
                  <a:lnTo>
                    <a:pt x="3434481" y="1136624"/>
                  </a:lnTo>
                  <a:lnTo>
                    <a:pt x="3437964" y="1136645"/>
                  </a:lnTo>
                  <a:lnTo>
                    <a:pt x="3441447" y="1135887"/>
                  </a:lnTo>
                  <a:lnTo>
                    <a:pt x="3444931" y="1137466"/>
                  </a:lnTo>
                  <a:lnTo>
                    <a:pt x="3448414" y="1136709"/>
                  </a:lnTo>
                  <a:lnTo>
                    <a:pt x="3451897" y="1139056"/>
                  </a:lnTo>
                  <a:lnTo>
                    <a:pt x="3455380" y="1138302"/>
                  </a:lnTo>
                  <a:lnTo>
                    <a:pt x="3458864" y="1137547"/>
                  </a:lnTo>
                  <a:lnTo>
                    <a:pt x="3462347" y="1137568"/>
                  </a:lnTo>
                  <a:lnTo>
                    <a:pt x="3465830" y="1136815"/>
                  </a:lnTo>
                  <a:lnTo>
                    <a:pt x="3469313" y="1151324"/>
                  </a:lnTo>
                  <a:lnTo>
                    <a:pt x="3472797" y="1150578"/>
                  </a:lnTo>
                  <a:lnTo>
                    <a:pt x="3476280" y="1149832"/>
                  </a:lnTo>
                  <a:lnTo>
                    <a:pt x="3479763" y="1149087"/>
                  </a:lnTo>
                  <a:lnTo>
                    <a:pt x="3483246" y="1148342"/>
                  </a:lnTo>
                  <a:lnTo>
                    <a:pt x="3483246" y="1149095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84398" y="3396108"/>
              <a:ext cx="3483246" cy="2155958"/>
            </a:xfrm>
            <a:custGeom>
              <a:avLst/>
              <a:gdLst/>
              <a:ahLst/>
              <a:cxnLst/>
              <a:rect l="0" t="0" r="0" b="0"/>
              <a:pathLst>
                <a:path w="3483246" h="2155958">
                  <a:moveTo>
                    <a:pt x="0" y="2155958"/>
                  </a:moveTo>
                  <a:lnTo>
                    <a:pt x="3483" y="1707780"/>
                  </a:lnTo>
                  <a:lnTo>
                    <a:pt x="6966" y="1361785"/>
                  </a:lnTo>
                  <a:lnTo>
                    <a:pt x="10449" y="1086604"/>
                  </a:lnTo>
                  <a:lnTo>
                    <a:pt x="13932" y="862514"/>
                  </a:lnTo>
                  <a:lnTo>
                    <a:pt x="17416" y="676497"/>
                  </a:lnTo>
                  <a:lnTo>
                    <a:pt x="20899" y="519608"/>
                  </a:lnTo>
                  <a:lnTo>
                    <a:pt x="24382" y="385503"/>
                  </a:lnTo>
                  <a:lnTo>
                    <a:pt x="27865" y="269554"/>
                  </a:lnTo>
                  <a:lnTo>
                    <a:pt x="31349" y="168309"/>
                  </a:lnTo>
                  <a:lnTo>
                    <a:pt x="34832" y="79137"/>
                  </a:lnTo>
                  <a:lnTo>
                    <a:pt x="38315" y="0"/>
                  </a:lnTo>
                  <a:lnTo>
                    <a:pt x="41798" y="360985"/>
                  </a:lnTo>
                  <a:lnTo>
                    <a:pt x="45282" y="291471"/>
                  </a:lnTo>
                  <a:lnTo>
                    <a:pt x="48765" y="227455"/>
                  </a:lnTo>
                  <a:lnTo>
                    <a:pt x="52248" y="168309"/>
                  </a:lnTo>
                  <a:lnTo>
                    <a:pt x="55731" y="269554"/>
                  </a:lnTo>
                  <a:lnTo>
                    <a:pt x="59215" y="217274"/>
                  </a:lnTo>
                  <a:lnTo>
                    <a:pt x="62698" y="168309"/>
                  </a:lnTo>
                  <a:lnTo>
                    <a:pt x="66181" y="472632"/>
                  </a:lnTo>
                  <a:lnTo>
                    <a:pt x="69664" y="427987"/>
                  </a:lnTo>
                  <a:lnTo>
                    <a:pt x="73148" y="634827"/>
                  </a:lnTo>
                  <a:lnTo>
                    <a:pt x="76631" y="594856"/>
                  </a:lnTo>
                  <a:lnTo>
                    <a:pt x="80114" y="556481"/>
                  </a:lnTo>
                  <a:lnTo>
                    <a:pt x="83597" y="519608"/>
                  </a:lnTo>
                  <a:lnTo>
                    <a:pt x="87081" y="676497"/>
                  </a:lnTo>
                  <a:lnTo>
                    <a:pt x="90564" y="643022"/>
                  </a:lnTo>
                  <a:lnTo>
                    <a:pt x="94047" y="610648"/>
                  </a:lnTo>
                  <a:lnTo>
                    <a:pt x="97530" y="734889"/>
                  </a:lnTo>
                  <a:lnTo>
                    <a:pt x="101014" y="705273"/>
                  </a:lnTo>
                  <a:lnTo>
                    <a:pt x="104497" y="765380"/>
                  </a:lnTo>
                  <a:lnTo>
                    <a:pt x="107980" y="737898"/>
                  </a:lnTo>
                  <a:lnTo>
                    <a:pt x="111463" y="895531"/>
                  </a:lnTo>
                  <a:lnTo>
                    <a:pt x="114947" y="870676"/>
                  </a:lnTo>
                  <a:lnTo>
                    <a:pt x="118430" y="878264"/>
                  </a:lnTo>
                  <a:lnTo>
                    <a:pt x="121913" y="854723"/>
                  </a:lnTo>
                  <a:lnTo>
                    <a:pt x="125396" y="831680"/>
                  </a:lnTo>
                  <a:lnTo>
                    <a:pt x="128880" y="869799"/>
                  </a:lnTo>
                  <a:lnTo>
                    <a:pt x="132363" y="848090"/>
                  </a:lnTo>
                  <a:lnTo>
                    <a:pt x="135846" y="826805"/>
                  </a:lnTo>
                  <a:lnTo>
                    <a:pt x="139329" y="805933"/>
                  </a:lnTo>
                  <a:lnTo>
                    <a:pt x="142813" y="785462"/>
                  </a:lnTo>
                  <a:lnTo>
                    <a:pt x="146296" y="765380"/>
                  </a:lnTo>
                  <a:lnTo>
                    <a:pt x="149779" y="972130"/>
                  </a:lnTo>
                  <a:lnTo>
                    <a:pt x="153262" y="954099"/>
                  </a:lnTo>
                  <a:lnTo>
                    <a:pt x="156746" y="936348"/>
                  </a:lnTo>
                  <a:lnTo>
                    <a:pt x="160229" y="918871"/>
                  </a:lnTo>
                  <a:lnTo>
                    <a:pt x="163712" y="901662"/>
                  </a:lnTo>
                  <a:lnTo>
                    <a:pt x="167195" y="906165"/>
                  </a:lnTo>
                  <a:lnTo>
                    <a:pt x="170679" y="889593"/>
                  </a:lnTo>
                  <a:lnTo>
                    <a:pt x="174162" y="894242"/>
                  </a:lnTo>
                  <a:lnTo>
                    <a:pt x="177645" y="878264"/>
                  </a:lnTo>
                  <a:lnTo>
                    <a:pt x="181128" y="862514"/>
                  </a:lnTo>
                  <a:lnTo>
                    <a:pt x="184612" y="846988"/>
                  </a:lnTo>
                  <a:lnTo>
                    <a:pt x="188095" y="831680"/>
                  </a:lnTo>
                  <a:lnTo>
                    <a:pt x="191578" y="949829"/>
                  </a:lnTo>
                  <a:lnTo>
                    <a:pt x="195061" y="935582"/>
                  </a:lnTo>
                  <a:lnTo>
                    <a:pt x="198545" y="1002459"/>
                  </a:lnTo>
                  <a:lnTo>
                    <a:pt x="202028" y="989002"/>
                  </a:lnTo>
                  <a:lnTo>
                    <a:pt x="205511" y="975699"/>
                  </a:lnTo>
                  <a:lnTo>
                    <a:pt x="208994" y="962549"/>
                  </a:lnTo>
                  <a:lnTo>
                    <a:pt x="212478" y="1074316"/>
                  </a:lnTo>
                  <a:lnTo>
                    <a:pt x="215961" y="1062152"/>
                  </a:lnTo>
                  <a:lnTo>
                    <a:pt x="219444" y="1050111"/>
                  </a:lnTo>
                  <a:lnTo>
                    <a:pt x="222927" y="1171852"/>
                  </a:lnTo>
                  <a:lnTo>
                    <a:pt x="226411" y="1160868"/>
                  </a:lnTo>
                  <a:lnTo>
                    <a:pt x="229894" y="1159820"/>
                  </a:lnTo>
                  <a:lnTo>
                    <a:pt x="233377" y="1149090"/>
                  </a:lnTo>
                  <a:lnTo>
                    <a:pt x="236860" y="1167215"/>
                  </a:lnTo>
                  <a:lnTo>
                    <a:pt x="240344" y="1156846"/>
                  </a:lnTo>
                  <a:lnTo>
                    <a:pt x="243827" y="1165081"/>
                  </a:lnTo>
                  <a:lnTo>
                    <a:pt x="247310" y="1154994"/>
                  </a:lnTo>
                  <a:lnTo>
                    <a:pt x="250793" y="1144987"/>
                  </a:lnTo>
                  <a:lnTo>
                    <a:pt x="254277" y="1153237"/>
                  </a:lnTo>
                  <a:lnTo>
                    <a:pt x="257760" y="1143493"/>
                  </a:lnTo>
                  <a:lnTo>
                    <a:pt x="261243" y="1142775"/>
                  </a:lnTo>
                  <a:lnTo>
                    <a:pt x="264726" y="1133232"/>
                  </a:lnTo>
                  <a:lnTo>
                    <a:pt x="268210" y="1123763"/>
                  </a:lnTo>
                  <a:lnTo>
                    <a:pt x="271693" y="1114366"/>
                  </a:lnTo>
                  <a:lnTo>
                    <a:pt x="275176" y="1105041"/>
                  </a:lnTo>
                  <a:lnTo>
                    <a:pt x="278659" y="1095787"/>
                  </a:lnTo>
                  <a:lnTo>
                    <a:pt x="282143" y="1086604"/>
                  </a:lnTo>
                  <a:lnTo>
                    <a:pt x="285626" y="1104378"/>
                  </a:lnTo>
                  <a:lnTo>
                    <a:pt x="289109" y="1095458"/>
                  </a:lnTo>
                  <a:lnTo>
                    <a:pt x="292592" y="1168102"/>
                  </a:lnTo>
                  <a:lnTo>
                    <a:pt x="296075" y="1159705"/>
                  </a:lnTo>
                  <a:lnTo>
                    <a:pt x="299559" y="1180891"/>
                  </a:lnTo>
                  <a:lnTo>
                    <a:pt x="303042" y="1172753"/>
                  </a:lnTo>
                  <a:lnTo>
                    <a:pt x="306525" y="1164668"/>
                  </a:lnTo>
                  <a:lnTo>
                    <a:pt x="310008" y="1156635"/>
                  </a:lnTo>
                  <a:lnTo>
                    <a:pt x="313492" y="1148654"/>
                  </a:lnTo>
                  <a:lnTo>
                    <a:pt x="316975" y="1148011"/>
                  </a:lnTo>
                  <a:lnTo>
                    <a:pt x="320458" y="1140165"/>
                  </a:lnTo>
                  <a:lnTo>
                    <a:pt x="323941" y="1132368"/>
                  </a:lnTo>
                  <a:lnTo>
                    <a:pt x="327425" y="1124621"/>
                  </a:lnTo>
                  <a:lnTo>
                    <a:pt x="330908" y="1124235"/>
                  </a:lnTo>
                  <a:lnTo>
                    <a:pt x="334391" y="1116615"/>
                  </a:lnTo>
                  <a:lnTo>
                    <a:pt x="337874" y="1109042"/>
                  </a:lnTo>
                  <a:lnTo>
                    <a:pt x="341358" y="1123122"/>
                  </a:lnTo>
                  <a:lnTo>
                    <a:pt x="344841" y="1115730"/>
                  </a:lnTo>
                  <a:lnTo>
                    <a:pt x="348324" y="1136078"/>
                  </a:lnTo>
                  <a:lnTo>
                    <a:pt x="351807" y="1128887"/>
                  </a:lnTo>
                  <a:lnTo>
                    <a:pt x="355291" y="1141730"/>
                  </a:lnTo>
                  <a:lnTo>
                    <a:pt x="358774" y="1134702"/>
                  </a:lnTo>
                  <a:lnTo>
                    <a:pt x="362257" y="1127714"/>
                  </a:lnTo>
                  <a:lnTo>
                    <a:pt x="365740" y="1120765"/>
                  </a:lnTo>
                  <a:lnTo>
                    <a:pt x="369224" y="1113856"/>
                  </a:lnTo>
                  <a:lnTo>
                    <a:pt x="372707" y="1126604"/>
                  </a:lnTo>
                  <a:lnTo>
                    <a:pt x="376190" y="1119846"/>
                  </a:lnTo>
                  <a:lnTo>
                    <a:pt x="379673" y="1119550"/>
                  </a:lnTo>
                  <a:lnTo>
                    <a:pt x="383157" y="1112889"/>
                  </a:lnTo>
                  <a:lnTo>
                    <a:pt x="386640" y="1106264"/>
                  </a:lnTo>
                  <a:lnTo>
                    <a:pt x="390123" y="1099675"/>
                  </a:lnTo>
                  <a:lnTo>
                    <a:pt x="393606" y="1099561"/>
                  </a:lnTo>
                  <a:lnTo>
                    <a:pt x="397090" y="1093065"/>
                  </a:lnTo>
                  <a:lnTo>
                    <a:pt x="400573" y="1086604"/>
                  </a:lnTo>
                  <a:lnTo>
                    <a:pt x="404056" y="1086604"/>
                  </a:lnTo>
                  <a:lnTo>
                    <a:pt x="407539" y="1080232"/>
                  </a:lnTo>
                  <a:lnTo>
                    <a:pt x="411023" y="1086604"/>
                  </a:lnTo>
                  <a:lnTo>
                    <a:pt x="414506" y="1080340"/>
                  </a:lnTo>
                  <a:lnTo>
                    <a:pt x="417989" y="1098814"/>
                  </a:lnTo>
                  <a:lnTo>
                    <a:pt x="421472" y="1092693"/>
                  </a:lnTo>
                  <a:lnTo>
                    <a:pt x="424956" y="1092644"/>
                  </a:lnTo>
                  <a:lnTo>
                    <a:pt x="428439" y="1086604"/>
                  </a:lnTo>
                  <a:lnTo>
                    <a:pt x="431922" y="1080594"/>
                  </a:lnTo>
                  <a:lnTo>
                    <a:pt x="435405" y="1074614"/>
                  </a:lnTo>
                  <a:lnTo>
                    <a:pt x="438889" y="1068663"/>
                  </a:lnTo>
                  <a:lnTo>
                    <a:pt x="442372" y="1062742"/>
                  </a:lnTo>
                  <a:lnTo>
                    <a:pt x="445855" y="1056851"/>
                  </a:lnTo>
                  <a:lnTo>
                    <a:pt x="449338" y="1057088"/>
                  </a:lnTo>
                  <a:lnTo>
                    <a:pt x="452822" y="1051271"/>
                  </a:lnTo>
                  <a:lnTo>
                    <a:pt x="456305" y="1080917"/>
                  </a:lnTo>
                  <a:lnTo>
                    <a:pt x="459788" y="1075256"/>
                  </a:lnTo>
                  <a:lnTo>
                    <a:pt x="463271" y="1069623"/>
                  </a:lnTo>
                  <a:lnTo>
                    <a:pt x="466755" y="1064015"/>
                  </a:lnTo>
                  <a:lnTo>
                    <a:pt x="470238" y="1058434"/>
                  </a:lnTo>
                  <a:lnTo>
                    <a:pt x="473721" y="1097392"/>
                  </a:lnTo>
                  <a:lnTo>
                    <a:pt x="477204" y="1091986"/>
                  </a:lnTo>
                  <a:lnTo>
                    <a:pt x="480688" y="1091947"/>
                  </a:lnTo>
                  <a:lnTo>
                    <a:pt x="484171" y="1086604"/>
                  </a:lnTo>
                  <a:lnTo>
                    <a:pt x="487654" y="1112431"/>
                  </a:lnTo>
                  <a:lnTo>
                    <a:pt x="491137" y="1107221"/>
                  </a:lnTo>
                  <a:lnTo>
                    <a:pt x="494621" y="1102034"/>
                  </a:lnTo>
                  <a:lnTo>
                    <a:pt x="498104" y="1096869"/>
                  </a:lnTo>
                  <a:lnTo>
                    <a:pt x="501587" y="1091725"/>
                  </a:lnTo>
                  <a:lnTo>
                    <a:pt x="505070" y="1101719"/>
                  </a:lnTo>
                  <a:lnTo>
                    <a:pt x="508554" y="1096660"/>
                  </a:lnTo>
                  <a:lnTo>
                    <a:pt x="512037" y="1091621"/>
                  </a:lnTo>
                  <a:lnTo>
                    <a:pt x="515520" y="1086604"/>
                  </a:lnTo>
                  <a:lnTo>
                    <a:pt x="519003" y="1081607"/>
                  </a:lnTo>
                  <a:lnTo>
                    <a:pt x="522487" y="1076631"/>
                  </a:lnTo>
                  <a:lnTo>
                    <a:pt x="525970" y="1071675"/>
                  </a:lnTo>
                  <a:lnTo>
                    <a:pt x="529453" y="1066740"/>
                  </a:lnTo>
                  <a:lnTo>
                    <a:pt x="532936" y="1061825"/>
                  </a:lnTo>
                  <a:lnTo>
                    <a:pt x="536420" y="1056930"/>
                  </a:lnTo>
                  <a:lnTo>
                    <a:pt x="539903" y="1052055"/>
                  </a:lnTo>
                  <a:lnTo>
                    <a:pt x="543386" y="1052284"/>
                  </a:lnTo>
                  <a:lnTo>
                    <a:pt x="546869" y="1047460"/>
                  </a:lnTo>
                  <a:lnTo>
                    <a:pt x="550353" y="1042656"/>
                  </a:lnTo>
                  <a:lnTo>
                    <a:pt x="553836" y="1037872"/>
                  </a:lnTo>
                  <a:lnTo>
                    <a:pt x="557319" y="1033107"/>
                  </a:lnTo>
                  <a:lnTo>
                    <a:pt x="560802" y="1033456"/>
                  </a:lnTo>
                  <a:lnTo>
                    <a:pt x="564286" y="1028740"/>
                  </a:lnTo>
                  <a:lnTo>
                    <a:pt x="567769" y="1053803"/>
                  </a:lnTo>
                  <a:lnTo>
                    <a:pt x="571252" y="1049190"/>
                  </a:lnTo>
                  <a:lnTo>
                    <a:pt x="574735" y="1054212"/>
                  </a:lnTo>
                  <a:lnTo>
                    <a:pt x="578218" y="1049656"/>
                  </a:lnTo>
                  <a:lnTo>
                    <a:pt x="581702" y="1045117"/>
                  </a:lnTo>
                  <a:lnTo>
                    <a:pt x="585185" y="1040595"/>
                  </a:lnTo>
                  <a:lnTo>
                    <a:pt x="588668" y="1036090"/>
                  </a:lnTo>
                  <a:lnTo>
                    <a:pt x="592151" y="1031603"/>
                  </a:lnTo>
                  <a:lnTo>
                    <a:pt x="595635" y="1027132"/>
                  </a:lnTo>
                  <a:lnTo>
                    <a:pt x="599118" y="1022679"/>
                  </a:lnTo>
                  <a:lnTo>
                    <a:pt x="602601" y="1018242"/>
                  </a:lnTo>
                  <a:lnTo>
                    <a:pt x="606084" y="1023457"/>
                  </a:lnTo>
                  <a:lnTo>
                    <a:pt x="609568" y="1019073"/>
                  </a:lnTo>
                  <a:lnTo>
                    <a:pt x="613051" y="1014705"/>
                  </a:lnTo>
                  <a:lnTo>
                    <a:pt x="616534" y="1019883"/>
                  </a:lnTo>
                  <a:lnTo>
                    <a:pt x="620017" y="1015566"/>
                  </a:lnTo>
                  <a:lnTo>
                    <a:pt x="623501" y="1025322"/>
                  </a:lnTo>
                  <a:lnTo>
                    <a:pt x="626984" y="1021064"/>
                  </a:lnTo>
                  <a:lnTo>
                    <a:pt x="630467" y="1044031"/>
                  </a:lnTo>
                  <a:lnTo>
                    <a:pt x="633950" y="1039856"/>
                  </a:lnTo>
                  <a:lnTo>
                    <a:pt x="637434" y="1040123"/>
                  </a:lnTo>
                  <a:lnTo>
                    <a:pt x="640917" y="1035986"/>
                  </a:lnTo>
                  <a:lnTo>
                    <a:pt x="644400" y="1031863"/>
                  </a:lnTo>
                  <a:lnTo>
                    <a:pt x="647883" y="1027755"/>
                  </a:lnTo>
                  <a:lnTo>
                    <a:pt x="651367" y="1023661"/>
                  </a:lnTo>
                  <a:lnTo>
                    <a:pt x="654850" y="1019582"/>
                  </a:lnTo>
                  <a:lnTo>
                    <a:pt x="658333" y="1015516"/>
                  </a:lnTo>
                  <a:lnTo>
                    <a:pt x="661816" y="1020331"/>
                  </a:lnTo>
                  <a:lnTo>
                    <a:pt x="665300" y="1016309"/>
                  </a:lnTo>
                  <a:lnTo>
                    <a:pt x="668783" y="1012302"/>
                  </a:lnTo>
                  <a:lnTo>
                    <a:pt x="672266" y="1008308"/>
                  </a:lnTo>
                  <a:lnTo>
                    <a:pt x="675749" y="1004327"/>
                  </a:lnTo>
                  <a:lnTo>
                    <a:pt x="679233" y="1034806"/>
                  </a:lnTo>
                  <a:lnTo>
                    <a:pt x="682716" y="1030914"/>
                  </a:lnTo>
                  <a:lnTo>
                    <a:pt x="686199" y="1027034"/>
                  </a:lnTo>
                  <a:lnTo>
                    <a:pt x="689682" y="1023167"/>
                  </a:lnTo>
                  <a:lnTo>
                    <a:pt x="693166" y="1023505"/>
                  </a:lnTo>
                  <a:lnTo>
                    <a:pt x="696649" y="1019671"/>
                  </a:lnTo>
                  <a:lnTo>
                    <a:pt x="700132" y="1015849"/>
                  </a:lnTo>
                  <a:lnTo>
                    <a:pt x="703615" y="1012039"/>
                  </a:lnTo>
                  <a:lnTo>
                    <a:pt x="707099" y="1008242"/>
                  </a:lnTo>
                  <a:lnTo>
                    <a:pt x="710582" y="1008655"/>
                  </a:lnTo>
                  <a:lnTo>
                    <a:pt x="714065" y="1004889"/>
                  </a:lnTo>
                  <a:lnTo>
                    <a:pt x="717548" y="1001136"/>
                  </a:lnTo>
                  <a:lnTo>
                    <a:pt x="721032" y="997394"/>
                  </a:lnTo>
                  <a:lnTo>
                    <a:pt x="724515" y="1006156"/>
                  </a:lnTo>
                  <a:lnTo>
                    <a:pt x="727998" y="1002459"/>
                  </a:lnTo>
                  <a:lnTo>
                    <a:pt x="731481" y="1023047"/>
                  </a:lnTo>
                  <a:lnTo>
                    <a:pt x="734965" y="1019413"/>
                  </a:lnTo>
                  <a:lnTo>
                    <a:pt x="738448" y="1015790"/>
                  </a:lnTo>
                  <a:lnTo>
                    <a:pt x="741931" y="1020083"/>
                  </a:lnTo>
                  <a:lnTo>
                    <a:pt x="745414" y="1016495"/>
                  </a:lnTo>
                  <a:lnTo>
                    <a:pt x="748898" y="1024611"/>
                  </a:lnTo>
                  <a:lnTo>
                    <a:pt x="752381" y="1021064"/>
                  </a:lnTo>
                  <a:lnTo>
                    <a:pt x="755864" y="1017527"/>
                  </a:lnTo>
                  <a:lnTo>
                    <a:pt x="759347" y="1014000"/>
                  </a:lnTo>
                  <a:lnTo>
                    <a:pt x="762831" y="1014354"/>
                  </a:lnTo>
                  <a:lnTo>
                    <a:pt x="766314" y="1010855"/>
                  </a:lnTo>
                  <a:lnTo>
                    <a:pt x="769797" y="1007366"/>
                  </a:lnTo>
                  <a:lnTo>
                    <a:pt x="773280" y="1003888"/>
                  </a:lnTo>
                  <a:lnTo>
                    <a:pt x="776764" y="1000420"/>
                  </a:lnTo>
                  <a:lnTo>
                    <a:pt x="780247" y="996963"/>
                  </a:lnTo>
                  <a:lnTo>
                    <a:pt x="783730" y="993515"/>
                  </a:lnTo>
                  <a:lnTo>
                    <a:pt x="787213" y="990078"/>
                  </a:lnTo>
                  <a:lnTo>
                    <a:pt x="790697" y="986651"/>
                  </a:lnTo>
                  <a:lnTo>
                    <a:pt x="794180" y="983234"/>
                  </a:lnTo>
                  <a:lnTo>
                    <a:pt x="797663" y="979827"/>
                  </a:lnTo>
                  <a:lnTo>
                    <a:pt x="801146" y="976431"/>
                  </a:lnTo>
                  <a:lnTo>
                    <a:pt x="804630" y="984705"/>
                  </a:lnTo>
                  <a:lnTo>
                    <a:pt x="808113" y="981344"/>
                  </a:lnTo>
                  <a:lnTo>
                    <a:pt x="811596" y="985662"/>
                  </a:lnTo>
                  <a:lnTo>
                    <a:pt x="815079" y="982331"/>
                  </a:lnTo>
                  <a:lnTo>
                    <a:pt x="818563" y="1001493"/>
                  </a:lnTo>
                  <a:lnTo>
                    <a:pt x="822046" y="998213"/>
                  </a:lnTo>
                  <a:lnTo>
                    <a:pt x="825529" y="994942"/>
                  </a:lnTo>
                  <a:lnTo>
                    <a:pt x="829012" y="991681"/>
                  </a:lnTo>
                  <a:lnTo>
                    <a:pt x="832496" y="988429"/>
                  </a:lnTo>
                  <a:lnTo>
                    <a:pt x="835979" y="992541"/>
                  </a:lnTo>
                  <a:lnTo>
                    <a:pt x="839462" y="989317"/>
                  </a:lnTo>
                  <a:lnTo>
                    <a:pt x="842945" y="986102"/>
                  </a:lnTo>
                  <a:lnTo>
                    <a:pt x="846429" y="982896"/>
                  </a:lnTo>
                  <a:lnTo>
                    <a:pt x="849912" y="987003"/>
                  </a:lnTo>
                  <a:lnTo>
                    <a:pt x="853395" y="983824"/>
                  </a:lnTo>
                  <a:lnTo>
                    <a:pt x="856878" y="980654"/>
                  </a:lnTo>
                  <a:lnTo>
                    <a:pt x="860361" y="977493"/>
                  </a:lnTo>
                  <a:lnTo>
                    <a:pt x="863845" y="974340"/>
                  </a:lnTo>
                  <a:lnTo>
                    <a:pt x="867328" y="982056"/>
                  </a:lnTo>
                  <a:lnTo>
                    <a:pt x="870811" y="978934"/>
                  </a:lnTo>
                  <a:lnTo>
                    <a:pt x="874294" y="993531"/>
                  </a:lnTo>
                  <a:lnTo>
                    <a:pt x="877778" y="990449"/>
                  </a:lnTo>
                  <a:lnTo>
                    <a:pt x="881261" y="1001202"/>
                  </a:lnTo>
                  <a:lnTo>
                    <a:pt x="884744" y="998155"/>
                  </a:lnTo>
                  <a:lnTo>
                    <a:pt x="888227" y="995116"/>
                  </a:lnTo>
                  <a:lnTo>
                    <a:pt x="891711" y="995503"/>
                  </a:lnTo>
                  <a:lnTo>
                    <a:pt x="895194" y="992485"/>
                  </a:lnTo>
                  <a:lnTo>
                    <a:pt x="898677" y="992881"/>
                  </a:lnTo>
                  <a:lnTo>
                    <a:pt x="902160" y="989882"/>
                  </a:lnTo>
                  <a:lnTo>
                    <a:pt x="905644" y="990288"/>
                  </a:lnTo>
                  <a:lnTo>
                    <a:pt x="909127" y="987309"/>
                  </a:lnTo>
                  <a:lnTo>
                    <a:pt x="912610" y="984337"/>
                  </a:lnTo>
                  <a:lnTo>
                    <a:pt x="916093" y="981373"/>
                  </a:lnTo>
                  <a:lnTo>
                    <a:pt x="919577" y="978417"/>
                  </a:lnTo>
                  <a:lnTo>
                    <a:pt x="923060" y="975468"/>
                  </a:lnTo>
                  <a:lnTo>
                    <a:pt x="926543" y="972527"/>
                  </a:lnTo>
                  <a:lnTo>
                    <a:pt x="930026" y="969593"/>
                  </a:lnTo>
                  <a:lnTo>
                    <a:pt x="933510" y="966667"/>
                  </a:lnTo>
                  <a:lnTo>
                    <a:pt x="936993" y="963748"/>
                  </a:lnTo>
                  <a:lnTo>
                    <a:pt x="940476" y="960837"/>
                  </a:lnTo>
                  <a:lnTo>
                    <a:pt x="943959" y="971506"/>
                  </a:lnTo>
                  <a:lnTo>
                    <a:pt x="947443" y="968626"/>
                  </a:lnTo>
                  <a:lnTo>
                    <a:pt x="950926" y="965752"/>
                  </a:lnTo>
                  <a:lnTo>
                    <a:pt x="954409" y="966243"/>
                  </a:lnTo>
                  <a:lnTo>
                    <a:pt x="957892" y="963387"/>
                  </a:lnTo>
                  <a:lnTo>
                    <a:pt x="961376" y="963885"/>
                  </a:lnTo>
                  <a:lnTo>
                    <a:pt x="964859" y="961047"/>
                  </a:lnTo>
                  <a:lnTo>
                    <a:pt x="968342" y="958217"/>
                  </a:lnTo>
                  <a:lnTo>
                    <a:pt x="971825" y="955394"/>
                  </a:lnTo>
                  <a:lnTo>
                    <a:pt x="975309" y="952577"/>
                  </a:lnTo>
                  <a:lnTo>
                    <a:pt x="978792" y="949768"/>
                  </a:lnTo>
                  <a:lnTo>
                    <a:pt x="982275" y="946965"/>
                  </a:lnTo>
                  <a:lnTo>
                    <a:pt x="985758" y="950857"/>
                  </a:lnTo>
                  <a:lnTo>
                    <a:pt x="989242" y="948076"/>
                  </a:lnTo>
                  <a:lnTo>
                    <a:pt x="992725" y="948624"/>
                  </a:lnTo>
                  <a:lnTo>
                    <a:pt x="996208" y="945860"/>
                  </a:lnTo>
                  <a:lnTo>
                    <a:pt x="999691" y="943102"/>
                  </a:lnTo>
                  <a:lnTo>
                    <a:pt x="1003175" y="940351"/>
                  </a:lnTo>
                  <a:lnTo>
                    <a:pt x="1006658" y="940926"/>
                  </a:lnTo>
                  <a:lnTo>
                    <a:pt x="1010141" y="938191"/>
                  </a:lnTo>
                  <a:lnTo>
                    <a:pt x="1013624" y="935464"/>
                  </a:lnTo>
                  <a:lnTo>
                    <a:pt x="1017108" y="932742"/>
                  </a:lnTo>
                  <a:lnTo>
                    <a:pt x="1020591" y="930028"/>
                  </a:lnTo>
                  <a:lnTo>
                    <a:pt x="1024074" y="927319"/>
                  </a:lnTo>
                  <a:lnTo>
                    <a:pt x="1027557" y="924618"/>
                  </a:lnTo>
                  <a:lnTo>
                    <a:pt x="1031041" y="925247"/>
                  </a:lnTo>
                  <a:lnTo>
                    <a:pt x="1034524" y="922562"/>
                  </a:lnTo>
                  <a:lnTo>
                    <a:pt x="1038007" y="945904"/>
                  </a:lnTo>
                  <a:lnTo>
                    <a:pt x="1041490" y="943258"/>
                  </a:lnTo>
                  <a:lnTo>
                    <a:pt x="1044974" y="940617"/>
                  </a:lnTo>
                  <a:lnTo>
                    <a:pt x="1048457" y="937982"/>
                  </a:lnTo>
                  <a:lnTo>
                    <a:pt x="1051940" y="935354"/>
                  </a:lnTo>
                  <a:lnTo>
                    <a:pt x="1055423" y="939099"/>
                  </a:lnTo>
                  <a:lnTo>
                    <a:pt x="1058907" y="936488"/>
                  </a:lnTo>
                  <a:lnTo>
                    <a:pt x="1062390" y="940198"/>
                  </a:lnTo>
                  <a:lnTo>
                    <a:pt x="1065873" y="937606"/>
                  </a:lnTo>
                  <a:lnTo>
                    <a:pt x="1069356" y="935020"/>
                  </a:lnTo>
                  <a:lnTo>
                    <a:pt x="1072840" y="932440"/>
                  </a:lnTo>
                  <a:lnTo>
                    <a:pt x="1076323" y="929866"/>
                  </a:lnTo>
                  <a:lnTo>
                    <a:pt x="1079806" y="927298"/>
                  </a:lnTo>
                  <a:lnTo>
                    <a:pt x="1083289" y="924735"/>
                  </a:lnTo>
                  <a:lnTo>
                    <a:pt x="1086773" y="928470"/>
                  </a:lnTo>
                  <a:lnTo>
                    <a:pt x="1090256" y="925925"/>
                  </a:lnTo>
                  <a:lnTo>
                    <a:pt x="1093739" y="926513"/>
                  </a:lnTo>
                  <a:lnTo>
                    <a:pt x="1097222" y="923983"/>
                  </a:lnTo>
                  <a:lnTo>
                    <a:pt x="1100706" y="921458"/>
                  </a:lnTo>
                  <a:lnTo>
                    <a:pt x="1104189" y="952418"/>
                  </a:lnTo>
                  <a:lnTo>
                    <a:pt x="1107672" y="949936"/>
                  </a:lnTo>
                  <a:lnTo>
                    <a:pt x="1111155" y="950419"/>
                  </a:lnTo>
                  <a:lnTo>
                    <a:pt x="1114639" y="947951"/>
                  </a:lnTo>
                  <a:lnTo>
                    <a:pt x="1118122" y="945488"/>
                  </a:lnTo>
                  <a:lnTo>
                    <a:pt x="1121605" y="943030"/>
                  </a:lnTo>
                  <a:lnTo>
                    <a:pt x="1125088" y="960975"/>
                  </a:lnTo>
                  <a:lnTo>
                    <a:pt x="1128572" y="958547"/>
                  </a:lnTo>
                  <a:lnTo>
                    <a:pt x="1132055" y="956124"/>
                  </a:lnTo>
                  <a:lnTo>
                    <a:pt x="1135538" y="953707"/>
                  </a:lnTo>
                  <a:lnTo>
                    <a:pt x="1139021" y="951294"/>
                  </a:lnTo>
                  <a:lnTo>
                    <a:pt x="1142505" y="957462"/>
                  </a:lnTo>
                  <a:lnTo>
                    <a:pt x="1145988" y="955068"/>
                  </a:lnTo>
                  <a:lnTo>
                    <a:pt x="1149471" y="952679"/>
                  </a:lnTo>
                  <a:lnTo>
                    <a:pt x="1152954" y="950294"/>
                  </a:lnTo>
                  <a:lnTo>
                    <a:pt x="1156437" y="961992"/>
                  </a:lnTo>
                  <a:lnTo>
                    <a:pt x="1159921" y="959631"/>
                  </a:lnTo>
                  <a:lnTo>
                    <a:pt x="1163404" y="957275"/>
                  </a:lnTo>
                  <a:lnTo>
                    <a:pt x="1166887" y="957708"/>
                  </a:lnTo>
                  <a:lnTo>
                    <a:pt x="1170370" y="955364"/>
                  </a:lnTo>
                  <a:lnTo>
                    <a:pt x="1173854" y="953024"/>
                  </a:lnTo>
                  <a:lnTo>
                    <a:pt x="1177337" y="950690"/>
                  </a:lnTo>
                  <a:lnTo>
                    <a:pt x="1180820" y="951142"/>
                  </a:lnTo>
                  <a:lnTo>
                    <a:pt x="1184303" y="948819"/>
                  </a:lnTo>
                  <a:lnTo>
                    <a:pt x="1187787" y="954784"/>
                  </a:lnTo>
                  <a:lnTo>
                    <a:pt x="1191270" y="952479"/>
                  </a:lnTo>
                  <a:lnTo>
                    <a:pt x="1194753" y="950178"/>
                  </a:lnTo>
                  <a:lnTo>
                    <a:pt x="1198236" y="947882"/>
                  </a:lnTo>
                  <a:lnTo>
                    <a:pt x="1201720" y="945591"/>
                  </a:lnTo>
                  <a:lnTo>
                    <a:pt x="1205203" y="951511"/>
                  </a:lnTo>
                  <a:lnTo>
                    <a:pt x="1208686" y="949235"/>
                  </a:lnTo>
                  <a:lnTo>
                    <a:pt x="1212169" y="957756"/>
                  </a:lnTo>
                  <a:lnTo>
                    <a:pt x="1215653" y="955499"/>
                  </a:lnTo>
                  <a:lnTo>
                    <a:pt x="1219136" y="953247"/>
                  </a:lnTo>
                  <a:lnTo>
                    <a:pt x="1222619" y="950999"/>
                  </a:lnTo>
                  <a:lnTo>
                    <a:pt x="1226102" y="948756"/>
                  </a:lnTo>
                  <a:lnTo>
                    <a:pt x="1229586" y="957164"/>
                  </a:lnTo>
                  <a:lnTo>
                    <a:pt x="1233069" y="954939"/>
                  </a:lnTo>
                  <a:lnTo>
                    <a:pt x="1236552" y="981105"/>
                  </a:lnTo>
                  <a:lnTo>
                    <a:pt x="1240035" y="978914"/>
                  </a:lnTo>
                  <a:lnTo>
                    <a:pt x="1243519" y="976727"/>
                  </a:lnTo>
                  <a:lnTo>
                    <a:pt x="1247002" y="974544"/>
                  </a:lnTo>
                  <a:lnTo>
                    <a:pt x="1250485" y="972366"/>
                  </a:lnTo>
                  <a:lnTo>
                    <a:pt x="1253968" y="970191"/>
                  </a:lnTo>
                  <a:lnTo>
                    <a:pt x="1257452" y="968020"/>
                  </a:lnTo>
                  <a:lnTo>
                    <a:pt x="1260935" y="968384"/>
                  </a:lnTo>
                  <a:lnTo>
                    <a:pt x="1264418" y="966224"/>
                  </a:lnTo>
                  <a:lnTo>
                    <a:pt x="1267901" y="974100"/>
                  </a:lnTo>
                  <a:lnTo>
                    <a:pt x="1271385" y="971957"/>
                  </a:lnTo>
                  <a:lnTo>
                    <a:pt x="1274868" y="969817"/>
                  </a:lnTo>
                  <a:lnTo>
                    <a:pt x="1278351" y="967682"/>
                  </a:lnTo>
                  <a:lnTo>
                    <a:pt x="1281834" y="970521"/>
                  </a:lnTo>
                  <a:lnTo>
                    <a:pt x="1285318" y="968398"/>
                  </a:lnTo>
                  <a:lnTo>
                    <a:pt x="1288801" y="966279"/>
                  </a:lnTo>
                  <a:lnTo>
                    <a:pt x="1292284" y="981282"/>
                  </a:lnTo>
                  <a:lnTo>
                    <a:pt x="1295767" y="979185"/>
                  </a:lnTo>
                  <a:lnTo>
                    <a:pt x="1299251" y="984292"/>
                  </a:lnTo>
                  <a:lnTo>
                    <a:pt x="1302734" y="982209"/>
                  </a:lnTo>
                  <a:lnTo>
                    <a:pt x="1306217" y="982514"/>
                  </a:lnTo>
                  <a:lnTo>
                    <a:pt x="1309700" y="980441"/>
                  </a:lnTo>
                  <a:lnTo>
                    <a:pt x="1313184" y="978372"/>
                  </a:lnTo>
                  <a:lnTo>
                    <a:pt x="1316667" y="976306"/>
                  </a:lnTo>
                  <a:lnTo>
                    <a:pt x="1320150" y="974244"/>
                  </a:lnTo>
                  <a:lnTo>
                    <a:pt x="1323633" y="972186"/>
                  </a:lnTo>
                  <a:lnTo>
                    <a:pt x="1327117" y="970131"/>
                  </a:lnTo>
                  <a:lnTo>
                    <a:pt x="1330600" y="970469"/>
                  </a:lnTo>
                  <a:lnTo>
                    <a:pt x="1334083" y="968424"/>
                  </a:lnTo>
                  <a:lnTo>
                    <a:pt x="1337566" y="973504"/>
                  </a:lnTo>
                  <a:lnTo>
                    <a:pt x="1341050" y="971472"/>
                  </a:lnTo>
                  <a:lnTo>
                    <a:pt x="1344533" y="969443"/>
                  </a:lnTo>
                  <a:lnTo>
                    <a:pt x="1348016" y="972130"/>
                  </a:lnTo>
                  <a:lnTo>
                    <a:pt x="1351499" y="970113"/>
                  </a:lnTo>
                  <a:lnTo>
                    <a:pt x="1354983" y="975109"/>
                  </a:lnTo>
                  <a:lnTo>
                    <a:pt x="1358466" y="973104"/>
                  </a:lnTo>
                  <a:lnTo>
                    <a:pt x="1361949" y="975738"/>
                  </a:lnTo>
                  <a:lnTo>
                    <a:pt x="1365432" y="973744"/>
                  </a:lnTo>
                  <a:lnTo>
                    <a:pt x="1368916" y="971754"/>
                  </a:lnTo>
                  <a:lnTo>
                    <a:pt x="1372399" y="969767"/>
                  </a:lnTo>
                  <a:lnTo>
                    <a:pt x="1375882" y="967783"/>
                  </a:lnTo>
                  <a:lnTo>
                    <a:pt x="1379365" y="965803"/>
                  </a:lnTo>
                  <a:lnTo>
                    <a:pt x="1382849" y="963826"/>
                  </a:lnTo>
                  <a:lnTo>
                    <a:pt x="1386332" y="968777"/>
                  </a:lnTo>
                  <a:lnTo>
                    <a:pt x="1389815" y="966813"/>
                  </a:lnTo>
                  <a:lnTo>
                    <a:pt x="1393298" y="987402"/>
                  </a:lnTo>
                  <a:lnTo>
                    <a:pt x="1396782" y="985462"/>
                  </a:lnTo>
                  <a:lnTo>
                    <a:pt x="1400265" y="992323"/>
                  </a:lnTo>
                  <a:lnTo>
                    <a:pt x="1403748" y="990397"/>
                  </a:lnTo>
                  <a:lnTo>
                    <a:pt x="1407231" y="988474"/>
                  </a:lnTo>
                  <a:lnTo>
                    <a:pt x="1410715" y="986555"/>
                  </a:lnTo>
                  <a:lnTo>
                    <a:pt x="1414198" y="984638"/>
                  </a:lnTo>
                  <a:lnTo>
                    <a:pt x="1417681" y="984913"/>
                  </a:lnTo>
                  <a:lnTo>
                    <a:pt x="1421164" y="983004"/>
                  </a:lnTo>
                  <a:lnTo>
                    <a:pt x="1424648" y="985457"/>
                  </a:lnTo>
                  <a:lnTo>
                    <a:pt x="1428131" y="983558"/>
                  </a:lnTo>
                  <a:lnTo>
                    <a:pt x="1431614" y="990296"/>
                  </a:lnTo>
                  <a:lnTo>
                    <a:pt x="1435097" y="988411"/>
                  </a:lnTo>
                  <a:lnTo>
                    <a:pt x="1438580" y="986528"/>
                  </a:lnTo>
                  <a:lnTo>
                    <a:pt x="1442064" y="997394"/>
                  </a:lnTo>
                  <a:lnTo>
                    <a:pt x="1445547" y="995528"/>
                  </a:lnTo>
                  <a:lnTo>
                    <a:pt x="1449030" y="993665"/>
                  </a:lnTo>
                  <a:lnTo>
                    <a:pt x="1452513" y="991805"/>
                  </a:lnTo>
                  <a:lnTo>
                    <a:pt x="1455997" y="989948"/>
                  </a:lnTo>
                  <a:lnTo>
                    <a:pt x="1459480" y="988093"/>
                  </a:lnTo>
                  <a:lnTo>
                    <a:pt x="1462963" y="998773"/>
                  </a:lnTo>
                  <a:lnTo>
                    <a:pt x="1466446" y="996935"/>
                  </a:lnTo>
                  <a:lnTo>
                    <a:pt x="1469930" y="995099"/>
                  </a:lnTo>
                  <a:lnTo>
                    <a:pt x="1473413" y="993267"/>
                  </a:lnTo>
                  <a:lnTo>
                    <a:pt x="1476896" y="991437"/>
                  </a:lnTo>
                  <a:lnTo>
                    <a:pt x="1480379" y="989610"/>
                  </a:lnTo>
                  <a:lnTo>
                    <a:pt x="1483863" y="987786"/>
                  </a:lnTo>
                  <a:lnTo>
                    <a:pt x="1487346" y="990105"/>
                  </a:lnTo>
                  <a:lnTo>
                    <a:pt x="1490829" y="988290"/>
                  </a:lnTo>
                  <a:lnTo>
                    <a:pt x="1494312" y="1006780"/>
                  </a:lnTo>
                  <a:lnTo>
                    <a:pt x="1497796" y="1004986"/>
                  </a:lnTo>
                  <a:lnTo>
                    <a:pt x="1501279" y="1003196"/>
                  </a:lnTo>
                  <a:lnTo>
                    <a:pt x="1504762" y="1007375"/>
                  </a:lnTo>
                  <a:lnTo>
                    <a:pt x="1508245" y="1005595"/>
                  </a:lnTo>
                  <a:lnTo>
                    <a:pt x="1511729" y="1003817"/>
                  </a:lnTo>
                  <a:lnTo>
                    <a:pt x="1515212" y="1002041"/>
                  </a:lnTo>
                  <a:lnTo>
                    <a:pt x="1518695" y="1004226"/>
                  </a:lnTo>
                  <a:lnTo>
                    <a:pt x="1522178" y="1002459"/>
                  </a:lnTo>
                  <a:lnTo>
                    <a:pt x="1525662" y="1000695"/>
                  </a:lnTo>
                  <a:lnTo>
                    <a:pt x="1529145" y="998933"/>
                  </a:lnTo>
                  <a:lnTo>
                    <a:pt x="1532628" y="997175"/>
                  </a:lnTo>
                  <a:lnTo>
                    <a:pt x="1536111" y="997394"/>
                  </a:lnTo>
                  <a:lnTo>
                    <a:pt x="1539595" y="995642"/>
                  </a:lnTo>
                  <a:lnTo>
                    <a:pt x="1543078" y="1001741"/>
                  </a:lnTo>
                  <a:lnTo>
                    <a:pt x="1546561" y="1000001"/>
                  </a:lnTo>
                  <a:lnTo>
                    <a:pt x="1550044" y="1002153"/>
                  </a:lnTo>
                  <a:lnTo>
                    <a:pt x="1553528" y="1000420"/>
                  </a:lnTo>
                  <a:lnTo>
                    <a:pt x="1557011" y="998690"/>
                  </a:lnTo>
                  <a:lnTo>
                    <a:pt x="1560494" y="996963"/>
                  </a:lnTo>
                  <a:lnTo>
                    <a:pt x="1563977" y="995238"/>
                  </a:lnTo>
                  <a:lnTo>
                    <a:pt x="1567461" y="993515"/>
                  </a:lnTo>
                  <a:lnTo>
                    <a:pt x="1570944" y="991795"/>
                  </a:lnTo>
                  <a:lnTo>
                    <a:pt x="1574427" y="995895"/>
                  </a:lnTo>
                  <a:lnTo>
                    <a:pt x="1577910" y="994185"/>
                  </a:lnTo>
                  <a:lnTo>
                    <a:pt x="1581394" y="992477"/>
                  </a:lnTo>
                  <a:lnTo>
                    <a:pt x="1584877" y="990772"/>
                  </a:lnTo>
                  <a:lnTo>
                    <a:pt x="1588360" y="998665"/>
                  </a:lnTo>
                  <a:lnTo>
                    <a:pt x="1591843" y="996971"/>
                  </a:lnTo>
                  <a:lnTo>
                    <a:pt x="1595327" y="995280"/>
                  </a:lnTo>
                  <a:lnTo>
                    <a:pt x="1598810" y="993592"/>
                  </a:lnTo>
                  <a:lnTo>
                    <a:pt x="1602293" y="991905"/>
                  </a:lnTo>
                  <a:lnTo>
                    <a:pt x="1605776" y="992129"/>
                  </a:lnTo>
                  <a:lnTo>
                    <a:pt x="1609260" y="990449"/>
                  </a:lnTo>
                  <a:lnTo>
                    <a:pt x="1612743" y="990675"/>
                  </a:lnTo>
                  <a:lnTo>
                    <a:pt x="1616226" y="989002"/>
                  </a:lnTo>
                  <a:lnTo>
                    <a:pt x="1619709" y="987331"/>
                  </a:lnTo>
                  <a:lnTo>
                    <a:pt x="1623193" y="987563"/>
                  </a:lnTo>
                  <a:lnTo>
                    <a:pt x="1626676" y="985898"/>
                  </a:lnTo>
                  <a:lnTo>
                    <a:pt x="1630159" y="989911"/>
                  </a:lnTo>
                  <a:lnTo>
                    <a:pt x="1633642" y="988255"/>
                  </a:lnTo>
                  <a:lnTo>
                    <a:pt x="1637126" y="988484"/>
                  </a:lnTo>
                  <a:lnTo>
                    <a:pt x="1640609" y="986833"/>
                  </a:lnTo>
                  <a:lnTo>
                    <a:pt x="1644092" y="990804"/>
                  </a:lnTo>
                  <a:lnTo>
                    <a:pt x="1647575" y="989163"/>
                  </a:lnTo>
                  <a:lnTo>
                    <a:pt x="1651059" y="987523"/>
                  </a:lnTo>
                  <a:lnTo>
                    <a:pt x="1654542" y="987751"/>
                  </a:lnTo>
                  <a:lnTo>
                    <a:pt x="1658025" y="986118"/>
                  </a:lnTo>
                  <a:lnTo>
                    <a:pt x="1661508" y="1004643"/>
                  </a:lnTo>
                  <a:lnTo>
                    <a:pt x="1664992" y="1003028"/>
                  </a:lnTo>
                  <a:lnTo>
                    <a:pt x="1668475" y="1001416"/>
                  </a:lnTo>
                  <a:lnTo>
                    <a:pt x="1671958" y="999805"/>
                  </a:lnTo>
                  <a:lnTo>
                    <a:pt x="1675441" y="998197"/>
                  </a:lnTo>
                  <a:lnTo>
                    <a:pt x="1678925" y="996592"/>
                  </a:lnTo>
                  <a:lnTo>
                    <a:pt x="1682408" y="994988"/>
                  </a:lnTo>
                  <a:lnTo>
                    <a:pt x="1685891" y="1002365"/>
                  </a:lnTo>
                  <a:lnTo>
                    <a:pt x="1689374" y="1000772"/>
                  </a:lnTo>
                  <a:lnTo>
                    <a:pt x="1692858" y="1013282"/>
                  </a:lnTo>
                  <a:lnTo>
                    <a:pt x="1696341" y="1011703"/>
                  </a:lnTo>
                  <a:lnTo>
                    <a:pt x="1699824" y="1011867"/>
                  </a:lnTo>
                  <a:lnTo>
                    <a:pt x="1703307" y="1010294"/>
                  </a:lnTo>
                  <a:lnTo>
                    <a:pt x="1706791" y="1015644"/>
                  </a:lnTo>
                  <a:lnTo>
                    <a:pt x="1710274" y="1014079"/>
                  </a:lnTo>
                  <a:lnTo>
                    <a:pt x="1713757" y="1012517"/>
                  </a:lnTo>
                  <a:lnTo>
                    <a:pt x="1717240" y="1019509"/>
                  </a:lnTo>
                  <a:lnTo>
                    <a:pt x="1720723" y="1017957"/>
                  </a:lnTo>
                  <a:lnTo>
                    <a:pt x="1724207" y="1019797"/>
                  </a:lnTo>
                  <a:lnTo>
                    <a:pt x="1727690" y="1018252"/>
                  </a:lnTo>
                  <a:lnTo>
                    <a:pt x="1731173" y="1018398"/>
                  </a:lnTo>
                  <a:lnTo>
                    <a:pt x="1734656" y="1016858"/>
                  </a:lnTo>
                  <a:lnTo>
                    <a:pt x="1738140" y="1018689"/>
                  </a:lnTo>
                  <a:lnTo>
                    <a:pt x="1741623" y="1017155"/>
                  </a:lnTo>
                  <a:lnTo>
                    <a:pt x="1745106" y="1015623"/>
                  </a:lnTo>
                  <a:lnTo>
                    <a:pt x="1748589" y="1019120"/>
                  </a:lnTo>
                  <a:lnTo>
                    <a:pt x="1752073" y="1017596"/>
                  </a:lnTo>
                  <a:lnTo>
                    <a:pt x="1755556" y="1017742"/>
                  </a:lnTo>
                  <a:lnTo>
                    <a:pt x="1759039" y="1016222"/>
                  </a:lnTo>
                  <a:lnTo>
                    <a:pt x="1762522" y="1019687"/>
                  </a:lnTo>
                  <a:lnTo>
                    <a:pt x="1766006" y="1018175"/>
                  </a:lnTo>
                  <a:lnTo>
                    <a:pt x="1769489" y="1018318"/>
                  </a:lnTo>
                  <a:lnTo>
                    <a:pt x="1772972" y="1016811"/>
                  </a:lnTo>
                  <a:lnTo>
                    <a:pt x="1776455" y="1015306"/>
                  </a:lnTo>
                  <a:lnTo>
                    <a:pt x="1779939" y="1018745"/>
                  </a:lnTo>
                  <a:lnTo>
                    <a:pt x="1783422" y="1017247"/>
                  </a:lnTo>
                  <a:lnTo>
                    <a:pt x="1786905" y="1015751"/>
                  </a:lnTo>
                  <a:lnTo>
                    <a:pt x="1790388" y="1014257"/>
                  </a:lnTo>
                  <a:lnTo>
                    <a:pt x="1793872" y="1014407"/>
                  </a:lnTo>
                  <a:lnTo>
                    <a:pt x="1797355" y="1012917"/>
                  </a:lnTo>
                  <a:lnTo>
                    <a:pt x="1800838" y="1013070"/>
                  </a:lnTo>
                  <a:lnTo>
                    <a:pt x="1804321" y="1011585"/>
                  </a:lnTo>
                  <a:lnTo>
                    <a:pt x="1807805" y="1010103"/>
                  </a:lnTo>
                  <a:lnTo>
                    <a:pt x="1811288" y="1008622"/>
                  </a:lnTo>
                  <a:lnTo>
                    <a:pt x="1814771" y="1007144"/>
                  </a:lnTo>
                  <a:lnTo>
                    <a:pt x="1818254" y="1007307"/>
                  </a:lnTo>
                  <a:lnTo>
                    <a:pt x="1821738" y="1005833"/>
                  </a:lnTo>
                  <a:lnTo>
                    <a:pt x="1825221" y="1010885"/>
                  </a:lnTo>
                  <a:lnTo>
                    <a:pt x="1828704" y="1009419"/>
                  </a:lnTo>
                  <a:lnTo>
                    <a:pt x="1832187" y="1017615"/>
                  </a:lnTo>
                  <a:lnTo>
                    <a:pt x="1835671" y="1016159"/>
                  </a:lnTo>
                  <a:lnTo>
                    <a:pt x="1839154" y="1014705"/>
                  </a:lnTo>
                  <a:lnTo>
                    <a:pt x="1842637" y="1014850"/>
                  </a:lnTo>
                  <a:lnTo>
                    <a:pt x="1846120" y="1013400"/>
                  </a:lnTo>
                  <a:lnTo>
                    <a:pt x="1849604" y="1013547"/>
                  </a:lnTo>
                  <a:lnTo>
                    <a:pt x="1853087" y="1012103"/>
                  </a:lnTo>
                  <a:lnTo>
                    <a:pt x="1856570" y="1013840"/>
                  </a:lnTo>
                  <a:lnTo>
                    <a:pt x="1860053" y="1012401"/>
                  </a:lnTo>
                  <a:lnTo>
                    <a:pt x="1863537" y="1015708"/>
                  </a:lnTo>
                  <a:lnTo>
                    <a:pt x="1867020" y="1014275"/>
                  </a:lnTo>
                  <a:lnTo>
                    <a:pt x="1870503" y="1012844"/>
                  </a:lnTo>
                  <a:lnTo>
                    <a:pt x="1873986" y="1012991"/>
                  </a:lnTo>
                  <a:lnTo>
                    <a:pt x="1877470" y="1011564"/>
                  </a:lnTo>
                  <a:lnTo>
                    <a:pt x="1880953" y="1010139"/>
                  </a:lnTo>
                  <a:lnTo>
                    <a:pt x="1884436" y="1008716"/>
                  </a:lnTo>
                  <a:lnTo>
                    <a:pt x="1887919" y="1012008"/>
                  </a:lnTo>
                  <a:lnTo>
                    <a:pt x="1891403" y="1010592"/>
                  </a:lnTo>
                  <a:lnTo>
                    <a:pt x="1894886" y="1009177"/>
                  </a:lnTo>
                  <a:lnTo>
                    <a:pt x="1898369" y="1007764"/>
                  </a:lnTo>
                  <a:lnTo>
                    <a:pt x="1901852" y="1006352"/>
                  </a:lnTo>
                  <a:lnTo>
                    <a:pt x="1905336" y="1011187"/>
                  </a:lnTo>
                  <a:lnTo>
                    <a:pt x="1908819" y="1009783"/>
                  </a:lnTo>
                  <a:lnTo>
                    <a:pt x="1912302" y="1008380"/>
                  </a:lnTo>
                  <a:lnTo>
                    <a:pt x="1915785" y="1006979"/>
                  </a:lnTo>
                  <a:lnTo>
                    <a:pt x="1919269" y="1005580"/>
                  </a:lnTo>
                  <a:lnTo>
                    <a:pt x="1922752" y="1004183"/>
                  </a:lnTo>
                  <a:lnTo>
                    <a:pt x="1926235" y="1002787"/>
                  </a:lnTo>
                  <a:lnTo>
                    <a:pt x="1929718" y="1018295"/>
                  </a:lnTo>
                  <a:lnTo>
                    <a:pt x="1933202" y="1016913"/>
                  </a:lnTo>
                  <a:lnTo>
                    <a:pt x="1936685" y="1015532"/>
                  </a:lnTo>
                  <a:lnTo>
                    <a:pt x="1940168" y="1014153"/>
                  </a:lnTo>
                  <a:lnTo>
                    <a:pt x="1943651" y="1012776"/>
                  </a:lnTo>
                  <a:lnTo>
                    <a:pt x="1947135" y="1011401"/>
                  </a:lnTo>
                  <a:lnTo>
                    <a:pt x="1950618" y="1010027"/>
                  </a:lnTo>
                  <a:lnTo>
                    <a:pt x="1954101" y="1008655"/>
                  </a:lnTo>
                  <a:lnTo>
                    <a:pt x="1957584" y="1007284"/>
                  </a:lnTo>
                  <a:lnTo>
                    <a:pt x="1961068" y="1005915"/>
                  </a:lnTo>
                  <a:lnTo>
                    <a:pt x="1964551" y="1004547"/>
                  </a:lnTo>
                  <a:lnTo>
                    <a:pt x="1968034" y="1021187"/>
                  </a:lnTo>
                  <a:lnTo>
                    <a:pt x="1971517" y="1019833"/>
                  </a:lnTo>
                  <a:lnTo>
                    <a:pt x="1975001" y="1024366"/>
                  </a:lnTo>
                  <a:lnTo>
                    <a:pt x="1978484" y="1023019"/>
                  </a:lnTo>
                  <a:lnTo>
                    <a:pt x="1981967" y="1021674"/>
                  </a:lnTo>
                  <a:lnTo>
                    <a:pt x="1985450" y="1020331"/>
                  </a:lnTo>
                  <a:lnTo>
                    <a:pt x="1988934" y="1018989"/>
                  </a:lnTo>
                  <a:lnTo>
                    <a:pt x="1992417" y="1017648"/>
                  </a:lnTo>
                  <a:lnTo>
                    <a:pt x="1995900" y="1016309"/>
                  </a:lnTo>
                  <a:lnTo>
                    <a:pt x="1999383" y="1014972"/>
                  </a:lnTo>
                  <a:lnTo>
                    <a:pt x="2002867" y="1013636"/>
                  </a:lnTo>
                  <a:lnTo>
                    <a:pt x="2006350" y="1016699"/>
                  </a:lnTo>
                  <a:lnTo>
                    <a:pt x="2009833" y="1015369"/>
                  </a:lnTo>
                  <a:lnTo>
                    <a:pt x="2013316" y="1025618"/>
                  </a:lnTo>
                  <a:lnTo>
                    <a:pt x="2016799" y="1024298"/>
                  </a:lnTo>
                  <a:lnTo>
                    <a:pt x="2020283" y="1022979"/>
                  </a:lnTo>
                  <a:lnTo>
                    <a:pt x="2023766" y="1021662"/>
                  </a:lnTo>
                  <a:lnTo>
                    <a:pt x="2027249" y="1020346"/>
                  </a:lnTo>
                  <a:lnTo>
                    <a:pt x="2030732" y="1021898"/>
                  </a:lnTo>
                  <a:lnTo>
                    <a:pt x="2034216" y="1020587"/>
                  </a:lnTo>
                  <a:lnTo>
                    <a:pt x="2037699" y="1029209"/>
                  </a:lnTo>
                  <a:lnTo>
                    <a:pt x="2041182" y="1027907"/>
                  </a:lnTo>
                  <a:lnTo>
                    <a:pt x="2044665" y="1032210"/>
                  </a:lnTo>
                  <a:lnTo>
                    <a:pt x="2048149" y="1030914"/>
                  </a:lnTo>
                  <a:lnTo>
                    <a:pt x="2051632" y="1029619"/>
                  </a:lnTo>
                  <a:lnTo>
                    <a:pt x="2055115" y="1035267"/>
                  </a:lnTo>
                  <a:lnTo>
                    <a:pt x="2058598" y="1033979"/>
                  </a:lnTo>
                  <a:lnTo>
                    <a:pt x="2062082" y="1032693"/>
                  </a:lnTo>
                  <a:lnTo>
                    <a:pt x="2065565" y="1031408"/>
                  </a:lnTo>
                  <a:lnTo>
                    <a:pt x="2069048" y="1030124"/>
                  </a:lnTo>
                  <a:lnTo>
                    <a:pt x="2072531" y="1028842"/>
                  </a:lnTo>
                  <a:lnTo>
                    <a:pt x="2076015" y="1033073"/>
                  </a:lnTo>
                  <a:lnTo>
                    <a:pt x="2079498" y="1031797"/>
                  </a:lnTo>
                  <a:lnTo>
                    <a:pt x="2082981" y="1030522"/>
                  </a:lnTo>
                  <a:lnTo>
                    <a:pt x="2086464" y="1030620"/>
                  </a:lnTo>
                  <a:lnTo>
                    <a:pt x="2089948" y="1029349"/>
                  </a:lnTo>
                  <a:lnTo>
                    <a:pt x="2093431" y="1028080"/>
                  </a:lnTo>
                  <a:lnTo>
                    <a:pt x="2096914" y="1026811"/>
                  </a:lnTo>
                  <a:lnTo>
                    <a:pt x="2100397" y="1025544"/>
                  </a:lnTo>
                  <a:lnTo>
                    <a:pt x="2103881" y="1024279"/>
                  </a:lnTo>
                  <a:lnTo>
                    <a:pt x="2107364" y="1023015"/>
                  </a:lnTo>
                  <a:lnTo>
                    <a:pt x="2110847" y="1021752"/>
                  </a:lnTo>
                  <a:lnTo>
                    <a:pt x="2114330" y="1020490"/>
                  </a:lnTo>
                  <a:lnTo>
                    <a:pt x="2117814" y="1023347"/>
                  </a:lnTo>
                  <a:lnTo>
                    <a:pt x="2121297" y="1022091"/>
                  </a:lnTo>
                  <a:lnTo>
                    <a:pt x="2124780" y="1022203"/>
                  </a:lnTo>
                  <a:lnTo>
                    <a:pt x="2128263" y="1020950"/>
                  </a:lnTo>
                  <a:lnTo>
                    <a:pt x="2131747" y="1023785"/>
                  </a:lnTo>
                  <a:lnTo>
                    <a:pt x="2135230" y="1022537"/>
                  </a:lnTo>
                  <a:lnTo>
                    <a:pt x="2138713" y="1022647"/>
                  </a:lnTo>
                  <a:lnTo>
                    <a:pt x="2142196" y="1021403"/>
                  </a:lnTo>
                  <a:lnTo>
                    <a:pt x="2145680" y="1020159"/>
                  </a:lnTo>
                  <a:lnTo>
                    <a:pt x="2149163" y="1018918"/>
                  </a:lnTo>
                  <a:lnTo>
                    <a:pt x="2152646" y="1017677"/>
                  </a:lnTo>
                  <a:lnTo>
                    <a:pt x="2156129" y="1017795"/>
                  </a:lnTo>
                  <a:lnTo>
                    <a:pt x="2159613" y="1016558"/>
                  </a:lnTo>
                  <a:lnTo>
                    <a:pt x="2163096" y="1019381"/>
                  </a:lnTo>
                  <a:lnTo>
                    <a:pt x="2166579" y="1018149"/>
                  </a:lnTo>
                  <a:lnTo>
                    <a:pt x="2170062" y="1016917"/>
                  </a:lnTo>
                  <a:lnTo>
                    <a:pt x="2173546" y="1017036"/>
                  </a:lnTo>
                  <a:lnTo>
                    <a:pt x="2177029" y="1015809"/>
                  </a:lnTo>
                  <a:lnTo>
                    <a:pt x="2180512" y="1019951"/>
                  </a:lnTo>
                  <a:lnTo>
                    <a:pt x="2183995" y="1018729"/>
                  </a:lnTo>
                  <a:lnTo>
                    <a:pt x="2187479" y="1029419"/>
                  </a:lnTo>
                  <a:lnTo>
                    <a:pt x="2190962" y="1028206"/>
                  </a:lnTo>
                  <a:lnTo>
                    <a:pt x="2194445" y="1026994"/>
                  </a:lnTo>
                  <a:lnTo>
                    <a:pt x="2197928" y="1025784"/>
                  </a:lnTo>
                  <a:lnTo>
                    <a:pt x="2201412" y="1024575"/>
                  </a:lnTo>
                  <a:lnTo>
                    <a:pt x="2204895" y="1023366"/>
                  </a:lnTo>
                  <a:lnTo>
                    <a:pt x="2208378" y="1022160"/>
                  </a:lnTo>
                  <a:lnTo>
                    <a:pt x="2211861" y="1026189"/>
                  </a:lnTo>
                  <a:lnTo>
                    <a:pt x="2215345" y="1024987"/>
                  </a:lnTo>
                  <a:lnTo>
                    <a:pt x="2218828" y="1027686"/>
                  </a:lnTo>
                  <a:lnTo>
                    <a:pt x="2222311" y="1026489"/>
                  </a:lnTo>
                  <a:lnTo>
                    <a:pt x="2225794" y="1029169"/>
                  </a:lnTo>
                  <a:lnTo>
                    <a:pt x="2229278" y="1027977"/>
                  </a:lnTo>
                  <a:lnTo>
                    <a:pt x="2232761" y="1026786"/>
                  </a:lnTo>
                  <a:lnTo>
                    <a:pt x="2236244" y="1037086"/>
                  </a:lnTo>
                  <a:lnTo>
                    <a:pt x="2239727" y="1035903"/>
                  </a:lnTo>
                  <a:lnTo>
                    <a:pt x="2243211" y="1043508"/>
                  </a:lnTo>
                  <a:lnTo>
                    <a:pt x="2246694" y="1042333"/>
                  </a:lnTo>
                  <a:lnTo>
                    <a:pt x="2250177" y="1042405"/>
                  </a:lnTo>
                  <a:lnTo>
                    <a:pt x="2253660" y="1041232"/>
                  </a:lnTo>
                  <a:lnTo>
                    <a:pt x="2257144" y="1040062"/>
                  </a:lnTo>
                  <a:lnTo>
                    <a:pt x="2260627" y="1038892"/>
                  </a:lnTo>
                  <a:lnTo>
                    <a:pt x="2264110" y="1037723"/>
                  </a:lnTo>
                  <a:lnTo>
                    <a:pt x="2267593" y="1036556"/>
                  </a:lnTo>
                  <a:lnTo>
                    <a:pt x="2271077" y="1035389"/>
                  </a:lnTo>
                  <a:lnTo>
                    <a:pt x="2274560" y="1036716"/>
                  </a:lnTo>
                  <a:lnTo>
                    <a:pt x="2278043" y="1035553"/>
                  </a:lnTo>
                  <a:lnTo>
                    <a:pt x="2281526" y="1034392"/>
                  </a:lnTo>
                  <a:lnTo>
                    <a:pt x="2285010" y="1033231"/>
                  </a:lnTo>
                  <a:lnTo>
                    <a:pt x="2288493" y="1033317"/>
                  </a:lnTo>
                  <a:lnTo>
                    <a:pt x="2291976" y="1032159"/>
                  </a:lnTo>
                  <a:lnTo>
                    <a:pt x="2295459" y="1031003"/>
                  </a:lnTo>
                  <a:lnTo>
                    <a:pt x="2298942" y="1032333"/>
                  </a:lnTo>
                  <a:lnTo>
                    <a:pt x="2302426" y="1031180"/>
                  </a:lnTo>
                  <a:lnTo>
                    <a:pt x="2305909" y="1032505"/>
                  </a:lnTo>
                  <a:lnTo>
                    <a:pt x="2309392" y="1031356"/>
                  </a:lnTo>
                  <a:lnTo>
                    <a:pt x="2312875" y="1033906"/>
                  </a:lnTo>
                  <a:lnTo>
                    <a:pt x="2316359" y="1032761"/>
                  </a:lnTo>
                  <a:lnTo>
                    <a:pt x="2319842" y="1035296"/>
                  </a:lnTo>
                  <a:lnTo>
                    <a:pt x="2323325" y="1034155"/>
                  </a:lnTo>
                  <a:lnTo>
                    <a:pt x="2326808" y="1033015"/>
                  </a:lnTo>
                  <a:lnTo>
                    <a:pt x="2330292" y="1031877"/>
                  </a:lnTo>
                  <a:lnTo>
                    <a:pt x="2333775" y="1030739"/>
                  </a:lnTo>
                  <a:lnTo>
                    <a:pt x="2337258" y="1035696"/>
                  </a:lnTo>
                  <a:lnTo>
                    <a:pt x="2340741" y="1034564"/>
                  </a:lnTo>
                  <a:lnTo>
                    <a:pt x="2344225" y="1033433"/>
                  </a:lnTo>
                  <a:lnTo>
                    <a:pt x="2347708" y="1032303"/>
                  </a:lnTo>
                  <a:lnTo>
                    <a:pt x="2351191" y="1033598"/>
                  </a:lnTo>
                  <a:lnTo>
                    <a:pt x="2354674" y="1032472"/>
                  </a:lnTo>
                  <a:lnTo>
                    <a:pt x="2358158" y="1031347"/>
                  </a:lnTo>
                  <a:lnTo>
                    <a:pt x="2361641" y="1032640"/>
                  </a:lnTo>
                  <a:lnTo>
                    <a:pt x="2365124" y="1031518"/>
                  </a:lnTo>
                  <a:lnTo>
                    <a:pt x="2368607" y="1031603"/>
                  </a:lnTo>
                  <a:lnTo>
                    <a:pt x="2372091" y="1030484"/>
                  </a:lnTo>
                  <a:lnTo>
                    <a:pt x="2375574" y="1031772"/>
                  </a:lnTo>
                  <a:lnTo>
                    <a:pt x="2379057" y="1030657"/>
                  </a:lnTo>
                  <a:lnTo>
                    <a:pt x="2382540" y="1034330"/>
                  </a:lnTo>
                  <a:lnTo>
                    <a:pt x="2386024" y="1033219"/>
                  </a:lnTo>
                  <a:lnTo>
                    <a:pt x="2389507" y="1032108"/>
                  </a:lnTo>
                  <a:lnTo>
                    <a:pt x="2392990" y="1036937"/>
                  </a:lnTo>
                  <a:lnTo>
                    <a:pt x="2396473" y="1035832"/>
                  </a:lnTo>
                  <a:lnTo>
                    <a:pt x="2399957" y="1035909"/>
                  </a:lnTo>
                  <a:lnTo>
                    <a:pt x="2403440" y="1034806"/>
                  </a:lnTo>
                  <a:lnTo>
                    <a:pt x="2406923" y="1033705"/>
                  </a:lnTo>
                  <a:lnTo>
                    <a:pt x="2410406" y="1032605"/>
                  </a:lnTo>
                  <a:lnTo>
                    <a:pt x="2413890" y="1031506"/>
                  </a:lnTo>
                  <a:lnTo>
                    <a:pt x="2417373" y="1031589"/>
                  </a:lnTo>
                  <a:lnTo>
                    <a:pt x="2420856" y="1030492"/>
                  </a:lnTo>
                  <a:lnTo>
                    <a:pt x="2424339" y="1032931"/>
                  </a:lnTo>
                  <a:lnTo>
                    <a:pt x="2427823" y="1031838"/>
                  </a:lnTo>
                  <a:lnTo>
                    <a:pt x="2431306" y="1030746"/>
                  </a:lnTo>
                  <a:lnTo>
                    <a:pt x="2434789" y="1029655"/>
                  </a:lnTo>
                  <a:lnTo>
                    <a:pt x="2438272" y="1028566"/>
                  </a:lnTo>
                  <a:lnTo>
                    <a:pt x="2441756" y="1027477"/>
                  </a:lnTo>
                  <a:lnTo>
                    <a:pt x="2445239" y="1026389"/>
                  </a:lnTo>
                  <a:lnTo>
                    <a:pt x="2448722" y="1038118"/>
                  </a:lnTo>
                  <a:lnTo>
                    <a:pt x="2452205" y="1037039"/>
                  </a:lnTo>
                  <a:lnTo>
                    <a:pt x="2455689" y="1042837"/>
                  </a:lnTo>
                  <a:lnTo>
                    <a:pt x="2459172" y="1041763"/>
                  </a:lnTo>
                  <a:lnTo>
                    <a:pt x="2462655" y="1041829"/>
                  </a:lnTo>
                  <a:lnTo>
                    <a:pt x="2466138" y="1040758"/>
                  </a:lnTo>
                  <a:lnTo>
                    <a:pt x="2469622" y="1048725"/>
                  </a:lnTo>
                  <a:lnTo>
                    <a:pt x="2473105" y="1047660"/>
                  </a:lnTo>
                  <a:lnTo>
                    <a:pt x="2476588" y="1046596"/>
                  </a:lnTo>
                  <a:lnTo>
                    <a:pt x="2480071" y="1047774"/>
                  </a:lnTo>
                  <a:lnTo>
                    <a:pt x="2483555" y="1046713"/>
                  </a:lnTo>
                  <a:lnTo>
                    <a:pt x="2487038" y="1045653"/>
                  </a:lnTo>
                  <a:lnTo>
                    <a:pt x="2490521" y="1044594"/>
                  </a:lnTo>
                  <a:lnTo>
                    <a:pt x="2494004" y="1043536"/>
                  </a:lnTo>
                  <a:lnTo>
                    <a:pt x="2497488" y="1042479"/>
                  </a:lnTo>
                  <a:lnTo>
                    <a:pt x="2500971" y="1041423"/>
                  </a:lnTo>
                  <a:lnTo>
                    <a:pt x="2504454" y="1040368"/>
                  </a:lnTo>
                  <a:lnTo>
                    <a:pt x="2507937" y="1039314"/>
                  </a:lnTo>
                  <a:lnTo>
                    <a:pt x="2511421" y="1039382"/>
                  </a:lnTo>
                  <a:lnTo>
                    <a:pt x="2514904" y="1038331"/>
                  </a:lnTo>
                  <a:lnTo>
                    <a:pt x="2518387" y="1038400"/>
                  </a:lnTo>
                  <a:lnTo>
                    <a:pt x="2521870" y="1037351"/>
                  </a:lnTo>
                  <a:lnTo>
                    <a:pt x="2525354" y="1037422"/>
                  </a:lnTo>
                  <a:lnTo>
                    <a:pt x="2528837" y="1036375"/>
                  </a:lnTo>
                  <a:lnTo>
                    <a:pt x="2532320" y="1036447"/>
                  </a:lnTo>
                  <a:lnTo>
                    <a:pt x="2535803" y="1035403"/>
                  </a:lnTo>
                  <a:lnTo>
                    <a:pt x="2539287" y="1034359"/>
                  </a:lnTo>
                  <a:lnTo>
                    <a:pt x="2542770" y="1034870"/>
                  </a:lnTo>
                  <a:lnTo>
                    <a:pt x="2546253" y="1034323"/>
                  </a:lnTo>
                  <a:lnTo>
                    <a:pt x="2549736" y="1035696"/>
                  </a:lnTo>
                  <a:lnTo>
                    <a:pt x="2553220" y="1034658"/>
                  </a:lnTo>
                  <a:lnTo>
                    <a:pt x="2556703" y="1034732"/>
                  </a:lnTo>
                  <a:lnTo>
                    <a:pt x="2560186" y="1033697"/>
                  </a:lnTo>
                  <a:lnTo>
                    <a:pt x="2563669" y="1032663"/>
                  </a:lnTo>
                  <a:lnTo>
                    <a:pt x="2567153" y="1031629"/>
                  </a:lnTo>
                  <a:lnTo>
                    <a:pt x="2570636" y="1030596"/>
                  </a:lnTo>
                  <a:lnTo>
                    <a:pt x="2574119" y="1033998"/>
                  </a:lnTo>
                  <a:lnTo>
                    <a:pt x="2577602" y="1032969"/>
                  </a:lnTo>
                  <a:lnTo>
                    <a:pt x="2581085" y="1034147"/>
                  </a:lnTo>
                  <a:lnTo>
                    <a:pt x="2584569" y="1033121"/>
                  </a:lnTo>
                  <a:lnTo>
                    <a:pt x="2588052" y="1032096"/>
                  </a:lnTo>
                  <a:lnTo>
                    <a:pt x="2591535" y="1031071"/>
                  </a:lnTo>
                  <a:lnTo>
                    <a:pt x="2595018" y="1030048"/>
                  </a:lnTo>
                  <a:lnTo>
                    <a:pt x="2598502" y="1029026"/>
                  </a:lnTo>
                  <a:lnTo>
                    <a:pt x="2601985" y="1028004"/>
                  </a:lnTo>
                  <a:lnTo>
                    <a:pt x="2605468" y="1030287"/>
                  </a:lnTo>
                  <a:lnTo>
                    <a:pt x="2608951" y="1029269"/>
                  </a:lnTo>
                  <a:lnTo>
                    <a:pt x="2612435" y="1033719"/>
                  </a:lnTo>
                  <a:lnTo>
                    <a:pt x="2615918" y="1032706"/>
                  </a:lnTo>
                  <a:lnTo>
                    <a:pt x="2619401" y="1032781"/>
                  </a:lnTo>
                  <a:lnTo>
                    <a:pt x="2622884" y="1031769"/>
                  </a:lnTo>
                  <a:lnTo>
                    <a:pt x="2626368" y="1032931"/>
                  </a:lnTo>
                  <a:lnTo>
                    <a:pt x="2629851" y="1031922"/>
                  </a:lnTo>
                  <a:lnTo>
                    <a:pt x="2633334" y="1030914"/>
                  </a:lnTo>
                  <a:lnTo>
                    <a:pt x="2636817" y="1034232"/>
                  </a:lnTo>
                  <a:lnTo>
                    <a:pt x="2640301" y="1033228"/>
                  </a:lnTo>
                  <a:lnTo>
                    <a:pt x="2643784" y="1035450"/>
                  </a:lnTo>
                  <a:lnTo>
                    <a:pt x="2647267" y="1034449"/>
                  </a:lnTo>
                  <a:lnTo>
                    <a:pt x="2650750" y="1038789"/>
                  </a:lnTo>
                  <a:lnTo>
                    <a:pt x="2654234" y="1037792"/>
                  </a:lnTo>
                  <a:lnTo>
                    <a:pt x="2657717" y="1042090"/>
                  </a:lnTo>
                  <a:lnTo>
                    <a:pt x="2661200" y="1041097"/>
                  </a:lnTo>
                  <a:lnTo>
                    <a:pt x="2664683" y="1040105"/>
                  </a:lnTo>
                  <a:lnTo>
                    <a:pt x="2668167" y="1043320"/>
                  </a:lnTo>
                  <a:lnTo>
                    <a:pt x="2671650" y="1042332"/>
                  </a:lnTo>
                  <a:lnTo>
                    <a:pt x="2675133" y="1047599"/>
                  </a:lnTo>
                  <a:lnTo>
                    <a:pt x="2678616" y="1046615"/>
                  </a:lnTo>
                  <a:lnTo>
                    <a:pt x="2682100" y="1047704"/>
                  </a:lnTo>
                  <a:lnTo>
                    <a:pt x="2685583" y="1046723"/>
                  </a:lnTo>
                  <a:lnTo>
                    <a:pt x="2689066" y="1045743"/>
                  </a:lnTo>
                  <a:lnTo>
                    <a:pt x="2692549" y="1044764"/>
                  </a:lnTo>
                  <a:lnTo>
                    <a:pt x="2696033" y="1043785"/>
                  </a:lnTo>
                  <a:lnTo>
                    <a:pt x="2699516" y="1043842"/>
                  </a:lnTo>
                  <a:lnTo>
                    <a:pt x="2702999" y="1042866"/>
                  </a:lnTo>
                  <a:lnTo>
                    <a:pt x="2706482" y="1044987"/>
                  </a:lnTo>
                  <a:lnTo>
                    <a:pt x="2709966" y="1044014"/>
                  </a:lnTo>
                  <a:lnTo>
                    <a:pt x="2713449" y="1044071"/>
                  </a:lnTo>
                  <a:lnTo>
                    <a:pt x="2716932" y="1043099"/>
                  </a:lnTo>
                  <a:lnTo>
                    <a:pt x="2720415" y="1042129"/>
                  </a:lnTo>
                  <a:lnTo>
                    <a:pt x="2723899" y="1042188"/>
                  </a:lnTo>
                  <a:lnTo>
                    <a:pt x="2727382" y="1041220"/>
                  </a:lnTo>
                  <a:lnTo>
                    <a:pt x="2730865" y="1048423"/>
                  </a:lnTo>
                  <a:lnTo>
                    <a:pt x="2734348" y="1047460"/>
                  </a:lnTo>
                  <a:lnTo>
                    <a:pt x="2737832" y="1047512"/>
                  </a:lnTo>
                  <a:lnTo>
                    <a:pt x="2741315" y="1046551"/>
                  </a:lnTo>
                  <a:lnTo>
                    <a:pt x="2744798" y="1046604"/>
                  </a:lnTo>
                  <a:lnTo>
                    <a:pt x="2748281" y="1045645"/>
                  </a:lnTo>
                  <a:lnTo>
                    <a:pt x="2751765" y="1044686"/>
                  </a:lnTo>
                  <a:lnTo>
                    <a:pt x="2755248" y="1046761"/>
                  </a:lnTo>
                  <a:lnTo>
                    <a:pt x="2758731" y="1045806"/>
                  </a:lnTo>
                  <a:lnTo>
                    <a:pt x="2762214" y="1049873"/>
                  </a:lnTo>
                  <a:lnTo>
                    <a:pt x="2765698" y="1048921"/>
                  </a:lnTo>
                  <a:lnTo>
                    <a:pt x="2769181" y="1049968"/>
                  </a:lnTo>
                  <a:lnTo>
                    <a:pt x="2772664" y="1049019"/>
                  </a:lnTo>
                  <a:lnTo>
                    <a:pt x="2776147" y="1049068"/>
                  </a:lnTo>
                  <a:lnTo>
                    <a:pt x="2779631" y="1048121"/>
                  </a:lnTo>
                  <a:lnTo>
                    <a:pt x="2783114" y="1047175"/>
                  </a:lnTo>
                  <a:lnTo>
                    <a:pt x="2786597" y="1047226"/>
                  </a:lnTo>
                  <a:lnTo>
                    <a:pt x="2790080" y="1046281"/>
                  </a:lnTo>
                  <a:lnTo>
                    <a:pt x="2793564" y="1047327"/>
                  </a:lnTo>
                  <a:lnTo>
                    <a:pt x="2797047" y="1046385"/>
                  </a:lnTo>
                  <a:lnTo>
                    <a:pt x="2800530" y="1046437"/>
                  </a:lnTo>
                  <a:lnTo>
                    <a:pt x="2804013" y="1045497"/>
                  </a:lnTo>
                  <a:lnTo>
                    <a:pt x="2807497" y="1045550"/>
                  </a:lnTo>
                  <a:lnTo>
                    <a:pt x="2810980" y="1044612"/>
                  </a:lnTo>
                  <a:lnTo>
                    <a:pt x="2814463" y="1043675"/>
                  </a:lnTo>
                  <a:lnTo>
                    <a:pt x="2817946" y="1047680"/>
                  </a:lnTo>
                  <a:lnTo>
                    <a:pt x="2821430" y="1046746"/>
                  </a:lnTo>
                  <a:lnTo>
                    <a:pt x="2824913" y="1046797"/>
                  </a:lnTo>
                  <a:lnTo>
                    <a:pt x="2828396" y="1045865"/>
                  </a:lnTo>
                  <a:lnTo>
                    <a:pt x="2831879" y="1046899"/>
                  </a:lnTo>
                  <a:lnTo>
                    <a:pt x="2835363" y="1045969"/>
                  </a:lnTo>
                  <a:lnTo>
                    <a:pt x="2838846" y="1045040"/>
                  </a:lnTo>
                  <a:lnTo>
                    <a:pt x="2842329" y="1044112"/>
                  </a:lnTo>
                  <a:lnTo>
                    <a:pt x="2845812" y="1043185"/>
                  </a:lnTo>
                  <a:lnTo>
                    <a:pt x="2849296" y="1044220"/>
                  </a:lnTo>
                  <a:lnTo>
                    <a:pt x="2852779" y="1043295"/>
                  </a:lnTo>
                  <a:lnTo>
                    <a:pt x="2856262" y="1044328"/>
                  </a:lnTo>
                  <a:lnTo>
                    <a:pt x="2859745" y="1043405"/>
                  </a:lnTo>
                  <a:lnTo>
                    <a:pt x="2863229" y="1043460"/>
                  </a:lnTo>
                  <a:lnTo>
                    <a:pt x="2866712" y="1042539"/>
                  </a:lnTo>
                  <a:lnTo>
                    <a:pt x="2870195" y="1044541"/>
                  </a:lnTo>
                  <a:lnTo>
                    <a:pt x="2873678" y="1043623"/>
                  </a:lnTo>
                  <a:lnTo>
                    <a:pt x="2877161" y="1042706"/>
                  </a:lnTo>
                  <a:lnTo>
                    <a:pt x="2880645" y="1044700"/>
                  </a:lnTo>
                  <a:lnTo>
                    <a:pt x="2884128" y="1043785"/>
                  </a:lnTo>
                  <a:lnTo>
                    <a:pt x="2887611" y="1046732"/>
                  </a:lnTo>
                  <a:lnTo>
                    <a:pt x="2891094" y="1045820"/>
                  </a:lnTo>
                  <a:lnTo>
                    <a:pt x="2894578" y="1053506"/>
                  </a:lnTo>
                  <a:lnTo>
                    <a:pt x="2898061" y="1052600"/>
                  </a:lnTo>
                  <a:lnTo>
                    <a:pt x="2901544" y="1053588"/>
                  </a:lnTo>
                  <a:lnTo>
                    <a:pt x="2905027" y="1052684"/>
                  </a:lnTo>
                  <a:lnTo>
                    <a:pt x="2908511" y="1051780"/>
                  </a:lnTo>
                  <a:lnTo>
                    <a:pt x="2911994" y="1050878"/>
                  </a:lnTo>
                  <a:lnTo>
                    <a:pt x="2915477" y="1049975"/>
                  </a:lnTo>
                  <a:lnTo>
                    <a:pt x="2918960" y="1050966"/>
                  </a:lnTo>
                  <a:lnTo>
                    <a:pt x="2922444" y="1050066"/>
                  </a:lnTo>
                  <a:lnTo>
                    <a:pt x="2925927" y="1049166"/>
                  </a:lnTo>
                  <a:lnTo>
                    <a:pt x="2929410" y="1048268"/>
                  </a:lnTo>
                  <a:lnTo>
                    <a:pt x="2932893" y="1047370"/>
                  </a:lnTo>
                  <a:lnTo>
                    <a:pt x="2936377" y="1046473"/>
                  </a:lnTo>
                  <a:lnTo>
                    <a:pt x="2939860" y="1045576"/>
                  </a:lnTo>
                  <a:lnTo>
                    <a:pt x="2943343" y="1048456"/>
                  </a:lnTo>
                  <a:lnTo>
                    <a:pt x="2946826" y="1047562"/>
                  </a:lnTo>
                  <a:lnTo>
                    <a:pt x="2950310" y="1050423"/>
                  </a:lnTo>
                  <a:lnTo>
                    <a:pt x="2953793" y="1049532"/>
                  </a:lnTo>
                  <a:lnTo>
                    <a:pt x="2957276" y="1051443"/>
                  </a:lnTo>
                  <a:lnTo>
                    <a:pt x="2960759" y="1050555"/>
                  </a:lnTo>
                  <a:lnTo>
                    <a:pt x="2964243" y="1049667"/>
                  </a:lnTo>
                  <a:lnTo>
                    <a:pt x="2967726" y="1053423"/>
                  </a:lnTo>
                  <a:lnTo>
                    <a:pt x="2971209" y="1052539"/>
                  </a:lnTo>
                  <a:lnTo>
                    <a:pt x="2974692" y="1051655"/>
                  </a:lnTo>
                  <a:lnTo>
                    <a:pt x="2978176" y="1050772"/>
                  </a:lnTo>
                  <a:lnTo>
                    <a:pt x="2981659" y="1051740"/>
                  </a:lnTo>
                  <a:lnTo>
                    <a:pt x="2985142" y="1050859"/>
                  </a:lnTo>
                  <a:lnTo>
                    <a:pt x="2988625" y="1055494"/>
                  </a:lnTo>
                  <a:lnTo>
                    <a:pt x="2992109" y="1054617"/>
                  </a:lnTo>
                  <a:lnTo>
                    <a:pt x="2995592" y="1053741"/>
                  </a:lnTo>
                  <a:lnTo>
                    <a:pt x="2999075" y="1052865"/>
                  </a:lnTo>
                  <a:lnTo>
                    <a:pt x="3002558" y="1051990"/>
                  </a:lnTo>
                  <a:lnTo>
                    <a:pt x="3006042" y="1052031"/>
                  </a:lnTo>
                  <a:lnTo>
                    <a:pt x="3009525" y="1051158"/>
                  </a:lnTo>
                  <a:lnTo>
                    <a:pt x="3013008" y="1056660"/>
                  </a:lnTo>
                  <a:lnTo>
                    <a:pt x="3016491" y="1055790"/>
                  </a:lnTo>
                  <a:lnTo>
                    <a:pt x="3019975" y="1057633"/>
                  </a:lnTo>
                  <a:lnTo>
                    <a:pt x="3023458" y="1056766"/>
                  </a:lnTo>
                  <a:lnTo>
                    <a:pt x="3026941" y="1055900"/>
                  </a:lnTo>
                  <a:lnTo>
                    <a:pt x="3030424" y="1055034"/>
                  </a:lnTo>
                  <a:lnTo>
                    <a:pt x="3033908" y="1054169"/>
                  </a:lnTo>
                  <a:lnTo>
                    <a:pt x="3037391" y="1056008"/>
                  </a:lnTo>
                  <a:lnTo>
                    <a:pt x="3040874" y="1055145"/>
                  </a:lnTo>
                  <a:lnTo>
                    <a:pt x="3044357" y="1054283"/>
                  </a:lnTo>
                  <a:lnTo>
                    <a:pt x="3047841" y="1053422"/>
                  </a:lnTo>
                  <a:lnTo>
                    <a:pt x="3051324" y="1055256"/>
                  </a:lnTo>
                  <a:lnTo>
                    <a:pt x="3054807" y="1054397"/>
                  </a:lnTo>
                  <a:lnTo>
                    <a:pt x="3058290" y="1053539"/>
                  </a:lnTo>
                  <a:lnTo>
                    <a:pt x="3061774" y="1056259"/>
                  </a:lnTo>
                  <a:lnTo>
                    <a:pt x="3065257" y="1055403"/>
                  </a:lnTo>
                  <a:lnTo>
                    <a:pt x="3068740" y="1056330"/>
                  </a:lnTo>
                  <a:lnTo>
                    <a:pt x="3072223" y="1055476"/>
                  </a:lnTo>
                  <a:lnTo>
                    <a:pt x="3075707" y="1054623"/>
                  </a:lnTo>
                  <a:lnTo>
                    <a:pt x="3079190" y="1053770"/>
                  </a:lnTo>
                  <a:lnTo>
                    <a:pt x="3082673" y="1056470"/>
                  </a:lnTo>
                  <a:lnTo>
                    <a:pt x="3086156" y="1055620"/>
                  </a:lnTo>
                  <a:lnTo>
                    <a:pt x="3089640" y="1054771"/>
                  </a:lnTo>
                  <a:lnTo>
                    <a:pt x="3093123" y="1053922"/>
                  </a:lnTo>
                  <a:lnTo>
                    <a:pt x="3096606" y="1053074"/>
                  </a:lnTo>
                  <a:lnTo>
                    <a:pt x="3100089" y="1053998"/>
                  </a:lnTo>
                  <a:lnTo>
                    <a:pt x="3103573" y="1053152"/>
                  </a:lnTo>
                  <a:lnTo>
                    <a:pt x="3107056" y="1054073"/>
                  </a:lnTo>
                  <a:lnTo>
                    <a:pt x="3110539" y="1053229"/>
                  </a:lnTo>
                  <a:lnTo>
                    <a:pt x="3114022" y="1052386"/>
                  </a:lnTo>
                  <a:lnTo>
                    <a:pt x="3117506" y="1051543"/>
                  </a:lnTo>
                  <a:lnTo>
                    <a:pt x="3120989" y="1050700"/>
                  </a:lnTo>
                  <a:lnTo>
                    <a:pt x="3124472" y="1052504"/>
                  </a:lnTo>
                  <a:lnTo>
                    <a:pt x="3127955" y="1051663"/>
                  </a:lnTo>
                  <a:lnTo>
                    <a:pt x="3131439" y="1051704"/>
                  </a:lnTo>
                  <a:lnTo>
                    <a:pt x="3134922" y="1050865"/>
                  </a:lnTo>
                  <a:lnTo>
                    <a:pt x="3138405" y="1052660"/>
                  </a:lnTo>
                  <a:lnTo>
                    <a:pt x="3141888" y="1051823"/>
                  </a:lnTo>
                  <a:lnTo>
                    <a:pt x="3145372" y="1053610"/>
                  </a:lnTo>
                  <a:lnTo>
                    <a:pt x="3148855" y="1052776"/>
                  </a:lnTo>
                  <a:lnTo>
                    <a:pt x="3152338" y="1051942"/>
                  </a:lnTo>
                  <a:lnTo>
                    <a:pt x="3155821" y="1051110"/>
                  </a:lnTo>
                  <a:lnTo>
                    <a:pt x="3159304" y="1050277"/>
                  </a:lnTo>
                  <a:lnTo>
                    <a:pt x="3162788" y="1049445"/>
                  </a:lnTo>
                  <a:lnTo>
                    <a:pt x="3166271" y="1048614"/>
                  </a:lnTo>
                  <a:lnTo>
                    <a:pt x="3169754" y="1047783"/>
                  </a:lnTo>
                  <a:lnTo>
                    <a:pt x="3173237" y="1046953"/>
                  </a:lnTo>
                  <a:lnTo>
                    <a:pt x="3176721" y="1050483"/>
                  </a:lnTo>
                  <a:lnTo>
                    <a:pt x="3180204" y="1049656"/>
                  </a:lnTo>
                  <a:lnTo>
                    <a:pt x="3183687" y="1048829"/>
                  </a:lnTo>
                  <a:lnTo>
                    <a:pt x="3187170" y="1048872"/>
                  </a:lnTo>
                  <a:lnTo>
                    <a:pt x="3190654" y="1048047"/>
                  </a:lnTo>
                  <a:lnTo>
                    <a:pt x="3194137" y="1047222"/>
                  </a:lnTo>
                  <a:lnTo>
                    <a:pt x="3197620" y="1046398"/>
                  </a:lnTo>
                  <a:lnTo>
                    <a:pt x="3201103" y="1048177"/>
                  </a:lnTo>
                  <a:lnTo>
                    <a:pt x="3204587" y="1047356"/>
                  </a:lnTo>
                  <a:lnTo>
                    <a:pt x="3208070" y="1051706"/>
                  </a:lnTo>
                  <a:lnTo>
                    <a:pt x="3211553" y="1050888"/>
                  </a:lnTo>
                  <a:lnTo>
                    <a:pt x="3215036" y="1050070"/>
                  </a:lnTo>
                  <a:lnTo>
                    <a:pt x="3218520" y="1049252"/>
                  </a:lnTo>
                  <a:lnTo>
                    <a:pt x="3222003" y="1048435"/>
                  </a:lnTo>
                  <a:lnTo>
                    <a:pt x="3225486" y="1056150"/>
                  </a:lnTo>
                  <a:lnTo>
                    <a:pt x="3228969" y="1055338"/>
                  </a:lnTo>
                  <a:lnTo>
                    <a:pt x="3232453" y="1060424"/>
                  </a:lnTo>
                  <a:lnTo>
                    <a:pt x="3235936" y="1059615"/>
                  </a:lnTo>
                  <a:lnTo>
                    <a:pt x="3239419" y="1058807"/>
                  </a:lnTo>
                  <a:lnTo>
                    <a:pt x="3242902" y="1063011"/>
                  </a:lnTo>
                  <a:lnTo>
                    <a:pt x="3246386" y="1062206"/>
                  </a:lnTo>
                  <a:lnTo>
                    <a:pt x="3249869" y="1062232"/>
                  </a:lnTo>
                  <a:lnTo>
                    <a:pt x="3253352" y="1061428"/>
                  </a:lnTo>
                  <a:lnTo>
                    <a:pt x="3256835" y="1062286"/>
                  </a:lnTo>
                  <a:lnTo>
                    <a:pt x="3260319" y="1061483"/>
                  </a:lnTo>
                  <a:lnTo>
                    <a:pt x="3263802" y="1065637"/>
                  </a:lnTo>
                  <a:lnTo>
                    <a:pt x="3267285" y="1064838"/>
                  </a:lnTo>
                  <a:lnTo>
                    <a:pt x="3270768" y="1064040"/>
                  </a:lnTo>
                  <a:lnTo>
                    <a:pt x="3274252" y="1064064"/>
                  </a:lnTo>
                  <a:lnTo>
                    <a:pt x="3277735" y="1063267"/>
                  </a:lnTo>
                  <a:lnTo>
                    <a:pt x="3281218" y="1062470"/>
                  </a:lnTo>
                  <a:lnTo>
                    <a:pt x="3284701" y="1061674"/>
                  </a:lnTo>
                  <a:lnTo>
                    <a:pt x="3288185" y="1060879"/>
                  </a:lnTo>
                  <a:lnTo>
                    <a:pt x="3291668" y="1060084"/>
                  </a:lnTo>
                  <a:lnTo>
                    <a:pt x="3295151" y="1059289"/>
                  </a:lnTo>
                  <a:lnTo>
                    <a:pt x="3298634" y="1058495"/>
                  </a:lnTo>
                  <a:lnTo>
                    <a:pt x="3302118" y="1057701"/>
                  </a:lnTo>
                  <a:lnTo>
                    <a:pt x="3305601" y="1056909"/>
                  </a:lnTo>
                  <a:lnTo>
                    <a:pt x="3309084" y="1056116"/>
                  </a:lnTo>
                  <a:lnTo>
                    <a:pt x="3312567" y="1056973"/>
                  </a:lnTo>
                  <a:lnTo>
                    <a:pt x="3316051" y="1056182"/>
                  </a:lnTo>
                  <a:lnTo>
                    <a:pt x="3319534" y="1056215"/>
                  </a:lnTo>
                  <a:lnTo>
                    <a:pt x="3323017" y="1055425"/>
                  </a:lnTo>
                  <a:lnTo>
                    <a:pt x="3326500" y="1054637"/>
                  </a:lnTo>
                  <a:lnTo>
                    <a:pt x="3329984" y="1053848"/>
                  </a:lnTo>
                  <a:lnTo>
                    <a:pt x="3333467" y="1053060"/>
                  </a:lnTo>
                  <a:lnTo>
                    <a:pt x="3336950" y="1053097"/>
                  </a:lnTo>
                  <a:lnTo>
                    <a:pt x="3340433" y="1052310"/>
                  </a:lnTo>
                  <a:lnTo>
                    <a:pt x="3343917" y="1056443"/>
                  </a:lnTo>
                  <a:lnTo>
                    <a:pt x="3347400" y="1055659"/>
                  </a:lnTo>
                  <a:lnTo>
                    <a:pt x="3350883" y="1054876"/>
                  </a:lnTo>
                  <a:lnTo>
                    <a:pt x="3354366" y="1054094"/>
                  </a:lnTo>
                  <a:lnTo>
                    <a:pt x="3357850" y="1055758"/>
                  </a:lnTo>
                  <a:lnTo>
                    <a:pt x="3361333" y="1054978"/>
                  </a:lnTo>
                  <a:lnTo>
                    <a:pt x="3364816" y="1054198"/>
                  </a:lnTo>
                  <a:lnTo>
                    <a:pt x="3368299" y="1061505"/>
                  </a:lnTo>
                  <a:lnTo>
                    <a:pt x="3371783" y="1060729"/>
                  </a:lnTo>
                  <a:lnTo>
                    <a:pt x="3375266" y="1062358"/>
                  </a:lnTo>
                  <a:lnTo>
                    <a:pt x="3378749" y="1061584"/>
                  </a:lnTo>
                  <a:lnTo>
                    <a:pt x="3382232" y="1060811"/>
                  </a:lnTo>
                  <a:lnTo>
                    <a:pt x="3385716" y="1060038"/>
                  </a:lnTo>
                  <a:lnTo>
                    <a:pt x="3389199" y="1063256"/>
                  </a:lnTo>
                  <a:lnTo>
                    <a:pt x="3392682" y="1062486"/>
                  </a:lnTo>
                  <a:lnTo>
                    <a:pt x="3396165" y="1061716"/>
                  </a:lnTo>
                  <a:lnTo>
                    <a:pt x="3399649" y="1073538"/>
                  </a:lnTo>
                  <a:lnTo>
                    <a:pt x="3403132" y="1072774"/>
                  </a:lnTo>
                  <a:lnTo>
                    <a:pt x="3406615" y="1074341"/>
                  </a:lnTo>
                  <a:lnTo>
                    <a:pt x="3410098" y="1073579"/>
                  </a:lnTo>
                  <a:lnTo>
                    <a:pt x="3413582" y="1079754"/>
                  </a:lnTo>
                  <a:lnTo>
                    <a:pt x="3417065" y="1078996"/>
                  </a:lnTo>
                  <a:lnTo>
                    <a:pt x="3420548" y="1079004"/>
                  </a:lnTo>
                  <a:lnTo>
                    <a:pt x="3424031" y="1078246"/>
                  </a:lnTo>
                  <a:lnTo>
                    <a:pt x="3427515" y="1077489"/>
                  </a:lnTo>
                  <a:lnTo>
                    <a:pt x="3430998" y="1078263"/>
                  </a:lnTo>
                  <a:lnTo>
                    <a:pt x="3434481" y="1077508"/>
                  </a:lnTo>
                  <a:lnTo>
                    <a:pt x="3437964" y="1079803"/>
                  </a:lnTo>
                  <a:lnTo>
                    <a:pt x="3441447" y="1079050"/>
                  </a:lnTo>
                  <a:lnTo>
                    <a:pt x="3444931" y="1081333"/>
                  </a:lnTo>
                  <a:lnTo>
                    <a:pt x="3448414" y="1080582"/>
                  </a:lnTo>
                  <a:lnTo>
                    <a:pt x="3451897" y="1079831"/>
                  </a:lnTo>
                  <a:lnTo>
                    <a:pt x="3455380" y="1079081"/>
                  </a:lnTo>
                  <a:lnTo>
                    <a:pt x="3458864" y="1078331"/>
                  </a:lnTo>
                  <a:lnTo>
                    <a:pt x="3462347" y="1079852"/>
                  </a:lnTo>
                  <a:lnTo>
                    <a:pt x="3465830" y="1079104"/>
                  </a:lnTo>
                  <a:lnTo>
                    <a:pt x="3469313" y="1080618"/>
                  </a:lnTo>
                  <a:lnTo>
                    <a:pt x="3472797" y="1079872"/>
                  </a:lnTo>
                  <a:lnTo>
                    <a:pt x="3476280" y="1079126"/>
                  </a:lnTo>
                  <a:lnTo>
                    <a:pt x="3479763" y="1078381"/>
                  </a:lnTo>
                  <a:lnTo>
                    <a:pt x="3483246" y="1077636"/>
                  </a:lnTo>
                  <a:lnTo>
                    <a:pt x="3483246" y="1078389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84398" y="3915716"/>
              <a:ext cx="3483246" cy="1636350"/>
            </a:xfrm>
            <a:custGeom>
              <a:avLst/>
              <a:gdLst/>
              <a:ahLst/>
              <a:cxnLst/>
              <a:rect l="0" t="0" r="0" b="0"/>
              <a:pathLst>
                <a:path w="3483246" h="1636350">
                  <a:moveTo>
                    <a:pt x="0" y="1636350"/>
                  </a:moveTo>
                  <a:lnTo>
                    <a:pt x="3483" y="566995"/>
                  </a:lnTo>
                  <a:lnTo>
                    <a:pt x="6966" y="0"/>
                  </a:lnTo>
                  <a:lnTo>
                    <a:pt x="10449" y="1004717"/>
                  </a:lnTo>
                  <a:lnTo>
                    <a:pt x="13932" y="842177"/>
                  </a:lnTo>
                  <a:lnTo>
                    <a:pt x="17416" y="799085"/>
                  </a:lnTo>
                  <a:lnTo>
                    <a:pt x="20899" y="677718"/>
                  </a:lnTo>
                  <a:lnTo>
                    <a:pt x="24382" y="566995"/>
                  </a:lnTo>
                  <a:lnTo>
                    <a:pt x="27865" y="465577"/>
                  </a:lnTo>
                  <a:lnTo>
                    <a:pt x="31349" y="372337"/>
                  </a:lnTo>
                  <a:lnTo>
                    <a:pt x="34832" y="487371"/>
                  </a:lnTo>
                  <a:lnTo>
                    <a:pt x="38315" y="412832"/>
                  </a:lnTo>
                  <a:lnTo>
                    <a:pt x="41798" y="566995"/>
                  </a:lnTo>
                  <a:lnTo>
                    <a:pt x="45282" y="506781"/>
                  </a:lnTo>
                  <a:lnTo>
                    <a:pt x="48765" y="617432"/>
                  </a:lnTo>
                  <a:lnTo>
                    <a:pt x="52248" y="566995"/>
                  </a:lnTo>
                  <a:lnTo>
                    <a:pt x="55731" y="611389"/>
                  </a:lnTo>
                  <a:lnTo>
                    <a:pt x="59215" y="566995"/>
                  </a:lnTo>
                  <a:lnTo>
                    <a:pt x="62698" y="524177"/>
                  </a:lnTo>
                  <a:lnTo>
                    <a:pt x="66181" y="482851"/>
                  </a:lnTo>
                  <a:lnTo>
                    <a:pt x="69664" y="442940"/>
                  </a:lnTo>
                  <a:lnTo>
                    <a:pt x="73148" y="404375"/>
                  </a:lnTo>
                  <a:lnTo>
                    <a:pt x="76631" y="367086"/>
                  </a:lnTo>
                  <a:lnTo>
                    <a:pt x="80114" y="377320"/>
                  </a:lnTo>
                  <a:lnTo>
                    <a:pt x="83597" y="342906"/>
                  </a:lnTo>
                  <a:lnTo>
                    <a:pt x="87081" y="394935"/>
                  </a:lnTo>
                  <a:lnTo>
                    <a:pt x="90564" y="363425"/>
                  </a:lnTo>
                  <a:lnTo>
                    <a:pt x="94047" y="332789"/>
                  </a:lnTo>
                  <a:lnTo>
                    <a:pt x="97530" y="342906"/>
                  </a:lnTo>
                  <a:lnTo>
                    <a:pt x="101014" y="314245"/>
                  </a:lnTo>
                  <a:lnTo>
                    <a:pt x="104497" y="394935"/>
                  </a:lnTo>
                  <a:lnTo>
                    <a:pt x="107980" y="368615"/>
                  </a:lnTo>
                  <a:lnTo>
                    <a:pt x="111463" y="342906"/>
                  </a:lnTo>
                  <a:lnTo>
                    <a:pt x="114947" y="317787"/>
                  </a:lnTo>
                  <a:lnTo>
                    <a:pt x="118430" y="293237"/>
                  </a:lnTo>
                  <a:lnTo>
                    <a:pt x="121913" y="269238"/>
                  </a:lnTo>
                  <a:lnTo>
                    <a:pt x="125396" y="245772"/>
                  </a:lnTo>
                  <a:lnTo>
                    <a:pt x="128880" y="289510"/>
                  </a:lnTo>
                  <a:lnTo>
                    <a:pt x="132363" y="267414"/>
                  </a:lnTo>
                  <a:lnTo>
                    <a:pt x="135846" y="277178"/>
                  </a:lnTo>
                  <a:lnTo>
                    <a:pt x="139329" y="256137"/>
                  </a:lnTo>
                  <a:lnTo>
                    <a:pt x="142813" y="294912"/>
                  </a:lnTo>
                  <a:lnTo>
                    <a:pt x="146296" y="274982"/>
                  </a:lnTo>
                  <a:lnTo>
                    <a:pt x="149779" y="255419"/>
                  </a:lnTo>
                  <a:lnTo>
                    <a:pt x="153262" y="236213"/>
                  </a:lnTo>
                  <a:lnTo>
                    <a:pt x="156746" y="217355"/>
                  </a:lnTo>
                  <a:lnTo>
                    <a:pt x="160229" y="227370"/>
                  </a:lnTo>
                  <a:lnTo>
                    <a:pt x="163712" y="209289"/>
                  </a:lnTo>
                  <a:lnTo>
                    <a:pt x="167195" y="365106"/>
                  </a:lnTo>
                  <a:lnTo>
                    <a:pt x="170679" y="348414"/>
                  </a:lnTo>
                  <a:lnTo>
                    <a:pt x="174162" y="331973"/>
                  </a:lnTo>
                  <a:lnTo>
                    <a:pt x="177645" y="315775"/>
                  </a:lnTo>
                  <a:lnTo>
                    <a:pt x="181128" y="299817"/>
                  </a:lnTo>
                  <a:lnTo>
                    <a:pt x="184612" y="284093"/>
                  </a:lnTo>
                  <a:lnTo>
                    <a:pt x="188095" y="268597"/>
                  </a:lnTo>
                  <a:lnTo>
                    <a:pt x="191578" y="296978"/>
                  </a:lnTo>
                  <a:lnTo>
                    <a:pt x="195061" y="282094"/>
                  </a:lnTo>
                  <a:lnTo>
                    <a:pt x="198545" y="267414"/>
                  </a:lnTo>
                  <a:lnTo>
                    <a:pt x="202028" y="252936"/>
                  </a:lnTo>
                  <a:lnTo>
                    <a:pt x="205511" y="238655"/>
                  </a:lnTo>
                  <a:lnTo>
                    <a:pt x="208994" y="224567"/>
                  </a:lnTo>
                  <a:lnTo>
                    <a:pt x="212478" y="516088"/>
                  </a:lnTo>
                  <a:lnTo>
                    <a:pt x="215961" y="503695"/>
                  </a:lnTo>
                  <a:lnTo>
                    <a:pt x="219444" y="491431"/>
                  </a:lnTo>
                  <a:lnTo>
                    <a:pt x="222927" y="543325"/>
                  </a:lnTo>
                  <a:lnTo>
                    <a:pt x="226411" y="531662"/>
                  </a:lnTo>
                  <a:lnTo>
                    <a:pt x="229894" y="566995"/>
                  </a:lnTo>
                  <a:lnTo>
                    <a:pt x="233377" y="555819"/>
                  </a:lnTo>
                  <a:lnTo>
                    <a:pt x="236860" y="577784"/>
                  </a:lnTo>
                  <a:lnTo>
                    <a:pt x="240344" y="566995"/>
                  </a:lnTo>
                  <a:lnTo>
                    <a:pt x="243827" y="567101"/>
                  </a:lnTo>
                  <a:lnTo>
                    <a:pt x="247310" y="561256"/>
                  </a:lnTo>
                  <a:lnTo>
                    <a:pt x="250793" y="555510"/>
                  </a:lnTo>
                  <a:lnTo>
                    <a:pt x="254277" y="577052"/>
                  </a:lnTo>
                  <a:lnTo>
                    <a:pt x="257760" y="566995"/>
                  </a:lnTo>
                  <a:lnTo>
                    <a:pt x="261243" y="614218"/>
                  </a:lnTo>
                  <a:lnTo>
                    <a:pt x="264726" y="604626"/>
                  </a:lnTo>
                  <a:lnTo>
                    <a:pt x="268210" y="638818"/>
                  </a:lnTo>
                  <a:lnTo>
                    <a:pt x="271693" y="629607"/>
                  </a:lnTo>
                  <a:lnTo>
                    <a:pt x="275176" y="620465"/>
                  </a:lnTo>
                  <a:lnTo>
                    <a:pt x="278659" y="619829"/>
                  </a:lnTo>
                  <a:lnTo>
                    <a:pt x="282143" y="610864"/>
                  </a:lnTo>
                  <a:lnTo>
                    <a:pt x="285626" y="610350"/>
                  </a:lnTo>
                  <a:lnTo>
                    <a:pt x="289109" y="601555"/>
                  </a:lnTo>
                  <a:lnTo>
                    <a:pt x="292592" y="592823"/>
                  </a:lnTo>
                  <a:lnTo>
                    <a:pt x="296075" y="584152"/>
                  </a:lnTo>
                  <a:lnTo>
                    <a:pt x="299559" y="592236"/>
                  </a:lnTo>
                  <a:lnTo>
                    <a:pt x="303042" y="583764"/>
                  </a:lnTo>
                  <a:lnTo>
                    <a:pt x="306525" y="575351"/>
                  </a:lnTo>
                  <a:lnTo>
                    <a:pt x="310008" y="591405"/>
                  </a:lnTo>
                  <a:lnTo>
                    <a:pt x="313492" y="583214"/>
                  </a:lnTo>
                  <a:lnTo>
                    <a:pt x="316975" y="575077"/>
                  </a:lnTo>
                  <a:lnTo>
                    <a:pt x="320458" y="566995"/>
                  </a:lnTo>
                  <a:lnTo>
                    <a:pt x="323941" y="590378"/>
                  </a:lnTo>
                  <a:lnTo>
                    <a:pt x="327425" y="582534"/>
                  </a:lnTo>
                  <a:lnTo>
                    <a:pt x="330908" y="574740"/>
                  </a:lnTo>
                  <a:lnTo>
                    <a:pt x="334391" y="566995"/>
                  </a:lnTo>
                  <a:lnTo>
                    <a:pt x="337874" y="559301"/>
                  </a:lnTo>
                  <a:lnTo>
                    <a:pt x="341358" y="574504"/>
                  </a:lnTo>
                  <a:lnTo>
                    <a:pt x="344841" y="566995"/>
                  </a:lnTo>
                  <a:lnTo>
                    <a:pt x="348324" y="588775"/>
                  </a:lnTo>
                  <a:lnTo>
                    <a:pt x="351807" y="581471"/>
                  </a:lnTo>
                  <a:lnTo>
                    <a:pt x="355291" y="595288"/>
                  </a:lnTo>
                  <a:lnTo>
                    <a:pt x="358774" y="588153"/>
                  </a:lnTo>
                  <a:lnTo>
                    <a:pt x="362257" y="587953"/>
                  </a:lnTo>
                  <a:lnTo>
                    <a:pt x="365740" y="580927"/>
                  </a:lnTo>
                  <a:lnTo>
                    <a:pt x="369224" y="573941"/>
                  </a:lnTo>
                  <a:lnTo>
                    <a:pt x="372707" y="590043"/>
                  </a:lnTo>
                  <a:lnTo>
                    <a:pt x="376190" y="586160"/>
                  </a:lnTo>
                  <a:lnTo>
                    <a:pt x="379673" y="580422"/>
                  </a:lnTo>
                  <a:lnTo>
                    <a:pt x="383157" y="573690"/>
                  </a:lnTo>
                  <a:lnTo>
                    <a:pt x="386640" y="586656"/>
                  </a:lnTo>
                  <a:lnTo>
                    <a:pt x="390123" y="580067"/>
                  </a:lnTo>
                  <a:lnTo>
                    <a:pt x="393606" y="592600"/>
                  </a:lnTo>
                  <a:lnTo>
                    <a:pt x="397090" y="586148"/>
                  </a:lnTo>
                  <a:lnTo>
                    <a:pt x="400573" y="579730"/>
                  </a:lnTo>
                  <a:lnTo>
                    <a:pt x="404056" y="579622"/>
                  </a:lnTo>
                  <a:lnTo>
                    <a:pt x="407539" y="573292"/>
                  </a:lnTo>
                  <a:lnTo>
                    <a:pt x="411023" y="579410"/>
                  </a:lnTo>
                  <a:lnTo>
                    <a:pt x="414506" y="573187"/>
                  </a:lnTo>
                  <a:lnTo>
                    <a:pt x="417989" y="579206"/>
                  </a:lnTo>
                  <a:lnTo>
                    <a:pt x="421472" y="573085"/>
                  </a:lnTo>
                  <a:lnTo>
                    <a:pt x="424956" y="590753"/>
                  </a:lnTo>
                  <a:lnTo>
                    <a:pt x="428439" y="584770"/>
                  </a:lnTo>
                  <a:lnTo>
                    <a:pt x="431922" y="578816"/>
                  </a:lnTo>
                  <a:lnTo>
                    <a:pt x="435405" y="578722"/>
                  </a:lnTo>
                  <a:lnTo>
                    <a:pt x="438889" y="572845"/>
                  </a:lnTo>
                  <a:lnTo>
                    <a:pt x="442372" y="572799"/>
                  </a:lnTo>
                  <a:lnTo>
                    <a:pt x="445855" y="566995"/>
                  </a:lnTo>
                  <a:lnTo>
                    <a:pt x="449338" y="566995"/>
                  </a:lnTo>
                  <a:lnTo>
                    <a:pt x="452822" y="561264"/>
                  </a:lnTo>
                  <a:lnTo>
                    <a:pt x="456305" y="561308"/>
                  </a:lnTo>
                  <a:lnTo>
                    <a:pt x="459788" y="555648"/>
                  </a:lnTo>
                  <a:lnTo>
                    <a:pt x="463271" y="550014"/>
                  </a:lnTo>
                  <a:lnTo>
                    <a:pt x="466755" y="550143"/>
                  </a:lnTo>
                  <a:lnTo>
                    <a:pt x="470238" y="544578"/>
                  </a:lnTo>
                  <a:lnTo>
                    <a:pt x="473721" y="544746"/>
                  </a:lnTo>
                  <a:lnTo>
                    <a:pt x="477204" y="539248"/>
                  </a:lnTo>
                  <a:lnTo>
                    <a:pt x="480688" y="550639"/>
                  </a:lnTo>
                  <a:lnTo>
                    <a:pt x="484171" y="545236"/>
                  </a:lnTo>
                  <a:lnTo>
                    <a:pt x="487654" y="597839"/>
                  </a:lnTo>
                  <a:lnTo>
                    <a:pt x="491137" y="592644"/>
                  </a:lnTo>
                  <a:lnTo>
                    <a:pt x="494621" y="587471"/>
                  </a:lnTo>
                  <a:lnTo>
                    <a:pt x="498104" y="592294"/>
                  </a:lnTo>
                  <a:lnTo>
                    <a:pt x="501587" y="587192"/>
                  </a:lnTo>
                  <a:lnTo>
                    <a:pt x="505070" y="582111"/>
                  </a:lnTo>
                  <a:lnTo>
                    <a:pt x="508554" y="577052"/>
                  </a:lnTo>
                  <a:lnTo>
                    <a:pt x="512037" y="572013"/>
                  </a:lnTo>
                  <a:lnTo>
                    <a:pt x="515520" y="566995"/>
                  </a:lnTo>
                  <a:lnTo>
                    <a:pt x="519003" y="561999"/>
                  </a:lnTo>
                  <a:lnTo>
                    <a:pt x="522487" y="557022"/>
                  </a:lnTo>
                  <a:lnTo>
                    <a:pt x="525970" y="552067"/>
                  </a:lnTo>
                  <a:lnTo>
                    <a:pt x="529453" y="576658"/>
                  </a:lnTo>
                  <a:lnTo>
                    <a:pt x="532936" y="571817"/>
                  </a:lnTo>
                  <a:lnTo>
                    <a:pt x="536420" y="566995"/>
                  </a:lnTo>
                  <a:lnTo>
                    <a:pt x="539903" y="562193"/>
                  </a:lnTo>
                  <a:lnTo>
                    <a:pt x="543386" y="594758"/>
                  </a:lnTo>
                  <a:lnTo>
                    <a:pt x="546869" y="590087"/>
                  </a:lnTo>
                  <a:lnTo>
                    <a:pt x="550353" y="585433"/>
                  </a:lnTo>
                  <a:lnTo>
                    <a:pt x="553836" y="580797"/>
                  </a:lnTo>
                  <a:lnTo>
                    <a:pt x="557319" y="576179"/>
                  </a:lnTo>
                  <a:lnTo>
                    <a:pt x="560802" y="599672"/>
                  </a:lnTo>
                  <a:lnTo>
                    <a:pt x="564286" y="597076"/>
                  </a:lnTo>
                  <a:lnTo>
                    <a:pt x="567769" y="606405"/>
                  </a:lnTo>
                  <a:lnTo>
                    <a:pt x="571252" y="601963"/>
                  </a:lnTo>
                  <a:lnTo>
                    <a:pt x="574735" y="626382"/>
                  </a:lnTo>
                  <a:lnTo>
                    <a:pt x="578218" y="622043"/>
                  </a:lnTo>
                  <a:lnTo>
                    <a:pt x="581702" y="617720"/>
                  </a:lnTo>
                  <a:lnTo>
                    <a:pt x="585185" y="615120"/>
                  </a:lnTo>
                  <a:lnTo>
                    <a:pt x="588668" y="612614"/>
                  </a:lnTo>
                  <a:lnTo>
                    <a:pt x="592151" y="616866"/>
                  </a:lnTo>
                  <a:lnTo>
                    <a:pt x="595635" y="612632"/>
                  </a:lnTo>
                  <a:lnTo>
                    <a:pt x="599118" y="608412"/>
                  </a:lnTo>
                  <a:lnTo>
                    <a:pt x="602601" y="604206"/>
                  </a:lnTo>
                  <a:lnTo>
                    <a:pt x="606084" y="611878"/>
                  </a:lnTo>
                  <a:lnTo>
                    <a:pt x="609568" y="607729"/>
                  </a:lnTo>
                  <a:lnTo>
                    <a:pt x="613051" y="603594"/>
                  </a:lnTo>
                  <a:lnTo>
                    <a:pt x="616534" y="599473"/>
                  </a:lnTo>
                  <a:lnTo>
                    <a:pt x="620017" y="595365"/>
                  </a:lnTo>
                  <a:lnTo>
                    <a:pt x="623501" y="606853"/>
                  </a:lnTo>
                  <a:lnTo>
                    <a:pt x="626984" y="602808"/>
                  </a:lnTo>
                  <a:lnTo>
                    <a:pt x="630467" y="613969"/>
                  </a:lnTo>
                  <a:lnTo>
                    <a:pt x="633950" y="609984"/>
                  </a:lnTo>
                  <a:lnTo>
                    <a:pt x="637434" y="638772"/>
                  </a:lnTo>
                  <a:lnTo>
                    <a:pt x="640917" y="634888"/>
                  </a:lnTo>
                  <a:lnTo>
                    <a:pt x="644400" y="631016"/>
                  </a:lnTo>
                  <a:lnTo>
                    <a:pt x="647883" y="630693"/>
                  </a:lnTo>
                  <a:lnTo>
                    <a:pt x="651367" y="626853"/>
                  </a:lnTo>
                  <a:lnTo>
                    <a:pt x="654850" y="624029"/>
                  </a:lnTo>
                  <a:lnTo>
                    <a:pt x="658333" y="621781"/>
                  </a:lnTo>
                  <a:lnTo>
                    <a:pt x="661816" y="629430"/>
                  </a:lnTo>
                  <a:lnTo>
                    <a:pt x="665300" y="625668"/>
                  </a:lnTo>
                  <a:lnTo>
                    <a:pt x="668783" y="628817"/>
                  </a:lnTo>
                  <a:lnTo>
                    <a:pt x="672266" y="625093"/>
                  </a:lnTo>
                  <a:lnTo>
                    <a:pt x="675749" y="621380"/>
                  </a:lnTo>
                  <a:lnTo>
                    <a:pt x="679233" y="617678"/>
                  </a:lnTo>
                  <a:lnTo>
                    <a:pt x="682716" y="613988"/>
                  </a:lnTo>
                  <a:lnTo>
                    <a:pt x="686199" y="610308"/>
                  </a:lnTo>
                  <a:lnTo>
                    <a:pt x="689682" y="606639"/>
                  </a:lnTo>
                  <a:lnTo>
                    <a:pt x="693166" y="602982"/>
                  </a:lnTo>
                  <a:lnTo>
                    <a:pt x="696649" y="599335"/>
                  </a:lnTo>
                  <a:lnTo>
                    <a:pt x="700132" y="599328"/>
                  </a:lnTo>
                  <a:lnTo>
                    <a:pt x="703615" y="597247"/>
                  </a:lnTo>
                  <a:lnTo>
                    <a:pt x="707099" y="595178"/>
                  </a:lnTo>
                  <a:lnTo>
                    <a:pt x="710582" y="591833"/>
                  </a:lnTo>
                  <a:lnTo>
                    <a:pt x="714065" y="588254"/>
                  </a:lnTo>
                  <a:lnTo>
                    <a:pt x="717548" y="591598"/>
                  </a:lnTo>
                  <a:lnTo>
                    <a:pt x="721032" y="588053"/>
                  </a:lnTo>
                  <a:lnTo>
                    <a:pt x="724515" y="584518"/>
                  </a:lnTo>
                  <a:lnTo>
                    <a:pt x="727998" y="580993"/>
                  </a:lnTo>
                  <a:lnTo>
                    <a:pt x="731481" y="587758"/>
                  </a:lnTo>
                  <a:lnTo>
                    <a:pt x="734965" y="584272"/>
                  </a:lnTo>
                  <a:lnTo>
                    <a:pt x="738448" y="580797"/>
                  </a:lnTo>
                  <a:lnTo>
                    <a:pt x="741931" y="580733"/>
                  </a:lnTo>
                  <a:lnTo>
                    <a:pt x="745414" y="577284"/>
                  </a:lnTo>
                  <a:lnTo>
                    <a:pt x="748898" y="573845"/>
                  </a:lnTo>
                  <a:lnTo>
                    <a:pt x="752381" y="570415"/>
                  </a:lnTo>
                  <a:lnTo>
                    <a:pt x="755864" y="570400"/>
                  </a:lnTo>
                  <a:lnTo>
                    <a:pt x="759347" y="566995"/>
                  </a:lnTo>
                  <a:lnTo>
                    <a:pt x="762831" y="573777"/>
                  </a:lnTo>
                  <a:lnTo>
                    <a:pt x="766314" y="571891"/>
                  </a:lnTo>
                  <a:lnTo>
                    <a:pt x="769797" y="570015"/>
                  </a:lnTo>
                  <a:lnTo>
                    <a:pt x="773280" y="570323"/>
                  </a:lnTo>
                  <a:lnTo>
                    <a:pt x="776764" y="566995"/>
                  </a:lnTo>
                  <a:lnTo>
                    <a:pt x="780247" y="566995"/>
                  </a:lnTo>
                  <a:lnTo>
                    <a:pt x="783730" y="563692"/>
                  </a:lnTo>
                  <a:lnTo>
                    <a:pt x="787213" y="570264"/>
                  </a:lnTo>
                  <a:lnTo>
                    <a:pt x="790697" y="566995"/>
                  </a:lnTo>
                  <a:lnTo>
                    <a:pt x="794180" y="570236"/>
                  </a:lnTo>
                  <a:lnTo>
                    <a:pt x="797663" y="566995"/>
                  </a:lnTo>
                  <a:lnTo>
                    <a:pt x="801146" y="563764"/>
                  </a:lnTo>
                  <a:lnTo>
                    <a:pt x="804630" y="560541"/>
                  </a:lnTo>
                  <a:lnTo>
                    <a:pt x="808113" y="557326"/>
                  </a:lnTo>
                  <a:lnTo>
                    <a:pt x="811596" y="557368"/>
                  </a:lnTo>
                  <a:lnTo>
                    <a:pt x="815079" y="554176"/>
                  </a:lnTo>
                  <a:lnTo>
                    <a:pt x="818563" y="550992"/>
                  </a:lnTo>
                  <a:lnTo>
                    <a:pt x="822046" y="547817"/>
                  </a:lnTo>
                  <a:lnTo>
                    <a:pt x="825529" y="544650"/>
                  </a:lnTo>
                  <a:lnTo>
                    <a:pt x="829012" y="551892"/>
                  </a:lnTo>
                  <a:lnTo>
                    <a:pt x="832496" y="549468"/>
                  </a:lnTo>
                  <a:lnTo>
                    <a:pt x="835979" y="547054"/>
                  </a:lnTo>
                  <a:lnTo>
                    <a:pt x="839462" y="544649"/>
                  </a:lnTo>
                  <a:lnTo>
                    <a:pt x="842945" y="541923"/>
                  </a:lnTo>
                  <a:lnTo>
                    <a:pt x="846429" y="538826"/>
                  </a:lnTo>
                  <a:lnTo>
                    <a:pt x="849912" y="538944"/>
                  </a:lnTo>
                  <a:lnTo>
                    <a:pt x="853395" y="535868"/>
                  </a:lnTo>
                  <a:lnTo>
                    <a:pt x="856878" y="532799"/>
                  </a:lnTo>
                  <a:lnTo>
                    <a:pt x="860361" y="536127"/>
                  </a:lnTo>
                  <a:lnTo>
                    <a:pt x="863845" y="533083"/>
                  </a:lnTo>
                  <a:lnTo>
                    <a:pt x="867328" y="533224"/>
                  </a:lnTo>
                  <a:lnTo>
                    <a:pt x="870811" y="530200"/>
                  </a:lnTo>
                  <a:lnTo>
                    <a:pt x="874294" y="528410"/>
                  </a:lnTo>
                  <a:lnTo>
                    <a:pt x="877778" y="528208"/>
                  </a:lnTo>
                  <a:lnTo>
                    <a:pt x="881261" y="530652"/>
                  </a:lnTo>
                  <a:lnTo>
                    <a:pt x="884744" y="527672"/>
                  </a:lnTo>
                  <a:lnTo>
                    <a:pt x="888227" y="524700"/>
                  </a:lnTo>
                  <a:lnTo>
                    <a:pt x="891711" y="521736"/>
                  </a:lnTo>
                  <a:lnTo>
                    <a:pt x="895194" y="518779"/>
                  </a:lnTo>
                  <a:lnTo>
                    <a:pt x="898677" y="515829"/>
                  </a:lnTo>
                  <a:lnTo>
                    <a:pt x="902160" y="512887"/>
                  </a:lnTo>
                  <a:lnTo>
                    <a:pt x="905644" y="509952"/>
                  </a:lnTo>
                  <a:lnTo>
                    <a:pt x="909127" y="507024"/>
                  </a:lnTo>
                  <a:lnTo>
                    <a:pt x="912610" y="504104"/>
                  </a:lnTo>
                  <a:lnTo>
                    <a:pt x="916093" y="501191"/>
                  </a:lnTo>
                  <a:lnTo>
                    <a:pt x="919577" y="498285"/>
                  </a:lnTo>
                  <a:lnTo>
                    <a:pt x="923060" y="496642"/>
                  </a:lnTo>
                  <a:lnTo>
                    <a:pt x="926543" y="495159"/>
                  </a:lnTo>
                  <a:lnTo>
                    <a:pt x="930026" y="492793"/>
                  </a:lnTo>
                  <a:lnTo>
                    <a:pt x="933510" y="489919"/>
                  </a:lnTo>
                  <a:lnTo>
                    <a:pt x="936993" y="487053"/>
                  </a:lnTo>
                  <a:lnTo>
                    <a:pt x="940476" y="484194"/>
                  </a:lnTo>
                  <a:lnTo>
                    <a:pt x="943959" y="481341"/>
                  </a:lnTo>
                  <a:lnTo>
                    <a:pt x="947443" y="478496"/>
                  </a:lnTo>
                  <a:lnTo>
                    <a:pt x="950926" y="475658"/>
                  </a:lnTo>
                  <a:lnTo>
                    <a:pt x="954409" y="492908"/>
                  </a:lnTo>
                  <a:lnTo>
                    <a:pt x="957892" y="491479"/>
                  </a:lnTo>
                  <a:lnTo>
                    <a:pt x="961376" y="489228"/>
                  </a:lnTo>
                  <a:lnTo>
                    <a:pt x="964859" y="486444"/>
                  </a:lnTo>
                  <a:lnTo>
                    <a:pt x="968342" y="483666"/>
                  </a:lnTo>
                  <a:lnTo>
                    <a:pt x="971825" y="480895"/>
                  </a:lnTo>
                  <a:lnTo>
                    <a:pt x="975309" y="487371"/>
                  </a:lnTo>
                  <a:lnTo>
                    <a:pt x="978792" y="484624"/>
                  </a:lnTo>
                  <a:lnTo>
                    <a:pt x="982275" y="481884"/>
                  </a:lnTo>
                  <a:lnTo>
                    <a:pt x="985758" y="482209"/>
                  </a:lnTo>
                  <a:lnTo>
                    <a:pt x="989242" y="479485"/>
                  </a:lnTo>
                  <a:lnTo>
                    <a:pt x="992725" y="476768"/>
                  </a:lnTo>
                  <a:lnTo>
                    <a:pt x="996208" y="474057"/>
                  </a:lnTo>
                  <a:lnTo>
                    <a:pt x="999691" y="477449"/>
                  </a:lnTo>
                  <a:lnTo>
                    <a:pt x="1003175" y="474758"/>
                  </a:lnTo>
                  <a:lnTo>
                    <a:pt x="1006658" y="472073"/>
                  </a:lnTo>
                  <a:lnTo>
                    <a:pt x="1010141" y="469394"/>
                  </a:lnTo>
                  <a:lnTo>
                    <a:pt x="1013624" y="466721"/>
                  </a:lnTo>
                  <a:lnTo>
                    <a:pt x="1017108" y="467096"/>
                  </a:lnTo>
                  <a:lnTo>
                    <a:pt x="1020591" y="464439"/>
                  </a:lnTo>
                  <a:lnTo>
                    <a:pt x="1024074" y="476799"/>
                  </a:lnTo>
                  <a:lnTo>
                    <a:pt x="1027557" y="474171"/>
                  </a:lnTo>
                  <a:lnTo>
                    <a:pt x="1031041" y="471549"/>
                  </a:lnTo>
                  <a:lnTo>
                    <a:pt x="1034524" y="468932"/>
                  </a:lnTo>
                  <a:lnTo>
                    <a:pt x="1038007" y="472246"/>
                  </a:lnTo>
                  <a:lnTo>
                    <a:pt x="1041490" y="469648"/>
                  </a:lnTo>
                  <a:lnTo>
                    <a:pt x="1044974" y="467056"/>
                  </a:lnTo>
                  <a:lnTo>
                    <a:pt x="1048457" y="464469"/>
                  </a:lnTo>
                  <a:lnTo>
                    <a:pt x="1051940" y="461889"/>
                  </a:lnTo>
                  <a:lnTo>
                    <a:pt x="1055423" y="482551"/>
                  </a:lnTo>
                  <a:lnTo>
                    <a:pt x="1058907" y="480007"/>
                  </a:lnTo>
                  <a:lnTo>
                    <a:pt x="1062390" y="480316"/>
                  </a:lnTo>
                  <a:lnTo>
                    <a:pt x="1065873" y="477786"/>
                  </a:lnTo>
                  <a:lnTo>
                    <a:pt x="1069356" y="475262"/>
                  </a:lnTo>
                  <a:lnTo>
                    <a:pt x="1072840" y="472743"/>
                  </a:lnTo>
                  <a:lnTo>
                    <a:pt x="1076323" y="470230"/>
                  </a:lnTo>
                  <a:lnTo>
                    <a:pt x="1079806" y="473405"/>
                  </a:lnTo>
                  <a:lnTo>
                    <a:pt x="1083289" y="470908"/>
                  </a:lnTo>
                  <a:lnTo>
                    <a:pt x="1086773" y="468417"/>
                  </a:lnTo>
                  <a:lnTo>
                    <a:pt x="1090256" y="465932"/>
                  </a:lnTo>
                  <a:lnTo>
                    <a:pt x="1093739" y="463452"/>
                  </a:lnTo>
                  <a:lnTo>
                    <a:pt x="1097222" y="460977"/>
                  </a:lnTo>
                  <a:lnTo>
                    <a:pt x="1100706" y="458507"/>
                  </a:lnTo>
                  <a:lnTo>
                    <a:pt x="1104189" y="461711"/>
                  </a:lnTo>
                  <a:lnTo>
                    <a:pt x="1107672" y="459258"/>
                  </a:lnTo>
                  <a:lnTo>
                    <a:pt x="1111155" y="492444"/>
                  </a:lnTo>
                  <a:lnTo>
                    <a:pt x="1114639" y="490038"/>
                  </a:lnTo>
                  <a:lnTo>
                    <a:pt x="1118122" y="492941"/>
                  </a:lnTo>
                  <a:lnTo>
                    <a:pt x="1121605" y="490551"/>
                  </a:lnTo>
                  <a:lnTo>
                    <a:pt x="1125088" y="498649"/>
                  </a:lnTo>
                  <a:lnTo>
                    <a:pt x="1128572" y="496279"/>
                  </a:lnTo>
                  <a:lnTo>
                    <a:pt x="1132055" y="493915"/>
                  </a:lnTo>
                  <a:lnTo>
                    <a:pt x="1135538" y="496742"/>
                  </a:lnTo>
                  <a:lnTo>
                    <a:pt x="1139021" y="494392"/>
                  </a:lnTo>
                  <a:lnTo>
                    <a:pt x="1142505" y="492047"/>
                  </a:lnTo>
                  <a:lnTo>
                    <a:pt x="1145988" y="489707"/>
                  </a:lnTo>
                  <a:lnTo>
                    <a:pt x="1149471" y="489958"/>
                  </a:lnTo>
                  <a:lnTo>
                    <a:pt x="1152954" y="487630"/>
                  </a:lnTo>
                  <a:lnTo>
                    <a:pt x="1156437" y="505630"/>
                  </a:lnTo>
                  <a:lnTo>
                    <a:pt x="1159921" y="503332"/>
                  </a:lnTo>
                  <a:lnTo>
                    <a:pt x="1163404" y="501039"/>
                  </a:lnTo>
                  <a:lnTo>
                    <a:pt x="1166887" y="498750"/>
                  </a:lnTo>
                  <a:lnTo>
                    <a:pt x="1170370" y="496465"/>
                  </a:lnTo>
                  <a:lnTo>
                    <a:pt x="1173854" y="496688"/>
                  </a:lnTo>
                  <a:lnTo>
                    <a:pt x="1177337" y="494415"/>
                  </a:lnTo>
                  <a:lnTo>
                    <a:pt x="1180820" y="492146"/>
                  </a:lnTo>
                  <a:lnTo>
                    <a:pt x="1184303" y="489882"/>
                  </a:lnTo>
                  <a:lnTo>
                    <a:pt x="1187787" y="495096"/>
                  </a:lnTo>
                  <a:lnTo>
                    <a:pt x="1191270" y="492848"/>
                  </a:lnTo>
                  <a:lnTo>
                    <a:pt x="1194753" y="490605"/>
                  </a:lnTo>
                  <a:lnTo>
                    <a:pt x="1198236" y="493309"/>
                  </a:lnTo>
                  <a:lnTo>
                    <a:pt x="1201720" y="491079"/>
                  </a:lnTo>
                  <a:lnTo>
                    <a:pt x="1205203" y="488853"/>
                  </a:lnTo>
                  <a:lnTo>
                    <a:pt x="1208686" y="486631"/>
                  </a:lnTo>
                  <a:lnTo>
                    <a:pt x="1212169" y="497034"/>
                  </a:lnTo>
                  <a:lnTo>
                    <a:pt x="1215653" y="495904"/>
                  </a:lnTo>
                  <a:lnTo>
                    <a:pt x="1219136" y="497066"/>
                  </a:lnTo>
                  <a:lnTo>
                    <a:pt x="1222619" y="494878"/>
                  </a:lnTo>
                  <a:lnTo>
                    <a:pt x="1226102" y="492693"/>
                  </a:lnTo>
                  <a:lnTo>
                    <a:pt x="1229586" y="493828"/>
                  </a:lnTo>
                  <a:lnTo>
                    <a:pt x="1233069" y="492716"/>
                  </a:lnTo>
                  <a:lnTo>
                    <a:pt x="1236552" y="493365"/>
                  </a:lnTo>
                  <a:lnTo>
                    <a:pt x="1240035" y="491203"/>
                  </a:lnTo>
                  <a:lnTo>
                    <a:pt x="1243519" y="491431"/>
                  </a:lnTo>
                  <a:lnTo>
                    <a:pt x="1247002" y="489280"/>
                  </a:lnTo>
                  <a:lnTo>
                    <a:pt x="1250485" y="487133"/>
                  </a:lnTo>
                  <a:lnTo>
                    <a:pt x="1253968" y="484990"/>
                  </a:lnTo>
                  <a:lnTo>
                    <a:pt x="1257452" y="482851"/>
                  </a:lnTo>
                  <a:lnTo>
                    <a:pt x="1260935" y="492547"/>
                  </a:lnTo>
                  <a:lnTo>
                    <a:pt x="1264418" y="490427"/>
                  </a:lnTo>
                  <a:lnTo>
                    <a:pt x="1267901" y="490652"/>
                  </a:lnTo>
                  <a:lnTo>
                    <a:pt x="1271385" y="488542"/>
                  </a:lnTo>
                  <a:lnTo>
                    <a:pt x="1274868" y="486435"/>
                  </a:lnTo>
                  <a:lnTo>
                    <a:pt x="1278351" y="484333"/>
                  </a:lnTo>
                  <a:lnTo>
                    <a:pt x="1281834" y="486906"/>
                  </a:lnTo>
                  <a:lnTo>
                    <a:pt x="1285318" y="484815"/>
                  </a:lnTo>
                  <a:lnTo>
                    <a:pt x="1288801" y="482728"/>
                  </a:lnTo>
                  <a:lnTo>
                    <a:pt x="1292284" y="492193"/>
                  </a:lnTo>
                  <a:lnTo>
                    <a:pt x="1295767" y="490124"/>
                  </a:lnTo>
                  <a:lnTo>
                    <a:pt x="1299251" y="497150"/>
                  </a:lnTo>
                  <a:lnTo>
                    <a:pt x="1302734" y="495096"/>
                  </a:lnTo>
                  <a:lnTo>
                    <a:pt x="1306217" y="493047"/>
                  </a:lnTo>
                  <a:lnTo>
                    <a:pt x="1309700" y="491000"/>
                  </a:lnTo>
                  <a:lnTo>
                    <a:pt x="1313184" y="491216"/>
                  </a:lnTo>
                  <a:lnTo>
                    <a:pt x="1316667" y="489179"/>
                  </a:lnTo>
                  <a:lnTo>
                    <a:pt x="1320150" y="487145"/>
                  </a:lnTo>
                  <a:lnTo>
                    <a:pt x="1323633" y="487371"/>
                  </a:lnTo>
                  <a:lnTo>
                    <a:pt x="1327117" y="485347"/>
                  </a:lnTo>
                  <a:lnTo>
                    <a:pt x="1330600" y="485830"/>
                  </a:lnTo>
                  <a:lnTo>
                    <a:pt x="1334083" y="484313"/>
                  </a:lnTo>
                  <a:lnTo>
                    <a:pt x="1337566" y="482799"/>
                  </a:lnTo>
                  <a:lnTo>
                    <a:pt x="1341050" y="481289"/>
                  </a:lnTo>
                  <a:lnTo>
                    <a:pt x="1344533" y="479783"/>
                  </a:lnTo>
                  <a:lnTo>
                    <a:pt x="1348016" y="477786"/>
                  </a:lnTo>
                  <a:lnTo>
                    <a:pt x="1351499" y="475790"/>
                  </a:lnTo>
                  <a:lnTo>
                    <a:pt x="1354983" y="480513"/>
                  </a:lnTo>
                  <a:lnTo>
                    <a:pt x="1358466" y="478529"/>
                  </a:lnTo>
                  <a:lnTo>
                    <a:pt x="1361949" y="479247"/>
                  </a:lnTo>
                  <a:lnTo>
                    <a:pt x="1365432" y="478255"/>
                  </a:lnTo>
                  <a:lnTo>
                    <a:pt x="1368916" y="477048"/>
                  </a:lnTo>
                  <a:lnTo>
                    <a:pt x="1372399" y="475081"/>
                  </a:lnTo>
                  <a:lnTo>
                    <a:pt x="1375882" y="473118"/>
                  </a:lnTo>
                  <a:lnTo>
                    <a:pt x="1379365" y="471158"/>
                  </a:lnTo>
                  <a:lnTo>
                    <a:pt x="1382849" y="469202"/>
                  </a:lnTo>
                  <a:lnTo>
                    <a:pt x="1386332" y="469470"/>
                  </a:lnTo>
                  <a:lnTo>
                    <a:pt x="1389815" y="467522"/>
                  </a:lnTo>
                  <a:lnTo>
                    <a:pt x="1393298" y="472202"/>
                  </a:lnTo>
                  <a:lnTo>
                    <a:pt x="1396782" y="470266"/>
                  </a:lnTo>
                  <a:lnTo>
                    <a:pt x="1400265" y="472715"/>
                  </a:lnTo>
                  <a:lnTo>
                    <a:pt x="1403748" y="470789"/>
                  </a:lnTo>
                  <a:lnTo>
                    <a:pt x="1407231" y="468866"/>
                  </a:lnTo>
                  <a:lnTo>
                    <a:pt x="1410715" y="492628"/>
                  </a:lnTo>
                  <a:lnTo>
                    <a:pt x="1414198" y="490733"/>
                  </a:lnTo>
                  <a:lnTo>
                    <a:pt x="1417681" y="490934"/>
                  </a:lnTo>
                  <a:lnTo>
                    <a:pt x="1421164" y="489046"/>
                  </a:lnTo>
                  <a:lnTo>
                    <a:pt x="1424648" y="487162"/>
                  </a:lnTo>
                  <a:lnTo>
                    <a:pt x="1428131" y="485281"/>
                  </a:lnTo>
                  <a:lnTo>
                    <a:pt x="1431614" y="485495"/>
                  </a:lnTo>
                  <a:lnTo>
                    <a:pt x="1435097" y="483621"/>
                  </a:lnTo>
                  <a:lnTo>
                    <a:pt x="1438580" y="481751"/>
                  </a:lnTo>
                  <a:lnTo>
                    <a:pt x="1442064" y="479883"/>
                  </a:lnTo>
                  <a:lnTo>
                    <a:pt x="1445547" y="478019"/>
                  </a:lnTo>
                  <a:lnTo>
                    <a:pt x="1449030" y="478250"/>
                  </a:lnTo>
                  <a:lnTo>
                    <a:pt x="1452513" y="476394"/>
                  </a:lnTo>
                  <a:lnTo>
                    <a:pt x="1455997" y="476629"/>
                  </a:lnTo>
                  <a:lnTo>
                    <a:pt x="1459480" y="474779"/>
                  </a:lnTo>
                  <a:lnTo>
                    <a:pt x="1462963" y="472933"/>
                  </a:lnTo>
                  <a:lnTo>
                    <a:pt x="1466446" y="471090"/>
                  </a:lnTo>
                  <a:lnTo>
                    <a:pt x="1469930" y="469249"/>
                  </a:lnTo>
                  <a:lnTo>
                    <a:pt x="1473413" y="479839"/>
                  </a:lnTo>
                  <a:lnTo>
                    <a:pt x="1476896" y="478014"/>
                  </a:lnTo>
                  <a:lnTo>
                    <a:pt x="1480379" y="476192"/>
                  </a:lnTo>
                  <a:lnTo>
                    <a:pt x="1483863" y="474373"/>
                  </a:lnTo>
                  <a:lnTo>
                    <a:pt x="1487346" y="472556"/>
                  </a:lnTo>
                  <a:lnTo>
                    <a:pt x="1490829" y="470743"/>
                  </a:lnTo>
                  <a:lnTo>
                    <a:pt x="1494312" y="468932"/>
                  </a:lnTo>
                  <a:lnTo>
                    <a:pt x="1497796" y="467124"/>
                  </a:lnTo>
                  <a:lnTo>
                    <a:pt x="1501279" y="465320"/>
                  </a:lnTo>
                  <a:lnTo>
                    <a:pt x="1504762" y="463517"/>
                  </a:lnTo>
                  <a:lnTo>
                    <a:pt x="1508245" y="461718"/>
                  </a:lnTo>
                  <a:lnTo>
                    <a:pt x="1511729" y="470164"/>
                  </a:lnTo>
                  <a:lnTo>
                    <a:pt x="1515212" y="468378"/>
                  </a:lnTo>
                  <a:lnTo>
                    <a:pt x="1518695" y="468625"/>
                  </a:lnTo>
                  <a:lnTo>
                    <a:pt x="1522178" y="466846"/>
                  </a:lnTo>
                  <a:lnTo>
                    <a:pt x="1525662" y="465070"/>
                  </a:lnTo>
                  <a:lnTo>
                    <a:pt x="1529145" y="463296"/>
                  </a:lnTo>
                  <a:lnTo>
                    <a:pt x="1532628" y="461526"/>
                  </a:lnTo>
                  <a:lnTo>
                    <a:pt x="1536111" y="459757"/>
                  </a:lnTo>
                  <a:lnTo>
                    <a:pt x="1539595" y="457992"/>
                  </a:lnTo>
                  <a:lnTo>
                    <a:pt x="1543078" y="460290"/>
                  </a:lnTo>
                  <a:lnTo>
                    <a:pt x="1546561" y="458533"/>
                  </a:lnTo>
                  <a:lnTo>
                    <a:pt x="1550044" y="460817"/>
                  </a:lnTo>
                  <a:lnTo>
                    <a:pt x="1553528" y="459068"/>
                  </a:lnTo>
                  <a:lnTo>
                    <a:pt x="1557011" y="457322"/>
                  </a:lnTo>
                  <a:lnTo>
                    <a:pt x="1560494" y="455579"/>
                  </a:lnTo>
                  <a:lnTo>
                    <a:pt x="1563977" y="453838"/>
                  </a:lnTo>
                  <a:lnTo>
                    <a:pt x="1567461" y="460123"/>
                  </a:lnTo>
                  <a:lnTo>
                    <a:pt x="1570944" y="458394"/>
                  </a:lnTo>
                  <a:lnTo>
                    <a:pt x="1574427" y="456666"/>
                  </a:lnTo>
                  <a:lnTo>
                    <a:pt x="1577910" y="454942"/>
                  </a:lnTo>
                  <a:lnTo>
                    <a:pt x="1581394" y="488124"/>
                  </a:lnTo>
                  <a:lnTo>
                    <a:pt x="1584877" y="486430"/>
                  </a:lnTo>
                  <a:lnTo>
                    <a:pt x="1588360" y="495952"/>
                  </a:lnTo>
                  <a:lnTo>
                    <a:pt x="1591843" y="495090"/>
                  </a:lnTo>
                  <a:lnTo>
                    <a:pt x="1595327" y="494230"/>
                  </a:lnTo>
                  <a:lnTo>
                    <a:pt x="1598810" y="493373"/>
                  </a:lnTo>
                  <a:lnTo>
                    <a:pt x="1602293" y="492518"/>
                  </a:lnTo>
                  <a:lnTo>
                    <a:pt x="1605776" y="491255"/>
                  </a:lnTo>
                  <a:lnTo>
                    <a:pt x="1609260" y="489589"/>
                  </a:lnTo>
                  <a:lnTo>
                    <a:pt x="1612743" y="487925"/>
                  </a:lnTo>
                  <a:lnTo>
                    <a:pt x="1616226" y="486264"/>
                  </a:lnTo>
                  <a:lnTo>
                    <a:pt x="1619709" y="484605"/>
                  </a:lnTo>
                  <a:lnTo>
                    <a:pt x="1623193" y="482948"/>
                  </a:lnTo>
                  <a:lnTo>
                    <a:pt x="1626676" y="481294"/>
                  </a:lnTo>
                  <a:lnTo>
                    <a:pt x="1630159" y="483335"/>
                  </a:lnTo>
                  <a:lnTo>
                    <a:pt x="1633642" y="481688"/>
                  </a:lnTo>
                  <a:lnTo>
                    <a:pt x="1637126" y="481884"/>
                  </a:lnTo>
                  <a:lnTo>
                    <a:pt x="1640609" y="480243"/>
                  </a:lnTo>
                  <a:lnTo>
                    <a:pt x="1644092" y="482273"/>
                  </a:lnTo>
                  <a:lnTo>
                    <a:pt x="1647575" y="480640"/>
                  </a:lnTo>
                  <a:lnTo>
                    <a:pt x="1651059" y="479008"/>
                  </a:lnTo>
                  <a:lnTo>
                    <a:pt x="1654542" y="491856"/>
                  </a:lnTo>
                  <a:lnTo>
                    <a:pt x="1658025" y="490240"/>
                  </a:lnTo>
                  <a:lnTo>
                    <a:pt x="1661508" y="488625"/>
                  </a:lnTo>
                  <a:lnTo>
                    <a:pt x="1664992" y="487013"/>
                  </a:lnTo>
                  <a:lnTo>
                    <a:pt x="1668475" y="490755"/>
                  </a:lnTo>
                  <a:lnTo>
                    <a:pt x="1671958" y="489151"/>
                  </a:lnTo>
                  <a:lnTo>
                    <a:pt x="1675441" y="489324"/>
                  </a:lnTo>
                  <a:lnTo>
                    <a:pt x="1678925" y="487726"/>
                  </a:lnTo>
                  <a:lnTo>
                    <a:pt x="1682408" y="486130"/>
                  </a:lnTo>
                  <a:lnTo>
                    <a:pt x="1685891" y="498574"/>
                  </a:lnTo>
                  <a:lnTo>
                    <a:pt x="1689374" y="496992"/>
                  </a:lnTo>
                  <a:lnTo>
                    <a:pt x="1692858" y="497145"/>
                  </a:lnTo>
                  <a:lnTo>
                    <a:pt x="1696341" y="495569"/>
                  </a:lnTo>
                  <a:lnTo>
                    <a:pt x="1699824" y="497767"/>
                  </a:lnTo>
                  <a:lnTo>
                    <a:pt x="1703307" y="496960"/>
                  </a:lnTo>
                  <a:lnTo>
                    <a:pt x="1706791" y="496035"/>
                  </a:lnTo>
                  <a:lnTo>
                    <a:pt x="1710274" y="494471"/>
                  </a:lnTo>
                  <a:lnTo>
                    <a:pt x="1713757" y="492909"/>
                  </a:lnTo>
                  <a:lnTo>
                    <a:pt x="1717240" y="506652"/>
                  </a:lnTo>
                  <a:lnTo>
                    <a:pt x="1720723" y="505104"/>
                  </a:lnTo>
                  <a:lnTo>
                    <a:pt x="1724207" y="508577"/>
                  </a:lnTo>
                  <a:lnTo>
                    <a:pt x="1727690" y="507037"/>
                  </a:lnTo>
                  <a:lnTo>
                    <a:pt x="1731173" y="507164"/>
                  </a:lnTo>
                  <a:lnTo>
                    <a:pt x="1734656" y="505630"/>
                  </a:lnTo>
                  <a:lnTo>
                    <a:pt x="1738140" y="504098"/>
                  </a:lnTo>
                  <a:lnTo>
                    <a:pt x="1741623" y="502567"/>
                  </a:lnTo>
                  <a:lnTo>
                    <a:pt x="1745106" y="501039"/>
                  </a:lnTo>
                  <a:lnTo>
                    <a:pt x="1748589" y="503479"/>
                  </a:lnTo>
                  <a:lnTo>
                    <a:pt x="1752073" y="502691"/>
                  </a:lnTo>
                  <a:lnTo>
                    <a:pt x="1755556" y="503558"/>
                  </a:lnTo>
                  <a:lnTo>
                    <a:pt x="1759039" y="502773"/>
                  </a:lnTo>
                  <a:lnTo>
                    <a:pt x="1762522" y="501730"/>
                  </a:lnTo>
                  <a:lnTo>
                    <a:pt x="1766006" y="500219"/>
                  </a:lnTo>
                  <a:lnTo>
                    <a:pt x="1769489" y="505348"/>
                  </a:lnTo>
                  <a:lnTo>
                    <a:pt x="1772972" y="504568"/>
                  </a:lnTo>
                  <a:lnTo>
                    <a:pt x="1776455" y="503791"/>
                  </a:lnTo>
                  <a:lnTo>
                    <a:pt x="1779939" y="503015"/>
                  </a:lnTo>
                  <a:lnTo>
                    <a:pt x="1783422" y="502242"/>
                  </a:lnTo>
                  <a:lnTo>
                    <a:pt x="1786905" y="501470"/>
                  </a:lnTo>
                  <a:lnTo>
                    <a:pt x="1790388" y="500700"/>
                  </a:lnTo>
                  <a:lnTo>
                    <a:pt x="1793872" y="501320"/>
                  </a:lnTo>
                  <a:lnTo>
                    <a:pt x="1797355" y="499835"/>
                  </a:lnTo>
                  <a:lnTo>
                    <a:pt x="1800838" y="501590"/>
                  </a:lnTo>
                  <a:lnTo>
                    <a:pt x="1804321" y="500111"/>
                  </a:lnTo>
                  <a:lnTo>
                    <a:pt x="1807805" y="498634"/>
                  </a:lnTo>
                  <a:lnTo>
                    <a:pt x="1811288" y="508369"/>
                  </a:lnTo>
                  <a:lnTo>
                    <a:pt x="1814771" y="506903"/>
                  </a:lnTo>
                  <a:lnTo>
                    <a:pt x="1818254" y="507414"/>
                  </a:lnTo>
                  <a:lnTo>
                    <a:pt x="1821738" y="506654"/>
                  </a:lnTo>
                  <a:lnTo>
                    <a:pt x="1825221" y="510411"/>
                  </a:lnTo>
                  <a:lnTo>
                    <a:pt x="1828704" y="508957"/>
                  </a:lnTo>
                  <a:lnTo>
                    <a:pt x="1832187" y="516848"/>
                  </a:lnTo>
                  <a:lnTo>
                    <a:pt x="1835671" y="515404"/>
                  </a:lnTo>
                  <a:lnTo>
                    <a:pt x="1839154" y="513963"/>
                  </a:lnTo>
                  <a:lnTo>
                    <a:pt x="1842637" y="512523"/>
                  </a:lnTo>
                  <a:lnTo>
                    <a:pt x="1846120" y="511085"/>
                  </a:lnTo>
                  <a:lnTo>
                    <a:pt x="1849604" y="511555"/>
                  </a:lnTo>
                  <a:lnTo>
                    <a:pt x="1853087" y="510806"/>
                  </a:lnTo>
                  <a:lnTo>
                    <a:pt x="1856570" y="513226"/>
                  </a:lnTo>
                  <a:lnTo>
                    <a:pt x="1860053" y="512818"/>
                  </a:lnTo>
                  <a:lnTo>
                    <a:pt x="1863537" y="512411"/>
                  </a:lnTo>
                  <a:lnTo>
                    <a:pt x="1867020" y="512006"/>
                  </a:lnTo>
                  <a:lnTo>
                    <a:pt x="1870503" y="511601"/>
                  </a:lnTo>
                  <a:lnTo>
                    <a:pt x="1873986" y="510689"/>
                  </a:lnTo>
                  <a:lnTo>
                    <a:pt x="1877470" y="509612"/>
                  </a:lnTo>
                  <a:lnTo>
                    <a:pt x="1880953" y="508537"/>
                  </a:lnTo>
                  <a:lnTo>
                    <a:pt x="1884436" y="507463"/>
                  </a:lnTo>
                  <a:lnTo>
                    <a:pt x="1887919" y="506311"/>
                  </a:lnTo>
                  <a:lnTo>
                    <a:pt x="1891403" y="504903"/>
                  </a:lnTo>
                  <a:lnTo>
                    <a:pt x="1894886" y="503497"/>
                  </a:lnTo>
                  <a:lnTo>
                    <a:pt x="1898369" y="505144"/>
                  </a:lnTo>
                  <a:lnTo>
                    <a:pt x="1901852" y="503744"/>
                  </a:lnTo>
                  <a:lnTo>
                    <a:pt x="1905336" y="521811"/>
                  </a:lnTo>
                  <a:lnTo>
                    <a:pt x="1908819" y="520426"/>
                  </a:lnTo>
                  <a:lnTo>
                    <a:pt x="1912302" y="519043"/>
                  </a:lnTo>
                  <a:lnTo>
                    <a:pt x="1915785" y="517661"/>
                  </a:lnTo>
                  <a:lnTo>
                    <a:pt x="1919269" y="523611"/>
                  </a:lnTo>
                  <a:lnTo>
                    <a:pt x="1922752" y="522237"/>
                  </a:lnTo>
                  <a:lnTo>
                    <a:pt x="1926235" y="520865"/>
                  </a:lnTo>
                  <a:lnTo>
                    <a:pt x="1929718" y="523855"/>
                  </a:lnTo>
                  <a:lnTo>
                    <a:pt x="1933202" y="522489"/>
                  </a:lnTo>
                  <a:lnTo>
                    <a:pt x="1936685" y="521125"/>
                  </a:lnTo>
                  <a:lnTo>
                    <a:pt x="1940168" y="519762"/>
                  </a:lnTo>
                  <a:lnTo>
                    <a:pt x="1943651" y="519850"/>
                  </a:lnTo>
                  <a:lnTo>
                    <a:pt x="1947135" y="518492"/>
                  </a:lnTo>
                  <a:lnTo>
                    <a:pt x="1950618" y="521466"/>
                  </a:lnTo>
                  <a:lnTo>
                    <a:pt x="1954101" y="520113"/>
                  </a:lnTo>
                  <a:lnTo>
                    <a:pt x="1957584" y="518762"/>
                  </a:lnTo>
                  <a:lnTo>
                    <a:pt x="1961068" y="518852"/>
                  </a:lnTo>
                  <a:lnTo>
                    <a:pt x="1964551" y="517504"/>
                  </a:lnTo>
                  <a:lnTo>
                    <a:pt x="1968034" y="520460"/>
                  </a:lnTo>
                  <a:lnTo>
                    <a:pt x="1971517" y="519118"/>
                  </a:lnTo>
                  <a:lnTo>
                    <a:pt x="1975001" y="523469"/>
                  </a:lnTo>
                  <a:lnTo>
                    <a:pt x="1978484" y="522135"/>
                  </a:lnTo>
                  <a:lnTo>
                    <a:pt x="1981967" y="520801"/>
                  </a:lnTo>
                  <a:lnTo>
                    <a:pt x="1985450" y="519469"/>
                  </a:lnTo>
                  <a:lnTo>
                    <a:pt x="1988934" y="518139"/>
                  </a:lnTo>
                  <a:lnTo>
                    <a:pt x="1992417" y="516810"/>
                  </a:lnTo>
                  <a:lnTo>
                    <a:pt x="1995900" y="515482"/>
                  </a:lnTo>
                  <a:lnTo>
                    <a:pt x="1999383" y="520212"/>
                  </a:lnTo>
                  <a:lnTo>
                    <a:pt x="2002867" y="519514"/>
                  </a:lnTo>
                  <a:lnTo>
                    <a:pt x="2006350" y="519986"/>
                  </a:lnTo>
                  <a:lnTo>
                    <a:pt x="2009833" y="518670"/>
                  </a:lnTo>
                  <a:lnTo>
                    <a:pt x="2013316" y="520156"/>
                  </a:lnTo>
                  <a:lnTo>
                    <a:pt x="2016799" y="518844"/>
                  </a:lnTo>
                  <a:lnTo>
                    <a:pt x="2020283" y="517534"/>
                  </a:lnTo>
                  <a:lnTo>
                    <a:pt x="2023766" y="520408"/>
                  </a:lnTo>
                  <a:lnTo>
                    <a:pt x="2027249" y="519104"/>
                  </a:lnTo>
                  <a:lnTo>
                    <a:pt x="2030732" y="517800"/>
                  </a:lnTo>
                  <a:lnTo>
                    <a:pt x="2034216" y="516499"/>
                  </a:lnTo>
                  <a:lnTo>
                    <a:pt x="2037699" y="515198"/>
                  </a:lnTo>
                  <a:lnTo>
                    <a:pt x="2041182" y="513899"/>
                  </a:lnTo>
                  <a:lnTo>
                    <a:pt x="2044665" y="519530"/>
                  </a:lnTo>
                  <a:lnTo>
                    <a:pt x="2048149" y="518238"/>
                  </a:lnTo>
                  <a:lnTo>
                    <a:pt x="2051632" y="516947"/>
                  </a:lnTo>
                  <a:lnTo>
                    <a:pt x="2055115" y="515658"/>
                  </a:lnTo>
                  <a:lnTo>
                    <a:pt x="2058598" y="514371"/>
                  </a:lnTo>
                  <a:lnTo>
                    <a:pt x="2062082" y="515840"/>
                  </a:lnTo>
                  <a:lnTo>
                    <a:pt x="2065565" y="514557"/>
                  </a:lnTo>
                  <a:lnTo>
                    <a:pt x="2069048" y="516020"/>
                  </a:lnTo>
                  <a:lnTo>
                    <a:pt x="2072531" y="514742"/>
                  </a:lnTo>
                  <a:lnTo>
                    <a:pt x="2076015" y="522980"/>
                  </a:lnTo>
                  <a:lnTo>
                    <a:pt x="2079498" y="521710"/>
                  </a:lnTo>
                  <a:lnTo>
                    <a:pt x="2082981" y="520441"/>
                  </a:lnTo>
                  <a:lnTo>
                    <a:pt x="2086464" y="520522"/>
                  </a:lnTo>
                  <a:lnTo>
                    <a:pt x="2089948" y="519256"/>
                  </a:lnTo>
                  <a:lnTo>
                    <a:pt x="2093431" y="517992"/>
                  </a:lnTo>
                  <a:lnTo>
                    <a:pt x="2096914" y="516730"/>
                  </a:lnTo>
                  <a:lnTo>
                    <a:pt x="2100397" y="515468"/>
                  </a:lnTo>
                  <a:lnTo>
                    <a:pt x="2103881" y="514208"/>
                  </a:lnTo>
                  <a:lnTo>
                    <a:pt x="2107364" y="512960"/>
                  </a:lnTo>
                  <a:lnTo>
                    <a:pt x="2110847" y="512002"/>
                  </a:lnTo>
                  <a:lnTo>
                    <a:pt x="2114330" y="511046"/>
                  </a:lnTo>
                  <a:lnTo>
                    <a:pt x="2117814" y="510091"/>
                  </a:lnTo>
                  <a:lnTo>
                    <a:pt x="2121297" y="509138"/>
                  </a:lnTo>
                  <a:lnTo>
                    <a:pt x="2124780" y="509381"/>
                  </a:lnTo>
                  <a:lnTo>
                    <a:pt x="2128263" y="508132"/>
                  </a:lnTo>
                  <a:lnTo>
                    <a:pt x="2131747" y="512262"/>
                  </a:lnTo>
                  <a:lnTo>
                    <a:pt x="2135230" y="511019"/>
                  </a:lnTo>
                  <a:lnTo>
                    <a:pt x="2138713" y="509777"/>
                  </a:lnTo>
                  <a:lnTo>
                    <a:pt x="2142196" y="508536"/>
                  </a:lnTo>
                  <a:lnTo>
                    <a:pt x="2145680" y="507297"/>
                  </a:lnTo>
                  <a:lnTo>
                    <a:pt x="2149163" y="506059"/>
                  </a:lnTo>
                  <a:lnTo>
                    <a:pt x="2152646" y="504822"/>
                  </a:lnTo>
                  <a:lnTo>
                    <a:pt x="2156129" y="504928"/>
                  </a:lnTo>
                  <a:lnTo>
                    <a:pt x="2159613" y="503695"/>
                  </a:lnTo>
                  <a:lnTo>
                    <a:pt x="2163096" y="506473"/>
                  </a:lnTo>
                  <a:lnTo>
                    <a:pt x="2166579" y="505245"/>
                  </a:lnTo>
                  <a:lnTo>
                    <a:pt x="2170062" y="504017"/>
                  </a:lnTo>
                  <a:lnTo>
                    <a:pt x="2173546" y="502791"/>
                  </a:lnTo>
                  <a:lnTo>
                    <a:pt x="2177029" y="501567"/>
                  </a:lnTo>
                  <a:lnTo>
                    <a:pt x="2180512" y="504337"/>
                  </a:lnTo>
                  <a:lnTo>
                    <a:pt x="2183995" y="503117"/>
                  </a:lnTo>
                  <a:lnTo>
                    <a:pt x="2187479" y="501898"/>
                  </a:lnTo>
                  <a:lnTo>
                    <a:pt x="2190962" y="500681"/>
                  </a:lnTo>
                  <a:lnTo>
                    <a:pt x="2194445" y="503439"/>
                  </a:lnTo>
                  <a:lnTo>
                    <a:pt x="2197928" y="502226"/>
                  </a:lnTo>
                  <a:lnTo>
                    <a:pt x="2201412" y="501015"/>
                  </a:lnTo>
                  <a:lnTo>
                    <a:pt x="2204895" y="499805"/>
                  </a:lnTo>
                  <a:lnTo>
                    <a:pt x="2208378" y="498596"/>
                  </a:lnTo>
                  <a:lnTo>
                    <a:pt x="2211861" y="500029"/>
                  </a:lnTo>
                  <a:lnTo>
                    <a:pt x="2215345" y="498824"/>
                  </a:lnTo>
                  <a:lnTo>
                    <a:pt x="2218828" y="498938"/>
                  </a:lnTo>
                  <a:lnTo>
                    <a:pt x="2222311" y="497736"/>
                  </a:lnTo>
                  <a:lnTo>
                    <a:pt x="2225794" y="500475"/>
                  </a:lnTo>
                  <a:lnTo>
                    <a:pt x="2229278" y="499277"/>
                  </a:lnTo>
                  <a:lnTo>
                    <a:pt x="2232761" y="498081"/>
                  </a:lnTo>
                  <a:lnTo>
                    <a:pt x="2236244" y="500805"/>
                  </a:lnTo>
                  <a:lnTo>
                    <a:pt x="2239727" y="499613"/>
                  </a:lnTo>
                  <a:lnTo>
                    <a:pt x="2243211" y="498423"/>
                  </a:lnTo>
                  <a:lnTo>
                    <a:pt x="2246694" y="497234"/>
                  </a:lnTo>
                  <a:lnTo>
                    <a:pt x="2250177" y="496046"/>
                  </a:lnTo>
                  <a:lnTo>
                    <a:pt x="2253660" y="494859"/>
                  </a:lnTo>
                  <a:lnTo>
                    <a:pt x="2257144" y="493674"/>
                  </a:lnTo>
                  <a:lnTo>
                    <a:pt x="2260627" y="492489"/>
                  </a:lnTo>
                  <a:lnTo>
                    <a:pt x="2264110" y="491306"/>
                  </a:lnTo>
                  <a:lnTo>
                    <a:pt x="2267593" y="492734"/>
                  </a:lnTo>
                  <a:lnTo>
                    <a:pt x="2271077" y="491555"/>
                  </a:lnTo>
                  <a:lnTo>
                    <a:pt x="2274560" y="490377"/>
                  </a:lnTo>
                  <a:lnTo>
                    <a:pt x="2278043" y="489200"/>
                  </a:lnTo>
                  <a:lnTo>
                    <a:pt x="2281526" y="488024"/>
                  </a:lnTo>
                  <a:lnTo>
                    <a:pt x="2285010" y="486849"/>
                  </a:lnTo>
                  <a:lnTo>
                    <a:pt x="2288493" y="488282"/>
                  </a:lnTo>
                  <a:lnTo>
                    <a:pt x="2291976" y="487111"/>
                  </a:lnTo>
                  <a:lnTo>
                    <a:pt x="2295459" y="485941"/>
                  </a:lnTo>
                  <a:lnTo>
                    <a:pt x="2298942" y="486073"/>
                  </a:lnTo>
                  <a:lnTo>
                    <a:pt x="2302426" y="484907"/>
                  </a:lnTo>
                  <a:lnTo>
                    <a:pt x="2305909" y="496601"/>
                  </a:lnTo>
                  <a:lnTo>
                    <a:pt x="2309392" y="495444"/>
                  </a:lnTo>
                  <a:lnTo>
                    <a:pt x="2312875" y="496827"/>
                  </a:lnTo>
                  <a:lnTo>
                    <a:pt x="2316359" y="495673"/>
                  </a:lnTo>
                  <a:lnTo>
                    <a:pt x="2319842" y="495787"/>
                  </a:lnTo>
                  <a:lnTo>
                    <a:pt x="2323325" y="494636"/>
                  </a:lnTo>
                  <a:lnTo>
                    <a:pt x="2326808" y="493486"/>
                  </a:lnTo>
                  <a:lnTo>
                    <a:pt x="2330292" y="492337"/>
                  </a:lnTo>
                  <a:lnTo>
                    <a:pt x="2333775" y="491189"/>
                  </a:lnTo>
                  <a:lnTo>
                    <a:pt x="2337258" y="492575"/>
                  </a:lnTo>
                  <a:lnTo>
                    <a:pt x="2340741" y="491431"/>
                  </a:lnTo>
                  <a:lnTo>
                    <a:pt x="2344225" y="491551"/>
                  </a:lnTo>
                  <a:lnTo>
                    <a:pt x="2347708" y="490410"/>
                  </a:lnTo>
                  <a:lnTo>
                    <a:pt x="2351191" y="490531"/>
                  </a:lnTo>
                  <a:lnTo>
                    <a:pt x="2354674" y="489393"/>
                  </a:lnTo>
                  <a:lnTo>
                    <a:pt x="2358158" y="488255"/>
                  </a:lnTo>
                  <a:lnTo>
                    <a:pt x="2361641" y="488380"/>
                  </a:lnTo>
                  <a:lnTo>
                    <a:pt x="2365124" y="487245"/>
                  </a:lnTo>
                  <a:lnTo>
                    <a:pt x="2368607" y="488628"/>
                  </a:lnTo>
                  <a:lnTo>
                    <a:pt x="2372091" y="487497"/>
                  </a:lnTo>
                  <a:lnTo>
                    <a:pt x="2375574" y="487622"/>
                  </a:lnTo>
                  <a:lnTo>
                    <a:pt x="2379057" y="486494"/>
                  </a:lnTo>
                  <a:lnTo>
                    <a:pt x="2382540" y="486635"/>
                  </a:lnTo>
                  <a:lnTo>
                    <a:pt x="2386024" y="486065"/>
                  </a:lnTo>
                  <a:lnTo>
                    <a:pt x="2389507" y="485495"/>
                  </a:lnTo>
                  <a:lnTo>
                    <a:pt x="2392990" y="494426"/>
                  </a:lnTo>
                  <a:lnTo>
                    <a:pt x="2396473" y="493309"/>
                  </a:lnTo>
                  <a:lnTo>
                    <a:pt x="2399957" y="494651"/>
                  </a:lnTo>
                  <a:lnTo>
                    <a:pt x="2403440" y="493537"/>
                  </a:lnTo>
                  <a:lnTo>
                    <a:pt x="2406923" y="494874"/>
                  </a:lnTo>
                  <a:lnTo>
                    <a:pt x="2410406" y="493764"/>
                  </a:lnTo>
                  <a:lnTo>
                    <a:pt x="2413890" y="492655"/>
                  </a:lnTo>
                  <a:lnTo>
                    <a:pt x="2417373" y="506047"/>
                  </a:lnTo>
                  <a:lnTo>
                    <a:pt x="2420856" y="504947"/>
                  </a:lnTo>
                  <a:lnTo>
                    <a:pt x="2424339" y="503849"/>
                  </a:lnTo>
                  <a:lnTo>
                    <a:pt x="2427823" y="502751"/>
                  </a:lnTo>
                  <a:lnTo>
                    <a:pt x="2431306" y="501655"/>
                  </a:lnTo>
                  <a:lnTo>
                    <a:pt x="2434789" y="500559"/>
                  </a:lnTo>
                  <a:lnTo>
                    <a:pt x="2438272" y="508957"/>
                  </a:lnTo>
                  <a:lnTo>
                    <a:pt x="2441756" y="507868"/>
                  </a:lnTo>
                  <a:lnTo>
                    <a:pt x="2445239" y="506781"/>
                  </a:lnTo>
                  <a:lnTo>
                    <a:pt x="2448722" y="518510"/>
                  </a:lnTo>
                  <a:lnTo>
                    <a:pt x="2452205" y="517431"/>
                  </a:lnTo>
                  <a:lnTo>
                    <a:pt x="2455689" y="516352"/>
                  </a:lnTo>
                  <a:lnTo>
                    <a:pt x="2459172" y="515275"/>
                  </a:lnTo>
                  <a:lnTo>
                    <a:pt x="2462655" y="514199"/>
                  </a:lnTo>
                  <a:lnTo>
                    <a:pt x="2466138" y="513123"/>
                  </a:lnTo>
                  <a:lnTo>
                    <a:pt x="2469622" y="516751"/>
                  </a:lnTo>
                  <a:lnTo>
                    <a:pt x="2473105" y="516188"/>
                  </a:lnTo>
                  <a:lnTo>
                    <a:pt x="2476588" y="515625"/>
                  </a:lnTo>
                  <a:lnTo>
                    <a:pt x="2480071" y="515064"/>
                  </a:lnTo>
                  <a:lnTo>
                    <a:pt x="2483555" y="514504"/>
                  </a:lnTo>
                  <a:lnTo>
                    <a:pt x="2487038" y="517021"/>
                  </a:lnTo>
                  <a:lnTo>
                    <a:pt x="2490521" y="515957"/>
                  </a:lnTo>
                  <a:lnTo>
                    <a:pt x="2494004" y="514895"/>
                  </a:lnTo>
                  <a:lnTo>
                    <a:pt x="2497488" y="513833"/>
                  </a:lnTo>
                  <a:lnTo>
                    <a:pt x="2500971" y="513911"/>
                  </a:lnTo>
                  <a:lnTo>
                    <a:pt x="2504454" y="512852"/>
                  </a:lnTo>
                  <a:lnTo>
                    <a:pt x="2507937" y="511794"/>
                  </a:lnTo>
                  <a:lnTo>
                    <a:pt x="2511421" y="511874"/>
                  </a:lnTo>
                  <a:lnTo>
                    <a:pt x="2514904" y="510819"/>
                  </a:lnTo>
                  <a:lnTo>
                    <a:pt x="2518387" y="512035"/>
                  </a:lnTo>
                  <a:lnTo>
                    <a:pt x="2521870" y="510982"/>
                  </a:lnTo>
                  <a:lnTo>
                    <a:pt x="2525354" y="511063"/>
                  </a:lnTo>
                  <a:lnTo>
                    <a:pt x="2528837" y="510013"/>
                  </a:lnTo>
                  <a:lnTo>
                    <a:pt x="2532320" y="510096"/>
                  </a:lnTo>
                  <a:lnTo>
                    <a:pt x="2535803" y="509048"/>
                  </a:lnTo>
                  <a:lnTo>
                    <a:pt x="2539287" y="508001"/>
                  </a:lnTo>
                  <a:lnTo>
                    <a:pt x="2542770" y="508086"/>
                  </a:lnTo>
                  <a:lnTo>
                    <a:pt x="2546253" y="507042"/>
                  </a:lnTo>
                  <a:lnTo>
                    <a:pt x="2549736" y="507128"/>
                  </a:lnTo>
                  <a:lnTo>
                    <a:pt x="2553220" y="506086"/>
                  </a:lnTo>
                  <a:lnTo>
                    <a:pt x="2556703" y="505045"/>
                  </a:lnTo>
                  <a:lnTo>
                    <a:pt x="2560186" y="504005"/>
                  </a:lnTo>
                  <a:lnTo>
                    <a:pt x="2563669" y="502965"/>
                  </a:lnTo>
                  <a:lnTo>
                    <a:pt x="2567153" y="501927"/>
                  </a:lnTo>
                  <a:lnTo>
                    <a:pt x="2570636" y="500889"/>
                  </a:lnTo>
                  <a:lnTo>
                    <a:pt x="2574119" y="500984"/>
                  </a:lnTo>
                  <a:lnTo>
                    <a:pt x="2577602" y="499949"/>
                  </a:lnTo>
                  <a:lnTo>
                    <a:pt x="2581085" y="501174"/>
                  </a:lnTo>
                  <a:lnTo>
                    <a:pt x="2584569" y="500141"/>
                  </a:lnTo>
                  <a:lnTo>
                    <a:pt x="2588052" y="499110"/>
                  </a:lnTo>
                  <a:lnTo>
                    <a:pt x="2591535" y="498080"/>
                  </a:lnTo>
                  <a:lnTo>
                    <a:pt x="2595018" y="497050"/>
                  </a:lnTo>
                  <a:lnTo>
                    <a:pt x="2598502" y="496021"/>
                  </a:lnTo>
                  <a:lnTo>
                    <a:pt x="2601985" y="494994"/>
                  </a:lnTo>
                  <a:lnTo>
                    <a:pt x="2605468" y="498472"/>
                  </a:lnTo>
                  <a:lnTo>
                    <a:pt x="2608951" y="497448"/>
                  </a:lnTo>
                  <a:lnTo>
                    <a:pt x="2612435" y="499783"/>
                  </a:lnTo>
                  <a:lnTo>
                    <a:pt x="2615918" y="498763"/>
                  </a:lnTo>
                  <a:lnTo>
                    <a:pt x="2619401" y="498859"/>
                  </a:lnTo>
                  <a:lnTo>
                    <a:pt x="2622884" y="497841"/>
                  </a:lnTo>
                  <a:lnTo>
                    <a:pt x="2626368" y="503481"/>
                  </a:lnTo>
                  <a:lnTo>
                    <a:pt x="2629851" y="502468"/>
                  </a:lnTo>
                  <a:lnTo>
                    <a:pt x="2633334" y="501455"/>
                  </a:lnTo>
                  <a:lnTo>
                    <a:pt x="2636817" y="500444"/>
                  </a:lnTo>
                  <a:lnTo>
                    <a:pt x="2640301" y="499433"/>
                  </a:lnTo>
                  <a:lnTo>
                    <a:pt x="2643784" y="504184"/>
                  </a:lnTo>
                  <a:lnTo>
                    <a:pt x="2647267" y="503662"/>
                  </a:lnTo>
                  <a:lnTo>
                    <a:pt x="2650750" y="503007"/>
                  </a:lnTo>
                  <a:lnTo>
                    <a:pt x="2654234" y="502003"/>
                  </a:lnTo>
                  <a:lnTo>
                    <a:pt x="2657717" y="500999"/>
                  </a:lnTo>
                  <a:lnTo>
                    <a:pt x="2661200" y="499997"/>
                  </a:lnTo>
                  <a:lnTo>
                    <a:pt x="2664683" y="498995"/>
                  </a:lnTo>
                  <a:lnTo>
                    <a:pt x="2668167" y="499089"/>
                  </a:lnTo>
                  <a:lnTo>
                    <a:pt x="2671650" y="498090"/>
                  </a:lnTo>
                  <a:lnTo>
                    <a:pt x="2675133" y="504706"/>
                  </a:lnTo>
                  <a:lnTo>
                    <a:pt x="2678616" y="503712"/>
                  </a:lnTo>
                  <a:lnTo>
                    <a:pt x="2682100" y="504878"/>
                  </a:lnTo>
                  <a:lnTo>
                    <a:pt x="2685583" y="503886"/>
                  </a:lnTo>
                  <a:lnTo>
                    <a:pt x="2689066" y="502895"/>
                  </a:lnTo>
                  <a:lnTo>
                    <a:pt x="2692549" y="502983"/>
                  </a:lnTo>
                  <a:lnTo>
                    <a:pt x="2696033" y="501994"/>
                  </a:lnTo>
                  <a:lnTo>
                    <a:pt x="2699516" y="503507"/>
                  </a:lnTo>
                  <a:lnTo>
                    <a:pt x="2702999" y="502996"/>
                  </a:lnTo>
                  <a:lnTo>
                    <a:pt x="2706482" y="506535"/>
                  </a:lnTo>
                  <a:lnTo>
                    <a:pt x="2709966" y="505553"/>
                  </a:lnTo>
                  <a:lnTo>
                    <a:pt x="2713449" y="507760"/>
                  </a:lnTo>
                  <a:lnTo>
                    <a:pt x="2716932" y="506781"/>
                  </a:lnTo>
                  <a:lnTo>
                    <a:pt x="2720415" y="505803"/>
                  </a:lnTo>
                  <a:lnTo>
                    <a:pt x="2723899" y="509054"/>
                  </a:lnTo>
                  <a:lnTo>
                    <a:pt x="2727382" y="508079"/>
                  </a:lnTo>
                  <a:lnTo>
                    <a:pt x="2730865" y="509209"/>
                  </a:lnTo>
                  <a:lnTo>
                    <a:pt x="2734348" y="508237"/>
                  </a:lnTo>
                  <a:lnTo>
                    <a:pt x="2737832" y="507266"/>
                  </a:lnTo>
                  <a:lnTo>
                    <a:pt x="2741315" y="506296"/>
                  </a:lnTo>
                  <a:lnTo>
                    <a:pt x="2744798" y="514716"/>
                  </a:lnTo>
                  <a:lnTo>
                    <a:pt x="2748281" y="513751"/>
                  </a:lnTo>
                  <a:lnTo>
                    <a:pt x="2751765" y="512787"/>
                  </a:lnTo>
                  <a:lnTo>
                    <a:pt x="2755248" y="511824"/>
                  </a:lnTo>
                  <a:lnTo>
                    <a:pt x="2758731" y="510862"/>
                  </a:lnTo>
                  <a:lnTo>
                    <a:pt x="2762214" y="509900"/>
                  </a:lnTo>
                  <a:lnTo>
                    <a:pt x="2765698" y="508939"/>
                  </a:lnTo>
                  <a:lnTo>
                    <a:pt x="2769181" y="509016"/>
                  </a:lnTo>
                  <a:lnTo>
                    <a:pt x="2772664" y="508058"/>
                  </a:lnTo>
                  <a:lnTo>
                    <a:pt x="2776147" y="507100"/>
                  </a:lnTo>
                  <a:lnTo>
                    <a:pt x="2779631" y="506143"/>
                  </a:lnTo>
                  <a:lnTo>
                    <a:pt x="2783114" y="505186"/>
                  </a:lnTo>
                  <a:lnTo>
                    <a:pt x="2786597" y="504231"/>
                  </a:lnTo>
                  <a:lnTo>
                    <a:pt x="2790080" y="503276"/>
                  </a:lnTo>
                  <a:lnTo>
                    <a:pt x="2793564" y="502322"/>
                  </a:lnTo>
                  <a:lnTo>
                    <a:pt x="2797047" y="501369"/>
                  </a:lnTo>
                  <a:lnTo>
                    <a:pt x="2800530" y="500416"/>
                  </a:lnTo>
                  <a:lnTo>
                    <a:pt x="2804013" y="499464"/>
                  </a:lnTo>
                  <a:lnTo>
                    <a:pt x="2807497" y="499553"/>
                  </a:lnTo>
                  <a:lnTo>
                    <a:pt x="2810980" y="498604"/>
                  </a:lnTo>
                  <a:lnTo>
                    <a:pt x="2814463" y="497655"/>
                  </a:lnTo>
                  <a:lnTo>
                    <a:pt x="2817946" y="499819"/>
                  </a:lnTo>
                  <a:lnTo>
                    <a:pt x="2821430" y="498873"/>
                  </a:lnTo>
                  <a:lnTo>
                    <a:pt x="2824913" y="497928"/>
                  </a:lnTo>
                  <a:lnTo>
                    <a:pt x="2828396" y="496983"/>
                  </a:lnTo>
                  <a:lnTo>
                    <a:pt x="2831879" y="498109"/>
                  </a:lnTo>
                  <a:lnTo>
                    <a:pt x="2835363" y="497167"/>
                  </a:lnTo>
                  <a:lnTo>
                    <a:pt x="2838846" y="497258"/>
                  </a:lnTo>
                  <a:lnTo>
                    <a:pt x="2842329" y="496318"/>
                  </a:lnTo>
                  <a:lnTo>
                    <a:pt x="2845812" y="495378"/>
                  </a:lnTo>
                  <a:lnTo>
                    <a:pt x="2849296" y="497530"/>
                  </a:lnTo>
                  <a:lnTo>
                    <a:pt x="2852779" y="496594"/>
                  </a:lnTo>
                  <a:lnTo>
                    <a:pt x="2856262" y="495658"/>
                  </a:lnTo>
                  <a:lnTo>
                    <a:pt x="2859745" y="494722"/>
                  </a:lnTo>
                  <a:lnTo>
                    <a:pt x="2863229" y="493788"/>
                  </a:lnTo>
                  <a:lnTo>
                    <a:pt x="2866712" y="492854"/>
                  </a:lnTo>
                  <a:lnTo>
                    <a:pt x="2870195" y="493978"/>
                  </a:lnTo>
                  <a:lnTo>
                    <a:pt x="2873678" y="493047"/>
                  </a:lnTo>
                  <a:lnTo>
                    <a:pt x="2877161" y="492116"/>
                  </a:lnTo>
                  <a:lnTo>
                    <a:pt x="2880645" y="491186"/>
                  </a:lnTo>
                  <a:lnTo>
                    <a:pt x="2884128" y="490257"/>
                  </a:lnTo>
                  <a:lnTo>
                    <a:pt x="2887611" y="491382"/>
                  </a:lnTo>
                  <a:lnTo>
                    <a:pt x="2891094" y="490455"/>
                  </a:lnTo>
                  <a:lnTo>
                    <a:pt x="2894578" y="491577"/>
                  </a:lnTo>
                  <a:lnTo>
                    <a:pt x="2898061" y="490652"/>
                  </a:lnTo>
                  <a:lnTo>
                    <a:pt x="2901544" y="491771"/>
                  </a:lnTo>
                  <a:lnTo>
                    <a:pt x="2905027" y="490848"/>
                  </a:lnTo>
                  <a:lnTo>
                    <a:pt x="2908511" y="489927"/>
                  </a:lnTo>
                  <a:lnTo>
                    <a:pt x="2911994" y="489006"/>
                  </a:lnTo>
                  <a:lnTo>
                    <a:pt x="2915477" y="488086"/>
                  </a:lnTo>
                  <a:lnTo>
                    <a:pt x="2918960" y="490223"/>
                  </a:lnTo>
                  <a:lnTo>
                    <a:pt x="2922444" y="489305"/>
                  </a:lnTo>
                  <a:lnTo>
                    <a:pt x="2925927" y="489405"/>
                  </a:lnTo>
                  <a:lnTo>
                    <a:pt x="2929410" y="488489"/>
                  </a:lnTo>
                  <a:lnTo>
                    <a:pt x="2932893" y="487574"/>
                  </a:lnTo>
                  <a:lnTo>
                    <a:pt x="2936377" y="486660"/>
                  </a:lnTo>
                  <a:lnTo>
                    <a:pt x="2939860" y="485747"/>
                  </a:lnTo>
                  <a:lnTo>
                    <a:pt x="2943343" y="485850"/>
                  </a:lnTo>
                  <a:lnTo>
                    <a:pt x="2946826" y="484939"/>
                  </a:lnTo>
                  <a:lnTo>
                    <a:pt x="2950310" y="489086"/>
                  </a:lnTo>
                  <a:lnTo>
                    <a:pt x="2953793" y="488178"/>
                  </a:lnTo>
                  <a:lnTo>
                    <a:pt x="2957276" y="487270"/>
                  </a:lnTo>
                  <a:lnTo>
                    <a:pt x="2960759" y="486364"/>
                  </a:lnTo>
                  <a:lnTo>
                    <a:pt x="2964243" y="485458"/>
                  </a:lnTo>
                  <a:lnTo>
                    <a:pt x="2967726" y="491573"/>
                  </a:lnTo>
                  <a:lnTo>
                    <a:pt x="2971209" y="490671"/>
                  </a:lnTo>
                  <a:lnTo>
                    <a:pt x="2974692" y="496711"/>
                  </a:lnTo>
                  <a:lnTo>
                    <a:pt x="2978176" y="495814"/>
                  </a:lnTo>
                  <a:lnTo>
                    <a:pt x="2981659" y="497869"/>
                  </a:lnTo>
                  <a:lnTo>
                    <a:pt x="2985142" y="496974"/>
                  </a:lnTo>
                  <a:lnTo>
                    <a:pt x="2988625" y="499018"/>
                  </a:lnTo>
                  <a:lnTo>
                    <a:pt x="2992109" y="498126"/>
                  </a:lnTo>
                  <a:lnTo>
                    <a:pt x="2995592" y="497234"/>
                  </a:lnTo>
                  <a:lnTo>
                    <a:pt x="2999075" y="496343"/>
                  </a:lnTo>
                  <a:lnTo>
                    <a:pt x="3002558" y="495452"/>
                  </a:lnTo>
                  <a:lnTo>
                    <a:pt x="3006042" y="515701"/>
                  </a:lnTo>
                  <a:lnTo>
                    <a:pt x="3009525" y="514821"/>
                  </a:lnTo>
                  <a:lnTo>
                    <a:pt x="3013008" y="516766"/>
                  </a:lnTo>
                  <a:lnTo>
                    <a:pt x="3016491" y="515888"/>
                  </a:lnTo>
                  <a:lnTo>
                    <a:pt x="3019975" y="518757"/>
                  </a:lnTo>
                  <a:lnTo>
                    <a:pt x="3023458" y="517882"/>
                  </a:lnTo>
                  <a:lnTo>
                    <a:pt x="3026941" y="517008"/>
                  </a:lnTo>
                  <a:lnTo>
                    <a:pt x="3030424" y="518931"/>
                  </a:lnTo>
                  <a:lnTo>
                    <a:pt x="3033908" y="518059"/>
                  </a:lnTo>
                  <a:lnTo>
                    <a:pt x="3037391" y="520899"/>
                  </a:lnTo>
                  <a:lnTo>
                    <a:pt x="3040874" y="520029"/>
                  </a:lnTo>
                  <a:lnTo>
                    <a:pt x="3044357" y="522850"/>
                  </a:lnTo>
                  <a:lnTo>
                    <a:pt x="3047841" y="521984"/>
                  </a:lnTo>
                  <a:lnTo>
                    <a:pt x="3051324" y="527522"/>
                  </a:lnTo>
                  <a:lnTo>
                    <a:pt x="3054807" y="526659"/>
                  </a:lnTo>
                  <a:lnTo>
                    <a:pt x="3058290" y="525797"/>
                  </a:lnTo>
                  <a:lnTo>
                    <a:pt x="3061774" y="524936"/>
                  </a:lnTo>
                  <a:lnTo>
                    <a:pt x="3065257" y="524076"/>
                  </a:lnTo>
                  <a:lnTo>
                    <a:pt x="3068740" y="525943"/>
                  </a:lnTo>
                  <a:lnTo>
                    <a:pt x="3072223" y="525085"/>
                  </a:lnTo>
                  <a:lnTo>
                    <a:pt x="3075707" y="525134"/>
                  </a:lnTo>
                  <a:lnTo>
                    <a:pt x="3079190" y="524278"/>
                  </a:lnTo>
                  <a:lnTo>
                    <a:pt x="3082673" y="524328"/>
                  </a:lnTo>
                  <a:lnTo>
                    <a:pt x="3086156" y="523473"/>
                  </a:lnTo>
                  <a:lnTo>
                    <a:pt x="3089640" y="522618"/>
                  </a:lnTo>
                  <a:lnTo>
                    <a:pt x="3093123" y="529865"/>
                  </a:lnTo>
                  <a:lnTo>
                    <a:pt x="3096606" y="529015"/>
                  </a:lnTo>
                  <a:lnTo>
                    <a:pt x="3100089" y="531322"/>
                  </a:lnTo>
                  <a:lnTo>
                    <a:pt x="3103573" y="531262"/>
                  </a:lnTo>
                  <a:lnTo>
                    <a:pt x="3107056" y="533582"/>
                  </a:lnTo>
                  <a:lnTo>
                    <a:pt x="3110539" y="532738"/>
                  </a:lnTo>
                  <a:lnTo>
                    <a:pt x="3114022" y="534540"/>
                  </a:lnTo>
                  <a:lnTo>
                    <a:pt x="3117506" y="533698"/>
                  </a:lnTo>
                  <a:lnTo>
                    <a:pt x="3120989" y="532856"/>
                  </a:lnTo>
                  <a:lnTo>
                    <a:pt x="3124472" y="532015"/>
                  </a:lnTo>
                  <a:lnTo>
                    <a:pt x="3127955" y="531174"/>
                  </a:lnTo>
                  <a:lnTo>
                    <a:pt x="3131439" y="532095"/>
                  </a:lnTo>
                  <a:lnTo>
                    <a:pt x="3134922" y="531257"/>
                  </a:lnTo>
                  <a:lnTo>
                    <a:pt x="3138405" y="532175"/>
                  </a:lnTo>
                  <a:lnTo>
                    <a:pt x="3141888" y="531339"/>
                  </a:lnTo>
                  <a:lnTo>
                    <a:pt x="3145372" y="534002"/>
                  </a:lnTo>
                  <a:lnTo>
                    <a:pt x="3148855" y="533168"/>
                  </a:lnTo>
                  <a:lnTo>
                    <a:pt x="3152338" y="532334"/>
                  </a:lnTo>
                  <a:lnTo>
                    <a:pt x="3155821" y="537580"/>
                  </a:lnTo>
                  <a:lnTo>
                    <a:pt x="3159304" y="536750"/>
                  </a:lnTo>
                  <a:lnTo>
                    <a:pt x="3162788" y="541082"/>
                  </a:lnTo>
                  <a:lnTo>
                    <a:pt x="3166271" y="540255"/>
                  </a:lnTo>
                  <a:lnTo>
                    <a:pt x="3169754" y="547931"/>
                  </a:lnTo>
                  <a:lnTo>
                    <a:pt x="3173237" y="547109"/>
                  </a:lnTo>
                  <a:lnTo>
                    <a:pt x="3176721" y="546288"/>
                  </a:lnTo>
                  <a:lnTo>
                    <a:pt x="3180204" y="545467"/>
                  </a:lnTo>
                  <a:lnTo>
                    <a:pt x="3183687" y="544647"/>
                  </a:lnTo>
                  <a:lnTo>
                    <a:pt x="3187170" y="544672"/>
                  </a:lnTo>
                  <a:lnTo>
                    <a:pt x="3190654" y="543853"/>
                  </a:lnTo>
                  <a:lnTo>
                    <a:pt x="3194137" y="545563"/>
                  </a:lnTo>
                  <a:lnTo>
                    <a:pt x="3197620" y="544746"/>
                  </a:lnTo>
                  <a:lnTo>
                    <a:pt x="3201103" y="544771"/>
                  </a:lnTo>
                  <a:lnTo>
                    <a:pt x="3204587" y="543955"/>
                  </a:lnTo>
                  <a:lnTo>
                    <a:pt x="3208070" y="547329"/>
                  </a:lnTo>
                  <a:lnTo>
                    <a:pt x="3211553" y="546517"/>
                  </a:lnTo>
                  <a:lnTo>
                    <a:pt x="3215036" y="545705"/>
                  </a:lnTo>
                  <a:lnTo>
                    <a:pt x="3218520" y="548225"/>
                  </a:lnTo>
                  <a:lnTo>
                    <a:pt x="3222003" y="547416"/>
                  </a:lnTo>
                  <a:lnTo>
                    <a:pt x="3225486" y="547437"/>
                  </a:lnTo>
                  <a:lnTo>
                    <a:pt x="3228969" y="546629"/>
                  </a:lnTo>
                  <a:lnTo>
                    <a:pt x="3232453" y="546652"/>
                  </a:lnTo>
                  <a:lnTo>
                    <a:pt x="3235936" y="545845"/>
                  </a:lnTo>
                  <a:lnTo>
                    <a:pt x="3239419" y="545039"/>
                  </a:lnTo>
                  <a:lnTo>
                    <a:pt x="3242902" y="545891"/>
                  </a:lnTo>
                  <a:lnTo>
                    <a:pt x="3246386" y="545087"/>
                  </a:lnTo>
                  <a:lnTo>
                    <a:pt x="3249869" y="546201"/>
                  </a:lnTo>
                  <a:lnTo>
                    <a:pt x="3253352" y="545764"/>
                  </a:lnTo>
                  <a:lnTo>
                    <a:pt x="3256835" y="553350"/>
                  </a:lnTo>
                  <a:lnTo>
                    <a:pt x="3260319" y="552552"/>
                  </a:lnTo>
                  <a:lnTo>
                    <a:pt x="3263802" y="555807"/>
                  </a:lnTo>
                  <a:lnTo>
                    <a:pt x="3267285" y="555012"/>
                  </a:lnTo>
                  <a:lnTo>
                    <a:pt x="3270768" y="554217"/>
                  </a:lnTo>
                  <a:lnTo>
                    <a:pt x="3274252" y="556648"/>
                  </a:lnTo>
                  <a:lnTo>
                    <a:pt x="3277735" y="555855"/>
                  </a:lnTo>
                  <a:lnTo>
                    <a:pt x="3281218" y="555063"/>
                  </a:lnTo>
                  <a:lnTo>
                    <a:pt x="3284701" y="554272"/>
                  </a:lnTo>
                  <a:lnTo>
                    <a:pt x="3288185" y="555089"/>
                  </a:lnTo>
                  <a:lnTo>
                    <a:pt x="3291668" y="554299"/>
                  </a:lnTo>
                  <a:lnTo>
                    <a:pt x="3295151" y="553510"/>
                  </a:lnTo>
                  <a:lnTo>
                    <a:pt x="3298634" y="552722"/>
                  </a:lnTo>
                  <a:lnTo>
                    <a:pt x="3302118" y="551934"/>
                  </a:lnTo>
                  <a:lnTo>
                    <a:pt x="3305601" y="551146"/>
                  </a:lnTo>
                  <a:lnTo>
                    <a:pt x="3309084" y="550359"/>
                  </a:lnTo>
                  <a:lnTo>
                    <a:pt x="3312567" y="553582"/>
                  </a:lnTo>
                  <a:lnTo>
                    <a:pt x="3316051" y="552798"/>
                  </a:lnTo>
                  <a:lnTo>
                    <a:pt x="3319534" y="555997"/>
                  </a:lnTo>
                  <a:lnTo>
                    <a:pt x="3323017" y="555215"/>
                  </a:lnTo>
                  <a:lnTo>
                    <a:pt x="3326500" y="563101"/>
                  </a:lnTo>
                  <a:lnTo>
                    <a:pt x="3329984" y="562324"/>
                  </a:lnTo>
                  <a:lnTo>
                    <a:pt x="3333467" y="561547"/>
                  </a:lnTo>
                  <a:lnTo>
                    <a:pt x="3336950" y="560771"/>
                  </a:lnTo>
                  <a:lnTo>
                    <a:pt x="3340433" y="559995"/>
                  </a:lnTo>
                  <a:lnTo>
                    <a:pt x="3343917" y="560003"/>
                  </a:lnTo>
                  <a:lnTo>
                    <a:pt x="3347400" y="559228"/>
                  </a:lnTo>
                  <a:lnTo>
                    <a:pt x="3350883" y="558454"/>
                  </a:lnTo>
                  <a:lnTo>
                    <a:pt x="3354366" y="557681"/>
                  </a:lnTo>
                  <a:lnTo>
                    <a:pt x="3357850" y="557690"/>
                  </a:lnTo>
                  <a:lnTo>
                    <a:pt x="3361333" y="556918"/>
                  </a:lnTo>
                  <a:lnTo>
                    <a:pt x="3364816" y="556146"/>
                  </a:lnTo>
                  <a:lnTo>
                    <a:pt x="3368299" y="555375"/>
                  </a:lnTo>
                  <a:lnTo>
                    <a:pt x="3371783" y="554605"/>
                  </a:lnTo>
                  <a:lnTo>
                    <a:pt x="3375266" y="556180"/>
                  </a:lnTo>
                  <a:lnTo>
                    <a:pt x="3378749" y="555412"/>
                  </a:lnTo>
                  <a:lnTo>
                    <a:pt x="3382232" y="555424"/>
                  </a:lnTo>
                  <a:lnTo>
                    <a:pt x="3385716" y="554656"/>
                  </a:lnTo>
                  <a:lnTo>
                    <a:pt x="3389199" y="553889"/>
                  </a:lnTo>
                  <a:lnTo>
                    <a:pt x="3392682" y="553123"/>
                  </a:lnTo>
                  <a:lnTo>
                    <a:pt x="3396165" y="552357"/>
                  </a:lnTo>
                  <a:lnTo>
                    <a:pt x="3399649" y="553151"/>
                  </a:lnTo>
                  <a:lnTo>
                    <a:pt x="3403132" y="552387"/>
                  </a:lnTo>
                  <a:lnTo>
                    <a:pt x="3406615" y="553957"/>
                  </a:lnTo>
                  <a:lnTo>
                    <a:pt x="3410098" y="553194"/>
                  </a:lnTo>
                  <a:lnTo>
                    <a:pt x="3413582" y="554758"/>
                  </a:lnTo>
                  <a:lnTo>
                    <a:pt x="3417065" y="553997"/>
                  </a:lnTo>
                  <a:lnTo>
                    <a:pt x="3420548" y="558629"/>
                  </a:lnTo>
                  <a:lnTo>
                    <a:pt x="3424031" y="557872"/>
                  </a:lnTo>
                  <a:lnTo>
                    <a:pt x="3427515" y="557115"/>
                  </a:lnTo>
                  <a:lnTo>
                    <a:pt x="3430998" y="557125"/>
                  </a:lnTo>
                  <a:lnTo>
                    <a:pt x="3434481" y="556369"/>
                  </a:lnTo>
                  <a:lnTo>
                    <a:pt x="3437964" y="555613"/>
                  </a:lnTo>
                  <a:lnTo>
                    <a:pt x="3441447" y="554858"/>
                  </a:lnTo>
                  <a:lnTo>
                    <a:pt x="3444931" y="554871"/>
                  </a:lnTo>
                  <a:lnTo>
                    <a:pt x="3448414" y="554117"/>
                  </a:lnTo>
                  <a:lnTo>
                    <a:pt x="3451897" y="553364"/>
                  </a:lnTo>
                  <a:lnTo>
                    <a:pt x="3455380" y="552611"/>
                  </a:lnTo>
                  <a:lnTo>
                    <a:pt x="3458864" y="551858"/>
                  </a:lnTo>
                  <a:lnTo>
                    <a:pt x="3462347" y="552640"/>
                  </a:lnTo>
                  <a:lnTo>
                    <a:pt x="3465830" y="551889"/>
                  </a:lnTo>
                  <a:lnTo>
                    <a:pt x="3469313" y="557992"/>
                  </a:lnTo>
                  <a:lnTo>
                    <a:pt x="3472797" y="557245"/>
                  </a:lnTo>
                  <a:lnTo>
                    <a:pt x="3476280" y="558765"/>
                  </a:lnTo>
                  <a:lnTo>
                    <a:pt x="3479763" y="558019"/>
                  </a:lnTo>
                  <a:lnTo>
                    <a:pt x="3483246" y="557274"/>
                  </a:lnTo>
                  <a:lnTo>
                    <a:pt x="3483246" y="558028"/>
                  </a:lnTo>
                  <a:lnTo>
                    <a:pt x="3483246" y="558781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84398" y="3411215"/>
              <a:ext cx="3483246" cy="2140851"/>
            </a:xfrm>
            <a:custGeom>
              <a:avLst/>
              <a:gdLst/>
              <a:ahLst/>
              <a:cxnLst/>
              <a:rect l="0" t="0" r="0" b="0"/>
              <a:pathLst>
                <a:path w="3483246" h="2140851">
                  <a:moveTo>
                    <a:pt x="0" y="2140851"/>
                  </a:moveTo>
                  <a:lnTo>
                    <a:pt x="3483" y="1071497"/>
                  </a:lnTo>
                  <a:lnTo>
                    <a:pt x="6966" y="504501"/>
                  </a:lnTo>
                  <a:lnTo>
                    <a:pt x="10449" y="1409419"/>
                  </a:lnTo>
                  <a:lnTo>
                    <a:pt x="13932" y="1229405"/>
                  </a:lnTo>
                  <a:lnTo>
                    <a:pt x="17416" y="1071497"/>
                  </a:lnTo>
                  <a:lnTo>
                    <a:pt x="20899" y="931858"/>
                  </a:lnTo>
                  <a:lnTo>
                    <a:pt x="24382" y="807491"/>
                  </a:lnTo>
                  <a:lnTo>
                    <a:pt x="27865" y="696021"/>
                  </a:lnTo>
                  <a:lnTo>
                    <a:pt x="31349" y="595541"/>
                  </a:lnTo>
                  <a:lnTo>
                    <a:pt x="34832" y="504501"/>
                  </a:lnTo>
                  <a:lnTo>
                    <a:pt x="38315" y="421631"/>
                  </a:lnTo>
                  <a:lnTo>
                    <a:pt x="41798" y="345878"/>
                  </a:lnTo>
                  <a:lnTo>
                    <a:pt x="45282" y="276364"/>
                  </a:lnTo>
                  <a:lnTo>
                    <a:pt x="48765" y="212348"/>
                  </a:lnTo>
                  <a:lnTo>
                    <a:pt x="52248" y="153202"/>
                  </a:lnTo>
                  <a:lnTo>
                    <a:pt x="55731" y="98391"/>
                  </a:lnTo>
                  <a:lnTo>
                    <a:pt x="59215" y="47456"/>
                  </a:lnTo>
                  <a:lnTo>
                    <a:pt x="62698" y="0"/>
                  </a:lnTo>
                  <a:lnTo>
                    <a:pt x="66181" y="354990"/>
                  </a:lnTo>
                  <a:lnTo>
                    <a:pt x="69664" y="310391"/>
                  </a:lnTo>
                  <a:lnTo>
                    <a:pt x="73148" y="750273"/>
                  </a:lnTo>
                  <a:lnTo>
                    <a:pt x="76631" y="711233"/>
                  </a:lnTo>
                  <a:lnTo>
                    <a:pt x="80114" y="673622"/>
                  </a:lnTo>
                  <a:lnTo>
                    <a:pt x="83597" y="637365"/>
                  </a:lnTo>
                  <a:lnTo>
                    <a:pt x="87081" y="602388"/>
                  </a:lnTo>
                  <a:lnTo>
                    <a:pt x="90564" y="568626"/>
                  </a:lnTo>
                  <a:lnTo>
                    <a:pt x="94047" y="536016"/>
                  </a:lnTo>
                  <a:lnTo>
                    <a:pt x="97530" y="920475"/>
                  </a:lnTo>
                  <a:lnTo>
                    <a:pt x="101014" y="892510"/>
                  </a:lnTo>
                  <a:lnTo>
                    <a:pt x="104497" y="899437"/>
                  </a:lnTo>
                  <a:lnTo>
                    <a:pt x="107980" y="873117"/>
                  </a:lnTo>
                  <a:lnTo>
                    <a:pt x="111463" y="847408"/>
                  </a:lnTo>
                  <a:lnTo>
                    <a:pt x="114947" y="822288"/>
                  </a:lnTo>
                  <a:lnTo>
                    <a:pt x="118430" y="863157"/>
                  </a:lnTo>
                  <a:lnTo>
                    <a:pt x="121913" y="839617"/>
                  </a:lnTo>
                  <a:lnTo>
                    <a:pt x="125396" y="816573"/>
                  </a:lnTo>
                  <a:lnTo>
                    <a:pt x="128880" y="825051"/>
                  </a:lnTo>
                  <a:lnTo>
                    <a:pt x="132363" y="803146"/>
                  </a:lnTo>
                  <a:lnTo>
                    <a:pt x="135846" y="811698"/>
                  </a:lnTo>
                  <a:lnTo>
                    <a:pt x="139329" y="790826"/>
                  </a:lnTo>
                  <a:lnTo>
                    <a:pt x="142813" y="799414"/>
                  </a:lnTo>
                  <a:lnTo>
                    <a:pt x="146296" y="779483"/>
                  </a:lnTo>
                  <a:lnTo>
                    <a:pt x="149779" y="788074"/>
                  </a:lnTo>
                  <a:lnTo>
                    <a:pt x="153262" y="769004"/>
                  </a:lnTo>
                  <a:lnTo>
                    <a:pt x="156746" y="750273"/>
                  </a:lnTo>
                  <a:lnTo>
                    <a:pt x="160229" y="731871"/>
                  </a:lnTo>
                  <a:lnTo>
                    <a:pt x="163712" y="713790"/>
                  </a:lnTo>
                  <a:lnTo>
                    <a:pt x="167195" y="723666"/>
                  </a:lnTo>
                  <a:lnTo>
                    <a:pt x="170679" y="706301"/>
                  </a:lnTo>
                  <a:lnTo>
                    <a:pt x="174162" y="858159"/>
                  </a:lnTo>
                  <a:lnTo>
                    <a:pt x="177645" y="842071"/>
                  </a:lnTo>
                  <a:lnTo>
                    <a:pt x="181128" y="826216"/>
                  </a:lnTo>
                  <a:lnTo>
                    <a:pt x="184612" y="810590"/>
                  </a:lnTo>
                  <a:lnTo>
                    <a:pt x="188095" y="795187"/>
                  </a:lnTo>
                  <a:lnTo>
                    <a:pt x="191578" y="780003"/>
                  </a:lnTo>
                  <a:lnTo>
                    <a:pt x="195061" y="765033"/>
                  </a:lnTo>
                  <a:lnTo>
                    <a:pt x="198545" y="750273"/>
                  </a:lnTo>
                  <a:lnTo>
                    <a:pt x="202028" y="735718"/>
                  </a:lnTo>
                  <a:lnTo>
                    <a:pt x="205511" y="804696"/>
                  </a:lnTo>
                  <a:lnTo>
                    <a:pt x="208994" y="790826"/>
                  </a:lnTo>
                  <a:lnTo>
                    <a:pt x="212478" y="796610"/>
                  </a:lnTo>
                  <a:lnTo>
                    <a:pt x="215961" y="783163"/>
                  </a:lnTo>
                  <a:lnTo>
                    <a:pt x="219444" y="769884"/>
                  </a:lnTo>
                  <a:lnTo>
                    <a:pt x="222927" y="756769"/>
                  </a:lnTo>
                  <a:lnTo>
                    <a:pt x="226411" y="743817"/>
                  </a:lnTo>
                  <a:lnTo>
                    <a:pt x="229894" y="750273"/>
                  </a:lnTo>
                  <a:lnTo>
                    <a:pt x="233377" y="737691"/>
                  </a:lnTo>
                  <a:lnTo>
                    <a:pt x="236860" y="797739"/>
                  </a:lnTo>
                  <a:lnTo>
                    <a:pt x="240344" y="785672"/>
                  </a:lnTo>
                  <a:lnTo>
                    <a:pt x="243827" y="773740"/>
                  </a:lnTo>
                  <a:lnTo>
                    <a:pt x="247310" y="761941"/>
                  </a:lnTo>
                  <a:lnTo>
                    <a:pt x="250793" y="750273"/>
                  </a:lnTo>
                  <a:lnTo>
                    <a:pt x="254277" y="755972"/>
                  </a:lnTo>
                  <a:lnTo>
                    <a:pt x="257760" y="744605"/>
                  </a:lnTo>
                  <a:lnTo>
                    <a:pt x="261243" y="766783"/>
                  </a:lnTo>
                  <a:lnTo>
                    <a:pt x="264726" y="755748"/>
                  </a:lnTo>
                  <a:lnTo>
                    <a:pt x="268210" y="761039"/>
                  </a:lnTo>
                  <a:lnTo>
                    <a:pt x="271693" y="750273"/>
                  </a:lnTo>
                  <a:lnTo>
                    <a:pt x="275176" y="739617"/>
                  </a:lnTo>
                  <a:lnTo>
                    <a:pt x="278659" y="760638"/>
                  </a:lnTo>
                  <a:lnTo>
                    <a:pt x="282143" y="750273"/>
                  </a:lnTo>
                  <a:lnTo>
                    <a:pt x="285626" y="740010"/>
                  </a:lnTo>
                  <a:lnTo>
                    <a:pt x="289109" y="729846"/>
                  </a:lnTo>
                  <a:lnTo>
                    <a:pt x="292592" y="719782"/>
                  </a:lnTo>
                  <a:lnTo>
                    <a:pt x="296075" y="709815"/>
                  </a:lnTo>
                  <a:lnTo>
                    <a:pt x="299559" y="715421"/>
                  </a:lnTo>
                  <a:lnTo>
                    <a:pt x="303042" y="705675"/>
                  </a:lnTo>
                  <a:lnTo>
                    <a:pt x="306525" y="696021"/>
                  </a:lnTo>
                  <a:lnTo>
                    <a:pt x="310008" y="716624"/>
                  </a:lnTo>
                  <a:lnTo>
                    <a:pt x="313492" y="707208"/>
                  </a:lnTo>
                  <a:lnTo>
                    <a:pt x="316975" y="768395"/>
                  </a:lnTo>
                  <a:lnTo>
                    <a:pt x="320458" y="759295"/>
                  </a:lnTo>
                  <a:lnTo>
                    <a:pt x="323941" y="789555"/>
                  </a:lnTo>
                  <a:lnTo>
                    <a:pt x="327425" y="780699"/>
                  </a:lnTo>
                  <a:lnTo>
                    <a:pt x="330908" y="784581"/>
                  </a:lnTo>
                  <a:lnTo>
                    <a:pt x="334391" y="775899"/>
                  </a:lnTo>
                  <a:lnTo>
                    <a:pt x="337874" y="767288"/>
                  </a:lnTo>
                  <a:lnTo>
                    <a:pt x="341358" y="783556"/>
                  </a:lnTo>
                  <a:lnTo>
                    <a:pt x="344841" y="775136"/>
                  </a:lnTo>
                  <a:lnTo>
                    <a:pt x="348324" y="766783"/>
                  </a:lnTo>
                  <a:lnTo>
                    <a:pt x="351807" y="758496"/>
                  </a:lnTo>
                  <a:lnTo>
                    <a:pt x="355291" y="809103"/>
                  </a:lnTo>
                  <a:lnTo>
                    <a:pt x="358774" y="801069"/>
                  </a:lnTo>
                  <a:lnTo>
                    <a:pt x="362257" y="847408"/>
                  </a:lnTo>
                  <a:lnTo>
                    <a:pt x="365740" y="839617"/>
                  </a:lnTo>
                  <a:lnTo>
                    <a:pt x="369224" y="831881"/>
                  </a:lnTo>
                  <a:lnTo>
                    <a:pt x="372707" y="874685"/>
                  </a:lnTo>
                  <a:lnTo>
                    <a:pt x="376190" y="867178"/>
                  </a:lnTo>
                  <a:lnTo>
                    <a:pt x="379673" y="869407"/>
                  </a:lnTo>
                  <a:lnTo>
                    <a:pt x="383157" y="862025"/>
                  </a:lnTo>
                  <a:lnTo>
                    <a:pt x="386640" y="864278"/>
                  </a:lnTo>
                  <a:lnTo>
                    <a:pt x="390123" y="857016"/>
                  </a:lnTo>
                  <a:lnTo>
                    <a:pt x="393606" y="868641"/>
                  </a:lnTo>
                  <a:lnTo>
                    <a:pt x="397090" y="861518"/>
                  </a:lnTo>
                  <a:lnTo>
                    <a:pt x="400573" y="854440"/>
                  </a:lnTo>
                  <a:lnTo>
                    <a:pt x="404056" y="892510"/>
                  </a:lnTo>
                  <a:lnTo>
                    <a:pt x="407539" y="885627"/>
                  </a:lnTo>
                  <a:lnTo>
                    <a:pt x="411023" y="878786"/>
                  </a:lnTo>
                  <a:lnTo>
                    <a:pt x="414506" y="871986"/>
                  </a:lnTo>
                  <a:lnTo>
                    <a:pt x="417989" y="865228"/>
                  </a:lnTo>
                  <a:lnTo>
                    <a:pt x="421472" y="858512"/>
                  </a:lnTo>
                  <a:lnTo>
                    <a:pt x="424956" y="877781"/>
                  </a:lnTo>
                  <a:lnTo>
                    <a:pt x="428439" y="871202"/>
                  </a:lnTo>
                  <a:lnTo>
                    <a:pt x="431922" y="864661"/>
                  </a:lnTo>
                  <a:lnTo>
                    <a:pt x="435405" y="858159"/>
                  </a:lnTo>
                  <a:lnTo>
                    <a:pt x="438889" y="851696"/>
                  </a:lnTo>
                  <a:lnTo>
                    <a:pt x="442372" y="853779"/>
                  </a:lnTo>
                  <a:lnTo>
                    <a:pt x="445855" y="847408"/>
                  </a:lnTo>
                  <a:lnTo>
                    <a:pt x="449338" y="841073"/>
                  </a:lnTo>
                  <a:lnTo>
                    <a:pt x="452822" y="834775"/>
                  </a:lnTo>
                  <a:lnTo>
                    <a:pt x="456305" y="845335"/>
                  </a:lnTo>
                  <a:lnTo>
                    <a:pt x="459788" y="839141"/>
                  </a:lnTo>
                  <a:lnTo>
                    <a:pt x="463271" y="832983"/>
                  </a:lnTo>
                  <a:lnTo>
                    <a:pt x="466755" y="835156"/>
                  </a:lnTo>
                  <a:lnTo>
                    <a:pt x="470238" y="829082"/>
                  </a:lnTo>
                  <a:lnTo>
                    <a:pt x="473721" y="823041"/>
                  </a:lnTo>
                  <a:lnTo>
                    <a:pt x="477204" y="817034"/>
                  </a:lnTo>
                  <a:lnTo>
                    <a:pt x="480688" y="843467"/>
                  </a:lnTo>
                  <a:lnTo>
                    <a:pt x="484171" y="837584"/>
                  </a:lnTo>
                  <a:lnTo>
                    <a:pt x="487654" y="839617"/>
                  </a:lnTo>
                  <a:lnTo>
                    <a:pt x="491137" y="833810"/>
                  </a:lnTo>
                  <a:lnTo>
                    <a:pt x="494621" y="828034"/>
                  </a:lnTo>
                  <a:lnTo>
                    <a:pt x="498104" y="830121"/>
                  </a:lnTo>
                  <a:lnTo>
                    <a:pt x="501587" y="824419"/>
                  </a:lnTo>
                  <a:lnTo>
                    <a:pt x="505070" y="826513"/>
                  </a:lnTo>
                  <a:lnTo>
                    <a:pt x="508554" y="820884"/>
                  </a:lnTo>
                  <a:lnTo>
                    <a:pt x="512037" y="830597"/>
                  </a:lnTo>
                  <a:lnTo>
                    <a:pt x="515520" y="825051"/>
                  </a:lnTo>
                  <a:lnTo>
                    <a:pt x="519003" y="819533"/>
                  </a:lnTo>
                  <a:lnTo>
                    <a:pt x="522487" y="814043"/>
                  </a:lnTo>
                  <a:lnTo>
                    <a:pt x="525970" y="808580"/>
                  </a:lnTo>
                  <a:lnTo>
                    <a:pt x="529453" y="840235"/>
                  </a:lnTo>
                  <a:lnTo>
                    <a:pt x="532936" y="834887"/>
                  </a:lnTo>
                  <a:lnTo>
                    <a:pt x="536420" y="829564"/>
                  </a:lnTo>
                  <a:lnTo>
                    <a:pt x="539903" y="824268"/>
                  </a:lnTo>
                  <a:lnTo>
                    <a:pt x="543386" y="818997"/>
                  </a:lnTo>
                  <a:lnTo>
                    <a:pt x="546869" y="813752"/>
                  </a:lnTo>
                  <a:lnTo>
                    <a:pt x="550353" y="808532"/>
                  </a:lnTo>
                  <a:lnTo>
                    <a:pt x="553836" y="817763"/>
                  </a:lnTo>
                  <a:lnTo>
                    <a:pt x="557319" y="812615"/>
                  </a:lnTo>
                  <a:lnTo>
                    <a:pt x="560802" y="807491"/>
                  </a:lnTo>
                  <a:lnTo>
                    <a:pt x="564286" y="802392"/>
                  </a:lnTo>
                  <a:lnTo>
                    <a:pt x="567769" y="804455"/>
                  </a:lnTo>
                  <a:lnTo>
                    <a:pt x="571252" y="799414"/>
                  </a:lnTo>
                  <a:lnTo>
                    <a:pt x="574735" y="794396"/>
                  </a:lnTo>
                  <a:lnTo>
                    <a:pt x="578218" y="789402"/>
                  </a:lnTo>
                  <a:lnTo>
                    <a:pt x="581702" y="784431"/>
                  </a:lnTo>
                  <a:lnTo>
                    <a:pt x="585185" y="779483"/>
                  </a:lnTo>
                  <a:lnTo>
                    <a:pt x="588668" y="774558"/>
                  </a:lnTo>
                  <a:lnTo>
                    <a:pt x="592151" y="804580"/>
                  </a:lnTo>
                  <a:lnTo>
                    <a:pt x="595635" y="799746"/>
                  </a:lnTo>
                  <a:lnTo>
                    <a:pt x="599118" y="815103"/>
                  </a:lnTo>
                  <a:lnTo>
                    <a:pt x="602601" y="810339"/>
                  </a:lnTo>
                  <a:lnTo>
                    <a:pt x="606084" y="818747"/>
                  </a:lnTo>
                  <a:lnTo>
                    <a:pt x="609568" y="814043"/>
                  </a:lnTo>
                  <a:lnTo>
                    <a:pt x="613051" y="809359"/>
                  </a:lnTo>
                  <a:lnTo>
                    <a:pt x="616534" y="804696"/>
                  </a:lnTo>
                  <a:lnTo>
                    <a:pt x="620017" y="800053"/>
                  </a:lnTo>
                  <a:lnTo>
                    <a:pt x="623501" y="795430"/>
                  </a:lnTo>
                  <a:lnTo>
                    <a:pt x="626984" y="790826"/>
                  </a:lnTo>
                  <a:lnTo>
                    <a:pt x="630467" y="799257"/>
                  </a:lnTo>
                  <a:lnTo>
                    <a:pt x="633950" y="794709"/>
                  </a:lnTo>
                  <a:lnTo>
                    <a:pt x="637434" y="790181"/>
                  </a:lnTo>
                  <a:lnTo>
                    <a:pt x="640917" y="785672"/>
                  </a:lnTo>
                  <a:lnTo>
                    <a:pt x="644400" y="781181"/>
                  </a:lnTo>
                  <a:lnTo>
                    <a:pt x="647883" y="814533"/>
                  </a:lnTo>
                  <a:lnTo>
                    <a:pt x="651367" y="810127"/>
                  </a:lnTo>
                  <a:lnTo>
                    <a:pt x="654850" y="817915"/>
                  </a:lnTo>
                  <a:lnTo>
                    <a:pt x="658333" y="813560"/>
                  </a:lnTo>
                  <a:lnTo>
                    <a:pt x="661816" y="815243"/>
                  </a:lnTo>
                  <a:lnTo>
                    <a:pt x="665300" y="810929"/>
                  </a:lnTo>
                  <a:lnTo>
                    <a:pt x="668783" y="806634"/>
                  </a:lnTo>
                  <a:lnTo>
                    <a:pt x="672266" y="802355"/>
                  </a:lnTo>
                  <a:lnTo>
                    <a:pt x="675749" y="798093"/>
                  </a:lnTo>
                  <a:lnTo>
                    <a:pt x="679233" y="799851"/>
                  </a:lnTo>
                  <a:lnTo>
                    <a:pt x="682716" y="795630"/>
                  </a:lnTo>
                  <a:lnTo>
                    <a:pt x="686199" y="797389"/>
                  </a:lnTo>
                  <a:lnTo>
                    <a:pt x="689682" y="793208"/>
                  </a:lnTo>
                  <a:lnTo>
                    <a:pt x="693166" y="800842"/>
                  </a:lnTo>
                  <a:lnTo>
                    <a:pt x="696649" y="796706"/>
                  </a:lnTo>
                  <a:lnTo>
                    <a:pt x="700132" y="815630"/>
                  </a:lnTo>
                  <a:lnTo>
                    <a:pt x="703615" y="811553"/>
                  </a:lnTo>
                  <a:lnTo>
                    <a:pt x="707099" y="807491"/>
                  </a:lnTo>
                  <a:lnTo>
                    <a:pt x="710582" y="814713"/>
                  </a:lnTo>
                  <a:lnTo>
                    <a:pt x="714065" y="810695"/>
                  </a:lnTo>
                  <a:lnTo>
                    <a:pt x="717548" y="812268"/>
                  </a:lnTo>
                  <a:lnTo>
                    <a:pt x="721032" y="808286"/>
                  </a:lnTo>
                  <a:lnTo>
                    <a:pt x="724515" y="804319"/>
                  </a:lnTo>
                  <a:lnTo>
                    <a:pt x="727998" y="800366"/>
                  </a:lnTo>
                  <a:lnTo>
                    <a:pt x="731481" y="801982"/>
                  </a:lnTo>
                  <a:lnTo>
                    <a:pt x="734965" y="798065"/>
                  </a:lnTo>
                  <a:lnTo>
                    <a:pt x="738448" y="794161"/>
                  </a:lnTo>
                  <a:lnTo>
                    <a:pt x="741931" y="806718"/>
                  </a:lnTo>
                  <a:lnTo>
                    <a:pt x="745414" y="802861"/>
                  </a:lnTo>
                  <a:lnTo>
                    <a:pt x="748898" y="804422"/>
                  </a:lnTo>
                  <a:lnTo>
                    <a:pt x="752381" y="800598"/>
                  </a:lnTo>
                  <a:lnTo>
                    <a:pt x="755864" y="802161"/>
                  </a:lnTo>
                  <a:lnTo>
                    <a:pt x="759347" y="798369"/>
                  </a:lnTo>
                  <a:lnTo>
                    <a:pt x="762831" y="794591"/>
                  </a:lnTo>
                  <a:lnTo>
                    <a:pt x="766314" y="790826"/>
                  </a:lnTo>
                  <a:lnTo>
                    <a:pt x="769797" y="787075"/>
                  </a:lnTo>
                  <a:lnTo>
                    <a:pt x="773280" y="788695"/>
                  </a:lnTo>
                  <a:lnTo>
                    <a:pt x="776764" y="784975"/>
                  </a:lnTo>
                  <a:lnTo>
                    <a:pt x="780247" y="781268"/>
                  </a:lnTo>
                  <a:lnTo>
                    <a:pt x="783730" y="777574"/>
                  </a:lnTo>
                  <a:lnTo>
                    <a:pt x="787213" y="800169"/>
                  </a:lnTo>
                  <a:lnTo>
                    <a:pt x="790697" y="796526"/>
                  </a:lnTo>
                  <a:lnTo>
                    <a:pt x="794180" y="813242"/>
                  </a:lnTo>
                  <a:lnTo>
                    <a:pt x="797663" y="809644"/>
                  </a:lnTo>
                  <a:lnTo>
                    <a:pt x="801146" y="806059"/>
                  </a:lnTo>
                  <a:lnTo>
                    <a:pt x="804630" y="802485"/>
                  </a:lnTo>
                  <a:lnTo>
                    <a:pt x="808113" y="798923"/>
                  </a:lnTo>
                  <a:lnTo>
                    <a:pt x="811596" y="795373"/>
                  </a:lnTo>
                  <a:lnTo>
                    <a:pt x="815079" y="791835"/>
                  </a:lnTo>
                  <a:lnTo>
                    <a:pt x="818563" y="793335"/>
                  </a:lnTo>
                  <a:lnTo>
                    <a:pt x="822046" y="789825"/>
                  </a:lnTo>
                  <a:lnTo>
                    <a:pt x="825529" y="786326"/>
                  </a:lnTo>
                  <a:lnTo>
                    <a:pt x="829012" y="807491"/>
                  </a:lnTo>
                  <a:lnTo>
                    <a:pt x="832496" y="804039"/>
                  </a:lnTo>
                  <a:lnTo>
                    <a:pt x="835979" y="800598"/>
                  </a:lnTo>
                  <a:lnTo>
                    <a:pt x="839462" y="797168"/>
                  </a:lnTo>
                  <a:lnTo>
                    <a:pt x="842945" y="803398"/>
                  </a:lnTo>
                  <a:lnTo>
                    <a:pt x="846429" y="799999"/>
                  </a:lnTo>
                  <a:lnTo>
                    <a:pt x="849912" y="806141"/>
                  </a:lnTo>
                  <a:lnTo>
                    <a:pt x="853395" y="802772"/>
                  </a:lnTo>
                  <a:lnTo>
                    <a:pt x="856878" y="799414"/>
                  </a:lnTo>
                  <a:lnTo>
                    <a:pt x="860361" y="805489"/>
                  </a:lnTo>
                  <a:lnTo>
                    <a:pt x="863845" y="802161"/>
                  </a:lnTo>
                  <a:lnTo>
                    <a:pt x="867328" y="821877"/>
                  </a:lnTo>
                  <a:lnTo>
                    <a:pt x="870811" y="818590"/>
                  </a:lnTo>
                  <a:lnTo>
                    <a:pt x="874294" y="837615"/>
                  </a:lnTo>
                  <a:lnTo>
                    <a:pt x="877778" y="834370"/>
                  </a:lnTo>
                  <a:lnTo>
                    <a:pt x="881261" y="848478"/>
                  </a:lnTo>
                  <a:lnTo>
                    <a:pt x="884744" y="845270"/>
                  </a:lnTo>
                  <a:lnTo>
                    <a:pt x="888227" y="842071"/>
                  </a:lnTo>
                  <a:lnTo>
                    <a:pt x="891711" y="843158"/>
                  </a:lnTo>
                  <a:lnTo>
                    <a:pt x="895194" y="839983"/>
                  </a:lnTo>
                  <a:lnTo>
                    <a:pt x="898677" y="841073"/>
                  </a:lnTo>
                  <a:lnTo>
                    <a:pt x="902160" y="837920"/>
                  </a:lnTo>
                  <a:lnTo>
                    <a:pt x="905644" y="839013"/>
                  </a:lnTo>
                  <a:lnTo>
                    <a:pt x="909127" y="835882"/>
                  </a:lnTo>
                  <a:lnTo>
                    <a:pt x="912610" y="832760"/>
                  </a:lnTo>
                  <a:lnTo>
                    <a:pt x="916093" y="829647"/>
                  </a:lnTo>
                  <a:lnTo>
                    <a:pt x="919577" y="826542"/>
                  </a:lnTo>
                  <a:lnTo>
                    <a:pt x="923060" y="823447"/>
                  </a:lnTo>
                  <a:lnTo>
                    <a:pt x="926543" y="820360"/>
                  </a:lnTo>
                  <a:lnTo>
                    <a:pt x="930026" y="829916"/>
                  </a:lnTo>
                  <a:lnTo>
                    <a:pt x="933510" y="826859"/>
                  </a:lnTo>
                  <a:lnTo>
                    <a:pt x="936993" y="836228"/>
                  </a:lnTo>
                  <a:lnTo>
                    <a:pt x="940476" y="833199"/>
                  </a:lnTo>
                  <a:lnTo>
                    <a:pt x="943959" y="838343"/>
                  </a:lnTo>
                  <a:lnTo>
                    <a:pt x="947443" y="835338"/>
                  </a:lnTo>
                  <a:lnTo>
                    <a:pt x="950926" y="832341"/>
                  </a:lnTo>
                  <a:lnTo>
                    <a:pt x="954409" y="833408"/>
                  </a:lnTo>
                  <a:lnTo>
                    <a:pt x="957892" y="830432"/>
                  </a:lnTo>
                  <a:lnTo>
                    <a:pt x="961376" y="827463"/>
                  </a:lnTo>
                  <a:lnTo>
                    <a:pt x="964859" y="824503"/>
                  </a:lnTo>
                  <a:lnTo>
                    <a:pt x="968342" y="825596"/>
                  </a:lnTo>
                  <a:lnTo>
                    <a:pt x="971825" y="822655"/>
                  </a:lnTo>
                  <a:lnTo>
                    <a:pt x="975309" y="819723"/>
                  </a:lnTo>
                  <a:lnTo>
                    <a:pt x="978792" y="816798"/>
                  </a:lnTo>
                  <a:lnTo>
                    <a:pt x="982275" y="813881"/>
                  </a:lnTo>
                  <a:lnTo>
                    <a:pt x="985758" y="810972"/>
                  </a:lnTo>
                  <a:lnTo>
                    <a:pt x="989242" y="808071"/>
                  </a:lnTo>
                  <a:lnTo>
                    <a:pt x="992725" y="805177"/>
                  </a:lnTo>
                  <a:lnTo>
                    <a:pt x="996208" y="802292"/>
                  </a:lnTo>
                  <a:lnTo>
                    <a:pt x="999691" y="811494"/>
                  </a:lnTo>
                  <a:lnTo>
                    <a:pt x="1003175" y="808633"/>
                  </a:lnTo>
                  <a:lnTo>
                    <a:pt x="1006658" y="809766"/>
                  </a:lnTo>
                  <a:lnTo>
                    <a:pt x="1010141" y="806924"/>
                  </a:lnTo>
                  <a:lnTo>
                    <a:pt x="1013624" y="804089"/>
                  </a:lnTo>
                  <a:lnTo>
                    <a:pt x="1017108" y="801262"/>
                  </a:lnTo>
                  <a:lnTo>
                    <a:pt x="1020591" y="798442"/>
                  </a:lnTo>
                  <a:lnTo>
                    <a:pt x="1024074" y="803561"/>
                  </a:lnTo>
                  <a:lnTo>
                    <a:pt x="1027557" y="800762"/>
                  </a:lnTo>
                  <a:lnTo>
                    <a:pt x="1031041" y="801908"/>
                  </a:lnTo>
                  <a:lnTo>
                    <a:pt x="1034524" y="799126"/>
                  </a:lnTo>
                  <a:lnTo>
                    <a:pt x="1038007" y="800272"/>
                  </a:lnTo>
                  <a:lnTo>
                    <a:pt x="1041490" y="797509"/>
                  </a:lnTo>
                  <a:lnTo>
                    <a:pt x="1044974" y="794752"/>
                  </a:lnTo>
                  <a:lnTo>
                    <a:pt x="1048457" y="795908"/>
                  </a:lnTo>
                  <a:lnTo>
                    <a:pt x="1051940" y="793169"/>
                  </a:lnTo>
                  <a:lnTo>
                    <a:pt x="1055423" y="813440"/>
                  </a:lnTo>
                  <a:lnTo>
                    <a:pt x="1058907" y="810732"/>
                  </a:lnTo>
                  <a:lnTo>
                    <a:pt x="1062390" y="819685"/>
                  </a:lnTo>
                  <a:lnTo>
                    <a:pt x="1065873" y="818642"/>
                  </a:lnTo>
                  <a:lnTo>
                    <a:pt x="1069356" y="839412"/>
                  </a:lnTo>
                  <a:lnTo>
                    <a:pt x="1072840" y="836760"/>
                  </a:lnTo>
                  <a:lnTo>
                    <a:pt x="1076323" y="834115"/>
                  </a:lnTo>
                  <a:lnTo>
                    <a:pt x="1079806" y="835050"/>
                  </a:lnTo>
                  <a:lnTo>
                    <a:pt x="1083289" y="832420"/>
                  </a:lnTo>
                  <a:lnTo>
                    <a:pt x="1086773" y="840420"/>
                  </a:lnTo>
                  <a:lnTo>
                    <a:pt x="1090256" y="837811"/>
                  </a:lnTo>
                  <a:lnTo>
                    <a:pt x="1093739" y="835209"/>
                  </a:lnTo>
                  <a:lnTo>
                    <a:pt x="1097222" y="832612"/>
                  </a:lnTo>
                  <a:lnTo>
                    <a:pt x="1100706" y="830022"/>
                  </a:lnTo>
                  <a:lnTo>
                    <a:pt x="1104189" y="827438"/>
                  </a:lnTo>
                  <a:lnTo>
                    <a:pt x="1107672" y="824860"/>
                  </a:lnTo>
                  <a:lnTo>
                    <a:pt x="1111155" y="825811"/>
                  </a:lnTo>
                  <a:lnTo>
                    <a:pt x="1114639" y="823248"/>
                  </a:lnTo>
                  <a:lnTo>
                    <a:pt x="1118122" y="820691"/>
                  </a:lnTo>
                  <a:lnTo>
                    <a:pt x="1121605" y="818140"/>
                  </a:lnTo>
                  <a:lnTo>
                    <a:pt x="1125088" y="815595"/>
                  </a:lnTo>
                  <a:lnTo>
                    <a:pt x="1128572" y="813056"/>
                  </a:lnTo>
                  <a:lnTo>
                    <a:pt x="1132055" y="810523"/>
                  </a:lnTo>
                  <a:lnTo>
                    <a:pt x="1135538" y="815022"/>
                  </a:lnTo>
                  <a:lnTo>
                    <a:pt x="1139021" y="812506"/>
                  </a:lnTo>
                  <a:lnTo>
                    <a:pt x="1142505" y="809996"/>
                  </a:lnTo>
                  <a:lnTo>
                    <a:pt x="1145988" y="807491"/>
                  </a:lnTo>
                  <a:lnTo>
                    <a:pt x="1149471" y="815424"/>
                  </a:lnTo>
                  <a:lnTo>
                    <a:pt x="1152954" y="812939"/>
                  </a:lnTo>
                  <a:lnTo>
                    <a:pt x="1156437" y="810459"/>
                  </a:lnTo>
                  <a:lnTo>
                    <a:pt x="1159921" y="807985"/>
                  </a:lnTo>
                  <a:lnTo>
                    <a:pt x="1163404" y="805517"/>
                  </a:lnTo>
                  <a:lnTo>
                    <a:pt x="1166887" y="803055"/>
                  </a:lnTo>
                  <a:lnTo>
                    <a:pt x="1170370" y="800598"/>
                  </a:lnTo>
                  <a:lnTo>
                    <a:pt x="1173854" y="805045"/>
                  </a:lnTo>
                  <a:lnTo>
                    <a:pt x="1177337" y="802604"/>
                  </a:lnTo>
                  <a:lnTo>
                    <a:pt x="1180820" y="807006"/>
                  </a:lnTo>
                  <a:lnTo>
                    <a:pt x="1184303" y="804580"/>
                  </a:lnTo>
                  <a:lnTo>
                    <a:pt x="1187787" y="812301"/>
                  </a:lnTo>
                  <a:lnTo>
                    <a:pt x="1191270" y="809893"/>
                  </a:lnTo>
                  <a:lnTo>
                    <a:pt x="1194753" y="807491"/>
                  </a:lnTo>
                  <a:lnTo>
                    <a:pt x="1198236" y="811784"/>
                  </a:lnTo>
                  <a:lnTo>
                    <a:pt x="1201720" y="809397"/>
                  </a:lnTo>
                  <a:lnTo>
                    <a:pt x="1205203" y="813647"/>
                  </a:lnTo>
                  <a:lnTo>
                    <a:pt x="1208686" y="811275"/>
                  </a:lnTo>
                  <a:lnTo>
                    <a:pt x="1212169" y="815484"/>
                  </a:lnTo>
                  <a:lnTo>
                    <a:pt x="1215653" y="813127"/>
                  </a:lnTo>
                  <a:lnTo>
                    <a:pt x="1219136" y="810775"/>
                  </a:lnTo>
                  <a:lnTo>
                    <a:pt x="1222619" y="808429"/>
                  </a:lnTo>
                  <a:lnTo>
                    <a:pt x="1226102" y="806087"/>
                  </a:lnTo>
                  <a:lnTo>
                    <a:pt x="1229586" y="813525"/>
                  </a:lnTo>
                  <a:lnTo>
                    <a:pt x="1233069" y="811201"/>
                  </a:lnTo>
                  <a:lnTo>
                    <a:pt x="1236552" y="846644"/>
                  </a:lnTo>
                  <a:lnTo>
                    <a:pt x="1240035" y="844355"/>
                  </a:lnTo>
                  <a:lnTo>
                    <a:pt x="1243519" y="842071"/>
                  </a:lnTo>
                  <a:lnTo>
                    <a:pt x="1247002" y="839792"/>
                  </a:lnTo>
                  <a:lnTo>
                    <a:pt x="1250485" y="846652"/>
                  </a:lnTo>
                  <a:lnTo>
                    <a:pt x="1253968" y="844389"/>
                  </a:lnTo>
                  <a:lnTo>
                    <a:pt x="1257452" y="842130"/>
                  </a:lnTo>
                  <a:lnTo>
                    <a:pt x="1260935" y="839876"/>
                  </a:lnTo>
                  <a:lnTo>
                    <a:pt x="1264418" y="837627"/>
                  </a:lnTo>
                  <a:lnTo>
                    <a:pt x="1267901" y="835383"/>
                  </a:lnTo>
                  <a:lnTo>
                    <a:pt x="1271385" y="833143"/>
                  </a:lnTo>
                  <a:lnTo>
                    <a:pt x="1274868" y="830907"/>
                  </a:lnTo>
                  <a:lnTo>
                    <a:pt x="1278351" y="828676"/>
                  </a:lnTo>
                  <a:lnTo>
                    <a:pt x="1281834" y="829486"/>
                  </a:lnTo>
                  <a:lnTo>
                    <a:pt x="1285318" y="827266"/>
                  </a:lnTo>
                  <a:lnTo>
                    <a:pt x="1288801" y="825051"/>
                  </a:lnTo>
                  <a:lnTo>
                    <a:pt x="1292284" y="828881"/>
                  </a:lnTo>
                  <a:lnTo>
                    <a:pt x="1295767" y="826679"/>
                  </a:lnTo>
                  <a:lnTo>
                    <a:pt x="1299251" y="827485"/>
                  </a:lnTo>
                  <a:lnTo>
                    <a:pt x="1302734" y="825294"/>
                  </a:lnTo>
                  <a:lnTo>
                    <a:pt x="1306217" y="823107"/>
                  </a:lnTo>
                  <a:lnTo>
                    <a:pt x="1309700" y="820925"/>
                  </a:lnTo>
                  <a:lnTo>
                    <a:pt x="1313184" y="827700"/>
                  </a:lnTo>
                  <a:lnTo>
                    <a:pt x="1316667" y="825532"/>
                  </a:lnTo>
                  <a:lnTo>
                    <a:pt x="1320150" y="823368"/>
                  </a:lnTo>
                  <a:lnTo>
                    <a:pt x="1323633" y="830059"/>
                  </a:lnTo>
                  <a:lnTo>
                    <a:pt x="1327117" y="827910"/>
                  </a:lnTo>
                  <a:lnTo>
                    <a:pt x="1330600" y="834508"/>
                  </a:lnTo>
                  <a:lnTo>
                    <a:pt x="1334083" y="832373"/>
                  </a:lnTo>
                  <a:lnTo>
                    <a:pt x="1337566" y="830242"/>
                  </a:lnTo>
                  <a:lnTo>
                    <a:pt x="1341050" y="828115"/>
                  </a:lnTo>
                  <a:lnTo>
                    <a:pt x="1344533" y="825993"/>
                  </a:lnTo>
                  <a:lnTo>
                    <a:pt x="1348016" y="823874"/>
                  </a:lnTo>
                  <a:lnTo>
                    <a:pt x="1351499" y="821760"/>
                  </a:lnTo>
                  <a:lnTo>
                    <a:pt x="1354983" y="825440"/>
                  </a:lnTo>
                  <a:lnTo>
                    <a:pt x="1358466" y="823338"/>
                  </a:lnTo>
                  <a:lnTo>
                    <a:pt x="1361949" y="838332"/>
                  </a:lnTo>
                  <a:lnTo>
                    <a:pt x="1365432" y="836249"/>
                  </a:lnTo>
                  <a:lnTo>
                    <a:pt x="1368916" y="856312"/>
                  </a:lnTo>
                  <a:lnTo>
                    <a:pt x="1372399" y="854251"/>
                  </a:lnTo>
                  <a:lnTo>
                    <a:pt x="1375882" y="852193"/>
                  </a:lnTo>
                  <a:lnTo>
                    <a:pt x="1379365" y="850140"/>
                  </a:lnTo>
                  <a:lnTo>
                    <a:pt x="1382849" y="848090"/>
                  </a:lnTo>
                  <a:lnTo>
                    <a:pt x="1386332" y="854182"/>
                  </a:lnTo>
                  <a:lnTo>
                    <a:pt x="1389815" y="852145"/>
                  </a:lnTo>
                  <a:lnTo>
                    <a:pt x="1393298" y="858159"/>
                  </a:lnTo>
                  <a:lnTo>
                    <a:pt x="1396782" y="856135"/>
                  </a:lnTo>
                  <a:lnTo>
                    <a:pt x="1400265" y="859431"/>
                  </a:lnTo>
                  <a:lnTo>
                    <a:pt x="1403748" y="857418"/>
                  </a:lnTo>
                  <a:lnTo>
                    <a:pt x="1407231" y="855409"/>
                  </a:lnTo>
                  <a:lnTo>
                    <a:pt x="1410715" y="853403"/>
                  </a:lnTo>
                  <a:lnTo>
                    <a:pt x="1414198" y="851401"/>
                  </a:lnTo>
                  <a:lnTo>
                    <a:pt x="1417681" y="854692"/>
                  </a:lnTo>
                  <a:lnTo>
                    <a:pt x="1421164" y="852700"/>
                  </a:lnTo>
                  <a:lnTo>
                    <a:pt x="1424648" y="853345"/>
                  </a:lnTo>
                  <a:lnTo>
                    <a:pt x="1428131" y="851362"/>
                  </a:lnTo>
                  <a:lnTo>
                    <a:pt x="1431614" y="854621"/>
                  </a:lnTo>
                  <a:lnTo>
                    <a:pt x="1435097" y="852649"/>
                  </a:lnTo>
                  <a:lnTo>
                    <a:pt x="1438580" y="850681"/>
                  </a:lnTo>
                  <a:lnTo>
                    <a:pt x="1442064" y="853922"/>
                  </a:lnTo>
                  <a:lnTo>
                    <a:pt x="1445547" y="851963"/>
                  </a:lnTo>
                  <a:lnTo>
                    <a:pt x="1449030" y="852599"/>
                  </a:lnTo>
                  <a:lnTo>
                    <a:pt x="1452513" y="850649"/>
                  </a:lnTo>
                  <a:lnTo>
                    <a:pt x="1455997" y="853860"/>
                  </a:lnTo>
                  <a:lnTo>
                    <a:pt x="1459480" y="851920"/>
                  </a:lnTo>
                  <a:lnTo>
                    <a:pt x="1462963" y="849984"/>
                  </a:lnTo>
                  <a:lnTo>
                    <a:pt x="1466446" y="848051"/>
                  </a:lnTo>
                  <a:lnTo>
                    <a:pt x="1469930" y="846122"/>
                  </a:lnTo>
                  <a:lnTo>
                    <a:pt x="1473413" y="851877"/>
                  </a:lnTo>
                  <a:lnTo>
                    <a:pt x="1476896" y="849960"/>
                  </a:lnTo>
                  <a:lnTo>
                    <a:pt x="1480379" y="848045"/>
                  </a:lnTo>
                  <a:lnTo>
                    <a:pt x="1483863" y="846134"/>
                  </a:lnTo>
                  <a:lnTo>
                    <a:pt x="1487346" y="849309"/>
                  </a:lnTo>
                  <a:lnTo>
                    <a:pt x="1490829" y="847408"/>
                  </a:lnTo>
                  <a:lnTo>
                    <a:pt x="1494312" y="845509"/>
                  </a:lnTo>
                  <a:lnTo>
                    <a:pt x="1497796" y="843614"/>
                  </a:lnTo>
                  <a:lnTo>
                    <a:pt x="1501279" y="841723"/>
                  </a:lnTo>
                  <a:lnTo>
                    <a:pt x="1504762" y="839834"/>
                  </a:lnTo>
                  <a:lnTo>
                    <a:pt x="1508245" y="837949"/>
                  </a:lnTo>
                  <a:lnTo>
                    <a:pt x="1511729" y="843649"/>
                  </a:lnTo>
                  <a:lnTo>
                    <a:pt x="1515212" y="841775"/>
                  </a:lnTo>
                  <a:lnTo>
                    <a:pt x="1518695" y="839904"/>
                  </a:lnTo>
                  <a:lnTo>
                    <a:pt x="1522178" y="838036"/>
                  </a:lnTo>
                  <a:lnTo>
                    <a:pt x="1525662" y="848644"/>
                  </a:lnTo>
                  <a:lnTo>
                    <a:pt x="1529145" y="846790"/>
                  </a:lnTo>
                  <a:lnTo>
                    <a:pt x="1532628" y="844939"/>
                  </a:lnTo>
                  <a:lnTo>
                    <a:pt x="1536111" y="845561"/>
                  </a:lnTo>
                  <a:lnTo>
                    <a:pt x="1539595" y="843718"/>
                  </a:lnTo>
                  <a:lnTo>
                    <a:pt x="1543078" y="849240"/>
                  </a:lnTo>
                  <a:lnTo>
                    <a:pt x="1546561" y="847408"/>
                  </a:lnTo>
                  <a:lnTo>
                    <a:pt x="1550044" y="848016"/>
                  </a:lnTo>
                  <a:lnTo>
                    <a:pt x="1553528" y="846191"/>
                  </a:lnTo>
                  <a:lnTo>
                    <a:pt x="1557011" y="849224"/>
                  </a:lnTo>
                  <a:lnTo>
                    <a:pt x="1560494" y="847408"/>
                  </a:lnTo>
                  <a:lnTo>
                    <a:pt x="1563977" y="845594"/>
                  </a:lnTo>
                  <a:lnTo>
                    <a:pt x="1567461" y="843783"/>
                  </a:lnTo>
                  <a:lnTo>
                    <a:pt x="1570944" y="841976"/>
                  </a:lnTo>
                  <a:lnTo>
                    <a:pt x="1574427" y="842592"/>
                  </a:lnTo>
                  <a:lnTo>
                    <a:pt x="1577910" y="840792"/>
                  </a:lnTo>
                  <a:lnTo>
                    <a:pt x="1581394" y="843815"/>
                  </a:lnTo>
                  <a:lnTo>
                    <a:pt x="1584877" y="842024"/>
                  </a:lnTo>
                  <a:lnTo>
                    <a:pt x="1588360" y="845026"/>
                  </a:lnTo>
                  <a:lnTo>
                    <a:pt x="1591843" y="843242"/>
                  </a:lnTo>
                  <a:lnTo>
                    <a:pt x="1595327" y="841462"/>
                  </a:lnTo>
                  <a:lnTo>
                    <a:pt x="1598810" y="842071"/>
                  </a:lnTo>
                  <a:lnTo>
                    <a:pt x="1602293" y="840298"/>
                  </a:lnTo>
                  <a:lnTo>
                    <a:pt x="1605776" y="840908"/>
                  </a:lnTo>
                  <a:lnTo>
                    <a:pt x="1609260" y="839141"/>
                  </a:lnTo>
                  <a:lnTo>
                    <a:pt x="1612743" y="839752"/>
                  </a:lnTo>
                  <a:lnTo>
                    <a:pt x="1616226" y="837993"/>
                  </a:lnTo>
                  <a:lnTo>
                    <a:pt x="1619709" y="836237"/>
                  </a:lnTo>
                  <a:lnTo>
                    <a:pt x="1623193" y="834483"/>
                  </a:lnTo>
                  <a:lnTo>
                    <a:pt x="1626676" y="832733"/>
                  </a:lnTo>
                  <a:lnTo>
                    <a:pt x="1630159" y="856608"/>
                  </a:lnTo>
                  <a:lnTo>
                    <a:pt x="1633642" y="854877"/>
                  </a:lnTo>
                  <a:lnTo>
                    <a:pt x="1637126" y="853149"/>
                  </a:lnTo>
                  <a:lnTo>
                    <a:pt x="1640609" y="851423"/>
                  </a:lnTo>
                  <a:lnTo>
                    <a:pt x="1644092" y="856531"/>
                  </a:lnTo>
                  <a:lnTo>
                    <a:pt x="1647575" y="854814"/>
                  </a:lnTo>
                  <a:lnTo>
                    <a:pt x="1651059" y="853101"/>
                  </a:lnTo>
                  <a:lnTo>
                    <a:pt x="1654542" y="855911"/>
                  </a:lnTo>
                  <a:lnTo>
                    <a:pt x="1658025" y="854205"/>
                  </a:lnTo>
                  <a:lnTo>
                    <a:pt x="1661508" y="863679"/>
                  </a:lnTo>
                  <a:lnTo>
                    <a:pt x="1664992" y="861985"/>
                  </a:lnTo>
                  <a:lnTo>
                    <a:pt x="1668475" y="862507"/>
                  </a:lnTo>
                  <a:lnTo>
                    <a:pt x="1671958" y="860819"/>
                  </a:lnTo>
                  <a:lnTo>
                    <a:pt x="1675441" y="872278"/>
                  </a:lnTo>
                  <a:lnTo>
                    <a:pt x="1678925" y="870602"/>
                  </a:lnTo>
                  <a:lnTo>
                    <a:pt x="1682408" y="868929"/>
                  </a:lnTo>
                  <a:lnTo>
                    <a:pt x="1685891" y="869427"/>
                  </a:lnTo>
                  <a:lnTo>
                    <a:pt x="1689374" y="867760"/>
                  </a:lnTo>
                  <a:lnTo>
                    <a:pt x="1692858" y="868259"/>
                  </a:lnTo>
                  <a:lnTo>
                    <a:pt x="1696341" y="866598"/>
                  </a:lnTo>
                  <a:lnTo>
                    <a:pt x="1699824" y="864940"/>
                  </a:lnTo>
                  <a:lnTo>
                    <a:pt x="1703307" y="863285"/>
                  </a:lnTo>
                  <a:lnTo>
                    <a:pt x="1706791" y="863792"/>
                  </a:lnTo>
                  <a:lnTo>
                    <a:pt x="1710274" y="862143"/>
                  </a:lnTo>
                  <a:lnTo>
                    <a:pt x="1713757" y="860496"/>
                  </a:lnTo>
                  <a:lnTo>
                    <a:pt x="1717240" y="858851"/>
                  </a:lnTo>
                  <a:lnTo>
                    <a:pt x="1720723" y="857209"/>
                  </a:lnTo>
                  <a:lnTo>
                    <a:pt x="1724207" y="855569"/>
                  </a:lnTo>
                  <a:lnTo>
                    <a:pt x="1727690" y="853932"/>
                  </a:lnTo>
                  <a:lnTo>
                    <a:pt x="1731173" y="852297"/>
                  </a:lnTo>
                  <a:lnTo>
                    <a:pt x="1734656" y="850665"/>
                  </a:lnTo>
                  <a:lnTo>
                    <a:pt x="1738140" y="849035"/>
                  </a:lnTo>
                  <a:lnTo>
                    <a:pt x="1741623" y="847408"/>
                  </a:lnTo>
                  <a:lnTo>
                    <a:pt x="1745106" y="845782"/>
                  </a:lnTo>
                  <a:lnTo>
                    <a:pt x="1748589" y="848487"/>
                  </a:lnTo>
                  <a:lnTo>
                    <a:pt x="1752073" y="846868"/>
                  </a:lnTo>
                  <a:lnTo>
                    <a:pt x="1755556" y="847408"/>
                  </a:lnTo>
                  <a:lnTo>
                    <a:pt x="1759039" y="845795"/>
                  </a:lnTo>
                  <a:lnTo>
                    <a:pt x="1762522" y="850614"/>
                  </a:lnTo>
                  <a:lnTo>
                    <a:pt x="1766006" y="849009"/>
                  </a:lnTo>
                  <a:lnTo>
                    <a:pt x="1769489" y="847408"/>
                  </a:lnTo>
                  <a:lnTo>
                    <a:pt x="1772972" y="845808"/>
                  </a:lnTo>
                  <a:lnTo>
                    <a:pt x="1776455" y="844211"/>
                  </a:lnTo>
                  <a:lnTo>
                    <a:pt x="1779939" y="844750"/>
                  </a:lnTo>
                  <a:lnTo>
                    <a:pt x="1783422" y="843158"/>
                  </a:lnTo>
                  <a:lnTo>
                    <a:pt x="1786905" y="845821"/>
                  </a:lnTo>
                  <a:lnTo>
                    <a:pt x="1790388" y="844236"/>
                  </a:lnTo>
                  <a:lnTo>
                    <a:pt x="1793872" y="846881"/>
                  </a:lnTo>
                  <a:lnTo>
                    <a:pt x="1797355" y="845303"/>
                  </a:lnTo>
                  <a:lnTo>
                    <a:pt x="1800838" y="852109"/>
                  </a:lnTo>
                  <a:lnTo>
                    <a:pt x="1804321" y="850539"/>
                  </a:lnTo>
                  <a:lnTo>
                    <a:pt x="1807805" y="848972"/>
                  </a:lnTo>
                  <a:lnTo>
                    <a:pt x="1811288" y="849489"/>
                  </a:lnTo>
                  <a:lnTo>
                    <a:pt x="1814771" y="847928"/>
                  </a:lnTo>
                  <a:lnTo>
                    <a:pt x="1818254" y="858731"/>
                  </a:lnTo>
                  <a:lnTo>
                    <a:pt x="1821738" y="857180"/>
                  </a:lnTo>
                  <a:lnTo>
                    <a:pt x="1825221" y="855631"/>
                  </a:lnTo>
                  <a:lnTo>
                    <a:pt x="1828704" y="854085"/>
                  </a:lnTo>
                  <a:lnTo>
                    <a:pt x="1832187" y="854582"/>
                  </a:lnTo>
                  <a:lnTo>
                    <a:pt x="1835671" y="853040"/>
                  </a:lnTo>
                  <a:lnTo>
                    <a:pt x="1839154" y="851501"/>
                  </a:lnTo>
                  <a:lnTo>
                    <a:pt x="1842637" y="870061"/>
                  </a:lnTo>
                  <a:lnTo>
                    <a:pt x="1846120" y="868536"/>
                  </a:lnTo>
                  <a:lnTo>
                    <a:pt x="1849604" y="867013"/>
                  </a:lnTo>
                  <a:lnTo>
                    <a:pt x="1853087" y="865493"/>
                  </a:lnTo>
                  <a:lnTo>
                    <a:pt x="1856570" y="869894"/>
                  </a:lnTo>
                  <a:lnTo>
                    <a:pt x="1860053" y="868380"/>
                  </a:lnTo>
                  <a:lnTo>
                    <a:pt x="1863537" y="872740"/>
                  </a:lnTo>
                  <a:lnTo>
                    <a:pt x="1867020" y="871233"/>
                  </a:lnTo>
                  <a:lnTo>
                    <a:pt x="1870503" y="869729"/>
                  </a:lnTo>
                  <a:lnTo>
                    <a:pt x="1873986" y="872117"/>
                  </a:lnTo>
                  <a:lnTo>
                    <a:pt x="1877470" y="870618"/>
                  </a:lnTo>
                  <a:lnTo>
                    <a:pt x="1880953" y="882565"/>
                  </a:lnTo>
                  <a:lnTo>
                    <a:pt x="1884436" y="881078"/>
                  </a:lnTo>
                  <a:lnTo>
                    <a:pt x="1887919" y="883385"/>
                  </a:lnTo>
                  <a:lnTo>
                    <a:pt x="1891403" y="881903"/>
                  </a:lnTo>
                  <a:lnTo>
                    <a:pt x="1894886" y="880424"/>
                  </a:lnTo>
                  <a:lnTo>
                    <a:pt x="1898369" y="878946"/>
                  </a:lnTo>
                  <a:lnTo>
                    <a:pt x="1901852" y="877471"/>
                  </a:lnTo>
                  <a:lnTo>
                    <a:pt x="1905336" y="887268"/>
                  </a:lnTo>
                  <a:lnTo>
                    <a:pt x="1908819" y="885802"/>
                  </a:lnTo>
                  <a:lnTo>
                    <a:pt x="1912302" y="889904"/>
                  </a:lnTo>
                  <a:lnTo>
                    <a:pt x="1915785" y="888445"/>
                  </a:lnTo>
                  <a:lnTo>
                    <a:pt x="1919269" y="903412"/>
                  </a:lnTo>
                  <a:lnTo>
                    <a:pt x="1922752" y="901964"/>
                  </a:lnTo>
                  <a:lnTo>
                    <a:pt x="1926235" y="900519"/>
                  </a:lnTo>
                  <a:lnTo>
                    <a:pt x="1929718" y="904464"/>
                  </a:lnTo>
                  <a:lnTo>
                    <a:pt x="1933202" y="903025"/>
                  </a:lnTo>
                  <a:lnTo>
                    <a:pt x="1936685" y="910474"/>
                  </a:lnTo>
                  <a:lnTo>
                    <a:pt x="1940168" y="909044"/>
                  </a:lnTo>
                  <a:lnTo>
                    <a:pt x="1943651" y="907616"/>
                  </a:lnTo>
                  <a:lnTo>
                    <a:pt x="1947135" y="906189"/>
                  </a:lnTo>
                  <a:lnTo>
                    <a:pt x="1950618" y="913542"/>
                  </a:lnTo>
                  <a:lnTo>
                    <a:pt x="1954101" y="912124"/>
                  </a:lnTo>
                  <a:lnTo>
                    <a:pt x="1957584" y="910707"/>
                  </a:lnTo>
                  <a:lnTo>
                    <a:pt x="1961068" y="911035"/>
                  </a:lnTo>
                  <a:lnTo>
                    <a:pt x="1964551" y="909623"/>
                  </a:lnTo>
                  <a:lnTo>
                    <a:pt x="1968034" y="911688"/>
                  </a:lnTo>
                  <a:lnTo>
                    <a:pt x="1971517" y="910281"/>
                  </a:lnTo>
                  <a:lnTo>
                    <a:pt x="1975001" y="912336"/>
                  </a:lnTo>
                  <a:lnTo>
                    <a:pt x="1978484" y="910934"/>
                  </a:lnTo>
                  <a:lnTo>
                    <a:pt x="1981967" y="909534"/>
                  </a:lnTo>
                  <a:lnTo>
                    <a:pt x="1985450" y="908136"/>
                  </a:lnTo>
                  <a:lnTo>
                    <a:pt x="1988934" y="906740"/>
                  </a:lnTo>
                  <a:lnTo>
                    <a:pt x="1992417" y="905345"/>
                  </a:lnTo>
                  <a:lnTo>
                    <a:pt x="1995900" y="903952"/>
                  </a:lnTo>
                  <a:lnTo>
                    <a:pt x="1999383" y="902561"/>
                  </a:lnTo>
                  <a:lnTo>
                    <a:pt x="2002867" y="901171"/>
                  </a:lnTo>
                  <a:lnTo>
                    <a:pt x="2006350" y="903240"/>
                  </a:lnTo>
                  <a:lnTo>
                    <a:pt x="2009833" y="901855"/>
                  </a:lnTo>
                  <a:lnTo>
                    <a:pt x="2013316" y="905626"/>
                  </a:lnTo>
                  <a:lnTo>
                    <a:pt x="2016799" y="904248"/>
                  </a:lnTo>
                  <a:lnTo>
                    <a:pt x="2020283" y="902871"/>
                  </a:lnTo>
                  <a:lnTo>
                    <a:pt x="2023766" y="903207"/>
                  </a:lnTo>
                  <a:lnTo>
                    <a:pt x="2027249" y="901834"/>
                  </a:lnTo>
                  <a:lnTo>
                    <a:pt x="2030732" y="900464"/>
                  </a:lnTo>
                  <a:lnTo>
                    <a:pt x="2034216" y="899095"/>
                  </a:lnTo>
                  <a:lnTo>
                    <a:pt x="2037699" y="901142"/>
                  </a:lnTo>
                  <a:lnTo>
                    <a:pt x="2041182" y="899777"/>
                  </a:lnTo>
                  <a:lnTo>
                    <a:pt x="2044665" y="910231"/>
                  </a:lnTo>
                  <a:lnTo>
                    <a:pt x="2048149" y="908876"/>
                  </a:lnTo>
                  <a:lnTo>
                    <a:pt x="2051632" y="907523"/>
                  </a:lnTo>
                  <a:lnTo>
                    <a:pt x="2055115" y="911174"/>
                  </a:lnTo>
                  <a:lnTo>
                    <a:pt x="2058598" y="909826"/>
                  </a:lnTo>
                  <a:lnTo>
                    <a:pt x="2062082" y="913448"/>
                  </a:lnTo>
                  <a:lnTo>
                    <a:pt x="2065565" y="912106"/>
                  </a:lnTo>
                  <a:lnTo>
                    <a:pt x="2069048" y="920591"/>
                  </a:lnTo>
                  <a:lnTo>
                    <a:pt x="2072531" y="919257"/>
                  </a:lnTo>
                  <a:lnTo>
                    <a:pt x="2076015" y="922784"/>
                  </a:lnTo>
                  <a:lnTo>
                    <a:pt x="2079498" y="921456"/>
                  </a:lnTo>
                  <a:lnTo>
                    <a:pt x="2082981" y="920129"/>
                  </a:lnTo>
                  <a:lnTo>
                    <a:pt x="2086464" y="928422"/>
                  </a:lnTo>
                  <a:lnTo>
                    <a:pt x="2089948" y="927103"/>
                  </a:lnTo>
                  <a:lnTo>
                    <a:pt x="2093431" y="927376"/>
                  </a:lnTo>
                  <a:lnTo>
                    <a:pt x="2096914" y="926061"/>
                  </a:lnTo>
                  <a:lnTo>
                    <a:pt x="2100397" y="927918"/>
                  </a:lnTo>
                  <a:lnTo>
                    <a:pt x="2103881" y="926608"/>
                  </a:lnTo>
                  <a:lnTo>
                    <a:pt x="2107364" y="925299"/>
                  </a:lnTo>
                  <a:lnTo>
                    <a:pt x="2110847" y="923992"/>
                  </a:lnTo>
                  <a:lnTo>
                    <a:pt x="2114330" y="922686"/>
                  </a:lnTo>
                  <a:lnTo>
                    <a:pt x="2117814" y="921382"/>
                  </a:lnTo>
                  <a:lnTo>
                    <a:pt x="2121297" y="920079"/>
                  </a:lnTo>
                  <a:lnTo>
                    <a:pt x="2124780" y="921943"/>
                  </a:lnTo>
                  <a:lnTo>
                    <a:pt x="2128263" y="920644"/>
                  </a:lnTo>
                  <a:lnTo>
                    <a:pt x="2131747" y="920926"/>
                  </a:lnTo>
                  <a:lnTo>
                    <a:pt x="2135230" y="919631"/>
                  </a:lnTo>
                  <a:lnTo>
                    <a:pt x="2138713" y="923052"/>
                  </a:lnTo>
                  <a:lnTo>
                    <a:pt x="2142196" y="921763"/>
                  </a:lnTo>
                  <a:lnTo>
                    <a:pt x="2145680" y="920475"/>
                  </a:lnTo>
                  <a:lnTo>
                    <a:pt x="2149163" y="923874"/>
                  </a:lnTo>
                  <a:lnTo>
                    <a:pt x="2152646" y="922591"/>
                  </a:lnTo>
                  <a:lnTo>
                    <a:pt x="2156129" y="932113"/>
                  </a:lnTo>
                  <a:lnTo>
                    <a:pt x="2159613" y="930839"/>
                  </a:lnTo>
                  <a:lnTo>
                    <a:pt x="2163096" y="937173"/>
                  </a:lnTo>
                  <a:lnTo>
                    <a:pt x="2166579" y="935905"/>
                  </a:lnTo>
                  <a:lnTo>
                    <a:pt x="2170062" y="934639"/>
                  </a:lnTo>
                  <a:lnTo>
                    <a:pt x="2173546" y="934886"/>
                  </a:lnTo>
                  <a:lnTo>
                    <a:pt x="2177029" y="933624"/>
                  </a:lnTo>
                  <a:lnTo>
                    <a:pt x="2180512" y="938380"/>
                  </a:lnTo>
                  <a:lnTo>
                    <a:pt x="2183995" y="937123"/>
                  </a:lnTo>
                  <a:lnTo>
                    <a:pt x="2187479" y="935867"/>
                  </a:lnTo>
                  <a:lnTo>
                    <a:pt x="2190962" y="934613"/>
                  </a:lnTo>
                  <a:lnTo>
                    <a:pt x="2194445" y="933360"/>
                  </a:lnTo>
                  <a:lnTo>
                    <a:pt x="2197928" y="932108"/>
                  </a:lnTo>
                  <a:lnTo>
                    <a:pt x="2201412" y="930858"/>
                  </a:lnTo>
                  <a:lnTo>
                    <a:pt x="2204895" y="934099"/>
                  </a:lnTo>
                  <a:lnTo>
                    <a:pt x="2208378" y="932853"/>
                  </a:lnTo>
                  <a:lnTo>
                    <a:pt x="2211861" y="941966"/>
                  </a:lnTo>
                  <a:lnTo>
                    <a:pt x="2215345" y="940729"/>
                  </a:lnTo>
                  <a:lnTo>
                    <a:pt x="2218828" y="945337"/>
                  </a:lnTo>
                  <a:lnTo>
                    <a:pt x="2222311" y="944105"/>
                  </a:lnTo>
                  <a:lnTo>
                    <a:pt x="2225794" y="947225"/>
                  </a:lnTo>
                  <a:lnTo>
                    <a:pt x="2229278" y="945998"/>
                  </a:lnTo>
                  <a:lnTo>
                    <a:pt x="2232761" y="944772"/>
                  </a:lnTo>
                  <a:lnTo>
                    <a:pt x="2236244" y="947873"/>
                  </a:lnTo>
                  <a:lnTo>
                    <a:pt x="2239727" y="946652"/>
                  </a:lnTo>
                  <a:lnTo>
                    <a:pt x="2243211" y="946868"/>
                  </a:lnTo>
                  <a:lnTo>
                    <a:pt x="2246694" y="945650"/>
                  </a:lnTo>
                  <a:lnTo>
                    <a:pt x="2250177" y="944434"/>
                  </a:lnTo>
                  <a:lnTo>
                    <a:pt x="2253660" y="943219"/>
                  </a:lnTo>
                  <a:lnTo>
                    <a:pt x="2257144" y="943440"/>
                  </a:lnTo>
                  <a:lnTo>
                    <a:pt x="2260627" y="942228"/>
                  </a:lnTo>
                  <a:lnTo>
                    <a:pt x="2264110" y="941018"/>
                  </a:lnTo>
                  <a:lnTo>
                    <a:pt x="2267593" y="941242"/>
                  </a:lnTo>
                  <a:lnTo>
                    <a:pt x="2271077" y="940035"/>
                  </a:lnTo>
                  <a:lnTo>
                    <a:pt x="2274560" y="941690"/>
                  </a:lnTo>
                  <a:lnTo>
                    <a:pt x="2278043" y="940486"/>
                  </a:lnTo>
                  <a:lnTo>
                    <a:pt x="2281526" y="940711"/>
                  </a:lnTo>
                  <a:lnTo>
                    <a:pt x="2285010" y="939510"/>
                  </a:lnTo>
                  <a:lnTo>
                    <a:pt x="2288493" y="938311"/>
                  </a:lnTo>
                  <a:lnTo>
                    <a:pt x="2291976" y="937114"/>
                  </a:lnTo>
                  <a:lnTo>
                    <a:pt x="2295459" y="935917"/>
                  </a:lnTo>
                  <a:lnTo>
                    <a:pt x="2298942" y="937572"/>
                  </a:lnTo>
                  <a:lnTo>
                    <a:pt x="2302426" y="936379"/>
                  </a:lnTo>
                  <a:lnTo>
                    <a:pt x="2305909" y="935188"/>
                  </a:lnTo>
                  <a:lnTo>
                    <a:pt x="2309392" y="933997"/>
                  </a:lnTo>
                  <a:lnTo>
                    <a:pt x="2312875" y="935650"/>
                  </a:lnTo>
                  <a:lnTo>
                    <a:pt x="2316359" y="934464"/>
                  </a:lnTo>
                  <a:lnTo>
                    <a:pt x="2319842" y="938928"/>
                  </a:lnTo>
                  <a:lnTo>
                    <a:pt x="2323325" y="937747"/>
                  </a:lnTo>
                  <a:lnTo>
                    <a:pt x="2326808" y="936566"/>
                  </a:lnTo>
                  <a:lnTo>
                    <a:pt x="2330292" y="935387"/>
                  </a:lnTo>
                  <a:lnTo>
                    <a:pt x="2333775" y="934210"/>
                  </a:lnTo>
                  <a:lnTo>
                    <a:pt x="2337258" y="937245"/>
                  </a:lnTo>
                  <a:lnTo>
                    <a:pt x="2340741" y="936072"/>
                  </a:lnTo>
                  <a:lnTo>
                    <a:pt x="2344225" y="934900"/>
                  </a:lnTo>
                  <a:lnTo>
                    <a:pt x="2347708" y="933729"/>
                  </a:lnTo>
                  <a:lnTo>
                    <a:pt x="2351191" y="932559"/>
                  </a:lnTo>
                  <a:lnTo>
                    <a:pt x="2354674" y="931391"/>
                  </a:lnTo>
                  <a:lnTo>
                    <a:pt x="2358158" y="930223"/>
                  </a:lnTo>
                  <a:lnTo>
                    <a:pt x="2361641" y="929057"/>
                  </a:lnTo>
                  <a:lnTo>
                    <a:pt x="2365124" y="927892"/>
                  </a:lnTo>
                  <a:lnTo>
                    <a:pt x="2368607" y="930929"/>
                  </a:lnTo>
                  <a:lnTo>
                    <a:pt x="2372091" y="929768"/>
                  </a:lnTo>
                  <a:lnTo>
                    <a:pt x="2375574" y="934168"/>
                  </a:lnTo>
                  <a:lnTo>
                    <a:pt x="2379057" y="933013"/>
                  </a:lnTo>
                  <a:lnTo>
                    <a:pt x="2382540" y="937372"/>
                  </a:lnTo>
                  <a:lnTo>
                    <a:pt x="2386024" y="936221"/>
                  </a:lnTo>
                  <a:lnTo>
                    <a:pt x="2389507" y="935071"/>
                  </a:lnTo>
                  <a:lnTo>
                    <a:pt x="2392990" y="936665"/>
                  </a:lnTo>
                  <a:lnTo>
                    <a:pt x="2396473" y="935518"/>
                  </a:lnTo>
                  <a:lnTo>
                    <a:pt x="2399957" y="934373"/>
                  </a:lnTo>
                  <a:lnTo>
                    <a:pt x="2403440" y="933229"/>
                  </a:lnTo>
                  <a:lnTo>
                    <a:pt x="2406923" y="932086"/>
                  </a:lnTo>
                  <a:lnTo>
                    <a:pt x="2410406" y="930945"/>
                  </a:lnTo>
                  <a:lnTo>
                    <a:pt x="2413890" y="929804"/>
                  </a:lnTo>
                  <a:lnTo>
                    <a:pt x="2417373" y="931403"/>
                  </a:lnTo>
                  <a:lnTo>
                    <a:pt x="2420856" y="930266"/>
                  </a:lnTo>
                  <a:lnTo>
                    <a:pt x="2424339" y="929130"/>
                  </a:lnTo>
                  <a:lnTo>
                    <a:pt x="2427823" y="927995"/>
                  </a:lnTo>
                  <a:lnTo>
                    <a:pt x="2431306" y="936365"/>
                  </a:lnTo>
                  <a:lnTo>
                    <a:pt x="2434789" y="935236"/>
                  </a:lnTo>
                  <a:lnTo>
                    <a:pt x="2438272" y="934109"/>
                  </a:lnTo>
                  <a:lnTo>
                    <a:pt x="2441756" y="932983"/>
                  </a:lnTo>
                  <a:lnTo>
                    <a:pt x="2445239" y="931858"/>
                  </a:lnTo>
                  <a:lnTo>
                    <a:pt x="2448722" y="932083"/>
                  </a:lnTo>
                  <a:lnTo>
                    <a:pt x="2452205" y="930960"/>
                  </a:lnTo>
                  <a:lnTo>
                    <a:pt x="2455689" y="929839"/>
                  </a:lnTo>
                  <a:lnTo>
                    <a:pt x="2459172" y="928719"/>
                  </a:lnTo>
                  <a:lnTo>
                    <a:pt x="2462655" y="930293"/>
                  </a:lnTo>
                  <a:lnTo>
                    <a:pt x="2466138" y="929176"/>
                  </a:lnTo>
                  <a:lnTo>
                    <a:pt x="2469622" y="929404"/>
                  </a:lnTo>
                  <a:lnTo>
                    <a:pt x="2473105" y="928290"/>
                  </a:lnTo>
                  <a:lnTo>
                    <a:pt x="2476588" y="927177"/>
                  </a:lnTo>
                  <a:lnTo>
                    <a:pt x="2480071" y="926065"/>
                  </a:lnTo>
                  <a:lnTo>
                    <a:pt x="2483555" y="924955"/>
                  </a:lnTo>
                  <a:lnTo>
                    <a:pt x="2487038" y="923845"/>
                  </a:lnTo>
                  <a:lnTo>
                    <a:pt x="2490521" y="922737"/>
                  </a:lnTo>
                  <a:lnTo>
                    <a:pt x="2494004" y="936252"/>
                  </a:lnTo>
                  <a:lnTo>
                    <a:pt x="2497488" y="935152"/>
                  </a:lnTo>
                  <a:lnTo>
                    <a:pt x="2500971" y="943185"/>
                  </a:lnTo>
                  <a:lnTo>
                    <a:pt x="2504454" y="942091"/>
                  </a:lnTo>
                  <a:lnTo>
                    <a:pt x="2507937" y="940998"/>
                  </a:lnTo>
                  <a:lnTo>
                    <a:pt x="2511421" y="939906"/>
                  </a:lnTo>
                  <a:lnTo>
                    <a:pt x="2514904" y="938815"/>
                  </a:lnTo>
                  <a:lnTo>
                    <a:pt x="2518387" y="939021"/>
                  </a:lnTo>
                  <a:lnTo>
                    <a:pt x="2521870" y="937933"/>
                  </a:lnTo>
                  <a:lnTo>
                    <a:pt x="2525354" y="943290"/>
                  </a:lnTo>
                  <a:lnTo>
                    <a:pt x="2528837" y="942207"/>
                  </a:lnTo>
                  <a:lnTo>
                    <a:pt x="2532320" y="948773"/>
                  </a:lnTo>
                  <a:lnTo>
                    <a:pt x="2535803" y="947695"/>
                  </a:lnTo>
                  <a:lnTo>
                    <a:pt x="2539287" y="946618"/>
                  </a:lnTo>
                  <a:lnTo>
                    <a:pt x="2542770" y="948074"/>
                  </a:lnTo>
                  <a:lnTo>
                    <a:pt x="2546253" y="947000"/>
                  </a:lnTo>
                  <a:lnTo>
                    <a:pt x="2549736" y="948450"/>
                  </a:lnTo>
                  <a:lnTo>
                    <a:pt x="2553220" y="947379"/>
                  </a:lnTo>
                  <a:lnTo>
                    <a:pt x="2556703" y="952575"/>
                  </a:lnTo>
                  <a:lnTo>
                    <a:pt x="2560186" y="951509"/>
                  </a:lnTo>
                  <a:lnTo>
                    <a:pt x="2563669" y="954175"/>
                  </a:lnTo>
                  <a:lnTo>
                    <a:pt x="2567153" y="953113"/>
                  </a:lnTo>
                  <a:lnTo>
                    <a:pt x="2570636" y="952051"/>
                  </a:lnTo>
                  <a:lnTo>
                    <a:pt x="2574119" y="958394"/>
                  </a:lnTo>
                  <a:lnTo>
                    <a:pt x="2577602" y="957337"/>
                  </a:lnTo>
                  <a:lnTo>
                    <a:pt x="2581085" y="968428"/>
                  </a:lnTo>
                  <a:lnTo>
                    <a:pt x="2584569" y="967379"/>
                  </a:lnTo>
                  <a:lnTo>
                    <a:pt x="2588052" y="966331"/>
                  </a:lnTo>
                  <a:lnTo>
                    <a:pt x="2591535" y="965283"/>
                  </a:lnTo>
                  <a:lnTo>
                    <a:pt x="2595018" y="965440"/>
                  </a:lnTo>
                  <a:lnTo>
                    <a:pt x="2598502" y="964395"/>
                  </a:lnTo>
                  <a:lnTo>
                    <a:pt x="2601985" y="963351"/>
                  </a:lnTo>
                  <a:lnTo>
                    <a:pt x="2605468" y="962308"/>
                  </a:lnTo>
                  <a:lnTo>
                    <a:pt x="2608951" y="961266"/>
                  </a:lnTo>
                  <a:lnTo>
                    <a:pt x="2612435" y="968596"/>
                  </a:lnTo>
                  <a:lnTo>
                    <a:pt x="2615918" y="967560"/>
                  </a:lnTo>
                  <a:lnTo>
                    <a:pt x="2619401" y="973612"/>
                  </a:lnTo>
                  <a:lnTo>
                    <a:pt x="2622884" y="972580"/>
                  </a:lnTo>
                  <a:lnTo>
                    <a:pt x="2626368" y="972723"/>
                  </a:lnTo>
                  <a:lnTo>
                    <a:pt x="2629851" y="971694"/>
                  </a:lnTo>
                  <a:lnTo>
                    <a:pt x="2633334" y="970666"/>
                  </a:lnTo>
                  <a:lnTo>
                    <a:pt x="2636817" y="976642"/>
                  </a:lnTo>
                  <a:lnTo>
                    <a:pt x="2640301" y="975619"/>
                  </a:lnTo>
                  <a:lnTo>
                    <a:pt x="2643784" y="974596"/>
                  </a:lnTo>
                  <a:lnTo>
                    <a:pt x="2647267" y="973575"/>
                  </a:lnTo>
                  <a:lnTo>
                    <a:pt x="2650750" y="979486"/>
                  </a:lnTo>
                  <a:lnTo>
                    <a:pt x="2654234" y="978470"/>
                  </a:lnTo>
                  <a:lnTo>
                    <a:pt x="2657717" y="977454"/>
                  </a:lnTo>
                  <a:lnTo>
                    <a:pt x="2661200" y="976439"/>
                  </a:lnTo>
                  <a:lnTo>
                    <a:pt x="2664683" y="975425"/>
                  </a:lnTo>
                  <a:lnTo>
                    <a:pt x="2668167" y="974411"/>
                  </a:lnTo>
                  <a:lnTo>
                    <a:pt x="2671650" y="973399"/>
                  </a:lnTo>
                  <a:lnTo>
                    <a:pt x="2675133" y="972387"/>
                  </a:lnTo>
                  <a:lnTo>
                    <a:pt x="2678616" y="971377"/>
                  </a:lnTo>
                  <a:lnTo>
                    <a:pt x="2682100" y="974961"/>
                  </a:lnTo>
                  <a:lnTo>
                    <a:pt x="2685583" y="973954"/>
                  </a:lnTo>
                  <a:lnTo>
                    <a:pt x="2689066" y="972948"/>
                  </a:lnTo>
                  <a:lnTo>
                    <a:pt x="2692549" y="982162"/>
                  </a:lnTo>
                  <a:lnTo>
                    <a:pt x="2696033" y="981162"/>
                  </a:lnTo>
                  <a:lnTo>
                    <a:pt x="2699516" y="981289"/>
                  </a:lnTo>
                  <a:lnTo>
                    <a:pt x="2702999" y="980291"/>
                  </a:lnTo>
                  <a:lnTo>
                    <a:pt x="2706482" y="980419"/>
                  </a:lnTo>
                  <a:lnTo>
                    <a:pt x="2709966" y="979423"/>
                  </a:lnTo>
                  <a:lnTo>
                    <a:pt x="2713449" y="980672"/>
                  </a:lnTo>
                  <a:lnTo>
                    <a:pt x="2716932" y="979679"/>
                  </a:lnTo>
                  <a:lnTo>
                    <a:pt x="2720415" y="978687"/>
                  </a:lnTo>
                  <a:lnTo>
                    <a:pt x="2723899" y="983275"/>
                  </a:lnTo>
                  <a:lnTo>
                    <a:pt x="2727382" y="982287"/>
                  </a:lnTo>
                  <a:lnTo>
                    <a:pt x="2730865" y="981300"/>
                  </a:lnTo>
                  <a:lnTo>
                    <a:pt x="2734348" y="980314"/>
                  </a:lnTo>
                  <a:lnTo>
                    <a:pt x="2737832" y="981549"/>
                  </a:lnTo>
                  <a:lnTo>
                    <a:pt x="2741315" y="980565"/>
                  </a:lnTo>
                  <a:lnTo>
                    <a:pt x="2744798" y="985102"/>
                  </a:lnTo>
                  <a:lnTo>
                    <a:pt x="2748281" y="984122"/>
                  </a:lnTo>
                  <a:lnTo>
                    <a:pt x="2751765" y="983143"/>
                  </a:lnTo>
                  <a:lnTo>
                    <a:pt x="2755248" y="982165"/>
                  </a:lnTo>
                  <a:lnTo>
                    <a:pt x="2758731" y="981188"/>
                  </a:lnTo>
                  <a:lnTo>
                    <a:pt x="2762214" y="988952"/>
                  </a:lnTo>
                  <a:lnTo>
                    <a:pt x="2765698" y="987980"/>
                  </a:lnTo>
                  <a:lnTo>
                    <a:pt x="2769181" y="988094"/>
                  </a:lnTo>
                  <a:lnTo>
                    <a:pt x="2772664" y="987124"/>
                  </a:lnTo>
                  <a:lnTo>
                    <a:pt x="2776147" y="987238"/>
                  </a:lnTo>
                  <a:lnTo>
                    <a:pt x="2779631" y="986271"/>
                  </a:lnTo>
                  <a:lnTo>
                    <a:pt x="2783114" y="985304"/>
                  </a:lnTo>
                  <a:lnTo>
                    <a:pt x="2786597" y="990802"/>
                  </a:lnTo>
                  <a:lnTo>
                    <a:pt x="2790080" y="989840"/>
                  </a:lnTo>
                  <a:lnTo>
                    <a:pt x="2793564" y="997393"/>
                  </a:lnTo>
                  <a:lnTo>
                    <a:pt x="2797047" y="996436"/>
                  </a:lnTo>
                  <a:lnTo>
                    <a:pt x="2800530" y="1002834"/>
                  </a:lnTo>
                  <a:lnTo>
                    <a:pt x="2804013" y="1001881"/>
                  </a:lnTo>
                  <a:lnTo>
                    <a:pt x="2807497" y="1003015"/>
                  </a:lnTo>
                  <a:lnTo>
                    <a:pt x="2810980" y="1002065"/>
                  </a:lnTo>
                  <a:lnTo>
                    <a:pt x="2814463" y="1001115"/>
                  </a:lnTo>
                  <a:lnTo>
                    <a:pt x="2817946" y="1001208"/>
                  </a:lnTo>
                  <a:lnTo>
                    <a:pt x="2821430" y="1000261"/>
                  </a:lnTo>
                  <a:lnTo>
                    <a:pt x="2824913" y="999314"/>
                  </a:lnTo>
                  <a:lnTo>
                    <a:pt x="2828396" y="998368"/>
                  </a:lnTo>
                  <a:lnTo>
                    <a:pt x="2831879" y="997423"/>
                  </a:lnTo>
                  <a:lnTo>
                    <a:pt x="2835363" y="996479"/>
                  </a:lnTo>
                  <a:lnTo>
                    <a:pt x="2838846" y="995535"/>
                  </a:lnTo>
                  <a:lnTo>
                    <a:pt x="2842329" y="994592"/>
                  </a:lnTo>
                  <a:lnTo>
                    <a:pt x="2845812" y="993650"/>
                  </a:lnTo>
                  <a:lnTo>
                    <a:pt x="2849296" y="994794"/>
                  </a:lnTo>
                  <a:lnTo>
                    <a:pt x="2852779" y="993854"/>
                  </a:lnTo>
                  <a:lnTo>
                    <a:pt x="2856262" y="997066"/>
                  </a:lnTo>
                  <a:lnTo>
                    <a:pt x="2859745" y="996129"/>
                  </a:lnTo>
                  <a:lnTo>
                    <a:pt x="2863229" y="1003412"/>
                  </a:lnTo>
                  <a:lnTo>
                    <a:pt x="2866712" y="1002481"/>
                  </a:lnTo>
                  <a:lnTo>
                    <a:pt x="2870195" y="1006632"/>
                  </a:lnTo>
                  <a:lnTo>
                    <a:pt x="2873678" y="1005704"/>
                  </a:lnTo>
                  <a:lnTo>
                    <a:pt x="2877161" y="1004777"/>
                  </a:lnTo>
                  <a:lnTo>
                    <a:pt x="2880645" y="1008893"/>
                  </a:lnTo>
                  <a:lnTo>
                    <a:pt x="2884128" y="1007969"/>
                  </a:lnTo>
                  <a:lnTo>
                    <a:pt x="2887611" y="1013044"/>
                  </a:lnTo>
                  <a:lnTo>
                    <a:pt x="2891094" y="1012124"/>
                  </a:lnTo>
                  <a:lnTo>
                    <a:pt x="2894578" y="1012200"/>
                  </a:lnTo>
                  <a:lnTo>
                    <a:pt x="2898061" y="1011282"/>
                  </a:lnTo>
                  <a:lnTo>
                    <a:pt x="2901544" y="1011358"/>
                  </a:lnTo>
                  <a:lnTo>
                    <a:pt x="2905027" y="1010443"/>
                  </a:lnTo>
                  <a:lnTo>
                    <a:pt x="2908511" y="1009527"/>
                  </a:lnTo>
                  <a:lnTo>
                    <a:pt x="2911994" y="1011586"/>
                  </a:lnTo>
                  <a:lnTo>
                    <a:pt x="2915477" y="1010674"/>
                  </a:lnTo>
                  <a:lnTo>
                    <a:pt x="2918960" y="1011737"/>
                  </a:lnTo>
                  <a:lnTo>
                    <a:pt x="2922444" y="1010827"/>
                  </a:lnTo>
                  <a:lnTo>
                    <a:pt x="2925927" y="1010903"/>
                  </a:lnTo>
                  <a:lnTo>
                    <a:pt x="2929410" y="1009995"/>
                  </a:lnTo>
                  <a:lnTo>
                    <a:pt x="2932893" y="1010072"/>
                  </a:lnTo>
                  <a:lnTo>
                    <a:pt x="2936377" y="1009166"/>
                  </a:lnTo>
                  <a:lnTo>
                    <a:pt x="2939860" y="1008260"/>
                  </a:lnTo>
                  <a:lnTo>
                    <a:pt x="2943343" y="1007354"/>
                  </a:lnTo>
                  <a:lnTo>
                    <a:pt x="2946826" y="1006450"/>
                  </a:lnTo>
                  <a:lnTo>
                    <a:pt x="2950310" y="1021108"/>
                  </a:lnTo>
                  <a:lnTo>
                    <a:pt x="2953793" y="1020212"/>
                  </a:lnTo>
                  <a:lnTo>
                    <a:pt x="2957276" y="1020275"/>
                  </a:lnTo>
                  <a:lnTo>
                    <a:pt x="2960759" y="1019380"/>
                  </a:lnTo>
                  <a:lnTo>
                    <a:pt x="2964243" y="1018486"/>
                  </a:lnTo>
                  <a:lnTo>
                    <a:pt x="2967726" y="1017592"/>
                  </a:lnTo>
                  <a:lnTo>
                    <a:pt x="2971209" y="1016699"/>
                  </a:lnTo>
                  <a:lnTo>
                    <a:pt x="2974692" y="1022491"/>
                  </a:lnTo>
                  <a:lnTo>
                    <a:pt x="2978176" y="1021602"/>
                  </a:lnTo>
                  <a:lnTo>
                    <a:pt x="2981659" y="1025443"/>
                  </a:lnTo>
                  <a:lnTo>
                    <a:pt x="2985142" y="1024558"/>
                  </a:lnTo>
                  <a:lnTo>
                    <a:pt x="2988625" y="1023673"/>
                  </a:lnTo>
                  <a:lnTo>
                    <a:pt x="2992109" y="1022789"/>
                  </a:lnTo>
                  <a:lnTo>
                    <a:pt x="2995592" y="1021905"/>
                  </a:lnTo>
                  <a:lnTo>
                    <a:pt x="2999075" y="1021966"/>
                  </a:lnTo>
                  <a:lnTo>
                    <a:pt x="3002558" y="1021084"/>
                  </a:lnTo>
                  <a:lnTo>
                    <a:pt x="3006042" y="1020203"/>
                  </a:lnTo>
                  <a:lnTo>
                    <a:pt x="3009525" y="1019322"/>
                  </a:lnTo>
                  <a:lnTo>
                    <a:pt x="3013008" y="1019386"/>
                  </a:lnTo>
                  <a:lnTo>
                    <a:pt x="3016491" y="1018507"/>
                  </a:lnTo>
                  <a:lnTo>
                    <a:pt x="3019975" y="1018571"/>
                  </a:lnTo>
                  <a:lnTo>
                    <a:pt x="3023458" y="1017694"/>
                  </a:lnTo>
                  <a:lnTo>
                    <a:pt x="3026941" y="1016818"/>
                  </a:lnTo>
                  <a:lnTo>
                    <a:pt x="3030424" y="1017824"/>
                  </a:lnTo>
                  <a:lnTo>
                    <a:pt x="3033908" y="1016950"/>
                  </a:lnTo>
                  <a:lnTo>
                    <a:pt x="3037391" y="1017953"/>
                  </a:lnTo>
                  <a:lnTo>
                    <a:pt x="3040874" y="1017081"/>
                  </a:lnTo>
                  <a:lnTo>
                    <a:pt x="3044357" y="1016209"/>
                  </a:lnTo>
                  <a:lnTo>
                    <a:pt x="3047841" y="1015338"/>
                  </a:lnTo>
                  <a:lnTo>
                    <a:pt x="3051324" y="1016342"/>
                  </a:lnTo>
                  <a:lnTo>
                    <a:pt x="3054807" y="1015473"/>
                  </a:lnTo>
                  <a:lnTo>
                    <a:pt x="3058290" y="1014605"/>
                  </a:lnTo>
                  <a:lnTo>
                    <a:pt x="3061774" y="1016540"/>
                  </a:lnTo>
                  <a:lnTo>
                    <a:pt x="3065257" y="1015674"/>
                  </a:lnTo>
                  <a:lnTo>
                    <a:pt x="3068740" y="1015741"/>
                  </a:lnTo>
                  <a:lnTo>
                    <a:pt x="3072223" y="1014876"/>
                  </a:lnTo>
                  <a:lnTo>
                    <a:pt x="3075707" y="1024171"/>
                  </a:lnTo>
                  <a:lnTo>
                    <a:pt x="3079190" y="1023312"/>
                  </a:lnTo>
                  <a:lnTo>
                    <a:pt x="3082673" y="1022454"/>
                  </a:lnTo>
                  <a:lnTo>
                    <a:pt x="3086156" y="1021597"/>
                  </a:lnTo>
                  <a:lnTo>
                    <a:pt x="3089640" y="1020739"/>
                  </a:lnTo>
                  <a:lnTo>
                    <a:pt x="3093123" y="1019883"/>
                  </a:lnTo>
                  <a:lnTo>
                    <a:pt x="3096606" y="1019027"/>
                  </a:lnTo>
                  <a:lnTo>
                    <a:pt x="3100089" y="1020005"/>
                  </a:lnTo>
                  <a:lnTo>
                    <a:pt x="3103573" y="1019151"/>
                  </a:lnTo>
                  <a:lnTo>
                    <a:pt x="3107056" y="1019212"/>
                  </a:lnTo>
                  <a:lnTo>
                    <a:pt x="3110539" y="1018360"/>
                  </a:lnTo>
                  <a:lnTo>
                    <a:pt x="3114022" y="1022970"/>
                  </a:lnTo>
                  <a:lnTo>
                    <a:pt x="3117506" y="1022121"/>
                  </a:lnTo>
                  <a:lnTo>
                    <a:pt x="3120989" y="1021273"/>
                  </a:lnTo>
                  <a:lnTo>
                    <a:pt x="3124472" y="1020426"/>
                  </a:lnTo>
                  <a:lnTo>
                    <a:pt x="3127955" y="1019579"/>
                  </a:lnTo>
                  <a:lnTo>
                    <a:pt x="3131439" y="1025947"/>
                  </a:lnTo>
                  <a:lnTo>
                    <a:pt x="3134922" y="1025104"/>
                  </a:lnTo>
                  <a:lnTo>
                    <a:pt x="3138405" y="1025158"/>
                  </a:lnTo>
                  <a:lnTo>
                    <a:pt x="3141888" y="1024316"/>
                  </a:lnTo>
                  <a:lnTo>
                    <a:pt x="3145372" y="1023476"/>
                  </a:lnTo>
                  <a:lnTo>
                    <a:pt x="3148855" y="1022636"/>
                  </a:lnTo>
                  <a:lnTo>
                    <a:pt x="3152338" y="1021796"/>
                  </a:lnTo>
                  <a:lnTo>
                    <a:pt x="3155821" y="1025425"/>
                  </a:lnTo>
                  <a:lnTo>
                    <a:pt x="3159304" y="1024588"/>
                  </a:lnTo>
                  <a:lnTo>
                    <a:pt x="3162788" y="1023752"/>
                  </a:lnTo>
                  <a:lnTo>
                    <a:pt x="3166271" y="1022916"/>
                  </a:lnTo>
                  <a:lnTo>
                    <a:pt x="3169754" y="1022082"/>
                  </a:lnTo>
                  <a:lnTo>
                    <a:pt x="3173237" y="1021247"/>
                  </a:lnTo>
                  <a:lnTo>
                    <a:pt x="3176721" y="1027505"/>
                  </a:lnTo>
                  <a:lnTo>
                    <a:pt x="3180204" y="1026675"/>
                  </a:lnTo>
                  <a:lnTo>
                    <a:pt x="3183687" y="1025845"/>
                  </a:lnTo>
                  <a:lnTo>
                    <a:pt x="3187170" y="1032026"/>
                  </a:lnTo>
                  <a:lnTo>
                    <a:pt x="3190654" y="1031201"/>
                  </a:lnTo>
                  <a:lnTo>
                    <a:pt x="3194137" y="1031246"/>
                  </a:lnTo>
                  <a:lnTo>
                    <a:pt x="3197620" y="1030422"/>
                  </a:lnTo>
                  <a:lnTo>
                    <a:pt x="3201103" y="1030468"/>
                  </a:lnTo>
                  <a:lnTo>
                    <a:pt x="3204587" y="1029645"/>
                  </a:lnTo>
                  <a:lnTo>
                    <a:pt x="3208070" y="1029693"/>
                  </a:lnTo>
                  <a:lnTo>
                    <a:pt x="3211553" y="1028871"/>
                  </a:lnTo>
                  <a:lnTo>
                    <a:pt x="3215036" y="1028051"/>
                  </a:lnTo>
                  <a:lnTo>
                    <a:pt x="3218520" y="1028100"/>
                  </a:lnTo>
                  <a:lnTo>
                    <a:pt x="3222003" y="1027280"/>
                  </a:lnTo>
                  <a:lnTo>
                    <a:pt x="3225486" y="1027330"/>
                  </a:lnTo>
                  <a:lnTo>
                    <a:pt x="3228969" y="1026512"/>
                  </a:lnTo>
                  <a:lnTo>
                    <a:pt x="3232453" y="1029158"/>
                  </a:lnTo>
                  <a:lnTo>
                    <a:pt x="3235936" y="1028343"/>
                  </a:lnTo>
                  <a:lnTo>
                    <a:pt x="3239419" y="1027528"/>
                  </a:lnTo>
                  <a:lnTo>
                    <a:pt x="3242902" y="1027577"/>
                  </a:lnTo>
                  <a:lnTo>
                    <a:pt x="3246386" y="1026764"/>
                  </a:lnTo>
                  <a:lnTo>
                    <a:pt x="3249869" y="1026814"/>
                  </a:lnTo>
                  <a:lnTo>
                    <a:pt x="3253352" y="1026002"/>
                  </a:lnTo>
                  <a:lnTo>
                    <a:pt x="3256835" y="1030343"/>
                  </a:lnTo>
                  <a:lnTo>
                    <a:pt x="3260319" y="1029534"/>
                  </a:lnTo>
                  <a:lnTo>
                    <a:pt x="3263802" y="1031286"/>
                  </a:lnTo>
                  <a:lnTo>
                    <a:pt x="3267285" y="1030479"/>
                  </a:lnTo>
                  <a:lnTo>
                    <a:pt x="3270768" y="1029673"/>
                  </a:lnTo>
                  <a:lnTo>
                    <a:pt x="3274252" y="1031419"/>
                  </a:lnTo>
                  <a:lnTo>
                    <a:pt x="3277735" y="1030615"/>
                  </a:lnTo>
                  <a:lnTo>
                    <a:pt x="3281218" y="1030660"/>
                  </a:lnTo>
                  <a:lnTo>
                    <a:pt x="3284701" y="1029858"/>
                  </a:lnTo>
                  <a:lnTo>
                    <a:pt x="3288185" y="1030750"/>
                  </a:lnTo>
                  <a:lnTo>
                    <a:pt x="3291668" y="1029949"/>
                  </a:lnTo>
                  <a:lnTo>
                    <a:pt x="3295151" y="1029995"/>
                  </a:lnTo>
                  <a:lnTo>
                    <a:pt x="3298634" y="1029195"/>
                  </a:lnTo>
                  <a:lnTo>
                    <a:pt x="3302118" y="1028396"/>
                  </a:lnTo>
                  <a:lnTo>
                    <a:pt x="3305601" y="1028444"/>
                  </a:lnTo>
                  <a:lnTo>
                    <a:pt x="3309084" y="1027646"/>
                  </a:lnTo>
                  <a:lnTo>
                    <a:pt x="3312567" y="1027694"/>
                  </a:lnTo>
                  <a:lnTo>
                    <a:pt x="3316051" y="1026898"/>
                  </a:lnTo>
                  <a:lnTo>
                    <a:pt x="3319534" y="1029472"/>
                  </a:lnTo>
                  <a:lnTo>
                    <a:pt x="3323017" y="1028678"/>
                  </a:lnTo>
                  <a:lnTo>
                    <a:pt x="3326500" y="1036228"/>
                  </a:lnTo>
                  <a:lnTo>
                    <a:pt x="3329984" y="1035438"/>
                  </a:lnTo>
                  <a:lnTo>
                    <a:pt x="3333467" y="1034649"/>
                  </a:lnTo>
                  <a:lnTo>
                    <a:pt x="3336950" y="1041271"/>
                  </a:lnTo>
                  <a:lnTo>
                    <a:pt x="3340433" y="1040486"/>
                  </a:lnTo>
                  <a:lnTo>
                    <a:pt x="3343917" y="1040519"/>
                  </a:lnTo>
                  <a:lnTo>
                    <a:pt x="3347400" y="1039735"/>
                  </a:lnTo>
                  <a:lnTo>
                    <a:pt x="3350883" y="1041400"/>
                  </a:lnTo>
                  <a:lnTo>
                    <a:pt x="3354366" y="1040618"/>
                  </a:lnTo>
                  <a:lnTo>
                    <a:pt x="3357850" y="1047926"/>
                  </a:lnTo>
                  <a:lnTo>
                    <a:pt x="3361333" y="1047149"/>
                  </a:lnTo>
                  <a:lnTo>
                    <a:pt x="3364816" y="1046371"/>
                  </a:lnTo>
                  <a:lnTo>
                    <a:pt x="3368299" y="1048001"/>
                  </a:lnTo>
                  <a:lnTo>
                    <a:pt x="3371783" y="1047226"/>
                  </a:lnTo>
                  <a:lnTo>
                    <a:pt x="3375266" y="1052030"/>
                  </a:lnTo>
                  <a:lnTo>
                    <a:pt x="3378749" y="1051257"/>
                  </a:lnTo>
                  <a:lnTo>
                    <a:pt x="3382232" y="1050486"/>
                  </a:lnTo>
                  <a:lnTo>
                    <a:pt x="3385716" y="1049715"/>
                  </a:lnTo>
                  <a:lnTo>
                    <a:pt x="3389199" y="1054474"/>
                  </a:lnTo>
                  <a:lnTo>
                    <a:pt x="3392682" y="1053706"/>
                  </a:lnTo>
                  <a:lnTo>
                    <a:pt x="3396165" y="1052939"/>
                  </a:lnTo>
                  <a:lnTo>
                    <a:pt x="3399649" y="1055311"/>
                  </a:lnTo>
                  <a:lnTo>
                    <a:pt x="3403132" y="1054545"/>
                  </a:lnTo>
                  <a:lnTo>
                    <a:pt x="3406615" y="1053780"/>
                  </a:lnTo>
                  <a:lnTo>
                    <a:pt x="3410098" y="1053016"/>
                  </a:lnTo>
                  <a:lnTo>
                    <a:pt x="3413582" y="1054598"/>
                  </a:lnTo>
                  <a:lnTo>
                    <a:pt x="3417065" y="1053835"/>
                  </a:lnTo>
                  <a:lnTo>
                    <a:pt x="3420548" y="1053854"/>
                  </a:lnTo>
                  <a:lnTo>
                    <a:pt x="3424031" y="1053092"/>
                  </a:lnTo>
                  <a:lnTo>
                    <a:pt x="3427515" y="1052332"/>
                  </a:lnTo>
                  <a:lnTo>
                    <a:pt x="3430998" y="1055461"/>
                  </a:lnTo>
                  <a:lnTo>
                    <a:pt x="3434481" y="1054702"/>
                  </a:lnTo>
                  <a:lnTo>
                    <a:pt x="3437964" y="1053944"/>
                  </a:lnTo>
                  <a:lnTo>
                    <a:pt x="3441447" y="1053187"/>
                  </a:lnTo>
                  <a:lnTo>
                    <a:pt x="3444931" y="1060138"/>
                  </a:lnTo>
                  <a:lnTo>
                    <a:pt x="3448414" y="1059384"/>
                  </a:lnTo>
                  <a:lnTo>
                    <a:pt x="3451897" y="1058631"/>
                  </a:lnTo>
                  <a:lnTo>
                    <a:pt x="3455380" y="1057879"/>
                  </a:lnTo>
                  <a:lnTo>
                    <a:pt x="3458864" y="1057127"/>
                  </a:lnTo>
                  <a:lnTo>
                    <a:pt x="3462347" y="1058671"/>
                  </a:lnTo>
                  <a:lnTo>
                    <a:pt x="3465830" y="1057921"/>
                  </a:lnTo>
                  <a:lnTo>
                    <a:pt x="3469313" y="1065511"/>
                  </a:lnTo>
                  <a:lnTo>
                    <a:pt x="3472797" y="1064765"/>
                  </a:lnTo>
                  <a:lnTo>
                    <a:pt x="3476280" y="1064019"/>
                  </a:lnTo>
                  <a:lnTo>
                    <a:pt x="3479763" y="1063274"/>
                  </a:lnTo>
                  <a:lnTo>
                    <a:pt x="3483246" y="1062530"/>
                  </a:lnTo>
                  <a:lnTo>
                    <a:pt x="3483246" y="106328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110236" y="4474498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110236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30089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30089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30089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30089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30089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75441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75441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75441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75441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75441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8439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55210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26022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968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67645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75640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46451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17263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88075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588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31922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27797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80986" y="3047692"/>
              <a:ext cx="1397119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50575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72520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50575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72520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50575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72520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50575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72520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50575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72520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50575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72520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39620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AUC:0.324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39620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AUC:0.307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39620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AUC:0.332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39620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AUC:0.329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39620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AUC:0.323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39620" y="4351095"/>
              <a:ext cx="93151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AUC:0.36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85872" y="1632562"/>
            <a:ext cx="438008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LDL cholesterol 130mg/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2993922"/>
            </a:xfrm>
            <a:custGeom>
              <a:avLst/>
              <a:gdLst/>
              <a:ahLst/>
              <a:cxnLst/>
              <a:rect l="0" t="0" r="0" b="0"/>
              <a:pathLst>
                <a:path w="3483246" h="2993922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1944590"/>
                  </a:lnTo>
                  <a:lnTo>
                    <a:pt x="55731" y="1888962"/>
                  </a:lnTo>
                  <a:lnTo>
                    <a:pt x="59215" y="1836429"/>
                  </a:lnTo>
                  <a:lnTo>
                    <a:pt x="62698" y="1786738"/>
                  </a:lnTo>
                  <a:lnTo>
                    <a:pt x="66181" y="2088068"/>
                  </a:lnTo>
                  <a:lnTo>
                    <a:pt x="69664" y="2044959"/>
                  </a:lnTo>
                  <a:lnTo>
                    <a:pt x="73148" y="2003593"/>
                  </a:lnTo>
                  <a:lnTo>
                    <a:pt x="76631" y="1963867"/>
                  </a:lnTo>
                  <a:lnTo>
                    <a:pt x="80114" y="1925687"/>
                  </a:lnTo>
                  <a:lnTo>
                    <a:pt x="83597" y="2387374"/>
                  </a:lnTo>
                  <a:lnTo>
                    <a:pt x="87081" y="2363726"/>
                  </a:lnTo>
                  <a:lnTo>
                    <a:pt x="90564" y="2340973"/>
                  </a:lnTo>
                  <a:lnTo>
                    <a:pt x="94047" y="2319065"/>
                  </a:lnTo>
                  <a:lnTo>
                    <a:pt x="97530" y="2297955"/>
                  </a:lnTo>
                  <a:lnTo>
                    <a:pt x="101014" y="2277602"/>
                  </a:lnTo>
                  <a:lnTo>
                    <a:pt x="104497" y="2257964"/>
                  </a:lnTo>
                  <a:lnTo>
                    <a:pt x="107980" y="2239006"/>
                  </a:lnTo>
                  <a:lnTo>
                    <a:pt x="111463" y="2220691"/>
                  </a:lnTo>
                  <a:lnTo>
                    <a:pt x="114947" y="2202988"/>
                  </a:lnTo>
                  <a:lnTo>
                    <a:pt x="118430" y="2303081"/>
                  </a:lnTo>
                  <a:lnTo>
                    <a:pt x="121913" y="2280358"/>
                  </a:lnTo>
                  <a:lnTo>
                    <a:pt x="125396" y="2258078"/>
                  </a:lnTo>
                  <a:lnTo>
                    <a:pt x="128880" y="2236229"/>
                  </a:lnTo>
                  <a:lnTo>
                    <a:pt x="132363" y="2216870"/>
                  </a:lnTo>
                  <a:lnTo>
                    <a:pt x="135846" y="2219808"/>
                  </a:lnTo>
                  <a:lnTo>
                    <a:pt x="139329" y="2222586"/>
                  </a:lnTo>
                  <a:lnTo>
                    <a:pt x="142813" y="2225217"/>
                  </a:lnTo>
                  <a:lnTo>
                    <a:pt x="146296" y="2227713"/>
                  </a:lnTo>
                  <a:lnTo>
                    <a:pt x="149779" y="2224619"/>
                  </a:lnTo>
                  <a:lnTo>
                    <a:pt x="153262" y="2211380"/>
                  </a:lnTo>
                  <a:lnTo>
                    <a:pt x="156746" y="2198467"/>
                  </a:lnTo>
                  <a:lnTo>
                    <a:pt x="160229" y="2185868"/>
                  </a:lnTo>
                  <a:lnTo>
                    <a:pt x="163712" y="2173570"/>
                  </a:lnTo>
                  <a:lnTo>
                    <a:pt x="167195" y="2161565"/>
                  </a:lnTo>
                  <a:lnTo>
                    <a:pt x="170679" y="2149841"/>
                  </a:lnTo>
                  <a:lnTo>
                    <a:pt x="174162" y="2138388"/>
                  </a:lnTo>
                  <a:lnTo>
                    <a:pt x="177645" y="2127198"/>
                  </a:lnTo>
                  <a:lnTo>
                    <a:pt x="181128" y="2116261"/>
                  </a:lnTo>
                  <a:lnTo>
                    <a:pt x="184612" y="2136086"/>
                  </a:lnTo>
                  <a:lnTo>
                    <a:pt x="188095" y="2158985"/>
                  </a:lnTo>
                  <a:lnTo>
                    <a:pt x="191578" y="2180327"/>
                  </a:lnTo>
                  <a:lnTo>
                    <a:pt x="195061" y="2200265"/>
                  </a:lnTo>
                  <a:lnTo>
                    <a:pt x="198545" y="2215835"/>
                  </a:lnTo>
                  <a:lnTo>
                    <a:pt x="202028" y="2209857"/>
                  </a:lnTo>
                  <a:lnTo>
                    <a:pt x="205511" y="2204028"/>
                  </a:lnTo>
                  <a:lnTo>
                    <a:pt x="208994" y="2198342"/>
                  </a:lnTo>
                  <a:lnTo>
                    <a:pt x="212478" y="2192795"/>
                  </a:lnTo>
                  <a:lnTo>
                    <a:pt x="215961" y="2190395"/>
                  </a:lnTo>
                  <a:lnTo>
                    <a:pt x="219444" y="2192720"/>
                  </a:lnTo>
                  <a:lnTo>
                    <a:pt x="222927" y="2194964"/>
                  </a:lnTo>
                  <a:lnTo>
                    <a:pt x="226411" y="2197132"/>
                  </a:lnTo>
                  <a:lnTo>
                    <a:pt x="229894" y="2199227"/>
                  </a:lnTo>
                  <a:lnTo>
                    <a:pt x="233377" y="2210333"/>
                  </a:lnTo>
                  <a:lnTo>
                    <a:pt x="236860" y="2225631"/>
                  </a:lnTo>
                  <a:lnTo>
                    <a:pt x="240344" y="2240138"/>
                  </a:lnTo>
                  <a:lnTo>
                    <a:pt x="243827" y="2253914"/>
                  </a:lnTo>
                  <a:lnTo>
                    <a:pt x="247310" y="2267012"/>
                  </a:lnTo>
                  <a:lnTo>
                    <a:pt x="250793" y="2411695"/>
                  </a:lnTo>
                  <a:lnTo>
                    <a:pt x="254277" y="2406018"/>
                  </a:lnTo>
                  <a:lnTo>
                    <a:pt x="257760" y="2400436"/>
                  </a:lnTo>
                  <a:lnTo>
                    <a:pt x="261243" y="2394947"/>
                  </a:lnTo>
                  <a:lnTo>
                    <a:pt x="264726" y="2409958"/>
                  </a:lnTo>
                  <a:lnTo>
                    <a:pt x="268210" y="2401101"/>
                  </a:lnTo>
                  <a:lnTo>
                    <a:pt x="271693" y="2392329"/>
                  </a:lnTo>
                  <a:lnTo>
                    <a:pt x="275176" y="2383641"/>
                  </a:lnTo>
                  <a:lnTo>
                    <a:pt x="278659" y="2375036"/>
                  </a:lnTo>
                  <a:lnTo>
                    <a:pt x="282143" y="2366513"/>
                  </a:lnTo>
                  <a:lnTo>
                    <a:pt x="285626" y="2358070"/>
                  </a:lnTo>
                  <a:lnTo>
                    <a:pt x="289109" y="2349707"/>
                  </a:lnTo>
                  <a:lnTo>
                    <a:pt x="292592" y="2341422"/>
                  </a:lnTo>
                  <a:lnTo>
                    <a:pt x="296075" y="2333215"/>
                  </a:lnTo>
                  <a:lnTo>
                    <a:pt x="299559" y="2325083"/>
                  </a:lnTo>
                  <a:lnTo>
                    <a:pt x="303042" y="2317027"/>
                  </a:lnTo>
                  <a:lnTo>
                    <a:pt x="306525" y="2309044"/>
                  </a:lnTo>
                  <a:lnTo>
                    <a:pt x="310008" y="2301135"/>
                  </a:lnTo>
                  <a:lnTo>
                    <a:pt x="313492" y="2293298"/>
                  </a:lnTo>
                  <a:lnTo>
                    <a:pt x="316975" y="2285532"/>
                  </a:lnTo>
                  <a:lnTo>
                    <a:pt x="320458" y="2277836"/>
                  </a:lnTo>
                  <a:lnTo>
                    <a:pt x="323941" y="2270209"/>
                  </a:lnTo>
                  <a:lnTo>
                    <a:pt x="327425" y="2262650"/>
                  </a:lnTo>
                  <a:lnTo>
                    <a:pt x="330908" y="2255159"/>
                  </a:lnTo>
                  <a:lnTo>
                    <a:pt x="334391" y="2247734"/>
                  </a:lnTo>
                  <a:lnTo>
                    <a:pt x="337874" y="2240375"/>
                  </a:lnTo>
                  <a:lnTo>
                    <a:pt x="341358" y="2233080"/>
                  </a:lnTo>
                  <a:lnTo>
                    <a:pt x="344841" y="2225849"/>
                  </a:lnTo>
                  <a:lnTo>
                    <a:pt x="348324" y="2233306"/>
                  </a:lnTo>
                  <a:lnTo>
                    <a:pt x="351807" y="2256037"/>
                  </a:lnTo>
                  <a:lnTo>
                    <a:pt x="355291" y="2277533"/>
                  </a:lnTo>
                  <a:lnTo>
                    <a:pt x="358774" y="2297893"/>
                  </a:lnTo>
                  <a:lnTo>
                    <a:pt x="362257" y="2317205"/>
                  </a:lnTo>
                  <a:lnTo>
                    <a:pt x="365740" y="2402226"/>
                  </a:lnTo>
                  <a:lnTo>
                    <a:pt x="369224" y="2399936"/>
                  </a:lnTo>
                  <a:lnTo>
                    <a:pt x="372707" y="2397678"/>
                  </a:lnTo>
                  <a:lnTo>
                    <a:pt x="376190" y="2395454"/>
                  </a:lnTo>
                  <a:lnTo>
                    <a:pt x="379673" y="2393261"/>
                  </a:lnTo>
                  <a:lnTo>
                    <a:pt x="383157" y="2391100"/>
                  </a:lnTo>
                  <a:lnTo>
                    <a:pt x="386640" y="2388969"/>
                  </a:lnTo>
                  <a:lnTo>
                    <a:pt x="390123" y="2386868"/>
                  </a:lnTo>
                  <a:lnTo>
                    <a:pt x="393606" y="2384796"/>
                  </a:lnTo>
                  <a:lnTo>
                    <a:pt x="397090" y="2382363"/>
                  </a:lnTo>
                  <a:lnTo>
                    <a:pt x="400573" y="2378830"/>
                  </a:lnTo>
                  <a:lnTo>
                    <a:pt x="404056" y="2375336"/>
                  </a:lnTo>
                  <a:lnTo>
                    <a:pt x="407539" y="2371879"/>
                  </a:lnTo>
                  <a:lnTo>
                    <a:pt x="411023" y="2368461"/>
                  </a:lnTo>
                  <a:lnTo>
                    <a:pt x="414506" y="2365857"/>
                  </a:lnTo>
                  <a:lnTo>
                    <a:pt x="417989" y="2364010"/>
                  </a:lnTo>
                  <a:lnTo>
                    <a:pt x="421472" y="2362188"/>
                  </a:lnTo>
                  <a:lnTo>
                    <a:pt x="424956" y="2360389"/>
                  </a:lnTo>
                  <a:lnTo>
                    <a:pt x="428439" y="2358615"/>
                  </a:lnTo>
                  <a:lnTo>
                    <a:pt x="431922" y="2356863"/>
                  </a:lnTo>
                  <a:lnTo>
                    <a:pt x="435405" y="2355134"/>
                  </a:lnTo>
                  <a:lnTo>
                    <a:pt x="438889" y="2353428"/>
                  </a:lnTo>
                  <a:lnTo>
                    <a:pt x="442372" y="2351743"/>
                  </a:lnTo>
                  <a:lnTo>
                    <a:pt x="445855" y="2350461"/>
                  </a:lnTo>
                  <a:lnTo>
                    <a:pt x="449338" y="2358754"/>
                  </a:lnTo>
                  <a:lnTo>
                    <a:pt x="452822" y="2366800"/>
                  </a:lnTo>
                  <a:lnTo>
                    <a:pt x="456305" y="2374612"/>
                  </a:lnTo>
                  <a:lnTo>
                    <a:pt x="459788" y="2382200"/>
                  </a:lnTo>
                  <a:lnTo>
                    <a:pt x="463271" y="2388029"/>
                  </a:lnTo>
                  <a:lnTo>
                    <a:pt x="466755" y="2390131"/>
                  </a:lnTo>
                  <a:lnTo>
                    <a:pt x="470238" y="2392194"/>
                  </a:lnTo>
                  <a:lnTo>
                    <a:pt x="473721" y="2394219"/>
                  </a:lnTo>
                  <a:lnTo>
                    <a:pt x="477204" y="2396208"/>
                  </a:lnTo>
                  <a:lnTo>
                    <a:pt x="480688" y="2398160"/>
                  </a:lnTo>
                  <a:lnTo>
                    <a:pt x="484171" y="2400078"/>
                  </a:lnTo>
                  <a:lnTo>
                    <a:pt x="487654" y="2401961"/>
                  </a:lnTo>
                  <a:lnTo>
                    <a:pt x="491137" y="2403811"/>
                  </a:lnTo>
                  <a:lnTo>
                    <a:pt x="494621" y="2405630"/>
                  </a:lnTo>
                  <a:lnTo>
                    <a:pt x="498104" y="2415510"/>
                  </a:lnTo>
                  <a:lnTo>
                    <a:pt x="501587" y="2413774"/>
                  </a:lnTo>
                  <a:lnTo>
                    <a:pt x="505070" y="2412057"/>
                  </a:lnTo>
                  <a:lnTo>
                    <a:pt x="508554" y="2410358"/>
                  </a:lnTo>
                  <a:lnTo>
                    <a:pt x="512037" y="2408677"/>
                  </a:lnTo>
                  <a:lnTo>
                    <a:pt x="515520" y="2407014"/>
                  </a:lnTo>
                  <a:lnTo>
                    <a:pt x="519003" y="2405368"/>
                  </a:lnTo>
                  <a:lnTo>
                    <a:pt x="522487" y="2403738"/>
                  </a:lnTo>
                  <a:lnTo>
                    <a:pt x="525970" y="2402126"/>
                  </a:lnTo>
                  <a:lnTo>
                    <a:pt x="529453" y="2401285"/>
                  </a:lnTo>
                  <a:lnTo>
                    <a:pt x="532936" y="2401901"/>
                  </a:lnTo>
                  <a:lnTo>
                    <a:pt x="536420" y="2402508"/>
                  </a:lnTo>
                  <a:lnTo>
                    <a:pt x="539903" y="2403107"/>
                  </a:lnTo>
                  <a:lnTo>
                    <a:pt x="543386" y="2403698"/>
                  </a:lnTo>
                  <a:lnTo>
                    <a:pt x="546869" y="2404280"/>
                  </a:lnTo>
                  <a:lnTo>
                    <a:pt x="550353" y="2404854"/>
                  </a:lnTo>
                  <a:lnTo>
                    <a:pt x="553836" y="2405421"/>
                  </a:lnTo>
                  <a:lnTo>
                    <a:pt x="557319" y="2405980"/>
                  </a:lnTo>
                  <a:lnTo>
                    <a:pt x="560802" y="2406531"/>
                  </a:lnTo>
                  <a:lnTo>
                    <a:pt x="564286" y="2406780"/>
                  </a:lnTo>
                  <a:lnTo>
                    <a:pt x="567769" y="2406979"/>
                  </a:lnTo>
                  <a:lnTo>
                    <a:pt x="571252" y="2407176"/>
                  </a:lnTo>
                  <a:lnTo>
                    <a:pt x="574735" y="2407370"/>
                  </a:lnTo>
                  <a:lnTo>
                    <a:pt x="578218" y="2407561"/>
                  </a:lnTo>
                  <a:lnTo>
                    <a:pt x="581702" y="2407751"/>
                  </a:lnTo>
                  <a:lnTo>
                    <a:pt x="585185" y="2407938"/>
                  </a:lnTo>
                  <a:lnTo>
                    <a:pt x="588668" y="2408122"/>
                  </a:lnTo>
                  <a:lnTo>
                    <a:pt x="592151" y="2408305"/>
                  </a:lnTo>
                  <a:lnTo>
                    <a:pt x="595635" y="2408485"/>
                  </a:lnTo>
                  <a:lnTo>
                    <a:pt x="599118" y="2408663"/>
                  </a:lnTo>
                  <a:lnTo>
                    <a:pt x="602601" y="2408839"/>
                  </a:lnTo>
                  <a:lnTo>
                    <a:pt x="606084" y="2409013"/>
                  </a:lnTo>
                  <a:lnTo>
                    <a:pt x="609568" y="2409185"/>
                  </a:lnTo>
                  <a:lnTo>
                    <a:pt x="613051" y="2408141"/>
                  </a:lnTo>
                  <a:lnTo>
                    <a:pt x="616534" y="2406438"/>
                  </a:lnTo>
                  <a:lnTo>
                    <a:pt x="620017" y="2404750"/>
                  </a:lnTo>
                  <a:lnTo>
                    <a:pt x="623501" y="2403075"/>
                  </a:lnTo>
                  <a:lnTo>
                    <a:pt x="626984" y="2401414"/>
                  </a:lnTo>
                  <a:lnTo>
                    <a:pt x="630467" y="2399766"/>
                  </a:lnTo>
                  <a:lnTo>
                    <a:pt x="633950" y="2398131"/>
                  </a:lnTo>
                  <a:lnTo>
                    <a:pt x="637434" y="2396509"/>
                  </a:lnTo>
                  <a:lnTo>
                    <a:pt x="640917" y="2394900"/>
                  </a:lnTo>
                  <a:lnTo>
                    <a:pt x="644400" y="2393304"/>
                  </a:lnTo>
                  <a:lnTo>
                    <a:pt x="647883" y="2391720"/>
                  </a:lnTo>
                  <a:lnTo>
                    <a:pt x="651367" y="2390149"/>
                  </a:lnTo>
                  <a:lnTo>
                    <a:pt x="654850" y="2388589"/>
                  </a:lnTo>
                  <a:lnTo>
                    <a:pt x="658333" y="2387043"/>
                  </a:lnTo>
                  <a:lnTo>
                    <a:pt x="661816" y="2386800"/>
                  </a:lnTo>
                  <a:lnTo>
                    <a:pt x="665300" y="2388286"/>
                  </a:lnTo>
                  <a:lnTo>
                    <a:pt x="668783" y="2389752"/>
                  </a:lnTo>
                  <a:lnTo>
                    <a:pt x="672266" y="2391199"/>
                  </a:lnTo>
                  <a:lnTo>
                    <a:pt x="675749" y="2392627"/>
                  </a:lnTo>
                  <a:lnTo>
                    <a:pt x="679233" y="2394037"/>
                  </a:lnTo>
                  <a:lnTo>
                    <a:pt x="682716" y="2395429"/>
                  </a:lnTo>
                  <a:lnTo>
                    <a:pt x="686199" y="2396803"/>
                  </a:lnTo>
                  <a:lnTo>
                    <a:pt x="689682" y="2398160"/>
                  </a:lnTo>
                  <a:lnTo>
                    <a:pt x="693166" y="2399500"/>
                  </a:lnTo>
                  <a:lnTo>
                    <a:pt x="696649" y="2404794"/>
                  </a:lnTo>
                  <a:lnTo>
                    <a:pt x="700132" y="2410199"/>
                  </a:lnTo>
                  <a:lnTo>
                    <a:pt x="703615" y="2415498"/>
                  </a:lnTo>
                  <a:lnTo>
                    <a:pt x="707099" y="2420693"/>
                  </a:lnTo>
                  <a:lnTo>
                    <a:pt x="710582" y="2425787"/>
                  </a:lnTo>
                  <a:lnTo>
                    <a:pt x="714065" y="2430784"/>
                  </a:lnTo>
                  <a:lnTo>
                    <a:pt x="717548" y="2435686"/>
                  </a:lnTo>
                  <a:lnTo>
                    <a:pt x="721032" y="2440496"/>
                  </a:lnTo>
                  <a:lnTo>
                    <a:pt x="724515" y="2445217"/>
                  </a:lnTo>
                  <a:lnTo>
                    <a:pt x="727998" y="2447435"/>
                  </a:lnTo>
                  <a:lnTo>
                    <a:pt x="731481" y="2446903"/>
                  </a:lnTo>
                  <a:lnTo>
                    <a:pt x="734965" y="2446375"/>
                  </a:lnTo>
                  <a:lnTo>
                    <a:pt x="738448" y="2445851"/>
                  </a:lnTo>
                  <a:lnTo>
                    <a:pt x="741931" y="2445332"/>
                  </a:lnTo>
                  <a:lnTo>
                    <a:pt x="745414" y="2444817"/>
                  </a:lnTo>
                  <a:lnTo>
                    <a:pt x="748898" y="2444307"/>
                  </a:lnTo>
                  <a:lnTo>
                    <a:pt x="752381" y="2443801"/>
                  </a:lnTo>
                  <a:lnTo>
                    <a:pt x="755864" y="2443299"/>
                  </a:lnTo>
                  <a:lnTo>
                    <a:pt x="759347" y="2442801"/>
                  </a:lnTo>
                  <a:lnTo>
                    <a:pt x="762831" y="2447905"/>
                  </a:lnTo>
                  <a:lnTo>
                    <a:pt x="766314" y="2452965"/>
                  </a:lnTo>
                  <a:lnTo>
                    <a:pt x="769797" y="2457932"/>
                  </a:lnTo>
                  <a:lnTo>
                    <a:pt x="773280" y="2462806"/>
                  </a:lnTo>
                  <a:lnTo>
                    <a:pt x="776764" y="2467592"/>
                  </a:lnTo>
                  <a:lnTo>
                    <a:pt x="780247" y="2472290"/>
                  </a:lnTo>
                  <a:lnTo>
                    <a:pt x="783730" y="2476904"/>
                  </a:lnTo>
                  <a:lnTo>
                    <a:pt x="787213" y="2481436"/>
                  </a:lnTo>
                  <a:lnTo>
                    <a:pt x="790697" y="2485888"/>
                  </a:lnTo>
                  <a:lnTo>
                    <a:pt x="794180" y="2487288"/>
                  </a:lnTo>
                  <a:lnTo>
                    <a:pt x="797663" y="2485838"/>
                  </a:lnTo>
                  <a:lnTo>
                    <a:pt x="801146" y="2484397"/>
                  </a:lnTo>
                  <a:lnTo>
                    <a:pt x="804630" y="2482964"/>
                  </a:lnTo>
                  <a:lnTo>
                    <a:pt x="808113" y="2481539"/>
                  </a:lnTo>
                  <a:lnTo>
                    <a:pt x="811596" y="2480123"/>
                  </a:lnTo>
                  <a:lnTo>
                    <a:pt x="815079" y="2478715"/>
                  </a:lnTo>
                  <a:lnTo>
                    <a:pt x="818563" y="2477315"/>
                  </a:lnTo>
                  <a:lnTo>
                    <a:pt x="822046" y="2475923"/>
                  </a:lnTo>
                  <a:lnTo>
                    <a:pt x="825529" y="2474538"/>
                  </a:lnTo>
                  <a:lnTo>
                    <a:pt x="829012" y="2473162"/>
                  </a:lnTo>
                  <a:lnTo>
                    <a:pt x="832496" y="2471794"/>
                  </a:lnTo>
                  <a:lnTo>
                    <a:pt x="835979" y="2470433"/>
                  </a:lnTo>
                  <a:lnTo>
                    <a:pt x="839462" y="2469080"/>
                  </a:lnTo>
                  <a:lnTo>
                    <a:pt x="842945" y="2528751"/>
                  </a:lnTo>
                  <a:lnTo>
                    <a:pt x="846429" y="2530739"/>
                  </a:lnTo>
                  <a:lnTo>
                    <a:pt x="849912" y="2532703"/>
                  </a:lnTo>
                  <a:lnTo>
                    <a:pt x="853395" y="2534642"/>
                  </a:lnTo>
                  <a:lnTo>
                    <a:pt x="856878" y="2536558"/>
                  </a:lnTo>
                  <a:lnTo>
                    <a:pt x="860361" y="2538451"/>
                  </a:lnTo>
                  <a:lnTo>
                    <a:pt x="863845" y="2540321"/>
                  </a:lnTo>
                  <a:lnTo>
                    <a:pt x="867328" y="2542168"/>
                  </a:lnTo>
                  <a:lnTo>
                    <a:pt x="870811" y="2543994"/>
                  </a:lnTo>
                  <a:lnTo>
                    <a:pt x="874294" y="2545798"/>
                  </a:lnTo>
                  <a:lnTo>
                    <a:pt x="877778" y="2547174"/>
                  </a:lnTo>
                  <a:lnTo>
                    <a:pt x="881261" y="2548444"/>
                  </a:lnTo>
                  <a:lnTo>
                    <a:pt x="884744" y="2549701"/>
                  </a:lnTo>
                  <a:lnTo>
                    <a:pt x="888227" y="2550944"/>
                  </a:lnTo>
                  <a:lnTo>
                    <a:pt x="891711" y="2552174"/>
                  </a:lnTo>
                  <a:lnTo>
                    <a:pt x="895194" y="2553392"/>
                  </a:lnTo>
                  <a:lnTo>
                    <a:pt x="898677" y="2554597"/>
                  </a:lnTo>
                  <a:lnTo>
                    <a:pt x="902160" y="2555789"/>
                  </a:lnTo>
                  <a:lnTo>
                    <a:pt x="905644" y="2556970"/>
                  </a:lnTo>
                  <a:lnTo>
                    <a:pt x="909127" y="2557504"/>
                  </a:lnTo>
                  <a:lnTo>
                    <a:pt x="912610" y="2556787"/>
                  </a:lnTo>
                  <a:lnTo>
                    <a:pt x="916093" y="2556075"/>
                  </a:lnTo>
                  <a:lnTo>
                    <a:pt x="919577" y="2555367"/>
                  </a:lnTo>
                  <a:lnTo>
                    <a:pt x="923060" y="2554663"/>
                  </a:lnTo>
                  <a:lnTo>
                    <a:pt x="926543" y="2553963"/>
                  </a:lnTo>
                  <a:lnTo>
                    <a:pt x="930026" y="2553268"/>
                  </a:lnTo>
                  <a:lnTo>
                    <a:pt x="933510" y="2552577"/>
                  </a:lnTo>
                  <a:lnTo>
                    <a:pt x="936993" y="2551890"/>
                  </a:lnTo>
                  <a:lnTo>
                    <a:pt x="940476" y="2551207"/>
                  </a:lnTo>
                  <a:lnTo>
                    <a:pt x="943959" y="2550528"/>
                  </a:lnTo>
                  <a:lnTo>
                    <a:pt x="947443" y="2549853"/>
                  </a:lnTo>
                  <a:lnTo>
                    <a:pt x="950926" y="2549182"/>
                  </a:lnTo>
                  <a:lnTo>
                    <a:pt x="954409" y="2548515"/>
                  </a:lnTo>
                  <a:lnTo>
                    <a:pt x="957892" y="2547852"/>
                  </a:lnTo>
                  <a:lnTo>
                    <a:pt x="961376" y="2547193"/>
                  </a:lnTo>
                  <a:lnTo>
                    <a:pt x="964859" y="2546537"/>
                  </a:lnTo>
                  <a:lnTo>
                    <a:pt x="968342" y="2545886"/>
                  </a:lnTo>
                  <a:lnTo>
                    <a:pt x="971825" y="2545238"/>
                  </a:lnTo>
                  <a:lnTo>
                    <a:pt x="975309" y="2544594"/>
                  </a:lnTo>
                  <a:lnTo>
                    <a:pt x="978792" y="2543953"/>
                  </a:lnTo>
                  <a:lnTo>
                    <a:pt x="982275" y="2543317"/>
                  </a:lnTo>
                  <a:lnTo>
                    <a:pt x="985758" y="2542684"/>
                  </a:lnTo>
                  <a:lnTo>
                    <a:pt x="989242" y="2542054"/>
                  </a:lnTo>
                  <a:lnTo>
                    <a:pt x="992725" y="2541428"/>
                  </a:lnTo>
                  <a:lnTo>
                    <a:pt x="996208" y="2540806"/>
                  </a:lnTo>
                  <a:lnTo>
                    <a:pt x="999691" y="2540187"/>
                  </a:lnTo>
                  <a:lnTo>
                    <a:pt x="1003175" y="2539572"/>
                  </a:lnTo>
                  <a:lnTo>
                    <a:pt x="1006658" y="2538960"/>
                  </a:lnTo>
                  <a:lnTo>
                    <a:pt x="1010141" y="2544676"/>
                  </a:lnTo>
                  <a:lnTo>
                    <a:pt x="1013624" y="2550968"/>
                  </a:lnTo>
                  <a:lnTo>
                    <a:pt x="1017108" y="2557134"/>
                  </a:lnTo>
                  <a:lnTo>
                    <a:pt x="1020591" y="2563178"/>
                  </a:lnTo>
                  <a:lnTo>
                    <a:pt x="1024074" y="2568401"/>
                  </a:lnTo>
                  <a:lnTo>
                    <a:pt x="1027557" y="2569913"/>
                  </a:lnTo>
                  <a:lnTo>
                    <a:pt x="1031041" y="2571410"/>
                  </a:lnTo>
                  <a:lnTo>
                    <a:pt x="1034524" y="2572891"/>
                  </a:lnTo>
                  <a:lnTo>
                    <a:pt x="1038007" y="2574358"/>
                  </a:lnTo>
                  <a:lnTo>
                    <a:pt x="1041490" y="2575811"/>
                  </a:lnTo>
                  <a:lnTo>
                    <a:pt x="1044974" y="2577249"/>
                  </a:lnTo>
                  <a:lnTo>
                    <a:pt x="1048457" y="2578673"/>
                  </a:lnTo>
                  <a:lnTo>
                    <a:pt x="1051940" y="2580084"/>
                  </a:lnTo>
                  <a:lnTo>
                    <a:pt x="1055423" y="2581480"/>
                  </a:lnTo>
                  <a:lnTo>
                    <a:pt x="1058907" y="2582864"/>
                  </a:lnTo>
                  <a:lnTo>
                    <a:pt x="1062390" y="2584234"/>
                  </a:lnTo>
                  <a:lnTo>
                    <a:pt x="1065873" y="2585590"/>
                  </a:lnTo>
                  <a:lnTo>
                    <a:pt x="1069356" y="2586934"/>
                  </a:lnTo>
                  <a:lnTo>
                    <a:pt x="1072840" y="2588266"/>
                  </a:lnTo>
                  <a:lnTo>
                    <a:pt x="1076323" y="2589818"/>
                  </a:lnTo>
                  <a:lnTo>
                    <a:pt x="1079806" y="2591368"/>
                  </a:lnTo>
                  <a:lnTo>
                    <a:pt x="1083289" y="2592904"/>
                  </a:lnTo>
                  <a:lnTo>
                    <a:pt x="1086773" y="2594424"/>
                  </a:lnTo>
                  <a:lnTo>
                    <a:pt x="1090256" y="2595929"/>
                  </a:lnTo>
                  <a:lnTo>
                    <a:pt x="1093739" y="2597420"/>
                  </a:lnTo>
                  <a:lnTo>
                    <a:pt x="1097222" y="2598896"/>
                  </a:lnTo>
                  <a:lnTo>
                    <a:pt x="1100706" y="2600359"/>
                  </a:lnTo>
                  <a:lnTo>
                    <a:pt x="1104189" y="2601807"/>
                  </a:lnTo>
                  <a:lnTo>
                    <a:pt x="1107672" y="2603241"/>
                  </a:lnTo>
                  <a:lnTo>
                    <a:pt x="1111155" y="2604662"/>
                  </a:lnTo>
                  <a:lnTo>
                    <a:pt x="1114639" y="2606069"/>
                  </a:lnTo>
                  <a:lnTo>
                    <a:pt x="1118122" y="2607463"/>
                  </a:lnTo>
                  <a:lnTo>
                    <a:pt x="1121605" y="2608844"/>
                  </a:lnTo>
                  <a:lnTo>
                    <a:pt x="1125088" y="2609885"/>
                  </a:lnTo>
                  <a:lnTo>
                    <a:pt x="1128572" y="2610793"/>
                  </a:lnTo>
                  <a:lnTo>
                    <a:pt x="1132055" y="2611693"/>
                  </a:lnTo>
                  <a:lnTo>
                    <a:pt x="1135538" y="2612587"/>
                  </a:lnTo>
                  <a:lnTo>
                    <a:pt x="1139021" y="2613473"/>
                  </a:lnTo>
                  <a:lnTo>
                    <a:pt x="1142505" y="2614351"/>
                  </a:lnTo>
                  <a:lnTo>
                    <a:pt x="1145988" y="2615223"/>
                  </a:lnTo>
                  <a:lnTo>
                    <a:pt x="1149471" y="2616088"/>
                  </a:lnTo>
                  <a:lnTo>
                    <a:pt x="1152954" y="2616946"/>
                  </a:lnTo>
                  <a:lnTo>
                    <a:pt x="1156437" y="2617797"/>
                  </a:lnTo>
                  <a:lnTo>
                    <a:pt x="1159921" y="2618641"/>
                  </a:lnTo>
                  <a:lnTo>
                    <a:pt x="1163404" y="2619478"/>
                  </a:lnTo>
                  <a:lnTo>
                    <a:pt x="1166887" y="2620309"/>
                  </a:lnTo>
                  <a:lnTo>
                    <a:pt x="1170370" y="2621133"/>
                  </a:lnTo>
                  <a:lnTo>
                    <a:pt x="1173854" y="2621363"/>
                  </a:lnTo>
                  <a:lnTo>
                    <a:pt x="1177337" y="2621022"/>
                  </a:lnTo>
                  <a:lnTo>
                    <a:pt x="1180820" y="2620682"/>
                  </a:lnTo>
                  <a:lnTo>
                    <a:pt x="1184303" y="2620343"/>
                  </a:lnTo>
                  <a:lnTo>
                    <a:pt x="1187787" y="2620007"/>
                  </a:lnTo>
                  <a:lnTo>
                    <a:pt x="1191270" y="2619672"/>
                  </a:lnTo>
                  <a:lnTo>
                    <a:pt x="1194753" y="2619339"/>
                  </a:lnTo>
                  <a:lnTo>
                    <a:pt x="1198236" y="2619007"/>
                  </a:lnTo>
                  <a:lnTo>
                    <a:pt x="1201720" y="2618677"/>
                  </a:lnTo>
                  <a:lnTo>
                    <a:pt x="1205203" y="2618446"/>
                  </a:lnTo>
                  <a:lnTo>
                    <a:pt x="1208686" y="2621512"/>
                  </a:lnTo>
                  <a:lnTo>
                    <a:pt x="1212169" y="2624539"/>
                  </a:lnTo>
                  <a:lnTo>
                    <a:pt x="1215653" y="2627527"/>
                  </a:lnTo>
                  <a:lnTo>
                    <a:pt x="1219136" y="2630477"/>
                  </a:lnTo>
                  <a:lnTo>
                    <a:pt x="1222619" y="2633391"/>
                  </a:lnTo>
                  <a:lnTo>
                    <a:pt x="1226102" y="2636269"/>
                  </a:lnTo>
                  <a:lnTo>
                    <a:pt x="1229586" y="2639110"/>
                  </a:lnTo>
                  <a:lnTo>
                    <a:pt x="1233069" y="2641917"/>
                  </a:lnTo>
                  <a:lnTo>
                    <a:pt x="1236552" y="2644690"/>
                  </a:lnTo>
                  <a:lnTo>
                    <a:pt x="1240035" y="2645826"/>
                  </a:lnTo>
                  <a:lnTo>
                    <a:pt x="1243519" y="2645642"/>
                  </a:lnTo>
                  <a:lnTo>
                    <a:pt x="1247002" y="2645459"/>
                  </a:lnTo>
                  <a:lnTo>
                    <a:pt x="1250485" y="2645277"/>
                  </a:lnTo>
                  <a:lnTo>
                    <a:pt x="1253968" y="2645096"/>
                  </a:lnTo>
                  <a:lnTo>
                    <a:pt x="1257452" y="2644915"/>
                  </a:lnTo>
                  <a:lnTo>
                    <a:pt x="1260935" y="2644736"/>
                  </a:lnTo>
                  <a:lnTo>
                    <a:pt x="1264418" y="2644558"/>
                  </a:lnTo>
                  <a:lnTo>
                    <a:pt x="1267901" y="2644380"/>
                  </a:lnTo>
                  <a:lnTo>
                    <a:pt x="1271385" y="2644204"/>
                  </a:lnTo>
                  <a:lnTo>
                    <a:pt x="1274868" y="2644028"/>
                  </a:lnTo>
                  <a:lnTo>
                    <a:pt x="1278351" y="2643853"/>
                  </a:lnTo>
                  <a:lnTo>
                    <a:pt x="1281834" y="2643679"/>
                  </a:lnTo>
                  <a:lnTo>
                    <a:pt x="1285318" y="2643506"/>
                  </a:lnTo>
                  <a:lnTo>
                    <a:pt x="1288801" y="2643334"/>
                  </a:lnTo>
                  <a:lnTo>
                    <a:pt x="1292284" y="2643163"/>
                  </a:lnTo>
                  <a:lnTo>
                    <a:pt x="1295767" y="2642992"/>
                  </a:lnTo>
                  <a:lnTo>
                    <a:pt x="1299251" y="2642822"/>
                  </a:lnTo>
                  <a:lnTo>
                    <a:pt x="1302734" y="2642654"/>
                  </a:lnTo>
                  <a:lnTo>
                    <a:pt x="1306217" y="2642486"/>
                  </a:lnTo>
                  <a:lnTo>
                    <a:pt x="1309700" y="2642318"/>
                  </a:lnTo>
                  <a:lnTo>
                    <a:pt x="1313184" y="2642152"/>
                  </a:lnTo>
                  <a:lnTo>
                    <a:pt x="1316667" y="2641987"/>
                  </a:lnTo>
                  <a:lnTo>
                    <a:pt x="1320150" y="2641822"/>
                  </a:lnTo>
                  <a:lnTo>
                    <a:pt x="1323633" y="2641658"/>
                  </a:lnTo>
                  <a:lnTo>
                    <a:pt x="1327117" y="2641495"/>
                  </a:lnTo>
                  <a:lnTo>
                    <a:pt x="1330600" y="2641333"/>
                  </a:lnTo>
                  <a:lnTo>
                    <a:pt x="1334083" y="2641171"/>
                  </a:lnTo>
                  <a:lnTo>
                    <a:pt x="1337566" y="2641066"/>
                  </a:lnTo>
                  <a:lnTo>
                    <a:pt x="1341050" y="2641390"/>
                  </a:lnTo>
                  <a:lnTo>
                    <a:pt x="1344533" y="2641713"/>
                  </a:lnTo>
                  <a:lnTo>
                    <a:pt x="1348016" y="2642034"/>
                  </a:lnTo>
                  <a:lnTo>
                    <a:pt x="1351499" y="2642353"/>
                  </a:lnTo>
                  <a:lnTo>
                    <a:pt x="1354983" y="2642670"/>
                  </a:lnTo>
                  <a:lnTo>
                    <a:pt x="1358466" y="2642985"/>
                  </a:lnTo>
                  <a:lnTo>
                    <a:pt x="1361949" y="2643298"/>
                  </a:lnTo>
                  <a:lnTo>
                    <a:pt x="1365432" y="2643609"/>
                  </a:lnTo>
                  <a:lnTo>
                    <a:pt x="1368916" y="2643919"/>
                  </a:lnTo>
                  <a:lnTo>
                    <a:pt x="1372399" y="2644227"/>
                  </a:lnTo>
                  <a:lnTo>
                    <a:pt x="1375882" y="2644533"/>
                  </a:lnTo>
                  <a:lnTo>
                    <a:pt x="1379365" y="2644837"/>
                  </a:lnTo>
                  <a:lnTo>
                    <a:pt x="1382849" y="2645140"/>
                  </a:lnTo>
                  <a:lnTo>
                    <a:pt x="1386332" y="2645441"/>
                  </a:lnTo>
                  <a:lnTo>
                    <a:pt x="1389815" y="2645740"/>
                  </a:lnTo>
                  <a:lnTo>
                    <a:pt x="1393298" y="2646037"/>
                  </a:lnTo>
                  <a:lnTo>
                    <a:pt x="1396782" y="2646333"/>
                  </a:lnTo>
                  <a:lnTo>
                    <a:pt x="1400265" y="2646627"/>
                  </a:lnTo>
                  <a:lnTo>
                    <a:pt x="1403748" y="2647445"/>
                  </a:lnTo>
                  <a:lnTo>
                    <a:pt x="1407231" y="2651069"/>
                  </a:lnTo>
                  <a:lnTo>
                    <a:pt x="1410715" y="2654644"/>
                  </a:lnTo>
                  <a:lnTo>
                    <a:pt x="1414198" y="2658171"/>
                  </a:lnTo>
                  <a:lnTo>
                    <a:pt x="1417681" y="2661652"/>
                  </a:lnTo>
                  <a:lnTo>
                    <a:pt x="1421164" y="2665086"/>
                  </a:lnTo>
                  <a:lnTo>
                    <a:pt x="1424648" y="2668475"/>
                  </a:lnTo>
                  <a:lnTo>
                    <a:pt x="1428131" y="2671819"/>
                  </a:lnTo>
                  <a:lnTo>
                    <a:pt x="1431614" y="2675120"/>
                  </a:lnTo>
                  <a:lnTo>
                    <a:pt x="1435097" y="2678379"/>
                  </a:lnTo>
                  <a:lnTo>
                    <a:pt x="1438580" y="2680231"/>
                  </a:lnTo>
                  <a:lnTo>
                    <a:pt x="1442064" y="2681420"/>
                  </a:lnTo>
                  <a:lnTo>
                    <a:pt x="1445547" y="2682599"/>
                  </a:lnTo>
                  <a:lnTo>
                    <a:pt x="1449030" y="2683770"/>
                  </a:lnTo>
                  <a:lnTo>
                    <a:pt x="1452513" y="2684931"/>
                  </a:lnTo>
                  <a:lnTo>
                    <a:pt x="1455997" y="2686084"/>
                  </a:lnTo>
                  <a:lnTo>
                    <a:pt x="1459480" y="2687227"/>
                  </a:lnTo>
                  <a:lnTo>
                    <a:pt x="1462963" y="2688362"/>
                  </a:lnTo>
                  <a:lnTo>
                    <a:pt x="1466446" y="2689489"/>
                  </a:lnTo>
                  <a:lnTo>
                    <a:pt x="1469930" y="2690606"/>
                  </a:lnTo>
                  <a:lnTo>
                    <a:pt x="1473413" y="2691716"/>
                  </a:lnTo>
                  <a:lnTo>
                    <a:pt x="1476896" y="2692817"/>
                  </a:lnTo>
                  <a:lnTo>
                    <a:pt x="1480379" y="2693910"/>
                  </a:lnTo>
                  <a:lnTo>
                    <a:pt x="1483863" y="2694995"/>
                  </a:lnTo>
                  <a:lnTo>
                    <a:pt x="1487346" y="2696199"/>
                  </a:lnTo>
                  <a:lnTo>
                    <a:pt x="1490829" y="2697544"/>
                  </a:lnTo>
                  <a:lnTo>
                    <a:pt x="1494312" y="2698877"/>
                  </a:lnTo>
                  <a:lnTo>
                    <a:pt x="1497796" y="2700200"/>
                  </a:lnTo>
                  <a:lnTo>
                    <a:pt x="1501279" y="2701512"/>
                  </a:lnTo>
                  <a:lnTo>
                    <a:pt x="1504762" y="2702814"/>
                  </a:lnTo>
                  <a:lnTo>
                    <a:pt x="1508245" y="2704105"/>
                  </a:lnTo>
                  <a:lnTo>
                    <a:pt x="1511729" y="2705387"/>
                  </a:lnTo>
                  <a:lnTo>
                    <a:pt x="1515212" y="2706658"/>
                  </a:lnTo>
                  <a:lnTo>
                    <a:pt x="1518695" y="2707919"/>
                  </a:lnTo>
                  <a:lnTo>
                    <a:pt x="1522178" y="2709171"/>
                  </a:lnTo>
                  <a:lnTo>
                    <a:pt x="1525662" y="2710412"/>
                  </a:lnTo>
                  <a:lnTo>
                    <a:pt x="1529145" y="2711645"/>
                  </a:lnTo>
                  <a:lnTo>
                    <a:pt x="1532628" y="2712867"/>
                  </a:lnTo>
                  <a:lnTo>
                    <a:pt x="1536111" y="2713972"/>
                  </a:lnTo>
                  <a:lnTo>
                    <a:pt x="1539595" y="2714729"/>
                  </a:lnTo>
                  <a:lnTo>
                    <a:pt x="1543078" y="2715481"/>
                  </a:lnTo>
                  <a:lnTo>
                    <a:pt x="1546561" y="2716229"/>
                  </a:lnTo>
                  <a:lnTo>
                    <a:pt x="1550044" y="2716972"/>
                  </a:lnTo>
                  <a:lnTo>
                    <a:pt x="1553528" y="2717710"/>
                  </a:lnTo>
                  <a:lnTo>
                    <a:pt x="1557011" y="2718443"/>
                  </a:lnTo>
                  <a:lnTo>
                    <a:pt x="1560494" y="2719171"/>
                  </a:lnTo>
                  <a:lnTo>
                    <a:pt x="1563977" y="2719895"/>
                  </a:lnTo>
                  <a:lnTo>
                    <a:pt x="1567461" y="2720615"/>
                  </a:lnTo>
                  <a:lnTo>
                    <a:pt x="1570944" y="2721330"/>
                  </a:lnTo>
                  <a:lnTo>
                    <a:pt x="1574427" y="2722040"/>
                  </a:lnTo>
                  <a:lnTo>
                    <a:pt x="1577910" y="2722746"/>
                  </a:lnTo>
                  <a:lnTo>
                    <a:pt x="1581394" y="2723447"/>
                  </a:lnTo>
                  <a:lnTo>
                    <a:pt x="1584877" y="2724144"/>
                  </a:lnTo>
                  <a:lnTo>
                    <a:pt x="1588360" y="2724837"/>
                  </a:lnTo>
                  <a:lnTo>
                    <a:pt x="1591843" y="2725526"/>
                  </a:lnTo>
                  <a:lnTo>
                    <a:pt x="1595327" y="2726210"/>
                  </a:lnTo>
                  <a:lnTo>
                    <a:pt x="1598810" y="2726890"/>
                  </a:lnTo>
                  <a:lnTo>
                    <a:pt x="1602293" y="2728730"/>
                  </a:lnTo>
                  <a:lnTo>
                    <a:pt x="1605776" y="2733445"/>
                  </a:lnTo>
                  <a:lnTo>
                    <a:pt x="1609260" y="2738081"/>
                  </a:lnTo>
                  <a:lnTo>
                    <a:pt x="1612743" y="2742641"/>
                  </a:lnTo>
                  <a:lnTo>
                    <a:pt x="1616226" y="2747126"/>
                  </a:lnTo>
                  <a:lnTo>
                    <a:pt x="1619709" y="2750185"/>
                  </a:lnTo>
                  <a:lnTo>
                    <a:pt x="1623193" y="2752083"/>
                  </a:lnTo>
                  <a:lnTo>
                    <a:pt x="1626676" y="2753963"/>
                  </a:lnTo>
                  <a:lnTo>
                    <a:pt x="1630159" y="2755826"/>
                  </a:lnTo>
                  <a:lnTo>
                    <a:pt x="1633642" y="2757671"/>
                  </a:lnTo>
                  <a:lnTo>
                    <a:pt x="1637126" y="2759499"/>
                  </a:lnTo>
                  <a:lnTo>
                    <a:pt x="1640609" y="2761311"/>
                  </a:lnTo>
                  <a:lnTo>
                    <a:pt x="1644092" y="2763105"/>
                  </a:lnTo>
                  <a:lnTo>
                    <a:pt x="1647575" y="2764883"/>
                  </a:lnTo>
                  <a:lnTo>
                    <a:pt x="1651059" y="2766676"/>
                  </a:lnTo>
                  <a:lnTo>
                    <a:pt x="1654542" y="2768885"/>
                  </a:lnTo>
                  <a:lnTo>
                    <a:pt x="1658025" y="2771071"/>
                  </a:lnTo>
                  <a:lnTo>
                    <a:pt x="1661508" y="2773234"/>
                  </a:lnTo>
                  <a:lnTo>
                    <a:pt x="1664992" y="2775376"/>
                  </a:lnTo>
                  <a:lnTo>
                    <a:pt x="1668475" y="2777349"/>
                  </a:lnTo>
                  <a:lnTo>
                    <a:pt x="1671958" y="2779004"/>
                  </a:lnTo>
                  <a:lnTo>
                    <a:pt x="1675441" y="2780644"/>
                  </a:lnTo>
                  <a:lnTo>
                    <a:pt x="1678925" y="2782270"/>
                  </a:lnTo>
                  <a:lnTo>
                    <a:pt x="1682408" y="2783882"/>
                  </a:lnTo>
                  <a:lnTo>
                    <a:pt x="1685891" y="2785479"/>
                  </a:lnTo>
                  <a:lnTo>
                    <a:pt x="1689374" y="2787063"/>
                  </a:lnTo>
                  <a:lnTo>
                    <a:pt x="1692858" y="2788633"/>
                  </a:lnTo>
                  <a:lnTo>
                    <a:pt x="1696341" y="2790190"/>
                  </a:lnTo>
                  <a:lnTo>
                    <a:pt x="1699824" y="2791733"/>
                  </a:lnTo>
                  <a:lnTo>
                    <a:pt x="1703307" y="2793264"/>
                  </a:lnTo>
                  <a:lnTo>
                    <a:pt x="1706791" y="2794781"/>
                  </a:lnTo>
                  <a:lnTo>
                    <a:pt x="1710274" y="2796285"/>
                  </a:lnTo>
                  <a:lnTo>
                    <a:pt x="1713757" y="2797777"/>
                  </a:lnTo>
                  <a:lnTo>
                    <a:pt x="1717240" y="2799257"/>
                  </a:lnTo>
                  <a:lnTo>
                    <a:pt x="1720723" y="2800724"/>
                  </a:lnTo>
                  <a:lnTo>
                    <a:pt x="1724207" y="2802179"/>
                  </a:lnTo>
                  <a:lnTo>
                    <a:pt x="1727690" y="2803621"/>
                  </a:lnTo>
                  <a:lnTo>
                    <a:pt x="1731173" y="2805052"/>
                  </a:lnTo>
                  <a:lnTo>
                    <a:pt x="1734656" y="2806301"/>
                  </a:lnTo>
                  <a:lnTo>
                    <a:pt x="1738140" y="2807250"/>
                  </a:lnTo>
                  <a:lnTo>
                    <a:pt x="1741623" y="2808192"/>
                  </a:lnTo>
                  <a:lnTo>
                    <a:pt x="1745106" y="2809129"/>
                  </a:lnTo>
                  <a:lnTo>
                    <a:pt x="1748589" y="2810058"/>
                  </a:lnTo>
                  <a:lnTo>
                    <a:pt x="1752073" y="2810982"/>
                  </a:lnTo>
                  <a:lnTo>
                    <a:pt x="1755556" y="2811899"/>
                  </a:lnTo>
                  <a:lnTo>
                    <a:pt x="1759039" y="2812811"/>
                  </a:lnTo>
                  <a:lnTo>
                    <a:pt x="1762522" y="2813716"/>
                  </a:lnTo>
                  <a:lnTo>
                    <a:pt x="1766006" y="2814615"/>
                  </a:lnTo>
                  <a:lnTo>
                    <a:pt x="1769489" y="2815509"/>
                  </a:lnTo>
                  <a:lnTo>
                    <a:pt x="1772972" y="2816396"/>
                  </a:lnTo>
                  <a:lnTo>
                    <a:pt x="1776455" y="2817278"/>
                  </a:lnTo>
                  <a:lnTo>
                    <a:pt x="1779939" y="2818154"/>
                  </a:lnTo>
                  <a:lnTo>
                    <a:pt x="1783422" y="2819024"/>
                  </a:lnTo>
                  <a:lnTo>
                    <a:pt x="1786905" y="2819888"/>
                  </a:lnTo>
                  <a:lnTo>
                    <a:pt x="1790388" y="2820747"/>
                  </a:lnTo>
                  <a:lnTo>
                    <a:pt x="1793872" y="2821600"/>
                  </a:lnTo>
                  <a:lnTo>
                    <a:pt x="1797355" y="2822448"/>
                  </a:lnTo>
                  <a:lnTo>
                    <a:pt x="1800838" y="2823083"/>
                  </a:lnTo>
                  <a:lnTo>
                    <a:pt x="1804321" y="2823419"/>
                  </a:lnTo>
                  <a:lnTo>
                    <a:pt x="1807805" y="2823753"/>
                  </a:lnTo>
                  <a:lnTo>
                    <a:pt x="1811288" y="2824085"/>
                  </a:lnTo>
                  <a:lnTo>
                    <a:pt x="1814771" y="2824416"/>
                  </a:lnTo>
                  <a:lnTo>
                    <a:pt x="1818254" y="2824745"/>
                  </a:lnTo>
                  <a:lnTo>
                    <a:pt x="1821738" y="2825073"/>
                  </a:lnTo>
                  <a:lnTo>
                    <a:pt x="1825221" y="2825399"/>
                  </a:lnTo>
                  <a:lnTo>
                    <a:pt x="1828704" y="2825723"/>
                  </a:lnTo>
                  <a:lnTo>
                    <a:pt x="1832187" y="2826046"/>
                  </a:lnTo>
                  <a:lnTo>
                    <a:pt x="1835671" y="2826367"/>
                  </a:lnTo>
                  <a:lnTo>
                    <a:pt x="1839154" y="2826687"/>
                  </a:lnTo>
                  <a:lnTo>
                    <a:pt x="1842637" y="2827005"/>
                  </a:lnTo>
                  <a:lnTo>
                    <a:pt x="1846120" y="2827322"/>
                  </a:lnTo>
                  <a:lnTo>
                    <a:pt x="1849604" y="2827863"/>
                  </a:lnTo>
                  <a:lnTo>
                    <a:pt x="1853087" y="2829332"/>
                  </a:lnTo>
                  <a:lnTo>
                    <a:pt x="1856570" y="2830789"/>
                  </a:lnTo>
                  <a:lnTo>
                    <a:pt x="1860053" y="2832234"/>
                  </a:lnTo>
                  <a:lnTo>
                    <a:pt x="1863537" y="2833668"/>
                  </a:lnTo>
                  <a:lnTo>
                    <a:pt x="1867020" y="2835089"/>
                  </a:lnTo>
                  <a:lnTo>
                    <a:pt x="1870503" y="2836499"/>
                  </a:lnTo>
                  <a:lnTo>
                    <a:pt x="1873986" y="2837898"/>
                  </a:lnTo>
                  <a:lnTo>
                    <a:pt x="1877470" y="2839286"/>
                  </a:lnTo>
                  <a:lnTo>
                    <a:pt x="1880953" y="2840663"/>
                  </a:lnTo>
                  <a:lnTo>
                    <a:pt x="1884436" y="2842028"/>
                  </a:lnTo>
                  <a:lnTo>
                    <a:pt x="1887919" y="2843383"/>
                  </a:lnTo>
                  <a:lnTo>
                    <a:pt x="1891403" y="2844728"/>
                  </a:lnTo>
                  <a:lnTo>
                    <a:pt x="1894886" y="2846061"/>
                  </a:lnTo>
                  <a:lnTo>
                    <a:pt x="1898369" y="2847384"/>
                  </a:lnTo>
                  <a:lnTo>
                    <a:pt x="1901852" y="2847870"/>
                  </a:lnTo>
                  <a:lnTo>
                    <a:pt x="1905336" y="2848332"/>
                  </a:lnTo>
                  <a:lnTo>
                    <a:pt x="1908819" y="2848792"/>
                  </a:lnTo>
                  <a:lnTo>
                    <a:pt x="1912302" y="2849250"/>
                  </a:lnTo>
                  <a:lnTo>
                    <a:pt x="1915785" y="2849706"/>
                  </a:lnTo>
                  <a:lnTo>
                    <a:pt x="1919269" y="2850159"/>
                  </a:lnTo>
                  <a:lnTo>
                    <a:pt x="1922752" y="2850610"/>
                  </a:lnTo>
                  <a:lnTo>
                    <a:pt x="1926235" y="2851058"/>
                  </a:lnTo>
                  <a:lnTo>
                    <a:pt x="1929718" y="2851505"/>
                  </a:lnTo>
                  <a:lnTo>
                    <a:pt x="1933202" y="2851949"/>
                  </a:lnTo>
                  <a:lnTo>
                    <a:pt x="1936685" y="2852391"/>
                  </a:lnTo>
                  <a:lnTo>
                    <a:pt x="1940168" y="2852830"/>
                  </a:lnTo>
                  <a:lnTo>
                    <a:pt x="1943651" y="2853268"/>
                  </a:lnTo>
                  <a:lnTo>
                    <a:pt x="1947135" y="2853703"/>
                  </a:lnTo>
                  <a:lnTo>
                    <a:pt x="1950618" y="2853842"/>
                  </a:lnTo>
                  <a:lnTo>
                    <a:pt x="1954101" y="2853885"/>
                  </a:lnTo>
                  <a:lnTo>
                    <a:pt x="1957584" y="2853929"/>
                  </a:lnTo>
                  <a:lnTo>
                    <a:pt x="1961068" y="2853972"/>
                  </a:lnTo>
                  <a:lnTo>
                    <a:pt x="1964551" y="2854016"/>
                  </a:lnTo>
                  <a:lnTo>
                    <a:pt x="1968034" y="2854059"/>
                  </a:lnTo>
                  <a:lnTo>
                    <a:pt x="1971517" y="2854102"/>
                  </a:lnTo>
                  <a:lnTo>
                    <a:pt x="1975001" y="2854144"/>
                  </a:lnTo>
                  <a:lnTo>
                    <a:pt x="1978484" y="2854187"/>
                  </a:lnTo>
                  <a:lnTo>
                    <a:pt x="1981967" y="2854230"/>
                  </a:lnTo>
                  <a:lnTo>
                    <a:pt x="1985450" y="2854272"/>
                  </a:lnTo>
                  <a:lnTo>
                    <a:pt x="1988934" y="2854314"/>
                  </a:lnTo>
                  <a:lnTo>
                    <a:pt x="1992417" y="2854356"/>
                  </a:lnTo>
                  <a:lnTo>
                    <a:pt x="1995900" y="2854398"/>
                  </a:lnTo>
                  <a:lnTo>
                    <a:pt x="1999383" y="2854440"/>
                  </a:lnTo>
                  <a:lnTo>
                    <a:pt x="2002867" y="2854481"/>
                  </a:lnTo>
                  <a:lnTo>
                    <a:pt x="2006350" y="2854523"/>
                  </a:lnTo>
                  <a:lnTo>
                    <a:pt x="2009833" y="2854564"/>
                  </a:lnTo>
                  <a:lnTo>
                    <a:pt x="2013316" y="2854605"/>
                  </a:lnTo>
                  <a:lnTo>
                    <a:pt x="2016799" y="2855312"/>
                  </a:lnTo>
                  <a:lnTo>
                    <a:pt x="2020283" y="2856180"/>
                  </a:lnTo>
                  <a:lnTo>
                    <a:pt x="2023766" y="2857043"/>
                  </a:lnTo>
                  <a:lnTo>
                    <a:pt x="2027249" y="2857900"/>
                  </a:lnTo>
                  <a:lnTo>
                    <a:pt x="2030732" y="2858752"/>
                  </a:lnTo>
                  <a:lnTo>
                    <a:pt x="2034216" y="2859598"/>
                  </a:lnTo>
                  <a:lnTo>
                    <a:pt x="2037699" y="2860440"/>
                  </a:lnTo>
                  <a:lnTo>
                    <a:pt x="2041182" y="2861276"/>
                  </a:lnTo>
                  <a:lnTo>
                    <a:pt x="2044665" y="2862107"/>
                  </a:lnTo>
                  <a:lnTo>
                    <a:pt x="2048149" y="2862934"/>
                  </a:lnTo>
                  <a:lnTo>
                    <a:pt x="2051632" y="2863755"/>
                  </a:lnTo>
                  <a:lnTo>
                    <a:pt x="2055115" y="2864571"/>
                  </a:lnTo>
                  <a:lnTo>
                    <a:pt x="2058598" y="2865383"/>
                  </a:lnTo>
                  <a:lnTo>
                    <a:pt x="2062082" y="2866189"/>
                  </a:lnTo>
                  <a:lnTo>
                    <a:pt x="2065565" y="2866777"/>
                  </a:lnTo>
                  <a:lnTo>
                    <a:pt x="2069048" y="2867208"/>
                  </a:lnTo>
                  <a:lnTo>
                    <a:pt x="2072531" y="2867637"/>
                  </a:lnTo>
                  <a:lnTo>
                    <a:pt x="2076015" y="2868064"/>
                  </a:lnTo>
                  <a:lnTo>
                    <a:pt x="2079498" y="2868490"/>
                  </a:lnTo>
                  <a:lnTo>
                    <a:pt x="2082981" y="2868913"/>
                  </a:lnTo>
                  <a:lnTo>
                    <a:pt x="2086464" y="2869334"/>
                  </a:lnTo>
                  <a:lnTo>
                    <a:pt x="2089948" y="2869753"/>
                  </a:lnTo>
                  <a:lnTo>
                    <a:pt x="2093431" y="2870170"/>
                  </a:lnTo>
                  <a:lnTo>
                    <a:pt x="2096914" y="2870586"/>
                  </a:lnTo>
                  <a:lnTo>
                    <a:pt x="2100397" y="2870999"/>
                  </a:lnTo>
                  <a:lnTo>
                    <a:pt x="2103881" y="2871410"/>
                  </a:lnTo>
                  <a:lnTo>
                    <a:pt x="2107364" y="2871820"/>
                  </a:lnTo>
                  <a:lnTo>
                    <a:pt x="2110847" y="2872227"/>
                  </a:lnTo>
                  <a:lnTo>
                    <a:pt x="2114330" y="2872553"/>
                  </a:lnTo>
                  <a:lnTo>
                    <a:pt x="2117814" y="2872737"/>
                  </a:lnTo>
                  <a:lnTo>
                    <a:pt x="2121297" y="2872920"/>
                  </a:lnTo>
                  <a:lnTo>
                    <a:pt x="2124780" y="2873103"/>
                  </a:lnTo>
                  <a:lnTo>
                    <a:pt x="2128263" y="2873285"/>
                  </a:lnTo>
                  <a:lnTo>
                    <a:pt x="2131747" y="2873467"/>
                  </a:lnTo>
                  <a:lnTo>
                    <a:pt x="2135230" y="2873647"/>
                  </a:lnTo>
                  <a:lnTo>
                    <a:pt x="2138713" y="2873827"/>
                  </a:lnTo>
                  <a:lnTo>
                    <a:pt x="2142196" y="2874006"/>
                  </a:lnTo>
                  <a:lnTo>
                    <a:pt x="2145680" y="2874185"/>
                  </a:lnTo>
                  <a:lnTo>
                    <a:pt x="2149163" y="2874363"/>
                  </a:lnTo>
                  <a:lnTo>
                    <a:pt x="2152646" y="2874540"/>
                  </a:lnTo>
                  <a:lnTo>
                    <a:pt x="2156129" y="2874717"/>
                  </a:lnTo>
                  <a:lnTo>
                    <a:pt x="2159613" y="2874893"/>
                  </a:lnTo>
                  <a:lnTo>
                    <a:pt x="2163096" y="2875068"/>
                  </a:lnTo>
                  <a:lnTo>
                    <a:pt x="2166579" y="2875242"/>
                  </a:lnTo>
                  <a:lnTo>
                    <a:pt x="2170062" y="2875416"/>
                  </a:lnTo>
                  <a:lnTo>
                    <a:pt x="2173546" y="2875589"/>
                  </a:lnTo>
                  <a:lnTo>
                    <a:pt x="2177029" y="2875762"/>
                  </a:lnTo>
                  <a:lnTo>
                    <a:pt x="2180512" y="2876089"/>
                  </a:lnTo>
                  <a:lnTo>
                    <a:pt x="2183995" y="2876639"/>
                  </a:lnTo>
                  <a:lnTo>
                    <a:pt x="2187479" y="2877187"/>
                  </a:lnTo>
                  <a:lnTo>
                    <a:pt x="2190962" y="2877732"/>
                  </a:lnTo>
                  <a:lnTo>
                    <a:pt x="2194445" y="2878274"/>
                  </a:lnTo>
                  <a:lnTo>
                    <a:pt x="2197928" y="2878813"/>
                  </a:lnTo>
                  <a:lnTo>
                    <a:pt x="2201412" y="2879350"/>
                  </a:lnTo>
                  <a:lnTo>
                    <a:pt x="2204895" y="2879884"/>
                  </a:lnTo>
                  <a:lnTo>
                    <a:pt x="2208378" y="2880415"/>
                  </a:lnTo>
                  <a:lnTo>
                    <a:pt x="2211861" y="2880944"/>
                  </a:lnTo>
                  <a:lnTo>
                    <a:pt x="2215345" y="2880761"/>
                  </a:lnTo>
                  <a:lnTo>
                    <a:pt x="2218828" y="2880524"/>
                  </a:lnTo>
                  <a:lnTo>
                    <a:pt x="2222311" y="2880288"/>
                  </a:lnTo>
                  <a:lnTo>
                    <a:pt x="2225794" y="2880052"/>
                  </a:lnTo>
                  <a:lnTo>
                    <a:pt x="2229278" y="2879817"/>
                  </a:lnTo>
                  <a:lnTo>
                    <a:pt x="2232761" y="2879582"/>
                  </a:lnTo>
                  <a:lnTo>
                    <a:pt x="2236244" y="2879347"/>
                  </a:lnTo>
                  <a:lnTo>
                    <a:pt x="2239727" y="2879114"/>
                  </a:lnTo>
                  <a:lnTo>
                    <a:pt x="2243211" y="2878881"/>
                  </a:lnTo>
                  <a:lnTo>
                    <a:pt x="2246694" y="2878648"/>
                  </a:lnTo>
                  <a:lnTo>
                    <a:pt x="2250177" y="2878416"/>
                  </a:lnTo>
                  <a:lnTo>
                    <a:pt x="2253660" y="2878185"/>
                  </a:lnTo>
                  <a:lnTo>
                    <a:pt x="2257144" y="2877954"/>
                  </a:lnTo>
                  <a:lnTo>
                    <a:pt x="2260627" y="2877723"/>
                  </a:lnTo>
                  <a:lnTo>
                    <a:pt x="2264110" y="2877493"/>
                  </a:lnTo>
                  <a:lnTo>
                    <a:pt x="2267593" y="2877264"/>
                  </a:lnTo>
                  <a:lnTo>
                    <a:pt x="2271077" y="2877035"/>
                  </a:lnTo>
                  <a:lnTo>
                    <a:pt x="2274560" y="2876807"/>
                  </a:lnTo>
                  <a:lnTo>
                    <a:pt x="2278043" y="2876579"/>
                  </a:lnTo>
                  <a:lnTo>
                    <a:pt x="2281526" y="2876352"/>
                  </a:lnTo>
                  <a:lnTo>
                    <a:pt x="2285010" y="2876125"/>
                  </a:lnTo>
                  <a:lnTo>
                    <a:pt x="2288493" y="2875899"/>
                  </a:lnTo>
                  <a:lnTo>
                    <a:pt x="2291976" y="2875673"/>
                  </a:lnTo>
                  <a:lnTo>
                    <a:pt x="2295459" y="2875448"/>
                  </a:lnTo>
                  <a:lnTo>
                    <a:pt x="2298942" y="2875223"/>
                  </a:lnTo>
                  <a:lnTo>
                    <a:pt x="2302426" y="2874999"/>
                  </a:lnTo>
                  <a:lnTo>
                    <a:pt x="2305909" y="2874775"/>
                  </a:lnTo>
                  <a:lnTo>
                    <a:pt x="2309392" y="2874552"/>
                  </a:lnTo>
                  <a:lnTo>
                    <a:pt x="2312875" y="2874430"/>
                  </a:lnTo>
                  <a:lnTo>
                    <a:pt x="2316359" y="2874410"/>
                  </a:lnTo>
                  <a:lnTo>
                    <a:pt x="2319842" y="2874391"/>
                  </a:lnTo>
                  <a:lnTo>
                    <a:pt x="2323325" y="2874372"/>
                  </a:lnTo>
                  <a:lnTo>
                    <a:pt x="2326808" y="2874352"/>
                  </a:lnTo>
                  <a:lnTo>
                    <a:pt x="2330292" y="2874333"/>
                  </a:lnTo>
                  <a:lnTo>
                    <a:pt x="2333775" y="2874314"/>
                  </a:lnTo>
                  <a:lnTo>
                    <a:pt x="2337258" y="2874295"/>
                  </a:lnTo>
                  <a:lnTo>
                    <a:pt x="2340741" y="2874276"/>
                  </a:lnTo>
                  <a:lnTo>
                    <a:pt x="2344225" y="2874257"/>
                  </a:lnTo>
                  <a:lnTo>
                    <a:pt x="2347708" y="2874238"/>
                  </a:lnTo>
                  <a:lnTo>
                    <a:pt x="2351191" y="2874219"/>
                  </a:lnTo>
                  <a:lnTo>
                    <a:pt x="2354674" y="2874200"/>
                  </a:lnTo>
                  <a:lnTo>
                    <a:pt x="2358158" y="2874182"/>
                  </a:lnTo>
                  <a:lnTo>
                    <a:pt x="2361641" y="2874163"/>
                  </a:lnTo>
                  <a:lnTo>
                    <a:pt x="2365124" y="2874144"/>
                  </a:lnTo>
                  <a:lnTo>
                    <a:pt x="2368607" y="2874126"/>
                  </a:lnTo>
                  <a:lnTo>
                    <a:pt x="2372091" y="2874107"/>
                  </a:lnTo>
                  <a:lnTo>
                    <a:pt x="2375574" y="2874089"/>
                  </a:lnTo>
                  <a:lnTo>
                    <a:pt x="2379057" y="2874070"/>
                  </a:lnTo>
                  <a:lnTo>
                    <a:pt x="2382540" y="2874052"/>
                  </a:lnTo>
                  <a:lnTo>
                    <a:pt x="2386024" y="2874034"/>
                  </a:lnTo>
                  <a:lnTo>
                    <a:pt x="2389507" y="2874015"/>
                  </a:lnTo>
                  <a:lnTo>
                    <a:pt x="2392990" y="2873997"/>
                  </a:lnTo>
                  <a:lnTo>
                    <a:pt x="2396473" y="2874306"/>
                  </a:lnTo>
                  <a:lnTo>
                    <a:pt x="2399957" y="2874696"/>
                  </a:lnTo>
                  <a:lnTo>
                    <a:pt x="2403440" y="2875085"/>
                  </a:lnTo>
                  <a:lnTo>
                    <a:pt x="2406923" y="2875473"/>
                  </a:lnTo>
                  <a:lnTo>
                    <a:pt x="2410406" y="2875858"/>
                  </a:lnTo>
                  <a:lnTo>
                    <a:pt x="2413890" y="2876242"/>
                  </a:lnTo>
                  <a:lnTo>
                    <a:pt x="2417373" y="2876625"/>
                  </a:lnTo>
                  <a:lnTo>
                    <a:pt x="2420856" y="2877006"/>
                  </a:lnTo>
                  <a:lnTo>
                    <a:pt x="2424339" y="2877385"/>
                  </a:lnTo>
                  <a:lnTo>
                    <a:pt x="2427823" y="2877763"/>
                  </a:lnTo>
                  <a:lnTo>
                    <a:pt x="2431306" y="2878140"/>
                  </a:lnTo>
                  <a:lnTo>
                    <a:pt x="2434789" y="2878514"/>
                  </a:lnTo>
                  <a:lnTo>
                    <a:pt x="2438272" y="2878888"/>
                  </a:lnTo>
                  <a:lnTo>
                    <a:pt x="2441756" y="2879259"/>
                  </a:lnTo>
                  <a:lnTo>
                    <a:pt x="2445239" y="2879630"/>
                  </a:lnTo>
                  <a:lnTo>
                    <a:pt x="2448722" y="2879998"/>
                  </a:lnTo>
                  <a:lnTo>
                    <a:pt x="2452205" y="2880365"/>
                  </a:lnTo>
                  <a:lnTo>
                    <a:pt x="2455689" y="2880731"/>
                  </a:lnTo>
                  <a:lnTo>
                    <a:pt x="2459172" y="2881095"/>
                  </a:lnTo>
                  <a:lnTo>
                    <a:pt x="2462655" y="2881838"/>
                  </a:lnTo>
                  <a:lnTo>
                    <a:pt x="2466138" y="2882650"/>
                  </a:lnTo>
                  <a:lnTo>
                    <a:pt x="2469622" y="2883457"/>
                  </a:lnTo>
                  <a:lnTo>
                    <a:pt x="2473105" y="2884260"/>
                  </a:lnTo>
                  <a:lnTo>
                    <a:pt x="2476588" y="2885058"/>
                  </a:lnTo>
                  <a:lnTo>
                    <a:pt x="2480071" y="2885852"/>
                  </a:lnTo>
                  <a:lnTo>
                    <a:pt x="2483555" y="2886642"/>
                  </a:lnTo>
                  <a:lnTo>
                    <a:pt x="2487038" y="2887427"/>
                  </a:lnTo>
                  <a:lnTo>
                    <a:pt x="2490521" y="2888208"/>
                  </a:lnTo>
                  <a:lnTo>
                    <a:pt x="2494004" y="2888985"/>
                  </a:lnTo>
                  <a:lnTo>
                    <a:pt x="2497488" y="2889758"/>
                  </a:lnTo>
                  <a:lnTo>
                    <a:pt x="2500971" y="2890526"/>
                  </a:lnTo>
                  <a:lnTo>
                    <a:pt x="2504454" y="2891291"/>
                  </a:lnTo>
                  <a:lnTo>
                    <a:pt x="2507937" y="2892051"/>
                  </a:lnTo>
                  <a:lnTo>
                    <a:pt x="2511421" y="2893811"/>
                  </a:lnTo>
                  <a:lnTo>
                    <a:pt x="2514904" y="2896163"/>
                  </a:lnTo>
                  <a:lnTo>
                    <a:pt x="2518387" y="2898489"/>
                  </a:lnTo>
                  <a:lnTo>
                    <a:pt x="2521870" y="2900791"/>
                  </a:lnTo>
                  <a:lnTo>
                    <a:pt x="2525354" y="2903069"/>
                  </a:lnTo>
                  <a:lnTo>
                    <a:pt x="2528837" y="2904973"/>
                  </a:lnTo>
                  <a:lnTo>
                    <a:pt x="2532320" y="2906813"/>
                  </a:lnTo>
                  <a:lnTo>
                    <a:pt x="2535803" y="2908636"/>
                  </a:lnTo>
                  <a:lnTo>
                    <a:pt x="2539287" y="2910442"/>
                  </a:lnTo>
                  <a:lnTo>
                    <a:pt x="2542770" y="2912041"/>
                  </a:lnTo>
                  <a:lnTo>
                    <a:pt x="2546253" y="2912477"/>
                  </a:lnTo>
                  <a:lnTo>
                    <a:pt x="2549736" y="2912911"/>
                  </a:lnTo>
                  <a:lnTo>
                    <a:pt x="2553220" y="2913342"/>
                  </a:lnTo>
                  <a:lnTo>
                    <a:pt x="2556703" y="2913773"/>
                  </a:lnTo>
                  <a:lnTo>
                    <a:pt x="2560186" y="2914201"/>
                  </a:lnTo>
                  <a:lnTo>
                    <a:pt x="2563669" y="2914627"/>
                  </a:lnTo>
                  <a:lnTo>
                    <a:pt x="2567153" y="2915052"/>
                  </a:lnTo>
                  <a:lnTo>
                    <a:pt x="2570636" y="2915475"/>
                  </a:lnTo>
                  <a:lnTo>
                    <a:pt x="2574119" y="2915896"/>
                  </a:lnTo>
                  <a:lnTo>
                    <a:pt x="2577602" y="2916315"/>
                  </a:lnTo>
                  <a:lnTo>
                    <a:pt x="2581085" y="2916733"/>
                  </a:lnTo>
                  <a:lnTo>
                    <a:pt x="2584569" y="2917149"/>
                  </a:lnTo>
                  <a:lnTo>
                    <a:pt x="2588052" y="2917563"/>
                  </a:lnTo>
                  <a:lnTo>
                    <a:pt x="2591535" y="2917975"/>
                  </a:lnTo>
                  <a:lnTo>
                    <a:pt x="2595018" y="2918386"/>
                  </a:lnTo>
                  <a:lnTo>
                    <a:pt x="2598502" y="2918795"/>
                  </a:lnTo>
                  <a:lnTo>
                    <a:pt x="2601985" y="2919202"/>
                  </a:lnTo>
                  <a:lnTo>
                    <a:pt x="2605468" y="2919608"/>
                  </a:lnTo>
                  <a:lnTo>
                    <a:pt x="2608951" y="2919933"/>
                  </a:lnTo>
                  <a:lnTo>
                    <a:pt x="2612435" y="2919911"/>
                  </a:lnTo>
                  <a:lnTo>
                    <a:pt x="2615918" y="2919889"/>
                  </a:lnTo>
                  <a:lnTo>
                    <a:pt x="2619401" y="2919867"/>
                  </a:lnTo>
                  <a:lnTo>
                    <a:pt x="2622884" y="2919844"/>
                  </a:lnTo>
                  <a:lnTo>
                    <a:pt x="2626368" y="2919822"/>
                  </a:lnTo>
                  <a:lnTo>
                    <a:pt x="2629851" y="2919800"/>
                  </a:lnTo>
                  <a:lnTo>
                    <a:pt x="2633334" y="2919778"/>
                  </a:lnTo>
                  <a:lnTo>
                    <a:pt x="2636817" y="2919756"/>
                  </a:lnTo>
                  <a:lnTo>
                    <a:pt x="2640301" y="2919735"/>
                  </a:lnTo>
                  <a:lnTo>
                    <a:pt x="2643784" y="2919713"/>
                  </a:lnTo>
                  <a:lnTo>
                    <a:pt x="2647267" y="2919691"/>
                  </a:lnTo>
                  <a:lnTo>
                    <a:pt x="2650750" y="2919669"/>
                  </a:lnTo>
                  <a:lnTo>
                    <a:pt x="2654234" y="2919648"/>
                  </a:lnTo>
                  <a:lnTo>
                    <a:pt x="2657717" y="2919626"/>
                  </a:lnTo>
                  <a:lnTo>
                    <a:pt x="2661200" y="2920239"/>
                  </a:lnTo>
                  <a:lnTo>
                    <a:pt x="2664683" y="2920870"/>
                  </a:lnTo>
                  <a:lnTo>
                    <a:pt x="2668167" y="2921498"/>
                  </a:lnTo>
                  <a:lnTo>
                    <a:pt x="2671650" y="2922124"/>
                  </a:lnTo>
                  <a:lnTo>
                    <a:pt x="2675133" y="2922746"/>
                  </a:lnTo>
                  <a:lnTo>
                    <a:pt x="2678616" y="2923365"/>
                  </a:lnTo>
                  <a:lnTo>
                    <a:pt x="2682100" y="2923981"/>
                  </a:lnTo>
                  <a:lnTo>
                    <a:pt x="2685583" y="2924595"/>
                  </a:lnTo>
                  <a:lnTo>
                    <a:pt x="2689066" y="2925205"/>
                  </a:lnTo>
                  <a:lnTo>
                    <a:pt x="2692549" y="2925531"/>
                  </a:lnTo>
                  <a:lnTo>
                    <a:pt x="2696033" y="2925560"/>
                  </a:lnTo>
                  <a:lnTo>
                    <a:pt x="2699516" y="2925589"/>
                  </a:lnTo>
                  <a:lnTo>
                    <a:pt x="2702999" y="2925619"/>
                  </a:lnTo>
                  <a:lnTo>
                    <a:pt x="2706482" y="2925648"/>
                  </a:lnTo>
                  <a:lnTo>
                    <a:pt x="2709966" y="2925677"/>
                  </a:lnTo>
                  <a:lnTo>
                    <a:pt x="2713449" y="2925706"/>
                  </a:lnTo>
                  <a:lnTo>
                    <a:pt x="2716932" y="2925735"/>
                  </a:lnTo>
                  <a:lnTo>
                    <a:pt x="2720415" y="2925763"/>
                  </a:lnTo>
                  <a:lnTo>
                    <a:pt x="2723899" y="2925796"/>
                  </a:lnTo>
                  <a:lnTo>
                    <a:pt x="2727382" y="2926223"/>
                  </a:lnTo>
                  <a:lnTo>
                    <a:pt x="2730865" y="2926648"/>
                  </a:lnTo>
                  <a:lnTo>
                    <a:pt x="2734348" y="2927072"/>
                  </a:lnTo>
                  <a:lnTo>
                    <a:pt x="2737832" y="2927494"/>
                  </a:lnTo>
                  <a:lnTo>
                    <a:pt x="2741315" y="2927914"/>
                  </a:lnTo>
                  <a:lnTo>
                    <a:pt x="2744798" y="2928333"/>
                  </a:lnTo>
                  <a:lnTo>
                    <a:pt x="2748281" y="2928749"/>
                  </a:lnTo>
                  <a:lnTo>
                    <a:pt x="2751765" y="2929165"/>
                  </a:lnTo>
                  <a:lnTo>
                    <a:pt x="2755248" y="2929578"/>
                  </a:lnTo>
                  <a:lnTo>
                    <a:pt x="2758731" y="2929990"/>
                  </a:lnTo>
                  <a:lnTo>
                    <a:pt x="2762214" y="2930400"/>
                  </a:lnTo>
                  <a:lnTo>
                    <a:pt x="2765698" y="2930809"/>
                  </a:lnTo>
                  <a:lnTo>
                    <a:pt x="2769181" y="2931215"/>
                  </a:lnTo>
                  <a:lnTo>
                    <a:pt x="2772664" y="2931621"/>
                  </a:lnTo>
                  <a:lnTo>
                    <a:pt x="2776147" y="2932673"/>
                  </a:lnTo>
                  <a:lnTo>
                    <a:pt x="2779631" y="2933889"/>
                  </a:lnTo>
                  <a:lnTo>
                    <a:pt x="2783114" y="2935097"/>
                  </a:lnTo>
                  <a:lnTo>
                    <a:pt x="2786597" y="2936296"/>
                  </a:lnTo>
                  <a:lnTo>
                    <a:pt x="2790080" y="2937487"/>
                  </a:lnTo>
                  <a:lnTo>
                    <a:pt x="2793564" y="2938669"/>
                  </a:lnTo>
                  <a:lnTo>
                    <a:pt x="2797047" y="2939844"/>
                  </a:lnTo>
                  <a:lnTo>
                    <a:pt x="2800530" y="2941011"/>
                  </a:lnTo>
                  <a:lnTo>
                    <a:pt x="2804013" y="2942170"/>
                  </a:lnTo>
                  <a:lnTo>
                    <a:pt x="2807497" y="2942955"/>
                  </a:lnTo>
                  <a:lnTo>
                    <a:pt x="2810980" y="2942935"/>
                  </a:lnTo>
                  <a:lnTo>
                    <a:pt x="2814463" y="2942915"/>
                  </a:lnTo>
                  <a:lnTo>
                    <a:pt x="2817946" y="2942894"/>
                  </a:lnTo>
                  <a:lnTo>
                    <a:pt x="2821430" y="2942874"/>
                  </a:lnTo>
                  <a:lnTo>
                    <a:pt x="2824913" y="2942854"/>
                  </a:lnTo>
                  <a:lnTo>
                    <a:pt x="2828396" y="2942833"/>
                  </a:lnTo>
                  <a:lnTo>
                    <a:pt x="2831879" y="2942813"/>
                  </a:lnTo>
                  <a:lnTo>
                    <a:pt x="2835363" y="2942793"/>
                  </a:lnTo>
                  <a:lnTo>
                    <a:pt x="2838846" y="2942773"/>
                  </a:lnTo>
                  <a:lnTo>
                    <a:pt x="2842329" y="2942753"/>
                  </a:lnTo>
                  <a:lnTo>
                    <a:pt x="2845812" y="2942733"/>
                  </a:lnTo>
                  <a:lnTo>
                    <a:pt x="2849296" y="2942713"/>
                  </a:lnTo>
                  <a:lnTo>
                    <a:pt x="2852779" y="2942693"/>
                  </a:lnTo>
                  <a:lnTo>
                    <a:pt x="2856262" y="2942673"/>
                  </a:lnTo>
                  <a:lnTo>
                    <a:pt x="2859745" y="2942654"/>
                  </a:lnTo>
                  <a:lnTo>
                    <a:pt x="2863229" y="2942634"/>
                  </a:lnTo>
                  <a:lnTo>
                    <a:pt x="2866712" y="2942614"/>
                  </a:lnTo>
                  <a:lnTo>
                    <a:pt x="2870195" y="2942595"/>
                  </a:lnTo>
                  <a:lnTo>
                    <a:pt x="2873678" y="2942686"/>
                  </a:lnTo>
                  <a:lnTo>
                    <a:pt x="2877161" y="2942980"/>
                  </a:lnTo>
                  <a:lnTo>
                    <a:pt x="2880645" y="2943272"/>
                  </a:lnTo>
                  <a:lnTo>
                    <a:pt x="2884128" y="2943563"/>
                  </a:lnTo>
                  <a:lnTo>
                    <a:pt x="2887611" y="2943853"/>
                  </a:lnTo>
                  <a:lnTo>
                    <a:pt x="2891094" y="2944143"/>
                  </a:lnTo>
                  <a:lnTo>
                    <a:pt x="2894578" y="2944431"/>
                  </a:lnTo>
                  <a:lnTo>
                    <a:pt x="2898061" y="2944718"/>
                  </a:lnTo>
                  <a:lnTo>
                    <a:pt x="2901544" y="2945004"/>
                  </a:lnTo>
                  <a:lnTo>
                    <a:pt x="2905027" y="2945290"/>
                  </a:lnTo>
                  <a:lnTo>
                    <a:pt x="2908511" y="2945574"/>
                  </a:lnTo>
                  <a:lnTo>
                    <a:pt x="2911994" y="2945857"/>
                  </a:lnTo>
                  <a:lnTo>
                    <a:pt x="2915477" y="2946139"/>
                  </a:lnTo>
                  <a:lnTo>
                    <a:pt x="2918960" y="2946421"/>
                  </a:lnTo>
                  <a:lnTo>
                    <a:pt x="2922444" y="2946832"/>
                  </a:lnTo>
                  <a:lnTo>
                    <a:pt x="2925927" y="2948059"/>
                  </a:lnTo>
                  <a:lnTo>
                    <a:pt x="2929410" y="2949278"/>
                  </a:lnTo>
                  <a:lnTo>
                    <a:pt x="2932893" y="2950488"/>
                  </a:lnTo>
                  <a:lnTo>
                    <a:pt x="2936377" y="2951690"/>
                  </a:lnTo>
                  <a:lnTo>
                    <a:pt x="2939860" y="2952451"/>
                  </a:lnTo>
                  <a:lnTo>
                    <a:pt x="2943343" y="2952557"/>
                  </a:lnTo>
                  <a:lnTo>
                    <a:pt x="2946826" y="2952662"/>
                  </a:lnTo>
                  <a:lnTo>
                    <a:pt x="2950310" y="2952768"/>
                  </a:lnTo>
                  <a:lnTo>
                    <a:pt x="2953793" y="2952872"/>
                  </a:lnTo>
                  <a:lnTo>
                    <a:pt x="2957276" y="2952977"/>
                  </a:lnTo>
                  <a:lnTo>
                    <a:pt x="2960759" y="2953081"/>
                  </a:lnTo>
                  <a:lnTo>
                    <a:pt x="2964243" y="2953185"/>
                  </a:lnTo>
                  <a:lnTo>
                    <a:pt x="2967726" y="2953289"/>
                  </a:lnTo>
                  <a:lnTo>
                    <a:pt x="2971209" y="2953392"/>
                  </a:lnTo>
                  <a:lnTo>
                    <a:pt x="2974692" y="2953495"/>
                  </a:lnTo>
                  <a:lnTo>
                    <a:pt x="2978176" y="2953598"/>
                  </a:lnTo>
                  <a:lnTo>
                    <a:pt x="2981659" y="2953701"/>
                  </a:lnTo>
                  <a:lnTo>
                    <a:pt x="2985142" y="2953803"/>
                  </a:lnTo>
                  <a:lnTo>
                    <a:pt x="2988625" y="2954164"/>
                  </a:lnTo>
                  <a:lnTo>
                    <a:pt x="2992109" y="2955695"/>
                  </a:lnTo>
                  <a:lnTo>
                    <a:pt x="2995592" y="2957214"/>
                  </a:lnTo>
                  <a:lnTo>
                    <a:pt x="2999075" y="2958721"/>
                  </a:lnTo>
                  <a:lnTo>
                    <a:pt x="3002558" y="2960216"/>
                  </a:lnTo>
                  <a:lnTo>
                    <a:pt x="3006042" y="2960960"/>
                  </a:lnTo>
                  <a:lnTo>
                    <a:pt x="3009525" y="2960763"/>
                  </a:lnTo>
                  <a:lnTo>
                    <a:pt x="3013008" y="2960566"/>
                  </a:lnTo>
                  <a:lnTo>
                    <a:pt x="3016491" y="2960370"/>
                  </a:lnTo>
                  <a:lnTo>
                    <a:pt x="3019975" y="2960175"/>
                  </a:lnTo>
                  <a:lnTo>
                    <a:pt x="3023458" y="2959979"/>
                  </a:lnTo>
                  <a:lnTo>
                    <a:pt x="3026941" y="2959784"/>
                  </a:lnTo>
                  <a:lnTo>
                    <a:pt x="3030424" y="2959589"/>
                  </a:lnTo>
                  <a:lnTo>
                    <a:pt x="3033908" y="2959395"/>
                  </a:lnTo>
                  <a:lnTo>
                    <a:pt x="3037391" y="2959200"/>
                  </a:lnTo>
                  <a:lnTo>
                    <a:pt x="3040874" y="2959006"/>
                  </a:lnTo>
                  <a:lnTo>
                    <a:pt x="3044357" y="2958813"/>
                  </a:lnTo>
                  <a:lnTo>
                    <a:pt x="3047841" y="2958619"/>
                  </a:lnTo>
                  <a:lnTo>
                    <a:pt x="3051324" y="2958426"/>
                  </a:lnTo>
                  <a:lnTo>
                    <a:pt x="3054807" y="2958234"/>
                  </a:lnTo>
                  <a:lnTo>
                    <a:pt x="3058290" y="2958041"/>
                  </a:lnTo>
                  <a:lnTo>
                    <a:pt x="3061774" y="2957849"/>
                  </a:lnTo>
                  <a:lnTo>
                    <a:pt x="3065257" y="2957657"/>
                  </a:lnTo>
                  <a:lnTo>
                    <a:pt x="3068740" y="2957465"/>
                  </a:lnTo>
                  <a:lnTo>
                    <a:pt x="3072223" y="2957861"/>
                  </a:lnTo>
                  <a:lnTo>
                    <a:pt x="3075707" y="2958880"/>
                  </a:lnTo>
                  <a:lnTo>
                    <a:pt x="3079190" y="2959892"/>
                  </a:lnTo>
                  <a:lnTo>
                    <a:pt x="3082673" y="2960898"/>
                  </a:lnTo>
                  <a:lnTo>
                    <a:pt x="3086156" y="2961898"/>
                  </a:lnTo>
                  <a:lnTo>
                    <a:pt x="3089640" y="2962206"/>
                  </a:lnTo>
                  <a:lnTo>
                    <a:pt x="3093123" y="2962278"/>
                  </a:lnTo>
                  <a:lnTo>
                    <a:pt x="3096606" y="2962349"/>
                  </a:lnTo>
                  <a:lnTo>
                    <a:pt x="3100089" y="2962420"/>
                  </a:lnTo>
                  <a:lnTo>
                    <a:pt x="3103573" y="2962491"/>
                  </a:lnTo>
                  <a:lnTo>
                    <a:pt x="3107056" y="2962562"/>
                  </a:lnTo>
                  <a:lnTo>
                    <a:pt x="3110539" y="2962632"/>
                  </a:lnTo>
                  <a:lnTo>
                    <a:pt x="3114022" y="2962703"/>
                  </a:lnTo>
                  <a:lnTo>
                    <a:pt x="3117506" y="2962773"/>
                  </a:lnTo>
                  <a:lnTo>
                    <a:pt x="3120989" y="2963039"/>
                  </a:lnTo>
                  <a:lnTo>
                    <a:pt x="3124472" y="2963843"/>
                  </a:lnTo>
                  <a:lnTo>
                    <a:pt x="3127955" y="2964644"/>
                  </a:lnTo>
                  <a:lnTo>
                    <a:pt x="3131439" y="2965440"/>
                  </a:lnTo>
                  <a:lnTo>
                    <a:pt x="3134922" y="2966232"/>
                  </a:lnTo>
                  <a:lnTo>
                    <a:pt x="3138405" y="2973408"/>
                  </a:lnTo>
                  <a:lnTo>
                    <a:pt x="3141888" y="2973478"/>
                  </a:lnTo>
                  <a:lnTo>
                    <a:pt x="3145372" y="2973546"/>
                  </a:lnTo>
                  <a:lnTo>
                    <a:pt x="3148855" y="2973615"/>
                  </a:lnTo>
                  <a:lnTo>
                    <a:pt x="3152338" y="2973684"/>
                  </a:lnTo>
                  <a:lnTo>
                    <a:pt x="3155821" y="2973752"/>
                  </a:lnTo>
                  <a:lnTo>
                    <a:pt x="3159304" y="2973820"/>
                  </a:lnTo>
                  <a:lnTo>
                    <a:pt x="3162788" y="2973888"/>
                  </a:lnTo>
                  <a:lnTo>
                    <a:pt x="3166271" y="2973956"/>
                  </a:lnTo>
                  <a:lnTo>
                    <a:pt x="3169754" y="2974024"/>
                  </a:lnTo>
                  <a:lnTo>
                    <a:pt x="3173237" y="2974091"/>
                  </a:lnTo>
                  <a:lnTo>
                    <a:pt x="3176721" y="2974159"/>
                  </a:lnTo>
                  <a:lnTo>
                    <a:pt x="3180204" y="2974226"/>
                  </a:lnTo>
                  <a:lnTo>
                    <a:pt x="3183687" y="2974293"/>
                  </a:lnTo>
                  <a:lnTo>
                    <a:pt x="3187170" y="2974418"/>
                  </a:lnTo>
                  <a:lnTo>
                    <a:pt x="3190654" y="2974674"/>
                  </a:lnTo>
                  <a:lnTo>
                    <a:pt x="3194137" y="2974929"/>
                  </a:lnTo>
                  <a:lnTo>
                    <a:pt x="3197620" y="2975183"/>
                  </a:lnTo>
                  <a:lnTo>
                    <a:pt x="3201103" y="2975437"/>
                  </a:lnTo>
                  <a:lnTo>
                    <a:pt x="3204587" y="2975689"/>
                  </a:lnTo>
                  <a:lnTo>
                    <a:pt x="3208070" y="2975941"/>
                  </a:lnTo>
                  <a:lnTo>
                    <a:pt x="3211553" y="2976192"/>
                  </a:lnTo>
                  <a:lnTo>
                    <a:pt x="3215036" y="2976442"/>
                  </a:lnTo>
                  <a:lnTo>
                    <a:pt x="3218520" y="2976692"/>
                  </a:lnTo>
                  <a:lnTo>
                    <a:pt x="3222003" y="2982534"/>
                  </a:lnTo>
                  <a:lnTo>
                    <a:pt x="3225486" y="2982770"/>
                  </a:lnTo>
                  <a:lnTo>
                    <a:pt x="3228969" y="2983006"/>
                  </a:lnTo>
                  <a:lnTo>
                    <a:pt x="3232453" y="2983241"/>
                  </a:lnTo>
                  <a:lnTo>
                    <a:pt x="3235936" y="2983517"/>
                  </a:lnTo>
                  <a:lnTo>
                    <a:pt x="3239419" y="2984212"/>
                  </a:lnTo>
                  <a:lnTo>
                    <a:pt x="3242902" y="2984904"/>
                  </a:lnTo>
                  <a:lnTo>
                    <a:pt x="3246386" y="2985592"/>
                  </a:lnTo>
                  <a:lnTo>
                    <a:pt x="3249869" y="2986277"/>
                  </a:lnTo>
                  <a:lnTo>
                    <a:pt x="3253352" y="2986706"/>
                  </a:lnTo>
                  <a:lnTo>
                    <a:pt x="3256835" y="2986667"/>
                  </a:lnTo>
                  <a:lnTo>
                    <a:pt x="3260319" y="2986628"/>
                  </a:lnTo>
                  <a:lnTo>
                    <a:pt x="3263802" y="2986590"/>
                  </a:lnTo>
                  <a:lnTo>
                    <a:pt x="3267285" y="2986551"/>
                  </a:lnTo>
                  <a:lnTo>
                    <a:pt x="3270768" y="2986512"/>
                  </a:lnTo>
                  <a:lnTo>
                    <a:pt x="3274252" y="2986473"/>
                  </a:lnTo>
                  <a:lnTo>
                    <a:pt x="3277735" y="2986435"/>
                  </a:lnTo>
                  <a:lnTo>
                    <a:pt x="3281218" y="2986396"/>
                  </a:lnTo>
                  <a:lnTo>
                    <a:pt x="3284701" y="2986358"/>
                  </a:lnTo>
                  <a:lnTo>
                    <a:pt x="3288185" y="2986353"/>
                  </a:lnTo>
                  <a:lnTo>
                    <a:pt x="3291668" y="2986352"/>
                  </a:lnTo>
                  <a:lnTo>
                    <a:pt x="3295151" y="2986351"/>
                  </a:lnTo>
                  <a:lnTo>
                    <a:pt x="3298634" y="2986350"/>
                  </a:lnTo>
                  <a:lnTo>
                    <a:pt x="3302118" y="2986335"/>
                  </a:lnTo>
                  <a:lnTo>
                    <a:pt x="3305601" y="2986222"/>
                  </a:lnTo>
                  <a:lnTo>
                    <a:pt x="3309084" y="2986109"/>
                  </a:lnTo>
                  <a:lnTo>
                    <a:pt x="3312567" y="2985997"/>
                  </a:lnTo>
                  <a:lnTo>
                    <a:pt x="3316051" y="2985885"/>
                  </a:lnTo>
                  <a:lnTo>
                    <a:pt x="3319534" y="2985772"/>
                  </a:lnTo>
                  <a:lnTo>
                    <a:pt x="3323017" y="2985661"/>
                  </a:lnTo>
                  <a:lnTo>
                    <a:pt x="3326500" y="2985549"/>
                  </a:lnTo>
                  <a:lnTo>
                    <a:pt x="3329984" y="2985437"/>
                  </a:lnTo>
                  <a:lnTo>
                    <a:pt x="3333467" y="2985326"/>
                  </a:lnTo>
                  <a:lnTo>
                    <a:pt x="3336950" y="2985045"/>
                  </a:lnTo>
                  <a:lnTo>
                    <a:pt x="3340433" y="2984674"/>
                  </a:lnTo>
                  <a:lnTo>
                    <a:pt x="3343917" y="2984303"/>
                  </a:lnTo>
                  <a:lnTo>
                    <a:pt x="3347400" y="2983932"/>
                  </a:lnTo>
                  <a:lnTo>
                    <a:pt x="3350883" y="2983561"/>
                  </a:lnTo>
                  <a:lnTo>
                    <a:pt x="3354366" y="2983532"/>
                  </a:lnTo>
                  <a:lnTo>
                    <a:pt x="3357850" y="2983534"/>
                  </a:lnTo>
                  <a:lnTo>
                    <a:pt x="3361333" y="2983536"/>
                  </a:lnTo>
                  <a:lnTo>
                    <a:pt x="3364816" y="2983538"/>
                  </a:lnTo>
                  <a:lnTo>
                    <a:pt x="3368299" y="2983632"/>
                  </a:lnTo>
                  <a:lnTo>
                    <a:pt x="3371783" y="2984151"/>
                  </a:lnTo>
                  <a:lnTo>
                    <a:pt x="3375266" y="2984669"/>
                  </a:lnTo>
                  <a:lnTo>
                    <a:pt x="3378749" y="2985184"/>
                  </a:lnTo>
                  <a:lnTo>
                    <a:pt x="3382232" y="2985698"/>
                  </a:lnTo>
                  <a:lnTo>
                    <a:pt x="3385716" y="2990414"/>
                  </a:lnTo>
                  <a:lnTo>
                    <a:pt x="3389199" y="2990338"/>
                  </a:lnTo>
                  <a:lnTo>
                    <a:pt x="3392682" y="2990261"/>
                  </a:lnTo>
                  <a:lnTo>
                    <a:pt x="3396165" y="2990185"/>
                  </a:lnTo>
                  <a:lnTo>
                    <a:pt x="3399649" y="2990109"/>
                  </a:lnTo>
                  <a:lnTo>
                    <a:pt x="3403132" y="2992294"/>
                  </a:lnTo>
                  <a:lnTo>
                    <a:pt x="3406615" y="2992075"/>
                  </a:lnTo>
                  <a:lnTo>
                    <a:pt x="3410098" y="2991856"/>
                  </a:lnTo>
                  <a:lnTo>
                    <a:pt x="3413582" y="2991638"/>
                  </a:lnTo>
                  <a:lnTo>
                    <a:pt x="3417065" y="2991419"/>
                  </a:lnTo>
                  <a:lnTo>
                    <a:pt x="3420548" y="2991472"/>
                  </a:lnTo>
                  <a:lnTo>
                    <a:pt x="3424031" y="2991537"/>
                  </a:lnTo>
                  <a:lnTo>
                    <a:pt x="3427515" y="2991602"/>
                  </a:lnTo>
                  <a:lnTo>
                    <a:pt x="3430998" y="2991666"/>
                  </a:lnTo>
                  <a:lnTo>
                    <a:pt x="3434481" y="2991700"/>
                  </a:lnTo>
                  <a:lnTo>
                    <a:pt x="3437964" y="2991623"/>
                  </a:lnTo>
                  <a:lnTo>
                    <a:pt x="3441447" y="2991547"/>
                  </a:lnTo>
                  <a:lnTo>
                    <a:pt x="3444931" y="2991471"/>
                  </a:lnTo>
                  <a:lnTo>
                    <a:pt x="3448414" y="2991395"/>
                  </a:lnTo>
                  <a:lnTo>
                    <a:pt x="3451897" y="2993155"/>
                  </a:lnTo>
                  <a:lnTo>
                    <a:pt x="3455380" y="2992765"/>
                  </a:lnTo>
                  <a:lnTo>
                    <a:pt x="3458864" y="2992375"/>
                  </a:lnTo>
                  <a:lnTo>
                    <a:pt x="3462347" y="2991985"/>
                  </a:lnTo>
                  <a:lnTo>
                    <a:pt x="3465830" y="2991595"/>
                  </a:lnTo>
                  <a:lnTo>
                    <a:pt x="3469313" y="2991206"/>
                  </a:lnTo>
                  <a:lnTo>
                    <a:pt x="3472797" y="2990817"/>
                  </a:lnTo>
                  <a:lnTo>
                    <a:pt x="3476280" y="2990428"/>
                  </a:lnTo>
                  <a:lnTo>
                    <a:pt x="3479763" y="2990039"/>
                  </a:lnTo>
                  <a:lnTo>
                    <a:pt x="3483246" y="2989650"/>
                  </a:lnTo>
                  <a:lnTo>
                    <a:pt x="3483246" y="2989981"/>
                  </a:lnTo>
                  <a:lnTo>
                    <a:pt x="3483246" y="2990312"/>
                  </a:lnTo>
                  <a:lnTo>
                    <a:pt x="3483246" y="2990643"/>
                  </a:lnTo>
                  <a:lnTo>
                    <a:pt x="3483246" y="2990972"/>
                  </a:lnTo>
                  <a:lnTo>
                    <a:pt x="3483246" y="2991302"/>
                  </a:lnTo>
                  <a:lnTo>
                    <a:pt x="3483246" y="2991631"/>
                  </a:lnTo>
                  <a:lnTo>
                    <a:pt x="3483246" y="2991960"/>
                  </a:lnTo>
                  <a:lnTo>
                    <a:pt x="3483246" y="2992288"/>
                  </a:lnTo>
                  <a:lnTo>
                    <a:pt x="3483246" y="2992616"/>
                  </a:lnTo>
                  <a:lnTo>
                    <a:pt x="3483246" y="2992943"/>
                  </a:lnTo>
                  <a:lnTo>
                    <a:pt x="3483246" y="2993270"/>
                  </a:lnTo>
                  <a:lnTo>
                    <a:pt x="3483246" y="2993596"/>
                  </a:lnTo>
                  <a:lnTo>
                    <a:pt x="3483246" y="2993922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993922"/>
            </a:xfrm>
            <a:custGeom>
              <a:avLst/>
              <a:gdLst/>
              <a:ahLst/>
              <a:cxnLst/>
              <a:rect l="0" t="0" r="0" b="0"/>
              <a:pathLst>
                <a:path w="3483246" h="2993922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1695010"/>
                  </a:lnTo>
                  <a:lnTo>
                    <a:pt x="38315" y="1612241"/>
                  </a:lnTo>
                  <a:lnTo>
                    <a:pt x="41798" y="1537178"/>
                  </a:lnTo>
                  <a:lnTo>
                    <a:pt x="45282" y="1468794"/>
                  </a:lnTo>
                  <a:lnTo>
                    <a:pt x="48765" y="1406236"/>
                  </a:lnTo>
                  <a:lnTo>
                    <a:pt x="52248" y="1414864"/>
                  </a:lnTo>
                  <a:lnTo>
                    <a:pt x="55731" y="1438837"/>
                  </a:lnTo>
                  <a:lnTo>
                    <a:pt x="59215" y="1459533"/>
                  </a:lnTo>
                  <a:lnTo>
                    <a:pt x="62698" y="1477581"/>
                  </a:lnTo>
                  <a:lnTo>
                    <a:pt x="66181" y="2088068"/>
                  </a:lnTo>
                  <a:lnTo>
                    <a:pt x="69664" y="2044959"/>
                  </a:lnTo>
                  <a:lnTo>
                    <a:pt x="73148" y="2003593"/>
                  </a:lnTo>
                  <a:lnTo>
                    <a:pt x="76631" y="1963867"/>
                  </a:lnTo>
                  <a:lnTo>
                    <a:pt x="80114" y="1925687"/>
                  </a:lnTo>
                  <a:lnTo>
                    <a:pt x="83597" y="2510212"/>
                  </a:lnTo>
                  <a:lnTo>
                    <a:pt x="87081" y="2492727"/>
                  </a:lnTo>
                  <a:lnTo>
                    <a:pt x="90564" y="2476020"/>
                  </a:lnTo>
                  <a:lnTo>
                    <a:pt x="94047" y="2460040"/>
                  </a:lnTo>
                  <a:lnTo>
                    <a:pt x="97530" y="2444741"/>
                  </a:lnTo>
                  <a:lnTo>
                    <a:pt x="101014" y="2519641"/>
                  </a:lnTo>
                  <a:lnTo>
                    <a:pt x="104497" y="2495833"/>
                  </a:lnTo>
                  <a:lnTo>
                    <a:pt x="107980" y="2472470"/>
                  </a:lnTo>
                  <a:lnTo>
                    <a:pt x="111463" y="2449540"/>
                  </a:lnTo>
                  <a:lnTo>
                    <a:pt x="114947" y="2427032"/>
                  </a:lnTo>
                  <a:lnTo>
                    <a:pt x="118430" y="2449540"/>
                  </a:lnTo>
                  <a:lnTo>
                    <a:pt x="121913" y="2428345"/>
                  </a:lnTo>
                  <a:lnTo>
                    <a:pt x="125396" y="2407513"/>
                  </a:lnTo>
                  <a:lnTo>
                    <a:pt x="128880" y="2387035"/>
                  </a:lnTo>
                  <a:lnTo>
                    <a:pt x="132363" y="2409810"/>
                  </a:lnTo>
                  <a:lnTo>
                    <a:pt x="135846" y="2390424"/>
                  </a:lnTo>
                  <a:lnTo>
                    <a:pt x="139329" y="2371348"/>
                  </a:lnTo>
                  <a:lnTo>
                    <a:pt x="142813" y="2352573"/>
                  </a:lnTo>
                  <a:lnTo>
                    <a:pt x="146296" y="2334094"/>
                  </a:lnTo>
                  <a:lnTo>
                    <a:pt x="149779" y="2315903"/>
                  </a:lnTo>
                  <a:lnTo>
                    <a:pt x="153262" y="2297993"/>
                  </a:lnTo>
                  <a:lnTo>
                    <a:pt x="156746" y="2280358"/>
                  </a:lnTo>
                  <a:lnTo>
                    <a:pt x="160229" y="2262991"/>
                  </a:lnTo>
                  <a:lnTo>
                    <a:pt x="163712" y="2245887"/>
                  </a:lnTo>
                  <a:lnTo>
                    <a:pt x="167195" y="2385191"/>
                  </a:lnTo>
                  <a:lnTo>
                    <a:pt x="170679" y="2369629"/>
                  </a:lnTo>
                  <a:lnTo>
                    <a:pt x="174162" y="2354268"/>
                  </a:lnTo>
                  <a:lnTo>
                    <a:pt x="177645" y="2339105"/>
                  </a:lnTo>
                  <a:lnTo>
                    <a:pt x="181128" y="2324136"/>
                  </a:lnTo>
                  <a:lnTo>
                    <a:pt x="184612" y="2343699"/>
                  </a:lnTo>
                  <a:lnTo>
                    <a:pt x="188095" y="2329321"/>
                  </a:lnTo>
                  <a:lnTo>
                    <a:pt x="191578" y="2315118"/>
                  </a:lnTo>
                  <a:lnTo>
                    <a:pt x="195061" y="2301088"/>
                  </a:lnTo>
                  <a:lnTo>
                    <a:pt x="198545" y="2320424"/>
                  </a:lnTo>
                  <a:lnTo>
                    <a:pt x="202028" y="2306913"/>
                  </a:lnTo>
                  <a:lnTo>
                    <a:pt x="205511" y="2293558"/>
                  </a:lnTo>
                  <a:lnTo>
                    <a:pt x="208994" y="2280358"/>
                  </a:lnTo>
                  <a:lnTo>
                    <a:pt x="212478" y="2267308"/>
                  </a:lnTo>
                  <a:lnTo>
                    <a:pt x="215961" y="2254407"/>
                  </a:lnTo>
                  <a:lnTo>
                    <a:pt x="219444" y="2241651"/>
                  </a:lnTo>
                  <a:lnTo>
                    <a:pt x="222927" y="2229040"/>
                  </a:lnTo>
                  <a:lnTo>
                    <a:pt x="226411" y="2216569"/>
                  </a:lnTo>
                  <a:lnTo>
                    <a:pt x="229894" y="2204237"/>
                  </a:lnTo>
                  <a:lnTo>
                    <a:pt x="233377" y="2196664"/>
                  </a:lnTo>
                  <a:lnTo>
                    <a:pt x="236860" y="2191701"/>
                  </a:lnTo>
                  <a:lnTo>
                    <a:pt x="240344" y="2186846"/>
                  </a:lnTo>
                  <a:lnTo>
                    <a:pt x="243827" y="2182094"/>
                  </a:lnTo>
                  <a:lnTo>
                    <a:pt x="247310" y="2177443"/>
                  </a:lnTo>
                  <a:lnTo>
                    <a:pt x="250793" y="2337648"/>
                  </a:lnTo>
                  <a:lnTo>
                    <a:pt x="254277" y="2327018"/>
                  </a:lnTo>
                  <a:lnTo>
                    <a:pt x="257760" y="2316485"/>
                  </a:lnTo>
                  <a:lnTo>
                    <a:pt x="261243" y="2306047"/>
                  </a:lnTo>
                  <a:lnTo>
                    <a:pt x="264726" y="2321295"/>
                  </a:lnTo>
                  <a:lnTo>
                    <a:pt x="268210" y="2316250"/>
                  </a:lnTo>
                  <a:lnTo>
                    <a:pt x="271693" y="2311293"/>
                  </a:lnTo>
                  <a:lnTo>
                    <a:pt x="275176" y="2306420"/>
                  </a:lnTo>
                  <a:lnTo>
                    <a:pt x="278659" y="2301631"/>
                  </a:lnTo>
                  <a:lnTo>
                    <a:pt x="282143" y="2296921"/>
                  </a:lnTo>
                  <a:lnTo>
                    <a:pt x="285626" y="2292290"/>
                  </a:lnTo>
                  <a:lnTo>
                    <a:pt x="289109" y="2287736"/>
                  </a:lnTo>
                  <a:lnTo>
                    <a:pt x="292592" y="2283257"/>
                  </a:lnTo>
                  <a:lnTo>
                    <a:pt x="296075" y="2278850"/>
                  </a:lnTo>
                  <a:lnTo>
                    <a:pt x="299559" y="2360405"/>
                  </a:lnTo>
                  <a:lnTo>
                    <a:pt x="303042" y="2355801"/>
                  </a:lnTo>
                  <a:lnTo>
                    <a:pt x="306525" y="2351264"/>
                  </a:lnTo>
                  <a:lnTo>
                    <a:pt x="310008" y="2346795"/>
                  </a:lnTo>
                  <a:lnTo>
                    <a:pt x="313492" y="2342390"/>
                  </a:lnTo>
                  <a:lnTo>
                    <a:pt x="316975" y="2390424"/>
                  </a:lnTo>
                  <a:lnTo>
                    <a:pt x="320458" y="2382211"/>
                  </a:lnTo>
                  <a:lnTo>
                    <a:pt x="323941" y="2374054"/>
                  </a:lnTo>
                  <a:lnTo>
                    <a:pt x="327425" y="2365953"/>
                  </a:lnTo>
                  <a:lnTo>
                    <a:pt x="330908" y="2426783"/>
                  </a:lnTo>
                  <a:lnTo>
                    <a:pt x="334391" y="2422436"/>
                  </a:lnTo>
                  <a:lnTo>
                    <a:pt x="337874" y="2418143"/>
                  </a:lnTo>
                  <a:lnTo>
                    <a:pt x="341358" y="2413905"/>
                  </a:lnTo>
                  <a:lnTo>
                    <a:pt x="344841" y="2409719"/>
                  </a:lnTo>
                  <a:lnTo>
                    <a:pt x="348324" y="2404003"/>
                  </a:lnTo>
                  <a:lnTo>
                    <a:pt x="351807" y="2396577"/>
                  </a:lnTo>
                  <a:lnTo>
                    <a:pt x="355291" y="2389197"/>
                  </a:lnTo>
                  <a:lnTo>
                    <a:pt x="358774" y="2381863"/>
                  </a:lnTo>
                  <a:lnTo>
                    <a:pt x="362257" y="2374573"/>
                  </a:lnTo>
                  <a:lnTo>
                    <a:pt x="365740" y="2398694"/>
                  </a:lnTo>
                  <a:lnTo>
                    <a:pt x="369224" y="2391602"/>
                  </a:lnTo>
                  <a:lnTo>
                    <a:pt x="372707" y="2384552"/>
                  </a:lnTo>
                  <a:lnTo>
                    <a:pt x="376190" y="2377543"/>
                  </a:lnTo>
                  <a:lnTo>
                    <a:pt x="379673" y="2370575"/>
                  </a:lnTo>
                  <a:lnTo>
                    <a:pt x="383157" y="2363649"/>
                  </a:lnTo>
                  <a:lnTo>
                    <a:pt x="386640" y="2356762"/>
                  </a:lnTo>
                  <a:lnTo>
                    <a:pt x="390123" y="2349916"/>
                  </a:lnTo>
                  <a:lnTo>
                    <a:pt x="393606" y="2343109"/>
                  </a:lnTo>
                  <a:lnTo>
                    <a:pt x="397090" y="2336341"/>
                  </a:lnTo>
                  <a:lnTo>
                    <a:pt x="400573" y="2329613"/>
                  </a:lnTo>
                  <a:lnTo>
                    <a:pt x="404056" y="2322923"/>
                  </a:lnTo>
                  <a:lnTo>
                    <a:pt x="407539" y="2316271"/>
                  </a:lnTo>
                  <a:lnTo>
                    <a:pt x="411023" y="2309657"/>
                  </a:lnTo>
                  <a:lnTo>
                    <a:pt x="414506" y="2303081"/>
                  </a:lnTo>
                  <a:lnTo>
                    <a:pt x="417989" y="2296543"/>
                  </a:lnTo>
                  <a:lnTo>
                    <a:pt x="421472" y="2290041"/>
                  </a:lnTo>
                  <a:lnTo>
                    <a:pt x="424956" y="2283576"/>
                  </a:lnTo>
                  <a:lnTo>
                    <a:pt x="428439" y="2277148"/>
                  </a:lnTo>
                  <a:lnTo>
                    <a:pt x="431922" y="2317292"/>
                  </a:lnTo>
                  <a:lnTo>
                    <a:pt x="435405" y="2311053"/>
                  </a:lnTo>
                  <a:lnTo>
                    <a:pt x="438889" y="2304848"/>
                  </a:lnTo>
                  <a:lnTo>
                    <a:pt x="442372" y="2298676"/>
                  </a:lnTo>
                  <a:lnTo>
                    <a:pt x="445855" y="2292537"/>
                  </a:lnTo>
                  <a:lnTo>
                    <a:pt x="449338" y="2286431"/>
                  </a:lnTo>
                  <a:lnTo>
                    <a:pt x="452822" y="2280358"/>
                  </a:lnTo>
                  <a:lnTo>
                    <a:pt x="456305" y="2274316"/>
                  </a:lnTo>
                  <a:lnTo>
                    <a:pt x="459788" y="2268306"/>
                  </a:lnTo>
                  <a:lnTo>
                    <a:pt x="463271" y="2337488"/>
                  </a:lnTo>
                  <a:lnTo>
                    <a:pt x="466755" y="2342974"/>
                  </a:lnTo>
                  <a:lnTo>
                    <a:pt x="470238" y="2348328"/>
                  </a:lnTo>
                  <a:lnTo>
                    <a:pt x="473721" y="2353553"/>
                  </a:lnTo>
                  <a:lnTo>
                    <a:pt x="477204" y="2358656"/>
                  </a:lnTo>
                  <a:lnTo>
                    <a:pt x="480688" y="2431903"/>
                  </a:lnTo>
                  <a:lnTo>
                    <a:pt x="484171" y="2433469"/>
                  </a:lnTo>
                  <a:lnTo>
                    <a:pt x="487654" y="2435008"/>
                  </a:lnTo>
                  <a:lnTo>
                    <a:pt x="491137" y="2436520"/>
                  </a:lnTo>
                  <a:lnTo>
                    <a:pt x="494621" y="2438007"/>
                  </a:lnTo>
                  <a:lnTo>
                    <a:pt x="498104" y="2434061"/>
                  </a:lnTo>
                  <a:lnTo>
                    <a:pt x="501587" y="2428945"/>
                  </a:lnTo>
                  <a:lnTo>
                    <a:pt x="505070" y="2423850"/>
                  </a:lnTo>
                  <a:lnTo>
                    <a:pt x="508554" y="2418777"/>
                  </a:lnTo>
                  <a:lnTo>
                    <a:pt x="512037" y="2424209"/>
                  </a:lnTo>
                  <a:lnTo>
                    <a:pt x="515520" y="2419205"/>
                  </a:lnTo>
                  <a:lnTo>
                    <a:pt x="519003" y="2414222"/>
                  </a:lnTo>
                  <a:lnTo>
                    <a:pt x="522487" y="2409259"/>
                  </a:lnTo>
                  <a:lnTo>
                    <a:pt x="525970" y="2404317"/>
                  </a:lnTo>
                  <a:lnTo>
                    <a:pt x="529453" y="2399774"/>
                  </a:lnTo>
                  <a:lnTo>
                    <a:pt x="532936" y="2395983"/>
                  </a:lnTo>
                  <a:lnTo>
                    <a:pt x="536420" y="2392216"/>
                  </a:lnTo>
                  <a:lnTo>
                    <a:pt x="539903" y="2388471"/>
                  </a:lnTo>
                  <a:lnTo>
                    <a:pt x="543386" y="2384749"/>
                  </a:lnTo>
                  <a:lnTo>
                    <a:pt x="546869" y="2381050"/>
                  </a:lnTo>
                  <a:lnTo>
                    <a:pt x="550353" y="2377373"/>
                  </a:lnTo>
                  <a:lnTo>
                    <a:pt x="553836" y="2373718"/>
                  </a:lnTo>
                  <a:lnTo>
                    <a:pt x="557319" y="2370085"/>
                  </a:lnTo>
                  <a:lnTo>
                    <a:pt x="560802" y="2366473"/>
                  </a:lnTo>
                  <a:lnTo>
                    <a:pt x="564286" y="2398160"/>
                  </a:lnTo>
                  <a:lnTo>
                    <a:pt x="567769" y="2399796"/>
                  </a:lnTo>
                  <a:lnTo>
                    <a:pt x="571252" y="2401407"/>
                  </a:lnTo>
                  <a:lnTo>
                    <a:pt x="574735" y="2402993"/>
                  </a:lnTo>
                  <a:lnTo>
                    <a:pt x="578218" y="2414010"/>
                  </a:lnTo>
                  <a:lnTo>
                    <a:pt x="581702" y="2415466"/>
                  </a:lnTo>
                  <a:lnTo>
                    <a:pt x="585185" y="2416902"/>
                  </a:lnTo>
                  <a:lnTo>
                    <a:pt x="588668" y="2418317"/>
                  </a:lnTo>
                  <a:lnTo>
                    <a:pt x="592151" y="2419712"/>
                  </a:lnTo>
                  <a:lnTo>
                    <a:pt x="595635" y="2479116"/>
                  </a:lnTo>
                  <a:lnTo>
                    <a:pt x="599118" y="2476637"/>
                  </a:lnTo>
                  <a:lnTo>
                    <a:pt x="602601" y="2474176"/>
                  </a:lnTo>
                  <a:lnTo>
                    <a:pt x="606084" y="2471731"/>
                  </a:lnTo>
                  <a:lnTo>
                    <a:pt x="609568" y="2469302"/>
                  </a:lnTo>
                  <a:lnTo>
                    <a:pt x="613051" y="2481559"/>
                  </a:lnTo>
                  <a:lnTo>
                    <a:pt x="616534" y="2477511"/>
                  </a:lnTo>
                  <a:lnTo>
                    <a:pt x="620017" y="2473476"/>
                  </a:lnTo>
                  <a:lnTo>
                    <a:pt x="623501" y="2469455"/>
                  </a:lnTo>
                  <a:lnTo>
                    <a:pt x="626984" y="2465446"/>
                  </a:lnTo>
                  <a:lnTo>
                    <a:pt x="630467" y="2462199"/>
                  </a:lnTo>
                  <a:lnTo>
                    <a:pt x="633950" y="2459046"/>
                  </a:lnTo>
                  <a:lnTo>
                    <a:pt x="637434" y="2455908"/>
                  </a:lnTo>
                  <a:lnTo>
                    <a:pt x="640917" y="2452785"/>
                  </a:lnTo>
                  <a:lnTo>
                    <a:pt x="644400" y="2449678"/>
                  </a:lnTo>
                  <a:lnTo>
                    <a:pt x="647883" y="2446585"/>
                  </a:lnTo>
                  <a:lnTo>
                    <a:pt x="651367" y="2443507"/>
                  </a:lnTo>
                  <a:lnTo>
                    <a:pt x="654850" y="2440444"/>
                  </a:lnTo>
                  <a:lnTo>
                    <a:pt x="658333" y="2437395"/>
                  </a:lnTo>
                  <a:lnTo>
                    <a:pt x="661816" y="2434715"/>
                  </a:lnTo>
                  <a:lnTo>
                    <a:pt x="665300" y="2432526"/>
                  </a:lnTo>
                  <a:lnTo>
                    <a:pt x="668783" y="2430351"/>
                  </a:lnTo>
                  <a:lnTo>
                    <a:pt x="672266" y="2428189"/>
                  </a:lnTo>
                  <a:lnTo>
                    <a:pt x="675749" y="2426041"/>
                  </a:lnTo>
                  <a:lnTo>
                    <a:pt x="679233" y="2423906"/>
                  </a:lnTo>
                  <a:lnTo>
                    <a:pt x="682716" y="2421784"/>
                  </a:lnTo>
                  <a:lnTo>
                    <a:pt x="686199" y="2419676"/>
                  </a:lnTo>
                  <a:lnTo>
                    <a:pt x="689682" y="2417580"/>
                  </a:lnTo>
                  <a:lnTo>
                    <a:pt x="693166" y="2415498"/>
                  </a:lnTo>
                  <a:lnTo>
                    <a:pt x="696649" y="2414983"/>
                  </a:lnTo>
                  <a:lnTo>
                    <a:pt x="700132" y="2414558"/>
                  </a:lnTo>
                  <a:lnTo>
                    <a:pt x="703615" y="2414137"/>
                  </a:lnTo>
                  <a:lnTo>
                    <a:pt x="707099" y="2413720"/>
                  </a:lnTo>
                  <a:lnTo>
                    <a:pt x="710582" y="2449540"/>
                  </a:lnTo>
                  <a:lnTo>
                    <a:pt x="714065" y="2445982"/>
                  </a:lnTo>
                  <a:lnTo>
                    <a:pt x="717548" y="2442434"/>
                  </a:lnTo>
                  <a:lnTo>
                    <a:pt x="721032" y="2438896"/>
                  </a:lnTo>
                  <a:lnTo>
                    <a:pt x="724515" y="2435369"/>
                  </a:lnTo>
                  <a:lnTo>
                    <a:pt x="727998" y="2477908"/>
                  </a:lnTo>
                  <a:lnTo>
                    <a:pt x="731481" y="2484135"/>
                  </a:lnTo>
                  <a:lnTo>
                    <a:pt x="734965" y="2490228"/>
                  </a:lnTo>
                  <a:lnTo>
                    <a:pt x="738448" y="2496191"/>
                  </a:lnTo>
                  <a:lnTo>
                    <a:pt x="741931" y="2502028"/>
                  </a:lnTo>
                  <a:lnTo>
                    <a:pt x="745414" y="2532681"/>
                  </a:lnTo>
                  <a:lnTo>
                    <a:pt x="748898" y="2531878"/>
                  </a:lnTo>
                  <a:lnTo>
                    <a:pt x="752381" y="2531082"/>
                  </a:lnTo>
                  <a:lnTo>
                    <a:pt x="755864" y="2530292"/>
                  </a:lnTo>
                  <a:lnTo>
                    <a:pt x="759347" y="2529508"/>
                  </a:lnTo>
                  <a:lnTo>
                    <a:pt x="762831" y="2526357"/>
                  </a:lnTo>
                  <a:lnTo>
                    <a:pt x="766314" y="2523192"/>
                  </a:lnTo>
                  <a:lnTo>
                    <a:pt x="769797" y="2520035"/>
                  </a:lnTo>
                  <a:lnTo>
                    <a:pt x="773280" y="2516886"/>
                  </a:lnTo>
                  <a:lnTo>
                    <a:pt x="776764" y="2536734"/>
                  </a:lnTo>
                  <a:lnTo>
                    <a:pt x="780247" y="2535952"/>
                  </a:lnTo>
                  <a:lnTo>
                    <a:pt x="783730" y="2535176"/>
                  </a:lnTo>
                  <a:lnTo>
                    <a:pt x="787213" y="2534406"/>
                  </a:lnTo>
                  <a:lnTo>
                    <a:pt x="790697" y="2533641"/>
                  </a:lnTo>
                  <a:lnTo>
                    <a:pt x="794180" y="2542971"/>
                  </a:lnTo>
                  <a:lnTo>
                    <a:pt x="797663" y="2541078"/>
                  </a:lnTo>
                  <a:lnTo>
                    <a:pt x="801146" y="2539194"/>
                  </a:lnTo>
                  <a:lnTo>
                    <a:pt x="804630" y="2537319"/>
                  </a:lnTo>
                  <a:lnTo>
                    <a:pt x="808113" y="2535453"/>
                  </a:lnTo>
                  <a:lnTo>
                    <a:pt x="811596" y="2533595"/>
                  </a:lnTo>
                  <a:lnTo>
                    <a:pt x="815079" y="2531746"/>
                  </a:lnTo>
                  <a:lnTo>
                    <a:pt x="818563" y="2529905"/>
                  </a:lnTo>
                  <a:lnTo>
                    <a:pt x="822046" y="2528074"/>
                  </a:lnTo>
                  <a:lnTo>
                    <a:pt x="825529" y="2526250"/>
                  </a:lnTo>
                  <a:lnTo>
                    <a:pt x="829012" y="2524435"/>
                  </a:lnTo>
                  <a:lnTo>
                    <a:pt x="832496" y="2522629"/>
                  </a:lnTo>
                  <a:lnTo>
                    <a:pt x="835979" y="2520830"/>
                  </a:lnTo>
                  <a:lnTo>
                    <a:pt x="839462" y="2519040"/>
                  </a:lnTo>
                  <a:lnTo>
                    <a:pt x="842945" y="2517909"/>
                  </a:lnTo>
                  <a:lnTo>
                    <a:pt x="846429" y="2518340"/>
                  </a:lnTo>
                  <a:lnTo>
                    <a:pt x="849912" y="2518767"/>
                  </a:lnTo>
                  <a:lnTo>
                    <a:pt x="853395" y="2519190"/>
                  </a:lnTo>
                  <a:lnTo>
                    <a:pt x="856878" y="2519610"/>
                  </a:lnTo>
                  <a:lnTo>
                    <a:pt x="860361" y="2524517"/>
                  </a:lnTo>
                  <a:lnTo>
                    <a:pt x="863845" y="2523843"/>
                  </a:lnTo>
                  <a:lnTo>
                    <a:pt x="867328" y="2523173"/>
                  </a:lnTo>
                  <a:lnTo>
                    <a:pt x="870811" y="2522508"/>
                  </a:lnTo>
                  <a:lnTo>
                    <a:pt x="874294" y="2521847"/>
                  </a:lnTo>
                  <a:lnTo>
                    <a:pt x="877778" y="2521190"/>
                  </a:lnTo>
                  <a:lnTo>
                    <a:pt x="881261" y="2520538"/>
                  </a:lnTo>
                  <a:lnTo>
                    <a:pt x="884744" y="2519890"/>
                  </a:lnTo>
                  <a:lnTo>
                    <a:pt x="888227" y="2519246"/>
                  </a:lnTo>
                  <a:lnTo>
                    <a:pt x="891711" y="2533219"/>
                  </a:lnTo>
                  <a:lnTo>
                    <a:pt x="895194" y="2532546"/>
                  </a:lnTo>
                  <a:lnTo>
                    <a:pt x="898677" y="2531878"/>
                  </a:lnTo>
                  <a:lnTo>
                    <a:pt x="902160" y="2531214"/>
                  </a:lnTo>
                  <a:lnTo>
                    <a:pt x="905644" y="2530555"/>
                  </a:lnTo>
                  <a:lnTo>
                    <a:pt x="909127" y="2529899"/>
                  </a:lnTo>
                  <a:lnTo>
                    <a:pt x="912610" y="2529248"/>
                  </a:lnTo>
                  <a:lnTo>
                    <a:pt x="916093" y="2528600"/>
                  </a:lnTo>
                  <a:lnTo>
                    <a:pt x="919577" y="2527957"/>
                  </a:lnTo>
                  <a:lnTo>
                    <a:pt x="923060" y="2527317"/>
                  </a:lnTo>
                  <a:lnTo>
                    <a:pt x="926543" y="2535373"/>
                  </a:lnTo>
                  <a:lnTo>
                    <a:pt x="930026" y="2533753"/>
                  </a:lnTo>
                  <a:lnTo>
                    <a:pt x="933510" y="2532139"/>
                  </a:lnTo>
                  <a:lnTo>
                    <a:pt x="936993" y="2530531"/>
                  </a:lnTo>
                  <a:lnTo>
                    <a:pt x="940476" y="2528930"/>
                  </a:lnTo>
                  <a:lnTo>
                    <a:pt x="943959" y="2544807"/>
                  </a:lnTo>
                  <a:lnTo>
                    <a:pt x="947443" y="2542591"/>
                  </a:lnTo>
                  <a:lnTo>
                    <a:pt x="950926" y="2540381"/>
                  </a:lnTo>
                  <a:lnTo>
                    <a:pt x="954409" y="2538177"/>
                  </a:lnTo>
                  <a:lnTo>
                    <a:pt x="957892" y="2535979"/>
                  </a:lnTo>
                  <a:lnTo>
                    <a:pt x="961376" y="2533786"/>
                  </a:lnTo>
                  <a:lnTo>
                    <a:pt x="964859" y="2531599"/>
                  </a:lnTo>
                  <a:lnTo>
                    <a:pt x="968342" y="2529418"/>
                  </a:lnTo>
                  <a:lnTo>
                    <a:pt x="971825" y="2527242"/>
                  </a:lnTo>
                  <a:lnTo>
                    <a:pt x="975309" y="2525072"/>
                  </a:lnTo>
                  <a:lnTo>
                    <a:pt x="978792" y="2522908"/>
                  </a:lnTo>
                  <a:lnTo>
                    <a:pt x="982275" y="2520750"/>
                  </a:lnTo>
                  <a:lnTo>
                    <a:pt x="985758" y="2518597"/>
                  </a:lnTo>
                  <a:lnTo>
                    <a:pt x="989242" y="2516450"/>
                  </a:lnTo>
                  <a:lnTo>
                    <a:pt x="992725" y="2532882"/>
                  </a:lnTo>
                  <a:lnTo>
                    <a:pt x="996208" y="2532279"/>
                  </a:lnTo>
                  <a:lnTo>
                    <a:pt x="999691" y="2531679"/>
                  </a:lnTo>
                  <a:lnTo>
                    <a:pt x="1003175" y="2531082"/>
                  </a:lnTo>
                  <a:lnTo>
                    <a:pt x="1006658" y="2530489"/>
                  </a:lnTo>
                  <a:lnTo>
                    <a:pt x="1010141" y="2562834"/>
                  </a:lnTo>
                  <a:lnTo>
                    <a:pt x="1013624" y="2562178"/>
                  </a:lnTo>
                  <a:lnTo>
                    <a:pt x="1017108" y="2561526"/>
                  </a:lnTo>
                  <a:lnTo>
                    <a:pt x="1020591" y="2560877"/>
                  </a:lnTo>
                  <a:lnTo>
                    <a:pt x="1024074" y="2560231"/>
                  </a:lnTo>
                  <a:lnTo>
                    <a:pt x="1027557" y="2559589"/>
                  </a:lnTo>
                  <a:lnTo>
                    <a:pt x="1031041" y="2558951"/>
                  </a:lnTo>
                  <a:lnTo>
                    <a:pt x="1034524" y="2558315"/>
                  </a:lnTo>
                  <a:lnTo>
                    <a:pt x="1038007" y="2557684"/>
                  </a:lnTo>
                  <a:lnTo>
                    <a:pt x="1041490" y="2565139"/>
                  </a:lnTo>
                  <a:lnTo>
                    <a:pt x="1044974" y="2565305"/>
                  </a:lnTo>
                  <a:lnTo>
                    <a:pt x="1048457" y="2565470"/>
                  </a:lnTo>
                  <a:lnTo>
                    <a:pt x="1051940" y="2565634"/>
                  </a:lnTo>
                  <a:lnTo>
                    <a:pt x="1055423" y="2565797"/>
                  </a:lnTo>
                  <a:lnTo>
                    <a:pt x="1058907" y="2565416"/>
                  </a:lnTo>
                  <a:lnTo>
                    <a:pt x="1062390" y="2564785"/>
                  </a:lnTo>
                  <a:lnTo>
                    <a:pt x="1065873" y="2564157"/>
                  </a:lnTo>
                  <a:lnTo>
                    <a:pt x="1069356" y="2563533"/>
                  </a:lnTo>
                  <a:lnTo>
                    <a:pt x="1072840" y="2562912"/>
                  </a:lnTo>
                  <a:lnTo>
                    <a:pt x="1076323" y="2584523"/>
                  </a:lnTo>
                  <a:lnTo>
                    <a:pt x="1079806" y="2584242"/>
                  </a:lnTo>
                  <a:lnTo>
                    <a:pt x="1083289" y="2583963"/>
                  </a:lnTo>
                  <a:lnTo>
                    <a:pt x="1086773" y="2583685"/>
                  </a:lnTo>
                  <a:lnTo>
                    <a:pt x="1090256" y="2583408"/>
                  </a:lnTo>
                  <a:lnTo>
                    <a:pt x="1093739" y="2583134"/>
                  </a:lnTo>
                  <a:lnTo>
                    <a:pt x="1097222" y="2582860"/>
                  </a:lnTo>
                  <a:lnTo>
                    <a:pt x="1100706" y="2582589"/>
                  </a:lnTo>
                  <a:lnTo>
                    <a:pt x="1104189" y="2582319"/>
                  </a:lnTo>
                  <a:lnTo>
                    <a:pt x="1107672" y="2612117"/>
                  </a:lnTo>
                  <a:lnTo>
                    <a:pt x="1111155" y="2611434"/>
                  </a:lnTo>
                  <a:lnTo>
                    <a:pt x="1114639" y="2610755"/>
                  </a:lnTo>
                  <a:lnTo>
                    <a:pt x="1118122" y="2610079"/>
                  </a:lnTo>
                  <a:lnTo>
                    <a:pt x="1121605" y="2609406"/>
                  </a:lnTo>
                  <a:lnTo>
                    <a:pt x="1125088" y="2617812"/>
                  </a:lnTo>
                  <a:lnTo>
                    <a:pt x="1128572" y="2616467"/>
                  </a:lnTo>
                  <a:lnTo>
                    <a:pt x="1132055" y="2615125"/>
                  </a:lnTo>
                  <a:lnTo>
                    <a:pt x="1135538" y="2613787"/>
                  </a:lnTo>
                  <a:lnTo>
                    <a:pt x="1139021" y="2612454"/>
                  </a:lnTo>
                  <a:lnTo>
                    <a:pt x="1142505" y="2610467"/>
                  </a:lnTo>
                  <a:lnTo>
                    <a:pt x="1145988" y="2608475"/>
                  </a:lnTo>
                  <a:lnTo>
                    <a:pt x="1149471" y="2606485"/>
                  </a:lnTo>
                  <a:lnTo>
                    <a:pt x="1152954" y="2604499"/>
                  </a:lnTo>
                  <a:lnTo>
                    <a:pt x="1156437" y="2615852"/>
                  </a:lnTo>
                  <a:lnTo>
                    <a:pt x="1159921" y="2617137"/>
                  </a:lnTo>
                  <a:lnTo>
                    <a:pt x="1163404" y="2618411"/>
                  </a:lnTo>
                  <a:lnTo>
                    <a:pt x="1166887" y="2619673"/>
                  </a:lnTo>
                  <a:lnTo>
                    <a:pt x="1170370" y="2620925"/>
                  </a:lnTo>
                  <a:lnTo>
                    <a:pt x="1173854" y="2642011"/>
                  </a:lnTo>
                  <a:lnTo>
                    <a:pt x="1177337" y="2641927"/>
                  </a:lnTo>
                  <a:lnTo>
                    <a:pt x="1180820" y="2641843"/>
                  </a:lnTo>
                  <a:lnTo>
                    <a:pt x="1184303" y="2641759"/>
                  </a:lnTo>
                  <a:lnTo>
                    <a:pt x="1187787" y="2641676"/>
                  </a:lnTo>
                  <a:lnTo>
                    <a:pt x="1191270" y="2641593"/>
                  </a:lnTo>
                  <a:lnTo>
                    <a:pt x="1194753" y="2641511"/>
                  </a:lnTo>
                  <a:lnTo>
                    <a:pt x="1198236" y="2641429"/>
                  </a:lnTo>
                  <a:lnTo>
                    <a:pt x="1201720" y="2641348"/>
                  </a:lnTo>
                  <a:lnTo>
                    <a:pt x="1205203" y="2641267"/>
                  </a:lnTo>
                  <a:lnTo>
                    <a:pt x="1208686" y="2641187"/>
                  </a:lnTo>
                  <a:lnTo>
                    <a:pt x="1212169" y="2641107"/>
                  </a:lnTo>
                  <a:lnTo>
                    <a:pt x="1215653" y="2641028"/>
                  </a:lnTo>
                  <a:lnTo>
                    <a:pt x="1219136" y="2640949"/>
                  </a:lnTo>
                  <a:lnTo>
                    <a:pt x="1222619" y="2672478"/>
                  </a:lnTo>
                  <a:lnTo>
                    <a:pt x="1226102" y="2671782"/>
                  </a:lnTo>
                  <a:lnTo>
                    <a:pt x="1229586" y="2671090"/>
                  </a:lnTo>
                  <a:lnTo>
                    <a:pt x="1233069" y="2670400"/>
                  </a:lnTo>
                  <a:lnTo>
                    <a:pt x="1236552" y="2669712"/>
                  </a:lnTo>
                  <a:lnTo>
                    <a:pt x="1240035" y="2669321"/>
                  </a:lnTo>
                  <a:lnTo>
                    <a:pt x="1243519" y="2669173"/>
                  </a:lnTo>
                  <a:lnTo>
                    <a:pt x="1247002" y="2669024"/>
                  </a:lnTo>
                  <a:lnTo>
                    <a:pt x="1250485" y="2668877"/>
                  </a:lnTo>
                  <a:lnTo>
                    <a:pt x="1253968" y="2668730"/>
                  </a:lnTo>
                  <a:lnTo>
                    <a:pt x="1257452" y="2680135"/>
                  </a:lnTo>
                  <a:lnTo>
                    <a:pt x="1260935" y="2682004"/>
                  </a:lnTo>
                  <a:lnTo>
                    <a:pt x="1264418" y="2683854"/>
                  </a:lnTo>
                  <a:lnTo>
                    <a:pt x="1267901" y="2685686"/>
                  </a:lnTo>
                  <a:lnTo>
                    <a:pt x="1271385" y="2687499"/>
                  </a:lnTo>
                  <a:lnTo>
                    <a:pt x="1274868" y="2689295"/>
                  </a:lnTo>
                  <a:lnTo>
                    <a:pt x="1278351" y="2691072"/>
                  </a:lnTo>
                  <a:lnTo>
                    <a:pt x="1281834" y="2692832"/>
                  </a:lnTo>
                  <a:lnTo>
                    <a:pt x="1285318" y="2694575"/>
                  </a:lnTo>
                  <a:lnTo>
                    <a:pt x="1288801" y="2695902"/>
                  </a:lnTo>
                  <a:lnTo>
                    <a:pt x="1292284" y="2696417"/>
                  </a:lnTo>
                  <a:lnTo>
                    <a:pt x="1295767" y="2696930"/>
                  </a:lnTo>
                  <a:lnTo>
                    <a:pt x="1299251" y="2697439"/>
                  </a:lnTo>
                  <a:lnTo>
                    <a:pt x="1302734" y="2697944"/>
                  </a:lnTo>
                  <a:lnTo>
                    <a:pt x="1306217" y="2698447"/>
                  </a:lnTo>
                  <a:lnTo>
                    <a:pt x="1309700" y="2698945"/>
                  </a:lnTo>
                  <a:lnTo>
                    <a:pt x="1313184" y="2699441"/>
                  </a:lnTo>
                  <a:lnTo>
                    <a:pt x="1316667" y="2699934"/>
                  </a:lnTo>
                  <a:lnTo>
                    <a:pt x="1320150" y="2700423"/>
                  </a:lnTo>
                  <a:lnTo>
                    <a:pt x="1323633" y="2700711"/>
                  </a:lnTo>
                  <a:lnTo>
                    <a:pt x="1327117" y="2700965"/>
                  </a:lnTo>
                  <a:lnTo>
                    <a:pt x="1330600" y="2701216"/>
                  </a:lnTo>
                  <a:lnTo>
                    <a:pt x="1334083" y="2701466"/>
                  </a:lnTo>
                  <a:lnTo>
                    <a:pt x="1337566" y="2701585"/>
                  </a:lnTo>
                  <a:lnTo>
                    <a:pt x="1341050" y="2700693"/>
                  </a:lnTo>
                  <a:lnTo>
                    <a:pt x="1344533" y="2699803"/>
                  </a:lnTo>
                  <a:lnTo>
                    <a:pt x="1348016" y="2698916"/>
                  </a:lnTo>
                  <a:lnTo>
                    <a:pt x="1351499" y="2698032"/>
                  </a:lnTo>
                  <a:lnTo>
                    <a:pt x="1354983" y="2697150"/>
                  </a:lnTo>
                  <a:lnTo>
                    <a:pt x="1358466" y="2696270"/>
                  </a:lnTo>
                  <a:lnTo>
                    <a:pt x="1361949" y="2695393"/>
                  </a:lnTo>
                  <a:lnTo>
                    <a:pt x="1365432" y="2694519"/>
                  </a:lnTo>
                  <a:lnTo>
                    <a:pt x="1368916" y="2693647"/>
                  </a:lnTo>
                  <a:lnTo>
                    <a:pt x="1372399" y="2693356"/>
                  </a:lnTo>
                  <a:lnTo>
                    <a:pt x="1375882" y="2693397"/>
                  </a:lnTo>
                  <a:lnTo>
                    <a:pt x="1379365" y="2693437"/>
                  </a:lnTo>
                  <a:lnTo>
                    <a:pt x="1382849" y="2693478"/>
                  </a:lnTo>
                  <a:lnTo>
                    <a:pt x="1386332" y="2693518"/>
                  </a:lnTo>
                  <a:lnTo>
                    <a:pt x="1389815" y="2693558"/>
                  </a:lnTo>
                  <a:lnTo>
                    <a:pt x="1393298" y="2693598"/>
                  </a:lnTo>
                  <a:lnTo>
                    <a:pt x="1396782" y="2693638"/>
                  </a:lnTo>
                  <a:lnTo>
                    <a:pt x="1400265" y="2693677"/>
                  </a:lnTo>
                  <a:lnTo>
                    <a:pt x="1403748" y="2693612"/>
                  </a:lnTo>
                  <a:lnTo>
                    <a:pt x="1407231" y="2692987"/>
                  </a:lnTo>
                  <a:lnTo>
                    <a:pt x="1410715" y="2692363"/>
                  </a:lnTo>
                  <a:lnTo>
                    <a:pt x="1414198" y="2691741"/>
                  </a:lnTo>
                  <a:lnTo>
                    <a:pt x="1417681" y="2691122"/>
                  </a:lnTo>
                  <a:lnTo>
                    <a:pt x="1421164" y="2700846"/>
                  </a:lnTo>
                  <a:lnTo>
                    <a:pt x="1424648" y="2700222"/>
                  </a:lnTo>
                  <a:lnTo>
                    <a:pt x="1428131" y="2699600"/>
                  </a:lnTo>
                  <a:lnTo>
                    <a:pt x="1431614" y="2698979"/>
                  </a:lnTo>
                  <a:lnTo>
                    <a:pt x="1435097" y="2698361"/>
                  </a:lnTo>
                  <a:lnTo>
                    <a:pt x="1438580" y="2707439"/>
                  </a:lnTo>
                  <a:lnTo>
                    <a:pt x="1442064" y="2706314"/>
                  </a:lnTo>
                  <a:lnTo>
                    <a:pt x="1445547" y="2705192"/>
                  </a:lnTo>
                  <a:lnTo>
                    <a:pt x="1449030" y="2704072"/>
                  </a:lnTo>
                  <a:lnTo>
                    <a:pt x="1452513" y="2702954"/>
                  </a:lnTo>
                  <a:lnTo>
                    <a:pt x="1455997" y="2701839"/>
                  </a:lnTo>
                  <a:lnTo>
                    <a:pt x="1459480" y="2700725"/>
                  </a:lnTo>
                  <a:lnTo>
                    <a:pt x="1462963" y="2699614"/>
                  </a:lnTo>
                  <a:lnTo>
                    <a:pt x="1466446" y="2698505"/>
                  </a:lnTo>
                  <a:lnTo>
                    <a:pt x="1469930" y="2697398"/>
                  </a:lnTo>
                  <a:lnTo>
                    <a:pt x="1473413" y="2696293"/>
                  </a:lnTo>
                  <a:lnTo>
                    <a:pt x="1476896" y="2695190"/>
                  </a:lnTo>
                  <a:lnTo>
                    <a:pt x="1480379" y="2694089"/>
                  </a:lnTo>
                  <a:lnTo>
                    <a:pt x="1483863" y="2692991"/>
                  </a:lnTo>
                  <a:lnTo>
                    <a:pt x="1487346" y="2691894"/>
                  </a:lnTo>
                  <a:lnTo>
                    <a:pt x="1490829" y="2690800"/>
                  </a:lnTo>
                  <a:lnTo>
                    <a:pt x="1494312" y="2689708"/>
                  </a:lnTo>
                  <a:lnTo>
                    <a:pt x="1497796" y="2688618"/>
                  </a:lnTo>
                  <a:lnTo>
                    <a:pt x="1501279" y="2687530"/>
                  </a:lnTo>
                  <a:lnTo>
                    <a:pt x="1504762" y="2686444"/>
                  </a:lnTo>
                  <a:lnTo>
                    <a:pt x="1508245" y="2685360"/>
                  </a:lnTo>
                  <a:lnTo>
                    <a:pt x="1511729" y="2684278"/>
                  </a:lnTo>
                  <a:lnTo>
                    <a:pt x="1515212" y="2683198"/>
                  </a:lnTo>
                  <a:lnTo>
                    <a:pt x="1518695" y="2682120"/>
                  </a:lnTo>
                  <a:lnTo>
                    <a:pt x="1522178" y="2681956"/>
                  </a:lnTo>
                  <a:lnTo>
                    <a:pt x="1525662" y="2681810"/>
                  </a:lnTo>
                  <a:lnTo>
                    <a:pt x="1529145" y="2681664"/>
                  </a:lnTo>
                  <a:lnTo>
                    <a:pt x="1532628" y="2681519"/>
                  </a:lnTo>
                  <a:lnTo>
                    <a:pt x="1536111" y="2681375"/>
                  </a:lnTo>
                  <a:lnTo>
                    <a:pt x="1539595" y="2681231"/>
                  </a:lnTo>
                  <a:lnTo>
                    <a:pt x="1543078" y="2681088"/>
                  </a:lnTo>
                  <a:lnTo>
                    <a:pt x="1546561" y="2680946"/>
                  </a:lnTo>
                  <a:lnTo>
                    <a:pt x="1550044" y="2680804"/>
                  </a:lnTo>
                  <a:lnTo>
                    <a:pt x="1553528" y="2680663"/>
                  </a:lnTo>
                  <a:lnTo>
                    <a:pt x="1557011" y="2680522"/>
                  </a:lnTo>
                  <a:lnTo>
                    <a:pt x="1560494" y="2680382"/>
                  </a:lnTo>
                  <a:lnTo>
                    <a:pt x="1563977" y="2680242"/>
                  </a:lnTo>
                  <a:lnTo>
                    <a:pt x="1567461" y="2680103"/>
                  </a:lnTo>
                  <a:lnTo>
                    <a:pt x="1570944" y="2693667"/>
                  </a:lnTo>
                  <a:lnTo>
                    <a:pt x="1574427" y="2693900"/>
                  </a:lnTo>
                  <a:lnTo>
                    <a:pt x="1577910" y="2694132"/>
                  </a:lnTo>
                  <a:lnTo>
                    <a:pt x="1581394" y="2694363"/>
                  </a:lnTo>
                  <a:lnTo>
                    <a:pt x="1584877" y="2694592"/>
                  </a:lnTo>
                  <a:lnTo>
                    <a:pt x="1588360" y="2694821"/>
                  </a:lnTo>
                  <a:lnTo>
                    <a:pt x="1591843" y="2695048"/>
                  </a:lnTo>
                  <a:lnTo>
                    <a:pt x="1595327" y="2695274"/>
                  </a:lnTo>
                  <a:lnTo>
                    <a:pt x="1598810" y="2695499"/>
                  </a:lnTo>
                  <a:lnTo>
                    <a:pt x="1602293" y="2702777"/>
                  </a:lnTo>
                  <a:lnTo>
                    <a:pt x="1605776" y="2702221"/>
                  </a:lnTo>
                  <a:lnTo>
                    <a:pt x="1609260" y="2701667"/>
                  </a:lnTo>
                  <a:lnTo>
                    <a:pt x="1612743" y="2701115"/>
                  </a:lnTo>
                  <a:lnTo>
                    <a:pt x="1616226" y="2700565"/>
                  </a:lnTo>
                  <a:lnTo>
                    <a:pt x="1619709" y="2700016"/>
                  </a:lnTo>
                  <a:lnTo>
                    <a:pt x="1623193" y="2699468"/>
                  </a:lnTo>
                  <a:lnTo>
                    <a:pt x="1626676" y="2698923"/>
                  </a:lnTo>
                  <a:lnTo>
                    <a:pt x="1630159" y="2698379"/>
                  </a:lnTo>
                  <a:lnTo>
                    <a:pt x="1633642" y="2697836"/>
                  </a:lnTo>
                  <a:lnTo>
                    <a:pt x="1637126" y="2704120"/>
                  </a:lnTo>
                  <a:lnTo>
                    <a:pt x="1640609" y="2705423"/>
                  </a:lnTo>
                  <a:lnTo>
                    <a:pt x="1644092" y="2706717"/>
                  </a:lnTo>
                  <a:lnTo>
                    <a:pt x="1647575" y="2708001"/>
                  </a:lnTo>
                  <a:lnTo>
                    <a:pt x="1651059" y="2721035"/>
                  </a:lnTo>
                  <a:lnTo>
                    <a:pt x="1654542" y="2720835"/>
                  </a:lnTo>
                  <a:lnTo>
                    <a:pt x="1658025" y="2720635"/>
                  </a:lnTo>
                  <a:lnTo>
                    <a:pt x="1661508" y="2720436"/>
                  </a:lnTo>
                  <a:lnTo>
                    <a:pt x="1664992" y="2720238"/>
                  </a:lnTo>
                  <a:lnTo>
                    <a:pt x="1668475" y="2736454"/>
                  </a:lnTo>
                  <a:lnTo>
                    <a:pt x="1671958" y="2736900"/>
                  </a:lnTo>
                  <a:lnTo>
                    <a:pt x="1675441" y="2737342"/>
                  </a:lnTo>
                  <a:lnTo>
                    <a:pt x="1678925" y="2737783"/>
                  </a:lnTo>
                  <a:lnTo>
                    <a:pt x="1682408" y="2738221"/>
                  </a:lnTo>
                  <a:lnTo>
                    <a:pt x="1685891" y="2738657"/>
                  </a:lnTo>
                  <a:lnTo>
                    <a:pt x="1689374" y="2739091"/>
                  </a:lnTo>
                  <a:lnTo>
                    <a:pt x="1692858" y="2739522"/>
                  </a:lnTo>
                  <a:lnTo>
                    <a:pt x="1696341" y="2739951"/>
                  </a:lnTo>
                  <a:lnTo>
                    <a:pt x="1699824" y="2740378"/>
                  </a:lnTo>
                  <a:lnTo>
                    <a:pt x="1703307" y="2770111"/>
                  </a:lnTo>
                  <a:lnTo>
                    <a:pt x="1706791" y="2771929"/>
                  </a:lnTo>
                  <a:lnTo>
                    <a:pt x="1710274" y="2773730"/>
                  </a:lnTo>
                  <a:lnTo>
                    <a:pt x="1713757" y="2775515"/>
                  </a:lnTo>
                  <a:lnTo>
                    <a:pt x="1717240" y="2777157"/>
                  </a:lnTo>
                  <a:lnTo>
                    <a:pt x="1720723" y="2777755"/>
                  </a:lnTo>
                  <a:lnTo>
                    <a:pt x="1724207" y="2778350"/>
                  </a:lnTo>
                  <a:lnTo>
                    <a:pt x="1727690" y="2778941"/>
                  </a:lnTo>
                  <a:lnTo>
                    <a:pt x="1731173" y="2779530"/>
                  </a:lnTo>
                  <a:lnTo>
                    <a:pt x="1734656" y="2780536"/>
                  </a:lnTo>
                  <a:lnTo>
                    <a:pt x="1738140" y="2782248"/>
                  </a:lnTo>
                  <a:lnTo>
                    <a:pt x="1741623" y="2783946"/>
                  </a:lnTo>
                  <a:lnTo>
                    <a:pt x="1745106" y="2785628"/>
                  </a:lnTo>
                  <a:lnTo>
                    <a:pt x="1748589" y="2787296"/>
                  </a:lnTo>
                  <a:lnTo>
                    <a:pt x="1752073" y="2787646"/>
                  </a:lnTo>
                  <a:lnTo>
                    <a:pt x="1755556" y="2787231"/>
                  </a:lnTo>
                  <a:lnTo>
                    <a:pt x="1759039" y="2786816"/>
                  </a:lnTo>
                  <a:lnTo>
                    <a:pt x="1762522" y="2786403"/>
                  </a:lnTo>
                  <a:lnTo>
                    <a:pt x="1766006" y="2785990"/>
                  </a:lnTo>
                  <a:lnTo>
                    <a:pt x="1769489" y="2785579"/>
                  </a:lnTo>
                  <a:lnTo>
                    <a:pt x="1772972" y="2785169"/>
                  </a:lnTo>
                  <a:lnTo>
                    <a:pt x="1776455" y="2784760"/>
                  </a:lnTo>
                  <a:lnTo>
                    <a:pt x="1779939" y="2784352"/>
                  </a:lnTo>
                  <a:lnTo>
                    <a:pt x="1783422" y="2784091"/>
                  </a:lnTo>
                  <a:lnTo>
                    <a:pt x="1786905" y="2784643"/>
                  </a:lnTo>
                  <a:lnTo>
                    <a:pt x="1790388" y="2785191"/>
                  </a:lnTo>
                  <a:lnTo>
                    <a:pt x="1793872" y="2785737"/>
                  </a:lnTo>
                  <a:lnTo>
                    <a:pt x="1797355" y="2786280"/>
                  </a:lnTo>
                  <a:lnTo>
                    <a:pt x="1800838" y="2787152"/>
                  </a:lnTo>
                  <a:lnTo>
                    <a:pt x="1804321" y="2788491"/>
                  </a:lnTo>
                  <a:lnTo>
                    <a:pt x="1807805" y="2789820"/>
                  </a:lnTo>
                  <a:lnTo>
                    <a:pt x="1811288" y="2791139"/>
                  </a:lnTo>
                  <a:lnTo>
                    <a:pt x="1814771" y="2792447"/>
                  </a:lnTo>
                  <a:lnTo>
                    <a:pt x="1818254" y="2808815"/>
                  </a:lnTo>
                  <a:lnTo>
                    <a:pt x="1821738" y="2809023"/>
                  </a:lnTo>
                  <a:lnTo>
                    <a:pt x="1825221" y="2809231"/>
                  </a:lnTo>
                  <a:lnTo>
                    <a:pt x="1828704" y="2809438"/>
                  </a:lnTo>
                  <a:lnTo>
                    <a:pt x="1832187" y="2809643"/>
                  </a:lnTo>
                  <a:lnTo>
                    <a:pt x="1835671" y="2824069"/>
                  </a:lnTo>
                  <a:lnTo>
                    <a:pt x="1839154" y="2823529"/>
                  </a:lnTo>
                  <a:lnTo>
                    <a:pt x="1842637" y="2822990"/>
                  </a:lnTo>
                  <a:lnTo>
                    <a:pt x="1846120" y="2822452"/>
                  </a:lnTo>
                  <a:lnTo>
                    <a:pt x="1849604" y="2821916"/>
                  </a:lnTo>
                  <a:lnTo>
                    <a:pt x="1853087" y="2821380"/>
                  </a:lnTo>
                  <a:lnTo>
                    <a:pt x="1856570" y="2820846"/>
                  </a:lnTo>
                  <a:lnTo>
                    <a:pt x="1860053" y="2820313"/>
                  </a:lnTo>
                  <a:lnTo>
                    <a:pt x="1863537" y="2819781"/>
                  </a:lnTo>
                  <a:lnTo>
                    <a:pt x="1867020" y="2819250"/>
                  </a:lnTo>
                  <a:lnTo>
                    <a:pt x="1870503" y="2818720"/>
                  </a:lnTo>
                  <a:lnTo>
                    <a:pt x="1873986" y="2818191"/>
                  </a:lnTo>
                  <a:lnTo>
                    <a:pt x="1877470" y="2817664"/>
                  </a:lnTo>
                  <a:lnTo>
                    <a:pt x="1880953" y="2817137"/>
                  </a:lnTo>
                  <a:lnTo>
                    <a:pt x="1884436" y="2816556"/>
                  </a:lnTo>
                  <a:lnTo>
                    <a:pt x="1887919" y="2815953"/>
                  </a:lnTo>
                  <a:lnTo>
                    <a:pt x="1891403" y="2815351"/>
                  </a:lnTo>
                  <a:lnTo>
                    <a:pt x="1894886" y="2814751"/>
                  </a:lnTo>
                  <a:lnTo>
                    <a:pt x="1898369" y="2814151"/>
                  </a:lnTo>
                  <a:lnTo>
                    <a:pt x="1901852" y="2813553"/>
                  </a:lnTo>
                  <a:lnTo>
                    <a:pt x="1905336" y="2812956"/>
                  </a:lnTo>
                  <a:lnTo>
                    <a:pt x="1908819" y="2812360"/>
                  </a:lnTo>
                  <a:lnTo>
                    <a:pt x="1912302" y="2811765"/>
                  </a:lnTo>
                  <a:lnTo>
                    <a:pt x="1915785" y="2811171"/>
                  </a:lnTo>
                  <a:lnTo>
                    <a:pt x="1919269" y="2810579"/>
                  </a:lnTo>
                  <a:lnTo>
                    <a:pt x="1922752" y="2809987"/>
                  </a:lnTo>
                  <a:lnTo>
                    <a:pt x="1926235" y="2809397"/>
                  </a:lnTo>
                  <a:lnTo>
                    <a:pt x="1929718" y="2808807"/>
                  </a:lnTo>
                  <a:lnTo>
                    <a:pt x="1933202" y="2815873"/>
                  </a:lnTo>
                  <a:lnTo>
                    <a:pt x="1936685" y="2815131"/>
                  </a:lnTo>
                  <a:lnTo>
                    <a:pt x="1940168" y="2814391"/>
                  </a:lnTo>
                  <a:lnTo>
                    <a:pt x="1943651" y="2813652"/>
                  </a:lnTo>
                  <a:lnTo>
                    <a:pt x="1947135" y="2812914"/>
                  </a:lnTo>
                  <a:lnTo>
                    <a:pt x="1950618" y="2812177"/>
                  </a:lnTo>
                  <a:lnTo>
                    <a:pt x="1954101" y="2811441"/>
                  </a:lnTo>
                  <a:lnTo>
                    <a:pt x="1957584" y="2810706"/>
                  </a:lnTo>
                  <a:lnTo>
                    <a:pt x="1961068" y="2809972"/>
                  </a:lnTo>
                  <a:lnTo>
                    <a:pt x="1964551" y="2809238"/>
                  </a:lnTo>
                  <a:lnTo>
                    <a:pt x="1968034" y="2808506"/>
                  </a:lnTo>
                  <a:lnTo>
                    <a:pt x="1971517" y="2807775"/>
                  </a:lnTo>
                  <a:lnTo>
                    <a:pt x="1975001" y="2807045"/>
                  </a:lnTo>
                  <a:lnTo>
                    <a:pt x="1978484" y="2806316"/>
                  </a:lnTo>
                  <a:lnTo>
                    <a:pt x="1981967" y="2805588"/>
                  </a:lnTo>
                  <a:lnTo>
                    <a:pt x="1985450" y="2804861"/>
                  </a:lnTo>
                  <a:lnTo>
                    <a:pt x="1988934" y="2804135"/>
                  </a:lnTo>
                  <a:lnTo>
                    <a:pt x="1992417" y="2803410"/>
                  </a:lnTo>
                  <a:lnTo>
                    <a:pt x="1995900" y="2802686"/>
                  </a:lnTo>
                  <a:lnTo>
                    <a:pt x="1999383" y="2802046"/>
                  </a:lnTo>
                  <a:lnTo>
                    <a:pt x="2002867" y="2801479"/>
                  </a:lnTo>
                  <a:lnTo>
                    <a:pt x="2006350" y="2800913"/>
                  </a:lnTo>
                  <a:lnTo>
                    <a:pt x="2009833" y="2800347"/>
                  </a:lnTo>
                  <a:lnTo>
                    <a:pt x="2013316" y="2799783"/>
                  </a:lnTo>
                  <a:lnTo>
                    <a:pt x="2016799" y="2799220"/>
                  </a:lnTo>
                  <a:lnTo>
                    <a:pt x="2020283" y="2798658"/>
                  </a:lnTo>
                  <a:lnTo>
                    <a:pt x="2023766" y="2798096"/>
                  </a:lnTo>
                  <a:lnTo>
                    <a:pt x="2027249" y="2797536"/>
                  </a:lnTo>
                  <a:lnTo>
                    <a:pt x="2030732" y="2796977"/>
                  </a:lnTo>
                  <a:lnTo>
                    <a:pt x="2034216" y="2796419"/>
                  </a:lnTo>
                  <a:lnTo>
                    <a:pt x="2037699" y="2795862"/>
                  </a:lnTo>
                  <a:lnTo>
                    <a:pt x="2041182" y="2795306"/>
                  </a:lnTo>
                  <a:lnTo>
                    <a:pt x="2044665" y="2794750"/>
                  </a:lnTo>
                  <a:lnTo>
                    <a:pt x="2048149" y="2794594"/>
                  </a:lnTo>
                  <a:lnTo>
                    <a:pt x="2051632" y="2795274"/>
                  </a:lnTo>
                  <a:lnTo>
                    <a:pt x="2055115" y="2795949"/>
                  </a:lnTo>
                  <a:lnTo>
                    <a:pt x="2058598" y="2796622"/>
                  </a:lnTo>
                  <a:lnTo>
                    <a:pt x="2062082" y="2797290"/>
                  </a:lnTo>
                  <a:lnTo>
                    <a:pt x="2065565" y="2797557"/>
                  </a:lnTo>
                  <a:lnTo>
                    <a:pt x="2069048" y="2797539"/>
                  </a:lnTo>
                  <a:lnTo>
                    <a:pt x="2072531" y="2797521"/>
                  </a:lnTo>
                  <a:lnTo>
                    <a:pt x="2076015" y="2797503"/>
                  </a:lnTo>
                  <a:lnTo>
                    <a:pt x="2079498" y="2797485"/>
                  </a:lnTo>
                  <a:lnTo>
                    <a:pt x="2082981" y="2798038"/>
                  </a:lnTo>
                  <a:lnTo>
                    <a:pt x="2086464" y="2798694"/>
                  </a:lnTo>
                  <a:lnTo>
                    <a:pt x="2089948" y="2799346"/>
                  </a:lnTo>
                  <a:lnTo>
                    <a:pt x="2093431" y="2799995"/>
                  </a:lnTo>
                  <a:lnTo>
                    <a:pt x="2096914" y="2800524"/>
                  </a:lnTo>
                  <a:lnTo>
                    <a:pt x="2100397" y="2800058"/>
                  </a:lnTo>
                  <a:lnTo>
                    <a:pt x="2103881" y="2799592"/>
                  </a:lnTo>
                  <a:lnTo>
                    <a:pt x="2107364" y="2799127"/>
                  </a:lnTo>
                  <a:lnTo>
                    <a:pt x="2110847" y="2798663"/>
                  </a:lnTo>
                  <a:lnTo>
                    <a:pt x="2114330" y="2812229"/>
                  </a:lnTo>
                  <a:lnTo>
                    <a:pt x="2117814" y="2813462"/>
                  </a:lnTo>
                  <a:lnTo>
                    <a:pt x="2121297" y="2814686"/>
                  </a:lnTo>
                  <a:lnTo>
                    <a:pt x="2124780" y="2815902"/>
                  </a:lnTo>
                  <a:lnTo>
                    <a:pt x="2128263" y="2817109"/>
                  </a:lnTo>
                  <a:lnTo>
                    <a:pt x="2131747" y="2817529"/>
                  </a:lnTo>
                  <a:lnTo>
                    <a:pt x="2135230" y="2817481"/>
                  </a:lnTo>
                  <a:lnTo>
                    <a:pt x="2138713" y="2817433"/>
                  </a:lnTo>
                  <a:lnTo>
                    <a:pt x="2142196" y="2817385"/>
                  </a:lnTo>
                  <a:lnTo>
                    <a:pt x="2145680" y="2817337"/>
                  </a:lnTo>
                  <a:lnTo>
                    <a:pt x="2149163" y="2823438"/>
                  </a:lnTo>
                  <a:lnTo>
                    <a:pt x="2152646" y="2822673"/>
                  </a:lnTo>
                  <a:lnTo>
                    <a:pt x="2156129" y="2821908"/>
                  </a:lnTo>
                  <a:lnTo>
                    <a:pt x="2159613" y="2821145"/>
                  </a:lnTo>
                  <a:lnTo>
                    <a:pt x="2163096" y="2820382"/>
                  </a:lnTo>
                  <a:lnTo>
                    <a:pt x="2166579" y="2819619"/>
                  </a:lnTo>
                  <a:lnTo>
                    <a:pt x="2170062" y="2818857"/>
                  </a:lnTo>
                  <a:lnTo>
                    <a:pt x="2173546" y="2818097"/>
                  </a:lnTo>
                  <a:lnTo>
                    <a:pt x="2177029" y="2817336"/>
                  </a:lnTo>
                  <a:lnTo>
                    <a:pt x="2180512" y="2826381"/>
                  </a:lnTo>
                  <a:lnTo>
                    <a:pt x="2183995" y="2826321"/>
                  </a:lnTo>
                  <a:lnTo>
                    <a:pt x="2187479" y="2826262"/>
                  </a:lnTo>
                  <a:lnTo>
                    <a:pt x="2190962" y="2826202"/>
                  </a:lnTo>
                  <a:lnTo>
                    <a:pt x="2194445" y="2826143"/>
                  </a:lnTo>
                  <a:lnTo>
                    <a:pt x="2197928" y="2825821"/>
                  </a:lnTo>
                  <a:lnTo>
                    <a:pt x="2201412" y="2825370"/>
                  </a:lnTo>
                  <a:lnTo>
                    <a:pt x="2204895" y="2824919"/>
                  </a:lnTo>
                  <a:lnTo>
                    <a:pt x="2208378" y="2824469"/>
                  </a:lnTo>
                  <a:lnTo>
                    <a:pt x="2211861" y="2824020"/>
                  </a:lnTo>
                  <a:lnTo>
                    <a:pt x="2215345" y="2823571"/>
                  </a:lnTo>
                  <a:lnTo>
                    <a:pt x="2218828" y="2823124"/>
                  </a:lnTo>
                  <a:lnTo>
                    <a:pt x="2222311" y="2822677"/>
                  </a:lnTo>
                  <a:lnTo>
                    <a:pt x="2225794" y="2822231"/>
                  </a:lnTo>
                  <a:lnTo>
                    <a:pt x="2229278" y="2828489"/>
                  </a:lnTo>
                  <a:lnTo>
                    <a:pt x="2232761" y="2829387"/>
                  </a:lnTo>
                  <a:lnTo>
                    <a:pt x="2236244" y="2830279"/>
                  </a:lnTo>
                  <a:lnTo>
                    <a:pt x="2239727" y="2831166"/>
                  </a:lnTo>
                  <a:lnTo>
                    <a:pt x="2243211" y="2832047"/>
                  </a:lnTo>
                  <a:lnTo>
                    <a:pt x="2246694" y="2832755"/>
                  </a:lnTo>
                  <a:lnTo>
                    <a:pt x="2250177" y="2833252"/>
                  </a:lnTo>
                  <a:lnTo>
                    <a:pt x="2253660" y="2833746"/>
                  </a:lnTo>
                  <a:lnTo>
                    <a:pt x="2257144" y="2834239"/>
                  </a:lnTo>
                  <a:lnTo>
                    <a:pt x="2260627" y="2834729"/>
                  </a:lnTo>
                  <a:lnTo>
                    <a:pt x="2264110" y="2835744"/>
                  </a:lnTo>
                  <a:lnTo>
                    <a:pt x="2267593" y="2836966"/>
                  </a:lnTo>
                  <a:lnTo>
                    <a:pt x="2271077" y="2838179"/>
                  </a:lnTo>
                  <a:lnTo>
                    <a:pt x="2274560" y="2839384"/>
                  </a:lnTo>
                  <a:lnTo>
                    <a:pt x="2278043" y="2840581"/>
                  </a:lnTo>
                  <a:lnTo>
                    <a:pt x="2281526" y="2840893"/>
                  </a:lnTo>
                  <a:lnTo>
                    <a:pt x="2285010" y="2841178"/>
                  </a:lnTo>
                  <a:lnTo>
                    <a:pt x="2288493" y="2841461"/>
                  </a:lnTo>
                  <a:lnTo>
                    <a:pt x="2291976" y="2841744"/>
                  </a:lnTo>
                  <a:lnTo>
                    <a:pt x="2295459" y="2841880"/>
                  </a:lnTo>
                  <a:lnTo>
                    <a:pt x="2298942" y="2841534"/>
                  </a:lnTo>
                  <a:lnTo>
                    <a:pt x="2302426" y="2841189"/>
                  </a:lnTo>
                  <a:lnTo>
                    <a:pt x="2305909" y="2840844"/>
                  </a:lnTo>
                  <a:lnTo>
                    <a:pt x="2309392" y="2840501"/>
                  </a:lnTo>
                  <a:lnTo>
                    <a:pt x="2312875" y="2840158"/>
                  </a:lnTo>
                  <a:lnTo>
                    <a:pt x="2316359" y="2839815"/>
                  </a:lnTo>
                  <a:lnTo>
                    <a:pt x="2319842" y="2839474"/>
                  </a:lnTo>
                  <a:lnTo>
                    <a:pt x="2323325" y="2839133"/>
                  </a:lnTo>
                  <a:lnTo>
                    <a:pt x="2326808" y="2838792"/>
                  </a:lnTo>
                  <a:lnTo>
                    <a:pt x="2330292" y="2845739"/>
                  </a:lnTo>
                  <a:lnTo>
                    <a:pt x="2333775" y="2846180"/>
                  </a:lnTo>
                  <a:lnTo>
                    <a:pt x="2337258" y="2846620"/>
                  </a:lnTo>
                  <a:lnTo>
                    <a:pt x="2340741" y="2847057"/>
                  </a:lnTo>
                  <a:lnTo>
                    <a:pt x="2344225" y="2847490"/>
                  </a:lnTo>
                  <a:lnTo>
                    <a:pt x="2347708" y="2847752"/>
                  </a:lnTo>
                  <a:lnTo>
                    <a:pt x="2351191" y="2848013"/>
                  </a:lnTo>
                  <a:lnTo>
                    <a:pt x="2354674" y="2848273"/>
                  </a:lnTo>
                  <a:lnTo>
                    <a:pt x="2358158" y="2848532"/>
                  </a:lnTo>
                  <a:lnTo>
                    <a:pt x="2361641" y="2848743"/>
                  </a:lnTo>
                  <a:lnTo>
                    <a:pt x="2365124" y="2848829"/>
                  </a:lnTo>
                  <a:lnTo>
                    <a:pt x="2368607" y="2848916"/>
                  </a:lnTo>
                  <a:lnTo>
                    <a:pt x="2372091" y="2849002"/>
                  </a:lnTo>
                  <a:lnTo>
                    <a:pt x="2375574" y="2849088"/>
                  </a:lnTo>
                  <a:lnTo>
                    <a:pt x="2379057" y="2859126"/>
                  </a:lnTo>
                  <a:lnTo>
                    <a:pt x="2382540" y="2858649"/>
                  </a:lnTo>
                  <a:lnTo>
                    <a:pt x="2386024" y="2858173"/>
                  </a:lnTo>
                  <a:lnTo>
                    <a:pt x="2389507" y="2857697"/>
                  </a:lnTo>
                  <a:lnTo>
                    <a:pt x="2392990" y="2857222"/>
                  </a:lnTo>
                  <a:lnTo>
                    <a:pt x="2396473" y="2856748"/>
                  </a:lnTo>
                  <a:lnTo>
                    <a:pt x="2399957" y="2856275"/>
                  </a:lnTo>
                  <a:lnTo>
                    <a:pt x="2403440" y="2855802"/>
                  </a:lnTo>
                  <a:lnTo>
                    <a:pt x="2406923" y="2855330"/>
                  </a:lnTo>
                  <a:lnTo>
                    <a:pt x="2410406" y="2854858"/>
                  </a:lnTo>
                  <a:lnTo>
                    <a:pt x="2413890" y="2854387"/>
                  </a:lnTo>
                  <a:lnTo>
                    <a:pt x="2417373" y="2853917"/>
                  </a:lnTo>
                  <a:lnTo>
                    <a:pt x="2420856" y="2853447"/>
                  </a:lnTo>
                  <a:lnTo>
                    <a:pt x="2424339" y="2852978"/>
                  </a:lnTo>
                  <a:lnTo>
                    <a:pt x="2427823" y="2857917"/>
                  </a:lnTo>
                  <a:lnTo>
                    <a:pt x="2431306" y="2857503"/>
                  </a:lnTo>
                  <a:lnTo>
                    <a:pt x="2434789" y="2857090"/>
                  </a:lnTo>
                  <a:lnTo>
                    <a:pt x="2438272" y="2856678"/>
                  </a:lnTo>
                  <a:lnTo>
                    <a:pt x="2441756" y="2856266"/>
                  </a:lnTo>
                  <a:lnTo>
                    <a:pt x="2445239" y="2865240"/>
                  </a:lnTo>
                  <a:lnTo>
                    <a:pt x="2448722" y="2865452"/>
                  </a:lnTo>
                  <a:lnTo>
                    <a:pt x="2452205" y="2865664"/>
                  </a:lnTo>
                  <a:lnTo>
                    <a:pt x="2455689" y="2865875"/>
                  </a:lnTo>
                  <a:lnTo>
                    <a:pt x="2459172" y="2866086"/>
                  </a:lnTo>
                  <a:lnTo>
                    <a:pt x="2462655" y="2894326"/>
                  </a:lnTo>
                  <a:lnTo>
                    <a:pt x="2466138" y="2894549"/>
                  </a:lnTo>
                  <a:lnTo>
                    <a:pt x="2469622" y="2894771"/>
                  </a:lnTo>
                  <a:lnTo>
                    <a:pt x="2473105" y="2894993"/>
                  </a:lnTo>
                  <a:lnTo>
                    <a:pt x="2476588" y="2895213"/>
                  </a:lnTo>
                  <a:lnTo>
                    <a:pt x="2480071" y="2895433"/>
                  </a:lnTo>
                  <a:lnTo>
                    <a:pt x="2483555" y="2895652"/>
                  </a:lnTo>
                  <a:lnTo>
                    <a:pt x="2487038" y="2895870"/>
                  </a:lnTo>
                  <a:lnTo>
                    <a:pt x="2490521" y="2896087"/>
                  </a:lnTo>
                  <a:lnTo>
                    <a:pt x="2494004" y="2899731"/>
                  </a:lnTo>
                  <a:lnTo>
                    <a:pt x="2497488" y="2900416"/>
                  </a:lnTo>
                  <a:lnTo>
                    <a:pt x="2500971" y="2901098"/>
                  </a:lnTo>
                  <a:lnTo>
                    <a:pt x="2504454" y="2901776"/>
                  </a:lnTo>
                  <a:lnTo>
                    <a:pt x="2507937" y="2902450"/>
                  </a:lnTo>
                  <a:lnTo>
                    <a:pt x="2511421" y="2902414"/>
                  </a:lnTo>
                  <a:lnTo>
                    <a:pt x="2514904" y="2901944"/>
                  </a:lnTo>
                  <a:lnTo>
                    <a:pt x="2518387" y="2901475"/>
                  </a:lnTo>
                  <a:lnTo>
                    <a:pt x="2521870" y="2901007"/>
                  </a:lnTo>
                  <a:lnTo>
                    <a:pt x="2525354" y="2900539"/>
                  </a:lnTo>
                  <a:lnTo>
                    <a:pt x="2528837" y="2900072"/>
                  </a:lnTo>
                  <a:lnTo>
                    <a:pt x="2532320" y="2899605"/>
                  </a:lnTo>
                  <a:lnTo>
                    <a:pt x="2535803" y="2899138"/>
                  </a:lnTo>
                  <a:lnTo>
                    <a:pt x="2539287" y="2898673"/>
                  </a:lnTo>
                  <a:lnTo>
                    <a:pt x="2542770" y="2898208"/>
                  </a:lnTo>
                  <a:lnTo>
                    <a:pt x="2546253" y="2897743"/>
                  </a:lnTo>
                  <a:lnTo>
                    <a:pt x="2549736" y="2897279"/>
                  </a:lnTo>
                  <a:lnTo>
                    <a:pt x="2553220" y="2896815"/>
                  </a:lnTo>
                  <a:lnTo>
                    <a:pt x="2556703" y="2896352"/>
                  </a:lnTo>
                  <a:lnTo>
                    <a:pt x="2560186" y="2895890"/>
                  </a:lnTo>
                  <a:lnTo>
                    <a:pt x="2563669" y="2895428"/>
                  </a:lnTo>
                  <a:lnTo>
                    <a:pt x="2567153" y="2894966"/>
                  </a:lnTo>
                  <a:lnTo>
                    <a:pt x="2570636" y="2894505"/>
                  </a:lnTo>
                  <a:lnTo>
                    <a:pt x="2574119" y="2894045"/>
                  </a:lnTo>
                  <a:lnTo>
                    <a:pt x="2577602" y="2893540"/>
                  </a:lnTo>
                  <a:lnTo>
                    <a:pt x="2581085" y="2893013"/>
                  </a:lnTo>
                  <a:lnTo>
                    <a:pt x="2584569" y="2892487"/>
                  </a:lnTo>
                  <a:lnTo>
                    <a:pt x="2588052" y="2891961"/>
                  </a:lnTo>
                  <a:lnTo>
                    <a:pt x="2591535" y="2891436"/>
                  </a:lnTo>
                  <a:lnTo>
                    <a:pt x="2595018" y="2890911"/>
                  </a:lnTo>
                  <a:lnTo>
                    <a:pt x="2598502" y="2890387"/>
                  </a:lnTo>
                  <a:lnTo>
                    <a:pt x="2601985" y="2889863"/>
                  </a:lnTo>
                  <a:lnTo>
                    <a:pt x="2605468" y="2889339"/>
                  </a:lnTo>
                  <a:lnTo>
                    <a:pt x="2608951" y="2888816"/>
                  </a:lnTo>
                  <a:lnTo>
                    <a:pt x="2612435" y="2888294"/>
                  </a:lnTo>
                  <a:lnTo>
                    <a:pt x="2615918" y="2887772"/>
                  </a:lnTo>
                  <a:lnTo>
                    <a:pt x="2619401" y="2887250"/>
                  </a:lnTo>
                  <a:lnTo>
                    <a:pt x="2622884" y="2886729"/>
                  </a:lnTo>
                  <a:lnTo>
                    <a:pt x="2626368" y="2886208"/>
                  </a:lnTo>
                  <a:lnTo>
                    <a:pt x="2629851" y="2885688"/>
                  </a:lnTo>
                  <a:lnTo>
                    <a:pt x="2633334" y="2885168"/>
                  </a:lnTo>
                  <a:lnTo>
                    <a:pt x="2636817" y="2884649"/>
                  </a:lnTo>
                  <a:lnTo>
                    <a:pt x="2640301" y="2884131"/>
                  </a:lnTo>
                  <a:lnTo>
                    <a:pt x="2643784" y="2883612"/>
                  </a:lnTo>
                  <a:lnTo>
                    <a:pt x="2647267" y="2883094"/>
                  </a:lnTo>
                  <a:lnTo>
                    <a:pt x="2650750" y="2882577"/>
                  </a:lnTo>
                  <a:lnTo>
                    <a:pt x="2654234" y="2882060"/>
                  </a:lnTo>
                  <a:lnTo>
                    <a:pt x="2657717" y="2881544"/>
                  </a:lnTo>
                  <a:lnTo>
                    <a:pt x="2661200" y="2881555"/>
                  </a:lnTo>
                  <a:lnTo>
                    <a:pt x="2664683" y="2881583"/>
                  </a:lnTo>
                  <a:lnTo>
                    <a:pt x="2668167" y="2881612"/>
                  </a:lnTo>
                  <a:lnTo>
                    <a:pt x="2671650" y="2881640"/>
                  </a:lnTo>
                  <a:lnTo>
                    <a:pt x="2675133" y="2881546"/>
                  </a:lnTo>
                  <a:lnTo>
                    <a:pt x="2678616" y="2881033"/>
                  </a:lnTo>
                  <a:lnTo>
                    <a:pt x="2682100" y="2880521"/>
                  </a:lnTo>
                  <a:lnTo>
                    <a:pt x="2685583" y="2880009"/>
                  </a:lnTo>
                  <a:lnTo>
                    <a:pt x="2689066" y="2879498"/>
                  </a:lnTo>
                  <a:lnTo>
                    <a:pt x="2692549" y="2879219"/>
                  </a:lnTo>
                  <a:lnTo>
                    <a:pt x="2696033" y="2879183"/>
                  </a:lnTo>
                  <a:lnTo>
                    <a:pt x="2699516" y="2879147"/>
                  </a:lnTo>
                  <a:lnTo>
                    <a:pt x="2702999" y="2879111"/>
                  </a:lnTo>
                  <a:lnTo>
                    <a:pt x="2706482" y="2879075"/>
                  </a:lnTo>
                  <a:lnTo>
                    <a:pt x="2709966" y="2879039"/>
                  </a:lnTo>
                  <a:lnTo>
                    <a:pt x="2713449" y="2879004"/>
                  </a:lnTo>
                  <a:lnTo>
                    <a:pt x="2716932" y="2878968"/>
                  </a:lnTo>
                  <a:lnTo>
                    <a:pt x="2720415" y="2878933"/>
                  </a:lnTo>
                  <a:lnTo>
                    <a:pt x="2723899" y="2887673"/>
                  </a:lnTo>
                  <a:lnTo>
                    <a:pt x="2727382" y="2888472"/>
                  </a:lnTo>
                  <a:lnTo>
                    <a:pt x="2730865" y="2889267"/>
                  </a:lnTo>
                  <a:lnTo>
                    <a:pt x="2734348" y="2890057"/>
                  </a:lnTo>
                  <a:lnTo>
                    <a:pt x="2737832" y="2890844"/>
                  </a:lnTo>
                  <a:lnTo>
                    <a:pt x="2741315" y="2895030"/>
                  </a:lnTo>
                  <a:lnTo>
                    <a:pt x="2744798" y="2895040"/>
                  </a:lnTo>
                  <a:lnTo>
                    <a:pt x="2748281" y="2895050"/>
                  </a:lnTo>
                  <a:lnTo>
                    <a:pt x="2751765" y="2895060"/>
                  </a:lnTo>
                  <a:lnTo>
                    <a:pt x="2755248" y="2895070"/>
                  </a:lnTo>
                  <a:lnTo>
                    <a:pt x="2758731" y="2895279"/>
                  </a:lnTo>
                  <a:lnTo>
                    <a:pt x="2762214" y="2895664"/>
                  </a:lnTo>
                  <a:lnTo>
                    <a:pt x="2765698" y="2896047"/>
                  </a:lnTo>
                  <a:lnTo>
                    <a:pt x="2769181" y="2896429"/>
                  </a:lnTo>
                  <a:lnTo>
                    <a:pt x="2772664" y="2896809"/>
                  </a:lnTo>
                  <a:lnTo>
                    <a:pt x="2776147" y="2904902"/>
                  </a:lnTo>
                  <a:lnTo>
                    <a:pt x="2779631" y="2904779"/>
                  </a:lnTo>
                  <a:lnTo>
                    <a:pt x="2783114" y="2904656"/>
                  </a:lnTo>
                  <a:lnTo>
                    <a:pt x="2786597" y="2904534"/>
                  </a:lnTo>
                  <a:lnTo>
                    <a:pt x="2790080" y="2907806"/>
                  </a:lnTo>
                  <a:lnTo>
                    <a:pt x="2793564" y="2907681"/>
                  </a:lnTo>
                  <a:lnTo>
                    <a:pt x="2797047" y="2907557"/>
                  </a:lnTo>
                  <a:lnTo>
                    <a:pt x="2800530" y="2907432"/>
                  </a:lnTo>
                  <a:lnTo>
                    <a:pt x="2804013" y="2907308"/>
                  </a:lnTo>
                  <a:lnTo>
                    <a:pt x="2807497" y="2907184"/>
                  </a:lnTo>
                  <a:lnTo>
                    <a:pt x="2810980" y="2907061"/>
                  </a:lnTo>
                  <a:lnTo>
                    <a:pt x="2814463" y="2906937"/>
                  </a:lnTo>
                  <a:lnTo>
                    <a:pt x="2817946" y="2906814"/>
                  </a:lnTo>
                  <a:lnTo>
                    <a:pt x="2821430" y="2906692"/>
                  </a:lnTo>
                  <a:lnTo>
                    <a:pt x="2824913" y="2911680"/>
                  </a:lnTo>
                  <a:lnTo>
                    <a:pt x="2828396" y="2911784"/>
                  </a:lnTo>
                  <a:lnTo>
                    <a:pt x="2831879" y="2911889"/>
                  </a:lnTo>
                  <a:lnTo>
                    <a:pt x="2835363" y="2911993"/>
                  </a:lnTo>
                  <a:lnTo>
                    <a:pt x="2838846" y="2912096"/>
                  </a:lnTo>
                  <a:lnTo>
                    <a:pt x="2842329" y="2913986"/>
                  </a:lnTo>
                  <a:lnTo>
                    <a:pt x="2845812" y="2913631"/>
                  </a:lnTo>
                  <a:lnTo>
                    <a:pt x="2849296" y="2913276"/>
                  </a:lnTo>
                  <a:lnTo>
                    <a:pt x="2852779" y="2912921"/>
                  </a:lnTo>
                  <a:lnTo>
                    <a:pt x="2856262" y="2912567"/>
                  </a:lnTo>
                  <a:lnTo>
                    <a:pt x="2859745" y="2912214"/>
                  </a:lnTo>
                  <a:lnTo>
                    <a:pt x="2863229" y="2911860"/>
                  </a:lnTo>
                  <a:lnTo>
                    <a:pt x="2866712" y="2911508"/>
                  </a:lnTo>
                  <a:lnTo>
                    <a:pt x="2870195" y="2911155"/>
                  </a:lnTo>
                  <a:lnTo>
                    <a:pt x="2873678" y="2910803"/>
                  </a:lnTo>
                  <a:lnTo>
                    <a:pt x="2877161" y="2910452"/>
                  </a:lnTo>
                  <a:lnTo>
                    <a:pt x="2880645" y="2910100"/>
                  </a:lnTo>
                  <a:lnTo>
                    <a:pt x="2884128" y="2909750"/>
                  </a:lnTo>
                  <a:lnTo>
                    <a:pt x="2887611" y="2909399"/>
                  </a:lnTo>
                  <a:lnTo>
                    <a:pt x="2891094" y="2912552"/>
                  </a:lnTo>
                  <a:lnTo>
                    <a:pt x="2894578" y="2912653"/>
                  </a:lnTo>
                  <a:lnTo>
                    <a:pt x="2898061" y="2912753"/>
                  </a:lnTo>
                  <a:lnTo>
                    <a:pt x="2901544" y="2912854"/>
                  </a:lnTo>
                  <a:lnTo>
                    <a:pt x="2905027" y="2912954"/>
                  </a:lnTo>
                  <a:lnTo>
                    <a:pt x="2908511" y="2920652"/>
                  </a:lnTo>
                  <a:lnTo>
                    <a:pt x="2911994" y="2920469"/>
                  </a:lnTo>
                  <a:lnTo>
                    <a:pt x="2915477" y="2920285"/>
                  </a:lnTo>
                  <a:lnTo>
                    <a:pt x="2918960" y="2920102"/>
                  </a:lnTo>
                  <a:lnTo>
                    <a:pt x="2922444" y="2919919"/>
                  </a:lnTo>
                  <a:lnTo>
                    <a:pt x="2925927" y="2919736"/>
                  </a:lnTo>
                  <a:lnTo>
                    <a:pt x="2929410" y="2919554"/>
                  </a:lnTo>
                  <a:lnTo>
                    <a:pt x="2932893" y="2919372"/>
                  </a:lnTo>
                  <a:lnTo>
                    <a:pt x="2936377" y="2919190"/>
                  </a:lnTo>
                  <a:lnTo>
                    <a:pt x="2939860" y="2918953"/>
                  </a:lnTo>
                  <a:lnTo>
                    <a:pt x="2943343" y="2918631"/>
                  </a:lnTo>
                  <a:lnTo>
                    <a:pt x="2946826" y="2918309"/>
                  </a:lnTo>
                  <a:lnTo>
                    <a:pt x="2950310" y="2917988"/>
                  </a:lnTo>
                  <a:lnTo>
                    <a:pt x="2953793" y="2917668"/>
                  </a:lnTo>
                  <a:lnTo>
                    <a:pt x="2957276" y="2917348"/>
                  </a:lnTo>
                  <a:lnTo>
                    <a:pt x="2960759" y="2917028"/>
                  </a:lnTo>
                  <a:lnTo>
                    <a:pt x="2964243" y="2916708"/>
                  </a:lnTo>
                  <a:lnTo>
                    <a:pt x="2967726" y="2916389"/>
                  </a:lnTo>
                  <a:lnTo>
                    <a:pt x="2971209" y="2916071"/>
                  </a:lnTo>
                  <a:lnTo>
                    <a:pt x="2974692" y="2915752"/>
                  </a:lnTo>
                  <a:lnTo>
                    <a:pt x="2978176" y="2915435"/>
                  </a:lnTo>
                  <a:lnTo>
                    <a:pt x="2981659" y="2915117"/>
                  </a:lnTo>
                  <a:lnTo>
                    <a:pt x="2985142" y="2914800"/>
                  </a:lnTo>
                  <a:lnTo>
                    <a:pt x="2988625" y="2914483"/>
                  </a:lnTo>
                  <a:lnTo>
                    <a:pt x="2992109" y="2914167"/>
                  </a:lnTo>
                  <a:lnTo>
                    <a:pt x="2995592" y="2913851"/>
                  </a:lnTo>
                  <a:lnTo>
                    <a:pt x="2999075" y="2913535"/>
                  </a:lnTo>
                  <a:lnTo>
                    <a:pt x="3002558" y="2913220"/>
                  </a:lnTo>
                  <a:lnTo>
                    <a:pt x="3006042" y="2912905"/>
                  </a:lnTo>
                  <a:lnTo>
                    <a:pt x="3009525" y="2912591"/>
                  </a:lnTo>
                  <a:lnTo>
                    <a:pt x="3013008" y="2912277"/>
                  </a:lnTo>
                  <a:lnTo>
                    <a:pt x="3016491" y="2911963"/>
                  </a:lnTo>
                  <a:lnTo>
                    <a:pt x="3019975" y="2911650"/>
                  </a:lnTo>
                  <a:lnTo>
                    <a:pt x="3023458" y="2917056"/>
                  </a:lnTo>
                  <a:lnTo>
                    <a:pt x="3026941" y="2916934"/>
                  </a:lnTo>
                  <a:lnTo>
                    <a:pt x="3030424" y="2916812"/>
                  </a:lnTo>
                  <a:lnTo>
                    <a:pt x="3033908" y="2916690"/>
                  </a:lnTo>
                  <a:lnTo>
                    <a:pt x="3037391" y="2916569"/>
                  </a:lnTo>
                  <a:lnTo>
                    <a:pt x="3040874" y="2916651"/>
                  </a:lnTo>
                  <a:lnTo>
                    <a:pt x="3044357" y="2916741"/>
                  </a:lnTo>
                  <a:lnTo>
                    <a:pt x="3047841" y="2916831"/>
                  </a:lnTo>
                  <a:lnTo>
                    <a:pt x="3051324" y="2916920"/>
                  </a:lnTo>
                  <a:lnTo>
                    <a:pt x="3054807" y="2927176"/>
                  </a:lnTo>
                  <a:lnTo>
                    <a:pt x="3058290" y="2926846"/>
                  </a:lnTo>
                  <a:lnTo>
                    <a:pt x="3061774" y="2926516"/>
                  </a:lnTo>
                  <a:lnTo>
                    <a:pt x="3065257" y="2926186"/>
                  </a:lnTo>
                  <a:lnTo>
                    <a:pt x="3068740" y="2925857"/>
                  </a:lnTo>
                  <a:lnTo>
                    <a:pt x="3072223" y="2925528"/>
                  </a:lnTo>
                  <a:lnTo>
                    <a:pt x="3075707" y="2925200"/>
                  </a:lnTo>
                  <a:lnTo>
                    <a:pt x="3079190" y="2924872"/>
                  </a:lnTo>
                  <a:lnTo>
                    <a:pt x="3082673" y="2924544"/>
                  </a:lnTo>
                  <a:lnTo>
                    <a:pt x="3086156" y="2924217"/>
                  </a:lnTo>
                  <a:lnTo>
                    <a:pt x="3089640" y="2928796"/>
                  </a:lnTo>
                  <a:lnTo>
                    <a:pt x="3093123" y="2928669"/>
                  </a:lnTo>
                  <a:lnTo>
                    <a:pt x="3096606" y="2928542"/>
                  </a:lnTo>
                  <a:lnTo>
                    <a:pt x="3100089" y="2928415"/>
                  </a:lnTo>
                  <a:lnTo>
                    <a:pt x="3103573" y="2932026"/>
                  </a:lnTo>
                  <a:lnTo>
                    <a:pt x="3107056" y="2932092"/>
                  </a:lnTo>
                  <a:lnTo>
                    <a:pt x="3110539" y="2932159"/>
                  </a:lnTo>
                  <a:lnTo>
                    <a:pt x="3114022" y="2932225"/>
                  </a:lnTo>
                  <a:lnTo>
                    <a:pt x="3117506" y="2932291"/>
                  </a:lnTo>
                  <a:lnTo>
                    <a:pt x="3120989" y="2940082"/>
                  </a:lnTo>
                  <a:lnTo>
                    <a:pt x="3124472" y="2940137"/>
                  </a:lnTo>
                  <a:lnTo>
                    <a:pt x="3127955" y="2940192"/>
                  </a:lnTo>
                  <a:lnTo>
                    <a:pt x="3131439" y="2940247"/>
                  </a:lnTo>
                  <a:lnTo>
                    <a:pt x="3134922" y="2940303"/>
                  </a:lnTo>
                  <a:lnTo>
                    <a:pt x="3138405" y="2945646"/>
                  </a:lnTo>
                  <a:lnTo>
                    <a:pt x="3141888" y="2945694"/>
                  </a:lnTo>
                  <a:lnTo>
                    <a:pt x="3145372" y="2945742"/>
                  </a:lnTo>
                  <a:lnTo>
                    <a:pt x="3148855" y="2945790"/>
                  </a:lnTo>
                  <a:lnTo>
                    <a:pt x="3152338" y="2945837"/>
                  </a:lnTo>
                  <a:lnTo>
                    <a:pt x="3155821" y="2946029"/>
                  </a:lnTo>
                  <a:lnTo>
                    <a:pt x="3159304" y="2946258"/>
                  </a:lnTo>
                  <a:lnTo>
                    <a:pt x="3162788" y="2946487"/>
                  </a:lnTo>
                  <a:lnTo>
                    <a:pt x="3166271" y="2946716"/>
                  </a:lnTo>
                  <a:lnTo>
                    <a:pt x="3169754" y="2946930"/>
                  </a:lnTo>
                  <a:lnTo>
                    <a:pt x="3173237" y="2946886"/>
                  </a:lnTo>
                  <a:lnTo>
                    <a:pt x="3176721" y="2946841"/>
                  </a:lnTo>
                  <a:lnTo>
                    <a:pt x="3180204" y="2946796"/>
                  </a:lnTo>
                  <a:lnTo>
                    <a:pt x="3183687" y="2946752"/>
                  </a:lnTo>
                  <a:lnTo>
                    <a:pt x="3187170" y="2955908"/>
                  </a:lnTo>
                  <a:lnTo>
                    <a:pt x="3190654" y="2955681"/>
                  </a:lnTo>
                  <a:lnTo>
                    <a:pt x="3194137" y="2955454"/>
                  </a:lnTo>
                  <a:lnTo>
                    <a:pt x="3197620" y="2955228"/>
                  </a:lnTo>
                  <a:lnTo>
                    <a:pt x="3201103" y="2955002"/>
                  </a:lnTo>
                  <a:lnTo>
                    <a:pt x="3204587" y="2960398"/>
                  </a:lnTo>
                  <a:lnTo>
                    <a:pt x="3208070" y="2960001"/>
                  </a:lnTo>
                  <a:lnTo>
                    <a:pt x="3211553" y="2959604"/>
                  </a:lnTo>
                  <a:lnTo>
                    <a:pt x="3215036" y="2959207"/>
                  </a:lnTo>
                  <a:lnTo>
                    <a:pt x="3218520" y="2958810"/>
                  </a:lnTo>
                  <a:lnTo>
                    <a:pt x="3222003" y="2964372"/>
                  </a:lnTo>
                  <a:lnTo>
                    <a:pt x="3225486" y="2964396"/>
                  </a:lnTo>
                  <a:lnTo>
                    <a:pt x="3228969" y="2964420"/>
                  </a:lnTo>
                  <a:lnTo>
                    <a:pt x="3232453" y="2964443"/>
                  </a:lnTo>
                  <a:lnTo>
                    <a:pt x="3235936" y="2964445"/>
                  </a:lnTo>
                  <a:lnTo>
                    <a:pt x="3239419" y="2964219"/>
                  </a:lnTo>
                  <a:lnTo>
                    <a:pt x="3242902" y="2963994"/>
                  </a:lnTo>
                  <a:lnTo>
                    <a:pt x="3246386" y="2963769"/>
                  </a:lnTo>
                  <a:lnTo>
                    <a:pt x="3249869" y="2963544"/>
                  </a:lnTo>
                  <a:lnTo>
                    <a:pt x="3253352" y="2963232"/>
                  </a:lnTo>
                  <a:lnTo>
                    <a:pt x="3256835" y="2962759"/>
                  </a:lnTo>
                  <a:lnTo>
                    <a:pt x="3260319" y="2962285"/>
                  </a:lnTo>
                  <a:lnTo>
                    <a:pt x="3263802" y="2961812"/>
                  </a:lnTo>
                  <a:lnTo>
                    <a:pt x="3267285" y="2961339"/>
                  </a:lnTo>
                  <a:lnTo>
                    <a:pt x="3270768" y="2960866"/>
                  </a:lnTo>
                  <a:lnTo>
                    <a:pt x="3274252" y="2960393"/>
                  </a:lnTo>
                  <a:lnTo>
                    <a:pt x="3277735" y="2959920"/>
                  </a:lnTo>
                  <a:lnTo>
                    <a:pt x="3281218" y="2959448"/>
                  </a:lnTo>
                  <a:lnTo>
                    <a:pt x="3284701" y="2958975"/>
                  </a:lnTo>
                  <a:lnTo>
                    <a:pt x="3288185" y="2958503"/>
                  </a:lnTo>
                  <a:lnTo>
                    <a:pt x="3291668" y="2958031"/>
                  </a:lnTo>
                  <a:lnTo>
                    <a:pt x="3295151" y="2957559"/>
                  </a:lnTo>
                  <a:lnTo>
                    <a:pt x="3298634" y="2957088"/>
                  </a:lnTo>
                  <a:lnTo>
                    <a:pt x="3302118" y="2961382"/>
                  </a:lnTo>
                  <a:lnTo>
                    <a:pt x="3305601" y="2961162"/>
                  </a:lnTo>
                  <a:lnTo>
                    <a:pt x="3309084" y="2960942"/>
                  </a:lnTo>
                  <a:lnTo>
                    <a:pt x="3312567" y="2960722"/>
                  </a:lnTo>
                  <a:lnTo>
                    <a:pt x="3316051" y="2960502"/>
                  </a:lnTo>
                  <a:lnTo>
                    <a:pt x="3319534" y="2960251"/>
                  </a:lnTo>
                  <a:lnTo>
                    <a:pt x="3323017" y="2959949"/>
                  </a:lnTo>
                  <a:lnTo>
                    <a:pt x="3326500" y="2959648"/>
                  </a:lnTo>
                  <a:lnTo>
                    <a:pt x="3329984" y="2959347"/>
                  </a:lnTo>
                  <a:lnTo>
                    <a:pt x="3333467" y="2959046"/>
                  </a:lnTo>
                  <a:lnTo>
                    <a:pt x="3336950" y="2958746"/>
                  </a:lnTo>
                  <a:lnTo>
                    <a:pt x="3340433" y="2958446"/>
                  </a:lnTo>
                  <a:lnTo>
                    <a:pt x="3343917" y="2958146"/>
                  </a:lnTo>
                  <a:lnTo>
                    <a:pt x="3347400" y="2957847"/>
                  </a:lnTo>
                  <a:lnTo>
                    <a:pt x="3350883" y="2957548"/>
                  </a:lnTo>
                  <a:lnTo>
                    <a:pt x="3354366" y="2957475"/>
                  </a:lnTo>
                  <a:lnTo>
                    <a:pt x="3357850" y="2957424"/>
                  </a:lnTo>
                  <a:lnTo>
                    <a:pt x="3361333" y="2957372"/>
                  </a:lnTo>
                  <a:lnTo>
                    <a:pt x="3364816" y="2957321"/>
                  </a:lnTo>
                  <a:lnTo>
                    <a:pt x="3368299" y="2957212"/>
                  </a:lnTo>
                  <a:lnTo>
                    <a:pt x="3371783" y="2956833"/>
                  </a:lnTo>
                  <a:lnTo>
                    <a:pt x="3375266" y="2956453"/>
                  </a:lnTo>
                  <a:lnTo>
                    <a:pt x="3378749" y="2956074"/>
                  </a:lnTo>
                  <a:lnTo>
                    <a:pt x="3382232" y="2955695"/>
                  </a:lnTo>
                  <a:lnTo>
                    <a:pt x="3385716" y="2975576"/>
                  </a:lnTo>
                  <a:lnTo>
                    <a:pt x="3389199" y="2975206"/>
                  </a:lnTo>
                  <a:lnTo>
                    <a:pt x="3392682" y="2974836"/>
                  </a:lnTo>
                  <a:lnTo>
                    <a:pt x="3396165" y="2974467"/>
                  </a:lnTo>
                  <a:lnTo>
                    <a:pt x="3399649" y="2974097"/>
                  </a:lnTo>
                  <a:lnTo>
                    <a:pt x="3403132" y="2973781"/>
                  </a:lnTo>
                  <a:lnTo>
                    <a:pt x="3406615" y="2973489"/>
                  </a:lnTo>
                  <a:lnTo>
                    <a:pt x="3410098" y="2973197"/>
                  </a:lnTo>
                  <a:lnTo>
                    <a:pt x="3413582" y="2972905"/>
                  </a:lnTo>
                  <a:lnTo>
                    <a:pt x="3417065" y="2972613"/>
                  </a:lnTo>
                  <a:lnTo>
                    <a:pt x="3420548" y="2972971"/>
                  </a:lnTo>
                  <a:lnTo>
                    <a:pt x="3424031" y="2972604"/>
                  </a:lnTo>
                  <a:lnTo>
                    <a:pt x="3427515" y="2972237"/>
                  </a:lnTo>
                  <a:lnTo>
                    <a:pt x="3430998" y="2971870"/>
                  </a:lnTo>
                  <a:lnTo>
                    <a:pt x="3434481" y="2971503"/>
                  </a:lnTo>
                  <a:lnTo>
                    <a:pt x="3437964" y="2971137"/>
                  </a:lnTo>
                  <a:lnTo>
                    <a:pt x="3441447" y="2970771"/>
                  </a:lnTo>
                  <a:lnTo>
                    <a:pt x="3444931" y="2970405"/>
                  </a:lnTo>
                  <a:lnTo>
                    <a:pt x="3448414" y="2970039"/>
                  </a:lnTo>
                  <a:lnTo>
                    <a:pt x="3451897" y="2971514"/>
                  </a:lnTo>
                  <a:lnTo>
                    <a:pt x="3455380" y="2971225"/>
                  </a:lnTo>
                  <a:lnTo>
                    <a:pt x="3458864" y="2970937"/>
                  </a:lnTo>
                  <a:lnTo>
                    <a:pt x="3462347" y="2970649"/>
                  </a:lnTo>
                  <a:lnTo>
                    <a:pt x="3465830" y="2970361"/>
                  </a:lnTo>
                  <a:lnTo>
                    <a:pt x="3469313" y="2978564"/>
                  </a:lnTo>
                  <a:lnTo>
                    <a:pt x="3472797" y="2978278"/>
                  </a:lnTo>
                  <a:lnTo>
                    <a:pt x="3476280" y="2977992"/>
                  </a:lnTo>
                  <a:lnTo>
                    <a:pt x="3479763" y="2977706"/>
                  </a:lnTo>
                  <a:lnTo>
                    <a:pt x="3483246" y="2977421"/>
                  </a:lnTo>
                  <a:lnTo>
                    <a:pt x="3483246" y="2977768"/>
                  </a:lnTo>
                  <a:lnTo>
                    <a:pt x="3483246" y="2978116"/>
                  </a:lnTo>
                  <a:lnTo>
                    <a:pt x="3483246" y="2978463"/>
                  </a:lnTo>
                  <a:lnTo>
                    <a:pt x="3483246" y="2978809"/>
                  </a:lnTo>
                  <a:lnTo>
                    <a:pt x="3483246" y="2979155"/>
                  </a:lnTo>
                  <a:lnTo>
                    <a:pt x="3483246" y="2979501"/>
                  </a:lnTo>
                  <a:lnTo>
                    <a:pt x="3483246" y="2979846"/>
                  </a:lnTo>
                  <a:lnTo>
                    <a:pt x="3483246" y="2980190"/>
                  </a:lnTo>
                  <a:lnTo>
                    <a:pt x="3483246" y="2980534"/>
                  </a:lnTo>
                  <a:lnTo>
                    <a:pt x="3483246" y="2980878"/>
                  </a:lnTo>
                  <a:lnTo>
                    <a:pt x="3483246" y="2981221"/>
                  </a:lnTo>
                  <a:lnTo>
                    <a:pt x="3483246" y="2981564"/>
                  </a:lnTo>
                  <a:lnTo>
                    <a:pt x="3483246" y="2981906"/>
                  </a:lnTo>
                  <a:lnTo>
                    <a:pt x="3483246" y="2982248"/>
                  </a:lnTo>
                  <a:lnTo>
                    <a:pt x="3483246" y="2982589"/>
                  </a:lnTo>
                  <a:lnTo>
                    <a:pt x="3483246" y="2982930"/>
                  </a:lnTo>
                  <a:lnTo>
                    <a:pt x="3483246" y="2983270"/>
                  </a:lnTo>
                  <a:lnTo>
                    <a:pt x="3483246" y="2983610"/>
                  </a:lnTo>
                  <a:lnTo>
                    <a:pt x="3483246" y="2983950"/>
                  </a:lnTo>
                  <a:lnTo>
                    <a:pt x="3483246" y="2984288"/>
                  </a:lnTo>
                  <a:lnTo>
                    <a:pt x="3483246" y="2984627"/>
                  </a:lnTo>
                  <a:lnTo>
                    <a:pt x="3483246" y="2984965"/>
                  </a:lnTo>
                  <a:lnTo>
                    <a:pt x="3483246" y="2985303"/>
                  </a:lnTo>
                  <a:lnTo>
                    <a:pt x="3483246" y="2985640"/>
                  </a:lnTo>
                  <a:lnTo>
                    <a:pt x="3483246" y="2985976"/>
                  </a:lnTo>
                  <a:lnTo>
                    <a:pt x="3483246" y="2986313"/>
                  </a:lnTo>
                  <a:lnTo>
                    <a:pt x="3483246" y="2986648"/>
                  </a:lnTo>
                  <a:lnTo>
                    <a:pt x="3483246" y="2986984"/>
                  </a:lnTo>
                  <a:lnTo>
                    <a:pt x="3483246" y="2987319"/>
                  </a:lnTo>
                  <a:lnTo>
                    <a:pt x="3483246" y="2987653"/>
                  </a:lnTo>
                  <a:lnTo>
                    <a:pt x="3483246" y="2987987"/>
                  </a:lnTo>
                  <a:lnTo>
                    <a:pt x="3483246" y="2988320"/>
                  </a:lnTo>
                  <a:lnTo>
                    <a:pt x="3483246" y="2988654"/>
                  </a:lnTo>
                  <a:lnTo>
                    <a:pt x="3483246" y="2988986"/>
                  </a:lnTo>
                  <a:lnTo>
                    <a:pt x="3483246" y="2989318"/>
                  </a:lnTo>
                  <a:lnTo>
                    <a:pt x="3483246" y="2989650"/>
                  </a:lnTo>
                  <a:lnTo>
                    <a:pt x="3483246" y="2989981"/>
                  </a:lnTo>
                  <a:lnTo>
                    <a:pt x="3483246" y="2990312"/>
                  </a:lnTo>
                  <a:lnTo>
                    <a:pt x="3483246" y="2990643"/>
                  </a:lnTo>
                  <a:lnTo>
                    <a:pt x="3483246" y="2990972"/>
                  </a:lnTo>
                  <a:lnTo>
                    <a:pt x="3483246" y="2991302"/>
                  </a:lnTo>
                  <a:lnTo>
                    <a:pt x="3483246" y="2991631"/>
                  </a:lnTo>
                  <a:lnTo>
                    <a:pt x="3483246" y="2991960"/>
                  </a:lnTo>
                  <a:lnTo>
                    <a:pt x="3483246" y="2992288"/>
                  </a:lnTo>
                  <a:lnTo>
                    <a:pt x="3483246" y="2992616"/>
                  </a:lnTo>
                  <a:lnTo>
                    <a:pt x="3483246" y="2992943"/>
                  </a:lnTo>
                  <a:lnTo>
                    <a:pt x="3483246" y="2993270"/>
                  </a:lnTo>
                  <a:lnTo>
                    <a:pt x="3483246" y="2993596"/>
                  </a:lnTo>
                  <a:lnTo>
                    <a:pt x="3483246" y="2993922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957782"/>
              <a:ext cx="3483246" cy="1594284"/>
            </a:xfrm>
            <a:custGeom>
              <a:avLst/>
              <a:gdLst/>
              <a:ahLst/>
              <a:cxnLst/>
              <a:rect l="0" t="0" r="0" b="0"/>
              <a:pathLst>
                <a:path w="3483246" h="1594284">
                  <a:moveTo>
                    <a:pt x="0" y="1594284"/>
                  </a:moveTo>
                  <a:lnTo>
                    <a:pt x="3483" y="987376"/>
                  </a:lnTo>
                  <a:lnTo>
                    <a:pt x="6966" y="560578"/>
                  </a:lnTo>
                  <a:lnTo>
                    <a:pt x="10449" y="244072"/>
                  </a:lnTo>
                  <a:lnTo>
                    <a:pt x="13932" y="0"/>
                  </a:lnTo>
                  <a:lnTo>
                    <a:pt x="17416" y="867315"/>
                  </a:lnTo>
                  <a:lnTo>
                    <a:pt x="20899" y="756876"/>
                  </a:lnTo>
                  <a:lnTo>
                    <a:pt x="24382" y="654946"/>
                  </a:lnTo>
                  <a:lnTo>
                    <a:pt x="27865" y="560578"/>
                  </a:lnTo>
                  <a:lnTo>
                    <a:pt x="31349" y="472961"/>
                  </a:lnTo>
                  <a:lnTo>
                    <a:pt x="34832" y="787516"/>
                  </a:lnTo>
                  <a:lnTo>
                    <a:pt x="38315" y="726929"/>
                  </a:lnTo>
                  <a:lnTo>
                    <a:pt x="41798" y="669024"/>
                  </a:lnTo>
                  <a:lnTo>
                    <a:pt x="45282" y="613626"/>
                  </a:lnTo>
                  <a:lnTo>
                    <a:pt x="48765" y="560578"/>
                  </a:lnTo>
                  <a:lnTo>
                    <a:pt x="52248" y="509731"/>
                  </a:lnTo>
                  <a:lnTo>
                    <a:pt x="55731" y="460953"/>
                  </a:lnTo>
                  <a:lnTo>
                    <a:pt x="59215" y="414119"/>
                  </a:lnTo>
                  <a:lnTo>
                    <a:pt x="62698" y="369115"/>
                  </a:lnTo>
                  <a:lnTo>
                    <a:pt x="66181" y="663886"/>
                  </a:lnTo>
                  <a:lnTo>
                    <a:pt x="69664" y="628495"/>
                  </a:lnTo>
                  <a:lnTo>
                    <a:pt x="73148" y="594072"/>
                  </a:lnTo>
                  <a:lnTo>
                    <a:pt x="76631" y="560578"/>
                  </a:lnTo>
                  <a:lnTo>
                    <a:pt x="80114" y="527975"/>
                  </a:lnTo>
                  <a:lnTo>
                    <a:pt x="83597" y="560578"/>
                  </a:lnTo>
                  <a:lnTo>
                    <a:pt x="87081" y="530659"/>
                  </a:lnTo>
                  <a:lnTo>
                    <a:pt x="90564" y="501461"/>
                  </a:lnTo>
                  <a:lnTo>
                    <a:pt x="94047" y="472961"/>
                  </a:lnTo>
                  <a:lnTo>
                    <a:pt x="97530" y="445131"/>
                  </a:lnTo>
                  <a:lnTo>
                    <a:pt x="101014" y="479477"/>
                  </a:lnTo>
                  <a:lnTo>
                    <a:pt x="104497" y="453624"/>
                  </a:lnTo>
                  <a:lnTo>
                    <a:pt x="107980" y="428329"/>
                  </a:lnTo>
                  <a:lnTo>
                    <a:pt x="111463" y="403575"/>
                  </a:lnTo>
                  <a:lnTo>
                    <a:pt x="114947" y="379344"/>
                  </a:lnTo>
                  <a:lnTo>
                    <a:pt x="118430" y="639565"/>
                  </a:lnTo>
                  <a:lnTo>
                    <a:pt x="121913" y="619344"/>
                  </a:lnTo>
                  <a:lnTo>
                    <a:pt x="125396" y="599445"/>
                  </a:lnTo>
                  <a:lnTo>
                    <a:pt x="128880" y="579858"/>
                  </a:lnTo>
                  <a:lnTo>
                    <a:pt x="132363" y="631824"/>
                  </a:lnTo>
                  <a:lnTo>
                    <a:pt x="135846" y="613626"/>
                  </a:lnTo>
                  <a:lnTo>
                    <a:pt x="139329" y="595690"/>
                  </a:lnTo>
                  <a:lnTo>
                    <a:pt x="142813" y="578009"/>
                  </a:lnTo>
                  <a:lnTo>
                    <a:pt x="146296" y="560578"/>
                  </a:lnTo>
                  <a:lnTo>
                    <a:pt x="149779" y="543391"/>
                  </a:lnTo>
                  <a:lnTo>
                    <a:pt x="153262" y="526444"/>
                  </a:lnTo>
                  <a:lnTo>
                    <a:pt x="156746" y="509731"/>
                  </a:lnTo>
                  <a:lnTo>
                    <a:pt x="160229" y="493248"/>
                  </a:lnTo>
                  <a:lnTo>
                    <a:pt x="163712" y="476990"/>
                  </a:lnTo>
                  <a:lnTo>
                    <a:pt x="167195" y="460953"/>
                  </a:lnTo>
                  <a:lnTo>
                    <a:pt x="170679" y="445131"/>
                  </a:lnTo>
                  <a:lnTo>
                    <a:pt x="174162" y="429521"/>
                  </a:lnTo>
                  <a:lnTo>
                    <a:pt x="177645" y="414119"/>
                  </a:lnTo>
                  <a:lnTo>
                    <a:pt x="181128" y="398920"/>
                  </a:lnTo>
                  <a:lnTo>
                    <a:pt x="184612" y="383920"/>
                  </a:lnTo>
                  <a:lnTo>
                    <a:pt x="188095" y="369115"/>
                  </a:lnTo>
                  <a:lnTo>
                    <a:pt x="191578" y="354502"/>
                  </a:lnTo>
                  <a:lnTo>
                    <a:pt x="195061" y="340077"/>
                  </a:lnTo>
                  <a:lnTo>
                    <a:pt x="198545" y="573176"/>
                  </a:lnTo>
                  <a:lnTo>
                    <a:pt x="202028" y="560578"/>
                  </a:lnTo>
                  <a:lnTo>
                    <a:pt x="205511" y="548108"/>
                  </a:lnTo>
                  <a:lnTo>
                    <a:pt x="208994" y="535765"/>
                  </a:lnTo>
                  <a:lnTo>
                    <a:pt x="212478" y="523546"/>
                  </a:lnTo>
                  <a:lnTo>
                    <a:pt x="215961" y="626444"/>
                  </a:lnTo>
                  <a:lnTo>
                    <a:pt x="219444" y="615221"/>
                  </a:lnTo>
                  <a:lnTo>
                    <a:pt x="222927" y="604099"/>
                  </a:lnTo>
                  <a:lnTo>
                    <a:pt x="226411" y="593074"/>
                  </a:lnTo>
                  <a:lnTo>
                    <a:pt x="229894" y="582146"/>
                  </a:lnTo>
                  <a:lnTo>
                    <a:pt x="233377" y="612122"/>
                  </a:lnTo>
                  <a:lnTo>
                    <a:pt x="236860" y="601640"/>
                  </a:lnTo>
                  <a:lnTo>
                    <a:pt x="240344" y="591246"/>
                  </a:lnTo>
                  <a:lnTo>
                    <a:pt x="243827" y="580938"/>
                  </a:lnTo>
                  <a:lnTo>
                    <a:pt x="247310" y="570716"/>
                  </a:lnTo>
                  <a:lnTo>
                    <a:pt x="250793" y="652558"/>
                  </a:lnTo>
                  <a:lnTo>
                    <a:pt x="254277" y="643050"/>
                  </a:lnTo>
                  <a:lnTo>
                    <a:pt x="257760" y="633613"/>
                  </a:lnTo>
                  <a:lnTo>
                    <a:pt x="261243" y="624246"/>
                  </a:lnTo>
                  <a:lnTo>
                    <a:pt x="264726" y="648127"/>
                  </a:lnTo>
                  <a:lnTo>
                    <a:pt x="268210" y="639091"/>
                  </a:lnTo>
                  <a:lnTo>
                    <a:pt x="271693" y="630120"/>
                  </a:lnTo>
                  <a:lnTo>
                    <a:pt x="275176" y="621212"/>
                  </a:lnTo>
                  <a:lnTo>
                    <a:pt x="278659" y="612367"/>
                  </a:lnTo>
                  <a:lnTo>
                    <a:pt x="282143" y="603584"/>
                  </a:lnTo>
                  <a:lnTo>
                    <a:pt x="285626" y="594862"/>
                  </a:lnTo>
                  <a:lnTo>
                    <a:pt x="289109" y="586201"/>
                  </a:lnTo>
                  <a:lnTo>
                    <a:pt x="292592" y="577601"/>
                  </a:lnTo>
                  <a:lnTo>
                    <a:pt x="296075" y="569060"/>
                  </a:lnTo>
                  <a:lnTo>
                    <a:pt x="299559" y="560578"/>
                  </a:lnTo>
                  <a:lnTo>
                    <a:pt x="303042" y="552154"/>
                  </a:lnTo>
                  <a:lnTo>
                    <a:pt x="306525" y="543788"/>
                  </a:lnTo>
                  <a:lnTo>
                    <a:pt x="310008" y="535479"/>
                  </a:lnTo>
                  <a:lnTo>
                    <a:pt x="313492" y="527227"/>
                  </a:lnTo>
                  <a:lnTo>
                    <a:pt x="316975" y="536044"/>
                  </a:lnTo>
                  <a:lnTo>
                    <a:pt x="320458" y="527975"/>
                  </a:lnTo>
                  <a:lnTo>
                    <a:pt x="323941" y="519959"/>
                  </a:lnTo>
                  <a:lnTo>
                    <a:pt x="327425" y="511997"/>
                  </a:lnTo>
                  <a:lnTo>
                    <a:pt x="330908" y="520847"/>
                  </a:lnTo>
                  <a:lnTo>
                    <a:pt x="334391" y="513055"/>
                  </a:lnTo>
                  <a:lnTo>
                    <a:pt x="337874" y="505314"/>
                  </a:lnTo>
                  <a:lnTo>
                    <a:pt x="341358" y="497622"/>
                  </a:lnTo>
                  <a:lnTo>
                    <a:pt x="344841" y="489979"/>
                  </a:lnTo>
                  <a:lnTo>
                    <a:pt x="348324" y="498956"/>
                  </a:lnTo>
                  <a:lnTo>
                    <a:pt x="351807" y="491470"/>
                  </a:lnTo>
                  <a:lnTo>
                    <a:pt x="355291" y="484032"/>
                  </a:lnTo>
                  <a:lnTo>
                    <a:pt x="358774" y="476640"/>
                  </a:lnTo>
                  <a:lnTo>
                    <a:pt x="362257" y="469293"/>
                  </a:lnTo>
                  <a:lnTo>
                    <a:pt x="365740" y="461992"/>
                  </a:lnTo>
                  <a:lnTo>
                    <a:pt x="369224" y="454736"/>
                  </a:lnTo>
                  <a:lnTo>
                    <a:pt x="372707" y="447525"/>
                  </a:lnTo>
                  <a:lnTo>
                    <a:pt x="376190" y="440358"/>
                  </a:lnTo>
                  <a:lnTo>
                    <a:pt x="379673" y="433235"/>
                  </a:lnTo>
                  <a:lnTo>
                    <a:pt x="383157" y="426156"/>
                  </a:lnTo>
                  <a:lnTo>
                    <a:pt x="386640" y="419119"/>
                  </a:lnTo>
                  <a:lnTo>
                    <a:pt x="390123" y="412125"/>
                  </a:lnTo>
                  <a:lnTo>
                    <a:pt x="393606" y="405173"/>
                  </a:lnTo>
                  <a:lnTo>
                    <a:pt x="397090" y="477941"/>
                  </a:lnTo>
                  <a:lnTo>
                    <a:pt x="400573" y="471305"/>
                  </a:lnTo>
                  <a:lnTo>
                    <a:pt x="404056" y="464707"/>
                  </a:lnTo>
                  <a:lnTo>
                    <a:pt x="407539" y="458145"/>
                  </a:lnTo>
                  <a:lnTo>
                    <a:pt x="411023" y="451620"/>
                  </a:lnTo>
                  <a:lnTo>
                    <a:pt x="414506" y="460034"/>
                  </a:lnTo>
                  <a:lnTo>
                    <a:pt x="417989" y="453624"/>
                  </a:lnTo>
                  <a:lnTo>
                    <a:pt x="421472" y="447249"/>
                  </a:lnTo>
                  <a:lnTo>
                    <a:pt x="424956" y="440908"/>
                  </a:lnTo>
                  <a:lnTo>
                    <a:pt x="428439" y="434602"/>
                  </a:lnTo>
                  <a:lnTo>
                    <a:pt x="431922" y="457419"/>
                  </a:lnTo>
                  <a:lnTo>
                    <a:pt x="435405" y="451259"/>
                  </a:lnTo>
                  <a:lnTo>
                    <a:pt x="438889" y="445131"/>
                  </a:lnTo>
                  <a:lnTo>
                    <a:pt x="442372" y="439036"/>
                  </a:lnTo>
                  <a:lnTo>
                    <a:pt x="445855" y="432972"/>
                  </a:lnTo>
                  <a:lnTo>
                    <a:pt x="449338" y="426940"/>
                  </a:lnTo>
                  <a:lnTo>
                    <a:pt x="452822" y="420939"/>
                  </a:lnTo>
                  <a:lnTo>
                    <a:pt x="456305" y="414969"/>
                  </a:lnTo>
                  <a:lnTo>
                    <a:pt x="459788" y="409030"/>
                  </a:lnTo>
                  <a:lnTo>
                    <a:pt x="463271" y="417462"/>
                  </a:lnTo>
                  <a:lnTo>
                    <a:pt x="466755" y="411618"/>
                  </a:lnTo>
                  <a:lnTo>
                    <a:pt x="470238" y="405803"/>
                  </a:lnTo>
                  <a:lnTo>
                    <a:pt x="473721" y="400018"/>
                  </a:lnTo>
                  <a:lnTo>
                    <a:pt x="477204" y="394262"/>
                  </a:lnTo>
                  <a:lnTo>
                    <a:pt x="480688" y="505073"/>
                  </a:lnTo>
                  <a:lnTo>
                    <a:pt x="484171" y="499660"/>
                  </a:lnTo>
                  <a:lnTo>
                    <a:pt x="487654" y="494272"/>
                  </a:lnTo>
                  <a:lnTo>
                    <a:pt x="491137" y="488908"/>
                  </a:lnTo>
                  <a:lnTo>
                    <a:pt x="494621" y="483568"/>
                  </a:lnTo>
                  <a:lnTo>
                    <a:pt x="498104" y="604390"/>
                  </a:lnTo>
                  <a:lnTo>
                    <a:pt x="501587" y="599445"/>
                  </a:lnTo>
                  <a:lnTo>
                    <a:pt x="505070" y="594519"/>
                  </a:lnTo>
                  <a:lnTo>
                    <a:pt x="508554" y="589613"/>
                  </a:lnTo>
                  <a:lnTo>
                    <a:pt x="512037" y="584726"/>
                  </a:lnTo>
                  <a:lnTo>
                    <a:pt x="515520" y="579858"/>
                  </a:lnTo>
                  <a:lnTo>
                    <a:pt x="519003" y="575010"/>
                  </a:lnTo>
                  <a:lnTo>
                    <a:pt x="522487" y="570180"/>
                  </a:lnTo>
                  <a:lnTo>
                    <a:pt x="525970" y="565370"/>
                  </a:lnTo>
                  <a:lnTo>
                    <a:pt x="529453" y="663886"/>
                  </a:lnTo>
                  <a:lnTo>
                    <a:pt x="532936" y="659408"/>
                  </a:lnTo>
                  <a:lnTo>
                    <a:pt x="536420" y="654946"/>
                  </a:lnTo>
                  <a:lnTo>
                    <a:pt x="539903" y="650499"/>
                  </a:lnTo>
                  <a:lnTo>
                    <a:pt x="543386" y="646067"/>
                  </a:lnTo>
                  <a:lnTo>
                    <a:pt x="546869" y="672105"/>
                  </a:lnTo>
                  <a:lnTo>
                    <a:pt x="550353" y="667793"/>
                  </a:lnTo>
                  <a:lnTo>
                    <a:pt x="553836" y="663496"/>
                  </a:lnTo>
                  <a:lnTo>
                    <a:pt x="557319" y="659214"/>
                  </a:lnTo>
                  <a:lnTo>
                    <a:pt x="560802" y="654946"/>
                  </a:lnTo>
                  <a:lnTo>
                    <a:pt x="564286" y="713513"/>
                  </a:lnTo>
                  <a:lnTo>
                    <a:pt x="567769" y="709457"/>
                  </a:lnTo>
                  <a:lnTo>
                    <a:pt x="571252" y="705414"/>
                  </a:lnTo>
                  <a:lnTo>
                    <a:pt x="574735" y="701384"/>
                  </a:lnTo>
                  <a:lnTo>
                    <a:pt x="578218" y="703911"/>
                  </a:lnTo>
                  <a:lnTo>
                    <a:pt x="581702" y="699925"/>
                  </a:lnTo>
                  <a:lnTo>
                    <a:pt x="585185" y="695950"/>
                  </a:lnTo>
                  <a:lnTo>
                    <a:pt x="588668" y="691988"/>
                  </a:lnTo>
                  <a:lnTo>
                    <a:pt x="592151" y="688038"/>
                  </a:lnTo>
                  <a:lnTo>
                    <a:pt x="595635" y="728016"/>
                  </a:lnTo>
                  <a:lnTo>
                    <a:pt x="599118" y="724215"/>
                  </a:lnTo>
                  <a:lnTo>
                    <a:pt x="602601" y="720426"/>
                  </a:lnTo>
                  <a:lnTo>
                    <a:pt x="606084" y="716647"/>
                  </a:lnTo>
                  <a:lnTo>
                    <a:pt x="609568" y="712880"/>
                  </a:lnTo>
                  <a:lnTo>
                    <a:pt x="613051" y="726929"/>
                  </a:lnTo>
                  <a:lnTo>
                    <a:pt x="616534" y="723233"/>
                  </a:lnTo>
                  <a:lnTo>
                    <a:pt x="620017" y="719548"/>
                  </a:lnTo>
                  <a:lnTo>
                    <a:pt x="623501" y="715873"/>
                  </a:lnTo>
                  <a:lnTo>
                    <a:pt x="626984" y="712208"/>
                  </a:lnTo>
                  <a:lnTo>
                    <a:pt x="630467" y="720194"/>
                  </a:lnTo>
                  <a:lnTo>
                    <a:pt x="633950" y="716581"/>
                  </a:lnTo>
                  <a:lnTo>
                    <a:pt x="637434" y="712979"/>
                  </a:lnTo>
                  <a:lnTo>
                    <a:pt x="640917" y="709386"/>
                  </a:lnTo>
                  <a:lnTo>
                    <a:pt x="644400" y="705804"/>
                  </a:lnTo>
                  <a:lnTo>
                    <a:pt x="647883" y="702231"/>
                  </a:lnTo>
                  <a:lnTo>
                    <a:pt x="651367" y="698668"/>
                  </a:lnTo>
                  <a:lnTo>
                    <a:pt x="654850" y="695115"/>
                  </a:lnTo>
                  <a:lnTo>
                    <a:pt x="658333" y="691572"/>
                  </a:lnTo>
                  <a:lnTo>
                    <a:pt x="661816" y="693882"/>
                  </a:lnTo>
                  <a:lnTo>
                    <a:pt x="665300" y="690373"/>
                  </a:lnTo>
                  <a:lnTo>
                    <a:pt x="668783" y="686873"/>
                  </a:lnTo>
                  <a:lnTo>
                    <a:pt x="672266" y="683383"/>
                  </a:lnTo>
                  <a:lnTo>
                    <a:pt x="675749" y="679902"/>
                  </a:lnTo>
                  <a:lnTo>
                    <a:pt x="679233" y="736836"/>
                  </a:lnTo>
                  <a:lnTo>
                    <a:pt x="682716" y="733525"/>
                  </a:lnTo>
                  <a:lnTo>
                    <a:pt x="686199" y="730223"/>
                  </a:lnTo>
                  <a:lnTo>
                    <a:pt x="689682" y="726929"/>
                  </a:lnTo>
                  <a:lnTo>
                    <a:pt x="693166" y="723643"/>
                  </a:lnTo>
                  <a:lnTo>
                    <a:pt x="696649" y="720366"/>
                  </a:lnTo>
                  <a:lnTo>
                    <a:pt x="700132" y="717097"/>
                  </a:lnTo>
                  <a:lnTo>
                    <a:pt x="703615" y="713836"/>
                  </a:lnTo>
                  <a:lnTo>
                    <a:pt x="707099" y="710583"/>
                  </a:lnTo>
                  <a:lnTo>
                    <a:pt x="710582" y="727840"/>
                  </a:lnTo>
                  <a:lnTo>
                    <a:pt x="714065" y="724653"/>
                  </a:lnTo>
                  <a:lnTo>
                    <a:pt x="717548" y="721474"/>
                  </a:lnTo>
                  <a:lnTo>
                    <a:pt x="721032" y="718303"/>
                  </a:lnTo>
                  <a:lnTo>
                    <a:pt x="724515" y="715139"/>
                  </a:lnTo>
                  <a:lnTo>
                    <a:pt x="727998" y="802895"/>
                  </a:lnTo>
                  <a:lnTo>
                    <a:pt x="731481" y="799972"/>
                  </a:lnTo>
                  <a:lnTo>
                    <a:pt x="734965" y="797056"/>
                  </a:lnTo>
                  <a:lnTo>
                    <a:pt x="738448" y="794145"/>
                  </a:lnTo>
                  <a:lnTo>
                    <a:pt x="741931" y="791241"/>
                  </a:lnTo>
                  <a:lnTo>
                    <a:pt x="745414" y="804531"/>
                  </a:lnTo>
                  <a:lnTo>
                    <a:pt x="748898" y="801680"/>
                  </a:lnTo>
                  <a:lnTo>
                    <a:pt x="752381" y="798835"/>
                  </a:lnTo>
                  <a:lnTo>
                    <a:pt x="755864" y="795997"/>
                  </a:lnTo>
                  <a:lnTo>
                    <a:pt x="759347" y="793164"/>
                  </a:lnTo>
                  <a:lnTo>
                    <a:pt x="762831" y="794333"/>
                  </a:lnTo>
                  <a:lnTo>
                    <a:pt x="766314" y="791522"/>
                  </a:lnTo>
                  <a:lnTo>
                    <a:pt x="769797" y="788717"/>
                  </a:lnTo>
                  <a:lnTo>
                    <a:pt x="773280" y="785918"/>
                  </a:lnTo>
                  <a:lnTo>
                    <a:pt x="776764" y="791283"/>
                  </a:lnTo>
                  <a:lnTo>
                    <a:pt x="780247" y="789347"/>
                  </a:lnTo>
                  <a:lnTo>
                    <a:pt x="783730" y="787418"/>
                  </a:lnTo>
                  <a:lnTo>
                    <a:pt x="787213" y="785497"/>
                  </a:lnTo>
                  <a:lnTo>
                    <a:pt x="790697" y="783584"/>
                  </a:lnTo>
                  <a:lnTo>
                    <a:pt x="794180" y="781254"/>
                  </a:lnTo>
                  <a:lnTo>
                    <a:pt x="797663" y="778523"/>
                  </a:lnTo>
                  <a:lnTo>
                    <a:pt x="801146" y="775798"/>
                  </a:lnTo>
                  <a:lnTo>
                    <a:pt x="804630" y="773078"/>
                  </a:lnTo>
                  <a:lnTo>
                    <a:pt x="808113" y="770364"/>
                  </a:lnTo>
                  <a:lnTo>
                    <a:pt x="811596" y="790923"/>
                  </a:lnTo>
                  <a:lnTo>
                    <a:pt x="815079" y="788273"/>
                  </a:lnTo>
                  <a:lnTo>
                    <a:pt x="818563" y="785628"/>
                  </a:lnTo>
                  <a:lnTo>
                    <a:pt x="822046" y="782988"/>
                  </a:lnTo>
                  <a:lnTo>
                    <a:pt x="825529" y="798936"/>
                  </a:lnTo>
                  <a:lnTo>
                    <a:pt x="829012" y="796349"/>
                  </a:lnTo>
                  <a:lnTo>
                    <a:pt x="832496" y="793767"/>
                  </a:lnTo>
                  <a:lnTo>
                    <a:pt x="835979" y="791190"/>
                  </a:lnTo>
                  <a:lnTo>
                    <a:pt x="839462" y="788617"/>
                  </a:lnTo>
                  <a:lnTo>
                    <a:pt x="842945" y="804006"/>
                  </a:lnTo>
                  <a:lnTo>
                    <a:pt x="846429" y="801484"/>
                  </a:lnTo>
                  <a:lnTo>
                    <a:pt x="849912" y="798966"/>
                  </a:lnTo>
                  <a:lnTo>
                    <a:pt x="853395" y="796453"/>
                  </a:lnTo>
                  <a:lnTo>
                    <a:pt x="856878" y="793945"/>
                  </a:lnTo>
                  <a:lnTo>
                    <a:pt x="860361" y="794976"/>
                  </a:lnTo>
                  <a:lnTo>
                    <a:pt x="863845" y="792485"/>
                  </a:lnTo>
                  <a:lnTo>
                    <a:pt x="867328" y="789998"/>
                  </a:lnTo>
                  <a:lnTo>
                    <a:pt x="870811" y="787516"/>
                  </a:lnTo>
                  <a:lnTo>
                    <a:pt x="874294" y="785039"/>
                  </a:lnTo>
                  <a:lnTo>
                    <a:pt x="877778" y="799972"/>
                  </a:lnTo>
                  <a:lnTo>
                    <a:pt x="881261" y="797541"/>
                  </a:lnTo>
                  <a:lnTo>
                    <a:pt x="884744" y="795115"/>
                  </a:lnTo>
                  <a:lnTo>
                    <a:pt x="888227" y="792692"/>
                  </a:lnTo>
                  <a:lnTo>
                    <a:pt x="891711" y="797088"/>
                  </a:lnTo>
                  <a:lnTo>
                    <a:pt x="895194" y="794688"/>
                  </a:lnTo>
                  <a:lnTo>
                    <a:pt x="898677" y="792294"/>
                  </a:lnTo>
                  <a:lnTo>
                    <a:pt x="902160" y="789903"/>
                  </a:lnTo>
                  <a:lnTo>
                    <a:pt x="905644" y="787516"/>
                  </a:lnTo>
                  <a:lnTo>
                    <a:pt x="909127" y="811548"/>
                  </a:lnTo>
                  <a:lnTo>
                    <a:pt x="912610" y="809225"/>
                  </a:lnTo>
                  <a:lnTo>
                    <a:pt x="916093" y="806906"/>
                  </a:lnTo>
                  <a:lnTo>
                    <a:pt x="919577" y="804591"/>
                  </a:lnTo>
                  <a:lnTo>
                    <a:pt x="923060" y="802280"/>
                  </a:lnTo>
                  <a:lnTo>
                    <a:pt x="926543" y="812675"/>
                  </a:lnTo>
                  <a:lnTo>
                    <a:pt x="930026" y="810398"/>
                  </a:lnTo>
                  <a:lnTo>
                    <a:pt x="933510" y="808125"/>
                  </a:lnTo>
                  <a:lnTo>
                    <a:pt x="936993" y="805855"/>
                  </a:lnTo>
                  <a:lnTo>
                    <a:pt x="940476" y="803589"/>
                  </a:lnTo>
                  <a:lnTo>
                    <a:pt x="943959" y="804472"/>
                  </a:lnTo>
                  <a:lnTo>
                    <a:pt x="947443" y="802220"/>
                  </a:lnTo>
                  <a:lnTo>
                    <a:pt x="950926" y="799972"/>
                  </a:lnTo>
                  <a:lnTo>
                    <a:pt x="954409" y="797728"/>
                  </a:lnTo>
                  <a:lnTo>
                    <a:pt x="957892" y="804848"/>
                  </a:lnTo>
                  <a:lnTo>
                    <a:pt x="961376" y="802629"/>
                  </a:lnTo>
                  <a:lnTo>
                    <a:pt x="964859" y="800415"/>
                  </a:lnTo>
                  <a:lnTo>
                    <a:pt x="968342" y="798204"/>
                  </a:lnTo>
                  <a:lnTo>
                    <a:pt x="971825" y="795997"/>
                  </a:lnTo>
                  <a:lnTo>
                    <a:pt x="975309" y="799972"/>
                  </a:lnTo>
                  <a:lnTo>
                    <a:pt x="978792" y="797784"/>
                  </a:lnTo>
                  <a:lnTo>
                    <a:pt x="982275" y="795600"/>
                  </a:lnTo>
                  <a:lnTo>
                    <a:pt x="985758" y="793419"/>
                  </a:lnTo>
                  <a:lnTo>
                    <a:pt x="989242" y="791241"/>
                  </a:lnTo>
                  <a:lnTo>
                    <a:pt x="992725" y="792151"/>
                  </a:lnTo>
                  <a:lnTo>
                    <a:pt x="996208" y="789986"/>
                  </a:lnTo>
                  <a:lnTo>
                    <a:pt x="999691" y="787825"/>
                  </a:lnTo>
                  <a:lnTo>
                    <a:pt x="1003175" y="785667"/>
                  </a:lnTo>
                  <a:lnTo>
                    <a:pt x="1006658" y="783513"/>
                  </a:lnTo>
                  <a:lnTo>
                    <a:pt x="1010141" y="781362"/>
                  </a:lnTo>
                  <a:lnTo>
                    <a:pt x="1013624" y="779215"/>
                  </a:lnTo>
                  <a:lnTo>
                    <a:pt x="1017108" y="777071"/>
                  </a:lnTo>
                  <a:lnTo>
                    <a:pt x="1020591" y="774931"/>
                  </a:lnTo>
                  <a:lnTo>
                    <a:pt x="1024074" y="775905"/>
                  </a:lnTo>
                  <a:lnTo>
                    <a:pt x="1027557" y="773778"/>
                  </a:lnTo>
                  <a:lnTo>
                    <a:pt x="1031041" y="771653"/>
                  </a:lnTo>
                  <a:lnTo>
                    <a:pt x="1034524" y="769532"/>
                  </a:lnTo>
                  <a:lnTo>
                    <a:pt x="1038007" y="767414"/>
                  </a:lnTo>
                  <a:lnTo>
                    <a:pt x="1041490" y="780646"/>
                  </a:lnTo>
                  <a:lnTo>
                    <a:pt x="1044974" y="778562"/>
                  </a:lnTo>
                  <a:lnTo>
                    <a:pt x="1048457" y="776482"/>
                  </a:lnTo>
                  <a:lnTo>
                    <a:pt x="1051940" y="774404"/>
                  </a:lnTo>
                  <a:lnTo>
                    <a:pt x="1055423" y="772330"/>
                  </a:lnTo>
                  <a:lnTo>
                    <a:pt x="1058907" y="790997"/>
                  </a:lnTo>
                  <a:lnTo>
                    <a:pt x="1062390" y="788966"/>
                  </a:lnTo>
                  <a:lnTo>
                    <a:pt x="1065873" y="786937"/>
                  </a:lnTo>
                  <a:lnTo>
                    <a:pt x="1069356" y="784912"/>
                  </a:lnTo>
                  <a:lnTo>
                    <a:pt x="1072840" y="782890"/>
                  </a:lnTo>
                  <a:lnTo>
                    <a:pt x="1076323" y="806272"/>
                  </a:lnTo>
                  <a:lnTo>
                    <a:pt x="1079806" y="804300"/>
                  </a:lnTo>
                  <a:lnTo>
                    <a:pt x="1083289" y="802331"/>
                  </a:lnTo>
                  <a:lnTo>
                    <a:pt x="1086773" y="800365"/>
                  </a:lnTo>
                  <a:lnTo>
                    <a:pt x="1090256" y="814587"/>
                  </a:lnTo>
                  <a:lnTo>
                    <a:pt x="1093739" y="812655"/>
                  </a:lnTo>
                  <a:lnTo>
                    <a:pt x="1097222" y="810726"/>
                  </a:lnTo>
                  <a:lnTo>
                    <a:pt x="1100706" y="808799"/>
                  </a:lnTo>
                  <a:lnTo>
                    <a:pt x="1104189" y="806875"/>
                  </a:lnTo>
                  <a:lnTo>
                    <a:pt x="1107672" y="835698"/>
                  </a:lnTo>
                  <a:lnTo>
                    <a:pt x="1111155" y="833833"/>
                  </a:lnTo>
                  <a:lnTo>
                    <a:pt x="1114639" y="831971"/>
                  </a:lnTo>
                  <a:lnTo>
                    <a:pt x="1118122" y="830111"/>
                  </a:lnTo>
                  <a:lnTo>
                    <a:pt x="1121605" y="828254"/>
                  </a:lnTo>
                  <a:lnTo>
                    <a:pt x="1125088" y="831335"/>
                  </a:lnTo>
                  <a:lnTo>
                    <a:pt x="1128572" y="829492"/>
                  </a:lnTo>
                  <a:lnTo>
                    <a:pt x="1132055" y="827651"/>
                  </a:lnTo>
                  <a:lnTo>
                    <a:pt x="1135538" y="825812"/>
                  </a:lnTo>
                  <a:lnTo>
                    <a:pt x="1139021" y="823977"/>
                  </a:lnTo>
                  <a:lnTo>
                    <a:pt x="1142505" y="834314"/>
                  </a:lnTo>
                  <a:lnTo>
                    <a:pt x="1145988" y="832504"/>
                  </a:lnTo>
                  <a:lnTo>
                    <a:pt x="1149471" y="830696"/>
                  </a:lnTo>
                  <a:lnTo>
                    <a:pt x="1152954" y="828890"/>
                  </a:lnTo>
                  <a:lnTo>
                    <a:pt x="1156437" y="831881"/>
                  </a:lnTo>
                  <a:lnTo>
                    <a:pt x="1159921" y="830089"/>
                  </a:lnTo>
                  <a:lnTo>
                    <a:pt x="1163404" y="828299"/>
                  </a:lnTo>
                  <a:lnTo>
                    <a:pt x="1166887" y="826511"/>
                  </a:lnTo>
                  <a:lnTo>
                    <a:pt x="1170370" y="824725"/>
                  </a:lnTo>
                  <a:lnTo>
                    <a:pt x="1173854" y="850729"/>
                  </a:lnTo>
                  <a:lnTo>
                    <a:pt x="1177337" y="848995"/>
                  </a:lnTo>
                  <a:lnTo>
                    <a:pt x="1180820" y="847263"/>
                  </a:lnTo>
                  <a:lnTo>
                    <a:pt x="1184303" y="845533"/>
                  </a:lnTo>
                  <a:lnTo>
                    <a:pt x="1187787" y="843805"/>
                  </a:lnTo>
                  <a:lnTo>
                    <a:pt x="1191270" y="842080"/>
                  </a:lnTo>
                  <a:lnTo>
                    <a:pt x="1194753" y="840356"/>
                  </a:lnTo>
                  <a:lnTo>
                    <a:pt x="1198236" y="838635"/>
                  </a:lnTo>
                  <a:lnTo>
                    <a:pt x="1201720" y="836916"/>
                  </a:lnTo>
                  <a:lnTo>
                    <a:pt x="1205203" y="852903"/>
                  </a:lnTo>
                  <a:lnTo>
                    <a:pt x="1208686" y="851218"/>
                  </a:lnTo>
                  <a:lnTo>
                    <a:pt x="1212169" y="849534"/>
                  </a:lnTo>
                  <a:lnTo>
                    <a:pt x="1215653" y="847853"/>
                  </a:lnTo>
                  <a:lnTo>
                    <a:pt x="1219136" y="846173"/>
                  </a:lnTo>
                  <a:lnTo>
                    <a:pt x="1222619" y="879799"/>
                  </a:lnTo>
                  <a:lnTo>
                    <a:pt x="1226102" y="878182"/>
                  </a:lnTo>
                  <a:lnTo>
                    <a:pt x="1229586" y="876566"/>
                  </a:lnTo>
                  <a:lnTo>
                    <a:pt x="1233069" y="874953"/>
                  </a:lnTo>
                  <a:lnTo>
                    <a:pt x="1236552" y="873342"/>
                  </a:lnTo>
                  <a:lnTo>
                    <a:pt x="1240035" y="875701"/>
                  </a:lnTo>
                  <a:lnTo>
                    <a:pt x="1243519" y="874100"/>
                  </a:lnTo>
                  <a:lnTo>
                    <a:pt x="1247002" y="872500"/>
                  </a:lnTo>
                  <a:lnTo>
                    <a:pt x="1250485" y="870903"/>
                  </a:lnTo>
                  <a:lnTo>
                    <a:pt x="1253968" y="869307"/>
                  </a:lnTo>
                  <a:lnTo>
                    <a:pt x="1257452" y="867714"/>
                  </a:lnTo>
                  <a:lnTo>
                    <a:pt x="1260935" y="866122"/>
                  </a:lnTo>
                  <a:lnTo>
                    <a:pt x="1264418" y="864532"/>
                  </a:lnTo>
                  <a:lnTo>
                    <a:pt x="1267901" y="862943"/>
                  </a:lnTo>
                  <a:lnTo>
                    <a:pt x="1271385" y="861357"/>
                  </a:lnTo>
                  <a:lnTo>
                    <a:pt x="1274868" y="859772"/>
                  </a:lnTo>
                  <a:lnTo>
                    <a:pt x="1278351" y="858190"/>
                  </a:lnTo>
                  <a:lnTo>
                    <a:pt x="1281834" y="856609"/>
                  </a:lnTo>
                  <a:lnTo>
                    <a:pt x="1285318" y="855030"/>
                  </a:lnTo>
                  <a:lnTo>
                    <a:pt x="1288801" y="857467"/>
                  </a:lnTo>
                  <a:lnTo>
                    <a:pt x="1292284" y="855898"/>
                  </a:lnTo>
                  <a:lnTo>
                    <a:pt x="1295767" y="854330"/>
                  </a:lnTo>
                  <a:lnTo>
                    <a:pt x="1299251" y="852764"/>
                  </a:lnTo>
                  <a:lnTo>
                    <a:pt x="1302734" y="851201"/>
                  </a:lnTo>
                  <a:lnTo>
                    <a:pt x="1306217" y="859564"/>
                  </a:lnTo>
                  <a:lnTo>
                    <a:pt x="1309700" y="858019"/>
                  </a:lnTo>
                  <a:lnTo>
                    <a:pt x="1313184" y="856475"/>
                  </a:lnTo>
                  <a:lnTo>
                    <a:pt x="1316667" y="854934"/>
                  </a:lnTo>
                  <a:lnTo>
                    <a:pt x="1320150" y="853394"/>
                  </a:lnTo>
                  <a:lnTo>
                    <a:pt x="1323633" y="865418"/>
                  </a:lnTo>
                  <a:lnTo>
                    <a:pt x="1327117" y="863902"/>
                  </a:lnTo>
                  <a:lnTo>
                    <a:pt x="1330600" y="862388"/>
                  </a:lnTo>
                  <a:lnTo>
                    <a:pt x="1334083" y="860876"/>
                  </a:lnTo>
                  <a:lnTo>
                    <a:pt x="1337566" y="872521"/>
                  </a:lnTo>
                  <a:lnTo>
                    <a:pt x="1341050" y="871032"/>
                  </a:lnTo>
                  <a:lnTo>
                    <a:pt x="1344533" y="869544"/>
                  </a:lnTo>
                  <a:lnTo>
                    <a:pt x="1348016" y="868058"/>
                  </a:lnTo>
                  <a:lnTo>
                    <a:pt x="1351499" y="866573"/>
                  </a:lnTo>
                  <a:lnTo>
                    <a:pt x="1354983" y="868791"/>
                  </a:lnTo>
                  <a:lnTo>
                    <a:pt x="1358466" y="867315"/>
                  </a:lnTo>
                  <a:lnTo>
                    <a:pt x="1361949" y="865841"/>
                  </a:lnTo>
                  <a:lnTo>
                    <a:pt x="1365432" y="864369"/>
                  </a:lnTo>
                  <a:lnTo>
                    <a:pt x="1368916" y="862898"/>
                  </a:lnTo>
                  <a:lnTo>
                    <a:pt x="1372399" y="877749"/>
                  </a:lnTo>
                  <a:lnTo>
                    <a:pt x="1375882" y="876305"/>
                  </a:lnTo>
                  <a:lnTo>
                    <a:pt x="1379365" y="874863"/>
                  </a:lnTo>
                  <a:lnTo>
                    <a:pt x="1382849" y="873422"/>
                  </a:lnTo>
                  <a:lnTo>
                    <a:pt x="1386332" y="871983"/>
                  </a:lnTo>
                  <a:lnTo>
                    <a:pt x="1389815" y="894716"/>
                  </a:lnTo>
                  <a:lnTo>
                    <a:pt x="1393298" y="893316"/>
                  </a:lnTo>
                  <a:lnTo>
                    <a:pt x="1396782" y="891917"/>
                  </a:lnTo>
                  <a:lnTo>
                    <a:pt x="1400265" y="890519"/>
                  </a:lnTo>
                  <a:lnTo>
                    <a:pt x="1403748" y="892465"/>
                  </a:lnTo>
                  <a:lnTo>
                    <a:pt x="1407231" y="891075"/>
                  </a:lnTo>
                  <a:lnTo>
                    <a:pt x="1410715" y="889686"/>
                  </a:lnTo>
                  <a:lnTo>
                    <a:pt x="1414198" y="888299"/>
                  </a:lnTo>
                  <a:lnTo>
                    <a:pt x="1417681" y="886913"/>
                  </a:lnTo>
                  <a:lnTo>
                    <a:pt x="1421164" y="893807"/>
                  </a:lnTo>
                  <a:lnTo>
                    <a:pt x="1424648" y="892436"/>
                  </a:lnTo>
                  <a:lnTo>
                    <a:pt x="1428131" y="891066"/>
                  </a:lnTo>
                  <a:lnTo>
                    <a:pt x="1431614" y="889698"/>
                  </a:lnTo>
                  <a:lnTo>
                    <a:pt x="1435097" y="888331"/>
                  </a:lnTo>
                  <a:lnTo>
                    <a:pt x="1438580" y="893498"/>
                  </a:lnTo>
                  <a:lnTo>
                    <a:pt x="1442064" y="892143"/>
                  </a:lnTo>
                  <a:lnTo>
                    <a:pt x="1445547" y="890790"/>
                  </a:lnTo>
                  <a:lnTo>
                    <a:pt x="1449030" y="889437"/>
                  </a:lnTo>
                  <a:lnTo>
                    <a:pt x="1452513" y="888087"/>
                  </a:lnTo>
                  <a:lnTo>
                    <a:pt x="1455997" y="888363"/>
                  </a:lnTo>
                  <a:lnTo>
                    <a:pt x="1459480" y="887017"/>
                  </a:lnTo>
                  <a:lnTo>
                    <a:pt x="1462963" y="885672"/>
                  </a:lnTo>
                  <a:lnTo>
                    <a:pt x="1466446" y="884329"/>
                  </a:lnTo>
                  <a:lnTo>
                    <a:pt x="1469930" y="884615"/>
                  </a:lnTo>
                  <a:lnTo>
                    <a:pt x="1473413" y="883276"/>
                  </a:lnTo>
                  <a:lnTo>
                    <a:pt x="1476896" y="881939"/>
                  </a:lnTo>
                  <a:lnTo>
                    <a:pt x="1480379" y="880603"/>
                  </a:lnTo>
                  <a:lnTo>
                    <a:pt x="1483863" y="879269"/>
                  </a:lnTo>
                  <a:lnTo>
                    <a:pt x="1487346" y="877935"/>
                  </a:lnTo>
                  <a:lnTo>
                    <a:pt x="1490829" y="876603"/>
                  </a:lnTo>
                  <a:lnTo>
                    <a:pt x="1494312" y="875273"/>
                  </a:lnTo>
                  <a:lnTo>
                    <a:pt x="1497796" y="873943"/>
                  </a:lnTo>
                  <a:lnTo>
                    <a:pt x="1501279" y="872615"/>
                  </a:lnTo>
                  <a:lnTo>
                    <a:pt x="1504762" y="896704"/>
                  </a:lnTo>
                  <a:lnTo>
                    <a:pt x="1508245" y="895413"/>
                  </a:lnTo>
                  <a:lnTo>
                    <a:pt x="1511729" y="894124"/>
                  </a:lnTo>
                  <a:lnTo>
                    <a:pt x="1515212" y="892835"/>
                  </a:lnTo>
                  <a:lnTo>
                    <a:pt x="1518695" y="891548"/>
                  </a:lnTo>
                  <a:lnTo>
                    <a:pt x="1522178" y="891802"/>
                  </a:lnTo>
                  <a:lnTo>
                    <a:pt x="1525662" y="890519"/>
                  </a:lnTo>
                  <a:lnTo>
                    <a:pt x="1529145" y="889237"/>
                  </a:lnTo>
                  <a:lnTo>
                    <a:pt x="1532628" y="887957"/>
                  </a:lnTo>
                  <a:lnTo>
                    <a:pt x="1536111" y="888219"/>
                  </a:lnTo>
                  <a:lnTo>
                    <a:pt x="1539595" y="886943"/>
                  </a:lnTo>
                  <a:lnTo>
                    <a:pt x="1543078" y="885669"/>
                  </a:lnTo>
                  <a:lnTo>
                    <a:pt x="1546561" y="884395"/>
                  </a:lnTo>
                  <a:lnTo>
                    <a:pt x="1550044" y="883123"/>
                  </a:lnTo>
                  <a:lnTo>
                    <a:pt x="1553528" y="887992"/>
                  </a:lnTo>
                  <a:lnTo>
                    <a:pt x="1557011" y="886730"/>
                  </a:lnTo>
                  <a:lnTo>
                    <a:pt x="1560494" y="885469"/>
                  </a:lnTo>
                  <a:lnTo>
                    <a:pt x="1563977" y="884209"/>
                  </a:lnTo>
                  <a:lnTo>
                    <a:pt x="1567461" y="882951"/>
                  </a:lnTo>
                  <a:lnTo>
                    <a:pt x="1570944" y="892258"/>
                  </a:lnTo>
                  <a:lnTo>
                    <a:pt x="1574427" y="891016"/>
                  </a:lnTo>
                  <a:lnTo>
                    <a:pt x="1577910" y="889774"/>
                  </a:lnTo>
                  <a:lnTo>
                    <a:pt x="1581394" y="888534"/>
                  </a:lnTo>
                  <a:lnTo>
                    <a:pt x="1584877" y="891751"/>
                  </a:lnTo>
                  <a:lnTo>
                    <a:pt x="1588360" y="890519"/>
                  </a:lnTo>
                  <a:lnTo>
                    <a:pt x="1591843" y="889288"/>
                  </a:lnTo>
                  <a:lnTo>
                    <a:pt x="1595327" y="888058"/>
                  </a:lnTo>
                  <a:lnTo>
                    <a:pt x="1598810" y="886829"/>
                  </a:lnTo>
                  <a:lnTo>
                    <a:pt x="1602293" y="892952"/>
                  </a:lnTo>
                  <a:lnTo>
                    <a:pt x="1605776" y="891735"/>
                  </a:lnTo>
                  <a:lnTo>
                    <a:pt x="1609260" y="890519"/>
                  </a:lnTo>
                  <a:lnTo>
                    <a:pt x="1612743" y="889304"/>
                  </a:lnTo>
                  <a:lnTo>
                    <a:pt x="1616226" y="888090"/>
                  </a:lnTo>
                  <a:lnTo>
                    <a:pt x="1619709" y="886877"/>
                  </a:lnTo>
                  <a:lnTo>
                    <a:pt x="1623193" y="885665"/>
                  </a:lnTo>
                  <a:lnTo>
                    <a:pt x="1626676" y="884455"/>
                  </a:lnTo>
                  <a:lnTo>
                    <a:pt x="1630159" y="883245"/>
                  </a:lnTo>
                  <a:lnTo>
                    <a:pt x="1633642" y="882036"/>
                  </a:lnTo>
                  <a:lnTo>
                    <a:pt x="1637126" y="892426"/>
                  </a:lnTo>
                  <a:lnTo>
                    <a:pt x="1640609" y="891234"/>
                  </a:lnTo>
                  <a:lnTo>
                    <a:pt x="1644092" y="890043"/>
                  </a:lnTo>
                  <a:lnTo>
                    <a:pt x="1647575" y="888853"/>
                  </a:lnTo>
                  <a:lnTo>
                    <a:pt x="1651059" y="893351"/>
                  </a:lnTo>
                  <a:lnTo>
                    <a:pt x="1654542" y="892170"/>
                  </a:lnTo>
                  <a:lnTo>
                    <a:pt x="1658025" y="890991"/>
                  </a:lnTo>
                  <a:lnTo>
                    <a:pt x="1661508" y="889812"/>
                  </a:lnTo>
                  <a:lnTo>
                    <a:pt x="1664992" y="888634"/>
                  </a:lnTo>
                  <a:lnTo>
                    <a:pt x="1668475" y="893089"/>
                  </a:lnTo>
                  <a:lnTo>
                    <a:pt x="1671958" y="891920"/>
                  </a:lnTo>
                  <a:lnTo>
                    <a:pt x="1675441" y="890752"/>
                  </a:lnTo>
                  <a:lnTo>
                    <a:pt x="1678925" y="889586"/>
                  </a:lnTo>
                  <a:lnTo>
                    <a:pt x="1682408" y="888420"/>
                  </a:lnTo>
                  <a:lnTo>
                    <a:pt x="1685891" y="910364"/>
                  </a:lnTo>
                  <a:lnTo>
                    <a:pt x="1689374" y="909229"/>
                  </a:lnTo>
                  <a:lnTo>
                    <a:pt x="1692858" y="908095"/>
                  </a:lnTo>
                  <a:lnTo>
                    <a:pt x="1696341" y="906961"/>
                  </a:lnTo>
                  <a:lnTo>
                    <a:pt x="1699824" y="905829"/>
                  </a:lnTo>
                  <a:lnTo>
                    <a:pt x="1703307" y="913837"/>
                  </a:lnTo>
                  <a:lnTo>
                    <a:pt x="1706791" y="912717"/>
                  </a:lnTo>
                  <a:lnTo>
                    <a:pt x="1710274" y="911599"/>
                  </a:lnTo>
                  <a:lnTo>
                    <a:pt x="1713757" y="910482"/>
                  </a:lnTo>
                  <a:lnTo>
                    <a:pt x="1717240" y="919568"/>
                  </a:lnTo>
                  <a:lnTo>
                    <a:pt x="1720723" y="918465"/>
                  </a:lnTo>
                  <a:lnTo>
                    <a:pt x="1724207" y="917363"/>
                  </a:lnTo>
                  <a:lnTo>
                    <a:pt x="1727690" y="916262"/>
                  </a:lnTo>
                  <a:lnTo>
                    <a:pt x="1731173" y="915161"/>
                  </a:lnTo>
                  <a:lnTo>
                    <a:pt x="1734656" y="915323"/>
                  </a:lnTo>
                  <a:lnTo>
                    <a:pt x="1738140" y="914226"/>
                  </a:lnTo>
                  <a:lnTo>
                    <a:pt x="1741623" y="913130"/>
                  </a:lnTo>
                  <a:lnTo>
                    <a:pt x="1745106" y="912034"/>
                  </a:lnTo>
                  <a:lnTo>
                    <a:pt x="1748589" y="910940"/>
                  </a:lnTo>
                  <a:lnTo>
                    <a:pt x="1752073" y="916124"/>
                  </a:lnTo>
                  <a:lnTo>
                    <a:pt x="1755556" y="915038"/>
                  </a:lnTo>
                  <a:lnTo>
                    <a:pt x="1759039" y="913954"/>
                  </a:lnTo>
                  <a:lnTo>
                    <a:pt x="1762522" y="912870"/>
                  </a:lnTo>
                  <a:lnTo>
                    <a:pt x="1766006" y="911788"/>
                  </a:lnTo>
                  <a:lnTo>
                    <a:pt x="1769489" y="910706"/>
                  </a:lnTo>
                  <a:lnTo>
                    <a:pt x="1772972" y="909624"/>
                  </a:lnTo>
                  <a:lnTo>
                    <a:pt x="1776455" y="908544"/>
                  </a:lnTo>
                  <a:lnTo>
                    <a:pt x="1779939" y="907465"/>
                  </a:lnTo>
                  <a:lnTo>
                    <a:pt x="1783422" y="906386"/>
                  </a:lnTo>
                  <a:lnTo>
                    <a:pt x="1786905" y="905308"/>
                  </a:lnTo>
                  <a:lnTo>
                    <a:pt x="1790388" y="904231"/>
                  </a:lnTo>
                  <a:lnTo>
                    <a:pt x="1793872" y="903155"/>
                  </a:lnTo>
                  <a:lnTo>
                    <a:pt x="1797355" y="902080"/>
                  </a:lnTo>
                  <a:lnTo>
                    <a:pt x="1800838" y="906028"/>
                  </a:lnTo>
                  <a:lnTo>
                    <a:pt x="1804321" y="904961"/>
                  </a:lnTo>
                  <a:lnTo>
                    <a:pt x="1807805" y="903894"/>
                  </a:lnTo>
                  <a:lnTo>
                    <a:pt x="1811288" y="902827"/>
                  </a:lnTo>
                  <a:lnTo>
                    <a:pt x="1814771" y="901762"/>
                  </a:lnTo>
                  <a:lnTo>
                    <a:pt x="1818254" y="905677"/>
                  </a:lnTo>
                  <a:lnTo>
                    <a:pt x="1821738" y="904619"/>
                  </a:lnTo>
                  <a:lnTo>
                    <a:pt x="1825221" y="903562"/>
                  </a:lnTo>
                  <a:lnTo>
                    <a:pt x="1828704" y="902506"/>
                  </a:lnTo>
                  <a:lnTo>
                    <a:pt x="1832187" y="901450"/>
                  </a:lnTo>
                  <a:lnTo>
                    <a:pt x="1835671" y="902872"/>
                  </a:lnTo>
                  <a:lnTo>
                    <a:pt x="1839154" y="901821"/>
                  </a:lnTo>
                  <a:lnTo>
                    <a:pt x="1842637" y="900771"/>
                  </a:lnTo>
                  <a:lnTo>
                    <a:pt x="1846120" y="899721"/>
                  </a:lnTo>
                  <a:lnTo>
                    <a:pt x="1849604" y="910854"/>
                  </a:lnTo>
                  <a:lnTo>
                    <a:pt x="1853087" y="909820"/>
                  </a:lnTo>
                  <a:lnTo>
                    <a:pt x="1856570" y="908786"/>
                  </a:lnTo>
                  <a:lnTo>
                    <a:pt x="1860053" y="907754"/>
                  </a:lnTo>
                  <a:lnTo>
                    <a:pt x="1863537" y="906722"/>
                  </a:lnTo>
                  <a:lnTo>
                    <a:pt x="1867020" y="917520"/>
                  </a:lnTo>
                  <a:lnTo>
                    <a:pt x="1870503" y="916504"/>
                  </a:lnTo>
                  <a:lnTo>
                    <a:pt x="1873986" y="915487"/>
                  </a:lnTo>
                  <a:lnTo>
                    <a:pt x="1877470" y="914472"/>
                  </a:lnTo>
                  <a:lnTo>
                    <a:pt x="1880953" y="913457"/>
                  </a:lnTo>
                  <a:lnTo>
                    <a:pt x="1884436" y="926191"/>
                  </a:lnTo>
                  <a:lnTo>
                    <a:pt x="1887919" y="925193"/>
                  </a:lnTo>
                  <a:lnTo>
                    <a:pt x="1891403" y="924196"/>
                  </a:lnTo>
                  <a:lnTo>
                    <a:pt x="1894886" y="923200"/>
                  </a:lnTo>
                  <a:lnTo>
                    <a:pt x="1898369" y="922204"/>
                  </a:lnTo>
                  <a:lnTo>
                    <a:pt x="1901852" y="921210"/>
                  </a:lnTo>
                  <a:lnTo>
                    <a:pt x="1905336" y="920215"/>
                  </a:lnTo>
                  <a:lnTo>
                    <a:pt x="1908819" y="919222"/>
                  </a:lnTo>
                  <a:lnTo>
                    <a:pt x="1912302" y="918229"/>
                  </a:lnTo>
                  <a:lnTo>
                    <a:pt x="1915785" y="918369"/>
                  </a:lnTo>
                  <a:lnTo>
                    <a:pt x="1919269" y="917379"/>
                  </a:lnTo>
                  <a:lnTo>
                    <a:pt x="1922752" y="916390"/>
                  </a:lnTo>
                  <a:lnTo>
                    <a:pt x="1926235" y="915401"/>
                  </a:lnTo>
                  <a:lnTo>
                    <a:pt x="1929718" y="914413"/>
                  </a:lnTo>
                  <a:lnTo>
                    <a:pt x="1933202" y="928973"/>
                  </a:lnTo>
                  <a:lnTo>
                    <a:pt x="1936685" y="928003"/>
                  </a:lnTo>
                  <a:lnTo>
                    <a:pt x="1940168" y="927034"/>
                  </a:lnTo>
                  <a:lnTo>
                    <a:pt x="1943651" y="926066"/>
                  </a:lnTo>
                  <a:lnTo>
                    <a:pt x="1947135" y="925099"/>
                  </a:lnTo>
                  <a:lnTo>
                    <a:pt x="1950618" y="940109"/>
                  </a:lnTo>
                  <a:lnTo>
                    <a:pt x="1954101" y="939161"/>
                  </a:lnTo>
                  <a:lnTo>
                    <a:pt x="1957584" y="938213"/>
                  </a:lnTo>
                  <a:lnTo>
                    <a:pt x="1961068" y="937266"/>
                  </a:lnTo>
                  <a:lnTo>
                    <a:pt x="1964551" y="942526"/>
                  </a:lnTo>
                  <a:lnTo>
                    <a:pt x="1968034" y="941587"/>
                  </a:lnTo>
                  <a:lnTo>
                    <a:pt x="1971517" y="940649"/>
                  </a:lnTo>
                  <a:lnTo>
                    <a:pt x="1975001" y="939711"/>
                  </a:lnTo>
                  <a:lnTo>
                    <a:pt x="1978484" y="938774"/>
                  </a:lnTo>
                  <a:lnTo>
                    <a:pt x="1981967" y="938866"/>
                  </a:lnTo>
                  <a:lnTo>
                    <a:pt x="1985450" y="937931"/>
                  </a:lnTo>
                  <a:lnTo>
                    <a:pt x="1988934" y="936997"/>
                  </a:lnTo>
                  <a:lnTo>
                    <a:pt x="1992417" y="936064"/>
                  </a:lnTo>
                  <a:lnTo>
                    <a:pt x="1995900" y="935131"/>
                  </a:lnTo>
                  <a:lnTo>
                    <a:pt x="1999383" y="935229"/>
                  </a:lnTo>
                  <a:lnTo>
                    <a:pt x="2002867" y="934299"/>
                  </a:lnTo>
                  <a:lnTo>
                    <a:pt x="2006350" y="933369"/>
                  </a:lnTo>
                  <a:lnTo>
                    <a:pt x="2009833" y="932439"/>
                  </a:lnTo>
                  <a:lnTo>
                    <a:pt x="2013316" y="931511"/>
                  </a:lnTo>
                  <a:lnTo>
                    <a:pt x="2016799" y="936736"/>
                  </a:lnTo>
                  <a:lnTo>
                    <a:pt x="2020283" y="935815"/>
                  </a:lnTo>
                  <a:lnTo>
                    <a:pt x="2023766" y="934894"/>
                  </a:lnTo>
                  <a:lnTo>
                    <a:pt x="2027249" y="933975"/>
                  </a:lnTo>
                  <a:lnTo>
                    <a:pt x="2030732" y="933055"/>
                  </a:lnTo>
                  <a:lnTo>
                    <a:pt x="2034216" y="932137"/>
                  </a:lnTo>
                  <a:lnTo>
                    <a:pt x="2037699" y="931219"/>
                  </a:lnTo>
                  <a:lnTo>
                    <a:pt x="2041182" y="930301"/>
                  </a:lnTo>
                  <a:lnTo>
                    <a:pt x="2044665" y="929385"/>
                  </a:lnTo>
                  <a:lnTo>
                    <a:pt x="2048149" y="931532"/>
                  </a:lnTo>
                  <a:lnTo>
                    <a:pt x="2051632" y="930619"/>
                  </a:lnTo>
                  <a:lnTo>
                    <a:pt x="2055115" y="929708"/>
                  </a:lnTo>
                  <a:lnTo>
                    <a:pt x="2058598" y="928796"/>
                  </a:lnTo>
                  <a:lnTo>
                    <a:pt x="2062082" y="927886"/>
                  </a:lnTo>
                  <a:lnTo>
                    <a:pt x="2065565" y="942932"/>
                  </a:lnTo>
                  <a:lnTo>
                    <a:pt x="2069048" y="942040"/>
                  </a:lnTo>
                  <a:lnTo>
                    <a:pt x="2072531" y="941147"/>
                  </a:lnTo>
                  <a:lnTo>
                    <a:pt x="2076015" y="940256"/>
                  </a:lnTo>
                  <a:lnTo>
                    <a:pt x="2079498" y="939365"/>
                  </a:lnTo>
                  <a:lnTo>
                    <a:pt x="2082981" y="940426"/>
                  </a:lnTo>
                  <a:lnTo>
                    <a:pt x="2086464" y="939538"/>
                  </a:lnTo>
                  <a:lnTo>
                    <a:pt x="2089948" y="938650"/>
                  </a:lnTo>
                  <a:lnTo>
                    <a:pt x="2093431" y="937764"/>
                  </a:lnTo>
                  <a:lnTo>
                    <a:pt x="2096914" y="937874"/>
                  </a:lnTo>
                  <a:lnTo>
                    <a:pt x="2100397" y="937195"/>
                  </a:lnTo>
                  <a:lnTo>
                    <a:pt x="2103881" y="936517"/>
                  </a:lnTo>
                  <a:lnTo>
                    <a:pt x="2107364" y="935840"/>
                  </a:lnTo>
                  <a:lnTo>
                    <a:pt x="2110847" y="935163"/>
                  </a:lnTo>
                  <a:lnTo>
                    <a:pt x="2114330" y="963343"/>
                  </a:lnTo>
                  <a:lnTo>
                    <a:pt x="2117814" y="962492"/>
                  </a:lnTo>
                  <a:lnTo>
                    <a:pt x="2121297" y="961642"/>
                  </a:lnTo>
                  <a:lnTo>
                    <a:pt x="2124780" y="960792"/>
                  </a:lnTo>
                  <a:lnTo>
                    <a:pt x="2128263" y="959942"/>
                  </a:lnTo>
                  <a:lnTo>
                    <a:pt x="2131747" y="962661"/>
                  </a:lnTo>
                  <a:lnTo>
                    <a:pt x="2135230" y="961817"/>
                  </a:lnTo>
                  <a:lnTo>
                    <a:pt x="2138713" y="960972"/>
                  </a:lnTo>
                  <a:lnTo>
                    <a:pt x="2142196" y="960129"/>
                  </a:lnTo>
                  <a:lnTo>
                    <a:pt x="2145680" y="959286"/>
                  </a:lnTo>
                  <a:lnTo>
                    <a:pt x="2149163" y="960221"/>
                  </a:lnTo>
                  <a:lnTo>
                    <a:pt x="2152646" y="959381"/>
                  </a:lnTo>
                  <a:lnTo>
                    <a:pt x="2156129" y="958541"/>
                  </a:lnTo>
                  <a:lnTo>
                    <a:pt x="2159613" y="957702"/>
                  </a:lnTo>
                  <a:lnTo>
                    <a:pt x="2163096" y="957752"/>
                  </a:lnTo>
                  <a:lnTo>
                    <a:pt x="2166579" y="956914"/>
                  </a:lnTo>
                  <a:lnTo>
                    <a:pt x="2170062" y="956077"/>
                  </a:lnTo>
                  <a:lnTo>
                    <a:pt x="2173546" y="955241"/>
                  </a:lnTo>
                  <a:lnTo>
                    <a:pt x="2177029" y="954405"/>
                  </a:lnTo>
                  <a:lnTo>
                    <a:pt x="2180512" y="975957"/>
                  </a:lnTo>
                  <a:lnTo>
                    <a:pt x="2183995" y="975145"/>
                  </a:lnTo>
                  <a:lnTo>
                    <a:pt x="2187479" y="974333"/>
                  </a:lnTo>
                  <a:lnTo>
                    <a:pt x="2190962" y="973522"/>
                  </a:lnTo>
                  <a:lnTo>
                    <a:pt x="2194445" y="972711"/>
                  </a:lnTo>
                  <a:lnTo>
                    <a:pt x="2197928" y="971901"/>
                  </a:lnTo>
                  <a:lnTo>
                    <a:pt x="2201412" y="971091"/>
                  </a:lnTo>
                  <a:lnTo>
                    <a:pt x="2204895" y="970282"/>
                  </a:lnTo>
                  <a:lnTo>
                    <a:pt x="2208378" y="969473"/>
                  </a:lnTo>
                  <a:lnTo>
                    <a:pt x="2211861" y="968664"/>
                  </a:lnTo>
                  <a:lnTo>
                    <a:pt x="2215345" y="971196"/>
                  </a:lnTo>
                  <a:lnTo>
                    <a:pt x="2218828" y="970392"/>
                  </a:lnTo>
                  <a:lnTo>
                    <a:pt x="2222311" y="969588"/>
                  </a:lnTo>
                  <a:lnTo>
                    <a:pt x="2225794" y="968785"/>
                  </a:lnTo>
                  <a:lnTo>
                    <a:pt x="2229278" y="972124"/>
                  </a:lnTo>
                  <a:lnTo>
                    <a:pt x="2232761" y="971326"/>
                  </a:lnTo>
                  <a:lnTo>
                    <a:pt x="2236244" y="970528"/>
                  </a:lnTo>
                  <a:lnTo>
                    <a:pt x="2239727" y="969731"/>
                  </a:lnTo>
                  <a:lnTo>
                    <a:pt x="2243211" y="968934"/>
                  </a:lnTo>
                  <a:lnTo>
                    <a:pt x="2246694" y="968963"/>
                  </a:lnTo>
                  <a:lnTo>
                    <a:pt x="2250177" y="968168"/>
                  </a:lnTo>
                  <a:lnTo>
                    <a:pt x="2253660" y="967373"/>
                  </a:lnTo>
                  <a:lnTo>
                    <a:pt x="2257144" y="966579"/>
                  </a:lnTo>
                  <a:lnTo>
                    <a:pt x="2260627" y="965785"/>
                  </a:lnTo>
                  <a:lnTo>
                    <a:pt x="2264110" y="964992"/>
                  </a:lnTo>
                  <a:lnTo>
                    <a:pt x="2267593" y="964198"/>
                  </a:lnTo>
                  <a:lnTo>
                    <a:pt x="2271077" y="963406"/>
                  </a:lnTo>
                  <a:lnTo>
                    <a:pt x="2274560" y="962614"/>
                  </a:lnTo>
                  <a:lnTo>
                    <a:pt x="2278043" y="961822"/>
                  </a:lnTo>
                  <a:lnTo>
                    <a:pt x="2281526" y="971678"/>
                  </a:lnTo>
                  <a:lnTo>
                    <a:pt x="2285010" y="970897"/>
                  </a:lnTo>
                  <a:lnTo>
                    <a:pt x="2288493" y="970117"/>
                  </a:lnTo>
                  <a:lnTo>
                    <a:pt x="2291976" y="969338"/>
                  </a:lnTo>
                  <a:lnTo>
                    <a:pt x="2295459" y="971776"/>
                  </a:lnTo>
                  <a:lnTo>
                    <a:pt x="2298942" y="971000"/>
                  </a:lnTo>
                  <a:lnTo>
                    <a:pt x="2302426" y="970225"/>
                  </a:lnTo>
                  <a:lnTo>
                    <a:pt x="2305909" y="969450"/>
                  </a:lnTo>
                  <a:lnTo>
                    <a:pt x="2309392" y="968676"/>
                  </a:lnTo>
                  <a:lnTo>
                    <a:pt x="2312875" y="974268"/>
                  </a:lnTo>
                  <a:lnTo>
                    <a:pt x="2316359" y="973501"/>
                  </a:lnTo>
                  <a:lnTo>
                    <a:pt x="2319842" y="972734"/>
                  </a:lnTo>
                  <a:lnTo>
                    <a:pt x="2323325" y="971967"/>
                  </a:lnTo>
                  <a:lnTo>
                    <a:pt x="2326808" y="971201"/>
                  </a:lnTo>
                  <a:lnTo>
                    <a:pt x="2330292" y="971226"/>
                  </a:lnTo>
                  <a:lnTo>
                    <a:pt x="2333775" y="970462"/>
                  </a:lnTo>
                  <a:lnTo>
                    <a:pt x="2337258" y="969697"/>
                  </a:lnTo>
                  <a:lnTo>
                    <a:pt x="2340741" y="968934"/>
                  </a:lnTo>
                  <a:lnTo>
                    <a:pt x="2344225" y="976769"/>
                  </a:lnTo>
                  <a:lnTo>
                    <a:pt x="2347708" y="976014"/>
                  </a:lnTo>
                  <a:lnTo>
                    <a:pt x="2351191" y="975260"/>
                  </a:lnTo>
                  <a:lnTo>
                    <a:pt x="2354674" y="974506"/>
                  </a:lnTo>
                  <a:lnTo>
                    <a:pt x="2358158" y="973752"/>
                  </a:lnTo>
                  <a:lnTo>
                    <a:pt x="2361641" y="987376"/>
                  </a:lnTo>
                  <a:lnTo>
                    <a:pt x="2365124" y="986637"/>
                  </a:lnTo>
                  <a:lnTo>
                    <a:pt x="2368607" y="985899"/>
                  </a:lnTo>
                  <a:lnTo>
                    <a:pt x="2372091" y="985160"/>
                  </a:lnTo>
                  <a:lnTo>
                    <a:pt x="2375574" y="984423"/>
                  </a:lnTo>
                  <a:lnTo>
                    <a:pt x="2379057" y="985167"/>
                  </a:lnTo>
                  <a:lnTo>
                    <a:pt x="2382540" y="984431"/>
                  </a:lnTo>
                  <a:lnTo>
                    <a:pt x="2386024" y="983696"/>
                  </a:lnTo>
                  <a:lnTo>
                    <a:pt x="2389507" y="982961"/>
                  </a:lnTo>
                  <a:lnTo>
                    <a:pt x="2392990" y="982227"/>
                  </a:lnTo>
                  <a:lnTo>
                    <a:pt x="2396473" y="998812"/>
                  </a:lnTo>
                  <a:lnTo>
                    <a:pt x="2399957" y="998094"/>
                  </a:lnTo>
                  <a:lnTo>
                    <a:pt x="2403440" y="997377"/>
                  </a:lnTo>
                  <a:lnTo>
                    <a:pt x="2406923" y="996661"/>
                  </a:lnTo>
                  <a:lnTo>
                    <a:pt x="2410406" y="998049"/>
                  </a:lnTo>
                  <a:lnTo>
                    <a:pt x="2413890" y="997335"/>
                  </a:lnTo>
                  <a:lnTo>
                    <a:pt x="2417373" y="996621"/>
                  </a:lnTo>
                  <a:lnTo>
                    <a:pt x="2420856" y="995908"/>
                  </a:lnTo>
                  <a:lnTo>
                    <a:pt x="2424339" y="995195"/>
                  </a:lnTo>
                  <a:lnTo>
                    <a:pt x="2427823" y="1000737"/>
                  </a:lnTo>
                  <a:lnTo>
                    <a:pt x="2431306" y="1000031"/>
                  </a:lnTo>
                  <a:lnTo>
                    <a:pt x="2434789" y="999325"/>
                  </a:lnTo>
                  <a:lnTo>
                    <a:pt x="2438272" y="998619"/>
                  </a:lnTo>
                  <a:lnTo>
                    <a:pt x="2441756" y="997914"/>
                  </a:lnTo>
                  <a:lnTo>
                    <a:pt x="2445239" y="1007478"/>
                  </a:lnTo>
                  <a:lnTo>
                    <a:pt x="2448722" y="1006924"/>
                  </a:lnTo>
                  <a:lnTo>
                    <a:pt x="2452205" y="1006371"/>
                  </a:lnTo>
                  <a:lnTo>
                    <a:pt x="2455689" y="1005818"/>
                  </a:lnTo>
                  <a:lnTo>
                    <a:pt x="2459172" y="1005265"/>
                  </a:lnTo>
                  <a:lnTo>
                    <a:pt x="2462655" y="1008583"/>
                  </a:lnTo>
                  <a:lnTo>
                    <a:pt x="2466138" y="1007894"/>
                  </a:lnTo>
                  <a:lnTo>
                    <a:pt x="2469622" y="1007205"/>
                  </a:lnTo>
                  <a:lnTo>
                    <a:pt x="2473105" y="1006517"/>
                  </a:lnTo>
                  <a:lnTo>
                    <a:pt x="2476588" y="1016244"/>
                  </a:lnTo>
                  <a:lnTo>
                    <a:pt x="2480071" y="1015566"/>
                  </a:lnTo>
                  <a:lnTo>
                    <a:pt x="2483555" y="1014888"/>
                  </a:lnTo>
                  <a:lnTo>
                    <a:pt x="2487038" y="1014211"/>
                  </a:lnTo>
                  <a:lnTo>
                    <a:pt x="2490521" y="1013534"/>
                  </a:lnTo>
                  <a:lnTo>
                    <a:pt x="2494004" y="1026655"/>
                  </a:lnTo>
                  <a:lnTo>
                    <a:pt x="2497488" y="1025992"/>
                  </a:lnTo>
                  <a:lnTo>
                    <a:pt x="2500971" y="1025329"/>
                  </a:lnTo>
                  <a:lnTo>
                    <a:pt x="2504454" y="1024666"/>
                  </a:lnTo>
                  <a:lnTo>
                    <a:pt x="2507937" y="1024003"/>
                  </a:lnTo>
                  <a:lnTo>
                    <a:pt x="2511421" y="1023341"/>
                  </a:lnTo>
                  <a:lnTo>
                    <a:pt x="2514904" y="1022679"/>
                  </a:lnTo>
                  <a:lnTo>
                    <a:pt x="2518387" y="1022017"/>
                  </a:lnTo>
                  <a:lnTo>
                    <a:pt x="2521870" y="1021356"/>
                  </a:lnTo>
                  <a:lnTo>
                    <a:pt x="2525354" y="1020695"/>
                  </a:lnTo>
                  <a:lnTo>
                    <a:pt x="2528837" y="1022496"/>
                  </a:lnTo>
                  <a:lnTo>
                    <a:pt x="2532320" y="1021838"/>
                  </a:lnTo>
                  <a:lnTo>
                    <a:pt x="2535803" y="1021180"/>
                  </a:lnTo>
                  <a:lnTo>
                    <a:pt x="2539287" y="1020522"/>
                  </a:lnTo>
                  <a:lnTo>
                    <a:pt x="2542770" y="1031317"/>
                  </a:lnTo>
                  <a:lnTo>
                    <a:pt x="2546253" y="1030670"/>
                  </a:lnTo>
                  <a:lnTo>
                    <a:pt x="2549736" y="1030024"/>
                  </a:lnTo>
                  <a:lnTo>
                    <a:pt x="2553220" y="1029378"/>
                  </a:lnTo>
                  <a:lnTo>
                    <a:pt x="2556703" y="1028733"/>
                  </a:lnTo>
                  <a:lnTo>
                    <a:pt x="2560186" y="1038572"/>
                  </a:lnTo>
                  <a:lnTo>
                    <a:pt x="2563669" y="1037937"/>
                  </a:lnTo>
                  <a:lnTo>
                    <a:pt x="2567153" y="1037301"/>
                  </a:lnTo>
                  <a:lnTo>
                    <a:pt x="2570636" y="1036667"/>
                  </a:lnTo>
                  <a:lnTo>
                    <a:pt x="2574119" y="1036032"/>
                  </a:lnTo>
                  <a:lnTo>
                    <a:pt x="2577602" y="1048302"/>
                  </a:lnTo>
                  <a:lnTo>
                    <a:pt x="2581085" y="1047680"/>
                  </a:lnTo>
                  <a:lnTo>
                    <a:pt x="2584569" y="1047058"/>
                  </a:lnTo>
                  <a:lnTo>
                    <a:pt x="2588052" y="1046437"/>
                  </a:lnTo>
                  <a:lnTo>
                    <a:pt x="2591535" y="1045816"/>
                  </a:lnTo>
                  <a:lnTo>
                    <a:pt x="2595018" y="1051186"/>
                  </a:lnTo>
                  <a:lnTo>
                    <a:pt x="2598502" y="1050570"/>
                  </a:lnTo>
                  <a:lnTo>
                    <a:pt x="2601985" y="1049955"/>
                  </a:lnTo>
                  <a:lnTo>
                    <a:pt x="2605468" y="1049341"/>
                  </a:lnTo>
                  <a:lnTo>
                    <a:pt x="2608951" y="1057242"/>
                  </a:lnTo>
                  <a:lnTo>
                    <a:pt x="2612435" y="1056636"/>
                  </a:lnTo>
                  <a:lnTo>
                    <a:pt x="2615918" y="1056030"/>
                  </a:lnTo>
                  <a:lnTo>
                    <a:pt x="2619401" y="1055424"/>
                  </a:lnTo>
                  <a:lnTo>
                    <a:pt x="2622884" y="1054818"/>
                  </a:lnTo>
                  <a:lnTo>
                    <a:pt x="2626368" y="1061994"/>
                  </a:lnTo>
                  <a:lnTo>
                    <a:pt x="2629851" y="1061396"/>
                  </a:lnTo>
                  <a:lnTo>
                    <a:pt x="2633334" y="1060798"/>
                  </a:lnTo>
                  <a:lnTo>
                    <a:pt x="2636817" y="1060201"/>
                  </a:lnTo>
                  <a:lnTo>
                    <a:pt x="2640301" y="1059604"/>
                  </a:lnTo>
                  <a:lnTo>
                    <a:pt x="2643784" y="1060032"/>
                  </a:lnTo>
                  <a:lnTo>
                    <a:pt x="2647267" y="1059436"/>
                  </a:lnTo>
                  <a:lnTo>
                    <a:pt x="2650750" y="1058841"/>
                  </a:lnTo>
                  <a:lnTo>
                    <a:pt x="2654234" y="1058245"/>
                  </a:lnTo>
                  <a:lnTo>
                    <a:pt x="2657717" y="1057650"/>
                  </a:lnTo>
                  <a:lnTo>
                    <a:pt x="2661200" y="1059613"/>
                  </a:lnTo>
                  <a:lnTo>
                    <a:pt x="2664683" y="1059021"/>
                  </a:lnTo>
                  <a:lnTo>
                    <a:pt x="2668167" y="1058429"/>
                  </a:lnTo>
                  <a:lnTo>
                    <a:pt x="2671650" y="1057837"/>
                  </a:lnTo>
                  <a:lnTo>
                    <a:pt x="2675133" y="1057245"/>
                  </a:lnTo>
                  <a:lnTo>
                    <a:pt x="2678616" y="1056654"/>
                  </a:lnTo>
                  <a:lnTo>
                    <a:pt x="2682100" y="1056063"/>
                  </a:lnTo>
                  <a:lnTo>
                    <a:pt x="2685583" y="1055472"/>
                  </a:lnTo>
                  <a:lnTo>
                    <a:pt x="2689066" y="1054882"/>
                  </a:lnTo>
                  <a:lnTo>
                    <a:pt x="2692549" y="1054291"/>
                  </a:lnTo>
                  <a:lnTo>
                    <a:pt x="2696033" y="1053701"/>
                  </a:lnTo>
                  <a:lnTo>
                    <a:pt x="2699516" y="1053111"/>
                  </a:lnTo>
                  <a:lnTo>
                    <a:pt x="2702999" y="1052521"/>
                  </a:lnTo>
                  <a:lnTo>
                    <a:pt x="2706482" y="1051932"/>
                  </a:lnTo>
                  <a:lnTo>
                    <a:pt x="2709966" y="1051343"/>
                  </a:lnTo>
                  <a:lnTo>
                    <a:pt x="2713449" y="1050754"/>
                  </a:lnTo>
                  <a:lnTo>
                    <a:pt x="2716932" y="1050165"/>
                  </a:lnTo>
                  <a:lnTo>
                    <a:pt x="2720415" y="1049577"/>
                  </a:lnTo>
                  <a:lnTo>
                    <a:pt x="2723899" y="1055632"/>
                  </a:lnTo>
                  <a:lnTo>
                    <a:pt x="2727382" y="1055050"/>
                  </a:lnTo>
                  <a:lnTo>
                    <a:pt x="2730865" y="1054468"/>
                  </a:lnTo>
                  <a:lnTo>
                    <a:pt x="2734348" y="1053886"/>
                  </a:lnTo>
                  <a:lnTo>
                    <a:pt x="2737832" y="1053305"/>
                  </a:lnTo>
                  <a:lnTo>
                    <a:pt x="2741315" y="1055749"/>
                  </a:lnTo>
                  <a:lnTo>
                    <a:pt x="2744798" y="1055170"/>
                  </a:lnTo>
                  <a:lnTo>
                    <a:pt x="2748281" y="1054592"/>
                  </a:lnTo>
                  <a:lnTo>
                    <a:pt x="2751765" y="1054014"/>
                  </a:lnTo>
                  <a:lnTo>
                    <a:pt x="2755248" y="1053437"/>
                  </a:lnTo>
                  <a:lnTo>
                    <a:pt x="2758731" y="1058836"/>
                  </a:lnTo>
                  <a:lnTo>
                    <a:pt x="2762214" y="1058263"/>
                  </a:lnTo>
                  <a:lnTo>
                    <a:pt x="2765698" y="1057692"/>
                  </a:lnTo>
                  <a:lnTo>
                    <a:pt x="2769181" y="1057120"/>
                  </a:lnTo>
                  <a:lnTo>
                    <a:pt x="2772664" y="1056549"/>
                  </a:lnTo>
                  <a:lnTo>
                    <a:pt x="2776147" y="1057949"/>
                  </a:lnTo>
                  <a:lnTo>
                    <a:pt x="2779631" y="1057380"/>
                  </a:lnTo>
                  <a:lnTo>
                    <a:pt x="2783114" y="1056811"/>
                  </a:lnTo>
                  <a:lnTo>
                    <a:pt x="2786597" y="1056242"/>
                  </a:lnTo>
                  <a:lnTo>
                    <a:pt x="2790080" y="1059587"/>
                  </a:lnTo>
                  <a:lnTo>
                    <a:pt x="2793564" y="1059022"/>
                  </a:lnTo>
                  <a:lnTo>
                    <a:pt x="2797047" y="1058457"/>
                  </a:lnTo>
                  <a:lnTo>
                    <a:pt x="2800530" y="1057893"/>
                  </a:lnTo>
                  <a:lnTo>
                    <a:pt x="2804013" y="1057329"/>
                  </a:lnTo>
                  <a:lnTo>
                    <a:pt x="2807497" y="1080539"/>
                  </a:lnTo>
                  <a:lnTo>
                    <a:pt x="2810980" y="1079996"/>
                  </a:lnTo>
                  <a:lnTo>
                    <a:pt x="2814463" y="1079453"/>
                  </a:lnTo>
                  <a:lnTo>
                    <a:pt x="2817946" y="1078910"/>
                  </a:lnTo>
                  <a:lnTo>
                    <a:pt x="2821430" y="1078367"/>
                  </a:lnTo>
                  <a:lnTo>
                    <a:pt x="2824913" y="1077824"/>
                  </a:lnTo>
                  <a:lnTo>
                    <a:pt x="2828396" y="1077282"/>
                  </a:lnTo>
                  <a:lnTo>
                    <a:pt x="2831879" y="1076740"/>
                  </a:lnTo>
                  <a:lnTo>
                    <a:pt x="2835363" y="1076198"/>
                  </a:lnTo>
                  <a:lnTo>
                    <a:pt x="2838846" y="1075656"/>
                  </a:lnTo>
                  <a:lnTo>
                    <a:pt x="2842329" y="1076906"/>
                  </a:lnTo>
                  <a:lnTo>
                    <a:pt x="2845812" y="1076367"/>
                  </a:lnTo>
                  <a:lnTo>
                    <a:pt x="2849296" y="1075827"/>
                  </a:lnTo>
                  <a:lnTo>
                    <a:pt x="2852779" y="1075288"/>
                  </a:lnTo>
                  <a:lnTo>
                    <a:pt x="2856262" y="1086993"/>
                  </a:lnTo>
                  <a:lnTo>
                    <a:pt x="2859745" y="1086465"/>
                  </a:lnTo>
                  <a:lnTo>
                    <a:pt x="2863229" y="1085937"/>
                  </a:lnTo>
                  <a:lnTo>
                    <a:pt x="2866712" y="1085408"/>
                  </a:lnTo>
                  <a:lnTo>
                    <a:pt x="2870195" y="1084881"/>
                  </a:lnTo>
                  <a:lnTo>
                    <a:pt x="2873678" y="1085636"/>
                  </a:lnTo>
                  <a:lnTo>
                    <a:pt x="2877161" y="1085110"/>
                  </a:lnTo>
                  <a:lnTo>
                    <a:pt x="2880645" y="1084584"/>
                  </a:lnTo>
                  <a:lnTo>
                    <a:pt x="2884128" y="1084058"/>
                  </a:lnTo>
                  <a:lnTo>
                    <a:pt x="2887611" y="1083532"/>
                  </a:lnTo>
                  <a:lnTo>
                    <a:pt x="2891094" y="1084288"/>
                  </a:lnTo>
                  <a:lnTo>
                    <a:pt x="2894578" y="1083764"/>
                  </a:lnTo>
                  <a:lnTo>
                    <a:pt x="2898061" y="1083240"/>
                  </a:lnTo>
                  <a:lnTo>
                    <a:pt x="2901544" y="1082716"/>
                  </a:lnTo>
                  <a:lnTo>
                    <a:pt x="2905027" y="1082192"/>
                  </a:lnTo>
                  <a:lnTo>
                    <a:pt x="2908511" y="1084224"/>
                  </a:lnTo>
                  <a:lnTo>
                    <a:pt x="2911994" y="1083703"/>
                  </a:lnTo>
                  <a:lnTo>
                    <a:pt x="2915477" y="1083182"/>
                  </a:lnTo>
                  <a:lnTo>
                    <a:pt x="2918960" y="1082661"/>
                  </a:lnTo>
                  <a:lnTo>
                    <a:pt x="2922444" y="1082565"/>
                  </a:lnTo>
                  <a:lnTo>
                    <a:pt x="2925927" y="1082045"/>
                  </a:lnTo>
                  <a:lnTo>
                    <a:pt x="2929410" y="1081525"/>
                  </a:lnTo>
                  <a:lnTo>
                    <a:pt x="2932893" y="1081005"/>
                  </a:lnTo>
                  <a:lnTo>
                    <a:pt x="2936377" y="1080486"/>
                  </a:lnTo>
                  <a:lnTo>
                    <a:pt x="2939860" y="1083776"/>
                  </a:lnTo>
                  <a:lnTo>
                    <a:pt x="2943343" y="1083259"/>
                  </a:lnTo>
                  <a:lnTo>
                    <a:pt x="2946826" y="1082743"/>
                  </a:lnTo>
                  <a:lnTo>
                    <a:pt x="2950310" y="1082228"/>
                  </a:lnTo>
                  <a:lnTo>
                    <a:pt x="2953793" y="1081712"/>
                  </a:lnTo>
                  <a:lnTo>
                    <a:pt x="2957276" y="1081197"/>
                  </a:lnTo>
                  <a:lnTo>
                    <a:pt x="2960759" y="1080681"/>
                  </a:lnTo>
                  <a:lnTo>
                    <a:pt x="2964243" y="1080166"/>
                  </a:lnTo>
                  <a:lnTo>
                    <a:pt x="2967726" y="1079652"/>
                  </a:lnTo>
                  <a:lnTo>
                    <a:pt x="2971209" y="1079137"/>
                  </a:lnTo>
                  <a:lnTo>
                    <a:pt x="2974692" y="1080311"/>
                  </a:lnTo>
                  <a:lnTo>
                    <a:pt x="2978176" y="1079798"/>
                  </a:lnTo>
                  <a:lnTo>
                    <a:pt x="2981659" y="1079286"/>
                  </a:lnTo>
                  <a:lnTo>
                    <a:pt x="2985142" y="1078773"/>
                  </a:lnTo>
                  <a:lnTo>
                    <a:pt x="2988625" y="1080782"/>
                  </a:lnTo>
                  <a:lnTo>
                    <a:pt x="2992109" y="1080272"/>
                  </a:lnTo>
                  <a:lnTo>
                    <a:pt x="2995592" y="1079762"/>
                  </a:lnTo>
                  <a:lnTo>
                    <a:pt x="2999075" y="1079252"/>
                  </a:lnTo>
                  <a:lnTo>
                    <a:pt x="3002558" y="1078742"/>
                  </a:lnTo>
                  <a:lnTo>
                    <a:pt x="3006042" y="1078233"/>
                  </a:lnTo>
                  <a:lnTo>
                    <a:pt x="3009525" y="1077723"/>
                  </a:lnTo>
                  <a:lnTo>
                    <a:pt x="3013008" y="1077214"/>
                  </a:lnTo>
                  <a:lnTo>
                    <a:pt x="3016491" y="1076705"/>
                  </a:lnTo>
                  <a:lnTo>
                    <a:pt x="3019975" y="1076197"/>
                  </a:lnTo>
                  <a:lnTo>
                    <a:pt x="3023458" y="1076109"/>
                  </a:lnTo>
                  <a:lnTo>
                    <a:pt x="3026941" y="1075601"/>
                  </a:lnTo>
                  <a:lnTo>
                    <a:pt x="3030424" y="1075093"/>
                  </a:lnTo>
                  <a:lnTo>
                    <a:pt x="3033908" y="1074586"/>
                  </a:lnTo>
                  <a:lnTo>
                    <a:pt x="3037391" y="1074078"/>
                  </a:lnTo>
                  <a:lnTo>
                    <a:pt x="3040874" y="1073571"/>
                  </a:lnTo>
                  <a:lnTo>
                    <a:pt x="3044357" y="1073063"/>
                  </a:lnTo>
                  <a:lnTo>
                    <a:pt x="3047841" y="1072556"/>
                  </a:lnTo>
                  <a:lnTo>
                    <a:pt x="3051324" y="1072049"/>
                  </a:lnTo>
                  <a:lnTo>
                    <a:pt x="3054807" y="1075331"/>
                  </a:lnTo>
                  <a:lnTo>
                    <a:pt x="3058290" y="1074827"/>
                  </a:lnTo>
                  <a:lnTo>
                    <a:pt x="3061774" y="1074324"/>
                  </a:lnTo>
                  <a:lnTo>
                    <a:pt x="3065257" y="1073821"/>
                  </a:lnTo>
                  <a:lnTo>
                    <a:pt x="3068740" y="1073318"/>
                  </a:lnTo>
                  <a:lnTo>
                    <a:pt x="3072223" y="1073652"/>
                  </a:lnTo>
                  <a:lnTo>
                    <a:pt x="3075707" y="1073151"/>
                  </a:lnTo>
                  <a:lnTo>
                    <a:pt x="3079190" y="1072649"/>
                  </a:lnTo>
                  <a:lnTo>
                    <a:pt x="3082673" y="1072147"/>
                  </a:lnTo>
                  <a:lnTo>
                    <a:pt x="3086156" y="1071646"/>
                  </a:lnTo>
                  <a:lnTo>
                    <a:pt x="3089640" y="1075722"/>
                  </a:lnTo>
                  <a:lnTo>
                    <a:pt x="3093123" y="1075224"/>
                  </a:lnTo>
                  <a:lnTo>
                    <a:pt x="3096606" y="1074727"/>
                  </a:lnTo>
                  <a:lnTo>
                    <a:pt x="3100089" y="1074230"/>
                  </a:lnTo>
                  <a:lnTo>
                    <a:pt x="3103573" y="1076613"/>
                  </a:lnTo>
                  <a:lnTo>
                    <a:pt x="3107056" y="1076119"/>
                  </a:lnTo>
                  <a:lnTo>
                    <a:pt x="3110539" y="1075624"/>
                  </a:lnTo>
                  <a:lnTo>
                    <a:pt x="3114022" y="1075130"/>
                  </a:lnTo>
                  <a:lnTo>
                    <a:pt x="3117506" y="1074636"/>
                  </a:lnTo>
                  <a:lnTo>
                    <a:pt x="3120989" y="1074553"/>
                  </a:lnTo>
                  <a:lnTo>
                    <a:pt x="3124472" y="1074059"/>
                  </a:lnTo>
                  <a:lnTo>
                    <a:pt x="3127955" y="1073566"/>
                  </a:lnTo>
                  <a:lnTo>
                    <a:pt x="3131439" y="1073073"/>
                  </a:lnTo>
                  <a:lnTo>
                    <a:pt x="3134922" y="1072580"/>
                  </a:lnTo>
                  <a:lnTo>
                    <a:pt x="3138405" y="1074138"/>
                  </a:lnTo>
                  <a:lnTo>
                    <a:pt x="3141888" y="1073647"/>
                  </a:lnTo>
                  <a:lnTo>
                    <a:pt x="3145372" y="1073156"/>
                  </a:lnTo>
                  <a:lnTo>
                    <a:pt x="3148855" y="1072665"/>
                  </a:lnTo>
                  <a:lnTo>
                    <a:pt x="3152338" y="1072175"/>
                  </a:lnTo>
                  <a:lnTo>
                    <a:pt x="3155821" y="1073727"/>
                  </a:lnTo>
                  <a:lnTo>
                    <a:pt x="3159304" y="1073239"/>
                  </a:lnTo>
                  <a:lnTo>
                    <a:pt x="3162788" y="1072750"/>
                  </a:lnTo>
                  <a:lnTo>
                    <a:pt x="3166271" y="1072262"/>
                  </a:lnTo>
                  <a:lnTo>
                    <a:pt x="3169754" y="1075824"/>
                  </a:lnTo>
                  <a:lnTo>
                    <a:pt x="3173237" y="1075339"/>
                  </a:lnTo>
                  <a:lnTo>
                    <a:pt x="3176721" y="1074855"/>
                  </a:lnTo>
                  <a:lnTo>
                    <a:pt x="3180204" y="1074370"/>
                  </a:lnTo>
                  <a:lnTo>
                    <a:pt x="3183687" y="1073886"/>
                  </a:lnTo>
                  <a:lnTo>
                    <a:pt x="3187170" y="1079778"/>
                  </a:lnTo>
                  <a:lnTo>
                    <a:pt x="3190654" y="1079299"/>
                  </a:lnTo>
                  <a:lnTo>
                    <a:pt x="3194137" y="1078819"/>
                  </a:lnTo>
                  <a:lnTo>
                    <a:pt x="3197620" y="1078341"/>
                  </a:lnTo>
                  <a:lnTo>
                    <a:pt x="3201103" y="1077862"/>
                  </a:lnTo>
                  <a:lnTo>
                    <a:pt x="3204587" y="1081305"/>
                  </a:lnTo>
                  <a:lnTo>
                    <a:pt x="3208070" y="1080829"/>
                  </a:lnTo>
                  <a:lnTo>
                    <a:pt x="3211553" y="1080354"/>
                  </a:lnTo>
                  <a:lnTo>
                    <a:pt x="3215036" y="1079879"/>
                  </a:lnTo>
                  <a:lnTo>
                    <a:pt x="3218520" y="1079404"/>
                  </a:lnTo>
                  <a:lnTo>
                    <a:pt x="3222003" y="1085105"/>
                  </a:lnTo>
                  <a:lnTo>
                    <a:pt x="3225486" y="1084635"/>
                  </a:lnTo>
                  <a:lnTo>
                    <a:pt x="3228969" y="1084165"/>
                  </a:lnTo>
                  <a:lnTo>
                    <a:pt x="3232453" y="1083696"/>
                  </a:lnTo>
                  <a:lnTo>
                    <a:pt x="3235936" y="1086646"/>
                  </a:lnTo>
                  <a:lnTo>
                    <a:pt x="3239419" y="1086179"/>
                  </a:lnTo>
                  <a:lnTo>
                    <a:pt x="3242902" y="1085713"/>
                  </a:lnTo>
                  <a:lnTo>
                    <a:pt x="3246386" y="1085246"/>
                  </a:lnTo>
                  <a:lnTo>
                    <a:pt x="3249869" y="1084780"/>
                  </a:lnTo>
                  <a:lnTo>
                    <a:pt x="3253352" y="1087701"/>
                  </a:lnTo>
                  <a:lnTo>
                    <a:pt x="3256835" y="1087238"/>
                  </a:lnTo>
                  <a:lnTo>
                    <a:pt x="3260319" y="1086774"/>
                  </a:lnTo>
                  <a:lnTo>
                    <a:pt x="3263802" y="1086311"/>
                  </a:lnTo>
                  <a:lnTo>
                    <a:pt x="3267285" y="1085848"/>
                  </a:lnTo>
                  <a:lnTo>
                    <a:pt x="3270768" y="1087627"/>
                  </a:lnTo>
                  <a:lnTo>
                    <a:pt x="3274252" y="1087166"/>
                  </a:lnTo>
                  <a:lnTo>
                    <a:pt x="3277735" y="1086705"/>
                  </a:lnTo>
                  <a:lnTo>
                    <a:pt x="3281218" y="1086244"/>
                  </a:lnTo>
                  <a:lnTo>
                    <a:pt x="3284701" y="1085784"/>
                  </a:lnTo>
                  <a:lnTo>
                    <a:pt x="3288185" y="1091956"/>
                  </a:lnTo>
                  <a:lnTo>
                    <a:pt x="3291668" y="1091501"/>
                  </a:lnTo>
                  <a:lnTo>
                    <a:pt x="3295151" y="1091046"/>
                  </a:lnTo>
                  <a:lnTo>
                    <a:pt x="3298634" y="1090591"/>
                  </a:lnTo>
                  <a:lnTo>
                    <a:pt x="3302118" y="1091591"/>
                  </a:lnTo>
                  <a:lnTo>
                    <a:pt x="3305601" y="1091137"/>
                  </a:lnTo>
                  <a:lnTo>
                    <a:pt x="3309084" y="1090683"/>
                  </a:lnTo>
                  <a:lnTo>
                    <a:pt x="3312567" y="1090230"/>
                  </a:lnTo>
                  <a:lnTo>
                    <a:pt x="3316051" y="1089777"/>
                  </a:lnTo>
                  <a:lnTo>
                    <a:pt x="3319534" y="1099665"/>
                  </a:lnTo>
                  <a:lnTo>
                    <a:pt x="3323017" y="1099220"/>
                  </a:lnTo>
                  <a:lnTo>
                    <a:pt x="3326500" y="1098774"/>
                  </a:lnTo>
                  <a:lnTo>
                    <a:pt x="3329984" y="1098329"/>
                  </a:lnTo>
                  <a:lnTo>
                    <a:pt x="3333467" y="1097885"/>
                  </a:lnTo>
                  <a:lnTo>
                    <a:pt x="3336950" y="1097790"/>
                  </a:lnTo>
                  <a:lnTo>
                    <a:pt x="3340433" y="1097346"/>
                  </a:lnTo>
                  <a:lnTo>
                    <a:pt x="3343917" y="1096902"/>
                  </a:lnTo>
                  <a:lnTo>
                    <a:pt x="3347400" y="1096458"/>
                  </a:lnTo>
                  <a:lnTo>
                    <a:pt x="3350883" y="1096014"/>
                  </a:lnTo>
                  <a:lnTo>
                    <a:pt x="3354366" y="1095570"/>
                  </a:lnTo>
                  <a:lnTo>
                    <a:pt x="3357850" y="1095126"/>
                  </a:lnTo>
                  <a:lnTo>
                    <a:pt x="3361333" y="1094683"/>
                  </a:lnTo>
                  <a:lnTo>
                    <a:pt x="3364816" y="1094239"/>
                  </a:lnTo>
                  <a:lnTo>
                    <a:pt x="3368299" y="1093796"/>
                  </a:lnTo>
                  <a:lnTo>
                    <a:pt x="3371783" y="1093353"/>
                  </a:lnTo>
                  <a:lnTo>
                    <a:pt x="3375266" y="1092910"/>
                  </a:lnTo>
                  <a:lnTo>
                    <a:pt x="3378749" y="1092467"/>
                  </a:lnTo>
                  <a:lnTo>
                    <a:pt x="3382232" y="1092024"/>
                  </a:lnTo>
                  <a:lnTo>
                    <a:pt x="3385716" y="1092288"/>
                  </a:lnTo>
                  <a:lnTo>
                    <a:pt x="3389199" y="1091846"/>
                  </a:lnTo>
                  <a:lnTo>
                    <a:pt x="3392682" y="1091404"/>
                  </a:lnTo>
                  <a:lnTo>
                    <a:pt x="3396165" y="1090963"/>
                  </a:lnTo>
                  <a:lnTo>
                    <a:pt x="3399649" y="1090521"/>
                  </a:lnTo>
                  <a:lnTo>
                    <a:pt x="3403132" y="1095335"/>
                  </a:lnTo>
                  <a:lnTo>
                    <a:pt x="3406615" y="1094897"/>
                  </a:lnTo>
                  <a:lnTo>
                    <a:pt x="3410098" y="1094460"/>
                  </a:lnTo>
                  <a:lnTo>
                    <a:pt x="3413582" y="1094023"/>
                  </a:lnTo>
                  <a:lnTo>
                    <a:pt x="3417065" y="1093586"/>
                  </a:lnTo>
                  <a:lnTo>
                    <a:pt x="3420548" y="1096947"/>
                  </a:lnTo>
                  <a:lnTo>
                    <a:pt x="3424031" y="1096513"/>
                  </a:lnTo>
                  <a:lnTo>
                    <a:pt x="3427515" y="1096079"/>
                  </a:lnTo>
                  <a:lnTo>
                    <a:pt x="3430998" y="1095646"/>
                  </a:lnTo>
                  <a:lnTo>
                    <a:pt x="3434481" y="1095898"/>
                  </a:lnTo>
                  <a:lnTo>
                    <a:pt x="3437964" y="1095465"/>
                  </a:lnTo>
                  <a:lnTo>
                    <a:pt x="3441447" y="1095032"/>
                  </a:lnTo>
                  <a:lnTo>
                    <a:pt x="3444931" y="1094599"/>
                  </a:lnTo>
                  <a:lnTo>
                    <a:pt x="3448414" y="1094167"/>
                  </a:lnTo>
                  <a:lnTo>
                    <a:pt x="3451897" y="1100186"/>
                  </a:lnTo>
                  <a:lnTo>
                    <a:pt x="3455380" y="1099758"/>
                  </a:lnTo>
                  <a:lnTo>
                    <a:pt x="3458864" y="1099330"/>
                  </a:lnTo>
                  <a:lnTo>
                    <a:pt x="3462347" y="1098903"/>
                  </a:lnTo>
                  <a:lnTo>
                    <a:pt x="3465830" y="1098475"/>
                  </a:lnTo>
                  <a:lnTo>
                    <a:pt x="3469313" y="1099724"/>
                  </a:lnTo>
                  <a:lnTo>
                    <a:pt x="3472797" y="1099298"/>
                  </a:lnTo>
                  <a:lnTo>
                    <a:pt x="3476280" y="1098873"/>
                  </a:lnTo>
                  <a:lnTo>
                    <a:pt x="3479763" y="1098447"/>
                  </a:lnTo>
                  <a:lnTo>
                    <a:pt x="3483246" y="1098021"/>
                  </a:lnTo>
                  <a:lnTo>
                    <a:pt x="3483246" y="1098356"/>
                  </a:lnTo>
                  <a:lnTo>
                    <a:pt x="3483246" y="1098690"/>
                  </a:lnTo>
                  <a:lnTo>
                    <a:pt x="3483246" y="1099024"/>
                  </a:lnTo>
                  <a:lnTo>
                    <a:pt x="3483246" y="1099358"/>
                  </a:lnTo>
                  <a:lnTo>
                    <a:pt x="3483246" y="1099691"/>
                  </a:lnTo>
                  <a:lnTo>
                    <a:pt x="3483246" y="1100024"/>
                  </a:lnTo>
                  <a:lnTo>
                    <a:pt x="3483246" y="1100356"/>
                  </a:lnTo>
                  <a:lnTo>
                    <a:pt x="3483246" y="1100687"/>
                  </a:lnTo>
                  <a:lnTo>
                    <a:pt x="3483246" y="1101019"/>
                  </a:lnTo>
                  <a:lnTo>
                    <a:pt x="3483246" y="1101350"/>
                  </a:lnTo>
                  <a:lnTo>
                    <a:pt x="3483246" y="1101680"/>
                  </a:lnTo>
                  <a:lnTo>
                    <a:pt x="3483246" y="1102010"/>
                  </a:lnTo>
                  <a:lnTo>
                    <a:pt x="3483246" y="1102339"/>
                  </a:lnTo>
                  <a:lnTo>
                    <a:pt x="3483246" y="1102668"/>
                  </a:lnTo>
                  <a:lnTo>
                    <a:pt x="3483246" y="1102997"/>
                  </a:lnTo>
                  <a:lnTo>
                    <a:pt x="3483246" y="1103325"/>
                  </a:lnTo>
                  <a:lnTo>
                    <a:pt x="3483246" y="1103653"/>
                  </a:lnTo>
                  <a:lnTo>
                    <a:pt x="3483246" y="1103980"/>
                  </a:lnTo>
                  <a:lnTo>
                    <a:pt x="3483246" y="1104307"/>
                  </a:lnTo>
                  <a:lnTo>
                    <a:pt x="3483246" y="1104634"/>
                  </a:lnTo>
                  <a:lnTo>
                    <a:pt x="3483246" y="110496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618506"/>
              <a:ext cx="3483246" cy="933560"/>
            </a:xfrm>
            <a:custGeom>
              <a:avLst/>
              <a:gdLst/>
              <a:ahLst/>
              <a:cxnLst/>
              <a:rect l="0" t="0" r="0" b="0"/>
              <a:pathLst>
                <a:path w="3483246" h="933560">
                  <a:moveTo>
                    <a:pt x="0" y="933560"/>
                  </a:moveTo>
                  <a:lnTo>
                    <a:pt x="3483" y="759025"/>
                  </a:lnTo>
                  <a:lnTo>
                    <a:pt x="6966" y="601147"/>
                  </a:lnTo>
                  <a:lnTo>
                    <a:pt x="10449" y="457649"/>
                  </a:lnTo>
                  <a:lnTo>
                    <a:pt x="13932" y="326652"/>
                  </a:lnTo>
                  <a:lnTo>
                    <a:pt x="17416" y="652072"/>
                  </a:lnTo>
                  <a:lnTo>
                    <a:pt x="20899" y="601147"/>
                  </a:lnTo>
                  <a:lnTo>
                    <a:pt x="24382" y="551816"/>
                  </a:lnTo>
                  <a:lnTo>
                    <a:pt x="27865" y="504007"/>
                  </a:lnTo>
                  <a:lnTo>
                    <a:pt x="31349" y="457649"/>
                  </a:lnTo>
                  <a:lnTo>
                    <a:pt x="34832" y="477343"/>
                  </a:lnTo>
                  <a:lnTo>
                    <a:pt x="38315" y="438209"/>
                  </a:lnTo>
                  <a:lnTo>
                    <a:pt x="41798" y="400074"/>
                  </a:lnTo>
                  <a:lnTo>
                    <a:pt x="45282" y="362901"/>
                  </a:lnTo>
                  <a:lnTo>
                    <a:pt x="48765" y="326652"/>
                  </a:lnTo>
                  <a:lnTo>
                    <a:pt x="52248" y="495472"/>
                  </a:lnTo>
                  <a:lnTo>
                    <a:pt x="55731" y="470152"/>
                  </a:lnTo>
                  <a:lnTo>
                    <a:pt x="59215" y="445249"/>
                  </a:lnTo>
                  <a:lnTo>
                    <a:pt x="62698" y="420754"/>
                  </a:lnTo>
                  <a:lnTo>
                    <a:pt x="66181" y="416534"/>
                  </a:lnTo>
                  <a:lnTo>
                    <a:pt x="69664" y="393541"/>
                  </a:lnTo>
                  <a:lnTo>
                    <a:pt x="73148" y="370902"/>
                  </a:lnTo>
                  <a:lnTo>
                    <a:pt x="76631" y="348608"/>
                  </a:lnTo>
                  <a:lnTo>
                    <a:pt x="80114" y="326652"/>
                  </a:lnTo>
                  <a:lnTo>
                    <a:pt x="83597" y="415736"/>
                  </a:lnTo>
                  <a:lnTo>
                    <a:pt x="87081" y="397480"/>
                  </a:lnTo>
                  <a:lnTo>
                    <a:pt x="90564" y="379448"/>
                  </a:lnTo>
                  <a:lnTo>
                    <a:pt x="94047" y="361635"/>
                  </a:lnTo>
                  <a:lnTo>
                    <a:pt x="97530" y="344038"/>
                  </a:lnTo>
                  <a:lnTo>
                    <a:pt x="101014" y="415211"/>
                  </a:lnTo>
                  <a:lnTo>
                    <a:pt x="104497" y="400074"/>
                  </a:lnTo>
                  <a:lnTo>
                    <a:pt x="107980" y="385092"/>
                  </a:lnTo>
                  <a:lnTo>
                    <a:pt x="111463" y="370260"/>
                  </a:lnTo>
                  <a:lnTo>
                    <a:pt x="114947" y="355578"/>
                  </a:lnTo>
                  <a:lnTo>
                    <a:pt x="118430" y="341043"/>
                  </a:lnTo>
                  <a:lnTo>
                    <a:pt x="121913" y="326652"/>
                  </a:lnTo>
                  <a:lnTo>
                    <a:pt x="125396" y="312404"/>
                  </a:lnTo>
                  <a:lnTo>
                    <a:pt x="128880" y="298297"/>
                  </a:lnTo>
                  <a:lnTo>
                    <a:pt x="132363" y="299077"/>
                  </a:lnTo>
                  <a:lnTo>
                    <a:pt x="135846" y="285486"/>
                  </a:lnTo>
                  <a:lnTo>
                    <a:pt x="139329" y="272025"/>
                  </a:lnTo>
                  <a:lnTo>
                    <a:pt x="142813" y="258691"/>
                  </a:lnTo>
                  <a:lnTo>
                    <a:pt x="146296" y="245482"/>
                  </a:lnTo>
                  <a:lnTo>
                    <a:pt x="149779" y="289550"/>
                  </a:lnTo>
                  <a:lnTo>
                    <a:pt x="153262" y="277394"/>
                  </a:lnTo>
                  <a:lnTo>
                    <a:pt x="156746" y="265342"/>
                  </a:lnTo>
                  <a:lnTo>
                    <a:pt x="160229" y="253392"/>
                  </a:lnTo>
                  <a:lnTo>
                    <a:pt x="163712" y="241544"/>
                  </a:lnTo>
                  <a:lnTo>
                    <a:pt x="167195" y="256796"/>
                  </a:lnTo>
                  <a:lnTo>
                    <a:pt x="170679" y="245482"/>
                  </a:lnTo>
                  <a:lnTo>
                    <a:pt x="174162" y="234259"/>
                  </a:lnTo>
                  <a:lnTo>
                    <a:pt x="177645" y="223126"/>
                  </a:lnTo>
                  <a:lnTo>
                    <a:pt x="181128" y="212081"/>
                  </a:lnTo>
                  <a:lnTo>
                    <a:pt x="184612" y="214641"/>
                  </a:lnTo>
                  <a:lnTo>
                    <a:pt x="188095" y="203918"/>
                  </a:lnTo>
                  <a:lnTo>
                    <a:pt x="191578" y="193278"/>
                  </a:lnTo>
                  <a:lnTo>
                    <a:pt x="195061" y="182720"/>
                  </a:lnTo>
                  <a:lnTo>
                    <a:pt x="198545" y="185831"/>
                  </a:lnTo>
                  <a:lnTo>
                    <a:pt x="202028" y="175567"/>
                  </a:lnTo>
                  <a:lnTo>
                    <a:pt x="205511" y="165381"/>
                  </a:lnTo>
                  <a:lnTo>
                    <a:pt x="208994" y="155270"/>
                  </a:lnTo>
                  <a:lnTo>
                    <a:pt x="212478" y="145234"/>
                  </a:lnTo>
                  <a:lnTo>
                    <a:pt x="215961" y="135272"/>
                  </a:lnTo>
                  <a:lnTo>
                    <a:pt x="219444" y="125384"/>
                  </a:lnTo>
                  <a:lnTo>
                    <a:pt x="222927" y="115569"/>
                  </a:lnTo>
                  <a:lnTo>
                    <a:pt x="226411" y="105825"/>
                  </a:lnTo>
                  <a:lnTo>
                    <a:pt x="229894" y="96152"/>
                  </a:lnTo>
                  <a:lnTo>
                    <a:pt x="233377" y="100872"/>
                  </a:lnTo>
                  <a:lnTo>
                    <a:pt x="236860" y="91448"/>
                  </a:lnTo>
                  <a:lnTo>
                    <a:pt x="240344" y="82092"/>
                  </a:lnTo>
                  <a:lnTo>
                    <a:pt x="243827" y="72801"/>
                  </a:lnTo>
                  <a:lnTo>
                    <a:pt x="247310" y="63576"/>
                  </a:lnTo>
                  <a:lnTo>
                    <a:pt x="250793" y="134105"/>
                  </a:lnTo>
                  <a:lnTo>
                    <a:pt x="254277" y="125577"/>
                  </a:lnTo>
                  <a:lnTo>
                    <a:pt x="257760" y="117104"/>
                  </a:lnTo>
                  <a:lnTo>
                    <a:pt x="261243" y="108683"/>
                  </a:lnTo>
                  <a:lnTo>
                    <a:pt x="264726" y="112563"/>
                  </a:lnTo>
                  <a:lnTo>
                    <a:pt x="268210" y="104332"/>
                  </a:lnTo>
                  <a:lnTo>
                    <a:pt x="271693" y="96152"/>
                  </a:lnTo>
                  <a:lnTo>
                    <a:pt x="275176" y="88022"/>
                  </a:lnTo>
                  <a:lnTo>
                    <a:pt x="278659" y="79942"/>
                  </a:lnTo>
                  <a:lnTo>
                    <a:pt x="282143" y="96152"/>
                  </a:lnTo>
                  <a:lnTo>
                    <a:pt x="285626" y="88322"/>
                  </a:lnTo>
                  <a:lnTo>
                    <a:pt x="289109" y="80539"/>
                  </a:lnTo>
                  <a:lnTo>
                    <a:pt x="292592" y="72801"/>
                  </a:lnTo>
                  <a:lnTo>
                    <a:pt x="296075" y="65109"/>
                  </a:lnTo>
                  <a:lnTo>
                    <a:pt x="299559" y="114243"/>
                  </a:lnTo>
                  <a:lnTo>
                    <a:pt x="303042" y="106977"/>
                  </a:lnTo>
                  <a:lnTo>
                    <a:pt x="306525" y="99750"/>
                  </a:lnTo>
                  <a:lnTo>
                    <a:pt x="310008" y="92563"/>
                  </a:lnTo>
                  <a:lnTo>
                    <a:pt x="313492" y="85414"/>
                  </a:lnTo>
                  <a:lnTo>
                    <a:pt x="316975" y="109902"/>
                  </a:lnTo>
                  <a:lnTo>
                    <a:pt x="320458" y="103009"/>
                  </a:lnTo>
                  <a:lnTo>
                    <a:pt x="323941" y="96152"/>
                  </a:lnTo>
                  <a:lnTo>
                    <a:pt x="327425" y="89330"/>
                  </a:lnTo>
                  <a:lnTo>
                    <a:pt x="330908" y="102794"/>
                  </a:lnTo>
                  <a:lnTo>
                    <a:pt x="334391" y="96152"/>
                  </a:lnTo>
                  <a:lnTo>
                    <a:pt x="337874" y="89542"/>
                  </a:lnTo>
                  <a:lnTo>
                    <a:pt x="341358" y="82966"/>
                  </a:lnTo>
                  <a:lnTo>
                    <a:pt x="344841" y="76422"/>
                  </a:lnTo>
                  <a:lnTo>
                    <a:pt x="348324" y="108683"/>
                  </a:lnTo>
                  <a:lnTo>
                    <a:pt x="351807" y="102403"/>
                  </a:lnTo>
                  <a:lnTo>
                    <a:pt x="355291" y="96152"/>
                  </a:lnTo>
                  <a:lnTo>
                    <a:pt x="358774" y="89930"/>
                  </a:lnTo>
                  <a:lnTo>
                    <a:pt x="362257" y="83738"/>
                  </a:lnTo>
                  <a:lnTo>
                    <a:pt x="365740" y="77575"/>
                  </a:lnTo>
                  <a:lnTo>
                    <a:pt x="369224" y="71440"/>
                  </a:lnTo>
                  <a:lnTo>
                    <a:pt x="372707" y="65334"/>
                  </a:lnTo>
                  <a:lnTo>
                    <a:pt x="376190" y="59257"/>
                  </a:lnTo>
                  <a:lnTo>
                    <a:pt x="379673" y="53207"/>
                  </a:lnTo>
                  <a:lnTo>
                    <a:pt x="383157" y="47186"/>
                  </a:lnTo>
                  <a:lnTo>
                    <a:pt x="386640" y="41192"/>
                  </a:lnTo>
                  <a:lnTo>
                    <a:pt x="390123" y="35226"/>
                  </a:lnTo>
                  <a:lnTo>
                    <a:pt x="393606" y="29288"/>
                  </a:lnTo>
                  <a:lnTo>
                    <a:pt x="397090" y="23376"/>
                  </a:lnTo>
                  <a:lnTo>
                    <a:pt x="400573" y="17492"/>
                  </a:lnTo>
                  <a:lnTo>
                    <a:pt x="404056" y="11635"/>
                  </a:lnTo>
                  <a:lnTo>
                    <a:pt x="407539" y="5804"/>
                  </a:lnTo>
                  <a:lnTo>
                    <a:pt x="411023" y="0"/>
                  </a:lnTo>
                  <a:lnTo>
                    <a:pt x="414506" y="23543"/>
                  </a:lnTo>
                  <a:lnTo>
                    <a:pt x="417989" y="17906"/>
                  </a:lnTo>
                  <a:lnTo>
                    <a:pt x="421472" y="12293"/>
                  </a:lnTo>
                  <a:lnTo>
                    <a:pt x="424956" y="6705"/>
                  </a:lnTo>
                  <a:lnTo>
                    <a:pt x="428439" y="1142"/>
                  </a:lnTo>
                  <a:lnTo>
                    <a:pt x="431922" y="142204"/>
                  </a:lnTo>
                  <a:lnTo>
                    <a:pt x="435405" y="137281"/>
                  </a:lnTo>
                  <a:lnTo>
                    <a:pt x="438889" y="132376"/>
                  </a:lnTo>
                  <a:lnTo>
                    <a:pt x="442372" y="127489"/>
                  </a:lnTo>
                  <a:lnTo>
                    <a:pt x="445855" y="129550"/>
                  </a:lnTo>
                  <a:lnTo>
                    <a:pt x="449338" y="124728"/>
                  </a:lnTo>
                  <a:lnTo>
                    <a:pt x="452822" y="119922"/>
                  </a:lnTo>
                  <a:lnTo>
                    <a:pt x="456305" y="115134"/>
                  </a:lnTo>
                  <a:lnTo>
                    <a:pt x="459788" y="110363"/>
                  </a:lnTo>
                  <a:lnTo>
                    <a:pt x="463271" y="112563"/>
                  </a:lnTo>
                  <a:lnTo>
                    <a:pt x="466755" y="107853"/>
                  </a:lnTo>
                  <a:lnTo>
                    <a:pt x="470238" y="103160"/>
                  </a:lnTo>
                  <a:lnTo>
                    <a:pt x="473721" y="98484"/>
                  </a:lnTo>
                  <a:lnTo>
                    <a:pt x="477204" y="93824"/>
                  </a:lnTo>
                  <a:lnTo>
                    <a:pt x="480688" y="96152"/>
                  </a:lnTo>
                  <a:lnTo>
                    <a:pt x="484171" y="91550"/>
                  </a:lnTo>
                  <a:lnTo>
                    <a:pt x="487654" y="86965"/>
                  </a:lnTo>
                  <a:lnTo>
                    <a:pt x="491137" y="82396"/>
                  </a:lnTo>
                  <a:lnTo>
                    <a:pt x="494621" y="77842"/>
                  </a:lnTo>
                  <a:lnTo>
                    <a:pt x="498104" y="113574"/>
                  </a:lnTo>
                  <a:lnTo>
                    <a:pt x="501587" y="109197"/>
                  </a:lnTo>
                  <a:lnTo>
                    <a:pt x="505070" y="104834"/>
                  </a:lnTo>
                  <a:lnTo>
                    <a:pt x="508554" y="100486"/>
                  </a:lnTo>
                  <a:lnTo>
                    <a:pt x="512037" y="102593"/>
                  </a:lnTo>
                  <a:lnTo>
                    <a:pt x="515520" y="98295"/>
                  </a:lnTo>
                  <a:lnTo>
                    <a:pt x="519003" y="94012"/>
                  </a:lnTo>
                  <a:lnTo>
                    <a:pt x="522487" y="89742"/>
                  </a:lnTo>
                  <a:lnTo>
                    <a:pt x="525970" y="85486"/>
                  </a:lnTo>
                  <a:lnTo>
                    <a:pt x="529453" y="141661"/>
                  </a:lnTo>
                  <a:lnTo>
                    <a:pt x="532936" y="137642"/>
                  </a:lnTo>
                  <a:lnTo>
                    <a:pt x="536420" y="133635"/>
                  </a:lnTo>
                  <a:lnTo>
                    <a:pt x="539903" y="129639"/>
                  </a:lnTo>
                  <a:lnTo>
                    <a:pt x="543386" y="125655"/>
                  </a:lnTo>
                  <a:lnTo>
                    <a:pt x="546869" y="121684"/>
                  </a:lnTo>
                  <a:lnTo>
                    <a:pt x="550353" y="117724"/>
                  </a:lnTo>
                  <a:lnTo>
                    <a:pt x="553836" y="113775"/>
                  </a:lnTo>
                  <a:lnTo>
                    <a:pt x="557319" y="109839"/>
                  </a:lnTo>
                  <a:lnTo>
                    <a:pt x="560802" y="105914"/>
                  </a:lnTo>
                  <a:lnTo>
                    <a:pt x="564286" y="107768"/>
                  </a:lnTo>
                  <a:lnTo>
                    <a:pt x="567769" y="103884"/>
                  </a:lnTo>
                  <a:lnTo>
                    <a:pt x="571252" y="100012"/>
                  </a:lnTo>
                  <a:lnTo>
                    <a:pt x="574735" y="96152"/>
                  </a:lnTo>
                  <a:lnTo>
                    <a:pt x="578218" y="92302"/>
                  </a:lnTo>
                  <a:lnTo>
                    <a:pt x="581702" y="88464"/>
                  </a:lnTo>
                  <a:lnTo>
                    <a:pt x="585185" y="84637"/>
                  </a:lnTo>
                  <a:lnTo>
                    <a:pt x="588668" y="80821"/>
                  </a:lnTo>
                  <a:lnTo>
                    <a:pt x="592151" y="77016"/>
                  </a:lnTo>
                  <a:lnTo>
                    <a:pt x="595635" y="112563"/>
                  </a:lnTo>
                  <a:lnTo>
                    <a:pt x="599118" y="108898"/>
                  </a:lnTo>
                  <a:lnTo>
                    <a:pt x="602601" y="105244"/>
                  </a:lnTo>
                  <a:lnTo>
                    <a:pt x="606084" y="101600"/>
                  </a:lnTo>
                  <a:lnTo>
                    <a:pt x="609568" y="97965"/>
                  </a:lnTo>
                  <a:lnTo>
                    <a:pt x="613051" y="154958"/>
                  </a:lnTo>
                  <a:lnTo>
                    <a:pt x="616534" y="151527"/>
                  </a:lnTo>
                  <a:lnTo>
                    <a:pt x="620017" y="148105"/>
                  </a:lnTo>
                  <a:lnTo>
                    <a:pt x="623501" y="144692"/>
                  </a:lnTo>
                  <a:lnTo>
                    <a:pt x="626984" y="141287"/>
                  </a:lnTo>
                  <a:lnTo>
                    <a:pt x="630467" y="160995"/>
                  </a:lnTo>
                  <a:lnTo>
                    <a:pt x="633950" y="157678"/>
                  </a:lnTo>
                  <a:lnTo>
                    <a:pt x="637434" y="154368"/>
                  </a:lnTo>
                  <a:lnTo>
                    <a:pt x="640917" y="151067"/>
                  </a:lnTo>
                  <a:lnTo>
                    <a:pt x="644400" y="178326"/>
                  </a:lnTo>
                  <a:lnTo>
                    <a:pt x="647883" y="175132"/>
                  </a:lnTo>
                  <a:lnTo>
                    <a:pt x="651367" y="171946"/>
                  </a:lnTo>
                  <a:lnTo>
                    <a:pt x="654850" y="168768"/>
                  </a:lnTo>
                  <a:lnTo>
                    <a:pt x="658333" y="165597"/>
                  </a:lnTo>
                  <a:lnTo>
                    <a:pt x="661816" y="166668"/>
                  </a:lnTo>
                  <a:lnTo>
                    <a:pt x="665300" y="163524"/>
                  </a:lnTo>
                  <a:lnTo>
                    <a:pt x="668783" y="160387"/>
                  </a:lnTo>
                  <a:lnTo>
                    <a:pt x="672266" y="157258"/>
                  </a:lnTo>
                  <a:lnTo>
                    <a:pt x="675749" y="154135"/>
                  </a:lnTo>
                  <a:lnTo>
                    <a:pt x="679233" y="183772"/>
                  </a:lnTo>
                  <a:lnTo>
                    <a:pt x="682716" y="180758"/>
                  </a:lnTo>
                  <a:lnTo>
                    <a:pt x="686199" y="177750"/>
                  </a:lnTo>
                  <a:lnTo>
                    <a:pt x="689682" y="174750"/>
                  </a:lnTo>
                  <a:lnTo>
                    <a:pt x="693166" y="171755"/>
                  </a:lnTo>
                  <a:lnTo>
                    <a:pt x="696649" y="184360"/>
                  </a:lnTo>
                  <a:lnTo>
                    <a:pt x="700132" y="181423"/>
                  </a:lnTo>
                  <a:lnTo>
                    <a:pt x="703615" y="178492"/>
                  </a:lnTo>
                  <a:lnTo>
                    <a:pt x="707099" y="175567"/>
                  </a:lnTo>
                  <a:lnTo>
                    <a:pt x="710582" y="198753"/>
                  </a:lnTo>
                  <a:lnTo>
                    <a:pt x="714065" y="195914"/>
                  </a:lnTo>
                  <a:lnTo>
                    <a:pt x="717548" y="193081"/>
                  </a:lnTo>
                  <a:lnTo>
                    <a:pt x="721032" y="190253"/>
                  </a:lnTo>
                  <a:lnTo>
                    <a:pt x="724515" y="187431"/>
                  </a:lnTo>
                  <a:lnTo>
                    <a:pt x="727998" y="191848"/>
                  </a:lnTo>
                  <a:lnTo>
                    <a:pt x="731481" y="189058"/>
                  </a:lnTo>
                  <a:lnTo>
                    <a:pt x="734965" y="186273"/>
                  </a:lnTo>
                  <a:lnTo>
                    <a:pt x="738448" y="183494"/>
                  </a:lnTo>
                  <a:lnTo>
                    <a:pt x="741931" y="180721"/>
                  </a:lnTo>
                  <a:lnTo>
                    <a:pt x="745414" y="199123"/>
                  </a:lnTo>
                  <a:lnTo>
                    <a:pt x="748898" y="196418"/>
                  </a:lnTo>
                  <a:lnTo>
                    <a:pt x="752381" y="193717"/>
                  </a:lnTo>
                  <a:lnTo>
                    <a:pt x="755864" y="191022"/>
                  </a:lnTo>
                  <a:lnTo>
                    <a:pt x="759347" y="188332"/>
                  </a:lnTo>
                  <a:lnTo>
                    <a:pt x="762831" y="185648"/>
                  </a:lnTo>
                  <a:lnTo>
                    <a:pt x="766314" y="182969"/>
                  </a:lnTo>
                  <a:lnTo>
                    <a:pt x="769797" y="180295"/>
                  </a:lnTo>
                  <a:lnTo>
                    <a:pt x="773280" y="177626"/>
                  </a:lnTo>
                  <a:lnTo>
                    <a:pt x="776764" y="185352"/>
                  </a:lnTo>
                  <a:lnTo>
                    <a:pt x="780247" y="182720"/>
                  </a:lnTo>
                  <a:lnTo>
                    <a:pt x="783730" y="180093"/>
                  </a:lnTo>
                  <a:lnTo>
                    <a:pt x="787213" y="177471"/>
                  </a:lnTo>
                  <a:lnTo>
                    <a:pt x="790697" y="174854"/>
                  </a:lnTo>
                  <a:lnTo>
                    <a:pt x="794180" y="189152"/>
                  </a:lnTo>
                  <a:lnTo>
                    <a:pt x="797663" y="186588"/>
                  </a:lnTo>
                  <a:lnTo>
                    <a:pt x="801146" y="184028"/>
                  </a:lnTo>
                  <a:lnTo>
                    <a:pt x="804630" y="181472"/>
                  </a:lnTo>
                  <a:lnTo>
                    <a:pt x="808113" y="178922"/>
                  </a:lnTo>
                  <a:lnTo>
                    <a:pt x="811596" y="202245"/>
                  </a:lnTo>
                  <a:lnTo>
                    <a:pt x="815079" y="199767"/>
                  </a:lnTo>
                  <a:lnTo>
                    <a:pt x="818563" y="197294"/>
                  </a:lnTo>
                  <a:lnTo>
                    <a:pt x="822046" y="194826"/>
                  </a:lnTo>
                  <a:lnTo>
                    <a:pt x="825529" y="192362"/>
                  </a:lnTo>
                  <a:lnTo>
                    <a:pt x="829012" y="189902"/>
                  </a:lnTo>
                  <a:lnTo>
                    <a:pt x="832496" y="187447"/>
                  </a:lnTo>
                  <a:lnTo>
                    <a:pt x="835979" y="184996"/>
                  </a:lnTo>
                  <a:lnTo>
                    <a:pt x="839462" y="182549"/>
                  </a:lnTo>
                  <a:lnTo>
                    <a:pt x="842945" y="189562"/>
                  </a:lnTo>
                  <a:lnTo>
                    <a:pt x="846429" y="187147"/>
                  </a:lnTo>
                  <a:lnTo>
                    <a:pt x="849912" y="184735"/>
                  </a:lnTo>
                  <a:lnTo>
                    <a:pt x="853395" y="182328"/>
                  </a:lnTo>
                  <a:lnTo>
                    <a:pt x="856878" y="179925"/>
                  </a:lnTo>
                  <a:lnTo>
                    <a:pt x="860361" y="192949"/>
                  </a:lnTo>
                  <a:lnTo>
                    <a:pt x="863845" y="190590"/>
                  </a:lnTo>
                  <a:lnTo>
                    <a:pt x="867328" y="188235"/>
                  </a:lnTo>
                  <a:lnTo>
                    <a:pt x="870811" y="185884"/>
                  </a:lnTo>
                  <a:lnTo>
                    <a:pt x="874294" y="183537"/>
                  </a:lnTo>
                  <a:lnTo>
                    <a:pt x="877778" y="193224"/>
                  </a:lnTo>
                  <a:lnTo>
                    <a:pt x="881261" y="190913"/>
                  </a:lnTo>
                  <a:lnTo>
                    <a:pt x="884744" y="188605"/>
                  </a:lnTo>
                  <a:lnTo>
                    <a:pt x="888227" y="186302"/>
                  </a:lnTo>
                  <a:lnTo>
                    <a:pt x="891711" y="207153"/>
                  </a:lnTo>
                  <a:lnTo>
                    <a:pt x="895194" y="204909"/>
                  </a:lnTo>
                  <a:lnTo>
                    <a:pt x="898677" y="202668"/>
                  </a:lnTo>
                  <a:lnTo>
                    <a:pt x="902160" y="200432"/>
                  </a:lnTo>
                  <a:lnTo>
                    <a:pt x="905644" y="198199"/>
                  </a:lnTo>
                  <a:lnTo>
                    <a:pt x="909127" y="220641"/>
                  </a:lnTo>
                  <a:lnTo>
                    <a:pt x="912610" y="218470"/>
                  </a:lnTo>
                  <a:lnTo>
                    <a:pt x="916093" y="216302"/>
                  </a:lnTo>
                  <a:lnTo>
                    <a:pt x="919577" y="214139"/>
                  </a:lnTo>
                  <a:lnTo>
                    <a:pt x="923060" y="211978"/>
                  </a:lnTo>
                  <a:lnTo>
                    <a:pt x="926543" y="217770"/>
                  </a:lnTo>
                  <a:lnTo>
                    <a:pt x="930026" y="215634"/>
                  </a:lnTo>
                  <a:lnTo>
                    <a:pt x="933510" y="213501"/>
                  </a:lnTo>
                  <a:lnTo>
                    <a:pt x="936993" y="211371"/>
                  </a:lnTo>
                  <a:lnTo>
                    <a:pt x="940476" y="209245"/>
                  </a:lnTo>
                  <a:lnTo>
                    <a:pt x="943959" y="227717"/>
                  </a:lnTo>
                  <a:lnTo>
                    <a:pt x="947443" y="225641"/>
                  </a:lnTo>
                  <a:lnTo>
                    <a:pt x="950926" y="223569"/>
                  </a:lnTo>
                  <a:lnTo>
                    <a:pt x="954409" y="221500"/>
                  </a:lnTo>
                  <a:lnTo>
                    <a:pt x="957892" y="224445"/>
                  </a:lnTo>
                  <a:lnTo>
                    <a:pt x="961376" y="222393"/>
                  </a:lnTo>
                  <a:lnTo>
                    <a:pt x="964859" y="220344"/>
                  </a:lnTo>
                  <a:lnTo>
                    <a:pt x="968342" y="218298"/>
                  </a:lnTo>
                  <a:lnTo>
                    <a:pt x="971825" y="216255"/>
                  </a:lnTo>
                  <a:lnTo>
                    <a:pt x="975309" y="272025"/>
                  </a:lnTo>
                  <a:lnTo>
                    <a:pt x="978792" y="270112"/>
                  </a:lnTo>
                  <a:lnTo>
                    <a:pt x="982275" y="268202"/>
                  </a:lnTo>
                  <a:lnTo>
                    <a:pt x="985758" y="266295"/>
                  </a:lnTo>
                  <a:lnTo>
                    <a:pt x="989242" y="264390"/>
                  </a:lnTo>
                  <a:lnTo>
                    <a:pt x="992725" y="262488"/>
                  </a:lnTo>
                  <a:lnTo>
                    <a:pt x="996208" y="260588"/>
                  </a:lnTo>
                  <a:lnTo>
                    <a:pt x="999691" y="258691"/>
                  </a:lnTo>
                  <a:lnTo>
                    <a:pt x="1003175" y="256796"/>
                  </a:lnTo>
                  <a:lnTo>
                    <a:pt x="1006658" y="254904"/>
                  </a:lnTo>
                  <a:lnTo>
                    <a:pt x="1010141" y="253015"/>
                  </a:lnTo>
                  <a:lnTo>
                    <a:pt x="1013624" y="251128"/>
                  </a:lnTo>
                  <a:lnTo>
                    <a:pt x="1017108" y="249243"/>
                  </a:lnTo>
                  <a:lnTo>
                    <a:pt x="1020591" y="247362"/>
                  </a:lnTo>
                  <a:lnTo>
                    <a:pt x="1024074" y="245482"/>
                  </a:lnTo>
                  <a:lnTo>
                    <a:pt x="1027557" y="243605"/>
                  </a:lnTo>
                  <a:lnTo>
                    <a:pt x="1031041" y="241731"/>
                  </a:lnTo>
                  <a:lnTo>
                    <a:pt x="1034524" y="239859"/>
                  </a:lnTo>
                  <a:lnTo>
                    <a:pt x="1038007" y="237990"/>
                  </a:lnTo>
                  <a:lnTo>
                    <a:pt x="1041490" y="251281"/>
                  </a:lnTo>
                  <a:lnTo>
                    <a:pt x="1044974" y="249447"/>
                  </a:lnTo>
                  <a:lnTo>
                    <a:pt x="1048457" y="247616"/>
                  </a:lnTo>
                  <a:lnTo>
                    <a:pt x="1051940" y="245787"/>
                  </a:lnTo>
                  <a:lnTo>
                    <a:pt x="1055423" y="243960"/>
                  </a:lnTo>
                  <a:lnTo>
                    <a:pt x="1058907" y="250590"/>
                  </a:lnTo>
                  <a:lnTo>
                    <a:pt x="1062390" y="248785"/>
                  </a:lnTo>
                  <a:lnTo>
                    <a:pt x="1065873" y="246983"/>
                  </a:lnTo>
                  <a:lnTo>
                    <a:pt x="1069356" y="245182"/>
                  </a:lnTo>
                  <a:lnTo>
                    <a:pt x="1072840" y="243384"/>
                  </a:lnTo>
                  <a:lnTo>
                    <a:pt x="1076323" y="241589"/>
                  </a:lnTo>
                  <a:lnTo>
                    <a:pt x="1079806" y="239795"/>
                  </a:lnTo>
                  <a:lnTo>
                    <a:pt x="1083289" y="238004"/>
                  </a:lnTo>
                  <a:lnTo>
                    <a:pt x="1086773" y="236216"/>
                  </a:lnTo>
                  <a:lnTo>
                    <a:pt x="1090256" y="236547"/>
                  </a:lnTo>
                  <a:lnTo>
                    <a:pt x="1093739" y="234767"/>
                  </a:lnTo>
                  <a:lnTo>
                    <a:pt x="1097222" y="232989"/>
                  </a:lnTo>
                  <a:lnTo>
                    <a:pt x="1100706" y="231214"/>
                  </a:lnTo>
                  <a:lnTo>
                    <a:pt x="1104189" y="229440"/>
                  </a:lnTo>
                  <a:lnTo>
                    <a:pt x="1107672" y="229795"/>
                  </a:lnTo>
                  <a:lnTo>
                    <a:pt x="1111155" y="228030"/>
                  </a:lnTo>
                  <a:lnTo>
                    <a:pt x="1114639" y="226267"/>
                  </a:lnTo>
                  <a:lnTo>
                    <a:pt x="1118122" y="224507"/>
                  </a:lnTo>
                  <a:lnTo>
                    <a:pt x="1121605" y="222749"/>
                  </a:lnTo>
                  <a:lnTo>
                    <a:pt x="1125088" y="281653"/>
                  </a:lnTo>
                  <a:lnTo>
                    <a:pt x="1128572" y="280014"/>
                  </a:lnTo>
                  <a:lnTo>
                    <a:pt x="1132055" y="278376"/>
                  </a:lnTo>
                  <a:lnTo>
                    <a:pt x="1135538" y="276740"/>
                  </a:lnTo>
                  <a:lnTo>
                    <a:pt x="1139021" y="275106"/>
                  </a:lnTo>
                  <a:lnTo>
                    <a:pt x="1142505" y="287624"/>
                  </a:lnTo>
                  <a:lnTo>
                    <a:pt x="1145988" y="286020"/>
                  </a:lnTo>
                  <a:lnTo>
                    <a:pt x="1149471" y="284419"/>
                  </a:lnTo>
                  <a:lnTo>
                    <a:pt x="1152954" y="282819"/>
                  </a:lnTo>
                  <a:lnTo>
                    <a:pt x="1156437" y="286412"/>
                  </a:lnTo>
                  <a:lnTo>
                    <a:pt x="1159921" y="284826"/>
                  </a:lnTo>
                  <a:lnTo>
                    <a:pt x="1163404" y="283241"/>
                  </a:lnTo>
                  <a:lnTo>
                    <a:pt x="1166887" y="281659"/>
                  </a:lnTo>
                  <a:lnTo>
                    <a:pt x="1170370" y="280078"/>
                  </a:lnTo>
                  <a:lnTo>
                    <a:pt x="1173854" y="285356"/>
                  </a:lnTo>
                  <a:lnTo>
                    <a:pt x="1177337" y="283791"/>
                  </a:lnTo>
                  <a:lnTo>
                    <a:pt x="1180820" y="282228"/>
                  </a:lnTo>
                  <a:lnTo>
                    <a:pt x="1184303" y="280667"/>
                  </a:lnTo>
                  <a:lnTo>
                    <a:pt x="1187787" y="279108"/>
                  </a:lnTo>
                  <a:lnTo>
                    <a:pt x="1191270" y="319236"/>
                  </a:lnTo>
                  <a:lnTo>
                    <a:pt x="1194753" y="317757"/>
                  </a:lnTo>
                  <a:lnTo>
                    <a:pt x="1198236" y="316280"/>
                  </a:lnTo>
                  <a:lnTo>
                    <a:pt x="1201720" y="314804"/>
                  </a:lnTo>
                  <a:lnTo>
                    <a:pt x="1205203" y="316341"/>
                  </a:lnTo>
                  <a:lnTo>
                    <a:pt x="1208686" y="314874"/>
                  </a:lnTo>
                  <a:lnTo>
                    <a:pt x="1212169" y="313408"/>
                  </a:lnTo>
                  <a:lnTo>
                    <a:pt x="1215653" y="311944"/>
                  </a:lnTo>
                  <a:lnTo>
                    <a:pt x="1219136" y="310482"/>
                  </a:lnTo>
                  <a:lnTo>
                    <a:pt x="1222619" y="325221"/>
                  </a:lnTo>
                  <a:lnTo>
                    <a:pt x="1226102" y="323791"/>
                  </a:lnTo>
                  <a:lnTo>
                    <a:pt x="1229586" y="322363"/>
                  </a:lnTo>
                  <a:lnTo>
                    <a:pt x="1233069" y="320936"/>
                  </a:lnTo>
                  <a:lnTo>
                    <a:pt x="1236552" y="319510"/>
                  </a:lnTo>
                  <a:lnTo>
                    <a:pt x="1240035" y="329455"/>
                  </a:lnTo>
                  <a:lnTo>
                    <a:pt x="1243519" y="328053"/>
                  </a:lnTo>
                  <a:lnTo>
                    <a:pt x="1247002" y="326652"/>
                  </a:lnTo>
                  <a:lnTo>
                    <a:pt x="1250485" y="325253"/>
                  </a:lnTo>
                  <a:lnTo>
                    <a:pt x="1253968" y="323855"/>
                  </a:lnTo>
                  <a:lnTo>
                    <a:pt x="1257452" y="328037"/>
                  </a:lnTo>
                  <a:lnTo>
                    <a:pt x="1260935" y="326652"/>
                  </a:lnTo>
                  <a:lnTo>
                    <a:pt x="1264418" y="325268"/>
                  </a:lnTo>
                  <a:lnTo>
                    <a:pt x="1267901" y="323886"/>
                  </a:lnTo>
                  <a:lnTo>
                    <a:pt x="1271385" y="340079"/>
                  </a:lnTo>
                  <a:lnTo>
                    <a:pt x="1274868" y="338731"/>
                  </a:lnTo>
                  <a:lnTo>
                    <a:pt x="1278351" y="337384"/>
                  </a:lnTo>
                  <a:lnTo>
                    <a:pt x="1281834" y="336038"/>
                  </a:lnTo>
                  <a:lnTo>
                    <a:pt x="1285318" y="334693"/>
                  </a:lnTo>
                  <a:lnTo>
                    <a:pt x="1288801" y="334672"/>
                  </a:lnTo>
                  <a:lnTo>
                    <a:pt x="1292284" y="333332"/>
                  </a:lnTo>
                  <a:lnTo>
                    <a:pt x="1295767" y="331994"/>
                  </a:lnTo>
                  <a:lnTo>
                    <a:pt x="1299251" y="330656"/>
                  </a:lnTo>
                  <a:lnTo>
                    <a:pt x="1302734" y="329320"/>
                  </a:lnTo>
                  <a:lnTo>
                    <a:pt x="1306217" y="335865"/>
                  </a:lnTo>
                  <a:lnTo>
                    <a:pt x="1309700" y="334545"/>
                  </a:lnTo>
                  <a:lnTo>
                    <a:pt x="1313184" y="333227"/>
                  </a:lnTo>
                  <a:lnTo>
                    <a:pt x="1316667" y="331910"/>
                  </a:lnTo>
                  <a:lnTo>
                    <a:pt x="1320150" y="330593"/>
                  </a:lnTo>
                  <a:lnTo>
                    <a:pt x="1323633" y="329278"/>
                  </a:lnTo>
                  <a:lnTo>
                    <a:pt x="1327117" y="327965"/>
                  </a:lnTo>
                  <a:lnTo>
                    <a:pt x="1330600" y="326652"/>
                  </a:lnTo>
                  <a:lnTo>
                    <a:pt x="1334083" y="325341"/>
                  </a:lnTo>
                  <a:lnTo>
                    <a:pt x="1337566" y="326652"/>
                  </a:lnTo>
                  <a:lnTo>
                    <a:pt x="1341050" y="325348"/>
                  </a:lnTo>
                  <a:lnTo>
                    <a:pt x="1344533" y="324044"/>
                  </a:lnTo>
                  <a:lnTo>
                    <a:pt x="1348016" y="322742"/>
                  </a:lnTo>
                  <a:lnTo>
                    <a:pt x="1351499" y="321441"/>
                  </a:lnTo>
                  <a:lnTo>
                    <a:pt x="1354983" y="327938"/>
                  </a:lnTo>
                  <a:lnTo>
                    <a:pt x="1358466" y="326652"/>
                  </a:lnTo>
                  <a:lnTo>
                    <a:pt x="1361949" y="325368"/>
                  </a:lnTo>
                  <a:lnTo>
                    <a:pt x="1365432" y="324084"/>
                  </a:lnTo>
                  <a:lnTo>
                    <a:pt x="1368916" y="322802"/>
                  </a:lnTo>
                  <a:lnTo>
                    <a:pt x="1372399" y="325378"/>
                  </a:lnTo>
                  <a:lnTo>
                    <a:pt x="1375882" y="324104"/>
                  </a:lnTo>
                  <a:lnTo>
                    <a:pt x="1379365" y="322832"/>
                  </a:lnTo>
                  <a:lnTo>
                    <a:pt x="1382849" y="321560"/>
                  </a:lnTo>
                  <a:lnTo>
                    <a:pt x="1386332" y="320290"/>
                  </a:lnTo>
                  <a:lnTo>
                    <a:pt x="1389815" y="335319"/>
                  </a:lnTo>
                  <a:lnTo>
                    <a:pt x="1393298" y="334078"/>
                  </a:lnTo>
                  <a:lnTo>
                    <a:pt x="1396782" y="332837"/>
                  </a:lnTo>
                  <a:lnTo>
                    <a:pt x="1400265" y="331598"/>
                  </a:lnTo>
                  <a:lnTo>
                    <a:pt x="1403748" y="345918"/>
                  </a:lnTo>
                  <a:lnTo>
                    <a:pt x="1407231" y="344706"/>
                  </a:lnTo>
                  <a:lnTo>
                    <a:pt x="1410715" y="343496"/>
                  </a:lnTo>
                  <a:lnTo>
                    <a:pt x="1414198" y="342286"/>
                  </a:lnTo>
                  <a:lnTo>
                    <a:pt x="1417681" y="341077"/>
                  </a:lnTo>
                  <a:lnTo>
                    <a:pt x="1421164" y="341043"/>
                  </a:lnTo>
                  <a:lnTo>
                    <a:pt x="1424648" y="339838"/>
                  </a:lnTo>
                  <a:lnTo>
                    <a:pt x="1428131" y="338634"/>
                  </a:lnTo>
                  <a:lnTo>
                    <a:pt x="1431614" y="337432"/>
                  </a:lnTo>
                  <a:lnTo>
                    <a:pt x="1435097" y="336230"/>
                  </a:lnTo>
                  <a:lnTo>
                    <a:pt x="1438580" y="337380"/>
                  </a:lnTo>
                  <a:lnTo>
                    <a:pt x="1442064" y="336184"/>
                  </a:lnTo>
                  <a:lnTo>
                    <a:pt x="1445547" y="334989"/>
                  </a:lnTo>
                  <a:lnTo>
                    <a:pt x="1449030" y="333795"/>
                  </a:lnTo>
                  <a:lnTo>
                    <a:pt x="1452513" y="332602"/>
                  </a:lnTo>
                  <a:lnTo>
                    <a:pt x="1455997" y="338409"/>
                  </a:lnTo>
                  <a:lnTo>
                    <a:pt x="1459480" y="337229"/>
                  </a:lnTo>
                  <a:lnTo>
                    <a:pt x="1462963" y="336050"/>
                  </a:lnTo>
                  <a:lnTo>
                    <a:pt x="1466446" y="334872"/>
                  </a:lnTo>
                  <a:lnTo>
                    <a:pt x="1469930" y="337155"/>
                  </a:lnTo>
                  <a:lnTo>
                    <a:pt x="1473413" y="335985"/>
                  </a:lnTo>
                  <a:lnTo>
                    <a:pt x="1476896" y="334815"/>
                  </a:lnTo>
                  <a:lnTo>
                    <a:pt x="1480379" y="333646"/>
                  </a:lnTo>
                  <a:lnTo>
                    <a:pt x="1483863" y="332478"/>
                  </a:lnTo>
                  <a:lnTo>
                    <a:pt x="1487346" y="335899"/>
                  </a:lnTo>
                  <a:lnTo>
                    <a:pt x="1490829" y="334740"/>
                  </a:lnTo>
                  <a:lnTo>
                    <a:pt x="1494312" y="333581"/>
                  </a:lnTo>
                  <a:lnTo>
                    <a:pt x="1497796" y="332424"/>
                  </a:lnTo>
                  <a:lnTo>
                    <a:pt x="1501279" y="331268"/>
                  </a:lnTo>
                  <a:lnTo>
                    <a:pt x="1504762" y="335793"/>
                  </a:lnTo>
                  <a:lnTo>
                    <a:pt x="1508245" y="334647"/>
                  </a:lnTo>
                  <a:lnTo>
                    <a:pt x="1511729" y="333502"/>
                  </a:lnTo>
                  <a:lnTo>
                    <a:pt x="1515212" y="332359"/>
                  </a:lnTo>
                  <a:lnTo>
                    <a:pt x="1518695" y="331215"/>
                  </a:lnTo>
                  <a:lnTo>
                    <a:pt x="1522178" y="346616"/>
                  </a:lnTo>
                  <a:lnTo>
                    <a:pt x="1525662" y="345500"/>
                  </a:lnTo>
                  <a:lnTo>
                    <a:pt x="1529145" y="344384"/>
                  </a:lnTo>
                  <a:lnTo>
                    <a:pt x="1532628" y="343269"/>
                  </a:lnTo>
                  <a:lnTo>
                    <a:pt x="1536111" y="349614"/>
                  </a:lnTo>
                  <a:lnTo>
                    <a:pt x="1539595" y="348512"/>
                  </a:lnTo>
                  <a:lnTo>
                    <a:pt x="1543078" y="347412"/>
                  </a:lnTo>
                  <a:lnTo>
                    <a:pt x="1546561" y="346311"/>
                  </a:lnTo>
                  <a:lnTo>
                    <a:pt x="1550044" y="345212"/>
                  </a:lnTo>
                  <a:lnTo>
                    <a:pt x="1553528" y="368500"/>
                  </a:lnTo>
                  <a:lnTo>
                    <a:pt x="1557011" y="367439"/>
                  </a:lnTo>
                  <a:lnTo>
                    <a:pt x="1560494" y="366379"/>
                  </a:lnTo>
                  <a:lnTo>
                    <a:pt x="1563977" y="365319"/>
                  </a:lnTo>
                  <a:lnTo>
                    <a:pt x="1567461" y="364261"/>
                  </a:lnTo>
                  <a:lnTo>
                    <a:pt x="1570944" y="371901"/>
                  </a:lnTo>
                  <a:lnTo>
                    <a:pt x="1574427" y="370857"/>
                  </a:lnTo>
                  <a:lnTo>
                    <a:pt x="1577910" y="369813"/>
                  </a:lnTo>
                  <a:lnTo>
                    <a:pt x="1581394" y="368770"/>
                  </a:lnTo>
                  <a:lnTo>
                    <a:pt x="1584877" y="371532"/>
                  </a:lnTo>
                  <a:lnTo>
                    <a:pt x="1588360" y="370497"/>
                  </a:lnTo>
                  <a:lnTo>
                    <a:pt x="1591843" y="369462"/>
                  </a:lnTo>
                  <a:lnTo>
                    <a:pt x="1595327" y="368428"/>
                  </a:lnTo>
                  <a:lnTo>
                    <a:pt x="1598810" y="367395"/>
                  </a:lnTo>
                  <a:lnTo>
                    <a:pt x="1602293" y="369202"/>
                  </a:lnTo>
                  <a:lnTo>
                    <a:pt x="1605776" y="368175"/>
                  </a:lnTo>
                  <a:lnTo>
                    <a:pt x="1609260" y="367148"/>
                  </a:lnTo>
                  <a:lnTo>
                    <a:pt x="1612743" y="366121"/>
                  </a:lnTo>
                  <a:lnTo>
                    <a:pt x="1616226" y="365096"/>
                  </a:lnTo>
                  <a:lnTo>
                    <a:pt x="1619709" y="365018"/>
                  </a:lnTo>
                  <a:lnTo>
                    <a:pt x="1623193" y="363996"/>
                  </a:lnTo>
                  <a:lnTo>
                    <a:pt x="1626676" y="362974"/>
                  </a:lnTo>
                  <a:lnTo>
                    <a:pt x="1630159" y="361952"/>
                  </a:lnTo>
                  <a:lnTo>
                    <a:pt x="1633642" y="360932"/>
                  </a:lnTo>
                  <a:lnTo>
                    <a:pt x="1637126" y="359912"/>
                  </a:lnTo>
                  <a:lnTo>
                    <a:pt x="1640609" y="358893"/>
                  </a:lnTo>
                  <a:lnTo>
                    <a:pt x="1644092" y="357874"/>
                  </a:lnTo>
                  <a:lnTo>
                    <a:pt x="1647575" y="356856"/>
                  </a:lnTo>
                  <a:lnTo>
                    <a:pt x="1651059" y="357749"/>
                  </a:lnTo>
                  <a:lnTo>
                    <a:pt x="1654542" y="356736"/>
                  </a:lnTo>
                  <a:lnTo>
                    <a:pt x="1658025" y="355723"/>
                  </a:lnTo>
                  <a:lnTo>
                    <a:pt x="1661508" y="354710"/>
                  </a:lnTo>
                  <a:lnTo>
                    <a:pt x="1664992" y="353699"/>
                  </a:lnTo>
                  <a:lnTo>
                    <a:pt x="1668475" y="354599"/>
                  </a:lnTo>
                  <a:lnTo>
                    <a:pt x="1671958" y="353591"/>
                  </a:lnTo>
                  <a:lnTo>
                    <a:pt x="1675441" y="352585"/>
                  </a:lnTo>
                  <a:lnTo>
                    <a:pt x="1678925" y="351578"/>
                  </a:lnTo>
                  <a:lnTo>
                    <a:pt x="1682408" y="350573"/>
                  </a:lnTo>
                  <a:lnTo>
                    <a:pt x="1685891" y="352431"/>
                  </a:lnTo>
                  <a:lnTo>
                    <a:pt x="1689374" y="351431"/>
                  </a:lnTo>
                  <a:lnTo>
                    <a:pt x="1692858" y="350431"/>
                  </a:lnTo>
                  <a:lnTo>
                    <a:pt x="1696341" y="349433"/>
                  </a:lnTo>
                  <a:lnTo>
                    <a:pt x="1699824" y="348435"/>
                  </a:lnTo>
                  <a:lnTo>
                    <a:pt x="1703307" y="350291"/>
                  </a:lnTo>
                  <a:lnTo>
                    <a:pt x="1706791" y="349298"/>
                  </a:lnTo>
                  <a:lnTo>
                    <a:pt x="1710274" y="348306"/>
                  </a:lnTo>
                  <a:lnTo>
                    <a:pt x="1713757" y="347315"/>
                  </a:lnTo>
                  <a:lnTo>
                    <a:pt x="1717240" y="361167"/>
                  </a:lnTo>
                  <a:lnTo>
                    <a:pt x="1720723" y="360197"/>
                  </a:lnTo>
                  <a:lnTo>
                    <a:pt x="1724207" y="359228"/>
                  </a:lnTo>
                  <a:lnTo>
                    <a:pt x="1727690" y="358259"/>
                  </a:lnTo>
                  <a:lnTo>
                    <a:pt x="1731173" y="357291"/>
                  </a:lnTo>
                  <a:lnTo>
                    <a:pt x="1734656" y="362627"/>
                  </a:lnTo>
                  <a:lnTo>
                    <a:pt x="1738140" y="361668"/>
                  </a:lnTo>
                  <a:lnTo>
                    <a:pt x="1741623" y="360711"/>
                  </a:lnTo>
                  <a:lnTo>
                    <a:pt x="1745106" y="359754"/>
                  </a:lnTo>
                  <a:lnTo>
                    <a:pt x="1748589" y="358798"/>
                  </a:lnTo>
                  <a:lnTo>
                    <a:pt x="1752073" y="361406"/>
                  </a:lnTo>
                  <a:lnTo>
                    <a:pt x="1755556" y="360456"/>
                  </a:lnTo>
                  <a:lnTo>
                    <a:pt x="1759039" y="359506"/>
                  </a:lnTo>
                  <a:lnTo>
                    <a:pt x="1762522" y="358557"/>
                  </a:lnTo>
                  <a:lnTo>
                    <a:pt x="1766006" y="357608"/>
                  </a:lnTo>
                  <a:lnTo>
                    <a:pt x="1769489" y="359322"/>
                  </a:lnTo>
                  <a:lnTo>
                    <a:pt x="1772972" y="358379"/>
                  </a:lnTo>
                  <a:lnTo>
                    <a:pt x="1776455" y="357436"/>
                  </a:lnTo>
                  <a:lnTo>
                    <a:pt x="1779939" y="356493"/>
                  </a:lnTo>
                  <a:lnTo>
                    <a:pt x="1783422" y="366012"/>
                  </a:lnTo>
                  <a:lnTo>
                    <a:pt x="1786905" y="365085"/>
                  </a:lnTo>
                  <a:lnTo>
                    <a:pt x="1790388" y="364158"/>
                  </a:lnTo>
                  <a:lnTo>
                    <a:pt x="1793872" y="363231"/>
                  </a:lnTo>
                  <a:lnTo>
                    <a:pt x="1797355" y="362306"/>
                  </a:lnTo>
                  <a:lnTo>
                    <a:pt x="1800838" y="363953"/>
                  </a:lnTo>
                  <a:lnTo>
                    <a:pt x="1804321" y="363032"/>
                  </a:lnTo>
                  <a:lnTo>
                    <a:pt x="1807805" y="362111"/>
                  </a:lnTo>
                  <a:lnTo>
                    <a:pt x="1811288" y="361191"/>
                  </a:lnTo>
                  <a:lnTo>
                    <a:pt x="1814771" y="360272"/>
                  </a:lnTo>
                  <a:lnTo>
                    <a:pt x="1818254" y="365306"/>
                  </a:lnTo>
                  <a:lnTo>
                    <a:pt x="1821738" y="364396"/>
                  </a:lnTo>
                  <a:lnTo>
                    <a:pt x="1825221" y="363485"/>
                  </a:lnTo>
                  <a:lnTo>
                    <a:pt x="1828704" y="362576"/>
                  </a:lnTo>
                  <a:lnTo>
                    <a:pt x="1832187" y="361667"/>
                  </a:lnTo>
                  <a:lnTo>
                    <a:pt x="1835671" y="364127"/>
                  </a:lnTo>
                  <a:lnTo>
                    <a:pt x="1839154" y="363223"/>
                  </a:lnTo>
                  <a:lnTo>
                    <a:pt x="1842637" y="362320"/>
                  </a:lnTo>
                  <a:lnTo>
                    <a:pt x="1846120" y="361418"/>
                  </a:lnTo>
                  <a:lnTo>
                    <a:pt x="1849604" y="363029"/>
                  </a:lnTo>
                  <a:lnTo>
                    <a:pt x="1853087" y="362131"/>
                  </a:lnTo>
                  <a:lnTo>
                    <a:pt x="1856570" y="361233"/>
                  </a:lnTo>
                  <a:lnTo>
                    <a:pt x="1860053" y="360336"/>
                  </a:lnTo>
                  <a:lnTo>
                    <a:pt x="1863537" y="359440"/>
                  </a:lnTo>
                  <a:lnTo>
                    <a:pt x="1867020" y="362710"/>
                  </a:lnTo>
                  <a:lnTo>
                    <a:pt x="1870503" y="361820"/>
                  </a:lnTo>
                  <a:lnTo>
                    <a:pt x="1873986" y="360930"/>
                  </a:lnTo>
                  <a:lnTo>
                    <a:pt x="1877470" y="360041"/>
                  </a:lnTo>
                  <a:lnTo>
                    <a:pt x="1880953" y="359152"/>
                  </a:lnTo>
                  <a:lnTo>
                    <a:pt x="1884436" y="366469"/>
                  </a:lnTo>
                  <a:lnTo>
                    <a:pt x="1887919" y="365592"/>
                  </a:lnTo>
                  <a:lnTo>
                    <a:pt x="1891403" y="364715"/>
                  </a:lnTo>
                  <a:lnTo>
                    <a:pt x="1894886" y="363839"/>
                  </a:lnTo>
                  <a:lnTo>
                    <a:pt x="1898369" y="362963"/>
                  </a:lnTo>
                  <a:lnTo>
                    <a:pt x="1901852" y="362088"/>
                  </a:lnTo>
                  <a:lnTo>
                    <a:pt x="1905336" y="361213"/>
                  </a:lnTo>
                  <a:lnTo>
                    <a:pt x="1908819" y="360339"/>
                  </a:lnTo>
                  <a:lnTo>
                    <a:pt x="1912302" y="359466"/>
                  </a:lnTo>
                  <a:lnTo>
                    <a:pt x="1915785" y="358592"/>
                  </a:lnTo>
                  <a:lnTo>
                    <a:pt x="1919269" y="357720"/>
                  </a:lnTo>
                  <a:lnTo>
                    <a:pt x="1922752" y="356848"/>
                  </a:lnTo>
                  <a:lnTo>
                    <a:pt x="1926235" y="355976"/>
                  </a:lnTo>
                  <a:lnTo>
                    <a:pt x="1929718" y="355105"/>
                  </a:lnTo>
                  <a:lnTo>
                    <a:pt x="1933202" y="354235"/>
                  </a:lnTo>
                  <a:lnTo>
                    <a:pt x="1936685" y="353365"/>
                  </a:lnTo>
                  <a:lnTo>
                    <a:pt x="1940168" y="352495"/>
                  </a:lnTo>
                  <a:lnTo>
                    <a:pt x="1943651" y="351626"/>
                  </a:lnTo>
                  <a:lnTo>
                    <a:pt x="1947135" y="350758"/>
                  </a:lnTo>
                  <a:lnTo>
                    <a:pt x="1950618" y="354815"/>
                  </a:lnTo>
                  <a:lnTo>
                    <a:pt x="1954101" y="353953"/>
                  </a:lnTo>
                  <a:lnTo>
                    <a:pt x="1957584" y="353092"/>
                  </a:lnTo>
                  <a:lnTo>
                    <a:pt x="1961068" y="352232"/>
                  </a:lnTo>
                  <a:lnTo>
                    <a:pt x="1964551" y="353002"/>
                  </a:lnTo>
                  <a:lnTo>
                    <a:pt x="1968034" y="352145"/>
                  </a:lnTo>
                  <a:lnTo>
                    <a:pt x="1971517" y="351288"/>
                  </a:lnTo>
                  <a:lnTo>
                    <a:pt x="1975001" y="350431"/>
                  </a:lnTo>
                  <a:lnTo>
                    <a:pt x="1978484" y="349575"/>
                  </a:lnTo>
                  <a:lnTo>
                    <a:pt x="1981967" y="360736"/>
                  </a:lnTo>
                  <a:lnTo>
                    <a:pt x="1985450" y="359895"/>
                  </a:lnTo>
                  <a:lnTo>
                    <a:pt x="1988934" y="359055"/>
                  </a:lnTo>
                  <a:lnTo>
                    <a:pt x="1992417" y="358215"/>
                  </a:lnTo>
                  <a:lnTo>
                    <a:pt x="1995900" y="357375"/>
                  </a:lnTo>
                  <a:lnTo>
                    <a:pt x="1999383" y="358894"/>
                  </a:lnTo>
                  <a:lnTo>
                    <a:pt x="2002867" y="358059"/>
                  </a:lnTo>
                  <a:lnTo>
                    <a:pt x="2006350" y="357223"/>
                  </a:lnTo>
                  <a:lnTo>
                    <a:pt x="2009833" y="356388"/>
                  </a:lnTo>
                  <a:lnTo>
                    <a:pt x="2013316" y="355554"/>
                  </a:lnTo>
                  <a:lnTo>
                    <a:pt x="2016799" y="378141"/>
                  </a:lnTo>
                  <a:lnTo>
                    <a:pt x="2020283" y="377335"/>
                  </a:lnTo>
                  <a:lnTo>
                    <a:pt x="2023766" y="376529"/>
                  </a:lnTo>
                  <a:lnTo>
                    <a:pt x="2027249" y="375724"/>
                  </a:lnTo>
                  <a:lnTo>
                    <a:pt x="2030732" y="390496"/>
                  </a:lnTo>
                  <a:lnTo>
                    <a:pt x="2034216" y="389710"/>
                  </a:lnTo>
                  <a:lnTo>
                    <a:pt x="2037699" y="388924"/>
                  </a:lnTo>
                  <a:lnTo>
                    <a:pt x="2041182" y="388139"/>
                  </a:lnTo>
                  <a:lnTo>
                    <a:pt x="2044665" y="387354"/>
                  </a:lnTo>
                  <a:lnTo>
                    <a:pt x="2048149" y="387261"/>
                  </a:lnTo>
                  <a:lnTo>
                    <a:pt x="2051632" y="386478"/>
                  </a:lnTo>
                  <a:lnTo>
                    <a:pt x="2055115" y="385695"/>
                  </a:lnTo>
                  <a:lnTo>
                    <a:pt x="2058598" y="384913"/>
                  </a:lnTo>
                  <a:lnTo>
                    <a:pt x="2062082" y="384131"/>
                  </a:lnTo>
                  <a:lnTo>
                    <a:pt x="2065565" y="386801"/>
                  </a:lnTo>
                  <a:lnTo>
                    <a:pt x="2069048" y="386024"/>
                  </a:lnTo>
                  <a:lnTo>
                    <a:pt x="2072531" y="385247"/>
                  </a:lnTo>
                  <a:lnTo>
                    <a:pt x="2076015" y="384471"/>
                  </a:lnTo>
                  <a:lnTo>
                    <a:pt x="2079498" y="383695"/>
                  </a:lnTo>
                  <a:lnTo>
                    <a:pt x="2082981" y="384981"/>
                  </a:lnTo>
                  <a:lnTo>
                    <a:pt x="2086464" y="384208"/>
                  </a:lnTo>
                  <a:lnTo>
                    <a:pt x="2089948" y="383436"/>
                  </a:lnTo>
                  <a:lnTo>
                    <a:pt x="2093431" y="382664"/>
                  </a:lnTo>
                  <a:lnTo>
                    <a:pt x="2096914" y="381893"/>
                  </a:lnTo>
                  <a:lnTo>
                    <a:pt x="2100397" y="381122"/>
                  </a:lnTo>
                  <a:lnTo>
                    <a:pt x="2103881" y="380351"/>
                  </a:lnTo>
                  <a:lnTo>
                    <a:pt x="2107364" y="379581"/>
                  </a:lnTo>
                  <a:lnTo>
                    <a:pt x="2110847" y="378811"/>
                  </a:lnTo>
                  <a:lnTo>
                    <a:pt x="2114330" y="392854"/>
                  </a:lnTo>
                  <a:lnTo>
                    <a:pt x="2117814" y="392102"/>
                  </a:lnTo>
                  <a:lnTo>
                    <a:pt x="2121297" y="391350"/>
                  </a:lnTo>
                  <a:lnTo>
                    <a:pt x="2124780" y="390598"/>
                  </a:lnTo>
                  <a:lnTo>
                    <a:pt x="2128263" y="389847"/>
                  </a:lnTo>
                  <a:lnTo>
                    <a:pt x="2131747" y="390411"/>
                  </a:lnTo>
                  <a:lnTo>
                    <a:pt x="2135230" y="389662"/>
                  </a:lnTo>
                  <a:lnTo>
                    <a:pt x="2138713" y="388914"/>
                  </a:lnTo>
                  <a:lnTo>
                    <a:pt x="2142196" y="388166"/>
                  </a:lnTo>
                  <a:lnTo>
                    <a:pt x="2145680" y="387418"/>
                  </a:lnTo>
                  <a:lnTo>
                    <a:pt x="2149163" y="391896"/>
                  </a:lnTo>
                  <a:lnTo>
                    <a:pt x="2152646" y="391155"/>
                  </a:lnTo>
                  <a:lnTo>
                    <a:pt x="2156129" y="390414"/>
                  </a:lnTo>
                  <a:lnTo>
                    <a:pt x="2159613" y="389674"/>
                  </a:lnTo>
                  <a:lnTo>
                    <a:pt x="2163096" y="394721"/>
                  </a:lnTo>
                  <a:lnTo>
                    <a:pt x="2166579" y="393987"/>
                  </a:lnTo>
                  <a:lnTo>
                    <a:pt x="2170062" y="393255"/>
                  </a:lnTo>
                  <a:lnTo>
                    <a:pt x="2173546" y="392522"/>
                  </a:lnTo>
                  <a:lnTo>
                    <a:pt x="2177029" y="391790"/>
                  </a:lnTo>
                  <a:lnTo>
                    <a:pt x="2180512" y="391697"/>
                  </a:lnTo>
                  <a:lnTo>
                    <a:pt x="2183995" y="390966"/>
                  </a:lnTo>
                  <a:lnTo>
                    <a:pt x="2187479" y="390236"/>
                  </a:lnTo>
                  <a:lnTo>
                    <a:pt x="2190962" y="389506"/>
                  </a:lnTo>
                  <a:lnTo>
                    <a:pt x="2194445" y="388776"/>
                  </a:lnTo>
                  <a:lnTo>
                    <a:pt x="2197928" y="389965"/>
                  </a:lnTo>
                  <a:lnTo>
                    <a:pt x="2201412" y="389238"/>
                  </a:lnTo>
                  <a:lnTo>
                    <a:pt x="2204895" y="388512"/>
                  </a:lnTo>
                  <a:lnTo>
                    <a:pt x="2208378" y="387786"/>
                  </a:lnTo>
                  <a:lnTo>
                    <a:pt x="2211861" y="387060"/>
                  </a:lnTo>
                  <a:lnTo>
                    <a:pt x="2215345" y="386334"/>
                  </a:lnTo>
                  <a:lnTo>
                    <a:pt x="2218828" y="385609"/>
                  </a:lnTo>
                  <a:lnTo>
                    <a:pt x="2222311" y="384885"/>
                  </a:lnTo>
                  <a:lnTo>
                    <a:pt x="2225794" y="384160"/>
                  </a:lnTo>
                  <a:lnTo>
                    <a:pt x="2229278" y="386634"/>
                  </a:lnTo>
                  <a:lnTo>
                    <a:pt x="2232761" y="385914"/>
                  </a:lnTo>
                  <a:lnTo>
                    <a:pt x="2236244" y="385194"/>
                  </a:lnTo>
                  <a:lnTo>
                    <a:pt x="2239727" y="384475"/>
                  </a:lnTo>
                  <a:lnTo>
                    <a:pt x="2243211" y="383756"/>
                  </a:lnTo>
                  <a:lnTo>
                    <a:pt x="2246694" y="386215"/>
                  </a:lnTo>
                  <a:lnTo>
                    <a:pt x="2250177" y="385500"/>
                  </a:lnTo>
                  <a:lnTo>
                    <a:pt x="2253660" y="384785"/>
                  </a:lnTo>
                  <a:lnTo>
                    <a:pt x="2257144" y="384071"/>
                  </a:lnTo>
                  <a:lnTo>
                    <a:pt x="2260627" y="383357"/>
                  </a:lnTo>
                  <a:lnTo>
                    <a:pt x="2264110" y="387055"/>
                  </a:lnTo>
                  <a:lnTo>
                    <a:pt x="2267593" y="386346"/>
                  </a:lnTo>
                  <a:lnTo>
                    <a:pt x="2271077" y="385638"/>
                  </a:lnTo>
                  <a:lnTo>
                    <a:pt x="2274560" y="384930"/>
                  </a:lnTo>
                  <a:lnTo>
                    <a:pt x="2278043" y="384222"/>
                  </a:lnTo>
                  <a:lnTo>
                    <a:pt x="2281526" y="386017"/>
                  </a:lnTo>
                  <a:lnTo>
                    <a:pt x="2285010" y="385313"/>
                  </a:lnTo>
                  <a:lnTo>
                    <a:pt x="2288493" y="384609"/>
                  </a:lnTo>
                  <a:lnTo>
                    <a:pt x="2291976" y="383905"/>
                  </a:lnTo>
                  <a:lnTo>
                    <a:pt x="2295459" y="389385"/>
                  </a:lnTo>
                  <a:lnTo>
                    <a:pt x="2298942" y="388689"/>
                  </a:lnTo>
                  <a:lnTo>
                    <a:pt x="2302426" y="387992"/>
                  </a:lnTo>
                  <a:lnTo>
                    <a:pt x="2305909" y="387296"/>
                  </a:lnTo>
                  <a:lnTo>
                    <a:pt x="2309392" y="386601"/>
                  </a:lnTo>
                  <a:lnTo>
                    <a:pt x="2312875" y="394377"/>
                  </a:lnTo>
                  <a:lnTo>
                    <a:pt x="2316359" y="393690"/>
                  </a:lnTo>
                  <a:lnTo>
                    <a:pt x="2319842" y="393005"/>
                  </a:lnTo>
                  <a:lnTo>
                    <a:pt x="2323325" y="392319"/>
                  </a:lnTo>
                  <a:lnTo>
                    <a:pt x="2326808" y="391634"/>
                  </a:lnTo>
                  <a:lnTo>
                    <a:pt x="2330292" y="407213"/>
                  </a:lnTo>
                  <a:lnTo>
                    <a:pt x="2333775" y="406545"/>
                  </a:lnTo>
                  <a:lnTo>
                    <a:pt x="2337258" y="405878"/>
                  </a:lnTo>
                  <a:lnTo>
                    <a:pt x="2340741" y="405211"/>
                  </a:lnTo>
                  <a:lnTo>
                    <a:pt x="2344225" y="405109"/>
                  </a:lnTo>
                  <a:lnTo>
                    <a:pt x="2347708" y="404443"/>
                  </a:lnTo>
                  <a:lnTo>
                    <a:pt x="2351191" y="403777"/>
                  </a:lnTo>
                  <a:lnTo>
                    <a:pt x="2354674" y="403112"/>
                  </a:lnTo>
                  <a:lnTo>
                    <a:pt x="2358158" y="402447"/>
                  </a:lnTo>
                  <a:lnTo>
                    <a:pt x="2361641" y="402349"/>
                  </a:lnTo>
                  <a:lnTo>
                    <a:pt x="2365124" y="401685"/>
                  </a:lnTo>
                  <a:lnTo>
                    <a:pt x="2368607" y="401022"/>
                  </a:lnTo>
                  <a:lnTo>
                    <a:pt x="2372091" y="400359"/>
                  </a:lnTo>
                  <a:lnTo>
                    <a:pt x="2375574" y="399696"/>
                  </a:lnTo>
                  <a:lnTo>
                    <a:pt x="2379057" y="400735"/>
                  </a:lnTo>
                  <a:lnTo>
                    <a:pt x="2382540" y="400074"/>
                  </a:lnTo>
                  <a:lnTo>
                    <a:pt x="2386024" y="399414"/>
                  </a:lnTo>
                  <a:lnTo>
                    <a:pt x="2389507" y="398754"/>
                  </a:lnTo>
                  <a:lnTo>
                    <a:pt x="2392990" y="398094"/>
                  </a:lnTo>
                  <a:lnTo>
                    <a:pt x="2396473" y="398003"/>
                  </a:lnTo>
                  <a:lnTo>
                    <a:pt x="2399957" y="397344"/>
                  </a:lnTo>
                  <a:lnTo>
                    <a:pt x="2403440" y="396686"/>
                  </a:lnTo>
                  <a:lnTo>
                    <a:pt x="2406923" y="396028"/>
                  </a:lnTo>
                  <a:lnTo>
                    <a:pt x="2410406" y="395370"/>
                  </a:lnTo>
                  <a:lnTo>
                    <a:pt x="2413890" y="394713"/>
                  </a:lnTo>
                  <a:lnTo>
                    <a:pt x="2417373" y="394055"/>
                  </a:lnTo>
                  <a:lnTo>
                    <a:pt x="2420856" y="393399"/>
                  </a:lnTo>
                  <a:lnTo>
                    <a:pt x="2424339" y="392742"/>
                  </a:lnTo>
                  <a:lnTo>
                    <a:pt x="2427823" y="392658"/>
                  </a:lnTo>
                  <a:lnTo>
                    <a:pt x="2431306" y="392002"/>
                  </a:lnTo>
                  <a:lnTo>
                    <a:pt x="2434789" y="391347"/>
                  </a:lnTo>
                  <a:lnTo>
                    <a:pt x="2438272" y="390692"/>
                  </a:lnTo>
                  <a:lnTo>
                    <a:pt x="2441756" y="390038"/>
                  </a:lnTo>
                  <a:lnTo>
                    <a:pt x="2445239" y="389383"/>
                  </a:lnTo>
                  <a:lnTo>
                    <a:pt x="2448722" y="388730"/>
                  </a:lnTo>
                  <a:lnTo>
                    <a:pt x="2452205" y="388076"/>
                  </a:lnTo>
                  <a:lnTo>
                    <a:pt x="2455689" y="387423"/>
                  </a:lnTo>
                  <a:lnTo>
                    <a:pt x="2459172" y="386770"/>
                  </a:lnTo>
                  <a:lnTo>
                    <a:pt x="2462655" y="386693"/>
                  </a:lnTo>
                  <a:lnTo>
                    <a:pt x="2466138" y="386041"/>
                  </a:lnTo>
                  <a:lnTo>
                    <a:pt x="2469622" y="385389"/>
                  </a:lnTo>
                  <a:lnTo>
                    <a:pt x="2473105" y="384738"/>
                  </a:lnTo>
                  <a:lnTo>
                    <a:pt x="2476588" y="388671"/>
                  </a:lnTo>
                  <a:lnTo>
                    <a:pt x="2480071" y="388024"/>
                  </a:lnTo>
                  <a:lnTo>
                    <a:pt x="2483555" y="387378"/>
                  </a:lnTo>
                  <a:lnTo>
                    <a:pt x="2487038" y="386732"/>
                  </a:lnTo>
                  <a:lnTo>
                    <a:pt x="2490521" y="386087"/>
                  </a:lnTo>
                  <a:lnTo>
                    <a:pt x="2494004" y="388281"/>
                  </a:lnTo>
                  <a:lnTo>
                    <a:pt x="2497488" y="387639"/>
                  </a:lnTo>
                  <a:lnTo>
                    <a:pt x="2500971" y="386997"/>
                  </a:lnTo>
                  <a:lnTo>
                    <a:pt x="2504454" y="386356"/>
                  </a:lnTo>
                  <a:lnTo>
                    <a:pt x="2507937" y="385714"/>
                  </a:lnTo>
                  <a:lnTo>
                    <a:pt x="2511421" y="386771"/>
                  </a:lnTo>
                  <a:lnTo>
                    <a:pt x="2514904" y="386132"/>
                  </a:lnTo>
                  <a:lnTo>
                    <a:pt x="2518387" y="385493"/>
                  </a:lnTo>
                  <a:lnTo>
                    <a:pt x="2521870" y="384854"/>
                  </a:lnTo>
                  <a:lnTo>
                    <a:pt x="2525354" y="384216"/>
                  </a:lnTo>
                  <a:lnTo>
                    <a:pt x="2528837" y="385836"/>
                  </a:lnTo>
                  <a:lnTo>
                    <a:pt x="2532320" y="385201"/>
                  </a:lnTo>
                  <a:lnTo>
                    <a:pt x="2535803" y="384565"/>
                  </a:lnTo>
                  <a:lnTo>
                    <a:pt x="2539287" y="383930"/>
                  </a:lnTo>
                  <a:lnTo>
                    <a:pt x="2542770" y="389985"/>
                  </a:lnTo>
                  <a:lnTo>
                    <a:pt x="2546253" y="389357"/>
                  </a:lnTo>
                  <a:lnTo>
                    <a:pt x="2549736" y="388729"/>
                  </a:lnTo>
                  <a:lnTo>
                    <a:pt x="2553220" y="388101"/>
                  </a:lnTo>
                  <a:lnTo>
                    <a:pt x="2556703" y="387474"/>
                  </a:lnTo>
                  <a:lnTo>
                    <a:pt x="2560186" y="389599"/>
                  </a:lnTo>
                  <a:lnTo>
                    <a:pt x="2563669" y="388975"/>
                  </a:lnTo>
                  <a:lnTo>
                    <a:pt x="2567153" y="388350"/>
                  </a:lnTo>
                  <a:lnTo>
                    <a:pt x="2570636" y="387727"/>
                  </a:lnTo>
                  <a:lnTo>
                    <a:pt x="2574119" y="387103"/>
                  </a:lnTo>
                  <a:lnTo>
                    <a:pt x="2577602" y="389217"/>
                  </a:lnTo>
                  <a:lnTo>
                    <a:pt x="2581085" y="388597"/>
                  </a:lnTo>
                  <a:lnTo>
                    <a:pt x="2584569" y="387977"/>
                  </a:lnTo>
                  <a:lnTo>
                    <a:pt x="2588052" y="387357"/>
                  </a:lnTo>
                  <a:lnTo>
                    <a:pt x="2591535" y="386737"/>
                  </a:lnTo>
                  <a:lnTo>
                    <a:pt x="2595018" y="387755"/>
                  </a:lnTo>
                  <a:lnTo>
                    <a:pt x="2598502" y="387137"/>
                  </a:lnTo>
                  <a:lnTo>
                    <a:pt x="2601985" y="386519"/>
                  </a:lnTo>
                  <a:lnTo>
                    <a:pt x="2605468" y="385902"/>
                  </a:lnTo>
                  <a:lnTo>
                    <a:pt x="2608951" y="387461"/>
                  </a:lnTo>
                  <a:lnTo>
                    <a:pt x="2612435" y="386846"/>
                  </a:lnTo>
                  <a:lnTo>
                    <a:pt x="2615918" y="386232"/>
                  </a:lnTo>
                  <a:lnTo>
                    <a:pt x="2619401" y="385618"/>
                  </a:lnTo>
                  <a:lnTo>
                    <a:pt x="2622884" y="385004"/>
                  </a:lnTo>
                  <a:lnTo>
                    <a:pt x="2626368" y="389779"/>
                  </a:lnTo>
                  <a:lnTo>
                    <a:pt x="2629851" y="389171"/>
                  </a:lnTo>
                  <a:lnTo>
                    <a:pt x="2633334" y="388562"/>
                  </a:lnTo>
                  <a:lnTo>
                    <a:pt x="2636817" y="387954"/>
                  </a:lnTo>
                  <a:lnTo>
                    <a:pt x="2640301" y="387347"/>
                  </a:lnTo>
                  <a:lnTo>
                    <a:pt x="2643784" y="393620"/>
                  </a:lnTo>
                  <a:lnTo>
                    <a:pt x="2647267" y="393019"/>
                  </a:lnTo>
                  <a:lnTo>
                    <a:pt x="2650750" y="392418"/>
                  </a:lnTo>
                  <a:lnTo>
                    <a:pt x="2654234" y="391818"/>
                  </a:lnTo>
                  <a:lnTo>
                    <a:pt x="2657717" y="391217"/>
                  </a:lnTo>
                  <a:lnTo>
                    <a:pt x="2661200" y="391142"/>
                  </a:lnTo>
                  <a:lnTo>
                    <a:pt x="2664683" y="390542"/>
                  </a:lnTo>
                  <a:lnTo>
                    <a:pt x="2668167" y="389943"/>
                  </a:lnTo>
                  <a:lnTo>
                    <a:pt x="2671650" y="389345"/>
                  </a:lnTo>
                  <a:lnTo>
                    <a:pt x="2675133" y="388746"/>
                  </a:lnTo>
                  <a:lnTo>
                    <a:pt x="2678616" y="388148"/>
                  </a:lnTo>
                  <a:lnTo>
                    <a:pt x="2682100" y="387550"/>
                  </a:lnTo>
                  <a:lnTo>
                    <a:pt x="2685583" y="386952"/>
                  </a:lnTo>
                  <a:lnTo>
                    <a:pt x="2689066" y="386354"/>
                  </a:lnTo>
                  <a:lnTo>
                    <a:pt x="2692549" y="389950"/>
                  </a:lnTo>
                  <a:lnTo>
                    <a:pt x="2696033" y="389357"/>
                  </a:lnTo>
                  <a:lnTo>
                    <a:pt x="2699516" y="388764"/>
                  </a:lnTo>
                  <a:lnTo>
                    <a:pt x="2702999" y="388171"/>
                  </a:lnTo>
                  <a:lnTo>
                    <a:pt x="2706482" y="387578"/>
                  </a:lnTo>
                  <a:lnTo>
                    <a:pt x="2709966" y="402223"/>
                  </a:lnTo>
                  <a:lnTo>
                    <a:pt x="2713449" y="401644"/>
                  </a:lnTo>
                  <a:lnTo>
                    <a:pt x="2716932" y="401065"/>
                  </a:lnTo>
                  <a:lnTo>
                    <a:pt x="2720415" y="400487"/>
                  </a:lnTo>
                  <a:lnTo>
                    <a:pt x="2723899" y="405790"/>
                  </a:lnTo>
                  <a:lnTo>
                    <a:pt x="2727382" y="405217"/>
                  </a:lnTo>
                  <a:lnTo>
                    <a:pt x="2730865" y="404645"/>
                  </a:lnTo>
                  <a:lnTo>
                    <a:pt x="2734348" y="404073"/>
                  </a:lnTo>
                  <a:lnTo>
                    <a:pt x="2737832" y="403501"/>
                  </a:lnTo>
                  <a:lnTo>
                    <a:pt x="2741315" y="405352"/>
                  </a:lnTo>
                  <a:lnTo>
                    <a:pt x="2744798" y="404783"/>
                  </a:lnTo>
                  <a:lnTo>
                    <a:pt x="2748281" y="404214"/>
                  </a:lnTo>
                  <a:lnTo>
                    <a:pt x="2751765" y="403645"/>
                  </a:lnTo>
                  <a:lnTo>
                    <a:pt x="2755248" y="403076"/>
                  </a:lnTo>
                  <a:lnTo>
                    <a:pt x="2758731" y="406356"/>
                  </a:lnTo>
                  <a:lnTo>
                    <a:pt x="2762214" y="405791"/>
                  </a:lnTo>
                  <a:lnTo>
                    <a:pt x="2765698" y="405226"/>
                  </a:lnTo>
                  <a:lnTo>
                    <a:pt x="2769181" y="404662"/>
                  </a:lnTo>
                  <a:lnTo>
                    <a:pt x="2772664" y="404098"/>
                  </a:lnTo>
                  <a:lnTo>
                    <a:pt x="2776147" y="404491"/>
                  </a:lnTo>
                  <a:lnTo>
                    <a:pt x="2779631" y="403928"/>
                  </a:lnTo>
                  <a:lnTo>
                    <a:pt x="2783114" y="403366"/>
                  </a:lnTo>
                  <a:lnTo>
                    <a:pt x="2786597" y="402803"/>
                  </a:lnTo>
                  <a:lnTo>
                    <a:pt x="2790080" y="408403"/>
                  </a:lnTo>
                  <a:lnTo>
                    <a:pt x="2793564" y="407846"/>
                  </a:lnTo>
                  <a:lnTo>
                    <a:pt x="2797047" y="407289"/>
                  </a:lnTo>
                  <a:lnTo>
                    <a:pt x="2800530" y="406733"/>
                  </a:lnTo>
                  <a:lnTo>
                    <a:pt x="2804013" y="406177"/>
                  </a:lnTo>
                  <a:lnTo>
                    <a:pt x="2807497" y="407029"/>
                  </a:lnTo>
                  <a:lnTo>
                    <a:pt x="2810980" y="406475"/>
                  </a:lnTo>
                  <a:lnTo>
                    <a:pt x="2814463" y="405920"/>
                  </a:lnTo>
                  <a:lnTo>
                    <a:pt x="2817946" y="405366"/>
                  </a:lnTo>
                  <a:lnTo>
                    <a:pt x="2821430" y="404813"/>
                  </a:lnTo>
                  <a:lnTo>
                    <a:pt x="2824913" y="410300"/>
                  </a:lnTo>
                  <a:lnTo>
                    <a:pt x="2828396" y="409751"/>
                  </a:lnTo>
                  <a:lnTo>
                    <a:pt x="2831879" y="409203"/>
                  </a:lnTo>
                  <a:lnTo>
                    <a:pt x="2835363" y="408656"/>
                  </a:lnTo>
                  <a:lnTo>
                    <a:pt x="2838846" y="408108"/>
                  </a:lnTo>
                  <a:lnTo>
                    <a:pt x="2842329" y="407561"/>
                  </a:lnTo>
                  <a:lnTo>
                    <a:pt x="2845812" y="407014"/>
                  </a:lnTo>
                  <a:lnTo>
                    <a:pt x="2849296" y="406467"/>
                  </a:lnTo>
                  <a:lnTo>
                    <a:pt x="2852779" y="405920"/>
                  </a:lnTo>
                  <a:lnTo>
                    <a:pt x="2856262" y="405373"/>
                  </a:lnTo>
                  <a:lnTo>
                    <a:pt x="2859745" y="404827"/>
                  </a:lnTo>
                  <a:lnTo>
                    <a:pt x="2863229" y="404281"/>
                  </a:lnTo>
                  <a:lnTo>
                    <a:pt x="2866712" y="403735"/>
                  </a:lnTo>
                  <a:lnTo>
                    <a:pt x="2870195" y="403189"/>
                  </a:lnTo>
                  <a:lnTo>
                    <a:pt x="2873678" y="413124"/>
                  </a:lnTo>
                  <a:lnTo>
                    <a:pt x="2877161" y="412588"/>
                  </a:lnTo>
                  <a:lnTo>
                    <a:pt x="2880645" y="412052"/>
                  </a:lnTo>
                  <a:lnTo>
                    <a:pt x="2884128" y="411516"/>
                  </a:lnTo>
                  <a:lnTo>
                    <a:pt x="2887611" y="410980"/>
                  </a:lnTo>
                  <a:lnTo>
                    <a:pt x="2891094" y="413565"/>
                  </a:lnTo>
                  <a:lnTo>
                    <a:pt x="2894578" y="413032"/>
                  </a:lnTo>
                  <a:lnTo>
                    <a:pt x="2898061" y="412500"/>
                  </a:lnTo>
                  <a:lnTo>
                    <a:pt x="2901544" y="411967"/>
                  </a:lnTo>
                  <a:lnTo>
                    <a:pt x="2905027" y="411435"/>
                  </a:lnTo>
                  <a:lnTo>
                    <a:pt x="2908511" y="414879"/>
                  </a:lnTo>
                  <a:lnTo>
                    <a:pt x="2911994" y="414350"/>
                  </a:lnTo>
                  <a:lnTo>
                    <a:pt x="2915477" y="413822"/>
                  </a:lnTo>
                  <a:lnTo>
                    <a:pt x="2918960" y="413293"/>
                  </a:lnTo>
                  <a:lnTo>
                    <a:pt x="2922444" y="423112"/>
                  </a:lnTo>
                  <a:lnTo>
                    <a:pt x="2925927" y="422593"/>
                  </a:lnTo>
                  <a:lnTo>
                    <a:pt x="2929410" y="422074"/>
                  </a:lnTo>
                  <a:lnTo>
                    <a:pt x="2932893" y="421555"/>
                  </a:lnTo>
                  <a:lnTo>
                    <a:pt x="2936377" y="421036"/>
                  </a:lnTo>
                  <a:lnTo>
                    <a:pt x="2939860" y="423890"/>
                  </a:lnTo>
                  <a:lnTo>
                    <a:pt x="2943343" y="423375"/>
                  </a:lnTo>
                  <a:lnTo>
                    <a:pt x="2946826" y="422860"/>
                  </a:lnTo>
                  <a:lnTo>
                    <a:pt x="2950310" y="422345"/>
                  </a:lnTo>
                  <a:lnTo>
                    <a:pt x="2953793" y="421830"/>
                  </a:lnTo>
                  <a:lnTo>
                    <a:pt x="2957276" y="421315"/>
                  </a:lnTo>
                  <a:lnTo>
                    <a:pt x="2960759" y="420800"/>
                  </a:lnTo>
                  <a:lnTo>
                    <a:pt x="2964243" y="420286"/>
                  </a:lnTo>
                  <a:lnTo>
                    <a:pt x="2967726" y="419772"/>
                  </a:lnTo>
                  <a:lnTo>
                    <a:pt x="2971209" y="419258"/>
                  </a:lnTo>
                  <a:lnTo>
                    <a:pt x="2974692" y="419166"/>
                  </a:lnTo>
                  <a:lnTo>
                    <a:pt x="2978176" y="418653"/>
                  </a:lnTo>
                  <a:lnTo>
                    <a:pt x="2981659" y="418140"/>
                  </a:lnTo>
                  <a:lnTo>
                    <a:pt x="2985142" y="417627"/>
                  </a:lnTo>
                  <a:lnTo>
                    <a:pt x="2988625" y="417114"/>
                  </a:lnTo>
                  <a:lnTo>
                    <a:pt x="2992109" y="416601"/>
                  </a:lnTo>
                  <a:lnTo>
                    <a:pt x="2995592" y="416089"/>
                  </a:lnTo>
                  <a:lnTo>
                    <a:pt x="2999075" y="415577"/>
                  </a:lnTo>
                  <a:lnTo>
                    <a:pt x="3002558" y="415065"/>
                  </a:lnTo>
                  <a:lnTo>
                    <a:pt x="3006042" y="414553"/>
                  </a:lnTo>
                  <a:lnTo>
                    <a:pt x="3009525" y="414041"/>
                  </a:lnTo>
                  <a:lnTo>
                    <a:pt x="3013008" y="413529"/>
                  </a:lnTo>
                  <a:lnTo>
                    <a:pt x="3016491" y="413018"/>
                  </a:lnTo>
                  <a:lnTo>
                    <a:pt x="3019975" y="412507"/>
                  </a:lnTo>
                  <a:lnTo>
                    <a:pt x="3023458" y="411996"/>
                  </a:lnTo>
                  <a:lnTo>
                    <a:pt x="3026941" y="411485"/>
                  </a:lnTo>
                  <a:lnTo>
                    <a:pt x="3030424" y="410975"/>
                  </a:lnTo>
                  <a:lnTo>
                    <a:pt x="3033908" y="410464"/>
                  </a:lnTo>
                  <a:lnTo>
                    <a:pt x="3037391" y="409954"/>
                  </a:lnTo>
                  <a:lnTo>
                    <a:pt x="3040874" y="413690"/>
                  </a:lnTo>
                  <a:lnTo>
                    <a:pt x="3044357" y="413184"/>
                  </a:lnTo>
                  <a:lnTo>
                    <a:pt x="3047841" y="412677"/>
                  </a:lnTo>
                  <a:lnTo>
                    <a:pt x="3051324" y="412171"/>
                  </a:lnTo>
                  <a:lnTo>
                    <a:pt x="3054807" y="415024"/>
                  </a:lnTo>
                  <a:lnTo>
                    <a:pt x="3058290" y="414521"/>
                  </a:lnTo>
                  <a:lnTo>
                    <a:pt x="3061774" y="414018"/>
                  </a:lnTo>
                  <a:lnTo>
                    <a:pt x="3065257" y="413515"/>
                  </a:lnTo>
                  <a:lnTo>
                    <a:pt x="3068740" y="413012"/>
                  </a:lnTo>
                  <a:lnTo>
                    <a:pt x="3072223" y="419941"/>
                  </a:lnTo>
                  <a:lnTo>
                    <a:pt x="3075707" y="419445"/>
                  </a:lnTo>
                  <a:lnTo>
                    <a:pt x="3079190" y="418948"/>
                  </a:lnTo>
                  <a:lnTo>
                    <a:pt x="3082673" y="418452"/>
                  </a:lnTo>
                  <a:lnTo>
                    <a:pt x="3086156" y="417957"/>
                  </a:lnTo>
                  <a:lnTo>
                    <a:pt x="3089640" y="418684"/>
                  </a:lnTo>
                  <a:lnTo>
                    <a:pt x="3093123" y="418189"/>
                  </a:lnTo>
                  <a:lnTo>
                    <a:pt x="3096606" y="417695"/>
                  </a:lnTo>
                  <a:lnTo>
                    <a:pt x="3100089" y="417200"/>
                  </a:lnTo>
                  <a:lnTo>
                    <a:pt x="3103573" y="417927"/>
                  </a:lnTo>
                  <a:lnTo>
                    <a:pt x="3107056" y="417434"/>
                  </a:lnTo>
                  <a:lnTo>
                    <a:pt x="3110539" y="416941"/>
                  </a:lnTo>
                  <a:lnTo>
                    <a:pt x="3114022" y="416449"/>
                  </a:lnTo>
                  <a:lnTo>
                    <a:pt x="3117506" y="415956"/>
                  </a:lnTo>
                  <a:lnTo>
                    <a:pt x="3120989" y="416278"/>
                  </a:lnTo>
                  <a:lnTo>
                    <a:pt x="3124472" y="415786"/>
                  </a:lnTo>
                  <a:lnTo>
                    <a:pt x="3127955" y="415295"/>
                  </a:lnTo>
                  <a:lnTo>
                    <a:pt x="3131439" y="414804"/>
                  </a:lnTo>
                  <a:lnTo>
                    <a:pt x="3134922" y="414313"/>
                  </a:lnTo>
                  <a:lnTo>
                    <a:pt x="3138405" y="415449"/>
                  </a:lnTo>
                  <a:lnTo>
                    <a:pt x="3141888" y="414959"/>
                  </a:lnTo>
                  <a:lnTo>
                    <a:pt x="3145372" y="414470"/>
                  </a:lnTo>
                  <a:lnTo>
                    <a:pt x="3148855" y="413981"/>
                  </a:lnTo>
                  <a:lnTo>
                    <a:pt x="3152338" y="413492"/>
                  </a:lnTo>
                  <a:lnTo>
                    <a:pt x="3155821" y="413410"/>
                  </a:lnTo>
                  <a:lnTo>
                    <a:pt x="3159304" y="412921"/>
                  </a:lnTo>
                  <a:lnTo>
                    <a:pt x="3162788" y="412433"/>
                  </a:lnTo>
                  <a:lnTo>
                    <a:pt x="3166271" y="411945"/>
                  </a:lnTo>
                  <a:lnTo>
                    <a:pt x="3169754" y="417102"/>
                  </a:lnTo>
                  <a:lnTo>
                    <a:pt x="3173237" y="416618"/>
                  </a:lnTo>
                  <a:lnTo>
                    <a:pt x="3176721" y="416135"/>
                  </a:lnTo>
                  <a:lnTo>
                    <a:pt x="3180204" y="415652"/>
                  </a:lnTo>
                  <a:lnTo>
                    <a:pt x="3183687" y="415170"/>
                  </a:lnTo>
                  <a:lnTo>
                    <a:pt x="3187170" y="418265"/>
                  </a:lnTo>
                  <a:lnTo>
                    <a:pt x="3190654" y="417785"/>
                  </a:lnTo>
                  <a:lnTo>
                    <a:pt x="3194137" y="417306"/>
                  </a:lnTo>
                  <a:lnTo>
                    <a:pt x="3197620" y="416826"/>
                  </a:lnTo>
                  <a:lnTo>
                    <a:pt x="3201103" y="416347"/>
                  </a:lnTo>
                  <a:lnTo>
                    <a:pt x="3204587" y="422519"/>
                  </a:lnTo>
                  <a:lnTo>
                    <a:pt x="3208070" y="422045"/>
                  </a:lnTo>
                  <a:lnTo>
                    <a:pt x="3211553" y="421572"/>
                  </a:lnTo>
                  <a:lnTo>
                    <a:pt x="3215036" y="421098"/>
                  </a:lnTo>
                  <a:lnTo>
                    <a:pt x="3218520" y="420625"/>
                  </a:lnTo>
                  <a:lnTo>
                    <a:pt x="3222003" y="422851"/>
                  </a:lnTo>
                  <a:lnTo>
                    <a:pt x="3225486" y="422380"/>
                  </a:lnTo>
                  <a:lnTo>
                    <a:pt x="3228969" y="421909"/>
                  </a:lnTo>
                  <a:lnTo>
                    <a:pt x="3232453" y="421438"/>
                  </a:lnTo>
                  <a:lnTo>
                    <a:pt x="3235936" y="427427"/>
                  </a:lnTo>
                  <a:lnTo>
                    <a:pt x="3239419" y="426962"/>
                  </a:lnTo>
                  <a:lnTo>
                    <a:pt x="3242902" y="426496"/>
                  </a:lnTo>
                  <a:lnTo>
                    <a:pt x="3246386" y="426031"/>
                  </a:lnTo>
                  <a:lnTo>
                    <a:pt x="3249869" y="425566"/>
                  </a:lnTo>
                  <a:lnTo>
                    <a:pt x="3253352" y="425477"/>
                  </a:lnTo>
                  <a:lnTo>
                    <a:pt x="3256835" y="425012"/>
                  </a:lnTo>
                  <a:lnTo>
                    <a:pt x="3260319" y="424548"/>
                  </a:lnTo>
                  <a:lnTo>
                    <a:pt x="3263802" y="424084"/>
                  </a:lnTo>
                  <a:lnTo>
                    <a:pt x="3267285" y="423620"/>
                  </a:lnTo>
                  <a:lnTo>
                    <a:pt x="3270768" y="423156"/>
                  </a:lnTo>
                  <a:lnTo>
                    <a:pt x="3274252" y="422692"/>
                  </a:lnTo>
                  <a:lnTo>
                    <a:pt x="3277735" y="422228"/>
                  </a:lnTo>
                  <a:lnTo>
                    <a:pt x="3281218" y="421765"/>
                  </a:lnTo>
                  <a:lnTo>
                    <a:pt x="3284701" y="421301"/>
                  </a:lnTo>
                  <a:lnTo>
                    <a:pt x="3288185" y="433405"/>
                  </a:lnTo>
                  <a:lnTo>
                    <a:pt x="3291668" y="432951"/>
                  </a:lnTo>
                  <a:lnTo>
                    <a:pt x="3295151" y="432498"/>
                  </a:lnTo>
                  <a:lnTo>
                    <a:pt x="3298634" y="432044"/>
                  </a:lnTo>
                  <a:lnTo>
                    <a:pt x="3302118" y="431952"/>
                  </a:lnTo>
                  <a:lnTo>
                    <a:pt x="3305601" y="431499"/>
                  </a:lnTo>
                  <a:lnTo>
                    <a:pt x="3309084" y="431047"/>
                  </a:lnTo>
                  <a:lnTo>
                    <a:pt x="3312567" y="430594"/>
                  </a:lnTo>
                  <a:lnTo>
                    <a:pt x="3316051" y="430142"/>
                  </a:lnTo>
                  <a:lnTo>
                    <a:pt x="3319534" y="430774"/>
                  </a:lnTo>
                  <a:lnTo>
                    <a:pt x="3323017" y="430323"/>
                  </a:lnTo>
                  <a:lnTo>
                    <a:pt x="3326500" y="429872"/>
                  </a:lnTo>
                  <a:lnTo>
                    <a:pt x="3329984" y="429421"/>
                  </a:lnTo>
                  <a:lnTo>
                    <a:pt x="3333467" y="428970"/>
                  </a:lnTo>
                  <a:lnTo>
                    <a:pt x="3336950" y="429603"/>
                  </a:lnTo>
                  <a:lnTo>
                    <a:pt x="3340433" y="429154"/>
                  </a:lnTo>
                  <a:lnTo>
                    <a:pt x="3343917" y="428704"/>
                  </a:lnTo>
                  <a:lnTo>
                    <a:pt x="3347400" y="428254"/>
                  </a:lnTo>
                  <a:lnTo>
                    <a:pt x="3350883" y="427805"/>
                  </a:lnTo>
                  <a:lnTo>
                    <a:pt x="3354366" y="431663"/>
                  </a:lnTo>
                  <a:lnTo>
                    <a:pt x="3357850" y="431217"/>
                  </a:lnTo>
                  <a:lnTo>
                    <a:pt x="3361333" y="430771"/>
                  </a:lnTo>
                  <a:lnTo>
                    <a:pt x="3364816" y="430325"/>
                  </a:lnTo>
                  <a:lnTo>
                    <a:pt x="3368299" y="432366"/>
                  </a:lnTo>
                  <a:lnTo>
                    <a:pt x="3371783" y="431922"/>
                  </a:lnTo>
                  <a:lnTo>
                    <a:pt x="3375266" y="431479"/>
                  </a:lnTo>
                  <a:lnTo>
                    <a:pt x="3378749" y="431035"/>
                  </a:lnTo>
                  <a:lnTo>
                    <a:pt x="3382232" y="430592"/>
                  </a:lnTo>
                  <a:lnTo>
                    <a:pt x="3385716" y="432269"/>
                  </a:lnTo>
                  <a:lnTo>
                    <a:pt x="3389199" y="431827"/>
                  </a:lnTo>
                  <a:lnTo>
                    <a:pt x="3392682" y="431386"/>
                  </a:lnTo>
                  <a:lnTo>
                    <a:pt x="3396165" y="430945"/>
                  </a:lnTo>
                  <a:lnTo>
                    <a:pt x="3399649" y="430504"/>
                  </a:lnTo>
                  <a:lnTo>
                    <a:pt x="3403132" y="431471"/>
                  </a:lnTo>
                  <a:lnTo>
                    <a:pt x="3406615" y="431031"/>
                  </a:lnTo>
                  <a:lnTo>
                    <a:pt x="3410098" y="430591"/>
                  </a:lnTo>
                  <a:lnTo>
                    <a:pt x="3413582" y="430152"/>
                  </a:lnTo>
                  <a:lnTo>
                    <a:pt x="3417065" y="429713"/>
                  </a:lnTo>
                  <a:lnTo>
                    <a:pt x="3420548" y="434158"/>
                  </a:lnTo>
                  <a:lnTo>
                    <a:pt x="3424031" y="433723"/>
                  </a:lnTo>
                  <a:lnTo>
                    <a:pt x="3427515" y="433287"/>
                  </a:lnTo>
                  <a:lnTo>
                    <a:pt x="3430998" y="432852"/>
                  </a:lnTo>
                  <a:lnTo>
                    <a:pt x="3434481" y="434144"/>
                  </a:lnTo>
                  <a:lnTo>
                    <a:pt x="3437964" y="433710"/>
                  </a:lnTo>
                  <a:lnTo>
                    <a:pt x="3441447" y="433276"/>
                  </a:lnTo>
                  <a:lnTo>
                    <a:pt x="3444931" y="432843"/>
                  </a:lnTo>
                  <a:lnTo>
                    <a:pt x="3448414" y="432409"/>
                  </a:lnTo>
                  <a:lnTo>
                    <a:pt x="3451897" y="438454"/>
                  </a:lnTo>
                  <a:lnTo>
                    <a:pt x="3455380" y="438026"/>
                  </a:lnTo>
                  <a:lnTo>
                    <a:pt x="3458864" y="437597"/>
                  </a:lnTo>
                  <a:lnTo>
                    <a:pt x="3462347" y="437169"/>
                  </a:lnTo>
                  <a:lnTo>
                    <a:pt x="3465830" y="436741"/>
                  </a:lnTo>
                  <a:lnTo>
                    <a:pt x="3469313" y="441328"/>
                  </a:lnTo>
                  <a:lnTo>
                    <a:pt x="3472797" y="440904"/>
                  </a:lnTo>
                  <a:lnTo>
                    <a:pt x="3476280" y="440480"/>
                  </a:lnTo>
                  <a:lnTo>
                    <a:pt x="3479763" y="440056"/>
                  </a:lnTo>
                  <a:lnTo>
                    <a:pt x="3483246" y="439632"/>
                  </a:lnTo>
                  <a:lnTo>
                    <a:pt x="3483246" y="439963"/>
                  </a:lnTo>
                  <a:lnTo>
                    <a:pt x="3483246" y="440295"/>
                  </a:lnTo>
                  <a:lnTo>
                    <a:pt x="3483246" y="440625"/>
                  </a:lnTo>
                  <a:lnTo>
                    <a:pt x="3483246" y="440956"/>
                  </a:lnTo>
                  <a:lnTo>
                    <a:pt x="3483246" y="441286"/>
                  </a:lnTo>
                  <a:lnTo>
                    <a:pt x="3483246" y="441615"/>
                  </a:lnTo>
                  <a:lnTo>
                    <a:pt x="3483246" y="441944"/>
                  </a:lnTo>
                  <a:lnTo>
                    <a:pt x="3483246" y="442273"/>
                  </a:lnTo>
                  <a:lnTo>
                    <a:pt x="3483246" y="442601"/>
                  </a:lnTo>
                  <a:lnTo>
                    <a:pt x="3483246" y="442929"/>
                  </a:lnTo>
                  <a:lnTo>
                    <a:pt x="3483246" y="443256"/>
                  </a:lnTo>
                  <a:lnTo>
                    <a:pt x="3483246" y="443583"/>
                  </a:lnTo>
                  <a:lnTo>
                    <a:pt x="3483246" y="443909"/>
                  </a:lnTo>
                  <a:lnTo>
                    <a:pt x="3483246" y="444235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855558"/>
              <a:ext cx="3483246" cy="1696508"/>
            </a:xfrm>
            <a:custGeom>
              <a:avLst/>
              <a:gdLst/>
              <a:ahLst/>
              <a:cxnLst/>
              <a:rect l="0" t="0" r="0" b="0"/>
              <a:pathLst>
                <a:path w="3483246" h="1696508">
                  <a:moveTo>
                    <a:pt x="0" y="1696508"/>
                  </a:moveTo>
                  <a:lnTo>
                    <a:pt x="3483" y="1089600"/>
                  </a:lnTo>
                  <a:lnTo>
                    <a:pt x="6966" y="662802"/>
                  </a:lnTo>
                  <a:lnTo>
                    <a:pt x="10449" y="346296"/>
                  </a:lnTo>
                  <a:lnTo>
                    <a:pt x="13932" y="102223"/>
                  </a:lnTo>
                  <a:lnTo>
                    <a:pt x="17416" y="493619"/>
                  </a:lnTo>
                  <a:lnTo>
                    <a:pt x="20899" y="346296"/>
                  </a:lnTo>
                  <a:lnTo>
                    <a:pt x="24382" y="216854"/>
                  </a:lnTo>
                  <a:lnTo>
                    <a:pt x="27865" y="102223"/>
                  </a:lnTo>
                  <a:lnTo>
                    <a:pt x="31349" y="0"/>
                  </a:lnTo>
                  <a:lnTo>
                    <a:pt x="34832" y="1135894"/>
                  </a:lnTo>
                  <a:lnTo>
                    <a:pt x="38315" y="1089600"/>
                  </a:lnTo>
                  <a:lnTo>
                    <a:pt x="41798" y="1044750"/>
                  </a:lnTo>
                  <a:lnTo>
                    <a:pt x="45282" y="1001278"/>
                  </a:lnTo>
                  <a:lnTo>
                    <a:pt x="48765" y="959120"/>
                  </a:lnTo>
                  <a:lnTo>
                    <a:pt x="52248" y="918218"/>
                  </a:lnTo>
                  <a:lnTo>
                    <a:pt x="55731" y="878517"/>
                  </a:lnTo>
                  <a:lnTo>
                    <a:pt x="59215" y="839964"/>
                  </a:lnTo>
                  <a:lnTo>
                    <a:pt x="62698" y="802511"/>
                  </a:lnTo>
                  <a:lnTo>
                    <a:pt x="66181" y="961891"/>
                  </a:lnTo>
                  <a:lnTo>
                    <a:pt x="69664" y="931716"/>
                  </a:lnTo>
                  <a:lnTo>
                    <a:pt x="73148" y="902196"/>
                  </a:lnTo>
                  <a:lnTo>
                    <a:pt x="76631" y="873311"/>
                  </a:lnTo>
                  <a:lnTo>
                    <a:pt x="80114" y="845040"/>
                  </a:lnTo>
                  <a:lnTo>
                    <a:pt x="83597" y="1019744"/>
                  </a:lnTo>
                  <a:lnTo>
                    <a:pt x="87081" y="997207"/>
                  </a:lnTo>
                  <a:lnTo>
                    <a:pt x="90564" y="975029"/>
                  </a:lnTo>
                  <a:lnTo>
                    <a:pt x="94047" y="953201"/>
                  </a:lnTo>
                  <a:lnTo>
                    <a:pt x="97530" y="931716"/>
                  </a:lnTo>
                  <a:lnTo>
                    <a:pt x="101014" y="1032913"/>
                  </a:lnTo>
                  <a:lnTo>
                    <a:pt x="104497" y="1014511"/>
                  </a:lnTo>
                  <a:lnTo>
                    <a:pt x="107980" y="996347"/>
                  </a:lnTo>
                  <a:lnTo>
                    <a:pt x="111463" y="978418"/>
                  </a:lnTo>
                  <a:lnTo>
                    <a:pt x="114947" y="960718"/>
                  </a:lnTo>
                  <a:lnTo>
                    <a:pt x="118430" y="1089600"/>
                  </a:lnTo>
                  <a:lnTo>
                    <a:pt x="121913" y="1074935"/>
                  </a:lnTo>
                  <a:lnTo>
                    <a:pt x="125396" y="1060419"/>
                  </a:lnTo>
                  <a:lnTo>
                    <a:pt x="128880" y="1046050"/>
                  </a:lnTo>
                  <a:lnTo>
                    <a:pt x="132363" y="1076119"/>
                  </a:lnTo>
                  <a:lnTo>
                    <a:pt x="135846" y="1062763"/>
                  </a:lnTo>
                  <a:lnTo>
                    <a:pt x="139329" y="1049532"/>
                  </a:lnTo>
                  <a:lnTo>
                    <a:pt x="142813" y="1036422"/>
                  </a:lnTo>
                  <a:lnTo>
                    <a:pt x="146296" y="1023434"/>
                  </a:lnTo>
                  <a:lnTo>
                    <a:pt x="149779" y="1010564"/>
                  </a:lnTo>
                  <a:lnTo>
                    <a:pt x="153262" y="997811"/>
                  </a:lnTo>
                  <a:lnTo>
                    <a:pt x="156746" y="985175"/>
                  </a:lnTo>
                  <a:lnTo>
                    <a:pt x="160229" y="972652"/>
                  </a:lnTo>
                  <a:lnTo>
                    <a:pt x="163712" y="960243"/>
                  </a:lnTo>
                  <a:lnTo>
                    <a:pt x="167195" y="963497"/>
                  </a:lnTo>
                  <a:lnTo>
                    <a:pt x="170679" y="951493"/>
                  </a:lnTo>
                  <a:lnTo>
                    <a:pt x="174162" y="939592"/>
                  </a:lnTo>
                  <a:lnTo>
                    <a:pt x="177645" y="927795"/>
                  </a:lnTo>
                  <a:lnTo>
                    <a:pt x="181128" y="916099"/>
                  </a:lnTo>
                  <a:lnTo>
                    <a:pt x="184612" y="935451"/>
                  </a:lnTo>
                  <a:lnTo>
                    <a:pt x="188095" y="924275"/>
                  </a:lnTo>
                  <a:lnTo>
                    <a:pt x="191578" y="913191"/>
                  </a:lnTo>
                  <a:lnTo>
                    <a:pt x="195061" y="902196"/>
                  </a:lnTo>
                  <a:lnTo>
                    <a:pt x="198545" y="906476"/>
                  </a:lnTo>
                  <a:lnTo>
                    <a:pt x="202028" y="895802"/>
                  </a:lnTo>
                  <a:lnTo>
                    <a:pt x="205511" y="885212"/>
                  </a:lnTo>
                  <a:lnTo>
                    <a:pt x="208994" y="874706"/>
                  </a:lnTo>
                  <a:lnTo>
                    <a:pt x="212478" y="864281"/>
                  </a:lnTo>
                  <a:lnTo>
                    <a:pt x="215961" y="883986"/>
                  </a:lnTo>
                  <a:lnTo>
                    <a:pt x="219444" y="873976"/>
                  </a:lnTo>
                  <a:lnTo>
                    <a:pt x="222927" y="864040"/>
                  </a:lnTo>
                  <a:lnTo>
                    <a:pt x="226411" y="854178"/>
                  </a:lnTo>
                  <a:lnTo>
                    <a:pt x="229894" y="844389"/>
                  </a:lnTo>
                  <a:lnTo>
                    <a:pt x="233377" y="863820"/>
                  </a:lnTo>
                  <a:lnTo>
                    <a:pt x="236860" y="854396"/>
                  </a:lnTo>
                  <a:lnTo>
                    <a:pt x="240344" y="845040"/>
                  </a:lnTo>
                  <a:lnTo>
                    <a:pt x="243827" y="835749"/>
                  </a:lnTo>
                  <a:lnTo>
                    <a:pt x="247310" y="826524"/>
                  </a:lnTo>
                  <a:lnTo>
                    <a:pt x="250793" y="817363"/>
                  </a:lnTo>
                  <a:lnTo>
                    <a:pt x="254277" y="808266"/>
                  </a:lnTo>
                  <a:lnTo>
                    <a:pt x="257760" y="799233"/>
                  </a:lnTo>
                  <a:lnTo>
                    <a:pt x="261243" y="790262"/>
                  </a:lnTo>
                  <a:lnTo>
                    <a:pt x="264726" y="863264"/>
                  </a:lnTo>
                  <a:lnTo>
                    <a:pt x="268210" y="854949"/>
                  </a:lnTo>
                  <a:lnTo>
                    <a:pt x="271693" y="846686"/>
                  </a:lnTo>
                  <a:lnTo>
                    <a:pt x="275176" y="838475"/>
                  </a:lnTo>
                  <a:lnTo>
                    <a:pt x="278659" y="830314"/>
                  </a:lnTo>
                  <a:lnTo>
                    <a:pt x="282143" y="882014"/>
                  </a:lnTo>
                  <a:lnTo>
                    <a:pt x="285626" y="874332"/>
                  </a:lnTo>
                  <a:lnTo>
                    <a:pt x="289109" y="866694"/>
                  </a:lnTo>
                  <a:lnTo>
                    <a:pt x="292592" y="859100"/>
                  </a:lnTo>
                  <a:lnTo>
                    <a:pt x="296075" y="851549"/>
                  </a:lnTo>
                  <a:lnTo>
                    <a:pt x="299559" y="877191"/>
                  </a:lnTo>
                  <a:lnTo>
                    <a:pt x="303042" y="869925"/>
                  </a:lnTo>
                  <a:lnTo>
                    <a:pt x="306525" y="862698"/>
                  </a:lnTo>
                  <a:lnTo>
                    <a:pt x="310008" y="855511"/>
                  </a:lnTo>
                  <a:lnTo>
                    <a:pt x="313492" y="848362"/>
                  </a:lnTo>
                  <a:lnTo>
                    <a:pt x="316975" y="882870"/>
                  </a:lnTo>
                  <a:lnTo>
                    <a:pt x="320458" y="876035"/>
                  </a:lnTo>
                  <a:lnTo>
                    <a:pt x="323941" y="869235"/>
                  </a:lnTo>
                  <a:lnTo>
                    <a:pt x="327425" y="862470"/>
                  </a:lnTo>
                  <a:lnTo>
                    <a:pt x="330908" y="885052"/>
                  </a:lnTo>
                  <a:lnTo>
                    <a:pt x="334391" y="878517"/>
                  </a:lnTo>
                  <a:lnTo>
                    <a:pt x="337874" y="872013"/>
                  </a:lnTo>
                  <a:lnTo>
                    <a:pt x="341358" y="865541"/>
                  </a:lnTo>
                  <a:lnTo>
                    <a:pt x="344841" y="859100"/>
                  </a:lnTo>
                  <a:lnTo>
                    <a:pt x="348324" y="852690"/>
                  </a:lnTo>
                  <a:lnTo>
                    <a:pt x="351807" y="846312"/>
                  </a:lnTo>
                  <a:lnTo>
                    <a:pt x="355291" y="839964"/>
                  </a:lnTo>
                  <a:lnTo>
                    <a:pt x="358774" y="833647"/>
                  </a:lnTo>
                  <a:lnTo>
                    <a:pt x="362257" y="827360"/>
                  </a:lnTo>
                  <a:lnTo>
                    <a:pt x="365740" y="821103"/>
                  </a:lnTo>
                  <a:lnTo>
                    <a:pt x="369224" y="814876"/>
                  </a:lnTo>
                  <a:lnTo>
                    <a:pt x="372707" y="808678"/>
                  </a:lnTo>
                  <a:lnTo>
                    <a:pt x="376190" y="802511"/>
                  </a:lnTo>
                  <a:lnTo>
                    <a:pt x="379673" y="796372"/>
                  </a:lnTo>
                  <a:lnTo>
                    <a:pt x="383157" y="790262"/>
                  </a:lnTo>
                  <a:lnTo>
                    <a:pt x="386640" y="784182"/>
                  </a:lnTo>
                  <a:lnTo>
                    <a:pt x="390123" y="778129"/>
                  </a:lnTo>
                  <a:lnTo>
                    <a:pt x="393606" y="772106"/>
                  </a:lnTo>
                  <a:lnTo>
                    <a:pt x="397090" y="766110"/>
                  </a:lnTo>
                  <a:lnTo>
                    <a:pt x="400573" y="760143"/>
                  </a:lnTo>
                  <a:lnTo>
                    <a:pt x="404056" y="754203"/>
                  </a:lnTo>
                  <a:lnTo>
                    <a:pt x="407539" y="748291"/>
                  </a:lnTo>
                  <a:lnTo>
                    <a:pt x="411023" y="742407"/>
                  </a:lnTo>
                  <a:lnTo>
                    <a:pt x="414506" y="822852"/>
                  </a:lnTo>
                  <a:lnTo>
                    <a:pt x="417989" y="817363"/>
                  </a:lnTo>
                  <a:lnTo>
                    <a:pt x="421472" y="811897"/>
                  </a:lnTo>
                  <a:lnTo>
                    <a:pt x="424956" y="806455"/>
                  </a:lnTo>
                  <a:lnTo>
                    <a:pt x="428439" y="801035"/>
                  </a:lnTo>
                  <a:lnTo>
                    <a:pt x="431922" y="829903"/>
                  </a:lnTo>
                  <a:lnTo>
                    <a:pt x="435405" y="824663"/>
                  </a:lnTo>
                  <a:lnTo>
                    <a:pt x="438889" y="819445"/>
                  </a:lnTo>
                  <a:lnTo>
                    <a:pt x="442372" y="814247"/>
                  </a:lnTo>
                  <a:lnTo>
                    <a:pt x="445855" y="849042"/>
                  </a:lnTo>
                  <a:lnTo>
                    <a:pt x="449338" y="844041"/>
                  </a:lnTo>
                  <a:lnTo>
                    <a:pt x="452822" y="839060"/>
                  </a:lnTo>
                  <a:lnTo>
                    <a:pt x="456305" y="834097"/>
                  </a:lnTo>
                  <a:lnTo>
                    <a:pt x="459788" y="829153"/>
                  </a:lnTo>
                  <a:lnTo>
                    <a:pt x="463271" y="914899"/>
                  </a:lnTo>
                  <a:lnTo>
                    <a:pt x="466755" y="910348"/>
                  </a:lnTo>
                  <a:lnTo>
                    <a:pt x="470238" y="905813"/>
                  </a:lnTo>
                  <a:lnTo>
                    <a:pt x="473721" y="901294"/>
                  </a:lnTo>
                  <a:lnTo>
                    <a:pt x="477204" y="896789"/>
                  </a:lnTo>
                  <a:lnTo>
                    <a:pt x="480688" y="892299"/>
                  </a:lnTo>
                  <a:lnTo>
                    <a:pt x="484171" y="887825"/>
                  </a:lnTo>
                  <a:lnTo>
                    <a:pt x="487654" y="883365"/>
                  </a:lnTo>
                  <a:lnTo>
                    <a:pt x="491137" y="878920"/>
                  </a:lnTo>
                  <a:lnTo>
                    <a:pt x="494621" y="874490"/>
                  </a:lnTo>
                  <a:lnTo>
                    <a:pt x="498104" y="918986"/>
                  </a:lnTo>
                  <a:lnTo>
                    <a:pt x="501587" y="914769"/>
                  </a:lnTo>
                  <a:lnTo>
                    <a:pt x="505070" y="910565"/>
                  </a:lnTo>
                  <a:lnTo>
                    <a:pt x="508554" y="906374"/>
                  </a:lnTo>
                  <a:lnTo>
                    <a:pt x="512037" y="919338"/>
                  </a:lnTo>
                  <a:lnTo>
                    <a:pt x="515520" y="915237"/>
                  </a:lnTo>
                  <a:lnTo>
                    <a:pt x="519003" y="911148"/>
                  </a:lnTo>
                  <a:lnTo>
                    <a:pt x="522487" y="907072"/>
                  </a:lnTo>
                  <a:lnTo>
                    <a:pt x="525970" y="903008"/>
                  </a:lnTo>
                  <a:lnTo>
                    <a:pt x="529453" y="904609"/>
                  </a:lnTo>
                  <a:lnTo>
                    <a:pt x="532936" y="900590"/>
                  </a:lnTo>
                  <a:lnTo>
                    <a:pt x="536420" y="896583"/>
                  </a:lnTo>
                  <a:lnTo>
                    <a:pt x="539903" y="892587"/>
                  </a:lnTo>
                  <a:lnTo>
                    <a:pt x="543386" y="888603"/>
                  </a:lnTo>
                  <a:lnTo>
                    <a:pt x="546869" y="927895"/>
                  </a:lnTo>
                  <a:lnTo>
                    <a:pt x="550353" y="924085"/>
                  </a:lnTo>
                  <a:lnTo>
                    <a:pt x="553836" y="920286"/>
                  </a:lnTo>
                  <a:lnTo>
                    <a:pt x="557319" y="916497"/>
                  </a:lnTo>
                  <a:lnTo>
                    <a:pt x="560802" y="912719"/>
                  </a:lnTo>
                  <a:lnTo>
                    <a:pt x="564286" y="908951"/>
                  </a:lnTo>
                  <a:lnTo>
                    <a:pt x="567769" y="905194"/>
                  </a:lnTo>
                  <a:lnTo>
                    <a:pt x="571252" y="901448"/>
                  </a:lnTo>
                  <a:lnTo>
                    <a:pt x="574735" y="897712"/>
                  </a:lnTo>
                  <a:lnTo>
                    <a:pt x="578218" y="978946"/>
                  </a:lnTo>
                  <a:lnTo>
                    <a:pt x="581702" y="975518"/>
                  </a:lnTo>
                  <a:lnTo>
                    <a:pt x="585185" y="972098"/>
                  </a:lnTo>
                  <a:lnTo>
                    <a:pt x="588668" y="968687"/>
                  </a:lnTo>
                  <a:lnTo>
                    <a:pt x="592151" y="965285"/>
                  </a:lnTo>
                  <a:lnTo>
                    <a:pt x="595635" y="966160"/>
                  </a:lnTo>
                  <a:lnTo>
                    <a:pt x="599118" y="962788"/>
                  </a:lnTo>
                  <a:lnTo>
                    <a:pt x="602601" y="959425"/>
                  </a:lnTo>
                  <a:lnTo>
                    <a:pt x="606084" y="956070"/>
                  </a:lnTo>
                  <a:lnTo>
                    <a:pt x="609568" y="952724"/>
                  </a:lnTo>
                  <a:lnTo>
                    <a:pt x="613051" y="957917"/>
                  </a:lnTo>
                  <a:lnTo>
                    <a:pt x="616534" y="954614"/>
                  </a:lnTo>
                  <a:lnTo>
                    <a:pt x="620017" y="951319"/>
                  </a:lnTo>
                  <a:lnTo>
                    <a:pt x="623501" y="948033"/>
                  </a:lnTo>
                  <a:lnTo>
                    <a:pt x="626984" y="944754"/>
                  </a:lnTo>
                  <a:lnTo>
                    <a:pt x="630467" y="941482"/>
                  </a:lnTo>
                  <a:lnTo>
                    <a:pt x="633950" y="938219"/>
                  </a:lnTo>
                  <a:lnTo>
                    <a:pt x="637434" y="934964"/>
                  </a:lnTo>
                  <a:lnTo>
                    <a:pt x="640917" y="931716"/>
                  </a:lnTo>
                  <a:lnTo>
                    <a:pt x="644400" y="949572"/>
                  </a:lnTo>
                  <a:lnTo>
                    <a:pt x="647883" y="946404"/>
                  </a:lnTo>
                  <a:lnTo>
                    <a:pt x="651367" y="943243"/>
                  </a:lnTo>
                  <a:lnTo>
                    <a:pt x="654850" y="940089"/>
                  </a:lnTo>
                  <a:lnTo>
                    <a:pt x="658333" y="936943"/>
                  </a:lnTo>
                  <a:lnTo>
                    <a:pt x="661816" y="933804"/>
                  </a:lnTo>
                  <a:lnTo>
                    <a:pt x="665300" y="930673"/>
                  </a:lnTo>
                  <a:lnTo>
                    <a:pt x="668783" y="927548"/>
                  </a:lnTo>
                  <a:lnTo>
                    <a:pt x="672266" y="924431"/>
                  </a:lnTo>
                  <a:lnTo>
                    <a:pt x="675749" y="921321"/>
                  </a:lnTo>
                  <a:lnTo>
                    <a:pt x="679233" y="918218"/>
                  </a:lnTo>
                  <a:lnTo>
                    <a:pt x="682716" y="915122"/>
                  </a:lnTo>
                  <a:lnTo>
                    <a:pt x="686199" y="912033"/>
                  </a:lnTo>
                  <a:lnTo>
                    <a:pt x="689682" y="908951"/>
                  </a:lnTo>
                  <a:lnTo>
                    <a:pt x="693166" y="905877"/>
                  </a:lnTo>
                  <a:lnTo>
                    <a:pt x="696649" y="902809"/>
                  </a:lnTo>
                  <a:lnTo>
                    <a:pt x="700132" y="899748"/>
                  </a:lnTo>
                  <a:lnTo>
                    <a:pt x="703615" y="896694"/>
                  </a:lnTo>
                  <a:lnTo>
                    <a:pt x="707099" y="893648"/>
                  </a:lnTo>
                  <a:lnTo>
                    <a:pt x="710582" y="899179"/>
                  </a:lnTo>
                  <a:lnTo>
                    <a:pt x="714065" y="896169"/>
                  </a:lnTo>
                  <a:lnTo>
                    <a:pt x="717548" y="893165"/>
                  </a:lnTo>
                  <a:lnTo>
                    <a:pt x="721032" y="890168"/>
                  </a:lnTo>
                  <a:lnTo>
                    <a:pt x="724515" y="887178"/>
                  </a:lnTo>
                  <a:lnTo>
                    <a:pt x="727998" y="905523"/>
                  </a:lnTo>
                  <a:lnTo>
                    <a:pt x="731481" y="903462"/>
                  </a:lnTo>
                  <a:lnTo>
                    <a:pt x="734965" y="901409"/>
                  </a:lnTo>
                  <a:lnTo>
                    <a:pt x="738448" y="899366"/>
                  </a:lnTo>
                  <a:lnTo>
                    <a:pt x="741931" y="897331"/>
                  </a:lnTo>
                  <a:lnTo>
                    <a:pt x="745414" y="933571"/>
                  </a:lnTo>
                  <a:lnTo>
                    <a:pt x="748898" y="930789"/>
                  </a:lnTo>
                  <a:lnTo>
                    <a:pt x="752381" y="928014"/>
                  </a:lnTo>
                  <a:lnTo>
                    <a:pt x="755864" y="925244"/>
                  </a:lnTo>
                  <a:lnTo>
                    <a:pt x="759347" y="922479"/>
                  </a:lnTo>
                  <a:lnTo>
                    <a:pt x="762831" y="927914"/>
                  </a:lnTo>
                  <a:lnTo>
                    <a:pt x="766314" y="925957"/>
                  </a:lnTo>
                  <a:lnTo>
                    <a:pt x="769797" y="924008"/>
                  </a:lnTo>
                  <a:lnTo>
                    <a:pt x="773280" y="922067"/>
                  </a:lnTo>
                  <a:lnTo>
                    <a:pt x="776764" y="923601"/>
                  </a:lnTo>
                  <a:lnTo>
                    <a:pt x="780247" y="920907"/>
                  </a:lnTo>
                  <a:lnTo>
                    <a:pt x="783730" y="918218"/>
                  </a:lnTo>
                  <a:lnTo>
                    <a:pt x="787213" y="915534"/>
                  </a:lnTo>
                  <a:lnTo>
                    <a:pt x="790697" y="912856"/>
                  </a:lnTo>
                  <a:lnTo>
                    <a:pt x="794180" y="917494"/>
                  </a:lnTo>
                  <a:lnTo>
                    <a:pt x="797663" y="914844"/>
                  </a:lnTo>
                  <a:lnTo>
                    <a:pt x="801146" y="912199"/>
                  </a:lnTo>
                  <a:lnTo>
                    <a:pt x="804630" y="909560"/>
                  </a:lnTo>
                  <a:lnTo>
                    <a:pt x="808113" y="906925"/>
                  </a:lnTo>
                  <a:lnTo>
                    <a:pt x="811596" y="915140"/>
                  </a:lnTo>
                  <a:lnTo>
                    <a:pt x="815079" y="912541"/>
                  </a:lnTo>
                  <a:lnTo>
                    <a:pt x="818563" y="909948"/>
                  </a:lnTo>
                  <a:lnTo>
                    <a:pt x="822046" y="907359"/>
                  </a:lnTo>
                  <a:lnTo>
                    <a:pt x="825529" y="979711"/>
                  </a:lnTo>
                  <a:lnTo>
                    <a:pt x="829012" y="977311"/>
                  </a:lnTo>
                  <a:lnTo>
                    <a:pt x="832496" y="974915"/>
                  </a:lnTo>
                  <a:lnTo>
                    <a:pt x="835979" y="972523"/>
                  </a:lnTo>
                  <a:lnTo>
                    <a:pt x="839462" y="970136"/>
                  </a:lnTo>
                  <a:lnTo>
                    <a:pt x="842945" y="973676"/>
                  </a:lnTo>
                  <a:lnTo>
                    <a:pt x="846429" y="971311"/>
                  </a:lnTo>
                  <a:lnTo>
                    <a:pt x="849912" y="968950"/>
                  </a:lnTo>
                  <a:lnTo>
                    <a:pt x="853395" y="966593"/>
                  </a:lnTo>
                  <a:lnTo>
                    <a:pt x="856878" y="964240"/>
                  </a:lnTo>
                  <a:lnTo>
                    <a:pt x="860361" y="961891"/>
                  </a:lnTo>
                  <a:lnTo>
                    <a:pt x="863845" y="959546"/>
                  </a:lnTo>
                  <a:lnTo>
                    <a:pt x="867328" y="957205"/>
                  </a:lnTo>
                  <a:lnTo>
                    <a:pt x="870811" y="954868"/>
                  </a:lnTo>
                  <a:lnTo>
                    <a:pt x="874294" y="952535"/>
                  </a:lnTo>
                  <a:lnTo>
                    <a:pt x="877778" y="979113"/>
                  </a:lnTo>
                  <a:lnTo>
                    <a:pt x="881261" y="976855"/>
                  </a:lnTo>
                  <a:lnTo>
                    <a:pt x="884744" y="974600"/>
                  </a:lnTo>
                  <a:lnTo>
                    <a:pt x="888227" y="972348"/>
                  </a:lnTo>
                  <a:lnTo>
                    <a:pt x="891711" y="991864"/>
                  </a:lnTo>
                  <a:lnTo>
                    <a:pt x="895194" y="989670"/>
                  </a:lnTo>
                  <a:lnTo>
                    <a:pt x="898677" y="987480"/>
                  </a:lnTo>
                  <a:lnTo>
                    <a:pt x="902160" y="985293"/>
                  </a:lnTo>
                  <a:lnTo>
                    <a:pt x="905644" y="983109"/>
                  </a:lnTo>
                  <a:lnTo>
                    <a:pt x="909127" y="994032"/>
                  </a:lnTo>
                  <a:lnTo>
                    <a:pt x="912610" y="991885"/>
                  </a:lnTo>
                  <a:lnTo>
                    <a:pt x="916093" y="989741"/>
                  </a:lnTo>
                  <a:lnTo>
                    <a:pt x="919577" y="987600"/>
                  </a:lnTo>
                  <a:lnTo>
                    <a:pt x="923060" y="985463"/>
                  </a:lnTo>
                  <a:lnTo>
                    <a:pt x="926543" y="996105"/>
                  </a:lnTo>
                  <a:lnTo>
                    <a:pt x="930026" y="994003"/>
                  </a:lnTo>
                  <a:lnTo>
                    <a:pt x="933510" y="991904"/>
                  </a:lnTo>
                  <a:lnTo>
                    <a:pt x="936993" y="989808"/>
                  </a:lnTo>
                  <a:lnTo>
                    <a:pt x="940476" y="987716"/>
                  </a:lnTo>
                  <a:lnTo>
                    <a:pt x="943959" y="1024029"/>
                  </a:lnTo>
                  <a:lnTo>
                    <a:pt x="947443" y="1022028"/>
                  </a:lnTo>
                  <a:lnTo>
                    <a:pt x="950926" y="1020030"/>
                  </a:lnTo>
                  <a:lnTo>
                    <a:pt x="954409" y="1018034"/>
                  </a:lnTo>
                  <a:lnTo>
                    <a:pt x="957892" y="1018325"/>
                  </a:lnTo>
                  <a:lnTo>
                    <a:pt x="961376" y="1016341"/>
                  </a:lnTo>
                  <a:lnTo>
                    <a:pt x="964859" y="1014359"/>
                  </a:lnTo>
                  <a:lnTo>
                    <a:pt x="968342" y="1012380"/>
                  </a:lnTo>
                  <a:lnTo>
                    <a:pt x="971825" y="1010404"/>
                  </a:lnTo>
                  <a:lnTo>
                    <a:pt x="975309" y="1019744"/>
                  </a:lnTo>
                  <a:lnTo>
                    <a:pt x="978792" y="1017798"/>
                  </a:lnTo>
                  <a:lnTo>
                    <a:pt x="982275" y="1015855"/>
                  </a:lnTo>
                  <a:lnTo>
                    <a:pt x="985758" y="1013914"/>
                  </a:lnTo>
                  <a:lnTo>
                    <a:pt x="989242" y="1011976"/>
                  </a:lnTo>
                  <a:lnTo>
                    <a:pt x="992725" y="1010041"/>
                  </a:lnTo>
                  <a:lnTo>
                    <a:pt x="996208" y="1008108"/>
                  </a:lnTo>
                  <a:lnTo>
                    <a:pt x="999691" y="1006178"/>
                  </a:lnTo>
                  <a:lnTo>
                    <a:pt x="1003175" y="1004251"/>
                  </a:lnTo>
                  <a:lnTo>
                    <a:pt x="1006658" y="1002326"/>
                  </a:lnTo>
                  <a:lnTo>
                    <a:pt x="1010141" y="1007159"/>
                  </a:lnTo>
                  <a:lnTo>
                    <a:pt x="1013624" y="1005253"/>
                  </a:lnTo>
                  <a:lnTo>
                    <a:pt x="1017108" y="1003351"/>
                  </a:lnTo>
                  <a:lnTo>
                    <a:pt x="1020591" y="1001450"/>
                  </a:lnTo>
                  <a:lnTo>
                    <a:pt x="1024074" y="1014941"/>
                  </a:lnTo>
                  <a:lnTo>
                    <a:pt x="1027557" y="1013078"/>
                  </a:lnTo>
                  <a:lnTo>
                    <a:pt x="1031041" y="1011217"/>
                  </a:lnTo>
                  <a:lnTo>
                    <a:pt x="1034524" y="1009359"/>
                  </a:lnTo>
                  <a:lnTo>
                    <a:pt x="1038007" y="1007503"/>
                  </a:lnTo>
                  <a:lnTo>
                    <a:pt x="1041490" y="1009966"/>
                  </a:lnTo>
                  <a:lnTo>
                    <a:pt x="1044974" y="1008123"/>
                  </a:lnTo>
                  <a:lnTo>
                    <a:pt x="1048457" y="1006283"/>
                  </a:lnTo>
                  <a:lnTo>
                    <a:pt x="1051940" y="1004446"/>
                  </a:lnTo>
                  <a:lnTo>
                    <a:pt x="1055423" y="1002611"/>
                  </a:lnTo>
                  <a:lnTo>
                    <a:pt x="1058907" y="1015620"/>
                  </a:lnTo>
                  <a:lnTo>
                    <a:pt x="1062390" y="1013819"/>
                  </a:lnTo>
                  <a:lnTo>
                    <a:pt x="1065873" y="1012020"/>
                  </a:lnTo>
                  <a:lnTo>
                    <a:pt x="1069356" y="1010224"/>
                  </a:lnTo>
                  <a:lnTo>
                    <a:pt x="1072840" y="1008430"/>
                  </a:lnTo>
                  <a:lnTo>
                    <a:pt x="1076323" y="1008728"/>
                  </a:lnTo>
                  <a:lnTo>
                    <a:pt x="1079806" y="1006943"/>
                  </a:lnTo>
                  <a:lnTo>
                    <a:pt x="1083289" y="1005160"/>
                  </a:lnTo>
                  <a:lnTo>
                    <a:pt x="1086773" y="1003379"/>
                  </a:lnTo>
                  <a:lnTo>
                    <a:pt x="1090256" y="1073155"/>
                  </a:lnTo>
                  <a:lnTo>
                    <a:pt x="1093739" y="1071521"/>
                  </a:lnTo>
                  <a:lnTo>
                    <a:pt x="1097222" y="1069888"/>
                  </a:lnTo>
                  <a:lnTo>
                    <a:pt x="1100706" y="1068258"/>
                  </a:lnTo>
                  <a:lnTo>
                    <a:pt x="1104189" y="1066629"/>
                  </a:lnTo>
                  <a:lnTo>
                    <a:pt x="1107672" y="1071755"/>
                  </a:lnTo>
                  <a:lnTo>
                    <a:pt x="1111155" y="1070143"/>
                  </a:lnTo>
                  <a:lnTo>
                    <a:pt x="1114639" y="1068534"/>
                  </a:lnTo>
                  <a:lnTo>
                    <a:pt x="1118122" y="1066926"/>
                  </a:lnTo>
                  <a:lnTo>
                    <a:pt x="1121605" y="1065320"/>
                  </a:lnTo>
                  <a:lnTo>
                    <a:pt x="1125088" y="1065398"/>
                  </a:lnTo>
                  <a:lnTo>
                    <a:pt x="1128572" y="1063799"/>
                  </a:lnTo>
                  <a:lnTo>
                    <a:pt x="1132055" y="1062202"/>
                  </a:lnTo>
                  <a:lnTo>
                    <a:pt x="1135538" y="1060607"/>
                  </a:lnTo>
                  <a:lnTo>
                    <a:pt x="1139021" y="1059013"/>
                  </a:lnTo>
                  <a:lnTo>
                    <a:pt x="1142505" y="1064127"/>
                  </a:lnTo>
                  <a:lnTo>
                    <a:pt x="1145988" y="1062550"/>
                  </a:lnTo>
                  <a:lnTo>
                    <a:pt x="1149471" y="1060975"/>
                  </a:lnTo>
                  <a:lnTo>
                    <a:pt x="1152954" y="1059401"/>
                  </a:lnTo>
                  <a:lnTo>
                    <a:pt x="1156437" y="1057829"/>
                  </a:lnTo>
                  <a:lnTo>
                    <a:pt x="1159921" y="1056259"/>
                  </a:lnTo>
                  <a:lnTo>
                    <a:pt x="1163404" y="1054691"/>
                  </a:lnTo>
                  <a:lnTo>
                    <a:pt x="1166887" y="1053124"/>
                  </a:lnTo>
                  <a:lnTo>
                    <a:pt x="1170370" y="1051559"/>
                  </a:lnTo>
                  <a:lnTo>
                    <a:pt x="1173854" y="1051679"/>
                  </a:lnTo>
                  <a:lnTo>
                    <a:pt x="1177337" y="1050121"/>
                  </a:lnTo>
                  <a:lnTo>
                    <a:pt x="1180820" y="1048564"/>
                  </a:lnTo>
                  <a:lnTo>
                    <a:pt x="1184303" y="1047009"/>
                  </a:lnTo>
                  <a:lnTo>
                    <a:pt x="1187787" y="1045456"/>
                  </a:lnTo>
                  <a:lnTo>
                    <a:pt x="1191270" y="1047276"/>
                  </a:lnTo>
                  <a:lnTo>
                    <a:pt x="1194753" y="1045732"/>
                  </a:lnTo>
                  <a:lnTo>
                    <a:pt x="1198236" y="1044190"/>
                  </a:lnTo>
                  <a:lnTo>
                    <a:pt x="1201720" y="1042650"/>
                  </a:lnTo>
                  <a:lnTo>
                    <a:pt x="1205203" y="1046149"/>
                  </a:lnTo>
                  <a:lnTo>
                    <a:pt x="1208686" y="1044973"/>
                  </a:lnTo>
                  <a:lnTo>
                    <a:pt x="1212169" y="1043799"/>
                  </a:lnTo>
                  <a:lnTo>
                    <a:pt x="1215653" y="1042628"/>
                  </a:lnTo>
                  <a:lnTo>
                    <a:pt x="1219136" y="1041459"/>
                  </a:lnTo>
                  <a:lnTo>
                    <a:pt x="1222619" y="1041856"/>
                  </a:lnTo>
                  <a:lnTo>
                    <a:pt x="1226102" y="1040342"/>
                  </a:lnTo>
                  <a:lnTo>
                    <a:pt x="1229586" y="1038830"/>
                  </a:lnTo>
                  <a:lnTo>
                    <a:pt x="1233069" y="1037320"/>
                  </a:lnTo>
                  <a:lnTo>
                    <a:pt x="1236552" y="1035811"/>
                  </a:lnTo>
                  <a:lnTo>
                    <a:pt x="1240035" y="1039293"/>
                  </a:lnTo>
                  <a:lnTo>
                    <a:pt x="1243519" y="1037796"/>
                  </a:lnTo>
                  <a:lnTo>
                    <a:pt x="1247002" y="1036301"/>
                  </a:lnTo>
                  <a:lnTo>
                    <a:pt x="1250485" y="1034807"/>
                  </a:lnTo>
                  <a:lnTo>
                    <a:pt x="1253968" y="1033315"/>
                  </a:lnTo>
                  <a:lnTo>
                    <a:pt x="1257452" y="1035138"/>
                  </a:lnTo>
                  <a:lnTo>
                    <a:pt x="1260935" y="1033655"/>
                  </a:lnTo>
                  <a:lnTo>
                    <a:pt x="1264418" y="1032173"/>
                  </a:lnTo>
                  <a:lnTo>
                    <a:pt x="1267901" y="1030692"/>
                  </a:lnTo>
                  <a:lnTo>
                    <a:pt x="1271385" y="1032517"/>
                  </a:lnTo>
                  <a:lnTo>
                    <a:pt x="1274868" y="1031045"/>
                  </a:lnTo>
                  <a:lnTo>
                    <a:pt x="1278351" y="1029575"/>
                  </a:lnTo>
                  <a:lnTo>
                    <a:pt x="1281834" y="1028107"/>
                  </a:lnTo>
                  <a:lnTo>
                    <a:pt x="1285318" y="1026640"/>
                  </a:lnTo>
                  <a:lnTo>
                    <a:pt x="1288801" y="1031739"/>
                  </a:lnTo>
                  <a:lnTo>
                    <a:pt x="1292284" y="1030286"/>
                  </a:lnTo>
                  <a:lnTo>
                    <a:pt x="1295767" y="1028834"/>
                  </a:lnTo>
                  <a:lnTo>
                    <a:pt x="1299251" y="1027384"/>
                  </a:lnTo>
                  <a:lnTo>
                    <a:pt x="1302734" y="1025936"/>
                  </a:lnTo>
                  <a:lnTo>
                    <a:pt x="1306217" y="1037543"/>
                  </a:lnTo>
                  <a:lnTo>
                    <a:pt x="1309700" y="1036452"/>
                  </a:lnTo>
                  <a:lnTo>
                    <a:pt x="1313184" y="1035363"/>
                  </a:lnTo>
                  <a:lnTo>
                    <a:pt x="1316667" y="1034276"/>
                  </a:lnTo>
                  <a:lnTo>
                    <a:pt x="1320150" y="1033191"/>
                  </a:lnTo>
                  <a:lnTo>
                    <a:pt x="1323633" y="1033402"/>
                  </a:lnTo>
                  <a:lnTo>
                    <a:pt x="1327117" y="1031990"/>
                  </a:lnTo>
                  <a:lnTo>
                    <a:pt x="1330600" y="1030580"/>
                  </a:lnTo>
                  <a:lnTo>
                    <a:pt x="1334083" y="1029170"/>
                  </a:lnTo>
                  <a:lnTo>
                    <a:pt x="1337566" y="1030917"/>
                  </a:lnTo>
                  <a:lnTo>
                    <a:pt x="1341050" y="1029515"/>
                  </a:lnTo>
                  <a:lnTo>
                    <a:pt x="1344533" y="1028115"/>
                  </a:lnTo>
                  <a:lnTo>
                    <a:pt x="1348016" y="1026717"/>
                  </a:lnTo>
                  <a:lnTo>
                    <a:pt x="1351499" y="1025319"/>
                  </a:lnTo>
                  <a:lnTo>
                    <a:pt x="1354983" y="1030194"/>
                  </a:lnTo>
                  <a:lnTo>
                    <a:pt x="1358466" y="1028809"/>
                  </a:lnTo>
                  <a:lnTo>
                    <a:pt x="1361949" y="1027426"/>
                  </a:lnTo>
                  <a:lnTo>
                    <a:pt x="1365432" y="1026044"/>
                  </a:lnTo>
                  <a:lnTo>
                    <a:pt x="1368916" y="1024664"/>
                  </a:lnTo>
                  <a:lnTo>
                    <a:pt x="1372399" y="1043232"/>
                  </a:lnTo>
                  <a:lnTo>
                    <a:pt x="1375882" y="1042197"/>
                  </a:lnTo>
                  <a:lnTo>
                    <a:pt x="1379365" y="1041164"/>
                  </a:lnTo>
                  <a:lnTo>
                    <a:pt x="1382849" y="1040133"/>
                  </a:lnTo>
                  <a:lnTo>
                    <a:pt x="1386332" y="1039103"/>
                  </a:lnTo>
                  <a:lnTo>
                    <a:pt x="1389815" y="1047993"/>
                  </a:lnTo>
                  <a:lnTo>
                    <a:pt x="1393298" y="1046671"/>
                  </a:lnTo>
                  <a:lnTo>
                    <a:pt x="1396782" y="1045350"/>
                  </a:lnTo>
                  <a:lnTo>
                    <a:pt x="1400265" y="1044031"/>
                  </a:lnTo>
                  <a:lnTo>
                    <a:pt x="1403748" y="1060950"/>
                  </a:lnTo>
                  <a:lnTo>
                    <a:pt x="1407231" y="1059661"/>
                  </a:lnTo>
                  <a:lnTo>
                    <a:pt x="1410715" y="1058374"/>
                  </a:lnTo>
                  <a:lnTo>
                    <a:pt x="1414198" y="1057087"/>
                  </a:lnTo>
                  <a:lnTo>
                    <a:pt x="1417681" y="1055802"/>
                  </a:lnTo>
                  <a:lnTo>
                    <a:pt x="1421164" y="1061317"/>
                  </a:lnTo>
                  <a:lnTo>
                    <a:pt x="1424648" y="1060045"/>
                  </a:lnTo>
                  <a:lnTo>
                    <a:pt x="1428131" y="1058774"/>
                  </a:lnTo>
                  <a:lnTo>
                    <a:pt x="1431614" y="1057504"/>
                  </a:lnTo>
                  <a:lnTo>
                    <a:pt x="1435097" y="1056235"/>
                  </a:lnTo>
                  <a:lnTo>
                    <a:pt x="1438580" y="1060726"/>
                  </a:lnTo>
                  <a:lnTo>
                    <a:pt x="1442064" y="1060031"/>
                  </a:lnTo>
                  <a:lnTo>
                    <a:pt x="1445547" y="1059337"/>
                  </a:lnTo>
                  <a:lnTo>
                    <a:pt x="1449030" y="1058645"/>
                  </a:lnTo>
                  <a:lnTo>
                    <a:pt x="1452513" y="1057955"/>
                  </a:lnTo>
                  <a:lnTo>
                    <a:pt x="1455997" y="1063332"/>
                  </a:lnTo>
                  <a:lnTo>
                    <a:pt x="1459480" y="1062094"/>
                  </a:lnTo>
                  <a:lnTo>
                    <a:pt x="1462963" y="1060856"/>
                  </a:lnTo>
                  <a:lnTo>
                    <a:pt x="1466446" y="1059619"/>
                  </a:lnTo>
                  <a:lnTo>
                    <a:pt x="1469930" y="1083604"/>
                  </a:lnTo>
                  <a:lnTo>
                    <a:pt x="1473413" y="1082407"/>
                  </a:lnTo>
                  <a:lnTo>
                    <a:pt x="1476896" y="1081212"/>
                  </a:lnTo>
                  <a:lnTo>
                    <a:pt x="1480379" y="1080018"/>
                  </a:lnTo>
                  <a:lnTo>
                    <a:pt x="1483863" y="1078824"/>
                  </a:lnTo>
                  <a:lnTo>
                    <a:pt x="1487346" y="1077632"/>
                  </a:lnTo>
                  <a:lnTo>
                    <a:pt x="1490829" y="1076441"/>
                  </a:lnTo>
                  <a:lnTo>
                    <a:pt x="1494312" y="1075250"/>
                  </a:lnTo>
                  <a:lnTo>
                    <a:pt x="1497796" y="1074061"/>
                  </a:lnTo>
                  <a:lnTo>
                    <a:pt x="1501279" y="1072872"/>
                  </a:lnTo>
                  <a:lnTo>
                    <a:pt x="1504762" y="1078977"/>
                  </a:lnTo>
                  <a:lnTo>
                    <a:pt x="1508245" y="1077801"/>
                  </a:lnTo>
                  <a:lnTo>
                    <a:pt x="1511729" y="1076626"/>
                  </a:lnTo>
                  <a:lnTo>
                    <a:pt x="1515212" y="1075453"/>
                  </a:lnTo>
                  <a:lnTo>
                    <a:pt x="1518695" y="1074280"/>
                  </a:lnTo>
                  <a:lnTo>
                    <a:pt x="1522178" y="1076717"/>
                  </a:lnTo>
                  <a:lnTo>
                    <a:pt x="1525662" y="1075552"/>
                  </a:lnTo>
                  <a:lnTo>
                    <a:pt x="1529145" y="1074387"/>
                  </a:lnTo>
                  <a:lnTo>
                    <a:pt x="1532628" y="1073224"/>
                  </a:lnTo>
                  <a:lnTo>
                    <a:pt x="1536111" y="1076837"/>
                  </a:lnTo>
                  <a:lnTo>
                    <a:pt x="1539595" y="1075682"/>
                  </a:lnTo>
                  <a:lnTo>
                    <a:pt x="1543078" y="1074528"/>
                  </a:lnTo>
                  <a:lnTo>
                    <a:pt x="1546561" y="1073375"/>
                  </a:lnTo>
                  <a:lnTo>
                    <a:pt x="1550044" y="1072223"/>
                  </a:lnTo>
                  <a:lnTo>
                    <a:pt x="1553528" y="1076983"/>
                  </a:lnTo>
                  <a:lnTo>
                    <a:pt x="1557011" y="1075841"/>
                  </a:lnTo>
                  <a:lnTo>
                    <a:pt x="1560494" y="1074701"/>
                  </a:lnTo>
                  <a:lnTo>
                    <a:pt x="1563977" y="1073561"/>
                  </a:lnTo>
                  <a:lnTo>
                    <a:pt x="1567461" y="1072422"/>
                  </a:lnTo>
                  <a:lnTo>
                    <a:pt x="1570944" y="1076153"/>
                  </a:lnTo>
                  <a:lnTo>
                    <a:pt x="1574427" y="1075268"/>
                  </a:lnTo>
                  <a:lnTo>
                    <a:pt x="1577910" y="1074385"/>
                  </a:lnTo>
                  <a:lnTo>
                    <a:pt x="1581394" y="1073503"/>
                  </a:lnTo>
                  <a:lnTo>
                    <a:pt x="1584877" y="1074935"/>
                  </a:lnTo>
                  <a:lnTo>
                    <a:pt x="1588360" y="1073813"/>
                  </a:lnTo>
                  <a:lnTo>
                    <a:pt x="1591843" y="1072692"/>
                  </a:lnTo>
                  <a:lnTo>
                    <a:pt x="1595327" y="1071572"/>
                  </a:lnTo>
                  <a:lnTo>
                    <a:pt x="1598810" y="1070453"/>
                  </a:lnTo>
                  <a:lnTo>
                    <a:pt x="1602293" y="1075099"/>
                  </a:lnTo>
                  <a:lnTo>
                    <a:pt x="1605776" y="1073989"/>
                  </a:lnTo>
                  <a:lnTo>
                    <a:pt x="1609260" y="1072880"/>
                  </a:lnTo>
                  <a:lnTo>
                    <a:pt x="1612743" y="1071773"/>
                  </a:lnTo>
                  <a:lnTo>
                    <a:pt x="1616226" y="1070666"/>
                  </a:lnTo>
                  <a:lnTo>
                    <a:pt x="1619709" y="1077509"/>
                  </a:lnTo>
                  <a:lnTo>
                    <a:pt x="1623193" y="1076414"/>
                  </a:lnTo>
                  <a:lnTo>
                    <a:pt x="1626676" y="1075321"/>
                  </a:lnTo>
                  <a:lnTo>
                    <a:pt x="1630159" y="1074228"/>
                  </a:lnTo>
                  <a:lnTo>
                    <a:pt x="1633642" y="1073137"/>
                  </a:lnTo>
                  <a:lnTo>
                    <a:pt x="1637126" y="1073173"/>
                  </a:lnTo>
                  <a:lnTo>
                    <a:pt x="1640609" y="1072084"/>
                  </a:lnTo>
                  <a:lnTo>
                    <a:pt x="1644092" y="1070997"/>
                  </a:lnTo>
                  <a:lnTo>
                    <a:pt x="1647575" y="1069910"/>
                  </a:lnTo>
                  <a:lnTo>
                    <a:pt x="1651059" y="1073315"/>
                  </a:lnTo>
                  <a:lnTo>
                    <a:pt x="1654542" y="1072236"/>
                  </a:lnTo>
                  <a:lnTo>
                    <a:pt x="1658025" y="1071158"/>
                  </a:lnTo>
                  <a:lnTo>
                    <a:pt x="1661508" y="1070080"/>
                  </a:lnTo>
                  <a:lnTo>
                    <a:pt x="1664992" y="1069003"/>
                  </a:lnTo>
                  <a:lnTo>
                    <a:pt x="1668475" y="1069048"/>
                  </a:lnTo>
                  <a:lnTo>
                    <a:pt x="1671958" y="1067974"/>
                  </a:lnTo>
                  <a:lnTo>
                    <a:pt x="1675441" y="1066902"/>
                  </a:lnTo>
                  <a:lnTo>
                    <a:pt x="1678925" y="1065830"/>
                  </a:lnTo>
                  <a:lnTo>
                    <a:pt x="1682408" y="1064759"/>
                  </a:lnTo>
                  <a:lnTo>
                    <a:pt x="1685891" y="1069267"/>
                  </a:lnTo>
                  <a:lnTo>
                    <a:pt x="1689374" y="1068205"/>
                  </a:lnTo>
                  <a:lnTo>
                    <a:pt x="1692858" y="1067144"/>
                  </a:lnTo>
                  <a:lnTo>
                    <a:pt x="1696341" y="1066083"/>
                  </a:lnTo>
                  <a:lnTo>
                    <a:pt x="1699824" y="1065023"/>
                  </a:lnTo>
                  <a:lnTo>
                    <a:pt x="1703307" y="1073828"/>
                  </a:lnTo>
                  <a:lnTo>
                    <a:pt x="1706791" y="1072782"/>
                  </a:lnTo>
                  <a:lnTo>
                    <a:pt x="1710274" y="1071738"/>
                  </a:lnTo>
                  <a:lnTo>
                    <a:pt x="1713757" y="1070694"/>
                  </a:lnTo>
                  <a:lnTo>
                    <a:pt x="1717240" y="1069651"/>
                  </a:lnTo>
                  <a:lnTo>
                    <a:pt x="1720723" y="1068608"/>
                  </a:lnTo>
                  <a:lnTo>
                    <a:pt x="1724207" y="1067567"/>
                  </a:lnTo>
                  <a:lnTo>
                    <a:pt x="1727690" y="1066526"/>
                  </a:lnTo>
                  <a:lnTo>
                    <a:pt x="1731173" y="1065486"/>
                  </a:lnTo>
                  <a:lnTo>
                    <a:pt x="1734656" y="1079448"/>
                  </a:lnTo>
                  <a:lnTo>
                    <a:pt x="1738140" y="1078649"/>
                  </a:lnTo>
                  <a:lnTo>
                    <a:pt x="1741623" y="1077850"/>
                  </a:lnTo>
                  <a:lnTo>
                    <a:pt x="1745106" y="1077053"/>
                  </a:lnTo>
                  <a:lnTo>
                    <a:pt x="1748589" y="1076257"/>
                  </a:lnTo>
                  <a:lnTo>
                    <a:pt x="1752073" y="1083563"/>
                  </a:lnTo>
                  <a:lnTo>
                    <a:pt x="1755556" y="1082559"/>
                  </a:lnTo>
                  <a:lnTo>
                    <a:pt x="1759039" y="1081556"/>
                  </a:lnTo>
                  <a:lnTo>
                    <a:pt x="1762522" y="1080553"/>
                  </a:lnTo>
                  <a:lnTo>
                    <a:pt x="1766006" y="1079552"/>
                  </a:lnTo>
                  <a:lnTo>
                    <a:pt x="1769489" y="1081604"/>
                  </a:lnTo>
                  <a:lnTo>
                    <a:pt x="1772972" y="1080608"/>
                  </a:lnTo>
                  <a:lnTo>
                    <a:pt x="1776455" y="1079612"/>
                  </a:lnTo>
                  <a:lnTo>
                    <a:pt x="1779939" y="1078617"/>
                  </a:lnTo>
                  <a:lnTo>
                    <a:pt x="1783422" y="1099264"/>
                  </a:lnTo>
                  <a:lnTo>
                    <a:pt x="1786905" y="1098498"/>
                  </a:lnTo>
                  <a:lnTo>
                    <a:pt x="1790388" y="1097733"/>
                  </a:lnTo>
                  <a:lnTo>
                    <a:pt x="1793872" y="1096969"/>
                  </a:lnTo>
                  <a:lnTo>
                    <a:pt x="1797355" y="1096206"/>
                  </a:lnTo>
                  <a:lnTo>
                    <a:pt x="1800838" y="1098201"/>
                  </a:lnTo>
                  <a:lnTo>
                    <a:pt x="1804321" y="1097243"/>
                  </a:lnTo>
                  <a:lnTo>
                    <a:pt x="1807805" y="1096285"/>
                  </a:lnTo>
                  <a:lnTo>
                    <a:pt x="1811288" y="1095328"/>
                  </a:lnTo>
                  <a:lnTo>
                    <a:pt x="1814771" y="1094372"/>
                  </a:lnTo>
                  <a:lnTo>
                    <a:pt x="1818254" y="1094363"/>
                  </a:lnTo>
                  <a:lnTo>
                    <a:pt x="1821738" y="1093409"/>
                  </a:lnTo>
                  <a:lnTo>
                    <a:pt x="1825221" y="1092456"/>
                  </a:lnTo>
                  <a:lnTo>
                    <a:pt x="1828704" y="1091503"/>
                  </a:lnTo>
                  <a:lnTo>
                    <a:pt x="1832187" y="1090552"/>
                  </a:lnTo>
                  <a:lnTo>
                    <a:pt x="1835671" y="1094318"/>
                  </a:lnTo>
                  <a:lnTo>
                    <a:pt x="1839154" y="1093373"/>
                  </a:lnTo>
                  <a:lnTo>
                    <a:pt x="1842637" y="1092429"/>
                  </a:lnTo>
                  <a:lnTo>
                    <a:pt x="1846120" y="1091486"/>
                  </a:lnTo>
                  <a:lnTo>
                    <a:pt x="1849604" y="1090543"/>
                  </a:lnTo>
                  <a:lnTo>
                    <a:pt x="1853087" y="1089600"/>
                  </a:lnTo>
                  <a:lnTo>
                    <a:pt x="1856570" y="1088659"/>
                  </a:lnTo>
                  <a:lnTo>
                    <a:pt x="1860053" y="1087717"/>
                  </a:lnTo>
                  <a:lnTo>
                    <a:pt x="1863537" y="1086777"/>
                  </a:lnTo>
                  <a:lnTo>
                    <a:pt x="1867020" y="1087724"/>
                  </a:lnTo>
                  <a:lnTo>
                    <a:pt x="1870503" y="1086787"/>
                  </a:lnTo>
                  <a:lnTo>
                    <a:pt x="1873986" y="1085851"/>
                  </a:lnTo>
                  <a:lnTo>
                    <a:pt x="1877470" y="1084915"/>
                  </a:lnTo>
                  <a:lnTo>
                    <a:pt x="1880953" y="1083980"/>
                  </a:lnTo>
                  <a:lnTo>
                    <a:pt x="1884436" y="1089600"/>
                  </a:lnTo>
                  <a:lnTo>
                    <a:pt x="1887919" y="1088674"/>
                  </a:lnTo>
                  <a:lnTo>
                    <a:pt x="1891403" y="1087749"/>
                  </a:lnTo>
                  <a:lnTo>
                    <a:pt x="1894886" y="1086824"/>
                  </a:lnTo>
                  <a:lnTo>
                    <a:pt x="1898369" y="1085900"/>
                  </a:lnTo>
                  <a:lnTo>
                    <a:pt x="1901852" y="1091430"/>
                  </a:lnTo>
                  <a:lnTo>
                    <a:pt x="1905336" y="1090515"/>
                  </a:lnTo>
                  <a:lnTo>
                    <a:pt x="1908819" y="1089600"/>
                  </a:lnTo>
                  <a:lnTo>
                    <a:pt x="1912302" y="1088686"/>
                  </a:lnTo>
                  <a:lnTo>
                    <a:pt x="1915785" y="1087772"/>
                  </a:lnTo>
                  <a:lnTo>
                    <a:pt x="1919269" y="1086859"/>
                  </a:lnTo>
                  <a:lnTo>
                    <a:pt x="1922752" y="1085947"/>
                  </a:lnTo>
                  <a:lnTo>
                    <a:pt x="1926235" y="1085035"/>
                  </a:lnTo>
                  <a:lnTo>
                    <a:pt x="1929718" y="1084123"/>
                  </a:lnTo>
                  <a:lnTo>
                    <a:pt x="1933202" y="1084133"/>
                  </a:lnTo>
                  <a:lnTo>
                    <a:pt x="1936685" y="1083224"/>
                  </a:lnTo>
                  <a:lnTo>
                    <a:pt x="1940168" y="1082316"/>
                  </a:lnTo>
                  <a:lnTo>
                    <a:pt x="1943651" y="1081408"/>
                  </a:lnTo>
                  <a:lnTo>
                    <a:pt x="1947135" y="1080500"/>
                  </a:lnTo>
                  <a:lnTo>
                    <a:pt x="1950618" y="1079594"/>
                  </a:lnTo>
                  <a:lnTo>
                    <a:pt x="1954101" y="1078687"/>
                  </a:lnTo>
                  <a:lnTo>
                    <a:pt x="1957584" y="1077782"/>
                  </a:lnTo>
                  <a:lnTo>
                    <a:pt x="1961068" y="1076877"/>
                  </a:lnTo>
                  <a:lnTo>
                    <a:pt x="1964551" y="1083316"/>
                  </a:lnTo>
                  <a:lnTo>
                    <a:pt x="1968034" y="1082420"/>
                  </a:lnTo>
                  <a:lnTo>
                    <a:pt x="1971517" y="1081525"/>
                  </a:lnTo>
                  <a:lnTo>
                    <a:pt x="1975001" y="1080631"/>
                  </a:lnTo>
                  <a:lnTo>
                    <a:pt x="1978484" y="1079737"/>
                  </a:lnTo>
                  <a:lnTo>
                    <a:pt x="1981967" y="1081568"/>
                  </a:lnTo>
                  <a:lnTo>
                    <a:pt x="1985450" y="1080679"/>
                  </a:lnTo>
                  <a:lnTo>
                    <a:pt x="1988934" y="1079790"/>
                  </a:lnTo>
                  <a:lnTo>
                    <a:pt x="1992417" y="1078901"/>
                  </a:lnTo>
                  <a:lnTo>
                    <a:pt x="1995900" y="1078013"/>
                  </a:lnTo>
                  <a:lnTo>
                    <a:pt x="1999383" y="1078939"/>
                  </a:lnTo>
                  <a:lnTo>
                    <a:pt x="2002867" y="1078054"/>
                  </a:lnTo>
                  <a:lnTo>
                    <a:pt x="2006350" y="1077170"/>
                  </a:lnTo>
                  <a:lnTo>
                    <a:pt x="2009833" y="1076286"/>
                  </a:lnTo>
                  <a:lnTo>
                    <a:pt x="2013316" y="1075403"/>
                  </a:lnTo>
                  <a:lnTo>
                    <a:pt x="2016799" y="1080819"/>
                  </a:lnTo>
                  <a:lnTo>
                    <a:pt x="2020283" y="1079944"/>
                  </a:lnTo>
                  <a:lnTo>
                    <a:pt x="2023766" y="1079070"/>
                  </a:lnTo>
                  <a:lnTo>
                    <a:pt x="2027249" y="1078196"/>
                  </a:lnTo>
                  <a:lnTo>
                    <a:pt x="2030732" y="1078215"/>
                  </a:lnTo>
                  <a:lnTo>
                    <a:pt x="2034216" y="1077343"/>
                  </a:lnTo>
                  <a:lnTo>
                    <a:pt x="2037699" y="1076472"/>
                  </a:lnTo>
                  <a:lnTo>
                    <a:pt x="2041182" y="1075601"/>
                  </a:lnTo>
                  <a:lnTo>
                    <a:pt x="2044665" y="1074731"/>
                  </a:lnTo>
                  <a:lnTo>
                    <a:pt x="2048149" y="1081891"/>
                  </a:lnTo>
                  <a:lnTo>
                    <a:pt x="2051632" y="1081215"/>
                  </a:lnTo>
                  <a:lnTo>
                    <a:pt x="2055115" y="1080539"/>
                  </a:lnTo>
                  <a:lnTo>
                    <a:pt x="2058598" y="1079865"/>
                  </a:lnTo>
                  <a:lnTo>
                    <a:pt x="2062082" y="1079192"/>
                  </a:lnTo>
                  <a:lnTo>
                    <a:pt x="2065565" y="1081898"/>
                  </a:lnTo>
                  <a:lnTo>
                    <a:pt x="2069048" y="1081044"/>
                  </a:lnTo>
                  <a:lnTo>
                    <a:pt x="2072531" y="1080191"/>
                  </a:lnTo>
                  <a:lnTo>
                    <a:pt x="2076015" y="1079339"/>
                  </a:lnTo>
                  <a:lnTo>
                    <a:pt x="2079498" y="1078487"/>
                  </a:lnTo>
                  <a:lnTo>
                    <a:pt x="2082981" y="1098898"/>
                  </a:lnTo>
                  <a:lnTo>
                    <a:pt x="2086464" y="1098328"/>
                  </a:lnTo>
                  <a:lnTo>
                    <a:pt x="2089948" y="1097758"/>
                  </a:lnTo>
                  <a:lnTo>
                    <a:pt x="2093431" y="1097190"/>
                  </a:lnTo>
                  <a:lnTo>
                    <a:pt x="2096914" y="1096622"/>
                  </a:lnTo>
                  <a:lnTo>
                    <a:pt x="2100397" y="1096055"/>
                  </a:lnTo>
                  <a:lnTo>
                    <a:pt x="2103881" y="1095488"/>
                  </a:lnTo>
                  <a:lnTo>
                    <a:pt x="2107364" y="1094923"/>
                  </a:lnTo>
                  <a:lnTo>
                    <a:pt x="2110847" y="1094358"/>
                  </a:lnTo>
                  <a:lnTo>
                    <a:pt x="2114330" y="1096941"/>
                  </a:lnTo>
                  <a:lnTo>
                    <a:pt x="2117814" y="1096124"/>
                  </a:lnTo>
                  <a:lnTo>
                    <a:pt x="2121297" y="1095307"/>
                  </a:lnTo>
                  <a:lnTo>
                    <a:pt x="2124780" y="1094490"/>
                  </a:lnTo>
                  <a:lnTo>
                    <a:pt x="2128263" y="1093674"/>
                  </a:lnTo>
                  <a:lnTo>
                    <a:pt x="2131747" y="1103991"/>
                  </a:lnTo>
                  <a:lnTo>
                    <a:pt x="2135230" y="1103188"/>
                  </a:lnTo>
                  <a:lnTo>
                    <a:pt x="2138713" y="1102385"/>
                  </a:lnTo>
                  <a:lnTo>
                    <a:pt x="2142196" y="1101582"/>
                  </a:lnTo>
                  <a:lnTo>
                    <a:pt x="2145680" y="1100780"/>
                  </a:lnTo>
                  <a:lnTo>
                    <a:pt x="2149163" y="1101544"/>
                  </a:lnTo>
                  <a:lnTo>
                    <a:pt x="2152646" y="1100745"/>
                  </a:lnTo>
                  <a:lnTo>
                    <a:pt x="2156129" y="1099946"/>
                  </a:lnTo>
                  <a:lnTo>
                    <a:pt x="2159613" y="1099148"/>
                  </a:lnTo>
                  <a:lnTo>
                    <a:pt x="2163096" y="1101469"/>
                  </a:lnTo>
                  <a:lnTo>
                    <a:pt x="2166579" y="1100675"/>
                  </a:lnTo>
                  <a:lnTo>
                    <a:pt x="2170062" y="1099881"/>
                  </a:lnTo>
                  <a:lnTo>
                    <a:pt x="2173546" y="1099087"/>
                  </a:lnTo>
                  <a:lnTo>
                    <a:pt x="2177029" y="1098294"/>
                  </a:lnTo>
                  <a:lnTo>
                    <a:pt x="2180512" y="1102912"/>
                  </a:lnTo>
                  <a:lnTo>
                    <a:pt x="2183995" y="1102125"/>
                  </a:lnTo>
                  <a:lnTo>
                    <a:pt x="2187479" y="1101339"/>
                  </a:lnTo>
                  <a:lnTo>
                    <a:pt x="2190962" y="1100554"/>
                  </a:lnTo>
                  <a:lnTo>
                    <a:pt x="2194445" y="1099768"/>
                  </a:lnTo>
                  <a:lnTo>
                    <a:pt x="2197928" y="1099092"/>
                  </a:lnTo>
                  <a:lnTo>
                    <a:pt x="2201412" y="1098471"/>
                  </a:lnTo>
                  <a:lnTo>
                    <a:pt x="2204895" y="1097850"/>
                  </a:lnTo>
                  <a:lnTo>
                    <a:pt x="2208378" y="1097229"/>
                  </a:lnTo>
                  <a:lnTo>
                    <a:pt x="2211861" y="1096610"/>
                  </a:lnTo>
                  <a:lnTo>
                    <a:pt x="2215345" y="1099674"/>
                  </a:lnTo>
                  <a:lnTo>
                    <a:pt x="2218828" y="1098897"/>
                  </a:lnTo>
                  <a:lnTo>
                    <a:pt x="2222311" y="1098120"/>
                  </a:lnTo>
                  <a:lnTo>
                    <a:pt x="2225794" y="1097343"/>
                  </a:lnTo>
                  <a:lnTo>
                    <a:pt x="2229278" y="1107092"/>
                  </a:lnTo>
                  <a:lnTo>
                    <a:pt x="2232761" y="1106327"/>
                  </a:lnTo>
                  <a:lnTo>
                    <a:pt x="2236244" y="1105562"/>
                  </a:lnTo>
                  <a:lnTo>
                    <a:pt x="2239727" y="1104798"/>
                  </a:lnTo>
                  <a:lnTo>
                    <a:pt x="2243211" y="1104034"/>
                  </a:lnTo>
                  <a:lnTo>
                    <a:pt x="2246694" y="1104752"/>
                  </a:lnTo>
                  <a:lnTo>
                    <a:pt x="2250177" y="1103991"/>
                  </a:lnTo>
                  <a:lnTo>
                    <a:pt x="2253660" y="1103230"/>
                  </a:lnTo>
                  <a:lnTo>
                    <a:pt x="2257144" y="1102469"/>
                  </a:lnTo>
                  <a:lnTo>
                    <a:pt x="2260627" y="1101709"/>
                  </a:lnTo>
                  <a:lnTo>
                    <a:pt x="2264110" y="1105371"/>
                  </a:lnTo>
                  <a:lnTo>
                    <a:pt x="2267593" y="1104616"/>
                  </a:lnTo>
                  <a:lnTo>
                    <a:pt x="2271077" y="1103861"/>
                  </a:lnTo>
                  <a:lnTo>
                    <a:pt x="2274560" y="1103107"/>
                  </a:lnTo>
                  <a:lnTo>
                    <a:pt x="2278043" y="1102354"/>
                  </a:lnTo>
                  <a:lnTo>
                    <a:pt x="2281526" y="1106702"/>
                  </a:lnTo>
                  <a:lnTo>
                    <a:pt x="2285010" y="1105955"/>
                  </a:lnTo>
                  <a:lnTo>
                    <a:pt x="2288493" y="1105207"/>
                  </a:lnTo>
                  <a:lnTo>
                    <a:pt x="2291976" y="1104460"/>
                  </a:lnTo>
                  <a:lnTo>
                    <a:pt x="2295459" y="1108035"/>
                  </a:lnTo>
                  <a:lnTo>
                    <a:pt x="2298942" y="1107293"/>
                  </a:lnTo>
                  <a:lnTo>
                    <a:pt x="2302426" y="1106551"/>
                  </a:lnTo>
                  <a:lnTo>
                    <a:pt x="2305909" y="1105810"/>
                  </a:lnTo>
                  <a:lnTo>
                    <a:pt x="2309392" y="1105070"/>
                  </a:lnTo>
                  <a:lnTo>
                    <a:pt x="2312875" y="1108609"/>
                  </a:lnTo>
                  <a:lnTo>
                    <a:pt x="2316359" y="1107874"/>
                  </a:lnTo>
                  <a:lnTo>
                    <a:pt x="2319842" y="1107138"/>
                  </a:lnTo>
                  <a:lnTo>
                    <a:pt x="2323325" y="1106403"/>
                  </a:lnTo>
                  <a:lnTo>
                    <a:pt x="2326808" y="1105669"/>
                  </a:lnTo>
                  <a:lnTo>
                    <a:pt x="2330292" y="1105645"/>
                  </a:lnTo>
                  <a:lnTo>
                    <a:pt x="2333775" y="1104912"/>
                  </a:lnTo>
                  <a:lnTo>
                    <a:pt x="2337258" y="1104179"/>
                  </a:lnTo>
                  <a:lnTo>
                    <a:pt x="2340741" y="1103447"/>
                  </a:lnTo>
                  <a:lnTo>
                    <a:pt x="2344225" y="1108363"/>
                  </a:lnTo>
                  <a:lnTo>
                    <a:pt x="2347708" y="1107637"/>
                  </a:lnTo>
                  <a:lnTo>
                    <a:pt x="2351191" y="1106911"/>
                  </a:lnTo>
                  <a:lnTo>
                    <a:pt x="2354674" y="1106186"/>
                  </a:lnTo>
                  <a:lnTo>
                    <a:pt x="2358158" y="1105461"/>
                  </a:lnTo>
                  <a:lnTo>
                    <a:pt x="2361641" y="1114453"/>
                  </a:lnTo>
                  <a:lnTo>
                    <a:pt x="2365124" y="1113882"/>
                  </a:lnTo>
                  <a:lnTo>
                    <a:pt x="2368607" y="1113311"/>
                  </a:lnTo>
                  <a:lnTo>
                    <a:pt x="2372091" y="1112741"/>
                  </a:lnTo>
                  <a:lnTo>
                    <a:pt x="2375574" y="1112171"/>
                  </a:lnTo>
                  <a:lnTo>
                    <a:pt x="2379057" y="1111602"/>
                  </a:lnTo>
                  <a:lnTo>
                    <a:pt x="2382540" y="1111034"/>
                  </a:lnTo>
                  <a:lnTo>
                    <a:pt x="2386024" y="1110466"/>
                  </a:lnTo>
                  <a:lnTo>
                    <a:pt x="2389507" y="1109898"/>
                  </a:lnTo>
                  <a:lnTo>
                    <a:pt x="2392990" y="1109332"/>
                  </a:lnTo>
                  <a:lnTo>
                    <a:pt x="2396473" y="1108651"/>
                  </a:lnTo>
                  <a:lnTo>
                    <a:pt x="2399957" y="1107941"/>
                  </a:lnTo>
                  <a:lnTo>
                    <a:pt x="2403440" y="1107231"/>
                  </a:lnTo>
                  <a:lnTo>
                    <a:pt x="2406923" y="1106521"/>
                  </a:lnTo>
                  <a:lnTo>
                    <a:pt x="2410406" y="1116589"/>
                  </a:lnTo>
                  <a:lnTo>
                    <a:pt x="2413890" y="1115891"/>
                  </a:lnTo>
                  <a:lnTo>
                    <a:pt x="2417373" y="1115193"/>
                  </a:lnTo>
                  <a:lnTo>
                    <a:pt x="2420856" y="1114495"/>
                  </a:lnTo>
                  <a:lnTo>
                    <a:pt x="2424339" y="1113798"/>
                  </a:lnTo>
                  <a:lnTo>
                    <a:pt x="2427823" y="1129879"/>
                  </a:lnTo>
                  <a:lnTo>
                    <a:pt x="2431306" y="1129198"/>
                  </a:lnTo>
                  <a:lnTo>
                    <a:pt x="2434789" y="1128518"/>
                  </a:lnTo>
                  <a:lnTo>
                    <a:pt x="2438272" y="1127838"/>
                  </a:lnTo>
                  <a:lnTo>
                    <a:pt x="2441756" y="1127158"/>
                  </a:lnTo>
                  <a:lnTo>
                    <a:pt x="2445239" y="1127108"/>
                  </a:lnTo>
                  <a:lnTo>
                    <a:pt x="2448722" y="1126430"/>
                  </a:lnTo>
                  <a:lnTo>
                    <a:pt x="2452205" y="1125752"/>
                  </a:lnTo>
                  <a:lnTo>
                    <a:pt x="2455689" y="1125074"/>
                  </a:lnTo>
                  <a:lnTo>
                    <a:pt x="2459172" y="1124397"/>
                  </a:lnTo>
                  <a:lnTo>
                    <a:pt x="2462655" y="1124980"/>
                  </a:lnTo>
                  <a:lnTo>
                    <a:pt x="2466138" y="1124304"/>
                  </a:lnTo>
                  <a:lnTo>
                    <a:pt x="2469622" y="1123629"/>
                  </a:lnTo>
                  <a:lnTo>
                    <a:pt x="2473105" y="1122954"/>
                  </a:lnTo>
                  <a:lnTo>
                    <a:pt x="2476588" y="1125417"/>
                  </a:lnTo>
                  <a:lnTo>
                    <a:pt x="2480071" y="1124746"/>
                  </a:lnTo>
                  <a:lnTo>
                    <a:pt x="2483555" y="1124074"/>
                  </a:lnTo>
                  <a:lnTo>
                    <a:pt x="2487038" y="1123404"/>
                  </a:lnTo>
                  <a:lnTo>
                    <a:pt x="2490521" y="1122733"/>
                  </a:lnTo>
                  <a:lnTo>
                    <a:pt x="2494004" y="1125801"/>
                  </a:lnTo>
                  <a:lnTo>
                    <a:pt x="2497488" y="1125135"/>
                  </a:lnTo>
                  <a:lnTo>
                    <a:pt x="2500971" y="1124469"/>
                  </a:lnTo>
                  <a:lnTo>
                    <a:pt x="2504454" y="1123803"/>
                  </a:lnTo>
                  <a:lnTo>
                    <a:pt x="2507937" y="1123138"/>
                  </a:lnTo>
                  <a:lnTo>
                    <a:pt x="2511421" y="1136427"/>
                  </a:lnTo>
                  <a:lnTo>
                    <a:pt x="2514904" y="1135775"/>
                  </a:lnTo>
                  <a:lnTo>
                    <a:pt x="2518387" y="1135124"/>
                  </a:lnTo>
                  <a:lnTo>
                    <a:pt x="2521870" y="1134473"/>
                  </a:lnTo>
                  <a:lnTo>
                    <a:pt x="2525354" y="1133822"/>
                  </a:lnTo>
                  <a:lnTo>
                    <a:pt x="2528837" y="1136717"/>
                  </a:lnTo>
                  <a:lnTo>
                    <a:pt x="2532320" y="1136070"/>
                  </a:lnTo>
                  <a:lnTo>
                    <a:pt x="2535803" y="1135423"/>
                  </a:lnTo>
                  <a:lnTo>
                    <a:pt x="2539287" y="1134777"/>
                  </a:lnTo>
                  <a:lnTo>
                    <a:pt x="2542770" y="1147370"/>
                  </a:lnTo>
                  <a:lnTo>
                    <a:pt x="2546253" y="1146736"/>
                  </a:lnTo>
                  <a:lnTo>
                    <a:pt x="2549736" y="1146103"/>
                  </a:lnTo>
                  <a:lnTo>
                    <a:pt x="2553220" y="1145470"/>
                  </a:lnTo>
                  <a:lnTo>
                    <a:pt x="2556703" y="1144837"/>
                  </a:lnTo>
                  <a:lnTo>
                    <a:pt x="2560186" y="1148129"/>
                  </a:lnTo>
                  <a:lnTo>
                    <a:pt x="2563669" y="1147501"/>
                  </a:lnTo>
                  <a:lnTo>
                    <a:pt x="2567153" y="1146873"/>
                  </a:lnTo>
                  <a:lnTo>
                    <a:pt x="2570636" y="1146245"/>
                  </a:lnTo>
                  <a:lnTo>
                    <a:pt x="2574119" y="1145617"/>
                  </a:lnTo>
                  <a:lnTo>
                    <a:pt x="2577602" y="1148325"/>
                  </a:lnTo>
                  <a:lnTo>
                    <a:pt x="2581085" y="1147701"/>
                  </a:lnTo>
                  <a:lnTo>
                    <a:pt x="2584569" y="1147077"/>
                  </a:lnTo>
                  <a:lnTo>
                    <a:pt x="2588052" y="1146454"/>
                  </a:lnTo>
                  <a:lnTo>
                    <a:pt x="2591535" y="1145830"/>
                  </a:lnTo>
                  <a:lnTo>
                    <a:pt x="2595018" y="1148518"/>
                  </a:lnTo>
                  <a:lnTo>
                    <a:pt x="2598502" y="1147898"/>
                  </a:lnTo>
                  <a:lnTo>
                    <a:pt x="2601985" y="1147279"/>
                  </a:lnTo>
                  <a:lnTo>
                    <a:pt x="2605468" y="1146659"/>
                  </a:lnTo>
                  <a:lnTo>
                    <a:pt x="2608951" y="1147687"/>
                  </a:lnTo>
                  <a:lnTo>
                    <a:pt x="2612435" y="1147070"/>
                  </a:lnTo>
                  <a:lnTo>
                    <a:pt x="2615918" y="1146453"/>
                  </a:lnTo>
                  <a:lnTo>
                    <a:pt x="2619401" y="1145836"/>
                  </a:lnTo>
                  <a:lnTo>
                    <a:pt x="2622884" y="1145220"/>
                  </a:lnTo>
                  <a:lnTo>
                    <a:pt x="2626368" y="1149507"/>
                  </a:lnTo>
                  <a:lnTo>
                    <a:pt x="2629851" y="1148895"/>
                  </a:lnTo>
                  <a:lnTo>
                    <a:pt x="2633334" y="1148284"/>
                  </a:lnTo>
                  <a:lnTo>
                    <a:pt x="2636817" y="1147673"/>
                  </a:lnTo>
                  <a:lnTo>
                    <a:pt x="2640301" y="1147062"/>
                  </a:lnTo>
                  <a:lnTo>
                    <a:pt x="2643784" y="1146533"/>
                  </a:lnTo>
                  <a:lnTo>
                    <a:pt x="2647267" y="1146037"/>
                  </a:lnTo>
                  <a:lnTo>
                    <a:pt x="2650750" y="1145542"/>
                  </a:lnTo>
                  <a:lnTo>
                    <a:pt x="2654234" y="1145047"/>
                  </a:lnTo>
                  <a:lnTo>
                    <a:pt x="2657717" y="1144553"/>
                  </a:lnTo>
                  <a:lnTo>
                    <a:pt x="2661200" y="1147728"/>
                  </a:lnTo>
                  <a:lnTo>
                    <a:pt x="2664683" y="1147123"/>
                  </a:lnTo>
                  <a:lnTo>
                    <a:pt x="2668167" y="1146519"/>
                  </a:lnTo>
                  <a:lnTo>
                    <a:pt x="2671650" y="1145914"/>
                  </a:lnTo>
                  <a:lnTo>
                    <a:pt x="2675133" y="1148521"/>
                  </a:lnTo>
                  <a:lnTo>
                    <a:pt x="2678616" y="1147919"/>
                  </a:lnTo>
                  <a:lnTo>
                    <a:pt x="2682100" y="1147318"/>
                  </a:lnTo>
                  <a:lnTo>
                    <a:pt x="2685583" y="1146718"/>
                  </a:lnTo>
                  <a:lnTo>
                    <a:pt x="2689066" y="1146117"/>
                  </a:lnTo>
                  <a:lnTo>
                    <a:pt x="2692549" y="1150285"/>
                  </a:lnTo>
                  <a:lnTo>
                    <a:pt x="2696033" y="1149689"/>
                  </a:lnTo>
                  <a:lnTo>
                    <a:pt x="2699516" y="1149094"/>
                  </a:lnTo>
                  <a:lnTo>
                    <a:pt x="2702999" y="1148499"/>
                  </a:lnTo>
                  <a:lnTo>
                    <a:pt x="2706482" y="1147904"/>
                  </a:lnTo>
                  <a:lnTo>
                    <a:pt x="2709966" y="1157152"/>
                  </a:lnTo>
                  <a:lnTo>
                    <a:pt x="2713449" y="1156566"/>
                  </a:lnTo>
                  <a:lnTo>
                    <a:pt x="2716932" y="1155980"/>
                  </a:lnTo>
                  <a:lnTo>
                    <a:pt x="2720415" y="1155395"/>
                  </a:lnTo>
                  <a:lnTo>
                    <a:pt x="2723899" y="1159868"/>
                  </a:lnTo>
                  <a:lnTo>
                    <a:pt x="2727382" y="1159287"/>
                  </a:lnTo>
                  <a:lnTo>
                    <a:pt x="2730865" y="1158707"/>
                  </a:lnTo>
                  <a:lnTo>
                    <a:pt x="2734348" y="1158127"/>
                  </a:lnTo>
                  <a:lnTo>
                    <a:pt x="2737832" y="1157547"/>
                  </a:lnTo>
                  <a:lnTo>
                    <a:pt x="2741315" y="1158474"/>
                  </a:lnTo>
                  <a:lnTo>
                    <a:pt x="2744798" y="1157896"/>
                  </a:lnTo>
                  <a:lnTo>
                    <a:pt x="2748281" y="1157318"/>
                  </a:lnTo>
                  <a:lnTo>
                    <a:pt x="2751765" y="1156740"/>
                  </a:lnTo>
                  <a:lnTo>
                    <a:pt x="2755248" y="1156163"/>
                  </a:lnTo>
                  <a:lnTo>
                    <a:pt x="2758731" y="1162533"/>
                  </a:lnTo>
                  <a:lnTo>
                    <a:pt x="2762214" y="1161962"/>
                  </a:lnTo>
                  <a:lnTo>
                    <a:pt x="2765698" y="1161392"/>
                  </a:lnTo>
                  <a:lnTo>
                    <a:pt x="2769181" y="1160821"/>
                  </a:lnTo>
                  <a:lnTo>
                    <a:pt x="2772664" y="1160251"/>
                  </a:lnTo>
                  <a:lnTo>
                    <a:pt x="2776147" y="1159681"/>
                  </a:lnTo>
                  <a:lnTo>
                    <a:pt x="2779631" y="1159112"/>
                  </a:lnTo>
                  <a:lnTo>
                    <a:pt x="2783114" y="1158542"/>
                  </a:lnTo>
                  <a:lnTo>
                    <a:pt x="2786597" y="1157973"/>
                  </a:lnTo>
                  <a:lnTo>
                    <a:pt x="2790080" y="1157404"/>
                  </a:lnTo>
                  <a:lnTo>
                    <a:pt x="2793564" y="1156835"/>
                  </a:lnTo>
                  <a:lnTo>
                    <a:pt x="2797047" y="1156267"/>
                  </a:lnTo>
                  <a:lnTo>
                    <a:pt x="2800530" y="1155699"/>
                  </a:lnTo>
                  <a:lnTo>
                    <a:pt x="2804013" y="1155131"/>
                  </a:lnTo>
                  <a:lnTo>
                    <a:pt x="2807497" y="1155585"/>
                  </a:lnTo>
                  <a:lnTo>
                    <a:pt x="2810980" y="1155123"/>
                  </a:lnTo>
                  <a:lnTo>
                    <a:pt x="2814463" y="1154660"/>
                  </a:lnTo>
                  <a:lnTo>
                    <a:pt x="2817946" y="1154199"/>
                  </a:lnTo>
                  <a:lnTo>
                    <a:pt x="2821430" y="1153737"/>
                  </a:lnTo>
                  <a:lnTo>
                    <a:pt x="2824913" y="1160544"/>
                  </a:lnTo>
                  <a:lnTo>
                    <a:pt x="2828396" y="1159985"/>
                  </a:lnTo>
                  <a:lnTo>
                    <a:pt x="2831879" y="1159426"/>
                  </a:lnTo>
                  <a:lnTo>
                    <a:pt x="2835363" y="1158867"/>
                  </a:lnTo>
                  <a:lnTo>
                    <a:pt x="2838846" y="1158309"/>
                  </a:lnTo>
                  <a:lnTo>
                    <a:pt x="2842329" y="1158717"/>
                  </a:lnTo>
                  <a:lnTo>
                    <a:pt x="2845812" y="1158160"/>
                  </a:lnTo>
                  <a:lnTo>
                    <a:pt x="2849296" y="1157603"/>
                  </a:lnTo>
                  <a:lnTo>
                    <a:pt x="2852779" y="1157046"/>
                  </a:lnTo>
                  <a:lnTo>
                    <a:pt x="2856262" y="1160333"/>
                  </a:lnTo>
                  <a:lnTo>
                    <a:pt x="2859745" y="1159780"/>
                  </a:lnTo>
                  <a:lnTo>
                    <a:pt x="2863229" y="1159227"/>
                  </a:lnTo>
                  <a:lnTo>
                    <a:pt x="2866712" y="1158674"/>
                  </a:lnTo>
                  <a:lnTo>
                    <a:pt x="2870195" y="1158122"/>
                  </a:lnTo>
                  <a:lnTo>
                    <a:pt x="2873678" y="1158048"/>
                  </a:lnTo>
                  <a:lnTo>
                    <a:pt x="2877161" y="1157496"/>
                  </a:lnTo>
                  <a:lnTo>
                    <a:pt x="2880645" y="1156945"/>
                  </a:lnTo>
                  <a:lnTo>
                    <a:pt x="2884128" y="1156394"/>
                  </a:lnTo>
                  <a:lnTo>
                    <a:pt x="2887611" y="1155842"/>
                  </a:lnTo>
                  <a:lnTo>
                    <a:pt x="2891094" y="1159579"/>
                  </a:lnTo>
                  <a:lnTo>
                    <a:pt x="2894578" y="1159032"/>
                  </a:lnTo>
                  <a:lnTo>
                    <a:pt x="2898061" y="1158485"/>
                  </a:lnTo>
                  <a:lnTo>
                    <a:pt x="2901544" y="1157938"/>
                  </a:lnTo>
                  <a:lnTo>
                    <a:pt x="2905027" y="1157392"/>
                  </a:lnTo>
                  <a:lnTo>
                    <a:pt x="2908511" y="1157495"/>
                  </a:lnTo>
                  <a:lnTo>
                    <a:pt x="2911994" y="1157149"/>
                  </a:lnTo>
                  <a:lnTo>
                    <a:pt x="2915477" y="1156804"/>
                  </a:lnTo>
                  <a:lnTo>
                    <a:pt x="2918960" y="1156459"/>
                  </a:lnTo>
                  <a:lnTo>
                    <a:pt x="2922444" y="1158445"/>
                  </a:lnTo>
                  <a:lnTo>
                    <a:pt x="2925927" y="1157903"/>
                  </a:lnTo>
                  <a:lnTo>
                    <a:pt x="2929410" y="1157361"/>
                  </a:lnTo>
                  <a:lnTo>
                    <a:pt x="2932893" y="1156819"/>
                  </a:lnTo>
                  <a:lnTo>
                    <a:pt x="2936377" y="1156277"/>
                  </a:lnTo>
                  <a:lnTo>
                    <a:pt x="2939860" y="1156756"/>
                  </a:lnTo>
                  <a:lnTo>
                    <a:pt x="2943343" y="1156414"/>
                  </a:lnTo>
                  <a:lnTo>
                    <a:pt x="2946826" y="1156073"/>
                  </a:lnTo>
                  <a:lnTo>
                    <a:pt x="2950310" y="1155731"/>
                  </a:lnTo>
                  <a:lnTo>
                    <a:pt x="2953793" y="1155390"/>
                  </a:lnTo>
                  <a:lnTo>
                    <a:pt x="2957276" y="1160962"/>
                  </a:lnTo>
                  <a:lnTo>
                    <a:pt x="2960759" y="1160428"/>
                  </a:lnTo>
                  <a:lnTo>
                    <a:pt x="2964243" y="1159895"/>
                  </a:lnTo>
                  <a:lnTo>
                    <a:pt x="2967726" y="1159361"/>
                  </a:lnTo>
                  <a:lnTo>
                    <a:pt x="2971209" y="1158828"/>
                  </a:lnTo>
                  <a:lnTo>
                    <a:pt x="2974692" y="1158756"/>
                  </a:lnTo>
                  <a:lnTo>
                    <a:pt x="2978176" y="1158224"/>
                  </a:lnTo>
                  <a:lnTo>
                    <a:pt x="2981659" y="1157692"/>
                  </a:lnTo>
                  <a:lnTo>
                    <a:pt x="2985142" y="1157160"/>
                  </a:lnTo>
                  <a:lnTo>
                    <a:pt x="2988625" y="1162571"/>
                  </a:lnTo>
                  <a:lnTo>
                    <a:pt x="2992109" y="1162044"/>
                  </a:lnTo>
                  <a:lnTo>
                    <a:pt x="2995592" y="1161517"/>
                  </a:lnTo>
                  <a:lnTo>
                    <a:pt x="2999075" y="1160991"/>
                  </a:lnTo>
                  <a:lnTo>
                    <a:pt x="3002558" y="1160465"/>
                  </a:lnTo>
                  <a:lnTo>
                    <a:pt x="3006042" y="1160392"/>
                  </a:lnTo>
                  <a:lnTo>
                    <a:pt x="3009525" y="1159866"/>
                  </a:lnTo>
                  <a:lnTo>
                    <a:pt x="3013008" y="1159341"/>
                  </a:lnTo>
                  <a:lnTo>
                    <a:pt x="3016491" y="1158816"/>
                  </a:lnTo>
                  <a:lnTo>
                    <a:pt x="3019975" y="1158291"/>
                  </a:lnTo>
                  <a:lnTo>
                    <a:pt x="3023458" y="1160032"/>
                  </a:lnTo>
                  <a:lnTo>
                    <a:pt x="3026941" y="1159509"/>
                  </a:lnTo>
                  <a:lnTo>
                    <a:pt x="3030424" y="1158986"/>
                  </a:lnTo>
                  <a:lnTo>
                    <a:pt x="3033908" y="1158464"/>
                  </a:lnTo>
                  <a:lnTo>
                    <a:pt x="3037391" y="1157942"/>
                  </a:lnTo>
                  <a:lnTo>
                    <a:pt x="3040874" y="1157964"/>
                  </a:lnTo>
                  <a:lnTo>
                    <a:pt x="3044357" y="1157538"/>
                  </a:lnTo>
                  <a:lnTo>
                    <a:pt x="3047841" y="1157112"/>
                  </a:lnTo>
                  <a:lnTo>
                    <a:pt x="3051324" y="1156687"/>
                  </a:lnTo>
                  <a:lnTo>
                    <a:pt x="3054807" y="1158944"/>
                  </a:lnTo>
                  <a:lnTo>
                    <a:pt x="3058290" y="1158426"/>
                  </a:lnTo>
                  <a:lnTo>
                    <a:pt x="3061774" y="1157908"/>
                  </a:lnTo>
                  <a:lnTo>
                    <a:pt x="3065257" y="1157390"/>
                  </a:lnTo>
                  <a:lnTo>
                    <a:pt x="3068740" y="1156872"/>
                  </a:lnTo>
                  <a:lnTo>
                    <a:pt x="3072223" y="1166945"/>
                  </a:lnTo>
                  <a:lnTo>
                    <a:pt x="3075707" y="1166436"/>
                  </a:lnTo>
                  <a:lnTo>
                    <a:pt x="3079190" y="1165927"/>
                  </a:lnTo>
                  <a:lnTo>
                    <a:pt x="3082673" y="1165418"/>
                  </a:lnTo>
                  <a:lnTo>
                    <a:pt x="3086156" y="1164910"/>
                  </a:lnTo>
                  <a:lnTo>
                    <a:pt x="3089640" y="1164401"/>
                  </a:lnTo>
                  <a:lnTo>
                    <a:pt x="3093123" y="1163893"/>
                  </a:lnTo>
                  <a:lnTo>
                    <a:pt x="3096606" y="1163385"/>
                  </a:lnTo>
                  <a:lnTo>
                    <a:pt x="3100089" y="1162877"/>
                  </a:lnTo>
                  <a:lnTo>
                    <a:pt x="3103573" y="1164107"/>
                  </a:lnTo>
                  <a:lnTo>
                    <a:pt x="3107056" y="1163601"/>
                  </a:lnTo>
                  <a:lnTo>
                    <a:pt x="3110539" y="1163095"/>
                  </a:lnTo>
                  <a:lnTo>
                    <a:pt x="3114022" y="1162589"/>
                  </a:lnTo>
                  <a:lnTo>
                    <a:pt x="3117506" y="1162083"/>
                  </a:lnTo>
                  <a:lnTo>
                    <a:pt x="3120989" y="1162878"/>
                  </a:lnTo>
                  <a:lnTo>
                    <a:pt x="3124472" y="1162374"/>
                  </a:lnTo>
                  <a:lnTo>
                    <a:pt x="3127955" y="1161870"/>
                  </a:lnTo>
                  <a:lnTo>
                    <a:pt x="3131439" y="1161366"/>
                  </a:lnTo>
                  <a:lnTo>
                    <a:pt x="3134922" y="1160862"/>
                  </a:lnTo>
                  <a:lnTo>
                    <a:pt x="3138405" y="1161226"/>
                  </a:lnTo>
                  <a:lnTo>
                    <a:pt x="3141888" y="1160723"/>
                  </a:lnTo>
                  <a:lnTo>
                    <a:pt x="3145372" y="1160220"/>
                  </a:lnTo>
                  <a:lnTo>
                    <a:pt x="3148855" y="1159718"/>
                  </a:lnTo>
                  <a:lnTo>
                    <a:pt x="3152338" y="1159216"/>
                  </a:lnTo>
                  <a:lnTo>
                    <a:pt x="3155821" y="1158714"/>
                  </a:lnTo>
                  <a:lnTo>
                    <a:pt x="3159304" y="1158212"/>
                  </a:lnTo>
                  <a:lnTo>
                    <a:pt x="3162788" y="1157710"/>
                  </a:lnTo>
                  <a:lnTo>
                    <a:pt x="3166271" y="1157209"/>
                  </a:lnTo>
                  <a:lnTo>
                    <a:pt x="3169754" y="1167384"/>
                  </a:lnTo>
                  <a:lnTo>
                    <a:pt x="3173237" y="1166891"/>
                  </a:lnTo>
                  <a:lnTo>
                    <a:pt x="3176721" y="1166398"/>
                  </a:lnTo>
                  <a:lnTo>
                    <a:pt x="3180204" y="1165905"/>
                  </a:lnTo>
                  <a:lnTo>
                    <a:pt x="3183687" y="1165412"/>
                  </a:lnTo>
                  <a:lnTo>
                    <a:pt x="3187170" y="1165759"/>
                  </a:lnTo>
                  <a:lnTo>
                    <a:pt x="3190654" y="1165268"/>
                  </a:lnTo>
                  <a:lnTo>
                    <a:pt x="3194137" y="1164776"/>
                  </a:lnTo>
                  <a:lnTo>
                    <a:pt x="3197620" y="1164285"/>
                  </a:lnTo>
                  <a:lnTo>
                    <a:pt x="3201103" y="1163794"/>
                  </a:lnTo>
                  <a:lnTo>
                    <a:pt x="3204587" y="1170356"/>
                  </a:lnTo>
                  <a:lnTo>
                    <a:pt x="3208070" y="1169871"/>
                  </a:lnTo>
                  <a:lnTo>
                    <a:pt x="3211553" y="1169386"/>
                  </a:lnTo>
                  <a:lnTo>
                    <a:pt x="3215036" y="1168900"/>
                  </a:lnTo>
                  <a:lnTo>
                    <a:pt x="3218520" y="1168415"/>
                  </a:lnTo>
                  <a:lnTo>
                    <a:pt x="3222003" y="1171604"/>
                  </a:lnTo>
                  <a:lnTo>
                    <a:pt x="3225486" y="1171122"/>
                  </a:lnTo>
                  <a:lnTo>
                    <a:pt x="3228969" y="1170640"/>
                  </a:lnTo>
                  <a:lnTo>
                    <a:pt x="3232453" y="1170159"/>
                  </a:lnTo>
                  <a:lnTo>
                    <a:pt x="3235936" y="1170083"/>
                  </a:lnTo>
                  <a:lnTo>
                    <a:pt x="3239419" y="1169602"/>
                  </a:lnTo>
                  <a:lnTo>
                    <a:pt x="3242902" y="1169122"/>
                  </a:lnTo>
                  <a:lnTo>
                    <a:pt x="3246386" y="1168641"/>
                  </a:lnTo>
                  <a:lnTo>
                    <a:pt x="3249869" y="1168161"/>
                  </a:lnTo>
                  <a:lnTo>
                    <a:pt x="3253352" y="1172154"/>
                  </a:lnTo>
                  <a:lnTo>
                    <a:pt x="3256835" y="1171761"/>
                  </a:lnTo>
                  <a:lnTo>
                    <a:pt x="3260319" y="1171369"/>
                  </a:lnTo>
                  <a:lnTo>
                    <a:pt x="3263802" y="1170977"/>
                  </a:lnTo>
                  <a:lnTo>
                    <a:pt x="3267285" y="1170586"/>
                  </a:lnTo>
                  <a:lnTo>
                    <a:pt x="3270768" y="1172541"/>
                  </a:lnTo>
                  <a:lnTo>
                    <a:pt x="3274252" y="1172067"/>
                  </a:lnTo>
                  <a:lnTo>
                    <a:pt x="3277735" y="1171593"/>
                  </a:lnTo>
                  <a:lnTo>
                    <a:pt x="3281218" y="1171119"/>
                  </a:lnTo>
                  <a:lnTo>
                    <a:pt x="3284701" y="1170646"/>
                  </a:lnTo>
                  <a:lnTo>
                    <a:pt x="3288185" y="1176094"/>
                  </a:lnTo>
                  <a:lnTo>
                    <a:pt x="3291668" y="1175625"/>
                  </a:lnTo>
                  <a:lnTo>
                    <a:pt x="3295151" y="1175157"/>
                  </a:lnTo>
                  <a:lnTo>
                    <a:pt x="3298634" y="1174688"/>
                  </a:lnTo>
                  <a:lnTo>
                    <a:pt x="3302118" y="1175002"/>
                  </a:lnTo>
                  <a:lnTo>
                    <a:pt x="3305601" y="1174534"/>
                  </a:lnTo>
                  <a:lnTo>
                    <a:pt x="3309084" y="1174066"/>
                  </a:lnTo>
                  <a:lnTo>
                    <a:pt x="3312567" y="1173599"/>
                  </a:lnTo>
                  <a:lnTo>
                    <a:pt x="3316051" y="1173132"/>
                  </a:lnTo>
                  <a:lnTo>
                    <a:pt x="3319534" y="1178859"/>
                  </a:lnTo>
                  <a:lnTo>
                    <a:pt x="3323017" y="1178397"/>
                  </a:lnTo>
                  <a:lnTo>
                    <a:pt x="3326500" y="1177934"/>
                  </a:lnTo>
                  <a:lnTo>
                    <a:pt x="3329984" y="1177472"/>
                  </a:lnTo>
                  <a:lnTo>
                    <a:pt x="3333467" y="1177010"/>
                  </a:lnTo>
                  <a:lnTo>
                    <a:pt x="3336950" y="1178842"/>
                  </a:lnTo>
                  <a:lnTo>
                    <a:pt x="3340433" y="1178382"/>
                  </a:lnTo>
                  <a:lnTo>
                    <a:pt x="3343917" y="1177922"/>
                  </a:lnTo>
                  <a:lnTo>
                    <a:pt x="3347400" y="1177463"/>
                  </a:lnTo>
                  <a:lnTo>
                    <a:pt x="3350883" y="1177003"/>
                  </a:lnTo>
                  <a:lnTo>
                    <a:pt x="3354366" y="1176926"/>
                  </a:lnTo>
                  <a:lnTo>
                    <a:pt x="3357850" y="1176467"/>
                  </a:lnTo>
                  <a:lnTo>
                    <a:pt x="3361333" y="1176008"/>
                  </a:lnTo>
                  <a:lnTo>
                    <a:pt x="3364816" y="1175549"/>
                  </a:lnTo>
                  <a:lnTo>
                    <a:pt x="3368299" y="1177376"/>
                  </a:lnTo>
                  <a:lnTo>
                    <a:pt x="3371783" y="1176919"/>
                  </a:lnTo>
                  <a:lnTo>
                    <a:pt x="3375266" y="1176462"/>
                  </a:lnTo>
                  <a:lnTo>
                    <a:pt x="3378749" y="1176006"/>
                  </a:lnTo>
                  <a:lnTo>
                    <a:pt x="3382232" y="1175549"/>
                  </a:lnTo>
                  <a:lnTo>
                    <a:pt x="3385716" y="1185901"/>
                  </a:lnTo>
                  <a:lnTo>
                    <a:pt x="3389199" y="1185453"/>
                  </a:lnTo>
                  <a:lnTo>
                    <a:pt x="3392682" y="1185005"/>
                  </a:lnTo>
                  <a:lnTo>
                    <a:pt x="3396165" y="1184557"/>
                  </a:lnTo>
                  <a:lnTo>
                    <a:pt x="3399649" y="1184109"/>
                  </a:lnTo>
                  <a:lnTo>
                    <a:pt x="3403132" y="1185849"/>
                  </a:lnTo>
                  <a:lnTo>
                    <a:pt x="3406615" y="1185403"/>
                  </a:lnTo>
                  <a:lnTo>
                    <a:pt x="3410098" y="1184957"/>
                  </a:lnTo>
                  <a:lnTo>
                    <a:pt x="3413582" y="1184512"/>
                  </a:lnTo>
                  <a:lnTo>
                    <a:pt x="3417065" y="1184066"/>
                  </a:lnTo>
                  <a:lnTo>
                    <a:pt x="3420548" y="1197107"/>
                  </a:lnTo>
                  <a:lnTo>
                    <a:pt x="3424031" y="1196671"/>
                  </a:lnTo>
                  <a:lnTo>
                    <a:pt x="3427515" y="1196236"/>
                  </a:lnTo>
                  <a:lnTo>
                    <a:pt x="3430998" y="1195800"/>
                  </a:lnTo>
                  <a:lnTo>
                    <a:pt x="3434481" y="1195711"/>
                  </a:lnTo>
                  <a:lnTo>
                    <a:pt x="3437964" y="1195276"/>
                  </a:lnTo>
                  <a:lnTo>
                    <a:pt x="3441447" y="1194842"/>
                  </a:lnTo>
                  <a:lnTo>
                    <a:pt x="3444931" y="1194407"/>
                  </a:lnTo>
                  <a:lnTo>
                    <a:pt x="3448414" y="1193973"/>
                  </a:lnTo>
                  <a:lnTo>
                    <a:pt x="3451897" y="1194232"/>
                  </a:lnTo>
                  <a:lnTo>
                    <a:pt x="3455380" y="1193798"/>
                  </a:lnTo>
                  <a:lnTo>
                    <a:pt x="3458864" y="1193365"/>
                  </a:lnTo>
                  <a:lnTo>
                    <a:pt x="3462347" y="1192931"/>
                  </a:lnTo>
                  <a:lnTo>
                    <a:pt x="3465830" y="1192498"/>
                  </a:lnTo>
                  <a:lnTo>
                    <a:pt x="3469313" y="1192759"/>
                  </a:lnTo>
                  <a:lnTo>
                    <a:pt x="3472797" y="1192327"/>
                  </a:lnTo>
                  <a:lnTo>
                    <a:pt x="3476280" y="1191894"/>
                  </a:lnTo>
                  <a:lnTo>
                    <a:pt x="3479763" y="1191462"/>
                  </a:lnTo>
                  <a:lnTo>
                    <a:pt x="3483246" y="1191030"/>
                  </a:lnTo>
                  <a:lnTo>
                    <a:pt x="3483246" y="1191377"/>
                  </a:lnTo>
                  <a:lnTo>
                    <a:pt x="3483246" y="1191724"/>
                  </a:lnTo>
                  <a:lnTo>
                    <a:pt x="3483246" y="1192071"/>
                  </a:lnTo>
                  <a:lnTo>
                    <a:pt x="3483246" y="1192417"/>
                  </a:lnTo>
                  <a:lnTo>
                    <a:pt x="3483246" y="1192762"/>
                  </a:lnTo>
                  <a:lnTo>
                    <a:pt x="3483246" y="1193107"/>
                  </a:lnTo>
                  <a:lnTo>
                    <a:pt x="3483246" y="1193452"/>
                  </a:lnTo>
                  <a:lnTo>
                    <a:pt x="3483246" y="1193796"/>
                  </a:lnTo>
                  <a:lnTo>
                    <a:pt x="3483246" y="1194139"/>
                  </a:lnTo>
                  <a:lnTo>
                    <a:pt x="3483246" y="1194482"/>
                  </a:lnTo>
                  <a:lnTo>
                    <a:pt x="3483246" y="1194825"/>
                  </a:lnTo>
                  <a:lnTo>
                    <a:pt x="3483246" y="1195167"/>
                  </a:lnTo>
                  <a:lnTo>
                    <a:pt x="3483246" y="1195509"/>
                  </a:lnTo>
                  <a:lnTo>
                    <a:pt x="3483246" y="1195850"/>
                  </a:lnTo>
                  <a:lnTo>
                    <a:pt x="3483246" y="1196191"/>
                  </a:lnTo>
                  <a:lnTo>
                    <a:pt x="3483246" y="1196532"/>
                  </a:lnTo>
                  <a:lnTo>
                    <a:pt x="3483246" y="1196871"/>
                  </a:lnTo>
                  <a:lnTo>
                    <a:pt x="3483246" y="1197211"/>
                  </a:lnTo>
                  <a:lnTo>
                    <a:pt x="3483246" y="1197550"/>
                  </a:lnTo>
                  <a:lnTo>
                    <a:pt x="3483246" y="1197888"/>
                  </a:lnTo>
                  <a:lnTo>
                    <a:pt x="3483246" y="1198226"/>
                  </a:lnTo>
                  <a:lnTo>
                    <a:pt x="3483246" y="1198564"/>
                  </a:lnTo>
                  <a:lnTo>
                    <a:pt x="3483246" y="1198901"/>
                  </a:lnTo>
                  <a:lnTo>
                    <a:pt x="3483246" y="1199238"/>
                  </a:lnTo>
                  <a:lnTo>
                    <a:pt x="3483246" y="1199574"/>
                  </a:lnTo>
                  <a:lnTo>
                    <a:pt x="3483246" y="1199910"/>
                  </a:lnTo>
                  <a:lnTo>
                    <a:pt x="3483246" y="1200245"/>
                  </a:lnTo>
                  <a:lnTo>
                    <a:pt x="3483246" y="1200580"/>
                  </a:lnTo>
                  <a:lnTo>
                    <a:pt x="3483246" y="1200914"/>
                  </a:lnTo>
                  <a:lnTo>
                    <a:pt x="3483246" y="1201248"/>
                  </a:lnTo>
                  <a:lnTo>
                    <a:pt x="3483246" y="1201582"/>
                  </a:lnTo>
                  <a:lnTo>
                    <a:pt x="3483246" y="1201915"/>
                  </a:lnTo>
                  <a:lnTo>
                    <a:pt x="3483246" y="1202248"/>
                  </a:lnTo>
                  <a:lnTo>
                    <a:pt x="3483246" y="1202580"/>
                  </a:lnTo>
                  <a:lnTo>
                    <a:pt x="3483246" y="1202911"/>
                  </a:lnTo>
                  <a:lnTo>
                    <a:pt x="3483246" y="1203243"/>
                  </a:lnTo>
                  <a:lnTo>
                    <a:pt x="3483246" y="1203573"/>
                  </a:lnTo>
                  <a:lnTo>
                    <a:pt x="3483246" y="1203904"/>
                  </a:lnTo>
                  <a:lnTo>
                    <a:pt x="3483246" y="1204234"/>
                  </a:lnTo>
                  <a:lnTo>
                    <a:pt x="3483246" y="1204563"/>
                  </a:lnTo>
                  <a:lnTo>
                    <a:pt x="3483246" y="1204892"/>
                  </a:lnTo>
                  <a:lnTo>
                    <a:pt x="3483246" y="1205221"/>
                  </a:lnTo>
                  <a:lnTo>
                    <a:pt x="3483246" y="1205549"/>
                  </a:lnTo>
                  <a:lnTo>
                    <a:pt x="3483246" y="1205877"/>
                  </a:lnTo>
                  <a:lnTo>
                    <a:pt x="3483246" y="1206204"/>
                  </a:lnTo>
                  <a:lnTo>
                    <a:pt x="3483246" y="1206531"/>
                  </a:lnTo>
                  <a:lnTo>
                    <a:pt x="3483246" y="1206858"/>
                  </a:lnTo>
                  <a:lnTo>
                    <a:pt x="3483246" y="1207184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787275"/>
              <a:ext cx="3483246" cy="764791"/>
            </a:xfrm>
            <a:custGeom>
              <a:avLst/>
              <a:gdLst/>
              <a:ahLst/>
              <a:cxnLst/>
              <a:rect l="0" t="0" r="0" b="0"/>
              <a:pathLst>
                <a:path w="3483246" h="764791">
                  <a:moveTo>
                    <a:pt x="0" y="764791"/>
                  </a:moveTo>
                  <a:lnTo>
                    <a:pt x="3483" y="535902"/>
                  </a:lnTo>
                  <a:lnTo>
                    <a:pt x="6966" y="335239"/>
                  </a:lnTo>
                  <a:lnTo>
                    <a:pt x="10449" y="157884"/>
                  </a:lnTo>
                  <a:lnTo>
                    <a:pt x="13932" y="0"/>
                  </a:lnTo>
                  <a:lnTo>
                    <a:pt x="17416" y="459953"/>
                  </a:lnTo>
                  <a:lnTo>
                    <a:pt x="20899" y="405278"/>
                  </a:lnTo>
                  <a:lnTo>
                    <a:pt x="24382" y="352452"/>
                  </a:lnTo>
                  <a:lnTo>
                    <a:pt x="27865" y="301383"/>
                  </a:lnTo>
                  <a:lnTo>
                    <a:pt x="31349" y="251985"/>
                  </a:lnTo>
                  <a:lnTo>
                    <a:pt x="34832" y="204177"/>
                  </a:lnTo>
                  <a:lnTo>
                    <a:pt x="38315" y="157884"/>
                  </a:lnTo>
                  <a:lnTo>
                    <a:pt x="41798" y="113034"/>
                  </a:lnTo>
                  <a:lnTo>
                    <a:pt x="45282" y="69561"/>
                  </a:lnTo>
                  <a:lnTo>
                    <a:pt x="48765" y="27404"/>
                  </a:lnTo>
                  <a:lnTo>
                    <a:pt x="52248" y="422044"/>
                  </a:lnTo>
                  <a:lnTo>
                    <a:pt x="55731" y="401577"/>
                  </a:lnTo>
                  <a:lnTo>
                    <a:pt x="59215" y="381375"/>
                  </a:lnTo>
                  <a:lnTo>
                    <a:pt x="62698" y="361432"/>
                  </a:lnTo>
                  <a:lnTo>
                    <a:pt x="66181" y="376990"/>
                  </a:lnTo>
                  <a:lnTo>
                    <a:pt x="69664" y="358958"/>
                  </a:lnTo>
                  <a:lnTo>
                    <a:pt x="73148" y="341134"/>
                  </a:lnTo>
                  <a:lnTo>
                    <a:pt x="76631" y="323516"/>
                  </a:lnTo>
                  <a:lnTo>
                    <a:pt x="80114" y="306099"/>
                  </a:lnTo>
                  <a:lnTo>
                    <a:pt x="83597" y="335239"/>
                  </a:lnTo>
                  <a:lnTo>
                    <a:pt x="87081" y="319628"/>
                  </a:lnTo>
                  <a:lnTo>
                    <a:pt x="90564" y="304176"/>
                  </a:lnTo>
                  <a:lnTo>
                    <a:pt x="94047" y="288881"/>
                  </a:lnTo>
                  <a:lnTo>
                    <a:pt x="97530" y="273739"/>
                  </a:lnTo>
                  <a:lnTo>
                    <a:pt x="101014" y="355843"/>
                  </a:lnTo>
                  <a:lnTo>
                    <a:pt x="104497" y="343447"/>
                  </a:lnTo>
                  <a:lnTo>
                    <a:pt x="107980" y="331151"/>
                  </a:lnTo>
                  <a:lnTo>
                    <a:pt x="111463" y="318953"/>
                  </a:lnTo>
                  <a:lnTo>
                    <a:pt x="114947" y="306852"/>
                  </a:lnTo>
                  <a:lnTo>
                    <a:pt x="118430" y="303522"/>
                  </a:lnTo>
                  <a:lnTo>
                    <a:pt x="121913" y="291797"/>
                  </a:lnTo>
                  <a:lnTo>
                    <a:pt x="125396" y="280164"/>
                  </a:lnTo>
                  <a:lnTo>
                    <a:pt x="128880" y="268619"/>
                  </a:lnTo>
                  <a:lnTo>
                    <a:pt x="132363" y="307079"/>
                  </a:lnTo>
                  <a:lnTo>
                    <a:pt x="135846" y="296653"/>
                  </a:lnTo>
                  <a:lnTo>
                    <a:pt x="139329" y="286299"/>
                  </a:lnTo>
                  <a:lnTo>
                    <a:pt x="142813" y="276015"/>
                  </a:lnTo>
                  <a:lnTo>
                    <a:pt x="146296" y="265801"/>
                  </a:lnTo>
                  <a:lnTo>
                    <a:pt x="149779" y="271549"/>
                  </a:lnTo>
                  <a:lnTo>
                    <a:pt x="153262" y="261735"/>
                  </a:lnTo>
                  <a:lnTo>
                    <a:pt x="156746" y="251985"/>
                  </a:lnTo>
                  <a:lnTo>
                    <a:pt x="160229" y="242299"/>
                  </a:lnTo>
                  <a:lnTo>
                    <a:pt x="163712" y="232676"/>
                  </a:lnTo>
                  <a:lnTo>
                    <a:pt x="167195" y="223115"/>
                  </a:lnTo>
                  <a:lnTo>
                    <a:pt x="170679" y="213615"/>
                  </a:lnTo>
                  <a:lnTo>
                    <a:pt x="174162" y="204177"/>
                  </a:lnTo>
                  <a:lnTo>
                    <a:pt x="177645" y="194800"/>
                  </a:lnTo>
                  <a:lnTo>
                    <a:pt x="181128" y="185482"/>
                  </a:lnTo>
                  <a:lnTo>
                    <a:pt x="184612" y="225147"/>
                  </a:lnTo>
                  <a:lnTo>
                    <a:pt x="188095" y="216568"/>
                  </a:lnTo>
                  <a:lnTo>
                    <a:pt x="191578" y="208038"/>
                  </a:lnTo>
                  <a:lnTo>
                    <a:pt x="195061" y="199558"/>
                  </a:lnTo>
                  <a:lnTo>
                    <a:pt x="198545" y="198876"/>
                  </a:lnTo>
                  <a:lnTo>
                    <a:pt x="202028" y="190585"/>
                  </a:lnTo>
                  <a:lnTo>
                    <a:pt x="205511" y="182340"/>
                  </a:lnTo>
                  <a:lnTo>
                    <a:pt x="208994" y="174142"/>
                  </a:lnTo>
                  <a:lnTo>
                    <a:pt x="212478" y="165990"/>
                  </a:lnTo>
                  <a:lnTo>
                    <a:pt x="215961" y="188582"/>
                  </a:lnTo>
                  <a:lnTo>
                    <a:pt x="219444" y="180846"/>
                  </a:lnTo>
                  <a:lnTo>
                    <a:pt x="222927" y="173151"/>
                  </a:lnTo>
                  <a:lnTo>
                    <a:pt x="226411" y="165497"/>
                  </a:lnTo>
                  <a:lnTo>
                    <a:pt x="229894" y="157884"/>
                  </a:lnTo>
                  <a:lnTo>
                    <a:pt x="233377" y="179524"/>
                  </a:lnTo>
                  <a:lnTo>
                    <a:pt x="236860" y="172274"/>
                  </a:lnTo>
                  <a:lnTo>
                    <a:pt x="240344" y="165061"/>
                  </a:lnTo>
                  <a:lnTo>
                    <a:pt x="243827" y="157884"/>
                  </a:lnTo>
                  <a:lnTo>
                    <a:pt x="247310" y="150742"/>
                  </a:lnTo>
                  <a:lnTo>
                    <a:pt x="250793" y="150843"/>
                  </a:lnTo>
                  <a:lnTo>
                    <a:pt x="254277" y="143836"/>
                  </a:lnTo>
                  <a:lnTo>
                    <a:pt x="257760" y="136863"/>
                  </a:lnTo>
                  <a:lnTo>
                    <a:pt x="261243" y="129924"/>
                  </a:lnTo>
                  <a:lnTo>
                    <a:pt x="264726" y="177042"/>
                  </a:lnTo>
                  <a:lnTo>
                    <a:pt x="268210" y="170628"/>
                  </a:lnTo>
                  <a:lnTo>
                    <a:pt x="271693" y="164242"/>
                  </a:lnTo>
                  <a:lnTo>
                    <a:pt x="275176" y="157884"/>
                  </a:lnTo>
                  <a:lnTo>
                    <a:pt x="278659" y="151554"/>
                  </a:lnTo>
                  <a:lnTo>
                    <a:pt x="282143" y="164009"/>
                  </a:lnTo>
                  <a:lnTo>
                    <a:pt x="285626" y="157884"/>
                  </a:lnTo>
                  <a:lnTo>
                    <a:pt x="289109" y="151785"/>
                  </a:lnTo>
                  <a:lnTo>
                    <a:pt x="292592" y="145712"/>
                  </a:lnTo>
                  <a:lnTo>
                    <a:pt x="296075" y="139665"/>
                  </a:lnTo>
                  <a:lnTo>
                    <a:pt x="299559" y="152000"/>
                  </a:lnTo>
                  <a:lnTo>
                    <a:pt x="303042" y="146140"/>
                  </a:lnTo>
                  <a:lnTo>
                    <a:pt x="306525" y="140304"/>
                  </a:lnTo>
                  <a:lnTo>
                    <a:pt x="310008" y="134492"/>
                  </a:lnTo>
                  <a:lnTo>
                    <a:pt x="313492" y="128703"/>
                  </a:lnTo>
                  <a:lnTo>
                    <a:pt x="316975" y="168702"/>
                  </a:lnTo>
                  <a:lnTo>
                    <a:pt x="320458" y="163283"/>
                  </a:lnTo>
                  <a:lnTo>
                    <a:pt x="323941" y="157884"/>
                  </a:lnTo>
                  <a:lnTo>
                    <a:pt x="327425" y="152505"/>
                  </a:lnTo>
                  <a:lnTo>
                    <a:pt x="330908" y="183162"/>
                  </a:lnTo>
                  <a:lnTo>
                    <a:pt x="334391" y="178071"/>
                  </a:lnTo>
                  <a:lnTo>
                    <a:pt x="337874" y="172998"/>
                  </a:lnTo>
                  <a:lnTo>
                    <a:pt x="341358" y="167942"/>
                  </a:lnTo>
                  <a:lnTo>
                    <a:pt x="344841" y="162904"/>
                  </a:lnTo>
                  <a:lnTo>
                    <a:pt x="348324" y="162854"/>
                  </a:lnTo>
                  <a:lnTo>
                    <a:pt x="351807" y="157884"/>
                  </a:lnTo>
                  <a:lnTo>
                    <a:pt x="355291" y="152930"/>
                  </a:lnTo>
                  <a:lnTo>
                    <a:pt x="358774" y="147994"/>
                  </a:lnTo>
                  <a:lnTo>
                    <a:pt x="362257" y="143075"/>
                  </a:lnTo>
                  <a:lnTo>
                    <a:pt x="365740" y="153073"/>
                  </a:lnTo>
                  <a:lnTo>
                    <a:pt x="369224" y="148278"/>
                  </a:lnTo>
                  <a:lnTo>
                    <a:pt x="372707" y="143500"/>
                  </a:lnTo>
                  <a:lnTo>
                    <a:pt x="376190" y="138737"/>
                  </a:lnTo>
                  <a:lnTo>
                    <a:pt x="379673" y="133990"/>
                  </a:lnTo>
                  <a:lnTo>
                    <a:pt x="383157" y="157884"/>
                  </a:lnTo>
                  <a:lnTo>
                    <a:pt x="386640" y="153335"/>
                  </a:lnTo>
                  <a:lnTo>
                    <a:pt x="390123" y="148801"/>
                  </a:lnTo>
                  <a:lnTo>
                    <a:pt x="393606" y="144280"/>
                  </a:lnTo>
                  <a:lnTo>
                    <a:pt x="397090" y="153456"/>
                  </a:lnTo>
                  <a:lnTo>
                    <a:pt x="400573" y="149041"/>
                  </a:lnTo>
                  <a:lnTo>
                    <a:pt x="404056" y="144640"/>
                  </a:lnTo>
                  <a:lnTo>
                    <a:pt x="407539" y="140252"/>
                  </a:lnTo>
                  <a:lnTo>
                    <a:pt x="411023" y="135878"/>
                  </a:lnTo>
                  <a:lnTo>
                    <a:pt x="414506" y="193559"/>
                  </a:lnTo>
                  <a:lnTo>
                    <a:pt x="417989" y="189551"/>
                  </a:lnTo>
                  <a:lnTo>
                    <a:pt x="421472" y="185555"/>
                  </a:lnTo>
                  <a:lnTo>
                    <a:pt x="424956" y="181569"/>
                  </a:lnTo>
                  <a:lnTo>
                    <a:pt x="428439" y="177595"/>
                  </a:lnTo>
                  <a:lnTo>
                    <a:pt x="431922" y="177441"/>
                  </a:lnTo>
                  <a:lnTo>
                    <a:pt x="435405" y="173508"/>
                  </a:lnTo>
                  <a:lnTo>
                    <a:pt x="438889" y="169586"/>
                  </a:lnTo>
                  <a:lnTo>
                    <a:pt x="442372" y="165675"/>
                  </a:lnTo>
                  <a:lnTo>
                    <a:pt x="445855" y="165615"/>
                  </a:lnTo>
                  <a:lnTo>
                    <a:pt x="449338" y="161744"/>
                  </a:lnTo>
                  <a:lnTo>
                    <a:pt x="452822" y="157884"/>
                  </a:lnTo>
                  <a:lnTo>
                    <a:pt x="456305" y="154034"/>
                  </a:lnTo>
                  <a:lnTo>
                    <a:pt x="459788" y="150194"/>
                  </a:lnTo>
                  <a:lnTo>
                    <a:pt x="463271" y="179681"/>
                  </a:lnTo>
                  <a:lnTo>
                    <a:pt x="466755" y="176025"/>
                  </a:lnTo>
                  <a:lnTo>
                    <a:pt x="470238" y="172379"/>
                  </a:lnTo>
                  <a:lnTo>
                    <a:pt x="473721" y="168741"/>
                  </a:lnTo>
                  <a:lnTo>
                    <a:pt x="477204" y="165113"/>
                  </a:lnTo>
                  <a:lnTo>
                    <a:pt x="480688" y="161494"/>
                  </a:lnTo>
                  <a:lnTo>
                    <a:pt x="484171" y="157884"/>
                  </a:lnTo>
                  <a:lnTo>
                    <a:pt x="487654" y="154283"/>
                  </a:lnTo>
                  <a:lnTo>
                    <a:pt x="491137" y="150691"/>
                  </a:lnTo>
                  <a:lnTo>
                    <a:pt x="494621" y="147108"/>
                  </a:lnTo>
                  <a:lnTo>
                    <a:pt x="498104" y="154359"/>
                  </a:lnTo>
                  <a:lnTo>
                    <a:pt x="501587" y="150843"/>
                  </a:lnTo>
                  <a:lnTo>
                    <a:pt x="505070" y="147335"/>
                  </a:lnTo>
                  <a:lnTo>
                    <a:pt x="508554" y="143836"/>
                  </a:lnTo>
                  <a:lnTo>
                    <a:pt x="512037" y="140345"/>
                  </a:lnTo>
                  <a:lnTo>
                    <a:pt x="515520" y="136863"/>
                  </a:lnTo>
                  <a:lnTo>
                    <a:pt x="519003" y="133389"/>
                  </a:lnTo>
                  <a:lnTo>
                    <a:pt x="522487" y="129924"/>
                  </a:lnTo>
                  <a:lnTo>
                    <a:pt x="525970" y="126467"/>
                  </a:lnTo>
                  <a:lnTo>
                    <a:pt x="529453" y="137435"/>
                  </a:lnTo>
                  <a:lnTo>
                    <a:pt x="532936" y="134055"/>
                  </a:lnTo>
                  <a:lnTo>
                    <a:pt x="536420" y="130683"/>
                  </a:lnTo>
                  <a:lnTo>
                    <a:pt x="539903" y="127319"/>
                  </a:lnTo>
                  <a:lnTo>
                    <a:pt x="543386" y="123963"/>
                  </a:lnTo>
                  <a:lnTo>
                    <a:pt x="546869" y="127727"/>
                  </a:lnTo>
                  <a:lnTo>
                    <a:pt x="550353" y="124416"/>
                  </a:lnTo>
                  <a:lnTo>
                    <a:pt x="553836" y="121112"/>
                  </a:lnTo>
                  <a:lnTo>
                    <a:pt x="557319" y="117815"/>
                  </a:lnTo>
                  <a:lnTo>
                    <a:pt x="560802" y="114526"/>
                  </a:lnTo>
                  <a:lnTo>
                    <a:pt x="564286" y="111245"/>
                  </a:lnTo>
                  <a:lnTo>
                    <a:pt x="567769" y="107972"/>
                  </a:lnTo>
                  <a:lnTo>
                    <a:pt x="571252" y="104706"/>
                  </a:lnTo>
                  <a:lnTo>
                    <a:pt x="574735" y="101447"/>
                  </a:lnTo>
                  <a:lnTo>
                    <a:pt x="578218" y="105402"/>
                  </a:lnTo>
                  <a:lnTo>
                    <a:pt x="581702" y="102185"/>
                  </a:lnTo>
                  <a:lnTo>
                    <a:pt x="585185" y="98976"/>
                  </a:lnTo>
                  <a:lnTo>
                    <a:pt x="588668" y="95774"/>
                  </a:lnTo>
                  <a:lnTo>
                    <a:pt x="592151" y="92579"/>
                  </a:lnTo>
                  <a:lnTo>
                    <a:pt x="595635" y="100108"/>
                  </a:lnTo>
                  <a:lnTo>
                    <a:pt x="599118" y="96966"/>
                  </a:lnTo>
                  <a:lnTo>
                    <a:pt x="602601" y="93831"/>
                  </a:lnTo>
                  <a:lnTo>
                    <a:pt x="606084" y="90704"/>
                  </a:lnTo>
                  <a:lnTo>
                    <a:pt x="609568" y="87583"/>
                  </a:lnTo>
                  <a:lnTo>
                    <a:pt x="613051" y="84469"/>
                  </a:lnTo>
                  <a:lnTo>
                    <a:pt x="616534" y="81362"/>
                  </a:lnTo>
                  <a:lnTo>
                    <a:pt x="620017" y="78261"/>
                  </a:lnTo>
                  <a:lnTo>
                    <a:pt x="623501" y="75168"/>
                  </a:lnTo>
                  <a:lnTo>
                    <a:pt x="626984" y="72082"/>
                  </a:lnTo>
                  <a:lnTo>
                    <a:pt x="630467" y="160640"/>
                  </a:lnTo>
                  <a:lnTo>
                    <a:pt x="633950" y="157884"/>
                  </a:lnTo>
                  <a:lnTo>
                    <a:pt x="637434" y="155133"/>
                  </a:lnTo>
                  <a:lnTo>
                    <a:pt x="640917" y="152387"/>
                  </a:lnTo>
                  <a:lnTo>
                    <a:pt x="644400" y="223160"/>
                  </a:lnTo>
                  <a:lnTo>
                    <a:pt x="647883" y="220689"/>
                  </a:lnTo>
                  <a:lnTo>
                    <a:pt x="651367" y="218223"/>
                  </a:lnTo>
                  <a:lnTo>
                    <a:pt x="654850" y="215761"/>
                  </a:lnTo>
                  <a:lnTo>
                    <a:pt x="658333" y="213303"/>
                  </a:lnTo>
                  <a:lnTo>
                    <a:pt x="661816" y="210849"/>
                  </a:lnTo>
                  <a:lnTo>
                    <a:pt x="665300" y="208399"/>
                  </a:lnTo>
                  <a:lnTo>
                    <a:pt x="668783" y="205953"/>
                  </a:lnTo>
                  <a:lnTo>
                    <a:pt x="672266" y="203512"/>
                  </a:lnTo>
                  <a:lnTo>
                    <a:pt x="675749" y="201074"/>
                  </a:lnTo>
                  <a:lnTo>
                    <a:pt x="679233" y="228311"/>
                  </a:lnTo>
                  <a:lnTo>
                    <a:pt x="682716" y="225985"/>
                  </a:lnTo>
                  <a:lnTo>
                    <a:pt x="686199" y="223663"/>
                  </a:lnTo>
                  <a:lnTo>
                    <a:pt x="689682" y="221345"/>
                  </a:lnTo>
                  <a:lnTo>
                    <a:pt x="693166" y="219030"/>
                  </a:lnTo>
                  <a:lnTo>
                    <a:pt x="696649" y="234514"/>
                  </a:lnTo>
                  <a:lnTo>
                    <a:pt x="700132" y="232268"/>
                  </a:lnTo>
                  <a:lnTo>
                    <a:pt x="703615" y="230025"/>
                  </a:lnTo>
                  <a:lnTo>
                    <a:pt x="707099" y="227786"/>
                  </a:lnTo>
                  <a:lnTo>
                    <a:pt x="710582" y="236941"/>
                  </a:lnTo>
                  <a:lnTo>
                    <a:pt x="714065" y="234747"/>
                  </a:lnTo>
                  <a:lnTo>
                    <a:pt x="717548" y="232556"/>
                  </a:lnTo>
                  <a:lnTo>
                    <a:pt x="721032" y="230369"/>
                  </a:lnTo>
                  <a:lnTo>
                    <a:pt x="724515" y="228185"/>
                  </a:lnTo>
                  <a:lnTo>
                    <a:pt x="727998" y="227887"/>
                  </a:lnTo>
                  <a:lnTo>
                    <a:pt x="731481" y="225716"/>
                  </a:lnTo>
                  <a:lnTo>
                    <a:pt x="734965" y="223548"/>
                  </a:lnTo>
                  <a:lnTo>
                    <a:pt x="738448" y="221383"/>
                  </a:lnTo>
                  <a:lnTo>
                    <a:pt x="741931" y="219221"/>
                  </a:lnTo>
                  <a:lnTo>
                    <a:pt x="745414" y="226437"/>
                  </a:lnTo>
                  <a:lnTo>
                    <a:pt x="748898" y="224311"/>
                  </a:lnTo>
                  <a:lnTo>
                    <a:pt x="752381" y="222189"/>
                  </a:lnTo>
                  <a:lnTo>
                    <a:pt x="755864" y="220070"/>
                  </a:lnTo>
                  <a:lnTo>
                    <a:pt x="759347" y="217954"/>
                  </a:lnTo>
                  <a:lnTo>
                    <a:pt x="762831" y="228640"/>
                  </a:lnTo>
                  <a:lnTo>
                    <a:pt x="766314" y="226571"/>
                  </a:lnTo>
                  <a:lnTo>
                    <a:pt x="769797" y="224504"/>
                  </a:lnTo>
                  <a:lnTo>
                    <a:pt x="773280" y="222440"/>
                  </a:lnTo>
                  <a:lnTo>
                    <a:pt x="776764" y="236181"/>
                  </a:lnTo>
                  <a:lnTo>
                    <a:pt x="780247" y="234172"/>
                  </a:lnTo>
                  <a:lnTo>
                    <a:pt x="783730" y="232165"/>
                  </a:lnTo>
                  <a:lnTo>
                    <a:pt x="787213" y="230161"/>
                  </a:lnTo>
                  <a:lnTo>
                    <a:pt x="790697" y="228160"/>
                  </a:lnTo>
                  <a:lnTo>
                    <a:pt x="794180" y="269175"/>
                  </a:lnTo>
                  <a:lnTo>
                    <a:pt x="797663" y="267311"/>
                  </a:lnTo>
                  <a:lnTo>
                    <a:pt x="801146" y="265450"/>
                  </a:lnTo>
                  <a:lnTo>
                    <a:pt x="804630" y="263592"/>
                  </a:lnTo>
                  <a:lnTo>
                    <a:pt x="808113" y="261735"/>
                  </a:lnTo>
                  <a:lnTo>
                    <a:pt x="811596" y="264308"/>
                  </a:lnTo>
                  <a:lnTo>
                    <a:pt x="815079" y="262470"/>
                  </a:lnTo>
                  <a:lnTo>
                    <a:pt x="818563" y="260634"/>
                  </a:lnTo>
                  <a:lnTo>
                    <a:pt x="822046" y="258800"/>
                  </a:lnTo>
                  <a:lnTo>
                    <a:pt x="825529" y="279601"/>
                  </a:lnTo>
                  <a:lnTo>
                    <a:pt x="829012" y="277840"/>
                  </a:lnTo>
                  <a:lnTo>
                    <a:pt x="832496" y="276081"/>
                  </a:lnTo>
                  <a:lnTo>
                    <a:pt x="835979" y="274324"/>
                  </a:lnTo>
                  <a:lnTo>
                    <a:pt x="839462" y="272569"/>
                  </a:lnTo>
                  <a:lnTo>
                    <a:pt x="842945" y="270817"/>
                  </a:lnTo>
                  <a:lnTo>
                    <a:pt x="846429" y="269066"/>
                  </a:lnTo>
                  <a:lnTo>
                    <a:pt x="849912" y="267317"/>
                  </a:lnTo>
                  <a:lnTo>
                    <a:pt x="853395" y="265571"/>
                  </a:lnTo>
                  <a:lnTo>
                    <a:pt x="856878" y="263826"/>
                  </a:lnTo>
                  <a:lnTo>
                    <a:pt x="860361" y="262084"/>
                  </a:lnTo>
                  <a:lnTo>
                    <a:pt x="863845" y="260343"/>
                  </a:lnTo>
                  <a:lnTo>
                    <a:pt x="867328" y="258605"/>
                  </a:lnTo>
                  <a:lnTo>
                    <a:pt x="870811" y="256868"/>
                  </a:lnTo>
                  <a:lnTo>
                    <a:pt x="874294" y="255134"/>
                  </a:lnTo>
                  <a:lnTo>
                    <a:pt x="877778" y="260365"/>
                  </a:lnTo>
                  <a:lnTo>
                    <a:pt x="881261" y="258654"/>
                  </a:lnTo>
                  <a:lnTo>
                    <a:pt x="884744" y="256946"/>
                  </a:lnTo>
                  <a:lnTo>
                    <a:pt x="888227" y="255239"/>
                  </a:lnTo>
                  <a:lnTo>
                    <a:pt x="891711" y="254919"/>
                  </a:lnTo>
                  <a:lnTo>
                    <a:pt x="895194" y="253220"/>
                  </a:lnTo>
                  <a:lnTo>
                    <a:pt x="898677" y="251523"/>
                  </a:lnTo>
                  <a:lnTo>
                    <a:pt x="902160" y="249827"/>
                  </a:lnTo>
                  <a:lnTo>
                    <a:pt x="905644" y="248134"/>
                  </a:lnTo>
                  <a:lnTo>
                    <a:pt x="909127" y="262723"/>
                  </a:lnTo>
                  <a:lnTo>
                    <a:pt x="912610" y="261077"/>
                  </a:lnTo>
                  <a:lnTo>
                    <a:pt x="916093" y="259434"/>
                  </a:lnTo>
                  <a:lnTo>
                    <a:pt x="919577" y="257792"/>
                  </a:lnTo>
                  <a:lnTo>
                    <a:pt x="923060" y="256152"/>
                  </a:lnTo>
                  <a:lnTo>
                    <a:pt x="926543" y="263670"/>
                  </a:lnTo>
                  <a:lnTo>
                    <a:pt x="930026" y="262057"/>
                  </a:lnTo>
                  <a:lnTo>
                    <a:pt x="933510" y="260447"/>
                  </a:lnTo>
                  <a:lnTo>
                    <a:pt x="936993" y="258839"/>
                  </a:lnTo>
                  <a:lnTo>
                    <a:pt x="940476" y="257232"/>
                  </a:lnTo>
                  <a:lnTo>
                    <a:pt x="943959" y="256925"/>
                  </a:lnTo>
                  <a:lnTo>
                    <a:pt x="947443" y="255325"/>
                  </a:lnTo>
                  <a:lnTo>
                    <a:pt x="950926" y="253727"/>
                  </a:lnTo>
                  <a:lnTo>
                    <a:pt x="954409" y="252130"/>
                  </a:lnTo>
                  <a:lnTo>
                    <a:pt x="957892" y="255717"/>
                  </a:lnTo>
                  <a:lnTo>
                    <a:pt x="961376" y="254137"/>
                  </a:lnTo>
                  <a:lnTo>
                    <a:pt x="964859" y="252559"/>
                  </a:lnTo>
                  <a:lnTo>
                    <a:pt x="968342" y="250982"/>
                  </a:lnTo>
                  <a:lnTo>
                    <a:pt x="971825" y="249408"/>
                  </a:lnTo>
                  <a:lnTo>
                    <a:pt x="975309" y="258019"/>
                  </a:lnTo>
                  <a:lnTo>
                    <a:pt x="978792" y="256473"/>
                  </a:lnTo>
                  <a:lnTo>
                    <a:pt x="982275" y="254929"/>
                  </a:lnTo>
                  <a:lnTo>
                    <a:pt x="985758" y="253386"/>
                  </a:lnTo>
                  <a:lnTo>
                    <a:pt x="989242" y="251845"/>
                  </a:lnTo>
                  <a:lnTo>
                    <a:pt x="992725" y="252821"/>
                  </a:lnTo>
                  <a:lnTo>
                    <a:pt x="996208" y="251289"/>
                  </a:lnTo>
                  <a:lnTo>
                    <a:pt x="999691" y="249759"/>
                  </a:lnTo>
                  <a:lnTo>
                    <a:pt x="1003175" y="248231"/>
                  </a:lnTo>
                  <a:lnTo>
                    <a:pt x="1006658" y="246704"/>
                  </a:lnTo>
                  <a:lnTo>
                    <a:pt x="1010141" y="247700"/>
                  </a:lnTo>
                  <a:lnTo>
                    <a:pt x="1013624" y="246183"/>
                  </a:lnTo>
                  <a:lnTo>
                    <a:pt x="1017108" y="244667"/>
                  </a:lnTo>
                  <a:lnTo>
                    <a:pt x="1020591" y="243152"/>
                  </a:lnTo>
                  <a:lnTo>
                    <a:pt x="1024074" y="258790"/>
                  </a:lnTo>
                  <a:lnTo>
                    <a:pt x="1027557" y="257320"/>
                  </a:lnTo>
                  <a:lnTo>
                    <a:pt x="1031041" y="255851"/>
                  </a:lnTo>
                  <a:lnTo>
                    <a:pt x="1034524" y="254384"/>
                  </a:lnTo>
                  <a:lnTo>
                    <a:pt x="1038007" y="252918"/>
                  </a:lnTo>
                  <a:lnTo>
                    <a:pt x="1041490" y="251453"/>
                  </a:lnTo>
                  <a:lnTo>
                    <a:pt x="1044974" y="249990"/>
                  </a:lnTo>
                  <a:lnTo>
                    <a:pt x="1048457" y="248528"/>
                  </a:lnTo>
                  <a:lnTo>
                    <a:pt x="1051940" y="247068"/>
                  </a:lnTo>
                  <a:lnTo>
                    <a:pt x="1055423" y="245609"/>
                  </a:lnTo>
                  <a:lnTo>
                    <a:pt x="1058907" y="253680"/>
                  </a:lnTo>
                  <a:lnTo>
                    <a:pt x="1062390" y="252246"/>
                  </a:lnTo>
                  <a:lnTo>
                    <a:pt x="1065873" y="250813"/>
                  </a:lnTo>
                  <a:lnTo>
                    <a:pt x="1069356" y="249382"/>
                  </a:lnTo>
                  <a:lnTo>
                    <a:pt x="1072840" y="247953"/>
                  </a:lnTo>
                  <a:lnTo>
                    <a:pt x="1076323" y="247704"/>
                  </a:lnTo>
                  <a:lnTo>
                    <a:pt x="1079806" y="246280"/>
                  </a:lnTo>
                  <a:lnTo>
                    <a:pt x="1083289" y="244857"/>
                  </a:lnTo>
                  <a:lnTo>
                    <a:pt x="1086773" y="243435"/>
                  </a:lnTo>
                  <a:lnTo>
                    <a:pt x="1090256" y="249047"/>
                  </a:lnTo>
                  <a:lnTo>
                    <a:pt x="1093739" y="247644"/>
                  </a:lnTo>
                  <a:lnTo>
                    <a:pt x="1097222" y="246242"/>
                  </a:lnTo>
                  <a:lnTo>
                    <a:pt x="1100706" y="244842"/>
                  </a:lnTo>
                  <a:lnTo>
                    <a:pt x="1104189" y="243443"/>
                  </a:lnTo>
                  <a:lnTo>
                    <a:pt x="1107672" y="247826"/>
                  </a:lnTo>
                  <a:lnTo>
                    <a:pt x="1111155" y="246443"/>
                  </a:lnTo>
                  <a:lnTo>
                    <a:pt x="1114639" y="245060"/>
                  </a:lnTo>
                  <a:lnTo>
                    <a:pt x="1118122" y="243679"/>
                  </a:lnTo>
                  <a:lnTo>
                    <a:pt x="1121605" y="242299"/>
                  </a:lnTo>
                  <a:lnTo>
                    <a:pt x="1125088" y="246638"/>
                  </a:lnTo>
                  <a:lnTo>
                    <a:pt x="1128572" y="245273"/>
                  </a:lnTo>
                  <a:lnTo>
                    <a:pt x="1132055" y="243909"/>
                  </a:lnTo>
                  <a:lnTo>
                    <a:pt x="1135538" y="242547"/>
                  </a:lnTo>
                  <a:lnTo>
                    <a:pt x="1139021" y="241185"/>
                  </a:lnTo>
                  <a:lnTo>
                    <a:pt x="1142505" y="239826"/>
                  </a:lnTo>
                  <a:lnTo>
                    <a:pt x="1145988" y="238467"/>
                  </a:lnTo>
                  <a:lnTo>
                    <a:pt x="1149471" y="237109"/>
                  </a:lnTo>
                  <a:lnTo>
                    <a:pt x="1152954" y="235753"/>
                  </a:lnTo>
                  <a:lnTo>
                    <a:pt x="1156437" y="236694"/>
                  </a:lnTo>
                  <a:lnTo>
                    <a:pt x="1159921" y="235345"/>
                  </a:lnTo>
                  <a:lnTo>
                    <a:pt x="1163404" y="233998"/>
                  </a:lnTo>
                  <a:lnTo>
                    <a:pt x="1166887" y="232651"/>
                  </a:lnTo>
                  <a:lnTo>
                    <a:pt x="1170370" y="231306"/>
                  </a:lnTo>
                  <a:lnTo>
                    <a:pt x="1173854" y="231114"/>
                  </a:lnTo>
                  <a:lnTo>
                    <a:pt x="1177337" y="229774"/>
                  </a:lnTo>
                  <a:lnTo>
                    <a:pt x="1180820" y="228435"/>
                  </a:lnTo>
                  <a:lnTo>
                    <a:pt x="1184303" y="227097"/>
                  </a:lnTo>
                  <a:lnTo>
                    <a:pt x="1187787" y="225760"/>
                  </a:lnTo>
                  <a:lnTo>
                    <a:pt x="1191270" y="226738"/>
                  </a:lnTo>
                  <a:lnTo>
                    <a:pt x="1194753" y="225409"/>
                  </a:lnTo>
                  <a:lnTo>
                    <a:pt x="1198236" y="224080"/>
                  </a:lnTo>
                  <a:lnTo>
                    <a:pt x="1201720" y="222753"/>
                  </a:lnTo>
                  <a:lnTo>
                    <a:pt x="1205203" y="226032"/>
                  </a:lnTo>
                  <a:lnTo>
                    <a:pt x="1208686" y="224716"/>
                  </a:lnTo>
                  <a:lnTo>
                    <a:pt x="1212169" y="223401"/>
                  </a:lnTo>
                  <a:lnTo>
                    <a:pt x="1215653" y="222088"/>
                  </a:lnTo>
                  <a:lnTo>
                    <a:pt x="1219136" y="220776"/>
                  </a:lnTo>
                  <a:lnTo>
                    <a:pt x="1222619" y="220615"/>
                  </a:lnTo>
                  <a:lnTo>
                    <a:pt x="1226102" y="219308"/>
                  </a:lnTo>
                  <a:lnTo>
                    <a:pt x="1229586" y="218001"/>
                  </a:lnTo>
                  <a:lnTo>
                    <a:pt x="1233069" y="216696"/>
                  </a:lnTo>
                  <a:lnTo>
                    <a:pt x="1236552" y="215392"/>
                  </a:lnTo>
                  <a:lnTo>
                    <a:pt x="1240035" y="215246"/>
                  </a:lnTo>
                  <a:lnTo>
                    <a:pt x="1243519" y="213946"/>
                  </a:lnTo>
                  <a:lnTo>
                    <a:pt x="1247002" y="212648"/>
                  </a:lnTo>
                  <a:lnTo>
                    <a:pt x="1250485" y="211350"/>
                  </a:lnTo>
                  <a:lnTo>
                    <a:pt x="1253968" y="210054"/>
                  </a:lnTo>
                  <a:lnTo>
                    <a:pt x="1257452" y="215664"/>
                  </a:lnTo>
                  <a:lnTo>
                    <a:pt x="1260935" y="214383"/>
                  </a:lnTo>
                  <a:lnTo>
                    <a:pt x="1264418" y="213104"/>
                  </a:lnTo>
                  <a:lnTo>
                    <a:pt x="1267901" y="211825"/>
                  </a:lnTo>
                  <a:lnTo>
                    <a:pt x="1271385" y="222864"/>
                  </a:lnTo>
                  <a:lnTo>
                    <a:pt x="1274868" y="221611"/>
                  </a:lnTo>
                  <a:lnTo>
                    <a:pt x="1278351" y="220359"/>
                  </a:lnTo>
                  <a:lnTo>
                    <a:pt x="1281834" y="219108"/>
                  </a:lnTo>
                  <a:lnTo>
                    <a:pt x="1285318" y="217858"/>
                  </a:lnTo>
                  <a:lnTo>
                    <a:pt x="1288801" y="216609"/>
                  </a:lnTo>
                  <a:lnTo>
                    <a:pt x="1292284" y="215361"/>
                  </a:lnTo>
                  <a:lnTo>
                    <a:pt x="1295767" y="214114"/>
                  </a:lnTo>
                  <a:lnTo>
                    <a:pt x="1299251" y="212868"/>
                  </a:lnTo>
                  <a:lnTo>
                    <a:pt x="1302734" y="211623"/>
                  </a:lnTo>
                  <a:lnTo>
                    <a:pt x="1306217" y="227667"/>
                  </a:lnTo>
                  <a:lnTo>
                    <a:pt x="1309700" y="226456"/>
                  </a:lnTo>
                  <a:lnTo>
                    <a:pt x="1313184" y="225246"/>
                  </a:lnTo>
                  <a:lnTo>
                    <a:pt x="1316667" y="224037"/>
                  </a:lnTo>
                  <a:lnTo>
                    <a:pt x="1320150" y="222829"/>
                  </a:lnTo>
                  <a:lnTo>
                    <a:pt x="1323633" y="223727"/>
                  </a:lnTo>
                  <a:lnTo>
                    <a:pt x="1327117" y="222525"/>
                  </a:lnTo>
                  <a:lnTo>
                    <a:pt x="1330600" y="221323"/>
                  </a:lnTo>
                  <a:lnTo>
                    <a:pt x="1334083" y="220123"/>
                  </a:lnTo>
                  <a:lnTo>
                    <a:pt x="1337566" y="240230"/>
                  </a:lnTo>
                  <a:lnTo>
                    <a:pt x="1341050" y="239070"/>
                  </a:lnTo>
                  <a:lnTo>
                    <a:pt x="1344533" y="237911"/>
                  </a:lnTo>
                  <a:lnTo>
                    <a:pt x="1348016" y="236753"/>
                  </a:lnTo>
                  <a:lnTo>
                    <a:pt x="1351499" y="235596"/>
                  </a:lnTo>
                  <a:lnTo>
                    <a:pt x="1354983" y="237375"/>
                  </a:lnTo>
                  <a:lnTo>
                    <a:pt x="1358466" y="236225"/>
                  </a:lnTo>
                  <a:lnTo>
                    <a:pt x="1361949" y="235076"/>
                  </a:lnTo>
                  <a:lnTo>
                    <a:pt x="1365432" y="233927"/>
                  </a:lnTo>
                  <a:lnTo>
                    <a:pt x="1368916" y="232780"/>
                  </a:lnTo>
                  <a:lnTo>
                    <a:pt x="1372399" y="237459"/>
                  </a:lnTo>
                  <a:lnTo>
                    <a:pt x="1375882" y="236324"/>
                  </a:lnTo>
                  <a:lnTo>
                    <a:pt x="1379365" y="235189"/>
                  </a:lnTo>
                  <a:lnTo>
                    <a:pt x="1382849" y="234055"/>
                  </a:lnTo>
                  <a:lnTo>
                    <a:pt x="1386332" y="232923"/>
                  </a:lnTo>
                  <a:lnTo>
                    <a:pt x="1389815" y="232758"/>
                  </a:lnTo>
                  <a:lnTo>
                    <a:pt x="1393298" y="231629"/>
                  </a:lnTo>
                  <a:lnTo>
                    <a:pt x="1396782" y="230500"/>
                  </a:lnTo>
                  <a:lnTo>
                    <a:pt x="1400265" y="229373"/>
                  </a:lnTo>
                  <a:lnTo>
                    <a:pt x="1403748" y="234964"/>
                  </a:lnTo>
                  <a:lnTo>
                    <a:pt x="1407231" y="233850"/>
                  </a:lnTo>
                  <a:lnTo>
                    <a:pt x="1410715" y="232736"/>
                  </a:lnTo>
                  <a:lnTo>
                    <a:pt x="1414198" y="231624"/>
                  </a:lnTo>
                  <a:lnTo>
                    <a:pt x="1417681" y="230512"/>
                  </a:lnTo>
                  <a:lnTo>
                    <a:pt x="1421164" y="249636"/>
                  </a:lnTo>
                  <a:lnTo>
                    <a:pt x="1424648" y="248561"/>
                  </a:lnTo>
                  <a:lnTo>
                    <a:pt x="1428131" y="247486"/>
                  </a:lnTo>
                  <a:lnTo>
                    <a:pt x="1431614" y="246412"/>
                  </a:lnTo>
                  <a:lnTo>
                    <a:pt x="1435097" y="245339"/>
                  </a:lnTo>
                  <a:lnTo>
                    <a:pt x="1438580" y="245157"/>
                  </a:lnTo>
                  <a:lnTo>
                    <a:pt x="1442064" y="244087"/>
                  </a:lnTo>
                  <a:lnTo>
                    <a:pt x="1445547" y="243018"/>
                  </a:lnTo>
                  <a:lnTo>
                    <a:pt x="1449030" y="241949"/>
                  </a:lnTo>
                  <a:lnTo>
                    <a:pt x="1452513" y="240882"/>
                  </a:lnTo>
                  <a:lnTo>
                    <a:pt x="1455997" y="246895"/>
                  </a:lnTo>
                  <a:lnTo>
                    <a:pt x="1459480" y="245840"/>
                  </a:lnTo>
                  <a:lnTo>
                    <a:pt x="1462963" y="244787"/>
                  </a:lnTo>
                  <a:lnTo>
                    <a:pt x="1466446" y="243734"/>
                  </a:lnTo>
                  <a:lnTo>
                    <a:pt x="1469930" y="245305"/>
                  </a:lnTo>
                  <a:lnTo>
                    <a:pt x="1473413" y="244258"/>
                  </a:lnTo>
                  <a:lnTo>
                    <a:pt x="1476896" y="243212"/>
                  </a:lnTo>
                  <a:lnTo>
                    <a:pt x="1480379" y="242166"/>
                  </a:lnTo>
                  <a:lnTo>
                    <a:pt x="1483863" y="241121"/>
                  </a:lnTo>
                  <a:lnTo>
                    <a:pt x="1487346" y="241826"/>
                  </a:lnTo>
                  <a:lnTo>
                    <a:pt x="1490829" y="240785"/>
                  </a:lnTo>
                  <a:lnTo>
                    <a:pt x="1494312" y="239746"/>
                  </a:lnTo>
                  <a:lnTo>
                    <a:pt x="1497796" y="238707"/>
                  </a:lnTo>
                  <a:lnTo>
                    <a:pt x="1501279" y="237668"/>
                  </a:lnTo>
                  <a:lnTo>
                    <a:pt x="1504762" y="247810"/>
                  </a:lnTo>
                  <a:lnTo>
                    <a:pt x="1508245" y="246792"/>
                  </a:lnTo>
                  <a:lnTo>
                    <a:pt x="1511729" y="245774"/>
                  </a:lnTo>
                  <a:lnTo>
                    <a:pt x="1515212" y="244756"/>
                  </a:lnTo>
                  <a:lnTo>
                    <a:pt x="1518695" y="243740"/>
                  </a:lnTo>
                  <a:lnTo>
                    <a:pt x="1522178" y="243571"/>
                  </a:lnTo>
                  <a:lnTo>
                    <a:pt x="1525662" y="242557"/>
                  </a:lnTo>
                  <a:lnTo>
                    <a:pt x="1529145" y="241544"/>
                  </a:lnTo>
                  <a:lnTo>
                    <a:pt x="1532628" y="240531"/>
                  </a:lnTo>
                  <a:lnTo>
                    <a:pt x="1536111" y="242061"/>
                  </a:lnTo>
                  <a:lnTo>
                    <a:pt x="1539595" y="241054"/>
                  </a:lnTo>
                  <a:lnTo>
                    <a:pt x="1543078" y="240047"/>
                  </a:lnTo>
                  <a:lnTo>
                    <a:pt x="1546561" y="239042"/>
                  </a:lnTo>
                  <a:lnTo>
                    <a:pt x="1550044" y="238037"/>
                  </a:lnTo>
                  <a:lnTo>
                    <a:pt x="1553528" y="238726"/>
                  </a:lnTo>
                  <a:lnTo>
                    <a:pt x="1557011" y="237725"/>
                  </a:lnTo>
                  <a:lnTo>
                    <a:pt x="1560494" y="236725"/>
                  </a:lnTo>
                  <a:lnTo>
                    <a:pt x="1563977" y="235725"/>
                  </a:lnTo>
                  <a:lnTo>
                    <a:pt x="1567461" y="234726"/>
                  </a:lnTo>
                  <a:lnTo>
                    <a:pt x="1570944" y="236268"/>
                  </a:lnTo>
                  <a:lnTo>
                    <a:pt x="1574427" y="235274"/>
                  </a:lnTo>
                  <a:lnTo>
                    <a:pt x="1577910" y="234281"/>
                  </a:lnTo>
                  <a:lnTo>
                    <a:pt x="1581394" y="233289"/>
                  </a:lnTo>
                  <a:lnTo>
                    <a:pt x="1584877" y="239821"/>
                  </a:lnTo>
                  <a:lnTo>
                    <a:pt x="1588360" y="238841"/>
                  </a:lnTo>
                  <a:lnTo>
                    <a:pt x="1591843" y="237862"/>
                  </a:lnTo>
                  <a:lnTo>
                    <a:pt x="1595327" y="236884"/>
                  </a:lnTo>
                  <a:lnTo>
                    <a:pt x="1598810" y="235906"/>
                  </a:lnTo>
                  <a:lnTo>
                    <a:pt x="1602293" y="239049"/>
                  </a:lnTo>
                  <a:lnTo>
                    <a:pt x="1605776" y="238079"/>
                  </a:lnTo>
                  <a:lnTo>
                    <a:pt x="1609260" y="237109"/>
                  </a:lnTo>
                  <a:lnTo>
                    <a:pt x="1612743" y="236141"/>
                  </a:lnTo>
                  <a:lnTo>
                    <a:pt x="1616226" y="235172"/>
                  </a:lnTo>
                  <a:lnTo>
                    <a:pt x="1619709" y="235027"/>
                  </a:lnTo>
                  <a:lnTo>
                    <a:pt x="1623193" y="234062"/>
                  </a:lnTo>
                  <a:lnTo>
                    <a:pt x="1626676" y="233097"/>
                  </a:lnTo>
                  <a:lnTo>
                    <a:pt x="1630159" y="232132"/>
                  </a:lnTo>
                  <a:lnTo>
                    <a:pt x="1633642" y="231168"/>
                  </a:lnTo>
                  <a:lnTo>
                    <a:pt x="1637126" y="240748"/>
                  </a:lnTo>
                  <a:lnTo>
                    <a:pt x="1640609" y="239801"/>
                  </a:lnTo>
                  <a:lnTo>
                    <a:pt x="1644092" y="238855"/>
                  </a:lnTo>
                  <a:lnTo>
                    <a:pt x="1647575" y="237909"/>
                  </a:lnTo>
                  <a:lnTo>
                    <a:pt x="1651059" y="264265"/>
                  </a:lnTo>
                  <a:lnTo>
                    <a:pt x="1654542" y="263361"/>
                  </a:lnTo>
                  <a:lnTo>
                    <a:pt x="1658025" y="262458"/>
                  </a:lnTo>
                  <a:lnTo>
                    <a:pt x="1661508" y="261555"/>
                  </a:lnTo>
                  <a:lnTo>
                    <a:pt x="1664992" y="260652"/>
                  </a:lnTo>
                  <a:lnTo>
                    <a:pt x="1668475" y="261196"/>
                  </a:lnTo>
                  <a:lnTo>
                    <a:pt x="1671958" y="260297"/>
                  </a:lnTo>
                  <a:lnTo>
                    <a:pt x="1675441" y="259398"/>
                  </a:lnTo>
                  <a:lnTo>
                    <a:pt x="1678925" y="258500"/>
                  </a:lnTo>
                  <a:lnTo>
                    <a:pt x="1682408" y="257603"/>
                  </a:lnTo>
                  <a:lnTo>
                    <a:pt x="1685891" y="263154"/>
                  </a:lnTo>
                  <a:lnTo>
                    <a:pt x="1689374" y="262267"/>
                  </a:lnTo>
                  <a:lnTo>
                    <a:pt x="1692858" y="261381"/>
                  </a:lnTo>
                  <a:lnTo>
                    <a:pt x="1696341" y="260495"/>
                  </a:lnTo>
                  <a:lnTo>
                    <a:pt x="1699824" y="259610"/>
                  </a:lnTo>
                  <a:lnTo>
                    <a:pt x="1703307" y="267134"/>
                  </a:lnTo>
                  <a:lnTo>
                    <a:pt x="1706791" y="266262"/>
                  </a:lnTo>
                  <a:lnTo>
                    <a:pt x="1710274" y="265390"/>
                  </a:lnTo>
                  <a:lnTo>
                    <a:pt x="1713757" y="264519"/>
                  </a:lnTo>
                  <a:lnTo>
                    <a:pt x="1717240" y="268454"/>
                  </a:lnTo>
                  <a:lnTo>
                    <a:pt x="1720723" y="267591"/>
                  </a:lnTo>
                  <a:lnTo>
                    <a:pt x="1724207" y="266728"/>
                  </a:lnTo>
                  <a:lnTo>
                    <a:pt x="1727690" y="265866"/>
                  </a:lnTo>
                  <a:lnTo>
                    <a:pt x="1731173" y="265005"/>
                  </a:lnTo>
                  <a:lnTo>
                    <a:pt x="1734656" y="266868"/>
                  </a:lnTo>
                  <a:lnTo>
                    <a:pt x="1738140" y="266011"/>
                  </a:lnTo>
                  <a:lnTo>
                    <a:pt x="1741623" y="265155"/>
                  </a:lnTo>
                  <a:lnTo>
                    <a:pt x="1745106" y="264299"/>
                  </a:lnTo>
                  <a:lnTo>
                    <a:pt x="1748589" y="263444"/>
                  </a:lnTo>
                  <a:lnTo>
                    <a:pt x="1752073" y="266650"/>
                  </a:lnTo>
                  <a:lnTo>
                    <a:pt x="1755556" y="265801"/>
                  </a:lnTo>
                  <a:lnTo>
                    <a:pt x="1759039" y="264953"/>
                  </a:lnTo>
                  <a:lnTo>
                    <a:pt x="1762522" y="264106"/>
                  </a:lnTo>
                  <a:lnTo>
                    <a:pt x="1766006" y="263259"/>
                  </a:lnTo>
                  <a:lnTo>
                    <a:pt x="1769489" y="266436"/>
                  </a:lnTo>
                  <a:lnTo>
                    <a:pt x="1772972" y="265595"/>
                  </a:lnTo>
                  <a:lnTo>
                    <a:pt x="1776455" y="264755"/>
                  </a:lnTo>
                  <a:lnTo>
                    <a:pt x="1779939" y="263916"/>
                  </a:lnTo>
                  <a:lnTo>
                    <a:pt x="1783422" y="275472"/>
                  </a:lnTo>
                  <a:lnTo>
                    <a:pt x="1786905" y="274651"/>
                  </a:lnTo>
                  <a:lnTo>
                    <a:pt x="1790388" y="273830"/>
                  </a:lnTo>
                  <a:lnTo>
                    <a:pt x="1793872" y="273010"/>
                  </a:lnTo>
                  <a:lnTo>
                    <a:pt x="1797355" y="272190"/>
                  </a:lnTo>
                  <a:lnTo>
                    <a:pt x="1800838" y="278942"/>
                  </a:lnTo>
                  <a:lnTo>
                    <a:pt x="1804321" y="278133"/>
                  </a:lnTo>
                  <a:lnTo>
                    <a:pt x="1807805" y="277325"/>
                  </a:lnTo>
                  <a:lnTo>
                    <a:pt x="1811288" y="276517"/>
                  </a:lnTo>
                  <a:lnTo>
                    <a:pt x="1814771" y="275710"/>
                  </a:lnTo>
                  <a:lnTo>
                    <a:pt x="1818254" y="276151"/>
                  </a:lnTo>
                  <a:lnTo>
                    <a:pt x="1821738" y="275347"/>
                  </a:lnTo>
                  <a:lnTo>
                    <a:pt x="1825221" y="274543"/>
                  </a:lnTo>
                  <a:lnTo>
                    <a:pt x="1828704" y="273739"/>
                  </a:lnTo>
                  <a:lnTo>
                    <a:pt x="1832187" y="272936"/>
                  </a:lnTo>
                  <a:lnTo>
                    <a:pt x="1835671" y="278931"/>
                  </a:lnTo>
                  <a:lnTo>
                    <a:pt x="1839154" y="278138"/>
                  </a:lnTo>
                  <a:lnTo>
                    <a:pt x="1842637" y="277345"/>
                  </a:lnTo>
                  <a:lnTo>
                    <a:pt x="1846120" y="276553"/>
                  </a:lnTo>
                  <a:lnTo>
                    <a:pt x="1849604" y="290038"/>
                  </a:lnTo>
                  <a:lnTo>
                    <a:pt x="1853087" y="289266"/>
                  </a:lnTo>
                  <a:lnTo>
                    <a:pt x="1856570" y="288495"/>
                  </a:lnTo>
                  <a:lnTo>
                    <a:pt x="1860053" y="287724"/>
                  </a:lnTo>
                  <a:lnTo>
                    <a:pt x="1863537" y="286953"/>
                  </a:lnTo>
                  <a:lnTo>
                    <a:pt x="1867020" y="287342"/>
                  </a:lnTo>
                  <a:lnTo>
                    <a:pt x="1870503" y="286574"/>
                  </a:lnTo>
                  <a:lnTo>
                    <a:pt x="1873986" y="285806"/>
                  </a:lnTo>
                  <a:lnTo>
                    <a:pt x="1877470" y="285038"/>
                  </a:lnTo>
                  <a:lnTo>
                    <a:pt x="1880953" y="284271"/>
                  </a:lnTo>
                  <a:lnTo>
                    <a:pt x="1884436" y="283504"/>
                  </a:lnTo>
                  <a:lnTo>
                    <a:pt x="1887919" y="282738"/>
                  </a:lnTo>
                  <a:lnTo>
                    <a:pt x="1891403" y="281971"/>
                  </a:lnTo>
                  <a:lnTo>
                    <a:pt x="1894886" y="281206"/>
                  </a:lnTo>
                  <a:lnTo>
                    <a:pt x="1898369" y="280440"/>
                  </a:lnTo>
                  <a:lnTo>
                    <a:pt x="1901852" y="283169"/>
                  </a:lnTo>
                  <a:lnTo>
                    <a:pt x="1905336" y="282409"/>
                  </a:lnTo>
                  <a:lnTo>
                    <a:pt x="1908819" y="281649"/>
                  </a:lnTo>
                  <a:lnTo>
                    <a:pt x="1912302" y="280890"/>
                  </a:lnTo>
                  <a:lnTo>
                    <a:pt x="1915785" y="280131"/>
                  </a:lnTo>
                  <a:lnTo>
                    <a:pt x="1919269" y="279373"/>
                  </a:lnTo>
                  <a:lnTo>
                    <a:pt x="1922752" y="278615"/>
                  </a:lnTo>
                  <a:lnTo>
                    <a:pt x="1926235" y="277857"/>
                  </a:lnTo>
                  <a:lnTo>
                    <a:pt x="1929718" y="277100"/>
                  </a:lnTo>
                  <a:lnTo>
                    <a:pt x="1933202" y="284962"/>
                  </a:lnTo>
                  <a:lnTo>
                    <a:pt x="1936685" y="284217"/>
                  </a:lnTo>
                  <a:lnTo>
                    <a:pt x="1940168" y="283472"/>
                  </a:lnTo>
                  <a:lnTo>
                    <a:pt x="1943651" y="282727"/>
                  </a:lnTo>
                  <a:lnTo>
                    <a:pt x="1947135" y="281983"/>
                  </a:lnTo>
                  <a:lnTo>
                    <a:pt x="1950618" y="284063"/>
                  </a:lnTo>
                  <a:lnTo>
                    <a:pt x="1954101" y="283323"/>
                  </a:lnTo>
                  <a:lnTo>
                    <a:pt x="1957584" y="282584"/>
                  </a:lnTo>
                  <a:lnTo>
                    <a:pt x="1961068" y="281845"/>
                  </a:lnTo>
                  <a:lnTo>
                    <a:pt x="1964551" y="282793"/>
                  </a:lnTo>
                  <a:lnTo>
                    <a:pt x="1968034" y="282057"/>
                  </a:lnTo>
                  <a:lnTo>
                    <a:pt x="1971517" y="281321"/>
                  </a:lnTo>
                  <a:lnTo>
                    <a:pt x="1975001" y="280586"/>
                  </a:lnTo>
                  <a:lnTo>
                    <a:pt x="1978484" y="279851"/>
                  </a:lnTo>
                  <a:lnTo>
                    <a:pt x="1981967" y="280802"/>
                  </a:lnTo>
                  <a:lnTo>
                    <a:pt x="1985450" y="280070"/>
                  </a:lnTo>
                  <a:lnTo>
                    <a:pt x="1988934" y="279338"/>
                  </a:lnTo>
                  <a:lnTo>
                    <a:pt x="1992417" y="278607"/>
                  </a:lnTo>
                  <a:lnTo>
                    <a:pt x="1995900" y="277876"/>
                  </a:lnTo>
                  <a:lnTo>
                    <a:pt x="1999383" y="279947"/>
                  </a:lnTo>
                  <a:lnTo>
                    <a:pt x="2002867" y="279220"/>
                  </a:lnTo>
                  <a:lnTo>
                    <a:pt x="2006350" y="278494"/>
                  </a:lnTo>
                  <a:lnTo>
                    <a:pt x="2009833" y="277767"/>
                  </a:lnTo>
                  <a:lnTo>
                    <a:pt x="2013316" y="277041"/>
                  </a:lnTo>
                  <a:lnTo>
                    <a:pt x="2016799" y="277992"/>
                  </a:lnTo>
                  <a:lnTo>
                    <a:pt x="2020283" y="277269"/>
                  </a:lnTo>
                  <a:lnTo>
                    <a:pt x="2023766" y="276546"/>
                  </a:lnTo>
                  <a:lnTo>
                    <a:pt x="2027249" y="275824"/>
                  </a:lnTo>
                  <a:lnTo>
                    <a:pt x="2030732" y="276219"/>
                  </a:lnTo>
                  <a:lnTo>
                    <a:pt x="2034216" y="275498"/>
                  </a:lnTo>
                  <a:lnTo>
                    <a:pt x="2037699" y="274778"/>
                  </a:lnTo>
                  <a:lnTo>
                    <a:pt x="2041182" y="274059"/>
                  </a:lnTo>
                  <a:lnTo>
                    <a:pt x="2044665" y="273340"/>
                  </a:lnTo>
                  <a:lnTo>
                    <a:pt x="2048149" y="274853"/>
                  </a:lnTo>
                  <a:lnTo>
                    <a:pt x="2051632" y="274137"/>
                  </a:lnTo>
                  <a:lnTo>
                    <a:pt x="2055115" y="273421"/>
                  </a:lnTo>
                  <a:lnTo>
                    <a:pt x="2058598" y="272706"/>
                  </a:lnTo>
                  <a:lnTo>
                    <a:pt x="2062082" y="271991"/>
                  </a:lnTo>
                  <a:lnTo>
                    <a:pt x="2065565" y="275707"/>
                  </a:lnTo>
                  <a:lnTo>
                    <a:pt x="2069048" y="274998"/>
                  </a:lnTo>
                  <a:lnTo>
                    <a:pt x="2072531" y="274290"/>
                  </a:lnTo>
                  <a:lnTo>
                    <a:pt x="2076015" y="273582"/>
                  </a:lnTo>
                  <a:lnTo>
                    <a:pt x="2079498" y="272874"/>
                  </a:lnTo>
                  <a:lnTo>
                    <a:pt x="2082981" y="273268"/>
                  </a:lnTo>
                  <a:lnTo>
                    <a:pt x="2086464" y="272563"/>
                  </a:lnTo>
                  <a:lnTo>
                    <a:pt x="2089948" y="271857"/>
                  </a:lnTo>
                  <a:lnTo>
                    <a:pt x="2093431" y="271152"/>
                  </a:lnTo>
                  <a:lnTo>
                    <a:pt x="2096914" y="274284"/>
                  </a:lnTo>
                  <a:lnTo>
                    <a:pt x="2100397" y="273584"/>
                  </a:lnTo>
                  <a:lnTo>
                    <a:pt x="2103881" y="272884"/>
                  </a:lnTo>
                  <a:lnTo>
                    <a:pt x="2107364" y="272185"/>
                  </a:lnTo>
                  <a:lnTo>
                    <a:pt x="2110847" y="271486"/>
                  </a:lnTo>
                  <a:lnTo>
                    <a:pt x="2114330" y="276732"/>
                  </a:lnTo>
                  <a:lnTo>
                    <a:pt x="2117814" y="276041"/>
                  </a:lnTo>
                  <a:lnTo>
                    <a:pt x="2121297" y="275350"/>
                  </a:lnTo>
                  <a:lnTo>
                    <a:pt x="2124780" y="274659"/>
                  </a:lnTo>
                  <a:lnTo>
                    <a:pt x="2128263" y="273969"/>
                  </a:lnTo>
                  <a:lnTo>
                    <a:pt x="2131747" y="277539"/>
                  </a:lnTo>
                  <a:lnTo>
                    <a:pt x="2135230" y="276854"/>
                  </a:lnTo>
                  <a:lnTo>
                    <a:pt x="2138713" y="276170"/>
                  </a:lnTo>
                  <a:lnTo>
                    <a:pt x="2142196" y="275486"/>
                  </a:lnTo>
                  <a:lnTo>
                    <a:pt x="2145680" y="274802"/>
                  </a:lnTo>
                  <a:lnTo>
                    <a:pt x="2149163" y="274119"/>
                  </a:lnTo>
                  <a:lnTo>
                    <a:pt x="2152646" y="273436"/>
                  </a:lnTo>
                  <a:lnTo>
                    <a:pt x="2156129" y="272753"/>
                  </a:lnTo>
                  <a:lnTo>
                    <a:pt x="2159613" y="272070"/>
                  </a:lnTo>
                  <a:lnTo>
                    <a:pt x="2163096" y="276142"/>
                  </a:lnTo>
                  <a:lnTo>
                    <a:pt x="2166579" y="275466"/>
                  </a:lnTo>
                  <a:lnTo>
                    <a:pt x="2170062" y="274790"/>
                  </a:lnTo>
                  <a:lnTo>
                    <a:pt x="2173546" y="274114"/>
                  </a:lnTo>
                  <a:lnTo>
                    <a:pt x="2177029" y="273439"/>
                  </a:lnTo>
                  <a:lnTo>
                    <a:pt x="2180512" y="298211"/>
                  </a:lnTo>
                  <a:lnTo>
                    <a:pt x="2183995" y="297566"/>
                  </a:lnTo>
                  <a:lnTo>
                    <a:pt x="2187479" y="296921"/>
                  </a:lnTo>
                  <a:lnTo>
                    <a:pt x="2190962" y="296276"/>
                  </a:lnTo>
                  <a:lnTo>
                    <a:pt x="2194445" y="295632"/>
                  </a:lnTo>
                  <a:lnTo>
                    <a:pt x="2197928" y="301094"/>
                  </a:lnTo>
                  <a:lnTo>
                    <a:pt x="2201412" y="300457"/>
                  </a:lnTo>
                  <a:lnTo>
                    <a:pt x="2204895" y="299820"/>
                  </a:lnTo>
                  <a:lnTo>
                    <a:pt x="2208378" y="299184"/>
                  </a:lnTo>
                  <a:lnTo>
                    <a:pt x="2211861" y="298548"/>
                  </a:lnTo>
                  <a:lnTo>
                    <a:pt x="2215345" y="298378"/>
                  </a:lnTo>
                  <a:lnTo>
                    <a:pt x="2218828" y="297743"/>
                  </a:lnTo>
                  <a:lnTo>
                    <a:pt x="2222311" y="297108"/>
                  </a:lnTo>
                  <a:lnTo>
                    <a:pt x="2225794" y="296474"/>
                  </a:lnTo>
                  <a:lnTo>
                    <a:pt x="2229278" y="296773"/>
                  </a:lnTo>
                  <a:lnTo>
                    <a:pt x="2232761" y="296140"/>
                  </a:lnTo>
                  <a:lnTo>
                    <a:pt x="2236244" y="295507"/>
                  </a:lnTo>
                  <a:lnTo>
                    <a:pt x="2239727" y="294875"/>
                  </a:lnTo>
                  <a:lnTo>
                    <a:pt x="2243211" y="294243"/>
                  </a:lnTo>
                  <a:lnTo>
                    <a:pt x="2246694" y="303694"/>
                  </a:lnTo>
                  <a:lnTo>
                    <a:pt x="2250177" y="303073"/>
                  </a:lnTo>
                  <a:lnTo>
                    <a:pt x="2253660" y="302454"/>
                  </a:lnTo>
                  <a:lnTo>
                    <a:pt x="2257144" y="301834"/>
                  </a:lnTo>
                  <a:lnTo>
                    <a:pt x="2260627" y="301215"/>
                  </a:lnTo>
                  <a:lnTo>
                    <a:pt x="2264110" y="304176"/>
                  </a:lnTo>
                  <a:lnTo>
                    <a:pt x="2267593" y="303561"/>
                  </a:lnTo>
                  <a:lnTo>
                    <a:pt x="2271077" y="302947"/>
                  </a:lnTo>
                  <a:lnTo>
                    <a:pt x="2274560" y="302332"/>
                  </a:lnTo>
                  <a:lnTo>
                    <a:pt x="2278043" y="301718"/>
                  </a:lnTo>
                  <a:lnTo>
                    <a:pt x="2281526" y="305090"/>
                  </a:lnTo>
                  <a:lnTo>
                    <a:pt x="2285010" y="304480"/>
                  </a:lnTo>
                  <a:lnTo>
                    <a:pt x="2288493" y="303872"/>
                  </a:lnTo>
                  <a:lnTo>
                    <a:pt x="2291976" y="303263"/>
                  </a:lnTo>
                  <a:lnTo>
                    <a:pt x="2295459" y="304412"/>
                  </a:lnTo>
                  <a:lnTo>
                    <a:pt x="2298942" y="303806"/>
                  </a:lnTo>
                  <a:lnTo>
                    <a:pt x="2302426" y="303200"/>
                  </a:lnTo>
                  <a:lnTo>
                    <a:pt x="2305909" y="302594"/>
                  </a:lnTo>
                  <a:lnTo>
                    <a:pt x="2309392" y="301989"/>
                  </a:lnTo>
                  <a:lnTo>
                    <a:pt x="2312875" y="305310"/>
                  </a:lnTo>
                  <a:lnTo>
                    <a:pt x="2316359" y="304710"/>
                  </a:lnTo>
                  <a:lnTo>
                    <a:pt x="2319842" y="304109"/>
                  </a:lnTo>
                  <a:lnTo>
                    <a:pt x="2323325" y="303509"/>
                  </a:lnTo>
                  <a:lnTo>
                    <a:pt x="2326808" y="302909"/>
                  </a:lnTo>
                  <a:lnTo>
                    <a:pt x="2330292" y="309167"/>
                  </a:lnTo>
                  <a:lnTo>
                    <a:pt x="2333775" y="308575"/>
                  </a:lnTo>
                  <a:lnTo>
                    <a:pt x="2337258" y="307983"/>
                  </a:lnTo>
                  <a:lnTo>
                    <a:pt x="2340741" y="307392"/>
                  </a:lnTo>
                  <a:lnTo>
                    <a:pt x="2344225" y="306801"/>
                  </a:lnTo>
                  <a:lnTo>
                    <a:pt x="2347708" y="306210"/>
                  </a:lnTo>
                  <a:lnTo>
                    <a:pt x="2351191" y="305619"/>
                  </a:lnTo>
                  <a:lnTo>
                    <a:pt x="2354674" y="305029"/>
                  </a:lnTo>
                  <a:lnTo>
                    <a:pt x="2358158" y="304438"/>
                  </a:lnTo>
                  <a:lnTo>
                    <a:pt x="2361641" y="306814"/>
                  </a:lnTo>
                  <a:lnTo>
                    <a:pt x="2365124" y="306227"/>
                  </a:lnTo>
                  <a:lnTo>
                    <a:pt x="2368607" y="305641"/>
                  </a:lnTo>
                  <a:lnTo>
                    <a:pt x="2372091" y="305055"/>
                  </a:lnTo>
                  <a:lnTo>
                    <a:pt x="2375574" y="304469"/>
                  </a:lnTo>
                  <a:lnTo>
                    <a:pt x="2379057" y="305149"/>
                  </a:lnTo>
                  <a:lnTo>
                    <a:pt x="2382540" y="304565"/>
                  </a:lnTo>
                  <a:lnTo>
                    <a:pt x="2386024" y="303981"/>
                  </a:lnTo>
                  <a:lnTo>
                    <a:pt x="2389507" y="303398"/>
                  </a:lnTo>
                  <a:lnTo>
                    <a:pt x="2392990" y="302814"/>
                  </a:lnTo>
                  <a:lnTo>
                    <a:pt x="2396473" y="302231"/>
                  </a:lnTo>
                  <a:lnTo>
                    <a:pt x="2399957" y="301648"/>
                  </a:lnTo>
                  <a:lnTo>
                    <a:pt x="2403440" y="301066"/>
                  </a:lnTo>
                  <a:lnTo>
                    <a:pt x="2406923" y="300483"/>
                  </a:lnTo>
                  <a:lnTo>
                    <a:pt x="2410406" y="310698"/>
                  </a:lnTo>
                  <a:lnTo>
                    <a:pt x="2413890" y="310213"/>
                  </a:lnTo>
                  <a:lnTo>
                    <a:pt x="2417373" y="309728"/>
                  </a:lnTo>
                  <a:lnTo>
                    <a:pt x="2420856" y="309244"/>
                  </a:lnTo>
                  <a:lnTo>
                    <a:pt x="2424339" y="308760"/>
                  </a:lnTo>
                  <a:lnTo>
                    <a:pt x="2427823" y="308656"/>
                  </a:lnTo>
                  <a:lnTo>
                    <a:pt x="2431306" y="308087"/>
                  </a:lnTo>
                  <a:lnTo>
                    <a:pt x="2434789" y="307519"/>
                  </a:lnTo>
                  <a:lnTo>
                    <a:pt x="2438272" y="306951"/>
                  </a:lnTo>
                  <a:lnTo>
                    <a:pt x="2441756" y="306383"/>
                  </a:lnTo>
                  <a:lnTo>
                    <a:pt x="2445239" y="306223"/>
                  </a:lnTo>
                  <a:lnTo>
                    <a:pt x="2448722" y="305656"/>
                  </a:lnTo>
                  <a:lnTo>
                    <a:pt x="2452205" y="305089"/>
                  </a:lnTo>
                  <a:lnTo>
                    <a:pt x="2455689" y="304522"/>
                  </a:lnTo>
                  <a:lnTo>
                    <a:pt x="2459172" y="303956"/>
                  </a:lnTo>
                  <a:lnTo>
                    <a:pt x="2462655" y="305429"/>
                  </a:lnTo>
                  <a:lnTo>
                    <a:pt x="2466138" y="304865"/>
                  </a:lnTo>
                  <a:lnTo>
                    <a:pt x="2469622" y="304301"/>
                  </a:lnTo>
                  <a:lnTo>
                    <a:pt x="2473105" y="303738"/>
                  </a:lnTo>
                  <a:lnTo>
                    <a:pt x="2476588" y="304395"/>
                  </a:lnTo>
                  <a:lnTo>
                    <a:pt x="2480071" y="303833"/>
                  </a:lnTo>
                  <a:lnTo>
                    <a:pt x="2483555" y="303271"/>
                  </a:lnTo>
                  <a:lnTo>
                    <a:pt x="2487038" y="302710"/>
                  </a:lnTo>
                  <a:lnTo>
                    <a:pt x="2490521" y="302148"/>
                  </a:lnTo>
                  <a:lnTo>
                    <a:pt x="2494004" y="305228"/>
                  </a:lnTo>
                  <a:lnTo>
                    <a:pt x="2497488" y="304671"/>
                  </a:lnTo>
                  <a:lnTo>
                    <a:pt x="2500971" y="304114"/>
                  </a:lnTo>
                  <a:lnTo>
                    <a:pt x="2504454" y="303558"/>
                  </a:lnTo>
                  <a:lnTo>
                    <a:pt x="2507937" y="303001"/>
                  </a:lnTo>
                  <a:lnTo>
                    <a:pt x="2511421" y="302848"/>
                  </a:lnTo>
                  <a:lnTo>
                    <a:pt x="2514904" y="302292"/>
                  </a:lnTo>
                  <a:lnTo>
                    <a:pt x="2518387" y="301737"/>
                  </a:lnTo>
                  <a:lnTo>
                    <a:pt x="2521870" y="301182"/>
                  </a:lnTo>
                  <a:lnTo>
                    <a:pt x="2525354" y="300627"/>
                  </a:lnTo>
                  <a:lnTo>
                    <a:pt x="2528837" y="305670"/>
                  </a:lnTo>
                  <a:lnTo>
                    <a:pt x="2532320" y="305121"/>
                  </a:lnTo>
                  <a:lnTo>
                    <a:pt x="2535803" y="304572"/>
                  </a:lnTo>
                  <a:lnTo>
                    <a:pt x="2539287" y="304024"/>
                  </a:lnTo>
                  <a:lnTo>
                    <a:pt x="2542770" y="308187"/>
                  </a:lnTo>
                  <a:lnTo>
                    <a:pt x="2546253" y="307643"/>
                  </a:lnTo>
                  <a:lnTo>
                    <a:pt x="2549736" y="307100"/>
                  </a:lnTo>
                  <a:lnTo>
                    <a:pt x="2553220" y="306557"/>
                  </a:lnTo>
                  <a:lnTo>
                    <a:pt x="2556703" y="306014"/>
                  </a:lnTo>
                  <a:lnTo>
                    <a:pt x="2560186" y="305472"/>
                  </a:lnTo>
                  <a:lnTo>
                    <a:pt x="2563669" y="304929"/>
                  </a:lnTo>
                  <a:lnTo>
                    <a:pt x="2567153" y="304387"/>
                  </a:lnTo>
                  <a:lnTo>
                    <a:pt x="2570636" y="303845"/>
                  </a:lnTo>
                  <a:lnTo>
                    <a:pt x="2574119" y="303303"/>
                  </a:lnTo>
                  <a:lnTo>
                    <a:pt x="2577602" y="302761"/>
                  </a:lnTo>
                  <a:lnTo>
                    <a:pt x="2581085" y="302220"/>
                  </a:lnTo>
                  <a:lnTo>
                    <a:pt x="2584569" y="301679"/>
                  </a:lnTo>
                  <a:lnTo>
                    <a:pt x="2588052" y="301138"/>
                  </a:lnTo>
                  <a:lnTo>
                    <a:pt x="2591535" y="300597"/>
                  </a:lnTo>
                  <a:lnTo>
                    <a:pt x="2595018" y="302801"/>
                  </a:lnTo>
                  <a:lnTo>
                    <a:pt x="2598502" y="302263"/>
                  </a:lnTo>
                  <a:lnTo>
                    <a:pt x="2601985" y="301725"/>
                  </a:lnTo>
                  <a:lnTo>
                    <a:pt x="2605468" y="301188"/>
                  </a:lnTo>
                  <a:lnTo>
                    <a:pt x="2608951" y="302987"/>
                  </a:lnTo>
                  <a:lnTo>
                    <a:pt x="2612435" y="302452"/>
                  </a:lnTo>
                  <a:lnTo>
                    <a:pt x="2615918" y="301918"/>
                  </a:lnTo>
                  <a:lnTo>
                    <a:pt x="2619401" y="301383"/>
                  </a:lnTo>
                  <a:lnTo>
                    <a:pt x="2622884" y="300849"/>
                  </a:lnTo>
                  <a:lnTo>
                    <a:pt x="2626368" y="300315"/>
                  </a:lnTo>
                  <a:lnTo>
                    <a:pt x="2629851" y="299782"/>
                  </a:lnTo>
                  <a:lnTo>
                    <a:pt x="2633334" y="299248"/>
                  </a:lnTo>
                  <a:lnTo>
                    <a:pt x="2636817" y="298715"/>
                  </a:lnTo>
                  <a:lnTo>
                    <a:pt x="2640301" y="298181"/>
                  </a:lnTo>
                  <a:lnTo>
                    <a:pt x="2643784" y="298039"/>
                  </a:lnTo>
                  <a:lnTo>
                    <a:pt x="2647267" y="297507"/>
                  </a:lnTo>
                  <a:lnTo>
                    <a:pt x="2650750" y="296974"/>
                  </a:lnTo>
                  <a:lnTo>
                    <a:pt x="2654234" y="296442"/>
                  </a:lnTo>
                  <a:lnTo>
                    <a:pt x="2657717" y="295911"/>
                  </a:lnTo>
                  <a:lnTo>
                    <a:pt x="2661200" y="296162"/>
                  </a:lnTo>
                  <a:lnTo>
                    <a:pt x="2664683" y="295632"/>
                  </a:lnTo>
                  <a:lnTo>
                    <a:pt x="2668167" y="295101"/>
                  </a:lnTo>
                  <a:lnTo>
                    <a:pt x="2671650" y="294571"/>
                  </a:lnTo>
                  <a:lnTo>
                    <a:pt x="2675133" y="296384"/>
                  </a:lnTo>
                  <a:lnTo>
                    <a:pt x="2678616" y="295856"/>
                  </a:lnTo>
                  <a:lnTo>
                    <a:pt x="2682100" y="295329"/>
                  </a:lnTo>
                  <a:lnTo>
                    <a:pt x="2685583" y="294801"/>
                  </a:lnTo>
                  <a:lnTo>
                    <a:pt x="2689066" y="294274"/>
                  </a:lnTo>
                  <a:lnTo>
                    <a:pt x="2692549" y="293747"/>
                  </a:lnTo>
                  <a:lnTo>
                    <a:pt x="2696033" y="293220"/>
                  </a:lnTo>
                  <a:lnTo>
                    <a:pt x="2699516" y="292694"/>
                  </a:lnTo>
                  <a:lnTo>
                    <a:pt x="2702999" y="292167"/>
                  </a:lnTo>
                  <a:lnTo>
                    <a:pt x="2706482" y="291641"/>
                  </a:lnTo>
                  <a:lnTo>
                    <a:pt x="2709966" y="291898"/>
                  </a:lnTo>
                  <a:lnTo>
                    <a:pt x="2713449" y="291373"/>
                  </a:lnTo>
                  <a:lnTo>
                    <a:pt x="2716932" y="290848"/>
                  </a:lnTo>
                  <a:lnTo>
                    <a:pt x="2720415" y="290323"/>
                  </a:lnTo>
                  <a:lnTo>
                    <a:pt x="2723899" y="290582"/>
                  </a:lnTo>
                  <a:lnTo>
                    <a:pt x="2727382" y="290058"/>
                  </a:lnTo>
                  <a:lnTo>
                    <a:pt x="2730865" y="289535"/>
                  </a:lnTo>
                  <a:lnTo>
                    <a:pt x="2734348" y="289011"/>
                  </a:lnTo>
                  <a:lnTo>
                    <a:pt x="2737832" y="288488"/>
                  </a:lnTo>
                  <a:lnTo>
                    <a:pt x="2741315" y="287965"/>
                  </a:lnTo>
                  <a:lnTo>
                    <a:pt x="2744798" y="287442"/>
                  </a:lnTo>
                  <a:lnTo>
                    <a:pt x="2748281" y="286920"/>
                  </a:lnTo>
                  <a:lnTo>
                    <a:pt x="2751765" y="286397"/>
                  </a:lnTo>
                  <a:lnTo>
                    <a:pt x="2755248" y="285875"/>
                  </a:lnTo>
                  <a:lnTo>
                    <a:pt x="2758731" y="290045"/>
                  </a:lnTo>
                  <a:lnTo>
                    <a:pt x="2762214" y="289527"/>
                  </a:lnTo>
                  <a:lnTo>
                    <a:pt x="2765698" y="289010"/>
                  </a:lnTo>
                  <a:lnTo>
                    <a:pt x="2769181" y="288493"/>
                  </a:lnTo>
                  <a:lnTo>
                    <a:pt x="2772664" y="287976"/>
                  </a:lnTo>
                  <a:lnTo>
                    <a:pt x="2776147" y="287459"/>
                  </a:lnTo>
                  <a:lnTo>
                    <a:pt x="2779631" y="286942"/>
                  </a:lnTo>
                  <a:lnTo>
                    <a:pt x="2783114" y="286425"/>
                  </a:lnTo>
                  <a:lnTo>
                    <a:pt x="2786597" y="285909"/>
                  </a:lnTo>
                  <a:lnTo>
                    <a:pt x="2790080" y="288881"/>
                  </a:lnTo>
                  <a:lnTo>
                    <a:pt x="2793564" y="288368"/>
                  </a:lnTo>
                  <a:lnTo>
                    <a:pt x="2797047" y="287855"/>
                  </a:lnTo>
                  <a:lnTo>
                    <a:pt x="2800530" y="287342"/>
                  </a:lnTo>
                  <a:lnTo>
                    <a:pt x="2804013" y="286830"/>
                  </a:lnTo>
                  <a:lnTo>
                    <a:pt x="2807497" y="289390"/>
                  </a:lnTo>
                  <a:lnTo>
                    <a:pt x="2810980" y="288881"/>
                  </a:lnTo>
                  <a:lnTo>
                    <a:pt x="2814463" y="288372"/>
                  </a:lnTo>
                  <a:lnTo>
                    <a:pt x="2817946" y="287863"/>
                  </a:lnTo>
                  <a:lnTo>
                    <a:pt x="2821430" y="287354"/>
                  </a:lnTo>
                  <a:lnTo>
                    <a:pt x="2824913" y="287228"/>
                  </a:lnTo>
                  <a:lnTo>
                    <a:pt x="2828396" y="286720"/>
                  </a:lnTo>
                  <a:lnTo>
                    <a:pt x="2831879" y="286212"/>
                  </a:lnTo>
                  <a:lnTo>
                    <a:pt x="2835363" y="285705"/>
                  </a:lnTo>
                  <a:lnTo>
                    <a:pt x="2838846" y="285197"/>
                  </a:lnTo>
                  <a:lnTo>
                    <a:pt x="2842329" y="285840"/>
                  </a:lnTo>
                  <a:lnTo>
                    <a:pt x="2845812" y="285334"/>
                  </a:lnTo>
                  <a:lnTo>
                    <a:pt x="2849296" y="284828"/>
                  </a:lnTo>
                  <a:lnTo>
                    <a:pt x="2852779" y="284322"/>
                  </a:lnTo>
                  <a:lnTo>
                    <a:pt x="2856262" y="284200"/>
                  </a:lnTo>
                  <a:lnTo>
                    <a:pt x="2859745" y="283695"/>
                  </a:lnTo>
                  <a:lnTo>
                    <a:pt x="2863229" y="283190"/>
                  </a:lnTo>
                  <a:lnTo>
                    <a:pt x="2866712" y="282685"/>
                  </a:lnTo>
                  <a:lnTo>
                    <a:pt x="2870195" y="282180"/>
                  </a:lnTo>
                  <a:lnTo>
                    <a:pt x="2873678" y="282445"/>
                  </a:lnTo>
                  <a:lnTo>
                    <a:pt x="2877161" y="281941"/>
                  </a:lnTo>
                  <a:lnTo>
                    <a:pt x="2880645" y="281438"/>
                  </a:lnTo>
                  <a:lnTo>
                    <a:pt x="2884128" y="280934"/>
                  </a:lnTo>
                  <a:lnTo>
                    <a:pt x="2887611" y="280431"/>
                  </a:lnTo>
                  <a:lnTo>
                    <a:pt x="2891094" y="282230"/>
                  </a:lnTo>
                  <a:lnTo>
                    <a:pt x="2894578" y="281729"/>
                  </a:lnTo>
                  <a:lnTo>
                    <a:pt x="2898061" y="281228"/>
                  </a:lnTo>
                  <a:lnTo>
                    <a:pt x="2901544" y="280728"/>
                  </a:lnTo>
                  <a:lnTo>
                    <a:pt x="2905027" y="280227"/>
                  </a:lnTo>
                  <a:lnTo>
                    <a:pt x="2908511" y="285411"/>
                  </a:lnTo>
                  <a:lnTo>
                    <a:pt x="2911994" y="284916"/>
                  </a:lnTo>
                  <a:lnTo>
                    <a:pt x="2915477" y="284421"/>
                  </a:lnTo>
                  <a:lnTo>
                    <a:pt x="2918960" y="283926"/>
                  </a:lnTo>
                  <a:lnTo>
                    <a:pt x="2922444" y="287530"/>
                  </a:lnTo>
                  <a:lnTo>
                    <a:pt x="2925927" y="287039"/>
                  </a:lnTo>
                  <a:lnTo>
                    <a:pt x="2929410" y="286548"/>
                  </a:lnTo>
                  <a:lnTo>
                    <a:pt x="2932893" y="286058"/>
                  </a:lnTo>
                  <a:lnTo>
                    <a:pt x="2936377" y="285568"/>
                  </a:lnTo>
                  <a:lnTo>
                    <a:pt x="2939860" y="285077"/>
                  </a:lnTo>
                  <a:lnTo>
                    <a:pt x="2943343" y="284587"/>
                  </a:lnTo>
                  <a:lnTo>
                    <a:pt x="2946826" y="284098"/>
                  </a:lnTo>
                  <a:lnTo>
                    <a:pt x="2950310" y="283608"/>
                  </a:lnTo>
                  <a:lnTo>
                    <a:pt x="2953793" y="283118"/>
                  </a:lnTo>
                  <a:lnTo>
                    <a:pt x="2957276" y="283744"/>
                  </a:lnTo>
                  <a:lnTo>
                    <a:pt x="2960759" y="283256"/>
                  </a:lnTo>
                  <a:lnTo>
                    <a:pt x="2964243" y="282768"/>
                  </a:lnTo>
                  <a:lnTo>
                    <a:pt x="2967726" y="282280"/>
                  </a:lnTo>
                  <a:lnTo>
                    <a:pt x="2971209" y="281792"/>
                  </a:lnTo>
                  <a:lnTo>
                    <a:pt x="2974692" y="284633"/>
                  </a:lnTo>
                  <a:lnTo>
                    <a:pt x="2978176" y="284148"/>
                  </a:lnTo>
                  <a:lnTo>
                    <a:pt x="2981659" y="283664"/>
                  </a:lnTo>
                  <a:lnTo>
                    <a:pt x="2985142" y="283180"/>
                  </a:lnTo>
                  <a:lnTo>
                    <a:pt x="2988625" y="282695"/>
                  </a:lnTo>
                  <a:lnTo>
                    <a:pt x="2992109" y="282211"/>
                  </a:lnTo>
                  <a:lnTo>
                    <a:pt x="2995592" y="281727"/>
                  </a:lnTo>
                  <a:lnTo>
                    <a:pt x="2999075" y="281244"/>
                  </a:lnTo>
                  <a:lnTo>
                    <a:pt x="3002558" y="280760"/>
                  </a:lnTo>
                  <a:lnTo>
                    <a:pt x="3006042" y="282487"/>
                  </a:lnTo>
                  <a:lnTo>
                    <a:pt x="3009525" y="282006"/>
                  </a:lnTo>
                  <a:lnTo>
                    <a:pt x="3013008" y="281525"/>
                  </a:lnTo>
                  <a:lnTo>
                    <a:pt x="3016491" y="281044"/>
                  </a:lnTo>
                  <a:lnTo>
                    <a:pt x="3019975" y="280563"/>
                  </a:lnTo>
                  <a:lnTo>
                    <a:pt x="3023458" y="288051"/>
                  </a:lnTo>
                  <a:lnTo>
                    <a:pt x="3026941" y="287577"/>
                  </a:lnTo>
                  <a:lnTo>
                    <a:pt x="3030424" y="287103"/>
                  </a:lnTo>
                  <a:lnTo>
                    <a:pt x="3033908" y="286629"/>
                  </a:lnTo>
                  <a:lnTo>
                    <a:pt x="3037391" y="286156"/>
                  </a:lnTo>
                  <a:lnTo>
                    <a:pt x="3040874" y="286040"/>
                  </a:lnTo>
                  <a:lnTo>
                    <a:pt x="3044357" y="285567"/>
                  </a:lnTo>
                  <a:lnTo>
                    <a:pt x="3047841" y="285094"/>
                  </a:lnTo>
                  <a:lnTo>
                    <a:pt x="3051324" y="284621"/>
                  </a:lnTo>
                  <a:lnTo>
                    <a:pt x="3054807" y="285222"/>
                  </a:lnTo>
                  <a:lnTo>
                    <a:pt x="3058290" y="284750"/>
                  </a:lnTo>
                  <a:lnTo>
                    <a:pt x="3061774" y="284279"/>
                  </a:lnTo>
                  <a:lnTo>
                    <a:pt x="3065257" y="283808"/>
                  </a:lnTo>
                  <a:lnTo>
                    <a:pt x="3068740" y="283337"/>
                  </a:lnTo>
                  <a:lnTo>
                    <a:pt x="3072223" y="284651"/>
                  </a:lnTo>
                  <a:lnTo>
                    <a:pt x="3075707" y="284181"/>
                  </a:lnTo>
                  <a:lnTo>
                    <a:pt x="3079190" y="283712"/>
                  </a:lnTo>
                  <a:lnTo>
                    <a:pt x="3082673" y="283243"/>
                  </a:lnTo>
                  <a:lnTo>
                    <a:pt x="3086156" y="282774"/>
                  </a:lnTo>
                  <a:lnTo>
                    <a:pt x="3089640" y="283730"/>
                  </a:lnTo>
                  <a:lnTo>
                    <a:pt x="3093123" y="283262"/>
                  </a:lnTo>
                  <a:lnTo>
                    <a:pt x="3096606" y="282795"/>
                  </a:lnTo>
                  <a:lnTo>
                    <a:pt x="3100089" y="282328"/>
                  </a:lnTo>
                  <a:lnTo>
                    <a:pt x="3103573" y="283635"/>
                  </a:lnTo>
                  <a:lnTo>
                    <a:pt x="3107056" y="283170"/>
                  </a:lnTo>
                  <a:lnTo>
                    <a:pt x="3110539" y="282705"/>
                  </a:lnTo>
                  <a:lnTo>
                    <a:pt x="3114022" y="282240"/>
                  </a:lnTo>
                  <a:lnTo>
                    <a:pt x="3117506" y="281775"/>
                  </a:lnTo>
                  <a:lnTo>
                    <a:pt x="3120989" y="285183"/>
                  </a:lnTo>
                  <a:lnTo>
                    <a:pt x="3124472" y="284722"/>
                  </a:lnTo>
                  <a:lnTo>
                    <a:pt x="3127955" y="284261"/>
                  </a:lnTo>
                  <a:lnTo>
                    <a:pt x="3131439" y="283799"/>
                  </a:lnTo>
                  <a:lnTo>
                    <a:pt x="3134922" y="283338"/>
                  </a:lnTo>
                  <a:lnTo>
                    <a:pt x="3138405" y="285320"/>
                  </a:lnTo>
                  <a:lnTo>
                    <a:pt x="3141888" y="284861"/>
                  </a:lnTo>
                  <a:lnTo>
                    <a:pt x="3145372" y="284402"/>
                  </a:lnTo>
                  <a:lnTo>
                    <a:pt x="3148855" y="283944"/>
                  </a:lnTo>
                  <a:lnTo>
                    <a:pt x="3152338" y="283485"/>
                  </a:lnTo>
                  <a:lnTo>
                    <a:pt x="3155821" y="283027"/>
                  </a:lnTo>
                  <a:lnTo>
                    <a:pt x="3159304" y="282569"/>
                  </a:lnTo>
                  <a:lnTo>
                    <a:pt x="3162788" y="282111"/>
                  </a:lnTo>
                  <a:lnTo>
                    <a:pt x="3166271" y="281653"/>
                  </a:lnTo>
                  <a:lnTo>
                    <a:pt x="3169754" y="282590"/>
                  </a:lnTo>
                  <a:lnTo>
                    <a:pt x="3173237" y="282134"/>
                  </a:lnTo>
                  <a:lnTo>
                    <a:pt x="3176721" y="281677"/>
                  </a:lnTo>
                  <a:lnTo>
                    <a:pt x="3180204" y="281221"/>
                  </a:lnTo>
                  <a:lnTo>
                    <a:pt x="3183687" y="280765"/>
                  </a:lnTo>
                  <a:lnTo>
                    <a:pt x="3187170" y="282048"/>
                  </a:lnTo>
                  <a:lnTo>
                    <a:pt x="3190654" y="281594"/>
                  </a:lnTo>
                  <a:lnTo>
                    <a:pt x="3194137" y="281139"/>
                  </a:lnTo>
                  <a:lnTo>
                    <a:pt x="3197620" y="280685"/>
                  </a:lnTo>
                  <a:lnTo>
                    <a:pt x="3201103" y="280231"/>
                  </a:lnTo>
                  <a:lnTo>
                    <a:pt x="3204587" y="280819"/>
                  </a:lnTo>
                  <a:lnTo>
                    <a:pt x="3208070" y="280366"/>
                  </a:lnTo>
                  <a:lnTo>
                    <a:pt x="3211553" y="279913"/>
                  </a:lnTo>
                  <a:lnTo>
                    <a:pt x="3215036" y="279461"/>
                  </a:lnTo>
                  <a:lnTo>
                    <a:pt x="3218520" y="279008"/>
                  </a:lnTo>
                  <a:lnTo>
                    <a:pt x="3222003" y="280633"/>
                  </a:lnTo>
                  <a:lnTo>
                    <a:pt x="3225486" y="280183"/>
                  </a:lnTo>
                  <a:lnTo>
                    <a:pt x="3228969" y="279732"/>
                  </a:lnTo>
                  <a:lnTo>
                    <a:pt x="3232453" y="279282"/>
                  </a:lnTo>
                  <a:lnTo>
                    <a:pt x="3235936" y="280211"/>
                  </a:lnTo>
                  <a:lnTo>
                    <a:pt x="3239419" y="279762"/>
                  </a:lnTo>
                  <a:lnTo>
                    <a:pt x="3242902" y="279314"/>
                  </a:lnTo>
                  <a:lnTo>
                    <a:pt x="3246386" y="278865"/>
                  </a:lnTo>
                  <a:lnTo>
                    <a:pt x="3249869" y="278416"/>
                  </a:lnTo>
                  <a:lnTo>
                    <a:pt x="3253352" y="277968"/>
                  </a:lnTo>
                  <a:lnTo>
                    <a:pt x="3256835" y="277520"/>
                  </a:lnTo>
                  <a:lnTo>
                    <a:pt x="3260319" y="277071"/>
                  </a:lnTo>
                  <a:lnTo>
                    <a:pt x="3263802" y="276623"/>
                  </a:lnTo>
                  <a:lnTo>
                    <a:pt x="3267285" y="276175"/>
                  </a:lnTo>
                  <a:lnTo>
                    <a:pt x="3270768" y="275728"/>
                  </a:lnTo>
                  <a:lnTo>
                    <a:pt x="3274252" y="275280"/>
                  </a:lnTo>
                  <a:lnTo>
                    <a:pt x="3277735" y="274832"/>
                  </a:lnTo>
                  <a:lnTo>
                    <a:pt x="3281218" y="274385"/>
                  </a:lnTo>
                  <a:lnTo>
                    <a:pt x="3284701" y="273938"/>
                  </a:lnTo>
                  <a:lnTo>
                    <a:pt x="3288185" y="275569"/>
                  </a:lnTo>
                  <a:lnTo>
                    <a:pt x="3291668" y="275124"/>
                  </a:lnTo>
                  <a:lnTo>
                    <a:pt x="3295151" y="274679"/>
                  </a:lnTo>
                  <a:lnTo>
                    <a:pt x="3298634" y="274234"/>
                  </a:lnTo>
                  <a:lnTo>
                    <a:pt x="3302118" y="274134"/>
                  </a:lnTo>
                  <a:lnTo>
                    <a:pt x="3305601" y="273690"/>
                  </a:lnTo>
                  <a:lnTo>
                    <a:pt x="3309084" y="273245"/>
                  </a:lnTo>
                  <a:lnTo>
                    <a:pt x="3312567" y="272801"/>
                  </a:lnTo>
                  <a:lnTo>
                    <a:pt x="3316051" y="272357"/>
                  </a:lnTo>
                  <a:lnTo>
                    <a:pt x="3319534" y="275015"/>
                  </a:lnTo>
                  <a:lnTo>
                    <a:pt x="3323017" y="274573"/>
                  </a:lnTo>
                  <a:lnTo>
                    <a:pt x="3326500" y="274131"/>
                  </a:lnTo>
                  <a:lnTo>
                    <a:pt x="3329984" y="273690"/>
                  </a:lnTo>
                  <a:lnTo>
                    <a:pt x="3333467" y="273249"/>
                  </a:lnTo>
                  <a:lnTo>
                    <a:pt x="3336950" y="276899"/>
                  </a:lnTo>
                  <a:lnTo>
                    <a:pt x="3340433" y="276461"/>
                  </a:lnTo>
                  <a:lnTo>
                    <a:pt x="3343917" y="276023"/>
                  </a:lnTo>
                  <a:lnTo>
                    <a:pt x="3347400" y="275585"/>
                  </a:lnTo>
                  <a:lnTo>
                    <a:pt x="3350883" y="275148"/>
                  </a:lnTo>
                  <a:lnTo>
                    <a:pt x="3354366" y="280412"/>
                  </a:lnTo>
                  <a:lnTo>
                    <a:pt x="3357850" y="279979"/>
                  </a:lnTo>
                  <a:lnTo>
                    <a:pt x="3361333" y="279547"/>
                  </a:lnTo>
                  <a:lnTo>
                    <a:pt x="3364816" y="279114"/>
                  </a:lnTo>
                  <a:lnTo>
                    <a:pt x="3368299" y="279345"/>
                  </a:lnTo>
                  <a:lnTo>
                    <a:pt x="3371783" y="278913"/>
                  </a:lnTo>
                  <a:lnTo>
                    <a:pt x="3375266" y="278481"/>
                  </a:lnTo>
                  <a:lnTo>
                    <a:pt x="3378749" y="278050"/>
                  </a:lnTo>
                  <a:lnTo>
                    <a:pt x="3382232" y="277618"/>
                  </a:lnTo>
                  <a:lnTo>
                    <a:pt x="3385716" y="278183"/>
                  </a:lnTo>
                  <a:lnTo>
                    <a:pt x="3389199" y="277752"/>
                  </a:lnTo>
                  <a:lnTo>
                    <a:pt x="3392682" y="277322"/>
                  </a:lnTo>
                  <a:lnTo>
                    <a:pt x="3396165" y="276891"/>
                  </a:lnTo>
                  <a:lnTo>
                    <a:pt x="3399649" y="276461"/>
                  </a:lnTo>
                  <a:lnTo>
                    <a:pt x="3403132" y="276364"/>
                  </a:lnTo>
                  <a:lnTo>
                    <a:pt x="3406615" y="275934"/>
                  </a:lnTo>
                  <a:lnTo>
                    <a:pt x="3410098" y="275504"/>
                  </a:lnTo>
                  <a:lnTo>
                    <a:pt x="3413582" y="275075"/>
                  </a:lnTo>
                  <a:lnTo>
                    <a:pt x="3417065" y="274645"/>
                  </a:lnTo>
                  <a:lnTo>
                    <a:pt x="3420548" y="275214"/>
                  </a:lnTo>
                  <a:lnTo>
                    <a:pt x="3424031" y="274786"/>
                  </a:lnTo>
                  <a:lnTo>
                    <a:pt x="3427515" y="274358"/>
                  </a:lnTo>
                  <a:lnTo>
                    <a:pt x="3430998" y="273929"/>
                  </a:lnTo>
                  <a:lnTo>
                    <a:pt x="3434481" y="279424"/>
                  </a:lnTo>
                  <a:lnTo>
                    <a:pt x="3437964" y="279001"/>
                  </a:lnTo>
                  <a:lnTo>
                    <a:pt x="3441447" y="278577"/>
                  </a:lnTo>
                  <a:lnTo>
                    <a:pt x="3444931" y="278154"/>
                  </a:lnTo>
                  <a:lnTo>
                    <a:pt x="3448414" y="277731"/>
                  </a:lnTo>
                  <a:lnTo>
                    <a:pt x="3451897" y="277307"/>
                  </a:lnTo>
                  <a:lnTo>
                    <a:pt x="3455380" y="276884"/>
                  </a:lnTo>
                  <a:lnTo>
                    <a:pt x="3458864" y="276462"/>
                  </a:lnTo>
                  <a:lnTo>
                    <a:pt x="3462347" y="276039"/>
                  </a:lnTo>
                  <a:lnTo>
                    <a:pt x="3465830" y="275616"/>
                  </a:lnTo>
                  <a:lnTo>
                    <a:pt x="3469313" y="276500"/>
                  </a:lnTo>
                  <a:lnTo>
                    <a:pt x="3472797" y="276078"/>
                  </a:lnTo>
                  <a:lnTo>
                    <a:pt x="3476280" y="275657"/>
                  </a:lnTo>
                  <a:lnTo>
                    <a:pt x="3479763" y="275236"/>
                  </a:lnTo>
                  <a:lnTo>
                    <a:pt x="3483246" y="274815"/>
                  </a:lnTo>
                  <a:lnTo>
                    <a:pt x="3483246" y="275141"/>
                  </a:lnTo>
                  <a:lnTo>
                    <a:pt x="3483246" y="275467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62742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AUC:0.233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AUC:0.233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AUC:0.206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AUC:0.176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AUC:0.186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AUC:0.147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578229" y="1633415"/>
            <a:ext cx="49399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Fasting Glucose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1602479"/>
            </a:xfrm>
            <a:custGeom>
              <a:avLst/>
              <a:gdLst/>
              <a:ahLst/>
              <a:cxnLst/>
              <a:rect l="0" t="0" r="0" b="0"/>
              <a:pathLst>
                <a:path w="3483246" h="1602479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1424272"/>
                  </a:lnTo>
                  <a:lnTo>
                    <a:pt x="17416" y="1481182"/>
                  </a:lnTo>
                  <a:lnTo>
                    <a:pt x="20899" y="1328469"/>
                  </a:lnTo>
                  <a:lnTo>
                    <a:pt x="24382" y="1204303"/>
                  </a:lnTo>
                  <a:lnTo>
                    <a:pt x="27865" y="1101363"/>
                  </a:lnTo>
                  <a:lnTo>
                    <a:pt x="31349" y="1014636"/>
                  </a:lnTo>
                  <a:lnTo>
                    <a:pt x="34832" y="965498"/>
                  </a:lnTo>
                  <a:lnTo>
                    <a:pt x="38315" y="1063526"/>
                  </a:lnTo>
                  <a:lnTo>
                    <a:pt x="41798" y="1014636"/>
                  </a:lnTo>
                  <a:lnTo>
                    <a:pt x="45282" y="1120519"/>
                  </a:lnTo>
                  <a:lnTo>
                    <a:pt x="48765" y="1064952"/>
                  </a:lnTo>
                  <a:lnTo>
                    <a:pt x="52248" y="1014636"/>
                  </a:lnTo>
                  <a:lnTo>
                    <a:pt x="55731" y="968860"/>
                  </a:lnTo>
                  <a:lnTo>
                    <a:pt x="59215" y="927036"/>
                  </a:lnTo>
                  <a:lnTo>
                    <a:pt x="62698" y="1128934"/>
                  </a:lnTo>
                  <a:lnTo>
                    <a:pt x="66181" y="1088077"/>
                  </a:lnTo>
                  <a:lnTo>
                    <a:pt x="69664" y="1050074"/>
                  </a:lnTo>
                  <a:lnTo>
                    <a:pt x="73148" y="1014636"/>
                  </a:lnTo>
                  <a:lnTo>
                    <a:pt x="76631" y="981512"/>
                  </a:lnTo>
                  <a:lnTo>
                    <a:pt x="80114" y="950482"/>
                  </a:lnTo>
                  <a:lnTo>
                    <a:pt x="83597" y="921354"/>
                  </a:lnTo>
                  <a:lnTo>
                    <a:pt x="87081" y="893958"/>
                  </a:lnTo>
                  <a:lnTo>
                    <a:pt x="90564" y="870145"/>
                  </a:lnTo>
                  <a:lnTo>
                    <a:pt x="94047" y="864106"/>
                  </a:lnTo>
                  <a:lnTo>
                    <a:pt x="97530" y="858472"/>
                  </a:lnTo>
                  <a:lnTo>
                    <a:pt x="101014" y="853206"/>
                  </a:lnTo>
                  <a:lnTo>
                    <a:pt x="104497" y="848271"/>
                  </a:lnTo>
                  <a:lnTo>
                    <a:pt x="107980" y="840830"/>
                  </a:lnTo>
                  <a:lnTo>
                    <a:pt x="111463" y="820746"/>
                  </a:lnTo>
                  <a:lnTo>
                    <a:pt x="114947" y="801598"/>
                  </a:lnTo>
                  <a:lnTo>
                    <a:pt x="118430" y="867728"/>
                  </a:lnTo>
                  <a:lnTo>
                    <a:pt x="121913" y="913892"/>
                  </a:lnTo>
                  <a:lnTo>
                    <a:pt x="125396" y="908316"/>
                  </a:lnTo>
                  <a:lnTo>
                    <a:pt x="128880" y="903019"/>
                  </a:lnTo>
                  <a:lnTo>
                    <a:pt x="132363" y="897981"/>
                  </a:lnTo>
                  <a:lnTo>
                    <a:pt x="135846" y="893182"/>
                  </a:lnTo>
                  <a:lnTo>
                    <a:pt x="139329" y="895145"/>
                  </a:lnTo>
                  <a:lnTo>
                    <a:pt x="142813" y="902353"/>
                  </a:lnTo>
                  <a:lnTo>
                    <a:pt x="146296" y="1014636"/>
                  </a:lnTo>
                  <a:lnTo>
                    <a:pt x="149779" y="997799"/>
                  </a:lnTo>
                  <a:lnTo>
                    <a:pt x="153262" y="981512"/>
                  </a:lnTo>
                  <a:lnTo>
                    <a:pt x="156746" y="965748"/>
                  </a:lnTo>
                  <a:lnTo>
                    <a:pt x="160229" y="998904"/>
                  </a:lnTo>
                  <a:lnTo>
                    <a:pt x="163712" y="983653"/>
                  </a:lnTo>
                  <a:lnTo>
                    <a:pt x="167195" y="968860"/>
                  </a:lnTo>
                  <a:lnTo>
                    <a:pt x="170679" y="954506"/>
                  </a:lnTo>
                  <a:lnTo>
                    <a:pt x="174162" y="940570"/>
                  </a:lnTo>
                  <a:lnTo>
                    <a:pt x="177645" y="927036"/>
                  </a:lnTo>
                  <a:lnTo>
                    <a:pt x="181128" y="913886"/>
                  </a:lnTo>
                  <a:lnTo>
                    <a:pt x="184612" y="901103"/>
                  </a:lnTo>
                  <a:lnTo>
                    <a:pt x="188095" y="888674"/>
                  </a:lnTo>
                  <a:lnTo>
                    <a:pt x="191578" y="876582"/>
                  </a:lnTo>
                  <a:lnTo>
                    <a:pt x="195061" y="864815"/>
                  </a:lnTo>
                  <a:lnTo>
                    <a:pt x="198545" y="853360"/>
                  </a:lnTo>
                  <a:lnTo>
                    <a:pt x="202028" y="842204"/>
                  </a:lnTo>
                  <a:lnTo>
                    <a:pt x="205511" y="831337"/>
                  </a:lnTo>
                  <a:lnTo>
                    <a:pt x="208994" y="820746"/>
                  </a:lnTo>
                  <a:lnTo>
                    <a:pt x="212478" y="810421"/>
                  </a:lnTo>
                  <a:lnTo>
                    <a:pt x="215961" y="800353"/>
                  </a:lnTo>
                  <a:lnTo>
                    <a:pt x="219444" y="793056"/>
                  </a:lnTo>
                  <a:lnTo>
                    <a:pt x="222927" y="805075"/>
                  </a:lnTo>
                  <a:lnTo>
                    <a:pt x="226411" y="816621"/>
                  </a:lnTo>
                  <a:lnTo>
                    <a:pt x="229894" y="827723"/>
                  </a:lnTo>
                  <a:lnTo>
                    <a:pt x="233377" y="838406"/>
                  </a:lnTo>
                  <a:lnTo>
                    <a:pt x="236860" y="848693"/>
                  </a:lnTo>
                  <a:lnTo>
                    <a:pt x="240344" y="858605"/>
                  </a:lnTo>
                  <a:lnTo>
                    <a:pt x="243827" y="868163"/>
                  </a:lnTo>
                  <a:lnTo>
                    <a:pt x="247310" y="883925"/>
                  </a:lnTo>
                  <a:lnTo>
                    <a:pt x="250793" y="907990"/>
                  </a:lnTo>
                  <a:lnTo>
                    <a:pt x="254277" y="937573"/>
                  </a:lnTo>
                  <a:lnTo>
                    <a:pt x="257760" y="965074"/>
                  </a:lnTo>
                  <a:lnTo>
                    <a:pt x="261243" y="955737"/>
                  </a:lnTo>
                  <a:lnTo>
                    <a:pt x="264726" y="946579"/>
                  </a:lnTo>
                  <a:lnTo>
                    <a:pt x="268210" y="937595"/>
                  </a:lnTo>
                  <a:lnTo>
                    <a:pt x="271693" y="928779"/>
                  </a:lnTo>
                  <a:lnTo>
                    <a:pt x="275176" y="920128"/>
                  </a:lnTo>
                  <a:lnTo>
                    <a:pt x="278659" y="911637"/>
                  </a:lnTo>
                  <a:lnTo>
                    <a:pt x="282143" y="903301"/>
                  </a:lnTo>
                  <a:lnTo>
                    <a:pt x="285626" y="903796"/>
                  </a:lnTo>
                  <a:lnTo>
                    <a:pt x="289109" y="909528"/>
                  </a:lnTo>
                  <a:lnTo>
                    <a:pt x="292592" y="915099"/>
                  </a:lnTo>
                  <a:lnTo>
                    <a:pt x="296075" y="920516"/>
                  </a:lnTo>
                  <a:lnTo>
                    <a:pt x="299559" y="925784"/>
                  </a:lnTo>
                  <a:lnTo>
                    <a:pt x="303042" y="930911"/>
                  </a:lnTo>
                  <a:lnTo>
                    <a:pt x="306525" y="930125"/>
                  </a:lnTo>
                  <a:lnTo>
                    <a:pt x="310008" y="925550"/>
                  </a:lnTo>
                  <a:lnTo>
                    <a:pt x="313492" y="931895"/>
                  </a:lnTo>
                  <a:lnTo>
                    <a:pt x="316975" y="938070"/>
                  </a:lnTo>
                  <a:lnTo>
                    <a:pt x="320458" y="944081"/>
                  </a:lnTo>
                  <a:lnTo>
                    <a:pt x="323941" y="943029"/>
                  </a:lnTo>
                  <a:lnTo>
                    <a:pt x="327425" y="935691"/>
                  </a:lnTo>
                  <a:lnTo>
                    <a:pt x="330908" y="928467"/>
                  </a:lnTo>
                  <a:lnTo>
                    <a:pt x="334391" y="921354"/>
                  </a:lnTo>
                  <a:lnTo>
                    <a:pt x="337874" y="914349"/>
                  </a:lnTo>
                  <a:lnTo>
                    <a:pt x="341358" y="907450"/>
                  </a:lnTo>
                  <a:lnTo>
                    <a:pt x="344841" y="900653"/>
                  </a:lnTo>
                  <a:lnTo>
                    <a:pt x="348324" y="893958"/>
                  </a:lnTo>
                  <a:lnTo>
                    <a:pt x="351807" y="887362"/>
                  </a:lnTo>
                  <a:lnTo>
                    <a:pt x="355291" y="885098"/>
                  </a:lnTo>
                  <a:lnTo>
                    <a:pt x="358774" y="883391"/>
                  </a:lnTo>
                  <a:lnTo>
                    <a:pt x="362257" y="881715"/>
                  </a:lnTo>
                  <a:lnTo>
                    <a:pt x="365740" y="880068"/>
                  </a:lnTo>
                  <a:lnTo>
                    <a:pt x="369224" y="878451"/>
                  </a:lnTo>
                  <a:lnTo>
                    <a:pt x="372707" y="876862"/>
                  </a:lnTo>
                  <a:lnTo>
                    <a:pt x="376190" y="875300"/>
                  </a:lnTo>
                  <a:lnTo>
                    <a:pt x="379673" y="873765"/>
                  </a:lnTo>
                  <a:lnTo>
                    <a:pt x="383157" y="872256"/>
                  </a:lnTo>
                  <a:lnTo>
                    <a:pt x="386640" y="870842"/>
                  </a:lnTo>
                  <a:lnTo>
                    <a:pt x="390123" y="872007"/>
                  </a:lnTo>
                  <a:lnTo>
                    <a:pt x="393606" y="873151"/>
                  </a:lnTo>
                  <a:lnTo>
                    <a:pt x="397090" y="874274"/>
                  </a:lnTo>
                  <a:lnTo>
                    <a:pt x="400573" y="875376"/>
                  </a:lnTo>
                  <a:lnTo>
                    <a:pt x="404056" y="876458"/>
                  </a:lnTo>
                  <a:lnTo>
                    <a:pt x="407539" y="877521"/>
                  </a:lnTo>
                  <a:lnTo>
                    <a:pt x="411023" y="887061"/>
                  </a:lnTo>
                  <a:lnTo>
                    <a:pt x="414506" y="897722"/>
                  </a:lnTo>
                  <a:lnTo>
                    <a:pt x="417989" y="908120"/>
                  </a:lnTo>
                  <a:lnTo>
                    <a:pt x="421472" y="918265"/>
                  </a:lnTo>
                  <a:lnTo>
                    <a:pt x="424956" y="928166"/>
                  </a:lnTo>
                  <a:lnTo>
                    <a:pt x="428439" y="935825"/>
                  </a:lnTo>
                  <a:lnTo>
                    <a:pt x="431922" y="943162"/>
                  </a:lnTo>
                  <a:lnTo>
                    <a:pt x="435405" y="950341"/>
                  </a:lnTo>
                  <a:lnTo>
                    <a:pt x="438889" y="957366"/>
                  </a:lnTo>
                  <a:lnTo>
                    <a:pt x="442372" y="964243"/>
                  </a:lnTo>
                  <a:lnTo>
                    <a:pt x="445855" y="970976"/>
                  </a:lnTo>
                  <a:lnTo>
                    <a:pt x="449338" y="977570"/>
                  </a:lnTo>
                  <a:lnTo>
                    <a:pt x="452822" y="984028"/>
                  </a:lnTo>
                  <a:lnTo>
                    <a:pt x="456305" y="987693"/>
                  </a:lnTo>
                  <a:lnTo>
                    <a:pt x="459788" y="985038"/>
                  </a:lnTo>
                  <a:lnTo>
                    <a:pt x="463271" y="982418"/>
                  </a:lnTo>
                  <a:lnTo>
                    <a:pt x="466755" y="979831"/>
                  </a:lnTo>
                  <a:lnTo>
                    <a:pt x="470238" y="977278"/>
                  </a:lnTo>
                  <a:lnTo>
                    <a:pt x="473721" y="974757"/>
                  </a:lnTo>
                  <a:lnTo>
                    <a:pt x="477204" y="973226"/>
                  </a:lnTo>
                  <a:lnTo>
                    <a:pt x="480688" y="977965"/>
                  </a:lnTo>
                  <a:lnTo>
                    <a:pt x="484171" y="982619"/>
                  </a:lnTo>
                  <a:lnTo>
                    <a:pt x="487654" y="987189"/>
                  </a:lnTo>
                  <a:lnTo>
                    <a:pt x="491137" y="991678"/>
                  </a:lnTo>
                  <a:lnTo>
                    <a:pt x="494621" y="996088"/>
                  </a:lnTo>
                  <a:lnTo>
                    <a:pt x="498104" y="1000421"/>
                  </a:lnTo>
                  <a:lnTo>
                    <a:pt x="501587" y="1004679"/>
                  </a:lnTo>
                  <a:lnTo>
                    <a:pt x="505070" y="1008864"/>
                  </a:lnTo>
                  <a:lnTo>
                    <a:pt x="508554" y="1012978"/>
                  </a:lnTo>
                  <a:lnTo>
                    <a:pt x="512037" y="1015167"/>
                  </a:lnTo>
                  <a:lnTo>
                    <a:pt x="515520" y="1012272"/>
                  </a:lnTo>
                  <a:lnTo>
                    <a:pt x="519003" y="1009410"/>
                  </a:lnTo>
                  <a:lnTo>
                    <a:pt x="522487" y="1006580"/>
                  </a:lnTo>
                  <a:lnTo>
                    <a:pt x="525970" y="1003781"/>
                  </a:lnTo>
                  <a:lnTo>
                    <a:pt x="529453" y="1001012"/>
                  </a:lnTo>
                  <a:lnTo>
                    <a:pt x="532936" y="998274"/>
                  </a:lnTo>
                  <a:lnTo>
                    <a:pt x="536420" y="995565"/>
                  </a:lnTo>
                  <a:lnTo>
                    <a:pt x="539903" y="1003161"/>
                  </a:lnTo>
                  <a:lnTo>
                    <a:pt x="543386" y="1012133"/>
                  </a:lnTo>
                  <a:lnTo>
                    <a:pt x="546869" y="1020928"/>
                  </a:lnTo>
                  <a:lnTo>
                    <a:pt x="550353" y="1029550"/>
                  </a:lnTo>
                  <a:lnTo>
                    <a:pt x="553836" y="1038004"/>
                  </a:lnTo>
                  <a:lnTo>
                    <a:pt x="557319" y="1046296"/>
                  </a:lnTo>
                  <a:lnTo>
                    <a:pt x="560802" y="1049765"/>
                  </a:lnTo>
                  <a:lnTo>
                    <a:pt x="564286" y="1051234"/>
                  </a:lnTo>
                  <a:lnTo>
                    <a:pt x="567769" y="1052683"/>
                  </a:lnTo>
                  <a:lnTo>
                    <a:pt x="571252" y="1054113"/>
                  </a:lnTo>
                  <a:lnTo>
                    <a:pt x="574735" y="1055523"/>
                  </a:lnTo>
                  <a:lnTo>
                    <a:pt x="578218" y="1056915"/>
                  </a:lnTo>
                  <a:lnTo>
                    <a:pt x="581702" y="1058289"/>
                  </a:lnTo>
                  <a:lnTo>
                    <a:pt x="585185" y="1059645"/>
                  </a:lnTo>
                  <a:lnTo>
                    <a:pt x="588668" y="1060880"/>
                  </a:lnTo>
                  <a:lnTo>
                    <a:pt x="592151" y="1060787"/>
                  </a:lnTo>
                  <a:lnTo>
                    <a:pt x="595635" y="1060695"/>
                  </a:lnTo>
                  <a:lnTo>
                    <a:pt x="599118" y="1060604"/>
                  </a:lnTo>
                  <a:lnTo>
                    <a:pt x="602601" y="1060515"/>
                  </a:lnTo>
                  <a:lnTo>
                    <a:pt x="606084" y="1060426"/>
                  </a:lnTo>
                  <a:lnTo>
                    <a:pt x="609568" y="1060338"/>
                  </a:lnTo>
                  <a:lnTo>
                    <a:pt x="613051" y="1060251"/>
                  </a:lnTo>
                  <a:lnTo>
                    <a:pt x="616534" y="1060166"/>
                  </a:lnTo>
                  <a:lnTo>
                    <a:pt x="620017" y="1060379"/>
                  </a:lnTo>
                  <a:lnTo>
                    <a:pt x="623501" y="1060966"/>
                  </a:lnTo>
                  <a:lnTo>
                    <a:pt x="626984" y="1061546"/>
                  </a:lnTo>
                  <a:lnTo>
                    <a:pt x="630467" y="1062120"/>
                  </a:lnTo>
                  <a:lnTo>
                    <a:pt x="633950" y="1062686"/>
                  </a:lnTo>
                  <a:lnTo>
                    <a:pt x="637434" y="1063247"/>
                  </a:lnTo>
                  <a:lnTo>
                    <a:pt x="640917" y="1063801"/>
                  </a:lnTo>
                  <a:lnTo>
                    <a:pt x="644400" y="1064348"/>
                  </a:lnTo>
                  <a:lnTo>
                    <a:pt x="647883" y="1064890"/>
                  </a:lnTo>
                  <a:lnTo>
                    <a:pt x="651367" y="1065426"/>
                  </a:lnTo>
                  <a:lnTo>
                    <a:pt x="654850" y="1065955"/>
                  </a:lnTo>
                  <a:lnTo>
                    <a:pt x="658333" y="1066479"/>
                  </a:lnTo>
                  <a:lnTo>
                    <a:pt x="661816" y="1066997"/>
                  </a:lnTo>
                  <a:lnTo>
                    <a:pt x="665300" y="1067510"/>
                  </a:lnTo>
                  <a:lnTo>
                    <a:pt x="668783" y="1068017"/>
                  </a:lnTo>
                  <a:lnTo>
                    <a:pt x="672266" y="1072427"/>
                  </a:lnTo>
                  <a:lnTo>
                    <a:pt x="675749" y="1078905"/>
                  </a:lnTo>
                  <a:lnTo>
                    <a:pt x="679233" y="1085282"/>
                  </a:lnTo>
                  <a:lnTo>
                    <a:pt x="682716" y="1091560"/>
                  </a:lnTo>
                  <a:lnTo>
                    <a:pt x="686199" y="1097743"/>
                  </a:lnTo>
                  <a:lnTo>
                    <a:pt x="689682" y="1103832"/>
                  </a:lnTo>
                  <a:lnTo>
                    <a:pt x="693166" y="1107878"/>
                  </a:lnTo>
                  <a:lnTo>
                    <a:pt x="696649" y="1109769"/>
                  </a:lnTo>
                  <a:lnTo>
                    <a:pt x="700132" y="1111637"/>
                  </a:lnTo>
                  <a:lnTo>
                    <a:pt x="703615" y="1113485"/>
                  </a:lnTo>
                  <a:lnTo>
                    <a:pt x="707099" y="1115311"/>
                  </a:lnTo>
                  <a:lnTo>
                    <a:pt x="710582" y="1117116"/>
                  </a:lnTo>
                  <a:lnTo>
                    <a:pt x="714065" y="1118902"/>
                  </a:lnTo>
                  <a:lnTo>
                    <a:pt x="717548" y="1120667"/>
                  </a:lnTo>
                  <a:lnTo>
                    <a:pt x="721032" y="1122413"/>
                  </a:lnTo>
                  <a:lnTo>
                    <a:pt x="724515" y="1124139"/>
                  </a:lnTo>
                  <a:lnTo>
                    <a:pt x="727998" y="1125846"/>
                  </a:lnTo>
                  <a:lnTo>
                    <a:pt x="731481" y="1127535"/>
                  </a:lnTo>
                  <a:lnTo>
                    <a:pt x="734965" y="1129824"/>
                  </a:lnTo>
                  <a:lnTo>
                    <a:pt x="738448" y="1135584"/>
                  </a:lnTo>
                  <a:lnTo>
                    <a:pt x="741931" y="1141263"/>
                  </a:lnTo>
                  <a:lnTo>
                    <a:pt x="745414" y="1146861"/>
                  </a:lnTo>
                  <a:lnTo>
                    <a:pt x="748898" y="1152382"/>
                  </a:lnTo>
                  <a:lnTo>
                    <a:pt x="752381" y="1157825"/>
                  </a:lnTo>
                  <a:lnTo>
                    <a:pt x="755864" y="1163193"/>
                  </a:lnTo>
                  <a:lnTo>
                    <a:pt x="759347" y="1168488"/>
                  </a:lnTo>
                  <a:lnTo>
                    <a:pt x="762831" y="1173710"/>
                  </a:lnTo>
                  <a:lnTo>
                    <a:pt x="766314" y="1178862"/>
                  </a:lnTo>
                  <a:lnTo>
                    <a:pt x="769797" y="1182388"/>
                  </a:lnTo>
                  <a:lnTo>
                    <a:pt x="773280" y="1181981"/>
                  </a:lnTo>
                  <a:lnTo>
                    <a:pt x="776764" y="1181578"/>
                  </a:lnTo>
                  <a:lnTo>
                    <a:pt x="780247" y="1181179"/>
                  </a:lnTo>
                  <a:lnTo>
                    <a:pt x="783730" y="1180783"/>
                  </a:lnTo>
                  <a:lnTo>
                    <a:pt x="787213" y="1180390"/>
                  </a:lnTo>
                  <a:lnTo>
                    <a:pt x="790697" y="1180001"/>
                  </a:lnTo>
                  <a:lnTo>
                    <a:pt x="794180" y="1179615"/>
                  </a:lnTo>
                  <a:lnTo>
                    <a:pt x="797663" y="1179232"/>
                  </a:lnTo>
                  <a:lnTo>
                    <a:pt x="801146" y="1178853"/>
                  </a:lnTo>
                  <a:lnTo>
                    <a:pt x="804630" y="1178476"/>
                  </a:lnTo>
                  <a:lnTo>
                    <a:pt x="808113" y="1178103"/>
                  </a:lnTo>
                  <a:lnTo>
                    <a:pt x="811596" y="1177733"/>
                  </a:lnTo>
                  <a:lnTo>
                    <a:pt x="815079" y="1177366"/>
                  </a:lnTo>
                  <a:lnTo>
                    <a:pt x="818563" y="1178386"/>
                  </a:lnTo>
                  <a:lnTo>
                    <a:pt x="822046" y="1179928"/>
                  </a:lnTo>
                  <a:lnTo>
                    <a:pt x="825529" y="1181454"/>
                  </a:lnTo>
                  <a:lnTo>
                    <a:pt x="829012" y="1182966"/>
                  </a:lnTo>
                  <a:lnTo>
                    <a:pt x="832496" y="1184464"/>
                  </a:lnTo>
                  <a:lnTo>
                    <a:pt x="835979" y="1187191"/>
                  </a:lnTo>
                  <a:lnTo>
                    <a:pt x="839462" y="1190220"/>
                  </a:lnTo>
                  <a:lnTo>
                    <a:pt x="842945" y="1193216"/>
                  </a:lnTo>
                  <a:lnTo>
                    <a:pt x="846429" y="1196180"/>
                  </a:lnTo>
                  <a:lnTo>
                    <a:pt x="849912" y="1199111"/>
                  </a:lnTo>
                  <a:lnTo>
                    <a:pt x="853395" y="1202012"/>
                  </a:lnTo>
                  <a:lnTo>
                    <a:pt x="856878" y="1204881"/>
                  </a:lnTo>
                  <a:lnTo>
                    <a:pt x="860361" y="1207721"/>
                  </a:lnTo>
                  <a:lnTo>
                    <a:pt x="863845" y="1210530"/>
                  </a:lnTo>
                  <a:lnTo>
                    <a:pt x="867328" y="1213310"/>
                  </a:lnTo>
                  <a:lnTo>
                    <a:pt x="870811" y="1216061"/>
                  </a:lnTo>
                  <a:lnTo>
                    <a:pt x="874294" y="1215849"/>
                  </a:lnTo>
                  <a:lnTo>
                    <a:pt x="877778" y="1214335"/>
                  </a:lnTo>
                  <a:lnTo>
                    <a:pt x="881261" y="1212830"/>
                  </a:lnTo>
                  <a:lnTo>
                    <a:pt x="884744" y="1211335"/>
                  </a:lnTo>
                  <a:lnTo>
                    <a:pt x="888227" y="1209850"/>
                  </a:lnTo>
                  <a:lnTo>
                    <a:pt x="891711" y="1208374"/>
                  </a:lnTo>
                  <a:lnTo>
                    <a:pt x="895194" y="1206908"/>
                  </a:lnTo>
                  <a:lnTo>
                    <a:pt x="898677" y="1205452"/>
                  </a:lnTo>
                  <a:lnTo>
                    <a:pt x="902160" y="1204005"/>
                  </a:lnTo>
                  <a:lnTo>
                    <a:pt x="905644" y="1202568"/>
                  </a:lnTo>
                  <a:lnTo>
                    <a:pt x="909127" y="1201139"/>
                  </a:lnTo>
                  <a:lnTo>
                    <a:pt x="912610" y="1199720"/>
                  </a:lnTo>
                  <a:lnTo>
                    <a:pt x="916093" y="1198310"/>
                  </a:lnTo>
                  <a:lnTo>
                    <a:pt x="919577" y="1196908"/>
                  </a:lnTo>
                  <a:lnTo>
                    <a:pt x="923060" y="1195516"/>
                  </a:lnTo>
                  <a:lnTo>
                    <a:pt x="926543" y="1194132"/>
                  </a:lnTo>
                  <a:lnTo>
                    <a:pt x="930026" y="1192757"/>
                  </a:lnTo>
                  <a:lnTo>
                    <a:pt x="933510" y="1191391"/>
                  </a:lnTo>
                  <a:lnTo>
                    <a:pt x="936993" y="1190033"/>
                  </a:lnTo>
                  <a:lnTo>
                    <a:pt x="940476" y="1188684"/>
                  </a:lnTo>
                  <a:lnTo>
                    <a:pt x="943959" y="1187343"/>
                  </a:lnTo>
                  <a:lnTo>
                    <a:pt x="947443" y="1186011"/>
                  </a:lnTo>
                  <a:lnTo>
                    <a:pt x="950926" y="1184905"/>
                  </a:lnTo>
                  <a:lnTo>
                    <a:pt x="954409" y="1184028"/>
                  </a:lnTo>
                  <a:lnTo>
                    <a:pt x="957892" y="1183157"/>
                  </a:lnTo>
                  <a:lnTo>
                    <a:pt x="961376" y="1182291"/>
                  </a:lnTo>
                  <a:lnTo>
                    <a:pt x="964859" y="1181431"/>
                  </a:lnTo>
                  <a:lnTo>
                    <a:pt x="968342" y="1180577"/>
                  </a:lnTo>
                  <a:lnTo>
                    <a:pt x="971825" y="1179728"/>
                  </a:lnTo>
                  <a:lnTo>
                    <a:pt x="975309" y="1178884"/>
                  </a:lnTo>
                  <a:lnTo>
                    <a:pt x="978792" y="1178046"/>
                  </a:lnTo>
                  <a:lnTo>
                    <a:pt x="982275" y="1177213"/>
                  </a:lnTo>
                  <a:lnTo>
                    <a:pt x="985758" y="1176385"/>
                  </a:lnTo>
                  <a:lnTo>
                    <a:pt x="989242" y="1175563"/>
                  </a:lnTo>
                  <a:lnTo>
                    <a:pt x="992725" y="1174746"/>
                  </a:lnTo>
                  <a:lnTo>
                    <a:pt x="996208" y="1173934"/>
                  </a:lnTo>
                  <a:lnTo>
                    <a:pt x="999691" y="1173127"/>
                  </a:lnTo>
                  <a:lnTo>
                    <a:pt x="1003175" y="1172325"/>
                  </a:lnTo>
                  <a:lnTo>
                    <a:pt x="1006658" y="1171528"/>
                  </a:lnTo>
                  <a:lnTo>
                    <a:pt x="1010141" y="1170836"/>
                  </a:lnTo>
                  <a:lnTo>
                    <a:pt x="1013624" y="1170473"/>
                  </a:lnTo>
                  <a:lnTo>
                    <a:pt x="1017108" y="1170112"/>
                  </a:lnTo>
                  <a:lnTo>
                    <a:pt x="1020591" y="1169754"/>
                  </a:lnTo>
                  <a:lnTo>
                    <a:pt x="1024074" y="1169398"/>
                  </a:lnTo>
                  <a:lnTo>
                    <a:pt x="1027557" y="1169044"/>
                  </a:lnTo>
                  <a:lnTo>
                    <a:pt x="1031041" y="1168692"/>
                  </a:lnTo>
                  <a:lnTo>
                    <a:pt x="1034524" y="1168343"/>
                  </a:lnTo>
                  <a:lnTo>
                    <a:pt x="1038007" y="1167996"/>
                  </a:lnTo>
                  <a:lnTo>
                    <a:pt x="1041490" y="1167651"/>
                  </a:lnTo>
                  <a:lnTo>
                    <a:pt x="1044974" y="1167309"/>
                  </a:lnTo>
                  <a:lnTo>
                    <a:pt x="1048457" y="1166968"/>
                  </a:lnTo>
                  <a:lnTo>
                    <a:pt x="1051940" y="1166630"/>
                  </a:lnTo>
                  <a:lnTo>
                    <a:pt x="1055423" y="1166294"/>
                  </a:lnTo>
                  <a:lnTo>
                    <a:pt x="1058907" y="1165960"/>
                  </a:lnTo>
                  <a:lnTo>
                    <a:pt x="1062390" y="1165628"/>
                  </a:lnTo>
                  <a:lnTo>
                    <a:pt x="1065873" y="1165298"/>
                  </a:lnTo>
                  <a:lnTo>
                    <a:pt x="1069356" y="1164970"/>
                  </a:lnTo>
                  <a:lnTo>
                    <a:pt x="1072840" y="1164645"/>
                  </a:lnTo>
                  <a:lnTo>
                    <a:pt x="1076323" y="1164321"/>
                  </a:lnTo>
                  <a:lnTo>
                    <a:pt x="1079806" y="1163490"/>
                  </a:lnTo>
                  <a:lnTo>
                    <a:pt x="1083289" y="1162166"/>
                  </a:lnTo>
                  <a:lnTo>
                    <a:pt x="1086773" y="1160850"/>
                  </a:lnTo>
                  <a:lnTo>
                    <a:pt x="1090256" y="1159541"/>
                  </a:lnTo>
                  <a:lnTo>
                    <a:pt x="1093739" y="1158238"/>
                  </a:lnTo>
                  <a:lnTo>
                    <a:pt x="1097222" y="1156942"/>
                  </a:lnTo>
                  <a:lnTo>
                    <a:pt x="1100706" y="1155653"/>
                  </a:lnTo>
                  <a:lnTo>
                    <a:pt x="1104189" y="1154371"/>
                  </a:lnTo>
                  <a:lnTo>
                    <a:pt x="1107672" y="1153095"/>
                  </a:lnTo>
                  <a:lnTo>
                    <a:pt x="1111155" y="1151826"/>
                  </a:lnTo>
                  <a:lnTo>
                    <a:pt x="1114639" y="1150564"/>
                  </a:lnTo>
                  <a:lnTo>
                    <a:pt x="1118122" y="1149308"/>
                  </a:lnTo>
                  <a:lnTo>
                    <a:pt x="1121605" y="1148058"/>
                  </a:lnTo>
                  <a:lnTo>
                    <a:pt x="1125088" y="1146815"/>
                  </a:lnTo>
                  <a:lnTo>
                    <a:pt x="1128572" y="1145578"/>
                  </a:lnTo>
                  <a:lnTo>
                    <a:pt x="1132055" y="1144348"/>
                  </a:lnTo>
                  <a:lnTo>
                    <a:pt x="1135538" y="1143124"/>
                  </a:lnTo>
                  <a:lnTo>
                    <a:pt x="1139021" y="1141906"/>
                  </a:lnTo>
                  <a:lnTo>
                    <a:pt x="1142505" y="1140694"/>
                  </a:lnTo>
                  <a:lnTo>
                    <a:pt x="1145988" y="1139488"/>
                  </a:lnTo>
                  <a:lnTo>
                    <a:pt x="1149471" y="1138289"/>
                  </a:lnTo>
                  <a:lnTo>
                    <a:pt x="1152954" y="1137620"/>
                  </a:lnTo>
                  <a:lnTo>
                    <a:pt x="1156437" y="1137394"/>
                  </a:lnTo>
                  <a:lnTo>
                    <a:pt x="1159921" y="1137169"/>
                  </a:lnTo>
                  <a:lnTo>
                    <a:pt x="1163404" y="1136946"/>
                  </a:lnTo>
                  <a:lnTo>
                    <a:pt x="1166887" y="1136724"/>
                  </a:lnTo>
                  <a:lnTo>
                    <a:pt x="1170370" y="1136503"/>
                  </a:lnTo>
                  <a:lnTo>
                    <a:pt x="1173854" y="1136284"/>
                  </a:lnTo>
                  <a:lnTo>
                    <a:pt x="1177337" y="1136065"/>
                  </a:lnTo>
                  <a:lnTo>
                    <a:pt x="1180820" y="1135848"/>
                  </a:lnTo>
                  <a:lnTo>
                    <a:pt x="1184303" y="1135632"/>
                  </a:lnTo>
                  <a:lnTo>
                    <a:pt x="1187787" y="1135418"/>
                  </a:lnTo>
                  <a:lnTo>
                    <a:pt x="1191270" y="1135205"/>
                  </a:lnTo>
                  <a:lnTo>
                    <a:pt x="1194753" y="1134992"/>
                  </a:lnTo>
                  <a:lnTo>
                    <a:pt x="1198236" y="1134781"/>
                  </a:lnTo>
                  <a:lnTo>
                    <a:pt x="1201720" y="1134572"/>
                  </a:lnTo>
                  <a:lnTo>
                    <a:pt x="1205203" y="1134363"/>
                  </a:lnTo>
                  <a:lnTo>
                    <a:pt x="1208686" y="1134156"/>
                  </a:lnTo>
                  <a:lnTo>
                    <a:pt x="1212169" y="1133949"/>
                  </a:lnTo>
                  <a:lnTo>
                    <a:pt x="1215653" y="1133744"/>
                  </a:lnTo>
                  <a:lnTo>
                    <a:pt x="1219136" y="1133540"/>
                  </a:lnTo>
                  <a:lnTo>
                    <a:pt x="1222619" y="1135406"/>
                  </a:lnTo>
                  <a:lnTo>
                    <a:pt x="1226102" y="1137726"/>
                  </a:lnTo>
                  <a:lnTo>
                    <a:pt x="1229586" y="1140027"/>
                  </a:lnTo>
                  <a:lnTo>
                    <a:pt x="1233069" y="1142312"/>
                  </a:lnTo>
                  <a:lnTo>
                    <a:pt x="1236552" y="1144578"/>
                  </a:lnTo>
                  <a:lnTo>
                    <a:pt x="1240035" y="1146828"/>
                  </a:lnTo>
                  <a:lnTo>
                    <a:pt x="1243519" y="1149061"/>
                  </a:lnTo>
                  <a:lnTo>
                    <a:pt x="1247002" y="1151278"/>
                  </a:lnTo>
                  <a:lnTo>
                    <a:pt x="1250485" y="1153477"/>
                  </a:lnTo>
                  <a:lnTo>
                    <a:pt x="1253968" y="1155661"/>
                  </a:lnTo>
                  <a:lnTo>
                    <a:pt x="1257452" y="1157828"/>
                  </a:lnTo>
                  <a:lnTo>
                    <a:pt x="1260935" y="1159979"/>
                  </a:lnTo>
                  <a:lnTo>
                    <a:pt x="1264418" y="1162115"/>
                  </a:lnTo>
                  <a:lnTo>
                    <a:pt x="1267901" y="1164235"/>
                  </a:lnTo>
                  <a:lnTo>
                    <a:pt x="1271385" y="1166339"/>
                  </a:lnTo>
                  <a:lnTo>
                    <a:pt x="1274868" y="1168428"/>
                  </a:lnTo>
                  <a:lnTo>
                    <a:pt x="1278351" y="1169306"/>
                  </a:lnTo>
                  <a:lnTo>
                    <a:pt x="1281834" y="1169854"/>
                  </a:lnTo>
                  <a:lnTo>
                    <a:pt x="1285318" y="1170398"/>
                  </a:lnTo>
                  <a:lnTo>
                    <a:pt x="1288801" y="1170938"/>
                  </a:lnTo>
                  <a:lnTo>
                    <a:pt x="1292284" y="1171476"/>
                  </a:lnTo>
                  <a:lnTo>
                    <a:pt x="1295767" y="1172010"/>
                  </a:lnTo>
                  <a:lnTo>
                    <a:pt x="1299251" y="1172542"/>
                  </a:lnTo>
                  <a:lnTo>
                    <a:pt x="1302734" y="1173070"/>
                  </a:lnTo>
                  <a:lnTo>
                    <a:pt x="1306217" y="1173595"/>
                  </a:lnTo>
                  <a:lnTo>
                    <a:pt x="1309700" y="1174118"/>
                  </a:lnTo>
                  <a:lnTo>
                    <a:pt x="1313184" y="1174637"/>
                  </a:lnTo>
                  <a:lnTo>
                    <a:pt x="1316667" y="1175153"/>
                  </a:lnTo>
                  <a:lnTo>
                    <a:pt x="1320150" y="1175666"/>
                  </a:lnTo>
                  <a:lnTo>
                    <a:pt x="1323633" y="1176055"/>
                  </a:lnTo>
                  <a:lnTo>
                    <a:pt x="1327117" y="1176016"/>
                  </a:lnTo>
                  <a:lnTo>
                    <a:pt x="1330600" y="1175977"/>
                  </a:lnTo>
                  <a:lnTo>
                    <a:pt x="1334083" y="1175938"/>
                  </a:lnTo>
                  <a:lnTo>
                    <a:pt x="1337566" y="1175900"/>
                  </a:lnTo>
                  <a:lnTo>
                    <a:pt x="1341050" y="1175862"/>
                  </a:lnTo>
                  <a:lnTo>
                    <a:pt x="1344533" y="1175824"/>
                  </a:lnTo>
                  <a:lnTo>
                    <a:pt x="1348016" y="1175786"/>
                  </a:lnTo>
                  <a:lnTo>
                    <a:pt x="1351499" y="1175748"/>
                  </a:lnTo>
                  <a:lnTo>
                    <a:pt x="1354983" y="1175711"/>
                  </a:lnTo>
                  <a:lnTo>
                    <a:pt x="1358466" y="1175673"/>
                  </a:lnTo>
                  <a:lnTo>
                    <a:pt x="1361949" y="1175636"/>
                  </a:lnTo>
                  <a:lnTo>
                    <a:pt x="1365432" y="1175599"/>
                  </a:lnTo>
                  <a:lnTo>
                    <a:pt x="1368916" y="1175563"/>
                  </a:lnTo>
                  <a:lnTo>
                    <a:pt x="1372399" y="1175526"/>
                  </a:lnTo>
                  <a:lnTo>
                    <a:pt x="1375882" y="1175490"/>
                  </a:lnTo>
                  <a:lnTo>
                    <a:pt x="1379365" y="1175454"/>
                  </a:lnTo>
                  <a:lnTo>
                    <a:pt x="1382849" y="1175418"/>
                  </a:lnTo>
                  <a:lnTo>
                    <a:pt x="1386332" y="1176171"/>
                  </a:lnTo>
                  <a:lnTo>
                    <a:pt x="1389815" y="1176954"/>
                  </a:lnTo>
                  <a:lnTo>
                    <a:pt x="1393298" y="1177733"/>
                  </a:lnTo>
                  <a:lnTo>
                    <a:pt x="1396782" y="1178506"/>
                  </a:lnTo>
                  <a:lnTo>
                    <a:pt x="1400265" y="1179276"/>
                  </a:lnTo>
                  <a:lnTo>
                    <a:pt x="1403748" y="1180041"/>
                  </a:lnTo>
                  <a:lnTo>
                    <a:pt x="1407231" y="1180802"/>
                  </a:lnTo>
                  <a:lnTo>
                    <a:pt x="1410715" y="1181559"/>
                  </a:lnTo>
                  <a:lnTo>
                    <a:pt x="1414198" y="1182551"/>
                  </a:lnTo>
                  <a:lnTo>
                    <a:pt x="1417681" y="1184025"/>
                  </a:lnTo>
                  <a:lnTo>
                    <a:pt x="1421164" y="1185490"/>
                  </a:lnTo>
                  <a:lnTo>
                    <a:pt x="1424648" y="1186946"/>
                  </a:lnTo>
                  <a:lnTo>
                    <a:pt x="1428131" y="1188393"/>
                  </a:lnTo>
                  <a:lnTo>
                    <a:pt x="1431614" y="1189832"/>
                  </a:lnTo>
                  <a:lnTo>
                    <a:pt x="1435097" y="1191261"/>
                  </a:lnTo>
                  <a:lnTo>
                    <a:pt x="1438580" y="1192682"/>
                  </a:lnTo>
                  <a:lnTo>
                    <a:pt x="1442064" y="1194094"/>
                  </a:lnTo>
                  <a:lnTo>
                    <a:pt x="1445547" y="1195498"/>
                  </a:lnTo>
                  <a:lnTo>
                    <a:pt x="1449030" y="1196893"/>
                  </a:lnTo>
                  <a:lnTo>
                    <a:pt x="1452513" y="1198280"/>
                  </a:lnTo>
                  <a:lnTo>
                    <a:pt x="1455997" y="1199659"/>
                  </a:lnTo>
                  <a:lnTo>
                    <a:pt x="1459480" y="1201029"/>
                  </a:lnTo>
                  <a:lnTo>
                    <a:pt x="1462963" y="1202391"/>
                  </a:lnTo>
                  <a:lnTo>
                    <a:pt x="1466446" y="1203745"/>
                  </a:lnTo>
                  <a:lnTo>
                    <a:pt x="1469930" y="1205091"/>
                  </a:lnTo>
                  <a:lnTo>
                    <a:pt x="1473413" y="1206430"/>
                  </a:lnTo>
                  <a:lnTo>
                    <a:pt x="1476896" y="1207760"/>
                  </a:lnTo>
                  <a:lnTo>
                    <a:pt x="1480379" y="1209082"/>
                  </a:lnTo>
                  <a:lnTo>
                    <a:pt x="1483863" y="1210397"/>
                  </a:lnTo>
                  <a:lnTo>
                    <a:pt x="1487346" y="1211704"/>
                  </a:lnTo>
                  <a:lnTo>
                    <a:pt x="1490829" y="1213003"/>
                  </a:lnTo>
                  <a:lnTo>
                    <a:pt x="1494312" y="1214295"/>
                  </a:lnTo>
                  <a:lnTo>
                    <a:pt x="1497796" y="1215580"/>
                  </a:lnTo>
                  <a:lnTo>
                    <a:pt x="1501279" y="1216857"/>
                  </a:lnTo>
                  <a:lnTo>
                    <a:pt x="1504762" y="1218127"/>
                  </a:lnTo>
                  <a:lnTo>
                    <a:pt x="1508245" y="1219413"/>
                  </a:lnTo>
                  <a:lnTo>
                    <a:pt x="1511729" y="1220788"/>
                  </a:lnTo>
                  <a:lnTo>
                    <a:pt x="1515212" y="1222155"/>
                  </a:lnTo>
                  <a:lnTo>
                    <a:pt x="1518695" y="1223514"/>
                  </a:lnTo>
                  <a:lnTo>
                    <a:pt x="1522178" y="1224865"/>
                  </a:lnTo>
                  <a:lnTo>
                    <a:pt x="1525662" y="1226208"/>
                  </a:lnTo>
                  <a:lnTo>
                    <a:pt x="1529145" y="1227544"/>
                  </a:lnTo>
                  <a:lnTo>
                    <a:pt x="1532628" y="1228872"/>
                  </a:lnTo>
                  <a:lnTo>
                    <a:pt x="1536111" y="1230193"/>
                  </a:lnTo>
                  <a:lnTo>
                    <a:pt x="1539595" y="1231505"/>
                  </a:lnTo>
                  <a:lnTo>
                    <a:pt x="1543078" y="1232811"/>
                  </a:lnTo>
                  <a:lnTo>
                    <a:pt x="1546561" y="1234109"/>
                  </a:lnTo>
                  <a:lnTo>
                    <a:pt x="1550044" y="1235400"/>
                  </a:lnTo>
                  <a:lnTo>
                    <a:pt x="1553528" y="1236683"/>
                  </a:lnTo>
                  <a:lnTo>
                    <a:pt x="1557011" y="1237960"/>
                  </a:lnTo>
                  <a:lnTo>
                    <a:pt x="1560494" y="1239229"/>
                  </a:lnTo>
                  <a:lnTo>
                    <a:pt x="1563977" y="1240491"/>
                  </a:lnTo>
                  <a:lnTo>
                    <a:pt x="1567461" y="1241746"/>
                  </a:lnTo>
                  <a:lnTo>
                    <a:pt x="1570944" y="1242994"/>
                  </a:lnTo>
                  <a:lnTo>
                    <a:pt x="1574427" y="1244235"/>
                  </a:lnTo>
                  <a:lnTo>
                    <a:pt x="1577910" y="1245470"/>
                  </a:lnTo>
                  <a:lnTo>
                    <a:pt x="1581394" y="1246697"/>
                  </a:lnTo>
                  <a:lnTo>
                    <a:pt x="1584877" y="1247919"/>
                  </a:lnTo>
                  <a:lnTo>
                    <a:pt x="1588360" y="1249308"/>
                  </a:lnTo>
                  <a:lnTo>
                    <a:pt x="1591843" y="1250689"/>
                  </a:lnTo>
                  <a:lnTo>
                    <a:pt x="1595327" y="1252062"/>
                  </a:lnTo>
                  <a:lnTo>
                    <a:pt x="1598810" y="1253428"/>
                  </a:lnTo>
                  <a:lnTo>
                    <a:pt x="1602293" y="1254786"/>
                  </a:lnTo>
                  <a:lnTo>
                    <a:pt x="1605776" y="1256136"/>
                  </a:lnTo>
                  <a:lnTo>
                    <a:pt x="1609260" y="1257479"/>
                  </a:lnTo>
                  <a:lnTo>
                    <a:pt x="1612743" y="1258815"/>
                  </a:lnTo>
                  <a:lnTo>
                    <a:pt x="1616226" y="1260143"/>
                  </a:lnTo>
                  <a:lnTo>
                    <a:pt x="1619709" y="1261464"/>
                  </a:lnTo>
                  <a:lnTo>
                    <a:pt x="1623193" y="1262777"/>
                  </a:lnTo>
                  <a:lnTo>
                    <a:pt x="1626676" y="1264084"/>
                  </a:lnTo>
                  <a:lnTo>
                    <a:pt x="1630159" y="1264549"/>
                  </a:lnTo>
                  <a:lnTo>
                    <a:pt x="1633642" y="1264612"/>
                  </a:lnTo>
                  <a:lnTo>
                    <a:pt x="1637126" y="1264675"/>
                  </a:lnTo>
                  <a:lnTo>
                    <a:pt x="1640609" y="1264737"/>
                  </a:lnTo>
                  <a:lnTo>
                    <a:pt x="1644092" y="1264800"/>
                  </a:lnTo>
                  <a:lnTo>
                    <a:pt x="1647575" y="1264862"/>
                  </a:lnTo>
                  <a:lnTo>
                    <a:pt x="1651059" y="1264924"/>
                  </a:lnTo>
                  <a:lnTo>
                    <a:pt x="1654542" y="1264985"/>
                  </a:lnTo>
                  <a:lnTo>
                    <a:pt x="1658025" y="1265046"/>
                  </a:lnTo>
                  <a:lnTo>
                    <a:pt x="1661508" y="1265107"/>
                  </a:lnTo>
                  <a:lnTo>
                    <a:pt x="1664992" y="1265168"/>
                  </a:lnTo>
                  <a:lnTo>
                    <a:pt x="1668475" y="1265229"/>
                  </a:lnTo>
                  <a:lnTo>
                    <a:pt x="1671958" y="1265289"/>
                  </a:lnTo>
                  <a:lnTo>
                    <a:pt x="1675441" y="1265349"/>
                  </a:lnTo>
                  <a:lnTo>
                    <a:pt x="1678925" y="1265409"/>
                  </a:lnTo>
                  <a:lnTo>
                    <a:pt x="1682408" y="1265468"/>
                  </a:lnTo>
                  <a:lnTo>
                    <a:pt x="1685891" y="1265527"/>
                  </a:lnTo>
                  <a:lnTo>
                    <a:pt x="1689374" y="1265586"/>
                  </a:lnTo>
                  <a:lnTo>
                    <a:pt x="1692858" y="1265645"/>
                  </a:lnTo>
                  <a:lnTo>
                    <a:pt x="1696341" y="1265704"/>
                  </a:lnTo>
                  <a:lnTo>
                    <a:pt x="1699824" y="1265762"/>
                  </a:lnTo>
                  <a:lnTo>
                    <a:pt x="1703307" y="1265820"/>
                  </a:lnTo>
                  <a:lnTo>
                    <a:pt x="1706791" y="1265878"/>
                  </a:lnTo>
                  <a:lnTo>
                    <a:pt x="1710274" y="1265935"/>
                  </a:lnTo>
                  <a:lnTo>
                    <a:pt x="1713757" y="1265993"/>
                  </a:lnTo>
                  <a:lnTo>
                    <a:pt x="1717240" y="1266050"/>
                  </a:lnTo>
                  <a:lnTo>
                    <a:pt x="1720723" y="1266107"/>
                  </a:lnTo>
                  <a:lnTo>
                    <a:pt x="1724207" y="1266673"/>
                  </a:lnTo>
                  <a:lnTo>
                    <a:pt x="1727690" y="1267654"/>
                  </a:lnTo>
                  <a:lnTo>
                    <a:pt x="1731173" y="1268630"/>
                  </a:lnTo>
                  <a:lnTo>
                    <a:pt x="1734656" y="1269602"/>
                  </a:lnTo>
                  <a:lnTo>
                    <a:pt x="1738140" y="1270569"/>
                  </a:lnTo>
                  <a:lnTo>
                    <a:pt x="1741623" y="1271531"/>
                  </a:lnTo>
                  <a:lnTo>
                    <a:pt x="1745106" y="1272489"/>
                  </a:lnTo>
                  <a:lnTo>
                    <a:pt x="1748589" y="1273442"/>
                  </a:lnTo>
                  <a:lnTo>
                    <a:pt x="1752073" y="1274390"/>
                  </a:lnTo>
                  <a:lnTo>
                    <a:pt x="1755556" y="1275334"/>
                  </a:lnTo>
                  <a:lnTo>
                    <a:pt x="1759039" y="1276273"/>
                  </a:lnTo>
                  <a:lnTo>
                    <a:pt x="1762522" y="1277208"/>
                  </a:lnTo>
                  <a:lnTo>
                    <a:pt x="1766006" y="1278138"/>
                  </a:lnTo>
                  <a:lnTo>
                    <a:pt x="1769489" y="1279064"/>
                  </a:lnTo>
                  <a:lnTo>
                    <a:pt x="1772972" y="1279985"/>
                  </a:lnTo>
                  <a:lnTo>
                    <a:pt x="1776455" y="1280115"/>
                  </a:lnTo>
                  <a:lnTo>
                    <a:pt x="1779939" y="1279984"/>
                  </a:lnTo>
                  <a:lnTo>
                    <a:pt x="1783422" y="1279855"/>
                  </a:lnTo>
                  <a:lnTo>
                    <a:pt x="1786905" y="1279726"/>
                  </a:lnTo>
                  <a:lnTo>
                    <a:pt x="1790388" y="1279597"/>
                  </a:lnTo>
                  <a:lnTo>
                    <a:pt x="1793872" y="1279469"/>
                  </a:lnTo>
                  <a:lnTo>
                    <a:pt x="1797355" y="1279341"/>
                  </a:lnTo>
                  <a:lnTo>
                    <a:pt x="1800838" y="1279214"/>
                  </a:lnTo>
                  <a:lnTo>
                    <a:pt x="1804321" y="1279087"/>
                  </a:lnTo>
                  <a:lnTo>
                    <a:pt x="1807805" y="1278961"/>
                  </a:lnTo>
                  <a:lnTo>
                    <a:pt x="1811288" y="1278835"/>
                  </a:lnTo>
                  <a:lnTo>
                    <a:pt x="1814771" y="1278710"/>
                  </a:lnTo>
                  <a:lnTo>
                    <a:pt x="1818254" y="1278585"/>
                  </a:lnTo>
                  <a:lnTo>
                    <a:pt x="1821738" y="1278461"/>
                  </a:lnTo>
                  <a:lnTo>
                    <a:pt x="1825221" y="1278337"/>
                  </a:lnTo>
                  <a:lnTo>
                    <a:pt x="1828704" y="1278213"/>
                  </a:lnTo>
                  <a:lnTo>
                    <a:pt x="1832187" y="1278090"/>
                  </a:lnTo>
                  <a:lnTo>
                    <a:pt x="1835671" y="1277968"/>
                  </a:lnTo>
                  <a:lnTo>
                    <a:pt x="1839154" y="1278371"/>
                  </a:lnTo>
                  <a:lnTo>
                    <a:pt x="1842637" y="1280290"/>
                  </a:lnTo>
                  <a:lnTo>
                    <a:pt x="1846120" y="1282198"/>
                  </a:lnTo>
                  <a:lnTo>
                    <a:pt x="1849604" y="1284096"/>
                  </a:lnTo>
                  <a:lnTo>
                    <a:pt x="1853087" y="1285983"/>
                  </a:lnTo>
                  <a:lnTo>
                    <a:pt x="1856570" y="1287860"/>
                  </a:lnTo>
                  <a:lnTo>
                    <a:pt x="1860053" y="1289727"/>
                  </a:lnTo>
                  <a:lnTo>
                    <a:pt x="1863537" y="1291584"/>
                  </a:lnTo>
                  <a:lnTo>
                    <a:pt x="1867020" y="1293430"/>
                  </a:lnTo>
                  <a:lnTo>
                    <a:pt x="1870503" y="1295267"/>
                  </a:lnTo>
                  <a:lnTo>
                    <a:pt x="1873986" y="1297094"/>
                  </a:lnTo>
                  <a:lnTo>
                    <a:pt x="1877470" y="1298911"/>
                  </a:lnTo>
                  <a:lnTo>
                    <a:pt x="1880953" y="1300718"/>
                  </a:lnTo>
                  <a:lnTo>
                    <a:pt x="1884436" y="1302515"/>
                  </a:lnTo>
                  <a:lnTo>
                    <a:pt x="1887919" y="1304303"/>
                  </a:lnTo>
                  <a:lnTo>
                    <a:pt x="1891403" y="1306082"/>
                  </a:lnTo>
                  <a:lnTo>
                    <a:pt x="1894886" y="1307903"/>
                  </a:lnTo>
                  <a:lnTo>
                    <a:pt x="1898369" y="1309893"/>
                  </a:lnTo>
                  <a:lnTo>
                    <a:pt x="1901852" y="1311871"/>
                  </a:lnTo>
                  <a:lnTo>
                    <a:pt x="1905336" y="1313839"/>
                  </a:lnTo>
                  <a:lnTo>
                    <a:pt x="1908819" y="1315795"/>
                  </a:lnTo>
                  <a:lnTo>
                    <a:pt x="1912302" y="1317742"/>
                  </a:lnTo>
                  <a:lnTo>
                    <a:pt x="1915785" y="1319677"/>
                  </a:lnTo>
                  <a:lnTo>
                    <a:pt x="1919269" y="1321602"/>
                  </a:lnTo>
                  <a:lnTo>
                    <a:pt x="1922752" y="1323517"/>
                  </a:lnTo>
                  <a:lnTo>
                    <a:pt x="1926235" y="1325422"/>
                  </a:lnTo>
                  <a:lnTo>
                    <a:pt x="1929718" y="1327316"/>
                  </a:lnTo>
                  <a:lnTo>
                    <a:pt x="1933202" y="1329200"/>
                  </a:lnTo>
                  <a:lnTo>
                    <a:pt x="1936685" y="1331074"/>
                  </a:lnTo>
                  <a:lnTo>
                    <a:pt x="1940168" y="1331014"/>
                  </a:lnTo>
                  <a:lnTo>
                    <a:pt x="1943651" y="1330732"/>
                  </a:lnTo>
                  <a:lnTo>
                    <a:pt x="1947135" y="1330450"/>
                  </a:lnTo>
                  <a:lnTo>
                    <a:pt x="1950618" y="1330170"/>
                  </a:lnTo>
                  <a:lnTo>
                    <a:pt x="1954101" y="1329890"/>
                  </a:lnTo>
                  <a:lnTo>
                    <a:pt x="1957584" y="1329612"/>
                  </a:lnTo>
                  <a:lnTo>
                    <a:pt x="1961068" y="1329334"/>
                  </a:lnTo>
                  <a:lnTo>
                    <a:pt x="1964551" y="1329057"/>
                  </a:lnTo>
                  <a:lnTo>
                    <a:pt x="1968034" y="1328782"/>
                  </a:lnTo>
                  <a:lnTo>
                    <a:pt x="1971517" y="1328507"/>
                  </a:lnTo>
                  <a:lnTo>
                    <a:pt x="1975001" y="1328233"/>
                  </a:lnTo>
                  <a:lnTo>
                    <a:pt x="1978484" y="1327960"/>
                  </a:lnTo>
                  <a:lnTo>
                    <a:pt x="1981967" y="1327687"/>
                  </a:lnTo>
                  <a:lnTo>
                    <a:pt x="1985450" y="1327416"/>
                  </a:lnTo>
                  <a:lnTo>
                    <a:pt x="1988934" y="1327145"/>
                  </a:lnTo>
                  <a:lnTo>
                    <a:pt x="1992417" y="1326876"/>
                  </a:lnTo>
                  <a:lnTo>
                    <a:pt x="1995900" y="1326607"/>
                  </a:lnTo>
                  <a:lnTo>
                    <a:pt x="1999383" y="1326339"/>
                  </a:lnTo>
                  <a:lnTo>
                    <a:pt x="2002867" y="1326072"/>
                  </a:lnTo>
                  <a:lnTo>
                    <a:pt x="2006350" y="1325806"/>
                  </a:lnTo>
                  <a:lnTo>
                    <a:pt x="2009833" y="1325541"/>
                  </a:lnTo>
                  <a:lnTo>
                    <a:pt x="2013316" y="1325277"/>
                  </a:lnTo>
                  <a:lnTo>
                    <a:pt x="2016799" y="1325823"/>
                  </a:lnTo>
                  <a:lnTo>
                    <a:pt x="2020283" y="1326711"/>
                  </a:lnTo>
                  <a:lnTo>
                    <a:pt x="2023766" y="1327594"/>
                  </a:lnTo>
                  <a:lnTo>
                    <a:pt x="2027249" y="1328475"/>
                  </a:lnTo>
                  <a:lnTo>
                    <a:pt x="2030732" y="1329351"/>
                  </a:lnTo>
                  <a:lnTo>
                    <a:pt x="2034216" y="1330224"/>
                  </a:lnTo>
                  <a:lnTo>
                    <a:pt x="2037699" y="1331093"/>
                  </a:lnTo>
                  <a:lnTo>
                    <a:pt x="2041182" y="1331958"/>
                  </a:lnTo>
                  <a:lnTo>
                    <a:pt x="2044665" y="1332820"/>
                  </a:lnTo>
                  <a:lnTo>
                    <a:pt x="2048149" y="1333678"/>
                  </a:lnTo>
                  <a:lnTo>
                    <a:pt x="2051632" y="1334532"/>
                  </a:lnTo>
                  <a:lnTo>
                    <a:pt x="2055115" y="1335022"/>
                  </a:lnTo>
                  <a:lnTo>
                    <a:pt x="2058598" y="1335272"/>
                  </a:lnTo>
                  <a:lnTo>
                    <a:pt x="2062082" y="1335522"/>
                  </a:lnTo>
                  <a:lnTo>
                    <a:pt x="2065565" y="1335771"/>
                  </a:lnTo>
                  <a:lnTo>
                    <a:pt x="2069048" y="1336019"/>
                  </a:lnTo>
                  <a:lnTo>
                    <a:pt x="2072531" y="1336266"/>
                  </a:lnTo>
                  <a:lnTo>
                    <a:pt x="2076015" y="1336513"/>
                  </a:lnTo>
                  <a:lnTo>
                    <a:pt x="2079498" y="1336758"/>
                  </a:lnTo>
                  <a:lnTo>
                    <a:pt x="2082981" y="1337003"/>
                  </a:lnTo>
                  <a:lnTo>
                    <a:pt x="2086464" y="1337246"/>
                  </a:lnTo>
                  <a:lnTo>
                    <a:pt x="2089948" y="1337489"/>
                  </a:lnTo>
                  <a:lnTo>
                    <a:pt x="2093431" y="1337731"/>
                  </a:lnTo>
                  <a:lnTo>
                    <a:pt x="2096914" y="1337972"/>
                  </a:lnTo>
                  <a:lnTo>
                    <a:pt x="2100397" y="1338212"/>
                  </a:lnTo>
                  <a:lnTo>
                    <a:pt x="2103881" y="1338452"/>
                  </a:lnTo>
                  <a:lnTo>
                    <a:pt x="2107364" y="1338690"/>
                  </a:lnTo>
                  <a:lnTo>
                    <a:pt x="2110847" y="1338928"/>
                  </a:lnTo>
                  <a:lnTo>
                    <a:pt x="2114330" y="1339165"/>
                  </a:lnTo>
                  <a:lnTo>
                    <a:pt x="2117814" y="1339405"/>
                  </a:lnTo>
                  <a:lnTo>
                    <a:pt x="2121297" y="1339676"/>
                  </a:lnTo>
                  <a:lnTo>
                    <a:pt x="2124780" y="1339946"/>
                  </a:lnTo>
                  <a:lnTo>
                    <a:pt x="2128263" y="1340216"/>
                  </a:lnTo>
                  <a:lnTo>
                    <a:pt x="2131747" y="1340484"/>
                  </a:lnTo>
                  <a:lnTo>
                    <a:pt x="2135230" y="1340752"/>
                  </a:lnTo>
                  <a:lnTo>
                    <a:pt x="2138713" y="1341018"/>
                  </a:lnTo>
                  <a:lnTo>
                    <a:pt x="2142196" y="1341284"/>
                  </a:lnTo>
                  <a:lnTo>
                    <a:pt x="2145680" y="1341549"/>
                  </a:lnTo>
                  <a:lnTo>
                    <a:pt x="2149163" y="1341812"/>
                  </a:lnTo>
                  <a:lnTo>
                    <a:pt x="2152646" y="1342075"/>
                  </a:lnTo>
                  <a:lnTo>
                    <a:pt x="2156129" y="1342337"/>
                  </a:lnTo>
                  <a:lnTo>
                    <a:pt x="2159613" y="1342598"/>
                  </a:lnTo>
                  <a:lnTo>
                    <a:pt x="2163096" y="1342858"/>
                  </a:lnTo>
                  <a:lnTo>
                    <a:pt x="2166579" y="1343118"/>
                  </a:lnTo>
                  <a:lnTo>
                    <a:pt x="2170062" y="1343376"/>
                  </a:lnTo>
                  <a:lnTo>
                    <a:pt x="2173546" y="1343633"/>
                  </a:lnTo>
                  <a:lnTo>
                    <a:pt x="2177029" y="1343890"/>
                  </a:lnTo>
                  <a:lnTo>
                    <a:pt x="2180512" y="1344146"/>
                  </a:lnTo>
                  <a:lnTo>
                    <a:pt x="2183995" y="1344400"/>
                  </a:lnTo>
                  <a:lnTo>
                    <a:pt x="2187479" y="1344902"/>
                  </a:lnTo>
                  <a:lnTo>
                    <a:pt x="2190962" y="1345807"/>
                  </a:lnTo>
                  <a:lnTo>
                    <a:pt x="2194445" y="1346708"/>
                  </a:lnTo>
                  <a:lnTo>
                    <a:pt x="2197928" y="1347605"/>
                  </a:lnTo>
                  <a:lnTo>
                    <a:pt x="2201412" y="1348499"/>
                  </a:lnTo>
                  <a:lnTo>
                    <a:pt x="2204895" y="1349389"/>
                  </a:lnTo>
                  <a:lnTo>
                    <a:pt x="2208378" y="1350275"/>
                  </a:lnTo>
                  <a:lnTo>
                    <a:pt x="2211861" y="1351158"/>
                  </a:lnTo>
                  <a:lnTo>
                    <a:pt x="2215345" y="1352038"/>
                  </a:lnTo>
                  <a:lnTo>
                    <a:pt x="2218828" y="1352913"/>
                  </a:lnTo>
                  <a:lnTo>
                    <a:pt x="2222311" y="1353786"/>
                  </a:lnTo>
                  <a:lnTo>
                    <a:pt x="2225794" y="1354655"/>
                  </a:lnTo>
                  <a:lnTo>
                    <a:pt x="2229278" y="1355521"/>
                  </a:lnTo>
                  <a:lnTo>
                    <a:pt x="2232761" y="1356383"/>
                  </a:lnTo>
                  <a:lnTo>
                    <a:pt x="2236244" y="1357242"/>
                  </a:lnTo>
                  <a:lnTo>
                    <a:pt x="2239727" y="1358097"/>
                  </a:lnTo>
                  <a:lnTo>
                    <a:pt x="2243211" y="1358950"/>
                  </a:lnTo>
                  <a:lnTo>
                    <a:pt x="2246694" y="1359798"/>
                  </a:lnTo>
                  <a:lnTo>
                    <a:pt x="2250177" y="1360644"/>
                  </a:lnTo>
                  <a:lnTo>
                    <a:pt x="2253660" y="1361486"/>
                  </a:lnTo>
                  <a:lnTo>
                    <a:pt x="2257144" y="1361654"/>
                  </a:lnTo>
                  <a:lnTo>
                    <a:pt x="2260627" y="1361462"/>
                  </a:lnTo>
                  <a:lnTo>
                    <a:pt x="2264110" y="1361271"/>
                  </a:lnTo>
                  <a:lnTo>
                    <a:pt x="2267593" y="1361080"/>
                  </a:lnTo>
                  <a:lnTo>
                    <a:pt x="2271077" y="1360890"/>
                  </a:lnTo>
                  <a:lnTo>
                    <a:pt x="2274560" y="1360700"/>
                  </a:lnTo>
                  <a:lnTo>
                    <a:pt x="2278043" y="1360511"/>
                  </a:lnTo>
                  <a:lnTo>
                    <a:pt x="2281526" y="1360323"/>
                  </a:lnTo>
                  <a:lnTo>
                    <a:pt x="2285010" y="1360135"/>
                  </a:lnTo>
                  <a:lnTo>
                    <a:pt x="2288493" y="1359947"/>
                  </a:lnTo>
                  <a:lnTo>
                    <a:pt x="2291976" y="1359760"/>
                  </a:lnTo>
                  <a:lnTo>
                    <a:pt x="2295459" y="1359574"/>
                  </a:lnTo>
                  <a:lnTo>
                    <a:pt x="2298942" y="1359388"/>
                  </a:lnTo>
                  <a:lnTo>
                    <a:pt x="2302426" y="1359203"/>
                  </a:lnTo>
                  <a:lnTo>
                    <a:pt x="2305909" y="1359018"/>
                  </a:lnTo>
                  <a:lnTo>
                    <a:pt x="2309392" y="1358833"/>
                  </a:lnTo>
                  <a:lnTo>
                    <a:pt x="2312875" y="1358650"/>
                  </a:lnTo>
                  <a:lnTo>
                    <a:pt x="2316359" y="1358466"/>
                  </a:lnTo>
                  <a:lnTo>
                    <a:pt x="2319842" y="1358284"/>
                  </a:lnTo>
                  <a:lnTo>
                    <a:pt x="2323325" y="1358101"/>
                  </a:lnTo>
                  <a:lnTo>
                    <a:pt x="2326808" y="1357920"/>
                  </a:lnTo>
                  <a:lnTo>
                    <a:pt x="2330292" y="1357739"/>
                  </a:lnTo>
                  <a:lnTo>
                    <a:pt x="2333775" y="1357558"/>
                  </a:lnTo>
                  <a:lnTo>
                    <a:pt x="2337258" y="1357378"/>
                  </a:lnTo>
                  <a:lnTo>
                    <a:pt x="2340741" y="1357198"/>
                  </a:lnTo>
                  <a:lnTo>
                    <a:pt x="2344225" y="1357019"/>
                  </a:lnTo>
                  <a:lnTo>
                    <a:pt x="2347708" y="1356840"/>
                  </a:lnTo>
                  <a:lnTo>
                    <a:pt x="2351191" y="1358966"/>
                  </a:lnTo>
                  <a:lnTo>
                    <a:pt x="2354674" y="1363161"/>
                  </a:lnTo>
                  <a:lnTo>
                    <a:pt x="2358158" y="1367328"/>
                  </a:lnTo>
                  <a:lnTo>
                    <a:pt x="2361641" y="1371466"/>
                  </a:lnTo>
                  <a:lnTo>
                    <a:pt x="2365124" y="1375576"/>
                  </a:lnTo>
                  <a:lnTo>
                    <a:pt x="2368607" y="1379658"/>
                  </a:lnTo>
                  <a:lnTo>
                    <a:pt x="2372091" y="1383712"/>
                  </a:lnTo>
                  <a:lnTo>
                    <a:pt x="2375574" y="1387235"/>
                  </a:lnTo>
                  <a:lnTo>
                    <a:pt x="2379057" y="1387244"/>
                  </a:lnTo>
                  <a:lnTo>
                    <a:pt x="2382540" y="1387253"/>
                  </a:lnTo>
                  <a:lnTo>
                    <a:pt x="2386024" y="1387262"/>
                  </a:lnTo>
                  <a:lnTo>
                    <a:pt x="2389507" y="1387270"/>
                  </a:lnTo>
                  <a:lnTo>
                    <a:pt x="2392990" y="1387279"/>
                  </a:lnTo>
                  <a:lnTo>
                    <a:pt x="2396473" y="1387288"/>
                  </a:lnTo>
                  <a:lnTo>
                    <a:pt x="2399957" y="1387297"/>
                  </a:lnTo>
                  <a:lnTo>
                    <a:pt x="2403440" y="1387305"/>
                  </a:lnTo>
                  <a:lnTo>
                    <a:pt x="2406923" y="1387314"/>
                  </a:lnTo>
                  <a:lnTo>
                    <a:pt x="2410406" y="1387323"/>
                  </a:lnTo>
                  <a:lnTo>
                    <a:pt x="2413890" y="1387332"/>
                  </a:lnTo>
                  <a:lnTo>
                    <a:pt x="2417373" y="1387340"/>
                  </a:lnTo>
                  <a:lnTo>
                    <a:pt x="2420856" y="1387349"/>
                  </a:lnTo>
                  <a:lnTo>
                    <a:pt x="2424339" y="1387357"/>
                  </a:lnTo>
                  <a:lnTo>
                    <a:pt x="2427823" y="1387788"/>
                  </a:lnTo>
                  <a:lnTo>
                    <a:pt x="2431306" y="1389074"/>
                  </a:lnTo>
                  <a:lnTo>
                    <a:pt x="2434789" y="1390355"/>
                  </a:lnTo>
                  <a:lnTo>
                    <a:pt x="2438272" y="1391631"/>
                  </a:lnTo>
                  <a:lnTo>
                    <a:pt x="2441756" y="1392902"/>
                  </a:lnTo>
                  <a:lnTo>
                    <a:pt x="2445239" y="1394167"/>
                  </a:lnTo>
                  <a:lnTo>
                    <a:pt x="2448722" y="1395428"/>
                  </a:lnTo>
                  <a:lnTo>
                    <a:pt x="2452205" y="1396683"/>
                  </a:lnTo>
                  <a:lnTo>
                    <a:pt x="2455689" y="1397933"/>
                  </a:lnTo>
                  <a:lnTo>
                    <a:pt x="2459172" y="1399179"/>
                  </a:lnTo>
                  <a:lnTo>
                    <a:pt x="2462655" y="1400419"/>
                  </a:lnTo>
                  <a:lnTo>
                    <a:pt x="2466138" y="1401654"/>
                  </a:lnTo>
                  <a:lnTo>
                    <a:pt x="2469622" y="1402885"/>
                  </a:lnTo>
                  <a:lnTo>
                    <a:pt x="2473105" y="1404110"/>
                  </a:lnTo>
                  <a:lnTo>
                    <a:pt x="2476588" y="1405330"/>
                  </a:lnTo>
                  <a:lnTo>
                    <a:pt x="2480071" y="1406546"/>
                  </a:lnTo>
                  <a:lnTo>
                    <a:pt x="2483555" y="1407757"/>
                  </a:lnTo>
                  <a:lnTo>
                    <a:pt x="2487038" y="1408963"/>
                  </a:lnTo>
                  <a:lnTo>
                    <a:pt x="2490521" y="1410164"/>
                  </a:lnTo>
                  <a:lnTo>
                    <a:pt x="2494004" y="1411361"/>
                  </a:lnTo>
                  <a:lnTo>
                    <a:pt x="2497488" y="1411960"/>
                  </a:lnTo>
                  <a:lnTo>
                    <a:pt x="2500971" y="1412163"/>
                  </a:lnTo>
                  <a:lnTo>
                    <a:pt x="2504454" y="1412365"/>
                  </a:lnTo>
                  <a:lnTo>
                    <a:pt x="2507937" y="1412567"/>
                  </a:lnTo>
                  <a:lnTo>
                    <a:pt x="2511421" y="1412768"/>
                  </a:lnTo>
                  <a:lnTo>
                    <a:pt x="2514904" y="1412968"/>
                  </a:lnTo>
                  <a:lnTo>
                    <a:pt x="2518387" y="1413168"/>
                  </a:lnTo>
                  <a:lnTo>
                    <a:pt x="2521870" y="1413368"/>
                  </a:lnTo>
                  <a:lnTo>
                    <a:pt x="2525354" y="1413567"/>
                  </a:lnTo>
                  <a:lnTo>
                    <a:pt x="2528837" y="1413765"/>
                  </a:lnTo>
                  <a:lnTo>
                    <a:pt x="2532320" y="1413962"/>
                  </a:lnTo>
                  <a:lnTo>
                    <a:pt x="2535803" y="1414159"/>
                  </a:lnTo>
                  <a:lnTo>
                    <a:pt x="2539287" y="1414342"/>
                  </a:lnTo>
                  <a:lnTo>
                    <a:pt x="2542770" y="1414486"/>
                  </a:lnTo>
                  <a:lnTo>
                    <a:pt x="2546253" y="1414630"/>
                  </a:lnTo>
                  <a:lnTo>
                    <a:pt x="2549736" y="1414773"/>
                  </a:lnTo>
                  <a:lnTo>
                    <a:pt x="2553220" y="1414916"/>
                  </a:lnTo>
                  <a:lnTo>
                    <a:pt x="2556703" y="1415058"/>
                  </a:lnTo>
                  <a:lnTo>
                    <a:pt x="2560186" y="1415200"/>
                  </a:lnTo>
                  <a:lnTo>
                    <a:pt x="2563669" y="1415342"/>
                  </a:lnTo>
                  <a:lnTo>
                    <a:pt x="2567153" y="1415483"/>
                  </a:lnTo>
                  <a:lnTo>
                    <a:pt x="2570636" y="1415624"/>
                  </a:lnTo>
                  <a:lnTo>
                    <a:pt x="2574119" y="1415764"/>
                  </a:lnTo>
                  <a:lnTo>
                    <a:pt x="2577602" y="1415904"/>
                  </a:lnTo>
                  <a:lnTo>
                    <a:pt x="2581085" y="1416044"/>
                  </a:lnTo>
                  <a:lnTo>
                    <a:pt x="2584569" y="1416183"/>
                  </a:lnTo>
                  <a:lnTo>
                    <a:pt x="2588052" y="1416322"/>
                  </a:lnTo>
                  <a:lnTo>
                    <a:pt x="2591535" y="1416461"/>
                  </a:lnTo>
                  <a:lnTo>
                    <a:pt x="2595018" y="1416927"/>
                  </a:lnTo>
                  <a:lnTo>
                    <a:pt x="2598502" y="1418429"/>
                  </a:lnTo>
                  <a:lnTo>
                    <a:pt x="2601985" y="1419924"/>
                  </a:lnTo>
                  <a:lnTo>
                    <a:pt x="2605468" y="1421412"/>
                  </a:lnTo>
                  <a:lnTo>
                    <a:pt x="2608951" y="1422895"/>
                  </a:lnTo>
                  <a:lnTo>
                    <a:pt x="2612435" y="1424372"/>
                  </a:lnTo>
                  <a:lnTo>
                    <a:pt x="2615918" y="1425769"/>
                  </a:lnTo>
                  <a:lnTo>
                    <a:pt x="2619401" y="1426265"/>
                  </a:lnTo>
                  <a:lnTo>
                    <a:pt x="2622884" y="1426760"/>
                  </a:lnTo>
                  <a:lnTo>
                    <a:pt x="2626368" y="1427253"/>
                  </a:lnTo>
                  <a:lnTo>
                    <a:pt x="2629851" y="1427744"/>
                  </a:lnTo>
                  <a:lnTo>
                    <a:pt x="2633334" y="1428234"/>
                  </a:lnTo>
                  <a:lnTo>
                    <a:pt x="2636817" y="1428723"/>
                  </a:lnTo>
                  <a:lnTo>
                    <a:pt x="2640301" y="1429209"/>
                  </a:lnTo>
                  <a:lnTo>
                    <a:pt x="2643784" y="1429695"/>
                  </a:lnTo>
                  <a:lnTo>
                    <a:pt x="2647267" y="1430179"/>
                  </a:lnTo>
                  <a:lnTo>
                    <a:pt x="2650750" y="1430661"/>
                  </a:lnTo>
                  <a:lnTo>
                    <a:pt x="2654234" y="1431142"/>
                  </a:lnTo>
                  <a:lnTo>
                    <a:pt x="2657717" y="1431621"/>
                  </a:lnTo>
                  <a:lnTo>
                    <a:pt x="2661200" y="1432099"/>
                  </a:lnTo>
                  <a:lnTo>
                    <a:pt x="2664683" y="1432575"/>
                  </a:lnTo>
                  <a:lnTo>
                    <a:pt x="2668167" y="1433050"/>
                  </a:lnTo>
                  <a:lnTo>
                    <a:pt x="2671650" y="1433524"/>
                  </a:lnTo>
                  <a:lnTo>
                    <a:pt x="2675133" y="1433996"/>
                  </a:lnTo>
                  <a:lnTo>
                    <a:pt x="2678616" y="1434466"/>
                  </a:lnTo>
                  <a:lnTo>
                    <a:pt x="2682100" y="1436295"/>
                  </a:lnTo>
                  <a:lnTo>
                    <a:pt x="2685583" y="1439096"/>
                  </a:lnTo>
                  <a:lnTo>
                    <a:pt x="2689066" y="1441883"/>
                  </a:lnTo>
                  <a:lnTo>
                    <a:pt x="2692549" y="1444656"/>
                  </a:lnTo>
                  <a:lnTo>
                    <a:pt x="2696033" y="1447413"/>
                  </a:lnTo>
                  <a:lnTo>
                    <a:pt x="2699516" y="1450156"/>
                  </a:lnTo>
                  <a:lnTo>
                    <a:pt x="2702999" y="1452885"/>
                  </a:lnTo>
                  <a:lnTo>
                    <a:pt x="2706482" y="1455599"/>
                  </a:lnTo>
                  <a:lnTo>
                    <a:pt x="2709966" y="1458299"/>
                  </a:lnTo>
                  <a:lnTo>
                    <a:pt x="2713449" y="1460985"/>
                  </a:lnTo>
                  <a:lnTo>
                    <a:pt x="2716932" y="1463657"/>
                  </a:lnTo>
                  <a:lnTo>
                    <a:pt x="2720415" y="1466315"/>
                  </a:lnTo>
                  <a:lnTo>
                    <a:pt x="2723899" y="1468692"/>
                  </a:lnTo>
                  <a:lnTo>
                    <a:pt x="2727382" y="1470251"/>
                  </a:lnTo>
                  <a:lnTo>
                    <a:pt x="2730865" y="1471804"/>
                  </a:lnTo>
                  <a:lnTo>
                    <a:pt x="2734348" y="1473351"/>
                  </a:lnTo>
                  <a:lnTo>
                    <a:pt x="2737832" y="1474891"/>
                  </a:lnTo>
                  <a:lnTo>
                    <a:pt x="2741315" y="1476425"/>
                  </a:lnTo>
                  <a:lnTo>
                    <a:pt x="2744798" y="1477953"/>
                  </a:lnTo>
                  <a:lnTo>
                    <a:pt x="2748281" y="1479475"/>
                  </a:lnTo>
                  <a:lnTo>
                    <a:pt x="2751765" y="1480990"/>
                  </a:lnTo>
                  <a:lnTo>
                    <a:pt x="2755248" y="1482500"/>
                  </a:lnTo>
                  <a:lnTo>
                    <a:pt x="2758731" y="1484003"/>
                  </a:lnTo>
                  <a:lnTo>
                    <a:pt x="2762214" y="1485300"/>
                  </a:lnTo>
                  <a:lnTo>
                    <a:pt x="2765698" y="1485478"/>
                  </a:lnTo>
                  <a:lnTo>
                    <a:pt x="2769181" y="1485656"/>
                  </a:lnTo>
                  <a:lnTo>
                    <a:pt x="2772664" y="1485833"/>
                  </a:lnTo>
                  <a:lnTo>
                    <a:pt x="2776147" y="1486009"/>
                  </a:lnTo>
                  <a:lnTo>
                    <a:pt x="2779631" y="1486185"/>
                  </a:lnTo>
                  <a:lnTo>
                    <a:pt x="2783114" y="1486361"/>
                  </a:lnTo>
                  <a:lnTo>
                    <a:pt x="2786597" y="1486536"/>
                  </a:lnTo>
                  <a:lnTo>
                    <a:pt x="2790080" y="1486710"/>
                  </a:lnTo>
                  <a:lnTo>
                    <a:pt x="2793564" y="1486884"/>
                  </a:lnTo>
                  <a:lnTo>
                    <a:pt x="2797047" y="1487058"/>
                  </a:lnTo>
                  <a:lnTo>
                    <a:pt x="2800530" y="1487231"/>
                  </a:lnTo>
                  <a:lnTo>
                    <a:pt x="2804013" y="1487404"/>
                  </a:lnTo>
                  <a:lnTo>
                    <a:pt x="2807497" y="1487576"/>
                  </a:lnTo>
                  <a:lnTo>
                    <a:pt x="2810980" y="1487748"/>
                  </a:lnTo>
                  <a:lnTo>
                    <a:pt x="2814463" y="1487919"/>
                  </a:lnTo>
                  <a:lnTo>
                    <a:pt x="2817946" y="1488090"/>
                  </a:lnTo>
                  <a:lnTo>
                    <a:pt x="2821430" y="1488260"/>
                  </a:lnTo>
                  <a:lnTo>
                    <a:pt x="2824913" y="1488430"/>
                  </a:lnTo>
                  <a:lnTo>
                    <a:pt x="2828396" y="1488471"/>
                  </a:lnTo>
                  <a:lnTo>
                    <a:pt x="2831879" y="1488445"/>
                  </a:lnTo>
                  <a:lnTo>
                    <a:pt x="2835363" y="1488418"/>
                  </a:lnTo>
                  <a:lnTo>
                    <a:pt x="2838846" y="1488392"/>
                  </a:lnTo>
                  <a:lnTo>
                    <a:pt x="2842329" y="1488365"/>
                  </a:lnTo>
                  <a:lnTo>
                    <a:pt x="2845812" y="1488339"/>
                  </a:lnTo>
                  <a:lnTo>
                    <a:pt x="2849296" y="1488313"/>
                  </a:lnTo>
                  <a:lnTo>
                    <a:pt x="2852779" y="1488287"/>
                  </a:lnTo>
                  <a:lnTo>
                    <a:pt x="2856262" y="1488261"/>
                  </a:lnTo>
                  <a:lnTo>
                    <a:pt x="2859745" y="1488235"/>
                  </a:lnTo>
                  <a:lnTo>
                    <a:pt x="2863229" y="1488209"/>
                  </a:lnTo>
                  <a:lnTo>
                    <a:pt x="2866712" y="1488183"/>
                  </a:lnTo>
                  <a:lnTo>
                    <a:pt x="2870195" y="1488157"/>
                  </a:lnTo>
                  <a:lnTo>
                    <a:pt x="2873678" y="1488177"/>
                  </a:lnTo>
                  <a:lnTo>
                    <a:pt x="2877161" y="1488655"/>
                  </a:lnTo>
                  <a:lnTo>
                    <a:pt x="2880645" y="1489130"/>
                  </a:lnTo>
                  <a:lnTo>
                    <a:pt x="2884128" y="1489605"/>
                  </a:lnTo>
                  <a:lnTo>
                    <a:pt x="2887611" y="1490078"/>
                  </a:lnTo>
                  <a:lnTo>
                    <a:pt x="2891094" y="1490549"/>
                  </a:lnTo>
                  <a:lnTo>
                    <a:pt x="2894578" y="1491020"/>
                  </a:lnTo>
                  <a:lnTo>
                    <a:pt x="2898061" y="1491489"/>
                  </a:lnTo>
                  <a:lnTo>
                    <a:pt x="2901544" y="1491956"/>
                  </a:lnTo>
                  <a:lnTo>
                    <a:pt x="2905027" y="1492422"/>
                  </a:lnTo>
                  <a:lnTo>
                    <a:pt x="2908511" y="1492887"/>
                  </a:lnTo>
                  <a:lnTo>
                    <a:pt x="2911994" y="1493351"/>
                  </a:lnTo>
                  <a:lnTo>
                    <a:pt x="2915477" y="1493813"/>
                  </a:lnTo>
                  <a:lnTo>
                    <a:pt x="2918960" y="1494274"/>
                  </a:lnTo>
                  <a:lnTo>
                    <a:pt x="2922444" y="1494734"/>
                  </a:lnTo>
                  <a:lnTo>
                    <a:pt x="2925927" y="1495192"/>
                  </a:lnTo>
                  <a:lnTo>
                    <a:pt x="2929410" y="1495649"/>
                  </a:lnTo>
                  <a:lnTo>
                    <a:pt x="2932893" y="1496105"/>
                  </a:lnTo>
                  <a:lnTo>
                    <a:pt x="2936377" y="1496559"/>
                  </a:lnTo>
                  <a:lnTo>
                    <a:pt x="2939860" y="1497013"/>
                  </a:lnTo>
                  <a:lnTo>
                    <a:pt x="2943343" y="1497464"/>
                  </a:lnTo>
                  <a:lnTo>
                    <a:pt x="2946826" y="1497915"/>
                  </a:lnTo>
                  <a:lnTo>
                    <a:pt x="2950310" y="1498364"/>
                  </a:lnTo>
                  <a:lnTo>
                    <a:pt x="2953793" y="1498812"/>
                  </a:lnTo>
                  <a:lnTo>
                    <a:pt x="2957276" y="1499259"/>
                  </a:lnTo>
                  <a:lnTo>
                    <a:pt x="2960759" y="1499705"/>
                  </a:lnTo>
                  <a:lnTo>
                    <a:pt x="2964243" y="1500149"/>
                  </a:lnTo>
                  <a:lnTo>
                    <a:pt x="2967726" y="1500592"/>
                  </a:lnTo>
                  <a:lnTo>
                    <a:pt x="2971209" y="1500918"/>
                  </a:lnTo>
                  <a:lnTo>
                    <a:pt x="2974692" y="1501239"/>
                  </a:lnTo>
                  <a:lnTo>
                    <a:pt x="2978176" y="1501559"/>
                  </a:lnTo>
                  <a:lnTo>
                    <a:pt x="2981659" y="1501878"/>
                  </a:lnTo>
                  <a:lnTo>
                    <a:pt x="2985142" y="1502196"/>
                  </a:lnTo>
                  <a:lnTo>
                    <a:pt x="2988625" y="1502513"/>
                  </a:lnTo>
                  <a:lnTo>
                    <a:pt x="2992109" y="1502830"/>
                  </a:lnTo>
                  <a:lnTo>
                    <a:pt x="2995592" y="1503146"/>
                  </a:lnTo>
                  <a:lnTo>
                    <a:pt x="2999075" y="1503460"/>
                  </a:lnTo>
                  <a:lnTo>
                    <a:pt x="3002558" y="1503774"/>
                  </a:lnTo>
                  <a:lnTo>
                    <a:pt x="3006042" y="1504088"/>
                  </a:lnTo>
                  <a:lnTo>
                    <a:pt x="3009525" y="1504682"/>
                  </a:lnTo>
                  <a:lnTo>
                    <a:pt x="3013008" y="1505318"/>
                  </a:lnTo>
                  <a:lnTo>
                    <a:pt x="3016491" y="1505952"/>
                  </a:lnTo>
                  <a:lnTo>
                    <a:pt x="3019975" y="1506584"/>
                  </a:lnTo>
                  <a:lnTo>
                    <a:pt x="3023458" y="1507214"/>
                  </a:lnTo>
                  <a:lnTo>
                    <a:pt x="3026941" y="1507843"/>
                  </a:lnTo>
                  <a:lnTo>
                    <a:pt x="3030424" y="1508469"/>
                  </a:lnTo>
                  <a:lnTo>
                    <a:pt x="3033908" y="1509094"/>
                  </a:lnTo>
                  <a:lnTo>
                    <a:pt x="3037391" y="1509717"/>
                  </a:lnTo>
                  <a:lnTo>
                    <a:pt x="3040874" y="1510336"/>
                  </a:lnTo>
                  <a:lnTo>
                    <a:pt x="3044357" y="1510476"/>
                  </a:lnTo>
                  <a:lnTo>
                    <a:pt x="3047841" y="1510615"/>
                  </a:lnTo>
                  <a:lnTo>
                    <a:pt x="3051324" y="1510755"/>
                  </a:lnTo>
                  <a:lnTo>
                    <a:pt x="3054807" y="1510894"/>
                  </a:lnTo>
                  <a:lnTo>
                    <a:pt x="3058290" y="1511032"/>
                  </a:lnTo>
                  <a:lnTo>
                    <a:pt x="3061774" y="1511170"/>
                  </a:lnTo>
                  <a:lnTo>
                    <a:pt x="3065257" y="1511308"/>
                  </a:lnTo>
                  <a:lnTo>
                    <a:pt x="3068740" y="1511446"/>
                  </a:lnTo>
                  <a:lnTo>
                    <a:pt x="3072223" y="1511583"/>
                  </a:lnTo>
                  <a:lnTo>
                    <a:pt x="3075707" y="1511793"/>
                  </a:lnTo>
                  <a:lnTo>
                    <a:pt x="3079190" y="1512447"/>
                  </a:lnTo>
                  <a:lnTo>
                    <a:pt x="3082673" y="1513100"/>
                  </a:lnTo>
                  <a:lnTo>
                    <a:pt x="3086156" y="1513751"/>
                  </a:lnTo>
                  <a:lnTo>
                    <a:pt x="3089640" y="1514400"/>
                  </a:lnTo>
                  <a:lnTo>
                    <a:pt x="3093123" y="1515047"/>
                  </a:lnTo>
                  <a:lnTo>
                    <a:pt x="3096606" y="1515692"/>
                  </a:lnTo>
                  <a:lnTo>
                    <a:pt x="3100089" y="1516336"/>
                  </a:lnTo>
                  <a:lnTo>
                    <a:pt x="3103573" y="1516977"/>
                  </a:lnTo>
                  <a:lnTo>
                    <a:pt x="3107056" y="1517068"/>
                  </a:lnTo>
                  <a:lnTo>
                    <a:pt x="3110539" y="1516626"/>
                  </a:lnTo>
                  <a:lnTo>
                    <a:pt x="3114022" y="1516186"/>
                  </a:lnTo>
                  <a:lnTo>
                    <a:pt x="3117506" y="1515746"/>
                  </a:lnTo>
                  <a:lnTo>
                    <a:pt x="3120989" y="1515308"/>
                  </a:lnTo>
                  <a:lnTo>
                    <a:pt x="3124472" y="1514870"/>
                  </a:lnTo>
                  <a:lnTo>
                    <a:pt x="3127955" y="1514432"/>
                  </a:lnTo>
                  <a:lnTo>
                    <a:pt x="3131439" y="1513996"/>
                  </a:lnTo>
                  <a:lnTo>
                    <a:pt x="3134922" y="1513560"/>
                  </a:lnTo>
                  <a:lnTo>
                    <a:pt x="3138405" y="1513125"/>
                  </a:lnTo>
                  <a:lnTo>
                    <a:pt x="3141888" y="1512691"/>
                  </a:lnTo>
                  <a:lnTo>
                    <a:pt x="3145372" y="1512258"/>
                  </a:lnTo>
                  <a:lnTo>
                    <a:pt x="3148855" y="1511825"/>
                  </a:lnTo>
                  <a:lnTo>
                    <a:pt x="3152338" y="1511393"/>
                  </a:lnTo>
                  <a:lnTo>
                    <a:pt x="3155821" y="1510962"/>
                  </a:lnTo>
                  <a:lnTo>
                    <a:pt x="3159304" y="1511122"/>
                  </a:lnTo>
                  <a:lnTo>
                    <a:pt x="3162788" y="1511522"/>
                  </a:lnTo>
                  <a:lnTo>
                    <a:pt x="3166271" y="1511920"/>
                  </a:lnTo>
                  <a:lnTo>
                    <a:pt x="3169754" y="1512317"/>
                  </a:lnTo>
                  <a:lnTo>
                    <a:pt x="3173237" y="1512713"/>
                  </a:lnTo>
                  <a:lnTo>
                    <a:pt x="3176721" y="1513108"/>
                  </a:lnTo>
                  <a:lnTo>
                    <a:pt x="3180204" y="1513502"/>
                  </a:lnTo>
                  <a:lnTo>
                    <a:pt x="3183687" y="1513895"/>
                  </a:lnTo>
                  <a:lnTo>
                    <a:pt x="3187170" y="1514287"/>
                  </a:lnTo>
                  <a:lnTo>
                    <a:pt x="3190654" y="1514678"/>
                  </a:lnTo>
                  <a:lnTo>
                    <a:pt x="3194137" y="1515068"/>
                  </a:lnTo>
                  <a:lnTo>
                    <a:pt x="3197620" y="1515457"/>
                  </a:lnTo>
                  <a:lnTo>
                    <a:pt x="3201103" y="1515845"/>
                  </a:lnTo>
                  <a:lnTo>
                    <a:pt x="3204587" y="1516453"/>
                  </a:lnTo>
                  <a:lnTo>
                    <a:pt x="3208070" y="1518336"/>
                  </a:lnTo>
                  <a:lnTo>
                    <a:pt x="3211553" y="1520210"/>
                  </a:lnTo>
                  <a:lnTo>
                    <a:pt x="3215036" y="1522077"/>
                  </a:lnTo>
                  <a:lnTo>
                    <a:pt x="3218520" y="1523936"/>
                  </a:lnTo>
                  <a:lnTo>
                    <a:pt x="3222003" y="1525787"/>
                  </a:lnTo>
                  <a:lnTo>
                    <a:pt x="3225486" y="1527631"/>
                  </a:lnTo>
                  <a:lnTo>
                    <a:pt x="3228969" y="1529468"/>
                  </a:lnTo>
                  <a:lnTo>
                    <a:pt x="3232453" y="1530245"/>
                  </a:lnTo>
                  <a:lnTo>
                    <a:pt x="3235936" y="1530668"/>
                  </a:lnTo>
                  <a:lnTo>
                    <a:pt x="3239419" y="1531091"/>
                  </a:lnTo>
                  <a:lnTo>
                    <a:pt x="3242902" y="1531512"/>
                  </a:lnTo>
                  <a:lnTo>
                    <a:pt x="3246386" y="1531932"/>
                  </a:lnTo>
                  <a:lnTo>
                    <a:pt x="3249869" y="1532351"/>
                  </a:lnTo>
                  <a:lnTo>
                    <a:pt x="3253352" y="1532769"/>
                  </a:lnTo>
                  <a:lnTo>
                    <a:pt x="3256835" y="1533186"/>
                  </a:lnTo>
                  <a:lnTo>
                    <a:pt x="3260319" y="1533651"/>
                  </a:lnTo>
                  <a:lnTo>
                    <a:pt x="3263802" y="1534482"/>
                  </a:lnTo>
                  <a:lnTo>
                    <a:pt x="3267285" y="1535310"/>
                  </a:lnTo>
                  <a:lnTo>
                    <a:pt x="3270768" y="1536135"/>
                  </a:lnTo>
                  <a:lnTo>
                    <a:pt x="3274252" y="1536958"/>
                  </a:lnTo>
                  <a:lnTo>
                    <a:pt x="3277735" y="1537815"/>
                  </a:lnTo>
                  <a:lnTo>
                    <a:pt x="3281218" y="1538825"/>
                  </a:lnTo>
                  <a:lnTo>
                    <a:pt x="3284701" y="1539832"/>
                  </a:lnTo>
                  <a:lnTo>
                    <a:pt x="3288185" y="1540835"/>
                  </a:lnTo>
                  <a:lnTo>
                    <a:pt x="3291668" y="1541836"/>
                  </a:lnTo>
                  <a:lnTo>
                    <a:pt x="3295151" y="1542833"/>
                  </a:lnTo>
                  <a:lnTo>
                    <a:pt x="3298634" y="1543828"/>
                  </a:lnTo>
                  <a:lnTo>
                    <a:pt x="3302118" y="1544819"/>
                  </a:lnTo>
                  <a:lnTo>
                    <a:pt x="3305601" y="1545360"/>
                  </a:lnTo>
                  <a:lnTo>
                    <a:pt x="3309084" y="1545778"/>
                  </a:lnTo>
                  <a:lnTo>
                    <a:pt x="3312567" y="1546196"/>
                  </a:lnTo>
                  <a:lnTo>
                    <a:pt x="3316051" y="1546613"/>
                  </a:lnTo>
                  <a:lnTo>
                    <a:pt x="3319534" y="1547029"/>
                  </a:lnTo>
                  <a:lnTo>
                    <a:pt x="3323017" y="1547444"/>
                  </a:lnTo>
                  <a:lnTo>
                    <a:pt x="3326500" y="1547857"/>
                  </a:lnTo>
                  <a:lnTo>
                    <a:pt x="3329984" y="1548854"/>
                  </a:lnTo>
                  <a:lnTo>
                    <a:pt x="3333467" y="1550759"/>
                  </a:lnTo>
                  <a:lnTo>
                    <a:pt x="3336950" y="1552657"/>
                  </a:lnTo>
                  <a:lnTo>
                    <a:pt x="3340433" y="1553210"/>
                  </a:lnTo>
                  <a:lnTo>
                    <a:pt x="3343917" y="1553650"/>
                  </a:lnTo>
                  <a:lnTo>
                    <a:pt x="3347400" y="1554089"/>
                  </a:lnTo>
                  <a:lnTo>
                    <a:pt x="3350883" y="1554527"/>
                  </a:lnTo>
                  <a:lnTo>
                    <a:pt x="3354366" y="1554964"/>
                  </a:lnTo>
                  <a:lnTo>
                    <a:pt x="3357850" y="1555400"/>
                  </a:lnTo>
                  <a:lnTo>
                    <a:pt x="3361333" y="1555667"/>
                  </a:lnTo>
                  <a:lnTo>
                    <a:pt x="3364816" y="1556073"/>
                  </a:lnTo>
                  <a:lnTo>
                    <a:pt x="3368299" y="1556653"/>
                  </a:lnTo>
                  <a:lnTo>
                    <a:pt x="3371783" y="1557231"/>
                  </a:lnTo>
                  <a:lnTo>
                    <a:pt x="3375266" y="1557807"/>
                  </a:lnTo>
                  <a:lnTo>
                    <a:pt x="3378749" y="1558382"/>
                  </a:lnTo>
                  <a:lnTo>
                    <a:pt x="3382232" y="1558956"/>
                  </a:lnTo>
                  <a:lnTo>
                    <a:pt x="3385716" y="1559528"/>
                  </a:lnTo>
                  <a:lnTo>
                    <a:pt x="3389199" y="1560099"/>
                  </a:lnTo>
                  <a:lnTo>
                    <a:pt x="3392682" y="1560668"/>
                  </a:lnTo>
                  <a:lnTo>
                    <a:pt x="3396165" y="1561235"/>
                  </a:lnTo>
                  <a:lnTo>
                    <a:pt x="3399649" y="1561801"/>
                  </a:lnTo>
                  <a:lnTo>
                    <a:pt x="3403132" y="1567138"/>
                  </a:lnTo>
                  <a:lnTo>
                    <a:pt x="3406615" y="1577200"/>
                  </a:lnTo>
                  <a:lnTo>
                    <a:pt x="3410098" y="1578448"/>
                  </a:lnTo>
                  <a:lnTo>
                    <a:pt x="3413582" y="1579692"/>
                  </a:lnTo>
                  <a:lnTo>
                    <a:pt x="3417065" y="1579774"/>
                  </a:lnTo>
                  <a:lnTo>
                    <a:pt x="3420548" y="1579424"/>
                  </a:lnTo>
                  <a:lnTo>
                    <a:pt x="3424031" y="1581822"/>
                  </a:lnTo>
                  <a:lnTo>
                    <a:pt x="3427515" y="1581999"/>
                  </a:lnTo>
                  <a:lnTo>
                    <a:pt x="3430998" y="1582176"/>
                  </a:lnTo>
                  <a:lnTo>
                    <a:pt x="3434481" y="1582353"/>
                  </a:lnTo>
                  <a:lnTo>
                    <a:pt x="3437964" y="1583712"/>
                  </a:lnTo>
                  <a:lnTo>
                    <a:pt x="3441447" y="1585981"/>
                  </a:lnTo>
                  <a:lnTo>
                    <a:pt x="3444931" y="1588036"/>
                  </a:lnTo>
                  <a:lnTo>
                    <a:pt x="3448414" y="1588205"/>
                  </a:lnTo>
                  <a:lnTo>
                    <a:pt x="3451897" y="1588374"/>
                  </a:lnTo>
                  <a:lnTo>
                    <a:pt x="3455380" y="1588542"/>
                  </a:lnTo>
                  <a:lnTo>
                    <a:pt x="3458864" y="1590361"/>
                  </a:lnTo>
                  <a:lnTo>
                    <a:pt x="3462347" y="1593890"/>
                  </a:lnTo>
                  <a:lnTo>
                    <a:pt x="3465830" y="1593536"/>
                  </a:lnTo>
                  <a:lnTo>
                    <a:pt x="3469313" y="1593182"/>
                  </a:lnTo>
                  <a:lnTo>
                    <a:pt x="3472797" y="1595723"/>
                  </a:lnTo>
                  <a:lnTo>
                    <a:pt x="3476280" y="1600446"/>
                  </a:lnTo>
                  <a:lnTo>
                    <a:pt x="3479763" y="1599580"/>
                  </a:lnTo>
                  <a:lnTo>
                    <a:pt x="3483246" y="1598715"/>
                  </a:lnTo>
                  <a:lnTo>
                    <a:pt x="3483246" y="1599971"/>
                  </a:lnTo>
                  <a:lnTo>
                    <a:pt x="3483246" y="1601226"/>
                  </a:lnTo>
                  <a:lnTo>
                    <a:pt x="3483246" y="1602479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1729731"/>
            </a:xfrm>
            <a:custGeom>
              <a:avLst/>
              <a:gdLst/>
              <a:ahLst/>
              <a:cxnLst/>
              <a:rect l="0" t="0" r="0" b="0"/>
              <a:pathLst>
                <a:path w="3483246" h="1729731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1571507"/>
                  </a:lnTo>
                  <a:lnTo>
                    <a:pt x="13932" y="1424272"/>
                  </a:lnTo>
                  <a:lnTo>
                    <a:pt x="17416" y="1729731"/>
                  </a:lnTo>
                  <a:lnTo>
                    <a:pt x="20899" y="1571507"/>
                  </a:lnTo>
                  <a:lnTo>
                    <a:pt x="24382" y="1439804"/>
                  </a:lnTo>
                  <a:lnTo>
                    <a:pt x="27865" y="1328469"/>
                  </a:lnTo>
                  <a:lnTo>
                    <a:pt x="31349" y="1571507"/>
                  </a:lnTo>
                  <a:lnTo>
                    <a:pt x="34832" y="1481182"/>
                  </a:lnTo>
                  <a:lnTo>
                    <a:pt x="38315" y="1400675"/>
                  </a:lnTo>
                  <a:lnTo>
                    <a:pt x="41798" y="1457251"/>
                  </a:lnTo>
                  <a:lnTo>
                    <a:pt x="45282" y="1389883"/>
                  </a:lnTo>
                  <a:lnTo>
                    <a:pt x="48765" y="1328469"/>
                  </a:lnTo>
                  <a:lnTo>
                    <a:pt x="52248" y="1272252"/>
                  </a:lnTo>
                  <a:lnTo>
                    <a:pt x="55731" y="1220601"/>
                  </a:lnTo>
                  <a:lnTo>
                    <a:pt x="59215" y="1172979"/>
                  </a:lnTo>
                  <a:lnTo>
                    <a:pt x="62698" y="1128934"/>
                  </a:lnTo>
                  <a:lnTo>
                    <a:pt x="66181" y="1088077"/>
                  </a:lnTo>
                  <a:lnTo>
                    <a:pt x="69664" y="1150535"/>
                  </a:lnTo>
                  <a:lnTo>
                    <a:pt x="73148" y="1113258"/>
                  </a:lnTo>
                  <a:lnTo>
                    <a:pt x="76631" y="1078321"/>
                  </a:lnTo>
                  <a:lnTo>
                    <a:pt x="80114" y="1045509"/>
                  </a:lnTo>
                  <a:lnTo>
                    <a:pt x="83597" y="1014636"/>
                  </a:lnTo>
                  <a:lnTo>
                    <a:pt x="87081" y="985534"/>
                  </a:lnTo>
                  <a:lnTo>
                    <a:pt x="90564" y="1120519"/>
                  </a:lnTo>
                  <a:lnTo>
                    <a:pt x="94047" y="1092029"/>
                  </a:lnTo>
                  <a:lnTo>
                    <a:pt x="97530" y="1064952"/>
                  </a:lnTo>
                  <a:lnTo>
                    <a:pt x="101014" y="1039185"/>
                  </a:lnTo>
                  <a:lnTo>
                    <a:pt x="104497" y="1014636"/>
                  </a:lnTo>
                  <a:lnTo>
                    <a:pt x="107980" y="991220"/>
                  </a:lnTo>
                  <a:lnTo>
                    <a:pt x="111463" y="968860"/>
                  </a:lnTo>
                  <a:lnTo>
                    <a:pt x="114947" y="947487"/>
                  </a:lnTo>
                  <a:lnTo>
                    <a:pt x="118430" y="927036"/>
                  </a:lnTo>
                  <a:lnTo>
                    <a:pt x="121913" y="933028"/>
                  </a:lnTo>
                  <a:lnTo>
                    <a:pt x="125396" y="965498"/>
                  </a:lnTo>
                  <a:lnTo>
                    <a:pt x="128880" y="995462"/>
                  </a:lnTo>
                  <a:lnTo>
                    <a:pt x="132363" y="1023197"/>
                  </a:lnTo>
                  <a:lnTo>
                    <a:pt x="135846" y="1014636"/>
                  </a:lnTo>
                  <a:lnTo>
                    <a:pt x="139329" y="996527"/>
                  </a:lnTo>
                  <a:lnTo>
                    <a:pt x="142813" y="979053"/>
                  </a:lnTo>
                  <a:lnTo>
                    <a:pt x="146296" y="1015697"/>
                  </a:lnTo>
                  <a:lnTo>
                    <a:pt x="149779" y="1012510"/>
                  </a:lnTo>
                  <a:lnTo>
                    <a:pt x="153262" y="1009461"/>
                  </a:lnTo>
                  <a:lnTo>
                    <a:pt x="156746" y="1006540"/>
                  </a:lnTo>
                  <a:lnTo>
                    <a:pt x="160229" y="998904"/>
                  </a:lnTo>
                  <a:lnTo>
                    <a:pt x="163712" y="983653"/>
                  </a:lnTo>
                  <a:lnTo>
                    <a:pt x="167195" y="968860"/>
                  </a:lnTo>
                  <a:lnTo>
                    <a:pt x="170679" y="988190"/>
                  </a:lnTo>
                  <a:lnTo>
                    <a:pt x="174162" y="985534"/>
                  </a:lnTo>
                  <a:lnTo>
                    <a:pt x="177645" y="971600"/>
                  </a:lnTo>
                  <a:lnTo>
                    <a:pt x="181128" y="1007925"/>
                  </a:lnTo>
                  <a:lnTo>
                    <a:pt x="184612" y="1027445"/>
                  </a:lnTo>
                  <a:lnTo>
                    <a:pt x="188095" y="1014636"/>
                  </a:lnTo>
                  <a:lnTo>
                    <a:pt x="191578" y="1040510"/>
                  </a:lnTo>
                  <a:lnTo>
                    <a:pt x="195061" y="1027410"/>
                  </a:lnTo>
                  <a:lnTo>
                    <a:pt x="198545" y="1014636"/>
                  </a:lnTo>
                  <a:lnTo>
                    <a:pt x="202028" y="1003602"/>
                  </a:lnTo>
                  <a:lnTo>
                    <a:pt x="205511" y="1021285"/>
                  </a:lnTo>
                  <a:lnTo>
                    <a:pt x="208994" y="1014636"/>
                  </a:lnTo>
                  <a:lnTo>
                    <a:pt x="212478" y="1072203"/>
                  </a:lnTo>
                  <a:lnTo>
                    <a:pt x="215961" y="1060173"/>
                  </a:lnTo>
                  <a:lnTo>
                    <a:pt x="219444" y="1048410"/>
                  </a:lnTo>
                  <a:lnTo>
                    <a:pt x="222927" y="1036905"/>
                  </a:lnTo>
                  <a:lnTo>
                    <a:pt x="226411" y="1025649"/>
                  </a:lnTo>
                  <a:lnTo>
                    <a:pt x="229894" y="1014636"/>
                  </a:lnTo>
                  <a:lnTo>
                    <a:pt x="233377" y="1014754"/>
                  </a:lnTo>
                  <a:lnTo>
                    <a:pt x="236860" y="1025166"/>
                  </a:lnTo>
                  <a:lnTo>
                    <a:pt x="240344" y="1014636"/>
                  </a:lnTo>
                  <a:lnTo>
                    <a:pt x="243827" y="1004320"/>
                  </a:lnTo>
                  <a:lnTo>
                    <a:pt x="247310" y="994213"/>
                  </a:lnTo>
                  <a:lnTo>
                    <a:pt x="250793" y="984306"/>
                  </a:lnTo>
                  <a:lnTo>
                    <a:pt x="254277" y="977689"/>
                  </a:lnTo>
                  <a:lnTo>
                    <a:pt x="257760" y="980360"/>
                  </a:lnTo>
                  <a:lnTo>
                    <a:pt x="261243" y="982954"/>
                  </a:lnTo>
                  <a:lnTo>
                    <a:pt x="264726" y="988552"/>
                  </a:lnTo>
                  <a:lnTo>
                    <a:pt x="268210" y="994811"/>
                  </a:lnTo>
                  <a:lnTo>
                    <a:pt x="271693" y="1000879"/>
                  </a:lnTo>
                  <a:lnTo>
                    <a:pt x="275176" y="1005500"/>
                  </a:lnTo>
                  <a:lnTo>
                    <a:pt x="278659" y="996527"/>
                  </a:lnTo>
                  <a:lnTo>
                    <a:pt x="282143" y="987713"/>
                  </a:lnTo>
                  <a:lnTo>
                    <a:pt x="285626" y="979053"/>
                  </a:lnTo>
                  <a:lnTo>
                    <a:pt x="289109" y="970544"/>
                  </a:lnTo>
                  <a:lnTo>
                    <a:pt x="292592" y="962182"/>
                  </a:lnTo>
                  <a:lnTo>
                    <a:pt x="296075" y="953962"/>
                  </a:lnTo>
                  <a:lnTo>
                    <a:pt x="299559" y="945882"/>
                  </a:lnTo>
                  <a:lnTo>
                    <a:pt x="303042" y="981236"/>
                  </a:lnTo>
                  <a:lnTo>
                    <a:pt x="306525" y="1006437"/>
                  </a:lnTo>
                  <a:lnTo>
                    <a:pt x="310008" y="998370"/>
                  </a:lnTo>
                  <a:lnTo>
                    <a:pt x="313492" y="990432"/>
                  </a:lnTo>
                  <a:lnTo>
                    <a:pt x="316975" y="982618"/>
                  </a:lnTo>
                  <a:lnTo>
                    <a:pt x="320458" y="974927"/>
                  </a:lnTo>
                  <a:lnTo>
                    <a:pt x="323941" y="967355"/>
                  </a:lnTo>
                  <a:lnTo>
                    <a:pt x="327425" y="959900"/>
                  </a:lnTo>
                  <a:lnTo>
                    <a:pt x="330908" y="954705"/>
                  </a:lnTo>
                  <a:lnTo>
                    <a:pt x="334391" y="985350"/>
                  </a:lnTo>
                  <a:lnTo>
                    <a:pt x="337874" y="989678"/>
                  </a:lnTo>
                  <a:lnTo>
                    <a:pt x="341358" y="988520"/>
                  </a:lnTo>
                  <a:lnTo>
                    <a:pt x="344841" y="987384"/>
                  </a:lnTo>
                  <a:lnTo>
                    <a:pt x="348324" y="985534"/>
                  </a:lnTo>
                  <a:lnTo>
                    <a:pt x="351807" y="978517"/>
                  </a:lnTo>
                  <a:lnTo>
                    <a:pt x="355291" y="987308"/>
                  </a:lnTo>
                  <a:lnTo>
                    <a:pt x="358774" y="997759"/>
                  </a:lnTo>
                  <a:lnTo>
                    <a:pt x="362257" y="1002172"/>
                  </a:lnTo>
                  <a:lnTo>
                    <a:pt x="365740" y="998735"/>
                  </a:lnTo>
                  <a:lnTo>
                    <a:pt x="369224" y="995353"/>
                  </a:lnTo>
                  <a:lnTo>
                    <a:pt x="372707" y="992026"/>
                  </a:lnTo>
                  <a:lnTo>
                    <a:pt x="376190" y="988752"/>
                  </a:lnTo>
                  <a:lnTo>
                    <a:pt x="379673" y="985530"/>
                  </a:lnTo>
                  <a:lnTo>
                    <a:pt x="383157" y="981512"/>
                  </a:lnTo>
                  <a:lnTo>
                    <a:pt x="386640" y="975145"/>
                  </a:lnTo>
                  <a:lnTo>
                    <a:pt x="390123" y="968860"/>
                  </a:lnTo>
                  <a:lnTo>
                    <a:pt x="393606" y="962655"/>
                  </a:lnTo>
                  <a:lnTo>
                    <a:pt x="397090" y="965498"/>
                  </a:lnTo>
                  <a:lnTo>
                    <a:pt x="400573" y="970076"/>
                  </a:lnTo>
                  <a:lnTo>
                    <a:pt x="404056" y="964763"/>
                  </a:lnTo>
                  <a:lnTo>
                    <a:pt x="407539" y="966582"/>
                  </a:lnTo>
                  <a:lnTo>
                    <a:pt x="411023" y="968367"/>
                  </a:lnTo>
                  <a:lnTo>
                    <a:pt x="414506" y="965329"/>
                  </a:lnTo>
                  <a:lnTo>
                    <a:pt x="417989" y="959500"/>
                  </a:lnTo>
                  <a:lnTo>
                    <a:pt x="421472" y="953742"/>
                  </a:lnTo>
                  <a:lnTo>
                    <a:pt x="424956" y="948052"/>
                  </a:lnTo>
                  <a:lnTo>
                    <a:pt x="428439" y="942430"/>
                  </a:lnTo>
                  <a:lnTo>
                    <a:pt x="431922" y="936874"/>
                  </a:lnTo>
                  <a:lnTo>
                    <a:pt x="435405" y="931383"/>
                  </a:lnTo>
                  <a:lnTo>
                    <a:pt x="438889" y="925956"/>
                  </a:lnTo>
                  <a:lnTo>
                    <a:pt x="442372" y="920592"/>
                  </a:lnTo>
                  <a:lnTo>
                    <a:pt x="445855" y="918968"/>
                  </a:lnTo>
                  <a:lnTo>
                    <a:pt x="449338" y="917381"/>
                  </a:lnTo>
                  <a:lnTo>
                    <a:pt x="452822" y="915817"/>
                  </a:lnTo>
                  <a:lnTo>
                    <a:pt x="456305" y="914274"/>
                  </a:lnTo>
                  <a:lnTo>
                    <a:pt x="459788" y="912523"/>
                  </a:lnTo>
                  <a:lnTo>
                    <a:pt x="463271" y="907450"/>
                  </a:lnTo>
                  <a:lnTo>
                    <a:pt x="466755" y="919908"/>
                  </a:lnTo>
                  <a:lnTo>
                    <a:pt x="470238" y="914884"/>
                  </a:lnTo>
                  <a:lnTo>
                    <a:pt x="473721" y="909914"/>
                  </a:lnTo>
                  <a:lnTo>
                    <a:pt x="477204" y="904998"/>
                  </a:lnTo>
                  <a:lnTo>
                    <a:pt x="480688" y="900135"/>
                  </a:lnTo>
                  <a:lnTo>
                    <a:pt x="484171" y="895324"/>
                  </a:lnTo>
                  <a:lnTo>
                    <a:pt x="487654" y="899709"/>
                  </a:lnTo>
                  <a:lnTo>
                    <a:pt x="491137" y="908537"/>
                  </a:lnTo>
                  <a:lnTo>
                    <a:pt x="494621" y="917181"/>
                  </a:lnTo>
                  <a:lnTo>
                    <a:pt x="498104" y="925647"/>
                  </a:lnTo>
                  <a:lnTo>
                    <a:pt x="501587" y="933941"/>
                  </a:lnTo>
                  <a:lnTo>
                    <a:pt x="505070" y="937370"/>
                  </a:lnTo>
                  <a:lnTo>
                    <a:pt x="508554" y="939049"/>
                  </a:lnTo>
                  <a:lnTo>
                    <a:pt x="512037" y="942391"/>
                  </a:lnTo>
                  <a:lnTo>
                    <a:pt x="515520" y="950030"/>
                  </a:lnTo>
                  <a:lnTo>
                    <a:pt x="519003" y="951574"/>
                  </a:lnTo>
                  <a:lnTo>
                    <a:pt x="522487" y="953096"/>
                  </a:lnTo>
                  <a:lnTo>
                    <a:pt x="525970" y="951136"/>
                  </a:lnTo>
                  <a:lnTo>
                    <a:pt x="529453" y="950648"/>
                  </a:lnTo>
                  <a:lnTo>
                    <a:pt x="532936" y="956919"/>
                  </a:lnTo>
                  <a:lnTo>
                    <a:pt x="536420" y="952404"/>
                  </a:lnTo>
                  <a:lnTo>
                    <a:pt x="539903" y="947932"/>
                  </a:lnTo>
                  <a:lnTo>
                    <a:pt x="543386" y="943501"/>
                  </a:lnTo>
                  <a:lnTo>
                    <a:pt x="546869" y="939112"/>
                  </a:lnTo>
                  <a:lnTo>
                    <a:pt x="550353" y="934763"/>
                  </a:lnTo>
                  <a:lnTo>
                    <a:pt x="553836" y="930454"/>
                  </a:lnTo>
                  <a:lnTo>
                    <a:pt x="557319" y="926185"/>
                  </a:lnTo>
                  <a:lnTo>
                    <a:pt x="560802" y="921955"/>
                  </a:lnTo>
                  <a:lnTo>
                    <a:pt x="564286" y="917764"/>
                  </a:lnTo>
                  <a:lnTo>
                    <a:pt x="567769" y="913610"/>
                  </a:lnTo>
                  <a:lnTo>
                    <a:pt x="571252" y="909494"/>
                  </a:lnTo>
                  <a:lnTo>
                    <a:pt x="574735" y="905414"/>
                  </a:lnTo>
                  <a:lnTo>
                    <a:pt x="578218" y="901372"/>
                  </a:lnTo>
                  <a:lnTo>
                    <a:pt x="581702" y="897365"/>
                  </a:lnTo>
                  <a:lnTo>
                    <a:pt x="585185" y="893393"/>
                  </a:lnTo>
                  <a:lnTo>
                    <a:pt x="588668" y="890288"/>
                  </a:lnTo>
                  <a:lnTo>
                    <a:pt x="592151" y="897722"/>
                  </a:lnTo>
                  <a:lnTo>
                    <a:pt x="595635" y="905028"/>
                  </a:lnTo>
                  <a:lnTo>
                    <a:pt x="599118" y="922425"/>
                  </a:lnTo>
                  <a:lnTo>
                    <a:pt x="602601" y="923946"/>
                  </a:lnTo>
                  <a:lnTo>
                    <a:pt x="606084" y="925447"/>
                  </a:lnTo>
                  <a:lnTo>
                    <a:pt x="609568" y="926929"/>
                  </a:lnTo>
                  <a:lnTo>
                    <a:pt x="613051" y="928393"/>
                  </a:lnTo>
                  <a:lnTo>
                    <a:pt x="616534" y="926267"/>
                  </a:lnTo>
                  <a:lnTo>
                    <a:pt x="620017" y="922441"/>
                  </a:lnTo>
                  <a:lnTo>
                    <a:pt x="623501" y="918647"/>
                  </a:lnTo>
                  <a:lnTo>
                    <a:pt x="626984" y="914884"/>
                  </a:lnTo>
                  <a:lnTo>
                    <a:pt x="630467" y="911152"/>
                  </a:lnTo>
                  <a:lnTo>
                    <a:pt x="633950" y="907450"/>
                  </a:lnTo>
                  <a:lnTo>
                    <a:pt x="637434" y="903777"/>
                  </a:lnTo>
                  <a:lnTo>
                    <a:pt x="640917" y="900135"/>
                  </a:lnTo>
                  <a:lnTo>
                    <a:pt x="644400" y="896522"/>
                  </a:lnTo>
                  <a:lnTo>
                    <a:pt x="647883" y="892937"/>
                  </a:lnTo>
                  <a:lnTo>
                    <a:pt x="651367" y="889381"/>
                  </a:lnTo>
                  <a:lnTo>
                    <a:pt x="654850" y="885854"/>
                  </a:lnTo>
                  <a:lnTo>
                    <a:pt x="658333" y="882354"/>
                  </a:lnTo>
                  <a:lnTo>
                    <a:pt x="661816" y="880019"/>
                  </a:lnTo>
                  <a:lnTo>
                    <a:pt x="665300" y="886744"/>
                  </a:lnTo>
                  <a:lnTo>
                    <a:pt x="668783" y="893365"/>
                  </a:lnTo>
                  <a:lnTo>
                    <a:pt x="672266" y="899884"/>
                  </a:lnTo>
                  <a:lnTo>
                    <a:pt x="675749" y="902251"/>
                  </a:lnTo>
                  <a:lnTo>
                    <a:pt x="679233" y="898818"/>
                  </a:lnTo>
                  <a:lnTo>
                    <a:pt x="682716" y="895411"/>
                  </a:lnTo>
                  <a:lnTo>
                    <a:pt x="686199" y="892029"/>
                  </a:lnTo>
                  <a:lnTo>
                    <a:pt x="689682" y="888674"/>
                  </a:lnTo>
                  <a:lnTo>
                    <a:pt x="693166" y="886899"/>
                  </a:lnTo>
                  <a:lnTo>
                    <a:pt x="696649" y="886819"/>
                  </a:lnTo>
                  <a:lnTo>
                    <a:pt x="700132" y="886740"/>
                  </a:lnTo>
                  <a:lnTo>
                    <a:pt x="703615" y="886661"/>
                  </a:lnTo>
                  <a:lnTo>
                    <a:pt x="707099" y="887824"/>
                  </a:lnTo>
                  <a:lnTo>
                    <a:pt x="710582" y="889320"/>
                  </a:lnTo>
                  <a:lnTo>
                    <a:pt x="714065" y="893756"/>
                  </a:lnTo>
                  <a:lnTo>
                    <a:pt x="717548" y="904503"/>
                  </a:lnTo>
                  <a:lnTo>
                    <a:pt x="721032" y="915059"/>
                  </a:lnTo>
                  <a:lnTo>
                    <a:pt x="724515" y="929253"/>
                  </a:lnTo>
                  <a:lnTo>
                    <a:pt x="727998" y="935627"/>
                  </a:lnTo>
                  <a:lnTo>
                    <a:pt x="731481" y="936805"/>
                  </a:lnTo>
                  <a:lnTo>
                    <a:pt x="734965" y="937970"/>
                  </a:lnTo>
                  <a:lnTo>
                    <a:pt x="738448" y="939123"/>
                  </a:lnTo>
                  <a:lnTo>
                    <a:pt x="741931" y="940264"/>
                  </a:lnTo>
                  <a:lnTo>
                    <a:pt x="745414" y="938430"/>
                  </a:lnTo>
                  <a:lnTo>
                    <a:pt x="748898" y="935237"/>
                  </a:lnTo>
                  <a:lnTo>
                    <a:pt x="752381" y="937685"/>
                  </a:lnTo>
                  <a:lnTo>
                    <a:pt x="755864" y="960047"/>
                  </a:lnTo>
                  <a:lnTo>
                    <a:pt x="759347" y="961385"/>
                  </a:lnTo>
                  <a:lnTo>
                    <a:pt x="762831" y="962375"/>
                  </a:lnTo>
                  <a:lnTo>
                    <a:pt x="766314" y="961207"/>
                  </a:lnTo>
                  <a:lnTo>
                    <a:pt x="769797" y="958054"/>
                  </a:lnTo>
                  <a:lnTo>
                    <a:pt x="773280" y="955064"/>
                  </a:lnTo>
                  <a:lnTo>
                    <a:pt x="776764" y="954699"/>
                  </a:lnTo>
                  <a:lnTo>
                    <a:pt x="780247" y="954336"/>
                  </a:lnTo>
                  <a:lnTo>
                    <a:pt x="783730" y="953977"/>
                  </a:lnTo>
                  <a:lnTo>
                    <a:pt x="787213" y="953811"/>
                  </a:lnTo>
                  <a:lnTo>
                    <a:pt x="790697" y="953997"/>
                  </a:lnTo>
                  <a:lnTo>
                    <a:pt x="794180" y="954181"/>
                  </a:lnTo>
                  <a:lnTo>
                    <a:pt x="797663" y="954363"/>
                  </a:lnTo>
                  <a:lnTo>
                    <a:pt x="801146" y="954543"/>
                  </a:lnTo>
                  <a:lnTo>
                    <a:pt x="804630" y="954722"/>
                  </a:lnTo>
                  <a:lnTo>
                    <a:pt x="808113" y="956529"/>
                  </a:lnTo>
                  <a:lnTo>
                    <a:pt x="811596" y="965320"/>
                  </a:lnTo>
                  <a:lnTo>
                    <a:pt x="815079" y="973976"/>
                  </a:lnTo>
                  <a:lnTo>
                    <a:pt x="818563" y="976053"/>
                  </a:lnTo>
                  <a:lnTo>
                    <a:pt x="822046" y="975625"/>
                  </a:lnTo>
                  <a:lnTo>
                    <a:pt x="825529" y="975201"/>
                  </a:lnTo>
                  <a:lnTo>
                    <a:pt x="829012" y="974808"/>
                  </a:lnTo>
                  <a:lnTo>
                    <a:pt x="832496" y="975649"/>
                  </a:lnTo>
                  <a:lnTo>
                    <a:pt x="835979" y="976483"/>
                  </a:lnTo>
                  <a:lnTo>
                    <a:pt x="839462" y="975228"/>
                  </a:lnTo>
                  <a:lnTo>
                    <a:pt x="842945" y="972323"/>
                  </a:lnTo>
                  <a:lnTo>
                    <a:pt x="846429" y="969435"/>
                  </a:lnTo>
                  <a:lnTo>
                    <a:pt x="849912" y="966565"/>
                  </a:lnTo>
                  <a:lnTo>
                    <a:pt x="853395" y="963711"/>
                  </a:lnTo>
                  <a:lnTo>
                    <a:pt x="856878" y="960874"/>
                  </a:lnTo>
                  <a:lnTo>
                    <a:pt x="860361" y="958054"/>
                  </a:lnTo>
                  <a:lnTo>
                    <a:pt x="863845" y="955250"/>
                  </a:lnTo>
                  <a:lnTo>
                    <a:pt x="867328" y="952463"/>
                  </a:lnTo>
                  <a:lnTo>
                    <a:pt x="870811" y="949692"/>
                  </a:lnTo>
                  <a:lnTo>
                    <a:pt x="874294" y="946937"/>
                  </a:lnTo>
                  <a:lnTo>
                    <a:pt x="877778" y="944198"/>
                  </a:lnTo>
                  <a:lnTo>
                    <a:pt x="881261" y="941475"/>
                  </a:lnTo>
                  <a:lnTo>
                    <a:pt x="884744" y="938767"/>
                  </a:lnTo>
                  <a:lnTo>
                    <a:pt x="888227" y="936075"/>
                  </a:lnTo>
                  <a:lnTo>
                    <a:pt x="891711" y="933398"/>
                  </a:lnTo>
                  <a:lnTo>
                    <a:pt x="895194" y="930737"/>
                  </a:lnTo>
                  <a:lnTo>
                    <a:pt x="898677" y="928090"/>
                  </a:lnTo>
                  <a:lnTo>
                    <a:pt x="902160" y="925459"/>
                  </a:lnTo>
                  <a:lnTo>
                    <a:pt x="905644" y="922843"/>
                  </a:lnTo>
                  <a:lnTo>
                    <a:pt x="909127" y="924717"/>
                  </a:lnTo>
                  <a:lnTo>
                    <a:pt x="912610" y="927501"/>
                  </a:lnTo>
                  <a:lnTo>
                    <a:pt x="916093" y="930258"/>
                  </a:lnTo>
                  <a:lnTo>
                    <a:pt x="919577" y="932988"/>
                  </a:lnTo>
                  <a:lnTo>
                    <a:pt x="923060" y="935692"/>
                  </a:lnTo>
                  <a:lnTo>
                    <a:pt x="926543" y="935760"/>
                  </a:lnTo>
                  <a:lnTo>
                    <a:pt x="930026" y="935523"/>
                  </a:lnTo>
                  <a:lnTo>
                    <a:pt x="933510" y="935287"/>
                  </a:lnTo>
                  <a:lnTo>
                    <a:pt x="936993" y="935054"/>
                  </a:lnTo>
                  <a:lnTo>
                    <a:pt x="940476" y="934822"/>
                  </a:lnTo>
                  <a:lnTo>
                    <a:pt x="943959" y="934591"/>
                  </a:lnTo>
                  <a:lnTo>
                    <a:pt x="947443" y="934362"/>
                  </a:lnTo>
                  <a:lnTo>
                    <a:pt x="950926" y="936397"/>
                  </a:lnTo>
                  <a:lnTo>
                    <a:pt x="954409" y="940687"/>
                  </a:lnTo>
                  <a:lnTo>
                    <a:pt x="957892" y="944849"/>
                  </a:lnTo>
                  <a:lnTo>
                    <a:pt x="961376" y="946375"/>
                  </a:lnTo>
                  <a:lnTo>
                    <a:pt x="964859" y="947888"/>
                  </a:lnTo>
                  <a:lnTo>
                    <a:pt x="968342" y="949388"/>
                  </a:lnTo>
                  <a:lnTo>
                    <a:pt x="971825" y="950876"/>
                  </a:lnTo>
                  <a:lnTo>
                    <a:pt x="975309" y="952351"/>
                  </a:lnTo>
                  <a:lnTo>
                    <a:pt x="978792" y="953814"/>
                  </a:lnTo>
                  <a:lnTo>
                    <a:pt x="982275" y="968709"/>
                  </a:lnTo>
                  <a:lnTo>
                    <a:pt x="985758" y="975320"/>
                  </a:lnTo>
                  <a:lnTo>
                    <a:pt x="989242" y="976026"/>
                  </a:lnTo>
                  <a:lnTo>
                    <a:pt x="992725" y="976552"/>
                  </a:lnTo>
                  <a:lnTo>
                    <a:pt x="996208" y="976197"/>
                  </a:lnTo>
                  <a:lnTo>
                    <a:pt x="999691" y="975844"/>
                  </a:lnTo>
                  <a:lnTo>
                    <a:pt x="1003175" y="975494"/>
                  </a:lnTo>
                  <a:lnTo>
                    <a:pt x="1006658" y="982910"/>
                  </a:lnTo>
                  <a:lnTo>
                    <a:pt x="1010141" y="995500"/>
                  </a:lnTo>
                  <a:lnTo>
                    <a:pt x="1013624" y="996720"/>
                  </a:lnTo>
                  <a:lnTo>
                    <a:pt x="1017108" y="997930"/>
                  </a:lnTo>
                  <a:lnTo>
                    <a:pt x="1020591" y="999130"/>
                  </a:lnTo>
                  <a:lnTo>
                    <a:pt x="1024074" y="1000321"/>
                  </a:lnTo>
                  <a:lnTo>
                    <a:pt x="1027557" y="1001504"/>
                  </a:lnTo>
                  <a:lnTo>
                    <a:pt x="1031041" y="1002841"/>
                  </a:lnTo>
                  <a:lnTo>
                    <a:pt x="1034524" y="1006379"/>
                  </a:lnTo>
                  <a:lnTo>
                    <a:pt x="1038007" y="1009883"/>
                  </a:lnTo>
                  <a:lnTo>
                    <a:pt x="1041490" y="1013353"/>
                  </a:lnTo>
                  <a:lnTo>
                    <a:pt x="1044974" y="1016791"/>
                  </a:lnTo>
                  <a:lnTo>
                    <a:pt x="1048457" y="1020791"/>
                  </a:lnTo>
                  <a:lnTo>
                    <a:pt x="1051940" y="1028465"/>
                  </a:lnTo>
                  <a:lnTo>
                    <a:pt x="1055423" y="1036041"/>
                  </a:lnTo>
                  <a:lnTo>
                    <a:pt x="1058907" y="1043521"/>
                  </a:lnTo>
                  <a:lnTo>
                    <a:pt x="1062390" y="1050907"/>
                  </a:lnTo>
                  <a:lnTo>
                    <a:pt x="1065873" y="1056505"/>
                  </a:lnTo>
                  <a:lnTo>
                    <a:pt x="1069356" y="1055484"/>
                  </a:lnTo>
                  <a:lnTo>
                    <a:pt x="1072840" y="1054468"/>
                  </a:lnTo>
                  <a:lnTo>
                    <a:pt x="1076323" y="1053459"/>
                  </a:lnTo>
                  <a:lnTo>
                    <a:pt x="1079806" y="1052455"/>
                  </a:lnTo>
                  <a:lnTo>
                    <a:pt x="1083289" y="1051084"/>
                  </a:lnTo>
                  <a:lnTo>
                    <a:pt x="1086773" y="1048730"/>
                  </a:lnTo>
                  <a:lnTo>
                    <a:pt x="1090256" y="1046386"/>
                  </a:lnTo>
                  <a:lnTo>
                    <a:pt x="1093739" y="1044052"/>
                  </a:lnTo>
                  <a:lnTo>
                    <a:pt x="1097222" y="1041729"/>
                  </a:lnTo>
                  <a:lnTo>
                    <a:pt x="1100706" y="1039416"/>
                  </a:lnTo>
                  <a:lnTo>
                    <a:pt x="1104189" y="1037404"/>
                  </a:lnTo>
                  <a:lnTo>
                    <a:pt x="1107672" y="1037814"/>
                  </a:lnTo>
                  <a:lnTo>
                    <a:pt x="1111155" y="1038220"/>
                  </a:lnTo>
                  <a:lnTo>
                    <a:pt x="1114639" y="1038625"/>
                  </a:lnTo>
                  <a:lnTo>
                    <a:pt x="1118122" y="1039026"/>
                  </a:lnTo>
                  <a:lnTo>
                    <a:pt x="1121605" y="1039425"/>
                  </a:lnTo>
                  <a:lnTo>
                    <a:pt x="1125088" y="1039821"/>
                  </a:lnTo>
                  <a:lnTo>
                    <a:pt x="1128572" y="1040215"/>
                  </a:lnTo>
                  <a:lnTo>
                    <a:pt x="1132055" y="1038737"/>
                  </a:lnTo>
                  <a:lnTo>
                    <a:pt x="1135538" y="1036498"/>
                  </a:lnTo>
                  <a:lnTo>
                    <a:pt x="1139021" y="1034270"/>
                  </a:lnTo>
                  <a:lnTo>
                    <a:pt x="1142505" y="1044977"/>
                  </a:lnTo>
                  <a:lnTo>
                    <a:pt x="1145988" y="1045348"/>
                  </a:lnTo>
                  <a:lnTo>
                    <a:pt x="1149471" y="1045716"/>
                  </a:lnTo>
                  <a:lnTo>
                    <a:pt x="1152954" y="1046082"/>
                  </a:lnTo>
                  <a:lnTo>
                    <a:pt x="1156437" y="1046445"/>
                  </a:lnTo>
                  <a:lnTo>
                    <a:pt x="1159921" y="1047204"/>
                  </a:lnTo>
                  <a:lnTo>
                    <a:pt x="1163404" y="1052650"/>
                  </a:lnTo>
                  <a:lnTo>
                    <a:pt x="1166887" y="1058040"/>
                  </a:lnTo>
                  <a:lnTo>
                    <a:pt x="1170370" y="1059159"/>
                  </a:lnTo>
                  <a:lnTo>
                    <a:pt x="1173854" y="1057596"/>
                  </a:lnTo>
                  <a:lnTo>
                    <a:pt x="1177337" y="1056041"/>
                  </a:lnTo>
                  <a:lnTo>
                    <a:pt x="1180820" y="1054493"/>
                  </a:lnTo>
                  <a:lnTo>
                    <a:pt x="1184303" y="1052952"/>
                  </a:lnTo>
                  <a:lnTo>
                    <a:pt x="1187787" y="1051418"/>
                  </a:lnTo>
                  <a:lnTo>
                    <a:pt x="1191270" y="1049892"/>
                  </a:lnTo>
                  <a:lnTo>
                    <a:pt x="1194753" y="1048372"/>
                  </a:lnTo>
                  <a:lnTo>
                    <a:pt x="1198236" y="1046859"/>
                  </a:lnTo>
                  <a:lnTo>
                    <a:pt x="1201720" y="1045353"/>
                  </a:lnTo>
                  <a:lnTo>
                    <a:pt x="1205203" y="1044622"/>
                  </a:lnTo>
                  <a:lnTo>
                    <a:pt x="1208686" y="1044155"/>
                  </a:lnTo>
                  <a:lnTo>
                    <a:pt x="1212169" y="1043690"/>
                  </a:lnTo>
                  <a:lnTo>
                    <a:pt x="1215653" y="1043227"/>
                  </a:lnTo>
                  <a:lnTo>
                    <a:pt x="1219136" y="1042767"/>
                  </a:lnTo>
                  <a:lnTo>
                    <a:pt x="1222619" y="1042309"/>
                  </a:lnTo>
                  <a:lnTo>
                    <a:pt x="1226102" y="1041854"/>
                  </a:lnTo>
                  <a:lnTo>
                    <a:pt x="1229586" y="1041401"/>
                  </a:lnTo>
                  <a:lnTo>
                    <a:pt x="1233069" y="1040950"/>
                  </a:lnTo>
                  <a:lnTo>
                    <a:pt x="1236552" y="1040502"/>
                  </a:lnTo>
                  <a:lnTo>
                    <a:pt x="1240035" y="1040056"/>
                  </a:lnTo>
                  <a:lnTo>
                    <a:pt x="1243519" y="1042729"/>
                  </a:lnTo>
                  <a:lnTo>
                    <a:pt x="1247002" y="1047049"/>
                  </a:lnTo>
                  <a:lnTo>
                    <a:pt x="1250485" y="1051330"/>
                  </a:lnTo>
                  <a:lnTo>
                    <a:pt x="1253968" y="1055573"/>
                  </a:lnTo>
                  <a:lnTo>
                    <a:pt x="1257452" y="1054957"/>
                  </a:lnTo>
                  <a:lnTo>
                    <a:pt x="1260935" y="1054094"/>
                  </a:lnTo>
                  <a:lnTo>
                    <a:pt x="1264418" y="1053235"/>
                  </a:lnTo>
                  <a:lnTo>
                    <a:pt x="1267901" y="1052381"/>
                  </a:lnTo>
                  <a:lnTo>
                    <a:pt x="1271385" y="1051638"/>
                  </a:lnTo>
                  <a:lnTo>
                    <a:pt x="1274868" y="1056579"/>
                  </a:lnTo>
                  <a:lnTo>
                    <a:pt x="1278351" y="1061473"/>
                  </a:lnTo>
                  <a:lnTo>
                    <a:pt x="1281834" y="1067579"/>
                  </a:lnTo>
                  <a:lnTo>
                    <a:pt x="1285318" y="1078030"/>
                  </a:lnTo>
                  <a:lnTo>
                    <a:pt x="1288801" y="1078263"/>
                  </a:lnTo>
                  <a:lnTo>
                    <a:pt x="1292284" y="1078494"/>
                  </a:lnTo>
                  <a:lnTo>
                    <a:pt x="1295767" y="1078724"/>
                  </a:lnTo>
                  <a:lnTo>
                    <a:pt x="1299251" y="1078952"/>
                  </a:lnTo>
                  <a:lnTo>
                    <a:pt x="1302734" y="1096327"/>
                  </a:lnTo>
                  <a:lnTo>
                    <a:pt x="1306217" y="1098683"/>
                  </a:lnTo>
                  <a:lnTo>
                    <a:pt x="1309700" y="1101022"/>
                  </a:lnTo>
                  <a:lnTo>
                    <a:pt x="1313184" y="1103343"/>
                  </a:lnTo>
                  <a:lnTo>
                    <a:pt x="1316667" y="1105649"/>
                  </a:lnTo>
                  <a:lnTo>
                    <a:pt x="1320150" y="1106770"/>
                  </a:lnTo>
                  <a:lnTo>
                    <a:pt x="1323633" y="1106489"/>
                  </a:lnTo>
                  <a:lnTo>
                    <a:pt x="1327117" y="1106210"/>
                  </a:lnTo>
                  <a:lnTo>
                    <a:pt x="1330600" y="1105933"/>
                  </a:lnTo>
                  <a:lnTo>
                    <a:pt x="1334083" y="1105657"/>
                  </a:lnTo>
                  <a:lnTo>
                    <a:pt x="1337566" y="1105382"/>
                  </a:lnTo>
                  <a:lnTo>
                    <a:pt x="1341050" y="1105841"/>
                  </a:lnTo>
                  <a:lnTo>
                    <a:pt x="1344533" y="1108087"/>
                  </a:lnTo>
                  <a:lnTo>
                    <a:pt x="1348016" y="1110318"/>
                  </a:lnTo>
                  <a:lnTo>
                    <a:pt x="1351499" y="1112533"/>
                  </a:lnTo>
                  <a:lnTo>
                    <a:pt x="1354983" y="1114732"/>
                  </a:lnTo>
                  <a:lnTo>
                    <a:pt x="1358466" y="1116916"/>
                  </a:lnTo>
                  <a:lnTo>
                    <a:pt x="1361949" y="1119085"/>
                  </a:lnTo>
                  <a:lnTo>
                    <a:pt x="1365432" y="1121239"/>
                  </a:lnTo>
                  <a:lnTo>
                    <a:pt x="1368916" y="1123377"/>
                  </a:lnTo>
                  <a:lnTo>
                    <a:pt x="1372399" y="1124739"/>
                  </a:lnTo>
                  <a:lnTo>
                    <a:pt x="1375882" y="1125699"/>
                  </a:lnTo>
                  <a:lnTo>
                    <a:pt x="1379365" y="1126653"/>
                  </a:lnTo>
                  <a:lnTo>
                    <a:pt x="1382849" y="1127601"/>
                  </a:lnTo>
                  <a:lnTo>
                    <a:pt x="1386332" y="1128544"/>
                  </a:lnTo>
                  <a:lnTo>
                    <a:pt x="1389815" y="1129481"/>
                  </a:lnTo>
                  <a:lnTo>
                    <a:pt x="1393298" y="1130413"/>
                  </a:lnTo>
                  <a:lnTo>
                    <a:pt x="1396782" y="1131339"/>
                  </a:lnTo>
                  <a:lnTo>
                    <a:pt x="1400265" y="1161291"/>
                  </a:lnTo>
                  <a:lnTo>
                    <a:pt x="1403748" y="1168946"/>
                  </a:lnTo>
                  <a:lnTo>
                    <a:pt x="1407231" y="1176514"/>
                  </a:lnTo>
                  <a:lnTo>
                    <a:pt x="1410715" y="1182944"/>
                  </a:lnTo>
                  <a:lnTo>
                    <a:pt x="1414198" y="1187268"/>
                  </a:lnTo>
                  <a:lnTo>
                    <a:pt x="1417681" y="1188709"/>
                  </a:lnTo>
                  <a:lnTo>
                    <a:pt x="1421164" y="1186789"/>
                  </a:lnTo>
                  <a:lnTo>
                    <a:pt x="1424648" y="1186072"/>
                  </a:lnTo>
                  <a:lnTo>
                    <a:pt x="1428131" y="1185550"/>
                  </a:lnTo>
                  <a:lnTo>
                    <a:pt x="1431614" y="1185030"/>
                  </a:lnTo>
                  <a:lnTo>
                    <a:pt x="1435097" y="1184512"/>
                  </a:lnTo>
                  <a:lnTo>
                    <a:pt x="1438580" y="1183996"/>
                  </a:lnTo>
                  <a:lnTo>
                    <a:pt x="1442064" y="1183483"/>
                  </a:lnTo>
                  <a:lnTo>
                    <a:pt x="1445547" y="1182972"/>
                  </a:lnTo>
                  <a:lnTo>
                    <a:pt x="1449030" y="1182464"/>
                  </a:lnTo>
                  <a:lnTo>
                    <a:pt x="1452513" y="1181957"/>
                  </a:lnTo>
                  <a:lnTo>
                    <a:pt x="1455997" y="1181453"/>
                  </a:lnTo>
                  <a:lnTo>
                    <a:pt x="1459480" y="1179591"/>
                  </a:lnTo>
                  <a:lnTo>
                    <a:pt x="1462963" y="1177733"/>
                  </a:lnTo>
                  <a:lnTo>
                    <a:pt x="1466446" y="1175879"/>
                  </a:lnTo>
                  <a:lnTo>
                    <a:pt x="1469930" y="1174032"/>
                  </a:lnTo>
                  <a:lnTo>
                    <a:pt x="1473413" y="1172191"/>
                  </a:lnTo>
                  <a:lnTo>
                    <a:pt x="1476896" y="1170355"/>
                  </a:lnTo>
                  <a:lnTo>
                    <a:pt x="1480379" y="1168525"/>
                  </a:lnTo>
                  <a:lnTo>
                    <a:pt x="1483863" y="1166701"/>
                  </a:lnTo>
                  <a:lnTo>
                    <a:pt x="1487346" y="1166469"/>
                  </a:lnTo>
                  <a:lnTo>
                    <a:pt x="1490829" y="1168974"/>
                  </a:lnTo>
                  <a:lnTo>
                    <a:pt x="1494312" y="1171462"/>
                  </a:lnTo>
                  <a:lnTo>
                    <a:pt x="1497796" y="1173933"/>
                  </a:lnTo>
                  <a:lnTo>
                    <a:pt x="1501279" y="1176387"/>
                  </a:lnTo>
                  <a:lnTo>
                    <a:pt x="1504762" y="1178825"/>
                  </a:lnTo>
                  <a:lnTo>
                    <a:pt x="1508245" y="1181341"/>
                  </a:lnTo>
                  <a:lnTo>
                    <a:pt x="1511729" y="1184212"/>
                  </a:lnTo>
                  <a:lnTo>
                    <a:pt x="1515212" y="1187063"/>
                  </a:lnTo>
                  <a:lnTo>
                    <a:pt x="1518695" y="1189893"/>
                  </a:lnTo>
                  <a:lnTo>
                    <a:pt x="1522178" y="1191695"/>
                  </a:lnTo>
                  <a:lnTo>
                    <a:pt x="1525662" y="1192486"/>
                  </a:lnTo>
                  <a:lnTo>
                    <a:pt x="1529145" y="1193273"/>
                  </a:lnTo>
                  <a:lnTo>
                    <a:pt x="1532628" y="1194056"/>
                  </a:lnTo>
                  <a:lnTo>
                    <a:pt x="1536111" y="1194835"/>
                  </a:lnTo>
                  <a:lnTo>
                    <a:pt x="1539595" y="1196094"/>
                  </a:lnTo>
                  <a:lnTo>
                    <a:pt x="1543078" y="1197710"/>
                  </a:lnTo>
                  <a:lnTo>
                    <a:pt x="1546561" y="1199316"/>
                  </a:lnTo>
                  <a:lnTo>
                    <a:pt x="1550044" y="1200913"/>
                  </a:lnTo>
                  <a:lnTo>
                    <a:pt x="1553528" y="1202501"/>
                  </a:lnTo>
                  <a:lnTo>
                    <a:pt x="1557011" y="1204079"/>
                  </a:lnTo>
                  <a:lnTo>
                    <a:pt x="1560494" y="1204707"/>
                  </a:lnTo>
                  <a:lnTo>
                    <a:pt x="1563977" y="1203947"/>
                  </a:lnTo>
                  <a:lnTo>
                    <a:pt x="1567461" y="1203191"/>
                  </a:lnTo>
                  <a:lnTo>
                    <a:pt x="1570944" y="1202437"/>
                  </a:lnTo>
                  <a:lnTo>
                    <a:pt x="1574427" y="1201686"/>
                  </a:lnTo>
                  <a:lnTo>
                    <a:pt x="1577910" y="1200938"/>
                  </a:lnTo>
                  <a:lnTo>
                    <a:pt x="1581394" y="1200192"/>
                  </a:lnTo>
                  <a:lnTo>
                    <a:pt x="1584877" y="1199450"/>
                  </a:lnTo>
                  <a:lnTo>
                    <a:pt x="1588360" y="1198710"/>
                  </a:lnTo>
                  <a:lnTo>
                    <a:pt x="1591843" y="1197973"/>
                  </a:lnTo>
                  <a:lnTo>
                    <a:pt x="1595327" y="1197239"/>
                  </a:lnTo>
                  <a:lnTo>
                    <a:pt x="1598810" y="1196507"/>
                  </a:lnTo>
                  <a:lnTo>
                    <a:pt x="1602293" y="1195827"/>
                  </a:lnTo>
                  <a:lnTo>
                    <a:pt x="1605776" y="1195753"/>
                  </a:lnTo>
                  <a:lnTo>
                    <a:pt x="1609260" y="1195679"/>
                  </a:lnTo>
                  <a:lnTo>
                    <a:pt x="1612743" y="1195605"/>
                  </a:lnTo>
                  <a:lnTo>
                    <a:pt x="1616226" y="1195532"/>
                  </a:lnTo>
                  <a:lnTo>
                    <a:pt x="1619709" y="1195596"/>
                  </a:lnTo>
                  <a:lnTo>
                    <a:pt x="1623193" y="1196490"/>
                  </a:lnTo>
                  <a:lnTo>
                    <a:pt x="1626676" y="1197380"/>
                  </a:lnTo>
                  <a:lnTo>
                    <a:pt x="1630159" y="1198265"/>
                  </a:lnTo>
                  <a:lnTo>
                    <a:pt x="1633642" y="1199145"/>
                  </a:lnTo>
                  <a:lnTo>
                    <a:pt x="1637126" y="1200021"/>
                  </a:lnTo>
                  <a:lnTo>
                    <a:pt x="1640609" y="1200893"/>
                  </a:lnTo>
                  <a:lnTo>
                    <a:pt x="1644092" y="1202378"/>
                  </a:lnTo>
                  <a:lnTo>
                    <a:pt x="1647575" y="1203870"/>
                  </a:lnTo>
                  <a:lnTo>
                    <a:pt x="1651059" y="1205033"/>
                  </a:lnTo>
                  <a:lnTo>
                    <a:pt x="1654542" y="1205883"/>
                  </a:lnTo>
                  <a:lnTo>
                    <a:pt x="1658025" y="1206729"/>
                  </a:lnTo>
                  <a:lnTo>
                    <a:pt x="1661508" y="1207571"/>
                  </a:lnTo>
                  <a:lnTo>
                    <a:pt x="1664992" y="1208408"/>
                  </a:lnTo>
                  <a:lnTo>
                    <a:pt x="1668475" y="1209241"/>
                  </a:lnTo>
                  <a:lnTo>
                    <a:pt x="1671958" y="1209857"/>
                  </a:lnTo>
                  <a:lnTo>
                    <a:pt x="1675441" y="1210067"/>
                  </a:lnTo>
                  <a:lnTo>
                    <a:pt x="1678925" y="1210275"/>
                  </a:lnTo>
                  <a:lnTo>
                    <a:pt x="1682408" y="1210482"/>
                  </a:lnTo>
                  <a:lnTo>
                    <a:pt x="1685891" y="1210689"/>
                  </a:lnTo>
                  <a:lnTo>
                    <a:pt x="1689374" y="1210894"/>
                  </a:lnTo>
                  <a:lnTo>
                    <a:pt x="1692858" y="1211181"/>
                  </a:lnTo>
                  <a:lnTo>
                    <a:pt x="1696341" y="1211841"/>
                  </a:lnTo>
                  <a:lnTo>
                    <a:pt x="1699824" y="1212498"/>
                  </a:lnTo>
                  <a:lnTo>
                    <a:pt x="1703307" y="1213152"/>
                  </a:lnTo>
                  <a:lnTo>
                    <a:pt x="1706791" y="1213803"/>
                  </a:lnTo>
                  <a:lnTo>
                    <a:pt x="1710274" y="1214140"/>
                  </a:lnTo>
                  <a:lnTo>
                    <a:pt x="1713757" y="1213533"/>
                  </a:lnTo>
                  <a:lnTo>
                    <a:pt x="1717240" y="1212929"/>
                  </a:lnTo>
                  <a:lnTo>
                    <a:pt x="1720723" y="1212327"/>
                  </a:lnTo>
                  <a:lnTo>
                    <a:pt x="1724207" y="1211727"/>
                  </a:lnTo>
                  <a:lnTo>
                    <a:pt x="1727690" y="1211129"/>
                  </a:lnTo>
                  <a:lnTo>
                    <a:pt x="1731173" y="1210534"/>
                  </a:lnTo>
                  <a:lnTo>
                    <a:pt x="1734656" y="1209940"/>
                  </a:lnTo>
                  <a:lnTo>
                    <a:pt x="1738140" y="1208867"/>
                  </a:lnTo>
                  <a:lnTo>
                    <a:pt x="1741623" y="1207712"/>
                  </a:lnTo>
                  <a:lnTo>
                    <a:pt x="1745106" y="1206561"/>
                  </a:lnTo>
                  <a:lnTo>
                    <a:pt x="1748589" y="1205413"/>
                  </a:lnTo>
                  <a:lnTo>
                    <a:pt x="1752073" y="1204268"/>
                  </a:lnTo>
                  <a:lnTo>
                    <a:pt x="1755556" y="1203127"/>
                  </a:lnTo>
                  <a:lnTo>
                    <a:pt x="1759039" y="1201989"/>
                  </a:lnTo>
                  <a:lnTo>
                    <a:pt x="1762522" y="1200854"/>
                  </a:lnTo>
                  <a:lnTo>
                    <a:pt x="1766006" y="1200275"/>
                  </a:lnTo>
                  <a:lnTo>
                    <a:pt x="1769489" y="1201671"/>
                  </a:lnTo>
                  <a:lnTo>
                    <a:pt x="1772972" y="1203060"/>
                  </a:lnTo>
                  <a:lnTo>
                    <a:pt x="1776455" y="1204442"/>
                  </a:lnTo>
                  <a:lnTo>
                    <a:pt x="1779939" y="1205817"/>
                  </a:lnTo>
                  <a:lnTo>
                    <a:pt x="1783422" y="1207600"/>
                  </a:lnTo>
                  <a:lnTo>
                    <a:pt x="1786905" y="1210405"/>
                  </a:lnTo>
                  <a:lnTo>
                    <a:pt x="1790388" y="1213193"/>
                  </a:lnTo>
                  <a:lnTo>
                    <a:pt x="1793872" y="1216355"/>
                  </a:lnTo>
                  <a:lnTo>
                    <a:pt x="1797355" y="1219582"/>
                  </a:lnTo>
                  <a:lnTo>
                    <a:pt x="1800838" y="1222786"/>
                  </a:lnTo>
                  <a:lnTo>
                    <a:pt x="1804321" y="1226084"/>
                  </a:lnTo>
                  <a:lnTo>
                    <a:pt x="1807805" y="1230182"/>
                  </a:lnTo>
                  <a:lnTo>
                    <a:pt x="1811288" y="1231768"/>
                  </a:lnTo>
                  <a:lnTo>
                    <a:pt x="1814771" y="1233032"/>
                  </a:lnTo>
                  <a:lnTo>
                    <a:pt x="1818254" y="1235462"/>
                  </a:lnTo>
                  <a:lnTo>
                    <a:pt x="1821738" y="1239478"/>
                  </a:lnTo>
                  <a:lnTo>
                    <a:pt x="1825221" y="1243464"/>
                  </a:lnTo>
                  <a:lnTo>
                    <a:pt x="1828704" y="1247420"/>
                  </a:lnTo>
                  <a:lnTo>
                    <a:pt x="1832187" y="1248538"/>
                  </a:lnTo>
                  <a:lnTo>
                    <a:pt x="1835671" y="1248572"/>
                  </a:lnTo>
                  <a:lnTo>
                    <a:pt x="1839154" y="1248607"/>
                  </a:lnTo>
                  <a:lnTo>
                    <a:pt x="1842637" y="1248641"/>
                  </a:lnTo>
                  <a:lnTo>
                    <a:pt x="1846120" y="1248676"/>
                  </a:lnTo>
                  <a:lnTo>
                    <a:pt x="1849604" y="1248710"/>
                  </a:lnTo>
                  <a:lnTo>
                    <a:pt x="1853087" y="1248744"/>
                  </a:lnTo>
                  <a:lnTo>
                    <a:pt x="1856570" y="1248777"/>
                  </a:lnTo>
                  <a:lnTo>
                    <a:pt x="1860053" y="1249039"/>
                  </a:lnTo>
                  <a:lnTo>
                    <a:pt x="1863537" y="1251556"/>
                  </a:lnTo>
                  <a:lnTo>
                    <a:pt x="1867020" y="1254059"/>
                  </a:lnTo>
                  <a:lnTo>
                    <a:pt x="1870503" y="1255303"/>
                  </a:lnTo>
                  <a:lnTo>
                    <a:pt x="1873986" y="1255797"/>
                  </a:lnTo>
                  <a:lnTo>
                    <a:pt x="1877470" y="1256289"/>
                  </a:lnTo>
                  <a:lnTo>
                    <a:pt x="1880953" y="1256779"/>
                  </a:lnTo>
                  <a:lnTo>
                    <a:pt x="1884436" y="1257267"/>
                  </a:lnTo>
                  <a:lnTo>
                    <a:pt x="1887919" y="1257298"/>
                  </a:lnTo>
                  <a:lnTo>
                    <a:pt x="1891403" y="1257128"/>
                  </a:lnTo>
                  <a:lnTo>
                    <a:pt x="1894886" y="1257849"/>
                  </a:lnTo>
                  <a:lnTo>
                    <a:pt x="1898369" y="1261585"/>
                  </a:lnTo>
                  <a:lnTo>
                    <a:pt x="1901852" y="1262078"/>
                  </a:lnTo>
                  <a:lnTo>
                    <a:pt x="1905336" y="1262549"/>
                  </a:lnTo>
                  <a:lnTo>
                    <a:pt x="1908819" y="1263017"/>
                  </a:lnTo>
                  <a:lnTo>
                    <a:pt x="1912302" y="1263484"/>
                  </a:lnTo>
                  <a:lnTo>
                    <a:pt x="1915785" y="1263936"/>
                  </a:lnTo>
                  <a:lnTo>
                    <a:pt x="1919269" y="1264185"/>
                  </a:lnTo>
                  <a:lnTo>
                    <a:pt x="1922752" y="1264434"/>
                  </a:lnTo>
                  <a:lnTo>
                    <a:pt x="1926235" y="1264681"/>
                  </a:lnTo>
                  <a:lnTo>
                    <a:pt x="1929718" y="1264496"/>
                  </a:lnTo>
                  <a:lnTo>
                    <a:pt x="1933202" y="1263553"/>
                  </a:lnTo>
                  <a:lnTo>
                    <a:pt x="1936685" y="1262614"/>
                  </a:lnTo>
                  <a:lnTo>
                    <a:pt x="1940168" y="1261676"/>
                  </a:lnTo>
                  <a:lnTo>
                    <a:pt x="1943651" y="1260742"/>
                  </a:lnTo>
                  <a:lnTo>
                    <a:pt x="1947135" y="1259810"/>
                  </a:lnTo>
                  <a:lnTo>
                    <a:pt x="1950618" y="1259155"/>
                  </a:lnTo>
                  <a:lnTo>
                    <a:pt x="1954101" y="1259621"/>
                  </a:lnTo>
                  <a:lnTo>
                    <a:pt x="1957584" y="1260084"/>
                  </a:lnTo>
                  <a:lnTo>
                    <a:pt x="1961068" y="1260546"/>
                  </a:lnTo>
                  <a:lnTo>
                    <a:pt x="1964551" y="1261006"/>
                  </a:lnTo>
                  <a:lnTo>
                    <a:pt x="1968034" y="1261962"/>
                  </a:lnTo>
                  <a:lnTo>
                    <a:pt x="1971517" y="1264292"/>
                  </a:lnTo>
                  <a:lnTo>
                    <a:pt x="1975001" y="1266609"/>
                  </a:lnTo>
                  <a:lnTo>
                    <a:pt x="1978484" y="1268912"/>
                  </a:lnTo>
                  <a:lnTo>
                    <a:pt x="1981967" y="1271203"/>
                  </a:lnTo>
                  <a:lnTo>
                    <a:pt x="1985450" y="1272744"/>
                  </a:lnTo>
                  <a:lnTo>
                    <a:pt x="1988934" y="1272804"/>
                  </a:lnTo>
                  <a:lnTo>
                    <a:pt x="1992417" y="1272863"/>
                  </a:lnTo>
                  <a:lnTo>
                    <a:pt x="1995900" y="1272922"/>
                  </a:lnTo>
                  <a:lnTo>
                    <a:pt x="1999383" y="1272981"/>
                  </a:lnTo>
                  <a:lnTo>
                    <a:pt x="2002867" y="1273040"/>
                  </a:lnTo>
                  <a:lnTo>
                    <a:pt x="2006350" y="1273145"/>
                  </a:lnTo>
                  <a:lnTo>
                    <a:pt x="2009833" y="1273481"/>
                  </a:lnTo>
                  <a:lnTo>
                    <a:pt x="2013316" y="1273815"/>
                  </a:lnTo>
                  <a:lnTo>
                    <a:pt x="2016799" y="1274149"/>
                  </a:lnTo>
                  <a:lnTo>
                    <a:pt x="2020283" y="1274481"/>
                  </a:lnTo>
                  <a:lnTo>
                    <a:pt x="2023766" y="1274812"/>
                  </a:lnTo>
                  <a:lnTo>
                    <a:pt x="2027249" y="1275141"/>
                  </a:lnTo>
                  <a:lnTo>
                    <a:pt x="2030732" y="1275470"/>
                  </a:lnTo>
                  <a:lnTo>
                    <a:pt x="2034216" y="1275797"/>
                  </a:lnTo>
                  <a:lnTo>
                    <a:pt x="2037699" y="1276916"/>
                  </a:lnTo>
                  <a:lnTo>
                    <a:pt x="2041182" y="1278715"/>
                  </a:lnTo>
                  <a:lnTo>
                    <a:pt x="2044665" y="1280504"/>
                  </a:lnTo>
                  <a:lnTo>
                    <a:pt x="2048149" y="1282284"/>
                  </a:lnTo>
                  <a:lnTo>
                    <a:pt x="2051632" y="1282903"/>
                  </a:lnTo>
                  <a:lnTo>
                    <a:pt x="2055115" y="1283296"/>
                  </a:lnTo>
                  <a:lnTo>
                    <a:pt x="2058598" y="1283688"/>
                  </a:lnTo>
                  <a:lnTo>
                    <a:pt x="2062082" y="1284078"/>
                  </a:lnTo>
                  <a:lnTo>
                    <a:pt x="2065565" y="1284467"/>
                  </a:lnTo>
                  <a:lnTo>
                    <a:pt x="2069048" y="1285383"/>
                  </a:lnTo>
                  <a:lnTo>
                    <a:pt x="2072531" y="1286350"/>
                  </a:lnTo>
                  <a:lnTo>
                    <a:pt x="2076015" y="1287313"/>
                  </a:lnTo>
                  <a:lnTo>
                    <a:pt x="2079498" y="1288272"/>
                  </a:lnTo>
                  <a:lnTo>
                    <a:pt x="2082981" y="1289227"/>
                  </a:lnTo>
                  <a:lnTo>
                    <a:pt x="2086464" y="1291672"/>
                  </a:lnTo>
                  <a:lnTo>
                    <a:pt x="2089948" y="1294145"/>
                  </a:lnTo>
                  <a:lnTo>
                    <a:pt x="2093431" y="1296605"/>
                  </a:lnTo>
                  <a:lnTo>
                    <a:pt x="2096914" y="1298261"/>
                  </a:lnTo>
                  <a:lnTo>
                    <a:pt x="2100397" y="1297820"/>
                  </a:lnTo>
                  <a:lnTo>
                    <a:pt x="2103881" y="1297379"/>
                  </a:lnTo>
                  <a:lnTo>
                    <a:pt x="2107364" y="1296940"/>
                  </a:lnTo>
                  <a:lnTo>
                    <a:pt x="2110847" y="1296503"/>
                  </a:lnTo>
                  <a:lnTo>
                    <a:pt x="2114330" y="1296067"/>
                  </a:lnTo>
                  <a:lnTo>
                    <a:pt x="2117814" y="1295779"/>
                  </a:lnTo>
                  <a:lnTo>
                    <a:pt x="2121297" y="1296698"/>
                  </a:lnTo>
                  <a:lnTo>
                    <a:pt x="2124780" y="1297613"/>
                  </a:lnTo>
                  <a:lnTo>
                    <a:pt x="2128263" y="1298525"/>
                  </a:lnTo>
                  <a:lnTo>
                    <a:pt x="2131747" y="1298883"/>
                  </a:lnTo>
                  <a:lnTo>
                    <a:pt x="2135230" y="1298448"/>
                  </a:lnTo>
                  <a:lnTo>
                    <a:pt x="2138713" y="1298014"/>
                  </a:lnTo>
                  <a:lnTo>
                    <a:pt x="2142196" y="1297582"/>
                  </a:lnTo>
                  <a:lnTo>
                    <a:pt x="2145680" y="1297150"/>
                  </a:lnTo>
                  <a:lnTo>
                    <a:pt x="2149163" y="1296720"/>
                  </a:lnTo>
                  <a:lnTo>
                    <a:pt x="2152646" y="1296346"/>
                  </a:lnTo>
                  <a:lnTo>
                    <a:pt x="2156129" y="1296140"/>
                  </a:lnTo>
                  <a:lnTo>
                    <a:pt x="2159613" y="1295935"/>
                  </a:lnTo>
                  <a:lnTo>
                    <a:pt x="2163096" y="1295730"/>
                  </a:lnTo>
                  <a:lnTo>
                    <a:pt x="2166579" y="1295526"/>
                  </a:lnTo>
                  <a:lnTo>
                    <a:pt x="2170062" y="1295392"/>
                  </a:lnTo>
                  <a:lnTo>
                    <a:pt x="2173546" y="1295409"/>
                  </a:lnTo>
                  <a:lnTo>
                    <a:pt x="2177029" y="1295426"/>
                  </a:lnTo>
                  <a:lnTo>
                    <a:pt x="2180512" y="1295444"/>
                  </a:lnTo>
                  <a:lnTo>
                    <a:pt x="2183995" y="1295461"/>
                  </a:lnTo>
                  <a:lnTo>
                    <a:pt x="2187479" y="1295478"/>
                  </a:lnTo>
                  <a:lnTo>
                    <a:pt x="2190962" y="1296104"/>
                  </a:lnTo>
                  <a:lnTo>
                    <a:pt x="2194445" y="1300254"/>
                  </a:lnTo>
                  <a:lnTo>
                    <a:pt x="2197928" y="1304375"/>
                  </a:lnTo>
                  <a:lnTo>
                    <a:pt x="2201412" y="1305539"/>
                  </a:lnTo>
                  <a:lnTo>
                    <a:pt x="2204895" y="1305325"/>
                  </a:lnTo>
                  <a:lnTo>
                    <a:pt x="2208378" y="1305527"/>
                  </a:lnTo>
                  <a:lnTo>
                    <a:pt x="2211861" y="1307242"/>
                  </a:lnTo>
                  <a:lnTo>
                    <a:pt x="2215345" y="1308949"/>
                  </a:lnTo>
                  <a:lnTo>
                    <a:pt x="2218828" y="1310648"/>
                  </a:lnTo>
                  <a:lnTo>
                    <a:pt x="2222311" y="1312339"/>
                  </a:lnTo>
                  <a:lnTo>
                    <a:pt x="2225794" y="1314022"/>
                  </a:lnTo>
                  <a:lnTo>
                    <a:pt x="2229278" y="1315690"/>
                  </a:lnTo>
                  <a:lnTo>
                    <a:pt x="2232761" y="1317217"/>
                  </a:lnTo>
                  <a:lnTo>
                    <a:pt x="2236244" y="1318738"/>
                  </a:lnTo>
                  <a:lnTo>
                    <a:pt x="2239727" y="1320251"/>
                  </a:lnTo>
                  <a:lnTo>
                    <a:pt x="2243211" y="1321758"/>
                  </a:lnTo>
                  <a:lnTo>
                    <a:pt x="2246694" y="1323258"/>
                  </a:lnTo>
                  <a:lnTo>
                    <a:pt x="2250177" y="1324751"/>
                  </a:lnTo>
                  <a:lnTo>
                    <a:pt x="2253660" y="1326238"/>
                  </a:lnTo>
                  <a:lnTo>
                    <a:pt x="2257144" y="1327271"/>
                  </a:lnTo>
                  <a:lnTo>
                    <a:pt x="2260627" y="1328061"/>
                  </a:lnTo>
                  <a:lnTo>
                    <a:pt x="2264110" y="1329227"/>
                  </a:lnTo>
                  <a:lnTo>
                    <a:pt x="2267593" y="1332053"/>
                  </a:lnTo>
                  <a:lnTo>
                    <a:pt x="2271077" y="1331957"/>
                  </a:lnTo>
                  <a:lnTo>
                    <a:pt x="2274560" y="1331715"/>
                  </a:lnTo>
                  <a:lnTo>
                    <a:pt x="2278043" y="1331473"/>
                  </a:lnTo>
                  <a:lnTo>
                    <a:pt x="2281526" y="1331232"/>
                  </a:lnTo>
                  <a:lnTo>
                    <a:pt x="2285010" y="1330992"/>
                  </a:lnTo>
                  <a:lnTo>
                    <a:pt x="2288493" y="1330752"/>
                  </a:lnTo>
                  <a:lnTo>
                    <a:pt x="2291976" y="1330513"/>
                  </a:lnTo>
                  <a:lnTo>
                    <a:pt x="2295459" y="1330461"/>
                  </a:lnTo>
                  <a:lnTo>
                    <a:pt x="2298942" y="1330559"/>
                  </a:lnTo>
                  <a:lnTo>
                    <a:pt x="2302426" y="1330657"/>
                  </a:lnTo>
                  <a:lnTo>
                    <a:pt x="2305909" y="1330754"/>
                  </a:lnTo>
                  <a:lnTo>
                    <a:pt x="2309392" y="1330851"/>
                  </a:lnTo>
                  <a:lnTo>
                    <a:pt x="2312875" y="1330948"/>
                  </a:lnTo>
                  <a:lnTo>
                    <a:pt x="2316359" y="1331045"/>
                  </a:lnTo>
                  <a:lnTo>
                    <a:pt x="2319842" y="1331348"/>
                  </a:lnTo>
                  <a:lnTo>
                    <a:pt x="2323325" y="1332771"/>
                  </a:lnTo>
                  <a:lnTo>
                    <a:pt x="2326808" y="1334188"/>
                  </a:lnTo>
                  <a:lnTo>
                    <a:pt x="2330292" y="1335600"/>
                  </a:lnTo>
                  <a:lnTo>
                    <a:pt x="2333775" y="1336404"/>
                  </a:lnTo>
                  <a:lnTo>
                    <a:pt x="2337258" y="1336491"/>
                  </a:lnTo>
                  <a:lnTo>
                    <a:pt x="2340741" y="1336578"/>
                  </a:lnTo>
                  <a:lnTo>
                    <a:pt x="2344225" y="1336665"/>
                  </a:lnTo>
                  <a:lnTo>
                    <a:pt x="2347708" y="1336751"/>
                  </a:lnTo>
                  <a:lnTo>
                    <a:pt x="2351191" y="1336837"/>
                  </a:lnTo>
                  <a:lnTo>
                    <a:pt x="2354674" y="1336923"/>
                  </a:lnTo>
                  <a:lnTo>
                    <a:pt x="2358158" y="1337008"/>
                  </a:lnTo>
                  <a:lnTo>
                    <a:pt x="2361641" y="1337094"/>
                  </a:lnTo>
                  <a:lnTo>
                    <a:pt x="2365124" y="1337179"/>
                  </a:lnTo>
                  <a:lnTo>
                    <a:pt x="2368607" y="1337263"/>
                  </a:lnTo>
                  <a:lnTo>
                    <a:pt x="2372091" y="1337058"/>
                  </a:lnTo>
                  <a:lnTo>
                    <a:pt x="2375574" y="1336334"/>
                  </a:lnTo>
                  <a:lnTo>
                    <a:pt x="2379057" y="1335612"/>
                  </a:lnTo>
                  <a:lnTo>
                    <a:pt x="2382540" y="1334892"/>
                  </a:lnTo>
                  <a:lnTo>
                    <a:pt x="2386024" y="1334173"/>
                  </a:lnTo>
                  <a:lnTo>
                    <a:pt x="2389507" y="1333938"/>
                  </a:lnTo>
                  <a:lnTo>
                    <a:pt x="2392990" y="1334348"/>
                  </a:lnTo>
                  <a:lnTo>
                    <a:pt x="2396473" y="1334757"/>
                  </a:lnTo>
                  <a:lnTo>
                    <a:pt x="2399957" y="1335165"/>
                  </a:lnTo>
                  <a:lnTo>
                    <a:pt x="2403440" y="1335572"/>
                  </a:lnTo>
                  <a:lnTo>
                    <a:pt x="2406923" y="1335977"/>
                  </a:lnTo>
                  <a:lnTo>
                    <a:pt x="2410406" y="1336381"/>
                  </a:lnTo>
                  <a:lnTo>
                    <a:pt x="2413890" y="1336774"/>
                  </a:lnTo>
                  <a:lnTo>
                    <a:pt x="2417373" y="1336858"/>
                  </a:lnTo>
                  <a:lnTo>
                    <a:pt x="2420856" y="1336941"/>
                  </a:lnTo>
                  <a:lnTo>
                    <a:pt x="2424339" y="1337024"/>
                  </a:lnTo>
                  <a:lnTo>
                    <a:pt x="2427823" y="1337107"/>
                  </a:lnTo>
                  <a:lnTo>
                    <a:pt x="2431306" y="1337190"/>
                  </a:lnTo>
                  <a:lnTo>
                    <a:pt x="2434789" y="1337272"/>
                  </a:lnTo>
                  <a:lnTo>
                    <a:pt x="2438272" y="1337355"/>
                  </a:lnTo>
                  <a:lnTo>
                    <a:pt x="2441756" y="1336941"/>
                  </a:lnTo>
                  <a:lnTo>
                    <a:pt x="2445239" y="1336239"/>
                  </a:lnTo>
                  <a:lnTo>
                    <a:pt x="2448722" y="1335537"/>
                  </a:lnTo>
                  <a:lnTo>
                    <a:pt x="2452205" y="1334838"/>
                  </a:lnTo>
                  <a:lnTo>
                    <a:pt x="2455689" y="1334140"/>
                  </a:lnTo>
                  <a:lnTo>
                    <a:pt x="2459172" y="1333443"/>
                  </a:lnTo>
                  <a:lnTo>
                    <a:pt x="2462655" y="1332748"/>
                  </a:lnTo>
                  <a:lnTo>
                    <a:pt x="2466138" y="1332054"/>
                  </a:lnTo>
                  <a:lnTo>
                    <a:pt x="2469622" y="1331362"/>
                  </a:lnTo>
                  <a:lnTo>
                    <a:pt x="2473105" y="1330672"/>
                  </a:lnTo>
                  <a:lnTo>
                    <a:pt x="2476588" y="1331057"/>
                  </a:lnTo>
                  <a:lnTo>
                    <a:pt x="2480071" y="1331770"/>
                  </a:lnTo>
                  <a:lnTo>
                    <a:pt x="2483555" y="1332479"/>
                  </a:lnTo>
                  <a:lnTo>
                    <a:pt x="2487038" y="1333063"/>
                  </a:lnTo>
                  <a:lnTo>
                    <a:pt x="2490521" y="1331912"/>
                  </a:lnTo>
                  <a:lnTo>
                    <a:pt x="2494004" y="1330762"/>
                  </a:lnTo>
                  <a:lnTo>
                    <a:pt x="2497488" y="1331564"/>
                  </a:lnTo>
                  <a:lnTo>
                    <a:pt x="2500971" y="1333656"/>
                  </a:lnTo>
                  <a:lnTo>
                    <a:pt x="2504454" y="1335738"/>
                  </a:lnTo>
                  <a:lnTo>
                    <a:pt x="2507937" y="1337811"/>
                  </a:lnTo>
                  <a:lnTo>
                    <a:pt x="2511421" y="1339873"/>
                  </a:lnTo>
                  <a:lnTo>
                    <a:pt x="2514904" y="1341987"/>
                  </a:lnTo>
                  <a:lnTo>
                    <a:pt x="2518387" y="1344121"/>
                  </a:lnTo>
                  <a:lnTo>
                    <a:pt x="2521870" y="1346245"/>
                  </a:lnTo>
                  <a:lnTo>
                    <a:pt x="2525354" y="1348358"/>
                  </a:lnTo>
                  <a:lnTo>
                    <a:pt x="2528837" y="1350462"/>
                  </a:lnTo>
                  <a:lnTo>
                    <a:pt x="2532320" y="1352556"/>
                  </a:lnTo>
                  <a:lnTo>
                    <a:pt x="2535803" y="1355718"/>
                  </a:lnTo>
                  <a:lnTo>
                    <a:pt x="2539287" y="1359922"/>
                  </a:lnTo>
                  <a:lnTo>
                    <a:pt x="2542770" y="1364097"/>
                  </a:lnTo>
                  <a:lnTo>
                    <a:pt x="2546253" y="1368245"/>
                  </a:lnTo>
                  <a:lnTo>
                    <a:pt x="2549736" y="1370959"/>
                  </a:lnTo>
                  <a:lnTo>
                    <a:pt x="2553220" y="1373317"/>
                  </a:lnTo>
                  <a:lnTo>
                    <a:pt x="2556703" y="1375664"/>
                  </a:lnTo>
                  <a:lnTo>
                    <a:pt x="2560186" y="1377999"/>
                  </a:lnTo>
                  <a:lnTo>
                    <a:pt x="2563669" y="1380322"/>
                  </a:lnTo>
                  <a:lnTo>
                    <a:pt x="2567153" y="1380834"/>
                  </a:lnTo>
                  <a:lnTo>
                    <a:pt x="2570636" y="1381081"/>
                  </a:lnTo>
                  <a:lnTo>
                    <a:pt x="2574119" y="1381326"/>
                  </a:lnTo>
                  <a:lnTo>
                    <a:pt x="2577602" y="1381571"/>
                  </a:lnTo>
                  <a:lnTo>
                    <a:pt x="2581085" y="1381815"/>
                  </a:lnTo>
                  <a:lnTo>
                    <a:pt x="2584569" y="1382058"/>
                  </a:lnTo>
                  <a:lnTo>
                    <a:pt x="2588052" y="1381738"/>
                  </a:lnTo>
                  <a:lnTo>
                    <a:pt x="2591535" y="1381186"/>
                  </a:lnTo>
                  <a:lnTo>
                    <a:pt x="2595018" y="1380634"/>
                  </a:lnTo>
                  <a:lnTo>
                    <a:pt x="2598502" y="1380088"/>
                  </a:lnTo>
                  <a:lnTo>
                    <a:pt x="2601985" y="1380106"/>
                  </a:lnTo>
                  <a:lnTo>
                    <a:pt x="2605468" y="1380124"/>
                  </a:lnTo>
                  <a:lnTo>
                    <a:pt x="2608951" y="1380142"/>
                  </a:lnTo>
                  <a:lnTo>
                    <a:pt x="2612435" y="1380594"/>
                  </a:lnTo>
                  <a:lnTo>
                    <a:pt x="2615918" y="1382019"/>
                  </a:lnTo>
                  <a:lnTo>
                    <a:pt x="2619401" y="1383437"/>
                  </a:lnTo>
                  <a:lnTo>
                    <a:pt x="2622884" y="1388379"/>
                  </a:lnTo>
                  <a:lnTo>
                    <a:pt x="2626368" y="1391914"/>
                  </a:lnTo>
                  <a:lnTo>
                    <a:pt x="2629851" y="1394131"/>
                  </a:lnTo>
                  <a:lnTo>
                    <a:pt x="2633334" y="1396022"/>
                  </a:lnTo>
                  <a:lnTo>
                    <a:pt x="2636817" y="1396018"/>
                  </a:lnTo>
                  <a:lnTo>
                    <a:pt x="2640301" y="1396015"/>
                  </a:lnTo>
                  <a:lnTo>
                    <a:pt x="2643784" y="1396011"/>
                  </a:lnTo>
                  <a:lnTo>
                    <a:pt x="2647267" y="1396007"/>
                  </a:lnTo>
                  <a:lnTo>
                    <a:pt x="2650750" y="1396004"/>
                  </a:lnTo>
                  <a:lnTo>
                    <a:pt x="2654234" y="1396000"/>
                  </a:lnTo>
                  <a:lnTo>
                    <a:pt x="2657717" y="1395997"/>
                  </a:lnTo>
                  <a:lnTo>
                    <a:pt x="2661200" y="1399442"/>
                  </a:lnTo>
                  <a:lnTo>
                    <a:pt x="2664683" y="1404041"/>
                  </a:lnTo>
                  <a:lnTo>
                    <a:pt x="2668167" y="1407213"/>
                  </a:lnTo>
                  <a:lnTo>
                    <a:pt x="2671650" y="1406765"/>
                  </a:lnTo>
                  <a:lnTo>
                    <a:pt x="2675133" y="1406318"/>
                  </a:lnTo>
                  <a:lnTo>
                    <a:pt x="2678616" y="1405871"/>
                  </a:lnTo>
                  <a:lnTo>
                    <a:pt x="2682100" y="1405426"/>
                  </a:lnTo>
                  <a:lnTo>
                    <a:pt x="2685583" y="1404981"/>
                  </a:lnTo>
                  <a:lnTo>
                    <a:pt x="2689066" y="1404647"/>
                  </a:lnTo>
                  <a:lnTo>
                    <a:pt x="2692549" y="1405167"/>
                  </a:lnTo>
                  <a:lnTo>
                    <a:pt x="2696033" y="1405686"/>
                  </a:lnTo>
                  <a:lnTo>
                    <a:pt x="2699516" y="1405996"/>
                  </a:lnTo>
                  <a:lnTo>
                    <a:pt x="2702999" y="1406193"/>
                  </a:lnTo>
                  <a:lnTo>
                    <a:pt x="2706482" y="1406389"/>
                  </a:lnTo>
                  <a:lnTo>
                    <a:pt x="2709966" y="1406584"/>
                  </a:lnTo>
                  <a:lnTo>
                    <a:pt x="2713449" y="1406779"/>
                  </a:lnTo>
                  <a:lnTo>
                    <a:pt x="2716932" y="1406973"/>
                  </a:lnTo>
                  <a:lnTo>
                    <a:pt x="2720415" y="1408083"/>
                  </a:lnTo>
                  <a:lnTo>
                    <a:pt x="2723899" y="1410170"/>
                  </a:lnTo>
                  <a:lnTo>
                    <a:pt x="2727382" y="1412217"/>
                  </a:lnTo>
                  <a:lnTo>
                    <a:pt x="2730865" y="1412323"/>
                  </a:lnTo>
                  <a:lnTo>
                    <a:pt x="2734348" y="1412430"/>
                  </a:lnTo>
                  <a:lnTo>
                    <a:pt x="2737832" y="1412537"/>
                  </a:lnTo>
                  <a:lnTo>
                    <a:pt x="2741315" y="1412643"/>
                  </a:lnTo>
                  <a:lnTo>
                    <a:pt x="2744798" y="1412781"/>
                  </a:lnTo>
                  <a:lnTo>
                    <a:pt x="2748281" y="1413277"/>
                  </a:lnTo>
                  <a:lnTo>
                    <a:pt x="2751765" y="1413770"/>
                  </a:lnTo>
                  <a:lnTo>
                    <a:pt x="2755248" y="1414263"/>
                  </a:lnTo>
                  <a:lnTo>
                    <a:pt x="2758731" y="1414754"/>
                  </a:lnTo>
                  <a:lnTo>
                    <a:pt x="2762214" y="1415243"/>
                  </a:lnTo>
                  <a:lnTo>
                    <a:pt x="2765698" y="1415731"/>
                  </a:lnTo>
                  <a:lnTo>
                    <a:pt x="2769181" y="1416926"/>
                  </a:lnTo>
                  <a:lnTo>
                    <a:pt x="2772664" y="1418179"/>
                  </a:lnTo>
                  <a:lnTo>
                    <a:pt x="2776147" y="1419254"/>
                  </a:lnTo>
                  <a:lnTo>
                    <a:pt x="2779631" y="1420116"/>
                  </a:lnTo>
                  <a:lnTo>
                    <a:pt x="2783114" y="1420974"/>
                  </a:lnTo>
                  <a:lnTo>
                    <a:pt x="2786597" y="1421830"/>
                  </a:lnTo>
                  <a:lnTo>
                    <a:pt x="2790080" y="1422683"/>
                  </a:lnTo>
                  <a:lnTo>
                    <a:pt x="2793564" y="1423020"/>
                  </a:lnTo>
                  <a:lnTo>
                    <a:pt x="2797047" y="1422882"/>
                  </a:lnTo>
                  <a:lnTo>
                    <a:pt x="2800530" y="1422745"/>
                  </a:lnTo>
                  <a:lnTo>
                    <a:pt x="2804013" y="1422608"/>
                  </a:lnTo>
                  <a:lnTo>
                    <a:pt x="2807497" y="1422471"/>
                  </a:lnTo>
                  <a:lnTo>
                    <a:pt x="2810980" y="1422334"/>
                  </a:lnTo>
                  <a:lnTo>
                    <a:pt x="2814463" y="1422198"/>
                  </a:lnTo>
                  <a:lnTo>
                    <a:pt x="2817946" y="1422063"/>
                  </a:lnTo>
                  <a:lnTo>
                    <a:pt x="2821430" y="1421927"/>
                  </a:lnTo>
                  <a:lnTo>
                    <a:pt x="2824913" y="1421792"/>
                  </a:lnTo>
                  <a:lnTo>
                    <a:pt x="2828396" y="1421657"/>
                  </a:lnTo>
                  <a:lnTo>
                    <a:pt x="2831879" y="1421523"/>
                  </a:lnTo>
                  <a:lnTo>
                    <a:pt x="2835363" y="1421360"/>
                  </a:lnTo>
                  <a:lnTo>
                    <a:pt x="2838846" y="1421077"/>
                  </a:lnTo>
                  <a:lnTo>
                    <a:pt x="2842329" y="1420794"/>
                  </a:lnTo>
                  <a:lnTo>
                    <a:pt x="2845812" y="1420511"/>
                  </a:lnTo>
                  <a:lnTo>
                    <a:pt x="2849296" y="1420230"/>
                  </a:lnTo>
                  <a:lnTo>
                    <a:pt x="2852779" y="1420333"/>
                  </a:lnTo>
                  <a:lnTo>
                    <a:pt x="2856262" y="1421541"/>
                  </a:lnTo>
                  <a:lnTo>
                    <a:pt x="2859745" y="1422745"/>
                  </a:lnTo>
                  <a:lnTo>
                    <a:pt x="2863229" y="1426872"/>
                  </a:lnTo>
                  <a:lnTo>
                    <a:pt x="2866712" y="1429069"/>
                  </a:lnTo>
                  <a:lnTo>
                    <a:pt x="2870195" y="1429148"/>
                  </a:lnTo>
                  <a:lnTo>
                    <a:pt x="2873678" y="1429228"/>
                  </a:lnTo>
                  <a:lnTo>
                    <a:pt x="2877161" y="1429308"/>
                  </a:lnTo>
                  <a:lnTo>
                    <a:pt x="2880645" y="1429387"/>
                  </a:lnTo>
                  <a:lnTo>
                    <a:pt x="2884128" y="1429847"/>
                  </a:lnTo>
                  <a:lnTo>
                    <a:pt x="2887611" y="1430534"/>
                  </a:lnTo>
                  <a:lnTo>
                    <a:pt x="2891094" y="1431218"/>
                  </a:lnTo>
                  <a:lnTo>
                    <a:pt x="2894578" y="1431901"/>
                  </a:lnTo>
                  <a:lnTo>
                    <a:pt x="2898061" y="1432581"/>
                  </a:lnTo>
                  <a:lnTo>
                    <a:pt x="2901544" y="1433259"/>
                  </a:lnTo>
                  <a:lnTo>
                    <a:pt x="2905027" y="1433935"/>
                  </a:lnTo>
                  <a:lnTo>
                    <a:pt x="2908511" y="1438107"/>
                  </a:lnTo>
                  <a:lnTo>
                    <a:pt x="2911994" y="1438533"/>
                  </a:lnTo>
                  <a:lnTo>
                    <a:pt x="2915477" y="1438958"/>
                  </a:lnTo>
                  <a:lnTo>
                    <a:pt x="2918960" y="1439382"/>
                  </a:lnTo>
                  <a:lnTo>
                    <a:pt x="2922444" y="1439805"/>
                  </a:lnTo>
                  <a:lnTo>
                    <a:pt x="2925927" y="1440226"/>
                  </a:lnTo>
                  <a:lnTo>
                    <a:pt x="2929410" y="1440647"/>
                  </a:lnTo>
                  <a:lnTo>
                    <a:pt x="2932893" y="1441066"/>
                  </a:lnTo>
                  <a:lnTo>
                    <a:pt x="2936377" y="1441484"/>
                  </a:lnTo>
                  <a:lnTo>
                    <a:pt x="2939860" y="1441900"/>
                  </a:lnTo>
                  <a:lnTo>
                    <a:pt x="2943343" y="1442316"/>
                  </a:lnTo>
                  <a:lnTo>
                    <a:pt x="2946826" y="1442731"/>
                  </a:lnTo>
                  <a:lnTo>
                    <a:pt x="2950310" y="1443144"/>
                  </a:lnTo>
                  <a:lnTo>
                    <a:pt x="2953793" y="1443556"/>
                  </a:lnTo>
                  <a:lnTo>
                    <a:pt x="2957276" y="1444434"/>
                  </a:lnTo>
                  <a:lnTo>
                    <a:pt x="2960759" y="1445545"/>
                  </a:lnTo>
                  <a:lnTo>
                    <a:pt x="2964243" y="1448179"/>
                  </a:lnTo>
                  <a:lnTo>
                    <a:pt x="2967726" y="1456916"/>
                  </a:lnTo>
                  <a:lnTo>
                    <a:pt x="2971209" y="1458035"/>
                  </a:lnTo>
                  <a:lnTo>
                    <a:pt x="2974692" y="1458881"/>
                  </a:lnTo>
                  <a:lnTo>
                    <a:pt x="2978176" y="1459723"/>
                  </a:lnTo>
                  <a:lnTo>
                    <a:pt x="2981659" y="1460442"/>
                  </a:lnTo>
                  <a:lnTo>
                    <a:pt x="2985142" y="1460914"/>
                  </a:lnTo>
                  <a:lnTo>
                    <a:pt x="2988625" y="1464026"/>
                  </a:lnTo>
                  <a:lnTo>
                    <a:pt x="2992109" y="1467121"/>
                  </a:lnTo>
                  <a:lnTo>
                    <a:pt x="2995592" y="1469816"/>
                  </a:lnTo>
                  <a:lnTo>
                    <a:pt x="2999075" y="1472206"/>
                  </a:lnTo>
                  <a:lnTo>
                    <a:pt x="3002558" y="1474346"/>
                  </a:lnTo>
                  <a:lnTo>
                    <a:pt x="3006042" y="1474368"/>
                  </a:lnTo>
                  <a:lnTo>
                    <a:pt x="3009525" y="1474389"/>
                  </a:lnTo>
                  <a:lnTo>
                    <a:pt x="3013008" y="1474411"/>
                  </a:lnTo>
                  <a:lnTo>
                    <a:pt x="3016491" y="1474432"/>
                  </a:lnTo>
                  <a:lnTo>
                    <a:pt x="3019975" y="1474623"/>
                  </a:lnTo>
                  <a:lnTo>
                    <a:pt x="3023458" y="1475645"/>
                  </a:lnTo>
                  <a:lnTo>
                    <a:pt x="3026941" y="1476663"/>
                  </a:lnTo>
                  <a:lnTo>
                    <a:pt x="3030424" y="1481182"/>
                  </a:lnTo>
                  <a:lnTo>
                    <a:pt x="3033908" y="1480204"/>
                  </a:lnTo>
                  <a:lnTo>
                    <a:pt x="3037391" y="1479227"/>
                  </a:lnTo>
                  <a:lnTo>
                    <a:pt x="3040874" y="1478252"/>
                  </a:lnTo>
                  <a:lnTo>
                    <a:pt x="3044357" y="1477278"/>
                  </a:lnTo>
                  <a:lnTo>
                    <a:pt x="3047841" y="1477069"/>
                  </a:lnTo>
                  <a:lnTo>
                    <a:pt x="3051324" y="1477087"/>
                  </a:lnTo>
                  <a:lnTo>
                    <a:pt x="3054807" y="1477105"/>
                  </a:lnTo>
                  <a:lnTo>
                    <a:pt x="3058290" y="1477123"/>
                  </a:lnTo>
                  <a:lnTo>
                    <a:pt x="3061774" y="1477141"/>
                  </a:lnTo>
                  <a:lnTo>
                    <a:pt x="3065257" y="1485108"/>
                  </a:lnTo>
                  <a:lnTo>
                    <a:pt x="3068740" y="1489028"/>
                  </a:lnTo>
                  <a:lnTo>
                    <a:pt x="3072223" y="1489356"/>
                  </a:lnTo>
                  <a:lnTo>
                    <a:pt x="3075707" y="1489683"/>
                  </a:lnTo>
                  <a:lnTo>
                    <a:pt x="3079190" y="1490009"/>
                  </a:lnTo>
                  <a:lnTo>
                    <a:pt x="3082673" y="1491922"/>
                  </a:lnTo>
                  <a:lnTo>
                    <a:pt x="3086156" y="1492244"/>
                  </a:lnTo>
                  <a:lnTo>
                    <a:pt x="3089640" y="1492565"/>
                  </a:lnTo>
                  <a:lnTo>
                    <a:pt x="3093123" y="1492833"/>
                  </a:lnTo>
                  <a:lnTo>
                    <a:pt x="3096606" y="1492897"/>
                  </a:lnTo>
                  <a:lnTo>
                    <a:pt x="3100089" y="1492961"/>
                  </a:lnTo>
                  <a:lnTo>
                    <a:pt x="3103573" y="1493024"/>
                  </a:lnTo>
                  <a:lnTo>
                    <a:pt x="3107056" y="1493088"/>
                  </a:lnTo>
                  <a:lnTo>
                    <a:pt x="3110539" y="1493151"/>
                  </a:lnTo>
                  <a:lnTo>
                    <a:pt x="3114022" y="1493278"/>
                  </a:lnTo>
                  <a:lnTo>
                    <a:pt x="3117506" y="1494864"/>
                  </a:lnTo>
                  <a:lnTo>
                    <a:pt x="3120989" y="1496444"/>
                  </a:lnTo>
                  <a:lnTo>
                    <a:pt x="3124472" y="1498744"/>
                  </a:lnTo>
                  <a:lnTo>
                    <a:pt x="3127955" y="1502427"/>
                  </a:lnTo>
                  <a:lnTo>
                    <a:pt x="3131439" y="1507454"/>
                  </a:lnTo>
                  <a:lnTo>
                    <a:pt x="3134922" y="1510235"/>
                  </a:lnTo>
                  <a:lnTo>
                    <a:pt x="3138405" y="1510832"/>
                  </a:lnTo>
                  <a:lnTo>
                    <a:pt x="3141888" y="1511122"/>
                  </a:lnTo>
                  <a:lnTo>
                    <a:pt x="3145372" y="1511411"/>
                  </a:lnTo>
                  <a:lnTo>
                    <a:pt x="3148855" y="1511553"/>
                  </a:lnTo>
                  <a:lnTo>
                    <a:pt x="3152338" y="1511018"/>
                  </a:lnTo>
                  <a:lnTo>
                    <a:pt x="3155821" y="1510485"/>
                  </a:lnTo>
                  <a:lnTo>
                    <a:pt x="3159304" y="1509952"/>
                  </a:lnTo>
                  <a:lnTo>
                    <a:pt x="3162788" y="1510108"/>
                  </a:lnTo>
                  <a:lnTo>
                    <a:pt x="3166271" y="1511011"/>
                  </a:lnTo>
                  <a:lnTo>
                    <a:pt x="3169754" y="1511911"/>
                  </a:lnTo>
                  <a:lnTo>
                    <a:pt x="3173237" y="1512808"/>
                  </a:lnTo>
                  <a:lnTo>
                    <a:pt x="3176721" y="1513703"/>
                  </a:lnTo>
                  <a:lnTo>
                    <a:pt x="3180204" y="1515260"/>
                  </a:lnTo>
                  <a:lnTo>
                    <a:pt x="3183687" y="1517362"/>
                  </a:lnTo>
                  <a:lnTo>
                    <a:pt x="3187170" y="1519213"/>
                  </a:lnTo>
                  <a:lnTo>
                    <a:pt x="3190654" y="1518277"/>
                  </a:lnTo>
                  <a:lnTo>
                    <a:pt x="3194137" y="1517343"/>
                  </a:lnTo>
                  <a:lnTo>
                    <a:pt x="3197620" y="1516410"/>
                  </a:lnTo>
                  <a:lnTo>
                    <a:pt x="3201103" y="1515477"/>
                  </a:lnTo>
                  <a:lnTo>
                    <a:pt x="3204587" y="1514546"/>
                  </a:lnTo>
                  <a:lnTo>
                    <a:pt x="3208070" y="1513617"/>
                  </a:lnTo>
                  <a:lnTo>
                    <a:pt x="3211553" y="1512688"/>
                  </a:lnTo>
                  <a:lnTo>
                    <a:pt x="3215036" y="1511760"/>
                  </a:lnTo>
                  <a:lnTo>
                    <a:pt x="3218520" y="1511918"/>
                  </a:lnTo>
                  <a:lnTo>
                    <a:pt x="3222003" y="1513144"/>
                  </a:lnTo>
                  <a:lnTo>
                    <a:pt x="3225486" y="1513424"/>
                  </a:lnTo>
                  <a:lnTo>
                    <a:pt x="3228969" y="1513702"/>
                  </a:lnTo>
                  <a:lnTo>
                    <a:pt x="3232453" y="1513980"/>
                  </a:lnTo>
                  <a:lnTo>
                    <a:pt x="3235936" y="1514875"/>
                  </a:lnTo>
                  <a:lnTo>
                    <a:pt x="3239419" y="1515781"/>
                  </a:lnTo>
                  <a:lnTo>
                    <a:pt x="3242902" y="1515259"/>
                  </a:lnTo>
                  <a:lnTo>
                    <a:pt x="3246386" y="1514738"/>
                  </a:lnTo>
                  <a:lnTo>
                    <a:pt x="3249869" y="1514218"/>
                  </a:lnTo>
                  <a:lnTo>
                    <a:pt x="3253352" y="1513606"/>
                  </a:lnTo>
                  <a:lnTo>
                    <a:pt x="3256835" y="1512929"/>
                  </a:lnTo>
                  <a:lnTo>
                    <a:pt x="3260319" y="1512252"/>
                  </a:lnTo>
                  <a:lnTo>
                    <a:pt x="3263802" y="1511577"/>
                  </a:lnTo>
                  <a:lnTo>
                    <a:pt x="3267285" y="1510902"/>
                  </a:lnTo>
                  <a:lnTo>
                    <a:pt x="3270768" y="1510229"/>
                  </a:lnTo>
                  <a:lnTo>
                    <a:pt x="3274252" y="1509955"/>
                  </a:lnTo>
                  <a:lnTo>
                    <a:pt x="3277735" y="1510234"/>
                  </a:lnTo>
                  <a:lnTo>
                    <a:pt x="3281218" y="1510512"/>
                  </a:lnTo>
                  <a:lnTo>
                    <a:pt x="3284701" y="1510790"/>
                  </a:lnTo>
                  <a:lnTo>
                    <a:pt x="3288185" y="1511067"/>
                  </a:lnTo>
                  <a:lnTo>
                    <a:pt x="3291668" y="1513947"/>
                  </a:lnTo>
                  <a:lnTo>
                    <a:pt x="3295151" y="1516569"/>
                  </a:lnTo>
                  <a:lnTo>
                    <a:pt x="3298634" y="1519204"/>
                  </a:lnTo>
                  <a:lnTo>
                    <a:pt x="3302118" y="1522966"/>
                  </a:lnTo>
                  <a:lnTo>
                    <a:pt x="3305601" y="1536316"/>
                  </a:lnTo>
                  <a:lnTo>
                    <a:pt x="3309084" y="1535985"/>
                  </a:lnTo>
                  <a:lnTo>
                    <a:pt x="3312567" y="1538290"/>
                  </a:lnTo>
                  <a:lnTo>
                    <a:pt x="3316051" y="1537387"/>
                  </a:lnTo>
                  <a:lnTo>
                    <a:pt x="3319534" y="1536486"/>
                  </a:lnTo>
                  <a:lnTo>
                    <a:pt x="3323017" y="1538941"/>
                  </a:lnTo>
                  <a:lnTo>
                    <a:pt x="3326500" y="1546934"/>
                  </a:lnTo>
                  <a:lnTo>
                    <a:pt x="3329984" y="1547723"/>
                  </a:lnTo>
                  <a:lnTo>
                    <a:pt x="3333467" y="1548421"/>
                  </a:lnTo>
                  <a:lnTo>
                    <a:pt x="3336950" y="1548645"/>
                  </a:lnTo>
                  <a:lnTo>
                    <a:pt x="3340433" y="1548869"/>
                  </a:lnTo>
                  <a:lnTo>
                    <a:pt x="3343917" y="1550470"/>
                  </a:lnTo>
                  <a:lnTo>
                    <a:pt x="3347400" y="1551556"/>
                  </a:lnTo>
                  <a:lnTo>
                    <a:pt x="3350883" y="1550661"/>
                  </a:lnTo>
                  <a:lnTo>
                    <a:pt x="3354366" y="1549767"/>
                  </a:lnTo>
                  <a:lnTo>
                    <a:pt x="3357850" y="1549979"/>
                  </a:lnTo>
                  <a:lnTo>
                    <a:pt x="3361333" y="1549778"/>
                  </a:lnTo>
                  <a:lnTo>
                    <a:pt x="3364816" y="1549442"/>
                  </a:lnTo>
                  <a:lnTo>
                    <a:pt x="3368299" y="1548946"/>
                  </a:lnTo>
                  <a:lnTo>
                    <a:pt x="3371783" y="1548057"/>
                  </a:lnTo>
                  <a:lnTo>
                    <a:pt x="3375266" y="1547169"/>
                  </a:lnTo>
                  <a:lnTo>
                    <a:pt x="3378749" y="1546587"/>
                  </a:lnTo>
                  <a:lnTo>
                    <a:pt x="3382232" y="1546071"/>
                  </a:lnTo>
                  <a:lnTo>
                    <a:pt x="3385716" y="1545556"/>
                  </a:lnTo>
                  <a:lnTo>
                    <a:pt x="3389199" y="1546361"/>
                  </a:lnTo>
                  <a:lnTo>
                    <a:pt x="3392682" y="1545477"/>
                  </a:lnTo>
                  <a:lnTo>
                    <a:pt x="3396165" y="1546572"/>
                  </a:lnTo>
                  <a:lnTo>
                    <a:pt x="3399649" y="1546803"/>
                  </a:lnTo>
                  <a:lnTo>
                    <a:pt x="3403132" y="1546474"/>
                  </a:lnTo>
                  <a:lnTo>
                    <a:pt x="3406615" y="1546682"/>
                  </a:lnTo>
                  <a:lnTo>
                    <a:pt x="3410098" y="1549100"/>
                  </a:lnTo>
                  <a:lnTo>
                    <a:pt x="3413582" y="1549402"/>
                  </a:lnTo>
                  <a:lnTo>
                    <a:pt x="3417065" y="1550171"/>
                  </a:lnTo>
                  <a:lnTo>
                    <a:pt x="3420548" y="1558163"/>
                  </a:lnTo>
                  <a:lnTo>
                    <a:pt x="3424031" y="1568431"/>
                  </a:lnTo>
                  <a:lnTo>
                    <a:pt x="3427515" y="1567555"/>
                  </a:lnTo>
                  <a:lnTo>
                    <a:pt x="3430998" y="1566679"/>
                  </a:lnTo>
                  <a:lnTo>
                    <a:pt x="3434481" y="1565804"/>
                  </a:lnTo>
                  <a:lnTo>
                    <a:pt x="3437964" y="1566852"/>
                  </a:lnTo>
                  <a:lnTo>
                    <a:pt x="3441447" y="1570026"/>
                  </a:lnTo>
                  <a:lnTo>
                    <a:pt x="3444931" y="1571071"/>
                  </a:lnTo>
                  <a:lnTo>
                    <a:pt x="3448414" y="1570200"/>
                  </a:lnTo>
                  <a:lnTo>
                    <a:pt x="3451897" y="1570637"/>
                  </a:lnTo>
                  <a:lnTo>
                    <a:pt x="3455380" y="1571072"/>
                  </a:lnTo>
                  <a:lnTo>
                    <a:pt x="3458864" y="1571928"/>
                  </a:lnTo>
                  <a:lnTo>
                    <a:pt x="3462347" y="1577304"/>
                  </a:lnTo>
                  <a:lnTo>
                    <a:pt x="3465830" y="1577485"/>
                  </a:lnTo>
                  <a:lnTo>
                    <a:pt x="3469313" y="1580243"/>
                  </a:lnTo>
                  <a:lnTo>
                    <a:pt x="3472797" y="1579691"/>
                  </a:lnTo>
                  <a:lnTo>
                    <a:pt x="3476280" y="1581879"/>
                  </a:lnTo>
                  <a:lnTo>
                    <a:pt x="3479763" y="1595801"/>
                  </a:lnTo>
                  <a:lnTo>
                    <a:pt x="3483246" y="1594935"/>
                  </a:lnTo>
                  <a:lnTo>
                    <a:pt x="3483246" y="1596197"/>
                  </a:lnTo>
                  <a:lnTo>
                    <a:pt x="3483246" y="1597457"/>
                  </a:lnTo>
                  <a:lnTo>
                    <a:pt x="3483246" y="1598715"/>
                  </a:lnTo>
                  <a:lnTo>
                    <a:pt x="3483246" y="1599971"/>
                  </a:lnTo>
                  <a:lnTo>
                    <a:pt x="3483246" y="1601226"/>
                  </a:lnTo>
                  <a:lnTo>
                    <a:pt x="3483246" y="1602479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972121"/>
              <a:ext cx="3483246" cy="2579945"/>
            </a:xfrm>
            <a:custGeom>
              <a:avLst/>
              <a:gdLst/>
              <a:ahLst/>
              <a:cxnLst/>
              <a:rect l="0" t="0" r="0" b="0"/>
              <a:pathLst>
                <a:path w="3483246" h="2579945">
                  <a:moveTo>
                    <a:pt x="0" y="2579945"/>
                  </a:moveTo>
                  <a:lnTo>
                    <a:pt x="3483" y="1020082"/>
                  </a:lnTo>
                  <a:lnTo>
                    <a:pt x="6966" y="1574996"/>
                  </a:lnTo>
                  <a:lnTo>
                    <a:pt x="10449" y="1439795"/>
                  </a:lnTo>
                  <a:lnTo>
                    <a:pt x="13932" y="1357568"/>
                  </a:lnTo>
                  <a:lnTo>
                    <a:pt x="17416" y="1175215"/>
                  </a:lnTo>
                  <a:lnTo>
                    <a:pt x="20899" y="1020082"/>
                  </a:lnTo>
                  <a:lnTo>
                    <a:pt x="24382" y="886497"/>
                  </a:lnTo>
                  <a:lnTo>
                    <a:pt x="27865" y="770264"/>
                  </a:lnTo>
                  <a:lnTo>
                    <a:pt x="31349" y="668206"/>
                  </a:lnTo>
                  <a:lnTo>
                    <a:pt x="34832" y="710380"/>
                  </a:lnTo>
                  <a:lnTo>
                    <a:pt x="38315" y="628181"/>
                  </a:lnTo>
                  <a:lnTo>
                    <a:pt x="41798" y="553950"/>
                  </a:lnTo>
                  <a:lnTo>
                    <a:pt x="45282" y="486582"/>
                  </a:lnTo>
                  <a:lnTo>
                    <a:pt x="48765" y="536503"/>
                  </a:lnTo>
                  <a:lnTo>
                    <a:pt x="52248" y="478596"/>
                  </a:lnTo>
                  <a:lnTo>
                    <a:pt x="55731" y="425168"/>
                  </a:lnTo>
                  <a:lnTo>
                    <a:pt x="59215" y="375717"/>
                  </a:lnTo>
                  <a:lnTo>
                    <a:pt x="62698" y="329815"/>
                  </a:lnTo>
                  <a:lnTo>
                    <a:pt x="66181" y="467570"/>
                  </a:lnTo>
                  <a:lnTo>
                    <a:pt x="69664" y="425168"/>
                  </a:lnTo>
                  <a:lnTo>
                    <a:pt x="73148" y="385310"/>
                  </a:lnTo>
                  <a:lnTo>
                    <a:pt x="76631" y="347775"/>
                  </a:lnTo>
                  <a:lnTo>
                    <a:pt x="80114" y="312364"/>
                  </a:lnTo>
                  <a:lnTo>
                    <a:pt x="83597" y="278903"/>
                  </a:lnTo>
                  <a:lnTo>
                    <a:pt x="87081" y="247234"/>
                  </a:lnTo>
                  <a:lnTo>
                    <a:pt x="90564" y="217218"/>
                  </a:lnTo>
                  <a:lnTo>
                    <a:pt x="94047" y="188728"/>
                  </a:lnTo>
                  <a:lnTo>
                    <a:pt x="97530" y="161651"/>
                  </a:lnTo>
                  <a:lnTo>
                    <a:pt x="101014" y="135884"/>
                  </a:lnTo>
                  <a:lnTo>
                    <a:pt x="104497" y="181208"/>
                  </a:lnTo>
                  <a:lnTo>
                    <a:pt x="107980" y="156871"/>
                  </a:lnTo>
                  <a:lnTo>
                    <a:pt x="111463" y="133603"/>
                  </a:lnTo>
                  <a:lnTo>
                    <a:pt x="114947" y="347775"/>
                  </a:lnTo>
                  <a:lnTo>
                    <a:pt x="118430" y="323943"/>
                  </a:lnTo>
                  <a:lnTo>
                    <a:pt x="121913" y="301002"/>
                  </a:lnTo>
                  <a:lnTo>
                    <a:pt x="125396" y="278903"/>
                  </a:lnTo>
                  <a:lnTo>
                    <a:pt x="128880" y="257600"/>
                  </a:lnTo>
                  <a:lnTo>
                    <a:pt x="132363" y="237052"/>
                  </a:lnTo>
                  <a:lnTo>
                    <a:pt x="135846" y="266825"/>
                  </a:lnTo>
                  <a:lnTo>
                    <a:pt x="139329" y="294417"/>
                  </a:lnTo>
                  <a:lnTo>
                    <a:pt x="142813" y="275087"/>
                  </a:lnTo>
                  <a:lnTo>
                    <a:pt x="146296" y="256371"/>
                  </a:lnTo>
                  <a:lnTo>
                    <a:pt x="149779" y="238240"/>
                  </a:lnTo>
                  <a:lnTo>
                    <a:pt x="153262" y="220668"/>
                  </a:lnTo>
                  <a:lnTo>
                    <a:pt x="156746" y="247234"/>
                  </a:lnTo>
                  <a:lnTo>
                    <a:pt x="160229" y="230363"/>
                  </a:lnTo>
                  <a:lnTo>
                    <a:pt x="163712" y="213979"/>
                  </a:lnTo>
                  <a:lnTo>
                    <a:pt x="167195" y="198062"/>
                  </a:lnTo>
                  <a:lnTo>
                    <a:pt x="170679" y="182593"/>
                  </a:lnTo>
                  <a:lnTo>
                    <a:pt x="174162" y="167551"/>
                  </a:lnTo>
                  <a:lnTo>
                    <a:pt x="177645" y="152921"/>
                  </a:lnTo>
                  <a:lnTo>
                    <a:pt x="181128" y="138685"/>
                  </a:lnTo>
                  <a:lnTo>
                    <a:pt x="184612" y="124828"/>
                  </a:lnTo>
                  <a:lnTo>
                    <a:pt x="188095" y="111335"/>
                  </a:lnTo>
                  <a:lnTo>
                    <a:pt x="191578" y="137209"/>
                  </a:lnTo>
                  <a:lnTo>
                    <a:pt x="195061" y="124109"/>
                  </a:lnTo>
                  <a:lnTo>
                    <a:pt x="198545" y="111335"/>
                  </a:lnTo>
                  <a:lnTo>
                    <a:pt x="202028" y="135884"/>
                  </a:lnTo>
                  <a:lnTo>
                    <a:pt x="205511" y="123463"/>
                  </a:lnTo>
                  <a:lnTo>
                    <a:pt x="208994" y="111335"/>
                  </a:lnTo>
                  <a:lnTo>
                    <a:pt x="212478" y="99490"/>
                  </a:lnTo>
                  <a:lnTo>
                    <a:pt x="215961" y="87919"/>
                  </a:lnTo>
                  <a:lnTo>
                    <a:pt x="219444" y="111335"/>
                  </a:lnTo>
                  <a:lnTo>
                    <a:pt x="222927" y="100048"/>
                  </a:lnTo>
                  <a:lnTo>
                    <a:pt x="226411" y="89009"/>
                  </a:lnTo>
                  <a:lnTo>
                    <a:pt x="229894" y="111335"/>
                  </a:lnTo>
                  <a:lnTo>
                    <a:pt x="233377" y="100555"/>
                  </a:lnTo>
                  <a:lnTo>
                    <a:pt x="236860" y="90003"/>
                  </a:lnTo>
                  <a:lnTo>
                    <a:pt x="240344" y="79669"/>
                  </a:lnTo>
                  <a:lnTo>
                    <a:pt x="243827" y="69549"/>
                  </a:lnTo>
                  <a:lnTo>
                    <a:pt x="247310" y="59635"/>
                  </a:lnTo>
                  <a:lnTo>
                    <a:pt x="250793" y="49921"/>
                  </a:lnTo>
                  <a:lnTo>
                    <a:pt x="254277" y="40400"/>
                  </a:lnTo>
                  <a:lnTo>
                    <a:pt x="257760" y="31069"/>
                  </a:lnTo>
                  <a:lnTo>
                    <a:pt x="261243" y="21919"/>
                  </a:lnTo>
                  <a:lnTo>
                    <a:pt x="264726" y="12948"/>
                  </a:lnTo>
                  <a:lnTo>
                    <a:pt x="268210" y="34293"/>
                  </a:lnTo>
                  <a:lnTo>
                    <a:pt x="271693" y="25478"/>
                  </a:lnTo>
                  <a:lnTo>
                    <a:pt x="275176" y="16827"/>
                  </a:lnTo>
                  <a:lnTo>
                    <a:pt x="278659" y="8336"/>
                  </a:lnTo>
                  <a:lnTo>
                    <a:pt x="282143" y="0"/>
                  </a:lnTo>
                  <a:lnTo>
                    <a:pt x="285626" y="20412"/>
                  </a:lnTo>
                  <a:lnTo>
                    <a:pt x="289109" y="12208"/>
                  </a:lnTo>
                  <a:lnTo>
                    <a:pt x="292592" y="31808"/>
                  </a:lnTo>
                  <a:lnTo>
                    <a:pt x="296075" y="23735"/>
                  </a:lnTo>
                  <a:lnTo>
                    <a:pt x="299559" y="68807"/>
                  </a:lnTo>
                  <a:lnTo>
                    <a:pt x="303042" y="60726"/>
                  </a:lnTo>
                  <a:lnTo>
                    <a:pt x="306525" y="78211"/>
                  </a:lnTo>
                  <a:lnTo>
                    <a:pt x="310008" y="143236"/>
                  </a:lnTo>
                  <a:lnTo>
                    <a:pt x="313492" y="135074"/>
                  </a:lnTo>
                  <a:lnTo>
                    <a:pt x="316975" y="150222"/>
                  </a:lnTo>
                  <a:lnTo>
                    <a:pt x="320458" y="142208"/>
                  </a:lnTo>
                  <a:lnTo>
                    <a:pt x="323941" y="134315"/>
                  </a:lnTo>
                  <a:lnTo>
                    <a:pt x="327425" y="126540"/>
                  </a:lnTo>
                  <a:lnTo>
                    <a:pt x="330908" y="118881"/>
                  </a:lnTo>
                  <a:lnTo>
                    <a:pt x="334391" y="111335"/>
                  </a:lnTo>
                  <a:lnTo>
                    <a:pt x="337874" y="103899"/>
                  </a:lnTo>
                  <a:lnTo>
                    <a:pt x="341358" y="203175"/>
                  </a:lnTo>
                  <a:lnTo>
                    <a:pt x="344841" y="215681"/>
                  </a:lnTo>
                  <a:lnTo>
                    <a:pt x="348324" y="227811"/>
                  </a:lnTo>
                  <a:lnTo>
                    <a:pt x="351807" y="220224"/>
                  </a:lnTo>
                  <a:lnTo>
                    <a:pt x="355291" y="212738"/>
                  </a:lnTo>
                  <a:lnTo>
                    <a:pt x="358774" y="205352"/>
                  </a:lnTo>
                  <a:lnTo>
                    <a:pt x="362257" y="198062"/>
                  </a:lnTo>
                  <a:lnTo>
                    <a:pt x="365740" y="190868"/>
                  </a:lnTo>
                  <a:lnTo>
                    <a:pt x="369224" y="183767"/>
                  </a:lnTo>
                  <a:lnTo>
                    <a:pt x="372707" y="176758"/>
                  </a:lnTo>
                  <a:lnTo>
                    <a:pt x="376190" y="169838"/>
                  </a:lnTo>
                  <a:lnTo>
                    <a:pt x="379673" y="163007"/>
                  </a:lnTo>
                  <a:lnTo>
                    <a:pt x="383157" y="211677"/>
                  </a:lnTo>
                  <a:lnTo>
                    <a:pt x="386640" y="222683"/>
                  </a:lnTo>
                  <a:lnTo>
                    <a:pt x="390123" y="215860"/>
                  </a:lnTo>
                  <a:lnTo>
                    <a:pt x="393606" y="226597"/>
                  </a:lnTo>
                  <a:lnTo>
                    <a:pt x="397090" y="237052"/>
                  </a:lnTo>
                  <a:lnTo>
                    <a:pt x="400573" y="230363"/>
                  </a:lnTo>
                  <a:lnTo>
                    <a:pt x="404056" y="223752"/>
                  </a:lnTo>
                  <a:lnTo>
                    <a:pt x="407539" y="217218"/>
                  </a:lnTo>
                  <a:lnTo>
                    <a:pt x="411023" y="243965"/>
                  </a:lnTo>
                  <a:lnTo>
                    <a:pt x="414506" y="237481"/>
                  </a:lnTo>
                  <a:lnTo>
                    <a:pt x="417989" y="231071"/>
                  </a:lnTo>
                  <a:lnTo>
                    <a:pt x="421472" y="224732"/>
                  </a:lnTo>
                  <a:lnTo>
                    <a:pt x="424956" y="218463"/>
                  </a:lnTo>
                  <a:lnTo>
                    <a:pt x="428439" y="259696"/>
                  </a:lnTo>
                  <a:lnTo>
                    <a:pt x="431922" y="268781"/>
                  </a:lnTo>
                  <a:lnTo>
                    <a:pt x="435405" y="262543"/>
                  </a:lnTo>
                  <a:lnTo>
                    <a:pt x="438889" y="256371"/>
                  </a:lnTo>
                  <a:lnTo>
                    <a:pt x="442372" y="250264"/>
                  </a:lnTo>
                  <a:lnTo>
                    <a:pt x="445855" y="244220"/>
                  </a:lnTo>
                  <a:lnTo>
                    <a:pt x="449338" y="238240"/>
                  </a:lnTo>
                  <a:lnTo>
                    <a:pt x="452822" y="232322"/>
                  </a:lnTo>
                  <a:lnTo>
                    <a:pt x="456305" y="241338"/>
                  </a:lnTo>
                  <a:lnTo>
                    <a:pt x="459788" y="250149"/>
                  </a:lnTo>
                  <a:lnTo>
                    <a:pt x="463271" y="244334"/>
                  </a:lnTo>
                  <a:lnTo>
                    <a:pt x="466755" y="238577"/>
                  </a:lnTo>
                  <a:lnTo>
                    <a:pt x="470238" y="232878"/>
                  </a:lnTo>
                  <a:lnTo>
                    <a:pt x="473721" y="227235"/>
                  </a:lnTo>
                  <a:lnTo>
                    <a:pt x="477204" y="221648"/>
                  </a:lnTo>
                  <a:lnTo>
                    <a:pt x="480688" y="216116"/>
                  </a:lnTo>
                  <a:lnTo>
                    <a:pt x="484171" y="210638"/>
                  </a:lnTo>
                  <a:lnTo>
                    <a:pt x="487654" y="205213"/>
                  </a:lnTo>
                  <a:lnTo>
                    <a:pt x="491137" y="199841"/>
                  </a:lnTo>
                  <a:lnTo>
                    <a:pt x="494621" y="194521"/>
                  </a:lnTo>
                  <a:lnTo>
                    <a:pt x="498104" y="189252"/>
                  </a:lnTo>
                  <a:lnTo>
                    <a:pt x="501587" y="184033"/>
                  </a:lnTo>
                  <a:lnTo>
                    <a:pt x="505070" y="178864"/>
                  </a:lnTo>
                  <a:lnTo>
                    <a:pt x="508554" y="173744"/>
                  </a:lnTo>
                  <a:lnTo>
                    <a:pt x="512037" y="168672"/>
                  </a:lnTo>
                  <a:lnTo>
                    <a:pt x="515520" y="163648"/>
                  </a:lnTo>
                  <a:lnTo>
                    <a:pt x="519003" y="158670"/>
                  </a:lnTo>
                  <a:lnTo>
                    <a:pt x="522487" y="153739"/>
                  </a:lnTo>
                  <a:lnTo>
                    <a:pt x="525970" y="148853"/>
                  </a:lnTo>
                  <a:lnTo>
                    <a:pt x="529453" y="144012"/>
                  </a:lnTo>
                  <a:lnTo>
                    <a:pt x="532936" y="166474"/>
                  </a:lnTo>
                  <a:lnTo>
                    <a:pt x="536420" y="161651"/>
                  </a:lnTo>
                  <a:lnTo>
                    <a:pt x="539903" y="170207"/>
                  </a:lnTo>
                  <a:lnTo>
                    <a:pt x="543386" y="204482"/>
                  </a:lnTo>
                  <a:lnTo>
                    <a:pt x="546869" y="212367"/>
                  </a:lnTo>
                  <a:lnTo>
                    <a:pt x="550353" y="232512"/>
                  </a:lnTo>
                  <a:lnTo>
                    <a:pt x="553836" y="227688"/>
                  </a:lnTo>
                  <a:lnTo>
                    <a:pt x="557319" y="222905"/>
                  </a:lnTo>
                  <a:lnTo>
                    <a:pt x="560802" y="230363"/>
                  </a:lnTo>
                  <a:lnTo>
                    <a:pt x="564286" y="225633"/>
                  </a:lnTo>
                  <a:lnTo>
                    <a:pt x="567769" y="220942"/>
                  </a:lnTo>
                  <a:lnTo>
                    <a:pt x="571252" y="216291"/>
                  </a:lnTo>
                  <a:lnTo>
                    <a:pt x="574735" y="211677"/>
                  </a:lnTo>
                  <a:lnTo>
                    <a:pt x="578218" y="207102"/>
                  </a:lnTo>
                  <a:lnTo>
                    <a:pt x="581702" y="214484"/>
                  </a:lnTo>
                  <a:lnTo>
                    <a:pt x="585185" y="221733"/>
                  </a:lnTo>
                  <a:lnTo>
                    <a:pt x="588668" y="217218"/>
                  </a:lnTo>
                  <a:lnTo>
                    <a:pt x="592151" y="212738"/>
                  </a:lnTo>
                  <a:lnTo>
                    <a:pt x="595635" y="227708"/>
                  </a:lnTo>
                  <a:lnTo>
                    <a:pt x="599118" y="226900"/>
                  </a:lnTo>
                  <a:lnTo>
                    <a:pt x="602601" y="222478"/>
                  </a:lnTo>
                  <a:lnTo>
                    <a:pt x="606084" y="218091"/>
                  </a:lnTo>
                  <a:lnTo>
                    <a:pt x="609568" y="213738"/>
                  </a:lnTo>
                  <a:lnTo>
                    <a:pt x="613051" y="217708"/>
                  </a:lnTo>
                  <a:lnTo>
                    <a:pt x="616534" y="216359"/>
                  </a:lnTo>
                  <a:lnTo>
                    <a:pt x="620017" y="212083"/>
                  </a:lnTo>
                  <a:lnTo>
                    <a:pt x="623501" y="207839"/>
                  </a:lnTo>
                  <a:lnTo>
                    <a:pt x="626984" y="203628"/>
                  </a:lnTo>
                  <a:lnTo>
                    <a:pt x="630467" y="232239"/>
                  </a:lnTo>
                  <a:lnTo>
                    <a:pt x="633950" y="228026"/>
                  </a:lnTo>
                  <a:lnTo>
                    <a:pt x="637434" y="223845"/>
                  </a:lnTo>
                  <a:lnTo>
                    <a:pt x="640917" y="240936"/>
                  </a:lnTo>
                  <a:lnTo>
                    <a:pt x="644400" y="247234"/>
                  </a:lnTo>
                  <a:lnTo>
                    <a:pt x="647883" y="243084"/>
                  </a:lnTo>
                  <a:lnTo>
                    <a:pt x="651367" y="238964"/>
                  </a:lnTo>
                  <a:lnTo>
                    <a:pt x="654850" y="234874"/>
                  </a:lnTo>
                  <a:lnTo>
                    <a:pt x="658333" y="230812"/>
                  </a:lnTo>
                  <a:lnTo>
                    <a:pt x="661816" y="237052"/>
                  </a:lnTo>
                  <a:lnTo>
                    <a:pt x="665300" y="233029"/>
                  </a:lnTo>
                  <a:lnTo>
                    <a:pt x="668783" y="229034"/>
                  </a:lnTo>
                  <a:lnTo>
                    <a:pt x="672266" y="225068"/>
                  </a:lnTo>
                  <a:lnTo>
                    <a:pt x="675749" y="221129"/>
                  </a:lnTo>
                  <a:lnTo>
                    <a:pt x="679233" y="217218"/>
                  </a:lnTo>
                  <a:lnTo>
                    <a:pt x="682716" y="213334"/>
                  </a:lnTo>
                  <a:lnTo>
                    <a:pt x="686199" y="229500"/>
                  </a:lnTo>
                  <a:lnTo>
                    <a:pt x="689682" y="225633"/>
                  </a:lnTo>
                  <a:lnTo>
                    <a:pt x="693166" y="221792"/>
                  </a:lnTo>
                  <a:lnTo>
                    <a:pt x="696649" y="227811"/>
                  </a:lnTo>
                  <a:lnTo>
                    <a:pt x="700132" y="224005"/>
                  </a:lnTo>
                  <a:lnTo>
                    <a:pt x="703615" y="220224"/>
                  </a:lnTo>
                  <a:lnTo>
                    <a:pt x="707099" y="216469"/>
                  </a:lnTo>
                  <a:lnTo>
                    <a:pt x="710582" y="232028"/>
                  </a:lnTo>
                  <a:lnTo>
                    <a:pt x="714065" y="237800"/>
                  </a:lnTo>
                  <a:lnTo>
                    <a:pt x="717548" y="252831"/>
                  </a:lnTo>
                  <a:lnTo>
                    <a:pt x="721032" y="249094"/>
                  </a:lnTo>
                  <a:lnTo>
                    <a:pt x="724515" y="245380"/>
                  </a:lnTo>
                  <a:lnTo>
                    <a:pt x="727998" y="241691"/>
                  </a:lnTo>
                  <a:lnTo>
                    <a:pt x="731481" y="247234"/>
                  </a:lnTo>
                  <a:lnTo>
                    <a:pt x="734965" y="243577"/>
                  </a:lnTo>
                  <a:lnTo>
                    <a:pt x="738448" y="239942"/>
                  </a:lnTo>
                  <a:lnTo>
                    <a:pt x="741931" y="236331"/>
                  </a:lnTo>
                  <a:lnTo>
                    <a:pt x="745414" y="241821"/>
                  </a:lnTo>
                  <a:lnTo>
                    <a:pt x="748898" y="238240"/>
                  </a:lnTo>
                  <a:lnTo>
                    <a:pt x="752381" y="243661"/>
                  </a:lnTo>
                  <a:lnTo>
                    <a:pt x="755864" y="240111"/>
                  </a:lnTo>
                  <a:lnTo>
                    <a:pt x="759347" y="236582"/>
                  </a:lnTo>
                  <a:lnTo>
                    <a:pt x="762831" y="241945"/>
                  </a:lnTo>
                  <a:lnTo>
                    <a:pt x="766314" y="247234"/>
                  </a:lnTo>
                  <a:lnTo>
                    <a:pt x="769797" y="243742"/>
                  </a:lnTo>
                  <a:lnTo>
                    <a:pt x="773280" y="240272"/>
                  </a:lnTo>
                  <a:lnTo>
                    <a:pt x="776764" y="236822"/>
                  </a:lnTo>
                  <a:lnTo>
                    <a:pt x="780247" y="242063"/>
                  </a:lnTo>
                  <a:lnTo>
                    <a:pt x="783730" y="247234"/>
                  </a:lnTo>
                  <a:lnTo>
                    <a:pt x="787213" y="243820"/>
                  </a:lnTo>
                  <a:lnTo>
                    <a:pt x="790697" y="240426"/>
                  </a:lnTo>
                  <a:lnTo>
                    <a:pt x="794180" y="237052"/>
                  </a:lnTo>
                  <a:lnTo>
                    <a:pt x="797663" y="242176"/>
                  </a:lnTo>
                  <a:lnTo>
                    <a:pt x="801146" y="247234"/>
                  </a:lnTo>
                  <a:lnTo>
                    <a:pt x="804630" y="243894"/>
                  </a:lnTo>
                  <a:lnTo>
                    <a:pt x="808113" y="240573"/>
                  </a:lnTo>
                  <a:lnTo>
                    <a:pt x="811596" y="237271"/>
                  </a:lnTo>
                  <a:lnTo>
                    <a:pt x="815079" y="250522"/>
                  </a:lnTo>
                  <a:lnTo>
                    <a:pt x="818563" y="247234"/>
                  </a:lnTo>
                  <a:lnTo>
                    <a:pt x="822046" y="243965"/>
                  </a:lnTo>
                  <a:lnTo>
                    <a:pt x="825529" y="248859"/>
                  </a:lnTo>
                  <a:lnTo>
                    <a:pt x="829012" y="245614"/>
                  </a:lnTo>
                  <a:lnTo>
                    <a:pt x="832496" y="242388"/>
                  </a:lnTo>
                  <a:lnTo>
                    <a:pt x="835979" y="239180"/>
                  </a:lnTo>
                  <a:lnTo>
                    <a:pt x="839462" y="235990"/>
                  </a:lnTo>
                  <a:lnTo>
                    <a:pt x="842945" y="232818"/>
                  </a:lnTo>
                  <a:lnTo>
                    <a:pt x="846429" y="253559"/>
                  </a:lnTo>
                  <a:lnTo>
                    <a:pt x="849912" y="250388"/>
                  </a:lnTo>
                  <a:lnTo>
                    <a:pt x="853395" y="247234"/>
                  </a:lnTo>
                  <a:lnTo>
                    <a:pt x="856878" y="244098"/>
                  </a:lnTo>
                  <a:lnTo>
                    <a:pt x="860361" y="240978"/>
                  </a:lnTo>
                  <a:lnTo>
                    <a:pt x="863845" y="245680"/>
                  </a:lnTo>
                  <a:lnTo>
                    <a:pt x="867328" y="242583"/>
                  </a:lnTo>
                  <a:lnTo>
                    <a:pt x="870811" y="239504"/>
                  </a:lnTo>
                  <a:lnTo>
                    <a:pt x="874294" y="236440"/>
                  </a:lnTo>
                  <a:lnTo>
                    <a:pt x="877778" y="233393"/>
                  </a:lnTo>
                  <a:lnTo>
                    <a:pt x="881261" y="230363"/>
                  </a:lnTo>
                  <a:lnTo>
                    <a:pt x="884744" y="227348"/>
                  </a:lnTo>
                  <a:lnTo>
                    <a:pt x="888227" y="247234"/>
                  </a:lnTo>
                  <a:lnTo>
                    <a:pt x="891711" y="251740"/>
                  </a:lnTo>
                  <a:lnTo>
                    <a:pt x="895194" y="248732"/>
                  </a:lnTo>
                  <a:lnTo>
                    <a:pt x="898677" y="245740"/>
                  </a:lnTo>
                  <a:lnTo>
                    <a:pt x="902160" y="242763"/>
                  </a:lnTo>
                  <a:lnTo>
                    <a:pt x="905644" y="239802"/>
                  </a:lnTo>
                  <a:lnTo>
                    <a:pt x="909127" y="244278"/>
                  </a:lnTo>
                  <a:lnTo>
                    <a:pt x="912610" y="248704"/>
                  </a:lnTo>
                  <a:lnTo>
                    <a:pt x="916093" y="245768"/>
                  </a:lnTo>
                  <a:lnTo>
                    <a:pt x="919577" y="242848"/>
                  </a:lnTo>
                  <a:lnTo>
                    <a:pt x="923060" y="239942"/>
                  </a:lnTo>
                  <a:lnTo>
                    <a:pt x="926543" y="237052"/>
                  </a:lnTo>
                  <a:lnTo>
                    <a:pt x="930026" y="234175"/>
                  </a:lnTo>
                  <a:lnTo>
                    <a:pt x="933510" y="260100"/>
                  </a:lnTo>
                  <a:lnTo>
                    <a:pt x="936993" y="257216"/>
                  </a:lnTo>
                  <a:lnTo>
                    <a:pt x="940476" y="254347"/>
                  </a:lnTo>
                  <a:lnTo>
                    <a:pt x="943959" y="251491"/>
                  </a:lnTo>
                  <a:lnTo>
                    <a:pt x="947443" y="248650"/>
                  </a:lnTo>
                  <a:lnTo>
                    <a:pt x="950926" y="245822"/>
                  </a:lnTo>
                  <a:lnTo>
                    <a:pt x="954409" y="243008"/>
                  </a:lnTo>
                  <a:lnTo>
                    <a:pt x="957892" y="240208"/>
                  </a:lnTo>
                  <a:lnTo>
                    <a:pt x="961376" y="237422"/>
                  </a:lnTo>
                  <a:lnTo>
                    <a:pt x="964859" y="234649"/>
                  </a:lnTo>
                  <a:lnTo>
                    <a:pt x="968342" y="231890"/>
                  </a:lnTo>
                  <a:lnTo>
                    <a:pt x="971825" y="236135"/>
                  </a:lnTo>
                  <a:lnTo>
                    <a:pt x="975309" y="233393"/>
                  </a:lnTo>
                  <a:lnTo>
                    <a:pt x="978792" y="230665"/>
                  </a:lnTo>
                  <a:lnTo>
                    <a:pt x="982275" y="227950"/>
                  </a:lnTo>
                  <a:lnTo>
                    <a:pt x="985758" y="225248"/>
                  </a:lnTo>
                  <a:lnTo>
                    <a:pt x="989242" y="222558"/>
                  </a:lnTo>
                  <a:lnTo>
                    <a:pt x="992725" y="226780"/>
                  </a:lnTo>
                  <a:lnTo>
                    <a:pt x="996208" y="224107"/>
                  </a:lnTo>
                  <a:lnTo>
                    <a:pt x="999691" y="221448"/>
                  </a:lnTo>
                  <a:lnTo>
                    <a:pt x="1003175" y="218800"/>
                  </a:lnTo>
                  <a:lnTo>
                    <a:pt x="1006658" y="245760"/>
                  </a:lnTo>
                  <a:lnTo>
                    <a:pt x="1010141" y="253858"/>
                  </a:lnTo>
                  <a:lnTo>
                    <a:pt x="1013624" y="264319"/>
                  </a:lnTo>
                  <a:lnTo>
                    <a:pt x="1017108" y="261657"/>
                  </a:lnTo>
                  <a:lnTo>
                    <a:pt x="1020591" y="271952"/>
                  </a:lnTo>
                  <a:lnTo>
                    <a:pt x="1024074" y="269300"/>
                  </a:lnTo>
                  <a:lnTo>
                    <a:pt x="1027557" y="266660"/>
                  </a:lnTo>
                  <a:lnTo>
                    <a:pt x="1031041" y="264032"/>
                  </a:lnTo>
                  <a:lnTo>
                    <a:pt x="1034524" y="261416"/>
                  </a:lnTo>
                  <a:lnTo>
                    <a:pt x="1038007" y="265194"/>
                  </a:lnTo>
                  <a:lnTo>
                    <a:pt x="1041490" y="262594"/>
                  </a:lnTo>
                  <a:lnTo>
                    <a:pt x="1044974" y="260006"/>
                  </a:lnTo>
                  <a:lnTo>
                    <a:pt x="1048457" y="257429"/>
                  </a:lnTo>
                  <a:lnTo>
                    <a:pt x="1051940" y="254863"/>
                  </a:lnTo>
                  <a:lnTo>
                    <a:pt x="1055423" y="264900"/>
                  </a:lnTo>
                  <a:lnTo>
                    <a:pt x="1058907" y="262343"/>
                  </a:lnTo>
                  <a:lnTo>
                    <a:pt x="1062390" y="278391"/>
                  </a:lnTo>
                  <a:lnTo>
                    <a:pt x="1065873" y="275836"/>
                  </a:lnTo>
                  <a:lnTo>
                    <a:pt x="1069356" y="273293"/>
                  </a:lnTo>
                  <a:lnTo>
                    <a:pt x="1072840" y="276872"/>
                  </a:lnTo>
                  <a:lnTo>
                    <a:pt x="1076323" y="298449"/>
                  </a:lnTo>
                  <a:lnTo>
                    <a:pt x="1079806" y="295907"/>
                  </a:lnTo>
                  <a:lnTo>
                    <a:pt x="1083289" y="293376"/>
                  </a:lnTo>
                  <a:lnTo>
                    <a:pt x="1086773" y="296785"/>
                  </a:lnTo>
                  <a:lnTo>
                    <a:pt x="1090256" y="294269"/>
                  </a:lnTo>
                  <a:lnTo>
                    <a:pt x="1093739" y="291764"/>
                  </a:lnTo>
                  <a:lnTo>
                    <a:pt x="1097222" y="295150"/>
                  </a:lnTo>
                  <a:lnTo>
                    <a:pt x="1100706" y="298506"/>
                  </a:lnTo>
                  <a:lnTo>
                    <a:pt x="1104189" y="307611"/>
                  </a:lnTo>
                  <a:lnTo>
                    <a:pt x="1107672" y="305124"/>
                  </a:lnTo>
                  <a:lnTo>
                    <a:pt x="1111155" y="302647"/>
                  </a:lnTo>
                  <a:lnTo>
                    <a:pt x="1114639" y="300181"/>
                  </a:lnTo>
                  <a:lnTo>
                    <a:pt x="1118122" y="303454"/>
                  </a:lnTo>
                  <a:lnTo>
                    <a:pt x="1121605" y="301002"/>
                  </a:lnTo>
                  <a:lnTo>
                    <a:pt x="1125088" y="298560"/>
                  </a:lnTo>
                  <a:lnTo>
                    <a:pt x="1128572" y="301812"/>
                  </a:lnTo>
                  <a:lnTo>
                    <a:pt x="1132055" y="305035"/>
                  </a:lnTo>
                  <a:lnTo>
                    <a:pt x="1135538" y="302612"/>
                  </a:lnTo>
                  <a:lnTo>
                    <a:pt x="1139021" y="316953"/>
                  </a:lnTo>
                  <a:lnTo>
                    <a:pt x="1142505" y="314534"/>
                  </a:lnTo>
                  <a:lnTo>
                    <a:pt x="1145988" y="312124"/>
                  </a:lnTo>
                  <a:lnTo>
                    <a:pt x="1149471" y="309723"/>
                  </a:lnTo>
                  <a:lnTo>
                    <a:pt x="1152954" y="318326"/>
                  </a:lnTo>
                  <a:lnTo>
                    <a:pt x="1156437" y="315934"/>
                  </a:lnTo>
                  <a:lnTo>
                    <a:pt x="1159921" y="318999"/>
                  </a:lnTo>
                  <a:lnTo>
                    <a:pt x="1163404" y="316621"/>
                  </a:lnTo>
                  <a:lnTo>
                    <a:pt x="1166887" y="319664"/>
                  </a:lnTo>
                  <a:lnTo>
                    <a:pt x="1170370" y="317300"/>
                  </a:lnTo>
                  <a:lnTo>
                    <a:pt x="1173854" y="314944"/>
                  </a:lnTo>
                  <a:lnTo>
                    <a:pt x="1177337" y="317970"/>
                  </a:lnTo>
                  <a:lnTo>
                    <a:pt x="1180820" y="315628"/>
                  </a:lnTo>
                  <a:lnTo>
                    <a:pt x="1184303" y="313295"/>
                  </a:lnTo>
                  <a:lnTo>
                    <a:pt x="1187787" y="310971"/>
                  </a:lnTo>
                  <a:lnTo>
                    <a:pt x="1191270" y="308656"/>
                  </a:lnTo>
                  <a:lnTo>
                    <a:pt x="1194753" y="306349"/>
                  </a:lnTo>
                  <a:lnTo>
                    <a:pt x="1198236" y="304052"/>
                  </a:lnTo>
                  <a:lnTo>
                    <a:pt x="1201720" y="301763"/>
                  </a:lnTo>
                  <a:lnTo>
                    <a:pt x="1205203" y="299483"/>
                  </a:lnTo>
                  <a:lnTo>
                    <a:pt x="1208686" y="297211"/>
                  </a:lnTo>
                  <a:lnTo>
                    <a:pt x="1212169" y="294948"/>
                  </a:lnTo>
                  <a:lnTo>
                    <a:pt x="1215653" y="292694"/>
                  </a:lnTo>
                  <a:lnTo>
                    <a:pt x="1219136" y="290447"/>
                  </a:lnTo>
                  <a:lnTo>
                    <a:pt x="1222619" y="288210"/>
                  </a:lnTo>
                  <a:lnTo>
                    <a:pt x="1226102" y="285981"/>
                  </a:lnTo>
                  <a:lnTo>
                    <a:pt x="1229586" y="289035"/>
                  </a:lnTo>
                  <a:lnTo>
                    <a:pt x="1233069" y="286817"/>
                  </a:lnTo>
                  <a:lnTo>
                    <a:pt x="1236552" y="284608"/>
                  </a:lnTo>
                  <a:lnTo>
                    <a:pt x="1240035" y="282407"/>
                  </a:lnTo>
                  <a:lnTo>
                    <a:pt x="1243519" y="280215"/>
                  </a:lnTo>
                  <a:lnTo>
                    <a:pt x="1247002" y="278030"/>
                  </a:lnTo>
                  <a:lnTo>
                    <a:pt x="1250485" y="281076"/>
                  </a:lnTo>
                  <a:lnTo>
                    <a:pt x="1253968" y="278903"/>
                  </a:lnTo>
                  <a:lnTo>
                    <a:pt x="1257452" y="276737"/>
                  </a:lnTo>
                  <a:lnTo>
                    <a:pt x="1260935" y="274580"/>
                  </a:lnTo>
                  <a:lnTo>
                    <a:pt x="1264418" y="272430"/>
                  </a:lnTo>
                  <a:lnTo>
                    <a:pt x="1267901" y="280618"/>
                  </a:lnTo>
                  <a:lnTo>
                    <a:pt x="1271385" y="288703"/>
                  </a:lnTo>
                  <a:lnTo>
                    <a:pt x="1274868" y="286559"/>
                  </a:lnTo>
                  <a:lnTo>
                    <a:pt x="1278351" y="284422"/>
                  </a:lnTo>
                  <a:lnTo>
                    <a:pt x="1281834" y="287360"/>
                  </a:lnTo>
                  <a:lnTo>
                    <a:pt x="1285318" y="285235"/>
                  </a:lnTo>
                  <a:lnTo>
                    <a:pt x="1288801" y="283116"/>
                  </a:lnTo>
                  <a:lnTo>
                    <a:pt x="1292284" y="281006"/>
                  </a:lnTo>
                  <a:lnTo>
                    <a:pt x="1295767" y="278903"/>
                  </a:lnTo>
                  <a:lnTo>
                    <a:pt x="1299251" y="276807"/>
                  </a:lnTo>
                  <a:lnTo>
                    <a:pt x="1302734" y="279738"/>
                  </a:lnTo>
                  <a:lnTo>
                    <a:pt x="1306217" y="282645"/>
                  </a:lnTo>
                  <a:lnTo>
                    <a:pt x="1309700" y="280563"/>
                  </a:lnTo>
                  <a:lnTo>
                    <a:pt x="1313184" y="278488"/>
                  </a:lnTo>
                  <a:lnTo>
                    <a:pt x="1316667" y="281379"/>
                  </a:lnTo>
                  <a:lnTo>
                    <a:pt x="1320150" y="279315"/>
                  </a:lnTo>
                  <a:lnTo>
                    <a:pt x="1323633" y="278146"/>
                  </a:lnTo>
                  <a:lnTo>
                    <a:pt x="1327117" y="280088"/>
                  </a:lnTo>
                  <a:lnTo>
                    <a:pt x="1330600" y="278085"/>
                  </a:lnTo>
                  <a:lnTo>
                    <a:pt x="1334083" y="276044"/>
                  </a:lnTo>
                  <a:lnTo>
                    <a:pt x="1337566" y="283773"/>
                  </a:lnTo>
                  <a:lnTo>
                    <a:pt x="1341050" y="291411"/>
                  </a:lnTo>
                  <a:lnTo>
                    <a:pt x="1344533" y="289376"/>
                  </a:lnTo>
                  <a:lnTo>
                    <a:pt x="1348016" y="287347"/>
                  </a:lnTo>
                  <a:lnTo>
                    <a:pt x="1351499" y="285326"/>
                  </a:lnTo>
                  <a:lnTo>
                    <a:pt x="1354983" y="288101"/>
                  </a:lnTo>
                  <a:lnTo>
                    <a:pt x="1358466" y="286089"/>
                  </a:lnTo>
                  <a:lnTo>
                    <a:pt x="1361949" y="284084"/>
                  </a:lnTo>
                  <a:lnTo>
                    <a:pt x="1365432" y="282086"/>
                  </a:lnTo>
                  <a:lnTo>
                    <a:pt x="1368916" y="280094"/>
                  </a:lnTo>
                  <a:lnTo>
                    <a:pt x="1372399" y="278110"/>
                  </a:lnTo>
                  <a:lnTo>
                    <a:pt x="1375882" y="276131"/>
                  </a:lnTo>
                  <a:lnTo>
                    <a:pt x="1379365" y="274160"/>
                  </a:lnTo>
                  <a:lnTo>
                    <a:pt x="1382849" y="272195"/>
                  </a:lnTo>
                  <a:lnTo>
                    <a:pt x="1386332" y="274972"/>
                  </a:lnTo>
                  <a:lnTo>
                    <a:pt x="1389815" y="273016"/>
                  </a:lnTo>
                  <a:lnTo>
                    <a:pt x="1393298" y="285134"/>
                  </a:lnTo>
                  <a:lnTo>
                    <a:pt x="1396782" y="301657"/>
                  </a:lnTo>
                  <a:lnTo>
                    <a:pt x="1400265" y="299694"/>
                  </a:lnTo>
                  <a:lnTo>
                    <a:pt x="1403748" y="297739"/>
                  </a:lnTo>
                  <a:lnTo>
                    <a:pt x="1407231" y="295789"/>
                  </a:lnTo>
                  <a:lnTo>
                    <a:pt x="1410715" y="298405"/>
                  </a:lnTo>
                  <a:lnTo>
                    <a:pt x="1414198" y="296464"/>
                  </a:lnTo>
                  <a:lnTo>
                    <a:pt x="1417681" y="294530"/>
                  </a:lnTo>
                  <a:lnTo>
                    <a:pt x="1421164" y="292602"/>
                  </a:lnTo>
                  <a:lnTo>
                    <a:pt x="1424648" y="290681"/>
                  </a:lnTo>
                  <a:lnTo>
                    <a:pt x="1428131" y="288765"/>
                  </a:lnTo>
                  <a:lnTo>
                    <a:pt x="1431614" y="286856"/>
                  </a:lnTo>
                  <a:lnTo>
                    <a:pt x="1435097" y="298449"/>
                  </a:lnTo>
                  <a:lnTo>
                    <a:pt x="1438580" y="296542"/>
                  </a:lnTo>
                  <a:lnTo>
                    <a:pt x="1442064" y="294640"/>
                  </a:lnTo>
                  <a:lnTo>
                    <a:pt x="1445547" y="292745"/>
                  </a:lnTo>
                  <a:lnTo>
                    <a:pt x="1449030" y="290855"/>
                  </a:lnTo>
                  <a:lnTo>
                    <a:pt x="1452513" y="293419"/>
                  </a:lnTo>
                  <a:lnTo>
                    <a:pt x="1455997" y="291538"/>
                  </a:lnTo>
                  <a:lnTo>
                    <a:pt x="1459480" y="289663"/>
                  </a:lnTo>
                  <a:lnTo>
                    <a:pt x="1462963" y="292213"/>
                  </a:lnTo>
                  <a:lnTo>
                    <a:pt x="1466446" y="294746"/>
                  </a:lnTo>
                  <a:lnTo>
                    <a:pt x="1469930" y="292882"/>
                  </a:lnTo>
                  <a:lnTo>
                    <a:pt x="1473413" y="295400"/>
                  </a:lnTo>
                  <a:lnTo>
                    <a:pt x="1476896" y="293544"/>
                  </a:lnTo>
                  <a:lnTo>
                    <a:pt x="1480379" y="291694"/>
                  </a:lnTo>
                  <a:lnTo>
                    <a:pt x="1483863" y="289850"/>
                  </a:lnTo>
                  <a:lnTo>
                    <a:pt x="1487346" y="288011"/>
                  </a:lnTo>
                  <a:lnTo>
                    <a:pt x="1490829" y="290522"/>
                  </a:lnTo>
                  <a:lnTo>
                    <a:pt x="1494312" y="288691"/>
                  </a:lnTo>
                  <a:lnTo>
                    <a:pt x="1497796" y="286866"/>
                  </a:lnTo>
                  <a:lnTo>
                    <a:pt x="1501279" y="285047"/>
                  </a:lnTo>
                  <a:lnTo>
                    <a:pt x="1504762" y="291846"/>
                  </a:lnTo>
                  <a:lnTo>
                    <a:pt x="1508245" y="294310"/>
                  </a:lnTo>
                  <a:lnTo>
                    <a:pt x="1511729" y="292498"/>
                  </a:lnTo>
                  <a:lnTo>
                    <a:pt x="1515212" y="294948"/>
                  </a:lnTo>
                  <a:lnTo>
                    <a:pt x="1518695" y="293144"/>
                  </a:lnTo>
                  <a:lnTo>
                    <a:pt x="1522178" y="291345"/>
                  </a:lnTo>
                  <a:lnTo>
                    <a:pt x="1525662" y="298000"/>
                  </a:lnTo>
                  <a:lnTo>
                    <a:pt x="1529145" y="296206"/>
                  </a:lnTo>
                  <a:lnTo>
                    <a:pt x="1532628" y="294417"/>
                  </a:lnTo>
                  <a:lnTo>
                    <a:pt x="1536111" y="292633"/>
                  </a:lnTo>
                  <a:lnTo>
                    <a:pt x="1539595" y="290855"/>
                  </a:lnTo>
                  <a:lnTo>
                    <a:pt x="1543078" y="289082"/>
                  </a:lnTo>
                  <a:lnTo>
                    <a:pt x="1546561" y="287315"/>
                  </a:lnTo>
                  <a:lnTo>
                    <a:pt x="1550044" y="285552"/>
                  </a:lnTo>
                  <a:lnTo>
                    <a:pt x="1553528" y="287972"/>
                  </a:lnTo>
                  <a:lnTo>
                    <a:pt x="1557011" y="286217"/>
                  </a:lnTo>
                  <a:lnTo>
                    <a:pt x="1560494" y="284468"/>
                  </a:lnTo>
                  <a:lnTo>
                    <a:pt x="1563977" y="282723"/>
                  </a:lnTo>
                  <a:lnTo>
                    <a:pt x="1567461" y="280983"/>
                  </a:lnTo>
                  <a:lnTo>
                    <a:pt x="1570944" y="279249"/>
                  </a:lnTo>
                  <a:lnTo>
                    <a:pt x="1574427" y="289908"/>
                  </a:lnTo>
                  <a:lnTo>
                    <a:pt x="1577910" y="292272"/>
                  </a:lnTo>
                  <a:lnTo>
                    <a:pt x="1581394" y="290541"/>
                  </a:lnTo>
                  <a:lnTo>
                    <a:pt x="1584877" y="292892"/>
                  </a:lnTo>
                  <a:lnTo>
                    <a:pt x="1588360" y="291168"/>
                  </a:lnTo>
                  <a:lnTo>
                    <a:pt x="1591843" y="293506"/>
                  </a:lnTo>
                  <a:lnTo>
                    <a:pt x="1595327" y="299854"/>
                  </a:lnTo>
                  <a:lnTo>
                    <a:pt x="1598810" y="306140"/>
                  </a:lnTo>
                  <a:lnTo>
                    <a:pt x="1602293" y="304422"/>
                  </a:lnTo>
                  <a:lnTo>
                    <a:pt x="1605776" y="302710"/>
                  </a:lnTo>
                  <a:lnTo>
                    <a:pt x="1609260" y="301002"/>
                  </a:lnTo>
                  <a:lnTo>
                    <a:pt x="1612743" y="299299"/>
                  </a:lnTo>
                  <a:lnTo>
                    <a:pt x="1616226" y="297601"/>
                  </a:lnTo>
                  <a:lnTo>
                    <a:pt x="1619709" y="295907"/>
                  </a:lnTo>
                  <a:lnTo>
                    <a:pt x="1623193" y="294218"/>
                  </a:lnTo>
                  <a:lnTo>
                    <a:pt x="1626676" y="292534"/>
                  </a:lnTo>
                  <a:lnTo>
                    <a:pt x="1630159" y="298755"/>
                  </a:lnTo>
                  <a:lnTo>
                    <a:pt x="1633642" y="297075"/>
                  </a:lnTo>
                  <a:lnTo>
                    <a:pt x="1637126" y="299324"/>
                  </a:lnTo>
                  <a:lnTo>
                    <a:pt x="1640609" y="297651"/>
                  </a:lnTo>
                  <a:lnTo>
                    <a:pt x="1644092" y="311525"/>
                  </a:lnTo>
                  <a:lnTo>
                    <a:pt x="1647575" y="309852"/>
                  </a:lnTo>
                  <a:lnTo>
                    <a:pt x="1651059" y="308182"/>
                  </a:lnTo>
                  <a:lnTo>
                    <a:pt x="1654542" y="306518"/>
                  </a:lnTo>
                  <a:lnTo>
                    <a:pt x="1658025" y="308700"/>
                  </a:lnTo>
                  <a:lnTo>
                    <a:pt x="1661508" y="307042"/>
                  </a:lnTo>
                  <a:lnTo>
                    <a:pt x="1664992" y="305389"/>
                  </a:lnTo>
                  <a:lnTo>
                    <a:pt x="1668475" y="307563"/>
                  </a:lnTo>
                  <a:lnTo>
                    <a:pt x="1671958" y="305916"/>
                  </a:lnTo>
                  <a:lnTo>
                    <a:pt x="1675441" y="308078"/>
                  </a:lnTo>
                  <a:lnTo>
                    <a:pt x="1678925" y="306438"/>
                  </a:lnTo>
                  <a:lnTo>
                    <a:pt x="1682408" y="304802"/>
                  </a:lnTo>
                  <a:lnTo>
                    <a:pt x="1685891" y="310728"/>
                  </a:lnTo>
                  <a:lnTo>
                    <a:pt x="1689374" y="309096"/>
                  </a:lnTo>
                  <a:lnTo>
                    <a:pt x="1692858" y="307468"/>
                  </a:lnTo>
                  <a:lnTo>
                    <a:pt x="1696341" y="305845"/>
                  </a:lnTo>
                  <a:lnTo>
                    <a:pt x="1699824" y="304226"/>
                  </a:lnTo>
                  <a:lnTo>
                    <a:pt x="1703307" y="306360"/>
                  </a:lnTo>
                  <a:lnTo>
                    <a:pt x="1706791" y="304748"/>
                  </a:lnTo>
                  <a:lnTo>
                    <a:pt x="1710274" y="306871"/>
                  </a:lnTo>
                  <a:lnTo>
                    <a:pt x="1713757" y="308981"/>
                  </a:lnTo>
                  <a:lnTo>
                    <a:pt x="1717240" y="307377"/>
                  </a:lnTo>
                  <a:lnTo>
                    <a:pt x="1720723" y="305777"/>
                  </a:lnTo>
                  <a:lnTo>
                    <a:pt x="1724207" y="304181"/>
                  </a:lnTo>
                  <a:lnTo>
                    <a:pt x="1727690" y="302589"/>
                  </a:lnTo>
                  <a:lnTo>
                    <a:pt x="1731173" y="304695"/>
                  </a:lnTo>
                  <a:lnTo>
                    <a:pt x="1734656" y="303109"/>
                  </a:lnTo>
                  <a:lnTo>
                    <a:pt x="1738140" y="301528"/>
                  </a:lnTo>
                  <a:lnTo>
                    <a:pt x="1741623" y="321821"/>
                  </a:lnTo>
                  <a:lnTo>
                    <a:pt x="1745106" y="320235"/>
                  </a:lnTo>
                  <a:lnTo>
                    <a:pt x="1748589" y="325841"/>
                  </a:lnTo>
                  <a:lnTo>
                    <a:pt x="1752073" y="324259"/>
                  </a:lnTo>
                  <a:lnTo>
                    <a:pt x="1755556" y="336905"/>
                  </a:lnTo>
                  <a:lnTo>
                    <a:pt x="1759039" y="338849"/>
                  </a:lnTo>
                  <a:lnTo>
                    <a:pt x="1762522" y="340781"/>
                  </a:lnTo>
                  <a:lnTo>
                    <a:pt x="1766006" y="339203"/>
                  </a:lnTo>
                  <a:lnTo>
                    <a:pt x="1769489" y="337628"/>
                  </a:lnTo>
                  <a:lnTo>
                    <a:pt x="1772972" y="336058"/>
                  </a:lnTo>
                  <a:lnTo>
                    <a:pt x="1776455" y="334491"/>
                  </a:lnTo>
                  <a:lnTo>
                    <a:pt x="1779939" y="339902"/>
                  </a:lnTo>
                  <a:lnTo>
                    <a:pt x="1783422" y="345267"/>
                  </a:lnTo>
                  <a:lnTo>
                    <a:pt x="1786905" y="343704"/>
                  </a:lnTo>
                  <a:lnTo>
                    <a:pt x="1790388" y="342145"/>
                  </a:lnTo>
                  <a:lnTo>
                    <a:pt x="1793872" y="340591"/>
                  </a:lnTo>
                  <a:lnTo>
                    <a:pt x="1797355" y="339040"/>
                  </a:lnTo>
                  <a:lnTo>
                    <a:pt x="1800838" y="337493"/>
                  </a:lnTo>
                  <a:lnTo>
                    <a:pt x="1804321" y="335950"/>
                  </a:lnTo>
                  <a:lnTo>
                    <a:pt x="1807805" y="334410"/>
                  </a:lnTo>
                  <a:lnTo>
                    <a:pt x="1811288" y="332875"/>
                  </a:lnTo>
                  <a:lnTo>
                    <a:pt x="1814771" y="331343"/>
                  </a:lnTo>
                  <a:lnTo>
                    <a:pt x="1818254" y="329815"/>
                  </a:lnTo>
                  <a:lnTo>
                    <a:pt x="1821738" y="341934"/>
                  </a:lnTo>
                  <a:lnTo>
                    <a:pt x="1825221" y="340406"/>
                  </a:lnTo>
                  <a:lnTo>
                    <a:pt x="1828704" y="351594"/>
                  </a:lnTo>
                  <a:lnTo>
                    <a:pt x="1832187" y="350819"/>
                  </a:lnTo>
                  <a:lnTo>
                    <a:pt x="1835671" y="349295"/>
                  </a:lnTo>
                  <a:lnTo>
                    <a:pt x="1839154" y="351110"/>
                  </a:lnTo>
                  <a:lnTo>
                    <a:pt x="1842637" y="352916"/>
                  </a:lnTo>
                  <a:lnTo>
                    <a:pt x="1846120" y="351399"/>
                  </a:lnTo>
                  <a:lnTo>
                    <a:pt x="1849604" y="349887"/>
                  </a:lnTo>
                  <a:lnTo>
                    <a:pt x="1853087" y="348377"/>
                  </a:lnTo>
                  <a:lnTo>
                    <a:pt x="1856570" y="347743"/>
                  </a:lnTo>
                  <a:lnTo>
                    <a:pt x="1860053" y="351971"/>
                  </a:lnTo>
                  <a:lnTo>
                    <a:pt x="1863537" y="350469"/>
                  </a:lnTo>
                  <a:lnTo>
                    <a:pt x="1867020" y="358789"/>
                  </a:lnTo>
                  <a:lnTo>
                    <a:pt x="1870503" y="370240"/>
                  </a:lnTo>
                  <a:lnTo>
                    <a:pt x="1873986" y="378346"/>
                  </a:lnTo>
                  <a:lnTo>
                    <a:pt x="1877470" y="376842"/>
                  </a:lnTo>
                  <a:lnTo>
                    <a:pt x="1880953" y="375342"/>
                  </a:lnTo>
                  <a:lnTo>
                    <a:pt x="1884436" y="373845"/>
                  </a:lnTo>
                  <a:lnTo>
                    <a:pt x="1887919" y="372352"/>
                  </a:lnTo>
                  <a:lnTo>
                    <a:pt x="1891403" y="370862"/>
                  </a:lnTo>
                  <a:lnTo>
                    <a:pt x="1894886" y="369375"/>
                  </a:lnTo>
                  <a:lnTo>
                    <a:pt x="1898369" y="367892"/>
                  </a:lnTo>
                  <a:lnTo>
                    <a:pt x="1901852" y="375902"/>
                  </a:lnTo>
                  <a:lnTo>
                    <a:pt x="1905336" y="396239"/>
                  </a:lnTo>
                  <a:lnTo>
                    <a:pt x="1908819" y="400903"/>
                  </a:lnTo>
                  <a:lnTo>
                    <a:pt x="1912302" y="399416"/>
                  </a:lnTo>
                  <a:lnTo>
                    <a:pt x="1915785" y="397932"/>
                  </a:lnTo>
                  <a:lnTo>
                    <a:pt x="1919269" y="396452"/>
                  </a:lnTo>
                  <a:lnTo>
                    <a:pt x="1922752" y="398032"/>
                  </a:lnTo>
                  <a:lnTo>
                    <a:pt x="1926235" y="396557"/>
                  </a:lnTo>
                  <a:lnTo>
                    <a:pt x="1929718" y="395086"/>
                  </a:lnTo>
                  <a:lnTo>
                    <a:pt x="1933202" y="393617"/>
                  </a:lnTo>
                  <a:lnTo>
                    <a:pt x="1936685" y="392152"/>
                  </a:lnTo>
                  <a:lnTo>
                    <a:pt x="1940168" y="402807"/>
                  </a:lnTo>
                  <a:lnTo>
                    <a:pt x="1943651" y="410339"/>
                  </a:lnTo>
                  <a:lnTo>
                    <a:pt x="1947135" y="408874"/>
                  </a:lnTo>
                  <a:lnTo>
                    <a:pt x="1950618" y="410392"/>
                  </a:lnTo>
                  <a:lnTo>
                    <a:pt x="1954101" y="408933"/>
                  </a:lnTo>
                  <a:lnTo>
                    <a:pt x="1957584" y="410445"/>
                  </a:lnTo>
                  <a:lnTo>
                    <a:pt x="1961068" y="408991"/>
                  </a:lnTo>
                  <a:lnTo>
                    <a:pt x="1964551" y="407540"/>
                  </a:lnTo>
                  <a:lnTo>
                    <a:pt x="1968034" y="411997"/>
                  </a:lnTo>
                  <a:lnTo>
                    <a:pt x="1971517" y="410550"/>
                  </a:lnTo>
                  <a:lnTo>
                    <a:pt x="1975001" y="409106"/>
                  </a:lnTo>
                  <a:lnTo>
                    <a:pt x="1978484" y="410602"/>
                  </a:lnTo>
                  <a:lnTo>
                    <a:pt x="1981967" y="409163"/>
                  </a:lnTo>
                  <a:lnTo>
                    <a:pt x="1985450" y="416482"/>
                  </a:lnTo>
                  <a:lnTo>
                    <a:pt x="1988934" y="415046"/>
                  </a:lnTo>
                  <a:lnTo>
                    <a:pt x="1992417" y="413612"/>
                  </a:lnTo>
                  <a:lnTo>
                    <a:pt x="1995900" y="412182"/>
                  </a:lnTo>
                  <a:lnTo>
                    <a:pt x="1999383" y="410755"/>
                  </a:lnTo>
                  <a:lnTo>
                    <a:pt x="2002867" y="409331"/>
                  </a:lnTo>
                  <a:lnTo>
                    <a:pt x="2006350" y="410805"/>
                  </a:lnTo>
                  <a:lnTo>
                    <a:pt x="2009833" y="409386"/>
                  </a:lnTo>
                  <a:lnTo>
                    <a:pt x="2013316" y="407970"/>
                  </a:lnTo>
                  <a:lnTo>
                    <a:pt x="2016799" y="415186"/>
                  </a:lnTo>
                  <a:lnTo>
                    <a:pt x="2020283" y="413773"/>
                  </a:lnTo>
                  <a:lnTo>
                    <a:pt x="2023766" y="412362"/>
                  </a:lnTo>
                  <a:lnTo>
                    <a:pt x="2027249" y="410954"/>
                  </a:lnTo>
                  <a:lnTo>
                    <a:pt x="2030732" y="409550"/>
                  </a:lnTo>
                  <a:lnTo>
                    <a:pt x="2034216" y="408148"/>
                  </a:lnTo>
                  <a:lnTo>
                    <a:pt x="2037699" y="410843"/>
                  </a:lnTo>
                  <a:lnTo>
                    <a:pt x="2041182" y="416720"/>
                  </a:lnTo>
                  <a:lnTo>
                    <a:pt x="2044665" y="418145"/>
                  </a:lnTo>
                  <a:lnTo>
                    <a:pt x="2048149" y="416749"/>
                  </a:lnTo>
                  <a:lnTo>
                    <a:pt x="2051632" y="420974"/>
                  </a:lnTo>
                  <a:lnTo>
                    <a:pt x="2055115" y="425168"/>
                  </a:lnTo>
                  <a:lnTo>
                    <a:pt x="2058598" y="423776"/>
                  </a:lnTo>
                  <a:lnTo>
                    <a:pt x="2062082" y="430706"/>
                  </a:lnTo>
                  <a:lnTo>
                    <a:pt x="2065565" y="429317"/>
                  </a:lnTo>
                  <a:lnTo>
                    <a:pt x="2069048" y="441643"/>
                  </a:lnTo>
                  <a:lnTo>
                    <a:pt x="2072531" y="442975"/>
                  </a:lnTo>
                  <a:lnTo>
                    <a:pt x="2076015" y="441588"/>
                  </a:lnTo>
                  <a:lnTo>
                    <a:pt x="2079498" y="442916"/>
                  </a:lnTo>
                  <a:lnTo>
                    <a:pt x="2082981" y="441534"/>
                  </a:lnTo>
                  <a:lnTo>
                    <a:pt x="2086464" y="448241"/>
                  </a:lnTo>
                  <a:lnTo>
                    <a:pt x="2089948" y="449543"/>
                  </a:lnTo>
                  <a:lnTo>
                    <a:pt x="2093431" y="453506"/>
                  </a:lnTo>
                  <a:lnTo>
                    <a:pt x="2096914" y="457440"/>
                  </a:lnTo>
                  <a:lnTo>
                    <a:pt x="2100397" y="456064"/>
                  </a:lnTo>
                  <a:lnTo>
                    <a:pt x="2103881" y="454691"/>
                  </a:lnTo>
                  <a:lnTo>
                    <a:pt x="2107364" y="458600"/>
                  </a:lnTo>
                  <a:lnTo>
                    <a:pt x="2110847" y="457230"/>
                  </a:lnTo>
                  <a:lnTo>
                    <a:pt x="2114330" y="455864"/>
                  </a:lnTo>
                  <a:lnTo>
                    <a:pt x="2117814" y="454499"/>
                  </a:lnTo>
                  <a:lnTo>
                    <a:pt x="2121297" y="453138"/>
                  </a:lnTo>
                  <a:lnTo>
                    <a:pt x="2124780" y="454405"/>
                  </a:lnTo>
                  <a:lnTo>
                    <a:pt x="2128263" y="458277"/>
                  </a:lnTo>
                  <a:lnTo>
                    <a:pt x="2131747" y="459525"/>
                  </a:lnTo>
                  <a:lnTo>
                    <a:pt x="2135230" y="460767"/>
                  </a:lnTo>
                  <a:lnTo>
                    <a:pt x="2138713" y="459414"/>
                  </a:lnTo>
                  <a:lnTo>
                    <a:pt x="2142196" y="460653"/>
                  </a:lnTo>
                  <a:lnTo>
                    <a:pt x="2145680" y="459305"/>
                  </a:lnTo>
                  <a:lnTo>
                    <a:pt x="2149163" y="457960"/>
                  </a:lnTo>
                  <a:lnTo>
                    <a:pt x="2152646" y="459196"/>
                  </a:lnTo>
                  <a:lnTo>
                    <a:pt x="2156129" y="457855"/>
                  </a:lnTo>
                  <a:lnTo>
                    <a:pt x="2159613" y="456517"/>
                  </a:lnTo>
                  <a:lnTo>
                    <a:pt x="2163096" y="455181"/>
                  </a:lnTo>
                  <a:lnTo>
                    <a:pt x="2166579" y="461538"/>
                  </a:lnTo>
                  <a:lnTo>
                    <a:pt x="2170062" y="462755"/>
                  </a:lnTo>
                  <a:lnTo>
                    <a:pt x="2173546" y="463966"/>
                  </a:lnTo>
                  <a:lnTo>
                    <a:pt x="2177029" y="462637"/>
                  </a:lnTo>
                  <a:lnTo>
                    <a:pt x="2180512" y="461309"/>
                  </a:lnTo>
                  <a:lnTo>
                    <a:pt x="2183995" y="459985"/>
                  </a:lnTo>
                  <a:lnTo>
                    <a:pt x="2187479" y="461196"/>
                  </a:lnTo>
                  <a:lnTo>
                    <a:pt x="2190962" y="459876"/>
                  </a:lnTo>
                  <a:lnTo>
                    <a:pt x="2194445" y="458558"/>
                  </a:lnTo>
                  <a:lnTo>
                    <a:pt x="2197928" y="457243"/>
                  </a:lnTo>
                  <a:lnTo>
                    <a:pt x="2201412" y="455930"/>
                  </a:lnTo>
                  <a:lnTo>
                    <a:pt x="2204895" y="457143"/>
                  </a:lnTo>
                  <a:lnTo>
                    <a:pt x="2208378" y="470843"/>
                  </a:lnTo>
                  <a:lnTo>
                    <a:pt x="2211861" y="469532"/>
                  </a:lnTo>
                  <a:lnTo>
                    <a:pt x="2215345" y="473176"/>
                  </a:lnTo>
                  <a:lnTo>
                    <a:pt x="2218828" y="471868"/>
                  </a:lnTo>
                  <a:lnTo>
                    <a:pt x="2222311" y="473028"/>
                  </a:lnTo>
                  <a:lnTo>
                    <a:pt x="2225794" y="471725"/>
                  </a:lnTo>
                  <a:lnTo>
                    <a:pt x="2229278" y="470424"/>
                  </a:lnTo>
                  <a:lnTo>
                    <a:pt x="2232761" y="469125"/>
                  </a:lnTo>
                  <a:lnTo>
                    <a:pt x="2236244" y="470286"/>
                  </a:lnTo>
                  <a:lnTo>
                    <a:pt x="2239727" y="476325"/>
                  </a:lnTo>
                  <a:lnTo>
                    <a:pt x="2243211" y="475031"/>
                  </a:lnTo>
                  <a:lnTo>
                    <a:pt x="2246694" y="486070"/>
                  </a:lnTo>
                  <a:lnTo>
                    <a:pt x="2250177" y="486726"/>
                  </a:lnTo>
                  <a:lnTo>
                    <a:pt x="2253660" y="490448"/>
                  </a:lnTo>
                  <a:lnTo>
                    <a:pt x="2257144" y="491542"/>
                  </a:lnTo>
                  <a:lnTo>
                    <a:pt x="2260627" y="492632"/>
                  </a:lnTo>
                  <a:lnTo>
                    <a:pt x="2264110" y="491344"/>
                  </a:lnTo>
                  <a:lnTo>
                    <a:pt x="2267593" y="490059"/>
                  </a:lnTo>
                  <a:lnTo>
                    <a:pt x="2271077" y="488776"/>
                  </a:lnTo>
                  <a:lnTo>
                    <a:pt x="2274560" y="489866"/>
                  </a:lnTo>
                  <a:lnTo>
                    <a:pt x="2278043" y="498014"/>
                  </a:lnTo>
                  <a:lnTo>
                    <a:pt x="2281526" y="499557"/>
                  </a:lnTo>
                  <a:lnTo>
                    <a:pt x="2285010" y="502468"/>
                  </a:lnTo>
                  <a:lnTo>
                    <a:pt x="2288493" y="501191"/>
                  </a:lnTo>
                  <a:lnTo>
                    <a:pt x="2291976" y="506876"/>
                  </a:lnTo>
                  <a:lnTo>
                    <a:pt x="2295459" y="510214"/>
                  </a:lnTo>
                  <a:lnTo>
                    <a:pt x="2298942" y="511238"/>
                  </a:lnTo>
                  <a:lnTo>
                    <a:pt x="2302426" y="514546"/>
                  </a:lnTo>
                  <a:lnTo>
                    <a:pt x="2305909" y="513275"/>
                  </a:lnTo>
                  <a:lnTo>
                    <a:pt x="2309392" y="512007"/>
                  </a:lnTo>
                  <a:lnTo>
                    <a:pt x="2312875" y="510741"/>
                  </a:lnTo>
                  <a:lnTo>
                    <a:pt x="2316359" y="511756"/>
                  </a:lnTo>
                  <a:lnTo>
                    <a:pt x="2319842" y="510494"/>
                  </a:lnTo>
                  <a:lnTo>
                    <a:pt x="2323325" y="509234"/>
                  </a:lnTo>
                  <a:lnTo>
                    <a:pt x="2326808" y="510248"/>
                  </a:lnTo>
                  <a:lnTo>
                    <a:pt x="2330292" y="508992"/>
                  </a:lnTo>
                  <a:lnTo>
                    <a:pt x="2333775" y="507738"/>
                  </a:lnTo>
                  <a:lnTo>
                    <a:pt x="2337258" y="508752"/>
                  </a:lnTo>
                  <a:lnTo>
                    <a:pt x="2340741" y="507502"/>
                  </a:lnTo>
                  <a:lnTo>
                    <a:pt x="2344225" y="506254"/>
                  </a:lnTo>
                  <a:lnTo>
                    <a:pt x="2347708" y="505008"/>
                  </a:lnTo>
                  <a:lnTo>
                    <a:pt x="2351191" y="515006"/>
                  </a:lnTo>
                  <a:lnTo>
                    <a:pt x="2354674" y="515995"/>
                  </a:lnTo>
                  <a:lnTo>
                    <a:pt x="2358158" y="514752"/>
                  </a:lnTo>
                  <a:lnTo>
                    <a:pt x="2361641" y="513511"/>
                  </a:lnTo>
                  <a:lnTo>
                    <a:pt x="2365124" y="512272"/>
                  </a:lnTo>
                  <a:lnTo>
                    <a:pt x="2368607" y="511036"/>
                  </a:lnTo>
                  <a:lnTo>
                    <a:pt x="2372091" y="509802"/>
                  </a:lnTo>
                  <a:lnTo>
                    <a:pt x="2375574" y="508569"/>
                  </a:lnTo>
                  <a:lnTo>
                    <a:pt x="2379057" y="507339"/>
                  </a:lnTo>
                  <a:lnTo>
                    <a:pt x="2382540" y="506112"/>
                  </a:lnTo>
                  <a:lnTo>
                    <a:pt x="2386024" y="504886"/>
                  </a:lnTo>
                  <a:lnTo>
                    <a:pt x="2389507" y="503662"/>
                  </a:lnTo>
                  <a:lnTo>
                    <a:pt x="2392990" y="502441"/>
                  </a:lnTo>
                  <a:lnTo>
                    <a:pt x="2396473" y="501221"/>
                  </a:lnTo>
                  <a:lnTo>
                    <a:pt x="2399957" y="508857"/>
                  </a:lnTo>
                  <a:lnTo>
                    <a:pt x="2403440" y="507639"/>
                  </a:lnTo>
                  <a:lnTo>
                    <a:pt x="2406923" y="506424"/>
                  </a:lnTo>
                  <a:lnTo>
                    <a:pt x="2410406" y="507410"/>
                  </a:lnTo>
                  <a:lnTo>
                    <a:pt x="2413890" y="508393"/>
                  </a:lnTo>
                  <a:lnTo>
                    <a:pt x="2417373" y="507182"/>
                  </a:lnTo>
                  <a:lnTo>
                    <a:pt x="2420856" y="505974"/>
                  </a:lnTo>
                  <a:lnTo>
                    <a:pt x="2424339" y="506956"/>
                  </a:lnTo>
                  <a:lnTo>
                    <a:pt x="2427823" y="505751"/>
                  </a:lnTo>
                  <a:lnTo>
                    <a:pt x="2431306" y="508908"/>
                  </a:lnTo>
                  <a:lnTo>
                    <a:pt x="2434789" y="507706"/>
                  </a:lnTo>
                  <a:lnTo>
                    <a:pt x="2438272" y="506506"/>
                  </a:lnTo>
                  <a:lnTo>
                    <a:pt x="2441756" y="505308"/>
                  </a:lnTo>
                  <a:lnTo>
                    <a:pt x="2445239" y="508449"/>
                  </a:lnTo>
                  <a:lnTo>
                    <a:pt x="2448722" y="507254"/>
                  </a:lnTo>
                  <a:lnTo>
                    <a:pt x="2452205" y="506061"/>
                  </a:lnTo>
                  <a:lnTo>
                    <a:pt x="2455689" y="504870"/>
                  </a:lnTo>
                  <a:lnTo>
                    <a:pt x="2459172" y="503681"/>
                  </a:lnTo>
                  <a:lnTo>
                    <a:pt x="2462655" y="504653"/>
                  </a:lnTo>
                  <a:lnTo>
                    <a:pt x="2466138" y="509915"/>
                  </a:lnTo>
                  <a:lnTo>
                    <a:pt x="2469622" y="508730"/>
                  </a:lnTo>
                  <a:lnTo>
                    <a:pt x="2473105" y="511820"/>
                  </a:lnTo>
                  <a:lnTo>
                    <a:pt x="2476588" y="510638"/>
                  </a:lnTo>
                  <a:lnTo>
                    <a:pt x="2480071" y="511587"/>
                  </a:lnTo>
                  <a:lnTo>
                    <a:pt x="2483555" y="512532"/>
                  </a:lnTo>
                  <a:lnTo>
                    <a:pt x="2487038" y="521908"/>
                  </a:lnTo>
                  <a:lnTo>
                    <a:pt x="2490521" y="520729"/>
                  </a:lnTo>
                  <a:lnTo>
                    <a:pt x="2494004" y="523742"/>
                  </a:lnTo>
                  <a:lnTo>
                    <a:pt x="2497488" y="526738"/>
                  </a:lnTo>
                  <a:lnTo>
                    <a:pt x="2500971" y="531786"/>
                  </a:lnTo>
                  <a:lnTo>
                    <a:pt x="2504454" y="534739"/>
                  </a:lnTo>
                  <a:lnTo>
                    <a:pt x="2507937" y="533566"/>
                  </a:lnTo>
                  <a:lnTo>
                    <a:pt x="2511421" y="534451"/>
                  </a:lnTo>
                  <a:lnTo>
                    <a:pt x="2514904" y="533281"/>
                  </a:lnTo>
                  <a:lnTo>
                    <a:pt x="2518387" y="534164"/>
                  </a:lnTo>
                  <a:lnTo>
                    <a:pt x="2521870" y="532997"/>
                  </a:lnTo>
                  <a:lnTo>
                    <a:pt x="2525354" y="531832"/>
                  </a:lnTo>
                  <a:lnTo>
                    <a:pt x="2528837" y="534756"/>
                  </a:lnTo>
                  <a:lnTo>
                    <a:pt x="2532320" y="533594"/>
                  </a:lnTo>
                  <a:lnTo>
                    <a:pt x="2535803" y="540556"/>
                  </a:lnTo>
                  <a:lnTo>
                    <a:pt x="2539287" y="541415"/>
                  </a:lnTo>
                  <a:lnTo>
                    <a:pt x="2542770" y="544283"/>
                  </a:lnTo>
                  <a:lnTo>
                    <a:pt x="2546253" y="543125"/>
                  </a:lnTo>
                  <a:lnTo>
                    <a:pt x="2549736" y="541969"/>
                  </a:lnTo>
                  <a:lnTo>
                    <a:pt x="2553220" y="544823"/>
                  </a:lnTo>
                  <a:lnTo>
                    <a:pt x="2556703" y="553620"/>
                  </a:lnTo>
                  <a:lnTo>
                    <a:pt x="2560186" y="552466"/>
                  </a:lnTo>
                  <a:lnTo>
                    <a:pt x="2563669" y="551314"/>
                  </a:lnTo>
                  <a:lnTo>
                    <a:pt x="2567153" y="550164"/>
                  </a:lnTo>
                  <a:lnTo>
                    <a:pt x="2570636" y="549016"/>
                  </a:lnTo>
                  <a:lnTo>
                    <a:pt x="2574119" y="550494"/>
                  </a:lnTo>
                  <a:lnTo>
                    <a:pt x="2577602" y="556564"/>
                  </a:lnTo>
                  <a:lnTo>
                    <a:pt x="2581085" y="555419"/>
                  </a:lnTo>
                  <a:lnTo>
                    <a:pt x="2584569" y="554276"/>
                  </a:lnTo>
                  <a:lnTo>
                    <a:pt x="2588052" y="553135"/>
                  </a:lnTo>
                  <a:lnTo>
                    <a:pt x="2591535" y="551995"/>
                  </a:lnTo>
                  <a:lnTo>
                    <a:pt x="2595018" y="552811"/>
                  </a:lnTo>
                  <a:lnTo>
                    <a:pt x="2598502" y="551675"/>
                  </a:lnTo>
                  <a:lnTo>
                    <a:pt x="2601985" y="550540"/>
                  </a:lnTo>
                  <a:lnTo>
                    <a:pt x="2605468" y="551356"/>
                  </a:lnTo>
                  <a:lnTo>
                    <a:pt x="2608951" y="552170"/>
                  </a:lnTo>
                  <a:lnTo>
                    <a:pt x="2612435" y="551039"/>
                  </a:lnTo>
                  <a:lnTo>
                    <a:pt x="2615918" y="551851"/>
                  </a:lnTo>
                  <a:lnTo>
                    <a:pt x="2619401" y="550724"/>
                  </a:lnTo>
                  <a:lnTo>
                    <a:pt x="2622884" y="549599"/>
                  </a:lnTo>
                  <a:lnTo>
                    <a:pt x="2626368" y="550411"/>
                  </a:lnTo>
                  <a:lnTo>
                    <a:pt x="2629851" y="549288"/>
                  </a:lnTo>
                  <a:lnTo>
                    <a:pt x="2633334" y="548167"/>
                  </a:lnTo>
                  <a:lnTo>
                    <a:pt x="2636817" y="547048"/>
                  </a:lnTo>
                  <a:lnTo>
                    <a:pt x="2640301" y="545931"/>
                  </a:lnTo>
                  <a:lnTo>
                    <a:pt x="2643784" y="544815"/>
                  </a:lnTo>
                  <a:lnTo>
                    <a:pt x="2647267" y="543701"/>
                  </a:lnTo>
                  <a:lnTo>
                    <a:pt x="2650750" y="548365"/>
                  </a:lnTo>
                  <a:lnTo>
                    <a:pt x="2654234" y="547254"/>
                  </a:lnTo>
                  <a:lnTo>
                    <a:pt x="2657717" y="548061"/>
                  </a:lnTo>
                  <a:lnTo>
                    <a:pt x="2661200" y="546952"/>
                  </a:lnTo>
                  <a:lnTo>
                    <a:pt x="2664683" y="545845"/>
                  </a:lnTo>
                  <a:lnTo>
                    <a:pt x="2668167" y="546652"/>
                  </a:lnTo>
                  <a:lnTo>
                    <a:pt x="2671650" y="547456"/>
                  </a:lnTo>
                  <a:lnTo>
                    <a:pt x="2675133" y="546353"/>
                  </a:lnTo>
                  <a:lnTo>
                    <a:pt x="2678616" y="545252"/>
                  </a:lnTo>
                  <a:lnTo>
                    <a:pt x="2682100" y="546056"/>
                  </a:lnTo>
                  <a:lnTo>
                    <a:pt x="2685583" y="548754"/>
                  </a:lnTo>
                  <a:lnTo>
                    <a:pt x="2689066" y="547656"/>
                  </a:lnTo>
                  <a:lnTo>
                    <a:pt x="2692549" y="546561"/>
                  </a:lnTo>
                  <a:lnTo>
                    <a:pt x="2696033" y="545467"/>
                  </a:lnTo>
                  <a:lnTo>
                    <a:pt x="2699516" y="550036"/>
                  </a:lnTo>
                  <a:lnTo>
                    <a:pt x="2702999" y="560172"/>
                  </a:lnTo>
                  <a:lnTo>
                    <a:pt x="2706482" y="560938"/>
                  </a:lnTo>
                  <a:lnTo>
                    <a:pt x="2709966" y="559847"/>
                  </a:lnTo>
                  <a:lnTo>
                    <a:pt x="2713449" y="564311"/>
                  </a:lnTo>
                  <a:lnTo>
                    <a:pt x="2716932" y="563221"/>
                  </a:lnTo>
                  <a:lnTo>
                    <a:pt x="2720415" y="562134"/>
                  </a:lnTo>
                  <a:lnTo>
                    <a:pt x="2723899" y="561047"/>
                  </a:lnTo>
                  <a:lnTo>
                    <a:pt x="2727382" y="559963"/>
                  </a:lnTo>
                  <a:lnTo>
                    <a:pt x="2730865" y="558880"/>
                  </a:lnTo>
                  <a:lnTo>
                    <a:pt x="2734348" y="561480"/>
                  </a:lnTo>
                  <a:lnTo>
                    <a:pt x="2737832" y="560399"/>
                  </a:lnTo>
                  <a:lnTo>
                    <a:pt x="2741315" y="559320"/>
                  </a:lnTo>
                  <a:lnTo>
                    <a:pt x="2744798" y="558243"/>
                  </a:lnTo>
                  <a:lnTo>
                    <a:pt x="2748281" y="557167"/>
                  </a:lnTo>
                  <a:lnTo>
                    <a:pt x="2751765" y="565229"/>
                  </a:lnTo>
                  <a:lnTo>
                    <a:pt x="2755248" y="564154"/>
                  </a:lnTo>
                  <a:lnTo>
                    <a:pt x="2758731" y="563081"/>
                  </a:lnTo>
                  <a:lnTo>
                    <a:pt x="2762214" y="563826"/>
                  </a:lnTo>
                  <a:lnTo>
                    <a:pt x="2765698" y="562756"/>
                  </a:lnTo>
                  <a:lnTo>
                    <a:pt x="2769181" y="565309"/>
                  </a:lnTo>
                  <a:lnTo>
                    <a:pt x="2772664" y="564241"/>
                  </a:lnTo>
                  <a:lnTo>
                    <a:pt x="2776147" y="568580"/>
                  </a:lnTo>
                  <a:lnTo>
                    <a:pt x="2779631" y="569309"/>
                  </a:lnTo>
                  <a:lnTo>
                    <a:pt x="2783114" y="568245"/>
                  </a:lnTo>
                  <a:lnTo>
                    <a:pt x="2786597" y="568973"/>
                  </a:lnTo>
                  <a:lnTo>
                    <a:pt x="2790080" y="567911"/>
                  </a:lnTo>
                  <a:lnTo>
                    <a:pt x="2793564" y="566851"/>
                  </a:lnTo>
                  <a:lnTo>
                    <a:pt x="2797047" y="569363"/>
                  </a:lnTo>
                  <a:lnTo>
                    <a:pt x="2800530" y="568305"/>
                  </a:lnTo>
                  <a:lnTo>
                    <a:pt x="2804013" y="567249"/>
                  </a:lnTo>
                  <a:lnTo>
                    <a:pt x="2807497" y="566194"/>
                  </a:lnTo>
                  <a:lnTo>
                    <a:pt x="2810980" y="574005"/>
                  </a:lnTo>
                  <a:lnTo>
                    <a:pt x="2814463" y="572952"/>
                  </a:lnTo>
                  <a:lnTo>
                    <a:pt x="2817946" y="571900"/>
                  </a:lnTo>
                  <a:lnTo>
                    <a:pt x="2821430" y="570849"/>
                  </a:lnTo>
                  <a:lnTo>
                    <a:pt x="2824913" y="582071"/>
                  </a:lnTo>
                  <a:lnTo>
                    <a:pt x="2828396" y="591418"/>
                  </a:lnTo>
                  <a:lnTo>
                    <a:pt x="2831879" y="590368"/>
                  </a:lnTo>
                  <a:lnTo>
                    <a:pt x="2835363" y="589319"/>
                  </a:lnTo>
                  <a:lnTo>
                    <a:pt x="2838846" y="588272"/>
                  </a:lnTo>
                  <a:lnTo>
                    <a:pt x="2842329" y="587227"/>
                  </a:lnTo>
                  <a:lnTo>
                    <a:pt x="2845812" y="586182"/>
                  </a:lnTo>
                  <a:lnTo>
                    <a:pt x="2849296" y="586860"/>
                  </a:lnTo>
                  <a:lnTo>
                    <a:pt x="2852779" y="590961"/>
                  </a:lnTo>
                  <a:lnTo>
                    <a:pt x="2856262" y="589920"/>
                  </a:lnTo>
                  <a:lnTo>
                    <a:pt x="2859745" y="588881"/>
                  </a:lnTo>
                  <a:lnTo>
                    <a:pt x="2863229" y="589550"/>
                  </a:lnTo>
                  <a:lnTo>
                    <a:pt x="2866712" y="591919"/>
                  </a:lnTo>
                  <a:lnTo>
                    <a:pt x="2870195" y="590883"/>
                  </a:lnTo>
                  <a:lnTo>
                    <a:pt x="2873678" y="589848"/>
                  </a:lnTo>
                  <a:lnTo>
                    <a:pt x="2877161" y="588814"/>
                  </a:lnTo>
                  <a:lnTo>
                    <a:pt x="2880645" y="589480"/>
                  </a:lnTo>
                  <a:lnTo>
                    <a:pt x="2884128" y="588449"/>
                  </a:lnTo>
                  <a:lnTo>
                    <a:pt x="2887611" y="587420"/>
                  </a:lnTo>
                  <a:lnTo>
                    <a:pt x="2891094" y="586392"/>
                  </a:lnTo>
                  <a:lnTo>
                    <a:pt x="2894578" y="585365"/>
                  </a:lnTo>
                  <a:lnTo>
                    <a:pt x="2898061" y="586033"/>
                  </a:lnTo>
                  <a:lnTo>
                    <a:pt x="2901544" y="586699"/>
                  </a:lnTo>
                  <a:lnTo>
                    <a:pt x="2905027" y="597423"/>
                  </a:lnTo>
                  <a:lnTo>
                    <a:pt x="2908511" y="601391"/>
                  </a:lnTo>
                  <a:lnTo>
                    <a:pt x="2911994" y="600368"/>
                  </a:lnTo>
                  <a:lnTo>
                    <a:pt x="2915477" y="604311"/>
                  </a:lnTo>
                  <a:lnTo>
                    <a:pt x="2918960" y="604940"/>
                  </a:lnTo>
                  <a:lnTo>
                    <a:pt x="2922444" y="605566"/>
                  </a:lnTo>
                  <a:lnTo>
                    <a:pt x="2925927" y="604547"/>
                  </a:lnTo>
                  <a:lnTo>
                    <a:pt x="2929410" y="605173"/>
                  </a:lnTo>
                  <a:lnTo>
                    <a:pt x="2932893" y="604157"/>
                  </a:lnTo>
                  <a:lnTo>
                    <a:pt x="2936377" y="603142"/>
                  </a:lnTo>
                  <a:lnTo>
                    <a:pt x="2939860" y="602128"/>
                  </a:lnTo>
                  <a:lnTo>
                    <a:pt x="2943343" y="602755"/>
                  </a:lnTo>
                  <a:lnTo>
                    <a:pt x="2946826" y="601744"/>
                  </a:lnTo>
                  <a:lnTo>
                    <a:pt x="2950310" y="600735"/>
                  </a:lnTo>
                  <a:lnTo>
                    <a:pt x="2953793" y="604625"/>
                  </a:lnTo>
                  <a:lnTo>
                    <a:pt x="2957276" y="603617"/>
                  </a:lnTo>
                  <a:lnTo>
                    <a:pt x="2960759" y="604238"/>
                  </a:lnTo>
                  <a:lnTo>
                    <a:pt x="2964243" y="603232"/>
                  </a:lnTo>
                  <a:lnTo>
                    <a:pt x="2967726" y="602228"/>
                  </a:lnTo>
                  <a:lnTo>
                    <a:pt x="2971209" y="601226"/>
                  </a:lnTo>
                  <a:lnTo>
                    <a:pt x="2974692" y="603468"/>
                  </a:lnTo>
                  <a:lnTo>
                    <a:pt x="2978176" y="602468"/>
                  </a:lnTo>
                  <a:lnTo>
                    <a:pt x="2981659" y="604701"/>
                  </a:lnTo>
                  <a:lnTo>
                    <a:pt x="2985142" y="606924"/>
                  </a:lnTo>
                  <a:lnTo>
                    <a:pt x="2988625" y="605926"/>
                  </a:lnTo>
                  <a:lnTo>
                    <a:pt x="2992109" y="604930"/>
                  </a:lnTo>
                  <a:lnTo>
                    <a:pt x="2995592" y="603935"/>
                  </a:lnTo>
                  <a:lnTo>
                    <a:pt x="2999075" y="604547"/>
                  </a:lnTo>
                  <a:lnTo>
                    <a:pt x="3002558" y="603555"/>
                  </a:lnTo>
                  <a:lnTo>
                    <a:pt x="3006042" y="602564"/>
                  </a:lnTo>
                  <a:lnTo>
                    <a:pt x="3009525" y="601574"/>
                  </a:lnTo>
                  <a:lnTo>
                    <a:pt x="3013008" y="602187"/>
                  </a:lnTo>
                  <a:lnTo>
                    <a:pt x="3016491" y="602799"/>
                  </a:lnTo>
                  <a:lnTo>
                    <a:pt x="3019975" y="603409"/>
                  </a:lnTo>
                  <a:lnTo>
                    <a:pt x="3023458" y="602423"/>
                  </a:lnTo>
                  <a:lnTo>
                    <a:pt x="3026941" y="601439"/>
                  </a:lnTo>
                  <a:lnTo>
                    <a:pt x="3030424" y="600456"/>
                  </a:lnTo>
                  <a:lnTo>
                    <a:pt x="3033908" y="599474"/>
                  </a:lnTo>
                  <a:lnTo>
                    <a:pt x="3037391" y="601677"/>
                  </a:lnTo>
                  <a:lnTo>
                    <a:pt x="3040874" y="600697"/>
                  </a:lnTo>
                  <a:lnTo>
                    <a:pt x="3044357" y="599719"/>
                  </a:lnTo>
                  <a:lnTo>
                    <a:pt x="3047841" y="598742"/>
                  </a:lnTo>
                  <a:lnTo>
                    <a:pt x="3051324" y="599352"/>
                  </a:lnTo>
                  <a:lnTo>
                    <a:pt x="3054807" y="609411"/>
                  </a:lnTo>
                  <a:lnTo>
                    <a:pt x="3058290" y="608435"/>
                  </a:lnTo>
                  <a:lnTo>
                    <a:pt x="3061774" y="607461"/>
                  </a:lnTo>
                  <a:lnTo>
                    <a:pt x="3065257" y="608054"/>
                  </a:lnTo>
                  <a:lnTo>
                    <a:pt x="3068740" y="608645"/>
                  </a:lnTo>
                  <a:lnTo>
                    <a:pt x="3072223" y="607675"/>
                  </a:lnTo>
                  <a:lnTo>
                    <a:pt x="3075707" y="606705"/>
                  </a:lnTo>
                  <a:lnTo>
                    <a:pt x="3079190" y="605737"/>
                  </a:lnTo>
                  <a:lnTo>
                    <a:pt x="3082673" y="604770"/>
                  </a:lnTo>
                  <a:lnTo>
                    <a:pt x="3086156" y="605364"/>
                  </a:lnTo>
                  <a:lnTo>
                    <a:pt x="3089640" y="604399"/>
                  </a:lnTo>
                  <a:lnTo>
                    <a:pt x="3093123" y="604992"/>
                  </a:lnTo>
                  <a:lnTo>
                    <a:pt x="3096606" y="604029"/>
                  </a:lnTo>
                  <a:lnTo>
                    <a:pt x="3100089" y="604621"/>
                  </a:lnTo>
                  <a:lnTo>
                    <a:pt x="3103573" y="603661"/>
                  </a:lnTo>
                  <a:lnTo>
                    <a:pt x="3107056" y="610429"/>
                  </a:lnTo>
                  <a:lnTo>
                    <a:pt x="3110539" y="611008"/>
                  </a:lnTo>
                  <a:lnTo>
                    <a:pt x="3114022" y="610050"/>
                  </a:lnTo>
                  <a:lnTo>
                    <a:pt x="3117506" y="609094"/>
                  </a:lnTo>
                  <a:lnTo>
                    <a:pt x="3120989" y="608138"/>
                  </a:lnTo>
                  <a:lnTo>
                    <a:pt x="3124472" y="607184"/>
                  </a:lnTo>
                  <a:lnTo>
                    <a:pt x="3127955" y="606231"/>
                  </a:lnTo>
                  <a:lnTo>
                    <a:pt x="3131439" y="611401"/>
                  </a:lnTo>
                  <a:lnTo>
                    <a:pt x="3134922" y="610450"/>
                  </a:lnTo>
                  <a:lnTo>
                    <a:pt x="3138405" y="609499"/>
                  </a:lnTo>
                  <a:lnTo>
                    <a:pt x="3141888" y="610074"/>
                  </a:lnTo>
                  <a:lnTo>
                    <a:pt x="3145372" y="610647"/>
                  </a:lnTo>
                  <a:lnTo>
                    <a:pt x="3148855" y="609700"/>
                  </a:lnTo>
                  <a:lnTo>
                    <a:pt x="3152338" y="608754"/>
                  </a:lnTo>
                  <a:lnTo>
                    <a:pt x="3155821" y="612357"/>
                  </a:lnTo>
                  <a:lnTo>
                    <a:pt x="3159304" y="611413"/>
                  </a:lnTo>
                  <a:lnTo>
                    <a:pt x="3162788" y="613490"/>
                  </a:lnTo>
                  <a:lnTo>
                    <a:pt x="3166271" y="615557"/>
                  </a:lnTo>
                  <a:lnTo>
                    <a:pt x="3169754" y="614615"/>
                  </a:lnTo>
                  <a:lnTo>
                    <a:pt x="3173237" y="613675"/>
                  </a:lnTo>
                  <a:lnTo>
                    <a:pt x="3176721" y="615735"/>
                  </a:lnTo>
                  <a:lnTo>
                    <a:pt x="3180204" y="614797"/>
                  </a:lnTo>
                  <a:lnTo>
                    <a:pt x="3183687" y="619829"/>
                  </a:lnTo>
                  <a:lnTo>
                    <a:pt x="3187170" y="618892"/>
                  </a:lnTo>
                  <a:lnTo>
                    <a:pt x="3190654" y="617956"/>
                  </a:lnTo>
                  <a:lnTo>
                    <a:pt x="3194137" y="617021"/>
                  </a:lnTo>
                  <a:lnTo>
                    <a:pt x="3197620" y="616087"/>
                  </a:lnTo>
                  <a:lnTo>
                    <a:pt x="3201103" y="615155"/>
                  </a:lnTo>
                  <a:lnTo>
                    <a:pt x="3204587" y="617193"/>
                  </a:lnTo>
                  <a:lnTo>
                    <a:pt x="3208070" y="616262"/>
                  </a:lnTo>
                  <a:lnTo>
                    <a:pt x="3211553" y="618292"/>
                  </a:lnTo>
                  <a:lnTo>
                    <a:pt x="3215036" y="618839"/>
                  </a:lnTo>
                  <a:lnTo>
                    <a:pt x="3218520" y="617911"/>
                  </a:lnTo>
                  <a:lnTo>
                    <a:pt x="3222003" y="616984"/>
                  </a:lnTo>
                  <a:lnTo>
                    <a:pt x="3225486" y="616059"/>
                  </a:lnTo>
                  <a:lnTo>
                    <a:pt x="3228969" y="615134"/>
                  </a:lnTo>
                  <a:lnTo>
                    <a:pt x="3232453" y="617154"/>
                  </a:lnTo>
                  <a:lnTo>
                    <a:pt x="3235936" y="620630"/>
                  </a:lnTo>
                  <a:lnTo>
                    <a:pt x="3239419" y="624086"/>
                  </a:lnTo>
                  <a:lnTo>
                    <a:pt x="3242902" y="624619"/>
                  </a:lnTo>
                  <a:lnTo>
                    <a:pt x="3246386" y="623698"/>
                  </a:lnTo>
                  <a:lnTo>
                    <a:pt x="3249869" y="624231"/>
                  </a:lnTo>
                  <a:lnTo>
                    <a:pt x="3253352" y="626210"/>
                  </a:lnTo>
                  <a:lnTo>
                    <a:pt x="3256835" y="629622"/>
                  </a:lnTo>
                  <a:lnTo>
                    <a:pt x="3260319" y="628704"/>
                  </a:lnTo>
                  <a:lnTo>
                    <a:pt x="3263802" y="627788"/>
                  </a:lnTo>
                  <a:lnTo>
                    <a:pt x="3267285" y="628311"/>
                  </a:lnTo>
                  <a:lnTo>
                    <a:pt x="3270768" y="633129"/>
                  </a:lnTo>
                  <a:lnTo>
                    <a:pt x="3274252" y="636492"/>
                  </a:lnTo>
                  <a:lnTo>
                    <a:pt x="3277735" y="639836"/>
                  </a:lnTo>
                  <a:lnTo>
                    <a:pt x="3281218" y="638923"/>
                  </a:lnTo>
                  <a:lnTo>
                    <a:pt x="3284701" y="643657"/>
                  </a:lnTo>
                  <a:lnTo>
                    <a:pt x="3288185" y="642746"/>
                  </a:lnTo>
                  <a:lnTo>
                    <a:pt x="3291668" y="643241"/>
                  </a:lnTo>
                  <a:lnTo>
                    <a:pt x="3295151" y="642332"/>
                  </a:lnTo>
                  <a:lnTo>
                    <a:pt x="3298634" y="642827"/>
                  </a:lnTo>
                  <a:lnTo>
                    <a:pt x="3302118" y="641920"/>
                  </a:lnTo>
                  <a:lnTo>
                    <a:pt x="3305601" y="643814"/>
                  </a:lnTo>
                  <a:lnTo>
                    <a:pt x="3309084" y="644306"/>
                  </a:lnTo>
                  <a:lnTo>
                    <a:pt x="3312567" y="643401"/>
                  </a:lnTo>
                  <a:lnTo>
                    <a:pt x="3316051" y="646676"/>
                  </a:lnTo>
                  <a:lnTo>
                    <a:pt x="3319534" y="645772"/>
                  </a:lnTo>
                  <a:lnTo>
                    <a:pt x="3323017" y="644870"/>
                  </a:lnTo>
                  <a:lnTo>
                    <a:pt x="3326500" y="645358"/>
                  </a:lnTo>
                  <a:lnTo>
                    <a:pt x="3329984" y="648610"/>
                  </a:lnTo>
                  <a:lnTo>
                    <a:pt x="3333467" y="653219"/>
                  </a:lnTo>
                  <a:lnTo>
                    <a:pt x="3336950" y="652320"/>
                  </a:lnTo>
                  <a:lnTo>
                    <a:pt x="3340433" y="663699"/>
                  </a:lnTo>
                  <a:lnTo>
                    <a:pt x="3343917" y="665507"/>
                  </a:lnTo>
                  <a:lnTo>
                    <a:pt x="3347400" y="665960"/>
                  </a:lnTo>
                  <a:lnTo>
                    <a:pt x="3350883" y="665063"/>
                  </a:lnTo>
                  <a:lnTo>
                    <a:pt x="3354366" y="664167"/>
                  </a:lnTo>
                  <a:lnTo>
                    <a:pt x="3357850" y="663273"/>
                  </a:lnTo>
                  <a:lnTo>
                    <a:pt x="3361333" y="665073"/>
                  </a:lnTo>
                  <a:lnTo>
                    <a:pt x="3364816" y="665524"/>
                  </a:lnTo>
                  <a:lnTo>
                    <a:pt x="3368299" y="665974"/>
                  </a:lnTo>
                  <a:lnTo>
                    <a:pt x="3371783" y="666422"/>
                  </a:lnTo>
                  <a:lnTo>
                    <a:pt x="3375266" y="665532"/>
                  </a:lnTo>
                  <a:lnTo>
                    <a:pt x="3378749" y="664643"/>
                  </a:lnTo>
                  <a:lnTo>
                    <a:pt x="3382232" y="669094"/>
                  </a:lnTo>
                  <a:lnTo>
                    <a:pt x="3385716" y="668206"/>
                  </a:lnTo>
                  <a:lnTo>
                    <a:pt x="3389199" y="669977"/>
                  </a:lnTo>
                  <a:lnTo>
                    <a:pt x="3392682" y="669091"/>
                  </a:lnTo>
                  <a:lnTo>
                    <a:pt x="3396165" y="669532"/>
                  </a:lnTo>
                  <a:lnTo>
                    <a:pt x="3399649" y="672615"/>
                  </a:lnTo>
                  <a:lnTo>
                    <a:pt x="3403132" y="674366"/>
                  </a:lnTo>
                  <a:lnTo>
                    <a:pt x="3406615" y="673483"/>
                  </a:lnTo>
                  <a:lnTo>
                    <a:pt x="3410098" y="672601"/>
                  </a:lnTo>
                  <a:lnTo>
                    <a:pt x="3413582" y="671720"/>
                  </a:lnTo>
                  <a:lnTo>
                    <a:pt x="3417065" y="670840"/>
                  </a:lnTo>
                  <a:lnTo>
                    <a:pt x="3420548" y="672588"/>
                  </a:lnTo>
                  <a:lnTo>
                    <a:pt x="3424031" y="671709"/>
                  </a:lnTo>
                  <a:lnTo>
                    <a:pt x="3427515" y="670832"/>
                  </a:lnTo>
                  <a:lnTo>
                    <a:pt x="3430998" y="669956"/>
                  </a:lnTo>
                  <a:lnTo>
                    <a:pt x="3434481" y="671699"/>
                  </a:lnTo>
                  <a:lnTo>
                    <a:pt x="3437964" y="672130"/>
                  </a:lnTo>
                  <a:lnTo>
                    <a:pt x="3441447" y="671257"/>
                  </a:lnTo>
                  <a:lnTo>
                    <a:pt x="3444931" y="678183"/>
                  </a:lnTo>
                  <a:lnTo>
                    <a:pt x="3448414" y="677310"/>
                  </a:lnTo>
                  <a:lnTo>
                    <a:pt x="3451897" y="680314"/>
                  </a:lnTo>
                  <a:lnTo>
                    <a:pt x="3455380" y="679443"/>
                  </a:lnTo>
                  <a:lnTo>
                    <a:pt x="3458864" y="678573"/>
                  </a:lnTo>
                  <a:lnTo>
                    <a:pt x="3462347" y="677704"/>
                  </a:lnTo>
                  <a:lnTo>
                    <a:pt x="3465830" y="676835"/>
                  </a:lnTo>
                  <a:lnTo>
                    <a:pt x="3469313" y="679826"/>
                  </a:lnTo>
                  <a:lnTo>
                    <a:pt x="3472797" y="682801"/>
                  </a:lnTo>
                  <a:lnTo>
                    <a:pt x="3476280" y="684487"/>
                  </a:lnTo>
                  <a:lnTo>
                    <a:pt x="3479763" y="693761"/>
                  </a:lnTo>
                  <a:lnTo>
                    <a:pt x="3483246" y="692896"/>
                  </a:lnTo>
                  <a:lnTo>
                    <a:pt x="3483246" y="694155"/>
                  </a:lnTo>
                  <a:lnTo>
                    <a:pt x="3483246" y="695413"/>
                  </a:lnTo>
                  <a:lnTo>
                    <a:pt x="3483246" y="696670"/>
                  </a:lnTo>
                  <a:lnTo>
                    <a:pt x="3483246" y="697924"/>
                  </a:lnTo>
                  <a:lnTo>
                    <a:pt x="3483246" y="699178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173816"/>
              <a:ext cx="3483246" cy="2378250"/>
            </a:xfrm>
            <a:custGeom>
              <a:avLst/>
              <a:gdLst/>
              <a:ahLst/>
              <a:cxnLst/>
              <a:rect l="0" t="0" r="0" b="0"/>
              <a:pathLst>
                <a:path w="3483246" h="2378250">
                  <a:moveTo>
                    <a:pt x="0" y="2378250"/>
                  </a:moveTo>
                  <a:lnTo>
                    <a:pt x="3483" y="818386"/>
                  </a:lnTo>
                  <a:lnTo>
                    <a:pt x="6966" y="1155873"/>
                  </a:lnTo>
                  <a:lnTo>
                    <a:pt x="10449" y="818386"/>
                  </a:lnTo>
                  <a:lnTo>
                    <a:pt x="13932" y="818386"/>
                  </a:lnTo>
                  <a:lnTo>
                    <a:pt x="17416" y="624734"/>
                  </a:lnTo>
                  <a:lnTo>
                    <a:pt x="20899" y="466511"/>
                  </a:lnTo>
                  <a:lnTo>
                    <a:pt x="24382" y="334807"/>
                  </a:lnTo>
                  <a:lnTo>
                    <a:pt x="27865" y="411040"/>
                  </a:lnTo>
                  <a:lnTo>
                    <a:pt x="31349" y="466511"/>
                  </a:lnTo>
                  <a:lnTo>
                    <a:pt x="34832" y="624734"/>
                  </a:lnTo>
                  <a:lnTo>
                    <a:pt x="38315" y="541831"/>
                  </a:lnTo>
                  <a:lnTo>
                    <a:pt x="41798" y="660281"/>
                  </a:lnTo>
                  <a:lnTo>
                    <a:pt x="45282" y="673572"/>
                  </a:lnTo>
                  <a:lnTo>
                    <a:pt x="48765" y="609046"/>
                  </a:lnTo>
                  <a:lnTo>
                    <a:pt x="52248" y="549038"/>
                  </a:lnTo>
                  <a:lnTo>
                    <a:pt x="55731" y="493089"/>
                  </a:lnTo>
                  <a:lnTo>
                    <a:pt x="59215" y="515934"/>
                  </a:lnTo>
                  <a:lnTo>
                    <a:pt x="62698" y="466511"/>
                  </a:lnTo>
                  <a:lnTo>
                    <a:pt x="66181" y="420012"/>
                  </a:lnTo>
                  <a:lnTo>
                    <a:pt x="69664" y="376185"/>
                  </a:lnTo>
                  <a:lnTo>
                    <a:pt x="73148" y="466511"/>
                  </a:lnTo>
                  <a:lnTo>
                    <a:pt x="76631" y="426485"/>
                  </a:lnTo>
                  <a:lnTo>
                    <a:pt x="80114" y="388448"/>
                  </a:lnTo>
                  <a:lnTo>
                    <a:pt x="83597" y="411040"/>
                  </a:lnTo>
                  <a:lnTo>
                    <a:pt x="87081" y="431376"/>
                  </a:lnTo>
                  <a:lnTo>
                    <a:pt x="90564" y="449779"/>
                  </a:lnTo>
                  <a:lnTo>
                    <a:pt x="94047" y="417362"/>
                  </a:lnTo>
                  <a:lnTo>
                    <a:pt x="97530" y="435202"/>
                  </a:lnTo>
                  <a:lnTo>
                    <a:pt x="101014" y="405117"/>
                  </a:lnTo>
                  <a:lnTo>
                    <a:pt x="104497" y="376185"/>
                  </a:lnTo>
                  <a:lnTo>
                    <a:pt x="107980" y="394328"/>
                  </a:lnTo>
                  <a:lnTo>
                    <a:pt x="111463" y="367278"/>
                  </a:lnTo>
                  <a:lnTo>
                    <a:pt x="114947" y="384748"/>
                  </a:lnTo>
                  <a:lnTo>
                    <a:pt x="118430" y="359352"/>
                  </a:lnTo>
                  <a:lnTo>
                    <a:pt x="121913" y="334807"/>
                  </a:lnTo>
                  <a:lnTo>
                    <a:pt x="125396" y="311072"/>
                  </a:lnTo>
                  <a:lnTo>
                    <a:pt x="128880" y="288107"/>
                  </a:lnTo>
                  <a:lnTo>
                    <a:pt x="132363" y="265874"/>
                  </a:lnTo>
                  <a:lnTo>
                    <a:pt x="135846" y="244340"/>
                  </a:lnTo>
                  <a:lnTo>
                    <a:pt x="139329" y="223472"/>
                  </a:lnTo>
                  <a:lnTo>
                    <a:pt x="142813" y="243332"/>
                  </a:lnTo>
                  <a:lnTo>
                    <a:pt x="146296" y="223472"/>
                  </a:lnTo>
                  <a:lnTo>
                    <a:pt x="149779" y="204190"/>
                  </a:lnTo>
                  <a:lnTo>
                    <a:pt x="153262" y="185458"/>
                  </a:lnTo>
                  <a:lnTo>
                    <a:pt x="156746" y="167256"/>
                  </a:lnTo>
                  <a:lnTo>
                    <a:pt x="160229" y="149560"/>
                  </a:lnTo>
                  <a:lnTo>
                    <a:pt x="163712" y="132349"/>
                  </a:lnTo>
                  <a:lnTo>
                    <a:pt x="167195" y="115604"/>
                  </a:lnTo>
                  <a:lnTo>
                    <a:pt x="170679" y="136219"/>
                  </a:lnTo>
                  <a:lnTo>
                    <a:pt x="174162" y="120126"/>
                  </a:lnTo>
                  <a:lnTo>
                    <a:pt x="177645" y="139773"/>
                  </a:lnTo>
                  <a:lnTo>
                    <a:pt x="181128" y="124284"/>
                  </a:lnTo>
                  <a:lnTo>
                    <a:pt x="184612" y="109174"/>
                  </a:lnTo>
                  <a:lnTo>
                    <a:pt x="188095" y="94432"/>
                  </a:lnTo>
                  <a:lnTo>
                    <a:pt x="191578" y="80044"/>
                  </a:lnTo>
                  <a:lnTo>
                    <a:pt x="195061" y="65996"/>
                  </a:lnTo>
                  <a:lnTo>
                    <a:pt x="198545" y="52278"/>
                  </a:lnTo>
                  <a:lnTo>
                    <a:pt x="202028" y="38877"/>
                  </a:lnTo>
                  <a:lnTo>
                    <a:pt x="205511" y="25784"/>
                  </a:lnTo>
                  <a:lnTo>
                    <a:pt x="208994" y="12986"/>
                  </a:lnTo>
                  <a:lnTo>
                    <a:pt x="212478" y="32839"/>
                  </a:lnTo>
                  <a:lnTo>
                    <a:pt x="215961" y="51736"/>
                  </a:lnTo>
                  <a:lnTo>
                    <a:pt x="219444" y="39407"/>
                  </a:lnTo>
                  <a:lnTo>
                    <a:pt x="222927" y="27339"/>
                  </a:lnTo>
                  <a:lnTo>
                    <a:pt x="226411" y="15522"/>
                  </a:lnTo>
                  <a:lnTo>
                    <a:pt x="229894" y="33806"/>
                  </a:lnTo>
                  <a:lnTo>
                    <a:pt x="233377" y="22309"/>
                  </a:lnTo>
                  <a:lnTo>
                    <a:pt x="236860" y="11043"/>
                  </a:lnTo>
                  <a:lnTo>
                    <a:pt x="240344" y="0"/>
                  </a:lnTo>
                  <a:lnTo>
                    <a:pt x="243827" y="17692"/>
                  </a:lnTo>
                  <a:lnTo>
                    <a:pt x="247310" y="6927"/>
                  </a:lnTo>
                  <a:lnTo>
                    <a:pt x="250793" y="23937"/>
                  </a:lnTo>
                  <a:lnTo>
                    <a:pt x="254277" y="66459"/>
                  </a:lnTo>
                  <a:lnTo>
                    <a:pt x="257760" y="55905"/>
                  </a:lnTo>
                  <a:lnTo>
                    <a:pt x="261243" y="45539"/>
                  </a:lnTo>
                  <a:lnTo>
                    <a:pt x="264726" y="35356"/>
                  </a:lnTo>
                  <a:lnTo>
                    <a:pt x="268210" y="25352"/>
                  </a:lnTo>
                  <a:lnTo>
                    <a:pt x="271693" y="15522"/>
                  </a:lnTo>
                  <a:lnTo>
                    <a:pt x="275176" y="55251"/>
                  </a:lnTo>
                  <a:lnTo>
                    <a:pt x="278659" y="45539"/>
                  </a:lnTo>
                  <a:lnTo>
                    <a:pt x="282143" y="35987"/>
                  </a:lnTo>
                  <a:lnTo>
                    <a:pt x="285626" y="73391"/>
                  </a:lnTo>
                  <a:lnTo>
                    <a:pt x="289109" y="108760"/>
                  </a:lnTo>
                  <a:lnTo>
                    <a:pt x="292592" y="120985"/>
                  </a:lnTo>
                  <a:lnTo>
                    <a:pt x="296075" y="111599"/>
                  </a:lnTo>
                  <a:lnTo>
                    <a:pt x="299559" y="123479"/>
                  </a:lnTo>
                  <a:lnTo>
                    <a:pt x="303042" y="114301"/>
                  </a:lnTo>
                  <a:lnTo>
                    <a:pt x="306525" y="223472"/>
                  </a:lnTo>
                  <a:lnTo>
                    <a:pt x="310008" y="232667"/>
                  </a:lnTo>
                  <a:lnTo>
                    <a:pt x="313492" y="223472"/>
                  </a:lnTo>
                  <a:lnTo>
                    <a:pt x="316975" y="214403"/>
                  </a:lnTo>
                  <a:lnTo>
                    <a:pt x="320458" y="205458"/>
                  </a:lnTo>
                  <a:lnTo>
                    <a:pt x="323941" y="196632"/>
                  </a:lnTo>
                  <a:lnTo>
                    <a:pt x="327425" y="187925"/>
                  </a:lnTo>
                  <a:lnTo>
                    <a:pt x="330908" y="197204"/>
                  </a:lnTo>
                  <a:lnTo>
                    <a:pt x="334391" y="188677"/>
                  </a:lnTo>
                  <a:lnTo>
                    <a:pt x="337874" y="248593"/>
                  </a:lnTo>
                  <a:lnTo>
                    <a:pt x="341358" y="256501"/>
                  </a:lnTo>
                  <a:lnTo>
                    <a:pt x="344841" y="248091"/>
                  </a:lnTo>
                  <a:lnTo>
                    <a:pt x="348324" y="239784"/>
                  </a:lnTo>
                  <a:lnTo>
                    <a:pt x="351807" y="231578"/>
                  </a:lnTo>
                  <a:lnTo>
                    <a:pt x="355291" y="239467"/>
                  </a:lnTo>
                  <a:lnTo>
                    <a:pt x="358774" y="231422"/>
                  </a:lnTo>
                  <a:lnTo>
                    <a:pt x="362257" y="239161"/>
                  </a:lnTo>
                  <a:lnTo>
                    <a:pt x="365740" y="231271"/>
                  </a:lnTo>
                  <a:lnTo>
                    <a:pt x="369224" y="223472"/>
                  </a:lnTo>
                  <a:lnTo>
                    <a:pt x="372707" y="215764"/>
                  </a:lnTo>
                  <a:lnTo>
                    <a:pt x="376190" y="223472"/>
                  </a:lnTo>
                  <a:lnTo>
                    <a:pt x="379673" y="215906"/>
                  </a:lnTo>
                  <a:lnTo>
                    <a:pt x="383157" y="223472"/>
                  </a:lnTo>
                  <a:lnTo>
                    <a:pt x="386640" y="216043"/>
                  </a:lnTo>
                  <a:lnTo>
                    <a:pt x="390123" y="208697"/>
                  </a:lnTo>
                  <a:lnTo>
                    <a:pt x="393606" y="201431"/>
                  </a:lnTo>
                  <a:lnTo>
                    <a:pt x="397090" y="194246"/>
                  </a:lnTo>
                  <a:lnTo>
                    <a:pt x="400573" y="187139"/>
                  </a:lnTo>
                  <a:lnTo>
                    <a:pt x="404056" y="180110"/>
                  </a:lnTo>
                  <a:lnTo>
                    <a:pt x="407539" y="173156"/>
                  </a:lnTo>
                  <a:lnTo>
                    <a:pt x="411023" y="195250"/>
                  </a:lnTo>
                  <a:lnTo>
                    <a:pt x="414506" y="188380"/>
                  </a:lnTo>
                  <a:lnTo>
                    <a:pt x="417989" y="181583"/>
                  </a:lnTo>
                  <a:lnTo>
                    <a:pt x="421472" y="174857"/>
                  </a:lnTo>
                  <a:lnTo>
                    <a:pt x="424956" y="168201"/>
                  </a:lnTo>
                  <a:lnTo>
                    <a:pt x="428439" y="161614"/>
                  </a:lnTo>
                  <a:lnTo>
                    <a:pt x="431922" y="249660"/>
                  </a:lnTo>
                  <a:lnTo>
                    <a:pt x="435405" y="255851"/>
                  </a:lnTo>
                  <a:lnTo>
                    <a:pt x="438889" y="249249"/>
                  </a:lnTo>
                  <a:lnTo>
                    <a:pt x="442372" y="242712"/>
                  </a:lnTo>
                  <a:lnTo>
                    <a:pt x="445855" y="248851"/>
                  </a:lnTo>
                  <a:lnTo>
                    <a:pt x="449338" y="242416"/>
                  </a:lnTo>
                  <a:lnTo>
                    <a:pt x="452822" y="236042"/>
                  </a:lnTo>
                  <a:lnTo>
                    <a:pt x="456305" y="229727"/>
                  </a:lnTo>
                  <a:lnTo>
                    <a:pt x="459788" y="235852"/>
                  </a:lnTo>
                  <a:lnTo>
                    <a:pt x="463271" y="229634"/>
                  </a:lnTo>
                  <a:lnTo>
                    <a:pt x="466755" y="247728"/>
                  </a:lnTo>
                  <a:lnTo>
                    <a:pt x="470238" y="265258"/>
                  </a:lnTo>
                  <a:lnTo>
                    <a:pt x="473721" y="270753"/>
                  </a:lnTo>
                  <a:lnTo>
                    <a:pt x="477204" y="264660"/>
                  </a:lnTo>
                  <a:lnTo>
                    <a:pt x="480688" y="258620"/>
                  </a:lnTo>
                  <a:lnTo>
                    <a:pt x="484171" y="275401"/>
                  </a:lnTo>
                  <a:lnTo>
                    <a:pt x="487654" y="269431"/>
                  </a:lnTo>
                  <a:lnTo>
                    <a:pt x="491137" y="296668"/>
                  </a:lnTo>
                  <a:lnTo>
                    <a:pt x="494621" y="312255"/>
                  </a:lnTo>
                  <a:lnTo>
                    <a:pt x="498104" y="306360"/>
                  </a:lnTo>
                  <a:lnTo>
                    <a:pt x="501587" y="300514"/>
                  </a:lnTo>
                  <a:lnTo>
                    <a:pt x="505070" y="294716"/>
                  </a:lnTo>
                  <a:lnTo>
                    <a:pt x="508554" y="288965"/>
                  </a:lnTo>
                  <a:lnTo>
                    <a:pt x="512037" y="283262"/>
                  </a:lnTo>
                  <a:lnTo>
                    <a:pt x="515520" y="288107"/>
                  </a:lnTo>
                  <a:lnTo>
                    <a:pt x="519003" y="282481"/>
                  </a:lnTo>
                  <a:lnTo>
                    <a:pt x="522487" y="287270"/>
                  </a:lnTo>
                  <a:lnTo>
                    <a:pt x="525970" y="291975"/>
                  </a:lnTo>
                  <a:lnTo>
                    <a:pt x="529453" y="286455"/>
                  </a:lnTo>
                  <a:lnTo>
                    <a:pt x="532936" y="291107"/>
                  </a:lnTo>
                  <a:lnTo>
                    <a:pt x="536420" y="285661"/>
                  </a:lnTo>
                  <a:lnTo>
                    <a:pt x="539903" y="280257"/>
                  </a:lnTo>
                  <a:lnTo>
                    <a:pt x="543386" y="274895"/>
                  </a:lnTo>
                  <a:lnTo>
                    <a:pt x="546869" y="269574"/>
                  </a:lnTo>
                  <a:lnTo>
                    <a:pt x="550353" y="264294"/>
                  </a:lnTo>
                  <a:lnTo>
                    <a:pt x="553836" y="259055"/>
                  </a:lnTo>
                  <a:lnTo>
                    <a:pt x="557319" y="253856"/>
                  </a:lnTo>
                  <a:lnTo>
                    <a:pt x="560802" y="258620"/>
                  </a:lnTo>
                  <a:lnTo>
                    <a:pt x="564286" y="253486"/>
                  </a:lnTo>
                  <a:lnTo>
                    <a:pt x="567769" y="277540"/>
                  </a:lnTo>
                  <a:lnTo>
                    <a:pt x="571252" y="272444"/>
                  </a:lnTo>
                  <a:lnTo>
                    <a:pt x="574735" y="267385"/>
                  </a:lnTo>
                  <a:lnTo>
                    <a:pt x="578218" y="271867"/>
                  </a:lnTo>
                  <a:lnTo>
                    <a:pt x="581702" y="285601"/>
                  </a:lnTo>
                  <a:lnTo>
                    <a:pt x="585185" y="280616"/>
                  </a:lnTo>
                  <a:lnTo>
                    <a:pt x="588668" y="294025"/>
                  </a:lnTo>
                  <a:lnTo>
                    <a:pt x="592151" y="289090"/>
                  </a:lnTo>
                  <a:lnTo>
                    <a:pt x="595635" y="293227"/>
                  </a:lnTo>
                  <a:lnTo>
                    <a:pt x="599118" y="288350"/>
                  </a:lnTo>
                  <a:lnTo>
                    <a:pt x="602601" y="283506"/>
                  </a:lnTo>
                  <a:lnTo>
                    <a:pt x="606084" y="278696"/>
                  </a:lnTo>
                  <a:lnTo>
                    <a:pt x="609568" y="273919"/>
                  </a:lnTo>
                  <a:lnTo>
                    <a:pt x="613051" y="269176"/>
                  </a:lnTo>
                  <a:lnTo>
                    <a:pt x="616534" y="273363"/>
                  </a:lnTo>
                  <a:lnTo>
                    <a:pt x="620017" y="268673"/>
                  </a:lnTo>
                  <a:lnTo>
                    <a:pt x="623501" y="264015"/>
                  </a:lnTo>
                  <a:lnTo>
                    <a:pt x="626984" y="259388"/>
                  </a:lnTo>
                  <a:lnTo>
                    <a:pt x="630467" y="254793"/>
                  </a:lnTo>
                  <a:lnTo>
                    <a:pt x="633950" y="250228"/>
                  </a:lnTo>
                  <a:lnTo>
                    <a:pt x="637434" y="263145"/>
                  </a:lnTo>
                  <a:lnTo>
                    <a:pt x="640917" y="258620"/>
                  </a:lnTo>
                  <a:lnTo>
                    <a:pt x="644400" y="262724"/>
                  </a:lnTo>
                  <a:lnTo>
                    <a:pt x="647883" y="258248"/>
                  </a:lnTo>
                  <a:lnTo>
                    <a:pt x="651367" y="253802"/>
                  </a:lnTo>
                  <a:lnTo>
                    <a:pt x="654850" y="249385"/>
                  </a:lnTo>
                  <a:lnTo>
                    <a:pt x="658333" y="244996"/>
                  </a:lnTo>
                  <a:lnTo>
                    <a:pt x="661816" y="240636"/>
                  </a:lnTo>
                  <a:lnTo>
                    <a:pt x="665300" y="236303"/>
                  </a:lnTo>
                  <a:lnTo>
                    <a:pt x="668783" y="231999"/>
                  </a:lnTo>
                  <a:lnTo>
                    <a:pt x="672266" y="227722"/>
                  </a:lnTo>
                  <a:lnTo>
                    <a:pt x="675749" y="223472"/>
                  </a:lnTo>
                  <a:lnTo>
                    <a:pt x="679233" y="244340"/>
                  </a:lnTo>
                  <a:lnTo>
                    <a:pt x="682716" y="240114"/>
                  </a:lnTo>
                  <a:lnTo>
                    <a:pt x="686199" y="235915"/>
                  </a:lnTo>
                  <a:lnTo>
                    <a:pt x="689682" y="231742"/>
                  </a:lnTo>
                  <a:lnTo>
                    <a:pt x="693166" y="227594"/>
                  </a:lnTo>
                  <a:lnTo>
                    <a:pt x="696649" y="239784"/>
                  </a:lnTo>
                  <a:lnTo>
                    <a:pt x="700132" y="235669"/>
                  </a:lnTo>
                  <a:lnTo>
                    <a:pt x="703615" y="231578"/>
                  </a:lnTo>
                  <a:lnTo>
                    <a:pt x="707099" y="227513"/>
                  </a:lnTo>
                  <a:lnTo>
                    <a:pt x="710582" y="231499"/>
                  </a:lnTo>
                  <a:lnTo>
                    <a:pt x="714065" y="227474"/>
                  </a:lnTo>
                  <a:lnTo>
                    <a:pt x="717548" y="231422"/>
                  </a:lnTo>
                  <a:lnTo>
                    <a:pt x="721032" y="227435"/>
                  </a:lnTo>
                  <a:lnTo>
                    <a:pt x="724515" y="223472"/>
                  </a:lnTo>
                  <a:lnTo>
                    <a:pt x="727998" y="219533"/>
                  </a:lnTo>
                  <a:lnTo>
                    <a:pt x="731481" y="215617"/>
                  </a:lnTo>
                  <a:lnTo>
                    <a:pt x="734965" y="211724"/>
                  </a:lnTo>
                  <a:lnTo>
                    <a:pt x="738448" y="207854"/>
                  </a:lnTo>
                  <a:lnTo>
                    <a:pt x="741931" y="204007"/>
                  </a:lnTo>
                  <a:lnTo>
                    <a:pt x="745414" y="200182"/>
                  </a:lnTo>
                  <a:lnTo>
                    <a:pt x="748898" y="204190"/>
                  </a:lnTo>
                  <a:lnTo>
                    <a:pt x="752381" y="215836"/>
                  </a:lnTo>
                  <a:lnTo>
                    <a:pt x="755864" y="212051"/>
                  </a:lnTo>
                  <a:lnTo>
                    <a:pt x="759347" y="215906"/>
                  </a:lnTo>
                  <a:lnTo>
                    <a:pt x="762831" y="212156"/>
                  </a:lnTo>
                  <a:lnTo>
                    <a:pt x="766314" y="208426"/>
                  </a:lnTo>
                  <a:lnTo>
                    <a:pt x="769797" y="204718"/>
                  </a:lnTo>
                  <a:lnTo>
                    <a:pt x="773280" y="201030"/>
                  </a:lnTo>
                  <a:lnTo>
                    <a:pt x="776764" y="197363"/>
                  </a:lnTo>
                  <a:lnTo>
                    <a:pt x="780247" y="193717"/>
                  </a:lnTo>
                  <a:lnTo>
                    <a:pt x="783730" y="197598"/>
                  </a:lnTo>
                  <a:lnTo>
                    <a:pt x="787213" y="201431"/>
                  </a:lnTo>
                  <a:lnTo>
                    <a:pt x="790697" y="197829"/>
                  </a:lnTo>
                  <a:lnTo>
                    <a:pt x="794180" y="194246"/>
                  </a:lnTo>
                  <a:lnTo>
                    <a:pt x="797663" y="219878"/>
                  </a:lnTo>
                  <a:lnTo>
                    <a:pt x="801146" y="223472"/>
                  </a:lnTo>
                  <a:lnTo>
                    <a:pt x="804630" y="219909"/>
                  </a:lnTo>
                  <a:lnTo>
                    <a:pt x="808113" y="216364"/>
                  </a:lnTo>
                  <a:lnTo>
                    <a:pt x="811596" y="212839"/>
                  </a:lnTo>
                  <a:lnTo>
                    <a:pt x="815079" y="209332"/>
                  </a:lnTo>
                  <a:lnTo>
                    <a:pt x="818563" y="212930"/>
                  </a:lnTo>
                  <a:lnTo>
                    <a:pt x="822046" y="209453"/>
                  </a:lnTo>
                  <a:lnTo>
                    <a:pt x="825529" y="205994"/>
                  </a:lnTo>
                  <a:lnTo>
                    <a:pt x="829012" y="209571"/>
                  </a:lnTo>
                  <a:lnTo>
                    <a:pt x="832496" y="206141"/>
                  </a:lnTo>
                  <a:lnTo>
                    <a:pt x="835979" y="202729"/>
                  </a:lnTo>
                  <a:lnTo>
                    <a:pt x="839462" y="199335"/>
                  </a:lnTo>
                  <a:lnTo>
                    <a:pt x="842945" y="195958"/>
                  </a:lnTo>
                  <a:lnTo>
                    <a:pt x="846429" y="192599"/>
                  </a:lnTo>
                  <a:lnTo>
                    <a:pt x="849912" y="189257"/>
                  </a:lnTo>
                  <a:lnTo>
                    <a:pt x="853395" y="206569"/>
                  </a:lnTo>
                  <a:lnTo>
                    <a:pt x="856878" y="203240"/>
                  </a:lnTo>
                  <a:lnTo>
                    <a:pt x="860361" y="199928"/>
                  </a:lnTo>
                  <a:lnTo>
                    <a:pt x="863845" y="196632"/>
                  </a:lnTo>
                  <a:lnTo>
                    <a:pt x="867328" y="193353"/>
                  </a:lnTo>
                  <a:lnTo>
                    <a:pt x="870811" y="190091"/>
                  </a:lnTo>
                  <a:lnTo>
                    <a:pt x="874294" y="193597"/>
                  </a:lnTo>
                  <a:lnTo>
                    <a:pt x="877778" y="203726"/>
                  </a:lnTo>
                  <a:lnTo>
                    <a:pt x="881261" y="200492"/>
                  </a:lnTo>
                  <a:lnTo>
                    <a:pt x="884744" y="197274"/>
                  </a:lnTo>
                  <a:lnTo>
                    <a:pt x="888227" y="194072"/>
                  </a:lnTo>
                  <a:lnTo>
                    <a:pt x="891711" y="190885"/>
                  </a:lnTo>
                  <a:lnTo>
                    <a:pt x="895194" y="194304"/>
                  </a:lnTo>
                  <a:lnTo>
                    <a:pt x="898677" y="191141"/>
                  </a:lnTo>
                  <a:lnTo>
                    <a:pt x="902160" y="194532"/>
                  </a:lnTo>
                  <a:lnTo>
                    <a:pt x="905644" y="191394"/>
                  </a:lnTo>
                  <a:lnTo>
                    <a:pt x="909127" y="201204"/>
                  </a:lnTo>
                  <a:lnTo>
                    <a:pt x="912610" y="204486"/>
                  </a:lnTo>
                  <a:lnTo>
                    <a:pt x="916093" y="207735"/>
                  </a:lnTo>
                  <a:lnTo>
                    <a:pt x="919577" y="217228"/>
                  </a:lnTo>
                  <a:lnTo>
                    <a:pt x="923060" y="214129"/>
                  </a:lnTo>
                  <a:lnTo>
                    <a:pt x="926543" y="211043"/>
                  </a:lnTo>
                  <a:lnTo>
                    <a:pt x="930026" y="207972"/>
                  </a:lnTo>
                  <a:lnTo>
                    <a:pt x="933510" y="211136"/>
                  </a:lnTo>
                  <a:lnTo>
                    <a:pt x="936993" y="208088"/>
                  </a:lnTo>
                  <a:lnTo>
                    <a:pt x="940476" y="205054"/>
                  </a:lnTo>
                  <a:lnTo>
                    <a:pt x="943959" y="202034"/>
                  </a:lnTo>
                  <a:lnTo>
                    <a:pt x="947443" y="199027"/>
                  </a:lnTo>
                  <a:lnTo>
                    <a:pt x="950926" y="202192"/>
                  </a:lnTo>
                  <a:lnTo>
                    <a:pt x="954409" y="199208"/>
                  </a:lnTo>
                  <a:lnTo>
                    <a:pt x="957892" y="196237"/>
                  </a:lnTo>
                  <a:lnTo>
                    <a:pt x="961376" y="193279"/>
                  </a:lnTo>
                  <a:lnTo>
                    <a:pt x="964859" y="190336"/>
                  </a:lnTo>
                  <a:lnTo>
                    <a:pt x="968342" y="211583"/>
                  </a:lnTo>
                  <a:lnTo>
                    <a:pt x="971825" y="208643"/>
                  </a:lnTo>
                  <a:lnTo>
                    <a:pt x="975309" y="205717"/>
                  </a:lnTo>
                  <a:lnTo>
                    <a:pt x="978792" y="202804"/>
                  </a:lnTo>
                  <a:lnTo>
                    <a:pt x="982275" y="205844"/>
                  </a:lnTo>
                  <a:lnTo>
                    <a:pt x="985758" y="202951"/>
                  </a:lnTo>
                  <a:lnTo>
                    <a:pt x="989242" y="205969"/>
                  </a:lnTo>
                  <a:lnTo>
                    <a:pt x="992725" y="203097"/>
                  </a:lnTo>
                  <a:lnTo>
                    <a:pt x="996208" y="200237"/>
                  </a:lnTo>
                  <a:lnTo>
                    <a:pt x="999691" y="197389"/>
                  </a:lnTo>
                  <a:lnTo>
                    <a:pt x="1003175" y="200400"/>
                  </a:lnTo>
                  <a:lnTo>
                    <a:pt x="1006658" y="203381"/>
                  </a:lnTo>
                  <a:lnTo>
                    <a:pt x="1010141" y="200561"/>
                  </a:lnTo>
                  <a:lnTo>
                    <a:pt x="1013624" y="197752"/>
                  </a:lnTo>
                  <a:lnTo>
                    <a:pt x="1017108" y="194956"/>
                  </a:lnTo>
                  <a:lnTo>
                    <a:pt x="1020591" y="203658"/>
                  </a:lnTo>
                  <a:lnTo>
                    <a:pt x="1024074" y="206569"/>
                  </a:lnTo>
                  <a:lnTo>
                    <a:pt x="1027557" y="209453"/>
                  </a:lnTo>
                  <a:lnTo>
                    <a:pt x="1031041" y="206684"/>
                  </a:lnTo>
                  <a:lnTo>
                    <a:pt x="1034524" y="203927"/>
                  </a:lnTo>
                  <a:lnTo>
                    <a:pt x="1038007" y="201182"/>
                  </a:lnTo>
                  <a:lnTo>
                    <a:pt x="1041490" y="226217"/>
                  </a:lnTo>
                  <a:lnTo>
                    <a:pt x="1044974" y="223472"/>
                  </a:lnTo>
                  <a:lnTo>
                    <a:pt x="1048457" y="220739"/>
                  </a:lnTo>
                  <a:lnTo>
                    <a:pt x="1051940" y="218016"/>
                  </a:lnTo>
                  <a:lnTo>
                    <a:pt x="1055423" y="220757"/>
                  </a:lnTo>
                  <a:lnTo>
                    <a:pt x="1058907" y="218052"/>
                  </a:lnTo>
                  <a:lnTo>
                    <a:pt x="1062390" y="215359"/>
                  </a:lnTo>
                  <a:lnTo>
                    <a:pt x="1065873" y="223472"/>
                  </a:lnTo>
                  <a:lnTo>
                    <a:pt x="1069356" y="220792"/>
                  </a:lnTo>
                  <a:lnTo>
                    <a:pt x="1072840" y="223472"/>
                  </a:lnTo>
                  <a:lnTo>
                    <a:pt x="1076323" y="226129"/>
                  </a:lnTo>
                  <a:lnTo>
                    <a:pt x="1079806" y="223472"/>
                  </a:lnTo>
                  <a:lnTo>
                    <a:pt x="1083289" y="220827"/>
                  </a:lnTo>
                  <a:lnTo>
                    <a:pt x="1086773" y="218191"/>
                  </a:lnTo>
                  <a:lnTo>
                    <a:pt x="1090256" y="215567"/>
                  </a:lnTo>
                  <a:lnTo>
                    <a:pt x="1093739" y="212952"/>
                  </a:lnTo>
                  <a:lnTo>
                    <a:pt x="1097222" y="210348"/>
                  </a:lnTo>
                  <a:lnTo>
                    <a:pt x="1100706" y="207755"/>
                  </a:lnTo>
                  <a:lnTo>
                    <a:pt x="1104189" y="205171"/>
                  </a:lnTo>
                  <a:lnTo>
                    <a:pt x="1107672" y="202598"/>
                  </a:lnTo>
                  <a:lnTo>
                    <a:pt x="1111155" y="205287"/>
                  </a:lnTo>
                  <a:lnTo>
                    <a:pt x="1114639" y="213151"/>
                  </a:lnTo>
                  <a:lnTo>
                    <a:pt x="1118122" y="210595"/>
                  </a:lnTo>
                  <a:lnTo>
                    <a:pt x="1121605" y="208050"/>
                  </a:lnTo>
                  <a:lnTo>
                    <a:pt x="1125088" y="205514"/>
                  </a:lnTo>
                  <a:lnTo>
                    <a:pt x="1128572" y="208145"/>
                  </a:lnTo>
                  <a:lnTo>
                    <a:pt x="1132055" y="210755"/>
                  </a:lnTo>
                  <a:lnTo>
                    <a:pt x="1135538" y="208240"/>
                  </a:lnTo>
                  <a:lnTo>
                    <a:pt x="1139021" y="205735"/>
                  </a:lnTo>
                  <a:lnTo>
                    <a:pt x="1142505" y="203240"/>
                  </a:lnTo>
                  <a:lnTo>
                    <a:pt x="1145988" y="200754"/>
                  </a:lnTo>
                  <a:lnTo>
                    <a:pt x="1149471" y="223472"/>
                  </a:lnTo>
                  <a:lnTo>
                    <a:pt x="1152954" y="220987"/>
                  </a:lnTo>
                  <a:lnTo>
                    <a:pt x="1156437" y="218510"/>
                  </a:lnTo>
                  <a:lnTo>
                    <a:pt x="1159921" y="230851"/>
                  </a:lnTo>
                  <a:lnTo>
                    <a:pt x="1163404" y="228382"/>
                  </a:lnTo>
                  <a:lnTo>
                    <a:pt x="1166887" y="225923"/>
                  </a:lnTo>
                  <a:lnTo>
                    <a:pt x="1170370" y="223472"/>
                  </a:lnTo>
                  <a:lnTo>
                    <a:pt x="1173854" y="221031"/>
                  </a:lnTo>
                  <a:lnTo>
                    <a:pt x="1177337" y="233154"/>
                  </a:lnTo>
                  <a:lnTo>
                    <a:pt x="1180820" y="230720"/>
                  </a:lnTo>
                  <a:lnTo>
                    <a:pt x="1184303" y="228296"/>
                  </a:lnTo>
                  <a:lnTo>
                    <a:pt x="1187787" y="225880"/>
                  </a:lnTo>
                  <a:lnTo>
                    <a:pt x="1191270" y="223472"/>
                  </a:lnTo>
                  <a:lnTo>
                    <a:pt x="1194753" y="235386"/>
                  </a:lnTo>
                  <a:lnTo>
                    <a:pt x="1198236" y="232986"/>
                  </a:lnTo>
                  <a:lnTo>
                    <a:pt x="1201720" y="235317"/>
                  </a:lnTo>
                  <a:lnTo>
                    <a:pt x="1205203" y="232931"/>
                  </a:lnTo>
                  <a:lnTo>
                    <a:pt x="1208686" y="230554"/>
                  </a:lnTo>
                  <a:lnTo>
                    <a:pt x="1212169" y="228185"/>
                  </a:lnTo>
                  <a:lnTo>
                    <a:pt x="1215653" y="225824"/>
                  </a:lnTo>
                  <a:lnTo>
                    <a:pt x="1219136" y="223472"/>
                  </a:lnTo>
                  <a:lnTo>
                    <a:pt x="1222619" y="230473"/>
                  </a:lnTo>
                  <a:lnTo>
                    <a:pt x="1226102" y="228132"/>
                  </a:lnTo>
                  <a:lnTo>
                    <a:pt x="1229586" y="225798"/>
                  </a:lnTo>
                  <a:lnTo>
                    <a:pt x="1233069" y="228105"/>
                  </a:lnTo>
                  <a:lnTo>
                    <a:pt x="1236552" y="225785"/>
                  </a:lnTo>
                  <a:lnTo>
                    <a:pt x="1240035" y="241783"/>
                  </a:lnTo>
                  <a:lnTo>
                    <a:pt x="1243519" y="243993"/>
                  </a:lnTo>
                  <a:lnTo>
                    <a:pt x="1247002" y="241682"/>
                  </a:lnTo>
                  <a:lnTo>
                    <a:pt x="1250485" y="243880"/>
                  </a:lnTo>
                  <a:lnTo>
                    <a:pt x="1253968" y="241581"/>
                  </a:lnTo>
                  <a:lnTo>
                    <a:pt x="1257452" y="239291"/>
                  </a:lnTo>
                  <a:lnTo>
                    <a:pt x="1260935" y="259193"/>
                  </a:lnTo>
                  <a:lnTo>
                    <a:pt x="1264418" y="256904"/>
                  </a:lnTo>
                  <a:lnTo>
                    <a:pt x="1267901" y="259000"/>
                  </a:lnTo>
                  <a:lnTo>
                    <a:pt x="1271385" y="261080"/>
                  </a:lnTo>
                  <a:lnTo>
                    <a:pt x="1274868" y="258809"/>
                  </a:lnTo>
                  <a:lnTo>
                    <a:pt x="1278351" y="256546"/>
                  </a:lnTo>
                  <a:lnTo>
                    <a:pt x="1281834" y="258620"/>
                  </a:lnTo>
                  <a:lnTo>
                    <a:pt x="1285318" y="256369"/>
                  </a:lnTo>
                  <a:lnTo>
                    <a:pt x="1288801" y="254125"/>
                  </a:lnTo>
                  <a:lnTo>
                    <a:pt x="1292284" y="251889"/>
                  </a:lnTo>
                  <a:lnTo>
                    <a:pt x="1295767" y="262517"/>
                  </a:lnTo>
                  <a:lnTo>
                    <a:pt x="1299251" y="260287"/>
                  </a:lnTo>
                  <a:lnTo>
                    <a:pt x="1302734" y="258065"/>
                  </a:lnTo>
                  <a:lnTo>
                    <a:pt x="1306217" y="260094"/>
                  </a:lnTo>
                  <a:lnTo>
                    <a:pt x="1309700" y="257884"/>
                  </a:lnTo>
                  <a:lnTo>
                    <a:pt x="1313184" y="259903"/>
                  </a:lnTo>
                  <a:lnTo>
                    <a:pt x="1316667" y="257705"/>
                  </a:lnTo>
                  <a:lnTo>
                    <a:pt x="1320150" y="255514"/>
                  </a:lnTo>
                  <a:lnTo>
                    <a:pt x="1323633" y="253330"/>
                  </a:lnTo>
                  <a:lnTo>
                    <a:pt x="1327117" y="251153"/>
                  </a:lnTo>
                  <a:lnTo>
                    <a:pt x="1330600" y="248983"/>
                  </a:lnTo>
                  <a:lnTo>
                    <a:pt x="1334083" y="246819"/>
                  </a:lnTo>
                  <a:lnTo>
                    <a:pt x="1337566" y="248851"/>
                  </a:lnTo>
                  <a:lnTo>
                    <a:pt x="1341050" y="246699"/>
                  </a:lnTo>
                  <a:lnTo>
                    <a:pt x="1344533" y="244554"/>
                  </a:lnTo>
                  <a:lnTo>
                    <a:pt x="1348016" y="242416"/>
                  </a:lnTo>
                  <a:lnTo>
                    <a:pt x="1351499" y="244447"/>
                  </a:lnTo>
                  <a:lnTo>
                    <a:pt x="1354983" y="246463"/>
                  </a:lnTo>
                  <a:lnTo>
                    <a:pt x="1358466" y="244340"/>
                  </a:lnTo>
                  <a:lnTo>
                    <a:pt x="1361949" y="242224"/>
                  </a:lnTo>
                  <a:lnTo>
                    <a:pt x="1365432" y="240114"/>
                  </a:lnTo>
                  <a:lnTo>
                    <a:pt x="1368916" y="246232"/>
                  </a:lnTo>
                  <a:lnTo>
                    <a:pt x="1372399" y="252283"/>
                  </a:lnTo>
                  <a:lnTo>
                    <a:pt x="1375882" y="254235"/>
                  </a:lnTo>
                  <a:lnTo>
                    <a:pt x="1379365" y="252140"/>
                  </a:lnTo>
                  <a:lnTo>
                    <a:pt x="1382849" y="250051"/>
                  </a:lnTo>
                  <a:lnTo>
                    <a:pt x="1386332" y="263993"/>
                  </a:lnTo>
                  <a:lnTo>
                    <a:pt x="1389815" y="261908"/>
                  </a:lnTo>
                  <a:lnTo>
                    <a:pt x="1393298" y="263794"/>
                  </a:lnTo>
                  <a:lnTo>
                    <a:pt x="1396782" y="265667"/>
                  </a:lnTo>
                  <a:lnTo>
                    <a:pt x="1400265" y="271443"/>
                  </a:lnTo>
                  <a:lnTo>
                    <a:pt x="1403748" y="269375"/>
                  </a:lnTo>
                  <a:lnTo>
                    <a:pt x="1407231" y="271211"/>
                  </a:lnTo>
                  <a:lnTo>
                    <a:pt x="1410715" y="269153"/>
                  </a:lnTo>
                  <a:lnTo>
                    <a:pt x="1414198" y="270981"/>
                  </a:lnTo>
                  <a:lnTo>
                    <a:pt x="1417681" y="268934"/>
                  </a:lnTo>
                  <a:lnTo>
                    <a:pt x="1421164" y="266892"/>
                  </a:lnTo>
                  <a:lnTo>
                    <a:pt x="1424648" y="264857"/>
                  </a:lnTo>
                  <a:lnTo>
                    <a:pt x="1428131" y="262828"/>
                  </a:lnTo>
                  <a:lnTo>
                    <a:pt x="1431614" y="260805"/>
                  </a:lnTo>
                  <a:lnTo>
                    <a:pt x="1435097" y="258788"/>
                  </a:lnTo>
                  <a:lnTo>
                    <a:pt x="1438580" y="256777"/>
                  </a:lnTo>
                  <a:lnTo>
                    <a:pt x="1442064" y="258620"/>
                  </a:lnTo>
                  <a:lnTo>
                    <a:pt x="1445547" y="268075"/>
                  </a:lnTo>
                  <a:lnTo>
                    <a:pt x="1449030" y="277402"/>
                  </a:lnTo>
                  <a:lnTo>
                    <a:pt x="1452513" y="279148"/>
                  </a:lnTo>
                  <a:lnTo>
                    <a:pt x="1455997" y="277150"/>
                  </a:lnTo>
                  <a:lnTo>
                    <a:pt x="1459480" y="275159"/>
                  </a:lnTo>
                  <a:lnTo>
                    <a:pt x="1462963" y="276901"/>
                  </a:lnTo>
                  <a:lnTo>
                    <a:pt x="1466446" y="274919"/>
                  </a:lnTo>
                  <a:lnTo>
                    <a:pt x="1469930" y="272943"/>
                  </a:lnTo>
                  <a:lnTo>
                    <a:pt x="1473413" y="270972"/>
                  </a:lnTo>
                  <a:lnTo>
                    <a:pt x="1476896" y="269007"/>
                  </a:lnTo>
                  <a:lnTo>
                    <a:pt x="1480379" y="274446"/>
                  </a:lnTo>
                  <a:lnTo>
                    <a:pt x="1483863" y="272489"/>
                  </a:lnTo>
                  <a:lnTo>
                    <a:pt x="1487346" y="270537"/>
                  </a:lnTo>
                  <a:lnTo>
                    <a:pt x="1490829" y="272265"/>
                  </a:lnTo>
                  <a:lnTo>
                    <a:pt x="1494312" y="270322"/>
                  </a:lnTo>
                  <a:lnTo>
                    <a:pt x="1497796" y="272043"/>
                  </a:lnTo>
                  <a:lnTo>
                    <a:pt x="1501279" y="281003"/>
                  </a:lnTo>
                  <a:lnTo>
                    <a:pt x="1504762" y="282674"/>
                  </a:lnTo>
                  <a:lnTo>
                    <a:pt x="1508245" y="284335"/>
                  </a:lnTo>
                  <a:lnTo>
                    <a:pt x="1511729" y="282409"/>
                  </a:lnTo>
                  <a:lnTo>
                    <a:pt x="1515212" y="284063"/>
                  </a:lnTo>
                  <a:lnTo>
                    <a:pt x="1518695" y="289256"/>
                  </a:lnTo>
                  <a:lnTo>
                    <a:pt x="1522178" y="287341"/>
                  </a:lnTo>
                  <a:lnTo>
                    <a:pt x="1525662" y="285431"/>
                  </a:lnTo>
                  <a:lnTo>
                    <a:pt x="1529145" y="287059"/>
                  </a:lnTo>
                  <a:lnTo>
                    <a:pt x="1532628" y="285158"/>
                  </a:lnTo>
                  <a:lnTo>
                    <a:pt x="1536111" y="283262"/>
                  </a:lnTo>
                  <a:lnTo>
                    <a:pt x="1539595" y="281371"/>
                  </a:lnTo>
                  <a:lnTo>
                    <a:pt x="1543078" y="282999"/>
                  </a:lnTo>
                  <a:lnTo>
                    <a:pt x="1546561" y="281117"/>
                  </a:lnTo>
                  <a:lnTo>
                    <a:pt x="1550044" y="279240"/>
                  </a:lnTo>
                  <a:lnTo>
                    <a:pt x="1553528" y="277368"/>
                  </a:lnTo>
                  <a:lnTo>
                    <a:pt x="1557011" y="278997"/>
                  </a:lnTo>
                  <a:lnTo>
                    <a:pt x="1560494" y="277134"/>
                  </a:lnTo>
                  <a:lnTo>
                    <a:pt x="1563977" y="275275"/>
                  </a:lnTo>
                  <a:lnTo>
                    <a:pt x="1567461" y="273422"/>
                  </a:lnTo>
                  <a:lnTo>
                    <a:pt x="1570944" y="271573"/>
                  </a:lnTo>
                  <a:lnTo>
                    <a:pt x="1574427" y="269730"/>
                  </a:lnTo>
                  <a:lnTo>
                    <a:pt x="1577910" y="267891"/>
                  </a:lnTo>
                  <a:lnTo>
                    <a:pt x="1581394" y="266057"/>
                  </a:lnTo>
                  <a:lnTo>
                    <a:pt x="1584877" y="264228"/>
                  </a:lnTo>
                  <a:lnTo>
                    <a:pt x="1588360" y="262405"/>
                  </a:lnTo>
                  <a:lnTo>
                    <a:pt x="1591843" y="260585"/>
                  </a:lnTo>
                  <a:lnTo>
                    <a:pt x="1595327" y="258771"/>
                  </a:lnTo>
                  <a:lnTo>
                    <a:pt x="1598810" y="260427"/>
                  </a:lnTo>
                  <a:lnTo>
                    <a:pt x="1602293" y="258620"/>
                  </a:lnTo>
                  <a:lnTo>
                    <a:pt x="1605776" y="256819"/>
                  </a:lnTo>
                  <a:lnTo>
                    <a:pt x="1609260" y="258471"/>
                  </a:lnTo>
                  <a:lnTo>
                    <a:pt x="1612743" y="256677"/>
                  </a:lnTo>
                  <a:lnTo>
                    <a:pt x="1616226" y="261745"/>
                  </a:lnTo>
                  <a:lnTo>
                    <a:pt x="1619709" y="259958"/>
                  </a:lnTo>
                  <a:lnTo>
                    <a:pt x="1623193" y="258175"/>
                  </a:lnTo>
                  <a:lnTo>
                    <a:pt x="1626676" y="256397"/>
                  </a:lnTo>
                  <a:lnTo>
                    <a:pt x="1630159" y="268181"/>
                  </a:lnTo>
                  <a:lnTo>
                    <a:pt x="1633642" y="269767"/>
                  </a:lnTo>
                  <a:lnTo>
                    <a:pt x="1637126" y="267995"/>
                  </a:lnTo>
                  <a:lnTo>
                    <a:pt x="1640609" y="266227"/>
                  </a:lnTo>
                  <a:lnTo>
                    <a:pt x="1644092" y="267810"/>
                  </a:lnTo>
                  <a:lnTo>
                    <a:pt x="1647575" y="266050"/>
                  </a:lnTo>
                  <a:lnTo>
                    <a:pt x="1651059" y="264294"/>
                  </a:lnTo>
                  <a:lnTo>
                    <a:pt x="1654542" y="262544"/>
                  </a:lnTo>
                  <a:lnTo>
                    <a:pt x="1658025" y="260797"/>
                  </a:lnTo>
                  <a:lnTo>
                    <a:pt x="1661508" y="259055"/>
                  </a:lnTo>
                  <a:lnTo>
                    <a:pt x="1664992" y="270560"/>
                  </a:lnTo>
                  <a:lnTo>
                    <a:pt x="1668475" y="268821"/>
                  </a:lnTo>
                  <a:lnTo>
                    <a:pt x="1671958" y="280152"/>
                  </a:lnTo>
                  <a:lnTo>
                    <a:pt x="1675441" y="284886"/>
                  </a:lnTo>
                  <a:lnTo>
                    <a:pt x="1678925" y="283152"/>
                  </a:lnTo>
                  <a:lnTo>
                    <a:pt x="1682408" y="281422"/>
                  </a:lnTo>
                  <a:lnTo>
                    <a:pt x="1685891" y="279696"/>
                  </a:lnTo>
                  <a:lnTo>
                    <a:pt x="1689374" y="277975"/>
                  </a:lnTo>
                  <a:lnTo>
                    <a:pt x="1692858" y="289052"/>
                  </a:lnTo>
                  <a:lnTo>
                    <a:pt x="1696341" y="287334"/>
                  </a:lnTo>
                  <a:lnTo>
                    <a:pt x="1699824" y="288792"/>
                  </a:lnTo>
                  <a:lnTo>
                    <a:pt x="1703307" y="293393"/>
                  </a:lnTo>
                  <a:lnTo>
                    <a:pt x="1706791" y="291683"/>
                  </a:lnTo>
                  <a:lnTo>
                    <a:pt x="1710274" y="289978"/>
                  </a:lnTo>
                  <a:lnTo>
                    <a:pt x="1713757" y="294543"/>
                  </a:lnTo>
                  <a:lnTo>
                    <a:pt x="1717240" y="292844"/>
                  </a:lnTo>
                  <a:lnTo>
                    <a:pt x="1720723" y="291148"/>
                  </a:lnTo>
                  <a:lnTo>
                    <a:pt x="1724207" y="289457"/>
                  </a:lnTo>
                  <a:lnTo>
                    <a:pt x="1727690" y="300171"/>
                  </a:lnTo>
                  <a:lnTo>
                    <a:pt x="1731173" y="298483"/>
                  </a:lnTo>
                  <a:lnTo>
                    <a:pt x="1734656" y="296799"/>
                  </a:lnTo>
                  <a:lnTo>
                    <a:pt x="1738140" y="304313"/>
                  </a:lnTo>
                  <a:lnTo>
                    <a:pt x="1741623" y="302634"/>
                  </a:lnTo>
                  <a:lnTo>
                    <a:pt x="1745106" y="304003"/>
                  </a:lnTo>
                  <a:lnTo>
                    <a:pt x="1748589" y="302330"/>
                  </a:lnTo>
                  <a:lnTo>
                    <a:pt x="1752073" y="300661"/>
                  </a:lnTo>
                  <a:lnTo>
                    <a:pt x="1755556" y="298996"/>
                  </a:lnTo>
                  <a:lnTo>
                    <a:pt x="1759039" y="300366"/>
                  </a:lnTo>
                  <a:lnTo>
                    <a:pt x="1762522" y="304742"/>
                  </a:lnTo>
                  <a:lnTo>
                    <a:pt x="1766006" y="303085"/>
                  </a:lnTo>
                  <a:lnTo>
                    <a:pt x="1769489" y="301432"/>
                  </a:lnTo>
                  <a:lnTo>
                    <a:pt x="1772972" y="302784"/>
                  </a:lnTo>
                  <a:lnTo>
                    <a:pt x="1776455" y="301138"/>
                  </a:lnTo>
                  <a:lnTo>
                    <a:pt x="1779939" y="305465"/>
                  </a:lnTo>
                  <a:lnTo>
                    <a:pt x="1783422" y="303825"/>
                  </a:lnTo>
                  <a:lnTo>
                    <a:pt x="1786905" y="302188"/>
                  </a:lnTo>
                  <a:lnTo>
                    <a:pt x="1790388" y="300555"/>
                  </a:lnTo>
                  <a:lnTo>
                    <a:pt x="1793872" y="301893"/>
                  </a:lnTo>
                  <a:lnTo>
                    <a:pt x="1797355" y="300267"/>
                  </a:lnTo>
                  <a:lnTo>
                    <a:pt x="1800838" y="298644"/>
                  </a:lnTo>
                  <a:lnTo>
                    <a:pt x="1804321" y="297025"/>
                  </a:lnTo>
                  <a:lnTo>
                    <a:pt x="1807805" y="295410"/>
                  </a:lnTo>
                  <a:lnTo>
                    <a:pt x="1811288" y="293798"/>
                  </a:lnTo>
                  <a:lnTo>
                    <a:pt x="1814771" y="292190"/>
                  </a:lnTo>
                  <a:lnTo>
                    <a:pt x="1818254" y="296480"/>
                  </a:lnTo>
                  <a:lnTo>
                    <a:pt x="1821738" y="294878"/>
                  </a:lnTo>
                  <a:lnTo>
                    <a:pt x="1825221" y="293279"/>
                  </a:lnTo>
                  <a:lnTo>
                    <a:pt x="1828704" y="294615"/>
                  </a:lnTo>
                  <a:lnTo>
                    <a:pt x="1832187" y="293022"/>
                  </a:lnTo>
                  <a:lnTo>
                    <a:pt x="1835671" y="294353"/>
                  </a:lnTo>
                  <a:lnTo>
                    <a:pt x="1839154" y="295679"/>
                  </a:lnTo>
                  <a:lnTo>
                    <a:pt x="1842637" y="296997"/>
                  </a:lnTo>
                  <a:lnTo>
                    <a:pt x="1846120" y="295415"/>
                  </a:lnTo>
                  <a:lnTo>
                    <a:pt x="1849604" y="296729"/>
                  </a:lnTo>
                  <a:lnTo>
                    <a:pt x="1853087" y="295154"/>
                  </a:lnTo>
                  <a:lnTo>
                    <a:pt x="1856570" y="293582"/>
                  </a:lnTo>
                  <a:lnTo>
                    <a:pt x="1860053" y="297767"/>
                  </a:lnTo>
                  <a:lnTo>
                    <a:pt x="1863537" y="296200"/>
                  </a:lnTo>
                  <a:lnTo>
                    <a:pt x="1867020" y="300355"/>
                  </a:lnTo>
                  <a:lnTo>
                    <a:pt x="1870503" y="301639"/>
                  </a:lnTo>
                  <a:lnTo>
                    <a:pt x="1873986" y="300080"/>
                  </a:lnTo>
                  <a:lnTo>
                    <a:pt x="1877470" y="301360"/>
                  </a:lnTo>
                  <a:lnTo>
                    <a:pt x="1880953" y="299806"/>
                  </a:lnTo>
                  <a:lnTo>
                    <a:pt x="1884436" y="298255"/>
                  </a:lnTo>
                  <a:lnTo>
                    <a:pt x="1887919" y="299534"/>
                  </a:lnTo>
                  <a:lnTo>
                    <a:pt x="1891403" y="306419"/>
                  </a:lnTo>
                  <a:lnTo>
                    <a:pt x="1894886" y="304874"/>
                  </a:lnTo>
                  <a:lnTo>
                    <a:pt x="1898369" y="303333"/>
                  </a:lnTo>
                  <a:lnTo>
                    <a:pt x="1901852" y="304587"/>
                  </a:lnTo>
                  <a:lnTo>
                    <a:pt x="1905336" y="303052"/>
                  </a:lnTo>
                  <a:lnTo>
                    <a:pt x="1908819" y="301520"/>
                  </a:lnTo>
                  <a:lnTo>
                    <a:pt x="1912302" y="305547"/>
                  </a:lnTo>
                  <a:lnTo>
                    <a:pt x="1915785" y="304019"/>
                  </a:lnTo>
                  <a:lnTo>
                    <a:pt x="1919269" y="302495"/>
                  </a:lnTo>
                  <a:lnTo>
                    <a:pt x="1922752" y="303738"/>
                  </a:lnTo>
                  <a:lnTo>
                    <a:pt x="1926235" y="302220"/>
                  </a:lnTo>
                  <a:lnTo>
                    <a:pt x="1929718" y="306206"/>
                  </a:lnTo>
                  <a:lnTo>
                    <a:pt x="1933202" y="310163"/>
                  </a:lnTo>
                  <a:lnTo>
                    <a:pt x="1936685" y="308651"/>
                  </a:lnTo>
                  <a:lnTo>
                    <a:pt x="1940168" y="307142"/>
                  </a:lnTo>
                  <a:lnTo>
                    <a:pt x="1943651" y="305636"/>
                  </a:lnTo>
                  <a:lnTo>
                    <a:pt x="1947135" y="306854"/>
                  </a:lnTo>
                  <a:lnTo>
                    <a:pt x="1950618" y="308066"/>
                  </a:lnTo>
                  <a:lnTo>
                    <a:pt x="1954101" y="306568"/>
                  </a:lnTo>
                  <a:lnTo>
                    <a:pt x="1957584" y="307777"/>
                  </a:lnTo>
                  <a:lnTo>
                    <a:pt x="1961068" y="306284"/>
                  </a:lnTo>
                  <a:lnTo>
                    <a:pt x="1964551" y="304795"/>
                  </a:lnTo>
                  <a:lnTo>
                    <a:pt x="1968034" y="306002"/>
                  </a:lnTo>
                  <a:lnTo>
                    <a:pt x="1971517" y="307204"/>
                  </a:lnTo>
                  <a:lnTo>
                    <a:pt x="1975001" y="305722"/>
                  </a:lnTo>
                  <a:lnTo>
                    <a:pt x="1978484" y="314912"/>
                  </a:lnTo>
                  <a:lnTo>
                    <a:pt x="1981967" y="316081"/>
                  </a:lnTo>
                  <a:lnTo>
                    <a:pt x="1985450" y="314604"/>
                  </a:lnTo>
                  <a:lnTo>
                    <a:pt x="1988934" y="313130"/>
                  </a:lnTo>
                  <a:lnTo>
                    <a:pt x="1992417" y="311660"/>
                  </a:lnTo>
                  <a:lnTo>
                    <a:pt x="1995900" y="310192"/>
                  </a:lnTo>
                  <a:lnTo>
                    <a:pt x="1999383" y="308727"/>
                  </a:lnTo>
                  <a:lnTo>
                    <a:pt x="2002867" y="315156"/>
                  </a:lnTo>
                  <a:lnTo>
                    <a:pt x="2006350" y="313695"/>
                  </a:lnTo>
                  <a:lnTo>
                    <a:pt x="2009833" y="312237"/>
                  </a:lnTo>
                  <a:lnTo>
                    <a:pt x="2013316" y="310781"/>
                  </a:lnTo>
                  <a:lnTo>
                    <a:pt x="2016799" y="311943"/>
                  </a:lnTo>
                  <a:lnTo>
                    <a:pt x="2020283" y="313099"/>
                  </a:lnTo>
                  <a:lnTo>
                    <a:pt x="2023766" y="314249"/>
                  </a:lnTo>
                  <a:lnTo>
                    <a:pt x="2027249" y="315395"/>
                  </a:lnTo>
                  <a:lnTo>
                    <a:pt x="2030732" y="313951"/>
                  </a:lnTo>
                  <a:lnTo>
                    <a:pt x="2034216" y="317670"/>
                  </a:lnTo>
                  <a:lnTo>
                    <a:pt x="2037699" y="316231"/>
                  </a:lnTo>
                  <a:lnTo>
                    <a:pt x="2041182" y="314794"/>
                  </a:lnTo>
                  <a:lnTo>
                    <a:pt x="2044665" y="313360"/>
                  </a:lnTo>
                  <a:lnTo>
                    <a:pt x="2048149" y="311929"/>
                  </a:lnTo>
                  <a:lnTo>
                    <a:pt x="2051632" y="320729"/>
                  </a:lnTo>
                  <a:lnTo>
                    <a:pt x="2055115" y="319301"/>
                  </a:lnTo>
                  <a:lnTo>
                    <a:pt x="2058598" y="317875"/>
                  </a:lnTo>
                  <a:lnTo>
                    <a:pt x="2062082" y="324050"/>
                  </a:lnTo>
                  <a:lnTo>
                    <a:pt x="2065565" y="322628"/>
                  </a:lnTo>
                  <a:lnTo>
                    <a:pt x="2069048" y="321209"/>
                  </a:lnTo>
                  <a:lnTo>
                    <a:pt x="2072531" y="324822"/>
                  </a:lnTo>
                  <a:lnTo>
                    <a:pt x="2076015" y="333389"/>
                  </a:lnTo>
                  <a:lnTo>
                    <a:pt x="2079498" y="331974"/>
                  </a:lnTo>
                  <a:lnTo>
                    <a:pt x="2082981" y="330561"/>
                  </a:lnTo>
                  <a:lnTo>
                    <a:pt x="2086464" y="329151"/>
                  </a:lnTo>
                  <a:lnTo>
                    <a:pt x="2089948" y="327744"/>
                  </a:lnTo>
                  <a:lnTo>
                    <a:pt x="2093431" y="328817"/>
                  </a:lnTo>
                  <a:lnTo>
                    <a:pt x="2096914" y="334807"/>
                  </a:lnTo>
                  <a:lnTo>
                    <a:pt x="2100397" y="333406"/>
                  </a:lnTo>
                  <a:lnTo>
                    <a:pt x="2103881" y="332007"/>
                  </a:lnTo>
                  <a:lnTo>
                    <a:pt x="2107364" y="330610"/>
                  </a:lnTo>
                  <a:lnTo>
                    <a:pt x="2110847" y="334110"/>
                  </a:lnTo>
                  <a:lnTo>
                    <a:pt x="2114330" y="335155"/>
                  </a:lnTo>
                  <a:lnTo>
                    <a:pt x="2117814" y="333765"/>
                  </a:lnTo>
                  <a:lnTo>
                    <a:pt x="2121297" y="332377"/>
                  </a:lnTo>
                  <a:lnTo>
                    <a:pt x="2124780" y="340675"/>
                  </a:lnTo>
                  <a:lnTo>
                    <a:pt x="2128263" y="339290"/>
                  </a:lnTo>
                  <a:lnTo>
                    <a:pt x="2131747" y="337908"/>
                  </a:lnTo>
                  <a:lnTo>
                    <a:pt x="2135230" y="336528"/>
                  </a:lnTo>
                  <a:lnTo>
                    <a:pt x="2138713" y="335151"/>
                  </a:lnTo>
                  <a:lnTo>
                    <a:pt x="2142196" y="333777"/>
                  </a:lnTo>
                  <a:lnTo>
                    <a:pt x="2145680" y="334807"/>
                  </a:lnTo>
                  <a:lnTo>
                    <a:pt x="2149163" y="333437"/>
                  </a:lnTo>
                  <a:lnTo>
                    <a:pt x="2152646" y="332070"/>
                  </a:lnTo>
                  <a:lnTo>
                    <a:pt x="2156129" y="330705"/>
                  </a:lnTo>
                  <a:lnTo>
                    <a:pt x="2159613" y="329343"/>
                  </a:lnTo>
                  <a:lnTo>
                    <a:pt x="2163096" y="327984"/>
                  </a:lnTo>
                  <a:lnTo>
                    <a:pt x="2166579" y="329020"/>
                  </a:lnTo>
                  <a:lnTo>
                    <a:pt x="2170062" y="332432"/>
                  </a:lnTo>
                  <a:lnTo>
                    <a:pt x="2173546" y="338186"/>
                  </a:lnTo>
                  <a:lnTo>
                    <a:pt x="2177029" y="336832"/>
                  </a:lnTo>
                  <a:lnTo>
                    <a:pt x="2180512" y="335482"/>
                  </a:lnTo>
                  <a:lnTo>
                    <a:pt x="2183995" y="334134"/>
                  </a:lnTo>
                  <a:lnTo>
                    <a:pt x="2187479" y="332788"/>
                  </a:lnTo>
                  <a:lnTo>
                    <a:pt x="2190962" y="331445"/>
                  </a:lnTo>
                  <a:lnTo>
                    <a:pt x="2194445" y="330104"/>
                  </a:lnTo>
                  <a:lnTo>
                    <a:pt x="2197928" y="333468"/>
                  </a:lnTo>
                  <a:lnTo>
                    <a:pt x="2201412" y="336810"/>
                  </a:lnTo>
                  <a:lnTo>
                    <a:pt x="2204895" y="340131"/>
                  </a:lnTo>
                  <a:lnTo>
                    <a:pt x="2208378" y="338796"/>
                  </a:lnTo>
                  <a:lnTo>
                    <a:pt x="2211861" y="337464"/>
                  </a:lnTo>
                  <a:lnTo>
                    <a:pt x="2215345" y="336135"/>
                  </a:lnTo>
                  <a:lnTo>
                    <a:pt x="2218828" y="337125"/>
                  </a:lnTo>
                  <a:lnTo>
                    <a:pt x="2222311" y="335800"/>
                  </a:lnTo>
                  <a:lnTo>
                    <a:pt x="2225794" y="334477"/>
                  </a:lnTo>
                  <a:lnTo>
                    <a:pt x="2229278" y="335467"/>
                  </a:lnTo>
                  <a:lnTo>
                    <a:pt x="2232761" y="334148"/>
                  </a:lnTo>
                  <a:lnTo>
                    <a:pt x="2236244" y="337435"/>
                  </a:lnTo>
                  <a:lnTo>
                    <a:pt x="2239727" y="338413"/>
                  </a:lnTo>
                  <a:lnTo>
                    <a:pt x="2243211" y="341670"/>
                  </a:lnTo>
                  <a:lnTo>
                    <a:pt x="2246694" y="340358"/>
                  </a:lnTo>
                  <a:lnTo>
                    <a:pt x="2250177" y="339048"/>
                  </a:lnTo>
                  <a:lnTo>
                    <a:pt x="2253660" y="337740"/>
                  </a:lnTo>
                  <a:lnTo>
                    <a:pt x="2257144" y="338710"/>
                  </a:lnTo>
                  <a:lnTo>
                    <a:pt x="2260627" y="337407"/>
                  </a:lnTo>
                  <a:lnTo>
                    <a:pt x="2264110" y="336106"/>
                  </a:lnTo>
                  <a:lnTo>
                    <a:pt x="2267593" y="334807"/>
                  </a:lnTo>
                  <a:lnTo>
                    <a:pt x="2271077" y="335778"/>
                  </a:lnTo>
                  <a:lnTo>
                    <a:pt x="2274560" y="341254"/>
                  </a:lnTo>
                  <a:lnTo>
                    <a:pt x="2278043" y="344448"/>
                  </a:lnTo>
                  <a:lnTo>
                    <a:pt x="2281526" y="343155"/>
                  </a:lnTo>
                  <a:lnTo>
                    <a:pt x="2285010" y="341865"/>
                  </a:lnTo>
                  <a:lnTo>
                    <a:pt x="2288493" y="340576"/>
                  </a:lnTo>
                  <a:lnTo>
                    <a:pt x="2291976" y="345978"/>
                  </a:lnTo>
                  <a:lnTo>
                    <a:pt x="2295459" y="344693"/>
                  </a:lnTo>
                  <a:lnTo>
                    <a:pt x="2298942" y="345628"/>
                  </a:lnTo>
                  <a:lnTo>
                    <a:pt x="2302426" y="344346"/>
                  </a:lnTo>
                  <a:lnTo>
                    <a:pt x="2305909" y="343067"/>
                  </a:lnTo>
                  <a:lnTo>
                    <a:pt x="2309392" y="344002"/>
                  </a:lnTo>
                  <a:lnTo>
                    <a:pt x="2312875" y="347135"/>
                  </a:lnTo>
                  <a:lnTo>
                    <a:pt x="2316359" y="345861"/>
                  </a:lnTo>
                  <a:lnTo>
                    <a:pt x="2319842" y="346785"/>
                  </a:lnTo>
                  <a:lnTo>
                    <a:pt x="2323325" y="345515"/>
                  </a:lnTo>
                  <a:lnTo>
                    <a:pt x="2326808" y="344247"/>
                  </a:lnTo>
                  <a:lnTo>
                    <a:pt x="2330292" y="342981"/>
                  </a:lnTo>
                  <a:lnTo>
                    <a:pt x="2333775" y="343907"/>
                  </a:lnTo>
                  <a:lnTo>
                    <a:pt x="2337258" y="342645"/>
                  </a:lnTo>
                  <a:lnTo>
                    <a:pt x="2340741" y="341385"/>
                  </a:lnTo>
                  <a:lnTo>
                    <a:pt x="2344225" y="344488"/>
                  </a:lnTo>
                  <a:lnTo>
                    <a:pt x="2347708" y="343232"/>
                  </a:lnTo>
                  <a:lnTo>
                    <a:pt x="2351191" y="341977"/>
                  </a:lnTo>
                  <a:lnTo>
                    <a:pt x="2354674" y="340725"/>
                  </a:lnTo>
                  <a:lnTo>
                    <a:pt x="2358158" y="339475"/>
                  </a:lnTo>
                  <a:lnTo>
                    <a:pt x="2361641" y="338228"/>
                  </a:lnTo>
                  <a:lnTo>
                    <a:pt x="2365124" y="341317"/>
                  </a:lnTo>
                  <a:lnTo>
                    <a:pt x="2368607" y="340073"/>
                  </a:lnTo>
                  <a:lnTo>
                    <a:pt x="2372091" y="340990"/>
                  </a:lnTo>
                  <a:lnTo>
                    <a:pt x="2375574" y="339749"/>
                  </a:lnTo>
                  <a:lnTo>
                    <a:pt x="2379057" y="338511"/>
                  </a:lnTo>
                  <a:lnTo>
                    <a:pt x="2382540" y="337274"/>
                  </a:lnTo>
                  <a:lnTo>
                    <a:pt x="2386024" y="336040"/>
                  </a:lnTo>
                  <a:lnTo>
                    <a:pt x="2389507" y="334807"/>
                  </a:lnTo>
                  <a:lnTo>
                    <a:pt x="2392990" y="333577"/>
                  </a:lnTo>
                  <a:lnTo>
                    <a:pt x="2396473" y="332349"/>
                  </a:lnTo>
                  <a:lnTo>
                    <a:pt x="2399957" y="331123"/>
                  </a:lnTo>
                  <a:lnTo>
                    <a:pt x="2403440" y="334195"/>
                  </a:lnTo>
                  <a:lnTo>
                    <a:pt x="2406923" y="339381"/>
                  </a:lnTo>
                  <a:lnTo>
                    <a:pt x="2410406" y="340285"/>
                  </a:lnTo>
                  <a:lnTo>
                    <a:pt x="2413890" y="345417"/>
                  </a:lnTo>
                  <a:lnTo>
                    <a:pt x="2417373" y="344196"/>
                  </a:lnTo>
                  <a:lnTo>
                    <a:pt x="2420856" y="345086"/>
                  </a:lnTo>
                  <a:lnTo>
                    <a:pt x="2424339" y="348070"/>
                  </a:lnTo>
                  <a:lnTo>
                    <a:pt x="2427823" y="346854"/>
                  </a:lnTo>
                  <a:lnTo>
                    <a:pt x="2431306" y="347734"/>
                  </a:lnTo>
                  <a:lnTo>
                    <a:pt x="2434789" y="346522"/>
                  </a:lnTo>
                  <a:lnTo>
                    <a:pt x="2438272" y="349483"/>
                  </a:lnTo>
                  <a:lnTo>
                    <a:pt x="2441756" y="348274"/>
                  </a:lnTo>
                  <a:lnTo>
                    <a:pt x="2445239" y="349145"/>
                  </a:lnTo>
                  <a:lnTo>
                    <a:pt x="2448722" y="350013"/>
                  </a:lnTo>
                  <a:lnTo>
                    <a:pt x="2452205" y="348808"/>
                  </a:lnTo>
                  <a:lnTo>
                    <a:pt x="2455689" y="347606"/>
                  </a:lnTo>
                  <a:lnTo>
                    <a:pt x="2459172" y="350538"/>
                  </a:lnTo>
                  <a:lnTo>
                    <a:pt x="2462655" y="349338"/>
                  </a:lnTo>
                  <a:lnTo>
                    <a:pt x="2466138" y="350200"/>
                  </a:lnTo>
                  <a:lnTo>
                    <a:pt x="2469622" y="349004"/>
                  </a:lnTo>
                  <a:lnTo>
                    <a:pt x="2473105" y="347810"/>
                  </a:lnTo>
                  <a:lnTo>
                    <a:pt x="2476588" y="350720"/>
                  </a:lnTo>
                  <a:lnTo>
                    <a:pt x="2480071" y="349529"/>
                  </a:lnTo>
                  <a:lnTo>
                    <a:pt x="2483555" y="348341"/>
                  </a:lnTo>
                  <a:lnTo>
                    <a:pt x="2487038" y="347154"/>
                  </a:lnTo>
                  <a:lnTo>
                    <a:pt x="2490521" y="345969"/>
                  </a:lnTo>
                  <a:lnTo>
                    <a:pt x="2494004" y="346828"/>
                  </a:lnTo>
                  <a:lnTo>
                    <a:pt x="2497488" y="347684"/>
                  </a:lnTo>
                  <a:lnTo>
                    <a:pt x="2500971" y="346504"/>
                  </a:lnTo>
                  <a:lnTo>
                    <a:pt x="2504454" y="345326"/>
                  </a:lnTo>
                  <a:lnTo>
                    <a:pt x="2507937" y="344150"/>
                  </a:lnTo>
                  <a:lnTo>
                    <a:pt x="2511421" y="342975"/>
                  </a:lnTo>
                  <a:lnTo>
                    <a:pt x="2514904" y="345861"/>
                  </a:lnTo>
                  <a:lnTo>
                    <a:pt x="2518387" y="346712"/>
                  </a:lnTo>
                  <a:lnTo>
                    <a:pt x="2521870" y="345542"/>
                  </a:lnTo>
                  <a:lnTo>
                    <a:pt x="2525354" y="344374"/>
                  </a:lnTo>
                  <a:lnTo>
                    <a:pt x="2528837" y="345225"/>
                  </a:lnTo>
                  <a:lnTo>
                    <a:pt x="2532320" y="344060"/>
                  </a:lnTo>
                  <a:lnTo>
                    <a:pt x="2535803" y="342897"/>
                  </a:lnTo>
                  <a:lnTo>
                    <a:pt x="2539287" y="347760"/>
                  </a:lnTo>
                  <a:lnTo>
                    <a:pt x="2542770" y="354574"/>
                  </a:lnTo>
                  <a:lnTo>
                    <a:pt x="2546253" y="353413"/>
                  </a:lnTo>
                  <a:lnTo>
                    <a:pt x="2549736" y="352254"/>
                  </a:lnTo>
                  <a:lnTo>
                    <a:pt x="2553220" y="351097"/>
                  </a:lnTo>
                  <a:lnTo>
                    <a:pt x="2556703" y="351924"/>
                  </a:lnTo>
                  <a:lnTo>
                    <a:pt x="2560186" y="350770"/>
                  </a:lnTo>
                  <a:lnTo>
                    <a:pt x="2563669" y="349618"/>
                  </a:lnTo>
                  <a:lnTo>
                    <a:pt x="2567153" y="348468"/>
                  </a:lnTo>
                  <a:lnTo>
                    <a:pt x="2570636" y="351269"/>
                  </a:lnTo>
                  <a:lnTo>
                    <a:pt x="2574119" y="350122"/>
                  </a:lnTo>
                  <a:lnTo>
                    <a:pt x="2577602" y="354869"/>
                  </a:lnTo>
                  <a:lnTo>
                    <a:pt x="2581085" y="353724"/>
                  </a:lnTo>
                  <a:lnTo>
                    <a:pt x="2584569" y="352580"/>
                  </a:lnTo>
                  <a:lnTo>
                    <a:pt x="2588052" y="351439"/>
                  </a:lnTo>
                  <a:lnTo>
                    <a:pt x="2591535" y="350299"/>
                  </a:lnTo>
                  <a:lnTo>
                    <a:pt x="2595018" y="358896"/>
                  </a:lnTo>
                  <a:lnTo>
                    <a:pt x="2598502" y="357758"/>
                  </a:lnTo>
                  <a:lnTo>
                    <a:pt x="2601985" y="356621"/>
                  </a:lnTo>
                  <a:lnTo>
                    <a:pt x="2605468" y="357421"/>
                  </a:lnTo>
                  <a:lnTo>
                    <a:pt x="2608951" y="362068"/>
                  </a:lnTo>
                  <a:lnTo>
                    <a:pt x="2612435" y="360935"/>
                  </a:lnTo>
                  <a:lnTo>
                    <a:pt x="2615918" y="359804"/>
                  </a:lnTo>
                  <a:lnTo>
                    <a:pt x="2619401" y="358674"/>
                  </a:lnTo>
                  <a:lnTo>
                    <a:pt x="2622884" y="359465"/>
                  </a:lnTo>
                  <a:lnTo>
                    <a:pt x="2626368" y="362162"/>
                  </a:lnTo>
                  <a:lnTo>
                    <a:pt x="2629851" y="361037"/>
                  </a:lnTo>
                  <a:lnTo>
                    <a:pt x="2633334" y="365619"/>
                  </a:lnTo>
                  <a:lnTo>
                    <a:pt x="2636817" y="364496"/>
                  </a:lnTo>
                  <a:lnTo>
                    <a:pt x="2640301" y="364773"/>
                  </a:lnTo>
                  <a:lnTo>
                    <a:pt x="2643784" y="366039"/>
                  </a:lnTo>
                  <a:lnTo>
                    <a:pt x="2647267" y="378050"/>
                  </a:lnTo>
                  <a:lnTo>
                    <a:pt x="2650750" y="376931"/>
                  </a:lnTo>
                  <a:lnTo>
                    <a:pt x="2654234" y="375813"/>
                  </a:lnTo>
                  <a:lnTo>
                    <a:pt x="2657717" y="374696"/>
                  </a:lnTo>
                  <a:lnTo>
                    <a:pt x="2661200" y="373582"/>
                  </a:lnTo>
                  <a:lnTo>
                    <a:pt x="2664683" y="372469"/>
                  </a:lnTo>
                  <a:lnTo>
                    <a:pt x="2668167" y="373217"/>
                  </a:lnTo>
                  <a:lnTo>
                    <a:pt x="2671650" y="372107"/>
                  </a:lnTo>
                  <a:lnTo>
                    <a:pt x="2675133" y="370999"/>
                  </a:lnTo>
                  <a:lnTo>
                    <a:pt x="2678616" y="371747"/>
                  </a:lnTo>
                  <a:lnTo>
                    <a:pt x="2682100" y="374341"/>
                  </a:lnTo>
                  <a:lnTo>
                    <a:pt x="2685583" y="375080"/>
                  </a:lnTo>
                  <a:lnTo>
                    <a:pt x="2689066" y="375817"/>
                  </a:lnTo>
                  <a:lnTo>
                    <a:pt x="2692549" y="374716"/>
                  </a:lnTo>
                  <a:lnTo>
                    <a:pt x="2696033" y="375452"/>
                  </a:lnTo>
                  <a:lnTo>
                    <a:pt x="2699516" y="374353"/>
                  </a:lnTo>
                  <a:lnTo>
                    <a:pt x="2702999" y="376916"/>
                  </a:lnTo>
                  <a:lnTo>
                    <a:pt x="2706482" y="379467"/>
                  </a:lnTo>
                  <a:lnTo>
                    <a:pt x="2709966" y="378371"/>
                  </a:lnTo>
                  <a:lnTo>
                    <a:pt x="2713449" y="377277"/>
                  </a:lnTo>
                  <a:lnTo>
                    <a:pt x="2716932" y="376185"/>
                  </a:lnTo>
                  <a:lnTo>
                    <a:pt x="2720415" y="375094"/>
                  </a:lnTo>
                  <a:lnTo>
                    <a:pt x="2723899" y="374005"/>
                  </a:lnTo>
                  <a:lnTo>
                    <a:pt x="2727382" y="372918"/>
                  </a:lnTo>
                  <a:lnTo>
                    <a:pt x="2730865" y="371832"/>
                  </a:lnTo>
                  <a:lnTo>
                    <a:pt x="2734348" y="370748"/>
                  </a:lnTo>
                  <a:lnTo>
                    <a:pt x="2737832" y="373293"/>
                  </a:lnTo>
                  <a:lnTo>
                    <a:pt x="2741315" y="381221"/>
                  </a:lnTo>
                  <a:lnTo>
                    <a:pt x="2744798" y="380139"/>
                  </a:lnTo>
                  <a:lnTo>
                    <a:pt x="2748281" y="379058"/>
                  </a:lnTo>
                  <a:lnTo>
                    <a:pt x="2751765" y="379771"/>
                  </a:lnTo>
                  <a:lnTo>
                    <a:pt x="2755248" y="378693"/>
                  </a:lnTo>
                  <a:lnTo>
                    <a:pt x="2758731" y="379405"/>
                  </a:lnTo>
                  <a:lnTo>
                    <a:pt x="2762214" y="380114"/>
                  </a:lnTo>
                  <a:lnTo>
                    <a:pt x="2765698" y="379040"/>
                  </a:lnTo>
                  <a:lnTo>
                    <a:pt x="2769181" y="381525"/>
                  </a:lnTo>
                  <a:lnTo>
                    <a:pt x="2772664" y="380454"/>
                  </a:lnTo>
                  <a:lnTo>
                    <a:pt x="2776147" y="379385"/>
                  </a:lnTo>
                  <a:lnTo>
                    <a:pt x="2779631" y="378317"/>
                  </a:lnTo>
                  <a:lnTo>
                    <a:pt x="2783114" y="377250"/>
                  </a:lnTo>
                  <a:lnTo>
                    <a:pt x="2786597" y="381492"/>
                  </a:lnTo>
                  <a:lnTo>
                    <a:pt x="2790080" y="383949"/>
                  </a:lnTo>
                  <a:lnTo>
                    <a:pt x="2793564" y="386394"/>
                  </a:lnTo>
                  <a:lnTo>
                    <a:pt x="2797047" y="385332"/>
                  </a:lnTo>
                  <a:lnTo>
                    <a:pt x="2800530" y="384270"/>
                  </a:lnTo>
                  <a:lnTo>
                    <a:pt x="2804013" y="383211"/>
                  </a:lnTo>
                  <a:lnTo>
                    <a:pt x="2807497" y="382153"/>
                  </a:lnTo>
                  <a:lnTo>
                    <a:pt x="2810980" y="381096"/>
                  </a:lnTo>
                  <a:lnTo>
                    <a:pt x="2814463" y="388749"/>
                  </a:lnTo>
                  <a:lnTo>
                    <a:pt x="2817946" y="389427"/>
                  </a:lnTo>
                  <a:lnTo>
                    <a:pt x="2821430" y="388373"/>
                  </a:lnTo>
                  <a:lnTo>
                    <a:pt x="2824913" y="389049"/>
                  </a:lnTo>
                  <a:lnTo>
                    <a:pt x="2828396" y="389723"/>
                  </a:lnTo>
                  <a:lnTo>
                    <a:pt x="2831879" y="390395"/>
                  </a:lnTo>
                  <a:lnTo>
                    <a:pt x="2835363" y="394493"/>
                  </a:lnTo>
                  <a:lnTo>
                    <a:pt x="2838846" y="393445"/>
                  </a:lnTo>
                  <a:lnTo>
                    <a:pt x="2842329" y="399218"/>
                  </a:lnTo>
                  <a:lnTo>
                    <a:pt x="2845812" y="398171"/>
                  </a:lnTo>
                  <a:lnTo>
                    <a:pt x="2849296" y="405582"/>
                  </a:lnTo>
                  <a:lnTo>
                    <a:pt x="2852779" y="406219"/>
                  </a:lnTo>
                  <a:lnTo>
                    <a:pt x="2856262" y="405175"/>
                  </a:lnTo>
                  <a:lnTo>
                    <a:pt x="2859745" y="404133"/>
                  </a:lnTo>
                  <a:lnTo>
                    <a:pt x="2863229" y="409789"/>
                  </a:lnTo>
                  <a:lnTo>
                    <a:pt x="2866712" y="412080"/>
                  </a:lnTo>
                  <a:lnTo>
                    <a:pt x="2870195" y="411040"/>
                  </a:lnTo>
                  <a:lnTo>
                    <a:pt x="2873678" y="411662"/>
                  </a:lnTo>
                  <a:lnTo>
                    <a:pt x="2877161" y="410625"/>
                  </a:lnTo>
                  <a:lnTo>
                    <a:pt x="2880645" y="409589"/>
                  </a:lnTo>
                  <a:lnTo>
                    <a:pt x="2884128" y="410212"/>
                  </a:lnTo>
                  <a:lnTo>
                    <a:pt x="2887611" y="412485"/>
                  </a:lnTo>
                  <a:lnTo>
                    <a:pt x="2891094" y="413101"/>
                  </a:lnTo>
                  <a:lnTo>
                    <a:pt x="2894578" y="412070"/>
                  </a:lnTo>
                  <a:lnTo>
                    <a:pt x="2898061" y="415967"/>
                  </a:lnTo>
                  <a:lnTo>
                    <a:pt x="2901544" y="414938"/>
                  </a:lnTo>
                  <a:lnTo>
                    <a:pt x="2905027" y="413910"/>
                  </a:lnTo>
                  <a:lnTo>
                    <a:pt x="2908511" y="417784"/>
                  </a:lnTo>
                  <a:lnTo>
                    <a:pt x="2911994" y="416759"/>
                  </a:lnTo>
                  <a:lnTo>
                    <a:pt x="2915477" y="415734"/>
                  </a:lnTo>
                  <a:lnTo>
                    <a:pt x="2918960" y="414711"/>
                  </a:lnTo>
                  <a:lnTo>
                    <a:pt x="2922444" y="415317"/>
                  </a:lnTo>
                  <a:lnTo>
                    <a:pt x="2925927" y="414296"/>
                  </a:lnTo>
                  <a:lnTo>
                    <a:pt x="2929410" y="413277"/>
                  </a:lnTo>
                  <a:lnTo>
                    <a:pt x="2932893" y="412259"/>
                  </a:lnTo>
                  <a:lnTo>
                    <a:pt x="2936377" y="414487"/>
                  </a:lnTo>
                  <a:lnTo>
                    <a:pt x="2939860" y="413472"/>
                  </a:lnTo>
                  <a:lnTo>
                    <a:pt x="2943343" y="417302"/>
                  </a:lnTo>
                  <a:lnTo>
                    <a:pt x="2946826" y="416289"/>
                  </a:lnTo>
                  <a:lnTo>
                    <a:pt x="2950310" y="415276"/>
                  </a:lnTo>
                  <a:lnTo>
                    <a:pt x="2953793" y="414266"/>
                  </a:lnTo>
                  <a:lnTo>
                    <a:pt x="2957276" y="413256"/>
                  </a:lnTo>
                  <a:lnTo>
                    <a:pt x="2960759" y="412248"/>
                  </a:lnTo>
                  <a:lnTo>
                    <a:pt x="2964243" y="411241"/>
                  </a:lnTo>
                  <a:lnTo>
                    <a:pt x="2967726" y="410236"/>
                  </a:lnTo>
                  <a:lnTo>
                    <a:pt x="2971209" y="409232"/>
                  </a:lnTo>
                  <a:lnTo>
                    <a:pt x="2974692" y="408229"/>
                  </a:lnTo>
                  <a:lnTo>
                    <a:pt x="2978176" y="407227"/>
                  </a:lnTo>
                  <a:lnTo>
                    <a:pt x="2981659" y="406227"/>
                  </a:lnTo>
                  <a:lnTo>
                    <a:pt x="2985142" y="408439"/>
                  </a:lnTo>
                  <a:lnTo>
                    <a:pt x="2988625" y="407441"/>
                  </a:lnTo>
                  <a:lnTo>
                    <a:pt x="2992109" y="406444"/>
                  </a:lnTo>
                  <a:lnTo>
                    <a:pt x="2995592" y="410243"/>
                  </a:lnTo>
                  <a:lnTo>
                    <a:pt x="2999075" y="409248"/>
                  </a:lnTo>
                  <a:lnTo>
                    <a:pt x="3002558" y="408255"/>
                  </a:lnTo>
                  <a:lnTo>
                    <a:pt x="3006042" y="407263"/>
                  </a:lnTo>
                  <a:lnTo>
                    <a:pt x="3009525" y="409453"/>
                  </a:lnTo>
                  <a:lnTo>
                    <a:pt x="3013008" y="411634"/>
                  </a:lnTo>
                  <a:lnTo>
                    <a:pt x="3016491" y="410644"/>
                  </a:lnTo>
                  <a:lnTo>
                    <a:pt x="3019975" y="411237"/>
                  </a:lnTo>
                  <a:lnTo>
                    <a:pt x="3023458" y="410251"/>
                  </a:lnTo>
                  <a:lnTo>
                    <a:pt x="3026941" y="410843"/>
                  </a:lnTo>
                  <a:lnTo>
                    <a:pt x="3030424" y="417709"/>
                  </a:lnTo>
                  <a:lnTo>
                    <a:pt x="3033908" y="416725"/>
                  </a:lnTo>
                  <a:lnTo>
                    <a:pt x="3037391" y="415742"/>
                  </a:lnTo>
                  <a:lnTo>
                    <a:pt x="3040874" y="416322"/>
                  </a:lnTo>
                  <a:lnTo>
                    <a:pt x="3044357" y="415341"/>
                  </a:lnTo>
                  <a:lnTo>
                    <a:pt x="3047841" y="414361"/>
                  </a:lnTo>
                  <a:lnTo>
                    <a:pt x="3051324" y="418052"/>
                  </a:lnTo>
                  <a:lnTo>
                    <a:pt x="3054807" y="421721"/>
                  </a:lnTo>
                  <a:lnTo>
                    <a:pt x="3058290" y="420744"/>
                  </a:lnTo>
                  <a:lnTo>
                    <a:pt x="3061774" y="419768"/>
                  </a:lnTo>
                  <a:lnTo>
                    <a:pt x="3065257" y="421877"/>
                  </a:lnTo>
                  <a:lnTo>
                    <a:pt x="3068740" y="420903"/>
                  </a:lnTo>
                  <a:lnTo>
                    <a:pt x="3072223" y="421469"/>
                  </a:lnTo>
                  <a:lnTo>
                    <a:pt x="3075707" y="426624"/>
                  </a:lnTo>
                  <a:lnTo>
                    <a:pt x="3079190" y="425653"/>
                  </a:lnTo>
                  <a:lnTo>
                    <a:pt x="3082673" y="426208"/>
                  </a:lnTo>
                  <a:lnTo>
                    <a:pt x="3086156" y="425239"/>
                  </a:lnTo>
                  <a:lnTo>
                    <a:pt x="3089640" y="424271"/>
                  </a:lnTo>
                  <a:lnTo>
                    <a:pt x="3093123" y="423305"/>
                  </a:lnTo>
                  <a:lnTo>
                    <a:pt x="3096606" y="422339"/>
                  </a:lnTo>
                  <a:lnTo>
                    <a:pt x="3100089" y="421375"/>
                  </a:lnTo>
                  <a:lnTo>
                    <a:pt x="3103573" y="420412"/>
                  </a:lnTo>
                  <a:lnTo>
                    <a:pt x="3107056" y="420972"/>
                  </a:lnTo>
                  <a:lnTo>
                    <a:pt x="3110539" y="421530"/>
                  </a:lnTo>
                  <a:lnTo>
                    <a:pt x="3114022" y="420571"/>
                  </a:lnTo>
                  <a:lnTo>
                    <a:pt x="3117506" y="419612"/>
                  </a:lnTo>
                  <a:lnTo>
                    <a:pt x="3120989" y="423196"/>
                  </a:lnTo>
                  <a:lnTo>
                    <a:pt x="3124472" y="422239"/>
                  </a:lnTo>
                  <a:lnTo>
                    <a:pt x="3127955" y="421284"/>
                  </a:lnTo>
                  <a:lnTo>
                    <a:pt x="3131439" y="424847"/>
                  </a:lnTo>
                  <a:lnTo>
                    <a:pt x="3134922" y="423894"/>
                  </a:lnTo>
                  <a:lnTo>
                    <a:pt x="3138405" y="427437"/>
                  </a:lnTo>
                  <a:lnTo>
                    <a:pt x="3141888" y="426485"/>
                  </a:lnTo>
                  <a:lnTo>
                    <a:pt x="3145372" y="425534"/>
                  </a:lnTo>
                  <a:lnTo>
                    <a:pt x="3148855" y="426078"/>
                  </a:lnTo>
                  <a:lnTo>
                    <a:pt x="3152338" y="425130"/>
                  </a:lnTo>
                  <a:lnTo>
                    <a:pt x="3155821" y="424182"/>
                  </a:lnTo>
                  <a:lnTo>
                    <a:pt x="3159304" y="424726"/>
                  </a:lnTo>
                  <a:lnTo>
                    <a:pt x="3162788" y="423781"/>
                  </a:lnTo>
                  <a:lnTo>
                    <a:pt x="3166271" y="422837"/>
                  </a:lnTo>
                  <a:lnTo>
                    <a:pt x="3169754" y="424867"/>
                  </a:lnTo>
                  <a:lnTo>
                    <a:pt x="3173237" y="423925"/>
                  </a:lnTo>
                  <a:lnTo>
                    <a:pt x="3176721" y="430375"/>
                  </a:lnTo>
                  <a:lnTo>
                    <a:pt x="3180204" y="429435"/>
                  </a:lnTo>
                  <a:lnTo>
                    <a:pt x="3183687" y="429966"/>
                  </a:lnTo>
                  <a:lnTo>
                    <a:pt x="3187170" y="430496"/>
                  </a:lnTo>
                  <a:lnTo>
                    <a:pt x="3190654" y="429558"/>
                  </a:lnTo>
                  <a:lnTo>
                    <a:pt x="3194137" y="433014"/>
                  </a:lnTo>
                  <a:lnTo>
                    <a:pt x="3197620" y="432078"/>
                  </a:lnTo>
                  <a:lnTo>
                    <a:pt x="3201103" y="432602"/>
                  </a:lnTo>
                  <a:lnTo>
                    <a:pt x="3204587" y="431668"/>
                  </a:lnTo>
                  <a:lnTo>
                    <a:pt x="3208070" y="430735"/>
                  </a:lnTo>
                  <a:lnTo>
                    <a:pt x="3211553" y="429803"/>
                  </a:lnTo>
                  <a:lnTo>
                    <a:pt x="3215036" y="428873"/>
                  </a:lnTo>
                  <a:lnTo>
                    <a:pt x="3218520" y="429400"/>
                  </a:lnTo>
                  <a:lnTo>
                    <a:pt x="3222003" y="429925"/>
                  </a:lnTo>
                  <a:lnTo>
                    <a:pt x="3225486" y="428997"/>
                  </a:lnTo>
                  <a:lnTo>
                    <a:pt x="3228969" y="430971"/>
                  </a:lnTo>
                  <a:lnTo>
                    <a:pt x="3232453" y="435819"/>
                  </a:lnTo>
                  <a:lnTo>
                    <a:pt x="3235936" y="436332"/>
                  </a:lnTo>
                  <a:lnTo>
                    <a:pt x="3239419" y="435408"/>
                  </a:lnTo>
                  <a:lnTo>
                    <a:pt x="3242902" y="435920"/>
                  </a:lnTo>
                  <a:lnTo>
                    <a:pt x="3246386" y="434998"/>
                  </a:lnTo>
                  <a:lnTo>
                    <a:pt x="3249869" y="435509"/>
                  </a:lnTo>
                  <a:lnTo>
                    <a:pt x="3253352" y="441722"/>
                  </a:lnTo>
                  <a:lnTo>
                    <a:pt x="3256835" y="440802"/>
                  </a:lnTo>
                  <a:lnTo>
                    <a:pt x="3260319" y="439883"/>
                  </a:lnTo>
                  <a:lnTo>
                    <a:pt x="3263802" y="438965"/>
                  </a:lnTo>
                  <a:lnTo>
                    <a:pt x="3267285" y="438048"/>
                  </a:lnTo>
                  <a:lnTo>
                    <a:pt x="3270768" y="439969"/>
                  </a:lnTo>
                  <a:lnTo>
                    <a:pt x="3274252" y="440469"/>
                  </a:lnTo>
                  <a:lnTo>
                    <a:pt x="3277735" y="448001"/>
                  </a:lnTo>
                  <a:lnTo>
                    <a:pt x="3281218" y="447087"/>
                  </a:lnTo>
                  <a:lnTo>
                    <a:pt x="3284701" y="447575"/>
                  </a:lnTo>
                  <a:lnTo>
                    <a:pt x="3288185" y="453633"/>
                  </a:lnTo>
                  <a:lnTo>
                    <a:pt x="3291668" y="454109"/>
                  </a:lnTo>
                  <a:lnTo>
                    <a:pt x="3295151" y="453198"/>
                  </a:lnTo>
                  <a:lnTo>
                    <a:pt x="3298634" y="452289"/>
                  </a:lnTo>
                  <a:lnTo>
                    <a:pt x="3302118" y="451380"/>
                  </a:lnTo>
                  <a:lnTo>
                    <a:pt x="3305601" y="451857"/>
                  </a:lnTo>
                  <a:lnTo>
                    <a:pt x="3309084" y="452334"/>
                  </a:lnTo>
                  <a:lnTo>
                    <a:pt x="3312567" y="454188"/>
                  </a:lnTo>
                  <a:lnTo>
                    <a:pt x="3316051" y="453283"/>
                  </a:lnTo>
                  <a:lnTo>
                    <a:pt x="3319534" y="452379"/>
                  </a:lnTo>
                  <a:lnTo>
                    <a:pt x="3323017" y="451476"/>
                  </a:lnTo>
                  <a:lnTo>
                    <a:pt x="3326500" y="450574"/>
                  </a:lnTo>
                  <a:lnTo>
                    <a:pt x="3329984" y="452423"/>
                  </a:lnTo>
                  <a:lnTo>
                    <a:pt x="3333467" y="454266"/>
                  </a:lnTo>
                  <a:lnTo>
                    <a:pt x="3336950" y="453366"/>
                  </a:lnTo>
                  <a:lnTo>
                    <a:pt x="3340433" y="452468"/>
                  </a:lnTo>
                  <a:lnTo>
                    <a:pt x="3343917" y="451570"/>
                  </a:lnTo>
                  <a:lnTo>
                    <a:pt x="3347400" y="453408"/>
                  </a:lnTo>
                  <a:lnTo>
                    <a:pt x="3350883" y="453876"/>
                  </a:lnTo>
                  <a:lnTo>
                    <a:pt x="3354366" y="452981"/>
                  </a:lnTo>
                  <a:lnTo>
                    <a:pt x="3357850" y="458875"/>
                  </a:lnTo>
                  <a:lnTo>
                    <a:pt x="3361333" y="464721"/>
                  </a:lnTo>
                  <a:lnTo>
                    <a:pt x="3364816" y="463828"/>
                  </a:lnTo>
                  <a:lnTo>
                    <a:pt x="3368299" y="464278"/>
                  </a:lnTo>
                  <a:lnTo>
                    <a:pt x="3371783" y="466065"/>
                  </a:lnTo>
                  <a:lnTo>
                    <a:pt x="3375266" y="465175"/>
                  </a:lnTo>
                  <a:lnTo>
                    <a:pt x="3378749" y="464285"/>
                  </a:lnTo>
                  <a:lnTo>
                    <a:pt x="3382232" y="464732"/>
                  </a:lnTo>
                  <a:lnTo>
                    <a:pt x="3385716" y="465179"/>
                  </a:lnTo>
                  <a:lnTo>
                    <a:pt x="3389199" y="469608"/>
                  </a:lnTo>
                  <a:lnTo>
                    <a:pt x="3392682" y="468722"/>
                  </a:lnTo>
                  <a:lnTo>
                    <a:pt x="3396165" y="467837"/>
                  </a:lnTo>
                  <a:lnTo>
                    <a:pt x="3399649" y="470919"/>
                  </a:lnTo>
                  <a:lnTo>
                    <a:pt x="3403132" y="476609"/>
                  </a:lnTo>
                  <a:lnTo>
                    <a:pt x="3406615" y="478343"/>
                  </a:lnTo>
                  <a:lnTo>
                    <a:pt x="3410098" y="477460"/>
                  </a:lnTo>
                  <a:lnTo>
                    <a:pt x="3413582" y="477884"/>
                  </a:lnTo>
                  <a:lnTo>
                    <a:pt x="3417065" y="477003"/>
                  </a:lnTo>
                  <a:lnTo>
                    <a:pt x="3420548" y="478728"/>
                  </a:lnTo>
                  <a:lnTo>
                    <a:pt x="3424031" y="479149"/>
                  </a:lnTo>
                  <a:lnTo>
                    <a:pt x="3427515" y="482159"/>
                  </a:lnTo>
                  <a:lnTo>
                    <a:pt x="3430998" y="481281"/>
                  </a:lnTo>
                  <a:lnTo>
                    <a:pt x="3434481" y="481697"/>
                  </a:lnTo>
                  <a:lnTo>
                    <a:pt x="3437964" y="483400"/>
                  </a:lnTo>
                  <a:lnTo>
                    <a:pt x="3441447" y="482525"/>
                  </a:lnTo>
                  <a:lnTo>
                    <a:pt x="3444931" y="482938"/>
                  </a:lnTo>
                  <a:lnTo>
                    <a:pt x="3448414" y="482065"/>
                  </a:lnTo>
                  <a:lnTo>
                    <a:pt x="3451897" y="483760"/>
                  </a:lnTo>
                  <a:lnTo>
                    <a:pt x="3455380" y="485449"/>
                  </a:lnTo>
                  <a:lnTo>
                    <a:pt x="3458864" y="484578"/>
                  </a:lnTo>
                  <a:lnTo>
                    <a:pt x="3462347" y="490078"/>
                  </a:lnTo>
                  <a:lnTo>
                    <a:pt x="3465830" y="489209"/>
                  </a:lnTo>
                  <a:lnTo>
                    <a:pt x="3469313" y="488341"/>
                  </a:lnTo>
                  <a:lnTo>
                    <a:pt x="3472797" y="487473"/>
                  </a:lnTo>
                  <a:lnTo>
                    <a:pt x="3476280" y="487875"/>
                  </a:lnTo>
                  <a:lnTo>
                    <a:pt x="3479763" y="490804"/>
                  </a:lnTo>
                  <a:lnTo>
                    <a:pt x="3483246" y="489939"/>
                  </a:lnTo>
                  <a:lnTo>
                    <a:pt x="3483246" y="491200"/>
                  </a:lnTo>
                  <a:lnTo>
                    <a:pt x="3483246" y="492460"/>
                  </a:lnTo>
                  <a:lnTo>
                    <a:pt x="3483246" y="493718"/>
                  </a:lnTo>
                  <a:lnTo>
                    <a:pt x="3483246" y="494974"/>
                  </a:lnTo>
                  <a:lnTo>
                    <a:pt x="3483246" y="496229"/>
                  </a:lnTo>
                  <a:lnTo>
                    <a:pt x="3483246" y="497482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1832216"/>
            </a:xfrm>
            <a:custGeom>
              <a:avLst/>
              <a:gdLst/>
              <a:ahLst/>
              <a:cxnLst/>
              <a:rect l="0" t="0" r="0" b="0"/>
              <a:pathLst>
                <a:path w="3483246" h="183221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1150535"/>
                  </a:lnTo>
                  <a:lnTo>
                    <a:pt x="20899" y="1014636"/>
                  </a:lnTo>
                  <a:lnTo>
                    <a:pt x="24382" y="1439804"/>
                  </a:lnTo>
                  <a:lnTo>
                    <a:pt x="27865" y="1807734"/>
                  </a:lnTo>
                  <a:lnTo>
                    <a:pt x="31349" y="1705205"/>
                  </a:lnTo>
                  <a:lnTo>
                    <a:pt x="34832" y="1832216"/>
                  </a:lnTo>
                  <a:lnTo>
                    <a:pt x="38315" y="1749300"/>
                  </a:lnTo>
                  <a:lnTo>
                    <a:pt x="41798" y="1673565"/>
                  </a:lnTo>
                  <a:lnTo>
                    <a:pt x="45282" y="1604115"/>
                  </a:lnTo>
                  <a:lnTo>
                    <a:pt x="48765" y="1540199"/>
                  </a:lnTo>
                  <a:lnTo>
                    <a:pt x="52248" y="1654034"/>
                  </a:lnTo>
                  <a:lnTo>
                    <a:pt x="55731" y="1598086"/>
                  </a:lnTo>
                  <a:lnTo>
                    <a:pt x="59215" y="1545798"/>
                  </a:lnTo>
                  <a:lnTo>
                    <a:pt x="62698" y="1496824"/>
                  </a:lnTo>
                  <a:lnTo>
                    <a:pt x="66181" y="1450858"/>
                  </a:lnTo>
                  <a:lnTo>
                    <a:pt x="69664" y="1481182"/>
                  </a:lnTo>
                  <a:lnTo>
                    <a:pt x="73148" y="1507848"/>
                  </a:lnTo>
                  <a:lnTo>
                    <a:pt x="76631" y="1468199"/>
                  </a:lnTo>
                  <a:lnTo>
                    <a:pt x="80114" y="1493444"/>
                  </a:lnTo>
                  <a:lnTo>
                    <a:pt x="83597" y="1457251"/>
                  </a:lnTo>
                  <a:lnTo>
                    <a:pt x="87081" y="1422770"/>
                  </a:lnTo>
                  <a:lnTo>
                    <a:pt x="90564" y="1389883"/>
                  </a:lnTo>
                  <a:lnTo>
                    <a:pt x="94047" y="1358482"/>
                  </a:lnTo>
                  <a:lnTo>
                    <a:pt x="97530" y="1328469"/>
                  </a:lnTo>
                  <a:lnTo>
                    <a:pt x="101014" y="1510114"/>
                  </a:lnTo>
                  <a:lnTo>
                    <a:pt x="104497" y="1527387"/>
                  </a:lnTo>
                  <a:lnTo>
                    <a:pt x="107980" y="1499324"/>
                  </a:lnTo>
                  <a:lnTo>
                    <a:pt x="111463" y="1472274"/>
                  </a:lnTo>
                  <a:lnTo>
                    <a:pt x="114947" y="1446183"/>
                  </a:lnTo>
                  <a:lnTo>
                    <a:pt x="118430" y="1421000"/>
                  </a:lnTo>
                  <a:lnTo>
                    <a:pt x="121913" y="1439804"/>
                  </a:lnTo>
                  <a:lnTo>
                    <a:pt x="125396" y="1457251"/>
                  </a:lnTo>
                  <a:lnTo>
                    <a:pt x="128880" y="1434081"/>
                  </a:lnTo>
                  <a:lnTo>
                    <a:pt x="132363" y="1411636"/>
                  </a:lnTo>
                  <a:lnTo>
                    <a:pt x="135846" y="1389883"/>
                  </a:lnTo>
                  <a:lnTo>
                    <a:pt x="139329" y="1368790"/>
                  </a:lnTo>
                  <a:lnTo>
                    <a:pt x="142813" y="1348328"/>
                  </a:lnTo>
                  <a:lnTo>
                    <a:pt x="146296" y="1328469"/>
                  </a:lnTo>
                  <a:lnTo>
                    <a:pt x="149779" y="1309186"/>
                  </a:lnTo>
                  <a:lnTo>
                    <a:pt x="153262" y="1290455"/>
                  </a:lnTo>
                  <a:lnTo>
                    <a:pt x="156746" y="1272252"/>
                  </a:lnTo>
                  <a:lnTo>
                    <a:pt x="160229" y="1292136"/>
                  </a:lnTo>
                  <a:lnTo>
                    <a:pt x="163712" y="1274704"/>
                  </a:lnTo>
                  <a:lnTo>
                    <a:pt x="167195" y="1257737"/>
                  </a:lnTo>
                  <a:lnTo>
                    <a:pt x="170679" y="1241215"/>
                  </a:lnTo>
                  <a:lnTo>
                    <a:pt x="174162" y="1260655"/>
                  </a:lnTo>
                  <a:lnTo>
                    <a:pt x="177645" y="1244770"/>
                  </a:lnTo>
                  <a:lnTo>
                    <a:pt x="181128" y="1296390"/>
                  </a:lnTo>
                  <a:lnTo>
                    <a:pt x="184612" y="1280925"/>
                  </a:lnTo>
                  <a:lnTo>
                    <a:pt x="188095" y="1265825"/>
                  </a:lnTo>
                  <a:lnTo>
                    <a:pt x="191578" y="1251076"/>
                  </a:lnTo>
                  <a:lnTo>
                    <a:pt x="195061" y="1236667"/>
                  </a:lnTo>
                  <a:lnTo>
                    <a:pt x="198545" y="1222586"/>
                  </a:lnTo>
                  <a:lnTo>
                    <a:pt x="202028" y="1239963"/>
                  </a:lnTo>
                  <a:lnTo>
                    <a:pt x="205511" y="1226345"/>
                  </a:lnTo>
                  <a:lnTo>
                    <a:pt x="208994" y="1243030"/>
                  </a:lnTo>
                  <a:lnTo>
                    <a:pt x="212478" y="1229847"/>
                  </a:lnTo>
                  <a:lnTo>
                    <a:pt x="215961" y="1216941"/>
                  </a:lnTo>
                  <a:lnTo>
                    <a:pt x="219444" y="1261210"/>
                  </a:lnTo>
                  <a:lnTo>
                    <a:pt x="222927" y="1248568"/>
                  </a:lnTo>
                  <a:lnTo>
                    <a:pt x="226411" y="1236176"/>
                  </a:lnTo>
                  <a:lnTo>
                    <a:pt x="229894" y="1224028"/>
                  </a:lnTo>
                  <a:lnTo>
                    <a:pt x="233377" y="1291032"/>
                  </a:lnTo>
                  <a:lnTo>
                    <a:pt x="236860" y="1279018"/>
                  </a:lnTo>
                  <a:lnTo>
                    <a:pt x="240344" y="1267225"/>
                  </a:lnTo>
                  <a:lnTo>
                    <a:pt x="243827" y="1255648"/>
                  </a:lnTo>
                  <a:lnTo>
                    <a:pt x="247310" y="1244280"/>
                  </a:lnTo>
                  <a:lnTo>
                    <a:pt x="250793" y="1233116"/>
                  </a:lnTo>
                  <a:lnTo>
                    <a:pt x="254277" y="1275480"/>
                  </a:lnTo>
                  <a:lnTo>
                    <a:pt x="257760" y="1283112"/>
                  </a:lnTo>
                  <a:lnTo>
                    <a:pt x="261243" y="1272252"/>
                  </a:lnTo>
                  <a:lnTo>
                    <a:pt x="264726" y="1261575"/>
                  </a:lnTo>
                  <a:lnTo>
                    <a:pt x="268210" y="1251076"/>
                  </a:lnTo>
                  <a:lnTo>
                    <a:pt x="271693" y="1240750"/>
                  </a:lnTo>
                  <a:lnTo>
                    <a:pt x="275176" y="1230593"/>
                  </a:lnTo>
                  <a:lnTo>
                    <a:pt x="278659" y="1220601"/>
                  </a:lnTo>
                  <a:lnTo>
                    <a:pt x="282143" y="1210770"/>
                  </a:lnTo>
                  <a:lnTo>
                    <a:pt x="285626" y="1223360"/>
                  </a:lnTo>
                  <a:lnTo>
                    <a:pt x="289109" y="1213757"/>
                  </a:lnTo>
                  <a:lnTo>
                    <a:pt x="292592" y="1204303"/>
                  </a:lnTo>
                  <a:lnTo>
                    <a:pt x="296075" y="1194995"/>
                  </a:lnTo>
                  <a:lnTo>
                    <a:pt x="299559" y="1185831"/>
                  </a:lnTo>
                  <a:lnTo>
                    <a:pt x="303042" y="1219298"/>
                  </a:lnTo>
                  <a:lnTo>
                    <a:pt x="306525" y="1210256"/>
                  </a:lnTo>
                  <a:lnTo>
                    <a:pt x="310008" y="1201348"/>
                  </a:lnTo>
                  <a:lnTo>
                    <a:pt x="313492" y="1192570"/>
                  </a:lnTo>
                  <a:lnTo>
                    <a:pt x="316975" y="1183919"/>
                  </a:lnTo>
                  <a:lnTo>
                    <a:pt x="320458" y="1175393"/>
                  </a:lnTo>
                  <a:lnTo>
                    <a:pt x="323941" y="1166988"/>
                  </a:lnTo>
                  <a:lnTo>
                    <a:pt x="327425" y="1158703"/>
                  </a:lnTo>
                  <a:lnTo>
                    <a:pt x="330908" y="1150535"/>
                  </a:lnTo>
                  <a:lnTo>
                    <a:pt x="334391" y="1142481"/>
                  </a:lnTo>
                  <a:lnTo>
                    <a:pt x="337874" y="1134540"/>
                  </a:lnTo>
                  <a:lnTo>
                    <a:pt x="341358" y="1126707"/>
                  </a:lnTo>
                  <a:lnTo>
                    <a:pt x="344841" y="1118983"/>
                  </a:lnTo>
                  <a:lnTo>
                    <a:pt x="348324" y="1131112"/>
                  </a:lnTo>
                  <a:lnTo>
                    <a:pt x="351807" y="1123525"/>
                  </a:lnTo>
                  <a:lnTo>
                    <a:pt x="355291" y="1191355"/>
                  </a:lnTo>
                  <a:lnTo>
                    <a:pt x="358774" y="1183719"/>
                  </a:lnTo>
                  <a:lnTo>
                    <a:pt x="362257" y="1176181"/>
                  </a:lnTo>
                  <a:lnTo>
                    <a:pt x="365740" y="1168738"/>
                  </a:lnTo>
                  <a:lnTo>
                    <a:pt x="369224" y="1161388"/>
                  </a:lnTo>
                  <a:lnTo>
                    <a:pt x="372707" y="1206755"/>
                  </a:lnTo>
                  <a:lnTo>
                    <a:pt x="376190" y="1233116"/>
                  </a:lnTo>
                  <a:lnTo>
                    <a:pt x="379673" y="1242215"/>
                  </a:lnTo>
                  <a:lnTo>
                    <a:pt x="383157" y="1234925"/>
                  </a:lnTo>
                  <a:lnTo>
                    <a:pt x="386640" y="1227721"/>
                  </a:lnTo>
                  <a:lnTo>
                    <a:pt x="390123" y="1220601"/>
                  </a:lnTo>
                  <a:lnTo>
                    <a:pt x="393606" y="1213562"/>
                  </a:lnTo>
                  <a:lnTo>
                    <a:pt x="397090" y="1206604"/>
                  </a:lnTo>
                  <a:lnTo>
                    <a:pt x="400573" y="1199726"/>
                  </a:lnTo>
                  <a:lnTo>
                    <a:pt x="404056" y="1192926"/>
                  </a:lnTo>
                  <a:lnTo>
                    <a:pt x="407539" y="1186202"/>
                  </a:lnTo>
                  <a:lnTo>
                    <a:pt x="411023" y="1195365"/>
                  </a:lnTo>
                  <a:lnTo>
                    <a:pt x="414506" y="1204303"/>
                  </a:lnTo>
                  <a:lnTo>
                    <a:pt x="417989" y="1228127"/>
                  </a:lnTo>
                  <a:lnTo>
                    <a:pt x="421472" y="1221536"/>
                  </a:lnTo>
                  <a:lnTo>
                    <a:pt x="424956" y="1215016"/>
                  </a:lnTo>
                  <a:lnTo>
                    <a:pt x="428439" y="1219724"/>
                  </a:lnTo>
                  <a:lnTo>
                    <a:pt x="431922" y="1216941"/>
                  </a:lnTo>
                  <a:lnTo>
                    <a:pt x="435405" y="1225122"/>
                  </a:lnTo>
                  <a:lnTo>
                    <a:pt x="438889" y="1218801"/>
                  </a:lnTo>
                  <a:lnTo>
                    <a:pt x="442372" y="1212545"/>
                  </a:lnTo>
                  <a:lnTo>
                    <a:pt x="445855" y="1220601"/>
                  </a:lnTo>
                  <a:lnTo>
                    <a:pt x="449338" y="1214438"/>
                  </a:lnTo>
                  <a:lnTo>
                    <a:pt x="452822" y="1208336"/>
                  </a:lnTo>
                  <a:lnTo>
                    <a:pt x="456305" y="1257179"/>
                  </a:lnTo>
                  <a:lnTo>
                    <a:pt x="459788" y="1251076"/>
                  </a:lnTo>
                  <a:lnTo>
                    <a:pt x="463271" y="1245032"/>
                  </a:lnTo>
                  <a:lnTo>
                    <a:pt x="466755" y="1252272"/>
                  </a:lnTo>
                  <a:lnTo>
                    <a:pt x="470238" y="1246315"/>
                  </a:lnTo>
                  <a:lnTo>
                    <a:pt x="473721" y="1240414"/>
                  </a:lnTo>
                  <a:lnTo>
                    <a:pt x="477204" y="1234569"/>
                  </a:lnTo>
                  <a:lnTo>
                    <a:pt x="480688" y="1228779"/>
                  </a:lnTo>
                  <a:lnTo>
                    <a:pt x="484171" y="1223043"/>
                  </a:lnTo>
                  <a:lnTo>
                    <a:pt x="487654" y="1217360"/>
                  </a:lnTo>
                  <a:lnTo>
                    <a:pt x="491137" y="1211729"/>
                  </a:lnTo>
                  <a:lnTo>
                    <a:pt x="494621" y="1206151"/>
                  </a:lnTo>
                  <a:lnTo>
                    <a:pt x="498104" y="1200624"/>
                  </a:lnTo>
                  <a:lnTo>
                    <a:pt x="501587" y="1195147"/>
                  </a:lnTo>
                  <a:lnTo>
                    <a:pt x="505070" y="1202490"/>
                  </a:lnTo>
                  <a:lnTo>
                    <a:pt x="508554" y="1209687"/>
                  </a:lnTo>
                  <a:lnTo>
                    <a:pt x="512037" y="1204303"/>
                  </a:lnTo>
                  <a:lnTo>
                    <a:pt x="515520" y="1198967"/>
                  </a:lnTo>
                  <a:lnTo>
                    <a:pt x="519003" y="1193677"/>
                  </a:lnTo>
                  <a:lnTo>
                    <a:pt x="522487" y="1188435"/>
                  </a:lnTo>
                  <a:lnTo>
                    <a:pt x="525970" y="1183238"/>
                  </a:lnTo>
                  <a:lnTo>
                    <a:pt x="529453" y="1178086"/>
                  </a:lnTo>
                  <a:lnTo>
                    <a:pt x="532936" y="1185262"/>
                  </a:lnTo>
                  <a:lnTo>
                    <a:pt x="536420" y="1180174"/>
                  </a:lnTo>
                  <a:lnTo>
                    <a:pt x="539903" y="1175128"/>
                  </a:lnTo>
                  <a:lnTo>
                    <a:pt x="543386" y="1170126"/>
                  </a:lnTo>
                  <a:lnTo>
                    <a:pt x="546869" y="1165166"/>
                  </a:lnTo>
                  <a:lnTo>
                    <a:pt x="550353" y="1160248"/>
                  </a:lnTo>
                  <a:lnTo>
                    <a:pt x="553836" y="1155371"/>
                  </a:lnTo>
                  <a:lnTo>
                    <a:pt x="557319" y="1171533"/>
                  </a:lnTo>
                  <a:lnTo>
                    <a:pt x="560802" y="1176224"/>
                  </a:lnTo>
                  <a:lnTo>
                    <a:pt x="564286" y="1180838"/>
                  </a:lnTo>
                  <a:lnTo>
                    <a:pt x="567769" y="1194594"/>
                  </a:lnTo>
                  <a:lnTo>
                    <a:pt x="571252" y="1189798"/>
                  </a:lnTo>
                  <a:lnTo>
                    <a:pt x="574735" y="1185040"/>
                  </a:lnTo>
                  <a:lnTo>
                    <a:pt x="578218" y="1180320"/>
                  </a:lnTo>
                  <a:lnTo>
                    <a:pt x="581702" y="1197995"/>
                  </a:lnTo>
                  <a:lnTo>
                    <a:pt x="585185" y="1215194"/>
                  </a:lnTo>
                  <a:lnTo>
                    <a:pt x="588668" y="1210502"/>
                  </a:lnTo>
                  <a:lnTo>
                    <a:pt x="592151" y="1205847"/>
                  </a:lnTo>
                  <a:lnTo>
                    <a:pt x="595635" y="1201227"/>
                  </a:lnTo>
                  <a:lnTo>
                    <a:pt x="599118" y="1196642"/>
                  </a:lnTo>
                  <a:lnTo>
                    <a:pt x="602601" y="1192093"/>
                  </a:lnTo>
                  <a:lnTo>
                    <a:pt x="606084" y="1187577"/>
                  </a:lnTo>
                  <a:lnTo>
                    <a:pt x="609568" y="1183096"/>
                  </a:lnTo>
                  <a:lnTo>
                    <a:pt x="613051" y="1178649"/>
                  </a:lnTo>
                  <a:lnTo>
                    <a:pt x="616534" y="1174234"/>
                  </a:lnTo>
                  <a:lnTo>
                    <a:pt x="620017" y="1169853"/>
                  </a:lnTo>
                  <a:lnTo>
                    <a:pt x="623501" y="1165504"/>
                  </a:lnTo>
                  <a:lnTo>
                    <a:pt x="626984" y="1161188"/>
                  </a:lnTo>
                  <a:lnTo>
                    <a:pt x="630467" y="1156903"/>
                  </a:lnTo>
                  <a:lnTo>
                    <a:pt x="633950" y="1183919"/>
                  </a:lnTo>
                  <a:lnTo>
                    <a:pt x="637434" y="1189860"/>
                  </a:lnTo>
                  <a:lnTo>
                    <a:pt x="640917" y="1185594"/>
                  </a:lnTo>
                  <a:lnTo>
                    <a:pt x="644400" y="1191454"/>
                  </a:lnTo>
                  <a:lnTo>
                    <a:pt x="647883" y="1187231"/>
                  </a:lnTo>
                  <a:lnTo>
                    <a:pt x="651367" y="1212699"/>
                  </a:lnTo>
                  <a:lnTo>
                    <a:pt x="654850" y="1237346"/>
                  </a:lnTo>
                  <a:lnTo>
                    <a:pt x="658333" y="1233116"/>
                  </a:lnTo>
                  <a:lnTo>
                    <a:pt x="661816" y="1228916"/>
                  </a:lnTo>
                  <a:lnTo>
                    <a:pt x="665300" y="1224744"/>
                  </a:lnTo>
                  <a:lnTo>
                    <a:pt x="668783" y="1248568"/>
                  </a:lnTo>
                  <a:lnTo>
                    <a:pt x="672266" y="1244410"/>
                  </a:lnTo>
                  <a:lnTo>
                    <a:pt x="675749" y="1240279"/>
                  </a:lnTo>
                  <a:lnTo>
                    <a:pt x="679233" y="1236176"/>
                  </a:lnTo>
                  <a:lnTo>
                    <a:pt x="682716" y="1232100"/>
                  </a:lnTo>
                  <a:lnTo>
                    <a:pt x="686199" y="1228051"/>
                  </a:lnTo>
                  <a:lnTo>
                    <a:pt x="689682" y="1224028"/>
                  </a:lnTo>
                  <a:lnTo>
                    <a:pt x="693166" y="1220031"/>
                  </a:lnTo>
                  <a:lnTo>
                    <a:pt x="696649" y="1225122"/>
                  </a:lnTo>
                  <a:lnTo>
                    <a:pt x="700132" y="1230140"/>
                  </a:lnTo>
                  <a:lnTo>
                    <a:pt x="703615" y="1226194"/>
                  </a:lnTo>
                  <a:lnTo>
                    <a:pt x="707099" y="1231153"/>
                  </a:lnTo>
                  <a:lnTo>
                    <a:pt x="710582" y="1236041"/>
                  </a:lnTo>
                  <a:lnTo>
                    <a:pt x="714065" y="1240861"/>
                  </a:lnTo>
                  <a:lnTo>
                    <a:pt x="717548" y="1236977"/>
                  </a:lnTo>
                  <a:lnTo>
                    <a:pt x="721032" y="1233116"/>
                  </a:lnTo>
                  <a:lnTo>
                    <a:pt x="724515" y="1237893"/>
                  </a:lnTo>
                  <a:lnTo>
                    <a:pt x="727998" y="1242605"/>
                  </a:lnTo>
                  <a:lnTo>
                    <a:pt x="731481" y="1238792"/>
                  </a:lnTo>
                  <a:lnTo>
                    <a:pt x="734965" y="1251836"/>
                  </a:lnTo>
                  <a:lnTo>
                    <a:pt x="738448" y="1248046"/>
                  </a:lnTo>
                  <a:lnTo>
                    <a:pt x="741931" y="1244280"/>
                  </a:lnTo>
                  <a:lnTo>
                    <a:pt x="745414" y="1245136"/>
                  </a:lnTo>
                  <a:lnTo>
                    <a:pt x="748898" y="1245094"/>
                  </a:lnTo>
                  <a:lnTo>
                    <a:pt x="752381" y="1241384"/>
                  </a:lnTo>
                  <a:lnTo>
                    <a:pt x="755864" y="1237696"/>
                  </a:lnTo>
                  <a:lnTo>
                    <a:pt x="759347" y="1234030"/>
                  </a:lnTo>
                  <a:lnTo>
                    <a:pt x="762831" y="1230385"/>
                  </a:lnTo>
                  <a:lnTo>
                    <a:pt x="766314" y="1226762"/>
                  </a:lnTo>
                  <a:lnTo>
                    <a:pt x="769797" y="1231313"/>
                  </a:lnTo>
                  <a:lnTo>
                    <a:pt x="773280" y="1235804"/>
                  </a:lnTo>
                  <a:lnTo>
                    <a:pt x="776764" y="1232223"/>
                  </a:lnTo>
                  <a:lnTo>
                    <a:pt x="780247" y="1228662"/>
                  </a:lnTo>
                  <a:lnTo>
                    <a:pt x="783730" y="1233116"/>
                  </a:lnTo>
                  <a:lnTo>
                    <a:pt x="787213" y="1229586"/>
                  </a:lnTo>
                  <a:lnTo>
                    <a:pt x="790697" y="1226076"/>
                  </a:lnTo>
                  <a:lnTo>
                    <a:pt x="794180" y="1222586"/>
                  </a:lnTo>
                  <a:lnTo>
                    <a:pt x="797663" y="1219116"/>
                  </a:lnTo>
                  <a:lnTo>
                    <a:pt x="801146" y="1215665"/>
                  </a:lnTo>
                  <a:lnTo>
                    <a:pt x="804630" y="1230587"/>
                  </a:lnTo>
                  <a:lnTo>
                    <a:pt x="808113" y="1232258"/>
                  </a:lnTo>
                  <a:lnTo>
                    <a:pt x="811596" y="1228835"/>
                  </a:lnTo>
                  <a:lnTo>
                    <a:pt x="815079" y="1225431"/>
                  </a:lnTo>
                  <a:lnTo>
                    <a:pt x="818563" y="1229722"/>
                  </a:lnTo>
                  <a:lnTo>
                    <a:pt x="822046" y="1226345"/>
                  </a:lnTo>
                  <a:lnTo>
                    <a:pt x="825529" y="1222988"/>
                  </a:lnTo>
                  <a:lnTo>
                    <a:pt x="829012" y="1227244"/>
                  </a:lnTo>
                  <a:lnTo>
                    <a:pt x="832496" y="1223913"/>
                  </a:lnTo>
                  <a:lnTo>
                    <a:pt x="835979" y="1235603"/>
                  </a:lnTo>
                  <a:lnTo>
                    <a:pt x="839462" y="1232290"/>
                  </a:lnTo>
                  <a:lnTo>
                    <a:pt x="842945" y="1236403"/>
                  </a:lnTo>
                  <a:lnTo>
                    <a:pt x="846429" y="1233116"/>
                  </a:lnTo>
                  <a:lnTo>
                    <a:pt x="849912" y="1229847"/>
                  </a:lnTo>
                  <a:lnTo>
                    <a:pt x="853395" y="1226595"/>
                  </a:lnTo>
                  <a:lnTo>
                    <a:pt x="856878" y="1223360"/>
                  </a:lnTo>
                  <a:lnTo>
                    <a:pt x="860361" y="1220142"/>
                  </a:lnTo>
                  <a:lnTo>
                    <a:pt x="863845" y="1216941"/>
                  </a:lnTo>
                  <a:lnTo>
                    <a:pt x="867328" y="1213757"/>
                  </a:lnTo>
                  <a:lnTo>
                    <a:pt x="870811" y="1225122"/>
                  </a:lnTo>
                  <a:lnTo>
                    <a:pt x="874294" y="1229142"/>
                  </a:lnTo>
                  <a:lnTo>
                    <a:pt x="877778" y="1228641"/>
                  </a:lnTo>
                  <a:lnTo>
                    <a:pt x="881261" y="1229963"/>
                  </a:lnTo>
                  <a:lnTo>
                    <a:pt x="884744" y="1226827"/>
                  </a:lnTo>
                  <a:lnTo>
                    <a:pt x="888227" y="1223706"/>
                  </a:lnTo>
                  <a:lnTo>
                    <a:pt x="891711" y="1227658"/>
                  </a:lnTo>
                  <a:lnTo>
                    <a:pt x="895194" y="1224560"/>
                  </a:lnTo>
                  <a:lnTo>
                    <a:pt x="898677" y="1221478"/>
                  </a:lnTo>
                  <a:lnTo>
                    <a:pt x="902160" y="1218412"/>
                  </a:lnTo>
                  <a:lnTo>
                    <a:pt x="905644" y="1215361"/>
                  </a:lnTo>
                  <a:lnTo>
                    <a:pt x="909127" y="1212325"/>
                  </a:lnTo>
                  <a:lnTo>
                    <a:pt x="912610" y="1223192"/>
                  </a:lnTo>
                  <a:lnTo>
                    <a:pt x="916093" y="1220170"/>
                  </a:lnTo>
                  <a:lnTo>
                    <a:pt x="919577" y="1224028"/>
                  </a:lnTo>
                  <a:lnTo>
                    <a:pt x="923060" y="1221028"/>
                  </a:lnTo>
                  <a:lnTo>
                    <a:pt x="926543" y="1218043"/>
                  </a:lnTo>
                  <a:lnTo>
                    <a:pt x="930026" y="1215072"/>
                  </a:lnTo>
                  <a:lnTo>
                    <a:pt x="933510" y="1214485"/>
                  </a:lnTo>
                  <a:lnTo>
                    <a:pt x="936993" y="1236074"/>
                  </a:lnTo>
                  <a:lnTo>
                    <a:pt x="940476" y="1233116"/>
                  </a:lnTo>
                  <a:lnTo>
                    <a:pt x="943959" y="1236785"/>
                  </a:lnTo>
                  <a:lnTo>
                    <a:pt x="947443" y="1233848"/>
                  </a:lnTo>
                  <a:lnTo>
                    <a:pt x="950926" y="1230926"/>
                  </a:lnTo>
                  <a:lnTo>
                    <a:pt x="954409" y="1228017"/>
                  </a:lnTo>
                  <a:lnTo>
                    <a:pt x="957892" y="1225122"/>
                  </a:lnTo>
                  <a:lnTo>
                    <a:pt x="961376" y="1222241"/>
                  </a:lnTo>
                  <a:lnTo>
                    <a:pt x="964859" y="1225904"/>
                  </a:lnTo>
                  <a:lnTo>
                    <a:pt x="968342" y="1255106"/>
                  </a:lnTo>
                  <a:lnTo>
                    <a:pt x="971825" y="1252225"/>
                  </a:lnTo>
                  <a:lnTo>
                    <a:pt x="975309" y="1255648"/>
                  </a:lnTo>
                  <a:lnTo>
                    <a:pt x="978792" y="1252786"/>
                  </a:lnTo>
                  <a:lnTo>
                    <a:pt x="982275" y="1249938"/>
                  </a:lnTo>
                  <a:lnTo>
                    <a:pt x="985758" y="1265711"/>
                  </a:lnTo>
                  <a:lnTo>
                    <a:pt x="989242" y="1268998"/>
                  </a:lnTo>
                  <a:lnTo>
                    <a:pt x="992725" y="1266164"/>
                  </a:lnTo>
                  <a:lnTo>
                    <a:pt x="996208" y="1263342"/>
                  </a:lnTo>
                  <a:lnTo>
                    <a:pt x="999691" y="1266611"/>
                  </a:lnTo>
                  <a:lnTo>
                    <a:pt x="1003175" y="1263808"/>
                  </a:lnTo>
                  <a:lnTo>
                    <a:pt x="1006658" y="1261018"/>
                  </a:lnTo>
                  <a:lnTo>
                    <a:pt x="1010141" y="1264267"/>
                  </a:lnTo>
                  <a:lnTo>
                    <a:pt x="1013624" y="1261496"/>
                  </a:lnTo>
                  <a:lnTo>
                    <a:pt x="1017108" y="1258737"/>
                  </a:lnTo>
                  <a:lnTo>
                    <a:pt x="1020591" y="1255990"/>
                  </a:lnTo>
                  <a:lnTo>
                    <a:pt x="1024074" y="1253255"/>
                  </a:lnTo>
                  <a:lnTo>
                    <a:pt x="1027557" y="1250532"/>
                  </a:lnTo>
                  <a:lnTo>
                    <a:pt x="1031041" y="1247821"/>
                  </a:lnTo>
                  <a:lnTo>
                    <a:pt x="1034524" y="1245121"/>
                  </a:lnTo>
                  <a:lnTo>
                    <a:pt x="1038007" y="1242433"/>
                  </a:lnTo>
                  <a:lnTo>
                    <a:pt x="1041490" y="1239757"/>
                  </a:lnTo>
                  <a:lnTo>
                    <a:pt x="1044974" y="1237092"/>
                  </a:lnTo>
                  <a:lnTo>
                    <a:pt x="1048457" y="1240371"/>
                  </a:lnTo>
                  <a:lnTo>
                    <a:pt x="1051940" y="1237723"/>
                  </a:lnTo>
                  <a:lnTo>
                    <a:pt x="1055423" y="1240976"/>
                  </a:lnTo>
                  <a:lnTo>
                    <a:pt x="1058907" y="1238345"/>
                  </a:lnTo>
                  <a:lnTo>
                    <a:pt x="1062390" y="1241573"/>
                  </a:lnTo>
                  <a:lnTo>
                    <a:pt x="1065873" y="1250552"/>
                  </a:lnTo>
                  <a:lnTo>
                    <a:pt x="1069356" y="1247938"/>
                  </a:lnTo>
                  <a:lnTo>
                    <a:pt x="1072840" y="1245335"/>
                  </a:lnTo>
                  <a:lnTo>
                    <a:pt x="1076323" y="1242742"/>
                  </a:lnTo>
                  <a:lnTo>
                    <a:pt x="1079806" y="1248233"/>
                  </a:lnTo>
                  <a:lnTo>
                    <a:pt x="1083289" y="1249012"/>
                  </a:lnTo>
                  <a:lnTo>
                    <a:pt x="1086773" y="1246441"/>
                  </a:lnTo>
                  <a:lnTo>
                    <a:pt x="1090256" y="1243881"/>
                  </a:lnTo>
                  <a:lnTo>
                    <a:pt x="1093739" y="1245031"/>
                  </a:lnTo>
                  <a:lnTo>
                    <a:pt x="1097222" y="1250057"/>
                  </a:lnTo>
                  <a:lnTo>
                    <a:pt x="1100706" y="1258661"/>
                  </a:lnTo>
                  <a:lnTo>
                    <a:pt x="1104189" y="1267146"/>
                  </a:lnTo>
                  <a:lnTo>
                    <a:pt x="1107672" y="1264608"/>
                  </a:lnTo>
                  <a:lnTo>
                    <a:pt x="1111155" y="1267541"/>
                  </a:lnTo>
                  <a:lnTo>
                    <a:pt x="1114639" y="1265019"/>
                  </a:lnTo>
                  <a:lnTo>
                    <a:pt x="1118122" y="1262506"/>
                  </a:lnTo>
                  <a:lnTo>
                    <a:pt x="1121605" y="1260003"/>
                  </a:lnTo>
                  <a:lnTo>
                    <a:pt x="1125088" y="1257511"/>
                  </a:lnTo>
                  <a:lnTo>
                    <a:pt x="1128572" y="1269921"/>
                  </a:lnTo>
                  <a:lnTo>
                    <a:pt x="1132055" y="1268697"/>
                  </a:lnTo>
                  <a:lnTo>
                    <a:pt x="1135538" y="1271545"/>
                  </a:lnTo>
                  <a:lnTo>
                    <a:pt x="1139021" y="1269073"/>
                  </a:lnTo>
                  <a:lnTo>
                    <a:pt x="1142505" y="1266653"/>
                  </a:lnTo>
                  <a:lnTo>
                    <a:pt x="1145988" y="1268489"/>
                  </a:lnTo>
                  <a:lnTo>
                    <a:pt x="1149471" y="1266996"/>
                  </a:lnTo>
                  <a:lnTo>
                    <a:pt x="1152954" y="1264558"/>
                  </a:lnTo>
                  <a:lnTo>
                    <a:pt x="1156437" y="1267377"/>
                  </a:lnTo>
                  <a:lnTo>
                    <a:pt x="1159921" y="1264953"/>
                  </a:lnTo>
                  <a:lnTo>
                    <a:pt x="1163404" y="1262539"/>
                  </a:lnTo>
                  <a:lnTo>
                    <a:pt x="1166887" y="1260133"/>
                  </a:lnTo>
                  <a:lnTo>
                    <a:pt x="1170370" y="1257737"/>
                  </a:lnTo>
                  <a:lnTo>
                    <a:pt x="1173854" y="1255350"/>
                  </a:lnTo>
                  <a:lnTo>
                    <a:pt x="1177337" y="1252972"/>
                  </a:lnTo>
                  <a:lnTo>
                    <a:pt x="1180820" y="1250603"/>
                  </a:lnTo>
                  <a:lnTo>
                    <a:pt x="1184303" y="1248243"/>
                  </a:lnTo>
                  <a:lnTo>
                    <a:pt x="1187787" y="1251076"/>
                  </a:lnTo>
                  <a:lnTo>
                    <a:pt x="1191270" y="1253885"/>
                  </a:lnTo>
                  <a:lnTo>
                    <a:pt x="1194753" y="1266858"/>
                  </a:lnTo>
                  <a:lnTo>
                    <a:pt x="1198236" y="1264512"/>
                  </a:lnTo>
                  <a:lnTo>
                    <a:pt x="1201720" y="1277257"/>
                  </a:lnTo>
                  <a:lnTo>
                    <a:pt x="1205203" y="1274917"/>
                  </a:lnTo>
                  <a:lnTo>
                    <a:pt x="1208686" y="1272585"/>
                  </a:lnTo>
                  <a:lnTo>
                    <a:pt x="1212169" y="1270262"/>
                  </a:lnTo>
                  <a:lnTo>
                    <a:pt x="1215653" y="1267947"/>
                  </a:lnTo>
                  <a:lnTo>
                    <a:pt x="1219136" y="1265640"/>
                  </a:lnTo>
                  <a:lnTo>
                    <a:pt x="1222619" y="1263342"/>
                  </a:lnTo>
                  <a:lnTo>
                    <a:pt x="1226102" y="1261053"/>
                  </a:lnTo>
                  <a:lnTo>
                    <a:pt x="1229586" y="1258771"/>
                  </a:lnTo>
                  <a:lnTo>
                    <a:pt x="1233069" y="1256498"/>
                  </a:lnTo>
                  <a:lnTo>
                    <a:pt x="1236552" y="1254233"/>
                  </a:lnTo>
                  <a:lnTo>
                    <a:pt x="1240035" y="1261834"/>
                  </a:lnTo>
                  <a:lnTo>
                    <a:pt x="1243519" y="1274190"/>
                  </a:lnTo>
                  <a:lnTo>
                    <a:pt x="1247002" y="1276755"/>
                  </a:lnTo>
                  <a:lnTo>
                    <a:pt x="1250485" y="1288838"/>
                  </a:lnTo>
                  <a:lnTo>
                    <a:pt x="1253968" y="1286580"/>
                  </a:lnTo>
                  <a:lnTo>
                    <a:pt x="1257452" y="1284330"/>
                  </a:lnTo>
                  <a:lnTo>
                    <a:pt x="1260935" y="1291523"/>
                  </a:lnTo>
                  <a:lnTo>
                    <a:pt x="1264418" y="1298630"/>
                  </a:lnTo>
                  <a:lnTo>
                    <a:pt x="1267901" y="1305653"/>
                  </a:lnTo>
                  <a:lnTo>
                    <a:pt x="1271385" y="1303414"/>
                  </a:lnTo>
                  <a:lnTo>
                    <a:pt x="1274868" y="1301183"/>
                  </a:lnTo>
                  <a:lnTo>
                    <a:pt x="1278351" y="1311028"/>
                  </a:lnTo>
                  <a:lnTo>
                    <a:pt x="1281834" y="1312487"/>
                  </a:lnTo>
                  <a:lnTo>
                    <a:pt x="1285318" y="1312766"/>
                  </a:lnTo>
                  <a:lnTo>
                    <a:pt x="1288801" y="1310552"/>
                  </a:lnTo>
                  <a:lnTo>
                    <a:pt x="1292284" y="1308347"/>
                  </a:lnTo>
                  <a:lnTo>
                    <a:pt x="1295767" y="1306149"/>
                  </a:lnTo>
                  <a:lnTo>
                    <a:pt x="1299251" y="1303958"/>
                  </a:lnTo>
                  <a:lnTo>
                    <a:pt x="1302734" y="1306269"/>
                  </a:lnTo>
                  <a:lnTo>
                    <a:pt x="1306217" y="1304090"/>
                  </a:lnTo>
                  <a:lnTo>
                    <a:pt x="1309700" y="1301918"/>
                  </a:lnTo>
                  <a:lnTo>
                    <a:pt x="1313184" y="1299753"/>
                  </a:lnTo>
                  <a:lnTo>
                    <a:pt x="1316667" y="1297596"/>
                  </a:lnTo>
                  <a:lnTo>
                    <a:pt x="1320150" y="1295445"/>
                  </a:lnTo>
                  <a:lnTo>
                    <a:pt x="1323633" y="1293302"/>
                  </a:lnTo>
                  <a:lnTo>
                    <a:pt x="1327117" y="1291166"/>
                  </a:lnTo>
                  <a:lnTo>
                    <a:pt x="1330600" y="1297923"/>
                  </a:lnTo>
                  <a:lnTo>
                    <a:pt x="1334083" y="1300209"/>
                  </a:lnTo>
                  <a:lnTo>
                    <a:pt x="1337566" y="1298085"/>
                  </a:lnTo>
                  <a:lnTo>
                    <a:pt x="1341050" y="1295968"/>
                  </a:lnTo>
                  <a:lnTo>
                    <a:pt x="1344533" y="1293857"/>
                  </a:lnTo>
                  <a:lnTo>
                    <a:pt x="1348016" y="1291754"/>
                  </a:lnTo>
                  <a:lnTo>
                    <a:pt x="1351499" y="1294039"/>
                  </a:lnTo>
                  <a:lnTo>
                    <a:pt x="1354983" y="1291946"/>
                  </a:lnTo>
                  <a:lnTo>
                    <a:pt x="1358466" y="1298559"/>
                  </a:lnTo>
                  <a:lnTo>
                    <a:pt x="1361949" y="1300795"/>
                  </a:lnTo>
                  <a:lnTo>
                    <a:pt x="1365432" y="1298713"/>
                  </a:lnTo>
                  <a:lnTo>
                    <a:pt x="1368916" y="1296639"/>
                  </a:lnTo>
                  <a:lnTo>
                    <a:pt x="1372399" y="1294571"/>
                  </a:lnTo>
                  <a:lnTo>
                    <a:pt x="1375882" y="1292510"/>
                  </a:lnTo>
                  <a:lnTo>
                    <a:pt x="1379365" y="1294745"/>
                  </a:lnTo>
                  <a:lnTo>
                    <a:pt x="1382849" y="1292694"/>
                  </a:lnTo>
                  <a:lnTo>
                    <a:pt x="1386332" y="1293971"/>
                  </a:lnTo>
                  <a:lnTo>
                    <a:pt x="1389815" y="1292876"/>
                  </a:lnTo>
                  <a:lnTo>
                    <a:pt x="1393298" y="1290842"/>
                  </a:lnTo>
                  <a:lnTo>
                    <a:pt x="1396782" y="1288814"/>
                  </a:lnTo>
                  <a:lnTo>
                    <a:pt x="1400265" y="1291032"/>
                  </a:lnTo>
                  <a:lnTo>
                    <a:pt x="1403748" y="1289014"/>
                  </a:lnTo>
                  <a:lnTo>
                    <a:pt x="1407231" y="1291221"/>
                  </a:lnTo>
                  <a:lnTo>
                    <a:pt x="1410715" y="1297596"/>
                  </a:lnTo>
                  <a:lnTo>
                    <a:pt x="1414198" y="1295588"/>
                  </a:lnTo>
                  <a:lnTo>
                    <a:pt x="1417681" y="1301896"/>
                  </a:lnTo>
                  <a:lnTo>
                    <a:pt x="1421164" y="1299896"/>
                  </a:lnTo>
                  <a:lnTo>
                    <a:pt x="1424648" y="1297902"/>
                  </a:lnTo>
                  <a:lnTo>
                    <a:pt x="1428131" y="1295914"/>
                  </a:lnTo>
                  <a:lnTo>
                    <a:pt x="1431614" y="1302158"/>
                  </a:lnTo>
                  <a:lnTo>
                    <a:pt x="1435097" y="1304264"/>
                  </a:lnTo>
                  <a:lnTo>
                    <a:pt x="1438580" y="1302287"/>
                  </a:lnTo>
                  <a:lnTo>
                    <a:pt x="1442064" y="1300315"/>
                  </a:lnTo>
                  <a:lnTo>
                    <a:pt x="1445547" y="1300648"/>
                  </a:lnTo>
                  <a:lnTo>
                    <a:pt x="1449030" y="1300452"/>
                  </a:lnTo>
                  <a:lnTo>
                    <a:pt x="1452513" y="1314585"/>
                  </a:lnTo>
                  <a:lnTo>
                    <a:pt x="1455997" y="1312625"/>
                  </a:lnTo>
                  <a:lnTo>
                    <a:pt x="1459480" y="1310671"/>
                  </a:lnTo>
                  <a:lnTo>
                    <a:pt x="1462963" y="1308723"/>
                  </a:lnTo>
                  <a:lnTo>
                    <a:pt x="1466446" y="1306780"/>
                  </a:lnTo>
                  <a:lnTo>
                    <a:pt x="1469930" y="1308817"/>
                  </a:lnTo>
                  <a:lnTo>
                    <a:pt x="1473413" y="1310841"/>
                  </a:lnTo>
                  <a:lnTo>
                    <a:pt x="1476896" y="1308911"/>
                  </a:lnTo>
                  <a:lnTo>
                    <a:pt x="1480379" y="1306987"/>
                  </a:lnTo>
                  <a:lnTo>
                    <a:pt x="1483863" y="1305068"/>
                  </a:lnTo>
                  <a:lnTo>
                    <a:pt x="1487346" y="1303155"/>
                  </a:lnTo>
                  <a:lnTo>
                    <a:pt x="1490829" y="1301248"/>
                  </a:lnTo>
                  <a:lnTo>
                    <a:pt x="1494312" y="1299346"/>
                  </a:lnTo>
                  <a:lnTo>
                    <a:pt x="1497796" y="1297450"/>
                  </a:lnTo>
                  <a:lnTo>
                    <a:pt x="1501279" y="1295559"/>
                  </a:lnTo>
                  <a:lnTo>
                    <a:pt x="1504762" y="1293674"/>
                  </a:lnTo>
                  <a:lnTo>
                    <a:pt x="1508245" y="1291794"/>
                  </a:lnTo>
                  <a:lnTo>
                    <a:pt x="1511729" y="1289920"/>
                  </a:lnTo>
                  <a:lnTo>
                    <a:pt x="1515212" y="1288051"/>
                  </a:lnTo>
                  <a:lnTo>
                    <a:pt x="1518695" y="1286188"/>
                  </a:lnTo>
                  <a:lnTo>
                    <a:pt x="1522178" y="1284330"/>
                  </a:lnTo>
                  <a:lnTo>
                    <a:pt x="1525662" y="1286385"/>
                  </a:lnTo>
                  <a:lnTo>
                    <a:pt x="1529145" y="1288426"/>
                  </a:lnTo>
                  <a:lnTo>
                    <a:pt x="1532628" y="1286580"/>
                  </a:lnTo>
                  <a:lnTo>
                    <a:pt x="1536111" y="1288611"/>
                  </a:lnTo>
                  <a:lnTo>
                    <a:pt x="1539595" y="1286773"/>
                  </a:lnTo>
                  <a:lnTo>
                    <a:pt x="1543078" y="1284940"/>
                  </a:lnTo>
                  <a:lnTo>
                    <a:pt x="1546561" y="1286964"/>
                  </a:lnTo>
                  <a:lnTo>
                    <a:pt x="1550044" y="1285139"/>
                  </a:lnTo>
                  <a:lnTo>
                    <a:pt x="1553528" y="1298578"/>
                  </a:lnTo>
                  <a:lnTo>
                    <a:pt x="1557011" y="1296755"/>
                  </a:lnTo>
                  <a:lnTo>
                    <a:pt x="1560494" y="1294936"/>
                  </a:lnTo>
                  <a:lnTo>
                    <a:pt x="1563977" y="1300660"/>
                  </a:lnTo>
                  <a:lnTo>
                    <a:pt x="1567461" y="1298847"/>
                  </a:lnTo>
                  <a:lnTo>
                    <a:pt x="1570944" y="1297040"/>
                  </a:lnTo>
                  <a:lnTo>
                    <a:pt x="1574427" y="1295237"/>
                  </a:lnTo>
                  <a:lnTo>
                    <a:pt x="1577910" y="1293440"/>
                  </a:lnTo>
                  <a:lnTo>
                    <a:pt x="1581394" y="1306526"/>
                  </a:lnTo>
                  <a:lnTo>
                    <a:pt x="1584877" y="1315751"/>
                  </a:lnTo>
                  <a:lnTo>
                    <a:pt x="1588360" y="1313954"/>
                  </a:lnTo>
                  <a:lnTo>
                    <a:pt x="1591843" y="1312162"/>
                  </a:lnTo>
                  <a:lnTo>
                    <a:pt x="1595327" y="1314018"/>
                  </a:lnTo>
                  <a:lnTo>
                    <a:pt x="1598810" y="1312234"/>
                  </a:lnTo>
                  <a:lnTo>
                    <a:pt x="1602293" y="1314081"/>
                  </a:lnTo>
                  <a:lnTo>
                    <a:pt x="1605776" y="1312305"/>
                  </a:lnTo>
                  <a:lnTo>
                    <a:pt x="1609260" y="1314144"/>
                  </a:lnTo>
                  <a:lnTo>
                    <a:pt x="1612743" y="1312375"/>
                  </a:lnTo>
                  <a:lnTo>
                    <a:pt x="1616226" y="1310611"/>
                  </a:lnTo>
                  <a:lnTo>
                    <a:pt x="1619709" y="1308851"/>
                  </a:lnTo>
                  <a:lnTo>
                    <a:pt x="1623193" y="1307097"/>
                  </a:lnTo>
                  <a:lnTo>
                    <a:pt x="1626676" y="1312514"/>
                  </a:lnTo>
                  <a:lnTo>
                    <a:pt x="1630159" y="1310765"/>
                  </a:lnTo>
                  <a:lnTo>
                    <a:pt x="1633642" y="1309020"/>
                  </a:lnTo>
                  <a:lnTo>
                    <a:pt x="1637126" y="1310841"/>
                  </a:lnTo>
                  <a:lnTo>
                    <a:pt x="1640609" y="1309104"/>
                  </a:lnTo>
                  <a:lnTo>
                    <a:pt x="1644092" y="1307371"/>
                  </a:lnTo>
                  <a:lnTo>
                    <a:pt x="1647575" y="1309186"/>
                  </a:lnTo>
                  <a:lnTo>
                    <a:pt x="1651059" y="1307461"/>
                  </a:lnTo>
                  <a:lnTo>
                    <a:pt x="1654542" y="1306535"/>
                  </a:lnTo>
                  <a:lnTo>
                    <a:pt x="1658025" y="1314568"/>
                  </a:lnTo>
                  <a:lnTo>
                    <a:pt x="1661508" y="1312851"/>
                  </a:lnTo>
                  <a:lnTo>
                    <a:pt x="1664992" y="1314627"/>
                  </a:lnTo>
                  <a:lnTo>
                    <a:pt x="1668475" y="1318018"/>
                  </a:lnTo>
                  <a:lnTo>
                    <a:pt x="1671958" y="1318147"/>
                  </a:lnTo>
                  <a:lnTo>
                    <a:pt x="1675441" y="1319892"/>
                  </a:lnTo>
                  <a:lnTo>
                    <a:pt x="1678925" y="1318190"/>
                  </a:lnTo>
                  <a:lnTo>
                    <a:pt x="1682408" y="1319928"/>
                  </a:lnTo>
                  <a:lnTo>
                    <a:pt x="1685891" y="1318233"/>
                  </a:lnTo>
                  <a:lnTo>
                    <a:pt x="1689374" y="1319963"/>
                  </a:lnTo>
                  <a:lnTo>
                    <a:pt x="1692858" y="1318275"/>
                  </a:lnTo>
                  <a:lnTo>
                    <a:pt x="1696341" y="1316591"/>
                  </a:lnTo>
                  <a:lnTo>
                    <a:pt x="1699824" y="1314912"/>
                  </a:lnTo>
                  <a:lnTo>
                    <a:pt x="1703307" y="1313237"/>
                  </a:lnTo>
                  <a:lnTo>
                    <a:pt x="1706791" y="1311566"/>
                  </a:lnTo>
                  <a:lnTo>
                    <a:pt x="1710274" y="1320068"/>
                  </a:lnTo>
                  <a:lnTo>
                    <a:pt x="1713757" y="1318400"/>
                  </a:lnTo>
                  <a:lnTo>
                    <a:pt x="1717240" y="1316737"/>
                  </a:lnTo>
                  <a:lnTo>
                    <a:pt x="1720723" y="1315078"/>
                  </a:lnTo>
                  <a:lnTo>
                    <a:pt x="1724207" y="1313423"/>
                  </a:lnTo>
                  <a:lnTo>
                    <a:pt x="1727690" y="1311772"/>
                  </a:lnTo>
                  <a:lnTo>
                    <a:pt x="1731173" y="1313484"/>
                  </a:lnTo>
                  <a:lnTo>
                    <a:pt x="1734656" y="1311839"/>
                  </a:lnTo>
                  <a:lnTo>
                    <a:pt x="1738140" y="1313544"/>
                  </a:lnTo>
                  <a:lnTo>
                    <a:pt x="1741623" y="1315239"/>
                  </a:lnTo>
                  <a:lnTo>
                    <a:pt x="1745106" y="1323537"/>
                  </a:lnTo>
                  <a:lnTo>
                    <a:pt x="1748589" y="1321901"/>
                  </a:lnTo>
                  <a:lnTo>
                    <a:pt x="1752073" y="1320269"/>
                  </a:lnTo>
                  <a:lnTo>
                    <a:pt x="1755556" y="1318641"/>
                  </a:lnTo>
                  <a:lnTo>
                    <a:pt x="1759039" y="1317017"/>
                  </a:lnTo>
                  <a:lnTo>
                    <a:pt x="1762522" y="1315397"/>
                  </a:lnTo>
                  <a:lnTo>
                    <a:pt x="1766006" y="1317062"/>
                  </a:lnTo>
                  <a:lnTo>
                    <a:pt x="1769489" y="1315449"/>
                  </a:lnTo>
                  <a:lnTo>
                    <a:pt x="1772972" y="1313839"/>
                  </a:lnTo>
                  <a:lnTo>
                    <a:pt x="1776455" y="1312234"/>
                  </a:lnTo>
                  <a:lnTo>
                    <a:pt x="1779939" y="1310632"/>
                  </a:lnTo>
                  <a:lnTo>
                    <a:pt x="1783422" y="1312298"/>
                  </a:lnTo>
                  <a:lnTo>
                    <a:pt x="1786905" y="1310702"/>
                  </a:lnTo>
                  <a:lnTo>
                    <a:pt x="1790388" y="1309110"/>
                  </a:lnTo>
                  <a:lnTo>
                    <a:pt x="1793872" y="1307523"/>
                  </a:lnTo>
                  <a:lnTo>
                    <a:pt x="1797355" y="1312424"/>
                  </a:lnTo>
                  <a:lnTo>
                    <a:pt x="1800838" y="1310841"/>
                  </a:lnTo>
                  <a:lnTo>
                    <a:pt x="1804321" y="1309578"/>
                  </a:lnTo>
                  <a:lnTo>
                    <a:pt x="1807805" y="1310616"/>
                  </a:lnTo>
                  <a:lnTo>
                    <a:pt x="1811288" y="1312548"/>
                  </a:lnTo>
                  <a:lnTo>
                    <a:pt x="1814771" y="1320553"/>
                  </a:lnTo>
                  <a:lnTo>
                    <a:pt x="1818254" y="1322153"/>
                  </a:lnTo>
                  <a:lnTo>
                    <a:pt x="1821738" y="1320584"/>
                  </a:lnTo>
                  <a:lnTo>
                    <a:pt x="1825221" y="1319018"/>
                  </a:lnTo>
                  <a:lnTo>
                    <a:pt x="1828704" y="1320614"/>
                  </a:lnTo>
                  <a:lnTo>
                    <a:pt x="1832187" y="1322201"/>
                  </a:lnTo>
                  <a:lnTo>
                    <a:pt x="1835671" y="1320644"/>
                  </a:lnTo>
                  <a:lnTo>
                    <a:pt x="1839154" y="1322225"/>
                  </a:lnTo>
                  <a:lnTo>
                    <a:pt x="1842637" y="1320673"/>
                  </a:lnTo>
                  <a:lnTo>
                    <a:pt x="1846120" y="1319125"/>
                  </a:lnTo>
                  <a:lnTo>
                    <a:pt x="1849604" y="1317581"/>
                  </a:lnTo>
                  <a:lnTo>
                    <a:pt x="1853087" y="1316040"/>
                  </a:lnTo>
                  <a:lnTo>
                    <a:pt x="1856570" y="1320732"/>
                  </a:lnTo>
                  <a:lnTo>
                    <a:pt x="1860053" y="1322295"/>
                  </a:lnTo>
                  <a:lnTo>
                    <a:pt x="1863537" y="1320761"/>
                  </a:lnTo>
                  <a:lnTo>
                    <a:pt x="1867020" y="1319230"/>
                  </a:lnTo>
                  <a:lnTo>
                    <a:pt x="1870503" y="1317703"/>
                  </a:lnTo>
                  <a:lnTo>
                    <a:pt x="1873986" y="1316179"/>
                  </a:lnTo>
                  <a:lnTo>
                    <a:pt x="1877470" y="1317743"/>
                  </a:lnTo>
                  <a:lnTo>
                    <a:pt x="1880953" y="1316225"/>
                  </a:lnTo>
                  <a:lnTo>
                    <a:pt x="1884436" y="1314710"/>
                  </a:lnTo>
                  <a:lnTo>
                    <a:pt x="1887919" y="1313199"/>
                  </a:lnTo>
                  <a:lnTo>
                    <a:pt x="1891403" y="1320875"/>
                  </a:lnTo>
                  <a:lnTo>
                    <a:pt x="1894886" y="1319367"/>
                  </a:lnTo>
                  <a:lnTo>
                    <a:pt x="1898369" y="1317862"/>
                  </a:lnTo>
                  <a:lnTo>
                    <a:pt x="1901852" y="1316360"/>
                  </a:lnTo>
                  <a:lnTo>
                    <a:pt x="1905336" y="1314862"/>
                  </a:lnTo>
                  <a:lnTo>
                    <a:pt x="1908819" y="1314668"/>
                  </a:lnTo>
                  <a:lnTo>
                    <a:pt x="1912302" y="1317939"/>
                  </a:lnTo>
                  <a:lnTo>
                    <a:pt x="1915785" y="1316449"/>
                  </a:lnTo>
                  <a:lnTo>
                    <a:pt x="1919269" y="1314961"/>
                  </a:lnTo>
                  <a:lnTo>
                    <a:pt x="1922752" y="1319499"/>
                  </a:lnTo>
                  <a:lnTo>
                    <a:pt x="1926235" y="1326982"/>
                  </a:lnTo>
                  <a:lnTo>
                    <a:pt x="1929718" y="1328469"/>
                  </a:lnTo>
                  <a:lnTo>
                    <a:pt x="1933202" y="1335847"/>
                  </a:lnTo>
                  <a:lnTo>
                    <a:pt x="1936685" y="1334365"/>
                  </a:lnTo>
                  <a:lnTo>
                    <a:pt x="1940168" y="1339366"/>
                  </a:lnTo>
                  <a:lnTo>
                    <a:pt x="1943651" y="1341827"/>
                  </a:lnTo>
                  <a:lnTo>
                    <a:pt x="1947135" y="1344274"/>
                  </a:lnTo>
                  <a:lnTo>
                    <a:pt x="1950618" y="1357425"/>
                  </a:lnTo>
                  <a:lnTo>
                    <a:pt x="1954101" y="1355947"/>
                  </a:lnTo>
                  <a:lnTo>
                    <a:pt x="1957584" y="1356702"/>
                  </a:lnTo>
                  <a:lnTo>
                    <a:pt x="1961068" y="1361527"/>
                  </a:lnTo>
                  <a:lnTo>
                    <a:pt x="1964551" y="1360055"/>
                  </a:lnTo>
                  <a:lnTo>
                    <a:pt x="1968034" y="1358587"/>
                  </a:lnTo>
                  <a:lnTo>
                    <a:pt x="1971517" y="1357122"/>
                  </a:lnTo>
                  <a:lnTo>
                    <a:pt x="1975001" y="1355660"/>
                  </a:lnTo>
                  <a:lnTo>
                    <a:pt x="1978484" y="1354201"/>
                  </a:lnTo>
                  <a:lnTo>
                    <a:pt x="1981967" y="1366772"/>
                  </a:lnTo>
                  <a:lnTo>
                    <a:pt x="1985450" y="1368096"/>
                  </a:lnTo>
                  <a:lnTo>
                    <a:pt x="1988934" y="1366640"/>
                  </a:lnTo>
                  <a:lnTo>
                    <a:pt x="1992417" y="1365187"/>
                  </a:lnTo>
                  <a:lnTo>
                    <a:pt x="1995900" y="1363738"/>
                  </a:lnTo>
                  <a:lnTo>
                    <a:pt x="1999383" y="1366483"/>
                  </a:lnTo>
                  <a:lnTo>
                    <a:pt x="2002867" y="1366379"/>
                  </a:lnTo>
                  <a:lnTo>
                    <a:pt x="2006350" y="1364937"/>
                  </a:lnTo>
                  <a:lnTo>
                    <a:pt x="2009833" y="1363497"/>
                  </a:lnTo>
                  <a:lnTo>
                    <a:pt x="2013316" y="1367558"/>
                  </a:lnTo>
                  <a:lnTo>
                    <a:pt x="2016799" y="1368859"/>
                  </a:lnTo>
                  <a:lnTo>
                    <a:pt x="2020283" y="1370154"/>
                  </a:lnTo>
                  <a:lnTo>
                    <a:pt x="2023766" y="1369243"/>
                  </a:lnTo>
                  <a:lnTo>
                    <a:pt x="2027249" y="1375437"/>
                  </a:lnTo>
                  <a:lnTo>
                    <a:pt x="2030732" y="1376197"/>
                  </a:lnTo>
                  <a:lnTo>
                    <a:pt x="2034216" y="1377965"/>
                  </a:lnTo>
                  <a:lnTo>
                    <a:pt x="2037699" y="1381898"/>
                  </a:lnTo>
                  <a:lnTo>
                    <a:pt x="2041182" y="1380474"/>
                  </a:lnTo>
                  <a:lnTo>
                    <a:pt x="2044665" y="1379053"/>
                  </a:lnTo>
                  <a:lnTo>
                    <a:pt x="2048149" y="1377636"/>
                  </a:lnTo>
                  <a:lnTo>
                    <a:pt x="2051632" y="1376221"/>
                  </a:lnTo>
                  <a:lnTo>
                    <a:pt x="2055115" y="1374809"/>
                  </a:lnTo>
                  <a:lnTo>
                    <a:pt x="2058598" y="1373400"/>
                  </a:lnTo>
                  <a:lnTo>
                    <a:pt x="2062082" y="1379960"/>
                  </a:lnTo>
                  <a:lnTo>
                    <a:pt x="2065565" y="1378553"/>
                  </a:lnTo>
                  <a:lnTo>
                    <a:pt x="2069048" y="1382424"/>
                  </a:lnTo>
                  <a:lnTo>
                    <a:pt x="2072531" y="1386267"/>
                  </a:lnTo>
                  <a:lnTo>
                    <a:pt x="2076015" y="1387478"/>
                  </a:lnTo>
                  <a:lnTo>
                    <a:pt x="2079498" y="1386079"/>
                  </a:lnTo>
                  <a:lnTo>
                    <a:pt x="2082981" y="1384682"/>
                  </a:lnTo>
                  <a:lnTo>
                    <a:pt x="2086464" y="1383288"/>
                  </a:lnTo>
                  <a:lnTo>
                    <a:pt x="2089948" y="1384500"/>
                  </a:lnTo>
                  <a:lnTo>
                    <a:pt x="2093431" y="1383111"/>
                  </a:lnTo>
                  <a:lnTo>
                    <a:pt x="2096914" y="1381725"/>
                  </a:lnTo>
                  <a:lnTo>
                    <a:pt x="2100397" y="1380341"/>
                  </a:lnTo>
                  <a:lnTo>
                    <a:pt x="2103881" y="1378961"/>
                  </a:lnTo>
                  <a:lnTo>
                    <a:pt x="2107364" y="1377583"/>
                  </a:lnTo>
                  <a:lnTo>
                    <a:pt x="2110847" y="1376208"/>
                  </a:lnTo>
                  <a:lnTo>
                    <a:pt x="2114330" y="1378141"/>
                  </a:lnTo>
                  <a:lnTo>
                    <a:pt x="2117814" y="1378636"/>
                  </a:lnTo>
                  <a:lnTo>
                    <a:pt x="2121297" y="1377267"/>
                  </a:lnTo>
                  <a:lnTo>
                    <a:pt x="2124780" y="1381043"/>
                  </a:lnTo>
                  <a:lnTo>
                    <a:pt x="2128263" y="1387341"/>
                  </a:lnTo>
                  <a:lnTo>
                    <a:pt x="2131747" y="1386821"/>
                  </a:lnTo>
                  <a:lnTo>
                    <a:pt x="2135230" y="1387154"/>
                  </a:lnTo>
                  <a:lnTo>
                    <a:pt x="2138713" y="1385794"/>
                  </a:lnTo>
                  <a:lnTo>
                    <a:pt x="2142196" y="1392015"/>
                  </a:lnTo>
                  <a:lnTo>
                    <a:pt x="2145680" y="1393171"/>
                  </a:lnTo>
                  <a:lnTo>
                    <a:pt x="2149163" y="1391815"/>
                  </a:lnTo>
                  <a:lnTo>
                    <a:pt x="2152646" y="1390462"/>
                  </a:lnTo>
                  <a:lnTo>
                    <a:pt x="2156129" y="1389112"/>
                  </a:lnTo>
                  <a:lnTo>
                    <a:pt x="2159613" y="1387764"/>
                  </a:lnTo>
                  <a:lnTo>
                    <a:pt x="2163096" y="1391419"/>
                  </a:lnTo>
                  <a:lnTo>
                    <a:pt x="2166579" y="1395050"/>
                  </a:lnTo>
                  <a:lnTo>
                    <a:pt x="2170062" y="1393707"/>
                  </a:lnTo>
                  <a:lnTo>
                    <a:pt x="2173546" y="1392366"/>
                  </a:lnTo>
                  <a:lnTo>
                    <a:pt x="2177029" y="1391028"/>
                  </a:lnTo>
                  <a:lnTo>
                    <a:pt x="2180512" y="1394638"/>
                  </a:lnTo>
                  <a:lnTo>
                    <a:pt x="2183995" y="1393303"/>
                  </a:lnTo>
                  <a:lnTo>
                    <a:pt x="2187479" y="1391971"/>
                  </a:lnTo>
                  <a:lnTo>
                    <a:pt x="2190962" y="1395851"/>
                  </a:lnTo>
                  <a:lnTo>
                    <a:pt x="2194445" y="1396508"/>
                  </a:lnTo>
                  <a:lnTo>
                    <a:pt x="2197928" y="1395353"/>
                  </a:lnTo>
                  <a:lnTo>
                    <a:pt x="2201412" y="1394029"/>
                  </a:lnTo>
                  <a:lnTo>
                    <a:pt x="2204895" y="1392707"/>
                  </a:lnTo>
                  <a:lnTo>
                    <a:pt x="2208378" y="1391813"/>
                  </a:lnTo>
                  <a:lnTo>
                    <a:pt x="2211861" y="1392474"/>
                  </a:lnTo>
                  <a:lnTo>
                    <a:pt x="2215345" y="1391196"/>
                  </a:lnTo>
                  <a:lnTo>
                    <a:pt x="2218828" y="1389883"/>
                  </a:lnTo>
                  <a:lnTo>
                    <a:pt x="2222311" y="1388573"/>
                  </a:lnTo>
                  <a:lnTo>
                    <a:pt x="2225794" y="1387265"/>
                  </a:lnTo>
                  <a:lnTo>
                    <a:pt x="2229278" y="1386058"/>
                  </a:lnTo>
                  <a:lnTo>
                    <a:pt x="2232761" y="1386725"/>
                  </a:lnTo>
                  <a:lnTo>
                    <a:pt x="2236244" y="1385786"/>
                  </a:lnTo>
                  <a:lnTo>
                    <a:pt x="2239727" y="1389326"/>
                  </a:lnTo>
                  <a:lnTo>
                    <a:pt x="2243211" y="1395243"/>
                  </a:lnTo>
                  <a:lnTo>
                    <a:pt x="2246694" y="1393945"/>
                  </a:lnTo>
                  <a:lnTo>
                    <a:pt x="2250177" y="1392650"/>
                  </a:lnTo>
                  <a:lnTo>
                    <a:pt x="2253660" y="1396135"/>
                  </a:lnTo>
                  <a:lnTo>
                    <a:pt x="2257144" y="1397223"/>
                  </a:lnTo>
                  <a:lnTo>
                    <a:pt x="2260627" y="1396738"/>
                  </a:lnTo>
                  <a:lnTo>
                    <a:pt x="2264110" y="1397018"/>
                  </a:lnTo>
                  <a:lnTo>
                    <a:pt x="2267593" y="1395732"/>
                  </a:lnTo>
                  <a:lnTo>
                    <a:pt x="2271077" y="1396815"/>
                  </a:lnTo>
                  <a:lnTo>
                    <a:pt x="2274560" y="1397893"/>
                  </a:lnTo>
                  <a:lnTo>
                    <a:pt x="2278043" y="1396612"/>
                  </a:lnTo>
                  <a:lnTo>
                    <a:pt x="2281526" y="1404716"/>
                  </a:lnTo>
                  <a:lnTo>
                    <a:pt x="2285010" y="1421945"/>
                  </a:lnTo>
                  <a:lnTo>
                    <a:pt x="2288493" y="1420663"/>
                  </a:lnTo>
                  <a:lnTo>
                    <a:pt x="2291976" y="1420845"/>
                  </a:lnTo>
                  <a:lnTo>
                    <a:pt x="2295459" y="1422679"/>
                  </a:lnTo>
                  <a:lnTo>
                    <a:pt x="2298942" y="1421403"/>
                  </a:lnTo>
                  <a:lnTo>
                    <a:pt x="2302426" y="1422406"/>
                  </a:lnTo>
                  <a:lnTo>
                    <a:pt x="2305909" y="1421134"/>
                  </a:lnTo>
                  <a:lnTo>
                    <a:pt x="2309392" y="1422135"/>
                  </a:lnTo>
                  <a:lnTo>
                    <a:pt x="2312875" y="1420867"/>
                  </a:lnTo>
                  <a:lnTo>
                    <a:pt x="2316359" y="1424125"/>
                  </a:lnTo>
                  <a:lnTo>
                    <a:pt x="2319842" y="1427363"/>
                  </a:lnTo>
                  <a:lnTo>
                    <a:pt x="2323325" y="1426099"/>
                  </a:lnTo>
                  <a:lnTo>
                    <a:pt x="2326808" y="1427081"/>
                  </a:lnTo>
                  <a:lnTo>
                    <a:pt x="2330292" y="1434741"/>
                  </a:lnTo>
                  <a:lnTo>
                    <a:pt x="2333775" y="1437911"/>
                  </a:lnTo>
                  <a:lnTo>
                    <a:pt x="2337258" y="1436652"/>
                  </a:lnTo>
                  <a:lnTo>
                    <a:pt x="2340741" y="1435395"/>
                  </a:lnTo>
                  <a:lnTo>
                    <a:pt x="2344225" y="1434141"/>
                  </a:lnTo>
                  <a:lnTo>
                    <a:pt x="2347708" y="1432888"/>
                  </a:lnTo>
                  <a:lnTo>
                    <a:pt x="2351191" y="1431638"/>
                  </a:lnTo>
                  <a:lnTo>
                    <a:pt x="2354674" y="1430390"/>
                  </a:lnTo>
                  <a:lnTo>
                    <a:pt x="2358158" y="1429144"/>
                  </a:lnTo>
                  <a:lnTo>
                    <a:pt x="2361641" y="1427900"/>
                  </a:lnTo>
                  <a:lnTo>
                    <a:pt x="2365124" y="1435441"/>
                  </a:lnTo>
                  <a:lnTo>
                    <a:pt x="2368607" y="1434199"/>
                  </a:lnTo>
                  <a:lnTo>
                    <a:pt x="2372091" y="1432959"/>
                  </a:lnTo>
                  <a:lnTo>
                    <a:pt x="2375574" y="1431722"/>
                  </a:lnTo>
                  <a:lnTo>
                    <a:pt x="2379057" y="1430486"/>
                  </a:lnTo>
                  <a:lnTo>
                    <a:pt x="2382540" y="1429253"/>
                  </a:lnTo>
                  <a:lnTo>
                    <a:pt x="2386024" y="1428022"/>
                  </a:lnTo>
                  <a:lnTo>
                    <a:pt x="2389507" y="1428973"/>
                  </a:lnTo>
                  <a:lnTo>
                    <a:pt x="2392990" y="1432091"/>
                  </a:lnTo>
                  <a:lnTo>
                    <a:pt x="2396473" y="1430864"/>
                  </a:lnTo>
                  <a:lnTo>
                    <a:pt x="2399957" y="1431804"/>
                  </a:lnTo>
                  <a:lnTo>
                    <a:pt x="2403440" y="1437046"/>
                  </a:lnTo>
                  <a:lnTo>
                    <a:pt x="2406923" y="1435824"/>
                  </a:lnTo>
                  <a:lnTo>
                    <a:pt x="2410406" y="1434603"/>
                  </a:lnTo>
                  <a:lnTo>
                    <a:pt x="2413890" y="1433385"/>
                  </a:lnTo>
                  <a:lnTo>
                    <a:pt x="2417373" y="1432169"/>
                  </a:lnTo>
                  <a:lnTo>
                    <a:pt x="2420856" y="1430955"/>
                  </a:lnTo>
                  <a:lnTo>
                    <a:pt x="2424339" y="1434023"/>
                  </a:lnTo>
                  <a:lnTo>
                    <a:pt x="2427823" y="1435514"/>
                  </a:lnTo>
                  <a:lnTo>
                    <a:pt x="2431306" y="1440106"/>
                  </a:lnTo>
                  <a:lnTo>
                    <a:pt x="2434789" y="1438897"/>
                  </a:lnTo>
                  <a:lnTo>
                    <a:pt x="2438272" y="1437690"/>
                  </a:lnTo>
                  <a:lnTo>
                    <a:pt x="2441756" y="1436485"/>
                  </a:lnTo>
                  <a:lnTo>
                    <a:pt x="2445239" y="1440859"/>
                  </a:lnTo>
                  <a:lnTo>
                    <a:pt x="2448722" y="1442504"/>
                  </a:lnTo>
                  <a:lnTo>
                    <a:pt x="2452205" y="1441303"/>
                  </a:lnTo>
                  <a:lnTo>
                    <a:pt x="2455689" y="1442197"/>
                  </a:lnTo>
                  <a:lnTo>
                    <a:pt x="2459172" y="1441000"/>
                  </a:lnTo>
                  <a:lnTo>
                    <a:pt x="2462655" y="1439804"/>
                  </a:lnTo>
                  <a:lnTo>
                    <a:pt x="2466138" y="1442782"/>
                  </a:lnTo>
                  <a:lnTo>
                    <a:pt x="2469622" y="1441589"/>
                  </a:lnTo>
                  <a:lnTo>
                    <a:pt x="2473105" y="1444158"/>
                  </a:lnTo>
                  <a:lnTo>
                    <a:pt x="2476588" y="1445431"/>
                  </a:lnTo>
                  <a:lnTo>
                    <a:pt x="2480071" y="1456570"/>
                  </a:lnTo>
                  <a:lnTo>
                    <a:pt x="2483555" y="1455381"/>
                  </a:lnTo>
                  <a:lnTo>
                    <a:pt x="2487038" y="1458268"/>
                  </a:lnTo>
                  <a:lnTo>
                    <a:pt x="2490521" y="1457081"/>
                  </a:lnTo>
                  <a:lnTo>
                    <a:pt x="2494004" y="1455897"/>
                  </a:lnTo>
                  <a:lnTo>
                    <a:pt x="2497488" y="1456744"/>
                  </a:lnTo>
                  <a:lnTo>
                    <a:pt x="2500971" y="1461626"/>
                  </a:lnTo>
                  <a:lnTo>
                    <a:pt x="2504454" y="1460665"/>
                  </a:lnTo>
                  <a:lnTo>
                    <a:pt x="2507937" y="1461118"/>
                  </a:lnTo>
                  <a:lnTo>
                    <a:pt x="2511421" y="1464113"/>
                  </a:lnTo>
                  <a:lnTo>
                    <a:pt x="2514904" y="1464021"/>
                  </a:lnTo>
                  <a:lnTo>
                    <a:pt x="2518387" y="1467747"/>
                  </a:lnTo>
                  <a:lnTo>
                    <a:pt x="2521870" y="1466899"/>
                  </a:lnTo>
                  <a:lnTo>
                    <a:pt x="2525354" y="1467338"/>
                  </a:lnTo>
                  <a:lnTo>
                    <a:pt x="2528837" y="1466217"/>
                  </a:lnTo>
                  <a:lnTo>
                    <a:pt x="2532320" y="1466232"/>
                  </a:lnTo>
                  <a:lnTo>
                    <a:pt x="2535803" y="1465863"/>
                  </a:lnTo>
                  <a:lnTo>
                    <a:pt x="2539287" y="1468647"/>
                  </a:lnTo>
                  <a:lnTo>
                    <a:pt x="2542770" y="1467483"/>
                  </a:lnTo>
                  <a:lnTo>
                    <a:pt x="2546253" y="1466320"/>
                  </a:lnTo>
                  <a:lnTo>
                    <a:pt x="2549736" y="1471051"/>
                  </a:lnTo>
                  <a:lnTo>
                    <a:pt x="2553220" y="1469891"/>
                  </a:lnTo>
                  <a:lnTo>
                    <a:pt x="2556703" y="1468733"/>
                  </a:lnTo>
                  <a:lnTo>
                    <a:pt x="2560186" y="1467577"/>
                  </a:lnTo>
                  <a:lnTo>
                    <a:pt x="2563669" y="1466422"/>
                  </a:lnTo>
                  <a:lnTo>
                    <a:pt x="2567153" y="1466651"/>
                  </a:lnTo>
                  <a:lnTo>
                    <a:pt x="2570636" y="1471910"/>
                  </a:lnTo>
                  <a:lnTo>
                    <a:pt x="2574119" y="1470760"/>
                  </a:lnTo>
                  <a:lnTo>
                    <a:pt x="2577602" y="1469611"/>
                  </a:lnTo>
                  <a:lnTo>
                    <a:pt x="2581085" y="1468464"/>
                  </a:lnTo>
                  <a:lnTo>
                    <a:pt x="2584569" y="1469255"/>
                  </a:lnTo>
                  <a:lnTo>
                    <a:pt x="2588052" y="1468111"/>
                  </a:lnTo>
                  <a:lnTo>
                    <a:pt x="2591535" y="1468901"/>
                  </a:lnTo>
                  <a:lnTo>
                    <a:pt x="2595018" y="1467760"/>
                  </a:lnTo>
                  <a:lnTo>
                    <a:pt x="2598502" y="1472406"/>
                  </a:lnTo>
                  <a:lnTo>
                    <a:pt x="2601985" y="1472822"/>
                  </a:lnTo>
                  <a:lnTo>
                    <a:pt x="2605468" y="1473947"/>
                  </a:lnTo>
                  <a:lnTo>
                    <a:pt x="2608951" y="1472812"/>
                  </a:lnTo>
                  <a:lnTo>
                    <a:pt x="2612435" y="1471678"/>
                  </a:lnTo>
                  <a:lnTo>
                    <a:pt x="2615918" y="1472453"/>
                  </a:lnTo>
                  <a:lnTo>
                    <a:pt x="2619401" y="1471322"/>
                  </a:lnTo>
                  <a:lnTo>
                    <a:pt x="2622884" y="1470193"/>
                  </a:lnTo>
                  <a:lnTo>
                    <a:pt x="2626368" y="1469065"/>
                  </a:lnTo>
                  <a:lnTo>
                    <a:pt x="2629851" y="1471741"/>
                  </a:lnTo>
                  <a:lnTo>
                    <a:pt x="2633334" y="1474402"/>
                  </a:lnTo>
                  <a:lnTo>
                    <a:pt x="2636817" y="1473278"/>
                  </a:lnTo>
                  <a:lnTo>
                    <a:pt x="2640301" y="1479683"/>
                  </a:lnTo>
                  <a:lnTo>
                    <a:pt x="2643784" y="1478561"/>
                  </a:lnTo>
                  <a:lnTo>
                    <a:pt x="2647267" y="1477441"/>
                  </a:lnTo>
                  <a:lnTo>
                    <a:pt x="2650750" y="1476322"/>
                  </a:lnTo>
                  <a:lnTo>
                    <a:pt x="2654234" y="1475205"/>
                  </a:lnTo>
                  <a:lnTo>
                    <a:pt x="2657717" y="1474090"/>
                  </a:lnTo>
                  <a:lnTo>
                    <a:pt x="2661200" y="1476715"/>
                  </a:lnTo>
                  <a:lnTo>
                    <a:pt x="2664683" y="1475602"/>
                  </a:lnTo>
                  <a:lnTo>
                    <a:pt x="2668167" y="1474491"/>
                  </a:lnTo>
                  <a:lnTo>
                    <a:pt x="2671650" y="1478959"/>
                  </a:lnTo>
                  <a:lnTo>
                    <a:pt x="2675133" y="1477851"/>
                  </a:lnTo>
                  <a:lnTo>
                    <a:pt x="2678616" y="1476744"/>
                  </a:lnTo>
                  <a:lnTo>
                    <a:pt x="2682100" y="1475638"/>
                  </a:lnTo>
                  <a:lnTo>
                    <a:pt x="2685583" y="1483755"/>
                  </a:lnTo>
                  <a:lnTo>
                    <a:pt x="2689066" y="1482651"/>
                  </a:lnTo>
                  <a:lnTo>
                    <a:pt x="2692549" y="1481549"/>
                  </a:lnTo>
                  <a:lnTo>
                    <a:pt x="2696033" y="1480448"/>
                  </a:lnTo>
                  <a:lnTo>
                    <a:pt x="2699516" y="1479349"/>
                  </a:lnTo>
                  <a:lnTo>
                    <a:pt x="2702999" y="1480084"/>
                  </a:lnTo>
                  <a:lnTo>
                    <a:pt x="2706482" y="1479257"/>
                  </a:lnTo>
                  <a:lnTo>
                    <a:pt x="2709966" y="1479645"/>
                  </a:lnTo>
                  <a:lnTo>
                    <a:pt x="2713449" y="1478629"/>
                  </a:lnTo>
                  <a:lnTo>
                    <a:pt x="2716932" y="1477537"/>
                  </a:lnTo>
                  <a:lnTo>
                    <a:pt x="2720415" y="1478271"/>
                  </a:lnTo>
                  <a:lnTo>
                    <a:pt x="2723899" y="1488053"/>
                  </a:lnTo>
                  <a:lnTo>
                    <a:pt x="2727382" y="1494145"/>
                  </a:lnTo>
                  <a:lnTo>
                    <a:pt x="2730865" y="1493056"/>
                  </a:lnTo>
                  <a:lnTo>
                    <a:pt x="2734348" y="1491968"/>
                  </a:lnTo>
                  <a:lnTo>
                    <a:pt x="2737832" y="1490883"/>
                  </a:lnTo>
                  <a:lnTo>
                    <a:pt x="2741315" y="1489799"/>
                  </a:lnTo>
                  <a:lnTo>
                    <a:pt x="2744798" y="1494063"/>
                  </a:lnTo>
                  <a:lnTo>
                    <a:pt x="2748281" y="1492981"/>
                  </a:lnTo>
                  <a:lnTo>
                    <a:pt x="2751765" y="1491901"/>
                  </a:lnTo>
                  <a:lnTo>
                    <a:pt x="2755248" y="1491267"/>
                  </a:lnTo>
                  <a:lnTo>
                    <a:pt x="2758731" y="1490909"/>
                  </a:lnTo>
                  <a:lnTo>
                    <a:pt x="2762214" y="1490443"/>
                  </a:lnTo>
                  <a:lnTo>
                    <a:pt x="2765698" y="1489368"/>
                  </a:lnTo>
                  <a:lnTo>
                    <a:pt x="2769181" y="1488296"/>
                  </a:lnTo>
                  <a:lnTo>
                    <a:pt x="2772664" y="1487224"/>
                  </a:lnTo>
                  <a:lnTo>
                    <a:pt x="2776147" y="1486154"/>
                  </a:lnTo>
                  <a:lnTo>
                    <a:pt x="2779631" y="1485086"/>
                  </a:lnTo>
                  <a:lnTo>
                    <a:pt x="2783114" y="1484019"/>
                  </a:lnTo>
                  <a:lnTo>
                    <a:pt x="2786597" y="1486136"/>
                  </a:lnTo>
                  <a:lnTo>
                    <a:pt x="2790080" y="1485424"/>
                  </a:lnTo>
                  <a:lnTo>
                    <a:pt x="2793564" y="1484361"/>
                  </a:lnTo>
                  <a:lnTo>
                    <a:pt x="2797047" y="1485062"/>
                  </a:lnTo>
                  <a:lnTo>
                    <a:pt x="2800530" y="1484001"/>
                  </a:lnTo>
                  <a:lnTo>
                    <a:pt x="2804013" y="1482943"/>
                  </a:lnTo>
                  <a:lnTo>
                    <a:pt x="2807497" y="1484228"/>
                  </a:lnTo>
                  <a:lnTo>
                    <a:pt x="2810980" y="1483883"/>
                  </a:lnTo>
                  <a:lnTo>
                    <a:pt x="2814463" y="1488530"/>
                  </a:lnTo>
                  <a:lnTo>
                    <a:pt x="2817946" y="1489217"/>
                  </a:lnTo>
                  <a:lnTo>
                    <a:pt x="2821430" y="1488164"/>
                  </a:lnTo>
                  <a:lnTo>
                    <a:pt x="2824913" y="1487113"/>
                  </a:lnTo>
                  <a:lnTo>
                    <a:pt x="2828396" y="1489645"/>
                  </a:lnTo>
                  <a:lnTo>
                    <a:pt x="2831879" y="1493669"/>
                  </a:lnTo>
                  <a:lnTo>
                    <a:pt x="2835363" y="1502907"/>
                  </a:lnTo>
                  <a:lnTo>
                    <a:pt x="2838846" y="1501858"/>
                  </a:lnTo>
                  <a:lnTo>
                    <a:pt x="2842329" y="1505912"/>
                  </a:lnTo>
                  <a:lnTo>
                    <a:pt x="2845812" y="1504865"/>
                  </a:lnTo>
                  <a:lnTo>
                    <a:pt x="2849296" y="1503820"/>
                  </a:lnTo>
                  <a:lnTo>
                    <a:pt x="2852779" y="1504469"/>
                  </a:lnTo>
                  <a:lnTo>
                    <a:pt x="2856262" y="1503460"/>
                  </a:lnTo>
                  <a:lnTo>
                    <a:pt x="2859745" y="1503790"/>
                  </a:lnTo>
                  <a:lnTo>
                    <a:pt x="2863229" y="1504723"/>
                  </a:lnTo>
                  <a:lnTo>
                    <a:pt x="2866712" y="1504447"/>
                  </a:lnTo>
                  <a:lnTo>
                    <a:pt x="2870195" y="1507689"/>
                  </a:lnTo>
                  <a:lnTo>
                    <a:pt x="2873678" y="1508327"/>
                  </a:lnTo>
                  <a:lnTo>
                    <a:pt x="2877161" y="1507291"/>
                  </a:lnTo>
                  <a:lnTo>
                    <a:pt x="2880645" y="1506256"/>
                  </a:lnTo>
                  <a:lnTo>
                    <a:pt x="2884128" y="1506895"/>
                  </a:lnTo>
                  <a:lnTo>
                    <a:pt x="2887611" y="1509196"/>
                  </a:lnTo>
                  <a:lnTo>
                    <a:pt x="2891094" y="1511487"/>
                  </a:lnTo>
                  <a:lnTo>
                    <a:pt x="2894578" y="1510457"/>
                  </a:lnTo>
                  <a:lnTo>
                    <a:pt x="2898061" y="1511085"/>
                  </a:lnTo>
                  <a:lnTo>
                    <a:pt x="2901544" y="1510057"/>
                  </a:lnTo>
                  <a:lnTo>
                    <a:pt x="2905027" y="1518907"/>
                  </a:lnTo>
                  <a:lnTo>
                    <a:pt x="2908511" y="1517881"/>
                  </a:lnTo>
                  <a:lnTo>
                    <a:pt x="2911994" y="1516856"/>
                  </a:lnTo>
                  <a:lnTo>
                    <a:pt x="2915477" y="1515832"/>
                  </a:lnTo>
                  <a:lnTo>
                    <a:pt x="2918960" y="1519086"/>
                  </a:lnTo>
                  <a:lnTo>
                    <a:pt x="2922444" y="1523559"/>
                  </a:lnTo>
                  <a:lnTo>
                    <a:pt x="2925927" y="1522539"/>
                  </a:lnTo>
                  <a:lnTo>
                    <a:pt x="2929410" y="1526367"/>
                  </a:lnTo>
                  <a:lnTo>
                    <a:pt x="2932893" y="1525348"/>
                  </a:lnTo>
                  <a:lnTo>
                    <a:pt x="2936377" y="1527547"/>
                  </a:lnTo>
                  <a:lnTo>
                    <a:pt x="2939860" y="1526531"/>
                  </a:lnTo>
                  <a:lnTo>
                    <a:pt x="2943343" y="1531917"/>
                  </a:lnTo>
                  <a:lnTo>
                    <a:pt x="2946826" y="1530902"/>
                  </a:lnTo>
                  <a:lnTo>
                    <a:pt x="2950310" y="1529888"/>
                  </a:lnTo>
                  <a:lnTo>
                    <a:pt x="2953793" y="1528876"/>
                  </a:lnTo>
                  <a:lnTo>
                    <a:pt x="2957276" y="1527865"/>
                  </a:lnTo>
                  <a:lnTo>
                    <a:pt x="2960759" y="1526856"/>
                  </a:lnTo>
                  <a:lnTo>
                    <a:pt x="2964243" y="1527440"/>
                  </a:lnTo>
                  <a:lnTo>
                    <a:pt x="2967726" y="1526433"/>
                  </a:lnTo>
                  <a:lnTo>
                    <a:pt x="2971209" y="1525427"/>
                  </a:lnTo>
                  <a:lnTo>
                    <a:pt x="2974692" y="1526012"/>
                  </a:lnTo>
                  <a:lnTo>
                    <a:pt x="2978176" y="1526595"/>
                  </a:lnTo>
                  <a:lnTo>
                    <a:pt x="2981659" y="1525592"/>
                  </a:lnTo>
                  <a:lnTo>
                    <a:pt x="2985142" y="1524591"/>
                  </a:lnTo>
                  <a:lnTo>
                    <a:pt x="2988625" y="1523592"/>
                  </a:lnTo>
                  <a:lnTo>
                    <a:pt x="2992109" y="1522593"/>
                  </a:lnTo>
                  <a:lnTo>
                    <a:pt x="2995592" y="1521596"/>
                  </a:lnTo>
                  <a:lnTo>
                    <a:pt x="2999075" y="1523763"/>
                  </a:lnTo>
                  <a:lnTo>
                    <a:pt x="3002558" y="1525919"/>
                  </a:lnTo>
                  <a:lnTo>
                    <a:pt x="3006042" y="1524925"/>
                  </a:lnTo>
                  <a:lnTo>
                    <a:pt x="3009525" y="1523933"/>
                  </a:lnTo>
                  <a:lnTo>
                    <a:pt x="3013008" y="1522941"/>
                  </a:lnTo>
                  <a:lnTo>
                    <a:pt x="3016491" y="1528220"/>
                  </a:lnTo>
                  <a:lnTo>
                    <a:pt x="3019975" y="1533459"/>
                  </a:lnTo>
                  <a:lnTo>
                    <a:pt x="3023458" y="1532470"/>
                  </a:lnTo>
                  <a:lnTo>
                    <a:pt x="3026941" y="1531482"/>
                  </a:lnTo>
                  <a:lnTo>
                    <a:pt x="3030424" y="1530495"/>
                  </a:lnTo>
                  <a:lnTo>
                    <a:pt x="3033908" y="1530100"/>
                  </a:lnTo>
                  <a:lnTo>
                    <a:pt x="3037391" y="1530075"/>
                  </a:lnTo>
                  <a:lnTo>
                    <a:pt x="3040874" y="1529092"/>
                  </a:lnTo>
                  <a:lnTo>
                    <a:pt x="3044357" y="1528110"/>
                  </a:lnTo>
                  <a:lnTo>
                    <a:pt x="3047841" y="1528676"/>
                  </a:lnTo>
                  <a:lnTo>
                    <a:pt x="3051324" y="1527696"/>
                  </a:lnTo>
                  <a:lnTo>
                    <a:pt x="3054807" y="1528261"/>
                  </a:lnTo>
                  <a:lnTo>
                    <a:pt x="3058290" y="1527284"/>
                  </a:lnTo>
                  <a:lnTo>
                    <a:pt x="3061774" y="1526308"/>
                  </a:lnTo>
                  <a:lnTo>
                    <a:pt x="3065257" y="1525333"/>
                  </a:lnTo>
                  <a:lnTo>
                    <a:pt x="3068740" y="1524359"/>
                  </a:lnTo>
                  <a:lnTo>
                    <a:pt x="3072223" y="1523387"/>
                  </a:lnTo>
                  <a:lnTo>
                    <a:pt x="3075707" y="1522416"/>
                  </a:lnTo>
                  <a:lnTo>
                    <a:pt x="3079190" y="1521446"/>
                  </a:lnTo>
                  <a:lnTo>
                    <a:pt x="3082673" y="1523554"/>
                  </a:lnTo>
                  <a:lnTo>
                    <a:pt x="3086156" y="1525653"/>
                  </a:lnTo>
                  <a:lnTo>
                    <a:pt x="3089640" y="1526216"/>
                  </a:lnTo>
                  <a:lnTo>
                    <a:pt x="3093123" y="1525250"/>
                  </a:lnTo>
                  <a:lnTo>
                    <a:pt x="3096606" y="1524285"/>
                  </a:lnTo>
                  <a:lnTo>
                    <a:pt x="3100089" y="1523321"/>
                  </a:lnTo>
                  <a:lnTo>
                    <a:pt x="3103573" y="1522359"/>
                  </a:lnTo>
                  <a:lnTo>
                    <a:pt x="3107056" y="1521397"/>
                  </a:lnTo>
                  <a:lnTo>
                    <a:pt x="3110539" y="1520437"/>
                  </a:lnTo>
                  <a:lnTo>
                    <a:pt x="3114022" y="1525567"/>
                  </a:lnTo>
                  <a:lnTo>
                    <a:pt x="3117506" y="1524609"/>
                  </a:lnTo>
                  <a:lnTo>
                    <a:pt x="3120989" y="1525168"/>
                  </a:lnTo>
                  <a:lnTo>
                    <a:pt x="3124472" y="1527236"/>
                  </a:lnTo>
                  <a:lnTo>
                    <a:pt x="3127955" y="1527789"/>
                  </a:lnTo>
                  <a:lnTo>
                    <a:pt x="3131439" y="1529844"/>
                  </a:lnTo>
                  <a:lnTo>
                    <a:pt x="3134922" y="1528890"/>
                  </a:lnTo>
                  <a:lnTo>
                    <a:pt x="3138405" y="1527938"/>
                  </a:lnTo>
                  <a:lnTo>
                    <a:pt x="3141888" y="1526986"/>
                  </a:lnTo>
                  <a:lnTo>
                    <a:pt x="3145372" y="1527537"/>
                  </a:lnTo>
                  <a:lnTo>
                    <a:pt x="3148855" y="1529581"/>
                  </a:lnTo>
                  <a:lnTo>
                    <a:pt x="3152338" y="1528633"/>
                  </a:lnTo>
                  <a:lnTo>
                    <a:pt x="3155821" y="1527686"/>
                  </a:lnTo>
                  <a:lnTo>
                    <a:pt x="3159304" y="1527601"/>
                  </a:lnTo>
                  <a:lnTo>
                    <a:pt x="3162788" y="1528778"/>
                  </a:lnTo>
                  <a:lnTo>
                    <a:pt x="3166271" y="1533772"/>
                  </a:lnTo>
                  <a:lnTo>
                    <a:pt x="3169754" y="1535783"/>
                  </a:lnTo>
                  <a:lnTo>
                    <a:pt x="3173237" y="1534840"/>
                  </a:lnTo>
                  <a:lnTo>
                    <a:pt x="3176721" y="1533898"/>
                  </a:lnTo>
                  <a:lnTo>
                    <a:pt x="3180204" y="1532958"/>
                  </a:lnTo>
                  <a:lnTo>
                    <a:pt x="3183687" y="1536432"/>
                  </a:lnTo>
                  <a:lnTo>
                    <a:pt x="3187170" y="1536959"/>
                  </a:lnTo>
                  <a:lnTo>
                    <a:pt x="3190654" y="1536021"/>
                  </a:lnTo>
                  <a:lnTo>
                    <a:pt x="3194137" y="1535085"/>
                  </a:lnTo>
                  <a:lnTo>
                    <a:pt x="3197620" y="1534149"/>
                  </a:lnTo>
                  <a:lnTo>
                    <a:pt x="3201103" y="1534678"/>
                  </a:lnTo>
                  <a:lnTo>
                    <a:pt x="3204587" y="1533744"/>
                  </a:lnTo>
                  <a:lnTo>
                    <a:pt x="3208070" y="1532812"/>
                  </a:lnTo>
                  <a:lnTo>
                    <a:pt x="3211553" y="1531881"/>
                  </a:lnTo>
                  <a:lnTo>
                    <a:pt x="3215036" y="1532411"/>
                  </a:lnTo>
                  <a:lnTo>
                    <a:pt x="3218520" y="1537302"/>
                  </a:lnTo>
                  <a:lnTo>
                    <a:pt x="3222003" y="1536373"/>
                  </a:lnTo>
                  <a:lnTo>
                    <a:pt x="3225486" y="1535445"/>
                  </a:lnTo>
                  <a:lnTo>
                    <a:pt x="3228969" y="1542889"/>
                  </a:lnTo>
                  <a:lnTo>
                    <a:pt x="3232453" y="1543690"/>
                  </a:lnTo>
                  <a:lnTo>
                    <a:pt x="3235936" y="1542765"/>
                  </a:lnTo>
                  <a:lnTo>
                    <a:pt x="3239419" y="1541840"/>
                  </a:lnTo>
                  <a:lnTo>
                    <a:pt x="3242902" y="1549485"/>
                  </a:lnTo>
                  <a:lnTo>
                    <a:pt x="3246386" y="1548562"/>
                  </a:lnTo>
                  <a:lnTo>
                    <a:pt x="3249869" y="1547640"/>
                  </a:lnTo>
                  <a:lnTo>
                    <a:pt x="3253352" y="1546718"/>
                  </a:lnTo>
                  <a:lnTo>
                    <a:pt x="3256835" y="1547218"/>
                  </a:lnTo>
                  <a:lnTo>
                    <a:pt x="3260319" y="1550547"/>
                  </a:lnTo>
                  <a:lnTo>
                    <a:pt x="3263802" y="1549628"/>
                  </a:lnTo>
                  <a:lnTo>
                    <a:pt x="3267285" y="1548711"/>
                  </a:lnTo>
                  <a:lnTo>
                    <a:pt x="3270768" y="1554829"/>
                  </a:lnTo>
                  <a:lnTo>
                    <a:pt x="3274252" y="1563676"/>
                  </a:lnTo>
                  <a:lnTo>
                    <a:pt x="3277735" y="1562760"/>
                  </a:lnTo>
                  <a:lnTo>
                    <a:pt x="3281218" y="1561845"/>
                  </a:lnTo>
                  <a:lnTo>
                    <a:pt x="3284701" y="1560931"/>
                  </a:lnTo>
                  <a:lnTo>
                    <a:pt x="3288185" y="1564170"/>
                  </a:lnTo>
                  <a:lnTo>
                    <a:pt x="3291668" y="1564637"/>
                  </a:lnTo>
                  <a:lnTo>
                    <a:pt x="3295151" y="1563726"/>
                  </a:lnTo>
                  <a:lnTo>
                    <a:pt x="3298634" y="1562816"/>
                  </a:lnTo>
                  <a:lnTo>
                    <a:pt x="3302118" y="1561906"/>
                  </a:lnTo>
                  <a:lnTo>
                    <a:pt x="3305601" y="1560998"/>
                  </a:lnTo>
                  <a:lnTo>
                    <a:pt x="3309084" y="1560091"/>
                  </a:lnTo>
                  <a:lnTo>
                    <a:pt x="3312567" y="1559185"/>
                  </a:lnTo>
                  <a:lnTo>
                    <a:pt x="3316051" y="1558379"/>
                  </a:lnTo>
                  <a:lnTo>
                    <a:pt x="3319534" y="1558591"/>
                  </a:lnTo>
                  <a:lnTo>
                    <a:pt x="3323017" y="1557849"/>
                  </a:lnTo>
                  <a:lnTo>
                    <a:pt x="3326500" y="1556947"/>
                  </a:lnTo>
                  <a:lnTo>
                    <a:pt x="3329984" y="1561531"/>
                  </a:lnTo>
                  <a:lnTo>
                    <a:pt x="3333467" y="1560631"/>
                  </a:lnTo>
                  <a:lnTo>
                    <a:pt x="3336950" y="1559731"/>
                  </a:lnTo>
                  <a:lnTo>
                    <a:pt x="3340433" y="1562925"/>
                  </a:lnTo>
                  <a:lnTo>
                    <a:pt x="3343917" y="1562027"/>
                  </a:lnTo>
                  <a:lnTo>
                    <a:pt x="3347400" y="1565204"/>
                  </a:lnTo>
                  <a:lnTo>
                    <a:pt x="3350883" y="1565662"/>
                  </a:lnTo>
                  <a:lnTo>
                    <a:pt x="3354366" y="1564766"/>
                  </a:lnTo>
                  <a:lnTo>
                    <a:pt x="3357850" y="1567922"/>
                  </a:lnTo>
                  <a:lnTo>
                    <a:pt x="3361333" y="1571060"/>
                  </a:lnTo>
                  <a:lnTo>
                    <a:pt x="3364816" y="1570167"/>
                  </a:lnTo>
                  <a:lnTo>
                    <a:pt x="3368299" y="1569275"/>
                  </a:lnTo>
                  <a:lnTo>
                    <a:pt x="3371783" y="1573732"/>
                  </a:lnTo>
                  <a:lnTo>
                    <a:pt x="3375266" y="1572841"/>
                  </a:lnTo>
                  <a:lnTo>
                    <a:pt x="3378749" y="1574614"/>
                  </a:lnTo>
                  <a:lnTo>
                    <a:pt x="3382232" y="1573725"/>
                  </a:lnTo>
                  <a:lnTo>
                    <a:pt x="3385716" y="1572837"/>
                  </a:lnTo>
                  <a:lnTo>
                    <a:pt x="3389199" y="1571950"/>
                  </a:lnTo>
                  <a:lnTo>
                    <a:pt x="3392682" y="1571064"/>
                  </a:lnTo>
                  <a:lnTo>
                    <a:pt x="3396165" y="1570179"/>
                  </a:lnTo>
                  <a:lnTo>
                    <a:pt x="3399649" y="1570623"/>
                  </a:lnTo>
                  <a:lnTo>
                    <a:pt x="3403132" y="1569740"/>
                  </a:lnTo>
                  <a:lnTo>
                    <a:pt x="3406615" y="1568858"/>
                  </a:lnTo>
                  <a:lnTo>
                    <a:pt x="3410098" y="1567977"/>
                  </a:lnTo>
                  <a:lnTo>
                    <a:pt x="3413582" y="1568422"/>
                  </a:lnTo>
                  <a:lnTo>
                    <a:pt x="3417065" y="1567543"/>
                  </a:lnTo>
                  <a:lnTo>
                    <a:pt x="3420548" y="1566664"/>
                  </a:lnTo>
                  <a:lnTo>
                    <a:pt x="3424031" y="1568431"/>
                  </a:lnTo>
                  <a:lnTo>
                    <a:pt x="3427515" y="1567555"/>
                  </a:lnTo>
                  <a:lnTo>
                    <a:pt x="3430998" y="1566679"/>
                  </a:lnTo>
                  <a:lnTo>
                    <a:pt x="3434481" y="1565804"/>
                  </a:lnTo>
                  <a:lnTo>
                    <a:pt x="3437964" y="1564931"/>
                  </a:lnTo>
                  <a:lnTo>
                    <a:pt x="3441447" y="1573252"/>
                  </a:lnTo>
                  <a:lnTo>
                    <a:pt x="3444931" y="1577593"/>
                  </a:lnTo>
                  <a:lnTo>
                    <a:pt x="3448414" y="1576720"/>
                  </a:lnTo>
                  <a:lnTo>
                    <a:pt x="3451897" y="1575849"/>
                  </a:lnTo>
                  <a:lnTo>
                    <a:pt x="3455380" y="1576277"/>
                  </a:lnTo>
                  <a:lnTo>
                    <a:pt x="3458864" y="1576705"/>
                  </a:lnTo>
                  <a:lnTo>
                    <a:pt x="3462347" y="1577131"/>
                  </a:lnTo>
                  <a:lnTo>
                    <a:pt x="3465830" y="1576263"/>
                  </a:lnTo>
                  <a:lnTo>
                    <a:pt x="3469313" y="1577980"/>
                  </a:lnTo>
                  <a:lnTo>
                    <a:pt x="3472797" y="1584823"/>
                  </a:lnTo>
                  <a:lnTo>
                    <a:pt x="3476280" y="1583957"/>
                  </a:lnTo>
                  <a:lnTo>
                    <a:pt x="3479763" y="1583092"/>
                  </a:lnTo>
                  <a:lnTo>
                    <a:pt x="3483246" y="1582228"/>
                  </a:lnTo>
                  <a:lnTo>
                    <a:pt x="3483246" y="1583507"/>
                  </a:lnTo>
                  <a:lnTo>
                    <a:pt x="3483246" y="1584783"/>
                  </a:lnTo>
                  <a:lnTo>
                    <a:pt x="3483246" y="1586058"/>
                  </a:lnTo>
                  <a:lnTo>
                    <a:pt x="3483246" y="1587332"/>
                  </a:lnTo>
                  <a:lnTo>
                    <a:pt x="3483246" y="1588603"/>
                  </a:lnTo>
                  <a:lnTo>
                    <a:pt x="3483246" y="1589873"/>
                  </a:lnTo>
                  <a:lnTo>
                    <a:pt x="3483246" y="1591141"/>
                  </a:lnTo>
                  <a:lnTo>
                    <a:pt x="3483246" y="1592408"/>
                  </a:lnTo>
                  <a:lnTo>
                    <a:pt x="3483246" y="1593672"/>
                  </a:lnTo>
                  <a:lnTo>
                    <a:pt x="3483246" y="1594935"/>
                  </a:lnTo>
                  <a:lnTo>
                    <a:pt x="3483246" y="1596197"/>
                  </a:lnTo>
                  <a:lnTo>
                    <a:pt x="3483246" y="1597457"/>
                  </a:lnTo>
                  <a:lnTo>
                    <a:pt x="3483246" y="1598715"/>
                  </a:lnTo>
                  <a:lnTo>
                    <a:pt x="3483246" y="1599971"/>
                  </a:lnTo>
                  <a:lnTo>
                    <a:pt x="3483246" y="1601226"/>
                  </a:lnTo>
                  <a:lnTo>
                    <a:pt x="3483246" y="1602479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3567447"/>
              <a:ext cx="3483246" cy="1984619"/>
            </a:xfrm>
            <a:custGeom>
              <a:avLst/>
              <a:gdLst/>
              <a:ahLst/>
              <a:cxnLst/>
              <a:rect l="0" t="0" r="0" b="0"/>
              <a:pathLst>
                <a:path w="3483246" h="1984619">
                  <a:moveTo>
                    <a:pt x="0" y="1984619"/>
                  </a:moveTo>
                  <a:lnTo>
                    <a:pt x="3483" y="979669"/>
                  </a:lnTo>
                  <a:lnTo>
                    <a:pt x="6966" y="762242"/>
                  </a:lnTo>
                  <a:lnTo>
                    <a:pt x="10449" y="667233"/>
                  </a:lnTo>
                  <a:lnTo>
                    <a:pt x="13932" y="424755"/>
                  </a:lnTo>
                  <a:lnTo>
                    <a:pt x="17416" y="231103"/>
                  </a:lnTo>
                  <a:lnTo>
                    <a:pt x="20899" y="72880"/>
                  </a:lnTo>
                  <a:lnTo>
                    <a:pt x="24382" y="291171"/>
                  </a:lnTo>
                  <a:lnTo>
                    <a:pt x="27865" y="309107"/>
                  </a:lnTo>
                  <a:lnTo>
                    <a:pt x="31349" y="514926"/>
                  </a:lnTo>
                  <a:lnTo>
                    <a:pt x="34832" y="424755"/>
                  </a:lnTo>
                  <a:lnTo>
                    <a:pt x="38315" y="342314"/>
                  </a:lnTo>
                  <a:lnTo>
                    <a:pt x="41798" y="493375"/>
                  </a:lnTo>
                  <a:lnTo>
                    <a:pt x="45282" y="546891"/>
                  </a:lnTo>
                  <a:lnTo>
                    <a:pt x="48765" y="538805"/>
                  </a:lnTo>
                  <a:lnTo>
                    <a:pt x="52248" y="480138"/>
                  </a:lnTo>
                  <a:lnTo>
                    <a:pt x="55731" y="424755"/>
                  </a:lnTo>
                  <a:lnTo>
                    <a:pt x="59215" y="372388"/>
                  </a:lnTo>
                  <a:lnTo>
                    <a:pt x="62698" y="375389"/>
                  </a:lnTo>
                  <a:lnTo>
                    <a:pt x="66181" y="328494"/>
                  </a:lnTo>
                  <a:lnTo>
                    <a:pt x="69664" y="283888"/>
                  </a:lnTo>
                  <a:lnTo>
                    <a:pt x="73148" y="291171"/>
                  </a:lnTo>
                  <a:lnTo>
                    <a:pt x="76631" y="250673"/>
                  </a:lnTo>
                  <a:lnTo>
                    <a:pt x="80114" y="259046"/>
                  </a:lnTo>
                  <a:lnTo>
                    <a:pt x="83597" y="221986"/>
                  </a:lnTo>
                  <a:lnTo>
                    <a:pt x="87081" y="186456"/>
                  </a:lnTo>
                  <a:lnTo>
                    <a:pt x="90564" y="152365"/>
                  </a:lnTo>
                  <a:lnTo>
                    <a:pt x="94047" y="119625"/>
                  </a:lnTo>
                  <a:lnTo>
                    <a:pt x="97530" y="88158"/>
                  </a:lnTo>
                  <a:lnTo>
                    <a:pt x="101014" y="57892"/>
                  </a:lnTo>
                  <a:lnTo>
                    <a:pt x="104497" y="28759"/>
                  </a:lnTo>
                  <a:lnTo>
                    <a:pt x="107980" y="44646"/>
                  </a:lnTo>
                  <a:lnTo>
                    <a:pt x="111463" y="17409"/>
                  </a:lnTo>
                  <a:lnTo>
                    <a:pt x="114947" y="183677"/>
                  </a:lnTo>
                  <a:lnTo>
                    <a:pt x="118430" y="157726"/>
                  </a:lnTo>
                  <a:lnTo>
                    <a:pt x="121913" y="166618"/>
                  </a:lnTo>
                  <a:lnTo>
                    <a:pt x="125396" y="237130"/>
                  </a:lnTo>
                  <a:lnTo>
                    <a:pt x="128880" y="213273"/>
                  </a:lnTo>
                  <a:lnTo>
                    <a:pt x="132363" y="190064"/>
                  </a:lnTo>
                  <a:lnTo>
                    <a:pt x="135846" y="196960"/>
                  </a:lnTo>
                  <a:lnTo>
                    <a:pt x="139329" y="174937"/>
                  </a:lnTo>
                  <a:lnTo>
                    <a:pt x="142813" y="209605"/>
                  </a:lnTo>
                  <a:lnTo>
                    <a:pt x="146296" y="188634"/>
                  </a:lnTo>
                  <a:lnTo>
                    <a:pt x="149779" y="168172"/>
                  </a:lnTo>
                  <a:lnTo>
                    <a:pt x="153262" y="200907"/>
                  </a:lnTo>
                  <a:lnTo>
                    <a:pt x="156746" y="181355"/>
                  </a:lnTo>
                  <a:lnTo>
                    <a:pt x="160229" y="162247"/>
                  </a:lnTo>
                  <a:lnTo>
                    <a:pt x="163712" y="168749"/>
                  </a:lnTo>
                  <a:lnTo>
                    <a:pt x="167195" y="150458"/>
                  </a:lnTo>
                  <a:lnTo>
                    <a:pt x="170679" y="157017"/>
                  </a:lnTo>
                  <a:lnTo>
                    <a:pt x="174162" y="139476"/>
                  </a:lnTo>
                  <a:lnTo>
                    <a:pt x="177645" y="122303"/>
                  </a:lnTo>
                  <a:lnTo>
                    <a:pt x="181128" y="105487"/>
                  </a:lnTo>
                  <a:lnTo>
                    <a:pt x="184612" y="89016"/>
                  </a:lnTo>
                  <a:lnTo>
                    <a:pt x="188095" y="119625"/>
                  </a:lnTo>
                  <a:lnTo>
                    <a:pt x="191578" y="126234"/>
                  </a:lnTo>
                  <a:lnTo>
                    <a:pt x="195061" y="215415"/>
                  </a:lnTo>
                  <a:lnTo>
                    <a:pt x="198545" y="200008"/>
                  </a:lnTo>
                  <a:lnTo>
                    <a:pt x="202028" y="184876"/>
                  </a:lnTo>
                  <a:lnTo>
                    <a:pt x="205511" y="170011"/>
                  </a:lnTo>
                  <a:lnTo>
                    <a:pt x="208994" y="155407"/>
                  </a:lnTo>
                  <a:lnTo>
                    <a:pt x="212478" y="141055"/>
                  </a:lnTo>
                  <a:lnTo>
                    <a:pt x="215961" y="126951"/>
                  </a:lnTo>
                  <a:lnTo>
                    <a:pt x="219444" y="151639"/>
                  </a:lnTo>
                  <a:lnTo>
                    <a:pt x="222927" y="137969"/>
                  </a:lnTo>
                  <a:lnTo>
                    <a:pt x="226411" y="161461"/>
                  </a:lnTo>
                  <a:lnTo>
                    <a:pt x="229894" y="148200"/>
                  </a:lnTo>
                  <a:lnTo>
                    <a:pt x="233377" y="135149"/>
                  </a:lnTo>
                  <a:lnTo>
                    <a:pt x="236860" y="140185"/>
                  </a:lnTo>
                  <a:lnTo>
                    <a:pt x="240344" y="127522"/>
                  </a:lnTo>
                  <a:lnTo>
                    <a:pt x="243827" y="132564"/>
                  </a:lnTo>
                  <a:lnTo>
                    <a:pt x="247310" y="137437"/>
                  </a:lnTo>
                  <a:lnTo>
                    <a:pt x="250793" y="125308"/>
                  </a:lnTo>
                  <a:lnTo>
                    <a:pt x="254277" y="113357"/>
                  </a:lnTo>
                  <a:lnTo>
                    <a:pt x="257760" y="151128"/>
                  </a:lnTo>
                  <a:lnTo>
                    <a:pt x="261243" y="139476"/>
                  </a:lnTo>
                  <a:lnTo>
                    <a:pt x="264726" y="127988"/>
                  </a:lnTo>
                  <a:lnTo>
                    <a:pt x="268210" y="163574"/>
                  </a:lnTo>
                  <a:lnTo>
                    <a:pt x="271693" y="152365"/>
                  </a:lnTo>
                  <a:lnTo>
                    <a:pt x="275176" y="156406"/>
                  </a:lnTo>
                  <a:lnTo>
                    <a:pt x="278659" y="145483"/>
                  </a:lnTo>
                  <a:lnTo>
                    <a:pt x="282143" y="134703"/>
                  </a:lnTo>
                  <a:lnTo>
                    <a:pt x="285626" y="124063"/>
                  </a:lnTo>
                  <a:lnTo>
                    <a:pt x="289109" y="157307"/>
                  </a:lnTo>
                  <a:lnTo>
                    <a:pt x="292592" y="146907"/>
                  </a:lnTo>
                  <a:lnTo>
                    <a:pt x="296075" y="136636"/>
                  </a:lnTo>
                  <a:lnTo>
                    <a:pt x="299559" y="126493"/>
                  </a:lnTo>
                  <a:lnTo>
                    <a:pt x="303042" y="144450"/>
                  </a:lnTo>
                  <a:lnTo>
                    <a:pt x="306525" y="148200"/>
                  </a:lnTo>
                  <a:lnTo>
                    <a:pt x="310008" y="138392"/>
                  </a:lnTo>
                  <a:lnTo>
                    <a:pt x="313492" y="128701"/>
                  </a:lnTo>
                  <a:lnTo>
                    <a:pt x="316975" y="119124"/>
                  </a:lnTo>
                  <a:lnTo>
                    <a:pt x="320458" y="136327"/>
                  </a:lnTo>
                  <a:lnTo>
                    <a:pt x="323941" y="126951"/>
                  </a:lnTo>
                  <a:lnTo>
                    <a:pt x="327425" y="117682"/>
                  </a:lnTo>
                  <a:lnTo>
                    <a:pt x="330908" y="108519"/>
                  </a:lnTo>
                  <a:lnTo>
                    <a:pt x="334391" y="99458"/>
                  </a:lnTo>
                  <a:lnTo>
                    <a:pt x="337874" y="116328"/>
                  </a:lnTo>
                  <a:lnTo>
                    <a:pt x="341358" y="132564"/>
                  </a:lnTo>
                  <a:lnTo>
                    <a:pt x="344841" y="123761"/>
                  </a:lnTo>
                  <a:lnTo>
                    <a:pt x="348324" y="115053"/>
                  </a:lnTo>
                  <a:lnTo>
                    <a:pt x="351807" y="106439"/>
                  </a:lnTo>
                  <a:lnTo>
                    <a:pt x="355291" y="97915"/>
                  </a:lnTo>
                  <a:lnTo>
                    <a:pt x="358774" y="89482"/>
                  </a:lnTo>
                  <a:lnTo>
                    <a:pt x="362257" y="81137"/>
                  </a:lnTo>
                  <a:lnTo>
                    <a:pt x="365740" y="72880"/>
                  </a:lnTo>
                  <a:lnTo>
                    <a:pt x="369224" y="64708"/>
                  </a:lnTo>
                  <a:lnTo>
                    <a:pt x="372707" y="68841"/>
                  </a:lnTo>
                  <a:lnTo>
                    <a:pt x="376190" y="72880"/>
                  </a:lnTo>
                  <a:lnTo>
                    <a:pt x="379673" y="76828"/>
                  </a:lnTo>
                  <a:lnTo>
                    <a:pt x="383157" y="68951"/>
                  </a:lnTo>
                  <a:lnTo>
                    <a:pt x="386640" y="61153"/>
                  </a:lnTo>
                  <a:lnTo>
                    <a:pt x="390123" y="53431"/>
                  </a:lnTo>
                  <a:lnTo>
                    <a:pt x="393606" y="45786"/>
                  </a:lnTo>
                  <a:lnTo>
                    <a:pt x="397090" y="38216"/>
                  </a:lnTo>
                  <a:lnTo>
                    <a:pt x="400573" y="42401"/>
                  </a:lnTo>
                  <a:lnTo>
                    <a:pt x="404056" y="91289"/>
                  </a:lnTo>
                  <a:lnTo>
                    <a:pt x="407539" y="83874"/>
                  </a:lnTo>
                  <a:lnTo>
                    <a:pt x="411023" y="76527"/>
                  </a:lnTo>
                  <a:lnTo>
                    <a:pt x="414506" y="69249"/>
                  </a:lnTo>
                  <a:lnTo>
                    <a:pt x="417989" y="94202"/>
                  </a:lnTo>
                  <a:lnTo>
                    <a:pt x="421472" y="107868"/>
                  </a:lnTo>
                  <a:lnTo>
                    <a:pt x="424956" y="100746"/>
                  </a:lnTo>
                  <a:lnTo>
                    <a:pt x="428439" y="124063"/>
                  </a:lnTo>
                  <a:lnTo>
                    <a:pt x="431922" y="117047"/>
                  </a:lnTo>
                  <a:lnTo>
                    <a:pt x="435405" y="110091"/>
                  </a:lnTo>
                  <a:lnTo>
                    <a:pt x="438889" y="103195"/>
                  </a:lnTo>
                  <a:lnTo>
                    <a:pt x="442372" y="96357"/>
                  </a:lnTo>
                  <a:lnTo>
                    <a:pt x="445855" y="89578"/>
                  </a:lnTo>
                  <a:lnTo>
                    <a:pt x="449338" y="92730"/>
                  </a:lnTo>
                  <a:lnTo>
                    <a:pt x="452822" y="86057"/>
                  </a:lnTo>
                  <a:lnTo>
                    <a:pt x="456305" y="79441"/>
                  </a:lnTo>
                  <a:lnTo>
                    <a:pt x="459788" y="82631"/>
                  </a:lnTo>
                  <a:lnTo>
                    <a:pt x="463271" y="76117"/>
                  </a:lnTo>
                  <a:lnTo>
                    <a:pt x="466755" y="88837"/>
                  </a:lnTo>
                  <a:lnTo>
                    <a:pt x="470238" y="82415"/>
                  </a:lnTo>
                  <a:lnTo>
                    <a:pt x="473721" y="85480"/>
                  </a:lnTo>
                  <a:lnTo>
                    <a:pt x="477204" y="79155"/>
                  </a:lnTo>
                  <a:lnTo>
                    <a:pt x="480688" y="72880"/>
                  </a:lnTo>
                  <a:lnTo>
                    <a:pt x="484171" y="66654"/>
                  </a:lnTo>
                  <a:lnTo>
                    <a:pt x="487654" y="60478"/>
                  </a:lnTo>
                  <a:lnTo>
                    <a:pt x="491137" y="54351"/>
                  </a:lnTo>
                  <a:lnTo>
                    <a:pt x="494621" y="57573"/>
                  </a:lnTo>
                  <a:lnTo>
                    <a:pt x="498104" y="51534"/>
                  </a:lnTo>
                  <a:lnTo>
                    <a:pt x="501587" y="45541"/>
                  </a:lnTo>
                  <a:lnTo>
                    <a:pt x="505070" y="39594"/>
                  </a:lnTo>
                  <a:lnTo>
                    <a:pt x="508554" y="60991"/>
                  </a:lnTo>
                  <a:lnTo>
                    <a:pt x="512037" y="55114"/>
                  </a:lnTo>
                  <a:lnTo>
                    <a:pt x="515520" y="67034"/>
                  </a:lnTo>
                  <a:lnTo>
                    <a:pt x="519003" y="61232"/>
                  </a:lnTo>
                  <a:lnTo>
                    <a:pt x="522487" y="55472"/>
                  </a:lnTo>
                  <a:lnTo>
                    <a:pt x="525970" y="49755"/>
                  </a:lnTo>
                  <a:lnTo>
                    <a:pt x="529453" y="44080"/>
                  </a:lnTo>
                  <a:lnTo>
                    <a:pt x="532936" y="38447"/>
                  </a:lnTo>
                  <a:lnTo>
                    <a:pt x="536420" y="32854"/>
                  </a:lnTo>
                  <a:lnTo>
                    <a:pt x="539903" y="44646"/>
                  </a:lnTo>
                  <a:lnTo>
                    <a:pt x="543386" y="56148"/>
                  </a:lnTo>
                  <a:lnTo>
                    <a:pt x="546869" y="50649"/>
                  </a:lnTo>
                  <a:lnTo>
                    <a:pt x="550353" y="45190"/>
                  </a:lnTo>
                  <a:lnTo>
                    <a:pt x="553836" y="39769"/>
                  </a:lnTo>
                  <a:lnTo>
                    <a:pt x="557319" y="51071"/>
                  </a:lnTo>
                  <a:lnTo>
                    <a:pt x="560802" y="62105"/>
                  </a:lnTo>
                  <a:lnTo>
                    <a:pt x="564286" y="56773"/>
                  </a:lnTo>
                  <a:lnTo>
                    <a:pt x="567769" y="59559"/>
                  </a:lnTo>
                  <a:lnTo>
                    <a:pt x="571252" y="54294"/>
                  </a:lnTo>
                  <a:lnTo>
                    <a:pt x="574735" y="49064"/>
                  </a:lnTo>
                  <a:lnTo>
                    <a:pt x="578218" y="43869"/>
                  </a:lnTo>
                  <a:lnTo>
                    <a:pt x="581702" y="54631"/>
                  </a:lnTo>
                  <a:lnTo>
                    <a:pt x="585185" y="57353"/>
                  </a:lnTo>
                  <a:lnTo>
                    <a:pt x="588668" y="52245"/>
                  </a:lnTo>
                  <a:lnTo>
                    <a:pt x="592151" y="47171"/>
                  </a:lnTo>
                  <a:lnTo>
                    <a:pt x="595635" y="42130"/>
                  </a:lnTo>
                  <a:lnTo>
                    <a:pt x="599118" y="37121"/>
                  </a:lnTo>
                  <a:lnTo>
                    <a:pt x="602601" y="32145"/>
                  </a:lnTo>
                  <a:lnTo>
                    <a:pt x="606084" y="42668"/>
                  </a:lnTo>
                  <a:lnTo>
                    <a:pt x="609568" y="37745"/>
                  </a:lnTo>
                  <a:lnTo>
                    <a:pt x="613051" y="40486"/>
                  </a:lnTo>
                  <a:lnTo>
                    <a:pt x="616534" y="35621"/>
                  </a:lnTo>
                  <a:lnTo>
                    <a:pt x="620017" y="45852"/>
                  </a:lnTo>
                  <a:lnTo>
                    <a:pt x="623501" y="48480"/>
                  </a:lnTo>
                  <a:lnTo>
                    <a:pt x="626984" y="43691"/>
                  </a:lnTo>
                  <a:lnTo>
                    <a:pt x="630467" y="46307"/>
                  </a:lnTo>
                  <a:lnTo>
                    <a:pt x="633950" y="41571"/>
                  </a:lnTo>
                  <a:lnTo>
                    <a:pt x="637434" y="36865"/>
                  </a:lnTo>
                  <a:lnTo>
                    <a:pt x="640917" y="82209"/>
                  </a:lnTo>
                  <a:lnTo>
                    <a:pt x="644400" y="77530"/>
                  </a:lnTo>
                  <a:lnTo>
                    <a:pt x="647883" y="72880"/>
                  </a:lnTo>
                  <a:lnTo>
                    <a:pt x="651367" y="68256"/>
                  </a:lnTo>
                  <a:lnTo>
                    <a:pt x="654850" y="77456"/>
                  </a:lnTo>
                  <a:lnTo>
                    <a:pt x="658333" y="72880"/>
                  </a:lnTo>
                  <a:lnTo>
                    <a:pt x="661816" y="95311"/>
                  </a:lnTo>
                  <a:lnTo>
                    <a:pt x="665300" y="90773"/>
                  </a:lnTo>
                  <a:lnTo>
                    <a:pt x="668783" y="86262"/>
                  </a:lnTo>
                  <a:lnTo>
                    <a:pt x="672266" y="88394"/>
                  </a:lnTo>
                  <a:lnTo>
                    <a:pt x="675749" y="83930"/>
                  </a:lnTo>
                  <a:lnTo>
                    <a:pt x="679233" y="79491"/>
                  </a:lnTo>
                  <a:lnTo>
                    <a:pt x="682716" y="75077"/>
                  </a:lnTo>
                  <a:lnTo>
                    <a:pt x="686199" y="83763"/>
                  </a:lnTo>
                  <a:lnTo>
                    <a:pt x="689682" y="85859"/>
                  </a:lnTo>
                  <a:lnTo>
                    <a:pt x="693166" y="81509"/>
                  </a:lnTo>
                  <a:lnTo>
                    <a:pt x="696649" y="77182"/>
                  </a:lnTo>
                  <a:lnTo>
                    <a:pt x="700132" y="98284"/>
                  </a:lnTo>
                  <a:lnTo>
                    <a:pt x="703615" y="93993"/>
                  </a:lnTo>
                  <a:lnTo>
                    <a:pt x="707099" y="89725"/>
                  </a:lnTo>
                  <a:lnTo>
                    <a:pt x="710582" y="85480"/>
                  </a:lnTo>
                  <a:lnTo>
                    <a:pt x="714065" y="87493"/>
                  </a:lnTo>
                  <a:lnTo>
                    <a:pt x="717548" y="83290"/>
                  </a:lnTo>
                  <a:lnTo>
                    <a:pt x="721032" y="79109"/>
                  </a:lnTo>
                  <a:lnTo>
                    <a:pt x="724515" y="81137"/>
                  </a:lnTo>
                  <a:lnTo>
                    <a:pt x="727998" y="76998"/>
                  </a:lnTo>
                  <a:lnTo>
                    <a:pt x="731481" y="72880"/>
                  </a:lnTo>
                  <a:lnTo>
                    <a:pt x="734965" y="74921"/>
                  </a:lnTo>
                  <a:lnTo>
                    <a:pt x="738448" y="70843"/>
                  </a:lnTo>
                  <a:lnTo>
                    <a:pt x="741931" y="66786"/>
                  </a:lnTo>
                  <a:lnTo>
                    <a:pt x="745414" y="74893"/>
                  </a:lnTo>
                  <a:lnTo>
                    <a:pt x="748898" y="70872"/>
                  </a:lnTo>
                  <a:lnTo>
                    <a:pt x="752381" y="66871"/>
                  </a:lnTo>
                  <a:lnTo>
                    <a:pt x="755864" y="62891"/>
                  </a:lnTo>
                  <a:lnTo>
                    <a:pt x="759347" y="58931"/>
                  </a:lnTo>
                  <a:lnTo>
                    <a:pt x="762831" y="54991"/>
                  </a:lnTo>
                  <a:lnTo>
                    <a:pt x="766314" y="51071"/>
                  </a:lnTo>
                  <a:lnTo>
                    <a:pt x="769797" y="59122"/>
                  </a:lnTo>
                  <a:lnTo>
                    <a:pt x="773280" y="55235"/>
                  </a:lnTo>
                  <a:lnTo>
                    <a:pt x="776764" y="51368"/>
                  </a:lnTo>
                  <a:lnTo>
                    <a:pt x="780247" y="47520"/>
                  </a:lnTo>
                  <a:lnTo>
                    <a:pt x="783730" y="49599"/>
                  </a:lnTo>
                  <a:lnTo>
                    <a:pt x="787213" y="45786"/>
                  </a:lnTo>
                  <a:lnTo>
                    <a:pt x="790697" y="41992"/>
                  </a:lnTo>
                  <a:lnTo>
                    <a:pt x="794180" y="38216"/>
                  </a:lnTo>
                  <a:lnTo>
                    <a:pt x="797663" y="34459"/>
                  </a:lnTo>
                  <a:lnTo>
                    <a:pt x="801146" y="30720"/>
                  </a:lnTo>
                  <a:lnTo>
                    <a:pt x="804630" y="38674"/>
                  </a:lnTo>
                  <a:lnTo>
                    <a:pt x="808113" y="34965"/>
                  </a:lnTo>
                  <a:lnTo>
                    <a:pt x="811596" y="31274"/>
                  </a:lnTo>
                  <a:lnTo>
                    <a:pt x="815079" y="27601"/>
                  </a:lnTo>
                  <a:lnTo>
                    <a:pt x="818563" y="29719"/>
                  </a:lnTo>
                  <a:lnTo>
                    <a:pt x="822046" y="31815"/>
                  </a:lnTo>
                  <a:lnTo>
                    <a:pt x="825529" y="28188"/>
                  </a:lnTo>
                  <a:lnTo>
                    <a:pt x="829012" y="24578"/>
                  </a:lnTo>
                  <a:lnTo>
                    <a:pt x="832496" y="20985"/>
                  </a:lnTo>
                  <a:lnTo>
                    <a:pt x="835979" y="17409"/>
                  </a:lnTo>
                  <a:lnTo>
                    <a:pt x="839462" y="19538"/>
                  </a:lnTo>
                  <a:lnTo>
                    <a:pt x="842945" y="27266"/>
                  </a:lnTo>
                  <a:lnTo>
                    <a:pt x="846429" y="40392"/>
                  </a:lnTo>
                  <a:lnTo>
                    <a:pt x="849912" y="36865"/>
                  </a:lnTo>
                  <a:lnTo>
                    <a:pt x="853395" y="33354"/>
                  </a:lnTo>
                  <a:lnTo>
                    <a:pt x="856878" y="29859"/>
                  </a:lnTo>
                  <a:lnTo>
                    <a:pt x="860361" y="26381"/>
                  </a:lnTo>
                  <a:lnTo>
                    <a:pt x="863845" y="22917"/>
                  </a:lnTo>
                  <a:lnTo>
                    <a:pt x="867328" y="19470"/>
                  </a:lnTo>
                  <a:lnTo>
                    <a:pt x="870811" y="16038"/>
                  </a:lnTo>
                  <a:lnTo>
                    <a:pt x="874294" y="18091"/>
                  </a:lnTo>
                  <a:lnTo>
                    <a:pt x="877778" y="14687"/>
                  </a:lnTo>
                  <a:lnTo>
                    <a:pt x="881261" y="11299"/>
                  </a:lnTo>
                  <a:lnTo>
                    <a:pt x="884744" y="7925"/>
                  </a:lnTo>
                  <a:lnTo>
                    <a:pt x="888227" y="9994"/>
                  </a:lnTo>
                  <a:lnTo>
                    <a:pt x="891711" y="6648"/>
                  </a:lnTo>
                  <a:lnTo>
                    <a:pt x="895194" y="3316"/>
                  </a:lnTo>
                  <a:lnTo>
                    <a:pt x="898677" y="0"/>
                  </a:lnTo>
                  <a:lnTo>
                    <a:pt x="902160" y="7441"/>
                  </a:lnTo>
                  <a:lnTo>
                    <a:pt x="905644" y="4148"/>
                  </a:lnTo>
                  <a:lnTo>
                    <a:pt x="909127" y="11486"/>
                  </a:lnTo>
                  <a:lnTo>
                    <a:pt x="912610" y="8216"/>
                  </a:lnTo>
                  <a:lnTo>
                    <a:pt x="916093" y="10221"/>
                  </a:lnTo>
                  <a:lnTo>
                    <a:pt x="919577" y="12206"/>
                  </a:lnTo>
                  <a:lnTo>
                    <a:pt x="923060" y="8973"/>
                  </a:lnTo>
                  <a:lnTo>
                    <a:pt x="926543" y="14707"/>
                  </a:lnTo>
                  <a:lnTo>
                    <a:pt x="930026" y="12909"/>
                  </a:lnTo>
                  <a:lnTo>
                    <a:pt x="933510" y="19962"/>
                  </a:lnTo>
                  <a:lnTo>
                    <a:pt x="936993" y="16772"/>
                  </a:lnTo>
                  <a:lnTo>
                    <a:pt x="940476" y="13596"/>
                  </a:lnTo>
                  <a:lnTo>
                    <a:pt x="943959" y="30590"/>
                  </a:lnTo>
                  <a:lnTo>
                    <a:pt x="947443" y="27431"/>
                  </a:lnTo>
                  <a:lnTo>
                    <a:pt x="950926" y="34200"/>
                  </a:lnTo>
                  <a:lnTo>
                    <a:pt x="954409" y="31063"/>
                  </a:lnTo>
                  <a:lnTo>
                    <a:pt x="957892" y="27938"/>
                  </a:lnTo>
                  <a:lnTo>
                    <a:pt x="961376" y="24826"/>
                  </a:lnTo>
                  <a:lnTo>
                    <a:pt x="964859" y="21727"/>
                  </a:lnTo>
                  <a:lnTo>
                    <a:pt x="968342" y="18640"/>
                  </a:lnTo>
                  <a:lnTo>
                    <a:pt x="971825" y="20473"/>
                  </a:lnTo>
                  <a:lnTo>
                    <a:pt x="975309" y="17409"/>
                  </a:lnTo>
                  <a:lnTo>
                    <a:pt x="978792" y="14357"/>
                  </a:lnTo>
                  <a:lnTo>
                    <a:pt x="982275" y="16194"/>
                  </a:lnTo>
                  <a:lnTo>
                    <a:pt x="985758" y="13164"/>
                  </a:lnTo>
                  <a:lnTo>
                    <a:pt x="989242" y="19818"/>
                  </a:lnTo>
                  <a:lnTo>
                    <a:pt x="992725" y="16808"/>
                  </a:lnTo>
                  <a:lnTo>
                    <a:pt x="996208" y="13810"/>
                  </a:lnTo>
                  <a:lnTo>
                    <a:pt x="999691" y="10824"/>
                  </a:lnTo>
                  <a:lnTo>
                    <a:pt x="1003175" y="17409"/>
                  </a:lnTo>
                  <a:lnTo>
                    <a:pt x="1006658" y="23905"/>
                  </a:lnTo>
                  <a:lnTo>
                    <a:pt x="1010141" y="25641"/>
                  </a:lnTo>
                  <a:lnTo>
                    <a:pt x="1013624" y="32011"/>
                  </a:lnTo>
                  <a:lnTo>
                    <a:pt x="1017108" y="29068"/>
                  </a:lnTo>
                  <a:lnTo>
                    <a:pt x="1020591" y="26137"/>
                  </a:lnTo>
                  <a:lnTo>
                    <a:pt x="1024074" y="32437"/>
                  </a:lnTo>
                  <a:lnTo>
                    <a:pt x="1027557" y="29524"/>
                  </a:lnTo>
                  <a:lnTo>
                    <a:pt x="1031041" y="40281"/>
                  </a:lnTo>
                  <a:lnTo>
                    <a:pt x="1034524" y="37384"/>
                  </a:lnTo>
                  <a:lnTo>
                    <a:pt x="1038007" y="43492"/>
                  </a:lnTo>
                  <a:lnTo>
                    <a:pt x="1041490" y="49521"/>
                  </a:lnTo>
                  <a:lnTo>
                    <a:pt x="1044974" y="46649"/>
                  </a:lnTo>
                  <a:lnTo>
                    <a:pt x="1048457" y="48209"/>
                  </a:lnTo>
                  <a:lnTo>
                    <a:pt x="1051940" y="45357"/>
                  </a:lnTo>
                  <a:lnTo>
                    <a:pt x="1055423" y="42516"/>
                  </a:lnTo>
                  <a:lnTo>
                    <a:pt x="1058907" y="39685"/>
                  </a:lnTo>
                  <a:lnTo>
                    <a:pt x="1062390" y="67207"/>
                  </a:lnTo>
                  <a:lnTo>
                    <a:pt x="1065873" y="68642"/>
                  </a:lnTo>
                  <a:lnTo>
                    <a:pt x="1069356" y="65830"/>
                  </a:lnTo>
                  <a:lnTo>
                    <a:pt x="1072840" y="67262"/>
                  </a:lnTo>
                  <a:lnTo>
                    <a:pt x="1076323" y="64469"/>
                  </a:lnTo>
                  <a:lnTo>
                    <a:pt x="1079806" y="74270"/>
                  </a:lnTo>
                  <a:lnTo>
                    <a:pt x="1083289" y="71492"/>
                  </a:lnTo>
                  <a:lnTo>
                    <a:pt x="1086773" y="68724"/>
                  </a:lnTo>
                  <a:lnTo>
                    <a:pt x="1090256" y="65966"/>
                  </a:lnTo>
                  <a:lnTo>
                    <a:pt x="1093739" y="63217"/>
                  </a:lnTo>
                  <a:lnTo>
                    <a:pt x="1097222" y="64630"/>
                  </a:lnTo>
                  <a:lnTo>
                    <a:pt x="1100706" y="61899"/>
                  </a:lnTo>
                  <a:lnTo>
                    <a:pt x="1104189" y="59178"/>
                  </a:lnTo>
                  <a:lnTo>
                    <a:pt x="1107672" y="56466"/>
                  </a:lnTo>
                  <a:lnTo>
                    <a:pt x="1111155" y="53764"/>
                  </a:lnTo>
                  <a:lnTo>
                    <a:pt x="1114639" y="55198"/>
                  </a:lnTo>
                  <a:lnTo>
                    <a:pt x="1118122" y="64785"/>
                  </a:lnTo>
                  <a:lnTo>
                    <a:pt x="1121605" y="62105"/>
                  </a:lnTo>
                  <a:lnTo>
                    <a:pt x="1125088" y="59434"/>
                  </a:lnTo>
                  <a:lnTo>
                    <a:pt x="1128572" y="64860"/>
                  </a:lnTo>
                  <a:lnTo>
                    <a:pt x="1132055" y="66222"/>
                  </a:lnTo>
                  <a:lnTo>
                    <a:pt x="1135538" y="67573"/>
                  </a:lnTo>
                  <a:lnTo>
                    <a:pt x="1139021" y="72880"/>
                  </a:lnTo>
                  <a:lnTo>
                    <a:pt x="1142505" y="70246"/>
                  </a:lnTo>
                  <a:lnTo>
                    <a:pt x="1145988" y="67622"/>
                  </a:lnTo>
                  <a:lnTo>
                    <a:pt x="1149471" y="80689"/>
                  </a:lnTo>
                  <a:lnTo>
                    <a:pt x="1152954" y="81956"/>
                  </a:lnTo>
                  <a:lnTo>
                    <a:pt x="1156437" y="79352"/>
                  </a:lnTo>
                  <a:lnTo>
                    <a:pt x="1159921" y="76757"/>
                  </a:lnTo>
                  <a:lnTo>
                    <a:pt x="1163404" y="74170"/>
                  </a:lnTo>
                  <a:lnTo>
                    <a:pt x="1166887" y="71591"/>
                  </a:lnTo>
                  <a:lnTo>
                    <a:pt x="1170370" y="69021"/>
                  </a:lnTo>
                  <a:lnTo>
                    <a:pt x="1173854" y="66460"/>
                  </a:lnTo>
                  <a:lnTo>
                    <a:pt x="1177337" y="71603"/>
                  </a:lnTo>
                  <a:lnTo>
                    <a:pt x="1180820" y="69056"/>
                  </a:lnTo>
                  <a:lnTo>
                    <a:pt x="1184303" y="70339"/>
                  </a:lnTo>
                  <a:lnTo>
                    <a:pt x="1187787" y="71614"/>
                  </a:lnTo>
                  <a:lnTo>
                    <a:pt x="1191270" y="72880"/>
                  </a:lnTo>
                  <a:lnTo>
                    <a:pt x="1194753" y="70362"/>
                  </a:lnTo>
                  <a:lnTo>
                    <a:pt x="1198236" y="67852"/>
                  </a:lnTo>
                  <a:lnTo>
                    <a:pt x="1201720" y="87763"/>
                  </a:lnTo>
                  <a:lnTo>
                    <a:pt x="1205203" y="88947"/>
                  </a:lnTo>
                  <a:lnTo>
                    <a:pt x="1208686" y="86453"/>
                  </a:lnTo>
                  <a:lnTo>
                    <a:pt x="1212169" y="83968"/>
                  </a:lnTo>
                  <a:lnTo>
                    <a:pt x="1215653" y="88810"/>
                  </a:lnTo>
                  <a:lnTo>
                    <a:pt x="1219136" y="86338"/>
                  </a:lnTo>
                  <a:lnTo>
                    <a:pt x="1222619" y="91133"/>
                  </a:lnTo>
                  <a:lnTo>
                    <a:pt x="1226102" y="88675"/>
                  </a:lnTo>
                  <a:lnTo>
                    <a:pt x="1229586" y="86224"/>
                  </a:lnTo>
                  <a:lnTo>
                    <a:pt x="1233069" y="83781"/>
                  </a:lnTo>
                  <a:lnTo>
                    <a:pt x="1236552" y="81346"/>
                  </a:lnTo>
                  <a:lnTo>
                    <a:pt x="1240035" y="78917"/>
                  </a:lnTo>
                  <a:lnTo>
                    <a:pt x="1243519" y="80100"/>
                  </a:lnTo>
                  <a:lnTo>
                    <a:pt x="1247002" y="95497"/>
                  </a:lnTo>
                  <a:lnTo>
                    <a:pt x="1250485" y="93085"/>
                  </a:lnTo>
                  <a:lnTo>
                    <a:pt x="1253968" y="90681"/>
                  </a:lnTo>
                  <a:lnTo>
                    <a:pt x="1257452" y="88284"/>
                  </a:lnTo>
                  <a:lnTo>
                    <a:pt x="1260935" y="89414"/>
                  </a:lnTo>
                  <a:lnTo>
                    <a:pt x="1264418" y="100973"/>
                  </a:lnTo>
                  <a:lnTo>
                    <a:pt x="1267901" y="102047"/>
                  </a:lnTo>
                  <a:lnTo>
                    <a:pt x="1271385" y="103113"/>
                  </a:lnTo>
                  <a:lnTo>
                    <a:pt x="1274868" y="100746"/>
                  </a:lnTo>
                  <a:lnTo>
                    <a:pt x="1278351" y="101812"/>
                  </a:lnTo>
                  <a:lnTo>
                    <a:pt x="1281834" y="102871"/>
                  </a:lnTo>
                  <a:lnTo>
                    <a:pt x="1285318" y="110684"/>
                  </a:lnTo>
                  <a:lnTo>
                    <a:pt x="1288801" y="108341"/>
                  </a:lnTo>
                  <a:lnTo>
                    <a:pt x="1292284" y="106005"/>
                  </a:lnTo>
                  <a:lnTo>
                    <a:pt x="1295767" y="107037"/>
                  </a:lnTo>
                  <a:lnTo>
                    <a:pt x="1299251" y="124624"/>
                  </a:lnTo>
                  <a:lnTo>
                    <a:pt x="1302734" y="122303"/>
                  </a:lnTo>
                  <a:lnTo>
                    <a:pt x="1306217" y="119990"/>
                  </a:lnTo>
                  <a:lnTo>
                    <a:pt x="1309700" y="117682"/>
                  </a:lnTo>
                  <a:lnTo>
                    <a:pt x="1313184" y="115382"/>
                  </a:lnTo>
                  <a:lnTo>
                    <a:pt x="1316667" y="113087"/>
                  </a:lnTo>
                  <a:lnTo>
                    <a:pt x="1320150" y="114074"/>
                  </a:lnTo>
                  <a:lnTo>
                    <a:pt x="1323633" y="111792"/>
                  </a:lnTo>
                  <a:lnTo>
                    <a:pt x="1327117" y="109516"/>
                  </a:lnTo>
                  <a:lnTo>
                    <a:pt x="1330600" y="116995"/>
                  </a:lnTo>
                  <a:lnTo>
                    <a:pt x="1334083" y="114730"/>
                  </a:lnTo>
                  <a:lnTo>
                    <a:pt x="1337566" y="112472"/>
                  </a:lnTo>
                  <a:lnTo>
                    <a:pt x="1341050" y="113445"/>
                  </a:lnTo>
                  <a:lnTo>
                    <a:pt x="1344533" y="111199"/>
                  </a:lnTo>
                  <a:lnTo>
                    <a:pt x="1348016" y="108959"/>
                  </a:lnTo>
                  <a:lnTo>
                    <a:pt x="1351499" y="109937"/>
                  </a:lnTo>
                  <a:lnTo>
                    <a:pt x="1354983" y="110909"/>
                  </a:lnTo>
                  <a:lnTo>
                    <a:pt x="1358466" y="108687"/>
                  </a:lnTo>
                  <a:lnTo>
                    <a:pt x="1361949" y="106470"/>
                  </a:lnTo>
                  <a:lnTo>
                    <a:pt x="1365432" y="104260"/>
                  </a:lnTo>
                  <a:lnTo>
                    <a:pt x="1368916" y="111584"/>
                  </a:lnTo>
                  <a:lnTo>
                    <a:pt x="1372399" y="109384"/>
                  </a:lnTo>
                  <a:lnTo>
                    <a:pt x="1375882" y="107189"/>
                  </a:lnTo>
                  <a:lnTo>
                    <a:pt x="1379365" y="105001"/>
                  </a:lnTo>
                  <a:lnTo>
                    <a:pt x="1382849" y="102819"/>
                  </a:lnTo>
                  <a:lnTo>
                    <a:pt x="1386332" y="103794"/>
                  </a:lnTo>
                  <a:lnTo>
                    <a:pt x="1389815" y="101623"/>
                  </a:lnTo>
                  <a:lnTo>
                    <a:pt x="1393298" y="99458"/>
                  </a:lnTo>
                  <a:lnTo>
                    <a:pt x="1396782" y="97299"/>
                  </a:lnTo>
                  <a:lnTo>
                    <a:pt x="1400265" y="95145"/>
                  </a:lnTo>
                  <a:lnTo>
                    <a:pt x="1403748" y="92998"/>
                  </a:lnTo>
                  <a:lnTo>
                    <a:pt x="1407231" y="90856"/>
                  </a:lnTo>
                  <a:lnTo>
                    <a:pt x="1410715" y="88720"/>
                  </a:lnTo>
                  <a:lnTo>
                    <a:pt x="1414198" y="86589"/>
                  </a:lnTo>
                  <a:lnTo>
                    <a:pt x="1417681" y="87600"/>
                  </a:lnTo>
                  <a:lnTo>
                    <a:pt x="1421164" y="85480"/>
                  </a:lnTo>
                  <a:lnTo>
                    <a:pt x="1424648" y="83366"/>
                  </a:lnTo>
                  <a:lnTo>
                    <a:pt x="1428131" y="81257"/>
                  </a:lnTo>
                  <a:lnTo>
                    <a:pt x="1431614" y="82277"/>
                  </a:lnTo>
                  <a:lnTo>
                    <a:pt x="1435097" y="80179"/>
                  </a:lnTo>
                  <a:lnTo>
                    <a:pt x="1438580" y="78086"/>
                  </a:lnTo>
                  <a:lnTo>
                    <a:pt x="1442064" y="76000"/>
                  </a:lnTo>
                  <a:lnTo>
                    <a:pt x="1445547" y="73918"/>
                  </a:lnTo>
                  <a:lnTo>
                    <a:pt x="1449030" y="74951"/>
                  </a:lnTo>
                  <a:lnTo>
                    <a:pt x="1452513" y="72880"/>
                  </a:lnTo>
                  <a:lnTo>
                    <a:pt x="1455997" y="70814"/>
                  </a:lnTo>
                  <a:lnTo>
                    <a:pt x="1459480" y="74936"/>
                  </a:lnTo>
                  <a:lnTo>
                    <a:pt x="1462963" y="72880"/>
                  </a:lnTo>
                  <a:lnTo>
                    <a:pt x="1466446" y="73903"/>
                  </a:lnTo>
                  <a:lnTo>
                    <a:pt x="1469930" y="71857"/>
                  </a:lnTo>
                  <a:lnTo>
                    <a:pt x="1473413" y="69816"/>
                  </a:lnTo>
                  <a:lnTo>
                    <a:pt x="1476896" y="67781"/>
                  </a:lnTo>
                  <a:lnTo>
                    <a:pt x="1480379" y="71864"/>
                  </a:lnTo>
                  <a:lnTo>
                    <a:pt x="1483863" y="69838"/>
                  </a:lnTo>
                  <a:lnTo>
                    <a:pt x="1487346" y="70858"/>
                  </a:lnTo>
                  <a:lnTo>
                    <a:pt x="1490829" y="68841"/>
                  </a:lnTo>
                  <a:lnTo>
                    <a:pt x="1494312" y="66829"/>
                  </a:lnTo>
                  <a:lnTo>
                    <a:pt x="1497796" y="64823"/>
                  </a:lnTo>
                  <a:lnTo>
                    <a:pt x="1501279" y="62821"/>
                  </a:lnTo>
                  <a:lnTo>
                    <a:pt x="1504762" y="60825"/>
                  </a:lnTo>
                  <a:lnTo>
                    <a:pt x="1508245" y="64879"/>
                  </a:lnTo>
                  <a:lnTo>
                    <a:pt x="1511729" y="62891"/>
                  </a:lnTo>
                  <a:lnTo>
                    <a:pt x="1515212" y="69901"/>
                  </a:lnTo>
                  <a:lnTo>
                    <a:pt x="1518695" y="67921"/>
                  </a:lnTo>
                  <a:lnTo>
                    <a:pt x="1522178" y="65947"/>
                  </a:lnTo>
                  <a:lnTo>
                    <a:pt x="1525662" y="63977"/>
                  </a:lnTo>
                  <a:lnTo>
                    <a:pt x="1529145" y="62012"/>
                  </a:lnTo>
                  <a:lnTo>
                    <a:pt x="1532628" y="60053"/>
                  </a:lnTo>
                  <a:lnTo>
                    <a:pt x="1536111" y="61072"/>
                  </a:lnTo>
                  <a:lnTo>
                    <a:pt x="1539595" y="59122"/>
                  </a:lnTo>
                  <a:lnTo>
                    <a:pt x="1543078" y="57176"/>
                  </a:lnTo>
                  <a:lnTo>
                    <a:pt x="1546561" y="55235"/>
                  </a:lnTo>
                  <a:lnTo>
                    <a:pt x="1550044" y="53299"/>
                  </a:lnTo>
                  <a:lnTo>
                    <a:pt x="1553528" y="51368"/>
                  </a:lnTo>
                  <a:lnTo>
                    <a:pt x="1557011" y="49441"/>
                  </a:lnTo>
                  <a:lnTo>
                    <a:pt x="1560494" y="53431"/>
                  </a:lnTo>
                  <a:lnTo>
                    <a:pt x="1563977" y="51513"/>
                  </a:lnTo>
                  <a:lnTo>
                    <a:pt x="1567461" y="49599"/>
                  </a:lnTo>
                  <a:lnTo>
                    <a:pt x="1570944" y="47691"/>
                  </a:lnTo>
                  <a:lnTo>
                    <a:pt x="1574427" y="45786"/>
                  </a:lnTo>
                  <a:lnTo>
                    <a:pt x="1577910" y="46826"/>
                  </a:lnTo>
                  <a:lnTo>
                    <a:pt x="1581394" y="44930"/>
                  </a:lnTo>
                  <a:lnTo>
                    <a:pt x="1584877" y="48887"/>
                  </a:lnTo>
                  <a:lnTo>
                    <a:pt x="1588360" y="46999"/>
                  </a:lnTo>
                  <a:lnTo>
                    <a:pt x="1591843" y="50926"/>
                  </a:lnTo>
                  <a:lnTo>
                    <a:pt x="1595327" y="49046"/>
                  </a:lnTo>
                  <a:lnTo>
                    <a:pt x="1598810" y="52943"/>
                  </a:lnTo>
                  <a:lnTo>
                    <a:pt x="1602293" y="56808"/>
                  </a:lnTo>
                  <a:lnTo>
                    <a:pt x="1605776" y="54939"/>
                  </a:lnTo>
                  <a:lnTo>
                    <a:pt x="1609260" y="53074"/>
                  </a:lnTo>
                  <a:lnTo>
                    <a:pt x="1612743" y="51214"/>
                  </a:lnTo>
                  <a:lnTo>
                    <a:pt x="1616226" y="55056"/>
                  </a:lnTo>
                  <a:lnTo>
                    <a:pt x="1619709" y="53203"/>
                  </a:lnTo>
                  <a:lnTo>
                    <a:pt x="1623193" y="51355"/>
                  </a:lnTo>
                  <a:lnTo>
                    <a:pt x="1626676" y="49511"/>
                  </a:lnTo>
                  <a:lnTo>
                    <a:pt x="1630159" y="47672"/>
                  </a:lnTo>
                  <a:lnTo>
                    <a:pt x="1633642" y="45837"/>
                  </a:lnTo>
                  <a:lnTo>
                    <a:pt x="1637126" y="46838"/>
                  </a:lnTo>
                  <a:lnTo>
                    <a:pt x="1640609" y="45011"/>
                  </a:lnTo>
                  <a:lnTo>
                    <a:pt x="1644092" y="43188"/>
                  </a:lnTo>
                  <a:lnTo>
                    <a:pt x="1647575" y="44192"/>
                  </a:lnTo>
                  <a:lnTo>
                    <a:pt x="1651059" y="42377"/>
                  </a:lnTo>
                  <a:lnTo>
                    <a:pt x="1654542" y="40566"/>
                  </a:lnTo>
                  <a:lnTo>
                    <a:pt x="1658025" y="38760"/>
                  </a:lnTo>
                  <a:lnTo>
                    <a:pt x="1661508" y="36957"/>
                  </a:lnTo>
                  <a:lnTo>
                    <a:pt x="1664992" y="46353"/>
                  </a:lnTo>
                  <a:lnTo>
                    <a:pt x="1668475" y="58365"/>
                  </a:lnTo>
                  <a:lnTo>
                    <a:pt x="1671958" y="56570"/>
                  </a:lnTo>
                  <a:lnTo>
                    <a:pt x="1675441" y="54778"/>
                  </a:lnTo>
                  <a:lnTo>
                    <a:pt x="1678925" y="52991"/>
                  </a:lnTo>
                  <a:lnTo>
                    <a:pt x="1682408" y="51208"/>
                  </a:lnTo>
                  <a:lnTo>
                    <a:pt x="1685891" y="49429"/>
                  </a:lnTo>
                  <a:lnTo>
                    <a:pt x="1689374" y="50389"/>
                  </a:lnTo>
                  <a:lnTo>
                    <a:pt x="1692858" y="48617"/>
                  </a:lnTo>
                  <a:lnTo>
                    <a:pt x="1696341" y="46850"/>
                  </a:lnTo>
                  <a:lnTo>
                    <a:pt x="1699824" y="45086"/>
                  </a:lnTo>
                  <a:lnTo>
                    <a:pt x="1703307" y="43327"/>
                  </a:lnTo>
                  <a:lnTo>
                    <a:pt x="1706791" y="52421"/>
                  </a:lnTo>
                  <a:lnTo>
                    <a:pt x="1710274" y="53359"/>
                  </a:lnTo>
                  <a:lnTo>
                    <a:pt x="1713757" y="51609"/>
                  </a:lnTo>
                  <a:lnTo>
                    <a:pt x="1717240" y="49862"/>
                  </a:lnTo>
                  <a:lnTo>
                    <a:pt x="1720723" y="48120"/>
                  </a:lnTo>
                  <a:lnTo>
                    <a:pt x="1724207" y="51739"/>
                  </a:lnTo>
                  <a:lnTo>
                    <a:pt x="1727690" y="50003"/>
                  </a:lnTo>
                  <a:lnTo>
                    <a:pt x="1731173" y="53597"/>
                  </a:lnTo>
                  <a:lnTo>
                    <a:pt x="1734656" y="51868"/>
                  </a:lnTo>
                  <a:lnTo>
                    <a:pt x="1738140" y="50142"/>
                  </a:lnTo>
                  <a:lnTo>
                    <a:pt x="1741623" y="56350"/>
                  </a:lnTo>
                  <a:lnTo>
                    <a:pt x="1745106" y="54631"/>
                  </a:lnTo>
                  <a:lnTo>
                    <a:pt x="1748589" y="52915"/>
                  </a:lnTo>
                  <a:lnTo>
                    <a:pt x="1752073" y="51203"/>
                  </a:lnTo>
                  <a:lnTo>
                    <a:pt x="1755556" y="49494"/>
                  </a:lnTo>
                  <a:lnTo>
                    <a:pt x="1759039" y="50416"/>
                  </a:lnTo>
                  <a:lnTo>
                    <a:pt x="1762522" y="53944"/>
                  </a:lnTo>
                  <a:lnTo>
                    <a:pt x="1766006" y="60035"/>
                  </a:lnTo>
                  <a:lnTo>
                    <a:pt x="1769489" y="58338"/>
                  </a:lnTo>
                  <a:lnTo>
                    <a:pt x="1772972" y="56645"/>
                  </a:lnTo>
                  <a:lnTo>
                    <a:pt x="1776455" y="70339"/>
                  </a:lnTo>
                  <a:lnTo>
                    <a:pt x="1779939" y="68651"/>
                  </a:lnTo>
                  <a:lnTo>
                    <a:pt x="1783422" y="69505"/>
                  </a:lnTo>
                  <a:lnTo>
                    <a:pt x="1786905" y="70354"/>
                  </a:lnTo>
                  <a:lnTo>
                    <a:pt x="1790388" y="68675"/>
                  </a:lnTo>
                  <a:lnTo>
                    <a:pt x="1793872" y="67000"/>
                  </a:lnTo>
                  <a:lnTo>
                    <a:pt x="1797355" y="65328"/>
                  </a:lnTo>
                  <a:lnTo>
                    <a:pt x="1800838" y="63660"/>
                  </a:lnTo>
                  <a:lnTo>
                    <a:pt x="1804321" y="72047"/>
                  </a:lnTo>
                  <a:lnTo>
                    <a:pt x="1807805" y="70384"/>
                  </a:lnTo>
                  <a:lnTo>
                    <a:pt x="1811288" y="68724"/>
                  </a:lnTo>
                  <a:lnTo>
                    <a:pt x="1814771" y="72052"/>
                  </a:lnTo>
                  <a:lnTo>
                    <a:pt x="1818254" y="70398"/>
                  </a:lnTo>
                  <a:lnTo>
                    <a:pt x="1821738" y="68748"/>
                  </a:lnTo>
                  <a:lnTo>
                    <a:pt x="1825221" y="67101"/>
                  </a:lnTo>
                  <a:lnTo>
                    <a:pt x="1828704" y="65458"/>
                  </a:lnTo>
                  <a:lnTo>
                    <a:pt x="1832187" y="68771"/>
                  </a:lnTo>
                  <a:lnTo>
                    <a:pt x="1835671" y="74515"/>
                  </a:lnTo>
                  <a:lnTo>
                    <a:pt x="1839154" y="72880"/>
                  </a:lnTo>
                  <a:lnTo>
                    <a:pt x="1842637" y="80997"/>
                  </a:lnTo>
                  <a:lnTo>
                    <a:pt x="1846120" y="79367"/>
                  </a:lnTo>
                  <a:lnTo>
                    <a:pt x="1849604" y="84985"/>
                  </a:lnTo>
                  <a:lnTo>
                    <a:pt x="1853087" y="85762"/>
                  </a:lnTo>
                  <a:lnTo>
                    <a:pt x="1856570" y="84140"/>
                  </a:lnTo>
                  <a:lnTo>
                    <a:pt x="1860053" y="84917"/>
                  </a:lnTo>
                  <a:lnTo>
                    <a:pt x="1863537" y="83302"/>
                  </a:lnTo>
                  <a:lnTo>
                    <a:pt x="1867020" y="81689"/>
                  </a:lnTo>
                  <a:lnTo>
                    <a:pt x="1870503" y="82468"/>
                  </a:lnTo>
                  <a:lnTo>
                    <a:pt x="1873986" y="83244"/>
                  </a:lnTo>
                  <a:lnTo>
                    <a:pt x="1877470" y="86385"/>
                  </a:lnTo>
                  <a:lnTo>
                    <a:pt x="1880953" y="84784"/>
                  </a:lnTo>
                  <a:lnTo>
                    <a:pt x="1884436" y="83187"/>
                  </a:lnTo>
                  <a:lnTo>
                    <a:pt x="1887919" y="83954"/>
                  </a:lnTo>
                  <a:lnTo>
                    <a:pt x="1891403" y="87069"/>
                  </a:lnTo>
                  <a:lnTo>
                    <a:pt x="1894886" y="90162"/>
                  </a:lnTo>
                  <a:lnTo>
                    <a:pt x="1898369" y="88575"/>
                  </a:lnTo>
                  <a:lnTo>
                    <a:pt x="1901852" y="86992"/>
                  </a:lnTo>
                  <a:lnTo>
                    <a:pt x="1905336" y="85411"/>
                  </a:lnTo>
                  <a:lnTo>
                    <a:pt x="1908819" y="86165"/>
                  </a:lnTo>
                  <a:lnTo>
                    <a:pt x="1912302" y="84590"/>
                  </a:lnTo>
                  <a:lnTo>
                    <a:pt x="1915785" y="85343"/>
                  </a:lnTo>
                  <a:lnTo>
                    <a:pt x="1919269" y="83775"/>
                  </a:lnTo>
                  <a:lnTo>
                    <a:pt x="1922752" y="82209"/>
                  </a:lnTo>
                  <a:lnTo>
                    <a:pt x="1926235" y="82964"/>
                  </a:lnTo>
                  <a:lnTo>
                    <a:pt x="1929718" y="83716"/>
                  </a:lnTo>
                  <a:lnTo>
                    <a:pt x="1933202" y="89059"/>
                  </a:lnTo>
                  <a:lnTo>
                    <a:pt x="1936685" y="87504"/>
                  </a:lnTo>
                  <a:lnTo>
                    <a:pt x="1940168" y="85952"/>
                  </a:lnTo>
                  <a:lnTo>
                    <a:pt x="1943651" y="86690"/>
                  </a:lnTo>
                  <a:lnTo>
                    <a:pt x="1947135" y="85144"/>
                  </a:lnTo>
                  <a:lnTo>
                    <a:pt x="1950618" y="85882"/>
                  </a:lnTo>
                  <a:lnTo>
                    <a:pt x="1954101" y="84341"/>
                  </a:lnTo>
                  <a:lnTo>
                    <a:pt x="1957584" y="89614"/>
                  </a:lnTo>
                  <a:lnTo>
                    <a:pt x="1961068" y="90336"/>
                  </a:lnTo>
                  <a:lnTo>
                    <a:pt x="1964551" y="88803"/>
                  </a:lnTo>
                  <a:lnTo>
                    <a:pt x="1968034" y="89526"/>
                  </a:lnTo>
                  <a:lnTo>
                    <a:pt x="1971517" y="90245"/>
                  </a:lnTo>
                  <a:lnTo>
                    <a:pt x="1975001" y="88720"/>
                  </a:lnTo>
                  <a:lnTo>
                    <a:pt x="1978484" y="111562"/>
                  </a:lnTo>
                  <a:lnTo>
                    <a:pt x="1981967" y="112222"/>
                  </a:lnTo>
                  <a:lnTo>
                    <a:pt x="1985450" y="112880"/>
                  </a:lnTo>
                  <a:lnTo>
                    <a:pt x="1988934" y="111362"/>
                  </a:lnTo>
                  <a:lnTo>
                    <a:pt x="1992417" y="109847"/>
                  </a:lnTo>
                  <a:lnTo>
                    <a:pt x="1995900" y="108335"/>
                  </a:lnTo>
                  <a:lnTo>
                    <a:pt x="1999383" y="106826"/>
                  </a:lnTo>
                  <a:lnTo>
                    <a:pt x="2002867" y="105320"/>
                  </a:lnTo>
                  <a:lnTo>
                    <a:pt x="2006350" y="108154"/>
                  </a:lnTo>
                  <a:lnTo>
                    <a:pt x="2009833" y="106653"/>
                  </a:lnTo>
                  <a:lnTo>
                    <a:pt x="2013316" y="107315"/>
                  </a:lnTo>
                  <a:lnTo>
                    <a:pt x="2016799" y="107975"/>
                  </a:lnTo>
                  <a:lnTo>
                    <a:pt x="2020283" y="110777"/>
                  </a:lnTo>
                  <a:lnTo>
                    <a:pt x="2023766" y="109286"/>
                  </a:lnTo>
                  <a:lnTo>
                    <a:pt x="2027249" y="112072"/>
                  </a:lnTo>
                  <a:lnTo>
                    <a:pt x="2030732" y="110586"/>
                  </a:lnTo>
                  <a:lnTo>
                    <a:pt x="2034216" y="113357"/>
                  </a:lnTo>
                  <a:lnTo>
                    <a:pt x="2037699" y="113995"/>
                  </a:lnTo>
                  <a:lnTo>
                    <a:pt x="2041182" y="114631"/>
                  </a:lnTo>
                  <a:lnTo>
                    <a:pt x="2044665" y="115264"/>
                  </a:lnTo>
                  <a:lnTo>
                    <a:pt x="2048149" y="113790"/>
                  </a:lnTo>
                  <a:lnTo>
                    <a:pt x="2051632" y="112319"/>
                  </a:lnTo>
                  <a:lnTo>
                    <a:pt x="2055115" y="112954"/>
                  </a:lnTo>
                  <a:lnTo>
                    <a:pt x="2058598" y="111488"/>
                  </a:lnTo>
                  <a:lnTo>
                    <a:pt x="2062082" y="112123"/>
                  </a:lnTo>
                  <a:lnTo>
                    <a:pt x="2065565" y="110661"/>
                  </a:lnTo>
                  <a:lnTo>
                    <a:pt x="2069048" y="109203"/>
                  </a:lnTo>
                  <a:lnTo>
                    <a:pt x="2072531" y="107747"/>
                  </a:lnTo>
                  <a:lnTo>
                    <a:pt x="2076015" y="108387"/>
                  </a:lnTo>
                  <a:lnTo>
                    <a:pt x="2079498" y="106935"/>
                  </a:lnTo>
                  <a:lnTo>
                    <a:pt x="2082981" y="105487"/>
                  </a:lnTo>
                  <a:lnTo>
                    <a:pt x="2086464" y="104041"/>
                  </a:lnTo>
                  <a:lnTo>
                    <a:pt x="2089948" y="102598"/>
                  </a:lnTo>
                  <a:lnTo>
                    <a:pt x="2093431" y="101157"/>
                  </a:lnTo>
                  <a:lnTo>
                    <a:pt x="2096914" y="103888"/>
                  </a:lnTo>
                  <a:lnTo>
                    <a:pt x="2100397" y="108671"/>
                  </a:lnTo>
                  <a:lnTo>
                    <a:pt x="2103881" y="107237"/>
                  </a:lnTo>
                  <a:lnTo>
                    <a:pt x="2107364" y="122184"/>
                  </a:lnTo>
                  <a:lnTo>
                    <a:pt x="2110847" y="120753"/>
                  </a:lnTo>
                  <a:lnTo>
                    <a:pt x="2114330" y="119324"/>
                  </a:lnTo>
                  <a:lnTo>
                    <a:pt x="2117814" y="117898"/>
                  </a:lnTo>
                  <a:lnTo>
                    <a:pt x="2121297" y="116475"/>
                  </a:lnTo>
                  <a:lnTo>
                    <a:pt x="2124780" y="117080"/>
                  </a:lnTo>
                  <a:lnTo>
                    <a:pt x="2128263" y="115661"/>
                  </a:lnTo>
                  <a:lnTo>
                    <a:pt x="2131747" y="114244"/>
                  </a:lnTo>
                  <a:lnTo>
                    <a:pt x="2135230" y="112831"/>
                  </a:lnTo>
                  <a:lnTo>
                    <a:pt x="2138713" y="111419"/>
                  </a:lnTo>
                  <a:lnTo>
                    <a:pt x="2142196" y="110010"/>
                  </a:lnTo>
                  <a:lnTo>
                    <a:pt x="2145680" y="108604"/>
                  </a:lnTo>
                  <a:lnTo>
                    <a:pt x="2149163" y="111235"/>
                  </a:lnTo>
                  <a:lnTo>
                    <a:pt x="2152646" y="109833"/>
                  </a:lnTo>
                  <a:lnTo>
                    <a:pt x="2156129" y="114454"/>
                  </a:lnTo>
                  <a:lnTo>
                    <a:pt x="2159613" y="113056"/>
                  </a:lnTo>
                  <a:lnTo>
                    <a:pt x="2163096" y="113658"/>
                  </a:lnTo>
                  <a:lnTo>
                    <a:pt x="2166579" y="112264"/>
                  </a:lnTo>
                  <a:lnTo>
                    <a:pt x="2170062" y="110873"/>
                  </a:lnTo>
                  <a:lnTo>
                    <a:pt x="2173546" y="109485"/>
                  </a:lnTo>
                  <a:lnTo>
                    <a:pt x="2177029" y="108099"/>
                  </a:lnTo>
                  <a:lnTo>
                    <a:pt x="2180512" y="106715"/>
                  </a:lnTo>
                  <a:lnTo>
                    <a:pt x="2183995" y="105334"/>
                  </a:lnTo>
                  <a:lnTo>
                    <a:pt x="2187479" y="105946"/>
                  </a:lnTo>
                  <a:lnTo>
                    <a:pt x="2190962" y="104569"/>
                  </a:lnTo>
                  <a:lnTo>
                    <a:pt x="2194445" y="103195"/>
                  </a:lnTo>
                  <a:lnTo>
                    <a:pt x="2197928" y="109744"/>
                  </a:lnTo>
                  <a:lnTo>
                    <a:pt x="2201412" y="110343"/>
                  </a:lnTo>
                  <a:lnTo>
                    <a:pt x="2204895" y="110940"/>
                  </a:lnTo>
                  <a:lnTo>
                    <a:pt x="2208378" y="109573"/>
                  </a:lnTo>
                  <a:lnTo>
                    <a:pt x="2211861" y="108209"/>
                  </a:lnTo>
                  <a:lnTo>
                    <a:pt x="2215345" y="106847"/>
                  </a:lnTo>
                  <a:lnTo>
                    <a:pt x="2218828" y="107447"/>
                  </a:lnTo>
                  <a:lnTo>
                    <a:pt x="2222311" y="106090"/>
                  </a:lnTo>
                  <a:lnTo>
                    <a:pt x="2225794" y="110589"/>
                  </a:lnTo>
                  <a:lnTo>
                    <a:pt x="2229278" y="111179"/>
                  </a:lnTo>
                  <a:lnTo>
                    <a:pt x="2232761" y="109827"/>
                  </a:lnTo>
                  <a:lnTo>
                    <a:pt x="2236244" y="108478"/>
                  </a:lnTo>
                  <a:lnTo>
                    <a:pt x="2239727" y="107131"/>
                  </a:lnTo>
                  <a:lnTo>
                    <a:pt x="2243211" y="107724"/>
                  </a:lnTo>
                  <a:lnTo>
                    <a:pt x="2246694" y="114094"/>
                  </a:lnTo>
                  <a:lnTo>
                    <a:pt x="2250177" y="112752"/>
                  </a:lnTo>
                  <a:lnTo>
                    <a:pt x="2253660" y="111413"/>
                  </a:lnTo>
                  <a:lnTo>
                    <a:pt x="2257144" y="110076"/>
                  </a:lnTo>
                  <a:lnTo>
                    <a:pt x="2260627" y="108741"/>
                  </a:lnTo>
                  <a:lnTo>
                    <a:pt x="2264110" y="107408"/>
                  </a:lnTo>
                  <a:lnTo>
                    <a:pt x="2267593" y="106078"/>
                  </a:lnTo>
                  <a:lnTo>
                    <a:pt x="2271077" y="104749"/>
                  </a:lnTo>
                  <a:lnTo>
                    <a:pt x="2274560" y="103423"/>
                  </a:lnTo>
                  <a:lnTo>
                    <a:pt x="2278043" y="102099"/>
                  </a:lnTo>
                  <a:lnTo>
                    <a:pt x="2281526" y="100778"/>
                  </a:lnTo>
                  <a:lnTo>
                    <a:pt x="2285010" y="99458"/>
                  </a:lnTo>
                  <a:lnTo>
                    <a:pt x="2288493" y="98141"/>
                  </a:lnTo>
                  <a:lnTo>
                    <a:pt x="2291976" y="96826"/>
                  </a:lnTo>
                  <a:lnTo>
                    <a:pt x="2295459" y="95513"/>
                  </a:lnTo>
                  <a:lnTo>
                    <a:pt x="2298942" y="94202"/>
                  </a:lnTo>
                  <a:lnTo>
                    <a:pt x="2302426" y="92893"/>
                  </a:lnTo>
                  <a:lnTo>
                    <a:pt x="2305909" y="91586"/>
                  </a:lnTo>
                  <a:lnTo>
                    <a:pt x="2309392" y="90282"/>
                  </a:lnTo>
                  <a:lnTo>
                    <a:pt x="2312875" y="88980"/>
                  </a:lnTo>
                  <a:lnTo>
                    <a:pt x="2316359" y="87680"/>
                  </a:lnTo>
                  <a:lnTo>
                    <a:pt x="2319842" y="90204"/>
                  </a:lnTo>
                  <a:lnTo>
                    <a:pt x="2323325" y="88908"/>
                  </a:lnTo>
                  <a:lnTo>
                    <a:pt x="2326808" y="89519"/>
                  </a:lnTo>
                  <a:lnTo>
                    <a:pt x="2330292" y="92025"/>
                  </a:lnTo>
                  <a:lnTo>
                    <a:pt x="2333775" y="92627"/>
                  </a:lnTo>
                  <a:lnTo>
                    <a:pt x="2337258" y="98872"/>
                  </a:lnTo>
                  <a:lnTo>
                    <a:pt x="2340741" y="97584"/>
                  </a:lnTo>
                  <a:lnTo>
                    <a:pt x="2344225" y="96298"/>
                  </a:lnTo>
                  <a:lnTo>
                    <a:pt x="2347708" y="95015"/>
                  </a:lnTo>
                  <a:lnTo>
                    <a:pt x="2351191" y="104917"/>
                  </a:lnTo>
                  <a:lnTo>
                    <a:pt x="2354674" y="105487"/>
                  </a:lnTo>
                  <a:lnTo>
                    <a:pt x="2358158" y="106055"/>
                  </a:lnTo>
                  <a:lnTo>
                    <a:pt x="2361641" y="104778"/>
                  </a:lnTo>
                  <a:lnTo>
                    <a:pt x="2365124" y="105345"/>
                  </a:lnTo>
                  <a:lnTo>
                    <a:pt x="2368607" y="105911"/>
                  </a:lnTo>
                  <a:lnTo>
                    <a:pt x="2372091" y="108307"/>
                  </a:lnTo>
                  <a:lnTo>
                    <a:pt x="2375574" y="108865"/>
                  </a:lnTo>
                  <a:lnTo>
                    <a:pt x="2379057" y="107596"/>
                  </a:lnTo>
                  <a:lnTo>
                    <a:pt x="2382540" y="106330"/>
                  </a:lnTo>
                  <a:lnTo>
                    <a:pt x="2386024" y="105066"/>
                  </a:lnTo>
                  <a:lnTo>
                    <a:pt x="2389507" y="103804"/>
                  </a:lnTo>
                  <a:lnTo>
                    <a:pt x="2392990" y="104367"/>
                  </a:lnTo>
                  <a:lnTo>
                    <a:pt x="2396473" y="103108"/>
                  </a:lnTo>
                  <a:lnTo>
                    <a:pt x="2399957" y="103671"/>
                  </a:lnTo>
                  <a:lnTo>
                    <a:pt x="2403440" y="102416"/>
                  </a:lnTo>
                  <a:lnTo>
                    <a:pt x="2406923" y="101163"/>
                  </a:lnTo>
                  <a:lnTo>
                    <a:pt x="2410406" y="99913"/>
                  </a:lnTo>
                  <a:lnTo>
                    <a:pt x="2413890" y="98664"/>
                  </a:lnTo>
                  <a:lnTo>
                    <a:pt x="2417373" y="97417"/>
                  </a:lnTo>
                  <a:lnTo>
                    <a:pt x="2420856" y="96172"/>
                  </a:lnTo>
                  <a:lnTo>
                    <a:pt x="2424339" y="94928"/>
                  </a:lnTo>
                  <a:lnTo>
                    <a:pt x="2427823" y="93687"/>
                  </a:lnTo>
                  <a:lnTo>
                    <a:pt x="2431306" y="92448"/>
                  </a:lnTo>
                  <a:lnTo>
                    <a:pt x="2434789" y="91211"/>
                  </a:lnTo>
                  <a:lnTo>
                    <a:pt x="2438272" y="89975"/>
                  </a:lnTo>
                  <a:lnTo>
                    <a:pt x="2441756" y="94172"/>
                  </a:lnTo>
                  <a:lnTo>
                    <a:pt x="2445239" y="92939"/>
                  </a:lnTo>
                  <a:lnTo>
                    <a:pt x="2448722" y="91709"/>
                  </a:lnTo>
                  <a:lnTo>
                    <a:pt x="2452205" y="90481"/>
                  </a:lnTo>
                  <a:lnTo>
                    <a:pt x="2455689" y="91056"/>
                  </a:lnTo>
                  <a:lnTo>
                    <a:pt x="2459172" y="95217"/>
                  </a:lnTo>
                  <a:lnTo>
                    <a:pt x="2462655" y="93993"/>
                  </a:lnTo>
                  <a:lnTo>
                    <a:pt x="2466138" y="98125"/>
                  </a:lnTo>
                  <a:lnTo>
                    <a:pt x="2469622" y="96904"/>
                  </a:lnTo>
                  <a:lnTo>
                    <a:pt x="2473105" y="97463"/>
                  </a:lnTo>
                  <a:lnTo>
                    <a:pt x="2476588" y="98019"/>
                  </a:lnTo>
                  <a:lnTo>
                    <a:pt x="2480071" y="96804"/>
                  </a:lnTo>
                  <a:lnTo>
                    <a:pt x="2483555" y="95591"/>
                  </a:lnTo>
                  <a:lnTo>
                    <a:pt x="2487038" y="97915"/>
                  </a:lnTo>
                  <a:lnTo>
                    <a:pt x="2490521" y="96705"/>
                  </a:lnTo>
                  <a:lnTo>
                    <a:pt x="2494004" y="95497"/>
                  </a:lnTo>
                  <a:lnTo>
                    <a:pt x="2497488" y="96052"/>
                  </a:lnTo>
                  <a:lnTo>
                    <a:pt x="2500971" y="94848"/>
                  </a:lnTo>
                  <a:lnTo>
                    <a:pt x="2504454" y="93644"/>
                  </a:lnTo>
                  <a:lnTo>
                    <a:pt x="2507937" y="92443"/>
                  </a:lnTo>
                  <a:lnTo>
                    <a:pt x="2511421" y="91244"/>
                  </a:lnTo>
                  <a:lnTo>
                    <a:pt x="2514904" y="90046"/>
                  </a:lnTo>
                  <a:lnTo>
                    <a:pt x="2518387" y="88850"/>
                  </a:lnTo>
                  <a:lnTo>
                    <a:pt x="2521870" y="87656"/>
                  </a:lnTo>
                  <a:lnTo>
                    <a:pt x="2525354" y="86463"/>
                  </a:lnTo>
                  <a:lnTo>
                    <a:pt x="2528837" y="87030"/>
                  </a:lnTo>
                  <a:lnTo>
                    <a:pt x="2532320" y="89346"/>
                  </a:lnTo>
                  <a:lnTo>
                    <a:pt x="2535803" y="96862"/>
                  </a:lnTo>
                  <a:lnTo>
                    <a:pt x="2539287" y="95676"/>
                  </a:lnTo>
                  <a:lnTo>
                    <a:pt x="2542770" y="94490"/>
                  </a:lnTo>
                  <a:lnTo>
                    <a:pt x="2546253" y="93307"/>
                  </a:lnTo>
                  <a:lnTo>
                    <a:pt x="2549736" y="92126"/>
                  </a:lnTo>
                  <a:lnTo>
                    <a:pt x="2553220" y="90946"/>
                  </a:lnTo>
                  <a:lnTo>
                    <a:pt x="2556703" y="89768"/>
                  </a:lnTo>
                  <a:lnTo>
                    <a:pt x="2560186" y="88591"/>
                  </a:lnTo>
                  <a:lnTo>
                    <a:pt x="2563669" y="87417"/>
                  </a:lnTo>
                  <a:lnTo>
                    <a:pt x="2567153" y="91423"/>
                  </a:lnTo>
                  <a:lnTo>
                    <a:pt x="2570636" y="91971"/>
                  </a:lnTo>
                  <a:lnTo>
                    <a:pt x="2574119" y="90800"/>
                  </a:lnTo>
                  <a:lnTo>
                    <a:pt x="2577602" y="89632"/>
                  </a:lnTo>
                  <a:lnTo>
                    <a:pt x="2581085" y="88465"/>
                  </a:lnTo>
                  <a:lnTo>
                    <a:pt x="2584569" y="87300"/>
                  </a:lnTo>
                  <a:lnTo>
                    <a:pt x="2588052" y="92981"/>
                  </a:lnTo>
                  <a:lnTo>
                    <a:pt x="2591535" y="93521"/>
                  </a:lnTo>
                  <a:lnTo>
                    <a:pt x="2595018" y="99141"/>
                  </a:lnTo>
                  <a:lnTo>
                    <a:pt x="2598502" y="99669"/>
                  </a:lnTo>
                  <a:lnTo>
                    <a:pt x="2601985" y="98510"/>
                  </a:lnTo>
                  <a:lnTo>
                    <a:pt x="2605468" y="97353"/>
                  </a:lnTo>
                  <a:lnTo>
                    <a:pt x="2608951" y="97882"/>
                  </a:lnTo>
                  <a:lnTo>
                    <a:pt x="2612435" y="96728"/>
                  </a:lnTo>
                  <a:lnTo>
                    <a:pt x="2615918" y="97257"/>
                  </a:lnTo>
                  <a:lnTo>
                    <a:pt x="2619401" y="96106"/>
                  </a:lnTo>
                  <a:lnTo>
                    <a:pt x="2622884" y="94957"/>
                  </a:lnTo>
                  <a:lnTo>
                    <a:pt x="2626368" y="95487"/>
                  </a:lnTo>
                  <a:lnTo>
                    <a:pt x="2629851" y="99354"/>
                  </a:lnTo>
                  <a:lnTo>
                    <a:pt x="2633334" y="98209"/>
                  </a:lnTo>
                  <a:lnTo>
                    <a:pt x="2636817" y="97066"/>
                  </a:lnTo>
                  <a:lnTo>
                    <a:pt x="2640301" y="97589"/>
                  </a:lnTo>
                  <a:lnTo>
                    <a:pt x="2643784" y="96449"/>
                  </a:lnTo>
                  <a:lnTo>
                    <a:pt x="2647267" y="98630"/>
                  </a:lnTo>
                  <a:lnTo>
                    <a:pt x="2650750" y="99148"/>
                  </a:lnTo>
                  <a:lnTo>
                    <a:pt x="2654234" y="98012"/>
                  </a:lnTo>
                  <a:lnTo>
                    <a:pt x="2657717" y="96878"/>
                  </a:lnTo>
                  <a:lnTo>
                    <a:pt x="2661200" y="95746"/>
                  </a:lnTo>
                  <a:lnTo>
                    <a:pt x="2664683" y="94615"/>
                  </a:lnTo>
                  <a:lnTo>
                    <a:pt x="2668167" y="93486"/>
                  </a:lnTo>
                  <a:lnTo>
                    <a:pt x="2671650" y="92358"/>
                  </a:lnTo>
                  <a:lnTo>
                    <a:pt x="2675133" y="91232"/>
                  </a:lnTo>
                  <a:lnTo>
                    <a:pt x="2678616" y="91758"/>
                  </a:lnTo>
                  <a:lnTo>
                    <a:pt x="2682100" y="90635"/>
                  </a:lnTo>
                  <a:lnTo>
                    <a:pt x="2685583" y="89514"/>
                  </a:lnTo>
                  <a:lnTo>
                    <a:pt x="2689066" y="91686"/>
                  </a:lnTo>
                  <a:lnTo>
                    <a:pt x="2692549" y="90567"/>
                  </a:lnTo>
                  <a:lnTo>
                    <a:pt x="2696033" y="94365"/>
                  </a:lnTo>
                  <a:lnTo>
                    <a:pt x="2699516" y="96511"/>
                  </a:lnTo>
                  <a:lnTo>
                    <a:pt x="2702999" y="98647"/>
                  </a:lnTo>
                  <a:lnTo>
                    <a:pt x="2706482" y="97533"/>
                  </a:lnTo>
                  <a:lnTo>
                    <a:pt x="2709966" y="96421"/>
                  </a:lnTo>
                  <a:lnTo>
                    <a:pt x="2713449" y="96931"/>
                  </a:lnTo>
                  <a:lnTo>
                    <a:pt x="2716932" y="99055"/>
                  </a:lnTo>
                  <a:lnTo>
                    <a:pt x="2720415" y="101168"/>
                  </a:lnTo>
                  <a:lnTo>
                    <a:pt x="2723899" y="100061"/>
                  </a:lnTo>
                  <a:lnTo>
                    <a:pt x="2727382" y="98956"/>
                  </a:lnTo>
                  <a:lnTo>
                    <a:pt x="2730865" y="97852"/>
                  </a:lnTo>
                  <a:lnTo>
                    <a:pt x="2734348" y="96750"/>
                  </a:lnTo>
                  <a:lnTo>
                    <a:pt x="2737832" y="95649"/>
                  </a:lnTo>
                  <a:lnTo>
                    <a:pt x="2741315" y="96155"/>
                  </a:lnTo>
                  <a:lnTo>
                    <a:pt x="2744798" y="96660"/>
                  </a:lnTo>
                  <a:lnTo>
                    <a:pt x="2748281" y="95564"/>
                  </a:lnTo>
                  <a:lnTo>
                    <a:pt x="2751765" y="97665"/>
                  </a:lnTo>
                  <a:lnTo>
                    <a:pt x="2755248" y="96571"/>
                  </a:lnTo>
                  <a:lnTo>
                    <a:pt x="2758731" y="95479"/>
                  </a:lnTo>
                  <a:lnTo>
                    <a:pt x="2762214" y="95981"/>
                  </a:lnTo>
                  <a:lnTo>
                    <a:pt x="2765698" y="94892"/>
                  </a:lnTo>
                  <a:lnTo>
                    <a:pt x="2769181" y="96982"/>
                  </a:lnTo>
                  <a:lnTo>
                    <a:pt x="2772664" y="97481"/>
                  </a:lnTo>
                  <a:lnTo>
                    <a:pt x="2776147" y="99557"/>
                  </a:lnTo>
                  <a:lnTo>
                    <a:pt x="2779631" y="104764"/>
                  </a:lnTo>
                  <a:lnTo>
                    <a:pt x="2783114" y="103680"/>
                  </a:lnTo>
                  <a:lnTo>
                    <a:pt x="2786597" y="102598"/>
                  </a:lnTo>
                  <a:lnTo>
                    <a:pt x="2790080" y="101517"/>
                  </a:lnTo>
                  <a:lnTo>
                    <a:pt x="2793564" y="103567"/>
                  </a:lnTo>
                  <a:lnTo>
                    <a:pt x="2797047" y="102489"/>
                  </a:lnTo>
                  <a:lnTo>
                    <a:pt x="2800530" y="106085"/>
                  </a:lnTo>
                  <a:lnTo>
                    <a:pt x="2804013" y="105009"/>
                  </a:lnTo>
                  <a:lnTo>
                    <a:pt x="2807497" y="108584"/>
                  </a:lnTo>
                  <a:lnTo>
                    <a:pt x="2810980" y="109055"/>
                  </a:lnTo>
                  <a:lnTo>
                    <a:pt x="2814463" y="107983"/>
                  </a:lnTo>
                  <a:lnTo>
                    <a:pt x="2817946" y="106912"/>
                  </a:lnTo>
                  <a:lnTo>
                    <a:pt x="2821430" y="105843"/>
                  </a:lnTo>
                  <a:lnTo>
                    <a:pt x="2824913" y="107855"/>
                  </a:lnTo>
                  <a:lnTo>
                    <a:pt x="2828396" y="108325"/>
                  </a:lnTo>
                  <a:lnTo>
                    <a:pt x="2831879" y="107259"/>
                  </a:lnTo>
                  <a:lnTo>
                    <a:pt x="2835363" y="106195"/>
                  </a:lnTo>
                  <a:lnTo>
                    <a:pt x="2838846" y="105133"/>
                  </a:lnTo>
                  <a:lnTo>
                    <a:pt x="2842329" y="105605"/>
                  </a:lnTo>
                  <a:lnTo>
                    <a:pt x="2845812" y="104545"/>
                  </a:lnTo>
                  <a:lnTo>
                    <a:pt x="2849296" y="112630"/>
                  </a:lnTo>
                  <a:lnTo>
                    <a:pt x="2852779" y="113087"/>
                  </a:lnTo>
                  <a:lnTo>
                    <a:pt x="2856262" y="112031"/>
                  </a:lnTo>
                  <a:lnTo>
                    <a:pt x="2859745" y="110975"/>
                  </a:lnTo>
                  <a:lnTo>
                    <a:pt x="2863229" y="109922"/>
                  </a:lnTo>
                  <a:lnTo>
                    <a:pt x="2866712" y="111891"/>
                  </a:lnTo>
                  <a:lnTo>
                    <a:pt x="2870195" y="110840"/>
                  </a:lnTo>
                  <a:lnTo>
                    <a:pt x="2873678" y="112801"/>
                  </a:lnTo>
                  <a:lnTo>
                    <a:pt x="2877161" y="111752"/>
                  </a:lnTo>
                  <a:lnTo>
                    <a:pt x="2880645" y="110705"/>
                  </a:lnTo>
                  <a:lnTo>
                    <a:pt x="2884128" y="112659"/>
                  </a:lnTo>
                  <a:lnTo>
                    <a:pt x="2887611" y="111614"/>
                  </a:lnTo>
                  <a:lnTo>
                    <a:pt x="2891094" y="110571"/>
                  </a:lnTo>
                  <a:lnTo>
                    <a:pt x="2894578" y="109528"/>
                  </a:lnTo>
                  <a:lnTo>
                    <a:pt x="2898061" y="108487"/>
                  </a:lnTo>
                  <a:lnTo>
                    <a:pt x="2901544" y="107447"/>
                  </a:lnTo>
                  <a:lnTo>
                    <a:pt x="2905027" y="107905"/>
                  </a:lnTo>
                  <a:lnTo>
                    <a:pt x="2908511" y="109853"/>
                  </a:lnTo>
                  <a:lnTo>
                    <a:pt x="2911994" y="108817"/>
                  </a:lnTo>
                  <a:lnTo>
                    <a:pt x="2915477" y="107782"/>
                  </a:lnTo>
                  <a:lnTo>
                    <a:pt x="2918960" y="106748"/>
                  </a:lnTo>
                  <a:lnTo>
                    <a:pt x="2922444" y="105716"/>
                  </a:lnTo>
                  <a:lnTo>
                    <a:pt x="2925927" y="104685"/>
                  </a:lnTo>
                  <a:lnTo>
                    <a:pt x="2929410" y="105144"/>
                  </a:lnTo>
                  <a:lnTo>
                    <a:pt x="2932893" y="104116"/>
                  </a:lnTo>
                  <a:lnTo>
                    <a:pt x="2936377" y="104574"/>
                  </a:lnTo>
                  <a:lnTo>
                    <a:pt x="2939860" y="103548"/>
                  </a:lnTo>
                  <a:lnTo>
                    <a:pt x="2943343" y="104007"/>
                  </a:lnTo>
                  <a:lnTo>
                    <a:pt x="2946826" y="102983"/>
                  </a:lnTo>
                  <a:lnTo>
                    <a:pt x="2950310" y="101961"/>
                  </a:lnTo>
                  <a:lnTo>
                    <a:pt x="2953793" y="100940"/>
                  </a:lnTo>
                  <a:lnTo>
                    <a:pt x="2957276" y="99921"/>
                  </a:lnTo>
                  <a:lnTo>
                    <a:pt x="2960759" y="98903"/>
                  </a:lnTo>
                  <a:lnTo>
                    <a:pt x="2964243" y="100843"/>
                  </a:lnTo>
                  <a:lnTo>
                    <a:pt x="2967726" y="99827"/>
                  </a:lnTo>
                  <a:lnTo>
                    <a:pt x="2971209" y="104698"/>
                  </a:lnTo>
                  <a:lnTo>
                    <a:pt x="2974692" y="109532"/>
                  </a:lnTo>
                  <a:lnTo>
                    <a:pt x="2978176" y="108519"/>
                  </a:lnTo>
                  <a:lnTo>
                    <a:pt x="2981659" y="107507"/>
                  </a:lnTo>
                  <a:lnTo>
                    <a:pt x="2985142" y="107952"/>
                  </a:lnTo>
                  <a:lnTo>
                    <a:pt x="2988625" y="106943"/>
                  </a:lnTo>
                  <a:lnTo>
                    <a:pt x="2992109" y="107388"/>
                  </a:lnTo>
                  <a:lnTo>
                    <a:pt x="2995592" y="106381"/>
                  </a:lnTo>
                  <a:lnTo>
                    <a:pt x="2999075" y="105375"/>
                  </a:lnTo>
                  <a:lnTo>
                    <a:pt x="3002558" y="104371"/>
                  </a:lnTo>
                  <a:lnTo>
                    <a:pt x="3006042" y="103368"/>
                  </a:lnTo>
                  <a:lnTo>
                    <a:pt x="3009525" y="108154"/>
                  </a:lnTo>
                  <a:lnTo>
                    <a:pt x="3013008" y="107153"/>
                  </a:lnTo>
                  <a:lnTo>
                    <a:pt x="3016491" y="110470"/>
                  </a:lnTo>
                  <a:lnTo>
                    <a:pt x="3019975" y="109471"/>
                  </a:lnTo>
                  <a:lnTo>
                    <a:pt x="3023458" y="108473"/>
                  </a:lnTo>
                  <a:lnTo>
                    <a:pt x="3026941" y="113201"/>
                  </a:lnTo>
                  <a:lnTo>
                    <a:pt x="3030424" y="112205"/>
                  </a:lnTo>
                  <a:lnTo>
                    <a:pt x="3033908" y="115480"/>
                  </a:lnTo>
                  <a:lnTo>
                    <a:pt x="3037391" y="115904"/>
                  </a:lnTo>
                  <a:lnTo>
                    <a:pt x="3040874" y="114912"/>
                  </a:lnTo>
                  <a:lnTo>
                    <a:pt x="3044357" y="113920"/>
                  </a:lnTo>
                  <a:lnTo>
                    <a:pt x="3047841" y="112930"/>
                  </a:lnTo>
                  <a:lnTo>
                    <a:pt x="3051324" y="111941"/>
                  </a:lnTo>
                  <a:lnTo>
                    <a:pt x="3054807" y="110953"/>
                  </a:lnTo>
                  <a:lnTo>
                    <a:pt x="3058290" y="109966"/>
                  </a:lnTo>
                  <a:lnTo>
                    <a:pt x="3061774" y="108981"/>
                  </a:lnTo>
                  <a:lnTo>
                    <a:pt x="3065257" y="109412"/>
                  </a:lnTo>
                  <a:lnTo>
                    <a:pt x="3068740" y="108429"/>
                  </a:lnTo>
                  <a:lnTo>
                    <a:pt x="3072223" y="108861"/>
                  </a:lnTo>
                  <a:lnTo>
                    <a:pt x="3075707" y="107880"/>
                  </a:lnTo>
                  <a:lnTo>
                    <a:pt x="3079190" y="106900"/>
                  </a:lnTo>
                  <a:lnTo>
                    <a:pt x="3082673" y="107332"/>
                  </a:lnTo>
                  <a:lnTo>
                    <a:pt x="3086156" y="106355"/>
                  </a:lnTo>
                  <a:lnTo>
                    <a:pt x="3089640" y="105379"/>
                  </a:lnTo>
                  <a:lnTo>
                    <a:pt x="3093123" y="104404"/>
                  </a:lnTo>
                  <a:lnTo>
                    <a:pt x="3096606" y="103430"/>
                  </a:lnTo>
                  <a:lnTo>
                    <a:pt x="3100089" y="102457"/>
                  </a:lnTo>
                  <a:lnTo>
                    <a:pt x="3103573" y="102893"/>
                  </a:lnTo>
                  <a:lnTo>
                    <a:pt x="3107056" y="101923"/>
                  </a:lnTo>
                  <a:lnTo>
                    <a:pt x="3110539" y="102359"/>
                  </a:lnTo>
                  <a:lnTo>
                    <a:pt x="3114022" y="104195"/>
                  </a:lnTo>
                  <a:lnTo>
                    <a:pt x="3117506" y="103228"/>
                  </a:lnTo>
                  <a:lnTo>
                    <a:pt x="3120989" y="102262"/>
                  </a:lnTo>
                  <a:lnTo>
                    <a:pt x="3124472" y="102696"/>
                  </a:lnTo>
                  <a:lnTo>
                    <a:pt x="3127955" y="103128"/>
                  </a:lnTo>
                  <a:lnTo>
                    <a:pt x="3131439" y="102166"/>
                  </a:lnTo>
                  <a:lnTo>
                    <a:pt x="3134922" y="101204"/>
                  </a:lnTo>
                  <a:lnTo>
                    <a:pt x="3138405" y="103029"/>
                  </a:lnTo>
                  <a:lnTo>
                    <a:pt x="3141888" y="106233"/>
                  </a:lnTo>
                  <a:lnTo>
                    <a:pt x="3145372" y="108039"/>
                  </a:lnTo>
                  <a:lnTo>
                    <a:pt x="3148855" y="107081"/>
                  </a:lnTo>
                  <a:lnTo>
                    <a:pt x="3152338" y="106124"/>
                  </a:lnTo>
                  <a:lnTo>
                    <a:pt x="3155821" y="107925"/>
                  </a:lnTo>
                  <a:lnTo>
                    <a:pt x="3159304" y="106970"/>
                  </a:lnTo>
                  <a:lnTo>
                    <a:pt x="3162788" y="107391"/>
                  </a:lnTo>
                  <a:lnTo>
                    <a:pt x="3166271" y="106439"/>
                  </a:lnTo>
                  <a:lnTo>
                    <a:pt x="3169754" y="105487"/>
                  </a:lnTo>
                  <a:lnTo>
                    <a:pt x="3173237" y="104537"/>
                  </a:lnTo>
                  <a:lnTo>
                    <a:pt x="3176721" y="104960"/>
                  </a:lnTo>
                  <a:lnTo>
                    <a:pt x="3180204" y="105382"/>
                  </a:lnTo>
                  <a:lnTo>
                    <a:pt x="3183687" y="104434"/>
                  </a:lnTo>
                  <a:lnTo>
                    <a:pt x="3187170" y="103488"/>
                  </a:lnTo>
                  <a:lnTo>
                    <a:pt x="3190654" y="102543"/>
                  </a:lnTo>
                  <a:lnTo>
                    <a:pt x="3194137" y="101599"/>
                  </a:lnTo>
                  <a:lnTo>
                    <a:pt x="3197620" y="102024"/>
                  </a:lnTo>
                  <a:lnTo>
                    <a:pt x="3201103" y="101082"/>
                  </a:lnTo>
                  <a:lnTo>
                    <a:pt x="3204587" y="100142"/>
                  </a:lnTo>
                  <a:lnTo>
                    <a:pt x="3208070" y="99202"/>
                  </a:lnTo>
                  <a:lnTo>
                    <a:pt x="3211553" y="98263"/>
                  </a:lnTo>
                  <a:lnTo>
                    <a:pt x="3215036" y="97326"/>
                  </a:lnTo>
                  <a:lnTo>
                    <a:pt x="3218520" y="99118"/>
                  </a:lnTo>
                  <a:lnTo>
                    <a:pt x="3222003" y="99543"/>
                  </a:lnTo>
                  <a:lnTo>
                    <a:pt x="3225486" y="98609"/>
                  </a:lnTo>
                  <a:lnTo>
                    <a:pt x="3228969" y="97675"/>
                  </a:lnTo>
                  <a:lnTo>
                    <a:pt x="3232453" y="98102"/>
                  </a:lnTo>
                  <a:lnTo>
                    <a:pt x="3235936" y="97170"/>
                  </a:lnTo>
                  <a:lnTo>
                    <a:pt x="3239419" y="97596"/>
                  </a:lnTo>
                  <a:lnTo>
                    <a:pt x="3242902" y="96667"/>
                  </a:lnTo>
                  <a:lnTo>
                    <a:pt x="3246386" y="95739"/>
                  </a:lnTo>
                  <a:lnTo>
                    <a:pt x="3249869" y="94812"/>
                  </a:lnTo>
                  <a:lnTo>
                    <a:pt x="3253352" y="96592"/>
                  </a:lnTo>
                  <a:lnTo>
                    <a:pt x="3256835" y="95666"/>
                  </a:lnTo>
                  <a:lnTo>
                    <a:pt x="3260319" y="98786"/>
                  </a:lnTo>
                  <a:lnTo>
                    <a:pt x="3263802" y="97862"/>
                  </a:lnTo>
                  <a:lnTo>
                    <a:pt x="3267285" y="100966"/>
                  </a:lnTo>
                  <a:lnTo>
                    <a:pt x="3270768" y="100044"/>
                  </a:lnTo>
                  <a:lnTo>
                    <a:pt x="3274252" y="99123"/>
                  </a:lnTo>
                  <a:lnTo>
                    <a:pt x="3277735" y="99542"/>
                  </a:lnTo>
                  <a:lnTo>
                    <a:pt x="3281218" y="98623"/>
                  </a:lnTo>
                  <a:lnTo>
                    <a:pt x="3284701" y="97706"/>
                  </a:lnTo>
                  <a:lnTo>
                    <a:pt x="3288185" y="96789"/>
                  </a:lnTo>
                  <a:lnTo>
                    <a:pt x="3291668" y="95874"/>
                  </a:lnTo>
                  <a:lnTo>
                    <a:pt x="3295151" y="96294"/>
                  </a:lnTo>
                  <a:lnTo>
                    <a:pt x="3298634" y="96714"/>
                  </a:lnTo>
                  <a:lnTo>
                    <a:pt x="3302118" y="95802"/>
                  </a:lnTo>
                  <a:lnTo>
                    <a:pt x="3305601" y="94890"/>
                  </a:lnTo>
                  <a:lnTo>
                    <a:pt x="3309084" y="95311"/>
                  </a:lnTo>
                  <a:lnTo>
                    <a:pt x="3312567" y="95730"/>
                  </a:lnTo>
                  <a:lnTo>
                    <a:pt x="3316051" y="94822"/>
                  </a:lnTo>
                  <a:lnTo>
                    <a:pt x="3319534" y="93914"/>
                  </a:lnTo>
                  <a:lnTo>
                    <a:pt x="3323017" y="96982"/>
                  </a:lnTo>
                  <a:lnTo>
                    <a:pt x="3326500" y="96076"/>
                  </a:lnTo>
                  <a:lnTo>
                    <a:pt x="3329984" y="95172"/>
                  </a:lnTo>
                  <a:lnTo>
                    <a:pt x="3333467" y="96908"/>
                  </a:lnTo>
                  <a:lnTo>
                    <a:pt x="3336950" y="96005"/>
                  </a:lnTo>
                  <a:lnTo>
                    <a:pt x="3340433" y="95103"/>
                  </a:lnTo>
                  <a:lnTo>
                    <a:pt x="3343917" y="96834"/>
                  </a:lnTo>
                  <a:lnTo>
                    <a:pt x="3347400" y="95933"/>
                  </a:lnTo>
                  <a:lnTo>
                    <a:pt x="3350883" y="96347"/>
                  </a:lnTo>
                  <a:lnTo>
                    <a:pt x="3354366" y="95449"/>
                  </a:lnTo>
                  <a:lnTo>
                    <a:pt x="3357850" y="94552"/>
                  </a:lnTo>
                  <a:lnTo>
                    <a:pt x="3361333" y="98888"/>
                  </a:lnTo>
                  <a:lnTo>
                    <a:pt x="3364816" y="97992"/>
                  </a:lnTo>
                  <a:lnTo>
                    <a:pt x="3368299" y="97097"/>
                  </a:lnTo>
                  <a:lnTo>
                    <a:pt x="3371783" y="97507"/>
                  </a:lnTo>
                  <a:lnTo>
                    <a:pt x="3375266" y="96614"/>
                  </a:lnTo>
                  <a:lnTo>
                    <a:pt x="3378749" y="98323"/>
                  </a:lnTo>
                  <a:lnTo>
                    <a:pt x="3382232" y="97432"/>
                  </a:lnTo>
                  <a:lnTo>
                    <a:pt x="3385716" y="97839"/>
                  </a:lnTo>
                  <a:lnTo>
                    <a:pt x="3389199" y="96950"/>
                  </a:lnTo>
                  <a:lnTo>
                    <a:pt x="3392682" y="96062"/>
                  </a:lnTo>
                  <a:lnTo>
                    <a:pt x="3396165" y="96470"/>
                  </a:lnTo>
                  <a:lnTo>
                    <a:pt x="3399649" y="95583"/>
                  </a:lnTo>
                  <a:lnTo>
                    <a:pt x="3403132" y="94698"/>
                  </a:lnTo>
                  <a:lnTo>
                    <a:pt x="3406615" y="93814"/>
                  </a:lnTo>
                  <a:lnTo>
                    <a:pt x="3410098" y="92930"/>
                  </a:lnTo>
                  <a:lnTo>
                    <a:pt x="3413582" y="95921"/>
                  </a:lnTo>
                  <a:lnTo>
                    <a:pt x="3417065" y="98897"/>
                  </a:lnTo>
                  <a:lnTo>
                    <a:pt x="3420548" y="99298"/>
                  </a:lnTo>
                  <a:lnTo>
                    <a:pt x="3424031" y="98418"/>
                  </a:lnTo>
                  <a:lnTo>
                    <a:pt x="3427515" y="100097"/>
                  </a:lnTo>
                  <a:lnTo>
                    <a:pt x="3430998" y="99219"/>
                  </a:lnTo>
                  <a:lnTo>
                    <a:pt x="3434481" y="98341"/>
                  </a:lnTo>
                  <a:lnTo>
                    <a:pt x="3437964" y="97464"/>
                  </a:lnTo>
                  <a:lnTo>
                    <a:pt x="3441447" y="97865"/>
                  </a:lnTo>
                  <a:lnTo>
                    <a:pt x="3444931" y="98265"/>
                  </a:lnTo>
                  <a:lnTo>
                    <a:pt x="3448414" y="97391"/>
                  </a:lnTo>
                  <a:lnTo>
                    <a:pt x="3451897" y="97790"/>
                  </a:lnTo>
                  <a:lnTo>
                    <a:pt x="3455380" y="96918"/>
                  </a:lnTo>
                  <a:lnTo>
                    <a:pt x="3458864" y="99854"/>
                  </a:lnTo>
                  <a:lnTo>
                    <a:pt x="3462347" y="98983"/>
                  </a:lnTo>
                  <a:lnTo>
                    <a:pt x="3465830" y="98114"/>
                  </a:lnTo>
                  <a:lnTo>
                    <a:pt x="3469313" y="98510"/>
                  </a:lnTo>
                  <a:lnTo>
                    <a:pt x="3472797" y="103943"/>
                  </a:lnTo>
                  <a:lnTo>
                    <a:pt x="3476280" y="103075"/>
                  </a:lnTo>
                  <a:lnTo>
                    <a:pt x="3479763" y="103464"/>
                  </a:lnTo>
                  <a:lnTo>
                    <a:pt x="3483246" y="102598"/>
                  </a:lnTo>
                  <a:lnTo>
                    <a:pt x="3483246" y="103851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367129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AUC:0.638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AUC:0.652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AUC:0.626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AUC:0.594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894243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AUC:0.61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AUC:0.542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57877" y="1643853"/>
            <a:ext cx="493997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Fasting Glucose 100mg/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2975370"/>
            </a:xfrm>
            <a:custGeom>
              <a:avLst/>
              <a:gdLst/>
              <a:ahLst/>
              <a:cxnLst/>
              <a:rect l="0" t="0" r="0" b="0"/>
              <a:pathLst>
                <a:path w="3483246" h="297537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1971835"/>
                  </a:lnTo>
                  <a:lnTo>
                    <a:pt x="52248" y="1912558"/>
                  </a:lnTo>
                  <a:lnTo>
                    <a:pt x="55731" y="1856741"/>
                  </a:lnTo>
                  <a:lnTo>
                    <a:pt x="59215" y="1804090"/>
                  </a:lnTo>
                  <a:lnTo>
                    <a:pt x="62698" y="1754342"/>
                  </a:lnTo>
                  <a:lnTo>
                    <a:pt x="66181" y="1707264"/>
                  </a:lnTo>
                  <a:lnTo>
                    <a:pt x="69664" y="1662647"/>
                  </a:lnTo>
                  <a:lnTo>
                    <a:pt x="73148" y="1620303"/>
                  </a:lnTo>
                  <a:lnTo>
                    <a:pt x="76631" y="1580062"/>
                  </a:lnTo>
                  <a:lnTo>
                    <a:pt x="80114" y="1735203"/>
                  </a:lnTo>
                  <a:lnTo>
                    <a:pt x="83597" y="1698150"/>
                  </a:lnTo>
                  <a:lnTo>
                    <a:pt x="87081" y="1662647"/>
                  </a:lnTo>
                  <a:lnTo>
                    <a:pt x="90564" y="1628598"/>
                  </a:lnTo>
                  <a:lnTo>
                    <a:pt x="94047" y="1595916"/>
                  </a:lnTo>
                  <a:lnTo>
                    <a:pt x="97530" y="1856741"/>
                  </a:lnTo>
                  <a:lnTo>
                    <a:pt x="101014" y="1826284"/>
                  </a:lnTo>
                  <a:lnTo>
                    <a:pt x="104497" y="1796811"/>
                  </a:lnTo>
                  <a:lnTo>
                    <a:pt x="107980" y="1768273"/>
                  </a:lnTo>
                  <a:lnTo>
                    <a:pt x="111463" y="1856741"/>
                  </a:lnTo>
                  <a:lnTo>
                    <a:pt x="114947" y="1830037"/>
                  </a:lnTo>
                  <a:lnTo>
                    <a:pt x="118430" y="1804090"/>
                  </a:lnTo>
                  <a:lnTo>
                    <a:pt x="121913" y="1778868"/>
                  </a:lnTo>
                  <a:lnTo>
                    <a:pt x="125396" y="1754342"/>
                  </a:lnTo>
                  <a:lnTo>
                    <a:pt x="128880" y="1736071"/>
                  </a:lnTo>
                  <a:lnTo>
                    <a:pt x="132363" y="1724611"/>
                  </a:lnTo>
                  <a:lnTo>
                    <a:pt x="135846" y="1713600"/>
                  </a:lnTo>
                  <a:lnTo>
                    <a:pt x="139329" y="1703011"/>
                  </a:lnTo>
                  <a:lnTo>
                    <a:pt x="142813" y="1692819"/>
                  </a:lnTo>
                  <a:lnTo>
                    <a:pt x="146296" y="1683005"/>
                  </a:lnTo>
                  <a:lnTo>
                    <a:pt x="149779" y="1673545"/>
                  </a:lnTo>
                  <a:lnTo>
                    <a:pt x="153262" y="1664423"/>
                  </a:lnTo>
                  <a:lnTo>
                    <a:pt x="156746" y="1655620"/>
                  </a:lnTo>
                  <a:lnTo>
                    <a:pt x="160229" y="1818151"/>
                  </a:lnTo>
                  <a:lnTo>
                    <a:pt x="163712" y="1799451"/>
                  </a:lnTo>
                  <a:lnTo>
                    <a:pt x="167195" y="1781132"/>
                  </a:lnTo>
                  <a:lnTo>
                    <a:pt x="170679" y="1763182"/>
                  </a:lnTo>
                  <a:lnTo>
                    <a:pt x="174162" y="1745590"/>
                  </a:lnTo>
                  <a:lnTo>
                    <a:pt x="177645" y="1754700"/>
                  </a:lnTo>
                  <a:lnTo>
                    <a:pt x="181128" y="1770795"/>
                  </a:lnTo>
                  <a:lnTo>
                    <a:pt x="184612" y="1786003"/>
                  </a:lnTo>
                  <a:lnTo>
                    <a:pt x="188095" y="1800393"/>
                  </a:lnTo>
                  <a:lnTo>
                    <a:pt x="191578" y="1814032"/>
                  </a:lnTo>
                  <a:lnTo>
                    <a:pt x="195061" y="1826975"/>
                  </a:lnTo>
                  <a:lnTo>
                    <a:pt x="198545" y="1839276"/>
                  </a:lnTo>
                  <a:lnTo>
                    <a:pt x="202028" y="1850980"/>
                  </a:lnTo>
                  <a:lnTo>
                    <a:pt x="205511" y="1862131"/>
                  </a:lnTo>
                  <a:lnTo>
                    <a:pt x="208994" y="1888478"/>
                  </a:lnTo>
                  <a:lnTo>
                    <a:pt x="212478" y="1921485"/>
                  </a:lnTo>
                  <a:lnTo>
                    <a:pt x="215961" y="1952151"/>
                  </a:lnTo>
                  <a:lnTo>
                    <a:pt x="219444" y="1980718"/>
                  </a:lnTo>
                  <a:lnTo>
                    <a:pt x="222927" y="2005250"/>
                  </a:lnTo>
                  <a:lnTo>
                    <a:pt x="226411" y="2001800"/>
                  </a:lnTo>
                  <a:lnTo>
                    <a:pt x="229894" y="1998439"/>
                  </a:lnTo>
                  <a:lnTo>
                    <a:pt x="233377" y="1995164"/>
                  </a:lnTo>
                  <a:lnTo>
                    <a:pt x="236860" y="1991971"/>
                  </a:lnTo>
                  <a:lnTo>
                    <a:pt x="240344" y="1993553"/>
                  </a:lnTo>
                  <a:lnTo>
                    <a:pt x="243827" y="1999552"/>
                  </a:lnTo>
                  <a:lnTo>
                    <a:pt x="247310" y="2005335"/>
                  </a:lnTo>
                  <a:lnTo>
                    <a:pt x="250793" y="2010915"/>
                  </a:lnTo>
                  <a:lnTo>
                    <a:pt x="254277" y="2016302"/>
                  </a:lnTo>
                  <a:lnTo>
                    <a:pt x="257760" y="2036936"/>
                  </a:lnTo>
                  <a:lnTo>
                    <a:pt x="261243" y="2057394"/>
                  </a:lnTo>
                  <a:lnTo>
                    <a:pt x="264726" y="2076765"/>
                  </a:lnTo>
                  <a:lnTo>
                    <a:pt x="268210" y="2095134"/>
                  </a:lnTo>
                  <a:lnTo>
                    <a:pt x="271693" y="2344388"/>
                  </a:lnTo>
                  <a:lnTo>
                    <a:pt x="275176" y="2344112"/>
                  </a:lnTo>
                  <a:lnTo>
                    <a:pt x="278659" y="2343842"/>
                  </a:lnTo>
                  <a:lnTo>
                    <a:pt x="282143" y="2343580"/>
                  </a:lnTo>
                  <a:lnTo>
                    <a:pt x="285626" y="2343323"/>
                  </a:lnTo>
                  <a:lnTo>
                    <a:pt x="289109" y="2343073"/>
                  </a:lnTo>
                  <a:lnTo>
                    <a:pt x="292592" y="2342828"/>
                  </a:lnTo>
                  <a:lnTo>
                    <a:pt x="296075" y="2342590"/>
                  </a:lnTo>
                  <a:lnTo>
                    <a:pt x="299559" y="2342356"/>
                  </a:lnTo>
                  <a:lnTo>
                    <a:pt x="303042" y="2341781"/>
                  </a:lnTo>
                  <a:lnTo>
                    <a:pt x="306525" y="2340143"/>
                  </a:lnTo>
                  <a:lnTo>
                    <a:pt x="310008" y="2338537"/>
                  </a:lnTo>
                  <a:lnTo>
                    <a:pt x="313492" y="2336962"/>
                  </a:lnTo>
                  <a:lnTo>
                    <a:pt x="316975" y="2335418"/>
                  </a:lnTo>
                  <a:lnTo>
                    <a:pt x="320458" y="2333903"/>
                  </a:lnTo>
                  <a:lnTo>
                    <a:pt x="323941" y="2332417"/>
                  </a:lnTo>
                  <a:lnTo>
                    <a:pt x="327425" y="2330958"/>
                  </a:lnTo>
                  <a:lnTo>
                    <a:pt x="330908" y="2329527"/>
                  </a:lnTo>
                  <a:lnTo>
                    <a:pt x="334391" y="2328122"/>
                  </a:lnTo>
                  <a:lnTo>
                    <a:pt x="337874" y="2326743"/>
                  </a:lnTo>
                  <a:lnTo>
                    <a:pt x="341358" y="2325389"/>
                  </a:lnTo>
                  <a:lnTo>
                    <a:pt x="344841" y="2324059"/>
                  </a:lnTo>
                  <a:lnTo>
                    <a:pt x="348324" y="2322753"/>
                  </a:lnTo>
                  <a:lnTo>
                    <a:pt x="351807" y="2407111"/>
                  </a:lnTo>
                  <a:lnTo>
                    <a:pt x="355291" y="2412827"/>
                  </a:lnTo>
                  <a:lnTo>
                    <a:pt x="358774" y="2418374"/>
                  </a:lnTo>
                  <a:lnTo>
                    <a:pt x="362257" y="2423759"/>
                  </a:lnTo>
                  <a:lnTo>
                    <a:pt x="365740" y="2428988"/>
                  </a:lnTo>
                  <a:lnTo>
                    <a:pt x="369224" y="2425256"/>
                  </a:lnTo>
                  <a:lnTo>
                    <a:pt x="372707" y="2421361"/>
                  </a:lnTo>
                  <a:lnTo>
                    <a:pt x="376190" y="2417509"/>
                  </a:lnTo>
                  <a:lnTo>
                    <a:pt x="379673" y="2413701"/>
                  </a:lnTo>
                  <a:lnTo>
                    <a:pt x="383157" y="2410553"/>
                  </a:lnTo>
                  <a:lnTo>
                    <a:pt x="386640" y="2408325"/>
                  </a:lnTo>
                  <a:lnTo>
                    <a:pt x="390123" y="2406127"/>
                  </a:lnTo>
                  <a:lnTo>
                    <a:pt x="393606" y="2403960"/>
                  </a:lnTo>
                  <a:lnTo>
                    <a:pt x="397090" y="2401822"/>
                  </a:lnTo>
                  <a:lnTo>
                    <a:pt x="400573" y="2399713"/>
                  </a:lnTo>
                  <a:lnTo>
                    <a:pt x="404056" y="2397632"/>
                  </a:lnTo>
                  <a:lnTo>
                    <a:pt x="407539" y="2395579"/>
                  </a:lnTo>
                  <a:lnTo>
                    <a:pt x="411023" y="2393554"/>
                  </a:lnTo>
                  <a:lnTo>
                    <a:pt x="414506" y="2465142"/>
                  </a:lnTo>
                  <a:lnTo>
                    <a:pt x="417989" y="2463267"/>
                  </a:lnTo>
                  <a:lnTo>
                    <a:pt x="421472" y="2461417"/>
                  </a:lnTo>
                  <a:lnTo>
                    <a:pt x="424956" y="2459590"/>
                  </a:lnTo>
                  <a:lnTo>
                    <a:pt x="428439" y="2457786"/>
                  </a:lnTo>
                  <a:lnTo>
                    <a:pt x="431922" y="2456006"/>
                  </a:lnTo>
                  <a:lnTo>
                    <a:pt x="435405" y="2454248"/>
                  </a:lnTo>
                  <a:lnTo>
                    <a:pt x="438889" y="2452512"/>
                  </a:lnTo>
                  <a:lnTo>
                    <a:pt x="442372" y="2450797"/>
                  </a:lnTo>
                  <a:lnTo>
                    <a:pt x="445855" y="2449104"/>
                  </a:lnTo>
                  <a:lnTo>
                    <a:pt x="449338" y="2447431"/>
                  </a:lnTo>
                  <a:lnTo>
                    <a:pt x="452822" y="2445779"/>
                  </a:lnTo>
                  <a:lnTo>
                    <a:pt x="456305" y="2444147"/>
                  </a:lnTo>
                  <a:lnTo>
                    <a:pt x="459788" y="2442535"/>
                  </a:lnTo>
                  <a:lnTo>
                    <a:pt x="463271" y="2454641"/>
                  </a:lnTo>
                  <a:lnTo>
                    <a:pt x="466755" y="2458285"/>
                  </a:lnTo>
                  <a:lnTo>
                    <a:pt x="470238" y="2461851"/>
                  </a:lnTo>
                  <a:lnTo>
                    <a:pt x="473721" y="2465340"/>
                  </a:lnTo>
                  <a:lnTo>
                    <a:pt x="477204" y="2468659"/>
                  </a:lnTo>
                  <a:lnTo>
                    <a:pt x="480688" y="2465041"/>
                  </a:lnTo>
                  <a:lnTo>
                    <a:pt x="484171" y="2461451"/>
                  </a:lnTo>
                  <a:lnTo>
                    <a:pt x="487654" y="2457887"/>
                  </a:lnTo>
                  <a:lnTo>
                    <a:pt x="491137" y="2454349"/>
                  </a:lnTo>
                  <a:lnTo>
                    <a:pt x="494621" y="2450836"/>
                  </a:lnTo>
                  <a:lnTo>
                    <a:pt x="498104" y="2447350"/>
                  </a:lnTo>
                  <a:lnTo>
                    <a:pt x="501587" y="2443888"/>
                  </a:lnTo>
                  <a:lnTo>
                    <a:pt x="505070" y="2440452"/>
                  </a:lnTo>
                  <a:lnTo>
                    <a:pt x="508554" y="2437040"/>
                  </a:lnTo>
                  <a:lnTo>
                    <a:pt x="512037" y="2433653"/>
                  </a:lnTo>
                  <a:lnTo>
                    <a:pt x="515520" y="2430290"/>
                  </a:lnTo>
                  <a:lnTo>
                    <a:pt x="519003" y="2426951"/>
                  </a:lnTo>
                  <a:lnTo>
                    <a:pt x="522487" y="2423636"/>
                  </a:lnTo>
                  <a:lnTo>
                    <a:pt x="525970" y="2420344"/>
                  </a:lnTo>
                  <a:lnTo>
                    <a:pt x="529453" y="2417076"/>
                  </a:lnTo>
                  <a:lnTo>
                    <a:pt x="532936" y="2413830"/>
                  </a:lnTo>
                  <a:lnTo>
                    <a:pt x="536420" y="2410607"/>
                  </a:lnTo>
                  <a:lnTo>
                    <a:pt x="539903" y="2407407"/>
                  </a:lnTo>
                  <a:lnTo>
                    <a:pt x="543386" y="2406763"/>
                  </a:lnTo>
                  <a:lnTo>
                    <a:pt x="546869" y="2406970"/>
                  </a:lnTo>
                  <a:lnTo>
                    <a:pt x="550353" y="2407174"/>
                  </a:lnTo>
                  <a:lnTo>
                    <a:pt x="553836" y="2407375"/>
                  </a:lnTo>
                  <a:lnTo>
                    <a:pt x="557319" y="2407574"/>
                  </a:lnTo>
                  <a:lnTo>
                    <a:pt x="560802" y="2407770"/>
                  </a:lnTo>
                  <a:lnTo>
                    <a:pt x="564286" y="2407964"/>
                  </a:lnTo>
                  <a:lnTo>
                    <a:pt x="567769" y="2408155"/>
                  </a:lnTo>
                  <a:lnTo>
                    <a:pt x="571252" y="2408344"/>
                  </a:lnTo>
                  <a:lnTo>
                    <a:pt x="574735" y="2408531"/>
                  </a:lnTo>
                  <a:lnTo>
                    <a:pt x="578218" y="2408715"/>
                  </a:lnTo>
                  <a:lnTo>
                    <a:pt x="581702" y="2408897"/>
                  </a:lnTo>
                  <a:lnTo>
                    <a:pt x="585185" y="2409077"/>
                  </a:lnTo>
                  <a:lnTo>
                    <a:pt x="588668" y="2409156"/>
                  </a:lnTo>
                  <a:lnTo>
                    <a:pt x="592151" y="2407381"/>
                  </a:lnTo>
                  <a:lnTo>
                    <a:pt x="595635" y="2405620"/>
                  </a:lnTo>
                  <a:lnTo>
                    <a:pt x="599118" y="2403875"/>
                  </a:lnTo>
                  <a:lnTo>
                    <a:pt x="602601" y="2402144"/>
                  </a:lnTo>
                  <a:lnTo>
                    <a:pt x="606084" y="2400428"/>
                  </a:lnTo>
                  <a:lnTo>
                    <a:pt x="609568" y="2398726"/>
                  </a:lnTo>
                  <a:lnTo>
                    <a:pt x="613051" y="2397038"/>
                  </a:lnTo>
                  <a:lnTo>
                    <a:pt x="616534" y="2395364"/>
                  </a:lnTo>
                  <a:lnTo>
                    <a:pt x="620017" y="2393703"/>
                  </a:lnTo>
                  <a:lnTo>
                    <a:pt x="623501" y="2392057"/>
                  </a:lnTo>
                  <a:lnTo>
                    <a:pt x="626984" y="2390423"/>
                  </a:lnTo>
                  <a:lnTo>
                    <a:pt x="630467" y="2388803"/>
                  </a:lnTo>
                  <a:lnTo>
                    <a:pt x="633950" y="2387196"/>
                  </a:lnTo>
                  <a:lnTo>
                    <a:pt x="637434" y="2389355"/>
                  </a:lnTo>
                  <a:lnTo>
                    <a:pt x="640917" y="2398272"/>
                  </a:lnTo>
                  <a:lnTo>
                    <a:pt x="644400" y="2406952"/>
                  </a:lnTo>
                  <a:lnTo>
                    <a:pt x="647883" y="2415402"/>
                  </a:lnTo>
                  <a:lnTo>
                    <a:pt x="651367" y="2423633"/>
                  </a:lnTo>
                  <a:lnTo>
                    <a:pt x="654850" y="2429659"/>
                  </a:lnTo>
                  <a:lnTo>
                    <a:pt x="658333" y="2435017"/>
                  </a:lnTo>
                  <a:lnTo>
                    <a:pt x="661816" y="2440265"/>
                  </a:lnTo>
                  <a:lnTo>
                    <a:pt x="665300" y="2445407"/>
                  </a:lnTo>
                  <a:lnTo>
                    <a:pt x="668783" y="2450446"/>
                  </a:lnTo>
                  <a:lnTo>
                    <a:pt x="672266" y="2455384"/>
                  </a:lnTo>
                  <a:lnTo>
                    <a:pt x="675749" y="2460225"/>
                  </a:lnTo>
                  <a:lnTo>
                    <a:pt x="679233" y="2464972"/>
                  </a:lnTo>
                  <a:lnTo>
                    <a:pt x="682716" y="2469627"/>
                  </a:lnTo>
                  <a:lnTo>
                    <a:pt x="686199" y="2470791"/>
                  </a:lnTo>
                  <a:lnTo>
                    <a:pt x="689682" y="2470136"/>
                  </a:lnTo>
                  <a:lnTo>
                    <a:pt x="693166" y="2469487"/>
                  </a:lnTo>
                  <a:lnTo>
                    <a:pt x="696649" y="2468843"/>
                  </a:lnTo>
                  <a:lnTo>
                    <a:pt x="700132" y="2468205"/>
                  </a:lnTo>
                  <a:lnTo>
                    <a:pt x="703615" y="2467573"/>
                  </a:lnTo>
                  <a:lnTo>
                    <a:pt x="707099" y="2466946"/>
                  </a:lnTo>
                  <a:lnTo>
                    <a:pt x="710582" y="2466324"/>
                  </a:lnTo>
                  <a:lnTo>
                    <a:pt x="714065" y="2465708"/>
                  </a:lnTo>
                  <a:lnTo>
                    <a:pt x="717548" y="2468096"/>
                  </a:lnTo>
                  <a:lnTo>
                    <a:pt x="721032" y="2473171"/>
                  </a:lnTo>
                  <a:lnTo>
                    <a:pt x="724515" y="2478148"/>
                  </a:lnTo>
                  <a:lnTo>
                    <a:pt x="727998" y="2483029"/>
                  </a:lnTo>
                  <a:lnTo>
                    <a:pt x="731481" y="2487817"/>
                  </a:lnTo>
                  <a:lnTo>
                    <a:pt x="734965" y="2492514"/>
                  </a:lnTo>
                  <a:lnTo>
                    <a:pt x="738448" y="2497124"/>
                  </a:lnTo>
                  <a:lnTo>
                    <a:pt x="741931" y="2501648"/>
                  </a:lnTo>
                  <a:lnTo>
                    <a:pt x="745414" y="2506089"/>
                  </a:lnTo>
                  <a:lnTo>
                    <a:pt x="748898" y="2507868"/>
                  </a:lnTo>
                  <a:lnTo>
                    <a:pt x="752381" y="2505560"/>
                  </a:lnTo>
                  <a:lnTo>
                    <a:pt x="755864" y="2503262"/>
                  </a:lnTo>
                  <a:lnTo>
                    <a:pt x="759347" y="2500974"/>
                  </a:lnTo>
                  <a:lnTo>
                    <a:pt x="762831" y="2498697"/>
                  </a:lnTo>
                  <a:lnTo>
                    <a:pt x="766314" y="2496431"/>
                  </a:lnTo>
                  <a:lnTo>
                    <a:pt x="769797" y="2494174"/>
                  </a:lnTo>
                  <a:lnTo>
                    <a:pt x="773280" y="2491928"/>
                  </a:lnTo>
                  <a:lnTo>
                    <a:pt x="776764" y="2489691"/>
                  </a:lnTo>
                  <a:lnTo>
                    <a:pt x="780247" y="2487465"/>
                  </a:lnTo>
                  <a:lnTo>
                    <a:pt x="783730" y="2485248"/>
                  </a:lnTo>
                  <a:lnTo>
                    <a:pt x="787213" y="2483042"/>
                  </a:lnTo>
                  <a:lnTo>
                    <a:pt x="790697" y="2480845"/>
                  </a:lnTo>
                  <a:lnTo>
                    <a:pt x="794180" y="2478658"/>
                  </a:lnTo>
                  <a:lnTo>
                    <a:pt x="797663" y="2476480"/>
                  </a:lnTo>
                  <a:lnTo>
                    <a:pt x="801146" y="2474312"/>
                  </a:lnTo>
                  <a:lnTo>
                    <a:pt x="804630" y="2472154"/>
                  </a:lnTo>
                  <a:lnTo>
                    <a:pt x="808113" y="2470005"/>
                  </a:lnTo>
                  <a:lnTo>
                    <a:pt x="811596" y="2469312"/>
                  </a:lnTo>
                  <a:lnTo>
                    <a:pt x="815079" y="2478764"/>
                  </a:lnTo>
                  <a:lnTo>
                    <a:pt x="818563" y="2487964"/>
                  </a:lnTo>
                  <a:lnTo>
                    <a:pt x="822046" y="2496921"/>
                  </a:lnTo>
                  <a:lnTo>
                    <a:pt x="825529" y="2505644"/>
                  </a:lnTo>
                  <a:lnTo>
                    <a:pt x="829012" y="2510659"/>
                  </a:lnTo>
                  <a:lnTo>
                    <a:pt x="832496" y="2512835"/>
                  </a:lnTo>
                  <a:lnTo>
                    <a:pt x="835979" y="2514982"/>
                  </a:lnTo>
                  <a:lnTo>
                    <a:pt x="839462" y="2517102"/>
                  </a:lnTo>
                  <a:lnTo>
                    <a:pt x="842945" y="2519196"/>
                  </a:lnTo>
                  <a:lnTo>
                    <a:pt x="846429" y="2521263"/>
                  </a:lnTo>
                  <a:lnTo>
                    <a:pt x="849912" y="2523305"/>
                  </a:lnTo>
                  <a:lnTo>
                    <a:pt x="853395" y="2525321"/>
                  </a:lnTo>
                  <a:lnTo>
                    <a:pt x="856878" y="2527313"/>
                  </a:lnTo>
                  <a:lnTo>
                    <a:pt x="860361" y="2531297"/>
                  </a:lnTo>
                  <a:lnTo>
                    <a:pt x="863845" y="2537903"/>
                  </a:lnTo>
                  <a:lnTo>
                    <a:pt x="867328" y="2544366"/>
                  </a:lnTo>
                  <a:lnTo>
                    <a:pt x="870811" y="2550690"/>
                  </a:lnTo>
                  <a:lnTo>
                    <a:pt x="874294" y="2556880"/>
                  </a:lnTo>
                  <a:lnTo>
                    <a:pt x="877778" y="2557106"/>
                  </a:lnTo>
                  <a:lnTo>
                    <a:pt x="881261" y="2556365"/>
                  </a:lnTo>
                  <a:lnTo>
                    <a:pt x="884744" y="2555628"/>
                  </a:lnTo>
                  <a:lnTo>
                    <a:pt x="888227" y="2554896"/>
                  </a:lnTo>
                  <a:lnTo>
                    <a:pt x="891711" y="2554168"/>
                  </a:lnTo>
                  <a:lnTo>
                    <a:pt x="895194" y="2553446"/>
                  </a:lnTo>
                  <a:lnTo>
                    <a:pt x="898677" y="2552727"/>
                  </a:lnTo>
                  <a:lnTo>
                    <a:pt x="902160" y="2552013"/>
                  </a:lnTo>
                  <a:lnTo>
                    <a:pt x="905644" y="2551304"/>
                  </a:lnTo>
                  <a:lnTo>
                    <a:pt x="909127" y="2550598"/>
                  </a:lnTo>
                  <a:lnTo>
                    <a:pt x="912610" y="2549898"/>
                  </a:lnTo>
                  <a:lnTo>
                    <a:pt x="916093" y="2549201"/>
                  </a:lnTo>
                  <a:lnTo>
                    <a:pt x="919577" y="2548509"/>
                  </a:lnTo>
                  <a:lnTo>
                    <a:pt x="923060" y="2547820"/>
                  </a:lnTo>
                  <a:lnTo>
                    <a:pt x="926543" y="2547136"/>
                  </a:lnTo>
                  <a:lnTo>
                    <a:pt x="930026" y="2546457"/>
                  </a:lnTo>
                  <a:lnTo>
                    <a:pt x="933510" y="2545781"/>
                  </a:lnTo>
                  <a:lnTo>
                    <a:pt x="936993" y="2545109"/>
                  </a:lnTo>
                  <a:lnTo>
                    <a:pt x="940476" y="2544442"/>
                  </a:lnTo>
                  <a:lnTo>
                    <a:pt x="943959" y="2543778"/>
                  </a:lnTo>
                  <a:lnTo>
                    <a:pt x="947443" y="2543118"/>
                  </a:lnTo>
                  <a:lnTo>
                    <a:pt x="950926" y="2542462"/>
                  </a:lnTo>
                  <a:lnTo>
                    <a:pt x="954409" y="2541811"/>
                  </a:lnTo>
                  <a:lnTo>
                    <a:pt x="957892" y="2541162"/>
                  </a:lnTo>
                  <a:lnTo>
                    <a:pt x="961376" y="2540518"/>
                  </a:lnTo>
                  <a:lnTo>
                    <a:pt x="964859" y="2539878"/>
                  </a:lnTo>
                  <a:lnTo>
                    <a:pt x="968342" y="2539241"/>
                  </a:lnTo>
                  <a:lnTo>
                    <a:pt x="971825" y="2541984"/>
                  </a:lnTo>
                  <a:lnTo>
                    <a:pt x="975309" y="2548568"/>
                  </a:lnTo>
                  <a:lnTo>
                    <a:pt x="978792" y="2555015"/>
                  </a:lnTo>
                  <a:lnTo>
                    <a:pt x="982275" y="2561329"/>
                  </a:lnTo>
                  <a:lnTo>
                    <a:pt x="985758" y="2567514"/>
                  </a:lnTo>
                  <a:lnTo>
                    <a:pt x="989242" y="2568492"/>
                  </a:lnTo>
                  <a:lnTo>
                    <a:pt x="992725" y="2568865"/>
                  </a:lnTo>
                  <a:lnTo>
                    <a:pt x="996208" y="2569234"/>
                  </a:lnTo>
                  <a:lnTo>
                    <a:pt x="999691" y="2569601"/>
                  </a:lnTo>
                  <a:lnTo>
                    <a:pt x="1003175" y="2569965"/>
                  </a:lnTo>
                  <a:lnTo>
                    <a:pt x="1006658" y="2570326"/>
                  </a:lnTo>
                  <a:lnTo>
                    <a:pt x="1010141" y="2570684"/>
                  </a:lnTo>
                  <a:lnTo>
                    <a:pt x="1013624" y="2571040"/>
                  </a:lnTo>
                  <a:lnTo>
                    <a:pt x="1017108" y="2571393"/>
                  </a:lnTo>
                  <a:lnTo>
                    <a:pt x="1020591" y="2571743"/>
                  </a:lnTo>
                  <a:lnTo>
                    <a:pt x="1024074" y="2572091"/>
                  </a:lnTo>
                  <a:lnTo>
                    <a:pt x="1027557" y="2572436"/>
                  </a:lnTo>
                  <a:lnTo>
                    <a:pt x="1031041" y="2572778"/>
                  </a:lnTo>
                  <a:lnTo>
                    <a:pt x="1034524" y="2573118"/>
                  </a:lnTo>
                  <a:lnTo>
                    <a:pt x="1038007" y="2573455"/>
                  </a:lnTo>
                  <a:lnTo>
                    <a:pt x="1041490" y="2573790"/>
                  </a:lnTo>
                  <a:lnTo>
                    <a:pt x="1044974" y="2574122"/>
                  </a:lnTo>
                  <a:lnTo>
                    <a:pt x="1048457" y="2574452"/>
                  </a:lnTo>
                  <a:lnTo>
                    <a:pt x="1051940" y="2575644"/>
                  </a:lnTo>
                  <a:lnTo>
                    <a:pt x="1055423" y="2577328"/>
                  </a:lnTo>
                  <a:lnTo>
                    <a:pt x="1058907" y="2578995"/>
                  </a:lnTo>
                  <a:lnTo>
                    <a:pt x="1062390" y="2580645"/>
                  </a:lnTo>
                  <a:lnTo>
                    <a:pt x="1065873" y="2582279"/>
                  </a:lnTo>
                  <a:lnTo>
                    <a:pt x="1069356" y="2583896"/>
                  </a:lnTo>
                  <a:lnTo>
                    <a:pt x="1072840" y="2585496"/>
                  </a:lnTo>
                  <a:lnTo>
                    <a:pt x="1076323" y="2587081"/>
                  </a:lnTo>
                  <a:lnTo>
                    <a:pt x="1079806" y="2588650"/>
                  </a:lnTo>
                  <a:lnTo>
                    <a:pt x="1083289" y="2590203"/>
                  </a:lnTo>
                  <a:lnTo>
                    <a:pt x="1086773" y="2591741"/>
                  </a:lnTo>
                  <a:lnTo>
                    <a:pt x="1090256" y="2593265"/>
                  </a:lnTo>
                  <a:lnTo>
                    <a:pt x="1093739" y="2594773"/>
                  </a:lnTo>
                  <a:lnTo>
                    <a:pt x="1097222" y="2596266"/>
                  </a:lnTo>
                  <a:lnTo>
                    <a:pt x="1100706" y="2597303"/>
                  </a:lnTo>
                  <a:lnTo>
                    <a:pt x="1104189" y="2598298"/>
                  </a:lnTo>
                  <a:lnTo>
                    <a:pt x="1107672" y="2599285"/>
                  </a:lnTo>
                  <a:lnTo>
                    <a:pt x="1111155" y="2600263"/>
                  </a:lnTo>
                  <a:lnTo>
                    <a:pt x="1114639" y="2601233"/>
                  </a:lnTo>
                  <a:lnTo>
                    <a:pt x="1118122" y="2602195"/>
                  </a:lnTo>
                  <a:lnTo>
                    <a:pt x="1121605" y="2603149"/>
                  </a:lnTo>
                  <a:lnTo>
                    <a:pt x="1125088" y="2604095"/>
                  </a:lnTo>
                  <a:lnTo>
                    <a:pt x="1128572" y="2605033"/>
                  </a:lnTo>
                  <a:lnTo>
                    <a:pt x="1132055" y="2605964"/>
                  </a:lnTo>
                  <a:lnTo>
                    <a:pt x="1135538" y="2606886"/>
                  </a:lnTo>
                  <a:lnTo>
                    <a:pt x="1139021" y="2607802"/>
                  </a:lnTo>
                  <a:lnTo>
                    <a:pt x="1142505" y="2608709"/>
                  </a:lnTo>
                  <a:lnTo>
                    <a:pt x="1145988" y="2609144"/>
                  </a:lnTo>
                  <a:lnTo>
                    <a:pt x="1149471" y="2608045"/>
                  </a:lnTo>
                  <a:lnTo>
                    <a:pt x="1152954" y="2606949"/>
                  </a:lnTo>
                  <a:lnTo>
                    <a:pt x="1156437" y="2605858"/>
                  </a:lnTo>
                  <a:lnTo>
                    <a:pt x="1159921" y="2604770"/>
                  </a:lnTo>
                  <a:lnTo>
                    <a:pt x="1163404" y="2603687"/>
                  </a:lnTo>
                  <a:lnTo>
                    <a:pt x="1166887" y="2602607"/>
                  </a:lnTo>
                  <a:lnTo>
                    <a:pt x="1170370" y="2601531"/>
                  </a:lnTo>
                  <a:lnTo>
                    <a:pt x="1173854" y="2600458"/>
                  </a:lnTo>
                  <a:lnTo>
                    <a:pt x="1177337" y="2599390"/>
                  </a:lnTo>
                  <a:lnTo>
                    <a:pt x="1180820" y="2598325"/>
                  </a:lnTo>
                  <a:lnTo>
                    <a:pt x="1184303" y="2597264"/>
                  </a:lnTo>
                  <a:lnTo>
                    <a:pt x="1187787" y="2596206"/>
                  </a:lnTo>
                  <a:lnTo>
                    <a:pt x="1191270" y="2595153"/>
                  </a:lnTo>
                  <a:lnTo>
                    <a:pt x="1194753" y="2596453"/>
                  </a:lnTo>
                  <a:lnTo>
                    <a:pt x="1198236" y="2599769"/>
                  </a:lnTo>
                  <a:lnTo>
                    <a:pt x="1201720" y="2603042"/>
                  </a:lnTo>
                  <a:lnTo>
                    <a:pt x="1205203" y="2606272"/>
                  </a:lnTo>
                  <a:lnTo>
                    <a:pt x="1208686" y="2609460"/>
                  </a:lnTo>
                  <a:lnTo>
                    <a:pt x="1212169" y="2612606"/>
                  </a:lnTo>
                  <a:lnTo>
                    <a:pt x="1215653" y="2615712"/>
                  </a:lnTo>
                  <a:lnTo>
                    <a:pt x="1219136" y="2618779"/>
                  </a:lnTo>
                  <a:lnTo>
                    <a:pt x="1222619" y="2621806"/>
                  </a:lnTo>
                  <a:lnTo>
                    <a:pt x="1226102" y="2623732"/>
                  </a:lnTo>
                  <a:lnTo>
                    <a:pt x="1229586" y="2624060"/>
                  </a:lnTo>
                  <a:lnTo>
                    <a:pt x="1233069" y="2624387"/>
                  </a:lnTo>
                  <a:lnTo>
                    <a:pt x="1236552" y="2624712"/>
                  </a:lnTo>
                  <a:lnTo>
                    <a:pt x="1240035" y="2625034"/>
                  </a:lnTo>
                  <a:lnTo>
                    <a:pt x="1243519" y="2625355"/>
                  </a:lnTo>
                  <a:lnTo>
                    <a:pt x="1247002" y="2625673"/>
                  </a:lnTo>
                  <a:lnTo>
                    <a:pt x="1250485" y="2625990"/>
                  </a:lnTo>
                  <a:lnTo>
                    <a:pt x="1253968" y="2626304"/>
                  </a:lnTo>
                  <a:lnTo>
                    <a:pt x="1257452" y="2626617"/>
                  </a:lnTo>
                  <a:lnTo>
                    <a:pt x="1260935" y="2626927"/>
                  </a:lnTo>
                  <a:lnTo>
                    <a:pt x="1264418" y="2627236"/>
                  </a:lnTo>
                  <a:lnTo>
                    <a:pt x="1267901" y="2627542"/>
                  </a:lnTo>
                  <a:lnTo>
                    <a:pt x="1271385" y="2627847"/>
                  </a:lnTo>
                  <a:lnTo>
                    <a:pt x="1274868" y="2628150"/>
                  </a:lnTo>
                  <a:lnTo>
                    <a:pt x="1278351" y="2628451"/>
                  </a:lnTo>
                  <a:lnTo>
                    <a:pt x="1281834" y="2628750"/>
                  </a:lnTo>
                  <a:lnTo>
                    <a:pt x="1285318" y="2629048"/>
                  </a:lnTo>
                  <a:lnTo>
                    <a:pt x="1288801" y="2629343"/>
                  </a:lnTo>
                  <a:lnTo>
                    <a:pt x="1292284" y="2629637"/>
                  </a:lnTo>
                  <a:lnTo>
                    <a:pt x="1295767" y="2629929"/>
                  </a:lnTo>
                  <a:lnTo>
                    <a:pt x="1299251" y="2630219"/>
                  </a:lnTo>
                  <a:lnTo>
                    <a:pt x="1302734" y="2630508"/>
                  </a:lnTo>
                  <a:lnTo>
                    <a:pt x="1306217" y="2631344"/>
                  </a:lnTo>
                  <a:lnTo>
                    <a:pt x="1309700" y="2632586"/>
                  </a:lnTo>
                  <a:lnTo>
                    <a:pt x="1313184" y="2633818"/>
                  </a:lnTo>
                  <a:lnTo>
                    <a:pt x="1316667" y="2635040"/>
                  </a:lnTo>
                  <a:lnTo>
                    <a:pt x="1320150" y="2636251"/>
                  </a:lnTo>
                  <a:lnTo>
                    <a:pt x="1323633" y="2637453"/>
                  </a:lnTo>
                  <a:lnTo>
                    <a:pt x="1327117" y="2638646"/>
                  </a:lnTo>
                  <a:lnTo>
                    <a:pt x="1330600" y="2639828"/>
                  </a:lnTo>
                  <a:lnTo>
                    <a:pt x="1334083" y="2641002"/>
                  </a:lnTo>
                  <a:lnTo>
                    <a:pt x="1337566" y="2642166"/>
                  </a:lnTo>
                  <a:lnTo>
                    <a:pt x="1341050" y="2643320"/>
                  </a:lnTo>
                  <a:lnTo>
                    <a:pt x="1344533" y="2644466"/>
                  </a:lnTo>
                  <a:lnTo>
                    <a:pt x="1348016" y="2645602"/>
                  </a:lnTo>
                  <a:lnTo>
                    <a:pt x="1351499" y="2646730"/>
                  </a:lnTo>
                  <a:lnTo>
                    <a:pt x="1354983" y="2655269"/>
                  </a:lnTo>
                  <a:lnTo>
                    <a:pt x="1358466" y="2664646"/>
                  </a:lnTo>
                  <a:lnTo>
                    <a:pt x="1361949" y="2673766"/>
                  </a:lnTo>
                  <a:lnTo>
                    <a:pt x="1365432" y="2682640"/>
                  </a:lnTo>
                  <a:lnTo>
                    <a:pt x="1368916" y="2689522"/>
                  </a:lnTo>
                  <a:lnTo>
                    <a:pt x="1372399" y="2692317"/>
                  </a:lnTo>
                  <a:lnTo>
                    <a:pt x="1375882" y="2695079"/>
                  </a:lnTo>
                  <a:lnTo>
                    <a:pt x="1379365" y="2697808"/>
                  </a:lnTo>
                  <a:lnTo>
                    <a:pt x="1382849" y="2700505"/>
                  </a:lnTo>
                  <a:lnTo>
                    <a:pt x="1386332" y="2703169"/>
                  </a:lnTo>
                  <a:lnTo>
                    <a:pt x="1389815" y="2705803"/>
                  </a:lnTo>
                  <a:lnTo>
                    <a:pt x="1393298" y="2708405"/>
                  </a:lnTo>
                  <a:lnTo>
                    <a:pt x="1396782" y="2710978"/>
                  </a:lnTo>
                  <a:lnTo>
                    <a:pt x="1400265" y="2713172"/>
                  </a:lnTo>
                  <a:lnTo>
                    <a:pt x="1403748" y="2713689"/>
                  </a:lnTo>
                  <a:lnTo>
                    <a:pt x="1407231" y="2714204"/>
                  </a:lnTo>
                  <a:lnTo>
                    <a:pt x="1410715" y="2714715"/>
                  </a:lnTo>
                  <a:lnTo>
                    <a:pt x="1414198" y="2715224"/>
                  </a:lnTo>
                  <a:lnTo>
                    <a:pt x="1417681" y="2715729"/>
                  </a:lnTo>
                  <a:lnTo>
                    <a:pt x="1421164" y="2716231"/>
                  </a:lnTo>
                  <a:lnTo>
                    <a:pt x="1424648" y="2716729"/>
                  </a:lnTo>
                  <a:lnTo>
                    <a:pt x="1428131" y="2717225"/>
                  </a:lnTo>
                  <a:lnTo>
                    <a:pt x="1431614" y="2717718"/>
                  </a:lnTo>
                  <a:lnTo>
                    <a:pt x="1435097" y="2718208"/>
                  </a:lnTo>
                  <a:lnTo>
                    <a:pt x="1438580" y="2718694"/>
                  </a:lnTo>
                  <a:lnTo>
                    <a:pt x="1442064" y="2719178"/>
                  </a:lnTo>
                  <a:lnTo>
                    <a:pt x="1445547" y="2719659"/>
                  </a:lnTo>
                  <a:lnTo>
                    <a:pt x="1449030" y="2720137"/>
                  </a:lnTo>
                  <a:lnTo>
                    <a:pt x="1452513" y="2720612"/>
                  </a:lnTo>
                  <a:lnTo>
                    <a:pt x="1455997" y="2721084"/>
                  </a:lnTo>
                  <a:lnTo>
                    <a:pt x="1459480" y="2721553"/>
                  </a:lnTo>
                  <a:lnTo>
                    <a:pt x="1462963" y="2722019"/>
                  </a:lnTo>
                  <a:lnTo>
                    <a:pt x="1466446" y="2723528"/>
                  </a:lnTo>
                  <a:lnTo>
                    <a:pt x="1469930" y="2725127"/>
                  </a:lnTo>
                  <a:lnTo>
                    <a:pt x="1473413" y="2726712"/>
                  </a:lnTo>
                  <a:lnTo>
                    <a:pt x="1476896" y="2728283"/>
                  </a:lnTo>
                  <a:lnTo>
                    <a:pt x="1480379" y="2729840"/>
                  </a:lnTo>
                  <a:lnTo>
                    <a:pt x="1483863" y="2731384"/>
                  </a:lnTo>
                  <a:lnTo>
                    <a:pt x="1487346" y="2732914"/>
                  </a:lnTo>
                  <a:lnTo>
                    <a:pt x="1490829" y="2734431"/>
                  </a:lnTo>
                  <a:lnTo>
                    <a:pt x="1494312" y="2735934"/>
                  </a:lnTo>
                  <a:lnTo>
                    <a:pt x="1497796" y="2737425"/>
                  </a:lnTo>
                  <a:lnTo>
                    <a:pt x="1501279" y="2738903"/>
                  </a:lnTo>
                  <a:lnTo>
                    <a:pt x="1504762" y="2740368"/>
                  </a:lnTo>
                  <a:lnTo>
                    <a:pt x="1508245" y="2741820"/>
                  </a:lnTo>
                  <a:lnTo>
                    <a:pt x="1511729" y="2743970"/>
                  </a:lnTo>
                  <a:lnTo>
                    <a:pt x="1515212" y="2748732"/>
                  </a:lnTo>
                  <a:lnTo>
                    <a:pt x="1518695" y="2753412"/>
                  </a:lnTo>
                  <a:lnTo>
                    <a:pt x="1522178" y="2758011"/>
                  </a:lnTo>
                  <a:lnTo>
                    <a:pt x="1525662" y="2762533"/>
                  </a:lnTo>
                  <a:lnTo>
                    <a:pt x="1529145" y="2767625"/>
                  </a:lnTo>
                  <a:lnTo>
                    <a:pt x="1532628" y="2772975"/>
                  </a:lnTo>
                  <a:lnTo>
                    <a:pt x="1536111" y="2778223"/>
                  </a:lnTo>
                  <a:lnTo>
                    <a:pt x="1539595" y="2783369"/>
                  </a:lnTo>
                  <a:lnTo>
                    <a:pt x="1543078" y="2804988"/>
                  </a:lnTo>
                  <a:lnTo>
                    <a:pt x="1546561" y="2807615"/>
                  </a:lnTo>
                  <a:lnTo>
                    <a:pt x="1550044" y="2810209"/>
                  </a:lnTo>
                  <a:lnTo>
                    <a:pt x="1553528" y="2812772"/>
                  </a:lnTo>
                  <a:lnTo>
                    <a:pt x="1557011" y="2815305"/>
                  </a:lnTo>
                  <a:lnTo>
                    <a:pt x="1560494" y="2817807"/>
                  </a:lnTo>
                  <a:lnTo>
                    <a:pt x="1563977" y="2820280"/>
                  </a:lnTo>
                  <a:lnTo>
                    <a:pt x="1567461" y="2822723"/>
                  </a:lnTo>
                  <a:lnTo>
                    <a:pt x="1570944" y="2825138"/>
                  </a:lnTo>
                  <a:lnTo>
                    <a:pt x="1574427" y="2827524"/>
                  </a:lnTo>
                  <a:lnTo>
                    <a:pt x="1577910" y="2829883"/>
                  </a:lnTo>
                  <a:lnTo>
                    <a:pt x="1581394" y="2832215"/>
                  </a:lnTo>
                  <a:lnTo>
                    <a:pt x="1584877" y="2834520"/>
                  </a:lnTo>
                  <a:lnTo>
                    <a:pt x="1588360" y="2836799"/>
                  </a:lnTo>
                  <a:lnTo>
                    <a:pt x="1591843" y="2838244"/>
                  </a:lnTo>
                  <a:lnTo>
                    <a:pt x="1595327" y="2838357"/>
                  </a:lnTo>
                  <a:lnTo>
                    <a:pt x="1598810" y="2838469"/>
                  </a:lnTo>
                  <a:lnTo>
                    <a:pt x="1602293" y="2838581"/>
                  </a:lnTo>
                  <a:lnTo>
                    <a:pt x="1605776" y="2838692"/>
                  </a:lnTo>
                  <a:lnTo>
                    <a:pt x="1609260" y="2838803"/>
                  </a:lnTo>
                  <a:lnTo>
                    <a:pt x="1612743" y="2838913"/>
                  </a:lnTo>
                  <a:lnTo>
                    <a:pt x="1616226" y="2839023"/>
                  </a:lnTo>
                  <a:lnTo>
                    <a:pt x="1619709" y="2839132"/>
                  </a:lnTo>
                  <a:lnTo>
                    <a:pt x="1623193" y="2839241"/>
                  </a:lnTo>
                  <a:lnTo>
                    <a:pt x="1626676" y="2839349"/>
                  </a:lnTo>
                  <a:lnTo>
                    <a:pt x="1630159" y="2839457"/>
                  </a:lnTo>
                  <a:lnTo>
                    <a:pt x="1633642" y="2839564"/>
                  </a:lnTo>
                  <a:lnTo>
                    <a:pt x="1637126" y="2839671"/>
                  </a:lnTo>
                  <a:lnTo>
                    <a:pt x="1640609" y="2839777"/>
                  </a:lnTo>
                  <a:lnTo>
                    <a:pt x="1644092" y="2839883"/>
                  </a:lnTo>
                  <a:lnTo>
                    <a:pt x="1647575" y="2839988"/>
                  </a:lnTo>
                  <a:lnTo>
                    <a:pt x="1651059" y="2840093"/>
                  </a:lnTo>
                  <a:lnTo>
                    <a:pt x="1654542" y="2840197"/>
                  </a:lnTo>
                  <a:lnTo>
                    <a:pt x="1658025" y="2840301"/>
                  </a:lnTo>
                  <a:lnTo>
                    <a:pt x="1661508" y="2840405"/>
                  </a:lnTo>
                  <a:lnTo>
                    <a:pt x="1664992" y="2840508"/>
                  </a:lnTo>
                  <a:lnTo>
                    <a:pt x="1668475" y="2840610"/>
                  </a:lnTo>
                  <a:lnTo>
                    <a:pt x="1671958" y="2840712"/>
                  </a:lnTo>
                  <a:lnTo>
                    <a:pt x="1675441" y="2840814"/>
                  </a:lnTo>
                  <a:lnTo>
                    <a:pt x="1678925" y="2840915"/>
                  </a:lnTo>
                  <a:lnTo>
                    <a:pt x="1682408" y="2841015"/>
                  </a:lnTo>
                  <a:lnTo>
                    <a:pt x="1685891" y="2841116"/>
                  </a:lnTo>
                  <a:lnTo>
                    <a:pt x="1689374" y="2841415"/>
                  </a:lnTo>
                  <a:lnTo>
                    <a:pt x="1692858" y="2841716"/>
                  </a:lnTo>
                  <a:lnTo>
                    <a:pt x="1696341" y="2842016"/>
                  </a:lnTo>
                  <a:lnTo>
                    <a:pt x="1699824" y="2842315"/>
                  </a:lnTo>
                  <a:lnTo>
                    <a:pt x="1703307" y="2842612"/>
                  </a:lnTo>
                  <a:lnTo>
                    <a:pt x="1706791" y="2842907"/>
                  </a:lnTo>
                  <a:lnTo>
                    <a:pt x="1710274" y="2843201"/>
                  </a:lnTo>
                  <a:lnTo>
                    <a:pt x="1713757" y="2843494"/>
                  </a:lnTo>
                  <a:lnTo>
                    <a:pt x="1717240" y="2843785"/>
                  </a:lnTo>
                  <a:lnTo>
                    <a:pt x="1720723" y="2844075"/>
                  </a:lnTo>
                  <a:lnTo>
                    <a:pt x="1724207" y="2844363"/>
                  </a:lnTo>
                  <a:lnTo>
                    <a:pt x="1727690" y="2844650"/>
                  </a:lnTo>
                  <a:lnTo>
                    <a:pt x="1731173" y="2844935"/>
                  </a:lnTo>
                  <a:lnTo>
                    <a:pt x="1734656" y="2845938"/>
                  </a:lnTo>
                  <a:lnTo>
                    <a:pt x="1738140" y="2848738"/>
                  </a:lnTo>
                  <a:lnTo>
                    <a:pt x="1741623" y="2851502"/>
                  </a:lnTo>
                  <a:lnTo>
                    <a:pt x="1745106" y="2854232"/>
                  </a:lnTo>
                  <a:lnTo>
                    <a:pt x="1748589" y="2856927"/>
                  </a:lnTo>
                  <a:lnTo>
                    <a:pt x="1752073" y="2859588"/>
                  </a:lnTo>
                  <a:lnTo>
                    <a:pt x="1755556" y="2862217"/>
                  </a:lnTo>
                  <a:lnTo>
                    <a:pt x="1759039" y="2864813"/>
                  </a:lnTo>
                  <a:lnTo>
                    <a:pt x="1762522" y="2867378"/>
                  </a:lnTo>
                  <a:lnTo>
                    <a:pt x="1766006" y="2869534"/>
                  </a:lnTo>
                  <a:lnTo>
                    <a:pt x="1769489" y="2869550"/>
                  </a:lnTo>
                  <a:lnTo>
                    <a:pt x="1772972" y="2869565"/>
                  </a:lnTo>
                  <a:lnTo>
                    <a:pt x="1776455" y="2869581"/>
                  </a:lnTo>
                  <a:lnTo>
                    <a:pt x="1779939" y="2869597"/>
                  </a:lnTo>
                  <a:lnTo>
                    <a:pt x="1783422" y="2869612"/>
                  </a:lnTo>
                  <a:lnTo>
                    <a:pt x="1786905" y="2869628"/>
                  </a:lnTo>
                  <a:lnTo>
                    <a:pt x="1790388" y="2869643"/>
                  </a:lnTo>
                  <a:lnTo>
                    <a:pt x="1793872" y="2869659"/>
                  </a:lnTo>
                  <a:lnTo>
                    <a:pt x="1797355" y="2869674"/>
                  </a:lnTo>
                  <a:lnTo>
                    <a:pt x="1800838" y="2869689"/>
                  </a:lnTo>
                  <a:lnTo>
                    <a:pt x="1804321" y="2869704"/>
                  </a:lnTo>
                  <a:lnTo>
                    <a:pt x="1807805" y="2869720"/>
                  </a:lnTo>
                  <a:lnTo>
                    <a:pt x="1811288" y="2869735"/>
                  </a:lnTo>
                  <a:lnTo>
                    <a:pt x="1814771" y="2869750"/>
                  </a:lnTo>
                  <a:lnTo>
                    <a:pt x="1818254" y="2869765"/>
                  </a:lnTo>
                  <a:lnTo>
                    <a:pt x="1821738" y="2869780"/>
                  </a:lnTo>
                  <a:lnTo>
                    <a:pt x="1825221" y="2869794"/>
                  </a:lnTo>
                  <a:lnTo>
                    <a:pt x="1828704" y="2869809"/>
                  </a:lnTo>
                  <a:lnTo>
                    <a:pt x="1832187" y="2869475"/>
                  </a:lnTo>
                  <a:lnTo>
                    <a:pt x="1835671" y="2869097"/>
                  </a:lnTo>
                  <a:lnTo>
                    <a:pt x="1839154" y="2868720"/>
                  </a:lnTo>
                  <a:lnTo>
                    <a:pt x="1842637" y="2868343"/>
                  </a:lnTo>
                  <a:lnTo>
                    <a:pt x="1846120" y="2867968"/>
                  </a:lnTo>
                  <a:lnTo>
                    <a:pt x="1849604" y="2867594"/>
                  </a:lnTo>
                  <a:lnTo>
                    <a:pt x="1853087" y="2867220"/>
                  </a:lnTo>
                  <a:lnTo>
                    <a:pt x="1856570" y="2866848"/>
                  </a:lnTo>
                  <a:lnTo>
                    <a:pt x="1860053" y="2866476"/>
                  </a:lnTo>
                  <a:lnTo>
                    <a:pt x="1863537" y="2866106"/>
                  </a:lnTo>
                  <a:lnTo>
                    <a:pt x="1867020" y="2865736"/>
                  </a:lnTo>
                  <a:lnTo>
                    <a:pt x="1870503" y="2865367"/>
                  </a:lnTo>
                  <a:lnTo>
                    <a:pt x="1873986" y="2865000"/>
                  </a:lnTo>
                  <a:lnTo>
                    <a:pt x="1877470" y="2864633"/>
                  </a:lnTo>
                  <a:lnTo>
                    <a:pt x="1880953" y="2864267"/>
                  </a:lnTo>
                  <a:lnTo>
                    <a:pt x="1884436" y="2863902"/>
                  </a:lnTo>
                  <a:lnTo>
                    <a:pt x="1887919" y="2863538"/>
                  </a:lnTo>
                  <a:lnTo>
                    <a:pt x="1891403" y="2863175"/>
                  </a:lnTo>
                  <a:lnTo>
                    <a:pt x="1894886" y="2862813"/>
                  </a:lnTo>
                  <a:lnTo>
                    <a:pt x="1898369" y="2862451"/>
                  </a:lnTo>
                  <a:lnTo>
                    <a:pt x="1901852" y="2862091"/>
                  </a:lnTo>
                  <a:lnTo>
                    <a:pt x="1905336" y="2861731"/>
                  </a:lnTo>
                  <a:lnTo>
                    <a:pt x="1908819" y="2861373"/>
                  </a:lnTo>
                  <a:lnTo>
                    <a:pt x="1912302" y="2861015"/>
                  </a:lnTo>
                  <a:lnTo>
                    <a:pt x="1915785" y="2860658"/>
                  </a:lnTo>
                  <a:lnTo>
                    <a:pt x="1919269" y="2860302"/>
                  </a:lnTo>
                  <a:lnTo>
                    <a:pt x="1922752" y="2859947"/>
                  </a:lnTo>
                  <a:lnTo>
                    <a:pt x="1926235" y="2859954"/>
                  </a:lnTo>
                  <a:lnTo>
                    <a:pt x="1929718" y="2860339"/>
                  </a:lnTo>
                  <a:lnTo>
                    <a:pt x="1933202" y="2860722"/>
                  </a:lnTo>
                  <a:lnTo>
                    <a:pt x="1936685" y="2861103"/>
                  </a:lnTo>
                  <a:lnTo>
                    <a:pt x="1940168" y="2861482"/>
                  </a:lnTo>
                  <a:lnTo>
                    <a:pt x="1943651" y="2861859"/>
                  </a:lnTo>
                  <a:lnTo>
                    <a:pt x="1947135" y="2862234"/>
                  </a:lnTo>
                  <a:lnTo>
                    <a:pt x="1950618" y="2862608"/>
                  </a:lnTo>
                  <a:lnTo>
                    <a:pt x="1954101" y="2862980"/>
                  </a:lnTo>
                  <a:lnTo>
                    <a:pt x="1957584" y="2863350"/>
                  </a:lnTo>
                  <a:lnTo>
                    <a:pt x="1961068" y="2863718"/>
                  </a:lnTo>
                  <a:lnTo>
                    <a:pt x="1964551" y="2864085"/>
                  </a:lnTo>
                  <a:lnTo>
                    <a:pt x="1968034" y="2864450"/>
                  </a:lnTo>
                  <a:lnTo>
                    <a:pt x="1971517" y="2864813"/>
                  </a:lnTo>
                  <a:lnTo>
                    <a:pt x="1975001" y="2865174"/>
                  </a:lnTo>
                  <a:lnTo>
                    <a:pt x="1978484" y="2865534"/>
                  </a:lnTo>
                  <a:lnTo>
                    <a:pt x="1981967" y="2865892"/>
                  </a:lnTo>
                  <a:lnTo>
                    <a:pt x="1985450" y="2866249"/>
                  </a:lnTo>
                  <a:lnTo>
                    <a:pt x="1988934" y="2866539"/>
                  </a:lnTo>
                  <a:lnTo>
                    <a:pt x="1992417" y="2866606"/>
                  </a:lnTo>
                  <a:lnTo>
                    <a:pt x="1995900" y="2866673"/>
                  </a:lnTo>
                  <a:lnTo>
                    <a:pt x="1999383" y="2866740"/>
                  </a:lnTo>
                  <a:lnTo>
                    <a:pt x="2002867" y="2866806"/>
                  </a:lnTo>
                  <a:lnTo>
                    <a:pt x="2006350" y="2866873"/>
                  </a:lnTo>
                  <a:lnTo>
                    <a:pt x="2009833" y="2866939"/>
                  </a:lnTo>
                  <a:lnTo>
                    <a:pt x="2013316" y="2867004"/>
                  </a:lnTo>
                  <a:lnTo>
                    <a:pt x="2016799" y="2867070"/>
                  </a:lnTo>
                  <a:lnTo>
                    <a:pt x="2020283" y="2867135"/>
                  </a:lnTo>
                  <a:lnTo>
                    <a:pt x="2023766" y="2867200"/>
                  </a:lnTo>
                  <a:lnTo>
                    <a:pt x="2027249" y="2867265"/>
                  </a:lnTo>
                  <a:lnTo>
                    <a:pt x="2030732" y="2867329"/>
                  </a:lnTo>
                  <a:lnTo>
                    <a:pt x="2034216" y="2867393"/>
                  </a:lnTo>
                  <a:lnTo>
                    <a:pt x="2037699" y="2867457"/>
                  </a:lnTo>
                  <a:lnTo>
                    <a:pt x="2041182" y="2867521"/>
                  </a:lnTo>
                  <a:lnTo>
                    <a:pt x="2044665" y="2867585"/>
                  </a:lnTo>
                  <a:lnTo>
                    <a:pt x="2048149" y="2867648"/>
                  </a:lnTo>
                  <a:lnTo>
                    <a:pt x="2051632" y="2867711"/>
                  </a:lnTo>
                  <a:lnTo>
                    <a:pt x="2055115" y="2867310"/>
                  </a:lnTo>
                  <a:lnTo>
                    <a:pt x="2058598" y="2866889"/>
                  </a:lnTo>
                  <a:lnTo>
                    <a:pt x="2062082" y="2866470"/>
                  </a:lnTo>
                  <a:lnTo>
                    <a:pt x="2065565" y="2866051"/>
                  </a:lnTo>
                  <a:lnTo>
                    <a:pt x="2069048" y="2865633"/>
                  </a:lnTo>
                  <a:lnTo>
                    <a:pt x="2072531" y="2865216"/>
                  </a:lnTo>
                  <a:lnTo>
                    <a:pt x="2076015" y="2864799"/>
                  </a:lnTo>
                  <a:lnTo>
                    <a:pt x="2079498" y="2864384"/>
                  </a:lnTo>
                  <a:lnTo>
                    <a:pt x="2082981" y="2863969"/>
                  </a:lnTo>
                  <a:lnTo>
                    <a:pt x="2086464" y="2863556"/>
                  </a:lnTo>
                  <a:lnTo>
                    <a:pt x="2089948" y="2863143"/>
                  </a:lnTo>
                  <a:lnTo>
                    <a:pt x="2093431" y="2862730"/>
                  </a:lnTo>
                  <a:lnTo>
                    <a:pt x="2096914" y="2862319"/>
                  </a:lnTo>
                  <a:lnTo>
                    <a:pt x="2100397" y="2861909"/>
                  </a:lnTo>
                  <a:lnTo>
                    <a:pt x="2103881" y="2861499"/>
                  </a:lnTo>
                  <a:lnTo>
                    <a:pt x="2107364" y="2861090"/>
                  </a:lnTo>
                  <a:lnTo>
                    <a:pt x="2110847" y="2860682"/>
                  </a:lnTo>
                  <a:lnTo>
                    <a:pt x="2114330" y="2860275"/>
                  </a:lnTo>
                  <a:lnTo>
                    <a:pt x="2117814" y="2859869"/>
                  </a:lnTo>
                  <a:lnTo>
                    <a:pt x="2121297" y="2859463"/>
                  </a:lnTo>
                  <a:lnTo>
                    <a:pt x="2124780" y="2859058"/>
                  </a:lnTo>
                  <a:lnTo>
                    <a:pt x="2128263" y="2858654"/>
                  </a:lnTo>
                  <a:lnTo>
                    <a:pt x="2131747" y="2858251"/>
                  </a:lnTo>
                  <a:lnTo>
                    <a:pt x="2135230" y="2857848"/>
                  </a:lnTo>
                  <a:lnTo>
                    <a:pt x="2138713" y="2857447"/>
                  </a:lnTo>
                  <a:lnTo>
                    <a:pt x="2142196" y="2857046"/>
                  </a:lnTo>
                  <a:lnTo>
                    <a:pt x="2145680" y="2856646"/>
                  </a:lnTo>
                  <a:lnTo>
                    <a:pt x="2149163" y="2856247"/>
                  </a:lnTo>
                  <a:lnTo>
                    <a:pt x="2152646" y="2855848"/>
                  </a:lnTo>
                  <a:lnTo>
                    <a:pt x="2156129" y="2855451"/>
                  </a:lnTo>
                  <a:lnTo>
                    <a:pt x="2159613" y="2855054"/>
                  </a:lnTo>
                  <a:lnTo>
                    <a:pt x="2163096" y="2854658"/>
                  </a:lnTo>
                  <a:lnTo>
                    <a:pt x="2166579" y="2854262"/>
                  </a:lnTo>
                  <a:lnTo>
                    <a:pt x="2170062" y="2853868"/>
                  </a:lnTo>
                  <a:lnTo>
                    <a:pt x="2173546" y="2853474"/>
                  </a:lnTo>
                  <a:lnTo>
                    <a:pt x="2177029" y="2853081"/>
                  </a:lnTo>
                  <a:lnTo>
                    <a:pt x="2180512" y="2853129"/>
                  </a:lnTo>
                  <a:lnTo>
                    <a:pt x="2183995" y="2853759"/>
                  </a:lnTo>
                  <a:lnTo>
                    <a:pt x="2187479" y="2854387"/>
                  </a:lnTo>
                  <a:lnTo>
                    <a:pt x="2190962" y="2855011"/>
                  </a:lnTo>
                  <a:lnTo>
                    <a:pt x="2194445" y="2855632"/>
                  </a:lnTo>
                  <a:lnTo>
                    <a:pt x="2197928" y="2856249"/>
                  </a:lnTo>
                  <a:lnTo>
                    <a:pt x="2201412" y="2856864"/>
                  </a:lnTo>
                  <a:lnTo>
                    <a:pt x="2204895" y="2857475"/>
                  </a:lnTo>
                  <a:lnTo>
                    <a:pt x="2208378" y="2858083"/>
                  </a:lnTo>
                  <a:lnTo>
                    <a:pt x="2211861" y="2858444"/>
                  </a:lnTo>
                  <a:lnTo>
                    <a:pt x="2215345" y="2858225"/>
                  </a:lnTo>
                  <a:lnTo>
                    <a:pt x="2218828" y="2858007"/>
                  </a:lnTo>
                  <a:lnTo>
                    <a:pt x="2222311" y="2857789"/>
                  </a:lnTo>
                  <a:lnTo>
                    <a:pt x="2225794" y="2857572"/>
                  </a:lnTo>
                  <a:lnTo>
                    <a:pt x="2229278" y="2857355"/>
                  </a:lnTo>
                  <a:lnTo>
                    <a:pt x="2232761" y="2857139"/>
                  </a:lnTo>
                  <a:lnTo>
                    <a:pt x="2236244" y="2856923"/>
                  </a:lnTo>
                  <a:lnTo>
                    <a:pt x="2239727" y="2856708"/>
                  </a:lnTo>
                  <a:lnTo>
                    <a:pt x="2243211" y="2856493"/>
                  </a:lnTo>
                  <a:lnTo>
                    <a:pt x="2246694" y="2856279"/>
                  </a:lnTo>
                  <a:lnTo>
                    <a:pt x="2250177" y="2856066"/>
                  </a:lnTo>
                  <a:lnTo>
                    <a:pt x="2253660" y="2855853"/>
                  </a:lnTo>
                  <a:lnTo>
                    <a:pt x="2257144" y="2855640"/>
                  </a:lnTo>
                  <a:lnTo>
                    <a:pt x="2260627" y="2855428"/>
                  </a:lnTo>
                  <a:lnTo>
                    <a:pt x="2264110" y="2855216"/>
                  </a:lnTo>
                  <a:lnTo>
                    <a:pt x="2267593" y="2855005"/>
                  </a:lnTo>
                  <a:lnTo>
                    <a:pt x="2271077" y="2854795"/>
                  </a:lnTo>
                  <a:lnTo>
                    <a:pt x="2274560" y="2854585"/>
                  </a:lnTo>
                  <a:lnTo>
                    <a:pt x="2278043" y="2854375"/>
                  </a:lnTo>
                  <a:lnTo>
                    <a:pt x="2281526" y="2854166"/>
                  </a:lnTo>
                  <a:lnTo>
                    <a:pt x="2285010" y="2853958"/>
                  </a:lnTo>
                  <a:lnTo>
                    <a:pt x="2288493" y="2853750"/>
                  </a:lnTo>
                  <a:lnTo>
                    <a:pt x="2291976" y="2853542"/>
                  </a:lnTo>
                  <a:lnTo>
                    <a:pt x="2295459" y="2853335"/>
                  </a:lnTo>
                  <a:lnTo>
                    <a:pt x="2298942" y="2853128"/>
                  </a:lnTo>
                  <a:lnTo>
                    <a:pt x="2302426" y="2852922"/>
                  </a:lnTo>
                  <a:lnTo>
                    <a:pt x="2305909" y="2852717"/>
                  </a:lnTo>
                  <a:lnTo>
                    <a:pt x="2309392" y="2852708"/>
                  </a:lnTo>
                  <a:lnTo>
                    <a:pt x="2312875" y="2852721"/>
                  </a:lnTo>
                  <a:lnTo>
                    <a:pt x="2316359" y="2852734"/>
                  </a:lnTo>
                  <a:lnTo>
                    <a:pt x="2319842" y="2852747"/>
                  </a:lnTo>
                  <a:lnTo>
                    <a:pt x="2323325" y="2852760"/>
                  </a:lnTo>
                  <a:lnTo>
                    <a:pt x="2326808" y="2852773"/>
                  </a:lnTo>
                  <a:lnTo>
                    <a:pt x="2330292" y="2852785"/>
                  </a:lnTo>
                  <a:lnTo>
                    <a:pt x="2333775" y="2852798"/>
                  </a:lnTo>
                  <a:lnTo>
                    <a:pt x="2337258" y="2852811"/>
                  </a:lnTo>
                  <a:lnTo>
                    <a:pt x="2340741" y="2852824"/>
                  </a:lnTo>
                  <a:lnTo>
                    <a:pt x="2344225" y="2852836"/>
                  </a:lnTo>
                  <a:lnTo>
                    <a:pt x="2347708" y="2852849"/>
                  </a:lnTo>
                  <a:lnTo>
                    <a:pt x="2351191" y="2852862"/>
                  </a:lnTo>
                  <a:lnTo>
                    <a:pt x="2354674" y="2852874"/>
                  </a:lnTo>
                  <a:lnTo>
                    <a:pt x="2358158" y="2852887"/>
                  </a:lnTo>
                  <a:lnTo>
                    <a:pt x="2361641" y="2852899"/>
                  </a:lnTo>
                  <a:lnTo>
                    <a:pt x="2365124" y="2852912"/>
                  </a:lnTo>
                  <a:lnTo>
                    <a:pt x="2368607" y="2852924"/>
                  </a:lnTo>
                  <a:lnTo>
                    <a:pt x="2372091" y="2852936"/>
                  </a:lnTo>
                  <a:lnTo>
                    <a:pt x="2375574" y="2852949"/>
                  </a:lnTo>
                  <a:lnTo>
                    <a:pt x="2379057" y="2852961"/>
                  </a:lnTo>
                  <a:lnTo>
                    <a:pt x="2382540" y="2852973"/>
                  </a:lnTo>
                  <a:lnTo>
                    <a:pt x="2386024" y="2853016"/>
                  </a:lnTo>
                  <a:lnTo>
                    <a:pt x="2389507" y="2853468"/>
                  </a:lnTo>
                  <a:lnTo>
                    <a:pt x="2392990" y="2853918"/>
                  </a:lnTo>
                  <a:lnTo>
                    <a:pt x="2396473" y="2854367"/>
                  </a:lnTo>
                  <a:lnTo>
                    <a:pt x="2399957" y="2854813"/>
                  </a:lnTo>
                  <a:lnTo>
                    <a:pt x="2403440" y="2855258"/>
                  </a:lnTo>
                  <a:lnTo>
                    <a:pt x="2406923" y="2855700"/>
                  </a:lnTo>
                  <a:lnTo>
                    <a:pt x="2410406" y="2856141"/>
                  </a:lnTo>
                  <a:lnTo>
                    <a:pt x="2413890" y="2856580"/>
                  </a:lnTo>
                  <a:lnTo>
                    <a:pt x="2417373" y="2857017"/>
                  </a:lnTo>
                  <a:lnTo>
                    <a:pt x="2420856" y="2857452"/>
                  </a:lnTo>
                  <a:lnTo>
                    <a:pt x="2424339" y="2857885"/>
                  </a:lnTo>
                  <a:lnTo>
                    <a:pt x="2427823" y="2858317"/>
                  </a:lnTo>
                  <a:lnTo>
                    <a:pt x="2431306" y="2858746"/>
                  </a:lnTo>
                  <a:lnTo>
                    <a:pt x="2434789" y="2859174"/>
                  </a:lnTo>
                  <a:lnTo>
                    <a:pt x="2438272" y="2859600"/>
                  </a:lnTo>
                  <a:lnTo>
                    <a:pt x="2441756" y="2860024"/>
                  </a:lnTo>
                  <a:lnTo>
                    <a:pt x="2445239" y="2860446"/>
                  </a:lnTo>
                  <a:lnTo>
                    <a:pt x="2448722" y="2860867"/>
                  </a:lnTo>
                  <a:lnTo>
                    <a:pt x="2452205" y="2861102"/>
                  </a:lnTo>
                  <a:lnTo>
                    <a:pt x="2455689" y="2861291"/>
                  </a:lnTo>
                  <a:lnTo>
                    <a:pt x="2459172" y="2861480"/>
                  </a:lnTo>
                  <a:lnTo>
                    <a:pt x="2462655" y="2861668"/>
                  </a:lnTo>
                  <a:lnTo>
                    <a:pt x="2466138" y="2861855"/>
                  </a:lnTo>
                  <a:lnTo>
                    <a:pt x="2469622" y="2862042"/>
                  </a:lnTo>
                  <a:lnTo>
                    <a:pt x="2473105" y="2862228"/>
                  </a:lnTo>
                  <a:lnTo>
                    <a:pt x="2476588" y="2862413"/>
                  </a:lnTo>
                  <a:lnTo>
                    <a:pt x="2480071" y="2862598"/>
                  </a:lnTo>
                  <a:lnTo>
                    <a:pt x="2483555" y="2862782"/>
                  </a:lnTo>
                  <a:lnTo>
                    <a:pt x="2487038" y="2862966"/>
                  </a:lnTo>
                  <a:lnTo>
                    <a:pt x="2490521" y="2863149"/>
                  </a:lnTo>
                  <a:lnTo>
                    <a:pt x="2494004" y="2863331"/>
                  </a:lnTo>
                  <a:lnTo>
                    <a:pt x="2497488" y="2863513"/>
                  </a:lnTo>
                  <a:lnTo>
                    <a:pt x="2500971" y="2863694"/>
                  </a:lnTo>
                  <a:lnTo>
                    <a:pt x="2504454" y="2863874"/>
                  </a:lnTo>
                  <a:lnTo>
                    <a:pt x="2507937" y="2864054"/>
                  </a:lnTo>
                  <a:lnTo>
                    <a:pt x="2511421" y="2864233"/>
                  </a:lnTo>
                  <a:lnTo>
                    <a:pt x="2514904" y="2864412"/>
                  </a:lnTo>
                  <a:lnTo>
                    <a:pt x="2518387" y="2864590"/>
                  </a:lnTo>
                  <a:lnTo>
                    <a:pt x="2521870" y="2864768"/>
                  </a:lnTo>
                  <a:lnTo>
                    <a:pt x="2525354" y="2864945"/>
                  </a:lnTo>
                  <a:lnTo>
                    <a:pt x="2528837" y="2865121"/>
                  </a:lnTo>
                  <a:lnTo>
                    <a:pt x="2532320" y="2867663"/>
                  </a:lnTo>
                  <a:lnTo>
                    <a:pt x="2535803" y="2870244"/>
                  </a:lnTo>
                  <a:lnTo>
                    <a:pt x="2539287" y="2872796"/>
                  </a:lnTo>
                  <a:lnTo>
                    <a:pt x="2542770" y="2875320"/>
                  </a:lnTo>
                  <a:lnTo>
                    <a:pt x="2546253" y="2876762"/>
                  </a:lnTo>
                  <a:lnTo>
                    <a:pt x="2549736" y="2876654"/>
                  </a:lnTo>
                  <a:lnTo>
                    <a:pt x="2553220" y="2876547"/>
                  </a:lnTo>
                  <a:lnTo>
                    <a:pt x="2556703" y="2876441"/>
                  </a:lnTo>
                  <a:lnTo>
                    <a:pt x="2560186" y="2876334"/>
                  </a:lnTo>
                  <a:lnTo>
                    <a:pt x="2563669" y="2876228"/>
                  </a:lnTo>
                  <a:lnTo>
                    <a:pt x="2567153" y="2876122"/>
                  </a:lnTo>
                  <a:lnTo>
                    <a:pt x="2570636" y="2876016"/>
                  </a:lnTo>
                  <a:lnTo>
                    <a:pt x="2574119" y="2875911"/>
                  </a:lnTo>
                  <a:lnTo>
                    <a:pt x="2577602" y="2875805"/>
                  </a:lnTo>
                  <a:lnTo>
                    <a:pt x="2581085" y="2875700"/>
                  </a:lnTo>
                  <a:lnTo>
                    <a:pt x="2584569" y="2875596"/>
                  </a:lnTo>
                  <a:lnTo>
                    <a:pt x="2588052" y="2875491"/>
                  </a:lnTo>
                  <a:lnTo>
                    <a:pt x="2591535" y="2875387"/>
                  </a:lnTo>
                  <a:lnTo>
                    <a:pt x="2595018" y="2875283"/>
                  </a:lnTo>
                  <a:lnTo>
                    <a:pt x="2598502" y="2875179"/>
                  </a:lnTo>
                  <a:lnTo>
                    <a:pt x="2601985" y="2875076"/>
                  </a:lnTo>
                  <a:lnTo>
                    <a:pt x="2605468" y="2874972"/>
                  </a:lnTo>
                  <a:lnTo>
                    <a:pt x="2608951" y="2875023"/>
                  </a:lnTo>
                  <a:lnTo>
                    <a:pt x="2612435" y="2876004"/>
                  </a:lnTo>
                  <a:lnTo>
                    <a:pt x="2615918" y="2876980"/>
                  </a:lnTo>
                  <a:lnTo>
                    <a:pt x="2619401" y="2877949"/>
                  </a:lnTo>
                  <a:lnTo>
                    <a:pt x="2622884" y="2878913"/>
                  </a:lnTo>
                  <a:lnTo>
                    <a:pt x="2626368" y="2879872"/>
                  </a:lnTo>
                  <a:lnTo>
                    <a:pt x="2629851" y="2880825"/>
                  </a:lnTo>
                  <a:lnTo>
                    <a:pt x="2633334" y="2881772"/>
                  </a:lnTo>
                  <a:lnTo>
                    <a:pt x="2636817" y="2882714"/>
                  </a:lnTo>
                  <a:lnTo>
                    <a:pt x="2640301" y="2883650"/>
                  </a:lnTo>
                  <a:lnTo>
                    <a:pt x="2643784" y="2884581"/>
                  </a:lnTo>
                  <a:lnTo>
                    <a:pt x="2647267" y="2885507"/>
                  </a:lnTo>
                  <a:lnTo>
                    <a:pt x="2650750" y="2886427"/>
                  </a:lnTo>
                  <a:lnTo>
                    <a:pt x="2654234" y="2887343"/>
                  </a:lnTo>
                  <a:lnTo>
                    <a:pt x="2657717" y="2887859"/>
                  </a:lnTo>
                  <a:lnTo>
                    <a:pt x="2661200" y="2887879"/>
                  </a:lnTo>
                  <a:lnTo>
                    <a:pt x="2664683" y="2887899"/>
                  </a:lnTo>
                  <a:lnTo>
                    <a:pt x="2668167" y="2887919"/>
                  </a:lnTo>
                  <a:lnTo>
                    <a:pt x="2671650" y="2887938"/>
                  </a:lnTo>
                  <a:lnTo>
                    <a:pt x="2675133" y="2887958"/>
                  </a:lnTo>
                  <a:lnTo>
                    <a:pt x="2678616" y="2887978"/>
                  </a:lnTo>
                  <a:lnTo>
                    <a:pt x="2682100" y="2887997"/>
                  </a:lnTo>
                  <a:lnTo>
                    <a:pt x="2685583" y="2888017"/>
                  </a:lnTo>
                  <a:lnTo>
                    <a:pt x="2689066" y="2888036"/>
                  </a:lnTo>
                  <a:lnTo>
                    <a:pt x="2692549" y="2888056"/>
                  </a:lnTo>
                  <a:lnTo>
                    <a:pt x="2696033" y="2888075"/>
                  </a:lnTo>
                  <a:lnTo>
                    <a:pt x="2699516" y="2888095"/>
                  </a:lnTo>
                  <a:lnTo>
                    <a:pt x="2702999" y="2888114"/>
                  </a:lnTo>
                  <a:lnTo>
                    <a:pt x="2706482" y="2889784"/>
                  </a:lnTo>
                  <a:lnTo>
                    <a:pt x="2709966" y="2892002"/>
                  </a:lnTo>
                  <a:lnTo>
                    <a:pt x="2713449" y="2894198"/>
                  </a:lnTo>
                  <a:lnTo>
                    <a:pt x="2716932" y="2896372"/>
                  </a:lnTo>
                  <a:lnTo>
                    <a:pt x="2720415" y="2898155"/>
                  </a:lnTo>
                  <a:lnTo>
                    <a:pt x="2723899" y="2898224"/>
                  </a:lnTo>
                  <a:lnTo>
                    <a:pt x="2727382" y="2898293"/>
                  </a:lnTo>
                  <a:lnTo>
                    <a:pt x="2730865" y="2898361"/>
                  </a:lnTo>
                  <a:lnTo>
                    <a:pt x="2734348" y="2898429"/>
                  </a:lnTo>
                  <a:lnTo>
                    <a:pt x="2737832" y="2898497"/>
                  </a:lnTo>
                  <a:lnTo>
                    <a:pt x="2741315" y="2898565"/>
                  </a:lnTo>
                  <a:lnTo>
                    <a:pt x="2744798" y="2898632"/>
                  </a:lnTo>
                  <a:lnTo>
                    <a:pt x="2748281" y="2898700"/>
                  </a:lnTo>
                  <a:lnTo>
                    <a:pt x="2751765" y="2898815"/>
                  </a:lnTo>
                  <a:lnTo>
                    <a:pt x="2755248" y="2899933"/>
                  </a:lnTo>
                  <a:lnTo>
                    <a:pt x="2758731" y="2901045"/>
                  </a:lnTo>
                  <a:lnTo>
                    <a:pt x="2762214" y="2902149"/>
                  </a:lnTo>
                  <a:lnTo>
                    <a:pt x="2765698" y="2903247"/>
                  </a:lnTo>
                  <a:lnTo>
                    <a:pt x="2769181" y="2904337"/>
                  </a:lnTo>
                  <a:lnTo>
                    <a:pt x="2772664" y="2905421"/>
                  </a:lnTo>
                  <a:lnTo>
                    <a:pt x="2776147" y="2906498"/>
                  </a:lnTo>
                  <a:lnTo>
                    <a:pt x="2779631" y="2907568"/>
                  </a:lnTo>
                  <a:lnTo>
                    <a:pt x="2783114" y="2908632"/>
                  </a:lnTo>
                  <a:lnTo>
                    <a:pt x="2786597" y="2911837"/>
                  </a:lnTo>
                  <a:lnTo>
                    <a:pt x="2786597" y="2911837"/>
                  </a:lnTo>
                  <a:lnTo>
                    <a:pt x="2790080" y="2915200"/>
                  </a:lnTo>
                  <a:lnTo>
                    <a:pt x="2793564" y="2918515"/>
                  </a:lnTo>
                  <a:lnTo>
                    <a:pt x="2797047" y="2921783"/>
                  </a:lnTo>
                  <a:lnTo>
                    <a:pt x="2800530" y="2924136"/>
                  </a:lnTo>
                  <a:lnTo>
                    <a:pt x="2804013" y="2924834"/>
                  </a:lnTo>
                  <a:lnTo>
                    <a:pt x="2807497" y="2925529"/>
                  </a:lnTo>
                  <a:lnTo>
                    <a:pt x="2810980" y="2926220"/>
                  </a:lnTo>
                  <a:lnTo>
                    <a:pt x="2814463" y="2926908"/>
                  </a:lnTo>
                  <a:lnTo>
                    <a:pt x="2817946" y="2927592"/>
                  </a:lnTo>
                  <a:lnTo>
                    <a:pt x="2821430" y="2928273"/>
                  </a:lnTo>
                  <a:lnTo>
                    <a:pt x="2824913" y="2928951"/>
                  </a:lnTo>
                  <a:lnTo>
                    <a:pt x="2828396" y="2929625"/>
                  </a:lnTo>
                  <a:lnTo>
                    <a:pt x="2831879" y="2930331"/>
                  </a:lnTo>
                  <a:lnTo>
                    <a:pt x="2835363" y="2931160"/>
                  </a:lnTo>
                  <a:lnTo>
                    <a:pt x="2838846" y="2931985"/>
                  </a:lnTo>
                  <a:lnTo>
                    <a:pt x="2842329" y="2932805"/>
                  </a:lnTo>
                  <a:lnTo>
                    <a:pt x="2845812" y="2933620"/>
                  </a:lnTo>
                  <a:lnTo>
                    <a:pt x="2849296" y="2934432"/>
                  </a:lnTo>
                  <a:lnTo>
                    <a:pt x="2852779" y="2935239"/>
                  </a:lnTo>
                  <a:lnTo>
                    <a:pt x="2856262" y="2936041"/>
                  </a:lnTo>
                  <a:lnTo>
                    <a:pt x="2859745" y="2936839"/>
                  </a:lnTo>
                  <a:lnTo>
                    <a:pt x="2863229" y="2937676"/>
                  </a:lnTo>
                  <a:lnTo>
                    <a:pt x="2866712" y="2938983"/>
                  </a:lnTo>
                  <a:lnTo>
                    <a:pt x="2870195" y="2940280"/>
                  </a:lnTo>
                  <a:lnTo>
                    <a:pt x="2873678" y="2941568"/>
                  </a:lnTo>
                  <a:lnTo>
                    <a:pt x="2877161" y="2942847"/>
                  </a:lnTo>
                  <a:lnTo>
                    <a:pt x="2880645" y="2943426"/>
                  </a:lnTo>
                  <a:lnTo>
                    <a:pt x="2884128" y="2943355"/>
                  </a:lnTo>
                  <a:lnTo>
                    <a:pt x="2887611" y="2943284"/>
                  </a:lnTo>
                  <a:lnTo>
                    <a:pt x="2891094" y="2943213"/>
                  </a:lnTo>
                  <a:lnTo>
                    <a:pt x="2894578" y="2943143"/>
                  </a:lnTo>
                  <a:lnTo>
                    <a:pt x="2898061" y="2943072"/>
                  </a:lnTo>
                  <a:lnTo>
                    <a:pt x="2901544" y="2943002"/>
                  </a:lnTo>
                  <a:lnTo>
                    <a:pt x="2905027" y="2942932"/>
                  </a:lnTo>
                  <a:lnTo>
                    <a:pt x="2908511" y="2942862"/>
                  </a:lnTo>
                  <a:lnTo>
                    <a:pt x="2911994" y="2942792"/>
                  </a:lnTo>
                  <a:lnTo>
                    <a:pt x="2915477" y="2942723"/>
                  </a:lnTo>
                  <a:lnTo>
                    <a:pt x="2918960" y="2942653"/>
                  </a:lnTo>
                  <a:lnTo>
                    <a:pt x="2922444" y="2942584"/>
                  </a:lnTo>
                  <a:lnTo>
                    <a:pt x="2925927" y="2942515"/>
                  </a:lnTo>
                  <a:lnTo>
                    <a:pt x="2929410" y="2942446"/>
                  </a:lnTo>
                  <a:lnTo>
                    <a:pt x="2932893" y="2942377"/>
                  </a:lnTo>
                  <a:lnTo>
                    <a:pt x="2936377" y="2942308"/>
                  </a:lnTo>
                  <a:lnTo>
                    <a:pt x="2939860" y="2942239"/>
                  </a:lnTo>
                  <a:lnTo>
                    <a:pt x="2943343" y="2942314"/>
                  </a:lnTo>
                  <a:lnTo>
                    <a:pt x="2946826" y="2942816"/>
                  </a:lnTo>
                  <a:lnTo>
                    <a:pt x="2950310" y="2943316"/>
                  </a:lnTo>
                  <a:lnTo>
                    <a:pt x="2953793" y="2943814"/>
                  </a:lnTo>
                  <a:lnTo>
                    <a:pt x="2957276" y="2944310"/>
                  </a:lnTo>
                  <a:lnTo>
                    <a:pt x="2960759" y="2944804"/>
                  </a:lnTo>
                  <a:lnTo>
                    <a:pt x="2964243" y="2945295"/>
                  </a:lnTo>
                  <a:lnTo>
                    <a:pt x="2967726" y="2945785"/>
                  </a:lnTo>
                  <a:lnTo>
                    <a:pt x="2971209" y="2946272"/>
                  </a:lnTo>
                  <a:lnTo>
                    <a:pt x="2974692" y="2946660"/>
                  </a:lnTo>
                  <a:lnTo>
                    <a:pt x="2978176" y="2946322"/>
                  </a:lnTo>
                  <a:lnTo>
                    <a:pt x="2981659" y="2945985"/>
                  </a:lnTo>
                  <a:lnTo>
                    <a:pt x="2985142" y="2945648"/>
                  </a:lnTo>
                  <a:lnTo>
                    <a:pt x="2988625" y="2945311"/>
                  </a:lnTo>
                  <a:lnTo>
                    <a:pt x="2992109" y="2944975"/>
                  </a:lnTo>
                  <a:lnTo>
                    <a:pt x="2995592" y="2944639"/>
                  </a:lnTo>
                  <a:lnTo>
                    <a:pt x="2999075" y="2944303"/>
                  </a:lnTo>
                  <a:lnTo>
                    <a:pt x="3002558" y="2943968"/>
                  </a:lnTo>
                  <a:lnTo>
                    <a:pt x="3006042" y="2943633"/>
                  </a:lnTo>
                  <a:lnTo>
                    <a:pt x="3009525" y="2943299"/>
                  </a:lnTo>
                  <a:lnTo>
                    <a:pt x="3013008" y="2942965"/>
                  </a:lnTo>
                  <a:lnTo>
                    <a:pt x="3016491" y="2942631"/>
                  </a:lnTo>
                  <a:lnTo>
                    <a:pt x="3019975" y="2942297"/>
                  </a:lnTo>
                  <a:lnTo>
                    <a:pt x="3023458" y="2941964"/>
                  </a:lnTo>
                  <a:lnTo>
                    <a:pt x="3026941" y="2941632"/>
                  </a:lnTo>
                  <a:lnTo>
                    <a:pt x="3030424" y="2941299"/>
                  </a:lnTo>
                  <a:lnTo>
                    <a:pt x="3033908" y="2940967"/>
                  </a:lnTo>
                  <a:lnTo>
                    <a:pt x="3037391" y="2940636"/>
                  </a:lnTo>
                  <a:lnTo>
                    <a:pt x="3040874" y="2940304"/>
                  </a:lnTo>
                  <a:lnTo>
                    <a:pt x="3044357" y="2939973"/>
                  </a:lnTo>
                  <a:lnTo>
                    <a:pt x="3047841" y="2939643"/>
                  </a:lnTo>
                  <a:lnTo>
                    <a:pt x="3051324" y="2939313"/>
                  </a:lnTo>
                  <a:lnTo>
                    <a:pt x="3054807" y="2938983"/>
                  </a:lnTo>
                  <a:lnTo>
                    <a:pt x="3058290" y="2938653"/>
                  </a:lnTo>
                  <a:lnTo>
                    <a:pt x="3061774" y="2938324"/>
                  </a:lnTo>
                  <a:lnTo>
                    <a:pt x="3065257" y="2937995"/>
                  </a:lnTo>
                  <a:lnTo>
                    <a:pt x="3068740" y="2937667"/>
                  </a:lnTo>
                  <a:lnTo>
                    <a:pt x="3072223" y="2937758"/>
                  </a:lnTo>
                  <a:lnTo>
                    <a:pt x="3075707" y="2938011"/>
                  </a:lnTo>
                  <a:lnTo>
                    <a:pt x="3079190" y="2938263"/>
                  </a:lnTo>
                  <a:lnTo>
                    <a:pt x="3082673" y="2938514"/>
                  </a:lnTo>
                  <a:lnTo>
                    <a:pt x="3086156" y="2938765"/>
                  </a:lnTo>
                  <a:lnTo>
                    <a:pt x="3089640" y="2939014"/>
                  </a:lnTo>
                  <a:lnTo>
                    <a:pt x="3093123" y="2939263"/>
                  </a:lnTo>
                  <a:lnTo>
                    <a:pt x="3096606" y="2939511"/>
                  </a:lnTo>
                  <a:lnTo>
                    <a:pt x="3100089" y="2939759"/>
                  </a:lnTo>
                  <a:lnTo>
                    <a:pt x="3103573" y="2939781"/>
                  </a:lnTo>
                  <a:lnTo>
                    <a:pt x="3107056" y="2939647"/>
                  </a:lnTo>
                  <a:lnTo>
                    <a:pt x="3110539" y="2939513"/>
                  </a:lnTo>
                  <a:lnTo>
                    <a:pt x="3114022" y="2939380"/>
                  </a:lnTo>
                  <a:lnTo>
                    <a:pt x="3117506" y="2939246"/>
                  </a:lnTo>
                  <a:lnTo>
                    <a:pt x="3120989" y="2939113"/>
                  </a:lnTo>
                  <a:lnTo>
                    <a:pt x="3124472" y="2938980"/>
                  </a:lnTo>
                  <a:lnTo>
                    <a:pt x="3127955" y="2938848"/>
                  </a:lnTo>
                  <a:lnTo>
                    <a:pt x="3131439" y="2938715"/>
                  </a:lnTo>
                  <a:lnTo>
                    <a:pt x="3134922" y="2938583"/>
                  </a:lnTo>
                  <a:lnTo>
                    <a:pt x="3138405" y="2938451"/>
                  </a:lnTo>
                  <a:lnTo>
                    <a:pt x="3141888" y="2938320"/>
                  </a:lnTo>
                  <a:lnTo>
                    <a:pt x="3145372" y="2938188"/>
                  </a:lnTo>
                  <a:lnTo>
                    <a:pt x="3148855" y="2938057"/>
                  </a:lnTo>
                  <a:lnTo>
                    <a:pt x="3152338" y="2938178"/>
                  </a:lnTo>
                  <a:lnTo>
                    <a:pt x="3155821" y="2938329"/>
                  </a:lnTo>
                  <a:lnTo>
                    <a:pt x="3159304" y="2938480"/>
                  </a:lnTo>
                  <a:lnTo>
                    <a:pt x="3162788" y="2938631"/>
                  </a:lnTo>
                  <a:lnTo>
                    <a:pt x="3166271" y="2938781"/>
                  </a:lnTo>
                  <a:lnTo>
                    <a:pt x="3169754" y="2938931"/>
                  </a:lnTo>
                  <a:lnTo>
                    <a:pt x="3173237" y="2939080"/>
                  </a:lnTo>
                  <a:lnTo>
                    <a:pt x="3176721" y="2939229"/>
                  </a:lnTo>
                  <a:lnTo>
                    <a:pt x="3180204" y="2939378"/>
                  </a:lnTo>
                  <a:lnTo>
                    <a:pt x="3183687" y="2940159"/>
                  </a:lnTo>
                  <a:lnTo>
                    <a:pt x="3187170" y="2941137"/>
                  </a:lnTo>
                  <a:lnTo>
                    <a:pt x="3190654" y="2942109"/>
                  </a:lnTo>
                  <a:lnTo>
                    <a:pt x="3194137" y="2943076"/>
                  </a:lnTo>
                  <a:lnTo>
                    <a:pt x="3197620" y="2943941"/>
                  </a:lnTo>
                  <a:lnTo>
                    <a:pt x="3201103" y="2944399"/>
                  </a:lnTo>
                  <a:lnTo>
                    <a:pt x="3204587" y="2944855"/>
                  </a:lnTo>
                  <a:lnTo>
                    <a:pt x="3208070" y="2945309"/>
                  </a:lnTo>
                  <a:lnTo>
                    <a:pt x="3211553" y="2945761"/>
                  </a:lnTo>
                  <a:lnTo>
                    <a:pt x="3215036" y="2946212"/>
                  </a:lnTo>
                  <a:lnTo>
                    <a:pt x="3218520" y="2946661"/>
                  </a:lnTo>
                  <a:lnTo>
                    <a:pt x="3222003" y="2947108"/>
                  </a:lnTo>
                  <a:lnTo>
                    <a:pt x="3225486" y="2947553"/>
                  </a:lnTo>
                  <a:lnTo>
                    <a:pt x="3228969" y="2948042"/>
                  </a:lnTo>
                  <a:lnTo>
                    <a:pt x="3232453" y="2949235"/>
                  </a:lnTo>
                  <a:lnTo>
                    <a:pt x="3235936" y="2950420"/>
                  </a:lnTo>
                  <a:lnTo>
                    <a:pt x="3239419" y="2951597"/>
                  </a:lnTo>
                  <a:lnTo>
                    <a:pt x="3242902" y="2952767"/>
                  </a:lnTo>
                  <a:lnTo>
                    <a:pt x="3246386" y="2969066"/>
                  </a:lnTo>
                  <a:lnTo>
                    <a:pt x="3249869" y="2969044"/>
                  </a:lnTo>
                  <a:lnTo>
                    <a:pt x="3253352" y="2969021"/>
                  </a:lnTo>
                  <a:lnTo>
                    <a:pt x="3256835" y="2968999"/>
                  </a:lnTo>
                  <a:lnTo>
                    <a:pt x="3260319" y="2968977"/>
                  </a:lnTo>
                  <a:lnTo>
                    <a:pt x="3263802" y="2968955"/>
                  </a:lnTo>
                  <a:lnTo>
                    <a:pt x="3267285" y="2968933"/>
                  </a:lnTo>
                  <a:lnTo>
                    <a:pt x="3270768" y="2968911"/>
                  </a:lnTo>
                  <a:lnTo>
                    <a:pt x="3274252" y="2968889"/>
                  </a:lnTo>
                  <a:lnTo>
                    <a:pt x="3277735" y="2968881"/>
                  </a:lnTo>
                  <a:lnTo>
                    <a:pt x="3281218" y="2968900"/>
                  </a:lnTo>
                  <a:lnTo>
                    <a:pt x="3284701" y="2968918"/>
                  </a:lnTo>
                  <a:lnTo>
                    <a:pt x="3288185" y="2968936"/>
                  </a:lnTo>
                  <a:lnTo>
                    <a:pt x="3291668" y="2968954"/>
                  </a:lnTo>
                  <a:lnTo>
                    <a:pt x="3295151" y="2968877"/>
                  </a:lnTo>
                  <a:lnTo>
                    <a:pt x="3298634" y="2968775"/>
                  </a:lnTo>
                  <a:lnTo>
                    <a:pt x="3302118" y="2968673"/>
                  </a:lnTo>
                  <a:lnTo>
                    <a:pt x="3305601" y="2968571"/>
                  </a:lnTo>
                  <a:lnTo>
                    <a:pt x="3309084" y="2968470"/>
                  </a:lnTo>
                  <a:lnTo>
                    <a:pt x="3312567" y="2968369"/>
                  </a:lnTo>
                  <a:lnTo>
                    <a:pt x="3316051" y="2968267"/>
                  </a:lnTo>
                  <a:lnTo>
                    <a:pt x="3319534" y="2968166"/>
                  </a:lnTo>
                  <a:lnTo>
                    <a:pt x="3323017" y="2968066"/>
                  </a:lnTo>
                  <a:lnTo>
                    <a:pt x="3326500" y="2967780"/>
                  </a:lnTo>
                  <a:lnTo>
                    <a:pt x="3329984" y="2967400"/>
                  </a:lnTo>
                  <a:lnTo>
                    <a:pt x="3333467" y="2967020"/>
                  </a:lnTo>
                  <a:lnTo>
                    <a:pt x="3336950" y="2966641"/>
                  </a:lnTo>
                  <a:lnTo>
                    <a:pt x="3340433" y="2966300"/>
                  </a:lnTo>
                  <a:lnTo>
                    <a:pt x="3343917" y="2966321"/>
                  </a:lnTo>
                  <a:lnTo>
                    <a:pt x="3347400" y="2966342"/>
                  </a:lnTo>
                  <a:lnTo>
                    <a:pt x="3350883" y="2966363"/>
                  </a:lnTo>
                  <a:lnTo>
                    <a:pt x="3354366" y="2966384"/>
                  </a:lnTo>
                  <a:lnTo>
                    <a:pt x="3357850" y="2966306"/>
                  </a:lnTo>
                  <a:lnTo>
                    <a:pt x="3361333" y="2966141"/>
                  </a:lnTo>
                  <a:lnTo>
                    <a:pt x="3364816" y="2965977"/>
                  </a:lnTo>
                  <a:lnTo>
                    <a:pt x="3368299" y="2965812"/>
                  </a:lnTo>
                  <a:lnTo>
                    <a:pt x="3371783" y="2965648"/>
                  </a:lnTo>
                  <a:lnTo>
                    <a:pt x="3375266" y="2965485"/>
                  </a:lnTo>
                  <a:lnTo>
                    <a:pt x="3378749" y="2965321"/>
                  </a:lnTo>
                  <a:lnTo>
                    <a:pt x="3382232" y="2965158"/>
                  </a:lnTo>
                  <a:lnTo>
                    <a:pt x="3385716" y="2964995"/>
                  </a:lnTo>
                  <a:lnTo>
                    <a:pt x="3389199" y="2964832"/>
                  </a:lnTo>
                  <a:lnTo>
                    <a:pt x="3392682" y="2964669"/>
                  </a:lnTo>
                  <a:lnTo>
                    <a:pt x="3396165" y="2964507"/>
                  </a:lnTo>
                  <a:lnTo>
                    <a:pt x="3399649" y="2964345"/>
                  </a:lnTo>
                  <a:lnTo>
                    <a:pt x="3403132" y="2964183"/>
                  </a:lnTo>
                  <a:lnTo>
                    <a:pt x="3406615" y="2968763"/>
                  </a:lnTo>
                  <a:lnTo>
                    <a:pt x="3410098" y="2968703"/>
                  </a:lnTo>
                  <a:lnTo>
                    <a:pt x="3413582" y="2968643"/>
                  </a:lnTo>
                  <a:lnTo>
                    <a:pt x="3417065" y="2968584"/>
                  </a:lnTo>
                  <a:lnTo>
                    <a:pt x="3420548" y="2970205"/>
                  </a:lnTo>
                  <a:lnTo>
                    <a:pt x="3424031" y="2969837"/>
                  </a:lnTo>
                  <a:lnTo>
                    <a:pt x="3427515" y="2969468"/>
                  </a:lnTo>
                  <a:lnTo>
                    <a:pt x="3430998" y="2969100"/>
                  </a:lnTo>
                  <a:lnTo>
                    <a:pt x="3434481" y="2968733"/>
                  </a:lnTo>
                  <a:lnTo>
                    <a:pt x="3437964" y="2968473"/>
                  </a:lnTo>
                  <a:lnTo>
                    <a:pt x="3441447" y="2968260"/>
                  </a:lnTo>
                  <a:lnTo>
                    <a:pt x="3444931" y="2968047"/>
                  </a:lnTo>
                  <a:lnTo>
                    <a:pt x="3448414" y="2967834"/>
                  </a:lnTo>
                  <a:lnTo>
                    <a:pt x="3451897" y="2967663"/>
                  </a:lnTo>
                  <a:lnTo>
                    <a:pt x="3455380" y="2967758"/>
                  </a:lnTo>
                  <a:lnTo>
                    <a:pt x="3458864" y="2967854"/>
                  </a:lnTo>
                  <a:lnTo>
                    <a:pt x="3462347" y="2967949"/>
                  </a:lnTo>
                  <a:lnTo>
                    <a:pt x="3465830" y="2968044"/>
                  </a:lnTo>
                  <a:lnTo>
                    <a:pt x="3469313" y="2973754"/>
                  </a:lnTo>
                  <a:lnTo>
                    <a:pt x="3472797" y="2973392"/>
                  </a:lnTo>
                  <a:lnTo>
                    <a:pt x="3476280" y="2973031"/>
                  </a:lnTo>
                  <a:lnTo>
                    <a:pt x="3479763" y="2972669"/>
                  </a:lnTo>
                  <a:lnTo>
                    <a:pt x="3483246" y="2972308"/>
                  </a:lnTo>
                  <a:lnTo>
                    <a:pt x="3483246" y="2972650"/>
                  </a:lnTo>
                  <a:lnTo>
                    <a:pt x="3483246" y="2972992"/>
                  </a:lnTo>
                  <a:lnTo>
                    <a:pt x="3483246" y="2973333"/>
                  </a:lnTo>
                  <a:lnTo>
                    <a:pt x="3483246" y="2973673"/>
                  </a:lnTo>
                  <a:lnTo>
                    <a:pt x="3483246" y="2974013"/>
                  </a:lnTo>
                  <a:lnTo>
                    <a:pt x="3483246" y="2974353"/>
                  </a:lnTo>
                  <a:lnTo>
                    <a:pt x="3483246" y="2974692"/>
                  </a:lnTo>
                  <a:lnTo>
                    <a:pt x="3483246" y="2975031"/>
                  </a:lnTo>
                  <a:lnTo>
                    <a:pt x="3483246" y="297537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975370"/>
            </a:xfrm>
            <a:custGeom>
              <a:avLst/>
              <a:gdLst/>
              <a:ahLst/>
              <a:cxnLst/>
              <a:rect l="0" t="0" r="0" b="0"/>
              <a:pathLst>
                <a:path w="3483246" h="297537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1662647"/>
                  </a:lnTo>
                  <a:lnTo>
                    <a:pt x="38315" y="1580062"/>
                  </a:lnTo>
                  <a:lnTo>
                    <a:pt x="41798" y="1505292"/>
                  </a:lnTo>
                  <a:lnTo>
                    <a:pt x="45282" y="1437279"/>
                  </a:lnTo>
                  <a:lnTo>
                    <a:pt x="48765" y="1402258"/>
                  </a:lnTo>
                  <a:lnTo>
                    <a:pt x="52248" y="1428944"/>
                  </a:lnTo>
                  <a:lnTo>
                    <a:pt x="55731" y="1451739"/>
                  </a:lnTo>
                  <a:lnTo>
                    <a:pt x="59215" y="1471436"/>
                  </a:lnTo>
                  <a:lnTo>
                    <a:pt x="62698" y="1488627"/>
                  </a:lnTo>
                  <a:lnTo>
                    <a:pt x="66181" y="2056833"/>
                  </a:lnTo>
                  <a:lnTo>
                    <a:pt x="69664" y="2013437"/>
                  </a:lnTo>
                  <a:lnTo>
                    <a:pt x="73148" y="1971835"/>
                  </a:lnTo>
                  <a:lnTo>
                    <a:pt x="76631" y="1931917"/>
                  </a:lnTo>
                  <a:lnTo>
                    <a:pt x="80114" y="2453422"/>
                  </a:lnTo>
                  <a:lnTo>
                    <a:pt x="83597" y="2422285"/>
                  </a:lnTo>
                  <a:lnTo>
                    <a:pt x="87081" y="2391929"/>
                  </a:lnTo>
                  <a:lnTo>
                    <a:pt x="90564" y="2362324"/>
                  </a:lnTo>
                  <a:lnTo>
                    <a:pt x="94047" y="2333442"/>
                  </a:lnTo>
                  <a:lnTo>
                    <a:pt x="97530" y="2305259"/>
                  </a:lnTo>
                  <a:lnTo>
                    <a:pt x="101014" y="2277748"/>
                  </a:lnTo>
                  <a:lnTo>
                    <a:pt x="104497" y="2250886"/>
                  </a:lnTo>
                  <a:lnTo>
                    <a:pt x="107980" y="2224650"/>
                  </a:lnTo>
                  <a:lnTo>
                    <a:pt x="111463" y="2199019"/>
                  </a:lnTo>
                  <a:lnTo>
                    <a:pt x="114947" y="2173972"/>
                  </a:lnTo>
                  <a:lnTo>
                    <a:pt x="118430" y="2149489"/>
                  </a:lnTo>
                  <a:lnTo>
                    <a:pt x="121913" y="2125551"/>
                  </a:lnTo>
                  <a:lnTo>
                    <a:pt x="125396" y="2102140"/>
                  </a:lnTo>
                  <a:lnTo>
                    <a:pt x="128880" y="2206282"/>
                  </a:lnTo>
                  <a:lnTo>
                    <a:pt x="132363" y="2184636"/>
                  </a:lnTo>
                  <a:lnTo>
                    <a:pt x="135846" y="2163411"/>
                  </a:lnTo>
                  <a:lnTo>
                    <a:pt x="139329" y="2142594"/>
                  </a:lnTo>
                  <a:lnTo>
                    <a:pt x="142813" y="2122174"/>
                  </a:lnTo>
                  <a:lnTo>
                    <a:pt x="146296" y="2159215"/>
                  </a:lnTo>
                  <a:lnTo>
                    <a:pt x="149779" y="2139849"/>
                  </a:lnTo>
                  <a:lnTo>
                    <a:pt x="153262" y="2120827"/>
                  </a:lnTo>
                  <a:lnTo>
                    <a:pt x="156746" y="2102140"/>
                  </a:lnTo>
                  <a:lnTo>
                    <a:pt x="160229" y="2137453"/>
                  </a:lnTo>
                  <a:lnTo>
                    <a:pt x="163712" y="2119649"/>
                  </a:lnTo>
                  <a:lnTo>
                    <a:pt x="167195" y="2102140"/>
                  </a:lnTo>
                  <a:lnTo>
                    <a:pt x="170679" y="2084918"/>
                  </a:lnTo>
                  <a:lnTo>
                    <a:pt x="174162" y="2067975"/>
                  </a:lnTo>
                  <a:lnTo>
                    <a:pt x="177645" y="2273871"/>
                  </a:lnTo>
                  <a:lnTo>
                    <a:pt x="181128" y="2258496"/>
                  </a:lnTo>
                  <a:lnTo>
                    <a:pt x="184612" y="2243327"/>
                  </a:lnTo>
                  <a:lnTo>
                    <a:pt x="188095" y="2228361"/>
                  </a:lnTo>
                  <a:lnTo>
                    <a:pt x="191578" y="2250886"/>
                  </a:lnTo>
                  <a:lnTo>
                    <a:pt x="195061" y="2236499"/>
                  </a:lnTo>
                  <a:lnTo>
                    <a:pt x="198545" y="2222296"/>
                  </a:lnTo>
                  <a:lnTo>
                    <a:pt x="202028" y="2208271"/>
                  </a:lnTo>
                  <a:lnTo>
                    <a:pt x="205511" y="2194422"/>
                  </a:lnTo>
                  <a:lnTo>
                    <a:pt x="208994" y="2216786"/>
                  </a:lnTo>
                  <a:lnTo>
                    <a:pt x="212478" y="2203434"/>
                  </a:lnTo>
                  <a:lnTo>
                    <a:pt x="215961" y="2190242"/>
                  </a:lnTo>
                  <a:lnTo>
                    <a:pt x="219444" y="2177206"/>
                  </a:lnTo>
                  <a:lnTo>
                    <a:pt x="222927" y="2164325"/>
                  </a:lnTo>
                  <a:lnTo>
                    <a:pt x="226411" y="2151596"/>
                  </a:lnTo>
                  <a:lnTo>
                    <a:pt x="229894" y="2139015"/>
                  </a:lnTo>
                  <a:lnTo>
                    <a:pt x="233377" y="2126580"/>
                  </a:lnTo>
                  <a:lnTo>
                    <a:pt x="236860" y="2114290"/>
                  </a:lnTo>
                  <a:lnTo>
                    <a:pt x="240344" y="2106151"/>
                  </a:lnTo>
                  <a:lnTo>
                    <a:pt x="243827" y="2102021"/>
                  </a:lnTo>
                  <a:lnTo>
                    <a:pt x="247310" y="2097984"/>
                  </a:lnTo>
                  <a:lnTo>
                    <a:pt x="250793" y="2094036"/>
                  </a:lnTo>
                  <a:lnTo>
                    <a:pt x="254277" y="2090174"/>
                  </a:lnTo>
                  <a:lnTo>
                    <a:pt x="257760" y="2261554"/>
                  </a:lnTo>
                  <a:lnTo>
                    <a:pt x="261243" y="2250886"/>
                  </a:lnTo>
                  <a:lnTo>
                    <a:pt x="264726" y="2240318"/>
                  </a:lnTo>
                  <a:lnTo>
                    <a:pt x="268210" y="2229848"/>
                  </a:lnTo>
                  <a:lnTo>
                    <a:pt x="271693" y="2247867"/>
                  </a:lnTo>
                  <a:lnTo>
                    <a:pt x="275176" y="2243305"/>
                  </a:lnTo>
                  <a:lnTo>
                    <a:pt x="278659" y="2238824"/>
                  </a:lnTo>
                  <a:lnTo>
                    <a:pt x="282143" y="2234422"/>
                  </a:lnTo>
                  <a:lnTo>
                    <a:pt x="285626" y="2230098"/>
                  </a:lnTo>
                  <a:lnTo>
                    <a:pt x="289109" y="2225849"/>
                  </a:lnTo>
                  <a:lnTo>
                    <a:pt x="292592" y="2221674"/>
                  </a:lnTo>
                  <a:lnTo>
                    <a:pt x="296075" y="2217569"/>
                  </a:lnTo>
                  <a:lnTo>
                    <a:pt x="299559" y="2213535"/>
                  </a:lnTo>
                  <a:lnTo>
                    <a:pt x="303042" y="2300373"/>
                  </a:lnTo>
                  <a:lnTo>
                    <a:pt x="306525" y="2296045"/>
                  </a:lnTo>
                  <a:lnTo>
                    <a:pt x="310008" y="2291783"/>
                  </a:lnTo>
                  <a:lnTo>
                    <a:pt x="313492" y="2287586"/>
                  </a:lnTo>
                  <a:lnTo>
                    <a:pt x="316975" y="2283453"/>
                  </a:lnTo>
                  <a:lnTo>
                    <a:pt x="320458" y="2335532"/>
                  </a:lnTo>
                  <a:lnTo>
                    <a:pt x="323941" y="2327197"/>
                  </a:lnTo>
                  <a:lnTo>
                    <a:pt x="327425" y="2318921"/>
                  </a:lnTo>
                  <a:lnTo>
                    <a:pt x="330908" y="2310705"/>
                  </a:lnTo>
                  <a:lnTo>
                    <a:pt x="334391" y="2321501"/>
                  </a:lnTo>
                  <a:lnTo>
                    <a:pt x="337874" y="2315485"/>
                  </a:lnTo>
                  <a:lnTo>
                    <a:pt x="341358" y="2309531"/>
                  </a:lnTo>
                  <a:lnTo>
                    <a:pt x="344841" y="2303638"/>
                  </a:lnTo>
                  <a:lnTo>
                    <a:pt x="348324" y="2297806"/>
                  </a:lnTo>
                  <a:lnTo>
                    <a:pt x="351807" y="2292032"/>
                  </a:lnTo>
                  <a:lnTo>
                    <a:pt x="355291" y="2286317"/>
                  </a:lnTo>
                  <a:lnTo>
                    <a:pt x="358774" y="2280660"/>
                  </a:lnTo>
                  <a:lnTo>
                    <a:pt x="362257" y="2275059"/>
                  </a:lnTo>
                  <a:lnTo>
                    <a:pt x="365740" y="2269514"/>
                  </a:lnTo>
                  <a:lnTo>
                    <a:pt x="369224" y="2265987"/>
                  </a:lnTo>
                  <a:lnTo>
                    <a:pt x="372707" y="2262552"/>
                  </a:lnTo>
                  <a:lnTo>
                    <a:pt x="376190" y="2259162"/>
                  </a:lnTo>
                  <a:lnTo>
                    <a:pt x="379673" y="2255816"/>
                  </a:lnTo>
                  <a:lnTo>
                    <a:pt x="383157" y="2250886"/>
                  </a:lnTo>
                  <a:lnTo>
                    <a:pt x="386640" y="2243670"/>
                  </a:lnTo>
                  <a:lnTo>
                    <a:pt x="390123" y="2236499"/>
                  </a:lnTo>
                  <a:lnTo>
                    <a:pt x="393606" y="2229375"/>
                  </a:lnTo>
                  <a:lnTo>
                    <a:pt x="397090" y="2222296"/>
                  </a:lnTo>
                  <a:lnTo>
                    <a:pt x="400573" y="2252485"/>
                  </a:lnTo>
                  <a:lnTo>
                    <a:pt x="404056" y="2247478"/>
                  </a:lnTo>
                  <a:lnTo>
                    <a:pt x="407539" y="2242517"/>
                  </a:lnTo>
                  <a:lnTo>
                    <a:pt x="411023" y="2237601"/>
                  </a:lnTo>
                  <a:lnTo>
                    <a:pt x="414506" y="2232730"/>
                  </a:lnTo>
                  <a:lnTo>
                    <a:pt x="417989" y="2227902"/>
                  </a:lnTo>
                  <a:lnTo>
                    <a:pt x="421472" y="2223117"/>
                  </a:lnTo>
                  <a:lnTo>
                    <a:pt x="424956" y="2218376"/>
                  </a:lnTo>
                  <a:lnTo>
                    <a:pt x="428439" y="2213676"/>
                  </a:lnTo>
                  <a:lnTo>
                    <a:pt x="431922" y="2207678"/>
                  </a:lnTo>
                  <a:lnTo>
                    <a:pt x="435405" y="2201177"/>
                  </a:lnTo>
                  <a:lnTo>
                    <a:pt x="438889" y="2194715"/>
                  </a:lnTo>
                  <a:lnTo>
                    <a:pt x="442372" y="2188290"/>
                  </a:lnTo>
                  <a:lnTo>
                    <a:pt x="445855" y="2181903"/>
                  </a:lnTo>
                  <a:lnTo>
                    <a:pt x="449338" y="2175553"/>
                  </a:lnTo>
                  <a:lnTo>
                    <a:pt x="452822" y="2169240"/>
                  </a:lnTo>
                  <a:lnTo>
                    <a:pt x="456305" y="2162964"/>
                  </a:lnTo>
                  <a:lnTo>
                    <a:pt x="459788" y="2156724"/>
                  </a:lnTo>
                  <a:lnTo>
                    <a:pt x="463271" y="2152739"/>
                  </a:lnTo>
                  <a:lnTo>
                    <a:pt x="466755" y="2150391"/>
                  </a:lnTo>
                  <a:lnTo>
                    <a:pt x="470238" y="2148070"/>
                  </a:lnTo>
                  <a:lnTo>
                    <a:pt x="473721" y="2145774"/>
                  </a:lnTo>
                  <a:lnTo>
                    <a:pt x="477204" y="2143454"/>
                  </a:lnTo>
                  <a:lnTo>
                    <a:pt x="480688" y="2137453"/>
                  </a:lnTo>
                  <a:lnTo>
                    <a:pt x="484171" y="2131485"/>
                  </a:lnTo>
                  <a:lnTo>
                    <a:pt x="487654" y="2125551"/>
                  </a:lnTo>
                  <a:lnTo>
                    <a:pt x="491137" y="2119649"/>
                  </a:lnTo>
                  <a:lnTo>
                    <a:pt x="494621" y="2113781"/>
                  </a:lnTo>
                  <a:lnTo>
                    <a:pt x="498104" y="2107944"/>
                  </a:lnTo>
                  <a:lnTo>
                    <a:pt x="501587" y="2102140"/>
                  </a:lnTo>
                  <a:lnTo>
                    <a:pt x="505070" y="2096368"/>
                  </a:lnTo>
                  <a:lnTo>
                    <a:pt x="508554" y="2090627"/>
                  </a:lnTo>
                  <a:lnTo>
                    <a:pt x="512037" y="2088275"/>
                  </a:lnTo>
                  <a:lnTo>
                    <a:pt x="515520" y="2086397"/>
                  </a:lnTo>
                  <a:lnTo>
                    <a:pt x="519003" y="2084538"/>
                  </a:lnTo>
                  <a:lnTo>
                    <a:pt x="522487" y="2082700"/>
                  </a:lnTo>
                  <a:lnTo>
                    <a:pt x="525970" y="2129930"/>
                  </a:lnTo>
                  <a:lnTo>
                    <a:pt x="529453" y="2126785"/>
                  </a:lnTo>
                  <a:lnTo>
                    <a:pt x="532936" y="2123666"/>
                  </a:lnTo>
                  <a:lnTo>
                    <a:pt x="536420" y="2120574"/>
                  </a:lnTo>
                  <a:lnTo>
                    <a:pt x="539903" y="2117508"/>
                  </a:lnTo>
                  <a:lnTo>
                    <a:pt x="543386" y="2114467"/>
                  </a:lnTo>
                  <a:lnTo>
                    <a:pt x="546869" y="2111452"/>
                  </a:lnTo>
                  <a:lnTo>
                    <a:pt x="550353" y="2108462"/>
                  </a:lnTo>
                  <a:lnTo>
                    <a:pt x="553836" y="2105497"/>
                  </a:lnTo>
                  <a:lnTo>
                    <a:pt x="557319" y="2102557"/>
                  </a:lnTo>
                  <a:lnTo>
                    <a:pt x="560802" y="2099640"/>
                  </a:lnTo>
                  <a:lnTo>
                    <a:pt x="564286" y="2096748"/>
                  </a:lnTo>
                  <a:lnTo>
                    <a:pt x="567769" y="2093879"/>
                  </a:lnTo>
                  <a:lnTo>
                    <a:pt x="571252" y="2091033"/>
                  </a:lnTo>
                  <a:lnTo>
                    <a:pt x="574735" y="2102140"/>
                  </a:lnTo>
                  <a:lnTo>
                    <a:pt x="578218" y="2097101"/>
                  </a:lnTo>
                  <a:lnTo>
                    <a:pt x="581702" y="2092085"/>
                  </a:lnTo>
                  <a:lnTo>
                    <a:pt x="585185" y="2087094"/>
                  </a:lnTo>
                  <a:lnTo>
                    <a:pt x="588668" y="2140961"/>
                  </a:lnTo>
                  <a:lnTo>
                    <a:pt x="592151" y="2145222"/>
                  </a:lnTo>
                  <a:lnTo>
                    <a:pt x="595635" y="2149407"/>
                  </a:lnTo>
                  <a:lnTo>
                    <a:pt x="599118" y="2153518"/>
                  </a:lnTo>
                  <a:lnTo>
                    <a:pt x="602601" y="2157557"/>
                  </a:lnTo>
                  <a:lnTo>
                    <a:pt x="606084" y="2157326"/>
                  </a:lnTo>
                  <a:lnTo>
                    <a:pt x="609568" y="2152617"/>
                  </a:lnTo>
                  <a:lnTo>
                    <a:pt x="613051" y="2147928"/>
                  </a:lnTo>
                  <a:lnTo>
                    <a:pt x="616534" y="2143260"/>
                  </a:lnTo>
                  <a:lnTo>
                    <a:pt x="620017" y="2138611"/>
                  </a:lnTo>
                  <a:lnTo>
                    <a:pt x="623501" y="2147186"/>
                  </a:lnTo>
                  <a:lnTo>
                    <a:pt x="626984" y="2142594"/>
                  </a:lnTo>
                  <a:lnTo>
                    <a:pt x="630467" y="2138023"/>
                  </a:lnTo>
                  <a:lnTo>
                    <a:pt x="633950" y="2133470"/>
                  </a:lnTo>
                  <a:lnTo>
                    <a:pt x="637434" y="2128938"/>
                  </a:lnTo>
                  <a:lnTo>
                    <a:pt x="640917" y="2124424"/>
                  </a:lnTo>
                  <a:lnTo>
                    <a:pt x="644400" y="2119930"/>
                  </a:lnTo>
                  <a:lnTo>
                    <a:pt x="647883" y="2115454"/>
                  </a:lnTo>
                  <a:lnTo>
                    <a:pt x="651367" y="2110997"/>
                  </a:lnTo>
                  <a:lnTo>
                    <a:pt x="654850" y="2106559"/>
                  </a:lnTo>
                  <a:lnTo>
                    <a:pt x="658333" y="2102140"/>
                  </a:lnTo>
                  <a:lnTo>
                    <a:pt x="661816" y="2097739"/>
                  </a:lnTo>
                  <a:lnTo>
                    <a:pt x="665300" y="2093357"/>
                  </a:lnTo>
                  <a:lnTo>
                    <a:pt x="668783" y="2088993"/>
                  </a:lnTo>
                  <a:lnTo>
                    <a:pt x="672266" y="2084647"/>
                  </a:lnTo>
                  <a:lnTo>
                    <a:pt x="675749" y="2080319"/>
                  </a:lnTo>
                  <a:lnTo>
                    <a:pt x="679233" y="2076009"/>
                  </a:lnTo>
                  <a:lnTo>
                    <a:pt x="682716" y="2071717"/>
                  </a:lnTo>
                  <a:lnTo>
                    <a:pt x="686199" y="2111749"/>
                  </a:lnTo>
                  <a:lnTo>
                    <a:pt x="689682" y="2115720"/>
                  </a:lnTo>
                  <a:lnTo>
                    <a:pt x="693166" y="2119629"/>
                  </a:lnTo>
                  <a:lnTo>
                    <a:pt x="696649" y="2123476"/>
                  </a:lnTo>
                  <a:lnTo>
                    <a:pt x="700132" y="2139151"/>
                  </a:lnTo>
                  <a:lnTo>
                    <a:pt x="703615" y="2142758"/>
                  </a:lnTo>
                  <a:lnTo>
                    <a:pt x="707099" y="2146310"/>
                  </a:lnTo>
                  <a:lnTo>
                    <a:pt x="710582" y="2149809"/>
                  </a:lnTo>
                  <a:lnTo>
                    <a:pt x="714065" y="2153255"/>
                  </a:lnTo>
                  <a:lnTo>
                    <a:pt x="717548" y="2228390"/>
                  </a:lnTo>
                  <a:lnTo>
                    <a:pt x="721032" y="2226693"/>
                  </a:lnTo>
                  <a:lnTo>
                    <a:pt x="724515" y="2225008"/>
                  </a:lnTo>
                  <a:lnTo>
                    <a:pt x="727998" y="2223335"/>
                  </a:lnTo>
                  <a:lnTo>
                    <a:pt x="731481" y="2221674"/>
                  </a:lnTo>
                  <a:lnTo>
                    <a:pt x="734965" y="2237533"/>
                  </a:lnTo>
                  <a:lnTo>
                    <a:pt x="738448" y="2233747"/>
                  </a:lnTo>
                  <a:lnTo>
                    <a:pt x="741931" y="2229974"/>
                  </a:lnTo>
                  <a:lnTo>
                    <a:pt x="745414" y="2226213"/>
                  </a:lnTo>
                  <a:lnTo>
                    <a:pt x="748898" y="2222877"/>
                  </a:lnTo>
                  <a:lnTo>
                    <a:pt x="752381" y="2220204"/>
                  </a:lnTo>
                  <a:lnTo>
                    <a:pt x="755864" y="2217543"/>
                  </a:lnTo>
                  <a:lnTo>
                    <a:pt x="759347" y="2214896"/>
                  </a:lnTo>
                  <a:lnTo>
                    <a:pt x="762831" y="2212263"/>
                  </a:lnTo>
                  <a:lnTo>
                    <a:pt x="766314" y="2209642"/>
                  </a:lnTo>
                  <a:lnTo>
                    <a:pt x="769797" y="2207035"/>
                  </a:lnTo>
                  <a:lnTo>
                    <a:pt x="773280" y="2204440"/>
                  </a:lnTo>
                  <a:lnTo>
                    <a:pt x="776764" y="2201858"/>
                  </a:lnTo>
                  <a:lnTo>
                    <a:pt x="780247" y="2200639"/>
                  </a:lnTo>
                  <a:lnTo>
                    <a:pt x="783730" y="2203329"/>
                  </a:lnTo>
                  <a:lnTo>
                    <a:pt x="787213" y="2205984"/>
                  </a:lnTo>
                  <a:lnTo>
                    <a:pt x="790697" y="2208605"/>
                  </a:lnTo>
                  <a:lnTo>
                    <a:pt x="794180" y="2211192"/>
                  </a:lnTo>
                  <a:lnTo>
                    <a:pt x="797663" y="2242166"/>
                  </a:lnTo>
                  <a:lnTo>
                    <a:pt x="801146" y="2246368"/>
                  </a:lnTo>
                  <a:lnTo>
                    <a:pt x="804630" y="2250507"/>
                  </a:lnTo>
                  <a:lnTo>
                    <a:pt x="808113" y="2254582"/>
                  </a:lnTo>
                  <a:lnTo>
                    <a:pt x="811596" y="2275021"/>
                  </a:lnTo>
                  <a:lnTo>
                    <a:pt x="815079" y="2277018"/>
                  </a:lnTo>
                  <a:lnTo>
                    <a:pt x="818563" y="2278992"/>
                  </a:lnTo>
                  <a:lnTo>
                    <a:pt x="822046" y="2280943"/>
                  </a:lnTo>
                  <a:lnTo>
                    <a:pt x="825529" y="2282871"/>
                  </a:lnTo>
                  <a:lnTo>
                    <a:pt x="829012" y="2292636"/>
                  </a:lnTo>
                  <a:lnTo>
                    <a:pt x="832496" y="2294463"/>
                  </a:lnTo>
                  <a:lnTo>
                    <a:pt x="835979" y="2296269"/>
                  </a:lnTo>
                  <a:lnTo>
                    <a:pt x="839462" y="2298054"/>
                  </a:lnTo>
                  <a:lnTo>
                    <a:pt x="842945" y="2299820"/>
                  </a:lnTo>
                  <a:lnTo>
                    <a:pt x="846429" y="2301565"/>
                  </a:lnTo>
                  <a:lnTo>
                    <a:pt x="849912" y="2303292"/>
                  </a:lnTo>
                  <a:lnTo>
                    <a:pt x="853395" y="2304999"/>
                  </a:lnTo>
                  <a:lnTo>
                    <a:pt x="856878" y="2306688"/>
                  </a:lnTo>
                  <a:lnTo>
                    <a:pt x="860361" y="2307676"/>
                  </a:lnTo>
                  <a:lnTo>
                    <a:pt x="863845" y="2307735"/>
                  </a:lnTo>
                  <a:lnTo>
                    <a:pt x="867328" y="2307794"/>
                  </a:lnTo>
                  <a:lnTo>
                    <a:pt x="870811" y="2307852"/>
                  </a:lnTo>
                  <a:lnTo>
                    <a:pt x="874294" y="2307910"/>
                  </a:lnTo>
                  <a:lnTo>
                    <a:pt x="877778" y="2406694"/>
                  </a:lnTo>
                  <a:lnTo>
                    <a:pt x="881261" y="2406385"/>
                  </a:lnTo>
                  <a:lnTo>
                    <a:pt x="884744" y="2406077"/>
                  </a:lnTo>
                  <a:lnTo>
                    <a:pt x="888227" y="2405772"/>
                  </a:lnTo>
                  <a:lnTo>
                    <a:pt x="891711" y="2405468"/>
                  </a:lnTo>
                  <a:lnTo>
                    <a:pt x="895194" y="2405167"/>
                  </a:lnTo>
                  <a:lnTo>
                    <a:pt x="898677" y="2404869"/>
                  </a:lnTo>
                  <a:lnTo>
                    <a:pt x="902160" y="2404572"/>
                  </a:lnTo>
                  <a:lnTo>
                    <a:pt x="905644" y="2404277"/>
                  </a:lnTo>
                  <a:lnTo>
                    <a:pt x="909127" y="2404914"/>
                  </a:lnTo>
                  <a:lnTo>
                    <a:pt x="912610" y="2405894"/>
                  </a:lnTo>
                  <a:lnTo>
                    <a:pt x="916093" y="2406865"/>
                  </a:lnTo>
                  <a:lnTo>
                    <a:pt x="919577" y="2407827"/>
                  </a:lnTo>
                  <a:lnTo>
                    <a:pt x="923060" y="2414262"/>
                  </a:lnTo>
                  <a:lnTo>
                    <a:pt x="926543" y="2413944"/>
                  </a:lnTo>
                  <a:lnTo>
                    <a:pt x="930026" y="2413627"/>
                  </a:lnTo>
                  <a:lnTo>
                    <a:pt x="933510" y="2413312"/>
                  </a:lnTo>
                  <a:lnTo>
                    <a:pt x="936993" y="2413000"/>
                  </a:lnTo>
                  <a:lnTo>
                    <a:pt x="940476" y="2412690"/>
                  </a:lnTo>
                  <a:lnTo>
                    <a:pt x="943959" y="2412382"/>
                  </a:lnTo>
                  <a:lnTo>
                    <a:pt x="947443" y="2412076"/>
                  </a:lnTo>
                  <a:lnTo>
                    <a:pt x="950926" y="2411772"/>
                  </a:lnTo>
                  <a:lnTo>
                    <a:pt x="954409" y="2411470"/>
                  </a:lnTo>
                  <a:lnTo>
                    <a:pt x="957892" y="2411170"/>
                  </a:lnTo>
                  <a:lnTo>
                    <a:pt x="961376" y="2410872"/>
                  </a:lnTo>
                  <a:lnTo>
                    <a:pt x="964859" y="2410576"/>
                  </a:lnTo>
                  <a:lnTo>
                    <a:pt x="968342" y="2410282"/>
                  </a:lnTo>
                  <a:lnTo>
                    <a:pt x="971825" y="2411628"/>
                  </a:lnTo>
                  <a:lnTo>
                    <a:pt x="975309" y="2414856"/>
                  </a:lnTo>
                  <a:lnTo>
                    <a:pt x="978792" y="2418041"/>
                  </a:lnTo>
                  <a:lnTo>
                    <a:pt x="982275" y="2421185"/>
                  </a:lnTo>
                  <a:lnTo>
                    <a:pt x="985758" y="2424289"/>
                  </a:lnTo>
                  <a:lnTo>
                    <a:pt x="989242" y="2432576"/>
                  </a:lnTo>
                  <a:lnTo>
                    <a:pt x="992725" y="2429995"/>
                  </a:lnTo>
                  <a:lnTo>
                    <a:pt x="996208" y="2427420"/>
                  </a:lnTo>
                  <a:lnTo>
                    <a:pt x="999691" y="2424850"/>
                  </a:lnTo>
                  <a:lnTo>
                    <a:pt x="1003175" y="2422285"/>
                  </a:lnTo>
                  <a:lnTo>
                    <a:pt x="1006658" y="2419726"/>
                  </a:lnTo>
                  <a:lnTo>
                    <a:pt x="1010141" y="2417172"/>
                  </a:lnTo>
                  <a:lnTo>
                    <a:pt x="1013624" y="2414624"/>
                  </a:lnTo>
                  <a:lnTo>
                    <a:pt x="1017108" y="2412081"/>
                  </a:lnTo>
                  <a:lnTo>
                    <a:pt x="1020591" y="2430063"/>
                  </a:lnTo>
                  <a:lnTo>
                    <a:pt x="1024074" y="2427920"/>
                  </a:lnTo>
                  <a:lnTo>
                    <a:pt x="1027557" y="2425783"/>
                  </a:lnTo>
                  <a:lnTo>
                    <a:pt x="1031041" y="2423653"/>
                  </a:lnTo>
                  <a:lnTo>
                    <a:pt x="1034524" y="2421528"/>
                  </a:lnTo>
                  <a:lnTo>
                    <a:pt x="1038007" y="2419409"/>
                  </a:lnTo>
                  <a:lnTo>
                    <a:pt x="1041490" y="2417296"/>
                  </a:lnTo>
                  <a:lnTo>
                    <a:pt x="1044974" y="2415188"/>
                  </a:lnTo>
                  <a:lnTo>
                    <a:pt x="1048457" y="2413086"/>
                  </a:lnTo>
                  <a:lnTo>
                    <a:pt x="1051940" y="2410990"/>
                  </a:lnTo>
                  <a:lnTo>
                    <a:pt x="1055423" y="2408900"/>
                  </a:lnTo>
                  <a:lnTo>
                    <a:pt x="1058907" y="2406815"/>
                  </a:lnTo>
                  <a:lnTo>
                    <a:pt x="1062390" y="2404736"/>
                  </a:lnTo>
                  <a:lnTo>
                    <a:pt x="1065873" y="2422420"/>
                  </a:lnTo>
                  <a:lnTo>
                    <a:pt x="1069356" y="2422122"/>
                  </a:lnTo>
                  <a:lnTo>
                    <a:pt x="1072840" y="2421825"/>
                  </a:lnTo>
                  <a:lnTo>
                    <a:pt x="1076323" y="2421530"/>
                  </a:lnTo>
                  <a:lnTo>
                    <a:pt x="1079806" y="2421237"/>
                  </a:lnTo>
                  <a:lnTo>
                    <a:pt x="1083289" y="2470813"/>
                  </a:lnTo>
                  <a:lnTo>
                    <a:pt x="1086773" y="2470398"/>
                  </a:lnTo>
                  <a:lnTo>
                    <a:pt x="1090256" y="2469984"/>
                  </a:lnTo>
                  <a:lnTo>
                    <a:pt x="1093739" y="2469573"/>
                  </a:lnTo>
                  <a:lnTo>
                    <a:pt x="1097222" y="2469164"/>
                  </a:lnTo>
                  <a:lnTo>
                    <a:pt x="1100706" y="2478082"/>
                  </a:lnTo>
                  <a:lnTo>
                    <a:pt x="1104189" y="2478571"/>
                  </a:lnTo>
                  <a:lnTo>
                    <a:pt x="1107672" y="2479056"/>
                  </a:lnTo>
                  <a:lnTo>
                    <a:pt x="1111155" y="2479538"/>
                  </a:lnTo>
                  <a:lnTo>
                    <a:pt x="1114639" y="2515647"/>
                  </a:lnTo>
                  <a:lnTo>
                    <a:pt x="1118122" y="2515564"/>
                  </a:lnTo>
                  <a:lnTo>
                    <a:pt x="1121605" y="2515480"/>
                  </a:lnTo>
                  <a:lnTo>
                    <a:pt x="1125088" y="2515398"/>
                  </a:lnTo>
                  <a:lnTo>
                    <a:pt x="1128572" y="2515316"/>
                  </a:lnTo>
                  <a:lnTo>
                    <a:pt x="1132055" y="2515234"/>
                  </a:lnTo>
                  <a:lnTo>
                    <a:pt x="1135538" y="2515153"/>
                  </a:lnTo>
                  <a:lnTo>
                    <a:pt x="1139021" y="2515072"/>
                  </a:lnTo>
                  <a:lnTo>
                    <a:pt x="1142505" y="2514992"/>
                  </a:lnTo>
                  <a:lnTo>
                    <a:pt x="1145988" y="2557675"/>
                  </a:lnTo>
                  <a:lnTo>
                    <a:pt x="1149471" y="2557106"/>
                  </a:lnTo>
                  <a:lnTo>
                    <a:pt x="1152954" y="2556539"/>
                  </a:lnTo>
                  <a:lnTo>
                    <a:pt x="1156437" y="2555976"/>
                  </a:lnTo>
                  <a:lnTo>
                    <a:pt x="1159921" y="2555415"/>
                  </a:lnTo>
                  <a:lnTo>
                    <a:pt x="1163404" y="2553867"/>
                  </a:lnTo>
                  <a:lnTo>
                    <a:pt x="1166887" y="2551829"/>
                  </a:lnTo>
                  <a:lnTo>
                    <a:pt x="1170370" y="2549794"/>
                  </a:lnTo>
                  <a:lnTo>
                    <a:pt x="1173854" y="2547761"/>
                  </a:lnTo>
                  <a:lnTo>
                    <a:pt x="1177337" y="2545733"/>
                  </a:lnTo>
                  <a:lnTo>
                    <a:pt x="1180820" y="2543707"/>
                  </a:lnTo>
                  <a:lnTo>
                    <a:pt x="1184303" y="2541685"/>
                  </a:lnTo>
                  <a:lnTo>
                    <a:pt x="1187787" y="2539666"/>
                  </a:lnTo>
                  <a:lnTo>
                    <a:pt x="1191270" y="2537650"/>
                  </a:lnTo>
                  <a:lnTo>
                    <a:pt x="1194753" y="2535637"/>
                  </a:lnTo>
                  <a:lnTo>
                    <a:pt x="1198236" y="2533628"/>
                  </a:lnTo>
                  <a:lnTo>
                    <a:pt x="1201720" y="2531621"/>
                  </a:lnTo>
                  <a:lnTo>
                    <a:pt x="1205203" y="2529618"/>
                  </a:lnTo>
                  <a:lnTo>
                    <a:pt x="1208686" y="2527618"/>
                  </a:lnTo>
                  <a:lnTo>
                    <a:pt x="1212169" y="2542788"/>
                  </a:lnTo>
                  <a:lnTo>
                    <a:pt x="1215653" y="2544455"/>
                  </a:lnTo>
                  <a:lnTo>
                    <a:pt x="1219136" y="2546108"/>
                  </a:lnTo>
                  <a:lnTo>
                    <a:pt x="1222619" y="2547745"/>
                  </a:lnTo>
                  <a:lnTo>
                    <a:pt x="1226102" y="2570653"/>
                  </a:lnTo>
                  <a:lnTo>
                    <a:pt x="1229586" y="2569874"/>
                  </a:lnTo>
                  <a:lnTo>
                    <a:pt x="1233069" y="2569097"/>
                  </a:lnTo>
                  <a:lnTo>
                    <a:pt x="1236552" y="2568323"/>
                  </a:lnTo>
                  <a:lnTo>
                    <a:pt x="1240035" y="2567553"/>
                  </a:lnTo>
                  <a:lnTo>
                    <a:pt x="1243519" y="2566785"/>
                  </a:lnTo>
                  <a:lnTo>
                    <a:pt x="1247002" y="2566021"/>
                  </a:lnTo>
                  <a:lnTo>
                    <a:pt x="1250485" y="2565259"/>
                  </a:lnTo>
                  <a:lnTo>
                    <a:pt x="1253968" y="2564501"/>
                  </a:lnTo>
                  <a:lnTo>
                    <a:pt x="1257452" y="2563745"/>
                  </a:lnTo>
                  <a:lnTo>
                    <a:pt x="1260935" y="2562993"/>
                  </a:lnTo>
                  <a:lnTo>
                    <a:pt x="1264418" y="2562243"/>
                  </a:lnTo>
                  <a:lnTo>
                    <a:pt x="1267901" y="2561496"/>
                  </a:lnTo>
                  <a:lnTo>
                    <a:pt x="1271385" y="2560752"/>
                  </a:lnTo>
                  <a:lnTo>
                    <a:pt x="1274868" y="2559698"/>
                  </a:lnTo>
                  <a:lnTo>
                    <a:pt x="1278351" y="2558514"/>
                  </a:lnTo>
                  <a:lnTo>
                    <a:pt x="1281834" y="2557334"/>
                  </a:lnTo>
                  <a:lnTo>
                    <a:pt x="1285318" y="2556157"/>
                  </a:lnTo>
                  <a:lnTo>
                    <a:pt x="1288801" y="2554984"/>
                  </a:lnTo>
                  <a:lnTo>
                    <a:pt x="1292284" y="2553814"/>
                  </a:lnTo>
                  <a:lnTo>
                    <a:pt x="1295767" y="2552647"/>
                  </a:lnTo>
                  <a:lnTo>
                    <a:pt x="1299251" y="2551484"/>
                  </a:lnTo>
                  <a:lnTo>
                    <a:pt x="1302734" y="2550324"/>
                  </a:lnTo>
                  <a:lnTo>
                    <a:pt x="1306217" y="2551450"/>
                  </a:lnTo>
                  <a:lnTo>
                    <a:pt x="1309700" y="2554266"/>
                  </a:lnTo>
                  <a:lnTo>
                    <a:pt x="1313184" y="2557051"/>
                  </a:lnTo>
                  <a:lnTo>
                    <a:pt x="1316667" y="2559805"/>
                  </a:lnTo>
                  <a:lnTo>
                    <a:pt x="1320150" y="2574090"/>
                  </a:lnTo>
                  <a:lnTo>
                    <a:pt x="1323633" y="2572632"/>
                  </a:lnTo>
                  <a:lnTo>
                    <a:pt x="1327117" y="2571177"/>
                  </a:lnTo>
                  <a:lnTo>
                    <a:pt x="1330600" y="2569725"/>
                  </a:lnTo>
                  <a:lnTo>
                    <a:pt x="1334083" y="2568276"/>
                  </a:lnTo>
                  <a:lnTo>
                    <a:pt x="1337566" y="2566830"/>
                  </a:lnTo>
                  <a:lnTo>
                    <a:pt x="1341050" y="2565386"/>
                  </a:lnTo>
                  <a:lnTo>
                    <a:pt x="1344533" y="2563946"/>
                  </a:lnTo>
                  <a:lnTo>
                    <a:pt x="1348016" y="2562509"/>
                  </a:lnTo>
                  <a:lnTo>
                    <a:pt x="1351499" y="2561075"/>
                  </a:lnTo>
                  <a:lnTo>
                    <a:pt x="1354983" y="2561014"/>
                  </a:lnTo>
                  <a:lnTo>
                    <a:pt x="1358466" y="2561153"/>
                  </a:lnTo>
                  <a:lnTo>
                    <a:pt x="1361949" y="2561292"/>
                  </a:lnTo>
                  <a:lnTo>
                    <a:pt x="1365432" y="2561430"/>
                  </a:lnTo>
                  <a:lnTo>
                    <a:pt x="1368916" y="2615210"/>
                  </a:lnTo>
                  <a:lnTo>
                    <a:pt x="1372399" y="2616025"/>
                  </a:lnTo>
                  <a:lnTo>
                    <a:pt x="1375882" y="2616835"/>
                  </a:lnTo>
                  <a:lnTo>
                    <a:pt x="1379365" y="2617640"/>
                  </a:lnTo>
                  <a:lnTo>
                    <a:pt x="1382849" y="2618439"/>
                  </a:lnTo>
                  <a:lnTo>
                    <a:pt x="1386332" y="2619232"/>
                  </a:lnTo>
                  <a:lnTo>
                    <a:pt x="1389815" y="2620020"/>
                  </a:lnTo>
                  <a:lnTo>
                    <a:pt x="1393298" y="2620803"/>
                  </a:lnTo>
                  <a:lnTo>
                    <a:pt x="1396782" y="2621581"/>
                  </a:lnTo>
                  <a:lnTo>
                    <a:pt x="1400265" y="2634002"/>
                  </a:lnTo>
                  <a:lnTo>
                    <a:pt x="1403748" y="2633178"/>
                  </a:lnTo>
                  <a:lnTo>
                    <a:pt x="1407231" y="2632357"/>
                  </a:lnTo>
                  <a:lnTo>
                    <a:pt x="1410715" y="2631538"/>
                  </a:lnTo>
                  <a:lnTo>
                    <a:pt x="1414198" y="2630722"/>
                  </a:lnTo>
                  <a:lnTo>
                    <a:pt x="1417681" y="2629908"/>
                  </a:lnTo>
                  <a:lnTo>
                    <a:pt x="1421164" y="2629097"/>
                  </a:lnTo>
                  <a:lnTo>
                    <a:pt x="1424648" y="2628288"/>
                  </a:lnTo>
                  <a:lnTo>
                    <a:pt x="1428131" y="2627481"/>
                  </a:lnTo>
                  <a:lnTo>
                    <a:pt x="1431614" y="2626719"/>
                  </a:lnTo>
                  <a:lnTo>
                    <a:pt x="1435097" y="2626941"/>
                  </a:lnTo>
                  <a:lnTo>
                    <a:pt x="1438580" y="2627161"/>
                  </a:lnTo>
                  <a:lnTo>
                    <a:pt x="1442064" y="2627380"/>
                  </a:lnTo>
                  <a:lnTo>
                    <a:pt x="1445547" y="2627598"/>
                  </a:lnTo>
                  <a:lnTo>
                    <a:pt x="1449030" y="2627815"/>
                  </a:lnTo>
                  <a:lnTo>
                    <a:pt x="1452513" y="2628031"/>
                  </a:lnTo>
                  <a:lnTo>
                    <a:pt x="1455997" y="2628245"/>
                  </a:lnTo>
                  <a:lnTo>
                    <a:pt x="1459480" y="2628458"/>
                  </a:lnTo>
                  <a:lnTo>
                    <a:pt x="1462963" y="2628671"/>
                  </a:lnTo>
                  <a:lnTo>
                    <a:pt x="1466446" y="2628203"/>
                  </a:lnTo>
                  <a:lnTo>
                    <a:pt x="1469930" y="2627668"/>
                  </a:lnTo>
                  <a:lnTo>
                    <a:pt x="1473413" y="2627136"/>
                  </a:lnTo>
                  <a:lnTo>
                    <a:pt x="1476896" y="2626605"/>
                  </a:lnTo>
                  <a:lnTo>
                    <a:pt x="1480379" y="2637260"/>
                  </a:lnTo>
                  <a:lnTo>
                    <a:pt x="1483863" y="2636721"/>
                  </a:lnTo>
                  <a:lnTo>
                    <a:pt x="1487346" y="2636183"/>
                  </a:lnTo>
                  <a:lnTo>
                    <a:pt x="1490829" y="2635648"/>
                  </a:lnTo>
                  <a:lnTo>
                    <a:pt x="1494312" y="2635114"/>
                  </a:lnTo>
                  <a:lnTo>
                    <a:pt x="1497796" y="2645147"/>
                  </a:lnTo>
                  <a:lnTo>
                    <a:pt x="1501279" y="2644254"/>
                  </a:lnTo>
                  <a:lnTo>
                    <a:pt x="1504762" y="2643364"/>
                  </a:lnTo>
                  <a:lnTo>
                    <a:pt x="1508245" y="2642476"/>
                  </a:lnTo>
                  <a:lnTo>
                    <a:pt x="1511729" y="2641590"/>
                  </a:lnTo>
                  <a:lnTo>
                    <a:pt x="1515212" y="2640706"/>
                  </a:lnTo>
                  <a:lnTo>
                    <a:pt x="1518695" y="2639824"/>
                  </a:lnTo>
                  <a:lnTo>
                    <a:pt x="1522178" y="2638945"/>
                  </a:lnTo>
                  <a:lnTo>
                    <a:pt x="1525662" y="2638067"/>
                  </a:lnTo>
                  <a:lnTo>
                    <a:pt x="1529145" y="2637192"/>
                  </a:lnTo>
                  <a:lnTo>
                    <a:pt x="1532628" y="2636319"/>
                  </a:lnTo>
                  <a:lnTo>
                    <a:pt x="1536111" y="2635449"/>
                  </a:lnTo>
                  <a:lnTo>
                    <a:pt x="1539595" y="2634580"/>
                  </a:lnTo>
                  <a:lnTo>
                    <a:pt x="1543078" y="2633714"/>
                  </a:lnTo>
                  <a:lnTo>
                    <a:pt x="1546561" y="2632849"/>
                  </a:lnTo>
                  <a:lnTo>
                    <a:pt x="1550044" y="2631987"/>
                  </a:lnTo>
                  <a:lnTo>
                    <a:pt x="1553528" y="2631127"/>
                  </a:lnTo>
                  <a:lnTo>
                    <a:pt x="1557011" y="2630269"/>
                  </a:lnTo>
                  <a:lnTo>
                    <a:pt x="1560494" y="2629831"/>
                  </a:lnTo>
                  <a:lnTo>
                    <a:pt x="1563977" y="2629793"/>
                  </a:lnTo>
                  <a:lnTo>
                    <a:pt x="1567461" y="2629756"/>
                  </a:lnTo>
                  <a:lnTo>
                    <a:pt x="1570944" y="2629718"/>
                  </a:lnTo>
                  <a:lnTo>
                    <a:pt x="1574427" y="2629681"/>
                  </a:lnTo>
                  <a:lnTo>
                    <a:pt x="1577910" y="2629643"/>
                  </a:lnTo>
                  <a:lnTo>
                    <a:pt x="1581394" y="2629606"/>
                  </a:lnTo>
                  <a:lnTo>
                    <a:pt x="1584877" y="2629569"/>
                  </a:lnTo>
                  <a:lnTo>
                    <a:pt x="1588360" y="2629532"/>
                  </a:lnTo>
                  <a:lnTo>
                    <a:pt x="1591843" y="2629496"/>
                  </a:lnTo>
                  <a:lnTo>
                    <a:pt x="1595327" y="2629459"/>
                  </a:lnTo>
                  <a:lnTo>
                    <a:pt x="1598810" y="2629423"/>
                  </a:lnTo>
                  <a:lnTo>
                    <a:pt x="1602293" y="2629386"/>
                  </a:lnTo>
                  <a:lnTo>
                    <a:pt x="1605776" y="2629350"/>
                  </a:lnTo>
                  <a:lnTo>
                    <a:pt x="1609260" y="2643912"/>
                  </a:lnTo>
                  <a:lnTo>
                    <a:pt x="1612743" y="2644284"/>
                  </a:lnTo>
                  <a:lnTo>
                    <a:pt x="1616226" y="2644653"/>
                  </a:lnTo>
                  <a:lnTo>
                    <a:pt x="1619709" y="2645020"/>
                  </a:lnTo>
                  <a:lnTo>
                    <a:pt x="1623193" y="2645385"/>
                  </a:lnTo>
                  <a:lnTo>
                    <a:pt x="1626676" y="2645749"/>
                  </a:lnTo>
                  <a:lnTo>
                    <a:pt x="1630159" y="2646111"/>
                  </a:lnTo>
                  <a:lnTo>
                    <a:pt x="1633642" y="2646470"/>
                  </a:lnTo>
                  <a:lnTo>
                    <a:pt x="1637126" y="2646828"/>
                  </a:lnTo>
                  <a:lnTo>
                    <a:pt x="1640609" y="2672552"/>
                  </a:lnTo>
                  <a:lnTo>
                    <a:pt x="1644092" y="2674029"/>
                  </a:lnTo>
                  <a:lnTo>
                    <a:pt x="1647575" y="2675496"/>
                  </a:lnTo>
                  <a:lnTo>
                    <a:pt x="1651059" y="2676950"/>
                  </a:lnTo>
                  <a:lnTo>
                    <a:pt x="1654542" y="2678349"/>
                  </a:lnTo>
                  <a:lnTo>
                    <a:pt x="1658025" y="2679392"/>
                  </a:lnTo>
                  <a:lnTo>
                    <a:pt x="1661508" y="2680428"/>
                  </a:lnTo>
                  <a:lnTo>
                    <a:pt x="1664992" y="2681456"/>
                  </a:lnTo>
                  <a:lnTo>
                    <a:pt x="1668475" y="2682478"/>
                  </a:lnTo>
                  <a:lnTo>
                    <a:pt x="1671958" y="2682864"/>
                  </a:lnTo>
                  <a:lnTo>
                    <a:pt x="1675441" y="2682730"/>
                  </a:lnTo>
                  <a:lnTo>
                    <a:pt x="1678925" y="2682595"/>
                  </a:lnTo>
                  <a:lnTo>
                    <a:pt x="1682408" y="2682462"/>
                  </a:lnTo>
                  <a:lnTo>
                    <a:pt x="1685891" y="2682329"/>
                  </a:lnTo>
                  <a:lnTo>
                    <a:pt x="1689374" y="2702020"/>
                  </a:lnTo>
                  <a:lnTo>
                    <a:pt x="1692858" y="2704730"/>
                  </a:lnTo>
                  <a:lnTo>
                    <a:pt x="1696341" y="2707409"/>
                  </a:lnTo>
                  <a:lnTo>
                    <a:pt x="1699824" y="2710060"/>
                  </a:lnTo>
                  <a:lnTo>
                    <a:pt x="1703307" y="2741649"/>
                  </a:lnTo>
                  <a:lnTo>
                    <a:pt x="1706791" y="2743674"/>
                  </a:lnTo>
                  <a:lnTo>
                    <a:pt x="1710274" y="2745680"/>
                  </a:lnTo>
                  <a:lnTo>
                    <a:pt x="1713757" y="2747668"/>
                  </a:lnTo>
                  <a:lnTo>
                    <a:pt x="1717240" y="2749636"/>
                  </a:lnTo>
                  <a:lnTo>
                    <a:pt x="1720723" y="2749599"/>
                  </a:lnTo>
                  <a:lnTo>
                    <a:pt x="1724207" y="2749210"/>
                  </a:lnTo>
                  <a:lnTo>
                    <a:pt x="1727690" y="2748821"/>
                  </a:lnTo>
                  <a:lnTo>
                    <a:pt x="1731173" y="2748434"/>
                  </a:lnTo>
                  <a:lnTo>
                    <a:pt x="1734656" y="2748047"/>
                  </a:lnTo>
                  <a:lnTo>
                    <a:pt x="1738140" y="2747662"/>
                  </a:lnTo>
                  <a:lnTo>
                    <a:pt x="1741623" y="2747278"/>
                  </a:lnTo>
                  <a:lnTo>
                    <a:pt x="1745106" y="2746895"/>
                  </a:lnTo>
                  <a:lnTo>
                    <a:pt x="1748589" y="2746514"/>
                  </a:lnTo>
                  <a:lnTo>
                    <a:pt x="1752073" y="2747797"/>
                  </a:lnTo>
                  <a:lnTo>
                    <a:pt x="1755556" y="2749721"/>
                  </a:lnTo>
                  <a:lnTo>
                    <a:pt x="1759039" y="2751629"/>
                  </a:lnTo>
                  <a:lnTo>
                    <a:pt x="1762522" y="2753518"/>
                  </a:lnTo>
                  <a:lnTo>
                    <a:pt x="1766006" y="2755052"/>
                  </a:lnTo>
                  <a:lnTo>
                    <a:pt x="1769489" y="2754667"/>
                  </a:lnTo>
                  <a:lnTo>
                    <a:pt x="1772972" y="2754284"/>
                  </a:lnTo>
                  <a:lnTo>
                    <a:pt x="1776455" y="2753901"/>
                  </a:lnTo>
                  <a:lnTo>
                    <a:pt x="1779939" y="2753519"/>
                  </a:lnTo>
                  <a:lnTo>
                    <a:pt x="1783422" y="2753139"/>
                  </a:lnTo>
                  <a:lnTo>
                    <a:pt x="1786905" y="2752760"/>
                  </a:lnTo>
                  <a:lnTo>
                    <a:pt x="1790388" y="2752381"/>
                  </a:lnTo>
                  <a:lnTo>
                    <a:pt x="1793872" y="2752004"/>
                  </a:lnTo>
                  <a:lnTo>
                    <a:pt x="1797355" y="2751647"/>
                  </a:lnTo>
                  <a:lnTo>
                    <a:pt x="1800838" y="2752312"/>
                  </a:lnTo>
                  <a:lnTo>
                    <a:pt x="1804321" y="2752973"/>
                  </a:lnTo>
                  <a:lnTo>
                    <a:pt x="1807805" y="2753630"/>
                  </a:lnTo>
                  <a:lnTo>
                    <a:pt x="1811288" y="2754284"/>
                  </a:lnTo>
                  <a:lnTo>
                    <a:pt x="1814771" y="2755330"/>
                  </a:lnTo>
                  <a:lnTo>
                    <a:pt x="1818254" y="2756847"/>
                  </a:lnTo>
                  <a:lnTo>
                    <a:pt x="1821738" y="2758351"/>
                  </a:lnTo>
                  <a:lnTo>
                    <a:pt x="1825221" y="2759844"/>
                  </a:lnTo>
                  <a:lnTo>
                    <a:pt x="1828704" y="2761324"/>
                  </a:lnTo>
                  <a:lnTo>
                    <a:pt x="1832187" y="2761095"/>
                  </a:lnTo>
                  <a:lnTo>
                    <a:pt x="1835671" y="2760648"/>
                  </a:lnTo>
                  <a:lnTo>
                    <a:pt x="1839154" y="2760202"/>
                  </a:lnTo>
                  <a:lnTo>
                    <a:pt x="1842637" y="2759757"/>
                  </a:lnTo>
                  <a:lnTo>
                    <a:pt x="1846120" y="2759313"/>
                  </a:lnTo>
                  <a:lnTo>
                    <a:pt x="1849604" y="2758870"/>
                  </a:lnTo>
                  <a:lnTo>
                    <a:pt x="1853087" y="2758429"/>
                  </a:lnTo>
                  <a:lnTo>
                    <a:pt x="1856570" y="2757988"/>
                  </a:lnTo>
                  <a:lnTo>
                    <a:pt x="1860053" y="2757549"/>
                  </a:lnTo>
                  <a:lnTo>
                    <a:pt x="1863537" y="2757111"/>
                  </a:lnTo>
                  <a:lnTo>
                    <a:pt x="1867020" y="2756674"/>
                  </a:lnTo>
                  <a:lnTo>
                    <a:pt x="1870503" y="2756237"/>
                  </a:lnTo>
                  <a:lnTo>
                    <a:pt x="1873986" y="2755803"/>
                  </a:lnTo>
                  <a:lnTo>
                    <a:pt x="1877470" y="2755369"/>
                  </a:lnTo>
                  <a:lnTo>
                    <a:pt x="1880953" y="2754936"/>
                  </a:lnTo>
                  <a:lnTo>
                    <a:pt x="1884436" y="2754504"/>
                  </a:lnTo>
                  <a:lnTo>
                    <a:pt x="1887919" y="2754074"/>
                  </a:lnTo>
                  <a:lnTo>
                    <a:pt x="1891403" y="2753644"/>
                  </a:lnTo>
                  <a:lnTo>
                    <a:pt x="1894886" y="2776664"/>
                  </a:lnTo>
                  <a:lnTo>
                    <a:pt x="1898369" y="2775959"/>
                  </a:lnTo>
                  <a:lnTo>
                    <a:pt x="1901852" y="2775254"/>
                  </a:lnTo>
                  <a:lnTo>
                    <a:pt x="1905336" y="2774551"/>
                  </a:lnTo>
                  <a:lnTo>
                    <a:pt x="1908819" y="2773849"/>
                  </a:lnTo>
                  <a:lnTo>
                    <a:pt x="1912302" y="2773149"/>
                  </a:lnTo>
                  <a:lnTo>
                    <a:pt x="1915785" y="2772449"/>
                  </a:lnTo>
                  <a:lnTo>
                    <a:pt x="1919269" y="2771751"/>
                  </a:lnTo>
                  <a:lnTo>
                    <a:pt x="1922752" y="2771053"/>
                  </a:lnTo>
                  <a:lnTo>
                    <a:pt x="1926235" y="2770357"/>
                  </a:lnTo>
                  <a:lnTo>
                    <a:pt x="1929718" y="2769662"/>
                  </a:lnTo>
                  <a:lnTo>
                    <a:pt x="1933202" y="2768969"/>
                  </a:lnTo>
                  <a:lnTo>
                    <a:pt x="1936685" y="2768276"/>
                  </a:lnTo>
                  <a:lnTo>
                    <a:pt x="1940168" y="2767585"/>
                  </a:lnTo>
                  <a:lnTo>
                    <a:pt x="1943651" y="2766894"/>
                  </a:lnTo>
                  <a:lnTo>
                    <a:pt x="1947135" y="2766205"/>
                  </a:lnTo>
                  <a:lnTo>
                    <a:pt x="1950618" y="2765517"/>
                  </a:lnTo>
                  <a:lnTo>
                    <a:pt x="1954101" y="2764830"/>
                  </a:lnTo>
                  <a:lnTo>
                    <a:pt x="1957584" y="2764184"/>
                  </a:lnTo>
                  <a:lnTo>
                    <a:pt x="1961068" y="2763609"/>
                  </a:lnTo>
                  <a:lnTo>
                    <a:pt x="1964551" y="2763036"/>
                  </a:lnTo>
                  <a:lnTo>
                    <a:pt x="1968034" y="2762463"/>
                  </a:lnTo>
                  <a:lnTo>
                    <a:pt x="1971517" y="2761892"/>
                  </a:lnTo>
                  <a:lnTo>
                    <a:pt x="1975001" y="2761322"/>
                  </a:lnTo>
                  <a:lnTo>
                    <a:pt x="1978484" y="2760753"/>
                  </a:lnTo>
                  <a:lnTo>
                    <a:pt x="1981967" y="2760185"/>
                  </a:lnTo>
                  <a:lnTo>
                    <a:pt x="1985450" y="2759618"/>
                  </a:lnTo>
                  <a:lnTo>
                    <a:pt x="1988934" y="2759053"/>
                  </a:lnTo>
                  <a:lnTo>
                    <a:pt x="1992417" y="2758488"/>
                  </a:lnTo>
                  <a:lnTo>
                    <a:pt x="1995900" y="2757925"/>
                  </a:lnTo>
                  <a:lnTo>
                    <a:pt x="1999383" y="2757362"/>
                  </a:lnTo>
                  <a:lnTo>
                    <a:pt x="2002867" y="2756801"/>
                  </a:lnTo>
                  <a:lnTo>
                    <a:pt x="2006350" y="2756990"/>
                  </a:lnTo>
                  <a:lnTo>
                    <a:pt x="2009833" y="2757568"/>
                  </a:lnTo>
                  <a:lnTo>
                    <a:pt x="2013316" y="2758143"/>
                  </a:lnTo>
                  <a:lnTo>
                    <a:pt x="2016799" y="2758715"/>
                  </a:lnTo>
                  <a:lnTo>
                    <a:pt x="2020283" y="2759166"/>
                  </a:lnTo>
                  <a:lnTo>
                    <a:pt x="2023766" y="2758437"/>
                  </a:lnTo>
                  <a:lnTo>
                    <a:pt x="2027249" y="2757709"/>
                  </a:lnTo>
                  <a:lnTo>
                    <a:pt x="2030732" y="2756983"/>
                  </a:lnTo>
                  <a:lnTo>
                    <a:pt x="2034216" y="2756257"/>
                  </a:lnTo>
                  <a:lnTo>
                    <a:pt x="2037699" y="2755532"/>
                  </a:lnTo>
                  <a:lnTo>
                    <a:pt x="2041182" y="2754809"/>
                  </a:lnTo>
                  <a:lnTo>
                    <a:pt x="2044665" y="2754086"/>
                  </a:lnTo>
                  <a:lnTo>
                    <a:pt x="2048149" y="2753364"/>
                  </a:lnTo>
                  <a:lnTo>
                    <a:pt x="2051632" y="2752644"/>
                  </a:lnTo>
                  <a:lnTo>
                    <a:pt x="2055115" y="2751924"/>
                  </a:lnTo>
                  <a:lnTo>
                    <a:pt x="2058598" y="2751206"/>
                  </a:lnTo>
                  <a:lnTo>
                    <a:pt x="2062082" y="2750488"/>
                  </a:lnTo>
                  <a:lnTo>
                    <a:pt x="2065565" y="2749772"/>
                  </a:lnTo>
                  <a:lnTo>
                    <a:pt x="2069048" y="2749056"/>
                  </a:lnTo>
                  <a:lnTo>
                    <a:pt x="2072531" y="2748342"/>
                  </a:lnTo>
                  <a:lnTo>
                    <a:pt x="2076015" y="2747628"/>
                  </a:lnTo>
                  <a:lnTo>
                    <a:pt x="2079498" y="2746916"/>
                  </a:lnTo>
                  <a:lnTo>
                    <a:pt x="2082981" y="2746204"/>
                  </a:lnTo>
                  <a:lnTo>
                    <a:pt x="2086464" y="2745925"/>
                  </a:lnTo>
                  <a:lnTo>
                    <a:pt x="2089948" y="2745737"/>
                  </a:lnTo>
                  <a:lnTo>
                    <a:pt x="2093431" y="2745549"/>
                  </a:lnTo>
                  <a:lnTo>
                    <a:pt x="2096914" y="2745361"/>
                  </a:lnTo>
                  <a:lnTo>
                    <a:pt x="2100397" y="2745174"/>
                  </a:lnTo>
                  <a:lnTo>
                    <a:pt x="2103881" y="2744988"/>
                  </a:lnTo>
                  <a:lnTo>
                    <a:pt x="2107364" y="2744802"/>
                  </a:lnTo>
                  <a:lnTo>
                    <a:pt x="2110847" y="2744617"/>
                  </a:lnTo>
                  <a:lnTo>
                    <a:pt x="2114330" y="2744432"/>
                  </a:lnTo>
                  <a:lnTo>
                    <a:pt x="2117814" y="2753724"/>
                  </a:lnTo>
                  <a:lnTo>
                    <a:pt x="2121297" y="2753780"/>
                  </a:lnTo>
                  <a:lnTo>
                    <a:pt x="2124780" y="2753837"/>
                  </a:lnTo>
                  <a:lnTo>
                    <a:pt x="2128263" y="2753893"/>
                  </a:lnTo>
                  <a:lnTo>
                    <a:pt x="2131747" y="2762888"/>
                  </a:lnTo>
                  <a:lnTo>
                    <a:pt x="2135230" y="2762442"/>
                  </a:lnTo>
                  <a:lnTo>
                    <a:pt x="2138713" y="2761996"/>
                  </a:lnTo>
                  <a:lnTo>
                    <a:pt x="2142196" y="2761552"/>
                  </a:lnTo>
                  <a:lnTo>
                    <a:pt x="2145680" y="2761108"/>
                  </a:lnTo>
                  <a:lnTo>
                    <a:pt x="2149163" y="2765884"/>
                  </a:lnTo>
                  <a:lnTo>
                    <a:pt x="2152646" y="2766873"/>
                  </a:lnTo>
                  <a:lnTo>
                    <a:pt x="2156129" y="2767856"/>
                  </a:lnTo>
                  <a:lnTo>
                    <a:pt x="2159613" y="2768834"/>
                  </a:lnTo>
                  <a:lnTo>
                    <a:pt x="2163096" y="2769806"/>
                  </a:lnTo>
                  <a:lnTo>
                    <a:pt x="2166579" y="2771238"/>
                  </a:lnTo>
                  <a:lnTo>
                    <a:pt x="2170062" y="2772662"/>
                  </a:lnTo>
                  <a:lnTo>
                    <a:pt x="2173546" y="2774076"/>
                  </a:lnTo>
                  <a:lnTo>
                    <a:pt x="2177029" y="2775480"/>
                  </a:lnTo>
                  <a:lnTo>
                    <a:pt x="2180512" y="2776284"/>
                  </a:lnTo>
                  <a:lnTo>
                    <a:pt x="2183995" y="2776300"/>
                  </a:lnTo>
                  <a:lnTo>
                    <a:pt x="2187479" y="2776317"/>
                  </a:lnTo>
                  <a:lnTo>
                    <a:pt x="2190962" y="2776333"/>
                  </a:lnTo>
                  <a:lnTo>
                    <a:pt x="2194445" y="2776350"/>
                  </a:lnTo>
                  <a:lnTo>
                    <a:pt x="2197928" y="2776759"/>
                  </a:lnTo>
                  <a:lnTo>
                    <a:pt x="2201412" y="2777228"/>
                  </a:lnTo>
                  <a:lnTo>
                    <a:pt x="2204895" y="2777694"/>
                  </a:lnTo>
                  <a:lnTo>
                    <a:pt x="2208378" y="2778159"/>
                  </a:lnTo>
                  <a:lnTo>
                    <a:pt x="2211861" y="2778255"/>
                  </a:lnTo>
                  <a:lnTo>
                    <a:pt x="2215345" y="2777482"/>
                  </a:lnTo>
                  <a:lnTo>
                    <a:pt x="2218828" y="2776710"/>
                  </a:lnTo>
                  <a:lnTo>
                    <a:pt x="2222311" y="2775939"/>
                  </a:lnTo>
                  <a:lnTo>
                    <a:pt x="2225794" y="2775168"/>
                  </a:lnTo>
                  <a:lnTo>
                    <a:pt x="2229278" y="2774399"/>
                  </a:lnTo>
                  <a:lnTo>
                    <a:pt x="2232761" y="2773629"/>
                  </a:lnTo>
                  <a:lnTo>
                    <a:pt x="2236244" y="2772861"/>
                  </a:lnTo>
                  <a:lnTo>
                    <a:pt x="2239727" y="2772093"/>
                  </a:lnTo>
                  <a:lnTo>
                    <a:pt x="2243211" y="2781622"/>
                  </a:lnTo>
                  <a:lnTo>
                    <a:pt x="2246694" y="2781630"/>
                  </a:lnTo>
                  <a:lnTo>
                    <a:pt x="2250177" y="2781638"/>
                  </a:lnTo>
                  <a:lnTo>
                    <a:pt x="2253660" y="2781646"/>
                  </a:lnTo>
                  <a:lnTo>
                    <a:pt x="2257144" y="2781653"/>
                  </a:lnTo>
                  <a:lnTo>
                    <a:pt x="2260627" y="2781791"/>
                  </a:lnTo>
                  <a:lnTo>
                    <a:pt x="2264110" y="2782016"/>
                  </a:lnTo>
                  <a:lnTo>
                    <a:pt x="2267593" y="2782240"/>
                  </a:lnTo>
                  <a:lnTo>
                    <a:pt x="2271077" y="2782463"/>
                  </a:lnTo>
                  <a:lnTo>
                    <a:pt x="2274560" y="2799056"/>
                  </a:lnTo>
                  <a:lnTo>
                    <a:pt x="2278043" y="2799654"/>
                  </a:lnTo>
                  <a:lnTo>
                    <a:pt x="2281526" y="2800248"/>
                  </a:lnTo>
                  <a:lnTo>
                    <a:pt x="2285010" y="2800840"/>
                  </a:lnTo>
                  <a:lnTo>
                    <a:pt x="2288493" y="2801428"/>
                  </a:lnTo>
                  <a:lnTo>
                    <a:pt x="2291976" y="2802391"/>
                  </a:lnTo>
                  <a:lnTo>
                    <a:pt x="2295459" y="2803779"/>
                  </a:lnTo>
                  <a:lnTo>
                    <a:pt x="2298942" y="2805156"/>
                  </a:lnTo>
                  <a:lnTo>
                    <a:pt x="2302426" y="2806524"/>
                  </a:lnTo>
                  <a:lnTo>
                    <a:pt x="2305909" y="2807882"/>
                  </a:lnTo>
                  <a:lnTo>
                    <a:pt x="2309392" y="2814591"/>
                  </a:lnTo>
                  <a:lnTo>
                    <a:pt x="2312875" y="2814937"/>
                  </a:lnTo>
                  <a:lnTo>
                    <a:pt x="2316359" y="2815281"/>
                  </a:lnTo>
                  <a:lnTo>
                    <a:pt x="2319842" y="2815625"/>
                  </a:lnTo>
                  <a:lnTo>
                    <a:pt x="2323325" y="2822957"/>
                  </a:lnTo>
                  <a:lnTo>
                    <a:pt x="2326808" y="2823467"/>
                  </a:lnTo>
                  <a:lnTo>
                    <a:pt x="2330292" y="2823975"/>
                  </a:lnTo>
                  <a:lnTo>
                    <a:pt x="2333775" y="2824481"/>
                  </a:lnTo>
                  <a:lnTo>
                    <a:pt x="2337258" y="2824984"/>
                  </a:lnTo>
                  <a:lnTo>
                    <a:pt x="2340741" y="2824846"/>
                  </a:lnTo>
                  <a:lnTo>
                    <a:pt x="2344225" y="2824515"/>
                  </a:lnTo>
                  <a:lnTo>
                    <a:pt x="2347708" y="2824184"/>
                  </a:lnTo>
                  <a:lnTo>
                    <a:pt x="2351191" y="2823854"/>
                  </a:lnTo>
                  <a:lnTo>
                    <a:pt x="2354674" y="2823525"/>
                  </a:lnTo>
                  <a:lnTo>
                    <a:pt x="2358158" y="2823196"/>
                  </a:lnTo>
                  <a:lnTo>
                    <a:pt x="2361641" y="2822868"/>
                  </a:lnTo>
                  <a:lnTo>
                    <a:pt x="2365124" y="2822541"/>
                  </a:lnTo>
                  <a:lnTo>
                    <a:pt x="2368607" y="2822214"/>
                  </a:lnTo>
                  <a:lnTo>
                    <a:pt x="2372091" y="2827305"/>
                  </a:lnTo>
                  <a:lnTo>
                    <a:pt x="2375574" y="2827611"/>
                  </a:lnTo>
                  <a:lnTo>
                    <a:pt x="2379057" y="2827916"/>
                  </a:lnTo>
                  <a:lnTo>
                    <a:pt x="2382540" y="2828219"/>
                  </a:lnTo>
                  <a:lnTo>
                    <a:pt x="2386024" y="2833419"/>
                  </a:lnTo>
                  <a:lnTo>
                    <a:pt x="2389507" y="2833885"/>
                  </a:lnTo>
                  <a:lnTo>
                    <a:pt x="2392990" y="2834349"/>
                  </a:lnTo>
                  <a:lnTo>
                    <a:pt x="2396473" y="2834811"/>
                  </a:lnTo>
                  <a:lnTo>
                    <a:pt x="2399957" y="2835272"/>
                  </a:lnTo>
                  <a:lnTo>
                    <a:pt x="2403440" y="2840827"/>
                  </a:lnTo>
                  <a:lnTo>
                    <a:pt x="2406923" y="2840412"/>
                  </a:lnTo>
                  <a:lnTo>
                    <a:pt x="2410406" y="2839997"/>
                  </a:lnTo>
                  <a:lnTo>
                    <a:pt x="2413890" y="2839582"/>
                  </a:lnTo>
                  <a:lnTo>
                    <a:pt x="2417373" y="2839169"/>
                  </a:lnTo>
                  <a:lnTo>
                    <a:pt x="2420856" y="2840198"/>
                  </a:lnTo>
                  <a:lnTo>
                    <a:pt x="2424339" y="2841319"/>
                  </a:lnTo>
                  <a:lnTo>
                    <a:pt x="2427823" y="2842433"/>
                  </a:lnTo>
                  <a:lnTo>
                    <a:pt x="2431306" y="2843540"/>
                  </a:lnTo>
                  <a:lnTo>
                    <a:pt x="2434789" y="2844330"/>
                  </a:lnTo>
                  <a:lnTo>
                    <a:pt x="2438272" y="2844589"/>
                  </a:lnTo>
                  <a:lnTo>
                    <a:pt x="2441756" y="2844847"/>
                  </a:lnTo>
                  <a:lnTo>
                    <a:pt x="2445239" y="2845104"/>
                  </a:lnTo>
                  <a:lnTo>
                    <a:pt x="2448722" y="2845360"/>
                  </a:lnTo>
                  <a:lnTo>
                    <a:pt x="2452205" y="2845616"/>
                  </a:lnTo>
                  <a:lnTo>
                    <a:pt x="2455689" y="2845870"/>
                  </a:lnTo>
                  <a:lnTo>
                    <a:pt x="2459172" y="2846124"/>
                  </a:lnTo>
                  <a:lnTo>
                    <a:pt x="2462655" y="2846376"/>
                  </a:lnTo>
                  <a:lnTo>
                    <a:pt x="2466138" y="2858337"/>
                  </a:lnTo>
                  <a:lnTo>
                    <a:pt x="2469622" y="2858246"/>
                  </a:lnTo>
                  <a:lnTo>
                    <a:pt x="2473105" y="2858155"/>
                  </a:lnTo>
                  <a:lnTo>
                    <a:pt x="2476588" y="2858065"/>
                  </a:lnTo>
                  <a:lnTo>
                    <a:pt x="2480071" y="2857975"/>
                  </a:lnTo>
                  <a:lnTo>
                    <a:pt x="2483555" y="2857885"/>
                  </a:lnTo>
                  <a:lnTo>
                    <a:pt x="2487038" y="2857796"/>
                  </a:lnTo>
                  <a:lnTo>
                    <a:pt x="2490521" y="2857706"/>
                  </a:lnTo>
                  <a:lnTo>
                    <a:pt x="2494004" y="2857617"/>
                  </a:lnTo>
                  <a:lnTo>
                    <a:pt x="2497488" y="2862540"/>
                  </a:lnTo>
                  <a:lnTo>
                    <a:pt x="2500971" y="2862830"/>
                  </a:lnTo>
                  <a:lnTo>
                    <a:pt x="2504454" y="2863120"/>
                  </a:lnTo>
                  <a:lnTo>
                    <a:pt x="2507937" y="2863409"/>
                  </a:lnTo>
                  <a:lnTo>
                    <a:pt x="2511421" y="2863696"/>
                  </a:lnTo>
                  <a:lnTo>
                    <a:pt x="2514904" y="2863983"/>
                  </a:lnTo>
                  <a:lnTo>
                    <a:pt x="2518387" y="2864268"/>
                  </a:lnTo>
                  <a:lnTo>
                    <a:pt x="2521870" y="2864552"/>
                  </a:lnTo>
                  <a:lnTo>
                    <a:pt x="2525354" y="2864836"/>
                  </a:lnTo>
                  <a:lnTo>
                    <a:pt x="2528837" y="2865118"/>
                  </a:lnTo>
                  <a:lnTo>
                    <a:pt x="2532320" y="2865032"/>
                  </a:lnTo>
                  <a:lnTo>
                    <a:pt x="2535803" y="2864937"/>
                  </a:lnTo>
                  <a:lnTo>
                    <a:pt x="2539287" y="2864841"/>
                  </a:lnTo>
                  <a:lnTo>
                    <a:pt x="2542770" y="2864746"/>
                  </a:lnTo>
                  <a:lnTo>
                    <a:pt x="2546253" y="2865018"/>
                  </a:lnTo>
                  <a:lnTo>
                    <a:pt x="2549736" y="2865821"/>
                  </a:lnTo>
                  <a:lnTo>
                    <a:pt x="2553220" y="2866620"/>
                  </a:lnTo>
                  <a:lnTo>
                    <a:pt x="2556703" y="2867415"/>
                  </a:lnTo>
                  <a:lnTo>
                    <a:pt x="2560186" y="2868205"/>
                  </a:lnTo>
                  <a:lnTo>
                    <a:pt x="2563669" y="2868249"/>
                  </a:lnTo>
                  <a:lnTo>
                    <a:pt x="2567153" y="2868151"/>
                  </a:lnTo>
                  <a:lnTo>
                    <a:pt x="2570636" y="2868053"/>
                  </a:lnTo>
                  <a:lnTo>
                    <a:pt x="2574119" y="2867956"/>
                  </a:lnTo>
                  <a:lnTo>
                    <a:pt x="2577602" y="2867859"/>
                  </a:lnTo>
                  <a:lnTo>
                    <a:pt x="2581085" y="2867762"/>
                  </a:lnTo>
                  <a:lnTo>
                    <a:pt x="2584569" y="2867665"/>
                  </a:lnTo>
                  <a:lnTo>
                    <a:pt x="2588052" y="2867569"/>
                  </a:lnTo>
                  <a:lnTo>
                    <a:pt x="2591535" y="2867473"/>
                  </a:lnTo>
                  <a:lnTo>
                    <a:pt x="2595018" y="2867118"/>
                  </a:lnTo>
                  <a:lnTo>
                    <a:pt x="2598502" y="2866657"/>
                  </a:lnTo>
                  <a:lnTo>
                    <a:pt x="2601985" y="2866197"/>
                  </a:lnTo>
                  <a:lnTo>
                    <a:pt x="2605468" y="2865737"/>
                  </a:lnTo>
                  <a:lnTo>
                    <a:pt x="2608951" y="2865277"/>
                  </a:lnTo>
                  <a:lnTo>
                    <a:pt x="2612435" y="2864818"/>
                  </a:lnTo>
                  <a:lnTo>
                    <a:pt x="2615918" y="2864360"/>
                  </a:lnTo>
                  <a:lnTo>
                    <a:pt x="2619401" y="2863902"/>
                  </a:lnTo>
                  <a:lnTo>
                    <a:pt x="2622884" y="2863445"/>
                  </a:lnTo>
                  <a:lnTo>
                    <a:pt x="2626368" y="2862988"/>
                  </a:lnTo>
                  <a:lnTo>
                    <a:pt x="2629851" y="2862532"/>
                  </a:lnTo>
                  <a:lnTo>
                    <a:pt x="2633334" y="2862077"/>
                  </a:lnTo>
                  <a:lnTo>
                    <a:pt x="2636817" y="2861622"/>
                  </a:lnTo>
                  <a:lnTo>
                    <a:pt x="2640301" y="2861167"/>
                  </a:lnTo>
                  <a:lnTo>
                    <a:pt x="2643784" y="2860713"/>
                  </a:lnTo>
                  <a:lnTo>
                    <a:pt x="2647267" y="2860260"/>
                  </a:lnTo>
                  <a:lnTo>
                    <a:pt x="2650750" y="2859807"/>
                  </a:lnTo>
                  <a:lnTo>
                    <a:pt x="2654234" y="2859354"/>
                  </a:lnTo>
                  <a:lnTo>
                    <a:pt x="2657717" y="2859130"/>
                  </a:lnTo>
                  <a:lnTo>
                    <a:pt x="2661200" y="2859191"/>
                  </a:lnTo>
                  <a:lnTo>
                    <a:pt x="2664683" y="2859252"/>
                  </a:lnTo>
                  <a:lnTo>
                    <a:pt x="2668167" y="2859313"/>
                  </a:lnTo>
                  <a:lnTo>
                    <a:pt x="2671650" y="2859374"/>
                  </a:lnTo>
                  <a:lnTo>
                    <a:pt x="2675133" y="2858796"/>
                  </a:lnTo>
                  <a:lnTo>
                    <a:pt x="2678616" y="2858129"/>
                  </a:lnTo>
                  <a:lnTo>
                    <a:pt x="2682100" y="2857462"/>
                  </a:lnTo>
                  <a:lnTo>
                    <a:pt x="2685583" y="2856796"/>
                  </a:lnTo>
                  <a:lnTo>
                    <a:pt x="2689066" y="2856129"/>
                  </a:lnTo>
                  <a:lnTo>
                    <a:pt x="2692549" y="2855463"/>
                  </a:lnTo>
                  <a:lnTo>
                    <a:pt x="2696033" y="2854798"/>
                  </a:lnTo>
                  <a:lnTo>
                    <a:pt x="2699516" y="2854133"/>
                  </a:lnTo>
                  <a:lnTo>
                    <a:pt x="2702999" y="2853468"/>
                  </a:lnTo>
                  <a:lnTo>
                    <a:pt x="2706482" y="2853294"/>
                  </a:lnTo>
                  <a:lnTo>
                    <a:pt x="2709966" y="2853290"/>
                  </a:lnTo>
                  <a:lnTo>
                    <a:pt x="2713449" y="2853286"/>
                  </a:lnTo>
                  <a:lnTo>
                    <a:pt x="2716932" y="2853281"/>
                  </a:lnTo>
                  <a:lnTo>
                    <a:pt x="2720415" y="2853277"/>
                  </a:lnTo>
                  <a:lnTo>
                    <a:pt x="2723899" y="2853273"/>
                  </a:lnTo>
                  <a:lnTo>
                    <a:pt x="2727382" y="2853269"/>
                  </a:lnTo>
                  <a:lnTo>
                    <a:pt x="2730865" y="2853264"/>
                  </a:lnTo>
                  <a:lnTo>
                    <a:pt x="2734348" y="2853260"/>
                  </a:lnTo>
                  <a:lnTo>
                    <a:pt x="2737832" y="2854009"/>
                  </a:lnTo>
                  <a:lnTo>
                    <a:pt x="2741315" y="2855229"/>
                  </a:lnTo>
                  <a:lnTo>
                    <a:pt x="2744798" y="2856442"/>
                  </a:lnTo>
                  <a:lnTo>
                    <a:pt x="2748281" y="2857646"/>
                  </a:lnTo>
                  <a:lnTo>
                    <a:pt x="2751765" y="2870225"/>
                  </a:lnTo>
                  <a:lnTo>
                    <a:pt x="2755248" y="2870269"/>
                  </a:lnTo>
                  <a:lnTo>
                    <a:pt x="2758731" y="2870312"/>
                  </a:lnTo>
                  <a:lnTo>
                    <a:pt x="2762214" y="2870355"/>
                  </a:lnTo>
                  <a:lnTo>
                    <a:pt x="2765698" y="2870398"/>
                  </a:lnTo>
                  <a:lnTo>
                    <a:pt x="2769181" y="2870636"/>
                  </a:lnTo>
                  <a:lnTo>
                    <a:pt x="2772664" y="2871084"/>
                  </a:lnTo>
                  <a:lnTo>
                    <a:pt x="2776147" y="2871531"/>
                  </a:lnTo>
                  <a:lnTo>
                    <a:pt x="2779631" y="2871975"/>
                  </a:lnTo>
                  <a:lnTo>
                    <a:pt x="2783114" y="2872418"/>
                  </a:lnTo>
                  <a:lnTo>
                    <a:pt x="2786597" y="2880813"/>
                  </a:lnTo>
                  <a:lnTo>
                    <a:pt x="2790080" y="2880711"/>
                  </a:lnTo>
                  <a:lnTo>
                    <a:pt x="2793564" y="2880610"/>
                  </a:lnTo>
                  <a:lnTo>
                    <a:pt x="2797047" y="2880509"/>
                  </a:lnTo>
                  <a:lnTo>
                    <a:pt x="2800530" y="2883868"/>
                  </a:lnTo>
                  <a:lnTo>
                    <a:pt x="2804013" y="2883550"/>
                  </a:lnTo>
                  <a:lnTo>
                    <a:pt x="2807497" y="2883233"/>
                  </a:lnTo>
                  <a:lnTo>
                    <a:pt x="2810980" y="2882916"/>
                  </a:lnTo>
                  <a:lnTo>
                    <a:pt x="2814463" y="2882600"/>
                  </a:lnTo>
                  <a:lnTo>
                    <a:pt x="2817946" y="2882284"/>
                  </a:lnTo>
                  <a:lnTo>
                    <a:pt x="2821430" y="2881969"/>
                  </a:lnTo>
                  <a:lnTo>
                    <a:pt x="2824913" y="2881654"/>
                  </a:lnTo>
                  <a:lnTo>
                    <a:pt x="2828396" y="2881339"/>
                  </a:lnTo>
                  <a:lnTo>
                    <a:pt x="2831879" y="2881025"/>
                  </a:lnTo>
                  <a:lnTo>
                    <a:pt x="2835363" y="2880711"/>
                  </a:lnTo>
                  <a:lnTo>
                    <a:pt x="2838846" y="2880398"/>
                  </a:lnTo>
                  <a:lnTo>
                    <a:pt x="2842329" y="2880085"/>
                  </a:lnTo>
                  <a:lnTo>
                    <a:pt x="2845812" y="2879773"/>
                  </a:lnTo>
                  <a:lnTo>
                    <a:pt x="2849296" y="2884688"/>
                  </a:lnTo>
                  <a:lnTo>
                    <a:pt x="2852779" y="2884396"/>
                  </a:lnTo>
                  <a:lnTo>
                    <a:pt x="2856262" y="2884105"/>
                  </a:lnTo>
                  <a:lnTo>
                    <a:pt x="2859745" y="2883815"/>
                  </a:lnTo>
                  <a:lnTo>
                    <a:pt x="2863229" y="2883524"/>
                  </a:lnTo>
                  <a:lnTo>
                    <a:pt x="2866712" y="2883235"/>
                  </a:lnTo>
                  <a:lnTo>
                    <a:pt x="2870195" y="2882945"/>
                  </a:lnTo>
                  <a:lnTo>
                    <a:pt x="2873678" y="2882657"/>
                  </a:lnTo>
                  <a:lnTo>
                    <a:pt x="2877161" y="2882368"/>
                  </a:lnTo>
                  <a:lnTo>
                    <a:pt x="2880645" y="2884331"/>
                  </a:lnTo>
                  <a:lnTo>
                    <a:pt x="2884128" y="2883980"/>
                  </a:lnTo>
                  <a:lnTo>
                    <a:pt x="2887611" y="2883630"/>
                  </a:lnTo>
                  <a:lnTo>
                    <a:pt x="2891094" y="2883281"/>
                  </a:lnTo>
                  <a:lnTo>
                    <a:pt x="2894578" y="2882932"/>
                  </a:lnTo>
                  <a:lnTo>
                    <a:pt x="2898061" y="2882583"/>
                  </a:lnTo>
                  <a:lnTo>
                    <a:pt x="2901544" y="2882235"/>
                  </a:lnTo>
                  <a:lnTo>
                    <a:pt x="2905027" y="2881887"/>
                  </a:lnTo>
                  <a:lnTo>
                    <a:pt x="2908511" y="2881540"/>
                  </a:lnTo>
                  <a:lnTo>
                    <a:pt x="2911994" y="2881193"/>
                  </a:lnTo>
                  <a:lnTo>
                    <a:pt x="2915477" y="2880846"/>
                  </a:lnTo>
                  <a:lnTo>
                    <a:pt x="2918960" y="2880500"/>
                  </a:lnTo>
                  <a:lnTo>
                    <a:pt x="2922444" y="2880154"/>
                  </a:lnTo>
                  <a:lnTo>
                    <a:pt x="2925927" y="2879809"/>
                  </a:lnTo>
                  <a:lnTo>
                    <a:pt x="2929410" y="2883257"/>
                  </a:lnTo>
                  <a:lnTo>
                    <a:pt x="2932893" y="2883403"/>
                  </a:lnTo>
                  <a:lnTo>
                    <a:pt x="2936377" y="2883549"/>
                  </a:lnTo>
                  <a:lnTo>
                    <a:pt x="2939860" y="2883695"/>
                  </a:lnTo>
                  <a:lnTo>
                    <a:pt x="2943343" y="2892146"/>
                  </a:lnTo>
                  <a:lnTo>
                    <a:pt x="2946826" y="2892514"/>
                  </a:lnTo>
                  <a:lnTo>
                    <a:pt x="2950310" y="2892881"/>
                  </a:lnTo>
                  <a:lnTo>
                    <a:pt x="2953793" y="2893246"/>
                  </a:lnTo>
                  <a:lnTo>
                    <a:pt x="2957276" y="2893611"/>
                  </a:lnTo>
                  <a:lnTo>
                    <a:pt x="2960759" y="2893679"/>
                  </a:lnTo>
                  <a:lnTo>
                    <a:pt x="2964243" y="2893611"/>
                  </a:lnTo>
                  <a:lnTo>
                    <a:pt x="2967726" y="2893544"/>
                  </a:lnTo>
                  <a:lnTo>
                    <a:pt x="2971209" y="2893477"/>
                  </a:lnTo>
                  <a:lnTo>
                    <a:pt x="2974692" y="2893410"/>
                  </a:lnTo>
                  <a:lnTo>
                    <a:pt x="2978176" y="2893343"/>
                  </a:lnTo>
                  <a:lnTo>
                    <a:pt x="2981659" y="2893277"/>
                  </a:lnTo>
                  <a:lnTo>
                    <a:pt x="2985142" y="2893210"/>
                  </a:lnTo>
                  <a:lnTo>
                    <a:pt x="2988625" y="2893144"/>
                  </a:lnTo>
                  <a:lnTo>
                    <a:pt x="2992109" y="2893077"/>
                  </a:lnTo>
                  <a:lnTo>
                    <a:pt x="2995592" y="2893011"/>
                  </a:lnTo>
                  <a:lnTo>
                    <a:pt x="2999075" y="2892945"/>
                  </a:lnTo>
                  <a:lnTo>
                    <a:pt x="3002558" y="2892879"/>
                  </a:lnTo>
                  <a:lnTo>
                    <a:pt x="3006042" y="2892814"/>
                  </a:lnTo>
                  <a:lnTo>
                    <a:pt x="3009525" y="2895868"/>
                  </a:lnTo>
                  <a:lnTo>
                    <a:pt x="3013008" y="2895761"/>
                  </a:lnTo>
                  <a:lnTo>
                    <a:pt x="3016491" y="2895655"/>
                  </a:lnTo>
                  <a:lnTo>
                    <a:pt x="3019975" y="2895549"/>
                  </a:lnTo>
                  <a:lnTo>
                    <a:pt x="3023458" y="2895443"/>
                  </a:lnTo>
                  <a:lnTo>
                    <a:pt x="3026941" y="2895337"/>
                  </a:lnTo>
                  <a:lnTo>
                    <a:pt x="3030424" y="2895232"/>
                  </a:lnTo>
                  <a:lnTo>
                    <a:pt x="3033908" y="2895126"/>
                  </a:lnTo>
                  <a:lnTo>
                    <a:pt x="3037391" y="2895021"/>
                  </a:lnTo>
                  <a:lnTo>
                    <a:pt x="3040874" y="2895111"/>
                  </a:lnTo>
                  <a:lnTo>
                    <a:pt x="3044357" y="2895233"/>
                  </a:lnTo>
                  <a:lnTo>
                    <a:pt x="3047841" y="2895355"/>
                  </a:lnTo>
                  <a:lnTo>
                    <a:pt x="3051324" y="2895477"/>
                  </a:lnTo>
                  <a:lnTo>
                    <a:pt x="3054807" y="2895793"/>
                  </a:lnTo>
                  <a:lnTo>
                    <a:pt x="3058290" y="2896590"/>
                  </a:lnTo>
                  <a:lnTo>
                    <a:pt x="3061774" y="2897383"/>
                  </a:lnTo>
                  <a:lnTo>
                    <a:pt x="3065257" y="2898172"/>
                  </a:lnTo>
                  <a:lnTo>
                    <a:pt x="3068740" y="2898957"/>
                  </a:lnTo>
                  <a:lnTo>
                    <a:pt x="3072223" y="2903206"/>
                  </a:lnTo>
                  <a:lnTo>
                    <a:pt x="3075707" y="2903205"/>
                  </a:lnTo>
                  <a:lnTo>
                    <a:pt x="3079190" y="2903205"/>
                  </a:lnTo>
                  <a:lnTo>
                    <a:pt x="3082673" y="2903204"/>
                  </a:lnTo>
                  <a:lnTo>
                    <a:pt x="3086156" y="2908123"/>
                  </a:lnTo>
                  <a:lnTo>
                    <a:pt x="3089640" y="2908009"/>
                  </a:lnTo>
                  <a:lnTo>
                    <a:pt x="3093123" y="2907897"/>
                  </a:lnTo>
                  <a:lnTo>
                    <a:pt x="3096606" y="2907784"/>
                  </a:lnTo>
                  <a:lnTo>
                    <a:pt x="3100089" y="2907671"/>
                  </a:lnTo>
                  <a:lnTo>
                    <a:pt x="3103573" y="2922870"/>
                  </a:lnTo>
                  <a:lnTo>
                    <a:pt x="3107056" y="2922949"/>
                  </a:lnTo>
                  <a:lnTo>
                    <a:pt x="3110539" y="2923028"/>
                  </a:lnTo>
                  <a:lnTo>
                    <a:pt x="3114022" y="2923107"/>
                  </a:lnTo>
                  <a:lnTo>
                    <a:pt x="3117506" y="2928637"/>
                  </a:lnTo>
                  <a:lnTo>
                    <a:pt x="3120989" y="2928363"/>
                  </a:lnTo>
                  <a:lnTo>
                    <a:pt x="3124472" y="2928089"/>
                  </a:lnTo>
                  <a:lnTo>
                    <a:pt x="3127955" y="2927816"/>
                  </a:lnTo>
                  <a:lnTo>
                    <a:pt x="3131439" y="2927542"/>
                  </a:lnTo>
                  <a:lnTo>
                    <a:pt x="3134922" y="2927270"/>
                  </a:lnTo>
                  <a:lnTo>
                    <a:pt x="3138405" y="2926997"/>
                  </a:lnTo>
                  <a:lnTo>
                    <a:pt x="3141888" y="2926725"/>
                  </a:lnTo>
                  <a:lnTo>
                    <a:pt x="3145372" y="2926453"/>
                  </a:lnTo>
                  <a:lnTo>
                    <a:pt x="3148855" y="2926182"/>
                  </a:lnTo>
                  <a:lnTo>
                    <a:pt x="3152338" y="2926393"/>
                  </a:lnTo>
                  <a:lnTo>
                    <a:pt x="3155821" y="2926662"/>
                  </a:lnTo>
                  <a:lnTo>
                    <a:pt x="3159304" y="2926931"/>
                  </a:lnTo>
                  <a:lnTo>
                    <a:pt x="3162788" y="2927199"/>
                  </a:lnTo>
                  <a:lnTo>
                    <a:pt x="3166271" y="2927371"/>
                  </a:lnTo>
                  <a:lnTo>
                    <a:pt x="3169754" y="2927345"/>
                  </a:lnTo>
                  <a:lnTo>
                    <a:pt x="3173237" y="2927319"/>
                  </a:lnTo>
                  <a:lnTo>
                    <a:pt x="3176721" y="2927293"/>
                  </a:lnTo>
                  <a:lnTo>
                    <a:pt x="3180204" y="2927268"/>
                  </a:lnTo>
                  <a:lnTo>
                    <a:pt x="3183687" y="2936686"/>
                  </a:lnTo>
                  <a:lnTo>
                    <a:pt x="3187170" y="2936463"/>
                  </a:lnTo>
                  <a:lnTo>
                    <a:pt x="3190654" y="2936241"/>
                  </a:lnTo>
                  <a:lnTo>
                    <a:pt x="3194137" y="2936019"/>
                  </a:lnTo>
                  <a:lnTo>
                    <a:pt x="3197620" y="2941689"/>
                  </a:lnTo>
                  <a:lnTo>
                    <a:pt x="3201103" y="2941283"/>
                  </a:lnTo>
                  <a:lnTo>
                    <a:pt x="3204587" y="2940877"/>
                  </a:lnTo>
                  <a:lnTo>
                    <a:pt x="3208070" y="2940471"/>
                  </a:lnTo>
                  <a:lnTo>
                    <a:pt x="3211553" y="2940066"/>
                  </a:lnTo>
                  <a:lnTo>
                    <a:pt x="3215036" y="2945754"/>
                  </a:lnTo>
                  <a:lnTo>
                    <a:pt x="3218520" y="2945801"/>
                  </a:lnTo>
                  <a:lnTo>
                    <a:pt x="3222003" y="2945847"/>
                  </a:lnTo>
                  <a:lnTo>
                    <a:pt x="3225486" y="2945894"/>
                  </a:lnTo>
                  <a:lnTo>
                    <a:pt x="3228969" y="2952373"/>
                  </a:lnTo>
                  <a:lnTo>
                    <a:pt x="3232453" y="2952062"/>
                  </a:lnTo>
                  <a:lnTo>
                    <a:pt x="3235936" y="2951752"/>
                  </a:lnTo>
                  <a:lnTo>
                    <a:pt x="3239419" y="2951442"/>
                  </a:lnTo>
                  <a:lnTo>
                    <a:pt x="3242902" y="2951132"/>
                  </a:lnTo>
                  <a:lnTo>
                    <a:pt x="3246386" y="2952541"/>
                  </a:lnTo>
                  <a:lnTo>
                    <a:pt x="3249869" y="2952492"/>
                  </a:lnTo>
                  <a:lnTo>
                    <a:pt x="3253352" y="2952443"/>
                  </a:lnTo>
                  <a:lnTo>
                    <a:pt x="3256835" y="2952395"/>
                  </a:lnTo>
                  <a:lnTo>
                    <a:pt x="3260319" y="2952346"/>
                  </a:lnTo>
                  <a:lnTo>
                    <a:pt x="3263802" y="2952298"/>
                  </a:lnTo>
                  <a:lnTo>
                    <a:pt x="3267285" y="2952249"/>
                  </a:lnTo>
                  <a:lnTo>
                    <a:pt x="3270768" y="2952201"/>
                  </a:lnTo>
                  <a:lnTo>
                    <a:pt x="3274252" y="2952153"/>
                  </a:lnTo>
                  <a:lnTo>
                    <a:pt x="3277735" y="2954780"/>
                  </a:lnTo>
                  <a:lnTo>
                    <a:pt x="3281218" y="2954560"/>
                  </a:lnTo>
                  <a:lnTo>
                    <a:pt x="3284701" y="2954339"/>
                  </a:lnTo>
                  <a:lnTo>
                    <a:pt x="3288185" y="2954119"/>
                  </a:lnTo>
                  <a:lnTo>
                    <a:pt x="3291668" y="2953899"/>
                  </a:lnTo>
                  <a:lnTo>
                    <a:pt x="3295151" y="2953748"/>
                  </a:lnTo>
                  <a:lnTo>
                    <a:pt x="3298634" y="2953613"/>
                  </a:lnTo>
                  <a:lnTo>
                    <a:pt x="3302118" y="2953479"/>
                  </a:lnTo>
                  <a:lnTo>
                    <a:pt x="3305601" y="2953346"/>
                  </a:lnTo>
                  <a:lnTo>
                    <a:pt x="3309084" y="2958527"/>
                  </a:lnTo>
                  <a:lnTo>
                    <a:pt x="3312567" y="2958142"/>
                  </a:lnTo>
                  <a:lnTo>
                    <a:pt x="3316051" y="2957756"/>
                  </a:lnTo>
                  <a:lnTo>
                    <a:pt x="3319534" y="2957371"/>
                  </a:lnTo>
                  <a:lnTo>
                    <a:pt x="3323017" y="2956986"/>
                  </a:lnTo>
                  <a:lnTo>
                    <a:pt x="3326500" y="2957036"/>
                  </a:lnTo>
                  <a:lnTo>
                    <a:pt x="3329984" y="2956735"/>
                  </a:lnTo>
                  <a:lnTo>
                    <a:pt x="3333467" y="2956434"/>
                  </a:lnTo>
                  <a:lnTo>
                    <a:pt x="3336950" y="2956134"/>
                  </a:lnTo>
                  <a:lnTo>
                    <a:pt x="3340433" y="2961468"/>
                  </a:lnTo>
                  <a:lnTo>
                    <a:pt x="3343917" y="2961087"/>
                  </a:lnTo>
                  <a:lnTo>
                    <a:pt x="3347400" y="2960707"/>
                  </a:lnTo>
                  <a:lnTo>
                    <a:pt x="3350883" y="2960326"/>
                  </a:lnTo>
                  <a:lnTo>
                    <a:pt x="3354366" y="2959946"/>
                  </a:lnTo>
                  <a:lnTo>
                    <a:pt x="3357850" y="2961467"/>
                  </a:lnTo>
                  <a:lnTo>
                    <a:pt x="3361333" y="2961169"/>
                  </a:lnTo>
                  <a:lnTo>
                    <a:pt x="3364816" y="2960871"/>
                  </a:lnTo>
                  <a:lnTo>
                    <a:pt x="3368299" y="2960574"/>
                  </a:lnTo>
                  <a:lnTo>
                    <a:pt x="3371783" y="2960277"/>
                  </a:lnTo>
                  <a:lnTo>
                    <a:pt x="3375266" y="2960590"/>
                  </a:lnTo>
                  <a:lnTo>
                    <a:pt x="3378749" y="2960159"/>
                  </a:lnTo>
                  <a:lnTo>
                    <a:pt x="3382232" y="2959727"/>
                  </a:lnTo>
                  <a:lnTo>
                    <a:pt x="3385716" y="2959296"/>
                  </a:lnTo>
                  <a:lnTo>
                    <a:pt x="3389199" y="2958866"/>
                  </a:lnTo>
                  <a:lnTo>
                    <a:pt x="3392682" y="2958435"/>
                  </a:lnTo>
                  <a:lnTo>
                    <a:pt x="3396165" y="2958004"/>
                  </a:lnTo>
                  <a:lnTo>
                    <a:pt x="3399649" y="2957574"/>
                  </a:lnTo>
                  <a:lnTo>
                    <a:pt x="3403132" y="2957144"/>
                  </a:lnTo>
                  <a:lnTo>
                    <a:pt x="3406615" y="2956714"/>
                  </a:lnTo>
                  <a:lnTo>
                    <a:pt x="3410098" y="2956284"/>
                  </a:lnTo>
                  <a:lnTo>
                    <a:pt x="3413582" y="2955855"/>
                  </a:lnTo>
                  <a:lnTo>
                    <a:pt x="3417065" y="2955425"/>
                  </a:lnTo>
                  <a:lnTo>
                    <a:pt x="3420548" y="2955361"/>
                  </a:lnTo>
                  <a:lnTo>
                    <a:pt x="3424031" y="2954905"/>
                  </a:lnTo>
                  <a:lnTo>
                    <a:pt x="3427515" y="2954449"/>
                  </a:lnTo>
                  <a:lnTo>
                    <a:pt x="3430998" y="2953993"/>
                  </a:lnTo>
                  <a:lnTo>
                    <a:pt x="3434481" y="2953538"/>
                  </a:lnTo>
                  <a:lnTo>
                    <a:pt x="3437964" y="2954314"/>
                  </a:lnTo>
                  <a:lnTo>
                    <a:pt x="3441447" y="2954022"/>
                  </a:lnTo>
                  <a:lnTo>
                    <a:pt x="3444931" y="2953731"/>
                  </a:lnTo>
                  <a:lnTo>
                    <a:pt x="3448414" y="2953439"/>
                  </a:lnTo>
                  <a:lnTo>
                    <a:pt x="3451897" y="2961922"/>
                  </a:lnTo>
                  <a:lnTo>
                    <a:pt x="3455380" y="2961632"/>
                  </a:lnTo>
                  <a:lnTo>
                    <a:pt x="3458864" y="2961343"/>
                  </a:lnTo>
                  <a:lnTo>
                    <a:pt x="3462347" y="2961054"/>
                  </a:lnTo>
                  <a:lnTo>
                    <a:pt x="3465830" y="2960765"/>
                  </a:lnTo>
                  <a:lnTo>
                    <a:pt x="3469313" y="2975075"/>
                  </a:lnTo>
                  <a:lnTo>
                    <a:pt x="3472797" y="2974639"/>
                  </a:lnTo>
                  <a:lnTo>
                    <a:pt x="3476280" y="2974203"/>
                  </a:lnTo>
                  <a:lnTo>
                    <a:pt x="3479763" y="2973768"/>
                  </a:lnTo>
                  <a:lnTo>
                    <a:pt x="3483246" y="2973333"/>
                  </a:lnTo>
                  <a:lnTo>
                    <a:pt x="3483246" y="2973673"/>
                  </a:lnTo>
                  <a:lnTo>
                    <a:pt x="3483246" y="2974013"/>
                  </a:lnTo>
                  <a:lnTo>
                    <a:pt x="3483246" y="2974353"/>
                  </a:lnTo>
                  <a:lnTo>
                    <a:pt x="3483246" y="2974692"/>
                  </a:lnTo>
                  <a:lnTo>
                    <a:pt x="3483246" y="2975031"/>
                  </a:lnTo>
                  <a:lnTo>
                    <a:pt x="3483246" y="297537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925561"/>
              <a:ext cx="3483246" cy="1626505"/>
            </a:xfrm>
            <a:custGeom>
              <a:avLst/>
              <a:gdLst/>
              <a:ahLst/>
              <a:cxnLst/>
              <a:rect l="0" t="0" r="0" b="0"/>
              <a:pathLst>
                <a:path w="3483246" h="1626505">
                  <a:moveTo>
                    <a:pt x="0" y="1626505"/>
                  </a:moveTo>
                  <a:lnTo>
                    <a:pt x="3483" y="1000721"/>
                  </a:lnTo>
                  <a:lnTo>
                    <a:pt x="6966" y="565544"/>
                  </a:lnTo>
                  <a:lnTo>
                    <a:pt x="10449" y="245399"/>
                  </a:lnTo>
                  <a:lnTo>
                    <a:pt x="13932" y="0"/>
                  </a:lnTo>
                  <a:lnTo>
                    <a:pt x="17416" y="877897"/>
                  </a:lnTo>
                  <a:lnTo>
                    <a:pt x="20899" y="765198"/>
                  </a:lnTo>
                  <a:lnTo>
                    <a:pt x="24382" y="661420"/>
                  </a:lnTo>
                  <a:lnTo>
                    <a:pt x="27865" y="565544"/>
                  </a:lnTo>
                  <a:lnTo>
                    <a:pt x="31349" y="476701"/>
                  </a:lnTo>
                  <a:lnTo>
                    <a:pt x="34832" y="796439"/>
                  </a:lnTo>
                  <a:lnTo>
                    <a:pt x="38315" y="734684"/>
                  </a:lnTo>
                  <a:lnTo>
                    <a:pt x="41798" y="675739"/>
                  </a:lnTo>
                  <a:lnTo>
                    <a:pt x="45282" y="619416"/>
                  </a:lnTo>
                  <a:lnTo>
                    <a:pt x="48765" y="565544"/>
                  </a:lnTo>
                  <a:lnTo>
                    <a:pt x="52248" y="513966"/>
                  </a:lnTo>
                  <a:lnTo>
                    <a:pt x="55731" y="464538"/>
                  </a:lnTo>
                  <a:lnTo>
                    <a:pt x="59215" y="417130"/>
                  </a:lnTo>
                  <a:lnTo>
                    <a:pt x="62698" y="371619"/>
                  </a:lnTo>
                  <a:lnTo>
                    <a:pt x="66181" y="434679"/>
                  </a:lnTo>
                  <a:lnTo>
                    <a:pt x="69664" y="394145"/>
                  </a:lnTo>
                  <a:lnTo>
                    <a:pt x="73148" y="355019"/>
                  </a:lnTo>
                  <a:lnTo>
                    <a:pt x="76631" y="317230"/>
                  </a:lnTo>
                  <a:lnTo>
                    <a:pt x="80114" y="459709"/>
                  </a:lnTo>
                  <a:lnTo>
                    <a:pt x="83597" y="426456"/>
                  </a:lnTo>
                  <a:lnTo>
                    <a:pt x="87081" y="394145"/>
                  </a:lnTo>
                  <a:lnTo>
                    <a:pt x="90564" y="362735"/>
                  </a:lnTo>
                  <a:lnTo>
                    <a:pt x="94047" y="332190"/>
                  </a:lnTo>
                  <a:lnTo>
                    <a:pt x="97530" y="379758"/>
                  </a:lnTo>
                  <a:lnTo>
                    <a:pt x="101014" y="351529"/>
                  </a:lnTo>
                  <a:lnTo>
                    <a:pt x="104497" y="324005"/>
                  </a:lnTo>
                  <a:lnTo>
                    <a:pt x="107980" y="297157"/>
                  </a:lnTo>
                  <a:lnTo>
                    <a:pt x="111463" y="342278"/>
                  </a:lnTo>
                  <a:lnTo>
                    <a:pt x="114947" y="317230"/>
                  </a:lnTo>
                  <a:lnTo>
                    <a:pt x="118430" y="292747"/>
                  </a:lnTo>
                  <a:lnTo>
                    <a:pt x="121913" y="268809"/>
                  </a:lnTo>
                  <a:lnTo>
                    <a:pt x="125396" y="245399"/>
                  </a:lnTo>
                  <a:lnTo>
                    <a:pt x="128880" y="289029"/>
                  </a:lnTo>
                  <a:lnTo>
                    <a:pt x="132363" y="266990"/>
                  </a:lnTo>
                  <a:lnTo>
                    <a:pt x="135846" y="245399"/>
                  </a:lnTo>
                  <a:lnTo>
                    <a:pt x="139329" y="224242"/>
                  </a:lnTo>
                  <a:lnTo>
                    <a:pt x="142813" y="203507"/>
                  </a:lnTo>
                  <a:lnTo>
                    <a:pt x="146296" y="403553"/>
                  </a:lnTo>
                  <a:lnTo>
                    <a:pt x="149779" y="384815"/>
                  </a:lnTo>
                  <a:lnTo>
                    <a:pt x="153262" y="366385"/>
                  </a:lnTo>
                  <a:lnTo>
                    <a:pt x="156746" y="348255"/>
                  </a:lnTo>
                  <a:lnTo>
                    <a:pt x="160229" y="330419"/>
                  </a:lnTo>
                  <a:lnTo>
                    <a:pt x="163712" y="312869"/>
                  </a:lnTo>
                  <a:lnTo>
                    <a:pt x="167195" y="295599"/>
                  </a:lnTo>
                  <a:lnTo>
                    <a:pt x="170679" y="278601"/>
                  </a:lnTo>
                  <a:lnTo>
                    <a:pt x="174162" y="261870"/>
                  </a:lnTo>
                  <a:lnTo>
                    <a:pt x="177645" y="292747"/>
                  </a:lnTo>
                  <a:lnTo>
                    <a:pt x="181128" y="276729"/>
                  </a:lnTo>
                  <a:lnTo>
                    <a:pt x="184612" y="260948"/>
                  </a:lnTo>
                  <a:lnTo>
                    <a:pt x="188095" y="245399"/>
                  </a:lnTo>
                  <a:lnTo>
                    <a:pt x="191578" y="275057"/>
                  </a:lnTo>
                  <a:lnTo>
                    <a:pt x="195061" y="260124"/>
                  </a:lnTo>
                  <a:lnTo>
                    <a:pt x="198545" y="245399"/>
                  </a:lnTo>
                  <a:lnTo>
                    <a:pt x="202028" y="230877"/>
                  </a:lnTo>
                  <a:lnTo>
                    <a:pt x="205511" y="216554"/>
                  </a:lnTo>
                  <a:lnTo>
                    <a:pt x="208994" y="202427"/>
                  </a:lnTo>
                  <a:lnTo>
                    <a:pt x="212478" y="188491"/>
                  </a:lnTo>
                  <a:lnTo>
                    <a:pt x="215961" y="174742"/>
                  </a:lnTo>
                  <a:lnTo>
                    <a:pt x="219444" y="161177"/>
                  </a:lnTo>
                  <a:lnTo>
                    <a:pt x="222927" y="436209"/>
                  </a:lnTo>
                  <a:lnTo>
                    <a:pt x="226411" y="424031"/>
                  </a:lnTo>
                  <a:lnTo>
                    <a:pt x="229894" y="411982"/>
                  </a:lnTo>
                  <a:lnTo>
                    <a:pt x="233377" y="400059"/>
                  </a:lnTo>
                  <a:lnTo>
                    <a:pt x="236860" y="388261"/>
                  </a:lnTo>
                  <a:lnTo>
                    <a:pt x="240344" y="509243"/>
                  </a:lnTo>
                  <a:lnTo>
                    <a:pt x="243827" y="498295"/>
                  </a:lnTo>
                  <a:lnTo>
                    <a:pt x="247310" y="487448"/>
                  </a:lnTo>
                  <a:lnTo>
                    <a:pt x="250793" y="476701"/>
                  </a:lnTo>
                  <a:lnTo>
                    <a:pt x="254277" y="466052"/>
                  </a:lnTo>
                  <a:lnTo>
                    <a:pt x="257760" y="502147"/>
                  </a:lnTo>
                  <a:lnTo>
                    <a:pt x="261243" y="491903"/>
                  </a:lnTo>
                  <a:lnTo>
                    <a:pt x="264726" y="481746"/>
                  </a:lnTo>
                  <a:lnTo>
                    <a:pt x="268210" y="471677"/>
                  </a:lnTo>
                  <a:lnTo>
                    <a:pt x="271693" y="461695"/>
                  </a:lnTo>
                  <a:lnTo>
                    <a:pt x="275176" y="451798"/>
                  </a:lnTo>
                  <a:lnTo>
                    <a:pt x="278659" y="441985"/>
                  </a:lnTo>
                  <a:lnTo>
                    <a:pt x="282143" y="432255"/>
                  </a:lnTo>
                  <a:lnTo>
                    <a:pt x="285626" y="422607"/>
                  </a:lnTo>
                  <a:lnTo>
                    <a:pt x="289109" y="538189"/>
                  </a:lnTo>
                  <a:lnTo>
                    <a:pt x="292592" y="529207"/>
                  </a:lnTo>
                  <a:lnTo>
                    <a:pt x="296075" y="520293"/>
                  </a:lnTo>
                  <a:lnTo>
                    <a:pt x="299559" y="511444"/>
                  </a:lnTo>
                  <a:lnTo>
                    <a:pt x="303042" y="502662"/>
                  </a:lnTo>
                  <a:lnTo>
                    <a:pt x="306525" y="493944"/>
                  </a:lnTo>
                  <a:lnTo>
                    <a:pt x="310008" y="485291"/>
                  </a:lnTo>
                  <a:lnTo>
                    <a:pt x="313492" y="476701"/>
                  </a:lnTo>
                  <a:lnTo>
                    <a:pt x="316975" y="468174"/>
                  </a:lnTo>
                  <a:lnTo>
                    <a:pt x="320458" y="459709"/>
                  </a:lnTo>
                  <a:lnTo>
                    <a:pt x="323941" y="451305"/>
                  </a:lnTo>
                  <a:lnTo>
                    <a:pt x="327425" y="442962"/>
                  </a:lnTo>
                  <a:lnTo>
                    <a:pt x="330908" y="434679"/>
                  </a:lnTo>
                  <a:lnTo>
                    <a:pt x="334391" y="426456"/>
                  </a:lnTo>
                  <a:lnTo>
                    <a:pt x="337874" y="418292"/>
                  </a:lnTo>
                  <a:lnTo>
                    <a:pt x="341358" y="410185"/>
                  </a:lnTo>
                  <a:lnTo>
                    <a:pt x="344841" y="402136"/>
                  </a:lnTo>
                  <a:lnTo>
                    <a:pt x="348324" y="394145"/>
                  </a:lnTo>
                  <a:lnTo>
                    <a:pt x="351807" y="405859"/>
                  </a:lnTo>
                  <a:lnTo>
                    <a:pt x="355291" y="398036"/>
                  </a:lnTo>
                  <a:lnTo>
                    <a:pt x="358774" y="390267"/>
                  </a:lnTo>
                  <a:lnTo>
                    <a:pt x="362257" y="382551"/>
                  </a:lnTo>
                  <a:lnTo>
                    <a:pt x="365740" y="374887"/>
                  </a:lnTo>
                  <a:lnTo>
                    <a:pt x="369224" y="386586"/>
                  </a:lnTo>
                  <a:lnTo>
                    <a:pt x="372707" y="379077"/>
                  </a:lnTo>
                  <a:lnTo>
                    <a:pt x="376190" y="371619"/>
                  </a:lnTo>
                  <a:lnTo>
                    <a:pt x="379673" y="364211"/>
                  </a:lnTo>
                  <a:lnTo>
                    <a:pt x="383157" y="375776"/>
                  </a:lnTo>
                  <a:lnTo>
                    <a:pt x="386640" y="368512"/>
                  </a:lnTo>
                  <a:lnTo>
                    <a:pt x="390123" y="361295"/>
                  </a:lnTo>
                  <a:lnTo>
                    <a:pt x="393606" y="354125"/>
                  </a:lnTo>
                  <a:lnTo>
                    <a:pt x="397090" y="347001"/>
                  </a:lnTo>
                  <a:lnTo>
                    <a:pt x="400573" y="339923"/>
                  </a:lnTo>
                  <a:lnTo>
                    <a:pt x="404056" y="332891"/>
                  </a:lnTo>
                  <a:lnTo>
                    <a:pt x="407539" y="325903"/>
                  </a:lnTo>
                  <a:lnTo>
                    <a:pt x="411023" y="318959"/>
                  </a:lnTo>
                  <a:lnTo>
                    <a:pt x="414506" y="312060"/>
                  </a:lnTo>
                  <a:lnTo>
                    <a:pt x="417989" y="305204"/>
                  </a:lnTo>
                  <a:lnTo>
                    <a:pt x="421472" y="298391"/>
                  </a:lnTo>
                  <a:lnTo>
                    <a:pt x="424956" y="291622"/>
                  </a:lnTo>
                  <a:lnTo>
                    <a:pt x="428439" y="284894"/>
                  </a:lnTo>
                  <a:lnTo>
                    <a:pt x="431922" y="315581"/>
                  </a:lnTo>
                  <a:lnTo>
                    <a:pt x="435405" y="309007"/>
                  </a:lnTo>
                  <a:lnTo>
                    <a:pt x="438889" y="302474"/>
                  </a:lnTo>
                  <a:lnTo>
                    <a:pt x="442372" y="295980"/>
                  </a:lnTo>
                  <a:lnTo>
                    <a:pt x="445855" y="289524"/>
                  </a:lnTo>
                  <a:lnTo>
                    <a:pt x="449338" y="283108"/>
                  </a:lnTo>
                  <a:lnTo>
                    <a:pt x="452822" y="276729"/>
                  </a:lnTo>
                  <a:lnTo>
                    <a:pt x="456305" y="270388"/>
                  </a:lnTo>
                  <a:lnTo>
                    <a:pt x="459788" y="264085"/>
                  </a:lnTo>
                  <a:lnTo>
                    <a:pt x="463271" y="311057"/>
                  </a:lnTo>
                  <a:lnTo>
                    <a:pt x="466755" y="304919"/>
                  </a:lnTo>
                  <a:lnTo>
                    <a:pt x="470238" y="298816"/>
                  </a:lnTo>
                  <a:lnTo>
                    <a:pt x="473721" y="292747"/>
                  </a:lnTo>
                  <a:lnTo>
                    <a:pt x="477204" y="320206"/>
                  </a:lnTo>
                  <a:lnTo>
                    <a:pt x="480688" y="314263"/>
                  </a:lnTo>
                  <a:lnTo>
                    <a:pt x="484171" y="308352"/>
                  </a:lnTo>
                  <a:lnTo>
                    <a:pt x="487654" y="302474"/>
                  </a:lnTo>
                  <a:lnTo>
                    <a:pt x="491137" y="296627"/>
                  </a:lnTo>
                  <a:lnTo>
                    <a:pt x="494621" y="307082"/>
                  </a:lnTo>
                  <a:lnTo>
                    <a:pt x="498104" y="301325"/>
                  </a:lnTo>
                  <a:lnTo>
                    <a:pt x="501587" y="295599"/>
                  </a:lnTo>
                  <a:lnTo>
                    <a:pt x="505070" y="289903"/>
                  </a:lnTo>
                  <a:lnTo>
                    <a:pt x="508554" y="284237"/>
                  </a:lnTo>
                  <a:lnTo>
                    <a:pt x="512037" y="278601"/>
                  </a:lnTo>
                  <a:lnTo>
                    <a:pt x="515520" y="272995"/>
                  </a:lnTo>
                  <a:lnTo>
                    <a:pt x="519003" y="267418"/>
                  </a:lnTo>
                  <a:lnTo>
                    <a:pt x="522487" y="261870"/>
                  </a:lnTo>
                  <a:lnTo>
                    <a:pt x="525970" y="288189"/>
                  </a:lnTo>
                  <a:lnTo>
                    <a:pt x="529453" y="282745"/>
                  </a:lnTo>
                  <a:lnTo>
                    <a:pt x="532936" y="277329"/>
                  </a:lnTo>
                  <a:lnTo>
                    <a:pt x="536420" y="271940"/>
                  </a:lnTo>
                  <a:lnTo>
                    <a:pt x="539903" y="266578"/>
                  </a:lnTo>
                  <a:lnTo>
                    <a:pt x="543386" y="349170"/>
                  </a:lnTo>
                  <a:lnTo>
                    <a:pt x="546869" y="343997"/>
                  </a:lnTo>
                  <a:lnTo>
                    <a:pt x="550353" y="338848"/>
                  </a:lnTo>
                  <a:lnTo>
                    <a:pt x="553836" y="333723"/>
                  </a:lnTo>
                  <a:lnTo>
                    <a:pt x="557319" y="486249"/>
                  </a:lnTo>
                  <a:lnTo>
                    <a:pt x="560802" y="481465"/>
                  </a:lnTo>
                  <a:lnTo>
                    <a:pt x="564286" y="476701"/>
                  </a:lnTo>
                  <a:lnTo>
                    <a:pt x="567769" y="471956"/>
                  </a:lnTo>
                  <a:lnTo>
                    <a:pt x="571252" y="467230"/>
                  </a:lnTo>
                  <a:lnTo>
                    <a:pt x="574735" y="595948"/>
                  </a:lnTo>
                  <a:lnTo>
                    <a:pt x="578218" y="591558"/>
                  </a:lnTo>
                  <a:lnTo>
                    <a:pt x="581702" y="587183"/>
                  </a:lnTo>
                  <a:lnTo>
                    <a:pt x="585185" y="582824"/>
                  </a:lnTo>
                  <a:lnTo>
                    <a:pt x="588668" y="671631"/>
                  </a:lnTo>
                  <a:lnTo>
                    <a:pt x="592151" y="667537"/>
                  </a:lnTo>
                  <a:lnTo>
                    <a:pt x="595635" y="663455"/>
                  </a:lnTo>
                  <a:lnTo>
                    <a:pt x="599118" y="659387"/>
                  </a:lnTo>
                  <a:lnTo>
                    <a:pt x="602601" y="655332"/>
                  </a:lnTo>
                  <a:lnTo>
                    <a:pt x="606084" y="658403"/>
                  </a:lnTo>
                  <a:lnTo>
                    <a:pt x="609568" y="654392"/>
                  </a:lnTo>
                  <a:lnTo>
                    <a:pt x="613051" y="650394"/>
                  </a:lnTo>
                  <a:lnTo>
                    <a:pt x="616534" y="646408"/>
                  </a:lnTo>
                  <a:lnTo>
                    <a:pt x="620017" y="642435"/>
                  </a:lnTo>
                  <a:lnTo>
                    <a:pt x="623501" y="666267"/>
                  </a:lnTo>
                  <a:lnTo>
                    <a:pt x="626984" y="662388"/>
                  </a:lnTo>
                  <a:lnTo>
                    <a:pt x="630467" y="658520"/>
                  </a:lnTo>
                  <a:lnTo>
                    <a:pt x="633950" y="654664"/>
                  </a:lnTo>
                  <a:lnTo>
                    <a:pt x="637434" y="664271"/>
                  </a:lnTo>
                  <a:lnTo>
                    <a:pt x="640917" y="660471"/>
                  </a:lnTo>
                  <a:lnTo>
                    <a:pt x="644400" y="656682"/>
                  </a:lnTo>
                  <a:lnTo>
                    <a:pt x="647883" y="652905"/>
                  </a:lnTo>
                  <a:lnTo>
                    <a:pt x="651367" y="649140"/>
                  </a:lnTo>
                  <a:lnTo>
                    <a:pt x="654850" y="702290"/>
                  </a:lnTo>
                  <a:lnTo>
                    <a:pt x="658333" y="698684"/>
                  </a:lnTo>
                  <a:lnTo>
                    <a:pt x="661816" y="695087"/>
                  </a:lnTo>
                  <a:lnTo>
                    <a:pt x="665300" y="691501"/>
                  </a:lnTo>
                  <a:lnTo>
                    <a:pt x="668783" y="717065"/>
                  </a:lnTo>
                  <a:lnTo>
                    <a:pt x="672266" y="713569"/>
                  </a:lnTo>
                  <a:lnTo>
                    <a:pt x="675749" y="710084"/>
                  </a:lnTo>
                  <a:lnTo>
                    <a:pt x="679233" y="706607"/>
                  </a:lnTo>
                  <a:lnTo>
                    <a:pt x="682716" y="703140"/>
                  </a:lnTo>
                  <a:lnTo>
                    <a:pt x="686199" y="727408"/>
                  </a:lnTo>
                  <a:lnTo>
                    <a:pt x="689682" y="724027"/>
                  </a:lnTo>
                  <a:lnTo>
                    <a:pt x="693166" y="720654"/>
                  </a:lnTo>
                  <a:lnTo>
                    <a:pt x="696649" y="717290"/>
                  </a:lnTo>
                  <a:lnTo>
                    <a:pt x="700132" y="713935"/>
                  </a:lnTo>
                  <a:lnTo>
                    <a:pt x="703615" y="710589"/>
                  </a:lnTo>
                  <a:lnTo>
                    <a:pt x="707099" y="707251"/>
                  </a:lnTo>
                  <a:lnTo>
                    <a:pt x="710582" y="703922"/>
                  </a:lnTo>
                  <a:lnTo>
                    <a:pt x="714065" y="700602"/>
                  </a:lnTo>
                  <a:lnTo>
                    <a:pt x="717548" y="729128"/>
                  </a:lnTo>
                  <a:lnTo>
                    <a:pt x="721032" y="725899"/>
                  </a:lnTo>
                  <a:lnTo>
                    <a:pt x="724515" y="722677"/>
                  </a:lnTo>
                  <a:lnTo>
                    <a:pt x="727998" y="719463"/>
                  </a:lnTo>
                  <a:lnTo>
                    <a:pt x="731481" y="716257"/>
                  </a:lnTo>
                  <a:lnTo>
                    <a:pt x="734965" y="826554"/>
                  </a:lnTo>
                  <a:lnTo>
                    <a:pt x="738448" y="823637"/>
                  </a:lnTo>
                  <a:lnTo>
                    <a:pt x="741931" y="820726"/>
                  </a:lnTo>
                  <a:lnTo>
                    <a:pt x="745414" y="817821"/>
                  </a:lnTo>
                  <a:lnTo>
                    <a:pt x="748898" y="830675"/>
                  </a:lnTo>
                  <a:lnTo>
                    <a:pt x="752381" y="827822"/>
                  </a:lnTo>
                  <a:lnTo>
                    <a:pt x="755864" y="824975"/>
                  </a:lnTo>
                  <a:lnTo>
                    <a:pt x="759347" y="822134"/>
                  </a:lnTo>
                  <a:lnTo>
                    <a:pt x="762831" y="819300"/>
                  </a:lnTo>
                  <a:lnTo>
                    <a:pt x="766314" y="820362"/>
                  </a:lnTo>
                  <a:lnTo>
                    <a:pt x="769797" y="817549"/>
                  </a:lnTo>
                  <a:lnTo>
                    <a:pt x="773280" y="814741"/>
                  </a:lnTo>
                  <a:lnTo>
                    <a:pt x="776764" y="811940"/>
                  </a:lnTo>
                  <a:lnTo>
                    <a:pt x="780247" y="824490"/>
                  </a:lnTo>
                  <a:lnTo>
                    <a:pt x="783730" y="821737"/>
                  </a:lnTo>
                  <a:lnTo>
                    <a:pt x="787213" y="818989"/>
                  </a:lnTo>
                  <a:lnTo>
                    <a:pt x="790697" y="816247"/>
                  </a:lnTo>
                  <a:lnTo>
                    <a:pt x="794180" y="813511"/>
                  </a:lnTo>
                  <a:lnTo>
                    <a:pt x="797663" y="822050"/>
                  </a:lnTo>
                  <a:lnTo>
                    <a:pt x="801146" y="819351"/>
                  </a:lnTo>
                  <a:lnTo>
                    <a:pt x="804630" y="816657"/>
                  </a:lnTo>
                  <a:lnTo>
                    <a:pt x="808113" y="813969"/>
                  </a:lnTo>
                  <a:lnTo>
                    <a:pt x="811596" y="815009"/>
                  </a:lnTo>
                  <a:lnTo>
                    <a:pt x="815079" y="812340"/>
                  </a:lnTo>
                  <a:lnTo>
                    <a:pt x="818563" y="809676"/>
                  </a:lnTo>
                  <a:lnTo>
                    <a:pt x="822046" y="807018"/>
                  </a:lnTo>
                  <a:lnTo>
                    <a:pt x="825529" y="804365"/>
                  </a:lnTo>
                  <a:lnTo>
                    <a:pt x="829012" y="820037"/>
                  </a:lnTo>
                  <a:lnTo>
                    <a:pt x="832496" y="817435"/>
                  </a:lnTo>
                  <a:lnTo>
                    <a:pt x="835979" y="814839"/>
                  </a:lnTo>
                  <a:lnTo>
                    <a:pt x="839462" y="812247"/>
                  </a:lnTo>
                  <a:lnTo>
                    <a:pt x="842945" y="809661"/>
                  </a:lnTo>
                  <a:lnTo>
                    <a:pt x="846429" y="810686"/>
                  </a:lnTo>
                  <a:lnTo>
                    <a:pt x="849912" y="808117"/>
                  </a:lnTo>
                  <a:lnTo>
                    <a:pt x="853395" y="805554"/>
                  </a:lnTo>
                  <a:lnTo>
                    <a:pt x="856878" y="802995"/>
                  </a:lnTo>
                  <a:lnTo>
                    <a:pt x="860361" y="804047"/>
                  </a:lnTo>
                  <a:lnTo>
                    <a:pt x="863845" y="801506"/>
                  </a:lnTo>
                  <a:lnTo>
                    <a:pt x="867328" y="798970"/>
                  </a:lnTo>
                  <a:lnTo>
                    <a:pt x="870811" y="796439"/>
                  </a:lnTo>
                  <a:lnTo>
                    <a:pt x="874294" y="793912"/>
                  </a:lnTo>
                  <a:lnTo>
                    <a:pt x="877778" y="802134"/>
                  </a:lnTo>
                  <a:lnTo>
                    <a:pt x="881261" y="799639"/>
                  </a:lnTo>
                  <a:lnTo>
                    <a:pt x="884744" y="797149"/>
                  </a:lnTo>
                  <a:lnTo>
                    <a:pt x="888227" y="794664"/>
                  </a:lnTo>
                  <a:lnTo>
                    <a:pt x="891711" y="799252"/>
                  </a:lnTo>
                  <a:lnTo>
                    <a:pt x="895194" y="796790"/>
                  </a:lnTo>
                  <a:lnTo>
                    <a:pt x="898677" y="794333"/>
                  </a:lnTo>
                  <a:lnTo>
                    <a:pt x="902160" y="791880"/>
                  </a:lnTo>
                  <a:lnTo>
                    <a:pt x="905644" y="789432"/>
                  </a:lnTo>
                  <a:lnTo>
                    <a:pt x="909127" y="814383"/>
                  </a:lnTo>
                  <a:lnTo>
                    <a:pt x="912610" y="811999"/>
                  </a:lnTo>
                  <a:lnTo>
                    <a:pt x="916093" y="809620"/>
                  </a:lnTo>
                  <a:lnTo>
                    <a:pt x="919577" y="807244"/>
                  </a:lnTo>
                  <a:lnTo>
                    <a:pt x="923060" y="824433"/>
                  </a:lnTo>
                  <a:lnTo>
                    <a:pt x="926543" y="822105"/>
                  </a:lnTo>
                  <a:lnTo>
                    <a:pt x="930026" y="819782"/>
                  </a:lnTo>
                  <a:lnTo>
                    <a:pt x="933510" y="817462"/>
                  </a:lnTo>
                  <a:lnTo>
                    <a:pt x="936993" y="815146"/>
                  </a:lnTo>
                  <a:lnTo>
                    <a:pt x="940476" y="819213"/>
                  </a:lnTo>
                  <a:lnTo>
                    <a:pt x="943959" y="816918"/>
                  </a:lnTo>
                  <a:lnTo>
                    <a:pt x="947443" y="814627"/>
                  </a:lnTo>
                  <a:lnTo>
                    <a:pt x="950926" y="812340"/>
                  </a:lnTo>
                  <a:lnTo>
                    <a:pt x="954409" y="810057"/>
                  </a:lnTo>
                  <a:lnTo>
                    <a:pt x="957892" y="807777"/>
                  </a:lnTo>
                  <a:lnTo>
                    <a:pt x="961376" y="805502"/>
                  </a:lnTo>
                  <a:lnTo>
                    <a:pt x="964859" y="803230"/>
                  </a:lnTo>
                  <a:lnTo>
                    <a:pt x="968342" y="800962"/>
                  </a:lnTo>
                  <a:lnTo>
                    <a:pt x="971825" y="805088"/>
                  </a:lnTo>
                  <a:lnTo>
                    <a:pt x="975309" y="802840"/>
                  </a:lnTo>
                  <a:lnTo>
                    <a:pt x="978792" y="800596"/>
                  </a:lnTo>
                  <a:lnTo>
                    <a:pt x="982275" y="798356"/>
                  </a:lnTo>
                  <a:lnTo>
                    <a:pt x="985758" y="796119"/>
                  </a:lnTo>
                  <a:lnTo>
                    <a:pt x="989242" y="797074"/>
                  </a:lnTo>
                  <a:lnTo>
                    <a:pt x="992725" y="794851"/>
                  </a:lnTo>
                  <a:lnTo>
                    <a:pt x="996208" y="792631"/>
                  </a:lnTo>
                  <a:lnTo>
                    <a:pt x="999691" y="790416"/>
                  </a:lnTo>
                  <a:lnTo>
                    <a:pt x="1003175" y="788204"/>
                  </a:lnTo>
                  <a:lnTo>
                    <a:pt x="1006658" y="785995"/>
                  </a:lnTo>
                  <a:lnTo>
                    <a:pt x="1010141" y="783790"/>
                  </a:lnTo>
                  <a:lnTo>
                    <a:pt x="1013624" y="781589"/>
                  </a:lnTo>
                  <a:lnTo>
                    <a:pt x="1017108" y="779392"/>
                  </a:lnTo>
                  <a:lnTo>
                    <a:pt x="1020591" y="789914"/>
                  </a:lnTo>
                  <a:lnTo>
                    <a:pt x="1024074" y="787746"/>
                  </a:lnTo>
                  <a:lnTo>
                    <a:pt x="1027557" y="785582"/>
                  </a:lnTo>
                  <a:lnTo>
                    <a:pt x="1031041" y="783421"/>
                  </a:lnTo>
                  <a:lnTo>
                    <a:pt x="1034524" y="839953"/>
                  </a:lnTo>
                  <a:lnTo>
                    <a:pt x="1038007" y="837904"/>
                  </a:lnTo>
                  <a:lnTo>
                    <a:pt x="1041490" y="835859"/>
                  </a:lnTo>
                  <a:lnTo>
                    <a:pt x="1044974" y="833816"/>
                  </a:lnTo>
                  <a:lnTo>
                    <a:pt x="1048457" y="831777"/>
                  </a:lnTo>
                  <a:lnTo>
                    <a:pt x="1051940" y="832864"/>
                  </a:lnTo>
                  <a:lnTo>
                    <a:pt x="1055423" y="831436"/>
                  </a:lnTo>
                  <a:lnTo>
                    <a:pt x="1058907" y="830012"/>
                  </a:lnTo>
                  <a:lnTo>
                    <a:pt x="1062390" y="828592"/>
                  </a:lnTo>
                  <a:lnTo>
                    <a:pt x="1065873" y="835267"/>
                  </a:lnTo>
                  <a:lnTo>
                    <a:pt x="1069356" y="833270"/>
                  </a:lnTo>
                  <a:lnTo>
                    <a:pt x="1072840" y="831276"/>
                  </a:lnTo>
                  <a:lnTo>
                    <a:pt x="1076323" y="829285"/>
                  </a:lnTo>
                  <a:lnTo>
                    <a:pt x="1079806" y="827297"/>
                  </a:lnTo>
                  <a:lnTo>
                    <a:pt x="1083289" y="846388"/>
                  </a:lnTo>
                  <a:lnTo>
                    <a:pt x="1086773" y="844443"/>
                  </a:lnTo>
                  <a:lnTo>
                    <a:pt x="1090256" y="842501"/>
                  </a:lnTo>
                  <a:lnTo>
                    <a:pt x="1093739" y="840561"/>
                  </a:lnTo>
                  <a:lnTo>
                    <a:pt x="1097222" y="838624"/>
                  </a:lnTo>
                  <a:lnTo>
                    <a:pt x="1100706" y="844378"/>
                  </a:lnTo>
                  <a:lnTo>
                    <a:pt x="1104189" y="842460"/>
                  </a:lnTo>
                  <a:lnTo>
                    <a:pt x="1107672" y="840545"/>
                  </a:lnTo>
                  <a:lnTo>
                    <a:pt x="1111155" y="838632"/>
                  </a:lnTo>
                  <a:lnTo>
                    <a:pt x="1114639" y="841800"/>
                  </a:lnTo>
                  <a:lnTo>
                    <a:pt x="1118122" y="839902"/>
                  </a:lnTo>
                  <a:lnTo>
                    <a:pt x="1121605" y="838006"/>
                  </a:lnTo>
                  <a:lnTo>
                    <a:pt x="1125088" y="836113"/>
                  </a:lnTo>
                  <a:lnTo>
                    <a:pt x="1128572" y="834223"/>
                  </a:lnTo>
                  <a:lnTo>
                    <a:pt x="1132055" y="844854"/>
                  </a:lnTo>
                  <a:lnTo>
                    <a:pt x="1135538" y="842990"/>
                  </a:lnTo>
                  <a:lnTo>
                    <a:pt x="1139021" y="841129"/>
                  </a:lnTo>
                  <a:lnTo>
                    <a:pt x="1142505" y="839270"/>
                  </a:lnTo>
                  <a:lnTo>
                    <a:pt x="1145988" y="839886"/>
                  </a:lnTo>
                  <a:lnTo>
                    <a:pt x="1149471" y="838037"/>
                  </a:lnTo>
                  <a:lnTo>
                    <a:pt x="1152954" y="836190"/>
                  </a:lnTo>
                  <a:lnTo>
                    <a:pt x="1156437" y="834345"/>
                  </a:lnTo>
                  <a:lnTo>
                    <a:pt x="1159921" y="832503"/>
                  </a:lnTo>
                  <a:lnTo>
                    <a:pt x="1163404" y="830663"/>
                  </a:lnTo>
                  <a:lnTo>
                    <a:pt x="1166887" y="828826"/>
                  </a:lnTo>
                  <a:lnTo>
                    <a:pt x="1170370" y="826991"/>
                  </a:lnTo>
                  <a:lnTo>
                    <a:pt x="1173854" y="825159"/>
                  </a:lnTo>
                  <a:lnTo>
                    <a:pt x="1177337" y="833214"/>
                  </a:lnTo>
                  <a:lnTo>
                    <a:pt x="1180820" y="831403"/>
                  </a:lnTo>
                  <a:lnTo>
                    <a:pt x="1184303" y="829594"/>
                  </a:lnTo>
                  <a:lnTo>
                    <a:pt x="1187787" y="827788"/>
                  </a:lnTo>
                  <a:lnTo>
                    <a:pt x="1191270" y="825984"/>
                  </a:lnTo>
                  <a:lnTo>
                    <a:pt x="1194753" y="838677"/>
                  </a:lnTo>
                  <a:lnTo>
                    <a:pt x="1198236" y="836901"/>
                  </a:lnTo>
                  <a:lnTo>
                    <a:pt x="1201720" y="835127"/>
                  </a:lnTo>
                  <a:lnTo>
                    <a:pt x="1205203" y="833355"/>
                  </a:lnTo>
                  <a:lnTo>
                    <a:pt x="1208686" y="831586"/>
                  </a:lnTo>
                  <a:lnTo>
                    <a:pt x="1212169" y="829819"/>
                  </a:lnTo>
                  <a:lnTo>
                    <a:pt x="1215653" y="828055"/>
                  </a:lnTo>
                  <a:lnTo>
                    <a:pt x="1219136" y="826293"/>
                  </a:lnTo>
                  <a:lnTo>
                    <a:pt x="1222619" y="824533"/>
                  </a:lnTo>
                  <a:lnTo>
                    <a:pt x="1226102" y="822775"/>
                  </a:lnTo>
                  <a:lnTo>
                    <a:pt x="1229586" y="821020"/>
                  </a:lnTo>
                  <a:lnTo>
                    <a:pt x="1233069" y="819267"/>
                  </a:lnTo>
                  <a:lnTo>
                    <a:pt x="1236552" y="817516"/>
                  </a:lnTo>
                  <a:lnTo>
                    <a:pt x="1240035" y="815768"/>
                  </a:lnTo>
                  <a:lnTo>
                    <a:pt x="1243519" y="832961"/>
                  </a:lnTo>
                  <a:lnTo>
                    <a:pt x="1247002" y="831246"/>
                  </a:lnTo>
                  <a:lnTo>
                    <a:pt x="1250485" y="829533"/>
                  </a:lnTo>
                  <a:lnTo>
                    <a:pt x="1253968" y="827822"/>
                  </a:lnTo>
                  <a:lnTo>
                    <a:pt x="1257452" y="863799"/>
                  </a:lnTo>
                  <a:lnTo>
                    <a:pt x="1260935" y="862149"/>
                  </a:lnTo>
                  <a:lnTo>
                    <a:pt x="1264418" y="860502"/>
                  </a:lnTo>
                  <a:lnTo>
                    <a:pt x="1267901" y="858857"/>
                  </a:lnTo>
                  <a:lnTo>
                    <a:pt x="1271385" y="857214"/>
                  </a:lnTo>
                  <a:lnTo>
                    <a:pt x="1274868" y="859807"/>
                  </a:lnTo>
                  <a:lnTo>
                    <a:pt x="1278351" y="858174"/>
                  </a:lnTo>
                  <a:lnTo>
                    <a:pt x="1281834" y="856543"/>
                  </a:lnTo>
                  <a:lnTo>
                    <a:pt x="1285318" y="854915"/>
                  </a:lnTo>
                  <a:lnTo>
                    <a:pt x="1288801" y="853288"/>
                  </a:lnTo>
                  <a:lnTo>
                    <a:pt x="1292284" y="851663"/>
                  </a:lnTo>
                  <a:lnTo>
                    <a:pt x="1295767" y="850040"/>
                  </a:lnTo>
                  <a:lnTo>
                    <a:pt x="1299251" y="848419"/>
                  </a:lnTo>
                  <a:lnTo>
                    <a:pt x="1302734" y="846800"/>
                  </a:lnTo>
                  <a:lnTo>
                    <a:pt x="1306217" y="845183"/>
                  </a:lnTo>
                  <a:lnTo>
                    <a:pt x="1309700" y="843567"/>
                  </a:lnTo>
                  <a:lnTo>
                    <a:pt x="1313184" y="841954"/>
                  </a:lnTo>
                  <a:lnTo>
                    <a:pt x="1316667" y="840343"/>
                  </a:lnTo>
                  <a:lnTo>
                    <a:pt x="1320150" y="843003"/>
                  </a:lnTo>
                  <a:lnTo>
                    <a:pt x="1323633" y="841402"/>
                  </a:lnTo>
                  <a:lnTo>
                    <a:pt x="1327117" y="839802"/>
                  </a:lnTo>
                  <a:lnTo>
                    <a:pt x="1330600" y="838205"/>
                  </a:lnTo>
                  <a:lnTo>
                    <a:pt x="1334083" y="836609"/>
                  </a:lnTo>
                  <a:lnTo>
                    <a:pt x="1337566" y="845566"/>
                  </a:lnTo>
                  <a:lnTo>
                    <a:pt x="1341050" y="843989"/>
                  </a:lnTo>
                  <a:lnTo>
                    <a:pt x="1344533" y="842414"/>
                  </a:lnTo>
                  <a:lnTo>
                    <a:pt x="1348016" y="840841"/>
                  </a:lnTo>
                  <a:lnTo>
                    <a:pt x="1351499" y="839270"/>
                  </a:lnTo>
                  <a:lnTo>
                    <a:pt x="1354983" y="852110"/>
                  </a:lnTo>
                  <a:lnTo>
                    <a:pt x="1358466" y="850562"/>
                  </a:lnTo>
                  <a:lnTo>
                    <a:pt x="1361949" y="849017"/>
                  </a:lnTo>
                  <a:lnTo>
                    <a:pt x="1365432" y="847473"/>
                  </a:lnTo>
                  <a:lnTo>
                    <a:pt x="1368916" y="859903"/>
                  </a:lnTo>
                  <a:lnTo>
                    <a:pt x="1372399" y="858383"/>
                  </a:lnTo>
                  <a:lnTo>
                    <a:pt x="1375882" y="856864"/>
                  </a:lnTo>
                  <a:lnTo>
                    <a:pt x="1379365" y="855347"/>
                  </a:lnTo>
                  <a:lnTo>
                    <a:pt x="1382849" y="853832"/>
                  </a:lnTo>
                  <a:lnTo>
                    <a:pt x="1386332" y="875304"/>
                  </a:lnTo>
                  <a:lnTo>
                    <a:pt x="1389815" y="873825"/>
                  </a:lnTo>
                  <a:lnTo>
                    <a:pt x="1393298" y="872347"/>
                  </a:lnTo>
                  <a:lnTo>
                    <a:pt x="1396782" y="870870"/>
                  </a:lnTo>
                  <a:lnTo>
                    <a:pt x="1400265" y="894690"/>
                  </a:lnTo>
                  <a:lnTo>
                    <a:pt x="1403748" y="893253"/>
                  </a:lnTo>
                  <a:lnTo>
                    <a:pt x="1407231" y="891818"/>
                  </a:lnTo>
                  <a:lnTo>
                    <a:pt x="1410715" y="890383"/>
                  </a:lnTo>
                  <a:lnTo>
                    <a:pt x="1414198" y="888951"/>
                  </a:lnTo>
                  <a:lnTo>
                    <a:pt x="1417681" y="899630"/>
                  </a:lnTo>
                  <a:lnTo>
                    <a:pt x="1421164" y="898218"/>
                  </a:lnTo>
                  <a:lnTo>
                    <a:pt x="1424648" y="896807"/>
                  </a:lnTo>
                  <a:lnTo>
                    <a:pt x="1428131" y="895397"/>
                  </a:lnTo>
                  <a:lnTo>
                    <a:pt x="1431614" y="893989"/>
                  </a:lnTo>
                  <a:lnTo>
                    <a:pt x="1435097" y="892582"/>
                  </a:lnTo>
                  <a:lnTo>
                    <a:pt x="1438580" y="891177"/>
                  </a:lnTo>
                  <a:lnTo>
                    <a:pt x="1442064" y="889773"/>
                  </a:lnTo>
                  <a:lnTo>
                    <a:pt x="1445547" y="888370"/>
                  </a:lnTo>
                  <a:lnTo>
                    <a:pt x="1449030" y="893799"/>
                  </a:lnTo>
                  <a:lnTo>
                    <a:pt x="1452513" y="892409"/>
                  </a:lnTo>
                  <a:lnTo>
                    <a:pt x="1455997" y="891021"/>
                  </a:lnTo>
                  <a:lnTo>
                    <a:pt x="1459480" y="889633"/>
                  </a:lnTo>
                  <a:lnTo>
                    <a:pt x="1462963" y="888247"/>
                  </a:lnTo>
                  <a:lnTo>
                    <a:pt x="1466446" y="888562"/>
                  </a:lnTo>
                  <a:lnTo>
                    <a:pt x="1469930" y="887182"/>
                  </a:lnTo>
                  <a:lnTo>
                    <a:pt x="1473413" y="885802"/>
                  </a:lnTo>
                  <a:lnTo>
                    <a:pt x="1476896" y="884424"/>
                  </a:lnTo>
                  <a:lnTo>
                    <a:pt x="1480379" y="886442"/>
                  </a:lnTo>
                  <a:lnTo>
                    <a:pt x="1483863" y="885071"/>
                  </a:lnTo>
                  <a:lnTo>
                    <a:pt x="1487346" y="883702"/>
                  </a:lnTo>
                  <a:lnTo>
                    <a:pt x="1490829" y="882334"/>
                  </a:lnTo>
                  <a:lnTo>
                    <a:pt x="1494312" y="880967"/>
                  </a:lnTo>
                  <a:lnTo>
                    <a:pt x="1497796" y="902676"/>
                  </a:lnTo>
                  <a:lnTo>
                    <a:pt x="1501279" y="901344"/>
                  </a:lnTo>
                  <a:lnTo>
                    <a:pt x="1504762" y="900012"/>
                  </a:lnTo>
                  <a:lnTo>
                    <a:pt x="1508245" y="898682"/>
                  </a:lnTo>
                  <a:lnTo>
                    <a:pt x="1511729" y="902139"/>
                  </a:lnTo>
                  <a:lnTo>
                    <a:pt x="1515212" y="900817"/>
                  </a:lnTo>
                  <a:lnTo>
                    <a:pt x="1518695" y="899497"/>
                  </a:lnTo>
                  <a:lnTo>
                    <a:pt x="1522178" y="898179"/>
                  </a:lnTo>
                  <a:lnTo>
                    <a:pt x="1525662" y="896861"/>
                  </a:lnTo>
                  <a:lnTo>
                    <a:pt x="1529145" y="897137"/>
                  </a:lnTo>
                  <a:lnTo>
                    <a:pt x="1532628" y="895824"/>
                  </a:lnTo>
                  <a:lnTo>
                    <a:pt x="1536111" y="894512"/>
                  </a:lnTo>
                  <a:lnTo>
                    <a:pt x="1539595" y="893202"/>
                  </a:lnTo>
                  <a:lnTo>
                    <a:pt x="1543078" y="893486"/>
                  </a:lnTo>
                  <a:lnTo>
                    <a:pt x="1546561" y="892180"/>
                  </a:lnTo>
                  <a:lnTo>
                    <a:pt x="1550044" y="890876"/>
                  </a:lnTo>
                  <a:lnTo>
                    <a:pt x="1553528" y="889572"/>
                  </a:lnTo>
                  <a:lnTo>
                    <a:pt x="1557011" y="888270"/>
                  </a:lnTo>
                  <a:lnTo>
                    <a:pt x="1560494" y="890156"/>
                  </a:lnTo>
                  <a:lnTo>
                    <a:pt x="1563977" y="888861"/>
                  </a:lnTo>
                  <a:lnTo>
                    <a:pt x="1567461" y="887566"/>
                  </a:lnTo>
                  <a:lnTo>
                    <a:pt x="1570944" y="886273"/>
                  </a:lnTo>
                  <a:lnTo>
                    <a:pt x="1574427" y="884981"/>
                  </a:lnTo>
                  <a:lnTo>
                    <a:pt x="1577910" y="885613"/>
                  </a:lnTo>
                  <a:lnTo>
                    <a:pt x="1581394" y="884674"/>
                  </a:lnTo>
                  <a:lnTo>
                    <a:pt x="1584877" y="883737"/>
                  </a:lnTo>
                  <a:lnTo>
                    <a:pt x="1588360" y="882801"/>
                  </a:lnTo>
                  <a:lnTo>
                    <a:pt x="1591843" y="888046"/>
                  </a:lnTo>
                  <a:lnTo>
                    <a:pt x="1595327" y="886774"/>
                  </a:lnTo>
                  <a:lnTo>
                    <a:pt x="1598810" y="885502"/>
                  </a:lnTo>
                  <a:lnTo>
                    <a:pt x="1602293" y="884232"/>
                  </a:lnTo>
                  <a:lnTo>
                    <a:pt x="1605776" y="882962"/>
                  </a:lnTo>
                  <a:lnTo>
                    <a:pt x="1609260" y="886387"/>
                  </a:lnTo>
                  <a:lnTo>
                    <a:pt x="1612743" y="885126"/>
                  </a:lnTo>
                  <a:lnTo>
                    <a:pt x="1616226" y="883866"/>
                  </a:lnTo>
                  <a:lnTo>
                    <a:pt x="1619709" y="882607"/>
                  </a:lnTo>
                  <a:lnTo>
                    <a:pt x="1623193" y="889079"/>
                  </a:lnTo>
                  <a:lnTo>
                    <a:pt x="1626676" y="887832"/>
                  </a:lnTo>
                  <a:lnTo>
                    <a:pt x="1630159" y="886586"/>
                  </a:lnTo>
                  <a:lnTo>
                    <a:pt x="1633642" y="885342"/>
                  </a:lnTo>
                  <a:lnTo>
                    <a:pt x="1637126" y="884098"/>
                  </a:lnTo>
                  <a:lnTo>
                    <a:pt x="1640609" y="896455"/>
                  </a:lnTo>
                  <a:lnTo>
                    <a:pt x="1644092" y="895230"/>
                  </a:lnTo>
                  <a:lnTo>
                    <a:pt x="1647575" y="894007"/>
                  </a:lnTo>
                  <a:lnTo>
                    <a:pt x="1651059" y="892784"/>
                  </a:lnTo>
                  <a:lnTo>
                    <a:pt x="1654542" y="904739"/>
                  </a:lnTo>
                  <a:lnTo>
                    <a:pt x="1658025" y="903535"/>
                  </a:lnTo>
                  <a:lnTo>
                    <a:pt x="1661508" y="902331"/>
                  </a:lnTo>
                  <a:lnTo>
                    <a:pt x="1664992" y="901129"/>
                  </a:lnTo>
                  <a:lnTo>
                    <a:pt x="1668475" y="899928"/>
                  </a:lnTo>
                  <a:lnTo>
                    <a:pt x="1671958" y="903042"/>
                  </a:lnTo>
                  <a:lnTo>
                    <a:pt x="1675441" y="901849"/>
                  </a:lnTo>
                  <a:lnTo>
                    <a:pt x="1678925" y="900656"/>
                  </a:lnTo>
                  <a:lnTo>
                    <a:pt x="1682408" y="899464"/>
                  </a:lnTo>
                  <a:lnTo>
                    <a:pt x="1685891" y="898274"/>
                  </a:lnTo>
                  <a:lnTo>
                    <a:pt x="1689374" y="904205"/>
                  </a:lnTo>
                  <a:lnTo>
                    <a:pt x="1692858" y="903025"/>
                  </a:lnTo>
                  <a:lnTo>
                    <a:pt x="1696341" y="901846"/>
                  </a:lnTo>
                  <a:lnTo>
                    <a:pt x="1699824" y="900668"/>
                  </a:lnTo>
                  <a:lnTo>
                    <a:pt x="1703307" y="909276"/>
                  </a:lnTo>
                  <a:lnTo>
                    <a:pt x="1706791" y="908112"/>
                  </a:lnTo>
                  <a:lnTo>
                    <a:pt x="1710274" y="906948"/>
                  </a:lnTo>
                  <a:lnTo>
                    <a:pt x="1713757" y="905786"/>
                  </a:lnTo>
                  <a:lnTo>
                    <a:pt x="1717240" y="904625"/>
                  </a:lnTo>
                  <a:lnTo>
                    <a:pt x="1720723" y="906229"/>
                  </a:lnTo>
                  <a:lnTo>
                    <a:pt x="1724207" y="905072"/>
                  </a:lnTo>
                  <a:lnTo>
                    <a:pt x="1727690" y="903917"/>
                  </a:lnTo>
                  <a:lnTo>
                    <a:pt x="1731173" y="902763"/>
                  </a:lnTo>
                  <a:lnTo>
                    <a:pt x="1734656" y="902991"/>
                  </a:lnTo>
                  <a:lnTo>
                    <a:pt x="1738140" y="901840"/>
                  </a:lnTo>
                  <a:lnTo>
                    <a:pt x="1741623" y="900690"/>
                  </a:lnTo>
                  <a:lnTo>
                    <a:pt x="1745106" y="899542"/>
                  </a:lnTo>
                  <a:lnTo>
                    <a:pt x="1748589" y="898394"/>
                  </a:lnTo>
                  <a:lnTo>
                    <a:pt x="1752073" y="900009"/>
                  </a:lnTo>
                  <a:lnTo>
                    <a:pt x="1755556" y="898866"/>
                  </a:lnTo>
                  <a:lnTo>
                    <a:pt x="1759039" y="897725"/>
                  </a:lnTo>
                  <a:lnTo>
                    <a:pt x="1762522" y="896584"/>
                  </a:lnTo>
                  <a:lnTo>
                    <a:pt x="1766006" y="900930"/>
                  </a:lnTo>
                  <a:lnTo>
                    <a:pt x="1769489" y="899798"/>
                  </a:lnTo>
                  <a:lnTo>
                    <a:pt x="1772972" y="898666"/>
                  </a:lnTo>
                  <a:lnTo>
                    <a:pt x="1776455" y="897535"/>
                  </a:lnTo>
                  <a:lnTo>
                    <a:pt x="1779939" y="896406"/>
                  </a:lnTo>
                  <a:lnTo>
                    <a:pt x="1783422" y="899361"/>
                  </a:lnTo>
                  <a:lnTo>
                    <a:pt x="1786905" y="898238"/>
                  </a:lnTo>
                  <a:lnTo>
                    <a:pt x="1790388" y="897115"/>
                  </a:lnTo>
                  <a:lnTo>
                    <a:pt x="1793872" y="895994"/>
                  </a:lnTo>
                  <a:lnTo>
                    <a:pt x="1797355" y="896231"/>
                  </a:lnTo>
                  <a:lnTo>
                    <a:pt x="1800838" y="895112"/>
                  </a:lnTo>
                  <a:lnTo>
                    <a:pt x="1804321" y="893995"/>
                  </a:lnTo>
                  <a:lnTo>
                    <a:pt x="1807805" y="892879"/>
                  </a:lnTo>
                  <a:lnTo>
                    <a:pt x="1811288" y="891764"/>
                  </a:lnTo>
                  <a:lnTo>
                    <a:pt x="1814771" y="897399"/>
                  </a:lnTo>
                  <a:lnTo>
                    <a:pt x="1818254" y="896293"/>
                  </a:lnTo>
                  <a:lnTo>
                    <a:pt x="1821738" y="895188"/>
                  </a:lnTo>
                  <a:lnTo>
                    <a:pt x="1825221" y="894083"/>
                  </a:lnTo>
                  <a:lnTo>
                    <a:pt x="1828704" y="892980"/>
                  </a:lnTo>
                  <a:lnTo>
                    <a:pt x="1832187" y="891877"/>
                  </a:lnTo>
                  <a:lnTo>
                    <a:pt x="1835671" y="890776"/>
                  </a:lnTo>
                  <a:lnTo>
                    <a:pt x="1839154" y="889675"/>
                  </a:lnTo>
                  <a:lnTo>
                    <a:pt x="1842637" y="888575"/>
                  </a:lnTo>
                  <a:lnTo>
                    <a:pt x="1846120" y="887476"/>
                  </a:lnTo>
                  <a:lnTo>
                    <a:pt x="1849604" y="886378"/>
                  </a:lnTo>
                  <a:lnTo>
                    <a:pt x="1853087" y="885281"/>
                  </a:lnTo>
                  <a:lnTo>
                    <a:pt x="1856570" y="884185"/>
                  </a:lnTo>
                  <a:lnTo>
                    <a:pt x="1860053" y="883089"/>
                  </a:lnTo>
                  <a:lnTo>
                    <a:pt x="1863537" y="887388"/>
                  </a:lnTo>
                  <a:lnTo>
                    <a:pt x="1867020" y="886300"/>
                  </a:lnTo>
                  <a:lnTo>
                    <a:pt x="1870503" y="885213"/>
                  </a:lnTo>
                  <a:lnTo>
                    <a:pt x="1873986" y="884127"/>
                  </a:lnTo>
                  <a:lnTo>
                    <a:pt x="1877470" y="888380"/>
                  </a:lnTo>
                  <a:lnTo>
                    <a:pt x="1880953" y="887301"/>
                  </a:lnTo>
                  <a:lnTo>
                    <a:pt x="1884436" y="886223"/>
                  </a:lnTo>
                  <a:lnTo>
                    <a:pt x="1887919" y="885146"/>
                  </a:lnTo>
                  <a:lnTo>
                    <a:pt x="1891403" y="884070"/>
                  </a:lnTo>
                  <a:lnTo>
                    <a:pt x="1894886" y="885649"/>
                  </a:lnTo>
                  <a:lnTo>
                    <a:pt x="1898369" y="884577"/>
                  </a:lnTo>
                  <a:lnTo>
                    <a:pt x="1901852" y="883506"/>
                  </a:lnTo>
                  <a:lnTo>
                    <a:pt x="1905336" y="882436"/>
                  </a:lnTo>
                  <a:lnTo>
                    <a:pt x="1908819" y="884014"/>
                  </a:lnTo>
                  <a:lnTo>
                    <a:pt x="1912302" y="882948"/>
                  </a:lnTo>
                  <a:lnTo>
                    <a:pt x="1915785" y="881883"/>
                  </a:lnTo>
                  <a:lnTo>
                    <a:pt x="1919269" y="880819"/>
                  </a:lnTo>
                  <a:lnTo>
                    <a:pt x="1922752" y="879756"/>
                  </a:lnTo>
                  <a:lnTo>
                    <a:pt x="1926235" y="887860"/>
                  </a:lnTo>
                  <a:lnTo>
                    <a:pt x="1929718" y="886807"/>
                  </a:lnTo>
                  <a:lnTo>
                    <a:pt x="1933202" y="885756"/>
                  </a:lnTo>
                  <a:lnTo>
                    <a:pt x="1936685" y="884706"/>
                  </a:lnTo>
                  <a:lnTo>
                    <a:pt x="1940168" y="883656"/>
                  </a:lnTo>
                  <a:lnTo>
                    <a:pt x="1943651" y="895385"/>
                  </a:lnTo>
                  <a:lnTo>
                    <a:pt x="1947135" y="894350"/>
                  </a:lnTo>
                  <a:lnTo>
                    <a:pt x="1950618" y="893316"/>
                  </a:lnTo>
                  <a:lnTo>
                    <a:pt x="1954101" y="892282"/>
                  </a:lnTo>
                  <a:lnTo>
                    <a:pt x="1957584" y="907285"/>
                  </a:lnTo>
                  <a:lnTo>
                    <a:pt x="1961068" y="906270"/>
                  </a:lnTo>
                  <a:lnTo>
                    <a:pt x="1964551" y="905256"/>
                  </a:lnTo>
                  <a:lnTo>
                    <a:pt x="1968034" y="904242"/>
                  </a:lnTo>
                  <a:lnTo>
                    <a:pt x="1971517" y="903229"/>
                  </a:lnTo>
                  <a:lnTo>
                    <a:pt x="1975001" y="921116"/>
                  </a:lnTo>
                  <a:lnTo>
                    <a:pt x="1978484" y="920125"/>
                  </a:lnTo>
                  <a:lnTo>
                    <a:pt x="1981967" y="919134"/>
                  </a:lnTo>
                  <a:lnTo>
                    <a:pt x="1985450" y="918143"/>
                  </a:lnTo>
                  <a:lnTo>
                    <a:pt x="1988934" y="934068"/>
                  </a:lnTo>
                  <a:lnTo>
                    <a:pt x="1992417" y="933097"/>
                  </a:lnTo>
                  <a:lnTo>
                    <a:pt x="1995900" y="932127"/>
                  </a:lnTo>
                  <a:lnTo>
                    <a:pt x="1999383" y="931157"/>
                  </a:lnTo>
                  <a:lnTo>
                    <a:pt x="2002867" y="930187"/>
                  </a:lnTo>
                  <a:lnTo>
                    <a:pt x="2006350" y="933617"/>
                  </a:lnTo>
                  <a:lnTo>
                    <a:pt x="2009833" y="932654"/>
                  </a:lnTo>
                  <a:lnTo>
                    <a:pt x="2013316" y="931691"/>
                  </a:lnTo>
                  <a:lnTo>
                    <a:pt x="2016799" y="930729"/>
                  </a:lnTo>
                  <a:lnTo>
                    <a:pt x="2020283" y="930863"/>
                  </a:lnTo>
                  <a:lnTo>
                    <a:pt x="2023766" y="929904"/>
                  </a:lnTo>
                  <a:lnTo>
                    <a:pt x="2027249" y="928945"/>
                  </a:lnTo>
                  <a:lnTo>
                    <a:pt x="2030732" y="927987"/>
                  </a:lnTo>
                  <a:lnTo>
                    <a:pt x="2034216" y="927029"/>
                  </a:lnTo>
                  <a:lnTo>
                    <a:pt x="2037699" y="927170"/>
                  </a:lnTo>
                  <a:lnTo>
                    <a:pt x="2041182" y="926215"/>
                  </a:lnTo>
                  <a:lnTo>
                    <a:pt x="2044665" y="925260"/>
                  </a:lnTo>
                  <a:lnTo>
                    <a:pt x="2048149" y="924307"/>
                  </a:lnTo>
                  <a:lnTo>
                    <a:pt x="2051632" y="923353"/>
                  </a:lnTo>
                  <a:lnTo>
                    <a:pt x="2055115" y="927866"/>
                  </a:lnTo>
                  <a:lnTo>
                    <a:pt x="2058598" y="926920"/>
                  </a:lnTo>
                  <a:lnTo>
                    <a:pt x="2062082" y="925974"/>
                  </a:lnTo>
                  <a:lnTo>
                    <a:pt x="2065565" y="925029"/>
                  </a:lnTo>
                  <a:lnTo>
                    <a:pt x="2069048" y="926255"/>
                  </a:lnTo>
                  <a:lnTo>
                    <a:pt x="2072531" y="925314"/>
                  </a:lnTo>
                  <a:lnTo>
                    <a:pt x="2076015" y="924373"/>
                  </a:lnTo>
                  <a:lnTo>
                    <a:pt x="2079498" y="923433"/>
                  </a:lnTo>
                  <a:lnTo>
                    <a:pt x="2082981" y="922493"/>
                  </a:lnTo>
                  <a:lnTo>
                    <a:pt x="2086464" y="921554"/>
                  </a:lnTo>
                  <a:lnTo>
                    <a:pt x="2089948" y="920616"/>
                  </a:lnTo>
                  <a:lnTo>
                    <a:pt x="2093431" y="919678"/>
                  </a:lnTo>
                  <a:lnTo>
                    <a:pt x="2096914" y="918741"/>
                  </a:lnTo>
                  <a:lnTo>
                    <a:pt x="2100397" y="918895"/>
                  </a:lnTo>
                  <a:lnTo>
                    <a:pt x="2103881" y="917960"/>
                  </a:lnTo>
                  <a:lnTo>
                    <a:pt x="2107364" y="917026"/>
                  </a:lnTo>
                  <a:lnTo>
                    <a:pt x="2110847" y="916092"/>
                  </a:lnTo>
                  <a:lnTo>
                    <a:pt x="2114330" y="915159"/>
                  </a:lnTo>
                  <a:lnTo>
                    <a:pt x="2117814" y="915319"/>
                  </a:lnTo>
                  <a:lnTo>
                    <a:pt x="2121297" y="914389"/>
                  </a:lnTo>
                  <a:lnTo>
                    <a:pt x="2124780" y="913459"/>
                  </a:lnTo>
                  <a:lnTo>
                    <a:pt x="2128263" y="912529"/>
                  </a:lnTo>
                  <a:lnTo>
                    <a:pt x="2131747" y="931813"/>
                  </a:lnTo>
                  <a:lnTo>
                    <a:pt x="2135230" y="930904"/>
                  </a:lnTo>
                  <a:lnTo>
                    <a:pt x="2138713" y="929997"/>
                  </a:lnTo>
                  <a:lnTo>
                    <a:pt x="2142196" y="929089"/>
                  </a:lnTo>
                  <a:lnTo>
                    <a:pt x="2145680" y="928183"/>
                  </a:lnTo>
                  <a:lnTo>
                    <a:pt x="2149163" y="928441"/>
                  </a:lnTo>
                  <a:lnTo>
                    <a:pt x="2152646" y="927764"/>
                  </a:lnTo>
                  <a:lnTo>
                    <a:pt x="2156129" y="927087"/>
                  </a:lnTo>
                  <a:lnTo>
                    <a:pt x="2159613" y="926411"/>
                  </a:lnTo>
                  <a:lnTo>
                    <a:pt x="2163096" y="925737"/>
                  </a:lnTo>
                  <a:lnTo>
                    <a:pt x="2166579" y="929987"/>
                  </a:lnTo>
                  <a:lnTo>
                    <a:pt x="2170062" y="929091"/>
                  </a:lnTo>
                  <a:lnTo>
                    <a:pt x="2173546" y="928196"/>
                  </a:lnTo>
                  <a:lnTo>
                    <a:pt x="2177029" y="927301"/>
                  </a:lnTo>
                  <a:lnTo>
                    <a:pt x="2180512" y="934524"/>
                  </a:lnTo>
                  <a:lnTo>
                    <a:pt x="2183995" y="933638"/>
                  </a:lnTo>
                  <a:lnTo>
                    <a:pt x="2187479" y="932753"/>
                  </a:lnTo>
                  <a:lnTo>
                    <a:pt x="2190962" y="931869"/>
                  </a:lnTo>
                  <a:lnTo>
                    <a:pt x="2194445" y="930985"/>
                  </a:lnTo>
                  <a:lnTo>
                    <a:pt x="2197928" y="945858"/>
                  </a:lnTo>
                  <a:lnTo>
                    <a:pt x="2201412" y="944990"/>
                  </a:lnTo>
                  <a:lnTo>
                    <a:pt x="2204895" y="944123"/>
                  </a:lnTo>
                  <a:lnTo>
                    <a:pt x="2208378" y="943256"/>
                  </a:lnTo>
                  <a:lnTo>
                    <a:pt x="2211861" y="949087"/>
                  </a:lnTo>
                  <a:lnTo>
                    <a:pt x="2215345" y="948228"/>
                  </a:lnTo>
                  <a:lnTo>
                    <a:pt x="2218828" y="947370"/>
                  </a:lnTo>
                  <a:lnTo>
                    <a:pt x="2222311" y="946512"/>
                  </a:lnTo>
                  <a:lnTo>
                    <a:pt x="2225794" y="945654"/>
                  </a:lnTo>
                  <a:lnTo>
                    <a:pt x="2229278" y="945748"/>
                  </a:lnTo>
                  <a:lnTo>
                    <a:pt x="2232761" y="944892"/>
                  </a:lnTo>
                  <a:lnTo>
                    <a:pt x="2236244" y="944037"/>
                  </a:lnTo>
                  <a:lnTo>
                    <a:pt x="2239727" y="943183"/>
                  </a:lnTo>
                  <a:lnTo>
                    <a:pt x="2243211" y="966237"/>
                  </a:lnTo>
                  <a:lnTo>
                    <a:pt x="2246694" y="965406"/>
                  </a:lnTo>
                  <a:lnTo>
                    <a:pt x="2250177" y="964576"/>
                  </a:lnTo>
                  <a:lnTo>
                    <a:pt x="2253660" y="963746"/>
                  </a:lnTo>
                  <a:lnTo>
                    <a:pt x="2257144" y="962917"/>
                  </a:lnTo>
                  <a:lnTo>
                    <a:pt x="2260627" y="962088"/>
                  </a:lnTo>
                  <a:lnTo>
                    <a:pt x="2264110" y="961260"/>
                  </a:lnTo>
                  <a:lnTo>
                    <a:pt x="2267593" y="960432"/>
                  </a:lnTo>
                  <a:lnTo>
                    <a:pt x="2271077" y="959605"/>
                  </a:lnTo>
                  <a:lnTo>
                    <a:pt x="2274560" y="962340"/>
                  </a:lnTo>
                  <a:lnTo>
                    <a:pt x="2278043" y="961517"/>
                  </a:lnTo>
                  <a:lnTo>
                    <a:pt x="2281526" y="960694"/>
                  </a:lnTo>
                  <a:lnTo>
                    <a:pt x="2285010" y="959872"/>
                  </a:lnTo>
                  <a:lnTo>
                    <a:pt x="2288493" y="959051"/>
                  </a:lnTo>
                  <a:lnTo>
                    <a:pt x="2291976" y="962649"/>
                  </a:lnTo>
                  <a:lnTo>
                    <a:pt x="2295459" y="961833"/>
                  </a:lnTo>
                  <a:lnTo>
                    <a:pt x="2298942" y="961017"/>
                  </a:lnTo>
                  <a:lnTo>
                    <a:pt x="2302426" y="960201"/>
                  </a:lnTo>
                  <a:lnTo>
                    <a:pt x="2305909" y="959386"/>
                  </a:lnTo>
                  <a:lnTo>
                    <a:pt x="2309392" y="959453"/>
                  </a:lnTo>
                  <a:lnTo>
                    <a:pt x="2312875" y="958640"/>
                  </a:lnTo>
                  <a:lnTo>
                    <a:pt x="2316359" y="957827"/>
                  </a:lnTo>
                  <a:lnTo>
                    <a:pt x="2319842" y="957015"/>
                  </a:lnTo>
                  <a:lnTo>
                    <a:pt x="2323325" y="956203"/>
                  </a:lnTo>
                  <a:lnTo>
                    <a:pt x="2326808" y="955391"/>
                  </a:lnTo>
                  <a:lnTo>
                    <a:pt x="2330292" y="954581"/>
                  </a:lnTo>
                  <a:lnTo>
                    <a:pt x="2333775" y="953770"/>
                  </a:lnTo>
                  <a:lnTo>
                    <a:pt x="2337258" y="952960"/>
                  </a:lnTo>
                  <a:lnTo>
                    <a:pt x="2340741" y="963489"/>
                  </a:lnTo>
                  <a:lnTo>
                    <a:pt x="2344225" y="962691"/>
                  </a:lnTo>
                  <a:lnTo>
                    <a:pt x="2347708" y="961893"/>
                  </a:lnTo>
                  <a:lnTo>
                    <a:pt x="2351191" y="961095"/>
                  </a:lnTo>
                  <a:lnTo>
                    <a:pt x="2354674" y="963723"/>
                  </a:lnTo>
                  <a:lnTo>
                    <a:pt x="2358158" y="962929"/>
                  </a:lnTo>
                  <a:lnTo>
                    <a:pt x="2361641" y="962136"/>
                  </a:lnTo>
                  <a:lnTo>
                    <a:pt x="2365124" y="961343"/>
                  </a:lnTo>
                  <a:lnTo>
                    <a:pt x="2368607" y="960551"/>
                  </a:lnTo>
                  <a:lnTo>
                    <a:pt x="2372091" y="966535"/>
                  </a:lnTo>
                  <a:lnTo>
                    <a:pt x="2375574" y="965750"/>
                  </a:lnTo>
                  <a:lnTo>
                    <a:pt x="2379057" y="964965"/>
                  </a:lnTo>
                  <a:lnTo>
                    <a:pt x="2382540" y="964181"/>
                  </a:lnTo>
                  <a:lnTo>
                    <a:pt x="2386024" y="964237"/>
                  </a:lnTo>
                  <a:lnTo>
                    <a:pt x="2389507" y="963454"/>
                  </a:lnTo>
                  <a:lnTo>
                    <a:pt x="2392990" y="962672"/>
                  </a:lnTo>
                  <a:lnTo>
                    <a:pt x="2396473" y="961890"/>
                  </a:lnTo>
                  <a:lnTo>
                    <a:pt x="2399957" y="961109"/>
                  </a:lnTo>
                  <a:lnTo>
                    <a:pt x="2403440" y="969475"/>
                  </a:lnTo>
                  <a:lnTo>
                    <a:pt x="2406923" y="968702"/>
                  </a:lnTo>
                  <a:lnTo>
                    <a:pt x="2410406" y="967930"/>
                  </a:lnTo>
                  <a:lnTo>
                    <a:pt x="2413890" y="967159"/>
                  </a:lnTo>
                  <a:lnTo>
                    <a:pt x="2417373" y="966388"/>
                  </a:lnTo>
                  <a:lnTo>
                    <a:pt x="2420856" y="983258"/>
                  </a:lnTo>
                  <a:lnTo>
                    <a:pt x="2424339" y="982503"/>
                  </a:lnTo>
                  <a:lnTo>
                    <a:pt x="2427823" y="981749"/>
                  </a:lnTo>
                  <a:lnTo>
                    <a:pt x="2431306" y="980996"/>
                  </a:lnTo>
                  <a:lnTo>
                    <a:pt x="2434789" y="989507"/>
                  </a:lnTo>
                  <a:lnTo>
                    <a:pt x="2438272" y="988763"/>
                  </a:lnTo>
                  <a:lnTo>
                    <a:pt x="2441756" y="988018"/>
                  </a:lnTo>
                  <a:lnTo>
                    <a:pt x="2445239" y="987275"/>
                  </a:lnTo>
                  <a:lnTo>
                    <a:pt x="2448722" y="986532"/>
                  </a:lnTo>
                  <a:lnTo>
                    <a:pt x="2452205" y="994088"/>
                  </a:lnTo>
                  <a:lnTo>
                    <a:pt x="2455689" y="993353"/>
                  </a:lnTo>
                  <a:lnTo>
                    <a:pt x="2459172" y="992619"/>
                  </a:lnTo>
                  <a:lnTo>
                    <a:pt x="2462655" y="991884"/>
                  </a:lnTo>
                  <a:lnTo>
                    <a:pt x="2466138" y="992642"/>
                  </a:lnTo>
                  <a:lnTo>
                    <a:pt x="2469622" y="991910"/>
                  </a:lnTo>
                  <a:lnTo>
                    <a:pt x="2473105" y="991178"/>
                  </a:lnTo>
                  <a:lnTo>
                    <a:pt x="2476588" y="990446"/>
                  </a:lnTo>
                  <a:lnTo>
                    <a:pt x="2480071" y="989715"/>
                  </a:lnTo>
                  <a:lnTo>
                    <a:pt x="2483555" y="996371"/>
                  </a:lnTo>
                  <a:lnTo>
                    <a:pt x="2487038" y="995647"/>
                  </a:lnTo>
                  <a:lnTo>
                    <a:pt x="2490521" y="994924"/>
                  </a:lnTo>
                  <a:lnTo>
                    <a:pt x="2494004" y="994201"/>
                  </a:lnTo>
                  <a:lnTo>
                    <a:pt x="2497488" y="994940"/>
                  </a:lnTo>
                  <a:lnTo>
                    <a:pt x="2500971" y="994219"/>
                  </a:lnTo>
                  <a:lnTo>
                    <a:pt x="2504454" y="993498"/>
                  </a:lnTo>
                  <a:lnTo>
                    <a:pt x="2507937" y="992778"/>
                  </a:lnTo>
                  <a:lnTo>
                    <a:pt x="2511421" y="992058"/>
                  </a:lnTo>
                  <a:lnTo>
                    <a:pt x="2514904" y="1002140"/>
                  </a:lnTo>
                  <a:lnTo>
                    <a:pt x="2518387" y="1001430"/>
                  </a:lnTo>
                  <a:lnTo>
                    <a:pt x="2521870" y="1000721"/>
                  </a:lnTo>
                  <a:lnTo>
                    <a:pt x="2525354" y="1000012"/>
                  </a:lnTo>
                  <a:lnTo>
                    <a:pt x="2528837" y="999303"/>
                  </a:lnTo>
                  <a:lnTo>
                    <a:pt x="2532320" y="1013178"/>
                  </a:lnTo>
                  <a:lnTo>
                    <a:pt x="2535803" y="1012483"/>
                  </a:lnTo>
                  <a:lnTo>
                    <a:pt x="2539287" y="1011789"/>
                  </a:lnTo>
                  <a:lnTo>
                    <a:pt x="2542770" y="1011094"/>
                  </a:lnTo>
                  <a:lnTo>
                    <a:pt x="2546253" y="1017798"/>
                  </a:lnTo>
                  <a:lnTo>
                    <a:pt x="2549736" y="1017111"/>
                  </a:lnTo>
                  <a:lnTo>
                    <a:pt x="2553220" y="1016425"/>
                  </a:lnTo>
                  <a:lnTo>
                    <a:pt x="2556703" y="1015738"/>
                  </a:lnTo>
                  <a:lnTo>
                    <a:pt x="2560186" y="1015052"/>
                  </a:lnTo>
                  <a:lnTo>
                    <a:pt x="2563669" y="1019660"/>
                  </a:lnTo>
                  <a:lnTo>
                    <a:pt x="2567153" y="1018979"/>
                  </a:lnTo>
                  <a:lnTo>
                    <a:pt x="2570636" y="1018298"/>
                  </a:lnTo>
                  <a:lnTo>
                    <a:pt x="2574119" y="1017618"/>
                  </a:lnTo>
                  <a:lnTo>
                    <a:pt x="2577602" y="1016939"/>
                  </a:lnTo>
                  <a:lnTo>
                    <a:pt x="2581085" y="1016259"/>
                  </a:lnTo>
                  <a:lnTo>
                    <a:pt x="2584569" y="1015580"/>
                  </a:lnTo>
                  <a:lnTo>
                    <a:pt x="2588052" y="1014901"/>
                  </a:lnTo>
                  <a:lnTo>
                    <a:pt x="2591535" y="1014223"/>
                  </a:lnTo>
                  <a:lnTo>
                    <a:pt x="2595018" y="1013545"/>
                  </a:lnTo>
                  <a:lnTo>
                    <a:pt x="2598502" y="1012867"/>
                  </a:lnTo>
                  <a:lnTo>
                    <a:pt x="2601985" y="1012189"/>
                  </a:lnTo>
                  <a:lnTo>
                    <a:pt x="2605468" y="1011512"/>
                  </a:lnTo>
                  <a:lnTo>
                    <a:pt x="2608951" y="1010835"/>
                  </a:lnTo>
                  <a:lnTo>
                    <a:pt x="2612435" y="1010159"/>
                  </a:lnTo>
                  <a:lnTo>
                    <a:pt x="2615918" y="1009483"/>
                  </a:lnTo>
                  <a:lnTo>
                    <a:pt x="2619401" y="1008807"/>
                  </a:lnTo>
                  <a:lnTo>
                    <a:pt x="2622884" y="1008131"/>
                  </a:lnTo>
                  <a:lnTo>
                    <a:pt x="2626368" y="1010769"/>
                  </a:lnTo>
                  <a:lnTo>
                    <a:pt x="2629851" y="1010097"/>
                  </a:lnTo>
                  <a:lnTo>
                    <a:pt x="2633334" y="1009425"/>
                  </a:lnTo>
                  <a:lnTo>
                    <a:pt x="2636817" y="1008754"/>
                  </a:lnTo>
                  <a:lnTo>
                    <a:pt x="2640301" y="1017206"/>
                  </a:lnTo>
                  <a:lnTo>
                    <a:pt x="2643784" y="1016543"/>
                  </a:lnTo>
                  <a:lnTo>
                    <a:pt x="2647267" y="1015880"/>
                  </a:lnTo>
                  <a:lnTo>
                    <a:pt x="2650750" y="1015218"/>
                  </a:lnTo>
                  <a:lnTo>
                    <a:pt x="2654234" y="1014556"/>
                  </a:lnTo>
                  <a:lnTo>
                    <a:pt x="2657717" y="1021535"/>
                  </a:lnTo>
                  <a:lnTo>
                    <a:pt x="2661200" y="1020880"/>
                  </a:lnTo>
                  <a:lnTo>
                    <a:pt x="2664683" y="1020225"/>
                  </a:lnTo>
                  <a:lnTo>
                    <a:pt x="2668167" y="1019571"/>
                  </a:lnTo>
                  <a:lnTo>
                    <a:pt x="2671650" y="1018916"/>
                  </a:lnTo>
                  <a:lnTo>
                    <a:pt x="2675133" y="1038411"/>
                  </a:lnTo>
                  <a:lnTo>
                    <a:pt x="2678616" y="1037775"/>
                  </a:lnTo>
                  <a:lnTo>
                    <a:pt x="2682100" y="1037139"/>
                  </a:lnTo>
                  <a:lnTo>
                    <a:pt x="2685583" y="1036503"/>
                  </a:lnTo>
                  <a:lnTo>
                    <a:pt x="2689066" y="1047482"/>
                  </a:lnTo>
                  <a:lnTo>
                    <a:pt x="2692549" y="1046857"/>
                  </a:lnTo>
                  <a:lnTo>
                    <a:pt x="2696033" y="1046232"/>
                  </a:lnTo>
                  <a:lnTo>
                    <a:pt x="2699516" y="1045607"/>
                  </a:lnTo>
                  <a:lnTo>
                    <a:pt x="2702999" y="1044983"/>
                  </a:lnTo>
                  <a:lnTo>
                    <a:pt x="2706482" y="1058854"/>
                  </a:lnTo>
                  <a:lnTo>
                    <a:pt x="2709966" y="1058243"/>
                  </a:lnTo>
                  <a:lnTo>
                    <a:pt x="2713449" y="1057632"/>
                  </a:lnTo>
                  <a:lnTo>
                    <a:pt x="2716932" y="1057021"/>
                  </a:lnTo>
                  <a:lnTo>
                    <a:pt x="2720415" y="1058584"/>
                  </a:lnTo>
                  <a:lnTo>
                    <a:pt x="2723899" y="1057976"/>
                  </a:lnTo>
                  <a:lnTo>
                    <a:pt x="2727382" y="1057367"/>
                  </a:lnTo>
                  <a:lnTo>
                    <a:pt x="2730865" y="1056760"/>
                  </a:lnTo>
                  <a:lnTo>
                    <a:pt x="2734348" y="1056152"/>
                  </a:lnTo>
                  <a:lnTo>
                    <a:pt x="2737832" y="1055544"/>
                  </a:lnTo>
                  <a:lnTo>
                    <a:pt x="2741315" y="1054937"/>
                  </a:lnTo>
                  <a:lnTo>
                    <a:pt x="2744798" y="1054330"/>
                  </a:lnTo>
                  <a:lnTo>
                    <a:pt x="2748281" y="1053723"/>
                  </a:lnTo>
                  <a:lnTo>
                    <a:pt x="2751765" y="1053662"/>
                  </a:lnTo>
                  <a:lnTo>
                    <a:pt x="2755248" y="1053056"/>
                  </a:lnTo>
                  <a:lnTo>
                    <a:pt x="2758731" y="1052451"/>
                  </a:lnTo>
                  <a:lnTo>
                    <a:pt x="2762214" y="1051846"/>
                  </a:lnTo>
                  <a:lnTo>
                    <a:pt x="2765698" y="1051241"/>
                  </a:lnTo>
                  <a:lnTo>
                    <a:pt x="2769181" y="1050636"/>
                  </a:lnTo>
                  <a:lnTo>
                    <a:pt x="2772664" y="1050031"/>
                  </a:lnTo>
                  <a:lnTo>
                    <a:pt x="2776147" y="1049427"/>
                  </a:lnTo>
                  <a:lnTo>
                    <a:pt x="2779631" y="1048823"/>
                  </a:lnTo>
                  <a:lnTo>
                    <a:pt x="2783114" y="1048219"/>
                  </a:lnTo>
                  <a:lnTo>
                    <a:pt x="2786597" y="1054668"/>
                  </a:lnTo>
                  <a:lnTo>
                    <a:pt x="2790080" y="1054070"/>
                  </a:lnTo>
                  <a:lnTo>
                    <a:pt x="2793564" y="1053473"/>
                  </a:lnTo>
                  <a:lnTo>
                    <a:pt x="2797047" y="1052876"/>
                  </a:lnTo>
                  <a:lnTo>
                    <a:pt x="2800530" y="1055488"/>
                  </a:lnTo>
                  <a:lnTo>
                    <a:pt x="2804013" y="1054894"/>
                  </a:lnTo>
                  <a:lnTo>
                    <a:pt x="2807497" y="1054300"/>
                  </a:lnTo>
                  <a:lnTo>
                    <a:pt x="2810980" y="1053707"/>
                  </a:lnTo>
                  <a:lnTo>
                    <a:pt x="2814463" y="1053114"/>
                  </a:lnTo>
                  <a:lnTo>
                    <a:pt x="2817946" y="1058857"/>
                  </a:lnTo>
                  <a:lnTo>
                    <a:pt x="2821430" y="1058270"/>
                  </a:lnTo>
                  <a:lnTo>
                    <a:pt x="2824913" y="1057683"/>
                  </a:lnTo>
                  <a:lnTo>
                    <a:pt x="2828396" y="1057096"/>
                  </a:lnTo>
                  <a:lnTo>
                    <a:pt x="2831879" y="1058598"/>
                  </a:lnTo>
                  <a:lnTo>
                    <a:pt x="2835363" y="1058013"/>
                  </a:lnTo>
                  <a:lnTo>
                    <a:pt x="2838846" y="1057429"/>
                  </a:lnTo>
                  <a:lnTo>
                    <a:pt x="2842329" y="1056845"/>
                  </a:lnTo>
                  <a:lnTo>
                    <a:pt x="2845812" y="1056261"/>
                  </a:lnTo>
                  <a:lnTo>
                    <a:pt x="2849296" y="1059824"/>
                  </a:lnTo>
                  <a:lnTo>
                    <a:pt x="2852779" y="1059244"/>
                  </a:lnTo>
                  <a:lnTo>
                    <a:pt x="2856262" y="1058665"/>
                  </a:lnTo>
                  <a:lnTo>
                    <a:pt x="2859745" y="1058085"/>
                  </a:lnTo>
                  <a:lnTo>
                    <a:pt x="2863229" y="1082674"/>
                  </a:lnTo>
                  <a:lnTo>
                    <a:pt x="2866712" y="1082116"/>
                  </a:lnTo>
                  <a:lnTo>
                    <a:pt x="2870195" y="1081558"/>
                  </a:lnTo>
                  <a:lnTo>
                    <a:pt x="2873678" y="1081000"/>
                  </a:lnTo>
                  <a:lnTo>
                    <a:pt x="2877161" y="1080442"/>
                  </a:lnTo>
                  <a:lnTo>
                    <a:pt x="2880645" y="1079885"/>
                  </a:lnTo>
                  <a:lnTo>
                    <a:pt x="2884128" y="1079328"/>
                  </a:lnTo>
                  <a:lnTo>
                    <a:pt x="2887611" y="1078771"/>
                  </a:lnTo>
                  <a:lnTo>
                    <a:pt x="2891094" y="1078214"/>
                  </a:lnTo>
                  <a:lnTo>
                    <a:pt x="2894578" y="1077658"/>
                  </a:lnTo>
                  <a:lnTo>
                    <a:pt x="2898061" y="1090103"/>
                  </a:lnTo>
                  <a:lnTo>
                    <a:pt x="2901544" y="1089557"/>
                  </a:lnTo>
                  <a:lnTo>
                    <a:pt x="2905027" y="1089012"/>
                  </a:lnTo>
                  <a:lnTo>
                    <a:pt x="2908511" y="1088467"/>
                  </a:lnTo>
                  <a:lnTo>
                    <a:pt x="2911994" y="1089736"/>
                  </a:lnTo>
                  <a:lnTo>
                    <a:pt x="2915477" y="1089193"/>
                  </a:lnTo>
                  <a:lnTo>
                    <a:pt x="2918960" y="1088650"/>
                  </a:lnTo>
                  <a:lnTo>
                    <a:pt x="2922444" y="1088107"/>
                  </a:lnTo>
                  <a:lnTo>
                    <a:pt x="2925927" y="1087565"/>
                  </a:lnTo>
                  <a:lnTo>
                    <a:pt x="2929410" y="1088380"/>
                  </a:lnTo>
                  <a:lnTo>
                    <a:pt x="2932893" y="1087839"/>
                  </a:lnTo>
                  <a:lnTo>
                    <a:pt x="2936377" y="1087299"/>
                  </a:lnTo>
                  <a:lnTo>
                    <a:pt x="2939860" y="1086758"/>
                  </a:lnTo>
                  <a:lnTo>
                    <a:pt x="2943343" y="1094687"/>
                  </a:lnTo>
                  <a:lnTo>
                    <a:pt x="2946826" y="1094154"/>
                  </a:lnTo>
                  <a:lnTo>
                    <a:pt x="2950310" y="1093621"/>
                  </a:lnTo>
                  <a:lnTo>
                    <a:pt x="2953793" y="1093088"/>
                  </a:lnTo>
                  <a:lnTo>
                    <a:pt x="2957276" y="1092556"/>
                  </a:lnTo>
                  <a:lnTo>
                    <a:pt x="2960759" y="1092903"/>
                  </a:lnTo>
                  <a:lnTo>
                    <a:pt x="2964243" y="1092372"/>
                  </a:lnTo>
                  <a:lnTo>
                    <a:pt x="2967726" y="1091840"/>
                  </a:lnTo>
                  <a:lnTo>
                    <a:pt x="2971209" y="1091309"/>
                  </a:lnTo>
                  <a:lnTo>
                    <a:pt x="2974692" y="1092972"/>
                  </a:lnTo>
                  <a:lnTo>
                    <a:pt x="2978176" y="1092443"/>
                  </a:lnTo>
                  <a:lnTo>
                    <a:pt x="2981659" y="1091914"/>
                  </a:lnTo>
                  <a:lnTo>
                    <a:pt x="2985142" y="1091386"/>
                  </a:lnTo>
                  <a:lnTo>
                    <a:pt x="2988625" y="1090857"/>
                  </a:lnTo>
                  <a:lnTo>
                    <a:pt x="2992109" y="1094249"/>
                  </a:lnTo>
                  <a:lnTo>
                    <a:pt x="2995592" y="1093724"/>
                  </a:lnTo>
                  <a:lnTo>
                    <a:pt x="2999075" y="1093199"/>
                  </a:lnTo>
                  <a:lnTo>
                    <a:pt x="3002558" y="1092675"/>
                  </a:lnTo>
                  <a:lnTo>
                    <a:pt x="3006042" y="1092150"/>
                  </a:lnTo>
                  <a:lnTo>
                    <a:pt x="3009525" y="1091626"/>
                  </a:lnTo>
                  <a:lnTo>
                    <a:pt x="3013008" y="1091102"/>
                  </a:lnTo>
                  <a:lnTo>
                    <a:pt x="3016491" y="1090579"/>
                  </a:lnTo>
                  <a:lnTo>
                    <a:pt x="3019975" y="1090055"/>
                  </a:lnTo>
                  <a:lnTo>
                    <a:pt x="3023458" y="1089532"/>
                  </a:lnTo>
                  <a:lnTo>
                    <a:pt x="3026941" y="1089009"/>
                  </a:lnTo>
                  <a:lnTo>
                    <a:pt x="3030424" y="1088486"/>
                  </a:lnTo>
                  <a:lnTo>
                    <a:pt x="3033908" y="1087963"/>
                  </a:lnTo>
                  <a:lnTo>
                    <a:pt x="3037391" y="1087440"/>
                  </a:lnTo>
                  <a:lnTo>
                    <a:pt x="3040874" y="1087355"/>
                  </a:lnTo>
                  <a:lnTo>
                    <a:pt x="3044357" y="1086833"/>
                  </a:lnTo>
                  <a:lnTo>
                    <a:pt x="3047841" y="1086311"/>
                  </a:lnTo>
                  <a:lnTo>
                    <a:pt x="3051324" y="1085789"/>
                  </a:lnTo>
                  <a:lnTo>
                    <a:pt x="3054807" y="1094310"/>
                  </a:lnTo>
                  <a:lnTo>
                    <a:pt x="3058290" y="1093796"/>
                  </a:lnTo>
                  <a:lnTo>
                    <a:pt x="3061774" y="1093282"/>
                  </a:lnTo>
                  <a:lnTo>
                    <a:pt x="3065257" y="1092768"/>
                  </a:lnTo>
                  <a:lnTo>
                    <a:pt x="3068740" y="1092255"/>
                  </a:lnTo>
                  <a:lnTo>
                    <a:pt x="3072223" y="1091741"/>
                  </a:lnTo>
                  <a:lnTo>
                    <a:pt x="3075707" y="1091228"/>
                  </a:lnTo>
                  <a:lnTo>
                    <a:pt x="3079190" y="1090715"/>
                  </a:lnTo>
                  <a:lnTo>
                    <a:pt x="3082673" y="1090203"/>
                  </a:lnTo>
                  <a:lnTo>
                    <a:pt x="3086156" y="1092236"/>
                  </a:lnTo>
                  <a:lnTo>
                    <a:pt x="3089640" y="1091726"/>
                  </a:lnTo>
                  <a:lnTo>
                    <a:pt x="3093123" y="1091215"/>
                  </a:lnTo>
                  <a:lnTo>
                    <a:pt x="3096606" y="1090705"/>
                  </a:lnTo>
                  <a:lnTo>
                    <a:pt x="3100089" y="1090195"/>
                  </a:lnTo>
                  <a:lnTo>
                    <a:pt x="3103573" y="1092637"/>
                  </a:lnTo>
                  <a:lnTo>
                    <a:pt x="3107056" y="1092130"/>
                  </a:lnTo>
                  <a:lnTo>
                    <a:pt x="3110539" y="1091623"/>
                  </a:lnTo>
                  <a:lnTo>
                    <a:pt x="3114022" y="1091116"/>
                  </a:lnTo>
                  <a:lnTo>
                    <a:pt x="3117506" y="1097256"/>
                  </a:lnTo>
                  <a:lnTo>
                    <a:pt x="3120989" y="1096755"/>
                  </a:lnTo>
                  <a:lnTo>
                    <a:pt x="3124472" y="1096253"/>
                  </a:lnTo>
                  <a:lnTo>
                    <a:pt x="3127955" y="1095752"/>
                  </a:lnTo>
                  <a:lnTo>
                    <a:pt x="3131439" y="1095251"/>
                  </a:lnTo>
                  <a:lnTo>
                    <a:pt x="3134922" y="1094751"/>
                  </a:lnTo>
                  <a:lnTo>
                    <a:pt x="3138405" y="1094250"/>
                  </a:lnTo>
                  <a:lnTo>
                    <a:pt x="3141888" y="1093750"/>
                  </a:lnTo>
                  <a:lnTo>
                    <a:pt x="3145372" y="1093250"/>
                  </a:lnTo>
                  <a:lnTo>
                    <a:pt x="3148855" y="1092750"/>
                  </a:lnTo>
                  <a:lnTo>
                    <a:pt x="3152338" y="1092663"/>
                  </a:lnTo>
                  <a:lnTo>
                    <a:pt x="3155821" y="1092163"/>
                  </a:lnTo>
                  <a:lnTo>
                    <a:pt x="3159304" y="1091664"/>
                  </a:lnTo>
                  <a:lnTo>
                    <a:pt x="3162788" y="1091165"/>
                  </a:lnTo>
                  <a:lnTo>
                    <a:pt x="3166271" y="1091493"/>
                  </a:lnTo>
                  <a:lnTo>
                    <a:pt x="3169754" y="1090995"/>
                  </a:lnTo>
                  <a:lnTo>
                    <a:pt x="3173237" y="1090497"/>
                  </a:lnTo>
                  <a:lnTo>
                    <a:pt x="3176721" y="1089999"/>
                  </a:lnTo>
                  <a:lnTo>
                    <a:pt x="3180204" y="1089502"/>
                  </a:lnTo>
                  <a:lnTo>
                    <a:pt x="3183687" y="1093116"/>
                  </a:lnTo>
                  <a:lnTo>
                    <a:pt x="3187170" y="1092622"/>
                  </a:lnTo>
                  <a:lnTo>
                    <a:pt x="3190654" y="1092128"/>
                  </a:lnTo>
                  <a:lnTo>
                    <a:pt x="3194137" y="1091634"/>
                  </a:lnTo>
                  <a:lnTo>
                    <a:pt x="3197620" y="1095203"/>
                  </a:lnTo>
                  <a:lnTo>
                    <a:pt x="3201103" y="1094712"/>
                  </a:lnTo>
                  <a:lnTo>
                    <a:pt x="3204587" y="1094222"/>
                  </a:lnTo>
                  <a:lnTo>
                    <a:pt x="3208070" y="1093732"/>
                  </a:lnTo>
                  <a:lnTo>
                    <a:pt x="3211553" y="1093242"/>
                  </a:lnTo>
                  <a:lnTo>
                    <a:pt x="3215036" y="1103069"/>
                  </a:lnTo>
                  <a:lnTo>
                    <a:pt x="3218520" y="1102587"/>
                  </a:lnTo>
                  <a:lnTo>
                    <a:pt x="3222003" y="1102106"/>
                  </a:lnTo>
                  <a:lnTo>
                    <a:pt x="3225486" y="1101624"/>
                  </a:lnTo>
                  <a:lnTo>
                    <a:pt x="3228969" y="1104247"/>
                  </a:lnTo>
                  <a:lnTo>
                    <a:pt x="3232453" y="1103768"/>
                  </a:lnTo>
                  <a:lnTo>
                    <a:pt x="3235936" y="1103289"/>
                  </a:lnTo>
                  <a:lnTo>
                    <a:pt x="3239419" y="1102811"/>
                  </a:lnTo>
                  <a:lnTo>
                    <a:pt x="3242902" y="1102332"/>
                  </a:lnTo>
                  <a:lnTo>
                    <a:pt x="3246386" y="1101854"/>
                  </a:lnTo>
                  <a:lnTo>
                    <a:pt x="3249869" y="1101376"/>
                  </a:lnTo>
                  <a:lnTo>
                    <a:pt x="3253352" y="1100898"/>
                  </a:lnTo>
                  <a:lnTo>
                    <a:pt x="3256835" y="1100420"/>
                  </a:lnTo>
                  <a:lnTo>
                    <a:pt x="3260319" y="1099943"/>
                  </a:lnTo>
                  <a:lnTo>
                    <a:pt x="3263802" y="1101787"/>
                  </a:lnTo>
                  <a:lnTo>
                    <a:pt x="3267285" y="1101311"/>
                  </a:lnTo>
                  <a:lnTo>
                    <a:pt x="3270768" y="1100836"/>
                  </a:lnTo>
                  <a:lnTo>
                    <a:pt x="3274252" y="1100361"/>
                  </a:lnTo>
                  <a:lnTo>
                    <a:pt x="3277735" y="1115263"/>
                  </a:lnTo>
                  <a:lnTo>
                    <a:pt x="3281218" y="1114800"/>
                  </a:lnTo>
                  <a:lnTo>
                    <a:pt x="3284701" y="1114336"/>
                  </a:lnTo>
                  <a:lnTo>
                    <a:pt x="3288185" y="1113873"/>
                  </a:lnTo>
                  <a:lnTo>
                    <a:pt x="3291668" y="1113410"/>
                  </a:lnTo>
                  <a:lnTo>
                    <a:pt x="3295151" y="1116936"/>
                  </a:lnTo>
                  <a:lnTo>
                    <a:pt x="3298634" y="1116476"/>
                  </a:lnTo>
                  <a:lnTo>
                    <a:pt x="3302118" y="1116017"/>
                  </a:lnTo>
                  <a:lnTo>
                    <a:pt x="3305601" y="1115557"/>
                  </a:lnTo>
                  <a:lnTo>
                    <a:pt x="3309084" y="1115458"/>
                  </a:lnTo>
                  <a:lnTo>
                    <a:pt x="3312567" y="1115000"/>
                  </a:lnTo>
                  <a:lnTo>
                    <a:pt x="3316051" y="1114541"/>
                  </a:lnTo>
                  <a:lnTo>
                    <a:pt x="3319534" y="1114082"/>
                  </a:lnTo>
                  <a:lnTo>
                    <a:pt x="3323017" y="1113624"/>
                  </a:lnTo>
                  <a:lnTo>
                    <a:pt x="3326500" y="1113165"/>
                  </a:lnTo>
                  <a:lnTo>
                    <a:pt x="3329984" y="1112707"/>
                  </a:lnTo>
                  <a:lnTo>
                    <a:pt x="3333467" y="1112249"/>
                  </a:lnTo>
                  <a:lnTo>
                    <a:pt x="3336950" y="1111791"/>
                  </a:lnTo>
                  <a:lnTo>
                    <a:pt x="3340433" y="1112419"/>
                  </a:lnTo>
                  <a:lnTo>
                    <a:pt x="3343917" y="1111962"/>
                  </a:lnTo>
                  <a:lnTo>
                    <a:pt x="3347400" y="1111506"/>
                  </a:lnTo>
                  <a:lnTo>
                    <a:pt x="3350883" y="1111049"/>
                  </a:lnTo>
                  <a:lnTo>
                    <a:pt x="3354366" y="1110592"/>
                  </a:lnTo>
                  <a:lnTo>
                    <a:pt x="3357850" y="1110498"/>
                  </a:lnTo>
                  <a:lnTo>
                    <a:pt x="3361333" y="1110043"/>
                  </a:lnTo>
                  <a:lnTo>
                    <a:pt x="3364816" y="1109587"/>
                  </a:lnTo>
                  <a:lnTo>
                    <a:pt x="3368299" y="1109131"/>
                  </a:lnTo>
                  <a:lnTo>
                    <a:pt x="3371783" y="1108676"/>
                  </a:lnTo>
                  <a:lnTo>
                    <a:pt x="3375266" y="1112902"/>
                  </a:lnTo>
                  <a:lnTo>
                    <a:pt x="3378749" y="1112450"/>
                  </a:lnTo>
                  <a:lnTo>
                    <a:pt x="3382232" y="1111998"/>
                  </a:lnTo>
                  <a:lnTo>
                    <a:pt x="3385716" y="1111547"/>
                  </a:lnTo>
                  <a:lnTo>
                    <a:pt x="3389199" y="1115002"/>
                  </a:lnTo>
                  <a:lnTo>
                    <a:pt x="3392682" y="1114554"/>
                  </a:lnTo>
                  <a:lnTo>
                    <a:pt x="3396165" y="1114106"/>
                  </a:lnTo>
                  <a:lnTo>
                    <a:pt x="3399649" y="1113658"/>
                  </a:lnTo>
                  <a:lnTo>
                    <a:pt x="3403132" y="1113210"/>
                  </a:lnTo>
                  <a:lnTo>
                    <a:pt x="3406615" y="1113821"/>
                  </a:lnTo>
                  <a:lnTo>
                    <a:pt x="3410098" y="1113374"/>
                  </a:lnTo>
                  <a:lnTo>
                    <a:pt x="3413582" y="1112927"/>
                  </a:lnTo>
                  <a:lnTo>
                    <a:pt x="3417065" y="1112480"/>
                  </a:lnTo>
                  <a:lnTo>
                    <a:pt x="3420548" y="1112034"/>
                  </a:lnTo>
                  <a:lnTo>
                    <a:pt x="3424031" y="1111587"/>
                  </a:lnTo>
                  <a:lnTo>
                    <a:pt x="3427515" y="1111141"/>
                  </a:lnTo>
                  <a:lnTo>
                    <a:pt x="3430998" y="1110695"/>
                  </a:lnTo>
                  <a:lnTo>
                    <a:pt x="3434481" y="1110249"/>
                  </a:lnTo>
                  <a:lnTo>
                    <a:pt x="3437964" y="1115415"/>
                  </a:lnTo>
                  <a:lnTo>
                    <a:pt x="3441447" y="1114973"/>
                  </a:lnTo>
                  <a:lnTo>
                    <a:pt x="3444931" y="1114531"/>
                  </a:lnTo>
                  <a:lnTo>
                    <a:pt x="3448414" y="1114090"/>
                  </a:lnTo>
                  <a:lnTo>
                    <a:pt x="3451897" y="1115727"/>
                  </a:lnTo>
                  <a:lnTo>
                    <a:pt x="3455380" y="1115288"/>
                  </a:lnTo>
                  <a:lnTo>
                    <a:pt x="3458864" y="1114848"/>
                  </a:lnTo>
                  <a:lnTo>
                    <a:pt x="3462347" y="1114409"/>
                  </a:lnTo>
                  <a:lnTo>
                    <a:pt x="3465830" y="1113969"/>
                  </a:lnTo>
                  <a:lnTo>
                    <a:pt x="3469313" y="1118673"/>
                  </a:lnTo>
                  <a:lnTo>
                    <a:pt x="3472797" y="1118237"/>
                  </a:lnTo>
                  <a:lnTo>
                    <a:pt x="3476280" y="1117802"/>
                  </a:lnTo>
                  <a:lnTo>
                    <a:pt x="3479763" y="1117367"/>
                  </a:lnTo>
                  <a:lnTo>
                    <a:pt x="3483246" y="1116932"/>
                  </a:lnTo>
                  <a:lnTo>
                    <a:pt x="3483246" y="1117272"/>
                  </a:lnTo>
                  <a:lnTo>
                    <a:pt x="3483246" y="1117612"/>
                  </a:lnTo>
                  <a:lnTo>
                    <a:pt x="3483246" y="1117951"/>
                  </a:lnTo>
                  <a:lnTo>
                    <a:pt x="3483246" y="1118290"/>
                  </a:lnTo>
                  <a:lnTo>
                    <a:pt x="3483246" y="1118628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561610"/>
              <a:ext cx="3483246" cy="990456"/>
            </a:xfrm>
            <a:custGeom>
              <a:avLst/>
              <a:gdLst/>
              <a:ahLst/>
              <a:cxnLst/>
              <a:rect l="0" t="0" r="0" b="0"/>
              <a:pathLst>
                <a:path w="3483246" h="990456">
                  <a:moveTo>
                    <a:pt x="0" y="990456"/>
                  </a:moveTo>
                  <a:lnTo>
                    <a:pt x="3483" y="809648"/>
                  </a:lnTo>
                  <a:lnTo>
                    <a:pt x="6966" y="646684"/>
                  </a:lnTo>
                  <a:lnTo>
                    <a:pt x="10449" y="499047"/>
                  </a:lnTo>
                  <a:lnTo>
                    <a:pt x="13932" y="364672"/>
                  </a:lnTo>
                  <a:lnTo>
                    <a:pt x="17416" y="571088"/>
                  </a:lnTo>
                  <a:lnTo>
                    <a:pt x="20899" y="499047"/>
                  </a:lnTo>
                  <a:lnTo>
                    <a:pt x="24382" y="430316"/>
                  </a:lnTo>
                  <a:lnTo>
                    <a:pt x="27865" y="364672"/>
                  </a:lnTo>
                  <a:lnTo>
                    <a:pt x="31349" y="301912"/>
                  </a:lnTo>
                  <a:lnTo>
                    <a:pt x="34832" y="412116"/>
                  </a:lnTo>
                  <a:lnTo>
                    <a:pt x="38315" y="364672"/>
                  </a:lnTo>
                  <a:lnTo>
                    <a:pt x="41798" y="318753"/>
                  </a:lnTo>
                  <a:lnTo>
                    <a:pt x="45282" y="274286"/>
                  </a:lnTo>
                  <a:lnTo>
                    <a:pt x="48765" y="325721"/>
                  </a:lnTo>
                  <a:lnTo>
                    <a:pt x="52248" y="287818"/>
                  </a:lnTo>
                  <a:lnTo>
                    <a:pt x="55731" y="250921"/>
                  </a:lnTo>
                  <a:lnTo>
                    <a:pt x="59215" y="214990"/>
                  </a:lnTo>
                  <a:lnTo>
                    <a:pt x="62698" y="179988"/>
                  </a:lnTo>
                  <a:lnTo>
                    <a:pt x="66181" y="336434"/>
                  </a:lnTo>
                  <a:lnTo>
                    <a:pt x="69664" y="308748"/>
                  </a:lnTo>
                  <a:lnTo>
                    <a:pt x="73148" y="281600"/>
                  </a:lnTo>
                  <a:lnTo>
                    <a:pt x="76631" y="254972"/>
                  </a:lnTo>
                  <a:lnTo>
                    <a:pt x="80114" y="289689"/>
                  </a:lnTo>
                  <a:lnTo>
                    <a:pt x="83597" y="265561"/>
                  </a:lnTo>
                  <a:lnTo>
                    <a:pt x="87081" y="241849"/>
                  </a:lnTo>
                  <a:lnTo>
                    <a:pt x="90564" y="218540"/>
                  </a:lnTo>
                  <a:lnTo>
                    <a:pt x="94047" y="195626"/>
                  </a:lnTo>
                  <a:lnTo>
                    <a:pt x="97530" y="203221"/>
                  </a:lnTo>
                  <a:lnTo>
                    <a:pt x="101014" y="181634"/>
                  </a:lnTo>
                  <a:lnTo>
                    <a:pt x="104497" y="160390"/>
                  </a:lnTo>
                  <a:lnTo>
                    <a:pt x="107980" y="139481"/>
                  </a:lnTo>
                  <a:lnTo>
                    <a:pt x="111463" y="395192"/>
                  </a:lnTo>
                  <a:lnTo>
                    <a:pt x="114947" y="379851"/>
                  </a:lnTo>
                  <a:lnTo>
                    <a:pt x="118430" y="364672"/>
                  </a:lnTo>
                  <a:lnTo>
                    <a:pt x="121913" y="349653"/>
                  </a:lnTo>
                  <a:lnTo>
                    <a:pt x="125396" y="334790"/>
                  </a:lnTo>
                  <a:lnTo>
                    <a:pt x="128880" y="320082"/>
                  </a:lnTo>
                  <a:lnTo>
                    <a:pt x="132363" y="305527"/>
                  </a:lnTo>
                  <a:lnTo>
                    <a:pt x="135846" y="291121"/>
                  </a:lnTo>
                  <a:lnTo>
                    <a:pt x="139329" y="276863"/>
                  </a:lnTo>
                  <a:lnTo>
                    <a:pt x="142813" y="262750"/>
                  </a:lnTo>
                  <a:lnTo>
                    <a:pt x="146296" y="265561"/>
                  </a:lnTo>
                  <a:lnTo>
                    <a:pt x="149779" y="251961"/>
                  </a:lnTo>
                  <a:lnTo>
                    <a:pt x="153262" y="238494"/>
                  </a:lnTo>
                  <a:lnTo>
                    <a:pt x="156746" y="225159"/>
                  </a:lnTo>
                  <a:lnTo>
                    <a:pt x="160229" y="245029"/>
                  </a:lnTo>
                  <a:lnTo>
                    <a:pt x="163712" y="232351"/>
                  </a:lnTo>
                  <a:lnTo>
                    <a:pt x="167195" y="219790"/>
                  </a:lnTo>
                  <a:lnTo>
                    <a:pt x="170679" y="207344"/>
                  </a:lnTo>
                  <a:lnTo>
                    <a:pt x="174162" y="195012"/>
                  </a:lnTo>
                  <a:lnTo>
                    <a:pt x="177645" y="244719"/>
                  </a:lnTo>
                  <a:lnTo>
                    <a:pt x="181128" y="233275"/>
                  </a:lnTo>
                  <a:lnTo>
                    <a:pt x="184612" y="221926"/>
                  </a:lnTo>
                  <a:lnTo>
                    <a:pt x="188095" y="210672"/>
                  </a:lnTo>
                  <a:lnTo>
                    <a:pt x="191578" y="214146"/>
                  </a:lnTo>
                  <a:lnTo>
                    <a:pt x="195061" y="203221"/>
                  </a:lnTo>
                  <a:lnTo>
                    <a:pt x="198545" y="192384"/>
                  </a:lnTo>
                  <a:lnTo>
                    <a:pt x="202028" y="181634"/>
                  </a:lnTo>
                  <a:lnTo>
                    <a:pt x="205511" y="170969"/>
                  </a:lnTo>
                  <a:lnTo>
                    <a:pt x="208994" y="175175"/>
                  </a:lnTo>
                  <a:lnTo>
                    <a:pt x="212478" y="164808"/>
                  </a:lnTo>
                  <a:lnTo>
                    <a:pt x="215961" y="154521"/>
                  </a:lnTo>
                  <a:lnTo>
                    <a:pt x="219444" y="144314"/>
                  </a:lnTo>
                  <a:lnTo>
                    <a:pt x="222927" y="134185"/>
                  </a:lnTo>
                  <a:lnTo>
                    <a:pt x="226411" y="124133"/>
                  </a:lnTo>
                  <a:lnTo>
                    <a:pt x="229894" y="114158"/>
                  </a:lnTo>
                  <a:lnTo>
                    <a:pt x="233377" y="104259"/>
                  </a:lnTo>
                  <a:lnTo>
                    <a:pt x="236860" y="94434"/>
                  </a:lnTo>
                  <a:lnTo>
                    <a:pt x="240344" y="194290"/>
                  </a:lnTo>
                  <a:lnTo>
                    <a:pt x="243827" y="185418"/>
                  </a:lnTo>
                  <a:lnTo>
                    <a:pt x="247310" y="176605"/>
                  </a:lnTo>
                  <a:lnTo>
                    <a:pt x="250793" y="167849"/>
                  </a:lnTo>
                  <a:lnTo>
                    <a:pt x="254277" y="159151"/>
                  </a:lnTo>
                  <a:lnTo>
                    <a:pt x="257760" y="162824"/>
                  </a:lnTo>
                  <a:lnTo>
                    <a:pt x="261243" y="154324"/>
                  </a:lnTo>
                  <a:lnTo>
                    <a:pt x="264726" y="145879"/>
                  </a:lnTo>
                  <a:lnTo>
                    <a:pt x="268210" y="137487"/>
                  </a:lnTo>
                  <a:lnTo>
                    <a:pt x="271693" y="153383"/>
                  </a:lnTo>
                  <a:lnTo>
                    <a:pt x="275176" y="145256"/>
                  </a:lnTo>
                  <a:lnTo>
                    <a:pt x="278659" y="137178"/>
                  </a:lnTo>
                  <a:lnTo>
                    <a:pt x="282143" y="129149"/>
                  </a:lnTo>
                  <a:lnTo>
                    <a:pt x="285626" y="121169"/>
                  </a:lnTo>
                  <a:lnTo>
                    <a:pt x="289109" y="125226"/>
                  </a:lnTo>
                  <a:lnTo>
                    <a:pt x="292592" y="117414"/>
                  </a:lnTo>
                  <a:lnTo>
                    <a:pt x="296075" y="109649"/>
                  </a:lnTo>
                  <a:lnTo>
                    <a:pt x="299559" y="101930"/>
                  </a:lnTo>
                  <a:lnTo>
                    <a:pt x="303042" y="106197"/>
                  </a:lnTo>
                  <a:lnTo>
                    <a:pt x="306525" y="98635"/>
                  </a:lnTo>
                  <a:lnTo>
                    <a:pt x="310008" y="91118"/>
                  </a:lnTo>
                  <a:lnTo>
                    <a:pt x="313492" y="83643"/>
                  </a:lnTo>
                  <a:lnTo>
                    <a:pt x="316975" y="76212"/>
                  </a:lnTo>
                  <a:lnTo>
                    <a:pt x="320458" y="80770"/>
                  </a:lnTo>
                  <a:lnTo>
                    <a:pt x="323941" y="73485"/>
                  </a:lnTo>
                  <a:lnTo>
                    <a:pt x="327425" y="66242"/>
                  </a:lnTo>
                  <a:lnTo>
                    <a:pt x="330908" y="59039"/>
                  </a:lnTo>
                  <a:lnTo>
                    <a:pt x="334391" y="86628"/>
                  </a:lnTo>
                  <a:lnTo>
                    <a:pt x="337874" y="79675"/>
                  </a:lnTo>
                  <a:lnTo>
                    <a:pt x="341358" y="72759"/>
                  </a:lnTo>
                  <a:lnTo>
                    <a:pt x="344841" y="65880"/>
                  </a:lnTo>
                  <a:lnTo>
                    <a:pt x="348324" y="59039"/>
                  </a:lnTo>
                  <a:lnTo>
                    <a:pt x="351807" y="125927"/>
                  </a:lnTo>
                  <a:lnTo>
                    <a:pt x="355291" y="119508"/>
                  </a:lnTo>
                  <a:lnTo>
                    <a:pt x="358774" y="113120"/>
                  </a:lnTo>
                  <a:lnTo>
                    <a:pt x="362257" y="106763"/>
                  </a:lnTo>
                  <a:lnTo>
                    <a:pt x="365740" y="100437"/>
                  </a:lnTo>
                  <a:lnTo>
                    <a:pt x="369224" y="94142"/>
                  </a:lnTo>
                  <a:lnTo>
                    <a:pt x="372707" y="87877"/>
                  </a:lnTo>
                  <a:lnTo>
                    <a:pt x="376190" y="81643"/>
                  </a:lnTo>
                  <a:lnTo>
                    <a:pt x="379673" y="75438"/>
                  </a:lnTo>
                  <a:lnTo>
                    <a:pt x="383157" y="79267"/>
                  </a:lnTo>
                  <a:lnTo>
                    <a:pt x="386640" y="73165"/>
                  </a:lnTo>
                  <a:lnTo>
                    <a:pt x="390123" y="67092"/>
                  </a:lnTo>
                  <a:lnTo>
                    <a:pt x="393606" y="61047"/>
                  </a:lnTo>
                  <a:lnTo>
                    <a:pt x="397090" y="55031"/>
                  </a:lnTo>
                  <a:lnTo>
                    <a:pt x="400573" y="49043"/>
                  </a:lnTo>
                  <a:lnTo>
                    <a:pt x="404056" y="43084"/>
                  </a:lnTo>
                  <a:lnTo>
                    <a:pt x="407539" y="37152"/>
                  </a:lnTo>
                  <a:lnTo>
                    <a:pt x="411023" y="31248"/>
                  </a:lnTo>
                  <a:lnTo>
                    <a:pt x="414506" y="45464"/>
                  </a:lnTo>
                  <a:lnTo>
                    <a:pt x="417989" y="39690"/>
                  </a:lnTo>
                  <a:lnTo>
                    <a:pt x="421472" y="33943"/>
                  </a:lnTo>
                  <a:lnTo>
                    <a:pt x="424956" y="28222"/>
                  </a:lnTo>
                  <a:lnTo>
                    <a:pt x="428439" y="22526"/>
                  </a:lnTo>
                  <a:lnTo>
                    <a:pt x="431922" y="16857"/>
                  </a:lnTo>
                  <a:lnTo>
                    <a:pt x="435405" y="11212"/>
                  </a:lnTo>
                  <a:lnTo>
                    <a:pt x="438889" y="5593"/>
                  </a:lnTo>
                  <a:lnTo>
                    <a:pt x="442372" y="0"/>
                  </a:lnTo>
                  <a:lnTo>
                    <a:pt x="445855" y="60812"/>
                  </a:lnTo>
                  <a:lnTo>
                    <a:pt x="449338" y="55499"/>
                  </a:lnTo>
                  <a:lnTo>
                    <a:pt x="452822" y="50207"/>
                  </a:lnTo>
                  <a:lnTo>
                    <a:pt x="456305" y="44938"/>
                  </a:lnTo>
                  <a:lnTo>
                    <a:pt x="459788" y="39690"/>
                  </a:lnTo>
                  <a:lnTo>
                    <a:pt x="463271" y="109199"/>
                  </a:lnTo>
                  <a:lnTo>
                    <a:pt x="466755" y="104259"/>
                  </a:lnTo>
                  <a:lnTo>
                    <a:pt x="470238" y="99337"/>
                  </a:lnTo>
                  <a:lnTo>
                    <a:pt x="473721" y="94434"/>
                  </a:lnTo>
                  <a:lnTo>
                    <a:pt x="477204" y="112261"/>
                  </a:lnTo>
                  <a:lnTo>
                    <a:pt x="480688" y="107476"/>
                  </a:lnTo>
                  <a:lnTo>
                    <a:pt x="484171" y="102708"/>
                  </a:lnTo>
                  <a:lnTo>
                    <a:pt x="487654" y="97958"/>
                  </a:lnTo>
                  <a:lnTo>
                    <a:pt x="491137" y="93225"/>
                  </a:lnTo>
                  <a:lnTo>
                    <a:pt x="494621" y="95957"/>
                  </a:lnTo>
                  <a:lnTo>
                    <a:pt x="498104" y="91284"/>
                  </a:lnTo>
                  <a:lnTo>
                    <a:pt x="501587" y="86628"/>
                  </a:lnTo>
                  <a:lnTo>
                    <a:pt x="505070" y="81988"/>
                  </a:lnTo>
                  <a:lnTo>
                    <a:pt x="508554" y="77365"/>
                  </a:lnTo>
                  <a:lnTo>
                    <a:pt x="512037" y="115711"/>
                  </a:lnTo>
                  <a:lnTo>
                    <a:pt x="515520" y="111263"/>
                  </a:lnTo>
                  <a:lnTo>
                    <a:pt x="519003" y="106829"/>
                  </a:lnTo>
                  <a:lnTo>
                    <a:pt x="522487" y="102411"/>
                  </a:lnTo>
                  <a:lnTo>
                    <a:pt x="525970" y="104869"/>
                  </a:lnTo>
                  <a:lnTo>
                    <a:pt x="529453" y="100502"/>
                  </a:lnTo>
                  <a:lnTo>
                    <a:pt x="532936" y="96151"/>
                  </a:lnTo>
                  <a:lnTo>
                    <a:pt x="536420" y="91813"/>
                  </a:lnTo>
                  <a:lnTo>
                    <a:pt x="539903" y="87491"/>
                  </a:lnTo>
                  <a:lnTo>
                    <a:pt x="543386" y="147453"/>
                  </a:lnTo>
                  <a:lnTo>
                    <a:pt x="546869" y="143364"/>
                  </a:lnTo>
                  <a:lnTo>
                    <a:pt x="550353" y="139287"/>
                  </a:lnTo>
                  <a:lnTo>
                    <a:pt x="553836" y="135222"/>
                  </a:lnTo>
                  <a:lnTo>
                    <a:pt x="557319" y="131170"/>
                  </a:lnTo>
                  <a:lnTo>
                    <a:pt x="560802" y="127131"/>
                  </a:lnTo>
                  <a:lnTo>
                    <a:pt x="564286" y="123104"/>
                  </a:lnTo>
                  <a:lnTo>
                    <a:pt x="567769" y="119089"/>
                  </a:lnTo>
                  <a:lnTo>
                    <a:pt x="571252" y="115087"/>
                  </a:lnTo>
                  <a:lnTo>
                    <a:pt x="574735" y="117198"/>
                  </a:lnTo>
                  <a:lnTo>
                    <a:pt x="578218" y="113238"/>
                  </a:lnTo>
                  <a:lnTo>
                    <a:pt x="581702" y="109290"/>
                  </a:lnTo>
                  <a:lnTo>
                    <a:pt x="585185" y="105355"/>
                  </a:lnTo>
                  <a:lnTo>
                    <a:pt x="588668" y="101431"/>
                  </a:lnTo>
                  <a:lnTo>
                    <a:pt x="592151" y="97519"/>
                  </a:lnTo>
                  <a:lnTo>
                    <a:pt x="595635" y="93619"/>
                  </a:lnTo>
                  <a:lnTo>
                    <a:pt x="599118" y="89730"/>
                  </a:lnTo>
                  <a:lnTo>
                    <a:pt x="602601" y="85854"/>
                  </a:lnTo>
                  <a:lnTo>
                    <a:pt x="606084" y="94256"/>
                  </a:lnTo>
                  <a:lnTo>
                    <a:pt x="609568" y="90436"/>
                  </a:lnTo>
                  <a:lnTo>
                    <a:pt x="613051" y="86628"/>
                  </a:lnTo>
                  <a:lnTo>
                    <a:pt x="616534" y="82831"/>
                  </a:lnTo>
                  <a:lnTo>
                    <a:pt x="620017" y="79045"/>
                  </a:lnTo>
                  <a:lnTo>
                    <a:pt x="623501" y="99165"/>
                  </a:lnTo>
                  <a:lnTo>
                    <a:pt x="626984" y="95465"/>
                  </a:lnTo>
                  <a:lnTo>
                    <a:pt x="630467" y="91775"/>
                  </a:lnTo>
                  <a:lnTo>
                    <a:pt x="633950" y="88097"/>
                  </a:lnTo>
                  <a:lnTo>
                    <a:pt x="637434" y="139648"/>
                  </a:lnTo>
                  <a:lnTo>
                    <a:pt x="640917" y="136139"/>
                  </a:lnTo>
                  <a:lnTo>
                    <a:pt x="644400" y="132639"/>
                  </a:lnTo>
                  <a:lnTo>
                    <a:pt x="647883" y="129149"/>
                  </a:lnTo>
                  <a:lnTo>
                    <a:pt x="651367" y="125668"/>
                  </a:lnTo>
                  <a:lnTo>
                    <a:pt x="654850" y="132584"/>
                  </a:lnTo>
                  <a:lnTo>
                    <a:pt x="658333" y="129149"/>
                  </a:lnTo>
                  <a:lnTo>
                    <a:pt x="661816" y="125723"/>
                  </a:lnTo>
                  <a:lnTo>
                    <a:pt x="665300" y="122306"/>
                  </a:lnTo>
                  <a:lnTo>
                    <a:pt x="668783" y="139161"/>
                  </a:lnTo>
                  <a:lnTo>
                    <a:pt x="672266" y="135816"/>
                  </a:lnTo>
                  <a:lnTo>
                    <a:pt x="675749" y="132478"/>
                  </a:lnTo>
                  <a:lnTo>
                    <a:pt x="679233" y="129149"/>
                  </a:lnTo>
                  <a:lnTo>
                    <a:pt x="682716" y="125828"/>
                  </a:lnTo>
                  <a:lnTo>
                    <a:pt x="686199" y="127500"/>
                  </a:lnTo>
                  <a:lnTo>
                    <a:pt x="689682" y="124209"/>
                  </a:lnTo>
                  <a:lnTo>
                    <a:pt x="693166" y="120926"/>
                  </a:lnTo>
                  <a:lnTo>
                    <a:pt x="696649" y="117652"/>
                  </a:lnTo>
                  <a:lnTo>
                    <a:pt x="700132" y="138718"/>
                  </a:lnTo>
                  <a:lnTo>
                    <a:pt x="703615" y="135521"/>
                  </a:lnTo>
                  <a:lnTo>
                    <a:pt x="707099" y="132331"/>
                  </a:lnTo>
                  <a:lnTo>
                    <a:pt x="710582" y="129149"/>
                  </a:lnTo>
                  <a:lnTo>
                    <a:pt x="714065" y="125975"/>
                  </a:lnTo>
                  <a:lnTo>
                    <a:pt x="717548" y="146118"/>
                  </a:lnTo>
                  <a:lnTo>
                    <a:pt x="721032" y="143016"/>
                  </a:lnTo>
                  <a:lnTo>
                    <a:pt x="724515" y="139922"/>
                  </a:lnTo>
                  <a:lnTo>
                    <a:pt x="727998" y="136835"/>
                  </a:lnTo>
                  <a:lnTo>
                    <a:pt x="731481" y="133755"/>
                  </a:lnTo>
                  <a:lnTo>
                    <a:pt x="734965" y="148669"/>
                  </a:lnTo>
                  <a:lnTo>
                    <a:pt x="738448" y="145647"/>
                  </a:lnTo>
                  <a:lnTo>
                    <a:pt x="741931" y="142632"/>
                  </a:lnTo>
                  <a:lnTo>
                    <a:pt x="745414" y="139624"/>
                  </a:lnTo>
                  <a:lnTo>
                    <a:pt x="748898" y="154040"/>
                  </a:lnTo>
                  <a:lnTo>
                    <a:pt x="752381" y="151087"/>
                  </a:lnTo>
                  <a:lnTo>
                    <a:pt x="755864" y="148141"/>
                  </a:lnTo>
                  <a:lnTo>
                    <a:pt x="759347" y="145201"/>
                  </a:lnTo>
                  <a:lnTo>
                    <a:pt x="762831" y="142268"/>
                  </a:lnTo>
                  <a:lnTo>
                    <a:pt x="766314" y="168521"/>
                  </a:lnTo>
                  <a:lnTo>
                    <a:pt x="769797" y="165669"/>
                  </a:lnTo>
                  <a:lnTo>
                    <a:pt x="773280" y="162824"/>
                  </a:lnTo>
                  <a:lnTo>
                    <a:pt x="776764" y="159985"/>
                  </a:lnTo>
                  <a:lnTo>
                    <a:pt x="780247" y="157151"/>
                  </a:lnTo>
                  <a:lnTo>
                    <a:pt x="783730" y="154324"/>
                  </a:lnTo>
                  <a:lnTo>
                    <a:pt x="787213" y="151503"/>
                  </a:lnTo>
                  <a:lnTo>
                    <a:pt x="790697" y="148688"/>
                  </a:lnTo>
                  <a:lnTo>
                    <a:pt x="794180" y="145879"/>
                  </a:lnTo>
                  <a:lnTo>
                    <a:pt x="797663" y="147167"/>
                  </a:lnTo>
                  <a:lnTo>
                    <a:pt x="801146" y="144378"/>
                  </a:lnTo>
                  <a:lnTo>
                    <a:pt x="804630" y="141596"/>
                  </a:lnTo>
                  <a:lnTo>
                    <a:pt x="808113" y="138820"/>
                  </a:lnTo>
                  <a:lnTo>
                    <a:pt x="811596" y="148196"/>
                  </a:lnTo>
                  <a:lnTo>
                    <a:pt x="815079" y="145458"/>
                  </a:lnTo>
                  <a:lnTo>
                    <a:pt x="818563" y="142726"/>
                  </a:lnTo>
                  <a:lnTo>
                    <a:pt x="822046" y="139999"/>
                  </a:lnTo>
                  <a:lnTo>
                    <a:pt x="825529" y="137278"/>
                  </a:lnTo>
                  <a:lnTo>
                    <a:pt x="829012" y="161905"/>
                  </a:lnTo>
                  <a:lnTo>
                    <a:pt x="832496" y="159254"/>
                  </a:lnTo>
                  <a:lnTo>
                    <a:pt x="835979" y="156609"/>
                  </a:lnTo>
                  <a:lnTo>
                    <a:pt x="839462" y="153969"/>
                  </a:lnTo>
                  <a:lnTo>
                    <a:pt x="842945" y="151334"/>
                  </a:lnTo>
                  <a:lnTo>
                    <a:pt x="846429" y="156281"/>
                  </a:lnTo>
                  <a:lnTo>
                    <a:pt x="849912" y="153673"/>
                  </a:lnTo>
                  <a:lnTo>
                    <a:pt x="853395" y="151070"/>
                  </a:lnTo>
                  <a:lnTo>
                    <a:pt x="856878" y="148472"/>
                  </a:lnTo>
                  <a:lnTo>
                    <a:pt x="860361" y="185566"/>
                  </a:lnTo>
                  <a:lnTo>
                    <a:pt x="863845" y="183062"/>
                  </a:lnTo>
                  <a:lnTo>
                    <a:pt x="867328" y="180564"/>
                  </a:lnTo>
                  <a:lnTo>
                    <a:pt x="870811" y="178070"/>
                  </a:lnTo>
                  <a:lnTo>
                    <a:pt x="874294" y="175580"/>
                  </a:lnTo>
                  <a:lnTo>
                    <a:pt x="877778" y="173096"/>
                  </a:lnTo>
                  <a:lnTo>
                    <a:pt x="881261" y="170615"/>
                  </a:lnTo>
                  <a:lnTo>
                    <a:pt x="884744" y="168140"/>
                  </a:lnTo>
                  <a:lnTo>
                    <a:pt x="888227" y="165669"/>
                  </a:lnTo>
                  <a:lnTo>
                    <a:pt x="891711" y="176987"/>
                  </a:lnTo>
                  <a:lnTo>
                    <a:pt x="895194" y="174553"/>
                  </a:lnTo>
                  <a:lnTo>
                    <a:pt x="898677" y="172125"/>
                  </a:lnTo>
                  <a:lnTo>
                    <a:pt x="902160" y="169700"/>
                  </a:lnTo>
                  <a:lnTo>
                    <a:pt x="905644" y="167280"/>
                  </a:lnTo>
                  <a:lnTo>
                    <a:pt x="909127" y="178335"/>
                  </a:lnTo>
                  <a:lnTo>
                    <a:pt x="912610" y="175951"/>
                  </a:lnTo>
                  <a:lnTo>
                    <a:pt x="916093" y="173571"/>
                  </a:lnTo>
                  <a:lnTo>
                    <a:pt x="919577" y="171195"/>
                  </a:lnTo>
                  <a:lnTo>
                    <a:pt x="923060" y="181969"/>
                  </a:lnTo>
                  <a:lnTo>
                    <a:pt x="926543" y="179628"/>
                  </a:lnTo>
                  <a:lnTo>
                    <a:pt x="930026" y="177291"/>
                  </a:lnTo>
                  <a:lnTo>
                    <a:pt x="933510" y="174959"/>
                  </a:lnTo>
                  <a:lnTo>
                    <a:pt x="936993" y="172630"/>
                  </a:lnTo>
                  <a:lnTo>
                    <a:pt x="940476" y="195626"/>
                  </a:lnTo>
                  <a:lnTo>
                    <a:pt x="943959" y="193356"/>
                  </a:lnTo>
                  <a:lnTo>
                    <a:pt x="947443" y="191089"/>
                  </a:lnTo>
                  <a:lnTo>
                    <a:pt x="950926" y="188827"/>
                  </a:lnTo>
                  <a:lnTo>
                    <a:pt x="954409" y="213463"/>
                  </a:lnTo>
                  <a:lnTo>
                    <a:pt x="957892" y="211262"/>
                  </a:lnTo>
                  <a:lnTo>
                    <a:pt x="961376" y="209064"/>
                  </a:lnTo>
                  <a:lnTo>
                    <a:pt x="964859" y="206870"/>
                  </a:lnTo>
                  <a:lnTo>
                    <a:pt x="968342" y="204679"/>
                  </a:lnTo>
                  <a:lnTo>
                    <a:pt x="971825" y="211148"/>
                  </a:lnTo>
                  <a:lnTo>
                    <a:pt x="975309" y="208981"/>
                  </a:lnTo>
                  <a:lnTo>
                    <a:pt x="978792" y="206818"/>
                  </a:lnTo>
                  <a:lnTo>
                    <a:pt x="982275" y="204659"/>
                  </a:lnTo>
                  <a:lnTo>
                    <a:pt x="985758" y="202503"/>
                  </a:lnTo>
                  <a:lnTo>
                    <a:pt x="989242" y="222749"/>
                  </a:lnTo>
                  <a:lnTo>
                    <a:pt x="992725" y="220643"/>
                  </a:lnTo>
                  <a:lnTo>
                    <a:pt x="996208" y="218540"/>
                  </a:lnTo>
                  <a:lnTo>
                    <a:pt x="999691" y="216441"/>
                  </a:lnTo>
                  <a:lnTo>
                    <a:pt x="1003175" y="217077"/>
                  </a:lnTo>
                  <a:lnTo>
                    <a:pt x="1006658" y="214990"/>
                  </a:lnTo>
                  <a:lnTo>
                    <a:pt x="1010141" y="212905"/>
                  </a:lnTo>
                  <a:lnTo>
                    <a:pt x="1013624" y="210824"/>
                  </a:lnTo>
                  <a:lnTo>
                    <a:pt x="1017108" y="208746"/>
                  </a:lnTo>
                  <a:lnTo>
                    <a:pt x="1020591" y="206672"/>
                  </a:lnTo>
                  <a:lnTo>
                    <a:pt x="1024074" y="204600"/>
                  </a:lnTo>
                  <a:lnTo>
                    <a:pt x="1027557" y="202532"/>
                  </a:lnTo>
                  <a:lnTo>
                    <a:pt x="1031041" y="200467"/>
                  </a:lnTo>
                  <a:lnTo>
                    <a:pt x="1034524" y="245296"/>
                  </a:lnTo>
                  <a:lnTo>
                    <a:pt x="1038007" y="243325"/>
                  </a:lnTo>
                  <a:lnTo>
                    <a:pt x="1041490" y="241357"/>
                  </a:lnTo>
                  <a:lnTo>
                    <a:pt x="1044974" y="239392"/>
                  </a:lnTo>
                  <a:lnTo>
                    <a:pt x="1048457" y="237430"/>
                  </a:lnTo>
                  <a:lnTo>
                    <a:pt x="1051940" y="252401"/>
                  </a:lnTo>
                  <a:lnTo>
                    <a:pt x="1055423" y="250477"/>
                  </a:lnTo>
                  <a:lnTo>
                    <a:pt x="1058907" y="248555"/>
                  </a:lnTo>
                  <a:lnTo>
                    <a:pt x="1062390" y="246635"/>
                  </a:lnTo>
                  <a:lnTo>
                    <a:pt x="1065873" y="263303"/>
                  </a:lnTo>
                  <a:lnTo>
                    <a:pt x="1069356" y="261424"/>
                  </a:lnTo>
                  <a:lnTo>
                    <a:pt x="1072840" y="259548"/>
                  </a:lnTo>
                  <a:lnTo>
                    <a:pt x="1076323" y="257674"/>
                  </a:lnTo>
                  <a:lnTo>
                    <a:pt x="1079806" y="255803"/>
                  </a:lnTo>
                  <a:lnTo>
                    <a:pt x="1083289" y="253934"/>
                  </a:lnTo>
                  <a:lnTo>
                    <a:pt x="1086773" y="252068"/>
                  </a:lnTo>
                  <a:lnTo>
                    <a:pt x="1090256" y="250204"/>
                  </a:lnTo>
                  <a:lnTo>
                    <a:pt x="1093739" y="248343"/>
                  </a:lnTo>
                  <a:lnTo>
                    <a:pt x="1097222" y="246484"/>
                  </a:lnTo>
                  <a:lnTo>
                    <a:pt x="1100706" y="253746"/>
                  </a:lnTo>
                  <a:lnTo>
                    <a:pt x="1104189" y="251909"/>
                  </a:lnTo>
                  <a:lnTo>
                    <a:pt x="1107672" y="250074"/>
                  </a:lnTo>
                  <a:lnTo>
                    <a:pt x="1111155" y="248242"/>
                  </a:lnTo>
                  <a:lnTo>
                    <a:pt x="1114639" y="246412"/>
                  </a:lnTo>
                  <a:lnTo>
                    <a:pt x="1118122" y="244585"/>
                  </a:lnTo>
                  <a:lnTo>
                    <a:pt x="1121605" y="242760"/>
                  </a:lnTo>
                  <a:lnTo>
                    <a:pt x="1125088" y="240938"/>
                  </a:lnTo>
                  <a:lnTo>
                    <a:pt x="1128572" y="239118"/>
                  </a:lnTo>
                  <a:lnTo>
                    <a:pt x="1132055" y="239581"/>
                  </a:lnTo>
                  <a:lnTo>
                    <a:pt x="1135538" y="237770"/>
                  </a:lnTo>
                  <a:lnTo>
                    <a:pt x="1139021" y="235962"/>
                  </a:lnTo>
                  <a:lnTo>
                    <a:pt x="1142505" y="234155"/>
                  </a:lnTo>
                  <a:lnTo>
                    <a:pt x="1145988" y="234634"/>
                  </a:lnTo>
                  <a:lnTo>
                    <a:pt x="1149471" y="232837"/>
                  </a:lnTo>
                  <a:lnTo>
                    <a:pt x="1152954" y="231041"/>
                  </a:lnTo>
                  <a:lnTo>
                    <a:pt x="1156437" y="229248"/>
                  </a:lnTo>
                  <a:lnTo>
                    <a:pt x="1159921" y="227458"/>
                  </a:lnTo>
                  <a:lnTo>
                    <a:pt x="1163404" y="245787"/>
                  </a:lnTo>
                  <a:lnTo>
                    <a:pt x="1166887" y="244035"/>
                  </a:lnTo>
                  <a:lnTo>
                    <a:pt x="1170370" y="242286"/>
                  </a:lnTo>
                  <a:lnTo>
                    <a:pt x="1173854" y="240538"/>
                  </a:lnTo>
                  <a:lnTo>
                    <a:pt x="1177337" y="247458"/>
                  </a:lnTo>
                  <a:lnTo>
                    <a:pt x="1180820" y="245729"/>
                  </a:lnTo>
                  <a:lnTo>
                    <a:pt x="1184303" y="244003"/>
                  </a:lnTo>
                  <a:lnTo>
                    <a:pt x="1187787" y="242279"/>
                  </a:lnTo>
                  <a:lnTo>
                    <a:pt x="1191270" y="240558"/>
                  </a:lnTo>
                  <a:lnTo>
                    <a:pt x="1194753" y="253654"/>
                  </a:lnTo>
                  <a:lnTo>
                    <a:pt x="1198236" y="251961"/>
                  </a:lnTo>
                  <a:lnTo>
                    <a:pt x="1201720" y="250271"/>
                  </a:lnTo>
                  <a:lnTo>
                    <a:pt x="1205203" y="248582"/>
                  </a:lnTo>
                  <a:lnTo>
                    <a:pt x="1208686" y="246896"/>
                  </a:lnTo>
                  <a:lnTo>
                    <a:pt x="1212169" y="261581"/>
                  </a:lnTo>
                  <a:lnTo>
                    <a:pt x="1215653" y="259926"/>
                  </a:lnTo>
                  <a:lnTo>
                    <a:pt x="1219136" y="258272"/>
                  </a:lnTo>
                  <a:lnTo>
                    <a:pt x="1222619" y="256621"/>
                  </a:lnTo>
                  <a:lnTo>
                    <a:pt x="1226102" y="254972"/>
                  </a:lnTo>
                  <a:lnTo>
                    <a:pt x="1229586" y="253325"/>
                  </a:lnTo>
                  <a:lnTo>
                    <a:pt x="1233069" y="251679"/>
                  </a:lnTo>
                  <a:lnTo>
                    <a:pt x="1236552" y="250036"/>
                  </a:lnTo>
                  <a:lnTo>
                    <a:pt x="1240035" y="248395"/>
                  </a:lnTo>
                  <a:lnTo>
                    <a:pt x="1243519" y="260705"/>
                  </a:lnTo>
                  <a:lnTo>
                    <a:pt x="1247002" y="259090"/>
                  </a:lnTo>
                  <a:lnTo>
                    <a:pt x="1250485" y="257477"/>
                  </a:lnTo>
                  <a:lnTo>
                    <a:pt x="1253968" y="255866"/>
                  </a:lnTo>
                  <a:lnTo>
                    <a:pt x="1257452" y="260114"/>
                  </a:lnTo>
                  <a:lnTo>
                    <a:pt x="1260935" y="258516"/>
                  </a:lnTo>
                  <a:lnTo>
                    <a:pt x="1264418" y="256920"/>
                  </a:lnTo>
                  <a:lnTo>
                    <a:pt x="1267901" y="255326"/>
                  </a:lnTo>
                  <a:lnTo>
                    <a:pt x="1271385" y="253733"/>
                  </a:lnTo>
                  <a:lnTo>
                    <a:pt x="1274868" y="301345"/>
                  </a:lnTo>
                  <a:lnTo>
                    <a:pt x="1278351" y="299836"/>
                  </a:lnTo>
                  <a:lnTo>
                    <a:pt x="1281834" y="298328"/>
                  </a:lnTo>
                  <a:lnTo>
                    <a:pt x="1285318" y="296821"/>
                  </a:lnTo>
                  <a:lnTo>
                    <a:pt x="1288801" y="298724"/>
                  </a:lnTo>
                  <a:lnTo>
                    <a:pt x="1292284" y="297227"/>
                  </a:lnTo>
                  <a:lnTo>
                    <a:pt x="1295767" y="295731"/>
                  </a:lnTo>
                  <a:lnTo>
                    <a:pt x="1299251" y="294236"/>
                  </a:lnTo>
                  <a:lnTo>
                    <a:pt x="1302734" y="292744"/>
                  </a:lnTo>
                  <a:lnTo>
                    <a:pt x="1306217" y="291253"/>
                  </a:lnTo>
                  <a:lnTo>
                    <a:pt x="1309700" y="289763"/>
                  </a:lnTo>
                  <a:lnTo>
                    <a:pt x="1313184" y="288275"/>
                  </a:lnTo>
                  <a:lnTo>
                    <a:pt x="1316667" y="286789"/>
                  </a:lnTo>
                  <a:lnTo>
                    <a:pt x="1320150" y="298800"/>
                  </a:lnTo>
                  <a:lnTo>
                    <a:pt x="1323633" y="297338"/>
                  </a:lnTo>
                  <a:lnTo>
                    <a:pt x="1327117" y="295878"/>
                  </a:lnTo>
                  <a:lnTo>
                    <a:pt x="1330600" y="294419"/>
                  </a:lnTo>
                  <a:lnTo>
                    <a:pt x="1334083" y="292962"/>
                  </a:lnTo>
                  <a:lnTo>
                    <a:pt x="1337566" y="299747"/>
                  </a:lnTo>
                  <a:lnTo>
                    <a:pt x="1341050" y="298305"/>
                  </a:lnTo>
                  <a:lnTo>
                    <a:pt x="1344533" y="296866"/>
                  </a:lnTo>
                  <a:lnTo>
                    <a:pt x="1348016" y="295427"/>
                  </a:lnTo>
                  <a:lnTo>
                    <a:pt x="1351499" y="293990"/>
                  </a:lnTo>
                  <a:lnTo>
                    <a:pt x="1354983" y="313260"/>
                  </a:lnTo>
                  <a:lnTo>
                    <a:pt x="1358466" y="311858"/>
                  </a:lnTo>
                  <a:lnTo>
                    <a:pt x="1361949" y="310458"/>
                  </a:lnTo>
                  <a:lnTo>
                    <a:pt x="1365432" y="309059"/>
                  </a:lnTo>
                  <a:lnTo>
                    <a:pt x="1368916" y="322866"/>
                  </a:lnTo>
                  <a:lnTo>
                    <a:pt x="1372399" y="321494"/>
                  </a:lnTo>
                  <a:lnTo>
                    <a:pt x="1375882" y="320123"/>
                  </a:lnTo>
                  <a:lnTo>
                    <a:pt x="1379365" y="318753"/>
                  </a:lnTo>
                  <a:lnTo>
                    <a:pt x="1382849" y="317384"/>
                  </a:lnTo>
                  <a:lnTo>
                    <a:pt x="1386332" y="319001"/>
                  </a:lnTo>
                  <a:lnTo>
                    <a:pt x="1389815" y="317639"/>
                  </a:lnTo>
                  <a:lnTo>
                    <a:pt x="1393298" y="316279"/>
                  </a:lnTo>
                  <a:lnTo>
                    <a:pt x="1396782" y="314921"/>
                  </a:lnTo>
                  <a:lnTo>
                    <a:pt x="1400265" y="319488"/>
                  </a:lnTo>
                  <a:lnTo>
                    <a:pt x="1403748" y="318141"/>
                  </a:lnTo>
                  <a:lnTo>
                    <a:pt x="1407231" y="316795"/>
                  </a:lnTo>
                  <a:lnTo>
                    <a:pt x="1410715" y="315451"/>
                  </a:lnTo>
                  <a:lnTo>
                    <a:pt x="1414198" y="314108"/>
                  </a:lnTo>
                  <a:lnTo>
                    <a:pt x="1417681" y="318632"/>
                  </a:lnTo>
                  <a:lnTo>
                    <a:pt x="1421164" y="317300"/>
                  </a:lnTo>
                  <a:lnTo>
                    <a:pt x="1424648" y="315970"/>
                  </a:lnTo>
                  <a:lnTo>
                    <a:pt x="1428131" y="314641"/>
                  </a:lnTo>
                  <a:lnTo>
                    <a:pt x="1431614" y="316225"/>
                  </a:lnTo>
                  <a:lnTo>
                    <a:pt x="1435097" y="314903"/>
                  </a:lnTo>
                  <a:lnTo>
                    <a:pt x="1438580" y="313582"/>
                  </a:lnTo>
                  <a:lnTo>
                    <a:pt x="1442064" y="312262"/>
                  </a:lnTo>
                  <a:lnTo>
                    <a:pt x="1445547" y="310943"/>
                  </a:lnTo>
                  <a:lnTo>
                    <a:pt x="1449030" y="318279"/>
                  </a:lnTo>
                  <a:lnTo>
                    <a:pt x="1452513" y="316975"/>
                  </a:lnTo>
                  <a:lnTo>
                    <a:pt x="1455997" y="315673"/>
                  </a:lnTo>
                  <a:lnTo>
                    <a:pt x="1459480" y="314372"/>
                  </a:lnTo>
                  <a:lnTo>
                    <a:pt x="1462963" y="313072"/>
                  </a:lnTo>
                  <a:lnTo>
                    <a:pt x="1466446" y="335310"/>
                  </a:lnTo>
                  <a:lnTo>
                    <a:pt x="1469930" y="334047"/>
                  </a:lnTo>
                  <a:lnTo>
                    <a:pt x="1473413" y="332786"/>
                  </a:lnTo>
                  <a:lnTo>
                    <a:pt x="1476896" y="331525"/>
                  </a:lnTo>
                  <a:lnTo>
                    <a:pt x="1480379" y="347292"/>
                  </a:lnTo>
                  <a:lnTo>
                    <a:pt x="1483863" y="346058"/>
                  </a:lnTo>
                  <a:lnTo>
                    <a:pt x="1487346" y="344826"/>
                  </a:lnTo>
                  <a:lnTo>
                    <a:pt x="1490829" y="343595"/>
                  </a:lnTo>
                  <a:lnTo>
                    <a:pt x="1494312" y="342365"/>
                  </a:lnTo>
                  <a:lnTo>
                    <a:pt x="1497796" y="342418"/>
                  </a:lnTo>
                  <a:lnTo>
                    <a:pt x="1501279" y="341192"/>
                  </a:lnTo>
                  <a:lnTo>
                    <a:pt x="1504762" y="339967"/>
                  </a:lnTo>
                  <a:lnTo>
                    <a:pt x="1508245" y="338743"/>
                  </a:lnTo>
                  <a:lnTo>
                    <a:pt x="1511729" y="353842"/>
                  </a:lnTo>
                  <a:lnTo>
                    <a:pt x="1515212" y="352644"/>
                  </a:lnTo>
                  <a:lnTo>
                    <a:pt x="1518695" y="351447"/>
                  </a:lnTo>
                  <a:lnTo>
                    <a:pt x="1522178" y="350250"/>
                  </a:lnTo>
                  <a:lnTo>
                    <a:pt x="1525662" y="349055"/>
                  </a:lnTo>
                  <a:lnTo>
                    <a:pt x="1529145" y="352755"/>
                  </a:lnTo>
                  <a:lnTo>
                    <a:pt x="1532628" y="351569"/>
                  </a:lnTo>
                  <a:lnTo>
                    <a:pt x="1536111" y="350384"/>
                  </a:lnTo>
                  <a:lnTo>
                    <a:pt x="1539595" y="349200"/>
                  </a:lnTo>
                  <a:lnTo>
                    <a:pt x="1543078" y="354066"/>
                  </a:lnTo>
                  <a:lnTo>
                    <a:pt x="1546561" y="352892"/>
                  </a:lnTo>
                  <a:lnTo>
                    <a:pt x="1550044" y="351720"/>
                  </a:lnTo>
                  <a:lnTo>
                    <a:pt x="1553528" y="350548"/>
                  </a:lnTo>
                  <a:lnTo>
                    <a:pt x="1557011" y="349377"/>
                  </a:lnTo>
                  <a:lnTo>
                    <a:pt x="1560494" y="352999"/>
                  </a:lnTo>
                  <a:lnTo>
                    <a:pt x="1563977" y="351837"/>
                  </a:lnTo>
                  <a:lnTo>
                    <a:pt x="1567461" y="350676"/>
                  </a:lnTo>
                  <a:lnTo>
                    <a:pt x="1570944" y="349516"/>
                  </a:lnTo>
                  <a:lnTo>
                    <a:pt x="1574427" y="348357"/>
                  </a:lnTo>
                  <a:lnTo>
                    <a:pt x="1577910" y="355473"/>
                  </a:lnTo>
                  <a:lnTo>
                    <a:pt x="1581394" y="354327"/>
                  </a:lnTo>
                  <a:lnTo>
                    <a:pt x="1584877" y="353182"/>
                  </a:lnTo>
                  <a:lnTo>
                    <a:pt x="1588360" y="352038"/>
                  </a:lnTo>
                  <a:lnTo>
                    <a:pt x="1591843" y="353233"/>
                  </a:lnTo>
                  <a:lnTo>
                    <a:pt x="1595327" y="352095"/>
                  </a:lnTo>
                  <a:lnTo>
                    <a:pt x="1598810" y="350957"/>
                  </a:lnTo>
                  <a:lnTo>
                    <a:pt x="1602293" y="349820"/>
                  </a:lnTo>
                  <a:lnTo>
                    <a:pt x="1605776" y="348684"/>
                  </a:lnTo>
                  <a:lnTo>
                    <a:pt x="1609260" y="347548"/>
                  </a:lnTo>
                  <a:lnTo>
                    <a:pt x="1612743" y="346414"/>
                  </a:lnTo>
                  <a:lnTo>
                    <a:pt x="1616226" y="345281"/>
                  </a:lnTo>
                  <a:lnTo>
                    <a:pt x="1619709" y="344148"/>
                  </a:lnTo>
                  <a:lnTo>
                    <a:pt x="1623193" y="343017"/>
                  </a:lnTo>
                  <a:lnTo>
                    <a:pt x="1626676" y="341886"/>
                  </a:lnTo>
                  <a:lnTo>
                    <a:pt x="1630159" y="340756"/>
                  </a:lnTo>
                  <a:lnTo>
                    <a:pt x="1633642" y="339627"/>
                  </a:lnTo>
                  <a:lnTo>
                    <a:pt x="1637126" y="338499"/>
                  </a:lnTo>
                  <a:lnTo>
                    <a:pt x="1640609" y="343254"/>
                  </a:lnTo>
                  <a:lnTo>
                    <a:pt x="1644092" y="342136"/>
                  </a:lnTo>
                  <a:lnTo>
                    <a:pt x="1647575" y="341019"/>
                  </a:lnTo>
                  <a:lnTo>
                    <a:pt x="1651059" y="339902"/>
                  </a:lnTo>
                  <a:lnTo>
                    <a:pt x="1654542" y="370029"/>
                  </a:lnTo>
                  <a:lnTo>
                    <a:pt x="1658025" y="368956"/>
                  </a:lnTo>
                  <a:lnTo>
                    <a:pt x="1661508" y="367884"/>
                  </a:lnTo>
                  <a:lnTo>
                    <a:pt x="1664992" y="366813"/>
                  </a:lnTo>
                  <a:lnTo>
                    <a:pt x="1668475" y="365742"/>
                  </a:lnTo>
                  <a:lnTo>
                    <a:pt x="1671958" y="369974"/>
                  </a:lnTo>
                  <a:lnTo>
                    <a:pt x="1675441" y="368912"/>
                  </a:lnTo>
                  <a:lnTo>
                    <a:pt x="1678925" y="367851"/>
                  </a:lnTo>
                  <a:lnTo>
                    <a:pt x="1682408" y="366790"/>
                  </a:lnTo>
                  <a:lnTo>
                    <a:pt x="1685891" y="365731"/>
                  </a:lnTo>
                  <a:lnTo>
                    <a:pt x="1689374" y="368877"/>
                  </a:lnTo>
                  <a:lnTo>
                    <a:pt x="1692858" y="367825"/>
                  </a:lnTo>
                  <a:lnTo>
                    <a:pt x="1696341" y="366773"/>
                  </a:lnTo>
                  <a:lnTo>
                    <a:pt x="1699824" y="365722"/>
                  </a:lnTo>
                  <a:lnTo>
                    <a:pt x="1703307" y="367806"/>
                  </a:lnTo>
                  <a:lnTo>
                    <a:pt x="1706791" y="366760"/>
                  </a:lnTo>
                  <a:lnTo>
                    <a:pt x="1710274" y="365716"/>
                  </a:lnTo>
                  <a:lnTo>
                    <a:pt x="1713757" y="364672"/>
                  </a:lnTo>
                  <a:lnTo>
                    <a:pt x="1717240" y="363629"/>
                  </a:lnTo>
                  <a:lnTo>
                    <a:pt x="1720723" y="364672"/>
                  </a:lnTo>
                  <a:lnTo>
                    <a:pt x="1724207" y="363633"/>
                  </a:lnTo>
                  <a:lnTo>
                    <a:pt x="1727690" y="362595"/>
                  </a:lnTo>
                  <a:lnTo>
                    <a:pt x="1731173" y="361558"/>
                  </a:lnTo>
                  <a:lnTo>
                    <a:pt x="1734656" y="361564"/>
                  </a:lnTo>
                  <a:lnTo>
                    <a:pt x="1738140" y="360530"/>
                  </a:lnTo>
                  <a:lnTo>
                    <a:pt x="1741623" y="359496"/>
                  </a:lnTo>
                  <a:lnTo>
                    <a:pt x="1745106" y="358463"/>
                  </a:lnTo>
                  <a:lnTo>
                    <a:pt x="1748589" y="357431"/>
                  </a:lnTo>
                  <a:lnTo>
                    <a:pt x="1752073" y="356399"/>
                  </a:lnTo>
                  <a:lnTo>
                    <a:pt x="1755556" y="355369"/>
                  </a:lnTo>
                  <a:lnTo>
                    <a:pt x="1759039" y="354339"/>
                  </a:lnTo>
                  <a:lnTo>
                    <a:pt x="1762522" y="353309"/>
                  </a:lnTo>
                  <a:lnTo>
                    <a:pt x="1766006" y="354380"/>
                  </a:lnTo>
                  <a:lnTo>
                    <a:pt x="1769489" y="353355"/>
                  </a:lnTo>
                  <a:lnTo>
                    <a:pt x="1772972" y="352331"/>
                  </a:lnTo>
                  <a:lnTo>
                    <a:pt x="1776455" y="351307"/>
                  </a:lnTo>
                  <a:lnTo>
                    <a:pt x="1779939" y="350284"/>
                  </a:lnTo>
                  <a:lnTo>
                    <a:pt x="1783422" y="356547"/>
                  </a:lnTo>
                  <a:lnTo>
                    <a:pt x="1786905" y="355534"/>
                  </a:lnTo>
                  <a:lnTo>
                    <a:pt x="1790388" y="354522"/>
                  </a:lnTo>
                  <a:lnTo>
                    <a:pt x="1793872" y="353511"/>
                  </a:lnTo>
                  <a:lnTo>
                    <a:pt x="1797355" y="368626"/>
                  </a:lnTo>
                  <a:lnTo>
                    <a:pt x="1800838" y="367637"/>
                  </a:lnTo>
                  <a:lnTo>
                    <a:pt x="1804321" y="366648"/>
                  </a:lnTo>
                  <a:lnTo>
                    <a:pt x="1807805" y="365660"/>
                  </a:lnTo>
                  <a:lnTo>
                    <a:pt x="1811288" y="364672"/>
                  </a:lnTo>
                  <a:lnTo>
                    <a:pt x="1814771" y="369560"/>
                  </a:lnTo>
                  <a:lnTo>
                    <a:pt x="1818254" y="368581"/>
                  </a:lnTo>
                  <a:lnTo>
                    <a:pt x="1821738" y="367603"/>
                  </a:lnTo>
                  <a:lnTo>
                    <a:pt x="1825221" y="366625"/>
                  </a:lnTo>
                  <a:lnTo>
                    <a:pt x="1828704" y="365648"/>
                  </a:lnTo>
                  <a:lnTo>
                    <a:pt x="1832187" y="364672"/>
                  </a:lnTo>
                  <a:lnTo>
                    <a:pt x="1835671" y="363696"/>
                  </a:lnTo>
                  <a:lnTo>
                    <a:pt x="1839154" y="362721"/>
                  </a:lnTo>
                  <a:lnTo>
                    <a:pt x="1842637" y="361747"/>
                  </a:lnTo>
                  <a:lnTo>
                    <a:pt x="1846120" y="369478"/>
                  </a:lnTo>
                  <a:lnTo>
                    <a:pt x="1849604" y="368515"/>
                  </a:lnTo>
                  <a:lnTo>
                    <a:pt x="1853087" y="367553"/>
                  </a:lnTo>
                  <a:lnTo>
                    <a:pt x="1856570" y="366592"/>
                  </a:lnTo>
                  <a:lnTo>
                    <a:pt x="1860053" y="365632"/>
                  </a:lnTo>
                  <a:lnTo>
                    <a:pt x="1863537" y="371317"/>
                  </a:lnTo>
                  <a:lnTo>
                    <a:pt x="1867020" y="370366"/>
                  </a:lnTo>
                  <a:lnTo>
                    <a:pt x="1870503" y="369416"/>
                  </a:lnTo>
                  <a:lnTo>
                    <a:pt x="1873986" y="368466"/>
                  </a:lnTo>
                  <a:lnTo>
                    <a:pt x="1877470" y="370335"/>
                  </a:lnTo>
                  <a:lnTo>
                    <a:pt x="1880953" y="369389"/>
                  </a:lnTo>
                  <a:lnTo>
                    <a:pt x="1884436" y="368445"/>
                  </a:lnTo>
                  <a:lnTo>
                    <a:pt x="1887919" y="367501"/>
                  </a:lnTo>
                  <a:lnTo>
                    <a:pt x="1891403" y="366557"/>
                  </a:lnTo>
                  <a:lnTo>
                    <a:pt x="1894886" y="368424"/>
                  </a:lnTo>
                  <a:lnTo>
                    <a:pt x="1898369" y="367485"/>
                  </a:lnTo>
                  <a:lnTo>
                    <a:pt x="1901852" y="366547"/>
                  </a:lnTo>
                  <a:lnTo>
                    <a:pt x="1905336" y="365609"/>
                  </a:lnTo>
                  <a:lnTo>
                    <a:pt x="1908819" y="365607"/>
                  </a:lnTo>
                  <a:lnTo>
                    <a:pt x="1912302" y="364672"/>
                  </a:lnTo>
                  <a:lnTo>
                    <a:pt x="1915785" y="363737"/>
                  </a:lnTo>
                  <a:lnTo>
                    <a:pt x="1919269" y="362803"/>
                  </a:lnTo>
                  <a:lnTo>
                    <a:pt x="1922752" y="361869"/>
                  </a:lnTo>
                  <a:lnTo>
                    <a:pt x="1926235" y="365599"/>
                  </a:lnTo>
                  <a:lnTo>
                    <a:pt x="1929718" y="364672"/>
                  </a:lnTo>
                  <a:lnTo>
                    <a:pt x="1933202" y="363746"/>
                  </a:lnTo>
                  <a:lnTo>
                    <a:pt x="1936685" y="362820"/>
                  </a:lnTo>
                  <a:lnTo>
                    <a:pt x="1940168" y="361895"/>
                  </a:lnTo>
                  <a:lnTo>
                    <a:pt x="1943651" y="364672"/>
                  </a:lnTo>
                  <a:lnTo>
                    <a:pt x="1947135" y="363752"/>
                  </a:lnTo>
                  <a:lnTo>
                    <a:pt x="1950618" y="362833"/>
                  </a:lnTo>
                  <a:lnTo>
                    <a:pt x="1954101" y="361915"/>
                  </a:lnTo>
                  <a:lnTo>
                    <a:pt x="1957584" y="363757"/>
                  </a:lnTo>
                  <a:lnTo>
                    <a:pt x="1961068" y="362843"/>
                  </a:lnTo>
                  <a:lnTo>
                    <a:pt x="1964551" y="361929"/>
                  </a:lnTo>
                  <a:lnTo>
                    <a:pt x="1968034" y="361016"/>
                  </a:lnTo>
                  <a:lnTo>
                    <a:pt x="1971517" y="360104"/>
                  </a:lnTo>
                  <a:lnTo>
                    <a:pt x="1975001" y="361944"/>
                  </a:lnTo>
                  <a:lnTo>
                    <a:pt x="1978484" y="361036"/>
                  </a:lnTo>
                  <a:lnTo>
                    <a:pt x="1981967" y="360128"/>
                  </a:lnTo>
                  <a:lnTo>
                    <a:pt x="1985450" y="359221"/>
                  </a:lnTo>
                  <a:lnTo>
                    <a:pt x="1988934" y="361055"/>
                  </a:lnTo>
                  <a:lnTo>
                    <a:pt x="1992417" y="360152"/>
                  </a:lnTo>
                  <a:lnTo>
                    <a:pt x="1995900" y="359250"/>
                  </a:lnTo>
                  <a:lnTo>
                    <a:pt x="1999383" y="358348"/>
                  </a:lnTo>
                  <a:lnTo>
                    <a:pt x="2002867" y="357447"/>
                  </a:lnTo>
                  <a:lnTo>
                    <a:pt x="2006350" y="361087"/>
                  </a:lnTo>
                  <a:lnTo>
                    <a:pt x="2009833" y="360192"/>
                  </a:lnTo>
                  <a:lnTo>
                    <a:pt x="2013316" y="359297"/>
                  </a:lnTo>
                  <a:lnTo>
                    <a:pt x="2016799" y="358403"/>
                  </a:lnTo>
                  <a:lnTo>
                    <a:pt x="2020283" y="359316"/>
                  </a:lnTo>
                  <a:lnTo>
                    <a:pt x="2023766" y="358425"/>
                  </a:lnTo>
                  <a:lnTo>
                    <a:pt x="2027249" y="357535"/>
                  </a:lnTo>
                  <a:lnTo>
                    <a:pt x="2030732" y="356645"/>
                  </a:lnTo>
                  <a:lnTo>
                    <a:pt x="2034216" y="355756"/>
                  </a:lnTo>
                  <a:lnTo>
                    <a:pt x="2037699" y="354868"/>
                  </a:lnTo>
                  <a:lnTo>
                    <a:pt x="2041182" y="353980"/>
                  </a:lnTo>
                  <a:lnTo>
                    <a:pt x="2044665" y="353092"/>
                  </a:lnTo>
                  <a:lnTo>
                    <a:pt x="2048149" y="352206"/>
                  </a:lnTo>
                  <a:lnTo>
                    <a:pt x="2051632" y="351319"/>
                  </a:lnTo>
                  <a:lnTo>
                    <a:pt x="2055115" y="350434"/>
                  </a:lnTo>
                  <a:lnTo>
                    <a:pt x="2058598" y="349548"/>
                  </a:lnTo>
                  <a:lnTo>
                    <a:pt x="2062082" y="348664"/>
                  </a:lnTo>
                  <a:lnTo>
                    <a:pt x="2065565" y="347780"/>
                  </a:lnTo>
                  <a:lnTo>
                    <a:pt x="2069048" y="346896"/>
                  </a:lnTo>
                  <a:lnTo>
                    <a:pt x="2072531" y="346013"/>
                  </a:lnTo>
                  <a:lnTo>
                    <a:pt x="2076015" y="345131"/>
                  </a:lnTo>
                  <a:lnTo>
                    <a:pt x="2079498" y="344249"/>
                  </a:lnTo>
                  <a:lnTo>
                    <a:pt x="2082981" y="343368"/>
                  </a:lnTo>
                  <a:lnTo>
                    <a:pt x="2086464" y="347953"/>
                  </a:lnTo>
                  <a:lnTo>
                    <a:pt x="2089948" y="347079"/>
                  </a:lnTo>
                  <a:lnTo>
                    <a:pt x="2093431" y="346205"/>
                  </a:lnTo>
                  <a:lnTo>
                    <a:pt x="2096914" y="345332"/>
                  </a:lnTo>
                  <a:lnTo>
                    <a:pt x="2100397" y="346268"/>
                  </a:lnTo>
                  <a:lnTo>
                    <a:pt x="2103881" y="345398"/>
                  </a:lnTo>
                  <a:lnTo>
                    <a:pt x="2107364" y="344528"/>
                  </a:lnTo>
                  <a:lnTo>
                    <a:pt x="2110847" y="343658"/>
                  </a:lnTo>
                  <a:lnTo>
                    <a:pt x="2114330" y="342789"/>
                  </a:lnTo>
                  <a:lnTo>
                    <a:pt x="2117814" y="355244"/>
                  </a:lnTo>
                  <a:lnTo>
                    <a:pt x="2121297" y="354390"/>
                  </a:lnTo>
                  <a:lnTo>
                    <a:pt x="2124780" y="353537"/>
                  </a:lnTo>
                  <a:lnTo>
                    <a:pt x="2128263" y="352684"/>
                  </a:lnTo>
                  <a:lnTo>
                    <a:pt x="2131747" y="354442"/>
                  </a:lnTo>
                  <a:lnTo>
                    <a:pt x="2135230" y="353592"/>
                  </a:lnTo>
                  <a:lnTo>
                    <a:pt x="2138713" y="352744"/>
                  </a:lnTo>
                  <a:lnTo>
                    <a:pt x="2142196" y="351895"/>
                  </a:lnTo>
                  <a:lnTo>
                    <a:pt x="2145680" y="351048"/>
                  </a:lnTo>
                  <a:lnTo>
                    <a:pt x="2149163" y="369625"/>
                  </a:lnTo>
                  <a:lnTo>
                    <a:pt x="2152646" y="368798"/>
                  </a:lnTo>
                  <a:lnTo>
                    <a:pt x="2156129" y="367972"/>
                  </a:lnTo>
                  <a:lnTo>
                    <a:pt x="2159613" y="367146"/>
                  </a:lnTo>
                  <a:lnTo>
                    <a:pt x="2163096" y="366321"/>
                  </a:lnTo>
                  <a:lnTo>
                    <a:pt x="2166579" y="371206"/>
                  </a:lnTo>
                  <a:lnTo>
                    <a:pt x="2170062" y="370387"/>
                  </a:lnTo>
                  <a:lnTo>
                    <a:pt x="2173546" y="369569"/>
                  </a:lnTo>
                  <a:lnTo>
                    <a:pt x="2177029" y="368752"/>
                  </a:lnTo>
                  <a:lnTo>
                    <a:pt x="2180512" y="385291"/>
                  </a:lnTo>
                  <a:lnTo>
                    <a:pt x="2183995" y="384492"/>
                  </a:lnTo>
                  <a:lnTo>
                    <a:pt x="2187479" y="383694"/>
                  </a:lnTo>
                  <a:lnTo>
                    <a:pt x="2190962" y="382897"/>
                  </a:lnTo>
                  <a:lnTo>
                    <a:pt x="2194445" y="382100"/>
                  </a:lnTo>
                  <a:lnTo>
                    <a:pt x="2197928" y="382073"/>
                  </a:lnTo>
                  <a:lnTo>
                    <a:pt x="2201412" y="381277"/>
                  </a:lnTo>
                  <a:lnTo>
                    <a:pt x="2204895" y="380482"/>
                  </a:lnTo>
                  <a:lnTo>
                    <a:pt x="2208378" y="379687"/>
                  </a:lnTo>
                  <a:lnTo>
                    <a:pt x="2211861" y="382729"/>
                  </a:lnTo>
                  <a:lnTo>
                    <a:pt x="2215345" y="381940"/>
                  </a:lnTo>
                  <a:lnTo>
                    <a:pt x="2218828" y="381150"/>
                  </a:lnTo>
                  <a:lnTo>
                    <a:pt x="2222311" y="380361"/>
                  </a:lnTo>
                  <a:lnTo>
                    <a:pt x="2225794" y="379573"/>
                  </a:lnTo>
                  <a:lnTo>
                    <a:pt x="2229278" y="381075"/>
                  </a:lnTo>
                  <a:lnTo>
                    <a:pt x="2232761" y="380290"/>
                  </a:lnTo>
                  <a:lnTo>
                    <a:pt x="2236244" y="379505"/>
                  </a:lnTo>
                  <a:lnTo>
                    <a:pt x="2239727" y="378720"/>
                  </a:lnTo>
                  <a:lnTo>
                    <a:pt x="2243211" y="377936"/>
                  </a:lnTo>
                  <a:lnTo>
                    <a:pt x="2246694" y="377152"/>
                  </a:lnTo>
                  <a:lnTo>
                    <a:pt x="2250177" y="376369"/>
                  </a:lnTo>
                  <a:lnTo>
                    <a:pt x="2253660" y="375586"/>
                  </a:lnTo>
                  <a:lnTo>
                    <a:pt x="2257144" y="374804"/>
                  </a:lnTo>
                  <a:lnTo>
                    <a:pt x="2260627" y="392631"/>
                  </a:lnTo>
                  <a:lnTo>
                    <a:pt x="2264110" y="391868"/>
                  </a:lnTo>
                  <a:lnTo>
                    <a:pt x="2267593" y="391106"/>
                  </a:lnTo>
                  <a:lnTo>
                    <a:pt x="2271077" y="390344"/>
                  </a:lnTo>
                  <a:lnTo>
                    <a:pt x="2274560" y="391749"/>
                  </a:lnTo>
                  <a:lnTo>
                    <a:pt x="2278043" y="390990"/>
                  </a:lnTo>
                  <a:lnTo>
                    <a:pt x="2281526" y="390231"/>
                  </a:lnTo>
                  <a:lnTo>
                    <a:pt x="2285010" y="389473"/>
                  </a:lnTo>
                  <a:lnTo>
                    <a:pt x="2288493" y="388715"/>
                  </a:lnTo>
                  <a:lnTo>
                    <a:pt x="2291976" y="390837"/>
                  </a:lnTo>
                  <a:lnTo>
                    <a:pt x="2295459" y="390082"/>
                  </a:lnTo>
                  <a:lnTo>
                    <a:pt x="2298942" y="389329"/>
                  </a:lnTo>
                  <a:lnTo>
                    <a:pt x="2302426" y="388575"/>
                  </a:lnTo>
                  <a:lnTo>
                    <a:pt x="2305909" y="387822"/>
                  </a:lnTo>
                  <a:lnTo>
                    <a:pt x="2309392" y="392774"/>
                  </a:lnTo>
                  <a:lnTo>
                    <a:pt x="2312875" y="392027"/>
                  </a:lnTo>
                  <a:lnTo>
                    <a:pt x="2316359" y="391281"/>
                  </a:lnTo>
                  <a:lnTo>
                    <a:pt x="2319842" y="390535"/>
                  </a:lnTo>
                  <a:lnTo>
                    <a:pt x="2323325" y="389790"/>
                  </a:lnTo>
                  <a:lnTo>
                    <a:pt x="2326808" y="389045"/>
                  </a:lnTo>
                  <a:lnTo>
                    <a:pt x="2330292" y="388300"/>
                  </a:lnTo>
                  <a:lnTo>
                    <a:pt x="2333775" y="387556"/>
                  </a:lnTo>
                  <a:lnTo>
                    <a:pt x="2337258" y="386812"/>
                  </a:lnTo>
                  <a:lnTo>
                    <a:pt x="2340741" y="386780"/>
                  </a:lnTo>
                  <a:lnTo>
                    <a:pt x="2344225" y="386038"/>
                  </a:lnTo>
                  <a:lnTo>
                    <a:pt x="2347708" y="385296"/>
                  </a:lnTo>
                  <a:lnTo>
                    <a:pt x="2351191" y="384554"/>
                  </a:lnTo>
                  <a:lnTo>
                    <a:pt x="2354674" y="385946"/>
                  </a:lnTo>
                  <a:lnTo>
                    <a:pt x="2358158" y="385207"/>
                  </a:lnTo>
                  <a:lnTo>
                    <a:pt x="2361641" y="384469"/>
                  </a:lnTo>
                  <a:lnTo>
                    <a:pt x="2365124" y="383731"/>
                  </a:lnTo>
                  <a:lnTo>
                    <a:pt x="2368607" y="382993"/>
                  </a:lnTo>
                  <a:lnTo>
                    <a:pt x="2372091" y="382256"/>
                  </a:lnTo>
                  <a:lnTo>
                    <a:pt x="2375574" y="381519"/>
                  </a:lnTo>
                  <a:lnTo>
                    <a:pt x="2379057" y="380782"/>
                  </a:lnTo>
                  <a:lnTo>
                    <a:pt x="2382540" y="380046"/>
                  </a:lnTo>
                  <a:lnTo>
                    <a:pt x="2386024" y="382863"/>
                  </a:lnTo>
                  <a:lnTo>
                    <a:pt x="2389507" y="382131"/>
                  </a:lnTo>
                  <a:lnTo>
                    <a:pt x="2392990" y="381399"/>
                  </a:lnTo>
                  <a:lnTo>
                    <a:pt x="2396473" y="380668"/>
                  </a:lnTo>
                  <a:lnTo>
                    <a:pt x="2399957" y="379937"/>
                  </a:lnTo>
                  <a:lnTo>
                    <a:pt x="2403440" y="388297"/>
                  </a:lnTo>
                  <a:lnTo>
                    <a:pt x="2406923" y="387575"/>
                  </a:lnTo>
                  <a:lnTo>
                    <a:pt x="2410406" y="386854"/>
                  </a:lnTo>
                  <a:lnTo>
                    <a:pt x="2413890" y="386133"/>
                  </a:lnTo>
                  <a:lnTo>
                    <a:pt x="2417373" y="385413"/>
                  </a:lnTo>
                  <a:lnTo>
                    <a:pt x="2420856" y="387448"/>
                  </a:lnTo>
                  <a:lnTo>
                    <a:pt x="2424339" y="386731"/>
                  </a:lnTo>
                  <a:lnTo>
                    <a:pt x="2427823" y="386014"/>
                  </a:lnTo>
                  <a:lnTo>
                    <a:pt x="2431306" y="385298"/>
                  </a:lnTo>
                  <a:lnTo>
                    <a:pt x="2434789" y="391388"/>
                  </a:lnTo>
                  <a:lnTo>
                    <a:pt x="2438272" y="390679"/>
                  </a:lnTo>
                  <a:lnTo>
                    <a:pt x="2441756" y="389970"/>
                  </a:lnTo>
                  <a:lnTo>
                    <a:pt x="2445239" y="389261"/>
                  </a:lnTo>
                  <a:lnTo>
                    <a:pt x="2448722" y="388553"/>
                  </a:lnTo>
                  <a:lnTo>
                    <a:pt x="2452205" y="404927"/>
                  </a:lnTo>
                  <a:lnTo>
                    <a:pt x="2455689" y="404236"/>
                  </a:lnTo>
                  <a:lnTo>
                    <a:pt x="2459172" y="403544"/>
                  </a:lnTo>
                  <a:lnTo>
                    <a:pt x="2462655" y="402853"/>
                  </a:lnTo>
                  <a:lnTo>
                    <a:pt x="2466138" y="412240"/>
                  </a:lnTo>
                  <a:lnTo>
                    <a:pt x="2469622" y="411559"/>
                  </a:lnTo>
                  <a:lnTo>
                    <a:pt x="2473105" y="410878"/>
                  </a:lnTo>
                  <a:lnTo>
                    <a:pt x="2476588" y="410198"/>
                  </a:lnTo>
                  <a:lnTo>
                    <a:pt x="2480071" y="409518"/>
                  </a:lnTo>
                  <a:lnTo>
                    <a:pt x="2483555" y="409459"/>
                  </a:lnTo>
                  <a:lnTo>
                    <a:pt x="2487038" y="408781"/>
                  </a:lnTo>
                  <a:lnTo>
                    <a:pt x="2490521" y="408102"/>
                  </a:lnTo>
                  <a:lnTo>
                    <a:pt x="2494004" y="407424"/>
                  </a:lnTo>
                  <a:lnTo>
                    <a:pt x="2497488" y="406746"/>
                  </a:lnTo>
                  <a:lnTo>
                    <a:pt x="2500971" y="406069"/>
                  </a:lnTo>
                  <a:lnTo>
                    <a:pt x="2504454" y="405391"/>
                  </a:lnTo>
                  <a:lnTo>
                    <a:pt x="2507937" y="404714"/>
                  </a:lnTo>
                  <a:lnTo>
                    <a:pt x="2511421" y="404038"/>
                  </a:lnTo>
                  <a:lnTo>
                    <a:pt x="2514904" y="403362"/>
                  </a:lnTo>
                  <a:lnTo>
                    <a:pt x="2518387" y="402686"/>
                  </a:lnTo>
                  <a:lnTo>
                    <a:pt x="2521870" y="402010"/>
                  </a:lnTo>
                  <a:lnTo>
                    <a:pt x="2525354" y="401335"/>
                  </a:lnTo>
                  <a:lnTo>
                    <a:pt x="2528837" y="400660"/>
                  </a:lnTo>
                  <a:lnTo>
                    <a:pt x="2532320" y="401865"/>
                  </a:lnTo>
                  <a:lnTo>
                    <a:pt x="2535803" y="401193"/>
                  </a:lnTo>
                  <a:lnTo>
                    <a:pt x="2539287" y="400520"/>
                  </a:lnTo>
                  <a:lnTo>
                    <a:pt x="2542770" y="399848"/>
                  </a:lnTo>
                  <a:lnTo>
                    <a:pt x="2546253" y="400428"/>
                  </a:lnTo>
                  <a:lnTo>
                    <a:pt x="2549736" y="399757"/>
                  </a:lnTo>
                  <a:lnTo>
                    <a:pt x="2553220" y="399087"/>
                  </a:lnTo>
                  <a:lnTo>
                    <a:pt x="2556703" y="398418"/>
                  </a:lnTo>
                  <a:lnTo>
                    <a:pt x="2560186" y="397748"/>
                  </a:lnTo>
                  <a:lnTo>
                    <a:pt x="2563669" y="397706"/>
                  </a:lnTo>
                  <a:lnTo>
                    <a:pt x="2567153" y="397038"/>
                  </a:lnTo>
                  <a:lnTo>
                    <a:pt x="2570636" y="396370"/>
                  </a:lnTo>
                  <a:lnTo>
                    <a:pt x="2574119" y="395702"/>
                  </a:lnTo>
                  <a:lnTo>
                    <a:pt x="2577602" y="395035"/>
                  </a:lnTo>
                  <a:lnTo>
                    <a:pt x="2581085" y="394368"/>
                  </a:lnTo>
                  <a:lnTo>
                    <a:pt x="2584569" y="393702"/>
                  </a:lnTo>
                  <a:lnTo>
                    <a:pt x="2588052" y="393035"/>
                  </a:lnTo>
                  <a:lnTo>
                    <a:pt x="2591535" y="392369"/>
                  </a:lnTo>
                  <a:lnTo>
                    <a:pt x="2595018" y="392334"/>
                  </a:lnTo>
                  <a:lnTo>
                    <a:pt x="2598502" y="391669"/>
                  </a:lnTo>
                  <a:lnTo>
                    <a:pt x="2601985" y="391004"/>
                  </a:lnTo>
                  <a:lnTo>
                    <a:pt x="2605468" y="390340"/>
                  </a:lnTo>
                  <a:lnTo>
                    <a:pt x="2608951" y="394688"/>
                  </a:lnTo>
                  <a:lnTo>
                    <a:pt x="2612435" y="394029"/>
                  </a:lnTo>
                  <a:lnTo>
                    <a:pt x="2615918" y="393370"/>
                  </a:lnTo>
                  <a:lnTo>
                    <a:pt x="2619401" y="392711"/>
                  </a:lnTo>
                  <a:lnTo>
                    <a:pt x="2622884" y="392053"/>
                  </a:lnTo>
                  <a:lnTo>
                    <a:pt x="2626368" y="393261"/>
                  </a:lnTo>
                  <a:lnTo>
                    <a:pt x="2629851" y="392605"/>
                  </a:lnTo>
                  <a:lnTo>
                    <a:pt x="2633334" y="391949"/>
                  </a:lnTo>
                  <a:lnTo>
                    <a:pt x="2636817" y="391293"/>
                  </a:lnTo>
                  <a:lnTo>
                    <a:pt x="2640301" y="391260"/>
                  </a:lnTo>
                  <a:lnTo>
                    <a:pt x="2643784" y="390605"/>
                  </a:lnTo>
                  <a:lnTo>
                    <a:pt x="2647267" y="389951"/>
                  </a:lnTo>
                  <a:lnTo>
                    <a:pt x="2650750" y="389297"/>
                  </a:lnTo>
                  <a:lnTo>
                    <a:pt x="2654234" y="388644"/>
                  </a:lnTo>
                  <a:lnTo>
                    <a:pt x="2657717" y="389856"/>
                  </a:lnTo>
                  <a:lnTo>
                    <a:pt x="2661200" y="389205"/>
                  </a:lnTo>
                  <a:lnTo>
                    <a:pt x="2664683" y="388554"/>
                  </a:lnTo>
                  <a:lnTo>
                    <a:pt x="2668167" y="387903"/>
                  </a:lnTo>
                  <a:lnTo>
                    <a:pt x="2671650" y="387252"/>
                  </a:lnTo>
                  <a:lnTo>
                    <a:pt x="2675133" y="392763"/>
                  </a:lnTo>
                  <a:lnTo>
                    <a:pt x="2678616" y="392118"/>
                  </a:lnTo>
                  <a:lnTo>
                    <a:pt x="2682100" y="391474"/>
                  </a:lnTo>
                  <a:lnTo>
                    <a:pt x="2685583" y="390830"/>
                  </a:lnTo>
                  <a:lnTo>
                    <a:pt x="2689066" y="393835"/>
                  </a:lnTo>
                  <a:lnTo>
                    <a:pt x="2692549" y="393195"/>
                  </a:lnTo>
                  <a:lnTo>
                    <a:pt x="2696033" y="392555"/>
                  </a:lnTo>
                  <a:lnTo>
                    <a:pt x="2699516" y="391915"/>
                  </a:lnTo>
                  <a:lnTo>
                    <a:pt x="2702999" y="391276"/>
                  </a:lnTo>
                  <a:lnTo>
                    <a:pt x="2706482" y="393656"/>
                  </a:lnTo>
                  <a:lnTo>
                    <a:pt x="2709966" y="393020"/>
                  </a:lnTo>
                  <a:lnTo>
                    <a:pt x="2713449" y="392384"/>
                  </a:lnTo>
                  <a:lnTo>
                    <a:pt x="2716932" y="391748"/>
                  </a:lnTo>
                  <a:lnTo>
                    <a:pt x="2720415" y="394112"/>
                  </a:lnTo>
                  <a:lnTo>
                    <a:pt x="2723899" y="393479"/>
                  </a:lnTo>
                  <a:lnTo>
                    <a:pt x="2727382" y="392847"/>
                  </a:lnTo>
                  <a:lnTo>
                    <a:pt x="2730865" y="392215"/>
                  </a:lnTo>
                  <a:lnTo>
                    <a:pt x="2734348" y="391583"/>
                  </a:lnTo>
                  <a:lnTo>
                    <a:pt x="2737832" y="402128"/>
                  </a:lnTo>
                  <a:lnTo>
                    <a:pt x="2741315" y="401506"/>
                  </a:lnTo>
                  <a:lnTo>
                    <a:pt x="2744798" y="400884"/>
                  </a:lnTo>
                  <a:lnTo>
                    <a:pt x="2748281" y="400263"/>
                  </a:lnTo>
                  <a:lnTo>
                    <a:pt x="2751765" y="401374"/>
                  </a:lnTo>
                  <a:lnTo>
                    <a:pt x="2755248" y="400755"/>
                  </a:lnTo>
                  <a:lnTo>
                    <a:pt x="2758731" y="400136"/>
                  </a:lnTo>
                  <a:lnTo>
                    <a:pt x="2762214" y="399517"/>
                  </a:lnTo>
                  <a:lnTo>
                    <a:pt x="2765698" y="398898"/>
                  </a:lnTo>
                  <a:lnTo>
                    <a:pt x="2769181" y="403439"/>
                  </a:lnTo>
                  <a:lnTo>
                    <a:pt x="2772664" y="402825"/>
                  </a:lnTo>
                  <a:lnTo>
                    <a:pt x="2776147" y="402211"/>
                  </a:lnTo>
                  <a:lnTo>
                    <a:pt x="2779631" y="401598"/>
                  </a:lnTo>
                  <a:lnTo>
                    <a:pt x="2783114" y="400985"/>
                  </a:lnTo>
                  <a:lnTo>
                    <a:pt x="2786597" y="423401"/>
                  </a:lnTo>
                  <a:lnTo>
                    <a:pt x="2790080" y="422808"/>
                  </a:lnTo>
                  <a:lnTo>
                    <a:pt x="2793564" y="422215"/>
                  </a:lnTo>
                  <a:lnTo>
                    <a:pt x="2797047" y="421622"/>
                  </a:lnTo>
                  <a:lnTo>
                    <a:pt x="2800530" y="422611"/>
                  </a:lnTo>
                  <a:lnTo>
                    <a:pt x="2804013" y="422020"/>
                  </a:lnTo>
                  <a:lnTo>
                    <a:pt x="2807497" y="421429"/>
                  </a:lnTo>
                  <a:lnTo>
                    <a:pt x="2810980" y="420839"/>
                  </a:lnTo>
                  <a:lnTo>
                    <a:pt x="2814463" y="420248"/>
                  </a:lnTo>
                  <a:lnTo>
                    <a:pt x="2817946" y="423851"/>
                  </a:lnTo>
                  <a:lnTo>
                    <a:pt x="2821430" y="423264"/>
                  </a:lnTo>
                  <a:lnTo>
                    <a:pt x="2824913" y="422678"/>
                  </a:lnTo>
                  <a:lnTo>
                    <a:pt x="2828396" y="422092"/>
                  </a:lnTo>
                  <a:lnTo>
                    <a:pt x="2831879" y="424105"/>
                  </a:lnTo>
                  <a:lnTo>
                    <a:pt x="2835363" y="423521"/>
                  </a:lnTo>
                  <a:lnTo>
                    <a:pt x="2838846" y="422938"/>
                  </a:lnTo>
                  <a:lnTo>
                    <a:pt x="2842329" y="422356"/>
                  </a:lnTo>
                  <a:lnTo>
                    <a:pt x="2845812" y="421773"/>
                  </a:lnTo>
                  <a:lnTo>
                    <a:pt x="2849296" y="423261"/>
                  </a:lnTo>
                  <a:lnTo>
                    <a:pt x="2852779" y="422680"/>
                  </a:lnTo>
                  <a:lnTo>
                    <a:pt x="2856262" y="422100"/>
                  </a:lnTo>
                  <a:lnTo>
                    <a:pt x="2859745" y="421520"/>
                  </a:lnTo>
                  <a:lnTo>
                    <a:pt x="2863229" y="421457"/>
                  </a:lnTo>
                  <a:lnTo>
                    <a:pt x="2866712" y="420878"/>
                  </a:lnTo>
                  <a:lnTo>
                    <a:pt x="2870195" y="420299"/>
                  </a:lnTo>
                  <a:lnTo>
                    <a:pt x="2873678" y="419721"/>
                  </a:lnTo>
                  <a:lnTo>
                    <a:pt x="2877161" y="419143"/>
                  </a:lnTo>
                  <a:lnTo>
                    <a:pt x="2880645" y="420631"/>
                  </a:lnTo>
                  <a:lnTo>
                    <a:pt x="2884128" y="420054"/>
                  </a:lnTo>
                  <a:lnTo>
                    <a:pt x="2887611" y="419479"/>
                  </a:lnTo>
                  <a:lnTo>
                    <a:pt x="2891094" y="418903"/>
                  </a:lnTo>
                  <a:lnTo>
                    <a:pt x="2894578" y="418327"/>
                  </a:lnTo>
                  <a:lnTo>
                    <a:pt x="2898061" y="424392"/>
                  </a:lnTo>
                  <a:lnTo>
                    <a:pt x="2901544" y="423823"/>
                  </a:lnTo>
                  <a:lnTo>
                    <a:pt x="2905027" y="423253"/>
                  </a:lnTo>
                  <a:lnTo>
                    <a:pt x="2908511" y="422684"/>
                  </a:lnTo>
                  <a:lnTo>
                    <a:pt x="2911994" y="423630"/>
                  </a:lnTo>
                  <a:lnTo>
                    <a:pt x="2915477" y="423063"/>
                  </a:lnTo>
                  <a:lnTo>
                    <a:pt x="2918960" y="422495"/>
                  </a:lnTo>
                  <a:lnTo>
                    <a:pt x="2922444" y="421928"/>
                  </a:lnTo>
                  <a:lnTo>
                    <a:pt x="2925927" y="421361"/>
                  </a:lnTo>
                  <a:lnTo>
                    <a:pt x="2929410" y="427295"/>
                  </a:lnTo>
                  <a:lnTo>
                    <a:pt x="2932893" y="426734"/>
                  </a:lnTo>
                  <a:lnTo>
                    <a:pt x="2936377" y="426173"/>
                  </a:lnTo>
                  <a:lnTo>
                    <a:pt x="2939860" y="425612"/>
                  </a:lnTo>
                  <a:lnTo>
                    <a:pt x="2943343" y="425052"/>
                  </a:lnTo>
                  <a:lnTo>
                    <a:pt x="2946826" y="424491"/>
                  </a:lnTo>
                  <a:lnTo>
                    <a:pt x="2950310" y="423931"/>
                  </a:lnTo>
                  <a:lnTo>
                    <a:pt x="2953793" y="423371"/>
                  </a:lnTo>
                  <a:lnTo>
                    <a:pt x="2957276" y="422811"/>
                  </a:lnTo>
                  <a:lnTo>
                    <a:pt x="2960759" y="422252"/>
                  </a:lnTo>
                  <a:lnTo>
                    <a:pt x="2964243" y="421693"/>
                  </a:lnTo>
                  <a:lnTo>
                    <a:pt x="2967726" y="421133"/>
                  </a:lnTo>
                  <a:lnTo>
                    <a:pt x="2971209" y="420575"/>
                  </a:lnTo>
                  <a:lnTo>
                    <a:pt x="2974692" y="431278"/>
                  </a:lnTo>
                  <a:lnTo>
                    <a:pt x="2978176" y="430728"/>
                  </a:lnTo>
                  <a:lnTo>
                    <a:pt x="2981659" y="430179"/>
                  </a:lnTo>
                  <a:lnTo>
                    <a:pt x="2985142" y="429629"/>
                  </a:lnTo>
                  <a:lnTo>
                    <a:pt x="2988625" y="429081"/>
                  </a:lnTo>
                  <a:lnTo>
                    <a:pt x="2992109" y="436606"/>
                  </a:lnTo>
                  <a:lnTo>
                    <a:pt x="2995592" y="436064"/>
                  </a:lnTo>
                  <a:lnTo>
                    <a:pt x="2999075" y="435522"/>
                  </a:lnTo>
                  <a:lnTo>
                    <a:pt x="3002558" y="434980"/>
                  </a:lnTo>
                  <a:lnTo>
                    <a:pt x="3006042" y="434439"/>
                  </a:lnTo>
                  <a:lnTo>
                    <a:pt x="3009525" y="434836"/>
                  </a:lnTo>
                  <a:lnTo>
                    <a:pt x="3013008" y="434295"/>
                  </a:lnTo>
                  <a:lnTo>
                    <a:pt x="3016491" y="433755"/>
                  </a:lnTo>
                  <a:lnTo>
                    <a:pt x="3019975" y="433215"/>
                  </a:lnTo>
                  <a:lnTo>
                    <a:pt x="3023458" y="442371"/>
                  </a:lnTo>
                  <a:lnTo>
                    <a:pt x="3026941" y="441839"/>
                  </a:lnTo>
                  <a:lnTo>
                    <a:pt x="3030424" y="441307"/>
                  </a:lnTo>
                  <a:lnTo>
                    <a:pt x="3033908" y="440776"/>
                  </a:lnTo>
                  <a:lnTo>
                    <a:pt x="3037391" y="440244"/>
                  </a:lnTo>
                  <a:lnTo>
                    <a:pt x="3040874" y="443333"/>
                  </a:lnTo>
                  <a:lnTo>
                    <a:pt x="3044357" y="442805"/>
                  </a:lnTo>
                  <a:lnTo>
                    <a:pt x="3047841" y="442277"/>
                  </a:lnTo>
                  <a:lnTo>
                    <a:pt x="3051324" y="441749"/>
                  </a:lnTo>
                  <a:lnTo>
                    <a:pt x="3054807" y="442571"/>
                  </a:lnTo>
                  <a:lnTo>
                    <a:pt x="3058290" y="442044"/>
                  </a:lnTo>
                  <a:lnTo>
                    <a:pt x="3061774" y="441518"/>
                  </a:lnTo>
                  <a:lnTo>
                    <a:pt x="3065257" y="440992"/>
                  </a:lnTo>
                  <a:lnTo>
                    <a:pt x="3068740" y="440466"/>
                  </a:lnTo>
                  <a:lnTo>
                    <a:pt x="3072223" y="439941"/>
                  </a:lnTo>
                  <a:lnTo>
                    <a:pt x="3075707" y="439415"/>
                  </a:lnTo>
                  <a:lnTo>
                    <a:pt x="3079190" y="438890"/>
                  </a:lnTo>
                  <a:lnTo>
                    <a:pt x="3082673" y="438365"/>
                  </a:lnTo>
                  <a:lnTo>
                    <a:pt x="3086156" y="437840"/>
                  </a:lnTo>
                  <a:lnTo>
                    <a:pt x="3089640" y="437315"/>
                  </a:lnTo>
                  <a:lnTo>
                    <a:pt x="3093123" y="436791"/>
                  </a:lnTo>
                  <a:lnTo>
                    <a:pt x="3096606" y="436267"/>
                  </a:lnTo>
                  <a:lnTo>
                    <a:pt x="3100089" y="435743"/>
                  </a:lnTo>
                  <a:lnTo>
                    <a:pt x="3103573" y="439718"/>
                  </a:lnTo>
                  <a:lnTo>
                    <a:pt x="3107056" y="439197"/>
                  </a:lnTo>
                  <a:lnTo>
                    <a:pt x="3110539" y="438677"/>
                  </a:lnTo>
                  <a:lnTo>
                    <a:pt x="3114022" y="438157"/>
                  </a:lnTo>
                  <a:lnTo>
                    <a:pt x="3117506" y="441196"/>
                  </a:lnTo>
                  <a:lnTo>
                    <a:pt x="3120989" y="440679"/>
                  </a:lnTo>
                  <a:lnTo>
                    <a:pt x="3124472" y="440162"/>
                  </a:lnTo>
                  <a:lnTo>
                    <a:pt x="3127955" y="439646"/>
                  </a:lnTo>
                  <a:lnTo>
                    <a:pt x="3131439" y="439129"/>
                  </a:lnTo>
                  <a:lnTo>
                    <a:pt x="3134922" y="465613"/>
                  </a:lnTo>
                  <a:lnTo>
                    <a:pt x="3138405" y="465117"/>
                  </a:lnTo>
                  <a:lnTo>
                    <a:pt x="3141888" y="464622"/>
                  </a:lnTo>
                  <a:lnTo>
                    <a:pt x="3145372" y="464127"/>
                  </a:lnTo>
                  <a:lnTo>
                    <a:pt x="3148855" y="463633"/>
                  </a:lnTo>
                  <a:lnTo>
                    <a:pt x="3152338" y="471853"/>
                  </a:lnTo>
                  <a:lnTo>
                    <a:pt x="3155821" y="471365"/>
                  </a:lnTo>
                  <a:lnTo>
                    <a:pt x="3159304" y="470878"/>
                  </a:lnTo>
                  <a:lnTo>
                    <a:pt x="3162788" y="470391"/>
                  </a:lnTo>
                  <a:lnTo>
                    <a:pt x="3166271" y="476463"/>
                  </a:lnTo>
                  <a:lnTo>
                    <a:pt x="3169754" y="475981"/>
                  </a:lnTo>
                  <a:lnTo>
                    <a:pt x="3173237" y="475499"/>
                  </a:lnTo>
                  <a:lnTo>
                    <a:pt x="3176721" y="475018"/>
                  </a:lnTo>
                  <a:lnTo>
                    <a:pt x="3180204" y="474536"/>
                  </a:lnTo>
                  <a:lnTo>
                    <a:pt x="3183687" y="474819"/>
                  </a:lnTo>
                  <a:lnTo>
                    <a:pt x="3187170" y="474338"/>
                  </a:lnTo>
                  <a:lnTo>
                    <a:pt x="3190654" y="473858"/>
                  </a:lnTo>
                  <a:lnTo>
                    <a:pt x="3194137" y="473377"/>
                  </a:lnTo>
                  <a:lnTo>
                    <a:pt x="3197620" y="476694"/>
                  </a:lnTo>
                  <a:lnTo>
                    <a:pt x="3201103" y="476217"/>
                  </a:lnTo>
                  <a:lnTo>
                    <a:pt x="3204587" y="475741"/>
                  </a:lnTo>
                  <a:lnTo>
                    <a:pt x="3208070" y="475264"/>
                  </a:lnTo>
                  <a:lnTo>
                    <a:pt x="3211553" y="474787"/>
                  </a:lnTo>
                  <a:lnTo>
                    <a:pt x="3215036" y="474689"/>
                  </a:lnTo>
                  <a:lnTo>
                    <a:pt x="3218520" y="474213"/>
                  </a:lnTo>
                  <a:lnTo>
                    <a:pt x="3222003" y="473737"/>
                  </a:lnTo>
                  <a:lnTo>
                    <a:pt x="3225486" y="473261"/>
                  </a:lnTo>
                  <a:lnTo>
                    <a:pt x="3228969" y="478038"/>
                  </a:lnTo>
                  <a:lnTo>
                    <a:pt x="3232453" y="477566"/>
                  </a:lnTo>
                  <a:lnTo>
                    <a:pt x="3235936" y="477095"/>
                  </a:lnTo>
                  <a:lnTo>
                    <a:pt x="3239419" y="476624"/>
                  </a:lnTo>
                  <a:lnTo>
                    <a:pt x="3242902" y="476153"/>
                  </a:lnTo>
                  <a:lnTo>
                    <a:pt x="3246386" y="477909"/>
                  </a:lnTo>
                  <a:lnTo>
                    <a:pt x="3249869" y="477440"/>
                  </a:lnTo>
                  <a:lnTo>
                    <a:pt x="3253352" y="476971"/>
                  </a:lnTo>
                  <a:lnTo>
                    <a:pt x="3256835" y="476502"/>
                  </a:lnTo>
                  <a:lnTo>
                    <a:pt x="3260319" y="476034"/>
                  </a:lnTo>
                  <a:lnTo>
                    <a:pt x="3263802" y="475566"/>
                  </a:lnTo>
                  <a:lnTo>
                    <a:pt x="3267285" y="475097"/>
                  </a:lnTo>
                  <a:lnTo>
                    <a:pt x="3270768" y="474629"/>
                  </a:lnTo>
                  <a:lnTo>
                    <a:pt x="3274252" y="474161"/>
                  </a:lnTo>
                  <a:lnTo>
                    <a:pt x="3277735" y="473694"/>
                  </a:lnTo>
                  <a:lnTo>
                    <a:pt x="3281218" y="473226"/>
                  </a:lnTo>
                  <a:lnTo>
                    <a:pt x="3284701" y="472759"/>
                  </a:lnTo>
                  <a:lnTo>
                    <a:pt x="3288185" y="472291"/>
                  </a:lnTo>
                  <a:lnTo>
                    <a:pt x="3291668" y="471824"/>
                  </a:lnTo>
                  <a:lnTo>
                    <a:pt x="3295151" y="472475"/>
                  </a:lnTo>
                  <a:lnTo>
                    <a:pt x="3298634" y="472009"/>
                  </a:lnTo>
                  <a:lnTo>
                    <a:pt x="3302118" y="471543"/>
                  </a:lnTo>
                  <a:lnTo>
                    <a:pt x="3305601" y="471077"/>
                  </a:lnTo>
                  <a:lnTo>
                    <a:pt x="3309084" y="471728"/>
                  </a:lnTo>
                  <a:lnTo>
                    <a:pt x="3312567" y="471263"/>
                  </a:lnTo>
                  <a:lnTo>
                    <a:pt x="3316051" y="470799"/>
                  </a:lnTo>
                  <a:lnTo>
                    <a:pt x="3319534" y="470334"/>
                  </a:lnTo>
                  <a:lnTo>
                    <a:pt x="3323017" y="469870"/>
                  </a:lnTo>
                  <a:lnTo>
                    <a:pt x="3326500" y="469779"/>
                  </a:lnTo>
                  <a:lnTo>
                    <a:pt x="3329984" y="469315"/>
                  </a:lnTo>
                  <a:lnTo>
                    <a:pt x="3333467" y="468851"/>
                  </a:lnTo>
                  <a:lnTo>
                    <a:pt x="3336950" y="468388"/>
                  </a:lnTo>
                  <a:lnTo>
                    <a:pt x="3340433" y="474558"/>
                  </a:lnTo>
                  <a:lnTo>
                    <a:pt x="3343917" y="474099"/>
                  </a:lnTo>
                  <a:lnTo>
                    <a:pt x="3347400" y="473641"/>
                  </a:lnTo>
                  <a:lnTo>
                    <a:pt x="3350883" y="473183"/>
                  </a:lnTo>
                  <a:lnTo>
                    <a:pt x="3354366" y="472726"/>
                  </a:lnTo>
                  <a:lnTo>
                    <a:pt x="3357850" y="473725"/>
                  </a:lnTo>
                  <a:lnTo>
                    <a:pt x="3361333" y="473268"/>
                  </a:lnTo>
                  <a:lnTo>
                    <a:pt x="3364816" y="472812"/>
                  </a:lnTo>
                  <a:lnTo>
                    <a:pt x="3368299" y="472356"/>
                  </a:lnTo>
                  <a:lnTo>
                    <a:pt x="3371783" y="471900"/>
                  </a:lnTo>
                  <a:lnTo>
                    <a:pt x="3375266" y="471808"/>
                  </a:lnTo>
                  <a:lnTo>
                    <a:pt x="3378749" y="471352"/>
                  </a:lnTo>
                  <a:lnTo>
                    <a:pt x="3382232" y="470897"/>
                  </a:lnTo>
                  <a:lnTo>
                    <a:pt x="3385716" y="470442"/>
                  </a:lnTo>
                  <a:lnTo>
                    <a:pt x="3389199" y="470352"/>
                  </a:lnTo>
                  <a:lnTo>
                    <a:pt x="3392682" y="469897"/>
                  </a:lnTo>
                  <a:lnTo>
                    <a:pt x="3396165" y="469442"/>
                  </a:lnTo>
                  <a:lnTo>
                    <a:pt x="3399649" y="468988"/>
                  </a:lnTo>
                  <a:lnTo>
                    <a:pt x="3403132" y="468534"/>
                  </a:lnTo>
                  <a:lnTo>
                    <a:pt x="3406615" y="474225"/>
                  </a:lnTo>
                  <a:lnTo>
                    <a:pt x="3410098" y="473775"/>
                  </a:lnTo>
                  <a:lnTo>
                    <a:pt x="3413582" y="473326"/>
                  </a:lnTo>
                  <a:lnTo>
                    <a:pt x="3417065" y="472876"/>
                  </a:lnTo>
                  <a:lnTo>
                    <a:pt x="3420548" y="479494"/>
                  </a:lnTo>
                  <a:lnTo>
                    <a:pt x="3424031" y="479050"/>
                  </a:lnTo>
                  <a:lnTo>
                    <a:pt x="3427515" y="478606"/>
                  </a:lnTo>
                  <a:lnTo>
                    <a:pt x="3430998" y="478163"/>
                  </a:lnTo>
                  <a:lnTo>
                    <a:pt x="3434481" y="477719"/>
                  </a:lnTo>
                  <a:lnTo>
                    <a:pt x="3437964" y="482126"/>
                  </a:lnTo>
                  <a:lnTo>
                    <a:pt x="3441447" y="481687"/>
                  </a:lnTo>
                  <a:lnTo>
                    <a:pt x="3444931" y="481247"/>
                  </a:lnTo>
                  <a:lnTo>
                    <a:pt x="3448414" y="480807"/>
                  </a:lnTo>
                  <a:lnTo>
                    <a:pt x="3451897" y="482083"/>
                  </a:lnTo>
                  <a:lnTo>
                    <a:pt x="3455380" y="481645"/>
                  </a:lnTo>
                  <a:lnTo>
                    <a:pt x="3458864" y="481207"/>
                  </a:lnTo>
                  <a:lnTo>
                    <a:pt x="3462347" y="480769"/>
                  </a:lnTo>
                  <a:lnTo>
                    <a:pt x="3465830" y="480332"/>
                  </a:lnTo>
                  <a:lnTo>
                    <a:pt x="3469313" y="480237"/>
                  </a:lnTo>
                  <a:lnTo>
                    <a:pt x="3472797" y="479800"/>
                  </a:lnTo>
                  <a:lnTo>
                    <a:pt x="3476280" y="479363"/>
                  </a:lnTo>
                  <a:lnTo>
                    <a:pt x="3479763" y="478926"/>
                  </a:lnTo>
                  <a:lnTo>
                    <a:pt x="3483246" y="478489"/>
                  </a:lnTo>
                  <a:lnTo>
                    <a:pt x="3483246" y="478832"/>
                  </a:lnTo>
                  <a:lnTo>
                    <a:pt x="3483246" y="479175"/>
                  </a:lnTo>
                  <a:lnTo>
                    <a:pt x="3483246" y="479518"/>
                  </a:lnTo>
                  <a:lnTo>
                    <a:pt x="3483246" y="479860"/>
                  </a:lnTo>
                  <a:lnTo>
                    <a:pt x="3483246" y="480201"/>
                  </a:lnTo>
                  <a:lnTo>
                    <a:pt x="3483246" y="480542"/>
                  </a:lnTo>
                  <a:lnTo>
                    <a:pt x="3483246" y="480883"/>
                  </a:lnTo>
                  <a:lnTo>
                    <a:pt x="3483246" y="481223"/>
                  </a:lnTo>
                  <a:lnTo>
                    <a:pt x="3483246" y="481563"/>
                  </a:lnTo>
                  <a:lnTo>
                    <a:pt x="3483246" y="481902"/>
                  </a:lnTo>
                  <a:lnTo>
                    <a:pt x="3483246" y="482241"/>
                  </a:lnTo>
                  <a:lnTo>
                    <a:pt x="3483246" y="482579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925561"/>
              <a:ext cx="3483246" cy="1626505"/>
            </a:xfrm>
            <a:custGeom>
              <a:avLst/>
              <a:gdLst/>
              <a:ahLst/>
              <a:cxnLst/>
              <a:rect l="0" t="0" r="0" b="0"/>
              <a:pathLst>
                <a:path w="3483246" h="1626505">
                  <a:moveTo>
                    <a:pt x="0" y="1626505"/>
                  </a:moveTo>
                  <a:lnTo>
                    <a:pt x="3483" y="1000721"/>
                  </a:lnTo>
                  <a:lnTo>
                    <a:pt x="6966" y="565544"/>
                  </a:lnTo>
                  <a:lnTo>
                    <a:pt x="10449" y="245399"/>
                  </a:lnTo>
                  <a:lnTo>
                    <a:pt x="13932" y="0"/>
                  </a:lnTo>
                  <a:lnTo>
                    <a:pt x="17416" y="1335237"/>
                  </a:lnTo>
                  <a:lnTo>
                    <a:pt x="20899" y="1282733"/>
                  </a:lnTo>
                  <a:lnTo>
                    <a:pt x="24382" y="1231927"/>
                  </a:lnTo>
                  <a:lnTo>
                    <a:pt x="27865" y="1182741"/>
                  </a:lnTo>
                  <a:lnTo>
                    <a:pt x="31349" y="1135096"/>
                  </a:lnTo>
                  <a:lnTo>
                    <a:pt x="34832" y="1088921"/>
                  </a:lnTo>
                  <a:lnTo>
                    <a:pt x="38315" y="1044151"/>
                  </a:lnTo>
                  <a:lnTo>
                    <a:pt x="41798" y="1000721"/>
                  </a:lnTo>
                  <a:lnTo>
                    <a:pt x="45282" y="958572"/>
                  </a:lnTo>
                  <a:lnTo>
                    <a:pt x="48765" y="1035359"/>
                  </a:lnTo>
                  <a:lnTo>
                    <a:pt x="52248" y="1000721"/>
                  </a:lnTo>
                  <a:lnTo>
                    <a:pt x="55731" y="966902"/>
                  </a:lnTo>
                  <a:lnTo>
                    <a:pt x="59215" y="933874"/>
                  </a:lnTo>
                  <a:lnTo>
                    <a:pt x="62698" y="901610"/>
                  </a:lnTo>
                  <a:lnTo>
                    <a:pt x="66181" y="1072482"/>
                  </a:lnTo>
                  <a:lnTo>
                    <a:pt x="69664" y="1048165"/>
                  </a:lnTo>
                  <a:lnTo>
                    <a:pt x="73148" y="1024247"/>
                  </a:lnTo>
                  <a:lnTo>
                    <a:pt x="76631" y="1000721"/>
                  </a:lnTo>
                  <a:lnTo>
                    <a:pt x="80114" y="1078853"/>
                  </a:lnTo>
                  <a:lnTo>
                    <a:pt x="83597" y="1058922"/>
                  </a:lnTo>
                  <a:lnTo>
                    <a:pt x="87081" y="1039260"/>
                  </a:lnTo>
                  <a:lnTo>
                    <a:pt x="90564" y="1019861"/>
                  </a:lnTo>
                  <a:lnTo>
                    <a:pt x="94047" y="1000721"/>
                  </a:lnTo>
                  <a:lnTo>
                    <a:pt x="97530" y="1051280"/>
                  </a:lnTo>
                  <a:lnTo>
                    <a:pt x="101014" y="1034229"/>
                  </a:lnTo>
                  <a:lnTo>
                    <a:pt x="104497" y="1017377"/>
                  </a:lnTo>
                  <a:lnTo>
                    <a:pt x="107980" y="1000721"/>
                  </a:lnTo>
                  <a:lnTo>
                    <a:pt x="111463" y="1095932"/>
                  </a:lnTo>
                  <a:lnTo>
                    <a:pt x="114947" y="1081944"/>
                  </a:lnTo>
                  <a:lnTo>
                    <a:pt x="118430" y="1068088"/>
                  </a:lnTo>
                  <a:lnTo>
                    <a:pt x="121913" y="1054361"/>
                  </a:lnTo>
                  <a:lnTo>
                    <a:pt x="125396" y="1040763"/>
                  </a:lnTo>
                  <a:lnTo>
                    <a:pt x="128880" y="1039748"/>
                  </a:lnTo>
                  <a:lnTo>
                    <a:pt x="132363" y="1026621"/>
                  </a:lnTo>
                  <a:lnTo>
                    <a:pt x="135846" y="1013613"/>
                  </a:lnTo>
                  <a:lnTo>
                    <a:pt x="139329" y="1000721"/>
                  </a:lnTo>
                  <a:lnTo>
                    <a:pt x="142813" y="987944"/>
                  </a:lnTo>
                  <a:lnTo>
                    <a:pt x="146296" y="1000721"/>
                  </a:lnTo>
                  <a:lnTo>
                    <a:pt x="149779" y="988550"/>
                  </a:lnTo>
                  <a:lnTo>
                    <a:pt x="153262" y="976482"/>
                  </a:lnTo>
                  <a:lnTo>
                    <a:pt x="156746" y="964517"/>
                  </a:lnTo>
                  <a:lnTo>
                    <a:pt x="160229" y="965348"/>
                  </a:lnTo>
                  <a:lnTo>
                    <a:pt x="163712" y="953751"/>
                  </a:lnTo>
                  <a:lnTo>
                    <a:pt x="167195" y="942249"/>
                  </a:lnTo>
                  <a:lnTo>
                    <a:pt x="170679" y="930841"/>
                  </a:lnTo>
                  <a:lnTo>
                    <a:pt x="174162" y="919525"/>
                  </a:lnTo>
                  <a:lnTo>
                    <a:pt x="177645" y="908301"/>
                  </a:lnTo>
                  <a:lnTo>
                    <a:pt x="181128" y="897167"/>
                  </a:lnTo>
                  <a:lnTo>
                    <a:pt x="184612" y="886123"/>
                  </a:lnTo>
                  <a:lnTo>
                    <a:pt x="188095" y="875167"/>
                  </a:lnTo>
                  <a:lnTo>
                    <a:pt x="191578" y="877897"/>
                  </a:lnTo>
                  <a:lnTo>
                    <a:pt x="195061" y="867253"/>
                  </a:lnTo>
                  <a:lnTo>
                    <a:pt x="198545" y="856692"/>
                  </a:lnTo>
                  <a:lnTo>
                    <a:pt x="202028" y="846211"/>
                  </a:lnTo>
                  <a:lnTo>
                    <a:pt x="205511" y="835812"/>
                  </a:lnTo>
                  <a:lnTo>
                    <a:pt x="208994" y="852581"/>
                  </a:lnTo>
                  <a:lnTo>
                    <a:pt x="212478" y="842585"/>
                  </a:lnTo>
                  <a:lnTo>
                    <a:pt x="215961" y="832663"/>
                  </a:lnTo>
                  <a:lnTo>
                    <a:pt x="219444" y="822813"/>
                  </a:lnTo>
                  <a:lnTo>
                    <a:pt x="222927" y="813035"/>
                  </a:lnTo>
                  <a:lnTo>
                    <a:pt x="226411" y="803329"/>
                  </a:lnTo>
                  <a:lnTo>
                    <a:pt x="229894" y="793692"/>
                  </a:lnTo>
                  <a:lnTo>
                    <a:pt x="233377" y="784126"/>
                  </a:lnTo>
                  <a:lnTo>
                    <a:pt x="236860" y="774628"/>
                  </a:lnTo>
                  <a:lnTo>
                    <a:pt x="240344" y="842202"/>
                  </a:lnTo>
                  <a:lnTo>
                    <a:pt x="243827" y="833424"/>
                  </a:lnTo>
                  <a:lnTo>
                    <a:pt x="247310" y="824702"/>
                  </a:lnTo>
                  <a:lnTo>
                    <a:pt x="250793" y="816036"/>
                  </a:lnTo>
                  <a:lnTo>
                    <a:pt x="254277" y="807427"/>
                  </a:lnTo>
                  <a:lnTo>
                    <a:pt x="257760" y="833742"/>
                  </a:lnTo>
                  <a:lnTo>
                    <a:pt x="261243" y="825492"/>
                  </a:lnTo>
                  <a:lnTo>
                    <a:pt x="264726" y="817293"/>
                  </a:lnTo>
                  <a:lnTo>
                    <a:pt x="268210" y="809144"/>
                  </a:lnTo>
                  <a:lnTo>
                    <a:pt x="271693" y="812340"/>
                  </a:lnTo>
                  <a:lnTo>
                    <a:pt x="275176" y="804365"/>
                  </a:lnTo>
                  <a:lnTo>
                    <a:pt x="278659" y="796439"/>
                  </a:lnTo>
                  <a:lnTo>
                    <a:pt x="282143" y="788559"/>
                  </a:lnTo>
                  <a:lnTo>
                    <a:pt x="285626" y="780726"/>
                  </a:lnTo>
                  <a:lnTo>
                    <a:pt x="289109" y="772939"/>
                  </a:lnTo>
                  <a:lnTo>
                    <a:pt x="292592" y="765198"/>
                  </a:lnTo>
                  <a:lnTo>
                    <a:pt x="296075" y="757502"/>
                  </a:lnTo>
                  <a:lnTo>
                    <a:pt x="299559" y="749852"/>
                  </a:lnTo>
                  <a:lnTo>
                    <a:pt x="303042" y="765198"/>
                  </a:lnTo>
                  <a:lnTo>
                    <a:pt x="306525" y="757767"/>
                  </a:lnTo>
                  <a:lnTo>
                    <a:pt x="310008" y="750378"/>
                  </a:lnTo>
                  <a:lnTo>
                    <a:pt x="313492" y="743031"/>
                  </a:lnTo>
                  <a:lnTo>
                    <a:pt x="316975" y="735725"/>
                  </a:lnTo>
                  <a:lnTo>
                    <a:pt x="320458" y="772188"/>
                  </a:lnTo>
                  <a:lnTo>
                    <a:pt x="323941" y="765198"/>
                  </a:lnTo>
                  <a:lnTo>
                    <a:pt x="327425" y="758245"/>
                  </a:lnTo>
                  <a:lnTo>
                    <a:pt x="330908" y="751329"/>
                  </a:lnTo>
                  <a:lnTo>
                    <a:pt x="334391" y="775210"/>
                  </a:lnTo>
                  <a:lnTo>
                    <a:pt x="337874" y="768527"/>
                  </a:lnTo>
                  <a:lnTo>
                    <a:pt x="341358" y="761877"/>
                  </a:lnTo>
                  <a:lnTo>
                    <a:pt x="344841" y="755261"/>
                  </a:lnTo>
                  <a:lnTo>
                    <a:pt x="348324" y="748679"/>
                  </a:lnTo>
                  <a:lnTo>
                    <a:pt x="351807" y="742129"/>
                  </a:lnTo>
                  <a:lnTo>
                    <a:pt x="355291" y="735612"/>
                  </a:lnTo>
                  <a:lnTo>
                    <a:pt x="358774" y="729128"/>
                  </a:lnTo>
                  <a:lnTo>
                    <a:pt x="362257" y="722677"/>
                  </a:lnTo>
                  <a:lnTo>
                    <a:pt x="365740" y="716257"/>
                  </a:lnTo>
                  <a:lnTo>
                    <a:pt x="369224" y="709869"/>
                  </a:lnTo>
                  <a:lnTo>
                    <a:pt x="372707" y="703513"/>
                  </a:lnTo>
                  <a:lnTo>
                    <a:pt x="376190" y="697189"/>
                  </a:lnTo>
                  <a:lnTo>
                    <a:pt x="379673" y="690895"/>
                  </a:lnTo>
                  <a:lnTo>
                    <a:pt x="383157" y="684633"/>
                  </a:lnTo>
                  <a:lnTo>
                    <a:pt x="386640" y="678401"/>
                  </a:lnTo>
                  <a:lnTo>
                    <a:pt x="390123" y="672199"/>
                  </a:lnTo>
                  <a:lnTo>
                    <a:pt x="393606" y="666028"/>
                  </a:lnTo>
                  <a:lnTo>
                    <a:pt x="397090" y="659887"/>
                  </a:lnTo>
                  <a:lnTo>
                    <a:pt x="400573" y="704873"/>
                  </a:lnTo>
                  <a:lnTo>
                    <a:pt x="404056" y="698992"/>
                  </a:lnTo>
                  <a:lnTo>
                    <a:pt x="407539" y="693139"/>
                  </a:lnTo>
                  <a:lnTo>
                    <a:pt x="411023" y="687313"/>
                  </a:lnTo>
                  <a:lnTo>
                    <a:pt x="414506" y="719289"/>
                  </a:lnTo>
                  <a:lnTo>
                    <a:pt x="417989" y="713664"/>
                  </a:lnTo>
                  <a:lnTo>
                    <a:pt x="421472" y="708062"/>
                  </a:lnTo>
                  <a:lnTo>
                    <a:pt x="424956" y="702486"/>
                  </a:lnTo>
                  <a:lnTo>
                    <a:pt x="428439" y="696933"/>
                  </a:lnTo>
                  <a:lnTo>
                    <a:pt x="431922" y="709534"/>
                  </a:lnTo>
                  <a:lnTo>
                    <a:pt x="435405" y="704097"/>
                  </a:lnTo>
                  <a:lnTo>
                    <a:pt x="438889" y="698684"/>
                  </a:lnTo>
                  <a:lnTo>
                    <a:pt x="442372" y="693293"/>
                  </a:lnTo>
                  <a:lnTo>
                    <a:pt x="445855" y="696861"/>
                  </a:lnTo>
                  <a:lnTo>
                    <a:pt x="449338" y="691548"/>
                  </a:lnTo>
                  <a:lnTo>
                    <a:pt x="452822" y="686256"/>
                  </a:lnTo>
                  <a:lnTo>
                    <a:pt x="456305" y="680987"/>
                  </a:lnTo>
                  <a:lnTo>
                    <a:pt x="459788" y="675739"/>
                  </a:lnTo>
                  <a:lnTo>
                    <a:pt x="463271" y="688196"/>
                  </a:lnTo>
                  <a:lnTo>
                    <a:pt x="466755" y="683052"/>
                  </a:lnTo>
                  <a:lnTo>
                    <a:pt x="470238" y="677929"/>
                  </a:lnTo>
                  <a:lnTo>
                    <a:pt x="473721" y="672826"/>
                  </a:lnTo>
                  <a:lnTo>
                    <a:pt x="477204" y="685018"/>
                  </a:lnTo>
                  <a:lnTo>
                    <a:pt x="480688" y="680013"/>
                  </a:lnTo>
                  <a:lnTo>
                    <a:pt x="484171" y="675028"/>
                  </a:lnTo>
                  <a:lnTo>
                    <a:pt x="487654" y="670063"/>
                  </a:lnTo>
                  <a:lnTo>
                    <a:pt x="491137" y="665117"/>
                  </a:lnTo>
                  <a:lnTo>
                    <a:pt x="494621" y="760608"/>
                  </a:lnTo>
                  <a:lnTo>
                    <a:pt x="498104" y="756034"/>
                  </a:lnTo>
                  <a:lnTo>
                    <a:pt x="501587" y="751476"/>
                  </a:lnTo>
                  <a:lnTo>
                    <a:pt x="505070" y="746934"/>
                  </a:lnTo>
                  <a:lnTo>
                    <a:pt x="508554" y="742407"/>
                  </a:lnTo>
                  <a:lnTo>
                    <a:pt x="512037" y="797053"/>
                  </a:lnTo>
                  <a:lnTo>
                    <a:pt x="515520" y="792761"/>
                  </a:lnTo>
                  <a:lnTo>
                    <a:pt x="519003" y="788482"/>
                  </a:lnTo>
                  <a:lnTo>
                    <a:pt x="522487" y="784218"/>
                  </a:lnTo>
                  <a:lnTo>
                    <a:pt x="525970" y="798229"/>
                  </a:lnTo>
                  <a:lnTo>
                    <a:pt x="529453" y="794055"/>
                  </a:lnTo>
                  <a:lnTo>
                    <a:pt x="532936" y="789894"/>
                  </a:lnTo>
                  <a:lnTo>
                    <a:pt x="536420" y="785745"/>
                  </a:lnTo>
                  <a:lnTo>
                    <a:pt x="539903" y="781610"/>
                  </a:lnTo>
                  <a:lnTo>
                    <a:pt x="543386" y="783502"/>
                  </a:lnTo>
                  <a:lnTo>
                    <a:pt x="546869" y="779413"/>
                  </a:lnTo>
                  <a:lnTo>
                    <a:pt x="550353" y="775335"/>
                  </a:lnTo>
                  <a:lnTo>
                    <a:pt x="553836" y="771271"/>
                  </a:lnTo>
                  <a:lnTo>
                    <a:pt x="557319" y="773226"/>
                  </a:lnTo>
                  <a:lnTo>
                    <a:pt x="560802" y="769206"/>
                  </a:lnTo>
                  <a:lnTo>
                    <a:pt x="564286" y="765198"/>
                  </a:lnTo>
                  <a:lnTo>
                    <a:pt x="567769" y="761202"/>
                  </a:lnTo>
                  <a:lnTo>
                    <a:pt x="571252" y="757218"/>
                  </a:lnTo>
                  <a:lnTo>
                    <a:pt x="574735" y="759263"/>
                  </a:lnTo>
                  <a:lnTo>
                    <a:pt x="578218" y="755322"/>
                  </a:lnTo>
                  <a:lnTo>
                    <a:pt x="581702" y="751392"/>
                  </a:lnTo>
                  <a:lnTo>
                    <a:pt x="585185" y="747474"/>
                  </a:lnTo>
                  <a:lnTo>
                    <a:pt x="588668" y="767112"/>
                  </a:lnTo>
                  <a:lnTo>
                    <a:pt x="592151" y="763287"/>
                  </a:lnTo>
                  <a:lnTo>
                    <a:pt x="595635" y="759473"/>
                  </a:lnTo>
                  <a:lnTo>
                    <a:pt x="599118" y="755670"/>
                  </a:lnTo>
                  <a:lnTo>
                    <a:pt x="602601" y="751878"/>
                  </a:lnTo>
                  <a:lnTo>
                    <a:pt x="606084" y="748098"/>
                  </a:lnTo>
                  <a:lnTo>
                    <a:pt x="609568" y="744328"/>
                  </a:lnTo>
                  <a:lnTo>
                    <a:pt x="613051" y="740569"/>
                  </a:lnTo>
                  <a:lnTo>
                    <a:pt x="616534" y="736821"/>
                  </a:lnTo>
                  <a:lnTo>
                    <a:pt x="620017" y="733084"/>
                  </a:lnTo>
                  <a:lnTo>
                    <a:pt x="623501" y="757892"/>
                  </a:lnTo>
                  <a:lnTo>
                    <a:pt x="626984" y="754255"/>
                  </a:lnTo>
                  <a:lnTo>
                    <a:pt x="630467" y="750628"/>
                  </a:lnTo>
                  <a:lnTo>
                    <a:pt x="633950" y="747010"/>
                  </a:lnTo>
                  <a:lnTo>
                    <a:pt x="637434" y="810509"/>
                  </a:lnTo>
                  <a:lnTo>
                    <a:pt x="640917" y="807099"/>
                  </a:lnTo>
                  <a:lnTo>
                    <a:pt x="644400" y="803698"/>
                  </a:lnTo>
                  <a:lnTo>
                    <a:pt x="647883" y="800305"/>
                  </a:lnTo>
                  <a:lnTo>
                    <a:pt x="651367" y="796921"/>
                  </a:lnTo>
                  <a:lnTo>
                    <a:pt x="654850" y="793546"/>
                  </a:lnTo>
                  <a:lnTo>
                    <a:pt x="658333" y="790179"/>
                  </a:lnTo>
                  <a:lnTo>
                    <a:pt x="661816" y="786821"/>
                  </a:lnTo>
                  <a:lnTo>
                    <a:pt x="665300" y="783471"/>
                  </a:lnTo>
                  <a:lnTo>
                    <a:pt x="668783" y="780130"/>
                  </a:lnTo>
                  <a:lnTo>
                    <a:pt x="672266" y="776797"/>
                  </a:lnTo>
                  <a:lnTo>
                    <a:pt x="675749" y="773472"/>
                  </a:lnTo>
                  <a:lnTo>
                    <a:pt x="679233" y="770156"/>
                  </a:lnTo>
                  <a:lnTo>
                    <a:pt x="682716" y="766849"/>
                  </a:lnTo>
                  <a:lnTo>
                    <a:pt x="686199" y="773347"/>
                  </a:lnTo>
                  <a:lnTo>
                    <a:pt x="689682" y="770082"/>
                  </a:lnTo>
                  <a:lnTo>
                    <a:pt x="693166" y="766824"/>
                  </a:lnTo>
                  <a:lnTo>
                    <a:pt x="696649" y="763574"/>
                  </a:lnTo>
                  <a:lnTo>
                    <a:pt x="700132" y="784126"/>
                  </a:lnTo>
                  <a:lnTo>
                    <a:pt x="703615" y="780952"/>
                  </a:lnTo>
                  <a:lnTo>
                    <a:pt x="707099" y="777786"/>
                  </a:lnTo>
                  <a:lnTo>
                    <a:pt x="710582" y="774628"/>
                  </a:lnTo>
                  <a:lnTo>
                    <a:pt x="714065" y="771477"/>
                  </a:lnTo>
                  <a:lnTo>
                    <a:pt x="717548" y="768334"/>
                  </a:lnTo>
                  <a:lnTo>
                    <a:pt x="721032" y="765198"/>
                  </a:lnTo>
                  <a:lnTo>
                    <a:pt x="724515" y="762070"/>
                  </a:lnTo>
                  <a:lnTo>
                    <a:pt x="727998" y="758949"/>
                  </a:lnTo>
                  <a:lnTo>
                    <a:pt x="731481" y="755835"/>
                  </a:lnTo>
                  <a:lnTo>
                    <a:pt x="734965" y="752729"/>
                  </a:lnTo>
                  <a:lnTo>
                    <a:pt x="738448" y="749631"/>
                  </a:lnTo>
                  <a:lnTo>
                    <a:pt x="741931" y="746539"/>
                  </a:lnTo>
                  <a:lnTo>
                    <a:pt x="745414" y="743455"/>
                  </a:lnTo>
                  <a:lnTo>
                    <a:pt x="748898" y="754513"/>
                  </a:lnTo>
                  <a:lnTo>
                    <a:pt x="752381" y="751476"/>
                  </a:lnTo>
                  <a:lnTo>
                    <a:pt x="755864" y="748446"/>
                  </a:lnTo>
                  <a:lnTo>
                    <a:pt x="759347" y="745423"/>
                  </a:lnTo>
                  <a:lnTo>
                    <a:pt x="762831" y="742407"/>
                  </a:lnTo>
                  <a:lnTo>
                    <a:pt x="766314" y="753246"/>
                  </a:lnTo>
                  <a:lnTo>
                    <a:pt x="769797" y="750276"/>
                  </a:lnTo>
                  <a:lnTo>
                    <a:pt x="773280" y="747311"/>
                  </a:lnTo>
                  <a:lnTo>
                    <a:pt x="776764" y="744354"/>
                  </a:lnTo>
                  <a:lnTo>
                    <a:pt x="780247" y="746219"/>
                  </a:lnTo>
                  <a:lnTo>
                    <a:pt x="783730" y="744279"/>
                  </a:lnTo>
                  <a:lnTo>
                    <a:pt x="787213" y="742349"/>
                  </a:lnTo>
                  <a:lnTo>
                    <a:pt x="790697" y="740427"/>
                  </a:lnTo>
                  <a:lnTo>
                    <a:pt x="794180" y="738514"/>
                  </a:lnTo>
                  <a:lnTo>
                    <a:pt x="797663" y="803090"/>
                  </a:lnTo>
                  <a:lnTo>
                    <a:pt x="801146" y="800347"/>
                  </a:lnTo>
                  <a:lnTo>
                    <a:pt x="804630" y="797610"/>
                  </a:lnTo>
                  <a:lnTo>
                    <a:pt x="808113" y="794878"/>
                  </a:lnTo>
                  <a:lnTo>
                    <a:pt x="811596" y="799913"/>
                  </a:lnTo>
                  <a:lnTo>
                    <a:pt x="815079" y="797210"/>
                  </a:lnTo>
                  <a:lnTo>
                    <a:pt x="818563" y="794512"/>
                  </a:lnTo>
                  <a:lnTo>
                    <a:pt x="822046" y="791820"/>
                  </a:lnTo>
                  <a:lnTo>
                    <a:pt x="825529" y="789134"/>
                  </a:lnTo>
                  <a:lnTo>
                    <a:pt x="829012" y="790322"/>
                  </a:lnTo>
                  <a:lnTo>
                    <a:pt x="832496" y="787654"/>
                  </a:lnTo>
                  <a:lnTo>
                    <a:pt x="835979" y="784993"/>
                  </a:lnTo>
                  <a:lnTo>
                    <a:pt x="839462" y="782336"/>
                  </a:lnTo>
                  <a:lnTo>
                    <a:pt x="842945" y="779685"/>
                  </a:lnTo>
                  <a:lnTo>
                    <a:pt x="846429" y="780914"/>
                  </a:lnTo>
                  <a:lnTo>
                    <a:pt x="849912" y="778281"/>
                  </a:lnTo>
                  <a:lnTo>
                    <a:pt x="853395" y="775654"/>
                  </a:lnTo>
                  <a:lnTo>
                    <a:pt x="856878" y="773032"/>
                  </a:lnTo>
                  <a:lnTo>
                    <a:pt x="860361" y="793134"/>
                  </a:lnTo>
                  <a:lnTo>
                    <a:pt x="863845" y="790570"/>
                  </a:lnTo>
                  <a:lnTo>
                    <a:pt x="867328" y="788011"/>
                  </a:lnTo>
                  <a:lnTo>
                    <a:pt x="870811" y="785456"/>
                  </a:lnTo>
                  <a:lnTo>
                    <a:pt x="874294" y="782907"/>
                  </a:lnTo>
                  <a:lnTo>
                    <a:pt x="877778" y="798584"/>
                  </a:lnTo>
                  <a:lnTo>
                    <a:pt x="881261" y="796081"/>
                  </a:lnTo>
                  <a:lnTo>
                    <a:pt x="884744" y="793584"/>
                  </a:lnTo>
                  <a:lnTo>
                    <a:pt x="888227" y="791091"/>
                  </a:lnTo>
                  <a:lnTo>
                    <a:pt x="891711" y="819757"/>
                  </a:lnTo>
                  <a:lnTo>
                    <a:pt x="895194" y="817337"/>
                  </a:lnTo>
                  <a:lnTo>
                    <a:pt x="898677" y="814922"/>
                  </a:lnTo>
                  <a:lnTo>
                    <a:pt x="902160" y="812512"/>
                  </a:lnTo>
                  <a:lnTo>
                    <a:pt x="905644" y="810106"/>
                  </a:lnTo>
                  <a:lnTo>
                    <a:pt x="909127" y="807704"/>
                  </a:lnTo>
                  <a:lnTo>
                    <a:pt x="912610" y="805306"/>
                  </a:lnTo>
                  <a:lnTo>
                    <a:pt x="916093" y="802913"/>
                  </a:lnTo>
                  <a:lnTo>
                    <a:pt x="919577" y="800524"/>
                  </a:lnTo>
                  <a:lnTo>
                    <a:pt x="923060" y="804873"/>
                  </a:lnTo>
                  <a:lnTo>
                    <a:pt x="926543" y="802506"/>
                  </a:lnTo>
                  <a:lnTo>
                    <a:pt x="930026" y="800143"/>
                  </a:lnTo>
                  <a:lnTo>
                    <a:pt x="933510" y="797784"/>
                  </a:lnTo>
                  <a:lnTo>
                    <a:pt x="936993" y="795430"/>
                  </a:lnTo>
                  <a:lnTo>
                    <a:pt x="940476" y="822365"/>
                  </a:lnTo>
                  <a:lnTo>
                    <a:pt x="943959" y="820076"/>
                  </a:lnTo>
                  <a:lnTo>
                    <a:pt x="947443" y="817791"/>
                  </a:lnTo>
                  <a:lnTo>
                    <a:pt x="950926" y="815510"/>
                  </a:lnTo>
                  <a:lnTo>
                    <a:pt x="954409" y="816385"/>
                  </a:lnTo>
                  <a:lnTo>
                    <a:pt x="957892" y="814118"/>
                  </a:lnTo>
                  <a:lnTo>
                    <a:pt x="961376" y="811855"/>
                  </a:lnTo>
                  <a:lnTo>
                    <a:pt x="964859" y="809596"/>
                  </a:lnTo>
                  <a:lnTo>
                    <a:pt x="968342" y="807340"/>
                  </a:lnTo>
                  <a:lnTo>
                    <a:pt x="971825" y="829691"/>
                  </a:lnTo>
                  <a:lnTo>
                    <a:pt x="975309" y="827490"/>
                  </a:lnTo>
                  <a:lnTo>
                    <a:pt x="978792" y="825293"/>
                  </a:lnTo>
                  <a:lnTo>
                    <a:pt x="982275" y="823099"/>
                  </a:lnTo>
                  <a:lnTo>
                    <a:pt x="985758" y="820909"/>
                  </a:lnTo>
                  <a:lnTo>
                    <a:pt x="989242" y="833506"/>
                  </a:lnTo>
                  <a:lnTo>
                    <a:pt x="992725" y="831352"/>
                  </a:lnTo>
                  <a:lnTo>
                    <a:pt x="996208" y="829200"/>
                  </a:lnTo>
                  <a:lnTo>
                    <a:pt x="999691" y="827052"/>
                  </a:lnTo>
                  <a:lnTo>
                    <a:pt x="1003175" y="827822"/>
                  </a:lnTo>
                  <a:lnTo>
                    <a:pt x="1006658" y="825686"/>
                  </a:lnTo>
                  <a:lnTo>
                    <a:pt x="1010141" y="823554"/>
                  </a:lnTo>
                  <a:lnTo>
                    <a:pt x="1013624" y="821425"/>
                  </a:lnTo>
                  <a:lnTo>
                    <a:pt x="1017108" y="819300"/>
                  </a:lnTo>
                  <a:lnTo>
                    <a:pt x="1020591" y="825875"/>
                  </a:lnTo>
                  <a:lnTo>
                    <a:pt x="1024074" y="823772"/>
                  </a:lnTo>
                  <a:lnTo>
                    <a:pt x="1027557" y="821673"/>
                  </a:lnTo>
                  <a:lnTo>
                    <a:pt x="1031041" y="819576"/>
                  </a:lnTo>
                  <a:lnTo>
                    <a:pt x="1034524" y="823220"/>
                  </a:lnTo>
                  <a:lnTo>
                    <a:pt x="1038007" y="821141"/>
                  </a:lnTo>
                  <a:lnTo>
                    <a:pt x="1041490" y="819065"/>
                  </a:lnTo>
                  <a:lnTo>
                    <a:pt x="1044974" y="816992"/>
                  </a:lnTo>
                  <a:lnTo>
                    <a:pt x="1048457" y="814922"/>
                  </a:lnTo>
                  <a:lnTo>
                    <a:pt x="1051940" y="843284"/>
                  </a:lnTo>
                  <a:lnTo>
                    <a:pt x="1055423" y="841275"/>
                  </a:lnTo>
                  <a:lnTo>
                    <a:pt x="1058907" y="839270"/>
                  </a:lnTo>
                  <a:lnTo>
                    <a:pt x="1062390" y="837267"/>
                  </a:lnTo>
                  <a:lnTo>
                    <a:pt x="1065873" y="837940"/>
                  </a:lnTo>
                  <a:lnTo>
                    <a:pt x="1069356" y="835948"/>
                  </a:lnTo>
                  <a:lnTo>
                    <a:pt x="1072840" y="833959"/>
                  </a:lnTo>
                  <a:lnTo>
                    <a:pt x="1076323" y="831972"/>
                  </a:lnTo>
                  <a:lnTo>
                    <a:pt x="1079806" y="829989"/>
                  </a:lnTo>
                  <a:lnTo>
                    <a:pt x="1083289" y="830687"/>
                  </a:lnTo>
                  <a:lnTo>
                    <a:pt x="1086773" y="828714"/>
                  </a:lnTo>
                  <a:lnTo>
                    <a:pt x="1090256" y="826744"/>
                  </a:lnTo>
                  <a:lnTo>
                    <a:pt x="1093739" y="824777"/>
                  </a:lnTo>
                  <a:lnTo>
                    <a:pt x="1097222" y="822813"/>
                  </a:lnTo>
                  <a:lnTo>
                    <a:pt x="1100706" y="834094"/>
                  </a:lnTo>
                  <a:lnTo>
                    <a:pt x="1104189" y="832158"/>
                  </a:lnTo>
                  <a:lnTo>
                    <a:pt x="1107672" y="830225"/>
                  </a:lnTo>
                  <a:lnTo>
                    <a:pt x="1111155" y="828295"/>
                  </a:lnTo>
                  <a:lnTo>
                    <a:pt x="1114639" y="836723"/>
                  </a:lnTo>
                  <a:lnTo>
                    <a:pt x="1118122" y="834815"/>
                  </a:lnTo>
                  <a:lnTo>
                    <a:pt x="1121605" y="832911"/>
                  </a:lnTo>
                  <a:lnTo>
                    <a:pt x="1125088" y="831009"/>
                  </a:lnTo>
                  <a:lnTo>
                    <a:pt x="1128572" y="829110"/>
                  </a:lnTo>
                  <a:lnTo>
                    <a:pt x="1132055" y="844854"/>
                  </a:lnTo>
                  <a:lnTo>
                    <a:pt x="1135538" y="842990"/>
                  </a:lnTo>
                  <a:lnTo>
                    <a:pt x="1139021" y="841129"/>
                  </a:lnTo>
                  <a:lnTo>
                    <a:pt x="1142505" y="839270"/>
                  </a:lnTo>
                  <a:lnTo>
                    <a:pt x="1145988" y="842344"/>
                  </a:lnTo>
                  <a:lnTo>
                    <a:pt x="1149471" y="840499"/>
                  </a:lnTo>
                  <a:lnTo>
                    <a:pt x="1152954" y="838656"/>
                  </a:lnTo>
                  <a:lnTo>
                    <a:pt x="1156437" y="836815"/>
                  </a:lnTo>
                  <a:lnTo>
                    <a:pt x="1159921" y="834977"/>
                  </a:lnTo>
                  <a:lnTo>
                    <a:pt x="1163404" y="850065"/>
                  </a:lnTo>
                  <a:lnTo>
                    <a:pt x="1166887" y="848260"/>
                  </a:lnTo>
                  <a:lnTo>
                    <a:pt x="1170370" y="846457"/>
                  </a:lnTo>
                  <a:lnTo>
                    <a:pt x="1173854" y="844657"/>
                  </a:lnTo>
                  <a:lnTo>
                    <a:pt x="1177337" y="845233"/>
                  </a:lnTo>
                  <a:lnTo>
                    <a:pt x="1180820" y="843441"/>
                  </a:lnTo>
                  <a:lnTo>
                    <a:pt x="1184303" y="841652"/>
                  </a:lnTo>
                  <a:lnTo>
                    <a:pt x="1187787" y="839865"/>
                  </a:lnTo>
                  <a:lnTo>
                    <a:pt x="1191270" y="838080"/>
                  </a:lnTo>
                  <a:lnTo>
                    <a:pt x="1194753" y="836298"/>
                  </a:lnTo>
                  <a:lnTo>
                    <a:pt x="1198236" y="834518"/>
                  </a:lnTo>
                  <a:lnTo>
                    <a:pt x="1201720" y="832740"/>
                  </a:lnTo>
                  <a:lnTo>
                    <a:pt x="1205203" y="830965"/>
                  </a:lnTo>
                  <a:lnTo>
                    <a:pt x="1208686" y="829192"/>
                  </a:lnTo>
                  <a:lnTo>
                    <a:pt x="1212169" y="850772"/>
                  </a:lnTo>
                  <a:lnTo>
                    <a:pt x="1215653" y="849040"/>
                  </a:lnTo>
                  <a:lnTo>
                    <a:pt x="1219136" y="847311"/>
                  </a:lnTo>
                  <a:lnTo>
                    <a:pt x="1222619" y="845584"/>
                  </a:lnTo>
                  <a:lnTo>
                    <a:pt x="1226102" y="843859"/>
                  </a:lnTo>
                  <a:lnTo>
                    <a:pt x="1229586" y="842136"/>
                  </a:lnTo>
                  <a:lnTo>
                    <a:pt x="1233069" y="840415"/>
                  </a:lnTo>
                  <a:lnTo>
                    <a:pt x="1236552" y="838697"/>
                  </a:lnTo>
                  <a:lnTo>
                    <a:pt x="1240035" y="836981"/>
                  </a:lnTo>
                  <a:lnTo>
                    <a:pt x="1243519" y="855430"/>
                  </a:lnTo>
                  <a:lnTo>
                    <a:pt x="1247002" y="853749"/>
                  </a:lnTo>
                  <a:lnTo>
                    <a:pt x="1250485" y="852070"/>
                  </a:lnTo>
                  <a:lnTo>
                    <a:pt x="1253968" y="850394"/>
                  </a:lnTo>
                  <a:lnTo>
                    <a:pt x="1257452" y="874216"/>
                  </a:lnTo>
                  <a:lnTo>
                    <a:pt x="1260935" y="872584"/>
                  </a:lnTo>
                  <a:lnTo>
                    <a:pt x="1264418" y="870953"/>
                  </a:lnTo>
                  <a:lnTo>
                    <a:pt x="1267901" y="869324"/>
                  </a:lnTo>
                  <a:lnTo>
                    <a:pt x="1271385" y="867697"/>
                  </a:lnTo>
                  <a:lnTo>
                    <a:pt x="1274868" y="866072"/>
                  </a:lnTo>
                  <a:lnTo>
                    <a:pt x="1278351" y="864448"/>
                  </a:lnTo>
                  <a:lnTo>
                    <a:pt x="1281834" y="862827"/>
                  </a:lnTo>
                  <a:lnTo>
                    <a:pt x="1285318" y="861208"/>
                  </a:lnTo>
                  <a:lnTo>
                    <a:pt x="1288801" y="861669"/>
                  </a:lnTo>
                  <a:lnTo>
                    <a:pt x="1292284" y="860057"/>
                  </a:lnTo>
                  <a:lnTo>
                    <a:pt x="1295767" y="858446"/>
                  </a:lnTo>
                  <a:lnTo>
                    <a:pt x="1299251" y="856838"/>
                  </a:lnTo>
                  <a:lnTo>
                    <a:pt x="1302734" y="855231"/>
                  </a:lnTo>
                  <a:lnTo>
                    <a:pt x="1306217" y="859841"/>
                  </a:lnTo>
                  <a:lnTo>
                    <a:pt x="1309700" y="858247"/>
                  </a:lnTo>
                  <a:lnTo>
                    <a:pt x="1313184" y="856655"/>
                  </a:lnTo>
                  <a:lnTo>
                    <a:pt x="1316667" y="855066"/>
                  </a:lnTo>
                  <a:lnTo>
                    <a:pt x="1320150" y="853478"/>
                  </a:lnTo>
                  <a:lnTo>
                    <a:pt x="1323633" y="851892"/>
                  </a:lnTo>
                  <a:lnTo>
                    <a:pt x="1327117" y="850307"/>
                  </a:lnTo>
                  <a:lnTo>
                    <a:pt x="1330600" y="848725"/>
                  </a:lnTo>
                  <a:lnTo>
                    <a:pt x="1334083" y="847145"/>
                  </a:lnTo>
                  <a:lnTo>
                    <a:pt x="1337566" y="845566"/>
                  </a:lnTo>
                  <a:lnTo>
                    <a:pt x="1341050" y="843989"/>
                  </a:lnTo>
                  <a:lnTo>
                    <a:pt x="1344533" y="842414"/>
                  </a:lnTo>
                  <a:lnTo>
                    <a:pt x="1348016" y="840841"/>
                  </a:lnTo>
                  <a:lnTo>
                    <a:pt x="1351499" y="839270"/>
                  </a:lnTo>
                  <a:lnTo>
                    <a:pt x="1354983" y="837700"/>
                  </a:lnTo>
                  <a:lnTo>
                    <a:pt x="1358466" y="836132"/>
                  </a:lnTo>
                  <a:lnTo>
                    <a:pt x="1361949" y="834567"/>
                  </a:lnTo>
                  <a:lnTo>
                    <a:pt x="1365432" y="833003"/>
                  </a:lnTo>
                  <a:lnTo>
                    <a:pt x="1368916" y="841845"/>
                  </a:lnTo>
                  <a:lnTo>
                    <a:pt x="1372399" y="840299"/>
                  </a:lnTo>
                  <a:lnTo>
                    <a:pt x="1375882" y="838755"/>
                  </a:lnTo>
                  <a:lnTo>
                    <a:pt x="1379365" y="837213"/>
                  </a:lnTo>
                  <a:lnTo>
                    <a:pt x="1382849" y="835672"/>
                  </a:lnTo>
                  <a:lnTo>
                    <a:pt x="1386332" y="836196"/>
                  </a:lnTo>
                  <a:lnTo>
                    <a:pt x="1389815" y="834661"/>
                  </a:lnTo>
                  <a:lnTo>
                    <a:pt x="1393298" y="833129"/>
                  </a:lnTo>
                  <a:lnTo>
                    <a:pt x="1396782" y="831598"/>
                  </a:lnTo>
                  <a:lnTo>
                    <a:pt x="1400265" y="834185"/>
                  </a:lnTo>
                  <a:lnTo>
                    <a:pt x="1403748" y="832663"/>
                  </a:lnTo>
                  <a:lnTo>
                    <a:pt x="1407231" y="831143"/>
                  </a:lnTo>
                  <a:lnTo>
                    <a:pt x="1410715" y="829625"/>
                  </a:lnTo>
                  <a:lnTo>
                    <a:pt x="1414198" y="828108"/>
                  </a:lnTo>
                  <a:lnTo>
                    <a:pt x="1417681" y="832998"/>
                  </a:lnTo>
                  <a:lnTo>
                    <a:pt x="1421164" y="831938"/>
                  </a:lnTo>
                  <a:lnTo>
                    <a:pt x="1424648" y="830880"/>
                  </a:lnTo>
                  <a:lnTo>
                    <a:pt x="1428131" y="829825"/>
                  </a:lnTo>
                  <a:lnTo>
                    <a:pt x="1431614" y="838775"/>
                  </a:lnTo>
                  <a:lnTo>
                    <a:pt x="1435097" y="837293"/>
                  </a:lnTo>
                  <a:lnTo>
                    <a:pt x="1438580" y="835812"/>
                  </a:lnTo>
                  <a:lnTo>
                    <a:pt x="1442064" y="834333"/>
                  </a:lnTo>
                  <a:lnTo>
                    <a:pt x="1445547" y="832855"/>
                  </a:lnTo>
                  <a:lnTo>
                    <a:pt x="1449030" y="835344"/>
                  </a:lnTo>
                  <a:lnTo>
                    <a:pt x="1452513" y="833875"/>
                  </a:lnTo>
                  <a:lnTo>
                    <a:pt x="1455997" y="832408"/>
                  </a:lnTo>
                  <a:lnTo>
                    <a:pt x="1459480" y="830942"/>
                  </a:lnTo>
                  <a:lnTo>
                    <a:pt x="1462963" y="829478"/>
                  </a:lnTo>
                  <a:lnTo>
                    <a:pt x="1466446" y="841674"/>
                  </a:lnTo>
                  <a:lnTo>
                    <a:pt x="1469930" y="840231"/>
                  </a:lnTo>
                  <a:lnTo>
                    <a:pt x="1473413" y="838789"/>
                  </a:lnTo>
                  <a:lnTo>
                    <a:pt x="1476896" y="837349"/>
                  </a:lnTo>
                  <a:lnTo>
                    <a:pt x="1480379" y="851177"/>
                  </a:lnTo>
                  <a:lnTo>
                    <a:pt x="1483863" y="850166"/>
                  </a:lnTo>
                  <a:lnTo>
                    <a:pt x="1487346" y="849157"/>
                  </a:lnTo>
                  <a:lnTo>
                    <a:pt x="1490829" y="848150"/>
                  </a:lnTo>
                  <a:lnTo>
                    <a:pt x="1494312" y="847146"/>
                  </a:lnTo>
                  <a:lnTo>
                    <a:pt x="1497796" y="847681"/>
                  </a:lnTo>
                  <a:lnTo>
                    <a:pt x="1501279" y="846275"/>
                  </a:lnTo>
                  <a:lnTo>
                    <a:pt x="1504762" y="844871"/>
                  </a:lnTo>
                  <a:lnTo>
                    <a:pt x="1508245" y="843469"/>
                  </a:lnTo>
                  <a:lnTo>
                    <a:pt x="1511729" y="845767"/>
                  </a:lnTo>
                  <a:lnTo>
                    <a:pt x="1515212" y="844372"/>
                  </a:lnTo>
                  <a:lnTo>
                    <a:pt x="1518695" y="842979"/>
                  </a:lnTo>
                  <a:lnTo>
                    <a:pt x="1522178" y="841587"/>
                  </a:lnTo>
                  <a:lnTo>
                    <a:pt x="1525662" y="840196"/>
                  </a:lnTo>
                  <a:lnTo>
                    <a:pt x="1529145" y="846149"/>
                  </a:lnTo>
                  <a:lnTo>
                    <a:pt x="1532628" y="844770"/>
                  </a:lnTo>
                  <a:lnTo>
                    <a:pt x="1536111" y="843393"/>
                  </a:lnTo>
                  <a:lnTo>
                    <a:pt x="1539595" y="842017"/>
                  </a:lnTo>
                  <a:lnTo>
                    <a:pt x="1543078" y="863732"/>
                  </a:lnTo>
                  <a:lnTo>
                    <a:pt x="1546561" y="862766"/>
                  </a:lnTo>
                  <a:lnTo>
                    <a:pt x="1550044" y="861801"/>
                  </a:lnTo>
                  <a:lnTo>
                    <a:pt x="1553528" y="860838"/>
                  </a:lnTo>
                  <a:lnTo>
                    <a:pt x="1557011" y="859877"/>
                  </a:lnTo>
                  <a:lnTo>
                    <a:pt x="1560494" y="870612"/>
                  </a:lnTo>
                  <a:lnTo>
                    <a:pt x="1563977" y="869291"/>
                  </a:lnTo>
                  <a:lnTo>
                    <a:pt x="1567461" y="867972"/>
                  </a:lnTo>
                  <a:lnTo>
                    <a:pt x="1570944" y="866654"/>
                  </a:lnTo>
                  <a:lnTo>
                    <a:pt x="1574427" y="865338"/>
                  </a:lnTo>
                  <a:lnTo>
                    <a:pt x="1577910" y="894702"/>
                  </a:lnTo>
                  <a:lnTo>
                    <a:pt x="1581394" y="893427"/>
                  </a:lnTo>
                  <a:lnTo>
                    <a:pt x="1584877" y="892152"/>
                  </a:lnTo>
                  <a:lnTo>
                    <a:pt x="1588360" y="890879"/>
                  </a:lnTo>
                  <a:lnTo>
                    <a:pt x="1591843" y="896040"/>
                  </a:lnTo>
                  <a:lnTo>
                    <a:pt x="1595327" y="895448"/>
                  </a:lnTo>
                  <a:lnTo>
                    <a:pt x="1598810" y="894857"/>
                  </a:lnTo>
                  <a:lnTo>
                    <a:pt x="1602293" y="894269"/>
                  </a:lnTo>
                  <a:lnTo>
                    <a:pt x="1605776" y="893682"/>
                  </a:lnTo>
                  <a:lnTo>
                    <a:pt x="1609260" y="895597"/>
                  </a:lnTo>
                  <a:lnTo>
                    <a:pt x="1612743" y="894347"/>
                  </a:lnTo>
                  <a:lnTo>
                    <a:pt x="1616226" y="893099"/>
                  </a:lnTo>
                  <a:lnTo>
                    <a:pt x="1619709" y="891851"/>
                  </a:lnTo>
                  <a:lnTo>
                    <a:pt x="1623193" y="893640"/>
                  </a:lnTo>
                  <a:lnTo>
                    <a:pt x="1626676" y="892398"/>
                  </a:lnTo>
                  <a:lnTo>
                    <a:pt x="1630159" y="891158"/>
                  </a:lnTo>
                  <a:lnTo>
                    <a:pt x="1633642" y="889919"/>
                  </a:lnTo>
                  <a:lnTo>
                    <a:pt x="1637126" y="888681"/>
                  </a:lnTo>
                  <a:lnTo>
                    <a:pt x="1640609" y="909566"/>
                  </a:lnTo>
                  <a:lnTo>
                    <a:pt x="1644092" y="908357"/>
                  </a:lnTo>
                  <a:lnTo>
                    <a:pt x="1647575" y="907150"/>
                  </a:lnTo>
                  <a:lnTo>
                    <a:pt x="1651059" y="905944"/>
                  </a:lnTo>
                  <a:lnTo>
                    <a:pt x="1654542" y="910444"/>
                  </a:lnTo>
                  <a:lnTo>
                    <a:pt x="1658025" y="909247"/>
                  </a:lnTo>
                  <a:lnTo>
                    <a:pt x="1661508" y="908051"/>
                  </a:lnTo>
                  <a:lnTo>
                    <a:pt x="1664992" y="906856"/>
                  </a:lnTo>
                  <a:lnTo>
                    <a:pt x="1668475" y="905662"/>
                  </a:lnTo>
                  <a:lnTo>
                    <a:pt x="1671958" y="914300"/>
                  </a:lnTo>
                  <a:lnTo>
                    <a:pt x="1675441" y="913120"/>
                  </a:lnTo>
                  <a:lnTo>
                    <a:pt x="1678925" y="911941"/>
                  </a:lnTo>
                  <a:lnTo>
                    <a:pt x="1682408" y="910763"/>
                  </a:lnTo>
                  <a:lnTo>
                    <a:pt x="1685891" y="909586"/>
                  </a:lnTo>
                  <a:lnTo>
                    <a:pt x="1689374" y="912568"/>
                  </a:lnTo>
                  <a:lnTo>
                    <a:pt x="1692858" y="911398"/>
                  </a:lnTo>
                  <a:lnTo>
                    <a:pt x="1696341" y="910229"/>
                  </a:lnTo>
                  <a:lnTo>
                    <a:pt x="1699824" y="909061"/>
                  </a:lnTo>
                  <a:lnTo>
                    <a:pt x="1703307" y="913389"/>
                  </a:lnTo>
                  <a:lnTo>
                    <a:pt x="1706791" y="912230"/>
                  </a:lnTo>
                  <a:lnTo>
                    <a:pt x="1710274" y="911072"/>
                  </a:lnTo>
                  <a:lnTo>
                    <a:pt x="1713757" y="909914"/>
                  </a:lnTo>
                  <a:lnTo>
                    <a:pt x="1717240" y="908758"/>
                  </a:lnTo>
                  <a:lnTo>
                    <a:pt x="1720723" y="914395"/>
                  </a:lnTo>
                  <a:lnTo>
                    <a:pt x="1724207" y="913249"/>
                  </a:lnTo>
                  <a:lnTo>
                    <a:pt x="1727690" y="912103"/>
                  </a:lnTo>
                  <a:lnTo>
                    <a:pt x="1731173" y="910959"/>
                  </a:lnTo>
                  <a:lnTo>
                    <a:pt x="1734656" y="938376"/>
                  </a:lnTo>
                  <a:lnTo>
                    <a:pt x="1738140" y="937268"/>
                  </a:lnTo>
                  <a:lnTo>
                    <a:pt x="1741623" y="936160"/>
                  </a:lnTo>
                  <a:lnTo>
                    <a:pt x="1745106" y="935054"/>
                  </a:lnTo>
                  <a:lnTo>
                    <a:pt x="1748589" y="933948"/>
                  </a:lnTo>
                  <a:lnTo>
                    <a:pt x="1752073" y="934095"/>
                  </a:lnTo>
                  <a:lnTo>
                    <a:pt x="1755556" y="932992"/>
                  </a:lnTo>
                  <a:lnTo>
                    <a:pt x="1759039" y="931891"/>
                  </a:lnTo>
                  <a:lnTo>
                    <a:pt x="1762522" y="930790"/>
                  </a:lnTo>
                  <a:lnTo>
                    <a:pt x="1766006" y="949214"/>
                  </a:lnTo>
                  <a:lnTo>
                    <a:pt x="1769489" y="948139"/>
                  </a:lnTo>
                  <a:lnTo>
                    <a:pt x="1772972" y="947064"/>
                  </a:lnTo>
                  <a:lnTo>
                    <a:pt x="1776455" y="945990"/>
                  </a:lnTo>
                  <a:lnTo>
                    <a:pt x="1779939" y="944916"/>
                  </a:lnTo>
                  <a:lnTo>
                    <a:pt x="1783422" y="949758"/>
                  </a:lnTo>
                  <a:lnTo>
                    <a:pt x="1786905" y="948694"/>
                  </a:lnTo>
                  <a:lnTo>
                    <a:pt x="1790388" y="947630"/>
                  </a:lnTo>
                  <a:lnTo>
                    <a:pt x="1793872" y="946567"/>
                  </a:lnTo>
                  <a:lnTo>
                    <a:pt x="1797355" y="945505"/>
                  </a:lnTo>
                  <a:lnTo>
                    <a:pt x="1800838" y="944443"/>
                  </a:lnTo>
                  <a:lnTo>
                    <a:pt x="1804321" y="943383"/>
                  </a:lnTo>
                  <a:lnTo>
                    <a:pt x="1807805" y="942323"/>
                  </a:lnTo>
                  <a:lnTo>
                    <a:pt x="1811288" y="941264"/>
                  </a:lnTo>
                  <a:lnTo>
                    <a:pt x="1814771" y="956518"/>
                  </a:lnTo>
                  <a:lnTo>
                    <a:pt x="1818254" y="955727"/>
                  </a:lnTo>
                  <a:lnTo>
                    <a:pt x="1821738" y="954938"/>
                  </a:lnTo>
                  <a:lnTo>
                    <a:pt x="1825221" y="954149"/>
                  </a:lnTo>
                  <a:lnTo>
                    <a:pt x="1828704" y="953362"/>
                  </a:lnTo>
                  <a:lnTo>
                    <a:pt x="1832187" y="960193"/>
                  </a:lnTo>
                  <a:lnTo>
                    <a:pt x="1835671" y="959169"/>
                  </a:lnTo>
                  <a:lnTo>
                    <a:pt x="1839154" y="958146"/>
                  </a:lnTo>
                  <a:lnTo>
                    <a:pt x="1842637" y="957123"/>
                  </a:lnTo>
                  <a:lnTo>
                    <a:pt x="1846120" y="956101"/>
                  </a:lnTo>
                  <a:lnTo>
                    <a:pt x="1849604" y="955080"/>
                  </a:lnTo>
                  <a:lnTo>
                    <a:pt x="1853087" y="954060"/>
                  </a:lnTo>
                  <a:lnTo>
                    <a:pt x="1856570" y="953040"/>
                  </a:lnTo>
                  <a:lnTo>
                    <a:pt x="1860053" y="952021"/>
                  </a:lnTo>
                  <a:lnTo>
                    <a:pt x="1863537" y="954341"/>
                  </a:lnTo>
                  <a:lnTo>
                    <a:pt x="1867020" y="953327"/>
                  </a:lnTo>
                  <a:lnTo>
                    <a:pt x="1870503" y="952314"/>
                  </a:lnTo>
                  <a:lnTo>
                    <a:pt x="1873986" y="951302"/>
                  </a:lnTo>
                  <a:lnTo>
                    <a:pt x="1877470" y="954710"/>
                  </a:lnTo>
                  <a:lnTo>
                    <a:pt x="1880953" y="953705"/>
                  </a:lnTo>
                  <a:lnTo>
                    <a:pt x="1884436" y="952700"/>
                  </a:lnTo>
                  <a:lnTo>
                    <a:pt x="1887919" y="951695"/>
                  </a:lnTo>
                  <a:lnTo>
                    <a:pt x="1891403" y="950692"/>
                  </a:lnTo>
                  <a:lnTo>
                    <a:pt x="1894886" y="973133"/>
                  </a:lnTo>
                  <a:lnTo>
                    <a:pt x="1898369" y="972158"/>
                  </a:lnTo>
                  <a:lnTo>
                    <a:pt x="1901852" y="971183"/>
                  </a:lnTo>
                  <a:lnTo>
                    <a:pt x="1905336" y="970209"/>
                  </a:lnTo>
                  <a:lnTo>
                    <a:pt x="1908819" y="970267"/>
                  </a:lnTo>
                  <a:lnTo>
                    <a:pt x="1912302" y="969296"/>
                  </a:lnTo>
                  <a:lnTo>
                    <a:pt x="1915785" y="968325"/>
                  </a:lnTo>
                  <a:lnTo>
                    <a:pt x="1919269" y="967354"/>
                  </a:lnTo>
                  <a:lnTo>
                    <a:pt x="1922752" y="966385"/>
                  </a:lnTo>
                  <a:lnTo>
                    <a:pt x="1926235" y="970556"/>
                  </a:lnTo>
                  <a:lnTo>
                    <a:pt x="1929718" y="969593"/>
                  </a:lnTo>
                  <a:lnTo>
                    <a:pt x="1933202" y="968631"/>
                  </a:lnTo>
                  <a:lnTo>
                    <a:pt x="1936685" y="967670"/>
                  </a:lnTo>
                  <a:lnTo>
                    <a:pt x="1940168" y="966710"/>
                  </a:lnTo>
                  <a:lnTo>
                    <a:pt x="1943651" y="965750"/>
                  </a:lnTo>
                  <a:lnTo>
                    <a:pt x="1947135" y="964791"/>
                  </a:lnTo>
                  <a:lnTo>
                    <a:pt x="1950618" y="963832"/>
                  </a:lnTo>
                  <a:lnTo>
                    <a:pt x="1954101" y="962874"/>
                  </a:lnTo>
                  <a:lnTo>
                    <a:pt x="1957584" y="972062"/>
                  </a:lnTo>
                  <a:lnTo>
                    <a:pt x="1961068" y="971117"/>
                  </a:lnTo>
                  <a:lnTo>
                    <a:pt x="1964551" y="970172"/>
                  </a:lnTo>
                  <a:lnTo>
                    <a:pt x="1968034" y="969228"/>
                  </a:lnTo>
                  <a:lnTo>
                    <a:pt x="1971517" y="968284"/>
                  </a:lnTo>
                  <a:lnTo>
                    <a:pt x="1975001" y="974299"/>
                  </a:lnTo>
                  <a:lnTo>
                    <a:pt x="1978484" y="973365"/>
                  </a:lnTo>
                  <a:lnTo>
                    <a:pt x="1981967" y="972431"/>
                  </a:lnTo>
                  <a:lnTo>
                    <a:pt x="1985450" y="971497"/>
                  </a:lnTo>
                  <a:lnTo>
                    <a:pt x="1988934" y="970565"/>
                  </a:lnTo>
                  <a:lnTo>
                    <a:pt x="1992417" y="969633"/>
                  </a:lnTo>
                  <a:lnTo>
                    <a:pt x="1995900" y="968701"/>
                  </a:lnTo>
                  <a:lnTo>
                    <a:pt x="1999383" y="967770"/>
                  </a:lnTo>
                  <a:lnTo>
                    <a:pt x="2002867" y="966840"/>
                  </a:lnTo>
                  <a:lnTo>
                    <a:pt x="2006350" y="966902"/>
                  </a:lnTo>
                  <a:lnTo>
                    <a:pt x="2009833" y="965974"/>
                  </a:lnTo>
                  <a:lnTo>
                    <a:pt x="2013316" y="965046"/>
                  </a:lnTo>
                  <a:lnTo>
                    <a:pt x="2016799" y="964120"/>
                  </a:lnTo>
                  <a:lnTo>
                    <a:pt x="2020283" y="972024"/>
                  </a:lnTo>
                  <a:lnTo>
                    <a:pt x="2023766" y="971108"/>
                  </a:lnTo>
                  <a:lnTo>
                    <a:pt x="2027249" y="970193"/>
                  </a:lnTo>
                  <a:lnTo>
                    <a:pt x="2030732" y="969278"/>
                  </a:lnTo>
                  <a:lnTo>
                    <a:pt x="2034216" y="968364"/>
                  </a:lnTo>
                  <a:lnTo>
                    <a:pt x="2037699" y="970357"/>
                  </a:lnTo>
                  <a:lnTo>
                    <a:pt x="2041182" y="969447"/>
                  </a:lnTo>
                  <a:lnTo>
                    <a:pt x="2044665" y="968537"/>
                  </a:lnTo>
                  <a:lnTo>
                    <a:pt x="2048149" y="967629"/>
                  </a:lnTo>
                  <a:lnTo>
                    <a:pt x="2051632" y="966720"/>
                  </a:lnTo>
                  <a:lnTo>
                    <a:pt x="2055115" y="967747"/>
                  </a:lnTo>
                  <a:lnTo>
                    <a:pt x="2058598" y="966842"/>
                  </a:lnTo>
                  <a:lnTo>
                    <a:pt x="2062082" y="965937"/>
                  </a:lnTo>
                  <a:lnTo>
                    <a:pt x="2065565" y="965033"/>
                  </a:lnTo>
                  <a:lnTo>
                    <a:pt x="2069048" y="965097"/>
                  </a:lnTo>
                  <a:lnTo>
                    <a:pt x="2072531" y="964195"/>
                  </a:lnTo>
                  <a:lnTo>
                    <a:pt x="2076015" y="963294"/>
                  </a:lnTo>
                  <a:lnTo>
                    <a:pt x="2079498" y="962393"/>
                  </a:lnTo>
                  <a:lnTo>
                    <a:pt x="2082981" y="961493"/>
                  </a:lnTo>
                  <a:lnTo>
                    <a:pt x="2086464" y="965411"/>
                  </a:lnTo>
                  <a:lnTo>
                    <a:pt x="2089948" y="964517"/>
                  </a:lnTo>
                  <a:lnTo>
                    <a:pt x="2093431" y="963623"/>
                  </a:lnTo>
                  <a:lnTo>
                    <a:pt x="2096914" y="962731"/>
                  </a:lnTo>
                  <a:lnTo>
                    <a:pt x="2100397" y="972238"/>
                  </a:lnTo>
                  <a:lnTo>
                    <a:pt x="2103881" y="971357"/>
                  </a:lnTo>
                  <a:lnTo>
                    <a:pt x="2107364" y="970476"/>
                  </a:lnTo>
                  <a:lnTo>
                    <a:pt x="2110847" y="969597"/>
                  </a:lnTo>
                  <a:lnTo>
                    <a:pt x="2114330" y="968717"/>
                  </a:lnTo>
                  <a:lnTo>
                    <a:pt x="2117814" y="967839"/>
                  </a:lnTo>
                  <a:lnTo>
                    <a:pt x="2121297" y="966960"/>
                  </a:lnTo>
                  <a:lnTo>
                    <a:pt x="2124780" y="966083"/>
                  </a:lnTo>
                  <a:lnTo>
                    <a:pt x="2128263" y="965206"/>
                  </a:lnTo>
                  <a:lnTo>
                    <a:pt x="2131747" y="968065"/>
                  </a:lnTo>
                  <a:lnTo>
                    <a:pt x="2135230" y="967192"/>
                  </a:lnTo>
                  <a:lnTo>
                    <a:pt x="2138713" y="966321"/>
                  </a:lnTo>
                  <a:lnTo>
                    <a:pt x="2142196" y="965450"/>
                  </a:lnTo>
                  <a:lnTo>
                    <a:pt x="2145680" y="964579"/>
                  </a:lnTo>
                  <a:lnTo>
                    <a:pt x="2149163" y="969262"/>
                  </a:lnTo>
                  <a:lnTo>
                    <a:pt x="2152646" y="968398"/>
                  </a:lnTo>
                  <a:lnTo>
                    <a:pt x="2156129" y="967535"/>
                  </a:lnTo>
                  <a:lnTo>
                    <a:pt x="2159613" y="966672"/>
                  </a:lnTo>
                  <a:lnTo>
                    <a:pt x="2163096" y="965809"/>
                  </a:lnTo>
                  <a:lnTo>
                    <a:pt x="2166579" y="981909"/>
                  </a:lnTo>
                  <a:lnTo>
                    <a:pt x="2170062" y="981831"/>
                  </a:lnTo>
                  <a:lnTo>
                    <a:pt x="2173546" y="981754"/>
                  </a:lnTo>
                  <a:lnTo>
                    <a:pt x="2177029" y="981677"/>
                  </a:lnTo>
                  <a:lnTo>
                    <a:pt x="2180512" y="984742"/>
                  </a:lnTo>
                  <a:lnTo>
                    <a:pt x="2183995" y="983906"/>
                  </a:lnTo>
                  <a:lnTo>
                    <a:pt x="2187479" y="983070"/>
                  </a:lnTo>
                  <a:lnTo>
                    <a:pt x="2190962" y="982235"/>
                  </a:lnTo>
                  <a:lnTo>
                    <a:pt x="2194445" y="981400"/>
                  </a:lnTo>
                  <a:lnTo>
                    <a:pt x="2197928" y="985726"/>
                  </a:lnTo>
                  <a:lnTo>
                    <a:pt x="2201412" y="984897"/>
                  </a:lnTo>
                  <a:lnTo>
                    <a:pt x="2204895" y="984069"/>
                  </a:lnTo>
                  <a:lnTo>
                    <a:pt x="2208378" y="983242"/>
                  </a:lnTo>
                  <a:lnTo>
                    <a:pt x="2211861" y="988354"/>
                  </a:lnTo>
                  <a:lnTo>
                    <a:pt x="2215345" y="987534"/>
                  </a:lnTo>
                  <a:lnTo>
                    <a:pt x="2218828" y="986714"/>
                  </a:lnTo>
                  <a:lnTo>
                    <a:pt x="2222311" y="985894"/>
                  </a:lnTo>
                  <a:lnTo>
                    <a:pt x="2225794" y="985075"/>
                  </a:lnTo>
                  <a:lnTo>
                    <a:pt x="2229278" y="985100"/>
                  </a:lnTo>
                  <a:lnTo>
                    <a:pt x="2232761" y="984283"/>
                  </a:lnTo>
                  <a:lnTo>
                    <a:pt x="2236244" y="983466"/>
                  </a:lnTo>
                  <a:lnTo>
                    <a:pt x="2239727" y="982649"/>
                  </a:lnTo>
                  <a:lnTo>
                    <a:pt x="2243211" y="986035"/>
                  </a:lnTo>
                  <a:lnTo>
                    <a:pt x="2246694" y="985224"/>
                  </a:lnTo>
                  <a:lnTo>
                    <a:pt x="2250177" y="984413"/>
                  </a:lnTo>
                  <a:lnTo>
                    <a:pt x="2253660" y="983603"/>
                  </a:lnTo>
                  <a:lnTo>
                    <a:pt x="2257144" y="982793"/>
                  </a:lnTo>
                  <a:lnTo>
                    <a:pt x="2260627" y="984490"/>
                  </a:lnTo>
                  <a:lnTo>
                    <a:pt x="2264110" y="983684"/>
                  </a:lnTo>
                  <a:lnTo>
                    <a:pt x="2267593" y="982877"/>
                  </a:lnTo>
                  <a:lnTo>
                    <a:pt x="2271077" y="982072"/>
                  </a:lnTo>
                  <a:lnTo>
                    <a:pt x="2274560" y="983764"/>
                  </a:lnTo>
                  <a:lnTo>
                    <a:pt x="2278043" y="982962"/>
                  </a:lnTo>
                  <a:lnTo>
                    <a:pt x="2281526" y="982160"/>
                  </a:lnTo>
                  <a:lnTo>
                    <a:pt x="2285010" y="981358"/>
                  </a:lnTo>
                  <a:lnTo>
                    <a:pt x="2288493" y="980557"/>
                  </a:lnTo>
                  <a:lnTo>
                    <a:pt x="2291976" y="983157"/>
                  </a:lnTo>
                  <a:lnTo>
                    <a:pt x="2295459" y="982541"/>
                  </a:lnTo>
                  <a:lnTo>
                    <a:pt x="2298942" y="981925"/>
                  </a:lnTo>
                  <a:lnTo>
                    <a:pt x="2302426" y="981310"/>
                  </a:lnTo>
                  <a:lnTo>
                    <a:pt x="2305909" y="980696"/>
                  </a:lnTo>
                  <a:lnTo>
                    <a:pt x="2309392" y="980745"/>
                  </a:lnTo>
                  <a:lnTo>
                    <a:pt x="2312875" y="979952"/>
                  </a:lnTo>
                  <a:lnTo>
                    <a:pt x="2316359" y="979159"/>
                  </a:lnTo>
                  <a:lnTo>
                    <a:pt x="2319842" y="978367"/>
                  </a:lnTo>
                  <a:lnTo>
                    <a:pt x="2323325" y="981747"/>
                  </a:lnTo>
                  <a:lnTo>
                    <a:pt x="2326808" y="981138"/>
                  </a:lnTo>
                  <a:lnTo>
                    <a:pt x="2330292" y="980531"/>
                  </a:lnTo>
                  <a:lnTo>
                    <a:pt x="2333775" y="979923"/>
                  </a:lnTo>
                  <a:lnTo>
                    <a:pt x="2337258" y="979317"/>
                  </a:lnTo>
                  <a:lnTo>
                    <a:pt x="2340741" y="986661"/>
                  </a:lnTo>
                  <a:lnTo>
                    <a:pt x="2344225" y="985884"/>
                  </a:lnTo>
                  <a:lnTo>
                    <a:pt x="2347708" y="985107"/>
                  </a:lnTo>
                  <a:lnTo>
                    <a:pt x="2351191" y="984331"/>
                  </a:lnTo>
                  <a:lnTo>
                    <a:pt x="2354674" y="987539"/>
                  </a:lnTo>
                  <a:lnTo>
                    <a:pt x="2358158" y="986767"/>
                  </a:lnTo>
                  <a:lnTo>
                    <a:pt x="2361641" y="985996"/>
                  </a:lnTo>
                  <a:lnTo>
                    <a:pt x="2365124" y="985225"/>
                  </a:lnTo>
                  <a:lnTo>
                    <a:pt x="2368607" y="984455"/>
                  </a:lnTo>
                  <a:lnTo>
                    <a:pt x="2372091" y="983685"/>
                  </a:lnTo>
                  <a:lnTo>
                    <a:pt x="2375574" y="982915"/>
                  </a:lnTo>
                  <a:lnTo>
                    <a:pt x="2379057" y="982146"/>
                  </a:lnTo>
                  <a:lnTo>
                    <a:pt x="2382540" y="981378"/>
                  </a:lnTo>
                  <a:lnTo>
                    <a:pt x="2386024" y="986150"/>
                  </a:lnTo>
                  <a:lnTo>
                    <a:pt x="2389507" y="985387"/>
                  </a:lnTo>
                  <a:lnTo>
                    <a:pt x="2392990" y="984625"/>
                  </a:lnTo>
                  <a:lnTo>
                    <a:pt x="2396473" y="983863"/>
                  </a:lnTo>
                  <a:lnTo>
                    <a:pt x="2399957" y="983101"/>
                  </a:lnTo>
                  <a:lnTo>
                    <a:pt x="2403440" y="987036"/>
                  </a:lnTo>
                  <a:lnTo>
                    <a:pt x="2406923" y="986279"/>
                  </a:lnTo>
                  <a:lnTo>
                    <a:pt x="2410406" y="985523"/>
                  </a:lnTo>
                  <a:lnTo>
                    <a:pt x="2413890" y="984768"/>
                  </a:lnTo>
                  <a:lnTo>
                    <a:pt x="2417373" y="984013"/>
                  </a:lnTo>
                  <a:lnTo>
                    <a:pt x="2420856" y="996257"/>
                  </a:lnTo>
                  <a:lnTo>
                    <a:pt x="2424339" y="995515"/>
                  </a:lnTo>
                  <a:lnTo>
                    <a:pt x="2427823" y="994772"/>
                  </a:lnTo>
                  <a:lnTo>
                    <a:pt x="2431306" y="994031"/>
                  </a:lnTo>
                  <a:lnTo>
                    <a:pt x="2434789" y="1001454"/>
                  </a:lnTo>
                  <a:lnTo>
                    <a:pt x="2438272" y="1000721"/>
                  </a:lnTo>
                  <a:lnTo>
                    <a:pt x="2441756" y="999988"/>
                  </a:lnTo>
                  <a:lnTo>
                    <a:pt x="2445239" y="999255"/>
                  </a:lnTo>
                  <a:lnTo>
                    <a:pt x="2448722" y="998522"/>
                  </a:lnTo>
                  <a:lnTo>
                    <a:pt x="2452205" y="1000849"/>
                  </a:lnTo>
                  <a:lnTo>
                    <a:pt x="2455689" y="1000280"/>
                  </a:lnTo>
                  <a:lnTo>
                    <a:pt x="2459172" y="999711"/>
                  </a:lnTo>
                  <a:lnTo>
                    <a:pt x="2462655" y="999143"/>
                  </a:lnTo>
                  <a:lnTo>
                    <a:pt x="2466138" y="1010710"/>
                  </a:lnTo>
                  <a:lnTo>
                    <a:pt x="2469622" y="1009994"/>
                  </a:lnTo>
                  <a:lnTo>
                    <a:pt x="2473105" y="1009279"/>
                  </a:lnTo>
                  <a:lnTo>
                    <a:pt x="2476588" y="1008563"/>
                  </a:lnTo>
                  <a:lnTo>
                    <a:pt x="2480071" y="1007849"/>
                  </a:lnTo>
                  <a:lnTo>
                    <a:pt x="2483555" y="1024279"/>
                  </a:lnTo>
                  <a:lnTo>
                    <a:pt x="2487038" y="1023581"/>
                  </a:lnTo>
                  <a:lnTo>
                    <a:pt x="2490521" y="1022883"/>
                  </a:lnTo>
                  <a:lnTo>
                    <a:pt x="2494004" y="1022185"/>
                  </a:lnTo>
                  <a:lnTo>
                    <a:pt x="2497488" y="1024815"/>
                  </a:lnTo>
                  <a:lnTo>
                    <a:pt x="2500971" y="1024121"/>
                  </a:lnTo>
                  <a:lnTo>
                    <a:pt x="2504454" y="1023427"/>
                  </a:lnTo>
                  <a:lnTo>
                    <a:pt x="2507937" y="1022734"/>
                  </a:lnTo>
                  <a:lnTo>
                    <a:pt x="2511421" y="1022041"/>
                  </a:lnTo>
                  <a:lnTo>
                    <a:pt x="2514904" y="1025967"/>
                  </a:lnTo>
                  <a:lnTo>
                    <a:pt x="2518387" y="1025279"/>
                  </a:lnTo>
                  <a:lnTo>
                    <a:pt x="2521870" y="1024591"/>
                  </a:lnTo>
                  <a:lnTo>
                    <a:pt x="2525354" y="1023904"/>
                  </a:lnTo>
                  <a:lnTo>
                    <a:pt x="2528837" y="1023216"/>
                  </a:lnTo>
                  <a:lnTo>
                    <a:pt x="2532320" y="1025149"/>
                  </a:lnTo>
                  <a:lnTo>
                    <a:pt x="2535803" y="1024465"/>
                  </a:lnTo>
                  <a:lnTo>
                    <a:pt x="2539287" y="1023781"/>
                  </a:lnTo>
                  <a:lnTo>
                    <a:pt x="2542770" y="1023097"/>
                  </a:lnTo>
                  <a:lnTo>
                    <a:pt x="2546253" y="1026961"/>
                  </a:lnTo>
                  <a:lnTo>
                    <a:pt x="2549736" y="1026282"/>
                  </a:lnTo>
                  <a:lnTo>
                    <a:pt x="2553220" y="1025603"/>
                  </a:lnTo>
                  <a:lnTo>
                    <a:pt x="2556703" y="1024925"/>
                  </a:lnTo>
                  <a:lnTo>
                    <a:pt x="2560186" y="1024247"/>
                  </a:lnTo>
                  <a:lnTo>
                    <a:pt x="2563669" y="1033128"/>
                  </a:lnTo>
                  <a:lnTo>
                    <a:pt x="2567153" y="1032459"/>
                  </a:lnTo>
                  <a:lnTo>
                    <a:pt x="2570636" y="1031791"/>
                  </a:lnTo>
                  <a:lnTo>
                    <a:pt x="2574119" y="1031123"/>
                  </a:lnTo>
                  <a:lnTo>
                    <a:pt x="2577602" y="1034208"/>
                  </a:lnTo>
                  <a:lnTo>
                    <a:pt x="2581085" y="1033543"/>
                  </a:lnTo>
                  <a:lnTo>
                    <a:pt x="2584569" y="1032880"/>
                  </a:lnTo>
                  <a:lnTo>
                    <a:pt x="2588052" y="1032216"/>
                  </a:lnTo>
                  <a:lnTo>
                    <a:pt x="2591535" y="1031553"/>
                  </a:lnTo>
                  <a:lnTo>
                    <a:pt x="2595018" y="1038288"/>
                  </a:lnTo>
                  <a:lnTo>
                    <a:pt x="2598502" y="1037632"/>
                  </a:lnTo>
                  <a:lnTo>
                    <a:pt x="2601985" y="1036976"/>
                  </a:lnTo>
                  <a:lnTo>
                    <a:pt x="2605468" y="1036320"/>
                  </a:lnTo>
                  <a:lnTo>
                    <a:pt x="2608951" y="1035665"/>
                  </a:lnTo>
                  <a:lnTo>
                    <a:pt x="2612435" y="1035010"/>
                  </a:lnTo>
                  <a:lnTo>
                    <a:pt x="2615918" y="1034356"/>
                  </a:lnTo>
                  <a:lnTo>
                    <a:pt x="2619401" y="1033701"/>
                  </a:lnTo>
                  <a:lnTo>
                    <a:pt x="2622884" y="1033047"/>
                  </a:lnTo>
                  <a:lnTo>
                    <a:pt x="2626368" y="1039668"/>
                  </a:lnTo>
                  <a:lnTo>
                    <a:pt x="2629851" y="1039021"/>
                  </a:lnTo>
                  <a:lnTo>
                    <a:pt x="2633334" y="1038374"/>
                  </a:lnTo>
                  <a:lnTo>
                    <a:pt x="2636817" y="1037727"/>
                  </a:lnTo>
                  <a:lnTo>
                    <a:pt x="2640301" y="1039475"/>
                  </a:lnTo>
                  <a:lnTo>
                    <a:pt x="2643784" y="1038831"/>
                  </a:lnTo>
                  <a:lnTo>
                    <a:pt x="2647267" y="1038187"/>
                  </a:lnTo>
                  <a:lnTo>
                    <a:pt x="2650750" y="1037544"/>
                  </a:lnTo>
                  <a:lnTo>
                    <a:pt x="2654234" y="1036901"/>
                  </a:lnTo>
                  <a:lnTo>
                    <a:pt x="2657717" y="1039828"/>
                  </a:lnTo>
                  <a:lnTo>
                    <a:pt x="2661200" y="1039189"/>
                  </a:lnTo>
                  <a:lnTo>
                    <a:pt x="2664683" y="1038550"/>
                  </a:lnTo>
                  <a:lnTo>
                    <a:pt x="2668167" y="1037911"/>
                  </a:lnTo>
                  <a:lnTo>
                    <a:pt x="2671650" y="1037273"/>
                  </a:lnTo>
                  <a:lnTo>
                    <a:pt x="2675133" y="1040177"/>
                  </a:lnTo>
                  <a:lnTo>
                    <a:pt x="2678616" y="1039542"/>
                  </a:lnTo>
                  <a:lnTo>
                    <a:pt x="2682100" y="1038908"/>
                  </a:lnTo>
                  <a:lnTo>
                    <a:pt x="2685583" y="1038273"/>
                  </a:lnTo>
                  <a:lnTo>
                    <a:pt x="2689066" y="1039401"/>
                  </a:lnTo>
                  <a:lnTo>
                    <a:pt x="2692549" y="1038768"/>
                  </a:lnTo>
                  <a:lnTo>
                    <a:pt x="2696033" y="1038137"/>
                  </a:lnTo>
                  <a:lnTo>
                    <a:pt x="2699516" y="1037505"/>
                  </a:lnTo>
                  <a:lnTo>
                    <a:pt x="2702999" y="1036874"/>
                  </a:lnTo>
                  <a:lnTo>
                    <a:pt x="2706482" y="1041486"/>
                  </a:lnTo>
                  <a:lnTo>
                    <a:pt x="2709966" y="1040860"/>
                  </a:lnTo>
                  <a:lnTo>
                    <a:pt x="2713449" y="1040233"/>
                  </a:lnTo>
                  <a:lnTo>
                    <a:pt x="2716932" y="1039608"/>
                  </a:lnTo>
                  <a:lnTo>
                    <a:pt x="2720415" y="1039005"/>
                  </a:lnTo>
                  <a:lnTo>
                    <a:pt x="2723899" y="1038506"/>
                  </a:lnTo>
                  <a:lnTo>
                    <a:pt x="2727382" y="1038009"/>
                  </a:lnTo>
                  <a:lnTo>
                    <a:pt x="2730865" y="1037511"/>
                  </a:lnTo>
                  <a:lnTo>
                    <a:pt x="2734348" y="1037014"/>
                  </a:lnTo>
                  <a:lnTo>
                    <a:pt x="2737832" y="1040477"/>
                  </a:lnTo>
                  <a:lnTo>
                    <a:pt x="2741315" y="1039857"/>
                  </a:lnTo>
                  <a:lnTo>
                    <a:pt x="2744798" y="1039237"/>
                  </a:lnTo>
                  <a:lnTo>
                    <a:pt x="2748281" y="1038618"/>
                  </a:lnTo>
                  <a:lnTo>
                    <a:pt x="2751765" y="1047052"/>
                  </a:lnTo>
                  <a:lnTo>
                    <a:pt x="2755248" y="1046441"/>
                  </a:lnTo>
                  <a:lnTo>
                    <a:pt x="2758731" y="1045830"/>
                  </a:lnTo>
                  <a:lnTo>
                    <a:pt x="2762214" y="1045219"/>
                  </a:lnTo>
                  <a:lnTo>
                    <a:pt x="2765698" y="1044609"/>
                  </a:lnTo>
                  <a:lnTo>
                    <a:pt x="2769181" y="1043998"/>
                  </a:lnTo>
                  <a:lnTo>
                    <a:pt x="2772664" y="1043388"/>
                  </a:lnTo>
                  <a:lnTo>
                    <a:pt x="2776147" y="1042778"/>
                  </a:lnTo>
                  <a:lnTo>
                    <a:pt x="2779631" y="1042169"/>
                  </a:lnTo>
                  <a:lnTo>
                    <a:pt x="2783114" y="1041560"/>
                  </a:lnTo>
                  <a:lnTo>
                    <a:pt x="2786597" y="1042072"/>
                  </a:lnTo>
                  <a:lnTo>
                    <a:pt x="2790080" y="1041464"/>
                  </a:lnTo>
                  <a:lnTo>
                    <a:pt x="2793564" y="1040857"/>
                  </a:lnTo>
                  <a:lnTo>
                    <a:pt x="2797047" y="1040249"/>
                  </a:lnTo>
                  <a:lnTo>
                    <a:pt x="2800530" y="1039642"/>
                  </a:lnTo>
                  <a:lnTo>
                    <a:pt x="2804013" y="1039035"/>
                  </a:lnTo>
                  <a:lnTo>
                    <a:pt x="2807497" y="1038429"/>
                  </a:lnTo>
                  <a:lnTo>
                    <a:pt x="2810980" y="1037823"/>
                  </a:lnTo>
                  <a:lnTo>
                    <a:pt x="2814463" y="1037216"/>
                  </a:lnTo>
                  <a:lnTo>
                    <a:pt x="2817946" y="1044400"/>
                  </a:lnTo>
                  <a:lnTo>
                    <a:pt x="2821430" y="1043801"/>
                  </a:lnTo>
                  <a:lnTo>
                    <a:pt x="2824913" y="1043202"/>
                  </a:lnTo>
                  <a:lnTo>
                    <a:pt x="2828396" y="1042604"/>
                  </a:lnTo>
                  <a:lnTo>
                    <a:pt x="2831879" y="1048003"/>
                  </a:lnTo>
                  <a:lnTo>
                    <a:pt x="2835363" y="1047409"/>
                  </a:lnTo>
                  <a:lnTo>
                    <a:pt x="2838846" y="1046816"/>
                  </a:lnTo>
                  <a:lnTo>
                    <a:pt x="2842329" y="1046224"/>
                  </a:lnTo>
                  <a:lnTo>
                    <a:pt x="2845812" y="1045631"/>
                  </a:lnTo>
                  <a:lnTo>
                    <a:pt x="2849296" y="1046120"/>
                  </a:lnTo>
                  <a:lnTo>
                    <a:pt x="2852779" y="1045529"/>
                  </a:lnTo>
                  <a:lnTo>
                    <a:pt x="2856262" y="1044938"/>
                  </a:lnTo>
                  <a:lnTo>
                    <a:pt x="2859745" y="1044348"/>
                  </a:lnTo>
                  <a:lnTo>
                    <a:pt x="2863229" y="1051242"/>
                  </a:lnTo>
                  <a:lnTo>
                    <a:pt x="2866712" y="1050658"/>
                  </a:lnTo>
                  <a:lnTo>
                    <a:pt x="2870195" y="1050074"/>
                  </a:lnTo>
                  <a:lnTo>
                    <a:pt x="2873678" y="1049490"/>
                  </a:lnTo>
                  <a:lnTo>
                    <a:pt x="2877161" y="1048907"/>
                  </a:lnTo>
                  <a:lnTo>
                    <a:pt x="2880645" y="1050495"/>
                  </a:lnTo>
                  <a:lnTo>
                    <a:pt x="2884128" y="1050029"/>
                  </a:lnTo>
                  <a:lnTo>
                    <a:pt x="2887611" y="1049563"/>
                  </a:lnTo>
                  <a:lnTo>
                    <a:pt x="2891094" y="1049098"/>
                  </a:lnTo>
                  <a:lnTo>
                    <a:pt x="2894578" y="1048633"/>
                  </a:lnTo>
                  <a:lnTo>
                    <a:pt x="2898061" y="1055860"/>
                  </a:lnTo>
                  <a:lnTo>
                    <a:pt x="2901544" y="1055287"/>
                  </a:lnTo>
                  <a:lnTo>
                    <a:pt x="2905027" y="1054714"/>
                  </a:lnTo>
                  <a:lnTo>
                    <a:pt x="2908511" y="1054141"/>
                  </a:lnTo>
                  <a:lnTo>
                    <a:pt x="2911994" y="1054596"/>
                  </a:lnTo>
                  <a:lnTo>
                    <a:pt x="2915477" y="1054024"/>
                  </a:lnTo>
                  <a:lnTo>
                    <a:pt x="2918960" y="1053453"/>
                  </a:lnTo>
                  <a:lnTo>
                    <a:pt x="2922444" y="1052881"/>
                  </a:lnTo>
                  <a:lnTo>
                    <a:pt x="2925927" y="1052310"/>
                  </a:lnTo>
                  <a:lnTo>
                    <a:pt x="2929410" y="1056843"/>
                  </a:lnTo>
                  <a:lnTo>
                    <a:pt x="2932893" y="1056277"/>
                  </a:lnTo>
                  <a:lnTo>
                    <a:pt x="2936377" y="1055711"/>
                  </a:lnTo>
                  <a:lnTo>
                    <a:pt x="2939860" y="1055145"/>
                  </a:lnTo>
                  <a:lnTo>
                    <a:pt x="2943343" y="1060162"/>
                  </a:lnTo>
                  <a:lnTo>
                    <a:pt x="2946826" y="1059818"/>
                  </a:lnTo>
                  <a:lnTo>
                    <a:pt x="2950310" y="1059476"/>
                  </a:lnTo>
                  <a:lnTo>
                    <a:pt x="2953793" y="1059133"/>
                  </a:lnTo>
                  <a:lnTo>
                    <a:pt x="2957276" y="1058792"/>
                  </a:lnTo>
                  <a:lnTo>
                    <a:pt x="2960759" y="1060779"/>
                  </a:lnTo>
                  <a:lnTo>
                    <a:pt x="2964243" y="1060222"/>
                  </a:lnTo>
                  <a:lnTo>
                    <a:pt x="2967726" y="1059665"/>
                  </a:lnTo>
                  <a:lnTo>
                    <a:pt x="2971209" y="1059108"/>
                  </a:lnTo>
                  <a:lnTo>
                    <a:pt x="2974692" y="1059565"/>
                  </a:lnTo>
                  <a:lnTo>
                    <a:pt x="2978176" y="1059226"/>
                  </a:lnTo>
                  <a:lnTo>
                    <a:pt x="2981659" y="1058887"/>
                  </a:lnTo>
                  <a:lnTo>
                    <a:pt x="2985142" y="1058548"/>
                  </a:lnTo>
                  <a:lnTo>
                    <a:pt x="2988625" y="1058210"/>
                  </a:lnTo>
                  <a:lnTo>
                    <a:pt x="2992109" y="1064098"/>
                  </a:lnTo>
                  <a:lnTo>
                    <a:pt x="2995592" y="1063549"/>
                  </a:lnTo>
                  <a:lnTo>
                    <a:pt x="2999075" y="1063001"/>
                  </a:lnTo>
                  <a:lnTo>
                    <a:pt x="3002558" y="1062452"/>
                  </a:lnTo>
                  <a:lnTo>
                    <a:pt x="3006042" y="1061904"/>
                  </a:lnTo>
                  <a:lnTo>
                    <a:pt x="3009525" y="1061840"/>
                  </a:lnTo>
                  <a:lnTo>
                    <a:pt x="3013008" y="1061292"/>
                  </a:lnTo>
                  <a:lnTo>
                    <a:pt x="3016491" y="1060745"/>
                  </a:lnTo>
                  <a:lnTo>
                    <a:pt x="3019975" y="1060198"/>
                  </a:lnTo>
                  <a:lnTo>
                    <a:pt x="3023458" y="1066838"/>
                  </a:lnTo>
                  <a:lnTo>
                    <a:pt x="3026941" y="1066297"/>
                  </a:lnTo>
                  <a:lnTo>
                    <a:pt x="3030424" y="1065756"/>
                  </a:lnTo>
                  <a:lnTo>
                    <a:pt x="3033908" y="1065216"/>
                  </a:lnTo>
                  <a:lnTo>
                    <a:pt x="3037391" y="1064675"/>
                  </a:lnTo>
                  <a:lnTo>
                    <a:pt x="3040874" y="1066499"/>
                  </a:lnTo>
                  <a:lnTo>
                    <a:pt x="3044357" y="1065961"/>
                  </a:lnTo>
                  <a:lnTo>
                    <a:pt x="3047841" y="1065423"/>
                  </a:lnTo>
                  <a:lnTo>
                    <a:pt x="3051324" y="1064885"/>
                  </a:lnTo>
                  <a:lnTo>
                    <a:pt x="3054807" y="1064849"/>
                  </a:lnTo>
                  <a:lnTo>
                    <a:pt x="3058290" y="1064415"/>
                  </a:lnTo>
                  <a:lnTo>
                    <a:pt x="3061774" y="1063982"/>
                  </a:lnTo>
                  <a:lnTo>
                    <a:pt x="3065257" y="1063549"/>
                  </a:lnTo>
                  <a:lnTo>
                    <a:pt x="3068740" y="1063116"/>
                  </a:lnTo>
                  <a:lnTo>
                    <a:pt x="3072223" y="1070530"/>
                  </a:lnTo>
                  <a:lnTo>
                    <a:pt x="3075707" y="1070001"/>
                  </a:lnTo>
                  <a:lnTo>
                    <a:pt x="3079190" y="1069471"/>
                  </a:lnTo>
                  <a:lnTo>
                    <a:pt x="3082673" y="1068942"/>
                  </a:lnTo>
                  <a:lnTo>
                    <a:pt x="3086156" y="1073889"/>
                  </a:lnTo>
                  <a:lnTo>
                    <a:pt x="3089640" y="1073364"/>
                  </a:lnTo>
                  <a:lnTo>
                    <a:pt x="3093123" y="1072840"/>
                  </a:lnTo>
                  <a:lnTo>
                    <a:pt x="3096606" y="1072315"/>
                  </a:lnTo>
                  <a:lnTo>
                    <a:pt x="3100089" y="1071791"/>
                  </a:lnTo>
                  <a:lnTo>
                    <a:pt x="3103573" y="1071267"/>
                  </a:lnTo>
                  <a:lnTo>
                    <a:pt x="3107056" y="1070744"/>
                  </a:lnTo>
                  <a:lnTo>
                    <a:pt x="3110539" y="1070220"/>
                  </a:lnTo>
                  <a:lnTo>
                    <a:pt x="3114022" y="1069697"/>
                  </a:lnTo>
                  <a:lnTo>
                    <a:pt x="3117506" y="1069174"/>
                  </a:lnTo>
                  <a:lnTo>
                    <a:pt x="3120989" y="1068651"/>
                  </a:lnTo>
                  <a:lnTo>
                    <a:pt x="3124472" y="1068128"/>
                  </a:lnTo>
                  <a:lnTo>
                    <a:pt x="3127955" y="1067605"/>
                  </a:lnTo>
                  <a:lnTo>
                    <a:pt x="3131439" y="1067083"/>
                  </a:lnTo>
                  <a:lnTo>
                    <a:pt x="3134922" y="1068381"/>
                  </a:lnTo>
                  <a:lnTo>
                    <a:pt x="3138405" y="1067861"/>
                  </a:lnTo>
                  <a:lnTo>
                    <a:pt x="3141888" y="1067340"/>
                  </a:lnTo>
                  <a:lnTo>
                    <a:pt x="3145372" y="1066820"/>
                  </a:lnTo>
                  <a:lnTo>
                    <a:pt x="3148855" y="1066300"/>
                  </a:lnTo>
                  <a:lnTo>
                    <a:pt x="3152338" y="1067143"/>
                  </a:lnTo>
                  <a:lnTo>
                    <a:pt x="3155821" y="1066624"/>
                  </a:lnTo>
                  <a:lnTo>
                    <a:pt x="3159304" y="1066105"/>
                  </a:lnTo>
                  <a:lnTo>
                    <a:pt x="3162788" y="1065587"/>
                  </a:lnTo>
                  <a:lnTo>
                    <a:pt x="3166271" y="1065977"/>
                  </a:lnTo>
                  <a:lnTo>
                    <a:pt x="3169754" y="1065459"/>
                  </a:lnTo>
                  <a:lnTo>
                    <a:pt x="3173237" y="1064942"/>
                  </a:lnTo>
                  <a:lnTo>
                    <a:pt x="3176721" y="1064425"/>
                  </a:lnTo>
                  <a:lnTo>
                    <a:pt x="3180204" y="1063908"/>
                  </a:lnTo>
                  <a:lnTo>
                    <a:pt x="3183687" y="1063392"/>
                  </a:lnTo>
                  <a:lnTo>
                    <a:pt x="3187170" y="1062875"/>
                  </a:lnTo>
                  <a:lnTo>
                    <a:pt x="3190654" y="1062359"/>
                  </a:lnTo>
                  <a:lnTo>
                    <a:pt x="3194137" y="1061843"/>
                  </a:lnTo>
                  <a:lnTo>
                    <a:pt x="3197620" y="1068977"/>
                  </a:lnTo>
                  <a:lnTo>
                    <a:pt x="3201103" y="1068467"/>
                  </a:lnTo>
                  <a:lnTo>
                    <a:pt x="3204587" y="1067957"/>
                  </a:lnTo>
                  <a:lnTo>
                    <a:pt x="3208070" y="1067447"/>
                  </a:lnTo>
                  <a:lnTo>
                    <a:pt x="3211553" y="1066938"/>
                  </a:lnTo>
                  <a:lnTo>
                    <a:pt x="3215036" y="1069530"/>
                  </a:lnTo>
                  <a:lnTo>
                    <a:pt x="3218520" y="1069023"/>
                  </a:lnTo>
                  <a:lnTo>
                    <a:pt x="3222003" y="1068516"/>
                  </a:lnTo>
                  <a:lnTo>
                    <a:pt x="3225486" y="1068010"/>
                  </a:lnTo>
                  <a:lnTo>
                    <a:pt x="3228969" y="1080453"/>
                  </a:lnTo>
                  <a:lnTo>
                    <a:pt x="3232453" y="1079956"/>
                  </a:lnTo>
                  <a:lnTo>
                    <a:pt x="3235936" y="1079460"/>
                  </a:lnTo>
                  <a:lnTo>
                    <a:pt x="3239419" y="1078964"/>
                  </a:lnTo>
                  <a:lnTo>
                    <a:pt x="3242902" y="1078468"/>
                  </a:lnTo>
                  <a:lnTo>
                    <a:pt x="3246386" y="1083833"/>
                  </a:lnTo>
                  <a:lnTo>
                    <a:pt x="3249869" y="1083342"/>
                  </a:lnTo>
                  <a:lnTo>
                    <a:pt x="3253352" y="1082851"/>
                  </a:lnTo>
                  <a:lnTo>
                    <a:pt x="3256835" y="1082359"/>
                  </a:lnTo>
                  <a:lnTo>
                    <a:pt x="3260319" y="1081868"/>
                  </a:lnTo>
                  <a:lnTo>
                    <a:pt x="3263802" y="1083861"/>
                  </a:lnTo>
                  <a:lnTo>
                    <a:pt x="3267285" y="1083372"/>
                  </a:lnTo>
                  <a:lnTo>
                    <a:pt x="3270768" y="1082883"/>
                  </a:lnTo>
                  <a:lnTo>
                    <a:pt x="3274252" y="1082395"/>
                  </a:lnTo>
                  <a:lnTo>
                    <a:pt x="3277735" y="1089243"/>
                  </a:lnTo>
                  <a:lnTo>
                    <a:pt x="3281218" y="1088761"/>
                  </a:lnTo>
                  <a:lnTo>
                    <a:pt x="3284701" y="1088278"/>
                  </a:lnTo>
                  <a:lnTo>
                    <a:pt x="3288185" y="1087795"/>
                  </a:lnTo>
                  <a:lnTo>
                    <a:pt x="3291668" y="1087313"/>
                  </a:lnTo>
                  <a:lnTo>
                    <a:pt x="3295151" y="1090837"/>
                  </a:lnTo>
                  <a:lnTo>
                    <a:pt x="3298634" y="1090358"/>
                  </a:lnTo>
                  <a:lnTo>
                    <a:pt x="3302118" y="1089879"/>
                  </a:lnTo>
                  <a:lnTo>
                    <a:pt x="3305601" y="1089400"/>
                  </a:lnTo>
                  <a:lnTo>
                    <a:pt x="3309084" y="1090512"/>
                  </a:lnTo>
                  <a:lnTo>
                    <a:pt x="3312567" y="1090035"/>
                  </a:lnTo>
                  <a:lnTo>
                    <a:pt x="3316051" y="1089557"/>
                  </a:lnTo>
                  <a:lnTo>
                    <a:pt x="3319534" y="1089080"/>
                  </a:lnTo>
                  <a:lnTo>
                    <a:pt x="3323017" y="1088604"/>
                  </a:lnTo>
                  <a:lnTo>
                    <a:pt x="3326500" y="1090898"/>
                  </a:lnTo>
                  <a:lnTo>
                    <a:pt x="3329984" y="1090423"/>
                  </a:lnTo>
                  <a:lnTo>
                    <a:pt x="3333467" y="1089949"/>
                  </a:lnTo>
                  <a:lnTo>
                    <a:pt x="3336950" y="1089475"/>
                  </a:lnTo>
                  <a:lnTo>
                    <a:pt x="3340433" y="1092141"/>
                  </a:lnTo>
                  <a:lnTo>
                    <a:pt x="3343917" y="1091670"/>
                  </a:lnTo>
                  <a:lnTo>
                    <a:pt x="3347400" y="1091198"/>
                  </a:lnTo>
                  <a:lnTo>
                    <a:pt x="3350883" y="1090727"/>
                  </a:lnTo>
                  <a:lnTo>
                    <a:pt x="3354366" y="1090256"/>
                  </a:lnTo>
                  <a:lnTo>
                    <a:pt x="3357850" y="1095597"/>
                  </a:lnTo>
                  <a:lnTo>
                    <a:pt x="3361333" y="1095130"/>
                  </a:lnTo>
                  <a:lnTo>
                    <a:pt x="3364816" y="1094664"/>
                  </a:lnTo>
                  <a:lnTo>
                    <a:pt x="3368299" y="1094197"/>
                  </a:lnTo>
                  <a:lnTo>
                    <a:pt x="3371783" y="1093731"/>
                  </a:lnTo>
                  <a:lnTo>
                    <a:pt x="3375266" y="1097084"/>
                  </a:lnTo>
                  <a:lnTo>
                    <a:pt x="3378749" y="1096621"/>
                  </a:lnTo>
                  <a:lnTo>
                    <a:pt x="3382232" y="1096158"/>
                  </a:lnTo>
                  <a:lnTo>
                    <a:pt x="3385716" y="1095695"/>
                  </a:lnTo>
                  <a:lnTo>
                    <a:pt x="3389199" y="1098633"/>
                  </a:lnTo>
                  <a:lnTo>
                    <a:pt x="3392682" y="1098172"/>
                  </a:lnTo>
                  <a:lnTo>
                    <a:pt x="3396165" y="1097712"/>
                  </a:lnTo>
                  <a:lnTo>
                    <a:pt x="3399649" y="1097252"/>
                  </a:lnTo>
                  <a:lnTo>
                    <a:pt x="3403132" y="1096792"/>
                  </a:lnTo>
                  <a:lnTo>
                    <a:pt x="3406615" y="1098210"/>
                  </a:lnTo>
                  <a:lnTo>
                    <a:pt x="3410098" y="1097752"/>
                  </a:lnTo>
                  <a:lnTo>
                    <a:pt x="3413582" y="1097294"/>
                  </a:lnTo>
                  <a:lnTo>
                    <a:pt x="3417065" y="1096836"/>
                  </a:lnTo>
                  <a:lnTo>
                    <a:pt x="3420548" y="1105594"/>
                  </a:lnTo>
                  <a:lnTo>
                    <a:pt x="3424031" y="1105143"/>
                  </a:lnTo>
                  <a:lnTo>
                    <a:pt x="3427515" y="1104692"/>
                  </a:lnTo>
                  <a:lnTo>
                    <a:pt x="3430998" y="1104241"/>
                  </a:lnTo>
                  <a:lnTo>
                    <a:pt x="3434481" y="1103791"/>
                  </a:lnTo>
                  <a:lnTo>
                    <a:pt x="3437964" y="1105512"/>
                  </a:lnTo>
                  <a:lnTo>
                    <a:pt x="3441447" y="1105063"/>
                  </a:lnTo>
                  <a:lnTo>
                    <a:pt x="3444931" y="1104615"/>
                  </a:lnTo>
                  <a:lnTo>
                    <a:pt x="3448414" y="1104166"/>
                  </a:lnTo>
                  <a:lnTo>
                    <a:pt x="3451897" y="1105160"/>
                  </a:lnTo>
                  <a:lnTo>
                    <a:pt x="3455380" y="1104713"/>
                  </a:lnTo>
                  <a:lnTo>
                    <a:pt x="3458864" y="1104265"/>
                  </a:lnTo>
                  <a:lnTo>
                    <a:pt x="3462347" y="1103818"/>
                  </a:lnTo>
                  <a:lnTo>
                    <a:pt x="3465830" y="1103372"/>
                  </a:lnTo>
                  <a:lnTo>
                    <a:pt x="3469313" y="1110043"/>
                  </a:lnTo>
                  <a:lnTo>
                    <a:pt x="3472797" y="1109601"/>
                  </a:lnTo>
                  <a:lnTo>
                    <a:pt x="3476280" y="1109160"/>
                  </a:lnTo>
                  <a:lnTo>
                    <a:pt x="3479763" y="1108719"/>
                  </a:lnTo>
                  <a:lnTo>
                    <a:pt x="3483246" y="1108277"/>
                  </a:lnTo>
                  <a:lnTo>
                    <a:pt x="3483246" y="1108629"/>
                  </a:lnTo>
                  <a:lnTo>
                    <a:pt x="3483246" y="1108981"/>
                  </a:lnTo>
                  <a:lnTo>
                    <a:pt x="3483246" y="1109331"/>
                  </a:lnTo>
                  <a:lnTo>
                    <a:pt x="3483246" y="1109682"/>
                  </a:lnTo>
                  <a:lnTo>
                    <a:pt x="3483246" y="1110032"/>
                  </a:lnTo>
                  <a:lnTo>
                    <a:pt x="3483246" y="1110381"/>
                  </a:lnTo>
                  <a:lnTo>
                    <a:pt x="3483246" y="1110730"/>
                  </a:lnTo>
                  <a:lnTo>
                    <a:pt x="3483246" y="1111079"/>
                  </a:lnTo>
                  <a:lnTo>
                    <a:pt x="3483246" y="1111427"/>
                  </a:lnTo>
                  <a:lnTo>
                    <a:pt x="3483246" y="1111774"/>
                  </a:lnTo>
                  <a:lnTo>
                    <a:pt x="3483246" y="1112121"/>
                  </a:lnTo>
                  <a:lnTo>
                    <a:pt x="3483246" y="1112468"/>
                  </a:lnTo>
                  <a:lnTo>
                    <a:pt x="3483246" y="1112814"/>
                  </a:lnTo>
                  <a:lnTo>
                    <a:pt x="3483246" y="1113160"/>
                  </a:lnTo>
                  <a:lnTo>
                    <a:pt x="3483246" y="1113505"/>
                  </a:lnTo>
                  <a:lnTo>
                    <a:pt x="3483246" y="1113850"/>
                  </a:lnTo>
                  <a:lnTo>
                    <a:pt x="3483246" y="1114194"/>
                  </a:lnTo>
                  <a:lnTo>
                    <a:pt x="3483246" y="1114538"/>
                  </a:lnTo>
                  <a:lnTo>
                    <a:pt x="3483246" y="1114881"/>
                  </a:lnTo>
                  <a:lnTo>
                    <a:pt x="3483246" y="1115224"/>
                  </a:lnTo>
                  <a:lnTo>
                    <a:pt x="3483246" y="1115567"/>
                  </a:lnTo>
                  <a:lnTo>
                    <a:pt x="3483246" y="1115909"/>
                  </a:lnTo>
                  <a:lnTo>
                    <a:pt x="3483246" y="1116250"/>
                  </a:lnTo>
                  <a:lnTo>
                    <a:pt x="3483246" y="1116591"/>
                  </a:lnTo>
                  <a:lnTo>
                    <a:pt x="3483246" y="1116932"/>
                  </a:lnTo>
                  <a:lnTo>
                    <a:pt x="3483246" y="1117272"/>
                  </a:lnTo>
                  <a:lnTo>
                    <a:pt x="3483246" y="1117612"/>
                  </a:lnTo>
                  <a:lnTo>
                    <a:pt x="3483246" y="1117951"/>
                  </a:lnTo>
                  <a:lnTo>
                    <a:pt x="3483246" y="1118290"/>
                  </a:lnTo>
                  <a:lnTo>
                    <a:pt x="3483246" y="1118628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887332"/>
              <a:ext cx="3483246" cy="664735"/>
            </a:xfrm>
            <a:custGeom>
              <a:avLst/>
              <a:gdLst/>
              <a:ahLst/>
              <a:cxnLst/>
              <a:rect l="0" t="0" r="0" b="0"/>
              <a:pathLst>
                <a:path w="3483246" h="664735">
                  <a:moveTo>
                    <a:pt x="0" y="664735"/>
                  </a:moveTo>
                  <a:lnTo>
                    <a:pt x="3483" y="641058"/>
                  </a:lnTo>
                  <a:lnTo>
                    <a:pt x="6966" y="617701"/>
                  </a:lnTo>
                  <a:lnTo>
                    <a:pt x="10449" y="594658"/>
                  </a:lnTo>
                  <a:lnTo>
                    <a:pt x="13932" y="571922"/>
                  </a:lnTo>
                  <a:lnTo>
                    <a:pt x="17416" y="574126"/>
                  </a:lnTo>
                  <a:lnTo>
                    <a:pt x="20899" y="556567"/>
                  </a:lnTo>
                  <a:lnTo>
                    <a:pt x="24382" y="539189"/>
                  </a:lnTo>
                  <a:lnTo>
                    <a:pt x="27865" y="521989"/>
                  </a:lnTo>
                  <a:lnTo>
                    <a:pt x="31349" y="504965"/>
                  </a:lnTo>
                  <a:lnTo>
                    <a:pt x="34832" y="506438"/>
                  </a:lnTo>
                  <a:lnTo>
                    <a:pt x="38315" y="491396"/>
                  </a:lnTo>
                  <a:lnTo>
                    <a:pt x="41798" y="476490"/>
                  </a:lnTo>
                  <a:lnTo>
                    <a:pt x="45282" y="461717"/>
                  </a:lnTo>
                  <a:lnTo>
                    <a:pt x="48765" y="447076"/>
                  </a:lnTo>
                  <a:lnTo>
                    <a:pt x="52248" y="432565"/>
                  </a:lnTo>
                  <a:lnTo>
                    <a:pt x="55731" y="418183"/>
                  </a:lnTo>
                  <a:lnTo>
                    <a:pt x="59215" y="403927"/>
                  </a:lnTo>
                  <a:lnTo>
                    <a:pt x="62698" y="389797"/>
                  </a:lnTo>
                  <a:lnTo>
                    <a:pt x="66181" y="386868"/>
                  </a:lnTo>
                  <a:lnTo>
                    <a:pt x="69664" y="373467"/>
                  </a:lnTo>
                  <a:lnTo>
                    <a:pt x="73148" y="360177"/>
                  </a:lnTo>
                  <a:lnTo>
                    <a:pt x="76631" y="346997"/>
                  </a:lnTo>
                  <a:lnTo>
                    <a:pt x="80114" y="377284"/>
                  </a:lnTo>
                  <a:lnTo>
                    <a:pt x="83597" y="365859"/>
                  </a:lnTo>
                  <a:lnTo>
                    <a:pt x="87081" y="354515"/>
                  </a:lnTo>
                  <a:lnTo>
                    <a:pt x="90564" y="343251"/>
                  </a:lnTo>
                  <a:lnTo>
                    <a:pt x="94047" y="332067"/>
                  </a:lnTo>
                  <a:lnTo>
                    <a:pt x="97530" y="331683"/>
                  </a:lnTo>
                  <a:lnTo>
                    <a:pt x="101014" y="320962"/>
                  </a:lnTo>
                  <a:lnTo>
                    <a:pt x="104497" y="310314"/>
                  </a:lnTo>
                  <a:lnTo>
                    <a:pt x="107980" y="299738"/>
                  </a:lnTo>
                  <a:lnTo>
                    <a:pt x="111463" y="289233"/>
                  </a:lnTo>
                  <a:lnTo>
                    <a:pt x="114947" y="278799"/>
                  </a:lnTo>
                  <a:lnTo>
                    <a:pt x="118430" y="268435"/>
                  </a:lnTo>
                  <a:lnTo>
                    <a:pt x="121913" y="258139"/>
                  </a:lnTo>
                  <a:lnTo>
                    <a:pt x="125396" y="247912"/>
                  </a:lnTo>
                  <a:lnTo>
                    <a:pt x="128880" y="250293"/>
                  </a:lnTo>
                  <a:lnTo>
                    <a:pt x="132363" y="240456"/>
                  </a:lnTo>
                  <a:lnTo>
                    <a:pt x="135846" y="230682"/>
                  </a:lnTo>
                  <a:lnTo>
                    <a:pt x="139329" y="220970"/>
                  </a:lnTo>
                  <a:lnTo>
                    <a:pt x="142813" y="211320"/>
                  </a:lnTo>
                  <a:lnTo>
                    <a:pt x="146296" y="220970"/>
                  </a:lnTo>
                  <a:lnTo>
                    <a:pt x="149779" y="211778"/>
                  </a:lnTo>
                  <a:lnTo>
                    <a:pt x="153262" y="202642"/>
                  </a:lnTo>
                  <a:lnTo>
                    <a:pt x="156746" y="193560"/>
                  </a:lnTo>
                  <a:lnTo>
                    <a:pt x="160229" y="191016"/>
                  </a:lnTo>
                  <a:lnTo>
                    <a:pt x="163712" y="182145"/>
                  </a:lnTo>
                  <a:lnTo>
                    <a:pt x="167195" y="173325"/>
                  </a:lnTo>
                  <a:lnTo>
                    <a:pt x="170679" y="164558"/>
                  </a:lnTo>
                  <a:lnTo>
                    <a:pt x="174162" y="155841"/>
                  </a:lnTo>
                  <a:lnTo>
                    <a:pt x="177645" y="185434"/>
                  </a:lnTo>
                  <a:lnTo>
                    <a:pt x="181128" y="177351"/>
                  </a:lnTo>
                  <a:lnTo>
                    <a:pt x="184612" y="169311"/>
                  </a:lnTo>
                  <a:lnTo>
                    <a:pt x="188095" y="161314"/>
                  </a:lnTo>
                  <a:lnTo>
                    <a:pt x="191578" y="165529"/>
                  </a:lnTo>
                  <a:lnTo>
                    <a:pt x="195061" y="157774"/>
                  </a:lnTo>
                  <a:lnTo>
                    <a:pt x="198545" y="150059"/>
                  </a:lnTo>
                  <a:lnTo>
                    <a:pt x="202028" y="142383"/>
                  </a:lnTo>
                  <a:lnTo>
                    <a:pt x="205511" y="134748"/>
                  </a:lnTo>
                  <a:lnTo>
                    <a:pt x="208994" y="133392"/>
                  </a:lnTo>
                  <a:lnTo>
                    <a:pt x="212478" y="125906"/>
                  </a:lnTo>
                  <a:lnTo>
                    <a:pt x="215961" y="118458"/>
                  </a:lnTo>
                  <a:lnTo>
                    <a:pt x="219444" y="111048"/>
                  </a:lnTo>
                  <a:lnTo>
                    <a:pt x="222927" y="139866"/>
                  </a:lnTo>
                  <a:lnTo>
                    <a:pt x="226411" y="132917"/>
                  </a:lnTo>
                  <a:lnTo>
                    <a:pt x="229894" y="126001"/>
                  </a:lnTo>
                  <a:lnTo>
                    <a:pt x="233377" y="119117"/>
                  </a:lnTo>
                  <a:lnTo>
                    <a:pt x="236860" y="112265"/>
                  </a:lnTo>
                  <a:lnTo>
                    <a:pt x="240344" y="105445"/>
                  </a:lnTo>
                  <a:lnTo>
                    <a:pt x="243827" y="98656"/>
                  </a:lnTo>
                  <a:lnTo>
                    <a:pt x="247310" y="91899"/>
                  </a:lnTo>
                  <a:lnTo>
                    <a:pt x="250793" y="85174"/>
                  </a:lnTo>
                  <a:lnTo>
                    <a:pt x="254277" y="78479"/>
                  </a:lnTo>
                  <a:lnTo>
                    <a:pt x="257760" y="71815"/>
                  </a:lnTo>
                  <a:lnTo>
                    <a:pt x="261243" y="65182"/>
                  </a:lnTo>
                  <a:lnTo>
                    <a:pt x="264726" y="58579"/>
                  </a:lnTo>
                  <a:lnTo>
                    <a:pt x="268210" y="52006"/>
                  </a:lnTo>
                  <a:lnTo>
                    <a:pt x="271693" y="87516"/>
                  </a:lnTo>
                  <a:lnTo>
                    <a:pt x="275176" y="81355"/>
                  </a:lnTo>
                  <a:lnTo>
                    <a:pt x="278659" y="75221"/>
                  </a:lnTo>
                  <a:lnTo>
                    <a:pt x="282143" y="69112"/>
                  </a:lnTo>
                  <a:lnTo>
                    <a:pt x="285626" y="63029"/>
                  </a:lnTo>
                  <a:lnTo>
                    <a:pt x="289109" y="73983"/>
                  </a:lnTo>
                  <a:lnTo>
                    <a:pt x="292592" y="68085"/>
                  </a:lnTo>
                  <a:lnTo>
                    <a:pt x="296075" y="62210"/>
                  </a:lnTo>
                  <a:lnTo>
                    <a:pt x="299559" y="56360"/>
                  </a:lnTo>
                  <a:lnTo>
                    <a:pt x="303042" y="72459"/>
                  </a:lnTo>
                  <a:lnTo>
                    <a:pt x="306525" y="66819"/>
                  </a:lnTo>
                  <a:lnTo>
                    <a:pt x="310008" y="61202"/>
                  </a:lnTo>
                  <a:lnTo>
                    <a:pt x="313492" y="55607"/>
                  </a:lnTo>
                  <a:lnTo>
                    <a:pt x="316975" y="50033"/>
                  </a:lnTo>
                  <a:lnTo>
                    <a:pt x="320458" y="80618"/>
                  </a:lnTo>
                  <a:lnTo>
                    <a:pt x="323941" y="75343"/>
                  </a:lnTo>
                  <a:lnTo>
                    <a:pt x="327425" y="70088"/>
                  </a:lnTo>
                  <a:lnTo>
                    <a:pt x="330908" y="64851"/>
                  </a:lnTo>
                  <a:lnTo>
                    <a:pt x="334391" y="64592"/>
                  </a:lnTo>
                  <a:lnTo>
                    <a:pt x="337874" y="59427"/>
                  </a:lnTo>
                  <a:lnTo>
                    <a:pt x="341358" y="54280"/>
                  </a:lnTo>
                  <a:lnTo>
                    <a:pt x="344841" y="49152"/>
                  </a:lnTo>
                  <a:lnTo>
                    <a:pt x="348324" y="44042"/>
                  </a:lnTo>
                  <a:lnTo>
                    <a:pt x="351807" y="53836"/>
                  </a:lnTo>
                  <a:lnTo>
                    <a:pt x="355291" y="48857"/>
                  </a:lnTo>
                  <a:lnTo>
                    <a:pt x="358774" y="43895"/>
                  </a:lnTo>
                  <a:lnTo>
                    <a:pt x="362257" y="38950"/>
                  </a:lnTo>
                  <a:lnTo>
                    <a:pt x="365740" y="34023"/>
                  </a:lnTo>
                  <a:lnTo>
                    <a:pt x="369224" y="34070"/>
                  </a:lnTo>
                  <a:lnTo>
                    <a:pt x="372707" y="29205"/>
                  </a:lnTo>
                  <a:lnTo>
                    <a:pt x="376190" y="24358"/>
                  </a:lnTo>
                  <a:lnTo>
                    <a:pt x="379673" y="19527"/>
                  </a:lnTo>
                  <a:lnTo>
                    <a:pt x="383157" y="52645"/>
                  </a:lnTo>
                  <a:lnTo>
                    <a:pt x="386640" y="48065"/>
                  </a:lnTo>
                  <a:lnTo>
                    <a:pt x="390123" y="43501"/>
                  </a:lnTo>
                  <a:lnTo>
                    <a:pt x="393606" y="38950"/>
                  </a:lnTo>
                  <a:lnTo>
                    <a:pt x="397090" y="34415"/>
                  </a:lnTo>
                  <a:lnTo>
                    <a:pt x="400573" y="29893"/>
                  </a:lnTo>
                  <a:lnTo>
                    <a:pt x="404056" y="25386"/>
                  </a:lnTo>
                  <a:lnTo>
                    <a:pt x="407539" y="20893"/>
                  </a:lnTo>
                  <a:lnTo>
                    <a:pt x="411023" y="16415"/>
                  </a:lnTo>
                  <a:lnTo>
                    <a:pt x="414506" y="79308"/>
                  </a:lnTo>
                  <a:lnTo>
                    <a:pt x="417989" y="75221"/>
                  </a:lnTo>
                  <a:lnTo>
                    <a:pt x="421472" y="71145"/>
                  </a:lnTo>
                  <a:lnTo>
                    <a:pt x="424956" y="67081"/>
                  </a:lnTo>
                  <a:lnTo>
                    <a:pt x="428439" y="63029"/>
                  </a:lnTo>
                  <a:lnTo>
                    <a:pt x="431922" y="62842"/>
                  </a:lnTo>
                  <a:lnTo>
                    <a:pt x="435405" y="58832"/>
                  </a:lnTo>
                  <a:lnTo>
                    <a:pt x="438889" y="54834"/>
                  </a:lnTo>
                  <a:lnTo>
                    <a:pt x="442372" y="50846"/>
                  </a:lnTo>
                  <a:lnTo>
                    <a:pt x="445855" y="80162"/>
                  </a:lnTo>
                  <a:lnTo>
                    <a:pt x="449338" y="76366"/>
                  </a:lnTo>
                  <a:lnTo>
                    <a:pt x="452822" y="72581"/>
                  </a:lnTo>
                  <a:lnTo>
                    <a:pt x="456305" y="68805"/>
                  </a:lnTo>
                  <a:lnTo>
                    <a:pt x="459788" y="65039"/>
                  </a:lnTo>
                  <a:lnTo>
                    <a:pt x="463271" y="61283"/>
                  </a:lnTo>
                  <a:lnTo>
                    <a:pt x="466755" y="57537"/>
                  </a:lnTo>
                  <a:lnTo>
                    <a:pt x="470238" y="53800"/>
                  </a:lnTo>
                  <a:lnTo>
                    <a:pt x="473721" y="50073"/>
                  </a:lnTo>
                  <a:lnTo>
                    <a:pt x="477204" y="57141"/>
                  </a:lnTo>
                  <a:lnTo>
                    <a:pt x="480688" y="53485"/>
                  </a:lnTo>
                  <a:lnTo>
                    <a:pt x="484171" y="49837"/>
                  </a:lnTo>
                  <a:lnTo>
                    <a:pt x="487654" y="46199"/>
                  </a:lnTo>
                  <a:lnTo>
                    <a:pt x="491137" y="42570"/>
                  </a:lnTo>
                  <a:lnTo>
                    <a:pt x="494621" y="38950"/>
                  </a:lnTo>
                  <a:lnTo>
                    <a:pt x="498104" y="35340"/>
                  </a:lnTo>
                  <a:lnTo>
                    <a:pt x="501587" y="31738"/>
                  </a:lnTo>
                  <a:lnTo>
                    <a:pt x="505070" y="28146"/>
                  </a:lnTo>
                  <a:lnTo>
                    <a:pt x="508554" y="24562"/>
                  </a:lnTo>
                  <a:lnTo>
                    <a:pt x="512037" y="35439"/>
                  </a:lnTo>
                  <a:lnTo>
                    <a:pt x="515520" y="31935"/>
                  </a:lnTo>
                  <a:lnTo>
                    <a:pt x="519003" y="28441"/>
                  </a:lnTo>
                  <a:lnTo>
                    <a:pt x="522487" y="24955"/>
                  </a:lnTo>
                  <a:lnTo>
                    <a:pt x="525970" y="28582"/>
                  </a:lnTo>
                  <a:lnTo>
                    <a:pt x="529453" y="25143"/>
                  </a:lnTo>
                  <a:lnTo>
                    <a:pt x="532936" y="21712"/>
                  </a:lnTo>
                  <a:lnTo>
                    <a:pt x="536420" y="18289"/>
                  </a:lnTo>
                  <a:lnTo>
                    <a:pt x="539903" y="14874"/>
                  </a:lnTo>
                  <a:lnTo>
                    <a:pt x="543386" y="11468"/>
                  </a:lnTo>
                  <a:lnTo>
                    <a:pt x="546869" y="8070"/>
                  </a:lnTo>
                  <a:lnTo>
                    <a:pt x="550353" y="4680"/>
                  </a:lnTo>
                  <a:lnTo>
                    <a:pt x="553836" y="1298"/>
                  </a:lnTo>
                  <a:lnTo>
                    <a:pt x="557319" y="19088"/>
                  </a:lnTo>
                  <a:lnTo>
                    <a:pt x="560802" y="15805"/>
                  </a:lnTo>
                  <a:lnTo>
                    <a:pt x="564286" y="12529"/>
                  </a:lnTo>
                  <a:lnTo>
                    <a:pt x="567769" y="9261"/>
                  </a:lnTo>
                  <a:lnTo>
                    <a:pt x="571252" y="6000"/>
                  </a:lnTo>
                  <a:lnTo>
                    <a:pt x="574735" y="9637"/>
                  </a:lnTo>
                  <a:lnTo>
                    <a:pt x="578218" y="6417"/>
                  </a:lnTo>
                  <a:lnTo>
                    <a:pt x="581702" y="3205"/>
                  </a:lnTo>
                  <a:lnTo>
                    <a:pt x="585185" y="0"/>
                  </a:lnTo>
                  <a:lnTo>
                    <a:pt x="588668" y="38950"/>
                  </a:lnTo>
                  <a:lnTo>
                    <a:pt x="592151" y="35916"/>
                  </a:lnTo>
                  <a:lnTo>
                    <a:pt x="595635" y="32888"/>
                  </a:lnTo>
                  <a:lnTo>
                    <a:pt x="599118" y="29866"/>
                  </a:lnTo>
                  <a:lnTo>
                    <a:pt x="602601" y="26851"/>
                  </a:lnTo>
                  <a:lnTo>
                    <a:pt x="606084" y="41887"/>
                  </a:lnTo>
                  <a:lnTo>
                    <a:pt x="609568" y="38950"/>
                  </a:lnTo>
                  <a:lnTo>
                    <a:pt x="613051" y="36020"/>
                  </a:lnTo>
                  <a:lnTo>
                    <a:pt x="616534" y="33095"/>
                  </a:lnTo>
                  <a:lnTo>
                    <a:pt x="620017" y="30177"/>
                  </a:lnTo>
                  <a:lnTo>
                    <a:pt x="623501" y="44634"/>
                  </a:lnTo>
                  <a:lnTo>
                    <a:pt x="626984" y="41789"/>
                  </a:lnTo>
                  <a:lnTo>
                    <a:pt x="630467" y="38950"/>
                  </a:lnTo>
                  <a:lnTo>
                    <a:pt x="633950" y="36117"/>
                  </a:lnTo>
                  <a:lnTo>
                    <a:pt x="637434" y="47254"/>
                  </a:lnTo>
                  <a:lnTo>
                    <a:pt x="640917" y="44481"/>
                  </a:lnTo>
                  <a:lnTo>
                    <a:pt x="644400" y="41713"/>
                  </a:lnTo>
                  <a:lnTo>
                    <a:pt x="647883" y="38950"/>
                  </a:lnTo>
                  <a:lnTo>
                    <a:pt x="651367" y="36193"/>
                  </a:lnTo>
                  <a:lnTo>
                    <a:pt x="654850" y="86860"/>
                  </a:lnTo>
                  <a:lnTo>
                    <a:pt x="658333" y="84299"/>
                  </a:lnTo>
                  <a:lnTo>
                    <a:pt x="661816" y="81742"/>
                  </a:lnTo>
                  <a:lnTo>
                    <a:pt x="665300" y="79189"/>
                  </a:lnTo>
                  <a:lnTo>
                    <a:pt x="668783" y="81326"/>
                  </a:lnTo>
                  <a:lnTo>
                    <a:pt x="672266" y="78799"/>
                  </a:lnTo>
                  <a:lnTo>
                    <a:pt x="675749" y="76276"/>
                  </a:lnTo>
                  <a:lnTo>
                    <a:pt x="679233" y="73757"/>
                  </a:lnTo>
                  <a:lnTo>
                    <a:pt x="682716" y="71243"/>
                  </a:lnTo>
                  <a:lnTo>
                    <a:pt x="686199" y="68733"/>
                  </a:lnTo>
                  <a:lnTo>
                    <a:pt x="689682" y="66227"/>
                  </a:lnTo>
                  <a:lnTo>
                    <a:pt x="693166" y="63726"/>
                  </a:lnTo>
                  <a:lnTo>
                    <a:pt x="696649" y="61229"/>
                  </a:lnTo>
                  <a:lnTo>
                    <a:pt x="700132" y="111238"/>
                  </a:lnTo>
                  <a:lnTo>
                    <a:pt x="703615" y="108924"/>
                  </a:lnTo>
                  <a:lnTo>
                    <a:pt x="707099" y="106613"/>
                  </a:lnTo>
                  <a:lnTo>
                    <a:pt x="710582" y="104306"/>
                  </a:lnTo>
                  <a:lnTo>
                    <a:pt x="714065" y="102003"/>
                  </a:lnTo>
                  <a:lnTo>
                    <a:pt x="717548" y="99703"/>
                  </a:lnTo>
                  <a:lnTo>
                    <a:pt x="721032" y="97407"/>
                  </a:lnTo>
                  <a:lnTo>
                    <a:pt x="724515" y="95114"/>
                  </a:lnTo>
                  <a:lnTo>
                    <a:pt x="727998" y="92825"/>
                  </a:lnTo>
                  <a:lnTo>
                    <a:pt x="731481" y="90540"/>
                  </a:lnTo>
                  <a:lnTo>
                    <a:pt x="734965" y="98400"/>
                  </a:lnTo>
                  <a:lnTo>
                    <a:pt x="738448" y="96154"/>
                  </a:lnTo>
                  <a:lnTo>
                    <a:pt x="741931" y="93912"/>
                  </a:lnTo>
                  <a:lnTo>
                    <a:pt x="745414" y="91673"/>
                  </a:lnTo>
                  <a:lnTo>
                    <a:pt x="748898" y="112675"/>
                  </a:lnTo>
                  <a:lnTo>
                    <a:pt x="752381" y="110516"/>
                  </a:lnTo>
                  <a:lnTo>
                    <a:pt x="755864" y="108360"/>
                  </a:lnTo>
                  <a:lnTo>
                    <a:pt x="759347" y="106207"/>
                  </a:lnTo>
                  <a:lnTo>
                    <a:pt x="762831" y="104057"/>
                  </a:lnTo>
                  <a:lnTo>
                    <a:pt x="766314" y="123685"/>
                  </a:lnTo>
                  <a:lnTo>
                    <a:pt x="769797" y="121609"/>
                  </a:lnTo>
                  <a:lnTo>
                    <a:pt x="773280" y="119536"/>
                  </a:lnTo>
                  <a:lnTo>
                    <a:pt x="776764" y="117466"/>
                  </a:lnTo>
                  <a:lnTo>
                    <a:pt x="780247" y="159274"/>
                  </a:lnTo>
                  <a:lnTo>
                    <a:pt x="783730" y="157346"/>
                  </a:lnTo>
                  <a:lnTo>
                    <a:pt x="787213" y="155420"/>
                  </a:lnTo>
                  <a:lnTo>
                    <a:pt x="790697" y="153498"/>
                  </a:lnTo>
                  <a:lnTo>
                    <a:pt x="794180" y="151577"/>
                  </a:lnTo>
                  <a:lnTo>
                    <a:pt x="797663" y="154176"/>
                  </a:lnTo>
                  <a:lnTo>
                    <a:pt x="801146" y="152274"/>
                  </a:lnTo>
                  <a:lnTo>
                    <a:pt x="804630" y="150375"/>
                  </a:lnTo>
                  <a:lnTo>
                    <a:pt x="808113" y="148478"/>
                  </a:lnTo>
                  <a:lnTo>
                    <a:pt x="811596" y="166902"/>
                  </a:lnTo>
                  <a:lnTo>
                    <a:pt x="815079" y="165072"/>
                  </a:lnTo>
                  <a:lnTo>
                    <a:pt x="818563" y="163244"/>
                  </a:lnTo>
                  <a:lnTo>
                    <a:pt x="822046" y="161419"/>
                  </a:lnTo>
                  <a:lnTo>
                    <a:pt x="825529" y="159595"/>
                  </a:lnTo>
                  <a:lnTo>
                    <a:pt x="829012" y="159186"/>
                  </a:lnTo>
                  <a:lnTo>
                    <a:pt x="832496" y="157371"/>
                  </a:lnTo>
                  <a:lnTo>
                    <a:pt x="835979" y="155558"/>
                  </a:lnTo>
                  <a:lnTo>
                    <a:pt x="839462" y="153748"/>
                  </a:lnTo>
                  <a:lnTo>
                    <a:pt x="842945" y="151940"/>
                  </a:lnTo>
                  <a:lnTo>
                    <a:pt x="846429" y="150134"/>
                  </a:lnTo>
                  <a:lnTo>
                    <a:pt x="849912" y="148330"/>
                  </a:lnTo>
                  <a:lnTo>
                    <a:pt x="853395" y="146529"/>
                  </a:lnTo>
                  <a:lnTo>
                    <a:pt x="856878" y="144729"/>
                  </a:lnTo>
                  <a:lnTo>
                    <a:pt x="860361" y="142932"/>
                  </a:lnTo>
                  <a:lnTo>
                    <a:pt x="863845" y="141137"/>
                  </a:lnTo>
                  <a:lnTo>
                    <a:pt x="867328" y="139344"/>
                  </a:lnTo>
                  <a:lnTo>
                    <a:pt x="870811" y="137554"/>
                  </a:lnTo>
                  <a:lnTo>
                    <a:pt x="874294" y="135765"/>
                  </a:lnTo>
                  <a:lnTo>
                    <a:pt x="877778" y="144042"/>
                  </a:lnTo>
                  <a:lnTo>
                    <a:pt x="881261" y="142286"/>
                  </a:lnTo>
                  <a:lnTo>
                    <a:pt x="884744" y="140532"/>
                  </a:lnTo>
                  <a:lnTo>
                    <a:pt x="888227" y="138779"/>
                  </a:lnTo>
                  <a:lnTo>
                    <a:pt x="891711" y="153604"/>
                  </a:lnTo>
                  <a:lnTo>
                    <a:pt x="895194" y="151901"/>
                  </a:lnTo>
                  <a:lnTo>
                    <a:pt x="898677" y="150200"/>
                  </a:lnTo>
                  <a:lnTo>
                    <a:pt x="902160" y="148502"/>
                  </a:lnTo>
                  <a:lnTo>
                    <a:pt x="905644" y="146805"/>
                  </a:lnTo>
                  <a:lnTo>
                    <a:pt x="909127" y="157035"/>
                  </a:lnTo>
                  <a:lnTo>
                    <a:pt x="912610" y="155374"/>
                  </a:lnTo>
                  <a:lnTo>
                    <a:pt x="916093" y="153716"/>
                  </a:lnTo>
                  <a:lnTo>
                    <a:pt x="919577" y="152058"/>
                  </a:lnTo>
                  <a:lnTo>
                    <a:pt x="923060" y="155585"/>
                  </a:lnTo>
                  <a:lnTo>
                    <a:pt x="926543" y="153945"/>
                  </a:lnTo>
                  <a:lnTo>
                    <a:pt x="930026" y="152308"/>
                  </a:lnTo>
                  <a:lnTo>
                    <a:pt x="933510" y="150672"/>
                  </a:lnTo>
                  <a:lnTo>
                    <a:pt x="936993" y="149038"/>
                  </a:lnTo>
                  <a:lnTo>
                    <a:pt x="940476" y="147405"/>
                  </a:lnTo>
                  <a:lnTo>
                    <a:pt x="943959" y="145775"/>
                  </a:lnTo>
                  <a:lnTo>
                    <a:pt x="947443" y="144146"/>
                  </a:lnTo>
                  <a:lnTo>
                    <a:pt x="950926" y="142519"/>
                  </a:lnTo>
                  <a:lnTo>
                    <a:pt x="954409" y="149925"/>
                  </a:lnTo>
                  <a:lnTo>
                    <a:pt x="957892" y="148325"/>
                  </a:lnTo>
                  <a:lnTo>
                    <a:pt x="961376" y="146726"/>
                  </a:lnTo>
                  <a:lnTo>
                    <a:pt x="964859" y="145129"/>
                  </a:lnTo>
                  <a:lnTo>
                    <a:pt x="968342" y="143534"/>
                  </a:lnTo>
                  <a:lnTo>
                    <a:pt x="971825" y="143222"/>
                  </a:lnTo>
                  <a:lnTo>
                    <a:pt x="975309" y="141633"/>
                  </a:lnTo>
                  <a:lnTo>
                    <a:pt x="978792" y="140047"/>
                  </a:lnTo>
                  <a:lnTo>
                    <a:pt x="982275" y="138462"/>
                  </a:lnTo>
                  <a:lnTo>
                    <a:pt x="985758" y="136878"/>
                  </a:lnTo>
                  <a:lnTo>
                    <a:pt x="989242" y="154018"/>
                  </a:lnTo>
                  <a:lnTo>
                    <a:pt x="992725" y="152484"/>
                  </a:lnTo>
                  <a:lnTo>
                    <a:pt x="996208" y="150952"/>
                  </a:lnTo>
                  <a:lnTo>
                    <a:pt x="999691" y="149421"/>
                  </a:lnTo>
                  <a:lnTo>
                    <a:pt x="1003175" y="151514"/>
                  </a:lnTo>
                  <a:lnTo>
                    <a:pt x="1006658" y="149995"/>
                  </a:lnTo>
                  <a:lnTo>
                    <a:pt x="1010141" y="148478"/>
                  </a:lnTo>
                  <a:lnTo>
                    <a:pt x="1013624" y="146963"/>
                  </a:lnTo>
                  <a:lnTo>
                    <a:pt x="1017108" y="145449"/>
                  </a:lnTo>
                  <a:lnTo>
                    <a:pt x="1020591" y="153467"/>
                  </a:lnTo>
                  <a:lnTo>
                    <a:pt x="1024074" y="151979"/>
                  </a:lnTo>
                  <a:lnTo>
                    <a:pt x="1027557" y="150492"/>
                  </a:lnTo>
                  <a:lnTo>
                    <a:pt x="1031041" y="149007"/>
                  </a:lnTo>
                  <a:lnTo>
                    <a:pt x="1034524" y="148701"/>
                  </a:lnTo>
                  <a:lnTo>
                    <a:pt x="1038007" y="147222"/>
                  </a:lnTo>
                  <a:lnTo>
                    <a:pt x="1041490" y="145744"/>
                  </a:lnTo>
                  <a:lnTo>
                    <a:pt x="1044974" y="144268"/>
                  </a:lnTo>
                  <a:lnTo>
                    <a:pt x="1048457" y="142793"/>
                  </a:lnTo>
                  <a:lnTo>
                    <a:pt x="1051940" y="142506"/>
                  </a:lnTo>
                  <a:lnTo>
                    <a:pt x="1055423" y="141037"/>
                  </a:lnTo>
                  <a:lnTo>
                    <a:pt x="1058907" y="139569"/>
                  </a:lnTo>
                  <a:lnTo>
                    <a:pt x="1062390" y="138102"/>
                  </a:lnTo>
                  <a:lnTo>
                    <a:pt x="1065873" y="141374"/>
                  </a:lnTo>
                  <a:lnTo>
                    <a:pt x="1069356" y="139921"/>
                  </a:lnTo>
                  <a:lnTo>
                    <a:pt x="1072840" y="138470"/>
                  </a:lnTo>
                  <a:lnTo>
                    <a:pt x="1076323" y="137020"/>
                  </a:lnTo>
                  <a:lnTo>
                    <a:pt x="1079806" y="135572"/>
                  </a:lnTo>
                  <a:lnTo>
                    <a:pt x="1083289" y="143452"/>
                  </a:lnTo>
                  <a:lnTo>
                    <a:pt x="1086773" y="142027"/>
                  </a:lnTo>
                  <a:lnTo>
                    <a:pt x="1090256" y="140604"/>
                  </a:lnTo>
                  <a:lnTo>
                    <a:pt x="1093739" y="139182"/>
                  </a:lnTo>
                  <a:lnTo>
                    <a:pt x="1097222" y="137762"/>
                  </a:lnTo>
                  <a:lnTo>
                    <a:pt x="1100706" y="138649"/>
                  </a:lnTo>
                  <a:lnTo>
                    <a:pt x="1104189" y="137236"/>
                  </a:lnTo>
                  <a:lnTo>
                    <a:pt x="1107672" y="135825"/>
                  </a:lnTo>
                  <a:lnTo>
                    <a:pt x="1111155" y="134415"/>
                  </a:lnTo>
                  <a:lnTo>
                    <a:pt x="1114639" y="133006"/>
                  </a:lnTo>
                  <a:lnTo>
                    <a:pt x="1118122" y="131599"/>
                  </a:lnTo>
                  <a:lnTo>
                    <a:pt x="1121605" y="130193"/>
                  </a:lnTo>
                  <a:lnTo>
                    <a:pt x="1125088" y="128788"/>
                  </a:lnTo>
                  <a:lnTo>
                    <a:pt x="1128572" y="127385"/>
                  </a:lnTo>
                  <a:lnTo>
                    <a:pt x="1132055" y="130626"/>
                  </a:lnTo>
                  <a:lnTo>
                    <a:pt x="1135538" y="129235"/>
                  </a:lnTo>
                  <a:lnTo>
                    <a:pt x="1139021" y="127845"/>
                  </a:lnTo>
                  <a:lnTo>
                    <a:pt x="1142505" y="126457"/>
                  </a:lnTo>
                  <a:lnTo>
                    <a:pt x="1145988" y="127381"/>
                  </a:lnTo>
                  <a:lnTo>
                    <a:pt x="1149471" y="126001"/>
                  </a:lnTo>
                  <a:lnTo>
                    <a:pt x="1152954" y="124621"/>
                  </a:lnTo>
                  <a:lnTo>
                    <a:pt x="1156437" y="123243"/>
                  </a:lnTo>
                  <a:lnTo>
                    <a:pt x="1159921" y="121866"/>
                  </a:lnTo>
                  <a:lnTo>
                    <a:pt x="1163404" y="125102"/>
                  </a:lnTo>
                  <a:lnTo>
                    <a:pt x="1166887" y="123737"/>
                  </a:lnTo>
                  <a:lnTo>
                    <a:pt x="1170370" y="122373"/>
                  </a:lnTo>
                  <a:lnTo>
                    <a:pt x="1173854" y="121011"/>
                  </a:lnTo>
                  <a:lnTo>
                    <a:pt x="1177337" y="120800"/>
                  </a:lnTo>
                  <a:lnTo>
                    <a:pt x="1180820" y="119443"/>
                  </a:lnTo>
                  <a:lnTo>
                    <a:pt x="1184303" y="118087"/>
                  </a:lnTo>
                  <a:lnTo>
                    <a:pt x="1187787" y="116732"/>
                  </a:lnTo>
                  <a:lnTo>
                    <a:pt x="1191270" y="115378"/>
                  </a:lnTo>
                  <a:lnTo>
                    <a:pt x="1194753" y="115183"/>
                  </a:lnTo>
                  <a:lnTo>
                    <a:pt x="1198236" y="113834"/>
                  </a:lnTo>
                  <a:lnTo>
                    <a:pt x="1201720" y="112486"/>
                  </a:lnTo>
                  <a:lnTo>
                    <a:pt x="1205203" y="111140"/>
                  </a:lnTo>
                  <a:lnTo>
                    <a:pt x="1208686" y="109795"/>
                  </a:lnTo>
                  <a:lnTo>
                    <a:pt x="1212169" y="114219"/>
                  </a:lnTo>
                  <a:lnTo>
                    <a:pt x="1215653" y="112888"/>
                  </a:lnTo>
                  <a:lnTo>
                    <a:pt x="1219136" y="111558"/>
                  </a:lnTo>
                  <a:lnTo>
                    <a:pt x="1222619" y="110229"/>
                  </a:lnTo>
                  <a:lnTo>
                    <a:pt x="1226102" y="122373"/>
                  </a:lnTo>
                  <a:lnTo>
                    <a:pt x="1229586" y="121073"/>
                  </a:lnTo>
                  <a:lnTo>
                    <a:pt x="1233069" y="119774"/>
                  </a:lnTo>
                  <a:lnTo>
                    <a:pt x="1236552" y="118476"/>
                  </a:lnTo>
                  <a:lnTo>
                    <a:pt x="1240035" y="117179"/>
                  </a:lnTo>
                  <a:lnTo>
                    <a:pt x="1243519" y="131989"/>
                  </a:lnTo>
                  <a:lnTo>
                    <a:pt x="1247002" y="130725"/>
                  </a:lnTo>
                  <a:lnTo>
                    <a:pt x="1250485" y="129463"/>
                  </a:lnTo>
                  <a:lnTo>
                    <a:pt x="1253968" y="128201"/>
                  </a:lnTo>
                  <a:lnTo>
                    <a:pt x="1257452" y="126941"/>
                  </a:lnTo>
                  <a:lnTo>
                    <a:pt x="1260935" y="125682"/>
                  </a:lnTo>
                  <a:lnTo>
                    <a:pt x="1264418" y="124424"/>
                  </a:lnTo>
                  <a:lnTo>
                    <a:pt x="1267901" y="123167"/>
                  </a:lnTo>
                  <a:lnTo>
                    <a:pt x="1271385" y="121911"/>
                  </a:lnTo>
                  <a:lnTo>
                    <a:pt x="1274868" y="120656"/>
                  </a:lnTo>
                  <a:lnTo>
                    <a:pt x="1278351" y="119402"/>
                  </a:lnTo>
                  <a:lnTo>
                    <a:pt x="1281834" y="118149"/>
                  </a:lnTo>
                  <a:lnTo>
                    <a:pt x="1285318" y="116898"/>
                  </a:lnTo>
                  <a:lnTo>
                    <a:pt x="1288801" y="144012"/>
                  </a:lnTo>
                  <a:lnTo>
                    <a:pt x="1292284" y="142815"/>
                  </a:lnTo>
                  <a:lnTo>
                    <a:pt x="1295767" y="141620"/>
                  </a:lnTo>
                  <a:lnTo>
                    <a:pt x="1299251" y="140425"/>
                  </a:lnTo>
                  <a:lnTo>
                    <a:pt x="1302734" y="139231"/>
                  </a:lnTo>
                  <a:lnTo>
                    <a:pt x="1306217" y="143794"/>
                  </a:lnTo>
                  <a:lnTo>
                    <a:pt x="1309700" y="142613"/>
                  </a:lnTo>
                  <a:lnTo>
                    <a:pt x="1313184" y="141433"/>
                  </a:lnTo>
                  <a:lnTo>
                    <a:pt x="1316667" y="140254"/>
                  </a:lnTo>
                  <a:lnTo>
                    <a:pt x="1320150" y="140030"/>
                  </a:lnTo>
                  <a:lnTo>
                    <a:pt x="1323633" y="138854"/>
                  </a:lnTo>
                  <a:lnTo>
                    <a:pt x="1327117" y="137680"/>
                  </a:lnTo>
                  <a:lnTo>
                    <a:pt x="1330600" y="136506"/>
                  </a:lnTo>
                  <a:lnTo>
                    <a:pt x="1334083" y="135334"/>
                  </a:lnTo>
                  <a:lnTo>
                    <a:pt x="1337566" y="140805"/>
                  </a:lnTo>
                  <a:lnTo>
                    <a:pt x="1341050" y="139646"/>
                  </a:lnTo>
                  <a:lnTo>
                    <a:pt x="1344533" y="138488"/>
                  </a:lnTo>
                  <a:lnTo>
                    <a:pt x="1348016" y="137331"/>
                  </a:lnTo>
                  <a:lnTo>
                    <a:pt x="1351499" y="136175"/>
                  </a:lnTo>
                  <a:lnTo>
                    <a:pt x="1354983" y="136905"/>
                  </a:lnTo>
                  <a:lnTo>
                    <a:pt x="1358466" y="135754"/>
                  </a:lnTo>
                  <a:lnTo>
                    <a:pt x="1361949" y="134604"/>
                  </a:lnTo>
                  <a:lnTo>
                    <a:pt x="1365432" y="133455"/>
                  </a:lnTo>
                  <a:lnTo>
                    <a:pt x="1368916" y="149686"/>
                  </a:lnTo>
                  <a:lnTo>
                    <a:pt x="1372399" y="148570"/>
                  </a:lnTo>
                  <a:lnTo>
                    <a:pt x="1375882" y="147455"/>
                  </a:lnTo>
                  <a:lnTo>
                    <a:pt x="1379365" y="146340"/>
                  </a:lnTo>
                  <a:lnTo>
                    <a:pt x="1382849" y="145226"/>
                  </a:lnTo>
                  <a:lnTo>
                    <a:pt x="1386332" y="144113"/>
                  </a:lnTo>
                  <a:lnTo>
                    <a:pt x="1389815" y="143001"/>
                  </a:lnTo>
                  <a:lnTo>
                    <a:pt x="1393298" y="141890"/>
                  </a:lnTo>
                  <a:lnTo>
                    <a:pt x="1396782" y="140779"/>
                  </a:lnTo>
                  <a:lnTo>
                    <a:pt x="1400265" y="139669"/>
                  </a:lnTo>
                  <a:lnTo>
                    <a:pt x="1403748" y="138561"/>
                  </a:lnTo>
                  <a:lnTo>
                    <a:pt x="1407231" y="137453"/>
                  </a:lnTo>
                  <a:lnTo>
                    <a:pt x="1410715" y="136345"/>
                  </a:lnTo>
                  <a:lnTo>
                    <a:pt x="1414198" y="135239"/>
                  </a:lnTo>
                  <a:lnTo>
                    <a:pt x="1417681" y="141290"/>
                  </a:lnTo>
                  <a:lnTo>
                    <a:pt x="1421164" y="140198"/>
                  </a:lnTo>
                  <a:lnTo>
                    <a:pt x="1424648" y="139106"/>
                  </a:lnTo>
                  <a:lnTo>
                    <a:pt x="1428131" y="138015"/>
                  </a:lnTo>
                  <a:lnTo>
                    <a:pt x="1431614" y="139577"/>
                  </a:lnTo>
                  <a:lnTo>
                    <a:pt x="1435097" y="138493"/>
                  </a:lnTo>
                  <a:lnTo>
                    <a:pt x="1438580" y="137409"/>
                  </a:lnTo>
                  <a:lnTo>
                    <a:pt x="1442064" y="136326"/>
                  </a:lnTo>
                  <a:lnTo>
                    <a:pt x="1445547" y="135243"/>
                  </a:lnTo>
                  <a:lnTo>
                    <a:pt x="1449030" y="141165"/>
                  </a:lnTo>
                  <a:lnTo>
                    <a:pt x="1452513" y="140096"/>
                  </a:lnTo>
                  <a:lnTo>
                    <a:pt x="1455997" y="139028"/>
                  </a:lnTo>
                  <a:lnTo>
                    <a:pt x="1459480" y="137960"/>
                  </a:lnTo>
                  <a:lnTo>
                    <a:pt x="1462963" y="136893"/>
                  </a:lnTo>
                  <a:lnTo>
                    <a:pt x="1466446" y="141855"/>
                  </a:lnTo>
                  <a:lnTo>
                    <a:pt x="1469930" y="140800"/>
                  </a:lnTo>
                  <a:lnTo>
                    <a:pt x="1473413" y="139746"/>
                  </a:lnTo>
                  <a:lnTo>
                    <a:pt x="1476896" y="138692"/>
                  </a:lnTo>
                  <a:lnTo>
                    <a:pt x="1480379" y="138495"/>
                  </a:lnTo>
                  <a:lnTo>
                    <a:pt x="1483863" y="137444"/>
                  </a:lnTo>
                  <a:lnTo>
                    <a:pt x="1487346" y="136394"/>
                  </a:lnTo>
                  <a:lnTo>
                    <a:pt x="1490829" y="135345"/>
                  </a:lnTo>
                  <a:lnTo>
                    <a:pt x="1494312" y="134296"/>
                  </a:lnTo>
                  <a:lnTo>
                    <a:pt x="1497796" y="135819"/>
                  </a:lnTo>
                  <a:lnTo>
                    <a:pt x="1501279" y="134777"/>
                  </a:lnTo>
                  <a:lnTo>
                    <a:pt x="1504762" y="133734"/>
                  </a:lnTo>
                  <a:lnTo>
                    <a:pt x="1508245" y="132693"/>
                  </a:lnTo>
                  <a:lnTo>
                    <a:pt x="1511729" y="136753"/>
                  </a:lnTo>
                  <a:lnTo>
                    <a:pt x="1515212" y="135721"/>
                  </a:lnTo>
                  <a:lnTo>
                    <a:pt x="1518695" y="134690"/>
                  </a:lnTo>
                  <a:lnTo>
                    <a:pt x="1522178" y="133660"/>
                  </a:lnTo>
                  <a:lnTo>
                    <a:pt x="1525662" y="132630"/>
                  </a:lnTo>
                  <a:lnTo>
                    <a:pt x="1529145" y="139132"/>
                  </a:lnTo>
                  <a:lnTo>
                    <a:pt x="1532628" y="138116"/>
                  </a:lnTo>
                  <a:lnTo>
                    <a:pt x="1536111" y="137100"/>
                  </a:lnTo>
                  <a:lnTo>
                    <a:pt x="1539595" y="136086"/>
                  </a:lnTo>
                  <a:lnTo>
                    <a:pt x="1543078" y="139190"/>
                  </a:lnTo>
                  <a:lnTo>
                    <a:pt x="1546561" y="138183"/>
                  </a:lnTo>
                  <a:lnTo>
                    <a:pt x="1550044" y="137177"/>
                  </a:lnTo>
                  <a:lnTo>
                    <a:pt x="1553528" y="136171"/>
                  </a:lnTo>
                  <a:lnTo>
                    <a:pt x="1557011" y="135166"/>
                  </a:lnTo>
                  <a:lnTo>
                    <a:pt x="1560494" y="134984"/>
                  </a:lnTo>
                  <a:lnTo>
                    <a:pt x="1563977" y="133982"/>
                  </a:lnTo>
                  <a:lnTo>
                    <a:pt x="1567461" y="132980"/>
                  </a:lnTo>
                  <a:lnTo>
                    <a:pt x="1570944" y="131979"/>
                  </a:lnTo>
                  <a:lnTo>
                    <a:pt x="1574427" y="130979"/>
                  </a:lnTo>
                  <a:lnTo>
                    <a:pt x="1577910" y="140525"/>
                  </a:lnTo>
                  <a:lnTo>
                    <a:pt x="1581394" y="139543"/>
                  </a:lnTo>
                  <a:lnTo>
                    <a:pt x="1584877" y="138561"/>
                  </a:lnTo>
                  <a:lnTo>
                    <a:pt x="1588360" y="137579"/>
                  </a:lnTo>
                  <a:lnTo>
                    <a:pt x="1591843" y="166062"/>
                  </a:lnTo>
                  <a:lnTo>
                    <a:pt x="1595327" y="165127"/>
                  </a:lnTo>
                  <a:lnTo>
                    <a:pt x="1598810" y="164193"/>
                  </a:lnTo>
                  <a:lnTo>
                    <a:pt x="1602293" y="163259"/>
                  </a:lnTo>
                  <a:lnTo>
                    <a:pt x="1605776" y="162326"/>
                  </a:lnTo>
                  <a:lnTo>
                    <a:pt x="1609260" y="167782"/>
                  </a:lnTo>
                  <a:lnTo>
                    <a:pt x="1612743" y="166860"/>
                  </a:lnTo>
                  <a:lnTo>
                    <a:pt x="1616226" y="165939"/>
                  </a:lnTo>
                  <a:lnTo>
                    <a:pt x="1619709" y="165018"/>
                  </a:lnTo>
                  <a:lnTo>
                    <a:pt x="1623193" y="177813"/>
                  </a:lnTo>
                  <a:lnTo>
                    <a:pt x="1626676" y="176914"/>
                  </a:lnTo>
                  <a:lnTo>
                    <a:pt x="1630159" y="176016"/>
                  </a:lnTo>
                  <a:lnTo>
                    <a:pt x="1633642" y="175119"/>
                  </a:lnTo>
                  <a:lnTo>
                    <a:pt x="1637126" y="174222"/>
                  </a:lnTo>
                  <a:lnTo>
                    <a:pt x="1640609" y="180609"/>
                  </a:lnTo>
                  <a:lnTo>
                    <a:pt x="1644092" y="179724"/>
                  </a:lnTo>
                  <a:lnTo>
                    <a:pt x="1647575" y="178840"/>
                  </a:lnTo>
                  <a:lnTo>
                    <a:pt x="1651059" y="177956"/>
                  </a:lnTo>
                  <a:lnTo>
                    <a:pt x="1654542" y="177073"/>
                  </a:lnTo>
                  <a:lnTo>
                    <a:pt x="1658025" y="176190"/>
                  </a:lnTo>
                  <a:lnTo>
                    <a:pt x="1661508" y="175308"/>
                  </a:lnTo>
                  <a:lnTo>
                    <a:pt x="1664992" y="174427"/>
                  </a:lnTo>
                  <a:lnTo>
                    <a:pt x="1668475" y="173546"/>
                  </a:lnTo>
                  <a:lnTo>
                    <a:pt x="1671958" y="175949"/>
                  </a:lnTo>
                  <a:lnTo>
                    <a:pt x="1675441" y="175074"/>
                  </a:lnTo>
                  <a:lnTo>
                    <a:pt x="1678925" y="174199"/>
                  </a:lnTo>
                  <a:lnTo>
                    <a:pt x="1682408" y="173325"/>
                  </a:lnTo>
                  <a:lnTo>
                    <a:pt x="1685891" y="172452"/>
                  </a:lnTo>
                  <a:lnTo>
                    <a:pt x="1689374" y="178705"/>
                  </a:lnTo>
                  <a:lnTo>
                    <a:pt x="1692858" y="177843"/>
                  </a:lnTo>
                  <a:lnTo>
                    <a:pt x="1696341" y="176981"/>
                  </a:lnTo>
                  <a:lnTo>
                    <a:pt x="1699824" y="176120"/>
                  </a:lnTo>
                  <a:lnTo>
                    <a:pt x="1703307" y="187777"/>
                  </a:lnTo>
                  <a:lnTo>
                    <a:pt x="1706791" y="186935"/>
                  </a:lnTo>
                  <a:lnTo>
                    <a:pt x="1710274" y="186094"/>
                  </a:lnTo>
                  <a:lnTo>
                    <a:pt x="1713757" y="185254"/>
                  </a:lnTo>
                  <a:lnTo>
                    <a:pt x="1717240" y="184413"/>
                  </a:lnTo>
                  <a:lnTo>
                    <a:pt x="1720723" y="184799"/>
                  </a:lnTo>
                  <a:lnTo>
                    <a:pt x="1724207" y="183962"/>
                  </a:lnTo>
                  <a:lnTo>
                    <a:pt x="1727690" y="183125"/>
                  </a:lnTo>
                  <a:lnTo>
                    <a:pt x="1731173" y="182288"/>
                  </a:lnTo>
                  <a:lnTo>
                    <a:pt x="1734656" y="184507"/>
                  </a:lnTo>
                  <a:lnTo>
                    <a:pt x="1738140" y="183676"/>
                  </a:lnTo>
                  <a:lnTo>
                    <a:pt x="1741623" y="182845"/>
                  </a:lnTo>
                  <a:lnTo>
                    <a:pt x="1745106" y="182015"/>
                  </a:lnTo>
                  <a:lnTo>
                    <a:pt x="1748589" y="181185"/>
                  </a:lnTo>
                  <a:lnTo>
                    <a:pt x="1752073" y="183394"/>
                  </a:lnTo>
                  <a:lnTo>
                    <a:pt x="1755556" y="182570"/>
                  </a:lnTo>
                  <a:lnTo>
                    <a:pt x="1759039" y="181746"/>
                  </a:lnTo>
                  <a:lnTo>
                    <a:pt x="1762522" y="180922"/>
                  </a:lnTo>
                  <a:lnTo>
                    <a:pt x="1766006" y="193101"/>
                  </a:lnTo>
                  <a:lnTo>
                    <a:pt x="1769489" y="192297"/>
                  </a:lnTo>
                  <a:lnTo>
                    <a:pt x="1772972" y="191493"/>
                  </a:lnTo>
                  <a:lnTo>
                    <a:pt x="1776455" y="190690"/>
                  </a:lnTo>
                  <a:lnTo>
                    <a:pt x="1779939" y="189887"/>
                  </a:lnTo>
                  <a:lnTo>
                    <a:pt x="1783422" y="189663"/>
                  </a:lnTo>
                  <a:lnTo>
                    <a:pt x="1786905" y="188862"/>
                  </a:lnTo>
                  <a:lnTo>
                    <a:pt x="1790388" y="188061"/>
                  </a:lnTo>
                  <a:lnTo>
                    <a:pt x="1793872" y="187261"/>
                  </a:lnTo>
                  <a:lnTo>
                    <a:pt x="1797355" y="187621"/>
                  </a:lnTo>
                  <a:lnTo>
                    <a:pt x="1800838" y="186823"/>
                  </a:lnTo>
                  <a:lnTo>
                    <a:pt x="1804321" y="186026"/>
                  </a:lnTo>
                  <a:lnTo>
                    <a:pt x="1807805" y="185229"/>
                  </a:lnTo>
                  <a:lnTo>
                    <a:pt x="1811288" y="184432"/>
                  </a:lnTo>
                  <a:lnTo>
                    <a:pt x="1814771" y="183636"/>
                  </a:lnTo>
                  <a:lnTo>
                    <a:pt x="1818254" y="182840"/>
                  </a:lnTo>
                  <a:lnTo>
                    <a:pt x="1821738" y="182045"/>
                  </a:lnTo>
                  <a:lnTo>
                    <a:pt x="1825221" y="181250"/>
                  </a:lnTo>
                  <a:lnTo>
                    <a:pt x="1828704" y="180456"/>
                  </a:lnTo>
                  <a:lnTo>
                    <a:pt x="1832187" y="183155"/>
                  </a:lnTo>
                  <a:lnTo>
                    <a:pt x="1835671" y="182366"/>
                  </a:lnTo>
                  <a:lnTo>
                    <a:pt x="1839154" y="181578"/>
                  </a:lnTo>
                  <a:lnTo>
                    <a:pt x="1842637" y="180790"/>
                  </a:lnTo>
                  <a:lnTo>
                    <a:pt x="1846120" y="180003"/>
                  </a:lnTo>
                  <a:lnTo>
                    <a:pt x="1849604" y="179215"/>
                  </a:lnTo>
                  <a:lnTo>
                    <a:pt x="1853087" y="178429"/>
                  </a:lnTo>
                  <a:lnTo>
                    <a:pt x="1856570" y="177643"/>
                  </a:lnTo>
                  <a:lnTo>
                    <a:pt x="1860053" y="176857"/>
                  </a:lnTo>
                  <a:lnTo>
                    <a:pt x="1863537" y="184693"/>
                  </a:lnTo>
                  <a:lnTo>
                    <a:pt x="1867020" y="183920"/>
                  </a:lnTo>
                  <a:lnTo>
                    <a:pt x="1870503" y="183147"/>
                  </a:lnTo>
                  <a:lnTo>
                    <a:pt x="1873986" y="182374"/>
                  </a:lnTo>
                  <a:lnTo>
                    <a:pt x="1877470" y="184424"/>
                  </a:lnTo>
                  <a:lnTo>
                    <a:pt x="1880953" y="183656"/>
                  </a:lnTo>
                  <a:lnTo>
                    <a:pt x="1884436" y="182888"/>
                  </a:lnTo>
                  <a:lnTo>
                    <a:pt x="1887919" y="182121"/>
                  </a:lnTo>
                  <a:lnTo>
                    <a:pt x="1891403" y="181354"/>
                  </a:lnTo>
                  <a:lnTo>
                    <a:pt x="1894886" y="181714"/>
                  </a:lnTo>
                  <a:lnTo>
                    <a:pt x="1898369" y="180950"/>
                  </a:lnTo>
                  <a:lnTo>
                    <a:pt x="1901852" y="180186"/>
                  </a:lnTo>
                  <a:lnTo>
                    <a:pt x="1905336" y="179422"/>
                  </a:lnTo>
                  <a:lnTo>
                    <a:pt x="1908819" y="184245"/>
                  </a:lnTo>
                  <a:lnTo>
                    <a:pt x="1912302" y="183490"/>
                  </a:lnTo>
                  <a:lnTo>
                    <a:pt x="1915785" y="182734"/>
                  </a:lnTo>
                  <a:lnTo>
                    <a:pt x="1919269" y="181980"/>
                  </a:lnTo>
                  <a:lnTo>
                    <a:pt x="1922752" y="181225"/>
                  </a:lnTo>
                  <a:lnTo>
                    <a:pt x="1926235" y="182133"/>
                  </a:lnTo>
                  <a:lnTo>
                    <a:pt x="1929718" y="181381"/>
                  </a:lnTo>
                  <a:lnTo>
                    <a:pt x="1933202" y="180630"/>
                  </a:lnTo>
                  <a:lnTo>
                    <a:pt x="1936685" y="179879"/>
                  </a:lnTo>
                  <a:lnTo>
                    <a:pt x="1940168" y="179129"/>
                  </a:lnTo>
                  <a:lnTo>
                    <a:pt x="1943651" y="179488"/>
                  </a:lnTo>
                  <a:lnTo>
                    <a:pt x="1947135" y="178739"/>
                  </a:lnTo>
                  <a:lnTo>
                    <a:pt x="1950618" y="177991"/>
                  </a:lnTo>
                  <a:lnTo>
                    <a:pt x="1954101" y="177244"/>
                  </a:lnTo>
                  <a:lnTo>
                    <a:pt x="1957584" y="178159"/>
                  </a:lnTo>
                  <a:lnTo>
                    <a:pt x="1961068" y="177414"/>
                  </a:lnTo>
                  <a:lnTo>
                    <a:pt x="1964551" y="176670"/>
                  </a:lnTo>
                  <a:lnTo>
                    <a:pt x="1968034" y="175926"/>
                  </a:lnTo>
                  <a:lnTo>
                    <a:pt x="1971517" y="175183"/>
                  </a:lnTo>
                  <a:lnTo>
                    <a:pt x="1975001" y="176101"/>
                  </a:lnTo>
                  <a:lnTo>
                    <a:pt x="1978484" y="175360"/>
                  </a:lnTo>
                  <a:lnTo>
                    <a:pt x="1981967" y="174620"/>
                  </a:lnTo>
                  <a:lnTo>
                    <a:pt x="1985450" y="173880"/>
                  </a:lnTo>
                  <a:lnTo>
                    <a:pt x="1988934" y="173140"/>
                  </a:lnTo>
                  <a:lnTo>
                    <a:pt x="1992417" y="172401"/>
                  </a:lnTo>
                  <a:lnTo>
                    <a:pt x="1995900" y="171662"/>
                  </a:lnTo>
                  <a:lnTo>
                    <a:pt x="1999383" y="170924"/>
                  </a:lnTo>
                  <a:lnTo>
                    <a:pt x="2002867" y="170186"/>
                  </a:lnTo>
                  <a:lnTo>
                    <a:pt x="2006350" y="171671"/>
                  </a:lnTo>
                  <a:lnTo>
                    <a:pt x="2009833" y="170936"/>
                  </a:lnTo>
                  <a:lnTo>
                    <a:pt x="2013316" y="170202"/>
                  </a:lnTo>
                  <a:lnTo>
                    <a:pt x="2016799" y="169468"/>
                  </a:lnTo>
                  <a:lnTo>
                    <a:pt x="2020283" y="169290"/>
                  </a:lnTo>
                  <a:lnTo>
                    <a:pt x="2023766" y="168557"/>
                  </a:lnTo>
                  <a:lnTo>
                    <a:pt x="2027249" y="167825"/>
                  </a:lnTo>
                  <a:lnTo>
                    <a:pt x="2030732" y="167093"/>
                  </a:lnTo>
                  <a:lnTo>
                    <a:pt x="2034216" y="166362"/>
                  </a:lnTo>
                  <a:lnTo>
                    <a:pt x="2037699" y="165631"/>
                  </a:lnTo>
                  <a:lnTo>
                    <a:pt x="2041182" y="164900"/>
                  </a:lnTo>
                  <a:lnTo>
                    <a:pt x="2044665" y="164170"/>
                  </a:lnTo>
                  <a:lnTo>
                    <a:pt x="2048149" y="163440"/>
                  </a:lnTo>
                  <a:lnTo>
                    <a:pt x="2051632" y="162710"/>
                  </a:lnTo>
                  <a:lnTo>
                    <a:pt x="2055115" y="163101"/>
                  </a:lnTo>
                  <a:lnTo>
                    <a:pt x="2058598" y="162374"/>
                  </a:lnTo>
                  <a:lnTo>
                    <a:pt x="2062082" y="161647"/>
                  </a:lnTo>
                  <a:lnTo>
                    <a:pt x="2065565" y="160920"/>
                  </a:lnTo>
                  <a:lnTo>
                    <a:pt x="2069048" y="160754"/>
                  </a:lnTo>
                  <a:lnTo>
                    <a:pt x="2072531" y="160029"/>
                  </a:lnTo>
                  <a:lnTo>
                    <a:pt x="2076015" y="159304"/>
                  </a:lnTo>
                  <a:lnTo>
                    <a:pt x="2079498" y="158579"/>
                  </a:lnTo>
                  <a:lnTo>
                    <a:pt x="2082981" y="157854"/>
                  </a:lnTo>
                  <a:lnTo>
                    <a:pt x="2086464" y="158256"/>
                  </a:lnTo>
                  <a:lnTo>
                    <a:pt x="2089948" y="157533"/>
                  </a:lnTo>
                  <a:lnTo>
                    <a:pt x="2093431" y="156811"/>
                  </a:lnTo>
                  <a:lnTo>
                    <a:pt x="2096914" y="156089"/>
                  </a:lnTo>
                  <a:lnTo>
                    <a:pt x="2100397" y="158730"/>
                  </a:lnTo>
                  <a:lnTo>
                    <a:pt x="2103881" y="158013"/>
                  </a:lnTo>
                  <a:lnTo>
                    <a:pt x="2107364" y="157296"/>
                  </a:lnTo>
                  <a:lnTo>
                    <a:pt x="2110847" y="156580"/>
                  </a:lnTo>
                  <a:lnTo>
                    <a:pt x="2114330" y="155864"/>
                  </a:lnTo>
                  <a:lnTo>
                    <a:pt x="2117814" y="162324"/>
                  </a:lnTo>
                  <a:lnTo>
                    <a:pt x="2121297" y="161617"/>
                  </a:lnTo>
                  <a:lnTo>
                    <a:pt x="2124780" y="160911"/>
                  </a:lnTo>
                  <a:lnTo>
                    <a:pt x="2128263" y="160204"/>
                  </a:lnTo>
                  <a:lnTo>
                    <a:pt x="2131747" y="159498"/>
                  </a:lnTo>
                  <a:lnTo>
                    <a:pt x="2135230" y="158793"/>
                  </a:lnTo>
                  <a:lnTo>
                    <a:pt x="2138713" y="158087"/>
                  </a:lnTo>
                  <a:lnTo>
                    <a:pt x="2142196" y="157382"/>
                  </a:lnTo>
                  <a:lnTo>
                    <a:pt x="2145680" y="156678"/>
                  </a:lnTo>
                  <a:lnTo>
                    <a:pt x="2149163" y="160875"/>
                  </a:lnTo>
                  <a:lnTo>
                    <a:pt x="2152646" y="160177"/>
                  </a:lnTo>
                  <a:lnTo>
                    <a:pt x="2156129" y="159479"/>
                  </a:lnTo>
                  <a:lnTo>
                    <a:pt x="2159613" y="158781"/>
                  </a:lnTo>
                  <a:lnTo>
                    <a:pt x="2163096" y="158084"/>
                  </a:lnTo>
                  <a:lnTo>
                    <a:pt x="2166579" y="183623"/>
                  </a:lnTo>
                  <a:lnTo>
                    <a:pt x="2170062" y="182957"/>
                  </a:lnTo>
                  <a:lnTo>
                    <a:pt x="2173546" y="182290"/>
                  </a:lnTo>
                  <a:lnTo>
                    <a:pt x="2177029" y="181624"/>
                  </a:lnTo>
                  <a:lnTo>
                    <a:pt x="2180512" y="187247"/>
                  </a:lnTo>
                  <a:lnTo>
                    <a:pt x="2183995" y="186589"/>
                  </a:lnTo>
                  <a:lnTo>
                    <a:pt x="2187479" y="185931"/>
                  </a:lnTo>
                  <a:lnTo>
                    <a:pt x="2190962" y="185274"/>
                  </a:lnTo>
                  <a:lnTo>
                    <a:pt x="2194445" y="184617"/>
                  </a:lnTo>
                  <a:lnTo>
                    <a:pt x="2197928" y="185873"/>
                  </a:lnTo>
                  <a:lnTo>
                    <a:pt x="2201412" y="185219"/>
                  </a:lnTo>
                  <a:lnTo>
                    <a:pt x="2204895" y="184565"/>
                  </a:lnTo>
                  <a:lnTo>
                    <a:pt x="2208378" y="183911"/>
                  </a:lnTo>
                  <a:lnTo>
                    <a:pt x="2211861" y="183735"/>
                  </a:lnTo>
                  <a:lnTo>
                    <a:pt x="2215345" y="183082"/>
                  </a:lnTo>
                  <a:lnTo>
                    <a:pt x="2218828" y="182430"/>
                  </a:lnTo>
                  <a:lnTo>
                    <a:pt x="2222311" y="181778"/>
                  </a:lnTo>
                  <a:lnTo>
                    <a:pt x="2225794" y="181126"/>
                  </a:lnTo>
                  <a:lnTo>
                    <a:pt x="2229278" y="180474"/>
                  </a:lnTo>
                  <a:lnTo>
                    <a:pt x="2232761" y="179823"/>
                  </a:lnTo>
                  <a:lnTo>
                    <a:pt x="2236244" y="179172"/>
                  </a:lnTo>
                  <a:lnTo>
                    <a:pt x="2239727" y="178521"/>
                  </a:lnTo>
                  <a:lnTo>
                    <a:pt x="2243211" y="178353"/>
                  </a:lnTo>
                  <a:lnTo>
                    <a:pt x="2246694" y="177703"/>
                  </a:lnTo>
                  <a:lnTo>
                    <a:pt x="2250177" y="177054"/>
                  </a:lnTo>
                  <a:lnTo>
                    <a:pt x="2253660" y="176405"/>
                  </a:lnTo>
                  <a:lnTo>
                    <a:pt x="2257144" y="175756"/>
                  </a:lnTo>
                  <a:lnTo>
                    <a:pt x="2260627" y="183203"/>
                  </a:lnTo>
                  <a:lnTo>
                    <a:pt x="2264110" y="182564"/>
                  </a:lnTo>
                  <a:lnTo>
                    <a:pt x="2267593" y="181925"/>
                  </a:lnTo>
                  <a:lnTo>
                    <a:pt x="2271077" y="181286"/>
                  </a:lnTo>
                  <a:lnTo>
                    <a:pt x="2274560" y="183919"/>
                  </a:lnTo>
                  <a:lnTo>
                    <a:pt x="2278043" y="183284"/>
                  </a:lnTo>
                  <a:lnTo>
                    <a:pt x="2281526" y="182650"/>
                  </a:lnTo>
                  <a:lnTo>
                    <a:pt x="2285010" y="182016"/>
                  </a:lnTo>
                  <a:lnTo>
                    <a:pt x="2288493" y="181382"/>
                  </a:lnTo>
                  <a:lnTo>
                    <a:pt x="2291976" y="180749"/>
                  </a:lnTo>
                  <a:lnTo>
                    <a:pt x="2295459" y="180115"/>
                  </a:lnTo>
                  <a:lnTo>
                    <a:pt x="2298942" y="179483"/>
                  </a:lnTo>
                  <a:lnTo>
                    <a:pt x="2302426" y="178850"/>
                  </a:lnTo>
                  <a:lnTo>
                    <a:pt x="2305909" y="178217"/>
                  </a:lnTo>
                  <a:lnTo>
                    <a:pt x="2309392" y="179455"/>
                  </a:lnTo>
                  <a:lnTo>
                    <a:pt x="2312875" y="178825"/>
                  </a:lnTo>
                  <a:lnTo>
                    <a:pt x="2316359" y="178196"/>
                  </a:lnTo>
                  <a:lnTo>
                    <a:pt x="2319842" y="177566"/>
                  </a:lnTo>
                  <a:lnTo>
                    <a:pt x="2323325" y="185664"/>
                  </a:lnTo>
                  <a:lnTo>
                    <a:pt x="2326808" y="185044"/>
                  </a:lnTo>
                  <a:lnTo>
                    <a:pt x="2330292" y="184425"/>
                  </a:lnTo>
                  <a:lnTo>
                    <a:pt x="2333775" y="183806"/>
                  </a:lnTo>
                  <a:lnTo>
                    <a:pt x="2337258" y="183188"/>
                  </a:lnTo>
                  <a:lnTo>
                    <a:pt x="2340741" y="189718"/>
                  </a:lnTo>
                  <a:lnTo>
                    <a:pt x="2344225" y="189108"/>
                  </a:lnTo>
                  <a:lnTo>
                    <a:pt x="2347708" y="188498"/>
                  </a:lnTo>
                  <a:lnTo>
                    <a:pt x="2351191" y="187888"/>
                  </a:lnTo>
                  <a:lnTo>
                    <a:pt x="2354674" y="187278"/>
                  </a:lnTo>
                  <a:lnTo>
                    <a:pt x="2358158" y="186669"/>
                  </a:lnTo>
                  <a:lnTo>
                    <a:pt x="2361641" y="186060"/>
                  </a:lnTo>
                  <a:lnTo>
                    <a:pt x="2365124" y="185451"/>
                  </a:lnTo>
                  <a:lnTo>
                    <a:pt x="2368607" y="184842"/>
                  </a:lnTo>
                  <a:lnTo>
                    <a:pt x="2372091" y="187325"/>
                  </a:lnTo>
                  <a:lnTo>
                    <a:pt x="2375574" y="186720"/>
                  </a:lnTo>
                  <a:lnTo>
                    <a:pt x="2379057" y="186116"/>
                  </a:lnTo>
                  <a:lnTo>
                    <a:pt x="2382540" y="185511"/>
                  </a:lnTo>
                  <a:lnTo>
                    <a:pt x="2386024" y="186225"/>
                  </a:lnTo>
                  <a:lnTo>
                    <a:pt x="2389507" y="185623"/>
                  </a:lnTo>
                  <a:lnTo>
                    <a:pt x="2392990" y="185021"/>
                  </a:lnTo>
                  <a:lnTo>
                    <a:pt x="2396473" y="184419"/>
                  </a:lnTo>
                  <a:lnTo>
                    <a:pt x="2399957" y="183817"/>
                  </a:lnTo>
                  <a:lnTo>
                    <a:pt x="2403440" y="183215"/>
                  </a:lnTo>
                  <a:lnTo>
                    <a:pt x="2406923" y="182614"/>
                  </a:lnTo>
                  <a:lnTo>
                    <a:pt x="2410406" y="182013"/>
                  </a:lnTo>
                  <a:lnTo>
                    <a:pt x="2413890" y="181412"/>
                  </a:lnTo>
                  <a:lnTo>
                    <a:pt x="2417373" y="180812"/>
                  </a:lnTo>
                  <a:lnTo>
                    <a:pt x="2420856" y="186764"/>
                  </a:lnTo>
                  <a:lnTo>
                    <a:pt x="2424339" y="186171"/>
                  </a:lnTo>
                  <a:lnTo>
                    <a:pt x="2427823" y="185578"/>
                  </a:lnTo>
                  <a:lnTo>
                    <a:pt x="2431306" y="184985"/>
                  </a:lnTo>
                  <a:lnTo>
                    <a:pt x="2434789" y="184392"/>
                  </a:lnTo>
                  <a:lnTo>
                    <a:pt x="2438272" y="183800"/>
                  </a:lnTo>
                  <a:lnTo>
                    <a:pt x="2441756" y="183208"/>
                  </a:lnTo>
                  <a:lnTo>
                    <a:pt x="2445239" y="182616"/>
                  </a:lnTo>
                  <a:lnTo>
                    <a:pt x="2448722" y="182024"/>
                  </a:lnTo>
                  <a:lnTo>
                    <a:pt x="2452205" y="184888"/>
                  </a:lnTo>
                  <a:lnTo>
                    <a:pt x="2455689" y="184300"/>
                  </a:lnTo>
                  <a:lnTo>
                    <a:pt x="2459172" y="183713"/>
                  </a:lnTo>
                  <a:lnTo>
                    <a:pt x="2462655" y="183126"/>
                  </a:lnTo>
                  <a:lnTo>
                    <a:pt x="2466138" y="182539"/>
                  </a:lnTo>
                  <a:lnTo>
                    <a:pt x="2469622" y="181952"/>
                  </a:lnTo>
                  <a:lnTo>
                    <a:pt x="2473105" y="181366"/>
                  </a:lnTo>
                  <a:lnTo>
                    <a:pt x="2476588" y="180780"/>
                  </a:lnTo>
                  <a:lnTo>
                    <a:pt x="2480071" y="180194"/>
                  </a:lnTo>
                  <a:lnTo>
                    <a:pt x="2483555" y="179608"/>
                  </a:lnTo>
                  <a:lnTo>
                    <a:pt x="2487038" y="179022"/>
                  </a:lnTo>
                  <a:lnTo>
                    <a:pt x="2490521" y="178437"/>
                  </a:lnTo>
                  <a:lnTo>
                    <a:pt x="2494004" y="177852"/>
                  </a:lnTo>
                  <a:lnTo>
                    <a:pt x="2497488" y="177701"/>
                  </a:lnTo>
                  <a:lnTo>
                    <a:pt x="2500971" y="177117"/>
                  </a:lnTo>
                  <a:lnTo>
                    <a:pt x="2504454" y="176533"/>
                  </a:lnTo>
                  <a:lnTo>
                    <a:pt x="2507937" y="175949"/>
                  </a:lnTo>
                  <a:lnTo>
                    <a:pt x="2511421" y="175366"/>
                  </a:lnTo>
                  <a:lnTo>
                    <a:pt x="2514904" y="177815"/>
                  </a:lnTo>
                  <a:lnTo>
                    <a:pt x="2518387" y="177235"/>
                  </a:lnTo>
                  <a:lnTo>
                    <a:pt x="2521870" y="176655"/>
                  </a:lnTo>
                  <a:lnTo>
                    <a:pt x="2525354" y="176075"/>
                  </a:lnTo>
                  <a:lnTo>
                    <a:pt x="2528837" y="175496"/>
                  </a:lnTo>
                  <a:lnTo>
                    <a:pt x="2532320" y="180054"/>
                  </a:lnTo>
                  <a:lnTo>
                    <a:pt x="2535803" y="179480"/>
                  </a:lnTo>
                  <a:lnTo>
                    <a:pt x="2539287" y="178906"/>
                  </a:lnTo>
                  <a:lnTo>
                    <a:pt x="2542770" y="178333"/>
                  </a:lnTo>
                  <a:lnTo>
                    <a:pt x="2546253" y="178609"/>
                  </a:lnTo>
                  <a:lnTo>
                    <a:pt x="2549736" y="178037"/>
                  </a:lnTo>
                  <a:lnTo>
                    <a:pt x="2553220" y="177465"/>
                  </a:lnTo>
                  <a:lnTo>
                    <a:pt x="2556703" y="176893"/>
                  </a:lnTo>
                  <a:lnTo>
                    <a:pt x="2560186" y="176322"/>
                  </a:lnTo>
                  <a:lnTo>
                    <a:pt x="2563669" y="181641"/>
                  </a:lnTo>
                  <a:lnTo>
                    <a:pt x="2567153" y="181076"/>
                  </a:lnTo>
                  <a:lnTo>
                    <a:pt x="2570636" y="180511"/>
                  </a:lnTo>
                  <a:lnTo>
                    <a:pt x="2574119" y="179946"/>
                  </a:lnTo>
                  <a:lnTo>
                    <a:pt x="2577602" y="184338"/>
                  </a:lnTo>
                  <a:lnTo>
                    <a:pt x="2581085" y="183778"/>
                  </a:lnTo>
                  <a:lnTo>
                    <a:pt x="2584569" y="183219"/>
                  </a:lnTo>
                  <a:lnTo>
                    <a:pt x="2588052" y="182660"/>
                  </a:lnTo>
                  <a:lnTo>
                    <a:pt x="2591535" y="182101"/>
                  </a:lnTo>
                  <a:lnTo>
                    <a:pt x="2595018" y="181542"/>
                  </a:lnTo>
                  <a:lnTo>
                    <a:pt x="2598502" y="180984"/>
                  </a:lnTo>
                  <a:lnTo>
                    <a:pt x="2601985" y="180425"/>
                  </a:lnTo>
                  <a:lnTo>
                    <a:pt x="2605468" y="179867"/>
                  </a:lnTo>
                  <a:lnTo>
                    <a:pt x="2608951" y="179309"/>
                  </a:lnTo>
                  <a:lnTo>
                    <a:pt x="2612435" y="178752"/>
                  </a:lnTo>
                  <a:lnTo>
                    <a:pt x="2615918" y="178194"/>
                  </a:lnTo>
                  <a:lnTo>
                    <a:pt x="2619401" y="177637"/>
                  </a:lnTo>
                  <a:lnTo>
                    <a:pt x="2622884" y="177080"/>
                  </a:lnTo>
                  <a:lnTo>
                    <a:pt x="2626368" y="179407"/>
                  </a:lnTo>
                  <a:lnTo>
                    <a:pt x="2629851" y="178853"/>
                  </a:lnTo>
                  <a:lnTo>
                    <a:pt x="2633334" y="178299"/>
                  </a:lnTo>
                  <a:lnTo>
                    <a:pt x="2636817" y="177746"/>
                  </a:lnTo>
                  <a:lnTo>
                    <a:pt x="2640301" y="179647"/>
                  </a:lnTo>
                  <a:lnTo>
                    <a:pt x="2643784" y="179096"/>
                  </a:lnTo>
                  <a:lnTo>
                    <a:pt x="2647267" y="178545"/>
                  </a:lnTo>
                  <a:lnTo>
                    <a:pt x="2650750" y="177995"/>
                  </a:lnTo>
                  <a:lnTo>
                    <a:pt x="2654234" y="177445"/>
                  </a:lnTo>
                  <a:lnTo>
                    <a:pt x="2657717" y="176895"/>
                  </a:lnTo>
                  <a:lnTo>
                    <a:pt x="2661200" y="176345"/>
                  </a:lnTo>
                  <a:lnTo>
                    <a:pt x="2664683" y="175796"/>
                  </a:lnTo>
                  <a:lnTo>
                    <a:pt x="2668167" y="175246"/>
                  </a:lnTo>
                  <a:lnTo>
                    <a:pt x="2671650" y="174697"/>
                  </a:lnTo>
                  <a:lnTo>
                    <a:pt x="2675133" y="174559"/>
                  </a:lnTo>
                  <a:lnTo>
                    <a:pt x="2678616" y="174010"/>
                  </a:lnTo>
                  <a:lnTo>
                    <a:pt x="2682100" y="173462"/>
                  </a:lnTo>
                  <a:lnTo>
                    <a:pt x="2685583" y="172914"/>
                  </a:lnTo>
                  <a:lnTo>
                    <a:pt x="2689066" y="173189"/>
                  </a:lnTo>
                  <a:lnTo>
                    <a:pt x="2692549" y="172642"/>
                  </a:lnTo>
                  <a:lnTo>
                    <a:pt x="2696033" y="172095"/>
                  </a:lnTo>
                  <a:lnTo>
                    <a:pt x="2699516" y="171549"/>
                  </a:lnTo>
                  <a:lnTo>
                    <a:pt x="2702999" y="171003"/>
                  </a:lnTo>
                  <a:lnTo>
                    <a:pt x="2706482" y="172918"/>
                  </a:lnTo>
                  <a:lnTo>
                    <a:pt x="2709966" y="172374"/>
                  </a:lnTo>
                  <a:lnTo>
                    <a:pt x="2713449" y="171831"/>
                  </a:lnTo>
                  <a:lnTo>
                    <a:pt x="2716932" y="171288"/>
                  </a:lnTo>
                  <a:lnTo>
                    <a:pt x="2720415" y="170745"/>
                  </a:lnTo>
                  <a:lnTo>
                    <a:pt x="2723899" y="170202"/>
                  </a:lnTo>
                  <a:lnTo>
                    <a:pt x="2727382" y="169660"/>
                  </a:lnTo>
                  <a:lnTo>
                    <a:pt x="2730865" y="169117"/>
                  </a:lnTo>
                  <a:lnTo>
                    <a:pt x="2734348" y="168575"/>
                  </a:lnTo>
                  <a:lnTo>
                    <a:pt x="2737832" y="168855"/>
                  </a:lnTo>
                  <a:lnTo>
                    <a:pt x="2741315" y="168314"/>
                  </a:lnTo>
                  <a:lnTo>
                    <a:pt x="2744798" y="167773"/>
                  </a:lnTo>
                  <a:lnTo>
                    <a:pt x="2748281" y="167232"/>
                  </a:lnTo>
                  <a:lnTo>
                    <a:pt x="2751765" y="167514"/>
                  </a:lnTo>
                  <a:lnTo>
                    <a:pt x="2755248" y="166974"/>
                  </a:lnTo>
                  <a:lnTo>
                    <a:pt x="2758731" y="166435"/>
                  </a:lnTo>
                  <a:lnTo>
                    <a:pt x="2762214" y="165896"/>
                  </a:lnTo>
                  <a:lnTo>
                    <a:pt x="2765698" y="165357"/>
                  </a:lnTo>
                  <a:lnTo>
                    <a:pt x="2769181" y="164819"/>
                  </a:lnTo>
                  <a:lnTo>
                    <a:pt x="2772664" y="164280"/>
                  </a:lnTo>
                  <a:lnTo>
                    <a:pt x="2776147" y="163742"/>
                  </a:lnTo>
                  <a:lnTo>
                    <a:pt x="2779631" y="163204"/>
                  </a:lnTo>
                  <a:lnTo>
                    <a:pt x="2783114" y="162666"/>
                  </a:lnTo>
                  <a:lnTo>
                    <a:pt x="2786597" y="162955"/>
                  </a:lnTo>
                  <a:lnTo>
                    <a:pt x="2790080" y="162418"/>
                  </a:lnTo>
                  <a:lnTo>
                    <a:pt x="2793564" y="161881"/>
                  </a:lnTo>
                  <a:lnTo>
                    <a:pt x="2797047" y="161345"/>
                  </a:lnTo>
                  <a:lnTo>
                    <a:pt x="2800530" y="164508"/>
                  </a:lnTo>
                  <a:lnTo>
                    <a:pt x="2804013" y="163975"/>
                  </a:lnTo>
                  <a:lnTo>
                    <a:pt x="2807497" y="163443"/>
                  </a:lnTo>
                  <a:lnTo>
                    <a:pt x="2810980" y="162910"/>
                  </a:lnTo>
                  <a:lnTo>
                    <a:pt x="2814463" y="162378"/>
                  </a:lnTo>
                  <a:lnTo>
                    <a:pt x="2817946" y="165911"/>
                  </a:lnTo>
                  <a:lnTo>
                    <a:pt x="2821430" y="165383"/>
                  </a:lnTo>
                  <a:lnTo>
                    <a:pt x="2824913" y="164855"/>
                  </a:lnTo>
                  <a:lnTo>
                    <a:pt x="2828396" y="164327"/>
                  </a:lnTo>
                  <a:lnTo>
                    <a:pt x="2831879" y="167015"/>
                  </a:lnTo>
                  <a:lnTo>
                    <a:pt x="2835363" y="166491"/>
                  </a:lnTo>
                  <a:lnTo>
                    <a:pt x="2838846" y="165966"/>
                  </a:lnTo>
                  <a:lnTo>
                    <a:pt x="2842329" y="165442"/>
                  </a:lnTo>
                  <a:lnTo>
                    <a:pt x="2845812" y="164918"/>
                  </a:lnTo>
                  <a:lnTo>
                    <a:pt x="2849296" y="166392"/>
                  </a:lnTo>
                  <a:lnTo>
                    <a:pt x="2852779" y="165870"/>
                  </a:lnTo>
                  <a:lnTo>
                    <a:pt x="2856262" y="165348"/>
                  </a:lnTo>
                  <a:lnTo>
                    <a:pt x="2859745" y="164827"/>
                  </a:lnTo>
                  <a:lnTo>
                    <a:pt x="2863229" y="164305"/>
                  </a:lnTo>
                  <a:lnTo>
                    <a:pt x="2866712" y="163784"/>
                  </a:lnTo>
                  <a:lnTo>
                    <a:pt x="2870195" y="163263"/>
                  </a:lnTo>
                  <a:lnTo>
                    <a:pt x="2873678" y="162742"/>
                  </a:lnTo>
                  <a:lnTo>
                    <a:pt x="2877161" y="162221"/>
                  </a:lnTo>
                  <a:lnTo>
                    <a:pt x="2880645" y="161701"/>
                  </a:lnTo>
                  <a:lnTo>
                    <a:pt x="2884128" y="161180"/>
                  </a:lnTo>
                  <a:lnTo>
                    <a:pt x="2887611" y="160660"/>
                  </a:lnTo>
                  <a:lnTo>
                    <a:pt x="2891094" y="160140"/>
                  </a:lnTo>
                  <a:lnTo>
                    <a:pt x="2894578" y="159621"/>
                  </a:lnTo>
                  <a:lnTo>
                    <a:pt x="2898061" y="163097"/>
                  </a:lnTo>
                  <a:lnTo>
                    <a:pt x="2901544" y="162581"/>
                  </a:lnTo>
                  <a:lnTo>
                    <a:pt x="2905027" y="162066"/>
                  </a:lnTo>
                  <a:lnTo>
                    <a:pt x="2908511" y="161550"/>
                  </a:lnTo>
                  <a:lnTo>
                    <a:pt x="2911994" y="166543"/>
                  </a:lnTo>
                  <a:lnTo>
                    <a:pt x="2915477" y="166033"/>
                  </a:lnTo>
                  <a:lnTo>
                    <a:pt x="2918960" y="165522"/>
                  </a:lnTo>
                  <a:lnTo>
                    <a:pt x="2922444" y="165012"/>
                  </a:lnTo>
                  <a:lnTo>
                    <a:pt x="2925927" y="164502"/>
                  </a:lnTo>
                  <a:lnTo>
                    <a:pt x="2929410" y="166326"/>
                  </a:lnTo>
                  <a:lnTo>
                    <a:pt x="2932893" y="165818"/>
                  </a:lnTo>
                  <a:lnTo>
                    <a:pt x="2936377" y="165311"/>
                  </a:lnTo>
                  <a:lnTo>
                    <a:pt x="2939860" y="164803"/>
                  </a:lnTo>
                  <a:lnTo>
                    <a:pt x="2943343" y="166231"/>
                  </a:lnTo>
                  <a:lnTo>
                    <a:pt x="2946826" y="165726"/>
                  </a:lnTo>
                  <a:lnTo>
                    <a:pt x="2950310" y="165221"/>
                  </a:lnTo>
                  <a:lnTo>
                    <a:pt x="2953793" y="164716"/>
                  </a:lnTo>
                  <a:lnTo>
                    <a:pt x="2957276" y="164211"/>
                  </a:lnTo>
                  <a:lnTo>
                    <a:pt x="2960759" y="164865"/>
                  </a:lnTo>
                  <a:lnTo>
                    <a:pt x="2964243" y="164361"/>
                  </a:lnTo>
                  <a:lnTo>
                    <a:pt x="2967726" y="163858"/>
                  </a:lnTo>
                  <a:lnTo>
                    <a:pt x="2971209" y="163354"/>
                  </a:lnTo>
                  <a:lnTo>
                    <a:pt x="2974692" y="166307"/>
                  </a:lnTo>
                  <a:lnTo>
                    <a:pt x="2978176" y="165807"/>
                  </a:lnTo>
                  <a:lnTo>
                    <a:pt x="2981659" y="165307"/>
                  </a:lnTo>
                  <a:lnTo>
                    <a:pt x="2985142" y="164808"/>
                  </a:lnTo>
                  <a:lnTo>
                    <a:pt x="2988625" y="164308"/>
                  </a:lnTo>
                  <a:lnTo>
                    <a:pt x="2992109" y="163809"/>
                  </a:lnTo>
                  <a:lnTo>
                    <a:pt x="2995592" y="163309"/>
                  </a:lnTo>
                  <a:lnTo>
                    <a:pt x="2999075" y="162810"/>
                  </a:lnTo>
                  <a:lnTo>
                    <a:pt x="3002558" y="162311"/>
                  </a:lnTo>
                  <a:lnTo>
                    <a:pt x="3006042" y="161813"/>
                  </a:lnTo>
                  <a:lnTo>
                    <a:pt x="3009525" y="163611"/>
                  </a:lnTo>
                  <a:lnTo>
                    <a:pt x="3013008" y="163114"/>
                  </a:lnTo>
                  <a:lnTo>
                    <a:pt x="3016491" y="162618"/>
                  </a:lnTo>
                  <a:lnTo>
                    <a:pt x="3019975" y="162122"/>
                  </a:lnTo>
                  <a:lnTo>
                    <a:pt x="3023458" y="165796"/>
                  </a:lnTo>
                  <a:lnTo>
                    <a:pt x="3026941" y="165304"/>
                  </a:lnTo>
                  <a:lnTo>
                    <a:pt x="3030424" y="164811"/>
                  </a:lnTo>
                  <a:lnTo>
                    <a:pt x="3033908" y="164319"/>
                  </a:lnTo>
                  <a:lnTo>
                    <a:pt x="3037391" y="163827"/>
                  </a:lnTo>
                  <a:lnTo>
                    <a:pt x="3040874" y="166710"/>
                  </a:lnTo>
                  <a:lnTo>
                    <a:pt x="3044357" y="166222"/>
                  </a:lnTo>
                  <a:lnTo>
                    <a:pt x="3047841" y="165733"/>
                  </a:lnTo>
                  <a:lnTo>
                    <a:pt x="3051324" y="165244"/>
                  </a:lnTo>
                  <a:lnTo>
                    <a:pt x="3054807" y="164756"/>
                  </a:lnTo>
                  <a:lnTo>
                    <a:pt x="3058290" y="164268"/>
                  </a:lnTo>
                  <a:lnTo>
                    <a:pt x="3061774" y="163780"/>
                  </a:lnTo>
                  <a:lnTo>
                    <a:pt x="3065257" y="163292"/>
                  </a:lnTo>
                  <a:lnTo>
                    <a:pt x="3068740" y="162804"/>
                  </a:lnTo>
                  <a:lnTo>
                    <a:pt x="3072223" y="162692"/>
                  </a:lnTo>
                  <a:lnTo>
                    <a:pt x="3075707" y="162205"/>
                  </a:lnTo>
                  <a:lnTo>
                    <a:pt x="3079190" y="161718"/>
                  </a:lnTo>
                  <a:lnTo>
                    <a:pt x="3082673" y="161231"/>
                  </a:lnTo>
                  <a:lnTo>
                    <a:pt x="3086156" y="163361"/>
                  </a:lnTo>
                  <a:lnTo>
                    <a:pt x="3089640" y="162877"/>
                  </a:lnTo>
                  <a:lnTo>
                    <a:pt x="3093123" y="162393"/>
                  </a:lnTo>
                  <a:lnTo>
                    <a:pt x="3096606" y="161909"/>
                  </a:lnTo>
                  <a:lnTo>
                    <a:pt x="3100089" y="161425"/>
                  </a:lnTo>
                  <a:lnTo>
                    <a:pt x="3103573" y="161314"/>
                  </a:lnTo>
                  <a:lnTo>
                    <a:pt x="3107056" y="160831"/>
                  </a:lnTo>
                  <a:lnTo>
                    <a:pt x="3110539" y="160348"/>
                  </a:lnTo>
                  <a:lnTo>
                    <a:pt x="3114022" y="159865"/>
                  </a:lnTo>
                  <a:lnTo>
                    <a:pt x="3117506" y="159382"/>
                  </a:lnTo>
                  <a:lnTo>
                    <a:pt x="3120989" y="158899"/>
                  </a:lnTo>
                  <a:lnTo>
                    <a:pt x="3124472" y="158417"/>
                  </a:lnTo>
                  <a:lnTo>
                    <a:pt x="3127955" y="157935"/>
                  </a:lnTo>
                  <a:lnTo>
                    <a:pt x="3131439" y="157452"/>
                  </a:lnTo>
                  <a:lnTo>
                    <a:pt x="3134922" y="159214"/>
                  </a:lnTo>
                  <a:lnTo>
                    <a:pt x="3138405" y="158734"/>
                  </a:lnTo>
                  <a:lnTo>
                    <a:pt x="3141888" y="158254"/>
                  </a:lnTo>
                  <a:lnTo>
                    <a:pt x="3145372" y="157774"/>
                  </a:lnTo>
                  <a:lnTo>
                    <a:pt x="3148855" y="157294"/>
                  </a:lnTo>
                  <a:lnTo>
                    <a:pt x="3152338" y="157561"/>
                  </a:lnTo>
                  <a:lnTo>
                    <a:pt x="3155821" y="157082"/>
                  </a:lnTo>
                  <a:lnTo>
                    <a:pt x="3159304" y="156604"/>
                  </a:lnTo>
                  <a:lnTo>
                    <a:pt x="3162788" y="156125"/>
                  </a:lnTo>
                  <a:lnTo>
                    <a:pt x="3166271" y="163014"/>
                  </a:lnTo>
                  <a:lnTo>
                    <a:pt x="3169754" y="162542"/>
                  </a:lnTo>
                  <a:lnTo>
                    <a:pt x="3173237" y="162069"/>
                  </a:lnTo>
                  <a:lnTo>
                    <a:pt x="3176721" y="161597"/>
                  </a:lnTo>
                  <a:lnTo>
                    <a:pt x="3180204" y="161126"/>
                  </a:lnTo>
                  <a:lnTo>
                    <a:pt x="3183687" y="162107"/>
                  </a:lnTo>
                  <a:lnTo>
                    <a:pt x="3187170" y="161637"/>
                  </a:lnTo>
                  <a:lnTo>
                    <a:pt x="3190654" y="161166"/>
                  </a:lnTo>
                  <a:lnTo>
                    <a:pt x="3194137" y="160696"/>
                  </a:lnTo>
                  <a:lnTo>
                    <a:pt x="3197620" y="161676"/>
                  </a:lnTo>
                  <a:lnTo>
                    <a:pt x="3201103" y="161207"/>
                  </a:lnTo>
                  <a:lnTo>
                    <a:pt x="3204587" y="160738"/>
                  </a:lnTo>
                  <a:lnTo>
                    <a:pt x="3208070" y="160270"/>
                  </a:lnTo>
                  <a:lnTo>
                    <a:pt x="3211553" y="159802"/>
                  </a:lnTo>
                  <a:lnTo>
                    <a:pt x="3215036" y="159333"/>
                  </a:lnTo>
                  <a:lnTo>
                    <a:pt x="3218520" y="158865"/>
                  </a:lnTo>
                  <a:lnTo>
                    <a:pt x="3222003" y="158398"/>
                  </a:lnTo>
                  <a:lnTo>
                    <a:pt x="3225486" y="157930"/>
                  </a:lnTo>
                  <a:lnTo>
                    <a:pt x="3228969" y="158552"/>
                  </a:lnTo>
                  <a:lnTo>
                    <a:pt x="3232453" y="158085"/>
                  </a:lnTo>
                  <a:lnTo>
                    <a:pt x="3235936" y="157618"/>
                  </a:lnTo>
                  <a:lnTo>
                    <a:pt x="3239419" y="157152"/>
                  </a:lnTo>
                  <a:lnTo>
                    <a:pt x="3242902" y="156686"/>
                  </a:lnTo>
                  <a:lnTo>
                    <a:pt x="3246386" y="156946"/>
                  </a:lnTo>
                  <a:lnTo>
                    <a:pt x="3249869" y="156481"/>
                  </a:lnTo>
                  <a:lnTo>
                    <a:pt x="3253352" y="156016"/>
                  </a:lnTo>
                  <a:lnTo>
                    <a:pt x="3256835" y="155551"/>
                  </a:lnTo>
                  <a:lnTo>
                    <a:pt x="3260319" y="155086"/>
                  </a:lnTo>
                  <a:lnTo>
                    <a:pt x="3263802" y="155711"/>
                  </a:lnTo>
                  <a:lnTo>
                    <a:pt x="3267285" y="155247"/>
                  </a:lnTo>
                  <a:lnTo>
                    <a:pt x="3270768" y="154783"/>
                  </a:lnTo>
                  <a:lnTo>
                    <a:pt x="3274252" y="154320"/>
                  </a:lnTo>
                  <a:lnTo>
                    <a:pt x="3277735" y="155307"/>
                  </a:lnTo>
                  <a:lnTo>
                    <a:pt x="3281218" y="154845"/>
                  </a:lnTo>
                  <a:lnTo>
                    <a:pt x="3284701" y="154383"/>
                  </a:lnTo>
                  <a:lnTo>
                    <a:pt x="3288185" y="153921"/>
                  </a:lnTo>
                  <a:lnTo>
                    <a:pt x="3291668" y="153459"/>
                  </a:lnTo>
                  <a:lnTo>
                    <a:pt x="3295151" y="152998"/>
                  </a:lnTo>
                  <a:lnTo>
                    <a:pt x="3298634" y="152536"/>
                  </a:lnTo>
                  <a:lnTo>
                    <a:pt x="3302118" y="152075"/>
                  </a:lnTo>
                  <a:lnTo>
                    <a:pt x="3305601" y="151614"/>
                  </a:lnTo>
                  <a:lnTo>
                    <a:pt x="3309084" y="151153"/>
                  </a:lnTo>
                  <a:lnTo>
                    <a:pt x="3312567" y="150692"/>
                  </a:lnTo>
                  <a:lnTo>
                    <a:pt x="3316051" y="150231"/>
                  </a:lnTo>
                  <a:lnTo>
                    <a:pt x="3319534" y="149771"/>
                  </a:lnTo>
                  <a:lnTo>
                    <a:pt x="3323017" y="149310"/>
                  </a:lnTo>
                  <a:lnTo>
                    <a:pt x="3326500" y="151756"/>
                  </a:lnTo>
                  <a:lnTo>
                    <a:pt x="3329984" y="151298"/>
                  </a:lnTo>
                  <a:lnTo>
                    <a:pt x="3333467" y="150840"/>
                  </a:lnTo>
                  <a:lnTo>
                    <a:pt x="3336950" y="150383"/>
                  </a:lnTo>
                  <a:lnTo>
                    <a:pt x="3340433" y="157774"/>
                  </a:lnTo>
                  <a:lnTo>
                    <a:pt x="3343917" y="157322"/>
                  </a:lnTo>
                  <a:lnTo>
                    <a:pt x="3347400" y="156871"/>
                  </a:lnTo>
                  <a:lnTo>
                    <a:pt x="3350883" y="156419"/>
                  </a:lnTo>
                  <a:lnTo>
                    <a:pt x="3354366" y="155968"/>
                  </a:lnTo>
                  <a:lnTo>
                    <a:pt x="3357850" y="157624"/>
                  </a:lnTo>
                  <a:lnTo>
                    <a:pt x="3361333" y="157175"/>
                  </a:lnTo>
                  <a:lnTo>
                    <a:pt x="3364816" y="156725"/>
                  </a:lnTo>
                  <a:lnTo>
                    <a:pt x="3368299" y="156276"/>
                  </a:lnTo>
                  <a:lnTo>
                    <a:pt x="3371783" y="155827"/>
                  </a:lnTo>
                  <a:lnTo>
                    <a:pt x="3375266" y="158864"/>
                  </a:lnTo>
                  <a:lnTo>
                    <a:pt x="3378749" y="158418"/>
                  </a:lnTo>
                  <a:lnTo>
                    <a:pt x="3382232" y="157972"/>
                  </a:lnTo>
                  <a:lnTo>
                    <a:pt x="3385716" y="157526"/>
                  </a:lnTo>
                  <a:lnTo>
                    <a:pt x="3389199" y="159155"/>
                  </a:lnTo>
                  <a:lnTo>
                    <a:pt x="3392682" y="158711"/>
                  </a:lnTo>
                  <a:lnTo>
                    <a:pt x="3396165" y="158267"/>
                  </a:lnTo>
                  <a:lnTo>
                    <a:pt x="3399649" y="157823"/>
                  </a:lnTo>
                  <a:lnTo>
                    <a:pt x="3403132" y="157379"/>
                  </a:lnTo>
                  <a:lnTo>
                    <a:pt x="3406615" y="156936"/>
                  </a:lnTo>
                  <a:lnTo>
                    <a:pt x="3410098" y="156492"/>
                  </a:lnTo>
                  <a:lnTo>
                    <a:pt x="3413582" y="156049"/>
                  </a:lnTo>
                  <a:lnTo>
                    <a:pt x="3417065" y="155606"/>
                  </a:lnTo>
                  <a:lnTo>
                    <a:pt x="3420548" y="156546"/>
                  </a:lnTo>
                  <a:lnTo>
                    <a:pt x="3424031" y="156104"/>
                  </a:lnTo>
                  <a:lnTo>
                    <a:pt x="3427515" y="155662"/>
                  </a:lnTo>
                  <a:lnTo>
                    <a:pt x="3430998" y="155220"/>
                  </a:lnTo>
                  <a:lnTo>
                    <a:pt x="3434481" y="154779"/>
                  </a:lnTo>
                  <a:lnTo>
                    <a:pt x="3437964" y="157090"/>
                  </a:lnTo>
                  <a:lnTo>
                    <a:pt x="3441447" y="156651"/>
                  </a:lnTo>
                  <a:lnTo>
                    <a:pt x="3444931" y="156212"/>
                  </a:lnTo>
                  <a:lnTo>
                    <a:pt x="3448414" y="155773"/>
                  </a:lnTo>
                  <a:lnTo>
                    <a:pt x="3451897" y="158405"/>
                  </a:lnTo>
                  <a:lnTo>
                    <a:pt x="3455380" y="157968"/>
                  </a:lnTo>
                  <a:lnTo>
                    <a:pt x="3458864" y="157531"/>
                  </a:lnTo>
                  <a:lnTo>
                    <a:pt x="3462347" y="157095"/>
                  </a:lnTo>
                  <a:lnTo>
                    <a:pt x="3465830" y="156659"/>
                  </a:lnTo>
                  <a:lnTo>
                    <a:pt x="3469313" y="156223"/>
                  </a:lnTo>
                  <a:lnTo>
                    <a:pt x="3472797" y="155787"/>
                  </a:lnTo>
                  <a:lnTo>
                    <a:pt x="3476280" y="155351"/>
                  </a:lnTo>
                  <a:lnTo>
                    <a:pt x="3479763" y="154915"/>
                  </a:lnTo>
                  <a:lnTo>
                    <a:pt x="3483246" y="154480"/>
                  </a:lnTo>
                  <a:lnTo>
                    <a:pt x="3483246" y="154821"/>
                  </a:lnTo>
                  <a:lnTo>
                    <a:pt x="3483246" y="155161"/>
                  </a:lnTo>
                  <a:lnTo>
                    <a:pt x="3483246" y="155502"/>
                  </a:lnTo>
                  <a:lnTo>
                    <a:pt x="3483246" y="155841"/>
                  </a:lnTo>
                  <a:lnTo>
                    <a:pt x="3483246" y="156181"/>
                  </a:lnTo>
                  <a:lnTo>
                    <a:pt x="3483246" y="156519"/>
                  </a:lnTo>
                  <a:lnTo>
                    <a:pt x="3483246" y="156858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4419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AUC:0.238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AUC:0.257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AUC:0.224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AUC:0.194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AUC:0.201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AUC:0.146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490494" y="1606754"/>
            <a:ext cx="727040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Hemoglobin A1c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2926669"/>
            </a:xfrm>
            <a:custGeom>
              <a:avLst/>
              <a:gdLst/>
              <a:ahLst/>
              <a:cxnLst/>
              <a:rect l="0" t="0" r="0" b="0"/>
              <a:pathLst>
                <a:path w="3483246" h="2926669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1956880"/>
                  </a:lnTo>
                  <a:lnTo>
                    <a:pt x="48765" y="1893069"/>
                  </a:lnTo>
                  <a:lnTo>
                    <a:pt x="52248" y="1833287"/>
                  </a:lnTo>
                  <a:lnTo>
                    <a:pt x="55731" y="1777166"/>
                  </a:lnTo>
                  <a:lnTo>
                    <a:pt x="59215" y="1724379"/>
                  </a:lnTo>
                  <a:lnTo>
                    <a:pt x="62698" y="1674637"/>
                  </a:lnTo>
                  <a:lnTo>
                    <a:pt x="66181" y="1627685"/>
                  </a:lnTo>
                  <a:lnTo>
                    <a:pt x="69664" y="1583294"/>
                  </a:lnTo>
                  <a:lnTo>
                    <a:pt x="73148" y="1734684"/>
                  </a:lnTo>
                  <a:lnTo>
                    <a:pt x="76631" y="1694186"/>
                  </a:lnTo>
                  <a:lnTo>
                    <a:pt x="80114" y="1655535"/>
                  </a:lnTo>
                  <a:lnTo>
                    <a:pt x="83597" y="1618609"/>
                  </a:lnTo>
                  <a:lnTo>
                    <a:pt x="87081" y="1583294"/>
                  </a:lnTo>
                  <a:lnTo>
                    <a:pt x="87081" y="1741623"/>
                  </a:lnTo>
                  <a:lnTo>
                    <a:pt x="87081" y="1875594"/>
                  </a:lnTo>
                  <a:lnTo>
                    <a:pt x="90564" y="1841595"/>
                  </a:lnTo>
                  <a:lnTo>
                    <a:pt x="94047" y="1808807"/>
                  </a:lnTo>
                  <a:lnTo>
                    <a:pt x="97530" y="1777166"/>
                  </a:lnTo>
                  <a:lnTo>
                    <a:pt x="101014" y="1746613"/>
                  </a:lnTo>
                  <a:lnTo>
                    <a:pt x="104497" y="1833287"/>
                  </a:lnTo>
                  <a:lnTo>
                    <a:pt x="107980" y="1804791"/>
                  </a:lnTo>
                  <a:lnTo>
                    <a:pt x="111463" y="1777166"/>
                  </a:lnTo>
                  <a:lnTo>
                    <a:pt x="114947" y="1750375"/>
                  </a:lnTo>
                  <a:lnTo>
                    <a:pt x="118430" y="1733044"/>
                  </a:lnTo>
                  <a:lnTo>
                    <a:pt x="121913" y="1720640"/>
                  </a:lnTo>
                  <a:lnTo>
                    <a:pt x="125396" y="1708762"/>
                  </a:lnTo>
                  <a:lnTo>
                    <a:pt x="128880" y="1697379"/>
                  </a:lnTo>
                  <a:lnTo>
                    <a:pt x="132363" y="1686458"/>
                  </a:lnTo>
                  <a:lnTo>
                    <a:pt x="135846" y="1675974"/>
                  </a:lnTo>
                  <a:lnTo>
                    <a:pt x="139329" y="1665900"/>
                  </a:lnTo>
                  <a:lnTo>
                    <a:pt x="142813" y="1656213"/>
                  </a:lnTo>
                  <a:lnTo>
                    <a:pt x="146296" y="1817633"/>
                  </a:lnTo>
                  <a:lnTo>
                    <a:pt x="149779" y="1797172"/>
                  </a:lnTo>
                  <a:lnTo>
                    <a:pt x="153262" y="1777166"/>
                  </a:lnTo>
                  <a:lnTo>
                    <a:pt x="156746" y="1757601"/>
                  </a:lnTo>
                  <a:lnTo>
                    <a:pt x="160229" y="1744772"/>
                  </a:lnTo>
                  <a:lnTo>
                    <a:pt x="163712" y="1762974"/>
                  </a:lnTo>
                  <a:lnTo>
                    <a:pt x="167195" y="1780063"/>
                  </a:lnTo>
                  <a:lnTo>
                    <a:pt x="170679" y="1796138"/>
                  </a:lnTo>
                  <a:lnTo>
                    <a:pt x="174162" y="1811288"/>
                  </a:lnTo>
                  <a:lnTo>
                    <a:pt x="177645" y="1825589"/>
                  </a:lnTo>
                  <a:lnTo>
                    <a:pt x="181128" y="1839112"/>
                  </a:lnTo>
                  <a:lnTo>
                    <a:pt x="184612" y="1851917"/>
                  </a:lnTo>
                  <a:lnTo>
                    <a:pt x="188095" y="1864061"/>
                  </a:lnTo>
                  <a:lnTo>
                    <a:pt x="191578" y="1897769"/>
                  </a:lnTo>
                  <a:lnTo>
                    <a:pt x="195061" y="1933086"/>
                  </a:lnTo>
                  <a:lnTo>
                    <a:pt x="198545" y="1965704"/>
                  </a:lnTo>
                  <a:lnTo>
                    <a:pt x="202028" y="1995921"/>
                  </a:lnTo>
                  <a:lnTo>
                    <a:pt x="205511" y="1995829"/>
                  </a:lnTo>
                  <a:lnTo>
                    <a:pt x="208994" y="1981487"/>
                  </a:lnTo>
                  <a:lnTo>
                    <a:pt x="212478" y="1967351"/>
                  </a:lnTo>
                  <a:lnTo>
                    <a:pt x="215961" y="1953414"/>
                  </a:lnTo>
                  <a:lnTo>
                    <a:pt x="219444" y="1939674"/>
                  </a:lnTo>
                  <a:lnTo>
                    <a:pt x="222927" y="1926126"/>
                  </a:lnTo>
                  <a:lnTo>
                    <a:pt x="226411" y="1912765"/>
                  </a:lnTo>
                  <a:lnTo>
                    <a:pt x="229894" y="1899589"/>
                  </a:lnTo>
                  <a:lnTo>
                    <a:pt x="233377" y="1893842"/>
                  </a:lnTo>
                  <a:lnTo>
                    <a:pt x="236860" y="1902418"/>
                  </a:lnTo>
                  <a:lnTo>
                    <a:pt x="240344" y="1910657"/>
                  </a:lnTo>
                  <a:lnTo>
                    <a:pt x="243827" y="1918579"/>
                  </a:lnTo>
                  <a:lnTo>
                    <a:pt x="247310" y="1929463"/>
                  </a:lnTo>
                  <a:lnTo>
                    <a:pt x="250793" y="1955569"/>
                  </a:lnTo>
                  <a:lnTo>
                    <a:pt x="254277" y="1980131"/>
                  </a:lnTo>
                  <a:lnTo>
                    <a:pt x="257760" y="2003283"/>
                  </a:lnTo>
                  <a:lnTo>
                    <a:pt x="261243" y="2025143"/>
                  </a:lnTo>
                  <a:lnTo>
                    <a:pt x="261243" y="2058282"/>
                  </a:lnTo>
                  <a:lnTo>
                    <a:pt x="261243" y="2089948"/>
                  </a:lnTo>
                  <a:lnTo>
                    <a:pt x="261243" y="2120237"/>
                  </a:lnTo>
                  <a:lnTo>
                    <a:pt x="261243" y="2149237"/>
                  </a:lnTo>
                  <a:lnTo>
                    <a:pt x="261243" y="2177029"/>
                  </a:lnTo>
                  <a:lnTo>
                    <a:pt x="261243" y="2203686"/>
                  </a:lnTo>
                  <a:lnTo>
                    <a:pt x="261243" y="2229278"/>
                  </a:lnTo>
                  <a:lnTo>
                    <a:pt x="261243" y="2253865"/>
                  </a:lnTo>
                  <a:lnTo>
                    <a:pt x="261243" y="2277507"/>
                  </a:lnTo>
                  <a:lnTo>
                    <a:pt x="264726" y="2272606"/>
                  </a:lnTo>
                  <a:lnTo>
                    <a:pt x="268210" y="2267793"/>
                  </a:lnTo>
                  <a:lnTo>
                    <a:pt x="271693" y="2263067"/>
                  </a:lnTo>
                  <a:lnTo>
                    <a:pt x="275176" y="2258425"/>
                  </a:lnTo>
                  <a:lnTo>
                    <a:pt x="278659" y="2253865"/>
                  </a:lnTo>
                  <a:lnTo>
                    <a:pt x="282143" y="2249385"/>
                  </a:lnTo>
                  <a:lnTo>
                    <a:pt x="285626" y="2244982"/>
                  </a:lnTo>
                  <a:lnTo>
                    <a:pt x="289109" y="2240655"/>
                  </a:lnTo>
                  <a:lnTo>
                    <a:pt x="292592" y="2236402"/>
                  </a:lnTo>
                  <a:lnTo>
                    <a:pt x="296075" y="2232221"/>
                  </a:lnTo>
                  <a:lnTo>
                    <a:pt x="299559" y="2228110"/>
                  </a:lnTo>
                  <a:lnTo>
                    <a:pt x="303042" y="2224067"/>
                  </a:lnTo>
                  <a:lnTo>
                    <a:pt x="306525" y="2221824"/>
                  </a:lnTo>
                  <a:lnTo>
                    <a:pt x="310008" y="2221337"/>
                  </a:lnTo>
                  <a:lnTo>
                    <a:pt x="313492" y="2220862"/>
                  </a:lnTo>
                  <a:lnTo>
                    <a:pt x="316975" y="2220396"/>
                  </a:lnTo>
                  <a:lnTo>
                    <a:pt x="320458" y="2219940"/>
                  </a:lnTo>
                  <a:lnTo>
                    <a:pt x="323941" y="2219494"/>
                  </a:lnTo>
                  <a:lnTo>
                    <a:pt x="327425" y="2219056"/>
                  </a:lnTo>
                  <a:lnTo>
                    <a:pt x="330908" y="2218628"/>
                  </a:lnTo>
                  <a:lnTo>
                    <a:pt x="334391" y="2218208"/>
                  </a:lnTo>
                  <a:lnTo>
                    <a:pt x="337874" y="2217797"/>
                  </a:lnTo>
                  <a:lnTo>
                    <a:pt x="341358" y="2217394"/>
                  </a:lnTo>
                  <a:lnTo>
                    <a:pt x="344841" y="2216999"/>
                  </a:lnTo>
                  <a:lnTo>
                    <a:pt x="348324" y="2216611"/>
                  </a:lnTo>
                  <a:lnTo>
                    <a:pt x="351807" y="2226790"/>
                  </a:lnTo>
                  <a:lnTo>
                    <a:pt x="355291" y="2236611"/>
                  </a:lnTo>
                  <a:lnTo>
                    <a:pt x="358774" y="2246093"/>
                  </a:lnTo>
                  <a:lnTo>
                    <a:pt x="362257" y="2255254"/>
                  </a:lnTo>
                  <a:lnTo>
                    <a:pt x="365740" y="2264110"/>
                  </a:lnTo>
                  <a:lnTo>
                    <a:pt x="369224" y="2272675"/>
                  </a:lnTo>
                  <a:lnTo>
                    <a:pt x="372707" y="2280964"/>
                  </a:lnTo>
                  <a:lnTo>
                    <a:pt x="376190" y="2288990"/>
                  </a:lnTo>
                  <a:lnTo>
                    <a:pt x="379673" y="2289303"/>
                  </a:lnTo>
                  <a:lnTo>
                    <a:pt x="383157" y="2285880"/>
                  </a:lnTo>
                  <a:lnTo>
                    <a:pt x="386640" y="2282500"/>
                  </a:lnTo>
                  <a:lnTo>
                    <a:pt x="390123" y="2279161"/>
                  </a:lnTo>
                  <a:lnTo>
                    <a:pt x="393606" y="2276789"/>
                  </a:lnTo>
                  <a:lnTo>
                    <a:pt x="397090" y="2275368"/>
                  </a:lnTo>
                  <a:lnTo>
                    <a:pt x="400573" y="2273968"/>
                  </a:lnTo>
                  <a:lnTo>
                    <a:pt x="404056" y="2272590"/>
                  </a:lnTo>
                  <a:lnTo>
                    <a:pt x="407539" y="2271232"/>
                  </a:lnTo>
                  <a:lnTo>
                    <a:pt x="411023" y="2269894"/>
                  </a:lnTo>
                  <a:lnTo>
                    <a:pt x="414506" y="2268576"/>
                  </a:lnTo>
                  <a:lnTo>
                    <a:pt x="417989" y="2267277"/>
                  </a:lnTo>
                  <a:lnTo>
                    <a:pt x="421472" y="2348051"/>
                  </a:lnTo>
                  <a:lnTo>
                    <a:pt x="424956" y="2346831"/>
                  </a:lnTo>
                  <a:lnTo>
                    <a:pt x="428439" y="2345629"/>
                  </a:lnTo>
                  <a:lnTo>
                    <a:pt x="431922" y="2344444"/>
                  </a:lnTo>
                  <a:lnTo>
                    <a:pt x="435405" y="2343275"/>
                  </a:lnTo>
                  <a:lnTo>
                    <a:pt x="438889" y="2342122"/>
                  </a:lnTo>
                  <a:lnTo>
                    <a:pt x="442372" y="2340985"/>
                  </a:lnTo>
                  <a:lnTo>
                    <a:pt x="445855" y="2339864"/>
                  </a:lnTo>
                  <a:lnTo>
                    <a:pt x="449338" y="2338758"/>
                  </a:lnTo>
                  <a:lnTo>
                    <a:pt x="452822" y="2337667"/>
                  </a:lnTo>
                  <a:lnTo>
                    <a:pt x="456305" y="2336591"/>
                  </a:lnTo>
                  <a:lnTo>
                    <a:pt x="459788" y="2335528"/>
                  </a:lnTo>
                  <a:lnTo>
                    <a:pt x="463271" y="2334480"/>
                  </a:lnTo>
                  <a:lnTo>
                    <a:pt x="466755" y="2349428"/>
                  </a:lnTo>
                  <a:lnTo>
                    <a:pt x="470238" y="2354674"/>
                  </a:lnTo>
                  <a:lnTo>
                    <a:pt x="470238" y="2354674"/>
                  </a:lnTo>
                  <a:lnTo>
                    <a:pt x="473721" y="2359796"/>
                  </a:lnTo>
                  <a:lnTo>
                    <a:pt x="477204" y="2364798"/>
                  </a:lnTo>
                  <a:lnTo>
                    <a:pt x="480688" y="2365476"/>
                  </a:lnTo>
                  <a:lnTo>
                    <a:pt x="484171" y="2361939"/>
                  </a:lnTo>
                  <a:lnTo>
                    <a:pt x="487654" y="2358431"/>
                  </a:lnTo>
                  <a:lnTo>
                    <a:pt x="491137" y="2354951"/>
                  </a:lnTo>
                  <a:lnTo>
                    <a:pt x="494621" y="2351498"/>
                  </a:lnTo>
                  <a:lnTo>
                    <a:pt x="498104" y="2348074"/>
                  </a:lnTo>
                  <a:lnTo>
                    <a:pt x="501587" y="2344676"/>
                  </a:lnTo>
                  <a:lnTo>
                    <a:pt x="505070" y="2341306"/>
                  </a:lnTo>
                  <a:lnTo>
                    <a:pt x="508554" y="2337962"/>
                  </a:lnTo>
                  <a:lnTo>
                    <a:pt x="512037" y="2334644"/>
                  </a:lnTo>
                  <a:lnTo>
                    <a:pt x="515520" y="2331352"/>
                  </a:lnTo>
                  <a:lnTo>
                    <a:pt x="519003" y="2328086"/>
                  </a:lnTo>
                  <a:lnTo>
                    <a:pt x="522487" y="2324846"/>
                  </a:lnTo>
                  <a:lnTo>
                    <a:pt x="525970" y="2321630"/>
                  </a:lnTo>
                  <a:lnTo>
                    <a:pt x="529453" y="2318439"/>
                  </a:lnTo>
                  <a:lnTo>
                    <a:pt x="532936" y="2315273"/>
                  </a:lnTo>
                  <a:lnTo>
                    <a:pt x="536420" y="2312130"/>
                  </a:lnTo>
                  <a:lnTo>
                    <a:pt x="539903" y="2310606"/>
                  </a:lnTo>
                  <a:lnTo>
                    <a:pt x="543386" y="2309414"/>
                  </a:lnTo>
                  <a:lnTo>
                    <a:pt x="546869" y="2308235"/>
                  </a:lnTo>
                  <a:lnTo>
                    <a:pt x="550353" y="2307069"/>
                  </a:lnTo>
                  <a:lnTo>
                    <a:pt x="553836" y="2305915"/>
                  </a:lnTo>
                  <a:lnTo>
                    <a:pt x="557319" y="2304773"/>
                  </a:lnTo>
                  <a:lnTo>
                    <a:pt x="560802" y="2303644"/>
                  </a:lnTo>
                  <a:lnTo>
                    <a:pt x="564286" y="2302526"/>
                  </a:lnTo>
                  <a:lnTo>
                    <a:pt x="567769" y="2301420"/>
                  </a:lnTo>
                  <a:lnTo>
                    <a:pt x="571252" y="2300325"/>
                  </a:lnTo>
                  <a:lnTo>
                    <a:pt x="574735" y="2299241"/>
                  </a:lnTo>
                  <a:lnTo>
                    <a:pt x="578218" y="2298169"/>
                  </a:lnTo>
                  <a:lnTo>
                    <a:pt x="581702" y="2297108"/>
                  </a:lnTo>
                  <a:lnTo>
                    <a:pt x="585185" y="2296057"/>
                  </a:lnTo>
                  <a:lnTo>
                    <a:pt x="588668" y="2295017"/>
                  </a:lnTo>
                  <a:lnTo>
                    <a:pt x="592151" y="2293987"/>
                  </a:lnTo>
                  <a:lnTo>
                    <a:pt x="595635" y="2292902"/>
                  </a:lnTo>
                  <a:lnTo>
                    <a:pt x="599118" y="2291498"/>
                  </a:lnTo>
                  <a:lnTo>
                    <a:pt x="602601" y="2290107"/>
                  </a:lnTo>
                  <a:lnTo>
                    <a:pt x="606084" y="2288729"/>
                  </a:lnTo>
                  <a:lnTo>
                    <a:pt x="609568" y="2287363"/>
                  </a:lnTo>
                  <a:lnTo>
                    <a:pt x="613051" y="2286010"/>
                  </a:lnTo>
                  <a:lnTo>
                    <a:pt x="616534" y="2284669"/>
                  </a:lnTo>
                  <a:lnTo>
                    <a:pt x="620017" y="2283341"/>
                  </a:lnTo>
                  <a:lnTo>
                    <a:pt x="623501" y="2282024"/>
                  </a:lnTo>
                  <a:lnTo>
                    <a:pt x="626984" y="2280719"/>
                  </a:lnTo>
                  <a:lnTo>
                    <a:pt x="630467" y="2279426"/>
                  </a:lnTo>
                  <a:lnTo>
                    <a:pt x="633950" y="2278144"/>
                  </a:lnTo>
                  <a:lnTo>
                    <a:pt x="637434" y="2276873"/>
                  </a:lnTo>
                  <a:lnTo>
                    <a:pt x="640917" y="2284149"/>
                  </a:lnTo>
                  <a:lnTo>
                    <a:pt x="644400" y="2295411"/>
                  </a:lnTo>
                  <a:lnTo>
                    <a:pt x="647883" y="2306346"/>
                  </a:lnTo>
                  <a:lnTo>
                    <a:pt x="651367" y="2316967"/>
                  </a:lnTo>
                  <a:lnTo>
                    <a:pt x="654850" y="2323535"/>
                  </a:lnTo>
                  <a:lnTo>
                    <a:pt x="658333" y="2326245"/>
                  </a:lnTo>
                  <a:lnTo>
                    <a:pt x="661816" y="2328915"/>
                  </a:lnTo>
                  <a:lnTo>
                    <a:pt x="665300" y="2331544"/>
                  </a:lnTo>
                  <a:lnTo>
                    <a:pt x="668783" y="2334134"/>
                  </a:lnTo>
                  <a:lnTo>
                    <a:pt x="672266" y="2336686"/>
                  </a:lnTo>
                  <a:lnTo>
                    <a:pt x="675749" y="2339200"/>
                  </a:lnTo>
                  <a:lnTo>
                    <a:pt x="679233" y="2341678"/>
                  </a:lnTo>
                  <a:lnTo>
                    <a:pt x="682716" y="2344120"/>
                  </a:lnTo>
                  <a:lnTo>
                    <a:pt x="686199" y="2346527"/>
                  </a:lnTo>
                  <a:lnTo>
                    <a:pt x="689682" y="2348900"/>
                  </a:lnTo>
                  <a:lnTo>
                    <a:pt x="693166" y="2351239"/>
                  </a:lnTo>
                  <a:lnTo>
                    <a:pt x="696649" y="2353545"/>
                  </a:lnTo>
                  <a:lnTo>
                    <a:pt x="700132" y="2353393"/>
                  </a:lnTo>
                  <a:lnTo>
                    <a:pt x="703615" y="2353242"/>
                  </a:lnTo>
                  <a:lnTo>
                    <a:pt x="707099" y="2353093"/>
                  </a:lnTo>
                  <a:lnTo>
                    <a:pt x="710582" y="2352946"/>
                  </a:lnTo>
                  <a:lnTo>
                    <a:pt x="714065" y="2352800"/>
                  </a:lnTo>
                  <a:lnTo>
                    <a:pt x="717548" y="2352655"/>
                  </a:lnTo>
                  <a:lnTo>
                    <a:pt x="721032" y="2352511"/>
                  </a:lnTo>
                  <a:lnTo>
                    <a:pt x="724515" y="2352369"/>
                  </a:lnTo>
                  <a:lnTo>
                    <a:pt x="727998" y="2356895"/>
                  </a:lnTo>
                  <a:lnTo>
                    <a:pt x="731481" y="2363631"/>
                  </a:lnTo>
                  <a:lnTo>
                    <a:pt x="734965" y="2370225"/>
                  </a:lnTo>
                  <a:lnTo>
                    <a:pt x="738448" y="2376680"/>
                  </a:lnTo>
                  <a:lnTo>
                    <a:pt x="741931" y="2383002"/>
                  </a:lnTo>
                  <a:lnTo>
                    <a:pt x="745414" y="2389193"/>
                  </a:lnTo>
                  <a:lnTo>
                    <a:pt x="748898" y="2395259"/>
                  </a:lnTo>
                  <a:lnTo>
                    <a:pt x="752381" y="2401202"/>
                  </a:lnTo>
                  <a:lnTo>
                    <a:pt x="755864" y="2404339"/>
                  </a:lnTo>
                  <a:lnTo>
                    <a:pt x="759347" y="2402068"/>
                  </a:lnTo>
                  <a:lnTo>
                    <a:pt x="762831" y="2399808"/>
                  </a:lnTo>
                  <a:lnTo>
                    <a:pt x="766314" y="2397559"/>
                  </a:lnTo>
                  <a:lnTo>
                    <a:pt x="769797" y="2395321"/>
                  </a:lnTo>
                  <a:lnTo>
                    <a:pt x="773280" y="2393095"/>
                  </a:lnTo>
                  <a:lnTo>
                    <a:pt x="776764" y="2390879"/>
                  </a:lnTo>
                  <a:lnTo>
                    <a:pt x="780247" y="2388675"/>
                  </a:lnTo>
                  <a:lnTo>
                    <a:pt x="783730" y="2386481"/>
                  </a:lnTo>
                  <a:lnTo>
                    <a:pt x="787213" y="2384297"/>
                  </a:lnTo>
                  <a:lnTo>
                    <a:pt x="790697" y="2382125"/>
                  </a:lnTo>
                  <a:lnTo>
                    <a:pt x="794180" y="2379963"/>
                  </a:lnTo>
                  <a:lnTo>
                    <a:pt x="797663" y="2377811"/>
                  </a:lnTo>
                  <a:lnTo>
                    <a:pt x="801146" y="2375670"/>
                  </a:lnTo>
                  <a:lnTo>
                    <a:pt x="804630" y="2373539"/>
                  </a:lnTo>
                  <a:lnTo>
                    <a:pt x="808113" y="2371419"/>
                  </a:lnTo>
                  <a:lnTo>
                    <a:pt x="811596" y="2369309"/>
                  </a:lnTo>
                  <a:lnTo>
                    <a:pt x="815079" y="2371016"/>
                  </a:lnTo>
                  <a:lnTo>
                    <a:pt x="818563" y="2374583"/>
                  </a:lnTo>
                  <a:lnTo>
                    <a:pt x="822046" y="2378098"/>
                  </a:lnTo>
                  <a:lnTo>
                    <a:pt x="825529" y="2381561"/>
                  </a:lnTo>
                  <a:lnTo>
                    <a:pt x="829012" y="2384974"/>
                  </a:lnTo>
                  <a:lnTo>
                    <a:pt x="832496" y="2388337"/>
                  </a:lnTo>
                  <a:lnTo>
                    <a:pt x="835979" y="2391652"/>
                  </a:lnTo>
                  <a:lnTo>
                    <a:pt x="839462" y="2394920"/>
                  </a:lnTo>
                  <a:lnTo>
                    <a:pt x="842945" y="2398141"/>
                  </a:lnTo>
                  <a:lnTo>
                    <a:pt x="846429" y="2401318"/>
                  </a:lnTo>
                  <a:lnTo>
                    <a:pt x="849912" y="2404449"/>
                  </a:lnTo>
                  <a:lnTo>
                    <a:pt x="853395" y="2407538"/>
                  </a:lnTo>
                  <a:lnTo>
                    <a:pt x="856878" y="2410584"/>
                  </a:lnTo>
                  <a:lnTo>
                    <a:pt x="860361" y="2413588"/>
                  </a:lnTo>
                  <a:lnTo>
                    <a:pt x="863845" y="2416551"/>
                  </a:lnTo>
                  <a:lnTo>
                    <a:pt x="867328" y="2419475"/>
                  </a:lnTo>
                  <a:lnTo>
                    <a:pt x="870811" y="2422359"/>
                  </a:lnTo>
                  <a:lnTo>
                    <a:pt x="874294" y="2430936"/>
                  </a:lnTo>
                  <a:lnTo>
                    <a:pt x="877778" y="2439308"/>
                  </a:lnTo>
                  <a:lnTo>
                    <a:pt x="881261" y="2447484"/>
                  </a:lnTo>
                  <a:lnTo>
                    <a:pt x="884744" y="2455469"/>
                  </a:lnTo>
                  <a:lnTo>
                    <a:pt x="888227" y="2456393"/>
                  </a:lnTo>
                  <a:lnTo>
                    <a:pt x="891711" y="2455929"/>
                  </a:lnTo>
                  <a:lnTo>
                    <a:pt x="895194" y="2455469"/>
                  </a:lnTo>
                  <a:lnTo>
                    <a:pt x="898677" y="2455011"/>
                  </a:lnTo>
                  <a:lnTo>
                    <a:pt x="902160" y="2454557"/>
                  </a:lnTo>
                  <a:lnTo>
                    <a:pt x="905644" y="2454105"/>
                  </a:lnTo>
                  <a:lnTo>
                    <a:pt x="909127" y="2453657"/>
                  </a:lnTo>
                  <a:lnTo>
                    <a:pt x="912610" y="2453212"/>
                  </a:lnTo>
                  <a:lnTo>
                    <a:pt x="916093" y="2452770"/>
                  </a:lnTo>
                  <a:lnTo>
                    <a:pt x="919577" y="2452330"/>
                  </a:lnTo>
                  <a:lnTo>
                    <a:pt x="923060" y="2451894"/>
                  </a:lnTo>
                  <a:lnTo>
                    <a:pt x="926543" y="2451461"/>
                  </a:lnTo>
                  <a:lnTo>
                    <a:pt x="930026" y="2451030"/>
                  </a:lnTo>
                  <a:lnTo>
                    <a:pt x="933510" y="2450602"/>
                  </a:lnTo>
                  <a:lnTo>
                    <a:pt x="936993" y="2450178"/>
                  </a:lnTo>
                  <a:lnTo>
                    <a:pt x="940476" y="2449756"/>
                  </a:lnTo>
                  <a:lnTo>
                    <a:pt x="943959" y="2449336"/>
                  </a:lnTo>
                  <a:lnTo>
                    <a:pt x="947443" y="2448920"/>
                  </a:lnTo>
                  <a:lnTo>
                    <a:pt x="950926" y="2448506"/>
                  </a:lnTo>
                  <a:lnTo>
                    <a:pt x="954409" y="2448095"/>
                  </a:lnTo>
                  <a:lnTo>
                    <a:pt x="957892" y="2447687"/>
                  </a:lnTo>
                  <a:lnTo>
                    <a:pt x="961376" y="2447281"/>
                  </a:lnTo>
                  <a:lnTo>
                    <a:pt x="964859" y="2446878"/>
                  </a:lnTo>
                  <a:lnTo>
                    <a:pt x="968342" y="2446477"/>
                  </a:lnTo>
                  <a:lnTo>
                    <a:pt x="971825" y="2446079"/>
                  </a:lnTo>
                  <a:lnTo>
                    <a:pt x="975309" y="2452990"/>
                  </a:lnTo>
                  <a:lnTo>
                    <a:pt x="978792" y="2461187"/>
                  </a:lnTo>
                  <a:lnTo>
                    <a:pt x="982275" y="2469197"/>
                  </a:lnTo>
                  <a:lnTo>
                    <a:pt x="985758" y="2477028"/>
                  </a:lnTo>
                  <a:lnTo>
                    <a:pt x="989242" y="2479551"/>
                  </a:lnTo>
                  <a:lnTo>
                    <a:pt x="992725" y="2479480"/>
                  </a:lnTo>
                  <a:lnTo>
                    <a:pt x="996208" y="2479409"/>
                  </a:lnTo>
                  <a:lnTo>
                    <a:pt x="999691" y="2479338"/>
                  </a:lnTo>
                  <a:lnTo>
                    <a:pt x="1003175" y="2479268"/>
                  </a:lnTo>
                  <a:lnTo>
                    <a:pt x="1006658" y="2479199"/>
                  </a:lnTo>
                  <a:lnTo>
                    <a:pt x="1010141" y="2479130"/>
                  </a:lnTo>
                  <a:lnTo>
                    <a:pt x="1013624" y="2479061"/>
                  </a:lnTo>
                  <a:lnTo>
                    <a:pt x="1017108" y="2478993"/>
                  </a:lnTo>
                  <a:lnTo>
                    <a:pt x="1020591" y="2478925"/>
                  </a:lnTo>
                  <a:lnTo>
                    <a:pt x="1024074" y="2478858"/>
                  </a:lnTo>
                  <a:lnTo>
                    <a:pt x="1027557" y="2478791"/>
                  </a:lnTo>
                  <a:lnTo>
                    <a:pt x="1031041" y="2478725"/>
                  </a:lnTo>
                  <a:lnTo>
                    <a:pt x="1034524" y="2478659"/>
                  </a:lnTo>
                  <a:lnTo>
                    <a:pt x="1038007" y="2478593"/>
                  </a:lnTo>
                  <a:lnTo>
                    <a:pt x="1041490" y="2478528"/>
                  </a:lnTo>
                  <a:lnTo>
                    <a:pt x="1044974" y="2478464"/>
                  </a:lnTo>
                  <a:lnTo>
                    <a:pt x="1048457" y="2478399"/>
                  </a:lnTo>
                  <a:lnTo>
                    <a:pt x="1051940" y="2478336"/>
                  </a:lnTo>
                  <a:lnTo>
                    <a:pt x="1055423" y="2478272"/>
                  </a:lnTo>
                  <a:lnTo>
                    <a:pt x="1058907" y="2478209"/>
                  </a:lnTo>
                  <a:lnTo>
                    <a:pt x="1062390" y="2480203"/>
                  </a:lnTo>
                  <a:lnTo>
                    <a:pt x="1065873" y="2482583"/>
                  </a:lnTo>
                  <a:lnTo>
                    <a:pt x="1069356" y="2484936"/>
                  </a:lnTo>
                  <a:lnTo>
                    <a:pt x="1072840" y="2487263"/>
                  </a:lnTo>
                  <a:lnTo>
                    <a:pt x="1076323" y="2489564"/>
                  </a:lnTo>
                  <a:lnTo>
                    <a:pt x="1079806" y="2491840"/>
                  </a:lnTo>
                  <a:lnTo>
                    <a:pt x="1083289" y="2494091"/>
                  </a:lnTo>
                  <a:lnTo>
                    <a:pt x="1086773" y="2496318"/>
                  </a:lnTo>
                  <a:lnTo>
                    <a:pt x="1090256" y="2498520"/>
                  </a:lnTo>
                  <a:lnTo>
                    <a:pt x="1093739" y="2500699"/>
                  </a:lnTo>
                  <a:lnTo>
                    <a:pt x="1097222" y="2502854"/>
                  </a:lnTo>
                  <a:lnTo>
                    <a:pt x="1100706" y="2504986"/>
                  </a:lnTo>
                  <a:lnTo>
                    <a:pt x="1104189" y="2506904"/>
                  </a:lnTo>
                  <a:lnTo>
                    <a:pt x="1107672" y="2508421"/>
                  </a:lnTo>
                  <a:lnTo>
                    <a:pt x="1111155" y="2509924"/>
                  </a:lnTo>
                  <a:lnTo>
                    <a:pt x="1114639" y="2511413"/>
                  </a:lnTo>
                  <a:lnTo>
                    <a:pt x="1118122" y="2512888"/>
                  </a:lnTo>
                  <a:lnTo>
                    <a:pt x="1121605" y="2514350"/>
                  </a:lnTo>
                  <a:lnTo>
                    <a:pt x="1125088" y="2515798"/>
                  </a:lnTo>
                  <a:lnTo>
                    <a:pt x="1128572" y="2517233"/>
                  </a:lnTo>
                  <a:lnTo>
                    <a:pt x="1132055" y="2518655"/>
                  </a:lnTo>
                  <a:lnTo>
                    <a:pt x="1135538" y="2520064"/>
                  </a:lnTo>
                  <a:lnTo>
                    <a:pt x="1139021" y="2521460"/>
                  </a:lnTo>
                  <a:lnTo>
                    <a:pt x="1142505" y="2522844"/>
                  </a:lnTo>
                  <a:lnTo>
                    <a:pt x="1145988" y="2524216"/>
                  </a:lnTo>
                  <a:lnTo>
                    <a:pt x="1149471" y="2523576"/>
                  </a:lnTo>
                  <a:lnTo>
                    <a:pt x="1152954" y="2522540"/>
                  </a:lnTo>
                  <a:lnTo>
                    <a:pt x="1156437" y="2521507"/>
                  </a:lnTo>
                  <a:lnTo>
                    <a:pt x="1159921" y="2520479"/>
                  </a:lnTo>
                  <a:lnTo>
                    <a:pt x="1163404" y="2519454"/>
                  </a:lnTo>
                  <a:lnTo>
                    <a:pt x="1166887" y="2518433"/>
                  </a:lnTo>
                  <a:lnTo>
                    <a:pt x="1170370" y="2517417"/>
                  </a:lnTo>
                  <a:lnTo>
                    <a:pt x="1173854" y="2516404"/>
                  </a:lnTo>
                  <a:lnTo>
                    <a:pt x="1177337" y="2515395"/>
                  </a:lnTo>
                  <a:lnTo>
                    <a:pt x="1180820" y="2514390"/>
                  </a:lnTo>
                  <a:lnTo>
                    <a:pt x="1184303" y="2513389"/>
                  </a:lnTo>
                  <a:lnTo>
                    <a:pt x="1187787" y="2512391"/>
                  </a:lnTo>
                  <a:lnTo>
                    <a:pt x="1191270" y="2513157"/>
                  </a:lnTo>
                  <a:lnTo>
                    <a:pt x="1194753" y="2517399"/>
                  </a:lnTo>
                  <a:lnTo>
                    <a:pt x="1198236" y="2521580"/>
                  </a:lnTo>
                  <a:lnTo>
                    <a:pt x="1201720" y="2525700"/>
                  </a:lnTo>
                  <a:lnTo>
                    <a:pt x="1205203" y="2529763"/>
                  </a:lnTo>
                  <a:lnTo>
                    <a:pt x="1208686" y="2533768"/>
                  </a:lnTo>
                  <a:lnTo>
                    <a:pt x="1212169" y="2537716"/>
                  </a:lnTo>
                  <a:lnTo>
                    <a:pt x="1215653" y="2541610"/>
                  </a:lnTo>
                  <a:lnTo>
                    <a:pt x="1219136" y="2545449"/>
                  </a:lnTo>
                  <a:lnTo>
                    <a:pt x="1222619" y="2546086"/>
                  </a:lnTo>
                  <a:lnTo>
                    <a:pt x="1226102" y="2546718"/>
                  </a:lnTo>
                  <a:lnTo>
                    <a:pt x="1229586" y="2547346"/>
                  </a:lnTo>
                  <a:lnTo>
                    <a:pt x="1233069" y="2547969"/>
                  </a:lnTo>
                  <a:lnTo>
                    <a:pt x="1236552" y="2548588"/>
                  </a:lnTo>
                  <a:lnTo>
                    <a:pt x="1240035" y="2549203"/>
                  </a:lnTo>
                  <a:lnTo>
                    <a:pt x="1243519" y="2549814"/>
                  </a:lnTo>
                  <a:lnTo>
                    <a:pt x="1247002" y="2550420"/>
                  </a:lnTo>
                  <a:lnTo>
                    <a:pt x="1250485" y="2551022"/>
                  </a:lnTo>
                  <a:lnTo>
                    <a:pt x="1253968" y="2551620"/>
                  </a:lnTo>
                  <a:lnTo>
                    <a:pt x="1257452" y="2552214"/>
                  </a:lnTo>
                  <a:lnTo>
                    <a:pt x="1260935" y="2552804"/>
                  </a:lnTo>
                  <a:lnTo>
                    <a:pt x="1264418" y="2553390"/>
                  </a:lnTo>
                  <a:lnTo>
                    <a:pt x="1267901" y="2553972"/>
                  </a:lnTo>
                  <a:lnTo>
                    <a:pt x="1271385" y="2554550"/>
                  </a:lnTo>
                  <a:lnTo>
                    <a:pt x="1274868" y="2555124"/>
                  </a:lnTo>
                  <a:lnTo>
                    <a:pt x="1278351" y="2555695"/>
                  </a:lnTo>
                  <a:lnTo>
                    <a:pt x="1281834" y="2556261"/>
                  </a:lnTo>
                  <a:lnTo>
                    <a:pt x="1285318" y="2556824"/>
                  </a:lnTo>
                  <a:lnTo>
                    <a:pt x="1288801" y="2557383"/>
                  </a:lnTo>
                  <a:lnTo>
                    <a:pt x="1292284" y="2558130"/>
                  </a:lnTo>
                  <a:lnTo>
                    <a:pt x="1295767" y="2559823"/>
                  </a:lnTo>
                  <a:lnTo>
                    <a:pt x="1299251" y="2561501"/>
                  </a:lnTo>
                  <a:lnTo>
                    <a:pt x="1302734" y="2563164"/>
                  </a:lnTo>
                  <a:lnTo>
                    <a:pt x="1306217" y="2564812"/>
                  </a:lnTo>
                  <a:lnTo>
                    <a:pt x="1309700" y="2566446"/>
                  </a:lnTo>
                  <a:lnTo>
                    <a:pt x="1313184" y="2568065"/>
                  </a:lnTo>
                  <a:lnTo>
                    <a:pt x="1316667" y="2569670"/>
                  </a:lnTo>
                  <a:lnTo>
                    <a:pt x="1320150" y="2571260"/>
                  </a:lnTo>
                  <a:lnTo>
                    <a:pt x="1323633" y="2572837"/>
                  </a:lnTo>
                  <a:lnTo>
                    <a:pt x="1327117" y="2574400"/>
                  </a:lnTo>
                  <a:lnTo>
                    <a:pt x="1330600" y="2575950"/>
                  </a:lnTo>
                  <a:lnTo>
                    <a:pt x="1334083" y="2577487"/>
                  </a:lnTo>
                  <a:lnTo>
                    <a:pt x="1337566" y="2579553"/>
                  </a:lnTo>
                  <a:lnTo>
                    <a:pt x="1341050" y="2581869"/>
                  </a:lnTo>
                  <a:lnTo>
                    <a:pt x="1344533" y="2584160"/>
                  </a:lnTo>
                  <a:lnTo>
                    <a:pt x="1348016" y="2586429"/>
                  </a:lnTo>
                  <a:lnTo>
                    <a:pt x="1351499" y="2588674"/>
                  </a:lnTo>
                  <a:lnTo>
                    <a:pt x="1354983" y="2590897"/>
                  </a:lnTo>
                  <a:lnTo>
                    <a:pt x="1358466" y="2593097"/>
                  </a:lnTo>
                  <a:lnTo>
                    <a:pt x="1361949" y="2595276"/>
                  </a:lnTo>
                  <a:lnTo>
                    <a:pt x="1365432" y="2597433"/>
                  </a:lnTo>
                  <a:lnTo>
                    <a:pt x="1368916" y="2599568"/>
                  </a:lnTo>
                  <a:lnTo>
                    <a:pt x="1372399" y="2601682"/>
                  </a:lnTo>
                  <a:lnTo>
                    <a:pt x="1375882" y="2603776"/>
                  </a:lnTo>
                  <a:lnTo>
                    <a:pt x="1379365" y="2605787"/>
                  </a:lnTo>
                  <a:lnTo>
                    <a:pt x="1382849" y="2607471"/>
                  </a:lnTo>
                  <a:lnTo>
                    <a:pt x="1386332" y="2609140"/>
                  </a:lnTo>
                  <a:lnTo>
                    <a:pt x="1389815" y="2610795"/>
                  </a:lnTo>
                  <a:lnTo>
                    <a:pt x="1393298" y="2612435"/>
                  </a:lnTo>
                  <a:lnTo>
                    <a:pt x="1396782" y="2614060"/>
                  </a:lnTo>
                  <a:lnTo>
                    <a:pt x="1400265" y="2615672"/>
                  </a:lnTo>
                  <a:lnTo>
                    <a:pt x="1403748" y="2617270"/>
                  </a:lnTo>
                  <a:lnTo>
                    <a:pt x="1407231" y="2618853"/>
                  </a:lnTo>
                  <a:lnTo>
                    <a:pt x="1410715" y="2620424"/>
                  </a:lnTo>
                  <a:lnTo>
                    <a:pt x="1414198" y="2621981"/>
                  </a:lnTo>
                  <a:lnTo>
                    <a:pt x="1417681" y="2623525"/>
                  </a:lnTo>
                  <a:lnTo>
                    <a:pt x="1421164" y="2625055"/>
                  </a:lnTo>
                  <a:lnTo>
                    <a:pt x="1424648" y="2626143"/>
                  </a:lnTo>
                  <a:lnTo>
                    <a:pt x="1428131" y="2627010"/>
                  </a:lnTo>
                  <a:lnTo>
                    <a:pt x="1431614" y="2627870"/>
                  </a:lnTo>
                  <a:lnTo>
                    <a:pt x="1435097" y="2628725"/>
                  </a:lnTo>
                  <a:lnTo>
                    <a:pt x="1438580" y="2629574"/>
                  </a:lnTo>
                  <a:lnTo>
                    <a:pt x="1442064" y="2630417"/>
                  </a:lnTo>
                  <a:lnTo>
                    <a:pt x="1445547" y="2631254"/>
                  </a:lnTo>
                  <a:lnTo>
                    <a:pt x="1449030" y="2632085"/>
                  </a:lnTo>
                  <a:lnTo>
                    <a:pt x="1452513" y="2632911"/>
                  </a:lnTo>
                  <a:lnTo>
                    <a:pt x="1455997" y="2633732"/>
                  </a:lnTo>
                  <a:lnTo>
                    <a:pt x="1459480" y="2634547"/>
                  </a:lnTo>
                  <a:lnTo>
                    <a:pt x="1462963" y="2635356"/>
                  </a:lnTo>
                  <a:lnTo>
                    <a:pt x="1466446" y="2636161"/>
                  </a:lnTo>
                  <a:lnTo>
                    <a:pt x="1469930" y="2636959"/>
                  </a:lnTo>
                  <a:lnTo>
                    <a:pt x="1473413" y="2637753"/>
                  </a:lnTo>
                  <a:lnTo>
                    <a:pt x="1476896" y="2638541"/>
                  </a:lnTo>
                  <a:lnTo>
                    <a:pt x="1480379" y="2639324"/>
                  </a:lnTo>
                  <a:lnTo>
                    <a:pt x="1483863" y="2641497"/>
                  </a:lnTo>
                  <a:lnTo>
                    <a:pt x="1487346" y="2643649"/>
                  </a:lnTo>
                  <a:lnTo>
                    <a:pt x="1490829" y="2645780"/>
                  </a:lnTo>
                  <a:lnTo>
                    <a:pt x="1494312" y="2647890"/>
                  </a:lnTo>
                  <a:lnTo>
                    <a:pt x="1497796" y="2649980"/>
                  </a:lnTo>
                  <a:lnTo>
                    <a:pt x="1501279" y="2652050"/>
                  </a:lnTo>
                  <a:lnTo>
                    <a:pt x="1504762" y="2654100"/>
                  </a:lnTo>
                  <a:lnTo>
                    <a:pt x="1508245" y="2656131"/>
                  </a:lnTo>
                  <a:lnTo>
                    <a:pt x="1511729" y="2658142"/>
                  </a:lnTo>
                  <a:lnTo>
                    <a:pt x="1515212" y="2660134"/>
                  </a:lnTo>
                  <a:lnTo>
                    <a:pt x="1518695" y="2662108"/>
                  </a:lnTo>
                  <a:lnTo>
                    <a:pt x="1522178" y="2664063"/>
                  </a:lnTo>
                  <a:lnTo>
                    <a:pt x="1525662" y="2668038"/>
                  </a:lnTo>
                  <a:lnTo>
                    <a:pt x="1529145" y="2673961"/>
                  </a:lnTo>
                  <a:lnTo>
                    <a:pt x="1532628" y="2679771"/>
                  </a:lnTo>
                  <a:lnTo>
                    <a:pt x="1536111" y="2685473"/>
                  </a:lnTo>
                  <a:lnTo>
                    <a:pt x="1539595" y="2691477"/>
                  </a:lnTo>
                  <a:lnTo>
                    <a:pt x="1543078" y="2698165"/>
                  </a:lnTo>
                  <a:lnTo>
                    <a:pt x="1546561" y="2704711"/>
                  </a:lnTo>
                  <a:lnTo>
                    <a:pt x="1550044" y="2711119"/>
                  </a:lnTo>
                  <a:lnTo>
                    <a:pt x="1553528" y="2716829"/>
                  </a:lnTo>
                  <a:lnTo>
                    <a:pt x="1557011" y="2719631"/>
                  </a:lnTo>
                  <a:lnTo>
                    <a:pt x="1560494" y="2722401"/>
                  </a:lnTo>
                  <a:lnTo>
                    <a:pt x="1563977" y="2725138"/>
                  </a:lnTo>
                  <a:lnTo>
                    <a:pt x="1567461" y="2727844"/>
                  </a:lnTo>
                  <a:lnTo>
                    <a:pt x="1570944" y="2731239"/>
                  </a:lnTo>
                  <a:lnTo>
                    <a:pt x="1574427" y="2734589"/>
                  </a:lnTo>
                  <a:lnTo>
                    <a:pt x="1577910" y="2737894"/>
                  </a:lnTo>
                  <a:lnTo>
                    <a:pt x="1581394" y="2741156"/>
                  </a:lnTo>
                  <a:lnTo>
                    <a:pt x="1584877" y="2744376"/>
                  </a:lnTo>
                  <a:lnTo>
                    <a:pt x="1588360" y="2747554"/>
                  </a:lnTo>
                  <a:lnTo>
                    <a:pt x="1591843" y="2750691"/>
                  </a:lnTo>
                  <a:lnTo>
                    <a:pt x="1595327" y="2753787"/>
                  </a:lnTo>
                  <a:lnTo>
                    <a:pt x="1598810" y="2756845"/>
                  </a:lnTo>
                  <a:lnTo>
                    <a:pt x="1602293" y="2759863"/>
                  </a:lnTo>
                  <a:lnTo>
                    <a:pt x="1605776" y="2762844"/>
                  </a:lnTo>
                  <a:lnTo>
                    <a:pt x="1609260" y="2765788"/>
                  </a:lnTo>
                  <a:lnTo>
                    <a:pt x="1612743" y="2767267"/>
                  </a:lnTo>
                  <a:lnTo>
                    <a:pt x="1616226" y="2767310"/>
                  </a:lnTo>
                  <a:lnTo>
                    <a:pt x="1619709" y="2767353"/>
                  </a:lnTo>
                  <a:lnTo>
                    <a:pt x="1623193" y="2767395"/>
                  </a:lnTo>
                  <a:lnTo>
                    <a:pt x="1626676" y="2767437"/>
                  </a:lnTo>
                  <a:lnTo>
                    <a:pt x="1630159" y="2767479"/>
                  </a:lnTo>
                  <a:lnTo>
                    <a:pt x="1633642" y="2767521"/>
                  </a:lnTo>
                  <a:lnTo>
                    <a:pt x="1637126" y="2767563"/>
                  </a:lnTo>
                  <a:lnTo>
                    <a:pt x="1637126" y="2767563"/>
                  </a:lnTo>
                  <a:lnTo>
                    <a:pt x="1640609" y="2767604"/>
                  </a:lnTo>
                  <a:lnTo>
                    <a:pt x="1644092" y="2767646"/>
                  </a:lnTo>
                  <a:lnTo>
                    <a:pt x="1647575" y="2767687"/>
                  </a:lnTo>
                  <a:lnTo>
                    <a:pt x="1651059" y="2767728"/>
                  </a:lnTo>
                  <a:lnTo>
                    <a:pt x="1654542" y="2767769"/>
                  </a:lnTo>
                  <a:lnTo>
                    <a:pt x="1654542" y="2767769"/>
                  </a:lnTo>
                  <a:lnTo>
                    <a:pt x="1658025" y="2767809"/>
                  </a:lnTo>
                  <a:lnTo>
                    <a:pt x="1661508" y="2767850"/>
                  </a:lnTo>
                  <a:lnTo>
                    <a:pt x="1664992" y="2767890"/>
                  </a:lnTo>
                  <a:lnTo>
                    <a:pt x="1668475" y="2767930"/>
                  </a:lnTo>
                  <a:lnTo>
                    <a:pt x="1671958" y="2767970"/>
                  </a:lnTo>
                  <a:lnTo>
                    <a:pt x="1671958" y="2767970"/>
                  </a:lnTo>
                  <a:lnTo>
                    <a:pt x="1675441" y="2768010"/>
                  </a:lnTo>
                  <a:lnTo>
                    <a:pt x="1678925" y="2768049"/>
                  </a:lnTo>
                  <a:lnTo>
                    <a:pt x="1682408" y="2768089"/>
                  </a:lnTo>
                  <a:lnTo>
                    <a:pt x="1685891" y="2768128"/>
                  </a:lnTo>
                  <a:lnTo>
                    <a:pt x="1689374" y="2768167"/>
                  </a:lnTo>
                  <a:lnTo>
                    <a:pt x="1689374" y="2768167"/>
                  </a:lnTo>
                  <a:lnTo>
                    <a:pt x="1692858" y="2768206"/>
                  </a:lnTo>
                  <a:lnTo>
                    <a:pt x="1696341" y="2768245"/>
                  </a:lnTo>
                  <a:lnTo>
                    <a:pt x="1699824" y="2768283"/>
                  </a:lnTo>
                  <a:lnTo>
                    <a:pt x="1703307" y="2768322"/>
                  </a:lnTo>
                  <a:lnTo>
                    <a:pt x="1706791" y="2768360"/>
                  </a:lnTo>
                  <a:lnTo>
                    <a:pt x="1706791" y="2768360"/>
                  </a:lnTo>
                  <a:lnTo>
                    <a:pt x="1710274" y="2768398"/>
                  </a:lnTo>
                  <a:lnTo>
                    <a:pt x="1713757" y="2768602"/>
                  </a:lnTo>
                  <a:lnTo>
                    <a:pt x="1717240" y="2769135"/>
                  </a:lnTo>
                  <a:lnTo>
                    <a:pt x="1720723" y="2769664"/>
                  </a:lnTo>
                  <a:lnTo>
                    <a:pt x="1724207" y="2770191"/>
                  </a:lnTo>
                  <a:lnTo>
                    <a:pt x="1727690" y="2770715"/>
                  </a:lnTo>
                  <a:lnTo>
                    <a:pt x="1731173" y="2771236"/>
                  </a:lnTo>
                  <a:lnTo>
                    <a:pt x="1734656" y="2771754"/>
                  </a:lnTo>
                  <a:lnTo>
                    <a:pt x="1738140" y="2772270"/>
                  </a:lnTo>
                  <a:lnTo>
                    <a:pt x="1741623" y="2772782"/>
                  </a:lnTo>
                  <a:lnTo>
                    <a:pt x="1745106" y="2773292"/>
                  </a:lnTo>
                  <a:lnTo>
                    <a:pt x="1748589" y="2773799"/>
                  </a:lnTo>
                  <a:lnTo>
                    <a:pt x="1752073" y="2774304"/>
                  </a:lnTo>
                  <a:lnTo>
                    <a:pt x="1755556" y="2774805"/>
                  </a:lnTo>
                  <a:lnTo>
                    <a:pt x="1759039" y="2777867"/>
                  </a:lnTo>
                  <a:lnTo>
                    <a:pt x="1762522" y="2781396"/>
                  </a:lnTo>
                  <a:lnTo>
                    <a:pt x="1766006" y="2784875"/>
                  </a:lnTo>
                  <a:lnTo>
                    <a:pt x="1769489" y="2788307"/>
                  </a:lnTo>
                  <a:lnTo>
                    <a:pt x="1772972" y="2791692"/>
                  </a:lnTo>
                  <a:lnTo>
                    <a:pt x="1776455" y="2795031"/>
                  </a:lnTo>
                  <a:lnTo>
                    <a:pt x="1779939" y="2798325"/>
                  </a:lnTo>
                  <a:lnTo>
                    <a:pt x="1783422" y="2801575"/>
                  </a:lnTo>
                  <a:lnTo>
                    <a:pt x="1786905" y="2803116"/>
                  </a:lnTo>
                  <a:lnTo>
                    <a:pt x="1790388" y="2802982"/>
                  </a:lnTo>
                  <a:lnTo>
                    <a:pt x="1793872" y="2802847"/>
                  </a:lnTo>
                  <a:lnTo>
                    <a:pt x="1797355" y="2802714"/>
                  </a:lnTo>
                  <a:lnTo>
                    <a:pt x="1800838" y="2802580"/>
                  </a:lnTo>
                  <a:lnTo>
                    <a:pt x="1804321" y="2802447"/>
                  </a:lnTo>
                  <a:lnTo>
                    <a:pt x="1807805" y="2802315"/>
                  </a:lnTo>
                  <a:lnTo>
                    <a:pt x="1811288" y="2802183"/>
                  </a:lnTo>
                  <a:lnTo>
                    <a:pt x="1814771" y="2802051"/>
                  </a:lnTo>
                  <a:lnTo>
                    <a:pt x="1818254" y="2801920"/>
                  </a:lnTo>
                  <a:lnTo>
                    <a:pt x="1821738" y="2801790"/>
                  </a:lnTo>
                  <a:lnTo>
                    <a:pt x="1825221" y="2801660"/>
                  </a:lnTo>
                  <a:lnTo>
                    <a:pt x="1828704" y="2801530"/>
                  </a:lnTo>
                  <a:lnTo>
                    <a:pt x="1832187" y="2801401"/>
                  </a:lnTo>
                  <a:lnTo>
                    <a:pt x="1835671" y="2801272"/>
                  </a:lnTo>
                  <a:lnTo>
                    <a:pt x="1839154" y="2801143"/>
                  </a:lnTo>
                  <a:lnTo>
                    <a:pt x="1842637" y="2801015"/>
                  </a:lnTo>
                  <a:lnTo>
                    <a:pt x="1846120" y="2800888"/>
                  </a:lnTo>
                  <a:lnTo>
                    <a:pt x="1849604" y="2800761"/>
                  </a:lnTo>
                  <a:lnTo>
                    <a:pt x="1853087" y="2800634"/>
                  </a:lnTo>
                  <a:lnTo>
                    <a:pt x="1856570" y="2800508"/>
                  </a:lnTo>
                  <a:lnTo>
                    <a:pt x="1860053" y="2800163"/>
                  </a:lnTo>
                  <a:lnTo>
                    <a:pt x="1863537" y="2799708"/>
                  </a:lnTo>
                  <a:lnTo>
                    <a:pt x="1867020" y="2799255"/>
                  </a:lnTo>
                  <a:lnTo>
                    <a:pt x="1870503" y="2798803"/>
                  </a:lnTo>
                  <a:lnTo>
                    <a:pt x="1873986" y="2798351"/>
                  </a:lnTo>
                  <a:lnTo>
                    <a:pt x="1877470" y="2797901"/>
                  </a:lnTo>
                  <a:lnTo>
                    <a:pt x="1880953" y="2797452"/>
                  </a:lnTo>
                  <a:lnTo>
                    <a:pt x="1884436" y="2797005"/>
                  </a:lnTo>
                  <a:lnTo>
                    <a:pt x="1887919" y="2796558"/>
                  </a:lnTo>
                  <a:lnTo>
                    <a:pt x="1891403" y="2796112"/>
                  </a:lnTo>
                  <a:lnTo>
                    <a:pt x="1894886" y="2795667"/>
                  </a:lnTo>
                  <a:lnTo>
                    <a:pt x="1898369" y="2795224"/>
                  </a:lnTo>
                  <a:lnTo>
                    <a:pt x="1901852" y="2794781"/>
                  </a:lnTo>
                  <a:lnTo>
                    <a:pt x="1905336" y="2794340"/>
                  </a:lnTo>
                  <a:lnTo>
                    <a:pt x="1908819" y="2793899"/>
                  </a:lnTo>
                  <a:lnTo>
                    <a:pt x="1912302" y="2793460"/>
                  </a:lnTo>
                  <a:lnTo>
                    <a:pt x="1915785" y="2793021"/>
                  </a:lnTo>
                  <a:lnTo>
                    <a:pt x="1919269" y="2792584"/>
                  </a:lnTo>
                  <a:lnTo>
                    <a:pt x="1922752" y="2792148"/>
                  </a:lnTo>
                  <a:lnTo>
                    <a:pt x="1926235" y="2791712"/>
                  </a:lnTo>
                  <a:lnTo>
                    <a:pt x="1929718" y="2791278"/>
                  </a:lnTo>
                  <a:lnTo>
                    <a:pt x="1933202" y="2790845"/>
                  </a:lnTo>
                  <a:lnTo>
                    <a:pt x="1936685" y="2790413"/>
                  </a:lnTo>
                  <a:lnTo>
                    <a:pt x="1940168" y="2789981"/>
                  </a:lnTo>
                  <a:lnTo>
                    <a:pt x="1943651" y="2789551"/>
                  </a:lnTo>
                  <a:lnTo>
                    <a:pt x="1947135" y="2789122"/>
                  </a:lnTo>
                  <a:lnTo>
                    <a:pt x="1950618" y="2788694"/>
                  </a:lnTo>
                  <a:lnTo>
                    <a:pt x="1954101" y="2788267"/>
                  </a:lnTo>
                  <a:lnTo>
                    <a:pt x="1957584" y="2787840"/>
                  </a:lnTo>
                  <a:lnTo>
                    <a:pt x="1961068" y="2787750"/>
                  </a:lnTo>
                  <a:lnTo>
                    <a:pt x="1964551" y="2787994"/>
                  </a:lnTo>
                  <a:lnTo>
                    <a:pt x="1968034" y="2788237"/>
                  </a:lnTo>
                  <a:lnTo>
                    <a:pt x="1971517" y="2788479"/>
                  </a:lnTo>
                  <a:lnTo>
                    <a:pt x="1975001" y="2788720"/>
                  </a:lnTo>
                  <a:lnTo>
                    <a:pt x="1978484" y="2788960"/>
                  </a:lnTo>
                  <a:lnTo>
                    <a:pt x="1981967" y="2789199"/>
                  </a:lnTo>
                  <a:lnTo>
                    <a:pt x="1985450" y="2789437"/>
                  </a:lnTo>
                  <a:lnTo>
                    <a:pt x="1988934" y="2789674"/>
                  </a:lnTo>
                  <a:lnTo>
                    <a:pt x="1992417" y="2789910"/>
                  </a:lnTo>
                  <a:lnTo>
                    <a:pt x="1995900" y="2790145"/>
                  </a:lnTo>
                  <a:lnTo>
                    <a:pt x="1999383" y="2790379"/>
                  </a:lnTo>
                  <a:lnTo>
                    <a:pt x="2002867" y="2790612"/>
                  </a:lnTo>
                  <a:lnTo>
                    <a:pt x="2006350" y="2790844"/>
                  </a:lnTo>
                  <a:lnTo>
                    <a:pt x="2009833" y="2791076"/>
                  </a:lnTo>
                  <a:lnTo>
                    <a:pt x="2013316" y="2791306"/>
                  </a:lnTo>
                  <a:lnTo>
                    <a:pt x="2016799" y="2791535"/>
                  </a:lnTo>
                  <a:lnTo>
                    <a:pt x="2020283" y="2791763"/>
                  </a:lnTo>
                  <a:lnTo>
                    <a:pt x="2023766" y="2791991"/>
                  </a:lnTo>
                  <a:lnTo>
                    <a:pt x="2027249" y="2792217"/>
                  </a:lnTo>
                  <a:lnTo>
                    <a:pt x="2030732" y="2792443"/>
                  </a:lnTo>
                  <a:lnTo>
                    <a:pt x="2034216" y="2792667"/>
                  </a:lnTo>
                  <a:lnTo>
                    <a:pt x="2037699" y="2792891"/>
                  </a:lnTo>
                  <a:lnTo>
                    <a:pt x="2041182" y="2793114"/>
                  </a:lnTo>
                  <a:lnTo>
                    <a:pt x="2044665" y="2793336"/>
                  </a:lnTo>
                  <a:lnTo>
                    <a:pt x="2048149" y="2793557"/>
                  </a:lnTo>
                  <a:lnTo>
                    <a:pt x="2051632" y="2793777"/>
                  </a:lnTo>
                  <a:lnTo>
                    <a:pt x="2055115" y="2793996"/>
                  </a:lnTo>
                  <a:lnTo>
                    <a:pt x="2058598" y="2794214"/>
                  </a:lnTo>
                  <a:lnTo>
                    <a:pt x="2062082" y="2794432"/>
                  </a:lnTo>
                  <a:lnTo>
                    <a:pt x="2065565" y="2794648"/>
                  </a:lnTo>
                  <a:lnTo>
                    <a:pt x="2069048" y="2794864"/>
                  </a:lnTo>
                  <a:lnTo>
                    <a:pt x="2072531" y="2795079"/>
                  </a:lnTo>
                  <a:lnTo>
                    <a:pt x="2076015" y="2795293"/>
                  </a:lnTo>
                  <a:lnTo>
                    <a:pt x="2079498" y="2795506"/>
                  </a:lnTo>
                  <a:lnTo>
                    <a:pt x="2082981" y="2795718"/>
                  </a:lnTo>
                  <a:lnTo>
                    <a:pt x="2086464" y="2795930"/>
                  </a:lnTo>
                  <a:lnTo>
                    <a:pt x="2089948" y="2796140"/>
                  </a:lnTo>
                  <a:lnTo>
                    <a:pt x="2093431" y="2795758"/>
                  </a:lnTo>
                  <a:lnTo>
                    <a:pt x="2096914" y="2795376"/>
                  </a:lnTo>
                  <a:lnTo>
                    <a:pt x="2100397" y="2794996"/>
                  </a:lnTo>
                  <a:lnTo>
                    <a:pt x="2103881" y="2794616"/>
                  </a:lnTo>
                  <a:lnTo>
                    <a:pt x="2107364" y="2794237"/>
                  </a:lnTo>
                  <a:lnTo>
                    <a:pt x="2110847" y="2793859"/>
                  </a:lnTo>
                  <a:lnTo>
                    <a:pt x="2114330" y="2793481"/>
                  </a:lnTo>
                  <a:lnTo>
                    <a:pt x="2117814" y="2793105"/>
                  </a:lnTo>
                  <a:lnTo>
                    <a:pt x="2121297" y="2792729"/>
                  </a:lnTo>
                  <a:lnTo>
                    <a:pt x="2124780" y="2792355"/>
                  </a:lnTo>
                  <a:lnTo>
                    <a:pt x="2128263" y="2791980"/>
                  </a:lnTo>
                  <a:lnTo>
                    <a:pt x="2131747" y="2791607"/>
                  </a:lnTo>
                  <a:lnTo>
                    <a:pt x="2135230" y="2791235"/>
                  </a:lnTo>
                  <a:lnTo>
                    <a:pt x="2138713" y="2790863"/>
                  </a:lnTo>
                  <a:lnTo>
                    <a:pt x="2142196" y="2790493"/>
                  </a:lnTo>
                  <a:lnTo>
                    <a:pt x="2145680" y="2790123"/>
                  </a:lnTo>
                  <a:lnTo>
                    <a:pt x="2149163" y="2789754"/>
                  </a:lnTo>
                  <a:lnTo>
                    <a:pt x="2152646" y="2789385"/>
                  </a:lnTo>
                  <a:lnTo>
                    <a:pt x="2156129" y="2789018"/>
                  </a:lnTo>
                  <a:lnTo>
                    <a:pt x="2159613" y="2788651"/>
                  </a:lnTo>
                  <a:lnTo>
                    <a:pt x="2163096" y="2788285"/>
                  </a:lnTo>
                  <a:lnTo>
                    <a:pt x="2166579" y="2787920"/>
                  </a:lnTo>
                  <a:lnTo>
                    <a:pt x="2170062" y="2787556"/>
                  </a:lnTo>
                  <a:lnTo>
                    <a:pt x="2173546" y="2787192"/>
                  </a:lnTo>
                  <a:lnTo>
                    <a:pt x="2177029" y="2786829"/>
                  </a:lnTo>
                  <a:lnTo>
                    <a:pt x="2180512" y="2786467"/>
                  </a:lnTo>
                  <a:lnTo>
                    <a:pt x="2183995" y="2786106"/>
                  </a:lnTo>
                  <a:lnTo>
                    <a:pt x="2187479" y="2785746"/>
                  </a:lnTo>
                  <a:lnTo>
                    <a:pt x="2190962" y="2785386"/>
                  </a:lnTo>
                  <a:lnTo>
                    <a:pt x="2194445" y="2785027"/>
                  </a:lnTo>
                  <a:lnTo>
                    <a:pt x="2197928" y="2784669"/>
                  </a:lnTo>
                  <a:lnTo>
                    <a:pt x="2201412" y="2784312"/>
                  </a:lnTo>
                  <a:lnTo>
                    <a:pt x="2204895" y="2783955"/>
                  </a:lnTo>
                  <a:lnTo>
                    <a:pt x="2208378" y="2784429"/>
                  </a:lnTo>
                  <a:lnTo>
                    <a:pt x="2211861" y="2785315"/>
                  </a:lnTo>
                  <a:lnTo>
                    <a:pt x="2215345" y="2786195"/>
                  </a:lnTo>
                  <a:lnTo>
                    <a:pt x="2218828" y="2787071"/>
                  </a:lnTo>
                  <a:lnTo>
                    <a:pt x="2222311" y="2787941"/>
                  </a:lnTo>
                  <a:lnTo>
                    <a:pt x="2225794" y="2788807"/>
                  </a:lnTo>
                  <a:lnTo>
                    <a:pt x="2229278" y="2789668"/>
                  </a:lnTo>
                  <a:lnTo>
                    <a:pt x="2232761" y="2790524"/>
                  </a:lnTo>
                  <a:lnTo>
                    <a:pt x="2236244" y="2791042"/>
                  </a:lnTo>
                  <a:lnTo>
                    <a:pt x="2239727" y="2790892"/>
                  </a:lnTo>
                  <a:lnTo>
                    <a:pt x="2243211" y="2790743"/>
                  </a:lnTo>
                  <a:lnTo>
                    <a:pt x="2246694" y="2790594"/>
                  </a:lnTo>
                  <a:lnTo>
                    <a:pt x="2250177" y="2790446"/>
                  </a:lnTo>
                  <a:lnTo>
                    <a:pt x="2253660" y="2790298"/>
                  </a:lnTo>
                  <a:lnTo>
                    <a:pt x="2257144" y="2790150"/>
                  </a:lnTo>
                  <a:lnTo>
                    <a:pt x="2260627" y="2790003"/>
                  </a:lnTo>
                  <a:lnTo>
                    <a:pt x="2264110" y="2789857"/>
                  </a:lnTo>
                  <a:lnTo>
                    <a:pt x="2267593" y="2789710"/>
                  </a:lnTo>
                  <a:lnTo>
                    <a:pt x="2271077" y="2789564"/>
                  </a:lnTo>
                  <a:lnTo>
                    <a:pt x="2274560" y="2789419"/>
                  </a:lnTo>
                  <a:lnTo>
                    <a:pt x="2278043" y="2789273"/>
                  </a:lnTo>
                  <a:lnTo>
                    <a:pt x="2281526" y="2789129"/>
                  </a:lnTo>
                  <a:lnTo>
                    <a:pt x="2285010" y="2788984"/>
                  </a:lnTo>
                  <a:lnTo>
                    <a:pt x="2288493" y="2788840"/>
                  </a:lnTo>
                  <a:lnTo>
                    <a:pt x="2291976" y="2788696"/>
                  </a:lnTo>
                  <a:lnTo>
                    <a:pt x="2295459" y="2788553"/>
                  </a:lnTo>
                  <a:lnTo>
                    <a:pt x="2298942" y="2788410"/>
                  </a:lnTo>
                  <a:lnTo>
                    <a:pt x="2302426" y="2788268"/>
                  </a:lnTo>
                  <a:lnTo>
                    <a:pt x="2305909" y="2788125"/>
                  </a:lnTo>
                  <a:lnTo>
                    <a:pt x="2309392" y="2787984"/>
                  </a:lnTo>
                  <a:lnTo>
                    <a:pt x="2312875" y="2787842"/>
                  </a:lnTo>
                  <a:lnTo>
                    <a:pt x="2316359" y="2787701"/>
                  </a:lnTo>
                  <a:lnTo>
                    <a:pt x="2319842" y="2787560"/>
                  </a:lnTo>
                  <a:lnTo>
                    <a:pt x="2323325" y="2787508"/>
                  </a:lnTo>
                  <a:lnTo>
                    <a:pt x="2326808" y="2787631"/>
                  </a:lnTo>
                  <a:lnTo>
                    <a:pt x="2330292" y="2787754"/>
                  </a:lnTo>
                  <a:lnTo>
                    <a:pt x="2333775" y="2787877"/>
                  </a:lnTo>
                  <a:lnTo>
                    <a:pt x="2337258" y="2787999"/>
                  </a:lnTo>
                  <a:lnTo>
                    <a:pt x="2340741" y="2788121"/>
                  </a:lnTo>
                  <a:lnTo>
                    <a:pt x="2344225" y="2788242"/>
                  </a:lnTo>
                  <a:lnTo>
                    <a:pt x="2347708" y="2788363"/>
                  </a:lnTo>
                  <a:lnTo>
                    <a:pt x="2351191" y="2788484"/>
                  </a:lnTo>
                  <a:lnTo>
                    <a:pt x="2354674" y="2788604"/>
                  </a:lnTo>
                  <a:lnTo>
                    <a:pt x="2358158" y="2788724"/>
                  </a:lnTo>
                  <a:lnTo>
                    <a:pt x="2361641" y="2788843"/>
                  </a:lnTo>
                  <a:lnTo>
                    <a:pt x="2365124" y="2788962"/>
                  </a:lnTo>
                  <a:lnTo>
                    <a:pt x="2368607" y="2789081"/>
                  </a:lnTo>
                  <a:lnTo>
                    <a:pt x="2372091" y="2789199"/>
                  </a:lnTo>
                  <a:lnTo>
                    <a:pt x="2375574" y="2789317"/>
                  </a:lnTo>
                  <a:lnTo>
                    <a:pt x="2379057" y="2789435"/>
                  </a:lnTo>
                  <a:lnTo>
                    <a:pt x="2382540" y="2789552"/>
                  </a:lnTo>
                  <a:lnTo>
                    <a:pt x="2386024" y="2789668"/>
                  </a:lnTo>
                  <a:lnTo>
                    <a:pt x="2389507" y="2789785"/>
                  </a:lnTo>
                  <a:lnTo>
                    <a:pt x="2392990" y="2789901"/>
                  </a:lnTo>
                  <a:lnTo>
                    <a:pt x="2396473" y="2790282"/>
                  </a:lnTo>
                  <a:lnTo>
                    <a:pt x="2399957" y="2790926"/>
                  </a:lnTo>
                  <a:lnTo>
                    <a:pt x="2403440" y="2791567"/>
                  </a:lnTo>
                  <a:lnTo>
                    <a:pt x="2406923" y="2792206"/>
                  </a:lnTo>
                  <a:lnTo>
                    <a:pt x="2410406" y="2792841"/>
                  </a:lnTo>
                  <a:lnTo>
                    <a:pt x="2413890" y="2793473"/>
                  </a:lnTo>
                  <a:lnTo>
                    <a:pt x="2417373" y="2794103"/>
                  </a:lnTo>
                  <a:lnTo>
                    <a:pt x="2420856" y="2794729"/>
                  </a:lnTo>
                  <a:lnTo>
                    <a:pt x="2424339" y="2795352"/>
                  </a:lnTo>
                  <a:lnTo>
                    <a:pt x="2427823" y="2795973"/>
                  </a:lnTo>
                  <a:lnTo>
                    <a:pt x="2431306" y="2796590"/>
                  </a:lnTo>
                  <a:lnTo>
                    <a:pt x="2434789" y="2797205"/>
                  </a:lnTo>
                  <a:lnTo>
                    <a:pt x="2438272" y="2797817"/>
                  </a:lnTo>
                  <a:lnTo>
                    <a:pt x="2441756" y="2798426"/>
                  </a:lnTo>
                  <a:lnTo>
                    <a:pt x="2445239" y="2799032"/>
                  </a:lnTo>
                  <a:lnTo>
                    <a:pt x="2448722" y="2799636"/>
                  </a:lnTo>
                  <a:lnTo>
                    <a:pt x="2452205" y="2800236"/>
                  </a:lnTo>
                  <a:lnTo>
                    <a:pt x="2455689" y="2800426"/>
                  </a:lnTo>
                  <a:lnTo>
                    <a:pt x="2459172" y="2800533"/>
                  </a:lnTo>
                  <a:lnTo>
                    <a:pt x="2462655" y="2800640"/>
                  </a:lnTo>
                  <a:lnTo>
                    <a:pt x="2466138" y="2800746"/>
                  </a:lnTo>
                  <a:lnTo>
                    <a:pt x="2469622" y="2800852"/>
                  </a:lnTo>
                  <a:lnTo>
                    <a:pt x="2473105" y="2800958"/>
                  </a:lnTo>
                  <a:lnTo>
                    <a:pt x="2476588" y="2801064"/>
                  </a:lnTo>
                  <a:lnTo>
                    <a:pt x="2480071" y="2801169"/>
                  </a:lnTo>
                  <a:lnTo>
                    <a:pt x="2483555" y="2801274"/>
                  </a:lnTo>
                  <a:lnTo>
                    <a:pt x="2487038" y="2801378"/>
                  </a:lnTo>
                  <a:lnTo>
                    <a:pt x="2490521" y="2801483"/>
                  </a:lnTo>
                  <a:lnTo>
                    <a:pt x="2494004" y="2801586"/>
                  </a:lnTo>
                  <a:lnTo>
                    <a:pt x="2497488" y="2801690"/>
                  </a:lnTo>
                  <a:lnTo>
                    <a:pt x="2500971" y="2801793"/>
                  </a:lnTo>
                  <a:lnTo>
                    <a:pt x="2504454" y="2801896"/>
                  </a:lnTo>
                  <a:lnTo>
                    <a:pt x="2507937" y="2801999"/>
                  </a:lnTo>
                  <a:lnTo>
                    <a:pt x="2511421" y="2802101"/>
                  </a:lnTo>
                  <a:lnTo>
                    <a:pt x="2514904" y="2802203"/>
                  </a:lnTo>
                  <a:lnTo>
                    <a:pt x="2518387" y="2802305"/>
                  </a:lnTo>
                  <a:lnTo>
                    <a:pt x="2521870" y="2802406"/>
                  </a:lnTo>
                  <a:lnTo>
                    <a:pt x="2525354" y="2802507"/>
                  </a:lnTo>
                  <a:lnTo>
                    <a:pt x="2528837" y="2802608"/>
                  </a:lnTo>
                  <a:lnTo>
                    <a:pt x="2532320" y="2802708"/>
                  </a:lnTo>
                  <a:lnTo>
                    <a:pt x="2535803" y="2802808"/>
                  </a:lnTo>
                  <a:lnTo>
                    <a:pt x="2539287" y="2802908"/>
                  </a:lnTo>
                  <a:lnTo>
                    <a:pt x="2542770" y="2805626"/>
                  </a:lnTo>
                  <a:lnTo>
                    <a:pt x="2546253" y="2808832"/>
                  </a:lnTo>
                  <a:lnTo>
                    <a:pt x="2549736" y="2811998"/>
                  </a:lnTo>
                  <a:lnTo>
                    <a:pt x="2553220" y="2815127"/>
                  </a:lnTo>
                  <a:lnTo>
                    <a:pt x="2556703" y="2816135"/>
                  </a:lnTo>
                  <a:lnTo>
                    <a:pt x="2560186" y="2816097"/>
                  </a:lnTo>
                  <a:lnTo>
                    <a:pt x="2563669" y="2816058"/>
                  </a:lnTo>
                  <a:lnTo>
                    <a:pt x="2567153" y="2816020"/>
                  </a:lnTo>
                  <a:lnTo>
                    <a:pt x="2570636" y="2815982"/>
                  </a:lnTo>
                  <a:lnTo>
                    <a:pt x="2574119" y="2815944"/>
                  </a:lnTo>
                  <a:lnTo>
                    <a:pt x="2577602" y="2815906"/>
                  </a:lnTo>
                  <a:lnTo>
                    <a:pt x="2581085" y="2815868"/>
                  </a:lnTo>
                  <a:lnTo>
                    <a:pt x="2584569" y="2815830"/>
                  </a:lnTo>
                  <a:lnTo>
                    <a:pt x="2588052" y="2815793"/>
                  </a:lnTo>
                  <a:lnTo>
                    <a:pt x="2591535" y="2815755"/>
                  </a:lnTo>
                  <a:lnTo>
                    <a:pt x="2595018" y="2815717"/>
                  </a:lnTo>
                  <a:lnTo>
                    <a:pt x="2598502" y="2815680"/>
                  </a:lnTo>
                  <a:lnTo>
                    <a:pt x="2601985" y="2815643"/>
                  </a:lnTo>
                  <a:lnTo>
                    <a:pt x="2605468" y="2815606"/>
                  </a:lnTo>
                  <a:lnTo>
                    <a:pt x="2608951" y="2815568"/>
                  </a:lnTo>
                  <a:lnTo>
                    <a:pt x="2612435" y="2815531"/>
                  </a:lnTo>
                  <a:lnTo>
                    <a:pt x="2615918" y="2816799"/>
                  </a:lnTo>
                  <a:lnTo>
                    <a:pt x="2619401" y="2818058"/>
                  </a:lnTo>
                  <a:lnTo>
                    <a:pt x="2622884" y="2819309"/>
                  </a:lnTo>
                  <a:lnTo>
                    <a:pt x="2626368" y="2820552"/>
                  </a:lnTo>
                  <a:lnTo>
                    <a:pt x="2629851" y="2821787"/>
                  </a:lnTo>
                  <a:lnTo>
                    <a:pt x="2633334" y="2823015"/>
                  </a:lnTo>
                  <a:lnTo>
                    <a:pt x="2636817" y="2824234"/>
                  </a:lnTo>
                  <a:lnTo>
                    <a:pt x="2640301" y="2825446"/>
                  </a:lnTo>
                  <a:lnTo>
                    <a:pt x="2643784" y="2826650"/>
                  </a:lnTo>
                  <a:lnTo>
                    <a:pt x="2647267" y="2827847"/>
                  </a:lnTo>
                  <a:lnTo>
                    <a:pt x="2650750" y="2829036"/>
                  </a:lnTo>
                  <a:lnTo>
                    <a:pt x="2654234" y="2830218"/>
                  </a:lnTo>
                  <a:lnTo>
                    <a:pt x="2657717" y="2830739"/>
                  </a:lnTo>
                  <a:lnTo>
                    <a:pt x="2661200" y="2830605"/>
                  </a:lnTo>
                  <a:lnTo>
                    <a:pt x="2664683" y="2830471"/>
                  </a:lnTo>
                  <a:lnTo>
                    <a:pt x="2668167" y="2830337"/>
                  </a:lnTo>
                  <a:lnTo>
                    <a:pt x="2671650" y="2830204"/>
                  </a:lnTo>
                  <a:lnTo>
                    <a:pt x="2675133" y="2830071"/>
                  </a:lnTo>
                  <a:lnTo>
                    <a:pt x="2678616" y="2829939"/>
                  </a:lnTo>
                  <a:lnTo>
                    <a:pt x="2682100" y="2829806"/>
                  </a:lnTo>
                  <a:lnTo>
                    <a:pt x="2685583" y="2829674"/>
                  </a:lnTo>
                  <a:lnTo>
                    <a:pt x="2689066" y="2829542"/>
                  </a:lnTo>
                  <a:lnTo>
                    <a:pt x="2692549" y="2829411"/>
                  </a:lnTo>
                  <a:lnTo>
                    <a:pt x="2696033" y="2829280"/>
                  </a:lnTo>
                  <a:lnTo>
                    <a:pt x="2699516" y="2829149"/>
                  </a:lnTo>
                  <a:lnTo>
                    <a:pt x="2702999" y="2829018"/>
                  </a:lnTo>
                  <a:lnTo>
                    <a:pt x="2706482" y="2828888"/>
                  </a:lnTo>
                  <a:lnTo>
                    <a:pt x="2709966" y="2828757"/>
                  </a:lnTo>
                  <a:lnTo>
                    <a:pt x="2713449" y="2828628"/>
                  </a:lnTo>
                  <a:lnTo>
                    <a:pt x="2716932" y="2829417"/>
                  </a:lnTo>
                  <a:lnTo>
                    <a:pt x="2720415" y="2830386"/>
                  </a:lnTo>
                  <a:lnTo>
                    <a:pt x="2723899" y="2831349"/>
                  </a:lnTo>
                  <a:lnTo>
                    <a:pt x="2727382" y="2832307"/>
                  </a:lnTo>
                  <a:lnTo>
                    <a:pt x="2730865" y="2833260"/>
                  </a:lnTo>
                  <a:lnTo>
                    <a:pt x="2734348" y="2834207"/>
                  </a:lnTo>
                  <a:lnTo>
                    <a:pt x="2737832" y="2835149"/>
                  </a:lnTo>
                  <a:lnTo>
                    <a:pt x="2741315" y="2836087"/>
                  </a:lnTo>
                  <a:lnTo>
                    <a:pt x="2744798" y="2836638"/>
                  </a:lnTo>
                  <a:lnTo>
                    <a:pt x="2748281" y="2836807"/>
                  </a:lnTo>
                  <a:lnTo>
                    <a:pt x="2751765" y="2836976"/>
                  </a:lnTo>
                  <a:lnTo>
                    <a:pt x="2755248" y="2837144"/>
                  </a:lnTo>
                  <a:lnTo>
                    <a:pt x="2758731" y="2837312"/>
                  </a:lnTo>
                  <a:lnTo>
                    <a:pt x="2762214" y="2837479"/>
                  </a:lnTo>
                  <a:lnTo>
                    <a:pt x="2765698" y="2837646"/>
                  </a:lnTo>
                  <a:lnTo>
                    <a:pt x="2769181" y="2837812"/>
                  </a:lnTo>
                  <a:lnTo>
                    <a:pt x="2772664" y="2838191"/>
                  </a:lnTo>
                  <a:lnTo>
                    <a:pt x="2776147" y="2839626"/>
                  </a:lnTo>
                  <a:lnTo>
                    <a:pt x="2779631" y="2841052"/>
                  </a:lnTo>
                  <a:lnTo>
                    <a:pt x="2783114" y="2842468"/>
                  </a:lnTo>
                  <a:lnTo>
                    <a:pt x="2786597" y="2843874"/>
                  </a:lnTo>
                  <a:lnTo>
                    <a:pt x="2790080" y="2845271"/>
                  </a:lnTo>
                  <a:lnTo>
                    <a:pt x="2793564" y="2846658"/>
                  </a:lnTo>
                  <a:lnTo>
                    <a:pt x="2797047" y="2848035"/>
                  </a:lnTo>
                  <a:lnTo>
                    <a:pt x="2800530" y="2849403"/>
                  </a:lnTo>
                  <a:lnTo>
                    <a:pt x="2804013" y="2851059"/>
                  </a:lnTo>
                  <a:lnTo>
                    <a:pt x="2807497" y="2852761"/>
                  </a:lnTo>
                  <a:lnTo>
                    <a:pt x="2810980" y="2854450"/>
                  </a:lnTo>
                  <a:lnTo>
                    <a:pt x="2814463" y="2856126"/>
                  </a:lnTo>
                  <a:lnTo>
                    <a:pt x="2817946" y="2857789"/>
                  </a:lnTo>
                  <a:lnTo>
                    <a:pt x="2821430" y="2859439"/>
                  </a:lnTo>
                  <a:lnTo>
                    <a:pt x="2824913" y="2861076"/>
                  </a:lnTo>
                  <a:lnTo>
                    <a:pt x="2828396" y="2862701"/>
                  </a:lnTo>
                  <a:lnTo>
                    <a:pt x="2831879" y="2863974"/>
                  </a:lnTo>
                  <a:lnTo>
                    <a:pt x="2835363" y="2864903"/>
                  </a:lnTo>
                  <a:lnTo>
                    <a:pt x="2838846" y="2865826"/>
                  </a:lnTo>
                  <a:lnTo>
                    <a:pt x="2842329" y="2866745"/>
                  </a:lnTo>
                  <a:lnTo>
                    <a:pt x="2845812" y="2867658"/>
                  </a:lnTo>
                  <a:lnTo>
                    <a:pt x="2849296" y="2868567"/>
                  </a:lnTo>
                  <a:lnTo>
                    <a:pt x="2852779" y="2869471"/>
                  </a:lnTo>
                  <a:lnTo>
                    <a:pt x="2856262" y="2870369"/>
                  </a:lnTo>
                  <a:lnTo>
                    <a:pt x="2859745" y="2871296"/>
                  </a:lnTo>
                  <a:lnTo>
                    <a:pt x="2863229" y="2872381"/>
                  </a:lnTo>
                  <a:lnTo>
                    <a:pt x="2866712" y="2873459"/>
                  </a:lnTo>
                  <a:lnTo>
                    <a:pt x="2870195" y="2874531"/>
                  </a:lnTo>
                  <a:lnTo>
                    <a:pt x="2873678" y="2875596"/>
                  </a:lnTo>
                  <a:lnTo>
                    <a:pt x="2873678" y="2875596"/>
                  </a:lnTo>
                  <a:lnTo>
                    <a:pt x="2877161" y="2876656"/>
                  </a:lnTo>
                  <a:lnTo>
                    <a:pt x="2880645" y="2877708"/>
                  </a:lnTo>
                  <a:lnTo>
                    <a:pt x="2884128" y="2878755"/>
                  </a:lnTo>
                  <a:lnTo>
                    <a:pt x="2887611" y="2879796"/>
                  </a:lnTo>
                  <a:lnTo>
                    <a:pt x="2891094" y="2881353"/>
                  </a:lnTo>
                  <a:lnTo>
                    <a:pt x="2894578" y="2883002"/>
                  </a:lnTo>
                  <a:lnTo>
                    <a:pt x="2898061" y="2884638"/>
                  </a:lnTo>
                  <a:lnTo>
                    <a:pt x="2901544" y="2886262"/>
                  </a:lnTo>
                  <a:lnTo>
                    <a:pt x="2905027" y="2886793"/>
                  </a:lnTo>
                  <a:lnTo>
                    <a:pt x="2908511" y="2886782"/>
                  </a:lnTo>
                  <a:lnTo>
                    <a:pt x="2911994" y="2886771"/>
                  </a:lnTo>
                  <a:lnTo>
                    <a:pt x="2915477" y="2886760"/>
                  </a:lnTo>
                  <a:lnTo>
                    <a:pt x="2918960" y="2886749"/>
                  </a:lnTo>
                  <a:lnTo>
                    <a:pt x="2922444" y="2886738"/>
                  </a:lnTo>
                  <a:lnTo>
                    <a:pt x="2925927" y="2886727"/>
                  </a:lnTo>
                  <a:lnTo>
                    <a:pt x="2929410" y="2886716"/>
                  </a:lnTo>
                  <a:lnTo>
                    <a:pt x="2932893" y="2886705"/>
                  </a:lnTo>
                  <a:lnTo>
                    <a:pt x="2936377" y="2886695"/>
                  </a:lnTo>
                  <a:lnTo>
                    <a:pt x="2939860" y="2886684"/>
                  </a:lnTo>
                  <a:lnTo>
                    <a:pt x="2943343" y="2886673"/>
                  </a:lnTo>
                  <a:lnTo>
                    <a:pt x="2946826" y="2886662"/>
                  </a:lnTo>
                  <a:lnTo>
                    <a:pt x="2950310" y="2886652"/>
                  </a:lnTo>
                  <a:lnTo>
                    <a:pt x="2953793" y="2886641"/>
                  </a:lnTo>
                  <a:lnTo>
                    <a:pt x="2957276" y="2886630"/>
                  </a:lnTo>
                  <a:lnTo>
                    <a:pt x="2960759" y="2886620"/>
                  </a:lnTo>
                  <a:lnTo>
                    <a:pt x="2964243" y="2886839"/>
                  </a:lnTo>
                  <a:lnTo>
                    <a:pt x="2967726" y="2887058"/>
                  </a:lnTo>
                  <a:lnTo>
                    <a:pt x="2971209" y="2887276"/>
                  </a:lnTo>
                  <a:lnTo>
                    <a:pt x="2974692" y="2887494"/>
                  </a:lnTo>
                  <a:lnTo>
                    <a:pt x="2978176" y="2887710"/>
                  </a:lnTo>
                  <a:lnTo>
                    <a:pt x="2981659" y="2887927"/>
                  </a:lnTo>
                  <a:lnTo>
                    <a:pt x="2985142" y="2888142"/>
                  </a:lnTo>
                  <a:lnTo>
                    <a:pt x="2988625" y="2888357"/>
                  </a:lnTo>
                  <a:lnTo>
                    <a:pt x="2992109" y="2888571"/>
                  </a:lnTo>
                  <a:lnTo>
                    <a:pt x="2995592" y="2888785"/>
                  </a:lnTo>
                  <a:lnTo>
                    <a:pt x="2999075" y="2888997"/>
                  </a:lnTo>
                  <a:lnTo>
                    <a:pt x="3002558" y="2889210"/>
                  </a:lnTo>
                  <a:lnTo>
                    <a:pt x="3006042" y="2889147"/>
                  </a:lnTo>
                  <a:lnTo>
                    <a:pt x="3009525" y="2888811"/>
                  </a:lnTo>
                  <a:lnTo>
                    <a:pt x="3013008" y="2888476"/>
                  </a:lnTo>
                  <a:lnTo>
                    <a:pt x="3016491" y="2888141"/>
                  </a:lnTo>
                  <a:lnTo>
                    <a:pt x="3019975" y="2887806"/>
                  </a:lnTo>
                  <a:lnTo>
                    <a:pt x="3023458" y="2887472"/>
                  </a:lnTo>
                  <a:lnTo>
                    <a:pt x="3026941" y="2887138"/>
                  </a:lnTo>
                  <a:lnTo>
                    <a:pt x="3030424" y="2886804"/>
                  </a:lnTo>
                  <a:lnTo>
                    <a:pt x="3033908" y="2886471"/>
                  </a:lnTo>
                  <a:lnTo>
                    <a:pt x="3037391" y="2886138"/>
                  </a:lnTo>
                  <a:lnTo>
                    <a:pt x="3040874" y="2885806"/>
                  </a:lnTo>
                  <a:lnTo>
                    <a:pt x="3044357" y="2885474"/>
                  </a:lnTo>
                  <a:lnTo>
                    <a:pt x="3047841" y="2885142"/>
                  </a:lnTo>
                  <a:lnTo>
                    <a:pt x="3047841" y="2885142"/>
                  </a:lnTo>
                  <a:lnTo>
                    <a:pt x="3051324" y="2884811"/>
                  </a:lnTo>
                  <a:lnTo>
                    <a:pt x="3054807" y="2884480"/>
                  </a:lnTo>
                  <a:lnTo>
                    <a:pt x="3058290" y="2884149"/>
                  </a:lnTo>
                  <a:lnTo>
                    <a:pt x="3061774" y="2883819"/>
                  </a:lnTo>
                  <a:lnTo>
                    <a:pt x="3065257" y="2883490"/>
                  </a:lnTo>
                  <a:lnTo>
                    <a:pt x="3068740" y="2883160"/>
                  </a:lnTo>
                  <a:lnTo>
                    <a:pt x="3072223" y="2882831"/>
                  </a:lnTo>
                  <a:lnTo>
                    <a:pt x="3075707" y="2882503"/>
                  </a:lnTo>
                  <a:lnTo>
                    <a:pt x="3079190" y="2882175"/>
                  </a:lnTo>
                  <a:lnTo>
                    <a:pt x="3082673" y="2881847"/>
                  </a:lnTo>
                  <a:lnTo>
                    <a:pt x="3086156" y="2881520"/>
                  </a:lnTo>
                  <a:lnTo>
                    <a:pt x="3089640" y="2881193"/>
                  </a:lnTo>
                  <a:lnTo>
                    <a:pt x="3093123" y="2881218"/>
                  </a:lnTo>
                  <a:lnTo>
                    <a:pt x="3096606" y="2881594"/>
                  </a:lnTo>
                  <a:lnTo>
                    <a:pt x="3100089" y="2881968"/>
                  </a:lnTo>
                  <a:lnTo>
                    <a:pt x="3103573" y="2882342"/>
                  </a:lnTo>
                  <a:lnTo>
                    <a:pt x="3107056" y="2882714"/>
                  </a:lnTo>
                  <a:lnTo>
                    <a:pt x="3110539" y="2883084"/>
                  </a:lnTo>
                  <a:lnTo>
                    <a:pt x="3114022" y="2883454"/>
                  </a:lnTo>
                  <a:lnTo>
                    <a:pt x="3117506" y="2883822"/>
                  </a:lnTo>
                  <a:lnTo>
                    <a:pt x="3120989" y="2884112"/>
                  </a:lnTo>
                  <a:lnTo>
                    <a:pt x="3124472" y="2884019"/>
                  </a:lnTo>
                  <a:lnTo>
                    <a:pt x="3127955" y="2883926"/>
                  </a:lnTo>
                  <a:lnTo>
                    <a:pt x="3131439" y="2883832"/>
                  </a:lnTo>
                  <a:lnTo>
                    <a:pt x="3134922" y="2883739"/>
                  </a:lnTo>
                  <a:lnTo>
                    <a:pt x="3138405" y="2883647"/>
                  </a:lnTo>
                  <a:lnTo>
                    <a:pt x="3141888" y="2883554"/>
                  </a:lnTo>
                  <a:lnTo>
                    <a:pt x="3145372" y="2883462"/>
                  </a:lnTo>
                  <a:lnTo>
                    <a:pt x="3148855" y="2883369"/>
                  </a:lnTo>
                  <a:lnTo>
                    <a:pt x="3152338" y="2883277"/>
                  </a:lnTo>
                  <a:lnTo>
                    <a:pt x="3155821" y="2883185"/>
                  </a:lnTo>
                  <a:lnTo>
                    <a:pt x="3159304" y="2883094"/>
                  </a:lnTo>
                  <a:lnTo>
                    <a:pt x="3162788" y="2883002"/>
                  </a:lnTo>
                  <a:lnTo>
                    <a:pt x="3166271" y="2883138"/>
                  </a:lnTo>
                  <a:lnTo>
                    <a:pt x="3169754" y="2883387"/>
                  </a:lnTo>
                  <a:lnTo>
                    <a:pt x="3173237" y="2883636"/>
                  </a:lnTo>
                  <a:lnTo>
                    <a:pt x="3176721" y="2883884"/>
                  </a:lnTo>
                  <a:lnTo>
                    <a:pt x="3180204" y="2884131"/>
                  </a:lnTo>
                  <a:lnTo>
                    <a:pt x="3183687" y="2884377"/>
                  </a:lnTo>
                  <a:lnTo>
                    <a:pt x="3187170" y="2884623"/>
                  </a:lnTo>
                  <a:lnTo>
                    <a:pt x="3190654" y="2884868"/>
                  </a:lnTo>
                  <a:lnTo>
                    <a:pt x="3194137" y="2885448"/>
                  </a:lnTo>
                  <a:lnTo>
                    <a:pt x="3197620" y="2886694"/>
                  </a:lnTo>
                  <a:lnTo>
                    <a:pt x="3201103" y="2887932"/>
                  </a:lnTo>
                  <a:lnTo>
                    <a:pt x="3204587" y="2889163"/>
                  </a:lnTo>
                  <a:lnTo>
                    <a:pt x="3208070" y="2890285"/>
                  </a:lnTo>
                  <a:lnTo>
                    <a:pt x="3211553" y="2890900"/>
                  </a:lnTo>
                  <a:lnTo>
                    <a:pt x="3215036" y="2891513"/>
                  </a:lnTo>
                  <a:lnTo>
                    <a:pt x="3218520" y="2892123"/>
                  </a:lnTo>
                  <a:lnTo>
                    <a:pt x="3222003" y="2892730"/>
                  </a:lnTo>
                  <a:lnTo>
                    <a:pt x="3225486" y="2893335"/>
                  </a:lnTo>
                  <a:lnTo>
                    <a:pt x="3228969" y="2893938"/>
                  </a:lnTo>
                  <a:lnTo>
                    <a:pt x="3232453" y="2894538"/>
                  </a:lnTo>
                  <a:lnTo>
                    <a:pt x="3235936" y="2895135"/>
                  </a:lnTo>
                  <a:lnTo>
                    <a:pt x="3239419" y="2895597"/>
                  </a:lnTo>
                  <a:lnTo>
                    <a:pt x="3242902" y="2896030"/>
                  </a:lnTo>
                  <a:lnTo>
                    <a:pt x="3246386" y="2896462"/>
                  </a:lnTo>
                  <a:lnTo>
                    <a:pt x="3249869" y="2896892"/>
                  </a:lnTo>
                  <a:lnTo>
                    <a:pt x="3253352" y="2897321"/>
                  </a:lnTo>
                  <a:lnTo>
                    <a:pt x="3256835" y="2897748"/>
                  </a:lnTo>
                  <a:lnTo>
                    <a:pt x="3260319" y="2898173"/>
                  </a:lnTo>
                  <a:lnTo>
                    <a:pt x="3263802" y="2898598"/>
                  </a:lnTo>
                  <a:lnTo>
                    <a:pt x="3267285" y="2916165"/>
                  </a:lnTo>
                  <a:lnTo>
                    <a:pt x="3270768" y="2916200"/>
                  </a:lnTo>
                  <a:lnTo>
                    <a:pt x="3274252" y="2916235"/>
                  </a:lnTo>
                  <a:lnTo>
                    <a:pt x="3277735" y="2916270"/>
                  </a:lnTo>
                  <a:lnTo>
                    <a:pt x="3281218" y="2916305"/>
                  </a:lnTo>
                  <a:lnTo>
                    <a:pt x="3284701" y="2916340"/>
                  </a:lnTo>
                  <a:lnTo>
                    <a:pt x="3288185" y="2916375"/>
                  </a:lnTo>
                  <a:lnTo>
                    <a:pt x="3291668" y="2916410"/>
                  </a:lnTo>
                  <a:lnTo>
                    <a:pt x="3295151" y="2916452"/>
                  </a:lnTo>
                  <a:lnTo>
                    <a:pt x="3298634" y="2916536"/>
                  </a:lnTo>
                  <a:lnTo>
                    <a:pt x="3302118" y="2916619"/>
                  </a:lnTo>
                  <a:lnTo>
                    <a:pt x="3305601" y="2916701"/>
                  </a:lnTo>
                  <a:lnTo>
                    <a:pt x="3309084" y="2916784"/>
                  </a:lnTo>
                  <a:lnTo>
                    <a:pt x="3312567" y="2916721"/>
                  </a:lnTo>
                  <a:lnTo>
                    <a:pt x="3316051" y="2916658"/>
                  </a:lnTo>
                  <a:lnTo>
                    <a:pt x="3319534" y="2916596"/>
                  </a:lnTo>
                  <a:lnTo>
                    <a:pt x="3323017" y="2916533"/>
                  </a:lnTo>
                  <a:lnTo>
                    <a:pt x="3326500" y="2916471"/>
                  </a:lnTo>
                  <a:lnTo>
                    <a:pt x="3329984" y="2916408"/>
                  </a:lnTo>
                  <a:lnTo>
                    <a:pt x="3333467" y="2916346"/>
                  </a:lnTo>
                  <a:lnTo>
                    <a:pt x="3336950" y="2916284"/>
                  </a:lnTo>
                  <a:lnTo>
                    <a:pt x="3340433" y="2915998"/>
                  </a:lnTo>
                  <a:lnTo>
                    <a:pt x="3343917" y="2915599"/>
                  </a:lnTo>
                  <a:lnTo>
                    <a:pt x="3347400" y="2915200"/>
                  </a:lnTo>
                  <a:lnTo>
                    <a:pt x="3350883" y="2914802"/>
                  </a:lnTo>
                  <a:lnTo>
                    <a:pt x="3354366" y="2914645"/>
                  </a:lnTo>
                  <a:lnTo>
                    <a:pt x="3357850" y="2914730"/>
                  </a:lnTo>
                  <a:lnTo>
                    <a:pt x="3361333" y="2914814"/>
                  </a:lnTo>
                  <a:lnTo>
                    <a:pt x="3364816" y="2914897"/>
                  </a:lnTo>
                  <a:lnTo>
                    <a:pt x="3368299" y="2914906"/>
                  </a:lnTo>
                  <a:lnTo>
                    <a:pt x="3371783" y="2914766"/>
                  </a:lnTo>
                  <a:lnTo>
                    <a:pt x="3375266" y="2914626"/>
                  </a:lnTo>
                  <a:lnTo>
                    <a:pt x="3378749" y="2914487"/>
                  </a:lnTo>
                  <a:lnTo>
                    <a:pt x="3382232" y="2914347"/>
                  </a:lnTo>
                  <a:lnTo>
                    <a:pt x="3385716" y="2914208"/>
                  </a:lnTo>
                  <a:lnTo>
                    <a:pt x="3389199" y="2914069"/>
                  </a:lnTo>
                  <a:lnTo>
                    <a:pt x="3392682" y="2913930"/>
                  </a:lnTo>
                  <a:lnTo>
                    <a:pt x="3396165" y="2913792"/>
                  </a:lnTo>
                  <a:lnTo>
                    <a:pt x="3399649" y="2913653"/>
                  </a:lnTo>
                  <a:lnTo>
                    <a:pt x="3403132" y="2913515"/>
                  </a:lnTo>
                  <a:lnTo>
                    <a:pt x="3406615" y="2913377"/>
                  </a:lnTo>
                  <a:lnTo>
                    <a:pt x="3410098" y="2913239"/>
                  </a:lnTo>
                  <a:lnTo>
                    <a:pt x="3413582" y="2918318"/>
                  </a:lnTo>
                  <a:lnTo>
                    <a:pt x="3417065" y="2918302"/>
                  </a:lnTo>
                  <a:lnTo>
                    <a:pt x="3420548" y="2918287"/>
                  </a:lnTo>
                  <a:lnTo>
                    <a:pt x="3424031" y="2918271"/>
                  </a:lnTo>
                  <a:lnTo>
                    <a:pt x="3427515" y="2919943"/>
                  </a:lnTo>
                  <a:lnTo>
                    <a:pt x="3430998" y="2919556"/>
                  </a:lnTo>
                  <a:lnTo>
                    <a:pt x="3434481" y="2919169"/>
                  </a:lnTo>
                  <a:lnTo>
                    <a:pt x="3437964" y="2918782"/>
                  </a:lnTo>
                  <a:lnTo>
                    <a:pt x="3441447" y="2918488"/>
                  </a:lnTo>
                  <a:lnTo>
                    <a:pt x="3444931" y="2918288"/>
                  </a:lnTo>
                  <a:lnTo>
                    <a:pt x="3448414" y="2918087"/>
                  </a:lnTo>
                  <a:lnTo>
                    <a:pt x="3451897" y="2917887"/>
                  </a:lnTo>
                  <a:lnTo>
                    <a:pt x="3455380" y="2917810"/>
                  </a:lnTo>
                  <a:lnTo>
                    <a:pt x="3458864" y="2917980"/>
                  </a:lnTo>
                  <a:lnTo>
                    <a:pt x="3462347" y="2918150"/>
                  </a:lnTo>
                  <a:lnTo>
                    <a:pt x="3465830" y="2918319"/>
                  </a:lnTo>
                  <a:lnTo>
                    <a:pt x="3469313" y="2924836"/>
                  </a:lnTo>
                  <a:lnTo>
                    <a:pt x="3472797" y="2924455"/>
                  </a:lnTo>
                  <a:lnTo>
                    <a:pt x="3476280" y="2924074"/>
                  </a:lnTo>
                  <a:lnTo>
                    <a:pt x="3479763" y="2923694"/>
                  </a:lnTo>
                  <a:lnTo>
                    <a:pt x="3483246" y="2923314"/>
                  </a:lnTo>
                  <a:lnTo>
                    <a:pt x="3483246" y="2923689"/>
                  </a:lnTo>
                  <a:lnTo>
                    <a:pt x="3483246" y="2924063"/>
                  </a:lnTo>
                  <a:lnTo>
                    <a:pt x="3483246" y="2924437"/>
                  </a:lnTo>
                  <a:lnTo>
                    <a:pt x="3483246" y="2924810"/>
                  </a:lnTo>
                  <a:lnTo>
                    <a:pt x="3483246" y="2925183"/>
                  </a:lnTo>
                  <a:lnTo>
                    <a:pt x="3483246" y="2925555"/>
                  </a:lnTo>
                  <a:lnTo>
                    <a:pt x="3483246" y="2925927"/>
                  </a:lnTo>
                  <a:lnTo>
                    <a:pt x="3483246" y="2926298"/>
                  </a:lnTo>
                  <a:lnTo>
                    <a:pt x="3483246" y="2926669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926669"/>
            </a:xfrm>
            <a:custGeom>
              <a:avLst/>
              <a:gdLst/>
              <a:ahLst/>
              <a:cxnLst/>
              <a:rect l="0" t="0" r="0" b="0"/>
              <a:pathLst>
                <a:path w="3483246" h="2926669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1674637"/>
                  </a:lnTo>
                  <a:lnTo>
                    <a:pt x="34832" y="1583294"/>
                  </a:lnTo>
                  <a:lnTo>
                    <a:pt x="38315" y="1501399"/>
                  </a:lnTo>
                  <a:lnTo>
                    <a:pt x="41798" y="1427560"/>
                  </a:lnTo>
                  <a:lnTo>
                    <a:pt x="45282" y="1409252"/>
                  </a:lnTo>
                  <a:lnTo>
                    <a:pt x="48765" y="1437143"/>
                  </a:lnTo>
                  <a:lnTo>
                    <a:pt x="52248" y="1460716"/>
                  </a:lnTo>
                  <a:lnTo>
                    <a:pt x="55731" y="1480901"/>
                  </a:lnTo>
                  <a:lnTo>
                    <a:pt x="59215" y="2073361"/>
                  </a:lnTo>
                  <a:lnTo>
                    <a:pt x="62698" y="2025143"/>
                  </a:lnTo>
                  <a:lnTo>
                    <a:pt x="66181" y="1979117"/>
                  </a:lnTo>
                  <a:lnTo>
                    <a:pt x="69664" y="1935137"/>
                  </a:lnTo>
                  <a:lnTo>
                    <a:pt x="73148" y="2025143"/>
                  </a:lnTo>
                  <a:lnTo>
                    <a:pt x="76631" y="1985564"/>
                  </a:lnTo>
                  <a:lnTo>
                    <a:pt x="80114" y="1947502"/>
                  </a:lnTo>
                  <a:lnTo>
                    <a:pt x="83597" y="1910872"/>
                  </a:lnTo>
                  <a:lnTo>
                    <a:pt x="87081" y="1875594"/>
                  </a:lnTo>
                  <a:lnTo>
                    <a:pt x="87081" y="1990426"/>
                  </a:lnTo>
                  <a:lnTo>
                    <a:pt x="87081" y="2089948"/>
                  </a:lnTo>
                  <a:lnTo>
                    <a:pt x="87081" y="2177029"/>
                  </a:lnTo>
                  <a:lnTo>
                    <a:pt x="87081" y="2253865"/>
                  </a:lnTo>
                  <a:lnTo>
                    <a:pt x="90564" y="2222489"/>
                  </a:lnTo>
                  <a:lnTo>
                    <a:pt x="94047" y="2191974"/>
                  </a:lnTo>
                  <a:lnTo>
                    <a:pt x="97530" y="2162286"/>
                  </a:lnTo>
                  <a:lnTo>
                    <a:pt x="101014" y="2133391"/>
                  </a:lnTo>
                  <a:lnTo>
                    <a:pt x="104497" y="2105259"/>
                  </a:lnTo>
                  <a:lnTo>
                    <a:pt x="107980" y="2077858"/>
                  </a:lnTo>
                  <a:lnTo>
                    <a:pt x="111463" y="2051162"/>
                  </a:lnTo>
                  <a:lnTo>
                    <a:pt x="114947" y="2025143"/>
                  </a:lnTo>
                  <a:lnTo>
                    <a:pt x="118430" y="1999776"/>
                  </a:lnTo>
                  <a:lnTo>
                    <a:pt x="121913" y="1975036"/>
                  </a:lnTo>
                  <a:lnTo>
                    <a:pt x="125396" y="1950902"/>
                  </a:lnTo>
                  <a:lnTo>
                    <a:pt x="128880" y="1927349"/>
                  </a:lnTo>
                  <a:lnTo>
                    <a:pt x="132363" y="1904359"/>
                  </a:lnTo>
                  <a:lnTo>
                    <a:pt x="135846" y="1881911"/>
                  </a:lnTo>
                  <a:lnTo>
                    <a:pt x="139329" y="1859986"/>
                  </a:lnTo>
                  <a:lnTo>
                    <a:pt x="142813" y="1838566"/>
                  </a:lnTo>
                  <a:lnTo>
                    <a:pt x="146296" y="1893069"/>
                  </a:lnTo>
                  <a:lnTo>
                    <a:pt x="149779" y="1872713"/>
                  </a:lnTo>
                  <a:lnTo>
                    <a:pt x="153262" y="1852790"/>
                  </a:lnTo>
                  <a:lnTo>
                    <a:pt x="156746" y="1833287"/>
                  </a:lnTo>
                  <a:lnTo>
                    <a:pt x="160229" y="1883619"/>
                  </a:lnTo>
                  <a:lnTo>
                    <a:pt x="163712" y="1865000"/>
                  </a:lnTo>
                  <a:lnTo>
                    <a:pt x="167195" y="1846745"/>
                  </a:lnTo>
                  <a:lnTo>
                    <a:pt x="170679" y="1828845"/>
                  </a:lnTo>
                  <a:lnTo>
                    <a:pt x="174162" y="1811288"/>
                  </a:lnTo>
                  <a:lnTo>
                    <a:pt x="174162" y="1875594"/>
                  </a:lnTo>
                  <a:lnTo>
                    <a:pt x="177645" y="1858439"/>
                  </a:lnTo>
                  <a:lnTo>
                    <a:pt x="181128" y="1841595"/>
                  </a:lnTo>
                  <a:lnTo>
                    <a:pt x="184612" y="1825054"/>
                  </a:lnTo>
                  <a:lnTo>
                    <a:pt x="188095" y="1808807"/>
                  </a:lnTo>
                  <a:lnTo>
                    <a:pt x="191578" y="2055332"/>
                  </a:lnTo>
                  <a:lnTo>
                    <a:pt x="195061" y="2040126"/>
                  </a:lnTo>
                  <a:lnTo>
                    <a:pt x="198545" y="2025143"/>
                  </a:lnTo>
                  <a:lnTo>
                    <a:pt x="202028" y="2010379"/>
                  </a:lnTo>
                  <a:lnTo>
                    <a:pt x="205511" y="2039371"/>
                  </a:lnTo>
                  <a:lnTo>
                    <a:pt x="208994" y="2025143"/>
                  </a:lnTo>
                  <a:lnTo>
                    <a:pt x="212478" y="2011112"/>
                  </a:lnTo>
                  <a:lnTo>
                    <a:pt x="215961" y="1997274"/>
                  </a:lnTo>
                  <a:lnTo>
                    <a:pt x="219444" y="2025143"/>
                  </a:lnTo>
                  <a:lnTo>
                    <a:pt x="222927" y="2011776"/>
                  </a:lnTo>
                  <a:lnTo>
                    <a:pt x="226411" y="1998584"/>
                  </a:lnTo>
                  <a:lnTo>
                    <a:pt x="229894" y="1985564"/>
                  </a:lnTo>
                  <a:lnTo>
                    <a:pt x="233377" y="1972712"/>
                  </a:lnTo>
                  <a:lnTo>
                    <a:pt x="236860" y="1960026"/>
                  </a:lnTo>
                  <a:lnTo>
                    <a:pt x="240344" y="1947502"/>
                  </a:lnTo>
                  <a:lnTo>
                    <a:pt x="243827" y="1935137"/>
                  </a:lnTo>
                  <a:lnTo>
                    <a:pt x="247310" y="1924567"/>
                  </a:lnTo>
                  <a:lnTo>
                    <a:pt x="250793" y="1922289"/>
                  </a:lnTo>
                  <a:lnTo>
                    <a:pt x="254277" y="1920068"/>
                  </a:lnTo>
                  <a:lnTo>
                    <a:pt x="257760" y="1917901"/>
                  </a:lnTo>
                  <a:lnTo>
                    <a:pt x="261243" y="1915785"/>
                  </a:lnTo>
                  <a:lnTo>
                    <a:pt x="261243" y="1954016"/>
                  </a:lnTo>
                  <a:lnTo>
                    <a:pt x="261243" y="1990426"/>
                  </a:lnTo>
                  <a:lnTo>
                    <a:pt x="261243" y="2025143"/>
                  </a:lnTo>
                  <a:lnTo>
                    <a:pt x="261243" y="2058282"/>
                  </a:lnTo>
                  <a:lnTo>
                    <a:pt x="261243" y="2089948"/>
                  </a:lnTo>
                  <a:lnTo>
                    <a:pt x="261243" y="2120237"/>
                  </a:lnTo>
                  <a:lnTo>
                    <a:pt x="264726" y="2109232"/>
                  </a:lnTo>
                  <a:lnTo>
                    <a:pt x="268210" y="2098341"/>
                  </a:lnTo>
                  <a:lnTo>
                    <a:pt x="271693" y="2087562"/>
                  </a:lnTo>
                  <a:lnTo>
                    <a:pt x="275176" y="2076893"/>
                  </a:lnTo>
                  <a:lnTo>
                    <a:pt x="278659" y="2101463"/>
                  </a:lnTo>
                  <a:lnTo>
                    <a:pt x="282143" y="2097929"/>
                  </a:lnTo>
                  <a:lnTo>
                    <a:pt x="285626" y="2094464"/>
                  </a:lnTo>
                  <a:lnTo>
                    <a:pt x="289109" y="2091066"/>
                  </a:lnTo>
                  <a:lnTo>
                    <a:pt x="292592" y="2087733"/>
                  </a:lnTo>
                  <a:lnTo>
                    <a:pt x="296075" y="2084462"/>
                  </a:lnTo>
                  <a:lnTo>
                    <a:pt x="299559" y="2081253"/>
                  </a:lnTo>
                  <a:lnTo>
                    <a:pt x="303042" y="2078104"/>
                  </a:lnTo>
                  <a:lnTo>
                    <a:pt x="306525" y="2175171"/>
                  </a:lnTo>
                  <a:lnTo>
                    <a:pt x="310008" y="2171502"/>
                  </a:lnTo>
                  <a:lnTo>
                    <a:pt x="313492" y="2167894"/>
                  </a:lnTo>
                  <a:lnTo>
                    <a:pt x="316975" y="2164347"/>
                  </a:lnTo>
                  <a:lnTo>
                    <a:pt x="320458" y="2224077"/>
                  </a:lnTo>
                  <a:lnTo>
                    <a:pt x="323941" y="2215372"/>
                  </a:lnTo>
                  <a:lnTo>
                    <a:pt x="327425" y="2206735"/>
                  </a:lnTo>
                  <a:lnTo>
                    <a:pt x="330908" y="2198165"/>
                  </a:lnTo>
                  <a:lnTo>
                    <a:pt x="334391" y="2210585"/>
                  </a:lnTo>
                  <a:lnTo>
                    <a:pt x="337874" y="2204628"/>
                  </a:lnTo>
                  <a:lnTo>
                    <a:pt x="341358" y="2198738"/>
                  </a:lnTo>
                  <a:lnTo>
                    <a:pt x="344841" y="2192914"/>
                  </a:lnTo>
                  <a:lnTo>
                    <a:pt x="348324" y="2187155"/>
                  </a:lnTo>
                  <a:lnTo>
                    <a:pt x="351807" y="2181459"/>
                  </a:lnTo>
                  <a:lnTo>
                    <a:pt x="355291" y="2175827"/>
                  </a:lnTo>
                  <a:lnTo>
                    <a:pt x="358774" y="2170257"/>
                  </a:lnTo>
                  <a:lnTo>
                    <a:pt x="362257" y="2164747"/>
                  </a:lnTo>
                  <a:lnTo>
                    <a:pt x="365740" y="2161291"/>
                  </a:lnTo>
                  <a:lnTo>
                    <a:pt x="369224" y="2158279"/>
                  </a:lnTo>
                  <a:lnTo>
                    <a:pt x="372707" y="2155310"/>
                  </a:lnTo>
                  <a:lnTo>
                    <a:pt x="376190" y="2152383"/>
                  </a:lnTo>
                  <a:lnTo>
                    <a:pt x="379673" y="2146366"/>
                  </a:lnTo>
                  <a:lnTo>
                    <a:pt x="383157" y="2138835"/>
                  </a:lnTo>
                  <a:lnTo>
                    <a:pt x="386640" y="2131357"/>
                  </a:lnTo>
                  <a:lnTo>
                    <a:pt x="390123" y="2123931"/>
                  </a:lnTo>
                  <a:lnTo>
                    <a:pt x="393606" y="2156109"/>
                  </a:lnTo>
                  <a:lnTo>
                    <a:pt x="397090" y="2151102"/>
                  </a:lnTo>
                  <a:lnTo>
                    <a:pt x="400573" y="2146145"/>
                  </a:lnTo>
                  <a:lnTo>
                    <a:pt x="404056" y="2141237"/>
                  </a:lnTo>
                  <a:lnTo>
                    <a:pt x="407539" y="2136378"/>
                  </a:lnTo>
                  <a:lnTo>
                    <a:pt x="411023" y="2131567"/>
                  </a:lnTo>
                  <a:lnTo>
                    <a:pt x="414506" y="2126803"/>
                  </a:lnTo>
                  <a:lnTo>
                    <a:pt x="417989" y="2122086"/>
                  </a:lnTo>
                  <a:lnTo>
                    <a:pt x="421472" y="2117046"/>
                  </a:lnTo>
                  <a:lnTo>
                    <a:pt x="424956" y="2110206"/>
                  </a:lnTo>
                  <a:lnTo>
                    <a:pt x="428439" y="2103410"/>
                  </a:lnTo>
                  <a:lnTo>
                    <a:pt x="431922" y="2096657"/>
                  </a:lnTo>
                  <a:lnTo>
                    <a:pt x="435405" y="2089948"/>
                  </a:lnTo>
                  <a:lnTo>
                    <a:pt x="438889" y="2083281"/>
                  </a:lnTo>
                  <a:lnTo>
                    <a:pt x="442372" y="2076657"/>
                  </a:lnTo>
                  <a:lnTo>
                    <a:pt x="445855" y="2070075"/>
                  </a:lnTo>
                  <a:lnTo>
                    <a:pt x="449338" y="2063534"/>
                  </a:lnTo>
                  <a:lnTo>
                    <a:pt x="452822" y="2060769"/>
                  </a:lnTo>
                  <a:lnTo>
                    <a:pt x="456305" y="2058776"/>
                  </a:lnTo>
                  <a:lnTo>
                    <a:pt x="459788" y="2056808"/>
                  </a:lnTo>
                  <a:lnTo>
                    <a:pt x="463271" y="2054865"/>
                  </a:lnTo>
                  <a:lnTo>
                    <a:pt x="466755" y="2050017"/>
                  </a:lnTo>
                  <a:lnTo>
                    <a:pt x="470238" y="2043741"/>
                  </a:lnTo>
                  <a:lnTo>
                    <a:pt x="473721" y="2037504"/>
                  </a:lnTo>
                  <a:lnTo>
                    <a:pt x="477204" y="2031305"/>
                  </a:lnTo>
                  <a:lnTo>
                    <a:pt x="480688" y="2025143"/>
                  </a:lnTo>
                  <a:lnTo>
                    <a:pt x="484171" y="2019019"/>
                  </a:lnTo>
                  <a:lnTo>
                    <a:pt x="487654" y="2012931"/>
                  </a:lnTo>
                  <a:lnTo>
                    <a:pt x="491137" y="2006880"/>
                  </a:lnTo>
                  <a:lnTo>
                    <a:pt x="494621" y="2002345"/>
                  </a:lnTo>
                  <a:lnTo>
                    <a:pt x="498104" y="2000793"/>
                  </a:lnTo>
                  <a:lnTo>
                    <a:pt x="501587" y="1999260"/>
                  </a:lnTo>
                  <a:lnTo>
                    <a:pt x="505070" y="1997744"/>
                  </a:lnTo>
                  <a:lnTo>
                    <a:pt x="508554" y="2048454"/>
                  </a:lnTo>
                  <a:lnTo>
                    <a:pt x="512037" y="2045388"/>
                  </a:lnTo>
                  <a:lnTo>
                    <a:pt x="515520" y="2042351"/>
                  </a:lnTo>
                  <a:lnTo>
                    <a:pt x="519003" y="2039341"/>
                  </a:lnTo>
                  <a:lnTo>
                    <a:pt x="522487" y="2036359"/>
                  </a:lnTo>
                  <a:lnTo>
                    <a:pt x="525970" y="2033405"/>
                  </a:lnTo>
                  <a:lnTo>
                    <a:pt x="529453" y="2030478"/>
                  </a:lnTo>
                  <a:lnTo>
                    <a:pt x="532936" y="2027577"/>
                  </a:lnTo>
                  <a:lnTo>
                    <a:pt x="536420" y="2024703"/>
                  </a:lnTo>
                  <a:lnTo>
                    <a:pt x="539903" y="2021854"/>
                  </a:lnTo>
                  <a:lnTo>
                    <a:pt x="543386" y="2019031"/>
                  </a:lnTo>
                  <a:lnTo>
                    <a:pt x="546869" y="2016234"/>
                  </a:lnTo>
                  <a:lnTo>
                    <a:pt x="550353" y="2013461"/>
                  </a:lnTo>
                  <a:lnTo>
                    <a:pt x="553836" y="2025143"/>
                  </a:lnTo>
                  <a:lnTo>
                    <a:pt x="557319" y="2019825"/>
                  </a:lnTo>
                  <a:lnTo>
                    <a:pt x="560802" y="2014536"/>
                  </a:lnTo>
                  <a:lnTo>
                    <a:pt x="564286" y="2009273"/>
                  </a:lnTo>
                  <a:lnTo>
                    <a:pt x="567769" y="2070885"/>
                  </a:lnTo>
                  <a:lnTo>
                    <a:pt x="571252" y="2076221"/>
                  </a:lnTo>
                  <a:lnTo>
                    <a:pt x="574735" y="2081452"/>
                  </a:lnTo>
                  <a:lnTo>
                    <a:pt x="578218" y="2086582"/>
                  </a:lnTo>
                  <a:lnTo>
                    <a:pt x="581702" y="2088277"/>
                  </a:lnTo>
                  <a:lnTo>
                    <a:pt x="585185" y="2083281"/>
                  </a:lnTo>
                  <a:lnTo>
                    <a:pt x="588668" y="2078309"/>
                  </a:lnTo>
                  <a:lnTo>
                    <a:pt x="592151" y="2073361"/>
                  </a:lnTo>
                  <a:lnTo>
                    <a:pt x="595635" y="2082301"/>
                  </a:lnTo>
                  <a:lnTo>
                    <a:pt x="599118" y="2077415"/>
                  </a:lnTo>
                  <a:lnTo>
                    <a:pt x="602601" y="2072552"/>
                  </a:lnTo>
                  <a:lnTo>
                    <a:pt x="606084" y="2067711"/>
                  </a:lnTo>
                  <a:lnTo>
                    <a:pt x="609568" y="2062893"/>
                  </a:lnTo>
                  <a:lnTo>
                    <a:pt x="613051" y="2058098"/>
                  </a:lnTo>
                  <a:lnTo>
                    <a:pt x="616534" y="2053324"/>
                  </a:lnTo>
                  <a:lnTo>
                    <a:pt x="620017" y="2048573"/>
                  </a:lnTo>
                  <a:lnTo>
                    <a:pt x="623501" y="2043844"/>
                  </a:lnTo>
                  <a:lnTo>
                    <a:pt x="626984" y="2039136"/>
                  </a:lnTo>
                  <a:lnTo>
                    <a:pt x="630467" y="2034451"/>
                  </a:lnTo>
                  <a:lnTo>
                    <a:pt x="633950" y="2029786"/>
                  </a:lnTo>
                  <a:lnTo>
                    <a:pt x="637434" y="2025143"/>
                  </a:lnTo>
                  <a:lnTo>
                    <a:pt x="640917" y="2020521"/>
                  </a:lnTo>
                  <a:lnTo>
                    <a:pt x="644400" y="2015920"/>
                  </a:lnTo>
                  <a:lnTo>
                    <a:pt x="647883" y="2011341"/>
                  </a:lnTo>
                  <a:lnTo>
                    <a:pt x="651367" y="2006781"/>
                  </a:lnTo>
                  <a:lnTo>
                    <a:pt x="654850" y="2044542"/>
                  </a:lnTo>
                  <a:lnTo>
                    <a:pt x="658333" y="2043217"/>
                  </a:lnTo>
                  <a:lnTo>
                    <a:pt x="661816" y="2041903"/>
                  </a:lnTo>
                  <a:lnTo>
                    <a:pt x="665300" y="2040601"/>
                  </a:lnTo>
                  <a:lnTo>
                    <a:pt x="668783" y="2039310"/>
                  </a:lnTo>
                  <a:lnTo>
                    <a:pt x="672266" y="2038030"/>
                  </a:lnTo>
                  <a:lnTo>
                    <a:pt x="675749" y="2036761"/>
                  </a:lnTo>
                  <a:lnTo>
                    <a:pt x="679233" y="2035503"/>
                  </a:lnTo>
                  <a:lnTo>
                    <a:pt x="682716" y="2047963"/>
                  </a:lnTo>
                  <a:lnTo>
                    <a:pt x="686199" y="2052670"/>
                  </a:lnTo>
                  <a:lnTo>
                    <a:pt x="689682" y="2057300"/>
                  </a:lnTo>
                  <a:lnTo>
                    <a:pt x="693166" y="2061853"/>
                  </a:lnTo>
                  <a:lnTo>
                    <a:pt x="696649" y="2066332"/>
                  </a:lnTo>
                  <a:lnTo>
                    <a:pt x="696649" y="2078239"/>
                  </a:lnTo>
                  <a:lnTo>
                    <a:pt x="696649" y="2089948"/>
                  </a:lnTo>
                  <a:lnTo>
                    <a:pt x="696649" y="2101463"/>
                  </a:lnTo>
                  <a:lnTo>
                    <a:pt x="696649" y="2112789"/>
                  </a:lnTo>
                  <a:lnTo>
                    <a:pt x="696649" y="2123931"/>
                  </a:lnTo>
                  <a:lnTo>
                    <a:pt x="696649" y="2134893"/>
                  </a:lnTo>
                  <a:lnTo>
                    <a:pt x="696649" y="2145680"/>
                  </a:lnTo>
                  <a:lnTo>
                    <a:pt x="700132" y="2144134"/>
                  </a:lnTo>
                  <a:lnTo>
                    <a:pt x="703615" y="2142600"/>
                  </a:lnTo>
                  <a:lnTo>
                    <a:pt x="707099" y="2141078"/>
                  </a:lnTo>
                  <a:lnTo>
                    <a:pt x="710582" y="2139567"/>
                  </a:lnTo>
                  <a:lnTo>
                    <a:pt x="714065" y="2156809"/>
                  </a:lnTo>
                  <a:lnTo>
                    <a:pt x="717548" y="2152810"/>
                  </a:lnTo>
                  <a:lnTo>
                    <a:pt x="721032" y="2148826"/>
                  </a:lnTo>
                  <a:lnTo>
                    <a:pt x="724515" y="2144856"/>
                  </a:lnTo>
                  <a:lnTo>
                    <a:pt x="727998" y="2141726"/>
                  </a:lnTo>
                  <a:lnTo>
                    <a:pt x="731481" y="2139023"/>
                  </a:lnTo>
                  <a:lnTo>
                    <a:pt x="734965" y="2136334"/>
                  </a:lnTo>
                  <a:lnTo>
                    <a:pt x="738448" y="2133661"/>
                  </a:lnTo>
                  <a:lnTo>
                    <a:pt x="741931" y="2131002"/>
                  </a:lnTo>
                  <a:lnTo>
                    <a:pt x="745414" y="2128357"/>
                  </a:lnTo>
                  <a:lnTo>
                    <a:pt x="748898" y="2125727"/>
                  </a:lnTo>
                  <a:lnTo>
                    <a:pt x="752381" y="2123111"/>
                  </a:lnTo>
                  <a:lnTo>
                    <a:pt x="755864" y="2122554"/>
                  </a:lnTo>
                  <a:lnTo>
                    <a:pt x="759347" y="2126056"/>
                  </a:lnTo>
                  <a:lnTo>
                    <a:pt x="762831" y="2129509"/>
                  </a:lnTo>
                  <a:lnTo>
                    <a:pt x="766314" y="2132913"/>
                  </a:lnTo>
                  <a:lnTo>
                    <a:pt x="769797" y="2165476"/>
                  </a:lnTo>
                  <a:lnTo>
                    <a:pt x="773280" y="2170747"/>
                  </a:lnTo>
                  <a:lnTo>
                    <a:pt x="776764" y="2175930"/>
                  </a:lnTo>
                  <a:lnTo>
                    <a:pt x="780247" y="2181026"/>
                  </a:lnTo>
                  <a:lnTo>
                    <a:pt x="783730" y="2186037"/>
                  </a:lnTo>
                  <a:lnTo>
                    <a:pt x="783730" y="2194922"/>
                  </a:lnTo>
                  <a:lnTo>
                    <a:pt x="783730" y="2203686"/>
                  </a:lnTo>
                  <a:lnTo>
                    <a:pt x="787213" y="2206338"/>
                  </a:lnTo>
                  <a:lnTo>
                    <a:pt x="790697" y="2208956"/>
                  </a:lnTo>
                  <a:lnTo>
                    <a:pt x="794180" y="2211541"/>
                  </a:lnTo>
                  <a:lnTo>
                    <a:pt x="797663" y="2214092"/>
                  </a:lnTo>
                  <a:lnTo>
                    <a:pt x="801146" y="2224901"/>
                  </a:lnTo>
                  <a:lnTo>
                    <a:pt x="804630" y="2227320"/>
                  </a:lnTo>
                  <a:lnTo>
                    <a:pt x="808113" y="2229710"/>
                  </a:lnTo>
                  <a:lnTo>
                    <a:pt x="811596" y="2232070"/>
                  </a:lnTo>
                  <a:lnTo>
                    <a:pt x="815079" y="2234401"/>
                  </a:lnTo>
                  <a:lnTo>
                    <a:pt x="818563" y="2236704"/>
                  </a:lnTo>
                  <a:lnTo>
                    <a:pt x="822046" y="2238979"/>
                  </a:lnTo>
                  <a:lnTo>
                    <a:pt x="825529" y="2241226"/>
                  </a:lnTo>
                  <a:lnTo>
                    <a:pt x="829012" y="2242519"/>
                  </a:lnTo>
                  <a:lnTo>
                    <a:pt x="832496" y="2242875"/>
                  </a:lnTo>
                  <a:lnTo>
                    <a:pt x="835979" y="2243228"/>
                  </a:lnTo>
                  <a:lnTo>
                    <a:pt x="839462" y="2243577"/>
                  </a:lnTo>
                  <a:lnTo>
                    <a:pt x="842945" y="2315462"/>
                  </a:lnTo>
                  <a:lnTo>
                    <a:pt x="846429" y="2315490"/>
                  </a:lnTo>
                  <a:lnTo>
                    <a:pt x="849912" y="2315517"/>
                  </a:lnTo>
                  <a:lnTo>
                    <a:pt x="853395" y="2315545"/>
                  </a:lnTo>
                  <a:lnTo>
                    <a:pt x="856878" y="2328683"/>
                  </a:lnTo>
                  <a:lnTo>
                    <a:pt x="860361" y="2328656"/>
                  </a:lnTo>
                  <a:lnTo>
                    <a:pt x="863845" y="2328630"/>
                  </a:lnTo>
                  <a:lnTo>
                    <a:pt x="867328" y="2328605"/>
                  </a:lnTo>
                  <a:lnTo>
                    <a:pt x="870811" y="2328579"/>
                  </a:lnTo>
                  <a:lnTo>
                    <a:pt x="870811" y="2328579"/>
                  </a:lnTo>
                  <a:lnTo>
                    <a:pt x="874294" y="2328554"/>
                  </a:lnTo>
                  <a:lnTo>
                    <a:pt x="877778" y="2328528"/>
                  </a:lnTo>
                  <a:lnTo>
                    <a:pt x="881261" y="2328503"/>
                  </a:lnTo>
                  <a:lnTo>
                    <a:pt x="884744" y="2328478"/>
                  </a:lnTo>
                  <a:lnTo>
                    <a:pt x="888227" y="2329704"/>
                  </a:lnTo>
                  <a:lnTo>
                    <a:pt x="891711" y="2331165"/>
                  </a:lnTo>
                  <a:lnTo>
                    <a:pt x="895194" y="2332611"/>
                  </a:lnTo>
                  <a:lnTo>
                    <a:pt x="898677" y="2334042"/>
                  </a:lnTo>
                  <a:lnTo>
                    <a:pt x="902160" y="2340547"/>
                  </a:lnTo>
                  <a:lnTo>
                    <a:pt x="905644" y="2340478"/>
                  </a:lnTo>
                  <a:lnTo>
                    <a:pt x="909127" y="2340409"/>
                  </a:lnTo>
                  <a:lnTo>
                    <a:pt x="912610" y="2340340"/>
                  </a:lnTo>
                  <a:lnTo>
                    <a:pt x="916093" y="2340272"/>
                  </a:lnTo>
                  <a:lnTo>
                    <a:pt x="919577" y="2340205"/>
                  </a:lnTo>
                  <a:lnTo>
                    <a:pt x="923060" y="2340138"/>
                  </a:lnTo>
                  <a:lnTo>
                    <a:pt x="926543" y="2340071"/>
                  </a:lnTo>
                  <a:lnTo>
                    <a:pt x="930026" y="2340005"/>
                  </a:lnTo>
                  <a:lnTo>
                    <a:pt x="933510" y="2339939"/>
                  </a:lnTo>
                  <a:lnTo>
                    <a:pt x="936993" y="2339874"/>
                  </a:lnTo>
                  <a:lnTo>
                    <a:pt x="940476" y="2339810"/>
                  </a:lnTo>
                  <a:lnTo>
                    <a:pt x="943959" y="2340438"/>
                  </a:lnTo>
                  <a:lnTo>
                    <a:pt x="947443" y="2344493"/>
                  </a:lnTo>
                  <a:lnTo>
                    <a:pt x="950926" y="2348489"/>
                  </a:lnTo>
                  <a:lnTo>
                    <a:pt x="954409" y="2352429"/>
                  </a:lnTo>
                  <a:lnTo>
                    <a:pt x="957892" y="2356314"/>
                  </a:lnTo>
                  <a:lnTo>
                    <a:pt x="961376" y="2354871"/>
                  </a:lnTo>
                  <a:lnTo>
                    <a:pt x="964859" y="2353435"/>
                  </a:lnTo>
                  <a:lnTo>
                    <a:pt x="968342" y="2352005"/>
                  </a:lnTo>
                  <a:lnTo>
                    <a:pt x="971825" y="2350582"/>
                  </a:lnTo>
                  <a:lnTo>
                    <a:pt x="975309" y="2348066"/>
                  </a:lnTo>
                  <a:lnTo>
                    <a:pt x="978792" y="2345336"/>
                  </a:lnTo>
                  <a:lnTo>
                    <a:pt x="982275" y="2342613"/>
                  </a:lnTo>
                  <a:lnTo>
                    <a:pt x="985758" y="2339896"/>
                  </a:lnTo>
                  <a:lnTo>
                    <a:pt x="989242" y="2337185"/>
                  </a:lnTo>
                  <a:lnTo>
                    <a:pt x="992725" y="2334480"/>
                  </a:lnTo>
                  <a:lnTo>
                    <a:pt x="996208" y="2331782"/>
                  </a:lnTo>
                  <a:lnTo>
                    <a:pt x="999691" y="2329090"/>
                  </a:lnTo>
                  <a:lnTo>
                    <a:pt x="1003175" y="2348433"/>
                  </a:lnTo>
                  <a:lnTo>
                    <a:pt x="1006658" y="2346208"/>
                  </a:lnTo>
                  <a:lnTo>
                    <a:pt x="1010141" y="2343989"/>
                  </a:lnTo>
                  <a:lnTo>
                    <a:pt x="1013624" y="2341777"/>
                  </a:lnTo>
                  <a:lnTo>
                    <a:pt x="1017108" y="2339572"/>
                  </a:lnTo>
                  <a:lnTo>
                    <a:pt x="1020591" y="2337373"/>
                  </a:lnTo>
                  <a:lnTo>
                    <a:pt x="1024074" y="2335181"/>
                  </a:lnTo>
                  <a:lnTo>
                    <a:pt x="1027557" y="2332995"/>
                  </a:lnTo>
                  <a:lnTo>
                    <a:pt x="1031041" y="2330816"/>
                  </a:lnTo>
                  <a:lnTo>
                    <a:pt x="1034524" y="2328643"/>
                  </a:lnTo>
                  <a:lnTo>
                    <a:pt x="1038007" y="2326477"/>
                  </a:lnTo>
                  <a:lnTo>
                    <a:pt x="1041490" y="2324317"/>
                  </a:lnTo>
                  <a:lnTo>
                    <a:pt x="1044974" y="2322164"/>
                  </a:lnTo>
                  <a:lnTo>
                    <a:pt x="1044974" y="2327515"/>
                  </a:lnTo>
                  <a:lnTo>
                    <a:pt x="1044974" y="2332816"/>
                  </a:lnTo>
                  <a:lnTo>
                    <a:pt x="1044974" y="2338069"/>
                  </a:lnTo>
                  <a:lnTo>
                    <a:pt x="1044974" y="2343275"/>
                  </a:lnTo>
                  <a:lnTo>
                    <a:pt x="1048457" y="2341343"/>
                  </a:lnTo>
                  <a:lnTo>
                    <a:pt x="1051940" y="2339418"/>
                  </a:lnTo>
                  <a:lnTo>
                    <a:pt x="1055423" y="2337500"/>
                  </a:lnTo>
                  <a:lnTo>
                    <a:pt x="1058907" y="2335587"/>
                  </a:lnTo>
                  <a:lnTo>
                    <a:pt x="1062390" y="2333681"/>
                  </a:lnTo>
                  <a:lnTo>
                    <a:pt x="1065873" y="2331781"/>
                  </a:lnTo>
                  <a:lnTo>
                    <a:pt x="1069356" y="2329887"/>
                  </a:lnTo>
                  <a:lnTo>
                    <a:pt x="1072840" y="2327999"/>
                  </a:lnTo>
                  <a:lnTo>
                    <a:pt x="1076323" y="2381585"/>
                  </a:lnTo>
                  <a:lnTo>
                    <a:pt x="1079806" y="2381403"/>
                  </a:lnTo>
                  <a:lnTo>
                    <a:pt x="1083289" y="2381222"/>
                  </a:lnTo>
                  <a:lnTo>
                    <a:pt x="1086773" y="2381043"/>
                  </a:lnTo>
                  <a:lnTo>
                    <a:pt x="1090256" y="2390623"/>
                  </a:lnTo>
                  <a:lnTo>
                    <a:pt x="1093739" y="2391508"/>
                  </a:lnTo>
                  <a:lnTo>
                    <a:pt x="1097222" y="2392387"/>
                  </a:lnTo>
                  <a:lnTo>
                    <a:pt x="1100706" y="2393259"/>
                  </a:lnTo>
                  <a:lnTo>
                    <a:pt x="1104189" y="2432805"/>
                  </a:lnTo>
                  <a:lnTo>
                    <a:pt x="1107672" y="2432988"/>
                  </a:lnTo>
                  <a:lnTo>
                    <a:pt x="1111155" y="2433170"/>
                  </a:lnTo>
                  <a:lnTo>
                    <a:pt x="1114639" y="2433351"/>
                  </a:lnTo>
                  <a:lnTo>
                    <a:pt x="1118122" y="2433531"/>
                  </a:lnTo>
                  <a:lnTo>
                    <a:pt x="1121605" y="2433709"/>
                  </a:lnTo>
                  <a:lnTo>
                    <a:pt x="1125088" y="2433887"/>
                  </a:lnTo>
                  <a:lnTo>
                    <a:pt x="1128572" y="2434063"/>
                  </a:lnTo>
                  <a:lnTo>
                    <a:pt x="1132055" y="2434238"/>
                  </a:lnTo>
                  <a:lnTo>
                    <a:pt x="1132055" y="2438272"/>
                  </a:lnTo>
                  <a:lnTo>
                    <a:pt x="1132055" y="2442276"/>
                  </a:lnTo>
                  <a:lnTo>
                    <a:pt x="1132055" y="2446249"/>
                  </a:lnTo>
                  <a:lnTo>
                    <a:pt x="1132055" y="2450192"/>
                  </a:lnTo>
                  <a:lnTo>
                    <a:pt x="1132055" y="2454105"/>
                  </a:lnTo>
                  <a:lnTo>
                    <a:pt x="1132055" y="2457989"/>
                  </a:lnTo>
                  <a:lnTo>
                    <a:pt x="1132055" y="2461843"/>
                  </a:lnTo>
                  <a:lnTo>
                    <a:pt x="1132055" y="2465669"/>
                  </a:lnTo>
                  <a:lnTo>
                    <a:pt x="1132055" y="2469466"/>
                  </a:lnTo>
                  <a:lnTo>
                    <a:pt x="1135538" y="2469071"/>
                  </a:lnTo>
                  <a:lnTo>
                    <a:pt x="1139021" y="2468678"/>
                  </a:lnTo>
                  <a:lnTo>
                    <a:pt x="1142505" y="2468288"/>
                  </a:lnTo>
                  <a:lnTo>
                    <a:pt x="1145988" y="2467900"/>
                  </a:lnTo>
                  <a:lnTo>
                    <a:pt x="1149471" y="2467513"/>
                  </a:lnTo>
                  <a:lnTo>
                    <a:pt x="1152954" y="2467129"/>
                  </a:lnTo>
                  <a:lnTo>
                    <a:pt x="1156437" y="2466747"/>
                  </a:lnTo>
                  <a:lnTo>
                    <a:pt x="1159921" y="2466366"/>
                  </a:lnTo>
                  <a:lnTo>
                    <a:pt x="1163404" y="2464801"/>
                  </a:lnTo>
                  <a:lnTo>
                    <a:pt x="1166887" y="2462645"/>
                  </a:lnTo>
                  <a:lnTo>
                    <a:pt x="1170370" y="2460493"/>
                  </a:lnTo>
                  <a:lnTo>
                    <a:pt x="1173854" y="2458345"/>
                  </a:lnTo>
                  <a:lnTo>
                    <a:pt x="1177337" y="2456200"/>
                  </a:lnTo>
                  <a:lnTo>
                    <a:pt x="1180820" y="2454059"/>
                  </a:lnTo>
                  <a:lnTo>
                    <a:pt x="1184303" y="2451922"/>
                  </a:lnTo>
                  <a:lnTo>
                    <a:pt x="1187787" y="2449789"/>
                  </a:lnTo>
                  <a:lnTo>
                    <a:pt x="1191270" y="2447659"/>
                  </a:lnTo>
                  <a:lnTo>
                    <a:pt x="1194753" y="2445533"/>
                  </a:lnTo>
                  <a:lnTo>
                    <a:pt x="1198236" y="2443411"/>
                  </a:lnTo>
                  <a:lnTo>
                    <a:pt x="1201720" y="2441293"/>
                  </a:lnTo>
                  <a:lnTo>
                    <a:pt x="1205203" y="2454770"/>
                  </a:lnTo>
                  <a:lnTo>
                    <a:pt x="1208686" y="2457051"/>
                  </a:lnTo>
                  <a:lnTo>
                    <a:pt x="1212169" y="2459310"/>
                  </a:lnTo>
                  <a:lnTo>
                    <a:pt x="1215653" y="2461546"/>
                  </a:lnTo>
                  <a:lnTo>
                    <a:pt x="1219136" y="2488033"/>
                  </a:lnTo>
                  <a:lnTo>
                    <a:pt x="1222619" y="2487357"/>
                  </a:lnTo>
                  <a:lnTo>
                    <a:pt x="1226102" y="2486685"/>
                  </a:lnTo>
                  <a:lnTo>
                    <a:pt x="1229586" y="2486015"/>
                  </a:lnTo>
                  <a:lnTo>
                    <a:pt x="1233069" y="2485348"/>
                  </a:lnTo>
                  <a:lnTo>
                    <a:pt x="1236552" y="2484684"/>
                  </a:lnTo>
                  <a:lnTo>
                    <a:pt x="1240035" y="2484023"/>
                  </a:lnTo>
                  <a:lnTo>
                    <a:pt x="1243519" y="2483365"/>
                  </a:lnTo>
                  <a:lnTo>
                    <a:pt x="1247002" y="2482710"/>
                  </a:lnTo>
                  <a:lnTo>
                    <a:pt x="1250485" y="2482057"/>
                  </a:lnTo>
                  <a:lnTo>
                    <a:pt x="1253968" y="2481407"/>
                  </a:lnTo>
                  <a:lnTo>
                    <a:pt x="1257452" y="2480760"/>
                  </a:lnTo>
                  <a:lnTo>
                    <a:pt x="1260935" y="2480116"/>
                  </a:lnTo>
                  <a:lnTo>
                    <a:pt x="1264418" y="2479208"/>
                  </a:lnTo>
                  <a:lnTo>
                    <a:pt x="1267901" y="2478039"/>
                  </a:lnTo>
                  <a:lnTo>
                    <a:pt x="1271385" y="2476873"/>
                  </a:lnTo>
                  <a:lnTo>
                    <a:pt x="1274868" y="2475711"/>
                  </a:lnTo>
                  <a:lnTo>
                    <a:pt x="1278351" y="2474552"/>
                  </a:lnTo>
                  <a:lnTo>
                    <a:pt x="1281834" y="2473398"/>
                  </a:lnTo>
                  <a:lnTo>
                    <a:pt x="1285318" y="2472246"/>
                  </a:lnTo>
                  <a:lnTo>
                    <a:pt x="1288801" y="2471099"/>
                  </a:lnTo>
                  <a:lnTo>
                    <a:pt x="1292284" y="2470749"/>
                  </a:lnTo>
                  <a:lnTo>
                    <a:pt x="1295767" y="2474343"/>
                  </a:lnTo>
                  <a:lnTo>
                    <a:pt x="1299251" y="2477894"/>
                  </a:lnTo>
                  <a:lnTo>
                    <a:pt x="1302734" y="2481400"/>
                  </a:lnTo>
                  <a:lnTo>
                    <a:pt x="1306217" y="2484864"/>
                  </a:lnTo>
                  <a:lnTo>
                    <a:pt x="1306217" y="2488033"/>
                  </a:lnTo>
                  <a:lnTo>
                    <a:pt x="1306217" y="2491182"/>
                  </a:lnTo>
                  <a:lnTo>
                    <a:pt x="1306217" y="2494312"/>
                  </a:lnTo>
                  <a:lnTo>
                    <a:pt x="1306217" y="2497422"/>
                  </a:lnTo>
                  <a:lnTo>
                    <a:pt x="1309700" y="2495911"/>
                  </a:lnTo>
                  <a:lnTo>
                    <a:pt x="1313184" y="2494403"/>
                  </a:lnTo>
                  <a:lnTo>
                    <a:pt x="1316667" y="2492899"/>
                  </a:lnTo>
                  <a:lnTo>
                    <a:pt x="1320150" y="2491398"/>
                  </a:lnTo>
                  <a:lnTo>
                    <a:pt x="1323633" y="2489900"/>
                  </a:lnTo>
                  <a:lnTo>
                    <a:pt x="1327117" y="2488406"/>
                  </a:lnTo>
                  <a:lnTo>
                    <a:pt x="1330600" y="2486915"/>
                  </a:lnTo>
                  <a:lnTo>
                    <a:pt x="1334083" y="2485428"/>
                  </a:lnTo>
                  <a:lnTo>
                    <a:pt x="1337566" y="2485186"/>
                  </a:lnTo>
                  <a:lnTo>
                    <a:pt x="1341050" y="2485565"/>
                  </a:lnTo>
                  <a:lnTo>
                    <a:pt x="1344533" y="2485941"/>
                  </a:lnTo>
                  <a:lnTo>
                    <a:pt x="1348016" y="2486316"/>
                  </a:lnTo>
                  <a:lnTo>
                    <a:pt x="1351499" y="2544270"/>
                  </a:lnTo>
                  <a:lnTo>
                    <a:pt x="1354983" y="2544242"/>
                  </a:lnTo>
                  <a:lnTo>
                    <a:pt x="1358466" y="2544214"/>
                  </a:lnTo>
                  <a:lnTo>
                    <a:pt x="1361949" y="2544187"/>
                  </a:lnTo>
                  <a:lnTo>
                    <a:pt x="1365432" y="2544159"/>
                  </a:lnTo>
                  <a:lnTo>
                    <a:pt x="1368916" y="2544132"/>
                  </a:lnTo>
                  <a:lnTo>
                    <a:pt x="1372399" y="2544105"/>
                  </a:lnTo>
                  <a:lnTo>
                    <a:pt x="1375882" y="2544077"/>
                  </a:lnTo>
                  <a:lnTo>
                    <a:pt x="1379365" y="2544051"/>
                  </a:lnTo>
                  <a:lnTo>
                    <a:pt x="1382849" y="2544024"/>
                  </a:lnTo>
                  <a:lnTo>
                    <a:pt x="1386332" y="2543997"/>
                  </a:lnTo>
                  <a:lnTo>
                    <a:pt x="1389815" y="2543970"/>
                  </a:lnTo>
                  <a:lnTo>
                    <a:pt x="1393298" y="2543944"/>
                  </a:lnTo>
                  <a:lnTo>
                    <a:pt x="1393298" y="2546575"/>
                  </a:lnTo>
                  <a:lnTo>
                    <a:pt x="1393298" y="2549191"/>
                  </a:lnTo>
                  <a:lnTo>
                    <a:pt x="1393298" y="2551793"/>
                  </a:lnTo>
                  <a:lnTo>
                    <a:pt x="1393298" y="2554381"/>
                  </a:lnTo>
                  <a:lnTo>
                    <a:pt x="1393298" y="2556954"/>
                  </a:lnTo>
                  <a:lnTo>
                    <a:pt x="1396782" y="2556179"/>
                  </a:lnTo>
                  <a:lnTo>
                    <a:pt x="1400265" y="2555406"/>
                  </a:lnTo>
                  <a:lnTo>
                    <a:pt x="1403748" y="2554637"/>
                  </a:lnTo>
                  <a:lnTo>
                    <a:pt x="1407231" y="2553869"/>
                  </a:lnTo>
                  <a:lnTo>
                    <a:pt x="1410715" y="2553105"/>
                  </a:lnTo>
                  <a:lnTo>
                    <a:pt x="1410715" y="2553105"/>
                  </a:lnTo>
                  <a:lnTo>
                    <a:pt x="1414198" y="2552343"/>
                  </a:lnTo>
                  <a:lnTo>
                    <a:pt x="1417681" y="2551583"/>
                  </a:lnTo>
                  <a:lnTo>
                    <a:pt x="1421164" y="2550826"/>
                  </a:lnTo>
                  <a:lnTo>
                    <a:pt x="1424648" y="2550885"/>
                  </a:lnTo>
                  <a:lnTo>
                    <a:pt x="1428131" y="2551350"/>
                  </a:lnTo>
                  <a:lnTo>
                    <a:pt x="1431614" y="2551812"/>
                  </a:lnTo>
                  <a:lnTo>
                    <a:pt x="1435097" y="2552272"/>
                  </a:lnTo>
                  <a:lnTo>
                    <a:pt x="1438580" y="2552728"/>
                  </a:lnTo>
                  <a:lnTo>
                    <a:pt x="1442064" y="2553182"/>
                  </a:lnTo>
                  <a:lnTo>
                    <a:pt x="1445547" y="2553634"/>
                  </a:lnTo>
                  <a:lnTo>
                    <a:pt x="1449030" y="2554083"/>
                  </a:lnTo>
                  <a:lnTo>
                    <a:pt x="1452513" y="2554232"/>
                  </a:lnTo>
                  <a:lnTo>
                    <a:pt x="1455997" y="2553788"/>
                  </a:lnTo>
                  <a:lnTo>
                    <a:pt x="1459480" y="2553345"/>
                  </a:lnTo>
                  <a:lnTo>
                    <a:pt x="1462963" y="2552904"/>
                  </a:lnTo>
                  <a:lnTo>
                    <a:pt x="1466446" y="2564612"/>
                  </a:lnTo>
                  <a:lnTo>
                    <a:pt x="1469930" y="2564157"/>
                  </a:lnTo>
                  <a:lnTo>
                    <a:pt x="1473413" y="2563704"/>
                  </a:lnTo>
                  <a:lnTo>
                    <a:pt x="1476896" y="2563253"/>
                  </a:lnTo>
                  <a:lnTo>
                    <a:pt x="1480379" y="2562803"/>
                  </a:lnTo>
                  <a:lnTo>
                    <a:pt x="1483863" y="2563497"/>
                  </a:lnTo>
                  <a:lnTo>
                    <a:pt x="1487346" y="2564186"/>
                  </a:lnTo>
                  <a:lnTo>
                    <a:pt x="1490829" y="2564871"/>
                  </a:lnTo>
                  <a:lnTo>
                    <a:pt x="1494312" y="2565552"/>
                  </a:lnTo>
                  <a:lnTo>
                    <a:pt x="1497796" y="2564940"/>
                  </a:lnTo>
                  <a:lnTo>
                    <a:pt x="1501279" y="2564072"/>
                  </a:lnTo>
                  <a:lnTo>
                    <a:pt x="1504762" y="2563207"/>
                  </a:lnTo>
                  <a:lnTo>
                    <a:pt x="1508245" y="2562344"/>
                  </a:lnTo>
                  <a:lnTo>
                    <a:pt x="1511729" y="2561484"/>
                  </a:lnTo>
                  <a:lnTo>
                    <a:pt x="1515212" y="2560626"/>
                  </a:lnTo>
                  <a:lnTo>
                    <a:pt x="1518695" y="2559770"/>
                  </a:lnTo>
                  <a:lnTo>
                    <a:pt x="1522178" y="2558916"/>
                  </a:lnTo>
                  <a:lnTo>
                    <a:pt x="1525662" y="2558065"/>
                  </a:lnTo>
                  <a:lnTo>
                    <a:pt x="1529145" y="2557217"/>
                  </a:lnTo>
                  <a:lnTo>
                    <a:pt x="1532628" y="2556370"/>
                  </a:lnTo>
                  <a:lnTo>
                    <a:pt x="1536111" y="2555526"/>
                  </a:lnTo>
                  <a:lnTo>
                    <a:pt x="1539595" y="2554684"/>
                  </a:lnTo>
                  <a:lnTo>
                    <a:pt x="1543078" y="2553844"/>
                  </a:lnTo>
                  <a:lnTo>
                    <a:pt x="1546561" y="2553007"/>
                  </a:lnTo>
                  <a:lnTo>
                    <a:pt x="1550044" y="2552172"/>
                  </a:lnTo>
                  <a:lnTo>
                    <a:pt x="1553528" y="2551502"/>
                  </a:lnTo>
                  <a:lnTo>
                    <a:pt x="1557011" y="2551648"/>
                  </a:lnTo>
                  <a:lnTo>
                    <a:pt x="1560494" y="2551793"/>
                  </a:lnTo>
                  <a:lnTo>
                    <a:pt x="1563977" y="2551938"/>
                  </a:lnTo>
                  <a:lnTo>
                    <a:pt x="1567461" y="2552081"/>
                  </a:lnTo>
                  <a:lnTo>
                    <a:pt x="1570944" y="2552225"/>
                  </a:lnTo>
                  <a:lnTo>
                    <a:pt x="1574427" y="2552367"/>
                  </a:lnTo>
                  <a:lnTo>
                    <a:pt x="1577910" y="2552509"/>
                  </a:lnTo>
                  <a:lnTo>
                    <a:pt x="1581394" y="2552650"/>
                  </a:lnTo>
                  <a:lnTo>
                    <a:pt x="1584877" y="2552790"/>
                  </a:lnTo>
                  <a:lnTo>
                    <a:pt x="1588360" y="2552930"/>
                  </a:lnTo>
                  <a:lnTo>
                    <a:pt x="1591843" y="2553069"/>
                  </a:lnTo>
                  <a:lnTo>
                    <a:pt x="1595327" y="2553207"/>
                  </a:lnTo>
                  <a:lnTo>
                    <a:pt x="1598810" y="2569205"/>
                  </a:lnTo>
                  <a:lnTo>
                    <a:pt x="1602293" y="2569825"/>
                  </a:lnTo>
                  <a:lnTo>
                    <a:pt x="1605776" y="2570441"/>
                  </a:lnTo>
                  <a:lnTo>
                    <a:pt x="1609260" y="2571054"/>
                  </a:lnTo>
                  <a:lnTo>
                    <a:pt x="1612743" y="2571663"/>
                  </a:lnTo>
                  <a:lnTo>
                    <a:pt x="1616226" y="2572269"/>
                  </a:lnTo>
                  <a:lnTo>
                    <a:pt x="1619709" y="2572871"/>
                  </a:lnTo>
                  <a:lnTo>
                    <a:pt x="1623193" y="2573470"/>
                  </a:lnTo>
                  <a:lnTo>
                    <a:pt x="1626676" y="2601260"/>
                  </a:lnTo>
                  <a:lnTo>
                    <a:pt x="1630159" y="2603189"/>
                  </a:lnTo>
                  <a:lnTo>
                    <a:pt x="1633642" y="2605101"/>
                  </a:lnTo>
                  <a:lnTo>
                    <a:pt x="1637126" y="2606997"/>
                  </a:lnTo>
                  <a:lnTo>
                    <a:pt x="1640609" y="2608799"/>
                  </a:lnTo>
                  <a:lnTo>
                    <a:pt x="1644092" y="2610200"/>
                  </a:lnTo>
                  <a:lnTo>
                    <a:pt x="1647575" y="2611590"/>
                  </a:lnTo>
                  <a:lnTo>
                    <a:pt x="1651059" y="2612970"/>
                  </a:lnTo>
                  <a:lnTo>
                    <a:pt x="1654542" y="2614340"/>
                  </a:lnTo>
                  <a:lnTo>
                    <a:pt x="1658025" y="2614336"/>
                  </a:lnTo>
                  <a:lnTo>
                    <a:pt x="1661508" y="2614332"/>
                  </a:lnTo>
                  <a:lnTo>
                    <a:pt x="1664992" y="2614328"/>
                  </a:lnTo>
                  <a:lnTo>
                    <a:pt x="1668475" y="2614324"/>
                  </a:lnTo>
                  <a:lnTo>
                    <a:pt x="1671958" y="2635612"/>
                  </a:lnTo>
                  <a:lnTo>
                    <a:pt x="1675441" y="2638983"/>
                  </a:lnTo>
                  <a:lnTo>
                    <a:pt x="1678925" y="2642312"/>
                  </a:lnTo>
                  <a:lnTo>
                    <a:pt x="1682408" y="2645602"/>
                  </a:lnTo>
                  <a:lnTo>
                    <a:pt x="1685891" y="2680059"/>
                  </a:lnTo>
                  <a:lnTo>
                    <a:pt x="1689374" y="2682595"/>
                  </a:lnTo>
                  <a:lnTo>
                    <a:pt x="1692858" y="2685105"/>
                  </a:lnTo>
                  <a:lnTo>
                    <a:pt x="1696341" y="2687589"/>
                  </a:lnTo>
                  <a:lnTo>
                    <a:pt x="1699824" y="2688657"/>
                  </a:lnTo>
                  <a:lnTo>
                    <a:pt x="1703307" y="2688330"/>
                  </a:lnTo>
                  <a:lnTo>
                    <a:pt x="1706791" y="2688003"/>
                  </a:lnTo>
                  <a:lnTo>
                    <a:pt x="1710274" y="2687678"/>
                  </a:lnTo>
                  <a:lnTo>
                    <a:pt x="1713757" y="2687353"/>
                  </a:lnTo>
                  <a:lnTo>
                    <a:pt x="1717240" y="2687030"/>
                  </a:lnTo>
                  <a:lnTo>
                    <a:pt x="1720723" y="2686707"/>
                  </a:lnTo>
                  <a:lnTo>
                    <a:pt x="1724207" y="2686386"/>
                  </a:lnTo>
                  <a:lnTo>
                    <a:pt x="1727690" y="2686525"/>
                  </a:lnTo>
                  <a:lnTo>
                    <a:pt x="1731173" y="2688948"/>
                  </a:lnTo>
                  <a:lnTo>
                    <a:pt x="1734656" y="2691346"/>
                  </a:lnTo>
                  <a:lnTo>
                    <a:pt x="1738140" y="2693721"/>
                  </a:lnTo>
                  <a:lnTo>
                    <a:pt x="1741623" y="2696072"/>
                  </a:lnTo>
                  <a:lnTo>
                    <a:pt x="1745106" y="2695743"/>
                  </a:lnTo>
                  <a:lnTo>
                    <a:pt x="1748589" y="2695416"/>
                  </a:lnTo>
                  <a:lnTo>
                    <a:pt x="1752073" y="2695089"/>
                  </a:lnTo>
                  <a:lnTo>
                    <a:pt x="1755556" y="2694764"/>
                  </a:lnTo>
                  <a:lnTo>
                    <a:pt x="1759039" y="2694439"/>
                  </a:lnTo>
                  <a:lnTo>
                    <a:pt x="1762522" y="2694116"/>
                  </a:lnTo>
                  <a:lnTo>
                    <a:pt x="1766006" y="2693794"/>
                  </a:lnTo>
                  <a:lnTo>
                    <a:pt x="1769489" y="2693472"/>
                  </a:lnTo>
                  <a:lnTo>
                    <a:pt x="1772972" y="2693972"/>
                  </a:lnTo>
                  <a:lnTo>
                    <a:pt x="1776455" y="2694878"/>
                  </a:lnTo>
                  <a:lnTo>
                    <a:pt x="1779939" y="2695779"/>
                  </a:lnTo>
                  <a:lnTo>
                    <a:pt x="1783422" y="2696674"/>
                  </a:lnTo>
                  <a:lnTo>
                    <a:pt x="1786905" y="2698081"/>
                  </a:lnTo>
                  <a:lnTo>
                    <a:pt x="1790388" y="2699992"/>
                  </a:lnTo>
                  <a:lnTo>
                    <a:pt x="1793872" y="2701887"/>
                  </a:lnTo>
                  <a:lnTo>
                    <a:pt x="1797355" y="2703765"/>
                  </a:lnTo>
                  <a:lnTo>
                    <a:pt x="1800838" y="2704797"/>
                  </a:lnTo>
                  <a:lnTo>
                    <a:pt x="1804321" y="2704167"/>
                  </a:lnTo>
                  <a:lnTo>
                    <a:pt x="1807805" y="2703538"/>
                  </a:lnTo>
                  <a:lnTo>
                    <a:pt x="1811288" y="2702911"/>
                  </a:lnTo>
                  <a:lnTo>
                    <a:pt x="1814771" y="2702285"/>
                  </a:lnTo>
                  <a:lnTo>
                    <a:pt x="1818254" y="2701661"/>
                  </a:lnTo>
                  <a:lnTo>
                    <a:pt x="1821738" y="2701038"/>
                  </a:lnTo>
                  <a:lnTo>
                    <a:pt x="1825221" y="2700416"/>
                  </a:lnTo>
                  <a:lnTo>
                    <a:pt x="1828704" y="2699796"/>
                  </a:lnTo>
                  <a:lnTo>
                    <a:pt x="1832187" y="2699177"/>
                  </a:lnTo>
                  <a:lnTo>
                    <a:pt x="1835671" y="2698559"/>
                  </a:lnTo>
                  <a:lnTo>
                    <a:pt x="1839154" y="2697943"/>
                  </a:lnTo>
                  <a:lnTo>
                    <a:pt x="1842637" y="2697328"/>
                  </a:lnTo>
                  <a:lnTo>
                    <a:pt x="1846120" y="2696715"/>
                  </a:lnTo>
                  <a:lnTo>
                    <a:pt x="1849604" y="2696103"/>
                  </a:lnTo>
                  <a:lnTo>
                    <a:pt x="1853087" y="2695492"/>
                  </a:lnTo>
                  <a:lnTo>
                    <a:pt x="1856570" y="2694883"/>
                  </a:lnTo>
                  <a:lnTo>
                    <a:pt x="1860053" y="2694275"/>
                  </a:lnTo>
                  <a:lnTo>
                    <a:pt x="1863537" y="2693668"/>
                  </a:lnTo>
                  <a:lnTo>
                    <a:pt x="1867020" y="2693062"/>
                  </a:lnTo>
                  <a:lnTo>
                    <a:pt x="1870503" y="2692458"/>
                  </a:lnTo>
                  <a:lnTo>
                    <a:pt x="1873986" y="2717403"/>
                  </a:lnTo>
                  <a:lnTo>
                    <a:pt x="1877470" y="2716684"/>
                  </a:lnTo>
                  <a:lnTo>
                    <a:pt x="1880953" y="2715967"/>
                  </a:lnTo>
                  <a:lnTo>
                    <a:pt x="1884436" y="2715251"/>
                  </a:lnTo>
                  <a:lnTo>
                    <a:pt x="1887919" y="2714536"/>
                  </a:lnTo>
                  <a:lnTo>
                    <a:pt x="1891403" y="2713823"/>
                  </a:lnTo>
                  <a:lnTo>
                    <a:pt x="1894886" y="2713111"/>
                  </a:lnTo>
                  <a:lnTo>
                    <a:pt x="1898369" y="2712400"/>
                  </a:lnTo>
                  <a:lnTo>
                    <a:pt x="1901852" y="2711691"/>
                  </a:lnTo>
                  <a:lnTo>
                    <a:pt x="1905336" y="2710982"/>
                  </a:lnTo>
                  <a:lnTo>
                    <a:pt x="1908819" y="2710276"/>
                  </a:lnTo>
                  <a:lnTo>
                    <a:pt x="1912302" y="2709570"/>
                  </a:lnTo>
                  <a:lnTo>
                    <a:pt x="1915785" y="2708866"/>
                  </a:lnTo>
                  <a:lnTo>
                    <a:pt x="1919269" y="2708163"/>
                  </a:lnTo>
                  <a:lnTo>
                    <a:pt x="1922752" y="2707461"/>
                  </a:lnTo>
                  <a:lnTo>
                    <a:pt x="1926235" y="2706760"/>
                  </a:lnTo>
                  <a:lnTo>
                    <a:pt x="1929718" y="2706061"/>
                  </a:lnTo>
                  <a:lnTo>
                    <a:pt x="1933202" y="2705298"/>
                  </a:lnTo>
                  <a:lnTo>
                    <a:pt x="1936685" y="2704523"/>
                  </a:lnTo>
                  <a:lnTo>
                    <a:pt x="1940168" y="2703749"/>
                  </a:lnTo>
                  <a:lnTo>
                    <a:pt x="1943651" y="2702977"/>
                  </a:lnTo>
                  <a:lnTo>
                    <a:pt x="1947135" y="2702206"/>
                  </a:lnTo>
                  <a:lnTo>
                    <a:pt x="1950618" y="2701436"/>
                  </a:lnTo>
                  <a:lnTo>
                    <a:pt x="1954101" y="2700667"/>
                  </a:lnTo>
                  <a:lnTo>
                    <a:pt x="1957584" y="2699899"/>
                  </a:lnTo>
                  <a:lnTo>
                    <a:pt x="1961068" y="2699133"/>
                  </a:lnTo>
                  <a:lnTo>
                    <a:pt x="1964551" y="2698368"/>
                  </a:lnTo>
                  <a:lnTo>
                    <a:pt x="1968034" y="2697604"/>
                  </a:lnTo>
                  <a:lnTo>
                    <a:pt x="1971517" y="2696841"/>
                  </a:lnTo>
                  <a:lnTo>
                    <a:pt x="1975001" y="2696080"/>
                  </a:lnTo>
                  <a:lnTo>
                    <a:pt x="1978484" y="2695320"/>
                  </a:lnTo>
                  <a:lnTo>
                    <a:pt x="1981967" y="2694561"/>
                  </a:lnTo>
                  <a:lnTo>
                    <a:pt x="1985450" y="2693803"/>
                  </a:lnTo>
                  <a:lnTo>
                    <a:pt x="1988934" y="2693125"/>
                  </a:lnTo>
                  <a:lnTo>
                    <a:pt x="1992417" y="2692840"/>
                  </a:lnTo>
                  <a:lnTo>
                    <a:pt x="1995900" y="2692556"/>
                  </a:lnTo>
                  <a:lnTo>
                    <a:pt x="1999383" y="2692273"/>
                  </a:lnTo>
                  <a:lnTo>
                    <a:pt x="2002867" y="2691990"/>
                  </a:lnTo>
                  <a:lnTo>
                    <a:pt x="2006350" y="2691709"/>
                  </a:lnTo>
                  <a:lnTo>
                    <a:pt x="2009833" y="2691428"/>
                  </a:lnTo>
                  <a:lnTo>
                    <a:pt x="2013316" y="2691148"/>
                  </a:lnTo>
                  <a:lnTo>
                    <a:pt x="2016799" y="2690869"/>
                  </a:lnTo>
                  <a:lnTo>
                    <a:pt x="2020283" y="2690201"/>
                  </a:lnTo>
                  <a:lnTo>
                    <a:pt x="2023766" y="2689457"/>
                  </a:lnTo>
                  <a:lnTo>
                    <a:pt x="2027249" y="2688714"/>
                  </a:lnTo>
                  <a:lnTo>
                    <a:pt x="2030732" y="2687972"/>
                  </a:lnTo>
                  <a:lnTo>
                    <a:pt x="2034216" y="2687232"/>
                  </a:lnTo>
                  <a:lnTo>
                    <a:pt x="2037699" y="2686492"/>
                  </a:lnTo>
                  <a:lnTo>
                    <a:pt x="2041182" y="2685754"/>
                  </a:lnTo>
                  <a:lnTo>
                    <a:pt x="2044665" y="2685017"/>
                  </a:lnTo>
                  <a:lnTo>
                    <a:pt x="2048149" y="2684281"/>
                  </a:lnTo>
                  <a:lnTo>
                    <a:pt x="2051632" y="2683546"/>
                  </a:lnTo>
                  <a:lnTo>
                    <a:pt x="2055115" y="2682812"/>
                  </a:lnTo>
                  <a:lnTo>
                    <a:pt x="2058598" y="2682079"/>
                  </a:lnTo>
                  <a:lnTo>
                    <a:pt x="2062082" y="2681348"/>
                  </a:lnTo>
                  <a:lnTo>
                    <a:pt x="2065565" y="2680618"/>
                  </a:lnTo>
                  <a:lnTo>
                    <a:pt x="2069048" y="2679888"/>
                  </a:lnTo>
                  <a:lnTo>
                    <a:pt x="2072531" y="2679160"/>
                  </a:lnTo>
                  <a:lnTo>
                    <a:pt x="2076015" y="2678537"/>
                  </a:lnTo>
                  <a:lnTo>
                    <a:pt x="2079498" y="2678435"/>
                  </a:lnTo>
                  <a:lnTo>
                    <a:pt x="2082981" y="2678333"/>
                  </a:lnTo>
                  <a:lnTo>
                    <a:pt x="2086464" y="2678231"/>
                  </a:lnTo>
                  <a:lnTo>
                    <a:pt x="2089948" y="2678130"/>
                  </a:lnTo>
                  <a:lnTo>
                    <a:pt x="2093431" y="2678029"/>
                  </a:lnTo>
                  <a:lnTo>
                    <a:pt x="2096914" y="2677928"/>
                  </a:lnTo>
                  <a:lnTo>
                    <a:pt x="2100397" y="2677828"/>
                  </a:lnTo>
                  <a:lnTo>
                    <a:pt x="2103881" y="2677728"/>
                  </a:lnTo>
                  <a:lnTo>
                    <a:pt x="2107364" y="2688015"/>
                  </a:lnTo>
                  <a:lnTo>
                    <a:pt x="2110847" y="2688200"/>
                  </a:lnTo>
                  <a:lnTo>
                    <a:pt x="2114330" y="2688385"/>
                  </a:lnTo>
                  <a:lnTo>
                    <a:pt x="2117814" y="2688569"/>
                  </a:lnTo>
                  <a:lnTo>
                    <a:pt x="2121297" y="2698162"/>
                  </a:lnTo>
                  <a:lnTo>
                    <a:pt x="2124780" y="2697745"/>
                  </a:lnTo>
                  <a:lnTo>
                    <a:pt x="2128263" y="2697329"/>
                  </a:lnTo>
                  <a:lnTo>
                    <a:pt x="2131747" y="2696914"/>
                  </a:lnTo>
                  <a:lnTo>
                    <a:pt x="2135230" y="2702160"/>
                  </a:lnTo>
                  <a:lnTo>
                    <a:pt x="2138713" y="2703453"/>
                  </a:lnTo>
                  <a:lnTo>
                    <a:pt x="2142196" y="2704738"/>
                  </a:lnTo>
                  <a:lnTo>
                    <a:pt x="2145680" y="2706014"/>
                  </a:lnTo>
                  <a:lnTo>
                    <a:pt x="2149163" y="2707469"/>
                  </a:lnTo>
                  <a:lnTo>
                    <a:pt x="2152646" y="2709284"/>
                  </a:lnTo>
                  <a:lnTo>
                    <a:pt x="2156129" y="2711086"/>
                  </a:lnTo>
                  <a:lnTo>
                    <a:pt x="2159613" y="2712873"/>
                  </a:lnTo>
                  <a:lnTo>
                    <a:pt x="2163096" y="2714373"/>
                  </a:lnTo>
                  <a:lnTo>
                    <a:pt x="2166579" y="2714501"/>
                  </a:lnTo>
                  <a:lnTo>
                    <a:pt x="2170062" y="2714629"/>
                  </a:lnTo>
                  <a:lnTo>
                    <a:pt x="2173546" y="2714756"/>
                  </a:lnTo>
                  <a:lnTo>
                    <a:pt x="2177029" y="2714883"/>
                  </a:lnTo>
                  <a:lnTo>
                    <a:pt x="2180512" y="2715550"/>
                  </a:lnTo>
                  <a:lnTo>
                    <a:pt x="2183995" y="2716214"/>
                  </a:lnTo>
                  <a:lnTo>
                    <a:pt x="2187479" y="2716875"/>
                  </a:lnTo>
                  <a:lnTo>
                    <a:pt x="2190962" y="2717533"/>
                  </a:lnTo>
                  <a:lnTo>
                    <a:pt x="2194445" y="2716963"/>
                  </a:lnTo>
                  <a:lnTo>
                    <a:pt x="2197928" y="2716148"/>
                  </a:lnTo>
                  <a:lnTo>
                    <a:pt x="2201412" y="2715334"/>
                  </a:lnTo>
                  <a:lnTo>
                    <a:pt x="2204895" y="2714522"/>
                  </a:lnTo>
                  <a:lnTo>
                    <a:pt x="2208378" y="2713710"/>
                  </a:lnTo>
                  <a:lnTo>
                    <a:pt x="2211861" y="2712898"/>
                  </a:lnTo>
                  <a:lnTo>
                    <a:pt x="2215345" y="2712088"/>
                  </a:lnTo>
                  <a:lnTo>
                    <a:pt x="2218828" y="2711279"/>
                  </a:lnTo>
                  <a:lnTo>
                    <a:pt x="2222311" y="2714547"/>
                  </a:lnTo>
                  <a:lnTo>
                    <a:pt x="2225794" y="2715201"/>
                  </a:lnTo>
                  <a:lnTo>
                    <a:pt x="2229278" y="2715853"/>
                  </a:lnTo>
                  <a:lnTo>
                    <a:pt x="2232761" y="2716502"/>
                  </a:lnTo>
                  <a:lnTo>
                    <a:pt x="2236244" y="2716972"/>
                  </a:lnTo>
                  <a:lnTo>
                    <a:pt x="2239727" y="2717091"/>
                  </a:lnTo>
                  <a:lnTo>
                    <a:pt x="2243211" y="2717210"/>
                  </a:lnTo>
                  <a:lnTo>
                    <a:pt x="2246694" y="2717328"/>
                  </a:lnTo>
                  <a:lnTo>
                    <a:pt x="2250177" y="2717489"/>
                  </a:lnTo>
                  <a:lnTo>
                    <a:pt x="2253660" y="2717867"/>
                  </a:lnTo>
                  <a:lnTo>
                    <a:pt x="2257144" y="2718243"/>
                  </a:lnTo>
                  <a:lnTo>
                    <a:pt x="2260627" y="2718617"/>
                  </a:lnTo>
                  <a:lnTo>
                    <a:pt x="2264110" y="2718990"/>
                  </a:lnTo>
                  <a:lnTo>
                    <a:pt x="2264110" y="2720063"/>
                  </a:lnTo>
                  <a:lnTo>
                    <a:pt x="2264110" y="2721134"/>
                  </a:lnTo>
                  <a:lnTo>
                    <a:pt x="2264110" y="2722201"/>
                  </a:lnTo>
                  <a:lnTo>
                    <a:pt x="2264110" y="2723265"/>
                  </a:lnTo>
                  <a:lnTo>
                    <a:pt x="2264110" y="2724327"/>
                  </a:lnTo>
                  <a:lnTo>
                    <a:pt x="2264110" y="2725385"/>
                  </a:lnTo>
                  <a:lnTo>
                    <a:pt x="2264110" y="2726441"/>
                  </a:lnTo>
                  <a:lnTo>
                    <a:pt x="2264110" y="2727493"/>
                  </a:lnTo>
                  <a:lnTo>
                    <a:pt x="2264110" y="2728543"/>
                  </a:lnTo>
                  <a:lnTo>
                    <a:pt x="2264110" y="2729590"/>
                  </a:lnTo>
                  <a:lnTo>
                    <a:pt x="2264110" y="2730634"/>
                  </a:lnTo>
                  <a:lnTo>
                    <a:pt x="2264110" y="2731675"/>
                  </a:lnTo>
                  <a:lnTo>
                    <a:pt x="2264110" y="2732713"/>
                  </a:lnTo>
                  <a:lnTo>
                    <a:pt x="2264110" y="2733748"/>
                  </a:lnTo>
                  <a:lnTo>
                    <a:pt x="2264110" y="2734780"/>
                  </a:lnTo>
                  <a:lnTo>
                    <a:pt x="2264110" y="2735810"/>
                  </a:lnTo>
                  <a:lnTo>
                    <a:pt x="2264110" y="2736836"/>
                  </a:lnTo>
                  <a:lnTo>
                    <a:pt x="2267593" y="2737654"/>
                  </a:lnTo>
                  <a:lnTo>
                    <a:pt x="2271077" y="2738468"/>
                  </a:lnTo>
                  <a:lnTo>
                    <a:pt x="2274560" y="2739278"/>
                  </a:lnTo>
                  <a:lnTo>
                    <a:pt x="2278043" y="2740083"/>
                  </a:lnTo>
                  <a:lnTo>
                    <a:pt x="2281526" y="2741688"/>
                  </a:lnTo>
                  <a:lnTo>
                    <a:pt x="2285010" y="2743442"/>
                  </a:lnTo>
                  <a:lnTo>
                    <a:pt x="2288493" y="2745182"/>
                  </a:lnTo>
                  <a:lnTo>
                    <a:pt x="2291976" y="2746908"/>
                  </a:lnTo>
                  <a:lnTo>
                    <a:pt x="2295459" y="2754105"/>
                  </a:lnTo>
                  <a:lnTo>
                    <a:pt x="2298942" y="2753809"/>
                  </a:lnTo>
                  <a:lnTo>
                    <a:pt x="2302426" y="2753514"/>
                  </a:lnTo>
                  <a:lnTo>
                    <a:pt x="2305909" y="2753220"/>
                  </a:lnTo>
                  <a:lnTo>
                    <a:pt x="2309392" y="2752927"/>
                  </a:lnTo>
                  <a:lnTo>
                    <a:pt x="2312875" y="2752634"/>
                  </a:lnTo>
                  <a:lnTo>
                    <a:pt x="2316359" y="2752342"/>
                  </a:lnTo>
                  <a:lnTo>
                    <a:pt x="2319842" y="2752050"/>
                  </a:lnTo>
                  <a:lnTo>
                    <a:pt x="2323325" y="2759694"/>
                  </a:lnTo>
                  <a:lnTo>
                    <a:pt x="2326808" y="2760410"/>
                  </a:lnTo>
                  <a:lnTo>
                    <a:pt x="2330292" y="2761123"/>
                  </a:lnTo>
                  <a:lnTo>
                    <a:pt x="2333775" y="2761832"/>
                  </a:lnTo>
                  <a:lnTo>
                    <a:pt x="2337258" y="2762371"/>
                  </a:lnTo>
                  <a:lnTo>
                    <a:pt x="2340741" y="2762075"/>
                  </a:lnTo>
                  <a:lnTo>
                    <a:pt x="2344225" y="2761780"/>
                  </a:lnTo>
                  <a:lnTo>
                    <a:pt x="2347708" y="2761485"/>
                  </a:lnTo>
                  <a:lnTo>
                    <a:pt x="2351191" y="2761191"/>
                  </a:lnTo>
                  <a:lnTo>
                    <a:pt x="2354674" y="2760898"/>
                  </a:lnTo>
                  <a:lnTo>
                    <a:pt x="2358158" y="2760605"/>
                  </a:lnTo>
                  <a:lnTo>
                    <a:pt x="2361641" y="2760313"/>
                  </a:lnTo>
                  <a:lnTo>
                    <a:pt x="2365124" y="2760022"/>
                  </a:lnTo>
                  <a:lnTo>
                    <a:pt x="2368607" y="2765849"/>
                  </a:lnTo>
                  <a:lnTo>
                    <a:pt x="2372091" y="2766314"/>
                  </a:lnTo>
                  <a:lnTo>
                    <a:pt x="2375574" y="2766777"/>
                  </a:lnTo>
                  <a:lnTo>
                    <a:pt x="2379057" y="2767238"/>
                  </a:lnTo>
                  <a:lnTo>
                    <a:pt x="2382540" y="2773171"/>
                  </a:lnTo>
                  <a:lnTo>
                    <a:pt x="2386024" y="2773824"/>
                  </a:lnTo>
                  <a:lnTo>
                    <a:pt x="2389507" y="2774474"/>
                  </a:lnTo>
                  <a:lnTo>
                    <a:pt x="2392990" y="2775121"/>
                  </a:lnTo>
                  <a:lnTo>
                    <a:pt x="2396473" y="2781292"/>
                  </a:lnTo>
                  <a:lnTo>
                    <a:pt x="2399957" y="2780889"/>
                  </a:lnTo>
                  <a:lnTo>
                    <a:pt x="2403440" y="2780486"/>
                  </a:lnTo>
                  <a:lnTo>
                    <a:pt x="2406923" y="2780084"/>
                  </a:lnTo>
                  <a:lnTo>
                    <a:pt x="2410406" y="2779889"/>
                  </a:lnTo>
                  <a:lnTo>
                    <a:pt x="2413890" y="2780103"/>
                  </a:lnTo>
                  <a:lnTo>
                    <a:pt x="2417373" y="2780317"/>
                  </a:lnTo>
                  <a:lnTo>
                    <a:pt x="2420856" y="2780530"/>
                  </a:lnTo>
                  <a:lnTo>
                    <a:pt x="2424339" y="2780743"/>
                  </a:lnTo>
                  <a:lnTo>
                    <a:pt x="2427823" y="2780955"/>
                  </a:lnTo>
                  <a:lnTo>
                    <a:pt x="2431306" y="2781165"/>
                  </a:lnTo>
                  <a:lnTo>
                    <a:pt x="2434789" y="2781376"/>
                  </a:lnTo>
                  <a:lnTo>
                    <a:pt x="2438272" y="2781585"/>
                  </a:lnTo>
                  <a:lnTo>
                    <a:pt x="2441756" y="2781290"/>
                  </a:lnTo>
                  <a:lnTo>
                    <a:pt x="2445239" y="2780995"/>
                  </a:lnTo>
                  <a:lnTo>
                    <a:pt x="2448722" y="2780701"/>
                  </a:lnTo>
                  <a:lnTo>
                    <a:pt x="2452205" y="2780407"/>
                  </a:lnTo>
                  <a:lnTo>
                    <a:pt x="2455689" y="2780114"/>
                  </a:lnTo>
                  <a:lnTo>
                    <a:pt x="2459172" y="2779822"/>
                  </a:lnTo>
                  <a:lnTo>
                    <a:pt x="2462655" y="2779530"/>
                  </a:lnTo>
                  <a:lnTo>
                    <a:pt x="2466138" y="2779239"/>
                  </a:lnTo>
                  <a:lnTo>
                    <a:pt x="2469622" y="2779416"/>
                  </a:lnTo>
                  <a:lnTo>
                    <a:pt x="2473105" y="2779827"/>
                  </a:lnTo>
                  <a:lnTo>
                    <a:pt x="2476588" y="2780236"/>
                  </a:lnTo>
                  <a:lnTo>
                    <a:pt x="2480071" y="2780643"/>
                  </a:lnTo>
                  <a:lnTo>
                    <a:pt x="2483555" y="2793849"/>
                  </a:lnTo>
                  <a:lnTo>
                    <a:pt x="2487038" y="2793839"/>
                  </a:lnTo>
                  <a:lnTo>
                    <a:pt x="2490521" y="2793829"/>
                  </a:lnTo>
                  <a:lnTo>
                    <a:pt x="2494004" y="2793819"/>
                  </a:lnTo>
                  <a:lnTo>
                    <a:pt x="2497488" y="2793809"/>
                  </a:lnTo>
                  <a:lnTo>
                    <a:pt x="2500971" y="2793799"/>
                  </a:lnTo>
                  <a:lnTo>
                    <a:pt x="2504454" y="2793789"/>
                  </a:lnTo>
                  <a:lnTo>
                    <a:pt x="2507937" y="2793779"/>
                  </a:lnTo>
                  <a:lnTo>
                    <a:pt x="2511421" y="2799324"/>
                  </a:lnTo>
                  <a:lnTo>
                    <a:pt x="2514904" y="2799771"/>
                  </a:lnTo>
                  <a:lnTo>
                    <a:pt x="2518387" y="2800217"/>
                  </a:lnTo>
                  <a:lnTo>
                    <a:pt x="2521870" y="2800660"/>
                  </a:lnTo>
                  <a:lnTo>
                    <a:pt x="2525354" y="2801102"/>
                  </a:lnTo>
                  <a:lnTo>
                    <a:pt x="2528837" y="2801543"/>
                  </a:lnTo>
                  <a:lnTo>
                    <a:pt x="2532320" y="2801981"/>
                  </a:lnTo>
                  <a:lnTo>
                    <a:pt x="2535803" y="2802418"/>
                  </a:lnTo>
                  <a:lnTo>
                    <a:pt x="2539287" y="2802852"/>
                  </a:lnTo>
                  <a:lnTo>
                    <a:pt x="2542770" y="2802907"/>
                  </a:lnTo>
                  <a:lnTo>
                    <a:pt x="2546253" y="2802885"/>
                  </a:lnTo>
                  <a:lnTo>
                    <a:pt x="2549736" y="2802863"/>
                  </a:lnTo>
                  <a:lnTo>
                    <a:pt x="2553220" y="2802841"/>
                  </a:lnTo>
                  <a:lnTo>
                    <a:pt x="2556703" y="2802880"/>
                  </a:lnTo>
                  <a:lnTo>
                    <a:pt x="2560186" y="2802949"/>
                  </a:lnTo>
                  <a:lnTo>
                    <a:pt x="2563669" y="2803017"/>
                  </a:lnTo>
                  <a:lnTo>
                    <a:pt x="2567153" y="2803086"/>
                  </a:lnTo>
                  <a:lnTo>
                    <a:pt x="2570636" y="2803154"/>
                  </a:lnTo>
                  <a:lnTo>
                    <a:pt x="2574119" y="2803222"/>
                  </a:lnTo>
                  <a:lnTo>
                    <a:pt x="2577602" y="2803290"/>
                  </a:lnTo>
                  <a:lnTo>
                    <a:pt x="2581085" y="2803357"/>
                  </a:lnTo>
                  <a:lnTo>
                    <a:pt x="2584569" y="2803395"/>
                  </a:lnTo>
                  <a:lnTo>
                    <a:pt x="2588052" y="2803373"/>
                  </a:lnTo>
                  <a:lnTo>
                    <a:pt x="2591535" y="2803351"/>
                  </a:lnTo>
                  <a:lnTo>
                    <a:pt x="2595018" y="2803329"/>
                  </a:lnTo>
                  <a:lnTo>
                    <a:pt x="2598502" y="2803307"/>
                  </a:lnTo>
                  <a:lnTo>
                    <a:pt x="2601985" y="2803285"/>
                  </a:lnTo>
                  <a:lnTo>
                    <a:pt x="2605468" y="2803263"/>
                  </a:lnTo>
                  <a:lnTo>
                    <a:pt x="2608951" y="2803242"/>
                  </a:lnTo>
                  <a:lnTo>
                    <a:pt x="2612435" y="2803220"/>
                  </a:lnTo>
                  <a:lnTo>
                    <a:pt x="2615918" y="2802756"/>
                  </a:lnTo>
                  <a:lnTo>
                    <a:pt x="2619401" y="2802293"/>
                  </a:lnTo>
                  <a:lnTo>
                    <a:pt x="2622884" y="2801830"/>
                  </a:lnTo>
                  <a:lnTo>
                    <a:pt x="2626368" y="2801368"/>
                  </a:lnTo>
                  <a:lnTo>
                    <a:pt x="2629851" y="2800907"/>
                  </a:lnTo>
                  <a:lnTo>
                    <a:pt x="2629851" y="2800907"/>
                  </a:lnTo>
                  <a:lnTo>
                    <a:pt x="2633334" y="2800446"/>
                  </a:lnTo>
                  <a:lnTo>
                    <a:pt x="2636817" y="2799985"/>
                  </a:lnTo>
                  <a:lnTo>
                    <a:pt x="2640301" y="2799526"/>
                  </a:lnTo>
                  <a:lnTo>
                    <a:pt x="2643784" y="2799067"/>
                  </a:lnTo>
                  <a:lnTo>
                    <a:pt x="2647267" y="2798608"/>
                  </a:lnTo>
                  <a:lnTo>
                    <a:pt x="2647267" y="2798608"/>
                  </a:lnTo>
                  <a:lnTo>
                    <a:pt x="2650750" y="2798150"/>
                  </a:lnTo>
                  <a:lnTo>
                    <a:pt x="2654234" y="2797693"/>
                  </a:lnTo>
                  <a:lnTo>
                    <a:pt x="2657717" y="2797236"/>
                  </a:lnTo>
                  <a:lnTo>
                    <a:pt x="2661200" y="2796780"/>
                  </a:lnTo>
                  <a:lnTo>
                    <a:pt x="2664683" y="2796325"/>
                  </a:lnTo>
                  <a:lnTo>
                    <a:pt x="2664683" y="2796325"/>
                  </a:lnTo>
                  <a:lnTo>
                    <a:pt x="2668167" y="2795870"/>
                  </a:lnTo>
                  <a:lnTo>
                    <a:pt x="2671650" y="2795622"/>
                  </a:lnTo>
                  <a:lnTo>
                    <a:pt x="2675133" y="2795787"/>
                  </a:lnTo>
                  <a:lnTo>
                    <a:pt x="2678616" y="2795952"/>
                  </a:lnTo>
                  <a:lnTo>
                    <a:pt x="2682100" y="2796116"/>
                  </a:lnTo>
                  <a:lnTo>
                    <a:pt x="2685583" y="2796133"/>
                  </a:lnTo>
                  <a:lnTo>
                    <a:pt x="2689066" y="2795418"/>
                  </a:lnTo>
                  <a:lnTo>
                    <a:pt x="2692549" y="2794703"/>
                  </a:lnTo>
                  <a:lnTo>
                    <a:pt x="2696033" y="2793988"/>
                  </a:lnTo>
                  <a:lnTo>
                    <a:pt x="2699516" y="2793274"/>
                  </a:lnTo>
                  <a:lnTo>
                    <a:pt x="2702999" y="2792560"/>
                  </a:lnTo>
                  <a:lnTo>
                    <a:pt x="2706482" y="2791847"/>
                  </a:lnTo>
                  <a:lnTo>
                    <a:pt x="2709966" y="2791134"/>
                  </a:lnTo>
                  <a:lnTo>
                    <a:pt x="2713449" y="2790421"/>
                  </a:lnTo>
                  <a:lnTo>
                    <a:pt x="2716932" y="2790372"/>
                  </a:lnTo>
                  <a:lnTo>
                    <a:pt x="2720415" y="2790456"/>
                  </a:lnTo>
                  <a:lnTo>
                    <a:pt x="2723899" y="2790539"/>
                  </a:lnTo>
                  <a:lnTo>
                    <a:pt x="2727382" y="2790622"/>
                  </a:lnTo>
                  <a:lnTo>
                    <a:pt x="2730865" y="2790705"/>
                  </a:lnTo>
                  <a:lnTo>
                    <a:pt x="2734348" y="2790787"/>
                  </a:lnTo>
                  <a:lnTo>
                    <a:pt x="2737832" y="2790869"/>
                  </a:lnTo>
                  <a:lnTo>
                    <a:pt x="2741315" y="2790951"/>
                  </a:lnTo>
                  <a:lnTo>
                    <a:pt x="2744798" y="2791774"/>
                  </a:lnTo>
                  <a:lnTo>
                    <a:pt x="2748281" y="2793330"/>
                  </a:lnTo>
                  <a:lnTo>
                    <a:pt x="2751765" y="2794875"/>
                  </a:lnTo>
                  <a:lnTo>
                    <a:pt x="2755248" y="2796409"/>
                  </a:lnTo>
                  <a:lnTo>
                    <a:pt x="2758731" y="2810029"/>
                  </a:lnTo>
                  <a:lnTo>
                    <a:pt x="2762214" y="2810165"/>
                  </a:lnTo>
                  <a:lnTo>
                    <a:pt x="2765698" y="2810300"/>
                  </a:lnTo>
                  <a:lnTo>
                    <a:pt x="2769181" y="2810435"/>
                  </a:lnTo>
                  <a:lnTo>
                    <a:pt x="2772664" y="2810651"/>
                  </a:lnTo>
                  <a:lnTo>
                    <a:pt x="2776147" y="2811273"/>
                  </a:lnTo>
                  <a:lnTo>
                    <a:pt x="2779631" y="2811892"/>
                  </a:lnTo>
                  <a:lnTo>
                    <a:pt x="2783114" y="2812509"/>
                  </a:lnTo>
                  <a:lnTo>
                    <a:pt x="2786597" y="2813123"/>
                  </a:lnTo>
                  <a:lnTo>
                    <a:pt x="2786597" y="2813794"/>
                  </a:lnTo>
                  <a:lnTo>
                    <a:pt x="2786597" y="2814463"/>
                  </a:lnTo>
                  <a:lnTo>
                    <a:pt x="2786597" y="2815131"/>
                  </a:lnTo>
                  <a:lnTo>
                    <a:pt x="2786597" y="2815798"/>
                  </a:lnTo>
                  <a:lnTo>
                    <a:pt x="2786597" y="2816463"/>
                  </a:lnTo>
                  <a:lnTo>
                    <a:pt x="2786597" y="2817128"/>
                  </a:lnTo>
                  <a:lnTo>
                    <a:pt x="2786597" y="2817790"/>
                  </a:lnTo>
                  <a:lnTo>
                    <a:pt x="2786597" y="2818452"/>
                  </a:lnTo>
                  <a:lnTo>
                    <a:pt x="2786597" y="2819112"/>
                  </a:lnTo>
                  <a:lnTo>
                    <a:pt x="2786597" y="2819771"/>
                  </a:lnTo>
                  <a:lnTo>
                    <a:pt x="2786597" y="2820428"/>
                  </a:lnTo>
                  <a:lnTo>
                    <a:pt x="2786597" y="2821085"/>
                  </a:lnTo>
                  <a:lnTo>
                    <a:pt x="2786597" y="2821740"/>
                  </a:lnTo>
                  <a:lnTo>
                    <a:pt x="2786597" y="2822393"/>
                  </a:lnTo>
                  <a:lnTo>
                    <a:pt x="2790080" y="2822351"/>
                  </a:lnTo>
                  <a:lnTo>
                    <a:pt x="2793564" y="2822309"/>
                  </a:lnTo>
                  <a:lnTo>
                    <a:pt x="2797047" y="2822266"/>
                  </a:lnTo>
                  <a:lnTo>
                    <a:pt x="2800530" y="2822224"/>
                  </a:lnTo>
                  <a:lnTo>
                    <a:pt x="2804013" y="2825842"/>
                  </a:lnTo>
                  <a:lnTo>
                    <a:pt x="2807497" y="2825539"/>
                  </a:lnTo>
                  <a:lnTo>
                    <a:pt x="2810980" y="2825237"/>
                  </a:lnTo>
                  <a:lnTo>
                    <a:pt x="2814463" y="2824935"/>
                  </a:lnTo>
                  <a:lnTo>
                    <a:pt x="2817946" y="2824634"/>
                  </a:lnTo>
                  <a:lnTo>
                    <a:pt x="2821430" y="2824333"/>
                  </a:lnTo>
                  <a:lnTo>
                    <a:pt x="2824913" y="2824033"/>
                  </a:lnTo>
                  <a:lnTo>
                    <a:pt x="2828396" y="2823733"/>
                  </a:lnTo>
                  <a:lnTo>
                    <a:pt x="2831879" y="2823434"/>
                  </a:lnTo>
                  <a:lnTo>
                    <a:pt x="2835363" y="2823135"/>
                  </a:lnTo>
                  <a:lnTo>
                    <a:pt x="2838846" y="2822836"/>
                  </a:lnTo>
                  <a:lnTo>
                    <a:pt x="2842329" y="2822538"/>
                  </a:lnTo>
                  <a:lnTo>
                    <a:pt x="2845812" y="2827898"/>
                  </a:lnTo>
                  <a:lnTo>
                    <a:pt x="2849296" y="2827449"/>
                  </a:lnTo>
                  <a:lnTo>
                    <a:pt x="2852779" y="2826999"/>
                  </a:lnTo>
                  <a:lnTo>
                    <a:pt x="2856262" y="2826551"/>
                  </a:lnTo>
                  <a:lnTo>
                    <a:pt x="2859745" y="2826102"/>
                  </a:lnTo>
                  <a:lnTo>
                    <a:pt x="2863229" y="2825654"/>
                  </a:lnTo>
                  <a:lnTo>
                    <a:pt x="2866712" y="2825207"/>
                  </a:lnTo>
                  <a:lnTo>
                    <a:pt x="2870195" y="2824760"/>
                  </a:lnTo>
                  <a:lnTo>
                    <a:pt x="2873678" y="2824314"/>
                  </a:lnTo>
                  <a:lnTo>
                    <a:pt x="2877161" y="2823868"/>
                  </a:lnTo>
                  <a:lnTo>
                    <a:pt x="2880645" y="2823422"/>
                  </a:lnTo>
                  <a:lnTo>
                    <a:pt x="2884128" y="2822977"/>
                  </a:lnTo>
                  <a:lnTo>
                    <a:pt x="2887611" y="2822533"/>
                  </a:lnTo>
                  <a:lnTo>
                    <a:pt x="2891094" y="2824683"/>
                  </a:lnTo>
                  <a:lnTo>
                    <a:pt x="2894578" y="2824340"/>
                  </a:lnTo>
                  <a:lnTo>
                    <a:pt x="2898061" y="2823997"/>
                  </a:lnTo>
                  <a:lnTo>
                    <a:pt x="2901544" y="2823655"/>
                  </a:lnTo>
                  <a:lnTo>
                    <a:pt x="2905027" y="2823313"/>
                  </a:lnTo>
                  <a:lnTo>
                    <a:pt x="2908511" y="2822971"/>
                  </a:lnTo>
                  <a:lnTo>
                    <a:pt x="2911994" y="2822631"/>
                  </a:lnTo>
                  <a:lnTo>
                    <a:pt x="2915477" y="2822290"/>
                  </a:lnTo>
                  <a:lnTo>
                    <a:pt x="2918960" y="2821950"/>
                  </a:lnTo>
                  <a:lnTo>
                    <a:pt x="2922444" y="2821611"/>
                  </a:lnTo>
                  <a:lnTo>
                    <a:pt x="2925927" y="2821272"/>
                  </a:lnTo>
                  <a:lnTo>
                    <a:pt x="2929410" y="2820933"/>
                  </a:lnTo>
                  <a:lnTo>
                    <a:pt x="2932893" y="2824515"/>
                  </a:lnTo>
                  <a:lnTo>
                    <a:pt x="2936377" y="2824767"/>
                  </a:lnTo>
                  <a:lnTo>
                    <a:pt x="2939860" y="2825020"/>
                  </a:lnTo>
                  <a:lnTo>
                    <a:pt x="2943343" y="2825271"/>
                  </a:lnTo>
                  <a:lnTo>
                    <a:pt x="2946826" y="2825595"/>
                  </a:lnTo>
                  <a:lnTo>
                    <a:pt x="2950310" y="2826284"/>
                  </a:lnTo>
                  <a:lnTo>
                    <a:pt x="2953793" y="2826969"/>
                  </a:lnTo>
                  <a:lnTo>
                    <a:pt x="2957276" y="2827652"/>
                  </a:lnTo>
                  <a:lnTo>
                    <a:pt x="2960759" y="2828332"/>
                  </a:lnTo>
                  <a:lnTo>
                    <a:pt x="2960759" y="2828935"/>
                  </a:lnTo>
                  <a:lnTo>
                    <a:pt x="2960759" y="2829537"/>
                  </a:lnTo>
                  <a:lnTo>
                    <a:pt x="2960759" y="2830138"/>
                  </a:lnTo>
                  <a:lnTo>
                    <a:pt x="2960759" y="2830737"/>
                  </a:lnTo>
                  <a:lnTo>
                    <a:pt x="2960759" y="2831336"/>
                  </a:lnTo>
                  <a:lnTo>
                    <a:pt x="2964243" y="2831860"/>
                  </a:lnTo>
                  <a:lnTo>
                    <a:pt x="2967726" y="2832382"/>
                  </a:lnTo>
                  <a:lnTo>
                    <a:pt x="2971209" y="2832901"/>
                  </a:lnTo>
                  <a:lnTo>
                    <a:pt x="2974692" y="2833419"/>
                  </a:lnTo>
                  <a:lnTo>
                    <a:pt x="2978176" y="2833344"/>
                  </a:lnTo>
                  <a:lnTo>
                    <a:pt x="2981659" y="2833152"/>
                  </a:lnTo>
                  <a:lnTo>
                    <a:pt x="2985142" y="2832959"/>
                  </a:lnTo>
                  <a:lnTo>
                    <a:pt x="2988625" y="2832767"/>
                  </a:lnTo>
                  <a:lnTo>
                    <a:pt x="2992109" y="2832576"/>
                  </a:lnTo>
                  <a:lnTo>
                    <a:pt x="2995592" y="2832384"/>
                  </a:lnTo>
                  <a:lnTo>
                    <a:pt x="2999075" y="2832193"/>
                  </a:lnTo>
                  <a:lnTo>
                    <a:pt x="3002558" y="2832003"/>
                  </a:lnTo>
                  <a:lnTo>
                    <a:pt x="3006042" y="2831812"/>
                  </a:lnTo>
                  <a:lnTo>
                    <a:pt x="3009525" y="2831622"/>
                  </a:lnTo>
                  <a:lnTo>
                    <a:pt x="3013008" y="2831433"/>
                  </a:lnTo>
                  <a:lnTo>
                    <a:pt x="3016491" y="2831243"/>
                  </a:lnTo>
                  <a:lnTo>
                    <a:pt x="3019975" y="2831054"/>
                  </a:lnTo>
                  <a:lnTo>
                    <a:pt x="3023458" y="2830866"/>
                  </a:lnTo>
                  <a:lnTo>
                    <a:pt x="3026941" y="2830677"/>
                  </a:lnTo>
                  <a:lnTo>
                    <a:pt x="3030424" y="2830489"/>
                  </a:lnTo>
                  <a:lnTo>
                    <a:pt x="3033908" y="2833819"/>
                  </a:lnTo>
                  <a:lnTo>
                    <a:pt x="3037391" y="2833769"/>
                  </a:lnTo>
                  <a:lnTo>
                    <a:pt x="3040874" y="2833718"/>
                  </a:lnTo>
                  <a:lnTo>
                    <a:pt x="3044357" y="2833668"/>
                  </a:lnTo>
                  <a:lnTo>
                    <a:pt x="3047841" y="2833618"/>
                  </a:lnTo>
                  <a:lnTo>
                    <a:pt x="3051324" y="2833568"/>
                  </a:lnTo>
                  <a:lnTo>
                    <a:pt x="3054807" y="2833518"/>
                  </a:lnTo>
                  <a:lnTo>
                    <a:pt x="3058290" y="2833468"/>
                  </a:lnTo>
                  <a:lnTo>
                    <a:pt x="3061774" y="2833418"/>
                  </a:lnTo>
                  <a:lnTo>
                    <a:pt x="3065257" y="2833598"/>
                  </a:lnTo>
                  <a:lnTo>
                    <a:pt x="3068740" y="2833823"/>
                  </a:lnTo>
                  <a:lnTo>
                    <a:pt x="3072223" y="2834048"/>
                  </a:lnTo>
                  <a:lnTo>
                    <a:pt x="3075707" y="2834272"/>
                  </a:lnTo>
                  <a:lnTo>
                    <a:pt x="3079190" y="2835041"/>
                  </a:lnTo>
                  <a:lnTo>
                    <a:pt x="3082673" y="2836079"/>
                  </a:lnTo>
                  <a:lnTo>
                    <a:pt x="3086156" y="2837111"/>
                  </a:lnTo>
                  <a:lnTo>
                    <a:pt x="3089640" y="2838138"/>
                  </a:lnTo>
                  <a:lnTo>
                    <a:pt x="3093123" y="2843135"/>
                  </a:lnTo>
                  <a:lnTo>
                    <a:pt x="3096606" y="2843209"/>
                  </a:lnTo>
                  <a:lnTo>
                    <a:pt x="3100089" y="2843283"/>
                  </a:lnTo>
                  <a:lnTo>
                    <a:pt x="3103573" y="2843356"/>
                  </a:lnTo>
                  <a:lnTo>
                    <a:pt x="3107056" y="2848830"/>
                  </a:lnTo>
                  <a:lnTo>
                    <a:pt x="3110539" y="2848766"/>
                  </a:lnTo>
                  <a:lnTo>
                    <a:pt x="3114022" y="2848703"/>
                  </a:lnTo>
                  <a:lnTo>
                    <a:pt x="3117506" y="2848640"/>
                  </a:lnTo>
                  <a:lnTo>
                    <a:pt x="3120989" y="2865372"/>
                  </a:lnTo>
                  <a:lnTo>
                    <a:pt x="3124472" y="2865538"/>
                  </a:lnTo>
                  <a:lnTo>
                    <a:pt x="3127955" y="2865704"/>
                  </a:lnTo>
                  <a:lnTo>
                    <a:pt x="3131439" y="2865869"/>
                  </a:lnTo>
                  <a:lnTo>
                    <a:pt x="3134922" y="2866035"/>
                  </a:lnTo>
                  <a:lnTo>
                    <a:pt x="3134922" y="2866540"/>
                  </a:lnTo>
                  <a:lnTo>
                    <a:pt x="3134922" y="2867046"/>
                  </a:lnTo>
                  <a:lnTo>
                    <a:pt x="3134922" y="2867550"/>
                  </a:lnTo>
                  <a:lnTo>
                    <a:pt x="3134922" y="2868053"/>
                  </a:lnTo>
                  <a:lnTo>
                    <a:pt x="3134922" y="2868556"/>
                  </a:lnTo>
                  <a:lnTo>
                    <a:pt x="3134922" y="2869058"/>
                  </a:lnTo>
                  <a:lnTo>
                    <a:pt x="3134922" y="2869559"/>
                  </a:lnTo>
                  <a:lnTo>
                    <a:pt x="3134922" y="2870059"/>
                  </a:lnTo>
                  <a:lnTo>
                    <a:pt x="3134922" y="2870558"/>
                  </a:lnTo>
                  <a:lnTo>
                    <a:pt x="3134922" y="2871057"/>
                  </a:lnTo>
                  <a:lnTo>
                    <a:pt x="3134922" y="2871554"/>
                  </a:lnTo>
                  <a:lnTo>
                    <a:pt x="3134922" y="2872051"/>
                  </a:lnTo>
                  <a:lnTo>
                    <a:pt x="3138405" y="2871789"/>
                  </a:lnTo>
                  <a:lnTo>
                    <a:pt x="3141888" y="2871528"/>
                  </a:lnTo>
                  <a:lnTo>
                    <a:pt x="3145372" y="2871267"/>
                  </a:lnTo>
                  <a:lnTo>
                    <a:pt x="3148855" y="2871006"/>
                  </a:lnTo>
                  <a:lnTo>
                    <a:pt x="3152338" y="2870745"/>
                  </a:lnTo>
                  <a:lnTo>
                    <a:pt x="3155821" y="2870485"/>
                  </a:lnTo>
                  <a:lnTo>
                    <a:pt x="3159304" y="2870226"/>
                  </a:lnTo>
                  <a:lnTo>
                    <a:pt x="3162788" y="2869966"/>
                  </a:lnTo>
                  <a:lnTo>
                    <a:pt x="3166271" y="2870143"/>
                  </a:lnTo>
                  <a:lnTo>
                    <a:pt x="3169754" y="2870536"/>
                  </a:lnTo>
                  <a:lnTo>
                    <a:pt x="3173237" y="2870928"/>
                  </a:lnTo>
                  <a:lnTo>
                    <a:pt x="3176721" y="2871319"/>
                  </a:lnTo>
                  <a:lnTo>
                    <a:pt x="3180204" y="2871531"/>
                  </a:lnTo>
                  <a:lnTo>
                    <a:pt x="3183687" y="2871567"/>
                  </a:lnTo>
                  <a:lnTo>
                    <a:pt x="3187170" y="2871603"/>
                  </a:lnTo>
                  <a:lnTo>
                    <a:pt x="3190654" y="2871639"/>
                  </a:lnTo>
                  <a:lnTo>
                    <a:pt x="3194137" y="2882148"/>
                  </a:lnTo>
                  <a:lnTo>
                    <a:pt x="3197620" y="2881945"/>
                  </a:lnTo>
                  <a:lnTo>
                    <a:pt x="3201103" y="2881742"/>
                  </a:lnTo>
                  <a:lnTo>
                    <a:pt x="3204587" y="2881540"/>
                  </a:lnTo>
                  <a:lnTo>
                    <a:pt x="3208070" y="2887818"/>
                  </a:lnTo>
                  <a:lnTo>
                    <a:pt x="3211553" y="2887392"/>
                  </a:lnTo>
                  <a:lnTo>
                    <a:pt x="3215036" y="2886967"/>
                  </a:lnTo>
                  <a:lnTo>
                    <a:pt x="3218520" y="2886543"/>
                  </a:lnTo>
                  <a:lnTo>
                    <a:pt x="3222003" y="2886118"/>
                  </a:lnTo>
                  <a:lnTo>
                    <a:pt x="3222003" y="2886579"/>
                  </a:lnTo>
                  <a:lnTo>
                    <a:pt x="3222003" y="2887039"/>
                  </a:lnTo>
                  <a:lnTo>
                    <a:pt x="3222003" y="2887499"/>
                  </a:lnTo>
                  <a:lnTo>
                    <a:pt x="3222003" y="2887957"/>
                  </a:lnTo>
                  <a:lnTo>
                    <a:pt x="3222003" y="2888415"/>
                  </a:lnTo>
                  <a:lnTo>
                    <a:pt x="3222003" y="2888872"/>
                  </a:lnTo>
                  <a:lnTo>
                    <a:pt x="3222003" y="2889329"/>
                  </a:lnTo>
                  <a:lnTo>
                    <a:pt x="3222003" y="2889785"/>
                  </a:lnTo>
                  <a:lnTo>
                    <a:pt x="3222003" y="2890240"/>
                  </a:lnTo>
                  <a:lnTo>
                    <a:pt x="3222003" y="2890694"/>
                  </a:lnTo>
                  <a:lnTo>
                    <a:pt x="3222003" y="2891148"/>
                  </a:lnTo>
                  <a:lnTo>
                    <a:pt x="3222003" y="2891601"/>
                  </a:lnTo>
                  <a:lnTo>
                    <a:pt x="3222003" y="2892053"/>
                  </a:lnTo>
                  <a:lnTo>
                    <a:pt x="3222003" y="2892505"/>
                  </a:lnTo>
                  <a:lnTo>
                    <a:pt x="3225486" y="2892624"/>
                  </a:lnTo>
                  <a:lnTo>
                    <a:pt x="3228969" y="2892743"/>
                  </a:lnTo>
                  <a:lnTo>
                    <a:pt x="3232453" y="2892862"/>
                  </a:lnTo>
                  <a:lnTo>
                    <a:pt x="3235936" y="2892980"/>
                  </a:lnTo>
                  <a:lnTo>
                    <a:pt x="3239419" y="2899830"/>
                  </a:lnTo>
                  <a:lnTo>
                    <a:pt x="3242902" y="2899518"/>
                  </a:lnTo>
                  <a:lnTo>
                    <a:pt x="3246386" y="2899206"/>
                  </a:lnTo>
                  <a:lnTo>
                    <a:pt x="3249869" y="2898895"/>
                  </a:lnTo>
                  <a:lnTo>
                    <a:pt x="3253352" y="2900539"/>
                  </a:lnTo>
                  <a:lnTo>
                    <a:pt x="3256835" y="2900541"/>
                  </a:lnTo>
                  <a:lnTo>
                    <a:pt x="3260319" y="2900544"/>
                  </a:lnTo>
                  <a:lnTo>
                    <a:pt x="3263802" y="2900546"/>
                  </a:lnTo>
                  <a:lnTo>
                    <a:pt x="3267285" y="2900548"/>
                  </a:lnTo>
                  <a:lnTo>
                    <a:pt x="3270768" y="2900551"/>
                  </a:lnTo>
                  <a:lnTo>
                    <a:pt x="3274252" y="2900553"/>
                  </a:lnTo>
                  <a:lnTo>
                    <a:pt x="3277735" y="2900555"/>
                  </a:lnTo>
                  <a:lnTo>
                    <a:pt x="3281218" y="2900420"/>
                  </a:lnTo>
                  <a:lnTo>
                    <a:pt x="3284701" y="2900008"/>
                  </a:lnTo>
                  <a:lnTo>
                    <a:pt x="3288185" y="2899597"/>
                  </a:lnTo>
                  <a:lnTo>
                    <a:pt x="3291668" y="2899186"/>
                  </a:lnTo>
                  <a:lnTo>
                    <a:pt x="3295151" y="2900961"/>
                  </a:lnTo>
                  <a:lnTo>
                    <a:pt x="3298634" y="2900758"/>
                  </a:lnTo>
                  <a:lnTo>
                    <a:pt x="3302118" y="2900554"/>
                  </a:lnTo>
                  <a:lnTo>
                    <a:pt x="3305601" y="2900351"/>
                  </a:lnTo>
                  <a:lnTo>
                    <a:pt x="3309084" y="2900148"/>
                  </a:lnTo>
                  <a:lnTo>
                    <a:pt x="3312567" y="2900048"/>
                  </a:lnTo>
                  <a:lnTo>
                    <a:pt x="3316051" y="2899948"/>
                  </a:lnTo>
                  <a:lnTo>
                    <a:pt x="3319534" y="2899849"/>
                  </a:lnTo>
                  <a:lnTo>
                    <a:pt x="3323017" y="2899749"/>
                  </a:lnTo>
                  <a:lnTo>
                    <a:pt x="3326500" y="2905311"/>
                  </a:lnTo>
                  <a:lnTo>
                    <a:pt x="3329984" y="2904907"/>
                  </a:lnTo>
                  <a:lnTo>
                    <a:pt x="3333467" y="2904503"/>
                  </a:lnTo>
                  <a:lnTo>
                    <a:pt x="3336950" y="2904099"/>
                  </a:lnTo>
                  <a:lnTo>
                    <a:pt x="3340433" y="2904181"/>
                  </a:lnTo>
                  <a:lnTo>
                    <a:pt x="3343917" y="2903879"/>
                  </a:lnTo>
                  <a:lnTo>
                    <a:pt x="3347400" y="2903577"/>
                  </a:lnTo>
                  <a:lnTo>
                    <a:pt x="3350883" y="2903275"/>
                  </a:lnTo>
                  <a:lnTo>
                    <a:pt x="3354366" y="2909131"/>
                  </a:lnTo>
                  <a:lnTo>
                    <a:pt x="3357850" y="2908731"/>
                  </a:lnTo>
                  <a:lnTo>
                    <a:pt x="3361333" y="2908332"/>
                  </a:lnTo>
                  <a:lnTo>
                    <a:pt x="3364816" y="2907933"/>
                  </a:lnTo>
                  <a:lnTo>
                    <a:pt x="3368299" y="2909610"/>
                  </a:lnTo>
                  <a:lnTo>
                    <a:pt x="3371783" y="2909310"/>
                  </a:lnTo>
                  <a:lnTo>
                    <a:pt x="3375266" y="2909010"/>
                  </a:lnTo>
                  <a:lnTo>
                    <a:pt x="3378749" y="2908711"/>
                  </a:lnTo>
                  <a:lnTo>
                    <a:pt x="3382232" y="2909197"/>
                  </a:lnTo>
                  <a:lnTo>
                    <a:pt x="3385716" y="2908736"/>
                  </a:lnTo>
                  <a:lnTo>
                    <a:pt x="3389199" y="2908275"/>
                  </a:lnTo>
                  <a:lnTo>
                    <a:pt x="3392682" y="2907815"/>
                  </a:lnTo>
                  <a:lnTo>
                    <a:pt x="3396165" y="2907354"/>
                  </a:lnTo>
                  <a:lnTo>
                    <a:pt x="3399649" y="2906894"/>
                  </a:lnTo>
                  <a:lnTo>
                    <a:pt x="3403132" y="2906434"/>
                  </a:lnTo>
                  <a:lnTo>
                    <a:pt x="3406615" y="2905974"/>
                  </a:lnTo>
                  <a:lnTo>
                    <a:pt x="3410098" y="2905514"/>
                  </a:lnTo>
                  <a:lnTo>
                    <a:pt x="3413582" y="2905054"/>
                  </a:lnTo>
                  <a:lnTo>
                    <a:pt x="3417065" y="2904595"/>
                  </a:lnTo>
                  <a:lnTo>
                    <a:pt x="3420548" y="2904136"/>
                  </a:lnTo>
                  <a:lnTo>
                    <a:pt x="3424031" y="2903677"/>
                  </a:lnTo>
                  <a:lnTo>
                    <a:pt x="3427515" y="2903605"/>
                  </a:lnTo>
                  <a:lnTo>
                    <a:pt x="3430998" y="2903114"/>
                  </a:lnTo>
                  <a:lnTo>
                    <a:pt x="3434481" y="2902624"/>
                  </a:lnTo>
                  <a:lnTo>
                    <a:pt x="3437964" y="2902133"/>
                  </a:lnTo>
                  <a:lnTo>
                    <a:pt x="3441447" y="2902966"/>
                  </a:lnTo>
                  <a:lnTo>
                    <a:pt x="3444931" y="2902673"/>
                  </a:lnTo>
                  <a:lnTo>
                    <a:pt x="3448414" y="2902379"/>
                  </a:lnTo>
                  <a:lnTo>
                    <a:pt x="3451897" y="2902086"/>
                  </a:lnTo>
                  <a:lnTo>
                    <a:pt x="3455380" y="2911416"/>
                  </a:lnTo>
                  <a:lnTo>
                    <a:pt x="3458864" y="2911124"/>
                  </a:lnTo>
                  <a:lnTo>
                    <a:pt x="3462347" y="2910831"/>
                  </a:lnTo>
                  <a:lnTo>
                    <a:pt x="3465830" y="2910540"/>
                  </a:lnTo>
                  <a:lnTo>
                    <a:pt x="3469313" y="2926315"/>
                  </a:lnTo>
                  <a:lnTo>
                    <a:pt x="3472797" y="2925845"/>
                  </a:lnTo>
                  <a:lnTo>
                    <a:pt x="3476280" y="2925375"/>
                  </a:lnTo>
                  <a:lnTo>
                    <a:pt x="3479763" y="2924906"/>
                  </a:lnTo>
                  <a:lnTo>
                    <a:pt x="3483246" y="2924437"/>
                  </a:lnTo>
                  <a:lnTo>
                    <a:pt x="3483246" y="2924810"/>
                  </a:lnTo>
                  <a:lnTo>
                    <a:pt x="3483246" y="2925183"/>
                  </a:lnTo>
                  <a:lnTo>
                    <a:pt x="3483246" y="2925555"/>
                  </a:lnTo>
                  <a:lnTo>
                    <a:pt x="3483246" y="2925927"/>
                  </a:lnTo>
                  <a:lnTo>
                    <a:pt x="3483246" y="2926298"/>
                  </a:lnTo>
                  <a:lnTo>
                    <a:pt x="3483246" y="2926669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45987"/>
              <a:ext cx="3483246" cy="1706080"/>
            </a:xfrm>
            <a:custGeom>
              <a:avLst/>
              <a:gdLst/>
              <a:ahLst/>
              <a:cxnLst/>
              <a:rect l="0" t="0" r="0" b="0"/>
              <a:pathLst>
                <a:path w="3483246" h="1706080">
                  <a:moveTo>
                    <a:pt x="0" y="1706080"/>
                  </a:moveTo>
                  <a:lnTo>
                    <a:pt x="3483" y="1031903"/>
                  </a:lnTo>
                  <a:lnTo>
                    <a:pt x="6966" y="576378"/>
                  </a:lnTo>
                  <a:lnTo>
                    <a:pt x="10449" y="247976"/>
                  </a:lnTo>
                  <a:lnTo>
                    <a:pt x="13932" y="0"/>
                  </a:lnTo>
                  <a:lnTo>
                    <a:pt x="17416" y="902253"/>
                  </a:lnTo>
                  <a:lnTo>
                    <a:pt x="20899" y="784044"/>
                  </a:lnTo>
                  <a:lnTo>
                    <a:pt x="24382" y="675824"/>
                  </a:lnTo>
                  <a:lnTo>
                    <a:pt x="27865" y="576378"/>
                  </a:lnTo>
                  <a:lnTo>
                    <a:pt x="31349" y="884703"/>
                  </a:lnTo>
                  <a:lnTo>
                    <a:pt x="34832" y="816740"/>
                  </a:lnTo>
                  <a:lnTo>
                    <a:pt x="38315" y="752161"/>
                  </a:lnTo>
                  <a:lnTo>
                    <a:pt x="41798" y="690720"/>
                  </a:lnTo>
                  <a:lnTo>
                    <a:pt x="45282" y="632193"/>
                  </a:lnTo>
                  <a:lnTo>
                    <a:pt x="48765" y="576378"/>
                  </a:lnTo>
                  <a:lnTo>
                    <a:pt x="52248" y="523090"/>
                  </a:lnTo>
                  <a:lnTo>
                    <a:pt x="55731" y="472162"/>
                  </a:lnTo>
                  <a:lnTo>
                    <a:pt x="59215" y="529619"/>
                  </a:lnTo>
                  <a:lnTo>
                    <a:pt x="62698" y="484681"/>
                  </a:lnTo>
                  <a:lnTo>
                    <a:pt x="66181" y="441461"/>
                  </a:lnTo>
                  <a:lnTo>
                    <a:pt x="69664" y="399862"/>
                  </a:lnTo>
                  <a:lnTo>
                    <a:pt x="73148" y="538821"/>
                  </a:lnTo>
                  <a:lnTo>
                    <a:pt x="76631" y="502445"/>
                  </a:lnTo>
                  <a:lnTo>
                    <a:pt x="80114" y="467193"/>
                  </a:lnTo>
                  <a:lnTo>
                    <a:pt x="83597" y="433015"/>
                  </a:lnTo>
                  <a:lnTo>
                    <a:pt x="87081" y="399862"/>
                  </a:lnTo>
                  <a:lnTo>
                    <a:pt x="87081" y="476698"/>
                  </a:lnTo>
                  <a:lnTo>
                    <a:pt x="90564" y="445322"/>
                  </a:lnTo>
                  <a:lnTo>
                    <a:pt x="94047" y="414807"/>
                  </a:lnTo>
                  <a:lnTo>
                    <a:pt x="97530" y="385119"/>
                  </a:lnTo>
                  <a:lnTo>
                    <a:pt x="101014" y="356224"/>
                  </a:lnTo>
                  <a:lnTo>
                    <a:pt x="104497" y="399862"/>
                  </a:lnTo>
                  <a:lnTo>
                    <a:pt x="107980" y="372985"/>
                  </a:lnTo>
                  <a:lnTo>
                    <a:pt x="111463" y="346764"/>
                  </a:lnTo>
                  <a:lnTo>
                    <a:pt x="114947" y="321174"/>
                  </a:lnTo>
                  <a:lnTo>
                    <a:pt x="118430" y="362824"/>
                  </a:lnTo>
                  <a:lnTo>
                    <a:pt x="121913" y="338824"/>
                  </a:lnTo>
                  <a:lnTo>
                    <a:pt x="125396" y="315356"/>
                  </a:lnTo>
                  <a:lnTo>
                    <a:pt x="128880" y="292404"/>
                  </a:lnTo>
                  <a:lnTo>
                    <a:pt x="132363" y="389031"/>
                  </a:lnTo>
                  <a:lnTo>
                    <a:pt x="135846" y="367689"/>
                  </a:lnTo>
                  <a:lnTo>
                    <a:pt x="139329" y="346764"/>
                  </a:lnTo>
                  <a:lnTo>
                    <a:pt x="142813" y="326243"/>
                  </a:lnTo>
                  <a:lnTo>
                    <a:pt x="146296" y="359794"/>
                  </a:lnTo>
                  <a:lnTo>
                    <a:pt x="149779" y="340308"/>
                  </a:lnTo>
                  <a:lnTo>
                    <a:pt x="153262" y="321174"/>
                  </a:lnTo>
                  <a:lnTo>
                    <a:pt x="156746" y="302383"/>
                  </a:lnTo>
                  <a:lnTo>
                    <a:pt x="160229" y="283926"/>
                  </a:lnTo>
                  <a:lnTo>
                    <a:pt x="163712" y="265793"/>
                  </a:lnTo>
                  <a:lnTo>
                    <a:pt x="167195" y="247976"/>
                  </a:lnTo>
                  <a:lnTo>
                    <a:pt x="170679" y="230468"/>
                  </a:lnTo>
                  <a:lnTo>
                    <a:pt x="174162" y="213260"/>
                  </a:lnTo>
                  <a:lnTo>
                    <a:pt x="174162" y="264736"/>
                  </a:lnTo>
                  <a:lnTo>
                    <a:pt x="177645" y="247976"/>
                  </a:lnTo>
                  <a:lnTo>
                    <a:pt x="181128" y="231489"/>
                  </a:lnTo>
                  <a:lnTo>
                    <a:pt x="184612" y="215269"/>
                  </a:lnTo>
                  <a:lnTo>
                    <a:pt x="188095" y="199308"/>
                  </a:lnTo>
                  <a:lnTo>
                    <a:pt x="191578" y="232398"/>
                  </a:lnTo>
                  <a:lnTo>
                    <a:pt x="195061" y="217058"/>
                  </a:lnTo>
                  <a:lnTo>
                    <a:pt x="198545" y="201950"/>
                  </a:lnTo>
                  <a:lnTo>
                    <a:pt x="202028" y="187070"/>
                  </a:lnTo>
                  <a:lnTo>
                    <a:pt x="205511" y="172411"/>
                  </a:lnTo>
                  <a:lnTo>
                    <a:pt x="208994" y="157970"/>
                  </a:lnTo>
                  <a:lnTo>
                    <a:pt x="212478" y="143741"/>
                  </a:lnTo>
                  <a:lnTo>
                    <a:pt x="215961" y="129720"/>
                  </a:lnTo>
                  <a:lnTo>
                    <a:pt x="219444" y="425275"/>
                  </a:lnTo>
                  <a:lnTo>
                    <a:pt x="222927" y="412495"/>
                  </a:lnTo>
                  <a:lnTo>
                    <a:pt x="226411" y="399862"/>
                  </a:lnTo>
                  <a:lnTo>
                    <a:pt x="229894" y="387374"/>
                  </a:lnTo>
                  <a:lnTo>
                    <a:pt x="233377" y="516390"/>
                  </a:lnTo>
                  <a:lnTo>
                    <a:pt x="236860" y="504757"/>
                  </a:lnTo>
                  <a:lnTo>
                    <a:pt x="240344" y="493242"/>
                  </a:lnTo>
                  <a:lnTo>
                    <a:pt x="243827" y="481842"/>
                  </a:lnTo>
                  <a:lnTo>
                    <a:pt x="247310" y="519938"/>
                  </a:lnTo>
                  <a:lnTo>
                    <a:pt x="250793" y="508973"/>
                  </a:lnTo>
                  <a:lnTo>
                    <a:pt x="254277" y="498113"/>
                  </a:lnTo>
                  <a:lnTo>
                    <a:pt x="257760" y="487355"/>
                  </a:lnTo>
                  <a:lnTo>
                    <a:pt x="261243" y="476698"/>
                  </a:lnTo>
                  <a:lnTo>
                    <a:pt x="264726" y="466142"/>
                  </a:lnTo>
                  <a:lnTo>
                    <a:pt x="268210" y="455683"/>
                  </a:lnTo>
                  <a:lnTo>
                    <a:pt x="271693" y="445322"/>
                  </a:lnTo>
                  <a:lnTo>
                    <a:pt x="275176" y="435057"/>
                  </a:lnTo>
                  <a:lnTo>
                    <a:pt x="278659" y="516074"/>
                  </a:lnTo>
                  <a:lnTo>
                    <a:pt x="282143" y="506322"/>
                  </a:lnTo>
                  <a:lnTo>
                    <a:pt x="285626" y="496653"/>
                  </a:lnTo>
                  <a:lnTo>
                    <a:pt x="289109" y="487066"/>
                  </a:lnTo>
                  <a:lnTo>
                    <a:pt x="292592" y="498682"/>
                  </a:lnTo>
                  <a:lnTo>
                    <a:pt x="296075" y="489329"/>
                  </a:lnTo>
                  <a:lnTo>
                    <a:pt x="299559" y="480053"/>
                  </a:lnTo>
                  <a:lnTo>
                    <a:pt x="303042" y="470852"/>
                  </a:lnTo>
                  <a:lnTo>
                    <a:pt x="306525" y="461726"/>
                  </a:lnTo>
                  <a:lnTo>
                    <a:pt x="310008" y="452674"/>
                  </a:lnTo>
                  <a:lnTo>
                    <a:pt x="313492" y="443695"/>
                  </a:lnTo>
                  <a:lnTo>
                    <a:pt x="316975" y="434788"/>
                  </a:lnTo>
                  <a:lnTo>
                    <a:pt x="320458" y="425952"/>
                  </a:lnTo>
                  <a:lnTo>
                    <a:pt x="323941" y="417186"/>
                  </a:lnTo>
                  <a:lnTo>
                    <a:pt x="327425" y="408490"/>
                  </a:lnTo>
                  <a:lnTo>
                    <a:pt x="330908" y="399862"/>
                  </a:lnTo>
                  <a:lnTo>
                    <a:pt x="334391" y="391302"/>
                  </a:lnTo>
                  <a:lnTo>
                    <a:pt x="337874" y="382810"/>
                  </a:lnTo>
                  <a:lnTo>
                    <a:pt x="341358" y="374383"/>
                  </a:lnTo>
                  <a:lnTo>
                    <a:pt x="344841" y="366022"/>
                  </a:lnTo>
                  <a:lnTo>
                    <a:pt x="348324" y="357726"/>
                  </a:lnTo>
                  <a:lnTo>
                    <a:pt x="348324" y="379128"/>
                  </a:lnTo>
                  <a:lnTo>
                    <a:pt x="351807" y="370945"/>
                  </a:lnTo>
                  <a:lnTo>
                    <a:pt x="355291" y="362824"/>
                  </a:lnTo>
                  <a:lnTo>
                    <a:pt x="358774" y="354763"/>
                  </a:lnTo>
                  <a:lnTo>
                    <a:pt x="362257" y="346764"/>
                  </a:lnTo>
                  <a:lnTo>
                    <a:pt x="365740" y="359794"/>
                  </a:lnTo>
                  <a:lnTo>
                    <a:pt x="369224" y="351957"/>
                  </a:lnTo>
                  <a:lnTo>
                    <a:pt x="372707" y="344177"/>
                  </a:lnTo>
                  <a:lnTo>
                    <a:pt x="376190" y="336453"/>
                  </a:lnTo>
                  <a:lnTo>
                    <a:pt x="379673" y="349294"/>
                  </a:lnTo>
                  <a:lnTo>
                    <a:pt x="383157" y="341722"/>
                  </a:lnTo>
                  <a:lnTo>
                    <a:pt x="386640" y="334204"/>
                  </a:lnTo>
                  <a:lnTo>
                    <a:pt x="390123" y="326738"/>
                  </a:lnTo>
                  <a:lnTo>
                    <a:pt x="393606" y="319326"/>
                  </a:lnTo>
                  <a:lnTo>
                    <a:pt x="397090" y="311966"/>
                  </a:lnTo>
                  <a:lnTo>
                    <a:pt x="400573" y="304657"/>
                  </a:lnTo>
                  <a:lnTo>
                    <a:pt x="404056" y="297399"/>
                  </a:lnTo>
                  <a:lnTo>
                    <a:pt x="407539" y="290191"/>
                  </a:lnTo>
                  <a:lnTo>
                    <a:pt x="411023" y="283034"/>
                  </a:lnTo>
                  <a:lnTo>
                    <a:pt x="414506" y="275925"/>
                  </a:lnTo>
                  <a:lnTo>
                    <a:pt x="417989" y="268866"/>
                  </a:lnTo>
                  <a:lnTo>
                    <a:pt x="421472" y="261855"/>
                  </a:lnTo>
                  <a:lnTo>
                    <a:pt x="424956" y="254892"/>
                  </a:lnTo>
                  <a:lnTo>
                    <a:pt x="428439" y="247976"/>
                  </a:lnTo>
                  <a:lnTo>
                    <a:pt x="431922" y="241107"/>
                  </a:lnTo>
                  <a:lnTo>
                    <a:pt x="435405" y="234285"/>
                  </a:lnTo>
                  <a:lnTo>
                    <a:pt x="435405" y="254727"/>
                  </a:lnTo>
                  <a:lnTo>
                    <a:pt x="438889" y="247976"/>
                  </a:lnTo>
                  <a:lnTo>
                    <a:pt x="442372" y="241270"/>
                  </a:lnTo>
                  <a:lnTo>
                    <a:pt x="445855" y="234609"/>
                  </a:lnTo>
                  <a:lnTo>
                    <a:pt x="449338" y="227991"/>
                  </a:lnTo>
                  <a:lnTo>
                    <a:pt x="452822" y="221417"/>
                  </a:lnTo>
                  <a:lnTo>
                    <a:pt x="456305" y="214886"/>
                  </a:lnTo>
                  <a:lnTo>
                    <a:pt x="459788" y="208397"/>
                  </a:lnTo>
                  <a:lnTo>
                    <a:pt x="463271" y="201950"/>
                  </a:lnTo>
                  <a:lnTo>
                    <a:pt x="466755" y="254275"/>
                  </a:lnTo>
                  <a:lnTo>
                    <a:pt x="470238" y="247976"/>
                  </a:lnTo>
                  <a:lnTo>
                    <a:pt x="473721" y="241716"/>
                  </a:lnTo>
                  <a:lnTo>
                    <a:pt x="477204" y="235495"/>
                  </a:lnTo>
                  <a:lnTo>
                    <a:pt x="480688" y="266175"/>
                  </a:lnTo>
                  <a:lnTo>
                    <a:pt x="484171" y="260073"/>
                  </a:lnTo>
                  <a:lnTo>
                    <a:pt x="487654" y="254006"/>
                  </a:lnTo>
                  <a:lnTo>
                    <a:pt x="491137" y="247976"/>
                  </a:lnTo>
                  <a:lnTo>
                    <a:pt x="494621" y="259819"/>
                  </a:lnTo>
                  <a:lnTo>
                    <a:pt x="498104" y="253880"/>
                  </a:lnTo>
                  <a:lnTo>
                    <a:pt x="501587" y="247976"/>
                  </a:lnTo>
                  <a:lnTo>
                    <a:pt x="505070" y="242106"/>
                  </a:lnTo>
                  <a:lnTo>
                    <a:pt x="508554" y="236270"/>
                  </a:lnTo>
                  <a:lnTo>
                    <a:pt x="512037" y="230468"/>
                  </a:lnTo>
                  <a:lnTo>
                    <a:pt x="515520" y="224699"/>
                  </a:lnTo>
                  <a:lnTo>
                    <a:pt x="519003" y="218963"/>
                  </a:lnTo>
                  <a:lnTo>
                    <a:pt x="522487" y="213260"/>
                  </a:lnTo>
                  <a:lnTo>
                    <a:pt x="522487" y="230822"/>
                  </a:lnTo>
                  <a:lnTo>
                    <a:pt x="522487" y="247976"/>
                  </a:lnTo>
                  <a:lnTo>
                    <a:pt x="525970" y="242340"/>
                  </a:lnTo>
                  <a:lnTo>
                    <a:pt x="529453" y="236736"/>
                  </a:lnTo>
                  <a:lnTo>
                    <a:pt x="532936" y="231162"/>
                  </a:lnTo>
                  <a:lnTo>
                    <a:pt x="536420" y="225620"/>
                  </a:lnTo>
                  <a:lnTo>
                    <a:pt x="539903" y="315771"/>
                  </a:lnTo>
                  <a:lnTo>
                    <a:pt x="543386" y="310395"/>
                  </a:lnTo>
                  <a:lnTo>
                    <a:pt x="546869" y="305047"/>
                  </a:lnTo>
                  <a:lnTo>
                    <a:pt x="550353" y="299726"/>
                  </a:lnTo>
                  <a:lnTo>
                    <a:pt x="553836" y="465685"/>
                  </a:lnTo>
                  <a:lnTo>
                    <a:pt x="557319" y="460673"/>
                  </a:lnTo>
                  <a:lnTo>
                    <a:pt x="560802" y="455683"/>
                  </a:lnTo>
                  <a:lnTo>
                    <a:pt x="564286" y="450716"/>
                  </a:lnTo>
                  <a:lnTo>
                    <a:pt x="567769" y="590254"/>
                  </a:lnTo>
                  <a:lnTo>
                    <a:pt x="571252" y="585611"/>
                  </a:lnTo>
                  <a:lnTo>
                    <a:pt x="574735" y="580985"/>
                  </a:lnTo>
                  <a:lnTo>
                    <a:pt x="578218" y="576378"/>
                  </a:lnTo>
                  <a:lnTo>
                    <a:pt x="581702" y="672555"/>
                  </a:lnTo>
                  <a:lnTo>
                    <a:pt x="585185" y="668210"/>
                  </a:lnTo>
                  <a:lnTo>
                    <a:pt x="588668" y="663881"/>
                  </a:lnTo>
                  <a:lnTo>
                    <a:pt x="592151" y="659567"/>
                  </a:lnTo>
                  <a:lnTo>
                    <a:pt x="595635" y="662936"/>
                  </a:lnTo>
                  <a:lnTo>
                    <a:pt x="599118" y="658670"/>
                  </a:lnTo>
                  <a:lnTo>
                    <a:pt x="602601" y="654419"/>
                  </a:lnTo>
                  <a:lnTo>
                    <a:pt x="606084" y="650182"/>
                  </a:lnTo>
                  <a:lnTo>
                    <a:pt x="609568" y="675824"/>
                  </a:lnTo>
                  <a:lnTo>
                    <a:pt x="613051" y="671685"/>
                  </a:lnTo>
                  <a:lnTo>
                    <a:pt x="616534" y="667560"/>
                  </a:lnTo>
                  <a:lnTo>
                    <a:pt x="620017" y="663449"/>
                  </a:lnTo>
                  <a:lnTo>
                    <a:pt x="623501" y="659351"/>
                  </a:lnTo>
                  <a:lnTo>
                    <a:pt x="626984" y="662555"/>
                  </a:lnTo>
                  <a:lnTo>
                    <a:pt x="630467" y="658501"/>
                  </a:lnTo>
                  <a:lnTo>
                    <a:pt x="633950" y="654461"/>
                  </a:lnTo>
                  <a:lnTo>
                    <a:pt x="637434" y="650434"/>
                  </a:lnTo>
                  <a:lnTo>
                    <a:pt x="640917" y="646420"/>
                  </a:lnTo>
                  <a:lnTo>
                    <a:pt x="644400" y="642420"/>
                  </a:lnTo>
                  <a:lnTo>
                    <a:pt x="647883" y="638432"/>
                  </a:lnTo>
                  <a:lnTo>
                    <a:pt x="651367" y="634458"/>
                  </a:lnTo>
                  <a:lnTo>
                    <a:pt x="654850" y="672921"/>
                  </a:lnTo>
                  <a:lnTo>
                    <a:pt x="658333" y="669062"/>
                  </a:lnTo>
                  <a:lnTo>
                    <a:pt x="661816" y="665214"/>
                  </a:lnTo>
                  <a:lnTo>
                    <a:pt x="665300" y="661379"/>
                  </a:lnTo>
                  <a:lnTo>
                    <a:pt x="668783" y="671078"/>
                  </a:lnTo>
                  <a:lnTo>
                    <a:pt x="672266" y="667295"/>
                  </a:lnTo>
                  <a:lnTo>
                    <a:pt x="675749" y="663524"/>
                  </a:lnTo>
                  <a:lnTo>
                    <a:pt x="679233" y="659764"/>
                  </a:lnTo>
                  <a:lnTo>
                    <a:pt x="682716" y="688619"/>
                  </a:lnTo>
                  <a:lnTo>
                    <a:pt x="686199" y="684949"/>
                  </a:lnTo>
                  <a:lnTo>
                    <a:pt x="689682" y="681291"/>
                  </a:lnTo>
                  <a:lnTo>
                    <a:pt x="693166" y="677643"/>
                  </a:lnTo>
                  <a:lnTo>
                    <a:pt x="696649" y="674006"/>
                  </a:lnTo>
                  <a:lnTo>
                    <a:pt x="696649" y="680338"/>
                  </a:lnTo>
                  <a:lnTo>
                    <a:pt x="696649" y="686593"/>
                  </a:lnTo>
                  <a:lnTo>
                    <a:pt x="696649" y="692771"/>
                  </a:lnTo>
                  <a:lnTo>
                    <a:pt x="696649" y="698876"/>
                  </a:lnTo>
                  <a:lnTo>
                    <a:pt x="696649" y="704907"/>
                  </a:lnTo>
                  <a:lnTo>
                    <a:pt x="700132" y="701345"/>
                  </a:lnTo>
                  <a:lnTo>
                    <a:pt x="703615" y="697793"/>
                  </a:lnTo>
                  <a:lnTo>
                    <a:pt x="707099" y="694252"/>
                  </a:lnTo>
                  <a:lnTo>
                    <a:pt x="710582" y="690720"/>
                  </a:lnTo>
                  <a:lnTo>
                    <a:pt x="714065" y="687199"/>
                  </a:lnTo>
                  <a:lnTo>
                    <a:pt x="717548" y="683688"/>
                  </a:lnTo>
                  <a:lnTo>
                    <a:pt x="721032" y="680186"/>
                  </a:lnTo>
                  <a:lnTo>
                    <a:pt x="724515" y="676695"/>
                  </a:lnTo>
                  <a:lnTo>
                    <a:pt x="727998" y="708594"/>
                  </a:lnTo>
                  <a:lnTo>
                    <a:pt x="731481" y="705192"/>
                  </a:lnTo>
                  <a:lnTo>
                    <a:pt x="734965" y="701800"/>
                  </a:lnTo>
                  <a:lnTo>
                    <a:pt x="738448" y="698418"/>
                  </a:lnTo>
                  <a:lnTo>
                    <a:pt x="741931" y="820720"/>
                  </a:lnTo>
                  <a:lnTo>
                    <a:pt x="745414" y="817623"/>
                  </a:lnTo>
                  <a:lnTo>
                    <a:pt x="748898" y="814534"/>
                  </a:lnTo>
                  <a:lnTo>
                    <a:pt x="752381" y="811453"/>
                  </a:lnTo>
                  <a:lnTo>
                    <a:pt x="755864" y="825803"/>
                  </a:lnTo>
                  <a:lnTo>
                    <a:pt x="759347" y="822775"/>
                  </a:lnTo>
                  <a:lnTo>
                    <a:pt x="762831" y="819754"/>
                  </a:lnTo>
                  <a:lnTo>
                    <a:pt x="766314" y="816740"/>
                  </a:lnTo>
                  <a:lnTo>
                    <a:pt x="769797" y="818022"/>
                  </a:lnTo>
                  <a:lnTo>
                    <a:pt x="773280" y="815032"/>
                  </a:lnTo>
                  <a:lnTo>
                    <a:pt x="776764" y="812048"/>
                  </a:lnTo>
                  <a:lnTo>
                    <a:pt x="780247" y="809072"/>
                  </a:lnTo>
                  <a:lnTo>
                    <a:pt x="783730" y="806102"/>
                  </a:lnTo>
                  <a:lnTo>
                    <a:pt x="783730" y="810388"/>
                  </a:lnTo>
                  <a:lnTo>
                    <a:pt x="783730" y="814633"/>
                  </a:lnTo>
                  <a:lnTo>
                    <a:pt x="783730" y="818837"/>
                  </a:lnTo>
                  <a:lnTo>
                    <a:pt x="783730" y="823003"/>
                  </a:lnTo>
                  <a:lnTo>
                    <a:pt x="787213" y="820076"/>
                  </a:lnTo>
                  <a:lnTo>
                    <a:pt x="790697" y="817157"/>
                  </a:lnTo>
                  <a:lnTo>
                    <a:pt x="794180" y="814243"/>
                  </a:lnTo>
                  <a:lnTo>
                    <a:pt x="797663" y="811336"/>
                  </a:lnTo>
                  <a:lnTo>
                    <a:pt x="801146" y="820835"/>
                  </a:lnTo>
                  <a:lnTo>
                    <a:pt x="804630" y="817967"/>
                  </a:lnTo>
                  <a:lnTo>
                    <a:pt x="808113" y="815106"/>
                  </a:lnTo>
                  <a:lnTo>
                    <a:pt x="811596" y="812251"/>
                  </a:lnTo>
                  <a:lnTo>
                    <a:pt x="815079" y="813494"/>
                  </a:lnTo>
                  <a:lnTo>
                    <a:pt x="818563" y="810660"/>
                  </a:lnTo>
                  <a:lnTo>
                    <a:pt x="822046" y="807832"/>
                  </a:lnTo>
                  <a:lnTo>
                    <a:pt x="825529" y="805010"/>
                  </a:lnTo>
                  <a:lnTo>
                    <a:pt x="829012" y="822271"/>
                  </a:lnTo>
                  <a:lnTo>
                    <a:pt x="832496" y="819502"/>
                  </a:lnTo>
                  <a:lnTo>
                    <a:pt x="835979" y="816740"/>
                  </a:lnTo>
                  <a:lnTo>
                    <a:pt x="839462" y="813983"/>
                  </a:lnTo>
                  <a:lnTo>
                    <a:pt x="842945" y="815173"/>
                  </a:lnTo>
                  <a:lnTo>
                    <a:pt x="846429" y="812436"/>
                  </a:lnTo>
                  <a:lnTo>
                    <a:pt x="849912" y="809705"/>
                  </a:lnTo>
                  <a:lnTo>
                    <a:pt x="853395" y="806980"/>
                  </a:lnTo>
                  <a:lnTo>
                    <a:pt x="856878" y="808198"/>
                  </a:lnTo>
                  <a:lnTo>
                    <a:pt x="860361" y="805491"/>
                  </a:lnTo>
                  <a:lnTo>
                    <a:pt x="863845" y="802791"/>
                  </a:lnTo>
                  <a:lnTo>
                    <a:pt x="867328" y="800096"/>
                  </a:lnTo>
                  <a:lnTo>
                    <a:pt x="870811" y="797407"/>
                  </a:lnTo>
                  <a:lnTo>
                    <a:pt x="870811" y="801340"/>
                  </a:lnTo>
                  <a:lnTo>
                    <a:pt x="870811" y="805240"/>
                  </a:lnTo>
                  <a:lnTo>
                    <a:pt x="870811" y="809106"/>
                  </a:lnTo>
                  <a:lnTo>
                    <a:pt x="874294" y="806445"/>
                  </a:lnTo>
                  <a:lnTo>
                    <a:pt x="877778" y="803789"/>
                  </a:lnTo>
                  <a:lnTo>
                    <a:pt x="881261" y="801139"/>
                  </a:lnTo>
                  <a:lnTo>
                    <a:pt x="884744" y="798494"/>
                  </a:lnTo>
                  <a:lnTo>
                    <a:pt x="888227" y="803562"/>
                  </a:lnTo>
                  <a:lnTo>
                    <a:pt x="891711" y="800942"/>
                  </a:lnTo>
                  <a:lnTo>
                    <a:pt x="895194" y="798328"/>
                  </a:lnTo>
                  <a:lnTo>
                    <a:pt x="898677" y="795719"/>
                  </a:lnTo>
                  <a:lnTo>
                    <a:pt x="902160" y="822907"/>
                  </a:lnTo>
                  <a:lnTo>
                    <a:pt x="905644" y="820364"/>
                  </a:lnTo>
                  <a:lnTo>
                    <a:pt x="909127" y="817826"/>
                  </a:lnTo>
                  <a:lnTo>
                    <a:pt x="912610" y="815293"/>
                  </a:lnTo>
                  <a:lnTo>
                    <a:pt x="916093" y="834024"/>
                  </a:lnTo>
                  <a:lnTo>
                    <a:pt x="919577" y="831541"/>
                  </a:lnTo>
                  <a:lnTo>
                    <a:pt x="923060" y="829063"/>
                  </a:lnTo>
                  <a:lnTo>
                    <a:pt x="926543" y="826589"/>
                  </a:lnTo>
                  <a:lnTo>
                    <a:pt x="930026" y="831035"/>
                  </a:lnTo>
                  <a:lnTo>
                    <a:pt x="933510" y="828583"/>
                  </a:lnTo>
                  <a:lnTo>
                    <a:pt x="936993" y="826136"/>
                  </a:lnTo>
                  <a:lnTo>
                    <a:pt x="940476" y="823693"/>
                  </a:lnTo>
                  <a:lnTo>
                    <a:pt x="943959" y="821255"/>
                  </a:lnTo>
                  <a:lnTo>
                    <a:pt x="947443" y="818822"/>
                  </a:lnTo>
                  <a:lnTo>
                    <a:pt x="950926" y="816393"/>
                  </a:lnTo>
                  <a:lnTo>
                    <a:pt x="954409" y="813969"/>
                  </a:lnTo>
                  <a:lnTo>
                    <a:pt x="957892" y="811549"/>
                  </a:lnTo>
                  <a:lnTo>
                    <a:pt x="957892" y="815016"/>
                  </a:lnTo>
                  <a:lnTo>
                    <a:pt x="957892" y="818457"/>
                  </a:lnTo>
                  <a:lnTo>
                    <a:pt x="961376" y="816054"/>
                  </a:lnTo>
                  <a:lnTo>
                    <a:pt x="964859" y="813655"/>
                  </a:lnTo>
                  <a:lnTo>
                    <a:pt x="968342" y="811261"/>
                  </a:lnTo>
                  <a:lnTo>
                    <a:pt x="971825" y="808872"/>
                  </a:lnTo>
                  <a:lnTo>
                    <a:pt x="975309" y="809930"/>
                  </a:lnTo>
                  <a:lnTo>
                    <a:pt x="978792" y="807555"/>
                  </a:lnTo>
                  <a:lnTo>
                    <a:pt x="982275" y="805185"/>
                  </a:lnTo>
                  <a:lnTo>
                    <a:pt x="985758" y="802819"/>
                  </a:lnTo>
                  <a:lnTo>
                    <a:pt x="989242" y="800457"/>
                  </a:lnTo>
                  <a:lnTo>
                    <a:pt x="992725" y="798099"/>
                  </a:lnTo>
                  <a:lnTo>
                    <a:pt x="996208" y="795746"/>
                  </a:lnTo>
                  <a:lnTo>
                    <a:pt x="999691" y="793397"/>
                  </a:lnTo>
                  <a:lnTo>
                    <a:pt x="1003175" y="804754"/>
                  </a:lnTo>
                  <a:lnTo>
                    <a:pt x="1006658" y="802437"/>
                  </a:lnTo>
                  <a:lnTo>
                    <a:pt x="1010141" y="800123"/>
                  </a:lnTo>
                  <a:lnTo>
                    <a:pt x="1013624" y="797814"/>
                  </a:lnTo>
                  <a:lnTo>
                    <a:pt x="1017108" y="858725"/>
                  </a:lnTo>
                  <a:lnTo>
                    <a:pt x="1020591" y="856531"/>
                  </a:lnTo>
                  <a:lnTo>
                    <a:pt x="1024074" y="854340"/>
                  </a:lnTo>
                  <a:lnTo>
                    <a:pt x="1027557" y="852153"/>
                  </a:lnTo>
                  <a:lnTo>
                    <a:pt x="1031041" y="853040"/>
                  </a:lnTo>
                  <a:lnTo>
                    <a:pt x="1034524" y="851572"/>
                  </a:lnTo>
                  <a:lnTo>
                    <a:pt x="1038007" y="850109"/>
                  </a:lnTo>
                  <a:lnTo>
                    <a:pt x="1041490" y="848650"/>
                  </a:lnTo>
                  <a:lnTo>
                    <a:pt x="1044974" y="847197"/>
                  </a:lnTo>
                  <a:lnTo>
                    <a:pt x="1044974" y="850128"/>
                  </a:lnTo>
                  <a:lnTo>
                    <a:pt x="1044974" y="853040"/>
                  </a:lnTo>
                  <a:lnTo>
                    <a:pt x="1044974" y="855931"/>
                  </a:lnTo>
                  <a:lnTo>
                    <a:pt x="1048457" y="853791"/>
                  </a:lnTo>
                  <a:lnTo>
                    <a:pt x="1051940" y="851654"/>
                  </a:lnTo>
                  <a:lnTo>
                    <a:pt x="1055423" y="849520"/>
                  </a:lnTo>
                  <a:lnTo>
                    <a:pt x="1058907" y="847390"/>
                  </a:lnTo>
                  <a:lnTo>
                    <a:pt x="1062390" y="856734"/>
                  </a:lnTo>
                  <a:lnTo>
                    <a:pt x="1065873" y="854630"/>
                  </a:lnTo>
                  <a:lnTo>
                    <a:pt x="1069356" y="852529"/>
                  </a:lnTo>
                  <a:lnTo>
                    <a:pt x="1072840" y="850432"/>
                  </a:lnTo>
                  <a:lnTo>
                    <a:pt x="1076323" y="856798"/>
                  </a:lnTo>
                  <a:lnTo>
                    <a:pt x="1079806" y="854721"/>
                  </a:lnTo>
                  <a:lnTo>
                    <a:pt x="1083289" y="852648"/>
                  </a:lnTo>
                  <a:lnTo>
                    <a:pt x="1086773" y="850577"/>
                  </a:lnTo>
                  <a:lnTo>
                    <a:pt x="1090256" y="856860"/>
                  </a:lnTo>
                  <a:lnTo>
                    <a:pt x="1093739" y="854810"/>
                  </a:lnTo>
                  <a:lnTo>
                    <a:pt x="1097222" y="852763"/>
                  </a:lnTo>
                  <a:lnTo>
                    <a:pt x="1100706" y="850719"/>
                  </a:lnTo>
                  <a:lnTo>
                    <a:pt x="1104189" y="854191"/>
                  </a:lnTo>
                  <a:lnTo>
                    <a:pt x="1107672" y="852163"/>
                  </a:lnTo>
                  <a:lnTo>
                    <a:pt x="1111155" y="850137"/>
                  </a:lnTo>
                  <a:lnTo>
                    <a:pt x="1114639" y="848115"/>
                  </a:lnTo>
                  <a:lnTo>
                    <a:pt x="1118122" y="859659"/>
                  </a:lnTo>
                  <a:lnTo>
                    <a:pt x="1121605" y="857664"/>
                  </a:lnTo>
                  <a:lnTo>
                    <a:pt x="1125088" y="855672"/>
                  </a:lnTo>
                  <a:lnTo>
                    <a:pt x="1128572" y="853684"/>
                  </a:lnTo>
                  <a:lnTo>
                    <a:pt x="1132055" y="851698"/>
                  </a:lnTo>
                  <a:lnTo>
                    <a:pt x="1132055" y="854377"/>
                  </a:lnTo>
                  <a:lnTo>
                    <a:pt x="1135538" y="852398"/>
                  </a:lnTo>
                  <a:lnTo>
                    <a:pt x="1139021" y="850423"/>
                  </a:lnTo>
                  <a:lnTo>
                    <a:pt x="1142505" y="848450"/>
                  </a:lnTo>
                  <a:lnTo>
                    <a:pt x="1145988" y="846481"/>
                  </a:lnTo>
                  <a:lnTo>
                    <a:pt x="1149471" y="844514"/>
                  </a:lnTo>
                  <a:lnTo>
                    <a:pt x="1152954" y="842551"/>
                  </a:lnTo>
                  <a:lnTo>
                    <a:pt x="1156437" y="840590"/>
                  </a:lnTo>
                  <a:lnTo>
                    <a:pt x="1159921" y="838633"/>
                  </a:lnTo>
                  <a:lnTo>
                    <a:pt x="1163404" y="847373"/>
                  </a:lnTo>
                  <a:lnTo>
                    <a:pt x="1166887" y="845437"/>
                  </a:lnTo>
                  <a:lnTo>
                    <a:pt x="1170370" y="843504"/>
                  </a:lnTo>
                  <a:lnTo>
                    <a:pt x="1173854" y="841574"/>
                  </a:lnTo>
                  <a:lnTo>
                    <a:pt x="1177337" y="855300"/>
                  </a:lnTo>
                  <a:lnTo>
                    <a:pt x="1180820" y="853399"/>
                  </a:lnTo>
                  <a:lnTo>
                    <a:pt x="1184303" y="851501"/>
                  </a:lnTo>
                  <a:lnTo>
                    <a:pt x="1187787" y="849605"/>
                  </a:lnTo>
                  <a:lnTo>
                    <a:pt x="1191270" y="847713"/>
                  </a:lnTo>
                  <a:lnTo>
                    <a:pt x="1194753" y="845823"/>
                  </a:lnTo>
                  <a:lnTo>
                    <a:pt x="1198236" y="843935"/>
                  </a:lnTo>
                  <a:lnTo>
                    <a:pt x="1201720" y="842051"/>
                  </a:lnTo>
                  <a:lnTo>
                    <a:pt x="1205203" y="840169"/>
                  </a:lnTo>
                  <a:lnTo>
                    <a:pt x="1208686" y="838290"/>
                  </a:lnTo>
                  <a:lnTo>
                    <a:pt x="1212169" y="836413"/>
                  </a:lnTo>
                  <a:lnTo>
                    <a:pt x="1215653" y="834540"/>
                  </a:lnTo>
                  <a:lnTo>
                    <a:pt x="1219136" y="853040"/>
                  </a:lnTo>
                  <a:lnTo>
                    <a:pt x="1222619" y="851200"/>
                  </a:lnTo>
                  <a:lnTo>
                    <a:pt x="1226102" y="849364"/>
                  </a:lnTo>
                  <a:lnTo>
                    <a:pt x="1229586" y="847530"/>
                  </a:lnTo>
                  <a:lnTo>
                    <a:pt x="1233069" y="845699"/>
                  </a:lnTo>
                  <a:lnTo>
                    <a:pt x="1236552" y="884450"/>
                  </a:lnTo>
                  <a:lnTo>
                    <a:pt x="1240035" y="882683"/>
                  </a:lnTo>
                  <a:lnTo>
                    <a:pt x="1243519" y="880918"/>
                  </a:lnTo>
                  <a:lnTo>
                    <a:pt x="1247002" y="879155"/>
                  </a:lnTo>
                  <a:lnTo>
                    <a:pt x="1250485" y="881946"/>
                  </a:lnTo>
                  <a:lnTo>
                    <a:pt x="1253968" y="880195"/>
                  </a:lnTo>
                  <a:lnTo>
                    <a:pt x="1257452" y="878445"/>
                  </a:lnTo>
                  <a:lnTo>
                    <a:pt x="1260935" y="876699"/>
                  </a:lnTo>
                  <a:lnTo>
                    <a:pt x="1264418" y="874954"/>
                  </a:lnTo>
                  <a:lnTo>
                    <a:pt x="1267901" y="873212"/>
                  </a:lnTo>
                  <a:lnTo>
                    <a:pt x="1271385" y="871472"/>
                  </a:lnTo>
                  <a:lnTo>
                    <a:pt x="1274868" y="869735"/>
                  </a:lnTo>
                  <a:lnTo>
                    <a:pt x="1278351" y="867999"/>
                  </a:lnTo>
                  <a:lnTo>
                    <a:pt x="1281834" y="866266"/>
                  </a:lnTo>
                  <a:lnTo>
                    <a:pt x="1285318" y="864536"/>
                  </a:lnTo>
                  <a:lnTo>
                    <a:pt x="1288801" y="862807"/>
                  </a:lnTo>
                  <a:lnTo>
                    <a:pt x="1292284" y="865660"/>
                  </a:lnTo>
                  <a:lnTo>
                    <a:pt x="1295767" y="863943"/>
                  </a:lnTo>
                  <a:lnTo>
                    <a:pt x="1299251" y="862227"/>
                  </a:lnTo>
                  <a:lnTo>
                    <a:pt x="1302734" y="860514"/>
                  </a:lnTo>
                  <a:lnTo>
                    <a:pt x="1306217" y="858803"/>
                  </a:lnTo>
                  <a:lnTo>
                    <a:pt x="1306217" y="861087"/>
                  </a:lnTo>
                  <a:lnTo>
                    <a:pt x="1306217" y="863359"/>
                  </a:lnTo>
                  <a:lnTo>
                    <a:pt x="1306217" y="865618"/>
                  </a:lnTo>
                  <a:lnTo>
                    <a:pt x="1306217" y="867865"/>
                  </a:lnTo>
                  <a:lnTo>
                    <a:pt x="1306217" y="870100"/>
                  </a:lnTo>
                  <a:lnTo>
                    <a:pt x="1309700" y="868407"/>
                  </a:lnTo>
                  <a:lnTo>
                    <a:pt x="1313184" y="866716"/>
                  </a:lnTo>
                  <a:lnTo>
                    <a:pt x="1316667" y="865027"/>
                  </a:lnTo>
                  <a:lnTo>
                    <a:pt x="1320150" y="863341"/>
                  </a:lnTo>
                  <a:lnTo>
                    <a:pt x="1323633" y="877081"/>
                  </a:lnTo>
                  <a:lnTo>
                    <a:pt x="1327117" y="875420"/>
                  </a:lnTo>
                  <a:lnTo>
                    <a:pt x="1330600" y="873761"/>
                  </a:lnTo>
                  <a:lnTo>
                    <a:pt x="1334083" y="872104"/>
                  </a:lnTo>
                  <a:lnTo>
                    <a:pt x="1337566" y="885403"/>
                  </a:lnTo>
                  <a:lnTo>
                    <a:pt x="1341050" y="883770"/>
                  </a:lnTo>
                  <a:lnTo>
                    <a:pt x="1344533" y="882139"/>
                  </a:lnTo>
                  <a:lnTo>
                    <a:pt x="1348016" y="880511"/>
                  </a:lnTo>
                  <a:lnTo>
                    <a:pt x="1351499" y="891351"/>
                  </a:lnTo>
                  <a:lnTo>
                    <a:pt x="1354983" y="889743"/>
                  </a:lnTo>
                  <a:lnTo>
                    <a:pt x="1358466" y="888137"/>
                  </a:lnTo>
                  <a:lnTo>
                    <a:pt x="1361949" y="886533"/>
                  </a:lnTo>
                  <a:lnTo>
                    <a:pt x="1365432" y="895092"/>
                  </a:lnTo>
                  <a:lnTo>
                    <a:pt x="1368916" y="893506"/>
                  </a:lnTo>
                  <a:lnTo>
                    <a:pt x="1372399" y="891921"/>
                  </a:lnTo>
                  <a:lnTo>
                    <a:pt x="1375882" y="890339"/>
                  </a:lnTo>
                  <a:lnTo>
                    <a:pt x="1379365" y="916065"/>
                  </a:lnTo>
                  <a:lnTo>
                    <a:pt x="1382849" y="914523"/>
                  </a:lnTo>
                  <a:lnTo>
                    <a:pt x="1386332" y="912983"/>
                  </a:lnTo>
                  <a:lnTo>
                    <a:pt x="1389815" y="911445"/>
                  </a:lnTo>
                  <a:lnTo>
                    <a:pt x="1393298" y="909909"/>
                  </a:lnTo>
                  <a:lnTo>
                    <a:pt x="1393298" y="911800"/>
                  </a:lnTo>
                  <a:lnTo>
                    <a:pt x="1393298" y="913682"/>
                  </a:lnTo>
                  <a:lnTo>
                    <a:pt x="1393298" y="915556"/>
                  </a:lnTo>
                  <a:lnTo>
                    <a:pt x="1396782" y="914029"/>
                  </a:lnTo>
                  <a:lnTo>
                    <a:pt x="1400265" y="912503"/>
                  </a:lnTo>
                  <a:lnTo>
                    <a:pt x="1403748" y="910980"/>
                  </a:lnTo>
                  <a:lnTo>
                    <a:pt x="1407231" y="909458"/>
                  </a:lnTo>
                  <a:lnTo>
                    <a:pt x="1410715" y="913543"/>
                  </a:lnTo>
                  <a:lnTo>
                    <a:pt x="1414198" y="912032"/>
                  </a:lnTo>
                  <a:lnTo>
                    <a:pt x="1417681" y="910523"/>
                  </a:lnTo>
                  <a:lnTo>
                    <a:pt x="1421164" y="909016"/>
                  </a:lnTo>
                  <a:lnTo>
                    <a:pt x="1424648" y="907510"/>
                  </a:lnTo>
                  <a:lnTo>
                    <a:pt x="1428131" y="906006"/>
                  </a:lnTo>
                  <a:lnTo>
                    <a:pt x="1431614" y="904504"/>
                  </a:lnTo>
                  <a:lnTo>
                    <a:pt x="1435097" y="903003"/>
                  </a:lnTo>
                  <a:lnTo>
                    <a:pt x="1438580" y="908935"/>
                  </a:lnTo>
                  <a:lnTo>
                    <a:pt x="1442064" y="907447"/>
                  </a:lnTo>
                  <a:lnTo>
                    <a:pt x="1445547" y="905961"/>
                  </a:lnTo>
                  <a:lnTo>
                    <a:pt x="1449030" y="904477"/>
                  </a:lnTo>
                  <a:lnTo>
                    <a:pt x="1452513" y="904840"/>
                  </a:lnTo>
                  <a:lnTo>
                    <a:pt x="1455997" y="903361"/>
                  </a:lnTo>
                  <a:lnTo>
                    <a:pt x="1459480" y="901884"/>
                  </a:lnTo>
                  <a:lnTo>
                    <a:pt x="1462963" y="900409"/>
                  </a:lnTo>
                  <a:lnTo>
                    <a:pt x="1466446" y="902620"/>
                  </a:lnTo>
                  <a:lnTo>
                    <a:pt x="1469930" y="901153"/>
                  </a:lnTo>
                  <a:lnTo>
                    <a:pt x="1473413" y="899687"/>
                  </a:lnTo>
                  <a:lnTo>
                    <a:pt x="1476896" y="898223"/>
                  </a:lnTo>
                  <a:lnTo>
                    <a:pt x="1480379" y="896760"/>
                  </a:lnTo>
                  <a:lnTo>
                    <a:pt x="1480379" y="898600"/>
                  </a:lnTo>
                  <a:lnTo>
                    <a:pt x="1480379" y="900431"/>
                  </a:lnTo>
                  <a:lnTo>
                    <a:pt x="1483863" y="898974"/>
                  </a:lnTo>
                  <a:lnTo>
                    <a:pt x="1487346" y="897519"/>
                  </a:lnTo>
                  <a:lnTo>
                    <a:pt x="1490829" y="896066"/>
                  </a:lnTo>
                  <a:lnTo>
                    <a:pt x="1494312" y="894615"/>
                  </a:lnTo>
                  <a:lnTo>
                    <a:pt x="1497796" y="912895"/>
                  </a:lnTo>
                  <a:lnTo>
                    <a:pt x="1501279" y="911472"/>
                  </a:lnTo>
                  <a:lnTo>
                    <a:pt x="1504762" y="910049"/>
                  </a:lnTo>
                  <a:lnTo>
                    <a:pt x="1508245" y="908628"/>
                  </a:lnTo>
                  <a:lnTo>
                    <a:pt x="1511729" y="910712"/>
                  </a:lnTo>
                  <a:lnTo>
                    <a:pt x="1515212" y="909298"/>
                  </a:lnTo>
                  <a:lnTo>
                    <a:pt x="1518695" y="907886"/>
                  </a:lnTo>
                  <a:lnTo>
                    <a:pt x="1522178" y="906476"/>
                  </a:lnTo>
                  <a:lnTo>
                    <a:pt x="1525662" y="905067"/>
                  </a:lnTo>
                  <a:lnTo>
                    <a:pt x="1529145" y="903659"/>
                  </a:lnTo>
                  <a:lnTo>
                    <a:pt x="1532628" y="902253"/>
                  </a:lnTo>
                  <a:lnTo>
                    <a:pt x="1536111" y="900849"/>
                  </a:lnTo>
                  <a:lnTo>
                    <a:pt x="1539595" y="901203"/>
                  </a:lnTo>
                  <a:lnTo>
                    <a:pt x="1543078" y="899803"/>
                  </a:lnTo>
                  <a:lnTo>
                    <a:pt x="1546561" y="898405"/>
                  </a:lnTo>
                  <a:lnTo>
                    <a:pt x="1550044" y="897009"/>
                  </a:lnTo>
                  <a:lnTo>
                    <a:pt x="1553528" y="897372"/>
                  </a:lnTo>
                  <a:lnTo>
                    <a:pt x="1557011" y="895980"/>
                  </a:lnTo>
                  <a:lnTo>
                    <a:pt x="1560494" y="894590"/>
                  </a:lnTo>
                  <a:lnTo>
                    <a:pt x="1563977" y="893201"/>
                  </a:lnTo>
                  <a:lnTo>
                    <a:pt x="1567461" y="891814"/>
                  </a:lnTo>
                  <a:lnTo>
                    <a:pt x="1567461" y="893573"/>
                  </a:lnTo>
                  <a:lnTo>
                    <a:pt x="1567461" y="895324"/>
                  </a:lnTo>
                  <a:lnTo>
                    <a:pt x="1570944" y="893942"/>
                  </a:lnTo>
                  <a:lnTo>
                    <a:pt x="1574427" y="892562"/>
                  </a:lnTo>
                  <a:lnTo>
                    <a:pt x="1577910" y="891183"/>
                  </a:lnTo>
                  <a:lnTo>
                    <a:pt x="1581394" y="889806"/>
                  </a:lnTo>
                  <a:lnTo>
                    <a:pt x="1584877" y="890534"/>
                  </a:lnTo>
                  <a:lnTo>
                    <a:pt x="1588360" y="889582"/>
                  </a:lnTo>
                  <a:lnTo>
                    <a:pt x="1591843" y="888632"/>
                  </a:lnTo>
                  <a:lnTo>
                    <a:pt x="1595327" y="887683"/>
                  </a:lnTo>
                  <a:lnTo>
                    <a:pt x="1598810" y="893401"/>
                  </a:lnTo>
                  <a:lnTo>
                    <a:pt x="1602293" y="892044"/>
                  </a:lnTo>
                  <a:lnTo>
                    <a:pt x="1605776" y="890689"/>
                  </a:lnTo>
                  <a:lnTo>
                    <a:pt x="1609260" y="889335"/>
                  </a:lnTo>
                  <a:lnTo>
                    <a:pt x="1612743" y="893137"/>
                  </a:lnTo>
                  <a:lnTo>
                    <a:pt x="1616226" y="891791"/>
                  </a:lnTo>
                  <a:lnTo>
                    <a:pt x="1619709" y="890447"/>
                  </a:lnTo>
                  <a:lnTo>
                    <a:pt x="1623193" y="889105"/>
                  </a:lnTo>
                  <a:lnTo>
                    <a:pt x="1626676" y="896251"/>
                  </a:lnTo>
                  <a:lnTo>
                    <a:pt x="1630159" y="894920"/>
                  </a:lnTo>
                  <a:lnTo>
                    <a:pt x="1633642" y="893592"/>
                  </a:lnTo>
                  <a:lnTo>
                    <a:pt x="1637126" y="892264"/>
                  </a:lnTo>
                  <a:lnTo>
                    <a:pt x="1640609" y="905847"/>
                  </a:lnTo>
                  <a:lnTo>
                    <a:pt x="1644092" y="904539"/>
                  </a:lnTo>
                  <a:lnTo>
                    <a:pt x="1647575" y="903233"/>
                  </a:lnTo>
                  <a:lnTo>
                    <a:pt x="1651059" y="901927"/>
                  </a:lnTo>
                  <a:lnTo>
                    <a:pt x="1654542" y="915063"/>
                  </a:lnTo>
                  <a:lnTo>
                    <a:pt x="1658025" y="913777"/>
                  </a:lnTo>
                  <a:lnTo>
                    <a:pt x="1661508" y="912492"/>
                  </a:lnTo>
                  <a:lnTo>
                    <a:pt x="1664992" y="911208"/>
                  </a:lnTo>
                  <a:lnTo>
                    <a:pt x="1668475" y="909925"/>
                  </a:lnTo>
                  <a:lnTo>
                    <a:pt x="1671958" y="913369"/>
                  </a:lnTo>
                  <a:lnTo>
                    <a:pt x="1675441" y="912094"/>
                  </a:lnTo>
                  <a:lnTo>
                    <a:pt x="1678925" y="910820"/>
                  </a:lnTo>
                  <a:lnTo>
                    <a:pt x="1682408" y="909548"/>
                  </a:lnTo>
                  <a:lnTo>
                    <a:pt x="1685891" y="914519"/>
                  </a:lnTo>
                  <a:lnTo>
                    <a:pt x="1689374" y="913256"/>
                  </a:lnTo>
                  <a:lnTo>
                    <a:pt x="1692858" y="911994"/>
                  </a:lnTo>
                  <a:lnTo>
                    <a:pt x="1696341" y="910733"/>
                  </a:lnTo>
                  <a:lnTo>
                    <a:pt x="1699824" y="909474"/>
                  </a:lnTo>
                  <a:lnTo>
                    <a:pt x="1703307" y="908215"/>
                  </a:lnTo>
                  <a:lnTo>
                    <a:pt x="1706791" y="906958"/>
                  </a:lnTo>
                  <a:lnTo>
                    <a:pt x="1710274" y="905702"/>
                  </a:lnTo>
                  <a:lnTo>
                    <a:pt x="1713757" y="915236"/>
                  </a:lnTo>
                  <a:lnTo>
                    <a:pt x="1717240" y="913994"/>
                  </a:lnTo>
                  <a:lnTo>
                    <a:pt x="1720723" y="912754"/>
                  </a:lnTo>
                  <a:lnTo>
                    <a:pt x="1724207" y="911514"/>
                  </a:lnTo>
                  <a:lnTo>
                    <a:pt x="1727690" y="913319"/>
                  </a:lnTo>
                  <a:lnTo>
                    <a:pt x="1731173" y="912085"/>
                  </a:lnTo>
                  <a:lnTo>
                    <a:pt x="1734656" y="910852"/>
                  </a:lnTo>
                  <a:lnTo>
                    <a:pt x="1738140" y="909620"/>
                  </a:lnTo>
                  <a:lnTo>
                    <a:pt x="1741623" y="908390"/>
                  </a:lnTo>
                  <a:lnTo>
                    <a:pt x="1741623" y="909909"/>
                  </a:lnTo>
                  <a:lnTo>
                    <a:pt x="1745106" y="908681"/>
                  </a:lnTo>
                  <a:lnTo>
                    <a:pt x="1748589" y="907454"/>
                  </a:lnTo>
                  <a:lnTo>
                    <a:pt x="1752073" y="906229"/>
                  </a:lnTo>
                  <a:lnTo>
                    <a:pt x="1755556" y="905004"/>
                  </a:lnTo>
                  <a:lnTo>
                    <a:pt x="1759039" y="906819"/>
                  </a:lnTo>
                  <a:lnTo>
                    <a:pt x="1762522" y="905600"/>
                  </a:lnTo>
                  <a:lnTo>
                    <a:pt x="1766006" y="904382"/>
                  </a:lnTo>
                  <a:lnTo>
                    <a:pt x="1769489" y="903165"/>
                  </a:lnTo>
                  <a:lnTo>
                    <a:pt x="1772972" y="907983"/>
                  </a:lnTo>
                  <a:lnTo>
                    <a:pt x="1776455" y="906774"/>
                  </a:lnTo>
                  <a:lnTo>
                    <a:pt x="1779939" y="905567"/>
                  </a:lnTo>
                  <a:lnTo>
                    <a:pt x="1783422" y="904361"/>
                  </a:lnTo>
                  <a:lnTo>
                    <a:pt x="1786905" y="907641"/>
                  </a:lnTo>
                  <a:lnTo>
                    <a:pt x="1790388" y="906442"/>
                  </a:lnTo>
                  <a:lnTo>
                    <a:pt x="1793872" y="905244"/>
                  </a:lnTo>
                  <a:lnTo>
                    <a:pt x="1797355" y="904047"/>
                  </a:lnTo>
                  <a:lnTo>
                    <a:pt x="1800838" y="904341"/>
                  </a:lnTo>
                  <a:lnTo>
                    <a:pt x="1804321" y="903148"/>
                  </a:lnTo>
                  <a:lnTo>
                    <a:pt x="1807805" y="901955"/>
                  </a:lnTo>
                  <a:lnTo>
                    <a:pt x="1811288" y="900764"/>
                  </a:lnTo>
                  <a:lnTo>
                    <a:pt x="1814771" y="906973"/>
                  </a:lnTo>
                  <a:lnTo>
                    <a:pt x="1818254" y="905791"/>
                  </a:lnTo>
                  <a:lnTo>
                    <a:pt x="1821738" y="904611"/>
                  </a:lnTo>
                  <a:lnTo>
                    <a:pt x="1825221" y="903432"/>
                  </a:lnTo>
                  <a:lnTo>
                    <a:pt x="1828704" y="902253"/>
                  </a:lnTo>
                  <a:lnTo>
                    <a:pt x="1832187" y="901076"/>
                  </a:lnTo>
                  <a:lnTo>
                    <a:pt x="1835671" y="899900"/>
                  </a:lnTo>
                  <a:lnTo>
                    <a:pt x="1839154" y="898725"/>
                  </a:lnTo>
                  <a:lnTo>
                    <a:pt x="1842637" y="897551"/>
                  </a:lnTo>
                  <a:lnTo>
                    <a:pt x="1846120" y="896378"/>
                  </a:lnTo>
                  <a:lnTo>
                    <a:pt x="1849604" y="895205"/>
                  </a:lnTo>
                  <a:lnTo>
                    <a:pt x="1853087" y="894034"/>
                  </a:lnTo>
                  <a:lnTo>
                    <a:pt x="1856570" y="892864"/>
                  </a:lnTo>
                  <a:lnTo>
                    <a:pt x="1860053" y="897595"/>
                  </a:lnTo>
                  <a:lnTo>
                    <a:pt x="1863537" y="896433"/>
                  </a:lnTo>
                  <a:lnTo>
                    <a:pt x="1867020" y="895272"/>
                  </a:lnTo>
                  <a:lnTo>
                    <a:pt x="1870503" y="894112"/>
                  </a:lnTo>
                  <a:lnTo>
                    <a:pt x="1873986" y="898791"/>
                  </a:lnTo>
                  <a:lnTo>
                    <a:pt x="1877470" y="897638"/>
                  </a:lnTo>
                  <a:lnTo>
                    <a:pt x="1880953" y="896487"/>
                  </a:lnTo>
                  <a:lnTo>
                    <a:pt x="1884436" y="895337"/>
                  </a:lnTo>
                  <a:lnTo>
                    <a:pt x="1887919" y="897087"/>
                  </a:lnTo>
                  <a:lnTo>
                    <a:pt x="1891403" y="895941"/>
                  </a:lnTo>
                  <a:lnTo>
                    <a:pt x="1894886" y="894797"/>
                  </a:lnTo>
                  <a:lnTo>
                    <a:pt x="1898369" y="893653"/>
                  </a:lnTo>
                  <a:lnTo>
                    <a:pt x="1901852" y="895401"/>
                  </a:lnTo>
                  <a:lnTo>
                    <a:pt x="1905336" y="894262"/>
                  </a:lnTo>
                  <a:lnTo>
                    <a:pt x="1908819" y="893124"/>
                  </a:lnTo>
                  <a:lnTo>
                    <a:pt x="1912302" y="891987"/>
                  </a:lnTo>
                  <a:lnTo>
                    <a:pt x="1915785" y="890852"/>
                  </a:lnTo>
                  <a:lnTo>
                    <a:pt x="1915785" y="892295"/>
                  </a:lnTo>
                  <a:lnTo>
                    <a:pt x="1915785" y="893732"/>
                  </a:lnTo>
                  <a:lnTo>
                    <a:pt x="1915785" y="895165"/>
                  </a:lnTo>
                  <a:lnTo>
                    <a:pt x="1915785" y="896593"/>
                  </a:lnTo>
                  <a:lnTo>
                    <a:pt x="1915785" y="898015"/>
                  </a:lnTo>
                  <a:lnTo>
                    <a:pt x="1915785" y="899433"/>
                  </a:lnTo>
                  <a:lnTo>
                    <a:pt x="1915785" y="900846"/>
                  </a:lnTo>
                  <a:lnTo>
                    <a:pt x="1919269" y="899721"/>
                  </a:lnTo>
                  <a:lnTo>
                    <a:pt x="1922752" y="898596"/>
                  </a:lnTo>
                  <a:lnTo>
                    <a:pt x="1926235" y="897473"/>
                  </a:lnTo>
                  <a:lnTo>
                    <a:pt x="1929718" y="896351"/>
                  </a:lnTo>
                  <a:lnTo>
                    <a:pt x="1933202" y="909157"/>
                  </a:lnTo>
                  <a:lnTo>
                    <a:pt x="1936685" y="908050"/>
                  </a:lnTo>
                  <a:lnTo>
                    <a:pt x="1940168" y="906944"/>
                  </a:lnTo>
                  <a:lnTo>
                    <a:pt x="1943651" y="905839"/>
                  </a:lnTo>
                  <a:lnTo>
                    <a:pt x="1947135" y="922209"/>
                  </a:lnTo>
                  <a:lnTo>
                    <a:pt x="1950618" y="921123"/>
                  </a:lnTo>
                  <a:lnTo>
                    <a:pt x="1954101" y="920037"/>
                  </a:lnTo>
                  <a:lnTo>
                    <a:pt x="1957584" y="918953"/>
                  </a:lnTo>
                  <a:lnTo>
                    <a:pt x="1961068" y="938438"/>
                  </a:lnTo>
                  <a:lnTo>
                    <a:pt x="1964551" y="937376"/>
                  </a:lnTo>
                  <a:lnTo>
                    <a:pt x="1968034" y="936314"/>
                  </a:lnTo>
                  <a:lnTo>
                    <a:pt x="1971517" y="935253"/>
                  </a:lnTo>
                  <a:lnTo>
                    <a:pt x="1975001" y="952598"/>
                  </a:lnTo>
                  <a:lnTo>
                    <a:pt x="1978484" y="951557"/>
                  </a:lnTo>
                  <a:lnTo>
                    <a:pt x="1981967" y="950517"/>
                  </a:lnTo>
                  <a:lnTo>
                    <a:pt x="1985450" y="949477"/>
                  </a:lnTo>
                  <a:lnTo>
                    <a:pt x="1988934" y="953218"/>
                  </a:lnTo>
                  <a:lnTo>
                    <a:pt x="1992417" y="952185"/>
                  </a:lnTo>
                  <a:lnTo>
                    <a:pt x="1995900" y="951153"/>
                  </a:lnTo>
                  <a:lnTo>
                    <a:pt x="1999383" y="950121"/>
                  </a:lnTo>
                  <a:lnTo>
                    <a:pt x="2002867" y="949091"/>
                  </a:lnTo>
                  <a:lnTo>
                    <a:pt x="2002867" y="950281"/>
                  </a:lnTo>
                  <a:lnTo>
                    <a:pt x="2006350" y="949252"/>
                  </a:lnTo>
                  <a:lnTo>
                    <a:pt x="2009833" y="948224"/>
                  </a:lnTo>
                  <a:lnTo>
                    <a:pt x="2013316" y="947197"/>
                  </a:lnTo>
                  <a:lnTo>
                    <a:pt x="2016799" y="946170"/>
                  </a:lnTo>
                  <a:lnTo>
                    <a:pt x="2020283" y="946337"/>
                  </a:lnTo>
                  <a:lnTo>
                    <a:pt x="2023766" y="945313"/>
                  </a:lnTo>
                  <a:lnTo>
                    <a:pt x="2027249" y="944290"/>
                  </a:lnTo>
                  <a:lnTo>
                    <a:pt x="2030732" y="943268"/>
                  </a:lnTo>
                  <a:lnTo>
                    <a:pt x="2034216" y="948175"/>
                  </a:lnTo>
                  <a:lnTo>
                    <a:pt x="2037699" y="947160"/>
                  </a:lnTo>
                  <a:lnTo>
                    <a:pt x="2041182" y="946146"/>
                  </a:lnTo>
                  <a:lnTo>
                    <a:pt x="2044665" y="945132"/>
                  </a:lnTo>
                  <a:lnTo>
                    <a:pt x="2048149" y="946474"/>
                  </a:lnTo>
                  <a:lnTo>
                    <a:pt x="2051632" y="945465"/>
                  </a:lnTo>
                  <a:lnTo>
                    <a:pt x="2055115" y="944456"/>
                  </a:lnTo>
                  <a:lnTo>
                    <a:pt x="2058598" y="943447"/>
                  </a:lnTo>
                  <a:lnTo>
                    <a:pt x="2062082" y="942440"/>
                  </a:lnTo>
                  <a:lnTo>
                    <a:pt x="2065565" y="941433"/>
                  </a:lnTo>
                  <a:lnTo>
                    <a:pt x="2069048" y="940427"/>
                  </a:lnTo>
                  <a:lnTo>
                    <a:pt x="2072531" y="939422"/>
                  </a:lnTo>
                  <a:lnTo>
                    <a:pt x="2076015" y="939598"/>
                  </a:lnTo>
                  <a:lnTo>
                    <a:pt x="2079498" y="938595"/>
                  </a:lnTo>
                  <a:lnTo>
                    <a:pt x="2082981" y="937594"/>
                  </a:lnTo>
                  <a:lnTo>
                    <a:pt x="2086464" y="936592"/>
                  </a:lnTo>
                  <a:lnTo>
                    <a:pt x="2089948" y="935592"/>
                  </a:lnTo>
                  <a:lnTo>
                    <a:pt x="2089948" y="936774"/>
                  </a:lnTo>
                  <a:lnTo>
                    <a:pt x="2093431" y="935775"/>
                  </a:lnTo>
                  <a:lnTo>
                    <a:pt x="2096914" y="934777"/>
                  </a:lnTo>
                  <a:lnTo>
                    <a:pt x="2100397" y="933780"/>
                  </a:lnTo>
                  <a:lnTo>
                    <a:pt x="2103881" y="932783"/>
                  </a:lnTo>
                  <a:lnTo>
                    <a:pt x="2107364" y="950300"/>
                  </a:lnTo>
                  <a:lnTo>
                    <a:pt x="2110847" y="949323"/>
                  </a:lnTo>
                  <a:lnTo>
                    <a:pt x="2114330" y="948345"/>
                  </a:lnTo>
                  <a:lnTo>
                    <a:pt x="2117814" y="947369"/>
                  </a:lnTo>
                  <a:lnTo>
                    <a:pt x="2121297" y="948654"/>
                  </a:lnTo>
                  <a:lnTo>
                    <a:pt x="2124780" y="947681"/>
                  </a:lnTo>
                  <a:lnTo>
                    <a:pt x="2128263" y="946709"/>
                  </a:lnTo>
                  <a:lnTo>
                    <a:pt x="2131747" y="945737"/>
                  </a:lnTo>
                  <a:lnTo>
                    <a:pt x="2135230" y="946031"/>
                  </a:lnTo>
                  <a:lnTo>
                    <a:pt x="2138713" y="945333"/>
                  </a:lnTo>
                  <a:lnTo>
                    <a:pt x="2142196" y="944635"/>
                  </a:lnTo>
                  <a:lnTo>
                    <a:pt x="2145680" y="943939"/>
                  </a:lnTo>
                  <a:lnTo>
                    <a:pt x="2149163" y="948754"/>
                  </a:lnTo>
                  <a:lnTo>
                    <a:pt x="2152646" y="947794"/>
                  </a:lnTo>
                  <a:lnTo>
                    <a:pt x="2156129" y="946834"/>
                  </a:lnTo>
                  <a:lnTo>
                    <a:pt x="2159613" y="945876"/>
                  </a:lnTo>
                  <a:lnTo>
                    <a:pt x="2163096" y="953742"/>
                  </a:lnTo>
                  <a:lnTo>
                    <a:pt x="2166579" y="952792"/>
                  </a:lnTo>
                  <a:lnTo>
                    <a:pt x="2170062" y="951844"/>
                  </a:lnTo>
                  <a:lnTo>
                    <a:pt x="2173546" y="950895"/>
                  </a:lnTo>
                  <a:lnTo>
                    <a:pt x="2177029" y="949948"/>
                  </a:lnTo>
                  <a:lnTo>
                    <a:pt x="2177029" y="951041"/>
                  </a:lnTo>
                  <a:lnTo>
                    <a:pt x="2177029" y="952130"/>
                  </a:lnTo>
                  <a:lnTo>
                    <a:pt x="2177029" y="953216"/>
                  </a:lnTo>
                  <a:lnTo>
                    <a:pt x="2177029" y="954300"/>
                  </a:lnTo>
                  <a:lnTo>
                    <a:pt x="2177029" y="955380"/>
                  </a:lnTo>
                  <a:lnTo>
                    <a:pt x="2177029" y="956457"/>
                  </a:lnTo>
                  <a:lnTo>
                    <a:pt x="2177029" y="957531"/>
                  </a:lnTo>
                  <a:lnTo>
                    <a:pt x="2177029" y="958602"/>
                  </a:lnTo>
                  <a:lnTo>
                    <a:pt x="2177029" y="959670"/>
                  </a:lnTo>
                  <a:lnTo>
                    <a:pt x="2177029" y="960734"/>
                  </a:lnTo>
                  <a:lnTo>
                    <a:pt x="2177029" y="961796"/>
                  </a:lnTo>
                  <a:lnTo>
                    <a:pt x="2177029" y="962855"/>
                  </a:lnTo>
                  <a:lnTo>
                    <a:pt x="2177029" y="963911"/>
                  </a:lnTo>
                  <a:lnTo>
                    <a:pt x="2177029" y="964963"/>
                  </a:lnTo>
                  <a:lnTo>
                    <a:pt x="2177029" y="966013"/>
                  </a:lnTo>
                  <a:lnTo>
                    <a:pt x="2177029" y="967060"/>
                  </a:lnTo>
                  <a:lnTo>
                    <a:pt x="2180512" y="966129"/>
                  </a:lnTo>
                  <a:lnTo>
                    <a:pt x="2183995" y="965198"/>
                  </a:lnTo>
                  <a:lnTo>
                    <a:pt x="2187479" y="964268"/>
                  </a:lnTo>
                  <a:lnTo>
                    <a:pt x="2190962" y="963339"/>
                  </a:lnTo>
                  <a:lnTo>
                    <a:pt x="2194445" y="969689"/>
                  </a:lnTo>
                  <a:lnTo>
                    <a:pt x="2197928" y="968767"/>
                  </a:lnTo>
                  <a:lnTo>
                    <a:pt x="2201412" y="967846"/>
                  </a:lnTo>
                  <a:lnTo>
                    <a:pt x="2204895" y="966926"/>
                  </a:lnTo>
                  <a:lnTo>
                    <a:pt x="2208378" y="967038"/>
                  </a:lnTo>
                  <a:lnTo>
                    <a:pt x="2211861" y="966120"/>
                  </a:lnTo>
                  <a:lnTo>
                    <a:pt x="2215345" y="965203"/>
                  </a:lnTo>
                  <a:lnTo>
                    <a:pt x="2218828" y="964286"/>
                  </a:lnTo>
                  <a:lnTo>
                    <a:pt x="2222311" y="974575"/>
                  </a:lnTo>
                  <a:lnTo>
                    <a:pt x="2225794" y="973669"/>
                  </a:lnTo>
                  <a:lnTo>
                    <a:pt x="2229278" y="972764"/>
                  </a:lnTo>
                  <a:lnTo>
                    <a:pt x="2232761" y="971860"/>
                  </a:lnTo>
                  <a:lnTo>
                    <a:pt x="2236244" y="984788"/>
                  </a:lnTo>
                  <a:lnTo>
                    <a:pt x="2239727" y="983897"/>
                  </a:lnTo>
                  <a:lnTo>
                    <a:pt x="2243211" y="983007"/>
                  </a:lnTo>
                  <a:lnTo>
                    <a:pt x="2246694" y="982118"/>
                  </a:lnTo>
                  <a:lnTo>
                    <a:pt x="2250177" y="981229"/>
                  </a:lnTo>
                  <a:lnTo>
                    <a:pt x="2253660" y="980341"/>
                  </a:lnTo>
                  <a:lnTo>
                    <a:pt x="2257144" y="979453"/>
                  </a:lnTo>
                  <a:lnTo>
                    <a:pt x="2260627" y="978566"/>
                  </a:lnTo>
                  <a:lnTo>
                    <a:pt x="2264110" y="977679"/>
                  </a:lnTo>
                  <a:lnTo>
                    <a:pt x="2264110" y="978655"/>
                  </a:lnTo>
                  <a:lnTo>
                    <a:pt x="2264110" y="979627"/>
                  </a:lnTo>
                  <a:lnTo>
                    <a:pt x="2264110" y="980597"/>
                  </a:lnTo>
                  <a:lnTo>
                    <a:pt x="2264110" y="981564"/>
                  </a:lnTo>
                  <a:lnTo>
                    <a:pt x="2267593" y="980682"/>
                  </a:lnTo>
                  <a:lnTo>
                    <a:pt x="2271077" y="979800"/>
                  </a:lnTo>
                  <a:lnTo>
                    <a:pt x="2274560" y="978918"/>
                  </a:lnTo>
                  <a:lnTo>
                    <a:pt x="2278043" y="978038"/>
                  </a:lnTo>
                  <a:lnTo>
                    <a:pt x="2281526" y="981977"/>
                  </a:lnTo>
                  <a:lnTo>
                    <a:pt x="2285010" y="981102"/>
                  </a:lnTo>
                  <a:lnTo>
                    <a:pt x="2288493" y="980227"/>
                  </a:lnTo>
                  <a:lnTo>
                    <a:pt x="2291976" y="979352"/>
                  </a:lnTo>
                  <a:lnTo>
                    <a:pt x="2295459" y="979438"/>
                  </a:lnTo>
                  <a:lnTo>
                    <a:pt x="2298942" y="978566"/>
                  </a:lnTo>
                  <a:lnTo>
                    <a:pt x="2302426" y="977694"/>
                  </a:lnTo>
                  <a:lnTo>
                    <a:pt x="2305909" y="976823"/>
                  </a:lnTo>
                  <a:lnTo>
                    <a:pt x="2309392" y="975952"/>
                  </a:lnTo>
                  <a:lnTo>
                    <a:pt x="2312875" y="975082"/>
                  </a:lnTo>
                  <a:lnTo>
                    <a:pt x="2316359" y="974213"/>
                  </a:lnTo>
                  <a:lnTo>
                    <a:pt x="2319842" y="973344"/>
                  </a:lnTo>
                  <a:lnTo>
                    <a:pt x="2323325" y="984811"/>
                  </a:lnTo>
                  <a:lnTo>
                    <a:pt x="2326808" y="983954"/>
                  </a:lnTo>
                  <a:lnTo>
                    <a:pt x="2330292" y="983097"/>
                  </a:lnTo>
                  <a:lnTo>
                    <a:pt x="2333775" y="982241"/>
                  </a:lnTo>
                  <a:lnTo>
                    <a:pt x="2337258" y="985111"/>
                  </a:lnTo>
                  <a:lnTo>
                    <a:pt x="2340741" y="984260"/>
                  </a:lnTo>
                  <a:lnTo>
                    <a:pt x="2344225" y="983408"/>
                  </a:lnTo>
                  <a:lnTo>
                    <a:pt x="2347708" y="982558"/>
                  </a:lnTo>
                  <a:lnTo>
                    <a:pt x="2351191" y="981707"/>
                  </a:lnTo>
                  <a:lnTo>
                    <a:pt x="2351191" y="982636"/>
                  </a:lnTo>
                  <a:lnTo>
                    <a:pt x="2351191" y="983562"/>
                  </a:lnTo>
                  <a:lnTo>
                    <a:pt x="2351191" y="984486"/>
                  </a:lnTo>
                  <a:lnTo>
                    <a:pt x="2351191" y="985408"/>
                  </a:lnTo>
                  <a:lnTo>
                    <a:pt x="2351191" y="986327"/>
                  </a:lnTo>
                  <a:lnTo>
                    <a:pt x="2351191" y="987244"/>
                  </a:lnTo>
                  <a:lnTo>
                    <a:pt x="2351191" y="988159"/>
                  </a:lnTo>
                  <a:lnTo>
                    <a:pt x="2351191" y="989071"/>
                  </a:lnTo>
                  <a:lnTo>
                    <a:pt x="2354674" y="988227"/>
                  </a:lnTo>
                  <a:lnTo>
                    <a:pt x="2358158" y="987385"/>
                  </a:lnTo>
                  <a:lnTo>
                    <a:pt x="2361641" y="986542"/>
                  </a:lnTo>
                  <a:lnTo>
                    <a:pt x="2365124" y="985701"/>
                  </a:lnTo>
                  <a:lnTo>
                    <a:pt x="2368607" y="985773"/>
                  </a:lnTo>
                  <a:lnTo>
                    <a:pt x="2372091" y="984933"/>
                  </a:lnTo>
                  <a:lnTo>
                    <a:pt x="2375574" y="984094"/>
                  </a:lnTo>
                  <a:lnTo>
                    <a:pt x="2379057" y="983255"/>
                  </a:lnTo>
                  <a:lnTo>
                    <a:pt x="2382540" y="992352"/>
                  </a:lnTo>
                  <a:lnTo>
                    <a:pt x="2386024" y="991523"/>
                  </a:lnTo>
                  <a:lnTo>
                    <a:pt x="2389507" y="990694"/>
                  </a:lnTo>
                  <a:lnTo>
                    <a:pt x="2392990" y="989866"/>
                  </a:lnTo>
                  <a:lnTo>
                    <a:pt x="2396473" y="1008179"/>
                  </a:lnTo>
                  <a:lnTo>
                    <a:pt x="2399957" y="1007368"/>
                  </a:lnTo>
                  <a:lnTo>
                    <a:pt x="2403440" y="1006558"/>
                  </a:lnTo>
                  <a:lnTo>
                    <a:pt x="2406923" y="1005748"/>
                  </a:lnTo>
                  <a:lnTo>
                    <a:pt x="2410406" y="1014990"/>
                  </a:lnTo>
                  <a:lnTo>
                    <a:pt x="2413890" y="1014189"/>
                  </a:lnTo>
                  <a:lnTo>
                    <a:pt x="2417373" y="1013389"/>
                  </a:lnTo>
                  <a:lnTo>
                    <a:pt x="2420856" y="1012590"/>
                  </a:lnTo>
                  <a:lnTo>
                    <a:pt x="2424339" y="1020786"/>
                  </a:lnTo>
                  <a:lnTo>
                    <a:pt x="2427823" y="1019995"/>
                  </a:lnTo>
                  <a:lnTo>
                    <a:pt x="2431306" y="1019205"/>
                  </a:lnTo>
                  <a:lnTo>
                    <a:pt x="2434789" y="1018415"/>
                  </a:lnTo>
                  <a:lnTo>
                    <a:pt x="2438272" y="1019242"/>
                  </a:lnTo>
                  <a:lnTo>
                    <a:pt x="2441756" y="1018455"/>
                  </a:lnTo>
                  <a:lnTo>
                    <a:pt x="2445239" y="1017668"/>
                  </a:lnTo>
                  <a:lnTo>
                    <a:pt x="2448722" y="1016881"/>
                  </a:lnTo>
                  <a:lnTo>
                    <a:pt x="2452205" y="1016095"/>
                  </a:lnTo>
                  <a:lnTo>
                    <a:pt x="2455689" y="1023312"/>
                  </a:lnTo>
                  <a:lnTo>
                    <a:pt x="2459172" y="1022533"/>
                  </a:lnTo>
                  <a:lnTo>
                    <a:pt x="2462655" y="1021755"/>
                  </a:lnTo>
                  <a:lnTo>
                    <a:pt x="2466138" y="1020978"/>
                  </a:lnTo>
                  <a:lnTo>
                    <a:pt x="2469622" y="1020993"/>
                  </a:lnTo>
                  <a:lnTo>
                    <a:pt x="2473105" y="1020217"/>
                  </a:lnTo>
                  <a:lnTo>
                    <a:pt x="2476588" y="1019442"/>
                  </a:lnTo>
                  <a:lnTo>
                    <a:pt x="2480071" y="1018667"/>
                  </a:lnTo>
                  <a:lnTo>
                    <a:pt x="2483555" y="1017892"/>
                  </a:lnTo>
                  <a:lnTo>
                    <a:pt x="2487038" y="1017118"/>
                  </a:lnTo>
                  <a:lnTo>
                    <a:pt x="2490521" y="1016344"/>
                  </a:lnTo>
                  <a:lnTo>
                    <a:pt x="2494004" y="1015570"/>
                  </a:lnTo>
                  <a:lnTo>
                    <a:pt x="2497488" y="1025781"/>
                  </a:lnTo>
                  <a:lnTo>
                    <a:pt x="2500971" y="1025018"/>
                  </a:lnTo>
                  <a:lnTo>
                    <a:pt x="2504454" y="1024255"/>
                  </a:lnTo>
                  <a:lnTo>
                    <a:pt x="2507937" y="1023493"/>
                  </a:lnTo>
                  <a:lnTo>
                    <a:pt x="2511421" y="1022731"/>
                  </a:lnTo>
                  <a:lnTo>
                    <a:pt x="2514904" y="1021969"/>
                  </a:lnTo>
                  <a:lnTo>
                    <a:pt x="2518387" y="1021208"/>
                  </a:lnTo>
                  <a:lnTo>
                    <a:pt x="2521870" y="1020447"/>
                  </a:lnTo>
                  <a:lnTo>
                    <a:pt x="2525354" y="1019687"/>
                  </a:lnTo>
                  <a:lnTo>
                    <a:pt x="2525354" y="1020463"/>
                  </a:lnTo>
                  <a:lnTo>
                    <a:pt x="2525354" y="1021238"/>
                  </a:lnTo>
                  <a:lnTo>
                    <a:pt x="2525354" y="1022011"/>
                  </a:lnTo>
                  <a:lnTo>
                    <a:pt x="2525354" y="1022782"/>
                  </a:lnTo>
                  <a:lnTo>
                    <a:pt x="2525354" y="1023552"/>
                  </a:lnTo>
                  <a:lnTo>
                    <a:pt x="2525354" y="1024319"/>
                  </a:lnTo>
                  <a:lnTo>
                    <a:pt x="2525354" y="1025085"/>
                  </a:lnTo>
                  <a:lnTo>
                    <a:pt x="2525354" y="1025850"/>
                  </a:lnTo>
                  <a:lnTo>
                    <a:pt x="2525354" y="1026612"/>
                  </a:lnTo>
                  <a:lnTo>
                    <a:pt x="2525354" y="1027373"/>
                  </a:lnTo>
                  <a:lnTo>
                    <a:pt x="2525354" y="1028132"/>
                  </a:lnTo>
                  <a:lnTo>
                    <a:pt x="2525354" y="1028890"/>
                  </a:lnTo>
                  <a:lnTo>
                    <a:pt x="2525354" y="1029646"/>
                  </a:lnTo>
                  <a:lnTo>
                    <a:pt x="2525354" y="1030400"/>
                  </a:lnTo>
                  <a:lnTo>
                    <a:pt x="2525354" y="1031152"/>
                  </a:lnTo>
                  <a:lnTo>
                    <a:pt x="2525354" y="1031903"/>
                  </a:lnTo>
                  <a:lnTo>
                    <a:pt x="2525354" y="1032652"/>
                  </a:lnTo>
                  <a:lnTo>
                    <a:pt x="2525354" y="1033399"/>
                  </a:lnTo>
                  <a:lnTo>
                    <a:pt x="2525354" y="1034145"/>
                  </a:lnTo>
                  <a:lnTo>
                    <a:pt x="2525354" y="1034889"/>
                  </a:lnTo>
                  <a:lnTo>
                    <a:pt x="2525354" y="1035632"/>
                  </a:lnTo>
                  <a:lnTo>
                    <a:pt x="2528837" y="1034885"/>
                  </a:lnTo>
                  <a:lnTo>
                    <a:pt x="2532320" y="1034139"/>
                  </a:lnTo>
                  <a:lnTo>
                    <a:pt x="2535803" y="1033393"/>
                  </a:lnTo>
                  <a:lnTo>
                    <a:pt x="2539287" y="1032648"/>
                  </a:lnTo>
                  <a:lnTo>
                    <a:pt x="2542770" y="1039997"/>
                  </a:lnTo>
                  <a:lnTo>
                    <a:pt x="2546253" y="1039259"/>
                  </a:lnTo>
                  <a:lnTo>
                    <a:pt x="2549736" y="1038522"/>
                  </a:lnTo>
                  <a:lnTo>
                    <a:pt x="2553220" y="1037785"/>
                  </a:lnTo>
                  <a:lnTo>
                    <a:pt x="2556703" y="1042834"/>
                  </a:lnTo>
                  <a:lnTo>
                    <a:pt x="2560186" y="1042102"/>
                  </a:lnTo>
                  <a:lnTo>
                    <a:pt x="2563669" y="1041371"/>
                  </a:lnTo>
                  <a:lnTo>
                    <a:pt x="2567153" y="1040641"/>
                  </a:lnTo>
                  <a:lnTo>
                    <a:pt x="2570636" y="1039910"/>
                  </a:lnTo>
                  <a:lnTo>
                    <a:pt x="2574119" y="1039181"/>
                  </a:lnTo>
                  <a:lnTo>
                    <a:pt x="2577602" y="1038451"/>
                  </a:lnTo>
                  <a:lnTo>
                    <a:pt x="2581085" y="1037722"/>
                  </a:lnTo>
                  <a:lnTo>
                    <a:pt x="2584569" y="1036993"/>
                  </a:lnTo>
                  <a:lnTo>
                    <a:pt x="2588052" y="1036265"/>
                  </a:lnTo>
                  <a:lnTo>
                    <a:pt x="2591535" y="1035537"/>
                  </a:lnTo>
                  <a:lnTo>
                    <a:pt x="2595018" y="1034809"/>
                  </a:lnTo>
                  <a:lnTo>
                    <a:pt x="2598502" y="1034082"/>
                  </a:lnTo>
                  <a:lnTo>
                    <a:pt x="2601985" y="1033355"/>
                  </a:lnTo>
                  <a:lnTo>
                    <a:pt x="2605468" y="1032629"/>
                  </a:lnTo>
                  <a:lnTo>
                    <a:pt x="2608951" y="1031903"/>
                  </a:lnTo>
                  <a:lnTo>
                    <a:pt x="2612435" y="1031177"/>
                  </a:lnTo>
                  <a:lnTo>
                    <a:pt x="2612435" y="1031903"/>
                  </a:lnTo>
                  <a:lnTo>
                    <a:pt x="2612435" y="1032627"/>
                  </a:lnTo>
                  <a:lnTo>
                    <a:pt x="2615918" y="1031903"/>
                  </a:lnTo>
                  <a:lnTo>
                    <a:pt x="2619401" y="1031179"/>
                  </a:lnTo>
                  <a:lnTo>
                    <a:pt x="2622884" y="1030456"/>
                  </a:lnTo>
                  <a:lnTo>
                    <a:pt x="2626368" y="1029733"/>
                  </a:lnTo>
                  <a:lnTo>
                    <a:pt x="2629851" y="1030459"/>
                  </a:lnTo>
                  <a:lnTo>
                    <a:pt x="2633334" y="1029738"/>
                  </a:lnTo>
                  <a:lnTo>
                    <a:pt x="2636817" y="1029018"/>
                  </a:lnTo>
                  <a:lnTo>
                    <a:pt x="2640301" y="1028297"/>
                  </a:lnTo>
                  <a:lnTo>
                    <a:pt x="2643784" y="1037585"/>
                  </a:lnTo>
                  <a:lnTo>
                    <a:pt x="2647267" y="1036874"/>
                  </a:lnTo>
                  <a:lnTo>
                    <a:pt x="2650750" y="1036162"/>
                  </a:lnTo>
                  <a:lnTo>
                    <a:pt x="2654234" y="1035452"/>
                  </a:lnTo>
                  <a:lnTo>
                    <a:pt x="2657717" y="1036151"/>
                  </a:lnTo>
                  <a:lnTo>
                    <a:pt x="2661200" y="1035442"/>
                  </a:lnTo>
                  <a:lnTo>
                    <a:pt x="2664683" y="1034734"/>
                  </a:lnTo>
                  <a:lnTo>
                    <a:pt x="2668167" y="1034025"/>
                  </a:lnTo>
                  <a:lnTo>
                    <a:pt x="2671650" y="1039611"/>
                  </a:lnTo>
                  <a:lnTo>
                    <a:pt x="2675133" y="1038909"/>
                  </a:lnTo>
                  <a:lnTo>
                    <a:pt x="2678616" y="1038206"/>
                  </a:lnTo>
                  <a:lnTo>
                    <a:pt x="2682100" y="1037505"/>
                  </a:lnTo>
                  <a:lnTo>
                    <a:pt x="2685583" y="1040947"/>
                  </a:lnTo>
                  <a:lnTo>
                    <a:pt x="2689066" y="1040249"/>
                  </a:lnTo>
                  <a:lnTo>
                    <a:pt x="2692549" y="1039552"/>
                  </a:lnTo>
                  <a:lnTo>
                    <a:pt x="2696033" y="1038855"/>
                  </a:lnTo>
                  <a:lnTo>
                    <a:pt x="2699516" y="1038158"/>
                  </a:lnTo>
                  <a:lnTo>
                    <a:pt x="2699516" y="1038846"/>
                  </a:lnTo>
                  <a:lnTo>
                    <a:pt x="2699516" y="1039532"/>
                  </a:lnTo>
                  <a:lnTo>
                    <a:pt x="2702999" y="1038837"/>
                  </a:lnTo>
                  <a:lnTo>
                    <a:pt x="2706482" y="1038142"/>
                  </a:lnTo>
                  <a:lnTo>
                    <a:pt x="2709966" y="1037447"/>
                  </a:lnTo>
                  <a:lnTo>
                    <a:pt x="2713449" y="1036753"/>
                  </a:lnTo>
                  <a:lnTo>
                    <a:pt x="2716932" y="1051529"/>
                  </a:lnTo>
                  <a:lnTo>
                    <a:pt x="2720415" y="1050847"/>
                  </a:lnTo>
                  <a:lnTo>
                    <a:pt x="2723899" y="1050166"/>
                  </a:lnTo>
                  <a:lnTo>
                    <a:pt x="2727382" y="1049486"/>
                  </a:lnTo>
                  <a:lnTo>
                    <a:pt x="2730865" y="1061729"/>
                  </a:lnTo>
                  <a:lnTo>
                    <a:pt x="2734348" y="1061059"/>
                  </a:lnTo>
                  <a:lnTo>
                    <a:pt x="2737832" y="1060390"/>
                  </a:lnTo>
                  <a:lnTo>
                    <a:pt x="2741315" y="1059721"/>
                  </a:lnTo>
                  <a:lnTo>
                    <a:pt x="2744798" y="1075164"/>
                  </a:lnTo>
                  <a:lnTo>
                    <a:pt x="2748281" y="1074508"/>
                  </a:lnTo>
                  <a:lnTo>
                    <a:pt x="2751765" y="1073853"/>
                  </a:lnTo>
                  <a:lnTo>
                    <a:pt x="2755248" y="1073198"/>
                  </a:lnTo>
                  <a:lnTo>
                    <a:pt x="2758731" y="1074959"/>
                  </a:lnTo>
                  <a:lnTo>
                    <a:pt x="2762214" y="1074307"/>
                  </a:lnTo>
                  <a:lnTo>
                    <a:pt x="2765698" y="1073655"/>
                  </a:lnTo>
                  <a:lnTo>
                    <a:pt x="2769181" y="1073003"/>
                  </a:lnTo>
                  <a:lnTo>
                    <a:pt x="2772664" y="1072352"/>
                  </a:lnTo>
                  <a:lnTo>
                    <a:pt x="2776147" y="1071701"/>
                  </a:lnTo>
                  <a:lnTo>
                    <a:pt x="2779631" y="1071050"/>
                  </a:lnTo>
                  <a:lnTo>
                    <a:pt x="2783114" y="1070399"/>
                  </a:lnTo>
                  <a:lnTo>
                    <a:pt x="2786597" y="1069749"/>
                  </a:lnTo>
                  <a:lnTo>
                    <a:pt x="2786597" y="1070354"/>
                  </a:lnTo>
                  <a:lnTo>
                    <a:pt x="2790080" y="1069704"/>
                  </a:lnTo>
                  <a:lnTo>
                    <a:pt x="2793564" y="1069055"/>
                  </a:lnTo>
                  <a:lnTo>
                    <a:pt x="2797047" y="1068406"/>
                  </a:lnTo>
                  <a:lnTo>
                    <a:pt x="2800530" y="1067758"/>
                  </a:lnTo>
                  <a:lnTo>
                    <a:pt x="2804013" y="1067110"/>
                  </a:lnTo>
                  <a:lnTo>
                    <a:pt x="2807497" y="1066462"/>
                  </a:lnTo>
                  <a:lnTo>
                    <a:pt x="2810980" y="1065814"/>
                  </a:lnTo>
                  <a:lnTo>
                    <a:pt x="2814463" y="1065166"/>
                  </a:lnTo>
                  <a:lnTo>
                    <a:pt x="2817946" y="1072335"/>
                  </a:lnTo>
                  <a:lnTo>
                    <a:pt x="2821430" y="1071694"/>
                  </a:lnTo>
                  <a:lnTo>
                    <a:pt x="2824913" y="1071054"/>
                  </a:lnTo>
                  <a:lnTo>
                    <a:pt x="2828396" y="1070413"/>
                  </a:lnTo>
                  <a:lnTo>
                    <a:pt x="2831879" y="1073328"/>
                  </a:lnTo>
                  <a:lnTo>
                    <a:pt x="2835363" y="1072691"/>
                  </a:lnTo>
                  <a:lnTo>
                    <a:pt x="2838846" y="1072055"/>
                  </a:lnTo>
                  <a:lnTo>
                    <a:pt x="2842329" y="1071419"/>
                  </a:lnTo>
                  <a:lnTo>
                    <a:pt x="2845812" y="1077796"/>
                  </a:lnTo>
                  <a:lnTo>
                    <a:pt x="2849296" y="1077165"/>
                  </a:lnTo>
                  <a:lnTo>
                    <a:pt x="2852779" y="1076536"/>
                  </a:lnTo>
                  <a:lnTo>
                    <a:pt x="2856262" y="1075906"/>
                  </a:lnTo>
                  <a:lnTo>
                    <a:pt x="2859745" y="1077587"/>
                  </a:lnTo>
                  <a:lnTo>
                    <a:pt x="2863229" y="1076960"/>
                  </a:lnTo>
                  <a:lnTo>
                    <a:pt x="2866712" y="1076333"/>
                  </a:lnTo>
                  <a:lnTo>
                    <a:pt x="2870195" y="1075706"/>
                  </a:lnTo>
                  <a:lnTo>
                    <a:pt x="2873678" y="1079665"/>
                  </a:lnTo>
                  <a:lnTo>
                    <a:pt x="2877161" y="1079042"/>
                  </a:lnTo>
                  <a:lnTo>
                    <a:pt x="2880645" y="1078420"/>
                  </a:lnTo>
                  <a:lnTo>
                    <a:pt x="2884128" y="1077798"/>
                  </a:lnTo>
                  <a:lnTo>
                    <a:pt x="2887611" y="1077176"/>
                  </a:lnTo>
                  <a:lnTo>
                    <a:pt x="2891094" y="1104395"/>
                  </a:lnTo>
                  <a:lnTo>
                    <a:pt x="2894578" y="1103795"/>
                  </a:lnTo>
                  <a:lnTo>
                    <a:pt x="2898061" y="1103196"/>
                  </a:lnTo>
                  <a:lnTo>
                    <a:pt x="2901544" y="1102597"/>
                  </a:lnTo>
                  <a:lnTo>
                    <a:pt x="2905027" y="1101998"/>
                  </a:lnTo>
                  <a:lnTo>
                    <a:pt x="2908511" y="1101400"/>
                  </a:lnTo>
                  <a:lnTo>
                    <a:pt x="2911994" y="1100801"/>
                  </a:lnTo>
                  <a:lnTo>
                    <a:pt x="2915477" y="1100203"/>
                  </a:lnTo>
                  <a:lnTo>
                    <a:pt x="2918960" y="1113958"/>
                  </a:lnTo>
                  <a:lnTo>
                    <a:pt x="2922444" y="1113372"/>
                  </a:lnTo>
                  <a:lnTo>
                    <a:pt x="2925927" y="1112786"/>
                  </a:lnTo>
                  <a:lnTo>
                    <a:pt x="2929410" y="1112200"/>
                  </a:lnTo>
                  <a:lnTo>
                    <a:pt x="2932893" y="1113616"/>
                  </a:lnTo>
                  <a:lnTo>
                    <a:pt x="2936377" y="1113032"/>
                  </a:lnTo>
                  <a:lnTo>
                    <a:pt x="2939860" y="1112448"/>
                  </a:lnTo>
                  <a:lnTo>
                    <a:pt x="2943343" y="1111865"/>
                  </a:lnTo>
                  <a:lnTo>
                    <a:pt x="2946826" y="1112779"/>
                  </a:lnTo>
                  <a:lnTo>
                    <a:pt x="2950310" y="1112197"/>
                  </a:lnTo>
                  <a:lnTo>
                    <a:pt x="2953793" y="1111615"/>
                  </a:lnTo>
                  <a:lnTo>
                    <a:pt x="2957276" y="1111034"/>
                  </a:lnTo>
                  <a:lnTo>
                    <a:pt x="2960759" y="1110453"/>
                  </a:lnTo>
                  <a:lnTo>
                    <a:pt x="2960759" y="1110952"/>
                  </a:lnTo>
                  <a:lnTo>
                    <a:pt x="2960759" y="1111450"/>
                  </a:lnTo>
                  <a:lnTo>
                    <a:pt x="2960759" y="1111947"/>
                  </a:lnTo>
                  <a:lnTo>
                    <a:pt x="2960759" y="1112444"/>
                  </a:lnTo>
                  <a:lnTo>
                    <a:pt x="2960759" y="1112939"/>
                  </a:lnTo>
                  <a:lnTo>
                    <a:pt x="2960759" y="1113434"/>
                  </a:lnTo>
                  <a:lnTo>
                    <a:pt x="2960759" y="1113928"/>
                  </a:lnTo>
                  <a:lnTo>
                    <a:pt x="2960759" y="1114421"/>
                  </a:lnTo>
                  <a:lnTo>
                    <a:pt x="2960759" y="1114913"/>
                  </a:lnTo>
                  <a:lnTo>
                    <a:pt x="2960759" y="1115404"/>
                  </a:lnTo>
                  <a:lnTo>
                    <a:pt x="2960759" y="1115895"/>
                  </a:lnTo>
                  <a:lnTo>
                    <a:pt x="2960759" y="1116385"/>
                  </a:lnTo>
                  <a:lnTo>
                    <a:pt x="2964243" y="1115809"/>
                  </a:lnTo>
                  <a:lnTo>
                    <a:pt x="2967726" y="1115233"/>
                  </a:lnTo>
                  <a:lnTo>
                    <a:pt x="2971209" y="1114657"/>
                  </a:lnTo>
                  <a:lnTo>
                    <a:pt x="2974692" y="1114081"/>
                  </a:lnTo>
                  <a:lnTo>
                    <a:pt x="2978176" y="1116439"/>
                  </a:lnTo>
                  <a:lnTo>
                    <a:pt x="2981659" y="1115866"/>
                  </a:lnTo>
                  <a:lnTo>
                    <a:pt x="2985142" y="1115294"/>
                  </a:lnTo>
                  <a:lnTo>
                    <a:pt x="2988625" y="1114721"/>
                  </a:lnTo>
                  <a:lnTo>
                    <a:pt x="2992109" y="1115124"/>
                  </a:lnTo>
                  <a:lnTo>
                    <a:pt x="2995592" y="1114552"/>
                  </a:lnTo>
                  <a:lnTo>
                    <a:pt x="2999075" y="1113982"/>
                  </a:lnTo>
                  <a:lnTo>
                    <a:pt x="3002558" y="1113411"/>
                  </a:lnTo>
                  <a:lnTo>
                    <a:pt x="3006042" y="1115269"/>
                  </a:lnTo>
                  <a:lnTo>
                    <a:pt x="3009525" y="1114701"/>
                  </a:lnTo>
                  <a:lnTo>
                    <a:pt x="3013008" y="1114133"/>
                  </a:lnTo>
                  <a:lnTo>
                    <a:pt x="3016491" y="1113565"/>
                  </a:lnTo>
                  <a:lnTo>
                    <a:pt x="3019975" y="1117333"/>
                  </a:lnTo>
                  <a:lnTo>
                    <a:pt x="3023458" y="1116769"/>
                  </a:lnTo>
                  <a:lnTo>
                    <a:pt x="3026941" y="1116205"/>
                  </a:lnTo>
                  <a:lnTo>
                    <a:pt x="3030424" y="1115641"/>
                  </a:lnTo>
                  <a:lnTo>
                    <a:pt x="3033908" y="1115078"/>
                  </a:lnTo>
                  <a:lnTo>
                    <a:pt x="3037391" y="1114514"/>
                  </a:lnTo>
                  <a:lnTo>
                    <a:pt x="3040874" y="1113951"/>
                  </a:lnTo>
                  <a:lnTo>
                    <a:pt x="3044357" y="1113389"/>
                  </a:lnTo>
                  <a:lnTo>
                    <a:pt x="3047841" y="1112826"/>
                  </a:lnTo>
                  <a:lnTo>
                    <a:pt x="3051324" y="1112263"/>
                  </a:lnTo>
                  <a:lnTo>
                    <a:pt x="3054807" y="1111701"/>
                  </a:lnTo>
                  <a:lnTo>
                    <a:pt x="3058290" y="1111139"/>
                  </a:lnTo>
                  <a:lnTo>
                    <a:pt x="3061774" y="1110578"/>
                  </a:lnTo>
                  <a:lnTo>
                    <a:pt x="3065257" y="1110499"/>
                  </a:lnTo>
                  <a:lnTo>
                    <a:pt x="3068740" y="1109938"/>
                  </a:lnTo>
                  <a:lnTo>
                    <a:pt x="3072223" y="1109377"/>
                  </a:lnTo>
                  <a:lnTo>
                    <a:pt x="3075707" y="1108816"/>
                  </a:lnTo>
                  <a:lnTo>
                    <a:pt x="3079190" y="1118242"/>
                  </a:lnTo>
                  <a:lnTo>
                    <a:pt x="3082673" y="1117690"/>
                  </a:lnTo>
                  <a:lnTo>
                    <a:pt x="3086156" y="1117137"/>
                  </a:lnTo>
                  <a:lnTo>
                    <a:pt x="3089640" y="1116585"/>
                  </a:lnTo>
                  <a:lnTo>
                    <a:pt x="3093123" y="1116033"/>
                  </a:lnTo>
                  <a:lnTo>
                    <a:pt x="3096606" y="1115481"/>
                  </a:lnTo>
                  <a:lnTo>
                    <a:pt x="3100089" y="1114930"/>
                  </a:lnTo>
                  <a:lnTo>
                    <a:pt x="3103573" y="1114378"/>
                  </a:lnTo>
                  <a:lnTo>
                    <a:pt x="3107056" y="1116636"/>
                  </a:lnTo>
                  <a:lnTo>
                    <a:pt x="3110539" y="1116087"/>
                  </a:lnTo>
                  <a:lnTo>
                    <a:pt x="3114022" y="1115538"/>
                  </a:lnTo>
                  <a:lnTo>
                    <a:pt x="3117506" y="1114990"/>
                  </a:lnTo>
                  <a:lnTo>
                    <a:pt x="3120989" y="1117695"/>
                  </a:lnTo>
                  <a:lnTo>
                    <a:pt x="3124472" y="1117149"/>
                  </a:lnTo>
                  <a:lnTo>
                    <a:pt x="3127955" y="1116604"/>
                  </a:lnTo>
                  <a:lnTo>
                    <a:pt x="3131439" y="1116058"/>
                  </a:lnTo>
                  <a:lnTo>
                    <a:pt x="3134922" y="1115513"/>
                  </a:lnTo>
                  <a:lnTo>
                    <a:pt x="3138405" y="1114969"/>
                  </a:lnTo>
                  <a:lnTo>
                    <a:pt x="3141888" y="1114424"/>
                  </a:lnTo>
                  <a:lnTo>
                    <a:pt x="3145372" y="1113880"/>
                  </a:lnTo>
                  <a:lnTo>
                    <a:pt x="3148855" y="1113335"/>
                  </a:lnTo>
                  <a:lnTo>
                    <a:pt x="3152338" y="1119689"/>
                  </a:lnTo>
                  <a:lnTo>
                    <a:pt x="3155821" y="1119150"/>
                  </a:lnTo>
                  <a:lnTo>
                    <a:pt x="3159304" y="1118612"/>
                  </a:lnTo>
                  <a:lnTo>
                    <a:pt x="3162788" y="1118073"/>
                  </a:lnTo>
                  <a:lnTo>
                    <a:pt x="3166271" y="1117535"/>
                  </a:lnTo>
                  <a:lnTo>
                    <a:pt x="3169754" y="1116997"/>
                  </a:lnTo>
                  <a:lnTo>
                    <a:pt x="3173237" y="1116459"/>
                  </a:lnTo>
                  <a:lnTo>
                    <a:pt x="3176721" y="1115922"/>
                  </a:lnTo>
                  <a:lnTo>
                    <a:pt x="3180204" y="1115841"/>
                  </a:lnTo>
                  <a:lnTo>
                    <a:pt x="3183687" y="1115304"/>
                  </a:lnTo>
                  <a:lnTo>
                    <a:pt x="3187170" y="1114768"/>
                  </a:lnTo>
                  <a:lnTo>
                    <a:pt x="3190654" y="1114231"/>
                  </a:lnTo>
                  <a:lnTo>
                    <a:pt x="3194137" y="1114609"/>
                  </a:lnTo>
                  <a:lnTo>
                    <a:pt x="3197620" y="1114074"/>
                  </a:lnTo>
                  <a:lnTo>
                    <a:pt x="3201103" y="1113539"/>
                  </a:lnTo>
                  <a:lnTo>
                    <a:pt x="3204587" y="1113004"/>
                  </a:lnTo>
                  <a:lnTo>
                    <a:pt x="3208070" y="1117011"/>
                  </a:lnTo>
                  <a:lnTo>
                    <a:pt x="3211553" y="1116479"/>
                  </a:lnTo>
                  <a:lnTo>
                    <a:pt x="3215036" y="1115948"/>
                  </a:lnTo>
                  <a:lnTo>
                    <a:pt x="3218520" y="1115417"/>
                  </a:lnTo>
                  <a:lnTo>
                    <a:pt x="3222003" y="1114886"/>
                  </a:lnTo>
                  <a:lnTo>
                    <a:pt x="3222003" y="1115338"/>
                  </a:lnTo>
                  <a:lnTo>
                    <a:pt x="3222003" y="1115789"/>
                  </a:lnTo>
                  <a:lnTo>
                    <a:pt x="3222003" y="1116239"/>
                  </a:lnTo>
                  <a:lnTo>
                    <a:pt x="3222003" y="1116689"/>
                  </a:lnTo>
                  <a:lnTo>
                    <a:pt x="3222003" y="1117138"/>
                  </a:lnTo>
                  <a:lnTo>
                    <a:pt x="3222003" y="1117586"/>
                  </a:lnTo>
                  <a:lnTo>
                    <a:pt x="3222003" y="1118033"/>
                  </a:lnTo>
                  <a:lnTo>
                    <a:pt x="3222003" y="1118480"/>
                  </a:lnTo>
                  <a:lnTo>
                    <a:pt x="3222003" y="1118926"/>
                  </a:lnTo>
                  <a:lnTo>
                    <a:pt x="3222003" y="1119372"/>
                  </a:lnTo>
                  <a:lnTo>
                    <a:pt x="3225486" y="1118845"/>
                  </a:lnTo>
                  <a:lnTo>
                    <a:pt x="3228969" y="1118317"/>
                  </a:lnTo>
                  <a:lnTo>
                    <a:pt x="3232453" y="1117790"/>
                  </a:lnTo>
                  <a:lnTo>
                    <a:pt x="3235936" y="1117264"/>
                  </a:lnTo>
                  <a:lnTo>
                    <a:pt x="3239419" y="1128128"/>
                  </a:lnTo>
                  <a:lnTo>
                    <a:pt x="3242902" y="1127610"/>
                  </a:lnTo>
                  <a:lnTo>
                    <a:pt x="3246386" y="1127092"/>
                  </a:lnTo>
                  <a:lnTo>
                    <a:pt x="3249869" y="1126574"/>
                  </a:lnTo>
                  <a:lnTo>
                    <a:pt x="3253352" y="1129483"/>
                  </a:lnTo>
                  <a:lnTo>
                    <a:pt x="3256835" y="1128968"/>
                  </a:lnTo>
                  <a:lnTo>
                    <a:pt x="3260319" y="1128453"/>
                  </a:lnTo>
                  <a:lnTo>
                    <a:pt x="3263802" y="1127938"/>
                  </a:lnTo>
                  <a:lnTo>
                    <a:pt x="3267285" y="1127423"/>
                  </a:lnTo>
                  <a:lnTo>
                    <a:pt x="3270768" y="1126909"/>
                  </a:lnTo>
                  <a:lnTo>
                    <a:pt x="3274252" y="1126395"/>
                  </a:lnTo>
                  <a:lnTo>
                    <a:pt x="3277735" y="1125881"/>
                  </a:lnTo>
                  <a:lnTo>
                    <a:pt x="3281218" y="1127925"/>
                  </a:lnTo>
                  <a:lnTo>
                    <a:pt x="3284701" y="1127414"/>
                  </a:lnTo>
                  <a:lnTo>
                    <a:pt x="3288185" y="1126902"/>
                  </a:lnTo>
                  <a:lnTo>
                    <a:pt x="3291668" y="1126390"/>
                  </a:lnTo>
                  <a:lnTo>
                    <a:pt x="3295151" y="1142822"/>
                  </a:lnTo>
                  <a:lnTo>
                    <a:pt x="3298634" y="1142323"/>
                  </a:lnTo>
                  <a:lnTo>
                    <a:pt x="3302118" y="1141824"/>
                  </a:lnTo>
                  <a:lnTo>
                    <a:pt x="3305601" y="1141325"/>
                  </a:lnTo>
                  <a:lnTo>
                    <a:pt x="3309084" y="1145218"/>
                  </a:lnTo>
                  <a:lnTo>
                    <a:pt x="3312567" y="1144723"/>
                  </a:lnTo>
                  <a:lnTo>
                    <a:pt x="3316051" y="1144228"/>
                  </a:lnTo>
                  <a:lnTo>
                    <a:pt x="3319534" y="1143733"/>
                  </a:lnTo>
                  <a:lnTo>
                    <a:pt x="3323017" y="1143238"/>
                  </a:lnTo>
                  <a:lnTo>
                    <a:pt x="3326500" y="1143141"/>
                  </a:lnTo>
                  <a:lnTo>
                    <a:pt x="3329984" y="1142646"/>
                  </a:lnTo>
                  <a:lnTo>
                    <a:pt x="3333467" y="1142152"/>
                  </a:lnTo>
                  <a:lnTo>
                    <a:pt x="3336950" y="1141659"/>
                  </a:lnTo>
                  <a:lnTo>
                    <a:pt x="3340433" y="1141165"/>
                  </a:lnTo>
                  <a:lnTo>
                    <a:pt x="3343917" y="1140672"/>
                  </a:lnTo>
                  <a:lnTo>
                    <a:pt x="3347400" y="1140178"/>
                  </a:lnTo>
                  <a:lnTo>
                    <a:pt x="3350883" y="1139685"/>
                  </a:lnTo>
                  <a:lnTo>
                    <a:pt x="3354366" y="1140387"/>
                  </a:lnTo>
                  <a:lnTo>
                    <a:pt x="3357850" y="1139895"/>
                  </a:lnTo>
                  <a:lnTo>
                    <a:pt x="3361333" y="1139404"/>
                  </a:lnTo>
                  <a:lnTo>
                    <a:pt x="3364816" y="1138912"/>
                  </a:lnTo>
                  <a:lnTo>
                    <a:pt x="3368299" y="1138819"/>
                  </a:lnTo>
                  <a:lnTo>
                    <a:pt x="3371783" y="1138328"/>
                  </a:lnTo>
                  <a:lnTo>
                    <a:pt x="3375266" y="1137837"/>
                  </a:lnTo>
                  <a:lnTo>
                    <a:pt x="3378749" y="1137346"/>
                  </a:lnTo>
                  <a:lnTo>
                    <a:pt x="3382232" y="1141998"/>
                  </a:lnTo>
                  <a:lnTo>
                    <a:pt x="3385716" y="1141511"/>
                  </a:lnTo>
                  <a:lnTo>
                    <a:pt x="3389199" y="1141025"/>
                  </a:lnTo>
                  <a:lnTo>
                    <a:pt x="3392682" y="1140538"/>
                  </a:lnTo>
                  <a:lnTo>
                    <a:pt x="3396165" y="1140052"/>
                  </a:lnTo>
                  <a:lnTo>
                    <a:pt x="3396165" y="1140445"/>
                  </a:lnTo>
                  <a:lnTo>
                    <a:pt x="3396165" y="1140837"/>
                  </a:lnTo>
                  <a:lnTo>
                    <a:pt x="3396165" y="1141229"/>
                  </a:lnTo>
                  <a:lnTo>
                    <a:pt x="3396165" y="1141620"/>
                  </a:lnTo>
                  <a:lnTo>
                    <a:pt x="3396165" y="1142011"/>
                  </a:lnTo>
                  <a:lnTo>
                    <a:pt x="3396165" y="1142401"/>
                  </a:lnTo>
                  <a:lnTo>
                    <a:pt x="3396165" y="1142790"/>
                  </a:lnTo>
                  <a:lnTo>
                    <a:pt x="3396165" y="1143179"/>
                  </a:lnTo>
                  <a:lnTo>
                    <a:pt x="3396165" y="1143568"/>
                  </a:lnTo>
                  <a:lnTo>
                    <a:pt x="3396165" y="1143956"/>
                  </a:lnTo>
                  <a:lnTo>
                    <a:pt x="3396165" y="1144343"/>
                  </a:lnTo>
                  <a:lnTo>
                    <a:pt x="3399649" y="1143860"/>
                  </a:lnTo>
                  <a:lnTo>
                    <a:pt x="3403132" y="1143377"/>
                  </a:lnTo>
                  <a:lnTo>
                    <a:pt x="3406615" y="1142894"/>
                  </a:lnTo>
                  <a:lnTo>
                    <a:pt x="3410098" y="1142411"/>
                  </a:lnTo>
                  <a:lnTo>
                    <a:pt x="3413582" y="1143092"/>
                  </a:lnTo>
                  <a:lnTo>
                    <a:pt x="3417065" y="1142610"/>
                  </a:lnTo>
                  <a:lnTo>
                    <a:pt x="3420548" y="1142129"/>
                  </a:lnTo>
                  <a:lnTo>
                    <a:pt x="3424031" y="1141648"/>
                  </a:lnTo>
                  <a:lnTo>
                    <a:pt x="3427515" y="1141167"/>
                  </a:lnTo>
                  <a:lnTo>
                    <a:pt x="3430998" y="1140686"/>
                  </a:lnTo>
                  <a:lnTo>
                    <a:pt x="3434481" y="1140205"/>
                  </a:lnTo>
                  <a:lnTo>
                    <a:pt x="3437964" y="1139724"/>
                  </a:lnTo>
                  <a:lnTo>
                    <a:pt x="3441447" y="1145401"/>
                  </a:lnTo>
                  <a:lnTo>
                    <a:pt x="3444931" y="1144925"/>
                  </a:lnTo>
                  <a:lnTo>
                    <a:pt x="3448414" y="1144449"/>
                  </a:lnTo>
                  <a:lnTo>
                    <a:pt x="3451897" y="1143973"/>
                  </a:lnTo>
                  <a:lnTo>
                    <a:pt x="3455380" y="1145778"/>
                  </a:lnTo>
                  <a:lnTo>
                    <a:pt x="3458864" y="1145304"/>
                  </a:lnTo>
                  <a:lnTo>
                    <a:pt x="3462347" y="1144830"/>
                  </a:lnTo>
                  <a:lnTo>
                    <a:pt x="3465830" y="1144357"/>
                  </a:lnTo>
                  <a:lnTo>
                    <a:pt x="3469313" y="1149520"/>
                  </a:lnTo>
                  <a:lnTo>
                    <a:pt x="3472797" y="1149051"/>
                  </a:lnTo>
                  <a:lnTo>
                    <a:pt x="3476280" y="1148581"/>
                  </a:lnTo>
                  <a:lnTo>
                    <a:pt x="3479763" y="1148112"/>
                  </a:lnTo>
                  <a:lnTo>
                    <a:pt x="3483246" y="1147643"/>
                  </a:lnTo>
                  <a:lnTo>
                    <a:pt x="3483246" y="1148016"/>
                  </a:lnTo>
                  <a:lnTo>
                    <a:pt x="3483246" y="1148388"/>
                  </a:lnTo>
                  <a:lnTo>
                    <a:pt x="3483246" y="1148760"/>
                  </a:lnTo>
                  <a:lnTo>
                    <a:pt x="3483246" y="1149131"/>
                  </a:lnTo>
                  <a:lnTo>
                    <a:pt x="3483246" y="1149502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451196"/>
              <a:ext cx="3483246" cy="1100871"/>
            </a:xfrm>
            <a:custGeom>
              <a:avLst/>
              <a:gdLst/>
              <a:ahLst/>
              <a:cxnLst/>
              <a:rect l="0" t="0" r="0" b="0"/>
              <a:pathLst>
                <a:path w="3483246" h="1100871">
                  <a:moveTo>
                    <a:pt x="0" y="1100871"/>
                  </a:moveTo>
                  <a:lnTo>
                    <a:pt x="3483" y="903706"/>
                  </a:lnTo>
                  <a:lnTo>
                    <a:pt x="6966" y="727665"/>
                  </a:lnTo>
                  <a:lnTo>
                    <a:pt x="10449" y="569528"/>
                  </a:lnTo>
                  <a:lnTo>
                    <a:pt x="13932" y="426694"/>
                  </a:lnTo>
                  <a:lnTo>
                    <a:pt x="17416" y="646534"/>
                  </a:lnTo>
                  <a:lnTo>
                    <a:pt x="20899" y="569528"/>
                  </a:lnTo>
                  <a:lnTo>
                    <a:pt x="24382" y="496340"/>
                  </a:lnTo>
                  <a:lnTo>
                    <a:pt x="27865" y="426694"/>
                  </a:lnTo>
                  <a:lnTo>
                    <a:pt x="31349" y="529152"/>
                  </a:lnTo>
                  <a:lnTo>
                    <a:pt x="34832" y="477005"/>
                  </a:lnTo>
                  <a:lnTo>
                    <a:pt x="38315" y="426694"/>
                  </a:lnTo>
                  <a:lnTo>
                    <a:pt x="41798" y="378122"/>
                  </a:lnTo>
                  <a:lnTo>
                    <a:pt x="45282" y="426694"/>
                  </a:lnTo>
                  <a:lnTo>
                    <a:pt x="48765" y="385485"/>
                  </a:lnTo>
                  <a:lnTo>
                    <a:pt x="52248" y="345468"/>
                  </a:lnTo>
                  <a:lnTo>
                    <a:pt x="55731" y="306591"/>
                  </a:lnTo>
                  <a:lnTo>
                    <a:pt x="59215" y="393119"/>
                  </a:lnTo>
                  <a:lnTo>
                    <a:pt x="62698" y="360338"/>
                  </a:lnTo>
                  <a:lnTo>
                    <a:pt x="66181" y="328322"/>
                  </a:lnTo>
                  <a:lnTo>
                    <a:pt x="69664" y="297044"/>
                  </a:lnTo>
                  <a:lnTo>
                    <a:pt x="73148" y="304339"/>
                  </a:lnTo>
                  <a:lnTo>
                    <a:pt x="76631" y="275397"/>
                  </a:lnTo>
                  <a:lnTo>
                    <a:pt x="80114" y="247073"/>
                  </a:lnTo>
                  <a:lnTo>
                    <a:pt x="83597" y="219346"/>
                  </a:lnTo>
                  <a:lnTo>
                    <a:pt x="87081" y="192197"/>
                  </a:lnTo>
                  <a:lnTo>
                    <a:pt x="87081" y="230059"/>
                  </a:lnTo>
                  <a:lnTo>
                    <a:pt x="87081" y="264891"/>
                  </a:lnTo>
                  <a:lnTo>
                    <a:pt x="90564" y="239719"/>
                  </a:lnTo>
                  <a:lnTo>
                    <a:pt x="94047" y="215021"/>
                  </a:lnTo>
                  <a:lnTo>
                    <a:pt x="97530" y="190784"/>
                  </a:lnTo>
                  <a:lnTo>
                    <a:pt x="101014" y="166995"/>
                  </a:lnTo>
                  <a:lnTo>
                    <a:pt x="104497" y="178835"/>
                  </a:lnTo>
                  <a:lnTo>
                    <a:pt x="107980" y="156433"/>
                  </a:lnTo>
                  <a:lnTo>
                    <a:pt x="111463" y="134421"/>
                  </a:lnTo>
                  <a:lnTo>
                    <a:pt x="114947" y="112786"/>
                  </a:lnTo>
                  <a:lnTo>
                    <a:pt x="118430" y="410314"/>
                  </a:lnTo>
                  <a:lnTo>
                    <a:pt x="121913" y="394125"/>
                  </a:lnTo>
                  <a:lnTo>
                    <a:pt x="125396" y="378122"/>
                  </a:lnTo>
                  <a:lnTo>
                    <a:pt x="128880" y="362302"/>
                  </a:lnTo>
                  <a:lnTo>
                    <a:pt x="132363" y="346663"/>
                  </a:lnTo>
                  <a:lnTo>
                    <a:pt x="135846" y="331201"/>
                  </a:lnTo>
                  <a:lnTo>
                    <a:pt x="139329" y="315913"/>
                  </a:lnTo>
                  <a:lnTo>
                    <a:pt x="142813" y="300797"/>
                  </a:lnTo>
                  <a:lnTo>
                    <a:pt x="146296" y="304339"/>
                  </a:lnTo>
                  <a:lnTo>
                    <a:pt x="149779" y="289790"/>
                  </a:lnTo>
                  <a:lnTo>
                    <a:pt x="153262" y="275397"/>
                  </a:lnTo>
                  <a:lnTo>
                    <a:pt x="156746" y="261159"/>
                  </a:lnTo>
                  <a:lnTo>
                    <a:pt x="160229" y="283374"/>
                  </a:lnTo>
                  <a:lnTo>
                    <a:pt x="163712" y="269842"/>
                  </a:lnTo>
                  <a:lnTo>
                    <a:pt x="167195" y="256447"/>
                  </a:lnTo>
                  <a:lnTo>
                    <a:pt x="170679" y="243187"/>
                  </a:lnTo>
                  <a:lnTo>
                    <a:pt x="174162" y="230059"/>
                  </a:lnTo>
                  <a:lnTo>
                    <a:pt x="174162" y="247830"/>
                  </a:lnTo>
                  <a:lnTo>
                    <a:pt x="174162" y="264891"/>
                  </a:lnTo>
                  <a:lnTo>
                    <a:pt x="174162" y="281283"/>
                  </a:lnTo>
                  <a:lnTo>
                    <a:pt x="174162" y="297044"/>
                  </a:lnTo>
                  <a:lnTo>
                    <a:pt x="177645" y="284735"/>
                  </a:lnTo>
                  <a:lnTo>
                    <a:pt x="181128" y="272537"/>
                  </a:lnTo>
                  <a:lnTo>
                    <a:pt x="184612" y="260451"/>
                  </a:lnTo>
                  <a:lnTo>
                    <a:pt x="188095" y="248475"/>
                  </a:lnTo>
                  <a:lnTo>
                    <a:pt x="191578" y="252552"/>
                  </a:lnTo>
                  <a:lnTo>
                    <a:pt x="195061" y="240936"/>
                  </a:lnTo>
                  <a:lnTo>
                    <a:pt x="198545" y="229422"/>
                  </a:lnTo>
                  <a:lnTo>
                    <a:pt x="202028" y="218008"/>
                  </a:lnTo>
                  <a:lnTo>
                    <a:pt x="205511" y="222616"/>
                  </a:lnTo>
                  <a:lnTo>
                    <a:pt x="208994" y="211531"/>
                  </a:lnTo>
                  <a:lnTo>
                    <a:pt x="212478" y="200540"/>
                  </a:lnTo>
                  <a:lnTo>
                    <a:pt x="215961" y="189641"/>
                  </a:lnTo>
                  <a:lnTo>
                    <a:pt x="219444" y="178835"/>
                  </a:lnTo>
                  <a:lnTo>
                    <a:pt x="222927" y="168118"/>
                  </a:lnTo>
                  <a:lnTo>
                    <a:pt x="226411" y="157491"/>
                  </a:lnTo>
                  <a:lnTo>
                    <a:pt x="229894" y="146952"/>
                  </a:lnTo>
                  <a:lnTo>
                    <a:pt x="233377" y="183866"/>
                  </a:lnTo>
                  <a:lnTo>
                    <a:pt x="236860" y="173822"/>
                  </a:lnTo>
                  <a:lnTo>
                    <a:pt x="240344" y="163857"/>
                  </a:lnTo>
                  <a:lnTo>
                    <a:pt x="243827" y="153968"/>
                  </a:lnTo>
                  <a:lnTo>
                    <a:pt x="247310" y="202104"/>
                  </a:lnTo>
                  <a:lnTo>
                    <a:pt x="250793" y="192746"/>
                  </a:lnTo>
                  <a:lnTo>
                    <a:pt x="254277" y="183455"/>
                  </a:lnTo>
                  <a:lnTo>
                    <a:pt x="257760" y="174231"/>
                  </a:lnTo>
                  <a:lnTo>
                    <a:pt x="261243" y="165073"/>
                  </a:lnTo>
                  <a:lnTo>
                    <a:pt x="261243" y="178835"/>
                  </a:lnTo>
                  <a:lnTo>
                    <a:pt x="264726" y="169827"/>
                  </a:lnTo>
                  <a:lnTo>
                    <a:pt x="268210" y="160882"/>
                  </a:lnTo>
                  <a:lnTo>
                    <a:pt x="271693" y="152000"/>
                  </a:lnTo>
                  <a:lnTo>
                    <a:pt x="275176" y="143180"/>
                  </a:lnTo>
                  <a:lnTo>
                    <a:pt x="278659" y="161568"/>
                  </a:lnTo>
                  <a:lnTo>
                    <a:pt x="282143" y="153022"/>
                  </a:lnTo>
                  <a:lnTo>
                    <a:pt x="285626" y="144533"/>
                  </a:lnTo>
                  <a:lnTo>
                    <a:pt x="289109" y="136100"/>
                  </a:lnTo>
                  <a:lnTo>
                    <a:pt x="292592" y="141026"/>
                  </a:lnTo>
                  <a:lnTo>
                    <a:pt x="296075" y="132775"/>
                  </a:lnTo>
                  <a:lnTo>
                    <a:pt x="299559" y="124578"/>
                  </a:lnTo>
                  <a:lnTo>
                    <a:pt x="303042" y="116434"/>
                  </a:lnTo>
                  <a:lnTo>
                    <a:pt x="306525" y="121555"/>
                  </a:lnTo>
                  <a:lnTo>
                    <a:pt x="310008" y="113581"/>
                  </a:lnTo>
                  <a:lnTo>
                    <a:pt x="313492" y="105657"/>
                  </a:lnTo>
                  <a:lnTo>
                    <a:pt x="316975" y="97784"/>
                  </a:lnTo>
                  <a:lnTo>
                    <a:pt x="320458" y="103075"/>
                  </a:lnTo>
                  <a:lnTo>
                    <a:pt x="323941" y="95360"/>
                  </a:lnTo>
                  <a:lnTo>
                    <a:pt x="327425" y="87693"/>
                  </a:lnTo>
                  <a:lnTo>
                    <a:pt x="330908" y="80073"/>
                  </a:lnTo>
                  <a:lnTo>
                    <a:pt x="334391" y="110569"/>
                  </a:lnTo>
                  <a:lnTo>
                    <a:pt x="337874" y="103208"/>
                  </a:lnTo>
                  <a:lnTo>
                    <a:pt x="341358" y="95891"/>
                  </a:lnTo>
                  <a:lnTo>
                    <a:pt x="344841" y="88616"/>
                  </a:lnTo>
                  <a:lnTo>
                    <a:pt x="348324" y="81384"/>
                  </a:lnTo>
                  <a:lnTo>
                    <a:pt x="348324" y="93667"/>
                  </a:lnTo>
                  <a:lnTo>
                    <a:pt x="348324" y="105657"/>
                  </a:lnTo>
                  <a:lnTo>
                    <a:pt x="348324" y="117366"/>
                  </a:lnTo>
                  <a:lnTo>
                    <a:pt x="348324" y="128802"/>
                  </a:lnTo>
                  <a:lnTo>
                    <a:pt x="348324" y="139975"/>
                  </a:lnTo>
                  <a:lnTo>
                    <a:pt x="348324" y="150894"/>
                  </a:lnTo>
                  <a:lnTo>
                    <a:pt x="348324" y="161568"/>
                  </a:lnTo>
                  <a:lnTo>
                    <a:pt x="351807" y="154726"/>
                  </a:lnTo>
                  <a:lnTo>
                    <a:pt x="355291" y="147921"/>
                  </a:lnTo>
                  <a:lnTo>
                    <a:pt x="358774" y="141153"/>
                  </a:lnTo>
                  <a:lnTo>
                    <a:pt x="362257" y="134421"/>
                  </a:lnTo>
                  <a:lnTo>
                    <a:pt x="365740" y="127724"/>
                  </a:lnTo>
                  <a:lnTo>
                    <a:pt x="369224" y="121063"/>
                  </a:lnTo>
                  <a:lnTo>
                    <a:pt x="372707" y="114437"/>
                  </a:lnTo>
                  <a:lnTo>
                    <a:pt x="376190" y="107846"/>
                  </a:lnTo>
                  <a:lnTo>
                    <a:pt x="379673" y="101290"/>
                  </a:lnTo>
                  <a:lnTo>
                    <a:pt x="383157" y="94769"/>
                  </a:lnTo>
                  <a:lnTo>
                    <a:pt x="386640" y="88281"/>
                  </a:lnTo>
                  <a:lnTo>
                    <a:pt x="390123" y="81827"/>
                  </a:lnTo>
                  <a:lnTo>
                    <a:pt x="393606" y="75407"/>
                  </a:lnTo>
                  <a:lnTo>
                    <a:pt x="397090" y="69021"/>
                  </a:lnTo>
                  <a:lnTo>
                    <a:pt x="400573" y="62667"/>
                  </a:lnTo>
                  <a:lnTo>
                    <a:pt x="404056" y="56347"/>
                  </a:lnTo>
                  <a:lnTo>
                    <a:pt x="407539" y="50059"/>
                  </a:lnTo>
                  <a:lnTo>
                    <a:pt x="411023" y="43803"/>
                  </a:lnTo>
                  <a:lnTo>
                    <a:pt x="414506" y="37579"/>
                  </a:lnTo>
                  <a:lnTo>
                    <a:pt x="417989" y="31387"/>
                  </a:lnTo>
                  <a:lnTo>
                    <a:pt x="421472" y="47627"/>
                  </a:lnTo>
                  <a:lnTo>
                    <a:pt x="424956" y="41570"/>
                  </a:lnTo>
                  <a:lnTo>
                    <a:pt x="428439" y="35543"/>
                  </a:lnTo>
                  <a:lnTo>
                    <a:pt x="431922" y="29545"/>
                  </a:lnTo>
                  <a:lnTo>
                    <a:pt x="435405" y="23578"/>
                  </a:lnTo>
                  <a:lnTo>
                    <a:pt x="438889" y="17639"/>
                  </a:lnTo>
                  <a:lnTo>
                    <a:pt x="442372" y="11731"/>
                  </a:lnTo>
                  <a:lnTo>
                    <a:pt x="445855" y="5851"/>
                  </a:lnTo>
                  <a:lnTo>
                    <a:pt x="449338" y="0"/>
                  </a:lnTo>
                  <a:lnTo>
                    <a:pt x="452822" y="67816"/>
                  </a:lnTo>
                  <a:lnTo>
                    <a:pt x="456305" y="62239"/>
                  </a:lnTo>
                  <a:lnTo>
                    <a:pt x="459788" y="56687"/>
                  </a:lnTo>
                  <a:lnTo>
                    <a:pt x="463271" y="51161"/>
                  </a:lnTo>
                  <a:lnTo>
                    <a:pt x="466755" y="128126"/>
                  </a:lnTo>
                  <a:lnTo>
                    <a:pt x="470238" y="122905"/>
                  </a:lnTo>
                  <a:lnTo>
                    <a:pt x="473721" y="117706"/>
                  </a:lnTo>
                  <a:lnTo>
                    <a:pt x="477204" y="112528"/>
                  </a:lnTo>
                  <a:lnTo>
                    <a:pt x="480688" y="115854"/>
                  </a:lnTo>
                  <a:lnTo>
                    <a:pt x="484171" y="110745"/>
                  </a:lnTo>
                  <a:lnTo>
                    <a:pt x="487654" y="105657"/>
                  </a:lnTo>
                  <a:lnTo>
                    <a:pt x="491137" y="100590"/>
                  </a:lnTo>
                  <a:lnTo>
                    <a:pt x="494621" y="103986"/>
                  </a:lnTo>
                  <a:lnTo>
                    <a:pt x="498104" y="98985"/>
                  </a:lnTo>
                  <a:lnTo>
                    <a:pt x="501587" y="94004"/>
                  </a:lnTo>
                  <a:lnTo>
                    <a:pt x="505070" y="89043"/>
                  </a:lnTo>
                  <a:lnTo>
                    <a:pt x="508554" y="92502"/>
                  </a:lnTo>
                  <a:lnTo>
                    <a:pt x="512037" y="87604"/>
                  </a:lnTo>
                  <a:lnTo>
                    <a:pt x="515520" y="82726"/>
                  </a:lnTo>
                  <a:lnTo>
                    <a:pt x="519003" y="77867"/>
                  </a:lnTo>
                  <a:lnTo>
                    <a:pt x="522487" y="73027"/>
                  </a:lnTo>
                  <a:lnTo>
                    <a:pt x="522487" y="81384"/>
                  </a:lnTo>
                  <a:lnTo>
                    <a:pt x="522487" y="89605"/>
                  </a:lnTo>
                  <a:lnTo>
                    <a:pt x="522487" y="97695"/>
                  </a:lnTo>
                  <a:lnTo>
                    <a:pt x="522487" y="105657"/>
                  </a:lnTo>
                  <a:lnTo>
                    <a:pt x="522487" y="113493"/>
                  </a:lnTo>
                  <a:lnTo>
                    <a:pt x="522487" y="121207"/>
                  </a:lnTo>
                  <a:lnTo>
                    <a:pt x="525970" y="116522"/>
                  </a:lnTo>
                  <a:lnTo>
                    <a:pt x="529453" y="111854"/>
                  </a:lnTo>
                  <a:lnTo>
                    <a:pt x="532936" y="107203"/>
                  </a:lnTo>
                  <a:lnTo>
                    <a:pt x="536420" y="102570"/>
                  </a:lnTo>
                  <a:lnTo>
                    <a:pt x="539903" y="105657"/>
                  </a:lnTo>
                  <a:lnTo>
                    <a:pt x="543386" y="101079"/>
                  </a:lnTo>
                  <a:lnTo>
                    <a:pt x="546869" y="96518"/>
                  </a:lnTo>
                  <a:lnTo>
                    <a:pt x="550353" y="91974"/>
                  </a:lnTo>
                  <a:lnTo>
                    <a:pt x="553836" y="159239"/>
                  </a:lnTo>
                  <a:lnTo>
                    <a:pt x="557319" y="154925"/>
                  </a:lnTo>
                  <a:lnTo>
                    <a:pt x="560802" y="150626"/>
                  </a:lnTo>
                  <a:lnTo>
                    <a:pt x="564286" y="146341"/>
                  </a:lnTo>
                  <a:lnTo>
                    <a:pt x="567769" y="142071"/>
                  </a:lnTo>
                  <a:lnTo>
                    <a:pt x="571252" y="137815"/>
                  </a:lnTo>
                  <a:lnTo>
                    <a:pt x="574735" y="133573"/>
                  </a:lnTo>
                  <a:lnTo>
                    <a:pt x="578218" y="129346"/>
                  </a:lnTo>
                  <a:lnTo>
                    <a:pt x="581702" y="131905"/>
                  </a:lnTo>
                  <a:lnTo>
                    <a:pt x="585185" y="127724"/>
                  </a:lnTo>
                  <a:lnTo>
                    <a:pt x="588668" y="123557"/>
                  </a:lnTo>
                  <a:lnTo>
                    <a:pt x="592151" y="119403"/>
                  </a:lnTo>
                  <a:lnTo>
                    <a:pt x="595635" y="115263"/>
                  </a:lnTo>
                  <a:lnTo>
                    <a:pt x="599118" y="111137"/>
                  </a:lnTo>
                  <a:lnTo>
                    <a:pt x="602601" y="107025"/>
                  </a:lnTo>
                  <a:lnTo>
                    <a:pt x="606084" y="102926"/>
                  </a:lnTo>
                  <a:lnTo>
                    <a:pt x="609568" y="112382"/>
                  </a:lnTo>
                  <a:lnTo>
                    <a:pt x="613051" y="108343"/>
                  </a:lnTo>
                  <a:lnTo>
                    <a:pt x="616534" y="104317"/>
                  </a:lnTo>
                  <a:lnTo>
                    <a:pt x="620017" y="100304"/>
                  </a:lnTo>
                  <a:lnTo>
                    <a:pt x="623501" y="96304"/>
                  </a:lnTo>
                  <a:lnTo>
                    <a:pt x="626984" y="118649"/>
                  </a:lnTo>
                  <a:lnTo>
                    <a:pt x="630467" y="114738"/>
                  </a:lnTo>
                  <a:lnTo>
                    <a:pt x="633950" y="110838"/>
                  </a:lnTo>
                  <a:lnTo>
                    <a:pt x="637434" y="106950"/>
                  </a:lnTo>
                  <a:lnTo>
                    <a:pt x="640917" y="163857"/>
                  </a:lnTo>
                  <a:lnTo>
                    <a:pt x="644400" y="160140"/>
                  </a:lnTo>
                  <a:lnTo>
                    <a:pt x="647883" y="156433"/>
                  </a:lnTo>
                  <a:lnTo>
                    <a:pt x="651367" y="152738"/>
                  </a:lnTo>
                  <a:lnTo>
                    <a:pt x="654850" y="160444"/>
                  </a:lnTo>
                  <a:lnTo>
                    <a:pt x="658333" y="156797"/>
                  </a:lnTo>
                  <a:lnTo>
                    <a:pt x="661816" y="153161"/>
                  </a:lnTo>
                  <a:lnTo>
                    <a:pt x="665300" y="149536"/>
                  </a:lnTo>
                  <a:lnTo>
                    <a:pt x="668783" y="168118"/>
                  </a:lnTo>
                  <a:lnTo>
                    <a:pt x="672266" y="164566"/>
                  </a:lnTo>
                  <a:lnTo>
                    <a:pt x="675749" y="161024"/>
                  </a:lnTo>
                  <a:lnTo>
                    <a:pt x="679233" y="157491"/>
                  </a:lnTo>
                  <a:lnTo>
                    <a:pt x="682716" y="159409"/>
                  </a:lnTo>
                  <a:lnTo>
                    <a:pt x="686199" y="155909"/>
                  </a:lnTo>
                  <a:lnTo>
                    <a:pt x="689682" y="152418"/>
                  </a:lnTo>
                  <a:lnTo>
                    <a:pt x="693166" y="148937"/>
                  </a:lnTo>
                  <a:lnTo>
                    <a:pt x="696649" y="145466"/>
                  </a:lnTo>
                  <a:lnTo>
                    <a:pt x="696649" y="150894"/>
                  </a:lnTo>
                  <a:lnTo>
                    <a:pt x="696649" y="156261"/>
                  </a:lnTo>
                  <a:lnTo>
                    <a:pt x="696649" y="161568"/>
                  </a:lnTo>
                  <a:lnTo>
                    <a:pt x="696649" y="166815"/>
                  </a:lnTo>
                  <a:lnTo>
                    <a:pt x="696649" y="172005"/>
                  </a:lnTo>
                  <a:lnTo>
                    <a:pt x="700132" y="168603"/>
                  </a:lnTo>
                  <a:lnTo>
                    <a:pt x="703615" y="165211"/>
                  </a:lnTo>
                  <a:lnTo>
                    <a:pt x="707099" y="161828"/>
                  </a:lnTo>
                  <a:lnTo>
                    <a:pt x="710582" y="158454"/>
                  </a:lnTo>
                  <a:lnTo>
                    <a:pt x="714065" y="180485"/>
                  </a:lnTo>
                  <a:lnTo>
                    <a:pt x="717548" y="177186"/>
                  </a:lnTo>
                  <a:lnTo>
                    <a:pt x="721032" y="173895"/>
                  </a:lnTo>
                  <a:lnTo>
                    <a:pt x="724515" y="170613"/>
                  </a:lnTo>
                  <a:lnTo>
                    <a:pt x="727998" y="186874"/>
                  </a:lnTo>
                  <a:lnTo>
                    <a:pt x="731481" y="183652"/>
                  </a:lnTo>
                  <a:lnTo>
                    <a:pt x="734965" y="180438"/>
                  </a:lnTo>
                  <a:lnTo>
                    <a:pt x="738448" y="177233"/>
                  </a:lnTo>
                  <a:lnTo>
                    <a:pt x="741931" y="192939"/>
                  </a:lnTo>
                  <a:lnTo>
                    <a:pt x="745414" y="189791"/>
                  </a:lnTo>
                  <a:lnTo>
                    <a:pt x="748898" y="186651"/>
                  </a:lnTo>
                  <a:lnTo>
                    <a:pt x="752381" y="183519"/>
                  </a:lnTo>
                  <a:lnTo>
                    <a:pt x="755864" y="211967"/>
                  </a:lnTo>
                  <a:lnTo>
                    <a:pt x="759347" y="208919"/>
                  </a:lnTo>
                  <a:lnTo>
                    <a:pt x="762831" y="205879"/>
                  </a:lnTo>
                  <a:lnTo>
                    <a:pt x="766314" y="202846"/>
                  </a:lnTo>
                  <a:lnTo>
                    <a:pt x="769797" y="199820"/>
                  </a:lnTo>
                  <a:lnTo>
                    <a:pt x="773280" y="196801"/>
                  </a:lnTo>
                  <a:lnTo>
                    <a:pt x="776764" y="193789"/>
                  </a:lnTo>
                  <a:lnTo>
                    <a:pt x="780247" y="190784"/>
                  </a:lnTo>
                  <a:lnTo>
                    <a:pt x="783730" y="187786"/>
                  </a:lnTo>
                  <a:lnTo>
                    <a:pt x="783730" y="192197"/>
                  </a:lnTo>
                  <a:lnTo>
                    <a:pt x="787213" y="189216"/>
                  </a:lnTo>
                  <a:lnTo>
                    <a:pt x="790697" y="186241"/>
                  </a:lnTo>
                  <a:lnTo>
                    <a:pt x="794180" y="183273"/>
                  </a:lnTo>
                  <a:lnTo>
                    <a:pt x="797663" y="180312"/>
                  </a:lnTo>
                  <a:lnTo>
                    <a:pt x="801146" y="190476"/>
                  </a:lnTo>
                  <a:lnTo>
                    <a:pt x="804630" y="187556"/>
                  </a:lnTo>
                  <a:lnTo>
                    <a:pt x="808113" y="184642"/>
                  </a:lnTo>
                  <a:lnTo>
                    <a:pt x="811596" y="181735"/>
                  </a:lnTo>
                  <a:lnTo>
                    <a:pt x="815079" y="191691"/>
                  </a:lnTo>
                  <a:lnTo>
                    <a:pt x="818563" y="188823"/>
                  </a:lnTo>
                  <a:lnTo>
                    <a:pt x="822046" y="185961"/>
                  </a:lnTo>
                  <a:lnTo>
                    <a:pt x="825529" y="183106"/>
                  </a:lnTo>
                  <a:lnTo>
                    <a:pt x="829012" y="192861"/>
                  </a:lnTo>
                  <a:lnTo>
                    <a:pt x="832496" y="190043"/>
                  </a:lnTo>
                  <a:lnTo>
                    <a:pt x="835979" y="187232"/>
                  </a:lnTo>
                  <a:lnTo>
                    <a:pt x="839462" y="184427"/>
                  </a:lnTo>
                  <a:lnTo>
                    <a:pt x="842945" y="189906"/>
                  </a:lnTo>
                  <a:lnTo>
                    <a:pt x="846429" y="187129"/>
                  </a:lnTo>
                  <a:lnTo>
                    <a:pt x="849912" y="184358"/>
                  </a:lnTo>
                  <a:lnTo>
                    <a:pt x="853395" y="181594"/>
                  </a:lnTo>
                  <a:lnTo>
                    <a:pt x="856878" y="222171"/>
                  </a:lnTo>
                  <a:lnTo>
                    <a:pt x="860361" y="219503"/>
                  </a:lnTo>
                  <a:lnTo>
                    <a:pt x="863845" y="216840"/>
                  </a:lnTo>
                  <a:lnTo>
                    <a:pt x="867328" y="214183"/>
                  </a:lnTo>
                  <a:lnTo>
                    <a:pt x="870811" y="211531"/>
                  </a:lnTo>
                  <a:lnTo>
                    <a:pt x="874294" y="208884"/>
                  </a:lnTo>
                  <a:lnTo>
                    <a:pt x="877778" y="206243"/>
                  </a:lnTo>
                  <a:lnTo>
                    <a:pt x="881261" y="203608"/>
                  </a:lnTo>
                  <a:lnTo>
                    <a:pt x="884744" y="200978"/>
                  </a:lnTo>
                  <a:lnTo>
                    <a:pt x="888227" y="213382"/>
                  </a:lnTo>
                  <a:lnTo>
                    <a:pt x="891711" y="210791"/>
                  </a:lnTo>
                  <a:lnTo>
                    <a:pt x="895194" y="208205"/>
                  </a:lnTo>
                  <a:lnTo>
                    <a:pt x="898677" y="205625"/>
                  </a:lnTo>
                  <a:lnTo>
                    <a:pt x="902160" y="217698"/>
                  </a:lnTo>
                  <a:lnTo>
                    <a:pt x="905644" y="215155"/>
                  </a:lnTo>
                  <a:lnTo>
                    <a:pt x="909127" y="212617"/>
                  </a:lnTo>
                  <a:lnTo>
                    <a:pt x="912610" y="210084"/>
                  </a:lnTo>
                  <a:lnTo>
                    <a:pt x="916093" y="221842"/>
                  </a:lnTo>
                  <a:lnTo>
                    <a:pt x="919577" y="219346"/>
                  </a:lnTo>
                  <a:lnTo>
                    <a:pt x="923060" y="216854"/>
                  </a:lnTo>
                  <a:lnTo>
                    <a:pt x="926543" y="214367"/>
                  </a:lnTo>
                  <a:lnTo>
                    <a:pt x="930026" y="239336"/>
                  </a:lnTo>
                  <a:lnTo>
                    <a:pt x="933510" y="236909"/>
                  </a:lnTo>
                  <a:lnTo>
                    <a:pt x="936993" y="234487"/>
                  </a:lnTo>
                  <a:lnTo>
                    <a:pt x="940476" y="232070"/>
                  </a:lnTo>
                  <a:lnTo>
                    <a:pt x="943959" y="258801"/>
                  </a:lnTo>
                  <a:lnTo>
                    <a:pt x="947443" y="256447"/>
                  </a:lnTo>
                  <a:lnTo>
                    <a:pt x="950926" y="254097"/>
                  </a:lnTo>
                  <a:lnTo>
                    <a:pt x="954409" y="251752"/>
                  </a:lnTo>
                  <a:lnTo>
                    <a:pt x="957892" y="249410"/>
                  </a:lnTo>
                  <a:lnTo>
                    <a:pt x="957892" y="252552"/>
                  </a:lnTo>
                  <a:lnTo>
                    <a:pt x="957892" y="255671"/>
                  </a:lnTo>
                  <a:lnTo>
                    <a:pt x="957892" y="258767"/>
                  </a:lnTo>
                  <a:lnTo>
                    <a:pt x="961376" y="256447"/>
                  </a:lnTo>
                  <a:lnTo>
                    <a:pt x="964859" y="254131"/>
                  </a:lnTo>
                  <a:lnTo>
                    <a:pt x="968342" y="251820"/>
                  </a:lnTo>
                  <a:lnTo>
                    <a:pt x="971825" y="249512"/>
                  </a:lnTo>
                  <a:lnTo>
                    <a:pt x="975309" y="271408"/>
                  </a:lnTo>
                  <a:lnTo>
                    <a:pt x="978792" y="269153"/>
                  </a:lnTo>
                  <a:lnTo>
                    <a:pt x="982275" y="266902"/>
                  </a:lnTo>
                  <a:lnTo>
                    <a:pt x="985758" y="264655"/>
                  </a:lnTo>
                  <a:lnTo>
                    <a:pt x="989242" y="265362"/>
                  </a:lnTo>
                  <a:lnTo>
                    <a:pt x="992725" y="263128"/>
                  </a:lnTo>
                  <a:lnTo>
                    <a:pt x="996208" y="260897"/>
                  </a:lnTo>
                  <a:lnTo>
                    <a:pt x="999691" y="258670"/>
                  </a:lnTo>
                  <a:lnTo>
                    <a:pt x="1003175" y="256447"/>
                  </a:lnTo>
                  <a:lnTo>
                    <a:pt x="1006658" y="254228"/>
                  </a:lnTo>
                  <a:lnTo>
                    <a:pt x="1010141" y="252012"/>
                  </a:lnTo>
                  <a:lnTo>
                    <a:pt x="1013624" y="249800"/>
                  </a:lnTo>
                  <a:lnTo>
                    <a:pt x="1017108" y="298102"/>
                  </a:lnTo>
                  <a:lnTo>
                    <a:pt x="1020591" y="295988"/>
                  </a:lnTo>
                  <a:lnTo>
                    <a:pt x="1024074" y="293877"/>
                  </a:lnTo>
                  <a:lnTo>
                    <a:pt x="1027557" y="291770"/>
                  </a:lnTo>
                  <a:lnTo>
                    <a:pt x="1031041" y="307864"/>
                  </a:lnTo>
                  <a:lnTo>
                    <a:pt x="1034524" y="305796"/>
                  </a:lnTo>
                  <a:lnTo>
                    <a:pt x="1038007" y="303732"/>
                  </a:lnTo>
                  <a:lnTo>
                    <a:pt x="1041490" y="301670"/>
                  </a:lnTo>
                  <a:lnTo>
                    <a:pt x="1044974" y="299612"/>
                  </a:lnTo>
                  <a:lnTo>
                    <a:pt x="1044974" y="302164"/>
                  </a:lnTo>
                  <a:lnTo>
                    <a:pt x="1044974" y="304700"/>
                  </a:lnTo>
                  <a:lnTo>
                    <a:pt x="1044974" y="307219"/>
                  </a:lnTo>
                  <a:lnTo>
                    <a:pt x="1044974" y="309723"/>
                  </a:lnTo>
                  <a:lnTo>
                    <a:pt x="1044974" y="312211"/>
                  </a:lnTo>
                  <a:lnTo>
                    <a:pt x="1044974" y="314683"/>
                  </a:lnTo>
                  <a:lnTo>
                    <a:pt x="1044974" y="317140"/>
                  </a:lnTo>
                  <a:lnTo>
                    <a:pt x="1044974" y="319581"/>
                  </a:lnTo>
                  <a:lnTo>
                    <a:pt x="1048457" y="317563"/>
                  </a:lnTo>
                  <a:lnTo>
                    <a:pt x="1051940" y="315547"/>
                  </a:lnTo>
                  <a:lnTo>
                    <a:pt x="1055423" y="313535"/>
                  </a:lnTo>
                  <a:lnTo>
                    <a:pt x="1058907" y="311525"/>
                  </a:lnTo>
                  <a:lnTo>
                    <a:pt x="1062390" y="309518"/>
                  </a:lnTo>
                  <a:lnTo>
                    <a:pt x="1065873" y="307515"/>
                  </a:lnTo>
                  <a:lnTo>
                    <a:pt x="1069356" y="305514"/>
                  </a:lnTo>
                  <a:lnTo>
                    <a:pt x="1072840" y="303516"/>
                  </a:lnTo>
                  <a:lnTo>
                    <a:pt x="1076323" y="311295"/>
                  </a:lnTo>
                  <a:lnTo>
                    <a:pt x="1079806" y="309320"/>
                  </a:lnTo>
                  <a:lnTo>
                    <a:pt x="1083289" y="307349"/>
                  </a:lnTo>
                  <a:lnTo>
                    <a:pt x="1086773" y="305380"/>
                  </a:lnTo>
                  <a:lnTo>
                    <a:pt x="1090256" y="303414"/>
                  </a:lnTo>
                  <a:lnTo>
                    <a:pt x="1093739" y="301451"/>
                  </a:lnTo>
                  <a:lnTo>
                    <a:pt x="1097222" y="299491"/>
                  </a:lnTo>
                  <a:lnTo>
                    <a:pt x="1100706" y="297533"/>
                  </a:lnTo>
                  <a:lnTo>
                    <a:pt x="1104189" y="298018"/>
                  </a:lnTo>
                  <a:lnTo>
                    <a:pt x="1107672" y="296071"/>
                  </a:lnTo>
                  <a:lnTo>
                    <a:pt x="1111155" y="294126"/>
                  </a:lnTo>
                  <a:lnTo>
                    <a:pt x="1114639" y="292184"/>
                  </a:lnTo>
                  <a:lnTo>
                    <a:pt x="1118122" y="292687"/>
                  </a:lnTo>
                  <a:lnTo>
                    <a:pt x="1121605" y="290755"/>
                  </a:lnTo>
                  <a:lnTo>
                    <a:pt x="1125088" y="288825"/>
                  </a:lnTo>
                  <a:lnTo>
                    <a:pt x="1128572" y="286899"/>
                  </a:lnTo>
                  <a:lnTo>
                    <a:pt x="1132055" y="284975"/>
                  </a:lnTo>
                  <a:lnTo>
                    <a:pt x="1132055" y="287418"/>
                  </a:lnTo>
                  <a:lnTo>
                    <a:pt x="1132055" y="289846"/>
                  </a:lnTo>
                  <a:lnTo>
                    <a:pt x="1132055" y="292260"/>
                  </a:lnTo>
                  <a:lnTo>
                    <a:pt x="1132055" y="294659"/>
                  </a:lnTo>
                  <a:lnTo>
                    <a:pt x="1132055" y="297044"/>
                  </a:lnTo>
                  <a:lnTo>
                    <a:pt x="1132055" y="299415"/>
                  </a:lnTo>
                  <a:lnTo>
                    <a:pt x="1132055" y="301773"/>
                  </a:lnTo>
                  <a:lnTo>
                    <a:pt x="1132055" y="304116"/>
                  </a:lnTo>
                  <a:lnTo>
                    <a:pt x="1132055" y="306446"/>
                  </a:lnTo>
                  <a:lnTo>
                    <a:pt x="1135538" y="304560"/>
                  </a:lnTo>
                  <a:lnTo>
                    <a:pt x="1139021" y="302677"/>
                  </a:lnTo>
                  <a:lnTo>
                    <a:pt x="1142505" y="300797"/>
                  </a:lnTo>
                  <a:lnTo>
                    <a:pt x="1145988" y="298919"/>
                  </a:lnTo>
                  <a:lnTo>
                    <a:pt x="1149471" y="306305"/>
                  </a:lnTo>
                  <a:lnTo>
                    <a:pt x="1152954" y="304448"/>
                  </a:lnTo>
                  <a:lnTo>
                    <a:pt x="1156437" y="302593"/>
                  </a:lnTo>
                  <a:lnTo>
                    <a:pt x="1159921" y="300741"/>
                  </a:lnTo>
                  <a:lnTo>
                    <a:pt x="1163404" y="314698"/>
                  </a:lnTo>
                  <a:lnTo>
                    <a:pt x="1166887" y="312877"/>
                  </a:lnTo>
                  <a:lnTo>
                    <a:pt x="1170370" y="311058"/>
                  </a:lnTo>
                  <a:lnTo>
                    <a:pt x="1173854" y="309241"/>
                  </a:lnTo>
                  <a:lnTo>
                    <a:pt x="1177337" y="324860"/>
                  </a:lnTo>
                  <a:lnTo>
                    <a:pt x="1180820" y="323077"/>
                  </a:lnTo>
                  <a:lnTo>
                    <a:pt x="1184303" y="321296"/>
                  </a:lnTo>
                  <a:lnTo>
                    <a:pt x="1187787" y="319517"/>
                  </a:lnTo>
                  <a:lnTo>
                    <a:pt x="1191270" y="317741"/>
                  </a:lnTo>
                  <a:lnTo>
                    <a:pt x="1194753" y="315967"/>
                  </a:lnTo>
                  <a:lnTo>
                    <a:pt x="1198236" y="314196"/>
                  </a:lnTo>
                  <a:lnTo>
                    <a:pt x="1201720" y="312426"/>
                  </a:lnTo>
                  <a:lnTo>
                    <a:pt x="1205203" y="325488"/>
                  </a:lnTo>
                  <a:lnTo>
                    <a:pt x="1208686" y="323747"/>
                  </a:lnTo>
                  <a:lnTo>
                    <a:pt x="1212169" y="322008"/>
                  </a:lnTo>
                  <a:lnTo>
                    <a:pt x="1215653" y="320271"/>
                  </a:lnTo>
                  <a:lnTo>
                    <a:pt x="1219136" y="324762"/>
                  </a:lnTo>
                  <a:lnTo>
                    <a:pt x="1222619" y="323040"/>
                  </a:lnTo>
                  <a:lnTo>
                    <a:pt x="1226102" y="321320"/>
                  </a:lnTo>
                  <a:lnTo>
                    <a:pt x="1229586" y="319602"/>
                  </a:lnTo>
                  <a:lnTo>
                    <a:pt x="1233069" y="317886"/>
                  </a:lnTo>
                  <a:lnTo>
                    <a:pt x="1236552" y="368460"/>
                  </a:lnTo>
                  <a:lnTo>
                    <a:pt x="1240035" y="366832"/>
                  </a:lnTo>
                  <a:lnTo>
                    <a:pt x="1243519" y="365205"/>
                  </a:lnTo>
                  <a:lnTo>
                    <a:pt x="1247002" y="363581"/>
                  </a:lnTo>
                  <a:lnTo>
                    <a:pt x="1250485" y="365579"/>
                  </a:lnTo>
                  <a:lnTo>
                    <a:pt x="1253968" y="363964"/>
                  </a:lnTo>
                  <a:lnTo>
                    <a:pt x="1257452" y="362351"/>
                  </a:lnTo>
                  <a:lnTo>
                    <a:pt x="1260935" y="360740"/>
                  </a:lnTo>
                  <a:lnTo>
                    <a:pt x="1264418" y="359131"/>
                  </a:lnTo>
                  <a:lnTo>
                    <a:pt x="1267901" y="357524"/>
                  </a:lnTo>
                  <a:lnTo>
                    <a:pt x="1271385" y="355918"/>
                  </a:lnTo>
                  <a:lnTo>
                    <a:pt x="1274868" y="354315"/>
                  </a:lnTo>
                  <a:lnTo>
                    <a:pt x="1278351" y="365270"/>
                  </a:lnTo>
                  <a:lnTo>
                    <a:pt x="1281834" y="363690"/>
                  </a:lnTo>
                  <a:lnTo>
                    <a:pt x="1285318" y="362111"/>
                  </a:lnTo>
                  <a:lnTo>
                    <a:pt x="1288801" y="360535"/>
                  </a:lnTo>
                  <a:lnTo>
                    <a:pt x="1292284" y="358960"/>
                  </a:lnTo>
                  <a:lnTo>
                    <a:pt x="1295767" y="357387"/>
                  </a:lnTo>
                  <a:lnTo>
                    <a:pt x="1299251" y="355816"/>
                  </a:lnTo>
                  <a:lnTo>
                    <a:pt x="1302734" y="354247"/>
                  </a:lnTo>
                  <a:lnTo>
                    <a:pt x="1306217" y="352679"/>
                  </a:lnTo>
                  <a:lnTo>
                    <a:pt x="1306217" y="354460"/>
                  </a:lnTo>
                  <a:lnTo>
                    <a:pt x="1306217" y="356233"/>
                  </a:lnTo>
                  <a:lnTo>
                    <a:pt x="1306217" y="357998"/>
                  </a:lnTo>
                  <a:lnTo>
                    <a:pt x="1306217" y="359754"/>
                  </a:lnTo>
                  <a:lnTo>
                    <a:pt x="1306217" y="361502"/>
                  </a:lnTo>
                  <a:lnTo>
                    <a:pt x="1309700" y="359950"/>
                  </a:lnTo>
                  <a:lnTo>
                    <a:pt x="1313184" y="358399"/>
                  </a:lnTo>
                  <a:lnTo>
                    <a:pt x="1316667" y="356851"/>
                  </a:lnTo>
                  <a:lnTo>
                    <a:pt x="1320150" y="355304"/>
                  </a:lnTo>
                  <a:lnTo>
                    <a:pt x="1323633" y="375923"/>
                  </a:lnTo>
                  <a:lnTo>
                    <a:pt x="1327117" y="374413"/>
                  </a:lnTo>
                  <a:lnTo>
                    <a:pt x="1330600" y="372905"/>
                  </a:lnTo>
                  <a:lnTo>
                    <a:pt x="1334083" y="371398"/>
                  </a:lnTo>
                  <a:lnTo>
                    <a:pt x="1337566" y="386167"/>
                  </a:lnTo>
                  <a:lnTo>
                    <a:pt x="1341050" y="384689"/>
                  </a:lnTo>
                  <a:lnTo>
                    <a:pt x="1344533" y="383212"/>
                  </a:lnTo>
                  <a:lnTo>
                    <a:pt x="1348016" y="381737"/>
                  </a:lnTo>
                  <a:lnTo>
                    <a:pt x="1351499" y="383450"/>
                  </a:lnTo>
                  <a:lnTo>
                    <a:pt x="1354983" y="381983"/>
                  </a:lnTo>
                  <a:lnTo>
                    <a:pt x="1358466" y="380517"/>
                  </a:lnTo>
                  <a:lnTo>
                    <a:pt x="1361949" y="379053"/>
                  </a:lnTo>
                  <a:lnTo>
                    <a:pt x="1365432" y="383920"/>
                  </a:lnTo>
                  <a:lnTo>
                    <a:pt x="1368916" y="382468"/>
                  </a:lnTo>
                  <a:lnTo>
                    <a:pt x="1372399" y="381018"/>
                  </a:lnTo>
                  <a:lnTo>
                    <a:pt x="1375882" y="379569"/>
                  </a:lnTo>
                  <a:lnTo>
                    <a:pt x="1379365" y="384379"/>
                  </a:lnTo>
                  <a:lnTo>
                    <a:pt x="1382849" y="382942"/>
                  </a:lnTo>
                  <a:lnTo>
                    <a:pt x="1386332" y="381508"/>
                  </a:lnTo>
                  <a:lnTo>
                    <a:pt x="1389815" y="380074"/>
                  </a:lnTo>
                  <a:lnTo>
                    <a:pt x="1393298" y="378642"/>
                  </a:lnTo>
                  <a:lnTo>
                    <a:pt x="1393298" y="380199"/>
                  </a:lnTo>
                  <a:lnTo>
                    <a:pt x="1393298" y="381749"/>
                  </a:lnTo>
                  <a:lnTo>
                    <a:pt x="1396782" y="380323"/>
                  </a:lnTo>
                  <a:lnTo>
                    <a:pt x="1400265" y="378898"/>
                  </a:lnTo>
                  <a:lnTo>
                    <a:pt x="1403748" y="377475"/>
                  </a:lnTo>
                  <a:lnTo>
                    <a:pt x="1407231" y="376054"/>
                  </a:lnTo>
                  <a:lnTo>
                    <a:pt x="1410715" y="383862"/>
                  </a:lnTo>
                  <a:lnTo>
                    <a:pt x="1414198" y="382456"/>
                  </a:lnTo>
                  <a:lnTo>
                    <a:pt x="1417681" y="381053"/>
                  </a:lnTo>
                  <a:lnTo>
                    <a:pt x="1421164" y="379650"/>
                  </a:lnTo>
                  <a:lnTo>
                    <a:pt x="1424648" y="403312"/>
                  </a:lnTo>
                  <a:lnTo>
                    <a:pt x="1428131" y="401948"/>
                  </a:lnTo>
                  <a:lnTo>
                    <a:pt x="1431614" y="400586"/>
                  </a:lnTo>
                  <a:lnTo>
                    <a:pt x="1435097" y="399226"/>
                  </a:lnTo>
                  <a:lnTo>
                    <a:pt x="1438580" y="415995"/>
                  </a:lnTo>
                  <a:lnTo>
                    <a:pt x="1442064" y="414663"/>
                  </a:lnTo>
                  <a:lnTo>
                    <a:pt x="1445547" y="413333"/>
                  </a:lnTo>
                  <a:lnTo>
                    <a:pt x="1449030" y="412004"/>
                  </a:lnTo>
                  <a:lnTo>
                    <a:pt x="1452513" y="412040"/>
                  </a:lnTo>
                  <a:lnTo>
                    <a:pt x="1455997" y="410715"/>
                  </a:lnTo>
                  <a:lnTo>
                    <a:pt x="1459480" y="409392"/>
                  </a:lnTo>
                  <a:lnTo>
                    <a:pt x="1462963" y="408070"/>
                  </a:lnTo>
                  <a:lnTo>
                    <a:pt x="1466446" y="406749"/>
                  </a:lnTo>
                  <a:lnTo>
                    <a:pt x="1469930" y="405430"/>
                  </a:lnTo>
                  <a:lnTo>
                    <a:pt x="1473413" y="404111"/>
                  </a:lnTo>
                  <a:lnTo>
                    <a:pt x="1476896" y="402794"/>
                  </a:lnTo>
                  <a:lnTo>
                    <a:pt x="1480379" y="401478"/>
                  </a:lnTo>
                  <a:lnTo>
                    <a:pt x="1480379" y="402852"/>
                  </a:lnTo>
                  <a:lnTo>
                    <a:pt x="1480379" y="404221"/>
                  </a:lnTo>
                  <a:lnTo>
                    <a:pt x="1480379" y="405584"/>
                  </a:lnTo>
                  <a:lnTo>
                    <a:pt x="1480379" y="406942"/>
                  </a:lnTo>
                  <a:lnTo>
                    <a:pt x="1480379" y="408295"/>
                  </a:lnTo>
                  <a:lnTo>
                    <a:pt x="1480379" y="409643"/>
                  </a:lnTo>
                  <a:lnTo>
                    <a:pt x="1480379" y="410985"/>
                  </a:lnTo>
                  <a:lnTo>
                    <a:pt x="1480379" y="412322"/>
                  </a:lnTo>
                  <a:lnTo>
                    <a:pt x="1480379" y="413654"/>
                  </a:lnTo>
                  <a:lnTo>
                    <a:pt x="1480379" y="414980"/>
                  </a:lnTo>
                  <a:lnTo>
                    <a:pt x="1480379" y="416302"/>
                  </a:lnTo>
                  <a:lnTo>
                    <a:pt x="1480379" y="417618"/>
                  </a:lnTo>
                  <a:lnTo>
                    <a:pt x="1483863" y="416327"/>
                  </a:lnTo>
                  <a:lnTo>
                    <a:pt x="1487346" y="415036"/>
                  </a:lnTo>
                  <a:lnTo>
                    <a:pt x="1490829" y="413747"/>
                  </a:lnTo>
                  <a:lnTo>
                    <a:pt x="1494312" y="412459"/>
                  </a:lnTo>
                  <a:lnTo>
                    <a:pt x="1497796" y="416424"/>
                  </a:lnTo>
                  <a:lnTo>
                    <a:pt x="1501279" y="415146"/>
                  </a:lnTo>
                  <a:lnTo>
                    <a:pt x="1504762" y="413869"/>
                  </a:lnTo>
                  <a:lnTo>
                    <a:pt x="1508245" y="412593"/>
                  </a:lnTo>
                  <a:lnTo>
                    <a:pt x="1511729" y="417809"/>
                  </a:lnTo>
                  <a:lnTo>
                    <a:pt x="1515212" y="416544"/>
                  </a:lnTo>
                  <a:lnTo>
                    <a:pt x="1518695" y="415281"/>
                  </a:lnTo>
                  <a:lnTo>
                    <a:pt x="1522178" y="414018"/>
                  </a:lnTo>
                  <a:lnTo>
                    <a:pt x="1525662" y="417891"/>
                  </a:lnTo>
                  <a:lnTo>
                    <a:pt x="1529145" y="416638"/>
                  </a:lnTo>
                  <a:lnTo>
                    <a:pt x="1532628" y="415386"/>
                  </a:lnTo>
                  <a:lnTo>
                    <a:pt x="1536111" y="414135"/>
                  </a:lnTo>
                  <a:lnTo>
                    <a:pt x="1539595" y="421737"/>
                  </a:lnTo>
                  <a:lnTo>
                    <a:pt x="1543078" y="420501"/>
                  </a:lnTo>
                  <a:lnTo>
                    <a:pt x="1546561" y="419266"/>
                  </a:lnTo>
                  <a:lnTo>
                    <a:pt x="1550044" y="418031"/>
                  </a:lnTo>
                  <a:lnTo>
                    <a:pt x="1553528" y="419299"/>
                  </a:lnTo>
                  <a:lnTo>
                    <a:pt x="1557011" y="418071"/>
                  </a:lnTo>
                  <a:lnTo>
                    <a:pt x="1560494" y="416843"/>
                  </a:lnTo>
                  <a:lnTo>
                    <a:pt x="1563977" y="415617"/>
                  </a:lnTo>
                  <a:lnTo>
                    <a:pt x="1567461" y="414391"/>
                  </a:lnTo>
                  <a:lnTo>
                    <a:pt x="1570944" y="413167"/>
                  </a:lnTo>
                  <a:lnTo>
                    <a:pt x="1574427" y="411944"/>
                  </a:lnTo>
                  <a:lnTo>
                    <a:pt x="1577910" y="410721"/>
                  </a:lnTo>
                  <a:lnTo>
                    <a:pt x="1581394" y="409500"/>
                  </a:lnTo>
                  <a:lnTo>
                    <a:pt x="1584877" y="408280"/>
                  </a:lnTo>
                  <a:lnTo>
                    <a:pt x="1588360" y="407061"/>
                  </a:lnTo>
                  <a:lnTo>
                    <a:pt x="1591843" y="405843"/>
                  </a:lnTo>
                  <a:lnTo>
                    <a:pt x="1595327" y="404627"/>
                  </a:lnTo>
                  <a:lnTo>
                    <a:pt x="1598810" y="409692"/>
                  </a:lnTo>
                  <a:lnTo>
                    <a:pt x="1602293" y="408486"/>
                  </a:lnTo>
                  <a:lnTo>
                    <a:pt x="1605776" y="407280"/>
                  </a:lnTo>
                  <a:lnTo>
                    <a:pt x="1609260" y="406076"/>
                  </a:lnTo>
                  <a:lnTo>
                    <a:pt x="1612743" y="424337"/>
                  </a:lnTo>
                  <a:lnTo>
                    <a:pt x="1616226" y="423160"/>
                  </a:lnTo>
                  <a:lnTo>
                    <a:pt x="1619709" y="421984"/>
                  </a:lnTo>
                  <a:lnTo>
                    <a:pt x="1623193" y="420809"/>
                  </a:lnTo>
                  <a:lnTo>
                    <a:pt x="1626676" y="432465"/>
                  </a:lnTo>
                  <a:lnTo>
                    <a:pt x="1630159" y="431309"/>
                  </a:lnTo>
                  <a:lnTo>
                    <a:pt x="1633642" y="430154"/>
                  </a:lnTo>
                  <a:lnTo>
                    <a:pt x="1637126" y="428999"/>
                  </a:lnTo>
                  <a:lnTo>
                    <a:pt x="1640609" y="433549"/>
                  </a:lnTo>
                  <a:lnTo>
                    <a:pt x="1644092" y="432404"/>
                  </a:lnTo>
                  <a:lnTo>
                    <a:pt x="1647575" y="431260"/>
                  </a:lnTo>
                  <a:lnTo>
                    <a:pt x="1651059" y="430117"/>
                  </a:lnTo>
                  <a:lnTo>
                    <a:pt x="1654542" y="433492"/>
                  </a:lnTo>
                  <a:lnTo>
                    <a:pt x="1658025" y="432357"/>
                  </a:lnTo>
                  <a:lnTo>
                    <a:pt x="1661508" y="431222"/>
                  </a:lnTo>
                  <a:lnTo>
                    <a:pt x="1664992" y="430089"/>
                  </a:lnTo>
                  <a:lnTo>
                    <a:pt x="1668475" y="428956"/>
                  </a:lnTo>
                  <a:lnTo>
                    <a:pt x="1671958" y="431194"/>
                  </a:lnTo>
                  <a:lnTo>
                    <a:pt x="1675441" y="430068"/>
                  </a:lnTo>
                  <a:lnTo>
                    <a:pt x="1678925" y="428942"/>
                  </a:lnTo>
                  <a:lnTo>
                    <a:pt x="1682408" y="427817"/>
                  </a:lnTo>
                  <a:lnTo>
                    <a:pt x="1685891" y="428933"/>
                  </a:lnTo>
                  <a:lnTo>
                    <a:pt x="1689374" y="427813"/>
                  </a:lnTo>
                  <a:lnTo>
                    <a:pt x="1692858" y="426694"/>
                  </a:lnTo>
                  <a:lnTo>
                    <a:pt x="1696341" y="425575"/>
                  </a:lnTo>
                  <a:lnTo>
                    <a:pt x="1699824" y="424458"/>
                  </a:lnTo>
                  <a:lnTo>
                    <a:pt x="1703307" y="423342"/>
                  </a:lnTo>
                  <a:lnTo>
                    <a:pt x="1706791" y="422226"/>
                  </a:lnTo>
                  <a:lnTo>
                    <a:pt x="1710274" y="421111"/>
                  </a:lnTo>
                  <a:lnTo>
                    <a:pt x="1713757" y="419997"/>
                  </a:lnTo>
                  <a:lnTo>
                    <a:pt x="1717240" y="418885"/>
                  </a:lnTo>
                  <a:lnTo>
                    <a:pt x="1720723" y="417772"/>
                  </a:lnTo>
                  <a:lnTo>
                    <a:pt x="1724207" y="416661"/>
                  </a:lnTo>
                  <a:lnTo>
                    <a:pt x="1727690" y="415551"/>
                  </a:lnTo>
                  <a:lnTo>
                    <a:pt x="1731173" y="414442"/>
                  </a:lnTo>
                  <a:lnTo>
                    <a:pt x="1734656" y="413333"/>
                  </a:lnTo>
                  <a:lnTo>
                    <a:pt x="1738140" y="412225"/>
                  </a:lnTo>
                  <a:lnTo>
                    <a:pt x="1741623" y="411119"/>
                  </a:lnTo>
                  <a:lnTo>
                    <a:pt x="1741623" y="412255"/>
                  </a:lnTo>
                  <a:lnTo>
                    <a:pt x="1741623" y="413388"/>
                  </a:lnTo>
                  <a:lnTo>
                    <a:pt x="1745106" y="412284"/>
                  </a:lnTo>
                  <a:lnTo>
                    <a:pt x="1748589" y="411182"/>
                  </a:lnTo>
                  <a:lnTo>
                    <a:pt x="1752073" y="410081"/>
                  </a:lnTo>
                  <a:lnTo>
                    <a:pt x="1755556" y="408980"/>
                  </a:lnTo>
                  <a:lnTo>
                    <a:pt x="1759039" y="415753"/>
                  </a:lnTo>
                  <a:lnTo>
                    <a:pt x="1762522" y="414663"/>
                  </a:lnTo>
                  <a:lnTo>
                    <a:pt x="1766006" y="413575"/>
                  </a:lnTo>
                  <a:lnTo>
                    <a:pt x="1769489" y="412487"/>
                  </a:lnTo>
                  <a:lnTo>
                    <a:pt x="1772972" y="423474"/>
                  </a:lnTo>
                  <a:lnTo>
                    <a:pt x="1776455" y="422402"/>
                  </a:lnTo>
                  <a:lnTo>
                    <a:pt x="1779939" y="421332"/>
                  </a:lnTo>
                  <a:lnTo>
                    <a:pt x="1783422" y="420262"/>
                  </a:lnTo>
                  <a:lnTo>
                    <a:pt x="1786905" y="423499"/>
                  </a:lnTo>
                  <a:lnTo>
                    <a:pt x="1790388" y="422436"/>
                  </a:lnTo>
                  <a:lnTo>
                    <a:pt x="1793872" y="421373"/>
                  </a:lnTo>
                  <a:lnTo>
                    <a:pt x="1797355" y="420312"/>
                  </a:lnTo>
                  <a:lnTo>
                    <a:pt x="1800838" y="420324"/>
                  </a:lnTo>
                  <a:lnTo>
                    <a:pt x="1804321" y="419266"/>
                  </a:lnTo>
                  <a:lnTo>
                    <a:pt x="1807805" y="418208"/>
                  </a:lnTo>
                  <a:lnTo>
                    <a:pt x="1811288" y="417150"/>
                  </a:lnTo>
                  <a:lnTo>
                    <a:pt x="1814771" y="420374"/>
                  </a:lnTo>
                  <a:lnTo>
                    <a:pt x="1818254" y="419323"/>
                  </a:lnTo>
                  <a:lnTo>
                    <a:pt x="1821738" y="418273"/>
                  </a:lnTo>
                  <a:lnTo>
                    <a:pt x="1825221" y="417224"/>
                  </a:lnTo>
                  <a:lnTo>
                    <a:pt x="1828704" y="416176"/>
                  </a:lnTo>
                  <a:lnTo>
                    <a:pt x="1832187" y="415129"/>
                  </a:lnTo>
                  <a:lnTo>
                    <a:pt x="1835671" y="414082"/>
                  </a:lnTo>
                  <a:lnTo>
                    <a:pt x="1839154" y="413036"/>
                  </a:lnTo>
                  <a:lnTo>
                    <a:pt x="1842637" y="411991"/>
                  </a:lnTo>
                  <a:lnTo>
                    <a:pt x="1846120" y="420482"/>
                  </a:lnTo>
                  <a:lnTo>
                    <a:pt x="1849604" y="419449"/>
                  </a:lnTo>
                  <a:lnTo>
                    <a:pt x="1853087" y="418418"/>
                  </a:lnTo>
                  <a:lnTo>
                    <a:pt x="1856570" y="417386"/>
                  </a:lnTo>
                  <a:lnTo>
                    <a:pt x="1860053" y="423625"/>
                  </a:lnTo>
                  <a:lnTo>
                    <a:pt x="1863537" y="422604"/>
                  </a:lnTo>
                  <a:lnTo>
                    <a:pt x="1867020" y="421584"/>
                  </a:lnTo>
                  <a:lnTo>
                    <a:pt x="1870503" y="420564"/>
                  </a:lnTo>
                  <a:lnTo>
                    <a:pt x="1873986" y="422627"/>
                  </a:lnTo>
                  <a:lnTo>
                    <a:pt x="1877470" y="421612"/>
                  </a:lnTo>
                  <a:lnTo>
                    <a:pt x="1880953" y="420598"/>
                  </a:lnTo>
                  <a:lnTo>
                    <a:pt x="1884436" y="419585"/>
                  </a:lnTo>
                  <a:lnTo>
                    <a:pt x="1887919" y="421641"/>
                  </a:lnTo>
                  <a:lnTo>
                    <a:pt x="1891403" y="420632"/>
                  </a:lnTo>
                  <a:lnTo>
                    <a:pt x="1894886" y="419624"/>
                  </a:lnTo>
                  <a:lnTo>
                    <a:pt x="1898369" y="418617"/>
                  </a:lnTo>
                  <a:lnTo>
                    <a:pt x="1901852" y="418632"/>
                  </a:lnTo>
                  <a:lnTo>
                    <a:pt x="1905336" y="417628"/>
                  </a:lnTo>
                  <a:lnTo>
                    <a:pt x="1908819" y="416624"/>
                  </a:lnTo>
                  <a:lnTo>
                    <a:pt x="1912302" y="415621"/>
                  </a:lnTo>
                  <a:lnTo>
                    <a:pt x="1915785" y="414619"/>
                  </a:lnTo>
                  <a:lnTo>
                    <a:pt x="1915785" y="415642"/>
                  </a:lnTo>
                  <a:lnTo>
                    <a:pt x="1915785" y="416661"/>
                  </a:lnTo>
                  <a:lnTo>
                    <a:pt x="1915785" y="417678"/>
                  </a:lnTo>
                  <a:lnTo>
                    <a:pt x="1915785" y="418692"/>
                  </a:lnTo>
                  <a:lnTo>
                    <a:pt x="1915785" y="419702"/>
                  </a:lnTo>
                  <a:lnTo>
                    <a:pt x="1919269" y="418706"/>
                  </a:lnTo>
                  <a:lnTo>
                    <a:pt x="1922752" y="417711"/>
                  </a:lnTo>
                  <a:lnTo>
                    <a:pt x="1926235" y="416717"/>
                  </a:lnTo>
                  <a:lnTo>
                    <a:pt x="1929718" y="415723"/>
                  </a:lnTo>
                  <a:lnTo>
                    <a:pt x="1933202" y="418765"/>
                  </a:lnTo>
                  <a:lnTo>
                    <a:pt x="1936685" y="417777"/>
                  </a:lnTo>
                  <a:lnTo>
                    <a:pt x="1940168" y="416789"/>
                  </a:lnTo>
                  <a:lnTo>
                    <a:pt x="1943651" y="415803"/>
                  </a:lnTo>
                  <a:lnTo>
                    <a:pt x="1947135" y="417825"/>
                  </a:lnTo>
                  <a:lnTo>
                    <a:pt x="1950618" y="416843"/>
                  </a:lnTo>
                  <a:lnTo>
                    <a:pt x="1954101" y="415862"/>
                  </a:lnTo>
                  <a:lnTo>
                    <a:pt x="1957584" y="414881"/>
                  </a:lnTo>
                  <a:lnTo>
                    <a:pt x="1961068" y="416896"/>
                  </a:lnTo>
                  <a:lnTo>
                    <a:pt x="1964551" y="415920"/>
                  </a:lnTo>
                  <a:lnTo>
                    <a:pt x="1968034" y="414945"/>
                  </a:lnTo>
                  <a:lnTo>
                    <a:pt x="1971517" y="413970"/>
                  </a:lnTo>
                  <a:lnTo>
                    <a:pt x="1975001" y="415978"/>
                  </a:lnTo>
                  <a:lnTo>
                    <a:pt x="1978484" y="415008"/>
                  </a:lnTo>
                  <a:lnTo>
                    <a:pt x="1981967" y="414039"/>
                  </a:lnTo>
                  <a:lnTo>
                    <a:pt x="1985450" y="413070"/>
                  </a:lnTo>
                  <a:lnTo>
                    <a:pt x="1988934" y="417036"/>
                  </a:lnTo>
                  <a:lnTo>
                    <a:pt x="1992417" y="416073"/>
                  </a:lnTo>
                  <a:lnTo>
                    <a:pt x="1995900" y="415112"/>
                  </a:lnTo>
                  <a:lnTo>
                    <a:pt x="1999383" y="414151"/>
                  </a:lnTo>
                  <a:lnTo>
                    <a:pt x="2002867" y="413191"/>
                  </a:lnTo>
                  <a:lnTo>
                    <a:pt x="2002867" y="414173"/>
                  </a:lnTo>
                  <a:lnTo>
                    <a:pt x="2002867" y="415153"/>
                  </a:lnTo>
                  <a:lnTo>
                    <a:pt x="2006350" y="414195"/>
                  </a:lnTo>
                  <a:lnTo>
                    <a:pt x="2009833" y="413239"/>
                  </a:lnTo>
                  <a:lnTo>
                    <a:pt x="2013316" y="412282"/>
                  </a:lnTo>
                  <a:lnTo>
                    <a:pt x="2016799" y="411327"/>
                  </a:lnTo>
                  <a:lnTo>
                    <a:pt x="2020283" y="410372"/>
                  </a:lnTo>
                  <a:lnTo>
                    <a:pt x="2023766" y="409418"/>
                  </a:lnTo>
                  <a:lnTo>
                    <a:pt x="2027249" y="408464"/>
                  </a:lnTo>
                  <a:lnTo>
                    <a:pt x="2030732" y="407512"/>
                  </a:lnTo>
                  <a:lnTo>
                    <a:pt x="2034216" y="406559"/>
                  </a:lnTo>
                  <a:lnTo>
                    <a:pt x="2037699" y="405608"/>
                  </a:lnTo>
                  <a:lnTo>
                    <a:pt x="2041182" y="404657"/>
                  </a:lnTo>
                  <a:lnTo>
                    <a:pt x="2044665" y="403706"/>
                  </a:lnTo>
                  <a:lnTo>
                    <a:pt x="2048149" y="402757"/>
                  </a:lnTo>
                  <a:lnTo>
                    <a:pt x="2051632" y="401808"/>
                  </a:lnTo>
                  <a:lnTo>
                    <a:pt x="2055115" y="400860"/>
                  </a:lnTo>
                  <a:lnTo>
                    <a:pt x="2058598" y="399912"/>
                  </a:lnTo>
                  <a:lnTo>
                    <a:pt x="2062082" y="404887"/>
                  </a:lnTo>
                  <a:lnTo>
                    <a:pt x="2065565" y="403947"/>
                  </a:lnTo>
                  <a:lnTo>
                    <a:pt x="2069048" y="403007"/>
                  </a:lnTo>
                  <a:lnTo>
                    <a:pt x="2072531" y="402068"/>
                  </a:lnTo>
                  <a:lnTo>
                    <a:pt x="2076015" y="403089"/>
                  </a:lnTo>
                  <a:lnTo>
                    <a:pt x="2079498" y="402153"/>
                  </a:lnTo>
                  <a:lnTo>
                    <a:pt x="2082981" y="401218"/>
                  </a:lnTo>
                  <a:lnTo>
                    <a:pt x="2086464" y="400284"/>
                  </a:lnTo>
                  <a:lnTo>
                    <a:pt x="2089948" y="399349"/>
                  </a:lnTo>
                  <a:lnTo>
                    <a:pt x="2089948" y="400329"/>
                  </a:lnTo>
                  <a:lnTo>
                    <a:pt x="2089948" y="401306"/>
                  </a:lnTo>
                  <a:lnTo>
                    <a:pt x="2089948" y="402281"/>
                  </a:lnTo>
                  <a:lnTo>
                    <a:pt x="2089948" y="403252"/>
                  </a:lnTo>
                  <a:lnTo>
                    <a:pt x="2089948" y="404221"/>
                  </a:lnTo>
                  <a:lnTo>
                    <a:pt x="2089948" y="405187"/>
                  </a:lnTo>
                  <a:lnTo>
                    <a:pt x="2089948" y="406151"/>
                  </a:lnTo>
                  <a:lnTo>
                    <a:pt x="2089948" y="407112"/>
                  </a:lnTo>
                  <a:lnTo>
                    <a:pt x="2089948" y="408070"/>
                  </a:lnTo>
                  <a:lnTo>
                    <a:pt x="2089948" y="409026"/>
                  </a:lnTo>
                  <a:lnTo>
                    <a:pt x="2089948" y="409979"/>
                  </a:lnTo>
                  <a:lnTo>
                    <a:pt x="2089948" y="410929"/>
                  </a:lnTo>
                  <a:lnTo>
                    <a:pt x="2089948" y="411877"/>
                  </a:lnTo>
                  <a:lnTo>
                    <a:pt x="2089948" y="412822"/>
                  </a:lnTo>
                  <a:lnTo>
                    <a:pt x="2089948" y="413764"/>
                  </a:lnTo>
                  <a:lnTo>
                    <a:pt x="2093431" y="412845"/>
                  </a:lnTo>
                  <a:lnTo>
                    <a:pt x="2096914" y="411927"/>
                  </a:lnTo>
                  <a:lnTo>
                    <a:pt x="2100397" y="411009"/>
                  </a:lnTo>
                  <a:lnTo>
                    <a:pt x="2103881" y="410092"/>
                  </a:lnTo>
                  <a:lnTo>
                    <a:pt x="2107364" y="412002"/>
                  </a:lnTo>
                  <a:lnTo>
                    <a:pt x="2110847" y="411089"/>
                  </a:lnTo>
                  <a:lnTo>
                    <a:pt x="2114330" y="410176"/>
                  </a:lnTo>
                  <a:lnTo>
                    <a:pt x="2117814" y="409264"/>
                  </a:lnTo>
                  <a:lnTo>
                    <a:pt x="2121297" y="429361"/>
                  </a:lnTo>
                  <a:lnTo>
                    <a:pt x="2124780" y="428472"/>
                  </a:lnTo>
                  <a:lnTo>
                    <a:pt x="2128263" y="427582"/>
                  </a:lnTo>
                  <a:lnTo>
                    <a:pt x="2131747" y="426694"/>
                  </a:lnTo>
                  <a:lnTo>
                    <a:pt x="2135230" y="431974"/>
                  </a:lnTo>
                  <a:lnTo>
                    <a:pt x="2138713" y="431092"/>
                  </a:lnTo>
                  <a:lnTo>
                    <a:pt x="2142196" y="430211"/>
                  </a:lnTo>
                  <a:lnTo>
                    <a:pt x="2145680" y="429331"/>
                  </a:lnTo>
                  <a:lnTo>
                    <a:pt x="2149163" y="431071"/>
                  </a:lnTo>
                  <a:lnTo>
                    <a:pt x="2152646" y="430194"/>
                  </a:lnTo>
                  <a:lnTo>
                    <a:pt x="2156129" y="429318"/>
                  </a:lnTo>
                  <a:lnTo>
                    <a:pt x="2159613" y="428443"/>
                  </a:lnTo>
                  <a:lnTo>
                    <a:pt x="2163096" y="442928"/>
                  </a:lnTo>
                  <a:lnTo>
                    <a:pt x="2166579" y="442069"/>
                  </a:lnTo>
                  <a:lnTo>
                    <a:pt x="2170062" y="441210"/>
                  </a:lnTo>
                  <a:lnTo>
                    <a:pt x="2173546" y="440352"/>
                  </a:lnTo>
                  <a:lnTo>
                    <a:pt x="2177029" y="439495"/>
                  </a:lnTo>
                  <a:lnTo>
                    <a:pt x="2177029" y="440331"/>
                  </a:lnTo>
                  <a:lnTo>
                    <a:pt x="2180512" y="439474"/>
                  </a:lnTo>
                  <a:lnTo>
                    <a:pt x="2183995" y="438619"/>
                  </a:lnTo>
                  <a:lnTo>
                    <a:pt x="2187479" y="437764"/>
                  </a:lnTo>
                  <a:lnTo>
                    <a:pt x="2190962" y="436909"/>
                  </a:lnTo>
                  <a:lnTo>
                    <a:pt x="2194445" y="440225"/>
                  </a:lnTo>
                  <a:lnTo>
                    <a:pt x="2197928" y="439375"/>
                  </a:lnTo>
                  <a:lnTo>
                    <a:pt x="2201412" y="438526"/>
                  </a:lnTo>
                  <a:lnTo>
                    <a:pt x="2204895" y="437678"/>
                  </a:lnTo>
                  <a:lnTo>
                    <a:pt x="2208378" y="439316"/>
                  </a:lnTo>
                  <a:lnTo>
                    <a:pt x="2211861" y="438471"/>
                  </a:lnTo>
                  <a:lnTo>
                    <a:pt x="2215345" y="437627"/>
                  </a:lnTo>
                  <a:lnTo>
                    <a:pt x="2218828" y="436783"/>
                  </a:lnTo>
                  <a:lnTo>
                    <a:pt x="2222311" y="435939"/>
                  </a:lnTo>
                  <a:lnTo>
                    <a:pt x="2225794" y="435096"/>
                  </a:lnTo>
                  <a:lnTo>
                    <a:pt x="2229278" y="434254"/>
                  </a:lnTo>
                  <a:lnTo>
                    <a:pt x="2232761" y="433412"/>
                  </a:lnTo>
                  <a:lnTo>
                    <a:pt x="2236244" y="441600"/>
                  </a:lnTo>
                  <a:lnTo>
                    <a:pt x="2239727" y="440768"/>
                  </a:lnTo>
                  <a:lnTo>
                    <a:pt x="2243211" y="439936"/>
                  </a:lnTo>
                  <a:lnTo>
                    <a:pt x="2246694" y="439105"/>
                  </a:lnTo>
                  <a:lnTo>
                    <a:pt x="2250177" y="439896"/>
                  </a:lnTo>
                  <a:lnTo>
                    <a:pt x="2253660" y="439067"/>
                  </a:lnTo>
                  <a:lnTo>
                    <a:pt x="2257144" y="438239"/>
                  </a:lnTo>
                  <a:lnTo>
                    <a:pt x="2260627" y="437411"/>
                  </a:lnTo>
                  <a:lnTo>
                    <a:pt x="2264110" y="436584"/>
                  </a:lnTo>
                  <a:lnTo>
                    <a:pt x="2264110" y="437395"/>
                  </a:lnTo>
                  <a:lnTo>
                    <a:pt x="2264110" y="438204"/>
                  </a:lnTo>
                  <a:lnTo>
                    <a:pt x="2264110" y="439011"/>
                  </a:lnTo>
                  <a:lnTo>
                    <a:pt x="2264110" y="439816"/>
                  </a:lnTo>
                  <a:lnTo>
                    <a:pt x="2264110" y="440620"/>
                  </a:lnTo>
                  <a:lnTo>
                    <a:pt x="2264110" y="441421"/>
                  </a:lnTo>
                  <a:lnTo>
                    <a:pt x="2264110" y="442220"/>
                  </a:lnTo>
                  <a:lnTo>
                    <a:pt x="2264110" y="443018"/>
                  </a:lnTo>
                  <a:lnTo>
                    <a:pt x="2264110" y="443813"/>
                  </a:lnTo>
                  <a:lnTo>
                    <a:pt x="2264110" y="444607"/>
                  </a:lnTo>
                  <a:lnTo>
                    <a:pt x="2267593" y="443787"/>
                  </a:lnTo>
                  <a:lnTo>
                    <a:pt x="2271077" y="442969"/>
                  </a:lnTo>
                  <a:lnTo>
                    <a:pt x="2274560" y="442150"/>
                  </a:lnTo>
                  <a:lnTo>
                    <a:pt x="2278043" y="441333"/>
                  </a:lnTo>
                  <a:lnTo>
                    <a:pt x="2281526" y="442896"/>
                  </a:lnTo>
                  <a:lnTo>
                    <a:pt x="2285010" y="442081"/>
                  </a:lnTo>
                  <a:lnTo>
                    <a:pt x="2288493" y="441267"/>
                  </a:lnTo>
                  <a:lnTo>
                    <a:pt x="2291976" y="440454"/>
                  </a:lnTo>
                  <a:lnTo>
                    <a:pt x="2295459" y="442800"/>
                  </a:lnTo>
                  <a:lnTo>
                    <a:pt x="2298942" y="441990"/>
                  </a:lnTo>
                  <a:lnTo>
                    <a:pt x="2302426" y="441181"/>
                  </a:lnTo>
                  <a:lnTo>
                    <a:pt x="2305909" y="440372"/>
                  </a:lnTo>
                  <a:lnTo>
                    <a:pt x="2309392" y="441138"/>
                  </a:lnTo>
                  <a:lnTo>
                    <a:pt x="2312875" y="440332"/>
                  </a:lnTo>
                  <a:lnTo>
                    <a:pt x="2316359" y="439526"/>
                  </a:lnTo>
                  <a:lnTo>
                    <a:pt x="2319842" y="438721"/>
                  </a:lnTo>
                  <a:lnTo>
                    <a:pt x="2323325" y="441833"/>
                  </a:lnTo>
                  <a:lnTo>
                    <a:pt x="2326808" y="441032"/>
                  </a:lnTo>
                  <a:lnTo>
                    <a:pt x="2330292" y="440232"/>
                  </a:lnTo>
                  <a:lnTo>
                    <a:pt x="2333775" y="439432"/>
                  </a:lnTo>
                  <a:lnTo>
                    <a:pt x="2337258" y="438633"/>
                  </a:lnTo>
                  <a:lnTo>
                    <a:pt x="2340741" y="437833"/>
                  </a:lnTo>
                  <a:lnTo>
                    <a:pt x="2344225" y="437035"/>
                  </a:lnTo>
                  <a:lnTo>
                    <a:pt x="2347708" y="436237"/>
                  </a:lnTo>
                  <a:lnTo>
                    <a:pt x="2351191" y="435439"/>
                  </a:lnTo>
                  <a:lnTo>
                    <a:pt x="2351191" y="436223"/>
                  </a:lnTo>
                  <a:lnTo>
                    <a:pt x="2354674" y="435426"/>
                  </a:lnTo>
                  <a:lnTo>
                    <a:pt x="2358158" y="434630"/>
                  </a:lnTo>
                  <a:lnTo>
                    <a:pt x="2361641" y="433834"/>
                  </a:lnTo>
                  <a:lnTo>
                    <a:pt x="2365124" y="433039"/>
                  </a:lnTo>
                  <a:lnTo>
                    <a:pt x="2368607" y="434595"/>
                  </a:lnTo>
                  <a:lnTo>
                    <a:pt x="2372091" y="433803"/>
                  </a:lnTo>
                  <a:lnTo>
                    <a:pt x="2375574" y="433012"/>
                  </a:lnTo>
                  <a:lnTo>
                    <a:pt x="2379057" y="432220"/>
                  </a:lnTo>
                  <a:lnTo>
                    <a:pt x="2382540" y="431429"/>
                  </a:lnTo>
                  <a:lnTo>
                    <a:pt x="2386024" y="430639"/>
                  </a:lnTo>
                  <a:lnTo>
                    <a:pt x="2389507" y="429849"/>
                  </a:lnTo>
                  <a:lnTo>
                    <a:pt x="2392990" y="429060"/>
                  </a:lnTo>
                  <a:lnTo>
                    <a:pt x="2396473" y="432180"/>
                  </a:lnTo>
                  <a:lnTo>
                    <a:pt x="2399957" y="431395"/>
                  </a:lnTo>
                  <a:lnTo>
                    <a:pt x="2403440" y="430611"/>
                  </a:lnTo>
                  <a:lnTo>
                    <a:pt x="2406923" y="429826"/>
                  </a:lnTo>
                  <a:lnTo>
                    <a:pt x="2410406" y="439034"/>
                  </a:lnTo>
                  <a:lnTo>
                    <a:pt x="2413890" y="438260"/>
                  </a:lnTo>
                  <a:lnTo>
                    <a:pt x="2417373" y="437486"/>
                  </a:lnTo>
                  <a:lnTo>
                    <a:pt x="2420856" y="436712"/>
                  </a:lnTo>
                  <a:lnTo>
                    <a:pt x="2424339" y="438965"/>
                  </a:lnTo>
                  <a:lnTo>
                    <a:pt x="2427823" y="438195"/>
                  </a:lnTo>
                  <a:lnTo>
                    <a:pt x="2431306" y="437425"/>
                  </a:lnTo>
                  <a:lnTo>
                    <a:pt x="2434789" y="436656"/>
                  </a:lnTo>
                  <a:lnTo>
                    <a:pt x="2438272" y="443359"/>
                  </a:lnTo>
                  <a:lnTo>
                    <a:pt x="2441756" y="442597"/>
                  </a:lnTo>
                  <a:lnTo>
                    <a:pt x="2445239" y="441836"/>
                  </a:lnTo>
                  <a:lnTo>
                    <a:pt x="2448722" y="441075"/>
                  </a:lnTo>
                  <a:lnTo>
                    <a:pt x="2452205" y="440314"/>
                  </a:lnTo>
                  <a:lnTo>
                    <a:pt x="2455689" y="458300"/>
                  </a:lnTo>
                  <a:lnTo>
                    <a:pt x="2459172" y="457557"/>
                  </a:lnTo>
                  <a:lnTo>
                    <a:pt x="2462655" y="456814"/>
                  </a:lnTo>
                  <a:lnTo>
                    <a:pt x="2466138" y="456072"/>
                  </a:lnTo>
                  <a:lnTo>
                    <a:pt x="2469622" y="466387"/>
                  </a:lnTo>
                  <a:lnTo>
                    <a:pt x="2473105" y="465655"/>
                  </a:lnTo>
                  <a:lnTo>
                    <a:pt x="2476588" y="464924"/>
                  </a:lnTo>
                  <a:lnTo>
                    <a:pt x="2480071" y="464193"/>
                  </a:lnTo>
                  <a:lnTo>
                    <a:pt x="2483555" y="464143"/>
                  </a:lnTo>
                  <a:lnTo>
                    <a:pt x="2487038" y="463414"/>
                  </a:lnTo>
                  <a:lnTo>
                    <a:pt x="2490521" y="462684"/>
                  </a:lnTo>
                  <a:lnTo>
                    <a:pt x="2494004" y="461955"/>
                  </a:lnTo>
                  <a:lnTo>
                    <a:pt x="2497488" y="461227"/>
                  </a:lnTo>
                  <a:lnTo>
                    <a:pt x="2500971" y="460499"/>
                  </a:lnTo>
                  <a:lnTo>
                    <a:pt x="2504454" y="459771"/>
                  </a:lnTo>
                  <a:lnTo>
                    <a:pt x="2507937" y="459044"/>
                  </a:lnTo>
                  <a:lnTo>
                    <a:pt x="2511421" y="458317"/>
                  </a:lnTo>
                  <a:lnTo>
                    <a:pt x="2514904" y="457590"/>
                  </a:lnTo>
                  <a:lnTo>
                    <a:pt x="2518387" y="456864"/>
                  </a:lnTo>
                  <a:lnTo>
                    <a:pt x="2521870" y="456138"/>
                  </a:lnTo>
                  <a:lnTo>
                    <a:pt x="2525354" y="455413"/>
                  </a:lnTo>
                  <a:lnTo>
                    <a:pt x="2528837" y="454687"/>
                  </a:lnTo>
                  <a:lnTo>
                    <a:pt x="2532320" y="453963"/>
                  </a:lnTo>
                  <a:lnTo>
                    <a:pt x="2535803" y="453238"/>
                  </a:lnTo>
                  <a:lnTo>
                    <a:pt x="2539287" y="452514"/>
                  </a:lnTo>
                  <a:lnTo>
                    <a:pt x="2542770" y="453168"/>
                  </a:lnTo>
                  <a:lnTo>
                    <a:pt x="2546253" y="452446"/>
                  </a:lnTo>
                  <a:lnTo>
                    <a:pt x="2549736" y="451725"/>
                  </a:lnTo>
                  <a:lnTo>
                    <a:pt x="2553220" y="451003"/>
                  </a:lnTo>
                  <a:lnTo>
                    <a:pt x="2556703" y="451659"/>
                  </a:lnTo>
                  <a:lnTo>
                    <a:pt x="2560186" y="450940"/>
                  </a:lnTo>
                  <a:lnTo>
                    <a:pt x="2563669" y="450220"/>
                  </a:lnTo>
                  <a:lnTo>
                    <a:pt x="2567153" y="449502"/>
                  </a:lnTo>
                  <a:lnTo>
                    <a:pt x="2570636" y="449472"/>
                  </a:lnTo>
                  <a:lnTo>
                    <a:pt x="2574119" y="448754"/>
                  </a:lnTo>
                  <a:lnTo>
                    <a:pt x="2577602" y="448037"/>
                  </a:lnTo>
                  <a:lnTo>
                    <a:pt x="2581085" y="447321"/>
                  </a:lnTo>
                  <a:lnTo>
                    <a:pt x="2584569" y="446604"/>
                  </a:lnTo>
                  <a:lnTo>
                    <a:pt x="2588052" y="445888"/>
                  </a:lnTo>
                  <a:lnTo>
                    <a:pt x="2591535" y="445173"/>
                  </a:lnTo>
                  <a:lnTo>
                    <a:pt x="2595018" y="444458"/>
                  </a:lnTo>
                  <a:lnTo>
                    <a:pt x="2598502" y="444434"/>
                  </a:lnTo>
                  <a:lnTo>
                    <a:pt x="2601985" y="443721"/>
                  </a:lnTo>
                  <a:lnTo>
                    <a:pt x="2605468" y="443007"/>
                  </a:lnTo>
                  <a:lnTo>
                    <a:pt x="2608951" y="442294"/>
                  </a:lnTo>
                  <a:lnTo>
                    <a:pt x="2612435" y="441581"/>
                  </a:lnTo>
                  <a:lnTo>
                    <a:pt x="2612435" y="442273"/>
                  </a:lnTo>
                  <a:lnTo>
                    <a:pt x="2612435" y="442964"/>
                  </a:lnTo>
                  <a:lnTo>
                    <a:pt x="2615918" y="442253"/>
                  </a:lnTo>
                  <a:lnTo>
                    <a:pt x="2619401" y="441542"/>
                  </a:lnTo>
                  <a:lnTo>
                    <a:pt x="2622884" y="440832"/>
                  </a:lnTo>
                  <a:lnTo>
                    <a:pt x="2626368" y="440121"/>
                  </a:lnTo>
                  <a:lnTo>
                    <a:pt x="2629851" y="442859"/>
                  </a:lnTo>
                  <a:lnTo>
                    <a:pt x="2633334" y="442153"/>
                  </a:lnTo>
                  <a:lnTo>
                    <a:pt x="2636817" y="441446"/>
                  </a:lnTo>
                  <a:lnTo>
                    <a:pt x="2640301" y="440740"/>
                  </a:lnTo>
                  <a:lnTo>
                    <a:pt x="2643784" y="442093"/>
                  </a:lnTo>
                  <a:lnTo>
                    <a:pt x="2647267" y="441389"/>
                  </a:lnTo>
                  <a:lnTo>
                    <a:pt x="2650750" y="440686"/>
                  </a:lnTo>
                  <a:lnTo>
                    <a:pt x="2654234" y="439983"/>
                  </a:lnTo>
                  <a:lnTo>
                    <a:pt x="2657717" y="439966"/>
                  </a:lnTo>
                  <a:lnTo>
                    <a:pt x="2661200" y="439264"/>
                  </a:lnTo>
                  <a:lnTo>
                    <a:pt x="2664683" y="438563"/>
                  </a:lnTo>
                  <a:lnTo>
                    <a:pt x="2668167" y="437862"/>
                  </a:lnTo>
                  <a:lnTo>
                    <a:pt x="2671650" y="439216"/>
                  </a:lnTo>
                  <a:lnTo>
                    <a:pt x="2675133" y="438517"/>
                  </a:lnTo>
                  <a:lnTo>
                    <a:pt x="2678616" y="437819"/>
                  </a:lnTo>
                  <a:lnTo>
                    <a:pt x="2682100" y="437121"/>
                  </a:lnTo>
                  <a:lnTo>
                    <a:pt x="2685583" y="443203"/>
                  </a:lnTo>
                  <a:lnTo>
                    <a:pt x="2689066" y="442512"/>
                  </a:lnTo>
                  <a:lnTo>
                    <a:pt x="2692549" y="441820"/>
                  </a:lnTo>
                  <a:lnTo>
                    <a:pt x="2696033" y="441129"/>
                  </a:lnTo>
                  <a:lnTo>
                    <a:pt x="2699516" y="440438"/>
                  </a:lnTo>
                  <a:lnTo>
                    <a:pt x="2699516" y="441111"/>
                  </a:lnTo>
                  <a:lnTo>
                    <a:pt x="2699516" y="441782"/>
                  </a:lnTo>
                  <a:lnTo>
                    <a:pt x="2699516" y="442452"/>
                  </a:lnTo>
                  <a:lnTo>
                    <a:pt x="2699516" y="443120"/>
                  </a:lnTo>
                  <a:lnTo>
                    <a:pt x="2699516" y="443787"/>
                  </a:lnTo>
                  <a:lnTo>
                    <a:pt x="2699516" y="444453"/>
                  </a:lnTo>
                  <a:lnTo>
                    <a:pt x="2702999" y="443766"/>
                  </a:lnTo>
                  <a:lnTo>
                    <a:pt x="2706482" y="443079"/>
                  </a:lnTo>
                  <a:lnTo>
                    <a:pt x="2709966" y="442393"/>
                  </a:lnTo>
                  <a:lnTo>
                    <a:pt x="2713449" y="441706"/>
                  </a:lnTo>
                  <a:lnTo>
                    <a:pt x="2716932" y="444342"/>
                  </a:lnTo>
                  <a:lnTo>
                    <a:pt x="2720415" y="443659"/>
                  </a:lnTo>
                  <a:lnTo>
                    <a:pt x="2723899" y="442977"/>
                  </a:lnTo>
                  <a:lnTo>
                    <a:pt x="2727382" y="442295"/>
                  </a:lnTo>
                  <a:lnTo>
                    <a:pt x="2730865" y="444912"/>
                  </a:lnTo>
                  <a:lnTo>
                    <a:pt x="2734348" y="444233"/>
                  </a:lnTo>
                  <a:lnTo>
                    <a:pt x="2737832" y="443554"/>
                  </a:lnTo>
                  <a:lnTo>
                    <a:pt x="2741315" y="442876"/>
                  </a:lnTo>
                  <a:lnTo>
                    <a:pt x="2744798" y="454478"/>
                  </a:lnTo>
                  <a:lnTo>
                    <a:pt x="2748281" y="453810"/>
                  </a:lnTo>
                  <a:lnTo>
                    <a:pt x="2751765" y="453142"/>
                  </a:lnTo>
                  <a:lnTo>
                    <a:pt x="2755248" y="452475"/>
                  </a:lnTo>
                  <a:lnTo>
                    <a:pt x="2758731" y="453711"/>
                  </a:lnTo>
                  <a:lnTo>
                    <a:pt x="2762214" y="453046"/>
                  </a:lnTo>
                  <a:lnTo>
                    <a:pt x="2765698" y="452381"/>
                  </a:lnTo>
                  <a:lnTo>
                    <a:pt x="2769181" y="451717"/>
                  </a:lnTo>
                  <a:lnTo>
                    <a:pt x="2772664" y="456714"/>
                  </a:lnTo>
                  <a:lnTo>
                    <a:pt x="2776147" y="456055"/>
                  </a:lnTo>
                  <a:lnTo>
                    <a:pt x="2779631" y="455395"/>
                  </a:lnTo>
                  <a:lnTo>
                    <a:pt x="2783114" y="454737"/>
                  </a:lnTo>
                  <a:lnTo>
                    <a:pt x="2786597" y="454078"/>
                  </a:lnTo>
                  <a:lnTo>
                    <a:pt x="2786597" y="454703"/>
                  </a:lnTo>
                  <a:lnTo>
                    <a:pt x="2786597" y="455327"/>
                  </a:lnTo>
                  <a:lnTo>
                    <a:pt x="2786597" y="455949"/>
                  </a:lnTo>
                  <a:lnTo>
                    <a:pt x="2786597" y="456571"/>
                  </a:lnTo>
                  <a:lnTo>
                    <a:pt x="2786597" y="457191"/>
                  </a:lnTo>
                  <a:lnTo>
                    <a:pt x="2786597" y="457810"/>
                  </a:lnTo>
                  <a:lnTo>
                    <a:pt x="2786597" y="458427"/>
                  </a:lnTo>
                  <a:lnTo>
                    <a:pt x="2786597" y="459044"/>
                  </a:lnTo>
                  <a:lnTo>
                    <a:pt x="2786597" y="459659"/>
                  </a:lnTo>
                  <a:lnTo>
                    <a:pt x="2786597" y="460273"/>
                  </a:lnTo>
                  <a:lnTo>
                    <a:pt x="2786597" y="460886"/>
                  </a:lnTo>
                  <a:lnTo>
                    <a:pt x="2786597" y="461498"/>
                  </a:lnTo>
                  <a:lnTo>
                    <a:pt x="2786597" y="462109"/>
                  </a:lnTo>
                  <a:lnTo>
                    <a:pt x="2786597" y="462718"/>
                  </a:lnTo>
                  <a:lnTo>
                    <a:pt x="2786597" y="463327"/>
                  </a:lnTo>
                  <a:lnTo>
                    <a:pt x="2786597" y="463934"/>
                  </a:lnTo>
                  <a:lnTo>
                    <a:pt x="2786597" y="464540"/>
                  </a:lnTo>
                  <a:lnTo>
                    <a:pt x="2786597" y="465145"/>
                  </a:lnTo>
                  <a:lnTo>
                    <a:pt x="2786597" y="465749"/>
                  </a:lnTo>
                  <a:lnTo>
                    <a:pt x="2786597" y="466351"/>
                  </a:lnTo>
                  <a:lnTo>
                    <a:pt x="2786597" y="466953"/>
                  </a:lnTo>
                  <a:lnTo>
                    <a:pt x="2786597" y="467553"/>
                  </a:lnTo>
                  <a:lnTo>
                    <a:pt x="2786597" y="468152"/>
                  </a:lnTo>
                  <a:lnTo>
                    <a:pt x="2786597" y="468750"/>
                  </a:lnTo>
                  <a:lnTo>
                    <a:pt x="2786597" y="469347"/>
                  </a:lnTo>
                  <a:lnTo>
                    <a:pt x="2786597" y="469943"/>
                  </a:lnTo>
                  <a:lnTo>
                    <a:pt x="2786597" y="470537"/>
                  </a:lnTo>
                  <a:lnTo>
                    <a:pt x="2786597" y="471131"/>
                  </a:lnTo>
                  <a:lnTo>
                    <a:pt x="2786597" y="471723"/>
                  </a:lnTo>
                  <a:lnTo>
                    <a:pt x="2786597" y="472315"/>
                  </a:lnTo>
                  <a:lnTo>
                    <a:pt x="2786597" y="472905"/>
                  </a:lnTo>
                  <a:lnTo>
                    <a:pt x="2786597" y="473494"/>
                  </a:lnTo>
                  <a:lnTo>
                    <a:pt x="2786597" y="474082"/>
                  </a:lnTo>
                  <a:lnTo>
                    <a:pt x="2786597" y="474669"/>
                  </a:lnTo>
                  <a:lnTo>
                    <a:pt x="2786597" y="475255"/>
                  </a:lnTo>
                  <a:lnTo>
                    <a:pt x="2786597" y="475839"/>
                  </a:lnTo>
                  <a:lnTo>
                    <a:pt x="2786597" y="476423"/>
                  </a:lnTo>
                  <a:lnTo>
                    <a:pt x="2786597" y="477005"/>
                  </a:lnTo>
                  <a:lnTo>
                    <a:pt x="2786597" y="477587"/>
                  </a:lnTo>
                  <a:lnTo>
                    <a:pt x="2786597" y="478167"/>
                  </a:lnTo>
                  <a:lnTo>
                    <a:pt x="2786597" y="478746"/>
                  </a:lnTo>
                  <a:lnTo>
                    <a:pt x="2786597" y="479325"/>
                  </a:lnTo>
                  <a:lnTo>
                    <a:pt x="2790080" y="478686"/>
                  </a:lnTo>
                  <a:lnTo>
                    <a:pt x="2793564" y="478049"/>
                  </a:lnTo>
                  <a:lnTo>
                    <a:pt x="2797047" y="477411"/>
                  </a:lnTo>
                  <a:lnTo>
                    <a:pt x="2800530" y="476774"/>
                  </a:lnTo>
                  <a:lnTo>
                    <a:pt x="2804013" y="477872"/>
                  </a:lnTo>
                  <a:lnTo>
                    <a:pt x="2807497" y="477236"/>
                  </a:lnTo>
                  <a:lnTo>
                    <a:pt x="2810980" y="476601"/>
                  </a:lnTo>
                  <a:lnTo>
                    <a:pt x="2814463" y="475967"/>
                  </a:lnTo>
                  <a:lnTo>
                    <a:pt x="2817946" y="479927"/>
                  </a:lnTo>
                  <a:lnTo>
                    <a:pt x="2821430" y="479296"/>
                  </a:lnTo>
                  <a:lnTo>
                    <a:pt x="2824913" y="478666"/>
                  </a:lnTo>
                  <a:lnTo>
                    <a:pt x="2828396" y="478036"/>
                  </a:lnTo>
                  <a:lnTo>
                    <a:pt x="2831879" y="480253"/>
                  </a:lnTo>
                  <a:lnTo>
                    <a:pt x="2835363" y="479625"/>
                  </a:lnTo>
                  <a:lnTo>
                    <a:pt x="2838846" y="478998"/>
                  </a:lnTo>
                  <a:lnTo>
                    <a:pt x="2842329" y="478372"/>
                  </a:lnTo>
                  <a:lnTo>
                    <a:pt x="2845812" y="480011"/>
                  </a:lnTo>
                  <a:lnTo>
                    <a:pt x="2849296" y="479387"/>
                  </a:lnTo>
                  <a:lnTo>
                    <a:pt x="2852779" y="478763"/>
                  </a:lnTo>
                  <a:lnTo>
                    <a:pt x="2856262" y="478139"/>
                  </a:lnTo>
                  <a:lnTo>
                    <a:pt x="2859745" y="478081"/>
                  </a:lnTo>
                  <a:lnTo>
                    <a:pt x="2863229" y="477458"/>
                  </a:lnTo>
                  <a:lnTo>
                    <a:pt x="2866712" y="476836"/>
                  </a:lnTo>
                  <a:lnTo>
                    <a:pt x="2870195" y="476213"/>
                  </a:lnTo>
                  <a:lnTo>
                    <a:pt x="2873678" y="475591"/>
                  </a:lnTo>
                  <a:lnTo>
                    <a:pt x="2877161" y="474970"/>
                  </a:lnTo>
                  <a:lnTo>
                    <a:pt x="2880645" y="474348"/>
                  </a:lnTo>
                  <a:lnTo>
                    <a:pt x="2884128" y="473727"/>
                  </a:lnTo>
                  <a:lnTo>
                    <a:pt x="2887611" y="473106"/>
                  </a:lnTo>
                  <a:lnTo>
                    <a:pt x="2891094" y="474188"/>
                  </a:lnTo>
                  <a:lnTo>
                    <a:pt x="2894578" y="473569"/>
                  </a:lnTo>
                  <a:lnTo>
                    <a:pt x="2898061" y="472950"/>
                  </a:lnTo>
                  <a:lnTo>
                    <a:pt x="2901544" y="472332"/>
                  </a:lnTo>
                  <a:lnTo>
                    <a:pt x="2905027" y="479009"/>
                  </a:lnTo>
                  <a:lnTo>
                    <a:pt x="2908511" y="478396"/>
                  </a:lnTo>
                  <a:lnTo>
                    <a:pt x="2911994" y="477784"/>
                  </a:lnTo>
                  <a:lnTo>
                    <a:pt x="2915477" y="477172"/>
                  </a:lnTo>
                  <a:lnTo>
                    <a:pt x="2918960" y="478225"/>
                  </a:lnTo>
                  <a:lnTo>
                    <a:pt x="2922444" y="477615"/>
                  </a:lnTo>
                  <a:lnTo>
                    <a:pt x="2925927" y="477005"/>
                  </a:lnTo>
                  <a:lnTo>
                    <a:pt x="2929410" y="476396"/>
                  </a:lnTo>
                  <a:lnTo>
                    <a:pt x="2932893" y="482920"/>
                  </a:lnTo>
                  <a:lnTo>
                    <a:pt x="2936377" y="482317"/>
                  </a:lnTo>
                  <a:lnTo>
                    <a:pt x="2939860" y="481714"/>
                  </a:lnTo>
                  <a:lnTo>
                    <a:pt x="2943343" y="481110"/>
                  </a:lnTo>
                  <a:lnTo>
                    <a:pt x="2946826" y="480508"/>
                  </a:lnTo>
                  <a:lnTo>
                    <a:pt x="2950310" y="479905"/>
                  </a:lnTo>
                  <a:lnTo>
                    <a:pt x="2953793" y="479303"/>
                  </a:lnTo>
                  <a:lnTo>
                    <a:pt x="2957276" y="478701"/>
                  </a:lnTo>
                  <a:lnTo>
                    <a:pt x="2960759" y="478099"/>
                  </a:lnTo>
                  <a:lnTo>
                    <a:pt x="2964243" y="477497"/>
                  </a:lnTo>
                  <a:lnTo>
                    <a:pt x="2967726" y="476896"/>
                  </a:lnTo>
                  <a:lnTo>
                    <a:pt x="2971209" y="476295"/>
                  </a:lnTo>
                  <a:lnTo>
                    <a:pt x="2974692" y="475694"/>
                  </a:lnTo>
                  <a:lnTo>
                    <a:pt x="2978176" y="487446"/>
                  </a:lnTo>
                  <a:lnTo>
                    <a:pt x="2981659" y="486855"/>
                  </a:lnTo>
                  <a:lnTo>
                    <a:pt x="2985142" y="486264"/>
                  </a:lnTo>
                  <a:lnTo>
                    <a:pt x="2988625" y="485674"/>
                  </a:lnTo>
                  <a:lnTo>
                    <a:pt x="2992109" y="488758"/>
                  </a:lnTo>
                  <a:lnTo>
                    <a:pt x="2995592" y="488171"/>
                  </a:lnTo>
                  <a:lnTo>
                    <a:pt x="2999075" y="487584"/>
                  </a:lnTo>
                  <a:lnTo>
                    <a:pt x="3002558" y="486997"/>
                  </a:lnTo>
                  <a:lnTo>
                    <a:pt x="3006042" y="491084"/>
                  </a:lnTo>
                  <a:lnTo>
                    <a:pt x="3009525" y="490502"/>
                  </a:lnTo>
                  <a:lnTo>
                    <a:pt x="3013008" y="489919"/>
                  </a:lnTo>
                  <a:lnTo>
                    <a:pt x="3016491" y="489337"/>
                  </a:lnTo>
                  <a:lnTo>
                    <a:pt x="3019975" y="489787"/>
                  </a:lnTo>
                  <a:lnTo>
                    <a:pt x="3023458" y="489206"/>
                  </a:lnTo>
                  <a:lnTo>
                    <a:pt x="3026941" y="488625"/>
                  </a:lnTo>
                  <a:lnTo>
                    <a:pt x="3030424" y="488044"/>
                  </a:lnTo>
                  <a:lnTo>
                    <a:pt x="3033908" y="498127"/>
                  </a:lnTo>
                  <a:lnTo>
                    <a:pt x="3037391" y="497555"/>
                  </a:lnTo>
                  <a:lnTo>
                    <a:pt x="3040874" y="496983"/>
                  </a:lnTo>
                  <a:lnTo>
                    <a:pt x="3044357" y="496412"/>
                  </a:lnTo>
                  <a:lnTo>
                    <a:pt x="3047841" y="495840"/>
                  </a:lnTo>
                  <a:lnTo>
                    <a:pt x="3047841" y="496340"/>
                  </a:lnTo>
                  <a:lnTo>
                    <a:pt x="3047841" y="496839"/>
                  </a:lnTo>
                  <a:lnTo>
                    <a:pt x="3047841" y="497338"/>
                  </a:lnTo>
                  <a:lnTo>
                    <a:pt x="3047841" y="497835"/>
                  </a:lnTo>
                  <a:lnTo>
                    <a:pt x="3047841" y="498332"/>
                  </a:lnTo>
                  <a:lnTo>
                    <a:pt x="3047841" y="498828"/>
                  </a:lnTo>
                  <a:lnTo>
                    <a:pt x="3047841" y="499323"/>
                  </a:lnTo>
                  <a:lnTo>
                    <a:pt x="3047841" y="499817"/>
                  </a:lnTo>
                  <a:lnTo>
                    <a:pt x="3051324" y="499249"/>
                  </a:lnTo>
                  <a:lnTo>
                    <a:pt x="3054807" y="498681"/>
                  </a:lnTo>
                  <a:lnTo>
                    <a:pt x="3058290" y="498113"/>
                  </a:lnTo>
                  <a:lnTo>
                    <a:pt x="3061774" y="497545"/>
                  </a:lnTo>
                  <a:lnTo>
                    <a:pt x="3065257" y="498462"/>
                  </a:lnTo>
                  <a:lnTo>
                    <a:pt x="3068740" y="497896"/>
                  </a:lnTo>
                  <a:lnTo>
                    <a:pt x="3072223" y="497330"/>
                  </a:lnTo>
                  <a:lnTo>
                    <a:pt x="3075707" y="496764"/>
                  </a:lnTo>
                  <a:lnTo>
                    <a:pt x="3079190" y="496199"/>
                  </a:lnTo>
                  <a:lnTo>
                    <a:pt x="3082673" y="495634"/>
                  </a:lnTo>
                  <a:lnTo>
                    <a:pt x="3086156" y="495069"/>
                  </a:lnTo>
                  <a:lnTo>
                    <a:pt x="3089640" y="494504"/>
                  </a:lnTo>
                  <a:lnTo>
                    <a:pt x="3093123" y="493939"/>
                  </a:lnTo>
                  <a:lnTo>
                    <a:pt x="3096606" y="493375"/>
                  </a:lnTo>
                  <a:lnTo>
                    <a:pt x="3100089" y="492811"/>
                  </a:lnTo>
                  <a:lnTo>
                    <a:pt x="3103573" y="492247"/>
                  </a:lnTo>
                  <a:lnTo>
                    <a:pt x="3107056" y="496620"/>
                  </a:lnTo>
                  <a:lnTo>
                    <a:pt x="3110539" y="496060"/>
                  </a:lnTo>
                  <a:lnTo>
                    <a:pt x="3114022" y="495501"/>
                  </a:lnTo>
                  <a:lnTo>
                    <a:pt x="3117506" y="494941"/>
                  </a:lnTo>
                  <a:lnTo>
                    <a:pt x="3120989" y="498285"/>
                  </a:lnTo>
                  <a:lnTo>
                    <a:pt x="3124472" y="497729"/>
                  </a:lnTo>
                  <a:lnTo>
                    <a:pt x="3127955" y="497173"/>
                  </a:lnTo>
                  <a:lnTo>
                    <a:pt x="3131439" y="496618"/>
                  </a:lnTo>
                  <a:lnTo>
                    <a:pt x="3134922" y="496062"/>
                  </a:lnTo>
                  <a:lnTo>
                    <a:pt x="3134922" y="496548"/>
                  </a:lnTo>
                  <a:lnTo>
                    <a:pt x="3134922" y="497033"/>
                  </a:lnTo>
                  <a:lnTo>
                    <a:pt x="3134922" y="497517"/>
                  </a:lnTo>
                  <a:lnTo>
                    <a:pt x="3134922" y="498001"/>
                  </a:lnTo>
                  <a:lnTo>
                    <a:pt x="3134922" y="498484"/>
                  </a:lnTo>
                  <a:lnTo>
                    <a:pt x="3134922" y="498965"/>
                  </a:lnTo>
                  <a:lnTo>
                    <a:pt x="3134922" y="499447"/>
                  </a:lnTo>
                  <a:lnTo>
                    <a:pt x="3134922" y="499927"/>
                  </a:lnTo>
                  <a:lnTo>
                    <a:pt x="3134922" y="500407"/>
                  </a:lnTo>
                  <a:lnTo>
                    <a:pt x="3134922" y="500885"/>
                  </a:lnTo>
                  <a:lnTo>
                    <a:pt x="3134922" y="501363"/>
                  </a:lnTo>
                  <a:lnTo>
                    <a:pt x="3134922" y="501841"/>
                  </a:lnTo>
                  <a:lnTo>
                    <a:pt x="3134922" y="502317"/>
                  </a:lnTo>
                  <a:lnTo>
                    <a:pt x="3134922" y="502793"/>
                  </a:lnTo>
                  <a:lnTo>
                    <a:pt x="3134922" y="503268"/>
                  </a:lnTo>
                  <a:lnTo>
                    <a:pt x="3134922" y="503742"/>
                  </a:lnTo>
                  <a:lnTo>
                    <a:pt x="3134922" y="504216"/>
                  </a:lnTo>
                  <a:lnTo>
                    <a:pt x="3134922" y="504689"/>
                  </a:lnTo>
                  <a:lnTo>
                    <a:pt x="3134922" y="505161"/>
                  </a:lnTo>
                  <a:lnTo>
                    <a:pt x="3134922" y="505632"/>
                  </a:lnTo>
                  <a:lnTo>
                    <a:pt x="3134922" y="506103"/>
                  </a:lnTo>
                  <a:lnTo>
                    <a:pt x="3134922" y="506572"/>
                  </a:lnTo>
                  <a:lnTo>
                    <a:pt x="3134922" y="507042"/>
                  </a:lnTo>
                  <a:lnTo>
                    <a:pt x="3134922" y="507510"/>
                  </a:lnTo>
                  <a:lnTo>
                    <a:pt x="3134922" y="507977"/>
                  </a:lnTo>
                  <a:lnTo>
                    <a:pt x="3134922" y="508444"/>
                  </a:lnTo>
                  <a:lnTo>
                    <a:pt x="3134922" y="508910"/>
                  </a:lnTo>
                  <a:lnTo>
                    <a:pt x="3134922" y="509376"/>
                  </a:lnTo>
                  <a:lnTo>
                    <a:pt x="3134922" y="509840"/>
                  </a:lnTo>
                  <a:lnTo>
                    <a:pt x="3134922" y="510304"/>
                  </a:lnTo>
                  <a:lnTo>
                    <a:pt x="3134922" y="510768"/>
                  </a:lnTo>
                  <a:lnTo>
                    <a:pt x="3134922" y="511230"/>
                  </a:lnTo>
                  <a:lnTo>
                    <a:pt x="3134922" y="511692"/>
                  </a:lnTo>
                  <a:lnTo>
                    <a:pt x="3134922" y="512153"/>
                  </a:lnTo>
                  <a:lnTo>
                    <a:pt x="3134922" y="512613"/>
                  </a:lnTo>
                  <a:lnTo>
                    <a:pt x="3134922" y="513073"/>
                  </a:lnTo>
                  <a:lnTo>
                    <a:pt x="3138405" y="512530"/>
                  </a:lnTo>
                  <a:lnTo>
                    <a:pt x="3141888" y="511987"/>
                  </a:lnTo>
                  <a:lnTo>
                    <a:pt x="3145372" y="511445"/>
                  </a:lnTo>
                  <a:lnTo>
                    <a:pt x="3148855" y="510903"/>
                  </a:lnTo>
                  <a:lnTo>
                    <a:pt x="3152338" y="522548"/>
                  </a:lnTo>
                  <a:lnTo>
                    <a:pt x="3155821" y="522015"/>
                  </a:lnTo>
                  <a:lnTo>
                    <a:pt x="3159304" y="521483"/>
                  </a:lnTo>
                  <a:lnTo>
                    <a:pt x="3162788" y="520950"/>
                  </a:lnTo>
                  <a:lnTo>
                    <a:pt x="3166271" y="530011"/>
                  </a:lnTo>
                  <a:lnTo>
                    <a:pt x="3169754" y="529486"/>
                  </a:lnTo>
                  <a:lnTo>
                    <a:pt x="3173237" y="528961"/>
                  </a:lnTo>
                  <a:lnTo>
                    <a:pt x="3176721" y="528437"/>
                  </a:lnTo>
                  <a:lnTo>
                    <a:pt x="3180204" y="528342"/>
                  </a:lnTo>
                  <a:lnTo>
                    <a:pt x="3183687" y="527818"/>
                  </a:lnTo>
                  <a:lnTo>
                    <a:pt x="3187170" y="527294"/>
                  </a:lnTo>
                  <a:lnTo>
                    <a:pt x="3190654" y="526771"/>
                  </a:lnTo>
                  <a:lnTo>
                    <a:pt x="3194137" y="532637"/>
                  </a:lnTo>
                  <a:lnTo>
                    <a:pt x="3197620" y="532118"/>
                  </a:lnTo>
                  <a:lnTo>
                    <a:pt x="3201103" y="531600"/>
                  </a:lnTo>
                  <a:lnTo>
                    <a:pt x="3204587" y="531082"/>
                  </a:lnTo>
                  <a:lnTo>
                    <a:pt x="3208070" y="531407"/>
                  </a:lnTo>
                  <a:lnTo>
                    <a:pt x="3211553" y="530890"/>
                  </a:lnTo>
                  <a:lnTo>
                    <a:pt x="3215036" y="530373"/>
                  </a:lnTo>
                  <a:lnTo>
                    <a:pt x="3218520" y="529857"/>
                  </a:lnTo>
                  <a:lnTo>
                    <a:pt x="3222003" y="529340"/>
                  </a:lnTo>
                  <a:lnTo>
                    <a:pt x="3222003" y="529762"/>
                  </a:lnTo>
                  <a:lnTo>
                    <a:pt x="3222003" y="530184"/>
                  </a:lnTo>
                  <a:lnTo>
                    <a:pt x="3222003" y="530604"/>
                  </a:lnTo>
                  <a:lnTo>
                    <a:pt x="3222003" y="531025"/>
                  </a:lnTo>
                  <a:lnTo>
                    <a:pt x="3222003" y="531444"/>
                  </a:lnTo>
                  <a:lnTo>
                    <a:pt x="3222003" y="531863"/>
                  </a:lnTo>
                  <a:lnTo>
                    <a:pt x="3222003" y="532282"/>
                  </a:lnTo>
                  <a:lnTo>
                    <a:pt x="3222003" y="532699"/>
                  </a:lnTo>
                  <a:lnTo>
                    <a:pt x="3222003" y="533117"/>
                  </a:lnTo>
                  <a:lnTo>
                    <a:pt x="3222003" y="533533"/>
                  </a:lnTo>
                  <a:lnTo>
                    <a:pt x="3225486" y="533020"/>
                  </a:lnTo>
                  <a:lnTo>
                    <a:pt x="3228969" y="532507"/>
                  </a:lnTo>
                  <a:lnTo>
                    <a:pt x="3232453" y="531994"/>
                  </a:lnTo>
                  <a:lnTo>
                    <a:pt x="3235936" y="531481"/>
                  </a:lnTo>
                  <a:lnTo>
                    <a:pt x="3239419" y="531386"/>
                  </a:lnTo>
                  <a:lnTo>
                    <a:pt x="3242902" y="530874"/>
                  </a:lnTo>
                  <a:lnTo>
                    <a:pt x="3246386" y="530362"/>
                  </a:lnTo>
                  <a:lnTo>
                    <a:pt x="3249869" y="529850"/>
                  </a:lnTo>
                  <a:lnTo>
                    <a:pt x="3253352" y="535136"/>
                  </a:lnTo>
                  <a:lnTo>
                    <a:pt x="3256835" y="534628"/>
                  </a:lnTo>
                  <a:lnTo>
                    <a:pt x="3260319" y="534121"/>
                  </a:lnTo>
                  <a:lnTo>
                    <a:pt x="3263802" y="533614"/>
                  </a:lnTo>
                  <a:lnTo>
                    <a:pt x="3267285" y="535564"/>
                  </a:lnTo>
                  <a:lnTo>
                    <a:pt x="3270768" y="535059"/>
                  </a:lnTo>
                  <a:lnTo>
                    <a:pt x="3274252" y="534554"/>
                  </a:lnTo>
                  <a:lnTo>
                    <a:pt x="3277735" y="534050"/>
                  </a:lnTo>
                  <a:lnTo>
                    <a:pt x="3281218" y="533546"/>
                  </a:lnTo>
                  <a:lnTo>
                    <a:pt x="3284701" y="533041"/>
                  </a:lnTo>
                  <a:lnTo>
                    <a:pt x="3288185" y="532538"/>
                  </a:lnTo>
                  <a:lnTo>
                    <a:pt x="3291668" y="532034"/>
                  </a:lnTo>
                  <a:lnTo>
                    <a:pt x="3295151" y="531530"/>
                  </a:lnTo>
                  <a:lnTo>
                    <a:pt x="3298634" y="531027"/>
                  </a:lnTo>
                  <a:lnTo>
                    <a:pt x="3302118" y="530524"/>
                  </a:lnTo>
                  <a:lnTo>
                    <a:pt x="3305601" y="530021"/>
                  </a:lnTo>
                  <a:lnTo>
                    <a:pt x="3309084" y="530748"/>
                  </a:lnTo>
                  <a:lnTo>
                    <a:pt x="3312567" y="530246"/>
                  </a:lnTo>
                  <a:lnTo>
                    <a:pt x="3316051" y="529745"/>
                  </a:lnTo>
                  <a:lnTo>
                    <a:pt x="3319534" y="529243"/>
                  </a:lnTo>
                  <a:lnTo>
                    <a:pt x="3323017" y="528742"/>
                  </a:lnTo>
                  <a:lnTo>
                    <a:pt x="3326500" y="529470"/>
                  </a:lnTo>
                  <a:lnTo>
                    <a:pt x="3329984" y="528970"/>
                  </a:lnTo>
                  <a:lnTo>
                    <a:pt x="3333467" y="528470"/>
                  </a:lnTo>
                  <a:lnTo>
                    <a:pt x="3336950" y="527971"/>
                  </a:lnTo>
                  <a:lnTo>
                    <a:pt x="3340433" y="527881"/>
                  </a:lnTo>
                  <a:lnTo>
                    <a:pt x="3343917" y="527382"/>
                  </a:lnTo>
                  <a:lnTo>
                    <a:pt x="3347400" y="526883"/>
                  </a:lnTo>
                  <a:lnTo>
                    <a:pt x="3350883" y="526384"/>
                  </a:lnTo>
                  <a:lnTo>
                    <a:pt x="3354366" y="533184"/>
                  </a:lnTo>
                  <a:lnTo>
                    <a:pt x="3357850" y="532690"/>
                  </a:lnTo>
                  <a:lnTo>
                    <a:pt x="3361333" y="532197"/>
                  </a:lnTo>
                  <a:lnTo>
                    <a:pt x="3364816" y="531704"/>
                  </a:lnTo>
                  <a:lnTo>
                    <a:pt x="3368299" y="532813"/>
                  </a:lnTo>
                  <a:lnTo>
                    <a:pt x="3371783" y="532321"/>
                  </a:lnTo>
                  <a:lnTo>
                    <a:pt x="3375266" y="531830"/>
                  </a:lnTo>
                  <a:lnTo>
                    <a:pt x="3378749" y="531338"/>
                  </a:lnTo>
                  <a:lnTo>
                    <a:pt x="3382232" y="531247"/>
                  </a:lnTo>
                  <a:lnTo>
                    <a:pt x="3385716" y="530757"/>
                  </a:lnTo>
                  <a:lnTo>
                    <a:pt x="3389199" y="530266"/>
                  </a:lnTo>
                  <a:lnTo>
                    <a:pt x="3392682" y="529776"/>
                  </a:lnTo>
                  <a:lnTo>
                    <a:pt x="3396165" y="529286"/>
                  </a:lnTo>
                  <a:lnTo>
                    <a:pt x="3396165" y="529686"/>
                  </a:lnTo>
                  <a:lnTo>
                    <a:pt x="3399649" y="529197"/>
                  </a:lnTo>
                  <a:lnTo>
                    <a:pt x="3403132" y="528707"/>
                  </a:lnTo>
                  <a:lnTo>
                    <a:pt x="3406615" y="528218"/>
                  </a:lnTo>
                  <a:lnTo>
                    <a:pt x="3410098" y="527729"/>
                  </a:lnTo>
                  <a:lnTo>
                    <a:pt x="3413582" y="533987"/>
                  </a:lnTo>
                  <a:lnTo>
                    <a:pt x="3417065" y="533503"/>
                  </a:lnTo>
                  <a:lnTo>
                    <a:pt x="3420548" y="533019"/>
                  </a:lnTo>
                  <a:lnTo>
                    <a:pt x="3424031" y="532535"/>
                  </a:lnTo>
                  <a:lnTo>
                    <a:pt x="3427515" y="539811"/>
                  </a:lnTo>
                  <a:lnTo>
                    <a:pt x="3430998" y="539332"/>
                  </a:lnTo>
                  <a:lnTo>
                    <a:pt x="3434481" y="538854"/>
                  </a:lnTo>
                  <a:lnTo>
                    <a:pt x="3437964" y="538376"/>
                  </a:lnTo>
                  <a:lnTo>
                    <a:pt x="3441447" y="543220"/>
                  </a:lnTo>
                  <a:lnTo>
                    <a:pt x="3444931" y="542746"/>
                  </a:lnTo>
                  <a:lnTo>
                    <a:pt x="3448414" y="542272"/>
                  </a:lnTo>
                  <a:lnTo>
                    <a:pt x="3451897" y="541798"/>
                  </a:lnTo>
                  <a:lnTo>
                    <a:pt x="3455380" y="543206"/>
                  </a:lnTo>
                  <a:lnTo>
                    <a:pt x="3458864" y="542734"/>
                  </a:lnTo>
                  <a:lnTo>
                    <a:pt x="3462347" y="542262"/>
                  </a:lnTo>
                  <a:lnTo>
                    <a:pt x="3465830" y="541790"/>
                  </a:lnTo>
                  <a:lnTo>
                    <a:pt x="3469313" y="541695"/>
                  </a:lnTo>
                  <a:lnTo>
                    <a:pt x="3472797" y="541223"/>
                  </a:lnTo>
                  <a:lnTo>
                    <a:pt x="3476280" y="540752"/>
                  </a:lnTo>
                  <a:lnTo>
                    <a:pt x="3479763" y="540281"/>
                  </a:lnTo>
                  <a:lnTo>
                    <a:pt x="3483246" y="539811"/>
                  </a:lnTo>
                  <a:lnTo>
                    <a:pt x="3483246" y="540187"/>
                  </a:lnTo>
                  <a:lnTo>
                    <a:pt x="3483246" y="540563"/>
                  </a:lnTo>
                  <a:lnTo>
                    <a:pt x="3483246" y="540938"/>
                  </a:lnTo>
                  <a:lnTo>
                    <a:pt x="3483246" y="541313"/>
                  </a:lnTo>
                  <a:lnTo>
                    <a:pt x="3483246" y="541687"/>
                  </a:lnTo>
                  <a:lnTo>
                    <a:pt x="3483246" y="542061"/>
                  </a:lnTo>
                  <a:lnTo>
                    <a:pt x="3483246" y="542434"/>
                  </a:lnTo>
                  <a:lnTo>
                    <a:pt x="3483246" y="542807"/>
                  </a:lnTo>
                  <a:lnTo>
                    <a:pt x="3483246" y="543179"/>
                  </a:lnTo>
                  <a:lnTo>
                    <a:pt x="3483246" y="543551"/>
                  </a:lnTo>
                  <a:lnTo>
                    <a:pt x="3483246" y="543922"/>
                  </a:lnTo>
                  <a:lnTo>
                    <a:pt x="3483246" y="544293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845987"/>
              <a:ext cx="3483246" cy="1706080"/>
            </a:xfrm>
            <a:custGeom>
              <a:avLst/>
              <a:gdLst/>
              <a:ahLst/>
              <a:cxnLst/>
              <a:rect l="0" t="0" r="0" b="0"/>
              <a:pathLst>
                <a:path w="3483246" h="1706080">
                  <a:moveTo>
                    <a:pt x="0" y="1706080"/>
                  </a:moveTo>
                  <a:lnTo>
                    <a:pt x="3483" y="1031903"/>
                  </a:lnTo>
                  <a:lnTo>
                    <a:pt x="6966" y="576378"/>
                  </a:lnTo>
                  <a:lnTo>
                    <a:pt x="10449" y="247976"/>
                  </a:lnTo>
                  <a:lnTo>
                    <a:pt x="13932" y="0"/>
                  </a:lnTo>
                  <a:lnTo>
                    <a:pt x="17416" y="1363465"/>
                  </a:lnTo>
                  <a:lnTo>
                    <a:pt x="20899" y="1302874"/>
                  </a:lnTo>
                  <a:lnTo>
                    <a:pt x="24382" y="1244577"/>
                  </a:lnTo>
                  <a:lnTo>
                    <a:pt x="27865" y="1188445"/>
                  </a:lnTo>
                  <a:lnTo>
                    <a:pt x="31349" y="1134361"/>
                  </a:lnTo>
                  <a:lnTo>
                    <a:pt x="34832" y="1082215"/>
                  </a:lnTo>
                  <a:lnTo>
                    <a:pt x="38315" y="1031903"/>
                  </a:lnTo>
                  <a:lnTo>
                    <a:pt x="41798" y="983331"/>
                  </a:lnTo>
                  <a:lnTo>
                    <a:pt x="45282" y="936410"/>
                  </a:lnTo>
                  <a:lnTo>
                    <a:pt x="48765" y="891058"/>
                  </a:lnTo>
                  <a:lnTo>
                    <a:pt x="52248" y="847197"/>
                  </a:lnTo>
                  <a:lnTo>
                    <a:pt x="55731" y="804754"/>
                  </a:lnTo>
                  <a:lnTo>
                    <a:pt x="59215" y="920037"/>
                  </a:lnTo>
                  <a:lnTo>
                    <a:pt x="62698" y="884703"/>
                  </a:lnTo>
                  <a:lnTo>
                    <a:pt x="66181" y="850282"/>
                  </a:lnTo>
                  <a:lnTo>
                    <a:pt x="69664" y="816740"/>
                  </a:lnTo>
                  <a:lnTo>
                    <a:pt x="73148" y="784044"/>
                  </a:lnTo>
                  <a:lnTo>
                    <a:pt x="76631" y="752161"/>
                  </a:lnTo>
                  <a:lnTo>
                    <a:pt x="80114" y="721063"/>
                  </a:lnTo>
                  <a:lnTo>
                    <a:pt x="83597" y="690720"/>
                  </a:lnTo>
                  <a:lnTo>
                    <a:pt x="87081" y="661106"/>
                  </a:lnTo>
                  <a:lnTo>
                    <a:pt x="87081" y="710866"/>
                  </a:lnTo>
                  <a:lnTo>
                    <a:pt x="87081" y="756103"/>
                  </a:lnTo>
                  <a:lnTo>
                    <a:pt x="87081" y="797407"/>
                  </a:lnTo>
                  <a:lnTo>
                    <a:pt x="87081" y="835268"/>
                  </a:lnTo>
                  <a:lnTo>
                    <a:pt x="87081" y="870100"/>
                  </a:lnTo>
                  <a:lnTo>
                    <a:pt x="87081" y="902253"/>
                  </a:lnTo>
                  <a:lnTo>
                    <a:pt x="90564" y="877747"/>
                  </a:lnTo>
                  <a:lnTo>
                    <a:pt x="94047" y="853684"/>
                  </a:lnTo>
                  <a:lnTo>
                    <a:pt x="97530" y="830053"/>
                  </a:lnTo>
                  <a:lnTo>
                    <a:pt x="101014" y="806844"/>
                  </a:lnTo>
                  <a:lnTo>
                    <a:pt x="104497" y="927217"/>
                  </a:lnTo>
                  <a:lnTo>
                    <a:pt x="107980" y="907209"/>
                  </a:lnTo>
                  <a:lnTo>
                    <a:pt x="111463" y="887495"/>
                  </a:lnTo>
                  <a:lnTo>
                    <a:pt x="114947" y="868069"/>
                  </a:lnTo>
                  <a:lnTo>
                    <a:pt x="118430" y="941190"/>
                  </a:lnTo>
                  <a:lnTo>
                    <a:pt x="121913" y="923746"/>
                  </a:lnTo>
                  <a:lnTo>
                    <a:pt x="125396" y="906525"/>
                  </a:lnTo>
                  <a:lnTo>
                    <a:pt x="128880" y="889521"/>
                  </a:lnTo>
                  <a:lnTo>
                    <a:pt x="132363" y="1017285"/>
                  </a:lnTo>
                  <a:lnTo>
                    <a:pt x="135846" y="1002818"/>
                  </a:lnTo>
                  <a:lnTo>
                    <a:pt x="139329" y="988501"/>
                  </a:lnTo>
                  <a:lnTo>
                    <a:pt x="142813" y="974330"/>
                  </a:lnTo>
                  <a:lnTo>
                    <a:pt x="146296" y="975815"/>
                  </a:lnTo>
                  <a:lnTo>
                    <a:pt x="149779" y="962141"/>
                  </a:lnTo>
                  <a:lnTo>
                    <a:pt x="153262" y="948603"/>
                  </a:lnTo>
                  <a:lnTo>
                    <a:pt x="156746" y="935197"/>
                  </a:lnTo>
                  <a:lnTo>
                    <a:pt x="160229" y="952650"/>
                  </a:lnTo>
                  <a:lnTo>
                    <a:pt x="163712" y="939874"/>
                  </a:lnTo>
                  <a:lnTo>
                    <a:pt x="167195" y="927217"/>
                  </a:lnTo>
                  <a:lnTo>
                    <a:pt x="170679" y="914677"/>
                  </a:lnTo>
                  <a:lnTo>
                    <a:pt x="174162" y="902253"/>
                  </a:lnTo>
                  <a:lnTo>
                    <a:pt x="174162" y="917420"/>
                  </a:lnTo>
                  <a:lnTo>
                    <a:pt x="177645" y="905273"/>
                  </a:lnTo>
                  <a:lnTo>
                    <a:pt x="181128" y="893235"/>
                  </a:lnTo>
                  <a:lnTo>
                    <a:pt x="184612" y="881305"/>
                  </a:lnTo>
                  <a:lnTo>
                    <a:pt x="188095" y="869481"/>
                  </a:lnTo>
                  <a:lnTo>
                    <a:pt x="191578" y="857761"/>
                  </a:lnTo>
                  <a:lnTo>
                    <a:pt x="195061" y="846145"/>
                  </a:lnTo>
                  <a:lnTo>
                    <a:pt x="198545" y="834631"/>
                  </a:lnTo>
                  <a:lnTo>
                    <a:pt x="202028" y="823217"/>
                  </a:lnTo>
                  <a:lnTo>
                    <a:pt x="205511" y="827825"/>
                  </a:lnTo>
                  <a:lnTo>
                    <a:pt x="208994" y="816740"/>
                  </a:lnTo>
                  <a:lnTo>
                    <a:pt x="212478" y="805749"/>
                  </a:lnTo>
                  <a:lnTo>
                    <a:pt x="215961" y="794850"/>
                  </a:lnTo>
                  <a:lnTo>
                    <a:pt x="219444" y="815236"/>
                  </a:lnTo>
                  <a:lnTo>
                    <a:pt x="222927" y="804754"/>
                  </a:lnTo>
                  <a:lnTo>
                    <a:pt x="226411" y="794357"/>
                  </a:lnTo>
                  <a:lnTo>
                    <a:pt x="229894" y="784044"/>
                  </a:lnTo>
                  <a:lnTo>
                    <a:pt x="233377" y="773812"/>
                  </a:lnTo>
                  <a:lnTo>
                    <a:pt x="236860" y="763663"/>
                  </a:lnTo>
                  <a:lnTo>
                    <a:pt x="240344" y="753593"/>
                  </a:lnTo>
                  <a:lnTo>
                    <a:pt x="243827" y="743604"/>
                  </a:lnTo>
                  <a:lnTo>
                    <a:pt x="247310" y="820720"/>
                  </a:lnTo>
                  <a:lnTo>
                    <a:pt x="250793" y="811453"/>
                  </a:lnTo>
                  <a:lnTo>
                    <a:pt x="254277" y="802251"/>
                  </a:lnTo>
                  <a:lnTo>
                    <a:pt x="257760" y="793115"/>
                  </a:lnTo>
                  <a:lnTo>
                    <a:pt x="261243" y="784044"/>
                  </a:lnTo>
                  <a:lnTo>
                    <a:pt x="261243" y="797407"/>
                  </a:lnTo>
                  <a:lnTo>
                    <a:pt x="261243" y="810388"/>
                  </a:lnTo>
                  <a:lnTo>
                    <a:pt x="261243" y="823003"/>
                  </a:lnTo>
                  <a:lnTo>
                    <a:pt x="264726" y="814243"/>
                  </a:lnTo>
                  <a:lnTo>
                    <a:pt x="268210" y="805542"/>
                  </a:lnTo>
                  <a:lnTo>
                    <a:pt x="271693" y="796900"/>
                  </a:lnTo>
                  <a:lnTo>
                    <a:pt x="275176" y="788315"/>
                  </a:lnTo>
                  <a:lnTo>
                    <a:pt x="278659" y="792441"/>
                  </a:lnTo>
                  <a:lnTo>
                    <a:pt x="282143" y="784044"/>
                  </a:lnTo>
                  <a:lnTo>
                    <a:pt x="285626" y="775701"/>
                  </a:lnTo>
                  <a:lnTo>
                    <a:pt x="289109" y="767412"/>
                  </a:lnTo>
                  <a:lnTo>
                    <a:pt x="292592" y="759178"/>
                  </a:lnTo>
                  <a:lnTo>
                    <a:pt x="296075" y="750996"/>
                  </a:lnTo>
                  <a:lnTo>
                    <a:pt x="299559" y="742867"/>
                  </a:lnTo>
                  <a:lnTo>
                    <a:pt x="303042" y="734790"/>
                  </a:lnTo>
                  <a:lnTo>
                    <a:pt x="306525" y="752161"/>
                  </a:lnTo>
                  <a:lnTo>
                    <a:pt x="310008" y="744314"/>
                  </a:lnTo>
                  <a:lnTo>
                    <a:pt x="313492" y="736516"/>
                  </a:lnTo>
                  <a:lnTo>
                    <a:pt x="316975" y="728766"/>
                  </a:lnTo>
                  <a:lnTo>
                    <a:pt x="320458" y="769066"/>
                  </a:lnTo>
                  <a:lnTo>
                    <a:pt x="323941" y="761642"/>
                  </a:lnTo>
                  <a:lnTo>
                    <a:pt x="327425" y="754262"/>
                  </a:lnTo>
                  <a:lnTo>
                    <a:pt x="330908" y="746925"/>
                  </a:lnTo>
                  <a:lnTo>
                    <a:pt x="334391" y="773327"/>
                  </a:lnTo>
                  <a:lnTo>
                    <a:pt x="337874" y="766233"/>
                  </a:lnTo>
                  <a:lnTo>
                    <a:pt x="341358" y="759178"/>
                  </a:lnTo>
                  <a:lnTo>
                    <a:pt x="344841" y="752161"/>
                  </a:lnTo>
                  <a:lnTo>
                    <a:pt x="348324" y="745184"/>
                  </a:lnTo>
                  <a:lnTo>
                    <a:pt x="351807" y="738245"/>
                  </a:lnTo>
                  <a:lnTo>
                    <a:pt x="355291" y="731344"/>
                  </a:lnTo>
                  <a:lnTo>
                    <a:pt x="358774" y="724481"/>
                  </a:lnTo>
                  <a:lnTo>
                    <a:pt x="362257" y="717655"/>
                  </a:lnTo>
                  <a:lnTo>
                    <a:pt x="365740" y="710866"/>
                  </a:lnTo>
                  <a:lnTo>
                    <a:pt x="369224" y="704114"/>
                  </a:lnTo>
                  <a:lnTo>
                    <a:pt x="372707" y="697399"/>
                  </a:lnTo>
                  <a:lnTo>
                    <a:pt x="376190" y="690720"/>
                  </a:lnTo>
                  <a:lnTo>
                    <a:pt x="379673" y="684077"/>
                  </a:lnTo>
                  <a:lnTo>
                    <a:pt x="383157" y="677470"/>
                  </a:lnTo>
                  <a:lnTo>
                    <a:pt x="386640" y="670898"/>
                  </a:lnTo>
                  <a:lnTo>
                    <a:pt x="390123" y="664361"/>
                  </a:lnTo>
                  <a:lnTo>
                    <a:pt x="393606" y="712959"/>
                  </a:lnTo>
                  <a:lnTo>
                    <a:pt x="397090" y="706692"/>
                  </a:lnTo>
                  <a:lnTo>
                    <a:pt x="400573" y="700456"/>
                  </a:lnTo>
                  <a:lnTo>
                    <a:pt x="404056" y="694252"/>
                  </a:lnTo>
                  <a:lnTo>
                    <a:pt x="407539" y="728766"/>
                  </a:lnTo>
                  <a:lnTo>
                    <a:pt x="411023" y="722771"/>
                  </a:lnTo>
                  <a:lnTo>
                    <a:pt x="414506" y="716804"/>
                  </a:lnTo>
                  <a:lnTo>
                    <a:pt x="417989" y="710866"/>
                  </a:lnTo>
                  <a:lnTo>
                    <a:pt x="421472" y="724388"/>
                  </a:lnTo>
                  <a:lnTo>
                    <a:pt x="424956" y="718575"/>
                  </a:lnTo>
                  <a:lnTo>
                    <a:pt x="428439" y="712789"/>
                  </a:lnTo>
                  <a:lnTo>
                    <a:pt x="431922" y="707030"/>
                  </a:lnTo>
                  <a:lnTo>
                    <a:pt x="435405" y="701297"/>
                  </a:lnTo>
                  <a:lnTo>
                    <a:pt x="438889" y="695591"/>
                  </a:lnTo>
                  <a:lnTo>
                    <a:pt x="442372" y="689910"/>
                  </a:lnTo>
                  <a:lnTo>
                    <a:pt x="445855" y="684256"/>
                  </a:lnTo>
                  <a:lnTo>
                    <a:pt x="449338" y="678628"/>
                  </a:lnTo>
                  <a:lnTo>
                    <a:pt x="452822" y="673025"/>
                  </a:lnTo>
                  <a:lnTo>
                    <a:pt x="456305" y="667448"/>
                  </a:lnTo>
                  <a:lnTo>
                    <a:pt x="459788" y="661897"/>
                  </a:lnTo>
                  <a:lnTo>
                    <a:pt x="463271" y="656370"/>
                  </a:lnTo>
                  <a:lnTo>
                    <a:pt x="466755" y="670380"/>
                  </a:lnTo>
                  <a:lnTo>
                    <a:pt x="470238" y="664962"/>
                  </a:lnTo>
                  <a:lnTo>
                    <a:pt x="473721" y="659567"/>
                  </a:lnTo>
                  <a:lnTo>
                    <a:pt x="477204" y="654195"/>
                  </a:lnTo>
                  <a:lnTo>
                    <a:pt x="480688" y="667876"/>
                  </a:lnTo>
                  <a:lnTo>
                    <a:pt x="484171" y="662607"/>
                  </a:lnTo>
                  <a:lnTo>
                    <a:pt x="487654" y="657360"/>
                  </a:lnTo>
                  <a:lnTo>
                    <a:pt x="491137" y="652136"/>
                  </a:lnTo>
                  <a:lnTo>
                    <a:pt x="494621" y="757015"/>
                  </a:lnTo>
                  <a:lnTo>
                    <a:pt x="498104" y="752161"/>
                  </a:lnTo>
                  <a:lnTo>
                    <a:pt x="501587" y="747327"/>
                  </a:lnTo>
                  <a:lnTo>
                    <a:pt x="505070" y="742511"/>
                  </a:lnTo>
                  <a:lnTo>
                    <a:pt x="508554" y="802251"/>
                  </a:lnTo>
                  <a:lnTo>
                    <a:pt x="512037" y="797675"/>
                  </a:lnTo>
                  <a:lnTo>
                    <a:pt x="515520" y="793115"/>
                  </a:lnTo>
                  <a:lnTo>
                    <a:pt x="519003" y="788571"/>
                  </a:lnTo>
                  <a:lnTo>
                    <a:pt x="522487" y="784044"/>
                  </a:lnTo>
                  <a:lnTo>
                    <a:pt x="522487" y="790774"/>
                  </a:lnTo>
                  <a:lnTo>
                    <a:pt x="522487" y="797407"/>
                  </a:lnTo>
                  <a:lnTo>
                    <a:pt x="522487" y="803944"/>
                  </a:lnTo>
                  <a:lnTo>
                    <a:pt x="525970" y="799495"/>
                  </a:lnTo>
                  <a:lnTo>
                    <a:pt x="529453" y="795061"/>
                  </a:lnTo>
                  <a:lnTo>
                    <a:pt x="532936" y="790643"/>
                  </a:lnTo>
                  <a:lnTo>
                    <a:pt x="536420" y="786240"/>
                  </a:lnTo>
                  <a:lnTo>
                    <a:pt x="539903" y="788397"/>
                  </a:lnTo>
                  <a:lnTo>
                    <a:pt x="543386" y="784044"/>
                  </a:lnTo>
                  <a:lnTo>
                    <a:pt x="546869" y="779705"/>
                  </a:lnTo>
                  <a:lnTo>
                    <a:pt x="550353" y="775381"/>
                  </a:lnTo>
                  <a:lnTo>
                    <a:pt x="553836" y="777603"/>
                  </a:lnTo>
                  <a:lnTo>
                    <a:pt x="557319" y="773327"/>
                  </a:lnTo>
                  <a:lnTo>
                    <a:pt x="560802" y="769066"/>
                  </a:lnTo>
                  <a:lnTo>
                    <a:pt x="564286" y="764819"/>
                  </a:lnTo>
                  <a:lnTo>
                    <a:pt x="567769" y="767101"/>
                  </a:lnTo>
                  <a:lnTo>
                    <a:pt x="571252" y="762900"/>
                  </a:lnTo>
                  <a:lnTo>
                    <a:pt x="574735" y="758713"/>
                  </a:lnTo>
                  <a:lnTo>
                    <a:pt x="578218" y="754540"/>
                  </a:lnTo>
                  <a:lnTo>
                    <a:pt x="581702" y="775852"/>
                  </a:lnTo>
                  <a:lnTo>
                    <a:pt x="585185" y="771776"/>
                  </a:lnTo>
                  <a:lnTo>
                    <a:pt x="588668" y="767713"/>
                  </a:lnTo>
                  <a:lnTo>
                    <a:pt x="592151" y="763663"/>
                  </a:lnTo>
                  <a:lnTo>
                    <a:pt x="595635" y="759625"/>
                  </a:lnTo>
                  <a:lnTo>
                    <a:pt x="599118" y="755601"/>
                  </a:lnTo>
                  <a:lnTo>
                    <a:pt x="602601" y="751589"/>
                  </a:lnTo>
                  <a:lnTo>
                    <a:pt x="606084" y="747590"/>
                  </a:lnTo>
                  <a:lnTo>
                    <a:pt x="609568" y="774256"/>
                  </a:lnTo>
                  <a:lnTo>
                    <a:pt x="613051" y="770361"/>
                  </a:lnTo>
                  <a:lnTo>
                    <a:pt x="616534" y="766479"/>
                  </a:lnTo>
                  <a:lnTo>
                    <a:pt x="620017" y="762608"/>
                  </a:lnTo>
                  <a:lnTo>
                    <a:pt x="623501" y="758749"/>
                  </a:lnTo>
                  <a:lnTo>
                    <a:pt x="626984" y="827129"/>
                  </a:lnTo>
                  <a:lnTo>
                    <a:pt x="630467" y="823484"/>
                  </a:lnTo>
                  <a:lnTo>
                    <a:pt x="633950" y="819848"/>
                  </a:lnTo>
                  <a:lnTo>
                    <a:pt x="637434" y="816223"/>
                  </a:lnTo>
                  <a:lnTo>
                    <a:pt x="640917" y="812607"/>
                  </a:lnTo>
                  <a:lnTo>
                    <a:pt x="644400" y="809002"/>
                  </a:lnTo>
                  <a:lnTo>
                    <a:pt x="647883" y="805407"/>
                  </a:lnTo>
                  <a:lnTo>
                    <a:pt x="651367" y="801822"/>
                  </a:lnTo>
                  <a:lnTo>
                    <a:pt x="654850" y="798246"/>
                  </a:lnTo>
                  <a:lnTo>
                    <a:pt x="658333" y="794681"/>
                  </a:lnTo>
                  <a:lnTo>
                    <a:pt x="661816" y="791125"/>
                  </a:lnTo>
                  <a:lnTo>
                    <a:pt x="665300" y="787580"/>
                  </a:lnTo>
                  <a:lnTo>
                    <a:pt x="668783" y="794517"/>
                  </a:lnTo>
                  <a:lnTo>
                    <a:pt x="672266" y="791016"/>
                  </a:lnTo>
                  <a:lnTo>
                    <a:pt x="675749" y="787525"/>
                  </a:lnTo>
                  <a:lnTo>
                    <a:pt x="679233" y="784044"/>
                  </a:lnTo>
                  <a:lnTo>
                    <a:pt x="682716" y="805992"/>
                  </a:lnTo>
                  <a:lnTo>
                    <a:pt x="686199" y="802591"/>
                  </a:lnTo>
                  <a:lnTo>
                    <a:pt x="689682" y="799199"/>
                  </a:lnTo>
                  <a:lnTo>
                    <a:pt x="693166" y="795816"/>
                  </a:lnTo>
                  <a:lnTo>
                    <a:pt x="696649" y="792441"/>
                  </a:lnTo>
                  <a:lnTo>
                    <a:pt x="700132" y="789076"/>
                  </a:lnTo>
                  <a:lnTo>
                    <a:pt x="703615" y="785719"/>
                  </a:lnTo>
                  <a:lnTo>
                    <a:pt x="707099" y="782371"/>
                  </a:lnTo>
                  <a:lnTo>
                    <a:pt x="710582" y="779032"/>
                  </a:lnTo>
                  <a:lnTo>
                    <a:pt x="714065" y="775701"/>
                  </a:lnTo>
                  <a:lnTo>
                    <a:pt x="717548" y="772379"/>
                  </a:lnTo>
                  <a:lnTo>
                    <a:pt x="721032" y="769066"/>
                  </a:lnTo>
                  <a:lnTo>
                    <a:pt x="724515" y="765761"/>
                  </a:lnTo>
                  <a:lnTo>
                    <a:pt x="727998" y="777510"/>
                  </a:lnTo>
                  <a:lnTo>
                    <a:pt x="731481" y="774256"/>
                  </a:lnTo>
                  <a:lnTo>
                    <a:pt x="734965" y="771010"/>
                  </a:lnTo>
                  <a:lnTo>
                    <a:pt x="738448" y="767772"/>
                  </a:lnTo>
                  <a:lnTo>
                    <a:pt x="741931" y="779244"/>
                  </a:lnTo>
                  <a:lnTo>
                    <a:pt x="745414" y="776055"/>
                  </a:lnTo>
                  <a:lnTo>
                    <a:pt x="748898" y="772873"/>
                  </a:lnTo>
                  <a:lnTo>
                    <a:pt x="752381" y="769700"/>
                  </a:lnTo>
                  <a:lnTo>
                    <a:pt x="755864" y="771760"/>
                  </a:lnTo>
                  <a:lnTo>
                    <a:pt x="759347" y="769769"/>
                  </a:lnTo>
                  <a:lnTo>
                    <a:pt x="762831" y="767788"/>
                  </a:lnTo>
                  <a:lnTo>
                    <a:pt x="766314" y="765817"/>
                  </a:lnTo>
                  <a:lnTo>
                    <a:pt x="769797" y="796153"/>
                  </a:lnTo>
                  <a:lnTo>
                    <a:pt x="773280" y="793115"/>
                  </a:lnTo>
                  <a:lnTo>
                    <a:pt x="776764" y="790084"/>
                  </a:lnTo>
                  <a:lnTo>
                    <a:pt x="780247" y="787060"/>
                  </a:lnTo>
                  <a:lnTo>
                    <a:pt x="783730" y="784044"/>
                  </a:lnTo>
                  <a:lnTo>
                    <a:pt x="783730" y="788541"/>
                  </a:lnTo>
                  <a:lnTo>
                    <a:pt x="783730" y="792995"/>
                  </a:lnTo>
                  <a:lnTo>
                    <a:pt x="783730" y="797407"/>
                  </a:lnTo>
                  <a:lnTo>
                    <a:pt x="783730" y="801775"/>
                  </a:lnTo>
                  <a:lnTo>
                    <a:pt x="783730" y="806102"/>
                  </a:lnTo>
                  <a:lnTo>
                    <a:pt x="783730" y="810388"/>
                  </a:lnTo>
                  <a:lnTo>
                    <a:pt x="783730" y="814633"/>
                  </a:lnTo>
                  <a:lnTo>
                    <a:pt x="783730" y="818837"/>
                  </a:lnTo>
                  <a:lnTo>
                    <a:pt x="787213" y="815902"/>
                  </a:lnTo>
                  <a:lnTo>
                    <a:pt x="790697" y="812973"/>
                  </a:lnTo>
                  <a:lnTo>
                    <a:pt x="794180" y="810051"/>
                  </a:lnTo>
                  <a:lnTo>
                    <a:pt x="797663" y="807135"/>
                  </a:lnTo>
                  <a:lnTo>
                    <a:pt x="801146" y="812607"/>
                  </a:lnTo>
                  <a:lnTo>
                    <a:pt x="804630" y="809722"/>
                  </a:lnTo>
                  <a:lnTo>
                    <a:pt x="808113" y="806844"/>
                  </a:lnTo>
                  <a:lnTo>
                    <a:pt x="811596" y="803972"/>
                  </a:lnTo>
                  <a:lnTo>
                    <a:pt x="815079" y="805273"/>
                  </a:lnTo>
                  <a:lnTo>
                    <a:pt x="818563" y="802422"/>
                  </a:lnTo>
                  <a:lnTo>
                    <a:pt x="822046" y="799578"/>
                  </a:lnTo>
                  <a:lnTo>
                    <a:pt x="825529" y="796739"/>
                  </a:lnTo>
                  <a:lnTo>
                    <a:pt x="829012" y="798070"/>
                  </a:lnTo>
                  <a:lnTo>
                    <a:pt x="832496" y="795252"/>
                  </a:lnTo>
                  <a:lnTo>
                    <a:pt x="835979" y="792441"/>
                  </a:lnTo>
                  <a:lnTo>
                    <a:pt x="839462" y="789636"/>
                  </a:lnTo>
                  <a:lnTo>
                    <a:pt x="842945" y="811233"/>
                  </a:lnTo>
                  <a:lnTo>
                    <a:pt x="846429" y="808488"/>
                  </a:lnTo>
                  <a:lnTo>
                    <a:pt x="849912" y="805749"/>
                  </a:lnTo>
                  <a:lnTo>
                    <a:pt x="853395" y="803016"/>
                  </a:lnTo>
                  <a:lnTo>
                    <a:pt x="856878" y="819806"/>
                  </a:lnTo>
                  <a:lnTo>
                    <a:pt x="860361" y="817123"/>
                  </a:lnTo>
                  <a:lnTo>
                    <a:pt x="863845" y="814445"/>
                  </a:lnTo>
                  <a:lnTo>
                    <a:pt x="867328" y="811773"/>
                  </a:lnTo>
                  <a:lnTo>
                    <a:pt x="870811" y="809106"/>
                  </a:lnTo>
                  <a:lnTo>
                    <a:pt x="870811" y="812939"/>
                  </a:lnTo>
                  <a:lnTo>
                    <a:pt x="870811" y="816740"/>
                  </a:lnTo>
                  <a:lnTo>
                    <a:pt x="870811" y="820508"/>
                  </a:lnTo>
                  <a:lnTo>
                    <a:pt x="870811" y="824245"/>
                  </a:lnTo>
                  <a:lnTo>
                    <a:pt x="870811" y="827950"/>
                  </a:lnTo>
                  <a:lnTo>
                    <a:pt x="870811" y="831624"/>
                  </a:lnTo>
                  <a:lnTo>
                    <a:pt x="870811" y="835268"/>
                  </a:lnTo>
                  <a:lnTo>
                    <a:pt x="870811" y="838881"/>
                  </a:lnTo>
                  <a:lnTo>
                    <a:pt x="870811" y="842465"/>
                  </a:lnTo>
                  <a:lnTo>
                    <a:pt x="874294" y="839869"/>
                  </a:lnTo>
                  <a:lnTo>
                    <a:pt x="877778" y="837279"/>
                  </a:lnTo>
                  <a:lnTo>
                    <a:pt x="881261" y="834694"/>
                  </a:lnTo>
                  <a:lnTo>
                    <a:pt x="884744" y="832114"/>
                  </a:lnTo>
                  <a:lnTo>
                    <a:pt x="888227" y="829539"/>
                  </a:lnTo>
                  <a:lnTo>
                    <a:pt x="891711" y="826969"/>
                  </a:lnTo>
                  <a:lnTo>
                    <a:pt x="895194" y="824404"/>
                  </a:lnTo>
                  <a:lnTo>
                    <a:pt x="898677" y="821844"/>
                  </a:lnTo>
                  <a:lnTo>
                    <a:pt x="902160" y="826495"/>
                  </a:lnTo>
                  <a:lnTo>
                    <a:pt x="905644" y="823959"/>
                  </a:lnTo>
                  <a:lnTo>
                    <a:pt x="909127" y="821428"/>
                  </a:lnTo>
                  <a:lnTo>
                    <a:pt x="912610" y="818901"/>
                  </a:lnTo>
                  <a:lnTo>
                    <a:pt x="916093" y="816380"/>
                  </a:lnTo>
                  <a:lnTo>
                    <a:pt x="919577" y="813864"/>
                  </a:lnTo>
                  <a:lnTo>
                    <a:pt x="923060" y="811352"/>
                  </a:lnTo>
                  <a:lnTo>
                    <a:pt x="926543" y="808846"/>
                  </a:lnTo>
                  <a:lnTo>
                    <a:pt x="930026" y="834452"/>
                  </a:lnTo>
                  <a:lnTo>
                    <a:pt x="933510" y="832006"/>
                  </a:lnTo>
                  <a:lnTo>
                    <a:pt x="936993" y="829566"/>
                  </a:lnTo>
                  <a:lnTo>
                    <a:pt x="940476" y="827129"/>
                  </a:lnTo>
                  <a:lnTo>
                    <a:pt x="943959" y="828114"/>
                  </a:lnTo>
                  <a:lnTo>
                    <a:pt x="947443" y="825693"/>
                  </a:lnTo>
                  <a:lnTo>
                    <a:pt x="950926" y="823276"/>
                  </a:lnTo>
                  <a:lnTo>
                    <a:pt x="954409" y="820864"/>
                  </a:lnTo>
                  <a:lnTo>
                    <a:pt x="957892" y="818457"/>
                  </a:lnTo>
                  <a:lnTo>
                    <a:pt x="957892" y="821871"/>
                  </a:lnTo>
                  <a:lnTo>
                    <a:pt x="957892" y="825259"/>
                  </a:lnTo>
                  <a:lnTo>
                    <a:pt x="957892" y="828620"/>
                  </a:lnTo>
                  <a:lnTo>
                    <a:pt x="957892" y="831957"/>
                  </a:lnTo>
                  <a:lnTo>
                    <a:pt x="957892" y="835268"/>
                  </a:lnTo>
                  <a:lnTo>
                    <a:pt x="961376" y="832895"/>
                  </a:lnTo>
                  <a:lnTo>
                    <a:pt x="964859" y="830527"/>
                  </a:lnTo>
                  <a:lnTo>
                    <a:pt x="968342" y="828162"/>
                  </a:lnTo>
                  <a:lnTo>
                    <a:pt x="971825" y="825803"/>
                  </a:lnTo>
                  <a:lnTo>
                    <a:pt x="975309" y="830053"/>
                  </a:lnTo>
                  <a:lnTo>
                    <a:pt x="978792" y="827714"/>
                  </a:lnTo>
                  <a:lnTo>
                    <a:pt x="982275" y="825378"/>
                  </a:lnTo>
                  <a:lnTo>
                    <a:pt x="985758" y="823047"/>
                  </a:lnTo>
                  <a:lnTo>
                    <a:pt x="989242" y="836926"/>
                  </a:lnTo>
                  <a:lnTo>
                    <a:pt x="992725" y="834631"/>
                  </a:lnTo>
                  <a:lnTo>
                    <a:pt x="996208" y="832340"/>
                  </a:lnTo>
                  <a:lnTo>
                    <a:pt x="999691" y="830053"/>
                  </a:lnTo>
                  <a:lnTo>
                    <a:pt x="1003175" y="830963"/>
                  </a:lnTo>
                  <a:lnTo>
                    <a:pt x="1006658" y="828690"/>
                  </a:lnTo>
                  <a:lnTo>
                    <a:pt x="1010141" y="826421"/>
                  </a:lnTo>
                  <a:lnTo>
                    <a:pt x="1013624" y="824155"/>
                  </a:lnTo>
                  <a:lnTo>
                    <a:pt x="1017108" y="831399"/>
                  </a:lnTo>
                  <a:lnTo>
                    <a:pt x="1020591" y="829157"/>
                  </a:lnTo>
                  <a:lnTo>
                    <a:pt x="1024074" y="826920"/>
                  </a:lnTo>
                  <a:lnTo>
                    <a:pt x="1027557" y="824686"/>
                  </a:lnTo>
                  <a:lnTo>
                    <a:pt x="1031041" y="828722"/>
                  </a:lnTo>
                  <a:lnTo>
                    <a:pt x="1034524" y="826507"/>
                  </a:lnTo>
                  <a:lnTo>
                    <a:pt x="1038007" y="824295"/>
                  </a:lnTo>
                  <a:lnTo>
                    <a:pt x="1041490" y="822087"/>
                  </a:lnTo>
                  <a:lnTo>
                    <a:pt x="1044974" y="819883"/>
                  </a:lnTo>
                  <a:lnTo>
                    <a:pt x="1044974" y="823003"/>
                  </a:lnTo>
                  <a:lnTo>
                    <a:pt x="1044974" y="826101"/>
                  </a:lnTo>
                  <a:lnTo>
                    <a:pt x="1044974" y="829178"/>
                  </a:lnTo>
                  <a:lnTo>
                    <a:pt x="1044974" y="832234"/>
                  </a:lnTo>
                  <a:lnTo>
                    <a:pt x="1044974" y="835268"/>
                  </a:lnTo>
                  <a:lnTo>
                    <a:pt x="1044974" y="838281"/>
                  </a:lnTo>
                  <a:lnTo>
                    <a:pt x="1044974" y="841274"/>
                  </a:lnTo>
                  <a:lnTo>
                    <a:pt x="1044974" y="844245"/>
                  </a:lnTo>
                  <a:lnTo>
                    <a:pt x="1044974" y="847197"/>
                  </a:lnTo>
                  <a:lnTo>
                    <a:pt x="1044974" y="850128"/>
                  </a:lnTo>
                  <a:lnTo>
                    <a:pt x="1044974" y="853040"/>
                  </a:lnTo>
                  <a:lnTo>
                    <a:pt x="1048457" y="850894"/>
                  </a:lnTo>
                  <a:lnTo>
                    <a:pt x="1051940" y="848752"/>
                  </a:lnTo>
                  <a:lnTo>
                    <a:pt x="1055423" y="846614"/>
                  </a:lnTo>
                  <a:lnTo>
                    <a:pt x="1058907" y="844479"/>
                  </a:lnTo>
                  <a:lnTo>
                    <a:pt x="1062390" y="845264"/>
                  </a:lnTo>
                  <a:lnTo>
                    <a:pt x="1065873" y="843141"/>
                  </a:lnTo>
                  <a:lnTo>
                    <a:pt x="1069356" y="841021"/>
                  </a:lnTo>
                  <a:lnTo>
                    <a:pt x="1072840" y="838905"/>
                  </a:lnTo>
                  <a:lnTo>
                    <a:pt x="1076323" y="839707"/>
                  </a:lnTo>
                  <a:lnTo>
                    <a:pt x="1079806" y="837603"/>
                  </a:lnTo>
                  <a:lnTo>
                    <a:pt x="1083289" y="835501"/>
                  </a:lnTo>
                  <a:lnTo>
                    <a:pt x="1086773" y="833403"/>
                  </a:lnTo>
                  <a:lnTo>
                    <a:pt x="1090256" y="845691"/>
                  </a:lnTo>
                  <a:lnTo>
                    <a:pt x="1093739" y="843622"/>
                  </a:lnTo>
                  <a:lnTo>
                    <a:pt x="1097222" y="841557"/>
                  </a:lnTo>
                  <a:lnTo>
                    <a:pt x="1100706" y="839496"/>
                  </a:lnTo>
                  <a:lnTo>
                    <a:pt x="1104189" y="848679"/>
                  </a:lnTo>
                  <a:lnTo>
                    <a:pt x="1107672" y="846641"/>
                  </a:lnTo>
                  <a:lnTo>
                    <a:pt x="1111155" y="844607"/>
                  </a:lnTo>
                  <a:lnTo>
                    <a:pt x="1114639" y="842576"/>
                  </a:lnTo>
                  <a:lnTo>
                    <a:pt x="1118122" y="859659"/>
                  </a:lnTo>
                  <a:lnTo>
                    <a:pt x="1121605" y="857664"/>
                  </a:lnTo>
                  <a:lnTo>
                    <a:pt x="1125088" y="855672"/>
                  </a:lnTo>
                  <a:lnTo>
                    <a:pt x="1128572" y="853684"/>
                  </a:lnTo>
                  <a:lnTo>
                    <a:pt x="1132055" y="851698"/>
                  </a:lnTo>
                  <a:lnTo>
                    <a:pt x="1132055" y="854377"/>
                  </a:lnTo>
                  <a:lnTo>
                    <a:pt x="1132055" y="857038"/>
                  </a:lnTo>
                  <a:lnTo>
                    <a:pt x="1135538" y="855064"/>
                  </a:lnTo>
                  <a:lnTo>
                    <a:pt x="1139021" y="853093"/>
                  </a:lnTo>
                  <a:lnTo>
                    <a:pt x="1142505" y="851125"/>
                  </a:lnTo>
                  <a:lnTo>
                    <a:pt x="1145988" y="849159"/>
                  </a:lnTo>
                  <a:lnTo>
                    <a:pt x="1149471" y="865515"/>
                  </a:lnTo>
                  <a:lnTo>
                    <a:pt x="1152954" y="863584"/>
                  </a:lnTo>
                  <a:lnTo>
                    <a:pt x="1156437" y="861656"/>
                  </a:lnTo>
                  <a:lnTo>
                    <a:pt x="1159921" y="859731"/>
                  </a:lnTo>
                  <a:lnTo>
                    <a:pt x="1163404" y="860377"/>
                  </a:lnTo>
                  <a:lnTo>
                    <a:pt x="1166887" y="858461"/>
                  </a:lnTo>
                  <a:lnTo>
                    <a:pt x="1170370" y="856548"/>
                  </a:lnTo>
                  <a:lnTo>
                    <a:pt x="1173854" y="854638"/>
                  </a:lnTo>
                  <a:lnTo>
                    <a:pt x="1177337" y="852730"/>
                  </a:lnTo>
                  <a:lnTo>
                    <a:pt x="1180820" y="850826"/>
                  </a:lnTo>
                  <a:lnTo>
                    <a:pt x="1184303" y="848924"/>
                  </a:lnTo>
                  <a:lnTo>
                    <a:pt x="1187787" y="847024"/>
                  </a:lnTo>
                  <a:lnTo>
                    <a:pt x="1191270" y="870296"/>
                  </a:lnTo>
                  <a:lnTo>
                    <a:pt x="1194753" y="868440"/>
                  </a:lnTo>
                  <a:lnTo>
                    <a:pt x="1198236" y="866586"/>
                  </a:lnTo>
                  <a:lnTo>
                    <a:pt x="1201720" y="864735"/>
                  </a:lnTo>
                  <a:lnTo>
                    <a:pt x="1205203" y="862887"/>
                  </a:lnTo>
                  <a:lnTo>
                    <a:pt x="1208686" y="861041"/>
                  </a:lnTo>
                  <a:lnTo>
                    <a:pt x="1212169" y="859198"/>
                  </a:lnTo>
                  <a:lnTo>
                    <a:pt x="1215653" y="857357"/>
                  </a:lnTo>
                  <a:lnTo>
                    <a:pt x="1219136" y="877205"/>
                  </a:lnTo>
                  <a:lnTo>
                    <a:pt x="1222619" y="875402"/>
                  </a:lnTo>
                  <a:lnTo>
                    <a:pt x="1226102" y="873601"/>
                  </a:lnTo>
                  <a:lnTo>
                    <a:pt x="1229586" y="871802"/>
                  </a:lnTo>
                  <a:lnTo>
                    <a:pt x="1233069" y="870006"/>
                  </a:lnTo>
                  <a:lnTo>
                    <a:pt x="1236552" y="895668"/>
                  </a:lnTo>
                  <a:lnTo>
                    <a:pt x="1240035" y="893918"/>
                  </a:lnTo>
                  <a:lnTo>
                    <a:pt x="1243519" y="892169"/>
                  </a:lnTo>
                  <a:lnTo>
                    <a:pt x="1247002" y="890423"/>
                  </a:lnTo>
                  <a:lnTo>
                    <a:pt x="1250485" y="888680"/>
                  </a:lnTo>
                  <a:lnTo>
                    <a:pt x="1253968" y="886938"/>
                  </a:lnTo>
                  <a:lnTo>
                    <a:pt x="1257452" y="885199"/>
                  </a:lnTo>
                  <a:lnTo>
                    <a:pt x="1260935" y="883462"/>
                  </a:lnTo>
                  <a:lnTo>
                    <a:pt x="1264418" y="883961"/>
                  </a:lnTo>
                  <a:lnTo>
                    <a:pt x="1267901" y="882232"/>
                  </a:lnTo>
                  <a:lnTo>
                    <a:pt x="1271385" y="880505"/>
                  </a:lnTo>
                  <a:lnTo>
                    <a:pt x="1274868" y="878780"/>
                  </a:lnTo>
                  <a:lnTo>
                    <a:pt x="1278351" y="883724"/>
                  </a:lnTo>
                  <a:lnTo>
                    <a:pt x="1281834" y="882014"/>
                  </a:lnTo>
                  <a:lnTo>
                    <a:pt x="1285318" y="880305"/>
                  </a:lnTo>
                  <a:lnTo>
                    <a:pt x="1288801" y="878599"/>
                  </a:lnTo>
                  <a:lnTo>
                    <a:pt x="1292284" y="876895"/>
                  </a:lnTo>
                  <a:lnTo>
                    <a:pt x="1295767" y="875193"/>
                  </a:lnTo>
                  <a:lnTo>
                    <a:pt x="1299251" y="873493"/>
                  </a:lnTo>
                  <a:lnTo>
                    <a:pt x="1302734" y="871796"/>
                  </a:lnTo>
                  <a:lnTo>
                    <a:pt x="1306217" y="870100"/>
                  </a:lnTo>
                  <a:lnTo>
                    <a:pt x="1309700" y="868407"/>
                  </a:lnTo>
                  <a:lnTo>
                    <a:pt x="1313184" y="866716"/>
                  </a:lnTo>
                  <a:lnTo>
                    <a:pt x="1316667" y="865027"/>
                  </a:lnTo>
                  <a:lnTo>
                    <a:pt x="1320150" y="863341"/>
                  </a:lnTo>
                  <a:lnTo>
                    <a:pt x="1323633" y="861656"/>
                  </a:lnTo>
                  <a:lnTo>
                    <a:pt x="1327117" y="859974"/>
                  </a:lnTo>
                  <a:lnTo>
                    <a:pt x="1330600" y="858294"/>
                  </a:lnTo>
                  <a:lnTo>
                    <a:pt x="1334083" y="856615"/>
                  </a:lnTo>
                  <a:lnTo>
                    <a:pt x="1337566" y="866075"/>
                  </a:lnTo>
                  <a:lnTo>
                    <a:pt x="1341050" y="864416"/>
                  </a:lnTo>
                  <a:lnTo>
                    <a:pt x="1344533" y="862760"/>
                  </a:lnTo>
                  <a:lnTo>
                    <a:pt x="1348016" y="861105"/>
                  </a:lnTo>
                  <a:lnTo>
                    <a:pt x="1351499" y="861656"/>
                  </a:lnTo>
                  <a:lnTo>
                    <a:pt x="1354983" y="860008"/>
                  </a:lnTo>
                  <a:lnTo>
                    <a:pt x="1358466" y="858363"/>
                  </a:lnTo>
                  <a:lnTo>
                    <a:pt x="1361949" y="856719"/>
                  </a:lnTo>
                  <a:lnTo>
                    <a:pt x="1365432" y="859475"/>
                  </a:lnTo>
                  <a:lnTo>
                    <a:pt x="1368916" y="857841"/>
                  </a:lnTo>
                  <a:lnTo>
                    <a:pt x="1372399" y="856209"/>
                  </a:lnTo>
                  <a:lnTo>
                    <a:pt x="1375882" y="854579"/>
                  </a:lnTo>
                  <a:lnTo>
                    <a:pt x="1379365" y="859583"/>
                  </a:lnTo>
                  <a:lnTo>
                    <a:pt x="1382849" y="858486"/>
                  </a:lnTo>
                  <a:lnTo>
                    <a:pt x="1386332" y="857391"/>
                  </a:lnTo>
                  <a:lnTo>
                    <a:pt x="1389815" y="856299"/>
                  </a:lnTo>
                  <a:lnTo>
                    <a:pt x="1393298" y="855210"/>
                  </a:lnTo>
                  <a:lnTo>
                    <a:pt x="1393298" y="857370"/>
                  </a:lnTo>
                  <a:lnTo>
                    <a:pt x="1393298" y="859518"/>
                  </a:lnTo>
                  <a:lnTo>
                    <a:pt x="1393298" y="861656"/>
                  </a:lnTo>
                  <a:lnTo>
                    <a:pt x="1393298" y="863783"/>
                  </a:lnTo>
                  <a:lnTo>
                    <a:pt x="1393298" y="865899"/>
                  </a:lnTo>
                  <a:lnTo>
                    <a:pt x="1396782" y="864307"/>
                  </a:lnTo>
                  <a:lnTo>
                    <a:pt x="1400265" y="862716"/>
                  </a:lnTo>
                  <a:lnTo>
                    <a:pt x="1403748" y="861127"/>
                  </a:lnTo>
                  <a:lnTo>
                    <a:pt x="1407231" y="859540"/>
                  </a:lnTo>
                  <a:lnTo>
                    <a:pt x="1410715" y="862182"/>
                  </a:lnTo>
                  <a:lnTo>
                    <a:pt x="1414198" y="860604"/>
                  </a:lnTo>
                  <a:lnTo>
                    <a:pt x="1417681" y="859028"/>
                  </a:lnTo>
                  <a:lnTo>
                    <a:pt x="1421164" y="857454"/>
                  </a:lnTo>
                  <a:lnTo>
                    <a:pt x="1424648" y="870427"/>
                  </a:lnTo>
                  <a:lnTo>
                    <a:pt x="1428131" y="868875"/>
                  </a:lnTo>
                  <a:lnTo>
                    <a:pt x="1431614" y="867325"/>
                  </a:lnTo>
                  <a:lnTo>
                    <a:pt x="1435097" y="865776"/>
                  </a:lnTo>
                  <a:lnTo>
                    <a:pt x="1438580" y="880574"/>
                  </a:lnTo>
                  <a:lnTo>
                    <a:pt x="1442064" y="879524"/>
                  </a:lnTo>
                  <a:lnTo>
                    <a:pt x="1445547" y="878476"/>
                  </a:lnTo>
                  <a:lnTo>
                    <a:pt x="1449030" y="877431"/>
                  </a:lnTo>
                  <a:lnTo>
                    <a:pt x="1452513" y="878200"/>
                  </a:lnTo>
                  <a:lnTo>
                    <a:pt x="1455997" y="876688"/>
                  </a:lnTo>
                  <a:lnTo>
                    <a:pt x="1459480" y="875177"/>
                  </a:lnTo>
                  <a:lnTo>
                    <a:pt x="1462963" y="873668"/>
                  </a:lnTo>
                  <a:lnTo>
                    <a:pt x="1466446" y="876094"/>
                  </a:lnTo>
                  <a:lnTo>
                    <a:pt x="1469930" y="874593"/>
                  </a:lnTo>
                  <a:lnTo>
                    <a:pt x="1473413" y="873094"/>
                  </a:lnTo>
                  <a:lnTo>
                    <a:pt x="1476896" y="871596"/>
                  </a:lnTo>
                  <a:lnTo>
                    <a:pt x="1480379" y="870100"/>
                  </a:lnTo>
                  <a:lnTo>
                    <a:pt x="1480379" y="872063"/>
                  </a:lnTo>
                  <a:lnTo>
                    <a:pt x="1480379" y="874016"/>
                  </a:lnTo>
                  <a:lnTo>
                    <a:pt x="1480379" y="875960"/>
                  </a:lnTo>
                  <a:lnTo>
                    <a:pt x="1480379" y="877895"/>
                  </a:lnTo>
                  <a:lnTo>
                    <a:pt x="1483863" y="876411"/>
                  </a:lnTo>
                  <a:lnTo>
                    <a:pt x="1487346" y="874928"/>
                  </a:lnTo>
                  <a:lnTo>
                    <a:pt x="1490829" y="873446"/>
                  </a:lnTo>
                  <a:lnTo>
                    <a:pt x="1494312" y="871967"/>
                  </a:lnTo>
                  <a:lnTo>
                    <a:pt x="1497796" y="894999"/>
                  </a:lnTo>
                  <a:lnTo>
                    <a:pt x="1501279" y="893552"/>
                  </a:lnTo>
                  <a:lnTo>
                    <a:pt x="1504762" y="892108"/>
                  </a:lnTo>
                  <a:lnTo>
                    <a:pt x="1508245" y="890665"/>
                  </a:lnTo>
                  <a:lnTo>
                    <a:pt x="1511729" y="889223"/>
                  </a:lnTo>
                  <a:lnTo>
                    <a:pt x="1515212" y="887783"/>
                  </a:lnTo>
                  <a:lnTo>
                    <a:pt x="1518695" y="886345"/>
                  </a:lnTo>
                  <a:lnTo>
                    <a:pt x="1522178" y="884908"/>
                  </a:lnTo>
                  <a:lnTo>
                    <a:pt x="1525662" y="896209"/>
                  </a:lnTo>
                  <a:lnTo>
                    <a:pt x="1529145" y="894790"/>
                  </a:lnTo>
                  <a:lnTo>
                    <a:pt x="1532628" y="893373"/>
                  </a:lnTo>
                  <a:lnTo>
                    <a:pt x="1536111" y="891958"/>
                  </a:lnTo>
                  <a:lnTo>
                    <a:pt x="1539595" y="923367"/>
                  </a:lnTo>
                  <a:lnTo>
                    <a:pt x="1543078" y="921995"/>
                  </a:lnTo>
                  <a:lnTo>
                    <a:pt x="1546561" y="920624"/>
                  </a:lnTo>
                  <a:lnTo>
                    <a:pt x="1550044" y="919255"/>
                  </a:lnTo>
                  <a:lnTo>
                    <a:pt x="1553528" y="924627"/>
                  </a:lnTo>
                  <a:lnTo>
                    <a:pt x="1557011" y="924055"/>
                  </a:lnTo>
                  <a:lnTo>
                    <a:pt x="1560494" y="923485"/>
                  </a:lnTo>
                  <a:lnTo>
                    <a:pt x="1563977" y="922916"/>
                  </a:lnTo>
                  <a:lnTo>
                    <a:pt x="1567461" y="922349"/>
                  </a:lnTo>
                  <a:lnTo>
                    <a:pt x="1567461" y="923978"/>
                  </a:lnTo>
                  <a:lnTo>
                    <a:pt x="1567461" y="925601"/>
                  </a:lnTo>
                  <a:lnTo>
                    <a:pt x="1570944" y="924256"/>
                  </a:lnTo>
                  <a:lnTo>
                    <a:pt x="1574427" y="922912"/>
                  </a:lnTo>
                  <a:lnTo>
                    <a:pt x="1577910" y="921570"/>
                  </a:lnTo>
                  <a:lnTo>
                    <a:pt x="1581394" y="920229"/>
                  </a:lnTo>
                  <a:lnTo>
                    <a:pt x="1584877" y="922134"/>
                  </a:lnTo>
                  <a:lnTo>
                    <a:pt x="1588360" y="920799"/>
                  </a:lnTo>
                  <a:lnTo>
                    <a:pt x="1591843" y="919466"/>
                  </a:lnTo>
                  <a:lnTo>
                    <a:pt x="1595327" y="918134"/>
                  </a:lnTo>
                  <a:lnTo>
                    <a:pt x="1598810" y="940427"/>
                  </a:lnTo>
                  <a:lnTo>
                    <a:pt x="1602293" y="939126"/>
                  </a:lnTo>
                  <a:lnTo>
                    <a:pt x="1605776" y="937827"/>
                  </a:lnTo>
                  <a:lnTo>
                    <a:pt x="1609260" y="936528"/>
                  </a:lnTo>
                  <a:lnTo>
                    <a:pt x="1612743" y="941323"/>
                  </a:lnTo>
                  <a:lnTo>
                    <a:pt x="1616226" y="940035"/>
                  </a:lnTo>
                  <a:lnTo>
                    <a:pt x="1619709" y="938748"/>
                  </a:lnTo>
                  <a:lnTo>
                    <a:pt x="1623193" y="937462"/>
                  </a:lnTo>
                  <a:lnTo>
                    <a:pt x="1626676" y="946660"/>
                  </a:lnTo>
                  <a:lnTo>
                    <a:pt x="1630159" y="945389"/>
                  </a:lnTo>
                  <a:lnTo>
                    <a:pt x="1633642" y="944119"/>
                  </a:lnTo>
                  <a:lnTo>
                    <a:pt x="1637126" y="942851"/>
                  </a:lnTo>
                  <a:lnTo>
                    <a:pt x="1640609" y="946010"/>
                  </a:lnTo>
                  <a:lnTo>
                    <a:pt x="1644092" y="944749"/>
                  </a:lnTo>
                  <a:lnTo>
                    <a:pt x="1647575" y="943490"/>
                  </a:lnTo>
                  <a:lnTo>
                    <a:pt x="1651059" y="942231"/>
                  </a:lnTo>
                  <a:lnTo>
                    <a:pt x="1654542" y="946825"/>
                  </a:lnTo>
                  <a:lnTo>
                    <a:pt x="1658025" y="945576"/>
                  </a:lnTo>
                  <a:lnTo>
                    <a:pt x="1661508" y="944327"/>
                  </a:lnTo>
                  <a:lnTo>
                    <a:pt x="1664992" y="943080"/>
                  </a:lnTo>
                  <a:lnTo>
                    <a:pt x="1668475" y="941834"/>
                  </a:lnTo>
                  <a:lnTo>
                    <a:pt x="1671958" y="947822"/>
                  </a:lnTo>
                  <a:lnTo>
                    <a:pt x="1675441" y="946587"/>
                  </a:lnTo>
                  <a:lnTo>
                    <a:pt x="1678925" y="945352"/>
                  </a:lnTo>
                  <a:lnTo>
                    <a:pt x="1682408" y="944119"/>
                  </a:lnTo>
                  <a:lnTo>
                    <a:pt x="1685891" y="965246"/>
                  </a:lnTo>
                  <a:lnTo>
                    <a:pt x="1689374" y="964041"/>
                  </a:lnTo>
                  <a:lnTo>
                    <a:pt x="1692858" y="962837"/>
                  </a:lnTo>
                  <a:lnTo>
                    <a:pt x="1696341" y="961635"/>
                  </a:lnTo>
                  <a:lnTo>
                    <a:pt x="1699824" y="967186"/>
                  </a:lnTo>
                  <a:lnTo>
                    <a:pt x="1703307" y="965994"/>
                  </a:lnTo>
                  <a:lnTo>
                    <a:pt x="1706791" y="964802"/>
                  </a:lnTo>
                  <a:lnTo>
                    <a:pt x="1710274" y="963612"/>
                  </a:lnTo>
                  <a:lnTo>
                    <a:pt x="1713757" y="963765"/>
                  </a:lnTo>
                  <a:lnTo>
                    <a:pt x="1717240" y="962578"/>
                  </a:lnTo>
                  <a:lnTo>
                    <a:pt x="1720723" y="961392"/>
                  </a:lnTo>
                  <a:lnTo>
                    <a:pt x="1724207" y="960208"/>
                  </a:lnTo>
                  <a:lnTo>
                    <a:pt x="1727690" y="960368"/>
                  </a:lnTo>
                  <a:lnTo>
                    <a:pt x="1731173" y="959187"/>
                  </a:lnTo>
                  <a:lnTo>
                    <a:pt x="1734656" y="958006"/>
                  </a:lnTo>
                  <a:lnTo>
                    <a:pt x="1738140" y="956827"/>
                  </a:lnTo>
                  <a:lnTo>
                    <a:pt x="1741623" y="955649"/>
                  </a:lnTo>
                  <a:lnTo>
                    <a:pt x="1741623" y="956994"/>
                  </a:lnTo>
                  <a:lnTo>
                    <a:pt x="1741623" y="958334"/>
                  </a:lnTo>
                  <a:lnTo>
                    <a:pt x="1741623" y="959670"/>
                  </a:lnTo>
                  <a:lnTo>
                    <a:pt x="1741623" y="961000"/>
                  </a:lnTo>
                  <a:lnTo>
                    <a:pt x="1741623" y="962326"/>
                  </a:lnTo>
                  <a:lnTo>
                    <a:pt x="1741623" y="963647"/>
                  </a:lnTo>
                  <a:lnTo>
                    <a:pt x="1741623" y="964963"/>
                  </a:lnTo>
                  <a:lnTo>
                    <a:pt x="1741623" y="966275"/>
                  </a:lnTo>
                  <a:lnTo>
                    <a:pt x="1741623" y="967582"/>
                  </a:lnTo>
                  <a:lnTo>
                    <a:pt x="1741623" y="968885"/>
                  </a:lnTo>
                  <a:lnTo>
                    <a:pt x="1741623" y="970182"/>
                  </a:lnTo>
                  <a:lnTo>
                    <a:pt x="1741623" y="971476"/>
                  </a:lnTo>
                  <a:lnTo>
                    <a:pt x="1741623" y="972764"/>
                  </a:lnTo>
                  <a:lnTo>
                    <a:pt x="1741623" y="974049"/>
                  </a:lnTo>
                  <a:lnTo>
                    <a:pt x="1745106" y="972893"/>
                  </a:lnTo>
                  <a:lnTo>
                    <a:pt x="1748589" y="971738"/>
                  </a:lnTo>
                  <a:lnTo>
                    <a:pt x="1752073" y="970584"/>
                  </a:lnTo>
                  <a:lnTo>
                    <a:pt x="1755556" y="969431"/>
                  </a:lnTo>
                  <a:lnTo>
                    <a:pt x="1759039" y="974670"/>
                  </a:lnTo>
                  <a:lnTo>
                    <a:pt x="1762522" y="973526"/>
                  </a:lnTo>
                  <a:lnTo>
                    <a:pt x="1766006" y="972384"/>
                  </a:lnTo>
                  <a:lnTo>
                    <a:pt x="1769489" y="971242"/>
                  </a:lnTo>
                  <a:lnTo>
                    <a:pt x="1772972" y="970101"/>
                  </a:lnTo>
                  <a:lnTo>
                    <a:pt x="1776455" y="968961"/>
                  </a:lnTo>
                  <a:lnTo>
                    <a:pt x="1779939" y="967822"/>
                  </a:lnTo>
                  <a:lnTo>
                    <a:pt x="1783422" y="966684"/>
                  </a:lnTo>
                  <a:lnTo>
                    <a:pt x="1786905" y="965547"/>
                  </a:lnTo>
                  <a:lnTo>
                    <a:pt x="1790388" y="964411"/>
                  </a:lnTo>
                  <a:lnTo>
                    <a:pt x="1793872" y="963275"/>
                  </a:lnTo>
                  <a:lnTo>
                    <a:pt x="1797355" y="962141"/>
                  </a:lnTo>
                  <a:lnTo>
                    <a:pt x="1800838" y="977438"/>
                  </a:lnTo>
                  <a:lnTo>
                    <a:pt x="1804321" y="976619"/>
                  </a:lnTo>
                  <a:lnTo>
                    <a:pt x="1807805" y="975801"/>
                  </a:lnTo>
                  <a:lnTo>
                    <a:pt x="1811288" y="974984"/>
                  </a:lnTo>
                  <a:lnTo>
                    <a:pt x="1814771" y="982631"/>
                  </a:lnTo>
                  <a:lnTo>
                    <a:pt x="1818254" y="981531"/>
                  </a:lnTo>
                  <a:lnTo>
                    <a:pt x="1821738" y="980432"/>
                  </a:lnTo>
                  <a:lnTo>
                    <a:pt x="1825221" y="979334"/>
                  </a:lnTo>
                  <a:lnTo>
                    <a:pt x="1828704" y="978237"/>
                  </a:lnTo>
                  <a:lnTo>
                    <a:pt x="1832187" y="977141"/>
                  </a:lnTo>
                  <a:lnTo>
                    <a:pt x="1835671" y="976045"/>
                  </a:lnTo>
                  <a:lnTo>
                    <a:pt x="1839154" y="974951"/>
                  </a:lnTo>
                  <a:lnTo>
                    <a:pt x="1842637" y="973857"/>
                  </a:lnTo>
                  <a:lnTo>
                    <a:pt x="1846120" y="976388"/>
                  </a:lnTo>
                  <a:lnTo>
                    <a:pt x="1849604" y="975300"/>
                  </a:lnTo>
                  <a:lnTo>
                    <a:pt x="1853087" y="974213"/>
                  </a:lnTo>
                  <a:lnTo>
                    <a:pt x="1856570" y="973126"/>
                  </a:lnTo>
                  <a:lnTo>
                    <a:pt x="1860053" y="976837"/>
                  </a:lnTo>
                  <a:lnTo>
                    <a:pt x="1863537" y="975758"/>
                  </a:lnTo>
                  <a:lnTo>
                    <a:pt x="1867020" y="974680"/>
                  </a:lnTo>
                  <a:lnTo>
                    <a:pt x="1870503" y="973602"/>
                  </a:lnTo>
                  <a:lnTo>
                    <a:pt x="1873986" y="997935"/>
                  </a:lnTo>
                  <a:lnTo>
                    <a:pt x="1877470" y="996887"/>
                  </a:lnTo>
                  <a:lnTo>
                    <a:pt x="1880953" y="995839"/>
                  </a:lnTo>
                  <a:lnTo>
                    <a:pt x="1884436" y="994793"/>
                  </a:lnTo>
                  <a:lnTo>
                    <a:pt x="1887919" y="993747"/>
                  </a:lnTo>
                  <a:lnTo>
                    <a:pt x="1891403" y="992702"/>
                  </a:lnTo>
                  <a:lnTo>
                    <a:pt x="1894886" y="991657"/>
                  </a:lnTo>
                  <a:lnTo>
                    <a:pt x="1898369" y="990614"/>
                  </a:lnTo>
                  <a:lnTo>
                    <a:pt x="1901852" y="989571"/>
                  </a:lnTo>
                  <a:lnTo>
                    <a:pt x="1905336" y="988529"/>
                  </a:lnTo>
                  <a:lnTo>
                    <a:pt x="1908819" y="987488"/>
                  </a:lnTo>
                  <a:lnTo>
                    <a:pt x="1912302" y="986447"/>
                  </a:lnTo>
                  <a:lnTo>
                    <a:pt x="1915785" y="985408"/>
                  </a:lnTo>
                  <a:lnTo>
                    <a:pt x="1915785" y="986536"/>
                  </a:lnTo>
                  <a:lnTo>
                    <a:pt x="1915785" y="987660"/>
                  </a:lnTo>
                  <a:lnTo>
                    <a:pt x="1915785" y="988781"/>
                  </a:lnTo>
                  <a:lnTo>
                    <a:pt x="1915785" y="989898"/>
                  </a:lnTo>
                  <a:lnTo>
                    <a:pt x="1915785" y="991012"/>
                  </a:lnTo>
                  <a:lnTo>
                    <a:pt x="1919269" y="989979"/>
                  </a:lnTo>
                  <a:lnTo>
                    <a:pt x="1922752" y="988947"/>
                  </a:lnTo>
                  <a:lnTo>
                    <a:pt x="1926235" y="987916"/>
                  </a:lnTo>
                  <a:lnTo>
                    <a:pt x="1929718" y="986885"/>
                  </a:lnTo>
                  <a:lnTo>
                    <a:pt x="1933202" y="985855"/>
                  </a:lnTo>
                  <a:lnTo>
                    <a:pt x="1936685" y="984826"/>
                  </a:lnTo>
                  <a:lnTo>
                    <a:pt x="1940168" y="983798"/>
                  </a:lnTo>
                  <a:lnTo>
                    <a:pt x="1943651" y="982771"/>
                  </a:lnTo>
                  <a:lnTo>
                    <a:pt x="1947135" y="992800"/>
                  </a:lnTo>
                  <a:lnTo>
                    <a:pt x="1950618" y="991785"/>
                  </a:lnTo>
                  <a:lnTo>
                    <a:pt x="1954101" y="990772"/>
                  </a:lnTo>
                  <a:lnTo>
                    <a:pt x="1957584" y="989759"/>
                  </a:lnTo>
                  <a:lnTo>
                    <a:pt x="1961068" y="996319"/>
                  </a:lnTo>
                  <a:lnTo>
                    <a:pt x="1964551" y="995316"/>
                  </a:lnTo>
                  <a:lnTo>
                    <a:pt x="1968034" y="994313"/>
                  </a:lnTo>
                  <a:lnTo>
                    <a:pt x="1971517" y="993311"/>
                  </a:lnTo>
                  <a:lnTo>
                    <a:pt x="1975001" y="992310"/>
                  </a:lnTo>
                  <a:lnTo>
                    <a:pt x="1978484" y="991309"/>
                  </a:lnTo>
                  <a:lnTo>
                    <a:pt x="1981967" y="990310"/>
                  </a:lnTo>
                  <a:lnTo>
                    <a:pt x="1985450" y="989310"/>
                  </a:lnTo>
                  <a:lnTo>
                    <a:pt x="1988934" y="989390"/>
                  </a:lnTo>
                  <a:lnTo>
                    <a:pt x="1992417" y="988393"/>
                  </a:lnTo>
                  <a:lnTo>
                    <a:pt x="1995900" y="987397"/>
                  </a:lnTo>
                  <a:lnTo>
                    <a:pt x="1999383" y="986402"/>
                  </a:lnTo>
                  <a:lnTo>
                    <a:pt x="2002867" y="985408"/>
                  </a:lnTo>
                  <a:lnTo>
                    <a:pt x="2002867" y="986487"/>
                  </a:lnTo>
                  <a:lnTo>
                    <a:pt x="2002867" y="987562"/>
                  </a:lnTo>
                  <a:lnTo>
                    <a:pt x="2002867" y="988635"/>
                  </a:lnTo>
                  <a:lnTo>
                    <a:pt x="2002867" y="989704"/>
                  </a:lnTo>
                  <a:lnTo>
                    <a:pt x="2002867" y="990770"/>
                  </a:lnTo>
                  <a:lnTo>
                    <a:pt x="2002867" y="991833"/>
                  </a:lnTo>
                  <a:lnTo>
                    <a:pt x="2002867" y="992893"/>
                  </a:lnTo>
                  <a:lnTo>
                    <a:pt x="2002867" y="993949"/>
                  </a:lnTo>
                  <a:lnTo>
                    <a:pt x="2002867" y="995003"/>
                  </a:lnTo>
                  <a:lnTo>
                    <a:pt x="2006350" y="994019"/>
                  </a:lnTo>
                  <a:lnTo>
                    <a:pt x="2009833" y="993036"/>
                  </a:lnTo>
                  <a:lnTo>
                    <a:pt x="2013316" y="992053"/>
                  </a:lnTo>
                  <a:lnTo>
                    <a:pt x="2016799" y="991071"/>
                  </a:lnTo>
                  <a:lnTo>
                    <a:pt x="2020283" y="993248"/>
                  </a:lnTo>
                  <a:lnTo>
                    <a:pt x="2023766" y="992271"/>
                  </a:lnTo>
                  <a:lnTo>
                    <a:pt x="2027249" y="991295"/>
                  </a:lnTo>
                  <a:lnTo>
                    <a:pt x="2030732" y="990319"/>
                  </a:lnTo>
                  <a:lnTo>
                    <a:pt x="2034216" y="991442"/>
                  </a:lnTo>
                  <a:lnTo>
                    <a:pt x="2037699" y="990470"/>
                  </a:lnTo>
                  <a:lnTo>
                    <a:pt x="2041182" y="989498"/>
                  </a:lnTo>
                  <a:lnTo>
                    <a:pt x="2044665" y="988527"/>
                  </a:lnTo>
                  <a:lnTo>
                    <a:pt x="2048149" y="988606"/>
                  </a:lnTo>
                  <a:lnTo>
                    <a:pt x="2051632" y="987637"/>
                  </a:lnTo>
                  <a:lnTo>
                    <a:pt x="2055115" y="986669"/>
                  </a:lnTo>
                  <a:lnTo>
                    <a:pt x="2058598" y="985702"/>
                  </a:lnTo>
                  <a:lnTo>
                    <a:pt x="2062082" y="989955"/>
                  </a:lnTo>
                  <a:lnTo>
                    <a:pt x="2065565" y="988994"/>
                  </a:lnTo>
                  <a:lnTo>
                    <a:pt x="2069048" y="988034"/>
                  </a:lnTo>
                  <a:lnTo>
                    <a:pt x="2072531" y="987075"/>
                  </a:lnTo>
                  <a:lnTo>
                    <a:pt x="2076015" y="997381"/>
                  </a:lnTo>
                  <a:lnTo>
                    <a:pt x="2079498" y="996434"/>
                  </a:lnTo>
                  <a:lnTo>
                    <a:pt x="2082981" y="995488"/>
                  </a:lnTo>
                  <a:lnTo>
                    <a:pt x="2086464" y="994542"/>
                  </a:lnTo>
                  <a:lnTo>
                    <a:pt x="2089948" y="993597"/>
                  </a:lnTo>
                  <a:lnTo>
                    <a:pt x="2093431" y="992653"/>
                  </a:lnTo>
                  <a:lnTo>
                    <a:pt x="2096914" y="991709"/>
                  </a:lnTo>
                  <a:lnTo>
                    <a:pt x="2100397" y="990766"/>
                  </a:lnTo>
                  <a:lnTo>
                    <a:pt x="2103881" y="989824"/>
                  </a:lnTo>
                  <a:lnTo>
                    <a:pt x="2107364" y="992928"/>
                  </a:lnTo>
                  <a:lnTo>
                    <a:pt x="2110847" y="991990"/>
                  </a:lnTo>
                  <a:lnTo>
                    <a:pt x="2114330" y="991054"/>
                  </a:lnTo>
                  <a:lnTo>
                    <a:pt x="2117814" y="990118"/>
                  </a:lnTo>
                  <a:lnTo>
                    <a:pt x="2121297" y="995189"/>
                  </a:lnTo>
                  <a:lnTo>
                    <a:pt x="2124780" y="994260"/>
                  </a:lnTo>
                  <a:lnTo>
                    <a:pt x="2128263" y="993332"/>
                  </a:lnTo>
                  <a:lnTo>
                    <a:pt x="2131747" y="992405"/>
                  </a:lnTo>
                  <a:lnTo>
                    <a:pt x="2135230" y="1009430"/>
                  </a:lnTo>
                  <a:lnTo>
                    <a:pt x="2138713" y="1009430"/>
                  </a:lnTo>
                  <a:lnTo>
                    <a:pt x="2142196" y="1009430"/>
                  </a:lnTo>
                  <a:lnTo>
                    <a:pt x="2145680" y="1009430"/>
                  </a:lnTo>
                  <a:lnTo>
                    <a:pt x="2149163" y="1012876"/>
                  </a:lnTo>
                  <a:lnTo>
                    <a:pt x="2152646" y="1011976"/>
                  </a:lnTo>
                  <a:lnTo>
                    <a:pt x="2156129" y="1011077"/>
                  </a:lnTo>
                  <a:lnTo>
                    <a:pt x="2159613" y="1010179"/>
                  </a:lnTo>
                  <a:lnTo>
                    <a:pt x="2163096" y="1014847"/>
                  </a:lnTo>
                  <a:lnTo>
                    <a:pt x="2166579" y="1013955"/>
                  </a:lnTo>
                  <a:lnTo>
                    <a:pt x="2170062" y="1013064"/>
                  </a:lnTo>
                  <a:lnTo>
                    <a:pt x="2173546" y="1012173"/>
                  </a:lnTo>
                  <a:lnTo>
                    <a:pt x="2177029" y="1011283"/>
                  </a:lnTo>
                  <a:lnTo>
                    <a:pt x="2177029" y="1012206"/>
                  </a:lnTo>
                  <a:lnTo>
                    <a:pt x="2177029" y="1013126"/>
                  </a:lnTo>
                  <a:lnTo>
                    <a:pt x="2177029" y="1014044"/>
                  </a:lnTo>
                  <a:lnTo>
                    <a:pt x="2177029" y="1014959"/>
                  </a:lnTo>
                  <a:lnTo>
                    <a:pt x="2177029" y="1015872"/>
                  </a:lnTo>
                  <a:lnTo>
                    <a:pt x="2177029" y="1016783"/>
                  </a:lnTo>
                  <a:lnTo>
                    <a:pt x="2177029" y="1017691"/>
                  </a:lnTo>
                  <a:lnTo>
                    <a:pt x="2180512" y="1016807"/>
                  </a:lnTo>
                  <a:lnTo>
                    <a:pt x="2183995" y="1015925"/>
                  </a:lnTo>
                  <a:lnTo>
                    <a:pt x="2187479" y="1015042"/>
                  </a:lnTo>
                  <a:lnTo>
                    <a:pt x="2190962" y="1014160"/>
                  </a:lnTo>
                  <a:lnTo>
                    <a:pt x="2194445" y="1014189"/>
                  </a:lnTo>
                  <a:lnTo>
                    <a:pt x="2197928" y="1013309"/>
                  </a:lnTo>
                  <a:lnTo>
                    <a:pt x="2201412" y="1012430"/>
                  </a:lnTo>
                  <a:lnTo>
                    <a:pt x="2204895" y="1011552"/>
                  </a:lnTo>
                  <a:lnTo>
                    <a:pt x="2208378" y="1010673"/>
                  </a:lnTo>
                  <a:lnTo>
                    <a:pt x="2211861" y="1009796"/>
                  </a:lnTo>
                  <a:lnTo>
                    <a:pt x="2215345" y="1008919"/>
                  </a:lnTo>
                  <a:lnTo>
                    <a:pt x="2218828" y="1008042"/>
                  </a:lnTo>
                  <a:lnTo>
                    <a:pt x="2222311" y="1010811"/>
                  </a:lnTo>
                  <a:lnTo>
                    <a:pt x="2225794" y="1009939"/>
                  </a:lnTo>
                  <a:lnTo>
                    <a:pt x="2229278" y="1009067"/>
                  </a:lnTo>
                  <a:lnTo>
                    <a:pt x="2232761" y="1008196"/>
                  </a:lnTo>
                  <a:lnTo>
                    <a:pt x="2236244" y="1010045"/>
                  </a:lnTo>
                  <a:lnTo>
                    <a:pt x="2239727" y="1009177"/>
                  </a:lnTo>
                  <a:lnTo>
                    <a:pt x="2243211" y="1008311"/>
                  </a:lnTo>
                  <a:lnTo>
                    <a:pt x="2246694" y="1007444"/>
                  </a:lnTo>
                  <a:lnTo>
                    <a:pt x="2250177" y="1009286"/>
                  </a:lnTo>
                  <a:lnTo>
                    <a:pt x="2253660" y="1008424"/>
                  </a:lnTo>
                  <a:lnTo>
                    <a:pt x="2257144" y="1007562"/>
                  </a:lnTo>
                  <a:lnTo>
                    <a:pt x="2260627" y="1006700"/>
                  </a:lnTo>
                  <a:lnTo>
                    <a:pt x="2264110" y="1005839"/>
                  </a:lnTo>
                  <a:lnTo>
                    <a:pt x="2264110" y="1006740"/>
                  </a:lnTo>
                  <a:lnTo>
                    <a:pt x="2264110" y="1007639"/>
                  </a:lnTo>
                  <a:lnTo>
                    <a:pt x="2264110" y="1008536"/>
                  </a:lnTo>
                  <a:lnTo>
                    <a:pt x="2264110" y="1009430"/>
                  </a:lnTo>
                  <a:lnTo>
                    <a:pt x="2267593" y="1008788"/>
                  </a:lnTo>
                  <a:lnTo>
                    <a:pt x="2271077" y="1008146"/>
                  </a:lnTo>
                  <a:lnTo>
                    <a:pt x="2274560" y="1007505"/>
                  </a:lnTo>
                  <a:lnTo>
                    <a:pt x="2278043" y="1006864"/>
                  </a:lnTo>
                  <a:lnTo>
                    <a:pt x="2281526" y="1006940"/>
                  </a:lnTo>
                  <a:lnTo>
                    <a:pt x="2285010" y="1006087"/>
                  </a:lnTo>
                  <a:lnTo>
                    <a:pt x="2288493" y="1005234"/>
                  </a:lnTo>
                  <a:lnTo>
                    <a:pt x="2291976" y="1004383"/>
                  </a:lnTo>
                  <a:lnTo>
                    <a:pt x="2295459" y="1008124"/>
                  </a:lnTo>
                  <a:lnTo>
                    <a:pt x="2298942" y="1007490"/>
                  </a:lnTo>
                  <a:lnTo>
                    <a:pt x="2302426" y="1006856"/>
                  </a:lnTo>
                  <a:lnTo>
                    <a:pt x="2305909" y="1006223"/>
                  </a:lnTo>
                  <a:lnTo>
                    <a:pt x="2309392" y="1014230"/>
                  </a:lnTo>
                  <a:lnTo>
                    <a:pt x="2312875" y="1013394"/>
                  </a:lnTo>
                  <a:lnTo>
                    <a:pt x="2316359" y="1012559"/>
                  </a:lnTo>
                  <a:lnTo>
                    <a:pt x="2319842" y="1011724"/>
                  </a:lnTo>
                  <a:lnTo>
                    <a:pt x="2323325" y="1015196"/>
                  </a:lnTo>
                  <a:lnTo>
                    <a:pt x="2326808" y="1014366"/>
                  </a:lnTo>
                  <a:lnTo>
                    <a:pt x="2330292" y="1013537"/>
                  </a:lnTo>
                  <a:lnTo>
                    <a:pt x="2333775" y="1012707"/>
                  </a:lnTo>
                  <a:lnTo>
                    <a:pt x="2337258" y="1011879"/>
                  </a:lnTo>
                  <a:lnTo>
                    <a:pt x="2340741" y="1011051"/>
                  </a:lnTo>
                  <a:lnTo>
                    <a:pt x="2344225" y="1010223"/>
                  </a:lnTo>
                  <a:lnTo>
                    <a:pt x="2347708" y="1009396"/>
                  </a:lnTo>
                  <a:lnTo>
                    <a:pt x="2351191" y="1008569"/>
                  </a:lnTo>
                  <a:lnTo>
                    <a:pt x="2351191" y="1009430"/>
                  </a:lnTo>
                  <a:lnTo>
                    <a:pt x="2351191" y="1010289"/>
                  </a:lnTo>
                  <a:lnTo>
                    <a:pt x="2351191" y="1011146"/>
                  </a:lnTo>
                  <a:lnTo>
                    <a:pt x="2351191" y="1012001"/>
                  </a:lnTo>
                  <a:lnTo>
                    <a:pt x="2351191" y="1012854"/>
                  </a:lnTo>
                  <a:lnTo>
                    <a:pt x="2351191" y="1013704"/>
                  </a:lnTo>
                  <a:lnTo>
                    <a:pt x="2351191" y="1014553"/>
                  </a:lnTo>
                  <a:lnTo>
                    <a:pt x="2354674" y="1013732"/>
                  </a:lnTo>
                  <a:lnTo>
                    <a:pt x="2358158" y="1012911"/>
                  </a:lnTo>
                  <a:lnTo>
                    <a:pt x="2361641" y="1012092"/>
                  </a:lnTo>
                  <a:lnTo>
                    <a:pt x="2365124" y="1011272"/>
                  </a:lnTo>
                  <a:lnTo>
                    <a:pt x="2368607" y="1015523"/>
                  </a:lnTo>
                  <a:lnTo>
                    <a:pt x="2372091" y="1014709"/>
                  </a:lnTo>
                  <a:lnTo>
                    <a:pt x="2375574" y="1013896"/>
                  </a:lnTo>
                  <a:lnTo>
                    <a:pt x="2379057" y="1013083"/>
                  </a:lnTo>
                  <a:lnTo>
                    <a:pt x="2382540" y="1026292"/>
                  </a:lnTo>
                  <a:lnTo>
                    <a:pt x="2386024" y="1025493"/>
                  </a:lnTo>
                  <a:lnTo>
                    <a:pt x="2389507" y="1024694"/>
                  </a:lnTo>
                  <a:lnTo>
                    <a:pt x="2392990" y="1023895"/>
                  </a:lnTo>
                  <a:lnTo>
                    <a:pt x="2396473" y="1031903"/>
                  </a:lnTo>
                  <a:lnTo>
                    <a:pt x="2399957" y="1031113"/>
                  </a:lnTo>
                  <a:lnTo>
                    <a:pt x="2403440" y="1030323"/>
                  </a:lnTo>
                  <a:lnTo>
                    <a:pt x="2406923" y="1029534"/>
                  </a:lnTo>
                  <a:lnTo>
                    <a:pt x="2410406" y="1031966"/>
                  </a:lnTo>
                  <a:lnTo>
                    <a:pt x="2413890" y="1031369"/>
                  </a:lnTo>
                  <a:lnTo>
                    <a:pt x="2417373" y="1030773"/>
                  </a:lnTo>
                  <a:lnTo>
                    <a:pt x="2420856" y="1030177"/>
                  </a:lnTo>
                  <a:lnTo>
                    <a:pt x="2424339" y="1032683"/>
                  </a:lnTo>
                  <a:lnTo>
                    <a:pt x="2427823" y="1031903"/>
                  </a:lnTo>
                  <a:lnTo>
                    <a:pt x="2431306" y="1031123"/>
                  </a:lnTo>
                  <a:lnTo>
                    <a:pt x="2434789" y="1030344"/>
                  </a:lnTo>
                  <a:lnTo>
                    <a:pt x="2438272" y="1038821"/>
                  </a:lnTo>
                  <a:lnTo>
                    <a:pt x="2441756" y="1038051"/>
                  </a:lnTo>
                  <a:lnTo>
                    <a:pt x="2445239" y="1037281"/>
                  </a:lnTo>
                  <a:lnTo>
                    <a:pt x="2448722" y="1036511"/>
                  </a:lnTo>
                  <a:lnTo>
                    <a:pt x="2452205" y="1035742"/>
                  </a:lnTo>
                  <a:lnTo>
                    <a:pt x="2455689" y="1035126"/>
                  </a:lnTo>
                  <a:lnTo>
                    <a:pt x="2459172" y="1034542"/>
                  </a:lnTo>
                  <a:lnTo>
                    <a:pt x="2462655" y="1033957"/>
                  </a:lnTo>
                  <a:lnTo>
                    <a:pt x="2466138" y="1033374"/>
                  </a:lnTo>
                  <a:lnTo>
                    <a:pt x="2469622" y="1049818"/>
                  </a:lnTo>
                  <a:lnTo>
                    <a:pt x="2473105" y="1049067"/>
                  </a:lnTo>
                  <a:lnTo>
                    <a:pt x="2476588" y="1048316"/>
                  </a:lnTo>
                  <a:lnTo>
                    <a:pt x="2480071" y="1047566"/>
                  </a:lnTo>
                  <a:lnTo>
                    <a:pt x="2483555" y="1050442"/>
                  </a:lnTo>
                  <a:lnTo>
                    <a:pt x="2487038" y="1049696"/>
                  </a:lnTo>
                  <a:lnTo>
                    <a:pt x="2490521" y="1048950"/>
                  </a:lnTo>
                  <a:lnTo>
                    <a:pt x="2494004" y="1048204"/>
                  </a:lnTo>
                  <a:lnTo>
                    <a:pt x="2497488" y="1052487"/>
                  </a:lnTo>
                  <a:lnTo>
                    <a:pt x="2500971" y="1051746"/>
                  </a:lnTo>
                  <a:lnTo>
                    <a:pt x="2504454" y="1051006"/>
                  </a:lnTo>
                  <a:lnTo>
                    <a:pt x="2507937" y="1050267"/>
                  </a:lnTo>
                  <a:lnTo>
                    <a:pt x="2511421" y="1052376"/>
                  </a:lnTo>
                  <a:lnTo>
                    <a:pt x="2514904" y="1051640"/>
                  </a:lnTo>
                  <a:lnTo>
                    <a:pt x="2518387" y="1050904"/>
                  </a:lnTo>
                  <a:lnTo>
                    <a:pt x="2521870" y="1050168"/>
                  </a:lnTo>
                  <a:lnTo>
                    <a:pt x="2525354" y="1049433"/>
                  </a:lnTo>
                  <a:lnTo>
                    <a:pt x="2525354" y="1050144"/>
                  </a:lnTo>
                  <a:lnTo>
                    <a:pt x="2525354" y="1050853"/>
                  </a:lnTo>
                  <a:lnTo>
                    <a:pt x="2525354" y="1051560"/>
                  </a:lnTo>
                  <a:lnTo>
                    <a:pt x="2525354" y="1052266"/>
                  </a:lnTo>
                  <a:lnTo>
                    <a:pt x="2525354" y="1052971"/>
                  </a:lnTo>
                  <a:lnTo>
                    <a:pt x="2525354" y="1053674"/>
                  </a:lnTo>
                  <a:lnTo>
                    <a:pt x="2525354" y="1054375"/>
                  </a:lnTo>
                  <a:lnTo>
                    <a:pt x="2528837" y="1053645"/>
                  </a:lnTo>
                  <a:lnTo>
                    <a:pt x="2532320" y="1052915"/>
                  </a:lnTo>
                  <a:lnTo>
                    <a:pt x="2535803" y="1052185"/>
                  </a:lnTo>
                  <a:lnTo>
                    <a:pt x="2539287" y="1051456"/>
                  </a:lnTo>
                  <a:lnTo>
                    <a:pt x="2542770" y="1054227"/>
                  </a:lnTo>
                  <a:lnTo>
                    <a:pt x="2546253" y="1053501"/>
                  </a:lnTo>
                  <a:lnTo>
                    <a:pt x="2549736" y="1052776"/>
                  </a:lnTo>
                  <a:lnTo>
                    <a:pt x="2553220" y="1052051"/>
                  </a:lnTo>
                  <a:lnTo>
                    <a:pt x="2556703" y="1057554"/>
                  </a:lnTo>
                  <a:lnTo>
                    <a:pt x="2560186" y="1056835"/>
                  </a:lnTo>
                  <a:lnTo>
                    <a:pt x="2563669" y="1056117"/>
                  </a:lnTo>
                  <a:lnTo>
                    <a:pt x="2567153" y="1055399"/>
                  </a:lnTo>
                  <a:lnTo>
                    <a:pt x="2570636" y="1058782"/>
                  </a:lnTo>
                  <a:lnTo>
                    <a:pt x="2574119" y="1058068"/>
                  </a:lnTo>
                  <a:lnTo>
                    <a:pt x="2577602" y="1057354"/>
                  </a:lnTo>
                  <a:lnTo>
                    <a:pt x="2581085" y="1056641"/>
                  </a:lnTo>
                  <a:lnTo>
                    <a:pt x="2584569" y="1057288"/>
                  </a:lnTo>
                  <a:lnTo>
                    <a:pt x="2588052" y="1056577"/>
                  </a:lnTo>
                  <a:lnTo>
                    <a:pt x="2591535" y="1055866"/>
                  </a:lnTo>
                  <a:lnTo>
                    <a:pt x="2595018" y="1055155"/>
                  </a:lnTo>
                  <a:lnTo>
                    <a:pt x="2598502" y="1060516"/>
                  </a:lnTo>
                  <a:lnTo>
                    <a:pt x="2601985" y="1059811"/>
                  </a:lnTo>
                  <a:lnTo>
                    <a:pt x="2605468" y="1059106"/>
                  </a:lnTo>
                  <a:lnTo>
                    <a:pt x="2608951" y="1058402"/>
                  </a:lnTo>
                  <a:lnTo>
                    <a:pt x="2612435" y="1057699"/>
                  </a:lnTo>
                  <a:lnTo>
                    <a:pt x="2615918" y="1056995"/>
                  </a:lnTo>
                  <a:lnTo>
                    <a:pt x="2619401" y="1056292"/>
                  </a:lnTo>
                  <a:lnTo>
                    <a:pt x="2622884" y="1055589"/>
                  </a:lnTo>
                  <a:lnTo>
                    <a:pt x="2626368" y="1054887"/>
                  </a:lnTo>
                  <a:lnTo>
                    <a:pt x="2629851" y="1062166"/>
                  </a:lnTo>
                  <a:lnTo>
                    <a:pt x="2633334" y="1061471"/>
                  </a:lnTo>
                  <a:lnTo>
                    <a:pt x="2636817" y="1060776"/>
                  </a:lnTo>
                  <a:lnTo>
                    <a:pt x="2640301" y="1060082"/>
                  </a:lnTo>
                  <a:lnTo>
                    <a:pt x="2643784" y="1062013"/>
                  </a:lnTo>
                  <a:lnTo>
                    <a:pt x="2647267" y="1061322"/>
                  </a:lnTo>
                  <a:lnTo>
                    <a:pt x="2650750" y="1060631"/>
                  </a:lnTo>
                  <a:lnTo>
                    <a:pt x="2654234" y="1059940"/>
                  </a:lnTo>
                  <a:lnTo>
                    <a:pt x="2657717" y="1063161"/>
                  </a:lnTo>
                  <a:lnTo>
                    <a:pt x="2661200" y="1062474"/>
                  </a:lnTo>
                  <a:lnTo>
                    <a:pt x="2664683" y="1061788"/>
                  </a:lnTo>
                  <a:lnTo>
                    <a:pt x="2668167" y="1061101"/>
                  </a:lnTo>
                  <a:lnTo>
                    <a:pt x="2671650" y="1064293"/>
                  </a:lnTo>
                  <a:lnTo>
                    <a:pt x="2675133" y="1063611"/>
                  </a:lnTo>
                  <a:lnTo>
                    <a:pt x="2678616" y="1062929"/>
                  </a:lnTo>
                  <a:lnTo>
                    <a:pt x="2682100" y="1062247"/>
                  </a:lnTo>
                  <a:lnTo>
                    <a:pt x="2685583" y="1063493"/>
                  </a:lnTo>
                  <a:lnTo>
                    <a:pt x="2689066" y="1062814"/>
                  </a:lnTo>
                  <a:lnTo>
                    <a:pt x="2692549" y="1062134"/>
                  </a:lnTo>
                  <a:lnTo>
                    <a:pt x="2696033" y="1061455"/>
                  </a:lnTo>
                  <a:lnTo>
                    <a:pt x="2699516" y="1060777"/>
                  </a:lnTo>
                  <a:lnTo>
                    <a:pt x="2699516" y="1061419"/>
                  </a:lnTo>
                  <a:lnTo>
                    <a:pt x="2699516" y="1062060"/>
                  </a:lnTo>
                  <a:lnTo>
                    <a:pt x="2699516" y="1062699"/>
                  </a:lnTo>
                  <a:lnTo>
                    <a:pt x="2699516" y="1063338"/>
                  </a:lnTo>
                  <a:lnTo>
                    <a:pt x="2699516" y="1063975"/>
                  </a:lnTo>
                  <a:lnTo>
                    <a:pt x="2702999" y="1063452"/>
                  </a:lnTo>
                  <a:lnTo>
                    <a:pt x="2706482" y="1062930"/>
                  </a:lnTo>
                  <a:lnTo>
                    <a:pt x="2709966" y="1062408"/>
                  </a:lnTo>
                  <a:lnTo>
                    <a:pt x="2713449" y="1061886"/>
                  </a:lnTo>
                  <a:lnTo>
                    <a:pt x="2716932" y="1062511"/>
                  </a:lnTo>
                  <a:lnTo>
                    <a:pt x="2720415" y="1061838"/>
                  </a:lnTo>
                  <a:lnTo>
                    <a:pt x="2723899" y="1061166"/>
                  </a:lnTo>
                  <a:lnTo>
                    <a:pt x="2727382" y="1060494"/>
                  </a:lnTo>
                  <a:lnTo>
                    <a:pt x="2730865" y="1059925"/>
                  </a:lnTo>
                  <a:lnTo>
                    <a:pt x="2734348" y="1059407"/>
                  </a:lnTo>
                  <a:lnTo>
                    <a:pt x="2737832" y="1058889"/>
                  </a:lnTo>
                  <a:lnTo>
                    <a:pt x="2741315" y="1058372"/>
                  </a:lnTo>
                  <a:lnTo>
                    <a:pt x="2744798" y="1062214"/>
                  </a:lnTo>
                  <a:lnTo>
                    <a:pt x="2748281" y="1061548"/>
                  </a:lnTo>
                  <a:lnTo>
                    <a:pt x="2751765" y="1060883"/>
                  </a:lnTo>
                  <a:lnTo>
                    <a:pt x="2755248" y="1060217"/>
                  </a:lnTo>
                  <a:lnTo>
                    <a:pt x="2758731" y="1069498"/>
                  </a:lnTo>
                  <a:lnTo>
                    <a:pt x="2762214" y="1068842"/>
                  </a:lnTo>
                  <a:lnTo>
                    <a:pt x="2765698" y="1068185"/>
                  </a:lnTo>
                  <a:lnTo>
                    <a:pt x="2769181" y="1067529"/>
                  </a:lnTo>
                  <a:lnTo>
                    <a:pt x="2772664" y="1066873"/>
                  </a:lnTo>
                  <a:lnTo>
                    <a:pt x="2776147" y="1066218"/>
                  </a:lnTo>
                  <a:lnTo>
                    <a:pt x="2779631" y="1065562"/>
                  </a:lnTo>
                  <a:lnTo>
                    <a:pt x="2783114" y="1064908"/>
                  </a:lnTo>
                  <a:lnTo>
                    <a:pt x="2786597" y="1064253"/>
                  </a:lnTo>
                  <a:lnTo>
                    <a:pt x="2786597" y="1064868"/>
                  </a:lnTo>
                  <a:lnTo>
                    <a:pt x="2786597" y="1065483"/>
                  </a:lnTo>
                  <a:lnTo>
                    <a:pt x="2790080" y="1064829"/>
                  </a:lnTo>
                  <a:lnTo>
                    <a:pt x="2793564" y="1064176"/>
                  </a:lnTo>
                  <a:lnTo>
                    <a:pt x="2797047" y="1063523"/>
                  </a:lnTo>
                  <a:lnTo>
                    <a:pt x="2800530" y="1062871"/>
                  </a:lnTo>
                  <a:lnTo>
                    <a:pt x="2804013" y="1062219"/>
                  </a:lnTo>
                  <a:lnTo>
                    <a:pt x="2807497" y="1061567"/>
                  </a:lnTo>
                  <a:lnTo>
                    <a:pt x="2810980" y="1060915"/>
                  </a:lnTo>
                  <a:lnTo>
                    <a:pt x="2814463" y="1060264"/>
                  </a:lnTo>
                  <a:lnTo>
                    <a:pt x="2817946" y="1068150"/>
                  </a:lnTo>
                  <a:lnTo>
                    <a:pt x="2821430" y="1067506"/>
                  </a:lnTo>
                  <a:lnTo>
                    <a:pt x="2824913" y="1066863"/>
                  </a:lnTo>
                  <a:lnTo>
                    <a:pt x="2828396" y="1066219"/>
                  </a:lnTo>
                  <a:lnTo>
                    <a:pt x="2831879" y="1072148"/>
                  </a:lnTo>
                  <a:lnTo>
                    <a:pt x="2835363" y="1071510"/>
                  </a:lnTo>
                  <a:lnTo>
                    <a:pt x="2838846" y="1070873"/>
                  </a:lnTo>
                  <a:lnTo>
                    <a:pt x="2842329" y="1070235"/>
                  </a:lnTo>
                  <a:lnTo>
                    <a:pt x="2845812" y="1070783"/>
                  </a:lnTo>
                  <a:lnTo>
                    <a:pt x="2849296" y="1070147"/>
                  </a:lnTo>
                  <a:lnTo>
                    <a:pt x="2852779" y="1069512"/>
                  </a:lnTo>
                  <a:lnTo>
                    <a:pt x="2856262" y="1068877"/>
                  </a:lnTo>
                  <a:lnTo>
                    <a:pt x="2859745" y="1076434"/>
                  </a:lnTo>
                  <a:lnTo>
                    <a:pt x="2863229" y="1075806"/>
                  </a:lnTo>
                  <a:lnTo>
                    <a:pt x="2866712" y="1075178"/>
                  </a:lnTo>
                  <a:lnTo>
                    <a:pt x="2870195" y="1074550"/>
                  </a:lnTo>
                  <a:lnTo>
                    <a:pt x="2873678" y="1076232"/>
                  </a:lnTo>
                  <a:lnTo>
                    <a:pt x="2877161" y="1075745"/>
                  </a:lnTo>
                  <a:lnTo>
                    <a:pt x="2880645" y="1075258"/>
                  </a:lnTo>
                  <a:lnTo>
                    <a:pt x="2884128" y="1074772"/>
                  </a:lnTo>
                  <a:lnTo>
                    <a:pt x="2887611" y="1074286"/>
                  </a:lnTo>
                  <a:lnTo>
                    <a:pt x="2891094" y="1082215"/>
                  </a:lnTo>
                  <a:lnTo>
                    <a:pt x="2894578" y="1081598"/>
                  </a:lnTo>
                  <a:lnTo>
                    <a:pt x="2898061" y="1080981"/>
                  </a:lnTo>
                  <a:lnTo>
                    <a:pt x="2901544" y="1080365"/>
                  </a:lnTo>
                  <a:lnTo>
                    <a:pt x="2905027" y="1080872"/>
                  </a:lnTo>
                  <a:lnTo>
                    <a:pt x="2908511" y="1080257"/>
                  </a:lnTo>
                  <a:lnTo>
                    <a:pt x="2911994" y="1079642"/>
                  </a:lnTo>
                  <a:lnTo>
                    <a:pt x="2915477" y="1079028"/>
                  </a:lnTo>
                  <a:lnTo>
                    <a:pt x="2918960" y="1082880"/>
                  </a:lnTo>
                  <a:lnTo>
                    <a:pt x="2922444" y="1082270"/>
                  </a:lnTo>
                  <a:lnTo>
                    <a:pt x="2925927" y="1081660"/>
                  </a:lnTo>
                  <a:lnTo>
                    <a:pt x="2929410" y="1081050"/>
                  </a:lnTo>
                  <a:lnTo>
                    <a:pt x="2932893" y="1080996"/>
                  </a:lnTo>
                  <a:lnTo>
                    <a:pt x="2936377" y="1080387"/>
                  </a:lnTo>
                  <a:lnTo>
                    <a:pt x="2939860" y="1079778"/>
                  </a:lnTo>
                  <a:lnTo>
                    <a:pt x="2943343" y="1079169"/>
                  </a:lnTo>
                  <a:lnTo>
                    <a:pt x="2946826" y="1084670"/>
                  </a:lnTo>
                  <a:lnTo>
                    <a:pt x="2950310" y="1084329"/>
                  </a:lnTo>
                  <a:lnTo>
                    <a:pt x="2953793" y="1083988"/>
                  </a:lnTo>
                  <a:lnTo>
                    <a:pt x="2957276" y="1083648"/>
                  </a:lnTo>
                  <a:lnTo>
                    <a:pt x="2960759" y="1083308"/>
                  </a:lnTo>
                  <a:lnTo>
                    <a:pt x="2960759" y="1083853"/>
                  </a:lnTo>
                  <a:lnTo>
                    <a:pt x="2960759" y="1084398"/>
                  </a:lnTo>
                  <a:lnTo>
                    <a:pt x="2960759" y="1084941"/>
                  </a:lnTo>
                  <a:lnTo>
                    <a:pt x="2960759" y="1085484"/>
                  </a:lnTo>
                  <a:lnTo>
                    <a:pt x="2960759" y="1086025"/>
                  </a:lnTo>
                  <a:lnTo>
                    <a:pt x="2964243" y="1085426"/>
                  </a:lnTo>
                  <a:lnTo>
                    <a:pt x="2967726" y="1084826"/>
                  </a:lnTo>
                  <a:lnTo>
                    <a:pt x="2971209" y="1084227"/>
                  </a:lnTo>
                  <a:lnTo>
                    <a:pt x="2974692" y="1083629"/>
                  </a:lnTo>
                  <a:lnTo>
                    <a:pt x="2978176" y="1084331"/>
                  </a:lnTo>
                  <a:lnTo>
                    <a:pt x="2981659" y="1083993"/>
                  </a:lnTo>
                  <a:lnTo>
                    <a:pt x="2985142" y="1083656"/>
                  </a:lnTo>
                  <a:lnTo>
                    <a:pt x="2988625" y="1083320"/>
                  </a:lnTo>
                  <a:lnTo>
                    <a:pt x="2992109" y="1089764"/>
                  </a:lnTo>
                  <a:lnTo>
                    <a:pt x="2995592" y="1089174"/>
                  </a:lnTo>
                  <a:lnTo>
                    <a:pt x="2999075" y="1088584"/>
                  </a:lnTo>
                  <a:lnTo>
                    <a:pt x="3002558" y="1087994"/>
                  </a:lnTo>
                  <a:lnTo>
                    <a:pt x="3006042" y="1087934"/>
                  </a:lnTo>
                  <a:lnTo>
                    <a:pt x="3009525" y="1087345"/>
                  </a:lnTo>
                  <a:lnTo>
                    <a:pt x="3013008" y="1086756"/>
                  </a:lnTo>
                  <a:lnTo>
                    <a:pt x="3016491" y="1086168"/>
                  </a:lnTo>
                  <a:lnTo>
                    <a:pt x="3019975" y="1093446"/>
                  </a:lnTo>
                  <a:lnTo>
                    <a:pt x="3023458" y="1092864"/>
                  </a:lnTo>
                  <a:lnTo>
                    <a:pt x="3026941" y="1092282"/>
                  </a:lnTo>
                  <a:lnTo>
                    <a:pt x="3030424" y="1091701"/>
                  </a:lnTo>
                  <a:lnTo>
                    <a:pt x="3033908" y="1093705"/>
                  </a:lnTo>
                  <a:lnTo>
                    <a:pt x="3037391" y="1093126"/>
                  </a:lnTo>
                  <a:lnTo>
                    <a:pt x="3040874" y="1092547"/>
                  </a:lnTo>
                  <a:lnTo>
                    <a:pt x="3044357" y="1091968"/>
                  </a:lnTo>
                  <a:lnTo>
                    <a:pt x="3047841" y="1091389"/>
                  </a:lnTo>
                  <a:lnTo>
                    <a:pt x="3047841" y="1091905"/>
                  </a:lnTo>
                  <a:lnTo>
                    <a:pt x="3051324" y="1091451"/>
                  </a:lnTo>
                  <a:lnTo>
                    <a:pt x="3054807" y="1090997"/>
                  </a:lnTo>
                  <a:lnTo>
                    <a:pt x="3058290" y="1090544"/>
                  </a:lnTo>
                  <a:lnTo>
                    <a:pt x="3061774" y="1090090"/>
                  </a:lnTo>
                  <a:lnTo>
                    <a:pt x="3065257" y="1098195"/>
                  </a:lnTo>
                  <a:lnTo>
                    <a:pt x="3068740" y="1097625"/>
                  </a:lnTo>
                  <a:lnTo>
                    <a:pt x="3072223" y="1097055"/>
                  </a:lnTo>
                  <a:lnTo>
                    <a:pt x="3075707" y="1096486"/>
                  </a:lnTo>
                  <a:lnTo>
                    <a:pt x="3079190" y="1101902"/>
                  </a:lnTo>
                  <a:lnTo>
                    <a:pt x="3082673" y="1101337"/>
                  </a:lnTo>
                  <a:lnTo>
                    <a:pt x="3086156" y="1100773"/>
                  </a:lnTo>
                  <a:lnTo>
                    <a:pt x="3089640" y="1100208"/>
                  </a:lnTo>
                  <a:lnTo>
                    <a:pt x="3093123" y="1099644"/>
                  </a:lnTo>
                  <a:lnTo>
                    <a:pt x="3096606" y="1099080"/>
                  </a:lnTo>
                  <a:lnTo>
                    <a:pt x="3100089" y="1098517"/>
                  </a:lnTo>
                  <a:lnTo>
                    <a:pt x="3103573" y="1097953"/>
                  </a:lnTo>
                  <a:lnTo>
                    <a:pt x="3107056" y="1097390"/>
                  </a:lnTo>
                  <a:lnTo>
                    <a:pt x="3110539" y="1096827"/>
                  </a:lnTo>
                  <a:lnTo>
                    <a:pt x="3114022" y="1096264"/>
                  </a:lnTo>
                  <a:lnTo>
                    <a:pt x="3117506" y="1095702"/>
                  </a:lnTo>
                  <a:lnTo>
                    <a:pt x="3120989" y="1097126"/>
                  </a:lnTo>
                  <a:lnTo>
                    <a:pt x="3124472" y="1096565"/>
                  </a:lnTo>
                  <a:lnTo>
                    <a:pt x="3127955" y="1096005"/>
                  </a:lnTo>
                  <a:lnTo>
                    <a:pt x="3131439" y="1095444"/>
                  </a:lnTo>
                  <a:lnTo>
                    <a:pt x="3134922" y="1094884"/>
                  </a:lnTo>
                  <a:lnTo>
                    <a:pt x="3134922" y="1095381"/>
                  </a:lnTo>
                  <a:lnTo>
                    <a:pt x="3134922" y="1095876"/>
                  </a:lnTo>
                  <a:lnTo>
                    <a:pt x="3134922" y="1096370"/>
                  </a:lnTo>
                  <a:lnTo>
                    <a:pt x="3138405" y="1095812"/>
                  </a:lnTo>
                  <a:lnTo>
                    <a:pt x="3141888" y="1095253"/>
                  </a:lnTo>
                  <a:lnTo>
                    <a:pt x="3145372" y="1094695"/>
                  </a:lnTo>
                  <a:lnTo>
                    <a:pt x="3148855" y="1094137"/>
                  </a:lnTo>
                  <a:lnTo>
                    <a:pt x="3152338" y="1093579"/>
                  </a:lnTo>
                  <a:lnTo>
                    <a:pt x="3155821" y="1093021"/>
                  </a:lnTo>
                  <a:lnTo>
                    <a:pt x="3159304" y="1092463"/>
                  </a:lnTo>
                  <a:lnTo>
                    <a:pt x="3162788" y="1091906"/>
                  </a:lnTo>
                  <a:lnTo>
                    <a:pt x="3166271" y="1091846"/>
                  </a:lnTo>
                  <a:lnTo>
                    <a:pt x="3169754" y="1091290"/>
                  </a:lnTo>
                  <a:lnTo>
                    <a:pt x="3173237" y="1090733"/>
                  </a:lnTo>
                  <a:lnTo>
                    <a:pt x="3176721" y="1090177"/>
                  </a:lnTo>
                  <a:lnTo>
                    <a:pt x="3180204" y="1089622"/>
                  </a:lnTo>
                  <a:lnTo>
                    <a:pt x="3183687" y="1089066"/>
                  </a:lnTo>
                  <a:lnTo>
                    <a:pt x="3187170" y="1088511"/>
                  </a:lnTo>
                  <a:lnTo>
                    <a:pt x="3190654" y="1087955"/>
                  </a:lnTo>
                  <a:lnTo>
                    <a:pt x="3194137" y="1095774"/>
                  </a:lnTo>
                  <a:lnTo>
                    <a:pt x="3197620" y="1095225"/>
                  </a:lnTo>
                  <a:lnTo>
                    <a:pt x="3201103" y="1094676"/>
                  </a:lnTo>
                  <a:lnTo>
                    <a:pt x="3204587" y="1094128"/>
                  </a:lnTo>
                  <a:lnTo>
                    <a:pt x="3208070" y="1096972"/>
                  </a:lnTo>
                  <a:lnTo>
                    <a:pt x="3211553" y="1096426"/>
                  </a:lnTo>
                  <a:lnTo>
                    <a:pt x="3215036" y="1095881"/>
                  </a:lnTo>
                  <a:lnTo>
                    <a:pt x="3218520" y="1095335"/>
                  </a:lnTo>
                  <a:lnTo>
                    <a:pt x="3222003" y="1094790"/>
                  </a:lnTo>
                  <a:lnTo>
                    <a:pt x="3222003" y="1095273"/>
                  </a:lnTo>
                  <a:lnTo>
                    <a:pt x="3222003" y="1095755"/>
                  </a:lnTo>
                  <a:lnTo>
                    <a:pt x="3222003" y="1096237"/>
                  </a:lnTo>
                  <a:lnTo>
                    <a:pt x="3222003" y="1096717"/>
                  </a:lnTo>
                  <a:lnTo>
                    <a:pt x="3222003" y="1097197"/>
                  </a:lnTo>
                  <a:lnTo>
                    <a:pt x="3222003" y="1097676"/>
                  </a:lnTo>
                  <a:lnTo>
                    <a:pt x="3222003" y="1098154"/>
                  </a:lnTo>
                  <a:lnTo>
                    <a:pt x="3222003" y="1098632"/>
                  </a:lnTo>
                  <a:lnTo>
                    <a:pt x="3222003" y="1099109"/>
                  </a:lnTo>
                  <a:lnTo>
                    <a:pt x="3222003" y="1099585"/>
                  </a:lnTo>
                  <a:lnTo>
                    <a:pt x="3222003" y="1100060"/>
                  </a:lnTo>
                  <a:lnTo>
                    <a:pt x="3222003" y="1100535"/>
                  </a:lnTo>
                  <a:lnTo>
                    <a:pt x="3222003" y="1101009"/>
                  </a:lnTo>
                  <a:lnTo>
                    <a:pt x="3222003" y="1101482"/>
                  </a:lnTo>
                  <a:lnTo>
                    <a:pt x="3222003" y="1101954"/>
                  </a:lnTo>
                  <a:lnTo>
                    <a:pt x="3222003" y="1102426"/>
                  </a:lnTo>
                  <a:lnTo>
                    <a:pt x="3222003" y="1102896"/>
                  </a:lnTo>
                  <a:lnTo>
                    <a:pt x="3222003" y="1103367"/>
                  </a:lnTo>
                  <a:lnTo>
                    <a:pt x="3222003" y="1103836"/>
                  </a:lnTo>
                  <a:lnTo>
                    <a:pt x="3222003" y="1104305"/>
                  </a:lnTo>
                  <a:lnTo>
                    <a:pt x="3222003" y="1104773"/>
                  </a:lnTo>
                  <a:lnTo>
                    <a:pt x="3222003" y="1105240"/>
                  </a:lnTo>
                  <a:lnTo>
                    <a:pt x="3222003" y="1105706"/>
                  </a:lnTo>
                  <a:lnTo>
                    <a:pt x="3222003" y="1106172"/>
                  </a:lnTo>
                  <a:lnTo>
                    <a:pt x="3222003" y="1106637"/>
                  </a:lnTo>
                  <a:lnTo>
                    <a:pt x="3222003" y="1107101"/>
                  </a:lnTo>
                  <a:lnTo>
                    <a:pt x="3222003" y="1107565"/>
                  </a:lnTo>
                  <a:lnTo>
                    <a:pt x="3222003" y="1108028"/>
                  </a:lnTo>
                  <a:lnTo>
                    <a:pt x="3222003" y="1108490"/>
                  </a:lnTo>
                  <a:lnTo>
                    <a:pt x="3222003" y="1108952"/>
                  </a:lnTo>
                  <a:lnTo>
                    <a:pt x="3225486" y="1108417"/>
                  </a:lnTo>
                  <a:lnTo>
                    <a:pt x="3228969" y="1107882"/>
                  </a:lnTo>
                  <a:lnTo>
                    <a:pt x="3232453" y="1107348"/>
                  </a:lnTo>
                  <a:lnTo>
                    <a:pt x="3235936" y="1106814"/>
                  </a:lnTo>
                  <a:lnTo>
                    <a:pt x="3239419" y="1112689"/>
                  </a:lnTo>
                  <a:lnTo>
                    <a:pt x="3242902" y="1112160"/>
                  </a:lnTo>
                  <a:lnTo>
                    <a:pt x="3246386" y="1111630"/>
                  </a:lnTo>
                  <a:lnTo>
                    <a:pt x="3249869" y="1111102"/>
                  </a:lnTo>
                  <a:lnTo>
                    <a:pt x="3253352" y="1113286"/>
                  </a:lnTo>
                  <a:lnTo>
                    <a:pt x="3256835" y="1112759"/>
                  </a:lnTo>
                  <a:lnTo>
                    <a:pt x="3260319" y="1112233"/>
                  </a:lnTo>
                  <a:lnTo>
                    <a:pt x="3263802" y="1111706"/>
                  </a:lnTo>
                  <a:lnTo>
                    <a:pt x="3267285" y="1117874"/>
                  </a:lnTo>
                  <a:lnTo>
                    <a:pt x="3270768" y="1117353"/>
                  </a:lnTo>
                  <a:lnTo>
                    <a:pt x="3274252" y="1116832"/>
                  </a:lnTo>
                  <a:lnTo>
                    <a:pt x="3277735" y="1116311"/>
                  </a:lnTo>
                  <a:lnTo>
                    <a:pt x="3281218" y="1116674"/>
                  </a:lnTo>
                  <a:lnTo>
                    <a:pt x="3284701" y="1116155"/>
                  </a:lnTo>
                  <a:lnTo>
                    <a:pt x="3288185" y="1115635"/>
                  </a:lnTo>
                  <a:lnTo>
                    <a:pt x="3291668" y="1115116"/>
                  </a:lnTo>
                  <a:lnTo>
                    <a:pt x="3295151" y="1118988"/>
                  </a:lnTo>
                  <a:lnTo>
                    <a:pt x="3298634" y="1118472"/>
                  </a:lnTo>
                  <a:lnTo>
                    <a:pt x="3302118" y="1117956"/>
                  </a:lnTo>
                  <a:lnTo>
                    <a:pt x="3305601" y="1117440"/>
                  </a:lnTo>
                  <a:lnTo>
                    <a:pt x="3309084" y="1118668"/>
                  </a:lnTo>
                  <a:lnTo>
                    <a:pt x="3312567" y="1118154"/>
                  </a:lnTo>
                  <a:lnTo>
                    <a:pt x="3316051" y="1117640"/>
                  </a:lnTo>
                  <a:lnTo>
                    <a:pt x="3319534" y="1117127"/>
                  </a:lnTo>
                  <a:lnTo>
                    <a:pt x="3323017" y="1116613"/>
                  </a:lnTo>
                  <a:lnTo>
                    <a:pt x="3326500" y="1119136"/>
                  </a:lnTo>
                  <a:lnTo>
                    <a:pt x="3329984" y="1118625"/>
                  </a:lnTo>
                  <a:lnTo>
                    <a:pt x="3333467" y="1118115"/>
                  </a:lnTo>
                  <a:lnTo>
                    <a:pt x="3336950" y="1117604"/>
                  </a:lnTo>
                  <a:lnTo>
                    <a:pt x="3340433" y="1120535"/>
                  </a:lnTo>
                  <a:lnTo>
                    <a:pt x="3343917" y="1120027"/>
                  </a:lnTo>
                  <a:lnTo>
                    <a:pt x="3347400" y="1119520"/>
                  </a:lnTo>
                  <a:lnTo>
                    <a:pt x="3350883" y="1119012"/>
                  </a:lnTo>
                  <a:lnTo>
                    <a:pt x="3354366" y="1124868"/>
                  </a:lnTo>
                  <a:lnTo>
                    <a:pt x="3357850" y="1124365"/>
                  </a:lnTo>
                  <a:lnTo>
                    <a:pt x="3361333" y="1123863"/>
                  </a:lnTo>
                  <a:lnTo>
                    <a:pt x="3364816" y="1123360"/>
                  </a:lnTo>
                  <a:lnTo>
                    <a:pt x="3368299" y="1127035"/>
                  </a:lnTo>
                  <a:lnTo>
                    <a:pt x="3371783" y="1126536"/>
                  </a:lnTo>
                  <a:lnTo>
                    <a:pt x="3375266" y="1126037"/>
                  </a:lnTo>
                  <a:lnTo>
                    <a:pt x="3378749" y="1125538"/>
                  </a:lnTo>
                  <a:lnTo>
                    <a:pt x="3382232" y="1128759"/>
                  </a:lnTo>
                  <a:lnTo>
                    <a:pt x="3385716" y="1128263"/>
                  </a:lnTo>
                  <a:lnTo>
                    <a:pt x="3389199" y="1127767"/>
                  </a:lnTo>
                  <a:lnTo>
                    <a:pt x="3392682" y="1127272"/>
                  </a:lnTo>
                  <a:lnTo>
                    <a:pt x="3396165" y="1126776"/>
                  </a:lnTo>
                  <a:lnTo>
                    <a:pt x="3396165" y="1127188"/>
                  </a:lnTo>
                  <a:lnTo>
                    <a:pt x="3396165" y="1127599"/>
                  </a:lnTo>
                  <a:lnTo>
                    <a:pt x="3396165" y="1128009"/>
                  </a:lnTo>
                  <a:lnTo>
                    <a:pt x="3396165" y="1128419"/>
                  </a:lnTo>
                  <a:lnTo>
                    <a:pt x="3396165" y="1128828"/>
                  </a:lnTo>
                  <a:lnTo>
                    <a:pt x="3399649" y="1128334"/>
                  </a:lnTo>
                  <a:lnTo>
                    <a:pt x="3403132" y="1127840"/>
                  </a:lnTo>
                  <a:lnTo>
                    <a:pt x="3406615" y="1127347"/>
                  </a:lnTo>
                  <a:lnTo>
                    <a:pt x="3410098" y="1126853"/>
                  </a:lnTo>
                  <a:lnTo>
                    <a:pt x="3413582" y="1135247"/>
                  </a:lnTo>
                  <a:lnTo>
                    <a:pt x="3417065" y="1134760"/>
                  </a:lnTo>
                  <a:lnTo>
                    <a:pt x="3420548" y="1134273"/>
                  </a:lnTo>
                  <a:lnTo>
                    <a:pt x="3424031" y="1133786"/>
                  </a:lnTo>
                  <a:lnTo>
                    <a:pt x="3427515" y="1134096"/>
                  </a:lnTo>
                  <a:lnTo>
                    <a:pt x="3430998" y="1133611"/>
                  </a:lnTo>
                  <a:lnTo>
                    <a:pt x="3434481" y="1133125"/>
                  </a:lnTo>
                  <a:lnTo>
                    <a:pt x="3437964" y="1132640"/>
                  </a:lnTo>
                  <a:lnTo>
                    <a:pt x="3441447" y="1134537"/>
                  </a:lnTo>
                  <a:lnTo>
                    <a:pt x="3444931" y="1134054"/>
                  </a:lnTo>
                  <a:lnTo>
                    <a:pt x="3448414" y="1133570"/>
                  </a:lnTo>
                  <a:lnTo>
                    <a:pt x="3451897" y="1133087"/>
                  </a:lnTo>
                  <a:lnTo>
                    <a:pt x="3455380" y="1134186"/>
                  </a:lnTo>
                  <a:lnTo>
                    <a:pt x="3458864" y="1133704"/>
                  </a:lnTo>
                  <a:lnTo>
                    <a:pt x="3462347" y="1133223"/>
                  </a:lnTo>
                  <a:lnTo>
                    <a:pt x="3465830" y="1132741"/>
                  </a:lnTo>
                  <a:lnTo>
                    <a:pt x="3469313" y="1140061"/>
                  </a:lnTo>
                  <a:lnTo>
                    <a:pt x="3472797" y="1139586"/>
                  </a:lnTo>
                  <a:lnTo>
                    <a:pt x="3476280" y="1139110"/>
                  </a:lnTo>
                  <a:lnTo>
                    <a:pt x="3479763" y="1138634"/>
                  </a:lnTo>
                  <a:lnTo>
                    <a:pt x="3483246" y="1138159"/>
                  </a:lnTo>
                  <a:lnTo>
                    <a:pt x="3483246" y="1138544"/>
                  </a:lnTo>
                  <a:lnTo>
                    <a:pt x="3483246" y="1138930"/>
                  </a:lnTo>
                  <a:lnTo>
                    <a:pt x="3483246" y="1139314"/>
                  </a:lnTo>
                  <a:lnTo>
                    <a:pt x="3483246" y="1139698"/>
                  </a:lnTo>
                  <a:lnTo>
                    <a:pt x="3483246" y="1140081"/>
                  </a:lnTo>
                  <a:lnTo>
                    <a:pt x="3483246" y="1140464"/>
                  </a:lnTo>
                  <a:lnTo>
                    <a:pt x="3483246" y="1140847"/>
                  </a:lnTo>
                  <a:lnTo>
                    <a:pt x="3483246" y="1141229"/>
                  </a:lnTo>
                  <a:lnTo>
                    <a:pt x="3483246" y="1141610"/>
                  </a:lnTo>
                  <a:lnTo>
                    <a:pt x="3483246" y="1141991"/>
                  </a:lnTo>
                  <a:lnTo>
                    <a:pt x="3483246" y="1142371"/>
                  </a:lnTo>
                  <a:lnTo>
                    <a:pt x="3483246" y="1142751"/>
                  </a:lnTo>
                  <a:lnTo>
                    <a:pt x="3483246" y="1143131"/>
                  </a:lnTo>
                  <a:lnTo>
                    <a:pt x="3483246" y="1143509"/>
                  </a:lnTo>
                  <a:lnTo>
                    <a:pt x="3483246" y="1143888"/>
                  </a:lnTo>
                  <a:lnTo>
                    <a:pt x="3483246" y="1144266"/>
                  </a:lnTo>
                  <a:lnTo>
                    <a:pt x="3483246" y="1144643"/>
                  </a:lnTo>
                  <a:lnTo>
                    <a:pt x="3483246" y="1145020"/>
                  </a:lnTo>
                  <a:lnTo>
                    <a:pt x="3483246" y="1145396"/>
                  </a:lnTo>
                  <a:lnTo>
                    <a:pt x="3483246" y="1145772"/>
                  </a:lnTo>
                  <a:lnTo>
                    <a:pt x="3483246" y="1146147"/>
                  </a:lnTo>
                  <a:lnTo>
                    <a:pt x="3483246" y="1146522"/>
                  </a:lnTo>
                  <a:lnTo>
                    <a:pt x="3483246" y="1146896"/>
                  </a:lnTo>
                  <a:lnTo>
                    <a:pt x="3483246" y="1147270"/>
                  </a:lnTo>
                  <a:lnTo>
                    <a:pt x="3483246" y="1147643"/>
                  </a:lnTo>
                  <a:lnTo>
                    <a:pt x="3483246" y="1148016"/>
                  </a:lnTo>
                  <a:lnTo>
                    <a:pt x="3483246" y="1148388"/>
                  </a:lnTo>
                  <a:lnTo>
                    <a:pt x="3483246" y="1148760"/>
                  </a:lnTo>
                  <a:lnTo>
                    <a:pt x="3483246" y="1149131"/>
                  </a:lnTo>
                  <a:lnTo>
                    <a:pt x="3483246" y="1149502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853549"/>
              <a:ext cx="3483246" cy="698517"/>
            </a:xfrm>
            <a:custGeom>
              <a:avLst/>
              <a:gdLst/>
              <a:ahLst/>
              <a:cxnLst/>
              <a:rect l="0" t="0" r="0" b="0"/>
              <a:pathLst>
                <a:path w="3483246" h="698517">
                  <a:moveTo>
                    <a:pt x="0" y="698517"/>
                  </a:moveTo>
                  <a:lnTo>
                    <a:pt x="3483" y="672587"/>
                  </a:lnTo>
                  <a:lnTo>
                    <a:pt x="6966" y="647041"/>
                  </a:lnTo>
                  <a:lnTo>
                    <a:pt x="10449" y="621869"/>
                  </a:lnTo>
                  <a:lnTo>
                    <a:pt x="13932" y="597064"/>
                  </a:lnTo>
                  <a:lnTo>
                    <a:pt x="17416" y="599468"/>
                  </a:lnTo>
                  <a:lnTo>
                    <a:pt x="20899" y="580330"/>
                  </a:lnTo>
                  <a:lnTo>
                    <a:pt x="24382" y="561407"/>
                  </a:lnTo>
                  <a:lnTo>
                    <a:pt x="27865" y="542696"/>
                  </a:lnTo>
                  <a:lnTo>
                    <a:pt x="31349" y="542292"/>
                  </a:lnTo>
                  <a:lnTo>
                    <a:pt x="34832" y="525794"/>
                  </a:lnTo>
                  <a:lnTo>
                    <a:pt x="38315" y="509460"/>
                  </a:lnTo>
                  <a:lnTo>
                    <a:pt x="41798" y="493285"/>
                  </a:lnTo>
                  <a:lnTo>
                    <a:pt x="45282" y="477269"/>
                  </a:lnTo>
                  <a:lnTo>
                    <a:pt x="48765" y="461408"/>
                  </a:lnTo>
                  <a:lnTo>
                    <a:pt x="52248" y="445701"/>
                  </a:lnTo>
                  <a:lnTo>
                    <a:pt x="55731" y="430145"/>
                  </a:lnTo>
                  <a:lnTo>
                    <a:pt x="59215" y="425636"/>
                  </a:lnTo>
                  <a:lnTo>
                    <a:pt x="62698" y="410910"/>
                  </a:lnTo>
                  <a:lnTo>
                    <a:pt x="66181" y="396318"/>
                  </a:lnTo>
                  <a:lnTo>
                    <a:pt x="69664" y="381859"/>
                  </a:lnTo>
                  <a:lnTo>
                    <a:pt x="73148" y="410910"/>
                  </a:lnTo>
                  <a:lnTo>
                    <a:pt x="76631" y="398394"/>
                  </a:lnTo>
                  <a:lnTo>
                    <a:pt x="80114" y="385976"/>
                  </a:lnTo>
                  <a:lnTo>
                    <a:pt x="83597" y="373655"/>
                  </a:lnTo>
                  <a:lnTo>
                    <a:pt x="87081" y="361429"/>
                  </a:lnTo>
                  <a:lnTo>
                    <a:pt x="87081" y="366780"/>
                  </a:lnTo>
                  <a:lnTo>
                    <a:pt x="87081" y="371963"/>
                  </a:lnTo>
                  <a:lnTo>
                    <a:pt x="90564" y="360170"/>
                  </a:lnTo>
                  <a:lnTo>
                    <a:pt x="94047" y="348464"/>
                  </a:lnTo>
                  <a:lnTo>
                    <a:pt x="97530" y="336845"/>
                  </a:lnTo>
                  <a:lnTo>
                    <a:pt x="101014" y="325312"/>
                  </a:lnTo>
                  <a:lnTo>
                    <a:pt x="104497" y="313864"/>
                  </a:lnTo>
                  <a:lnTo>
                    <a:pt x="107980" y="302500"/>
                  </a:lnTo>
                  <a:lnTo>
                    <a:pt x="111463" y="291219"/>
                  </a:lnTo>
                  <a:lnTo>
                    <a:pt x="114947" y="280020"/>
                  </a:lnTo>
                  <a:lnTo>
                    <a:pt x="118430" y="281509"/>
                  </a:lnTo>
                  <a:lnTo>
                    <a:pt x="121913" y="270750"/>
                  </a:lnTo>
                  <a:lnTo>
                    <a:pt x="125396" y="260067"/>
                  </a:lnTo>
                  <a:lnTo>
                    <a:pt x="128880" y="249458"/>
                  </a:lnTo>
                  <a:lnTo>
                    <a:pt x="132363" y="258040"/>
                  </a:lnTo>
                  <a:lnTo>
                    <a:pt x="135846" y="247948"/>
                  </a:lnTo>
                  <a:lnTo>
                    <a:pt x="139329" y="237923"/>
                  </a:lnTo>
                  <a:lnTo>
                    <a:pt x="142813" y="227963"/>
                  </a:lnTo>
                  <a:lnTo>
                    <a:pt x="146296" y="224555"/>
                  </a:lnTo>
                  <a:lnTo>
                    <a:pt x="149779" y="214837"/>
                  </a:lnTo>
                  <a:lnTo>
                    <a:pt x="153262" y="205182"/>
                  </a:lnTo>
                  <a:lnTo>
                    <a:pt x="156746" y="195589"/>
                  </a:lnTo>
                  <a:lnTo>
                    <a:pt x="160229" y="223998"/>
                  </a:lnTo>
                  <a:lnTo>
                    <a:pt x="163712" y="215114"/>
                  </a:lnTo>
                  <a:lnTo>
                    <a:pt x="167195" y="206282"/>
                  </a:lnTo>
                  <a:lnTo>
                    <a:pt x="170679" y="197502"/>
                  </a:lnTo>
                  <a:lnTo>
                    <a:pt x="174162" y="188774"/>
                  </a:lnTo>
                  <a:lnTo>
                    <a:pt x="174162" y="194915"/>
                  </a:lnTo>
                  <a:lnTo>
                    <a:pt x="174162" y="200911"/>
                  </a:lnTo>
                  <a:lnTo>
                    <a:pt x="177645" y="192405"/>
                  </a:lnTo>
                  <a:lnTo>
                    <a:pt x="181128" y="183947"/>
                  </a:lnTo>
                  <a:lnTo>
                    <a:pt x="184612" y="175537"/>
                  </a:lnTo>
                  <a:lnTo>
                    <a:pt x="188095" y="167175"/>
                  </a:lnTo>
                  <a:lnTo>
                    <a:pt x="191578" y="165120"/>
                  </a:lnTo>
                  <a:lnTo>
                    <a:pt x="195061" y="156930"/>
                  </a:lnTo>
                  <a:lnTo>
                    <a:pt x="198545" y="148785"/>
                  </a:lnTo>
                  <a:lnTo>
                    <a:pt x="202028" y="140685"/>
                  </a:lnTo>
                  <a:lnTo>
                    <a:pt x="205511" y="169076"/>
                  </a:lnTo>
                  <a:lnTo>
                    <a:pt x="208994" y="161486"/>
                  </a:lnTo>
                  <a:lnTo>
                    <a:pt x="212478" y="153935"/>
                  </a:lnTo>
                  <a:lnTo>
                    <a:pt x="215961" y="146422"/>
                  </a:lnTo>
                  <a:lnTo>
                    <a:pt x="219444" y="138948"/>
                  </a:lnTo>
                  <a:lnTo>
                    <a:pt x="222927" y="131511"/>
                  </a:lnTo>
                  <a:lnTo>
                    <a:pt x="226411" y="124113"/>
                  </a:lnTo>
                  <a:lnTo>
                    <a:pt x="229894" y="116752"/>
                  </a:lnTo>
                  <a:lnTo>
                    <a:pt x="233377" y="109428"/>
                  </a:lnTo>
                  <a:lnTo>
                    <a:pt x="236860" y="102141"/>
                  </a:lnTo>
                  <a:lnTo>
                    <a:pt x="240344" y="94891"/>
                  </a:lnTo>
                  <a:lnTo>
                    <a:pt x="243827" y="87677"/>
                  </a:lnTo>
                  <a:lnTo>
                    <a:pt x="247310" y="122484"/>
                  </a:lnTo>
                  <a:lnTo>
                    <a:pt x="250793" y="115728"/>
                  </a:lnTo>
                  <a:lnTo>
                    <a:pt x="254277" y="109003"/>
                  </a:lnTo>
                  <a:lnTo>
                    <a:pt x="257760" y="102310"/>
                  </a:lnTo>
                  <a:lnTo>
                    <a:pt x="261243" y="95648"/>
                  </a:lnTo>
                  <a:lnTo>
                    <a:pt x="261243" y="101389"/>
                  </a:lnTo>
                  <a:lnTo>
                    <a:pt x="261243" y="107023"/>
                  </a:lnTo>
                  <a:lnTo>
                    <a:pt x="261243" y="112551"/>
                  </a:lnTo>
                  <a:lnTo>
                    <a:pt x="264726" y="106067"/>
                  </a:lnTo>
                  <a:lnTo>
                    <a:pt x="268210" y="99611"/>
                  </a:lnTo>
                  <a:lnTo>
                    <a:pt x="271693" y="93185"/>
                  </a:lnTo>
                  <a:lnTo>
                    <a:pt x="275176" y="86787"/>
                  </a:lnTo>
                  <a:lnTo>
                    <a:pt x="278659" y="102454"/>
                  </a:lnTo>
                  <a:lnTo>
                    <a:pt x="282143" y="96291"/>
                  </a:lnTo>
                  <a:lnTo>
                    <a:pt x="285626" y="90155"/>
                  </a:lnTo>
                  <a:lnTo>
                    <a:pt x="289109" y="84044"/>
                  </a:lnTo>
                  <a:lnTo>
                    <a:pt x="292592" y="114111"/>
                  </a:lnTo>
                  <a:lnTo>
                    <a:pt x="296075" y="108333"/>
                  </a:lnTo>
                  <a:lnTo>
                    <a:pt x="299559" y="102577"/>
                  </a:lnTo>
                  <a:lnTo>
                    <a:pt x="303042" y="96845"/>
                  </a:lnTo>
                  <a:lnTo>
                    <a:pt x="306525" y="96108"/>
                  </a:lnTo>
                  <a:lnTo>
                    <a:pt x="310008" y="90458"/>
                  </a:lnTo>
                  <a:lnTo>
                    <a:pt x="313492" y="84829"/>
                  </a:lnTo>
                  <a:lnTo>
                    <a:pt x="316975" y="79223"/>
                  </a:lnTo>
                  <a:lnTo>
                    <a:pt x="320458" y="88507"/>
                  </a:lnTo>
                  <a:lnTo>
                    <a:pt x="323941" y="83048"/>
                  </a:lnTo>
                  <a:lnTo>
                    <a:pt x="327425" y="77610"/>
                  </a:lnTo>
                  <a:lnTo>
                    <a:pt x="330908" y="72192"/>
                  </a:lnTo>
                  <a:lnTo>
                    <a:pt x="334391" y="71729"/>
                  </a:lnTo>
                  <a:lnTo>
                    <a:pt x="337874" y="66385"/>
                  </a:lnTo>
                  <a:lnTo>
                    <a:pt x="341358" y="61060"/>
                  </a:lnTo>
                  <a:lnTo>
                    <a:pt x="344841" y="55756"/>
                  </a:lnTo>
                  <a:lnTo>
                    <a:pt x="348324" y="50471"/>
                  </a:lnTo>
                  <a:lnTo>
                    <a:pt x="348324" y="55456"/>
                  </a:lnTo>
                  <a:lnTo>
                    <a:pt x="348324" y="60365"/>
                  </a:lnTo>
                  <a:lnTo>
                    <a:pt x="348324" y="65200"/>
                  </a:lnTo>
                  <a:lnTo>
                    <a:pt x="348324" y="69962"/>
                  </a:lnTo>
                  <a:lnTo>
                    <a:pt x="348324" y="74652"/>
                  </a:lnTo>
                  <a:lnTo>
                    <a:pt x="348324" y="79273"/>
                  </a:lnTo>
                  <a:lnTo>
                    <a:pt x="348324" y="83827"/>
                  </a:lnTo>
                  <a:lnTo>
                    <a:pt x="348324" y="88314"/>
                  </a:lnTo>
                  <a:lnTo>
                    <a:pt x="351807" y="83289"/>
                  </a:lnTo>
                  <a:lnTo>
                    <a:pt x="355291" y="78283"/>
                  </a:lnTo>
                  <a:lnTo>
                    <a:pt x="358774" y="73293"/>
                  </a:lnTo>
                  <a:lnTo>
                    <a:pt x="362257" y="68321"/>
                  </a:lnTo>
                  <a:lnTo>
                    <a:pt x="365740" y="63367"/>
                  </a:lnTo>
                  <a:lnTo>
                    <a:pt x="369224" y="58429"/>
                  </a:lnTo>
                  <a:lnTo>
                    <a:pt x="372707" y="53509"/>
                  </a:lnTo>
                  <a:lnTo>
                    <a:pt x="376190" y="48605"/>
                  </a:lnTo>
                  <a:lnTo>
                    <a:pt x="379673" y="111241"/>
                  </a:lnTo>
                  <a:lnTo>
                    <a:pt x="383157" y="106769"/>
                  </a:lnTo>
                  <a:lnTo>
                    <a:pt x="386640" y="102310"/>
                  </a:lnTo>
                  <a:lnTo>
                    <a:pt x="390123" y="97865"/>
                  </a:lnTo>
                  <a:lnTo>
                    <a:pt x="393606" y="97285"/>
                  </a:lnTo>
                  <a:lnTo>
                    <a:pt x="397090" y="92889"/>
                  </a:lnTo>
                  <a:lnTo>
                    <a:pt x="400573" y="88507"/>
                  </a:lnTo>
                  <a:lnTo>
                    <a:pt x="404056" y="84138"/>
                  </a:lnTo>
                  <a:lnTo>
                    <a:pt x="407539" y="113112"/>
                  </a:lnTo>
                  <a:lnTo>
                    <a:pt x="411023" y="108955"/>
                  </a:lnTo>
                  <a:lnTo>
                    <a:pt x="414506" y="104810"/>
                  </a:lnTo>
                  <a:lnTo>
                    <a:pt x="417989" y="100678"/>
                  </a:lnTo>
                  <a:lnTo>
                    <a:pt x="421472" y="96557"/>
                  </a:lnTo>
                  <a:lnTo>
                    <a:pt x="424956" y="92447"/>
                  </a:lnTo>
                  <a:lnTo>
                    <a:pt x="428439" y="88350"/>
                  </a:lnTo>
                  <a:lnTo>
                    <a:pt x="431922" y="84264"/>
                  </a:lnTo>
                  <a:lnTo>
                    <a:pt x="435405" y="80189"/>
                  </a:lnTo>
                  <a:lnTo>
                    <a:pt x="435405" y="83827"/>
                  </a:lnTo>
                  <a:lnTo>
                    <a:pt x="435405" y="87421"/>
                  </a:lnTo>
                  <a:lnTo>
                    <a:pt x="435405" y="90974"/>
                  </a:lnTo>
                  <a:lnTo>
                    <a:pt x="438889" y="86967"/>
                  </a:lnTo>
                  <a:lnTo>
                    <a:pt x="442372" y="82971"/>
                  </a:lnTo>
                  <a:lnTo>
                    <a:pt x="445855" y="78987"/>
                  </a:lnTo>
                  <a:lnTo>
                    <a:pt x="449338" y="75013"/>
                  </a:lnTo>
                  <a:lnTo>
                    <a:pt x="452822" y="71050"/>
                  </a:lnTo>
                  <a:lnTo>
                    <a:pt x="456305" y="67099"/>
                  </a:lnTo>
                  <a:lnTo>
                    <a:pt x="459788" y="63158"/>
                  </a:lnTo>
                  <a:lnTo>
                    <a:pt x="463271" y="59228"/>
                  </a:lnTo>
                  <a:lnTo>
                    <a:pt x="466755" y="69750"/>
                  </a:lnTo>
                  <a:lnTo>
                    <a:pt x="470238" y="65910"/>
                  </a:lnTo>
                  <a:lnTo>
                    <a:pt x="473721" y="62080"/>
                  </a:lnTo>
                  <a:lnTo>
                    <a:pt x="477204" y="58260"/>
                  </a:lnTo>
                  <a:lnTo>
                    <a:pt x="480688" y="58027"/>
                  </a:lnTo>
                  <a:lnTo>
                    <a:pt x="484171" y="54244"/>
                  </a:lnTo>
                  <a:lnTo>
                    <a:pt x="487654" y="50471"/>
                  </a:lnTo>
                  <a:lnTo>
                    <a:pt x="491137" y="46709"/>
                  </a:lnTo>
                  <a:lnTo>
                    <a:pt x="494621" y="42956"/>
                  </a:lnTo>
                  <a:lnTo>
                    <a:pt x="498104" y="39213"/>
                  </a:lnTo>
                  <a:lnTo>
                    <a:pt x="501587" y="35480"/>
                  </a:lnTo>
                  <a:lnTo>
                    <a:pt x="505070" y="31757"/>
                  </a:lnTo>
                  <a:lnTo>
                    <a:pt x="508554" y="28044"/>
                  </a:lnTo>
                  <a:lnTo>
                    <a:pt x="512037" y="24341"/>
                  </a:lnTo>
                  <a:lnTo>
                    <a:pt x="515520" y="20647"/>
                  </a:lnTo>
                  <a:lnTo>
                    <a:pt x="519003" y="16963"/>
                  </a:lnTo>
                  <a:lnTo>
                    <a:pt x="522487" y="13288"/>
                  </a:lnTo>
                  <a:lnTo>
                    <a:pt x="522487" y="17013"/>
                  </a:lnTo>
                  <a:lnTo>
                    <a:pt x="522487" y="20696"/>
                  </a:lnTo>
                  <a:lnTo>
                    <a:pt x="522487" y="24341"/>
                  </a:lnTo>
                  <a:lnTo>
                    <a:pt x="522487" y="27946"/>
                  </a:lnTo>
                  <a:lnTo>
                    <a:pt x="522487" y="31513"/>
                  </a:lnTo>
                  <a:lnTo>
                    <a:pt x="522487" y="35042"/>
                  </a:lnTo>
                  <a:lnTo>
                    <a:pt x="525970" y="31466"/>
                  </a:lnTo>
                  <a:lnTo>
                    <a:pt x="529453" y="27899"/>
                  </a:lnTo>
                  <a:lnTo>
                    <a:pt x="532936" y="24341"/>
                  </a:lnTo>
                  <a:lnTo>
                    <a:pt x="536420" y="20791"/>
                  </a:lnTo>
                  <a:lnTo>
                    <a:pt x="539903" y="24341"/>
                  </a:lnTo>
                  <a:lnTo>
                    <a:pt x="543386" y="20837"/>
                  </a:lnTo>
                  <a:lnTo>
                    <a:pt x="546869" y="17343"/>
                  </a:lnTo>
                  <a:lnTo>
                    <a:pt x="550353" y="13857"/>
                  </a:lnTo>
                  <a:lnTo>
                    <a:pt x="553836" y="10380"/>
                  </a:lnTo>
                  <a:lnTo>
                    <a:pt x="557319" y="6911"/>
                  </a:lnTo>
                  <a:lnTo>
                    <a:pt x="560802" y="3451"/>
                  </a:lnTo>
                  <a:lnTo>
                    <a:pt x="564286" y="0"/>
                  </a:lnTo>
                  <a:lnTo>
                    <a:pt x="567769" y="37424"/>
                  </a:lnTo>
                  <a:lnTo>
                    <a:pt x="571252" y="34142"/>
                  </a:lnTo>
                  <a:lnTo>
                    <a:pt x="574735" y="30867"/>
                  </a:lnTo>
                  <a:lnTo>
                    <a:pt x="578218" y="27600"/>
                  </a:lnTo>
                  <a:lnTo>
                    <a:pt x="581702" y="43324"/>
                  </a:lnTo>
                  <a:lnTo>
                    <a:pt x="585185" y="40143"/>
                  </a:lnTo>
                  <a:lnTo>
                    <a:pt x="588668" y="36968"/>
                  </a:lnTo>
                  <a:lnTo>
                    <a:pt x="592151" y="33800"/>
                  </a:lnTo>
                  <a:lnTo>
                    <a:pt x="595635" y="33746"/>
                  </a:lnTo>
                  <a:lnTo>
                    <a:pt x="599118" y="30604"/>
                  </a:lnTo>
                  <a:lnTo>
                    <a:pt x="602601" y="27469"/>
                  </a:lnTo>
                  <a:lnTo>
                    <a:pt x="606084" y="24341"/>
                  </a:lnTo>
                  <a:lnTo>
                    <a:pt x="609568" y="33534"/>
                  </a:lnTo>
                  <a:lnTo>
                    <a:pt x="613051" y="30463"/>
                  </a:lnTo>
                  <a:lnTo>
                    <a:pt x="616534" y="27398"/>
                  </a:lnTo>
                  <a:lnTo>
                    <a:pt x="620017" y="24341"/>
                  </a:lnTo>
                  <a:lnTo>
                    <a:pt x="623501" y="21289"/>
                  </a:lnTo>
                  <a:lnTo>
                    <a:pt x="626984" y="33282"/>
                  </a:lnTo>
                  <a:lnTo>
                    <a:pt x="630467" y="30295"/>
                  </a:lnTo>
                  <a:lnTo>
                    <a:pt x="633950" y="27315"/>
                  </a:lnTo>
                  <a:lnTo>
                    <a:pt x="637434" y="24341"/>
                  </a:lnTo>
                  <a:lnTo>
                    <a:pt x="640917" y="78675"/>
                  </a:lnTo>
                  <a:lnTo>
                    <a:pt x="644400" y="75908"/>
                  </a:lnTo>
                  <a:lnTo>
                    <a:pt x="647883" y="73147"/>
                  </a:lnTo>
                  <a:lnTo>
                    <a:pt x="651367" y="70391"/>
                  </a:lnTo>
                  <a:lnTo>
                    <a:pt x="654850" y="72665"/>
                  </a:lnTo>
                  <a:lnTo>
                    <a:pt x="658333" y="69937"/>
                  </a:lnTo>
                  <a:lnTo>
                    <a:pt x="661816" y="67213"/>
                  </a:lnTo>
                  <a:lnTo>
                    <a:pt x="665300" y="64496"/>
                  </a:lnTo>
                  <a:lnTo>
                    <a:pt x="668783" y="61783"/>
                  </a:lnTo>
                  <a:lnTo>
                    <a:pt x="672266" y="59075"/>
                  </a:lnTo>
                  <a:lnTo>
                    <a:pt x="675749" y="56373"/>
                  </a:lnTo>
                  <a:lnTo>
                    <a:pt x="679233" y="53676"/>
                  </a:lnTo>
                  <a:lnTo>
                    <a:pt x="682716" y="107080"/>
                  </a:lnTo>
                  <a:lnTo>
                    <a:pt x="686199" y="104577"/>
                  </a:lnTo>
                  <a:lnTo>
                    <a:pt x="689682" y="102078"/>
                  </a:lnTo>
                  <a:lnTo>
                    <a:pt x="693166" y="99583"/>
                  </a:lnTo>
                  <a:lnTo>
                    <a:pt x="696649" y="97093"/>
                  </a:lnTo>
                  <a:lnTo>
                    <a:pt x="700132" y="94608"/>
                  </a:lnTo>
                  <a:lnTo>
                    <a:pt x="703615" y="92126"/>
                  </a:lnTo>
                  <a:lnTo>
                    <a:pt x="707099" y="89649"/>
                  </a:lnTo>
                  <a:lnTo>
                    <a:pt x="710582" y="87176"/>
                  </a:lnTo>
                  <a:lnTo>
                    <a:pt x="714065" y="95506"/>
                  </a:lnTo>
                  <a:lnTo>
                    <a:pt x="717548" y="93076"/>
                  </a:lnTo>
                  <a:lnTo>
                    <a:pt x="721032" y="90650"/>
                  </a:lnTo>
                  <a:lnTo>
                    <a:pt x="724515" y="88228"/>
                  </a:lnTo>
                  <a:lnTo>
                    <a:pt x="727998" y="100490"/>
                  </a:lnTo>
                  <a:lnTo>
                    <a:pt x="731481" y="98122"/>
                  </a:lnTo>
                  <a:lnTo>
                    <a:pt x="734965" y="95758"/>
                  </a:lnTo>
                  <a:lnTo>
                    <a:pt x="738448" y="93397"/>
                  </a:lnTo>
                  <a:lnTo>
                    <a:pt x="741931" y="99219"/>
                  </a:lnTo>
                  <a:lnTo>
                    <a:pt x="745414" y="96891"/>
                  </a:lnTo>
                  <a:lnTo>
                    <a:pt x="748898" y="94567"/>
                  </a:lnTo>
                  <a:lnTo>
                    <a:pt x="752381" y="92247"/>
                  </a:lnTo>
                  <a:lnTo>
                    <a:pt x="755864" y="113483"/>
                  </a:lnTo>
                  <a:lnTo>
                    <a:pt x="759347" y="111241"/>
                  </a:lnTo>
                  <a:lnTo>
                    <a:pt x="762831" y="109003"/>
                  </a:lnTo>
                  <a:lnTo>
                    <a:pt x="766314" y="106769"/>
                  </a:lnTo>
                  <a:lnTo>
                    <a:pt x="769797" y="151980"/>
                  </a:lnTo>
                  <a:lnTo>
                    <a:pt x="773280" y="149897"/>
                  </a:lnTo>
                  <a:lnTo>
                    <a:pt x="776764" y="147816"/>
                  </a:lnTo>
                  <a:lnTo>
                    <a:pt x="780247" y="145739"/>
                  </a:lnTo>
                  <a:lnTo>
                    <a:pt x="783730" y="143664"/>
                  </a:lnTo>
                  <a:lnTo>
                    <a:pt x="783730" y="145296"/>
                  </a:lnTo>
                  <a:lnTo>
                    <a:pt x="783730" y="146918"/>
                  </a:lnTo>
                  <a:lnTo>
                    <a:pt x="787213" y="144856"/>
                  </a:lnTo>
                  <a:lnTo>
                    <a:pt x="790697" y="142797"/>
                  </a:lnTo>
                  <a:lnTo>
                    <a:pt x="794180" y="140741"/>
                  </a:lnTo>
                  <a:lnTo>
                    <a:pt x="797663" y="138688"/>
                  </a:lnTo>
                  <a:lnTo>
                    <a:pt x="801146" y="136638"/>
                  </a:lnTo>
                  <a:lnTo>
                    <a:pt x="804630" y="134590"/>
                  </a:lnTo>
                  <a:lnTo>
                    <a:pt x="808113" y="132546"/>
                  </a:lnTo>
                  <a:lnTo>
                    <a:pt x="811596" y="130504"/>
                  </a:lnTo>
                  <a:lnTo>
                    <a:pt x="815079" y="150810"/>
                  </a:lnTo>
                  <a:lnTo>
                    <a:pt x="818563" y="148839"/>
                  </a:lnTo>
                  <a:lnTo>
                    <a:pt x="822046" y="146870"/>
                  </a:lnTo>
                  <a:lnTo>
                    <a:pt x="825529" y="144904"/>
                  </a:lnTo>
                  <a:lnTo>
                    <a:pt x="829012" y="144488"/>
                  </a:lnTo>
                  <a:lnTo>
                    <a:pt x="832496" y="142532"/>
                  </a:lnTo>
                  <a:lnTo>
                    <a:pt x="835979" y="140578"/>
                  </a:lnTo>
                  <a:lnTo>
                    <a:pt x="839462" y="138627"/>
                  </a:lnTo>
                  <a:lnTo>
                    <a:pt x="842945" y="136678"/>
                  </a:lnTo>
                  <a:lnTo>
                    <a:pt x="846429" y="134732"/>
                  </a:lnTo>
                  <a:lnTo>
                    <a:pt x="849912" y="132789"/>
                  </a:lnTo>
                  <a:lnTo>
                    <a:pt x="853395" y="130849"/>
                  </a:lnTo>
                  <a:lnTo>
                    <a:pt x="856878" y="128910"/>
                  </a:lnTo>
                  <a:lnTo>
                    <a:pt x="860361" y="126975"/>
                  </a:lnTo>
                  <a:lnTo>
                    <a:pt x="863845" y="125042"/>
                  </a:lnTo>
                  <a:lnTo>
                    <a:pt x="867328" y="123111"/>
                  </a:lnTo>
                  <a:lnTo>
                    <a:pt x="870811" y="121184"/>
                  </a:lnTo>
                  <a:lnTo>
                    <a:pt x="870811" y="122774"/>
                  </a:lnTo>
                  <a:lnTo>
                    <a:pt x="870811" y="124356"/>
                  </a:lnTo>
                  <a:lnTo>
                    <a:pt x="870811" y="125929"/>
                  </a:lnTo>
                  <a:lnTo>
                    <a:pt x="870811" y="127493"/>
                  </a:lnTo>
                  <a:lnTo>
                    <a:pt x="870811" y="129049"/>
                  </a:lnTo>
                  <a:lnTo>
                    <a:pt x="870811" y="130597"/>
                  </a:lnTo>
                  <a:lnTo>
                    <a:pt x="870811" y="132136"/>
                  </a:lnTo>
                  <a:lnTo>
                    <a:pt x="874294" y="130240"/>
                  </a:lnTo>
                  <a:lnTo>
                    <a:pt x="877778" y="128346"/>
                  </a:lnTo>
                  <a:lnTo>
                    <a:pt x="881261" y="126455"/>
                  </a:lnTo>
                  <a:lnTo>
                    <a:pt x="884744" y="124567"/>
                  </a:lnTo>
                  <a:lnTo>
                    <a:pt x="888227" y="140760"/>
                  </a:lnTo>
                  <a:lnTo>
                    <a:pt x="891711" y="138924"/>
                  </a:lnTo>
                  <a:lnTo>
                    <a:pt x="895194" y="137091"/>
                  </a:lnTo>
                  <a:lnTo>
                    <a:pt x="898677" y="135260"/>
                  </a:lnTo>
                  <a:lnTo>
                    <a:pt x="902160" y="143569"/>
                  </a:lnTo>
                  <a:lnTo>
                    <a:pt x="905644" y="141769"/>
                  </a:lnTo>
                  <a:lnTo>
                    <a:pt x="909127" y="139971"/>
                  </a:lnTo>
                  <a:lnTo>
                    <a:pt x="912610" y="138175"/>
                  </a:lnTo>
                  <a:lnTo>
                    <a:pt x="916093" y="137815"/>
                  </a:lnTo>
                  <a:lnTo>
                    <a:pt x="919577" y="136027"/>
                  </a:lnTo>
                  <a:lnTo>
                    <a:pt x="923060" y="134242"/>
                  </a:lnTo>
                  <a:lnTo>
                    <a:pt x="926543" y="132459"/>
                  </a:lnTo>
                  <a:lnTo>
                    <a:pt x="930026" y="136398"/>
                  </a:lnTo>
                  <a:lnTo>
                    <a:pt x="933510" y="134633"/>
                  </a:lnTo>
                  <a:lnTo>
                    <a:pt x="936993" y="132871"/>
                  </a:lnTo>
                  <a:lnTo>
                    <a:pt x="940476" y="131111"/>
                  </a:lnTo>
                  <a:lnTo>
                    <a:pt x="943959" y="129352"/>
                  </a:lnTo>
                  <a:lnTo>
                    <a:pt x="947443" y="127596"/>
                  </a:lnTo>
                  <a:lnTo>
                    <a:pt x="950926" y="125843"/>
                  </a:lnTo>
                  <a:lnTo>
                    <a:pt x="954409" y="124091"/>
                  </a:lnTo>
                  <a:lnTo>
                    <a:pt x="957892" y="122341"/>
                  </a:lnTo>
                  <a:lnTo>
                    <a:pt x="957892" y="123782"/>
                  </a:lnTo>
                  <a:lnTo>
                    <a:pt x="957892" y="125215"/>
                  </a:lnTo>
                  <a:lnTo>
                    <a:pt x="957892" y="126641"/>
                  </a:lnTo>
                  <a:lnTo>
                    <a:pt x="957892" y="128060"/>
                  </a:lnTo>
                  <a:lnTo>
                    <a:pt x="957892" y="129472"/>
                  </a:lnTo>
                  <a:lnTo>
                    <a:pt x="957892" y="130877"/>
                  </a:lnTo>
                  <a:lnTo>
                    <a:pt x="957892" y="132275"/>
                  </a:lnTo>
                  <a:lnTo>
                    <a:pt x="961376" y="130552"/>
                  </a:lnTo>
                  <a:lnTo>
                    <a:pt x="964859" y="128831"/>
                  </a:lnTo>
                  <a:lnTo>
                    <a:pt x="968342" y="127111"/>
                  </a:lnTo>
                  <a:lnTo>
                    <a:pt x="971825" y="125394"/>
                  </a:lnTo>
                  <a:lnTo>
                    <a:pt x="975309" y="125087"/>
                  </a:lnTo>
                  <a:lnTo>
                    <a:pt x="978792" y="123377"/>
                  </a:lnTo>
                  <a:lnTo>
                    <a:pt x="982275" y="121670"/>
                  </a:lnTo>
                  <a:lnTo>
                    <a:pt x="985758" y="119964"/>
                  </a:lnTo>
                  <a:lnTo>
                    <a:pt x="989242" y="138780"/>
                  </a:lnTo>
                  <a:lnTo>
                    <a:pt x="992725" y="137127"/>
                  </a:lnTo>
                  <a:lnTo>
                    <a:pt x="996208" y="135476"/>
                  </a:lnTo>
                  <a:lnTo>
                    <a:pt x="999691" y="133826"/>
                  </a:lnTo>
                  <a:lnTo>
                    <a:pt x="1003175" y="136147"/>
                  </a:lnTo>
                  <a:lnTo>
                    <a:pt x="1006658" y="134510"/>
                  </a:lnTo>
                  <a:lnTo>
                    <a:pt x="1010141" y="132876"/>
                  </a:lnTo>
                  <a:lnTo>
                    <a:pt x="1013624" y="131243"/>
                  </a:lnTo>
                  <a:lnTo>
                    <a:pt x="1017108" y="140025"/>
                  </a:lnTo>
                  <a:lnTo>
                    <a:pt x="1020591" y="138420"/>
                  </a:lnTo>
                  <a:lnTo>
                    <a:pt x="1024074" y="136816"/>
                  </a:lnTo>
                  <a:lnTo>
                    <a:pt x="1027557" y="135215"/>
                  </a:lnTo>
                  <a:lnTo>
                    <a:pt x="1031041" y="134902"/>
                  </a:lnTo>
                  <a:lnTo>
                    <a:pt x="1034524" y="133306"/>
                  </a:lnTo>
                  <a:lnTo>
                    <a:pt x="1038007" y="131713"/>
                  </a:lnTo>
                  <a:lnTo>
                    <a:pt x="1041490" y="130121"/>
                  </a:lnTo>
                  <a:lnTo>
                    <a:pt x="1044974" y="128531"/>
                  </a:lnTo>
                  <a:lnTo>
                    <a:pt x="1044974" y="129824"/>
                  </a:lnTo>
                  <a:lnTo>
                    <a:pt x="1048457" y="128239"/>
                  </a:lnTo>
                  <a:lnTo>
                    <a:pt x="1051940" y="126655"/>
                  </a:lnTo>
                  <a:lnTo>
                    <a:pt x="1055423" y="125073"/>
                  </a:lnTo>
                  <a:lnTo>
                    <a:pt x="1058907" y="123493"/>
                  </a:lnTo>
                  <a:lnTo>
                    <a:pt x="1062390" y="127084"/>
                  </a:lnTo>
                  <a:lnTo>
                    <a:pt x="1065873" y="125518"/>
                  </a:lnTo>
                  <a:lnTo>
                    <a:pt x="1069356" y="123955"/>
                  </a:lnTo>
                  <a:lnTo>
                    <a:pt x="1072840" y="122393"/>
                  </a:lnTo>
                  <a:lnTo>
                    <a:pt x="1076323" y="130986"/>
                  </a:lnTo>
                  <a:lnTo>
                    <a:pt x="1079806" y="129449"/>
                  </a:lnTo>
                  <a:lnTo>
                    <a:pt x="1083289" y="127914"/>
                  </a:lnTo>
                  <a:lnTo>
                    <a:pt x="1086773" y="126381"/>
                  </a:lnTo>
                  <a:lnTo>
                    <a:pt x="1090256" y="127354"/>
                  </a:lnTo>
                  <a:lnTo>
                    <a:pt x="1093739" y="125829"/>
                  </a:lnTo>
                  <a:lnTo>
                    <a:pt x="1097222" y="124306"/>
                  </a:lnTo>
                  <a:lnTo>
                    <a:pt x="1100706" y="122784"/>
                  </a:lnTo>
                  <a:lnTo>
                    <a:pt x="1104189" y="121264"/>
                  </a:lnTo>
                  <a:lnTo>
                    <a:pt x="1107672" y="119746"/>
                  </a:lnTo>
                  <a:lnTo>
                    <a:pt x="1111155" y="118229"/>
                  </a:lnTo>
                  <a:lnTo>
                    <a:pt x="1114639" y="116714"/>
                  </a:lnTo>
                  <a:lnTo>
                    <a:pt x="1118122" y="120228"/>
                  </a:lnTo>
                  <a:lnTo>
                    <a:pt x="1121605" y="118726"/>
                  </a:lnTo>
                  <a:lnTo>
                    <a:pt x="1125088" y="117226"/>
                  </a:lnTo>
                  <a:lnTo>
                    <a:pt x="1128572" y="115728"/>
                  </a:lnTo>
                  <a:lnTo>
                    <a:pt x="1132055" y="114231"/>
                  </a:lnTo>
                  <a:lnTo>
                    <a:pt x="1132055" y="115485"/>
                  </a:lnTo>
                  <a:lnTo>
                    <a:pt x="1132055" y="116733"/>
                  </a:lnTo>
                  <a:lnTo>
                    <a:pt x="1135538" y="115243"/>
                  </a:lnTo>
                  <a:lnTo>
                    <a:pt x="1139021" y="113754"/>
                  </a:lnTo>
                  <a:lnTo>
                    <a:pt x="1142505" y="112267"/>
                  </a:lnTo>
                  <a:lnTo>
                    <a:pt x="1145988" y="110781"/>
                  </a:lnTo>
                  <a:lnTo>
                    <a:pt x="1149471" y="114288"/>
                  </a:lnTo>
                  <a:lnTo>
                    <a:pt x="1152954" y="112815"/>
                  </a:lnTo>
                  <a:lnTo>
                    <a:pt x="1156437" y="111344"/>
                  </a:lnTo>
                  <a:lnTo>
                    <a:pt x="1159921" y="109874"/>
                  </a:lnTo>
                  <a:lnTo>
                    <a:pt x="1163404" y="109651"/>
                  </a:lnTo>
                  <a:lnTo>
                    <a:pt x="1166887" y="108186"/>
                  </a:lnTo>
                  <a:lnTo>
                    <a:pt x="1170370" y="106724"/>
                  </a:lnTo>
                  <a:lnTo>
                    <a:pt x="1173854" y="105262"/>
                  </a:lnTo>
                  <a:lnTo>
                    <a:pt x="1177337" y="105051"/>
                  </a:lnTo>
                  <a:lnTo>
                    <a:pt x="1180820" y="103596"/>
                  </a:lnTo>
                  <a:lnTo>
                    <a:pt x="1184303" y="102141"/>
                  </a:lnTo>
                  <a:lnTo>
                    <a:pt x="1187787" y="100688"/>
                  </a:lnTo>
                  <a:lnTo>
                    <a:pt x="1191270" y="105452"/>
                  </a:lnTo>
                  <a:lnTo>
                    <a:pt x="1194753" y="104014"/>
                  </a:lnTo>
                  <a:lnTo>
                    <a:pt x="1198236" y="102577"/>
                  </a:lnTo>
                  <a:lnTo>
                    <a:pt x="1201720" y="101142"/>
                  </a:lnTo>
                  <a:lnTo>
                    <a:pt x="1205203" y="114224"/>
                  </a:lnTo>
                  <a:lnTo>
                    <a:pt x="1208686" y="112819"/>
                  </a:lnTo>
                  <a:lnTo>
                    <a:pt x="1212169" y="111415"/>
                  </a:lnTo>
                  <a:lnTo>
                    <a:pt x="1215653" y="110013"/>
                  </a:lnTo>
                  <a:lnTo>
                    <a:pt x="1219136" y="120271"/>
                  </a:lnTo>
                  <a:lnTo>
                    <a:pt x="1222619" y="118894"/>
                  </a:lnTo>
                  <a:lnTo>
                    <a:pt x="1226102" y="117518"/>
                  </a:lnTo>
                  <a:lnTo>
                    <a:pt x="1229586" y="116143"/>
                  </a:lnTo>
                  <a:lnTo>
                    <a:pt x="1233069" y="114770"/>
                  </a:lnTo>
                  <a:lnTo>
                    <a:pt x="1236552" y="117976"/>
                  </a:lnTo>
                  <a:lnTo>
                    <a:pt x="1240035" y="116614"/>
                  </a:lnTo>
                  <a:lnTo>
                    <a:pt x="1243519" y="115253"/>
                  </a:lnTo>
                  <a:lnTo>
                    <a:pt x="1247002" y="113894"/>
                  </a:lnTo>
                  <a:lnTo>
                    <a:pt x="1250485" y="112535"/>
                  </a:lnTo>
                  <a:lnTo>
                    <a:pt x="1253968" y="111178"/>
                  </a:lnTo>
                  <a:lnTo>
                    <a:pt x="1257452" y="109823"/>
                  </a:lnTo>
                  <a:lnTo>
                    <a:pt x="1260935" y="108468"/>
                  </a:lnTo>
                  <a:lnTo>
                    <a:pt x="1264418" y="107115"/>
                  </a:lnTo>
                  <a:lnTo>
                    <a:pt x="1267901" y="105763"/>
                  </a:lnTo>
                  <a:lnTo>
                    <a:pt x="1271385" y="104412"/>
                  </a:lnTo>
                  <a:lnTo>
                    <a:pt x="1274868" y="103063"/>
                  </a:lnTo>
                  <a:lnTo>
                    <a:pt x="1278351" y="132541"/>
                  </a:lnTo>
                  <a:lnTo>
                    <a:pt x="1281834" y="131250"/>
                  </a:lnTo>
                  <a:lnTo>
                    <a:pt x="1285318" y="129960"/>
                  </a:lnTo>
                  <a:lnTo>
                    <a:pt x="1288801" y="128672"/>
                  </a:lnTo>
                  <a:lnTo>
                    <a:pt x="1292284" y="133625"/>
                  </a:lnTo>
                  <a:lnTo>
                    <a:pt x="1295767" y="132350"/>
                  </a:lnTo>
                  <a:lnTo>
                    <a:pt x="1299251" y="131076"/>
                  </a:lnTo>
                  <a:lnTo>
                    <a:pt x="1302734" y="129803"/>
                  </a:lnTo>
                  <a:lnTo>
                    <a:pt x="1306217" y="128531"/>
                  </a:lnTo>
                  <a:lnTo>
                    <a:pt x="1306217" y="129566"/>
                  </a:lnTo>
                  <a:lnTo>
                    <a:pt x="1309700" y="128297"/>
                  </a:lnTo>
                  <a:lnTo>
                    <a:pt x="1313184" y="127029"/>
                  </a:lnTo>
                  <a:lnTo>
                    <a:pt x="1316667" y="125763"/>
                  </a:lnTo>
                  <a:lnTo>
                    <a:pt x="1320150" y="124497"/>
                  </a:lnTo>
                  <a:lnTo>
                    <a:pt x="1323633" y="130434"/>
                  </a:lnTo>
                  <a:lnTo>
                    <a:pt x="1327117" y="129184"/>
                  </a:lnTo>
                  <a:lnTo>
                    <a:pt x="1330600" y="127934"/>
                  </a:lnTo>
                  <a:lnTo>
                    <a:pt x="1334083" y="126686"/>
                  </a:lnTo>
                  <a:lnTo>
                    <a:pt x="1337566" y="127477"/>
                  </a:lnTo>
                  <a:lnTo>
                    <a:pt x="1341050" y="126234"/>
                  </a:lnTo>
                  <a:lnTo>
                    <a:pt x="1344533" y="124993"/>
                  </a:lnTo>
                  <a:lnTo>
                    <a:pt x="1348016" y="123752"/>
                  </a:lnTo>
                  <a:lnTo>
                    <a:pt x="1351499" y="137457"/>
                  </a:lnTo>
                  <a:lnTo>
                    <a:pt x="1354983" y="136245"/>
                  </a:lnTo>
                  <a:lnTo>
                    <a:pt x="1358466" y="135033"/>
                  </a:lnTo>
                  <a:lnTo>
                    <a:pt x="1361949" y="133823"/>
                  </a:lnTo>
                  <a:lnTo>
                    <a:pt x="1365432" y="135530"/>
                  </a:lnTo>
                  <a:lnTo>
                    <a:pt x="1368916" y="134326"/>
                  </a:lnTo>
                  <a:lnTo>
                    <a:pt x="1372399" y="133124"/>
                  </a:lnTo>
                  <a:lnTo>
                    <a:pt x="1375882" y="131922"/>
                  </a:lnTo>
                  <a:lnTo>
                    <a:pt x="1379365" y="130721"/>
                  </a:lnTo>
                  <a:lnTo>
                    <a:pt x="1382849" y="129522"/>
                  </a:lnTo>
                  <a:lnTo>
                    <a:pt x="1386332" y="128323"/>
                  </a:lnTo>
                  <a:lnTo>
                    <a:pt x="1389815" y="127125"/>
                  </a:lnTo>
                  <a:lnTo>
                    <a:pt x="1393298" y="125929"/>
                  </a:lnTo>
                  <a:lnTo>
                    <a:pt x="1396782" y="124733"/>
                  </a:lnTo>
                  <a:lnTo>
                    <a:pt x="1400265" y="123538"/>
                  </a:lnTo>
                  <a:lnTo>
                    <a:pt x="1403748" y="122345"/>
                  </a:lnTo>
                  <a:lnTo>
                    <a:pt x="1407231" y="121152"/>
                  </a:lnTo>
                  <a:lnTo>
                    <a:pt x="1410715" y="127763"/>
                  </a:lnTo>
                  <a:lnTo>
                    <a:pt x="1414198" y="126585"/>
                  </a:lnTo>
                  <a:lnTo>
                    <a:pt x="1417681" y="125408"/>
                  </a:lnTo>
                  <a:lnTo>
                    <a:pt x="1421164" y="124232"/>
                  </a:lnTo>
                  <a:lnTo>
                    <a:pt x="1424648" y="125948"/>
                  </a:lnTo>
                  <a:lnTo>
                    <a:pt x="1428131" y="124779"/>
                  </a:lnTo>
                  <a:lnTo>
                    <a:pt x="1431614" y="123610"/>
                  </a:lnTo>
                  <a:lnTo>
                    <a:pt x="1435097" y="122443"/>
                  </a:lnTo>
                  <a:lnTo>
                    <a:pt x="1438580" y="128895"/>
                  </a:lnTo>
                  <a:lnTo>
                    <a:pt x="1442064" y="127742"/>
                  </a:lnTo>
                  <a:lnTo>
                    <a:pt x="1445547" y="126590"/>
                  </a:lnTo>
                  <a:lnTo>
                    <a:pt x="1449030" y="125438"/>
                  </a:lnTo>
                  <a:lnTo>
                    <a:pt x="1452513" y="130833"/>
                  </a:lnTo>
                  <a:lnTo>
                    <a:pt x="1455997" y="129694"/>
                  </a:lnTo>
                  <a:lnTo>
                    <a:pt x="1459480" y="128556"/>
                  </a:lnTo>
                  <a:lnTo>
                    <a:pt x="1462963" y="127419"/>
                  </a:lnTo>
                  <a:lnTo>
                    <a:pt x="1466446" y="127211"/>
                  </a:lnTo>
                  <a:lnTo>
                    <a:pt x="1469930" y="126077"/>
                  </a:lnTo>
                  <a:lnTo>
                    <a:pt x="1473413" y="124944"/>
                  </a:lnTo>
                  <a:lnTo>
                    <a:pt x="1476896" y="123812"/>
                  </a:lnTo>
                  <a:lnTo>
                    <a:pt x="1480379" y="122681"/>
                  </a:lnTo>
                  <a:lnTo>
                    <a:pt x="1480379" y="123613"/>
                  </a:lnTo>
                  <a:lnTo>
                    <a:pt x="1480379" y="124541"/>
                  </a:lnTo>
                  <a:lnTo>
                    <a:pt x="1480379" y="125467"/>
                  </a:lnTo>
                  <a:lnTo>
                    <a:pt x="1483863" y="124341"/>
                  </a:lnTo>
                  <a:lnTo>
                    <a:pt x="1487346" y="123216"/>
                  </a:lnTo>
                  <a:lnTo>
                    <a:pt x="1490829" y="122091"/>
                  </a:lnTo>
                  <a:lnTo>
                    <a:pt x="1494312" y="120968"/>
                  </a:lnTo>
                  <a:lnTo>
                    <a:pt x="1497796" y="125381"/>
                  </a:lnTo>
                  <a:lnTo>
                    <a:pt x="1501279" y="124268"/>
                  </a:lnTo>
                  <a:lnTo>
                    <a:pt x="1504762" y="123156"/>
                  </a:lnTo>
                  <a:lnTo>
                    <a:pt x="1508245" y="122044"/>
                  </a:lnTo>
                  <a:lnTo>
                    <a:pt x="1511729" y="129092"/>
                  </a:lnTo>
                  <a:lnTo>
                    <a:pt x="1515212" y="127995"/>
                  </a:lnTo>
                  <a:lnTo>
                    <a:pt x="1518695" y="126899"/>
                  </a:lnTo>
                  <a:lnTo>
                    <a:pt x="1522178" y="125803"/>
                  </a:lnTo>
                  <a:lnTo>
                    <a:pt x="1525662" y="129170"/>
                  </a:lnTo>
                  <a:lnTo>
                    <a:pt x="1529145" y="128083"/>
                  </a:lnTo>
                  <a:lnTo>
                    <a:pt x="1532628" y="126996"/>
                  </a:lnTo>
                  <a:lnTo>
                    <a:pt x="1536111" y="125911"/>
                  </a:lnTo>
                  <a:lnTo>
                    <a:pt x="1539595" y="125716"/>
                  </a:lnTo>
                  <a:lnTo>
                    <a:pt x="1543078" y="124633"/>
                  </a:lnTo>
                  <a:lnTo>
                    <a:pt x="1546561" y="123552"/>
                  </a:lnTo>
                  <a:lnTo>
                    <a:pt x="1550044" y="122471"/>
                  </a:lnTo>
                  <a:lnTo>
                    <a:pt x="1553528" y="132775"/>
                  </a:lnTo>
                  <a:lnTo>
                    <a:pt x="1557011" y="131713"/>
                  </a:lnTo>
                  <a:lnTo>
                    <a:pt x="1560494" y="130652"/>
                  </a:lnTo>
                  <a:lnTo>
                    <a:pt x="1563977" y="129591"/>
                  </a:lnTo>
                  <a:lnTo>
                    <a:pt x="1567461" y="128531"/>
                  </a:lnTo>
                  <a:lnTo>
                    <a:pt x="1567461" y="129394"/>
                  </a:lnTo>
                  <a:lnTo>
                    <a:pt x="1567461" y="130254"/>
                  </a:lnTo>
                  <a:lnTo>
                    <a:pt x="1567461" y="131111"/>
                  </a:lnTo>
                  <a:lnTo>
                    <a:pt x="1567461" y="131965"/>
                  </a:lnTo>
                  <a:lnTo>
                    <a:pt x="1567461" y="132817"/>
                  </a:lnTo>
                  <a:lnTo>
                    <a:pt x="1567461" y="133666"/>
                  </a:lnTo>
                  <a:lnTo>
                    <a:pt x="1567461" y="134513"/>
                  </a:lnTo>
                  <a:lnTo>
                    <a:pt x="1567461" y="135358"/>
                  </a:lnTo>
                  <a:lnTo>
                    <a:pt x="1570944" y="134309"/>
                  </a:lnTo>
                  <a:lnTo>
                    <a:pt x="1574427" y="133261"/>
                  </a:lnTo>
                  <a:lnTo>
                    <a:pt x="1577910" y="132214"/>
                  </a:lnTo>
                  <a:lnTo>
                    <a:pt x="1581394" y="131167"/>
                  </a:lnTo>
                  <a:lnTo>
                    <a:pt x="1584877" y="154509"/>
                  </a:lnTo>
                  <a:lnTo>
                    <a:pt x="1588360" y="153501"/>
                  </a:lnTo>
                  <a:lnTo>
                    <a:pt x="1591843" y="152493"/>
                  </a:lnTo>
                  <a:lnTo>
                    <a:pt x="1595327" y="151486"/>
                  </a:lnTo>
                  <a:lnTo>
                    <a:pt x="1598810" y="157434"/>
                  </a:lnTo>
                  <a:lnTo>
                    <a:pt x="1602293" y="156439"/>
                  </a:lnTo>
                  <a:lnTo>
                    <a:pt x="1605776" y="155444"/>
                  </a:lnTo>
                  <a:lnTo>
                    <a:pt x="1609260" y="154450"/>
                  </a:lnTo>
                  <a:lnTo>
                    <a:pt x="1612743" y="168388"/>
                  </a:lnTo>
                  <a:lnTo>
                    <a:pt x="1616226" y="167417"/>
                  </a:lnTo>
                  <a:lnTo>
                    <a:pt x="1619709" y="166447"/>
                  </a:lnTo>
                  <a:lnTo>
                    <a:pt x="1623193" y="165478"/>
                  </a:lnTo>
                  <a:lnTo>
                    <a:pt x="1626676" y="164510"/>
                  </a:lnTo>
                  <a:lnTo>
                    <a:pt x="1630159" y="163542"/>
                  </a:lnTo>
                  <a:lnTo>
                    <a:pt x="1633642" y="162575"/>
                  </a:lnTo>
                  <a:lnTo>
                    <a:pt x="1637126" y="161608"/>
                  </a:lnTo>
                  <a:lnTo>
                    <a:pt x="1640609" y="167891"/>
                  </a:lnTo>
                  <a:lnTo>
                    <a:pt x="1644092" y="166936"/>
                  </a:lnTo>
                  <a:lnTo>
                    <a:pt x="1647575" y="165982"/>
                  </a:lnTo>
                  <a:lnTo>
                    <a:pt x="1651059" y="165029"/>
                  </a:lnTo>
                  <a:lnTo>
                    <a:pt x="1654542" y="164076"/>
                  </a:lnTo>
                  <a:lnTo>
                    <a:pt x="1658025" y="163123"/>
                  </a:lnTo>
                  <a:lnTo>
                    <a:pt x="1661508" y="162172"/>
                  </a:lnTo>
                  <a:lnTo>
                    <a:pt x="1664992" y="161221"/>
                  </a:lnTo>
                  <a:lnTo>
                    <a:pt x="1668475" y="160271"/>
                  </a:lnTo>
                  <a:lnTo>
                    <a:pt x="1671958" y="162919"/>
                  </a:lnTo>
                  <a:lnTo>
                    <a:pt x="1675441" y="161975"/>
                  </a:lnTo>
                  <a:lnTo>
                    <a:pt x="1678925" y="161032"/>
                  </a:lnTo>
                  <a:lnTo>
                    <a:pt x="1682408" y="160089"/>
                  </a:lnTo>
                  <a:lnTo>
                    <a:pt x="1685891" y="166942"/>
                  </a:lnTo>
                  <a:lnTo>
                    <a:pt x="1689374" y="166012"/>
                  </a:lnTo>
                  <a:lnTo>
                    <a:pt x="1692858" y="165082"/>
                  </a:lnTo>
                  <a:lnTo>
                    <a:pt x="1696341" y="164152"/>
                  </a:lnTo>
                  <a:lnTo>
                    <a:pt x="1699824" y="163224"/>
                  </a:lnTo>
                  <a:lnTo>
                    <a:pt x="1703307" y="162296"/>
                  </a:lnTo>
                  <a:lnTo>
                    <a:pt x="1706791" y="161368"/>
                  </a:lnTo>
                  <a:lnTo>
                    <a:pt x="1710274" y="160441"/>
                  </a:lnTo>
                  <a:lnTo>
                    <a:pt x="1713757" y="172610"/>
                  </a:lnTo>
                  <a:lnTo>
                    <a:pt x="1717240" y="171703"/>
                  </a:lnTo>
                  <a:lnTo>
                    <a:pt x="1720723" y="170796"/>
                  </a:lnTo>
                  <a:lnTo>
                    <a:pt x="1724207" y="169890"/>
                  </a:lnTo>
                  <a:lnTo>
                    <a:pt x="1727690" y="170333"/>
                  </a:lnTo>
                  <a:lnTo>
                    <a:pt x="1731173" y="169430"/>
                  </a:lnTo>
                  <a:lnTo>
                    <a:pt x="1734656" y="168527"/>
                  </a:lnTo>
                  <a:lnTo>
                    <a:pt x="1738140" y="167625"/>
                  </a:lnTo>
                  <a:lnTo>
                    <a:pt x="1741623" y="166724"/>
                  </a:lnTo>
                  <a:lnTo>
                    <a:pt x="1741623" y="167400"/>
                  </a:lnTo>
                  <a:lnTo>
                    <a:pt x="1741623" y="168074"/>
                  </a:lnTo>
                  <a:lnTo>
                    <a:pt x="1741623" y="168746"/>
                  </a:lnTo>
                  <a:lnTo>
                    <a:pt x="1741623" y="169417"/>
                  </a:lnTo>
                  <a:lnTo>
                    <a:pt x="1741623" y="170085"/>
                  </a:lnTo>
                  <a:lnTo>
                    <a:pt x="1745106" y="169189"/>
                  </a:lnTo>
                  <a:lnTo>
                    <a:pt x="1748589" y="168293"/>
                  </a:lnTo>
                  <a:lnTo>
                    <a:pt x="1752073" y="167398"/>
                  </a:lnTo>
                  <a:lnTo>
                    <a:pt x="1755556" y="166504"/>
                  </a:lnTo>
                  <a:lnTo>
                    <a:pt x="1759039" y="168287"/>
                  </a:lnTo>
                  <a:lnTo>
                    <a:pt x="1762522" y="167397"/>
                  </a:lnTo>
                  <a:lnTo>
                    <a:pt x="1766006" y="166508"/>
                  </a:lnTo>
                  <a:lnTo>
                    <a:pt x="1769489" y="165619"/>
                  </a:lnTo>
                  <a:lnTo>
                    <a:pt x="1772972" y="164731"/>
                  </a:lnTo>
                  <a:lnTo>
                    <a:pt x="1776455" y="163843"/>
                  </a:lnTo>
                  <a:lnTo>
                    <a:pt x="1779939" y="162956"/>
                  </a:lnTo>
                  <a:lnTo>
                    <a:pt x="1783422" y="162069"/>
                  </a:lnTo>
                  <a:lnTo>
                    <a:pt x="1786905" y="175597"/>
                  </a:lnTo>
                  <a:lnTo>
                    <a:pt x="1790388" y="174731"/>
                  </a:lnTo>
                  <a:lnTo>
                    <a:pt x="1793872" y="173865"/>
                  </a:lnTo>
                  <a:lnTo>
                    <a:pt x="1797355" y="173000"/>
                  </a:lnTo>
                  <a:lnTo>
                    <a:pt x="1800838" y="172776"/>
                  </a:lnTo>
                  <a:lnTo>
                    <a:pt x="1804321" y="171913"/>
                  </a:lnTo>
                  <a:lnTo>
                    <a:pt x="1807805" y="171050"/>
                  </a:lnTo>
                  <a:lnTo>
                    <a:pt x="1811288" y="170188"/>
                  </a:lnTo>
                  <a:lnTo>
                    <a:pt x="1814771" y="170609"/>
                  </a:lnTo>
                  <a:lnTo>
                    <a:pt x="1818254" y="169750"/>
                  </a:lnTo>
                  <a:lnTo>
                    <a:pt x="1821738" y="168891"/>
                  </a:lnTo>
                  <a:lnTo>
                    <a:pt x="1825221" y="168033"/>
                  </a:lnTo>
                  <a:lnTo>
                    <a:pt x="1828704" y="167175"/>
                  </a:lnTo>
                  <a:lnTo>
                    <a:pt x="1832187" y="166317"/>
                  </a:lnTo>
                  <a:lnTo>
                    <a:pt x="1835671" y="165460"/>
                  </a:lnTo>
                  <a:lnTo>
                    <a:pt x="1839154" y="164604"/>
                  </a:lnTo>
                  <a:lnTo>
                    <a:pt x="1842637" y="163748"/>
                  </a:lnTo>
                  <a:lnTo>
                    <a:pt x="1846120" y="166749"/>
                  </a:lnTo>
                  <a:lnTo>
                    <a:pt x="1849604" y="165900"/>
                  </a:lnTo>
                  <a:lnTo>
                    <a:pt x="1853087" y="165050"/>
                  </a:lnTo>
                  <a:lnTo>
                    <a:pt x="1856570" y="164201"/>
                  </a:lnTo>
                  <a:lnTo>
                    <a:pt x="1860053" y="163353"/>
                  </a:lnTo>
                  <a:lnTo>
                    <a:pt x="1863537" y="162505"/>
                  </a:lnTo>
                  <a:lnTo>
                    <a:pt x="1867020" y="161657"/>
                  </a:lnTo>
                  <a:lnTo>
                    <a:pt x="1870503" y="160810"/>
                  </a:lnTo>
                  <a:lnTo>
                    <a:pt x="1873986" y="169466"/>
                  </a:lnTo>
                  <a:lnTo>
                    <a:pt x="1877470" y="168633"/>
                  </a:lnTo>
                  <a:lnTo>
                    <a:pt x="1880953" y="167799"/>
                  </a:lnTo>
                  <a:lnTo>
                    <a:pt x="1884436" y="166966"/>
                  </a:lnTo>
                  <a:lnTo>
                    <a:pt x="1887919" y="169243"/>
                  </a:lnTo>
                  <a:lnTo>
                    <a:pt x="1891403" y="168416"/>
                  </a:lnTo>
                  <a:lnTo>
                    <a:pt x="1894886" y="167588"/>
                  </a:lnTo>
                  <a:lnTo>
                    <a:pt x="1898369" y="166761"/>
                  </a:lnTo>
                  <a:lnTo>
                    <a:pt x="1901852" y="167175"/>
                  </a:lnTo>
                  <a:lnTo>
                    <a:pt x="1905336" y="166350"/>
                  </a:lnTo>
                  <a:lnTo>
                    <a:pt x="1908819" y="165526"/>
                  </a:lnTo>
                  <a:lnTo>
                    <a:pt x="1912302" y="164703"/>
                  </a:lnTo>
                  <a:lnTo>
                    <a:pt x="1915785" y="163879"/>
                  </a:lnTo>
                  <a:lnTo>
                    <a:pt x="1915785" y="164500"/>
                  </a:lnTo>
                  <a:lnTo>
                    <a:pt x="1915785" y="165120"/>
                  </a:lnTo>
                  <a:lnTo>
                    <a:pt x="1915785" y="165738"/>
                  </a:lnTo>
                  <a:lnTo>
                    <a:pt x="1915785" y="166355"/>
                  </a:lnTo>
                  <a:lnTo>
                    <a:pt x="1915785" y="166970"/>
                  </a:lnTo>
                  <a:lnTo>
                    <a:pt x="1915785" y="167584"/>
                  </a:lnTo>
                  <a:lnTo>
                    <a:pt x="1915785" y="168196"/>
                  </a:lnTo>
                  <a:lnTo>
                    <a:pt x="1915785" y="168807"/>
                  </a:lnTo>
                  <a:lnTo>
                    <a:pt x="1915785" y="169417"/>
                  </a:lnTo>
                  <a:lnTo>
                    <a:pt x="1915785" y="170025"/>
                  </a:lnTo>
                  <a:lnTo>
                    <a:pt x="1919269" y="169210"/>
                  </a:lnTo>
                  <a:lnTo>
                    <a:pt x="1922752" y="168395"/>
                  </a:lnTo>
                  <a:lnTo>
                    <a:pt x="1926235" y="167581"/>
                  </a:lnTo>
                  <a:lnTo>
                    <a:pt x="1929718" y="166768"/>
                  </a:lnTo>
                  <a:lnTo>
                    <a:pt x="1933202" y="167782"/>
                  </a:lnTo>
                  <a:lnTo>
                    <a:pt x="1936685" y="166972"/>
                  </a:lnTo>
                  <a:lnTo>
                    <a:pt x="1940168" y="166162"/>
                  </a:lnTo>
                  <a:lnTo>
                    <a:pt x="1943651" y="165353"/>
                  </a:lnTo>
                  <a:lnTo>
                    <a:pt x="1947135" y="165761"/>
                  </a:lnTo>
                  <a:lnTo>
                    <a:pt x="1950618" y="164954"/>
                  </a:lnTo>
                  <a:lnTo>
                    <a:pt x="1954101" y="164147"/>
                  </a:lnTo>
                  <a:lnTo>
                    <a:pt x="1957584" y="163341"/>
                  </a:lnTo>
                  <a:lnTo>
                    <a:pt x="1961068" y="164360"/>
                  </a:lnTo>
                  <a:lnTo>
                    <a:pt x="1964551" y="163557"/>
                  </a:lnTo>
                  <a:lnTo>
                    <a:pt x="1968034" y="162755"/>
                  </a:lnTo>
                  <a:lnTo>
                    <a:pt x="1971517" y="161953"/>
                  </a:lnTo>
                  <a:lnTo>
                    <a:pt x="1975001" y="161151"/>
                  </a:lnTo>
                  <a:lnTo>
                    <a:pt x="1978484" y="160350"/>
                  </a:lnTo>
                  <a:lnTo>
                    <a:pt x="1981967" y="159549"/>
                  </a:lnTo>
                  <a:lnTo>
                    <a:pt x="1985450" y="158748"/>
                  </a:lnTo>
                  <a:lnTo>
                    <a:pt x="1988934" y="159170"/>
                  </a:lnTo>
                  <a:lnTo>
                    <a:pt x="1992417" y="158372"/>
                  </a:lnTo>
                  <a:lnTo>
                    <a:pt x="1995900" y="157574"/>
                  </a:lnTo>
                  <a:lnTo>
                    <a:pt x="1999383" y="156777"/>
                  </a:lnTo>
                  <a:lnTo>
                    <a:pt x="2002867" y="155980"/>
                  </a:lnTo>
                  <a:lnTo>
                    <a:pt x="2006350" y="155184"/>
                  </a:lnTo>
                  <a:lnTo>
                    <a:pt x="2009833" y="154388"/>
                  </a:lnTo>
                  <a:lnTo>
                    <a:pt x="2013316" y="153592"/>
                  </a:lnTo>
                  <a:lnTo>
                    <a:pt x="2016799" y="152797"/>
                  </a:lnTo>
                  <a:lnTo>
                    <a:pt x="2020283" y="154455"/>
                  </a:lnTo>
                  <a:lnTo>
                    <a:pt x="2023766" y="153664"/>
                  </a:lnTo>
                  <a:lnTo>
                    <a:pt x="2027249" y="152873"/>
                  </a:lnTo>
                  <a:lnTo>
                    <a:pt x="2030732" y="152083"/>
                  </a:lnTo>
                  <a:lnTo>
                    <a:pt x="2034216" y="151905"/>
                  </a:lnTo>
                  <a:lnTo>
                    <a:pt x="2037699" y="151117"/>
                  </a:lnTo>
                  <a:lnTo>
                    <a:pt x="2041182" y="150328"/>
                  </a:lnTo>
                  <a:lnTo>
                    <a:pt x="2044665" y="149540"/>
                  </a:lnTo>
                  <a:lnTo>
                    <a:pt x="2048149" y="148752"/>
                  </a:lnTo>
                  <a:lnTo>
                    <a:pt x="2051632" y="147965"/>
                  </a:lnTo>
                  <a:lnTo>
                    <a:pt x="2055115" y="147178"/>
                  </a:lnTo>
                  <a:lnTo>
                    <a:pt x="2058598" y="146392"/>
                  </a:lnTo>
                  <a:lnTo>
                    <a:pt x="2062082" y="146839"/>
                  </a:lnTo>
                  <a:lnTo>
                    <a:pt x="2065565" y="146055"/>
                  </a:lnTo>
                  <a:lnTo>
                    <a:pt x="2069048" y="145271"/>
                  </a:lnTo>
                  <a:lnTo>
                    <a:pt x="2072531" y="144488"/>
                  </a:lnTo>
                  <a:lnTo>
                    <a:pt x="2076015" y="144322"/>
                  </a:lnTo>
                  <a:lnTo>
                    <a:pt x="2079498" y="143540"/>
                  </a:lnTo>
                  <a:lnTo>
                    <a:pt x="2082981" y="142759"/>
                  </a:lnTo>
                  <a:lnTo>
                    <a:pt x="2086464" y="141978"/>
                  </a:lnTo>
                  <a:lnTo>
                    <a:pt x="2089948" y="141198"/>
                  </a:lnTo>
                  <a:lnTo>
                    <a:pt x="2089948" y="141816"/>
                  </a:lnTo>
                  <a:lnTo>
                    <a:pt x="2089948" y="142434"/>
                  </a:lnTo>
                  <a:lnTo>
                    <a:pt x="2093431" y="141655"/>
                  </a:lnTo>
                  <a:lnTo>
                    <a:pt x="2096914" y="140877"/>
                  </a:lnTo>
                  <a:lnTo>
                    <a:pt x="2100397" y="140099"/>
                  </a:lnTo>
                  <a:lnTo>
                    <a:pt x="2103881" y="139322"/>
                  </a:lnTo>
                  <a:lnTo>
                    <a:pt x="2107364" y="142240"/>
                  </a:lnTo>
                  <a:lnTo>
                    <a:pt x="2110847" y="141467"/>
                  </a:lnTo>
                  <a:lnTo>
                    <a:pt x="2114330" y="140695"/>
                  </a:lnTo>
                  <a:lnTo>
                    <a:pt x="2117814" y="139924"/>
                  </a:lnTo>
                  <a:lnTo>
                    <a:pt x="2121297" y="146432"/>
                  </a:lnTo>
                  <a:lnTo>
                    <a:pt x="2124780" y="145669"/>
                  </a:lnTo>
                  <a:lnTo>
                    <a:pt x="2128263" y="144907"/>
                  </a:lnTo>
                  <a:lnTo>
                    <a:pt x="2131747" y="144145"/>
                  </a:lnTo>
                  <a:lnTo>
                    <a:pt x="2135230" y="143383"/>
                  </a:lnTo>
                  <a:lnTo>
                    <a:pt x="2138713" y="142622"/>
                  </a:lnTo>
                  <a:lnTo>
                    <a:pt x="2142196" y="141862"/>
                  </a:lnTo>
                  <a:lnTo>
                    <a:pt x="2145680" y="141101"/>
                  </a:lnTo>
                  <a:lnTo>
                    <a:pt x="2149163" y="140341"/>
                  </a:lnTo>
                  <a:lnTo>
                    <a:pt x="2152646" y="139582"/>
                  </a:lnTo>
                  <a:lnTo>
                    <a:pt x="2156129" y="138823"/>
                  </a:lnTo>
                  <a:lnTo>
                    <a:pt x="2159613" y="138064"/>
                  </a:lnTo>
                  <a:lnTo>
                    <a:pt x="2163096" y="142713"/>
                  </a:lnTo>
                  <a:lnTo>
                    <a:pt x="2166579" y="141961"/>
                  </a:lnTo>
                  <a:lnTo>
                    <a:pt x="2170062" y="141210"/>
                  </a:lnTo>
                  <a:lnTo>
                    <a:pt x="2173546" y="140459"/>
                  </a:lnTo>
                  <a:lnTo>
                    <a:pt x="2177029" y="139708"/>
                  </a:lnTo>
                  <a:lnTo>
                    <a:pt x="2177029" y="140305"/>
                  </a:lnTo>
                  <a:lnTo>
                    <a:pt x="2177029" y="140900"/>
                  </a:lnTo>
                  <a:lnTo>
                    <a:pt x="2177029" y="141495"/>
                  </a:lnTo>
                  <a:lnTo>
                    <a:pt x="2177029" y="142088"/>
                  </a:lnTo>
                  <a:lnTo>
                    <a:pt x="2177029" y="142680"/>
                  </a:lnTo>
                  <a:lnTo>
                    <a:pt x="2177029" y="143271"/>
                  </a:lnTo>
                  <a:lnTo>
                    <a:pt x="2177029" y="143860"/>
                  </a:lnTo>
                  <a:lnTo>
                    <a:pt x="2177029" y="144448"/>
                  </a:lnTo>
                  <a:lnTo>
                    <a:pt x="2177029" y="145035"/>
                  </a:lnTo>
                  <a:lnTo>
                    <a:pt x="2177029" y="145621"/>
                  </a:lnTo>
                  <a:lnTo>
                    <a:pt x="2177029" y="146205"/>
                  </a:lnTo>
                  <a:lnTo>
                    <a:pt x="2177029" y="146789"/>
                  </a:lnTo>
                  <a:lnTo>
                    <a:pt x="2177029" y="147371"/>
                  </a:lnTo>
                  <a:lnTo>
                    <a:pt x="2177029" y="147951"/>
                  </a:lnTo>
                  <a:lnTo>
                    <a:pt x="2177029" y="148531"/>
                  </a:lnTo>
                  <a:lnTo>
                    <a:pt x="2177029" y="149109"/>
                  </a:lnTo>
                  <a:lnTo>
                    <a:pt x="2177029" y="149686"/>
                  </a:lnTo>
                  <a:lnTo>
                    <a:pt x="2177029" y="150262"/>
                  </a:lnTo>
                  <a:lnTo>
                    <a:pt x="2177029" y="150837"/>
                  </a:lnTo>
                  <a:lnTo>
                    <a:pt x="2177029" y="151411"/>
                  </a:lnTo>
                  <a:lnTo>
                    <a:pt x="2177029" y="151983"/>
                  </a:lnTo>
                  <a:lnTo>
                    <a:pt x="2177029" y="152554"/>
                  </a:lnTo>
                  <a:lnTo>
                    <a:pt x="2177029" y="153124"/>
                  </a:lnTo>
                  <a:lnTo>
                    <a:pt x="2177029" y="153692"/>
                  </a:lnTo>
                  <a:lnTo>
                    <a:pt x="2177029" y="154260"/>
                  </a:lnTo>
                  <a:lnTo>
                    <a:pt x="2177029" y="154826"/>
                  </a:lnTo>
                  <a:lnTo>
                    <a:pt x="2177029" y="155392"/>
                  </a:lnTo>
                  <a:lnTo>
                    <a:pt x="2177029" y="155956"/>
                  </a:lnTo>
                  <a:lnTo>
                    <a:pt x="2177029" y="156518"/>
                  </a:lnTo>
                  <a:lnTo>
                    <a:pt x="2177029" y="157080"/>
                  </a:lnTo>
                  <a:lnTo>
                    <a:pt x="2177029" y="157640"/>
                  </a:lnTo>
                  <a:lnTo>
                    <a:pt x="2177029" y="158200"/>
                  </a:lnTo>
                  <a:lnTo>
                    <a:pt x="2177029" y="158758"/>
                  </a:lnTo>
                  <a:lnTo>
                    <a:pt x="2177029" y="159315"/>
                  </a:lnTo>
                  <a:lnTo>
                    <a:pt x="2177029" y="159871"/>
                  </a:lnTo>
                  <a:lnTo>
                    <a:pt x="2177029" y="160426"/>
                  </a:lnTo>
                  <a:lnTo>
                    <a:pt x="2177029" y="160979"/>
                  </a:lnTo>
                  <a:lnTo>
                    <a:pt x="2177029" y="161532"/>
                  </a:lnTo>
                  <a:lnTo>
                    <a:pt x="2177029" y="162083"/>
                  </a:lnTo>
                  <a:lnTo>
                    <a:pt x="2177029" y="162633"/>
                  </a:lnTo>
                  <a:lnTo>
                    <a:pt x="2177029" y="163182"/>
                  </a:lnTo>
                  <a:lnTo>
                    <a:pt x="2177029" y="163730"/>
                  </a:lnTo>
                  <a:lnTo>
                    <a:pt x="2177029" y="164277"/>
                  </a:lnTo>
                  <a:lnTo>
                    <a:pt x="2177029" y="164823"/>
                  </a:lnTo>
                  <a:lnTo>
                    <a:pt x="2177029" y="165367"/>
                  </a:lnTo>
                  <a:lnTo>
                    <a:pt x="2177029" y="165911"/>
                  </a:lnTo>
                  <a:lnTo>
                    <a:pt x="2177029" y="166453"/>
                  </a:lnTo>
                  <a:lnTo>
                    <a:pt x="2177029" y="166994"/>
                  </a:lnTo>
                  <a:lnTo>
                    <a:pt x="2177029" y="167535"/>
                  </a:lnTo>
                  <a:lnTo>
                    <a:pt x="2177029" y="168074"/>
                  </a:lnTo>
                  <a:lnTo>
                    <a:pt x="2177029" y="168612"/>
                  </a:lnTo>
                  <a:lnTo>
                    <a:pt x="2180512" y="167893"/>
                  </a:lnTo>
                  <a:lnTo>
                    <a:pt x="2183995" y="167175"/>
                  </a:lnTo>
                  <a:lnTo>
                    <a:pt x="2187479" y="166457"/>
                  </a:lnTo>
                  <a:lnTo>
                    <a:pt x="2190962" y="165739"/>
                  </a:lnTo>
                  <a:lnTo>
                    <a:pt x="2194445" y="171956"/>
                  </a:lnTo>
                  <a:lnTo>
                    <a:pt x="2197928" y="171246"/>
                  </a:lnTo>
                  <a:lnTo>
                    <a:pt x="2201412" y="170537"/>
                  </a:lnTo>
                  <a:lnTo>
                    <a:pt x="2204895" y="169829"/>
                  </a:lnTo>
                  <a:lnTo>
                    <a:pt x="2208378" y="171227"/>
                  </a:lnTo>
                  <a:lnTo>
                    <a:pt x="2211861" y="170522"/>
                  </a:lnTo>
                  <a:lnTo>
                    <a:pt x="2215345" y="169816"/>
                  </a:lnTo>
                  <a:lnTo>
                    <a:pt x="2218828" y="169111"/>
                  </a:lnTo>
                  <a:lnTo>
                    <a:pt x="2222311" y="168933"/>
                  </a:lnTo>
                  <a:lnTo>
                    <a:pt x="2225794" y="168230"/>
                  </a:lnTo>
                  <a:lnTo>
                    <a:pt x="2229278" y="167526"/>
                  </a:lnTo>
                  <a:lnTo>
                    <a:pt x="2232761" y="166823"/>
                  </a:lnTo>
                  <a:lnTo>
                    <a:pt x="2236244" y="166120"/>
                  </a:lnTo>
                  <a:lnTo>
                    <a:pt x="2239727" y="165418"/>
                  </a:lnTo>
                  <a:lnTo>
                    <a:pt x="2243211" y="164716"/>
                  </a:lnTo>
                  <a:lnTo>
                    <a:pt x="2246694" y="164014"/>
                  </a:lnTo>
                  <a:lnTo>
                    <a:pt x="2250177" y="163843"/>
                  </a:lnTo>
                  <a:lnTo>
                    <a:pt x="2253660" y="163142"/>
                  </a:lnTo>
                  <a:lnTo>
                    <a:pt x="2257144" y="162442"/>
                  </a:lnTo>
                  <a:lnTo>
                    <a:pt x="2260627" y="161743"/>
                  </a:lnTo>
                  <a:lnTo>
                    <a:pt x="2264110" y="161043"/>
                  </a:lnTo>
                  <a:lnTo>
                    <a:pt x="2264110" y="161574"/>
                  </a:lnTo>
                  <a:lnTo>
                    <a:pt x="2264110" y="162104"/>
                  </a:lnTo>
                  <a:lnTo>
                    <a:pt x="2264110" y="162633"/>
                  </a:lnTo>
                  <a:lnTo>
                    <a:pt x="2264110" y="163161"/>
                  </a:lnTo>
                  <a:lnTo>
                    <a:pt x="2264110" y="163688"/>
                  </a:lnTo>
                  <a:lnTo>
                    <a:pt x="2264110" y="164214"/>
                  </a:lnTo>
                  <a:lnTo>
                    <a:pt x="2264110" y="164739"/>
                  </a:lnTo>
                  <a:lnTo>
                    <a:pt x="2264110" y="165263"/>
                  </a:lnTo>
                  <a:lnTo>
                    <a:pt x="2264110" y="165785"/>
                  </a:lnTo>
                  <a:lnTo>
                    <a:pt x="2264110" y="166307"/>
                  </a:lnTo>
                  <a:lnTo>
                    <a:pt x="2264110" y="166828"/>
                  </a:lnTo>
                  <a:lnTo>
                    <a:pt x="2264110" y="167348"/>
                  </a:lnTo>
                  <a:lnTo>
                    <a:pt x="2264110" y="167866"/>
                  </a:lnTo>
                  <a:lnTo>
                    <a:pt x="2264110" y="168384"/>
                  </a:lnTo>
                  <a:lnTo>
                    <a:pt x="2264110" y="168901"/>
                  </a:lnTo>
                  <a:lnTo>
                    <a:pt x="2264110" y="169417"/>
                  </a:lnTo>
                  <a:lnTo>
                    <a:pt x="2264110" y="169931"/>
                  </a:lnTo>
                  <a:lnTo>
                    <a:pt x="2267593" y="169242"/>
                  </a:lnTo>
                  <a:lnTo>
                    <a:pt x="2271077" y="168552"/>
                  </a:lnTo>
                  <a:lnTo>
                    <a:pt x="2274560" y="167863"/>
                  </a:lnTo>
                  <a:lnTo>
                    <a:pt x="2278043" y="167175"/>
                  </a:lnTo>
                  <a:lnTo>
                    <a:pt x="2281526" y="169570"/>
                  </a:lnTo>
                  <a:lnTo>
                    <a:pt x="2285010" y="168885"/>
                  </a:lnTo>
                  <a:lnTo>
                    <a:pt x="2288493" y="168201"/>
                  </a:lnTo>
                  <a:lnTo>
                    <a:pt x="2291976" y="167517"/>
                  </a:lnTo>
                  <a:lnTo>
                    <a:pt x="2295459" y="166833"/>
                  </a:lnTo>
                  <a:lnTo>
                    <a:pt x="2298942" y="166149"/>
                  </a:lnTo>
                  <a:lnTo>
                    <a:pt x="2302426" y="165466"/>
                  </a:lnTo>
                  <a:lnTo>
                    <a:pt x="2305909" y="164783"/>
                  </a:lnTo>
                  <a:lnTo>
                    <a:pt x="2309392" y="164101"/>
                  </a:lnTo>
                  <a:lnTo>
                    <a:pt x="2312875" y="163418"/>
                  </a:lnTo>
                  <a:lnTo>
                    <a:pt x="2316359" y="162737"/>
                  </a:lnTo>
                  <a:lnTo>
                    <a:pt x="2319842" y="162055"/>
                  </a:lnTo>
                  <a:lnTo>
                    <a:pt x="2323325" y="163435"/>
                  </a:lnTo>
                  <a:lnTo>
                    <a:pt x="2326808" y="162757"/>
                  </a:lnTo>
                  <a:lnTo>
                    <a:pt x="2330292" y="162078"/>
                  </a:lnTo>
                  <a:lnTo>
                    <a:pt x="2333775" y="161400"/>
                  </a:lnTo>
                  <a:lnTo>
                    <a:pt x="2337258" y="170343"/>
                  </a:lnTo>
                  <a:lnTo>
                    <a:pt x="2340741" y="169676"/>
                  </a:lnTo>
                  <a:lnTo>
                    <a:pt x="2344225" y="169008"/>
                  </a:lnTo>
                  <a:lnTo>
                    <a:pt x="2347708" y="168341"/>
                  </a:lnTo>
                  <a:lnTo>
                    <a:pt x="2351191" y="167674"/>
                  </a:lnTo>
                  <a:lnTo>
                    <a:pt x="2351191" y="168173"/>
                  </a:lnTo>
                  <a:lnTo>
                    <a:pt x="2351191" y="168671"/>
                  </a:lnTo>
                  <a:lnTo>
                    <a:pt x="2351191" y="169168"/>
                  </a:lnTo>
                  <a:lnTo>
                    <a:pt x="2351191" y="169664"/>
                  </a:lnTo>
                  <a:lnTo>
                    <a:pt x="2351191" y="170160"/>
                  </a:lnTo>
                  <a:lnTo>
                    <a:pt x="2351191" y="170654"/>
                  </a:lnTo>
                  <a:lnTo>
                    <a:pt x="2351191" y="171147"/>
                  </a:lnTo>
                  <a:lnTo>
                    <a:pt x="2351191" y="171640"/>
                  </a:lnTo>
                  <a:lnTo>
                    <a:pt x="2351191" y="172131"/>
                  </a:lnTo>
                  <a:lnTo>
                    <a:pt x="2351191" y="172622"/>
                  </a:lnTo>
                  <a:lnTo>
                    <a:pt x="2351191" y="173111"/>
                  </a:lnTo>
                  <a:lnTo>
                    <a:pt x="2351191" y="173600"/>
                  </a:lnTo>
                  <a:lnTo>
                    <a:pt x="2351191" y="174088"/>
                  </a:lnTo>
                  <a:lnTo>
                    <a:pt x="2351191" y="174575"/>
                  </a:lnTo>
                  <a:lnTo>
                    <a:pt x="2351191" y="175061"/>
                  </a:lnTo>
                  <a:lnTo>
                    <a:pt x="2351191" y="175546"/>
                  </a:lnTo>
                  <a:lnTo>
                    <a:pt x="2354674" y="174888"/>
                  </a:lnTo>
                  <a:lnTo>
                    <a:pt x="2358158" y="174230"/>
                  </a:lnTo>
                  <a:lnTo>
                    <a:pt x="2361641" y="173572"/>
                  </a:lnTo>
                  <a:lnTo>
                    <a:pt x="2365124" y="172915"/>
                  </a:lnTo>
                  <a:lnTo>
                    <a:pt x="2368607" y="172257"/>
                  </a:lnTo>
                  <a:lnTo>
                    <a:pt x="2372091" y="171601"/>
                  </a:lnTo>
                  <a:lnTo>
                    <a:pt x="2375574" y="170944"/>
                  </a:lnTo>
                  <a:lnTo>
                    <a:pt x="2379057" y="170288"/>
                  </a:lnTo>
                  <a:lnTo>
                    <a:pt x="2382540" y="173034"/>
                  </a:lnTo>
                  <a:lnTo>
                    <a:pt x="2386024" y="172382"/>
                  </a:lnTo>
                  <a:lnTo>
                    <a:pt x="2389507" y="171730"/>
                  </a:lnTo>
                  <a:lnTo>
                    <a:pt x="2392990" y="171078"/>
                  </a:lnTo>
                  <a:lnTo>
                    <a:pt x="2396473" y="171878"/>
                  </a:lnTo>
                  <a:lnTo>
                    <a:pt x="2399957" y="171228"/>
                  </a:lnTo>
                  <a:lnTo>
                    <a:pt x="2403440" y="170579"/>
                  </a:lnTo>
                  <a:lnTo>
                    <a:pt x="2406923" y="169930"/>
                  </a:lnTo>
                  <a:lnTo>
                    <a:pt x="2410406" y="169281"/>
                  </a:lnTo>
                  <a:lnTo>
                    <a:pt x="2413890" y="168633"/>
                  </a:lnTo>
                  <a:lnTo>
                    <a:pt x="2417373" y="167984"/>
                  </a:lnTo>
                  <a:lnTo>
                    <a:pt x="2420856" y="167337"/>
                  </a:lnTo>
                  <a:lnTo>
                    <a:pt x="2424339" y="173882"/>
                  </a:lnTo>
                  <a:lnTo>
                    <a:pt x="2427823" y="173242"/>
                  </a:lnTo>
                  <a:lnTo>
                    <a:pt x="2431306" y="172602"/>
                  </a:lnTo>
                  <a:lnTo>
                    <a:pt x="2434789" y="171963"/>
                  </a:lnTo>
                  <a:lnTo>
                    <a:pt x="2438272" y="171323"/>
                  </a:lnTo>
                  <a:lnTo>
                    <a:pt x="2441756" y="170684"/>
                  </a:lnTo>
                  <a:lnTo>
                    <a:pt x="2445239" y="170045"/>
                  </a:lnTo>
                  <a:lnTo>
                    <a:pt x="2448722" y="169407"/>
                  </a:lnTo>
                  <a:lnTo>
                    <a:pt x="2452205" y="168769"/>
                  </a:lnTo>
                  <a:lnTo>
                    <a:pt x="2455689" y="171922"/>
                  </a:lnTo>
                  <a:lnTo>
                    <a:pt x="2459172" y="171288"/>
                  </a:lnTo>
                  <a:lnTo>
                    <a:pt x="2462655" y="170655"/>
                  </a:lnTo>
                  <a:lnTo>
                    <a:pt x="2466138" y="170021"/>
                  </a:lnTo>
                  <a:lnTo>
                    <a:pt x="2469622" y="169388"/>
                  </a:lnTo>
                  <a:lnTo>
                    <a:pt x="2473105" y="168755"/>
                  </a:lnTo>
                  <a:lnTo>
                    <a:pt x="2476588" y="168123"/>
                  </a:lnTo>
                  <a:lnTo>
                    <a:pt x="2480071" y="167491"/>
                  </a:lnTo>
                  <a:lnTo>
                    <a:pt x="2483555" y="166859"/>
                  </a:lnTo>
                  <a:lnTo>
                    <a:pt x="2487038" y="166227"/>
                  </a:lnTo>
                  <a:lnTo>
                    <a:pt x="2490521" y="165595"/>
                  </a:lnTo>
                  <a:lnTo>
                    <a:pt x="2494004" y="164964"/>
                  </a:lnTo>
                  <a:lnTo>
                    <a:pt x="2497488" y="164809"/>
                  </a:lnTo>
                  <a:lnTo>
                    <a:pt x="2500971" y="164179"/>
                  </a:lnTo>
                  <a:lnTo>
                    <a:pt x="2504454" y="163549"/>
                  </a:lnTo>
                  <a:lnTo>
                    <a:pt x="2507937" y="162919"/>
                  </a:lnTo>
                  <a:lnTo>
                    <a:pt x="2511421" y="165609"/>
                  </a:lnTo>
                  <a:lnTo>
                    <a:pt x="2514904" y="164983"/>
                  </a:lnTo>
                  <a:lnTo>
                    <a:pt x="2518387" y="164357"/>
                  </a:lnTo>
                  <a:lnTo>
                    <a:pt x="2521870" y="163732"/>
                  </a:lnTo>
                  <a:lnTo>
                    <a:pt x="2525354" y="163107"/>
                  </a:lnTo>
                  <a:lnTo>
                    <a:pt x="2525354" y="163579"/>
                  </a:lnTo>
                  <a:lnTo>
                    <a:pt x="2525354" y="164051"/>
                  </a:lnTo>
                  <a:lnTo>
                    <a:pt x="2525354" y="164522"/>
                  </a:lnTo>
                  <a:lnTo>
                    <a:pt x="2525354" y="164992"/>
                  </a:lnTo>
                  <a:lnTo>
                    <a:pt x="2525354" y="165461"/>
                  </a:lnTo>
                  <a:lnTo>
                    <a:pt x="2525354" y="165930"/>
                  </a:lnTo>
                  <a:lnTo>
                    <a:pt x="2525354" y="166397"/>
                  </a:lnTo>
                  <a:lnTo>
                    <a:pt x="2525354" y="166864"/>
                  </a:lnTo>
                  <a:lnTo>
                    <a:pt x="2525354" y="167330"/>
                  </a:lnTo>
                  <a:lnTo>
                    <a:pt x="2525354" y="167795"/>
                  </a:lnTo>
                  <a:lnTo>
                    <a:pt x="2525354" y="168259"/>
                  </a:lnTo>
                  <a:lnTo>
                    <a:pt x="2525354" y="168723"/>
                  </a:lnTo>
                  <a:lnTo>
                    <a:pt x="2528837" y="168103"/>
                  </a:lnTo>
                  <a:lnTo>
                    <a:pt x="2532320" y="167484"/>
                  </a:lnTo>
                  <a:lnTo>
                    <a:pt x="2535803" y="166865"/>
                  </a:lnTo>
                  <a:lnTo>
                    <a:pt x="2539287" y="166246"/>
                  </a:lnTo>
                  <a:lnTo>
                    <a:pt x="2542770" y="166557"/>
                  </a:lnTo>
                  <a:lnTo>
                    <a:pt x="2546253" y="165940"/>
                  </a:lnTo>
                  <a:lnTo>
                    <a:pt x="2549736" y="165323"/>
                  </a:lnTo>
                  <a:lnTo>
                    <a:pt x="2553220" y="164706"/>
                  </a:lnTo>
                  <a:lnTo>
                    <a:pt x="2556703" y="170527"/>
                  </a:lnTo>
                  <a:lnTo>
                    <a:pt x="2560186" y="169917"/>
                  </a:lnTo>
                  <a:lnTo>
                    <a:pt x="2563669" y="169307"/>
                  </a:lnTo>
                  <a:lnTo>
                    <a:pt x="2567153" y="168698"/>
                  </a:lnTo>
                  <a:lnTo>
                    <a:pt x="2570636" y="173505"/>
                  </a:lnTo>
                  <a:lnTo>
                    <a:pt x="2574119" y="172901"/>
                  </a:lnTo>
                  <a:lnTo>
                    <a:pt x="2577602" y="172297"/>
                  </a:lnTo>
                  <a:lnTo>
                    <a:pt x="2581085" y="171693"/>
                  </a:lnTo>
                  <a:lnTo>
                    <a:pt x="2584569" y="171090"/>
                  </a:lnTo>
                  <a:lnTo>
                    <a:pt x="2588052" y="170487"/>
                  </a:lnTo>
                  <a:lnTo>
                    <a:pt x="2591535" y="169884"/>
                  </a:lnTo>
                  <a:lnTo>
                    <a:pt x="2595018" y="169282"/>
                  </a:lnTo>
                  <a:lnTo>
                    <a:pt x="2598502" y="168679"/>
                  </a:lnTo>
                  <a:lnTo>
                    <a:pt x="2601985" y="168077"/>
                  </a:lnTo>
                  <a:lnTo>
                    <a:pt x="2605468" y="167475"/>
                  </a:lnTo>
                  <a:lnTo>
                    <a:pt x="2608951" y="166874"/>
                  </a:lnTo>
                  <a:lnTo>
                    <a:pt x="2612435" y="166272"/>
                  </a:lnTo>
                  <a:lnTo>
                    <a:pt x="2612435" y="166724"/>
                  </a:lnTo>
                  <a:lnTo>
                    <a:pt x="2612435" y="167175"/>
                  </a:lnTo>
                  <a:lnTo>
                    <a:pt x="2612435" y="167625"/>
                  </a:lnTo>
                  <a:lnTo>
                    <a:pt x="2612435" y="168074"/>
                  </a:lnTo>
                  <a:lnTo>
                    <a:pt x="2612435" y="168522"/>
                  </a:lnTo>
                  <a:lnTo>
                    <a:pt x="2612435" y="168970"/>
                  </a:lnTo>
                  <a:lnTo>
                    <a:pt x="2612435" y="169417"/>
                  </a:lnTo>
                  <a:lnTo>
                    <a:pt x="2615918" y="168818"/>
                  </a:lnTo>
                  <a:lnTo>
                    <a:pt x="2619401" y="168220"/>
                  </a:lnTo>
                  <a:lnTo>
                    <a:pt x="2622884" y="167623"/>
                  </a:lnTo>
                  <a:lnTo>
                    <a:pt x="2626368" y="167025"/>
                  </a:lnTo>
                  <a:lnTo>
                    <a:pt x="2629851" y="169106"/>
                  </a:lnTo>
                  <a:lnTo>
                    <a:pt x="2633334" y="168511"/>
                  </a:lnTo>
                  <a:lnTo>
                    <a:pt x="2636817" y="167917"/>
                  </a:lnTo>
                  <a:lnTo>
                    <a:pt x="2640301" y="167323"/>
                  </a:lnTo>
                  <a:lnTo>
                    <a:pt x="2643784" y="166729"/>
                  </a:lnTo>
                  <a:lnTo>
                    <a:pt x="2647267" y="166136"/>
                  </a:lnTo>
                  <a:lnTo>
                    <a:pt x="2650750" y="165542"/>
                  </a:lnTo>
                  <a:lnTo>
                    <a:pt x="2654234" y="164949"/>
                  </a:lnTo>
                  <a:lnTo>
                    <a:pt x="2657717" y="164803"/>
                  </a:lnTo>
                  <a:lnTo>
                    <a:pt x="2661200" y="164211"/>
                  </a:lnTo>
                  <a:lnTo>
                    <a:pt x="2664683" y="163619"/>
                  </a:lnTo>
                  <a:lnTo>
                    <a:pt x="2668167" y="163028"/>
                  </a:lnTo>
                  <a:lnTo>
                    <a:pt x="2671650" y="163331"/>
                  </a:lnTo>
                  <a:lnTo>
                    <a:pt x="2675133" y="162741"/>
                  </a:lnTo>
                  <a:lnTo>
                    <a:pt x="2678616" y="162150"/>
                  </a:lnTo>
                  <a:lnTo>
                    <a:pt x="2682100" y="161560"/>
                  </a:lnTo>
                  <a:lnTo>
                    <a:pt x="2685583" y="162312"/>
                  </a:lnTo>
                  <a:lnTo>
                    <a:pt x="2689066" y="161724"/>
                  </a:lnTo>
                  <a:lnTo>
                    <a:pt x="2692549" y="161136"/>
                  </a:lnTo>
                  <a:lnTo>
                    <a:pt x="2696033" y="160548"/>
                  </a:lnTo>
                  <a:lnTo>
                    <a:pt x="2699516" y="159960"/>
                  </a:lnTo>
                  <a:lnTo>
                    <a:pt x="2699516" y="160408"/>
                  </a:lnTo>
                  <a:lnTo>
                    <a:pt x="2699516" y="160854"/>
                  </a:lnTo>
                  <a:lnTo>
                    <a:pt x="2702999" y="160268"/>
                  </a:lnTo>
                  <a:lnTo>
                    <a:pt x="2706482" y="159681"/>
                  </a:lnTo>
                  <a:lnTo>
                    <a:pt x="2709966" y="159095"/>
                  </a:lnTo>
                  <a:lnTo>
                    <a:pt x="2713449" y="158510"/>
                  </a:lnTo>
                  <a:lnTo>
                    <a:pt x="2716932" y="157924"/>
                  </a:lnTo>
                  <a:lnTo>
                    <a:pt x="2720415" y="157339"/>
                  </a:lnTo>
                  <a:lnTo>
                    <a:pt x="2723899" y="156753"/>
                  </a:lnTo>
                  <a:lnTo>
                    <a:pt x="2727382" y="156168"/>
                  </a:lnTo>
                  <a:lnTo>
                    <a:pt x="2730865" y="156482"/>
                  </a:lnTo>
                  <a:lnTo>
                    <a:pt x="2734348" y="155898"/>
                  </a:lnTo>
                  <a:lnTo>
                    <a:pt x="2737832" y="155315"/>
                  </a:lnTo>
                  <a:lnTo>
                    <a:pt x="2741315" y="154731"/>
                  </a:lnTo>
                  <a:lnTo>
                    <a:pt x="2744798" y="155047"/>
                  </a:lnTo>
                  <a:lnTo>
                    <a:pt x="2748281" y="154465"/>
                  </a:lnTo>
                  <a:lnTo>
                    <a:pt x="2751765" y="153883"/>
                  </a:lnTo>
                  <a:lnTo>
                    <a:pt x="2755248" y="153301"/>
                  </a:lnTo>
                  <a:lnTo>
                    <a:pt x="2758731" y="152720"/>
                  </a:lnTo>
                  <a:lnTo>
                    <a:pt x="2762214" y="152139"/>
                  </a:lnTo>
                  <a:lnTo>
                    <a:pt x="2765698" y="151558"/>
                  </a:lnTo>
                  <a:lnTo>
                    <a:pt x="2769181" y="150978"/>
                  </a:lnTo>
                  <a:lnTo>
                    <a:pt x="2772664" y="151299"/>
                  </a:lnTo>
                  <a:lnTo>
                    <a:pt x="2776147" y="150720"/>
                  </a:lnTo>
                  <a:lnTo>
                    <a:pt x="2779631" y="150140"/>
                  </a:lnTo>
                  <a:lnTo>
                    <a:pt x="2783114" y="149562"/>
                  </a:lnTo>
                  <a:lnTo>
                    <a:pt x="2786597" y="148983"/>
                  </a:lnTo>
                  <a:lnTo>
                    <a:pt x="2786597" y="149434"/>
                  </a:lnTo>
                  <a:lnTo>
                    <a:pt x="2786597" y="149885"/>
                  </a:lnTo>
                  <a:lnTo>
                    <a:pt x="2786597" y="150334"/>
                  </a:lnTo>
                  <a:lnTo>
                    <a:pt x="2786597" y="150783"/>
                  </a:lnTo>
                  <a:lnTo>
                    <a:pt x="2786597" y="151231"/>
                  </a:lnTo>
                  <a:lnTo>
                    <a:pt x="2790080" y="150655"/>
                  </a:lnTo>
                  <a:lnTo>
                    <a:pt x="2793564" y="150079"/>
                  </a:lnTo>
                  <a:lnTo>
                    <a:pt x="2797047" y="149503"/>
                  </a:lnTo>
                  <a:lnTo>
                    <a:pt x="2800530" y="148927"/>
                  </a:lnTo>
                  <a:lnTo>
                    <a:pt x="2804013" y="149697"/>
                  </a:lnTo>
                  <a:lnTo>
                    <a:pt x="2807497" y="149123"/>
                  </a:lnTo>
                  <a:lnTo>
                    <a:pt x="2810980" y="148549"/>
                  </a:lnTo>
                  <a:lnTo>
                    <a:pt x="2814463" y="147975"/>
                  </a:lnTo>
                  <a:lnTo>
                    <a:pt x="2817946" y="151856"/>
                  </a:lnTo>
                  <a:lnTo>
                    <a:pt x="2821430" y="151287"/>
                  </a:lnTo>
                  <a:lnTo>
                    <a:pt x="2824913" y="150717"/>
                  </a:lnTo>
                  <a:lnTo>
                    <a:pt x="2828396" y="150148"/>
                  </a:lnTo>
                  <a:lnTo>
                    <a:pt x="2831879" y="153103"/>
                  </a:lnTo>
                  <a:lnTo>
                    <a:pt x="2835363" y="152538"/>
                  </a:lnTo>
                  <a:lnTo>
                    <a:pt x="2838846" y="151972"/>
                  </a:lnTo>
                  <a:lnTo>
                    <a:pt x="2842329" y="151407"/>
                  </a:lnTo>
                  <a:lnTo>
                    <a:pt x="2845812" y="153029"/>
                  </a:lnTo>
                  <a:lnTo>
                    <a:pt x="2849296" y="152466"/>
                  </a:lnTo>
                  <a:lnTo>
                    <a:pt x="2852779" y="151903"/>
                  </a:lnTo>
                  <a:lnTo>
                    <a:pt x="2856262" y="151341"/>
                  </a:lnTo>
                  <a:lnTo>
                    <a:pt x="2859745" y="150778"/>
                  </a:lnTo>
                  <a:lnTo>
                    <a:pt x="2863229" y="150216"/>
                  </a:lnTo>
                  <a:lnTo>
                    <a:pt x="2866712" y="149654"/>
                  </a:lnTo>
                  <a:lnTo>
                    <a:pt x="2870195" y="149092"/>
                  </a:lnTo>
                  <a:lnTo>
                    <a:pt x="2873678" y="148531"/>
                  </a:lnTo>
                  <a:lnTo>
                    <a:pt x="2877161" y="147970"/>
                  </a:lnTo>
                  <a:lnTo>
                    <a:pt x="2880645" y="147409"/>
                  </a:lnTo>
                  <a:lnTo>
                    <a:pt x="2884128" y="146848"/>
                  </a:lnTo>
                  <a:lnTo>
                    <a:pt x="2887611" y="146287"/>
                  </a:lnTo>
                  <a:lnTo>
                    <a:pt x="2891094" y="150096"/>
                  </a:lnTo>
                  <a:lnTo>
                    <a:pt x="2894578" y="149539"/>
                  </a:lnTo>
                  <a:lnTo>
                    <a:pt x="2898061" y="148983"/>
                  </a:lnTo>
                  <a:lnTo>
                    <a:pt x="2901544" y="148427"/>
                  </a:lnTo>
                  <a:lnTo>
                    <a:pt x="2905027" y="153893"/>
                  </a:lnTo>
                  <a:lnTo>
                    <a:pt x="2908511" y="153342"/>
                  </a:lnTo>
                  <a:lnTo>
                    <a:pt x="2911994" y="152791"/>
                  </a:lnTo>
                  <a:lnTo>
                    <a:pt x="2915477" y="152241"/>
                  </a:lnTo>
                  <a:lnTo>
                    <a:pt x="2918960" y="154240"/>
                  </a:lnTo>
                  <a:lnTo>
                    <a:pt x="2922444" y="153692"/>
                  </a:lnTo>
                  <a:lnTo>
                    <a:pt x="2925927" y="153144"/>
                  </a:lnTo>
                  <a:lnTo>
                    <a:pt x="2929410" y="152597"/>
                  </a:lnTo>
                  <a:lnTo>
                    <a:pt x="2932893" y="153741"/>
                  </a:lnTo>
                  <a:lnTo>
                    <a:pt x="2936377" y="153195"/>
                  </a:lnTo>
                  <a:lnTo>
                    <a:pt x="2939860" y="152650"/>
                  </a:lnTo>
                  <a:lnTo>
                    <a:pt x="2943343" y="152105"/>
                  </a:lnTo>
                  <a:lnTo>
                    <a:pt x="2946826" y="151559"/>
                  </a:lnTo>
                  <a:lnTo>
                    <a:pt x="2950310" y="151015"/>
                  </a:lnTo>
                  <a:lnTo>
                    <a:pt x="2953793" y="150470"/>
                  </a:lnTo>
                  <a:lnTo>
                    <a:pt x="2957276" y="149925"/>
                  </a:lnTo>
                  <a:lnTo>
                    <a:pt x="2960759" y="149381"/>
                  </a:lnTo>
                  <a:lnTo>
                    <a:pt x="2960759" y="149805"/>
                  </a:lnTo>
                  <a:lnTo>
                    <a:pt x="2960759" y="150228"/>
                  </a:lnTo>
                  <a:lnTo>
                    <a:pt x="2960759" y="150651"/>
                  </a:lnTo>
                  <a:lnTo>
                    <a:pt x="2964243" y="150108"/>
                  </a:lnTo>
                  <a:lnTo>
                    <a:pt x="2967726" y="149565"/>
                  </a:lnTo>
                  <a:lnTo>
                    <a:pt x="2971209" y="149023"/>
                  </a:lnTo>
                  <a:lnTo>
                    <a:pt x="2974692" y="148480"/>
                  </a:lnTo>
                  <a:lnTo>
                    <a:pt x="2978176" y="151729"/>
                  </a:lnTo>
                  <a:lnTo>
                    <a:pt x="2981659" y="151190"/>
                  </a:lnTo>
                  <a:lnTo>
                    <a:pt x="2985142" y="150651"/>
                  </a:lnTo>
                  <a:lnTo>
                    <a:pt x="2988625" y="150112"/>
                  </a:lnTo>
                  <a:lnTo>
                    <a:pt x="2992109" y="149574"/>
                  </a:lnTo>
                  <a:lnTo>
                    <a:pt x="2995592" y="149035"/>
                  </a:lnTo>
                  <a:lnTo>
                    <a:pt x="2999075" y="148497"/>
                  </a:lnTo>
                  <a:lnTo>
                    <a:pt x="3002558" y="147960"/>
                  </a:lnTo>
                  <a:lnTo>
                    <a:pt x="3006042" y="149936"/>
                  </a:lnTo>
                  <a:lnTo>
                    <a:pt x="3009525" y="149401"/>
                  </a:lnTo>
                  <a:lnTo>
                    <a:pt x="3013008" y="148865"/>
                  </a:lnTo>
                  <a:lnTo>
                    <a:pt x="3016491" y="148330"/>
                  </a:lnTo>
                  <a:lnTo>
                    <a:pt x="3019975" y="152360"/>
                  </a:lnTo>
                  <a:lnTo>
                    <a:pt x="3023458" y="151829"/>
                  </a:lnTo>
                  <a:lnTo>
                    <a:pt x="3026941" y="151298"/>
                  </a:lnTo>
                  <a:lnTo>
                    <a:pt x="3030424" y="150768"/>
                  </a:lnTo>
                  <a:lnTo>
                    <a:pt x="3033908" y="153520"/>
                  </a:lnTo>
                  <a:lnTo>
                    <a:pt x="3037391" y="152993"/>
                  </a:lnTo>
                  <a:lnTo>
                    <a:pt x="3040874" y="152465"/>
                  </a:lnTo>
                  <a:lnTo>
                    <a:pt x="3044357" y="151938"/>
                  </a:lnTo>
                  <a:lnTo>
                    <a:pt x="3047841" y="151411"/>
                  </a:lnTo>
                  <a:lnTo>
                    <a:pt x="3051324" y="150884"/>
                  </a:lnTo>
                  <a:lnTo>
                    <a:pt x="3054807" y="150357"/>
                  </a:lnTo>
                  <a:lnTo>
                    <a:pt x="3058290" y="149830"/>
                  </a:lnTo>
                  <a:lnTo>
                    <a:pt x="3061774" y="149304"/>
                  </a:lnTo>
                  <a:lnTo>
                    <a:pt x="3065257" y="148778"/>
                  </a:lnTo>
                  <a:lnTo>
                    <a:pt x="3068740" y="148252"/>
                  </a:lnTo>
                  <a:lnTo>
                    <a:pt x="3072223" y="147726"/>
                  </a:lnTo>
                  <a:lnTo>
                    <a:pt x="3075707" y="147200"/>
                  </a:lnTo>
                  <a:lnTo>
                    <a:pt x="3079190" y="147086"/>
                  </a:lnTo>
                  <a:lnTo>
                    <a:pt x="3082673" y="146561"/>
                  </a:lnTo>
                  <a:lnTo>
                    <a:pt x="3086156" y="146037"/>
                  </a:lnTo>
                  <a:lnTo>
                    <a:pt x="3089640" y="145512"/>
                  </a:lnTo>
                  <a:lnTo>
                    <a:pt x="3093123" y="147862"/>
                  </a:lnTo>
                  <a:lnTo>
                    <a:pt x="3096606" y="147340"/>
                  </a:lnTo>
                  <a:lnTo>
                    <a:pt x="3100089" y="146818"/>
                  </a:lnTo>
                  <a:lnTo>
                    <a:pt x="3103573" y="146297"/>
                  </a:lnTo>
                  <a:lnTo>
                    <a:pt x="3107056" y="146185"/>
                  </a:lnTo>
                  <a:lnTo>
                    <a:pt x="3110539" y="145664"/>
                  </a:lnTo>
                  <a:lnTo>
                    <a:pt x="3114022" y="145143"/>
                  </a:lnTo>
                  <a:lnTo>
                    <a:pt x="3117506" y="144622"/>
                  </a:lnTo>
                  <a:lnTo>
                    <a:pt x="3120989" y="144102"/>
                  </a:lnTo>
                  <a:lnTo>
                    <a:pt x="3124472" y="143582"/>
                  </a:lnTo>
                  <a:lnTo>
                    <a:pt x="3127955" y="143062"/>
                  </a:lnTo>
                  <a:lnTo>
                    <a:pt x="3131439" y="142542"/>
                  </a:lnTo>
                  <a:lnTo>
                    <a:pt x="3134922" y="142022"/>
                  </a:lnTo>
                  <a:lnTo>
                    <a:pt x="3134922" y="142434"/>
                  </a:lnTo>
                  <a:lnTo>
                    <a:pt x="3134922" y="142844"/>
                  </a:lnTo>
                  <a:lnTo>
                    <a:pt x="3134922" y="143254"/>
                  </a:lnTo>
                  <a:lnTo>
                    <a:pt x="3134922" y="143664"/>
                  </a:lnTo>
                  <a:lnTo>
                    <a:pt x="3134922" y="144073"/>
                  </a:lnTo>
                  <a:lnTo>
                    <a:pt x="3134922" y="144481"/>
                  </a:lnTo>
                  <a:lnTo>
                    <a:pt x="3138405" y="143963"/>
                  </a:lnTo>
                  <a:lnTo>
                    <a:pt x="3141888" y="143446"/>
                  </a:lnTo>
                  <a:lnTo>
                    <a:pt x="3145372" y="142929"/>
                  </a:lnTo>
                  <a:lnTo>
                    <a:pt x="3148855" y="142412"/>
                  </a:lnTo>
                  <a:lnTo>
                    <a:pt x="3152338" y="142713"/>
                  </a:lnTo>
                  <a:lnTo>
                    <a:pt x="3155821" y="142197"/>
                  </a:lnTo>
                  <a:lnTo>
                    <a:pt x="3159304" y="141681"/>
                  </a:lnTo>
                  <a:lnTo>
                    <a:pt x="3162788" y="141165"/>
                  </a:lnTo>
                  <a:lnTo>
                    <a:pt x="3166271" y="148722"/>
                  </a:lnTo>
                  <a:lnTo>
                    <a:pt x="3169754" y="148213"/>
                  </a:lnTo>
                  <a:lnTo>
                    <a:pt x="3173237" y="147704"/>
                  </a:lnTo>
                  <a:lnTo>
                    <a:pt x="3176721" y="147195"/>
                  </a:lnTo>
                  <a:lnTo>
                    <a:pt x="3180204" y="148277"/>
                  </a:lnTo>
                  <a:lnTo>
                    <a:pt x="3183687" y="147770"/>
                  </a:lnTo>
                  <a:lnTo>
                    <a:pt x="3187170" y="147263"/>
                  </a:lnTo>
                  <a:lnTo>
                    <a:pt x="3190654" y="146756"/>
                  </a:lnTo>
                  <a:lnTo>
                    <a:pt x="3194137" y="147836"/>
                  </a:lnTo>
                  <a:lnTo>
                    <a:pt x="3197620" y="147330"/>
                  </a:lnTo>
                  <a:lnTo>
                    <a:pt x="3201103" y="146825"/>
                  </a:lnTo>
                  <a:lnTo>
                    <a:pt x="3204587" y="146320"/>
                  </a:lnTo>
                  <a:lnTo>
                    <a:pt x="3208070" y="145815"/>
                  </a:lnTo>
                  <a:lnTo>
                    <a:pt x="3211553" y="145310"/>
                  </a:lnTo>
                  <a:lnTo>
                    <a:pt x="3215036" y="144805"/>
                  </a:lnTo>
                  <a:lnTo>
                    <a:pt x="3218520" y="144301"/>
                  </a:lnTo>
                  <a:lnTo>
                    <a:pt x="3222003" y="143797"/>
                  </a:lnTo>
                  <a:lnTo>
                    <a:pt x="3222003" y="144194"/>
                  </a:lnTo>
                  <a:lnTo>
                    <a:pt x="3222003" y="144591"/>
                  </a:lnTo>
                  <a:lnTo>
                    <a:pt x="3222003" y="144988"/>
                  </a:lnTo>
                  <a:lnTo>
                    <a:pt x="3225486" y="144485"/>
                  </a:lnTo>
                  <a:lnTo>
                    <a:pt x="3228969" y="143981"/>
                  </a:lnTo>
                  <a:lnTo>
                    <a:pt x="3232453" y="143479"/>
                  </a:lnTo>
                  <a:lnTo>
                    <a:pt x="3235936" y="142976"/>
                  </a:lnTo>
                  <a:lnTo>
                    <a:pt x="3239419" y="143268"/>
                  </a:lnTo>
                  <a:lnTo>
                    <a:pt x="3242902" y="142766"/>
                  </a:lnTo>
                  <a:lnTo>
                    <a:pt x="3246386" y="142264"/>
                  </a:lnTo>
                  <a:lnTo>
                    <a:pt x="3249869" y="141763"/>
                  </a:lnTo>
                  <a:lnTo>
                    <a:pt x="3253352" y="142452"/>
                  </a:lnTo>
                  <a:lnTo>
                    <a:pt x="3256835" y="141952"/>
                  </a:lnTo>
                  <a:lnTo>
                    <a:pt x="3260319" y="141452"/>
                  </a:lnTo>
                  <a:lnTo>
                    <a:pt x="3263802" y="140952"/>
                  </a:lnTo>
                  <a:lnTo>
                    <a:pt x="3267285" y="142036"/>
                  </a:lnTo>
                  <a:lnTo>
                    <a:pt x="3270768" y="141538"/>
                  </a:lnTo>
                  <a:lnTo>
                    <a:pt x="3274252" y="141040"/>
                  </a:lnTo>
                  <a:lnTo>
                    <a:pt x="3277735" y="140542"/>
                  </a:lnTo>
                  <a:lnTo>
                    <a:pt x="3281218" y="140044"/>
                  </a:lnTo>
                  <a:lnTo>
                    <a:pt x="3284701" y="139546"/>
                  </a:lnTo>
                  <a:lnTo>
                    <a:pt x="3288185" y="139048"/>
                  </a:lnTo>
                  <a:lnTo>
                    <a:pt x="3291668" y="138551"/>
                  </a:lnTo>
                  <a:lnTo>
                    <a:pt x="3295151" y="138054"/>
                  </a:lnTo>
                  <a:lnTo>
                    <a:pt x="3298634" y="137557"/>
                  </a:lnTo>
                  <a:lnTo>
                    <a:pt x="3302118" y="137060"/>
                  </a:lnTo>
                  <a:lnTo>
                    <a:pt x="3305601" y="136563"/>
                  </a:lnTo>
                  <a:lnTo>
                    <a:pt x="3309084" y="139235"/>
                  </a:lnTo>
                  <a:lnTo>
                    <a:pt x="3312567" y="138741"/>
                  </a:lnTo>
                  <a:lnTo>
                    <a:pt x="3316051" y="138247"/>
                  </a:lnTo>
                  <a:lnTo>
                    <a:pt x="3319534" y="137754"/>
                  </a:lnTo>
                  <a:lnTo>
                    <a:pt x="3323017" y="137260"/>
                  </a:lnTo>
                  <a:lnTo>
                    <a:pt x="3326500" y="140692"/>
                  </a:lnTo>
                  <a:lnTo>
                    <a:pt x="3329984" y="140201"/>
                  </a:lnTo>
                  <a:lnTo>
                    <a:pt x="3333467" y="139711"/>
                  </a:lnTo>
                  <a:lnTo>
                    <a:pt x="3336950" y="139221"/>
                  </a:lnTo>
                  <a:lnTo>
                    <a:pt x="3340433" y="142997"/>
                  </a:lnTo>
                  <a:lnTo>
                    <a:pt x="3343917" y="142511"/>
                  </a:lnTo>
                  <a:lnTo>
                    <a:pt x="3347400" y="142024"/>
                  </a:lnTo>
                  <a:lnTo>
                    <a:pt x="3350883" y="141538"/>
                  </a:lnTo>
                  <a:lnTo>
                    <a:pt x="3354366" y="143358"/>
                  </a:lnTo>
                  <a:lnTo>
                    <a:pt x="3357850" y="142873"/>
                  </a:lnTo>
                  <a:lnTo>
                    <a:pt x="3361333" y="142389"/>
                  </a:lnTo>
                  <a:lnTo>
                    <a:pt x="3364816" y="141905"/>
                  </a:lnTo>
                  <a:lnTo>
                    <a:pt x="3368299" y="145234"/>
                  </a:lnTo>
                  <a:lnTo>
                    <a:pt x="3371783" y="144752"/>
                  </a:lnTo>
                  <a:lnTo>
                    <a:pt x="3375266" y="144271"/>
                  </a:lnTo>
                  <a:lnTo>
                    <a:pt x="3378749" y="143790"/>
                  </a:lnTo>
                  <a:lnTo>
                    <a:pt x="3382232" y="144068"/>
                  </a:lnTo>
                  <a:lnTo>
                    <a:pt x="3385716" y="143588"/>
                  </a:lnTo>
                  <a:lnTo>
                    <a:pt x="3389199" y="143108"/>
                  </a:lnTo>
                  <a:lnTo>
                    <a:pt x="3392682" y="142628"/>
                  </a:lnTo>
                  <a:lnTo>
                    <a:pt x="3396165" y="142149"/>
                  </a:lnTo>
                  <a:lnTo>
                    <a:pt x="3396165" y="142528"/>
                  </a:lnTo>
                  <a:lnTo>
                    <a:pt x="3396165" y="142907"/>
                  </a:lnTo>
                  <a:lnTo>
                    <a:pt x="3396165" y="143286"/>
                  </a:lnTo>
                  <a:lnTo>
                    <a:pt x="3399649" y="142807"/>
                  </a:lnTo>
                  <a:lnTo>
                    <a:pt x="3403132" y="142329"/>
                  </a:lnTo>
                  <a:lnTo>
                    <a:pt x="3406615" y="141851"/>
                  </a:lnTo>
                  <a:lnTo>
                    <a:pt x="3410098" y="141372"/>
                  </a:lnTo>
                  <a:lnTo>
                    <a:pt x="3413582" y="140894"/>
                  </a:lnTo>
                  <a:lnTo>
                    <a:pt x="3417065" y="140417"/>
                  </a:lnTo>
                  <a:lnTo>
                    <a:pt x="3420548" y="139939"/>
                  </a:lnTo>
                  <a:lnTo>
                    <a:pt x="3424031" y="139461"/>
                  </a:lnTo>
                  <a:lnTo>
                    <a:pt x="3427515" y="140502"/>
                  </a:lnTo>
                  <a:lnTo>
                    <a:pt x="3430998" y="140026"/>
                  </a:lnTo>
                  <a:lnTo>
                    <a:pt x="3434481" y="139550"/>
                  </a:lnTo>
                  <a:lnTo>
                    <a:pt x="3437964" y="139074"/>
                  </a:lnTo>
                  <a:lnTo>
                    <a:pt x="3441447" y="141619"/>
                  </a:lnTo>
                  <a:lnTo>
                    <a:pt x="3444931" y="141145"/>
                  </a:lnTo>
                  <a:lnTo>
                    <a:pt x="3448414" y="140672"/>
                  </a:lnTo>
                  <a:lnTo>
                    <a:pt x="3451897" y="140199"/>
                  </a:lnTo>
                  <a:lnTo>
                    <a:pt x="3455380" y="143094"/>
                  </a:lnTo>
                  <a:lnTo>
                    <a:pt x="3458864" y="142623"/>
                  </a:lnTo>
                  <a:lnTo>
                    <a:pt x="3462347" y="142153"/>
                  </a:lnTo>
                  <a:lnTo>
                    <a:pt x="3465830" y="141683"/>
                  </a:lnTo>
                  <a:lnTo>
                    <a:pt x="3469313" y="141213"/>
                  </a:lnTo>
                  <a:lnTo>
                    <a:pt x="3472797" y="140743"/>
                  </a:lnTo>
                  <a:lnTo>
                    <a:pt x="3476280" y="140273"/>
                  </a:lnTo>
                  <a:lnTo>
                    <a:pt x="3479763" y="139803"/>
                  </a:lnTo>
                  <a:lnTo>
                    <a:pt x="3483246" y="139334"/>
                  </a:lnTo>
                  <a:lnTo>
                    <a:pt x="3483246" y="139708"/>
                  </a:lnTo>
                  <a:lnTo>
                    <a:pt x="3483246" y="140081"/>
                  </a:lnTo>
                  <a:lnTo>
                    <a:pt x="3483246" y="140454"/>
                  </a:lnTo>
                  <a:lnTo>
                    <a:pt x="3483246" y="140826"/>
                  </a:lnTo>
                  <a:lnTo>
                    <a:pt x="3483246" y="141198"/>
                  </a:lnTo>
                  <a:lnTo>
                    <a:pt x="3483246" y="141569"/>
                  </a:lnTo>
                  <a:lnTo>
                    <a:pt x="3483246" y="14194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99548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AUC:0.258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AUC:0.278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AUC:0.243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AUC:0.211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AUC:0.219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AUC:0.158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06248" y="1628807"/>
            <a:ext cx="727040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Hemoglobin A1c 6.5%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140024"/>
            </a:xfrm>
            <a:custGeom>
              <a:avLst/>
              <a:gdLst/>
              <a:ahLst/>
              <a:cxnLst/>
              <a:rect l="0" t="0" r="0" b="0"/>
              <a:pathLst>
                <a:path w="3483246" h="314002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22011"/>
                  </a:lnTo>
                  <a:lnTo>
                    <a:pt x="121913" y="116974"/>
                  </a:lnTo>
                  <a:lnTo>
                    <a:pt x="125396" y="201998"/>
                  </a:lnTo>
                  <a:lnTo>
                    <a:pt x="128880" y="278566"/>
                  </a:lnTo>
                  <a:lnTo>
                    <a:pt x="132363" y="347878"/>
                  </a:lnTo>
                  <a:lnTo>
                    <a:pt x="135846" y="410920"/>
                  </a:lnTo>
                  <a:lnTo>
                    <a:pt x="139329" y="468506"/>
                  </a:lnTo>
                  <a:lnTo>
                    <a:pt x="142813" y="492819"/>
                  </a:lnTo>
                  <a:lnTo>
                    <a:pt x="146296" y="482711"/>
                  </a:lnTo>
                  <a:lnTo>
                    <a:pt x="149779" y="473010"/>
                  </a:lnTo>
                  <a:lnTo>
                    <a:pt x="153262" y="463691"/>
                  </a:lnTo>
                  <a:lnTo>
                    <a:pt x="156746" y="454731"/>
                  </a:lnTo>
                  <a:lnTo>
                    <a:pt x="160229" y="446112"/>
                  </a:lnTo>
                  <a:lnTo>
                    <a:pt x="163712" y="437813"/>
                  </a:lnTo>
                  <a:lnTo>
                    <a:pt x="167195" y="429818"/>
                  </a:lnTo>
                  <a:lnTo>
                    <a:pt x="170679" y="422109"/>
                  </a:lnTo>
                  <a:lnTo>
                    <a:pt x="174162" y="414672"/>
                  </a:lnTo>
                  <a:lnTo>
                    <a:pt x="177645" y="407492"/>
                  </a:lnTo>
                  <a:lnTo>
                    <a:pt x="181128" y="400557"/>
                  </a:lnTo>
                  <a:lnTo>
                    <a:pt x="184612" y="393854"/>
                  </a:lnTo>
                  <a:lnTo>
                    <a:pt x="188095" y="387371"/>
                  </a:lnTo>
                  <a:lnTo>
                    <a:pt x="191578" y="381099"/>
                  </a:lnTo>
                  <a:lnTo>
                    <a:pt x="195061" y="375026"/>
                  </a:lnTo>
                  <a:lnTo>
                    <a:pt x="198545" y="369144"/>
                  </a:lnTo>
                  <a:lnTo>
                    <a:pt x="202028" y="363443"/>
                  </a:lnTo>
                  <a:lnTo>
                    <a:pt x="205511" y="357916"/>
                  </a:lnTo>
                  <a:lnTo>
                    <a:pt x="208994" y="352555"/>
                  </a:lnTo>
                  <a:lnTo>
                    <a:pt x="212478" y="347352"/>
                  </a:lnTo>
                  <a:lnTo>
                    <a:pt x="215961" y="342300"/>
                  </a:lnTo>
                  <a:lnTo>
                    <a:pt x="219444" y="337393"/>
                  </a:lnTo>
                  <a:lnTo>
                    <a:pt x="222927" y="332624"/>
                  </a:lnTo>
                  <a:lnTo>
                    <a:pt x="226411" y="327989"/>
                  </a:lnTo>
                  <a:lnTo>
                    <a:pt x="229894" y="323481"/>
                  </a:lnTo>
                  <a:lnTo>
                    <a:pt x="233377" y="319095"/>
                  </a:lnTo>
                  <a:lnTo>
                    <a:pt x="236860" y="990684"/>
                  </a:lnTo>
                  <a:lnTo>
                    <a:pt x="240344" y="980367"/>
                  </a:lnTo>
                  <a:lnTo>
                    <a:pt x="243827" y="970263"/>
                  </a:lnTo>
                  <a:lnTo>
                    <a:pt x="247310" y="960365"/>
                  </a:lnTo>
                  <a:lnTo>
                    <a:pt x="250793" y="950667"/>
                  </a:lnTo>
                  <a:lnTo>
                    <a:pt x="254277" y="941163"/>
                  </a:lnTo>
                  <a:lnTo>
                    <a:pt x="257760" y="931847"/>
                  </a:lnTo>
                  <a:lnTo>
                    <a:pt x="261243" y="1089188"/>
                  </a:lnTo>
                  <a:lnTo>
                    <a:pt x="264726" y="1090163"/>
                  </a:lnTo>
                  <a:lnTo>
                    <a:pt x="268210" y="1091112"/>
                  </a:lnTo>
                  <a:lnTo>
                    <a:pt x="271693" y="1092036"/>
                  </a:lnTo>
                  <a:lnTo>
                    <a:pt x="275176" y="1092935"/>
                  </a:lnTo>
                  <a:lnTo>
                    <a:pt x="278659" y="1093812"/>
                  </a:lnTo>
                  <a:lnTo>
                    <a:pt x="282143" y="1094666"/>
                  </a:lnTo>
                  <a:lnTo>
                    <a:pt x="285626" y="1095499"/>
                  </a:lnTo>
                  <a:lnTo>
                    <a:pt x="289109" y="1096311"/>
                  </a:lnTo>
                  <a:lnTo>
                    <a:pt x="292592" y="1097103"/>
                  </a:lnTo>
                  <a:lnTo>
                    <a:pt x="296075" y="1097876"/>
                  </a:lnTo>
                  <a:lnTo>
                    <a:pt x="299559" y="1098631"/>
                  </a:lnTo>
                  <a:lnTo>
                    <a:pt x="303042" y="1099368"/>
                  </a:lnTo>
                  <a:lnTo>
                    <a:pt x="306525" y="1325436"/>
                  </a:lnTo>
                  <a:lnTo>
                    <a:pt x="310008" y="1316171"/>
                  </a:lnTo>
                  <a:lnTo>
                    <a:pt x="313492" y="1307034"/>
                  </a:lnTo>
                  <a:lnTo>
                    <a:pt x="316975" y="1298023"/>
                  </a:lnTo>
                  <a:lnTo>
                    <a:pt x="320458" y="1289136"/>
                  </a:lnTo>
                  <a:lnTo>
                    <a:pt x="323941" y="1280370"/>
                  </a:lnTo>
                  <a:lnTo>
                    <a:pt x="327425" y="1271722"/>
                  </a:lnTo>
                  <a:lnTo>
                    <a:pt x="330908" y="1275201"/>
                  </a:lnTo>
                  <a:lnTo>
                    <a:pt x="334391" y="1295748"/>
                  </a:lnTo>
                  <a:lnTo>
                    <a:pt x="337874" y="1315504"/>
                  </a:lnTo>
                  <a:lnTo>
                    <a:pt x="341358" y="1334513"/>
                  </a:lnTo>
                  <a:lnTo>
                    <a:pt x="344841" y="1352818"/>
                  </a:lnTo>
                  <a:lnTo>
                    <a:pt x="348324" y="1370457"/>
                  </a:lnTo>
                  <a:lnTo>
                    <a:pt x="351807" y="1387466"/>
                  </a:lnTo>
                  <a:lnTo>
                    <a:pt x="355291" y="1387968"/>
                  </a:lnTo>
                  <a:lnTo>
                    <a:pt x="358774" y="1379831"/>
                  </a:lnTo>
                  <a:lnTo>
                    <a:pt x="362257" y="1371789"/>
                  </a:lnTo>
                  <a:lnTo>
                    <a:pt x="365740" y="1363839"/>
                  </a:lnTo>
                  <a:lnTo>
                    <a:pt x="369224" y="1355982"/>
                  </a:lnTo>
                  <a:lnTo>
                    <a:pt x="372707" y="1348214"/>
                  </a:lnTo>
                  <a:lnTo>
                    <a:pt x="376190" y="1340535"/>
                  </a:lnTo>
                  <a:lnTo>
                    <a:pt x="379673" y="1332943"/>
                  </a:lnTo>
                  <a:lnTo>
                    <a:pt x="383157" y="1325436"/>
                  </a:lnTo>
                  <a:lnTo>
                    <a:pt x="386640" y="1318013"/>
                  </a:lnTo>
                  <a:lnTo>
                    <a:pt x="390123" y="1310673"/>
                  </a:lnTo>
                  <a:lnTo>
                    <a:pt x="393606" y="1303415"/>
                  </a:lnTo>
                  <a:lnTo>
                    <a:pt x="397090" y="1296236"/>
                  </a:lnTo>
                  <a:lnTo>
                    <a:pt x="400573" y="1289136"/>
                  </a:lnTo>
                  <a:lnTo>
                    <a:pt x="404056" y="1282113"/>
                  </a:lnTo>
                  <a:lnTo>
                    <a:pt x="407539" y="1275167"/>
                  </a:lnTo>
                  <a:lnTo>
                    <a:pt x="411023" y="1268295"/>
                  </a:lnTo>
                  <a:lnTo>
                    <a:pt x="414506" y="1261497"/>
                  </a:lnTo>
                  <a:lnTo>
                    <a:pt x="417989" y="1254771"/>
                  </a:lnTo>
                  <a:lnTo>
                    <a:pt x="421472" y="1248117"/>
                  </a:lnTo>
                  <a:lnTo>
                    <a:pt x="424956" y="1242651"/>
                  </a:lnTo>
                  <a:lnTo>
                    <a:pt x="428439" y="1239076"/>
                  </a:lnTo>
                  <a:lnTo>
                    <a:pt x="431922" y="1235548"/>
                  </a:lnTo>
                  <a:lnTo>
                    <a:pt x="435405" y="1232065"/>
                  </a:lnTo>
                  <a:lnTo>
                    <a:pt x="438889" y="1228627"/>
                  </a:lnTo>
                  <a:lnTo>
                    <a:pt x="442372" y="1225233"/>
                  </a:lnTo>
                  <a:lnTo>
                    <a:pt x="445855" y="1221881"/>
                  </a:lnTo>
                  <a:lnTo>
                    <a:pt x="449338" y="1218572"/>
                  </a:lnTo>
                  <a:lnTo>
                    <a:pt x="452822" y="1215305"/>
                  </a:lnTo>
                  <a:lnTo>
                    <a:pt x="456305" y="1212078"/>
                  </a:lnTo>
                  <a:lnTo>
                    <a:pt x="459788" y="1208891"/>
                  </a:lnTo>
                  <a:lnTo>
                    <a:pt x="463271" y="1205743"/>
                  </a:lnTo>
                  <a:lnTo>
                    <a:pt x="466755" y="1202634"/>
                  </a:lnTo>
                  <a:lnTo>
                    <a:pt x="470238" y="1199562"/>
                  </a:lnTo>
                  <a:lnTo>
                    <a:pt x="473721" y="1196528"/>
                  </a:lnTo>
                  <a:lnTo>
                    <a:pt x="477204" y="1193530"/>
                  </a:lnTo>
                  <a:lnTo>
                    <a:pt x="480688" y="1190567"/>
                  </a:lnTo>
                  <a:lnTo>
                    <a:pt x="484171" y="1187640"/>
                  </a:lnTo>
                  <a:lnTo>
                    <a:pt x="487654" y="1184747"/>
                  </a:lnTo>
                  <a:lnTo>
                    <a:pt x="491137" y="1181888"/>
                  </a:lnTo>
                  <a:lnTo>
                    <a:pt x="494621" y="1179063"/>
                  </a:lnTo>
                  <a:lnTo>
                    <a:pt x="498104" y="1176270"/>
                  </a:lnTo>
                  <a:lnTo>
                    <a:pt x="501587" y="1173509"/>
                  </a:lnTo>
                  <a:lnTo>
                    <a:pt x="505070" y="1170780"/>
                  </a:lnTo>
                  <a:lnTo>
                    <a:pt x="508554" y="1168082"/>
                  </a:lnTo>
                  <a:lnTo>
                    <a:pt x="512037" y="1165414"/>
                  </a:lnTo>
                  <a:lnTo>
                    <a:pt x="515520" y="1162777"/>
                  </a:lnTo>
                  <a:lnTo>
                    <a:pt x="519003" y="1475600"/>
                  </a:lnTo>
                  <a:lnTo>
                    <a:pt x="522487" y="1500475"/>
                  </a:lnTo>
                  <a:lnTo>
                    <a:pt x="525970" y="1524424"/>
                  </a:lnTo>
                  <a:lnTo>
                    <a:pt x="529453" y="1547497"/>
                  </a:lnTo>
                  <a:lnTo>
                    <a:pt x="532936" y="1569742"/>
                  </a:lnTo>
                  <a:lnTo>
                    <a:pt x="536420" y="1591202"/>
                  </a:lnTo>
                  <a:lnTo>
                    <a:pt x="539903" y="1611919"/>
                  </a:lnTo>
                  <a:lnTo>
                    <a:pt x="543386" y="1738298"/>
                  </a:lnTo>
                  <a:lnTo>
                    <a:pt x="546869" y="1732733"/>
                  </a:lnTo>
                  <a:lnTo>
                    <a:pt x="550353" y="1727205"/>
                  </a:lnTo>
                  <a:lnTo>
                    <a:pt x="553836" y="1721711"/>
                  </a:lnTo>
                  <a:lnTo>
                    <a:pt x="557319" y="1716252"/>
                  </a:lnTo>
                  <a:lnTo>
                    <a:pt x="560802" y="1710828"/>
                  </a:lnTo>
                  <a:lnTo>
                    <a:pt x="564286" y="1705438"/>
                  </a:lnTo>
                  <a:lnTo>
                    <a:pt x="567769" y="1700082"/>
                  </a:lnTo>
                  <a:lnTo>
                    <a:pt x="571252" y="1694759"/>
                  </a:lnTo>
                  <a:lnTo>
                    <a:pt x="574735" y="1689470"/>
                  </a:lnTo>
                  <a:lnTo>
                    <a:pt x="578218" y="1684213"/>
                  </a:lnTo>
                  <a:lnTo>
                    <a:pt x="581702" y="1678989"/>
                  </a:lnTo>
                  <a:lnTo>
                    <a:pt x="585185" y="1673798"/>
                  </a:lnTo>
                  <a:lnTo>
                    <a:pt x="588668" y="1775355"/>
                  </a:lnTo>
                  <a:lnTo>
                    <a:pt x="592151" y="1770219"/>
                  </a:lnTo>
                  <a:lnTo>
                    <a:pt x="595635" y="1765113"/>
                  </a:lnTo>
                  <a:lnTo>
                    <a:pt x="599118" y="1760036"/>
                  </a:lnTo>
                  <a:lnTo>
                    <a:pt x="602601" y="1754988"/>
                  </a:lnTo>
                  <a:lnTo>
                    <a:pt x="606084" y="1749969"/>
                  </a:lnTo>
                  <a:lnTo>
                    <a:pt x="609568" y="1744979"/>
                  </a:lnTo>
                  <a:lnTo>
                    <a:pt x="613051" y="1743226"/>
                  </a:lnTo>
                  <a:lnTo>
                    <a:pt x="616534" y="1748114"/>
                  </a:lnTo>
                  <a:lnTo>
                    <a:pt x="620017" y="1752920"/>
                  </a:lnTo>
                  <a:lnTo>
                    <a:pt x="623501" y="1757647"/>
                  </a:lnTo>
                  <a:lnTo>
                    <a:pt x="626984" y="1762295"/>
                  </a:lnTo>
                  <a:lnTo>
                    <a:pt x="630467" y="1766868"/>
                  </a:lnTo>
                  <a:lnTo>
                    <a:pt x="633950" y="1771366"/>
                  </a:lnTo>
                  <a:lnTo>
                    <a:pt x="637434" y="1775792"/>
                  </a:lnTo>
                  <a:lnTo>
                    <a:pt x="640917" y="1780148"/>
                  </a:lnTo>
                  <a:lnTo>
                    <a:pt x="644400" y="1784435"/>
                  </a:lnTo>
                  <a:lnTo>
                    <a:pt x="647883" y="1788654"/>
                  </a:lnTo>
                  <a:lnTo>
                    <a:pt x="651367" y="1792808"/>
                  </a:lnTo>
                  <a:lnTo>
                    <a:pt x="654850" y="1796897"/>
                  </a:lnTo>
                  <a:lnTo>
                    <a:pt x="658333" y="1800924"/>
                  </a:lnTo>
                  <a:lnTo>
                    <a:pt x="661816" y="1801431"/>
                  </a:lnTo>
                  <a:lnTo>
                    <a:pt x="665300" y="1801129"/>
                  </a:lnTo>
                  <a:lnTo>
                    <a:pt x="668783" y="1800830"/>
                  </a:lnTo>
                  <a:lnTo>
                    <a:pt x="672266" y="1800533"/>
                  </a:lnTo>
                  <a:lnTo>
                    <a:pt x="675749" y="1800240"/>
                  </a:lnTo>
                  <a:lnTo>
                    <a:pt x="679233" y="1799949"/>
                  </a:lnTo>
                  <a:lnTo>
                    <a:pt x="682716" y="1799662"/>
                  </a:lnTo>
                  <a:lnTo>
                    <a:pt x="686199" y="1799377"/>
                  </a:lnTo>
                  <a:lnTo>
                    <a:pt x="689682" y="1799095"/>
                  </a:lnTo>
                  <a:lnTo>
                    <a:pt x="693166" y="1798815"/>
                  </a:lnTo>
                  <a:lnTo>
                    <a:pt x="696649" y="1798539"/>
                  </a:lnTo>
                  <a:lnTo>
                    <a:pt x="700132" y="1798265"/>
                  </a:lnTo>
                  <a:lnTo>
                    <a:pt x="703615" y="1797993"/>
                  </a:lnTo>
                  <a:lnTo>
                    <a:pt x="707099" y="1797725"/>
                  </a:lnTo>
                  <a:lnTo>
                    <a:pt x="710582" y="1797459"/>
                  </a:lnTo>
                  <a:lnTo>
                    <a:pt x="714065" y="1797195"/>
                  </a:lnTo>
                  <a:lnTo>
                    <a:pt x="717548" y="1796934"/>
                  </a:lnTo>
                  <a:lnTo>
                    <a:pt x="721032" y="1796675"/>
                  </a:lnTo>
                  <a:lnTo>
                    <a:pt x="724515" y="1796419"/>
                  </a:lnTo>
                  <a:lnTo>
                    <a:pt x="727998" y="1796165"/>
                  </a:lnTo>
                  <a:lnTo>
                    <a:pt x="731481" y="1795913"/>
                  </a:lnTo>
                  <a:lnTo>
                    <a:pt x="734965" y="1795664"/>
                  </a:lnTo>
                  <a:lnTo>
                    <a:pt x="738448" y="1795417"/>
                  </a:lnTo>
                  <a:lnTo>
                    <a:pt x="741931" y="1795172"/>
                  </a:lnTo>
                  <a:lnTo>
                    <a:pt x="745414" y="1794929"/>
                  </a:lnTo>
                  <a:lnTo>
                    <a:pt x="748898" y="1794689"/>
                  </a:lnTo>
                  <a:lnTo>
                    <a:pt x="752381" y="1794451"/>
                  </a:lnTo>
                  <a:lnTo>
                    <a:pt x="755864" y="1793228"/>
                  </a:lnTo>
                  <a:lnTo>
                    <a:pt x="759347" y="1791743"/>
                  </a:lnTo>
                  <a:lnTo>
                    <a:pt x="762831" y="1790269"/>
                  </a:lnTo>
                  <a:lnTo>
                    <a:pt x="766314" y="1788806"/>
                  </a:lnTo>
                  <a:lnTo>
                    <a:pt x="769797" y="1787354"/>
                  </a:lnTo>
                  <a:lnTo>
                    <a:pt x="773280" y="1785913"/>
                  </a:lnTo>
                  <a:lnTo>
                    <a:pt x="776764" y="1784482"/>
                  </a:lnTo>
                  <a:lnTo>
                    <a:pt x="780247" y="1783061"/>
                  </a:lnTo>
                  <a:lnTo>
                    <a:pt x="783730" y="1781651"/>
                  </a:lnTo>
                  <a:lnTo>
                    <a:pt x="787213" y="1780250"/>
                  </a:lnTo>
                  <a:lnTo>
                    <a:pt x="790697" y="1778860"/>
                  </a:lnTo>
                  <a:lnTo>
                    <a:pt x="794180" y="1777480"/>
                  </a:lnTo>
                  <a:lnTo>
                    <a:pt x="797663" y="1776110"/>
                  </a:lnTo>
                  <a:lnTo>
                    <a:pt x="801146" y="1774749"/>
                  </a:lnTo>
                  <a:lnTo>
                    <a:pt x="804630" y="1773398"/>
                  </a:lnTo>
                  <a:lnTo>
                    <a:pt x="808113" y="1772057"/>
                  </a:lnTo>
                  <a:lnTo>
                    <a:pt x="811596" y="1770725"/>
                  </a:lnTo>
                  <a:lnTo>
                    <a:pt x="815079" y="1769402"/>
                  </a:lnTo>
                  <a:lnTo>
                    <a:pt x="818563" y="1768088"/>
                  </a:lnTo>
                  <a:lnTo>
                    <a:pt x="822046" y="1766784"/>
                  </a:lnTo>
                  <a:lnTo>
                    <a:pt x="825529" y="1767017"/>
                  </a:lnTo>
                  <a:lnTo>
                    <a:pt x="829012" y="1768687"/>
                  </a:lnTo>
                  <a:lnTo>
                    <a:pt x="832496" y="1770339"/>
                  </a:lnTo>
                  <a:lnTo>
                    <a:pt x="835979" y="1771975"/>
                  </a:lnTo>
                  <a:lnTo>
                    <a:pt x="839462" y="1773594"/>
                  </a:lnTo>
                  <a:lnTo>
                    <a:pt x="842945" y="1775196"/>
                  </a:lnTo>
                  <a:lnTo>
                    <a:pt x="846429" y="1776783"/>
                  </a:lnTo>
                  <a:lnTo>
                    <a:pt x="849912" y="1778353"/>
                  </a:lnTo>
                  <a:lnTo>
                    <a:pt x="853395" y="1779908"/>
                  </a:lnTo>
                  <a:lnTo>
                    <a:pt x="856878" y="1781448"/>
                  </a:lnTo>
                  <a:lnTo>
                    <a:pt x="860361" y="1782972"/>
                  </a:lnTo>
                  <a:lnTo>
                    <a:pt x="863845" y="1784481"/>
                  </a:lnTo>
                  <a:lnTo>
                    <a:pt x="867328" y="1785975"/>
                  </a:lnTo>
                  <a:lnTo>
                    <a:pt x="870811" y="1787455"/>
                  </a:lnTo>
                  <a:lnTo>
                    <a:pt x="874294" y="1783981"/>
                  </a:lnTo>
                  <a:lnTo>
                    <a:pt x="877778" y="1780521"/>
                  </a:lnTo>
                  <a:lnTo>
                    <a:pt x="881261" y="1777073"/>
                  </a:lnTo>
                  <a:lnTo>
                    <a:pt x="884744" y="1773639"/>
                  </a:lnTo>
                  <a:lnTo>
                    <a:pt x="888227" y="1770219"/>
                  </a:lnTo>
                  <a:lnTo>
                    <a:pt x="891711" y="1766811"/>
                  </a:lnTo>
                  <a:lnTo>
                    <a:pt x="895194" y="1763417"/>
                  </a:lnTo>
                  <a:lnTo>
                    <a:pt x="898677" y="1760036"/>
                  </a:lnTo>
                  <a:lnTo>
                    <a:pt x="902160" y="1756667"/>
                  </a:lnTo>
                  <a:lnTo>
                    <a:pt x="905644" y="1753312"/>
                  </a:lnTo>
                  <a:lnTo>
                    <a:pt x="909127" y="1749969"/>
                  </a:lnTo>
                  <a:lnTo>
                    <a:pt x="912610" y="1746639"/>
                  </a:lnTo>
                  <a:lnTo>
                    <a:pt x="916093" y="1743322"/>
                  </a:lnTo>
                  <a:lnTo>
                    <a:pt x="919577" y="1742425"/>
                  </a:lnTo>
                  <a:lnTo>
                    <a:pt x="923060" y="1744062"/>
                  </a:lnTo>
                  <a:lnTo>
                    <a:pt x="926543" y="1745684"/>
                  </a:lnTo>
                  <a:lnTo>
                    <a:pt x="930026" y="1747290"/>
                  </a:lnTo>
                  <a:lnTo>
                    <a:pt x="933510" y="1748882"/>
                  </a:lnTo>
                  <a:lnTo>
                    <a:pt x="936993" y="1750458"/>
                  </a:lnTo>
                  <a:lnTo>
                    <a:pt x="940476" y="1752021"/>
                  </a:lnTo>
                  <a:lnTo>
                    <a:pt x="943959" y="1753569"/>
                  </a:lnTo>
                  <a:lnTo>
                    <a:pt x="947443" y="1755103"/>
                  </a:lnTo>
                  <a:lnTo>
                    <a:pt x="950926" y="1756623"/>
                  </a:lnTo>
                  <a:lnTo>
                    <a:pt x="954409" y="1758129"/>
                  </a:lnTo>
                  <a:lnTo>
                    <a:pt x="957892" y="1759622"/>
                  </a:lnTo>
                  <a:lnTo>
                    <a:pt x="961376" y="1761101"/>
                  </a:lnTo>
                  <a:lnTo>
                    <a:pt x="964859" y="1762567"/>
                  </a:lnTo>
                  <a:lnTo>
                    <a:pt x="968342" y="1878163"/>
                  </a:lnTo>
                  <a:lnTo>
                    <a:pt x="971825" y="1877712"/>
                  </a:lnTo>
                  <a:lnTo>
                    <a:pt x="975309" y="1877263"/>
                  </a:lnTo>
                  <a:lnTo>
                    <a:pt x="978792" y="1876818"/>
                  </a:lnTo>
                  <a:lnTo>
                    <a:pt x="982275" y="1876376"/>
                  </a:lnTo>
                  <a:lnTo>
                    <a:pt x="985758" y="1875936"/>
                  </a:lnTo>
                  <a:lnTo>
                    <a:pt x="989242" y="1875500"/>
                  </a:lnTo>
                  <a:lnTo>
                    <a:pt x="992725" y="1875066"/>
                  </a:lnTo>
                  <a:lnTo>
                    <a:pt x="996208" y="1874635"/>
                  </a:lnTo>
                  <a:lnTo>
                    <a:pt x="999691" y="1874207"/>
                  </a:lnTo>
                  <a:lnTo>
                    <a:pt x="1003175" y="1873782"/>
                  </a:lnTo>
                  <a:lnTo>
                    <a:pt x="1006658" y="1873359"/>
                  </a:lnTo>
                  <a:lnTo>
                    <a:pt x="1010141" y="1872939"/>
                  </a:lnTo>
                  <a:lnTo>
                    <a:pt x="1013624" y="1872521"/>
                  </a:lnTo>
                  <a:lnTo>
                    <a:pt x="1017108" y="1872107"/>
                  </a:lnTo>
                  <a:lnTo>
                    <a:pt x="1020591" y="1871695"/>
                  </a:lnTo>
                  <a:lnTo>
                    <a:pt x="1024074" y="1871285"/>
                  </a:lnTo>
                  <a:lnTo>
                    <a:pt x="1027557" y="1870878"/>
                  </a:lnTo>
                  <a:lnTo>
                    <a:pt x="1031041" y="1870474"/>
                  </a:lnTo>
                  <a:lnTo>
                    <a:pt x="1034524" y="1870072"/>
                  </a:lnTo>
                  <a:lnTo>
                    <a:pt x="1038007" y="1869673"/>
                  </a:lnTo>
                  <a:lnTo>
                    <a:pt x="1041490" y="1869276"/>
                  </a:lnTo>
                  <a:lnTo>
                    <a:pt x="1044974" y="1868881"/>
                  </a:lnTo>
                  <a:lnTo>
                    <a:pt x="1048457" y="1868489"/>
                  </a:lnTo>
                  <a:lnTo>
                    <a:pt x="1051940" y="1868100"/>
                  </a:lnTo>
                  <a:lnTo>
                    <a:pt x="1055423" y="1867713"/>
                  </a:lnTo>
                  <a:lnTo>
                    <a:pt x="1058907" y="1867328"/>
                  </a:lnTo>
                  <a:lnTo>
                    <a:pt x="1062390" y="1890199"/>
                  </a:lnTo>
                  <a:lnTo>
                    <a:pt x="1065873" y="1896870"/>
                  </a:lnTo>
                  <a:lnTo>
                    <a:pt x="1069356" y="1903442"/>
                  </a:lnTo>
                  <a:lnTo>
                    <a:pt x="1072840" y="1909918"/>
                  </a:lnTo>
                  <a:lnTo>
                    <a:pt x="1076323" y="1916299"/>
                  </a:lnTo>
                  <a:lnTo>
                    <a:pt x="1079806" y="1922589"/>
                  </a:lnTo>
                  <a:lnTo>
                    <a:pt x="1083289" y="1928154"/>
                  </a:lnTo>
                  <a:lnTo>
                    <a:pt x="1086773" y="1930953"/>
                  </a:lnTo>
                  <a:lnTo>
                    <a:pt x="1090256" y="1933724"/>
                  </a:lnTo>
                  <a:lnTo>
                    <a:pt x="1093739" y="1936468"/>
                  </a:lnTo>
                  <a:lnTo>
                    <a:pt x="1097222" y="1939185"/>
                  </a:lnTo>
                  <a:lnTo>
                    <a:pt x="1100706" y="1941875"/>
                  </a:lnTo>
                  <a:lnTo>
                    <a:pt x="1104189" y="1944539"/>
                  </a:lnTo>
                  <a:lnTo>
                    <a:pt x="1107672" y="1947176"/>
                  </a:lnTo>
                  <a:lnTo>
                    <a:pt x="1111155" y="1949789"/>
                  </a:lnTo>
                  <a:lnTo>
                    <a:pt x="1114639" y="1952376"/>
                  </a:lnTo>
                  <a:lnTo>
                    <a:pt x="1118122" y="1954939"/>
                  </a:lnTo>
                  <a:lnTo>
                    <a:pt x="1121605" y="1957477"/>
                  </a:lnTo>
                  <a:lnTo>
                    <a:pt x="1125088" y="1959991"/>
                  </a:lnTo>
                  <a:lnTo>
                    <a:pt x="1128572" y="1962481"/>
                  </a:lnTo>
                  <a:lnTo>
                    <a:pt x="1132055" y="1967010"/>
                  </a:lnTo>
                  <a:lnTo>
                    <a:pt x="1135538" y="1972462"/>
                  </a:lnTo>
                  <a:lnTo>
                    <a:pt x="1139021" y="1977842"/>
                  </a:lnTo>
                  <a:lnTo>
                    <a:pt x="1142505" y="1983151"/>
                  </a:lnTo>
                  <a:lnTo>
                    <a:pt x="1145988" y="1988391"/>
                  </a:lnTo>
                  <a:lnTo>
                    <a:pt x="1149471" y="1993564"/>
                  </a:lnTo>
                  <a:lnTo>
                    <a:pt x="1152954" y="1998669"/>
                  </a:lnTo>
                  <a:lnTo>
                    <a:pt x="1156437" y="2003710"/>
                  </a:lnTo>
                  <a:lnTo>
                    <a:pt x="1159921" y="2008686"/>
                  </a:lnTo>
                  <a:lnTo>
                    <a:pt x="1163404" y="2013599"/>
                  </a:lnTo>
                  <a:lnTo>
                    <a:pt x="1166887" y="2018451"/>
                  </a:lnTo>
                  <a:lnTo>
                    <a:pt x="1170370" y="2023242"/>
                  </a:lnTo>
                  <a:lnTo>
                    <a:pt x="1173854" y="2027974"/>
                  </a:lnTo>
                  <a:lnTo>
                    <a:pt x="1177337" y="2033227"/>
                  </a:lnTo>
                  <a:lnTo>
                    <a:pt x="1180820" y="2041368"/>
                  </a:lnTo>
                  <a:lnTo>
                    <a:pt x="1184303" y="2049371"/>
                  </a:lnTo>
                  <a:lnTo>
                    <a:pt x="1187787" y="2057239"/>
                  </a:lnTo>
                  <a:lnTo>
                    <a:pt x="1191270" y="2064976"/>
                  </a:lnTo>
                  <a:lnTo>
                    <a:pt x="1194753" y="2072585"/>
                  </a:lnTo>
                  <a:lnTo>
                    <a:pt x="1198236" y="2080070"/>
                  </a:lnTo>
                  <a:lnTo>
                    <a:pt x="1201720" y="2085458"/>
                  </a:lnTo>
                  <a:lnTo>
                    <a:pt x="1205203" y="2087899"/>
                  </a:lnTo>
                  <a:lnTo>
                    <a:pt x="1208686" y="2090317"/>
                  </a:lnTo>
                  <a:lnTo>
                    <a:pt x="1212169" y="2092712"/>
                  </a:lnTo>
                  <a:lnTo>
                    <a:pt x="1215653" y="2095086"/>
                  </a:lnTo>
                  <a:lnTo>
                    <a:pt x="1219136" y="2097439"/>
                  </a:lnTo>
                  <a:lnTo>
                    <a:pt x="1222619" y="2099770"/>
                  </a:lnTo>
                  <a:lnTo>
                    <a:pt x="1226102" y="2102080"/>
                  </a:lnTo>
                  <a:lnTo>
                    <a:pt x="1229586" y="2104369"/>
                  </a:lnTo>
                  <a:lnTo>
                    <a:pt x="1233069" y="2106638"/>
                  </a:lnTo>
                  <a:lnTo>
                    <a:pt x="1236552" y="2108886"/>
                  </a:lnTo>
                  <a:lnTo>
                    <a:pt x="1240035" y="2111115"/>
                  </a:lnTo>
                  <a:lnTo>
                    <a:pt x="1243519" y="2113324"/>
                  </a:lnTo>
                  <a:lnTo>
                    <a:pt x="1247002" y="2115514"/>
                  </a:lnTo>
                  <a:lnTo>
                    <a:pt x="1250485" y="2121001"/>
                  </a:lnTo>
                  <a:lnTo>
                    <a:pt x="1253968" y="2126812"/>
                  </a:lnTo>
                  <a:lnTo>
                    <a:pt x="1257452" y="2132541"/>
                  </a:lnTo>
                  <a:lnTo>
                    <a:pt x="1260935" y="2138191"/>
                  </a:lnTo>
                  <a:lnTo>
                    <a:pt x="1264418" y="2143762"/>
                  </a:lnTo>
                  <a:lnTo>
                    <a:pt x="1267901" y="2149258"/>
                  </a:lnTo>
                  <a:lnTo>
                    <a:pt x="1271385" y="2154679"/>
                  </a:lnTo>
                  <a:lnTo>
                    <a:pt x="1274868" y="2160027"/>
                  </a:lnTo>
                  <a:lnTo>
                    <a:pt x="1278351" y="2165303"/>
                  </a:lnTo>
                  <a:lnTo>
                    <a:pt x="1281834" y="2170509"/>
                  </a:lnTo>
                  <a:lnTo>
                    <a:pt x="1285318" y="2175646"/>
                  </a:lnTo>
                  <a:lnTo>
                    <a:pt x="1288801" y="2180716"/>
                  </a:lnTo>
                  <a:lnTo>
                    <a:pt x="1292284" y="2185719"/>
                  </a:lnTo>
                  <a:lnTo>
                    <a:pt x="1295767" y="2239546"/>
                  </a:lnTo>
                  <a:lnTo>
                    <a:pt x="1299251" y="2240378"/>
                  </a:lnTo>
                  <a:lnTo>
                    <a:pt x="1302734" y="2241204"/>
                  </a:lnTo>
                  <a:lnTo>
                    <a:pt x="1306217" y="2242025"/>
                  </a:lnTo>
                  <a:lnTo>
                    <a:pt x="1309700" y="2242841"/>
                  </a:lnTo>
                  <a:lnTo>
                    <a:pt x="1313184" y="2243651"/>
                  </a:lnTo>
                  <a:lnTo>
                    <a:pt x="1316667" y="2244456"/>
                  </a:lnTo>
                  <a:lnTo>
                    <a:pt x="1320150" y="2245255"/>
                  </a:lnTo>
                  <a:lnTo>
                    <a:pt x="1323633" y="2246049"/>
                  </a:lnTo>
                  <a:lnTo>
                    <a:pt x="1327117" y="2246838"/>
                  </a:lnTo>
                  <a:lnTo>
                    <a:pt x="1330600" y="2247622"/>
                  </a:lnTo>
                  <a:lnTo>
                    <a:pt x="1334083" y="2248401"/>
                  </a:lnTo>
                  <a:lnTo>
                    <a:pt x="1337566" y="2249175"/>
                  </a:lnTo>
                  <a:lnTo>
                    <a:pt x="1341050" y="2249944"/>
                  </a:lnTo>
                  <a:lnTo>
                    <a:pt x="1344533" y="2254118"/>
                  </a:lnTo>
                  <a:lnTo>
                    <a:pt x="1348016" y="2258770"/>
                  </a:lnTo>
                  <a:lnTo>
                    <a:pt x="1351499" y="2263362"/>
                  </a:lnTo>
                  <a:lnTo>
                    <a:pt x="1354983" y="2267897"/>
                  </a:lnTo>
                  <a:lnTo>
                    <a:pt x="1358466" y="2272375"/>
                  </a:lnTo>
                  <a:lnTo>
                    <a:pt x="1361949" y="2276798"/>
                  </a:lnTo>
                  <a:lnTo>
                    <a:pt x="1365432" y="2397800"/>
                  </a:lnTo>
                  <a:lnTo>
                    <a:pt x="1368916" y="2404464"/>
                  </a:lnTo>
                  <a:lnTo>
                    <a:pt x="1372399" y="2411014"/>
                  </a:lnTo>
                  <a:lnTo>
                    <a:pt x="1375882" y="2417452"/>
                  </a:lnTo>
                  <a:lnTo>
                    <a:pt x="1379365" y="2423782"/>
                  </a:lnTo>
                  <a:lnTo>
                    <a:pt x="1382849" y="2430005"/>
                  </a:lnTo>
                  <a:lnTo>
                    <a:pt x="1386332" y="2436125"/>
                  </a:lnTo>
                  <a:lnTo>
                    <a:pt x="1389815" y="2439810"/>
                  </a:lnTo>
                  <a:lnTo>
                    <a:pt x="1393298" y="2439154"/>
                  </a:lnTo>
                  <a:lnTo>
                    <a:pt x="1396782" y="2438501"/>
                  </a:lnTo>
                  <a:lnTo>
                    <a:pt x="1400265" y="2437851"/>
                  </a:lnTo>
                  <a:lnTo>
                    <a:pt x="1403748" y="2437203"/>
                  </a:lnTo>
                  <a:lnTo>
                    <a:pt x="1407231" y="2436557"/>
                  </a:lnTo>
                  <a:lnTo>
                    <a:pt x="1410715" y="2435914"/>
                  </a:lnTo>
                  <a:lnTo>
                    <a:pt x="1414198" y="2435273"/>
                  </a:lnTo>
                  <a:lnTo>
                    <a:pt x="1417681" y="2434634"/>
                  </a:lnTo>
                  <a:lnTo>
                    <a:pt x="1421164" y="2433998"/>
                  </a:lnTo>
                  <a:lnTo>
                    <a:pt x="1424648" y="2433364"/>
                  </a:lnTo>
                  <a:lnTo>
                    <a:pt x="1428131" y="2432732"/>
                  </a:lnTo>
                  <a:lnTo>
                    <a:pt x="1431614" y="2432103"/>
                  </a:lnTo>
                  <a:lnTo>
                    <a:pt x="1435097" y="2431476"/>
                  </a:lnTo>
                  <a:lnTo>
                    <a:pt x="1438580" y="2430852"/>
                  </a:lnTo>
                  <a:lnTo>
                    <a:pt x="1442064" y="2430229"/>
                  </a:lnTo>
                  <a:lnTo>
                    <a:pt x="1445547" y="2429609"/>
                  </a:lnTo>
                  <a:lnTo>
                    <a:pt x="1449030" y="2428991"/>
                  </a:lnTo>
                  <a:lnTo>
                    <a:pt x="1452513" y="2428376"/>
                  </a:lnTo>
                  <a:lnTo>
                    <a:pt x="1455997" y="2427763"/>
                  </a:lnTo>
                  <a:lnTo>
                    <a:pt x="1459480" y="2427151"/>
                  </a:lnTo>
                  <a:lnTo>
                    <a:pt x="1462963" y="2426543"/>
                  </a:lnTo>
                  <a:lnTo>
                    <a:pt x="1466446" y="2425936"/>
                  </a:lnTo>
                  <a:lnTo>
                    <a:pt x="1469930" y="2425331"/>
                  </a:lnTo>
                  <a:lnTo>
                    <a:pt x="1473413" y="2424729"/>
                  </a:lnTo>
                  <a:lnTo>
                    <a:pt x="1476896" y="2424129"/>
                  </a:lnTo>
                  <a:lnTo>
                    <a:pt x="1480379" y="2423531"/>
                  </a:lnTo>
                  <a:lnTo>
                    <a:pt x="1483863" y="2423426"/>
                  </a:lnTo>
                  <a:lnTo>
                    <a:pt x="1487346" y="2424342"/>
                  </a:lnTo>
                  <a:lnTo>
                    <a:pt x="1490829" y="2425251"/>
                  </a:lnTo>
                  <a:lnTo>
                    <a:pt x="1494312" y="2426155"/>
                  </a:lnTo>
                  <a:lnTo>
                    <a:pt x="1497796" y="2427053"/>
                  </a:lnTo>
                  <a:lnTo>
                    <a:pt x="1501279" y="2427946"/>
                  </a:lnTo>
                  <a:lnTo>
                    <a:pt x="1504762" y="2428833"/>
                  </a:lnTo>
                  <a:lnTo>
                    <a:pt x="1508245" y="2429714"/>
                  </a:lnTo>
                  <a:lnTo>
                    <a:pt x="1511729" y="2430590"/>
                  </a:lnTo>
                  <a:lnTo>
                    <a:pt x="1515212" y="2431460"/>
                  </a:lnTo>
                  <a:lnTo>
                    <a:pt x="1518695" y="2432325"/>
                  </a:lnTo>
                  <a:lnTo>
                    <a:pt x="1522178" y="2433184"/>
                  </a:lnTo>
                  <a:lnTo>
                    <a:pt x="1525662" y="2434038"/>
                  </a:lnTo>
                  <a:lnTo>
                    <a:pt x="1529145" y="2434887"/>
                  </a:lnTo>
                  <a:lnTo>
                    <a:pt x="1532628" y="2435731"/>
                  </a:lnTo>
                  <a:lnTo>
                    <a:pt x="1536111" y="2436569"/>
                  </a:lnTo>
                  <a:lnTo>
                    <a:pt x="1539595" y="2437403"/>
                  </a:lnTo>
                  <a:lnTo>
                    <a:pt x="1543078" y="2438231"/>
                  </a:lnTo>
                  <a:lnTo>
                    <a:pt x="1546561" y="2439054"/>
                  </a:lnTo>
                  <a:lnTo>
                    <a:pt x="1550044" y="2439872"/>
                  </a:lnTo>
                  <a:lnTo>
                    <a:pt x="1553528" y="2440686"/>
                  </a:lnTo>
                  <a:lnTo>
                    <a:pt x="1557011" y="2441494"/>
                  </a:lnTo>
                  <a:lnTo>
                    <a:pt x="1560494" y="2442298"/>
                  </a:lnTo>
                  <a:lnTo>
                    <a:pt x="1563977" y="2443097"/>
                  </a:lnTo>
                  <a:lnTo>
                    <a:pt x="1567461" y="2443891"/>
                  </a:lnTo>
                  <a:lnTo>
                    <a:pt x="1570944" y="2444680"/>
                  </a:lnTo>
                  <a:lnTo>
                    <a:pt x="1574427" y="2445464"/>
                  </a:lnTo>
                  <a:lnTo>
                    <a:pt x="1577910" y="2446075"/>
                  </a:lnTo>
                  <a:lnTo>
                    <a:pt x="1581394" y="2446285"/>
                  </a:lnTo>
                  <a:lnTo>
                    <a:pt x="1584877" y="2446494"/>
                  </a:lnTo>
                  <a:lnTo>
                    <a:pt x="1588360" y="2446701"/>
                  </a:lnTo>
                  <a:lnTo>
                    <a:pt x="1591843" y="2446908"/>
                  </a:lnTo>
                  <a:lnTo>
                    <a:pt x="1595327" y="2447114"/>
                  </a:lnTo>
                  <a:lnTo>
                    <a:pt x="1598810" y="2447318"/>
                  </a:lnTo>
                  <a:lnTo>
                    <a:pt x="1602293" y="2447522"/>
                  </a:lnTo>
                  <a:lnTo>
                    <a:pt x="1605776" y="2447725"/>
                  </a:lnTo>
                  <a:lnTo>
                    <a:pt x="1609260" y="2447927"/>
                  </a:lnTo>
                  <a:lnTo>
                    <a:pt x="1612743" y="2448127"/>
                  </a:lnTo>
                  <a:lnTo>
                    <a:pt x="1616226" y="2448327"/>
                  </a:lnTo>
                  <a:lnTo>
                    <a:pt x="1619709" y="2448526"/>
                  </a:lnTo>
                  <a:lnTo>
                    <a:pt x="1623193" y="2448724"/>
                  </a:lnTo>
                  <a:lnTo>
                    <a:pt x="1626676" y="2448922"/>
                  </a:lnTo>
                  <a:lnTo>
                    <a:pt x="1630159" y="2449118"/>
                  </a:lnTo>
                  <a:lnTo>
                    <a:pt x="1633642" y="2449313"/>
                  </a:lnTo>
                  <a:lnTo>
                    <a:pt x="1637126" y="2449507"/>
                  </a:lnTo>
                  <a:lnTo>
                    <a:pt x="1640609" y="2449701"/>
                  </a:lnTo>
                  <a:lnTo>
                    <a:pt x="1644092" y="2449893"/>
                  </a:lnTo>
                  <a:lnTo>
                    <a:pt x="1647575" y="2450170"/>
                  </a:lnTo>
                  <a:lnTo>
                    <a:pt x="1651059" y="2453474"/>
                  </a:lnTo>
                  <a:lnTo>
                    <a:pt x="1654542" y="2456744"/>
                  </a:lnTo>
                  <a:lnTo>
                    <a:pt x="1658025" y="2459979"/>
                  </a:lnTo>
                  <a:lnTo>
                    <a:pt x="1661508" y="2463180"/>
                  </a:lnTo>
                  <a:lnTo>
                    <a:pt x="1664992" y="2466348"/>
                  </a:lnTo>
                  <a:lnTo>
                    <a:pt x="1668475" y="2469484"/>
                  </a:lnTo>
                  <a:lnTo>
                    <a:pt x="1671958" y="2472587"/>
                  </a:lnTo>
                  <a:lnTo>
                    <a:pt x="1675441" y="2475658"/>
                  </a:lnTo>
                  <a:lnTo>
                    <a:pt x="1678925" y="2478699"/>
                  </a:lnTo>
                  <a:lnTo>
                    <a:pt x="1682408" y="2481708"/>
                  </a:lnTo>
                  <a:lnTo>
                    <a:pt x="1685891" y="2484687"/>
                  </a:lnTo>
                  <a:lnTo>
                    <a:pt x="1689374" y="2487637"/>
                  </a:lnTo>
                  <a:lnTo>
                    <a:pt x="1692858" y="2490557"/>
                  </a:lnTo>
                  <a:lnTo>
                    <a:pt x="1696341" y="2491992"/>
                  </a:lnTo>
                  <a:lnTo>
                    <a:pt x="1699824" y="2492042"/>
                  </a:lnTo>
                  <a:lnTo>
                    <a:pt x="1703307" y="2492092"/>
                  </a:lnTo>
                  <a:lnTo>
                    <a:pt x="1706791" y="2492141"/>
                  </a:lnTo>
                  <a:lnTo>
                    <a:pt x="1710274" y="2492190"/>
                  </a:lnTo>
                  <a:lnTo>
                    <a:pt x="1713757" y="2492239"/>
                  </a:lnTo>
                  <a:lnTo>
                    <a:pt x="1717240" y="2492288"/>
                  </a:lnTo>
                  <a:lnTo>
                    <a:pt x="1720723" y="2492336"/>
                  </a:lnTo>
                  <a:lnTo>
                    <a:pt x="1724207" y="2492384"/>
                  </a:lnTo>
                  <a:lnTo>
                    <a:pt x="1727690" y="2492432"/>
                  </a:lnTo>
                  <a:lnTo>
                    <a:pt x="1731173" y="2492480"/>
                  </a:lnTo>
                  <a:lnTo>
                    <a:pt x="1734656" y="2492528"/>
                  </a:lnTo>
                  <a:lnTo>
                    <a:pt x="1738140" y="2492576"/>
                  </a:lnTo>
                  <a:lnTo>
                    <a:pt x="1741623" y="2492623"/>
                  </a:lnTo>
                  <a:lnTo>
                    <a:pt x="1745106" y="2492670"/>
                  </a:lnTo>
                  <a:lnTo>
                    <a:pt x="1748589" y="2492717"/>
                  </a:lnTo>
                  <a:lnTo>
                    <a:pt x="1752073" y="2492764"/>
                  </a:lnTo>
                  <a:lnTo>
                    <a:pt x="1755556" y="2492810"/>
                  </a:lnTo>
                  <a:lnTo>
                    <a:pt x="1759039" y="2492856"/>
                  </a:lnTo>
                  <a:lnTo>
                    <a:pt x="1762522" y="2492903"/>
                  </a:lnTo>
                  <a:lnTo>
                    <a:pt x="1766006" y="2492949"/>
                  </a:lnTo>
                  <a:lnTo>
                    <a:pt x="1769489" y="2492994"/>
                  </a:lnTo>
                  <a:lnTo>
                    <a:pt x="1772972" y="2493040"/>
                  </a:lnTo>
                  <a:lnTo>
                    <a:pt x="1776455" y="2493085"/>
                  </a:lnTo>
                  <a:lnTo>
                    <a:pt x="1779939" y="2493131"/>
                  </a:lnTo>
                  <a:lnTo>
                    <a:pt x="1783422" y="2493176"/>
                  </a:lnTo>
                  <a:lnTo>
                    <a:pt x="1786905" y="2493221"/>
                  </a:lnTo>
                  <a:lnTo>
                    <a:pt x="1790388" y="2493265"/>
                  </a:lnTo>
                  <a:lnTo>
                    <a:pt x="1793872" y="2493310"/>
                  </a:lnTo>
                  <a:lnTo>
                    <a:pt x="1797355" y="2493354"/>
                  </a:lnTo>
                  <a:lnTo>
                    <a:pt x="1800838" y="2493398"/>
                  </a:lnTo>
                  <a:lnTo>
                    <a:pt x="1804321" y="2493442"/>
                  </a:lnTo>
                  <a:lnTo>
                    <a:pt x="1807805" y="2493486"/>
                  </a:lnTo>
                  <a:lnTo>
                    <a:pt x="1811288" y="2493530"/>
                  </a:lnTo>
                  <a:lnTo>
                    <a:pt x="1814771" y="2548227"/>
                  </a:lnTo>
                  <a:lnTo>
                    <a:pt x="1818254" y="2547557"/>
                  </a:lnTo>
                  <a:lnTo>
                    <a:pt x="1821738" y="2546889"/>
                  </a:lnTo>
                  <a:lnTo>
                    <a:pt x="1825221" y="2546222"/>
                  </a:lnTo>
                  <a:lnTo>
                    <a:pt x="1828704" y="2545558"/>
                  </a:lnTo>
                  <a:lnTo>
                    <a:pt x="1832187" y="2544894"/>
                  </a:lnTo>
                  <a:lnTo>
                    <a:pt x="1835671" y="2544232"/>
                  </a:lnTo>
                  <a:lnTo>
                    <a:pt x="1839154" y="2543572"/>
                  </a:lnTo>
                  <a:lnTo>
                    <a:pt x="1842637" y="2542913"/>
                  </a:lnTo>
                  <a:lnTo>
                    <a:pt x="1846120" y="2542256"/>
                  </a:lnTo>
                  <a:lnTo>
                    <a:pt x="1849604" y="2541601"/>
                  </a:lnTo>
                  <a:lnTo>
                    <a:pt x="1853087" y="2540947"/>
                  </a:lnTo>
                  <a:lnTo>
                    <a:pt x="1856570" y="2540294"/>
                  </a:lnTo>
                  <a:lnTo>
                    <a:pt x="1860053" y="2539644"/>
                  </a:lnTo>
                  <a:lnTo>
                    <a:pt x="1863537" y="2538994"/>
                  </a:lnTo>
                  <a:lnTo>
                    <a:pt x="1867020" y="2538346"/>
                  </a:lnTo>
                  <a:lnTo>
                    <a:pt x="1870503" y="2537700"/>
                  </a:lnTo>
                  <a:lnTo>
                    <a:pt x="1873986" y="2537055"/>
                  </a:lnTo>
                  <a:lnTo>
                    <a:pt x="1877470" y="2536412"/>
                  </a:lnTo>
                  <a:lnTo>
                    <a:pt x="1880953" y="2535770"/>
                  </a:lnTo>
                  <a:lnTo>
                    <a:pt x="1884436" y="2536589"/>
                  </a:lnTo>
                  <a:lnTo>
                    <a:pt x="1887919" y="2539108"/>
                  </a:lnTo>
                  <a:lnTo>
                    <a:pt x="1891403" y="2541604"/>
                  </a:lnTo>
                  <a:lnTo>
                    <a:pt x="1894886" y="2544078"/>
                  </a:lnTo>
                  <a:lnTo>
                    <a:pt x="1898369" y="2546530"/>
                  </a:lnTo>
                  <a:lnTo>
                    <a:pt x="1901852" y="2548960"/>
                  </a:lnTo>
                  <a:lnTo>
                    <a:pt x="1905336" y="2551369"/>
                  </a:lnTo>
                  <a:lnTo>
                    <a:pt x="1908819" y="2553757"/>
                  </a:lnTo>
                  <a:lnTo>
                    <a:pt x="1912302" y="2556124"/>
                  </a:lnTo>
                  <a:lnTo>
                    <a:pt x="1915785" y="2558471"/>
                  </a:lnTo>
                  <a:lnTo>
                    <a:pt x="1919269" y="2560797"/>
                  </a:lnTo>
                  <a:lnTo>
                    <a:pt x="1922752" y="2563103"/>
                  </a:lnTo>
                  <a:lnTo>
                    <a:pt x="1926235" y="2565389"/>
                  </a:lnTo>
                  <a:lnTo>
                    <a:pt x="1929718" y="2567656"/>
                  </a:lnTo>
                  <a:lnTo>
                    <a:pt x="1933202" y="2568575"/>
                  </a:lnTo>
                  <a:lnTo>
                    <a:pt x="1936685" y="2569413"/>
                  </a:lnTo>
                  <a:lnTo>
                    <a:pt x="1940168" y="2570246"/>
                  </a:lnTo>
                  <a:lnTo>
                    <a:pt x="1943651" y="2571075"/>
                  </a:lnTo>
                  <a:lnTo>
                    <a:pt x="1947135" y="2571900"/>
                  </a:lnTo>
                  <a:lnTo>
                    <a:pt x="1950618" y="2572720"/>
                  </a:lnTo>
                  <a:lnTo>
                    <a:pt x="1954101" y="2573536"/>
                  </a:lnTo>
                  <a:lnTo>
                    <a:pt x="1957584" y="2574347"/>
                  </a:lnTo>
                  <a:lnTo>
                    <a:pt x="1961068" y="2575154"/>
                  </a:lnTo>
                  <a:lnTo>
                    <a:pt x="1964551" y="2575957"/>
                  </a:lnTo>
                  <a:lnTo>
                    <a:pt x="1968034" y="2576756"/>
                  </a:lnTo>
                  <a:lnTo>
                    <a:pt x="1971517" y="2577550"/>
                  </a:lnTo>
                  <a:lnTo>
                    <a:pt x="1975001" y="2578340"/>
                  </a:lnTo>
                  <a:lnTo>
                    <a:pt x="1978484" y="2579126"/>
                  </a:lnTo>
                  <a:lnTo>
                    <a:pt x="1981967" y="2579908"/>
                  </a:lnTo>
                  <a:lnTo>
                    <a:pt x="1985450" y="2580686"/>
                  </a:lnTo>
                  <a:lnTo>
                    <a:pt x="1988934" y="2581459"/>
                  </a:lnTo>
                  <a:lnTo>
                    <a:pt x="1992417" y="2582229"/>
                  </a:lnTo>
                  <a:lnTo>
                    <a:pt x="1995900" y="2582995"/>
                  </a:lnTo>
                  <a:lnTo>
                    <a:pt x="1999383" y="2583757"/>
                  </a:lnTo>
                  <a:lnTo>
                    <a:pt x="2002867" y="2584514"/>
                  </a:lnTo>
                  <a:lnTo>
                    <a:pt x="2006350" y="2585268"/>
                  </a:lnTo>
                  <a:lnTo>
                    <a:pt x="2009833" y="2586018"/>
                  </a:lnTo>
                  <a:lnTo>
                    <a:pt x="2013316" y="2586765"/>
                  </a:lnTo>
                  <a:lnTo>
                    <a:pt x="2016799" y="2587507"/>
                  </a:lnTo>
                  <a:lnTo>
                    <a:pt x="2020283" y="2588246"/>
                  </a:lnTo>
                  <a:lnTo>
                    <a:pt x="2023766" y="2588980"/>
                  </a:lnTo>
                  <a:lnTo>
                    <a:pt x="2027249" y="2591067"/>
                  </a:lnTo>
                  <a:lnTo>
                    <a:pt x="2030732" y="2593255"/>
                  </a:lnTo>
                  <a:lnTo>
                    <a:pt x="2034216" y="2595424"/>
                  </a:lnTo>
                  <a:lnTo>
                    <a:pt x="2037699" y="2597576"/>
                  </a:lnTo>
                  <a:lnTo>
                    <a:pt x="2041182" y="2599711"/>
                  </a:lnTo>
                  <a:lnTo>
                    <a:pt x="2044665" y="2601827"/>
                  </a:lnTo>
                  <a:lnTo>
                    <a:pt x="2048149" y="2603927"/>
                  </a:lnTo>
                  <a:lnTo>
                    <a:pt x="2051632" y="2606009"/>
                  </a:lnTo>
                  <a:lnTo>
                    <a:pt x="2055115" y="2608075"/>
                  </a:lnTo>
                  <a:lnTo>
                    <a:pt x="2058598" y="2610124"/>
                  </a:lnTo>
                  <a:lnTo>
                    <a:pt x="2062082" y="2612156"/>
                  </a:lnTo>
                  <a:lnTo>
                    <a:pt x="2065565" y="2614173"/>
                  </a:lnTo>
                  <a:lnTo>
                    <a:pt x="2069048" y="2616173"/>
                  </a:lnTo>
                  <a:lnTo>
                    <a:pt x="2072531" y="2670170"/>
                  </a:lnTo>
                  <a:lnTo>
                    <a:pt x="2076015" y="2670143"/>
                  </a:lnTo>
                  <a:lnTo>
                    <a:pt x="2079498" y="2670117"/>
                  </a:lnTo>
                  <a:lnTo>
                    <a:pt x="2082981" y="2670090"/>
                  </a:lnTo>
                  <a:lnTo>
                    <a:pt x="2086464" y="2670063"/>
                  </a:lnTo>
                  <a:lnTo>
                    <a:pt x="2089948" y="2670037"/>
                  </a:lnTo>
                  <a:lnTo>
                    <a:pt x="2093431" y="2670011"/>
                  </a:lnTo>
                  <a:lnTo>
                    <a:pt x="2096914" y="2669984"/>
                  </a:lnTo>
                  <a:lnTo>
                    <a:pt x="2100397" y="2669958"/>
                  </a:lnTo>
                  <a:lnTo>
                    <a:pt x="2103881" y="2669932"/>
                  </a:lnTo>
                  <a:lnTo>
                    <a:pt x="2107364" y="2669906"/>
                  </a:lnTo>
                  <a:lnTo>
                    <a:pt x="2110847" y="2669880"/>
                  </a:lnTo>
                  <a:lnTo>
                    <a:pt x="2114330" y="2669855"/>
                  </a:lnTo>
                  <a:lnTo>
                    <a:pt x="2117814" y="2669829"/>
                  </a:lnTo>
                  <a:lnTo>
                    <a:pt x="2121297" y="2669803"/>
                  </a:lnTo>
                  <a:lnTo>
                    <a:pt x="2124780" y="2669778"/>
                  </a:lnTo>
                  <a:lnTo>
                    <a:pt x="2128263" y="2669752"/>
                  </a:lnTo>
                  <a:lnTo>
                    <a:pt x="2131747" y="2669727"/>
                  </a:lnTo>
                  <a:lnTo>
                    <a:pt x="2135230" y="2669701"/>
                  </a:lnTo>
                  <a:lnTo>
                    <a:pt x="2138713" y="2669676"/>
                  </a:lnTo>
                  <a:lnTo>
                    <a:pt x="2142196" y="2669651"/>
                  </a:lnTo>
                  <a:lnTo>
                    <a:pt x="2145680" y="2669626"/>
                  </a:lnTo>
                  <a:lnTo>
                    <a:pt x="2149163" y="2669601"/>
                  </a:lnTo>
                  <a:lnTo>
                    <a:pt x="2152646" y="2669576"/>
                  </a:lnTo>
                  <a:lnTo>
                    <a:pt x="2156129" y="2669551"/>
                  </a:lnTo>
                  <a:lnTo>
                    <a:pt x="2159613" y="2669526"/>
                  </a:lnTo>
                  <a:lnTo>
                    <a:pt x="2163096" y="2669502"/>
                  </a:lnTo>
                  <a:lnTo>
                    <a:pt x="2166579" y="2669477"/>
                  </a:lnTo>
                  <a:lnTo>
                    <a:pt x="2170062" y="2669453"/>
                  </a:lnTo>
                  <a:lnTo>
                    <a:pt x="2173546" y="2669428"/>
                  </a:lnTo>
                  <a:lnTo>
                    <a:pt x="2177029" y="2669404"/>
                  </a:lnTo>
                  <a:lnTo>
                    <a:pt x="2180512" y="2669379"/>
                  </a:lnTo>
                  <a:lnTo>
                    <a:pt x="2183995" y="2669355"/>
                  </a:lnTo>
                  <a:lnTo>
                    <a:pt x="2187479" y="2669331"/>
                  </a:lnTo>
                  <a:lnTo>
                    <a:pt x="2190962" y="2670677"/>
                  </a:lnTo>
                  <a:lnTo>
                    <a:pt x="2194445" y="2672841"/>
                  </a:lnTo>
                  <a:lnTo>
                    <a:pt x="2197928" y="2674988"/>
                  </a:lnTo>
                  <a:lnTo>
                    <a:pt x="2201412" y="2677116"/>
                  </a:lnTo>
                  <a:lnTo>
                    <a:pt x="2204895" y="2679226"/>
                  </a:lnTo>
                  <a:lnTo>
                    <a:pt x="2208378" y="2681319"/>
                  </a:lnTo>
                  <a:lnTo>
                    <a:pt x="2211861" y="2683394"/>
                  </a:lnTo>
                  <a:lnTo>
                    <a:pt x="2215345" y="2685452"/>
                  </a:lnTo>
                  <a:lnTo>
                    <a:pt x="2218828" y="2687493"/>
                  </a:lnTo>
                  <a:lnTo>
                    <a:pt x="2222311" y="2689518"/>
                  </a:lnTo>
                  <a:lnTo>
                    <a:pt x="2225794" y="2691526"/>
                  </a:lnTo>
                  <a:lnTo>
                    <a:pt x="2229278" y="2693517"/>
                  </a:lnTo>
                  <a:lnTo>
                    <a:pt x="2232761" y="2695492"/>
                  </a:lnTo>
                  <a:lnTo>
                    <a:pt x="2236244" y="2697496"/>
                  </a:lnTo>
                  <a:lnTo>
                    <a:pt x="2239727" y="2699851"/>
                  </a:lnTo>
                  <a:lnTo>
                    <a:pt x="2243211" y="2702184"/>
                  </a:lnTo>
                  <a:lnTo>
                    <a:pt x="2246694" y="2704496"/>
                  </a:lnTo>
                  <a:lnTo>
                    <a:pt x="2250177" y="2706788"/>
                  </a:lnTo>
                  <a:lnTo>
                    <a:pt x="2253660" y="2709059"/>
                  </a:lnTo>
                  <a:lnTo>
                    <a:pt x="2257144" y="2711309"/>
                  </a:lnTo>
                  <a:lnTo>
                    <a:pt x="2260627" y="2713540"/>
                  </a:lnTo>
                  <a:lnTo>
                    <a:pt x="2264110" y="2715751"/>
                  </a:lnTo>
                  <a:lnTo>
                    <a:pt x="2267593" y="2717943"/>
                  </a:lnTo>
                  <a:lnTo>
                    <a:pt x="2271077" y="2720116"/>
                  </a:lnTo>
                  <a:lnTo>
                    <a:pt x="2274560" y="2722269"/>
                  </a:lnTo>
                  <a:lnTo>
                    <a:pt x="2278043" y="2724405"/>
                  </a:lnTo>
                  <a:lnTo>
                    <a:pt x="2281526" y="2726521"/>
                  </a:lnTo>
                  <a:lnTo>
                    <a:pt x="2285010" y="2728026"/>
                  </a:lnTo>
                  <a:lnTo>
                    <a:pt x="2288493" y="2729118"/>
                  </a:lnTo>
                  <a:lnTo>
                    <a:pt x="2291976" y="2730204"/>
                  </a:lnTo>
                  <a:lnTo>
                    <a:pt x="2295459" y="2731283"/>
                  </a:lnTo>
                  <a:lnTo>
                    <a:pt x="2298942" y="2732356"/>
                  </a:lnTo>
                  <a:lnTo>
                    <a:pt x="2302426" y="2733422"/>
                  </a:lnTo>
                  <a:lnTo>
                    <a:pt x="2305909" y="2734483"/>
                  </a:lnTo>
                  <a:lnTo>
                    <a:pt x="2309392" y="2735537"/>
                  </a:lnTo>
                  <a:lnTo>
                    <a:pt x="2312875" y="2736585"/>
                  </a:lnTo>
                  <a:lnTo>
                    <a:pt x="2316359" y="2737626"/>
                  </a:lnTo>
                  <a:lnTo>
                    <a:pt x="2319842" y="2738662"/>
                  </a:lnTo>
                  <a:lnTo>
                    <a:pt x="2323325" y="2739692"/>
                  </a:lnTo>
                  <a:lnTo>
                    <a:pt x="2326808" y="2740716"/>
                  </a:lnTo>
                  <a:lnTo>
                    <a:pt x="2330292" y="2741696"/>
                  </a:lnTo>
                  <a:lnTo>
                    <a:pt x="2333775" y="2742238"/>
                  </a:lnTo>
                  <a:lnTo>
                    <a:pt x="2337258" y="2742778"/>
                  </a:lnTo>
                  <a:lnTo>
                    <a:pt x="2340741" y="2743315"/>
                  </a:lnTo>
                  <a:lnTo>
                    <a:pt x="2344225" y="2743850"/>
                  </a:lnTo>
                  <a:lnTo>
                    <a:pt x="2347708" y="2744383"/>
                  </a:lnTo>
                  <a:lnTo>
                    <a:pt x="2351191" y="2744913"/>
                  </a:lnTo>
                  <a:lnTo>
                    <a:pt x="2354674" y="2745441"/>
                  </a:lnTo>
                  <a:lnTo>
                    <a:pt x="2358158" y="2745967"/>
                  </a:lnTo>
                  <a:lnTo>
                    <a:pt x="2361641" y="2746490"/>
                  </a:lnTo>
                  <a:lnTo>
                    <a:pt x="2365124" y="2747012"/>
                  </a:lnTo>
                  <a:lnTo>
                    <a:pt x="2368607" y="2747530"/>
                  </a:lnTo>
                  <a:lnTo>
                    <a:pt x="2372091" y="2748047"/>
                  </a:lnTo>
                  <a:lnTo>
                    <a:pt x="2375574" y="2748561"/>
                  </a:lnTo>
                  <a:lnTo>
                    <a:pt x="2379057" y="2749074"/>
                  </a:lnTo>
                  <a:lnTo>
                    <a:pt x="2382540" y="2749583"/>
                  </a:lnTo>
                  <a:lnTo>
                    <a:pt x="2386024" y="2750091"/>
                  </a:lnTo>
                  <a:lnTo>
                    <a:pt x="2389507" y="2750597"/>
                  </a:lnTo>
                  <a:lnTo>
                    <a:pt x="2392990" y="2751100"/>
                  </a:lnTo>
                  <a:lnTo>
                    <a:pt x="2396473" y="2751601"/>
                  </a:lnTo>
                  <a:lnTo>
                    <a:pt x="2399957" y="2752100"/>
                  </a:lnTo>
                  <a:lnTo>
                    <a:pt x="2403440" y="2770774"/>
                  </a:lnTo>
                  <a:lnTo>
                    <a:pt x="2406923" y="2771955"/>
                  </a:lnTo>
                  <a:lnTo>
                    <a:pt x="2410406" y="2773129"/>
                  </a:lnTo>
                  <a:lnTo>
                    <a:pt x="2413890" y="2774296"/>
                  </a:lnTo>
                  <a:lnTo>
                    <a:pt x="2417373" y="2775456"/>
                  </a:lnTo>
                  <a:lnTo>
                    <a:pt x="2420856" y="2776608"/>
                  </a:lnTo>
                  <a:lnTo>
                    <a:pt x="2424339" y="2777754"/>
                  </a:lnTo>
                  <a:lnTo>
                    <a:pt x="2427823" y="2778892"/>
                  </a:lnTo>
                  <a:lnTo>
                    <a:pt x="2431306" y="2780024"/>
                  </a:lnTo>
                  <a:lnTo>
                    <a:pt x="2434789" y="2781149"/>
                  </a:lnTo>
                  <a:lnTo>
                    <a:pt x="2438272" y="2782267"/>
                  </a:lnTo>
                  <a:lnTo>
                    <a:pt x="2441756" y="2783378"/>
                  </a:lnTo>
                  <a:lnTo>
                    <a:pt x="2445239" y="2784483"/>
                  </a:lnTo>
                  <a:lnTo>
                    <a:pt x="2448722" y="2785581"/>
                  </a:lnTo>
                  <a:lnTo>
                    <a:pt x="2452205" y="2786672"/>
                  </a:lnTo>
                  <a:lnTo>
                    <a:pt x="2455689" y="2787757"/>
                  </a:lnTo>
                  <a:lnTo>
                    <a:pt x="2459172" y="2788835"/>
                  </a:lnTo>
                  <a:lnTo>
                    <a:pt x="2462655" y="2789908"/>
                  </a:lnTo>
                  <a:lnTo>
                    <a:pt x="2466138" y="2790973"/>
                  </a:lnTo>
                  <a:lnTo>
                    <a:pt x="2469622" y="2792033"/>
                  </a:lnTo>
                  <a:lnTo>
                    <a:pt x="2473105" y="2793086"/>
                  </a:lnTo>
                  <a:lnTo>
                    <a:pt x="2476588" y="2794133"/>
                  </a:lnTo>
                  <a:lnTo>
                    <a:pt x="2480071" y="2795174"/>
                  </a:lnTo>
                  <a:lnTo>
                    <a:pt x="2483555" y="2796209"/>
                  </a:lnTo>
                  <a:lnTo>
                    <a:pt x="2487038" y="2797239"/>
                  </a:lnTo>
                  <a:lnTo>
                    <a:pt x="2490521" y="2798262"/>
                  </a:lnTo>
                  <a:lnTo>
                    <a:pt x="2494004" y="2799279"/>
                  </a:lnTo>
                  <a:lnTo>
                    <a:pt x="2497488" y="2800034"/>
                  </a:lnTo>
                  <a:lnTo>
                    <a:pt x="2500971" y="2800715"/>
                  </a:lnTo>
                  <a:lnTo>
                    <a:pt x="2504454" y="2801392"/>
                  </a:lnTo>
                  <a:lnTo>
                    <a:pt x="2507937" y="2802067"/>
                  </a:lnTo>
                  <a:lnTo>
                    <a:pt x="2511421" y="2802738"/>
                  </a:lnTo>
                  <a:lnTo>
                    <a:pt x="2514904" y="2803406"/>
                  </a:lnTo>
                  <a:lnTo>
                    <a:pt x="2518387" y="2804071"/>
                  </a:lnTo>
                  <a:lnTo>
                    <a:pt x="2521870" y="2804733"/>
                  </a:lnTo>
                  <a:lnTo>
                    <a:pt x="2525354" y="2805391"/>
                  </a:lnTo>
                  <a:lnTo>
                    <a:pt x="2528837" y="2806047"/>
                  </a:lnTo>
                  <a:lnTo>
                    <a:pt x="2532320" y="2806699"/>
                  </a:lnTo>
                  <a:lnTo>
                    <a:pt x="2535803" y="2807349"/>
                  </a:lnTo>
                  <a:lnTo>
                    <a:pt x="2539287" y="2807995"/>
                  </a:lnTo>
                  <a:lnTo>
                    <a:pt x="2542770" y="2808639"/>
                  </a:lnTo>
                  <a:lnTo>
                    <a:pt x="2546253" y="2809279"/>
                  </a:lnTo>
                  <a:lnTo>
                    <a:pt x="2549736" y="2809917"/>
                  </a:lnTo>
                  <a:lnTo>
                    <a:pt x="2553220" y="2810551"/>
                  </a:lnTo>
                  <a:lnTo>
                    <a:pt x="2556703" y="2811183"/>
                  </a:lnTo>
                  <a:lnTo>
                    <a:pt x="2560186" y="2811811"/>
                  </a:lnTo>
                  <a:lnTo>
                    <a:pt x="2563669" y="2812437"/>
                  </a:lnTo>
                  <a:lnTo>
                    <a:pt x="2567153" y="2813060"/>
                  </a:lnTo>
                  <a:lnTo>
                    <a:pt x="2570636" y="2813680"/>
                  </a:lnTo>
                  <a:lnTo>
                    <a:pt x="2574119" y="2814298"/>
                  </a:lnTo>
                  <a:lnTo>
                    <a:pt x="2577602" y="2814912"/>
                  </a:lnTo>
                  <a:lnTo>
                    <a:pt x="2581085" y="2815524"/>
                  </a:lnTo>
                  <a:lnTo>
                    <a:pt x="2584569" y="2816133"/>
                  </a:lnTo>
                  <a:lnTo>
                    <a:pt x="2588052" y="2816739"/>
                  </a:lnTo>
                  <a:lnTo>
                    <a:pt x="2591535" y="2818796"/>
                  </a:lnTo>
                  <a:lnTo>
                    <a:pt x="2595018" y="2821297"/>
                  </a:lnTo>
                  <a:lnTo>
                    <a:pt x="2598502" y="2823773"/>
                  </a:lnTo>
                  <a:lnTo>
                    <a:pt x="2601985" y="2826224"/>
                  </a:lnTo>
                  <a:lnTo>
                    <a:pt x="2605468" y="2828651"/>
                  </a:lnTo>
                  <a:lnTo>
                    <a:pt x="2608951" y="2831053"/>
                  </a:lnTo>
                  <a:lnTo>
                    <a:pt x="2612435" y="2833431"/>
                  </a:lnTo>
                  <a:lnTo>
                    <a:pt x="2615918" y="2834447"/>
                  </a:lnTo>
                  <a:lnTo>
                    <a:pt x="2619401" y="2835458"/>
                  </a:lnTo>
                  <a:lnTo>
                    <a:pt x="2622884" y="2836462"/>
                  </a:lnTo>
                  <a:lnTo>
                    <a:pt x="2626368" y="2837461"/>
                  </a:lnTo>
                  <a:lnTo>
                    <a:pt x="2629851" y="2838454"/>
                  </a:lnTo>
                  <a:lnTo>
                    <a:pt x="2633334" y="2839442"/>
                  </a:lnTo>
                  <a:lnTo>
                    <a:pt x="2636817" y="2840424"/>
                  </a:lnTo>
                  <a:lnTo>
                    <a:pt x="2640301" y="2841400"/>
                  </a:lnTo>
                  <a:lnTo>
                    <a:pt x="2643784" y="2842371"/>
                  </a:lnTo>
                  <a:lnTo>
                    <a:pt x="2647267" y="2843336"/>
                  </a:lnTo>
                  <a:lnTo>
                    <a:pt x="2650750" y="2844296"/>
                  </a:lnTo>
                  <a:lnTo>
                    <a:pt x="2654234" y="2845251"/>
                  </a:lnTo>
                  <a:lnTo>
                    <a:pt x="2657717" y="2846200"/>
                  </a:lnTo>
                  <a:lnTo>
                    <a:pt x="2661200" y="2847144"/>
                  </a:lnTo>
                  <a:lnTo>
                    <a:pt x="2664683" y="2848083"/>
                  </a:lnTo>
                  <a:lnTo>
                    <a:pt x="2668167" y="2849016"/>
                  </a:lnTo>
                  <a:lnTo>
                    <a:pt x="2671650" y="2849944"/>
                  </a:lnTo>
                  <a:lnTo>
                    <a:pt x="2675133" y="2850868"/>
                  </a:lnTo>
                  <a:lnTo>
                    <a:pt x="2678616" y="2851786"/>
                  </a:lnTo>
                  <a:lnTo>
                    <a:pt x="2682100" y="2852699"/>
                  </a:lnTo>
                  <a:lnTo>
                    <a:pt x="2685583" y="2854825"/>
                  </a:lnTo>
                  <a:lnTo>
                    <a:pt x="2689066" y="2857379"/>
                  </a:lnTo>
                  <a:lnTo>
                    <a:pt x="2692549" y="2859905"/>
                  </a:lnTo>
                  <a:lnTo>
                    <a:pt x="2696033" y="2862404"/>
                  </a:lnTo>
                  <a:lnTo>
                    <a:pt x="2699516" y="2864877"/>
                  </a:lnTo>
                  <a:lnTo>
                    <a:pt x="2702999" y="2867324"/>
                  </a:lnTo>
                  <a:lnTo>
                    <a:pt x="2706482" y="2869746"/>
                  </a:lnTo>
                  <a:lnTo>
                    <a:pt x="2709966" y="2870596"/>
                  </a:lnTo>
                  <a:lnTo>
                    <a:pt x="2713449" y="2871400"/>
                  </a:lnTo>
                  <a:lnTo>
                    <a:pt x="2716932" y="2872199"/>
                  </a:lnTo>
                  <a:lnTo>
                    <a:pt x="2720415" y="2872994"/>
                  </a:lnTo>
                  <a:lnTo>
                    <a:pt x="2723899" y="2873785"/>
                  </a:lnTo>
                  <a:lnTo>
                    <a:pt x="2727382" y="2874571"/>
                  </a:lnTo>
                  <a:lnTo>
                    <a:pt x="2730865" y="2875354"/>
                  </a:lnTo>
                  <a:lnTo>
                    <a:pt x="2734348" y="2876133"/>
                  </a:lnTo>
                  <a:lnTo>
                    <a:pt x="2737832" y="2876908"/>
                  </a:lnTo>
                  <a:lnTo>
                    <a:pt x="2741315" y="2877679"/>
                  </a:lnTo>
                  <a:lnTo>
                    <a:pt x="2744798" y="2878446"/>
                  </a:lnTo>
                  <a:lnTo>
                    <a:pt x="2748281" y="2879209"/>
                  </a:lnTo>
                  <a:lnTo>
                    <a:pt x="2751765" y="2879968"/>
                  </a:lnTo>
                  <a:lnTo>
                    <a:pt x="2755248" y="2881841"/>
                  </a:lnTo>
                  <a:lnTo>
                    <a:pt x="2758731" y="2884998"/>
                  </a:lnTo>
                  <a:lnTo>
                    <a:pt x="2762214" y="2888115"/>
                  </a:lnTo>
                  <a:lnTo>
                    <a:pt x="2765698" y="2891191"/>
                  </a:lnTo>
                  <a:lnTo>
                    <a:pt x="2769181" y="2894228"/>
                  </a:lnTo>
                  <a:lnTo>
                    <a:pt x="2772664" y="2897227"/>
                  </a:lnTo>
                  <a:lnTo>
                    <a:pt x="2776147" y="2900188"/>
                  </a:lnTo>
                  <a:lnTo>
                    <a:pt x="2779631" y="2902600"/>
                  </a:lnTo>
                  <a:lnTo>
                    <a:pt x="2783114" y="2904773"/>
                  </a:lnTo>
                  <a:lnTo>
                    <a:pt x="2786597" y="2906924"/>
                  </a:lnTo>
                  <a:lnTo>
                    <a:pt x="2790080" y="2909054"/>
                  </a:lnTo>
                  <a:lnTo>
                    <a:pt x="2793564" y="2911162"/>
                  </a:lnTo>
                  <a:lnTo>
                    <a:pt x="2797047" y="2913250"/>
                  </a:lnTo>
                  <a:lnTo>
                    <a:pt x="2800530" y="2915318"/>
                  </a:lnTo>
                  <a:lnTo>
                    <a:pt x="2804013" y="2916230"/>
                  </a:lnTo>
                  <a:lnTo>
                    <a:pt x="2807497" y="2917071"/>
                  </a:lnTo>
                  <a:lnTo>
                    <a:pt x="2810980" y="2917907"/>
                  </a:lnTo>
                  <a:lnTo>
                    <a:pt x="2814463" y="2918740"/>
                  </a:lnTo>
                  <a:lnTo>
                    <a:pt x="2817946" y="2919567"/>
                  </a:lnTo>
                  <a:lnTo>
                    <a:pt x="2821430" y="2920390"/>
                  </a:lnTo>
                  <a:lnTo>
                    <a:pt x="2824913" y="2921209"/>
                  </a:lnTo>
                  <a:lnTo>
                    <a:pt x="2828396" y="2922024"/>
                  </a:lnTo>
                  <a:lnTo>
                    <a:pt x="2831879" y="2922834"/>
                  </a:lnTo>
                  <a:lnTo>
                    <a:pt x="2835363" y="2923639"/>
                  </a:lnTo>
                  <a:lnTo>
                    <a:pt x="2838846" y="2924441"/>
                  </a:lnTo>
                  <a:lnTo>
                    <a:pt x="2842329" y="2925238"/>
                  </a:lnTo>
                  <a:lnTo>
                    <a:pt x="2845812" y="2926031"/>
                  </a:lnTo>
                  <a:lnTo>
                    <a:pt x="2849296" y="2927031"/>
                  </a:lnTo>
                  <a:lnTo>
                    <a:pt x="2852779" y="2928301"/>
                  </a:lnTo>
                  <a:lnTo>
                    <a:pt x="2856262" y="2929562"/>
                  </a:lnTo>
                  <a:lnTo>
                    <a:pt x="2859745" y="2930815"/>
                  </a:lnTo>
                  <a:lnTo>
                    <a:pt x="2863229" y="2932058"/>
                  </a:lnTo>
                  <a:lnTo>
                    <a:pt x="2866712" y="2933293"/>
                  </a:lnTo>
                  <a:lnTo>
                    <a:pt x="2870195" y="2934520"/>
                  </a:lnTo>
                  <a:lnTo>
                    <a:pt x="2873678" y="2935386"/>
                  </a:lnTo>
                  <a:lnTo>
                    <a:pt x="2877161" y="2936078"/>
                  </a:lnTo>
                  <a:lnTo>
                    <a:pt x="2880645" y="2936766"/>
                  </a:lnTo>
                  <a:lnTo>
                    <a:pt x="2884128" y="2937451"/>
                  </a:lnTo>
                  <a:lnTo>
                    <a:pt x="2887611" y="2938133"/>
                  </a:lnTo>
                  <a:lnTo>
                    <a:pt x="2891094" y="2938812"/>
                  </a:lnTo>
                  <a:lnTo>
                    <a:pt x="2894578" y="2939487"/>
                  </a:lnTo>
                  <a:lnTo>
                    <a:pt x="2898061" y="2940159"/>
                  </a:lnTo>
                  <a:lnTo>
                    <a:pt x="2901544" y="2940828"/>
                  </a:lnTo>
                  <a:lnTo>
                    <a:pt x="2905027" y="2941493"/>
                  </a:lnTo>
                  <a:lnTo>
                    <a:pt x="2908511" y="2942155"/>
                  </a:lnTo>
                  <a:lnTo>
                    <a:pt x="2911994" y="2942814"/>
                  </a:lnTo>
                  <a:lnTo>
                    <a:pt x="2915477" y="2943470"/>
                  </a:lnTo>
                  <a:lnTo>
                    <a:pt x="2918960" y="2944064"/>
                  </a:lnTo>
                  <a:lnTo>
                    <a:pt x="2922444" y="2944349"/>
                  </a:lnTo>
                  <a:lnTo>
                    <a:pt x="2925927" y="2944634"/>
                  </a:lnTo>
                  <a:lnTo>
                    <a:pt x="2929410" y="2944918"/>
                  </a:lnTo>
                  <a:lnTo>
                    <a:pt x="2932893" y="2945200"/>
                  </a:lnTo>
                  <a:lnTo>
                    <a:pt x="2936377" y="2945482"/>
                  </a:lnTo>
                  <a:lnTo>
                    <a:pt x="2939860" y="2945763"/>
                  </a:lnTo>
                  <a:lnTo>
                    <a:pt x="2943343" y="2946043"/>
                  </a:lnTo>
                  <a:lnTo>
                    <a:pt x="2946826" y="2946322"/>
                  </a:lnTo>
                  <a:lnTo>
                    <a:pt x="2950310" y="2946600"/>
                  </a:lnTo>
                  <a:lnTo>
                    <a:pt x="2953793" y="2946877"/>
                  </a:lnTo>
                  <a:lnTo>
                    <a:pt x="2957276" y="2947153"/>
                  </a:lnTo>
                  <a:lnTo>
                    <a:pt x="2960759" y="2947428"/>
                  </a:lnTo>
                  <a:lnTo>
                    <a:pt x="2964243" y="2947702"/>
                  </a:lnTo>
                  <a:lnTo>
                    <a:pt x="2967726" y="2947975"/>
                  </a:lnTo>
                  <a:lnTo>
                    <a:pt x="2971209" y="2948248"/>
                  </a:lnTo>
                  <a:lnTo>
                    <a:pt x="2974692" y="2948519"/>
                  </a:lnTo>
                  <a:lnTo>
                    <a:pt x="2978176" y="2948790"/>
                  </a:lnTo>
                  <a:lnTo>
                    <a:pt x="2981659" y="2949059"/>
                  </a:lnTo>
                  <a:lnTo>
                    <a:pt x="2985142" y="2949328"/>
                  </a:lnTo>
                  <a:lnTo>
                    <a:pt x="2988625" y="2949596"/>
                  </a:lnTo>
                  <a:lnTo>
                    <a:pt x="2992109" y="2951862"/>
                  </a:lnTo>
                  <a:lnTo>
                    <a:pt x="2995592" y="2954343"/>
                  </a:lnTo>
                  <a:lnTo>
                    <a:pt x="2999075" y="2956796"/>
                  </a:lnTo>
                  <a:lnTo>
                    <a:pt x="3002558" y="2959220"/>
                  </a:lnTo>
                  <a:lnTo>
                    <a:pt x="3006042" y="2961616"/>
                  </a:lnTo>
                  <a:lnTo>
                    <a:pt x="3009525" y="2963985"/>
                  </a:lnTo>
                  <a:lnTo>
                    <a:pt x="3013008" y="2966340"/>
                  </a:lnTo>
                  <a:lnTo>
                    <a:pt x="3016491" y="2968743"/>
                  </a:lnTo>
                  <a:lnTo>
                    <a:pt x="3019975" y="2971119"/>
                  </a:lnTo>
                  <a:lnTo>
                    <a:pt x="3023458" y="2973467"/>
                  </a:lnTo>
                  <a:lnTo>
                    <a:pt x="3026941" y="2975789"/>
                  </a:lnTo>
                  <a:lnTo>
                    <a:pt x="3030424" y="2978085"/>
                  </a:lnTo>
                  <a:lnTo>
                    <a:pt x="3033908" y="2980354"/>
                  </a:lnTo>
                  <a:lnTo>
                    <a:pt x="3037391" y="2982255"/>
                  </a:lnTo>
                  <a:lnTo>
                    <a:pt x="3040874" y="2983576"/>
                  </a:lnTo>
                  <a:lnTo>
                    <a:pt x="3044357" y="2984887"/>
                  </a:lnTo>
                  <a:lnTo>
                    <a:pt x="3047841" y="2986188"/>
                  </a:lnTo>
                  <a:lnTo>
                    <a:pt x="3051324" y="2987480"/>
                  </a:lnTo>
                  <a:lnTo>
                    <a:pt x="3054807" y="2988762"/>
                  </a:lnTo>
                  <a:lnTo>
                    <a:pt x="3058290" y="2990034"/>
                  </a:lnTo>
                  <a:lnTo>
                    <a:pt x="3061774" y="2991150"/>
                  </a:lnTo>
                  <a:lnTo>
                    <a:pt x="3065257" y="2992168"/>
                  </a:lnTo>
                  <a:lnTo>
                    <a:pt x="3068740" y="2993180"/>
                  </a:lnTo>
                  <a:lnTo>
                    <a:pt x="3072223" y="2994186"/>
                  </a:lnTo>
                  <a:lnTo>
                    <a:pt x="3075707" y="2995186"/>
                  </a:lnTo>
                  <a:lnTo>
                    <a:pt x="3079190" y="2996179"/>
                  </a:lnTo>
                  <a:lnTo>
                    <a:pt x="3082673" y="2997165"/>
                  </a:lnTo>
                  <a:lnTo>
                    <a:pt x="3086156" y="2997662"/>
                  </a:lnTo>
                  <a:lnTo>
                    <a:pt x="3089640" y="2998081"/>
                  </a:lnTo>
                  <a:lnTo>
                    <a:pt x="3093123" y="2998498"/>
                  </a:lnTo>
                  <a:lnTo>
                    <a:pt x="3096606" y="2998914"/>
                  </a:lnTo>
                  <a:lnTo>
                    <a:pt x="3100089" y="2999327"/>
                  </a:lnTo>
                  <a:lnTo>
                    <a:pt x="3103573" y="2999740"/>
                  </a:lnTo>
                  <a:lnTo>
                    <a:pt x="3107056" y="3000150"/>
                  </a:lnTo>
                  <a:lnTo>
                    <a:pt x="3110539" y="3000559"/>
                  </a:lnTo>
                  <a:lnTo>
                    <a:pt x="3114022" y="3000967"/>
                  </a:lnTo>
                  <a:lnTo>
                    <a:pt x="3117506" y="3001373"/>
                  </a:lnTo>
                  <a:lnTo>
                    <a:pt x="3120989" y="3001777"/>
                  </a:lnTo>
                  <a:lnTo>
                    <a:pt x="3124472" y="3002180"/>
                  </a:lnTo>
                  <a:lnTo>
                    <a:pt x="3127955" y="3002581"/>
                  </a:lnTo>
                  <a:lnTo>
                    <a:pt x="3131439" y="3002980"/>
                  </a:lnTo>
                  <a:lnTo>
                    <a:pt x="3134922" y="3003378"/>
                  </a:lnTo>
                  <a:lnTo>
                    <a:pt x="3138405" y="3003775"/>
                  </a:lnTo>
                  <a:lnTo>
                    <a:pt x="3141888" y="3004170"/>
                  </a:lnTo>
                  <a:lnTo>
                    <a:pt x="3145372" y="3004563"/>
                  </a:lnTo>
                  <a:lnTo>
                    <a:pt x="3148855" y="3004955"/>
                  </a:lnTo>
                  <a:lnTo>
                    <a:pt x="3152338" y="3005345"/>
                  </a:lnTo>
                  <a:lnTo>
                    <a:pt x="3155821" y="3005963"/>
                  </a:lnTo>
                  <a:lnTo>
                    <a:pt x="3159304" y="3006734"/>
                  </a:lnTo>
                  <a:lnTo>
                    <a:pt x="3162788" y="3007500"/>
                  </a:lnTo>
                  <a:lnTo>
                    <a:pt x="3166271" y="3008262"/>
                  </a:lnTo>
                  <a:lnTo>
                    <a:pt x="3169754" y="3009020"/>
                  </a:lnTo>
                  <a:lnTo>
                    <a:pt x="3173237" y="3009774"/>
                  </a:lnTo>
                  <a:lnTo>
                    <a:pt x="3176721" y="3010524"/>
                  </a:lnTo>
                  <a:lnTo>
                    <a:pt x="3180204" y="3010888"/>
                  </a:lnTo>
                  <a:lnTo>
                    <a:pt x="3183687" y="3011177"/>
                  </a:lnTo>
                  <a:lnTo>
                    <a:pt x="3187170" y="3011465"/>
                  </a:lnTo>
                  <a:lnTo>
                    <a:pt x="3190654" y="3011752"/>
                  </a:lnTo>
                  <a:lnTo>
                    <a:pt x="3194137" y="3012038"/>
                  </a:lnTo>
                  <a:lnTo>
                    <a:pt x="3197620" y="3012323"/>
                  </a:lnTo>
                  <a:lnTo>
                    <a:pt x="3201103" y="3012607"/>
                  </a:lnTo>
                  <a:lnTo>
                    <a:pt x="3204587" y="3012890"/>
                  </a:lnTo>
                  <a:lnTo>
                    <a:pt x="3208070" y="3013173"/>
                  </a:lnTo>
                  <a:lnTo>
                    <a:pt x="3211553" y="3013454"/>
                  </a:lnTo>
                  <a:lnTo>
                    <a:pt x="3215036" y="3013734"/>
                  </a:lnTo>
                  <a:lnTo>
                    <a:pt x="3218520" y="3014013"/>
                  </a:lnTo>
                  <a:lnTo>
                    <a:pt x="3222003" y="3014292"/>
                  </a:lnTo>
                  <a:lnTo>
                    <a:pt x="3225486" y="3033557"/>
                  </a:lnTo>
                  <a:lnTo>
                    <a:pt x="3228969" y="3033803"/>
                  </a:lnTo>
                  <a:lnTo>
                    <a:pt x="3232453" y="3034047"/>
                  </a:lnTo>
                  <a:lnTo>
                    <a:pt x="3235936" y="3034291"/>
                  </a:lnTo>
                  <a:lnTo>
                    <a:pt x="3239419" y="3034534"/>
                  </a:lnTo>
                  <a:lnTo>
                    <a:pt x="3242902" y="3034776"/>
                  </a:lnTo>
                  <a:lnTo>
                    <a:pt x="3246386" y="3035018"/>
                  </a:lnTo>
                  <a:lnTo>
                    <a:pt x="3249869" y="3035259"/>
                  </a:lnTo>
                  <a:lnTo>
                    <a:pt x="3253352" y="3035499"/>
                  </a:lnTo>
                  <a:lnTo>
                    <a:pt x="3256835" y="3035738"/>
                  </a:lnTo>
                  <a:lnTo>
                    <a:pt x="3260319" y="3035976"/>
                  </a:lnTo>
                  <a:lnTo>
                    <a:pt x="3263802" y="3036214"/>
                  </a:lnTo>
                  <a:lnTo>
                    <a:pt x="3267285" y="3036451"/>
                  </a:lnTo>
                  <a:lnTo>
                    <a:pt x="3270768" y="3036687"/>
                  </a:lnTo>
                  <a:lnTo>
                    <a:pt x="3274252" y="3036922"/>
                  </a:lnTo>
                  <a:lnTo>
                    <a:pt x="3277735" y="3037157"/>
                  </a:lnTo>
                  <a:lnTo>
                    <a:pt x="3281218" y="3037391"/>
                  </a:lnTo>
                  <a:lnTo>
                    <a:pt x="3284701" y="3037624"/>
                  </a:lnTo>
                  <a:lnTo>
                    <a:pt x="3288185" y="3037856"/>
                  </a:lnTo>
                  <a:lnTo>
                    <a:pt x="3291668" y="3038088"/>
                  </a:lnTo>
                  <a:lnTo>
                    <a:pt x="3295151" y="3038362"/>
                  </a:lnTo>
                  <a:lnTo>
                    <a:pt x="3298634" y="3039390"/>
                  </a:lnTo>
                  <a:lnTo>
                    <a:pt x="3302118" y="3040411"/>
                  </a:lnTo>
                  <a:lnTo>
                    <a:pt x="3305601" y="3041425"/>
                  </a:lnTo>
                  <a:lnTo>
                    <a:pt x="3309084" y="3042432"/>
                  </a:lnTo>
                  <a:lnTo>
                    <a:pt x="3312567" y="3043433"/>
                  </a:lnTo>
                  <a:lnTo>
                    <a:pt x="3316051" y="3044427"/>
                  </a:lnTo>
                  <a:lnTo>
                    <a:pt x="3319534" y="3045466"/>
                  </a:lnTo>
                  <a:lnTo>
                    <a:pt x="3323017" y="3046619"/>
                  </a:lnTo>
                  <a:lnTo>
                    <a:pt x="3326500" y="3047764"/>
                  </a:lnTo>
                  <a:lnTo>
                    <a:pt x="3329984" y="3048900"/>
                  </a:lnTo>
                  <a:lnTo>
                    <a:pt x="3333467" y="3050028"/>
                  </a:lnTo>
                  <a:lnTo>
                    <a:pt x="3336950" y="3051147"/>
                  </a:lnTo>
                  <a:lnTo>
                    <a:pt x="3340433" y="3052259"/>
                  </a:lnTo>
                  <a:lnTo>
                    <a:pt x="3343917" y="3082011"/>
                  </a:lnTo>
                  <a:lnTo>
                    <a:pt x="3347400" y="3082459"/>
                  </a:lnTo>
                  <a:lnTo>
                    <a:pt x="3350883" y="3082905"/>
                  </a:lnTo>
                  <a:lnTo>
                    <a:pt x="3354366" y="3083348"/>
                  </a:lnTo>
                  <a:lnTo>
                    <a:pt x="3357850" y="3083790"/>
                  </a:lnTo>
                  <a:lnTo>
                    <a:pt x="3361333" y="3084230"/>
                  </a:lnTo>
                  <a:lnTo>
                    <a:pt x="3364816" y="3084669"/>
                  </a:lnTo>
                  <a:lnTo>
                    <a:pt x="3368299" y="3084994"/>
                  </a:lnTo>
                  <a:lnTo>
                    <a:pt x="3371783" y="3085288"/>
                  </a:lnTo>
                  <a:lnTo>
                    <a:pt x="3375266" y="3085581"/>
                  </a:lnTo>
                  <a:lnTo>
                    <a:pt x="3378749" y="3085873"/>
                  </a:lnTo>
                  <a:lnTo>
                    <a:pt x="3382232" y="3086164"/>
                  </a:lnTo>
                  <a:lnTo>
                    <a:pt x="3385716" y="3086454"/>
                  </a:lnTo>
                  <a:lnTo>
                    <a:pt x="3389199" y="3096818"/>
                  </a:lnTo>
                  <a:lnTo>
                    <a:pt x="3392682" y="3096928"/>
                  </a:lnTo>
                  <a:lnTo>
                    <a:pt x="3396165" y="3097037"/>
                  </a:lnTo>
                  <a:lnTo>
                    <a:pt x="3399649" y="3097146"/>
                  </a:lnTo>
                  <a:lnTo>
                    <a:pt x="3403132" y="3097254"/>
                  </a:lnTo>
                  <a:lnTo>
                    <a:pt x="3406615" y="3097362"/>
                  </a:lnTo>
                  <a:lnTo>
                    <a:pt x="3410098" y="3097470"/>
                  </a:lnTo>
                  <a:lnTo>
                    <a:pt x="3413582" y="3097578"/>
                  </a:lnTo>
                  <a:lnTo>
                    <a:pt x="3417065" y="3097686"/>
                  </a:lnTo>
                  <a:lnTo>
                    <a:pt x="3420548" y="3097793"/>
                  </a:lnTo>
                  <a:lnTo>
                    <a:pt x="3424031" y="3097899"/>
                  </a:lnTo>
                  <a:lnTo>
                    <a:pt x="3427515" y="3098006"/>
                  </a:lnTo>
                  <a:lnTo>
                    <a:pt x="3430998" y="3098112"/>
                  </a:lnTo>
                  <a:lnTo>
                    <a:pt x="3434481" y="3098218"/>
                  </a:lnTo>
                  <a:lnTo>
                    <a:pt x="3437964" y="3098512"/>
                  </a:lnTo>
                  <a:lnTo>
                    <a:pt x="3441447" y="3098982"/>
                  </a:lnTo>
                  <a:lnTo>
                    <a:pt x="3444931" y="3099451"/>
                  </a:lnTo>
                  <a:lnTo>
                    <a:pt x="3448414" y="3099917"/>
                  </a:lnTo>
                  <a:lnTo>
                    <a:pt x="3451897" y="3100381"/>
                  </a:lnTo>
                  <a:lnTo>
                    <a:pt x="3455380" y="3100843"/>
                  </a:lnTo>
                  <a:lnTo>
                    <a:pt x="3458864" y="3101302"/>
                  </a:lnTo>
                  <a:lnTo>
                    <a:pt x="3462347" y="3123287"/>
                  </a:lnTo>
                  <a:lnTo>
                    <a:pt x="3465830" y="3123448"/>
                  </a:lnTo>
                  <a:lnTo>
                    <a:pt x="3469313" y="3123609"/>
                  </a:lnTo>
                  <a:lnTo>
                    <a:pt x="3472797" y="3123770"/>
                  </a:lnTo>
                  <a:lnTo>
                    <a:pt x="3476280" y="3123930"/>
                  </a:lnTo>
                  <a:lnTo>
                    <a:pt x="3479763" y="3124090"/>
                  </a:lnTo>
                  <a:lnTo>
                    <a:pt x="3483246" y="3124249"/>
                  </a:lnTo>
                  <a:lnTo>
                    <a:pt x="3483246" y="3124499"/>
                  </a:lnTo>
                  <a:lnTo>
                    <a:pt x="3483246" y="3124748"/>
                  </a:lnTo>
                  <a:lnTo>
                    <a:pt x="3483246" y="3124997"/>
                  </a:lnTo>
                  <a:lnTo>
                    <a:pt x="3483246" y="3125246"/>
                  </a:lnTo>
                  <a:lnTo>
                    <a:pt x="3483246" y="3125495"/>
                  </a:lnTo>
                  <a:lnTo>
                    <a:pt x="3483246" y="3125743"/>
                  </a:lnTo>
                  <a:lnTo>
                    <a:pt x="3483246" y="3125990"/>
                  </a:lnTo>
                  <a:lnTo>
                    <a:pt x="3483246" y="3126238"/>
                  </a:lnTo>
                  <a:lnTo>
                    <a:pt x="3483246" y="3126485"/>
                  </a:lnTo>
                  <a:lnTo>
                    <a:pt x="3483246" y="3126732"/>
                  </a:lnTo>
                  <a:lnTo>
                    <a:pt x="3483246" y="3126978"/>
                  </a:lnTo>
                  <a:lnTo>
                    <a:pt x="3483246" y="3127224"/>
                  </a:lnTo>
                  <a:lnTo>
                    <a:pt x="3483246" y="3127470"/>
                  </a:lnTo>
                  <a:lnTo>
                    <a:pt x="3483246" y="3127715"/>
                  </a:lnTo>
                  <a:lnTo>
                    <a:pt x="3483246" y="3127960"/>
                  </a:lnTo>
                  <a:lnTo>
                    <a:pt x="3483246" y="3128205"/>
                  </a:lnTo>
                  <a:lnTo>
                    <a:pt x="3483246" y="3128449"/>
                  </a:lnTo>
                  <a:lnTo>
                    <a:pt x="3483246" y="3128693"/>
                  </a:lnTo>
                  <a:lnTo>
                    <a:pt x="3483246" y="3128937"/>
                  </a:lnTo>
                  <a:lnTo>
                    <a:pt x="3483246" y="3129180"/>
                  </a:lnTo>
                  <a:lnTo>
                    <a:pt x="3483246" y="3129423"/>
                  </a:lnTo>
                  <a:lnTo>
                    <a:pt x="3483246" y="3129666"/>
                  </a:lnTo>
                  <a:lnTo>
                    <a:pt x="3483246" y="3129908"/>
                  </a:lnTo>
                  <a:lnTo>
                    <a:pt x="3483246" y="3130150"/>
                  </a:lnTo>
                  <a:lnTo>
                    <a:pt x="3483246" y="3130392"/>
                  </a:lnTo>
                  <a:lnTo>
                    <a:pt x="3483246" y="3130633"/>
                  </a:lnTo>
                  <a:lnTo>
                    <a:pt x="3483246" y="3130874"/>
                  </a:lnTo>
                  <a:lnTo>
                    <a:pt x="3483246" y="3131115"/>
                  </a:lnTo>
                  <a:lnTo>
                    <a:pt x="3483246" y="3131355"/>
                  </a:lnTo>
                  <a:lnTo>
                    <a:pt x="3483246" y="3131595"/>
                  </a:lnTo>
                  <a:lnTo>
                    <a:pt x="3483246" y="3131835"/>
                  </a:lnTo>
                  <a:lnTo>
                    <a:pt x="3483246" y="3132074"/>
                  </a:lnTo>
                  <a:lnTo>
                    <a:pt x="3483246" y="3132313"/>
                  </a:lnTo>
                  <a:lnTo>
                    <a:pt x="3483246" y="3132552"/>
                  </a:lnTo>
                  <a:lnTo>
                    <a:pt x="3483246" y="3132791"/>
                  </a:lnTo>
                  <a:lnTo>
                    <a:pt x="3483246" y="3133029"/>
                  </a:lnTo>
                  <a:lnTo>
                    <a:pt x="3483246" y="3133266"/>
                  </a:lnTo>
                  <a:lnTo>
                    <a:pt x="3483246" y="3133504"/>
                  </a:lnTo>
                  <a:lnTo>
                    <a:pt x="3483246" y="3133741"/>
                  </a:lnTo>
                  <a:lnTo>
                    <a:pt x="3483246" y="3133978"/>
                  </a:lnTo>
                  <a:lnTo>
                    <a:pt x="3483246" y="3134214"/>
                  </a:lnTo>
                  <a:lnTo>
                    <a:pt x="3483246" y="3134450"/>
                  </a:lnTo>
                  <a:lnTo>
                    <a:pt x="3483246" y="3134686"/>
                  </a:lnTo>
                  <a:lnTo>
                    <a:pt x="3483246" y="3134922"/>
                  </a:lnTo>
                  <a:lnTo>
                    <a:pt x="3483246" y="3135157"/>
                  </a:lnTo>
                  <a:lnTo>
                    <a:pt x="3483246" y="3135392"/>
                  </a:lnTo>
                  <a:lnTo>
                    <a:pt x="3483246" y="3135626"/>
                  </a:lnTo>
                  <a:lnTo>
                    <a:pt x="3483246" y="3135861"/>
                  </a:lnTo>
                  <a:lnTo>
                    <a:pt x="3483246" y="3136095"/>
                  </a:lnTo>
                  <a:lnTo>
                    <a:pt x="3483246" y="3136328"/>
                  </a:lnTo>
                  <a:lnTo>
                    <a:pt x="3483246" y="3136561"/>
                  </a:lnTo>
                  <a:lnTo>
                    <a:pt x="3483246" y="3136794"/>
                  </a:lnTo>
                  <a:lnTo>
                    <a:pt x="3483246" y="3137027"/>
                  </a:lnTo>
                  <a:lnTo>
                    <a:pt x="3483246" y="3137260"/>
                  </a:lnTo>
                  <a:lnTo>
                    <a:pt x="3483246" y="3137492"/>
                  </a:lnTo>
                  <a:lnTo>
                    <a:pt x="3483246" y="3137723"/>
                  </a:lnTo>
                  <a:lnTo>
                    <a:pt x="3483246" y="3137955"/>
                  </a:lnTo>
                  <a:lnTo>
                    <a:pt x="3483246" y="3138186"/>
                  </a:lnTo>
                  <a:lnTo>
                    <a:pt x="3483246" y="3138417"/>
                  </a:lnTo>
                  <a:lnTo>
                    <a:pt x="3483246" y="3138647"/>
                  </a:lnTo>
                  <a:lnTo>
                    <a:pt x="3483246" y="3138877"/>
                  </a:lnTo>
                  <a:lnTo>
                    <a:pt x="3483246" y="3139107"/>
                  </a:lnTo>
                  <a:lnTo>
                    <a:pt x="3483246" y="3139337"/>
                  </a:lnTo>
                  <a:lnTo>
                    <a:pt x="3483246" y="3139566"/>
                  </a:lnTo>
                  <a:lnTo>
                    <a:pt x="3483246" y="3139795"/>
                  </a:lnTo>
                  <a:lnTo>
                    <a:pt x="3483246" y="3140024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40024"/>
            </a:xfrm>
            <a:custGeom>
              <a:avLst/>
              <a:gdLst/>
              <a:ahLst/>
              <a:cxnLst/>
              <a:rect l="0" t="0" r="0" b="0"/>
              <a:pathLst>
                <a:path w="3483246" h="314002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347352"/>
                  </a:lnTo>
                  <a:lnTo>
                    <a:pt x="215961" y="342300"/>
                  </a:lnTo>
                  <a:lnTo>
                    <a:pt x="219444" y="337393"/>
                  </a:lnTo>
                  <a:lnTo>
                    <a:pt x="222927" y="332624"/>
                  </a:lnTo>
                  <a:lnTo>
                    <a:pt x="226411" y="327989"/>
                  </a:lnTo>
                  <a:lnTo>
                    <a:pt x="229894" y="323481"/>
                  </a:lnTo>
                  <a:lnTo>
                    <a:pt x="233377" y="319095"/>
                  </a:lnTo>
                  <a:lnTo>
                    <a:pt x="236860" y="314827"/>
                  </a:lnTo>
                  <a:lnTo>
                    <a:pt x="240344" y="310671"/>
                  </a:lnTo>
                  <a:lnTo>
                    <a:pt x="243827" y="306623"/>
                  </a:lnTo>
                  <a:lnTo>
                    <a:pt x="247310" y="302680"/>
                  </a:lnTo>
                  <a:lnTo>
                    <a:pt x="250793" y="298837"/>
                  </a:lnTo>
                  <a:lnTo>
                    <a:pt x="254277" y="295090"/>
                  </a:lnTo>
                  <a:lnTo>
                    <a:pt x="257760" y="291436"/>
                  </a:lnTo>
                  <a:lnTo>
                    <a:pt x="261243" y="287871"/>
                  </a:lnTo>
                  <a:lnTo>
                    <a:pt x="264726" y="284393"/>
                  </a:lnTo>
                  <a:lnTo>
                    <a:pt x="268210" y="280997"/>
                  </a:lnTo>
                  <a:lnTo>
                    <a:pt x="271693" y="277682"/>
                  </a:lnTo>
                  <a:lnTo>
                    <a:pt x="275176" y="274444"/>
                  </a:lnTo>
                  <a:lnTo>
                    <a:pt x="278659" y="271280"/>
                  </a:lnTo>
                  <a:lnTo>
                    <a:pt x="282143" y="268189"/>
                  </a:lnTo>
                  <a:lnTo>
                    <a:pt x="285626" y="265168"/>
                  </a:lnTo>
                  <a:lnTo>
                    <a:pt x="289109" y="262213"/>
                  </a:lnTo>
                  <a:lnTo>
                    <a:pt x="292592" y="259324"/>
                  </a:lnTo>
                  <a:lnTo>
                    <a:pt x="296075" y="256498"/>
                  </a:lnTo>
                  <a:lnTo>
                    <a:pt x="299559" y="253733"/>
                  </a:lnTo>
                  <a:lnTo>
                    <a:pt x="303042" y="251026"/>
                  </a:lnTo>
                  <a:lnTo>
                    <a:pt x="306525" y="818432"/>
                  </a:lnTo>
                  <a:lnTo>
                    <a:pt x="310008" y="811378"/>
                  </a:lnTo>
                  <a:lnTo>
                    <a:pt x="313492" y="804445"/>
                  </a:lnTo>
                  <a:lnTo>
                    <a:pt x="316975" y="797629"/>
                  </a:lnTo>
                  <a:lnTo>
                    <a:pt x="320458" y="790928"/>
                  </a:lnTo>
                  <a:lnTo>
                    <a:pt x="323941" y="784338"/>
                  </a:lnTo>
                  <a:lnTo>
                    <a:pt x="327425" y="777857"/>
                  </a:lnTo>
                  <a:lnTo>
                    <a:pt x="330908" y="780462"/>
                  </a:lnTo>
                  <a:lnTo>
                    <a:pt x="334391" y="795911"/>
                  </a:lnTo>
                  <a:lnTo>
                    <a:pt x="337874" y="810871"/>
                  </a:lnTo>
                  <a:lnTo>
                    <a:pt x="341358" y="825365"/>
                  </a:lnTo>
                  <a:lnTo>
                    <a:pt x="344841" y="839414"/>
                  </a:lnTo>
                  <a:lnTo>
                    <a:pt x="348324" y="853040"/>
                  </a:lnTo>
                  <a:lnTo>
                    <a:pt x="351807" y="866259"/>
                  </a:lnTo>
                  <a:lnTo>
                    <a:pt x="355291" y="1206528"/>
                  </a:lnTo>
                  <a:lnTo>
                    <a:pt x="358774" y="1198845"/>
                  </a:lnTo>
                  <a:lnTo>
                    <a:pt x="362257" y="1191260"/>
                  </a:lnTo>
                  <a:lnTo>
                    <a:pt x="365740" y="1183771"/>
                  </a:lnTo>
                  <a:lnTo>
                    <a:pt x="369224" y="1176375"/>
                  </a:lnTo>
                  <a:lnTo>
                    <a:pt x="372707" y="1169070"/>
                  </a:lnTo>
                  <a:lnTo>
                    <a:pt x="376190" y="1161856"/>
                  </a:lnTo>
                  <a:lnTo>
                    <a:pt x="379673" y="1247382"/>
                  </a:lnTo>
                  <a:lnTo>
                    <a:pt x="383157" y="1240080"/>
                  </a:lnTo>
                  <a:lnTo>
                    <a:pt x="386640" y="1232862"/>
                  </a:lnTo>
                  <a:lnTo>
                    <a:pt x="390123" y="1225728"/>
                  </a:lnTo>
                  <a:lnTo>
                    <a:pt x="393606" y="1218676"/>
                  </a:lnTo>
                  <a:lnTo>
                    <a:pt x="397090" y="1211704"/>
                  </a:lnTo>
                  <a:lnTo>
                    <a:pt x="400573" y="1367441"/>
                  </a:lnTo>
                  <a:lnTo>
                    <a:pt x="404056" y="1360256"/>
                  </a:lnTo>
                  <a:lnTo>
                    <a:pt x="407539" y="1353147"/>
                  </a:lnTo>
                  <a:lnTo>
                    <a:pt x="411023" y="1346111"/>
                  </a:lnTo>
                  <a:lnTo>
                    <a:pt x="414506" y="1339148"/>
                  </a:lnTo>
                  <a:lnTo>
                    <a:pt x="417989" y="1332257"/>
                  </a:lnTo>
                  <a:lnTo>
                    <a:pt x="421472" y="1325436"/>
                  </a:lnTo>
                  <a:lnTo>
                    <a:pt x="424956" y="1738918"/>
                  </a:lnTo>
                  <a:lnTo>
                    <a:pt x="428439" y="1731809"/>
                  </a:lnTo>
                  <a:lnTo>
                    <a:pt x="431922" y="1724759"/>
                  </a:lnTo>
                  <a:lnTo>
                    <a:pt x="435405" y="1717765"/>
                  </a:lnTo>
                  <a:lnTo>
                    <a:pt x="438889" y="1710828"/>
                  </a:lnTo>
                  <a:lnTo>
                    <a:pt x="442372" y="1703947"/>
                  </a:lnTo>
                  <a:lnTo>
                    <a:pt x="445855" y="1697121"/>
                  </a:lnTo>
                  <a:lnTo>
                    <a:pt x="449338" y="1690349"/>
                  </a:lnTo>
                  <a:lnTo>
                    <a:pt x="452822" y="1683631"/>
                  </a:lnTo>
                  <a:lnTo>
                    <a:pt x="456305" y="1676967"/>
                  </a:lnTo>
                  <a:lnTo>
                    <a:pt x="459788" y="1670355"/>
                  </a:lnTo>
                  <a:lnTo>
                    <a:pt x="463271" y="1663794"/>
                  </a:lnTo>
                  <a:lnTo>
                    <a:pt x="466755" y="1657286"/>
                  </a:lnTo>
                  <a:lnTo>
                    <a:pt x="470238" y="1650827"/>
                  </a:lnTo>
                  <a:lnTo>
                    <a:pt x="473721" y="1741623"/>
                  </a:lnTo>
                  <a:lnTo>
                    <a:pt x="477204" y="1741623"/>
                  </a:lnTo>
                  <a:lnTo>
                    <a:pt x="480688" y="1741623"/>
                  </a:lnTo>
                  <a:lnTo>
                    <a:pt x="484171" y="1741623"/>
                  </a:lnTo>
                  <a:lnTo>
                    <a:pt x="487654" y="1741623"/>
                  </a:lnTo>
                  <a:lnTo>
                    <a:pt x="491137" y="1741623"/>
                  </a:lnTo>
                  <a:lnTo>
                    <a:pt x="494621" y="1741623"/>
                  </a:lnTo>
                  <a:lnTo>
                    <a:pt x="498104" y="1741623"/>
                  </a:lnTo>
                  <a:lnTo>
                    <a:pt x="501587" y="1741623"/>
                  </a:lnTo>
                  <a:lnTo>
                    <a:pt x="505070" y="1741623"/>
                  </a:lnTo>
                  <a:lnTo>
                    <a:pt x="508554" y="1741623"/>
                  </a:lnTo>
                  <a:lnTo>
                    <a:pt x="512037" y="1741623"/>
                  </a:lnTo>
                  <a:lnTo>
                    <a:pt x="515520" y="1741623"/>
                  </a:lnTo>
                  <a:lnTo>
                    <a:pt x="519003" y="1885293"/>
                  </a:lnTo>
                  <a:lnTo>
                    <a:pt x="522487" y="1881145"/>
                  </a:lnTo>
                  <a:lnTo>
                    <a:pt x="525970" y="1877031"/>
                  </a:lnTo>
                  <a:lnTo>
                    <a:pt x="529453" y="1872951"/>
                  </a:lnTo>
                  <a:lnTo>
                    <a:pt x="532936" y="1868904"/>
                  </a:lnTo>
                  <a:lnTo>
                    <a:pt x="536420" y="1864889"/>
                  </a:lnTo>
                  <a:lnTo>
                    <a:pt x="539903" y="1860906"/>
                  </a:lnTo>
                  <a:lnTo>
                    <a:pt x="543386" y="1856955"/>
                  </a:lnTo>
                  <a:lnTo>
                    <a:pt x="546869" y="1853035"/>
                  </a:lnTo>
                  <a:lnTo>
                    <a:pt x="550353" y="1849147"/>
                  </a:lnTo>
                  <a:lnTo>
                    <a:pt x="553836" y="1845289"/>
                  </a:lnTo>
                  <a:lnTo>
                    <a:pt x="557319" y="1841461"/>
                  </a:lnTo>
                  <a:lnTo>
                    <a:pt x="560802" y="1837664"/>
                  </a:lnTo>
                  <a:lnTo>
                    <a:pt x="564286" y="1833896"/>
                  </a:lnTo>
                  <a:lnTo>
                    <a:pt x="567769" y="1830157"/>
                  </a:lnTo>
                  <a:lnTo>
                    <a:pt x="571252" y="1826447"/>
                  </a:lnTo>
                  <a:lnTo>
                    <a:pt x="574735" y="1822766"/>
                  </a:lnTo>
                  <a:lnTo>
                    <a:pt x="578218" y="1819113"/>
                  </a:lnTo>
                  <a:lnTo>
                    <a:pt x="581702" y="1815488"/>
                  </a:lnTo>
                  <a:lnTo>
                    <a:pt x="585185" y="1811890"/>
                  </a:lnTo>
                  <a:lnTo>
                    <a:pt x="588668" y="1839789"/>
                  </a:lnTo>
                  <a:lnTo>
                    <a:pt x="592151" y="1834667"/>
                  </a:lnTo>
                  <a:lnTo>
                    <a:pt x="595635" y="1829573"/>
                  </a:lnTo>
                  <a:lnTo>
                    <a:pt x="599118" y="1824508"/>
                  </a:lnTo>
                  <a:lnTo>
                    <a:pt x="602601" y="1819470"/>
                  </a:lnTo>
                  <a:lnTo>
                    <a:pt x="606084" y="1814461"/>
                  </a:lnTo>
                  <a:lnTo>
                    <a:pt x="609568" y="1809478"/>
                  </a:lnTo>
                  <a:lnTo>
                    <a:pt x="613051" y="1806013"/>
                  </a:lnTo>
                  <a:lnTo>
                    <a:pt x="616534" y="1805663"/>
                  </a:lnTo>
                  <a:lnTo>
                    <a:pt x="620017" y="1805316"/>
                  </a:lnTo>
                  <a:lnTo>
                    <a:pt x="623501" y="1804973"/>
                  </a:lnTo>
                  <a:lnTo>
                    <a:pt x="626984" y="1804634"/>
                  </a:lnTo>
                  <a:lnTo>
                    <a:pt x="630467" y="1804298"/>
                  </a:lnTo>
                  <a:lnTo>
                    <a:pt x="633950" y="1803966"/>
                  </a:lnTo>
                  <a:lnTo>
                    <a:pt x="637434" y="1859043"/>
                  </a:lnTo>
                  <a:lnTo>
                    <a:pt x="640917" y="1854318"/>
                  </a:lnTo>
                  <a:lnTo>
                    <a:pt x="644400" y="1849617"/>
                  </a:lnTo>
                  <a:lnTo>
                    <a:pt x="647883" y="1844940"/>
                  </a:lnTo>
                  <a:lnTo>
                    <a:pt x="651367" y="1840286"/>
                  </a:lnTo>
                  <a:lnTo>
                    <a:pt x="654850" y="1835656"/>
                  </a:lnTo>
                  <a:lnTo>
                    <a:pt x="658333" y="1831049"/>
                  </a:lnTo>
                  <a:lnTo>
                    <a:pt x="661816" y="1937336"/>
                  </a:lnTo>
                  <a:lnTo>
                    <a:pt x="665300" y="1940014"/>
                  </a:lnTo>
                  <a:lnTo>
                    <a:pt x="668783" y="1942655"/>
                  </a:lnTo>
                  <a:lnTo>
                    <a:pt x="672266" y="1945259"/>
                  </a:lnTo>
                  <a:lnTo>
                    <a:pt x="675749" y="1947828"/>
                  </a:lnTo>
                  <a:lnTo>
                    <a:pt x="679233" y="1950363"/>
                  </a:lnTo>
                  <a:lnTo>
                    <a:pt x="682716" y="1952492"/>
                  </a:lnTo>
                  <a:lnTo>
                    <a:pt x="686199" y="1948124"/>
                  </a:lnTo>
                  <a:lnTo>
                    <a:pt x="689682" y="1943776"/>
                  </a:lnTo>
                  <a:lnTo>
                    <a:pt x="693166" y="1939447"/>
                  </a:lnTo>
                  <a:lnTo>
                    <a:pt x="696649" y="1935137"/>
                  </a:lnTo>
                  <a:lnTo>
                    <a:pt x="700132" y="1930846"/>
                  </a:lnTo>
                  <a:lnTo>
                    <a:pt x="703615" y="1926574"/>
                  </a:lnTo>
                  <a:lnTo>
                    <a:pt x="707099" y="1922321"/>
                  </a:lnTo>
                  <a:lnTo>
                    <a:pt x="710582" y="1918087"/>
                  </a:lnTo>
                  <a:lnTo>
                    <a:pt x="714065" y="1913871"/>
                  </a:lnTo>
                  <a:lnTo>
                    <a:pt x="717548" y="1909674"/>
                  </a:lnTo>
                  <a:lnTo>
                    <a:pt x="721032" y="1905496"/>
                  </a:lnTo>
                  <a:lnTo>
                    <a:pt x="724515" y="1901335"/>
                  </a:lnTo>
                  <a:lnTo>
                    <a:pt x="727998" y="1897193"/>
                  </a:lnTo>
                  <a:lnTo>
                    <a:pt x="731481" y="1893069"/>
                  </a:lnTo>
                  <a:lnTo>
                    <a:pt x="734965" y="1888962"/>
                  </a:lnTo>
                  <a:lnTo>
                    <a:pt x="738448" y="1884873"/>
                  </a:lnTo>
                  <a:lnTo>
                    <a:pt x="741931" y="1880802"/>
                  </a:lnTo>
                  <a:lnTo>
                    <a:pt x="745414" y="1876749"/>
                  </a:lnTo>
                  <a:lnTo>
                    <a:pt x="748898" y="1872713"/>
                  </a:lnTo>
                  <a:lnTo>
                    <a:pt x="752381" y="1868694"/>
                  </a:lnTo>
                  <a:lnTo>
                    <a:pt x="755864" y="1915326"/>
                  </a:lnTo>
                  <a:lnTo>
                    <a:pt x="759347" y="1917843"/>
                  </a:lnTo>
                  <a:lnTo>
                    <a:pt x="762831" y="1920328"/>
                  </a:lnTo>
                  <a:lnTo>
                    <a:pt x="766314" y="1922782"/>
                  </a:lnTo>
                  <a:lnTo>
                    <a:pt x="769797" y="1925207"/>
                  </a:lnTo>
                  <a:lnTo>
                    <a:pt x="773280" y="1927603"/>
                  </a:lnTo>
                  <a:lnTo>
                    <a:pt x="776764" y="1970760"/>
                  </a:lnTo>
                  <a:lnTo>
                    <a:pt x="780247" y="1969871"/>
                  </a:lnTo>
                  <a:lnTo>
                    <a:pt x="783730" y="1968989"/>
                  </a:lnTo>
                  <a:lnTo>
                    <a:pt x="787213" y="1968114"/>
                  </a:lnTo>
                  <a:lnTo>
                    <a:pt x="790697" y="1967245"/>
                  </a:lnTo>
                  <a:lnTo>
                    <a:pt x="794180" y="1966383"/>
                  </a:lnTo>
                  <a:lnTo>
                    <a:pt x="797663" y="1965528"/>
                  </a:lnTo>
                  <a:lnTo>
                    <a:pt x="801146" y="1963901"/>
                  </a:lnTo>
                  <a:lnTo>
                    <a:pt x="804630" y="1960183"/>
                  </a:lnTo>
                  <a:lnTo>
                    <a:pt x="808113" y="1956480"/>
                  </a:lnTo>
                  <a:lnTo>
                    <a:pt x="811596" y="1952791"/>
                  </a:lnTo>
                  <a:lnTo>
                    <a:pt x="815079" y="1949115"/>
                  </a:lnTo>
                  <a:lnTo>
                    <a:pt x="818563" y="1945454"/>
                  </a:lnTo>
                  <a:lnTo>
                    <a:pt x="822046" y="1941806"/>
                  </a:lnTo>
                  <a:lnTo>
                    <a:pt x="825529" y="1938171"/>
                  </a:lnTo>
                  <a:lnTo>
                    <a:pt x="829012" y="1934550"/>
                  </a:lnTo>
                  <a:lnTo>
                    <a:pt x="832496" y="1930943"/>
                  </a:lnTo>
                  <a:lnTo>
                    <a:pt x="835979" y="1927349"/>
                  </a:lnTo>
                  <a:lnTo>
                    <a:pt x="839462" y="1923769"/>
                  </a:lnTo>
                  <a:lnTo>
                    <a:pt x="842945" y="1920202"/>
                  </a:lnTo>
                  <a:lnTo>
                    <a:pt x="846429" y="1916648"/>
                  </a:lnTo>
                  <a:lnTo>
                    <a:pt x="849912" y="1915299"/>
                  </a:lnTo>
                  <a:lnTo>
                    <a:pt x="853395" y="1914661"/>
                  </a:lnTo>
                  <a:lnTo>
                    <a:pt x="856878" y="1914027"/>
                  </a:lnTo>
                  <a:lnTo>
                    <a:pt x="860361" y="1913398"/>
                  </a:lnTo>
                  <a:lnTo>
                    <a:pt x="863845" y="1912773"/>
                  </a:lnTo>
                  <a:lnTo>
                    <a:pt x="867328" y="1912153"/>
                  </a:lnTo>
                  <a:lnTo>
                    <a:pt x="870811" y="1911537"/>
                  </a:lnTo>
                  <a:lnTo>
                    <a:pt x="874294" y="1908094"/>
                  </a:lnTo>
                  <a:lnTo>
                    <a:pt x="877778" y="1904662"/>
                  </a:lnTo>
                  <a:lnTo>
                    <a:pt x="881261" y="1901243"/>
                  </a:lnTo>
                  <a:lnTo>
                    <a:pt x="884744" y="1897836"/>
                  </a:lnTo>
                  <a:lnTo>
                    <a:pt x="888227" y="1894441"/>
                  </a:lnTo>
                  <a:lnTo>
                    <a:pt x="891711" y="1891059"/>
                  </a:lnTo>
                  <a:lnTo>
                    <a:pt x="895194" y="1887688"/>
                  </a:lnTo>
                  <a:lnTo>
                    <a:pt x="898677" y="1884330"/>
                  </a:lnTo>
                  <a:lnTo>
                    <a:pt x="902160" y="1880983"/>
                  </a:lnTo>
                  <a:lnTo>
                    <a:pt x="905644" y="1877648"/>
                  </a:lnTo>
                  <a:lnTo>
                    <a:pt x="909127" y="1874325"/>
                  </a:lnTo>
                  <a:lnTo>
                    <a:pt x="912610" y="1871014"/>
                  </a:lnTo>
                  <a:lnTo>
                    <a:pt x="916093" y="1867714"/>
                  </a:lnTo>
                  <a:lnTo>
                    <a:pt x="919577" y="1864427"/>
                  </a:lnTo>
                  <a:lnTo>
                    <a:pt x="923060" y="1861150"/>
                  </a:lnTo>
                  <a:lnTo>
                    <a:pt x="926543" y="1857885"/>
                  </a:lnTo>
                  <a:lnTo>
                    <a:pt x="930026" y="1854632"/>
                  </a:lnTo>
                  <a:lnTo>
                    <a:pt x="933510" y="1851390"/>
                  </a:lnTo>
                  <a:lnTo>
                    <a:pt x="936993" y="1848159"/>
                  </a:lnTo>
                  <a:lnTo>
                    <a:pt x="940476" y="1844940"/>
                  </a:lnTo>
                  <a:lnTo>
                    <a:pt x="943959" y="1844850"/>
                  </a:lnTo>
                  <a:lnTo>
                    <a:pt x="947443" y="1845909"/>
                  </a:lnTo>
                  <a:lnTo>
                    <a:pt x="950926" y="1846959"/>
                  </a:lnTo>
                  <a:lnTo>
                    <a:pt x="954409" y="1848000"/>
                  </a:lnTo>
                  <a:lnTo>
                    <a:pt x="957892" y="1849031"/>
                  </a:lnTo>
                  <a:lnTo>
                    <a:pt x="961376" y="1850055"/>
                  </a:lnTo>
                  <a:lnTo>
                    <a:pt x="964859" y="1851069"/>
                  </a:lnTo>
                  <a:lnTo>
                    <a:pt x="968342" y="1852075"/>
                  </a:lnTo>
                  <a:lnTo>
                    <a:pt x="971825" y="1853073"/>
                  </a:lnTo>
                  <a:lnTo>
                    <a:pt x="975309" y="1854062"/>
                  </a:lnTo>
                  <a:lnTo>
                    <a:pt x="978792" y="1855043"/>
                  </a:lnTo>
                  <a:lnTo>
                    <a:pt x="982275" y="1856016"/>
                  </a:lnTo>
                  <a:lnTo>
                    <a:pt x="985758" y="1856981"/>
                  </a:lnTo>
                  <a:lnTo>
                    <a:pt x="989242" y="1857071"/>
                  </a:lnTo>
                  <a:lnTo>
                    <a:pt x="992725" y="1854023"/>
                  </a:lnTo>
                  <a:lnTo>
                    <a:pt x="996208" y="1850985"/>
                  </a:lnTo>
                  <a:lnTo>
                    <a:pt x="999691" y="1847958"/>
                  </a:lnTo>
                  <a:lnTo>
                    <a:pt x="1003175" y="1844940"/>
                  </a:lnTo>
                  <a:lnTo>
                    <a:pt x="1006658" y="1841932"/>
                  </a:lnTo>
                  <a:lnTo>
                    <a:pt x="1010141" y="1838933"/>
                  </a:lnTo>
                  <a:lnTo>
                    <a:pt x="1013624" y="1853837"/>
                  </a:lnTo>
                  <a:lnTo>
                    <a:pt x="1017108" y="1850862"/>
                  </a:lnTo>
                  <a:lnTo>
                    <a:pt x="1020591" y="1847896"/>
                  </a:lnTo>
                  <a:lnTo>
                    <a:pt x="1024074" y="1844940"/>
                  </a:lnTo>
                  <a:lnTo>
                    <a:pt x="1027557" y="1841993"/>
                  </a:lnTo>
                  <a:lnTo>
                    <a:pt x="1031041" y="1839055"/>
                  </a:lnTo>
                  <a:lnTo>
                    <a:pt x="1034524" y="1836127"/>
                  </a:lnTo>
                  <a:lnTo>
                    <a:pt x="1038007" y="1836887"/>
                  </a:lnTo>
                  <a:lnTo>
                    <a:pt x="1041490" y="1839185"/>
                  </a:lnTo>
                  <a:lnTo>
                    <a:pt x="1044974" y="1841461"/>
                  </a:lnTo>
                  <a:lnTo>
                    <a:pt x="1048457" y="1843716"/>
                  </a:lnTo>
                  <a:lnTo>
                    <a:pt x="1051940" y="1845950"/>
                  </a:lnTo>
                  <a:lnTo>
                    <a:pt x="1055423" y="1848164"/>
                  </a:lnTo>
                  <a:lnTo>
                    <a:pt x="1058907" y="1850356"/>
                  </a:lnTo>
                  <a:lnTo>
                    <a:pt x="1062390" y="1854893"/>
                  </a:lnTo>
                  <a:lnTo>
                    <a:pt x="1065873" y="1859510"/>
                  </a:lnTo>
                  <a:lnTo>
                    <a:pt x="1069356" y="1864070"/>
                  </a:lnTo>
                  <a:lnTo>
                    <a:pt x="1072840" y="1868575"/>
                  </a:lnTo>
                  <a:lnTo>
                    <a:pt x="1076323" y="1873026"/>
                  </a:lnTo>
                  <a:lnTo>
                    <a:pt x="1079806" y="1877425"/>
                  </a:lnTo>
                  <a:lnTo>
                    <a:pt x="1083289" y="1880426"/>
                  </a:lnTo>
                  <a:lnTo>
                    <a:pt x="1086773" y="1877648"/>
                  </a:lnTo>
                  <a:lnTo>
                    <a:pt x="1090256" y="1874878"/>
                  </a:lnTo>
                  <a:lnTo>
                    <a:pt x="1093739" y="1872116"/>
                  </a:lnTo>
                  <a:lnTo>
                    <a:pt x="1097222" y="1869363"/>
                  </a:lnTo>
                  <a:lnTo>
                    <a:pt x="1100706" y="1866617"/>
                  </a:lnTo>
                  <a:lnTo>
                    <a:pt x="1104189" y="1863880"/>
                  </a:lnTo>
                  <a:lnTo>
                    <a:pt x="1107672" y="1894601"/>
                  </a:lnTo>
                  <a:lnTo>
                    <a:pt x="1111155" y="1896432"/>
                  </a:lnTo>
                  <a:lnTo>
                    <a:pt x="1114639" y="1898249"/>
                  </a:lnTo>
                  <a:lnTo>
                    <a:pt x="1118122" y="1900049"/>
                  </a:lnTo>
                  <a:lnTo>
                    <a:pt x="1121605" y="1901835"/>
                  </a:lnTo>
                  <a:lnTo>
                    <a:pt x="1125088" y="1903605"/>
                  </a:lnTo>
                  <a:lnTo>
                    <a:pt x="1128572" y="1905361"/>
                  </a:lnTo>
                  <a:lnTo>
                    <a:pt x="1132055" y="1951764"/>
                  </a:lnTo>
                  <a:lnTo>
                    <a:pt x="1135538" y="1955320"/>
                  </a:lnTo>
                  <a:lnTo>
                    <a:pt x="1139021" y="1958838"/>
                  </a:lnTo>
                  <a:lnTo>
                    <a:pt x="1142505" y="1962318"/>
                  </a:lnTo>
                  <a:lnTo>
                    <a:pt x="1145988" y="1965761"/>
                  </a:lnTo>
                  <a:lnTo>
                    <a:pt x="1149471" y="1969169"/>
                  </a:lnTo>
                  <a:lnTo>
                    <a:pt x="1152954" y="1972540"/>
                  </a:lnTo>
                  <a:lnTo>
                    <a:pt x="1156437" y="1989036"/>
                  </a:lnTo>
                  <a:lnTo>
                    <a:pt x="1159921" y="1992242"/>
                  </a:lnTo>
                  <a:lnTo>
                    <a:pt x="1163404" y="1995414"/>
                  </a:lnTo>
                  <a:lnTo>
                    <a:pt x="1166887" y="1998554"/>
                  </a:lnTo>
                  <a:lnTo>
                    <a:pt x="1170370" y="2001663"/>
                  </a:lnTo>
                  <a:lnTo>
                    <a:pt x="1173854" y="2004740"/>
                  </a:lnTo>
                  <a:lnTo>
                    <a:pt x="1177337" y="2007186"/>
                  </a:lnTo>
                  <a:lnTo>
                    <a:pt x="1180820" y="2006522"/>
                  </a:lnTo>
                  <a:lnTo>
                    <a:pt x="1184303" y="2005861"/>
                  </a:lnTo>
                  <a:lnTo>
                    <a:pt x="1187787" y="2005204"/>
                  </a:lnTo>
                  <a:lnTo>
                    <a:pt x="1191270" y="2004549"/>
                  </a:lnTo>
                  <a:lnTo>
                    <a:pt x="1194753" y="2003898"/>
                  </a:lnTo>
                  <a:lnTo>
                    <a:pt x="1198236" y="2003250"/>
                  </a:lnTo>
                  <a:lnTo>
                    <a:pt x="1201720" y="2002606"/>
                  </a:lnTo>
                  <a:lnTo>
                    <a:pt x="1205203" y="2001964"/>
                  </a:lnTo>
                  <a:lnTo>
                    <a:pt x="1208686" y="2001326"/>
                  </a:lnTo>
                  <a:lnTo>
                    <a:pt x="1212169" y="2000690"/>
                  </a:lnTo>
                  <a:lnTo>
                    <a:pt x="1215653" y="2000058"/>
                  </a:lnTo>
                  <a:lnTo>
                    <a:pt x="1219136" y="1999429"/>
                  </a:lnTo>
                  <a:lnTo>
                    <a:pt x="1222619" y="1998803"/>
                  </a:lnTo>
                  <a:lnTo>
                    <a:pt x="1226102" y="1998180"/>
                  </a:lnTo>
                  <a:lnTo>
                    <a:pt x="1229586" y="1997560"/>
                  </a:lnTo>
                  <a:lnTo>
                    <a:pt x="1233069" y="1996943"/>
                  </a:lnTo>
                  <a:lnTo>
                    <a:pt x="1236552" y="1996329"/>
                  </a:lnTo>
                  <a:lnTo>
                    <a:pt x="1240035" y="1995718"/>
                  </a:lnTo>
                  <a:lnTo>
                    <a:pt x="1243519" y="1995110"/>
                  </a:lnTo>
                  <a:lnTo>
                    <a:pt x="1247002" y="1994505"/>
                  </a:lnTo>
                  <a:lnTo>
                    <a:pt x="1250485" y="1992318"/>
                  </a:lnTo>
                  <a:lnTo>
                    <a:pt x="1253968" y="1989946"/>
                  </a:lnTo>
                  <a:lnTo>
                    <a:pt x="1257452" y="1987579"/>
                  </a:lnTo>
                  <a:lnTo>
                    <a:pt x="1260935" y="1985218"/>
                  </a:lnTo>
                  <a:lnTo>
                    <a:pt x="1264418" y="1982862"/>
                  </a:lnTo>
                  <a:lnTo>
                    <a:pt x="1267901" y="1980512"/>
                  </a:lnTo>
                  <a:lnTo>
                    <a:pt x="1271385" y="2002099"/>
                  </a:lnTo>
                  <a:lnTo>
                    <a:pt x="1274868" y="2001493"/>
                  </a:lnTo>
                  <a:lnTo>
                    <a:pt x="1278351" y="2000891"/>
                  </a:lnTo>
                  <a:lnTo>
                    <a:pt x="1281834" y="2000291"/>
                  </a:lnTo>
                  <a:lnTo>
                    <a:pt x="1285318" y="1999694"/>
                  </a:lnTo>
                  <a:lnTo>
                    <a:pt x="1288801" y="1999099"/>
                  </a:lnTo>
                  <a:lnTo>
                    <a:pt x="1292284" y="1998508"/>
                  </a:lnTo>
                  <a:lnTo>
                    <a:pt x="1295767" y="2009017"/>
                  </a:lnTo>
                  <a:lnTo>
                    <a:pt x="1299251" y="2007573"/>
                  </a:lnTo>
                  <a:lnTo>
                    <a:pt x="1302734" y="2006133"/>
                  </a:lnTo>
                  <a:lnTo>
                    <a:pt x="1306217" y="2004698"/>
                  </a:lnTo>
                  <a:lnTo>
                    <a:pt x="1309700" y="2003268"/>
                  </a:lnTo>
                  <a:lnTo>
                    <a:pt x="1313184" y="2001843"/>
                  </a:lnTo>
                  <a:lnTo>
                    <a:pt x="1316667" y="2000423"/>
                  </a:lnTo>
                  <a:lnTo>
                    <a:pt x="1320150" y="1999007"/>
                  </a:lnTo>
                  <a:lnTo>
                    <a:pt x="1323633" y="1997596"/>
                  </a:lnTo>
                  <a:lnTo>
                    <a:pt x="1327117" y="1996190"/>
                  </a:lnTo>
                  <a:lnTo>
                    <a:pt x="1330600" y="1994789"/>
                  </a:lnTo>
                  <a:lnTo>
                    <a:pt x="1334083" y="1993393"/>
                  </a:lnTo>
                  <a:lnTo>
                    <a:pt x="1337566" y="1992001"/>
                  </a:lnTo>
                  <a:lnTo>
                    <a:pt x="1341050" y="1990613"/>
                  </a:lnTo>
                  <a:lnTo>
                    <a:pt x="1344533" y="2068351"/>
                  </a:lnTo>
                  <a:lnTo>
                    <a:pt x="1348016" y="2072110"/>
                  </a:lnTo>
                  <a:lnTo>
                    <a:pt x="1351499" y="2075830"/>
                  </a:lnTo>
                  <a:lnTo>
                    <a:pt x="1354983" y="2079512"/>
                  </a:lnTo>
                  <a:lnTo>
                    <a:pt x="1358466" y="2083156"/>
                  </a:lnTo>
                  <a:lnTo>
                    <a:pt x="1361949" y="2086762"/>
                  </a:lnTo>
                  <a:lnTo>
                    <a:pt x="1365432" y="2109123"/>
                  </a:lnTo>
                  <a:lnTo>
                    <a:pt x="1368916" y="2111141"/>
                  </a:lnTo>
                  <a:lnTo>
                    <a:pt x="1372399" y="2113143"/>
                  </a:lnTo>
                  <a:lnTo>
                    <a:pt x="1375882" y="2115129"/>
                  </a:lnTo>
                  <a:lnTo>
                    <a:pt x="1379365" y="2117099"/>
                  </a:lnTo>
                  <a:lnTo>
                    <a:pt x="1382849" y="2119054"/>
                  </a:lnTo>
                  <a:lnTo>
                    <a:pt x="1386332" y="2120993"/>
                  </a:lnTo>
                  <a:lnTo>
                    <a:pt x="1389815" y="2131854"/>
                  </a:lnTo>
                  <a:lnTo>
                    <a:pt x="1393298" y="2133716"/>
                  </a:lnTo>
                  <a:lnTo>
                    <a:pt x="1396782" y="2135564"/>
                  </a:lnTo>
                  <a:lnTo>
                    <a:pt x="1400265" y="2137397"/>
                  </a:lnTo>
                  <a:lnTo>
                    <a:pt x="1403748" y="2139216"/>
                  </a:lnTo>
                  <a:lnTo>
                    <a:pt x="1407231" y="2141022"/>
                  </a:lnTo>
                  <a:lnTo>
                    <a:pt x="1410715" y="2142814"/>
                  </a:lnTo>
                  <a:lnTo>
                    <a:pt x="1414198" y="2144592"/>
                  </a:lnTo>
                  <a:lnTo>
                    <a:pt x="1417681" y="2146356"/>
                  </a:lnTo>
                  <a:lnTo>
                    <a:pt x="1421164" y="2148108"/>
                  </a:lnTo>
                  <a:lnTo>
                    <a:pt x="1424648" y="2149846"/>
                  </a:lnTo>
                  <a:lnTo>
                    <a:pt x="1428131" y="2151572"/>
                  </a:lnTo>
                  <a:lnTo>
                    <a:pt x="1431614" y="2153284"/>
                  </a:lnTo>
                  <a:lnTo>
                    <a:pt x="1435097" y="2154984"/>
                  </a:lnTo>
                  <a:lnTo>
                    <a:pt x="1438580" y="2155646"/>
                  </a:lnTo>
                  <a:lnTo>
                    <a:pt x="1442064" y="2156105"/>
                  </a:lnTo>
                  <a:lnTo>
                    <a:pt x="1445547" y="2156563"/>
                  </a:lnTo>
                  <a:lnTo>
                    <a:pt x="1449030" y="2157017"/>
                  </a:lnTo>
                  <a:lnTo>
                    <a:pt x="1452513" y="2157470"/>
                  </a:lnTo>
                  <a:lnTo>
                    <a:pt x="1455997" y="2157919"/>
                  </a:lnTo>
                  <a:lnTo>
                    <a:pt x="1459480" y="2158269"/>
                  </a:lnTo>
                  <a:lnTo>
                    <a:pt x="1462963" y="2157514"/>
                  </a:lnTo>
                  <a:lnTo>
                    <a:pt x="1466446" y="2156762"/>
                  </a:lnTo>
                  <a:lnTo>
                    <a:pt x="1469930" y="2156012"/>
                  </a:lnTo>
                  <a:lnTo>
                    <a:pt x="1473413" y="2155265"/>
                  </a:lnTo>
                  <a:lnTo>
                    <a:pt x="1476896" y="2154521"/>
                  </a:lnTo>
                  <a:lnTo>
                    <a:pt x="1480379" y="2153779"/>
                  </a:lnTo>
                  <a:lnTo>
                    <a:pt x="1483863" y="2153427"/>
                  </a:lnTo>
                  <a:lnTo>
                    <a:pt x="1487346" y="2153879"/>
                  </a:lnTo>
                  <a:lnTo>
                    <a:pt x="1490829" y="2154329"/>
                  </a:lnTo>
                  <a:lnTo>
                    <a:pt x="1494312" y="2154777"/>
                  </a:lnTo>
                  <a:lnTo>
                    <a:pt x="1497796" y="2155222"/>
                  </a:lnTo>
                  <a:lnTo>
                    <a:pt x="1501279" y="2155665"/>
                  </a:lnTo>
                  <a:lnTo>
                    <a:pt x="1504762" y="2156105"/>
                  </a:lnTo>
                  <a:lnTo>
                    <a:pt x="1508245" y="2155218"/>
                  </a:lnTo>
                  <a:lnTo>
                    <a:pt x="1511729" y="2153322"/>
                  </a:lnTo>
                  <a:lnTo>
                    <a:pt x="1515212" y="2151429"/>
                  </a:lnTo>
                  <a:lnTo>
                    <a:pt x="1518695" y="2149540"/>
                  </a:lnTo>
                  <a:lnTo>
                    <a:pt x="1522178" y="2147653"/>
                  </a:lnTo>
                  <a:lnTo>
                    <a:pt x="1525662" y="2145771"/>
                  </a:lnTo>
                  <a:lnTo>
                    <a:pt x="1529145" y="2143891"/>
                  </a:lnTo>
                  <a:lnTo>
                    <a:pt x="1532628" y="2174819"/>
                  </a:lnTo>
                  <a:lnTo>
                    <a:pt x="1536111" y="2175195"/>
                  </a:lnTo>
                  <a:lnTo>
                    <a:pt x="1539595" y="2175570"/>
                  </a:lnTo>
                  <a:lnTo>
                    <a:pt x="1543078" y="2175942"/>
                  </a:lnTo>
                  <a:lnTo>
                    <a:pt x="1546561" y="2176313"/>
                  </a:lnTo>
                  <a:lnTo>
                    <a:pt x="1550044" y="2176682"/>
                  </a:lnTo>
                  <a:lnTo>
                    <a:pt x="1553528" y="2191897"/>
                  </a:lnTo>
                  <a:lnTo>
                    <a:pt x="1557011" y="2195425"/>
                  </a:lnTo>
                  <a:lnTo>
                    <a:pt x="1560494" y="2198917"/>
                  </a:lnTo>
                  <a:lnTo>
                    <a:pt x="1563977" y="2202376"/>
                  </a:lnTo>
                  <a:lnTo>
                    <a:pt x="1567461" y="2205800"/>
                  </a:lnTo>
                  <a:lnTo>
                    <a:pt x="1570944" y="2209191"/>
                  </a:lnTo>
                  <a:lnTo>
                    <a:pt x="1574427" y="2212550"/>
                  </a:lnTo>
                  <a:lnTo>
                    <a:pt x="1577910" y="2215270"/>
                  </a:lnTo>
                  <a:lnTo>
                    <a:pt x="1581394" y="2216543"/>
                  </a:lnTo>
                  <a:lnTo>
                    <a:pt x="1584877" y="2217807"/>
                  </a:lnTo>
                  <a:lnTo>
                    <a:pt x="1588360" y="2219063"/>
                  </a:lnTo>
                  <a:lnTo>
                    <a:pt x="1591843" y="2220312"/>
                  </a:lnTo>
                  <a:lnTo>
                    <a:pt x="1595327" y="2221552"/>
                  </a:lnTo>
                  <a:lnTo>
                    <a:pt x="1598810" y="2222785"/>
                  </a:lnTo>
                  <a:lnTo>
                    <a:pt x="1602293" y="2231719"/>
                  </a:lnTo>
                  <a:lnTo>
                    <a:pt x="1605776" y="2234849"/>
                  </a:lnTo>
                  <a:lnTo>
                    <a:pt x="1609260" y="2237950"/>
                  </a:lnTo>
                  <a:lnTo>
                    <a:pt x="1612743" y="2241022"/>
                  </a:lnTo>
                  <a:lnTo>
                    <a:pt x="1616226" y="2244066"/>
                  </a:lnTo>
                  <a:lnTo>
                    <a:pt x="1619709" y="2247082"/>
                  </a:lnTo>
                  <a:lnTo>
                    <a:pt x="1623193" y="2250070"/>
                  </a:lnTo>
                  <a:lnTo>
                    <a:pt x="1626676" y="2268770"/>
                  </a:lnTo>
                  <a:lnTo>
                    <a:pt x="1630159" y="2267984"/>
                  </a:lnTo>
                  <a:lnTo>
                    <a:pt x="1633642" y="2267200"/>
                  </a:lnTo>
                  <a:lnTo>
                    <a:pt x="1637126" y="2266419"/>
                  </a:lnTo>
                  <a:lnTo>
                    <a:pt x="1640609" y="2265640"/>
                  </a:lnTo>
                  <a:lnTo>
                    <a:pt x="1644092" y="2264863"/>
                  </a:lnTo>
                  <a:lnTo>
                    <a:pt x="1647575" y="2264089"/>
                  </a:lnTo>
                  <a:lnTo>
                    <a:pt x="1651059" y="2263317"/>
                  </a:lnTo>
                  <a:lnTo>
                    <a:pt x="1654542" y="2262547"/>
                  </a:lnTo>
                  <a:lnTo>
                    <a:pt x="1658025" y="2261780"/>
                  </a:lnTo>
                  <a:lnTo>
                    <a:pt x="1661508" y="2261014"/>
                  </a:lnTo>
                  <a:lnTo>
                    <a:pt x="1664992" y="2260251"/>
                  </a:lnTo>
                  <a:lnTo>
                    <a:pt x="1668475" y="2259491"/>
                  </a:lnTo>
                  <a:lnTo>
                    <a:pt x="1671958" y="2258732"/>
                  </a:lnTo>
                  <a:lnTo>
                    <a:pt x="1675441" y="2257976"/>
                  </a:lnTo>
                  <a:lnTo>
                    <a:pt x="1678925" y="2257222"/>
                  </a:lnTo>
                  <a:lnTo>
                    <a:pt x="1682408" y="2256470"/>
                  </a:lnTo>
                  <a:lnTo>
                    <a:pt x="1685891" y="2255720"/>
                  </a:lnTo>
                  <a:lnTo>
                    <a:pt x="1689374" y="2254972"/>
                  </a:lnTo>
                  <a:lnTo>
                    <a:pt x="1692858" y="2254227"/>
                  </a:lnTo>
                  <a:lnTo>
                    <a:pt x="1696341" y="2253484"/>
                  </a:lnTo>
                  <a:lnTo>
                    <a:pt x="1699824" y="2252743"/>
                  </a:lnTo>
                  <a:lnTo>
                    <a:pt x="1703307" y="2252004"/>
                  </a:lnTo>
                  <a:lnTo>
                    <a:pt x="1706791" y="2251267"/>
                  </a:lnTo>
                  <a:lnTo>
                    <a:pt x="1710274" y="2250532"/>
                  </a:lnTo>
                  <a:lnTo>
                    <a:pt x="1713757" y="2249800"/>
                  </a:lnTo>
                  <a:lnTo>
                    <a:pt x="1717240" y="2249069"/>
                  </a:lnTo>
                  <a:lnTo>
                    <a:pt x="1720723" y="2261517"/>
                  </a:lnTo>
                  <a:lnTo>
                    <a:pt x="1724207" y="2262510"/>
                  </a:lnTo>
                  <a:lnTo>
                    <a:pt x="1727690" y="2263499"/>
                  </a:lnTo>
                  <a:lnTo>
                    <a:pt x="1731173" y="2264481"/>
                  </a:lnTo>
                  <a:lnTo>
                    <a:pt x="1734656" y="2265458"/>
                  </a:lnTo>
                  <a:lnTo>
                    <a:pt x="1738140" y="2266430"/>
                  </a:lnTo>
                  <a:lnTo>
                    <a:pt x="1741623" y="2267396"/>
                  </a:lnTo>
                  <a:lnTo>
                    <a:pt x="1745106" y="2266097"/>
                  </a:lnTo>
                  <a:lnTo>
                    <a:pt x="1748589" y="2264801"/>
                  </a:lnTo>
                  <a:lnTo>
                    <a:pt x="1752073" y="2263507"/>
                  </a:lnTo>
                  <a:lnTo>
                    <a:pt x="1755556" y="2262216"/>
                  </a:lnTo>
                  <a:lnTo>
                    <a:pt x="1759039" y="2260926"/>
                  </a:lnTo>
                  <a:lnTo>
                    <a:pt x="1762522" y="2259640"/>
                  </a:lnTo>
                  <a:lnTo>
                    <a:pt x="1766006" y="2258355"/>
                  </a:lnTo>
                  <a:lnTo>
                    <a:pt x="1769489" y="2257073"/>
                  </a:lnTo>
                  <a:lnTo>
                    <a:pt x="1772972" y="2255794"/>
                  </a:lnTo>
                  <a:lnTo>
                    <a:pt x="1776455" y="2254516"/>
                  </a:lnTo>
                  <a:lnTo>
                    <a:pt x="1779939" y="2253241"/>
                  </a:lnTo>
                  <a:lnTo>
                    <a:pt x="1783422" y="2251969"/>
                  </a:lnTo>
                  <a:lnTo>
                    <a:pt x="1786905" y="2250699"/>
                  </a:lnTo>
                  <a:lnTo>
                    <a:pt x="1790388" y="2249431"/>
                  </a:lnTo>
                  <a:lnTo>
                    <a:pt x="1793872" y="2248165"/>
                  </a:lnTo>
                  <a:lnTo>
                    <a:pt x="1797355" y="2246902"/>
                  </a:lnTo>
                  <a:lnTo>
                    <a:pt x="1800838" y="2245641"/>
                  </a:lnTo>
                  <a:lnTo>
                    <a:pt x="1804321" y="2244382"/>
                  </a:lnTo>
                  <a:lnTo>
                    <a:pt x="1807805" y="2243126"/>
                  </a:lnTo>
                  <a:lnTo>
                    <a:pt x="1811288" y="2241872"/>
                  </a:lnTo>
                  <a:lnTo>
                    <a:pt x="1814771" y="2280281"/>
                  </a:lnTo>
                  <a:lnTo>
                    <a:pt x="1818254" y="2279966"/>
                  </a:lnTo>
                  <a:lnTo>
                    <a:pt x="1821738" y="2279652"/>
                  </a:lnTo>
                  <a:lnTo>
                    <a:pt x="1825221" y="2279339"/>
                  </a:lnTo>
                  <a:lnTo>
                    <a:pt x="1828704" y="2279027"/>
                  </a:lnTo>
                  <a:lnTo>
                    <a:pt x="1832187" y="2278716"/>
                  </a:lnTo>
                  <a:lnTo>
                    <a:pt x="1835671" y="2278407"/>
                  </a:lnTo>
                  <a:lnTo>
                    <a:pt x="1839154" y="2278098"/>
                  </a:lnTo>
                  <a:lnTo>
                    <a:pt x="1842637" y="2277790"/>
                  </a:lnTo>
                  <a:lnTo>
                    <a:pt x="1846120" y="2277483"/>
                  </a:lnTo>
                  <a:lnTo>
                    <a:pt x="1849604" y="2277178"/>
                  </a:lnTo>
                  <a:lnTo>
                    <a:pt x="1853087" y="2276873"/>
                  </a:lnTo>
                  <a:lnTo>
                    <a:pt x="1856570" y="2276569"/>
                  </a:lnTo>
                  <a:lnTo>
                    <a:pt x="1860053" y="2332030"/>
                  </a:lnTo>
                  <a:lnTo>
                    <a:pt x="1863537" y="2332723"/>
                  </a:lnTo>
                  <a:lnTo>
                    <a:pt x="1867020" y="2333412"/>
                  </a:lnTo>
                  <a:lnTo>
                    <a:pt x="1870503" y="2334098"/>
                  </a:lnTo>
                  <a:lnTo>
                    <a:pt x="1873986" y="2334780"/>
                  </a:lnTo>
                  <a:lnTo>
                    <a:pt x="1877470" y="2335459"/>
                  </a:lnTo>
                  <a:lnTo>
                    <a:pt x="1880953" y="2336135"/>
                  </a:lnTo>
                  <a:lnTo>
                    <a:pt x="1884436" y="2349834"/>
                  </a:lnTo>
                  <a:lnTo>
                    <a:pt x="1887919" y="2348421"/>
                  </a:lnTo>
                  <a:lnTo>
                    <a:pt x="1891403" y="2347010"/>
                  </a:lnTo>
                  <a:lnTo>
                    <a:pt x="1894886" y="2345601"/>
                  </a:lnTo>
                  <a:lnTo>
                    <a:pt x="1898369" y="2344194"/>
                  </a:lnTo>
                  <a:lnTo>
                    <a:pt x="1901852" y="2342788"/>
                  </a:lnTo>
                  <a:lnTo>
                    <a:pt x="1905336" y="2341384"/>
                  </a:lnTo>
                  <a:lnTo>
                    <a:pt x="1908819" y="2339982"/>
                  </a:lnTo>
                  <a:lnTo>
                    <a:pt x="1912302" y="2338581"/>
                  </a:lnTo>
                  <a:lnTo>
                    <a:pt x="1915785" y="2337182"/>
                  </a:lnTo>
                  <a:lnTo>
                    <a:pt x="1919269" y="2335785"/>
                  </a:lnTo>
                  <a:lnTo>
                    <a:pt x="1922752" y="2334389"/>
                  </a:lnTo>
                  <a:lnTo>
                    <a:pt x="1926235" y="2332995"/>
                  </a:lnTo>
                  <a:lnTo>
                    <a:pt x="1929718" y="2331603"/>
                  </a:lnTo>
                  <a:lnTo>
                    <a:pt x="1933202" y="2332161"/>
                  </a:lnTo>
                  <a:lnTo>
                    <a:pt x="1936685" y="2332827"/>
                  </a:lnTo>
                  <a:lnTo>
                    <a:pt x="1940168" y="2333489"/>
                  </a:lnTo>
                  <a:lnTo>
                    <a:pt x="1943651" y="2334149"/>
                  </a:lnTo>
                  <a:lnTo>
                    <a:pt x="1947135" y="2334806"/>
                  </a:lnTo>
                  <a:lnTo>
                    <a:pt x="1950618" y="2335459"/>
                  </a:lnTo>
                  <a:lnTo>
                    <a:pt x="1954101" y="2367220"/>
                  </a:lnTo>
                  <a:lnTo>
                    <a:pt x="1957584" y="2368414"/>
                  </a:lnTo>
                  <a:lnTo>
                    <a:pt x="1961068" y="2369602"/>
                  </a:lnTo>
                  <a:lnTo>
                    <a:pt x="1964551" y="2370782"/>
                  </a:lnTo>
                  <a:lnTo>
                    <a:pt x="1968034" y="2371956"/>
                  </a:lnTo>
                  <a:lnTo>
                    <a:pt x="1971517" y="2373124"/>
                  </a:lnTo>
                  <a:lnTo>
                    <a:pt x="1975001" y="2374285"/>
                  </a:lnTo>
                  <a:lnTo>
                    <a:pt x="1978484" y="2391433"/>
                  </a:lnTo>
                  <a:lnTo>
                    <a:pt x="1981967" y="2391318"/>
                  </a:lnTo>
                  <a:lnTo>
                    <a:pt x="1985450" y="2391204"/>
                  </a:lnTo>
                  <a:lnTo>
                    <a:pt x="1988934" y="2391091"/>
                  </a:lnTo>
                  <a:lnTo>
                    <a:pt x="1992417" y="2390977"/>
                  </a:lnTo>
                  <a:lnTo>
                    <a:pt x="1995900" y="2390864"/>
                  </a:lnTo>
                  <a:lnTo>
                    <a:pt x="1999383" y="2390752"/>
                  </a:lnTo>
                  <a:lnTo>
                    <a:pt x="2002867" y="2390639"/>
                  </a:lnTo>
                  <a:lnTo>
                    <a:pt x="2006350" y="2390527"/>
                  </a:lnTo>
                  <a:lnTo>
                    <a:pt x="2009833" y="2390416"/>
                  </a:lnTo>
                  <a:lnTo>
                    <a:pt x="2013316" y="2390305"/>
                  </a:lnTo>
                  <a:lnTo>
                    <a:pt x="2016799" y="2390194"/>
                  </a:lnTo>
                  <a:lnTo>
                    <a:pt x="2020283" y="2390084"/>
                  </a:lnTo>
                  <a:lnTo>
                    <a:pt x="2023766" y="2389973"/>
                  </a:lnTo>
                  <a:lnTo>
                    <a:pt x="2027249" y="2405573"/>
                  </a:lnTo>
                  <a:lnTo>
                    <a:pt x="2030732" y="2405440"/>
                  </a:lnTo>
                  <a:lnTo>
                    <a:pt x="2034216" y="2405308"/>
                  </a:lnTo>
                  <a:lnTo>
                    <a:pt x="2037699" y="2405176"/>
                  </a:lnTo>
                  <a:lnTo>
                    <a:pt x="2041182" y="2405044"/>
                  </a:lnTo>
                  <a:lnTo>
                    <a:pt x="2044665" y="2404913"/>
                  </a:lnTo>
                  <a:lnTo>
                    <a:pt x="2048149" y="2427264"/>
                  </a:lnTo>
                  <a:lnTo>
                    <a:pt x="2051632" y="2426739"/>
                  </a:lnTo>
                  <a:lnTo>
                    <a:pt x="2055115" y="2426216"/>
                  </a:lnTo>
                  <a:lnTo>
                    <a:pt x="2058598" y="2425693"/>
                  </a:lnTo>
                  <a:lnTo>
                    <a:pt x="2062082" y="2425172"/>
                  </a:lnTo>
                  <a:lnTo>
                    <a:pt x="2065565" y="2424652"/>
                  </a:lnTo>
                  <a:lnTo>
                    <a:pt x="2069048" y="2424134"/>
                  </a:lnTo>
                  <a:lnTo>
                    <a:pt x="2072531" y="2423616"/>
                  </a:lnTo>
                  <a:lnTo>
                    <a:pt x="2076015" y="2423100"/>
                  </a:lnTo>
                  <a:lnTo>
                    <a:pt x="2079498" y="2422585"/>
                  </a:lnTo>
                  <a:lnTo>
                    <a:pt x="2082981" y="2422071"/>
                  </a:lnTo>
                  <a:lnTo>
                    <a:pt x="2086464" y="2421559"/>
                  </a:lnTo>
                  <a:lnTo>
                    <a:pt x="2089948" y="2421048"/>
                  </a:lnTo>
                  <a:lnTo>
                    <a:pt x="2093431" y="2420537"/>
                  </a:lnTo>
                  <a:lnTo>
                    <a:pt x="2096914" y="2420029"/>
                  </a:lnTo>
                  <a:lnTo>
                    <a:pt x="2100397" y="2419521"/>
                  </a:lnTo>
                  <a:lnTo>
                    <a:pt x="2103881" y="2419014"/>
                  </a:lnTo>
                  <a:lnTo>
                    <a:pt x="2107364" y="2418509"/>
                  </a:lnTo>
                  <a:lnTo>
                    <a:pt x="2110847" y="2418005"/>
                  </a:lnTo>
                  <a:lnTo>
                    <a:pt x="2114330" y="2417502"/>
                  </a:lnTo>
                  <a:lnTo>
                    <a:pt x="2117814" y="2417001"/>
                  </a:lnTo>
                  <a:lnTo>
                    <a:pt x="2121297" y="2417297"/>
                  </a:lnTo>
                  <a:lnTo>
                    <a:pt x="2124780" y="2417688"/>
                  </a:lnTo>
                  <a:lnTo>
                    <a:pt x="2128263" y="2418078"/>
                  </a:lnTo>
                  <a:lnTo>
                    <a:pt x="2131747" y="2418466"/>
                  </a:lnTo>
                  <a:lnTo>
                    <a:pt x="2135230" y="2418853"/>
                  </a:lnTo>
                  <a:lnTo>
                    <a:pt x="2138713" y="2419238"/>
                  </a:lnTo>
                  <a:lnTo>
                    <a:pt x="2142196" y="2419622"/>
                  </a:lnTo>
                  <a:lnTo>
                    <a:pt x="2145680" y="2420004"/>
                  </a:lnTo>
                  <a:lnTo>
                    <a:pt x="2149163" y="2420385"/>
                  </a:lnTo>
                  <a:lnTo>
                    <a:pt x="2152646" y="2420764"/>
                  </a:lnTo>
                  <a:lnTo>
                    <a:pt x="2156129" y="2421142"/>
                  </a:lnTo>
                  <a:lnTo>
                    <a:pt x="2159613" y="2421518"/>
                  </a:lnTo>
                  <a:lnTo>
                    <a:pt x="2163096" y="2421893"/>
                  </a:lnTo>
                  <a:lnTo>
                    <a:pt x="2166579" y="2422266"/>
                  </a:lnTo>
                  <a:lnTo>
                    <a:pt x="2170062" y="2422638"/>
                  </a:lnTo>
                  <a:lnTo>
                    <a:pt x="2173546" y="2423008"/>
                  </a:lnTo>
                  <a:lnTo>
                    <a:pt x="2177029" y="2423377"/>
                  </a:lnTo>
                  <a:lnTo>
                    <a:pt x="2180512" y="2423744"/>
                  </a:lnTo>
                  <a:lnTo>
                    <a:pt x="2183995" y="2424110"/>
                  </a:lnTo>
                  <a:lnTo>
                    <a:pt x="2187479" y="2424475"/>
                  </a:lnTo>
                  <a:lnTo>
                    <a:pt x="2190962" y="2426108"/>
                  </a:lnTo>
                  <a:lnTo>
                    <a:pt x="2194445" y="2428499"/>
                  </a:lnTo>
                  <a:lnTo>
                    <a:pt x="2197928" y="2430871"/>
                  </a:lnTo>
                  <a:lnTo>
                    <a:pt x="2201412" y="2433225"/>
                  </a:lnTo>
                  <a:lnTo>
                    <a:pt x="2204895" y="2435562"/>
                  </a:lnTo>
                  <a:lnTo>
                    <a:pt x="2208378" y="2437880"/>
                  </a:lnTo>
                  <a:lnTo>
                    <a:pt x="2211861" y="2440181"/>
                  </a:lnTo>
                  <a:lnTo>
                    <a:pt x="2215345" y="2534187"/>
                  </a:lnTo>
                  <a:lnTo>
                    <a:pt x="2218828" y="2534185"/>
                  </a:lnTo>
                  <a:lnTo>
                    <a:pt x="2222311" y="2534184"/>
                  </a:lnTo>
                  <a:lnTo>
                    <a:pt x="2225794" y="2534182"/>
                  </a:lnTo>
                  <a:lnTo>
                    <a:pt x="2229278" y="2534181"/>
                  </a:lnTo>
                  <a:lnTo>
                    <a:pt x="2232761" y="2534179"/>
                  </a:lnTo>
                  <a:lnTo>
                    <a:pt x="2236244" y="2534178"/>
                  </a:lnTo>
                  <a:lnTo>
                    <a:pt x="2239727" y="2534177"/>
                  </a:lnTo>
                  <a:lnTo>
                    <a:pt x="2243211" y="2534175"/>
                  </a:lnTo>
                  <a:lnTo>
                    <a:pt x="2246694" y="2534174"/>
                  </a:lnTo>
                  <a:lnTo>
                    <a:pt x="2250177" y="2534172"/>
                  </a:lnTo>
                  <a:lnTo>
                    <a:pt x="2253660" y="2534171"/>
                  </a:lnTo>
                  <a:lnTo>
                    <a:pt x="2257144" y="2534170"/>
                  </a:lnTo>
                  <a:lnTo>
                    <a:pt x="2260627" y="2534168"/>
                  </a:lnTo>
                  <a:lnTo>
                    <a:pt x="2264110" y="2534167"/>
                  </a:lnTo>
                  <a:lnTo>
                    <a:pt x="2267593" y="2534166"/>
                  </a:lnTo>
                  <a:lnTo>
                    <a:pt x="2271077" y="2534164"/>
                  </a:lnTo>
                  <a:lnTo>
                    <a:pt x="2274560" y="2534163"/>
                  </a:lnTo>
                  <a:lnTo>
                    <a:pt x="2278043" y="2534161"/>
                  </a:lnTo>
                  <a:lnTo>
                    <a:pt x="2281526" y="2534160"/>
                  </a:lnTo>
                  <a:lnTo>
                    <a:pt x="2285010" y="2534471"/>
                  </a:lnTo>
                  <a:lnTo>
                    <a:pt x="2288493" y="2534993"/>
                  </a:lnTo>
                  <a:lnTo>
                    <a:pt x="2291976" y="2535514"/>
                  </a:lnTo>
                  <a:lnTo>
                    <a:pt x="2295459" y="2536032"/>
                  </a:lnTo>
                  <a:lnTo>
                    <a:pt x="2298942" y="2536548"/>
                  </a:lnTo>
                  <a:lnTo>
                    <a:pt x="2302426" y="2537061"/>
                  </a:lnTo>
                  <a:lnTo>
                    <a:pt x="2305909" y="2537573"/>
                  </a:lnTo>
                  <a:lnTo>
                    <a:pt x="2309392" y="2552232"/>
                  </a:lnTo>
                  <a:lnTo>
                    <a:pt x="2312875" y="2554199"/>
                  </a:lnTo>
                  <a:lnTo>
                    <a:pt x="2316359" y="2556152"/>
                  </a:lnTo>
                  <a:lnTo>
                    <a:pt x="2319842" y="2558090"/>
                  </a:lnTo>
                  <a:lnTo>
                    <a:pt x="2323325" y="2560014"/>
                  </a:lnTo>
                  <a:lnTo>
                    <a:pt x="2326808" y="2561925"/>
                  </a:lnTo>
                  <a:lnTo>
                    <a:pt x="2330292" y="2601436"/>
                  </a:lnTo>
                  <a:lnTo>
                    <a:pt x="2333775" y="2603115"/>
                  </a:lnTo>
                  <a:lnTo>
                    <a:pt x="2337258" y="2604783"/>
                  </a:lnTo>
                  <a:lnTo>
                    <a:pt x="2340741" y="2606440"/>
                  </a:lnTo>
                  <a:lnTo>
                    <a:pt x="2344225" y="2608085"/>
                  </a:lnTo>
                  <a:lnTo>
                    <a:pt x="2347708" y="2609720"/>
                  </a:lnTo>
                  <a:lnTo>
                    <a:pt x="2351191" y="2611344"/>
                  </a:lnTo>
                  <a:lnTo>
                    <a:pt x="2354674" y="2612644"/>
                  </a:lnTo>
                  <a:lnTo>
                    <a:pt x="2358158" y="2613286"/>
                  </a:lnTo>
                  <a:lnTo>
                    <a:pt x="2361641" y="2613925"/>
                  </a:lnTo>
                  <a:lnTo>
                    <a:pt x="2365124" y="2614561"/>
                  </a:lnTo>
                  <a:lnTo>
                    <a:pt x="2368607" y="2615195"/>
                  </a:lnTo>
                  <a:lnTo>
                    <a:pt x="2372091" y="2615826"/>
                  </a:lnTo>
                  <a:lnTo>
                    <a:pt x="2375574" y="2616454"/>
                  </a:lnTo>
                  <a:lnTo>
                    <a:pt x="2379057" y="2617079"/>
                  </a:lnTo>
                  <a:lnTo>
                    <a:pt x="2382540" y="2617702"/>
                  </a:lnTo>
                  <a:lnTo>
                    <a:pt x="2386024" y="2618321"/>
                  </a:lnTo>
                  <a:lnTo>
                    <a:pt x="2389507" y="2618939"/>
                  </a:lnTo>
                  <a:lnTo>
                    <a:pt x="2392990" y="2619553"/>
                  </a:lnTo>
                  <a:lnTo>
                    <a:pt x="2396473" y="2620165"/>
                  </a:lnTo>
                  <a:lnTo>
                    <a:pt x="2399957" y="2620774"/>
                  </a:lnTo>
                  <a:lnTo>
                    <a:pt x="2403440" y="2621631"/>
                  </a:lnTo>
                  <a:lnTo>
                    <a:pt x="2406923" y="2622543"/>
                  </a:lnTo>
                  <a:lnTo>
                    <a:pt x="2410406" y="2623449"/>
                  </a:lnTo>
                  <a:lnTo>
                    <a:pt x="2413890" y="2624351"/>
                  </a:lnTo>
                  <a:lnTo>
                    <a:pt x="2417373" y="2625249"/>
                  </a:lnTo>
                  <a:lnTo>
                    <a:pt x="2420856" y="2626142"/>
                  </a:lnTo>
                  <a:lnTo>
                    <a:pt x="2424339" y="2626998"/>
                  </a:lnTo>
                  <a:lnTo>
                    <a:pt x="2427823" y="2627279"/>
                  </a:lnTo>
                  <a:lnTo>
                    <a:pt x="2431306" y="2627560"/>
                  </a:lnTo>
                  <a:lnTo>
                    <a:pt x="2434789" y="2627839"/>
                  </a:lnTo>
                  <a:lnTo>
                    <a:pt x="2438272" y="2628118"/>
                  </a:lnTo>
                  <a:lnTo>
                    <a:pt x="2441756" y="2628395"/>
                  </a:lnTo>
                  <a:lnTo>
                    <a:pt x="2445239" y="2628671"/>
                  </a:lnTo>
                  <a:lnTo>
                    <a:pt x="2448722" y="2628947"/>
                  </a:lnTo>
                  <a:lnTo>
                    <a:pt x="2452205" y="2629221"/>
                  </a:lnTo>
                  <a:lnTo>
                    <a:pt x="2455689" y="2629495"/>
                  </a:lnTo>
                  <a:lnTo>
                    <a:pt x="2459172" y="2629768"/>
                  </a:lnTo>
                  <a:lnTo>
                    <a:pt x="2462655" y="2630039"/>
                  </a:lnTo>
                  <a:lnTo>
                    <a:pt x="2466138" y="2630310"/>
                  </a:lnTo>
                  <a:lnTo>
                    <a:pt x="2469622" y="2630580"/>
                  </a:lnTo>
                  <a:lnTo>
                    <a:pt x="2473105" y="2670881"/>
                  </a:lnTo>
                  <a:lnTo>
                    <a:pt x="2476588" y="2671603"/>
                  </a:lnTo>
                  <a:lnTo>
                    <a:pt x="2480071" y="2672321"/>
                  </a:lnTo>
                  <a:lnTo>
                    <a:pt x="2483555" y="2673037"/>
                  </a:lnTo>
                  <a:lnTo>
                    <a:pt x="2487038" y="2673749"/>
                  </a:lnTo>
                  <a:lnTo>
                    <a:pt x="2490521" y="2674458"/>
                  </a:lnTo>
                  <a:lnTo>
                    <a:pt x="2494004" y="2675164"/>
                  </a:lnTo>
                  <a:lnTo>
                    <a:pt x="2497488" y="2699631"/>
                  </a:lnTo>
                  <a:lnTo>
                    <a:pt x="2500971" y="2700013"/>
                  </a:lnTo>
                  <a:lnTo>
                    <a:pt x="2504454" y="2700393"/>
                  </a:lnTo>
                  <a:lnTo>
                    <a:pt x="2507937" y="2700772"/>
                  </a:lnTo>
                  <a:lnTo>
                    <a:pt x="2511421" y="2701149"/>
                  </a:lnTo>
                  <a:lnTo>
                    <a:pt x="2514904" y="2701525"/>
                  </a:lnTo>
                  <a:lnTo>
                    <a:pt x="2518387" y="2701899"/>
                  </a:lnTo>
                  <a:lnTo>
                    <a:pt x="2521870" y="2702272"/>
                  </a:lnTo>
                  <a:lnTo>
                    <a:pt x="2525354" y="2702644"/>
                  </a:lnTo>
                  <a:lnTo>
                    <a:pt x="2528837" y="2703014"/>
                  </a:lnTo>
                  <a:lnTo>
                    <a:pt x="2532320" y="2703383"/>
                  </a:lnTo>
                  <a:lnTo>
                    <a:pt x="2535803" y="2703751"/>
                  </a:lnTo>
                  <a:lnTo>
                    <a:pt x="2539287" y="2704117"/>
                  </a:lnTo>
                  <a:lnTo>
                    <a:pt x="2542770" y="2704482"/>
                  </a:lnTo>
                  <a:lnTo>
                    <a:pt x="2546253" y="2704846"/>
                  </a:lnTo>
                  <a:lnTo>
                    <a:pt x="2549736" y="2705208"/>
                  </a:lnTo>
                  <a:lnTo>
                    <a:pt x="2553220" y="2705569"/>
                  </a:lnTo>
                  <a:lnTo>
                    <a:pt x="2556703" y="2705929"/>
                  </a:lnTo>
                  <a:lnTo>
                    <a:pt x="2560186" y="2706287"/>
                  </a:lnTo>
                  <a:lnTo>
                    <a:pt x="2563669" y="2706644"/>
                  </a:lnTo>
                  <a:lnTo>
                    <a:pt x="2567153" y="2707120"/>
                  </a:lnTo>
                  <a:lnTo>
                    <a:pt x="2570636" y="2707708"/>
                  </a:lnTo>
                  <a:lnTo>
                    <a:pt x="2574119" y="2708294"/>
                  </a:lnTo>
                  <a:lnTo>
                    <a:pt x="2577602" y="2708877"/>
                  </a:lnTo>
                  <a:lnTo>
                    <a:pt x="2581085" y="2709458"/>
                  </a:lnTo>
                  <a:lnTo>
                    <a:pt x="2584569" y="2710036"/>
                  </a:lnTo>
                  <a:lnTo>
                    <a:pt x="2588052" y="2710612"/>
                  </a:lnTo>
                  <a:lnTo>
                    <a:pt x="2591535" y="2721079"/>
                  </a:lnTo>
                  <a:lnTo>
                    <a:pt x="2595018" y="2722515"/>
                  </a:lnTo>
                  <a:lnTo>
                    <a:pt x="2598502" y="2723943"/>
                  </a:lnTo>
                  <a:lnTo>
                    <a:pt x="2601985" y="2725361"/>
                  </a:lnTo>
                  <a:lnTo>
                    <a:pt x="2605468" y="2726770"/>
                  </a:lnTo>
                  <a:lnTo>
                    <a:pt x="2608951" y="2728170"/>
                  </a:lnTo>
                  <a:lnTo>
                    <a:pt x="2612435" y="2729561"/>
                  </a:lnTo>
                  <a:lnTo>
                    <a:pt x="2615918" y="2730078"/>
                  </a:lnTo>
                  <a:lnTo>
                    <a:pt x="2619401" y="2730592"/>
                  </a:lnTo>
                  <a:lnTo>
                    <a:pt x="2622884" y="2731104"/>
                  </a:lnTo>
                  <a:lnTo>
                    <a:pt x="2626368" y="2731613"/>
                  </a:lnTo>
                  <a:lnTo>
                    <a:pt x="2629851" y="2732121"/>
                  </a:lnTo>
                  <a:lnTo>
                    <a:pt x="2633334" y="2732627"/>
                  </a:lnTo>
                  <a:lnTo>
                    <a:pt x="2636817" y="2733053"/>
                  </a:lnTo>
                  <a:lnTo>
                    <a:pt x="2640301" y="2733236"/>
                  </a:lnTo>
                  <a:lnTo>
                    <a:pt x="2643784" y="2733418"/>
                  </a:lnTo>
                  <a:lnTo>
                    <a:pt x="2647267" y="2733599"/>
                  </a:lnTo>
                  <a:lnTo>
                    <a:pt x="2650750" y="2733780"/>
                  </a:lnTo>
                  <a:lnTo>
                    <a:pt x="2654234" y="2733960"/>
                  </a:lnTo>
                  <a:lnTo>
                    <a:pt x="2657717" y="2734140"/>
                  </a:lnTo>
                  <a:lnTo>
                    <a:pt x="2661200" y="2734319"/>
                  </a:lnTo>
                  <a:lnTo>
                    <a:pt x="2664683" y="2734498"/>
                  </a:lnTo>
                  <a:lnTo>
                    <a:pt x="2668167" y="2734676"/>
                  </a:lnTo>
                  <a:lnTo>
                    <a:pt x="2671650" y="2734854"/>
                  </a:lnTo>
                  <a:lnTo>
                    <a:pt x="2675133" y="2735031"/>
                  </a:lnTo>
                  <a:lnTo>
                    <a:pt x="2678616" y="2735207"/>
                  </a:lnTo>
                  <a:lnTo>
                    <a:pt x="2682100" y="2735383"/>
                  </a:lnTo>
                  <a:lnTo>
                    <a:pt x="2685583" y="2735786"/>
                  </a:lnTo>
                  <a:lnTo>
                    <a:pt x="2689066" y="2736272"/>
                  </a:lnTo>
                  <a:lnTo>
                    <a:pt x="2692549" y="2736756"/>
                  </a:lnTo>
                  <a:lnTo>
                    <a:pt x="2696033" y="2737238"/>
                  </a:lnTo>
                  <a:lnTo>
                    <a:pt x="2699516" y="2737719"/>
                  </a:lnTo>
                  <a:lnTo>
                    <a:pt x="2702999" y="2738197"/>
                  </a:lnTo>
                  <a:lnTo>
                    <a:pt x="2706482" y="2738673"/>
                  </a:lnTo>
                  <a:lnTo>
                    <a:pt x="2709966" y="2749268"/>
                  </a:lnTo>
                  <a:lnTo>
                    <a:pt x="2713449" y="2750310"/>
                  </a:lnTo>
                  <a:lnTo>
                    <a:pt x="2716932" y="2751346"/>
                  </a:lnTo>
                  <a:lnTo>
                    <a:pt x="2720415" y="2752377"/>
                  </a:lnTo>
                  <a:lnTo>
                    <a:pt x="2723899" y="2753402"/>
                  </a:lnTo>
                  <a:lnTo>
                    <a:pt x="2727382" y="2754421"/>
                  </a:lnTo>
                  <a:lnTo>
                    <a:pt x="2730865" y="2755561"/>
                  </a:lnTo>
                  <a:lnTo>
                    <a:pt x="2734348" y="2757148"/>
                  </a:lnTo>
                  <a:lnTo>
                    <a:pt x="2737832" y="2758724"/>
                  </a:lnTo>
                  <a:lnTo>
                    <a:pt x="2741315" y="2760290"/>
                  </a:lnTo>
                  <a:lnTo>
                    <a:pt x="2744798" y="2761844"/>
                  </a:lnTo>
                  <a:lnTo>
                    <a:pt x="2748281" y="2763388"/>
                  </a:lnTo>
                  <a:lnTo>
                    <a:pt x="2751765" y="2764922"/>
                  </a:lnTo>
                  <a:lnTo>
                    <a:pt x="2755248" y="2789291"/>
                  </a:lnTo>
                  <a:lnTo>
                    <a:pt x="2758731" y="2789985"/>
                  </a:lnTo>
                  <a:lnTo>
                    <a:pt x="2762214" y="2790676"/>
                  </a:lnTo>
                  <a:lnTo>
                    <a:pt x="2765698" y="2791364"/>
                  </a:lnTo>
                  <a:lnTo>
                    <a:pt x="2769181" y="2792049"/>
                  </a:lnTo>
                  <a:lnTo>
                    <a:pt x="2772664" y="2792730"/>
                  </a:lnTo>
                  <a:lnTo>
                    <a:pt x="2776147" y="2793409"/>
                  </a:lnTo>
                  <a:lnTo>
                    <a:pt x="2779631" y="2793484"/>
                  </a:lnTo>
                  <a:lnTo>
                    <a:pt x="2783114" y="2793304"/>
                  </a:lnTo>
                  <a:lnTo>
                    <a:pt x="2786597" y="2793125"/>
                  </a:lnTo>
                  <a:lnTo>
                    <a:pt x="2790080" y="2792946"/>
                  </a:lnTo>
                  <a:lnTo>
                    <a:pt x="2793564" y="2792768"/>
                  </a:lnTo>
                  <a:lnTo>
                    <a:pt x="2797047" y="2792590"/>
                  </a:lnTo>
                  <a:lnTo>
                    <a:pt x="2800530" y="2792412"/>
                  </a:lnTo>
                  <a:lnTo>
                    <a:pt x="2804013" y="2792235"/>
                  </a:lnTo>
                  <a:lnTo>
                    <a:pt x="2807497" y="2792058"/>
                  </a:lnTo>
                  <a:lnTo>
                    <a:pt x="2810980" y="2791881"/>
                  </a:lnTo>
                  <a:lnTo>
                    <a:pt x="2814463" y="2791705"/>
                  </a:lnTo>
                  <a:lnTo>
                    <a:pt x="2817946" y="2791529"/>
                  </a:lnTo>
                  <a:lnTo>
                    <a:pt x="2821430" y="2791353"/>
                  </a:lnTo>
                  <a:lnTo>
                    <a:pt x="2824913" y="2808067"/>
                  </a:lnTo>
                  <a:lnTo>
                    <a:pt x="2828396" y="2808525"/>
                  </a:lnTo>
                  <a:lnTo>
                    <a:pt x="2831879" y="2808981"/>
                  </a:lnTo>
                  <a:lnTo>
                    <a:pt x="2835363" y="2809435"/>
                  </a:lnTo>
                  <a:lnTo>
                    <a:pt x="2838846" y="2809887"/>
                  </a:lnTo>
                  <a:lnTo>
                    <a:pt x="2842329" y="2810338"/>
                  </a:lnTo>
                  <a:lnTo>
                    <a:pt x="2845812" y="2810787"/>
                  </a:lnTo>
                  <a:lnTo>
                    <a:pt x="2849296" y="2819326"/>
                  </a:lnTo>
                  <a:lnTo>
                    <a:pt x="2852779" y="2818901"/>
                  </a:lnTo>
                  <a:lnTo>
                    <a:pt x="2856262" y="2818477"/>
                  </a:lnTo>
                  <a:lnTo>
                    <a:pt x="2859745" y="2818053"/>
                  </a:lnTo>
                  <a:lnTo>
                    <a:pt x="2863229" y="2817630"/>
                  </a:lnTo>
                  <a:lnTo>
                    <a:pt x="2866712" y="2817208"/>
                  </a:lnTo>
                  <a:lnTo>
                    <a:pt x="2870195" y="2816785"/>
                  </a:lnTo>
                  <a:lnTo>
                    <a:pt x="2873678" y="2816364"/>
                  </a:lnTo>
                  <a:lnTo>
                    <a:pt x="2877161" y="2815943"/>
                  </a:lnTo>
                  <a:lnTo>
                    <a:pt x="2880645" y="2815522"/>
                  </a:lnTo>
                  <a:lnTo>
                    <a:pt x="2884128" y="2815102"/>
                  </a:lnTo>
                  <a:lnTo>
                    <a:pt x="2887611" y="2814682"/>
                  </a:lnTo>
                  <a:lnTo>
                    <a:pt x="2891094" y="2814263"/>
                  </a:lnTo>
                  <a:lnTo>
                    <a:pt x="2894578" y="2813844"/>
                  </a:lnTo>
                  <a:lnTo>
                    <a:pt x="2898061" y="2814207"/>
                  </a:lnTo>
                  <a:lnTo>
                    <a:pt x="2901544" y="2814638"/>
                  </a:lnTo>
                  <a:lnTo>
                    <a:pt x="2905027" y="2815067"/>
                  </a:lnTo>
                  <a:lnTo>
                    <a:pt x="2908511" y="2815494"/>
                  </a:lnTo>
                  <a:lnTo>
                    <a:pt x="2911994" y="2815920"/>
                  </a:lnTo>
                  <a:lnTo>
                    <a:pt x="2915477" y="2816345"/>
                  </a:lnTo>
                  <a:lnTo>
                    <a:pt x="2918960" y="2832764"/>
                  </a:lnTo>
                  <a:lnTo>
                    <a:pt x="2922444" y="2832785"/>
                  </a:lnTo>
                  <a:lnTo>
                    <a:pt x="2925927" y="2832806"/>
                  </a:lnTo>
                  <a:lnTo>
                    <a:pt x="2929410" y="2832827"/>
                  </a:lnTo>
                  <a:lnTo>
                    <a:pt x="2932893" y="2832848"/>
                  </a:lnTo>
                  <a:lnTo>
                    <a:pt x="2936377" y="2832869"/>
                  </a:lnTo>
                  <a:lnTo>
                    <a:pt x="2939860" y="2832889"/>
                  </a:lnTo>
                  <a:lnTo>
                    <a:pt x="2943343" y="2832910"/>
                  </a:lnTo>
                  <a:lnTo>
                    <a:pt x="2946826" y="2832931"/>
                  </a:lnTo>
                  <a:lnTo>
                    <a:pt x="2950310" y="2832951"/>
                  </a:lnTo>
                  <a:lnTo>
                    <a:pt x="2953793" y="2832972"/>
                  </a:lnTo>
                  <a:lnTo>
                    <a:pt x="2957276" y="2832992"/>
                  </a:lnTo>
                  <a:lnTo>
                    <a:pt x="2960759" y="2833013"/>
                  </a:lnTo>
                  <a:lnTo>
                    <a:pt x="2964243" y="2833033"/>
                  </a:lnTo>
                  <a:lnTo>
                    <a:pt x="2967726" y="2833007"/>
                  </a:lnTo>
                  <a:lnTo>
                    <a:pt x="2971209" y="2832957"/>
                  </a:lnTo>
                  <a:lnTo>
                    <a:pt x="2974692" y="2832906"/>
                  </a:lnTo>
                  <a:lnTo>
                    <a:pt x="2978176" y="2832855"/>
                  </a:lnTo>
                  <a:lnTo>
                    <a:pt x="2981659" y="2832805"/>
                  </a:lnTo>
                  <a:lnTo>
                    <a:pt x="2985142" y="2832755"/>
                  </a:lnTo>
                  <a:lnTo>
                    <a:pt x="2988625" y="2832704"/>
                  </a:lnTo>
                  <a:lnTo>
                    <a:pt x="2992109" y="2841829"/>
                  </a:lnTo>
                  <a:lnTo>
                    <a:pt x="2995592" y="2841495"/>
                  </a:lnTo>
                  <a:lnTo>
                    <a:pt x="2999075" y="2841161"/>
                  </a:lnTo>
                  <a:lnTo>
                    <a:pt x="3002558" y="2840828"/>
                  </a:lnTo>
                  <a:lnTo>
                    <a:pt x="3006042" y="2840495"/>
                  </a:lnTo>
                  <a:lnTo>
                    <a:pt x="3009525" y="2840163"/>
                  </a:lnTo>
                  <a:lnTo>
                    <a:pt x="3013008" y="2839841"/>
                  </a:lnTo>
                  <a:lnTo>
                    <a:pt x="3016491" y="2839578"/>
                  </a:lnTo>
                  <a:lnTo>
                    <a:pt x="3019975" y="2839316"/>
                  </a:lnTo>
                  <a:lnTo>
                    <a:pt x="3023458" y="2839054"/>
                  </a:lnTo>
                  <a:lnTo>
                    <a:pt x="3026941" y="2838792"/>
                  </a:lnTo>
                  <a:lnTo>
                    <a:pt x="3030424" y="2838531"/>
                  </a:lnTo>
                  <a:lnTo>
                    <a:pt x="3033908" y="2838270"/>
                  </a:lnTo>
                  <a:lnTo>
                    <a:pt x="3037391" y="2838010"/>
                  </a:lnTo>
                  <a:lnTo>
                    <a:pt x="3040874" y="2837750"/>
                  </a:lnTo>
                  <a:lnTo>
                    <a:pt x="3044357" y="2837490"/>
                  </a:lnTo>
                  <a:lnTo>
                    <a:pt x="3047841" y="2837231"/>
                  </a:lnTo>
                  <a:lnTo>
                    <a:pt x="3051324" y="2836972"/>
                  </a:lnTo>
                  <a:lnTo>
                    <a:pt x="3054807" y="2836713"/>
                  </a:lnTo>
                  <a:lnTo>
                    <a:pt x="3058290" y="2836455"/>
                  </a:lnTo>
                  <a:lnTo>
                    <a:pt x="3061774" y="2836325"/>
                  </a:lnTo>
                  <a:lnTo>
                    <a:pt x="3065257" y="2836273"/>
                  </a:lnTo>
                  <a:lnTo>
                    <a:pt x="3068740" y="2836220"/>
                  </a:lnTo>
                  <a:lnTo>
                    <a:pt x="3072223" y="2836168"/>
                  </a:lnTo>
                  <a:lnTo>
                    <a:pt x="3075707" y="2836116"/>
                  </a:lnTo>
                  <a:lnTo>
                    <a:pt x="3079190" y="2836064"/>
                  </a:lnTo>
                  <a:lnTo>
                    <a:pt x="3082673" y="2836012"/>
                  </a:lnTo>
                  <a:lnTo>
                    <a:pt x="3086156" y="2847669"/>
                  </a:lnTo>
                  <a:lnTo>
                    <a:pt x="3089640" y="2847606"/>
                  </a:lnTo>
                  <a:lnTo>
                    <a:pt x="3093123" y="2847544"/>
                  </a:lnTo>
                  <a:lnTo>
                    <a:pt x="3096606" y="2847481"/>
                  </a:lnTo>
                  <a:lnTo>
                    <a:pt x="3100089" y="2847419"/>
                  </a:lnTo>
                  <a:lnTo>
                    <a:pt x="3103573" y="2847356"/>
                  </a:lnTo>
                  <a:lnTo>
                    <a:pt x="3107056" y="2847294"/>
                  </a:lnTo>
                  <a:lnTo>
                    <a:pt x="3110539" y="2847232"/>
                  </a:lnTo>
                  <a:lnTo>
                    <a:pt x="3114022" y="2847170"/>
                  </a:lnTo>
                  <a:lnTo>
                    <a:pt x="3117506" y="2847108"/>
                  </a:lnTo>
                  <a:lnTo>
                    <a:pt x="3120989" y="2847047"/>
                  </a:lnTo>
                  <a:lnTo>
                    <a:pt x="3124472" y="2846985"/>
                  </a:lnTo>
                  <a:lnTo>
                    <a:pt x="3127955" y="2846924"/>
                  </a:lnTo>
                  <a:lnTo>
                    <a:pt x="3131439" y="2846999"/>
                  </a:lnTo>
                  <a:lnTo>
                    <a:pt x="3134922" y="2847325"/>
                  </a:lnTo>
                  <a:lnTo>
                    <a:pt x="3138405" y="2847650"/>
                  </a:lnTo>
                  <a:lnTo>
                    <a:pt x="3141888" y="2847973"/>
                  </a:lnTo>
                  <a:lnTo>
                    <a:pt x="3145372" y="2848296"/>
                  </a:lnTo>
                  <a:lnTo>
                    <a:pt x="3148855" y="2848618"/>
                  </a:lnTo>
                  <a:lnTo>
                    <a:pt x="3152338" y="2848939"/>
                  </a:lnTo>
                  <a:lnTo>
                    <a:pt x="3155821" y="2859346"/>
                  </a:lnTo>
                  <a:lnTo>
                    <a:pt x="3159304" y="2859521"/>
                  </a:lnTo>
                  <a:lnTo>
                    <a:pt x="3162788" y="2859695"/>
                  </a:lnTo>
                  <a:lnTo>
                    <a:pt x="3166271" y="2859868"/>
                  </a:lnTo>
                  <a:lnTo>
                    <a:pt x="3169754" y="2860042"/>
                  </a:lnTo>
                  <a:lnTo>
                    <a:pt x="3173237" y="2860214"/>
                  </a:lnTo>
                  <a:lnTo>
                    <a:pt x="3176721" y="2860386"/>
                  </a:lnTo>
                  <a:lnTo>
                    <a:pt x="3180204" y="2860558"/>
                  </a:lnTo>
                  <a:lnTo>
                    <a:pt x="3183687" y="2860729"/>
                  </a:lnTo>
                  <a:lnTo>
                    <a:pt x="3187170" y="2860900"/>
                  </a:lnTo>
                  <a:lnTo>
                    <a:pt x="3190654" y="2861070"/>
                  </a:lnTo>
                  <a:lnTo>
                    <a:pt x="3194137" y="2861240"/>
                  </a:lnTo>
                  <a:lnTo>
                    <a:pt x="3197620" y="2861409"/>
                  </a:lnTo>
                  <a:lnTo>
                    <a:pt x="3201103" y="2874362"/>
                  </a:lnTo>
                  <a:lnTo>
                    <a:pt x="3204587" y="2874510"/>
                  </a:lnTo>
                  <a:lnTo>
                    <a:pt x="3208070" y="2874657"/>
                  </a:lnTo>
                  <a:lnTo>
                    <a:pt x="3211553" y="2874805"/>
                  </a:lnTo>
                  <a:lnTo>
                    <a:pt x="3215036" y="2874951"/>
                  </a:lnTo>
                  <a:lnTo>
                    <a:pt x="3218520" y="2875098"/>
                  </a:lnTo>
                  <a:lnTo>
                    <a:pt x="3222003" y="2875244"/>
                  </a:lnTo>
                  <a:lnTo>
                    <a:pt x="3225486" y="2879998"/>
                  </a:lnTo>
                  <a:lnTo>
                    <a:pt x="3228969" y="2880136"/>
                  </a:lnTo>
                  <a:lnTo>
                    <a:pt x="3232453" y="2880274"/>
                  </a:lnTo>
                  <a:lnTo>
                    <a:pt x="3235936" y="2880412"/>
                  </a:lnTo>
                  <a:lnTo>
                    <a:pt x="3239419" y="2880549"/>
                  </a:lnTo>
                  <a:lnTo>
                    <a:pt x="3242902" y="2880685"/>
                  </a:lnTo>
                  <a:lnTo>
                    <a:pt x="3246386" y="2880822"/>
                  </a:lnTo>
                  <a:lnTo>
                    <a:pt x="3249869" y="2891334"/>
                  </a:lnTo>
                  <a:lnTo>
                    <a:pt x="3253352" y="2891454"/>
                  </a:lnTo>
                  <a:lnTo>
                    <a:pt x="3256835" y="2891574"/>
                  </a:lnTo>
                  <a:lnTo>
                    <a:pt x="3260319" y="2891694"/>
                  </a:lnTo>
                  <a:lnTo>
                    <a:pt x="3263802" y="2891813"/>
                  </a:lnTo>
                  <a:lnTo>
                    <a:pt x="3267285" y="2891932"/>
                  </a:lnTo>
                  <a:lnTo>
                    <a:pt x="3270768" y="2892050"/>
                  </a:lnTo>
                  <a:lnTo>
                    <a:pt x="3274252" y="2912120"/>
                  </a:lnTo>
                  <a:lnTo>
                    <a:pt x="3277735" y="2911911"/>
                  </a:lnTo>
                  <a:lnTo>
                    <a:pt x="3281218" y="2911702"/>
                  </a:lnTo>
                  <a:lnTo>
                    <a:pt x="3284701" y="2911494"/>
                  </a:lnTo>
                  <a:lnTo>
                    <a:pt x="3288185" y="2911286"/>
                  </a:lnTo>
                  <a:lnTo>
                    <a:pt x="3291668" y="2911078"/>
                  </a:lnTo>
                  <a:lnTo>
                    <a:pt x="3295151" y="2964484"/>
                  </a:lnTo>
                  <a:lnTo>
                    <a:pt x="3298634" y="2964833"/>
                  </a:lnTo>
                  <a:lnTo>
                    <a:pt x="3302118" y="2965181"/>
                  </a:lnTo>
                  <a:lnTo>
                    <a:pt x="3305601" y="2965528"/>
                  </a:lnTo>
                  <a:lnTo>
                    <a:pt x="3309084" y="2965874"/>
                  </a:lnTo>
                  <a:lnTo>
                    <a:pt x="3312567" y="2966219"/>
                  </a:lnTo>
                  <a:lnTo>
                    <a:pt x="3316051" y="2966562"/>
                  </a:lnTo>
                  <a:lnTo>
                    <a:pt x="3319534" y="2983593"/>
                  </a:lnTo>
                  <a:lnTo>
                    <a:pt x="3323017" y="2983520"/>
                  </a:lnTo>
                  <a:lnTo>
                    <a:pt x="3326500" y="2983447"/>
                  </a:lnTo>
                  <a:lnTo>
                    <a:pt x="3329984" y="2983375"/>
                  </a:lnTo>
                  <a:lnTo>
                    <a:pt x="3333467" y="2983302"/>
                  </a:lnTo>
                  <a:lnTo>
                    <a:pt x="3336950" y="2983230"/>
                  </a:lnTo>
                  <a:lnTo>
                    <a:pt x="3340433" y="2983157"/>
                  </a:lnTo>
                  <a:lnTo>
                    <a:pt x="3343917" y="3008550"/>
                  </a:lnTo>
                  <a:lnTo>
                    <a:pt x="3347400" y="3008527"/>
                  </a:lnTo>
                  <a:lnTo>
                    <a:pt x="3350883" y="3008504"/>
                  </a:lnTo>
                  <a:lnTo>
                    <a:pt x="3354366" y="3008482"/>
                  </a:lnTo>
                  <a:lnTo>
                    <a:pt x="3357850" y="3008459"/>
                  </a:lnTo>
                  <a:lnTo>
                    <a:pt x="3361333" y="3008437"/>
                  </a:lnTo>
                  <a:lnTo>
                    <a:pt x="3364816" y="3008414"/>
                  </a:lnTo>
                  <a:lnTo>
                    <a:pt x="3368299" y="3010298"/>
                  </a:lnTo>
                  <a:lnTo>
                    <a:pt x="3371783" y="3010407"/>
                  </a:lnTo>
                  <a:lnTo>
                    <a:pt x="3375266" y="3010515"/>
                  </a:lnTo>
                  <a:lnTo>
                    <a:pt x="3378749" y="3010623"/>
                  </a:lnTo>
                  <a:lnTo>
                    <a:pt x="3382232" y="3010730"/>
                  </a:lnTo>
                  <a:lnTo>
                    <a:pt x="3385716" y="3010838"/>
                  </a:lnTo>
                  <a:lnTo>
                    <a:pt x="3389199" y="3010939"/>
                  </a:lnTo>
                  <a:lnTo>
                    <a:pt x="3392682" y="3010849"/>
                  </a:lnTo>
                  <a:lnTo>
                    <a:pt x="3396165" y="3010759"/>
                  </a:lnTo>
                  <a:lnTo>
                    <a:pt x="3399649" y="3010669"/>
                  </a:lnTo>
                  <a:lnTo>
                    <a:pt x="3403132" y="3010579"/>
                  </a:lnTo>
                  <a:lnTo>
                    <a:pt x="3406615" y="3010489"/>
                  </a:lnTo>
                  <a:lnTo>
                    <a:pt x="3410098" y="3010399"/>
                  </a:lnTo>
                  <a:lnTo>
                    <a:pt x="3413582" y="3019904"/>
                  </a:lnTo>
                  <a:lnTo>
                    <a:pt x="3417065" y="3019997"/>
                  </a:lnTo>
                  <a:lnTo>
                    <a:pt x="3420548" y="3020090"/>
                  </a:lnTo>
                  <a:lnTo>
                    <a:pt x="3424031" y="3020183"/>
                  </a:lnTo>
                  <a:lnTo>
                    <a:pt x="3427515" y="3020275"/>
                  </a:lnTo>
                  <a:lnTo>
                    <a:pt x="3430998" y="3020367"/>
                  </a:lnTo>
                  <a:lnTo>
                    <a:pt x="3434481" y="3020459"/>
                  </a:lnTo>
                  <a:lnTo>
                    <a:pt x="3437964" y="3063613"/>
                  </a:lnTo>
                  <a:lnTo>
                    <a:pt x="3441447" y="3063547"/>
                  </a:lnTo>
                  <a:lnTo>
                    <a:pt x="3444931" y="3063480"/>
                  </a:lnTo>
                  <a:lnTo>
                    <a:pt x="3448414" y="3063414"/>
                  </a:lnTo>
                  <a:lnTo>
                    <a:pt x="3451897" y="3063348"/>
                  </a:lnTo>
                  <a:lnTo>
                    <a:pt x="3455380" y="3063281"/>
                  </a:lnTo>
                  <a:lnTo>
                    <a:pt x="3458864" y="3063215"/>
                  </a:lnTo>
                  <a:lnTo>
                    <a:pt x="3462347" y="3087006"/>
                  </a:lnTo>
                  <a:lnTo>
                    <a:pt x="3465830" y="3086698"/>
                  </a:lnTo>
                  <a:lnTo>
                    <a:pt x="3469313" y="3086391"/>
                  </a:lnTo>
                  <a:lnTo>
                    <a:pt x="3472797" y="3086083"/>
                  </a:lnTo>
                  <a:lnTo>
                    <a:pt x="3476280" y="3085776"/>
                  </a:lnTo>
                  <a:lnTo>
                    <a:pt x="3479763" y="3085468"/>
                  </a:lnTo>
                  <a:lnTo>
                    <a:pt x="3483246" y="3085161"/>
                  </a:lnTo>
                  <a:lnTo>
                    <a:pt x="3483246" y="3085468"/>
                  </a:lnTo>
                  <a:lnTo>
                    <a:pt x="3483246" y="3085775"/>
                  </a:lnTo>
                  <a:lnTo>
                    <a:pt x="3483246" y="3086081"/>
                  </a:lnTo>
                  <a:lnTo>
                    <a:pt x="3483246" y="3086387"/>
                  </a:lnTo>
                  <a:lnTo>
                    <a:pt x="3483246" y="3086692"/>
                  </a:lnTo>
                  <a:lnTo>
                    <a:pt x="3483246" y="3086997"/>
                  </a:lnTo>
                  <a:lnTo>
                    <a:pt x="3483246" y="3087301"/>
                  </a:lnTo>
                  <a:lnTo>
                    <a:pt x="3483246" y="3087605"/>
                  </a:lnTo>
                  <a:lnTo>
                    <a:pt x="3483246" y="3087909"/>
                  </a:lnTo>
                  <a:lnTo>
                    <a:pt x="3483246" y="3088212"/>
                  </a:lnTo>
                  <a:lnTo>
                    <a:pt x="3483246" y="3088514"/>
                  </a:lnTo>
                  <a:lnTo>
                    <a:pt x="3483246" y="3088816"/>
                  </a:lnTo>
                  <a:lnTo>
                    <a:pt x="3483246" y="3089118"/>
                  </a:lnTo>
                  <a:lnTo>
                    <a:pt x="3483246" y="3089419"/>
                  </a:lnTo>
                  <a:lnTo>
                    <a:pt x="3483246" y="3089719"/>
                  </a:lnTo>
                  <a:lnTo>
                    <a:pt x="3483246" y="3090019"/>
                  </a:lnTo>
                  <a:lnTo>
                    <a:pt x="3483246" y="3090319"/>
                  </a:lnTo>
                  <a:lnTo>
                    <a:pt x="3483246" y="3090618"/>
                  </a:lnTo>
                  <a:lnTo>
                    <a:pt x="3483246" y="3090917"/>
                  </a:lnTo>
                  <a:lnTo>
                    <a:pt x="3483246" y="3091216"/>
                  </a:lnTo>
                  <a:lnTo>
                    <a:pt x="3483246" y="3091514"/>
                  </a:lnTo>
                  <a:lnTo>
                    <a:pt x="3483246" y="3091811"/>
                  </a:lnTo>
                  <a:lnTo>
                    <a:pt x="3483246" y="3092108"/>
                  </a:lnTo>
                  <a:lnTo>
                    <a:pt x="3483246" y="3092404"/>
                  </a:lnTo>
                  <a:lnTo>
                    <a:pt x="3483246" y="3092701"/>
                  </a:lnTo>
                  <a:lnTo>
                    <a:pt x="3483246" y="3092996"/>
                  </a:lnTo>
                  <a:lnTo>
                    <a:pt x="3483246" y="3093291"/>
                  </a:lnTo>
                  <a:lnTo>
                    <a:pt x="3483246" y="3093586"/>
                  </a:lnTo>
                  <a:lnTo>
                    <a:pt x="3483246" y="3093880"/>
                  </a:lnTo>
                  <a:lnTo>
                    <a:pt x="3483246" y="3094174"/>
                  </a:lnTo>
                  <a:lnTo>
                    <a:pt x="3483246" y="3094468"/>
                  </a:lnTo>
                  <a:lnTo>
                    <a:pt x="3483246" y="3094761"/>
                  </a:lnTo>
                  <a:lnTo>
                    <a:pt x="3483246" y="3095053"/>
                  </a:lnTo>
                  <a:lnTo>
                    <a:pt x="3483246" y="3095345"/>
                  </a:lnTo>
                  <a:lnTo>
                    <a:pt x="3483246" y="3095637"/>
                  </a:lnTo>
                  <a:lnTo>
                    <a:pt x="3483246" y="3095928"/>
                  </a:lnTo>
                  <a:lnTo>
                    <a:pt x="3483246" y="3096219"/>
                  </a:lnTo>
                  <a:lnTo>
                    <a:pt x="3483246" y="3096509"/>
                  </a:lnTo>
                  <a:lnTo>
                    <a:pt x="3483246" y="3096799"/>
                  </a:lnTo>
                  <a:lnTo>
                    <a:pt x="3483246" y="3097089"/>
                  </a:lnTo>
                  <a:lnTo>
                    <a:pt x="3483246" y="3097378"/>
                  </a:lnTo>
                  <a:lnTo>
                    <a:pt x="3483246" y="3097666"/>
                  </a:lnTo>
                  <a:lnTo>
                    <a:pt x="3483246" y="3097955"/>
                  </a:lnTo>
                  <a:lnTo>
                    <a:pt x="3483246" y="3098242"/>
                  </a:lnTo>
                  <a:lnTo>
                    <a:pt x="3483246" y="3098530"/>
                  </a:lnTo>
                  <a:lnTo>
                    <a:pt x="3483246" y="3098817"/>
                  </a:lnTo>
                  <a:lnTo>
                    <a:pt x="3483246" y="3099103"/>
                  </a:lnTo>
                  <a:lnTo>
                    <a:pt x="3483246" y="3099389"/>
                  </a:lnTo>
                  <a:lnTo>
                    <a:pt x="3483246" y="3099675"/>
                  </a:lnTo>
                  <a:lnTo>
                    <a:pt x="3483246" y="3099960"/>
                  </a:lnTo>
                  <a:lnTo>
                    <a:pt x="3483246" y="3100245"/>
                  </a:lnTo>
                  <a:lnTo>
                    <a:pt x="3483246" y="3100529"/>
                  </a:lnTo>
                  <a:lnTo>
                    <a:pt x="3483246" y="3100813"/>
                  </a:lnTo>
                  <a:lnTo>
                    <a:pt x="3483246" y="3101096"/>
                  </a:lnTo>
                  <a:lnTo>
                    <a:pt x="3483246" y="3101379"/>
                  </a:lnTo>
                  <a:lnTo>
                    <a:pt x="3483246" y="3101662"/>
                  </a:lnTo>
                  <a:lnTo>
                    <a:pt x="3483246" y="3101944"/>
                  </a:lnTo>
                  <a:lnTo>
                    <a:pt x="3483246" y="3102226"/>
                  </a:lnTo>
                  <a:lnTo>
                    <a:pt x="3483246" y="3102508"/>
                  </a:lnTo>
                  <a:lnTo>
                    <a:pt x="3483246" y="3102788"/>
                  </a:lnTo>
                  <a:lnTo>
                    <a:pt x="3483246" y="3103069"/>
                  </a:lnTo>
                  <a:lnTo>
                    <a:pt x="3483246" y="3103349"/>
                  </a:lnTo>
                  <a:lnTo>
                    <a:pt x="3483246" y="3103629"/>
                  </a:lnTo>
                  <a:lnTo>
                    <a:pt x="3483246" y="3103908"/>
                  </a:lnTo>
                  <a:lnTo>
                    <a:pt x="3483246" y="3104187"/>
                  </a:lnTo>
                  <a:lnTo>
                    <a:pt x="3483246" y="3104466"/>
                  </a:lnTo>
                  <a:lnTo>
                    <a:pt x="3483246" y="3104744"/>
                  </a:lnTo>
                  <a:lnTo>
                    <a:pt x="3483246" y="3105022"/>
                  </a:lnTo>
                  <a:lnTo>
                    <a:pt x="3483246" y="3105299"/>
                  </a:lnTo>
                  <a:lnTo>
                    <a:pt x="3483246" y="3105576"/>
                  </a:lnTo>
                  <a:lnTo>
                    <a:pt x="3483246" y="3105852"/>
                  </a:lnTo>
                  <a:lnTo>
                    <a:pt x="3483246" y="3106128"/>
                  </a:lnTo>
                  <a:lnTo>
                    <a:pt x="3483246" y="3106404"/>
                  </a:lnTo>
                  <a:lnTo>
                    <a:pt x="3483246" y="3106679"/>
                  </a:lnTo>
                  <a:lnTo>
                    <a:pt x="3483246" y="3106954"/>
                  </a:lnTo>
                  <a:lnTo>
                    <a:pt x="3483246" y="3107229"/>
                  </a:lnTo>
                  <a:lnTo>
                    <a:pt x="3483246" y="3107503"/>
                  </a:lnTo>
                  <a:lnTo>
                    <a:pt x="3483246" y="3107776"/>
                  </a:lnTo>
                  <a:lnTo>
                    <a:pt x="3483246" y="3108050"/>
                  </a:lnTo>
                  <a:lnTo>
                    <a:pt x="3483246" y="3108322"/>
                  </a:lnTo>
                  <a:lnTo>
                    <a:pt x="3483246" y="3108595"/>
                  </a:lnTo>
                  <a:lnTo>
                    <a:pt x="3483246" y="3108867"/>
                  </a:lnTo>
                  <a:lnTo>
                    <a:pt x="3483246" y="3109139"/>
                  </a:lnTo>
                  <a:lnTo>
                    <a:pt x="3483246" y="3109410"/>
                  </a:lnTo>
                  <a:lnTo>
                    <a:pt x="3483246" y="3109681"/>
                  </a:lnTo>
                  <a:lnTo>
                    <a:pt x="3483246" y="3109951"/>
                  </a:lnTo>
                  <a:lnTo>
                    <a:pt x="3483246" y="3110221"/>
                  </a:lnTo>
                  <a:lnTo>
                    <a:pt x="3483246" y="3110491"/>
                  </a:lnTo>
                  <a:lnTo>
                    <a:pt x="3483246" y="3110761"/>
                  </a:lnTo>
                  <a:lnTo>
                    <a:pt x="3483246" y="3111029"/>
                  </a:lnTo>
                  <a:lnTo>
                    <a:pt x="3483246" y="3111298"/>
                  </a:lnTo>
                  <a:lnTo>
                    <a:pt x="3483246" y="3111566"/>
                  </a:lnTo>
                  <a:lnTo>
                    <a:pt x="3483246" y="3111834"/>
                  </a:lnTo>
                  <a:lnTo>
                    <a:pt x="3483246" y="3112101"/>
                  </a:lnTo>
                  <a:lnTo>
                    <a:pt x="3483246" y="3112368"/>
                  </a:lnTo>
                  <a:lnTo>
                    <a:pt x="3483246" y="3112635"/>
                  </a:lnTo>
                  <a:lnTo>
                    <a:pt x="3483246" y="3112901"/>
                  </a:lnTo>
                  <a:lnTo>
                    <a:pt x="3483246" y="3113167"/>
                  </a:lnTo>
                  <a:lnTo>
                    <a:pt x="3483246" y="3113433"/>
                  </a:lnTo>
                  <a:lnTo>
                    <a:pt x="3483246" y="3113698"/>
                  </a:lnTo>
                  <a:lnTo>
                    <a:pt x="3483246" y="3113962"/>
                  </a:lnTo>
                  <a:lnTo>
                    <a:pt x="3483246" y="3114227"/>
                  </a:lnTo>
                  <a:lnTo>
                    <a:pt x="3483246" y="3114491"/>
                  </a:lnTo>
                  <a:lnTo>
                    <a:pt x="3483246" y="3114754"/>
                  </a:lnTo>
                  <a:lnTo>
                    <a:pt x="3483246" y="3115017"/>
                  </a:lnTo>
                  <a:lnTo>
                    <a:pt x="3483246" y="3115280"/>
                  </a:lnTo>
                  <a:lnTo>
                    <a:pt x="3483246" y="3115543"/>
                  </a:lnTo>
                  <a:lnTo>
                    <a:pt x="3483246" y="3115805"/>
                  </a:lnTo>
                  <a:lnTo>
                    <a:pt x="3483246" y="3116067"/>
                  </a:lnTo>
                  <a:lnTo>
                    <a:pt x="3483246" y="3116328"/>
                  </a:lnTo>
                  <a:lnTo>
                    <a:pt x="3483246" y="3116589"/>
                  </a:lnTo>
                  <a:lnTo>
                    <a:pt x="3483246" y="3116849"/>
                  </a:lnTo>
                  <a:lnTo>
                    <a:pt x="3483246" y="3117110"/>
                  </a:lnTo>
                  <a:lnTo>
                    <a:pt x="3483246" y="3117370"/>
                  </a:lnTo>
                  <a:lnTo>
                    <a:pt x="3483246" y="3117629"/>
                  </a:lnTo>
                  <a:lnTo>
                    <a:pt x="3483246" y="3117888"/>
                  </a:lnTo>
                  <a:lnTo>
                    <a:pt x="3483246" y="3118147"/>
                  </a:lnTo>
                  <a:lnTo>
                    <a:pt x="3483246" y="3118405"/>
                  </a:lnTo>
                  <a:lnTo>
                    <a:pt x="3483246" y="3118663"/>
                  </a:lnTo>
                  <a:lnTo>
                    <a:pt x="3483246" y="3118921"/>
                  </a:lnTo>
                  <a:lnTo>
                    <a:pt x="3483246" y="3119178"/>
                  </a:lnTo>
                  <a:lnTo>
                    <a:pt x="3483246" y="3119435"/>
                  </a:lnTo>
                  <a:lnTo>
                    <a:pt x="3483246" y="3119692"/>
                  </a:lnTo>
                  <a:lnTo>
                    <a:pt x="3483246" y="3119948"/>
                  </a:lnTo>
                  <a:lnTo>
                    <a:pt x="3483246" y="3120204"/>
                  </a:lnTo>
                  <a:lnTo>
                    <a:pt x="3483246" y="3120459"/>
                  </a:lnTo>
                  <a:lnTo>
                    <a:pt x="3483246" y="3120714"/>
                  </a:lnTo>
                  <a:lnTo>
                    <a:pt x="3483246" y="3120969"/>
                  </a:lnTo>
                  <a:lnTo>
                    <a:pt x="3483246" y="3121224"/>
                  </a:lnTo>
                  <a:lnTo>
                    <a:pt x="3483246" y="3121478"/>
                  </a:lnTo>
                  <a:lnTo>
                    <a:pt x="3483246" y="3121731"/>
                  </a:lnTo>
                  <a:lnTo>
                    <a:pt x="3483246" y="3121985"/>
                  </a:lnTo>
                  <a:lnTo>
                    <a:pt x="3483246" y="3122238"/>
                  </a:lnTo>
                  <a:lnTo>
                    <a:pt x="3483246" y="3122490"/>
                  </a:lnTo>
                  <a:lnTo>
                    <a:pt x="3483246" y="3122743"/>
                  </a:lnTo>
                  <a:lnTo>
                    <a:pt x="3483246" y="3122995"/>
                  </a:lnTo>
                  <a:lnTo>
                    <a:pt x="3483246" y="3123246"/>
                  </a:lnTo>
                  <a:lnTo>
                    <a:pt x="3483246" y="3123497"/>
                  </a:lnTo>
                  <a:lnTo>
                    <a:pt x="3483246" y="3123748"/>
                  </a:lnTo>
                  <a:lnTo>
                    <a:pt x="3483246" y="3123999"/>
                  </a:lnTo>
                  <a:lnTo>
                    <a:pt x="3483246" y="3124249"/>
                  </a:lnTo>
                  <a:lnTo>
                    <a:pt x="3483246" y="3124499"/>
                  </a:lnTo>
                  <a:lnTo>
                    <a:pt x="3483246" y="3124748"/>
                  </a:lnTo>
                  <a:lnTo>
                    <a:pt x="3483246" y="3124997"/>
                  </a:lnTo>
                  <a:lnTo>
                    <a:pt x="3483246" y="3125246"/>
                  </a:lnTo>
                  <a:lnTo>
                    <a:pt x="3483246" y="3125495"/>
                  </a:lnTo>
                  <a:lnTo>
                    <a:pt x="3483246" y="3125743"/>
                  </a:lnTo>
                  <a:lnTo>
                    <a:pt x="3483246" y="3125990"/>
                  </a:lnTo>
                  <a:lnTo>
                    <a:pt x="3483246" y="3126238"/>
                  </a:lnTo>
                  <a:lnTo>
                    <a:pt x="3483246" y="3126485"/>
                  </a:lnTo>
                  <a:lnTo>
                    <a:pt x="3483246" y="3126732"/>
                  </a:lnTo>
                  <a:lnTo>
                    <a:pt x="3483246" y="3126978"/>
                  </a:lnTo>
                  <a:lnTo>
                    <a:pt x="3483246" y="3127224"/>
                  </a:lnTo>
                  <a:lnTo>
                    <a:pt x="3483246" y="3127470"/>
                  </a:lnTo>
                  <a:lnTo>
                    <a:pt x="3483246" y="3127715"/>
                  </a:lnTo>
                  <a:lnTo>
                    <a:pt x="3483246" y="3127960"/>
                  </a:lnTo>
                  <a:lnTo>
                    <a:pt x="3483246" y="3128205"/>
                  </a:lnTo>
                  <a:lnTo>
                    <a:pt x="3483246" y="3128449"/>
                  </a:lnTo>
                  <a:lnTo>
                    <a:pt x="3483246" y="3128693"/>
                  </a:lnTo>
                  <a:lnTo>
                    <a:pt x="3483246" y="3128937"/>
                  </a:lnTo>
                  <a:lnTo>
                    <a:pt x="3483246" y="3129180"/>
                  </a:lnTo>
                  <a:lnTo>
                    <a:pt x="3483246" y="3129423"/>
                  </a:lnTo>
                  <a:lnTo>
                    <a:pt x="3483246" y="3129666"/>
                  </a:lnTo>
                  <a:lnTo>
                    <a:pt x="3483246" y="3129908"/>
                  </a:lnTo>
                  <a:lnTo>
                    <a:pt x="3483246" y="3130150"/>
                  </a:lnTo>
                  <a:lnTo>
                    <a:pt x="3483246" y="3130392"/>
                  </a:lnTo>
                  <a:lnTo>
                    <a:pt x="3483246" y="3130633"/>
                  </a:lnTo>
                  <a:lnTo>
                    <a:pt x="3483246" y="3130874"/>
                  </a:lnTo>
                  <a:lnTo>
                    <a:pt x="3483246" y="3131115"/>
                  </a:lnTo>
                  <a:lnTo>
                    <a:pt x="3483246" y="3131355"/>
                  </a:lnTo>
                  <a:lnTo>
                    <a:pt x="3483246" y="3131595"/>
                  </a:lnTo>
                  <a:lnTo>
                    <a:pt x="3483246" y="3131835"/>
                  </a:lnTo>
                  <a:lnTo>
                    <a:pt x="3483246" y="3132074"/>
                  </a:lnTo>
                  <a:lnTo>
                    <a:pt x="3483246" y="3132313"/>
                  </a:lnTo>
                  <a:lnTo>
                    <a:pt x="3483246" y="3132552"/>
                  </a:lnTo>
                  <a:lnTo>
                    <a:pt x="3483246" y="3132791"/>
                  </a:lnTo>
                  <a:lnTo>
                    <a:pt x="3483246" y="3133029"/>
                  </a:lnTo>
                  <a:lnTo>
                    <a:pt x="3483246" y="3133266"/>
                  </a:lnTo>
                  <a:lnTo>
                    <a:pt x="3483246" y="3133504"/>
                  </a:lnTo>
                  <a:lnTo>
                    <a:pt x="3483246" y="3133741"/>
                  </a:lnTo>
                  <a:lnTo>
                    <a:pt x="3483246" y="3133978"/>
                  </a:lnTo>
                  <a:lnTo>
                    <a:pt x="3483246" y="3134214"/>
                  </a:lnTo>
                  <a:lnTo>
                    <a:pt x="3483246" y="3134450"/>
                  </a:lnTo>
                  <a:lnTo>
                    <a:pt x="3483246" y="3134686"/>
                  </a:lnTo>
                  <a:lnTo>
                    <a:pt x="3483246" y="3134922"/>
                  </a:lnTo>
                  <a:lnTo>
                    <a:pt x="3483246" y="3135157"/>
                  </a:lnTo>
                  <a:lnTo>
                    <a:pt x="3483246" y="3135392"/>
                  </a:lnTo>
                  <a:lnTo>
                    <a:pt x="3483246" y="3135626"/>
                  </a:lnTo>
                  <a:lnTo>
                    <a:pt x="3483246" y="3135861"/>
                  </a:lnTo>
                  <a:lnTo>
                    <a:pt x="3483246" y="3136095"/>
                  </a:lnTo>
                  <a:lnTo>
                    <a:pt x="3483246" y="3136328"/>
                  </a:lnTo>
                  <a:lnTo>
                    <a:pt x="3483246" y="3136561"/>
                  </a:lnTo>
                  <a:lnTo>
                    <a:pt x="3483246" y="3136794"/>
                  </a:lnTo>
                  <a:lnTo>
                    <a:pt x="3483246" y="3137027"/>
                  </a:lnTo>
                  <a:lnTo>
                    <a:pt x="3483246" y="3137260"/>
                  </a:lnTo>
                  <a:lnTo>
                    <a:pt x="3483246" y="3137492"/>
                  </a:lnTo>
                  <a:lnTo>
                    <a:pt x="3483246" y="3137723"/>
                  </a:lnTo>
                  <a:lnTo>
                    <a:pt x="3483246" y="3137955"/>
                  </a:lnTo>
                  <a:lnTo>
                    <a:pt x="3483246" y="3138186"/>
                  </a:lnTo>
                  <a:lnTo>
                    <a:pt x="3483246" y="3138417"/>
                  </a:lnTo>
                  <a:lnTo>
                    <a:pt x="3483246" y="3138647"/>
                  </a:lnTo>
                  <a:lnTo>
                    <a:pt x="3483246" y="3138877"/>
                  </a:lnTo>
                  <a:lnTo>
                    <a:pt x="3483246" y="3139107"/>
                  </a:lnTo>
                  <a:lnTo>
                    <a:pt x="3483246" y="3139337"/>
                  </a:lnTo>
                  <a:lnTo>
                    <a:pt x="3483246" y="3139566"/>
                  </a:lnTo>
                  <a:lnTo>
                    <a:pt x="3483246" y="3139795"/>
                  </a:lnTo>
                  <a:lnTo>
                    <a:pt x="3483246" y="3140024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3140024"/>
            </a:xfrm>
            <a:custGeom>
              <a:avLst/>
              <a:gdLst/>
              <a:ahLst/>
              <a:cxnLst/>
              <a:rect l="0" t="0" r="0" b="0"/>
              <a:pathLst>
                <a:path w="3483246" h="314002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381099"/>
                  </a:lnTo>
                  <a:lnTo>
                    <a:pt x="195061" y="375026"/>
                  </a:lnTo>
                  <a:lnTo>
                    <a:pt x="198545" y="369144"/>
                  </a:lnTo>
                  <a:lnTo>
                    <a:pt x="202028" y="363443"/>
                  </a:lnTo>
                  <a:lnTo>
                    <a:pt x="205511" y="357916"/>
                  </a:lnTo>
                  <a:lnTo>
                    <a:pt x="208994" y="352555"/>
                  </a:lnTo>
                  <a:lnTo>
                    <a:pt x="212478" y="347352"/>
                  </a:lnTo>
                  <a:lnTo>
                    <a:pt x="215961" y="342300"/>
                  </a:lnTo>
                  <a:lnTo>
                    <a:pt x="219444" y="337393"/>
                  </a:lnTo>
                  <a:lnTo>
                    <a:pt x="222927" y="332624"/>
                  </a:lnTo>
                  <a:lnTo>
                    <a:pt x="226411" y="327989"/>
                  </a:lnTo>
                  <a:lnTo>
                    <a:pt x="229894" y="323481"/>
                  </a:lnTo>
                  <a:lnTo>
                    <a:pt x="233377" y="319095"/>
                  </a:lnTo>
                  <a:lnTo>
                    <a:pt x="236860" y="990684"/>
                  </a:lnTo>
                  <a:lnTo>
                    <a:pt x="240344" y="980367"/>
                  </a:lnTo>
                  <a:lnTo>
                    <a:pt x="243827" y="970263"/>
                  </a:lnTo>
                  <a:lnTo>
                    <a:pt x="247310" y="960365"/>
                  </a:lnTo>
                  <a:lnTo>
                    <a:pt x="250793" y="950667"/>
                  </a:lnTo>
                  <a:lnTo>
                    <a:pt x="254277" y="941163"/>
                  </a:lnTo>
                  <a:lnTo>
                    <a:pt x="257760" y="931847"/>
                  </a:lnTo>
                  <a:lnTo>
                    <a:pt x="261243" y="922714"/>
                  </a:lnTo>
                  <a:lnTo>
                    <a:pt x="264726" y="913758"/>
                  </a:lnTo>
                  <a:lnTo>
                    <a:pt x="268210" y="904974"/>
                  </a:lnTo>
                  <a:lnTo>
                    <a:pt x="271693" y="896357"/>
                  </a:lnTo>
                  <a:lnTo>
                    <a:pt x="275176" y="887903"/>
                  </a:lnTo>
                  <a:lnTo>
                    <a:pt x="278659" y="879607"/>
                  </a:lnTo>
                  <a:lnTo>
                    <a:pt x="282143" y="871465"/>
                  </a:lnTo>
                  <a:lnTo>
                    <a:pt x="285626" y="863472"/>
                  </a:lnTo>
                  <a:lnTo>
                    <a:pt x="289109" y="855624"/>
                  </a:lnTo>
                  <a:lnTo>
                    <a:pt x="292592" y="847917"/>
                  </a:lnTo>
                  <a:lnTo>
                    <a:pt x="296075" y="840349"/>
                  </a:lnTo>
                  <a:lnTo>
                    <a:pt x="299559" y="832914"/>
                  </a:lnTo>
                  <a:lnTo>
                    <a:pt x="303042" y="825609"/>
                  </a:lnTo>
                  <a:lnTo>
                    <a:pt x="306525" y="818432"/>
                  </a:lnTo>
                  <a:lnTo>
                    <a:pt x="310008" y="811378"/>
                  </a:lnTo>
                  <a:lnTo>
                    <a:pt x="313492" y="804445"/>
                  </a:lnTo>
                  <a:lnTo>
                    <a:pt x="316975" y="797629"/>
                  </a:lnTo>
                  <a:lnTo>
                    <a:pt x="320458" y="790928"/>
                  </a:lnTo>
                  <a:lnTo>
                    <a:pt x="323941" y="784338"/>
                  </a:lnTo>
                  <a:lnTo>
                    <a:pt x="327425" y="777857"/>
                  </a:lnTo>
                  <a:lnTo>
                    <a:pt x="330908" y="1157774"/>
                  </a:lnTo>
                  <a:lnTo>
                    <a:pt x="334391" y="1149694"/>
                  </a:lnTo>
                  <a:lnTo>
                    <a:pt x="337874" y="1141727"/>
                  </a:lnTo>
                  <a:lnTo>
                    <a:pt x="341358" y="1133869"/>
                  </a:lnTo>
                  <a:lnTo>
                    <a:pt x="344841" y="1126119"/>
                  </a:lnTo>
                  <a:lnTo>
                    <a:pt x="348324" y="1118473"/>
                  </a:lnTo>
                  <a:lnTo>
                    <a:pt x="351807" y="1110931"/>
                  </a:lnTo>
                  <a:lnTo>
                    <a:pt x="355291" y="1206528"/>
                  </a:lnTo>
                  <a:lnTo>
                    <a:pt x="358774" y="1198845"/>
                  </a:lnTo>
                  <a:lnTo>
                    <a:pt x="362257" y="1191260"/>
                  </a:lnTo>
                  <a:lnTo>
                    <a:pt x="365740" y="1183771"/>
                  </a:lnTo>
                  <a:lnTo>
                    <a:pt x="369224" y="1176375"/>
                  </a:lnTo>
                  <a:lnTo>
                    <a:pt x="372707" y="1169070"/>
                  </a:lnTo>
                  <a:lnTo>
                    <a:pt x="376190" y="1161856"/>
                  </a:lnTo>
                  <a:lnTo>
                    <a:pt x="379673" y="1154731"/>
                  </a:lnTo>
                  <a:lnTo>
                    <a:pt x="383157" y="1147692"/>
                  </a:lnTo>
                  <a:lnTo>
                    <a:pt x="386640" y="1140739"/>
                  </a:lnTo>
                  <a:lnTo>
                    <a:pt x="390123" y="1133869"/>
                  </a:lnTo>
                  <a:lnTo>
                    <a:pt x="393606" y="1127082"/>
                  </a:lnTo>
                  <a:lnTo>
                    <a:pt x="397090" y="1120375"/>
                  </a:lnTo>
                  <a:lnTo>
                    <a:pt x="400573" y="1113748"/>
                  </a:lnTo>
                  <a:lnTo>
                    <a:pt x="404056" y="1107198"/>
                  </a:lnTo>
                  <a:lnTo>
                    <a:pt x="407539" y="1100725"/>
                  </a:lnTo>
                  <a:lnTo>
                    <a:pt x="411023" y="1094328"/>
                  </a:lnTo>
                  <a:lnTo>
                    <a:pt x="414506" y="1088004"/>
                  </a:lnTo>
                  <a:lnTo>
                    <a:pt x="417989" y="1081753"/>
                  </a:lnTo>
                  <a:lnTo>
                    <a:pt x="421472" y="1075574"/>
                  </a:lnTo>
                  <a:lnTo>
                    <a:pt x="424956" y="1241533"/>
                  </a:lnTo>
                  <a:lnTo>
                    <a:pt x="428439" y="1235018"/>
                  </a:lnTo>
                  <a:lnTo>
                    <a:pt x="431922" y="1228571"/>
                  </a:lnTo>
                  <a:lnTo>
                    <a:pt x="435405" y="1222191"/>
                  </a:lnTo>
                  <a:lnTo>
                    <a:pt x="438889" y="1215877"/>
                  </a:lnTo>
                  <a:lnTo>
                    <a:pt x="442372" y="1209628"/>
                  </a:lnTo>
                  <a:lnTo>
                    <a:pt x="445855" y="1203443"/>
                  </a:lnTo>
                  <a:lnTo>
                    <a:pt x="449338" y="1344363"/>
                  </a:lnTo>
                  <a:lnTo>
                    <a:pt x="452822" y="1337994"/>
                  </a:lnTo>
                  <a:lnTo>
                    <a:pt x="456305" y="1331686"/>
                  </a:lnTo>
                  <a:lnTo>
                    <a:pt x="459788" y="1325436"/>
                  </a:lnTo>
                  <a:lnTo>
                    <a:pt x="463271" y="1319245"/>
                  </a:lnTo>
                  <a:lnTo>
                    <a:pt x="466755" y="1313111"/>
                  </a:lnTo>
                  <a:lnTo>
                    <a:pt x="470238" y="1307034"/>
                  </a:lnTo>
                  <a:lnTo>
                    <a:pt x="473721" y="1428898"/>
                  </a:lnTo>
                  <a:lnTo>
                    <a:pt x="477204" y="1422728"/>
                  </a:lnTo>
                  <a:lnTo>
                    <a:pt x="480688" y="1416612"/>
                  </a:lnTo>
                  <a:lnTo>
                    <a:pt x="484171" y="1410547"/>
                  </a:lnTo>
                  <a:lnTo>
                    <a:pt x="487654" y="1404535"/>
                  </a:lnTo>
                  <a:lnTo>
                    <a:pt x="491137" y="1398573"/>
                  </a:lnTo>
                  <a:lnTo>
                    <a:pt x="494621" y="1505617"/>
                  </a:lnTo>
                  <a:lnTo>
                    <a:pt x="498104" y="1499621"/>
                  </a:lnTo>
                  <a:lnTo>
                    <a:pt x="501587" y="1493673"/>
                  </a:lnTo>
                  <a:lnTo>
                    <a:pt x="505070" y="1487772"/>
                  </a:lnTo>
                  <a:lnTo>
                    <a:pt x="508554" y="1481917"/>
                  </a:lnTo>
                  <a:lnTo>
                    <a:pt x="512037" y="1476108"/>
                  </a:lnTo>
                  <a:lnTo>
                    <a:pt x="515520" y="1470344"/>
                  </a:lnTo>
                  <a:lnTo>
                    <a:pt x="519003" y="1464626"/>
                  </a:lnTo>
                  <a:lnTo>
                    <a:pt x="522487" y="1458951"/>
                  </a:lnTo>
                  <a:lnTo>
                    <a:pt x="525970" y="1453320"/>
                  </a:lnTo>
                  <a:lnTo>
                    <a:pt x="529453" y="1447733"/>
                  </a:lnTo>
                  <a:lnTo>
                    <a:pt x="532936" y="1442188"/>
                  </a:lnTo>
                  <a:lnTo>
                    <a:pt x="536420" y="1436686"/>
                  </a:lnTo>
                  <a:lnTo>
                    <a:pt x="539903" y="1431226"/>
                  </a:lnTo>
                  <a:lnTo>
                    <a:pt x="543386" y="1477130"/>
                  </a:lnTo>
                  <a:lnTo>
                    <a:pt x="546869" y="1471696"/>
                  </a:lnTo>
                  <a:lnTo>
                    <a:pt x="550353" y="1466303"/>
                  </a:lnTo>
                  <a:lnTo>
                    <a:pt x="553836" y="1460949"/>
                  </a:lnTo>
                  <a:lnTo>
                    <a:pt x="557319" y="1455634"/>
                  </a:lnTo>
                  <a:lnTo>
                    <a:pt x="560802" y="1450357"/>
                  </a:lnTo>
                  <a:lnTo>
                    <a:pt x="564286" y="1445119"/>
                  </a:lnTo>
                  <a:lnTo>
                    <a:pt x="567769" y="1488425"/>
                  </a:lnTo>
                  <a:lnTo>
                    <a:pt x="571252" y="1483214"/>
                  </a:lnTo>
                  <a:lnTo>
                    <a:pt x="574735" y="1478039"/>
                  </a:lnTo>
                  <a:lnTo>
                    <a:pt x="578218" y="1472900"/>
                  </a:lnTo>
                  <a:lnTo>
                    <a:pt x="581702" y="1467797"/>
                  </a:lnTo>
                  <a:lnTo>
                    <a:pt x="585185" y="1462729"/>
                  </a:lnTo>
                  <a:lnTo>
                    <a:pt x="588668" y="1547697"/>
                  </a:lnTo>
                  <a:lnTo>
                    <a:pt x="592151" y="1542624"/>
                  </a:lnTo>
                  <a:lnTo>
                    <a:pt x="595635" y="1537585"/>
                  </a:lnTo>
                  <a:lnTo>
                    <a:pt x="599118" y="1532579"/>
                  </a:lnTo>
                  <a:lnTo>
                    <a:pt x="602601" y="1527605"/>
                  </a:lnTo>
                  <a:lnTo>
                    <a:pt x="606084" y="1522664"/>
                  </a:lnTo>
                  <a:lnTo>
                    <a:pt x="609568" y="1517754"/>
                  </a:lnTo>
                  <a:lnTo>
                    <a:pt x="613051" y="1512876"/>
                  </a:lnTo>
                  <a:lnTo>
                    <a:pt x="616534" y="1508029"/>
                  </a:lnTo>
                  <a:lnTo>
                    <a:pt x="620017" y="1503213"/>
                  </a:lnTo>
                  <a:lnTo>
                    <a:pt x="623501" y="1498428"/>
                  </a:lnTo>
                  <a:lnTo>
                    <a:pt x="626984" y="1493673"/>
                  </a:lnTo>
                  <a:lnTo>
                    <a:pt x="630467" y="1488948"/>
                  </a:lnTo>
                  <a:lnTo>
                    <a:pt x="633950" y="1484253"/>
                  </a:lnTo>
                  <a:lnTo>
                    <a:pt x="637434" y="1561230"/>
                  </a:lnTo>
                  <a:lnTo>
                    <a:pt x="640917" y="1556537"/>
                  </a:lnTo>
                  <a:lnTo>
                    <a:pt x="644400" y="1551871"/>
                  </a:lnTo>
                  <a:lnTo>
                    <a:pt x="647883" y="1547234"/>
                  </a:lnTo>
                  <a:lnTo>
                    <a:pt x="651367" y="1542624"/>
                  </a:lnTo>
                  <a:lnTo>
                    <a:pt x="654850" y="1538042"/>
                  </a:lnTo>
                  <a:lnTo>
                    <a:pt x="658333" y="1533487"/>
                  </a:lnTo>
                  <a:lnTo>
                    <a:pt x="661816" y="1528959"/>
                  </a:lnTo>
                  <a:lnTo>
                    <a:pt x="665300" y="1524457"/>
                  </a:lnTo>
                  <a:lnTo>
                    <a:pt x="668783" y="1519982"/>
                  </a:lnTo>
                  <a:lnTo>
                    <a:pt x="672266" y="1515533"/>
                  </a:lnTo>
                  <a:lnTo>
                    <a:pt x="675749" y="1511110"/>
                  </a:lnTo>
                  <a:lnTo>
                    <a:pt x="679233" y="1506713"/>
                  </a:lnTo>
                  <a:lnTo>
                    <a:pt x="682716" y="1540429"/>
                  </a:lnTo>
                  <a:lnTo>
                    <a:pt x="686199" y="1536058"/>
                  </a:lnTo>
                  <a:lnTo>
                    <a:pt x="689682" y="1531712"/>
                  </a:lnTo>
                  <a:lnTo>
                    <a:pt x="693166" y="1527390"/>
                  </a:lnTo>
                  <a:lnTo>
                    <a:pt x="696649" y="1523092"/>
                  </a:lnTo>
                  <a:lnTo>
                    <a:pt x="700132" y="1518819"/>
                  </a:lnTo>
                  <a:lnTo>
                    <a:pt x="703615" y="1514569"/>
                  </a:lnTo>
                  <a:lnTo>
                    <a:pt x="707099" y="1510343"/>
                  </a:lnTo>
                  <a:lnTo>
                    <a:pt x="710582" y="1506141"/>
                  </a:lnTo>
                  <a:lnTo>
                    <a:pt x="714065" y="1501962"/>
                  </a:lnTo>
                  <a:lnTo>
                    <a:pt x="717548" y="1497806"/>
                  </a:lnTo>
                  <a:lnTo>
                    <a:pt x="721032" y="1493673"/>
                  </a:lnTo>
                  <a:lnTo>
                    <a:pt x="724515" y="1489563"/>
                  </a:lnTo>
                  <a:lnTo>
                    <a:pt x="727998" y="1485475"/>
                  </a:lnTo>
                  <a:lnTo>
                    <a:pt x="731481" y="1481410"/>
                  </a:lnTo>
                  <a:lnTo>
                    <a:pt x="734965" y="1477367"/>
                  </a:lnTo>
                  <a:lnTo>
                    <a:pt x="738448" y="1473346"/>
                  </a:lnTo>
                  <a:lnTo>
                    <a:pt x="741931" y="1469347"/>
                  </a:lnTo>
                  <a:lnTo>
                    <a:pt x="745414" y="1465369"/>
                  </a:lnTo>
                  <a:lnTo>
                    <a:pt x="748898" y="1461413"/>
                  </a:lnTo>
                  <a:lnTo>
                    <a:pt x="752381" y="1457478"/>
                  </a:lnTo>
                  <a:lnTo>
                    <a:pt x="755864" y="1453564"/>
                  </a:lnTo>
                  <a:lnTo>
                    <a:pt x="759347" y="1449672"/>
                  </a:lnTo>
                  <a:lnTo>
                    <a:pt x="762831" y="1445800"/>
                  </a:lnTo>
                  <a:lnTo>
                    <a:pt x="766314" y="1441948"/>
                  </a:lnTo>
                  <a:lnTo>
                    <a:pt x="769797" y="1438118"/>
                  </a:lnTo>
                  <a:lnTo>
                    <a:pt x="773280" y="1434307"/>
                  </a:lnTo>
                  <a:lnTo>
                    <a:pt x="776764" y="1430517"/>
                  </a:lnTo>
                  <a:lnTo>
                    <a:pt x="780247" y="1426746"/>
                  </a:lnTo>
                  <a:lnTo>
                    <a:pt x="783730" y="1422996"/>
                  </a:lnTo>
                  <a:lnTo>
                    <a:pt x="787213" y="1419265"/>
                  </a:lnTo>
                  <a:lnTo>
                    <a:pt x="790697" y="1415553"/>
                  </a:lnTo>
                  <a:lnTo>
                    <a:pt x="794180" y="1411861"/>
                  </a:lnTo>
                  <a:lnTo>
                    <a:pt x="797663" y="1408188"/>
                  </a:lnTo>
                  <a:lnTo>
                    <a:pt x="801146" y="1404535"/>
                  </a:lnTo>
                  <a:lnTo>
                    <a:pt x="804630" y="1400900"/>
                  </a:lnTo>
                  <a:lnTo>
                    <a:pt x="808113" y="1397284"/>
                  </a:lnTo>
                  <a:lnTo>
                    <a:pt x="811596" y="1393686"/>
                  </a:lnTo>
                  <a:lnTo>
                    <a:pt x="815079" y="1390107"/>
                  </a:lnTo>
                  <a:lnTo>
                    <a:pt x="818563" y="1386546"/>
                  </a:lnTo>
                  <a:lnTo>
                    <a:pt x="822046" y="1383004"/>
                  </a:lnTo>
                  <a:lnTo>
                    <a:pt x="825529" y="1546244"/>
                  </a:lnTo>
                  <a:lnTo>
                    <a:pt x="829012" y="1542624"/>
                  </a:lnTo>
                  <a:lnTo>
                    <a:pt x="832496" y="1539022"/>
                  </a:lnTo>
                  <a:lnTo>
                    <a:pt x="835979" y="1535436"/>
                  </a:lnTo>
                  <a:lnTo>
                    <a:pt x="839462" y="1531867"/>
                  </a:lnTo>
                  <a:lnTo>
                    <a:pt x="842945" y="1528314"/>
                  </a:lnTo>
                  <a:lnTo>
                    <a:pt x="846429" y="1524778"/>
                  </a:lnTo>
                  <a:lnTo>
                    <a:pt x="849912" y="1521258"/>
                  </a:lnTo>
                  <a:lnTo>
                    <a:pt x="853395" y="1517754"/>
                  </a:lnTo>
                  <a:lnTo>
                    <a:pt x="856878" y="1514267"/>
                  </a:lnTo>
                  <a:lnTo>
                    <a:pt x="860361" y="1510795"/>
                  </a:lnTo>
                  <a:lnTo>
                    <a:pt x="863845" y="1507339"/>
                  </a:lnTo>
                  <a:lnTo>
                    <a:pt x="867328" y="1503899"/>
                  </a:lnTo>
                  <a:lnTo>
                    <a:pt x="870811" y="1500475"/>
                  </a:lnTo>
                  <a:lnTo>
                    <a:pt x="870811" y="1530517"/>
                  </a:lnTo>
                  <a:lnTo>
                    <a:pt x="870811" y="1559662"/>
                  </a:lnTo>
                  <a:lnTo>
                    <a:pt x="870811" y="1587950"/>
                  </a:lnTo>
                  <a:lnTo>
                    <a:pt x="874294" y="1584502"/>
                  </a:lnTo>
                  <a:lnTo>
                    <a:pt x="877778" y="1581068"/>
                  </a:lnTo>
                  <a:lnTo>
                    <a:pt x="881261" y="1577649"/>
                  </a:lnTo>
                  <a:lnTo>
                    <a:pt x="884744" y="1574245"/>
                  </a:lnTo>
                  <a:lnTo>
                    <a:pt x="888227" y="1570856"/>
                  </a:lnTo>
                  <a:lnTo>
                    <a:pt x="891711" y="1567481"/>
                  </a:lnTo>
                  <a:lnTo>
                    <a:pt x="895194" y="1564120"/>
                  </a:lnTo>
                  <a:lnTo>
                    <a:pt x="898677" y="1560774"/>
                  </a:lnTo>
                  <a:lnTo>
                    <a:pt x="902160" y="1557443"/>
                  </a:lnTo>
                  <a:lnTo>
                    <a:pt x="905644" y="1554125"/>
                  </a:lnTo>
                  <a:lnTo>
                    <a:pt x="909127" y="1550822"/>
                  </a:lnTo>
                  <a:lnTo>
                    <a:pt x="912610" y="1547532"/>
                  </a:lnTo>
                  <a:lnTo>
                    <a:pt x="916093" y="1544257"/>
                  </a:lnTo>
                  <a:lnTo>
                    <a:pt x="919577" y="1594893"/>
                  </a:lnTo>
                  <a:lnTo>
                    <a:pt x="923060" y="1591624"/>
                  </a:lnTo>
                  <a:lnTo>
                    <a:pt x="926543" y="1588369"/>
                  </a:lnTo>
                  <a:lnTo>
                    <a:pt x="930026" y="1585128"/>
                  </a:lnTo>
                  <a:lnTo>
                    <a:pt x="933510" y="1581899"/>
                  </a:lnTo>
                  <a:lnTo>
                    <a:pt x="936993" y="1578684"/>
                  </a:lnTo>
                  <a:lnTo>
                    <a:pt x="940476" y="1575481"/>
                  </a:lnTo>
                  <a:lnTo>
                    <a:pt x="943959" y="1572292"/>
                  </a:lnTo>
                  <a:lnTo>
                    <a:pt x="947443" y="1569115"/>
                  </a:lnTo>
                  <a:lnTo>
                    <a:pt x="950926" y="1565952"/>
                  </a:lnTo>
                  <a:lnTo>
                    <a:pt x="954409" y="1562801"/>
                  </a:lnTo>
                  <a:lnTo>
                    <a:pt x="957892" y="1559662"/>
                  </a:lnTo>
                  <a:lnTo>
                    <a:pt x="961376" y="1556537"/>
                  </a:lnTo>
                  <a:lnTo>
                    <a:pt x="964859" y="1553423"/>
                  </a:lnTo>
                  <a:lnTo>
                    <a:pt x="968342" y="1576045"/>
                  </a:lnTo>
                  <a:lnTo>
                    <a:pt x="971825" y="1572947"/>
                  </a:lnTo>
                  <a:lnTo>
                    <a:pt x="975309" y="1569862"/>
                  </a:lnTo>
                  <a:lnTo>
                    <a:pt x="978792" y="1566788"/>
                  </a:lnTo>
                  <a:lnTo>
                    <a:pt x="982275" y="1563726"/>
                  </a:lnTo>
                  <a:lnTo>
                    <a:pt x="985758" y="1560676"/>
                  </a:lnTo>
                  <a:lnTo>
                    <a:pt x="989242" y="1630733"/>
                  </a:lnTo>
                  <a:lnTo>
                    <a:pt x="992725" y="1627685"/>
                  </a:lnTo>
                  <a:lnTo>
                    <a:pt x="996208" y="1624648"/>
                  </a:lnTo>
                  <a:lnTo>
                    <a:pt x="999691" y="1621623"/>
                  </a:lnTo>
                  <a:lnTo>
                    <a:pt x="1003175" y="1618609"/>
                  </a:lnTo>
                  <a:lnTo>
                    <a:pt x="1006658" y="1615606"/>
                  </a:lnTo>
                  <a:lnTo>
                    <a:pt x="1010141" y="1612614"/>
                  </a:lnTo>
                  <a:lnTo>
                    <a:pt x="1013624" y="1760266"/>
                  </a:lnTo>
                  <a:lnTo>
                    <a:pt x="1017108" y="1757279"/>
                  </a:lnTo>
                  <a:lnTo>
                    <a:pt x="1020591" y="1754302"/>
                  </a:lnTo>
                  <a:lnTo>
                    <a:pt x="1024074" y="1751335"/>
                  </a:lnTo>
                  <a:lnTo>
                    <a:pt x="1027557" y="1748378"/>
                  </a:lnTo>
                  <a:lnTo>
                    <a:pt x="1031041" y="1745431"/>
                  </a:lnTo>
                  <a:lnTo>
                    <a:pt x="1034524" y="1742494"/>
                  </a:lnTo>
                  <a:lnTo>
                    <a:pt x="1038007" y="1850743"/>
                  </a:lnTo>
                  <a:lnTo>
                    <a:pt x="1041490" y="1847837"/>
                  </a:lnTo>
                  <a:lnTo>
                    <a:pt x="1044974" y="1844940"/>
                  </a:lnTo>
                  <a:lnTo>
                    <a:pt x="1048457" y="1842052"/>
                  </a:lnTo>
                  <a:lnTo>
                    <a:pt x="1051940" y="1839173"/>
                  </a:lnTo>
                  <a:lnTo>
                    <a:pt x="1055423" y="1836303"/>
                  </a:lnTo>
                  <a:lnTo>
                    <a:pt x="1058907" y="1833442"/>
                  </a:lnTo>
                  <a:lnTo>
                    <a:pt x="1062390" y="1881109"/>
                  </a:lnTo>
                  <a:lnTo>
                    <a:pt x="1065873" y="1878276"/>
                  </a:lnTo>
                  <a:lnTo>
                    <a:pt x="1069356" y="1875452"/>
                  </a:lnTo>
                  <a:lnTo>
                    <a:pt x="1072840" y="1872637"/>
                  </a:lnTo>
                  <a:lnTo>
                    <a:pt x="1076323" y="1869830"/>
                  </a:lnTo>
                  <a:lnTo>
                    <a:pt x="1079806" y="1867031"/>
                  </a:lnTo>
                  <a:lnTo>
                    <a:pt x="1083289" y="1864241"/>
                  </a:lnTo>
                  <a:lnTo>
                    <a:pt x="1086773" y="1861459"/>
                  </a:lnTo>
                  <a:lnTo>
                    <a:pt x="1090256" y="1858685"/>
                  </a:lnTo>
                  <a:lnTo>
                    <a:pt x="1093739" y="1855920"/>
                  </a:lnTo>
                  <a:lnTo>
                    <a:pt x="1097222" y="1853162"/>
                  </a:lnTo>
                  <a:lnTo>
                    <a:pt x="1100706" y="1850413"/>
                  </a:lnTo>
                  <a:lnTo>
                    <a:pt x="1104189" y="1847672"/>
                  </a:lnTo>
                  <a:lnTo>
                    <a:pt x="1107672" y="1844940"/>
                  </a:lnTo>
                  <a:lnTo>
                    <a:pt x="1111155" y="1842215"/>
                  </a:lnTo>
                  <a:lnTo>
                    <a:pt x="1114639" y="1839498"/>
                  </a:lnTo>
                  <a:lnTo>
                    <a:pt x="1118122" y="1836789"/>
                  </a:lnTo>
                  <a:lnTo>
                    <a:pt x="1121605" y="1834089"/>
                  </a:lnTo>
                  <a:lnTo>
                    <a:pt x="1125088" y="1831396"/>
                  </a:lnTo>
                  <a:lnTo>
                    <a:pt x="1128572" y="1828711"/>
                  </a:lnTo>
                  <a:lnTo>
                    <a:pt x="1132055" y="1904131"/>
                  </a:lnTo>
                  <a:lnTo>
                    <a:pt x="1135538" y="1901478"/>
                  </a:lnTo>
                  <a:lnTo>
                    <a:pt x="1139021" y="1898833"/>
                  </a:lnTo>
                  <a:lnTo>
                    <a:pt x="1142505" y="1896196"/>
                  </a:lnTo>
                  <a:lnTo>
                    <a:pt x="1145988" y="1893565"/>
                  </a:lnTo>
                  <a:lnTo>
                    <a:pt x="1149471" y="1890942"/>
                  </a:lnTo>
                  <a:lnTo>
                    <a:pt x="1152954" y="1888326"/>
                  </a:lnTo>
                  <a:lnTo>
                    <a:pt x="1156437" y="1929233"/>
                  </a:lnTo>
                  <a:lnTo>
                    <a:pt x="1159921" y="1926644"/>
                  </a:lnTo>
                  <a:lnTo>
                    <a:pt x="1163404" y="1924062"/>
                  </a:lnTo>
                  <a:lnTo>
                    <a:pt x="1166887" y="1921487"/>
                  </a:lnTo>
                  <a:lnTo>
                    <a:pt x="1170370" y="1918919"/>
                  </a:lnTo>
                  <a:lnTo>
                    <a:pt x="1173854" y="1916357"/>
                  </a:lnTo>
                  <a:lnTo>
                    <a:pt x="1177337" y="1927812"/>
                  </a:lnTo>
                  <a:lnTo>
                    <a:pt x="1180820" y="1925269"/>
                  </a:lnTo>
                  <a:lnTo>
                    <a:pt x="1184303" y="1922732"/>
                  </a:lnTo>
                  <a:lnTo>
                    <a:pt x="1187787" y="1920202"/>
                  </a:lnTo>
                  <a:lnTo>
                    <a:pt x="1191270" y="1917678"/>
                  </a:lnTo>
                  <a:lnTo>
                    <a:pt x="1194753" y="1915161"/>
                  </a:lnTo>
                  <a:lnTo>
                    <a:pt x="1198236" y="1912651"/>
                  </a:lnTo>
                  <a:lnTo>
                    <a:pt x="1201720" y="2049629"/>
                  </a:lnTo>
                  <a:lnTo>
                    <a:pt x="1205203" y="2047187"/>
                  </a:lnTo>
                  <a:lnTo>
                    <a:pt x="1208686" y="2044750"/>
                  </a:lnTo>
                  <a:lnTo>
                    <a:pt x="1212169" y="2042320"/>
                  </a:lnTo>
                  <a:lnTo>
                    <a:pt x="1215653" y="2039895"/>
                  </a:lnTo>
                  <a:lnTo>
                    <a:pt x="1219136" y="2037476"/>
                  </a:lnTo>
                  <a:lnTo>
                    <a:pt x="1222619" y="2035062"/>
                  </a:lnTo>
                  <a:lnTo>
                    <a:pt x="1226102" y="2044159"/>
                  </a:lnTo>
                  <a:lnTo>
                    <a:pt x="1229586" y="2041762"/>
                  </a:lnTo>
                  <a:lnTo>
                    <a:pt x="1233069" y="2039371"/>
                  </a:lnTo>
                  <a:lnTo>
                    <a:pt x="1236552" y="2036986"/>
                  </a:lnTo>
                  <a:lnTo>
                    <a:pt x="1240035" y="2034606"/>
                  </a:lnTo>
                  <a:lnTo>
                    <a:pt x="1243519" y="2032232"/>
                  </a:lnTo>
                  <a:lnTo>
                    <a:pt x="1247002" y="2029864"/>
                  </a:lnTo>
                  <a:lnTo>
                    <a:pt x="1250485" y="2082587"/>
                  </a:lnTo>
                  <a:lnTo>
                    <a:pt x="1253968" y="2080257"/>
                  </a:lnTo>
                  <a:lnTo>
                    <a:pt x="1257452" y="2077932"/>
                  </a:lnTo>
                  <a:lnTo>
                    <a:pt x="1260935" y="2075613"/>
                  </a:lnTo>
                  <a:lnTo>
                    <a:pt x="1264418" y="2073298"/>
                  </a:lnTo>
                  <a:lnTo>
                    <a:pt x="1267901" y="2070989"/>
                  </a:lnTo>
                  <a:lnTo>
                    <a:pt x="1271385" y="2068685"/>
                  </a:lnTo>
                  <a:lnTo>
                    <a:pt x="1274868" y="2066386"/>
                  </a:lnTo>
                  <a:lnTo>
                    <a:pt x="1278351" y="2064092"/>
                  </a:lnTo>
                  <a:lnTo>
                    <a:pt x="1281834" y="2061803"/>
                  </a:lnTo>
                  <a:lnTo>
                    <a:pt x="1285318" y="2059519"/>
                  </a:lnTo>
                  <a:lnTo>
                    <a:pt x="1288801" y="2057240"/>
                  </a:lnTo>
                  <a:lnTo>
                    <a:pt x="1292284" y="2054966"/>
                  </a:lnTo>
                  <a:lnTo>
                    <a:pt x="1295767" y="2133260"/>
                  </a:lnTo>
                  <a:lnTo>
                    <a:pt x="1299251" y="2131040"/>
                  </a:lnTo>
                  <a:lnTo>
                    <a:pt x="1302734" y="2128824"/>
                  </a:lnTo>
                  <a:lnTo>
                    <a:pt x="1306217" y="2126613"/>
                  </a:lnTo>
                  <a:lnTo>
                    <a:pt x="1309700" y="2124407"/>
                  </a:lnTo>
                  <a:lnTo>
                    <a:pt x="1313184" y="2122205"/>
                  </a:lnTo>
                  <a:lnTo>
                    <a:pt x="1316667" y="2120008"/>
                  </a:lnTo>
                  <a:lnTo>
                    <a:pt x="1320150" y="2172765"/>
                  </a:lnTo>
                  <a:lnTo>
                    <a:pt x="1323633" y="2170610"/>
                  </a:lnTo>
                  <a:lnTo>
                    <a:pt x="1327117" y="2168460"/>
                  </a:lnTo>
                  <a:lnTo>
                    <a:pt x="1330600" y="2166314"/>
                  </a:lnTo>
                  <a:lnTo>
                    <a:pt x="1334083" y="2164172"/>
                  </a:lnTo>
                  <a:lnTo>
                    <a:pt x="1337566" y="2162034"/>
                  </a:lnTo>
                  <a:lnTo>
                    <a:pt x="1341050" y="2159901"/>
                  </a:lnTo>
                  <a:lnTo>
                    <a:pt x="1344533" y="2157771"/>
                  </a:lnTo>
                  <a:lnTo>
                    <a:pt x="1348016" y="2155646"/>
                  </a:lnTo>
                  <a:lnTo>
                    <a:pt x="1351499" y="2153525"/>
                  </a:lnTo>
                  <a:lnTo>
                    <a:pt x="1354983" y="2151409"/>
                  </a:lnTo>
                  <a:lnTo>
                    <a:pt x="1358466" y="2149296"/>
                  </a:lnTo>
                  <a:lnTo>
                    <a:pt x="1361949" y="2147188"/>
                  </a:lnTo>
                  <a:lnTo>
                    <a:pt x="1365432" y="2145083"/>
                  </a:lnTo>
                  <a:lnTo>
                    <a:pt x="1368916" y="2142983"/>
                  </a:lnTo>
                  <a:lnTo>
                    <a:pt x="1372399" y="2140887"/>
                  </a:lnTo>
                  <a:lnTo>
                    <a:pt x="1375882" y="2138795"/>
                  </a:lnTo>
                  <a:lnTo>
                    <a:pt x="1379365" y="2136707"/>
                  </a:lnTo>
                  <a:lnTo>
                    <a:pt x="1382849" y="2134623"/>
                  </a:lnTo>
                  <a:lnTo>
                    <a:pt x="1386332" y="2132544"/>
                  </a:lnTo>
                  <a:lnTo>
                    <a:pt x="1389815" y="2165143"/>
                  </a:lnTo>
                  <a:lnTo>
                    <a:pt x="1393298" y="2163091"/>
                  </a:lnTo>
                  <a:lnTo>
                    <a:pt x="1396782" y="2161044"/>
                  </a:lnTo>
                  <a:lnTo>
                    <a:pt x="1400265" y="2159000"/>
                  </a:lnTo>
                  <a:lnTo>
                    <a:pt x="1403748" y="2156960"/>
                  </a:lnTo>
                  <a:lnTo>
                    <a:pt x="1407231" y="2154924"/>
                  </a:lnTo>
                  <a:lnTo>
                    <a:pt x="1410715" y="2152892"/>
                  </a:lnTo>
                  <a:lnTo>
                    <a:pt x="1414198" y="2199882"/>
                  </a:lnTo>
                  <a:lnTo>
                    <a:pt x="1417681" y="2197887"/>
                  </a:lnTo>
                  <a:lnTo>
                    <a:pt x="1421164" y="2195897"/>
                  </a:lnTo>
                  <a:lnTo>
                    <a:pt x="1424648" y="2193909"/>
                  </a:lnTo>
                  <a:lnTo>
                    <a:pt x="1428131" y="2191925"/>
                  </a:lnTo>
                  <a:lnTo>
                    <a:pt x="1431614" y="2189945"/>
                  </a:lnTo>
                  <a:lnTo>
                    <a:pt x="1435097" y="2187969"/>
                  </a:lnTo>
                  <a:lnTo>
                    <a:pt x="1438580" y="2201614"/>
                  </a:lnTo>
                  <a:lnTo>
                    <a:pt x="1442064" y="2199654"/>
                  </a:lnTo>
                  <a:lnTo>
                    <a:pt x="1445547" y="2197698"/>
                  </a:lnTo>
                  <a:lnTo>
                    <a:pt x="1449030" y="2195745"/>
                  </a:lnTo>
                  <a:lnTo>
                    <a:pt x="1452513" y="2193796"/>
                  </a:lnTo>
                  <a:lnTo>
                    <a:pt x="1455997" y="2191850"/>
                  </a:lnTo>
                  <a:lnTo>
                    <a:pt x="1459480" y="2189908"/>
                  </a:lnTo>
                  <a:lnTo>
                    <a:pt x="1462963" y="2187969"/>
                  </a:lnTo>
                  <a:lnTo>
                    <a:pt x="1466446" y="2186033"/>
                  </a:lnTo>
                  <a:lnTo>
                    <a:pt x="1469930" y="2184101"/>
                  </a:lnTo>
                  <a:lnTo>
                    <a:pt x="1473413" y="2182173"/>
                  </a:lnTo>
                  <a:lnTo>
                    <a:pt x="1476896" y="2180247"/>
                  </a:lnTo>
                  <a:lnTo>
                    <a:pt x="1480379" y="2178325"/>
                  </a:lnTo>
                  <a:lnTo>
                    <a:pt x="1483863" y="2206790"/>
                  </a:lnTo>
                  <a:lnTo>
                    <a:pt x="1487346" y="2204893"/>
                  </a:lnTo>
                  <a:lnTo>
                    <a:pt x="1490829" y="2203000"/>
                  </a:lnTo>
                  <a:lnTo>
                    <a:pt x="1494312" y="2201110"/>
                  </a:lnTo>
                  <a:lnTo>
                    <a:pt x="1497796" y="2199223"/>
                  </a:lnTo>
                  <a:lnTo>
                    <a:pt x="1501279" y="2197339"/>
                  </a:lnTo>
                  <a:lnTo>
                    <a:pt x="1504762" y="2195459"/>
                  </a:lnTo>
                  <a:lnTo>
                    <a:pt x="1508245" y="2208313"/>
                  </a:lnTo>
                  <a:lnTo>
                    <a:pt x="1511729" y="2206448"/>
                  </a:lnTo>
                  <a:lnTo>
                    <a:pt x="1515212" y="2204586"/>
                  </a:lnTo>
                  <a:lnTo>
                    <a:pt x="1518695" y="2202727"/>
                  </a:lnTo>
                  <a:lnTo>
                    <a:pt x="1522178" y="2200872"/>
                  </a:lnTo>
                  <a:lnTo>
                    <a:pt x="1525662" y="2199019"/>
                  </a:lnTo>
                  <a:lnTo>
                    <a:pt x="1529145" y="2197170"/>
                  </a:lnTo>
                  <a:lnTo>
                    <a:pt x="1532628" y="2195323"/>
                  </a:lnTo>
                  <a:lnTo>
                    <a:pt x="1536111" y="2193480"/>
                  </a:lnTo>
                  <a:lnTo>
                    <a:pt x="1539595" y="2191640"/>
                  </a:lnTo>
                  <a:lnTo>
                    <a:pt x="1543078" y="2189803"/>
                  </a:lnTo>
                  <a:lnTo>
                    <a:pt x="1546561" y="2187969"/>
                  </a:lnTo>
                  <a:lnTo>
                    <a:pt x="1550044" y="2186138"/>
                  </a:lnTo>
                  <a:lnTo>
                    <a:pt x="1553528" y="2198822"/>
                  </a:lnTo>
                  <a:lnTo>
                    <a:pt x="1557011" y="2197006"/>
                  </a:lnTo>
                  <a:lnTo>
                    <a:pt x="1560494" y="2195193"/>
                  </a:lnTo>
                  <a:lnTo>
                    <a:pt x="1563977" y="2193382"/>
                  </a:lnTo>
                  <a:lnTo>
                    <a:pt x="1567461" y="2191575"/>
                  </a:lnTo>
                  <a:lnTo>
                    <a:pt x="1570944" y="2189770"/>
                  </a:lnTo>
                  <a:lnTo>
                    <a:pt x="1574427" y="2187969"/>
                  </a:lnTo>
                  <a:lnTo>
                    <a:pt x="1577910" y="2234712"/>
                  </a:lnTo>
                  <a:lnTo>
                    <a:pt x="1581394" y="2232946"/>
                  </a:lnTo>
                  <a:lnTo>
                    <a:pt x="1584877" y="2231181"/>
                  </a:lnTo>
                  <a:lnTo>
                    <a:pt x="1588360" y="2229420"/>
                  </a:lnTo>
                  <a:lnTo>
                    <a:pt x="1591843" y="2227662"/>
                  </a:lnTo>
                  <a:lnTo>
                    <a:pt x="1595327" y="2225906"/>
                  </a:lnTo>
                  <a:lnTo>
                    <a:pt x="1598810" y="2224153"/>
                  </a:lnTo>
                  <a:lnTo>
                    <a:pt x="1602293" y="2303918"/>
                  </a:lnTo>
                  <a:lnTo>
                    <a:pt x="1605776" y="2302223"/>
                  </a:lnTo>
                  <a:lnTo>
                    <a:pt x="1609260" y="2300531"/>
                  </a:lnTo>
                  <a:lnTo>
                    <a:pt x="1612743" y="2298842"/>
                  </a:lnTo>
                  <a:lnTo>
                    <a:pt x="1616226" y="2297155"/>
                  </a:lnTo>
                  <a:lnTo>
                    <a:pt x="1619709" y="2295470"/>
                  </a:lnTo>
                  <a:lnTo>
                    <a:pt x="1623193" y="2293788"/>
                  </a:lnTo>
                  <a:lnTo>
                    <a:pt x="1626676" y="2315224"/>
                  </a:lnTo>
                  <a:lnTo>
                    <a:pt x="1630159" y="2313563"/>
                  </a:lnTo>
                  <a:lnTo>
                    <a:pt x="1633642" y="2311904"/>
                  </a:lnTo>
                  <a:lnTo>
                    <a:pt x="1637126" y="2310248"/>
                  </a:lnTo>
                  <a:lnTo>
                    <a:pt x="1640609" y="2308593"/>
                  </a:lnTo>
                  <a:lnTo>
                    <a:pt x="1644092" y="2306942"/>
                  </a:lnTo>
                  <a:lnTo>
                    <a:pt x="1647575" y="2333074"/>
                  </a:lnTo>
                  <a:lnTo>
                    <a:pt x="1651059" y="2331446"/>
                  </a:lnTo>
                  <a:lnTo>
                    <a:pt x="1654542" y="2329821"/>
                  </a:lnTo>
                  <a:lnTo>
                    <a:pt x="1658025" y="2328198"/>
                  </a:lnTo>
                  <a:lnTo>
                    <a:pt x="1661508" y="2326577"/>
                  </a:lnTo>
                  <a:lnTo>
                    <a:pt x="1664992" y="2324958"/>
                  </a:lnTo>
                  <a:lnTo>
                    <a:pt x="1668475" y="2323342"/>
                  </a:lnTo>
                  <a:lnTo>
                    <a:pt x="1671958" y="2321728"/>
                  </a:lnTo>
                  <a:lnTo>
                    <a:pt x="1675441" y="2320116"/>
                  </a:lnTo>
                  <a:lnTo>
                    <a:pt x="1678925" y="2318507"/>
                  </a:lnTo>
                  <a:lnTo>
                    <a:pt x="1682408" y="2316899"/>
                  </a:lnTo>
                  <a:lnTo>
                    <a:pt x="1685891" y="2315294"/>
                  </a:lnTo>
                  <a:lnTo>
                    <a:pt x="1689374" y="2313691"/>
                  </a:lnTo>
                  <a:lnTo>
                    <a:pt x="1692858" y="2312091"/>
                  </a:lnTo>
                  <a:lnTo>
                    <a:pt x="1696341" y="2337258"/>
                  </a:lnTo>
                  <a:lnTo>
                    <a:pt x="1699824" y="2335680"/>
                  </a:lnTo>
                  <a:lnTo>
                    <a:pt x="1703307" y="2334105"/>
                  </a:lnTo>
                  <a:lnTo>
                    <a:pt x="1706791" y="2332531"/>
                  </a:lnTo>
                  <a:lnTo>
                    <a:pt x="1710274" y="2330959"/>
                  </a:lnTo>
                  <a:lnTo>
                    <a:pt x="1713757" y="2329390"/>
                  </a:lnTo>
                  <a:lnTo>
                    <a:pt x="1717240" y="2327823"/>
                  </a:lnTo>
                  <a:lnTo>
                    <a:pt x="1720723" y="2326258"/>
                  </a:lnTo>
                  <a:lnTo>
                    <a:pt x="1724207" y="2324694"/>
                  </a:lnTo>
                  <a:lnTo>
                    <a:pt x="1727690" y="2323133"/>
                  </a:lnTo>
                  <a:lnTo>
                    <a:pt x="1731173" y="2321575"/>
                  </a:lnTo>
                  <a:lnTo>
                    <a:pt x="1734656" y="2320018"/>
                  </a:lnTo>
                  <a:lnTo>
                    <a:pt x="1738140" y="2318463"/>
                  </a:lnTo>
                  <a:lnTo>
                    <a:pt x="1741623" y="2316910"/>
                  </a:lnTo>
                  <a:lnTo>
                    <a:pt x="1741623" y="2322164"/>
                  </a:lnTo>
                  <a:lnTo>
                    <a:pt x="1741623" y="2327371"/>
                  </a:lnTo>
                  <a:lnTo>
                    <a:pt x="1745106" y="2325827"/>
                  </a:lnTo>
                  <a:lnTo>
                    <a:pt x="1748589" y="2324286"/>
                  </a:lnTo>
                  <a:lnTo>
                    <a:pt x="1752073" y="2322746"/>
                  </a:lnTo>
                  <a:lnTo>
                    <a:pt x="1755556" y="2321209"/>
                  </a:lnTo>
                  <a:lnTo>
                    <a:pt x="1759039" y="2319673"/>
                  </a:lnTo>
                  <a:lnTo>
                    <a:pt x="1762522" y="2318140"/>
                  </a:lnTo>
                  <a:lnTo>
                    <a:pt x="1766006" y="2321793"/>
                  </a:lnTo>
                  <a:lnTo>
                    <a:pt x="1769489" y="2320267"/>
                  </a:lnTo>
                  <a:lnTo>
                    <a:pt x="1772972" y="2318743"/>
                  </a:lnTo>
                  <a:lnTo>
                    <a:pt x="1776455" y="2317221"/>
                  </a:lnTo>
                  <a:lnTo>
                    <a:pt x="1779939" y="2315701"/>
                  </a:lnTo>
                  <a:lnTo>
                    <a:pt x="1783422" y="2314183"/>
                  </a:lnTo>
                  <a:lnTo>
                    <a:pt x="1786905" y="2312667"/>
                  </a:lnTo>
                  <a:lnTo>
                    <a:pt x="1790388" y="2346355"/>
                  </a:lnTo>
                  <a:lnTo>
                    <a:pt x="1793872" y="2344866"/>
                  </a:lnTo>
                  <a:lnTo>
                    <a:pt x="1797355" y="2343379"/>
                  </a:lnTo>
                  <a:lnTo>
                    <a:pt x="1800838" y="2341894"/>
                  </a:lnTo>
                  <a:lnTo>
                    <a:pt x="1804321" y="2340410"/>
                  </a:lnTo>
                  <a:lnTo>
                    <a:pt x="1807805" y="2338929"/>
                  </a:lnTo>
                  <a:lnTo>
                    <a:pt x="1811288" y="2337449"/>
                  </a:lnTo>
                  <a:lnTo>
                    <a:pt x="1814771" y="2382970"/>
                  </a:lnTo>
                  <a:lnTo>
                    <a:pt x="1818254" y="2381526"/>
                  </a:lnTo>
                  <a:lnTo>
                    <a:pt x="1821738" y="2380084"/>
                  </a:lnTo>
                  <a:lnTo>
                    <a:pt x="1825221" y="2378644"/>
                  </a:lnTo>
                  <a:lnTo>
                    <a:pt x="1828704" y="2377205"/>
                  </a:lnTo>
                  <a:lnTo>
                    <a:pt x="1832187" y="2375768"/>
                  </a:lnTo>
                  <a:lnTo>
                    <a:pt x="1835671" y="2374333"/>
                  </a:lnTo>
                  <a:lnTo>
                    <a:pt x="1839154" y="2412220"/>
                  </a:lnTo>
                  <a:lnTo>
                    <a:pt x="1842637" y="2410816"/>
                  </a:lnTo>
                  <a:lnTo>
                    <a:pt x="1846120" y="2409414"/>
                  </a:lnTo>
                  <a:lnTo>
                    <a:pt x="1849604" y="2408013"/>
                  </a:lnTo>
                  <a:lnTo>
                    <a:pt x="1853087" y="2406614"/>
                  </a:lnTo>
                  <a:lnTo>
                    <a:pt x="1856570" y="2405217"/>
                  </a:lnTo>
                  <a:lnTo>
                    <a:pt x="1860053" y="2424577"/>
                  </a:lnTo>
                  <a:lnTo>
                    <a:pt x="1863537" y="2423198"/>
                  </a:lnTo>
                  <a:lnTo>
                    <a:pt x="1867020" y="2421820"/>
                  </a:lnTo>
                  <a:lnTo>
                    <a:pt x="1870503" y="2420444"/>
                  </a:lnTo>
                  <a:lnTo>
                    <a:pt x="1873986" y="2419070"/>
                  </a:lnTo>
                  <a:lnTo>
                    <a:pt x="1877470" y="2417697"/>
                  </a:lnTo>
                  <a:lnTo>
                    <a:pt x="1880953" y="2416325"/>
                  </a:lnTo>
                  <a:lnTo>
                    <a:pt x="1884436" y="2435031"/>
                  </a:lnTo>
                  <a:lnTo>
                    <a:pt x="1887919" y="2433677"/>
                  </a:lnTo>
                  <a:lnTo>
                    <a:pt x="1891403" y="2432325"/>
                  </a:lnTo>
                  <a:lnTo>
                    <a:pt x="1894886" y="2430974"/>
                  </a:lnTo>
                  <a:lnTo>
                    <a:pt x="1898369" y="2429625"/>
                  </a:lnTo>
                  <a:lnTo>
                    <a:pt x="1901852" y="2428277"/>
                  </a:lnTo>
                  <a:lnTo>
                    <a:pt x="1905336" y="2426931"/>
                  </a:lnTo>
                  <a:lnTo>
                    <a:pt x="1908819" y="2448823"/>
                  </a:lnTo>
                  <a:lnTo>
                    <a:pt x="1912302" y="2447496"/>
                  </a:lnTo>
                  <a:lnTo>
                    <a:pt x="1915785" y="2446171"/>
                  </a:lnTo>
                  <a:lnTo>
                    <a:pt x="1919269" y="2444848"/>
                  </a:lnTo>
                  <a:lnTo>
                    <a:pt x="1922752" y="2443526"/>
                  </a:lnTo>
                  <a:lnTo>
                    <a:pt x="1926235" y="2442205"/>
                  </a:lnTo>
                  <a:lnTo>
                    <a:pt x="1929718" y="2440886"/>
                  </a:lnTo>
                  <a:lnTo>
                    <a:pt x="1933202" y="2490278"/>
                  </a:lnTo>
                  <a:lnTo>
                    <a:pt x="1936685" y="2489000"/>
                  </a:lnTo>
                  <a:lnTo>
                    <a:pt x="1940168" y="2487723"/>
                  </a:lnTo>
                  <a:lnTo>
                    <a:pt x="1943651" y="2486447"/>
                  </a:lnTo>
                  <a:lnTo>
                    <a:pt x="1947135" y="2485172"/>
                  </a:lnTo>
                  <a:lnTo>
                    <a:pt x="1950618" y="2483899"/>
                  </a:lnTo>
                  <a:lnTo>
                    <a:pt x="1954101" y="2482627"/>
                  </a:lnTo>
                  <a:lnTo>
                    <a:pt x="1957584" y="2481356"/>
                  </a:lnTo>
                  <a:lnTo>
                    <a:pt x="1961068" y="2480087"/>
                  </a:lnTo>
                  <a:lnTo>
                    <a:pt x="1964551" y="2478819"/>
                  </a:lnTo>
                  <a:lnTo>
                    <a:pt x="1968034" y="2477552"/>
                  </a:lnTo>
                  <a:lnTo>
                    <a:pt x="1971517" y="2476287"/>
                  </a:lnTo>
                  <a:lnTo>
                    <a:pt x="1975001" y="2475023"/>
                  </a:lnTo>
                  <a:lnTo>
                    <a:pt x="1978484" y="2585215"/>
                  </a:lnTo>
                  <a:lnTo>
                    <a:pt x="1981967" y="2584042"/>
                  </a:lnTo>
                  <a:lnTo>
                    <a:pt x="1985450" y="2582870"/>
                  </a:lnTo>
                  <a:lnTo>
                    <a:pt x="1988934" y="2581700"/>
                  </a:lnTo>
                  <a:lnTo>
                    <a:pt x="1992417" y="2580530"/>
                  </a:lnTo>
                  <a:lnTo>
                    <a:pt x="1995900" y="2579361"/>
                  </a:lnTo>
                  <a:lnTo>
                    <a:pt x="1999383" y="2578194"/>
                  </a:lnTo>
                  <a:lnTo>
                    <a:pt x="2002867" y="2593351"/>
                  </a:lnTo>
                  <a:lnTo>
                    <a:pt x="2006350" y="2592199"/>
                  </a:lnTo>
                  <a:lnTo>
                    <a:pt x="2009833" y="2591048"/>
                  </a:lnTo>
                  <a:lnTo>
                    <a:pt x="2013316" y="2589898"/>
                  </a:lnTo>
                  <a:lnTo>
                    <a:pt x="2016799" y="2588750"/>
                  </a:lnTo>
                  <a:lnTo>
                    <a:pt x="2020283" y="2587602"/>
                  </a:lnTo>
                  <a:lnTo>
                    <a:pt x="2023766" y="2586455"/>
                  </a:lnTo>
                  <a:lnTo>
                    <a:pt x="2027249" y="2593300"/>
                  </a:lnTo>
                  <a:lnTo>
                    <a:pt x="2030732" y="2592162"/>
                  </a:lnTo>
                  <a:lnTo>
                    <a:pt x="2034216" y="2591025"/>
                  </a:lnTo>
                  <a:lnTo>
                    <a:pt x="2037699" y="2589889"/>
                  </a:lnTo>
                  <a:lnTo>
                    <a:pt x="2041182" y="2588754"/>
                  </a:lnTo>
                  <a:lnTo>
                    <a:pt x="2044665" y="2587620"/>
                  </a:lnTo>
                  <a:lnTo>
                    <a:pt x="2048149" y="2599559"/>
                  </a:lnTo>
                  <a:lnTo>
                    <a:pt x="2051632" y="2598438"/>
                  </a:lnTo>
                  <a:lnTo>
                    <a:pt x="2055115" y="2597318"/>
                  </a:lnTo>
                  <a:lnTo>
                    <a:pt x="2058598" y="2596198"/>
                  </a:lnTo>
                  <a:lnTo>
                    <a:pt x="2062082" y="2595080"/>
                  </a:lnTo>
                  <a:lnTo>
                    <a:pt x="2065565" y="2593963"/>
                  </a:lnTo>
                  <a:lnTo>
                    <a:pt x="2069048" y="2592847"/>
                  </a:lnTo>
                  <a:lnTo>
                    <a:pt x="2072531" y="2616911"/>
                  </a:lnTo>
                  <a:lnTo>
                    <a:pt x="2076015" y="2615818"/>
                  </a:lnTo>
                  <a:lnTo>
                    <a:pt x="2079498" y="2614725"/>
                  </a:lnTo>
                  <a:lnTo>
                    <a:pt x="2082981" y="2613633"/>
                  </a:lnTo>
                  <a:lnTo>
                    <a:pt x="2086464" y="2612543"/>
                  </a:lnTo>
                  <a:lnTo>
                    <a:pt x="2089948" y="2611453"/>
                  </a:lnTo>
                  <a:lnTo>
                    <a:pt x="2093431" y="2610364"/>
                  </a:lnTo>
                  <a:lnTo>
                    <a:pt x="2096914" y="2609276"/>
                  </a:lnTo>
                  <a:lnTo>
                    <a:pt x="2100397" y="2608189"/>
                  </a:lnTo>
                  <a:lnTo>
                    <a:pt x="2103881" y="2607103"/>
                  </a:lnTo>
                  <a:lnTo>
                    <a:pt x="2107364" y="2606018"/>
                  </a:lnTo>
                  <a:lnTo>
                    <a:pt x="2110847" y="2604933"/>
                  </a:lnTo>
                  <a:lnTo>
                    <a:pt x="2114330" y="2603850"/>
                  </a:lnTo>
                  <a:lnTo>
                    <a:pt x="2117814" y="2602767"/>
                  </a:lnTo>
                  <a:lnTo>
                    <a:pt x="2121297" y="2606609"/>
                  </a:lnTo>
                  <a:lnTo>
                    <a:pt x="2124780" y="2605532"/>
                  </a:lnTo>
                  <a:lnTo>
                    <a:pt x="2128263" y="2604456"/>
                  </a:lnTo>
                  <a:lnTo>
                    <a:pt x="2131747" y="2603381"/>
                  </a:lnTo>
                  <a:lnTo>
                    <a:pt x="2135230" y="2602307"/>
                  </a:lnTo>
                  <a:lnTo>
                    <a:pt x="2138713" y="2601234"/>
                  </a:lnTo>
                  <a:lnTo>
                    <a:pt x="2142196" y="2607480"/>
                  </a:lnTo>
                  <a:lnTo>
                    <a:pt x="2145680" y="2606414"/>
                  </a:lnTo>
                  <a:lnTo>
                    <a:pt x="2149163" y="2605349"/>
                  </a:lnTo>
                  <a:lnTo>
                    <a:pt x="2152646" y="2604286"/>
                  </a:lnTo>
                  <a:lnTo>
                    <a:pt x="2156129" y="2603223"/>
                  </a:lnTo>
                  <a:lnTo>
                    <a:pt x="2159613" y="2602161"/>
                  </a:lnTo>
                  <a:lnTo>
                    <a:pt x="2163096" y="2601099"/>
                  </a:lnTo>
                  <a:lnTo>
                    <a:pt x="2166579" y="2628297"/>
                  </a:lnTo>
                  <a:lnTo>
                    <a:pt x="2170062" y="2627261"/>
                  </a:lnTo>
                  <a:lnTo>
                    <a:pt x="2173546" y="2626225"/>
                  </a:lnTo>
                  <a:lnTo>
                    <a:pt x="2177029" y="2625190"/>
                  </a:lnTo>
                  <a:lnTo>
                    <a:pt x="2180512" y="2624155"/>
                  </a:lnTo>
                  <a:lnTo>
                    <a:pt x="2183995" y="2623122"/>
                  </a:lnTo>
                  <a:lnTo>
                    <a:pt x="2187479" y="2622089"/>
                  </a:lnTo>
                  <a:lnTo>
                    <a:pt x="2190962" y="2630131"/>
                  </a:lnTo>
                  <a:lnTo>
                    <a:pt x="2194445" y="2629107"/>
                  </a:lnTo>
                  <a:lnTo>
                    <a:pt x="2197928" y="2628084"/>
                  </a:lnTo>
                  <a:lnTo>
                    <a:pt x="2201412" y="2627062"/>
                  </a:lnTo>
                  <a:lnTo>
                    <a:pt x="2204895" y="2626041"/>
                  </a:lnTo>
                  <a:lnTo>
                    <a:pt x="2208378" y="2625020"/>
                  </a:lnTo>
                  <a:lnTo>
                    <a:pt x="2211861" y="2624000"/>
                  </a:lnTo>
                  <a:lnTo>
                    <a:pt x="2215345" y="2625233"/>
                  </a:lnTo>
                  <a:lnTo>
                    <a:pt x="2218828" y="2624216"/>
                  </a:lnTo>
                  <a:lnTo>
                    <a:pt x="2222311" y="2623201"/>
                  </a:lnTo>
                  <a:lnTo>
                    <a:pt x="2225794" y="2622186"/>
                  </a:lnTo>
                  <a:lnTo>
                    <a:pt x="2229278" y="2621172"/>
                  </a:lnTo>
                  <a:lnTo>
                    <a:pt x="2232761" y="2620159"/>
                  </a:lnTo>
                  <a:lnTo>
                    <a:pt x="2236244" y="2621396"/>
                  </a:lnTo>
                  <a:lnTo>
                    <a:pt x="2239727" y="2620387"/>
                  </a:lnTo>
                  <a:lnTo>
                    <a:pt x="2243211" y="2619377"/>
                  </a:lnTo>
                  <a:lnTo>
                    <a:pt x="2246694" y="2618369"/>
                  </a:lnTo>
                  <a:lnTo>
                    <a:pt x="2250177" y="2617362"/>
                  </a:lnTo>
                  <a:lnTo>
                    <a:pt x="2253660" y="2616355"/>
                  </a:lnTo>
                  <a:lnTo>
                    <a:pt x="2257144" y="2615349"/>
                  </a:lnTo>
                  <a:lnTo>
                    <a:pt x="2260627" y="2616594"/>
                  </a:lnTo>
                  <a:lnTo>
                    <a:pt x="2264110" y="2615591"/>
                  </a:lnTo>
                  <a:lnTo>
                    <a:pt x="2267593" y="2614590"/>
                  </a:lnTo>
                  <a:lnTo>
                    <a:pt x="2271077" y="2613588"/>
                  </a:lnTo>
                  <a:lnTo>
                    <a:pt x="2274560" y="2612588"/>
                  </a:lnTo>
                  <a:lnTo>
                    <a:pt x="2278043" y="2611588"/>
                  </a:lnTo>
                  <a:lnTo>
                    <a:pt x="2281526" y="2610589"/>
                  </a:lnTo>
                  <a:lnTo>
                    <a:pt x="2285010" y="2609591"/>
                  </a:lnTo>
                  <a:lnTo>
                    <a:pt x="2288493" y="2608594"/>
                  </a:lnTo>
                  <a:lnTo>
                    <a:pt x="2291976" y="2607597"/>
                  </a:lnTo>
                  <a:lnTo>
                    <a:pt x="2295459" y="2606601"/>
                  </a:lnTo>
                  <a:lnTo>
                    <a:pt x="2298942" y="2605606"/>
                  </a:lnTo>
                  <a:lnTo>
                    <a:pt x="2302426" y="2604612"/>
                  </a:lnTo>
                  <a:lnTo>
                    <a:pt x="2305909" y="2603618"/>
                  </a:lnTo>
                  <a:lnTo>
                    <a:pt x="2309392" y="2616032"/>
                  </a:lnTo>
                  <a:lnTo>
                    <a:pt x="2312875" y="2615050"/>
                  </a:lnTo>
                  <a:lnTo>
                    <a:pt x="2316359" y="2614069"/>
                  </a:lnTo>
                  <a:lnTo>
                    <a:pt x="2319842" y="2613088"/>
                  </a:lnTo>
                  <a:lnTo>
                    <a:pt x="2323325" y="2612108"/>
                  </a:lnTo>
                  <a:lnTo>
                    <a:pt x="2326808" y="2611129"/>
                  </a:lnTo>
                  <a:lnTo>
                    <a:pt x="2330292" y="2610151"/>
                  </a:lnTo>
                  <a:lnTo>
                    <a:pt x="2333775" y="2609173"/>
                  </a:lnTo>
                  <a:lnTo>
                    <a:pt x="2337258" y="2608196"/>
                  </a:lnTo>
                  <a:lnTo>
                    <a:pt x="2340741" y="2607220"/>
                  </a:lnTo>
                  <a:lnTo>
                    <a:pt x="2344225" y="2606245"/>
                  </a:lnTo>
                  <a:lnTo>
                    <a:pt x="2347708" y="2605270"/>
                  </a:lnTo>
                  <a:lnTo>
                    <a:pt x="2351191" y="2604296"/>
                  </a:lnTo>
                  <a:lnTo>
                    <a:pt x="2354674" y="2603323"/>
                  </a:lnTo>
                  <a:lnTo>
                    <a:pt x="2358158" y="2602351"/>
                  </a:lnTo>
                  <a:lnTo>
                    <a:pt x="2361641" y="2601379"/>
                  </a:lnTo>
                  <a:lnTo>
                    <a:pt x="2365124" y="2600408"/>
                  </a:lnTo>
                  <a:lnTo>
                    <a:pt x="2368607" y="2599438"/>
                  </a:lnTo>
                  <a:lnTo>
                    <a:pt x="2372091" y="2598468"/>
                  </a:lnTo>
                  <a:lnTo>
                    <a:pt x="2375574" y="2597499"/>
                  </a:lnTo>
                  <a:lnTo>
                    <a:pt x="2379057" y="2614043"/>
                  </a:lnTo>
                  <a:lnTo>
                    <a:pt x="2382540" y="2613088"/>
                  </a:lnTo>
                  <a:lnTo>
                    <a:pt x="2386024" y="2612134"/>
                  </a:lnTo>
                  <a:lnTo>
                    <a:pt x="2389507" y="2611181"/>
                  </a:lnTo>
                  <a:lnTo>
                    <a:pt x="2392990" y="2610228"/>
                  </a:lnTo>
                  <a:lnTo>
                    <a:pt x="2396473" y="2609276"/>
                  </a:lnTo>
                  <a:lnTo>
                    <a:pt x="2399957" y="2608325"/>
                  </a:lnTo>
                  <a:lnTo>
                    <a:pt x="2403440" y="2642565"/>
                  </a:lnTo>
                  <a:lnTo>
                    <a:pt x="2406923" y="2641641"/>
                  </a:lnTo>
                  <a:lnTo>
                    <a:pt x="2410406" y="2640718"/>
                  </a:lnTo>
                  <a:lnTo>
                    <a:pt x="2413890" y="2639795"/>
                  </a:lnTo>
                  <a:lnTo>
                    <a:pt x="2417373" y="2638873"/>
                  </a:lnTo>
                  <a:lnTo>
                    <a:pt x="2420856" y="2637951"/>
                  </a:lnTo>
                  <a:lnTo>
                    <a:pt x="2424339" y="2642976"/>
                  </a:lnTo>
                  <a:lnTo>
                    <a:pt x="2427823" y="2642060"/>
                  </a:lnTo>
                  <a:lnTo>
                    <a:pt x="2431306" y="2641145"/>
                  </a:lnTo>
                  <a:lnTo>
                    <a:pt x="2434789" y="2640230"/>
                  </a:lnTo>
                  <a:lnTo>
                    <a:pt x="2438272" y="2639317"/>
                  </a:lnTo>
                  <a:lnTo>
                    <a:pt x="2441756" y="2638403"/>
                  </a:lnTo>
                  <a:lnTo>
                    <a:pt x="2445239" y="2637491"/>
                  </a:lnTo>
                  <a:lnTo>
                    <a:pt x="2448722" y="2705687"/>
                  </a:lnTo>
                  <a:lnTo>
                    <a:pt x="2452205" y="2705076"/>
                  </a:lnTo>
                  <a:lnTo>
                    <a:pt x="2455689" y="2704464"/>
                  </a:lnTo>
                  <a:lnTo>
                    <a:pt x="2459172" y="2703854"/>
                  </a:lnTo>
                  <a:lnTo>
                    <a:pt x="2462655" y="2703245"/>
                  </a:lnTo>
                  <a:lnTo>
                    <a:pt x="2466138" y="2702636"/>
                  </a:lnTo>
                  <a:lnTo>
                    <a:pt x="2469622" y="2702028"/>
                  </a:lnTo>
                  <a:lnTo>
                    <a:pt x="2473105" y="2723996"/>
                  </a:lnTo>
                  <a:lnTo>
                    <a:pt x="2476588" y="2723160"/>
                  </a:lnTo>
                  <a:lnTo>
                    <a:pt x="2480071" y="2722324"/>
                  </a:lnTo>
                  <a:lnTo>
                    <a:pt x="2483555" y="2721489"/>
                  </a:lnTo>
                  <a:lnTo>
                    <a:pt x="2487038" y="2720655"/>
                  </a:lnTo>
                  <a:lnTo>
                    <a:pt x="2490521" y="2719821"/>
                  </a:lnTo>
                  <a:lnTo>
                    <a:pt x="2494004" y="2718987"/>
                  </a:lnTo>
                  <a:lnTo>
                    <a:pt x="2497488" y="2732147"/>
                  </a:lnTo>
                  <a:lnTo>
                    <a:pt x="2500971" y="2731325"/>
                  </a:lnTo>
                  <a:lnTo>
                    <a:pt x="2504454" y="2730504"/>
                  </a:lnTo>
                  <a:lnTo>
                    <a:pt x="2507937" y="2729684"/>
                  </a:lnTo>
                  <a:lnTo>
                    <a:pt x="2511421" y="2728864"/>
                  </a:lnTo>
                  <a:lnTo>
                    <a:pt x="2514904" y="2728044"/>
                  </a:lnTo>
                  <a:lnTo>
                    <a:pt x="2518387" y="2746649"/>
                  </a:lnTo>
                  <a:lnTo>
                    <a:pt x="2521870" y="2745846"/>
                  </a:lnTo>
                  <a:lnTo>
                    <a:pt x="2525354" y="2745043"/>
                  </a:lnTo>
                  <a:lnTo>
                    <a:pt x="2528837" y="2744241"/>
                  </a:lnTo>
                  <a:lnTo>
                    <a:pt x="2532320" y="2743439"/>
                  </a:lnTo>
                  <a:lnTo>
                    <a:pt x="2535803" y="2742638"/>
                  </a:lnTo>
                  <a:lnTo>
                    <a:pt x="2539287" y="2741837"/>
                  </a:lnTo>
                  <a:lnTo>
                    <a:pt x="2542770" y="2742498"/>
                  </a:lnTo>
                  <a:lnTo>
                    <a:pt x="2546253" y="2741699"/>
                  </a:lnTo>
                  <a:lnTo>
                    <a:pt x="2549736" y="2740901"/>
                  </a:lnTo>
                  <a:lnTo>
                    <a:pt x="2553220" y="2740103"/>
                  </a:lnTo>
                  <a:lnTo>
                    <a:pt x="2556703" y="2739306"/>
                  </a:lnTo>
                  <a:lnTo>
                    <a:pt x="2560186" y="2738509"/>
                  </a:lnTo>
                  <a:lnTo>
                    <a:pt x="2563669" y="2737712"/>
                  </a:lnTo>
                  <a:lnTo>
                    <a:pt x="2567153" y="2752702"/>
                  </a:lnTo>
                  <a:lnTo>
                    <a:pt x="2570636" y="2751919"/>
                  </a:lnTo>
                  <a:lnTo>
                    <a:pt x="2574119" y="2751136"/>
                  </a:lnTo>
                  <a:lnTo>
                    <a:pt x="2577602" y="2750354"/>
                  </a:lnTo>
                  <a:lnTo>
                    <a:pt x="2581085" y="2749572"/>
                  </a:lnTo>
                  <a:lnTo>
                    <a:pt x="2584569" y="2748791"/>
                  </a:lnTo>
                  <a:lnTo>
                    <a:pt x="2588052" y="2748010"/>
                  </a:lnTo>
                  <a:lnTo>
                    <a:pt x="2591535" y="2762445"/>
                  </a:lnTo>
                  <a:lnTo>
                    <a:pt x="2595018" y="2761677"/>
                  </a:lnTo>
                  <a:lnTo>
                    <a:pt x="2598502" y="2760909"/>
                  </a:lnTo>
                  <a:lnTo>
                    <a:pt x="2601985" y="2760142"/>
                  </a:lnTo>
                  <a:lnTo>
                    <a:pt x="2605468" y="2759375"/>
                  </a:lnTo>
                  <a:lnTo>
                    <a:pt x="2608951" y="2758608"/>
                  </a:lnTo>
                  <a:lnTo>
                    <a:pt x="2612435" y="2757842"/>
                  </a:lnTo>
                  <a:lnTo>
                    <a:pt x="2612435" y="2759201"/>
                  </a:lnTo>
                  <a:lnTo>
                    <a:pt x="2612435" y="2760554"/>
                  </a:lnTo>
                  <a:lnTo>
                    <a:pt x="2612435" y="2761902"/>
                  </a:lnTo>
                  <a:lnTo>
                    <a:pt x="2612435" y="2763246"/>
                  </a:lnTo>
                  <a:lnTo>
                    <a:pt x="2612435" y="2764584"/>
                  </a:lnTo>
                  <a:lnTo>
                    <a:pt x="2612435" y="2765917"/>
                  </a:lnTo>
                  <a:lnTo>
                    <a:pt x="2612435" y="2767246"/>
                  </a:lnTo>
                  <a:lnTo>
                    <a:pt x="2612435" y="2768569"/>
                  </a:lnTo>
                  <a:lnTo>
                    <a:pt x="2612435" y="2769888"/>
                  </a:lnTo>
                  <a:lnTo>
                    <a:pt x="2612435" y="2771202"/>
                  </a:lnTo>
                  <a:lnTo>
                    <a:pt x="2612435" y="2772510"/>
                  </a:lnTo>
                  <a:lnTo>
                    <a:pt x="2612435" y="2773815"/>
                  </a:lnTo>
                  <a:lnTo>
                    <a:pt x="2615918" y="2773061"/>
                  </a:lnTo>
                  <a:lnTo>
                    <a:pt x="2619401" y="2772309"/>
                  </a:lnTo>
                  <a:lnTo>
                    <a:pt x="2622884" y="2771557"/>
                  </a:lnTo>
                  <a:lnTo>
                    <a:pt x="2626368" y="2770805"/>
                  </a:lnTo>
                  <a:lnTo>
                    <a:pt x="2629851" y="2770053"/>
                  </a:lnTo>
                  <a:lnTo>
                    <a:pt x="2633334" y="2769302"/>
                  </a:lnTo>
                  <a:lnTo>
                    <a:pt x="2636817" y="2776320"/>
                  </a:lnTo>
                  <a:lnTo>
                    <a:pt x="2640301" y="2775576"/>
                  </a:lnTo>
                  <a:lnTo>
                    <a:pt x="2643784" y="2774832"/>
                  </a:lnTo>
                  <a:lnTo>
                    <a:pt x="2647267" y="2774088"/>
                  </a:lnTo>
                  <a:lnTo>
                    <a:pt x="2650750" y="2773346"/>
                  </a:lnTo>
                  <a:lnTo>
                    <a:pt x="2654234" y="2772603"/>
                  </a:lnTo>
                  <a:lnTo>
                    <a:pt x="2657717" y="2771861"/>
                  </a:lnTo>
                  <a:lnTo>
                    <a:pt x="2661200" y="2776232"/>
                  </a:lnTo>
                  <a:lnTo>
                    <a:pt x="2664683" y="2775495"/>
                  </a:lnTo>
                  <a:lnTo>
                    <a:pt x="2668167" y="2774758"/>
                  </a:lnTo>
                  <a:lnTo>
                    <a:pt x="2671650" y="2774022"/>
                  </a:lnTo>
                  <a:lnTo>
                    <a:pt x="2675133" y="2773285"/>
                  </a:lnTo>
                  <a:lnTo>
                    <a:pt x="2678616" y="2772549"/>
                  </a:lnTo>
                  <a:lnTo>
                    <a:pt x="2682100" y="2771814"/>
                  </a:lnTo>
                  <a:lnTo>
                    <a:pt x="2685583" y="2788506"/>
                  </a:lnTo>
                  <a:lnTo>
                    <a:pt x="2689066" y="2787785"/>
                  </a:lnTo>
                  <a:lnTo>
                    <a:pt x="2692549" y="2787064"/>
                  </a:lnTo>
                  <a:lnTo>
                    <a:pt x="2696033" y="2786344"/>
                  </a:lnTo>
                  <a:lnTo>
                    <a:pt x="2699516" y="2785624"/>
                  </a:lnTo>
                  <a:lnTo>
                    <a:pt x="2702999" y="2784904"/>
                  </a:lnTo>
                  <a:lnTo>
                    <a:pt x="2706482" y="2784185"/>
                  </a:lnTo>
                  <a:lnTo>
                    <a:pt x="2709966" y="2794285"/>
                  </a:lnTo>
                  <a:lnTo>
                    <a:pt x="2713449" y="2793574"/>
                  </a:lnTo>
                  <a:lnTo>
                    <a:pt x="2716932" y="2792865"/>
                  </a:lnTo>
                  <a:lnTo>
                    <a:pt x="2720415" y="2792155"/>
                  </a:lnTo>
                  <a:lnTo>
                    <a:pt x="2723899" y="2791446"/>
                  </a:lnTo>
                  <a:lnTo>
                    <a:pt x="2727382" y="2790737"/>
                  </a:lnTo>
                  <a:lnTo>
                    <a:pt x="2730865" y="2798253"/>
                  </a:lnTo>
                  <a:lnTo>
                    <a:pt x="2734348" y="2797551"/>
                  </a:lnTo>
                  <a:lnTo>
                    <a:pt x="2737832" y="2796850"/>
                  </a:lnTo>
                  <a:lnTo>
                    <a:pt x="2741315" y="2796149"/>
                  </a:lnTo>
                  <a:lnTo>
                    <a:pt x="2744798" y="2795448"/>
                  </a:lnTo>
                  <a:lnTo>
                    <a:pt x="2748281" y="2794748"/>
                  </a:lnTo>
                  <a:lnTo>
                    <a:pt x="2751765" y="2794048"/>
                  </a:lnTo>
                  <a:lnTo>
                    <a:pt x="2755248" y="2800281"/>
                  </a:lnTo>
                  <a:lnTo>
                    <a:pt x="2758731" y="2799587"/>
                  </a:lnTo>
                  <a:lnTo>
                    <a:pt x="2762214" y="2798894"/>
                  </a:lnTo>
                  <a:lnTo>
                    <a:pt x="2765698" y="2798200"/>
                  </a:lnTo>
                  <a:lnTo>
                    <a:pt x="2769181" y="2797507"/>
                  </a:lnTo>
                  <a:lnTo>
                    <a:pt x="2772664" y="2796815"/>
                  </a:lnTo>
                  <a:lnTo>
                    <a:pt x="2776147" y="2796123"/>
                  </a:lnTo>
                  <a:lnTo>
                    <a:pt x="2779631" y="2825139"/>
                  </a:lnTo>
                  <a:lnTo>
                    <a:pt x="2783114" y="2824471"/>
                  </a:lnTo>
                  <a:lnTo>
                    <a:pt x="2786597" y="2823802"/>
                  </a:lnTo>
                  <a:lnTo>
                    <a:pt x="2790080" y="2823134"/>
                  </a:lnTo>
                  <a:lnTo>
                    <a:pt x="2793564" y="2822466"/>
                  </a:lnTo>
                  <a:lnTo>
                    <a:pt x="2797047" y="2821799"/>
                  </a:lnTo>
                  <a:lnTo>
                    <a:pt x="2800530" y="2821132"/>
                  </a:lnTo>
                  <a:lnTo>
                    <a:pt x="2804013" y="2823625"/>
                  </a:lnTo>
                  <a:lnTo>
                    <a:pt x="2807497" y="2822961"/>
                  </a:lnTo>
                  <a:lnTo>
                    <a:pt x="2810980" y="2822297"/>
                  </a:lnTo>
                  <a:lnTo>
                    <a:pt x="2814463" y="2821634"/>
                  </a:lnTo>
                  <a:lnTo>
                    <a:pt x="2817946" y="2820971"/>
                  </a:lnTo>
                  <a:lnTo>
                    <a:pt x="2821430" y="2820308"/>
                  </a:lnTo>
                  <a:lnTo>
                    <a:pt x="2824913" y="2828992"/>
                  </a:lnTo>
                  <a:lnTo>
                    <a:pt x="2828396" y="2828337"/>
                  </a:lnTo>
                  <a:lnTo>
                    <a:pt x="2831879" y="2827682"/>
                  </a:lnTo>
                  <a:lnTo>
                    <a:pt x="2835363" y="2827027"/>
                  </a:lnTo>
                  <a:lnTo>
                    <a:pt x="2838846" y="2826373"/>
                  </a:lnTo>
                  <a:lnTo>
                    <a:pt x="2842329" y="2825719"/>
                  </a:lnTo>
                  <a:lnTo>
                    <a:pt x="2845812" y="2825066"/>
                  </a:lnTo>
                  <a:lnTo>
                    <a:pt x="2849296" y="2828504"/>
                  </a:lnTo>
                  <a:lnTo>
                    <a:pt x="2852779" y="2827855"/>
                  </a:lnTo>
                  <a:lnTo>
                    <a:pt x="2856262" y="2827205"/>
                  </a:lnTo>
                  <a:lnTo>
                    <a:pt x="2859745" y="2826556"/>
                  </a:lnTo>
                  <a:lnTo>
                    <a:pt x="2863229" y="2825907"/>
                  </a:lnTo>
                  <a:lnTo>
                    <a:pt x="2866712" y="2825258"/>
                  </a:lnTo>
                  <a:lnTo>
                    <a:pt x="2870195" y="2824610"/>
                  </a:lnTo>
                  <a:lnTo>
                    <a:pt x="2873678" y="2830037"/>
                  </a:lnTo>
                  <a:lnTo>
                    <a:pt x="2877161" y="2829394"/>
                  </a:lnTo>
                  <a:lnTo>
                    <a:pt x="2880645" y="2828751"/>
                  </a:lnTo>
                  <a:lnTo>
                    <a:pt x="2884128" y="2828109"/>
                  </a:lnTo>
                  <a:lnTo>
                    <a:pt x="2887611" y="2827467"/>
                  </a:lnTo>
                  <a:lnTo>
                    <a:pt x="2891094" y="2826825"/>
                  </a:lnTo>
                  <a:lnTo>
                    <a:pt x="2894578" y="2826183"/>
                  </a:lnTo>
                  <a:lnTo>
                    <a:pt x="2898061" y="2842251"/>
                  </a:lnTo>
                  <a:lnTo>
                    <a:pt x="2901544" y="2841623"/>
                  </a:lnTo>
                  <a:lnTo>
                    <a:pt x="2905027" y="2840994"/>
                  </a:lnTo>
                  <a:lnTo>
                    <a:pt x="2908511" y="2840366"/>
                  </a:lnTo>
                  <a:lnTo>
                    <a:pt x="2911994" y="2839739"/>
                  </a:lnTo>
                  <a:lnTo>
                    <a:pt x="2915477" y="2839111"/>
                  </a:lnTo>
                  <a:lnTo>
                    <a:pt x="2918960" y="2849829"/>
                  </a:lnTo>
                  <a:lnTo>
                    <a:pt x="2922444" y="2849210"/>
                  </a:lnTo>
                  <a:lnTo>
                    <a:pt x="2925927" y="2848592"/>
                  </a:lnTo>
                  <a:lnTo>
                    <a:pt x="2929410" y="2847975"/>
                  </a:lnTo>
                  <a:lnTo>
                    <a:pt x="2932893" y="2847357"/>
                  </a:lnTo>
                  <a:lnTo>
                    <a:pt x="2936377" y="2846740"/>
                  </a:lnTo>
                  <a:lnTo>
                    <a:pt x="2939860" y="2846123"/>
                  </a:lnTo>
                  <a:lnTo>
                    <a:pt x="2943343" y="2846438"/>
                  </a:lnTo>
                  <a:lnTo>
                    <a:pt x="2946826" y="2845823"/>
                  </a:lnTo>
                  <a:lnTo>
                    <a:pt x="2950310" y="2845207"/>
                  </a:lnTo>
                  <a:lnTo>
                    <a:pt x="2953793" y="2844592"/>
                  </a:lnTo>
                  <a:lnTo>
                    <a:pt x="2957276" y="2843977"/>
                  </a:lnTo>
                  <a:lnTo>
                    <a:pt x="2960759" y="2843363"/>
                  </a:lnTo>
                  <a:lnTo>
                    <a:pt x="2964243" y="2842748"/>
                  </a:lnTo>
                  <a:lnTo>
                    <a:pt x="2967726" y="2847788"/>
                  </a:lnTo>
                  <a:lnTo>
                    <a:pt x="2971209" y="2847315"/>
                  </a:lnTo>
                  <a:lnTo>
                    <a:pt x="2974692" y="2846842"/>
                  </a:lnTo>
                  <a:lnTo>
                    <a:pt x="2978176" y="2846369"/>
                  </a:lnTo>
                  <a:lnTo>
                    <a:pt x="2981659" y="2845897"/>
                  </a:lnTo>
                  <a:lnTo>
                    <a:pt x="2985142" y="2845425"/>
                  </a:lnTo>
                  <a:lnTo>
                    <a:pt x="2988625" y="2844953"/>
                  </a:lnTo>
                  <a:lnTo>
                    <a:pt x="2992109" y="2847114"/>
                  </a:lnTo>
                  <a:lnTo>
                    <a:pt x="2995592" y="2846509"/>
                  </a:lnTo>
                  <a:lnTo>
                    <a:pt x="2999075" y="2845904"/>
                  </a:lnTo>
                  <a:lnTo>
                    <a:pt x="3002558" y="2845299"/>
                  </a:lnTo>
                  <a:lnTo>
                    <a:pt x="3006042" y="2844695"/>
                  </a:lnTo>
                  <a:lnTo>
                    <a:pt x="3009525" y="2844091"/>
                  </a:lnTo>
                  <a:lnTo>
                    <a:pt x="3013008" y="2856965"/>
                  </a:lnTo>
                  <a:lnTo>
                    <a:pt x="3016491" y="2856371"/>
                  </a:lnTo>
                  <a:lnTo>
                    <a:pt x="3019975" y="2855777"/>
                  </a:lnTo>
                  <a:lnTo>
                    <a:pt x="3023458" y="2855184"/>
                  </a:lnTo>
                  <a:lnTo>
                    <a:pt x="3026941" y="2854591"/>
                  </a:lnTo>
                  <a:lnTo>
                    <a:pt x="3030424" y="2853998"/>
                  </a:lnTo>
                  <a:lnTo>
                    <a:pt x="3033908" y="2853406"/>
                  </a:lnTo>
                  <a:lnTo>
                    <a:pt x="3037391" y="2853697"/>
                  </a:lnTo>
                  <a:lnTo>
                    <a:pt x="3040874" y="2853105"/>
                  </a:lnTo>
                  <a:lnTo>
                    <a:pt x="3044357" y="2852514"/>
                  </a:lnTo>
                  <a:lnTo>
                    <a:pt x="3047841" y="2851923"/>
                  </a:lnTo>
                  <a:lnTo>
                    <a:pt x="3051324" y="2851333"/>
                  </a:lnTo>
                  <a:lnTo>
                    <a:pt x="3054807" y="2850742"/>
                  </a:lnTo>
                  <a:lnTo>
                    <a:pt x="3058290" y="2850152"/>
                  </a:lnTo>
                  <a:lnTo>
                    <a:pt x="3061774" y="2850447"/>
                  </a:lnTo>
                  <a:lnTo>
                    <a:pt x="3065257" y="2849858"/>
                  </a:lnTo>
                  <a:lnTo>
                    <a:pt x="3068740" y="2849269"/>
                  </a:lnTo>
                  <a:lnTo>
                    <a:pt x="3072223" y="2848681"/>
                  </a:lnTo>
                  <a:lnTo>
                    <a:pt x="3075707" y="2848093"/>
                  </a:lnTo>
                  <a:lnTo>
                    <a:pt x="3079190" y="2847505"/>
                  </a:lnTo>
                  <a:lnTo>
                    <a:pt x="3082673" y="2846917"/>
                  </a:lnTo>
                  <a:lnTo>
                    <a:pt x="3086156" y="2854223"/>
                  </a:lnTo>
                  <a:lnTo>
                    <a:pt x="3089640" y="2853642"/>
                  </a:lnTo>
                  <a:lnTo>
                    <a:pt x="3093123" y="2853060"/>
                  </a:lnTo>
                  <a:lnTo>
                    <a:pt x="3096606" y="2852479"/>
                  </a:lnTo>
                  <a:lnTo>
                    <a:pt x="3100089" y="2851898"/>
                  </a:lnTo>
                  <a:lnTo>
                    <a:pt x="3103573" y="2851318"/>
                  </a:lnTo>
                  <a:lnTo>
                    <a:pt x="3107056" y="2861008"/>
                  </a:lnTo>
                  <a:lnTo>
                    <a:pt x="3110539" y="2860435"/>
                  </a:lnTo>
                  <a:lnTo>
                    <a:pt x="3114022" y="2859862"/>
                  </a:lnTo>
                  <a:lnTo>
                    <a:pt x="3117506" y="2859290"/>
                  </a:lnTo>
                  <a:lnTo>
                    <a:pt x="3120989" y="2858718"/>
                  </a:lnTo>
                  <a:lnTo>
                    <a:pt x="3124472" y="2858146"/>
                  </a:lnTo>
                  <a:lnTo>
                    <a:pt x="3127955" y="2857574"/>
                  </a:lnTo>
                  <a:lnTo>
                    <a:pt x="3131439" y="2888353"/>
                  </a:lnTo>
                  <a:lnTo>
                    <a:pt x="3134922" y="2887804"/>
                  </a:lnTo>
                  <a:lnTo>
                    <a:pt x="3138405" y="2887256"/>
                  </a:lnTo>
                  <a:lnTo>
                    <a:pt x="3141888" y="2886708"/>
                  </a:lnTo>
                  <a:lnTo>
                    <a:pt x="3145372" y="2886160"/>
                  </a:lnTo>
                  <a:lnTo>
                    <a:pt x="3148855" y="2885612"/>
                  </a:lnTo>
                  <a:lnTo>
                    <a:pt x="3152338" y="2885064"/>
                  </a:lnTo>
                  <a:lnTo>
                    <a:pt x="3155821" y="2892095"/>
                  </a:lnTo>
                  <a:lnTo>
                    <a:pt x="3159304" y="2891553"/>
                  </a:lnTo>
                  <a:lnTo>
                    <a:pt x="3162788" y="2891012"/>
                  </a:lnTo>
                  <a:lnTo>
                    <a:pt x="3166271" y="2890471"/>
                  </a:lnTo>
                  <a:lnTo>
                    <a:pt x="3169754" y="2889930"/>
                  </a:lnTo>
                  <a:lnTo>
                    <a:pt x="3173237" y="2889389"/>
                  </a:lnTo>
                  <a:lnTo>
                    <a:pt x="3176721" y="2888848"/>
                  </a:lnTo>
                  <a:lnTo>
                    <a:pt x="3180204" y="2902261"/>
                  </a:lnTo>
                  <a:lnTo>
                    <a:pt x="3183687" y="2901731"/>
                  </a:lnTo>
                  <a:lnTo>
                    <a:pt x="3187170" y="2901201"/>
                  </a:lnTo>
                  <a:lnTo>
                    <a:pt x="3190654" y="2900671"/>
                  </a:lnTo>
                  <a:lnTo>
                    <a:pt x="3194137" y="2900142"/>
                  </a:lnTo>
                  <a:lnTo>
                    <a:pt x="3197620" y="2899612"/>
                  </a:lnTo>
                  <a:lnTo>
                    <a:pt x="3201103" y="2905495"/>
                  </a:lnTo>
                  <a:lnTo>
                    <a:pt x="3204587" y="2904970"/>
                  </a:lnTo>
                  <a:lnTo>
                    <a:pt x="3208070" y="2904446"/>
                  </a:lnTo>
                  <a:lnTo>
                    <a:pt x="3211553" y="2903922"/>
                  </a:lnTo>
                  <a:lnTo>
                    <a:pt x="3215036" y="2903399"/>
                  </a:lnTo>
                  <a:lnTo>
                    <a:pt x="3218520" y="2902875"/>
                  </a:lnTo>
                  <a:lnTo>
                    <a:pt x="3222003" y="2902352"/>
                  </a:lnTo>
                  <a:lnTo>
                    <a:pt x="3225486" y="2901829"/>
                  </a:lnTo>
                  <a:lnTo>
                    <a:pt x="3228969" y="2901306"/>
                  </a:lnTo>
                  <a:lnTo>
                    <a:pt x="3232453" y="2900783"/>
                  </a:lnTo>
                  <a:lnTo>
                    <a:pt x="3235936" y="2900260"/>
                  </a:lnTo>
                  <a:lnTo>
                    <a:pt x="3239419" y="2899738"/>
                  </a:lnTo>
                  <a:lnTo>
                    <a:pt x="3242902" y="2899216"/>
                  </a:lnTo>
                  <a:lnTo>
                    <a:pt x="3246386" y="2898693"/>
                  </a:lnTo>
                  <a:lnTo>
                    <a:pt x="3249869" y="2934234"/>
                  </a:lnTo>
                  <a:lnTo>
                    <a:pt x="3253352" y="2933739"/>
                  </a:lnTo>
                  <a:lnTo>
                    <a:pt x="3256835" y="2933243"/>
                  </a:lnTo>
                  <a:lnTo>
                    <a:pt x="3260319" y="2932748"/>
                  </a:lnTo>
                  <a:lnTo>
                    <a:pt x="3263802" y="2932253"/>
                  </a:lnTo>
                  <a:lnTo>
                    <a:pt x="3267285" y="2931758"/>
                  </a:lnTo>
                  <a:lnTo>
                    <a:pt x="3270768" y="2931263"/>
                  </a:lnTo>
                  <a:lnTo>
                    <a:pt x="3274252" y="2931398"/>
                  </a:lnTo>
                  <a:lnTo>
                    <a:pt x="3277735" y="2930904"/>
                  </a:lnTo>
                  <a:lnTo>
                    <a:pt x="3281218" y="2930410"/>
                  </a:lnTo>
                  <a:lnTo>
                    <a:pt x="3284701" y="2929916"/>
                  </a:lnTo>
                  <a:lnTo>
                    <a:pt x="3288185" y="2929423"/>
                  </a:lnTo>
                  <a:lnTo>
                    <a:pt x="3291668" y="2928930"/>
                  </a:lnTo>
                  <a:lnTo>
                    <a:pt x="3295151" y="2940779"/>
                  </a:lnTo>
                  <a:lnTo>
                    <a:pt x="3298634" y="2940295"/>
                  </a:lnTo>
                  <a:lnTo>
                    <a:pt x="3302118" y="2939811"/>
                  </a:lnTo>
                  <a:lnTo>
                    <a:pt x="3305601" y="2939327"/>
                  </a:lnTo>
                  <a:lnTo>
                    <a:pt x="3309084" y="2938844"/>
                  </a:lnTo>
                  <a:lnTo>
                    <a:pt x="3312567" y="2938361"/>
                  </a:lnTo>
                  <a:lnTo>
                    <a:pt x="3316051" y="2937877"/>
                  </a:lnTo>
                  <a:lnTo>
                    <a:pt x="3319534" y="2945166"/>
                  </a:lnTo>
                  <a:lnTo>
                    <a:pt x="3323017" y="2944689"/>
                  </a:lnTo>
                  <a:lnTo>
                    <a:pt x="3326500" y="2944212"/>
                  </a:lnTo>
                  <a:lnTo>
                    <a:pt x="3329984" y="2943735"/>
                  </a:lnTo>
                  <a:lnTo>
                    <a:pt x="3333467" y="2943258"/>
                  </a:lnTo>
                  <a:lnTo>
                    <a:pt x="3336950" y="2942781"/>
                  </a:lnTo>
                  <a:lnTo>
                    <a:pt x="3340433" y="2942304"/>
                  </a:lnTo>
                  <a:lnTo>
                    <a:pt x="3343917" y="2956242"/>
                  </a:lnTo>
                  <a:lnTo>
                    <a:pt x="3347400" y="2955776"/>
                  </a:lnTo>
                  <a:lnTo>
                    <a:pt x="3350883" y="2955310"/>
                  </a:lnTo>
                  <a:lnTo>
                    <a:pt x="3354366" y="2954845"/>
                  </a:lnTo>
                  <a:lnTo>
                    <a:pt x="3357850" y="2954379"/>
                  </a:lnTo>
                  <a:lnTo>
                    <a:pt x="3361333" y="2953914"/>
                  </a:lnTo>
                  <a:lnTo>
                    <a:pt x="3364816" y="2953449"/>
                  </a:lnTo>
                  <a:lnTo>
                    <a:pt x="3368299" y="2956903"/>
                  </a:lnTo>
                  <a:lnTo>
                    <a:pt x="3371783" y="2956441"/>
                  </a:lnTo>
                  <a:lnTo>
                    <a:pt x="3375266" y="2955979"/>
                  </a:lnTo>
                  <a:lnTo>
                    <a:pt x="3378749" y="2955517"/>
                  </a:lnTo>
                  <a:lnTo>
                    <a:pt x="3382232" y="2955056"/>
                  </a:lnTo>
                  <a:lnTo>
                    <a:pt x="3385716" y="2954594"/>
                  </a:lnTo>
                  <a:lnTo>
                    <a:pt x="3389199" y="3020943"/>
                  </a:lnTo>
                  <a:lnTo>
                    <a:pt x="3392682" y="3020531"/>
                  </a:lnTo>
                  <a:lnTo>
                    <a:pt x="3396165" y="3020119"/>
                  </a:lnTo>
                  <a:lnTo>
                    <a:pt x="3399649" y="3019707"/>
                  </a:lnTo>
                  <a:lnTo>
                    <a:pt x="3403132" y="3019295"/>
                  </a:lnTo>
                  <a:lnTo>
                    <a:pt x="3406615" y="3018884"/>
                  </a:lnTo>
                  <a:lnTo>
                    <a:pt x="3410098" y="3018472"/>
                  </a:lnTo>
                  <a:lnTo>
                    <a:pt x="3413582" y="3058000"/>
                  </a:lnTo>
                  <a:lnTo>
                    <a:pt x="3417065" y="3057619"/>
                  </a:lnTo>
                  <a:lnTo>
                    <a:pt x="3420548" y="3057238"/>
                  </a:lnTo>
                  <a:lnTo>
                    <a:pt x="3424031" y="3056857"/>
                  </a:lnTo>
                  <a:lnTo>
                    <a:pt x="3427515" y="3056477"/>
                  </a:lnTo>
                  <a:lnTo>
                    <a:pt x="3430998" y="3056096"/>
                  </a:lnTo>
                  <a:lnTo>
                    <a:pt x="3434481" y="3055716"/>
                  </a:lnTo>
                  <a:lnTo>
                    <a:pt x="3437964" y="3097508"/>
                  </a:lnTo>
                  <a:lnTo>
                    <a:pt x="3441447" y="3097160"/>
                  </a:lnTo>
                  <a:lnTo>
                    <a:pt x="3444931" y="3096813"/>
                  </a:lnTo>
                  <a:lnTo>
                    <a:pt x="3448414" y="3096465"/>
                  </a:lnTo>
                  <a:lnTo>
                    <a:pt x="3451897" y="3096118"/>
                  </a:lnTo>
                  <a:lnTo>
                    <a:pt x="3455380" y="3095771"/>
                  </a:lnTo>
                  <a:lnTo>
                    <a:pt x="3458864" y="3095424"/>
                  </a:lnTo>
                  <a:lnTo>
                    <a:pt x="3462347" y="3127175"/>
                  </a:lnTo>
                  <a:lnTo>
                    <a:pt x="3465830" y="3126853"/>
                  </a:lnTo>
                  <a:lnTo>
                    <a:pt x="3469313" y="3126531"/>
                  </a:lnTo>
                  <a:lnTo>
                    <a:pt x="3472797" y="3126210"/>
                  </a:lnTo>
                  <a:lnTo>
                    <a:pt x="3476280" y="3125889"/>
                  </a:lnTo>
                  <a:lnTo>
                    <a:pt x="3479763" y="3125567"/>
                  </a:lnTo>
                  <a:lnTo>
                    <a:pt x="3483246" y="3125246"/>
                  </a:lnTo>
                  <a:lnTo>
                    <a:pt x="3483246" y="3125495"/>
                  </a:lnTo>
                  <a:lnTo>
                    <a:pt x="3483246" y="3125743"/>
                  </a:lnTo>
                  <a:lnTo>
                    <a:pt x="3483246" y="3125990"/>
                  </a:lnTo>
                  <a:lnTo>
                    <a:pt x="3483246" y="3126238"/>
                  </a:lnTo>
                  <a:lnTo>
                    <a:pt x="3483246" y="3126485"/>
                  </a:lnTo>
                  <a:lnTo>
                    <a:pt x="3483246" y="3126732"/>
                  </a:lnTo>
                  <a:lnTo>
                    <a:pt x="3483246" y="3126978"/>
                  </a:lnTo>
                  <a:lnTo>
                    <a:pt x="3483246" y="3127224"/>
                  </a:lnTo>
                  <a:lnTo>
                    <a:pt x="3483246" y="3127470"/>
                  </a:lnTo>
                  <a:lnTo>
                    <a:pt x="3483246" y="3127715"/>
                  </a:lnTo>
                  <a:lnTo>
                    <a:pt x="3483246" y="3127960"/>
                  </a:lnTo>
                  <a:lnTo>
                    <a:pt x="3483246" y="3128205"/>
                  </a:lnTo>
                  <a:lnTo>
                    <a:pt x="3483246" y="3128449"/>
                  </a:lnTo>
                  <a:lnTo>
                    <a:pt x="3483246" y="3128693"/>
                  </a:lnTo>
                  <a:lnTo>
                    <a:pt x="3483246" y="3128937"/>
                  </a:lnTo>
                  <a:lnTo>
                    <a:pt x="3483246" y="3129180"/>
                  </a:lnTo>
                  <a:lnTo>
                    <a:pt x="3483246" y="3129423"/>
                  </a:lnTo>
                  <a:lnTo>
                    <a:pt x="3483246" y="3129666"/>
                  </a:lnTo>
                  <a:lnTo>
                    <a:pt x="3483246" y="3129908"/>
                  </a:lnTo>
                  <a:lnTo>
                    <a:pt x="3483246" y="3130150"/>
                  </a:lnTo>
                  <a:lnTo>
                    <a:pt x="3483246" y="3130392"/>
                  </a:lnTo>
                  <a:lnTo>
                    <a:pt x="3483246" y="3130633"/>
                  </a:lnTo>
                  <a:lnTo>
                    <a:pt x="3483246" y="3130874"/>
                  </a:lnTo>
                  <a:lnTo>
                    <a:pt x="3483246" y="3131115"/>
                  </a:lnTo>
                  <a:lnTo>
                    <a:pt x="3483246" y="3131355"/>
                  </a:lnTo>
                  <a:lnTo>
                    <a:pt x="3483246" y="3131595"/>
                  </a:lnTo>
                  <a:lnTo>
                    <a:pt x="3483246" y="3131835"/>
                  </a:lnTo>
                  <a:lnTo>
                    <a:pt x="3483246" y="3132074"/>
                  </a:lnTo>
                  <a:lnTo>
                    <a:pt x="3483246" y="3132313"/>
                  </a:lnTo>
                  <a:lnTo>
                    <a:pt x="3483246" y="3132552"/>
                  </a:lnTo>
                  <a:lnTo>
                    <a:pt x="3483246" y="3132791"/>
                  </a:lnTo>
                  <a:lnTo>
                    <a:pt x="3483246" y="3133029"/>
                  </a:lnTo>
                  <a:lnTo>
                    <a:pt x="3483246" y="3133266"/>
                  </a:lnTo>
                  <a:lnTo>
                    <a:pt x="3483246" y="3133504"/>
                  </a:lnTo>
                  <a:lnTo>
                    <a:pt x="3483246" y="3133741"/>
                  </a:lnTo>
                  <a:lnTo>
                    <a:pt x="3483246" y="3133978"/>
                  </a:lnTo>
                  <a:lnTo>
                    <a:pt x="3483246" y="3134214"/>
                  </a:lnTo>
                  <a:lnTo>
                    <a:pt x="3483246" y="3134450"/>
                  </a:lnTo>
                  <a:lnTo>
                    <a:pt x="3483246" y="3134686"/>
                  </a:lnTo>
                  <a:lnTo>
                    <a:pt x="3483246" y="3134922"/>
                  </a:lnTo>
                  <a:lnTo>
                    <a:pt x="3483246" y="3135157"/>
                  </a:lnTo>
                  <a:lnTo>
                    <a:pt x="3483246" y="3135392"/>
                  </a:lnTo>
                  <a:lnTo>
                    <a:pt x="3483246" y="3135626"/>
                  </a:lnTo>
                  <a:lnTo>
                    <a:pt x="3483246" y="3135861"/>
                  </a:lnTo>
                  <a:lnTo>
                    <a:pt x="3483246" y="3136095"/>
                  </a:lnTo>
                  <a:lnTo>
                    <a:pt x="3483246" y="3136328"/>
                  </a:lnTo>
                  <a:lnTo>
                    <a:pt x="3483246" y="3136561"/>
                  </a:lnTo>
                  <a:lnTo>
                    <a:pt x="3483246" y="3136794"/>
                  </a:lnTo>
                  <a:lnTo>
                    <a:pt x="3483246" y="3137027"/>
                  </a:lnTo>
                  <a:lnTo>
                    <a:pt x="3483246" y="3137260"/>
                  </a:lnTo>
                  <a:lnTo>
                    <a:pt x="3483246" y="3137492"/>
                  </a:lnTo>
                  <a:lnTo>
                    <a:pt x="3483246" y="3137723"/>
                  </a:lnTo>
                  <a:lnTo>
                    <a:pt x="3483246" y="3137955"/>
                  </a:lnTo>
                  <a:lnTo>
                    <a:pt x="3483246" y="3138186"/>
                  </a:lnTo>
                  <a:lnTo>
                    <a:pt x="3483246" y="3138417"/>
                  </a:lnTo>
                  <a:lnTo>
                    <a:pt x="3483246" y="3138647"/>
                  </a:lnTo>
                  <a:lnTo>
                    <a:pt x="3483246" y="3138877"/>
                  </a:lnTo>
                  <a:lnTo>
                    <a:pt x="3483246" y="3139107"/>
                  </a:lnTo>
                  <a:lnTo>
                    <a:pt x="3483246" y="3139337"/>
                  </a:lnTo>
                  <a:lnTo>
                    <a:pt x="3483246" y="3139566"/>
                  </a:lnTo>
                  <a:lnTo>
                    <a:pt x="3483246" y="3139795"/>
                  </a:lnTo>
                  <a:lnTo>
                    <a:pt x="3483246" y="314002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3140024"/>
            </a:xfrm>
            <a:custGeom>
              <a:avLst/>
              <a:gdLst/>
              <a:ahLst/>
              <a:cxnLst/>
              <a:rect l="0" t="0" r="0" b="0"/>
              <a:pathLst>
                <a:path w="3483246" h="314002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710828"/>
                  </a:lnTo>
                  <a:lnTo>
                    <a:pt x="27865" y="1594893"/>
                  </a:lnTo>
                  <a:lnTo>
                    <a:pt x="31349" y="1493673"/>
                  </a:lnTo>
                  <a:lnTo>
                    <a:pt x="34832" y="1404535"/>
                  </a:lnTo>
                  <a:lnTo>
                    <a:pt x="38315" y="1325436"/>
                  </a:lnTo>
                  <a:lnTo>
                    <a:pt x="41798" y="1254771"/>
                  </a:lnTo>
                  <a:lnTo>
                    <a:pt x="45282" y="1191260"/>
                  </a:lnTo>
                  <a:lnTo>
                    <a:pt x="48765" y="1133869"/>
                  </a:lnTo>
                  <a:lnTo>
                    <a:pt x="52248" y="1081753"/>
                  </a:lnTo>
                  <a:lnTo>
                    <a:pt x="55731" y="1034218"/>
                  </a:lnTo>
                  <a:lnTo>
                    <a:pt x="59215" y="990684"/>
                  </a:lnTo>
                  <a:lnTo>
                    <a:pt x="62698" y="950667"/>
                  </a:lnTo>
                  <a:lnTo>
                    <a:pt x="66181" y="913758"/>
                  </a:lnTo>
                  <a:lnTo>
                    <a:pt x="69664" y="879607"/>
                  </a:lnTo>
                  <a:lnTo>
                    <a:pt x="73148" y="847917"/>
                  </a:lnTo>
                  <a:lnTo>
                    <a:pt x="76631" y="818432"/>
                  </a:lnTo>
                  <a:lnTo>
                    <a:pt x="80114" y="790928"/>
                  </a:lnTo>
                  <a:lnTo>
                    <a:pt x="83597" y="765212"/>
                  </a:lnTo>
                  <a:lnTo>
                    <a:pt x="87081" y="741116"/>
                  </a:lnTo>
                  <a:lnTo>
                    <a:pt x="90564" y="718491"/>
                  </a:lnTo>
                  <a:lnTo>
                    <a:pt x="94047" y="697207"/>
                  </a:lnTo>
                  <a:lnTo>
                    <a:pt x="97530" y="1710828"/>
                  </a:lnTo>
                  <a:lnTo>
                    <a:pt x="101014" y="1680292"/>
                  </a:lnTo>
                  <a:lnTo>
                    <a:pt x="104497" y="1650827"/>
                  </a:lnTo>
                  <a:lnTo>
                    <a:pt x="107980" y="1622378"/>
                  </a:lnTo>
                  <a:lnTo>
                    <a:pt x="111463" y="1594893"/>
                  </a:lnTo>
                  <a:lnTo>
                    <a:pt x="114947" y="1568323"/>
                  </a:lnTo>
                  <a:lnTo>
                    <a:pt x="118430" y="1736068"/>
                  </a:lnTo>
                  <a:lnTo>
                    <a:pt x="121913" y="1710828"/>
                  </a:lnTo>
                  <a:lnTo>
                    <a:pt x="125396" y="1686312"/>
                  </a:lnTo>
                  <a:lnTo>
                    <a:pt x="128880" y="1662489"/>
                  </a:lnTo>
                  <a:lnTo>
                    <a:pt x="132363" y="1639329"/>
                  </a:lnTo>
                  <a:lnTo>
                    <a:pt x="135846" y="1616806"/>
                  </a:lnTo>
                  <a:lnTo>
                    <a:pt x="139329" y="1594893"/>
                  </a:lnTo>
                  <a:lnTo>
                    <a:pt x="142813" y="1573566"/>
                  </a:lnTo>
                  <a:lnTo>
                    <a:pt x="146296" y="1552802"/>
                  </a:lnTo>
                  <a:lnTo>
                    <a:pt x="149779" y="1532579"/>
                  </a:lnTo>
                  <a:lnTo>
                    <a:pt x="153262" y="1512876"/>
                  </a:lnTo>
                  <a:lnTo>
                    <a:pt x="156746" y="1493673"/>
                  </a:lnTo>
                  <a:lnTo>
                    <a:pt x="160229" y="1474952"/>
                  </a:lnTo>
                  <a:lnTo>
                    <a:pt x="163712" y="1456694"/>
                  </a:lnTo>
                  <a:lnTo>
                    <a:pt x="167195" y="1728781"/>
                  </a:lnTo>
                  <a:lnTo>
                    <a:pt x="170679" y="1710828"/>
                  </a:lnTo>
                  <a:lnTo>
                    <a:pt x="174162" y="1693245"/>
                  </a:lnTo>
                  <a:lnTo>
                    <a:pt x="177645" y="1676019"/>
                  </a:lnTo>
                  <a:lnTo>
                    <a:pt x="181128" y="1659140"/>
                  </a:lnTo>
                  <a:lnTo>
                    <a:pt x="184612" y="1642598"/>
                  </a:lnTo>
                  <a:lnTo>
                    <a:pt x="188095" y="1626382"/>
                  </a:lnTo>
                  <a:lnTo>
                    <a:pt x="191578" y="1610484"/>
                  </a:lnTo>
                  <a:lnTo>
                    <a:pt x="195061" y="1594893"/>
                  </a:lnTo>
                  <a:lnTo>
                    <a:pt x="198545" y="1579601"/>
                  </a:lnTo>
                  <a:lnTo>
                    <a:pt x="202028" y="1564600"/>
                  </a:lnTo>
                  <a:lnTo>
                    <a:pt x="205511" y="1549881"/>
                  </a:lnTo>
                  <a:lnTo>
                    <a:pt x="208994" y="1535436"/>
                  </a:lnTo>
                  <a:lnTo>
                    <a:pt x="212478" y="1830590"/>
                  </a:lnTo>
                  <a:lnTo>
                    <a:pt x="215961" y="1816461"/>
                  </a:lnTo>
                  <a:lnTo>
                    <a:pt x="219444" y="1802549"/>
                  </a:lnTo>
                  <a:lnTo>
                    <a:pt x="222927" y="1788849"/>
                  </a:lnTo>
                  <a:lnTo>
                    <a:pt x="226411" y="1775355"/>
                  </a:lnTo>
                  <a:lnTo>
                    <a:pt x="229894" y="1762063"/>
                  </a:lnTo>
                  <a:lnTo>
                    <a:pt x="233377" y="1748969"/>
                  </a:lnTo>
                  <a:lnTo>
                    <a:pt x="236860" y="1736068"/>
                  </a:lnTo>
                  <a:lnTo>
                    <a:pt x="240344" y="1723355"/>
                  </a:lnTo>
                  <a:lnTo>
                    <a:pt x="243827" y="1710828"/>
                  </a:lnTo>
                  <a:lnTo>
                    <a:pt x="247310" y="1698482"/>
                  </a:lnTo>
                  <a:lnTo>
                    <a:pt x="250793" y="1686312"/>
                  </a:lnTo>
                  <a:lnTo>
                    <a:pt x="254277" y="1674315"/>
                  </a:lnTo>
                  <a:lnTo>
                    <a:pt x="257760" y="1662489"/>
                  </a:lnTo>
                  <a:lnTo>
                    <a:pt x="261243" y="1650827"/>
                  </a:lnTo>
                  <a:lnTo>
                    <a:pt x="264726" y="1639329"/>
                  </a:lnTo>
                  <a:lnTo>
                    <a:pt x="268210" y="1627989"/>
                  </a:lnTo>
                  <a:lnTo>
                    <a:pt x="271693" y="1616806"/>
                  </a:lnTo>
                  <a:lnTo>
                    <a:pt x="275176" y="1605774"/>
                  </a:lnTo>
                  <a:lnTo>
                    <a:pt x="278659" y="1594893"/>
                  </a:lnTo>
                  <a:lnTo>
                    <a:pt x="282143" y="1584158"/>
                  </a:lnTo>
                  <a:lnTo>
                    <a:pt x="285626" y="1731809"/>
                  </a:lnTo>
                  <a:lnTo>
                    <a:pt x="289109" y="1721255"/>
                  </a:lnTo>
                  <a:lnTo>
                    <a:pt x="292592" y="1710828"/>
                  </a:lnTo>
                  <a:lnTo>
                    <a:pt x="296075" y="1700527"/>
                  </a:lnTo>
                  <a:lnTo>
                    <a:pt x="299559" y="1690349"/>
                  </a:lnTo>
                  <a:lnTo>
                    <a:pt x="303042" y="1680292"/>
                  </a:lnTo>
                  <a:lnTo>
                    <a:pt x="306525" y="1670355"/>
                  </a:lnTo>
                  <a:lnTo>
                    <a:pt x="310008" y="1660534"/>
                  </a:lnTo>
                  <a:lnTo>
                    <a:pt x="313492" y="1650827"/>
                  </a:lnTo>
                  <a:lnTo>
                    <a:pt x="316975" y="1641234"/>
                  </a:lnTo>
                  <a:lnTo>
                    <a:pt x="320458" y="1631752"/>
                  </a:lnTo>
                  <a:lnTo>
                    <a:pt x="323941" y="1622378"/>
                  </a:lnTo>
                  <a:lnTo>
                    <a:pt x="327425" y="1613112"/>
                  </a:lnTo>
                  <a:lnTo>
                    <a:pt x="330908" y="1673400"/>
                  </a:lnTo>
                  <a:lnTo>
                    <a:pt x="334391" y="1664297"/>
                  </a:lnTo>
                  <a:lnTo>
                    <a:pt x="337874" y="1655293"/>
                  </a:lnTo>
                  <a:lnTo>
                    <a:pt x="341358" y="1646386"/>
                  </a:lnTo>
                  <a:lnTo>
                    <a:pt x="344841" y="1637574"/>
                  </a:lnTo>
                  <a:lnTo>
                    <a:pt x="348324" y="1628856"/>
                  </a:lnTo>
                  <a:lnTo>
                    <a:pt x="351807" y="1620230"/>
                  </a:lnTo>
                  <a:lnTo>
                    <a:pt x="355291" y="1611695"/>
                  </a:lnTo>
                  <a:lnTo>
                    <a:pt x="358774" y="1603250"/>
                  </a:lnTo>
                  <a:lnTo>
                    <a:pt x="362257" y="1594893"/>
                  </a:lnTo>
                  <a:lnTo>
                    <a:pt x="365740" y="1586622"/>
                  </a:lnTo>
                  <a:lnTo>
                    <a:pt x="369224" y="1578437"/>
                  </a:lnTo>
                  <a:lnTo>
                    <a:pt x="372707" y="1570336"/>
                  </a:lnTo>
                  <a:lnTo>
                    <a:pt x="376190" y="1562317"/>
                  </a:lnTo>
                  <a:lnTo>
                    <a:pt x="379673" y="1554380"/>
                  </a:lnTo>
                  <a:lnTo>
                    <a:pt x="383157" y="1546523"/>
                  </a:lnTo>
                  <a:lnTo>
                    <a:pt x="386640" y="1538745"/>
                  </a:lnTo>
                  <a:lnTo>
                    <a:pt x="390123" y="1531045"/>
                  </a:lnTo>
                  <a:lnTo>
                    <a:pt x="393606" y="1523422"/>
                  </a:lnTo>
                  <a:lnTo>
                    <a:pt x="397090" y="1515874"/>
                  </a:lnTo>
                  <a:lnTo>
                    <a:pt x="400573" y="1572065"/>
                  </a:lnTo>
                  <a:lnTo>
                    <a:pt x="404056" y="1564600"/>
                  </a:lnTo>
                  <a:lnTo>
                    <a:pt x="407539" y="1557205"/>
                  </a:lnTo>
                  <a:lnTo>
                    <a:pt x="411023" y="1549881"/>
                  </a:lnTo>
                  <a:lnTo>
                    <a:pt x="414506" y="1542624"/>
                  </a:lnTo>
                  <a:lnTo>
                    <a:pt x="417989" y="1535436"/>
                  </a:lnTo>
                  <a:lnTo>
                    <a:pt x="421472" y="1528314"/>
                  </a:lnTo>
                  <a:lnTo>
                    <a:pt x="424956" y="1580611"/>
                  </a:lnTo>
                  <a:lnTo>
                    <a:pt x="428439" y="1573566"/>
                  </a:lnTo>
                  <a:lnTo>
                    <a:pt x="431922" y="1566583"/>
                  </a:lnTo>
                  <a:lnTo>
                    <a:pt x="435405" y="1559662"/>
                  </a:lnTo>
                  <a:lnTo>
                    <a:pt x="438889" y="1552802"/>
                  </a:lnTo>
                  <a:lnTo>
                    <a:pt x="442372" y="1546002"/>
                  </a:lnTo>
                  <a:lnTo>
                    <a:pt x="445855" y="1539261"/>
                  </a:lnTo>
                  <a:lnTo>
                    <a:pt x="449338" y="1640673"/>
                  </a:lnTo>
                  <a:lnTo>
                    <a:pt x="452822" y="1633973"/>
                  </a:lnTo>
                  <a:lnTo>
                    <a:pt x="456305" y="1627327"/>
                  </a:lnTo>
                  <a:lnTo>
                    <a:pt x="459788" y="1620735"/>
                  </a:lnTo>
                  <a:lnTo>
                    <a:pt x="463271" y="1614196"/>
                  </a:lnTo>
                  <a:lnTo>
                    <a:pt x="466755" y="1607710"/>
                  </a:lnTo>
                  <a:lnTo>
                    <a:pt x="470238" y="1601276"/>
                  </a:lnTo>
                  <a:lnTo>
                    <a:pt x="473721" y="1644419"/>
                  </a:lnTo>
                  <a:lnTo>
                    <a:pt x="477204" y="1638061"/>
                  </a:lnTo>
                  <a:lnTo>
                    <a:pt x="480688" y="1631752"/>
                  </a:lnTo>
                  <a:lnTo>
                    <a:pt x="484171" y="1625491"/>
                  </a:lnTo>
                  <a:lnTo>
                    <a:pt x="487654" y="1619278"/>
                  </a:lnTo>
                  <a:lnTo>
                    <a:pt x="491137" y="1613112"/>
                  </a:lnTo>
                  <a:lnTo>
                    <a:pt x="494621" y="1740960"/>
                  </a:lnTo>
                  <a:lnTo>
                    <a:pt x="498104" y="1734849"/>
                  </a:lnTo>
                  <a:lnTo>
                    <a:pt x="501587" y="1728781"/>
                  </a:lnTo>
                  <a:lnTo>
                    <a:pt x="505070" y="1722755"/>
                  </a:lnTo>
                  <a:lnTo>
                    <a:pt x="508554" y="1716771"/>
                  </a:lnTo>
                  <a:lnTo>
                    <a:pt x="512037" y="1710828"/>
                  </a:lnTo>
                  <a:lnTo>
                    <a:pt x="515520" y="1704926"/>
                  </a:lnTo>
                  <a:lnTo>
                    <a:pt x="519003" y="1815294"/>
                  </a:lnTo>
                  <a:lnTo>
                    <a:pt x="522487" y="1809478"/>
                  </a:lnTo>
                  <a:lnTo>
                    <a:pt x="525970" y="1803700"/>
                  </a:lnTo>
                  <a:lnTo>
                    <a:pt x="529453" y="1797959"/>
                  </a:lnTo>
                  <a:lnTo>
                    <a:pt x="532936" y="1792254"/>
                  </a:lnTo>
                  <a:lnTo>
                    <a:pt x="536420" y="1786585"/>
                  </a:lnTo>
                  <a:lnTo>
                    <a:pt x="539903" y="1780952"/>
                  </a:lnTo>
                  <a:lnTo>
                    <a:pt x="543386" y="1775355"/>
                  </a:lnTo>
                  <a:lnTo>
                    <a:pt x="546869" y="1769792"/>
                  </a:lnTo>
                  <a:lnTo>
                    <a:pt x="550353" y="1764264"/>
                  </a:lnTo>
                  <a:lnTo>
                    <a:pt x="553836" y="1758771"/>
                  </a:lnTo>
                  <a:lnTo>
                    <a:pt x="557319" y="1753312"/>
                  </a:lnTo>
                  <a:lnTo>
                    <a:pt x="560802" y="1747886"/>
                  </a:lnTo>
                  <a:lnTo>
                    <a:pt x="564286" y="1742494"/>
                  </a:lnTo>
                  <a:lnTo>
                    <a:pt x="567769" y="1839599"/>
                  </a:lnTo>
                  <a:lnTo>
                    <a:pt x="571252" y="1834289"/>
                  </a:lnTo>
                  <a:lnTo>
                    <a:pt x="574735" y="1829009"/>
                  </a:lnTo>
                  <a:lnTo>
                    <a:pt x="578218" y="1823760"/>
                  </a:lnTo>
                  <a:lnTo>
                    <a:pt x="581702" y="1818541"/>
                  </a:lnTo>
                  <a:lnTo>
                    <a:pt x="585185" y="1813351"/>
                  </a:lnTo>
                  <a:lnTo>
                    <a:pt x="588668" y="1839789"/>
                  </a:lnTo>
                  <a:lnTo>
                    <a:pt x="592151" y="1834667"/>
                  </a:lnTo>
                  <a:lnTo>
                    <a:pt x="595635" y="1829573"/>
                  </a:lnTo>
                  <a:lnTo>
                    <a:pt x="599118" y="1824508"/>
                  </a:lnTo>
                  <a:lnTo>
                    <a:pt x="602601" y="1819470"/>
                  </a:lnTo>
                  <a:lnTo>
                    <a:pt x="606084" y="1814461"/>
                  </a:lnTo>
                  <a:lnTo>
                    <a:pt x="609568" y="1809478"/>
                  </a:lnTo>
                  <a:lnTo>
                    <a:pt x="613051" y="1835019"/>
                  </a:lnTo>
                  <a:lnTo>
                    <a:pt x="616534" y="1830099"/>
                  </a:lnTo>
                  <a:lnTo>
                    <a:pt x="620017" y="1825205"/>
                  </a:lnTo>
                  <a:lnTo>
                    <a:pt x="623501" y="1820337"/>
                  </a:lnTo>
                  <a:lnTo>
                    <a:pt x="626984" y="1815495"/>
                  </a:lnTo>
                  <a:lnTo>
                    <a:pt x="630467" y="1810679"/>
                  </a:lnTo>
                  <a:lnTo>
                    <a:pt x="633950" y="1805888"/>
                  </a:lnTo>
                  <a:lnTo>
                    <a:pt x="637434" y="2055665"/>
                  </a:lnTo>
                  <a:lnTo>
                    <a:pt x="640917" y="2051072"/>
                  </a:lnTo>
                  <a:lnTo>
                    <a:pt x="644400" y="2046499"/>
                  </a:lnTo>
                  <a:lnTo>
                    <a:pt x="647883" y="2041946"/>
                  </a:lnTo>
                  <a:lnTo>
                    <a:pt x="651367" y="2037414"/>
                  </a:lnTo>
                  <a:lnTo>
                    <a:pt x="654850" y="2032901"/>
                  </a:lnTo>
                  <a:lnTo>
                    <a:pt x="658333" y="2028409"/>
                  </a:lnTo>
                  <a:lnTo>
                    <a:pt x="661816" y="2045359"/>
                  </a:lnTo>
                  <a:lnTo>
                    <a:pt x="665300" y="2040925"/>
                  </a:lnTo>
                  <a:lnTo>
                    <a:pt x="668783" y="2036510"/>
                  </a:lnTo>
                  <a:lnTo>
                    <a:pt x="672266" y="2032114"/>
                  </a:lnTo>
                  <a:lnTo>
                    <a:pt x="675749" y="2027737"/>
                  </a:lnTo>
                  <a:lnTo>
                    <a:pt x="679233" y="2023379"/>
                  </a:lnTo>
                  <a:lnTo>
                    <a:pt x="682716" y="2039954"/>
                  </a:lnTo>
                  <a:lnTo>
                    <a:pt x="686199" y="2035650"/>
                  </a:lnTo>
                  <a:lnTo>
                    <a:pt x="689682" y="2031365"/>
                  </a:lnTo>
                  <a:lnTo>
                    <a:pt x="693166" y="2027098"/>
                  </a:lnTo>
                  <a:lnTo>
                    <a:pt x="696649" y="2022848"/>
                  </a:lnTo>
                  <a:lnTo>
                    <a:pt x="700132" y="2018617"/>
                  </a:lnTo>
                  <a:lnTo>
                    <a:pt x="703615" y="2014403"/>
                  </a:lnTo>
                  <a:lnTo>
                    <a:pt x="707099" y="2010206"/>
                  </a:lnTo>
                  <a:lnTo>
                    <a:pt x="710582" y="2006027"/>
                  </a:lnTo>
                  <a:lnTo>
                    <a:pt x="714065" y="2001866"/>
                  </a:lnTo>
                  <a:lnTo>
                    <a:pt x="717548" y="1997721"/>
                  </a:lnTo>
                  <a:lnTo>
                    <a:pt x="721032" y="1993594"/>
                  </a:lnTo>
                  <a:lnTo>
                    <a:pt x="724515" y="1989484"/>
                  </a:lnTo>
                  <a:lnTo>
                    <a:pt x="727998" y="1985390"/>
                  </a:lnTo>
                  <a:lnTo>
                    <a:pt x="731481" y="2114262"/>
                  </a:lnTo>
                  <a:lnTo>
                    <a:pt x="734965" y="2110312"/>
                  </a:lnTo>
                  <a:lnTo>
                    <a:pt x="738448" y="2106377"/>
                  </a:lnTo>
                  <a:lnTo>
                    <a:pt x="741931" y="2102457"/>
                  </a:lnTo>
                  <a:lnTo>
                    <a:pt x="745414" y="2098552"/>
                  </a:lnTo>
                  <a:lnTo>
                    <a:pt x="748898" y="2094661"/>
                  </a:lnTo>
                  <a:lnTo>
                    <a:pt x="752381" y="2090784"/>
                  </a:lnTo>
                  <a:lnTo>
                    <a:pt x="755864" y="2086922"/>
                  </a:lnTo>
                  <a:lnTo>
                    <a:pt x="759347" y="2083074"/>
                  </a:lnTo>
                  <a:lnTo>
                    <a:pt x="762831" y="2079240"/>
                  </a:lnTo>
                  <a:lnTo>
                    <a:pt x="766314" y="2075420"/>
                  </a:lnTo>
                  <a:lnTo>
                    <a:pt x="769797" y="2071614"/>
                  </a:lnTo>
                  <a:lnTo>
                    <a:pt x="773280" y="2067822"/>
                  </a:lnTo>
                  <a:lnTo>
                    <a:pt x="776764" y="2176930"/>
                  </a:lnTo>
                  <a:lnTo>
                    <a:pt x="780247" y="2173275"/>
                  </a:lnTo>
                  <a:lnTo>
                    <a:pt x="783730" y="2169632"/>
                  </a:lnTo>
                  <a:lnTo>
                    <a:pt x="787213" y="2166002"/>
                  </a:lnTo>
                  <a:lnTo>
                    <a:pt x="790697" y="2162384"/>
                  </a:lnTo>
                  <a:lnTo>
                    <a:pt x="794180" y="2158777"/>
                  </a:lnTo>
                  <a:lnTo>
                    <a:pt x="797663" y="2155183"/>
                  </a:lnTo>
                  <a:lnTo>
                    <a:pt x="801146" y="2166390"/>
                  </a:lnTo>
                  <a:lnTo>
                    <a:pt x="804630" y="2162835"/>
                  </a:lnTo>
                  <a:lnTo>
                    <a:pt x="808113" y="2159292"/>
                  </a:lnTo>
                  <a:lnTo>
                    <a:pt x="811596" y="2155760"/>
                  </a:lnTo>
                  <a:lnTo>
                    <a:pt x="815079" y="2152240"/>
                  </a:lnTo>
                  <a:lnTo>
                    <a:pt x="818563" y="2148731"/>
                  </a:lnTo>
                  <a:lnTo>
                    <a:pt x="822046" y="2145233"/>
                  </a:lnTo>
                  <a:lnTo>
                    <a:pt x="825529" y="2170573"/>
                  </a:lnTo>
                  <a:lnTo>
                    <a:pt x="829012" y="2167127"/>
                  </a:lnTo>
                  <a:lnTo>
                    <a:pt x="832496" y="2163692"/>
                  </a:lnTo>
                  <a:lnTo>
                    <a:pt x="835979" y="2160268"/>
                  </a:lnTo>
                  <a:lnTo>
                    <a:pt x="839462" y="2156855"/>
                  </a:lnTo>
                  <a:lnTo>
                    <a:pt x="842945" y="2153452"/>
                  </a:lnTo>
                  <a:lnTo>
                    <a:pt x="846429" y="2150060"/>
                  </a:lnTo>
                  <a:lnTo>
                    <a:pt x="849912" y="2160732"/>
                  </a:lnTo>
                  <a:lnTo>
                    <a:pt x="853395" y="2157375"/>
                  </a:lnTo>
                  <a:lnTo>
                    <a:pt x="856878" y="2154028"/>
                  </a:lnTo>
                  <a:lnTo>
                    <a:pt x="860361" y="2150692"/>
                  </a:lnTo>
                  <a:lnTo>
                    <a:pt x="863845" y="2147366"/>
                  </a:lnTo>
                  <a:lnTo>
                    <a:pt x="867328" y="2144050"/>
                  </a:lnTo>
                  <a:lnTo>
                    <a:pt x="870811" y="2140745"/>
                  </a:lnTo>
                  <a:lnTo>
                    <a:pt x="874294" y="2137450"/>
                  </a:lnTo>
                  <a:lnTo>
                    <a:pt x="877778" y="2134165"/>
                  </a:lnTo>
                  <a:lnTo>
                    <a:pt x="881261" y="2130890"/>
                  </a:lnTo>
                  <a:lnTo>
                    <a:pt x="884744" y="2127625"/>
                  </a:lnTo>
                  <a:lnTo>
                    <a:pt x="888227" y="2124370"/>
                  </a:lnTo>
                  <a:lnTo>
                    <a:pt x="891711" y="2121125"/>
                  </a:lnTo>
                  <a:lnTo>
                    <a:pt x="895194" y="2158835"/>
                  </a:lnTo>
                  <a:lnTo>
                    <a:pt x="898677" y="2155646"/>
                  </a:lnTo>
                  <a:lnTo>
                    <a:pt x="902160" y="2152466"/>
                  </a:lnTo>
                  <a:lnTo>
                    <a:pt x="905644" y="2149296"/>
                  </a:lnTo>
                  <a:lnTo>
                    <a:pt x="909127" y="2146135"/>
                  </a:lnTo>
                  <a:lnTo>
                    <a:pt x="912610" y="2142983"/>
                  </a:lnTo>
                  <a:lnTo>
                    <a:pt x="916093" y="2139840"/>
                  </a:lnTo>
                  <a:lnTo>
                    <a:pt x="919577" y="2149899"/>
                  </a:lnTo>
                  <a:lnTo>
                    <a:pt x="923060" y="2146786"/>
                  </a:lnTo>
                  <a:lnTo>
                    <a:pt x="926543" y="2143683"/>
                  </a:lnTo>
                  <a:lnTo>
                    <a:pt x="930026" y="2140588"/>
                  </a:lnTo>
                  <a:lnTo>
                    <a:pt x="933510" y="2137502"/>
                  </a:lnTo>
                  <a:lnTo>
                    <a:pt x="936993" y="2134425"/>
                  </a:lnTo>
                  <a:lnTo>
                    <a:pt x="940476" y="2131357"/>
                  </a:lnTo>
                  <a:lnTo>
                    <a:pt x="943959" y="2154080"/>
                  </a:lnTo>
                  <a:lnTo>
                    <a:pt x="947443" y="2151051"/>
                  </a:lnTo>
                  <a:lnTo>
                    <a:pt x="950926" y="2148030"/>
                  </a:lnTo>
                  <a:lnTo>
                    <a:pt x="954409" y="2145019"/>
                  </a:lnTo>
                  <a:lnTo>
                    <a:pt x="957892" y="2142015"/>
                  </a:lnTo>
                  <a:lnTo>
                    <a:pt x="961376" y="2139020"/>
                  </a:lnTo>
                  <a:lnTo>
                    <a:pt x="964859" y="2136033"/>
                  </a:lnTo>
                  <a:lnTo>
                    <a:pt x="968342" y="2145657"/>
                  </a:lnTo>
                  <a:lnTo>
                    <a:pt x="971825" y="2142697"/>
                  </a:lnTo>
                  <a:lnTo>
                    <a:pt x="975309" y="2139745"/>
                  </a:lnTo>
                  <a:lnTo>
                    <a:pt x="978792" y="2136802"/>
                  </a:lnTo>
                  <a:lnTo>
                    <a:pt x="982275" y="2133867"/>
                  </a:lnTo>
                  <a:lnTo>
                    <a:pt x="985758" y="2130939"/>
                  </a:lnTo>
                  <a:lnTo>
                    <a:pt x="989242" y="2128020"/>
                  </a:lnTo>
                  <a:lnTo>
                    <a:pt x="992725" y="2125109"/>
                  </a:lnTo>
                  <a:lnTo>
                    <a:pt x="996208" y="2122205"/>
                  </a:lnTo>
                  <a:lnTo>
                    <a:pt x="999691" y="2119310"/>
                  </a:lnTo>
                  <a:lnTo>
                    <a:pt x="1003175" y="2116422"/>
                  </a:lnTo>
                  <a:lnTo>
                    <a:pt x="1006658" y="2113543"/>
                  </a:lnTo>
                  <a:lnTo>
                    <a:pt x="1010141" y="2110671"/>
                  </a:lnTo>
                  <a:lnTo>
                    <a:pt x="1013624" y="2201799"/>
                  </a:lnTo>
                  <a:lnTo>
                    <a:pt x="1017108" y="2199019"/>
                  </a:lnTo>
                  <a:lnTo>
                    <a:pt x="1020591" y="2196246"/>
                  </a:lnTo>
                  <a:lnTo>
                    <a:pt x="1024074" y="2193480"/>
                  </a:lnTo>
                  <a:lnTo>
                    <a:pt x="1027557" y="2190721"/>
                  </a:lnTo>
                  <a:lnTo>
                    <a:pt x="1031041" y="2187969"/>
                  </a:lnTo>
                  <a:lnTo>
                    <a:pt x="1034524" y="2185223"/>
                  </a:lnTo>
                  <a:lnTo>
                    <a:pt x="1038007" y="2225097"/>
                  </a:lnTo>
                  <a:lnTo>
                    <a:pt x="1041490" y="2222403"/>
                  </a:lnTo>
                  <a:lnTo>
                    <a:pt x="1044974" y="2219716"/>
                  </a:lnTo>
                  <a:lnTo>
                    <a:pt x="1048457" y="2217035"/>
                  </a:lnTo>
                  <a:lnTo>
                    <a:pt x="1051940" y="2214361"/>
                  </a:lnTo>
                  <a:lnTo>
                    <a:pt x="1055423" y="2211693"/>
                  </a:lnTo>
                  <a:lnTo>
                    <a:pt x="1058907" y="2209031"/>
                  </a:lnTo>
                  <a:lnTo>
                    <a:pt x="1062390" y="2311085"/>
                  </a:lnTo>
                  <a:lnTo>
                    <a:pt x="1065873" y="2308538"/>
                  </a:lnTo>
                  <a:lnTo>
                    <a:pt x="1069356" y="2305996"/>
                  </a:lnTo>
                  <a:lnTo>
                    <a:pt x="1072840" y="2303460"/>
                  </a:lnTo>
                  <a:lnTo>
                    <a:pt x="1076323" y="2300930"/>
                  </a:lnTo>
                  <a:lnTo>
                    <a:pt x="1079806" y="2298405"/>
                  </a:lnTo>
                  <a:lnTo>
                    <a:pt x="1083289" y="2346402"/>
                  </a:lnTo>
                  <a:lnTo>
                    <a:pt x="1086773" y="2343942"/>
                  </a:lnTo>
                  <a:lnTo>
                    <a:pt x="1090256" y="2341488"/>
                  </a:lnTo>
                  <a:lnTo>
                    <a:pt x="1093739" y="2339038"/>
                  </a:lnTo>
                  <a:lnTo>
                    <a:pt x="1097222" y="2336594"/>
                  </a:lnTo>
                  <a:lnTo>
                    <a:pt x="1100706" y="2334154"/>
                  </a:lnTo>
                  <a:lnTo>
                    <a:pt x="1104189" y="2331720"/>
                  </a:lnTo>
                  <a:lnTo>
                    <a:pt x="1107672" y="2345311"/>
                  </a:lnTo>
                  <a:lnTo>
                    <a:pt x="1111155" y="2342904"/>
                  </a:lnTo>
                  <a:lnTo>
                    <a:pt x="1114639" y="2340502"/>
                  </a:lnTo>
                  <a:lnTo>
                    <a:pt x="1118122" y="2338105"/>
                  </a:lnTo>
                  <a:lnTo>
                    <a:pt x="1121605" y="2335713"/>
                  </a:lnTo>
                  <a:lnTo>
                    <a:pt x="1125088" y="2333326"/>
                  </a:lnTo>
                  <a:lnTo>
                    <a:pt x="1128572" y="2330943"/>
                  </a:lnTo>
                  <a:lnTo>
                    <a:pt x="1132055" y="2336469"/>
                  </a:lnTo>
                  <a:lnTo>
                    <a:pt x="1135538" y="2334105"/>
                  </a:lnTo>
                  <a:lnTo>
                    <a:pt x="1139021" y="2331745"/>
                  </a:lnTo>
                  <a:lnTo>
                    <a:pt x="1142505" y="2329390"/>
                  </a:lnTo>
                  <a:lnTo>
                    <a:pt x="1145988" y="2327040"/>
                  </a:lnTo>
                  <a:lnTo>
                    <a:pt x="1149471" y="2324694"/>
                  </a:lnTo>
                  <a:lnTo>
                    <a:pt x="1152954" y="2322354"/>
                  </a:lnTo>
                  <a:lnTo>
                    <a:pt x="1156437" y="2407734"/>
                  </a:lnTo>
                  <a:lnTo>
                    <a:pt x="1159921" y="2405496"/>
                  </a:lnTo>
                  <a:lnTo>
                    <a:pt x="1163404" y="2403263"/>
                  </a:lnTo>
                  <a:lnTo>
                    <a:pt x="1166887" y="2401035"/>
                  </a:lnTo>
                  <a:lnTo>
                    <a:pt x="1170370" y="2398810"/>
                  </a:lnTo>
                  <a:lnTo>
                    <a:pt x="1173854" y="2396589"/>
                  </a:lnTo>
                  <a:lnTo>
                    <a:pt x="1177337" y="2407814"/>
                  </a:lnTo>
                  <a:lnTo>
                    <a:pt x="1180820" y="2405616"/>
                  </a:lnTo>
                  <a:lnTo>
                    <a:pt x="1184303" y="2403423"/>
                  </a:lnTo>
                  <a:lnTo>
                    <a:pt x="1187787" y="2401233"/>
                  </a:lnTo>
                  <a:lnTo>
                    <a:pt x="1191270" y="2399048"/>
                  </a:lnTo>
                  <a:lnTo>
                    <a:pt x="1194753" y="2396866"/>
                  </a:lnTo>
                  <a:lnTo>
                    <a:pt x="1198236" y="2394689"/>
                  </a:lnTo>
                  <a:lnTo>
                    <a:pt x="1201720" y="2399164"/>
                  </a:lnTo>
                  <a:lnTo>
                    <a:pt x="1205203" y="2397002"/>
                  </a:lnTo>
                  <a:lnTo>
                    <a:pt x="1208686" y="2394843"/>
                  </a:lnTo>
                  <a:lnTo>
                    <a:pt x="1212169" y="2392688"/>
                  </a:lnTo>
                  <a:lnTo>
                    <a:pt x="1215653" y="2390538"/>
                  </a:lnTo>
                  <a:lnTo>
                    <a:pt x="1219136" y="2388391"/>
                  </a:lnTo>
                  <a:lnTo>
                    <a:pt x="1222619" y="2386248"/>
                  </a:lnTo>
                  <a:lnTo>
                    <a:pt x="1226102" y="2403725"/>
                  </a:lnTo>
                  <a:lnTo>
                    <a:pt x="1229586" y="2401611"/>
                  </a:lnTo>
                  <a:lnTo>
                    <a:pt x="1233069" y="2399500"/>
                  </a:lnTo>
                  <a:lnTo>
                    <a:pt x="1236552" y="2397393"/>
                  </a:lnTo>
                  <a:lnTo>
                    <a:pt x="1240035" y="2395289"/>
                  </a:lnTo>
                  <a:lnTo>
                    <a:pt x="1243519" y="2393190"/>
                  </a:lnTo>
                  <a:lnTo>
                    <a:pt x="1247002" y="2391094"/>
                  </a:lnTo>
                  <a:lnTo>
                    <a:pt x="1250485" y="2389001"/>
                  </a:lnTo>
                  <a:lnTo>
                    <a:pt x="1253968" y="2386913"/>
                  </a:lnTo>
                  <a:lnTo>
                    <a:pt x="1257452" y="2384828"/>
                  </a:lnTo>
                  <a:lnTo>
                    <a:pt x="1260935" y="2382746"/>
                  </a:lnTo>
                  <a:lnTo>
                    <a:pt x="1264418" y="2380668"/>
                  </a:lnTo>
                  <a:lnTo>
                    <a:pt x="1267901" y="2378594"/>
                  </a:lnTo>
                  <a:lnTo>
                    <a:pt x="1271385" y="2382995"/>
                  </a:lnTo>
                  <a:lnTo>
                    <a:pt x="1274868" y="2380935"/>
                  </a:lnTo>
                  <a:lnTo>
                    <a:pt x="1278351" y="2378878"/>
                  </a:lnTo>
                  <a:lnTo>
                    <a:pt x="1281834" y="2376824"/>
                  </a:lnTo>
                  <a:lnTo>
                    <a:pt x="1285318" y="2374775"/>
                  </a:lnTo>
                  <a:lnTo>
                    <a:pt x="1288801" y="2372728"/>
                  </a:lnTo>
                  <a:lnTo>
                    <a:pt x="1292284" y="2370686"/>
                  </a:lnTo>
                  <a:lnTo>
                    <a:pt x="1295767" y="2368646"/>
                  </a:lnTo>
                  <a:lnTo>
                    <a:pt x="1299251" y="2366611"/>
                  </a:lnTo>
                  <a:lnTo>
                    <a:pt x="1302734" y="2364578"/>
                  </a:lnTo>
                  <a:lnTo>
                    <a:pt x="1306217" y="2362550"/>
                  </a:lnTo>
                  <a:lnTo>
                    <a:pt x="1309700" y="2360524"/>
                  </a:lnTo>
                  <a:lnTo>
                    <a:pt x="1313184" y="2358503"/>
                  </a:lnTo>
                  <a:lnTo>
                    <a:pt x="1316667" y="2356484"/>
                  </a:lnTo>
                  <a:lnTo>
                    <a:pt x="1320150" y="2360953"/>
                  </a:lnTo>
                  <a:lnTo>
                    <a:pt x="1323633" y="2358948"/>
                  </a:lnTo>
                  <a:lnTo>
                    <a:pt x="1327117" y="2356946"/>
                  </a:lnTo>
                  <a:lnTo>
                    <a:pt x="1330600" y="2354947"/>
                  </a:lnTo>
                  <a:lnTo>
                    <a:pt x="1334083" y="2352952"/>
                  </a:lnTo>
                  <a:lnTo>
                    <a:pt x="1337566" y="2350960"/>
                  </a:lnTo>
                  <a:lnTo>
                    <a:pt x="1341050" y="2348972"/>
                  </a:lnTo>
                  <a:lnTo>
                    <a:pt x="1344533" y="2419852"/>
                  </a:lnTo>
                  <a:lnTo>
                    <a:pt x="1348016" y="2417939"/>
                  </a:lnTo>
                  <a:lnTo>
                    <a:pt x="1351499" y="2416030"/>
                  </a:lnTo>
                  <a:lnTo>
                    <a:pt x="1354983" y="2414124"/>
                  </a:lnTo>
                  <a:lnTo>
                    <a:pt x="1358466" y="2412220"/>
                  </a:lnTo>
                  <a:lnTo>
                    <a:pt x="1361949" y="2410320"/>
                  </a:lnTo>
                  <a:lnTo>
                    <a:pt x="1365432" y="2408423"/>
                  </a:lnTo>
                  <a:lnTo>
                    <a:pt x="1368916" y="2406528"/>
                  </a:lnTo>
                  <a:lnTo>
                    <a:pt x="1372399" y="2404637"/>
                  </a:lnTo>
                  <a:lnTo>
                    <a:pt x="1375882" y="2402749"/>
                  </a:lnTo>
                  <a:lnTo>
                    <a:pt x="1379365" y="2400863"/>
                  </a:lnTo>
                  <a:lnTo>
                    <a:pt x="1382849" y="2398981"/>
                  </a:lnTo>
                  <a:lnTo>
                    <a:pt x="1386332" y="2397101"/>
                  </a:lnTo>
                  <a:lnTo>
                    <a:pt x="1389815" y="2406614"/>
                  </a:lnTo>
                  <a:lnTo>
                    <a:pt x="1393298" y="2404752"/>
                  </a:lnTo>
                  <a:lnTo>
                    <a:pt x="1396782" y="2402892"/>
                  </a:lnTo>
                  <a:lnTo>
                    <a:pt x="1400265" y="2401035"/>
                  </a:lnTo>
                  <a:lnTo>
                    <a:pt x="1403748" y="2399180"/>
                  </a:lnTo>
                  <a:lnTo>
                    <a:pt x="1407231" y="2397329"/>
                  </a:lnTo>
                  <a:lnTo>
                    <a:pt x="1410715" y="2395480"/>
                  </a:lnTo>
                  <a:lnTo>
                    <a:pt x="1414198" y="2467654"/>
                  </a:lnTo>
                  <a:lnTo>
                    <a:pt x="1417681" y="2465884"/>
                  </a:lnTo>
                  <a:lnTo>
                    <a:pt x="1421164" y="2464115"/>
                  </a:lnTo>
                  <a:lnTo>
                    <a:pt x="1424648" y="2462349"/>
                  </a:lnTo>
                  <a:lnTo>
                    <a:pt x="1428131" y="2460586"/>
                  </a:lnTo>
                  <a:lnTo>
                    <a:pt x="1431614" y="2458825"/>
                  </a:lnTo>
                  <a:lnTo>
                    <a:pt x="1435097" y="2457067"/>
                  </a:lnTo>
                  <a:lnTo>
                    <a:pt x="1438580" y="2493538"/>
                  </a:lnTo>
                  <a:lnTo>
                    <a:pt x="1442064" y="2491824"/>
                  </a:lnTo>
                  <a:lnTo>
                    <a:pt x="1445547" y="2490112"/>
                  </a:lnTo>
                  <a:lnTo>
                    <a:pt x="1449030" y="2488402"/>
                  </a:lnTo>
                  <a:lnTo>
                    <a:pt x="1452513" y="2486695"/>
                  </a:lnTo>
                  <a:lnTo>
                    <a:pt x="1455997" y="2484990"/>
                  </a:lnTo>
                  <a:lnTo>
                    <a:pt x="1459480" y="2496985"/>
                  </a:lnTo>
                  <a:lnTo>
                    <a:pt x="1462963" y="2495299"/>
                  </a:lnTo>
                  <a:lnTo>
                    <a:pt x="1466446" y="2493615"/>
                  </a:lnTo>
                  <a:lnTo>
                    <a:pt x="1469930" y="2491933"/>
                  </a:lnTo>
                  <a:lnTo>
                    <a:pt x="1473413" y="2490254"/>
                  </a:lnTo>
                  <a:lnTo>
                    <a:pt x="1476896" y="2488577"/>
                  </a:lnTo>
                  <a:lnTo>
                    <a:pt x="1480379" y="2486902"/>
                  </a:lnTo>
                  <a:lnTo>
                    <a:pt x="1483863" y="2485229"/>
                  </a:lnTo>
                  <a:lnTo>
                    <a:pt x="1487346" y="2483559"/>
                  </a:lnTo>
                  <a:lnTo>
                    <a:pt x="1490829" y="2481890"/>
                  </a:lnTo>
                  <a:lnTo>
                    <a:pt x="1494312" y="2480225"/>
                  </a:lnTo>
                  <a:lnTo>
                    <a:pt x="1497796" y="2478561"/>
                  </a:lnTo>
                  <a:lnTo>
                    <a:pt x="1501279" y="2476899"/>
                  </a:lnTo>
                  <a:lnTo>
                    <a:pt x="1504762" y="2475240"/>
                  </a:lnTo>
                  <a:lnTo>
                    <a:pt x="1508245" y="2491526"/>
                  </a:lnTo>
                  <a:lnTo>
                    <a:pt x="1511729" y="2489889"/>
                  </a:lnTo>
                  <a:lnTo>
                    <a:pt x="1515212" y="2488254"/>
                  </a:lnTo>
                  <a:lnTo>
                    <a:pt x="1518695" y="2486621"/>
                  </a:lnTo>
                  <a:lnTo>
                    <a:pt x="1522178" y="2484990"/>
                  </a:lnTo>
                  <a:lnTo>
                    <a:pt x="1525662" y="2483362"/>
                  </a:lnTo>
                  <a:lnTo>
                    <a:pt x="1529145" y="2481735"/>
                  </a:lnTo>
                  <a:lnTo>
                    <a:pt x="1532628" y="2518509"/>
                  </a:lnTo>
                  <a:lnTo>
                    <a:pt x="1536111" y="2516925"/>
                  </a:lnTo>
                  <a:lnTo>
                    <a:pt x="1539595" y="2515342"/>
                  </a:lnTo>
                  <a:lnTo>
                    <a:pt x="1543078" y="2513762"/>
                  </a:lnTo>
                  <a:lnTo>
                    <a:pt x="1546561" y="2512184"/>
                  </a:lnTo>
                  <a:lnTo>
                    <a:pt x="1550044" y="2510607"/>
                  </a:lnTo>
                  <a:lnTo>
                    <a:pt x="1553528" y="2552418"/>
                  </a:lnTo>
                  <a:lnTo>
                    <a:pt x="1557011" y="2550889"/>
                  </a:lnTo>
                  <a:lnTo>
                    <a:pt x="1560494" y="2549363"/>
                  </a:lnTo>
                  <a:lnTo>
                    <a:pt x="1563977" y="2547838"/>
                  </a:lnTo>
                  <a:lnTo>
                    <a:pt x="1567461" y="2546315"/>
                  </a:lnTo>
                  <a:lnTo>
                    <a:pt x="1570944" y="2544794"/>
                  </a:lnTo>
                  <a:lnTo>
                    <a:pt x="1574427" y="2543275"/>
                  </a:lnTo>
                  <a:lnTo>
                    <a:pt x="1577910" y="2578243"/>
                  </a:lnTo>
                  <a:lnTo>
                    <a:pt x="1581394" y="2576765"/>
                  </a:lnTo>
                  <a:lnTo>
                    <a:pt x="1584877" y="2575289"/>
                  </a:lnTo>
                  <a:lnTo>
                    <a:pt x="1588360" y="2573814"/>
                  </a:lnTo>
                  <a:lnTo>
                    <a:pt x="1591843" y="2572341"/>
                  </a:lnTo>
                  <a:lnTo>
                    <a:pt x="1595327" y="2570870"/>
                  </a:lnTo>
                  <a:lnTo>
                    <a:pt x="1598810" y="2569401"/>
                  </a:lnTo>
                  <a:lnTo>
                    <a:pt x="1602293" y="2578410"/>
                  </a:lnTo>
                  <a:lnTo>
                    <a:pt x="1605776" y="2576955"/>
                  </a:lnTo>
                  <a:lnTo>
                    <a:pt x="1609260" y="2575501"/>
                  </a:lnTo>
                  <a:lnTo>
                    <a:pt x="1612743" y="2574050"/>
                  </a:lnTo>
                  <a:lnTo>
                    <a:pt x="1616226" y="2572599"/>
                  </a:lnTo>
                  <a:lnTo>
                    <a:pt x="1619709" y="2571151"/>
                  </a:lnTo>
                  <a:lnTo>
                    <a:pt x="1623193" y="2569703"/>
                  </a:lnTo>
                  <a:lnTo>
                    <a:pt x="1626676" y="2585321"/>
                  </a:lnTo>
                  <a:lnTo>
                    <a:pt x="1630159" y="2583895"/>
                  </a:lnTo>
                  <a:lnTo>
                    <a:pt x="1633642" y="2582470"/>
                  </a:lnTo>
                  <a:lnTo>
                    <a:pt x="1637126" y="2581047"/>
                  </a:lnTo>
                  <a:lnTo>
                    <a:pt x="1640609" y="2579626"/>
                  </a:lnTo>
                  <a:lnTo>
                    <a:pt x="1644092" y="2578205"/>
                  </a:lnTo>
                  <a:lnTo>
                    <a:pt x="1647575" y="2606132"/>
                  </a:lnTo>
                  <a:lnTo>
                    <a:pt x="1651059" y="2604746"/>
                  </a:lnTo>
                  <a:lnTo>
                    <a:pt x="1654542" y="2603361"/>
                  </a:lnTo>
                  <a:lnTo>
                    <a:pt x="1658025" y="2601977"/>
                  </a:lnTo>
                  <a:lnTo>
                    <a:pt x="1661508" y="2600595"/>
                  </a:lnTo>
                  <a:lnTo>
                    <a:pt x="1664992" y="2599214"/>
                  </a:lnTo>
                  <a:lnTo>
                    <a:pt x="1668475" y="2597834"/>
                  </a:lnTo>
                  <a:lnTo>
                    <a:pt x="1671958" y="2615123"/>
                  </a:lnTo>
                  <a:lnTo>
                    <a:pt x="1675441" y="2613766"/>
                  </a:lnTo>
                  <a:lnTo>
                    <a:pt x="1678925" y="2612410"/>
                  </a:lnTo>
                  <a:lnTo>
                    <a:pt x="1682408" y="2611056"/>
                  </a:lnTo>
                  <a:lnTo>
                    <a:pt x="1685891" y="2609703"/>
                  </a:lnTo>
                  <a:lnTo>
                    <a:pt x="1689374" y="2608352"/>
                  </a:lnTo>
                  <a:lnTo>
                    <a:pt x="1692858" y="2607001"/>
                  </a:lnTo>
                  <a:lnTo>
                    <a:pt x="1696341" y="2646597"/>
                  </a:lnTo>
                  <a:lnTo>
                    <a:pt x="1699824" y="2645292"/>
                  </a:lnTo>
                  <a:lnTo>
                    <a:pt x="1703307" y="2643989"/>
                  </a:lnTo>
                  <a:lnTo>
                    <a:pt x="1706791" y="2642687"/>
                  </a:lnTo>
                  <a:lnTo>
                    <a:pt x="1710274" y="2641386"/>
                  </a:lnTo>
                  <a:lnTo>
                    <a:pt x="1713757" y="2640086"/>
                  </a:lnTo>
                  <a:lnTo>
                    <a:pt x="1717240" y="2638788"/>
                  </a:lnTo>
                  <a:lnTo>
                    <a:pt x="1720723" y="2664676"/>
                  </a:lnTo>
                  <a:lnTo>
                    <a:pt x="1724207" y="2663409"/>
                  </a:lnTo>
                  <a:lnTo>
                    <a:pt x="1727690" y="2662143"/>
                  </a:lnTo>
                  <a:lnTo>
                    <a:pt x="1731173" y="2660878"/>
                  </a:lnTo>
                  <a:lnTo>
                    <a:pt x="1734656" y="2659615"/>
                  </a:lnTo>
                  <a:lnTo>
                    <a:pt x="1738140" y="2658353"/>
                  </a:lnTo>
                  <a:lnTo>
                    <a:pt x="1741623" y="2657092"/>
                  </a:lnTo>
                  <a:lnTo>
                    <a:pt x="1741623" y="2659731"/>
                  </a:lnTo>
                  <a:lnTo>
                    <a:pt x="1741623" y="2662354"/>
                  </a:lnTo>
                  <a:lnTo>
                    <a:pt x="1741623" y="2664960"/>
                  </a:lnTo>
                  <a:lnTo>
                    <a:pt x="1741623" y="2667549"/>
                  </a:lnTo>
                  <a:lnTo>
                    <a:pt x="1741623" y="2670123"/>
                  </a:lnTo>
                  <a:lnTo>
                    <a:pt x="1741623" y="2672680"/>
                  </a:lnTo>
                  <a:lnTo>
                    <a:pt x="1741623" y="2675221"/>
                  </a:lnTo>
                  <a:lnTo>
                    <a:pt x="1741623" y="2677746"/>
                  </a:lnTo>
                  <a:lnTo>
                    <a:pt x="1741623" y="2680255"/>
                  </a:lnTo>
                  <a:lnTo>
                    <a:pt x="1741623" y="2682749"/>
                  </a:lnTo>
                  <a:lnTo>
                    <a:pt x="1741623" y="2685227"/>
                  </a:lnTo>
                  <a:lnTo>
                    <a:pt x="1741623" y="2687690"/>
                  </a:lnTo>
                  <a:lnTo>
                    <a:pt x="1741623" y="2690138"/>
                  </a:lnTo>
                  <a:lnTo>
                    <a:pt x="1741623" y="2692571"/>
                  </a:lnTo>
                  <a:lnTo>
                    <a:pt x="1741623" y="2694989"/>
                  </a:lnTo>
                  <a:lnTo>
                    <a:pt x="1745106" y="2693770"/>
                  </a:lnTo>
                  <a:lnTo>
                    <a:pt x="1748589" y="2692551"/>
                  </a:lnTo>
                  <a:lnTo>
                    <a:pt x="1752073" y="2691334"/>
                  </a:lnTo>
                  <a:lnTo>
                    <a:pt x="1755556" y="2690119"/>
                  </a:lnTo>
                  <a:lnTo>
                    <a:pt x="1759039" y="2688904"/>
                  </a:lnTo>
                  <a:lnTo>
                    <a:pt x="1762522" y="2687690"/>
                  </a:lnTo>
                  <a:lnTo>
                    <a:pt x="1766006" y="2688899"/>
                  </a:lnTo>
                  <a:lnTo>
                    <a:pt x="1769489" y="2687690"/>
                  </a:lnTo>
                  <a:lnTo>
                    <a:pt x="1772972" y="2686482"/>
                  </a:lnTo>
                  <a:lnTo>
                    <a:pt x="1776455" y="2685275"/>
                  </a:lnTo>
                  <a:lnTo>
                    <a:pt x="1779939" y="2684070"/>
                  </a:lnTo>
                  <a:lnTo>
                    <a:pt x="1783422" y="2682865"/>
                  </a:lnTo>
                  <a:lnTo>
                    <a:pt x="1786905" y="2681662"/>
                  </a:lnTo>
                  <a:lnTo>
                    <a:pt x="1790388" y="2680459"/>
                  </a:lnTo>
                  <a:lnTo>
                    <a:pt x="1793872" y="2679258"/>
                  </a:lnTo>
                  <a:lnTo>
                    <a:pt x="1797355" y="2678058"/>
                  </a:lnTo>
                  <a:lnTo>
                    <a:pt x="1800838" y="2676858"/>
                  </a:lnTo>
                  <a:lnTo>
                    <a:pt x="1804321" y="2675660"/>
                  </a:lnTo>
                  <a:lnTo>
                    <a:pt x="1807805" y="2674463"/>
                  </a:lnTo>
                  <a:lnTo>
                    <a:pt x="1811288" y="2673267"/>
                  </a:lnTo>
                  <a:lnTo>
                    <a:pt x="1814771" y="2700443"/>
                  </a:lnTo>
                  <a:lnTo>
                    <a:pt x="1818254" y="2699278"/>
                  </a:lnTo>
                  <a:lnTo>
                    <a:pt x="1821738" y="2698115"/>
                  </a:lnTo>
                  <a:lnTo>
                    <a:pt x="1825221" y="2696953"/>
                  </a:lnTo>
                  <a:lnTo>
                    <a:pt x="1828704" y="2695791"/>
                  </a:lnTo>
                  <a:lnTo>
                    <a:pt x="1832187" y="2694631"/>
                  </a:lnTo>
                  <a:lnTo>
                    <a:pt x="1835671" y="2693472"/>
                  </a:lnTo>
                  <a:lnTo>
                    <a:pt x="1839154" y="2705867"/>
                  </a:lnTo>
                  <a:lnTo>
                    <a:pt x="1842637" y="2704723"/>
                  </a:lnTo>
                  <a:lnTo>
                    <a:pt x="1846120" y="2703581"/>
                  </a:lnTo>
                  <a:lnTo>
                    <a:pt x="1849604" y="2702440"/>
                  </a:lnTo>
                  <a:lnTo>
                    <a:pt x="1853087" y="2701300"/>
                  </a:lnTo>
                  <a:lnTo>
                    <a:pt x="1856570" y="2700160"/>
                  </a:lnTo>
                  <a:lnTo>
                    <a:pt x="1860053" y="2710035"/>
                  </a:lnTo>
                  <a:lnTo>
                    <a:pt x="1863537" y="2708909"/>
                  </a:lnTo>
                  <a:lnTo>
                    <a:pt x="1867020" y="2707784"/>
                  </a:lnTo>
                  <a:lnTo>
                    <a:pt x="1870503" y="2706660"/>
                  </a:lnTo>
                  <a:lnTo>
                    <a:pt x="1873986" y="2705536"/>
                  </a:lnTo>
                  <a:lnTo>
                    <a:pt x="1877470" y="2704414"/>
                  </a:lnTo>
                  <a:lnTo>
                    <a:pt x="1880953" y="2703293"/>
                  </a:lnTo>
                  <a:lnTo>
                    <a:pt x="1884436" y="2706523"/>
                  </a:lnTo>
                  <a:lnTo>
                    <a:pt x="1887919" y="2705408"/>
                  </a:lnTo>
                  <a:lnTo>
                    <a:pt x="1891403" y="2704293"/>
                  </a:lnTo>
                  <a:lnTo>
                    <a:pt x="1894886" y="2703180"/>
                  </a:lnTo>
                  <a:lnTo>
                    <a:pt x="1898369" y="2702068"/>
                  </a:lnTo>
                  <a:lnTo>
                    <a:pt x="1901852" y="2700956"/>
                  </a:lnTo>
                  <a:lnTo>
                    <a:pt x="1905336" y="2699846"/>
                  </a:lnTo>
                  <a:lnTo>
                    <a:pt x="1908819" y="2717865"/>
                  </a:lnTo>
                  <a:lnTo>
                    <a:pt x="1912302" y="2716776"/>
                  </a:lnTo>
                  <a:lnTo>
                    <a:pt x="1915785" y="2715687"/>
                  </a:lnTo>
                  <a:lnTo>
                    <a:pt x="1919269" y="2714600"/>
                  </a:lnTo>
                  <a:lnTo>
                    <a:pt x="1922752" y="2713513"/>
                  </a:lnTo>
                  <a:lnTo>
                    <a:pt x="1926235" y="2712427"/>
                  </a:lnTo>
                  <a:lnTo>
                    <a:pt x="1929718" y="2711342"/>
                  </a:lnTo>
                  <a:lnTo>
                    <a:pt x="1933202" y="2718522"/>
                  </a:lnTo>
                  <a:lnTo>
                    <a:pt x="1936685" y="2717447"/>
                  </a:lnTo>
                  <a:lnTo>
                    <a:pt x="1940168" y="2716373"/>
                  </a:lnTo>
                  <a:lnTo>
                    <a:pt x="1943651" y="2715300"/>
                  </a:lnTo>
                  <a:lnTo>
                    <a:pt x="1947135" y="2714228"/>
                  </a:lnTo>
                  <a:lnTo>
                    <a:pt x="1950618" y="2713156"/>
                  </a:lnTo>
                  <a:lnTo>
                    <a:pt x="1954101" y="2739837"/>
                  </a:lnTo>
                  <a:lnTo>
                    <a:pt x="1957584" y="2738795"/>
                  </a:lnTo>
                  <a:lnTo>
                    <a:pt x="1961068" y="2737754"/>
                  </a:lnTo>
                  <a:lnTo>
                    <a:pt x="1964551" y="2736714"/>
                  </a:lnTo>
                  <a:lnTo>
                    <a:pt x="1968034" y="2735674"/>
                  </a:lnTo>
                  <a:lnTo>
                    <a:pt x="1971517" y="2734635"/>
                  </a:lnTo>
                  <a:lnTo>
                    <a:pt x="1975001" y="2733597"/>
                  </a:lnTo>
                  <a:lnTo>
                    <a:pt x="1978484" y="2749490"/>
                  </a:lnTo>
                  <a:lnTo>
                    <a:pt x="1981967" y="2748471"/>
                  </a:lnTo>
                  <a:lnTo>
                    <a:pt x="1985450" y="2747452"/>
                  </a:lnTo>
                  <a:lnTo>
                    <a:pt x="1988934" y="2746435"/>
                  </a:lnTo>
                  <a:lnTo>
                    <a:pt x="1992417" y="2745418"/>
                  </a:lnTo>
                  <a:lnTo>
                    <a:pt x="1995900" y="2744401"/>
                  </a:lnTo>
                  <a:lnTo>
                    <a:pt x="1999383" y="2743386"/>
                  </a:lnTo>
                  <a:lnTo>
                    <a:pt x="2002867" y="2760437"/>
                  </a:lnTo>
                  <a:lnTo>
                    <a:pt x="2006350" y="2759441"/>
                  </a:lnTo>
                  <a:lnTo>
                    <a:pt x="2009833" y="2758446"/>
                  </a:lnTo>
                  <a:lnTo>
                    <a:pt x="2013316" y="2757451"/>
                  </a:lnTo>
                  <a:lnTo>
                    <a:pt x="2016799" y="2756458"/>
                  </a:lnTo>
                  <a:lnTo>
                    <a:pt x="2020283" y="2755465"/>
                  </a:lnTo>
                  <a:lnTo>
                    <a:pt x="2023766" y="2754472"/>
                  </a:lnTo>
                  <a:lnTo>
                    <a:pt x="2027249" y="2763978"/>
                  </a:lnTo>
                  <a:lnTo>
                    <a:pt x="2030732" y="2762997"/>
                  </a:lnTo>
                  <a:lnTo>
                    <a:pt x="2034216" y="2762018"/>
                  </a:lnTo>
                  <a:lnTo>
                    <a:pt x="2037699" y="2761039"/>
                  </a:lnTo>
                  <a:lnTo>
                    <a:pt x="2041182" y="2760060"/>
                  </a:lnTo>
                  <a:lnTo>
                    <a:pt x="2044665" y="2759083"/>
                  </a:lnTo>
                  <a:lnTo>
                    <a:pt x="2048149" y="2766677"/>
                  </a:lnTo>
                  <a:lnTo>
                    <a:pt x="2051632" y="2765709"/>
                  </a:lnTo>
                  <a:lnTo>
                    <a:pt x="2055115" y="2764742"/>
                  </a:lnTo>
                  <a:lnTo>
                    <a:pt x="2058598" y="2763776"/>
                  </a:lnTo>
                  <a:lnTo>
                    <a:pt x="2062082" y="2762811"/>
                  </a:lnTo>
                  <a:lnTo>
                    <a:pt x="2065565" y="2761846"/>
                  </a:lnTo>
                  <a:lnTo>
                    <a:pt x="2069048" y="2760881"/>
                  </a:lnTo>
                  <a:lnTo>
                    <a:pt x="2072531" y="2783035"/>
                  </a:lnTo>
                  <a:lnTo>
                    <a:pt x="2076015" y="2782095"/>
                  </a:lnTo>
                  <a:lnTo>
                    <a:pt x="2079498" y="2781156"/>
                  </a:lnTo>
                  <a:lnTo>
                    <a:pt x="2082981" y="2780217"/>
                  </a:lnTo>
                  <a:lnTo>
                    <a:pt x="2086464" y="2779279"/>
                  </a:lnTo>
                  <a:lnTo>
                    <a:pt x="2089948" y="2778341"/>
                  </a:lnTo>
                  <a:lnTo>
                    <a:pt x="2093431" y="2777405"/>
                  </a:lnTo>
                  <a:lnTo>
                    <a:pt x="2096914" y="2781265"/>
                  </a:lnTo>
                  <a:lnTo>
                    <a:pt x="2100397" y="2780334"/>
                  </a:lnTo>
                  <a:lnTo>
                    <a:pt x="2103881" y="2779404"/>
                  </a:lnTo>
                  <a:lnTo>
                    <a:pt x="2107364" y="2778474"/>
                  </a:lnTo>
                  <a:lnTo>
                    <a:pt x="2110847" y="2777545"/>
                  </a:lnTo>
                  <a:lnTo>
                    <a:pt x="2114330" y="2776617"/>
                  </a:lnTo>
                  <a:lnTo>
                    <a:pt x="2117814" y="2775689"/>
                  </a:lnTo>
                  <a:lnTo>
                    <a:pt x="2121297" y="2803891"/>
                  </a:lnTo>
                  <a:lnTo>
                    <a:pt x="2124780" y="2802993"/>
                  </a:lnTo>
                  <a:lnTo>
                    <a:pt x="2128263" y="2802096"/>
                  </a:lnTo>
                  <a:lnTo>
                    <a:pt x="2131747" y="2801199"/>
                  </a:lnTo>
                  <a:lnTo>
                    <a:pt x="2135230" y="2800304"/>
                  </a:lnTo>
                  <a:lnTo>
                    <a:pt x="2138713" y="2799408"/>
                  </a:lnTo>
                  <a:lnTo>
                    <a:pt x="2142196" y="2801458"/>
                  </a:lnTo>
                  <a:lnTo>
                    <a:pt x="2145680" y="2800567"/>
                  </a:lnTo>
                  <a:lnTo>
                    <a:pt x="2149163" y="2799676"/>
                  </a:lnTo>
                  <a:lnTo>
                    <a:pt x="2152646" y="2798786"/>
                  </a:lnTo>
                  <a:lnTo>
                    <a:pt x="2156129" y="2797896"/>
                  </a:lnTo>
                  <a:lnTo>
                    <a:pt x="2159613" y="2797007"/>
                  </a:lnTo>
                  <a:lnTo>
                    <a:pt x="2163096" y="2796119"/>
                  </a:lnTo>
                  <a:lnTo>
                    <a:pt x="2166579" y="2801086"/>
                  </a:lnTo>
                  <a:lnTo>
                    <a:pt x="2170062" y="2800204"/>
                  </a:lnTo>
                  <a:lnTo>
                    <a:pt x="2173546" y="2799323"/>
                  </a:lnTo>
                  <a:lnTo>
                    <a:pt x="2177029" y="2798442"/>
                  </a:lnTo>
                  <a:lnTo>
                    <a:pt x="2180512" y="2797562"/>
                  </a:lnTo>
                  <a:lnTo>
                    <a:pt x="2183995" y="2796683"/>
                  </a:lnTo>
                  <a:lnTo>
                    <a:pt x="2187479" y="2795804"/>
                  </a:lnTo>
                  <a:lnTo>
                    <a:pt x="2190962" y="2796384"/>
                  </a:lnTo>
                  <a:lnTo>
                    <a:pt x="2194445" y="2795507"/>
                  </a:lnTo>
                  <a:lnTo>
                    <a:pt x="2197928" y="2794631"/>
                  </a:lnTo>
                  <a:lnTo>
                    <a:pt x="2201412" y="2793756"/>
                  </a:lnTo>
                  <a:lnTo>
                    <a:pt x="2204895" y="2792881"/>
                  </a:lnTo>
                  <a:lnTo>
                    <a:pt x="2208378" y="2792007"/>
                  </a:lnTo>
                  <a:lnTo>
                    <a:pt x="2211861" y="2791134"/>
                  </a:lnTo>
                  <a:lnTo>
                    <a:pt x="2215345" y="2793178"/>
                  </a:lnTo>
                  <a:lnTo>
                    <a:pt x="2218828" y="2792308"/>
                  </a:lnTo>
                  <a:lnTo>
                    <a:pt x="2222311" y="2791438"/>
                  </a:lnTo>
                  <a:lnTo>
                    <a:pt x="2225794" y="2790570"/>
                  </a:lnTo>
                  <a:lnTo>
                    <a:pt x="2229278" y="2789702"/>
                  </a:lnTo>
                  <a:lnTo>
                    <a:pt x="2232761" y="2788834"/>
                  </a:lnTo>
                  <a:lnTo>
                    <a:pt x="2236244" y="2798043"/>
                  </a:lnTo>
                  <a:lnTo>
                    <a:pt x="2239727" y="2797186"/>
                  </a:lnTo>
                  <a:lnTo>
                    <a:pt x="2243211" y="2796329"/>
                  </a:lnTo>
                  <a:lnTo>
                    <a:pt x="2246694" y="2795473"/>
                  </a:lnTo>
                  <a:lnTo>
                    <a:pt x="2250177" y="2794618"/>
                  </a:lnTo>
                  <a:lnTo>
                    <a:pt x="2253660" y="2793763"/>
                  </a:lnTo>
                  <a:lnTo>
                    <a:pt x="2257144" y="2792908"/>
                  </a:lnTo>
                  <a:lnTo>
                    <a:pt x="2260627" y="2801908"/>
                  </a:lnTo>
                  <a:lnTo>
                    <a:pt x="2264110" y="2801063"/>
                  </a:lnTo>
                  <a:lnTo>
                    <a:pt x="2267593" y="2800220"/>
                  </a:lnTo>
                  <a:lnTo>
                    <a:pt x="2271077" y="2799376"/>
                  </a:lnTo>
                  <a:lnTo>
                    <a:pt x="2274560" y="2798534"/>
                  </a:lnTo>
                  <a:lnTo>
                    <a:pt x="2278043" y="2797692"/>
                  </a:lnTo>
                  <a:lnTo>
                    <a:pt x="2281526" y="2796850"/>
                  </a:lnTo>
                  <a:lnTo>
                    <a:pt x="2285010" y="2821557"/>
                  </a:lnTo>
                  <a:lnTo>
                    <a:pt x="2288493" y="2820740"/>
                  </a:lnTo>
                  <a:lnTo>
                    <a:pt x="2291976" y="2819924"/>
                  </a:lnTo>
                  <a:lnTo>
                    <a:pt x="2295459" y="2819108"/>
                  </a:lnTo>
                  <a:lnTo>
                    <a:pt x="2298942" y="2818293"/>
                  </a:lnTo>
                  <a:lnTo>
                    <a:pt x="2302426" y="2817478"/>
                  </a:lnTo>
                  <a:lnTo>
                    <a:pt x="2305909" y="2816663"/>
                  </a:lnTo>
                  <a:lnTo>
                    <a:pt x="2309392" y="2817150"/>
                  </a:lnTo>
                  <a:lnTo>
                    <a:pt x="2312875" y="2816338"/>
                  </a:lnTo>
                  <a:lnTo>
                    <a:pt x="2316359" y="2815526"/>
                  </a:lnTo>
                  <a:lnTo>
                    <a:pt x="2319842" y="2814714"/>
                  </a:lnTo>
                  <a:lnTo>
                    <a:pt x="2323325" y="2813903"/>
                  </a:lnTo>
                  <a:lnTo>
                    <a:pt x="2326808" y="2813093"/>
                  </a:lnTo>
                  <a:lnTo>
                    <a:pt x="2330292" y="2814884"/>
                  </a:lnTo>
                  <a:lnTo>
                    <a:pt x="2333775" y="2814076"/>
                  </a:lnTo>
                  <a:lnTo>
                    <a:pt x="2337258" y="2813270"/>
                  </a:lnTo>
                  <a:lnTo>
                    <a:pt x="2340741" y="2812464"/>
                  </a:lnTo>
                  <a:lnTo>
                    <a:pt x="2344225" y="2811658"/>
                  </a:lnTo>
                  <a:lnTo>
                    <a:pt x="2347708" y="2810853"/>
                  </a:lnTo>
                  <a:lnTo>
                    <a:pt x="2351191" y="2810048"/>
                  </a:lnTo>
                  <a:lnTo>
                    <a:pt x="2354674" y="2814418"/>
                  </a:lnTo>
                  <a:lnTo>
                    <a:pt x="2358158" y="2813619"/>
                  </a:lnTo>
                  <a:lnTo>
                    <a:pt x="2361641" y="2812820"/>
                  </a:lnTo>
                  <a:lnTo>
                    <a:pt x="2365124" y="2812021"/>
                  </a:lnTo>
                  <a:lnTo>
                    <a:pt x="2368607" y="2811224"/>
                  </a:lnTo>
                  <a:lnTo>
                    <a:pt x="2372091" y="2810426"/>
                  </a:lnTo>
                  <a:lnTo>
                    <a:pt x="2375574" y="2809629"/>
                  </a:lnTo>
                  <a:lnTo>
                    <a:pt x="2379057" y="2813961"/>
                  </a:lnTo>
                  <a:lnTo>
                    <a:pt x="2382540" y="2813169"/>
                  </a:lnTo>
                  <a:lnTo>
                    <a:pt x="2386024" y="2812378"/>
                  </a:lnTo>
                  <a:lnTo>
                    <a:pt x="2389507" y="2811588"/>
                  </a:lnTo>
                  <a:lnTo>
                    <a:pt x="2392990" y="2810798"/>
                  </a:lnTo>
                  <a:lnTo>
                    <a:pt x="2396473" y="2810008"/>
                  </a:lnTo>
                  <a:lnTo>
                    <a:pt x="2399957" y="2809219"/>
                  </a:lnTo>
                  <a:lnTo>
                    <a:pt x="2403440" y="2809708"/>
                  </a:lnTo>
                  <a:lnTo>
                    <a:pt x="2406923" y="2808921"/>
                  </a:lnTo>
                  <a:lnTo>
                    <a:pt x="2410406" y="2808134"/>
                  </a:lnTo>
                  <a:lnTo>
                    <a:pt x="2413890" y="2807348"/>
                  </a:lnTo>
                  <a:lnTo>
                    <a:pt x="2417373" y="2806562"/>
                  </a:lnTo>
                  <a:lnTo>
                    <a:pt x="2420856" y="2805776"/>
                  </a:lnTo>
                  <a:lnTo>
                    <a:pt x="2424339" y="2813849"/>
                  </a:lnTo>
                  <a:lnTo>
                    <a:pt x="2427823" y="2813072"/>
                  </a:lnTo>
                  <a:lnTo>
                    <a:pt x="2431306" y="2812296"/>
                  </a:lnTo>
                  <a:lnTo>
                    <a:pt x="2434789" y="2811520"/>
                  </a:lnTo>
                  <a:lnTo>
                    <a:pt x="2438272" y="2810745"/>
                  </a:lnTo>
                  <a:lnTo>
                    <a:pt x="2441756" y="2809970"/>
                  </a:lnTo>
                  <a:lnTo>
                    <a:pt x="2445239" y="2809195"/>
                  </a:lnTo>
                  <a:lnTo>
                    <a:pt x="2448722" y="2813410"/>
                  </a:lnTo>
                  <a:lnTo>
                    <a:pt x="2452205" y="2812641"/>
                  </a:lnTo>
                  <a:lnTo>
                    <a:pt x="2455689" y="2811872"/>
                  </a:lnTo>
                  <a:lnTo>
                    <a:pt x="2459172" y="2811103"/>
                  </a:lnTo>
                  <a:lnTo>
                    <a:pt x="2462655" y="2810335"/>
                  </a:lnTo>
                  <a:lnTo>
                    <a:pt x="2466138" y="2809567"/>
                  </a:lnTo>
                  <a:lnTo>
                    <a:pt x="2469622" y="2808800"/>
                  </a:lnTo>
                  <a:lnTo>
                    <a:pt x="2473105" y="2827391"/>
                  </a:lnTo>
                  <a:lnTo>
                    <a:pt x="2476588" y="2826642"/>
                  </a:lnTo>
                  <a:lnTo>
                    <a:pt x="2480071" y="2825893"/>
                  </a:lnTo>
                  <a:lnTo>
                    <a:pt x="2483555" y="2825144"/>
                  </a:lnTo>
                  <a:lnTo>
                    <a:pt x="2487038" y="2824395"/>
                  </a:lnTo>
                  <a:lnTo>
                    <a:pt x="2490521" y="2823647"/>
                  </a:lnTo>
                  <a:lnTo>
                    <a:pt x="2494004" y="2822900"/>
                  </a:lnTo>
                  <a:lnTo>
                    <a:pt x="2497488" y="2831478"/>
                  </a:lnTo>
                  <a:lnTo>
                    <a:pt x="2500971" y="2830739"/>
                  </a:lnTo>
                  <a:lnTo>
                    <a:pt x="2504454" y="2830001"/>
                  </a:lnTo>
                  <a:lnTo>
                    <a:pt x="2507937" y="2829263"/>
                  </a:lnTo>
                  <a:lnTo>
                    <a:pt x="2511421" y="2828526"/>
                  </a:lnTo>
                  <a:lnTo>
                    <a:pt x="2514904" y="2827788"/>
                  </a:lnTo>
                  <a:lnTo>
                    <a:pt x="2518387" y="2850447"/>
                  </a:lnTo>
                  <a:lnTo>
                    <a:pt x="2521870" y="2849731"/>
                  </a:lnTo>
                  <a:lnTo>
                    <a:pt x="2525354" y="2849015"/>
                  </a:lnTo>
                  <a:lnTo>
                    <a:pt x="2528837" y="2848300"/>
                  </a:lnTo>
                  <a:lnTo>
                    <a:pt x="2532320" y="2847585"/>
                  </a:lnTo>
                  <a:lnTo>
                    <a:pt x="2535803" y="2846870"/>
                  </a:lnTo>
                  <a:lnTo>
                    <a:pt x="2539287" y="2846156"/>
                  </a:lnTo>
                  <a:lnTo>
                    <a:pt x="2542770" y="2846521"/>
                  </a:lnTo>
                  <a:lnTo>
                    <a:pt x="2546253" y="2845809"/>
                  </a:lnTo>
                  <a:lnTo>
                    <a:pt x="2549736" y="2845097"/>
                  </a:lnTo>
                  <a:lnTo>
                    <a:pt x="2553220" y="2844385"/>
                  </a:lnTo>
                  <a:lnTo>
                    <a:pt x="2556703" y="2843673"/>
                  </a:lnTo>
                  <a:lnTo>
                    <a:pt x="2560186" y="2842962"/>
                  </a:lnTo>
                  <a:lnTo>
                    <a:pt x="2563669" y="2842251"/>
                  </a:lnTo>
                  <a:lnTo>
                    <a:pt x="2567153" y="2856364"/>
                  </a:lnTo>
                  <a:lnTo>
                    <a:pt x="2570636" y="2855666"/>
                  </a:lnTo>
                  <a:lnTo>
                    <a:pt x="2574119" y="2854969"/>
                  </a:lnTo>
                  <a:lnTo>
                    <a:pt x="2577602" y="2854273"/>
                  </a:lnTo>
                  <a:lnTo>
                    <a:pt x="2581085" y="2853576"/>
                  </a:lnTo>
                  <a:lnTo>
                    <a:pt x="2584569" y="2852880"/>
                  </a:lnTo>
                  <a:lnTo>
                    <a:pt x="2588052" y="2852185"/>
                  </a:lnTo>
                  <a:lnTo>
                    <a:pt x="2591535" y="2856650"/>
                  </a:lnTo>
                  <a:lnTo>
                    <a:pt x="2595018" y="2855959"/>
                  </a:lnTo>
                  <a:lnTo>
                    <a:pt x="2598502" y="2855269"/>
                  </a:lnTo>
                  <a:lnTo>
                    <a:pt x="2601985" y="2854579"/>
                  </a:lnTo>
                  <a:lnTo>
                    <a:pt x="2605468" y="2853890"/>
                  </a:lnTo>
                  <a:lnTo>
                    <a:pt x="2608951" y="2853201"/>
                  </a:lnTo>
                  <a:lnTo>
                    <a:pt x="2612435" y="2852512"/>
                  </a:lnTo>
                  <a:lnTo>
                    <a:pt x="2612435" y="2853539"/>
                  </a:lnTo>
                  <a:lnTo>
                    <a:pt x="2612435" y="2854563"/>
                  </a:lnTo>
                  <a:lnTo>
                    <a:pt x="2612435" y="2855583"/>
                  </a:lnTo>
                  <a:lnTo>
                    <a:pt x="2612435" y="2856601"/>
                  </a:lnTo>
                  <a:lnTo>
                    <a:pt x="2612435" y="2857615"/>
                  </a:lnTo>
                  <a:lnTo>
                    <a:pt x="2612435" y="2858625"/>
                  </a:lnTo>
                  <a:lnTo>
                    <a:pt x="2615918" y="2857942"/>
                  </a:lnTo>
                  <a:lnTo>
                    <a:pt x="2619401" y="2857259"/>
                  </a:lnTo>
                  <a:lnTo>
                    <a:pt x="2622884" y="2856576"/>
                  </a:lnTo>
                  <a:lnTo>
                    <a:pt x="2626368" y="2855894"/>
                  </a:lnTo>
                  <a:lnTo>
                    <a:pt x="2629851" y="2855212"/>
                  </a:lnTo>
                  <a:lnTo>
                    <a:pt x="2633334" y="2854530"/>
                  </a:lnTo>
                  <a:lnTo>
                    <a:pt x="2636817" y="2866774"/>
                  </a:lnTo>
                  <a:lnTo>
                    <a:pt x="2640301" y="2866104"/>
                  </a:lnTo>
                  <a:lnTo>
                    <a:pt x="2643784" y="2865434"/>
                  </a:lnTo>
                  <a:lnTo>
                    <a:pt x="2647267" y="2864765"/>
                  </a:lnTo>
                  <a:lnTo>
                    <a:pt x="2650750" y="2864096"/>
                  </a:lnTo>
                  <a:lnTo>
                    <a:pt x="2654234" y="2863427"/>
                  </a:lnTo>
                  <a:lnTo>
                    <a:pt x="2657717" y="2862759"/>
                  </a:lnTo>
                  <a:lnTo>
                    <a:pt x="2661200" y="2877379"/>
                  </a:lnTo>
                  <a:lnTo>
                    <a:pt x="2664683" y="2876724"/>
                  </a:lnTo>
                  <a:lnTo>
                    <a:pt x="2668167" y="2876069"/>
                  </a:lnTo>
                  <a:lnTo>
                    <a:pt x="2671650" y="2875415"/>
                  </a:lnTo>
                  <a:lnTo>
                    <a:pt x="2675133" y="2874761"/>
                  </a:lnTo>
                  <a:lnTo>
                    <a:pt x="2678616" y="2874107"/>
                  </a:lnTo>
                  <a:lnTo>
                    <a:pt x="2682100" y="2873454"/>
                  </a:lnTo>
                  <a:lnTo>
                    <a:pt x="2685583" y="2874670"/>
                  </a:lnTo>
                  <a:lnTo>
                    <a:pt x="2689066" y="2874018"/>
                  </a:lnTo>
                  <a:lnTo>
                    <a:pt x="2692549" y="2873367"/>
                  </a:lnTo>
                  <a:lnTo>
                    <a:pt x="2696033" y="2872717"/>
                  </a:lnTo>
                  <a:lnTo>
                    <a:pt x="2699516" y="2872066"/>
                  </a:lnTo>
                  <a:lnTo>
                    <a:pt x="2702999" y="2871416"/>
                  </a:lnTo>
                  <a:lnTo>
                    <a:pt x="2706482" y="2870766"/>
                  </a:lnTo>
                  <a:lnTo>
                    <a:pt x="2709966" y="2870117"/>
                  </a:lnTo>
                  <a:lnTo>
                    <a:pt x="2713449" y="2869468"/>
                  </a:lnTo>
                  <a:lnTo>
                    <a:pt x="2716932" y="2868819"/>
                  </a:lnTo>
                  <a:lnTo>
                    <a:pt x="2720415" y="2868170"/>
                  </a:lnTo>
                  <a:lnTo>
                    <a:pt x="2723899" y="2867522"/>
                  </a:lnTo>
                  <a:lnTo>
                    <a:pt x="2727382" y="2866874"/>
                  </a:lnTo>
                  <a:lnTo>
                    <a:pt x="2730865" y="2870900"/>
                  </a:lnTo>
                  <a:lnTo>
                    <a:pt x="2734348" y="2870257"/>
                  </a:lnTo>
                  <a:lnTo>
                    <a:pt x="2737832" y="2869613"/>
                  </a:lnTo>
                  <a:lnTo>
                    <a:pt x="2741315" y="2868970"/>
                  </a:lnTo>
                  <a:lnTo>
                    <a:pt x="2744798" y="2868328"/>
                  </a:lnTo>
                  <a:lnTo>
                    <a:pt x="2748281" y="2867685"/>
                  </a:lnTo>
                  <a:lnTo>
                    <a:pt x="2751765" y="2867043"/>
                  </a:lnTo>
                  <a:lnTo>
                    <a:pt x="2755248" y="2867333"/>
                  </a:lnTo>
                  <a:lnTo>
                    <a:pt x="2758731" y="2866692"/>
                  </a:lnTo>
                  <a:lnTo>
                    <a:pt x="2762214" y="2866051"/>
                  </a:lnTo>
                  <a:lnTo>
                    <a:pt x="2765698" y="2865411"/>
                  </a:lnTo>
                  <a:lnTo>
                    <a:pt x="2769181" y="2864771"/>
                  </a:lnTo>
                  <a:lnTo>
                    <a:pt x="2772664" y="2864131"/>
                  </a:lnTo>
                  <a:lnTo>
                    <a:pt x="2776147" y="2863492"/>
                  </a:lnTo>
                  <a:lnTo>
                    <a:pt x="2779631" y="2866573"/>
                  </a:lnTo>
                  <a:lnTo>
                    <a:pt x="2783114" y="2865937"/>
                  </a:lnTo>
                  <a:lnTo>
                    <a:pt x="2786597" y="2865302"/>
                  </a:lnTo>
                  <a:lnTo>
                    <a:pt x="2790080" y="2864666"/>
                  </a:lnTo>
                  <a:lnTo>
                    <a:pt x="2793564" y="2864031"/>
                  </a:lnTo>
                  <a:lnTo>
                    <a:pt x="2797047" y="2863397"/>
                  </a:lnTo>
                  <a:lnTo>
                    <a:pt x="2800530" y="2862762"/>
                  </a:lnTo>
                  <a:lnTo>
                    <a:pt x="2804013" y="2876654"/>
                  </a:lnTo>
                  <a:lnTo>
                    <a:pt x="2807497" y="2876032"/>
                  </a:lnTo>
                  <a:lnTo>
                    <a:pt x="2810980" y="2875410"/>
                  </a:lnTo>
                  <a:lnTo>
                    <a:pt x="2814463" y="2874788"/>
                  </a:lnTo>
                  <a:lnTo>
                    <a:pt x="2817946" y="2874167"/>
                  </a:lnTo>
                  <a:lnTo>
                    <a:pt x="2821430" y="2873546"/>
                  </a:lnTo>
                  <a:lnTo>
                    <a:pt x="2824913" y="2877348"/>
                  </a:lnTo>
                  <a:lnTo>
                    <a:pt x="2828396" y="2876731"/>
                  </a:lnTo>
                  <a:lnTo>
                    <a:pt x="2831879" y="2876114"/>
                  </a:lnTo>
                  <a:lnTo>
                    <a:pt x="2835363" y="2875497"/>
                  </a:lnTo>
                  <a:lnTo>
                    <a:pt x="2838846" y="2874881"/>
                  </a:lnTo>
                  <a:lnTo>
                    <a:pt x="2842329" y="2874265"/>
                  </a:lnTo>
                  <a:lnTo>
                    <a:pt x="2845812" y="2873650"/>
                  </a:lnTo>
                  <a:lnTo>
                    <a:pt x="2849296" y="2873916"/>
                  </a:lnTo>
                  <a:lnTo>
                    <a:pt x="2852779" y="2873301"/>
                  </a:lnTo>
                  <a:lnTo>
                    <a:pt x="2856262" y="2872687"/>
                  </a:lnTo>
                  <a:lnTo>
                    <a:pt x="2859745" y="2872073"/>
                  </a:lnTo>
                  <a:lnTo>
                    <a:pt x="2863229" y="2871460"/>
                  </a:lnTo>
                  <a:lnTo>
                    <a:pt x="2866712" y="2870846"/>
                  </a:lnTo>
                  <a:lnTo>
                    <a:pt x="2870195" y="2870233"/>
                  </a:lnTo>
                  <a:lnTo>
                    <a:pt x="2873678" y="2875755"/>
                  </a:lnTo>
                  <a:lnTo>
                    <a:pt x="2877161" y="2875148"/>
                  </a:lnTo>
                  <a:lnTo>
                    <a:pt x="2880645" y="2874540"/>
                  </a:lnTo>
                  <a:lnTo>
                    <a:pt x="2884128" y="2873933"/>
                  </a:lnTo>
                  <a:lnTo>
                    <a:pt x="2887611" y="2873326"/>
                  </a:lnTo>
                  <a:lnTo>
                    <a:pt x="2891094" y="2872719"/>
                  </a:lnTo>
                  <a:lnTo>
                    <a:pt x="2894578" y="2872112"/>
                  </a:lnTo>
                  <a:lnTo>
                    <a:pt x="2898061" y="2874976"/>
                  </a:lnTo>
                  <a:lnTo>
                    <a:pt x="2901544" y="2874373"/>
                  </a:lnTo>
                  <a:lnTo>
                    <a:pt x="2905027" y="2873770"/>
                  </a:lnTo>
                  <a:lnTo>
                    <a:pt x="2908511" y="2873167"/>
                  </a:lnTo>
                  <a:lnTo>
                    <a:pt x="2911994" y="2872565"/>
                  </a:lnTo>
                  <a:lnTo>
                    <a:pt x="2915477" y="2871962"/>
                  </a:lnTo>
                  <a:lnTo>
                    <a:pt x="2918960" y="2873089"/>
                  </a:lnTo>
                  <a:lnTo>
                    <a:pt x="2922444" y="2872488"/>
                  </a:lnTo>
                  <a:lnTo>
                    <a:pt x="2925927" y="2871888"/>
                  </a:lnTo>
                  <a:lnTo>
                    <a:pt x="2929410" y="2871288"/>
                  </a:lnTo>
                  <a:lnTo>
                    <a:pt x="2932893" y="2870689"/>
                  </a:lnTo>
                  <a:lnTo>
                    <a:pt x="2936377" y="2870089"/>
                  </a:lnTo>
                  <a:lnTo>
                    <a:pt x="2939860" y="2869490"/>
                  </a:lnTo>
                  <a:lnTo>
                    <a:pt x="2943343" y="2878276"/>
                  </a:lnTo>
                  <a:lnTo>
                    <a:pt x="2946826" y="2877685"/>
                  </a:lnTo>
                  <a:lnTo>
                    <a:pt x="2950310" y="2877094"/>
                  </a:lnTo>
                  <a:lnTo>
                    <a:pt x="2953793" y="2876503"/>
                  </a:lnTo>
                  <a:lnTo>
                    <a:pt x="2957276" y="2875912"/>
                  </a:lnTo>
                  <a:lnTo>
                    <a:pt x="2960759" y="2875321"/>
                  </a:lnTo>
                  <a:lnTo>
                    <a:pt x="2964243" y="2874731"/>
                  </a:lnTo>
                  <a:lnTo>
                    <a:pt x="2967726" y="2892174"/>
                  </a:lnTo>
                  <a:lnTo>
                    <a:pt x="2971209" y="2891598"/>
                  </a:lnTo>
                  <a:lnTo>
                    <a:pt x="2974692" y="2891023"/>
                  </a:lnTo>
                  <a:lnTo>
                    <a:pt x="2978176" y="2890447"/>
                  </a:lnTo>
                  <a:lnTo>
                    <a:pt x="2981659" y="2889872"/>
                  </a:lnTo>
                  <a:lnTo>
                    <a:pt x="2985142" y="2889297"/>
                  </a:lnTo>
                  <a:lnTo>
                    <a:pt x="2988625" y="2888722"/>
                  </a:lnTo>
                  <a:lnTo>
                    <a:pt x="2992109" y="2889743"/>
                  </a:lnTo>
                  <a:lnTo>
                    <a:pt x="2995592" y="2889170"/>
                  </a:lnTo>
                  <a:lnTo>
                    <a:pt x="2999075" y="2888597"/>
                  </a:lnTo>
                  <a:lnTo>
                    <a:pt x="3002558" y="2888024"/>
                  </a:lnTo>
                  <a:lnTo>
                    <a:pt x="3006042" y="2887452"/>
                  </a:lnTo>
                  <a:lnTo>
                    <a:pt x="3009525" y="2886880"/>
                  </a:lnTo>
                  <a:lnTo>
                    <a:pt x="3013008" y="2894970"/>
                  </a:lnTo>
                  <a:lnTo>
                    <a:pt x="3016491" y="2894405"/>
                  </a:lnTo>
                  <a:lnTo>
                    <a:pt x="3019975" y="2893840"/>
                  </a:lnTo>
                  <a:lnTo>
                    <a:pt x="3023458" y="2893275"/>
                  </a:lnTo>
                  <a:lnTo>
                    <a:pt x="3026941" y="2892711"/>
                  </a:lnTo>
                  <a:lnTo>
                    <a:pt x="3030424" y="2892147"/>
                  </a:lnTo>
                  <a:lnTo>
                    <a:pt x="3033908" y="2891583"/>
                  </a:lnTo>
                  <a:lnTo>
                    <a:pt x="3037391" y="2916409"/>
                  </a:lnTo>
                  <a:lnTo>
                    <a:pt x="3040874" y="2915865"/>
                  </a:lnTo>
                  <a:lnTo>
                    <a:pt x="3044357" y="2915321"/>
                  </a:lnTo>
                  <a:lnTo>
                    <a:pt x="3047841" y="2914777"/>
                  </a:lnTo>
                  <a:lnTo>
                    <a:pt x="3051324" y="2914233"/>
                  </a:lnTo>
                  <a:lnTo>
                    <a:pt x="3054807" y="2913690"/>
                  </a:lnTo>
                  <a:lnTo>
                    <a:pt x="3058290" y="2913147"/>
                  </a:lnTo>
                  <a:lnTo>
                    <a:pt x="3061774" y="2916883"/>
                  </a:lnTo>
                  <a:lnTo>
                    <a:pt x="3065257" y="2916344"/>
                  </a:lnTo>
                  <a:lnTo>
                    <a:pt x="3068740" y="2915805"/>
                  </a:lnTo>
                  <a:lnTo>
                    <a:pt x="3072223" y="2915266"/>
                  </a:lnTo>
                  <a:lnTo>
                    <a:pt x="3075707" y="2914727"/>
                  </a:lnTo>
                  <a:lnTo>
                    <a:pt x="3079190" y="2914188"/>
                  </a:lnTo>
                  <a:lnTo>
                    <a:pt x="3082673" y="2913650"/>
                  </a:lnTo>
                  <a:lnTo>
                    <a:pt x="3086156" y="2924958"/>
                  </a:lnTo>
                  <a:lnTo>
                    <a:pt x="3089640" y="2924429"/>
                  </a:lnTo>
                  <a:lnTo>
                    <a:pt x="3093123" y="2923900"/>
                  </a:lnTo>
                  <a:lnTo>
                    <a:pt x="3096606" y="2923372"/>
                  </a:lnTo>
                  <a:lnTo>
                    <a:pt x="3100089" y="2922843"/>
                  </a:lnTo>
                  <a:lnTo>
                    <a:pt x="3103573" y="2922315"/>
                  </a:lnTo>
                  <a:lnTo>
                    <a:pt x="3107056" y="2941626"/>
                  </a:lnTo>
                  <a:lnTo>
                    <a:pt x="3110539" y="2941113"/>
                  </a:lnTo>
                  <a:lnTo>
                    <a:pt x="3114022" y="2940601"/>
                  </a:lnTo>
                  <a:lnTo>
                    <a:pt x="3117506" y="2940089"/>
                  </a:lnTo>
                  <a:lnTo>
                    <a:pt x="3120989" y="2939576"/>
                  </a:lnTo>
                  <a:lnTo>
                    <a:pt x="3124472" y="2939064"/>
                  </a:lnTo>
                  <a:lnTo>
                    <a:pt x="3127955" y="2938553"/>
                  </a:lnTo>
                  <a:lnTo>
                    <a:pt x="3131439" y="2954825"/>
                  </a:lnTo>
                  <a:lnTo>
                    <a:pt x="3134922" y="2954327"/>
                  </a:lnTo>
                  <a:lnTo>
                    <a:pt x="3138405" y="2953828"/>
                  </a:lnTo>
                  <a:lnTo>
                    <a:pt x="3141888" y="2953330"/>
                  </a:lnTo>
                  <a:lnTo>
                    <a:pt x="3145372" y="2952832"/>
                  </a:lnTo>
                  <a:lnTo>
                    <a:pt x="3148855" y="2952334"/>
                  </a:lnTo>
                  <a:lnTo>
                    <a:pt x="3152338" y="2951836"/>
                  </a:lnTo>
                  <a:lnTo>
                    <a:pt x="3155821" y="2951339"/>
                  </a:lnTo>
                  <a:lnTo>
                    <a:pt x="3159304" y="2950842"/>
                  </a:lnTo>
                  <a:lnTo>
                    <a:pt x="3162788" y="2950344"/>
                  </a:lnTo>
                  <a:lnTo>
                    <a:pt x="3166271" y="2949847"/>
                  </a:lnTo>
                  <a:lnTo>
                    <a:pt x="3169754" y="2949351"/>
                  </a:lnTo>
                  <a:lnTo>
                    <a:pt x="3173237" y="2948854"/>
                  </a:lnTo>
                  <a:lnTo>
                    <a:pt x="3176721" y="2948357"/>
                  </a:lnTo>
                  <a:lnTo>
                    <a:pt x="3180204" y="2954477"/>
                  </a:lnTo>
                  <a:lnTo>
                    <a:pt x="3183687" y="2953986"/>
                  </a:lnTo>
                  <a:lnTo>
                    <a:pt x="3187170" y="2953495"/>
                  </a:lnTo>
                  <a:lnTo>
                    <a:pt x="3190654" y="2953004"/>
                  </a:lnTo>
                  <a:lnTo>
                    <a:pt x="3194137" y="2952513"/>
                  </a:lnTo>
                  <a:lnTo>
                    <a:pt x="3197620" y="2952023"/>
                  </a:lnTo>
                  <a:lnTo>
                    <a:pt x="3201103" y="2962061"/>
                  </a:lnTo>
                  <a:lnTo>
                    <a:pt x="3204587" y="2961579"/>
                  </a:lnTo>
                  <a:lnTo>
                    <a:pt x="3208070" y="2961097"/>
                  </a:lnTo>
                  <a:lnTo>
                    <a:pt x="3211553" y="2960615"/>
                  </a:lnTo>
                  <a:lnTo>
                    <a:pt x="3215036" y="2960134"/>
                  </a:lnTo>
                  <a:lnTo>
                    <a:pt x="3218520" y="2959652"/>
                  </a:lnTo>
                  <a:lnTo>
                    <a:pt x="3222003" y="2959171"/>
                  </a:lnTo>
                  <a:lnTo>
                    <a:pt x="3225486" y="2958689"/>
                  </a:lnTo>
                  <a:lnTo>
                    <a:pt x="3228969" y="2958208"/>
                  </a:lnTo>
                  <a:lnTo>
                    <a:pt x="3232453" y="2957727"/>
                  </a:lnTo>
                  <a:lnTo>
                    <a:pt x="3235936" y="2957247"/>
                  </a:lnTo>
                  <a:lnTo>
                    <a:pt x="3239419" y="2956766"/>
                  </a:lnTo>
                  <a:lnTo>
                    <a:pt x="3242902" y="2956286"/>
                  </a:lnTo>
                  <a:lnTo>
                    <a:pt x="3246386" y="2955805"/>
                  </a:lnTo>
                  <a:lnTo>
                    <a:pt x="3249869" y="2970520"/>
                  </a:lnTo>
                  <a:lnTo>
                    <a:pt x="3253352" y="2970051"/>
                  </a:lnTo>
                  <a:lnTo>
                    <a:pt x="3256835" y="2969583"/>
                  </a:lnTo>
                  <a:lnTo>
                    <a:pt x="3260319" y="2969115"/>
                  </a:lnTo>
                  <a:lnTo>
                    <a:pt x="3263802" y="2968646"/>
                  </a:lnTo>
                  <a:lnTo>
                    <a:pt x="3267285" y="2968178"/>
                  </a:lnTo>
                  <a:lnTo>
                    <a:pt x="3270768" y="2967711"/>
                  </a:lnTo>
                  <a:lnTo>
                    <a:pt x="3274252" y="2972141"/>
                  </a:lnTo>
                  <a:lnTo>
                    <a:pt x="3277735" y="2971677"/>
                  </a:lnTo>
                  <a:lnTo>
                    <a:pt x="3281218" y="2971213"/>
                  </a:lnTo>
                  <a:lnTo>
                    <a:pt x="3284701" y="2970750"/>
                  </a:lnTo>
                  <a:lnTo>
                    <a:pt x="3288185" y="2970286"/>
                  </a:lnTo>
                  <a:lnTo>
                    <a:pt x="3291668" y="2969823"/>
                  </a:lnTo>
                  <a:lnTo>
                    <a:pt x="3295151" y="3015225"/>
                  </a:lnTo>
                  <a:lnTo>
                    <a:pt x="3298634" y="3014796"/>
                  </a:lnTo>
                  <a:lnTo>
                    <a:pt x="3302118" y="3014368"/>
                  </a:lnTo>
                  <a:lnTo>
                    <a:pt x="3305601" y="3013940"/>
                  </a:lnTo>
                  <a:lnTo>
                    <a:pt x="3309084" y="3013513"/>
                  </a:lnTo>
                  <a:lnTo>
                    <a:pt x="3312567" y="3013085"/>
                  </a:lnTo>
                  <a:lnTo>
                    <a:pt x="3316051" y="3012657"/>
                  </a:lnTo>
                  <a:lnTo>
                    <a:pt x="3319534" y="3018028"/>
                  </a:lnTo>
                  <a:lnTo>
                    <a:pt x="3323017" y="3017605"/>
                  </a:lnTo>
                  <a:lnTo>
                    <a:pt x="3326500" y="3017182"/>
                  </a:lnTo>
                  <a:lnTo>
                    <a:pt x="3329984" y="3016760"/>
                  </a:lnTo>
                  <a:lnTo>
                    <a:pt x="3333467" y="3016337"/>
                  </a:lnTo>
                  <a:lnTo>
                    <a:pt x="3336950" y="3015915"/>
                  </a:lnTo>
                  <a:lnTo>
                    <a:pt x="3340433" y="3015492"/>
                  </a:lnTo>
                  <a:lnTo>
                    <a:pt x="3343917" y="3026309"/>
                  </a:lnTo>
                  <a:lnTo>
                    <a:pt x="3347400" y="3025896"/>
                  </a:lnTo>
                  <a:lnTo>
                    <a:pt x="3350883" y="3025482"/>
                  </a:lnTo>
                  <a:lnTo>
                    <a:pt x="3354366" y="3025069"/>
                  </a:lnTo>
                  <a:lnTo>
                    <a:pt x="3357850" y="3024656"/>
                  </a:lnTo>
                  <a:lnTo>
                    <a:pt x="3361333" y="3024243"/>
                  </a:lnTo>
                  <a:lnTo>
                    <a:pt x="3364816" y="3023830"/>
                  </a:lnTo>
                  <a:lnTo>
                    <a:pt x="3368299" y="3040174"/>
                  </a:lnTo>
                  <a:lnTo>
                    <a:pt x="3371783" y="3039774"/>
                  </a:lnTo>
                  <a:lnTo>
                    <a:pt x="3375266" y="3039374"/>
                  </a:lnTo>
                  <a:lnTo>
                    <a:pt x="3378749" y="3038974"/>
                  </a:lnTo>
                  <a:lnTo>
                    <a:pt x="3382232" y="3038575"/>
                  </a:lnTo>
                  <a:lnTo>
                    <a:pt x="3385716" y="3038175"/>
                  </a:lnTo>
                  <a:lnTo>
                    <a:pt x="3389199" y="3044785"/>
                  </a:lnTo>
                  <a:lnTo>
                    <a:pt x="3392682" y="3044391"/>
                  </a:lnTo>
                  <a:lnTo>
                    <a:pt x="3396165" y="3043998"/>
                  </a:lnTo>
                  <a:lnTo>
                    <a:pt x="3399649" y="3043604"/>
                  </a:lnTo>
                  <a:lnTo>
                    <a:pt x="3403132" y="3043210"/>
                  </a:lnTo>
                  <a:lnTo>
                    <a:pt x="3406615" y="3042817"/>
                  </a:lnTo>
                  <a:lnTo>
                    <a:pt x="3410098" y="3042424"/>
                  </a:lnTo>
                  <a:lnTo>
                    <a:pt x="3413582" y="3068814"/>
                  </a:lnTo>
                  <a:lnTo>
                    <a:pt x="3417065" y="3068441"/>
                  </a:lnTo>
                  <a:lnTo>
                    <a:pt x="3420548" y="3068069"/>
                  </a:lnTo>
                  <a:lnTo>
                    <a:pt x="3424031" y="3067696"/>
                  </a:lnTo>
                  <a:lnTo>
                    <a:pt x="3427515" y="3067324"/>
                  </a:lnTo>
                  <a:lnTo>
                    <a:pt x="3430998" y="3066952"/>
                  </a:lnTo>
                  <a:lnTo>
                    <a:pt x="3434481" y="3066580"/>
                  </a:lnTo>
                  <a:lnTo>
                    <a:pt x="3437964" y="3067231"/>
                  </a:lnTo>
                  <a:lnTo>
                    <a:pt x="3441447" y="3066860"/>
                  </a:lnTo>
                  <a:lnTo>
                    <a:pt x="3444931" y="3066489"/>
                  </a:lnTo>
                  <a:lnTo>
                    <a:pt x="3448414" y="3066118"/>
                  </a:lnTo>
                  <a:lnTo>
                    <a:pt x="3451897" y="3065747"/>
                  </a:lnTo>
                  <a:lnTo>
                    <a:pt x="3455380" y="3065376"/>
                  </a:lnTo>
                  <a:lnTo>
                    <a:pt x="3458864" y="3065005"/>
                  </a:lnTo>
                  <a:lnTo>
                    <a:pt x="3462347" y="3115417"/>
                  </a:lnTo>
                  <a:lnTo>
                    <a:pt x="3465830" y="3115086"/>
                  </a:lnTo>
                  <a:lnTo>
                    <a:pt x="3469313" y="3114755"/>
                  </a:lnTo>
                  <a:lnTo>
                    <a:pt x="3472797" y="3114425"/>
                  </a:lnTo>
                  <a:lnTo>
                    <a:pt x="3476280" y="3114094"/>
                  </a:lnTo>
                  <a:lnTo>
                    <a:pt x="3479763" y="3113763"/>
                  </a:lnTo>
                  <a:lnTo>
                    <a:pt x="3483246" y="3113433"/>
                  </a:lnTo>
                  <a:lnTo>
                    <a:pt x="3483246" y="3113698"/>
                  </a:lnTo>
                  <a:lnTo>
                    <a:pt x="3483246" y="3113962"/>
                  </a:lnTo>
                  <a:lnTo>
                    <a:pt x="3483246" y="3114227"/>
                  </a:lnTo>
                  <a:lnTo>
                    <a:pt x="3483246" y="3114491"/>
                  </a:lnTo>
                  <a:lnTo>
                    <a:pt x="3483246" y="3114754"/>
                  </a:lnTo>
                  <a:lnTo>
                    <a:pt x="3483246" y="3115017"/>
                  </a:lnTo>
                  <a:lnTo>
                    <a:pt x="3483246" y="3115280"/>
                  </a:lnTo>
                  <a:lnTo>
                    <a:pt x="3483246" y="3115543"/>
                  </a:lnTo>
                  <a:lnTo>
                    <a:pt x="3483246" y="3115805"/>
                  </a:lnTo>
                  <a:lnTo>
                    <a:pt x="3483246" y="3116067"/>
                  </a:lnTo>
                  <a:lnTo>
                    <a:pt x="3483246" y="3116328"/>
                  </a:lnTo>
                  <a:lnTo>
                    <a:pt x="3483246" y="3116589"/>
                  </a:lnTo>
                  <a:lnTo>
                    <a:pt x="3483246" y="3116849"/>
                  </a:lnTo>
                  <a:lnTo>
                    <a:pt x="3483246" y="3117110"/>
                  </a:lnTo>
                  <a:lnTo>
                    <a:pt x="3483246" y="3117370"/>
                  </a:lnTo>
                  <a:lnTo>
                    <a:pt x="3483246" y="3117629"/>
                  </a:lnTo>
                  <a:lnTo>
                    <a:pt x="3483246" y="3117888"/>
                  </a:lnTo>
                  <a:lnTo>
                    <a:pt x="3483246" y="3118147"/>
                  </a:lnTo>
                  <a:lnTo>
                    <a:pt x="3483246" y="3118405"/>
                  </a:lnTo>
                  <a:lnTo>
                    <a:pt x="3483246" y="3118663"/>
                  </a:lnTo>
                  <a:lnTo>
                    <a:pt x="3483246" y="3118921"/>
                  </a:lnTo>
                  <a:lnTo>
                    <a:pt x="3483246" y="3119178"/>
                  </a:lnTo>
                  <a:lnTo>
                    <a:pt x="3483246" y="3119435"/>
                  </a:lnTo>
                  <a:lnTo>
                    <a:pt x="3483246" y="3119692"/>
                  </a:lnTo>
                  <a:lnTo>
                    <a:pt x="3483246" y="3119948"/>
                  </a:lnTo>
                  <a:lnTo>
                    <a:pt x="3483246" y="3120204"/>
                  </a:lnTo>
                  <a:lnTo>
                    <a:pt x="3483246" y="3120459"/>
                  </a:lnTo>
                  <a:lnTo>
                    <a:pt x="3483246" y="3120714"/>
                  </a:lnTo>
                  <a:lnTo>
                    <a:pt x="3483246" y="3120969"/>
                  </a:lnTo>
                  <a:lnTo>
                    <a:pt x="3483246" y="3121224"/>
                  </a:lnTo>
                  <a:lnTo>
                    <a:pt x="3483246" y="3121478"/>
                  </a:lnTo>
                  <a:lnTo>
                    <a:pt x="3483246" y="3121731"/>
                  </a:lnTo>
                  <a:lnTo>
                    <a:pt x="3483246" y="3121985"/>
                  </a:lnTo>
                  <a:lnTo>
                    <a:pt x="3483246" y="3122238"/>
                  </a:lnTo>
                  <a:lnTo>
                    <a:pt x="3483246" y="3122490"/>
                  </a:lnTo>
                  <a:lnTo>
                    <a:pt x="3483246" y="3122743"/>
                  </a:lnTo>
                  <a:lnTo>
                    <a:pt x="3483246" y="3122995"/>
                  </a:lnTo>
                  <a:lnTo>
                    <a:pt x="3483246" y="3123246"/>
                  </a:lnTo>
                  <a:lnTo>
                    <a:pt x="3483246" y="3123497"/>
                  </a:lnTo>
                  <a:lnTo>
                    <a:pt x="3483246" y="3123748"/>
                  </a:lnTo>
                  <a:lnTo>
                    <a:pt x="3483246" y="3123999"/>
                  </a:lnTo>
                  <a:lnTo>
                    <a:pt x="3483246" y="3124249"/>
                  </a:lnTo>
                  <a:lnTo>
                    <a:pt x="3483246" y="3124499"/>
                  </a:lnTo>
                  <a:lnTo>
                    <a:pt x="3483246" y="3124748"/>
                  </a:lnTo>
                  <a:lnTo>
                    <a:pt x="3483246" y="3124997"/>
                  </a:lnTo>
                  <a:lnTo>
                    <a:pt x="3483246" y="3125246"/>
                  </a:lnTo>
                  <a:lnTo>
                    <a:pt x="3483246" y="3125495"/>
                  </a:lnTo>
                  <a:lnTo>
                    <a:pt x="3483246" y="3125743"/>
                  </a:lnTo>
                  <a:lnTo>
                    <a:pt x="3483246" y="3125990"/>
                  </a:lnTo>
                  <a:lnTo>
                    <a:pt x="3483246" y="3126238"/>
                  </a:lnTo>
                  <a:lnTo>
                    <a:pt x="3483246" y="3126485"/>
                  </a:lnTo>
                  <a:lnTo>
                    <a:pt x="3483246" y="3126732"/>
                  </a:lnTo>
                  <a:lnTo>
                    <a:pt x="3483246" y="3126978"/>
                  </a:lnTo>
                  <a:lnTo>
                    <a:pt x="3483246" y="3127224"/>
                  </a:lnTo>
                  <a:lnTo>
                    <a:pt x="3483246" y="3127470"/>
                  </a:lnTo>
                  <a:lnTo>
                    <a:pt x="3483246" y="3127715"/>
                  </a:lnTo>
                  <a:lnTo>
                    <a:pt x="3483246" y="3127960"/>
                  </a:lnTo>
                  <a:lnTo>
                    <a:pt x="3483246" y="3128205"/>
                  </a:lnTo>
                  <a:lnTo>
                    <a:pt x="3483246" y="3128449"/>
                  </a:lnTo>
                  <a:lnTo>
                    <a:pt x="3483246" y="3128693"/>
                  </a:lnTo>
                  <a:lnTo>
                    <a:pt x="3483246" y="3128937"/>
                  </a:lnTo>
                  <a:lnTo>
                    <a:pt x="3483246" y="3129180"/>
                  </a:lnTo>
                  <a:lnTo>
                    <a:pt x="3483246" y="3129423"/>
                  </a:lnTo>
                  <a:lnTo>
                    <a:pt x="3483246" y="3129666"/>
                  </a:lnTo>
                  <a:lnTo>
                    <a:pt x="3483246" y="3129908"/>
                  </a:lnTo>
                  <a:lnTo>
                    <a:pt x="3483246" y="3130150"/>
                  </a:lnTo>
                  <a:lnTo>
                    <a:pt x="3483246" y="3130392"/>
                  </a:lnTo>
                  <a:lnTo>
                    <a:pt x="3483246" y="3130633"/>
                  </a:lnTo>
                  <a:lnTo>
                    <a:pt x="3483246" y="3130874"/>
                  </a:lnTo>
                  <a:lnTo>
                    <a:pt x="3483246" y="3131115"/>
                  </a:lnTo>
                  <a:lnTo>
                    <a:pt x="3483246" y="3131355"/>
                  </a:lnTo>
                  <a:lnTo>
                    <a:pt x="3483246" y="3131595"/>
                  </a:lnTo>
                  <a:lnTo>
                    <a:pt x="3483246" y="3131835"/>
                  </a:lnTo>
                  <a:lnTo>
                    <a:pt x="3483246" y="3132074"/>
                  </a:lnTo>
                  <a:lnTo>
                    <a:pt x="3483246" y="3132313"/>
                  </a:lnTo>
                  <a:lnTo>
                    <a:pt x="3483246" y="3132552"/>
                  </a:lnTo>
                  <a:lnTo>
                    <a:pt x="3483246" y="3132791"/>
                  </a:lnTo>
                  <a:lnTo>
                    <a:pt x="3483246" y="3133029"/>
                  </a:lnTo>
                  <a:lnTo>
                    <a:pt x="3483246" y="3133266"/>
                  </a:lnTo>
                  <a:lnTo>
                    <a:pt x="3483246" y="3133504"/>
                  </a:lnTo>
                  <a:lnTo>
                    <a:pt x="3483246" y="3133741"/>
                  </a:lnTo>
                  <a:lnTo>
                    <a:pt x="3483246" y="3133978"/>
                  </a:lnTo>
                  <a:lnTo>
                    <a:pt x="3483246" y="3134214"/>
                  </a:lnTo>
                  <a:lnTo>
                    <a:pt x="3483246" y="3134450"/>
                  </a:lnTo>
                  <a:lnTo>
                    <a:pt x="3483246" y="3134686"/>
                  </a:lnTo>
                  <a:lnTo>
                    <a:pt x="3483246" y="3134922"/>
                  </a:lnTo>
                  <a:lnTo>
                    <a:pt x="3483246" y="3135157"/>
                  </a:lnTo>
                  <a:lnTo>
                    <a:pt x="3483246" y="3135392"/>
                  </a:lnTo>
                  <a:lnTo>
                    <a:pt x="3483246" y="3135626"/>
                  </a:lnTo>
                  <a:lnTo>
                    <a:pt x="3483246" y="3135861"/>
                  </a:lnTo>
                  <a:lnTo>
                    <a:pt x="3483246" y="3136095"/>
                  </a:lnTo>
                  <a:lnTo>
                    <a:pt x="3483246" y="3136328"/>
                  </a:lnTo>
                  <a:lnTo>
                    <a:pt x="3483246" y="3136561"/>
                  </a:lnTo>
                  <a:lnTo>
                    <a:pt x="3483246" y="3136794"/>
                  </a:lnTo>
                  <a:lnTo>
                    <a:pt x="3483246" y="3137027"/>
                  </a:lnTo>
                  <a:lnTo>
                    <a:pt x="3483246" y="3137260"/>
                  </a:lnTo>
                  <a:lnTo>
                    <a:pt x="3483246" y="3137492"/>
                  </a:lnTo>
                  <a:lnTo>
                    <a:pt x="3483246" y="3137723"/>
                  </a:lnTo>
                  <a:lnTo>
                    <a:pt x="3483246" y="3137955"/>
                  </a:lnTo>
                  <a:lnTo>
                    <a:pt x="3483246" y="3138186"/>
                  </a:lnTo>
                  <a:lnTo>
                    <a:pt x="3483246" y="3138417"/>
                  </a:lnTo>
                  <a:lnTo>
                    <a:pt x="3483246" y="3138647"/>
                  </a:lnTo>
                  <a:lnTo>
                    <a:pt x="3483246" y="3138877"/>
                  </a:lnTo>
                  <a:lnTo>
                    <a:pt x="3483246" y="3139107"/>
                  </a:lnTo>
                  <a:lnTo>
                    <a:pt x="3483246" y="3139337"/>
                  </a:lnTo>
                  <a:lnTo>
                    <a:pt x="3483246" y="3139566"/>
                  </a:lnTo>
                  <a:lnTo>
                    <a:pt x="3483246" y="3139795"/>
                  </a:lnTo>
                  <a:lnTo>
                    <a:pt x="3483246" y="3140024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913760"/>
              <a:ext cx="3483246" cy="1638306"/>
            </a:xfrm>
            <a:custGeom>
              <a:avLst/>
              <a:gdLst/>
              <a:ahLst/>
              <a:cxnLst/>
              <a:rect l="0" t="0" r="0" b="0"/>
              <a:pathLst>
                <a:path w="3483246" h="1638306">
                  <a:moveTo>
                    <a:pt x="0" y="1638306"/>
                  </a:moveTo>
                  <a:lnTo>
                    <a:pt x="3483" y="1189247"/>
                  </a:lnTo>
                  <a:lnTo>
                    <a:pt x="6966" y="842750"/>
                  </a:lnTo>
                  <a:lnTo>
                    <a:pt x="10449" y="567280"/>
                  </a:lnTo>
                  <a:lnTo>
                    <a:pt x="13932" y="343029"/>
                  </a:lnTo>
                  <a:lnTo>
                    <a:pt x="17416" y="156925"/>
                  </a:lnTo>
                  <a:lnTo>
                    <a:pt x="20899" y="0"/>
                  </a:lnTo>
                  <a:lnTo>
                    <a:pt x="24382" y="744192"/>
                  </a:lnTo>
                  <a:lnTo>
                    <a:pt x="27865" y="652607"/>
                  </a:lnTo>
                  <a:lnTo>
                    <a:pt x="31349" y="567280"/>
                  </a:lnTo>
                  <a:lnTo>
                    <a:pt x="34832" y="487591"/>
                  </a:lnTo>
                  <a:lnTo>
                    <a:pt x="38315" y="412998"/>
                  </a:lnTo>
                  <a:lnTo>
                    <a:pt x="41798" y="343029"/>
                  </a:lnTo>
                  <a:lnTo>
                    <a:pt x="45282" y="277265"/>
                  </a:lnTo>
                  <a:lnTo>
                    <a:pt x="48765" y="449688"/>
                  </a:lnTo>
                  <a:lnTo>
                    <a:pt x="52248" y="395090"/>
                  </a:lnTo>
                  <a:lnTo>
                    <a:pt x="55731" y="343029"/>
                  </a:lnTo>
                  <a:lnTo>
                    <a:pt x="59215" y="293333"/>
                  </a:lnTo>
                  <a:lnTo>
                    <a:pt x="62698" y="245844"/>
                  </a:lnTo>
                  <a:lnTo>
                    <a:pt x="66181" y="200419"/>
                  </a:lnTo>
                  <a:lnTo>
                    <a:pt x="69664" y="156925"/>
                  </a:lnTo>
                  <a:lnTo>
                    <a:pt x="73148" y="663700"/>
                  </a:lnTo>
                  <a:lnTo>
                    <a:pt x="76631" y="630715"/>
                  </a:lnTo>
                  <a:lnTo>
                    <a:pt x="80114" y="598586"/>
                  </a:lnTo>
                  <a:lnTo>
                    <a:pt x="83597" y="567280"/>
                  </a:lnTo>
                  <a:lnTo>
                    <a:pt x="87081" y="536767"/>
                  </a:lnTo>
                  <a:lnTo>
                    <a:pt x="90564" y="507015"/>
                  </a:lnTo>
                  <a:lnTo>
                    <a:pt x="94047" y="477998"/>
                  </a:lnTo>
                  <a:lnTo>
                    <a:pt x="97530" y="449688"/>
                  </a:lnTo>
                  <a:lnTo>
                    <a:pt x="101014" y="422060"/>
                  </a:lnTo>
                  <a:lnTo>
                    <a:pt x="104497" y="395090"/>
                  </a:lnTo>
                  <a:lnTo>
                    <a:pt x="107980" y="368753"/>
                  </a:lnTo>
                  <a:lnTo>
                    <a:pt x="111463" y="343029"/>
                  </a:lnTo>
                  <a:lnTo>
                    <a:pt x="114947" y="317895"/>
                  </a:lnTo>
                  <a:lnTo>
                    <a:pt x="118430" y="389183"/>
                  </a:lnTo>
                  <a:lnTo>
                    <a:pt x="121913" y="365865"/>
                  </a:lnTo>
                  <a:lnTo>
                    <a:pt x="125396" y="343029"/>
                  </a:lnTo>
                  <a:lnTo>
                    <a:pt x="128880" y="320659"/>
                  </a:lnTo>
                  <a:lnTo>
                    <a:pt x="132363" y="298743"/>
                  </a:lnTo>
                  <a:lnTo>
                    <a:pt x="135846" y="277265"/>
                  </a:lnTo>
                  <a:lnTo>
                    <a:pt x="139329" y="256214"/>
                  </a:lnTo>
                  <a:lnTo>
                    <a:pt x="142813" y="399946"/>
                  </a:lnTo>
                  <a:lnTo>
                    <a:pt x="146296" y="380647"/>
                  </a:lnTo>
                  <a:lnTo>
                    <a:pt x="149779" y="361677"/>
                  </a:lnTo>
                  <a:lnTo>
                    <a:pt x="153262" y="343029"/>
                  </a:lnTo>
                  <a:lnTo>
                    <a:pt x="156746" y="324692"/>
                  </a:lnTo>
                  <a:lnTo>
                    <a:pt x="160229" y="306661"/>
                  </a:lnTo>
                  <a:lnTo>
                    <a:pt x="163712" y="288926"/>
                  </a:lnTo>
                  <a:lnTo>
                    <a:pt x="167195" y="343029"/>
                  </a:lnTo>
                  <a:lnTo>
                    <a:pt x="170679" y="326209"/>
                  </a:lnTo>
                  <a:lnTo>
                    <a:pt x="174162" y="309645"/>
                  </a:lnTo>
                  <a:lnTo>
                    <a:pt x="177645" y="293333"/>
                  </a:lnTo>
                  <a:lnTo>
                    <a:pt x="181128" y="277265"/>
                  </a:lnTo>
                  <a:lnTo>
                    <a:pt x="184612" y="261437"/>
                  </a:lnTo>
                  <a:lnTo>
                    <a:pt x="188095" y="245844"/>
                  </a:lnTo>
                  <a:lnTo>
                    <a:pt x="191578" y="412998"/>
                  </a:lnTo>
                  <a:lnTo>
                    <a:pt x="195061" y="398649"/>
                  </a:lnTo>
                  <a:lnTo>
                    <a:pt x="198545" y="384480"/>
                  </a:lnTo>
                  <a:lnTo>
                    <a:pt x="202028" y="370490"/>
                  </a:lnTo>
                  <a:lnTo>
                    <a:pt x="205511" y="356673"/>
                  </a:lnTo>
                  <a:lnTo>
                    <a:pt x="208994" y="343029"/>
                  </a:lnTo>
                  <a:lnTo>
                    <a:pt x="212478" y="381843"/>
                  </a:lnTo>
                  <a:lnTo>
                    <a:pt x="215961" y="368753"/>
                  </a:lnTo>
                  <a:lnTo>
                    <a:pt x="219444" y="355816"/>
                  </a:lnTo>
                  <a:lnTo>
                    <a:pt x="222927" y="343029"/>
                  </a:lnTo>
                  <a:lnTo>
                    <a:pt x="226411" y="330389"/>
                  </a:lnTo>
                  <a:lnTo>
                    <a:pt x="229894" y="317895"/>
                  </a:lnTo>
                  <a:lnTo>
                    <a:pt x="233377" y="305544"/>
                  </a:lnTo>
                  <a:lnTo>
                    <a:pt x="236860" y="638552"/>
                  </a:lnTo>
                  <a:lnTo>
                    <a:pt x="240344" y="628113"/>
                  </a:lnTo>
                  <a:lnTo>
                    <a:pt x="243827" y="617762"/>
                  </a:lnTo>
                  <a:lnTo>
                    <a:pt x="247310" y="607498"/>
                  </a:lnTo>
                  <a:lnTo>
                    <a:pt x="250793" y="597318"/>
                  </a:lnTo>
                  <a:lnTo>
                    <a:pt x="254277" y="587223"/>
                  </a:lnTo>
                  <a:lnTo>
                    <a:pt x="257760" y="577210"/>
                  </a:lnTo>
                  <a:lnTo>
                    <a:pt x="261243" y="719921"/>
                  </a:lnTo>
                  <a:lnTo>
                    <a:pt x="264726" y="710936"/>
                  </a:lnTo>
                  <a:lnTo>
                    <a:pt x="268210" y="702013"/>
                  </a:lnTo>
                  <a:lnTo>
                    <a:pt x="271693" y="693153"/>
                  </a:lnTo>
                  <a:lnTo>
                    <a:pt x="275176" y="684354"/>
                  </a:lnTo>
                  <a:lnTo>
                    <a:pt x="278659" y="675616"/>
                  </a:lnTo>
                  <a:lnTo>
                    <a:pt x="282143" y="666938"/>
                  </a:lnTo>
                  <a:lnTo>
                    <a:pt x="285626" y="680524"/>
                  </a:lnTo>
                  <a:lnTo>
                    <a:pt x="289109" y="672084"/>
                  </a:lnTo>
                  <a:lnTo>
                    <a:pt x="292592" y="663700"/>
                  </a:lnTo>
                  <a:lnTo>
                    <a:pt x="296075" y="655371"/>
                  </a:lnTo>
                  <a:lnTo>
                    <a:pt x="299559" y="647098"/>
                  </a:lnTo>
                  <a:lnTo>
                    <a:pt x="303042" y="638879"/>
                  </a:lnTo>
                  <a:lnTo>
                    <a:pt x="306525" y="652607"/>
                  </a:lnTo>
                  <a:lnTo>
                    <a:pt x="310008" y="644602"/>
                  </a:lnTo>
                  <a:lnTo>
                    <a:pt x="313492" y="636647"/>
                  </a:lnTo>
                  <a:lnTo>
                    <a:pt x="316975" y="628743"/>
                  </a:lnTo>
                  <a:lnTo>
                    <a:pt x="320458" y="620890"/>
                  </a:lnTo>
                  <a:lnTo>
                    <a:pt x="323941" y="613086"/>
                  </a:lnTo>
                  <a:lnTo>
                    <a:pt x="327425" y="605331"/>
                  </a:lnTo>
                  <a:lnTo>
                    <a:pt x="330908" y="619279"/>
                  </a:lnTo>
                  <a:lnTo>
                    <a:pt x="334391" y="611714"/>
                  </a:lnTo>
                  <a:lnTo>
                    <a:pt x="337874" y="604195"/>
                  </a:lnTo>
                  <a:lnTo>
                    <a:pt x="341358" y="596722"/>
                  </a:lnTo>
                  <a:lnTo>
                    <a:pt x="344841" y="589294"/>
                  </a:lnTo>
                  <a:lnTo>
                    <a:pt x="348324" y="581912"/>
                  </a:lnTo>
                  <a:lnTo>
                    <a:pt x="351807" y="574574"/>
                  </a:lnTo>
                  <a:lnTo>
                    <a:pt x="355291" y="567280"/>
                  </a:lnTo>
                  <a:lnTo>
                    <a:pt x="358774" y="560030"/>
                  </a:lnTo>
                  <a:lnTo>
                    <a:pt x="362257" y="552824"/>
                  </a:lnTo>
                  <a:lnTo>
                    <a:pt x="365740" y="545661"/>
                  </a:lnTo>
                  <a:lnTo>
                    <a:pt x="369224" y="538540"/>
                  </a:lnTo>
                  <a:lnTo>
                    <a:pt x="372707" y="531462"/>
                  </a:lnTo>
                  <a:lnTo>
                    <a:pt x="376190" y="524426"/>
                  </a:lnTo>
                  <a:lnTo>
                    <a:pt x="379673" y="637242"/>
                  </a:lnTo>
                  <a:lnTo>
                    <a:pt x="383157" y="630715"/>
                  </a:lnTo>
                  <a:lnTo>
                    <a:pt x="386640" y="624221"/>
                  </a:lnTo>
                  <a:lnTo>
                    <a:pt x="390123" y="617762"/>
                  </a:lnTo>
                  <a:lnTo>
                    <a:pt x="393606" y="611337"/>
                  </a:lnTo>
                  <a:lnTo>
                    <a:pt x="397090" y="604945"/>
                  </a:lnTo>
                  <a:lnTo>
                    <a:pt x="400573" y="633819"/>
                  </a:lnTo>
                  <a:lnTo>
                    <a:pt x="404056" y="627618"/>
                  </a:lnTo>
                  <a:lnTo>
                    <a:pt x="407539" y="621449"/>
                  </a:lnTo>
                  <a:lnTo>
                    <a:pt x="411023" y="615310"/>
                  </a:lnTo>
                  <a:lnTo>
                    <a:pt x="414506" y="609202"/>
                  </a:lnTo>
                  <a:lnTo>
                    <a:pt x="417989" y="603125"/>
                  </a:lnTo>
                  <a:lnTo>
                    <a:pt x="421472" y="597077"/>
                  </a:lnTo>
                  <a:lnTo>
                    <a:pt x="424956" y="591059"/>
                  </a:lnTo>
                  <a:lnTo>
                    <a:pt x="428439" y="585070"/>
                  </a:lnTo>
                  <a:lnTo>
                    <a:pt x="431922" y="579111"/>
                  </a:lnTo>
                  <a:lnTo>
                    <a:pt x="435405" y="573181"/>
                  </a:lnTo>
                  <a:lnTo>
                    <a:pt x="438889" y="567280"/>
                  </a:lnTo>
                  <a:lnTo>
                    <a:pt x="442372" y="561408"/>
                  </a:lnTo>
                  <a:lnTo>
                    <a:pt x="445855" y="555564"/>
                  </a:lnTo>
                  <a:lnTo>
                    <a:pt x="449338" y="661655"/>
                  </a:lnTo>
                  <a:lnTo>
                    <a:pt x="452822" y="656219"/>
                  </a:lnTo>
                  <a:lnTo>
                    <a:pt x="456305" y="650806"/>
                  </a:lnTo>
                  <a:lnTo>
                    <a:pt x="459788" y="645416"/>
                  </a:lnTo>
                  <a:lnTo>
                    <a:pt x="463271" y="640050"/>
                  </a:lnTo>
                  <a:lnTo>
                    <a:pt x="466755" y="634707"/>
                  </a:lnTo>
                  <a:lnTo>
                    <a:pt x="470238" y="629387"/>
                  </a:lnTo>
                  <a:lnTo>
                    <a:pt x="473721" y="624089"/>
                  </a:lnTo>
                  <a:lnTo>
                    <a:pt x="477204" y="618815"/>
                  </a:lnTo>
                  <a:lnTo>
                    <a:pt x="480688" y="613562"/>
                  </a:lnTo>
                  <a:lnTo>
                    <a:pt x="484171" y="608332"/>
                  </a:lnTo>
                  <a:lnTo>
                    <a:pt x="487654" y="603125"/>
                  </a:lnTo>
                  <a:lnTo>
                    <a:pt x="491137" y="597939"/>
                  </a:lnTo>
                  <a:lnTo>
                    <a:pt x="494621" y="592775"/>
                  </a:lnTo>
                  <a:lnTo>
                    <a:pt x="498104" y="587633"/>
                  </a:lnTo>
                  <a:lnTo>
                    <a:pt x="501587" y="582513"/>
                  </a:lnTo>
                  <a:lnTo>
                    <a:pt x="505070" y="577414"/>
                  </a:lnTo>
                  <a:lnTo>
                    <a:pt x="508554" y="572336"/>
                  </a:lnTo>
                  <a:lnTo>
                    <a:pt x="512037" y="567280"/>
                  </a:lnTo>
                  <a:lnTo>
                    <a:pt x="515520" y="562245"/>
                  </a:lnTo>
                  <a:lnTo>
                    <a:pt x="519003" y="557231"/>
                  </a:lnTo>
                  <a:lnTo>
                    <a:pt x="522487" y="552238"/>
                  </a:lnTo>
                  <a:lnTo>
                    <a:pt x="525970" y="547265"/>
                  </a:lnTo>
                  <a:lnTo>
                    <a:pt x="529453" y="542313"/>
                  </a:lnTo>
                  <a:lnTo>
                    <a:pt x="532936" y="537382"/>
                  </a:lnTo>
                  <a:lnTo>
                    <a:pt x="536420" y="532471"/>
                  </a:lnTo>
                  <a:lnTo>
                    <a:pt x="539903" y="527580"/>
                  </a:lnTo>
                  <a:lnTo>
                    <a:pt x="543386" y="537972"/>
                  </a:lnTo>
                  <a:lnTo>
                    <a:pt x="546869" y="533157"/>
                  </a:lnTo>
                  <a:lnTo>
                    <a:pt x="550353" y="528361"/>
                  </a:lnTo>
                  <a:lnTo>
                    <a:pt x="553836" y="523584"/>
                  </a:lnTo>
                  <a:lnTo>
                    <a:pt x="557319" y="518826"/>
                  </a:lnTo>
                  <a:lnTo>
                    <a:pt x="560802" y="514088"/>
                  </a:lnTo>
                  <a:lnTo>
                    <a:pt x="564286" y="509368"/>
                  </a:lnTo>
                  <a:lnTo>
                    <a:pt x="567769" y="534451"/>
                  </a:lnTo>
                  <a:lnTo>
                    <a:pt x="571252" y="529834"/>
                  </a:lnTo>
                  <a:lnTo>
                    <a:pt x="574735" y="525235"/>
                  </a:lnTo>
                  <a:lnTo>
                    <a:pt x="578218" y="520654"/>
                  </a:lnTo>
                  <a:lnTo>
                    <a:pt x="581702" y="516090"/>
                  </a:lnTo>
                  <a:lnTo>
                    <a:pt x="585185" y="511544"/>
                  </a:lnTo>
                  <a:lnTo>
                    <a:pt x="588668" y="562873"/>
                  </a:lnTo>
                  <a:lnTo>
                    <a:pt x="592151" y="558483"/>
                  </a:lnTo>
                  <a:lnTo>
                    <a:pt x="595635" y="554108"/>
                  </a:lnTo>
                  <a:lnTo>
                    <a:pt x="599118" y="549749"/>
                  </a:lnTo>
                  <a:lnTo>
                    <a:pt x="602601" y="545406"/>
                  </a:lnTo>
                  <a:lnTo>
                    <a:pt x="606084" y="541078"/>
                  </a:lnTo>
                  <a:lnTo>
                    <a:pt x="609568" y="536767"/>
                  </a:lnTo>
                  <a:lnTo>
                    <a:pt x="613051" y="532471"/>
                  </a:lnTo>
                  <a:lnTo>
                    <a:pt x="616534" y="528190"/>
                  </a:lnTo>
                  <a:lnTo>
                    <a:pt x="620017" y="523924"/>
                  </a:lnTo>
                  <a:lnTo>
                    <a:pt x="623501" y="519674"/>
                  </a:lnTo>
                  <a:lnTo>
                    <a:pt x="626984" y="515440"/>
                  </a:lnTo>
                  <a:lnTo>
                    <a:pt x="630467" y="511220"/>
                  </a:lnTo>
                  <a:lnTo>
                    <a:pt x="633950" y="507015"/>
                  </a:lnTo>
                  <a:lnTo>
                    <a:pt x="637434" y="502826"/>
                  </a:lnTo>
                  <a:lnTo>
                    <a:pt x="640917" y="498651"/>
                  </a:lnTo>
                  <a:lnTo>
                    <a:pt x="644400" y="494491"/>
                  </a:lnTo>
                  <a:lnTo>
                    <a:pt x="647883" y="490346"/>
                  </a:lnTo>
                  <a:lnTo>
                    <a:pt x="651367" y="486216"/>
                  </a:lnTo>
                  <a:lnTo>
                    <a:pt x="654850" y="482100"/>
                  </a:lnTo>
                  <a:lnTo>
                    <a:pt x="658333" y="477998"/>
                  </a:lnTo>
                  <a:lnTo>
                    <a:pt x="661816" y="575031"/>
                  </a:lnTo>
                  <a:lnTo>
                    <a:pt x="665300" y="571150"/>
                  </a:lnTo>
                  <a:lnTo>
                    <a:pt x="668783" y="567280"/>
                  </a:lnTo>
                  <a:lnTo>
                    <a:pt x="672266" y="563423"/>
                  </a:lnTo>
                  <a:lnTo>
                    <a:pt x="675749" y="559579"/>
                  </a:lnTo>
                  <a:lnTo>
                    <a:pt x="679233" y="555746"/>
                  </a:lnTo>
                  <a:lnTo>
                    <a:pt x="682716" y="574796"/>
                  </a:lnTo>
                  <a:lnTo>
                    <a:pt x="686199" y="571032"/>
                  </a:lnTo>
                  <a:lnTo>
                    <a:pt x="689682" y="567280"/>
                  </a:lnTo>
                  <a:lnTo>
                    <a:pt x="693166" y="563540"/>
                  </a:lnTo>
                  <a:lnTo>
                    <a:pt x="696649" y="559811"/>
                  </a:lnTo>
                  <a:lnTo>
                    <a:pt x="700132" y="556094"/>
                  </a:lnTo>
                  <a:lnTo>
                    <a:pt x="703615" y="552389"/>
                  </a:lnTo>
                  <a:lnTo>
                    <a:pt x="707099" y="669713"/>
                  </a:lnTo>
                  <a:lnTo>
                    <a:pt x="710582" y="666273"/>
                  </a:lnTo>
                  <a:lnTo>
                    <a:pt x="714065" y="662843"/>
                  </a:lnTo>
                  <a:lnTo>
                    <a:pt x="717548" y="659422"/>
                  </a:lnTo>
                  <a:lnTo>
                    <a:pt x="721032" y="656010"/>
                  </a:lnTo>
                  <a:lnTo>
                    <a:pt x="724515" y="652607"/>
                  </a:lnTo>
                  <a:lnTo>
                    <a:pt x="727998" y="649214"/>
                  </a:lnTo>
                  <a:lnTo>
                    <a:pt x="731481" y="654846"/>
                  </a:lnTo>
                  <a:lnTo>
                    <a:pt x="734965" y="651490"/>
                  </a:lnTo>
                  <a:lnTo>
                    <a:pt x="738448" y="648142"/>
                  </a:lnTo>
                  <a:lnTo>
                    <a:pt x="741931" y="644804"/>
                  </a:lnTo>
                  <a:lnTo>
                    <a:pt x="745414" y="641474"/>
                  </a:lnTo>
                  <a:lnTo>
                    <a:pt x="748898" y="638154"/>
                  </a:lnTo>
                  <a:lnTo>
                    <a:pt x="752381" y="634842"/>
                  </a:lnTo>
                  <a:lnTo>
                    <a:pt x="755864" y="649340"/>
                  </a:lnTo>
                  <a:lnTo>
                    <a:pt x="759347" y="646080"/>
                  </a:lnTo>
                  <a:lnTo>
                    <a:pt x="762831" y="642830"/>
                  </a:lnTo>
                  <a:lnTo>
                    <a:pt x="766314" y="639587"/>
                  </a:lnTo>
                  <a:lnTo>
                    <a:pt x="769797" y="636354"/>
                  </a:lnTo>
                  <a:lnTo>
                    <a:pt x="773280" y="633128"/>
                  </a:lnTo>
                  <a:lnTo>
                    <a:pt x="776764" y="647297"/>
                  </a:lnTo>
                  <a:lnTo>
                    <a:pt x="780247" y="644121"/>
                  </a:lnTo>
                  <a:lnTo>
                    <a:pt x="783730" y="640954"/>
                  </a:lnTo>
                  <a:lnTo>
                    <a:pt x="787213" y="637794"/>
                  </a:lnTo>
                  <a:lnTo>
                    <a:pt x="790697" y="634643"/>
                  </a:lnTo>
                  <a:lnTo>
                    <a:pt x="794180" y="631499"/>
                  </a:lnTo>
                  <a:lnTo>
                    <a:pt x="797663" y="628364"/>
                  </a:lnTo>
                  <a:lnTo>
                    <a:pt x="801146" y="625582"/>
                  </a:lnTo>
                  <a:lnTo>
                    <a:pt x="804630" y="623744"/>
                  </a:lnTo>
                  <a:lnTo>
                    <a:pt x="808113" y="621915"/>
                  </a:lnTo>
                  <a:lnTo>
                    <a:pt x="811596" y="620096"/>
                  </a:lnTo>
                  <a:lnTo>
                    <a:pt x="815079" y="618285"/>
                  </a:lnTo>
                  <a:lnTo>
                    <a:pt x="818563" y="616483"/>
                  </a:lnTo>
                  <a:lnTo>
                    <a:pt x="822046" y="614691"/>
                  </a:lnTo>
                  <a:lnTo>
                    <a:pt x="825529" y="620798"/>
                  </a:lnTo>
                  <a:lnTo>
                    <a:pt x="829012" y="617762"/>
                  </a:lnTo>
                  <a:lnTo>
                    <a:pt x="832496" y="614734"/>
                  </a:lnTo>
                  <a:lnTo>
                    <a:pt x="835979" y="611714"/>
                  </a:lnTo>
                  <a:lnTo>
                    <a:pt x="839462" y="608701"/>
                  </a:lnTo>
                  <a:lnTo>
                    <a:pt x="842945" y="605695"/>
                  </a:lnTo>
                  <a:lnTo>
                    <a:pt x="846429" y="602697"/>
                  </a:lnTo>
                  <a:lnTo>
                    <a:pt x="849912" y="608211"/>
                  </a:lnTo>
                  <a:lnTo>
                    <a:pt x="853395" y="605241"/>
                  </a:lnTo>
                  <a:lnTo>
                    <a:pt x="856878" y="602279"/>
                  </a:lnTo>
                  <a:lnTo>
                    <a:pt x="860361" y="599324"/>
                  </a:lnTo>
                  <a:lnTo>
                    <a:pt x="863845" y="596375"/>
                  </a:lnTo>
                  <a:lnTo>
                    <a:pt x="867328" y="593434"/>
                  </a:lnTo>
                  <a:lnTo>
                    <a:pt x="870811" y="590500"/>
                  </a:lnTo>
                  <a:lnTo>
                    <a:pt x="870811" y="598950"/>
                  </a:lnTo>
                  <a:lnTo>
                    <a:pt x="870811" y="607265"/>
                  </a:lnTo>
                  <a:lnTo>
                    <a:pt x="870811" y="615448"/>
                  </a:lnTo>
                  <a:lnTo>
                    <a:pt x="870811" y="623502"/>
                  </a:lnTo>
                  <a:lnTo>
                    <a:pt x="870811" y="631430"/>
                  </a:lnTo>
                  <a:lnTo>
                    <a:pt x="870811" y="639235"/>
                  </a:lnTo>
                  <a:lnTo>
                    <a:pt x="870811" y="646921"/>
                  </a:lnTo>
                  <a:lnTo>
                    <a:pt x="870811" y="654488"/>
                  </a:lnTo>
                  <a:lnTo>
                    <a:pt x="870811" y="661942"/>
                  </a:lnTo>
                  <a:lnTo>
                    <a:pt x="870811" y="669283"/>
                  </a:lnTo>
                  <a:lnTo>
                    <a:pt x="870811" y="676514"/>
                  </a:lnTo>
                  <a:lnTo>
                    <a:pt x="870811" y="683639"/>
                  </a:lnTo>
                  <a:lnTo>
                    <a:pt x="870811" y="690658"/>
                  </a:lnTo>
                  <a:lnTo>
                    <a:pt x="870811" y="697575"/>
                  </a:lnTo>
                  <a:lnTo>
                    <a:pt x="870811" y="704392"/>
                  </a:lnTo>
                  <a:lnTo>
                    <a:pt x="870811" y="711111"/>
                  </a:lnTo>
                  <a:lnTo>
                    <a:pt x="870811" y="717734"/>
                  </a:lnTo>
                  <a:lnTo>
                    <a:pt x="870811" y="724263"/>
                  </a:lnTo>
                  <a:lnTo>
                    <a:pt x="870811" y="730700"/>
                  </a:lnTo>
                  <a:lnTo>
                    <a:pt x="870811" y="737047"/>
                  </a:lnTo>
                  <a:lnTo>
                    <a:pt x="870811" y="743305"/>
                  </a:lnTo>
                  <a:lnTo>
                    <a:pt x="870811" y="749478"/>
                  </a:lnTo>
                  <a:lnTo>
                    <a:pt x="870811" y="755566"/>
                  </a:lnTo>
                  <a:lnTo>
                    <a:pt x="870811" y="761571"/>
                  </a:lnTo>
                  <a:lnTo>
                    <a:pt x="870811" y="767495"/>
                  </a:lnTo>
                  <a:lnTo>
                    <a:pt x="870811" y="773339"/>
                  </a:lnTo>
                  <a:lnTo>
                    <a:pt x="874294" y="770741"/>
                  </a:lnTo>
                  <a:lnTo>
                    <a:pt x="877778" y="768148"/>
                  </a:lnTo>
                  <a:lnTo>
                    <a:pt x="881261" y="765560"/>
                  </a:lnTo>
                  <a:lnTo>
                    <a:pt x="884744" y="762977"/>
                  </a:lnTo>
                  <a:lnTo>
                    <a:pt x="888227" y="760400"/>
                  </a:lnTo>
                  <a:lnTo>
                    <a:pt x="891711" y="757827"/>
                  </a:lnTo>
                  <a:lnTo>
                    <a:pt x="895194" y="755260"/>
                  </a:lnTo>
                  <a:lnTo>
                    <a:pt x="898677" y="752697"/>
                  </a:lnTo>
                  <a:lnTo>
                    <a:pt x="902160" y="750140"/>
                  </a:lnTo>
                  <a:lnTo>
                    <a:pt x="905644" y="747588"/>
                  </a:lnTo>
                  <a:lnTo>
                    <a:pt x="909127" y="745040"/>
                  </a:lnTo>
                  <a:lnTo>
                    <a:pt x="912610" y="742498"/>
                  </a:lnTo>
                  <a:lnTo>
                    <a:pt x="916093" y="739961"/>
                  </a:lnTo>
                  <a:lnTo>
                    <a:pt x="919577" y="737428"/>
                  </a:lnTo>
                  <a:lnTo>
                    <a:pt x="923060" y="734901"/>
                  </a:lnTo>
                  <a:lnTo>
                    <a:pt x="926543" y="732379"/>
                  </a:lnTo>
                  <a:lnTo>
                    <a:pt x="930026" y="729861"/>
                  </a:lnTo>
                  <a:lnTo>
                    <a:pt x="933510" y="727349"/>
                  </a:lnTo>
                  <a:lnTo>
                    <a:pt x="936993" y="724841"/>
                  </a:lnTo>
                  <a:lnTo>
                    <a:pt x="940476" y="722338"/>
                  </a:lnTo>
                  <a:lnTo>
                    <a:pt x="943959" y="743374"/>
                  </a:lnTo>
                  <a:lnTo>
                    <a:pt x="947443" y="740923"/>
                  </a:lnTo>
                  <a:lnTo>
                    <a:pt x="950926" y="738476"/>
                  </a:lnTo>
                  <a:lnTo>
                    <a:pt x="954409" y="736033"/>
                  </a:lnTo>
                  <a:lnTo>
                    <a:pt x="957892" y="733596"/>
                  </a:lnTo>
                  <a:lnTo>
                    <a:pt x="961376" y="731163"/>
                  </a:lnTo>
                  <a:lnTo>
                    <a:pt x="964859" y="728734"/>
                  </a:lnTo>
                  <a:lnTo>
                    <a:pt x="968342" y="754433"/>
                  </a:lnTo>
                  <a:lnTo>
                    <a:pt x="971825" y="752063"/>
                  </a:lnTo>
                  <a:lnTo>
                    <a:pt x="975309" y="749697"/>
                  </a:lnTo>
                  <a:lnTo>
                    <a:pt x="978792" y="747335"/>
                  </a:lnTo>
                  <a:lnTo>
                    <a:pt x="982275" y="744977"/>
                  </a:lnTo>
                  <a:lnTo>
                    <a:pt x="985758" y="742624"/>
                  </a:lnTo>
                  <a:lnTo>
                    <a:pt x="989242" y="820532"/>
                  </a:lnTo>
                  <a:lnTo>
                    <a:pt x="992725" y="818330"/>
                  </a:lnTo>
                  <a:lnTo>
                    <a:pt x="996208" y="816132"/>
                  </a:lnTo>
                  <a:lnTo>
                    <a:pt x="999691" y="813938"/>
                  </a:lnTo>
                  <a:lnTo>
                    <a:pt x="1003175" y="811747"/>
                  </a:lnTo>
                  <a:lnTo>
                    <a:pt x="1006658" y="809560"/>
                  </a:lnTo>
                  <a:lnTo>
                    <a:pt x="1010141" y="807376"/>
                  </a:lnTo>
                  <a:lnTo>
                    <a:pt x="1013624" y="865567"/>
                  </a:lnTo>
                  <a:lnTo>
                    <a:pt x="1017108" y="864092"/>
                  </a:lnTo>
                  <a:lnTo>
                    <a:pt x="1020591" y="862622"/>
                  </a:lnTo>
                  <a:lnTo>
                    <a:pt x="1024074" y="861156"/>
                  </a:lnTo>
                  <a:lnTo>
                    <a:pt x="1027557" y="859694"/>
                  </a:lnTo>
                  <a:lnTo>
                    <a:pt x="1031041" y="858237"/>
                  </a:lnTo>
                  <a:lnTo>
                    <a:pt x="1034524" y="856784"/>
                  </a:lnTo>
                  <a:lnTo>
                    <a:pt x="1038007" y="863236"/>
                  </a:lnTo>
                  <a:lnTo>
                    <a:pt x="1041490" y="861795"/>
                  </a:lnTo>
                  <a:lnTo>
                    <a:pt x="1044974" y="860358"/>
                  </a:lnTo>
                  <a:lnTo>
                    <a:pt x="1048457" y="858925"/>
                  </a:lnTo>
                  <a:lnTo>
                    <a:pt x="1051940" y="857497"/>
                  </a:lnTo>
                  <a:lnTo>
                    <a:pt x="1055423" y="856072"/>
                  </a:lnTo>
                  <a:lnTo>
                    <a:pt x="1058907" y="854652"/>
                  </a:lnTo>
                  <a:lnTo>
                    <a:pt x="1062390" y="879236"/>
                  </a:lnTo>
                  <a:lnTo>
                    <a:pt x="1065873" y="877291"/>
                  </a:lnTo>
                  <a:lnTo>
                    <a:pt x="1069356" y="875349"/>
                  </a:lnTo>
                  <a:lnTo>
                    <a:pt x="1072840" y="873410"/>
                  </a:lnTo>
                  <a:lnTo>
                    <a:pt x="1076323" y="871473"/>
                  </a:lnTo>
                  <a:lnTo>
                    <a:pt x="1079806" y="869539"/>
                  </a:lnTo>
                  <a:lnTo>
                    <a:pt x="1083289" y="867608"/>
                  </a:lnTo>
                  <a:lnTo>
                    <a:pt x="1086773" y="865679"/>
                  </a:lnTo>
                  <a:lnTo>
                    <a:pt x="1090256" y="863754"/>
                  </a:lnTo>
                  <a:lnTo>
                    <a:pt x="1093739" y="861831"/>
                  </a:lnTo>
                  <a:lnTo>
                    <a:pt x="1097222" y="859910"/>
                  </a:lnTo>
                  <a:lnTo>
                    <a:pt x="1100706" y="857993"/>
                  </a:lnTo>
                  <a:lnTo>
                    <a:pt x="1104189" y="856078"/>
                  </a:lnTo>
                  <a:lnTo>
                    <a:pt x="1107672" y="854406"/>
                  </a:lnTo>
                  <a:lnTo>
                    <a:pt x="1111155" y="853052"/>
                  </a:lnTo>
                  <a:lnTo>
                    <a:pt x="1114639" y="851702"/>
                  </a:lnTo>
                  <a:lnTo>
                    <a:pt x="1118122" y="850356"/>
                  </a:lnTo>
                  <a:lnTo>
                    <a:pt x="1121605" y="849014"/>
                  </a:lnTo>
                  <a:lnTo>
                    <a:pt x="1125088" y="847676"/>
                  </a:lnTo>
                  <a:lnTo>
                    <a:pt x="1128572" y="846341"/>
                  </a:lnTo>
                  <a:lnTo>
                    <a:pt x="1132055" y="844634"/>
                  </a:lnTo>
                  <a:lnTo>
                    <a:pt x="1135538" y="842750"/>
                  </a:lnTo>
                  <a:lnTo>
                    <a:pt x="1139021" y="840868"/>
                  </a:lnTo>
                  <a:lnTo>
                    <a:pt x="1142505" y="838989"/>
                  </a:lnTo>
                  <a:lnTo>
                    <a:pt x="1145988" y="837113"/>
                  </a:lnTo>
                  <a:lnTo>
                    <a:pt x="1149471" y="835239"/>
                  </a:lnTo>
                  <a:lnTo>
                    <a:pt x="1152954" y="833368"/>
                  </a:lnTo>
                  <a:lnTo>
                    <a:pt x="1156437" y="846431"/>
                  </a:lnTo>
                  <a:lnTo>
                    <a:pt x="1159921" y="844589"/>
                  </a:lnTo>
                  <a:lnTo>
                    <a:pt x="1163404" y="842750"/>
                  </a:lnTo>
                  <a:lnTo>
                    <a:pt x="1166887" y="840913"/>
                  </a:lnTo>
                  <a:lnTo>
                    <a:pt x="1170370" y="839079"/>
                  </a:lnTo>
                  <a:lnTo>
                    <a:pt x="1173854" y="837248"/>
                  </a:lnTo>
                  <a:lnTo>
                    <a:pt x="1177337" y="867388"/>
                  </a:lnTo>
                  <a:lnTo>
                    <a:pt x="1180820" y="865614"/>
                  </a:lnTo>
                  <a:lnTo>
                    <a:pt x="1184303" y="863841"/>
                  </a:lnTo>
                  <a:lnTo>
                    <a:pt x="1187787" y="862071"/>
                  </a:lnTo>
                  <a:lnTo>
                    <a:pt x="1191270" y="860303"/>
                  </a:lnTo>
                  <a:lnTo>
                    <a:pt x="1194753" y="858537"/>
                  </a:lnTo>
                  <a:lnTo>
                    <a:pt x="1198236" y="856774"/>
                  </a:lnTo>
                  <a:lnTo>
                    <a:pt x="1201720" y="858448"/>
                  </a:lnTo>
                  <a:lnTo>
                    <a:pt x="1205203" y="856694"/>
                  </a:lnTo>
                  <a:lnTo>
                    <a:pt x="1208686" y="854943"/>
                  </a:lnTo>
                  <a:lnTo>
                    <a:pt x="1212169" y="853195"/>
                  </a:lnTo>
                  <a:lnTo>
                    <a:pt x="1215653" y="851448"/>
                  </a:lnTo>
                  <a:lnTo>
                    <a:pt x="1219136" y="849704"/>
                  </a:lnTo>
                  <a:lnTo>
                    <a:pt x="1222619" y="847962"/>
                  </a:lnTo>
                  <a:lnTo>
                    <a:pt x="1226102" y="853078"/>
                  </a:lnTo>
                  <a:lnTo>
                    <a:pt x="1229586" y="851351"/>
                  </a:lnTo>
                  <a:lnTo>
                    <a:pt x="1233069" y="849626"/>
                  </a:lnTo>
                  <a:lnTo>
                    <a:pt x="1236552" y="847904"/>
                  </a:lnTo>
                  <a:lnTo>
                    <a:pt x="1240035" y="846184"/>
                  </a:lnTo>
                  <a:lnTo>
                    <a:pt x="1243519" y="844466"/>
                  </a:lnTo>
                  <a:lnTo>
                    <a:pt x="1247002" y="842750"/>
                  </a:lnTo>
                  <a:lnTo>
                    <a:pt x="1250485" y="904279"/>
                  </a:lnTo>
                  <a:lnTo>
                    <a:pt x="1253968" y="902666"/>
                  </a:lnTo>
                  <a:lnTo>
                    <a:pt x="1257452" y="901055"/>
                  </a:lnTo>
                  <a:lnTo>
                    <a:pt x="1260935" y="899446"/>
                  </a:lnTo>
                  <a:lnTo>
                    <a:pt x="1264418" y="897839"/>
                  </a:lnTo>
                  <a:lnTo>
                    <a:pt x="1267901" y="896233"/>
                  </a:lnTo>
                  <a:lnTo>
                    <a:pt x="1271385" y="894630"/>
                  </a:lnTo>
                  <a:lnTo>
                    <a:pt x="1274868" y="893028"/>
                  </a:lnTo>
                  <a:lnTo>
                    <a:pt x="1278351" y="891429"/>
                  </a:lnTo>
                  <a:lnTo>
                    <a:pt x="1281834" y="889831"/>
                  </a:lnTo>
                  <a:lnTo>
                    <a:pt x="1285318" y="888235"/>
                  </a:lnTo>
                  <a:lnTo>
                    <a:pt x="1288801" y="886641"/>
                  </a:lnTo>
                  <a:lnTo>
                    <a:pt x="1292284" y="885049"/>
                  </a:lnTo>
                  <a:lnTo>
                    <a:pt x="1295767" y="883458"/>
                  </a:lnTo>
                  <a:lnTo>
                    <a:pt x="1299251" y="881870"/>
                  </a:lnTo>
                  <a:lnTo>
                    <a:pt x="1302734" y="880283"/>
                  </a:lnTo>
                  <a:lnTo>
                    <a:pt x="1306217" y="878698"/>
                  </a:lnTo>
                  <a:lnTo>
                    <a:pt x="1309700" y="877115"/>
                  </a:lnTo>
                  <a:lnTo>
                    <a:pt x="1313184" y="875534"/>
                  </a:lnTo>
                  <a:lnTo>
                    <a:pt x="1316667" y="873955"/>
                  </a:lnTo>
                  <a:lnTo>
                    <a:pt x="1320150" y="872378"/>
                  </a:lnTo>
                  <a:lnTo>
                    <a:pt x="1323633" y="870802"/>
                  </a:lnTo>
                  <a:lnTo>
                    <a:pt x="1327117" y="869228"/>
                  </a:lnTo>
                  <a:lnTo>
                    <a:pt x="1330600" y="867656"/>
                  </a:lnTo>
                  <a:lnTo>
                    <a:pt x="1334083" y="866086"/>
                  </a:lnTo>
                  <a:lnTo>
                    <a:pt x="1337566" y="864518"/>
                  </a:lnTo>
                  <a:lnTo>
                    <a:pt x="1341050" y="862951"/>
                  </a:lnTo>
                  <a:lnTo>
                    <a:pt x="1344533" y="864408"/>
                  </a:lnTo>
                  <a:lnTo>
                    <a:pt x="1348016" y="862849"/>
                  </a:lnTo>
                  <a:lnTo>
                    <a:pt x="1351499" y="861293"/>
                  </a:lnTo>
                  <a:lnTo>
                    <a:pt x="1354983" y="859738"/>
                  </a:lnTo>
                  <a:lnTo>
                    <a:pt x="1358466" y="858184"/>
                  </a:lnTo>
                  <a:lnTo>
                    <a:pt x="1361949" y="856633"/>
                  </a:lnTo>
                  <a:lnTo>
                    <a:pt x="1365432" y="864085"/>
                  </a:lnTo>
                  <a:lnTo>
                    <a:pt x="1368916" y="862550"/>
                  </a:lnTo>
                  <a:lnTo>
                    <a:pt x="1372399" y="861017"/>
                  </a:lnTo>
                  <a:lnTo>
                    <a:pt x="1375882" y="859485"/>
                  </a:lnTo>
                  <a:lnTo>
                    <a:pt x="1379365" y="857955"/>
                  </a:lnTo>
                  <a:lnTo>
                    <a:pt x="1382849" y="856427"/>
                  </a:lnTo>
                  <a:lnTo>
                    <a:pt x="1386332" y="854900"/>
                  </a:lnTo>
                  <a:lnTo>
                    <a:pt x="1389815" y="873945"/>
                  </a:lnTo>
                  <a:lnTo>
                    <a:pt x="1393298" y="872871"/>
                  </a:lnTo>
                  <a:lnTo>
                    <a:pt x="1396782" y="871800"/>
                  </a:lnTo>
                  <a:lnTo>
                    <a:pt x="1400265" y="870731"/>
                  </a:lnTo>
                  <a:lnTo>
                    <a:pt x="1403748" y="869664"/>
                  </a:lnTo>
                  <a:lnTo>
                    <a:pt x="1407231" y="868600"/>
                  </a:lnTo>
                  <a:lnTo>
                    <a:pt x="1410715" y="867538"/>
                  </a:lnTo>
                  <a:lnTo>
                    <a:pt x="1414198" y="871882"/>
                  </a:lnTo>
                  <a:lnTo>
                    <a:pt x="1417681" y="870410"/>
                  </a:lnTo>
                  <a:lnTo>
                    <a:pt x="1421164" y="868940"/>
                  </a:lnTo>
                  <a:lnTo>
                    <a:pt x="1424648" y="867472"/>
                  </a:lnTo>
                  <a:lnTo>
                    <a:pt x="1428131" y="866005"/>
                  </a:lnTo>
                  <a:lnTo>
                    <a:pt x="1431614" y="864540"/>
                  </a:lnTo>
                  <a:lnTo>
                    <a:pt x="1435097" y="863076"/>
                  </a:lnTo>
                  <a:lnTo>
                    <a:pt x="1438580" y="875527"/>
                  </a:lnTo>
                  <a:lnTo>
                    <a:pt x="1442064" y="874085"/>
                  </a:lnTo>
                  <a:lnTo>
                    <a:pt x="1445547" y="872645"/>
                  </a:lnTo>
                  <a:lnTo>
                    <a:pt x="1449030" y="871207"/>
                  </a:lnTo>
                  <a:lnTo>
                    <a:pt x="1452513" y="869769"/>
                  </a:lnTo>
                  <a:lnTo>
                    <a:pt x="1455997" y="868334"/>
                  </a:lnTo>
                  <a:lnTo>
                    <a:pt x="1459480" y="866900"/>
                  </a:lnTo>
                  <a:lnTo>
                    <a:pt x="1462963" y="865467"/>
                  </a:lnTo>
                  <a:lnTo>
                    <a:pt x="1466446" y="864036"/>
                  </a:lnTo>
                  <a:lnTo>
                    <a:pt x="1469930" y="862607"/>
                  </a:lnTo>
                  <a:lnTo>
                    <a:pt x="1473413" y="861178"/>
                  </a:lnTo>
                  <a:lnTo>
                    <a:pt x="1476896" y="859752"/>
                  </a:lnTo>
                  <a:lnTo>
                    <a:pt x="1480379" y="858327"/>
                  </a:lnTo>
                  <a:lnTo>
                    <a:pt x="1483863" y="856903"/>
                  </a:lnTo>
                  <a:lnTo>
                    <a:pt x="1487346" y="855481"/>
                  </a:lnTo>
                  <a:lnTo>
                    <a:pt x="1490829" y="854061"/>
                  </a:lnTo>
                  <a:lnTo>
                    <a:pt x="1494312" y="852642"/>
                  </a:lnTo>
                  <a:lnTo>
                    <a:pt x="1497796" y="851224"/>
                  </a:lnTo>
                  <a:lnTo>
                    <a:pt x="1501279" y="849808"/>
                  </a:lnTo>
                  <a:lnTo>
                    <a:pt x="1504762" y="848393"/>
                  </a:lnTo>
                  <a:lnTo>
                    <a:pt x="1508245" y="852551"/>
                  </a:lnTo>
                  <a:lnTo>
                    <a:pt x="1511729" y="851147"/>
                  </a:lnTo>
                  <a:lnTo>
                    <a:pt x="1515212" y="849744"/>
                  </a:lnTo>
                  <a:lnTo>
                    <a:pt x="1518695" y="848342"/>
                  </a:lnTo>
                  <a:lnTo>
                    <a:pt x="1522178" y="846942"/>
                  </a:lnTo>
                  <a:lnTo>
                    <a:pt x="1525662" y="845543"/>
                  </a:lnTo>
                  <a:lnTo>
                    <a:pt x="1529145" y="844146"/>
                  </a:lnTo>
                  <a:lnTo>
                    <a:pt x="1532628" y="842750"/>
                  </a:lnTo>
                  <a:lnTo>
                    <a:pt x="1536111" y="841356"/>
                  </a:lnTo>
                  <a:lnTo>
                    <a:pt x="1539595" y="839963"/>
                  </a:lnTo>
                  <a:lnTo>
                    <a:pt x="1543078" y="838571"/>
                  </a:lnTo>
                  <a:lnTo>
                    <a:pt x="1546561" y="837181"/>
                  </a:lnTo>
                  <a:lnTo>
                    <a:pt x="1550044" y="835792"/>
                  </a:lnTo>
                  <a:lnTo>
                    <a:pt x="1553528" y="834405"/>
                  </a:lnTo>
                  <a:lnTo>
                    <a:pt x="1557011" y="833019"/>
                  </a:lnTo>
                  <a:lnTo>
                    <a:pt x="1560494" y="831635"/>
                  </a:lnTo>
                  <a:lnTo>
                    <a:pt x="1563977" y="830252"/>
                  </a:lnTo>
                  <a:lnTo>
                    <a:pt x="1567461" y="828871"/>
                  </a:lnTo>
                  <a:lnTo>
                    <a:pt x="1570944" y="827491"/>
                  </a:lnTo>
                  <a:lnTo>
                    <a:pt x="1574427" y="826112"/>
                  </a:lnTo>
                  <a:lnTo>
                    <a:pt x="1577910" y="830487"/>
                  </a:lnTo>
                  <a:lnTo>
                    <a:pt x="1581394" y="829532"/>
                  </a:lnTo>
                  <a:lnTo>
                    <a:pt x="1584877" y="828579"/>
                  </a:lnTo>
                  <a:lnTo>
                    <a:pt x="1588360" y="827628"/>
                  </a:lnTo>
                  <a:lnTo>
                    <a:pt x="1591843" y="826678"/>
                  </a:lnTo>
                  <a:lnTo>
                    <a:pt x="1595327" y="825731"/>
                  </a:lnTo>
                  <a:lnTo>
                    <a:pt x="1598810" y="824785"/>
                  </a:lnTo>
                  <a:lnTo>
                    <a:pt x="1602293" y="871063"/>
                  </a:lnTo>
                  <a:lnTo>
                    <a:pt x="1605776" y="869763"/>
                  </a:lnTo>
                  <a:lnTo>
                    <a:pt x="1609260" y="868465"/>
                  </a:lnTo>
                  <a:lnTo>
                    <a:pt x="1612743" y="867167"/>
                  </a:lnTo>
                  <a:lnTo>
                    <a:pt x="1616226" y="865871"/>
                  </a:lnTo>
                  <a:lnTo>
                    <a:pt x="1619709" y="864576"/>
                  </a:lnTo>
                  <a:lnTo>
                    <a:pt x="1623193" y="863283"/>
                  </a:lnTo>
                  <a:lnTo>
                    <a:pt x="1626676" y="879126"/>
                  </a:lnTo>
                  <a:lnTo>
                    <a:pt x="1630159" y="877856"/>
                  </a:lnTo>
                  <a:lnTo>
                    <a:pt x="1633642" y="876586"/>
                  </a:lnTo>
                  <a:lnTo>
                    <a:pt x="1637126" y="875318"/>
                  </a:lnTo>
                  <a:lnTo>
                    <a:pt x="1640609" y="874051"/>
                  </a:lnTo>
                  <a:lnTo>
                    <a:pt x="1644092" y="872785"/>
                  </a:lnTo>
                  <a:lnTo>
                    <a:pt x="1647575" y="927407"/>
                  </a:lnTo>
                  <a:lnTo>
                    <a:pt x="1651059" y="926212"/>
                  </a:lnTo>
                  <a:lnTo>
                    <a:pt x="1654542" y="925017"/>
                  </a:lnTo>
                  <a:lnTo>
                    <a:pt x="1658025" y="923823"/>
                  </a:lnTo>
                  <a:lnTo>
                    <a:pt x="1661508" y="922631"/>
                  </a:lnTo>
                  <a:lnTo>
                    <a:pt x="1664992" y="921439"/>
                  </a:lnTo>
                  <a:lnTo>
                    <a:pt x="1668475" y="920249"/>
                  </a:lnTo>
                  <a:lnTo>
                    <a:pt x="1671958" y="919059"/>
                  </a:lnTo>
                  <a:lnTo>
                    <a:pt x="1675441" y="917870"/>
                  </a:lnTo>
                  <a:lnTo>
                    <a:pt x="1678925" y="916683"/>
                  </a:lnTo>
                  <a:lnTo>
                    <a:pt x="1682408" y="915496"/>
                  </a:lnTo>
                  <a:lnTo>
                    <a:pt x="1685891" y="914311"/>
                  </a:lnTo>
                  <a:lnTo>
                    <a:pt x="1689374" y="913127"/>
                  </a:lnTo>
                  <a:lnTo>
                    <a:pt x="1692858" y="911943"/>
                  </a:lnTo>
                  <a:lnTo>
                    <a:pt x="1696341" y="952497"/>
                  </a:lnTo>
                  <a:lnTo>
                    <a:pt x="1699824" y="951366"/>
                  </a:lnTo>
                  <a:lnTo>
                    <a:pt x="1703307" y="950236"/>
                  </a:lnTo>
                  <a:lnTo>
                    <a:pt x="1706791" y="949108"/>
                  </a:lnTo>
                  <a:lnTo>
                    <a:pt x="1710274" y="947980"/>
                  </a:lnTo>
                  <a:lnTo>
                    <a:pt x="1713757" y="946853"/>
                  </a:lnTo>
                  <a:lnTo>
                    <a:pt x="1717240" y="945727"/>
                  </a:lnTo>
                  <a:lnTo>
                    <a:pt x="1720723" y="955758"/>
                  </a:lnTo>
                  <a:lnTo>
                    <a:pt x="1724207" y="954647"/>
                  </a:lnTo>
                  <a:lnTo>
                    <a:pt x="1727690" y="953537"/>
                  </a:lnTo>
                  <a:lnTo>
                    <a:pt x="1731173" y="952429"/>
                  </a:lnTo>
                  <a:lnTo>
                    <a:pt x="1734656" y="951321"/>
                  </a:lnTo>
                  <a:lnTo>
                    <a:pt x="1738140" y="950214"/>
                  </a:lnTo>
                  <a:lnTo>
                    <a:pt x="1741623" y="949108"/>
                  </a:lnTo>
                  <a:lnTo>
                    <a:pt x="1741623" y="950946"/>
                  </a:lnTo>
                  <a:lnTo>
                    <a:pt x="1741623" y="952774"/>
                  </a:lnTo>
                  <a:lnTo>
                    <a:pt x="1741623" y="954592"/>
                  </a:lnTo>
                  <a:lnTo>
                    <a:pt x="1741623" y="956401"/>
                  </a:lnTo>
                  <a:lnTo>
                    <a:pt x="1741623" y="958200"/>
                  </a:lnTo>
                  <a:lnTo>
                    <a:pt x="1741623" y="959990"/>
                  </a:lnTo>
                  <a:lnTo>
                    <a:pt x="1741623" y="961770"/>
                  </a:lnTo>
                  <a:lnTo>
                    <a:pt x="1741623" y="963541"/>
                  </a:lnTo>
                  <a:lnTo>
                    <a:pt x="1741623" y="965303"/>
                  </a:lnTo>
                  <a:lnTo>
                    <a:pt x="1741623" y="967056"/>
                  </a:lnTo>
                  <a:lnTo>
                    <a:pt x="1741623" y="968799"/>
                  </a:lnTo>
                  <a:lnTo>
                    <a:pt x="1741623" y="970534"/>
                  </a:lnTo>
                  <a:lnTo>
                    <a:pt x="1741623" y="972259"/>
                  </a:lnTo>
                  <a:lnTo>
                    <a:pt x="1741623" y="973976"/>
                  </a:lnTo>
                  <a:lnTo>
                    <a:pt x="1741623" y="975684"/>
                  </a:lnTo>
                  <a:lnTo>
                    <a:pt x="1741623" y="977383"/>
                  </a:lnTo>
                  <a:lnTo>
                    <a:pt x="1745106" y="976312"/>
                  </a:lnTo>
                  <a:lnTo>
                    <a:pt x="1748589" y="975242"/>
                  </a:lnTo>
                  <a:lnTo>
                    <a:pt x="1752073" y="974173"/>
                  </a:lnTo>
                  <a:lnTo>
                    <a:pt x="1755556" y="973105"/>
                  </a:lnTo>
                  <a:lnTo>
                    <a:pt x="1759039" y="972038"/>
                  </a:lnTo>
                  <a:lnTo>
                    <a:pt x="1762522" y="970971"/>
                  </a:lnTo>
                  <a:lnTo>
                    <a:pt x="1766006" y="974994"/>
                  </a:lnTo>
                  <a:lnTo>
                    <a:pt x="1769489" y="973935"/>
                  </a:lnTo>
                  <a:lnTo>
                    <a:pt x="1772972" y="972877"/>
                  </a:lnTo>
                  <a:lnTo>
                    <a:pt x="1776455" y="971820"/>
                  </a:lnTo>
                  <a:lnTo>
                    <a:pt x="1779939" y="970764"/>
                  </a:lnTo>
                  <a:lnTo>
                    <a:pt x="1783422" y="969708"/>
                  </a:lnTo>
                  <a:lnTo>
                    <a:pt x="1786905" y="968653"/>
                  </a:lnTo>
                  <a:lnTo>
                    <a:pt x="1790388" y="972654"/>
                  </a:lnTo>
                  <a:lnTo>
                    <a:pt x="1793872" y="971607"/>
                  </a:lnTo>
                  <a:lnTo>
                    <a:pt x="1797355" y="970560"/>
                  </a:lnTo>
                  <a:lnTo>
                    <a:pt x="1800838" y="969515"/>
                  </a:lnTo>
                  <a:lnTo>
                    <a:pt x="1804321" y="968470"/>
                  </a:lnTo>
                  <a:lnTo>
                    <a:pt x="1807805" y="967426"/>
                  </a:lnTo>
                  <a:lnTo>
                    <a:pt x="1811288" y="966383"/>
                  </a:lnTo>
                  <a:lnTo>
                    <a:pt x="1814771" y="970361"/>
                  </a:lnTo>
                  <a:lnTo>
                    <a:pt x="1818254" y="969325"/>
                  </a:lnTo>
                  <a:lnTo>
                    <a:pt x="1821738" y="968290"/>
                  </a:lnTo>
                  <a:lnTo>
                    <a:pt x="1825221" y="967256"/>
                  </a:lnTo>
                  <a:lnTo>
                    <a:pt x="1828704" y="966222"/>
                  </a:lnTo>
                  <a:lnTo>
                    <a:pt x="1832187" y="965189"/>
                  </a:lnTo>
                  <a:lnTo>
                    <a:pt x="1835671" y="964157"/>
                  </a:lnTo>
                  <a:lnTo>
                    <a:pt x="1839154" y="973027"/>
                  </a:lnTo>
                  <a:lnTo>
                    <a:pt x="1842637" y="972009"/>
                  </a:lnTo>
                  <a:lnTo>
                    <a:pt x="1846120" y="970990"/>
                  </a:lnTo>
                  <a:lnTo>
                    <a:pt x="1849604" y="969973"/>
                  </a:lnTo>
                  <a:lnTo>
                    <a:pt x="1853087" y="968956"/>
                  </a:lnTo>
                  <a:lnTo>
                    <a:pt x="1856570" y="967940"/>
                  </a:lnTo>
                  <a:lnTo>
                    <a:pt x="1860053" y="982909"/>
                  </a:lnTo>
                  <a:lnTo>
                    <a:pt x="1863537" y="981913"/>
                  </a:lnTo>
                  <a:lnTo>
                    <a:pt x="1867020" y="980917"/>
                  </a:lnTo>
                  <a:lnTo>
                    <a:pt x="1870503" y="979923"/>
                  </a:lnTo>
                  <a:lnTo>
                    <a:pt x="1873986" y="978929"/>
                  </a:lnTo>
                  <a:lnTo>
                    <a:pt x="1877470" y="977935"/>
                  </a:lnTo>
                  <a:lnTo>
                    <a:pt x="1880953" y="976943"/>
                  </a:lnTo>
                  <a:lnTo>
                    <a:pt x="1884436" y="977520"/>
                  </a:lnTo>
                  <a:lnTo>
                    <a:pt x="1887919" y="976531"/>
                  </a:lnTo>
                  <a:lnTo>
                    <a:pt x="1891403" y="975542"/>
                  </a:lnTo>
                  <a:lnTo>
                    <a:pt x="1894886" y="974554"/>
                  </a:lnTo>
                  <a:lnTo>
                    <a:pt x="1898369" y="973567"/>
                  </a:lnTo>
                  <a:lnTo>
                    <a:pt x="1901852" y="972580"/>
                  </a:lnTo>
                  <a:lnTo>
                    <a:pt x="1905336" y="971595"/>
                  </a:lnTo>
                  <a:lnTo>
                    <a:pt x="1908819" y="970609"/>
                  </a:lnTo>
                  <a:lnTo>
                    <a:pt x="1912302" y="969625"/>
                  </a:lnTo>
                  <a:lnTo>
                    <a:pt x="1915785" y="968641"/>
                  </a:lnTo>
                  <a:lnTo>
                    <a:pt x="1919269" y="967658"/>
                  </a:lnTo>
                  <a:lnTo>
                    <a:pt x="1922752" y="966675"/>
                  </a:lnTo>
                  <a:lnTo>
                    <a:pt x="1926235" y="965694"/>
                  </a:lnTo>
                  <a:lnTo>
                    <a:pt x="1929718" y="964713"/>
                  </a:lnTo>
                  <a:lnTo>
                    <a:pt x="1933202" y="996997"/>
                  </a:lnTo>
                  <a:lnTo>
                    <a:pt x="1936685" y="996054"/>
                  </a:lnTo>
                  <a:lnTo>
                    <a:pt x="1940168" y="995112"/>
                  </a:lnTo>
                  <a:lnTo>
                    <a:pt x="1943651" y="994171"/>
                  </a:lnTo>
                  <a:lnTo>
                    <a:pt x="1947135" y="993231"/>
                  </a:lnTo>
                  <a:lnTo>
                    <a:pt x="1950618" y="992291"/>
                  </a:lnTo>
                  <a:lnTo>
                    <a:pt x="1954101" y="991351"/>
                  </a:lnTo>
                  <a:lnTo>
                    <a:pt x="1957584" y="990413"/>
                  </a:lnTo>
                  <a:lnTo>
                    <a:pt x="1961068" y="989474"/>
                  </a:lnTo>
                  <a:lnTo>
                    <a:pt x="1964551" y="988537"/>
                  </a:lnTo>
                  <a:lnTo>
                    <a:pt x="1968034" y="987600"/>
                  </a:lnTo>
                  <a:lnTo>
                    <a:pt x="1971517" y="986664"/>
                  </a:lnTo>
                  <a:lnTo>
                    <a:pt x="1975001" y="985728"/>
                  </a:lnTo>
                  <a:lnTo>
                    <a:pt x="1978484" y="1008682"/>
                  </a:lnTo>
                  <a:lnTo>
                    <a:pt x="1981967" y="1007774"/>
                  </a:lnTo>
                  <a:lnTo>
                    <a:pt x="1985450" y="1006867"/>
                  </a:lnTo>
                  <a:lnTo>
                    <a:pt x="1988934" y="1005960"/>
                  </a:lnTo>
                  <a:lnTo>
                    <a:pt x="1992417" y="1005054"/>
                  </a:lnTo>
                  <a:lnTo>
                    <a:pt x="1995900" y="1004148"/>
                  </a:lnTo>
                  <a:lnTo>
                    <a:pt x="1999383" y="1003244"/>
                  </a:lnTo>
                  <a:lnTo>
                    <a:pt x="2002867" y="1010422"/>
                  </a:lnTo>
                  <a:lnTo>
                    <a:pt x="2006350" y="1009527"/>
                  </a:lnTo>
                  <a:lnTo>
                    <a:pt x="2009833" y="1008633"/>
                  </a:lnTo>
                  <a:lnTo>
                    <a:pt x="2013316" y="1007739"/>
                  </a:lnTo>
                  <a:lnTo>
                    <a:pt x="2016799" y="1006846"/>
                  </a:lnTo>
                  <a:lnTo>
                    <a:pt x="2020283" y="1005953"/>
                  </a:lnTo>
                  <a:lnTo>
                    <a:pt x="2023766" y="1005061"/>
                  </a:lnTo>
                  <a:lnTo>
                    <a:pt x="2027249" y="1009844"/>
                  </a:lnTo>
                  <a:lnTo>
                    <a:pt x="2030732" y="1009349"/>
                  </a:lnTo>
                  <a:lnTo>
                    <a:pt x="2034216" y="1008855"/>
                  </a:lnTo>
                  <a:lnTo>
                    <a:pt x="2037699" y="1008362"/>
                  </a:lnTo>
                  <a:lnTo>
                    <a:pt x="2041182" y="1007870"/>
                  </a:lnTo>
                  <a:lnTo>
                    <a:pt x="2044665" y="1007379"/>
                  </a:lnTo>
                  <a:lnTo>
                    <a:pt x="2048149" y="1014621"/>
                  </a:lnTo>
                  <a:lnTo>
                    <a:pt x="2051632" y="1013750"/>
                  </a:lnTo>
                  <a:lnTo>
                    <a:pt x="2055115" y="1012880"/>
                  </a:lnTo>
                  <a:lnTo>
                    <a:pt x="2058598" y="1012011"/>
                  </a:lnTo>
                  <a:lnTo>
                    <a:pt x="2062082" y="1011142"/>
                  </a:lnTo>
                  <a:lnTo>
                    <a:pt x="2065565" y="1010274"/>
                  </a:lnTo>
                  <a:lnTo>
                    <a:pt x="2069048" y="1009406"/>
                  </a:lnTo>
                  <a:lnTo>
                    <a:pt x="2072531" y="1013668"/>
                  </a:lnTo>
                  <a:lnTo>
                    <a:pt x="2076015" y="1012807"/>
                  </a:lnTo>
                  <a:lnTo>
                    <a:pt x="2079498" y="1011946"/>
                  </a:lnTo>
                  <a:lnTo>
                    <a:pt x="2082981" y="1011086"/>
                  </a:lnTo>
                  <a:lnTo>
                    <a:pt x="2086464" y="1010226"/>
                  </a:lnTo>
                  <a:lnTo>
                    <a:pt x="2089948" y="1009367"/>
                  </a:lnTo>
                  <a:lnTo>
                    <a:pt x="2093431" y="1008508"/>
                  </a:lnTo>
                  <a:lnTo>
                    <a:pt x="2096914" y="1035810"/>
                  </a:lnTo>
                  <a:lnTo>
                    <a:pt x="2100397" y="1034983"/>
                  </a:lnTo>
                  <a:lnTo>
                    <a:pt x="2103881" y="1034156"/>
                  </a:lnTo>
                  <a:lnTo>
                    <a:pt x="2107364" y="1033329"/>
                  </a:lnTo>
                  <a:lnTo>
                    <a:pt x="2110847" y="1032503"/>
                  </a:lnTo>
                  <a:lnTo>
                    <a:pt x="2114330" y="1031678"/>
                  </a:lnTo>
                  <a:lnTo>
                    <a:pt x="2117814" y="1030852"/>
                  </a:lnTo>
                  <a:lnTo>
                    <a:pt x="2121297" y="1032376"/>
                  </a:lnTo>
                  <a:lnTo>
                    <a:pt x="2124780" y="1031554"/>
                  </a:lnTo>
                  <a:lnTo>
                    <a:pt x="2128263" y="1030733"/>
                  </a:lnTo>
                  <a:lnTo>
                    <a:pt x="2131747" y="1029912"/>
                  </a:lnTo>
                  <a:lnTo>
                    <a:pt x="2135230" y="1029092"/>
                  </a:lnTo>
                  <a:lnTo>
                    <a:pt x="2138713" y="1028272"/>
                  </a:lnTo>
                  <a:lnTo>
                    <a:pt x="2142196" y="1032125"/>
                  </a:lnTo>
                  <a:lnTo>
                    <a:pt x="2145680" y="1031311"/>
                  </a:lnTo>
                  <a:lnTo>
                    <a:pt x="2149163" y="1030497"/>
                  </a:lnTo>
                  <a:lnTo>
                    <a:pt x="2152646" y="1029684"/>
                  </a:lnTo>
                  <a:lnTo>
                    <a:pt x="2156129" y="1028872"/>
                  </a:lnTo>
                  <a:lnTo>
                    <a:pt x="2159613" y="1028060"/>
                  </a:lnTo>
                  <a:lnTo>
                    <a:pt x="2163096" y="1027248"/>
                  </a:lnTo>
                  <a:lnTo>
                    <a:pt x="2166579" y="1048930"/>
                  </a:lnTo>
                  <a:lnTo>
                    <a:pt x="2170062" y="1048143"/>
                  </a:lnTo>
                  <a:lnTo>
                    <a:pt x="2173546" y="1047356"/>
                  </a:lnTo>
                  <a:lnTo>
                    <a:pt x="2177029" y="1046570"/>
                  </a:lnTo>
                  <a:lnTo>
                    <a:pt x="2180512" y="1045784"/>
                  </a:lnTo>
                  <a:lnTo>
                    <a:pt x="2183995" y="1044999"/>
                  </a:lnTo>
                  <a:lnTo>
                    <a:pt x="2187479" y="1044214"/>
                  </a:lnTo>
                  <a:lnTo>
                    <a:pt x="2190962" y="1047763"/>
                  </a:lnTo>
                  <a:lnTo>
                    <a:pt x="2194445" y="1046984"/>
                  </a:lnTo>
                  <a:lnTo>
                    <a:pt x="2197928" y="1046205"/>
                  </a:lnTo>
                  <a:lnTo>
                    <a:pt x="2201412" y="1045426"/>
                  </a:lnTo>
                  <a:lnTo>
                    <a:pt x="2204895" y="1044648"/>
                  </a:lnTo>
                  <a:lnTo>
                    <a:pt x="2208378" y="1043870"/>
                  </a:lnTo>
                  <a:lnTo>
                    <a:pt x="2211861" y="1043093"/>
                  </a:lnTo>
                  <a:lnTo>
                    <a:pt x="2215345" y="1071181"/>
                  </a:lnTo>
                  <a:lnTo>
                    <a:pt x="2218828" y="1070435"/>
                  </a:lnTo>
                  <a:lnTo>
                    <a:pt x="2222311" y="1069689"/>
                  </a:lnTo>
                  <a:lnTo>
                    <a:pt x="2225794" y="1068943"/>
                  </a:lnTo>
                  <a:lnTo>
                    <a:pt x="2229278" y="1068198"/>
                  </a:lnTo>
                  <a:lnTo>
                    <a:pt x="2232761" y="1067453"/>
                  </a:lnTo>
                  <a:lnTo>
                    <a:pt x="2236244" y="1076413"/>
                  </a:lnTo>
                  <a:lnTo>
                    <a:pt x="2239727" y="1075679"/>
                  </a:lnTo>
                  <a:lnTo>
                    <a:pt x="2243211" y="1074946"/>
                  </a:lnTo>
                  <a:lnTo>
                    <a:pt x="2246694" y="1074212"/>
                  </a:lnTo>
                  <a:lnTo>
                    <a:pt x="2250177" y="1073480"/>
                  </a:lnTo>
                  <a:lnTo>
                    <a:pt x="2253660" y="1072747"/>
                  </a:lnTo>
                  <a:lnTo>
                    <a:pt x="2257144" y="1072015"/>
                  </a:lnTo>
                  <a:lnTo>
                    <a:pt x="2260627" y="1076048"/>
                  </a:lnTo>
                  <a:lnTo>
                    <a:pt x="2264110" y="1075322"/>
                  </a:lnTo>
                  <a:lnTo>
                    <a:pt x="2267593" y="1074596"/>
                  </a:lnTo>
                  <a:lnTo>
                    <a:pt x="2271077" y="1073870"/>
                  </a:lnTo>
                  <a:lnTo>
                    <a:pt x="2274560" y="1073145"/>
                  </a:lnTo>
                  <a:lnTo>
                    <a:pt x="2278043" y="1072420"/>
                  </a:lnTo>
                  <a:lnTo>
                    <a:pt x="2281526" y="1071696"/>
                  </a:lnTo>
                  <a:lnTo>
                    <a:pt x="2285010" y="1094683"/>
                  </a:lnTo>
                  <a:lnTo>
                    <a:pt x="2288493" y="1093984"/>
                  </a:lnTo>
                  <a:lnTo>
                    <a:pt x="2291976" y="1093285"/>
                  </a:lnTo>
                  <a:lnTo>
                    <a:pt x="2295459" y="1092587"/>
                  </a:lnTo>
                  <a:lnTo>
                    <a:pt x="2298942" y="1091888"/>
                  </a:lnTo>
                  <a:lnTo>
                    <a:pt x="2302426" y="1091190"/>
                  </a:lnTo>
                  <a:lnTo>
                    <a:pt x="2305909" y="1090493"/>
                  </a:lnTo>
                  <a:lnTo>
                    <a:pt x="2309392" y="1100159"/>
                  </a:lnTo>
                  <a:lnTo>
                    <a:pt x="2312875" y="1099473"/>
                  </a:lnTo>
                  <a:lnTo>
                    <a:pt x="2316359" y="1098787"/>
                  </a:lnTo>
                  <a:lnTo>
                    <a:pt x="2319842" y="1098102"/>
                  </a:lnTo>
                  <a:lnTo>
                    <a:pt x="2323325" y="1097417"/>
                  </a:lnTo>
                  <a:lnTo>
                    <a:pt x="2326808" y="1096732"/>
                  </a:lnTo>
                  <a:lnTo>
                    <a:pt x="2330292" y="1101950"/>
                  </a:lnTo>
                  <a:lnTo>
                    <a:pt x="2333775" y="1101272"/>
                  </a:lnTo>
                  <a:lnTo>
                    <a:pt x="2337258" y="1100595"/>
                  </a:lnTo>
                  <a:lnTo>
                    <a:pt x="2340741" y="1099917"/>
                  </a:lnTo>
                  <a:lnTo>
                    <a:pt x="2344225" y="1099240"/>
                  </a:lnTo>
                  <a:lnTo>
                    <a:pt x="2347708" y="1098563"/>
                  </a:lnTo>
                  <a:lnTo>
                    <a:pt x="2351191" y="1097886"/>
                  </a:lnTo>
                  <a:lnTo>
                    <a:pt x="2354674" y="1097210"/>
                  </a:lnTo>
                  <a:lnTo>
                    <a:pt x="2358158" y="1096534"/>
                  </a:lnTo>
                  <a:lnTo>
                    <a:pt x="2361641" y="1095859"/>
                  </a:lnTo>
                  <a:lnTo>
                    <a:pt x="2365124" y="1095183"/>
                  </a:lnTo>
                  <a:lnTo>
                    <a:pt x="2368607" y="1094508"/>
                  </a:lnTo>
                  <a:lnTo>
                    <a:pt x="2372091" y="1093834"/>
                  </a:lnTo>
                  <a:lnTo>
                    <a:pt x="2375574" y="1093159"/>
                  </a:lnTo>
                  <a:lnTo>
                    <a:pt x="2379057" y="1099171"/>
                  </a:lnTo>
                  <a:lnTo>
                    <a:pt x="2382540" y="1098504"/>
                  </a:lnTo>
                  <a:lnTo>
                    <a:pt x="2386024" y="1097837"/>
                  </a:lnTo>
                  <a:lnTo>
                    <a:pt x="2389507" y="1097171"/>
                  </a:lnTo>
                  <a:lnTo>
                    <a:pt x="2392990" y="1096505"/>
                  </a:lnTo>
                  <a:lnTo>
                    <a:pt x="2396473" y="1095839"/>
                  </a:lnTo>
                  <a:lnTo>
                    <a:pt x="2399957" y="1095174"/>
                  </a:lnTo>
                  <a:lnTo>
                    <a:pt x="2403440" y="1096991"/>
                  </a:lnTo>
                  <a:lnTo>
                    <a:pt x="2406923" y="1096328"/>
                  </a:lnTo>
                  <a:lnTo>
                    <a:pt x="2410406" y="1095666"/>
                  </a:lnTo>
                  <a:lnTo>
                    <a:pt x="2413890" y="1095004"/>
                  </a:lnTo>
                  <a:lnTo>
                    <a:pt x="2417373" y="1094343"/>
                  </a:lnTo>
                  <a:lnTo>
                    <a:pt x="2420856" y="1093682"/>
                  </a:lnTo>
                  <a:lnTo>
                    <a:pt x="2424339" y="1093848"/>
                  </a:lnTo>
                  <a:lnTo>
                    <a:pt x="2427823" y="1093188"/>
                  </a:lnTo>
                  <a:lnTo>
                    <a:pt x="2431306" y="1092529"/>
                  </a:lnTo>
                  <a:lnTo>
                    <a:pt x="2434789" y="1091869"/>
                  </a:lnTo>
                  <a:lnTo>
                    <a:pt x="2438272" y="1091211"/>
                  </a:lnTo>
                  <a:lnTo>
                    <a:pt x="2441756" y="1090552"/>
                  </a:lnTo>
                  <a:lnTo>
                    <a:pt x="2445239" y="1089894"/>
                  </a:lnTo>
                  <a:lnTo>
                    <a:pt x="2448722" y="1099040"/>
                  </a:lnTo>
                  <a:lnTo>
                    <a:pt x="2452205" y="1098391"/>
                  </a:lnTo>
                  <a:lnTo>
                    <a:pt x="2455689" y="1097744"/>
                  </a:lnTo>
                  <a:lnTo>
                    <a:pt x="2459172" y="1097096"/>
                  </a:lnTo>
                  <a:lnTo>
                    <a:pt x="2462655" y="1096449"/>
                  </a:lnTo>
                  <a:lnTo>
                    <a:pt x="2466138" y="1095802"/>
                  </a:lnTo>
                  <a:lnTo>
                    <a:pt x="2469622" y="1095155"/>
                  </a:lnTo>
                  <a:lnTo>
                    <a:pt x="2473105" y="1094573"/>
                  </a:lnTo>
                  <a:lnTo>
                    <a:pt x="2476588" y="1094046"/>
                  </a:lnTo>
                  <a:lnTo>
                    <a:pt x="2480071" y="1093520"/>
                  </a:lnTo>
                  <a:lnTo>
                    <a:pt x="2483555" y="1092995"/>
                  </a:lnTo>
                  <a:lnTo>
                    <a:pt x="2487038" y="1092470"/>
                  </a:lnTo>
                  <a:lnTo>
                    <a:pt x="2490521" y="1091945"/>
                  </a:lnTo>
                  <a:lnTo>
                    <a:pt x="2494004" y="1091421"/>
                  </a:lnTo>
                  <a:lnTo>
                    <a:pt x="2497488" y="1097215"/>
                  </a:lnTo>
                  <a:lnTo>
                    <a:pt x="2500971" y="1096578"/>
                  </a:lnTo>
                  <a:lnTo>
                    <a:pt x="2504454" y="1095941"/>
                  </a:lnTo>
                  <a:lnTo>
                    <a:pt x="2507937" y="1095304"/>
                  </a:lnTo>
                  <a:lnTo>
                    <a:pt x="2511421" y="1094667"/>
                  </a:lnTo>
                  <a:lnTo>
                    <a:pt x="2514904" y="1094031"/>
                  </a:lnTo>
                  <a:lnTo>
                    <a:pt x="2518387" y="1095775"/>
                  </a:lnTo>
                  <a:lnTo>
                    <a:pt x="2521870" y="1095141"/>
                  </a:lnTo>
                  <a:lnTo>
                    <a:pt x="2525354" y="1094508"/>
                  </a:lnTo>
                  <a:lnTo>
                    <a:pt x="2528837" y="1093875"/>
                  </a:lnTo>
                  <a:lnTo>
                    <a:pt x="2532320" y="1093243"/>
                  </a:lnTo>
                  <a:lnTo>
                    <a:pt x="2535803" y="1092611"/>
                  </a:lnTo>
                  <a:lnTo>
                    <a:pt x="2539287" y="1091979"/>
                  </a:lnTo>
                  <a:lnTo>
                    <a:pt x="2542770" y="1103047"/>
                  </a:lnTo>
                  <a:lnTo>
                    <a:pt x="2546253" y="1102540"/>
                  </a:lnTo>
                  <a:lnTo>
                    <a:pt x="2549736" y="1102032"/>
                  </a:lnTo>
                  <a:lnTo>
                    <a:pt x="2553220" y="1101525"/>
                  </a:lnTo>
                  <a:lnTo>
                    <a:pt x="2556703" y="1101019"/>
                  </a:lnTo>
                  <a:lnTo>
                    <a:pt x="2560186" y="1100513"/>
                  </a:lnTo>
                  <a:lnTo>
                    <a:pt x="2563669" y="1100008"/>
                  </a:lnTo>
                  <a:lnTo>
                    <a:pt x="2567153" y="1099444"/>
                  </a:lnTo>
                  <a:lnTo>
                    <a:pt x="2570636" y="1098826"/>
                  </a:lnTo>
                  <a:lnTo>
                    <a:pt x="2574119" y="1098209"/>
                  </a:lnTo>
                  <a:lnTo>
                    <a:pt x="2577602" y="1097591"/>
                  </a:lnTo>
                  <a:lnTo>
                    <a:pt x="2581085" y="1096974"/>
                  </a:lnTo>
                  <a:lnTo>
                    <a:pt x="2584569" y="1096357"/>
                  </a:lnTo>
                  <a:lnTo>
                    <a:pt x="2588052" y="1095741"/>
                  </a:lnTo>
                  <a:lnTo>
                    <a:pt x="2591535" y="1101961"/>
                  </a:lnTo>
                  <a:lnTo>
                    <a:pt x="2595018" y="1101351"/>
                  </a:lnTo>
                  <a:lnTo>
                    <a:pt x="2598502" y="1100741"/>
                  </a:lnTo>
                  <a:lnTo>
                    <a:pt x="2601985" y="1100132"/>
                  </a:lnTo>
                  <a:lnTo>
                    <a:pt x="2605468" y="1099523"/>
                  </a:lnTo>
                  <a:lnTo>
                    <a:pt x="2608951" y="1098914"/>
                  </a:lnTo>
                  <a:lnTo>
                    <a:pt x="2612435" y="1098306"/>
                  </a:lnTo>
                  <a:lnTo>
                    <a:pt x="2612435" y="1099059"/>
                  </a:lnTo>
                  <a:lnTo>
                    <a:pt x="2615918" y="1098451"/>
                  </a:lnTo>
                  <a:lnTo>
                    <a:pt x="2619401" y="1097844"/>
                  </a:lnTo>
                  <a:lnTo>
                    <a:pt x="2622884" y="1097237"/>
                  </a:lnTo>
                  <a:lnTo>
                    <a:pt x="2626368" y="1096630"/>
                  </a:lnTo>
                  <a:lnTo>
                    <a:pt x="2629851" y="1096024"/>
                  </a:lnTo>
                  <a:lnTo>
                    <a:pt x="2633334" y="1095417"/>
                  </a:lnTo>
                  <a:lnTo>
                    <a:pt x="2636817" y="1097822"/>
                  </a:lnTo>
                  <a:lnTo>
                    <a:pt x="2640301" y="1097219"/>
                  </a:lnTo>
                  <a:lnTo>
                    <a:pt x="2643784" y="1096616"/>
                  </a:lnTo>
                  <a:lnTo>
                    <a:pt x="2647267" y="1096014"/>
                  </a:lnTo>
                  <a:lnTo>
                    <a:pt x="2650750" y="1095411"/>
                  </a:lnTo>
                  <a:lnTo>
                    <a:pt x="2654234" y="1094809"/>
                  </a:lnTo>
                  <a:lnTo>
                    <a:pt x="2657717" y="1094207"/>
                  </a:lnTo>
                  <a:lnTo>
                    <a:pt x="2661200" y="1115305"/>
                  </a:lnTo>
                  <a:lnTo>
                    <a:pt x="2664683" y="1114723"/>
                  </a:lnTo>
                  <a:lnTo>
                    <a:pt x="2668167" y="1114142"/>
                  </a:lnTo>
                  <a:lnTo>
                    <a:pt x="2671650" y="1113561"/>
                  </a:lnTo>
                  <a:lnTo>
                    <a:pt x="2675133" y="1112980"/>
                  </a:lnTo>
                  <a:lnTo>
                    <a:pt x="2678616" y="1112399"/>
                  </a:lnTo>
                  <a:lnTo>
                    <a:pt x="2682100" y="1111818"/>
                  </a:lnTo>
                  <a:lnTo>
                    <a:pt x="2685583" y="1114710"/>
                  </a:lnTo>
                  <a:lnTo>
                    <a:pt x="2689066" y="1114133"/>
                  </a:lnTo>
                  <a:lnTo>
                    <a:pt x="2692549" y="1113556"/>
                  </a:lnTo>
                  <a:lnTo>
                    <a:pt x="2696033" y="1112980"/>
                  </a:lnTo>
                  <a:lnTo>
                    <a:pt x="2699516" y="1112403"/>
                  </a:lnTo>
                  <a:lnTo>
                    <a:pt x="2702999" y="1111827"/>
                  </a:lnTo>
                  <a:lnTo>
                    <a:pt x="2706482" y="1111252"/>
                  </a:lnTo>
                  <a:lnTo>
                    <a:pt x="2709966" y="1112061"/>
                  </a:lnTo>
                  <a:lnTo>
                    <a:pt x="2713449" y="1111487"/>
                  </a:lnTo>
                  <a:lnTo>
                    <a:pt x="2716932" y="1110913"/>
                  </a:lnTo>
                  <a:lnTo>
                    <a:pt x="2720415" y="1110339"/>
                  </a:lnTo>
                  <a:lnTo>
                    <a:pt x="2723899" y="1109766"/>
                  </a:lnTo>
                  <a:lnTo>
                    <a:pt x="2727382" y="1109192"/>
                  </a:lnTo>
                  <a:lnTo>
                    <a:pt x="2730865" y="1116821"/>
                  </a:lnTo>
                  <a:lnTo>
                    <a:pt x="2734348" y="1116255"/>
                  </a:lnTo>
                  <a:lnTo>
                    <a:pt x="2737832" y="1115690"/>
                  </a:lnTo>
                  <a:lnTo>
                    <a:pt x="2741315" y="1115125"/>
                  </a:lnTo>
                  <a:lnTo>
                    <a:pt x="2744798" y="1114560"/>
                  </a:lnTo>
                  <a:lnTo>
                    <a:pt x="2748281" y="1113995"/>
                  </a:lnTo>
                  <a:lnTo>
                    <a:pt x="2751765" y="1113431"/>
                  </a:lnTo>
                  <a:lnTo>
                    <a:pt x="2755248" y="1133675"/>
                  </a:lnTo>
                  <a:lnTo>
                    <a:pt x="2758731" y="1133129"/>
                  </a:lnTo>
                  <a:lnTo>
                    <a:pt x="2762214" y="1132584"/>
                  </a:lnTo>
                  <a:lnTo>
                    <a:pt x="2765698" y="1132039"/>
                  </a:lnTo>
                  <a:lnTo>
                    <a:pt x="2769181" y="1131494"/>
                  </a:lnTo>
                  <a:lnTo>
                    <a:pt x="2772664" y="1130949"/>
                  </a:lnTo>
                  <a:lnTo>
                    <a:pt x="2776147" y="1130405"/>
                  </a:lnTo>
                  <a:lnTo>
                    <a:pt x="2779631" y="1130554"/>
                  </a:lnTo>
                  <a:lnTo>
                    <a:pt x="2783114" y="1130103"/>
                  </a:lnTo>
                  <a:lnTo>
                    <a:pt x="2786597" y="1129653"/>
                  </a:lnTo>
                  <a:lnTo>
                    <a:pt x="2790080" y="1129203"/>
                  </a:lnTo>
                  <a:lnTo>
                    <a:pt x="2793564" y="1128753"/>
                  </a:lnTo>
                  <a:lnTo>
                    <a:pt x="2797047" y="1128304"/>
                  </a:lnTo>
                  <a:lnTo>
                    <a:pt x="2800530" y="1127855"/>
                  </a:lnTo>
                  <a:lnTo>
                    <a:pt x="2804013" y="1127318"/>
                  </a:lnTo>
                  <a:lnTo>
                    <a:pt x="2807497" y="1126776"/>
                  </a:lnTo>
                  <a:lnTo>
                    <a:pt x="2810980" y="1126235"/>
                  </a:lnTo>
                  <a:lnTo>
                    <a:pt x="2814463" y="1125694"/>
                  </a:lnTo>
                  <a:lnTo>
                    <a:pt x="2817946" y="1125153"/>
                  </a:lnTo>
                  <a:lnTo>
                    <a:pt x="2821430" y="1124612"/>
                  </a:lnTo>
                  <a:lnTo>
                    <a:pt x="2824913" y="1132165"/>
                  </a:lnTo>
                  <a:lnTo>
                    <a:pt x="2828396" y="1131631"/>
                  </a:lnTo>
                  <a:lnTo>
                    <a:pt x="2831879" y="1131098"/>
                  </a:lnTo>
                  <a:lnTo>
                    <a:pt x="2835363" y="1130565"/>
                  </a:lnTo>
                  <a:lnTo>
                    <a:pt x="2838846" y="1130033"/>
                  </a:lnTo>
                  <a:lnTo>
                    <a:pt x="2842329" y="1129500"/>
                  </a:lnTo>
                  <a:lnTo>
                    <a:pt x="2845812" y="1128968"/>
                  </a:lnTo>
                  <a:lnTo>
                    <a:pt x="2849296" y="1138705"/>
                  </a:lnTo>
                  <a:lnTo>
                    <a:pt x="2852779" y="1138182"/>
                  </a:lnTo>
                  <a:lnTo>
                    <a:pt x="2856262" y="1137659"/>
                  </a:lnTo>
                  <a:lnTo>
                    <a:pt x="2859745" y="1137136"/>
                  </a:lnTo>
                  <a:lnTo>
                    <a:pt x="2863229" y="1136613"/>
                  </a:lnTo>
                  <a:lnTo>
                    <a:pt x="2866712" y="1136091"/>
                  </a:lnTo>
                  <a:lnTo>
                    <a:pt x="2870195" y="1135569"/>
                  </a:lnTo>
                  <a:lnTo>
                    <a:pt x="2873678" y="1138654"/>
                  </a:lnTo>
                  <a:lnTo>
                    <a:pt x="2877161" y="1138222"/>
                  </a:lnTo>
                  <a:lnTo>
                    <a:pt x="2880645" y="1137790"/>
                  </a:lnTo>
                  <a:lnTo>
                    <a:pt x="2884128" y="1137359"/>
                  </a:lnTo>
                  <a:lnTo>
                    <a:pt x="2887611" y="1136928"/>
                  </a:lnTo>
                  <a:lnTo>
                    <a:pt x="2891094" y="1136498"/>
                  </a:lnTo>
                  <a:lnTo>
                    <a:pt x="2894578" y="1136068"/>
                  </a:lnTo>
                  <a:lnTo>
                    <a:pt x="2898061" y="1140228"/>
                  </a:lnTo>
                  <a:lnTo>
                    <a:pt x="2901544" y="1139715"/>
                  </a:lnTo>
                  <a:lnTo>
                    <a:pt x="2905027" y="1139202"/>
                  </a:lnTo>
                  <a:lnTo>
                    <a:pt x="2908511" y="1138690"/>
                  </a:lnTo>
                  <a:lnTo>
                    <a:pt x="2911994" y="1138177"/>
                  </a:lnTo>
                  <a:lnTo>
                    <a:pt x="2915477" y="1137665"/>
                  </a:lnTo>
                  <a:lnTo>
                    <a:pt x="2918960" y="1138313"/>
                  </a:lnTo>
                  <a:lnTo>
                    <a:pt x="2922444" y="1137802"/>
                  </a:lnTo>
                  <a:lnTo>
                    <a:pt x="2925927" y="1137291"/>
                  </a:lnTo>
                  <a:lnTo>
                    <a:pt x="2929410" y="1136781"/>
                  </a:lnTo>
                  <a:lnTo>
                    <a:pt x="2932893" y="1136270"/>
                  </a:lnTo>
                  <a:lnTo>
                    <a:pt x="2936377" y="1135760"/>
                  </a:lnTo>
                  <a:lnTo>
                    <a:pt x="2939860" y="1135250"/>
                  </a:lnTo>
                  <a:lnTo>
                    <a:pt x="2943343" y="1143323"/>
                  </a:lnTo>
                  <a:lnTo>
                    <a:pt x="2946826" y="1142821"/>
                  </a:lnTo>
                  <a:lnTo>
                    <a:pt x="2950310" y="1142318"/>
                  </a:lnTo>
                  <a:lnTo>
                    <a:pt x="2953793" y="1141816"/>
                  </a:lnTo>
                  <a:lnTo>
                    <a:pt x="2957276" y="1141314"/>
                  </a:lnTo>
                  <a:lnTo>
                    <a:pt x="2960759" y="1140813"/>
                  </a:lnTo>
                  <a:lnTo>
                    <a:pt x="2964243" y="1140311"/>
                  </a:lnTo>
                  <a:lnTo>
                    <a:pt x="2967726" y="1141501"/>
                  </a:lnTo>
                  <a:lnTo>
                    <a:pt x="2971209" y="1141001"/>
                  </a:lnTo>
                  <a:lnTo>
                    <a:pt x="2974692" y="1140502"/>
                  </a:lnTo>
                  <a:lnTo>
                    <a:pt x="2978176" y="1140002"/>
                  </a:lnTo>
                  <a:lnTo>
                    <a:pt x="2981659" y="1139503"/>
                  </a:lnTo>
                  <a:lnTo>
                    <a:pt x="2985142" y="1139004"/>
                  </a:lnTo>
                  <a:lnTo>
                    <a:pt x="2988625" y="1138504"/>
                  </a:lnTo>
                  <a:lnTo>
                    <a:pt x="2992109" y="1160670"/>
                  </a:lnTo>
                  <a:lnTo>
                    <a:pt x="2995592" y="1160190"/>
                  </a:lnTo>
                  <a:lnTo>
                    <a:pt x="2999075" y="1159710"/>
                  </a:lnTo>
                  <a:lnTo>
                    <a:pt x="3002558" y="1159231"/>
                  </a:lnTo>
                  <a:lnTo>
                    <a:pt x="3006042" y="1158752"/>
                  </a:lnTo>
                  <a:lnTo>
                    <a:pt x="3009525" y="1158273"/>
                  </a:lnTo>
                  <a:lnTo>
                    <a:pt x="3013008" y="1160369"/>
                  </a:lnTo>
                  <a:lnTo>
                    <a:pt x="3016491" y="1159892"/>
                  </a:lnTo>
                  <a:lnTo>
                    <a:pt x="3019975" y="1159416"/>
                  </a:lnTo>
                  <a:lnTo>
                    <a:pt x="3023458" y="1158939"/>
                  </a:lnTo>
                  <a:lnTo>
                    <a:pt x="3026941" y="1158463"/>
                  </a:lnTo>
                  <a:lnTo>
                    <a:pt x="3030424" y="1157987"/>
                  </a:lnTo>
                  <a:lnTo>
                    <a:pt x="3033908" y="1157511"/>
                  </a:lnTo>
                  <a:lnTo>
                    <a:pt x="3037391" y="1176325"/>
                  </a:lnTo>
                  <a:lnTo>
                    <a:pt x="3040874" y="1175865"/>
                  </a:lnTo>
                  <a:lnTo>
                    <a:pt x="3044357" y="1175406"/>
                  </a:lnTo>
                  <a:lnTo>
                    <a:pt x="3047841" y="1174947"/>
                  </a:lnTo>
                  <a:lnTo>
                    <a:pt x="3051324" y="1174488"/>
                  </a:lnTo>
                  <a:lnTo>
                    <a:pt x="3054807" y="1174029"/>
                  </a:lnTo>
                  <a:lnTo>
                    <a:pt x="3058290" y="1173570"/>
                  </a:lnTo>
                  <a:lnTo>
                    <a:pt x="3061774" y="1186561"/>
                  </a:lnTo>
                  <a:lnTo>
                    <a:pt x="3065257" y="1186113"/>
                  </a:lnTo>
                  <a:lnTo>
                    <a:pt x="3068740" y="1185666"/>
                  </a:lnTo>
                  <a:lnTo>
                    <a:pt x="3072223" y="1185219"/>
                  </a:lnTo>
                  <a:lnTo>
                    <a:pt x="3075707" y="1184773"/>
                  </a:lnTo>
                  <a:lnTo>
                    <a:pt x="3079190" y="1184326"/>
                  </a:lnTo>
                  <a:lnTo>
                    <a:pt x="3082673" y="1183879"/>
                  </a:lnTo>
                  <a:lnTo>
                    <a:pt x="3086156" y="1186582"/>
                  </a:lnTo>
                  <a:lnTo>
                    <a:pt x="3089640" y="1186138"/>
                  </a:lnTo>
                  <a:lnTo>
                    <a:pt x="3093123" y="1185695"/>
                  </a:lnTo>
                  <a:lnTo>
                    <a:pt x="3096606" y="1185251"/>
                  </a:lnTo>
                  <a:lnTo>
                    <a:pt x="3100089" y="1184808"/>
                  </a:lnTo>
                  <a:lnTo>
                    <a:pt x="3103573" y="1184365"/>
                  </a:lnTo>
                  <a:lnTo>
                    <a:pt x="3107056" y="1188808"/>
                  </a:lnTo>
                  <a:lnTo>
                    <a:pt x="3110539" y="1188369"/>
                  </a:lnTo>
                  <a:lnTo>
                    <a:pt x="3114022" y="1187930"/>
                  </a:lnTo>
                  <a:lnTo>
                    <a:pt x="3117506" y="1187492"/>
                  </a:lnTo>
                  <a:lnTo>
                    <a:pt x="3120989" y="1187053"/>
                  </a:lnTo>
                  <a:lnTo>
                    <a:pt x="3124472" y="1186615"/>
                  </a:lnTo>
                  <a:lnTo>
                    <a:pt x="3127955" y="1186177"/>
                  </a:lnTo>
                  <a:lnTo>
                    <a:pt x="3131439" y="1188375"/>
                  </a:lnTo>
                  <a:lnTo>
                    <a:pt x="3134922" y="1187939"/>
                  </a:lnTo>
                  <a:lnTo>
                    <a:pt x="3138405" y="1187503"/>
                  </a:lnTo>
                  <a:lnTo>
                    <a:pt x="3141888" y="1187068"/>
                  </a:lnTo>
                  <a:lnTo>
                    <a:pt x="3145372" y="1186632"/>
                  </a:lnTo>
                  <a:lnTo>
                    <a:pt x="3148855" y="1186197"/>
                  </a:lnTo>
                  <a:lnTo>
                    <a:pt x="3152338" y="1185762"/>
                  </a:lnTo>
                  <a:lnTo>
                    <a:pt x="3155821" y="1188814"/>
                  </a:lnTo>
                  <a:lnTo>
                    <a:pt x="3159304" y="1188382"/>
                  </a:lnTo>
                  <a:lnTo>
                    <a:pt x="3162788" y="1187950"/>
                  </a:lnTo>
                  <a:lnTo>
                    <a:pt x="3166271" y="1187519"/>
                  </a:lnTo>
                  <a:lnTo>
                    <a:pt x="3169754" y="1187087"/>
                  </a:lnTo>
                  <a:lnTo>
                    <a:pt x="3173237" y="1186655"/>
                  </a:lnTo>
                  <a:lnTo>
                    <a:pt x="3176721" y="1186224"/>
                  </a:lnTo>
                  <a:lnTo>
                    <a:pt x="3180204" y="1196828"/>
                  </a:lnTo>
                  <a:lnTo>
                    <a:pt x="3183687" y="1196406"/>
                  </a:lnTo>
                  <a:lnTo>
                    <a:pt x="3187170" y="1195984"/>
                  </a:lnTo>
                  <a:lnTo>
                    <a:pt x="3190654" y="1195562"/>
                  </a:lnTo>
                  <a:lnTo>
                    <a:pt x="3194137" y="1195140"/>
                  </a:lnTo>
                  <a:lnTo>
                    <a:pt x="3197620" y="1194719"/>
                  </a:lnTo>
                  <a:lnTo>
                    <a:pt x="3201103" y="1198420"/>
                  </a:lnTo>
                  <a:lnTo>
                    <a:pt x="3204587" y="1198001"/>
                  </a:lnTo>
                  <a:lnTo>
                    <a:pt x="3208070" y="1197583"/>
                  </a:lnTo>
                  <a:lnTo>
                    <a:pt x="3211553" y="1197165"/>
                  </a:lnTo>
                  <a:lnTo>
                    <a:pt x="3215036" y="1196748"/>
                  </a:lnTo>
                  <a:lnTo>
                    <a:pt x="3218520" y="1196330"/>
                  </a:lnTo>
                  <a:lnTo>
                    <a:pt x="3222003" y="1195912"/>
                  </a:lnTo>
                  <a:lnTo>
                    <a:pt x="3225486" y="1200771"/>
                  </a:lnTo>
                  <a:lnTo>
                    <a:pt x="3228969" y="1200358"/>
                  </a:lnTo>
                  <a:lnTo>
                    <a:pt x="3232453" y="1199945"/>
                  </a:lnTo>
                  <a:lnTo>
                    <a:pt x="3235936" y="1199532"/>
                  </a:lnTo>
                  <a:lnTo>
                    <a:pt x="3239419" y="1199119"/>
                  </a:lnTo>
                  <a:lnTo>
                    <a:pt x="3242902" y="1198707"/>
                  </a:lnTo>
                  <a:lnTo>
                    <a:pt x="3246386" y="1198294"/>
                  </a:lnTo>
                  <a:lnTo>
                    <a:pt x="3249869" y="1205802"/>
                  </a:lnTo>
                  <a:lnTo>
                    <a:pt x="3253352" y="1205396"/>
                  </a:lnTo>
                  <a:lnTo>
                    <a:pt x="3256835" y="1204991"/>
                  </a:lnTo>
                  <a:lnTo>
                    <a:pt x="3260319" y="1204585"/>
                  </a:lnTo>
                  <a:lnTo>
                    <a:pt x="3263802" y="1204179"/>
                  </a:lnTo>
                  <a:lnTo>
                    <a:pt x="3267285" y="1203774"/>
                  </a:lnTo>
                  <a:lnTo>
                    <a:pt x="3270768" y="1203368"/>
                  </a:lnTo>
                  <a:lnTo>
                    <a:pt x="3274252" y="1204522"/>
                  </a:lnTo>
                  <a:lnTo>
                    <a:pt x="3277735" y="1204118"/>
                  </a:lnTo>
                  <a:lnTo>
                    <a:pt x="3281218" y="1203714"/>
                  </a:lnTo>
                  <a:lnTo>
                    <a:pt x="3284701" y="1203310"/>
                  </a:lnTo>
                  <a:lnTo>
                    <a:pt x="3288185" y="1202907"/>
                  </a:lnTo>
                  <a:lnTo>
                    <a:pt x="3291668" y="1202503"/>
                  </a:lnTo>
                  <a:lnTo>
                    <a:pt x="3295151" y="1209772"/>
                  </a:lnTo>
                  <a:lnTo>
                    <a:pt x="3298634" y="1209486"/>
                  </a:lnTo>
                  <a:lnTo>
                    <a:pt x="3302118" y="1209201"/>
                  </a:lnTo>
                  <a:lnTo>
                    <a:pt x="3305601" y="1208916"/>
                  </a:lnTo>
                  <a:lnTo>
                    <a:pt x="3309084" y="1208630"/>
                  </a:lnTo>
                  <a:lnTo>
                    <a:pt x="3312567" y="1208346"/>
                  </a:lnTo>
                  <a:lnTo>
                    <a:pt x="3316051" y="1208061"/>
                  </a:lnTo>
                  <a:lnTo>
                    <a:pt x="3319534" y="1216975"/>
                  </a:lnTo>
                  <a:lnTo>
                    <a:pt x="3323017" y="1216586"/>
                  </a:lnTo>
                  <a:lnTo>
                    <a:pt x="3326500" y="1216198"/>
                  </a:lnTo>
                  <a:lnTo>
                    <a:pt x="3329984" y="1215809"/>
                  </a:lnTo>
                  <a:lnTo>
                    <a:pt x="3333467" y="1215421"/>
                  </a:lnTo>
                  <a:lnTo>
                    <a:pt x="3336950" y="1215033"/>
                  </a:lnTo>
                  <a:lnTo>
                    <a:pt x="3340433" y="1214645"/>
                  </a:lnTo>
                  <a:lnTo>
                    <a:pt x="3343917" y="1218573"/>
                  </a:lnTo>
                  <a:lnTo>
                    <a:pt x="3347400" y="1218188"/>
                  </a:lnTo>
                  <a:lnTo>
                    <a:pt x="3350883" y="1217804"/>
                  </a:lnTo>
                  <a:lnTo>
                    <a:pt x="3354366" y="1217419"/>
                  </a:lnTo>
                  <a:lnTo>
                    <a:pt x="3357850" y="1217035"/>
                  </a:lnTo>
                  <a:lnTo>
                    <a:pt x="3361333" y="1216651"/>
                  </a:lnTo>
                  <a:lnTo>
                    <a:pt x="3364816" y="1216267"/>
                  </a:lnTo>
                  <a:lnTo>
                    <a:pt x="3368299" y="1219825"/>
                  </a:lnTo>
                  <a:lnTo>
                    <a:pt x="3371783" y="1219496"/>
                  </a:lnTo>
                  <a:lnTo>
                    <a:pt x="3375266" y="1219168"/>
                  </a:lnTo>
                  <a:lnTo>
                    <a:pt x="3378749" y="1218839"/>
                  </a:lnTo>
                  <a:lnTo>
                    <a:pt x="3382232" y="1218511"/>
                  </a:lnTo>
                  <a:lnTo>
                    <a:pt x="3385716" y="1218183"/>
                  </a:lnTo>
                  <a:lnTo>
                    <a:pt x="3389199" y="1251568"/>
                  </a:lnTo>
                  <a:lnTo>
                    <a:pt x="3392682" y="1251214"/>
                  </a:lnTo>
                  <a:lnTo>
                    <a:pt x="3396165" y="1250861"/>
                  </a:lnTo>
                  <a:lnTo>
                    <a:pt x="3399649" y="1250508"/>
                  </a:lnTo>
                  <a:lnTo>
                    <a:pt x="3403132" y="1250155"/>
                  </a:lnTo>
                  <a:lnTo>
                    <a:pt x="3406615" y="1249802"/>
                  </a:lnTo>
                  <a:lnTo>
                    <a:pt x="3410098" y="1249449"/>
                  </a:lnTo>
                  <a:lnTo>
                    <a:pt x="3413582" y="1259599"/>
                  </a:lnTo>
                  <a:lnTo>
                    <a:pt x="3417065" y="1259255"/>
                  </a:lnTo>
                  <a:lnTo>
                    <a:pt x="3420548" y="1258911"/>
                  </a:lnTo>
                  <a:lnTo>
                    <a:pt x="3424031" y="1258567"/>
                  </a:lnTo>
                  <a:lnTo>
                    <a:pt x="3427515" y="1258222"/>
                  </a:lnTo>
                  <a:lnTo>
                    <a:pt x="3430998" y="1257878"/>
                  </a:lnTo>
                  <a:lnTo>
                    <a:pt x="3434481" y="1257534"/>
                  </a:lnTo>
                  <a:lnTo>
                    <a:pt x="3437964" y="1259178"/>
                  </a:lnTo>
                  <a:lnTo>
                    <a:pt x="3441447" y="1258836"/>
                  </a:lnTo>
                  <a:lnTo>
                    <a:pt x="3444931" y="1258494"/>
                  </a:lnTo>
                  <a:lnTo>
                    <a:pt x="3448414" y="1258152"/>
                  </a:lnTo>
                  <a:lnTo>
                    <a:pt x="3451897" y="1257810"/>
                  </a:lnTo>
                  <a:lnTo>
                    <a:pt x="3455380" y="1257468"/>
                  </a:lnTo>
                  <a:lnTo>
                    <a:pt x="3458864" y="1257126"/>
                  </a:lnTo>
                  <a:lnTo>
                    <a:pt x="3462347" y="1261552"/>
                  </a:lnTo>
                  <a:lnTo>
                    <a:pt x="3465830" y="1261214"/>
                  </a:lnTo>
                  <a:lnTo>
                    <a:pt x="3469313" y="1260877"/>
                  </a:lnTo>
                  <a:lnTo>
                    <a:pt x="3472797" y="1260539"/>
                  </a:lnTo>
                  <a:lnTo>
                    <a:pt x="3476280" y="1260201"/>
                  </a:lnTo>
                  <a:lnTo>
                    <a:pt x="3479763" y="1259863"/>
                  </a:lnTo>
                  <a:lnTo>
                    <a:pt x="3483246" y="1259526"/>
                  </a:lnTo>
                  <a:lnTo>
                    <a:pt x="3483246" y="1259804"/>
                  </a:lnTo>
                  <a:lnTo>
                    <a:pt x="3483246" y="1260081"/>
                  </a:lnTo>
                  <a:lnTo>
                    <a:pt x="3483246" y="1260359"/>
                  </a:lnTo>
                  <a:lnTo>
                    <a:pt x="3483246" y="1260636"/>
                  </a:lnTo>
                  <a:lnTo>
                    <a:pt x="3483246" y="1260912"/>
                  </a:lnTo>
                  <a:lnTo>
                    <a:pt x="3483246" y="1261188"/>
                  </a:lnTo>
                  <a:lnTo>
                    <a:pt x="3483246" y="1261464"/>
                  </a:lnTo>
                  <a:lnTo>
                    <a:pt x="3483246" y="1261739"/>
                  </a:lnTo>
                  <a:lnTo>
                    <a:pt x="3483246" y="1262014"/>
                  </a:lnTo>
                  <a:lnTo>
                    <a:pt x="3483246" y="1262288"/>
                  </a:lnTo>
                  <a:lnTo>
                    <a:pt x="3483246" y="1262562"/>
                  </a:lnTo>
                  <a:lnTo>
                    <a:pt x="3483246" y="1262836"/>
                  </a:lnTo>
                  <a:lnTo>
                    <a:pt x="3483246" y="1263109"/>
                  </a:lnTo>
                  <a:lnTo>
                    <a:pt x="3483246" y="1263382"/>
                  </a:lnTo>
                  <a:lnTo>
                    <a:pt x="3483246" y="1263655"/>
                  </a:lnTo>
                  <a:lnTo>
                    <a:pt x="3483246" y="1263927"/>
                  </a:lnTo>
                  <a:lnTo>
                    <a:pt x="3483246" y="1264199"/>
                  </a:lnTo>
                  <a:lnTo>
                    <a:pt x="3483246" y="1264470"/>
                  </a:lnTo>
                  <a:lnTo>
                    <a:pt x="3483246" y="1264741"/>
                  </a:lnTo>
                  <a:lnTo>
                    <a:pt x="3483246" y="1265011"/>
                  </a:lnTo>
                  <a:lnTo>
                    <a:pt x="3483246" y="1265281"/>
                  </a:lnTo>
                  <a:lnTo>
                    <a:pt x="3483246" y="1265551"/>
                  </a:lnTo>
                  <a:lnTo>
                    <a:pt x="3483246" y="1265820"/>
                  </a:lnTo>
                  <a:lnTo>
                    <a:pt x="3483246" y="1266089"/>
                  </a:lnTo>
                  <a:lnTo>
                    <a:pt x="3483246" y="1266358"/>
                  </a:lnTo>
                  <a:lnTo>
                    <a:pt x="3483246" y="1266626"/>
                  </a:lnTo>
                  <a:lnTo>
                    <a:pt x="3483246" y="1266894"/>
                  </a:lnTo>
                  <a:lnTo>
                    <a:pt x="3483246" y="1267161"/>
                  </a:lnTo>
                  <a:lnTo>
                    <a:pt x="3483246" y="1267428"/>
                  </a:lnTo>
                  <a:lnTo>
                    <a:pt x="3483246" y="1267695"/>
                  </a:lnTo>
                  <a:lnTo>
                    <a:pt x="3483246" y="1267961"/>
                  </a:lnTo>
                  <a:lnTo>
                    <a:pt x="3483246" y="1268227"/>
                  </a:lnTo>
                  <a:lnTo>
                    <a:pt x="3483246" y="1268492"/>
                  </a:lnTo>
                  <a:lnTo>
                    <a:pt x="3483246" y="1268758"/>
                  </a:lnTo>
                  <a:lnTo>
                    <a:pt x="3483246" y="1269022"/>
                  </a:lnTo>
                  <a:lnTo>
                    <a:pt x="3483246" y="1269287"/>
                  </a:lnTo>
                  <a:lnTo>
                    <a:pt x="3483246" y="1269551"/>
                  </a:lnTo>
                  <a:lnTo>
                    <a:pt x="3483246" y="1269814"/>
                  </a:lnTo>
                  <a:lnTo>
                    <a:pt x="3483246" y="1270077"/>
                  </a:lnTo>
                  <a:lnTo>
                    <a:pt x="3483246" y="1270340"/>
                  </a:lnTo>
                  <a:lnTo>
                    <a:pt x="3483246" y="1270603"/>
                  </a:lnTo>
                  <a:lnTo>
                    <a:pt x="3483246" y="1270865"/>
                  </a:lnTo>
                  <a:lnTo>
                    <a:pt x="3483246" y="1271126"/>
                  </a:lnTo>
                  <a:lnTo>
                    <a:pt x="3483246" y="1271388"/>
                  </a:lnTo>
                  <a:lnTo>
                    <a:pt x="3483246" y="1271649"/>
                  </a:lnTo>
                  <a:lnTo>
                    <a:pt x="3483246" y="1271909"/>
                  </a:lnTo>
                  <a:lnTo>
                    <a:pt x="3483246" y="1272170"/>
                  </a:lnTo>
                  <a:lnTo>
                    <a:pt x="3483246" y="1272429"/>
                  </a:lnTo>
                  <a:lnTo>
                    <a:pt x="3483246" y="1272689"/>
                  </a:lnTo>
                  <a:lnTo>
                    <a:pt x="3483246" y="1272948"/>
                  </a:lnTo>
                  <a:lnTo>
                    <a:pt x="3483246" y="1273207"/>
                  </a:lnTo>
                  <a:lnTo>
                    <a:pt x="3483246" y="1273465"/>
                  </a:lnTo>
                  <a:lnTo>
                    <a:pt x="3483246" y="1273723"/>
                  </a:lnTo>
                  <a:lnTo>
                    <a:pt x="3483246" y="1273981"/>
                  </a:lnTo>
                  <a:lnTo>
                    <a:pt x="3483246" y="1274238"/>
                  </a:lnTo>
                  <a:lnTo>
                    <a:pt x="3483246" y="1274495"/>
                  </a:lnTo>
                  <a:lnTo>
                    <a:pt x="3483246" y="1274752"/>
                  </a:lnTo>
                  <a:lnTo>
                    <a:pt x="3483246" y="1275008"/>
                  </a:lnTo>
                  <a:lnTo>
                    <a:pt x="3483246" y="1275264"/>
                  </a:lnTo>
                  <a:lnTo>
                    <a:pt x="3483246" y="1275519"/>
                  </a:lnTo>
                  <a:lnTo>
                    <a:pt x="3483246" y="1275774"/>
                  </a:lnTo>
                  <a:lnTo>
                    <a:pt x="3483246" y="1276029"/>
                  </a:lnTo>
                  <a:lnTo>
                    <a:pt x="3483246" y="1276283"/>
                  </a:lnTo>
                  <a:lnTo>
                    <a:pt x="3483246" y="1276538"/>
                  </a:lnTo>
                  <a:lnTo>
                    <a:pt x="3483246" y="1276791"/>
                  </a:lnTo>
                  <a:lnTo>
                    <a:pt x="3483246" y="1277045"/>
                  </a:lnTo>
                  <a:lnTo>
                    <a:pt x="3483246" y="1277298"/>
                  </a:lnTo>
                  <a:lnTo>
                    <a:pt x="3483246" y="1277550"/>
                  </a:lnTo>
                  <a:lnTo>
                    <a:pt x="3483246" y="1277802"/>
                  </a:lnTo>
                  <a:lnTo>
                    <a:pt x="3483246" y="1278054"/>
                  </a:lnTo>
                  <a:lnTo>
                    <a:pt x="3483246" y="1278306"/>
                  </a:lnTo>
                  <a:lnTo>
                    <a:pt x="3483246" y="1278557"/>
                  </a:lnTo>
                  <a:lnTo>
                    <a:pt x="3483246" y="1278808"/>
                  </a:lnTo>
                  <a:lnTo>
                    <a:pt x="3483246" y="1279059"/>
                  </a:lnTo>
                  <a:lnTo>
                    <a:pt x="3483246" y="1279309"/>
                  </a:lnTo>
                  <a:lnTo>
                    <a:pt x="3483246" y="1279559"/>
                  </a:lnTo>
                  <a:lnTo>
                    <a:pt x="3483246" y="1279808"/>
                  </a:lnTo>
                  <a:lnTo>
                    <a:pt x="3483246" y="1280057"/>
                  </a:lnTo>
                  <a:lnTo>
                    <a:pt x="3483246" y="1280306"/>
                  </a:lnTo>
                  <a:lnTo>
                    <a:pt x="3483246" y="1280554"/>
                  </a:lnTo>
                  <a:lnTo>
                    <a:pt x="3483246" y="1280802"/>
                  </a:lnTo>
                  <a:lnTo>
                    <a:pt x="3483246" y="1281050"/>
                  </a:lnTo>
                  <a:lnTo>
                    <a:pt x="3483246" y="1281298"/>
                  </a:lnTo>
                  <a:lnTo>
                    <a:pt x="3483246" y="1281545"/>
                  </a:lnTo>
                  <a:lnTo>
                    <a:pt x="3483246" y="1281791"/>
                  </a:lnTo>
                  <a:lnTo>
                    <a:pt x="3483246" y="1282038"/>
                  </a:lnTo>
                  <a:lnTo>
                    <a:pt x="3483246" y="1282284"/>
                  </a:lnTo>
                  <a:lnTo>
                    <a:pt x="3483246" y="1282530"/>
                  </a:lnTo>
                  <a:lnTo>
                    <a:pt x="3483246" y="1282775"/>
                  </a:lnTo>
                  <a:lnTo>
                    <a:pt x="3483246" y="1283020"/>
                  </a:lnTo>
                  <a:lnTo>
                    <a:pt x="3483246" y="1283265"/>
                  </a:lnTo>
                  <a:lnTo>
                    <a:pt x="3483246" y="1283509"/>
                  </a:lnTo>
                  <a:lnTo>
                    <a:pt x="3483246" y="1283753"/>
                  </a:lnTo>
                  <a:lnTo>
                    <a:pt x="3483246" y="1283997"/>
                  </a:lnTo>
                  <a:lnTo>
                    <a:pt x="3483246" y="1284240"/>
                  </a:lnTo>
                  <a:lnTo>
                    <a:pt x="3483246" y="1284483"/>
                  </a:lnTo>
                  <a:lnTo>
                    <a:pt x="3483246" y="1284726"/>
                  </a:lnTo>
                  <a:lnTo>
                    <a:pt x="3483246" y="1284968"/>
                  </a:lnTo>
                  <a:lnTo>
                    <a:pt x="3483246" y="1285210"/>
                  </a:lnTo>
                  <a:lnTo>
                    <a:pt x="3483246" y="1285452"/>
                  </a:lnTo>
                  <a:lnTo>
                    <a:pt x="3483246" y="1285693"/>
                  </a:lnTo>
                  <a:lnTo>
                    <a:pt x="3483246" y="1285934"/>
                  </a:lnTo>
                  <a:lnTo>
                    <a:pt x="3483246" y="1286175"/>
                  </a:lnTo>
                  <a:lnTo>
                    <a:pt x="3483246" y="1286415"/>
                  </a:lnTo>
                  <a:lnTo>
                    <a:pt x="3483246" y="1286655"/>
                  </a:lnTo>
                  <a:lnTo>
                    <a:pt x="3483246" y="1286895"/>
                  </a:lnTo>
                  <a:lnTo>
                    <a:pt x="3483246" y="1287134"/>
                  </a:lnTo>
                  <a:lnTo>
                    <a:pt x="3483246" y="1287373"/>
                  </a:lnTo>
                  <a:lnTo>
                    <a:pt x="3483246" y="1287612"/>
                  </a:lnTo>
                  <a:lnTo>
                    <a:pt x="3483246" y="1287850"/>
                  </a:lnTo>
                  <a:lnTo>
                    <a:pt x="3483246" y="1288089"/>
                  </a:lnTo>
                  <a:lnTo>
                    <a:pt x="3483246" y="1288326"/>
                  </a:lnTo>
                  <a:lnTo>
                    <a:pt x="3483246" y="1288564"/>
                  </a:lnTo>
                  <a:lnTo>
                    <a:pt x="3483246" y="1288801"/>
                  </a:lnTo>
                  <a:lnTo>
                    <a:pt x="3483246" y="1289038"/>
                  </a:lnTo>
                  <a:lnTo>
                    <a:pt x="3483246" y="1289274"/>
                  </a:lnTo>
                  <a:lnTo>
                    <a:pt x="3483246" y="1289510"/>
                  </a:lnTo>
                  <a:lnTo>
                    <a:pt x="3483246" y="1289746"/>
                  </a:lnTo>
                  <a:lnTo>
                    <a:pt x="3483246" y="1289982"/>
                  </a:lnTo>
                  <a:lnTo>
                    <a:pt x="3483246" y="1290217"/>
                  </a:lnTo>
                  <a:lnTo>
                    <a:pt x="3483246" y="1290452"/>
                  </a:lnTo>
                  <a:lnTo>
                    <a:pt x="3483246" y="1290686"/>
                  </a:lnTo>
                  <a:lnTo>
                    <a:pt x="3483246" y="1290921"/>
                  </a:lnTo>
                  <a:lnTo>
                    <a:pt x="3483246" y="1291154"/>
                  </a:lnTo>
                  <a:lnTo>
                    <a:pt x="3483246" y="1291388"/>
                  </a:lnTo>
                  <a:lnTo>
                    <a:pt x="3483246" y="1291621"/>
                  </a:lnTo>
                  <a:lnTo>
                    <a:pt x="3483246" y="1291854"/>
                  </a:lnTo>
                  <a:lnTo>
                    <a:pt x="3483246" y="1292087"/>
                  </a:lnTo>
                  <a:lnTo>
                    <a:pt x="3483246" y="1292319"/>
                  </a:lnTo>
                  <a:lnTo>
                    <a:pt x="3483246" y="1292551"/>
                  </a:lnTo>
                  <a:lnTo>
                    <a:pt x="3483246" y="1292783"/>
                  </a:lnTo>
                  <a:lnTo>
                    <a:pt x="3483246" y="1293015"/>
                  </a:lnTo>
                  <a:lnTo>
                    <a:pt x="3483246" y="1293246"/>
                  </a:lnTo>
                  <a:lnTo>
                    <a:pt x="3483246" y="1293477"/>
                  </a:lnTo>
                  <a:lnTo>
                    <a:pt x="3483246" y="1293707"/>
                  </a:lnTo>
                  <a:lnTo>
                    <a:pt x="3483246" y="1293937"/>
                  </a:lnTo>
                  <a:lnTo>
                    <a:pt x="3483246" y="1294167"/>
                  </a:lnTo>
                  <a:lnTo>
                    <a:pt x="3483246" y="1294397"/>
                  </a:lnTo>
                  <a:lnTo>
                    <a:pt x="3483246" y="1294626"/>
                  </a:lnTo>
                  <a:lnTo>
                    <a:pt x="3483246" y="1294855"/>
                  </a:lnTo>
                  <a:lnTo>
                    <a:pt x="3483246" y="1295084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3140024"/>
            </a:xfrm>
            <a:custGeom>
              <a:avLst/>
              <a:gdLst/>
              <a:ahLst/>
              <a:cxnLst/>
              <a:rect l="0" t="0" r="0" b="0"/>
              <a:pathLst>
                <a:path w="3483246" h="314002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294629"/>
                  </a:lnTo>
                  <a:lnTo>
                    <a:pt x="27865" y="2187969"/>
                  </a:lnTo>
                  <a:lnTo>
                    <a:pt x="31349" y="2090784"/>
                  </a:lnTo>
                  <a:lnTo>
                    <a:pt x="34832" y="2001866"/>
                  </a:lnTo>
                  <a:lnTo>
                    <a:pt x="38315" y="1920202"/>
                  </a:lnTo>
                  <a:lnTo>
                    <a:pt x="41798" y="1844940"/>
                  </a:lnTo>
                  <a:lnTo>
                    <a:pt x="45282" y="1775355"/>
                  </a:lnTo>
                  <a:lnTo>
                    <a:pt x="48765" y="1710828"/>
                  </a:lnTo>
                  <a:lnTo>
                    <a:pt x="52248" y="1650827"/>
                  </a:lnTo>
                  <a:lnTo>
                    <a:pt x="55731" y="1594893"/>
                  </a:lnTo>
                  <a:lnTo>
                    <a:pt x="59215" y="1542624"/>
                  </a:lnTo>
                  <a:lnTo>
                    <a:pt x="62698" y="1493673"/>
                  </a:lnTo>
                  <a:lnTo>
                    <a:pt x="66181" y="1447733"/>
                  </a:lnTo>
                  <a:lnTo>
                    <a:pt x="69664" y="1404535"/>
                  </a:lnTo>
                  <a:lnTo>
                    <a:pt x="73148" y="1960183"/>
                  </a:lnTo>
                  <a:lnTo>
                    <a:pt x="76631" y="1920202"/>
                  </a:lnTo>
                  <a:lnTo>
                    <a:pt x="80114" y="1881818"/>
                  </a:lnTo>
                  <a:lnTo>
                    <a:pt x="83597" y="1844940"/>
                  </a:lnTo>
                  <a:lnTo>
                    <a:pt x="87081" y="1809478"/>
                  </a:lnTo>
                  <a:lnTo>
                    <a:pt x="90564" y="1775355"/>
                  </a:lnTo>
                  <a:lnTo>
                    <a:pt x="94047" y="1742494"/>
                  </a:lnTo>
                  <a:lnTo>
                    <a:pt x="97530" y="1710828"/>
                  </a:lnTo>
                  <a:lnTo>
                    <a:pt x="101014" y="1680292"/>
                  </a:lnTo>
                  <a:lnTo>
                    <a:pt x="104497" y="1650827"/>
                  </a:lnTo>
                  <a:lnTo>
                    <a:pt x="107980" y="1622378"/>
                  </a:lnTo>
                  <a:lnTo>
                    <a:pt x="111463" y="1594893"/>
                  </a:lnTo>
                  <a:lnTo>
                    <a:pt x="114947" y="1568323"/>
                  </a:lnTo>
                  <a:lnTo>
                    <a:pt x="118430" y="1736068"/>
                  </a:lnTo>
                  <a:lnTo>
                    <a:pt x="121913" y="1710828"/>
                  </a:lnTo>
                  <a:lnTo>
                    <a:pt x="125396" y="1686312"/>
                  </a:lnTo>
                  <a:lnTo>
                    <a:pt x="128880" y="1662489"/>
                  </a:lnTo>
                  <a:lnTo>
                    <a:pt x="132363" y="1639329"/>
                  </a:lnTo>
                  <a:lnTo>
                    <a:pt x="135846" y="1616806"/>
                  </a:lnTo>
                  <a:lnTo>
                    <a:pt x="139329" y="1594893"/>
                  </a:lnTo>
                  <a:lnTo>
                    <a:pt x="142813" y="1573566"/>
                  </a:lnTo>
                  <a:lnTo>
                    <a:pt x="146296" y="1552802"/>
                  </a:lnTo>
                  <a:lnTo>
                    <a:pt x="149779" y="1532579"/>
                  </a:lnTo>
                  <a:lnTo>
                    <a:pt x="153262" y="1512876"/>
                  </a:lnTo>
                  <a:lnTo>
                    <a:pt x="156746" y="1493673"/>
                  </a:lnTo>
                  <a:lnTo>
                    <a:pt x="160229" y="1474952"/>
                  </a:lnTo>
                  <a:lnTo>
                    <a:pt x="163712" y="1456694"/>
                  </a:lnTo>
                  <a:lnTo>
                    <a:pt x="167195" y="1438882"/>
                  </a:lnTo>
                  <a:lnTo>
                    <a:pt x="170679" y="1421501"/>
                  </a:lnTo>
                  <a:lnTo>
                    <a:pt x="174162" y="1404535"/>
                  </a:lnTo>
                  <a:lnTo>
                    <a:pt x="177645" y="1387968"/>
                  </a:lnTo>
                  <a:lnTo>
                    <a:pt x="181128" y="1371789"/>
                  </a:lnTo>
                  <a:lnTo>
                    <a:pt x="184612" y="1355982"/>
                  </a:lnTo>
                  <a:lnTo>
                    <a:pt x="188095" y="1340535"/>
                  </a:lnTo>
                  <a:lnTo>
                    <a:pt x="191578" y="1325436"/>
                  </a:lnTo>
                  <a:lnTo>
                    <a:pt x="195061" y="1310673"/>
                  </a:lnTo>
                  <a:lnTo>
                    <a:pt x="198545" y="1296236"/>
                  </a:lnTo>
                  <a:lnTo>
                    <a:pt x="202028" y="1282113"/>
                  </a:lnTo>
                  <a:lnTo>
                    <a:pt x="205511" y="1268295"/>
                  </a:lnTo>
                  <a:lnTo>
                    <a:pt x="208994" y="1254771"/>
                  </a:lnTo>
                  <a:lnTo>
                    <a:pt x="212478" y="2174492"/>
                  </a:lnTo>
                  <a:lnTo>
                    <a:pt x="215961" y="2161180"/>
                  </a:lnTo>
                  <a:lnTo>
                    <a:pt x="219444" y="2148030"/>
                  </a:lnTo>
                  <a:lnTo>
                    <a:pt x="222927" y="2135040"/>
                  </a:lnTo>
                  <a:lnTo>
                    <a:pt x="226411" y="2122205"/>
                  </a:lnTo>
                  <a:lnTo>
                    <a:pt x="229894" y="2109524"/>
                  </a:lnTo>
                  <a:lnTo>
                    <a:pt x="233377" y="2096994"/>
                  </a:lnTo>
                  <a:lnTo>
                    <a:pt x="236860" y="2187969"/>
                  </a:lnTo>
                  <a:lnTo>
                    <a:pt x="240344" y="2176069"/>
                  </a:lnTo>
                  <a:lnTo>
                    <a:pt x="243827" y="2164298"/>
                  </a:lnTo>
                  <a:lnTo>
                    <a:pt x="247310" y="2152653"/>
                  </a:lnTo>
                  <a:lnTo>
                    <a:pt x="250793" y="2141133"/>
                  </a:lnTo>
                  <a:lnTo>
                    <a:pt x="254277" y="2129736"/>
                  </a:lnTo>
                  <a:lnTo>
                    <a:pt x="257760" y="2118460"/>
                  </a:lnTo>
                  <a:lnTo>
                    <a:pt x="261243" y="2198727"/>
                  </a:lnTo>
                  <a:lnTo>
                    <a:pt x="264726" y="2187969"/>
                  </a:lnTo>
                  <a:lnTo>
                    <a:pt x="268210" y="2177315"/>
                  </a:lnTo>
                  <a:lnTo>
                    <a:pt x="271693" y="2166765"/>
                  </a:lnTo>
                  <a:lnTo>
                    <a:pt x="275176" y="2156317"/>
                  </a:lnTo>
                  <a:lnTo>
                    <a:pt x="278659" y="2145969"/>
                  </a:lnTo>
                  <a:lnTo>
                    <a:pt x="282143" y="2135720"/>
                  </a:lnTo>
                  <a:lnTo>
                    <a:pt x="285626" y="2344926"/>
                  </a:lnTo>
                  <a:lnTo>
                    <a:pt x="289109" y="2335617"/>
                  </a:lnTo>
                  <a:lnTo>
                    <a:pt x="292592" y="2326383"/>
                  </a:lnTo>
                  <a:lnTo>
                    <a:pt x="296075" y="2317221"/>
                  </a:lnTo>
                  <a:lnTo>
                    <a:pt x="299559" y="2308131"/>
                  </a:lnTo>
                  <a:lnTo>
                    <a:pt x="303042" y="2299112"/>
                  </a:lnTo>
                  <a:lnTo>
                    <a:pt x="306525" y="2377411"/>
                  </a:lnTo>
                  <a:lnTo>
                    <a:pt x="310008" y="2368865"/>
                  </a:lnTo>
                  <a:lnTo>
                    <a:pt x="313492" y="2360380"/>
                  </a:lnTo>
                  <a:lnTo>
                    <a:pt x="316975" y="2351956"/>
                  </a:lnTo>
                  <a:lnTo>
                    <a:pt x="320458" y="2343591"/>
                  </a:lnTo>
                  <a:lnTo>
                    <a:pt x="323941" y="2335286"/>
                  </a:lnTo>
                  <a:lnTo>
                    <a:pt x="327425" y="2327040"/>
                  </a:lnTo>
                  <a:lnTo>
                    <a:pt x="330908" y="2464219"/>
                  </a:lnTo>
                  <a:lnTo>
                    <a:pt x="334391" y="2456654"/>
                  </a:lnTo>
                  <a:lnTo>
                    <a:pt x="337874" y="2449135"/>
                  </a:lnTo>
                  <a:lnTo>
                    <a:pt x="341358" y="2441662"/>
                  </a:lnTo>
                  <a:lnTo>
                    <a:pt x="344841" y="2434234"/>
                  </a:lnTo>
                  <a:lnTo>
                    <a:pt x="348324" y="2426852"/>
                  </a:lnTo>
                  <a:lnTo>
                    <a:pt x="351807" y="2419514"/>
                  </a:lnTo>
                  <a:lnTo>
                    <a:pt x="355291" y="2412220"/>
                  </a:lnTo>
                  <a:lnTo>
                    <a:pt x="358774" y="2404971"/>
                  </a:lnTo>
                  <a:lnTo>
                    <a:pt x="362257" y="2397764"/>
                  </a:lnTo>
                  <a:lnTo>
                    <a:pt x="365740" y="2390601"/>
                  </a:lnTo>
                  <a:lnTo>
                    <a:pt x="369224" y="2383480"/>
                  </a:lnTo>
                  <a:lnTo>
                    <a:pt x="372707" y="2376402"/>
                  </a:lnTo>
                  <a:lnTo>
                    <a:pt x="376190" y="2369366"/>
                  </a:lnTo>
                  <a:lnTo>
                    <a:pt x="379673" y="2405372"/>
                  </a:lnTo>
                  <a:lnTo>
                    <a:pt x="383157" y="2398563"/>
                  </a:lnTo>
                  <a:lnTo>
                    <a:pt x="386640" y="2391792"/>
                  </a:lnTo>
                  <a:lnTo>
                    <a:pt x="390123" y="2385059"/>
                  </a:lnTo>
                  <a:lnTo>
                    <a:pt x="393606" y="2378364"/>
                  </a:lnTo>
                  <a:lnTo>
                    <a:pt x="397090" y="2371706"/>
                  </a:lnTo>
                  <a:lnTo>
                    <a:pt x="400573" y="2424966"/>
                  </a:lnTo>
                  <a:lnTo>
                    <a:pt x="404056" y="2418576"/>
                  </a:lnTo>
                  <a:lnTo>
                    <a:pt x="407539" y="2412220"/>
                  </a:lnTo>
                  <a:lnTo>
                    <a:pt x="411023" y="2405898"/>
                  </a:lnTo>
                  <a:lnTo>
                    <a:pt x="414506" y="2399608"/>
                  </a:lnTo>
                  <a:lnTo>
                    <a:pt x="417989" y="2393351"/>
                  </a:lnTo>
                  <a:lnTo>
                    <a:pt x="421472" y="2387127"/>
                  </a:lnTo>
                  <a:lnTo>
                    <a:pt x="424956" y="2598121"/>
                  </a:lnTo>
                  <a:lnTo>
                    <a:pt x="428439" y="2592720"/>
                  </a:lnTo>
                  <a:lnTo>
                    <a:pt x="431922" y="2587342"/>
                  </a:lnTo>
                  <a:lnTo>
                    <a:pt x="435405" y="2581987"/>
                  </a:lnTo>
                  <a:lnTo>
                    <a:pt x="438889" y="2576653"/>
                  </a:lnTo>
                  <a:lnTo>
                    <a:pt x="442372" y="2571342"/>
                  </a:lnTo>
                  <a:lnTo>
                    <a:pt x="445855" y="2566052"/>
                  </a:lnTo>
                  <a:lnTo>
                    <a:pt x="449338" y="2573405"/>
                  </a:lnTo>
                  <a:lnTo>
                    <a:pt x="452822" y="2568205"/>
                  </a:lnTo>
                  <a:lnTo>
                    <a:pt x="456305" y="2563025"/>
                  </a:lnTo>
                  <a:lnTo>
                    <a:pt x="459788" y="2557867"/>
                  </a:lnTo>
                  <a:lnTo>
                    <a:pt x="463271" y="2552729"/>
                  </a:lnTo>
                  <a:lnTo>
                    <a:pt x="466755" y="2547612"/>
                  </a:lnTo>
                  <a:lnTo>
                    <a:pt x="470238" y="2542516"/>
                  </a:lnTo>
                  <a:lnTo>
                    <a:pt x="473721" y="2629569"/>
                  </a:lnTo>
                  <a:lnTo>
                    <a:pt x="477204" y="2624839"/>
                  </a:lnTo>
                  <a:lnTo>
                    <a:pt x="480688" y="2620126"/>
                  </a:lnTo>
                  <a:lnTo>
                    <a:pt x="484171" y="2615430"/>
                  </a:lnTo>
                  <a:lnTo>
                    <a:pt x="487654" y="2610750"/>
                  </a:lnTo>
                  <a:lnTo>
                    <a:pt x="491137" y="2606088"/>
                  </a:lnTo>
                  <a:lnTo>
                    <a:pt x="494621" y="2611937"/>
                  </a:lnTo>
                  <a:lnTo>
                    <a:pt x="498104" y="2607344"/>
                  </a:lnTo>
                  <a:lnTo>
                    <a:pt x="501587" y="2602767"/>
                  </a:lnTo>
                  <a:lnTo>
                    <a:pt x="505070" y="2598206"/>
                  </a:lnTo>
                  <a:lnTo>
                    <a:pt x="508554" y="2593662"/>
                  </a:lnTo>
                  <a:lnTo>
                    <a:pt x="512037" y="2589133"/>
                  </a:lnTo>
                  <a:lnTo>
                    <a:pt x="515520" y="2584619"/>
                  </a:lnTo>
                  <a:lnTo>
                    <a:pt x="519003" y="2639634"/>
                  </a:lnTo>
                  <a:lnTo>
                    <a:pt x="522487" y="2635351"/>
                  </a:lnTo>
                  <a:lnTo>
                    <a:pt x="525970" y="2631081"/>
                  </a:lnTo>
                  <a:lnTo>
                    <a:pt x="529453" y="2626825"/>
                  </a:lnTo>
                  <a:lnTo>
                    <a:pt x="532936" y="2622583"/>
                  </a:lnTo>
                  <a:lnTo>
                    <a:pt x="536420" y="2618354"/>
                  </a:lnTo>
                  <a:lnTo>
                    <a:pt x="539903" y="2614140"/>
                  </a:lnTo>
                  <a:lnTo>
                    <a:pt x="543386" y="2628502"/>
                  </a:lnTo>
                  <a:lnTo>
                    <a:pt x="546869" y="2624374"/>
                  </a:lnTo>
                  <a:lnTo>
                    <a:pt x="550353" y="2620259"/>
                  </a:lnTo>
                  <a:lnTo>
                    <a:pt x="553836" y="2616156"/>
                  </a:lnTo>
                  <a:lnTo>
                    <a:pt x="557319" y="2612067"/>
                  </a:lnTo>
                  <a:lnTo>
                    <a:pt x="560802" y="2607990"/>
                  </a:lnTo>
                  <a:lnTo>
                    <a:pt x="564286" y="2603926"/>
                  </a:lnTo>
                  <a:lnTo>
                    <a:pt x="567769" y="2609065"/>
                  </a:lnTo>
                  <a:lnTo>
                    <a:pt x="571252" y="2605054"/>
                  </a:lnTo>
                  <a:lnTo>
                    <a:pt x="574735" y="2601055"/>
                  </a:lnTo>
                  <a:lnTo>
                    <a:pt x="578218" y="2597069"/>
                  </a:lnTo>
                  <a:lnTo>
                    <a:pt x="581702" y="2593095"/>
                  </a:lnTo>
                  <a:lnTo>
                    <a:pt x="585185" y="2589133"/>
                  </a:lnTo>
                  <a:lnTo>
                    <a:pt x="588668" y="2585183"/>
                  </a:lnTo>
                  <a:lnTo>
                    <a:pt x="592151" y="2581245"/>
                  </a:lnTo>
                  <a:lnTo>
                    <a:pt x="595635" y="2577319"/>
                  </a:lnTo>
                  <a:lnTo>
                    <a:pt x="599118" y="2573405"/>
                  </a:lnTo>
                  <a:lnTo>
                    <a:pt x="602601" y="2569503"/>
                  </a:lnTo>
                  <a:lnTo>
                    <a:pt x="606084" y="2565612"/>
                  </a:lnTo>
                  <a:lnTo>
                    <a:pt x="609568" y="2561734"/>
                  </a:lnTo>
                  <a:lnTo>
                    <a:pt x="613051" y="2585340"/>
                  </a:lnTo>
                  <a:lnTo>
                    <a:pt x="616534" y="2581559"/>
                  </a:lnTo>
                  <a:lnTo>
                    <a:pt x="620017" y="2577789"/>
                  </a:lnTo>
                  <a:lnTo>
                    <a:pt x="623501" y="2574030"/>
                  </a:lnTo>
                  <a:lnTo>
                    <a:pt x="626984" y="2570282"/>
                  </a:lnTo>
                  <a:lnTo>
                    <a:pt x="630467" y="2566545"/>
                  </a:lnTo>
                  <a:lnTo>
                    <a:pt x="633950" y="2562819"/>
                  </a:lnTo>
                  <a:lnTo>
                    <a:pt x="637434" y="2559103"/>
                  </a:lnTo>
                  <a:lnTo>
                    <a:pt x="640917" y="2555398"/>
                  </a:lnTo>
                  <a:lnTo>
                    <a:pt x="644400" y="2551704"/>
                  </a:lnTo>
                  <a:lnTo>
                    <a:pt x="647883" y="2548021"/>
                  </a:lnTo>
                  <a:lnTo>
                    <a:pt x="651367" y="2544348"/>
                  </a:lnTo>
                  <a:lnTo>
                    <a:pt x="654850" y="2540686"/>
                  </a:lnTo>
                  <a:lnTo>
                    <a:pt x="658333" y="2537034"/>
                  </a:lnTo>
                  <a:lnTo>
                    <a:pt x="661816" y="2585621"/>
                  </a:lnTo>
                  <a:lnTo>
                    <a:pt x="665300" y="2582119"/>
                  </a:lnTo>
                  <a:lnTo>
                    <a:pt x="668783" y="2578626"/>
                  </a:lnTo>
                  <a:lnTo>
                    <a:pt x="672266" y="2575143"/>
                  </a:lnTo>
                  <a:lnTo>
                    <a:pt x="675749" y="2571669"/>
                  </a:lnTo>
                  <a:lnTo>
                    <a:pt x="679233" y="2568205"/>
                  </a:lnTo>
                  <a:lnTo>
                    <a:pt x="682716" y="2634211"/>
                  </a:lnTo>
                  <a:lnTo>
                    <a:pt x="686199" y="2630939"/>
                  </a:lnTo>
                  <a:lnTo>
                    <a:pt x="689682" y="2627675"/>
                  </a:lnTo>
                  <a:lnTo>
                    <a:pt x="693166" y="2624420"/>
                  </a:lnTo>
                  <a:lnTo>
                    <a:pt x="696649" y="2621172"/>
                  </a:lnTo>
                  <a:lnTo>
                    <a:pt x="700132" y="2617932"/>
                  </a:lnTo>
                  <a:lnTo>
                    <a:pt x="703615" y="2614701"/>
                  </a:lnTo>
                  <a:lnTo>
                    <a:pt x="707099" y="2611477"/>
                  </a:lnTo>
                  <a:lnTo>
                    <a:pt x="710582" y="2608262"/>
                  </a:lnTo>
                  <a:lnTo>
                    <a:pt x="714065" y="2605054"/>
                  </a:lnTo>
                  <a:lnTo>
                    <a:pt x="717548" y="2601854"/>
                  </a:lnTo>
                  <a:lnTo>
                    <a:pt x="721032" y="2598662"/>
                  </a:lnTo>
                  <a:lnTo>
                    <a:pt x="724515" y="2595478"/>
                  </a:lnTo>
                  <a:lnTo>
                    <a:pt x="727998" y="2592301"/>
                  </a:lnTo>
                  <a:lnTo>
                    <a:pt x="731481" y="2681801"/>
                  </a:lnTo>
                  <a:lnTo>
                    <a:pt x="734965" y="2678865"/>
                  </a:lnTo>
                  <a:lnTo>
                    <a:pt x="738448" y="2675937"/>
                  </a:lnTo>
                  <a:lnTo>
                    <a:pt x="741931" y="2673014"/>
                  </a:lnTo>
                  <a:lnTo>
                    <a:pt x="745414" y="2670099"/>
                  </a:lnTo>
                  <a:lnTo>
                    <a:pt x="748898" y="2667189"/>
                  </a:lnTo>
                  <a:lnTo>
                    <a:pt x="752381" y="2664286"/>
                  </a:lnTo>
                  <a:lnTo>
                    <a:pt x="755864" y="2667383"/>
                  </a:lnTo>
                  <a:lnTo>
                    <a:pt x="759347" y="2664507"/>
                  </a:lnTo>
                  <a:lnTo>
                    <a:pt x="762831" y="2661637"/>
                  </a:lnTo>
                  <a:lnTo>
                    <a:pt x="766314" y="2658773"/>
                  </a:lnTo>
                  <a:lnTo>
                    <a:pt x="769797" y="2655916"/>
                  </a:lnTo>
                  <a:lnTo>
                    <a:pt x="773280" y="2653065"/>
                  </a:lnTo>
                  <a:lnTo>
                    <a:pt x="776764" y="2650219"/>
                  </a:lnTo>
                  <a:lnTo>
                    <a:pt x="780247" y="2647380"/>
                  </a:lnTo>
                  <a:lnTo>
                    <a:pt x="783730" y="2644547"/>
                  </a:lnTo>
                  <a:lnTo>
                    <a:pt x="787213" y="2641720"/>
                  </a:lnTo>
                  <a:lnTo>
                    <a:pt x="790697" y="2638899"/>
                  </a:lnTo>
                  <a:lnTo>
                    <a:pt x="794180" y="2636084"/>
                  </a:lnTo>
                  <a:lnTo>
                    <a:pt x="797663" y="2633275"/>
                  </a:lnTo>
                  <a:lnTo>
                    <a:pt x="801146" y="2642565"/>
                  </a:lnTo>
                  <a:lnTo>
                    <a:pt x="804630" y="2639795"/>
                  </a:lnTo>
                  <a:lnTo>
                    <a:pt x="808113" y="2637031"/>
                  </a:lnTo>
                  <a:lnTo>
                    <a:pt x="811596" y="2634272"/>
                  </a:lnTo>
                  <a:lnTo>
                    <a:pt x="815079" y="2631519"/>
                  </a:lnTo>
                  <a:lnTo>
                    <a:pt x="818563" y="2628772"/>
                  </a:lnTo>
                  <a:lnTo>
                    <a:pt x="822046" y="2626031"/>
                  </a:lnTo>
                  <a:lnTo>
                    <a:pt x="825529" y="2629306"/>
                  </a:lnTo>
                  <a:lnTo>
                    <a:pt x="829012" y="2626589"/>
                  </a:lnTo>
                  <a:lnTo>
                    <a:pt x="832496" y="2623878"/>
                  </a:lnTo>
                  <a:lnTo>
                    <a:pt x="835979" y="2621172"/>
                  </a:lnTo>
                  <a:lnTo>
                    <a:pt x="839462" y="2618472"/>
                  </a:lnTo>
                  <a:lnTo>
                    <a:pt x="842945" y="2615777"/>
                  </a:lnTo>
                  <a:lnTo>
                    <a:pt x="846429" y="2613088"/>
                  </a:lnTo>
                  <a:lnTo>
                    <a:pt x="849912" y="2639672"/>
                  </a:lnTo>
                  <a:lnTo>
                    <a:pt x="853395" y="2637055"/>
                  </a:lnTo>
                  <a:lnTo>
                    <a:pt x="856878" y="2634443"/>
                  </a:lnTo>
                  <a:lnTo>
                    <a:pt x="860361" y="2631836"/>
                  </a:lnTo>
                  <a:lnTo>
                    <a:pt x="863845" y="2629234"/>
                  </a:lnTo>
                  <a:lnTo>
                    <a:pt x="867328" y="2626637"/>
                  </a:lnTo>
                  <a:lnTo>
                    <a:pt x="870811" y="2624046"/>
                  </a:lnTo>
                  <a:lnTo>
                    <a:pt x="870811" y="2629736"/>
                  </a:lnTo>
                  <a:lnTo>
                    <a:pt x="870811" y="2635351"/>
                  </a:lnTo>
                  <a:lnTo>
                    <a:pt x="870811" y="2640893"/>
                  </a:lnTo>
                  <a:lnTo>
                    <a:pt x="870811" y="2646362"/>
                  </a:lnTo>
                  <a:lnTo>
                    <a:pt x="870811" y="2651762"/>
                  </a:lnTo>
                  <a:lnTo>
                    <a:pt x="870811" y="2657092"/>
                  </a:lnTo>
                  <a:lnTo>
                    <a:pt x="870811" y="2662354"/>
                  </a:lnTo>
                  <a:lnTo>
                    <a:pt x="870811" y="2667549"/>
                  </a:lnTo>
                  <a:lnTo>
                    <a:pt x="870811" y="2672680"/>
                  </a:lnTo>
                  <a:lnTo>
                    <a:pt x="870811" y="2677746"/>
                  </a:lnTo>
                  <a:lnTo>
                    <a:pt x="870811" y="2682749"/>
                  </a:lnTo>
                  <a:lnTo>
                    <a:pt x="870811" y="2687690"/>
                  </a:lnTo>
                  <a:lnTo>
                    <a:pt x="870811" y="2692571"/>
                  </a:lnTo>
                  <a:lnTo>
                    <a:pt x="874294" y="2690128"/>
                  </a:lnTo>
                  <a:lnTo>
                    <a:pt x="877778" y="2687690"/>
                  </a:lnTo>
                  <a:lnTo>
                    <a:pt x="881261" y="2685256"/>
                  </a:lnTo>
                  <a:lnTo>
                    <a:pt x="884744" y="2682827"/>
                  </a:lnTo>
                  <a:lnTo>
                    <a:pt x="888227" y="2680402"/>
                  </a:lnTo>
                  <a:lnTo>
                    <a:pt x="891711" y="2677982"/>
                  </a:lnTo>
                  <a:lnTo>
                    <a:pt x="895194" y="2685294"/>
                  </a:lnTo>
                  <a:lnTo>
                    <a:pt x="898677" y="2682903"/>
                  </a:lnTo>
                  <a:lnTo>
                    <a:pt x="902160" y="2680516"/>
                  </a:lnTo>
                  <a:lnTo>
                    <a:pt x="905644" y="2678133"/>
                  </a:lnTo>
                  <a:lnTo>
                    <a:pt x="909127" y="2675754"/>
                  </a:lnTo>
                  <a:lnTo>
                    <a:pt x="912610" y="2673379"/>
                  </a:lnTo>
                  <a:lnTo>
                    <a:pt x="916093" y="2671009"/>
                  </a:lnTo>
                  <a:lnTo>
                    <a:pt x="919577" y="2735754"/>
                  </a:lnTo>
                  <a:lnTo>
                    <a:pt x="923060" y="2733532"/>
                  </a:lnTo>
                  <a:lnTo>
                    <a:pt x="926543" y="2731314"/>
                  </a:lnTo>
                  <a:lnTo>
                    <a:pt x="930026" y="2729099"/>
                  </a:lnTo>
                  <a:lnTo>
                    <a:pt x="933510" y="2726888"/>
                  </a:lnTo>
                  <a:lnTo>
                    <a:pt x="936993" y="2724680"/>
                  </a:lnTo>
                  <a:lnTo>
                    <a:pt x="940476" y="2722476"/>
                  </a:lnTo>
                  <a:lnTo>
                    <a:pt x="943959" y="2728519"/>
                  </a:lnTo>
                  <a:lnTo>
                    <a:pt x="947443" y="2726339"/>
                  </a:lnTo>
                  <a:lnTo>
                    <a:pt x="950926" y="2724163"/>
                  </a:lnTo>
                  <a:lnTo>
                    <a:pt x="954409" y="2721990"/>
                  </a:lnTo>
                  <a:lnTo>
                    <a:pt x="957892" y="2719821"/>
                  </a:lnTo>
                  <a:lnTo>
                    <a:pt x="961376" y="2717655"/>
                  </a:lnTo>
                  <a:lnTo>
                    <a:pt x="964859" y="2715492"/>
                  </a:lnTo>
                  <a:lnTo>
                    <a:pt x="968342" y="2737375"/>
                  </a:lnTo>
                  <a:lnTo>
                    <a:pt x="971825" y="2735268"/>
                  </a:lnTo>
                  <a:lnTo>
                    <a:pt x="975309" y="2733165"/>
                  </a:lnTo>
                  <a:lnTo>
                    <a:pt x="978792" y="2731064"/>
                  </a:lnTo>
                  <a:lnTo>
                    <a:pt x="982275" y="2728967"/>
                  </a:lnTo>
                  <a:lnTo>
                    <a:pt x="985758" y="2726873"/>
                  </a:lnTo>
                  <a:lnTo>
                    <a:pt x="989242" y="2732560"/>
                  </a:lnTo>
                  <a:lnTo>
                    <a:pt x="992725" y="2730488"/>
                  </a:lnTo>
                  <a:lnTo>
                    <a:pt x="996208" y="2728419"/>
                  </a:lnTo>
                  <a:lnTo>
                    <a:pt x="999691" y="2726354"/>
                  </a:lnTo>
                  <a:lnTo>
                    <a:pt x="1003175" y="2724291"/>
                  </a:lnTo>
                  <a:lnTo>
                    <a:pt x="1006658" y="2722231"/>
                  </a:lnTo>
                  <a:lnTo>
                    <a:pt x="1010141" y="2720175"/>
                  </a:lnTo>
                  <a:lnTo>
                    <a:pt x="1013624" y="2729652"/>
                  </a:lnTo>
                  <a:lnTo>
                    <a:pt x="1017108" y="2727624"/>
                  </a:lnTo>
                  <a:lnTo>
                    <a:pt x="1020591" y="2725600"/>
                  </a:lnTo>
                  <a:lnTo>
                    <a:pt x="1024074" y="2723578"/>
                  </a:lnTo>
                  <a:lnTo>
                    <a:pt x="1027557" y="2721559"/>
                  </a:lnTo>
                  <a:lnTo>
                    <a:pt x="1031041" y="2719543"/>
                  </a:lnTo>
                  <a:lnTo>
                    <a:pt x="1034524" y="2717530"/>
                  </a:lnTo>
                  <a:lnTo>
                    <a:pt x="1038007" y="2815613"/>
                  </a:lnTo>
                  <a:lnTo>
                    <a:pt x="1041490" y="2813803"/>
                  </a:lnTo>
                  <a:lnTo>
                    <a:pt x="1044974" y="2811996"/>
                  </a:lnTo>
                  <a:lnTo>
                    <a:pt x="1048457" y="2810191"/>
                  </a:lnTo>
                  <a:lnTo>
                    <a:pt x="1051940" y="2808388"/>
                  </a:lnTo>
                  <a:lnTo>
                    <a:pt x="1055423" y="2806587"/>
                  </a:lnTo>
                  <a:lnTo>
                    <a:pt x="1058907" y="2804789"/>
                  </a:lnTo>
                  <a:lnTo>
                    <a:pt x="1062390" y="2802993"/>
                  </a:lnTo>
                  <a:lnTo>
                    <a:pt x="1065873" y="2801199"/>
                  </a:lnTo>
                  <a:lnTo>
                    <a:pt x="1069356" y="2799408"/>
                  </a:lnTo>
                  <a:lnTo>
                    <a:pt x="1072840" y="2797619"/>
                  </a:lnTo>
                  <a:lnTo>
                    <a:pt x="1076323" y="2795832"/>
                  </a:lnTo>
                  <a:lnTo>
                    <a:pt x="1079806" y="2794048"/>
                  </a:lnTo>
                  <a:lnTo>
                    <a:pt x="1083289" y="2795231"/>
                  </a:lnTo>
                  <a:lnTo>
                    <a:pt x="1086773" y="2793457"/>
                  </a:lnTo>
                  <a:lnTo>
                    <a:pt x="1090256" y="2791685"/>
                  </a:lnTo>
                  <a:lnTo>
                    <a:pt x="1093739" y="2789915"/>
                  </a:lnTo>
                  <a:lnTo>
                    <a:pt x="1097222" y="2788148"/>
                  </a:lnTo>
                  <a:lnTo>
                    <a:pt x="1100706" y="2786383"/>
                  </a:lnTo>
                  <a:lnTo>
                    <a:pt x="1104189" y="2784620"/>
                  </a:lnTo>
                  <a:lnTo>
                    <a:pt x="1107672" y="2797507"/>
                  </a:lnTo>
                  <a:lnTo>
                    <a:pt x="1111155" y="2795777"/>
                  </a:lnTo>
                  <a:lnTo>
                    <a:pt x="1114639" y="2794048"/>
                  </a:lnTo>
                  <a:lnTo>
                    <a:pt x="1118122" y="2792321"/>
                  </a:lnTo>
                  <a:lnTo>
                    <a:pt x="1121605" y="2790597"/>
                  </a:lnTo>
                  <a:lnTo>
                    <a:pt x="1125088" y="2788875"/>
                  </a:lnTo>
                  <a:lnTo>
                    <a:pt x="1128572" y="2787155"/>
                  </a:lnTo>
                  <a:lnTo>
                    <a:pt x="1132055" y="2805204"/>
                  </a:lnTo>
                  <a:lnTo>
                    <a:pt x="1135538" y="2803525"/>
                  </a:lnTo>
                  <a:lnTo>
                    <a:pt x="1139021" y="2801848"/>
                  </a:lnTo>
                  <a:lnTo>
                    <a:pt x="1142505" y="2800173"/>
                  </a:lnTo>
                  <a:lnTo>
                    <a:pt x="1145988" y="2798500"/>
                  </a:lnTo>
                  <a:lnTo>
                    <a:pt x="1149471" y="2796829"/>
                  </a:lnTo>
                  <a:lnTo>
                    <a:pt x="1152954" y="2795160"/>
                  </a:lnTo>
                  <a:lnTo>
                    <a:pt x="1156437" y="2844940"/>
                  </a:lnTo>
                  <a:lnTo>
                    <a:pt x="1159921" y="2843371"/>
                  </a:lnTo>
                  <a:lnTo>
                    <a:pt x="1163404" y="2841803"/>
                  </a:lnTo>
                  <a:lnTo>
                    <a:pt x="1166887" y="2840237"/>
                  </a:lnTo>
                  <a:lnTo>
                    <a:pt x="1170370" y="2838673"/>
                  </a:lnTo>
                  <a:lnTo>
                    <a:pt x="1173854" y="2837111"/>
                  </a:lnTo>
                  <a:lnTo>
                    <a:pt x="1177337" y="2847368"/>
                  </a:lnTo>
                  <a:lnTo>
                    <a:pt x="1180820" y="2845831"/>
                  </a:lnTo>
                  <a:lnTo>
                    <a:pt x="1184303" y="2844296"/>
                  </a:lnTo>
                  <a:lnTo>
                    <a:pt x="1187787" y="2842762"/>
                  </a:lnTo>
                  <a:lnTo>
                    <a:pt x="1191270" y="2841230"/>
                  </a:lnTo>
                  <a:lnTo>
                    <a:pt x="1194753" y="2839699"/>
                  </a:lnTo>
                  <a:lnTo>
                    <a:pt x="1198236" y="2838171"/>
                  </a:lnTo>
                  <a:lnTo>
                    <a:pt x="1201720" y="2845912"/>
                  </a:lnTo>
                  <a:lnTo>
                    <a:pt x="1205203" y="2844403"/>
                  </a:lnTo>
                  <a:lnTo>
                    <a:pt x="1208686" y="2842896"/>
                  </a:lnTo>
                  <a:lnTo>
                    <a:pt x="1212169" y="2841391"/>
                  </a:lnTo>
                  <a:lnTo>
                    <a:pt x="1215653" y="2839887"/>
                  </a:lnTo>
                  <a:lnTo>
                    <a:pt x="1219136" y="2838385"/>
                  </a:lnTo>
                  <a:lnTo>
                    <a:pt x="1222619" y="2836885"/>
                  </a:lnTo>
                  <a:lnTo>
                    <a:pt x="1226102" y="2846748"/>
                  </a:lnTo>
                  <a:lnTo>
                    <a:pt x="1229586" y="2845271"/>
                  </a:lnTo>
                  <a:lnTo>
                    <a:pt x="1233069" y="2843795"/>
                  </a:lnTo>
                  <a:lnTo>
                    <a:pt x="1236552" y="2842321"/>
                  </a:lnTo>
                  <a:lnTo>
                    <a:pt x="1240035" y="2840849"/>
                  </a:lnTo>
                  <a:lnTo>
                    <a:pt x="1243519" y="2839378"/>
                  </a:lnTo>
                  <a:lnTo>
                    <a:pt x="1247002" y="2837908"/>
                  </a:lnTo>
                  <a:lnTo>
                    <a:pt x="1250485" y="2838693"/>
                  </a:lnTo>
                  <a:lnTo>
                    <a:pt x="1253968" y="2837231"/>
                  </a:lnTo>
                  <a:lnTo>
                    <a:pt x="1257452" y="2835770"/>
                  </a:lnTo>
                  <a:lnTo>
                    <a:pt x="1260935" y="2834310"/>
                  </a:lnTo>
                  <a:lnTo>
                    <a:pt x="1264418" y="2832852"/>
                  </a:lnTo>
                  <a:lnTo>
                    <a:pt x="1267901" y="2831396"/>
                  </a:lnTo>
                  <a:lnTo>
                    <a:pt x="1271385" y="2847597"/>
                  </a:lnTo>
                  <a:lnTo>
                    <a:pt x="1274868" y="2846174"/>
                  </a:lnTo>
                  <a:lnTo>
                    <a:pt x="1278351" y="2844752"/>
                  </a:lnTo>
                  <a:lnTo>
                    <a:pt x="1281834" y="2843332"/>
                  </a:lnTo>
                  <a:lnTo>
                    <a:pt x="1285318" y="2841913"/>
                  </a:lnTo>
                  <a:lnTo>
                    <a:pt x="1288801" y="2840496"/>
                  </a:lnTo>
                  <a:lnTo>
                    <a:pt x="1292284" y="2839080"/>
                  </a:lnTo>
                  <a:lnTo>
                    <a:pt x="1295767" y="2841983"/>
                  </a:lnTo>
                  <a:lnTo>
                    <a:pt x="1299251" y="2840577"/>
                  </a:lnTo>
                  <a:lnTo>
                    <a:pt x="1302734" y="2839173"/>
                  </a:lnTo>
                  <a:lnTo>
                    <a:pt x="1306217" y="2837770"/>
                  </a:lnTo>
                  <a:lnTo>
                    <a:pt x="1309700" y="2836368"/>
                  </a:lnTo>
                  <a:lnTo>
                    <a:pt x="1313184" y="2834968"/>
                  </a:lnTo>
                  <a:lnTo>
                    <a:pt x="1316667" y="2833569"/>
                  </a:lnTo>
                  <a:lnTo>
                    <a:pt x="1320150" y="2836482"/>
                  </a:lnTo>
                  <a:lnTo>
                    <a:pt x="1323633" y="2835093"/>
                  </a:lnTo>
                  <a:lnTo>
                    <a:pt x="1327117" y="2833706"/>
                  </a:lnTo>
                  <a:lnTo>
                    <a:pt x="1330600" y="2832319"/>
                  </a:lnTo>
                  <a:lnTo>
                    <a:pt x="1334083" y="2830935"/>
                  </a:lnTo>
                  <a:lnTo>
                    <a:pt x="1337566" y="2829551"/>
                  </a:lnTo>
                  <a:lnTo>
                    <a:pt x="1341050" y="2828169"/>
                  </a:lnTo>
                  <a:lnTo>
                    <a:pt x="1344533" y="2837440"/>
                  </a:lnTo>
                  <a:lnTo>
                    <a:pt x="1348016" y="2836078"/>
                  </a:lnTo>
                  <a:lnTo>
                    <a:pt x="1351499" y="2834717"/>
                  </a:lnTo>
                  <a:lnTo>
                    <a:pt x="1354983" y="2833358"/>
                  </a:lnTo>
                  <a:lnTo>
                    <a:pt x="1358466" y="2831999"/>
                  </a:lnTo>
                  <a:lnTo>
                    <a:pt x="1361949" y="2830642"/>
                  </a:lnTo>
                  <a:lnTo>
                    <a:pt x="1365432" y="2841742"/>
                  </a:lnTo>
                  <a:lnTo>
                    <a:pt x="1368916" y="2840408"/>
                  </a:lnTo>
                  <a:lnTo>
                    <a:pt x="1372399" y="2839075"/>
                  </a:lnTo>
                  <a:lnTo>
                    <a:pt x="1375882" y="2837743"/>
                  </a:lnTo>
                  <a:lnTo>
                    <a:pt x="1379365" y="2836412"/>
                  </a:lnTo>
                  <a:lnTo>
                    <a:pt x="1382849" y="2835083"/>
                  </a:lnTo>
                  <a:lnTo>
                    <a:pt x="1386332" y="2833754"/>
                  </a:lnTo>
                  <a:lnTo>
                    <a:pt x="1389815" y="2871161"/>
                  </a:lnTo>
                  <a:lnTo>
                    <a:pt x="1393298" y="2869897"/>
                  </a:lnTo>
                  <a:lnTo>
                    <a:pt x="1396782" y="2868634"/>
                  </a:lnTo>
                  <a:lnTo>
                    <a:pt x="1400265" y="2867372"/>
                  </a:lnTo>
                  <a:lnTo>
                    <a:pt x="1403748" y="2866112"/>
                  </a:lnTo>
                  <a:lnTo>
                    <a:pt x="1407231" y="2864852"/>
                  </a:lnTo>
                  <a:lnTo>
                    <a:pt x="1410715" y="2863594"/>
                  </a:lnTo>
                  <a:lnTo>
                    <a:pt x="1414198" y="2893811"/>
                  </a:lnTo>
                  <a:lnTo>
                    <a:pt x="1417681" y="2892606"/>
                  </a:lnTo>
                  <a:lnTo>
                    <a:pt x="1421164" y="2891401"/>
                  </a:lnTo>
                  <a:lnTo>
                    <a:pt x="1424648" y="2890197"/>
                  </a:lnTo>
                  <a:lnTo>
                    <a:pt x="1428131" y="2888995"/>
                  </a:lnTo>
                  <a:lnTo>
                    <a:pt x="1431614" y="2887793"/>
                  </a:lnTo>
                  <a:lnTo>
                    <a:pt x="1435097" y="2886593"/>
                  </a:lnTo>
                  <a:lnTo>
                    <a:pt x="1438580" y="2892033"/>
                  </a:lnTo>
                  <a:lnTo>
                    <a:pt x="1442064" y="2890845"/>
                  </a:lnTo>
                  <a:lnTo>
                    <a:pt x="1445547" y="2889658"/>
                  </a:lnTo>
                  <a:lnTo>
                    <a:pt x="1449030" y="2888472"/>
                  </a:lnTo>
                  <a:lnTo>
                    <a:pt x="1452513" y="2887287"/>
                  </a:lnTo>
                  <a:lnTo>
                    <a:pt x="1455997" y="2886103"/>
                  </a:lnTo>
                  <a:lnTo>
                    <a:pt x="1459480" y="2888216"/>
                  </a:lnTo>
                  <a:lnTo>
                    <a:pt x="1462963" y="2887039"/>
                  </a:lnTo>
                  <a:lnTo>
                    <a:pt x="1466446" y="2885863"/>
                  </a:lnTo>
                  <a:lnTo>
                    <a:pt x="1469930" y="2884688"/>
                  </a:lnTo>
                  <a:lnTo>
                    <a:pt x="1473413" y="2883514"/>
                  </a:lnTo>
                  <a:lnTo>
                    <a:pt x="1476896" y="2882341"/>
                  </a:lnTo>
                  <a:lnTo>
                    <a:pt x="1480379" y="2881168"/>
                  </a:lnTo>
                  <a:lnTo>
                    <a:pt x="1483863" y="2879997"/>
                  </a:lnTo>
                  <a:lnTo>
                    <a:pt x="1487346" y="2878827"/>
                  </a:lnTo>
                  <a:lnTo>
                    <a:pt x="1490829" y="2877657"/>
                  </a:lnTo>
                  <a:lnTo>
                    <a:pt x="1494312" y="2876489"/>
                  </a:lnTo>
                  <a:lnTo>
                    <a:pt x="1497796" y="2875321"/>
                  </a:lnTo>
                  <a:lnTo>
                    <a:pt x="1501279" y="2874155"/>
                  </a:lnTo>
                  <a:lnTo>
                    <a:pt x="1504762" y="2872989"/>
                  </a:lnTo>
                  <a:lnTo>
                    <a:pt x="1508245" y="2873495"/>
                  </a:lnTo>
                  <a:lnTo>
                    <a:pt x="1511729" y="2872333"/>
                  </a:lnTo>
                  <a:lnTo>
                    <a:pt x="1515212" y="2871173"/>
                  </a:lnTo>
                  <a:lnTo>
                    <a:pt x="1518695" y="2870014"/>
                  </a:lnTo>
                  <a:lnTo>
                    <a:pt x="1522178" y="2868855"/>
                  </a:lnTo>
                  <a:lnTo>
                    <a:pt x="1525662" y="2867698"/>
                  </a:lnTo>
                  <a:lnTo>
                    <a:pt x="1529145" y="2866541"/>
                  </a:lnTo>
                  <a:lnTo>
                    <a:pt x="1532628" y="2867064"/>
                  </a:lnTo>
                  <a:lnTo>
                    <a:pt x="1536111" y="2865912"/>
                  </a:lnTo>
                  <a:lnTo>
                    <a:pt x="1539595" y="2864761"/>
                  </a:lnTo>
                  <a:lnTo>
                    <a:pt x="1543078" y="2863610"/>
                  </a:lnTo>
                  <a:lnTo>
                    <a:pt x="1546561" y="2862461"/>
                  </a:lnTo>
                  <a:lnTo>
                    <a:pt x="1550044" y="2861312"/>
                  </a:lnTo>
                  <a:lnTo>
                    <a:pt x="1553528" y="2861849"/>
                  </a:lnTo>
                  <a:lnTo>
                    <a:pt x="1557011" y="2860704"/>
                  </a:lnTo>
                  <a:lnTo>
                    <a:pt x="1560494" y="2859561"/>
                  </a:lnTo>
                  <a:lnTo>
                    <a:pt x="1563977" y="2858419"/>
                  </a:lnTo>
                  <a:lnTo>
                    <a:pt x="1567461" y="2857277"/>
                  </a:lnTo>
                  <a:lnTo>
                    <a:pt x="1570944" y="2856136"/>
                  </a:lnTo>
                  <a:lnTo>
                    <a:pt x="1574427" y="2854997"/>
                  </a:lnTo>
                  <a:lnTo>
                    <a:pt x="1577910" y="2903829"/>
                  </a:lnTo>
                  <a:lnTo>
                    <a:pt x="1581394" y="2902763"/>
                  </a:lnTo>
                  <a:lnTo>
                    <a:pt x="1584877" y="2901698"/>
                  </a:lnTo>
                  <a:lnTo>
                    <a:pt x="1588360" y="2900633"/>
                  </a:lnTo>
                  <a:lnTo>
                    <a:pt x="1591843" y="2899570"/>
                  </a:lnTo>
                  <a:lnTo>
                    <a:pt x="1595327" y="2898507"/>
                  </a:lnTo>
                  <a:lnTo>
                    <a:pt x="1598810" y="2897445"/>
                  </a:lnTo>
                  <a:lnTo>
                    <a:pt x="1602293" y="2904970"/>
                  </a:lnTo>
                  <a:lnTo>
                    <a:pt x="1605776" y="2903922"/>
                  </a:lnTo>
                  <a:lnTo>
                    <a:pt x="1609260" y="2902875"/>
                  </a:lnTo>
                  <a:lnTo>
                    <a:pt x="1612743" y="2901829"/>
                  </a:lnTo>
                  <a:lnTo>
                    <a:pt x="1616226" y="2900783"/>
                  </a:lnTo>
                  <a:lnTo>
                    <a:pt x="1619709" y="2899738"/>
                  </a:lnTo>
                  <a:lnTo>
                    <a:pt x="1623193" y="2898693"/>
                  </a:lnTo>
                  <a:lnTo>
                    <a:pt x="1626676" y="2914258"/>
                  </a:lnTo>
                  <a:lnTo>
                    <a:pt x="1630159" y="2913239"/>
                  </a:lnTo>
                  <a:lnTo>
                    <a:pt x="1633642" y="2912221"/>
                  </a:lnTo>
                  <a:lnTo>
                    <a:pt x="1637126" y="2911203"/>
                  </a:lnTo>
                  <a:lnTo>
                    <a:pt x="1640609" y="2910186"/>
                  </a:lnTo>
                  <a:lnTo>
                    <a:pt x="1644092" y="2909170"/>
                  </a:lnTo>
                  <a:lnTo>
                    <a:pt x="1647575" y="2932820"/>
                  </a:lnTo>
                  <a:lnTo>
                    <a:pt x="1651059" y="2931840"/>
                  </a:lnTo>
                  <a:lnTo>
                    <a:pt x="1654542" y="2930861"/>
                  </a:lnTo>
                  <a:lnTo>
                    <a:pt x="1658025" y="2929883"/>
                  </a:lnTo>
                  <a:lnTo>
                    <a:pt x="1661508" y="2928906"/>
                  </a:lnTo>
                  <a:lnTo>
                    <a:pt x="1664992" y="2927929"/>
                  </a:lnTo>
                  <a:lnTo>
                    <a:pt x="1668475" y="2926953"/>
                  </a:lnTo>
                  <a:lnTo>
                    <a:pt x="1671958" y="2948844"/>
                  </a:lnTo>
                  <a:lnTo>
                    <a:pt x="1675441" y="2947901"/>
                  </a:lnTo>
                  <a:lnTo>
                    <a:pt x="1678925" y="2946960"/>
                  </a:lnTo>
                  <a:lnTo>
                    <a:pt x="1682408" y="2946019"/>
                  </a:lnTo>
                  <a:lnTo>
                    <a:pt x="1685891" y="2945078"/>
                  </a:lnTo>
                  <a:lnTo>
                    <a:pt x="1689374" y="2944139"/>
                  </a:lnTo>
                  <a:lnTo>
                    <a:pt x="1692858" y="2943199"/>
                  </a:lnTo>
                  <a:lnTo>
                    <a:pt x="1696341" y="2942261"/>
                  </a:lnTo>
                  <a:lnTo>
                    <a:pt x="1699824" y="2941323"/>
                  </a:lnTo>
                  <a:lnTo>
                    <a:pt x="1703307" y="2940385"/>
                  </a:lnTo>
                  <a:lnTo>
                    <a:pt x="1706791" y="2939448"/>
                  </a:lnTo>
                  <a:lnTo>
                    <a:pt x="1710274" y="2938512"/>
                  </a:lnTo>
                  <a:lnTo>
                    <a:pt x="1713757" y="2937577"/>
                  </a:lnTo>
                  <a:lnTo>
                    <a:pt x="1717240" y="2936641"/>
                  </a:lnTo>
                  <a:lnTo>
                    <a:pt x="1720723" y="2941531"/>
                  </a:lnTo>
                  <a:lnTo>
                    <a:pt x="1724207" y="2940605"/>
                  </a:lnTo>
                  <a:lnTo>
                    <a:pt x="1727690" y="2939680"/>
                  </a:lnTo>
                  <a:lnTo>
                    <a:pt x="1731173" y="2938755"/>
                  </a:lnTo>
                  <a:lnTo>
                    <a:pt x="1734656" y="2937831"/>
                  </a:lnTo>
                  <a:lnTo>
                    <a:pt x="1738140" y="2936908"/>
                  </a:lnTo>
                  <a:lnTo>
                    <a:pt x="1741623" y="2935985"/>
                  </a:lnTo>
                  <a:lnTo>
                    <a:pt x="1741623" y="2937144"/>
                  </a:lnTo>
                  <a:lnTo>
                    <a:pt x="1741623" y="2938299"/>
                  </a:lnTo>
                  <a:lnTo>
                    <a:pt x="1741623" y="2939448"/>
                  </a:lnTo>
                  <a:lnTo>
                    <a:pt x="1741623" y="2940593"/>
                  </a:lnTo>
                  <a:lnTo>
                    <a:pt x="1741623" y="2941733"/>
                  </a:lnTo>
                  <a:lnTo>
                    <a:pt x="1741623" y="2942869"/>
                  </a:lnTo>
                  <a:lnTo>
                    <a:pt x="1741623" y="2943999"/>
                  </a:lnTo>
                  <a:lnTo>
                    <a:pt x="1741623" y="2945125"/>
                  </a:lnTo>
                  <a:lnTo>
                    <a:pt x="1741623" y="2946246"/>
                  </a:lnTo>
                  <a:lnTo>
                    <a:pt x="1741623" y="2947362"/>
                  </a:lnTo>
                  <a:lnTo>
                    <a:pt x="1741623" y="2948474"/>
                  </a:lnTo>
                  <a:lnTo>
                    <a:pt x="1741623" y="2949581"/>
                  </a:lnTo>
                  <a:lnTo>
                    <a:pt x="1741623" y="2950684"/>
                  </a:lnTo>
                  <a:lnTo>
                    <a:pt x="1745106" y="2949782"/>
                  </a:lnTo>
                  <a:lnTo>
                    <a:pt x="1748589" y="2948880"/>
                  </a:lnTo>
                  <a:lnTo>
                    <a:pt x="1752073" y="2947980"/>
                  </a:lnTo>
                  <a:lnTo>
                    <a:pt x="1755556" y="2947079"/>
                  </a:lnTo>
                  <a:lnTo>
                    <a:pt x="1759039" y="2946179"/>
                  </a:lnTo>
                  <a:lnTo>
                    <a:pt x="1762522" y="2945280"/>
                  </a:lnTo>
                  <a:lnTo>
                    <a:pt x="1766006" y="2945490"/>
                  </a:lnTo>
                  <a:lnTo>
                    <a:pt x="1769489" y="2944594"/>
                  </a:lnTo>
                  <a:lnTo>
                    <a:pt x="1772972" y="2943697"/>
                  </a:lnTo>
                  <a:lnTo>
                    <a:pt x="1776455" y="2942802"/>
                  </a:lnTo>
                  <a:lnTo>
                    <a:pt x="1779939" y="2941907"/>
                  </a:lnTo>
                  <a:lnTo>
                    <a:pt x="1783422" y="2941012"/>
                  </a:lnTo>
                  <a:lnTo>
                    <a:pt x="1786905" y="2940118"/>
                  </a:lnTo>
                  <a:lnTo>
                    <a:pt x="1790388" y="2949095"/>
                  </a:lnTo>
                  <a:lnTo>
                    <a:pt x="1793872" y="2948215"/>
                  </a:lnTo>
                  <a:lnTo>
                    <a:pt x="1797355" y="2947336"/>
                  </a:lnTo>
                  <a:lnTo>
                    <a:pt x="1800838" y="2946458"/>
                  </a:lnTo>
                  <a:lnTo>
                    <a:pt x="1804321" y="2945580"/>
                  </a:lnTo>
                  <a:lnTo>
                    <a:pt x="1807805" y="2944702"/>
                  </a:lnTo>
                  <a:lnTo>
                    <a:pt x="1811288" y="2943825"/>
                  </a:lnTo>
                  <a:lnTo>
                    <a:pt x="1814771" y="2961829"/>
                  </a:lnTo>
                  <a:lnTo>
                    <a:pt x="1818254" y="2960978"/>
                  </a:lnTo>
                  <a:lnTo>
                    <a:pt x="1821738" y="2960128"/>
                  </a:lnTo>
                  <a:lnTo>
                    <a:pt x="1825221" y="2959278"/>
                  </a:lnTo>
                  <a:lnTo>
                    <a:pt x="1828704" y="2958429"/>
                  </a:lnTo>
                  <a:lnTo>
                    <a:pt x="1832187" y="2957580"/>
                  </a:lnTo>
                  <a:lnTo>
                    <a:pt x="1835671" y="2956732"/>
                  </a:lnTo>
                  <a:lnTo>
                    <a:pt x="1839154" y="2959940"/>
                  </a:lnTo>
                  <a:lnTo>
                    <a:pt x="1842637" y="2959098"/>
                  </a:lnTo>
                  <a:lnTo>
                    <a:pt x="1846120" y="2958256"/>
                  </a:lnTo>
                  <a:lnTo>
                    <a:pt x="1849604" y="2957415"/>
                  </a:lnTo>
                  <a:lnTo>
                    <a:pt x="1853087" y="2956575"/>
                  </a:lnTo>
                  <a:lnTo>
                    <a:pt x="1856570" y="2955735"/>
                  </a:lnTo>
                  <a:lnTo>
                    <a:pt x="1860053" y="2956915"/>
                  </a:lnTo>
                  <a:lnTo>
                    <a:pt x="1863537" y="2956079"/>
                  </a:lnTo>
                  <a:lnTo>
                    <a:pt x="1867020" y="2955243"/>
                  </a:lnTo>
                  <a:lnTo>
                    <a:pt x="1870503" y="2954407"/>
                  </a:lnTo>
                  <a:lnTo>
                    <a:pt x="1873986" y="2953572"/>
                  </a:lnTo>
                  <a:lnTo>
                    <a:pt x="1877470" y="2952738"/>
                  </a:lnTo>
                  <a:lnTo>
                    <a:pt x="1880953" y="2951904"/>
                  </a:lnTo>
                  <a:lnTo>
                    <a:pt x="1884436" y="2978975"/>
                  </a:lnTo>
                  <a:lnTo>
                    <a:pt x="1887919" y="2978178"/>
                  </a:lnTo>
                  <a:lnTo>
                    <a:pt x="1891403" y="2977381"/>
                  </a:lnTo>
                  <a:lnTo>
                    <a:pt x="1894886" y="2976585"/>
                  </a:lnTo>
                  <a:lnTo>
                    <a:pt x="1898369" y="2975789"/>
                  </a:lnTo>
                  <a:lnTo>
                    <a:pt x="1901852" y="2974994"/>
                  </a:lnTo>
                  <a:lnTo>
                    <a:pt x="1905336" y="2974199"/>
                  </a:lnTo>
                  <a:lnTo>
                    <a:pt x="1908819" y="2985092"/>
                  </a:lnTo>
                  <a:lnTo>
                    <a:pt x="1912302" y="2984313"/>
                  </a:lnTo>
                  <a:lnTo>
                    <a:pt x="1915785" y="2983535"/>
                  </a:lnTo>
                  <a:lnTo>
                    <a:pt x="1919269" y="2982757"/>
                  </a:lnTo>
                  <a:lnTo>
                    <a:pt x="1922752" y="2981979"/>
                  </a:lnTo>
                  <a:lnTo>
                    <a:pt x="1926235" y="2981202"/>
                  </a:lnTo>
                  <a:lnTo>
                    <a:pt x="1929718" y="2980425"/>
                  </a:lnTo>
                  <a:lnTo>
                    <a:pt x="1933202" y="2984042"/>
                  </a:lnTo>
                  <a:lnTo>
                    <a:pt x="1936685" y="2983272"/>
                  </a:lnTo>
                  <a:lnTo>
                    <a:pt x="1940168" y="2982502"/>
                  </a:lnTo>
                  <a:lnTo>
                    <a:pt x="1943651" y="2981732"/>
                  </a:lnTo>
                  <a:lnTo>
                    <a:pt x="1947135" y="2980963"/>
                  </a:lnTo>
                  <a:lnTo>
                    <a:pt x="1950618" y="2980194"/>
                  </a:lnTo>
                  <a:lnTo>
                    <a:pt x="1954101" y="2991421"/>
                  </a:lnTo>
                  <a:lnTo>
                    <a:pt x="1957584" y="2990668"/>
                  </a:lnTo>
                  <a:lnTo>
                    <a:pt x="1961068" y="2989916"/>
                  </a:lnTo>
                  <a:lnTo>
                    <a:pt x="1964551" y="2989164"/>
                  </a:lnTo>
                  <a:lnTo>
                    <a:pt x="1968034" y="2988413"/>
                  </a:lnTo>
                  <a:lnTo>
                    <a:pt x="1971517" y="2987661"/>
                  </a:lnTo>
                  <a:lnTo>
                    <a:pt x="1975001" y="2986911"/>
                  </a:lnTo>
                  <a:lnTo>
                    <a:pt x="1978484" y="2988679"/>
                  </a:lnTo>
                  <a:lnTo>
                    <a:pt x="1981967" y="2987932"/>
                  </a:lnTo>
                  <a:lnTo>
                    <a:pt x="1985450" y="2987185"/>
                  </a:lnTo>
                  <a:lnTo>
                    <a:pt x="1988934" y="2986439"/>
                  </a:lnTo>
                  <a:lnTo>
                    <a:pt x="1992417" y="2985693"/>
                  </a:lnTo>
                  <a:lnTo>
                    <a:pt x="1995900" y="2984948"/>
                  </a:lnTo>
                  <a:lnTo>
                    <a:pt x="1999383" y="2984203"/>
                  </a:lnTo>
                  <a:lnTo>
                    <a:pt x="2002867" y="2987637"/>
                  </a:lnTo>
                  <a:lnTo>
                    <a:pt x="2006350" y="2986897"/>
                  </a:lnTo>
                  <a:lnTo>
                    <a:pt x="2009833" y="2986159"/>
                  </a:lnTo>
                  <a:lnTo>
                    <a:pt x="2013316" y="2985420"/>
                  </a:lnTo>
                  <a:lnTo>
                    <a:pt x="2016799" y="2984682"/>
                  </a:lnTo>
                  <a:lnTo>
                    <a:pt x="2020283" y="2983945"/>
                  </a:lnTo>
                  <a:lnTo>
                    <a:pt x="2023766" y="2983207"/>
                  </a:lnTo>
                  <a:lnTo>
                    <a:pt x="2027249" y="2993905"/>
                  </a:lnTo>
                  <a:lnTo>
                    <a:pt x="2030732" y="2993182"/>
                  </a:lnTo>
                  <a:lnTo>
                    <a:pt x="2034216" y="2992460"/>
                  </a:lnTo>
                  <a:lnTo>
                    <a:pt x="2037699" y="2991738"/>
                  </a:lnTo>
                  <a:lnTo>
                    <a:pt x="2041182" y="2991017"/>
                  </a:lnTo>
                  <a:lnTo>
                    <a:pt x="2044665" y="2990296"/>
                  </a:lnTo>
                  <a:lnTo>
                    <a:pt x="2048149" y="2995924"/>
                  </a:lnTo>
                  <a:lnTo>
                    <a:pt x="2051632" y="2995212"/>
                  </a:lnTo>
                  <a:lnTo>
                    <a:pt x="2055115" y="2994499"/>
                  </a:lnTo>
                  <a:lnTo>
                    <a:pt x="2058598" y="2993787"/>
                  </a:lnTo>
                  <a:lnTo>
                    <a:pt x="2062082" y="2993076"/>
                  </a:lnTo>
                  <a:lnTo>
                    <a:pt x="2065565" y="2992364"/>
                  </a:lnTo>
                  <a:lnTo>
                    <a:pt x="2069048" y="2991653"/>
                  </a:lnTo>
                  <a:lnTo>
                    <a:pt x="2072531" y="2993302"/>
                  </a:lnTo>
                  <a:lnTo>
                    <a:pt x="2076015" y="2992594"/>
                  </a:lnTo>
                  <a:lnTo>
                    <a:pt x="2079498" y="2991887"/>
                  </a:lnTo>
                  <a:lnTo>
                    <a:pt x="2082981" y="2991181"/>
                  </a:lnTo>
                  <a:lnTo>
                    <a:pt x="2086464" y="2990474"/>
                  </a:lnTo>
                  <a:lnTo>
                    <a:pt x="2089948" y="2989768"/>
                  </a:lnTo>
                  <a:lnTo>
                    <a:pt x="2093431" y="2989062"/>
                  </a:lnTo>
                  <a:lnTo>
                    <a:pt x="2096914" y="2988357"/>
                  </a:lnTo>
                  <a:lnTo>
                    <a:pt x="2100397" y="2987652"/>
                  </a:lnTo>
                  <a:lnTo>
                    <a:pt x="2103881" y="2986947"/>
                  </a:lnTo>
                  <a:lnTo>
                    <a:pt x="2107364" y="2986242"/>
                  </a:lnTo>
                  <a:lnTo>
                    <a:pt x="2110847" y="2985538"/>
                  </a:lnTo>
                  <a:lnTo>
                    <a:pt x="2114330" y="2984834"/>
                  </a:lnTo>
                  <a:lnTo>
                    <a:pt x="2117814" y="2984131"/>
                  </a:lnTo>
                  <a:lnTo>
                    <a:pt x="2121297" y="2985014"/>
                  </a:lnTo>
                  <a:lnTo>
                    <a:pt x="2124780" y="2984313"/>
                  </a:lnTo>
                  <a:lnTo>
                    <a:pt x="2128263" y="2983613"/>
                  </a:lnTo>
                  <a:lnTo>
                    <a:pt x="2131747" y="2982913"/>
                  </a:lnTo>
                  <a:lnTo>
                    <a:pt x="2135230" y="2982213"/>
                  </a:lnTo>
                  <a:lnTo>
                    <a:pt x="2138713" y="2981513"/>
                  </a:lnTo>
                  <a:lnTo>
                    <a:pt x="2142196" y="2982401"/>
                  </a:lnTo>
                  <a:lnTo>
                    <a:pt x="2145680" y="2981704"/>
                  </a:lnTo>
                  <a:lnTo>
                    <a:pt x="2149163" y="2981007"/>
                  </a:lnTo>
                  <a:lnTo>
                    <a:pt x="2152646" y="2980311"/>
                  </a:lnTo>
                  <a:lnTo>
                    <a:pt x="2156129" y="2979615"/>
                  </a:lnTo>
                  <a:lnTo>
                    <a:pt x="2159613" y="2978919"/>
                  </a:lnTo>
                  <a:lnTo>
                    <a:pt x="2163096" y="2978223"/>
                  </a:lnTo>
                  <a:lnTo>
                    <a:pt x="2166579" y="3002547"/>
                  </a:lnTo>
                  <a:lnTo>
                    <a:pt x="2170062" y="3001880"/>
                  </a:lnTo>
                  <a:lnTo>
                    <a:pt x="2173546" y="3001215"/>
                  </a:lnTo>
                  <a:lnTo>
                    <a:pt x="2177029" y="3000549"/>
                  </a:lnTo>
                  <a:lnTo>
                    <a:pt x="2180512" y="2999884"/>
                  </a:lnTo>
                  <a:lnTo>
                    <a:pt x="2183995" y="2999219"/>
                  </a:lnTo>
                  <a:lnTo>
                    <a:pt x="2187479" y="2998555"/>
                  </a:lnTo>
                  <a:lnTo>
                    <a:pt x="2190962" y="3007852"/>
                  </a:lnTo>
                  <a:lnTo>
                    <a:pt x="2194445" y="3007200"/>
                  </a:lnTo>
                  <a:lnTo>
                    <a:pt x="2197928" y="3006548"/>
                  </a:lnTo>
                  <a:lnTo>
                    <a:pt x="2201412" y="3005896"/>
                  </a:lnTo>
                  <a:lnTo>
                    <a:pt x="2204895" y="3005244"/>
                  </a:lnTo>
                  <a:lnTo>
                    <a:pt x="2208378" y="3004593"/>
                  </a:lnTo>
                  <a:lnTo>
                    <a:pt x="2211861" y="3003942"/>
                  </a:lnTo>
                  <a:lnTo>
                    <a:pt x="2215345" y="3006085"/>
                  </a:lnTo>
                  <a:lnTo>
                    <a:pt x="2218828" y="3005438"/>
                  </a:lnTo>
                  <a:lnTo>
                    <a:pt x="2222311" y="3004791"/>
                  </a:lnTo>
                  <a:lnTo>
                    <a:pt x="2225794" y="3004144"/>
                  </a:lnTo>
                  <a:lnTo>
                    <a:pt x="2229278" y="3003497"/>
                  </a:lnTo>
                  <a:lnTo>
                    <a:pt x="2232761" y="3002851"/>
                  </a:lnTo>
                  <a:lnTo>
                    <a:pt x="2236244" y="3016453"/>
                  </a:lnTo>
                  <a:lnTo>
                    <a:pt x="2239727" y="3015823"/>
                  </a:lnTo>
                  <a:lnTo>
                    <a:pt x="2243211" y="3015194"/>
                  </a:lnTo>
                  <a:lnTo>
                    <a:pt x="2246694" y="3014565"/>
                  </a:lnTo>
                  <a:lnTo>
                    <a:pt x="2250177" y="3013936"/>
                  </a:lnTo>
                  <a:lnTo>
                    <a:pt x="2253660" y="3013308"/>
                  </a:lnTo>
                  <a:lnTo>
                    <a:pt x="2257144" y="3012680"/>
                  </a:lnTo>
                  <a:lnTo>
                    <a:pt x="2260627" y="3017949"/>
                  </a:lnTo>
                  <a:lnTo>
                    <a:pt x="2264110" y="3017328"/>
                  </a:lnTo>
                  <a:lnTo>
                    <a:pt x="2267593" y="3016707"/>
                  </a:lnTo>
                  <a:lnTo>
                    <a:pt x="2271077" y="3016087"/>
                  </a:lnTo>
                  <a:lnTo>
                    <a:pt x="2274560" y="3015467"/>
                  </a:lnTo>
                  <a:lnTo>
                    <a:pt x="2278043" y="3014847"/>
                  </a:lnTo>
                  <a:lnTo>
                    <a:pt x="2281526" y="3014227"/>
                  </a:lnTo>
                  <a:lnTo>
                    <a:pt x="2285010" y="3013607"/>
                  </a:lnTo>
                  <a:lnTo>
                    <a:pt x="2288493" y="3012988"/>
                  </a:lnTo>
                  <a:lnTo>
                    <a:pt x="2291976" y="3012369"/>
                  </a:lnTo>
                  <a:lnTo>
                    <a:pt x="2295459" y="3011750"/>
                  </a:lnTo>
                  <a:lnTo>
                    <a:pt x="2298942" y="3011132"/>
                  </a:lnTo>
                  <a:lnTo>
                    <a:pt x="2302426" y="3010514"/>
                  </a:lnTo>
                  <a:lnTo>
                    <a:pt x="2305909" y="3009896"/>
                  </a:lnTo>
                  <a:lnTo>
                    <a:pt x="2309392" y="3019566"/>
                  </a:lnTo>
                  <a:lnTo>
                    <a:pt x="2312875" y="3018960"/>
                  </a:lnTo>
                  <a:lnTo>
                    <a:pt x="2316359" y="3018354"/>
                  </a:lnTo>
                  <a:lnTo>
                    <a:pt x="2319842" y="3017748"/>
                  </a:lnTo>
                  <a:lnTo>
                    <a:pt x="2323325" y="3017143"/>
                  </a:lnTo>
                  <a:lnTo>
                    <a:pt x="2326808" y="3016538"/>
                  </a:lnTo>
                  <a:lnTo>
                    <a:pt x="2330292" y="3026455"/>
                  </a:lnTo>
                  <a:lnTo>
                    <a:pt x="2333775" y="3025862"/>
                  </a:lnTo>
                  <a:lnTo>
                    <a:pt x="2337258" y="3025269"/>
                  </a:lnTo>
                  <a:lnTo>
                    <a:pt x="2340741" y="3024676"/>
                  </a:lnTo>
                  <a:lnTo>
                    <a:pt x="2344225" y="3024084"/>
                  </a:lnTo>
                  <a:lnTo>
                    <a:pt x="2347708" y="3023491"/>
                  </a:lnTo>
                  <a:lnTo>
                    <a:pt x="2351191" y="3022899"/>
                  </a:lnTo>
                  <a:lnTo>
                    <a:pt x="2354674" y="3041585"/>
                  </a:lnTo>
                  <a:lnTo>
                    <a:pt x="2358158" y="3041015"/>
                  </a:lnTo>
                  <a:lnTo>
                    <a:pt x="2361641" y="3040445"/>
                  </a:lnTo>
                  <a:lnTo>
                    <a:pt x="2365124" y="3039875"/>
                  </a:lnTo>
                  <a:lnTo>
                    <a:pt x="2368607" y="3039305"/>
                  </a:lnTo>
                  <a:lnTo>
                    <a:pt x="2372091" y="3038735"/>
                  </a:lnTo>
                  <a:lnTo>
                    <a:pt x="2375574" y="3038166"/>
                  </a:lnTo>
                  <a:lnTo>
                    <a:pt x="2379057" y="3042616"/>
                  </a:lnTo>
                  <a:lnTo>
                    <a:pt x="2382540" y="3042053"/>
                  </a:lnTo>
                  <a:lnTo>
                    <a:pt x="2386024" y="3041490"/>
                  </a:lnTo>
                  <a:lnTo>
                    <a:pt x="2389507" y="3040927"/>
                  </a:lnTo>
                  <a:lnTo>
                    <a:pt x="2392990" y="3040364"/>
                  </a:lnTo>
                  <a:lnTo>
                    <a:pt x="2396473" y="3039801"/>
                  </a:lnTo>
                  <a:lnTo>
                    <a:pt x="2399957" y="3039239"/>
                  </a:lnTo>
                  <a:lnTo>
                    <a:pt x="2403440" y="3043078"/>
                  </a:lnTo>
                  <a:lnTo>
                    <a:pt x="2406923" y="3042520"/>
                  </a:lnTo>
                  <a:lnTo>
                    <a:pt x="2410406" y="3041963"/>
                  </a:lnTo>
                  <a:lnTo>
                    <a:pt x="2413890" y="3041407"/>
                  </a:lnTo>
                  <a:lnTo>
                    <a:pt x="2417373" y="3040850"/>
                  </a:lnTo>
                  <a:lnTo>
                    <a:pt x="2420856" y="3040294"/>
                  </a:lnTo>
                  <a:lnTo>
                    <a:pt x="2424339" y="3040831"/>
                  </a:lnTo>
                  <a:lnTo>
                    <a:pt x="2427823" y="3040276"/>
                  </a:lnTo>
                  <a:lnTo>
                    <a:pt x="2431306" y="3039722"/>
                  </a:lnTo>
                  <a:lnTo>
                    <a:pt x="2434789" y="3039167"/>
                  </a:lnTo>
                  <a:lnTo>
                    <a:pt x="2438272" y="3038613"/>
                  </a:lnTo>
                  <a:lnTo>
                    <a:pt x="2441756" y="3038059"/>
                  </a:lnTo>
                  <a:lnTo>
                    <a:pt x="2445239" y="3037505"/>
                  </a:lnTo>
                  <a:lnTo>
                    <a:pt x="2448722" y="3046630"/>
                  </a:lnTo>
                  <a:lnTo>
                    <a:pt x="2452205" y="3046087"/>
                  </a:lnTo>
                  <a:lnTo>
                    <a:pt x="2455689" y="3045544"/>
                  </a:lnTo>
                  <a:lnTo>
                    <a:pt x="2459172" y="3045001"/>
                  </a:lnTo>
                  <a:lnTo>
                    <a:pt x="2462655" y="3044459"/>
                  </a:lnTo>
                  <a:lnTo>
                    <a:pt x="2466138" y="3043916"/>
                  </a:lnTo>
                  <a:lnTo>
                    <a:pt x="2469622" y="3043374"/>
                  </a:lnTo>
                  <a:lnTo>
                    <a:pt x="2473105" y="3049101"/>
                  </a:lnTo>
                  <a:lnTo>
                    <a:pt x="2476588" y="3048566"/>
                  </a:lnTo>
                  <a:lnTo>
                    <a:pt x="2480071" y="3048031"/>
                  </a:lnTo>
                  <a:lnTo>
                    <a:pt x="2483555" y="3047496"/>
                  </a:lnTo>
                  <a:lnTo>
                    <a:pt x="2487038" y="3046961"/>
                  </a:lnTo>
                  <a:lnTo>
                    <a:pt x="2490521" y="3046427"/>
                  </a:lnTo>
                  <a:lnTo>
                    <a:pt x="2494004" y="3045893"/>
                  </a:lnTo>
                  <a:lnTo>
                    <a:pt x="2497488" y="3054003"/>
                  </a:lnTo>
                  <a:lnTo>
                    <a:pt x="2500971" y="3053478"/>
                  </a:lnTo>
                  <a:lnTo>
                    <a:pt x="2504454" y="3052954"/>
                  </a:lnTo>
                  <a:lnTo>
                    <a:pt x="2507937" y="3052429"/>
                  </a:lnTo>
                  <a:lnTo>
                    <a:pt x="2511421" y="3051905"/>
                  </a:lnTo>
                  <a:lnTo>
                    <a:pt x="2514904" y="3051381"/>
                  </a:lnTo>
                  <a:lnTo>
                    <a:pt x="2518387" y="3052357"/>
                  </a:lnTo>
                  <a:lnTo>
                    <a:pt x="2521870" y="3051835"/>
                  </a:lnTo>
                  <a:lnTo>
                    <a:pt x="2525354" y="3051313"/>
                  </a:lnTo>
                  <a:lnTo>
                    <a:pt x="2528837" y="3050791"/>
                  </a:lnTo>
                  <a:lnTo>
                    <a:pt x="2532320" y="3050269"/>
                  </a:lnTo>
                  <a:lnTo>
                    <a:pt x="2535803" y="3049748"/>
                  </a:lnTo>
                  <a:lnTo>
                    <a:pt x="2539287" y="3049226"/>
                  </a:lnTo>
                  <a:lnTo>
                    <a:pt x="2542770" y="3049207"/>
                  </a:lnTo>
                  <a:lnTo>
                    <a:pt x="2546253" y="3048686"/>
                  </a:lnTo>
                  <a:lnTo>
                    <a:pt x="2549736" y="3048166"/>
                  </a:lnTo>
                  <a:lnTo>
                    <a:pt x="2553220" y="3047646"/>
                  </a:lnTo>
                  <a:lnTo>
                    <a:pt x="2556703" y="3047126"/>
                  </a:lnTo>
                  <a:lnTo>
                    <a:pt x="2560186" y="3046606"/>
                  </a:lnTo>
                  <a:lnTo>
                    <a:pt x="2563669" y="3046087"/>
                  </a:lnTo>
                  <a:lnTo>
                    <a:pt x="2567153" y="3048572"/>
                  </a:lnTo>
                  <a:lnTo>
                    <a:pt x="2570636" y="3048056"/>
                  </a:lnTo>
                  <a:lnTo>
                    <a:pt x="2574119" y="3047540"/>
                  </a:lnTo>
                  <a:lnTo>
                    <a:pt x="2577602" y="3047024"/>
                  </a:lnTo>
                  <a:lnTo>
                    <a:pt x="2581085" y="3046508"/>
                  </a:lnTo>
                  <a:lnTo>
                    <a:pt x="2584569" y="3045993"/>
                  </a:lnTo>
                  <a:lnTo>
                    <a:pt x="2588052" y="3045478"/>
                  </a:lnTo>
                  <a:lnTo>
                    <a:pt x="2591535" y="3045962"/>
                  </a:lnTo>
                  <a:lnTo>
                    <a:pt x="2595018" y="3045448"/>
                  </a:lnTo>
                  <a:lnTo>
                    <a:pt x="2598502" y="3044935"/>
                  </a:lnTo>
                  <a:lnTo>
                    <a:pt x="2601985" y="3044421"/>
                  </a:lnTo>
                  <a:lnTo>
                    <a:pt x="2605468" y="3043908"/>
                  </a:lnTo>
                  <a:lnTo>
                    <a:pt x="2608951" y="3043395"/>
                  </a:lnTo>
                  <a:lnTo>
                    <a:pt x="2612435" y="3042882"/>
                  </a:lnTo>
                  <a:lnTo>
                    <a:pt x="2612435" y="3043383"/>
                  </a:lnTo>
                  <a:lnTo>
                    <a:pt x="2612435" y="3043882"/>
                  </a:lnTo>
                  <a:lnTo>
                    <a:pt x="2612435" y="3044381"/>
                  </a:lnTo>
                  <a:lnTo>
                    <a:pt x="2612435" y="3044879"/>
                  </a:lnTo>
                  <a:lnTo>
                    <a:pt x="2612435" y="3045375"/>
                  </a:lnTo>
                  <a:lnTo>
                    <a:pt x="2612435" y="3045870"/>
                  </a:lnTo>
                  <a:lnTo>
                    <a:pt x="2612435" y="3046365"/>
                  </a:lnTo>
                  <a:lnTo>
                    <a:pt x="2615918" y="3045855"/>
                  </a:lnTo>
                  <a:lnTo>
                    <a:pt x="2619401" y="3045346"/>
                  </a:lnTo>
                  <a:lnTo>
                    <a:pt x="2622884" y="3044837"/>
                  </a:lnTo>
                  <a:lnTo>
                    <a:pt x="2626368" y="3044328"/>
                  </a:lnTo>
                  <a:lnTo>
                    <a:pt x="2629851" y="3043820"/>
                  </a:lnTo>
                  <a:lnTo>
                    <a:pt x="2633334" y="3043311"/>
                  </a:lnTo>
                  <a:lnTo>
                    <a:pt x="2636817" y="3044782"/>
                  </a:lnTo>
                  <a:lnTo>
                    <a:pt x="2640301" y="3044276"/>
                  </a:lnTo>
                  <a:lnTo>
                    <a:pt x="2643784" y="3043770"/>
                  </a:lnTo>
                  <a:lnTo>
                    <a:pt x="2647267" y="3043264"/>
                  </a:lnTo>
                  <a:lnTo>
                    <a:pt x="2650750" y="3042758"/>
                  </a:lnTo>
                  <a:lnTo>
                    <a:pt x="2654234" y="3042253"/>
                  </a:lnTo>
                  <a:lnTo>
                    <a:pt x="2657717" y="3041747"/>
                  </a:lnTo>
                  <a:lnTo>
                    <a:pt x="2661200" y="3042232"/>
                  </a:lnTo>
                  <a:lnTo>
                    <a:pt x="2664683" y="3041728"/>
                  </a:lnTo>
                  <a:lnTo>
                    <a:pt x="2668167" y="3041224"/>
                  </a:lnTo>
                  <a:lnTo>
                    <a:pt x="2671650" y="3040720"/>
                  </a:lnTo>
                  <a:lnTo>
                    <a:pt x="2675133" y="3040217"/>
                  </a:lnTo>
                  <a:lnTo>
                    <a:pt x="2678616" y="3039713"/>
                  </a:lnTo>
                  <a:lnTo>
                    <a:pt x="2682100" y="3039210"/>
                  </a:lnTo>
                  <a:lnTo>
                    <a:pt x="2685583" y="3039204"/>
                  </a:lnTo>
                  <a:lnTo>
                    <a:pt x="2689066" y="3038701"/>
                  </a:lnTo>
                  <a:lnTo>
                    <a:pt x="2692549" y="3038199"/>
                  </a:lnTo>
                  <a:lnTo>
                    <a:pt x="2696033" y="3037697"/>
                  </a:lnTo>
                  <a:lnTo>
                    <a:pt x="2699516" y="3037195"/>
                  </a:lnTo>
                  <a:lnTo>
                    <a:pt x="2702999" y="3036693"/>
                  </a:lnTo>
                  <a:lnTo>
                    <a:pt x="2706482" y="3036191"/>
                  </a:lnTo>
                  <a:lnTo>
                    <a:pt x="2709966" y="3039650"/>
                  </a:lnTo>
                  <a:lnTo>
                    <a:pt x="2713449" y="3039153"/>
                  </a:lnTo>
                  <a:lnTo>
                    <a:pt x="2716932" y="3038655"/>
                  </a:lnTo>
                  <a:lnTo>
                    <a:pt x="2720415" y="3038158"/>
                  </a:lnTo>
                  <a:lnTo>
                    <a:pt x="2723899" y="3037661"/>
                  </a:lnTo>
                  <a:lnTo>
                    <a:pt x="2727382" y="3037164"/>
                  </a:lnTo>
                  <a:lnTo>
                    <a:pt x="2730865" y="3043471"/>
                  </a:lnTo>
                  <a:lnTo>
                    <a:pt x="2734348" y="3042981"/>
                  </a:lnTo>
                  <a:lnTo>
                    <a:pt x="2737832" y="3042491"/>
                  </a:lnTo>
                  <a:lnTo>
                    <a:pt x="2741315" y="3042001"/>
                  </a:lnTo>
                  <a:lnTo>
                    <a:pt x="2744798" y="3041511"/>
                  </a:lnTo>
                  <a:lnTo>
                    <a:pt x="2748281" y="3041022"/>
                  </a:lnTo>
                  <a:lnTo>
                    <a:pt x="2751765" y="3040533"/>
                  </a:lnTo>
                  <a:lnTo>
                    <a:pt x="2755248" y="3042439"/>
                  </a:lnTo>
                  <a:lnTo>
                    <a:pt x="2758731" y="3041952"/>
                  </a:lnTo>
                  <a:lnTo>
                    <a:pt x="2762214" y="3041466"/>
                  </a:lnTo>
                  <a:lnTo>
                    <a:pt x="2765698" y="3040980"/>
                  </a:lnTo>
                  <a:lnTo>
                    <a:pt x="2769181" y="3040493"/>
                  </a:lnTo>
                  <a:lnTo>
                    <a:pt x="2772664" y="3040007"/>
                  </a:lnTo>
                  <a:lnTo>
                    <a:pt x="2776147" y="3039521"/>
                  </a:lnTo>
                  <a:lnTo>
                    <a:pt x="2779631" y="3044250"/>
                  </a:lnTo>
                  <a:lnTo>
                    <a:pt x="2783114" y="3043769"/>
                  </a:lnTo>
                  <a:lnTo>
                    <a:pt x="2786597" y="3043289"/>
                  </a:lnTo>
                  <a:lnTo>
                    <a:pt x="2790080" y="3042808"/>
                  </a:lnTo>
                  <a:lnTo>
                    <a:pt x="2793564" y="3042328"/>
                  </a:lnTo>
                  <a:lnTo>
                    <a:pt x="2797047" y="3041848"/>
                  </a:lnTo>
                  <a:lnTo>
                    <a:pt x="2800530" y="3041368"/>
                  </a:lnTo>
                  <a:lnTo>
                    <a:pt x="2804013" y="3042766"/>
                  </a:lnTo>
                  <a:lnTo>
                    <a:pt x="2807497" y="3042288"/>
                  </a:lnTo>
                  <a:lnTo>
                    <a:pt x="2810980" y="3041811"/>
                  </a:lnTo>
                  <a:lnTo>
                    <a:pt x="2814463" y="3041333"/>
                  </a:lnTo>
                  <a:lnTo>
                    <a:pt x="2817946" y="3040855"/>
                  </a:lnTo>
                  <a:lnTo>
                    <a:pt x="2821430" y="3040378"/>
                  </a:lnTo>
                  <a:lnTo>
                    <a:pt x="2824913" y="3052685"/>
                  </a:lnTo>
                  <a:lnTo>
                    <a:pt x="2828396" y="3052220"/>
                  </a:lnTo>
                  <a:lnTo>
                    <a:pt x="2831879" y="3051755"/>
                  </a:lnTo>
                  <a:lnTo>
                    <a:pt x="2835363" y="3051290"/>
                  </a:lnTo>
                  <a:lnTo>
                    <a:pt x="2838846" y="3050825"/>
                  </a:lnTo>
                  <a:lnTo>
                    <a:pt x="2842329" y="3050360"/>
                  </a:lnTo>
                  <a:lnTo>
                    <a:pt x="2845812" y="3049896"/>
                  </a:lnTo>
                  <a:lnTo>
                    <a:pt x="2849296" y="3060309"/>
                  </a:lnTo>
                  <a:lnTo>
                    <a:pt x="2852779" y="3059855"/>
                  </a:lnTo>
                  <a:lnTo>
                    <a:pt x="2856262" y="3059401"/>
                  </a:lnTo>
                  <a:lnTo>
                    <a:pt x="2859745" y="3058947"/>
                  </a:lnTo>
                  <a:lnTo>
                    <a:pt x="2863229" y="3058493"/>
                  </a:lnTo>
                  <a:lnTo>
                    <a:pt x="2866712" y="3058039"/>
                  </a:lnTo>
                  <a:lnTo>
                    <a:pt x="2870195" y="3057586"/>
                  </a:lnTo>
                  <a:lnTo>
                    <a:pt x="2873678" y="3058409"/>
                  </a:lnTo>
                  <a:lnTo>
                    <a:pt x="2877161" y="3057957"/>
                  </a:lnTo>
                  <a:lnTo>
                    <a:pt x="2880645" y="3057505"/>
                  </a:lnTo>
                  <a:lnTo>
                    <a:pt x="2884128" y="3057053"/>
                  </a:lnTo>
                  <a:lnTo>
                    <a:pt x="2887611" y="3056602"/>
                  </a:lnTo>
                  <a:lnTo>
                    <a:pt x="2891094" y="3056150"/>
                  </a:lnTo>
                  <a:lnTo>
                    <a:pt x="2894578" y="3055699"/>
                  </a:lnTo>
                  <a:lnTo>
                    <a:pt x="2898061" y="3057372"/>
                  </a:lnTo>
                  <a:lnTo>
                    <a:pt x="2901544" y="3056923"/>
                  </a:lnTo>
                  <a:lnTo>
                    <a:pt x="2905027" y="3056474"/>
                  </a:lnTo>
                  <a:lnTo>
                    <a:pt x="2908511" y="3056025"/>
                  </a:lnTo>
                  <a:lnTo>
                    <a:pt x="2911994" y="3055576"/>
                  </a:lnTo>
                  <a:lnTo>
                    <a:pt x="2915477" y="3055128"/>
                  </a:lnTo>
                  <a:lnTo>
                    <a:pt x="2918960" y="3061787"/>
                  </a:lnTo>
                  <a:lnTo>
                    <a:pt x="2922444" y="3061345"/>
                  </a:lnTo>
                  <a:lnTo>
                    <a:pt x="2925927" y="3060903"/>
                  </a:lnTo>
                  <a:lnTo>
                    <a:pt x="2929410" y="3060461"/>
                  </a:lnTo>
                  <a:lnTo>
                    <a:pt x="2932893" y="3060020"/>
                  </a:lnTo>
                  <a:lnTo>
                    <a:pt x="2936377" y="3059578"/>
                  </a:lnTo>
                  <a:lnTo>
                    <a:pt x="2939860" y="3059137"/>
                  </a:lnTo>
                  <a:lnTo>
                    <a:pt x="2943343" y="3059109"/>
                  </a:lnTo>
                  <a:lnTo>
                    <a:pt x="2946826" y="3058668"/>
                  </a:lnTo>
                  <a:lnTo>
                    <a:pt x="2950310" y="3058227"/>
                  </a:lnTo>
                  <a:lnTo>
                    <a:pt x="2953793" y="3057787"/>
                  </a:lnTo>
                  <a:lnTo>
                    <a:pt x="2957276" y="3057347"/>
                  </a:lnTo>
                  <a:lnTo>
                    <a:pt x="2960759" y="3056906"/>
                  </a:lnTo>
                  <a:lnTo>
                    <a:pt x="2964243" y="3056466"/>
                  </a:lnTo>
                  <a:lnTo>
                    <a:pt x="2967726" y="3056441"/>
                  </a:lnTo>
                  <a:lnTo>
                    <a:pt x="2971209" y="3056002"/>
                  </a:lnTo>
                  <a:lnTo>
                    <a:pt x="2974692" y="3055562"/>
                  </a:lnTo>
                  <a:lnTo>
                    <a:pt x="2978176" y="3055123"/>
                  </a:lnTo>
                  <a:lnTo>
                    <a:pt x="2981659" y="3054684"/>
                  </a:lnTo>
                  <a:lnTo>
                    <a:pt x="2985142" y="3054245"/>
                  </a:lnTo>
                  <a:lnTo>
                    <a:pt x="2988625" y="3053806"/>
                  </a:lnTo>
                  <a:lnTo>
                    <a:pt x="2992109" y="3057091"/>
                  </a:lnTo>
                  <a:lnTo>
                    <a:pt x="2995592" y="3056655"/>
                  </a:lnTo>
                  <a:lnTo>
                    <a:pt x="2999075" y="3056220"/>
                  </a:lnTo>
                  <a:lnTo>
                    <a:pt x="3002558" y="3055785"/>
                  </a:lnTo>
                  <a:lnTo>
                    <a:pt x="3006042" y="3055350"/>
                  </a:lnTo>
                  <a:lnTo>
                    <a:pt x="3009525" y="3054915"/>
                  </a:lnTo>
                  <a:lnTo>
                    <a:pt x="3013008" y="3073773"/>
                  </a:lnTo>
                  <a:lnTo>
                    <a:pt x="3016491" y="3073355"/>
                  </a:lnTo>
                  <a:lnTo>
                    <a:pt x="3019975" y="3072937"/>
                  </a:lnTo>
                  <a:lnTo>
                    <a:pt x="3023458" y="3072520"/>
                  </a:lnTo>
                  <a:lnTo>
                    <a:pt x="3026941" y="3072103"/>
                  </a:lnTo>
                  <a:lnTo>
                    <a:pt x="3030424" y="3071685"/>
                  </a:lnTo>
                  <a:lnTo>
                    <a:pt x="3033908" y="3071268"/>
                  </a:lnTo>
                  <a:lnTo>
                    <a:pt x="3037391" y="3075342"/>
                  </a:lnTo>
                  <a:lnTo>
                    <a:pt x="3040874" y="3074929"/>
                  </a:lnTo>
                  <a:lnTo>
                    <a:pt x="3044357" y="3074516"/>
                  </a:lnTo>
                  <a:lnTo>
                    <a:pt x="3047841" y="3074103"/>
                  </a:lnTo>
                  <a:lnTo>
                    <a:pt x="3051324" y="3073691"/>
                  </a:lnTo>
                  <a:lnTo>
                    <a:pt x="3054807" y="3073278"/>
                  </a:lnTo>
                  <a:lnTo>
                    <a:pt x="3058290" y="3072866"/>
                  </a:lnTo>
                  <a:lnTo>
                    <a:pt x="3061774" y="3072825"/>
                  </a:lnTo>
                  <a:lnTo>
                    <a:pt x="3065257" y="3072414"/>
                  </a:lnTo>
                  <a:lnTo>
                    <a:pt x="3068740" y="3072002"/>
                  </a:lnTo>
                  <a:lnTo>
                    <a:pt x="3072223" y="3071590"/>
                  </a:lnTo>
                  <a:lnTo>
                    <a:pt x="3075707" y="3071179"/>
                  </a:lnTo>
                  <a:lnTo>
                    <a:pt x="3079190" y="3070767"/>
                  </a:lnTo>
                  <a:lnTo>
                    <a:pt x="3082673" y="3070356"/>
                  </a:lnTo>
                  <a:lnTo>
                    <a:pt x="3086156" y="3075115"/>
                  </a:lnTo>
                  <a:lnTo>
                    <a:pt x="3089640" y="3074709"/>
                  </a:lnTo>
                  <a:lnTo>
                    <a:pt x="3093123" y="3074302"/>
                  </a:lnTo>
                  <a:lnTo>
                    <a:pt x="3096606" y="3073896"/>
                  </a:lnTo>
                  <a:lnTo>
                    <a:pt x="3100089" y="3073489"/>
                  </a:lnTo>
                  <a:lnTo>
                    <a:pt x="3103573" y="3073083"/>
                  </a:lnTo>
                  <a:lnTo>
                    <a:pt x="3107056" y="3077029"/>
                  </a:lnTo>
                  <a:lnTo>
                    <a:pt x="3110539" y="3076627"/>
                  </a:lnTo>
                  <a:lnTo>
                    <a:pt x="3114022" y="3076225"/>
                  </a:lnTo>
                  <a:lnTo>
                    <a:pt x="3117506" y="3075823"/>
                  </a:lnTo>
                  <a:lnTo>
                    <a:pt x="3120989" y="3075421"/>
                  </a:lnTo>
                  <a:lnTo>
                    <a:pt x="3124472" y="3075019"/>
                  </a:lnTo>
                  <a:lnTo>
                    <a:pt x="3127955" y="3074617"/>
                  </a:lnTo>
                  <a:lnTo>
                    <a:pt x="3131439" y="3076727"/>
                  </a:lnTo>
                  <a:lnTo>
                    <a:pt x="3134922" y="3076328"/>
                  </a:lnTo>
                  <a:lnTo>
                    <a:pt x="3138405" y="3075929"/>
                  </a:lnTo>
                  <a:lnTo>
                    <a:pt x="3141888" y="3075530"/>
                  </a:lnTo>
                  <a:lnTo>
                    <a:pt x="3145372" y="3075130"/>
                  </a:lnTo>
                  <a:lnTo>
                    <a:pt x="3148855" y="3074732"/>
                  </a:lnTo>
                  <a:lnTo>
                    <a:pt x="3152338" y="3074333"/>
                  </a:lnTo>
                  <a:lnTo>
                    <a:pt x="3155821" y="3088131"/>
                  </a:lnTo>
                  <a:lnTo>
                    <a:pt x="3159304" y="3087744"/>
                  </a:lnTo>
                  <a:lnTo>
                    <a:pt x="3162788" y="3087358"/>
                  </a:lnTo>
                  <a:lnTo>
                    <a:pt x="3166271" y="3086971"/>
                  </a:lnTo>
                  <a:lnTo>
                    <a:pt x="3169754" y="3086585"/>
                  </a:lnTo>
                  <a:lnTo>
                    <a:pt x="3173237" y="3086199"/>
                  </a:lnTo>
                  <a:lnTo>
                    <a:pt x="3176721" y="3085813"/>
                  </a:lnTo>
                  <a:lnTo>
                    <a:pt x="3180204" y="3093981"/>
                  </a:lnTo>
                  <a:lnTo>
                    <a:pt x="3183687" y="3093602"/>
                  </a:lnTo>
                  <a:lnTo>
                    <a:pt x="3187170" y="3093224"/>
                  </a:lnTo>
                  <a:lnTo>
                    <a:pt x="3190654" y="3092845"/>
                  </a:lnTo>
                  <a:lnTo>
                    <a:pt x="3194137" y="3092467"/>
                  </a:lnTo>
                  <a:lnTo>
                    <a:pt x="3197620" y="3092089"/>
                  </a:lnTo>
                  <a:lnTo>
                    <a:pt x="3201103" y="3109914"/>
                  </a:lnTo>
                  <a:lnTo>
                    <a:pt x="3204587" y="3109551"/>
                  </a:lnTo>
                  <a:lnTo>
                    <a:pt x="3208070" y="3109189"/>
                  </a:lnTo>
                  <a:lnTo>
                    <a:pt x="3211553" y="3108826"/>
                  </a:lnTo>
                  <a:lnTo>
                    <a:pt x="3215036" y="3108464"/>
                  </a:lnTo>
                  <a:lnTo>
                    <a:pt x="3218520" y="3108102"/>
                  </a:lnTo>
                  <a:lnTo>
                    <a:pt x="3222003" y="3107739"/>
                  </a:lnTo>
                  <a:lnTo>
                    <a:pt x="3225486" y="3110314"/>
                  </a:lnTo>
                  <a:lnTo>
                    <a:pt x="3228969" y="3109954"/>
                  </a:lnTo>
                  <a:lnTo>
                    <a:pt x="3232453" y="3109594"/>
                  </a:lnTo>
                  <a:lnTo>
                    <a:pt x="3235936" y="3109235"/>
                  </a:lnTo>
                  <a:lnTo>
                    <a:pt x="3239419" y="3108876"/>
                  </a:lnTo>
                  <a:lnTo>
                    <a:pt x="3242902" y="3108517"/>
                  </a:lnTo>
                  <a:lnTo>
                    <a:pt x="3246386" y="3108157"/>
                  </a:lnTo>
                  <a:lnTo>
                    <a:pt x="3249869" y="3122173"/>
                  </a:lnTo>
                  <a:lnTo>
                    <a:pt x="3253352" y="3121826"/>
                  </a:lnTo>
                  <a:lnTo>
                    <a:pt x="3256835" y="3121479"/>
                  </a:lnTo>
                  <a:lnTo>
                    <a:pt x="3260319" y="3121132"/>
                  </a:lnTo>
                  <a:lnTo>
                    <a:pt x="3263802" y="3120786"/>
                  </a:lnTo>
                  <a:lnTo>
                    <a:pt x="3267285" y="3120439"/>
                  </a:lnTo>
                  <a:lnTo>
                    <a:pt x="3270768" y="3120093"/>
                  </a:lnTo>
                  <a:lnTo>
                    <a:pt x="3274252" y="3122453"/>
                  </a:lnTo>
                  <a:lnTo>
                    <a:pt x="3277735" y="3122109"/>
                  </a:lnTo>
                  <a:lnTo>
                    <a:pt x="3281218" y="3121765"/>
                  </a:lnTo>
                  <a:lnTo>
                    <a:pt x="3284701" y="3121421"/>
                  </a:lnTo>
                  <a:lnTo>
                    <a:pt x="3288185" y="3121077"/>
                  </a:lnTo>
                  <a:lnTo>
                    <a:pt x="3291668" y="3120733"/>
                  </a:lnTo>
                  <a:lnTo>
                    <a:pt x="3295151" y="3122002"/>
                  </a:lnTo>
                  <a:lnTo>
                    <a:pt x="3298634" y="3121660"/>
                  </a:lnTo>
                  <a:lnTo>
                    <a:pt x="3302118" y="3121318"/>
                  </a:lnTo>
                  <a:lnTo>
                    <a:pt x="3305601" y="3120976"/>
                  </a:lnTo>
                  <a:lnTo>
                    <a:pt x="3309084" y="3120634"/>
                  </a:lnTo>
                  <a:lnTo>
                    <a:pt x="3312567" y="3120292"/>
                  </a:lnTo>
                  <a:lnTo>
                    <a:pt x="3316051" y="3119950"/>
                  </a:lnTo>
                  <a:lnTo>
                    <a:pt x="3319534" y="3127250"/>
                  </a:lnTo>
                  <a:lnTo>
                    <a:pt x="3323017" y="3126914"/>
                  </a:lnTo>
                  <a:lnTo>
                    <a:pt x="3326500" y="3126579"/>
                  </a:lnTo>
                  <a:lnTo>
                    <a:pt x="3329984" y="3126244"/>
                  </a:lnTo>
                  <a:lnTo>
                    <a:pt x="3333467" y="3125909"/>
                  </a:lnTo>
                  <a:lnTo>
                    <a:pt x="3336950" y="3125574"/>
                  </a:lnTo>
                  <a:lnTo>
                    <a:pt x="3340433" y="3125239"/>
                  </a:lnTo>
                  <a:lnTo>
                    <a:pt x="3343917" y="3128246"/>
                  </a:lnTo>
                  <a:lnTo>
                    <a:pt x="3347400" y="3127913"/>
                  </a:lnTo>
                  <a:lnTo>
                    <a:pt x="3350883" y="3127581"/>
                  </a:lnTo>
                  <a:lnTo>
                    <a:pt x="3354366" y="3127250"/>
                  </a:lnTo>
                  <a:lnTo>
                    <a:pt x="3357850" y="3126918"/>
                  </a:lnTo>
                  <a:lnTo>
                    <a:pt x="3361333" y="3126586"/>
                  </a:lnTo>
                  <a:lnTo>
                    <a:pt x="3364816" y="3126254"/>
                  </a:lnTo>
                  <a:lnTo>
                    <a:pt x="3368299" y="3128970"/>
                  </a:lnTo>
                  <a:lnTo>
                    <a:pt x="3371783" y="3128641"/>
                  </a:lnTo>
                  <a:lnTo>
                    <a:pt x="3375266" y="3128312"/>
                  </a:lnTo>
                  <a:lnTo>
                    <a:pt x="3378749" y="3127983"/>
                  </a:lnTo>
                  <a:lnTo>
                    <a:pt x="3382232" y="3127654"/>
                  </a:lnTo>
                  <a:lnTo>
                    <a:pt x="3385716" y="3127325"/>
                  </a:lnTo>
                  <a:lnTo>
                    <a:pt x="3389199" y="3130752"/>
                  </a:lnTo>
                  <a:lnTo>
                    <a:pt x="3392682" y="3130426"/>
                  </a:lnTo>
                  <a:lnTo>
                    <a:pt x="3396165" y="3130101"/>
                  </a:lnTo>
                  <a:lnTo>
                    <a:pt x="3399649" y="3129775"/>
                  </a:lnTo>
                  <a:lnTo>
                    <a:pt x="3403132" y="3129450"/>
                  </a:lnTo>
                  <a:lnTo>
                    <a:pt x="3406615" y="3129124"/>
                  </a:lnTo>
                  <a:lnTo>
                    <a:pt x="3410098" y="3128799"/>
                  </a:lnTo>
                  <a:lnTo>
                    <a:pt x="3413582" y="3131683"/>
                  </a:lnTo>
                  <a:lnTo>
                    <a:pt x="3417065" y="3131361"/>
                  </a:lnTo>
                  <a:lnTo>
                    <a:pt x="3420548" y="3131039"/>
                  </a:lnTo>
                  <a:lnTo>
                    <a:pt x="3424031" y="3130716"/>
                  </a:lnTo>
                  <a:lnTo>
                    <a:pt x="3427515" y="3130394"/>
                  </a:lnTo>
                  <a:lnTo>
                    <a:pt x="3430998" y="3130072"/>
                  </a:lnTo>
                  <a:lnTo>
                    <a:pt x="3434481" y="3129749"/>
                  </a:lnTo>
                  <a:lnTo>
                    <a:pt x="3437964" y="3132113"/>
                  </a:lnTo>
                  <a:lnTo>
                    <a:pt x="3441447" y="3131793"/>
                  </a:lnTo>
                  <a:lnTo>
                    <a:pt x="3444931" y="3131474"/>
                  </a:lnTo>
                  <a:lnTo>
                    <a:pt x="3448414" y="3131154"/>
                  </a:lnTo>
                  <a:lnTo>
                    <a:pt x="3451897" y="3130834"/>
                  </a:lnTo>
                  <a:lnTo>
                    <a:pt x="3455380" y="3130515"/>
                  </a:lnTo>
                  <a:lnTo>
                    <a:pt x="3458864" y="3130195"/>
                  </a:lnTo>
                  <a:lnTo>
                    <a:pt x="3462347" y="3137272"/>
                  </a:lnTo>
                  <a:lnTo>
                    <a:pt x="3465830" y="3136958"/>
                  </a:lnTo>
                  <a:lnTo>
                    <a:pt x="3469313" y="3136645"/>
                  </a:lnTo>
                  <a:lnTo>
                    <a:pt x="3472797" y="3136331"/>
                  </a:lnTo>
                  <a:lnTo>
                    <a:pt x="3476280" y="3136018"/>
                  </a:lnTo>
                  <a:lnTo>
                    <a:pt x="3479763" y="3135705"/>
                  </a:lnTo>
                  <a:lnTo>
                    <a:pt x="3483246" y="3135392"/>
                  </a:lnTo>
                  <a:lnTo>
                    <a:pt x="3483246" y="3135626"/>
                  </a:lnTo>
                  <a:lnTo>
                    <a:pt x="3483246" y="3135861"/>
                  </a:lnTo>
                  <a:lnTo>
                    <a:pt x="3483246" y="3136095"/>
                  </a:lnTo>
                  <a:lnTo>
                    <a:pt x="3483246" y="3136328"/>
                  </a:lnTo>
                  <a:lnTo>
                    <a:pt x="3483246" y="3136561"/>
                  </a:lnTo>
                  <a:lnTo>
                    <a:pt x="3483246" y="3136794"/>
                  </a:lnTo>
                  <a:lnTo>
                    <a:pt x="3483246" y="3137027"/>
                  </a:lnTo>
                  <a:lnTo>
                    <a:pt x="3483246" y="3137260"/>
                  </a:lnTo>
                  <a:lnTo>
                    <a:pt x="3483246" y="3137492"/>
                  </a:lnTo>
                  <a:lnTo>
                    <a:pt x="3483246" y="3137723"/>
                  </a:lnTo>
                  <a:lnTo>
                    <a:pt x="3483246" y="3137955"/>
                  </a:lnTo>
                  <a:lnTo>
                    <a:pt x="3483246" y="3138186"/>
                  </a:lnTo>
                  <a:lnTo>
                    <a:pt x="3483246" y="3138417"/>
                  </a:lnTo>
                  <a:lnTo>
                    <a:pt x="3483246" y="3138647"/>
                  </a:lnTo>
                  <a:lnTo>
                    <a:pt x="3483246" y="3138877"/>
                  </a:lnTo>
                  <a:lnTo>
                    <a:pt x="3483246" y="3139107"/>
                  </a:lnTo>
                  <a:lnTo>
                    <a:pt x="3483246" y="3139337"/>
                  </a:lnTo>
                  <a:lnTo>
                    <a:pt x="3483246" y="3139566"/>
                  </a:lnTo>
                  <a:lnTo>
                    <a:pt x="3483246" y="3139795"/>
                  </a:lnTo>
                  <a:lnTo>
                    <a:pt x="3483246" y="3140024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08844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AUC:0.355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AUC:0.389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AUC:0.392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AUC:0.297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AUC:0.211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AUC:0.199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578229" y="1626451"/>
            <a:ext cx="745539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Insulin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96305" y="1600200"/>
              <a:ext cx="5951388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110236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110236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110236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110236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110236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1980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9061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6142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3223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110236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110236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110236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110236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110236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8439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5521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2602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968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67645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84398" y="2068820"/>
              <a:ext cx="3483246" cy="3135386"/>
            </a:xfrm>
            <a:custGeom>
              <a:avLst/>
              <a:gdLst/>
              <a:ahLst/>
              <a:cxnLst/>
              <a:rect l="0" t="0" r="0" b="0"/>
              <a:pathLst>
                <a:path w="3483246" h="313538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66985"/>
                  </a:lnTo>
                  <a:lnTo>
                    <a:pt x="121913" y="158329"/>
                  </a:lnTo>
                  <a:lnTo>
                    <a:pt x="125396" y="240223"/>
                  </a:lnTo>
                  <a:lnTo>
                    <a:pt x="128880" y="314063"/>
                  </a:lnTo>
                  <a:lnTo>
                    <a:pt x="132363" y="380980"/>
                  </a:lnTo>
                  <a:lnTo>
                    <a:pt x="135846" y="441904"/>
                  </a:lnTo>
                  <a:lnTo>
                    <a:pt x="139329" y="497606"/>
                  </a:lnTo>
                  <a:lnTo>
                    <a:pt x="142813" y="487167"/>
                  </a:lnTo>
                  <a:lnTo>
                    <a:pt x="146296" y="477157"/>
                  </a:lnTo>
                  <a:lnTo>
                    <a:pt x="149779" y="467549"/>
                  </a:lnTo>
                  <a:lnTo>
                    <a:pt x="153262" y="458321"/>
                  </a:lnTo>
                  <a:lnTo>
                    <a:pt x="156746" y="449451"/>
                  </a:lnTo>
                  <a:lnTo>
                    <a:pt x="160229" y="440917"/>
                  </a:lnTo>
                  <a:lnTo>
                    <a:pt x="163712" y="432701"/>
                  </a:lnTo>
                  <a:lnTo>
                    <a:pt x="167195" y="424786"/>
                  </a:lnTo>
                  <a:lnTo>
                    <a:pt x="170679" y="417155"/>
                  </a:lnTo>
                  <a:lnTo>
                    <a:pt x="174162" y="409793"/>
                  </a:lnTo>
                  <a:lnTo>
                    <a:pt x="177645" y="402687"/>
                  </a:lnTo>
                  <a:lnTo>
                    <a:pt x="181128" y="395823"/>
                  </a:lnTo>
                  <a:lnTo>
                    <a:pt x="184612" y="389189"/>
                  </a:lnTo>
                  <a:lnTo>
                    <a:pt x="188095" y="382774"/>
                  </a:lnTo>
                  <a:lnTo>
                    <a:pt x="191578" y="376567"/>
                  </a:lnTo>
                  <a:lnTo>
                    <a:pt x="195061" y="370558"/>
                  </a:lnTo>
                  <a:lnTo>
                    <a:pt x="198545" y="364737"/>
                  </a:lnTo>
                  <a:lnTo>
                    <a:pt x="202028" y="359097"/>
                  </a:lnTo>
                  <a:lnTo>
                    <a:pt x="205511" y="353629"/>
                  </a:lnTo>
                  <a:lnTo>
                    <a:pt x="208994" y="348324"/>
                  </a:lnTo>
                  <a:lnTo>
                    <a:pt x="212478" y="343177"/>
                  </a:lnTo>
                  <a:lnTo>
                    <a:pt x="215961" y="338179"/>
                  </a:lnTo>
                  <a:lnTo>
                    <a:pt x="219444" y="333325"/>
                  </a:lnTo>
                  <a:lnTo>
                    <a:pt x="222927" y="328608"/>
                  </a:lnTo>
                  <a:lnTo>
                    <a:pt x="226411" y="324022"/>
                  </a:lnTo>
                  <a:lnTo>
                    <a:pt x="229894" y="319563"/>
                  </a:lnTo>
                  <a:lnTo>
                    <a:pt x="233377" y="991671"/>
                  </a:lnTo>
                  <a:lnTo>
                    <a:pt x="236860" y="981196"/>
                  </a:lnTo>
                  <a:lnTo>
                    <a:pt x="240344" y="970939"/>
                  </a:lnTo>
                  <a:lnTo>
                    <a:pt x="243827" y="960895"/>
                  </a:lnTo>
                  <a:lnTo>
                    <a:pt x="247310" y="951057"/>
                  </a:lnTo>
                  <a:lnTo>
                    <a:pt x="250793" y="941418"/>
                  </a:lnTo>
                  <a:lnTo>
                    <a:pt x="254277" y="931972"/>
                  </a:lnTo>
                  <a:lnTo>
                    <a:pt x="257760" y="1089188"/>
                  </a:lnTo>
                  <a:lnTo>
                    <a:pt x="261243" y="1090176"/>
                  </a:lnTo>
                  <a:lnTo>
                    <a:pt x="264726" y="1091137"/>
                  </a:lnTo>
                  <a:lnTo>
                    <a:pt x="268210" y="1092072"/>
                  </a:lnTo>
                  <a:lnTo>
                    <a:pt x="271693" y="1092983"/>
                  </a:lnTo>
                  <a:lnTo>
                    <a:pt x="275176" y="1093870"/>
                  </a:lnTo>
                  <a:lnTo>
                    <a:pt x="278659" y="1094734"/>
                  </a:lnTo>
                  <a:lnTo>
                    <a:pt x="282143" y="1095576"/>
                  </a:lnTo>
                  <a:lnTo>
                    <a:pt x="285626" y="1096398"/>
                  </a:lnTo>
                  <a:lnTo>
                    <a:pt x="289109" y="1097198"/>
                  </a:lnTo>
                  <a:lnTo>
                    <a:pt x="292592" y="1097980"/>
                  </a:lnTo>
                  <a:lnTo>
                    <a:pt x="296075" y="1098742"/>
                  </a:lnTo>
                  <a:lnTo>
                    <a:pt x="299559" y="1099486"/>
                  </a:lnTo>
                  <a:lnTo>
                    <a:pt x="303042" y="1323799"/>
                  </a:lnTo>
                  <a:lnTo>
                    <a:pt x="306525" y="1314432"/>
                  </a:lnTo>
                  <a:lnTo>
                    <a:pt x="310008" y="1305197"/>
                  </a:lnTo>
                  <a:lnTo>
                    <a:pt x="313492" y="1296091"/>
                  </a:lnTo>
                  <a:lnTo>
                    <a:pt x="316975" y="1287112"/>
                  </a:lnTo>
                  <a:lnTo>
                    <a:pt x="320458" y="1278255"/>
                  </a:lnTo>
                  <a:lnTo>
                    <a:pt x="323941" y="1269520"/>
                  </a:lnTo>
                  <a:lnTo>
                    <a:pt x="327425" y="1280835"/>
                  </a:lnTo>
                  <a:lnTo>
                    <a:pt x="330908" y="1301432"/>
                  </a:lnTo>
                  <a:lnTo>
                    <a:pt x="334391" y="1321231"/>
                  </a:lnTo>
                  <a:lnTo>
                    <a:pt x="337874" y="1340276"/>
                  </a:lnTo>
                  <a:lnTo>
                    <a:pt x="341358" y="1358610"/>
                  </a:lnTo>
                  <a:lnTo>
                    <a:pt x="344841" y="1376272"/>
                  </a:lnTo>
                  <a:lnTo>
                    <a:pt x="348324" y="1393298"/>
                  </a:lnTo>
                  <a:lnTo>
                    <a:pt x="351807" y="1384988"/>
                  </a:lnTo>
                  <a:lnTo>
                    <a:pt x="355291" y="1376777"/>
                  </a:lnTo>
                  <a:lnTo>
                    <a:pt x="358774" y="1368662"/>
                  </a:lnTo>
                  <a:lnTo>
                    <a:pt x="362257" y="1360643"/>
                  </a:lnTo>
                  <a:lnTo>
                    <a:pt x="365740" y="1352717"/>
                  </a:lnTo>
                  <a:lnTo>
                    <a:pt x="369224" y="1344882"/>
                  </a:lnTo>
                  <a:lnTo>
                    <a:pt x="372707" y="1337138"/>
                  </a:lnTo>
                  <a:lnTo>
                    <a:pt x="376190" y="1329483"/>
                  </a:lnTo>
                  <a:lnTo>
                    <a:pt x="379673" y="1321915"/>
                  </a:lnTo>
                  <a:lnTo>
                    <a:pt x="383157" y="1314432"/>
                  </a:lnTo>
                  <a:lnTo>
                    <a:pt x="386640" y="1307034"/>
                  </a:lnTo>
                  <a:lnTo>
                    <a:pt x="390123" y="1299719"/>
                  </a:lnTo>
                  <a:lnTo>
                    <a:pt x="393606" y="1292484"/>
                  </a:lnTo>
                  <a:lnTo>
                    <a:pt x="397090" y="1285330"/>
                  </a:lnTo>
                  <a:lnTo>
                    <a:pt x="400573" y="1278255"/>
                  </a:lnTo>
                  <a:lnTo>
                    <a:pt x="404056" y="1271258"/>
                  </a:lnTo>
                  <a:lnTo>
                    <a:pt x="407539" y="1264336"/>
                  </a:lnTo>
                  <a:lnTo>
                    <a:pt x="411023" y="1257489"/>
                  </a:lnTo>
                  <a:lnTo>
                    <a:pt x="414506" y="1250717"/>
                  </a:lnTo>
                  <a:lnTo>
                    <a:pt x="417989" y="1244016"/>
                  </a:lnTo>
                  <a:lnTo>
                    <a:pt x="421472" y="1240375"/>
                  </a:lnTo>
                  <a:lnTo>
                    <a:pt x="424956" y="1236782"/>
                  </a:lnTo>
                  <a:lnTo>
                    <a:pt x="428439" y="1233237"/>
                  </a:lnTo>
                  <a:lnTo>
                    <a:pt x="431922" y="1229737"/>
                  </a:lnTo>
                  <a:lnTo>
                    <a:pt x="435405" y="1226283"/>
                  </a:lnTo>
                  <a:lnTo>
                    <a:pt x="438889" y="1222873"/>
                  </a:lnTo>
                  <a:lnTo>
                    <a:pt x="442372" y="1219507"/>
                  </a:lnTo>
                  <a:lnTo>
                    <a:pt x="445855" y="1216184"/>
                  </a:lnTo>
                  <a:lnTo>
                    <a:pt x="449338" y="1212903"/>
                  </a:lnTo>
                  <a:lnTo>
                    <a:pt x="452822" y="1209663"/>
                  </a:lnTo>
                  <a:lnTo>
                    <a:pt x="456305" y="1206463"/>
                  </a:lnTo>
                  <a:lnTo>
                    <a:pt x="459788" y="1203303"/>
                  </a:lnTo>
                  <a:lnTo>
                    <a:pt x="463271" y="1200182"/>
                  </a:lnTo>
                  <a:lnTo>
                    <a:pt x="466755" y="1197099"/>
                  </a:lnTo>
                  <a:lnTo>
                    <a:pt x="470238" y="1194054"/>
                  </a:lnTo>
                  <a:lnTo>
                    <a:pt x="473721" y="1191045"/>
                  </a:lnTo>
                  <a:lnTo>
                    <a:pt x="477204" y="1188073"/>
                  </a:lnTo>
                  <a:lnTo>
                    <a:pt x="480688" y="1185136"/>
                  </a:lnTo>
                  <a:lnTo>
                    <a:pt x="484171" y="1182234"/>
                  </a:lnTo>
                  <a:lnTo>
                    <a:pt x="487654" y="1179367"/>
                  </a:lnTo>
                  <a:lnTo>
                    <a:pt x="491137" y="1176533"/>
                  </a:lnTo>
                  <a:lnTo>
                    <a:pt x="494621" y="1173732"/>
                  </a:lnTo>
                  <a:lnTo>
                    <a:pt x="498104" y="1170963"/>
                  </a:lnTo>
                  <a:lnTo>
                    <a:pt x="501587" y="1168227"/>
                  </a:lnTo>
                  <a:lnTo>
                    <a:pt x="505070" y="1165522"/>
                  </a:lnTo>
                  <a:lnTo>
                    <a:pt x="508554" y="1162848"/>
                  </a:lnTo>
                  <a:lnTo>
                    <a:pt x="512037" y="1475257"/>
                  </a:lnTo>
                  <a:lnTo>
                    <a:pt x="515520" y="1500475"/>
                  </a:lnTo>
                  <a:lnTo>
                    <a:pt x="519003" y="1524742"/>
                  </a:lnTo>
                  <a:lnTo>
                    <a:pt x="522487" y="1548109"/>
                  </a:lnTo>
                  <a:lnTo>
                    <a:pt x="525970" y="1570627"/>
                  </a:lnTo>
                  <a:lnTo>
                    <a:pt x="529453" y="1592341"/>
                  </a:lnTo>
                  <a:lnTo>
                    <a:pt x="532936" y="1613293"/>
                  </a:lnTo>
                  <a:lnTo>
                    <a:pt x="536420" y="1737845"/>
                  </a:lnTo>
                  <a:lnTo>
                    <a:pt x="539903" y="1732209"/>
                  </a:lnTo>
                  <a:lnTo>
                    <a:pt x="543386" y="1726609"/>
                  </a:lnTo>
                  <a:lnTo>
                    <a:pt x="546869" y="1721045"/>
                  </a:lnTo>
                  <a:lnTo>
                    <a:pt x="550353" y="1715517"/>
                  </a:lnTo>
                  <a:lnTo>
                    <a:pt x="553836" y="1710025"/>
                  </a:lnTo>
                  <a:lnTo>
                    <a:pt x="557319" y="1704567"/>
                  </a:lnTo>
                  <a:lnTo>
                    <a:pt x="560802" y="1699144"/>
                  </a:lnTo>
                  <a:lnTo>
                    <a:pt x="564286" y="1693756"/>
                  </a:lnTo>
                  <a:lnTo>
                    <a:pt x="567769" y="1688402"/>
                  </a:lnTo>
                  <a:lnTo>
                    <a:pt x="571252" y="1683081"/>
                  </a:lnTo>
                  <a:lnTo>
                    <a:pt x="574735" y="1677794"/>
                  </a:lnTo>
                  <a:lnTo>
                    <a:pt x="578218" y="1672540"/>
                  </a:lnTo>
                  <a:lnTo>
                    <a:pt x="581702" y="1774033"/>
                  </a:lnTo>
                  <a:lnTo>
                    <a:pt x="585185" y="1768836"/>
                  </a:lnTo>
                  <a:lnTo>
                    <a:pt x="588668" y="1763669"/>
                  </a:lnTo>
                  <a:lnTo>
                    <a:pt x="592151" y="1758532"/>
                  </a:lnTo>
                  <a:lnTo>
                    <a:pt x="595635" y="1753425"/>
                  </a:lnTo>
                  <a:lnTo>
                    <a:pt x="599118" y="1748347"/>
                  </a:lnTo>
                  <a:lnTo>
                    <a:pt x="602601" y="1743299"/>
                  </a:lnTo>
                  <a:lnTo>
                    <a:pt x="606084" y="1744953"/>
                  </a:lnTo>
                  <a:lnTo>
                    <a:pt x="609568" y="1749877"/>
                  </a:lnTo>
                  <a:lnTo>
                    <a:pt x="613051" y="1754718"/>
                  </a:lnTo>
                  <a:lnTo>
                    <a:pt x="616534" y="1759477"/>
                  </a:lnTo>
                  <a:lnTo>
                    <a:pt x="620017" y="1764158"/>
                  </a:lnTo>
                  <a:lnTo>
                    <a:pt x="623501" y="1768761"/>
                  </a:lnTo>
                  <a:lnTo>
                    <a:pt x="626984" y="1773289"/>
                  </a:lnTo>
                  <a:lnTo>
                    <a:pt x="630467" y="1777743"/>
                  </a:lnTo>
                  <a:lnTo>
                    <a:pt x="633950" y="1782126"/>
                  </a:lnTo>
                  <a:lnTo>
                    <a:pt x="637434" y="1786438"/>
                  </a:lnTo>
                  <a:lnTo>
                    <a:pt x="640917" y="1790683"/>
                  </a:lnTo>
                  <a:lnTo>
                    <a:pt x="644400" y="1794860"/>
                  </a:lnTo>
                  <a:lnTo>
                    <a:pt x="647883" y="1798973"/>
                  </a:lnTo>
                  <a:lnTo>
                    <a:pt x="651367" y="1801576"/>
                  </a:lnTo>
                  <a:lnTo>
                    <a:pt x="654850" y="1801268"/>
                  </a:lnTo>
                  <a:lnTo>
                    <a:pt x="658333" y="1800963"/>
                  </a:lnTo>
                  <a:lnTo>
                    <a:pt x="661816" y="1800661"/>
                  </a:lnTo>
                  <a:lnTo>
                    <a:pt x="665300" y="1800362"/>
                  </a:lnTo>
                  <a:lnTo>
                    <a:pt x="668783" y="1800067"/>
                  </a:lnTo>
                  <a:lnTo>
                    <a:pt x="672266" y="1799774"/>
                  </a:lnTo>
                  <a:lnTo>
                    <a:pt x="675749" y="1799484"/>
                  </a:lnTo>
                  <a:lnTo>
                    <a:pt x="679233" y="1799197"/>
                  </a:lnTo>
                  <a:lnTo>
                    <a:pt x="682716" y="1798913"/>
                  </a:lnTo>
                  <a:lnTo>
                    <a:pt x="686199" y="1798632"/>
                  </a:lnTo>
                  <a:lnTo>
                    <a:pt x="689682" y="1798353"/>
                  </a:lnTo>
                  <a:lnTo>
                    <a:pt x="693166" y="1798078"/>
                  </a:lnTo>
                  <a:lnTo>
                    <a:pt x="696649" y="1797804"/>
                  </a:lnTo>
                  <a:lnTo>
                    <a:pt x="700132" y="1797534"/>
                  </a:lnTo>
                  <a:lnTo>
                    <a:pt x="703615" y="1797266"/>
                  </a:lnTo>
                  <a:lnTo>
                    <a:pt x="707099" y="1797001"/>
                  </a:lnTo>
                  <a:lnTo>
                    <a:pt x="710582" y="1796738"/>
                  </a:lnTo>
                  <a:lnTo>
                    <a:pt x="714065" y="1796477"/>
                  </a:lnTo>
                  <a:lnTo>
                    <a:pt x="717548" y="1796219"/>
                  </a:lnTo>
                  <a:lnTo>
                    <a:pt x="721032" y="1795964"/>
                  </a:lnTo>
                  <a:lnTo>
                    <a:pt x="724515" y="1795711"/>
                  </a:lnTo>
                  <a:lnTo>
                    <a:pt x="727998" y="1795460"/>
                  </a:lnTo>
                  <a:lnTo>
                    <a:pt x="731481" y="1795211"/>
                  </a:lnTo>
                  <a:lnTo>
                    <a:pt x="734965" y="1794965"/>
                  </a:lnTo>
                  <a:lnTo>
                    <a:pt x="738448" y="1794721"/>
                  </a:lnTo>
                  <a:lnTo>
                    <a:pt x="741931" y="1794480"/>
                  </a:lnTo>
                  <a:lnTo>
                    <a:pt x="745414" y="1793389"/>
                  </a:lnTo>
                  <a:lnTo>
                    <a:pt x="748898" y="1791883"/>
                  </a:lnTo>
                  <a:lnTo>
                    <a:pt x="752381" y="1790388"/>
                  </a:lnTo>
                  <a:lnTo>
                    <a:pt x="755864" y="1788905"/>
                  </a:lnTo>
                  <a:lnTo>
                    <a:pt x="759347" y="1787432"/>
                  </a:lnTo>
                  <a:lnTo>
                    <a:pt x="762831" y="1785971"/>
                  </a:lnTo>
                  <a:lnTo>
                    <a:pt x="766314" y="1784520"/>
                  </a:lnTo>
                  <a:lnTo>
                    <a:pt x="769797" y="1783080"/>
                  </a:lnTo>
                  <a:lnTo>
                    <a:pt x="773280" y="1781651"/>
                  </a:lnTo>
                  <a:lnTo>
                    <a:pt x="776764" y="1780231"/>
                  </a:lnTo>
                  <a:lnTo>
                    <a:pt x="780247" y="1778823"/>
                  </a:lnTo>
                  <a:lnTo>
                    <a:pt x="783730" y="1777424"/>
                  </a:lnTo>
                  <a:lnTo>
                    <a:pt x="787213" y="1776036"/>
                  </a:lnTo>
                  <a:lnTo>
                    <a:pt x="790697" y="1774657"/>
                  </a:lnTo>
                  <a:lnTo>
                    <a:pt x="794180" y="1773289"/>
                  </a:lnTo>
                  <a:lnTo>
                    <a:pt x="797663" y="1771930"/>
                  </a:lnTo>
                  <a:lnTo>
                    <a:pt x="801146" y="1770581"/>
                  </a:lnTo>
                  <a:lnTo>
                    <a:pt x="804630" y="1769242"/>
                  </a:lnTo>
                  <a:lnTo>
                    <a:pt x="808113" y="1767912"/>
                  </a:lnTo>
                  <a:lnTo>
                    <a:pt x="811596" y="1766591"/>
                  </a:lnTo>
                  <a:lnTo>
                    <a:pt x="815079" y="1767289"/>
                  </a:lnTo>
                  <a:lnTo>
                    <a:pt x="818563" y="1768978"/>
                  </a:lnTo>
                  <a:lnTo>
                    <a:pt x="822046" y="1770650"/>
                  </a:lnTo>
                  <a:lnTo>
                    <a:pt x="825529" y="1772304"/>
                  </a:lnTo>
                  <a:lnTo>
                    <a:pt x="829012" y="1773942"/>
                  </a:lnTo>
                  <a:lnTo>
                    <a:pt x="832496" y="1775562"/>
                  </a:lnTo>
                  <a:lnTo>
                    <a:pt x="835979" y="1777166"/>
                  </a:lnTo>
                  <a:lnTo>
                    <a:pt x="839462" y="1778754"/>
                  </a:lnTo>
                  <a:lnTo>
                    <a:pt x="842945" y="1780326"/>
                  </a:lnTo>
                  <a:lnTo>
                    <a:pt x="846429" y="1781882"/>
                  </a:lnTo>
                  <a:lnTo>
                    <a:pt x="849912" y="1783422"/>
                  </a:lnTo>
                  <a:lnTo>
                    <a:pt x="853395" y="1784947"/>
                  </a:lnTo>
                  <a:lnTo>
                    <a:pt x="856878" y="1786457"/>
                  </a:lnTo>
                  <a:lnTo>
                    <a:pt x="860361" y="1786280"/>
                  </a:lnTo>
                  <a:lnTo>
                    <a:pt x="863845" y="1782764"/>
                  </a:lnTo>
                  <a:lnTo>
                    <a:pt x="867328" y="1779261"/>
                  </a:lnTo>
                  <a:lnTo>
                    <a:pt x="870811" y="1775772"/>
                  </a:lnTo>
                  <a:lnTo>
                    <a:pt x="874294" y="1772297"/>
                  </a:lnTo>
                  <a:lnTo>
                    <a:pt x="877778" y="1768836"/>
                  </a:lnTo>
                  <a:lnTo>
                    <a:pt x="881261" y="1765388"/>
                  </a:lnTo>
                  <a:lnTo>
                    <a:pt x="884744" y="1761953"/>
                  </a:lnTo>
                  <a:lnTo>
                    <a:pt x="888227" y="1758532"/>
                  </a:lnTo>
                  <a:lnTo>
                    <a:pt x="891711" y="1755124"/>
                  </a:lnTo>
                  <a:lnTo>
                    <a:pt x="895194" y="1751729"/>
                  </a:lnTo>
                  <a:lnTo>
                    <a:pt x="898677" y="1748347"/>
                  </a:lnTo>
                  <a:lnTo>
                    <a:pt x="902160" y="1744979"/>
                  </a:lnTo>
                  <a:lnTo>
                    <a:pt x="905644" y="1741623"/>
                  </a:lnTo>
                  <a:lnTo>
                    <a:pt x="909127" y="1743290"/>
                  </a:lnTo>
                  <a:lnTo>
                    <a:pt x="912610" y="1744940"/>
                  </a:lnTo>
                  <a:lnTo>
                    <a:pt x="916093" y="1746575"/>
                  </a:lnTo>
                  <a:lnTo>
                    <a:pt x="919577" y="1748195"/>
                  </a:lnTo>
                  <a:lnTo>
                    <a:pt x="923060" y="1749800"/>
                  </a:lnTo>
                  <a:lnTo>
                    <a:pt x="926543" y="1751389"/>
                  </a:lnTo>
                  <a:lnTo>
                    <a:pt x="930026" y="1752964"/>
                  </a:lnTo>
                  <a:lnTo>
                    <a:pt x="933510" y="1754524"/>
                  </a:lnTo>
                  <a:lnTo>
                    <a:pt x="936993" y="1756070"/>
                  </a:lnTo>
                  <a:lnTo>
                    <a:pt x="940476" y="1757601"/>
                  </a:lnTo>
                  <a:lnTo>
                    <a:pt x="943959" y="1759119"/>
                  </a:lnTo>
                  <a:lnTo>
                    <a:pt x="947443" y="1760623"/>
                  </a:lnTo>
                  <a:lnTo>
                    <a:pt x="950926" y="1762113"/>
                  </a:lnTo>
                  <a:lnTo>
                    <a:pt x="954409" y="1878297"/>
                  </a:lnTo>
                  <a:lnTo>
                    <a:pt x="957892" y="1877839"/>
                  </a:lnTo>
                  <a:lnTo>
                    <a:pt x="961376" y="1877384"/>
                  </a:lnTo>
                  <a:lnTo>
                    <a:pt x="964859" y="1876932"/>
                  </a:lnTo>
                  <a:lnTo>
                    <a:pt x="968342" y="1876483"/>
                  </a:lnTo>
                  <a:lnTo>
                    <a:pt x="971825" y="1876037"/>
                  </a:lnTo>
                  <a:lnTo>
                    <a:pt x="975309" y="1875594"/>
                  </a:lnTo>
                  <a:lnTo>
                    <a:pt x="978792" y="1875154"/>
                  </a:lnTo>
                  <a:lnTo>
                    <a:pt x="982275" y="1874716"/>
                  </a:lnTo>
                  <a:lnTo>
                    <a:pt x="985758" y="1874282"/>
                  </a:lnTo>
                  <a:lnTo>
                    <a:pt x="989242" y="1873850"/>
                  </a:lnTo>
                  <a:lnTo>
                    <a:pt x="992725" y="1873422"/>
                  </a:lnTo>
                  <a:lnTo>
                    <a:pt x="996208" y="1872995"/>
                  </a:lnTo>
                  <a:lnTo>
                    <a:pt x="999691" y="1872572"/>
                  </a:lnTo>
                  <a:lnTo>
                    <a:pt x="1003175" y="1872152"/>
                  </a:lnTo>
                  <a:lnTo>
                    <a:pt x="1006658" y="1871734"/>
                  </a:lnTo>
                  <a:lnTo>
                    <a:pt x="1010141" y="1871318"/>
                  </a:lnTo>
                  <a:lnTo>
                    <a:pt x="1013624" y="1870906"/>
                  </a:lnTo>
                  <a:lnTo>
                    <a:pt x="1017108" y="1870496"/>
                  </a:lnTo>
                  <a:lnTo>
                    <a:pt x="1020591" y="1870088"/>
                  </a:lnTo>
                  <a:lnTo>
                    <a:pt x="1024074" y="1869684"/>
                  </a:lnTo>
                  <a:lnTo>
                    <a:pt x="1027557" y="1869281"/>
                  </a:lnTo>
                  <a:lnTo>
                    <a:pt x="1031041" y="1868881"/>
                  </a:lnTo>
                  <a:lnTo>
                    <a:pt x="1034524" y="1868484"/>
                  </a:lnTo>
                  <a:lnTo>
                    <a:pt x="1038007" y="1868089"/>
                  </a:lnTo>
                  <a:lnTo>
                    <a:pt x="1041490" y="1867697"/>
                  </a:lnTo>
                  <a:lnTo>
                    <a:pt x="1044974" y="1867307"/>
                  </a:lnTo>
                  <a:lnTo>
                    <a:pt x="1044974" y="1883796"/>
                  </a:lnTo>
                  <a:lnTo>
                    <a:pt x="1048457" y="1890653"/>
                  </a:lnTo>
                  <a:lnTo>
                    <a:pt x="1051940" y="1897406"/>
                  </a:lnTo>
                  <a:lnTo>
                    <a:pt x="1055423" y="1904059"/>
                  </a:lnTo>
                  <a:lnTo>
                    <a:pt x="1058907" y="1910612"/>
                  </a:lnTo>
                  <a:lnTo>
                    <a:pt x="1058907" y="1910612"/>
                  </a:lnTo>
                  <a:lnTo>
                    <a:pt x="1062390" y="1917069"/>
                  </a:lnTo>
                  <a:lnTo>
                    <a:pt x="1065873" y="1923431"/>
                  </a:lnTo>
                  <a:lnTo>
                    <a:pt x="1069356" y="1928572"/>
                  </a:lnTo>
                  <a:lnTo>
                    <a:pt x="1072840" y="1931405"/>
                  </a:lnTo>
                  <a:lnTo>
                    <a:pt x="1076323" y="1934208"/>
                  </a:lnTo>
                  <a:lnTo>
                    <a:pt x="1079806" y="1936984"/>
                  </a:lnTo>
                  <a:lnTo>
                    <a:pt x="1083289" y="1939732"/>
                  </a:lnTo>
                  <a:lnTo>
                    <a:pt x="1086773" y="1942453"/>
                  </a:lnTo>
                  <a:lnTo>
                    <a:pt x="1090256" y="1945147"/>
                  </a:lnTo>
                  <a:lnTo>
                    <a:pt x="1093739" y="1947814"/>
                  </a:lnTo>
                  <a:lnTo>
                    <a:pt x="1097222" y="1950456"/>
                  </a:lnTo>
                  <a:lnTo>
                    <a:pt x="1100706" y="1953071"/>
                  </a:lnTo>
                  <a:lnTo>
                    <a:pt x="1104189" y="1955662"/>
                  </a:lnTo>
                  <a:lnTo>
                    <a:pt x="1107672" y="1958227"/>
                  </a:lnTo>
                  <a:lnTo>
                    <a:pt x="1111155" y="1960768"/>
                  </a:lnTo>
                  <a:lnTo>
                    <a:pt x="1114639" y="1963284"/>
                  </a:lnTo>
                  <a:lnTo>
                    <a:pt x="1118122" y="1968860"/>
                  </a:lnTo>
                  <a:lnTo>
                    <a:pt x="1121605" y="1974360"/>
                  </a:lnTo>
                  <a:lnTo>
                    <a:pt x="1125088" y="1979787"/>
                  </a:lnTo>
                  <a:lnTo>
                    <a:pt x="1128572" y="1985142"/>
                  </a:lnTo>
                  <a:lnTo>
                    <a:pt x="1128572" y="1985142"/>
                  </a:lnTo>
                  <a:lnTo>
                    <a:pt x="1132055" y="1990426"/>
                  </a:lnTo>
                  <a:lnTo>
                    <a:pt x="1135538" y="1995641"/>
                  </a:lnTo>
                  <a:lnTo>
                    <a:pt x="1139021" y="2000789"/>
                  </a:lnTo>
                  <a:lnTo>
                    <a:pt x="1142505" y="2005869"/>
                  </a:lnTo>
                  <a:lnTo>
                    <a:pt x="1142505" y="2005869"/>
                  </a:lnTo>
                  <a:lnTo>
                    <a:pt x="1145988" y="2010885"/>
                  </a:lnTo>
                  <a:lnTo>
                    <a:pt x="1149471" y="2015836"/>
                  </a:lnTo>
                  <a:lnTo>
                    <a:pt x="1152954" y="2020725"/>
                  </a:lnTo>
                  <a:lnTo>
                    <a:pt x="1156437" y="2025552"/>
                  </a:lnTo>
                  <a:lnTo>
                    <a:pt x="1156437" y="2025552"/>
                  </a:lnTo>
                  <a:lnTo>
                    <a:pt x="1159921" y="2030318"/>
                  </a:lnTo>
                  <a:lnTo>
                    <a:pt x="1163404" y="2037425"/>
                  </a:lnTo>
                  <a:lnTo>
                    <a:pt x="1166887" y="2045602"/>
                  </a:lnTo>
                  <a:lnTo>
                    <a:pt x="1170370" y="2053640"/>
                  </a:lnTo>
                  <a:lnTo>
                    <a:pt x="1173854" y="2061542"/>
                  </a:lnTo>
                  <a:lnTo>
                    <a:pt x="1177337" y="2069310"/>
                  </a:lnTo>
                  <a:lnTo>
                    <a:pt x="1180820" y="2076949"/>
                  </a:lnTo>
                  <a:lnTo>
                    <a:pt x="1184303" y="2084462"/>
                  </a:lnTo>
                  <a:lnTo>
                    <a:pt x="1187787" y="2086945"/>
                  </a:lnTo>
                  <a:lnTo>
                    <a:pt x="1191270" y="2089404"/>
                  </a:lnTo>
                  <a:lnTo>
                    <a:pt x="1194753" y="2091841"/>
                  </a:lnTo>
                  <a:lnTo>
                    <a:pt x="1198236" y="2094255"/>
                  </a:lnTo>
                  <a:lnTo>
                    <a:pt x="1201720" y="2096646"/>
                  </a:lnTo>
                  <a:lnTo>
                    <a:pt x="1205203" y="2099016"/>
                  </a:lnTo>
                  <a:lnTo>
                    <a:pt x="1208686" y="2101364"/>
                  </a:lnTo>
                  <a:lnTo>
                    <a:pt x="1212169" y="2103690"/>
                  </a:lnTo>
                  <a:lnTo>
                    <a:pt x="1215653" y="2105996"/>
                  </a:lnTo>
                  <a:lnTo>
                    <a:pt x="1219136" y="2108281"/>
                  </a:lnTo>
                  <a:lnTo>
                    <a:pt x="1222619" y="2110545"/>
                  </a:lnTo>
                  <a:lnTo>
                    <a:pt x="1226102" y="2112789"/>
                  </a:lnTo>
                  <a:lnTo>
                    <a:pt x="1229586" y="2115013"/>
                  </a:lnTo>
                  <a:lnTo>
                    <a:pt x="1233069" y="2119734"/>
                  </a:lnTo>
                  <a:lnTo>
                    <a:pt x="1236552" y="2125641"/>
                  </a:lnTo>
                  <a:lnTo>
                    <a:pt x="1240035" y="2131463"/>
                  </a:lnTo>
                  <a:lnTo>
                    <a:pt x="1243519" y="2137204"/>
                  </a:lnTo>
                  <a:lnTo>
                    <a:pt x="1247002" y="2142864"/>
                  </a:lnTo>
                  <a:lnTo>
                    <a:pt x="1250485" y="2148446"/>
                  </a:lnTo>
                  <a:lnTo>
                    <a:pt x="1253968" y="2153951"/>
                  </a:lnTo>
                  <a:lnTo>
                    <a:pt x="1257452" y="2159380"/>
                  </a:lnTo>
                  <a:lnTo>
                    <a:pt x="1260935" y="2164736"/>
                  </a:lnTo>
                  <a:lnTo>
                    <a:pt x="1264418" y="2170020"/>
                  </a:lnTo>
                  <a:lnTo>
                    <a:pt x="1267901" y="2175232"/>
                  </a:lnTo>
                  <a:lnTo>
                    <a:pt x="1271385" y="2180375"/>
                  </a:lnTo>
                  <a:lnTo>
                    <a:pt x="1274868" y="2185450"/>
                  </a:lnTo>
                  <a:lnTo>
                    <a:pt x="1278351" y="2239512"/>
                  </a:lnTo>
                  <a:lnTo>
                    <a:pt x="1281834" y="2240355"/>
                  </a:lnTo>
                  <a:lnTo>
                    <a:pt x="1285318" y="2241193"/>
                  </a:lnTo>
                  <a:lnTo>
                    <a:pt x="1288801" y="2242025"/>
                  </a:lnTo>
                  <a:lnTo>
                    <a:pt x="1292284" y="2242852"/>
                  </a:lnTo>
                  <a:lnTo>
                    <a:pt x="1295767" y="2243673"/>
                  </a:lnTo>
                  <a:lnTo>
                    <a:pt x="1299251" y="2244488"/>
                  </a:lnTo>
                  <a:lnTo>
                    <a:pt x="1302734" y="2245298"/>
                  </a:lnTo>
                  <a:lnTo>
                    <a:pt x="1306217" y="2246103"/>
                  </a:lnTo>
                  <a:lnTo>
                    <a:pt x="1309700" y="2246902"/>
                  </a:lnTo>
                  <a:lnTo>
                    <a:pt x="1313184" y="2247696"/>
                  </a:lnTo>
                  <a:lnTo>
                    <a:pt x="1316667" y="2248485"/>
                  </a:lnTo>
                  <a:lnTo>
                    <a:pt x="1320150" y="2249269"/>
                  </a:lnTo>
                  <a:lnTo>
                    <a:pt x="1323633" y="2250047"/>
                  </a:lnTo>
                  <a:lnTo>
                    <a:pt x="1327117" y="2254813"/>
                  </a:lnTo>
                  <a:lnTo>
                    <a:pt x="1330600" y="2259518"/>
                  </a:lnTo>
                  <a:lnTo>
                    <a:pt x="1334083" y="2264163"/>
                  </a:lnTo>
                  <a:lnTo>
                    <a:pt x="1337566" y="2268749"/>
                  </a:lnTo>
                  <a:lnTo>
                    <a:pt x="1341050" y="2273276"/>
                  </a:lnTo>
                  <a:lnTo>
                    <a:pt x="1344533" y="2277747"/>
                  </a:lnTo>
                  <a:lnTo>
                    <a:pt x="1348016" y="2399341"/>
                  </a:lnTo>
                  <a:lnTo>
                    <a:pt x="1351499" y="2406068"/>
                  </a:lnTo>
                  <a:lnTo>
                    <a:pt x="1354983" y="2412678"/>
                  </a:lnTo>
                  <a:lnTo>
                    <a:pt x="1358466" y="2419174"/>
                  </a:lnTo>
                  <a:lnTo>
                    <a:pt x="1361949" y="2425558"/>
                  </a:lnTo>
                  <a:lnTo>
                    <a:pt x="1365432" y="2431835"/>
                  </a:lnTo>
                  <a:lnTo>
                    <a:pt x="1368916" y="2438006"/>
                  </a:lnTo>
                  <a:lnTo>
                    <a:pt x="1372399" y="2439597"/>
                  </a:lnTo>
                  <a:lnTo>
                    <a:pt x="1375882" y="2438933"/>
                  </a:lnTo>
                  <a:lnTo>
                    <a:pt x="1379365" y="2438272"/>
                  </a:lnTo>
                  <a:lnTo>
                    <a:pt x="1382849" y="2437614"/>
                  </a:lnTo>
                  <a:lnTo>
                    <a:pt x="1386332" y="2436958"/>
                  </a:lnTo>
                  <a:lnTo>
                    <a:pt x="1389815" y="2436304"/>
                  </a:lnTo>
                  <a:lnTo>
                    <a:pt x="1393298" y="2435653"/>
                  </a:lnTo>
                  <a:lnTo>
                    <a:pt x="1396782" y="2435005"/>
                  </a:lnTo>
                  <a:lnTo>
                    <a:pt x="1400265" y="2434359"/>
                  </a:lnTo>
                  <a:lnTo>
                    <a:pt x="1403748" y="2433715"/>
                  </a:lnTo>
                  <a:lnTo>
                    <a:pt x="1407231" y="2433073"/>
                  </a:lnTo>
                  <a:lnTo>
                    <a:pt x="1410715" y="2432435"/>
                  </a:lnTo>
                  <a:lnTo>
                    <a:pt x="1414198" y="2431798"/>
                  </a:lnTo>
                  <a:lnTo>
                    <a:pt x="1417681" y="2431164"/>
                  </a:lnTo>
                  <a:lnTo>
                    <a:pt x="1421164" y="2430532"/>
                  </a:lnTo>
                  <a:lnTo>
                    <a:pt x="1424648" y="2429902"/>
                  </a:lnTo>
                  <a:lnTo>
                    <a:pt x="1428131" y="2429275"/>
                  </a:lnTo>
                  <a:lnTo>
                    <a:pt x="1431614" y="2428650"/>
                  </a:lnTo>
                  <a:lnTo>
                    <a:pt x="1435097" y="2428028"/>
                  </a:lnTo>
                  <a:lnTo>
                    <a:pt x="1438580" y="2427407"/>
                  </a:lnTo>
                  <a:lnTo>
                    <a:pt x="1442064" y="2426789"/>
                  </a:lnTo>
                  <a:lnTo>
                    <a:pt x="1445547" y="2426173"/>
                  </a:lnTo>
                  <a:lnTo>
                    <a:pt x="1449030" y="2425560"/>
                  </a:lnTo>
                  <a:lnTo>
                    <a:pt x="1452513" y="2424948"/>
                  </a:lnTo>
                  <a:lnTo>
                    <a:pt x="1455997" y="2424339"/>
                  </a:lnTo>
                  <a:lnTo>
                    <a:pt x="1459480" y="2423733"/>
                  </a:lnTo>
                  <a:lnTo>
                    <a:pt x="1462963" y="2423128"/>
                  </a:lnTo>
                  <a:lnTo>
                    <a:pt x="1466446" y="2424058"/>
                  </a:lnTo>
                  <a:lnTo>
                    <a:pt x="1469930" y="2424981"/>
                  </a:lnTo>
                  <a:lnTo>
                    <a:pt x="1473413" y="2425899"/>
                  </a:lnTo>
                  <a:lnTo>
                    <a:pt x="1476896" y="2426811"/>
                  </a:lnTo>
                  <a:lnTo>
                    <a:pt x="1480379" y="2427717"/>
                  </a:lnTo>
                  <a:lnTo>
                    <a:pt x="1483863" y="2428617"/>
                  </a:lnTo>
                  <a:lnTo>
                    <a:pt x="1487346" y="2429512"/>
                  </a:lnTo>
                  <a:lnTo>
                    <a:pt x="1490829" y="2430401"/>
                  </a:lnTo>
                  <a:lnTo>
                    <a:pt x="1494312" y="2431284"/>
                  </a:lnTo>
                  <a:lnTo>
                    <a:pt x="1497796" y="2432161"/>
                  </a:lnTo>
                  <a:lnTo>
                    <a:pt x="1501279" y="2433033"/>
                  </a:lnTo>
                  <a:lnTo>
                    <a:pt x="1504762" y="2433900"/>
                  </a:lnTo>
                  <a:lnTo>
                    <a:pt x="1508245" y="2434761"/>
                  </a:lnTo>
                  <a:lnTo>
                    <a:pt x="1511729" y="2435617"/>
                  </a:lnTo>
                  <a:lnTo>
                    <a:pt x="1515212" y="2436468"/>
                  </a:lnTo>
                  <a:lnTo>
                    <a:pt x="1518695" y="2437313"/>
                  </a:lnTo>
                  <a:lnTo>
                    <a:pt x="1522178" y="2438153"/>
                  </a:lnTo>
                  <a:lnTo>
                    <a:pt x="1525662" y="2438988"/>
                  </a:lnTo>
                  <a:lnTo>
                    <a:pt x="1529145" y="2439817"/>
                  </a:lnTo>
                  <a:lnTo>
                    <a:pt x="1532628" y="2440642"/>
                  </a:lnTo>
                  <a:lnTo>
                    <a:pt x="1536111" y="2441462"/>
                  </a:lnTo>
                  <a:lnTo>
                    <a:pt x="1539595" y="2442276"/>
                  </a:lnTo>
                  <a:lnTo>
                    <a:pt x="1543078" y="2443086"/>
                  </a:lnTo>
                  <a:lnTo>
                    <a:pt x="1546561" y="2443891"/>
                  </a:lnTo>
                  <a:lnTo>
                    <a:pt x="1550044" y="2444690"/>
                  </a:lnTo>
                  <a:lnTo>
                    <a:pt x="1553528" y="2445486"/>
                  </a:lnTo>
                  <a:lnTo>
                    <a:pt x="1557011" y="2446084"/>
                  </a:lnTo>
                  <a:lnTo>
                    <a:pt x="1560494" y="2446296"/>
                  </a:lnTo>
                  <a:lnTo>
                    <a:pt x="1563977" y="2446508"/>
                  </a:lnTo>
                  <a:lnTo>
                    <a:pt x="1567461" y="2446718"/>
                  </a:lnTo>
                  <a:lnTo>
                    <a:pt x="1570944" y="2446928"/>
                  </a:lnTo>
                  <a:lnTo>
                    <a:pt x="1574427" y="2447136"/>
                  </a:lnTo>
                  <a:lnTo>
                    <a:pt x="1577910" y="2447343"/>
                  </a:lnTo>
                  <a:lnTo>
                    <a:pt x="1581394" y="2447550"/>
                  </a:lnTo>
                  <a:lnTo>
                    <a:pt x="1584877" y="2447755"/>
                  </a:lnTo>
                  <a:lnTo>
                    <a:pt x="1588360" y="2447959"/>
                  </a:lnTo>
                  <a:lnTo>
                    <a:pt x="1591843" y="2448163"/>
                  </a:lnTo>
                  <a:lnTo>
                    <a:pt x="1595327" y="2448365"/>
                  </a:lnTo>
                  <a:lnTo>
                    <a:pt x="1598810" y="2448567"/>
                  </a:lnTo>
                  <a:lnTo>
                    <a:pt x="1602293" y="2448767"/>
                  </a:lnTo>
                  <a:lnTo>
                    <a:pt x="1605776" y="2448967"/>
                  </a:lnTo>
                  <a:lnTo>
                    <a:pt x="1609260" y="2449165"/>
                  </a:lnTo>
                  <a:lnTo>
                    <a:pt x="1612743" y="2449363"/>
                  </a:lnTo>
                  <a:lnTo>
                    <a:pt x="1616226" y="2449560"/>
                  </a:lnTo>
                  <a:lnTo>
                    <a:pt x="1619709" y="2449756"/>
                  </a:lnTo>
                  <a:lnTo>
                    <a:pt x="1623193" y="2449951"/>
                  </a:lnTo>
                  <a:lnTo>
                    <a:pt x="1626676" y="2451201"/>
                  </a:lnTo>
                  <a:lnTo>
                    <a:pt x="1630159" y="2454538"/>
                  </a:lnTo>
                  <a:lnTo>
                    <a:pt x="1633642" y="2457840"/>
                  </a:lnTo>
                  <a:lnTo>
                    <a:pt x="1637126" y="2461107"/>
                  </a:lnTo>
                  <a:lnTo>
                    <a:pt x="1640609" y="2464340"/>
                  </a:lnTo>
                  <a:lnTo>
                    <a:pt x="1644092" y="2467539"/>
                  </a:lnTo>
                  <a:lnTo>
                    <a:pt x="1647575" y="2470704"/>
                  </a:lnTo>
                  <a:lnTo>
                    <a:pt x="1651059" y="2473836"/>
                  </a:lnTo>
                  <a:lnTo>
                    <a:pt x="1654542" y="2476936"/>
                  </a:lnTo>
                  <a:lnTo>
                    <a:pt x="1658025" y="2480004"/>
                  </a:lnTo>
                  <a:lnTo>
                    <a:pt x="1661508" y="2483041"/>
                  </a:lnTo>
                  <a:lnTo>
                    <a:pt x="1664992" y="2486046"/>
                  </a:lnTo>
                  <a:lnTo>
                    <a:pt x="1668475" y="2489021"/>
                  </a:lnTo>
                  <a:lnTo>
                    <a:pt x="1671958" y="2491967"/>
                  </a:lnTo>
                  <a:lnTo>
                    <a:pt x="1675441" y="2492017"/>
                  </a:lnTo>
                  <a:lnTo>
                    <a:pt x="1678925" y="2492067"/>
                  </a:lnTo>
                  <a:lnTo>
                    <a:pt x="1682408" y="2492118"/>
                  </a:lnTo>
                  <a:lnTo>
                    <a:pt x="1685891" y="2492167"/>
                  </a:lnTo>
                  <a:lnTo>
                    <a:pt x="1689374" y="2492217"/>
                  </a:lnTo>
                  <a:lnTo>
                    <a:pt x="1692858" y="2492267"/>
                  </a:lnTo>
                  <a:lnTo>
                    <a:pt x="1696341" y="2492316"/>
                  </a:lnTo>
                  <a:lnTo>
                    <a:pt x="1699824" y="2492365"/>
                  </a:lnTo>
                  <a:lnTo>
                    <a:pt x="1703307" y="2492414"/>
                  </a:lnTo>
                  <a:lnTo>
                    <a:pt x="1706791" y="2492462"/>
                  </a:lnTo>
                  <a:lnTo>
                    <a:pt x="1710274" y="2492511"/>
                  </a:lnTo>
                  <a:lnTo>
                    <a:pt x="1713757" y="2492559"/>
                  </a:lnTo>
                  <a:lnTo>
                    <a:pt x="1717240" y="2492607"/>
                  </a:lnTo>
                  <a:lnTo>
                    <a:pt x="1720723" y="2492655"/>
                  </a:lnTo>
                  <a:lnTo>
                    <a:pt x="1724207" y="2492702"/>
                  </a:lnTo>
                  <a:lnTo>
                    <a:pt x="1727690" y="2492750"/>
                  </a:lnTo>
                  <a:lnTo>
                    <a:pt x="1731173" y="2492797"/>
                  </a:lnTo>
                  <a:lnTo>
                    <a:pt x="1734656" y="2492844"/>
                  </a:lnTo>
                  <a:lnTo>
                    <a:pt x="1738140" y="2492891"/>
                  </a:lnTo>
                  <a:lnTo>
                    <a:pt x="1741623" y="2492937"/>
                  </a:lnTo>
                  <a:lnTo>
                    <a:pt x="1745106" y="2492984"/>
                  </a:lnTo>
                  <a:lnTo>
                    <a:pt x="1748589" y="2493030"/>
                  </a:lnTo>
                  <a:lnTo>
                    <a:pt x="1752073" y="2493076"/>
                  </a:lnTo>
                  <a:lnTo>
                    <a:pt x="1755556" y="2493122"/>
                  </a:lnTo>
                  <a:lnTo>
                    <a:pt x="1759039" y="2493168"/>
                  </a:lnTo>
                  <a:lnTo>
                    <a:pt x="1762522" y="2493213"/>
                  </a:lnTo>
                  <a:lnTo>
                    <a:pt x="1766006" y="2493259"/>
                  </a:lnTo>
                  <a:lnTo>
                    <a:pt x="1769489" y="2493304"/>
                  </a:lnTo>
                  <a:lnTo>
                    <a:pt x="1772972" y="2493349"/>
                  </a:lnTo>
                  <a:lnTo>
                    <a:pt x="1776455" y="2493394"/>
                  </a:lnTo>
                  <a:lnTo>
                    <a:pt x="1779939" y="2493438"/>
                  </a:lnTo>
                  <a:lnTo>
                    <a:pt x="1783422" y="2493483"/>
                  </a:lnTo>
                  <a:lnTo>
                    <a:pt x="1786905" y="2493527"/>
                  </a:lnTo>
                  <a:lnTo>
                    <a:pt x="1790388" y="2548263"/>
                  </a:lnTo>
                  <a:lnTo>
                    <a:pt x="1793872" y="2547584"/>
                  </a:lnTo>
                  <a:lnTo>
                    <a:pt x="1797355" y="2546907"/>
                  </a:lnTo>
                  <a:lnTo>
                    <a:pt x="1800838" y="2546231"/>
                  </a:lnTo>
                  <a:lnTo>
                    <a:pt x="1804321" y="2545558"/>
                  </a:lnTo>
                  <a:lnTo>
                    <a:pt x="1807805" y="2544885"/>
                  </a:lnTo>
                  <a:lnTo>
                    <a:pt x="1811288" y="2544214"/>
                  </a:lnTo>
                  <a:lnTo>
                    <a:pt x="1814771" y="2543545"/>
                  </a:lnTo>
                  <a:lnTo>
                    <a:pt x="1818254" y="2542878"/>
                  </a:lnTo>
                  <a:lnTo>
                    <a:pt x="1821738" y="2542212"/>
                  </a:lnTo>
                  <a:lnTo>
                    <a:pt x="1825221" y="2541548"/>
                  </a:lnTo>
                  <a:lnTo>
                    <a:pt x="1828704" y="2540885"/>
                  </a:lnTo>
                  <a:lnTo>
                    <a:pt x="1832187" y="2540224"/>
                  </a:lnTo>
                  <a:lnTo>
                    <a:pt x="1835671" y="2539564"/>
                  </a:lnTo>
                  <a:lnTo>
                    <a:pt x="1839154" y="2538907"/>
                  </a:lnTo>
                  <a:lnTo>
                    <a:pt x="1842637" y="2538250"/>
                  </a:lnTo>
                  <a:lnTo>
                    <a:pt x="1846120" y="2537595"/>
                  </a:lnTo>
                  <a:lnTo>
                    <a:pt x="1849604" y="2536942"/>
                  </a:lnTo>
                  <a:lnTo>
                    <a:pt x="1853087" y="2536291"/>
                  </a:lnTo>
                  <a:lnTo>
                    <a:pt x="1856570" y="2535641"/>
                  </a:lnTo>
                  <a:lnTo>
                    <a:pt x="1860053" y="2537136"/>
                  </a:lnTo>
                  <a:lnTo>
                    <a:pt x="1863537" y="2539683"/>
                  </a:lnTo>
                  <a:lnTo>
                    <a:pt x="1867020" y="2542208"/>
                  </a:lnTo>
                  <a:lnTo>
                    <a:pt x="1870503" y="2544710"/>
                  </a:lnTo>
                  <a:lnTo>
                    <a:pt x="1873986" y="2547189"/>
                  </a:lnTo>
                  <a:lnTo>
                    <a:pt x="1877470" y="2549646"/>
                  </a:lnTo>
                  <a:lnTo>
                    <a:pt x="1880953" y="2552081"/>
                  </a:lnTo>
                  <a:lnTo>
                    <a:pt x="1880953" y="2552081"/>
                  </a:lnTo>
                  <a:lnTo>
                    <a:pt x="1884436" y="2554495"/>
                  </a:lnTo>
                  <a:lnTo>
                    <a:pt x="1887919" y="2556887"/>
                  </a:lnTo>
                  <a:lnTo>
                    <a:pt x="1891403" y="2559259"/>
                  </a:lnTo>
                  <a:lnTo>
                    <a:pt x="1894886" y="2561609"/>
                  </a:lnTo>
                  <a:lnTo>
                    <a:pt x="1898369" y="2563939"/>
                  </a:lnTo>
                  <a:lnTo>
                    <a:pt x="1901852" y="2566249"/>
                  </a:lnTo>
                  <a:lnTo>
                    <a:pt x="1905336" y="2568063"/>
                  </a:lnTo>
                  <a:lnTo>
                    <a:pt x="1908819" y="2568915"/>
                  </a:lnTo>
                  <a:lnTo>
                    <a:pt x="1912302" y="2569762"/>
                  </a:lnTo>
                  <a:lnTo>
                    <a:pt x="1915785" y="2570605"/>
                  </a:lnTo>
                  <a:lnTo>
                    <a:pt x="1919269" y="2571444"/>
                  </a:lnTo>
                  <a:lnTo>
                    <a:pt x="1922752" y="2572277"/>
                  </a:lnTo>
                  <a:lnTo>
                    <a:pt x="1926235" y="2573106"/>
                  </a:lnTo>
                  <a:lnTo>
                    <a:pt x="1929718" y="2573931"/>
                  </a:lnTo>
                  <a:lnTo>
                    <a:pt x="1933202" y="2574751"/>
                  </a:lnTo>
                  <a:lnTo>
                    <a:pt x="1936685" y="2575567"/>
                  </a:lnTo>
                  <a:lnTo>
                    <a:pt x="1940168" y="2576378"/>
                  </a:lnTo>
                  <a:lnTo>
                    <a:pt x="1943651" y="2577185"/>
                  </a:lnTo>
                  <a:lnTo>
                    <a:pt x="1947135" y="2577988"/>
                  </a:lnTo>
                  <a:lnTo>
                    <a:pt x="1950618" y="2578787"/>
                  </a:lnTo>
                  <a:lnTo>
                    <a:pt x="1954101" y="2579581"/>
                  </a:lnTo>
                  <a:lnTo>
                    <a:pt x="1957584" y="2580371"/>
                  </a:lnTo>
                  <a:lnTo>
                    <a:pt x="1961068" y="2581157"/>
                  </a:lnTo>
                  <a:lnTo>
                    <a:pt x="1964551" y="2581938"/>
                  </a:lnTo>
                  <a:lnTo>
                    <a:pt x="1968034" y="2582716"/>
                  </a:lnTo>
                  <a:lnTo>
                    <a:pt x="1971517" y="2583489"/>
                  </a:lnTo>
                  <a:lnTo>
                    <a:pt x="1975001" y="2584259"/>
                  </a:lnTo>
                  <a:lnTo>
                    <a:pt x="1978484" y="2585024"/>
                  </a:lnTo>
                  <a:lnTo>
                    <a:pt x="1981967" y="2585786"/>
                  </a:lnTo>
                  <a:lnTo>
                    <a:pt x="1985450" y="2586543"/>
                  </a:lnTo>
                  <a:lnTo>
                    <a:pt x="1988934" y="2587297"/>
                  </a:lnTo>
                  <a:lnTo>
                    <a:pt x="1992417" y="2588046"/>
                  </a:lnTo>
                  <a:lnTo>
                    <a:pt x="1995900" y="2588792"/>
                  </a:lnTo>
                  <a:lnTo>
                    <a:pt x="1999383" y="2590532"/>
                  </a:lnTo>
                  <a:lnTo>
                    <a:pt x="2002867" y="2592754"/>
                  </a:lnTo>
                  <a:lnTo>
                    <a:pt x="2006350" y="2594957"/>
                  </a:lnTo>
                  <a:lnTo>
                    <a:pt x="2009833" y="2597142"/>
                  </a:lnTo>
                  <a:lnTo>
                    <a:pt x="2013316" y="2599308"/>
                  </a:lnTo>
                  <a:lnTo>
                    <a:pt x="2016799" y="2601457"/>
                  </a:lnTo>
                  <a:lnTo>
                    <a:pt x="2020283" y="2603588"/>
                  </a:lnTo>
                  <a:lnTo>
                    <a:pt x="2023766" y="2605701"/>
                  </a:lnTo>
                  <a:lnTo>
                    <a:pt x="2027249" y="2607797"/>
                  </a:lnTo>
                  <a:lnTo>
                    <a:pt x="2030732" y="2609876"/>
                  </a:lnTo>
                  <a:lnTo>
                    <a:pt x="2034216" y="2611937"/>
                  </a:lnTo>
                  <a:lnTo>
                    <a:pt x="2037699" y="2613983"/>
                  </a:lnTo>
                  <a:lnTo>
                    <a:pt x="2041182" y="2616011"/>
                  </a:lnTo>
                  <a:lnTo>
                    <a:pt x="2044665" y="2670172"/>
                  </a:lnTo>
                  <a:lnTo>
                    <a:pt x="2048149" y="2670145"/>
                  </a:lnTo>
                  <a:lnTo>
                    <a:pt x="2051632" y="2670118"/>
                  </a:lnTo>
                  <a:lnTo>
                    <a:pt x="2055115" y="2670091"/>
                  </a:lnTo>
                  <a:lnTo>
                    <a:pt x="2058598" y="2670064"/>
                  </a:lnTo>
                  <a:lnTo>
                    <a:pt x="2062082" y="2670037"/>
                  </a:lnTo>
                  <a:lnTo>
                    <a:pt x="2065565" y="2670010"/>
                  </a:lnTo>
                  <a:lnTo>
                    <a:pt x="2069048" y="2669984"/>
                  </a:lnTo>
                  <a:lnTo>
                    <a:pt x="2072531" y="2669957"/>
                  </a:lnTo>
                  <a:lnTo>
                    <a:pt x="2076015" y="2669931"/>
                  </a:lnTo>
                  <a:lnTo>
                    <a:pt x="2079498" y="2669905"/>
                  </a:lnTo>
                  <a:lnTo>
                    <a:pt x="2082981" y="2669878"/>
                  </a:lnTo>
                  <a:lnTo>
                    <a:pt x="2086464" y="2669852"/>
                  </a:lnTo>
                  <a:lnTo>
                    <a:pt x="2089948" y="2669826"/>
                  </a:lnTo>
                  <a:lnTo>
                    <a:pt x="2093431" y="2669800"/>
                  </a:lnTo>
                  <a:lnTo>
                    <a:pt x="2096914" y="2669774"/>
                  </a:lnTo>
                  <a:lnTo>
                    <a:pt x="2100397" y="2669748"/>
                  </a:lnTo>
                  <a:lnTo>
                    <a:pt x="2103881" y="2669723"/>
                  </a:lnTo>
                  <a:lnTo>
                    <a:pt x="2107364" y="2669697"/>
                  </a:lnTo>
                  <a:lnTo>
                    <a:pt x="2110847" y="2669671"/>
                  </a:lnTo>
                  <a:lnTo>
                    <a:pt x="2114330" y="2669646"/>
                  </a:lnTo>
                  <a:lnTo>
                    <a:pt x="2117814" y="2669620"/>
                  </a:lnTo>
                  <a:lnTo>
                    <a:pt x="2121297" y="2669595"/>
                  </a:lnTo>
                  <a:lnTo>
                    <a:pt x="2124780" y="2669570"/>
                  </a:lnTo>
                  <a:lnTo>
                    <a:pt x="2128263" y="2669545"/>
                  </a:lnTo>
                  <a:lnTo>
                    <a:pt x="2131747" y="2669520"/>
                  </a:lnTo>
                  <a:lnTo>
                    <a:pt x="2135230" y="2669495"/>
                  </a:lnTo>
                  <a:lnTo>
                    <a:pt x="2138713" y="2669470"/>
                  </a:lnTo>
                  <a:lnTo>
                    <a:pt x="2142196" y="2669445"/>
                  </a:lnTo>
                  <a:lnTo>
                    <a:pt x="2145680" y="2669420"/>
                  </a:lnTo>
                  <a:lnTo>
                    <a:pt x="2149163" y="2669395"/>
                  </a:lnTo>
                  <a:lnTo>
                    <a:pt x="2152646" y="2669371"/>
                  </a:lnTo>
                  <a:lnTo>
                    <a:pt x="2156129" y="2669346"/>
                  </a:lnTo>
                  <a:lnTo>
                    <a:pt x="2159613" y="2669322"/>
                  </a:lnTo>
                  <a:lnTo>
                    <a:pt x="2163096" y="2671527"/>
                  </a:lnTo>
                  <a:lnTo>
                    <a:pt x="2166579" y="2673714"/>
                  </a:lnTo>
                  <a:lnTo>
                    <a:pt x="2170062" y="2675881"/>
                  </a:lnTo>
                  <a:lnTo>
                    <a:pt x="2173546" y="2678031"/>
                  </a:lnTo>
                  <a:lnTo>
                    <a:pt x="2177029" y="2680162"/>
                  </a:lnTo>
                  <a:lnTo>
                    <a:pt x="2180512" y="2682275"/>
                  </a:lnTo>
                  <a:lnTo>
                    <a:pt x="2183995" y="2684370"/>
                  </a:lnTo>
                  <a:lnTo>
                    <a:pt x="2187479" y="2686447"/>
                  </a:lnTo>
                  <a:lnTo>
                    <a:pt x="2190962" y="2688508"/>
                  </a:lnTo>
                  <a:lnTo>
                    <a:pt x="2194445" y="2690551"/>
                  </a:lnTo>
                  <a:lnTo>
                    <a:pt x="2197928" y="2692577"/>
                  </a:lnTo>
                  <a:lnTo>
                    <a:pt x="2201412" y="2694587"/>
                  </a:lnTo>
                  <a:lnTo>
                    <a:pt x="2204895" y="2696580"/>
                  </a:lnTo>
                  <a:lnTo>
                    <a:pt x="2208378" y="2698835"/>
                  </a:lnTo>
                  <a:lnTo>
                    <a:pt x="2211861" y="2701209"/>
                  </a:lnTo>
                  <a:lnTo>
                    <a:pt x="2215345" y="2703561"/>
                  </a:lnTo>
                  <a:lnTo>
                    <a:pt x="2218828" y="2705892"/>
                  </a:lnTo>
                  <a:lnTo>
                    <a:pt x="2222311" y="2708202"/>
                  </a:lnTo>
                  <a:lnTo>
                    <a:pt x="2225794" y="2710490"/>
                  </a:lnTo>
                  <a:lnTo>
                    <a:pt x="2229278" y="2712759"/>
                  </a:lnTo>
                  <a:lnTo>
                    <a:pt x="2229278" y="2712759"/>
                  </a:lnTo>
                  <a:lnTo>
                    <a:pt x="2232761" y="2715007"/>
                  </a:lnTo>
                  <a:lnTo>
                    <a:pt x="2236244" y="2717234"/>
                  </a:lnTo>
                  <a:lnTo>
                    <a:pt x="2239727" y="2719443"/>
                  </a:lnTo>
                  <a:lnTo>
                    <a:pt x="2243211" y="2721631"/>
                  </a:lnTo>
                  <a:lnTo>
                    <a:pt x="2246694" y="2723801"/>
                  </a:lnTo>
                  <a:lnTo>
                    <a:pt x="2250177" y="2725951"/>
                  </a:lnTo>
                  <a:lnTo>
                    <a:pt x="2253660" y="2727745"/>
                  </a:lnTo>
                  <a:lnTo>
                    <a:pt x="2257144" y="2728853"/>
                  </a:lnTo>
                  <a:lnTo>
                    <a:pt x="2260627" y="2729955"/>
                  </a:lnTo>
                  <a:lnTo>
                    <a:pt x="2264110" y="2731050"/>
                  </a:lnTo>
                  <a:lnTo>
                    <a:pt x="2267593" y="2732139"/>
                  </a:lnTo>
                  <a:lnTo>
                    <a:pt x="2271077" y="2733221"/>
                  </a:lnTo>
                  <a:lnTo>
                    <a:pt x="2274560" y="2734297"/>
                  </a:lnTo>
                  <a:lnTo>
                    <a:pt x="2278043" y="2735366"/>
                  </a:lnTo>
                  <a:lnTo>
                    <a:pt x="2281526" y="2736429"/>
                  </a:lnTo>
                  <a:lnTo>
                    <a:pt x="2285010" y="2737486"/>
                  </a:lnTo>
                  <a:lnTo>
                    <a:pt x="2288493" y="2738537"/>
                  </a:lnTo>
                  <a:lnTo>
                    <a:pt x="2291976" y="2739581"/>
                  </a:lnTo>
                  <a:lnTo>
                    <a:pt x="2295459" y="2740620"/>
                  </a:lnTo>
                  <a:lnTo>
                    <a:pt x="2298942" y="2741652"/>
                  </a:lnTo>
                  <a:lnTo>
                    <a:pt x="2302426" y="2742202"/>
                  </a:lnTo>
                  <a:lnTo>
                    <a:pt x="2305909" y="2742749"/>
                  </a:lnTo>
                  <a:lnTo>
                    <a:pt x="2309392" y="2743294"/>
                  </a:lnTo>
                  <a:lnTo>
                    <a:pt x="2312875" y="2743836"/>
                  </a:lnTo>
                  <a:lnTo>
                    <a:pt x="2316359" y="2744376"/>
                  </a:lnTo>
                  <a:lnTo>
                    <a:pt x="2319842" y="2744913"/>
                  </a:lnTo>
                  <a:lnTo>
                    <a:pt x="2323325" y="2745449"/>
                  </a:lnTo>
                  <a:lnTo>
                    <a:pt x="2326808" y="2745981"/>
                  </a:lnTo>
                  <a:lnTo>
                    <a:pt x="2330292" y="2746512"/>
                  </a:lnTo>
                  <a:lnTo>
                    <a:pt x="2333775" y="2747040"/>
                  </a:lnTo>
                  <a:lnTo>
                    <a:pt x="2337258" y="2747565"/>
                  </a:lnTo>
                  <a:lnTo>
                    <a:pt x="2340741" y="2748089"/>
                  </a:lnTo>
                  <a:lnTo>
                    <a:pt x="2344225" y="2748610"/>
                  </a:lnTo>
                  <a:lnTo>
                    <a:pt x="2347708" y="2749129"/>
                  </a:lnTo>
                  <a:lnTo>
                    <a:pt x="2351191" y="2749645"/>
                  </a:lnTo>
                  <a:lnTo>
                    <a:pt x="2354674" y="2750160"/>
                  </a:lnTo>
                  <a:lnTo>
                    <a:pt x="2358158" y="2750672"/>
                  </a:lnTo>
                  <a:lnTo>
                    <a:pt x="2361641" y="2751182"/>
                  </a:lnTo>
                  <a:lnTo>
                    <a:pt x="2365124" y="2751689"/>
                  </a:lnTo>
                  <a:lnTo>
                    <a:pt x="2368607" y="2752195"/>
                  </a:lnTo>
                  <a:lnTo>
                    <a:pt x="2368607" y="2753696"/>
                  </a:lnTo>
                  <a:lnTo>
                    <a:pt x="2368607" y="2755191"/>
                  </a:lnTo>
                  <a:lnTo>
                    <a:pt x="2368607" y="2756680"/>
                  </a:lnTo>
                  <a:lnTo>
                    <a:pt x="2368607" y="2758162"/>
                  </a:lnTo>
                  <a:lnTo>
                    <a:pt x="2368607" y="2759639"/>
                  </a:lnTo>
                  <a:lnTo>
                    <a:pt x="2368607" y="2761110"/>
                  </a:lnTo>
                  <a:lnTo>
                    <a:pt x="2368607" y="2762575"/>
                  </a:lnTo>
                  <a:lnTo>
                    <a:pt x="2368607" y="2764034"/>
                  </a:lnTo>
                  <a:lnTo>
                    <a:pt x="2368607" y="2765486"/>
                  </a:lnTo>
                  <a:lnTo>
                    <a:pt x="2368607" y="2766934"/>
                  </a:lnTo>
                  <a:lnTo>
                    <a:pt x="2368607" y="2768375"/>
                  </a:lnTo>
                  <a:lnTo>
                    <a:pt x="2368607" y="2769810"/>
                  </a:lnTo>
                  <a:lnTo>
                    <a:pt x="2372091" y="2771014"/>
                  </a:lnTo>
                  <a:lnTo>
                    <a:pt x="2375574" y="2772210"/>
                  </a:lnTo>
                  <a:lnTo>
                    <a:pt x="2379057" y="2773398"/>
                  </a:lnTo>
                  <a:lnTo>
                    <a:pt x="2382540" y="2774579"/>
                  </a:lnTo>
                  <a:lnTo>
                    <a:pt x="2386024" y="2775752"/>
                  </a:lnTo>
                  <a:lnTo>
                    <a:pt x="2389507" y="2776919"/>
                  </a:lnTo>
                  <a:lnTo>
                    <a:pt x="2392990" y="2778078"/>
                  </a:lnTo>
                  <a:lnTo>
                    <a:pt x="2396473" y="2779229"/>
                  </a:lnTo>
                  <a:lnTo>
                    <a:pt x="2399957" y="2780374"/>
                  </a:lnTo>
                  <a:lnTo>
                    <a:pt x="2403440" y="2781512"/>
                  </a:lnTo>
                  <a:lnTo>
                    <a:pt x="2406923" y="2782643"/>
                  </a:lnTo>
                  <a:lnTo>
                    <a:pt x="2410406" y="2783767"/>
                  </a:lnTo>
                  <a:lnTo>
                    <a:pt x="2413890" y="2784884"/>
                  </a:lnTo>
                  <a:lnTo>
                    <a:pt x="2417373" y="2785994"/>
                  </a:lnTo>
                  <a:lnTo>
                    <a:pt x="2420856" y="2787098"/>
                  </a:lnTo>
                  <a:lnTo>
                    <a:pt x="2424339" y="2788195"/>
                  </a:lnTo>
                  <a:lnTo>
                    <a:pt x="2427823" y="2789285"/>
                  </a:lnTo>
                  <a:lnTo>
                    <a:pt x="2431306" y="2790369"/>
                  </a:lnTo>
                  <a:lnTo>
                    <a:pt x="2434789" y="2791447"/>
                  </a:lnTo>
                  <a:lnTo>
                    <a:pt x="2438272" y="2792518"/>
                  </a:lnTo>
                  <a:lnTo>
                    <a:pt x="2441756" y="2793582"/>
                  </a:lnTo>
                  <a:lnTo>
                    <a:pt x="2445239" y="2794641"/>
                  </a:lnTo>
                  <a:lnTo>
                    <a:pt x="2448722" y="2795693"/>
                  </a:lnTo>
                  <a:lnTo>
                    <a:pt x="2452205" y="2796739"/>
                  </a:lnTo>
                  <a:lnTo>
                    <a:pt x="2455689" y="2797778"/>
                  </a:lnTo>
                  <a:lnTo>
                    <a:pt x="2459172" y="2798812"/>
                  </a:lnTo>
                  <a:lnTo>
                    <a:pt x="2462655" y="2799729"/>
                  </a:lnTo>
                  <a:lnTo>
                    <a:pt x="2466138" y="2800421"/>
                  </a:lnTo>
                  <a:lnTo>
                    <a:pt x="2469622" y="2801109"/>
                  </a:lnTo>
                  <a:lnTo>
                    <a:pt x="2473105" y="2801794"/>
                  </a:lnTo>
                  <a:lnTo>
                    <a:pt x="2476588" y="2802475"/>
                  </a:lnTo>
                  <a:lnTo>
                    <a:pt x="2480071" y="2803154"/>
                  </a:lnTo>
                  <a:lnTo>
                    <a:pt x="2483555" y="2803829"/>
                  </a:lnTo>
                  <a:lnTo>
                    <a:pt x="2487038" y="2804500"/>
                  </a:lnTo>
                  <a:lnTo>
                    <a:pt x="2490521" y="2805169"/>
                  </a:lnTo>
                  <a:lnTo>
                    <a:pt x="2494004" y="2805835"/>
                  </a:lnTo>
                  <a:lnTo>
                    <a:pt x="2497488" y="2806497"/>
                  </a:lnTo>
                  <a:lnTo>
                    <a:pt x="2500971" y="2807156"/>
                  </a:lnTo>
                  <a:lnTo>
                    <a:pt x="2504454" y="2807812"/>
                  </a:lnTo>
                  <a:lnTo>
                    <a:pt x="2507937" y="2808465"/>
                  </a:lnTo>
                  <a:lnTo>
                    <a:pt x="2511421" y="2809115"/>
                  </a:lnTo>
                  <a:lnTo>
                    <a:pt x="2514904" y="2809762"/>
                  </a:lnTo>
                  <a:lnTo>
                    <a:pt x="2518387" y="2810406"/>
                  </a:lnTo>
                  <a:lnTo>
                    <a:pt x="2521870" y="2811046"/>
                  </a:lnTo>
                  <a:lnTo>
                    <a:pt x="2525354" y="2811684"/>
                  </a:lnTo>
                  <a:lnTo>
                    <a:pt x="2528837" y="2812319"/>
                  </a:lnTo>
                  <a:lnTo>
                    <a:pt x="2532320" y="2812951"/>
                  </a:lnTo>
                  <a:lnTo>
                    <a:pt x="2535803" y="2813580"/>
                  </a:lnTo>
                  <a:lnTo>
                    <a:pt x="2539287" y="2814206"/>
                  </a:lnTo>
                  <a:lnTo>
                    <a:pt x="2542770" y="2814829"/>
                  </a:lnTo>
                  <a:lnTo>
                    <a:pt x="2546253" y="2815450"/>
                  </a:lnTo>
                  <a:lnTo>
                    <a:pt x="2549736" y="2816067"/>
                  </a:lnTo>
                  <a:lnTo>
                    <a:pt x="2553220" y="2816682"/>
                  </a:lnTo>
                  <a:lnTo>
                    <a:pt x="2556703" y="2818592"/>
                  </a:lnTo>
                  <a:lnTo>
                    <a:pt x="2560186" y="2821129"/>
                  </a:lnTo>
                  <a:lnTo>
                    <a:pt x="2563669" y="2823640"/>
                  </a:lnTo>
                  <a:lnTo>
                    <a:pt x="2567153" y="2826125"/>
                  </a:lnTo>
                  <a:lnTo>
                    <a:pt x="2570636" y="2828585"/>
                  </a:lnTo>
                  <a:lnTo>
                    <a:pt x="2574119" y="2831020"/>
                  </a:lnTo>
                  <a:lnTo>
                    <a:pt x="2577602" y="2833431"/>
                  </a:lnTo>
                  <a:lnTo>
                    <a:pt x="2581085" y="2833699"/>
                  </a:lnTo>
                  <a:lnTo>
                    <a:pt x="2584569" y="2833966"/>
                  </a:lnTo>
                  <a:lnTo>
                    <a:pt x="2588052" y="2834232"/>
                  </a:lnTo>
                  <a:lnTo>
                    <a:pt x="2591535" y="2834498"/>
                  </a:lnTo>
                  <a:lnTo>
                    <a:pt x="2595018" y="2834762"/>
                  </a:lnTo>
                  <a:lnTo>
                    <a:pt x="2598502" y="2835025"/>
                  </a:lnTo>
                  <a:lnTo>
                    <a:pt x="2601985" y="2835288"/>
                  </a:lnTo>
                  <a:lnTo>
                    <a:pt x="2605468" y="2835550"/>
                  </a:lnTo>
                  <a:lnTo>
                    <a:pt x="2608951" y="2835810"/>
                  </a:lnTo>
                  <a:lnTo>
                    <a:pt x="2612435" y="2836070"/>
                  </a:lnTo>
                  <a:lnTo>
                    <a:pt x="2615918" y="2836329"/>
                  </a:lnTo>
                  <a:lnTo>
                    <a:pt x="2619401" y="2836587"/>
                  </a:lnTo>
                  <a:lnTo>
                    <a:pt x="2622884" y="2836844"/>
                  </a:lnTo>
                  <a:lnTo>
                    <a:pt x="2626368" y="2837100"/>
                  </a:lnTo>
                  <a:lnTo>
                    <a:pt x="2629851" y="2837356"/>
                  </a:lnTo>
                  <a:lnTo>
                    <a:pt x="2633334" y="2837610"/>
                  </a:lnTo>
                  <a:lnTo>
                    <a:pt x="2636817" y="2837864"/>
                  </a:lnTo>
                  <a:lnTo>
                    <a:pt x="2640301" y="2838117"/>
                  </a:lnTo>
                  <a:lnTo>
                    <a:pt x="2643784" y="2838369"/>
                  </a:lnTo>
                  <a:lnTo>
                    <a:pt x="2647267" y="2838620"/>
                  </a:lnTo>
                  <a:lnTo>
                    <a:pt x="2650750" y="2838870"/>
                  </a:lnTo>
                  <a:lnTo>
                    <a:pt x="2654234" y="2839119"/>
                  </a:lnTo>
                  <a:lnTo>
                    <a:pt x="2657717" y="2839368"/>
                  </a:lnTo>
                  <a:lnTo>
                    <a:pt x="2661200" y="2839615"/>
                  </a:lnTo>
                  <a:lnTo>
                    <a:pt x="2664683" y="2839862"/>
                  </a:lnTo>
                  <a:lnTo>
                    <a:pt x="2668167" y="2840108"/>
                  </a:lnTo>
                  <a:lnTo>
                    <a:pt x="2671650" y="2840353"/>
                  </a:lnTo>
                  <a:lnTo>
                    <a:pt x="2675133" y="2840597"/>
                  </a:lnTo>
                  <a:lnTo>
                    <a:pt x="2678616" y="2840841"/>
                  </a:lnTo>
                  <a:lnTo>
                    <a:pt x="2682100" y="2841084"/>
                  </a:lnTo>
                  <a:lnTo>
                    <a:pt x="2685583" y="2841325"/>
                  </a:lnTo>
                  <a:lnTo>
                    <a:pt x="2689066" y="2841567"/>
                  </a:lnTo>
                  <a:lnTo>
                    <a:pt x="2692549" y="2841807"/>
                  </a:lnTo>
                  <a:lnTo>
                    <a:pt x="2696033" y="2843669"/>
                  </a:lnTo>
                  <a:lnTo>
                    <a:pt x="2699516" y="2846318"/>
                  </a:lnTo>
                  <a:lnTo>
                    <a:pt x="2702999" y="2848938"/>
                  </a:lnTo>
                  <a:lnTo>
                    <a:pt x="2706482" y="2851530"/>
                  </a:lnTo>
                  <a:lnTo>
                    <a:pt x="2709966" y="2854095"/>
                  </a:lnTo>
                  <a:lnTo>
                    <a:pt x="2713449" y="2856632"/>
                  </a:lnTo>
                  <a:lnTo>
                    <a:pt x="2716932" y="2859142"/>
                  </a:lnTo>
                  <a:lnTo>
                    <a:pt x="2720415" y="2859989"/>
                  </a:lnTo>
                  <a:lnTo>
                    <a:pt x="2723899" y="2860831"/>
                  </a:lnTo>
                  <a:lnTo>
                    <a:pt x="2727382" y="2861668"/>
                  </a:lnTo>
                  <a:lnTo>
                    <a:pt x="2730865" y="2862501"/>
                  </a:lnTo>
                  <a:lnTo>
                    <a:pt x="2734348" y="2863330"/>
                  </a:lnTo>
                  <a:lnTo>
                    <a:pt x="2737832" y="2864154"/>
                  </a:lnTo>
                  <a:lnTo>
                    <a:pt x="2741315" y="2864974"/>
                  </a:lnTo>
                  <a:lnTo>
                    <a:pt x="2744798" y="2865790"/>
                  </a:lnTo>
                  <a:lnTo>
                    <a:pt x="2748281" y="2866602"/>
                  </a:lnTo>
                  <a:lnTo>
                    <a:pt x="2751765" y="2867409"/>
                  </a:lnTo>
                  <a:lnTo>
                    <a:pt x="2755248" y="2868213"/>
                  </a:lnTo>
                  <a:lnTo>
                    <a:pt x="2758731" y="2869012"/>
                  </a:lnTo>
                  <a:lnTo>
                    <a:pt x="2762214" y="2869807"/>
                  </a:lnTo>
                  <a:lnTo>
                    <a:pt x="2765698" y="2872268"/>
                  </a:lnTo>
                  <a:lnTo>
                    <a:pt x="2769181" y="2875526"/>
                  </a:lnTo>
                  <a:lnTo>
                    <a:pt x="2772664" y="2878741"/>
                  </a:lnTo>
                  <a:lnTo>
                    <a:pt x="2776147" y="2881915"/>
                  </a:lnTo>
                  <a:lnTo>
                    <a:pt x="2779631" y="2885048"/>
                  </a:lnTo>
                  <a:lnTo>
                    <a:pt x="2783114" y="2888140"/>
                  </a:lnTo>
                  <a:lnTo>
                    <a:pt x="2786597" y="2891193"/>
                  </a:lnTo>
                  <a:lnTo>
                    <a:pt x="2790080" y="2893460"/>
                  </a:lnTo>
                  <a:lnTo>
                    <a:pt x="2793564" y="2895705"/>
                  </a:lnTo>
                  <a:lnTo>
                    <a:pt x="2797047" y="2897927"/>
                  </a:lnTo>
                  <a:lnTo>
                    <a:pt x="2800530" y="2900127"/>
                  </a:lnTo>
                  <a:lnTo>
                    <a:pt x="2804013" y="2902304"/>
                  </a:lnTo>
                  <a:lnTo>
                    <a:pt x="2804013" y="2902304"/>
                  </a:lnTo>
                  <a:lnTo>
                    <a:pt x="2807497" y="2904461"/>
                  </a:lnTo>
                  <a:lnTo>
                    <a:pt x="2810980" y="2906181"/>
                  </a:lnTo>
                  <a:lnTo>
                    <a:pt x="2814463" y="2907063"/>
                  </a:lnTo>
                  <a:lnTo>
                    <a:pt x="2817946" y="2907940"/>
                  </a:lnTo>
                  <a:lnTo>
                    <a:pt x="2821430" y="2908812"/>
                  </a:lnTo>
                  <a:lnTo>
                    <a:pt x="2824913" y="2909679"/>
                  </a:lnTo>
                  <a:lnTo>
                    <a:pt x="2828396" y="2910542"/>
                  </a:lnTo>
                  <a:lnTo>
                    <a:pt x="2831879" y="2911400"/>
                  </a:lnTo>
                  <a:lnTo>
                    <a:pt x="2835363" y="2912253"/>
                  </a:lnTo>
                  <a:lnTo>
                    <a:pt x="2838846" y="2913102"/>
                  </a:lnTo>
                  <a:lnTo>
                    <a:pt x="2842329" y="2913946"/>
                  </a:lnTo>
                  <a:lnTo>
                    <a:pt x="2845812" y="2914785"/>
                  </a:lnTo>
                  <a:lnTo>
                    <a:pt x="2849296" y="2915620"/>
                  </a:lnTo>
                  <a:lnTo>
                    <a:pt x="2852779" y="2916450"/>
                  </a:lnTo>
                  <a:lnTo>
                    <a:pt x="2856262" y="2917276"/>
                  </a:lnTo>
                  <a:lnTo>
                    <a:pt x="2859745" y="2918600"/>
                  </a:lnTo>
                  <a:lnTo>
                    <a:pt x="2863229" y="2919914"/>
                  </a:lnTo>
                  <a:lnTo>
                    <a:pt x="2866712" y="2921219"/>
                  </a:lnTo>
                  <a:lnTo>
                    <a:pt x="2870195" y="2922515"/>
                  </a:lnTo>
                  <a:lnTo>
                    <a:pt x="2873678" y="2923802"/>
                  </a:lnTo>
                  <a:lnTo>
                    <a:pt x="2877161" y="2925080"/>
                  </a:lnTo>
                  <a:lnTo>
                    <a:pt x="2880645" y="2926169"/>
                  </a:lnTo>
                  <a:lnTo>
                    <a:pt x="2884128" y="2926895"/>
                  </a:lnTo>
                  <a:lnTo>
                    <a:pt x="2887611" y="2927616"/>
                  </a:lnTo>
                  <a:lnTo>
                    <a:pt x="2891094" y="2928334"/>
                  </a:lnTo>
                  <a:lnTo>
                    <a:pt x="2894578" y="2929048"/>
                  </a:lnTo>
                  <a:lnTo>
                    <a:pt x="2898061" y="2929759"/>
                  </a:lnTo>
                  <a:lnTo>
                    <a:pt x="2901544" y="2930466"/>
                  </a:lnTo>
                  <a:lnTo>
                    <a:pt x="2905027" y="2931170"/>
                  </a:lnTo>
                  <a:lnTo>
                    <a:pt x="2908511" y="2931870"/>
                  </a:lnTo>
                  <a:lnTo>
                    <a:pt x="2911994" y="2932567"/>
                  </a:lnTo>
                  <a:lnTo>
                    <a:pt x="2915477" y="2933260"/>
                  </a:lnTo>
                  <a:lnTo>
                    <a:pt x="2918960" y="2933950"/>
                  </a:lnTo>
                  <a:lnTo>
                    <a:pt x="2922444" y="2934637"/>
                  </a:lnTo>
                  <a:lnTo>
                    <a:pt x="2925927" y="2935320"/>
                  </a:lnTo>
                  <a:lnTo>
                    <a:pt x="2929410" y="2935625"/>
                  </a:lnTo>
                  <a:lnTo>
                    <a:pt x="2932893" y="2935929"/>
                  </a:lnTo>
                  <a:lnTo>
                    <a:pt x="2936377" y="2936231"/>
                  </a:lnTo>
                  <a:lnTo>
                    <a:pt x="2939860" y="2936533"/>
                  </a:lnTo>
                  <a:lnTo>
                    <a:pt x="2943343" y="2936834"/>
                  </a:lnTo>
                  <a:lnTo>
                    <a:pt x="2943343" y="2936834"/>
                  </a:lnTo>
                  <a:lnTo>
                    <a:pt x="2946826" y="2937133"/>
                  </a:lnTo>
                  <a:lnTo>
                    <a:pt x="2950310" y="2937432"/>
                  </a:lnTo>
                  <a:lnTo>
                    <a:pt x="2953793" y="2937729"/>
                  </a:lnTo>
                  <a:lnTo>
                    <a:pt x="2957276" y="2938026"/>
                  </a:lnTo>
                  <a:lnTo>
                    <a:pt x="2960759" y="2938321"/>
                  </a:lnTo>
                  <a:lnTo>
                    <a:pt x="2960759" y="2938321"/>
                  </a:lnTo>
                  <a:lnTo>
                    <a:pt x="2964243" y="2938616"/>
                  </a:lnTo>
                  <a:lnTo>
                    <a:pt x="2967726" y="2938909"/>
                  </a:lnTo>
                  <a:lnTo>
                    <a:pt x="2971209" y="2939202"/>
                  </a:lnTo>
                  <a:lnTo>
                    <a:pt x="2974692" y="2939493"/>
                  </a:lnTo>
                  <a:lnTo>
                    <a:pt x="2978176" y="2939784"/>
                  </a:lnTo>
                  <a:lnTo>
                    <a:pt x="2978176" y="2939784"/>
                  </a:lnTo>
                  <a:lnTo>
                    <a:pt x="2981659" y="2940073"/>
                  </a:lnTo>
                  <a:lnTo>
                    <a:pt x="2985142" y="2940362"/>
                  </a:lnTo>
                  <a:lnTo>
                    <a:pt x="2988625" y="2940649"/>
                  </a:lnTo>
                  <a:lnTo>
                    <a:pt x="2992109" y="2940936"/>
                  </a:lnTo>
                  <a:lnTo>
                    <a:pt x="2995592" y="2941221"/>
                  </a:lnTo>
                  <a:lnTo>
                    <a:pt x="2999075" y="2943812"/>
                  </a:lnTo>
                  <a:lnTo>
                    <a:pt x="3002558" y="2946372"/>
                  </a:lnTo>
                  <a:lnTo>
                    <a:pt x="3006042" y="2948902"/>
                  </a:lnTo>
                  <a:lnTo>
                    <a:pt x="3009525" y="2951403"/>
                  </a:lnTo>
                  <a:lnTo>
                    <a:pt x="3013008" y="2953875"/>
                  </a:lnTo>
                  <a:lnTo>
                    <a:pt x="3016491" y="2956318"/>
                  </a:lnTo>
                  <a:lnTo>
                    <a:pt x="3019975" y="2958763"/>
                  </a:lnTo>
                  <a:lnTo>
                    <a:pt x="3023458" y="2961241"/>
                  </a:lnTo>
                  <a:lnTo>
                    <a:pt x="3026941" y="2963689"/>
                  </a:lnTo>
                  <a:lnTo>
                    <a:pt x="3030424" y="2966109"/>
                  </a:lnTo>
                  <a:lnTo>
                    <a:pt x="3030424" y="2966109"/>
                  </a:lnTo>
                  <a:lnTo>
                    <a:pt x="3033908" y="2968501"/>
                  </a:lnTo>
                  <a:lnTo>
                    <a:pt x="3037391" y="2970866"/>
                  </a:lnTo>
                  <a:lnTo>
                    <a:pt x="3040874" y="2973204"/>
                  </a:lnTo>
                  <a:lnTo>
                    <a:pt x="3044357" y="2974893"/>
                  </a:lnTo>
                  <a:lnTo>
                    <a:pt x="3047841" y="2976259"/>
                  </a:lnTo>
                  <a:lnTo>
                    <a:pt x="3051324" y="2977614"/>
                  </a:lnTo>
                  <a:lnTo>
                    <a:pt x="3054807" y="2978959"/>
                  </a:lnTo>
                  <a:lnTo>
                    <a:pt x="3058290" y="2980293"/>
                  </a:lnTo>
                  <a:lnTo>
                    <a:pt x="3061774" y="2981618"/>
                  </a:lnTo>
                  <a:lnTo>
                    <a:pt x="3065257" y="2982932"/>
                  </a:lnTo>
                  <a:lnTo>
                    <a:pt x="3068740" y="2983994"/>
                  </a:lnTo>
                  <a:lnTo>
                    <a:pt x="3068740" y="2983994"/>
                  </a:lnTo>
                  <a:lnTo>
                    <a:pt x="3072223" y="2985048"/>
                  </a:lnTo>
                  <a:lnTo>
                    <a:pt x="3072223" y="2985048"/>
                  </a:lnTo>
                  <a:lnTo>
                    <a:pt x="3075707" y="2986096"/>
                  </a:lnTo>
                  <a:lnTo>
                    <a:pt x="3075707" y="2986096"/>
                  </a:lnTo>
                  <a:lnTo>
                    <a:pt x="3079190" y="2987136"/>
                  </a:lnTo>
                  <a:lnTo>
                    <a:pt x="3079190" y="2987136"/>
                  </a:lnTo>
                  <a:lnTo>
                    <a:pt x="3082673" y="2988170"/>
                  </a:lnTo>
                  <a:lnTo>
                    <a:pt x="3082673" y="2988170"/>
                  </a:lnTo>
                  <a:lnTo>
                    <a:pt x="3086156" y="2989198"/>
                  </a:lnTo>
                  <a:lnTo>
                    <a:pt x="3086156" y="2989198"/>
                  </a:lnTo>
                  <a:lnTo>
                    <a:pt x="3089640" y="2990026"/>
                  </a:lnTo>
                  <a:lnTo>
                    <a:pt x="3093123" y="2990467"/>
                  </a:lnTo>
                  <a:lnTo>
                    <a:pt x="3096606" y="2990905"/>
                  </a:lnTo>
                  <a:lnTo>
                    <a:pt x="3100089" y="2991342"/>
                  </a:lnTo>
                  <a:lnTo>
                    <a:pt x="3103573" y="2991777"/>
                  </a:lnTo>
                  <a:lnTo>
                    <a:pt x="3107056" y="2992211"/>
                  </a:lnTo>
                  <a:lnTo>
                    <a:pt x="3110539" y="2992642"/>
                  </a:lnTo>
                  <a:lnTo>
                    <a:pt x="3114022" y="2993072"/>
                  </a:lnTo>
                  <a:lnTo>
                    <a:pt x="3117506" y="2993500"/>
                  </a:lnTo>
                  <a:lnTo>
                    <a:pt x="3120989" y="2993927"/>
                  </a:lnTo>
                  <a:lnTo>
                    <a:pt x="3124472" y="2994352"/>
                  </a:lnTo>
                  <a:lnTo>
                    <a:pt x="3127955" y="2994775"/>
                  </a:lnTo>
                  <a:lnTo>
                    <a:pt x="3131439" y="2995196"/>
                  </a:lnTo>
                  <a:lnTo>
                    <a:pt x="3134922" y="2995616"/>
                  </a:lnTo>
                  <a:lnTo>
                    <a:pt x="3138405" y="2996034"/>
                  </a:lnTo>
                  <a:lnTo>
                    <a:pt x="3141888" y="2996451"/>
                  </a:lnTo>
                  <a:lnTo>
                    <a:pt x="3145372" y="2996865"/>
                  </a:lnTo>
                  <a:lnTo>
                    <a:pt x="3148855" y="2997279"/>
                  </a:lnTo>
                  <a:lnTo>
                    <a:pt x="3152338" y="2997690"/>
                  </a:lnTo>
                  <a:lnTo>
                    <a:pt x="3155821" y="2998100"/>
                  </a:lnTo>
                  <a:lnTo>
                    <a:pt x="3159304" y="2998641"/>
                  </a:lnTo>
                  <a:lnTo>
                    <a:pt x="3162788" y="2999442"/>
                  </a:lnTo>
                  <a:lnTo>
                    <a:pt x="3166271" y="3000240"/>
                  </a:lnTo>
                  <a:lnTo>
                    <a:pt x="3169754" y="3001032"/>
                  </a:lnTo>
                  <a:lnTo>
                    <a:pt x="3173237" y="3001821"/>
                  </a:lnTo>
                  <a:lnTo>
                    <a:pt x="3176721" y="3002605"/>
                  </a:lnTo>
                  <a:lnTo>
                    <a:pt x="3180204" y="3003385"/>
                  </a:lnTo>
                  <a:lnTo>
                    <a:pt x="3183687" y="3003848"/>
                  </a:lnTo>
                  <a:lnTo>
                    <a:pt x="3187170" y="3004153"/>
                  </a:lnTo>
                  <a:lnTo>
                    <a:pt x="3190654" y="3004457"/>
                  </a:lnTo>
                  <a:lnTo>
                    <a:pt x="3194137" y="3004760"/>
                  </a:lnTo>
                  <a:lnTo>
                    <a:pt x="3197620" y="3005062"/>
                  </a:lnTo>
                  <a:lnTo>
                    <a:pt x="3201103" y="3005363"/>
                  </a:lnTo>
                  <a:lnTo>
                    <a:pt x="3204587" y="3005663"/>
                  </a:lnTo>
                  <a:lnTo>
                    <a:pt x="3208070" y="3005962"/>
                  </a:lnTo>
                  <a:lnTo>
                    <a:pt x="3211553" y="3006259"/>
                  </a:lnTo>
                  <a:lnTo>
                    <a:pt x="3215036" y="3006556"/>
                  </a:lnTo>
                  <a:lnTo>
                    <a:pt x="3218520" y="3006852"/>
                  </a:lnTo>
                  <a:lnTo>
                    <a:pt x="3222003" y="3007147"/>
                  </a:lnTo>
                  <a:lnTo>
                    <a:pt x="3225486" y="3007441"/>
                  </a:lnTo>
                  <a:lnTo>
                    <a:pt x="3228969" y="3026998"/>
                  </a:lnTo>
                  <a:lnTo>
                    <a:pt x="3232453" y="3027258"/>
                  </a:lnTo>
                  <a:lnTo>
                    <a:pt x="3235936" y="3027516"/>
                  </a:lnTo>
                  <a:lnTo>
                    <a:pt x="3239419" y="3027774"/>
                  </a:lnTo>
                  <a:lnTo>
                    <a:pt x="3242902" y="3028031"/>
                  </a:lnTo>
                  <a:lnTo>
                    <a:pt x="3246386" y="3028287"/>
                  </a:lnTo>
                  <a:lnTo>
                    <a:pt x="3249869" y="3028543"/>
                  </a:lnTo>
                  <a:lnTo>
                    <a:pt x="3253352" y="3028797"/>
                  </a:lnTo>
                  <a:lnTo>
                    <a:pt x="3256835" y="3029051"/>
                  </a:lnTo>
                  <a:lnTo>
                    <a:pt x="3260319" y="3029304"/>
                  </a:lnTo>
                  <a:lnTo>
                    <a:pt x="3263802" y="3029555"/>
                  </a:lnTo>
                  <a:lnTo>
                    <a:pt x="3267285" y="3029807"/>
                  </a:lnTo>
                  <a:lnTo>
                    <a:pt x="3270768" y="3030057"/>
                  </a:lnTo>
                  <a:lnTo>
                    <a:pt x="3274252" y="3030307"/>
                  </a:lnTo>
                  <a:lnTo>
                    <a:pt x="3277735" y="3030555"/>
                  </a:lnTo>
                  <a:lnTo>
                    <a:pt x="3281218" y="3030803"/>
                  </a:lnTo>
                  <a:lnTo>
                    <a:pt x="3284701" y="3031050"/>
                  </a:lnTo>
                  <a:lnTo>
                    <a:pt x="3288185" y="3031297"/>
                  </a:lnTo>
                  <a:lnTo>
                    <a:pt x="3291668" y="3031542"/>
                  </a:lnTo>
                  <a:lnTo>
                    <a:pt x="3295151" y="3031787"/>
                  </a:lnTo>
                  <a:lnTo>
                    <a:pt x="3298634" y="3032305"/>
                  </a:lnTo>
                  <a:lnTo>
                    <a:pt x="3302118" y="3033367"/>
                  </a:lnTo>
                  <a:lnTo>
                    <a:pt x="3305601" y="3034421"/>
                  </a:lnTo>
                  <a:lnTo>
                    <a:pt x="3309084" y="3035468"/>
                  </a:lnTo>
                  <a:lnTo>
                    <a:pt x="3312567" y="3036508"/>
                  </a:lnTo>
                  <a:lnTo>
                    <a:pt x="3316051" y="3037541"/>
                  </a:lnTo>
                  <a:lnTo>
                    <a:pt x="3319534" y="3038567"/>
                  </a:lnTo>
                  <a:lnTo>
                    <a:pt x="3323017" y="3039704"/>
                  </a:lnTo>
                  <a:lnTo>
                    <a:pt x="3326500" y="3040893"/>
                  </a:lnTo>
                  <a:lnTo>
                    <a:pt x="3329984" y="3042072"/>
                  </a:lnTo>
                  <a:lnTo>
                    <a:pt x="3333467" y="3043243"/>
                  </a:lnTo>
                  <a:lnTo>
                    <a:pt x="3336950" y="3044405"/>
                  </a:lnTo>
                  <a:lnTo>
                    <a:pt x="3340433" y="3045559"/>
                  </a:lnTo>
                  <a:lnTo>
                    <a:pt x="3343917" y="3046704"/>
                  </a:lnTo>
                  <a:lnTo>
                    <a:pt x="3343917" y="3047083"/>
                  </a:lnTo>
                  <a:lnTo>
                    <a:pt x="3343917" y="3047462"/>
                  </a:lnTo>
                  <a:lnTo>
                    <a:pt x="3343917" y="3047841"/>
                  </a:lnTo>
                  <a:lnTo>
                    <a:pt x="3343917" y="3048218"/>
                  </a:lnTo>
                  <a:lnTo>
                    <a:pt x="3343917" y="3048595"/>
                  </a:lnTo>
                  <a:lnTo>
                    <a:pt x="3343917" y="3048972"/>
                  </a:lnTo>
                  <a:lnTo>
                    <a:pt x="3343917" y="3049347"/>
                  </a:lnTo>
                  <a:lnTo>
                    <a:pt x="3343917" y="3049722"/>
                  </a:lnTo>
                  <a:lnTo>
                    <a:pt x="3343917" y="3050097"/>
                  </a:lnTo>
                  <a:lnTo>
                    <a:pt x="3343917" y="3050470"/>
                  </a:lnTo>
                  <a:lnTo>
                    <a:pt x="3343917" y="3050843"/>
                  </a:lnTo>
                  <a:lnTo>
                    <a:pt x="3343917" y="3051216"/>
                  </a:lnTo>
                  <a:lnTo>
                    <a:pt x="3343917" y="3051588"/>
                  </a:lnTo>
                  <a:lnTo>
                    <a:pt x="3343917" y="3051959"/>
                  </a:lnTo>
                  <a:lnTo>
                    <a:pt x="3343917" y="3052329"/>
                  </a:lnTo>
                  <a:lnTo>
                    <a:pt x="3343917" y="3052699"/>
                  </a:lnTo>
                  <a:lnTo>
                    <a:pt x="3343917" y="3053068"/>
                  </a:lnTo>
                  <a:lnTo>
                    <a:pt x="3343917" y="3053437"/>
                  </a:lnTo>
                  <a:lnTo>
                    <a:pt x="3343917" y="3053805"/>
                  </a:lnTo>
                  <a:lnTo>
                    <a:pt x="3343917" y="3054172"/>
                  </a:lnTo>
                  <a:lnTo>
                    <a:pt x="3343917" y="3054539"/>
                  </a:lnTo>
                  <a:lnTo>
                    <a:pt x="3343917" y="3054905"/>
                  </a:lnTo>
                  <a:lnTo>
                    <a:pt x="3343917" y="3055271"/>
                  </a:lnTo>
                  <a:lnTo>
                    <a:pt x="3343917" y="3055636"/>
                  </a:lnTo>
                  <a:lnTo>
                    <a:pt x="3343917" y="3056000"/>
                  </a:lnTo>
                  <a:lnTo>
                    <a:pt x="3343917" y="3056363"/>
                  </a:lnTo>
                  <a:lnTo>
                    <a:pt x="3343917" y="3056726"/>
                  </a:lnTo>
                  <a:lnTo>
                    <a:pt x="3343917" y="3057089"/>
                  </a:lnTo>
                  <a:lnTo>
                    <a:pt x="3343917" y="3057451"/>
                  </a:lnTo>
                  <a:lnTo>
                    <a:pt x="3343917" y="3057812"/>
                  </a:lnTo>
                  <a:lnTo>
                    <a:pt x="3343917" y="3058172"/>
                  </a:lnTo>
                  <a:lnTo>
                    <a:pt x="3343917" y="3058532"/>
                  </a:lnTo>
                  <a:lnTo>
                    <a:pt x="3343917" y="3058892"/>
                  </a:lnTo>
                  <a:lnTo>
                    <a:pt x="3343917" y="3059250"/>
                  </a:lnTo>
                  <a:lnTo>
                    <a:pt x="3343917" y="3059608"/>
                  </a:lnTo>
                  <a:lnTo>
                    <a:pt x="3343917" y="3059966"/>
                  </a:lnTo>
                  <a:lnTo>
                    <a:pt x="3343917" y="3060323"/>
                  </a:lnTo>
                  <a:lnTo>
                    <a:pt x="3343917" y="3060679"/>
                  </a:lnTo>
                  <a:lnTo>
                    <a:pt x="3343917" y="3061035"/>
                  </a:lnTo>
                  <a:lnTo>
                    <a:pt x="3343917" y="3061390"/>
                  </a:lnTo>
                  <a:lnTo>
                    <a:pt x="3343917" y="3061744"/>
                  </a:lnTo>
                  <a:lnTo>
                    <a:pt x="3343917" y="3062098"/>
                  </a:lnTo>
                  <a:lnTo>
                    <a:pt x="3343917" y="3062452"/>
                  </a:lnTo>
                  <a:lnTo>
                    <a:pt x="3343917" y="3062804"/>
                  </a:lnTo>
                  <a:lnTo>
                    <a:pt x="3343917" y="3063156"/>
                  </a:lnTo>
                  <a:lnTo>
                    <a:pt x="3343917" y="3063508"/>
                  </a:lnTo>
                  <a:lnTo>
                    <a:pt x="3343917" y="3063859"/>
                  </a:lnTo>
                  <a:lnTo>
                    <a:pt x="3343917" y="3064209"/>
                  </a:lnTo>
                  <a:lnTo>
                    <a:pt x="3343917" y="3064559"/>
                  </a:lnTo>
                  <a:lnTo>
                    <a:pt x="3343917" y="3064908"/>
                  </a:lnTo>
                  <a:lnTo>
                    <a:pt x="3343917" y="3065257"/>
                  </a:lnTo>
                  <a:lnTo>
                    <a:pt x="3343917" y="3065605"/>
                  </a:lnTo>
                  <a:lnTo>
                    <a:pt x="3343917" y="3065952"/>
                  </a:lnTo>
                  <a:lnTo>
                    <a:pt x="3343917" y="3066299"/>
                  </a:lnTo>
                  <a:lnTo>
                    <a:pt x="3343917" y="3066645"/>
                  </a:lnTo>
                  <a:lnTo>
                    <a:pt x="3343917" y="3066991"/>
                  </a:lnTo>
                  <a:lnTo>
                    <a:pt x="3343917" y="3067336"/>
                  </a:lnTo>
                  <a:lnTo>
                    <a:pt x="3343917" y="3067681"/>
                  </a:lnTo>
                  <a:lnTo>
                    <a:pt x="3343917" y="3068025"/>
                  </a:lnTo>
                  <a:lnTo>
                    <a:pt x="3343917" y="3068368"/>
                  </a:lnTo>
                  <a:lnTo>
                    <a:pt x="3343917" y="3068711"/>
                  </a:lnTo>
                  <a:lnTo>
                    <a:pt x="3343917" y="3069054"/>
                  </a:lnTo>
                  <a:lnTo>
                    <a:pt x="3343917" y="3069395"/>
                  </a:lnTo>
                  <a:lnTo>
                    <a:pt x="3343917" y="3069737"/>
                  </a:lnTo>
                  <a:lnTo>
                    <a:pt x="3343917" y="3070077"/>
                  </a:lnTo>
                  <a:lnTo>
                    <a:pt x="3343917" y="3070417"/>
                  </a:lnTo>
                  <a:lnTo>
                    <a:pt x="3343917" y="3070757"/>
                  </a:lnTo>
                  <a:lnTo>
                    <a:pt x="3343917" y="3071096"/>
                  </a:lnTo>
                  <a:lnTo>
                    <a:pt x="3343917" y="3071434"/>
                  </a:lnTo>
                  <a:lnTo>
                    <a:pt x="3343917" y="3071772"/>
                  </a:lnTo>
                  <a:lnTo>
                    <a:pt x="3343917" y="3072109"/>
                  </a:lnTo>
                  <a:lnTo>
                    <a:pt x="3343917" y="3072446"/>
                  </a:lnTo>
                  <a:lnTo>
                    <a:pt x="3343917" y="3072782"/>
                  </a:lnTo>
                  <a:lnTo>
                    <a:pt x="3343917" y="3073118"/>
                  </a:lnTo>
                  <a:lnTo>
                    <a:pt x="3343917" y="3073453"/>
                  </a:lnTo>
                  <a:lnTo>
                    <a:pt x="3343917" y="3073787"/>
                  </a:lnTo>
                  <a:lnTo>
                    <a:pt x="3343917" y="3074121"/>
                  </a:lnTo>
                  <a:lnTo>
                    <a:pt x="3343917" y="3074455"/>
                  </a:lnTo>
                  <a:lnTo>
                    <a:pt x="3343917" y="3074788"/>
                  </a:lnTo>
                  <a:lnTo>
                    <a:pt x="3343917" y="3075120"/>
                  </a:lnTo>
                  <a:lnTo>
                    <a:pt x="3343917" y="3075452"/>
                  </a:lnTo>
                  <a:lnTo>
                    <a:pt x="3343917" y="3075783"/>
                  </a:lnTo>
                  <a:lnTo>
                    <a:pt x="3343917" y="3076114"/>
                  </a:lnTo>
                  <a:lnTo>
                    <a:pt x="3347400" y="3076581"/>
                  </a:lnTo>
                  <a:lnTo>
                    <a:pt x="3350883" y="3077046"/>
                  </a:lnTo>
                  <a:lnTo>
                    <a:pt x="3354366" y="3077509"/>
                  </a:lnTo>
                  <a:lnTo>
                    <a:pt x="3357850" y="3077970"/>
                  </a:lnTo>
                  <a:lnTo>
                    <a:pt x="3361333" y="3078429"/>
                  </a:lnTo>
                  <a:lnTo>
                    <a:pt x="3364816" y="3078886"/>
                  </a:lnTo>
                  <a:lnTo>
                    <a:pt x="3368299" y="3079293"/>
                  </a:lnTo>
                  <a:lnTo>
                    <a:pt x="3371783" y="3079601"/>
                  </a:lnTo>
                  <a:lnTo>
                    <a:pt x="3375266" y="3079909"/>
                  </a:lnTo>
                  <a:lnTo>
                    <a:pt x="3378749" y="3080215"/>
                  </a:lnTo>
                  <a:lnTo>
                    <a:pt x="3382232" y="3080520"/>
                  </a:lnTo>
                  <a:lnTo>
                    <a:pt x="3385716" y="3080824"/>
                  </a:lnTo>
                  <a:lnTo>
                    <a:pt x="3389199" y="3081127"/>
                  </a:lnTo>
                  <a:lnTo>
                    <a:pt x="3392682" y="3091527"/>
                  </a:lnTo>
                  <a:lnTo>
                    <a:pt x="3396165" y="3091645"/>
                  </a:lnTo>
                  <a:lnTo>
                    <a:pt x="3399649" y="3091762"/>
                  </a:lnTo>
                  <a:lnTo>
                    <a:pt x="3403132" y="3091879"/>
                  </a:lnTo>
                  <a:lnTo>
                    <a:pt x="3406615" y="3091996"/>
                  </a:lnTo>
                  <a:lnTo>
                    <a:pt x="3410098" y="3092113"/>
                  </a:lnTo>
                  <a:lnTo>
                    <a:pt x="3413582" y="3092229"/>
                  </a:lnTo>
                  <a:lnTo>
                    <a:pt x="3417065" y="3092345"/>
                  </a:lnTo>
                  <a:lnTo>
                    <a:pt x="3420548" y="3092461"/>
                  </a:lnTo>
                  <a:lnTo>
                    <a:pt x="3424031" y="3092576"/>
                  </a:lnTo>
                  <a:lnTo>
                    <a:pt x="3427515" y="3092691"/>
                  </a:lnTo>
                  <a:lnTo>
                    <a:pt x="3430998" y="3092806"/>
                  </a:lnTo>
                  <a:lnTo>
                    <a:pt x="3434481" y="3092920"/>
                  </a:lnTo>
                  <a:lnTo>
                    <a:pt x="3437964" y="3093160"/>
                  </a:lnTo>
                  <a:lnTo>
                    <a:pt x="3437964" y="3093160"/>
                  </a:lnTo>
                  <a:lnTo>
                    <a:pt x="3441447" y="3093649"/>
                  </a:lnTo>
                  <a:lnTo>
                    <a:pt x="3441447" y="3093649"/>
                  </a:lnTo>
                  <a:lnTo>
                    <a:pt x="3444931" y="3094135"/>
                  </a:lnTo>
                  <a:lnTo>
                    <a:pt x="3444931" y="3094135"/>
                  </a:lnTo>
                  <a:lnTo>
                    <a:pt x="3448414" y="3094620"/>
                  </a:lnTo>
                  <a:lnTo>
                    <a:pt x="3448414" y="3094620"/>
                  </a:lnTo>
                  <a:lnTo>
                    <a:pt x="3451897" y="3095102"/>
                  </a:lnTo>
                  <a:lnTo>
                    <a:pt x="3451897" y="3095102"/>
                  </a:lnTo>
                  <a:lnTo>
                    <a:pt x="3455380" y="3095582"/>
                  </a:lnTo>
                  <a:lnTo>
                    <a:pt x="3455380" y="3095582"/>
                  </a:lnTo>
                  <a:lnTo>
                    <a:pt x="3458864" y="3096060"/>
                  </a:lnTo>
                  <a:lnTo>
                    <a:pt x="3458864" y="3096060"/>
                  </a:lnTo>
                  <a:lnTo>
                    <a:pt x="3462347" y="3118379"/>
                  </a:lnTo>
                  <a:lnTo>
                    <a:pt x="3465830" y="3118550"/>
                  </a:lnTo>
                  <a:lnTo>
                    <a:pt x="3469313" y="3118721"/>
                  </a:lnTo>
                  <a:lnTo>
                    <a:pt x="3472797" y="3118891"/>
                  </a:lnTo>
                  <a:lnTo>
                    <a:pt x="3476280" y="3119060"/>
                  </a:lnTo>
                  <a:lnTo>
                    <a:pt x="3479763" y="3119229"/>
                  </a:lnTo>
                  <a:lnTo>
                    <a:pt x="3483246" y="3119398"/>
                  </a:lnTo>
                  <a:lnTo>
                    <a:pt x="3483246" y="3119651"/>
                  </a:lnTo>
                  <a:lnTo>
                    <a:pt x="3483246" y="3119904"/>
                  </a:lnTo>
                  <a:lnTo>
                    <a:pt x="3483246" y="3120156"/>
                  </a:lnTo>
                  <a:lnTo>
                    <a:pt x="3483246" y="3120408"/>
                  </a:lnTo>
                  <a:lnTo>
                    <a:pt x="3483246" y="3120660"/>
                  </a:lnTo>
                  <a:lnTo>
                    <a:pt x="3483246" y="3120911"/>
                  </a:lnTo>
                  <a:lnTo>
                    <a:pt x="3483246" y="3121163"/>
                  </a:lnTo>
                  <a:lnTo>
                    <a:pt x="3483246" y="3121413"/>
                  </a:lnTo>
                  <a:lnTo>
                    <a:pt x="3483246" y="3121664"/>
                  </a:lnTo>
                  <a:lnTo>
                    <a:pt x="3483246" y="3121914"/>
                  </a:lnTo>
                  <a:lnTo>
                    <a:pt x="3483246" y="3122164"/>
                  </a:lnTo>
                  <a:lnTo>
                    <a:pt x="3483246" y="3122413"/>
                  </a:lnTo>
                  <a:lnTo>
                    <a:pt x="3483246" y="3122662"/>
                  </a:lnTo>
                  <a:lnTo>
                    <a:pt x="3483246" y="3122911"/>
                  </a:lnTo>
                  <a:lnTo>
                    <a:pt x="3483246" y="3123159"/>
                  </a:lnTo>
                  <a:lnTo>
                    <a:pt x="3483246" y="3123407"/>
                  </a:lnTo>
                  <a:lnTo>
                    <a:pt x="3483246" y="3123655"/>
                  </a:lnTo>
                  <a:lnTo>
                    <a:pt x="3483246" y="3123902"/>
                  </a:lnTo>
                  <a:lnTo>
                    <a:pt x="3483246" y="3124149"/>
                  </a:lnTo>
                  <a:lnTo>
                    <a:pt x="3483246" y="3124395"/>
                  </a:lnTo>
                  <a:lnTo>
                    <a:pt x="3483246" y="3124642"/>
                  </a:lnTo>
                  <a:lnTo>
                    <a:pt x="3483246" y="3124888"/>
                  </a:lnTo>
                  <a:lnTo>
                    <a:pt x="3483246" y="3125133"/>
                  </a:lnTo>
                  <a:lnTo>
                    <a:pt x="3483246" y="3125379"/>
                  </a:lnTo>
                  <a:lnTo>
                    <a:pt x="3483246" y="3125624"/>
                  </a:lnTo>
                  <a:lnTo>
                    <a:pt x="3483246" y="3125868"/>
                  </a:lnTo>
                  <a:lnTo>
                    <a:pt x="3483246" y="3126112"/>
                  </a:lnTo>
                  <a:lnTo>
                    <a:pt x="3483246" y="3126356"/>
                  </a:lnTo>
                  <a:lnTo>
                    <a:pt x="3483246" y="3126600"/>
                  </a:lnTo>
                  <a:lnTo>
                    <a:pt x="3483246" y="3126843"/>
                  </a:lnTo>
                  <a:lnTo>
                    <a:pt x="3483246" y="3127086"/>
                  </a:lnTo>
                  <a:lnTo>
                    <a:pt x="3483246" y="3127329"/>
                  </a:lnTo>
                  <a:lnTo>
                    <a:pt x="3483246" y="3127571"/>
                  </a:lnTo>
                  <a:lnTo>
                    <a:pt x="3483246" y="3127813"/>
                  </a:lnTo>
                  <a:lnTo>
                    <a:pt x="3483246" y="3128055"/>
                  </a:lnTo>
                  <a:lnTo>
                    <a:pt x="3483246" y="3128296"/>
                  </a:lnTo>
                  <a:lnTo>
                    <a:pt x="3483246" y="3128537"/>
                  </a:lnTo>
                  <a:lnTo>
                    <a:pt x="3483246" y="3128778"/>
                  </a:lnTo>
                  <a:lnTo>
                    <a:pt x="3483246" y="3129018"/>
                  </a:lnTo>
                  <a:lnTo>
                    <a:pt x="3483246" y="3129258"/>
                  </a:lnTo>
                  <a:lnTo>
                    <a:pt x="3483246" y="3129498"/>
                  </a:lnTo>
                  <a:lnTo>
                    <a:pt x="3483246" y="3129737"/>
                  </a:lnTo>
                  <a:lnTo>
                    <a:pt x="3483246" y="3129976"/>
                  </a:lnTo>
                  <a:lnTo>
                    <a:pt x="3483246" y="3130215"/>
                  </a:lnTo>
                  <a:lnTo>
                    <a:pt x="3483246" y="3130453"/>
                  </a:lnTo>
                  <a:lnTo>
                    <a:pt x="3483246" y="3130691"/>
                  </a:lnTo>
                  <a:lnTo>
                    <a:pt x="3483246" y="3130929"/>
                  </a:lnTo>
                  <a:lnTo>
                    <a:pt x="3483246" y="3131166"/>
                  </a:lnTo>
                  <a:lnTo>
                    <a:pt x="3483246" y="3131403"/>
                  </a:lnTo>
                  <a:lnTo>
                    <a:pt x="3483246" y="3131640"/>
                  </a:lnTo>
                  <a:lnTo>
                    <a:pt x="3483246" y="3131877"/>
                  </a:lnTo>
                  <a:lnTo>
                    <a:pt x="3483246" y="3132113"/>
                  </a:lnTo>
                  <a:lnTo>
                    <a:pt x="3483246" y="3132349"/>
                  </a:lnTo>
                  <a:lnTo>
                    <a:pt x="3483246" y="3132584"/>
                  </a:lnTo>
                  <a:lnTo>
                    <a:pt x="3483246" y="3132819"/>
                  </a:lnTo>
                  <a:lnTo>
                    <a:pt x="3483246" y="3133054"/>
                  </a:lnTo>
                  <a:lnTo>
                    <a:pt x="3483246" y="3133289"/>
                  </a:lnTo>
                  <a:lnTo>
                    <a:pt x="3483246" y="3133523"/>
                  </a:lnTo>
                  <a:lnTo>
                    <a:pt x="3483246" y="3133757"/>
                  </a:lnTo>
                  <a:lnTo>
                    <a:pt x="3483246" y="3133990"/>
                  </a:lnTo>
                  <a:lnTo>
                    <a:pt x="3483246" y="3134224"/>
                  </a:lnTo>
                  <a:lnTo>
                    <a:pt x="3483246" y="3134457"/>
                  </a:lnTo>
                  <a:lnTo>
                    <a:pt x="3483246" y="3134689"/>
                  </a:lnTo>
                  <a:lnTo>
                    <a:pt x="3483246" y="3134922"/>
                  </a:lnTo>
                  <a:lnTo>
                    <a:pt x="3483246" y="3135154"/>
                  </a:lnTo>
                  <a:lnTo>
                    <a:pt x="3483246" y="3135386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84398" y="2068820"/>
              <a:ext cx="3483246" cy="3135386"/>
            </a:xfrm>
            <a:custGeom>
              <a:avLst/>
              <a:gdLst/>
              <a:ahLst/>
              <a:cxnLst/>
              <a:rect l="0" t="0" r="0" b="0"/>
              <a:pathLst>
                <a:path w="3483246" h="313538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08994" y="348324"/>
                  </a:lnTo>
                  <a:lnTo>
                    <a:pt x="212478" y="343177"/>
                  </a:lnTo>
                  <a:lnTo>
                    <a:pt x="215961" y="338179"/>
                  </a:lnTo>
                  <a:lnTo>
                    <a:pt x="219444" y="333325"/>
                  </a:lnTo>
                  <a:lnTo>
                    <a:pt x="222927" y="328608"/>
                  </a:lnTo>
                  <a:lnTo>
                    <a:pt x="226411" y="324022"/>
                  </a:lnTo>
                  <a:lnTo>
                    <a:pt x="229894" y="319563"/>
                  </a:lnTo>
                  <a:lnTo>
                    <a:pt x="233377" y="315225"/>
                  </a:lnTo>
                  <a:lnTo>
                    <a:pt x="236860" y="311004"/>
                  </a:lnTo>
                  <a:lnTo>
                    <a:pt x="240344" y="306894"/>
                  </a:lnTo>
                  <a:lnTo>
                    <a:pt x="243827" y="302891"/>
                  </a:lnTo>
                  <a:lnTo>
                    <a:pt x="247310" y="298991"/>
                  </a:lnTo>
                  <a:lnTo>
                    <a:pt x="250793" y="295190"/>
                  </a:lnTo>
                  <a:lnTo>
                    <a:pt x="254277" y="291485"/>
                  </a:lnTo>
                  <a:lnTo>
                    <a:pt x="257760" y="287871"/>
                  </a:lnTo>
                  <a:lnTo>
                    <a:pt x="261243" y="284346"/>
                  </a:lnTo>
                  <a:lnTo>
                    <a:pt x="264726" y="280907"/>
                  </a:lnTo>
                  <a:lnTo>
                    <a:pt x="268210" y="277549"/>
                  </a:lnTo>
                  <a:lnTo>
                    <a:pt x="271693" y="274271"/>
                  </a:lnTo>
                  <a:lnTo>
                    <a:pt x="275176" y="271069"/>
                  </a:lnTo>
                  <a:lnTo>
                    <a:pt x="278659" y="267942"/>
                  </a:lnTo>
                  <a:lnTo>
                    <a:pt x="282143" y="264885"/>
                  </a:lnTo>
                  <a:lnTo>
                    <a:pt x="285626" y="261898"/>
                  </a:lnTo>
                  <a:lnTo>
                    <a:pt x="289109" y="258977"/>
                  </a:lnTo>
                  <a:lnTo>
                    <a:pt x="292592" y="256121"/>
                  </a:lnTo>
                  <a:lnTo>
                    <a:pt x="296075" y="253327"/>
                  </a:lnTo>
                  <a:lnTo>
                    <a:pt x="299559" y="250593"/>
                  </a:lnTo>
                  <a:lnTo>
                    <a:pt x="303042" y="817184"/>
                  </a:lnTo>
                  <a:lnTo>
                    <a:pt x="306525" y="810057"/>
                  </a:lnTo>
                  <a:lnTo>
                    <a:pt x="310008" y="803054"/>
                  </a:lnTo>
                  <a:lnTo>
                    <a:pt x="313492" y="796170"/>
                  </a:lnTo>
                  <a:lnTo>
                    <a:pt x="316975" y="789404"/>
                  </a:lnTo>
                  <a:lnTo>
                    <a:pt x="320458" y="782752"/>
                  </a:lnTo>
                  <a:lnTo>
                    <a:pt x="323941" y="776211"/>
                  </a:lnTo>
                  <a:lnTo>
                    <a:pt x="327425" y="784687"/>
                  </a:lnTo>
                  <a:lnTo>
                    <a:pt x="330908" y="800205"/>
                  </a:lnTo>
                  <a:lnTo>
                    <a:pt x="334391" y="815228"/>
                  </a:lnTo>
                  <a:lnTo>
                    <a:pt x="337874" y="829778"/>
                  </a:lnTo>
                  <a:lnTo>
                    <a:pt x="341358" y="843879"/>
                  </a:lnTo>
                  <a:lnTo>
                    <a:pt x="344841" y="857550"/>
                  </a:lnTo>
                  <a:lnTo>
                    <a:pt x="348324" y="870811"/>
                  </a:lnTo>
                  <a:lnTo>
                    <a:pt x="348324" y="995213"/>
                  </a:lnTo>
                  <a:lnTo>
                    <a:pt x="348324" y="1108305"/>
                  </a:lnTo>
                  <a:lnTo>
                    <a:pt x="348324" y="1211564"/>
                  </a:lnTo>
                  <a:lnTo>
                    <a:pt x="351807" y="1203713"/>
                  </a:lnTo>
                  <a:lnTo>
                    <a:pt x="355291" y="1195964"/>
                  </a:lnTo>
                  <a:lnTo>
                    <a:pt x="358774" y="1188314"/>
                  </a:lnTo>
                  <a:lnTo>
                    <a:pt x="362257" y="1180761"/>
                  </a:lnTo>
                  <a:lnTo>
                    <a:pt x="365740" y="1173304"/>
                  </a:lnTo>
                  <a:lnTo>
                    <a:pt x="369224" y="1165940"/>
                  </a:lnTo>
                  <a:lnTo>
                    <a:pt x="372707" y="1251465"/>
                  </a:lnTo>
                  <a:lnTo>
                    <a:pt x="376190" y="1244016"/>
                  </a:lnTo>
                  <a:lnTo>
                    <a:pt x="379673" y="1236655"/>
                  </a:lnTo>
                  <a:lnTo>
                    <a:pt x="383157" y="1229381"/>
                  </a:lnTo>
                  <a:lnTo>
                    <a:pt x="386640" y="1222191"/>
                  </a:lnTo>
                  <a:lnTo>
                    <a:pt x="390123" y="1215086"/>
                  </a:lnTo>
                  <a:lnTo>
                    <a:pt x="393606" y="1208062"/>
                  </a:lnTo>
                  <a:lnTo>
                    <a:pt x="397090" y="1363548"/>
                  </a:lnTo>
                  <a:lnTo>
                    <a:pt x="400573" y="1356308"/>
                  </a:lnTo>
                  <a:lnTo>
                    <a:pt x="404056" y="1349144"/>
                  </a:lnTo>
                  <a:lnTo>
                    <a:pt x="407539" y="1342056"/>
                  </a:lnTo>
                  <a:lnTo>
                    <a:pt x="411023" y="1335042"/>
                  </a:lnTo>
                  <a:lnTo>
                    <a:pt x="414506" y="1328101"/>
                  </a:lnTo>
                  <a:lnTo>
                    <a:pt x="417989" y="1321231"/>
                  </a:lnTo>
                  <a:lnTo>
                    <a:pt x="417989" y="1393298"/>
                  </a:lnTo>
                  <a:lnTo>
                    <a:pt x="417989" y="1460716"/>
                  </a:lnTo>
                  <a:lnTo>
                    <a:pt x="417989" y="1523920"/>
                  </a:lnTo>
                  <a:lnTo>
                    <a:pt x="417989" y="1583294"/>
                  </a:lnTo>
                  <a:lnTo>
                    <a:pt x="417989" y="1639175"/>
                  </a:lnTo>
                  <a:lnTo>
                    <a:pt x="417989" y="1691862"/>
                  </a:lnTo>
                  <a:lnTo>
                    <a:pt x="417989" y="1741623"/>
                  </a:lnTo>
                  <a:lnTo>
                    <a:pt x="421472" y="1734396"/>
                  </a:lnTo>
                  <a:lnTo>
                    <a:pt x="424956" y="1727229"/>
                  </a:lnTo>
                  <a:lnTo>
                    <a:pt x="428439" y="1720121"/>
                  </a:lnTo>
                  <a:lnTo>
                    <a:pt x="431922" y="1713072"/>
                  </a:lnTo>
                  <a:lnTo>
                    <a:pt x="435405" y="1706080"/>
                  </a:lnTo>
                  <a:lnTo>
                    <a:pt x="438889" y="1699144"/>
                  </a:lnTo>
                  <a:lnTo>
                    <a:pt x="442372" y="1692265"/>
                  </a:lnTo>
                  <a:lnTo>
                    <a:pt x="445855" y="1685442"/>
                  </a:lnTo>
                  <a:lnTo>
                    <a:pt x="449338" y="1678673"/>
                  </a:lnTo>
                  <a:lnTo>
                    <a:pt x="452822" y="1671958"/>
                  </a:lnTo>
                  <a:lnTo>
                    <a:pt x="456305" y="1665297"/>
                  </a:lnTo>
                  <a:lnTo>
                    <a:pt x="459788" y="1658689"/>
                  </a:lnTo>
                  <a:lnTo>
                    <a:pt x="463271" y="1652132"/>
                  </a:lnTo>
                  <a:lnTo>
                    <a:pt x="466755" y="1741623"/>
                  </a:lnTo>
                  <a:lnTo>
                    <a:pt x="470238" y="1741623"/>
                  </a:lnTo>
                  <a:lnTo>
                    <a:pt x="473721" y="1741623"/>
                  </a:lnTo>
                  <a:lnTo>
                    <a:pt x="477204" y="1741623"/>
                  </a:lnTo>
                  <a:lnTo>
                    <a:pt x="480688" y="1741623"/>
                  </a:lnTo>
                  <a:lnTo>
                    <a:pt x="484171" y="1741623"/>
                  </a:lnTo>
                  <a:lnTo>
                    <a:pt x="487654" y="1741623"/>
                  </a:lnTo>
                  <a:lnTo>
                    <a:pt x="491137" y="1741623"/>
                  </a:lnTo>
                  <a:lnTo>
                    <a:pt x="494621" y="1741623"/>
                  </a:lnTo>
                  <a:lnTo>
                    <a:pt x="498104" y="1741623"/>
                  </a:lnTo>
                  <a:lnTo>
                    <a:pt x="501587" y="1741623"/>
                  </a:lnTo>
                  <a:lnTo>
                    <a:pt x="505070" y="1741623"/>
                  </a:lnTo>
                  <a:lnTo>
                    <a:pt x="508554" y="1741623"/>
                  </a:lnTo>
                  <a:lnTo>
                    <a:pt x="512037" y="1885349"/>
                  </a:lnTo>
                  <a:lnTo>
                    <a:pt x="515520" y="1881145"/>
                  </a:lnTo>
                  <a:lnTo>
                    <a:pt x="519003" y="1876976"/>
                  </a:lnTo>
                  <a:lnTo>
                    <a:pt x="522487" y="1872841"/>
                  </a:lnTo>
                  <a:lnTo>
                    <a:pt x="525970" y="1868740"/>
                  </a:lnTo>
                  <a:lnTo>
                    <a:pt x="529453" y="1864672"/>
                  </a:lnTo>
                  <a:lnTo>
                    <a:pt x="532936" y="1860638"/>
                  </a:lnTo>
                  <a:lnTo>
                    <a:pt x="536420" y="1856636"/>
                  </a:lnTo>
                  <a:lnTo>
                    <a:pt x="539903" y="1852666"/>
                  </a:lnTo>
                  <a:lnTo>
                    <a:pt x="543386" y="1848728"/>
                  </a:lnTo>
                  <a:lnTo>
                    <a:pt x="546869" y="1844822"/>
                  </a:lnTo>
                  <a:lnTo>
                    <a:pt x="550353" y="1840946"/>
                  </a:lnTo>
                  <a:lnTo>
                    <a:pt x="553836" y="1837102"/>
                  </a:lnTo>
                  <a:lnTo>
                    <a:pt x="557319" y="1833287"/>
                  </a:lnTo>
                  <a:lnTo>
                    <a:pt x="560802" y="1829503"/>
                  </a:lnTo>
                  <a:lnTo>
                    <a:pt x="564286" y="1825748"/>
                  </a:lnTo>
                  <a:lnTo>
                    <a:pt x="567769" y="1822023"/>
                  </a:lnTo>
                  <a:lnTo>
                    <a:pt x="571252" y="1818327"/>
                  </a:lnTo>
                  <a:lnTo>
                    <a:pt x="574735" y="1814659"/>
                  </a:lnTo>
                  <a:lnTo>
                    <a:pt x="578218" y="1811019"/>
                  </a:lnTo>
                  <a:lnTo>
                    <a:pt x="581702" y="1838471"/>
                  </a:lnTo>
                  <a:lnTo>
                    <a:pt x="585185" y="1833287"/>
                  </a:lnTo>
                  <a:lnTo>
                    <a:pt x="588668" y="1828133"/>
                  </a:lnTo>
                  <a:lnTo>
                    <a:pt x="592151" y="1823007"/>
                  </a:lnTo>
                  <a:lnTo>
                    <a:pt x="595635" y="1817910"/>
                  </a:lnTo>
                  <a:lnTo>
                    <a:pt x="599118" y="1812842"/>
                  </a:lnTo>
                  <a:lnTo>
                    <a:pt x="602601" y="1807801"/>
                  </a:lnTo>
                  <a:lnTo>
                    <a:pt x="606084" y="1805890"/>
                  </a:lnTo>
                  <a:lnTo>
                    <a:pt x="609568" y="1805536"/>
                  </a:lnTo>
                  <a:lnTo>
                    <a:pt x="613051" y="1805186"/>
                  </a:lnTo>
                  <a:lnTo>
                    <a:pt x="616534" y="1804840"/>
                  </a:lnTo>
                  <a:lnTo>
                    <a:pt x="620017" y="1804497"/>
                  </a:lnTo>
                  <a:lnTo>
                    <a:pt x="623501" y="1804159"/>
                  </a:lnTo>
                  <a:lnTo>
                    <a:pt x="626984" y="1803824"/>
                  </a:lnTo>
                  <a:lnTo>
                    <a:pt x="626984" y="1833287"/>
                  </a:lnTo>
                  <a:lnTo>
                    <a:pt x="626984" y="1861735"/>
                  </a:lnTo>
                  <a:lnTo>
                    <a:pt x="630467" y="1856933"/>
                  </a:lnTo>
                  <a:lnTo>
                    <a:pt x="633950" y="1852155"/>
                  </a:lnTo>
                  <a:lnTo>
                    <a:pt x="637434" y="1847402"/>
                  </a:lnTo>
                  <a:lnTo>
                    <a:pt x="640917" y="1842673"/>
                  </a:lnTo>
                  <a:lnTo>
                    <a:pt x="644400" y="1837968"/>
                  </a:lnTo>
                  <a:lnTo>
                    <a:pt x="647883" y="1833287"/>
                  </a:lnTo>
                  <a:lnTo>
                    <a:pt x="651367" y="1936056"/>
                  </a:lnTo>
                  <a:lnTo>
                    <a:pt x="654850" y="1938788"/>
                  </a:lnTo>
                  <a:lnTo>
                    <a:pt x="658333" y="1941481"/>
                  </a:lnTo>
                  <a:lnTo>
                    <a:pt x="661816" y="1944137"/>
                  </a:lnTo>
                  <a:lnTo>
                    <a:pt x="665300" y="1946756"/>
                  </a:lnTo>
                  <a:lnTo>
                    <a:pt x="668783" y="1949340"/>
                  </a:lnTo>
                  <a:lnTo>
                    <a:pt x="672266" y="1951887"/>
                  </a:lnTo>
                  <a:lnTo>
                    <a:pt x="675749" y="1949775"/>
                  </a:lnTo>
                  <a:lnTo>
                    <a:pt x="679233" y="1945360"/>
                  </a:lnTo>
                  <a:lnTo>
                    <a:pt x="682716" y="1940965"/>
                  </a:lnTo>
                  <a:lnTo>
                    <a:pt x="686199" y="1936591"/>
                  </a:lnTo>
                  <a:lnTo>
                    <a:pt x="689682" y="1932235"/>
                  </a:lnTo>
                  <a:lnTo>
                    <a:pt x="693166" y="1927900"/>
                  </a:lnTo>
                  <a:lnTo>
                    <a:pt x="696649" y="1923584"/>
                  </a:lnTo>
                  <a:lnTo>
                    <a:pt x="700132" y="1919287"/>
                  </a:lnTo>
                  <a:lnTo>
                    <a:pt x="703615" y="1915009"/>
                  </a:lnTo>
                  <a:lnTo>
                    <a:pt x="707099" y="1910750"/>
                  </a:lnTo>
                  <a:lnTo>
                    <a:pt x="710582" y="1906510"/>
                  </a:lnTo>
                  <a:lnTo>
                    <a:pt x="714065" y="1902289"/>
                  </a:lnTo>
                  <a:lnTo>
                    <a:pt x="717548" y="1898087"/>
                  </a:lnTo>
                  <a:lnTo>
                    <a:pt x="721032" y="1893903"/>
                  </a:lnTo>
                  <a:lnTo>
                    <a:pt x="724515" y="1889738"/>
                  </a:lnTo>
                  <a:lnTo>
                    <a:pt x="727998" y="1885590"/>
                  </a:lnTo>
                  <a:lnTo>
                    <a:pt x="731481" y="1881461"/>
                  </a:lnTo>
                  <a:lnTo>
                    <a:pt x="734965" y="1877350"/>
                  </a:lnTo>
                  <a:lnTo>
                    <a:pt x="738448" y="1873257"/>
                  </a:lnTo>
                  <a:lnTo>
                    <a:pt x="741931" y="1869182"/>
                  </a:lnTo>
                  <a:lnTo>
                    <a:pt x="745414" y="1915053"/>
                  </a:lnTo>
                  <a:lnTo>
                    <a:pt x="748898" y="1917606"/>
                  </a:lnTo>
                  <a:lnTo>
                    <a:pt x="752381" y="1920127"/>
                  </a:lnTo>
                  <a:lnTo>
                    <a:pt x="755864" y="1922618"/>
                  </a:lnTo>
                  <a:lnTo>
                    <a:pt x="759347" y="1925077"/>
                  </a:lnTo>
                  <a:lnTo>
                    <a:pt x="762831" y="1927507"/>
                  </a:lnTo>
                  <a:lnTo>
                    <a:pt x="766314" y="1929907"/>
                  </a:lnTo>
                  <a:lnTo>
                    <a:pt x="766314" y="1950618"/>
                  </a:lnTo>
                  <a:lnTo>
                    <a:pt x="766314" y="1970784"/>
                  </a:lnTo>
                  <a:lnTo>
                    <a:pt x="769797" y="1969883"/>
                  </a:lnTo>
                  <a:lnTo>
                    <a:pt x="773280" y="1968989"/>
                  </a:lnTo>
                  <a:lnTo>
                    <a:pt x="776764" y="1968102"/>
                  </a:lnTo>
                  <a:lnTo>
                    <a:pt x="780247" y="1967222"/>
                  </a:lnTo>
                  <a:lnTo>
                    <a:pt x="783730" y="1966349"/>
                  </a:lnTo>
                  <a:lnTo>
                    <a:pt x="787213" y="1965482"/>
                  </a:lnTo>
                  <a:lnTo>
                    <a:pt x="790697" y="1963649"/>
                  </a:lnTo>
                  <a:lnTo>
                    <a:pt x="794180" y="1959883"/>
                  </a:lnTo>
                  <a:lnTo>
                    <a:pt x="797663" y="1956131"/>
                  </a:lnTo>
                  <a:lnTo>
                    <a:pt x="801146" y="1952393"/>
                  </a:lnTo>
                  <a:lnTo>
                    <a:pt x="804630" y="1948669"/>
                  </a:lnTo>
                  <a:lnTo>
                    <a:pt x="808113" y="1944960"/>
                  </a:lnTo>
                  <a:lnTo>
                    <a:pt x="811596" y="1941264"/>
                  </a:lnTo>
                  <a:lnTo>
                    <a:pt x="815079" y="1937583"/>
                  </a:lnTo>
                  <a:lnTo>
                    <a:pt x="818563" y="1933916"/>
                  </a:lnTo>
                  <a:lnTo>
                    <a:pt x="822046" y="1930262"/>
                  </a:lnTo>
                  <a:lnTo>
                    <a:pt x="825529" y="1926623"/>
                  </a:lnTo>
                  <a:lnTo>
                    <a:pt x="829012" y="1922997"/>
                  </a:lnTo>
                  <a:lnTo>
                    <a:pt x="832496" y="1919384"/>
                  </a:lnTo>
                  <a:lnTo>
                    <a:pt x="835979" y="1915785"/>
                  </a:lnTo>
                  <a:lnTo>
                    <a:pt x="839462" y="1915135"/>
                  </a:lnTo>
                  <a:lnTo>
                    <a:pt x="842945" y="1914489"/>
                  </a:lnTo>
                  <a:lnTo>
                    <a:pt x="846429" y="1913848"/>
                  </a:lnTo>
                  <a:lnTo>
                    <a:pt x="849912" y="1913212"/>
                  </a:lnTo>
                  <a:lnTo>
                    <a:pt x="853395" y="1912580"/>
                  </a:lnTo>
                  <a:lnTo>
                    <a:pt x="856878" y="1911953"/>
                  </a:lnTo>
                  <a:lnTo>
                    <a:pt x="860361" y="1910373"/>
                  </a:lnTo>
                  <a:lnTo>
                    <a:pt x="863845" y="1906887"/>
                  </a:lnTo>
                  <a:lnTo>
                    <a:pt x="867328" y="1903413"/>
                  </a:lnTo>
                  <a:lnTo>
                    <a:pt x="870811" y="1899952"/>
                  </a:lnTo>
                  <a:lnTo>
                    <a:pt x="874294" y="1896504"/>
                  </a:lnTo>
                  <a:lnTo>
                    <a:pt x="877778" y="1893069"/>
                  </a:lnTo>
                  <a:lnTo>
                    <a:pt x="881261" y="1889645"/>
                  </a:lnTo>
                  <a:lnTo>
                    <a:pt x="884744" y="1886234"/>
                  </a:lnTo>
                  <a:lnTo>
                    <a:pt x="888227" y="1882836"/>
                  </a:lnTo>
                  <a:lnTo>
                    <a:pt x="891711" y="1879449"/>
                  </a:lnTo>
                  <a:lnTo>
                    <a:pt x="895194" y="1876075"/>
                  </a:lnTo>
                  <a:lnTo>
                    <a:pt x="898677" y="1872713"/>
                  </a:lnTo>
                  <a:lnTo>
                    <a:pt x="902160" y="1869363"/>
                  </a:lnTo>
                  <a:lnTo>
                    <a:pt x="905644" y="1866025"/>
                  </a:lnTo>
                  <a:lnTo>
                    <a:pt x="909127" y="1862698"/>
                  </a:lnTo>
                  <a:lnTo>
                    <a:pt x="912610" y="1859384"/>
                  </a:lnTo>
                  <a:lnTo>
                    <a:pt x="916093" y="1856081"/>
                  </a:lnTo>
                  <a:lnTo>
                    <a:pt x="919577" y="1852790"/>
                  </a:lnTo>
                  <a:lnTo>
                    <a:pt x="923060" y="1849511"/>
                  </a:lnTo>
                  <a:lnTo>
                    <a:pt x="926543" y="1846243"/>
                  </a:lnTo>
                  <a:lnTo>
                    <a:pt x="930026" y="1844432"/>
                  </a:lnTo>
                  <a:lnTo>
                    <a:pt x="933510" y="1845509"/>
                  </a:lnTo>
                  <a:lnTo>
                    <a:pt x="936993" y="1846577"/>
                  </a:lnTo>
                  <a:lnTo>
                    <a:pt x="940476" y="1847635"/>
                  </a:lnTo>
                  <a:lnTo>
                    <a:pt x="943959" y="1848684"/>
                  </a:lnTo>
                  <a:lnTo>
                    <a:pt x="947443" y="1849724"/>
                  </a:lnTo>
                  <a:lnTo>
                    <a:pt x="950926" y="1850755"/>
                  </a:lnTo>
                  <a:lnTo>
                    <a:pt x="954409" y="1851777"/>
                  </a:lnTo>
                  <a:lnTo>
                    <a:pt x="957892" y="1852790"/>
                  </a:lnTo>
                  <a:lnTo>
                    <a:pt x="961376" y="1853795"/>
                  </a:lnTo>
                  <a:lnTo>
                    <a:pt x="964859" y="1854792"/>
                  </a:lnTo>
                  <a:lnTo>
                    <a:pt x="968342" y="1855780"/>
                  </a:lnTo>
                  <a:lnTo>
                    <a:pt x="971825" y="1856760"/>
                  </a:lnTo>
                  <a:lnTo>
                    <a:pt x="975309" y="1857731"/>
                  </a:lnTo>
                  <a:lnTo>
                    <a:pt x="978792" y="1854640"/>
                  </a:lnTo>
                  <a:lnTo>
                    <a:pt x="982275" y="1851559"/>
                  </a:lnTo>
                  <a:lnTo>
                    <a:pt x="985758" y="1848489"/>
                  </a:lnTo>
                  <a:lnTo>
                    <a:pt x="989242" y="1845428"/>
                  </a:lnTo>
                  <a:lnTo>
                    <a:pt x="992725" y="1842378"/>
                  </a:lnTo>
                  <a:lnTo>
                    <a:pt x="996208" y="1839338"/>
                  </a:lnTo>
                  <a:lnTo>
                    <a:pt x="999691" y="1854199"/>
                  </a:lnTo>
                  <a:lnTo>
                    <a:pt x="1003175" y="1851183"/>
                  </a:lnTo>
                  <a:lnTo>
                    <a:pt x="1006658" y="1848176"/>
                  </a:lnTo>
                  <a:lnTo>
                    <a:pt x="1010141" y="1845179"/>
                  </a:lnTo>
                  <a:lnTo>
                    <a:pt x="1013624" y="1842192"/>
                  </a:lnTo>
                  <a:lnTo>
                    <a:pt x="1017108" y="1839214"/>
                  </a:lnTo>
                  <a:lnTo>
                    <a:pt x="1020591" y="1836246"/>
                  </a:lnTo>
                  <a:lnTo>
                    <a:pt x="1024074" y="1836824"/>
                  </a:lnTo>
                  <a:lnTo>
                    <a:pt x="1027557" y="1839154"/>
                  </a:lnTo>
                  <a:lnTo>
                    <a:pt x="1031041" y="1841461"/>
                  </a:lnTo>
                  <a:lnTo>
                    <a:pt x="1034524" y="1843747"/>
                  </a:lnTo>
                  <a:lnTo>
                    <a:pt x="1038007" y="1846011"/>
                  </a:lnTo>
                  <a:lnTo>
                    <a:pt x="1041490" y="1848253"/>
                  </a:lnTo>
                  <a:lnTo>
                    <a:pt x="1044974" y="1850474"/>
                  </a:lnTo>
                  <a:lnTo>
                    <a:pt x="1048457" y="1855207"/>
                  </a:lnTo>
                  <a:lnTo>
                    <a:pt x="1051940" y="1859881"/>
                  </a:lnTo>
                  <a:lnTo>
                    <a:pt x="1055423" y="1864498"/>
                  </a:lnTo>
                  <a:lnTo>
                    <a:pt x="1058907" y="1869059"/>
                  </a:lnTo>
                  <a:lnTo>
                    <a:pt x="1062390" y="1873564"/>
                  </a:lnTo>
                  <a:lnTo>
                    <a:pt x="1065873" y="1878015"/>
                  </a:lnTo>
                  <a:lnTo>
                    <a:pt x="1069356" y="1880013"/>
                  </a:lnTo>
                  <a:lnTo>
                    <a:pt x="1072840" y="1877198"/>
                  </a:lnTo>
                  <a:lnTo>
                    <a:pt x="1076323" y="1874392"/>
                  </a:lnTo>
                  <a:lnTo>
                    <a:pt x="1079806" y="1871595"/>
                  </a:lnTo>
                  <a:lnTo>
                    <a:pt x="1083289" y="1868806"/>
                  </a:lnTo>
                  <a:lnTo>
                    <a:pt x="1086773" y="1866025"/>
                  </a:lnTo>
                  <a:lnTo>
                    <a:pt x="1090256" y="1863252"/>
                  </a:lnTo>
                  <a:lnTo>
                    <a:pt x="1093739" y="1895048"/>
                  </a:lnTo>
                  <a:lnTo>
                    <a:pt x="1097222" y="1896900"/>
                  </a:lnTo>
                  <a:lnTo>
                    <a:pt x="1100706" y="1898737"/>
                  </a:lnTo>
                  <a:lnTo>
                    <a:pt x="1104189" y="1900558"/>
                  </a:lnTo>
                  <a:lnTo>
                    <a:pt x="1107672" y="1902363"/>
                  </a:lnTo>
                  <a:lnTo>
                    <a:pt x="1111155" y="1904153"/>
                  </a:lnTo>
                  <a:lnTo>
                    <a:pt x="1114639" y="1905927"/>
                  </a:lnTo>
                  <a:lnTo>
                    <a:pt x="1114639" y="1920668"/>
                  </a:lnTo>
                  <a:lnTo>
                    <a:pt x="1114639" y="1935137"/>
                  </a:lnTo>
                  <a:lnTo>
                    <a:pt x="1114639" y="1949340"/>
                  </a:lnTo>
                  <a:lnTo>
                    <a:pt x="1118122" y="1952970"/>
                  </a:lnTo>
                  <a:lnTo>
                    <a:pt x="1121605" y="1956560"/>
                  </a:lnTo>
                  <a:lnTo>
                    <a:pt x="1125088" y="1960112"/>
                  </a:lnTo>
                  <a:lnTo>
                    <a:pt x="1128572" y="1963625"/>
                  </a:lnTo>
                  <a:lnTo>
                    <a:pt x="1132055" y="1967101"/>
                  </a:lnTo>
                  <a:lnTo>
                    <a:pt x="1135538" y="1970540"/>
                  </a:lnTo>
                  <a:lnTo>
                    <a:pt x="1139021" y="1987158"/>
                  </a:lnTo>
                  <a:lnTo>
                    <a:pt x="1142505" y="1990426"/>
                  </a:lnTo>
                  <a:lnTo>
                    <a:pt x="1145988" y="1993660"/>
                  </a:lnTo>
                  <a:lnTo>
                    <a:pt x="1149471" y="1996861"/>
                  </a:lnTo>
                  <a:lnTo>
                    <a:pt x="1152954" y="2000029"/>
                  </a:lnTo>
                  <a:lnTo>
                    <a:pt x="1156437" y="2003164"/>
                  </a:lnTo>
                  <a:lnTo>
                    <a:pt x="1159921" y="2006267"/>
                  </a:lnTo>
                  <a:lnTo>
                    <a:pt x="1163404" y="2006845"/>
                  </a:lnTo>
                  <a:lnTo>
                    <a:pt x="1166887" y="2006173"/>
                  </a:lnTo>
                  <a:lnTo>
                    <a:pt x="1170370" y="2005505"/>
                  </a:lnTo>
                  <a:lnTo>
                    <a:pt x="1173854" y="2004841"/>
                  </a:lnTo>
                  <a:lnTo>
                    <a:pt x="1177337" y="2004179"/>
                  </a:lnTo>
                  <a:lnTo>
                    <a:pt x="1180820" y="2003521"/>
                  </a:lnTo>
                  <a:lnTo>
                    <a:pt x="1184303" y="2002867"/>
                  </a:lnTo>
                  <a:lnTo>
                    <a:pt x="1187787" y="2002215"/>
                  </a:lnTo>
                  <a:lnTo>
                    <a:pt x="1191270" y="2001567"/>
                  </a:lnTo>
                  <a:lnTo>
                    <a:pt x="1194753" y="2000922"/>
                  </a:lnTo>
                  <a:lnTo>
                    <a:pt x="1198236" y="2000280"/>
                  </a:lnTo>
                  <a:lnTo>
                    <a:pt x="1201720" y="1999641"/>
                  </a:lnTo>
                  <a:lnTo>
                    <a:pt x="1205203" y="1999006"/>
                  </a:lnTo>
                  <a:lnTo>
                    <a:pt x="1208686" y="1998373"/>
                  </a:lnTo>
                  <a:lnTo>
                    <a:pt x="1212169" y="1997744"/>
                  </a:lnTo>
                  <a:lnTo>
                    <a:pt x="1215653" y="1997118"/>
                  </a:lnTo>
                  <a:lnTo>
                    <a:pt x="1219136" y="1996495"/>
                  </a:lnTo>
                  <a:lnTo>
                    <a:pt x="1222619" y="1995875"/>
                  </a:lnTo>
                  <a:lnTo>
                    <a:pt x="1226102" y="1995257"/>
                  </a:lnTo>
                  <a:lnTo>
                    <a:pt x="1229586" y="1994643"/>
                  </a:lnTo>
                  <a:lnTo>
                    <a:pt x="1233069" y="1992832"/>
                  </a:lnTo>
                  <a:lnTo>
                    <a:pt x="1236552" y="1990426"/>
                  </a:lnTo>
                  <a:lnTo>
                    <a:pt x="1240035" y="1988026"/>
                  </a:lnTo>
                  <a:lnTo>
                    <a:pt x="1243519" y="1985632"/>
                  </a:lnTo>
                  <a:lnTo>
                    <a:pt x="1247002" y="1983244"/>
                  </a:lnTo>
                  <a:lnTo>
                    <a:pt x="1250485" y="1980861"/>
                  </a:lnTo>
                  <a:lnTo>
                    <a:pt x="1253968" y="1978484"/>
                  </a:lnTo>
                  <a:lnTo>
                    <a:pt x="1253968" y="1990426"/>
                  </a:lnTo>
                  <a:lnTo>
                    <a:pt x="1253968" y="2002181"/>
                  </a:lnTo>
                  <a:lnTo>
                    <a:pt x="1257452" y="2001567"/>
                  </a:lnTo>
                  <a:lnTo>
                    <a:pt x="1260935" y="2000956"/>
                  </a:lnTo>
                  <a:lnTo>
                    <a:pt x="1264418" y="2000347"/>
                  </a:lnTo>
                  <a:lnTo>
                    <a:pt x="1267901" y="1999742"/>
                  </a:lnTo>
                  <a:lnTo>
                    <a:pt x="1271385" y="1999139"/>
                  </a:lnTo>
                  <a:lnTo>
                    <a:pt x="1274868" y="1998539"/>
                  </a:lnTo>
                  <a:lnTo>
                    <a:pt x="1278351" y="2009076"/>
                  </a:lnTo>
                  <a:lnTo>
                    <a:pt x="1281834" y="2007612"/>
                  </a:lnTo>
                  <a:lnTo>
                    <a:pt x="1285318" y="2006152"/>
                  </a:lnTo>
                  <a:lnTo>
                    <a:pt x="1288801" y="2004698"/>
                  </a:lnTo>
                  <a:lnTo>
                    <a:pt x="1292284" y="2003249"/>
                  </a:lnTo>
                  <a:lnTo>
                    <a:pt x="1295767" y="2001805"/>
                  </a:lnTo>
                  <a:lnTo>
                    <a:pt x="1299251" y="2000365"/>
                  </a:lnTo>
                  <a:lnTo>
                    <a:pt x="1302734" y="1998931"/>
                  </a:lnTo>
                  <a:lnTo>
                    <a:pt x="1306217" y="1997501"/>
                  </a:lnTo>
                  <a:lnTo>
                    <a:pt x="1309700" y="1996077"/>
                  </a:lnTo>
                  <a:lnTo>
                    <a:pt x="1313184" y="1994657"/>
                  </a:lnTo>
                  <a:lnTo>
                    <a:pt x="1316667" y="1993242"/>
                  </a:lnTo>
                  <a:lnTo>
                    <a:pt x="1320150" y="1991832"/>
                  </a:lnTo>
                  <a:lnTo>
                    <a:pt x="1323633" y="1990426"/>
                  </a:lnTo>
                  <a:lnTo>
                    <a:pt x="1323633" y="2001567"/>
                  </a:lnTo>
                  <a:lnTo>
                    <a:pt x="1323633" y="2012542"/>
                  </a:lnTo>
                  <a:lnTo>
                    <a:pt x="1323633" y="2023356"/>
                  </a:lnTo>
                  <a:lnTo>
                    <a:pt x="1323633" y="2034012"/>
                  </a:lnTo>
                  <a:lnTo>
                    <a:pt x="1323633" y="2044514"/>
                  </a:lnTo>
                  <a:lnTo>
                    <a:pt x="1323633" y="2054865"/>
                  </a:lnTo>
                  <a:lnTo>
                    <a:pt x="1323633" y="2065067"/>
                  </a:lnTo>
                  <a:lnTo>
                    <a:pt x="1327117" y="2068912"/>
                  </a:lnTo>
                  <a:lnTo>
                    <a:pt x="1330600" y="2072716"/>
                  </a:lnTo>
                  <a:lnTo>
                    <a:pt x="1334083" y="2076480"/>
                  </a:lnTo>
                  <a:lnTo>
                    <a:pt x="1337566" y="2080204"/>
                  </a:lnTo>
                  <a:lnTo>
                    <a:pt x="1337566" y="2080204"/>
                  </a:lnTo>
                  <a:lnTo>
                    <a:pt x="1341050" y="2083890"/>
                  </a:lnTo>
                  <a:lnTo>
                    <a:pt x="1344533" y="2087537"/>
                  </a:lnTo>
                  <a:lnTo>
                    <a:pt x="1348016" y="2109588"/>
                  </a:lnTo>
                  <a:lnTo>
                    <a:pt x="1351499" y="2111630"/>
                  </a:lnTo>
                  <a:lnTo>
                    <a:pt x="1354983" y="2113654"/>
                  </a:lnTo>
                  <a:lnTo>
                    <a:pt x="1358466" y="2115663"/>
                  </a:lnTo>
                  <a:lnTo>
                    <a:pt x="1361949" y="2117655"/>
                  </a:lnTo>
                  <a:lnTo>
                    <a:pt x="1365432" y="2119632"/>
                  </a:lnTo>
                  <a:lnTo>
                    <a:pt x="1368916" y="2121593"/>
                  </a:lnTo>
                  <a:lnTo>
                    <a:pt x="1372399" y="2132460"/>
                  </a:lnTo>
                  <a:lnTo>
                    <a:pt x="1375882" y="2134342"/>
                  </a:lnTo>
                  <a:lnTo>
                    <a:pt x="1379365" y="2136210"/>
                  </a:lnTo>
                  <a:lnTo>
                    <a:pt x="1382849" y="2138063"/>
                  </a:lnTo>
                  <a:lnTo>
                    <a:pt x="1386332" y="2139901"/>
                  </a:lnTo>
                  <a:lnTo>
                    <a:pt x="1389815" y="2141726"/>
                  </a:lnTo>
                  <a:lnTo>
                    <a:pt x="1393298" y="2143536"/>
                  </a:lnTo>
                  <a:lnTo>
                    <a:pt x="1396782" y="2145333"/>
                  </a:lnTo>
                  <a:lnTo>
                    <a:pt x="1400265" y="2147115"/>
                  </a:lnTo>
                  <a:lnTo>
                    <a:pt x="1403748" y="2148885"/>
                  </a:lnTo>
                  <a:lnTo>
                    <a:pt x="1407231" y="2150641"/>
                  </a:lnTo>
                  <a:lnTo>
                    <a:pt x="1410715" y="2152383"/>
                  </a:lnTo>
                  <a:lnTo>
                    <a:pt x="1414198" y="2154113"/>
                  </a:lnTo>
                  <a:lnTo>
                    <a:pt x="1417681" y="2155415"/>
                  </a:lnTo>
                  <a:lnTo>
                    <a:pt x="1421164" y="2155882"/>
                  </a:lnTo>
                  <a:lnTo>
                    <a:pt x="1424648" y="2156347"/>
                  </a:lnTo>
                  <a:lnTo>
                    <a:pt x="1428131" y="2156809"/>
                  </a:lnTo>
                  <a:lnTo>
                    <a:pt x="1431614" y="2157268"/>
                  </a:lnTo>
                  <a:lnTo>
                    <a:pt x="1435097" y="2157725"/>
                  </a:lnTo>
                  <a:lnTo>
                    <a:pt x="1438580" y="2158180"/>
                  </a:lnTo>
                  <a:lnTo>
                    <a:pt x="1442064" y="2157820"/>
                  </a:lnTo>
                  <a:lnTo>
                    <a:pt x="1445547" y="2157056"/>
                  </a:lnTo>
                  <a:lnTo>
                    <a:pt x="1449030" y="2156295"/>
                  </a:lnTo>
                  <a:lnTo>
                    <a:pt x="1452513" y="2155537"/>
                  </a:lnTo>
                  <a:lnTo>
                    <a:pt x="1455997" y="2154782"/>
                  </a:lnTo>
                  <a:lnTo>
                    <a:pt x="1459480" y="2154029"/>
                  </a:lnTo>
                  <a:lnTo>
                    <a:pt x="1462963" y="2153279"/>
                  </a:lnTo>
                  <a:lnTo>
                    <a:pt x="1466446" y="2153739"/>
                  </a:lnTo>
                  <a:lnTo>
                    <a:pt x="1469930" y="2154196"/>
                  </a:lnTo>
                  <a:lnTo>
                    <a:pt x="1473413" y="2154650"/>
                  </a:lnTo>
                  <a:lnTo>
                    <a:pt x="1476896" y="2155102"/>
                  </a:lnTo>
                  <a:lnTo>
                    <a:pt x="1480379" y="2155551"/>
                  </a:lnTo>
                  <a:lnTo>
                    <a:pt x="1483863" y="2155999"/>
                  </a:lnTo>
                  <a:lnTo>
                    <a:pt x="1487346" y="2155654"/>
                  </a:lnTo>
                  <a:lnTo>
                    <a:pt x="1490829" y="2153731"/>
                  </a:lnTo>
                  <a:lnTo>
                    <a:pt x="1494312" y="2151812"/>
                  </a:lnTo>
                  <a:lnTo>
                    <a:pt x="1497796" y="2149897"/>
                  </a:lnTo>
                  <a:lnTo>
                    <a:pt x="1501279" y="2147985"/>
                  </a:lnTo>
                  <a:lnTo>
                    <a:pt x="1504762" y="2146076"/>
                  </a:lnTo>
                  <a:lnTo>
                    <a:pt x="1508245" y="2144170"/>
                  </a:lnTo>
                  <a:lnTo>
                    <a:pt x="1511729" y="2174768"/>
                  </a:lnTo>
                  <a:lnTo>
                    <a:pt x="1515212" y="2175149"/>
                  </a:lnTo>
                  <a:lnTo>
                    <a:pt x="1518695" y="2175529"/>
                  </a:lnTo>
                  <a:lnTo>
                    <a:pt x="1522178" y="2175907"/>
                  </a:lnTo>
                  <a:lnTo>
                    <a:pt x="1525662" y="2176283"/>
                  </a:lnTo>
                  <a:lnTo>
                    <a:pt x="1529145" y="2176657"/>
                  </a:lnTo>
                  <a:lnTo>
                    <a:pt x="1532628" y="2177029"/>
                  </a:lnTo>
                  <a:lnTo>
                    <a:pt x="1532628" y="2184409"/>
                  </a:lnTo>
                  <a:lnTo>
                    <a:pt x="1532628" y="2191705"/>
                  </a:lnTo>
                  <a:lnTo>
                    <a:pt x="1536111" y="2195282"/>
                  </a:lnTo>
                  <a:lnTo>
                    <a:pt x="1539595" y="2198823"/>
                  </a:lnTo>
                  <a:lnTo>
                    <a:pt x="1543078" y="2202329"/>
                  </a:lnTo>
                  <a:lnTo>
                    <a:pt x="1546561" y="2205800"/>
                  </a:lnTo>
                  <a:lnTo>
                    <a:pt x="1550044" y="2209237"/>
                  </a:lnTo>
                  <a:lnTo>
                    <a:pt x="1553528" y="2212640"/>
                  </a:lnTo>
                  <a:lnTo>
                    <a:pt x="1557011" y="2215322"/>
                  </a:lnTo>
                  <a:lnTo>
                    <a:pt x="1560494" y="2216611"/>
                  </a:lnTo>
                  <a:lnTo>
                    <a:pt x="1563977" y="2217892"/>
                  </a:lnTo>
                  <a:lnTo>
                    <a:pt x="1567461" y="2219165"/>
                  </a:lnTo>
                  <a:lnTo>
                    <a:pt x="1570944" y="2220429"/>
                  </a:lnTo>
                  <a:lnTo>
                    <a:pt x="1574427" y="2221686"/>
                  </a:lnTo>
                  <a:lnTo>
                    <a:pt x="1577910" y="2222934"/>
                  </a:lnTo>
                  <a:lnTo>
                    <a:pt x="1581394" y="2232144"/>
                  </a:lnTo>
                  <a:lnTo>
                    <a:pt x="1584877" y="2235312"/>
                  </a:lnTo>
                  <a:lnTo>
                    <a:pt x="1588360" y="2238450"/>
                  </a:lnTo>
                  <a:lnTo>
                    <a:pt x="1591843" y="2241559"/>
                  </a:lnTo>
                  <a:lnTo>
                    <a:pt x="1595327" y="2244638"/>
                  </a:lnTo>
                  <a:lnTo>
                    <a:pt x="1598810" y="2247690"/>
                  </a:lnTo>
                  <a:lnTo>
                    <a:pt x="1602293" y="2250713"/>
                  </a:lnTo>
                  <a:lnTo>
                    <a:pt x="1602293" y="2257001"/>
                  </a:lnTo>
                  <a:lnTo>
                    <a:pt x="1602293" y="2263226"/>
                  </a:lnTo>
                  <a:lnTo>
                    <a:pt x="1602293" y="2269388"/>
                  </a:lnTo>
                  <a:lnTo>
                    <a:pt x="1605776" y="2268589"/>
                  </a:lnTo>
                  <a:lnTo>
                    <a:pt x="1609260" y="2267793"/>
                  </a:lnTo>
                  <a:lnTo>
                    <a:pt x="1612743" y="2267000"/>
                  </a:lnTo>
                  <a:lnTo>
                    <a:pt x="1616226" y="2266208"/>
                  </a:lnTo>
                  <a:lnTo>
                    <a:pt x="1619709" y="2265420"/>
                  </a:lnTo>
                  <a:lnTo>
                    <a:pt x="1623193" y="2264633"/>
                  </a:lnTo>
                  <a:lnTo>
                    <a:pt x="1626676" y="2263849"/>
                  </a:lnTo>
                  <a:lnTo>
                    <a:pt x="1630159" y="2263067"/>
                  </a:lnTo>
                  <a:lnTo>
                    <a:pt x="1633642" y="2262288"/>
                  </a:lnTo>
                  <a:lnTo>
                    <a:pt x="1637126" y="2261511"/>
                  </a:lnTo>
                  <a:lnTo>
                    <a:pt x="1640609" y="2260736"/>
                  </a:lnTo>
                  <a:lnTo>
                    <a:pt x="1644092" y="2259963"/>
                  </a:lnTo>
                  <a:lnTo>
                    <a:pt x="1647575" y="2259193"/>
                  </a:lnTo>
                  <a:lnTo>
                    <a:pt x="1651059" y="2258425"/>
                  </a:lnTo>
                  <a:lnTo>
                    <a:pt x="1654542" y="2257660"/>
                  </a:lnTo>
                  <a:lnTo>
                    <a:pt x="1658025" y="2256896"/>
                  </a:lnTo>
                  <a:lnTo>
                    <a:pt x="1661508" y="2256135"/>
                  </a:lnTo>
                  <a:lnTo>
                    <a:pt x="1664992" y="2255376"/>
                  </a:lnTo>
                  <a:lnTo>
                    <a:pt x="1668475" y="2254620"/>
                  </a:lnTo>
                  <a:lnTo>
                    <a:pt x="1671958" y="2253865"/>
                  </a:lnTo>
                  <a:lnTo>
                    <a:pt x="1675441" y="2253113"/>
                  </a:lnTo>
                  <a:lnTo>
                    <a:pt x="1678925" y="2252363"/>
                  </a:lnTo>
                  <a:lnTo>
                    <a:pt x="1682408" y="2251615"/>
                  </a:lnTo>
                  <a:lnTo>
                    <a:pt x="1685891" y="2250870"/>
                  </a:lnTo>
                  <a:lnTo>
                    <a:pt x="1689374" y="2250126"/>
                  </a:lnTo>
                  <a:lnTo>
                    <a:pt x="1692858" y="2249385"/>
                  </a:lnTo>
                  <a:lnTo>
                    <a:pt x="1696341" y="2261099"/>
                  </a:lnTo>
                  <a:lnTo>
                    <a:pt x="1699824" y="2262108"/>
                  </a:lnTo>
                  <a:lnTo>
                    <a:pt x="1703307" y="2263112"/>
                  </a:lnTo>
                  <a:lnTo>
                    <a:pt x="1706791" y="2264110"/>
                  </a:lnTo>
                  <a:lnTo>
                    <a:pt x="1710274" y="2265102"/>
                  </a:lnTo>
                  <a:lnTo>
                    <a:pt x="1713757" y="2266089"/>
                  </a:lnTo>
                  <a:lnTo>
                    <a:pt x="1717240" y="2267070"/>
                  </a:lnTo>
                  <a:lnTo>
                    <a:pt x="1720723" y="2266518"/>
                  </a:lnTo>
                  <a:lnTo>
                    <a:pt x="1724207" y="2265204"/>
                  </a:lnTo>
                  <a:lnTo>
                    <a:pt x="1727690" y="2263892"/>
                  </a:lnTo>
                  <a:lnTo>
                    <a:pt x="1731173" y="2262582"/>
                  </a:lnTo>
                  <a:lnTo>
                    <a:pt x="1734656" y="2261275"/>
                  </a:lnTo>
                  <a:lnTo>
                    <a:pt x="1738140" y="2259970"/>
                  </a:lnTo>
                  <a:lnTo>
                    <a:pt x="1741623" y="2258667"/>
                  </a:lnTo>
                  <a:lnTo>
                    <a:pt x="1745106" y="2257368"/>
                  </a:lnTo>
                  <a:lnTo>
                    <a:pt x="1748589" y="2256070"/>
                  </a:lnTo>
                  <a:lnTo>
                    <a:pt x="1752073" y="2254775"/>
                  </a:lnTo>
                  <a:lnTo>
                    <a:pt x="1755556" y="2253482"/>
                  </a:lnTo>
                  <a:lnTo>
                    <a:pt x="1759039" y="2252192"/>
                  </a:lnTo>
                  <a:lnTo>
                    <a:pt x="1762522" y="2250904"/>
                  </a:lnTo>
                  <a:lnTo>
                    <a:pt x="1766006" y="2249619"/>
                  </a:lnTo>
                  <a:lnTo>
                    <a:pt x="1769489" y="2248336"/>
                  </a:lnTo>
                  <a:lnTo>
                    <a:pt x="1772972" y="2247055"/>
                  </a:lnTo>
                  <a:lnTo>
                    <a:pt x="1776455" y="2245777"/>
                  </a:lnTo>
                  <a:lnTo>
                    <a:pt x="1779939" y="2244501"/>
                  </a:lnTo>
                  <a:lnTo>
                    <a:pt x="1783422" y="2243228"/>
                  </a:lnTo>
                  <a:lnTo>
                    <a:pt x="1786905" y="2241957"/>
                  </a:lnTo>
                  <a:lnTo>
                    <a:pt x="1790388" y="2280298"/>
                  </a:lnTo>
                  <a:lnTo>
                    <a:pt x="1793872" y="2279978"/>
                  </a:lnTo>
                  <a:lnTo>
                    <a:pt x="1797355" y="2279660"/>
                  </a:lnTo>
                  <a:lnTo>
                    <a:pt x="1800838" y="2279343"/>
                  </a:lnTo>
                  <a:lnTo>
                    <a:pt x="1804321" y="2279027"/>
                  </a:lnTo>
                  <a:lnTo>
                    <a:pt x="1807805" y="2278712"/>
                  </a:lnTo>
                  <a:lnTo>
                    <a:pt x="1811288" y="2278398"/>
                  </a:lnTo>
                  <a:lnTo>
                    <a:pt x="1814771" y="2278085"/>
                  </a:lnTo>
                  <a:lnTo>
                    <a:pt x="1818254" y="2277774"/>
                  </a:lnTo>
                  <a:lnTo>
                    <a:pt x="1821738" y="2277463"/>
                  </a:lnTo>
                  <a:lnTo>
                    <a:pt x="1825221" y="2277153"/>
                  </a:lnTo>
                  <a:lnTo>
                    <a:pt x="1825221" y="2277153"/>
                  </a:lnTo>
                  <a:lnTo>
                    <a:pt x="1828704" y="2276844"/>
                  </a:lnTo>
                  <a:lnTo>
                    <a:pt x="1832187" y="2276537"/>
                  </a:lnTo>
                  <a:lnTo>
                    <a:pt x="1835671" y="2332115"/>
                  </a:lnTo>
                  <a:lnTo>
                    <a:pt x="1839154" y="2332816"/>
                  </a:lnTo>
                  <a:lnTo>
                    <a:pt x="1842637" y="2333514"/>
                  </a:lnTo>
                  <a:lnTo>
                    <a:pt x="1846120" y="2334209"/>
                  </a:lnTo>
                  <a:lnTo>
                    <a:pt x="1849604" y="2334900"/>
                  </a:lnTo>
                  <a:lnTo>
                    <a:pt x="1853087" y="2335587"/>
                  </a:lnTo>
                  <a:lnTo>
                    <a:pt x="1856570" y="2336271"/>
                  </a:lnTo>
                  <a:lnTo>
                    <a:pt x="1860053" y="2349528"/>
                  </a:lnTo>
                  <a:lnTo>
                    <a:pt x="1863537" y="2348097"/>
                  </a:lnTo>
                  <a:lnTo>
                    <a:pt x="1867020" y="2346668"/>
                  </a:lnTo>
                  <a:lnTo>
                    <a:pt x="1870503" y="2345240"/>
                  </a:lnTo>
                  <a:lnTo>
                    <a:pt x="1873986" y="2343814"/>
                  </a:lnTo>
                  <a:lnTo>
                    <a:pt x="1877470" y="2342390"/>
                  </a:lnTo>
                  <a:lnTo>
                    <a:pt x="1880953" y="2340967"/>
                  </a:lnTo>
                  <a:lnTo>
                    <a:pt x="1884436" y="2339546"/>
                  </a:lnTo>
                  <a:lnTo>
                    <a:pt x="1887919" y="2338127"/>
                  </a:lnTo>
                  <a:lnTo>
                    <a:pt x="1891403" y="2336710"/>
                  </a:lnTo>
                  <a:lnTo>
                    <a:pt x="1894886" y="2335294"/>
                  </a:lnTo>
                  <a:lnTo>
                    <a:pt x="1898369" y="2333880"/>
                  </a:lnTo>
                  <a:lnTo>
                    <a:pt x="1901852" y="2332468"/>
                  </a:lnTo>
                  <a:lnTo>
                    <a:pt x="1905336" y="2331754"/>
                  </a:lnTo>
                  <a:lnTo>
                    <a:pt x="1908819" y="2332431"/>
                  </a:lnTo>
                  <a:lnTo>
                    <a:pt x="1912302" y="2333105"/>
                  </a:lnTo>
                  <a:lnTo>
                    <a:pt x="1915785" y="2333775"/>
                  </a:lnTo>
                  <a:lnTo>
                    <a:pt x="1919269" y="2334442"/>
                  </a:lnTo>
                  <a:lnTo>
                    <a:pt x="1922752" y="2335106"/>
                  </a:lnTo>
                  <a:lnTo>
                    <a:pt x="1926235" y="2335767"/>
                  </a:lnTo>
                  <a:lnTo>
                    <a:pt x="1929718" y="2367802"/>
                  </a:lnTo>
                  <a:lnTo>
                    <a:pt x="1933202" y="2369009"/>
                  </a:lnTo>
                  <a:lnTo>
                    <a:pt x="1936685" y="2370209"/>
                  </a:lnTo>
                  <a:lnTo>
                    <a:pt x="1940168" y="2371402"/>
                  </a:lnTo>
                  <a:lnTo>
                    <a:pt x="1943651" y="2372588"/>
                  </a:lnTo>
                  <a:lnTo>
                    <a:pt x="1947135" y="2373768"/>
                  </a:lnTo>
                  <a:lnTo>
                    <a:pt x="1950618" y="2374941"/>
                  </a:lnTo>
                  <a:lnTo>
                    <a:pt x="1950618" y="2379123"/>
                  </a:lnTo>
                  <a:lnTo>
                    <a:pt x="1950618" y="2383274"/>
                  </a:lnTo>
                  <a:lnTo>
                    <a:pt x="1950618" y="2387393"/>
                  </a:lnTo>
                  <a:lnTo>
                    <a:pt x="1950618" y="2391482"/>
                  </a:lnTo>
                  <a:lnTo>
                    <a:pt x="1954101" y="2391366"/>
                  </a:lnTo>
                  <a:lnTo>
                    <a:pt x="1957584" y="2391250"/>
                  </a:lnTo>
                  <a:lnTo>
                    <a:pt x="1961068" y="2391135"/>
                  </a:lnTo>
                  <a:lnTo>
                    <a:pt x="1964551" y="2391020"/>
                  </a:lnTo>
                  <a:lnTo>
                    <a:pt x="1968034" y="2390905"/>
                  </a:lnTo>
                  <a:lnTo>
                    <a:pt x="1971517" y="2390791"/>
                  </a:lnTo>
                  <a:lnTo>
                    <a:pt x="1975001" y="2390677"/>
                  </a:lnTo>
                  <a:lnTo>
                    <a:pt x="1978484" y="2390564"/>
                  </a:lnTo>
                  <a:lnTo>
                    <a:pt x="1981967" y="2390451"/>
                  </a:lnTo>
                  <a:lnTo>
                    <a:pt x="1985450" y="2390338"/>
                  </a:lnTo>
                  <a:lnTo>
                    <a:pt x="1988934" y="2390225"/>
                  </a:lnTo>
                  <a:lnTo>
                    <a:pt x="1992417" y="2390113"/>
                  </a:lnTo>
                  <a:lnTo>
                    <a:pt x="1995900" y="2390002"/>
                  </a:lnTo>
                  <a:lnTo>
                    <a:pt x="1999383" y="2405605"/>
                  </a:lnTo>
                  <a:lnTo>
                    <a:pt x="2002867" y="2405470"/>
                  </a:lnTo>
                  <a:lnTo>
                    <a:pt x="2006350" y="2405336"/>
                  </a:lnTo>
                  <a:lnTo>
                    <a:pt x="2009833" y="2405202"/>
                  </a:lnTo>
                  <a:lnTo>
                    <a:pt x="2013316" y="2405069"/>
                  </a:lnTo>
                  <a:lnTo>
                    <a:pt x="2016799" y="2404936"/>
                  </a:lnTo>
                  <a:lnTo>
                    <a:pt x="2020283" y="2404803"/>
                  </a:lnTo>
                  <a:lnTo>
                    <a:pt x="2020283" y="2408628"/>
                  </a:lnTo>
                  <a:lnTo>
                    <a:pt x="2020283" y="2412425"/>
                  </a:lnTo>
                  <a:lnTo>
                    <a:pt x="2020283" y="2416195"/>
                  </a:lnTo>
                  <a:lnTo>
                    <a:pt x="2020283" y="2419939"/>
                  </a:lnTo>
                  <a:lnTo>
                    <a:pt x="2020283" y="2423657"/>
                  </a:lnTo>
                  <a:lnTo>
                    <a:pt x="2020283" y="2427349"/>
                  </a:lnTo>
                  <a:lnTo>
                    <a:pt x="2023766" y="2426817"/>
                  </a:lnTo>
                  <a:lnTo>
                    <a:pt x="2027249" y="2426286"/>
                  </a:lnTo>
                  <a:lnTo>
                    <a:pt x="2030732" y="2425757"/>
                  </a:lnTo>
                  <a:lnTo>
                    <a:pt x="2034216" y="2425228"/>
                  </a:lnTo>
                  <a:lnTo>
                    <a:pt x="2037699" y="2424701"/>
                  </a:lnTo>
                  <a:lnTo>
                    <a:pt x="2041182" y="2424176"/>
                  </a:lnTo>
                  <a:lnTo>
                    <a:pt x="2044665" y="2423651"/>
                  </a:lnTo>
                  <a:lnTo>
                    <a:pt x="2048149" y="2423128"/>
                  </a:lnTo>
                  <a:lnTo>
                    <a:pt x="2051632" y="2422606"/>
                  </a:lnTo>
                  <a:lnTo>
                    <a:pt x="2055115" y="2422085"/>
                  </a:lnTo>
                  <a:lnTo>
                    <a:pt x="2058598" y="2421566"/>
                  </a:lnTo>
                  <a:lnTo>
                    <a:pt x="2062082" y="2421048"/>
                  </a:lnTo>
                  <a:lnTo>
                    <a:pt x="2065565" y="2420531"/>
                  </a:lnTo>
                  <a:lnTo>
                    <a:pt x="2069048" y="2420015"/>
                  </a:lnTo>
                  <a:lnTo>
                    <a:pt x="2072531" y="2419500"/>
                  </a:lnTo>
                  <a:lnTo>
                    <a:pt x="2076015" y="2418987"/>
                  </a:lnTo>
                  <a:lnTo>
                    <a:pt x="2079498" y="2418475"/>
                  </a:lnTo>
                  <a:lnTo>
                    <a:pt x="2082981" y="2417964"/>
                  </a:lnTo>
                  <a:lnTo>
                    <a:pt x="2086464" y="2417455"/>
                  </a:lnTo>
                  <a:lnTo>
                    <a:pt x="2089948" y="2416946"/>
                  </a:lnTo>
                  <a:lnTo>
                    <a:pt x="2093431" y="2417345"/>
                  </a:lnTo>
                  <a:lnTo>
                    <a:pt x="2096914" y="2417741"/>
                  </a:lnTo>
                  <a:lnTo>
                    <a:pt x="2100397" y="2418136"/>
                  </a:lnTo>
                  <a:lnTo>
                    <a:pt x="2103881" y="2418529"/>
                  </a:lnTo>
                  <a:lnTo>
                    <a:pt x="2107364" y="2418921"/>
                  </a:lnTo>
                  <a:lnTo>
                    <a:pt x="2110847" y="2419311"/>
                  </a:lnTo>
                  <a:lnTo>
                    <a:pt x="2114330" y="2419700"/>
                  </a:lnTo>
                  <a:lnTo>
                    <a:pt x="2117814" y="2420087"/>
                  </a:lnTo>
                  <a:lnTo>
                    <a:pt x="2121297" y="2420472"/>
                  </a:lnTo>
                  <a:lnTo>
                    <a:pt x="2124780" y="2420856"/>
                  </a:lnTo>
                  <a:lnTo>
                    <a:pt x="2128263" y="2421239"/>
                  </a:lnTo>
                  <a:lnTo>
                    <a:pt x="2131747" y="2421619"/>
                  </a:lnTo>
                  <a:lnTo>
                    <a:pt x="2135230" y="2421999"/>
                  </a:lnTo>
                  <a:lnTo>
                    <a:pt x="2138713" y="2422377"/>
                  </a:lnTo>
                  <a:lnTo>
                    <a:pt x="2142196" y="2422753"/>
                  </a:lnTo>
                  <a:lnTo>
                    <a:pt x="2145680" y="2423128"/>
                  </a:lnTo>
                  <a:lnTo>
                    <a:pt x="2149163" y="2423501"/>
                  </a:lnTo>
                  <a:lnTo>
                    <a:pt x="2152646" y="2423873"/>
                  </a:lnTo>
                  <a:lnTo>
                    <a:pt x="2156129" y="2424244"/>
                  </a:lnTo>
                  <a:lnTo>
                    <a:pt x="2159613" y="2424613"/>
                  </a:lnTo>
                  <a:lnTo>
                    <a:pt x="2163096" y="2427047"/>
                  </a:lnTo>
                  <a:lnTo>
                    <a:pt x="2166579" y="2429463"/>
                  </a:lnTo>
                  <a:lnTo>
                    <a:pt x="2170062" y="2431859"/>
                  </a:lnTo>
                  <a:lnTo>
                    <a:pt x="2173546" y="2434238"/>
                  </a:lnTo>
                  <a:lnTo>
                    <a:pt x="2177029" y="2436598"/>
                  </a:lnTo>
                  <a:lnTo>
                    <a:pt x="2180512" y="2438940"/>
                  </a:lnTo>
                  <a:lnTo>
                    <a:pt x="2183995" y="2534187"/>
                  </a:lnTo>
                  <a:lnTo>
                    <a:pt x="2187479" y="2534186"/>
                  </a:lnTo>
                  <a:lnTo>
                    <a:pt x="2190962" y="2534184"/>
                  </a:lnTo>
                  <a:lnTo>
                    <a:pt x="2194445" y="2534183"/>
                  </a:lnTo>
                  <a:lnTo>
                    <a:pt x="2197928" y="2534182"/>
                  </a:lnTo>
                  <a:lnTo>
                    <a:pt x="2201412" y="2534180"/>
                  </a:lnTo>
                  <a:lnTo>
                    <a:pt x="2204895" y="2534179"/>
                  </a:lnTo>
                  <a:lnTo>
                    <a:pt x="2208378" y="2534177"/>
                  </a:lnTo>
                  <a:lnTo>
                    <a:pt x="2211861" y="2534176"/>
                  </a:lnTo>
                  <a:lnTo>
                    <a:pt x="2215345" y="2534174"/>
                  </a:lnTo>
                  <a:lnTo>
                    <a:pt x="2218828" y="2534173"/>
                  </a:lnTo>
                  <a:lnTo>
                    <a:pt x="2222311" y="2534172"/>
                  </a:lnTo>
                  <a:lnTo>
                    <a:pt x="2225794" y="2534170"/>
                  </a:lnTo>
                  <a:lnTo>
                    <a:pt x="2229278" y="2534169"/>
                  </a:lnTo>
                  <a:lnTo>
                    <a:pt x="2232761" y="2534167"/>
                  </a:lnTo>
                  <a:lnTo>
                    <a:pt x="2236244" y="2534166"/>
                  </a:lnTo>
                  <a:lnTo>
                    <a:pt x="2239727" y="2534165"/>
                  </a:lnTo>
                  <a:lnTo>
                    <a:pt x="2243211" y="2534163"/>
                  </a:lnTo>
                  <a:lnTo>
                    <a:pt x="2246694" y="2534162"/>
                  </a:lnTo>
                  <a:lnTo>
                    <a:pt x="2250177" y="2534160"/>
                  </a:lnTo>
                  <a:lnTo>
                    <a:pt x="2253660" y="2534337"/>
                  </a:lnTo>
                  <a:lnTo>
                    <a:pt x="2257144" y="2534867"/>
                  </a:lnTo>
                  <a:lnTo>
                    <a:pt x="2260627" y="2535394"/>
                  </a:lnTo>
                  <a:lnTo>
                    <a:pt x="2264110" y="2535920"/>
                  </a:lnTo>
                  <a:lnTo>
                    <a:pt x="2267593" y="2536443"/>
                  </a:lnTo>
                  <a:lnTo>
                    <a:pt x="2271077" y="2536964"/>
                  </a:lnTo>
                  <a:lnTo>
                    <a:pt x="2274560" y="2537483"/>
                  </a:lnTo>
                  <a:lnTo>
                    <a:pt x="2278043" y="2551912"/>
                  </a:lnTo>
                  <a:lnTo>
                    <a:pt x="2281526" y="2553908"/>
                  </a:lnTo>
                  <a:lnTo>
                    <a:pt x="2285010" y="2555889"/>
                  </a:lnTo>
                  <a:lnTo>
                    <a:pt x="2288493" y="2557855"/>
                  </a:lnTo>
                  <a:lnTo>
                    <a:pt x="2291976" y="2559807"/>
                  </a:lnTo>
                  <a:lnTo>
                    <a:pt x="2295459" y="2561745"/>
                  </a:lnTo>
                  <a:lnTo>
                    <a:pt x="2298942" y="2563669"/>
                  </a:lnTo>
                  <a:lnTo>
                    <a:pt x="2298942" y="2566115"/>
                  </a:lnTo>
                  <a:lnTo>
                    <a:pt x="2298942" y="2568548"/>
                  </a:lnTo>
                  <a:lnTo>
                    <a:pt x="2298942" y="2570967"/>
                  </a:lnTo>
                  <a:lnTo>
                    <a:pt x="2298942" y="2573375"/>
                  </a:lnTo>
                  <a:lnTo>
                    <a:pt x="2298942" y="2575769"/>
                  </a:lnTo>
                  <a:lnTo>
                    <a:pt x="2298942" y="2578151"/>
                  </a:lnTo>
                  <a:lnTo>
                    <a:pt x="2298942" y="2580520"/>
                  </a:lnTo>
                  <a:lnTo>
                    <a:pt x="2298942" y="2582877"/>
                  </a:lnTo>
                  <a:lnTo>
                    <a:pt x="2298942" y="2585222"/>
                  </a:lnTo>
                  <a:lnTo>
                    <a:pt x="2298942" y="2587554"/>
                  </a:lnTo>
                  <a:lnTo>
                    <a:pt x="2298942" y="2589875"/>
                  </a:lnTo>
                  <a:lnTo>
                    <a:pt x="2298942" y="2592183"/>
                  </a:lnTo>
                  <a:lnTo>
                    <a:pt x="2298942" y="2594480"/>
                  </a:lnTo>
                  <a:lnTo>
                    <a:pt x="2298942" y="2596765"/>
                  </a:lnTo>
                  <a:lnTo>
                    <a:pt x="2298942" y="2599038"/>
                  </a:lnTo>
                  <a:lnTo>
                    <a:pt x="2298942" y="2601299"/>
                  </a:lnTo>
                  <a:lnTo>
                    <a:pt x="2302426" y="2603002"/>
                  </a:lnTo>
                  <a:lnTo>
                    <a:pt x="2305909" y="2604693"/>
                  </a:lnTo>
                  <a:lnTo>
                    <a:pt x="2309392" y="2606373"/>
                  </a:lnTo>
                  <a:lnTo>
                    <a:pt x="2312875" y="2608041"/>
                  </a:lnTo>
                  <a:lnTo>
                    <a:pt x="2316359" y="2609698"/>
                  </a:lnTo>
                  <a:lnTo>
                    <a:pt x="2319842" y="2611344"/>
                  </a:lnTo>
                  <a:lnTo>
                    <a:pt x="2323325" y="2612652"/>
                  </a:lnTo>
                  <a:lnTo>
                    <a:pt x="2326808" y="2613303"/>
                  </a:lnTo>
                  <a:lnTo>
                    <a:pt x="2330292" y="2613951"/>
                  </a:lnTo>
                  <a:lnTo>
                    <a:pt x="2333775" y="2614596"/>
                  </a:lnTo>
                  <a:lnTo>
                    <a:pt x="2337258" y="2615238"/>
                  </a:lnTo>
                  <a:lnTo>
                    <a:pt x="2340741" y="2615877"/>
                  </a:lnTo>
                  <a:lnTo>
                    <a:pt x="2344225" y="2616513"/>
                  </a:lnTo>
                  <a:lnTo>
                    <a:pt x="2347708" y="2617146"/>
                  </a:lnTo>
                  <a:lnTo>
                    <a:pt x="2351191" y="2617777"/>
                  </a:lnTo>
                  <a:lnTo>
                    <a:pt x="2354674" y="2618405"/>
                  </a:lnTo>
                  <a:lnTo>
                    <a:pt x="2358158" y="2619030"/>
                  </a:lnTo>
                  <a:lnTo>
                    <a:pt x="2361641" y="2619653"/>
                  </a:lnTo>
                  <a:lnTo>
                    <a:pt x="2365124" y="2620272"/>
                  </a:lnTo>
                  <a:lnTo>
                    <a:pt x="2368607" y="2620889"/>
                  </a:lnTo>
                  <a:lnTo>
                    <a:pt x="2372091" y="2621816"/>
                  </a:lnTo>
                  <a:lnTo>
                    <a:pt x="2375574" y="2622739"/>
                  </a:lnTo>
                  <a:lnTo>
                    <a:pt x="2379057" y="2623657"/>
                  </a:lnTo>
                  <a:lnTo>
                    <a:pt x="2382540" y="2624570"/>
                  </a:lnTo>
                  <a:lnTo>
                    <a:pt x="2386024" y="2625479"/>
                  </a:lnTo>
                  <a:lnTo>
                    <a:pt x="2389507" y="2626383"/>
                  </a:lnTo>
                  <a:lnTo>
                    <a:pt x="2392990" y="2627078"/>
                  </a:lnTo>
                  <a:lnTo>
                    <a:pt x="2396473" y="2627363"/>
                  </a:lnTo>
                  <a:lnTo>
                    <a:pt x="2399957" y="2627647"/>
                  </a:lnTo>
                  <a:lnTo>
                    <a:pt x="2403440" y="2627930"/>
                  </a:lnTo>
                  <a:lnTo>
                    <a:pt x="2406923" y="2628211"/>
                  </a:lnTo>
                  <a:lnTo>
                    <a:pt x="2410406" y="2628492"/>
                  </a:lnTo>
                  <a:lnTo>
                    <a:pt x="2413890" y="2628772"/>
                  </a:lnTo>
                  <a:lnTo>
                    <a:pt x="2417373" y="2629051"/>
                  </a:lnTo>
                  <a:lnTo>
                    <a:pt x="2420856" y="2629329"/>
                  </a:lnTo>
                  <a:lnTo>
                    <a:pt x="2424339" y="2629606"/>
                  </a:lnTo>
                  <a:lnTo>
                    <a:pt x="2427823" y="2629882"/>
                  </a:lnTo>
                  <a:lnTo>
                    <a:pt x="2431306" y="2630157"/>
                  </a:lnTo>
                  <a:lnTo>
                    <a:pt x="2434789" y="2630430"/>
                  </a:lnTo>
                  <a:lnTo>
                    <a:pt x="2438272" y="2670489"/>
                  </a:lnTo>
                  <a:lnTo>
                    <a:pt x="2441756" y="2671222"/>
                  </a:lnTo>
                  <a:lnTo>
                    <a:pt x="2445239" y="2671953"/>
                  </a:lnTo>
                  <a:lnTo>
                    <a:pt x="2448722" y="2672680"/>
                  </a:lnTo>
                  <a:lnTo>
                    <a:pt x="2452205" y="2673403"/>
                  </a:lnTo>
                  <a:lnTo>
                    <a:pt x="2455689" y="2674123"/>
                  </a:lnTo>
                  <a:lnTo>
                    <a:pt x="2459172" y="2674840"/>
                  </a:lnTo>
                  <a:lnTo>
                    <a:pt x="2462655" y="2699460"/>
                  </a:lnTo>
                  <a:lnTo>
                    <a:pt x="2466138" y="2699848"/>
                  </a:lnTo>
                  <a:lnTo>
                    <a:pt x="2469622" y="2700234"/>
                  </a:lnTo>
                  <a:lnTo>
                    <a:pt x="2473105" y="2700618"/>
                  </a:lnTo>
                  <a:lnTo>
                    <a:pt x="2473105" y="2700618"/>
                  </a:lnTo>
                  <a:lnTo>
                    <a:pt x="2476588" y="2701001"/>
                  </a:lnTo>
                  <a:lnTo>
                    <a:pt x="2480071" y="2701383"/>
                  </a:lnTo>
                  <a:lnTo>
                    <a:pt x="2483555" y="2701763"/>
                  </a:lnTo>
                  <a:lnTo>
                    <a:pt x="2487038" y="2702141"/>
                  </a:lnTo>
                  <a:lnTo>
                    <a:pt x="2490521" y="2702519"/>
                  </a:lnTo>
                  <a:lnTo>
                    <a:pt x="2494004" y="2702895"/>
                  </a:lnTo>
                  <a:lnTo>
                    <a:pt x="2497488" y="2703269"/>
                  </a:lnTo>
                  <a:lnTo>
                    <a:pt x="2500971" y="2703642"/>
                  </a:lnTo>
                  <a:lnTo>
                    <a:pt x="2504454" y="2704014"/>
                  </a:lnTo>
                  <a:lnTo>
                    <a:pt x="2507937" y="2704384"/>
                  </a:lnTo>
                  <a:lnTo>
                    <a:pt x="2511421" y="2704753"/>
                  </a:lnTo>
                  <a:lnTo>
                    <a:pt x="2514904" y="2705120"/>
                  </a:lnTo>
                  <a:lnTo>
                    <a:pt x="2518387" y="2705486"/>
                  </a:lnTo>
                  <a:lnTo>
                    <a:pt x="2521870" y="2705851"/>
                  </a:lnTo>
                  <a:lnTo>
                    <a:pt x="2525354" y="2706214"/>
                  </a:lnTo>
                  <a:lnTo>
                    <a:pt x="2528837" y="2706577"/>
                  </a:lnTo>
                  <a:lnTo>
                    <a:pt x="2532320" y="2707017"/>
                  </a:lnTo>
                  <a:lnTo>
                    <a:pt x="2535803" y="2707613"/>
                  </a:lnTo>
                  <a:lnTo>
                    <a:pt x="2539287" y="2708207"/>
                  </a:lnTo>
                  <a:lnTo>
                    <a:pt x="2542770" y="2708799"/>
                  </a:lnTo>
                  <a:lnTo>
                    <a:pt x="2546253" y="2709388"/>
                  </a:lnTo>
                  <a:lnTo>
                    <a:pt x="2549736" y="2709974"/>
                  </a:lnTo>
                  <a:lnTo>
                    <a:pt x="2553220" y="2710558"/>
                  </a:lnTo>
                  <a:lnTo>
                    <a:pt x="2556703" y="2720962"/>
                  </a:lnTo>
                  <a:lnTo>
                    <a:pt x="2560186" y="2722418"/>
                  </a:lnTo>
                  <a:lnTo>
                    <a:pt x="2563669" y="2723866"/>
                  </a:lnTo>
                  <a:lnTo>
                    <a:pt x="2567153" y="2725303"/>
                  </a:lnTo>
                  <a:lnTo>
                    <a:pt x="2570636" y="2726732"/>
                  </a:lnTo>
                  <a:lnTo>
                    <a:pt x="2574119" y="2728151"/>
                  </a:lnTo>
                  <a:lnTo>
                    <a:pt x="2577602" y="2729561"/>
                  </a:lnTo>
                  <a:lnTo>
                    <a:pt x="2581085" y="2730085"/>
                  </a:lnTo>
                  <a:lnTo>
                    <a:pt x="2584569" y="2730605"/>
                  </a:lnTo>
                  <a:lnTo>
                    <a:pt x="2588052" y="2731124"/>
                  </a:lnTo>
                  <a:lnTo>
                    <a:pt x="2591535" y="2731641"/>
                  </a:lnTo>
                  <a:lnTo>
                    <a:pt x="2595018" y="2732156"/>
                  </a:lnTo>
                  <a:lnTo>
                    <a:pt x="2598502" y="2732668"/>
                  </a:lnTo>
                  <a:lnTo>
                    <a:pt x="2601985" y="2733070"/>
                  </a:lnTo>
                  <a:lnTo>
                    <a:pt x="2605468" y="2733255"/>
                  </a:lnTo>
                  <a:lnTo>
                    <a:pt x="2608951" y="2733440"/>
                  </a:lnTo>
                  <a:lnTo>
                    <a:pt x="2612435" y="2733624"/>
                  </a:lnTo>
                  <a:lnTo>
                    <a:pt x="2615918" y="2733807"/>
                  </a:lnTo>
                  <a:lnTo>
                    <a:pt x="2619401" y="2733990"/>
                  </a:lnTo>
                  <a:lnTo>
                    <a:pt x="2622884" y="2734172"/>
                  </a:lnTo>
                  <a:lnTo>
                    <a:pt x="2626368" y="2734353"/>
                  </a:lnTo>
                  <a:lnTo>
                    <a:pt x="2629851" y="2734534"/>
                  </a:lnTo>
                  <a:lnTo>
                    <a:pt x="2633334" y="2734715"/>
                  </a:lnTo>
                  <a:lnTo>
                    <a:pt x="2636817" y="2734895"/>
                  </a:lnTo>
                  <a:lnTo>
                    <a:pt x="2640301" y="2735074"/>
                  </a:lnTo>
                  <a:lnTo>
                    <a:pt x="2643784" y="2735253"/>
                  </a:lnTo>
                  <a:lnTo>
                    <a:pt x="2647267" y="2735431"/>
                  </a:lnTo>
                  <a:lnTo>
                    <a:pt x="2650750" y="2735925"/>
                  </a:lnTo>
                  <a:lnTo>
                    <a:pt x="2654234" y="2736416"/>
                  </a:lnTo>
                  <a:lnTo>
                    <a:pt x="2657717" y="2736906"/>
                  </a:lnTo>
                  <a:lnTo>
                    <a:pt x="2661200" y="2737394"/>
                  </a:lnTo>
                  <a:lnTo>
                    <a:pt x="2664683" y="2737880"/>
                  </a:lnTo>
                  <a:lnTo>
                    <a:pt x="2668167" y="2738365"/>
                  </a:lnTo>
                  <a:lnTo>
                    <a:pt x="2671650" y="2748604"/>
                  </a:lnTo>
                  <a:lnTo>
                    <a:pt x="2675133" y="2749663"/>
                  </a:lnTo>
                  <a:lnTo>
                    <a:pt x="2678616" y="2750717"/>
                  </a:lnTo>
                  <a:lnTo>
                    <a:pt x="2682100" y="2751765"/>
                  </a:lnTo>
                  <a:lnTo>
                    <a:pt x="2685583" y="2752807"/>
                  </a:lnTo>
                  <a:lnTo>
                    <a:pt x="2689066" y="2753843"/>
                  </a:lnTo>
                  <a:lnTo>
                    <a:pt x="2692549" y="2754874"/>
                  </a:lnTo>
                  <a:lnTo>
                    <a:pt x="2696033" y="2756292"/>
                  </a:lnTo>
                  <a:lnTo>
                    <a:pt x="2699516" y="2757895"/>
                  </a:lnTo>
                  <a:lnTo>
                    <a:pt x="2702999" y="2759487"/>
                  </a:lnTo>
                  <a:lnTo>
                    <a:pt x="2706482" y="2761068"/>
                  </a:lnTo>
                  <a:lnTo>
                    <a:pt x="2709966" y="2762639"/>
                  </a:lnTo>
                  <a:lnTo>
                    <a:pt x="2713449" y="2764198"/>
                  </a:lnTo>
                  <a:lnTo>
                    <a:pt x="2716932" y="2765747"/>
                  </a:lnTo>
                  <a:lnTo>
                    <a:pt x="2716932" y="2767008"/>
                  </a:lnTo>
                  <a:lnTo>
                    <a:pt x="2716932" y="2768264"/>
                  </a:lnTo>
                  <a:lnTo>
                    <a:pt x="2716932" y="2769516"/>
                  </a:lnTo>
                  <a:lnTo>
                    <a:pt x="2716932" y="2770764"/>
                  </a:lnTo>
                  <a:lnTo>
                    <a:pt x="2716932" y="2772008"/>
                  </a:lnTo>
                  <a:lnTo>
                    <a:pt x="2716932" y="2773247"/>
                  </a:lnTo>
                  <a:lnTo>
                    <a:pt x="2716932" y="2774481"/>
                  </a:lnTo>
                  <a:lnTo>
                    <a:pt x="2716932" y="2775712"/>
                  </a:lnTo>
                  <a:lnTo>
                    <a:pt x="2716932" y="2776938"/>
                  </a:lnTo>
                  <a:lnTo>
                    <a:pt x="2716932" y="2778160"/>
                  </a:lnTo>
                  <a:lnTo>
                    <a:pt x="2716932" y="2779378"/>
                  </a:lnTo>
                  <a:lnTo>
                    <a:pt x="2716932" y="2780591"/>
                  </a:lnTo>
                  <a:lnTo>
                    <a:pt x="2716932" y="2781801"/>
                  </a:lnTo>
                  <a:lnTo>
                    <a:pt x="2716932" y="2783006"/>
                  </a:lnTo>
                  <a:lnTo>
                    <a:pt x="2716932" y="2784207"/>
                  </a:lnTo>
                  <a:lnTo>
                    <a:pt x="2716932" y="2785404"/>
                  </a:lnTo>
                  <a:lnTo>
                    <a:pt x="2716932" y="2786597"/>
                  </a:lnTo>
                  <a:lnTo>
                    <a:pt x="2716932" y="2787786"/>
                  </a:lnTo>
                  <a:lnTo>
                    <a:pt x="2716932" y="2788971"/>
                  </a:lnTo>
                  <a:lnTo>
                    <a:pt x="2720415" y="2789676"/>
                  </a:lnTo>
                  <a:lnTo>
                    <a:pt x="2723899" y="2790377"/>
                  </a:lnTo>
                  <a:lnTo>
                    <a:pt x="2727382" y="2791076"/>
                  </a:lnTo>
                  <a:lnTo>
                    <a:pt x="2730865" y="2791771"/>
                  </a:lnTo>
                  <a:lnTo>
                    <a:pt x="2734348" y="2792464"/>
                  </a:lnTo>
                  <a:lnTo>
                    <a:pt x="2737832" y="2793153"/>
                  </a:lnTo>
                  <a:lnTo>
                    <a:pt x="2741315" y="2793550"/>
                  </a:lnTo>
                  <a:lnTo>
                    <a:pt x="2744798" y="2793367"/>
                  </a:lnTo>
                  <a:lnTo>
                    <a:pt x="2748281" y="2793186"/>
                  </a:lnTo>
                  <a:lnTo>
                    <a:pt x="2751765" y="2793004"/>
                  </a:lnTo>
                  <a:lnTo>
                    <a:pt x="2755248" y="2792823"/>
                  </a:lnTo>
                  <a:lnTo>
                    <a:pt x="2758731" y="2792643"/>
                  </a:lnTo>
                  <a:lnTo>
                    <a:pt x="2762214" y="2792462"/>
                  </a:lnTo>
                  <a:lnTo>
                    <a:pt x="2765698" y="2792283"/>
                  </a:lnTo>
                  <a:lnTo>
                    <a:pt x="2769181" y="2792103"/>
                  </a:lnTo>
                  <a:lnTo>
                    <a:pt x="2772664" y="2791924"/>
                  </a:lnTo>
                  <a:lnTo>
                    <a:pt x="2776147" y="2791745"/>
                  </a:lnTo>
                  <a:lnTo>
                    <a:pt x="2779631" y="2791567"/>
                  </a:lnTo>
                  <a:lnTo>
                    <a:pt x="2783114" y="2791388"/>
                  </a:lnTo>
                  <a:lnTo>
                    <a:pt x="2786597" y="2791211"/>
                  </a:lnTo>
                  <a:lnTo>
                    <a:pt x="2786597" y="2792355"/>
                  </a:lnTo>
                  <a:lnTo>
                    <a:pt x="2786597" y="2793495"/>
                  </a:lnTo>
                  <a:lnTo>
                    <a:pt x="2786597" y="2794631"/>
                  </a:lnTo>
                  <a:lnTo>
                    <a:pt x="2786597" y="2795764"/>
                  </a:lnTo>
                  <a:lnTo>
                    <a:pt x="2786597" y="2796892"/>
                  </a:lnTo>
                  <a:lnTo>
                    <a:pt x="2786597" y="2798018"/>
                  </a:lnTo>
                  <a:lnTo>
                    <a:pt x="2786597" y="2799139"/>
                  </a:lnTo>
                  <a:lnTo>
                    <a:pt x="2786597" y="2800257"/>
                  </a:lnTo>
                  <a:lnTo>
                    <a:pt x="2786597" y="2801371"/>
                  </a:lnTo>
                  <a:lnTo>
                    <a:pt x="2786597" y="2802482"/>
                  </a:lnTo>
                  <a:lnTo>
                    <a:pt x="2786597" y="2803589"/>
                  </a:lnTo>
                  <a:lnTo>
                    <a:pt x="2786597" y="2804692"/>
                  </a:lnTo>
                  <a:lnTo>
                    <a:pt x="2786597" y="2805792"/>
                  </a:lnTo>
                  <a:lnTo>
                    <a:pt x="2786597" y="2806888"/>
                  </a:lnTo>
                  <a:lnTo>
                    <a:pt x="2786597" y="2807980"/>
                  </a:lnTo>
                  <a:lnTo>
                    <a:pt x="2790080" y="2808445"/>
                  </a:lnTo>
                  <a:lnTo>
                    <a:pt x="2793564" y="2808907"/>
                  </a:lnTo>
                  <a:lnTo>
                    <a:pt x="2797047" y="2809367"/>
                  </a:lnTo>
                  <a:lnTo>
                    <a:pt x="2800530" y="2809826"/>
                  </a:lnTo>
                  <a:lnTo>
                    <a:pt x="2804013" y="2810283"/>
                  </a:lnTo>
                  <a:lnTo>
                    <a:pt x="2807497" y="2810738"/>
                  </a:lnTo>
                  <a:lnTo>
                    <a:pt x="2810980" y="2819366"/>
                  </a:lnTo>
                  <a:lnTo>
                    <a:pt x="2814463" y="2818936"/>
                  </a:lnTo>
                  <a:lnTo>
                    <a:pt x="2817946" y="2818506"/>
                  </a:lnTo>
                  <a:lnTo>
                    <a:pt x="2821430" y="2818076"/>
                  </a:lnTo>
                  <a:lnTo>
                    <a:pt x="2824913" y="2817647"/>
                  </a:lnTo>
                  <a:lnTo>
                    <a:pt x="2828396" y="2817219"/>
                  </a:lnTo>
                  <a:lnTo>
                    <a:pt x="2831879" y="2816791"/>
                  </a:lnTo>
                  <a:lnTo>
                    <a:pt x="2835363" y="2816364"/>
                  </a:lnTo>
                  <a:lnTo>
                    <a:pt x="2838846" y="2815937"/>
                  </a:lnTo>
                  <a:lnTo>
                    <a:pt x="2842329" y="2815510"/>
                  </a:lnTo>
                  <a:lnTo>
                    <a:pt x="2845812" y="2815085"/>
                  </a:lnTo>
                  <a:lnTo>
                    <a:pt x="2849296" y="2814659"/>
                  </a:lnTo>
                  <a:lnTo>
                    <a:pt x="2852779" y="2814234"/>
                  </a:lnTo>
                  <a:lnTo>
                    <a:pt x="2856262" y="2813810"/>
                  </a:lnTo>
                  <a:lnTo>
                    <a:pt x="2859745" y="2814248"/>
                  </a:lnTo>
                  <a:lnTo>
                    <a:pt x="2863229" y="2814684"/>
                  </a:lnTo>
                  <a:lnTo>
                    <a:pt x="2866712" y="2815119"/>
                  </a:lnTo>
                  <a:lnTo>
                    <a:pt x="2870195" y="2815552"/>
                  </a:lnTo>
                  <a:lnTo>
                    <a:pt x="2873678" y="2815984"/>
                  </a:lnTo>
                  <a:lnTo>
                    <a:pt x="2877161" y="2816413"/>
                  </a:lnTo>
                  <a:lnTo>
                    <a:pt x="2880645" y="2832768"/>
                  </a:lnTo>
                  <a:lnTo>
                    <a:pt x="2884128" y="2832789"/>
                  </a:lnTo>
                  <a:lnTo>
                    <a:pt x="2887611" y="2832810"/>
                  </a:lnTo>
                  <a:lnTo>
                    <a:pt x="2891094" y="2832831"/>
                  </a:lnTo>
                  <a:lnTo>
                    <a:pt x="2894578" y="2832853"/>
                  </a:lnTo>
                  <a:lnTo>
                    <a:pt x="2898061" y="2832874"/>
                  </a:lnTo>
                  <a:lnTo>
                    <a:pt x="2901544" y="2832895"/>
                  </a:lnTo>
                  <a:lnTo>
                    <a:pt x="2905027" y="2832916"/>
                  </a:lnTo>
                  <a:lnTo>
                    <a:pt x="2908511" y="2832937"/>
                  </a:lnTo>
                  <a:lnTo>
                    <a:pt x="2911994" y="2832957"/>
                  </a:lnTo>
                  <a:lnTo>
                    <a:pt x="2915477" y="2832978"/>
                  </a:lnTo>
                  <a:lnTo>
                    <a:pt x="2918960" y="2832999"/>
                  </a:lnTo>
                  <a:lnTo>
                    <a:pt x="2922444" y="2833020"/>
                  </a:lnTo>
                  <a:lnTo>
                    <a:pt x="2925927" y="2833040"/>
                  </a:lnTo>
                  <a:lnTo>
                    <a:pt x="2929410" y="2832989"/>
                  </a:lnTo>
                  <a:lnTo>
                    <a:pt x="2932893" y="2832937"/>
                  </a:lnTo>
                  <a:lnTo>
                    <a:pt x="2936377" y="2832886"/>
                  </a:lnTo>
                  <a:lnTo>
                    <a:pt x="2939860" y="2832835"/>
                  </a:lnTo>
                  <a:lnTo>
                    <a:pt x="2939860" y="2832835"/>
                  </a:lnTo>
                  <a:lnTo>
                    <a:pt x="2943343" y="2832784"/>
                  </a:lnTo>
                  <a:lnTo>
                    <a:pt x="2946826" y="2832733"/>
                  </a:lnTo>
                  <a:lnTo>
                    <a:pt x="2950310" y="2842014"/>
                  </a:lnTo>
                  <a:lnTo>
                    <a:pt x="2953793" y="2841675"/>
                  </a:lnTo>
                  <a:lnTo>
                    <a:pt x="2957276" y="2841337"/>
                  </a:lnTo>
                  <a:lnTo>
                    <a:pt x="2960759" y="2840999"/>
                  </a:lnTo>
                  <a:lnTo>
                    <a:pt x="2964243" y="2840662"/>
                  </a:lnTo>
                  <a:lnTo>
                    <a:pt x="2967726" y="2840325"/>
                  </a:lnTo>
                  <a:lnTo>
                    <a:pt x="2971209" y="2839988"/>
                  </a:lnTo>
                  <a:lnTo>
                    <a:pt x="2974692" y="2839699"/>
                  </a:lnTo>
                  <a:lnTo>
                    <a:pt x="2978176" y="2839432"/>
                  </a:lnTo>
                  <a:lnTo>
                    <a:pt x="2981659" y="2839167"/>
                  </a:lnTo>
                  <a:lnTo>
                    <a:pt x="2985142" y="2838902"/>
                  </a:lnTo>
                  <a:lnTo>
                    <a:pt x="2988625" y="2838637"/>
                  </a:lnTo>
                  <a:lnTo>
                    <a:pt x="2992109" y="2838372"/>
                  </a:lnTo>
                  <a:lnTo>
                    <a:pt x="2995592" y="2838108"/>
                  </a:lnTo>
                  <a:lnTo>
                    <a:pt x="2999075" y="2837844"/>
                  </a:lnTo>
                  <a:lnTo>
                    <a:pt x="3002558" y="2837581"/>
                  </a:lnTo>
                  <a:lnTo>
                    <a:pt x="3006042" y="2837318"/>
                  </a:lnTo>
                  <a:lnTo>
                    <a:pt x="3009525" y="2837056"/>
                  </a:lnTo>
                  <a:lnTo>
                    <a:pt x="3013008" y="2836794"/>
                  </a:lnTo>
                  <a:lnTo>
                    <a:pt x="3016491" y="2836532"/>
                  </a:lnTo>
                  <a:lnTo>
                    <a:pt x="3019975" y="2836340"/>
                  </a:lnTo>
                  <a:lnTo>
                    <a:pt x="3023458" y="2836287"/>
                  </a:lnTo>
                  <a:lnTo>
                    <a:pt x="3026941" y="2836234"/>
                  </a:lnTo>
                  <a:lnTo>
                    <a:pt x="3030424" y="2836181"/>
                  </a:lnTo>
                  <a:lnTo>
                    <a:pt x="3033908" y="2836128"/>
                  </a:lnTo>
                  <a:lnTo>
                    <a:pt x="3037391" y="2836075"/>
                  </a:lnTo>
                  <a:lnTo>
                    <a:pt x="3040874" y="2836022"/>
                  </a:lnTo>
                  <a:lnTo>
                    <a:pt x="3044357" y="2847681"/>
                  </a:lnTo>
                  <a:lnTo>
                    <a:pt x="3047841" y="2847617"/>
                  </a:lnTo>
                  <a:lnTo>
                    <a:pt x="3051324" y="2847554"/>
                  </a:lnTo>
                  <a:lnTo>
                    <a:pt x="3054807" y="2847490"/>
                  </a:lnTo>
                  <a:lnTo>
                    <a:pt x="3058290" y="2847427"/>
                  </a:lnTo>
                  <a:lnTo>
                    <a:pt x="3061774" y="2847364"/>
                  </a:lnTo>
                  <a:lnTo>
                    <a:pt x="3065257" y="2847301"/>
                  </a:lnTo>
                  <a:lnTo>
                    <a:pt x="3068740" y="2847238"/>
                  </a:lnTo>
                  <a:lnTo>
                    <a:pt x="3072223" y="2847175"/>
                  </a:lnTo>
                  <a:lnTo>
                    <a:pt x="3075707" y="2847113"/>
                  </a:lnTo>
                  <a:lnTo>
                    <a:pt x="3079190" y="2847050"/>
                  </a:lnTo>
                  <a:lnTo>
                    <a:pt x="3082673" y="2846988"/>
                  </a:lnTo>
                  <a:lnTo>
                    <a:pt x="3086156" y="2846925"/>
                  </a:lnTo>
                  <a:lnTo>
                    <a:pt x="3089640" y="2846994"/>
                  </a:lnTo>
                  <a:lnTo>
                    <a:pt x="3093123" y="2847325"/>
                  </a:lnTo>
                  <a:lnTo>
                    <a:pt x="3096606" y="2847654"/>
                  </a:lnTo>
                  <a:lnTo>
                    <a:pt x="3100089" y="2847982"/>
                  </a:lnTo>
                  <a:lnTo>
                    <a:pt x="3103573" y="2848309"/>
                  </a:lnTo>
                  <a:lnTo>
                    <a:pt x="3107056" y="2848635"/>
                  </a:lnTo>
                  <a:lnTo>
                    <a:pt x="3110539" y="2848960"/>
                  </a:lnTo>
                  <a:lnTo>
                    <a:pt x="3114022" y="2859361"/>
                  </a:lnTo>
                  <a:lnTo>
                    <a:pt x="3117506" y="2859537"/>
                  </a:lnTo>
                  <a:lnTo>
                    <a:pt x="3120989" y="2859714"/>
                  </a:lnTo>
                  <a:lnTo>
                    <a:pt x="3124472" y="2859890"/>
                  </a:lnTo>
                  <a:lnTo>
                    <a:pt x="3127955" y="2860065"/>
                  </a:lnTo>
                  <a:lnTo>
                    <a:pt x="3131439" y="2860240"/>
                  </a:lnTo>
                  <a:lnTo>
                    <a:pt x="3134922" y="2860414"/>
                  </a:lnTo>
                  <a:lnTo>
                    <a:pt x="3138405" y="2860588"/>
                  </a:lnTo>
                  <a:lnTo>
                    <a:pt x="3141888" y="2860762"/>
                  </a:lnTo>
                  <a:lnTo>
                    <a:pt x="3145372" y="2860935"/>
                  </a:lnTo>
                  <a:lnTo>
                    <a:pt x="3148855" y="2861107"/>
                  </a:lnTo>
                  <a:lnTo>
                    <a:pt x="3152338" y="2861279"/>
                  </a:lnTo>
                  <a:lnTo>
                    <a:pt x="3155821" y="2861451"/>
                  </a:lnTo>
                  <a:lnTo>
                    <a:pt x="3159304" y="2874400"/>
                  </a:lnTo>
                  <a:lnTo>
                    <a:pt x="3162788" y="2874550"/>
                  </a:lnTo>
                  <a:lnTo>
                    <a:pt x="3166271" y="2874699"/>
                  </a:lnTo>
                  <a:lnTo>
                    <a:pt x="3169754" y="2874848"/>
                  </a:lnTo>
                  <a:lnTo>
                    <a:pt x="3173237" y="2874997"/>
                  </a:lnTo>
                  <a:lnTo>
                    <a:pt x="3176721" y="2875145"/>
                  </a:lnTo>
                  <a:lnTo>
                    <a:pt x="3180204" y="2875293"/>
                  </a:lnTo>
                  <a:lnTo>
                    <a:pt x="3183687" y="2880047"/>
                  </a:lnTo>
                  <a:lnTo>
                    <a:pt x="3187170" y="2880187"/>
                  </a:lnTo>
                  <a:lnTo>
                    <a:pt x="3190654" y="2880326"/>
                  </a:lnTo>
                  <a:lnTo>
                    <a:pt x="3194137" y="2880465"/>
                  </a:lnTo>
                  <a:lnTo>
                    <a:pt x="3197620" y="2880604"/>
                  </a:lnTo>
                  <a:lnTo>
                    <a:pt x="3201103" y="2880742"/>
                  </a:lnTo>
                  <a:lnTo>
                    <a:pt x="3204587" y="2880880"/>
                  </a:lnTo>
                  <a:lnTo>
                    <a:pt x="3208070" y="2880905"/>
                  </a:lnTo>
                  <a:lnTo>
                    <a:pt x="3211553" y="2880930"/>
                  </a:lnTo>
                  <a:lnTo>
                    <a:pt x="3215036" y="2880954"/>
                  </a:lnTo>
                  <a:lnTo>
                    <a:pt x="3218520" y="2880978"/>
                  </a:lnTo>
                  <a:lnTo>
                    <a:pt x="3222003" y="2881003"/>
                  </a:lnTo>
                  <a:lnTo>
                    <a:pt x="3225486" y="2881027"/>
                  </a:lnTo>
                  <a:lnTo>
                    <a:pt x="3228969" y="2887019"/>
                  </a:lnTo>
                  <a:lnTo>
                    <a:pt x="3232453" y="2887146"/>
                  </a:lnTo>
                  <a:lnTo>
                    <a:pt x="3235936" y="2887273"/>
                  </a:lnTo>
                  <a:lnTo>
                    <a:pt x="3239419" y="2887400"/>
                  </a:lnTo>
                  <a:lnTo>
                    <a:pt x="3242902" y="2887526"/>
                  </a:lnTo>
                  <a:lnTo>
                    <a:pt x="3246386" y="2887652"/>
                  </a:lnTo>
                  <a:lnTo>
                    <a:pt x="3249869" y="2887778"/>
                  </a:lnTo>
                  <a:lnTo>
                    <a:pt x="3253352" y="2908043"/>
                  </a:lnTo>
                  <a:lnTo>
                    <a:pt x="3256835" y="2907834"/>
                  </a:lnTo>
                  <a:lnTo>
                    <a:pt x="3260319" y="2907625"/>
                  </a:lnTo>
                  <a:lnTo>
                    <a:pt x="3263802" y="2907417"/>
                  </a:lnTo>
                  <a:lnTo>
                    <a:pt x="3267285" y="2907209"/>
                  </a:lnTo>
                  <a:lnTo>
                    <a:pt x="3270768" y="2907001"/>
                  </a:lnTo>
                  <a:lnTo>
                    <a:pt x="3274252" y="2960759"/>
                  </a:lnTo>
                  <a:lnTo>
                    <a:pt x="3277735" y="2961120"/>
                  </a:lnTo>
                  <a:lnTo>
                    <a:pt x="3281218" y="2961479"/>
                  </a:lnTo>
                  <a:lnTo>
                    <a:pt x="3284701" y="2961838"/>
                  </a:lnTo>
                  <a:lnTo>
                    <a:pt x="3288185" y="2962195"/>
                  </a:lnTo>
                  <a:lnTo>
                    <a:pt x="3291668" y="2962550"/>
                  </a:lnTo>
                  <a:lnTo>
                    <a:pt x="3295151" y="2962905"/>
                  </a:lnTo>
                  <a:lnTo>
                    <a:pt x="3298634" y="2980048"/>
                  </a:lnTo>
                  <a:lnTo>
                    <a:pt x="3302118" y="2979977"/>
                  </a:lnTo>
                  <a:lnTo>
                    <a:pt x="3305601" y="2979906"/>
                  </a:lnTo>
                  <a:lnTo>
                    <a:pt x="3309084" y="2979836"/>
                  </a:lnTo>
                  <a:lnTo>
                    <a:pt x="3312567" y="2979766"/>
                  </a:lnTo>
                  <a:lnTo>
                    <a:pt x="3316051" y="2979695"/>
                  </a:lnTo>
                  <a:lnTo>
                    <a:pt x="3319534" y="2979625"/>
                  </a:lnTo>
                  <a:lnTo>
                    <a:pt x="3323017" y="3005206"/>
                  </a:lnTo>
                  <a:lnTo>
                    <a:pt x="3326500" y="3005186"/>
                  </a:lnTo>
                  <a:lnTo>
                    <a:pt x="3329984" y="3005167"/>
                  </a:lnTo>
                  <a:lnTo>
                    <a:pt x="3333467" y="3005147"/>
                  </a:lnTo>
                  <a:lnTo>
                    <a:pt x="3336950" y="3005128"/>
                  </a:lnTo>
                  <a:lnTo>
                    <a:pt x="3340433" y="3005108"/>
                  </a:lnTo>
                  <a:lnTo>
                    <a:pt x="3343917" y="3005089"/>
                  </a:lnTo>
                  <a:lnTo>
                    <a:pt x="3343917" y="3005544"/>
                  </a:lnTo>
                  <a:lnTo>
                    <a:pt x="3343917" y="3005999"/>
                  </a:lnTo>
                  <a:lnTo>
                    <a:pt x="3343917" y="3006452"/>
                  </a:lnTo>
                  <a:lnTo>
                    <a:pt x="3343917" y="3006905"/>
                  </a:lnTo>
                  <a:lnTo>
                    <a:pt x="3347400" y="3007019"/>
                  </a:lnTo>
                  <a:lnTo>
                    <a:pt x="3350883" y="3007133"/>
                  </a:lnTo>
                  <a:lnTo>
                    <a:pt x="3354366" y="3007247"/>
                  </a:lnTo>
                  <a:lnTo>
                    <a:pt x="3357850" y="3007361"/>
                  </a:lnTo>
                  <a:lnTo>
                    <a:pt x="3361333" y="3007474"/>
                  </a:lnTo>
                  <a:lnTo>
                    <a:pt x="3364816" y="3007587"/>
                  </a:lnTo>
                  <a:lnTo>
                    <a:pt x="3368299" y="3007632"/>
                  </a:lnTo>
                  <a:lnTo>
                    <a:pt x="3371783" y="3007543"/>
                  </a:lnTo>
                  <a:lnTo>
                    <a:pt x="3375266" y="3007455"/>
                  </a:lnTo>
                  <a:lnTo>
                    <a:pt x="3378749" y="3007366"/>
                  </a:lnTo>
                  <a:lnTo>
                    <a:pt x="3382232" y="3007278"/>
                  </a:lnTo>
                  <a:lnTo>
                    <a:pt x="3385716" y="3007190"/>
                  </a:lnTo>
                  <a:lnTo>
                    <a:pt x="3389199" y="3007102"/>
                  </a:lnTo>
                  <a:lnTo>
                    <a:pt x="3392682" y="3016749"/>
                  </a:lnTo>
                  <a:lnTo>
                    <a:pt x="3396165" y="3016847"/>
                  </a:lnTo>
                  <a:lnTo>
                    <a:pt x="3399649" y="3016945"/>
                  </a:lnTo>
                  <a:lnTo>
                    <a:pt x="3403132" y="3017043"/>
                  </a:lnTo>
                  <a:lnTo>
                    <a:pt x="3406615" y="3017140"/>
                  </a:lnTo>
                  <a:lnTo>
                    <a:pt x="3410098" y="3017237"/>
                  </a:lnTo>
                  <a:lnTo>
                    <a:pt x="3413582" y="3017334"/>
                  </a:lnTo>
                  <a:lnTo>
                    <a:pt x="3413582" y="3017758"/>
                  </a:lnTo>
                  <a:lnTo>
                    <a:pt x="3413582" y="3018181"/>
                  </a:lnTo>
                  <a:lnTo>
                    <a:pt x="3413582" y="3018603"/>
                  </a:lnTo>
                  <a:lnTo>
                    <a:pt x="3413582" y="3019024"/>
                  </a:lnTo>
                  <a:lnTo>
                    <a:pt x="3413582" y="3019445"/>
                  </a:lnTo>
                  <a:lnTo>
                    <a:pt x="3413582" y="3019864"/>
                  </a:lnTo>
                  <a:lnTo>
                    <a:pt x="3413582" y="3020283"/>
                  </a:lnTo>
                  <a:lnTo>
                    <a:pt x="3413582" y="3020701"/>
                  </a:lnTo>
                  <a:lnTo>
                    <a:pt x="3413582" y="3021119"/>
                  </a:lnTo>
                  <a:lnTo>
                    <a:pt x="3413582" y="3021536"/>
                  </a:lnTo>
                  <a:lnTo>
                    <a:pt x="3413582" y="3021952"/>
                  </a:lnTo>
                  <a:lnTo>
                    <a:pt x="3413582" y="3022367"/>
                  </a:lnTo>
                  <a:lnTo>
                    <a:pt x="3413582" y="3022781"/>
                  </a:lnTo>
                  <a:lnTo>
                    <a:pt x="3413582" y="3023195"/>
                  </a:lnTo>
                  <a:lnTo>
                    <a:pt x="3413582" y="3023608"/>
                  </a:lnTo>
                  <a:lnTo>
                    <a:pt x="3413582" y="3024020"/>
                  </a:lnTo>
                  <a:lnTo>
                    <a:pt x="3413582" y="3024432"/>
                  </a:lnTo>
                  <a:lnTo>
                    <a:pt x="3413582" y="3024842"/>
                  </a:lnTo>
                  <a:lnTo>
                    <a:pt x="3413582" y="3025252"/>
                  </a:lnTo>
                  <a:lnTo>
                    <a:pt x="3413582" y="3025662"/>
                  </a:lnTo>
                  <a:lnTo>
                    <a:pt x="3413582" y="3026070"/>
                  </a:lnTo>
                  <a:lnTo>
                    <a:pt x="3413582" y="3026478"/>
                  </a:lnTo>
                  <a:lnTo>
                    <a:pt x="3413582" y="3026885"/>
                  </a:lnTo>
                  <a:lnTo>
                    <a:pt x="3413582" y="3027292"/>
                  </a:lnTo>
                  <a:lnTo>
                    <a:pt x="3413582" y="3027697"/>
                  </a:lnTo>
                  <a:lnTo>
                    <a:pt x="3413582" y="3028102"/>
                  </a:lnTo>
                  <a:lnTo>
                    <a:pt x="3413582" y="3028506"/>
                  </a:lnTo>
                  <a:lnTo>
                    <a:pt x="3413582" y="3028910"/>
                  </a:lnTo>
                  <a:lnTo>
                    <a:pt x="3413582" y="3029313"/>
                  </a:lnTo>
                  <a:lnTo>
                    <a:pt x="3413582" y="3029715"/>
                  </a:lnTo>
                  <a:lnTo>
                    <a:pt x="3413582" y="3030116"/>
                  </a:lnTo>
                  <a:lnTo>
                    <a:pt x="3413582" y="3030517"/>
                  </a:lnTo>
                  <a:lnTo>
                    <a:pt x="3413582" y="3030917"/>
                  </a:lnTo>
                  <a:lnTo>
                    <a:pt x="3413582" y="3031316"/>
                  </a:lnTo>
                  <a:lnTo>
                    <a:pt x="3413582" y="3031714"/>
                  </a:lnTo>
                  <a:lnTo>
                    <a:pt x="3413582" y="3032112"/>
                  </a:lnTo>
                  <a:lnTo>
                    <a:pt x="3413582" y="3032509"/>
                  </a:lnTo>
                  <a:lnTo>
                    <a:pt x="3413582" y="3032906"/>
                  </a:lnTo>
                  <a:lnTo>
                    <a:pt x="3413582" y="3033302"/>
                  </a:lnTo>
                  <a:lnTo>
                    <a:pt x="3413582" y="3033697"/>
                  </a:lnTo>
                  <a:lnTo>
                    <a:pt x="3413582" y="3034091"/>
                  </a:lnTo>
                  <a:lnTo>
                    <a:pt x="3413582" y="3034485"/>
                  </a:lnTo>
                  <a:lnTo>
                    <a:pt x="3413582" y="3034878"/>
                  </a:lnTo>
                  <a:lnTo>
                    <a:pt x="3413582" y="3035270"/>
                  </a:lnTo>
                  <a:lnTo>
                    <a:pt x="3413582" y="3035661"/>
                  </a:lnTo>
                  <a:lnTo>
                    <a:pt x="3413582" y="3036052"/>
                  </a:lnTo>
                  <a:lnTo>
                    <a:pt x="3413582" y="3036443"/>
                  </a:lnTo>
                  <a:lnTo>
                    <a:pt x="3413582" y="3036832"/>
                  </a:lnTo>
                  <a:lnTo>
                    <a:pt x="3413582" y="3037221"/>
                  </a:lnTo>
                  <a:lnTo>
                    <a:pt x="3413582" y="3037609"/>
                  </a:lnTo>
                  <a:lnTo>
                    <a:pt x="3413582" y="3037997"/>
                  </a:lnTo>
                  <a:lnTo>
                    <a:pt x="3413582" y="3038383"/>
                  </a:lnTo>
                  <a:lnTo>
                    <a:pt x="3413582" y="3038770"/>
                  </a:lnTo>
                  <a:lnTo>
                    <a:pt x="3413582" y="3039155"/>
                  </a:lnTo>
                  <a:lnTo>
                    <a:pt x="3413582" y="3039540"/>
                  </a:lnTo>
                  <a:lnTo>
                    <a:pt x="3413582" y="3039924"/>
                  </a:lnTo>
                  <a:lnTo>
                    <a:pt x="3413582" y="3040308"/>
                  </a:lnTo>
                  <a:lnTo>
                    <a:pt x="3413582" y="3040690"/>
                  </a:lnTo>
                  <a:lnTo>
                    <a:pt x="3413582" y="3041073"/>
                  </a:lnTo>
                  <a:lnTo>
                    <a:pt x="3413582" y="3041454"/>
                  </a:lnTo>
                  <a:lnTo>
                    <a:pt x="3413582" y="3041835"/>
                  </a:lnTo>
                  <a:lnTo>
                    <a:pt x="3413582" y="3042215"/>
                  </a:lnTo>
                  <a:lnTo>
                    <a:pt x="3413582" y="3042595"/>
                  </a:lnTo>
                  <a:lnTo>
                    <a:pt x="3413582" y="3042974"/>
                  </a:lnTo>
                  <a:lnTo>
                    <a:pt x="3413582" y="3043352"/>
                  </a:lnTo>
                  <a:lnTo>
                    <a:pt x="3413582" y="3043729"/>
                  </a:lnTo>
                  <a:lnTo>
                    <a:pt x="3413582" y="3044106"/>
                  </a:lnTo>
                  <a:lnTo>
                    <a:pt x="3413582" y="3044483"/>
                  </a:lnTo>
                  <a:lnTo>
                    <a:pt x="3413582" y="3044858"/>
                  </a:lnTo>
                  <a:lnTo>
                    <a:pt x="3413582" y="3045233"/>
                  </a:lnTo>
                  <a:lnTo>
                    <a:pt x="3413582" y="3045608"/>
                  </a:lnTo>
                  <a:lnTo>
                    <a:pt x="3413582" y="3045981"/>
                  </a:lnTo>
                  <a:lnTo>
                    <a:pt x="3413582" y="3046355"/>
                  </a:lnTo>
                  <a:lnTo>
                    <a:pt x="3413582" y="3046727"/>
                  </a:lnTo>
                  <a:lnTo>
                    <a:pt x="3413582" y="3047099"/>
                  </a:lnTo>
                  <a:lnTo>
                    <a:pt x="3413582" y="3047470"/>
                  </a:lnTo>
                  <a:lnTo>
                    <a:pt x="3413582" y="3047841"/>
                  </a:lnTo>
                  <a:lnTo>
                    <a:pt x="3413582" y="3048211"/>
                  </a:lnTo>
                  <a:lnTo>
                    <a:pt x="3413582" y="3048580"/>
                  </a:lnTo>
                  <a:lnTo>
                    <a:pt x="3413582" y="3048948"/>
                  </a:lnTo>
                  <a:lnTo>
                    <a:pt x="3413582" y="3049317"/>
                  </a:lnTo>
                  <a:lnTo>
                    <a:pt x="3413582" y="3049684"/>
                  </a:lnTo>
                  <a:lnTo>
                    <a:pt x="3413582" y="3050051"/>
                  </a:lnTo>
                  <a:lnTo>
                    <a:pt x="3413582" y="3050417"/>
                  </a:lnTo>
                  <a:lnTo>
                    <a:pt x="3413582" y="3050783"/>
                  </a:lnTo>
                  <a:lnTo>
                    <a:pt x="3413582" y="3051147"/>
                  </a:lnTo>
                  <a:lnTo>
                    <a:pt x="3413582" y="3051512"/>
                  </a:lnTo>
                  <a:lnTo>
                    <a:pt x="3413582" y="3051876"/>
                  </a:lnTo>
                  <a:lnTo>
                    <a:pt x="3413582" y="3052239"/>
                  </a:lnTo>
                  <a:lnTo>
                    <a:pt x="3413582" y="3052601"/>
                  </a:lnTo>
                  <a:lnTo>
                    <a:pt x="3413582" y="3052963"/>
                  </a:lnTo>
                  <a:lnTo>
                    <a:pt x="3413582" y="3053324"/>
                  </a:lnTo>
                  <a:lnTo>
                    <a:pt x="3413582" y="3053685"/>
                  </a:lnTo>
                  <a:lnTo>
                    <a:pt x="3413582" y="3054045"/>
                  </a:lnTo>
                  <a:lnTo>
                    <a:pt x="3413582" y="3054404"/>
                  </a:lnTo>
                  <a:lnTo>
                    <a:pt x="3413582" y="3054763"/>
                  </a:lnTo>
                  <a:lnTo>
                    <a:pt x="3413582" y="3055122"/>
                  </a:lnTo>
                  <a:lnTo>
                    <a:pt x="3413582" y="3055479"/>
                  </a:lnTo>
                  <a:lnTo>
                    <a:pt x="3413582" y="3055836"/>
                  </a:lnTo>
                  <a:lnTo>
                    <a:pt x="3413582" y="3056193"/>
                  </a:lnTo>
                  <a:lnTo>
                    <a:pt x="3413582" y="3056549"/>
                  </a:lnTo>
                  <a:lnTo>
                    <a:pt x="3413582" y="3056904"/>
                  </a:lnTo>
                  <a:lnTo>
                    <a:pt x="3413582" y="3057259"/>
                  </a:lnTo>
                  <a:lnTo>
                    <a:pt x="3413582" y="3057613"/>
                  </a:lnTo>
                  <a:lnTo>
                    <a:pt x="3413582" y="3057966"/>
                  </a:lnTo>
                  <a:lnTo>
                    <a:pt x="3413582" y="3058319"/>
                  </a:lnTo>
                  <a:lnTo>
                    <a:pt x="3413582" y="3058672"/>
                  </a:lnTo>
                  <a:lnTo>
                    <a:pt x="3413582" y="3059023"/>
                  </a:lnTo>
                  <a:lnTo>
                    <a:pt x="3413582" y="3059375"/>
                  </a:lnTo>
                  <a:lnTo>
                    <a:pt x="3413582" y="3059725"/>
                  </a:lnTo>
                  <a:lnTo>
                    <a:pt x="3413582" y="3060075"/>
                  </a:lnTo>
                  <a:lnTo>
                    <a:pt x="3413582" y="3060425"/>
                  </a:lnTo>
                  <a:lnTo>
                    <a:pt x="3413582" y="3060773"/>
                  </a:lnTo>
                  <a:lnTo>
                    <a:pt x="3417065" y="3060708"/>
                  </a:lnTo>
                  <a:lnTo>
                    <a:pt x="3420548" y="3060643"/>
                  </a:lnTo>
                  <a:lnTo>
                    <a:pt x="3424031" y="3060579"/>
                  </a:lnTo>
                  <a:lnTo>
                    <a:pt x="3427515" y="3060514"/>
                  </a:lnTo>
                  <a:lnTo>
                    <a:pt x="3430998" y="3060449"/>
                  </a:lnTo>
                  <a:lnTo>
                    <a:pt x="3434481" y="3060385"/>
                  </a:lnTo>
                  <a:lnTo>
                    <a:pt x="3437964" y="3061979"/>
                  </a:lnTo>
                  <a:lnTo>
                    <a:pt x="3441447" y="3061707"/>
                  </a:lnTo>
                  <a:lnTo>
                    <a:pt x="3444931" y="3061435"/>
                  </a:lnTo>
                  <a:lnTo>
                    <a:pt x="3448414" y="3061164"/>
                  </a:lnTo>
                  <a:lnTo>
                    <a:pt x="3451897" y="3060893"/>
                  </a:lnTo>
                  <a:lnTo>
                    <a:pt x="3455380" y="3060622"/>
                  </a:lnTo>
                  <a:lnTo>
                    <a:pt x="3458864" y="3060351"/>
                  </a:lnTo>
                  <a:lnTo>
                    <a:pt x="3462347" y="3081644"/>
                  </a:lnTo>
                  <a:lnTo>
                    <a:pt x="3465830" y="3081333"/>
                  </a:lnTo>
                  <a:lnTo>
                    <a:pt x="3469313" y="3081023"/>
                  </a:lnTo>
                  <a:lnTo>
                    <a:pt x="3472797" y="3080712"/>
                  </a:lnTo>
                  <a:lnTo>
                    <a:pt x="3476280" y="3080402"/>
                  </a:lnTo>
                  <a:lnTo>
                    <a:pt x="3479763" y="3080092"/>
                  </a:lnTo>
                  <a:lnTo>
                    <a:pt x="3483246" y="3079782"/>
                  </a:lnTo>
                  <a:lnTo>
                    <a:pt x="3483246" y="3080093"/>
                  </a:lnTo>
                  <a:lnTo>
                    <a:pt x="3483246" y="3080404"/>
                  </a:lnTo>
                  <a:lnTo>
                    <a:pt x="3483246" y="3080714"/>
                  </a:lnTo>
                  <a:lnTo>
                    <a:pt x="3483246" y="3081024"/>
                  </a:lnTo>
                  <a:lnTo>
                    <a:pt x="3483246" y="3081333"/>
                  </a:lnTo>
                  <a:lnTo>
                    <a:pt x="3483246" y="3081642"/>
                  </a:lnTo>
                  <a:lnTo>
                    <a:pt x="3483246" y="3081951"/>
                  </a:lnTo>
                  <a:lnTo>
                    <a:pt x="3483246" y="3082259"/>
                  </a:lnTo>
                  <a:lnTo>
                    <a:pt x="3483246" y="3082566"/>
                  </a:lnTo>
                  <a:lnTo>
                    <a:pt x="3483246" y="3082873"/>
                  </a:lnTo>
                  <a:lnTo>
                    <a:pt x="3483246" y="3083180"/>
                  </a:lnTo>
                  <a:lnTo>
                    <a:pt x="3483246" y="3083486"/>
                  </a:lnTo>
                  <a:lnTo>
                    <a:pt x="3483246" y="3083792"/>
                  </a:lnTo>
                  <a:lnTo>
                    <a:pt x="3483246" y="3084097"/>
                  </a:lnTo>
                  <a:lnTo>
                    <a:pt x="3483246" y="3084401"/>
                  </a:lnTo>
                  <a:lnTo>
                    <a:pt x="3483246" y="3084706"/>
                  </a:lnTo>
                  <a:lnTo>
                    <a:pt x="3483246" y="3085009"/>
                  </a:lnTo>
                  <a:lnTo>
                    <a:pt x="3483246" y="3085313"/>
                  </a:lnTo>
                  <a:lnTo>
                    <a:pt x="3483246" y="3085616"/>
                  </a:lnTo>
                  <a:lnTo>
                    <a:pt x="3483246" y="3085918"/>
                  </a:lnTo>
                  <a:lnTo>
                    <a:pt x="3483246" y="3086220"/>
                  </a:lnTo>
                  <a:lnTo>
                    <a:pt x="3483246" y="3086521"/>
                  </a:lnTo>
                  <a:lnTo>
                    <a:pt x="3483246" y="3086822"/>
                  </a:lnTo>
                  <a:lnTo>
                    <a:pt x="3483246" y="3087123"/>
                  </a:lnTo>
                  <a:lnTo>
                    <a:pt x="3483246" y="3087423"/>
                  </a:lnTo>
                  <a:lnTo>
                    <a:pt x="3483246" y="3087723"/>
                  </a:lnTo>
                  <a:lnTo>
                    <a:pt x="3483246" y="3088022"/>
                  </a:lnTo>
                  <a:lnTo>
                    <a:pt x="3483246" y="3088321"/>
                  </a:lnTo>
                  <a:lnTo>
                    <a:pt x="3483246" y="3088619"/>
                  </a:lnTo>
                  <a:lnTo>
                    <a:pt x="3483246" y="3088917"/>
                  </a:lnTo>
                  <a:lnTo>
                    <a:pt x="3483246" y="3089214"/>
                  </a:lnTo>
                  <a:lnTo>
                    <a:pt x="3483246" y="3089511"/>
                  </a:lnTo>
                  <a:lnTo>
                    <a:pt x="3483246" y="3089807"/>
                  </a:lnTo>
                  <a:lnTo>
                    <a:pt x="3483246" y="3090103"/>
                  </a:lnTo>
                  <a:lnTo>
                    <a:pt x="3483246" y="3090399"/>
                  </a:lnTo>
                  <a:lnTo>
                    <a:pt x="3483246" y="3090694"/>
                  </a:lnTo>
                  <a:lnTo>
                    <a:pt x="3483246" y="3090989"/>
                  </a:lnTo>
                  <a:lnTo>
                    <a:pt x="3483246" y="3091283"/>
                  </a:lnTo>
                  <a:lnTo>
                    <a:pt x="3483246" y="3091577"/>
                  </a:lnTo>
                  <a:lnTo>
                    <a:pt x="3483246" y="3091870"/>
                  </a:lnTo>
                  <a:lnTo>
                    <a:pt x="3483246" y="3092163"/>
                  </a:lnTo>
                  <a:lnTo>
                    <a:pt x="3483246" y="3092456"/>
                  </a:lnTo>
                  <a:lnTo>
                    <a:pt x="3483246" y="3092748"/>
                  </a:lnTo>
                  <a:lnTo>
                    <a:pt x="3483246" y="3093040"/>
                  </a:lnTo>
                  <a:lnTo>
                    <a:pt x="3483246" y="3093331"/>
                  </a:lnTo>
                  <a:lnTo>
                    <a:pt x="3483246" y="3093622"/>
                  </a:lnTo>
                  <a:lnTo>
                    <a:pt x="3483246" y="3093912"/>
                  </a:lnTo>
                  <a:lnTo>
                    <a:pt x="3483246" y="3094202"/>
                  </a:lnTo>
                  <a:lnTo>
                    <a:pt x="3483246" y="3094491"/>
                  </a:lnTo>
                  <a:lnTo>
                    <a:pt x="3483246" y="3094780"/>
                  </a:lnTo>
                  <a:lnTo>
                    <a:pt x="3483246" y="3095069"/>
                  </a:lnTo>
                  <a:lnTo>
                    <a:pt x="3483246" y="3095357"/>
                  </a:lnTo>
                  <a:lnTo>
                    <a:pt x="3483246" y="3095645"/>
                  </a:lnTo>
                  <a:lnTo>
                    <a:pt x="3483246" y="3095932"/>
                  </a:lnTo>
                  <a:lnTo>
                    <a:pt x="3483246" y="3096219"/>
                  </a:lnTo>
                  <a:lnTo>
                    <a:pt x="3483246" y="3096505"/>
                  </a:lnTo>
                  <a:lnTo>
                    <a:pt x="3483246" y="3096792"/>
                  </a:lnTo>
                  <a:lnTo>
                    <a:pt x="3483246" y="3097077"/>
                  </a:lnTo>
                  <a:lnTo>
                    <a:pt x="3483246" y="3097362"/>
                  </a:lnTo>
                  <a:lnTo>
                    <a:pt x="3483246" y="3097647"/>
                  </a:lnTo>
                  <a:lnTo>
                    <a:pt x="3483246" y="3097932"/>
                  </a:lnTo>
                  <a:lnTo>
                    <a:pt x="3483246" y="3098215"/>
                  </a:lnTo>
                  <a:lnTo>
                    <a:pt x="3483246" y="3098499"/>
                  </a:lnTo>
                  <a:lnTo>
                    <a:pt x="3483246" y="3098782"/>
                  </a:lnTo>
                  <a:lnTo>
                    <a:pt x="3483246" y="3099065"/>
                  </a:lnTo>
                  <a:lnTo>
                    <a:pt x="3483246" y="3099347"/>
                  </a:lnTo>
                  <a:lnTo>
                    <a:pt x="3483246" y="3099629"/>
                  </a:lnTo>
                  <a:lnTo>
                    <a:pt x="3483246" y="3099910"/>
                  </a:lnTo>
                  <a:lnTo>
                    <a:pt x="3483246" y="3100191"/>
                  </a:lnTo>
                  <a:lnTo>
                    <a:pt x="3483246" y="3100472"/>
                  </a:lnTo>
                  <a:lnTo>
                    <a:pt x="3483246" y="3100752"/>
                  </a:lnTo>
                  <a:lnTo>
                    <a:pt x="3483246" y="3101032"/>
                  </a:lnTo>
                  <a:lnTo>
                    <a:pt x="3483246" y="3101311"/>
                  </a:lnTo>
                  <a:lnTo>
                    <a:pt x="3483246" y="3101590"/>
                  </a:lnTo>
                  <a:lnTo>
                    <a:pt x="3483246" y="3101869"/>
                  </a:lnTo>
                  <a:lnTo>
                    <a:pt x="3483246" y="3102147"/>
                  </a:lnTo>
                  <a:lnTo>
                    <a:pt x="3483246" y="3102425"/>
                  </a:lnTo>
                  <a:lnTo>
                    <a:pt x="3483246" y="3102702"/>
                  </a:lnTo>
                  <a:lnTo>
                    <a:pt x="3483246" y="3102979"/>
                  </a:lnTo>
                  <a:lnTo>
                    <a:pt x="3483246" y="3103256"/>
                  </a:lnTo>
                  <a:lnTo>
                    <a:pt x="3483246" y="3103532"/>
                  </a:lnTo>
                  <a:lnTo>
                    <a:pt x="3483246" y="3103808"/>
                  </a:lnTo>
                  <a:lnTo>
                    <a:pt x="3483246" y="3104083"/>
                  </a:lnTo>
                  <a:lnTo>
                    <a:pt x="3483246" y="3104358"/>
                  </a:lnTo>
                  <a:lnTo>
                    <a:pt x="3483246" y="3104633"/>
                  </a:lnTo>
                  <a:lnTo>
                    <a:pt x="3483246" y="3104907"/>
                  </a:lnTo>
                  <a:lnTo>
                    <a:pt x="3483246" y="3105181"/>
                  </a:lnTo>
                  <a:lnTo>
                    <a:pt x="3483246" y="3105454"/>
                  </a:lnTo>
                  <a:lnTo>
                    <a:pt x="3483246" y="3105727"/>
                  </a:lnTo>
                  <a:lnTo>
                    <a:pt x="3483246" y="3105999"/>
                  </a:lnTo>
                  <a:lnTo>
                    <a:pt x="3483246" y="3106272"/>
                  </a:lnTo>
                  <a:lnTo>
                    <a:pt x="3483246" y="3106543"/>
                  </a:lnTo>
                  <a:lnTo>
                    <a:pt x="3483246" y="3106815"/>
                  </a:lnTo>
                  <a:lnTo>
                    <a:pt x="3483246" y="3107086"/>
                  </a:lnTo>
                  <a:lnTo>
                    <a:pt x="3483246" y="3107357"/>
                  </a:lnTo>
                  <a:lnTo>
                    <a:pt x="3483246" y="3107627"/>
                  </a:lnTo>
                  <a:lnTo>
                    <a:pt x="3483246" y="3107897"/>
                  </a:lnTo>
                  <a:lnTo>
                    <a:pt x="3483246" y="3108166"/>
                  </a:lnTo>
                  <a:lnTo>
                    <a:pt x="3483246" y="3108435"/>
                  </a:lnTo>
                  <a:lnTo>
                    <a:pt x="3483246" y="3108704"/>
                  </a:lnTo>
                  <a:lnTo>
                    <a:pt x="3483246" y="3108972"/>
                  </a:lnTo>
                  <a:lnTo>
                    <a:pt x="3483246" y="3109240"/>
                  </a:lnTo>
                  <a:lnTo>
                    <a:pt x="3483246" y="3109508"/>
                  </a:lnTo>
                  <a:lnTo>
                    <a:pt x="3483246" y="3109775"/>
                  </a:lnTo>
                  <a:lnTo>
                    <a:pt x="3483246" y="3110041"/>
                  </a:lnTo>
                  <a:lnTo>
                    <a:pt x="3483246" y="3110308"/>
                  </a:lnTo>
                  <a:lnTo>
                    <a:pt x="3483246" y="3110574"/>
                  </a:lnTo>
                  <a:lnTo>
                    <a:pt x="3483246" y="3110839"/>
                  </a:lnTo>
                  <a:lnTo>
                    <a:pt x="3483246" y="3111105"/>
                  </a:lnTo>
                  <a:lnTo>
                    <a:pt x="3483246" y="3111370"/>
                  </a:lnTo>
                  <a:lnTo>
                    <a:pt x="3483246" y="3111634"/>
                  </a:lnTo>
                  <a:lnTo>
                    <a:pt x="3483246" y="3111898"/>
                  </a:lnTo>
                  <a:lnTo>
                    <a:pt x="3483246" y="3112162"/>
                  </a:lnTo>
                  <a:lnTo>
                    <a:pt x="3483246" y="3112425"/>
                  </a:lnTo>
                  <a:lnTo>
                    <a:pt x="3483246" y="3112688"/>
                  </a:lnTo>
                  <a:lnTo>
                    <a:pt x="3483246" y="3112951"/>
                  </a:lnTo>
                  <a:lnTo>
                    <a:pt x="3483246" y="3113213"/>
                  </a:lnTo>
                  <a:lnTo>
                    <a:pt x="3483246" y="3113475"/>
                  </a:lnTo>
                  <a:lnTo>
                    <a:pt x="3483246" y="3113737"/>
                  </a:lnTo>
                  <a:lnTo>
                    <a:pt x="3483246" y="3113998"/>
                  </a:lnTo>
                  <a:lnTo>
                    <a:pt x="3483246" y="3114258"/>
                  </a:lnTo>
                  <a:lnTo>
                    <a:pt x="3483246" y="3114519"/>
                  </a:lnTo>
                  <a:lnTo>
                    <a:pt x="3483246" y="3114779"/>
                  </a:lnTo>
                  <a:lnTo>
                    <a:pt x="3483246" y="3115039"/>
                  </a:lnTo>
                  <a:lnTo>
                    <a:pt x="3483246" y="3115298"/>
                  </a:lnTo>
                  <a:lnTo>
                    <a:pt x="3483246" y="3115557"/>
                  </a:lnTo>
                  <a:lnTo>
                    <a:pt x="3483246" y="3115815"/>
                  </a:lnTo>
                  <a:lnTo>
                    <a:pt x="3483246" y="3116074"/>
                  </a:lnTo>
                  <a:lnTo>
                    <a:pt x="3483246" y="3116331"/>
                  </a:lnTo>
                  <a:lnTo>
                    <a:pt x="3483246" y="3116589"/>
                  </a:lnTo>
                  <a:lnTo>
                    <a:pt x="3483246" y="3116846"/>
                  </a:lnTo>
                  <a:lnTo>
                    <a:pt x="3483246" y="3117103"/>
                  </a:lnTo>
                  <a:lnTo>
                    <a:pt x="3483246" y="3117359"/>
                  </a:lnTo>
                  <a:lnTo>
                    <a:pt x="3483246" y="3117615"/>
                  </a:lnTo>
                  <a:lnTo>
                    <a:pt x="3483246" y="3117871"/>
                  </a:lnTo>
                  <a:lnTo>
                    <a:pt x="3483246" y="3118126"/>
                  </a:lnTo>
                  <a:lnTo>
                    <a:pt x="3483246" y="3118381"/>
                  </a:lnTo>
                  <a:lnTo>
                    <a:pt x="3483246" y="3118636"/>
                  </a:lnTo>
                  <a:lnTo>
                    <a:pt x="3483246" y="3118890"/>
                  </a:lnTo>
                  <a:lnTo>
                    <a:pt x="3483246" y="3119144"/>
                  </a:lnTo>
                  <a:lnTo>
                    <a:pt x="3483246" y="3119398"/>
                  </a:lnTo>
                  <a:lnTo>
                    <a:pt x="3483246" y="3119651"/>
                  </a:lnTo>
                  <a:lnTo>
                    <a:pt x="3483246" y="3119904"/>
                  </a:lnTo>
                  <a:lnTo>
                    <a:pt x="3483246" y="3120156"/>
                  </a:lnTo>
                  <a:lnTo>
                    <a:pt x="3483246" y="3120408"/>
                  </a:lnTo>
                  <a:lnTo>
                    <a:pt x="3483246" y="3120660"/>
                  </a:lnTo>
                  <a:lnTo>
                    <a:pt x="3483246" y="3120911"/>
                  </a:lnTo>
                  <a:lnTo>
                    <a:pt x="3483246" y="3121163"/>
                  </a:lnTo>
                  <a:lnTo>
                    <a:pt x="3483246" y="3121413"/>
                  </a:lnTo>
                  <a:lnTo>
                    <a:pt x="3483246" y="3121664"/>
                  </a:lnTo>
                  <a:lnTo>
                    <a:pt x="3483246" y="3121914"/>
                  </a:lnTo>
                  <a:lnTo>
                    <a:pt x="3483246" y="3122164"/>
                  </a:lnTo>
                  <a:lnTo>
                    <a:pt x="3483246" y="3122413"/>
                  </a:lnTo>
                  <a:lnTo>
                    <a:pt x="3483246" y="3122662"/>
                  </a:lnTo>
                  <a:lnTo>
                    <a:pt x="3483246" y="3122911"/>
                  </a:lnTo>
                  <a:lnTo>
                    <a:pt x="3483246" y="3123159"/>
                  </a:lnTo>
                  <a:lnTo>
                    <a:pt x="3483246" y="3123407"/>
                  </a:lnTo>
                  <a:lnTo>
                    <a:pt x="3483246" y="3123655"/>
                  </a:lnTo>
                  <a:lnTo>
                    <a:pt x="3483246" y="3123902"/>
                  </a:lnTo>
                  <a:lnTo>
                    <a:pt x="3483246" y="3124149"/>
                  </a:lnTo>
                  <a:lnTo>
                    <a:pt x="3483246" y="3124395"/>
                  </a:lnTo>
                  <a:lnTo>
                    <a:pt x="3483246" y="3124642"/>
                  </a:lnTo>
                  <a:lnTo>
                    <a:pt x="3483246" y="3124888"/>
                  </a:lnTo>
                  <a:lnTo>
                    <a:pt x="3483246" y="3125133"/>
                  </a:lnTo>
                  <a:lnTo>
                    <a:pt x="3483246" y="3125379"/>
                  </a:lnTo>
                  <a:lnTo>
                    <a:pt x="3483246" y="3125624"/>
                  </a:lnTo>
                  <a:lnTo>
                    <a:pt x="3483246" y="3125868"/>
                  </a:lnTo>
                  <a:lnTo>
                    <a:pt x="3483246" y="3126112"/>
                  </a:lnTo>
                  <a:lnTo>
                    <a:pt x="3483246" y="3126356"/>
                  </a:lnTo>
                  <a:lnTo>
                    <a:pt x="3483246" y="3126600"/>
                  </a:lnTo>
                  <a:lnTo>
                    <a:pt x="3483246" y="3126843"/>
                  </a:lnTo>
                  <a:lnTo>
                    <a:pt x="3483246" y="3127086"/>
                  </a:lnTo>
                  <a:lnTo>
                    <a:pt x="3483246" y="3127329"/>
                  </a:lnTo>
                  <a:lnTo>
                    <a:pt x="3483246" y="3127571"/>
                  </a:lnTo>
                  <a:lnTo>
                    <a:pt x="3483246" y="3127813"/>
                  </a:lnTo>
                  <a:lnTo>
                    <a:pt x="3483246" y="3128055"/>
                  </a:lnTo>
                  <a:lnTo>
                    <a:pt x="3483246" y="3128296"/>
                  </a:lnTo>
                  <a:lnTo>
                    <a:pt x="3483246" y="3128537"/>
                  </a:lnTo>
                  <a:lnTo>
                    <a:pt x="3483246" y="3128778"/>
                  </a:lnTo>
                  <a:lnTo>
                    <a:pt x="3483246" y="3129018"/>
                  </a:lnTo>
                  <a:lnTo>
                    <a:pt x="3483246" y="3129258"/>
                  </a:lnTo>
                  <a:lnTo>
                    <a:pt x="3483246" y="3129498"/>
                  </a:lnTo>
                  <a:lnTo>
                    <a:pt x="3483246" y="3129737"/>
                  </a:lnTo>
                  <a:lnTo>
                    <a:pt x="3483246" y="3129976"/>
                  </a:lnTo>
                  <a:lnTo>
                    <a:pt x="3483246" y="3130215"/>
                  </a:lnTo>
                  <a:lnTo>
                    <a:pt x="3483246" y="3130453"/>
                  </a:lnTo>
                  <a:lnTo>
                    <a:pt x="3483246" y="3130691"/>
                  </a:lnTo>
                  <a:lnTo>
                    <a:pt x="3483246" y="3130929"/>
                  </a:lnTo>
                  <a:lnTo>
                    <a:pt x="3483246" y="3131166"/>
                  </a:lnTo>
                  <a:lnTo>
                    <a:pt x="3483246" y="3131403"/>
                  </a:lnTo>
                  <a:lnTo>
                    <a:pt x="3483246" y="3131640"/>
                  </a:lnTo>
                  <a:lnTo>
                    <a:pt x="3483246" y="3131877"/>
                  </a:lnTo>
                  <a:lnTo>
                    <a:pt x="3483246" y="3132113"/>
                  </a:lnTo>
                  <a:lnTo>
                    <a:pt x="3483246" y="3132349"/>
                  </a:lnTo>
                  <a:lnTo>
                    <a:pt x="3483246" y="3132584"/>
                  </a:lnTo>
                  <a:lnTo>
                    <a:pt x="3483246" y="3132819"/>
                  </a:lnTo>
                  <a:lnTo>
                    <a:pt x="3483246" y="3133054"/>
                  </a:lnTo>
                  <a:lnTo>
                    <a:pt x="3483246" y="3133289"/>
                  </a:lnTo>
                  <a:lnTo>
                    <a:pt x="3483246" y="3133523"/>
                  </a:lnTo>
                  <a:lnTo>
                    <a:pt x="3483246" y="3133757"/>
                  </a:lnTo>
                  <a:lnTo>
                    <a:pt x="3483246" y="3133990"/>
                  </a:lnTo>
                  <a:lnTo>
                    <a:pt x="3483246" y="3134224"/>
                  </a:lnTo>
                  <a:lnTo>
                    <a:pt x="3483246" y="3134457"/>
                  </a:lnTo>
                  <a:lnTo>
                    <a:pt x="3483246" y="3134689"/>
                  </a:lnTo>
                  <a:lnTo>
                    <a:pt x="3483246" y="3134922"/>
                  </a:lnTo>
                  <a:lnTo>
                    <a:pt x="3483246" y="3135154"/>
                  </a:lnTo>
                  <a:lnTo>
                    <a:pt x="3483246" y="3135386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84398" y="2068820"/>
              <a:ext cx="3483246" cy="3135386"/>
            </a:xfrm>
            <a:custGeom>
              <a:avLst/>
              <a:gdLst/>
              <a:ahLst/>
              <a:cxnLst/>
              <a:rect l="0" t="0" r="0" b="0"/>
              <a:pathLst>
                <a:path w="3483246" h="313538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382774"/>
                  </a:lnTo>
                  <a:lnTo>
                    <a:pt x="191578" y="376567"/>
                  </a:lnTo>
                  <a:lnTo>
                    <a:pt x="195061" y="370558"/>
                  </a:lnTo>
                  <a:lnTo>
                    <a:pt x="198545" y="364737"/>
                  </a:lnTo>
                  <a:lnTo>
                    <a:pt x="202028" y="359097"/>
                  </a:lnTo>
                  <a:lnTo>
                    <a:pt x="205511" y="353629"/>
                  </a:lnTo>
                  <a:lnTo>
                    <a:pt x="208994" y="348324"/>
                  </a:lnTo>
                  <a:lnTo>
                    <a:pt x="212478" y="343177"/>
                  </a:lnTo>
                  <a:lnTo>
                    <a:pt x="215961" y="338179"/>
                  </a:lnTo>
                  <a:lnTo>
                    <a:pt x="219444" y="333325"/>
                  </a:lnTo>
                  <a:lnTo>
                    <a:pt x="222927" y="328608"/>
                  </a:lnTo>
                  <a:lnTo>
                    <a:pt x="226411" y="324022"/>
                  </a:lnTo>
                  <a:lnTo>
                    <a:pt x="229894" y="319563"/>
                  </a:lnTo>
                  <a:lnTo>
                    <a:pt x="233377" y="991671"/>
                  </a:lnTo>
                  <a:lnTo>
                    <a:pt x="236860" y="981196"/>
                  </a:lnTo>
                  <a:lnTo>
                    <a:pt x="240344" y="970939"/>
                  </a:lnTo>
                  <a:lnTo>
                    <a:pt x="243827" y="960895"/>
                  </a:lnTo>
                  <a:lnTo>
                    <a:pt x="247310" y="951057"/>
                  </a:lnTo>
                  <a:lnTo>
                    <a:pt x="250793" y="941418"/>
                  </a:lnTo>
                  <a:lnTo>
                    <a:pt x="254277" y="931972"/>
                  </a:lnTo>
                  <a:lnTo>
                    <a:pt x="257760" y="922714"/>
                  </a:lnTo>
                  <a:lnTo>
                    <a:pt x="261243" y="913638"/>
                  </a:lnTo>
                  <a:lnTo>
                    <a:pt x="264726" y="904739"/>
                  </a:lnTo>
                  <a:lnTo>
                    <a:pt x="268210" y="896012"/>
                  </a:lnTo>
                  <a:lnTo>
                    <a:pt x="271693" y="887451"/>
                  </a:lnTo>
                  <a:lnTo>
                    <a:pt x="275176" y="879052"/>
                  </a:lnTo>
                  <a:lnTo>
                    <a:pt x="278659" y="870811"/>
                  </a:lnTo>
                  <a:lnTo>
                    <a:pt x="282143" y="862723"/>
                  </a:lnTo>
                  <a:lnTo>
                    <a:pt x="285626" y="854784"/>
                  </a:lnTo>
                  <a:lnTo>
                    <a:pt x="289109" y="846990"/>
                  </a:lnTo>
                  <a:lnTo>
                    <a:pt x="292592" y="839336"/>
                  </a:lnTo>
                  <a:lnTo>
                    <a:pt x="296075" y="831820"/>
                  </a:lnTo>
                  <a:lnTo>
                    <a:pt x="299559" y="824437"/>
                  </a:lnTo>
                  <a:lnTo>
                    <a:pt x="303042" y="817184"/>
                  </a:lnTo>
                  <a:lnTo>
                    <a:pt x="306525" y="810057"/>
                  </a:lnTo>
                  <a:lnTo>
                    <a:pt x="310008" y="803054"/>
                  </a:lnTo>
                  <a:lnTo>
                    <a:pt x="313492" y="796170"/>
                  </a:lnTo>
                  <a:lnTo>
                    <a:pt x="316975" y="789404"/>
                  </a:lnTo>
                  <a:lnTo>
                    <a:pt x="320458" y="782752"/>
                  </a:lnTo>
                  <a:lnTo>
                    <a:pt x="323941" y="776211"/>
                  </a:lnTo>
                  <a:lnTo>
                    <a:pt x="327425" y="1155579"/>
                  </a:lnTo>
                  <a:lnTo>
                    <a:pt x="330908" y="1147422"/>
                  </a:lnTo>
                  <a:lnTo>
                    <a:pt x="334391" y="1139379"/>
                  </a:lnTo>
                  <a:lnTo>
                    <a:pt x="337874" y="1131449"/>
                  </a:lnTo>
                  <a:lnTo>
                    <a:pt x="341358" y="1123628"/>
                  </a:lnTo>
                  <a:lnTo>
                    <a:pt x="344841" y="1115914"/>
                  </a:lnTo>
                  <a:lnTo>
                    <a:pt x="348324" y="1108305"/>
                  </a:lnTo>
                  <a:lnTo>
                    <a:pt x="348324" y="1211564"/>
                  </a:lnTo>
                  <a:lnTo>
                    <a:pt x="351807" y="1203713"/>
                  </a:lnTo>
                  <a:lnTo>
                    <a:pt x="355291" y="1195964"/>
                  </a:lnTo>
                  <a:lnTo>
                    <a:pt x="358774" y="1188314"/>
                  </a:lnTo>
                  <a:lnTo>
                    <a:pt x="362257" y="1180761"/>
                  </a:lnTo>
                  <a:lnTo>
                    <a:pt x="365740" y="1173304"/>
                  </a:lnTo>
                  <a:lnTo>
                    <a:pt x="369224" y="1165940"/>
                  </a:lnTo>
                  <a:lnTo>
                    <a:pt x="372707" y="1158668"/>
                  </a:lnTo>
                  <a:lnTo>
                    <a:pt x="376190" y="1151486"/>
                  </a:lnTo>
                  <a:lnTo>
                    <a:pt x="379673" y="1144393"/>
                  </a:lnTo>
                  <a:lnTo>
                    <a:pt x="383157" y="1137386"/>
                  </a:lnTo>
                  <a:lnTo>
                    <a:pt x="386640" y="1130465"/>
                  </a:lnTo>
                  <a:lnTo>
                    <a:pt x="390123" y="1123628"/>
                  </a:lnTo>
                  <a:lnTo>
                    <a:pt x="393606" y="1116872"/>
                  </a:lnTo>
                  <a:lnTo>
                    <a:pt x="397090" y="1110198"/>
                  </a:lnTo>
                  <a:lnTo>
                    <a:pt x="400573" y="1103602"/>
                  </a:lnTo>
                  <a:lnTo>
                    <a:pt x="404056" y="1097085"/>
                  </a:lnTo>
                  <a:lnTo>
                    <a:pt x="407539" y="1090644"/>
                  </a:lnTo>
                  <a:lnTo>
                    <a:pt x="411023" y="1084279"/>
                  </a:lnTo>
                  <a:lnTo>
                    <a:pt x="414506" y="1077987"/>
                  </a:lnTo>
                  <a:lnTo>
                    <a:pt x="417989" y="1071768"/>
                  </a:lnTo>
                  <a:lnTo>
                    <a:pt x="417989" y="1161082"/>
                  </a:lnTo>
                  <a:lnTo>
                    <a:pt x="417989" y="1244016"/>
                  </a:lnTo>
                  <a:lnTo>
                    <a:pt x="421472" y="1237387"/>
                  </a:lnTo>
                  <a:lnTo>
                    <a:pt x="424956" y="1230829"/>
                  </a:lnTo>
                  <a:lnTo>
                    <a:pt x="428439" y="1224339"/>
                  </a:lnTo>
                  <a:lnTo>
                    <a:pt x="431922" y="1217918"/>
                  </a:lnTo>
                  <a:lnTo>
                    <a:pt x="435405" y="1211564"/>
                  </a:lnTo>
                  <a:lnTo>
                    <a:pt x="438889" y="1205275"/>
                  </a:lnTo>
                  <a:lnTo>
                    <a:pt x="442372" y="1346182"/>
                  </a:lnTo>
                  <a:lnTo>
                    <a:pt x="445855" y="1339710"/>
                  </a:lnTo>
                  <a:lnTo>
                    <a:pt x="449338" y="1333300"/>
                  </a:lnTo>
                  <a:lnTo>
                    <a:pt x="452822" y="1326951"/>
                  </a:lnTo>
                  <a:lnTo>
                    <a:pt x="456305" y="1320662"/>
                  </a:lnTo>
                  <a:lnTo>
                    <a:pt x="459788" y="1314432"/>
                  </a:lnTo>
                  <a:lnTo>
                    <a:pt x="463271" y="1308261"/>
                  </a:lnTo>
                  <a:lnTo>
                    <a:pt x="466755" y="1430072"/>
                  </a:lnTo>
                  <a:lnTo>
                    <a:pt x="470238" y="1423808"/>
                  </a:lnTo>
                  <a:lnTo>
                    <a:pt x="473721" y="1417600"/>
                  </a:lnTo>
                  <a:lnTo>
                    <a:pt x="477204" y="1411445"/>
                  </a:lnTo>
                  <a:lnTo>
                    <a:pt x="480688" y="1405344"/>
                  </a:lnTo>
                  <a:lnTo>
                    <a:pt x="484171" y="1399295"/>
                  </a:lnTo>
                  <a:lnTo>
                    <a:pt x="487654" y="1393298"/>
                  </a:lnTo>
                  <a:lnTo>
                    <a:pt x="487654" y="1451352"/>
                  </a:lnTo>
                  <a:lnTo>
                    <a:pt x="487654" y="1506268"/>
                  </a:lnTo>
                  <a:lnTo>
                    <a:pt x="491137" y="1500187"/>
                  </a:lnTo>
                  <a:lnTo>
                    <a:pt x="494621" y="1494154"/>
                  </a:lnTo>
                  <a:lnTo>
                    <a:pt x="498104" y="1488169"/>
                  </a:lnTo>
                  <a:lnTo>
                    <a:pt x="501587" y="1482232"/>
                  </a:lnTo>
                  <a:lnTo>
                    <a:pt x="505070" y="1476343"/>
                  </a:lnTo>
                  <a:lnTo>
                    <a:pt x="508554" y="1470500"/>
                  </a:lnTo>
                  <a:lnTo>
                    <a:pt x="512037" y="1464703"/>
                  </a:lnTo>
                  <a:lnTo>
                    <a:pt x="515520" y="1458951"/>
                  </a:lnTo>
                  <a:lnTo>
                    <a:pt x="519003" y="1453245"/>
                  </a:lnTo>
                  <a:lnTo>
                    <a:pt x="522487" y="1447583"/>
                  </a:lnTo>
                  <a:lnTo>
                    <a:pt x="525970" y="1441965"/>
                  </a:lnTo>
                  <a:lnTo>
                    <a:pt x="529453" y="1436390"/>
                  </a:lnTo>
                  <a:lnTo>
                    <a:pt x="532936" y="1430858"/>
                  </a:lnTo>
                  <a:lnTo>
                    <a:pt x="536420" y="1476688"/>
                  </a:lnTo>
                  <a:lnTo>
                    <a:pt x="539903" y="1471185"/>
                  </a:lnTo>
                  <a:lnTo>
                    <a:pt x="543386" y="1465722"/>
                  </a:lnTo>
                  <a:lnTo>
                    <a:pt x="546869" y="1460300"/>
                  </a:lnTo>
                  <a:lnTo>
                    <a:pt x="550353" y="1454918"/>
                  </a:lnTo>
                  <a:lnTo>
                    <a:pt x="553836" y="1449576"/>
                  </a:lnTo>
                  <a:lnTo>
                    <a:pt x="557319" y="1444273"/>
                  </a:lnTo>
                  <a:lnTo>
                    <a:pt x="557319" y="1492820"/>
                  </a:lnTo>
                  <a:lnTo>
                    <a:pt x="560802" y="1487507"/>
                  </a:lnTo>
                  <a:lnTo>
                    <a:pt x="564286" y="1482232"/>
                  </a:lnTo>
                  <a:lnTo>
                    <a:pt x="567769" y="1476995"/>
                  </a:lnTo>
                  <a:lnTo>
                    <a:pt x="571252" y="1471794"/>
                  </a:lnTo>
                  <a:lnTo>
                    <a:pt x="574735" y="1466630"/>
                  </a:lnTo>
                  <a:lnTo>
                    <a:pt x="578218" y="1461502"/>
                  </a:lnTo>
                  <a:lnTo>
                    <a:pt x="581702" y="1546391"/>
                  </a:lnTo>
                  <a:lnTo>
                    <a:pt x="585185" y="1541259"/>
                  </a:lnTo>
                  <a:lnTo>
                    <a:pt x="588668" y="1536161"/>
                  </a:lnTo>
                  <a:lnTo>
                    <a:pt x="592151" y="1531097"/>
                  </a:lnTo>
                  <a:lnTo>
                    <a:pt x="595635" y="1526066"/>
                  </a:lnTo>
                  <a:lnTo>
                    <a:pt x="599118" y="1521068"/>
                  </a:lnTo>
                  <a:lnTo>
                    <a:pt x="602601" y="1516103"/>
                  </a:lnTo>
                  <a:lnTo>
                    <a:pt x="606084" y="1511170"/>
                  </a:lnTo>
                  <a:lnTo>
                    <a:pt x="609568" y="1506268"/>
                  </a:lnTo>
                  <a:lnTo>
                    <a:pt x="613051" y="1501399"/>
                  </a:lnTo>
                  <a:lnTo>
                    <a:pt x="616534" y="1496561"/>
                  </a:lnTo>
                  <a:lnTo>
                    <a:pt x="620017" y="1491754"/>
                  </a:lnTo>
                  <a:lnTo>
                    <a:pt x="623501" y="1486978"/>
                  </a:lnTo>
                  <a:lnTo>
                    <a:pt x="626984" y="1482232"/>
                  </a:lnTo>
                  <a:lnTo>
                    <a:pt x="626984" y="1523920"/>
                  </a:lnTo>
                  <a:lnTo>
                    <a:pt x="626984" y="1563906"/>
                  </a:lnTo>
                  <a:lnTo>
                    <a:pt x="630467" y="1559133"/>
                  </a:lnTo>
                  <a:lnTo>
                    <a:pt x="633950" y="1554390"/>
                  </a:lnTo>
                  <a:lnTo>
                    <a:pt x="637434" y="1549675"/>
                  </a:lnTo>
                  <a:lnTo>
                    <a:pt x="640917" y="1544988"/>
                  </a:lnTo>
                  <a:lnTo>
                    <a:pt x="644400" y="1540330"/>
                  </a:lnTo>
                  <a:lnTo>
                    <a:pt x="647883" y="1535700"/>
                  </a:lnTo>
                  <a:lnTo>
                    <a:pt x="651367" y="1531097"/>
                  </a:lnTo>
                  <a:lnTo>
                    <a:pt x="654850" y="1526522"/>
                  </a:lnTo>
                  <a:lnTo>
                    <a:pt x="658333" y="1521974"/>
                  </a:lnTo>
                  <a:lnTo>
                    <a:pt x="661816" y="1517454"/>
                  </a:lnTo>
                  <a:lnTo>
                    <a:pt x="665300" y="1512960"/>
                  </a:lnTo>
                  <a:lnTo>
                    <a:pt x="668783" y="1508492"/>
                  </a:lnTo>
                  <a:lnTo>
                    <a:pt x="672266" y="1504051"/>
                  </a:lnTo>
                  <a:lnTo>
                    <a:pt x="675749" y="1537709"/>
                  </a:lnTo>
                  <a:lnTo>
                    <a:pt x="679233" y="1533295"/>
                  </a:lnTo>
                  <a:lnTo>
                    <a:pt x="682716" y="1528906"/>
                  </a:lnTo>
                  <a:lnTo>
                    <a:pt x="686199" y="1524541"/>
                  </a:lnTo>
                  <a:lnTo>
                    <a:pt x="689682" y="1520202"/>
                  </a:lnTo>
                  <a:lnTo>
                    <a:pt x="693166" y="1515887"/>
                  </a:lnTo>
                  <a:lnTo>
                    <a:pt x="696649" y="1511597"/>
                  </a:lnTo>
                  <a:lnTo>
                    <a:pt x="700132" y="1507331"/>
                  </a:lnTo>
                  <a:lnTo>
                    <a:pt x="703615" y="1503089"/>
                  </a:lnTo>
                  <a:lnTo>
                    <a:pt x="707099" y="1498871"/>
                  </a:lnTo>
                  <a:lnTo>
                    <a:pt x="710582" y="1494676"/>
                  </a:lnTo>
                  <a:lnTo>
                    <a:pt x="714065" y="1490505"/>
                  </a:lnTo>
                  <a:lnTo>
                    <a:pt x="717548" y="1486357"/>
                  </a:lnTo>
                  <a:lnTo>
                    <a:pt x="721032" y="1482232"/>
                  </a:lnTo>
                  <a:lnTo>
                    <a:pt x="724515" y="1478130"/>
                  </a:lnTo>
                  <a:lnTo>
                    <a:pt x="727998" y="1474051"/>
                  </a:lnTo>
                  <a:lnTo>
                    <a:pt x="731481" y="1469994"/>
                  </a:lnTo>
                  <a:lnTo>
                    <a:pt x="734965" y="1465959"/>
                  </a:lnTo>
                  <a:lnTo>
                    <a:pt x="738448" y="1461946"/>
                  </a:lnTo>
                  <a:lnTo>
                    <a:pt x="741931" y="1457955"/>
                  </a:lnTo>
                  <a:lnTo>
                    <a:pt x="745414" y="1453986"/>
                  </a:lnTo>
                  <a:lnTo>
                    <a:pt x="748898" y="1450039"/>
                  </a:lnTo>
                  <a:lnTo>
                    <a:pt x="752381" y="1446113"/>
                  </a:lnTo>
                  <a:lnTo>
                    <a:pt x="755864" y="1442208"/>
                  </a:lnTo>
                  <a:lnTo>
                    <a:pt x="759347" y="1438324"/>
                  </a:lnTo>
                  <a:lnTo>
                    <a:pt x="762831" y="1434461"/>
                  </a:lnTo>
                  <a:lnTo>
                    <a:pt x="766314" y="1430619"/>
                  </a:lnTo>
                  <a:lnTo>
                    <a:pt x="769797" y="1426797"/>
                  </a:lnTo>
                  <a:lnTo>
                    <a:pt x="773280" y="1422996"/>
                  </a:lnTo>
                  <a:lnTo>
                    <a:pt x="776764" y="1419214"/>
                  </a:lnTo>
                  <a:lnTo>
                    <a:pt x="780247" y="1415453"/>
                  </a:lnTo>
                  <a:lnTo>
                    <a:pt x="783730" y="1411712"/>
                  </a:lnTo>
                  <a:lnTo>
                    <a:pt x="787213" y="1407990"/>
                  </a:lnTo>
                  <a:lnTo>
                    <a:pt x="790697" y="1404288"/>
                  </a:lnTo>
                  <a:lnTo>
                    <a:pt x="794180" y="1400606"/>
                  </a:lnTo>
                  <a:lnTo>
                    <a:pt x="797663" y="1396942"/>
                  </a:lnTo>
                  <a:lnTo>
                    <a:pt x="801146" y="1393298"/>
                  </a:lnTo>
                  <a:lnTo>
                    <a:pt x="804630" y="1389673"/>
                  </a:lnTo>
                  <a:lnTo>
                    <a:pt x="808113" y="1386067"/>
                  </a:lnTo>
                  <a:lnTo>
                    <a:pt x="811596" y="1382479"/>
                  </a:lnTo>
                  <a:lnTo>
                    <a:pt x="815079" y="1545656"/>
                  </a:lnTo>
                  <a:lnTo>
                    <a:pt x="818563" y="1541990"/>
                  </a:lnTo>
                  <a:lnTo>
                    <a:pt x="822046" y="1538342"/>
                  </a:lnTo>
                  <a:lnTo>
                    <a:pt x="825529" y="1534711"/>
                  </a:lnTo>
                  <a:lnTo>
                    <a:pt x="829012" y="1531097"/>
                  </a:lnTo>
                  <a:lnTo>
                    <a:pt x="832496" y="1527500"/>
                  </a:lnTo>
                  <a:lnTo>
                    <a:pt x="835979" y="1523920"/>
                  </a:lnTo>
                  <a:lnTo>
                    <a:pt x="839462" y="1520357"/>
                  </a:lnTo>
                  <a:lnTo>
                    <a:pt x="842945" y="1516810"/>
                  </a:lnTo>
                  <a:lnTo>
                    <a:pt x="846429" y="1513280"/>
                  </a:lnTo>
                  <a:lnTo>
                    <a:pt x="849912" y="1509766"/>
                  </a:lnTo>
                  <a:lnTo>
                    <a:pt x="853395" y="1506268"/>
                  </a:lnTo>
                  <a:lnTo>
                    <a:pt x="856878" y="1502787"/>
                  </a:lnTo>
                  <a:lnTo>
                    <a:pt x="860361" y="1586784"/>
                  </a:lnTo>
                  <a:lnTo>
                    <a:pt x="863845" y="1583294"/>
                  </a:lnTo>
                  <a:lnTo>
                    <a:pt x="867328" y="1579819"/>
                  </a:lnTo>
                  <a:lnTo>
                    <a:pt x="870811" y="1576359"/>
                  </a:lnTo>
                  <a:lnTo>
                    <a:pt x="874294" y="1572915"/>
                  </a:lnTo>
                  <a:lnTo>
                    <a:pt x="877778" y="1569486"/>
                  </a:lnTo>
                  <a:lnTo>
                    <a:pt x="881261" y="1566071"/>
                  </a:lnTo>
                  <a:lnTo>
                    <a:pt x="884744" y="1562672"/>
                  </a:lnTo>
                  <a:lnTo>
                    <a:pt x="888227" y="1559287"/>
                  </a:lnTo>
                  <a:lnTo>
                    <a:pt x="891711" y="1555917"/>
                  </a:lnTo>
                  <a:lnTo>
                    <a:pt x="895194" y="1552561"/>
                  </a:lnTo>
                  <a:lnTo>
                    <a:pt x="898677" y="1549220"/>
                  </a:lnTo>
                  <a:lnTo>
                    <a:pt x="902160" y="1545893"/>
                  </a:lnTo>
                  <a:lnTo>
                    <a:pt x="905644" y="1542580"/>
                  </a:lnTo>
                  <a:lnTo>
                    <a:pt x="905644" y="1569914"/>
                  </a:lnTo>
                  <a:lnTo>
                    <a:pt x="905644" y="1596488"/>
                  </a:lnTo>
                  <a:lnTo>
                    <a:pt x="909127" y="1593169"/>
                  </a:lnTo>
                  <a:lnTo>
                    <a:pt x="912610" y="1589863"/>
                  </a:lnTo>
                  <a:lnTo>
                    <a:pt x="916093" y="1586572"/>
                  </a:lnTo>
                  <a:lnTo>
                    <a:pt x="919577" y="1583294"/>
                  </a:lnTo>
                  <a:lnTo>
                    <a:pt x="923060" y="1580029"/>
                  </a:lnTo>
                  <a:lnTo>
                    <a:pt x="926543" y="1576778"/>
                  </a:lnTo>
                  <a:lnTo>
                    <a:pt x="930026" y="1573540"/>
                  </a:lnTo>
                  <a:lnTo>
                    <a:pt x="933510" y="1570316"/>
                  </a:lnTo>
                  <a:lnTo>
                    <a:pt x="936993" y="1567104"/>
                  </a:lnTo>
                  <a:lnTo>
                    <a:pt x="940476" y="1563906"/>
                  </a:lnTo>
                  <a:lnTo>
                    <a:pt x="943959" y="1560721"/>
                  </a:lnTo>
                  <a:lnTo>
                    <a:pt x="947443" y="1557549"/>
                  </a:lnTo>
                  <a:lnTo>
                    <a:pt x="950926" y="1554390"/>
                  </a:lnTo>
                  <a:lnTo>
                    <a:pt x="954409" y="1576969"/>
                  </a:lnTo>
                  <a:lnTo>
                    <a:pt x="957892" y="1573825"/>
                  </a:lnTo>
                  <a:lnTo>
                    <a:pt x="961376" y="1570694"/>
                  </a:lnTo>
                  <a:lnTo>
                    <a:pt x="964859" y="1567576"/>
                  </a:lnTo>
                  <a:lnTo>
                    <a:pt x="968342" y="1564470"/>
                  </a:lnTo>
                  <a:lnTo>
                    <a:pt x="971825" y="1561376"/>
                  </a:lnTo>
                  <a:lnTo>
                    <a:pt x="975309" y="1558294"/>
                  </a:lnTo>
                  <a:lnTo>
                    <a:pt x="975309" y="1583294"/>
                  </a:lnTo>
                  <a:lnTo>
                    <a:pt x="975309" y="1607652"/>
                  </a:lnTo>
                  <a:lnTo>
                    <a:pt x="975309" y="1631394"/>
                  </a:lnTo>
                  <a:lnTo>
                    <a:pt x="978792" y="1628302"/>
                  </a:lnTo>
                  <a:lnTo>
                    <a:pt x="982275" y="1625222"/>
                  </a:lnTo>
                  <a:lnTo>
                    <a:pt x="985758" y="1622154"/>
                  </a:lnTo>
                  <a:lnTo>
                    <a:pt x="989242" y="1619097"/>
                  </a:lnTo>
                  <a:lnTo>
                    <a:pt x="992725" y="1616051"/>
                  </a:lnTo>
                  <a:lnTo>
                    <a:pt x="996208" y="1613017"/>
                  </a:lnTo>
                  <a:lnTo>
                    <a:pt x="999691" y="1760630"/>
                  </a:lnTo>
                  <a:lnTo>
                    <a:pt x="1003175" y="1757601"/>
                  </a:lnTo>
                  <a:lnTo>
                    <a:pt x="1006658" y="1754583"/>
                  </a:lnTo>
                  <a:lnTo>
                    <a:pt x="1010141" y="1751575"/>
                  </a:lnTo>
                  <a:lnTo>
                    <a:pt x="1013624" y="1748578"/>
                  </a:lnTo>
                  <a:lnTo>
                    <a:pt x="1017108" y="1745590"/>
                  </a:lnTo>
                  <a:lnTo>
                    <a:pt x="1020591" y="1742613"/>
                  </a:lnTo>
                  <a:lnTo>
                    <a:pt x="1024074" y="1850821"/>
                  </a:lnTo>
                  <a:lnTo>
                    <a:pt x="1027557" y="1847876"/>
                  </a:lnTo>
                  <a:lnTo>
                    <a:pt x="1031041" y="1844940"/>
                  </a:lnTo>
                  <a:lnTo>
                    <a:pt x="1034524" y="1842013"/>
                  </a:lnTo>
                  <a:lnTo>
                    <a:pt x="1038007" y="1839095"/>
                  </a:lnTo>
                  <a:lnTo>
                    <a:pt x="1041490" y="1836187"/>
                  </a:lnTo>
                  <a:lnTo>
                    <a:pt x="1044974" y="1833287"/>
                  </a:lnTo>
                  <a:lnTo>
                    <a:pt x="1044974" y="1850474"/>
                  </a:lnTo>
                  <a:lnTo>
                    <a:pt x="1044974" y="1867307"/>
                  </a:lnTo>
                  <a:lnTo>
                    <a:pt x="1044974" y="1883796"/>
                  </a:lnTo>
                  <a:lnTo>
                    <a:pt x="1048457" y="1880917"/>
                  </a:lnTo>
                  <a:lnTo>
                    <a:pt x="1051940" y="1878047"/>
                  </a:lnTo>
                  <a:lnTo>
                    <a:pt x="1055423" y="1875186"/>
                  </a:lnTo>
                  <a:lnTo>
                    <a:pt x="1058907" y="1872333"/>
                  </a:lnTo>
                  <a:lnTo>
                    <a:pt x="1062390" y="1869489"/>
                  </a:lnTo>
                  <a:lnTo>
                    <a:pt x="1065873" y="1866654"/>
                  </a:lnTo>
                  <a:lnTo>
                    <a:pt x="1069356" y="1863827"/>
                  </a:lnTo>
                  <a:lnTo>
                    <a:pt x="1072840" y="1861008"/>
                  </a:lnTo>
                  <a:lnTo>
                    <a:pt x="1076323" y="1858199"/>
                  </a:lnTo>
                  <a:lnTo>
                    <a:pt x="1079806" y="1855397"/>
                  </a:lnTo>
                  <a:lnTo>
                    <a:pt x="1083289" y="1852605"/>
                  </a:lnTo>
                  <a:lnTo>
                    <a:pt x="1086773" y="1849820"/>
                  </a:lnTo>
                  <a:lnTo>
                    <a:pt x="1090256" y="1847044"/>
                  </a:lnTo>
                  <a:lnTo>
                    <a:pt x="1093739" y="1844276"/>
                  </a:lnTo>
                  <a:lnTo>
                    <a:pt x="1097222" y="1841517"/>
                  </a:lnTo>
                  <a:lnTo>
                    <a:pt x="1100706" y="1838765"/>
                  </a:lnTo>
                  <a:lnTo>
                    <a:pt x="1104189" y="1836022"/>
                  </a:lnTo>
                  <a:lnTo>
                    <a:pt x="1107672" y="1833287"/>
                  </a:lnTo>
                  <a:lnTo>
                    <a:pt x="1111155" y="1830561"/>
                  </a:lnTo>
                  <a:lnTo>
                    <a:pt x="1114639" y="1827842"/>
                  </a:lnTo>
                  <a:lnTo>
                    <a:pt x="1114639" y="1844071"/>
                  </a:lnTo>
                  <a:lnTo>
                    <a:pt x="1114639" y="1859986"/>
                  </a:lnTo>
                  <a:lnTo>
                    <a:pt x="1114639" y="1875594"/>
                  </a:lnTo>
                  <a:lnTo>
                    <a:pt x="1114639" y="1890905"/>
                  </a:lnTo>
                  <a:lnTo>
                    <a:pt x="1114639" y="1905927"/>
                  </a:lnTo>
                  <a:lnTo>
                    <a:pt x="1118122" y="1903234"/>
                  </a:lnTo>
                  <a:lnTo>
                    <a:pt x="1121605" y="1900548"/>
                  </a:lnTo>
                  <a:lnTo>
                    <a:pt x="1125088" y="1897870"/>
                  </a:lnTo>
                  <a:lnTo>
                    <a:pt x="1128572" y="1895200"/>
                  </a:lnTo>
                  <a:lnTo>
                    <a:pt x="1132055" y="1892536"/>
                  </a:lnTo>
                  <a:lnTo>
                    <a:pt x="1135538" y="1889881"/>
                  </a:lnTo>
                  <a:lnTo>
                    <a:pt x="1139021" y="1930741"/>
                  </a:lnTo>
                  <a:lnTo>
                    <a:pt x="1142505" y="1928113"/>
                  </a:lnTo>
                  <a:lnTo>
                    <a:pt x="1145988" y="1925492"/>
                  </a:lnTo>
                  <a:lnTo>
                    <a:pt x="1149471" y="1922878"/>
                  </a:lnTo>
                  <a:lnTo>
                    <a:pt x="1152954" y="1920271"/>
                  </a:lnTo>
                  <a:lnTo>
                    <a:pt x="1156437" y="1917672"/>
                  </a:lnTo>
                  <a:lnTo>
                    <a:pt x="1159921" y="1915079"/>
                  </a:lnTo>
                  <a:lnTo>
                    <a:pt x="1163404" y="1926505"/>
                  </a:lnTo>
                  <a:lnTo>
                    <a:pt x="1166887" y="1923931"/>
                  </a:lnTo>
                  <a:lnTo>
                    <a:pt x="1170370" y="1921363"/>
                  </a:lnTo>
                  <a:lnTo>
                    <a:pt x="1173854" y="1918803"/>
                  </a:lnTo>
                  <a:lnTo>
                    <a:pt x="1177337" y="1916249"/>
                  </a:lnTo>
                  <a:lnTo>
                    <a:pt x="1180820" y="1913702"/>
                  </a:lnTo>
                  <a:lnTo>
                    <a:pt x="1184303" y="1911162"/>
                  </a:lnTo>
                  <a:lnTo>
                    <a:pt x="1184303" y="1924952"/>
                  </a:lnTo>
                  <a:lnTo>
                    <a:pt x="1184303" y="1938502"/>
                  </a:lnTo>
                  <a:lnTo>
                    <a:pt x="1184303" y="1951819"/>
                  </a:lnTo>
                  <a:lnTo>
                    <a:pt x="1184303" y="1964908"/>
                  </a:lnTo>
                  <a:lnTo>
                    <a:pt x="1184303" y="1977775"/>
                  </a:lnTo>
                  <a:lnTo>
                    <a:pt x="1184303" y="1990426"/>
                  </a:lnTo>
                  <a:lnTo>
                    <a:pt x="1184303" y="2002867"/>
                  </a:lnTo>
                  <a:lnTo>
                    <a:pt x="1184303" y="2015101"/>
                  </a:lnTo>
                  <a:lnTo>
                    <a:pt x="1184303" y="2027135"/>
                  </a:lnTo>
                  <a:lnTo>
                    <a:pt x="1184303" y="2038973"/>
                  </a:lnTo>
                  <a:lnTo>
                    <a:pt x="1184303" y="2050621"/>
                  </a:lnTo>
                  <a:lnTo>
                    <a:pt x="1187787" y="2048143"/>
                  </a:lnTo>
                  <a:lnTo>
                    <a:pt x="1191270" y="2045671"/>
                  </a:lnTo>
                  <a:lnTo>
                    <a:pt x="1194753" y="2043206"/>
                  </a:lnTo>
                  <a:lnTo>
                    <a:pt x="1198236" y="2040746"/>
                  </a:lnTo>
                  <a:lnTo>
                    <a:pt x="1201720" y="2038292"/>
                  </a:lnTo>
                  <a:lnTo>
                    <a:pt x="1205203" y="2035844"/>
                  </a:lnTo>
                  <a:lnTo>
                    <a:pt x="1208686" y="2044904"/>
                  </a:lnTo>
                  <a:lnTo>
                    <a:pt x="1212169" y="2042474"/>
                  </a:lnTo>
                  <a:lnTo>
                    <a:pt x="1215653" y="2040049"/>
                  </a:lnTo>
                  <a:lnTo>
                    <a:pt x="1219136" y="2037630"/>
                  </a:lnTo>
                  <a:lnTo>
                    <a:pt x="1222619" y="2035217"/>
                  </a:lnTo>
                  <a:lnTo>
                    <a:pt x="1226102" y="2032809"/>
                  </a:lnTo>
                  <a:lnTo>
                    <a:pt x="1229586" y="2030407"/>
                  </a:lnTo>
                  <a:lnTo>
                    <a:pt x="1233069" y="2083092"/>
                  </a:lnTo>
                  <a:lnTo>
                    <a:pt x="1236552" y="2080729"/>
                  </a:lnTo>
                  <a:lnTo>
                    <a:pt x="1240035" y="2078372"/>
                  </a:lnTo>
                  <a:lnTo>
                    <a:pt x="1243519" y="2076020"/>
                  </a:lnTo>
                  <a:lnTo>
                    <a:pt x="1247002" y="2073673"/>
                  </a:lnTo>
                  <a:lnTo>
                    <a:pt x="1250485" y="2071332"/>
                  </a:lnTo>
                  <a:lnTo>
                    <a:pt x="1253968" y="2068996"/>
                  </a:lnTo>
                  <a:lnTo>
                    <a:pt x="1257452" y="2066665"/>
                  </a:lnTo>
                  <a:lnTo>
                    <a:pt x="1260935" y="2064339"/>
                  </a:lnTo>
                  <a:lnTo>
                    <a:pt x="1264418" y="2062019"/>
                  </a:lnTo>
                  <a:lnTo>
                    <a:pt x="1267901" y="2059704"/>
                  </a:lnTo>
                  <a:lnTo>
                    <a:pt x="1271385" y="2057394"/>
                  </a:lnTo>
                  <a:lnTo>
                    <a:pt x="1274868" y="2055089"/>
                  </a:lnTo>
                  <a:lnTo>
                    <a:pt x="1278351" y="2133350"/>
                  </a:lnTo>
                  <a:lnTo>
                    <a:pt x="1281834" y="2131100"/>
                  </a:lnTo>
                  <a:lnTo>
                    <a:pt x="1285318" y="2128854"/>
                  </a:lnTo>
                  <a:lnTo>
                    <a:pt x="1288801" y="2126613"/>
                  </a:lnTo>
                  <a:lnTo>
                    <a:pt x="1292284" y="2124377"/>
                  </a:lnTo>
                  <a:lnTo>
                    <a:pt x="1295767" y="2122146"/>
                  </a:lnTo>
                  <a:lnTo>
                    <a:pt x="1299251" y="2119919"/>
                  </a:lnTo>
                  <a:lnTo>
                    <a:pt x="1302734" y="2172649"/>
                  </a:lnTo>
                  <a:lnTo>
                    <a:pt x="1306217" y="2170465"/>
                  </a:lnTo>
                  <a:lnTo>
                    <a:pt x="1309700" y="2168286"/>
                  </a:lnTo>
                  <a:lnTo>
                    <a:pt x="1313184" y="2166111"/>
                  </a:lnTo>
                  <a:lnTo>
                    <a:pt x="1316667" y="2163940"/>
                  </a:lnTo>
                  <a:lnTo>
                    <a:pt x="1320150" y="2161774"/>
                  </a:lnTo>
                  <a:lnTo>
                    <a:pt x="1323633" y="2159613"/>
                  </a:lnTo>
                  <a:lnTo>
                    <a:pt x="1327117" y="2157455"/>
                  </a:lnTo>
                  <a:lnTo>
                    <a:pt x="1330600" y="2155302"/>
                  </a:lnTo>
                  <a:lnTo>
                    <a:pt x="1334083" y="2153153"/>
                  </a:lnTo>
                  <a:lnTo>
                    <a:pt x="1337566" y="2151009"/>
                  </a:lnTo>
                  <a:lnTo>
                    <a:pt x="1341050" y="2148868"/>
                  </a:lnTo>
                  <a:lnTo>
                    <a:pt x="1344533" y="2146732"/>
                  </a:lnTo>
                  <a:lnTo>
                    <a:pt x="1348016" y="2144600"/>
                  </a:lnTo>
                  <a:lnTo>
                    <a:pt x="1351499" y="2142473"/>
                  </a:lnTo>
                  <a:lnTo>
                    <a:pt x="1354983" y="2140349"/>
                  </a:lnTo>
                  <a:lnTo>
                    <a:pt x="1358466" y="2138230"/>
                  </a:lnTo>
                  <a:lnTo>
                    <a:pt x="1361949" y="2136115"/>
                  </a:lnTo>
                  <a:lnTo>
                    <a:pt x="1365432" y="2134005"/>
                  </a:lnTo>
                  <a:lnTo>
                    <a:pt x="1368916" y="2131898"/>
                  </a:lnTo>
                  <a:lnTo>
                    <a:pt x="1372399" y="2164477"/>
                  </a:lnTo>
                  <a:lnTo>
                    <a:pt x="1375882" y="2162399"/>
                  </a:lnTo>
                  <a:lnTo>
                    <a:pt x="1379365" y="2160325"/>
                  </a:lnTo>
                  <a:lnTo>
                    <a:pt x="1382849" y="2158255"/>
                  </a:lnTo>
                  <a:lnTo>
                    <a:pt x="1386332" y="2156189"/>
                  </a:lnTo>
                  <a:lnTo>
                    <a:pt x="1389815" y="2154127"/>
                  </a:lnTo>
                  <a:lnTo>
                    <a:pt x="1393298" y="2152069"/>
                  </a:lnTo>
                  <a:lnTo>
                    <a:pt x="1393298" y="2160494"/>
                  </a:lnTo>
                  <a:lnTo>
                    <a:pt x="1393298" y="2168814"/>
                  </a:lnTo>
                  <a:lnTo>
                    <a:pt x="1393298" y="2177029"/>
                  </a:lnTo>
                  <a:lnTo>
                    <a:pt x="1393298" y="2185142"/>
                  </a:lnTo>
                  <a:lnTo>
                    <a:pt x="1393298" y="2193155"/>
                  </a:lnTo>
                  <a:lnTo>
                    <a:pt x="1393298" y="2201070"/>
                  </a:lnTo>
                  <a:lnTo>
                    <a:pt x="1396782" y="2199046"/>
                  </a:lnTo>
                  <a:lnTo>
                    <a:pt x="1400265" y="2197026"/>
                  </a:lnTo>
                  <a:lnTo>
                    <a:pt x="1403748" y="2195010"/>
                  </a:lnTo>
                  <a:lnTo>
                    <a:pt x="1407231" y="2192997"/>
                  </a:lnTo>
                  <a:lnTo>
                    <a:pt x="1410715" y="2190988"/>
                  </a:lnTo>
                  <a:lnTo>
                    <a:pt x="1414198" y="2188983"/>
                  </a:lnTo>
                  <a:lnTo>
                    <a:pt x="1417681" y="2202595"/>
                  </a:lnTo>
                  <a:lnTo>
                    <a:pt x="1421164" y="2200607"/>
                  </a:lnTo>
                  <a:lnTo>
                    <a:pt x="1424648" y="2198622"/>
                  </a:lnTo>
                  <a:lnTo>
                    <a:pt x="1428131" y="2196642"/>
                  </a:lnTo>
                  <a:lnTo>
                    <a:pt x="1431614" y="2194665"/>
                  </a:lnTo>
                  <a:lnTo>
                    <a:pt x="1435097" y="2192691"/>
                  </a:lnTo>
                  <a:lnTo>
                    <a:pt x="1438580" y="2190721"/>
                  </a:lnTo>
                  <a:lnTo>
                    <a:pt x="1442064" y="2188754"/>
                  </a:lnTo>
                  <a:lnTo>
                    <a:pt x="1445547" y="2186791"/>
                  </a:lnTo>
                  <a:lnTo>
                    <a:pt x="1449030" y="2184832"/>
                  </a:lnTo>
                  <a:lnTo>
                    <a:pt x="1452513" y="2182876"/>
                  </a:lnTo>
                  <a:lnTo>
                    <a:pt x="1455997" y="2180923"/>
                  </a:lnTo>
                  <a:lnTo>
                    <a:pt x="1459480" y="2178974"/>
                  </a:lnTo>
                  <a:lnTo>
                    <a:pt x="1462963" y="2177029"/>
                  </a:lnTo>
                  <a:lnTo>
                    <a:pt x="1462963" y="2184758"/>
                  </a:lnTo>
                  <a:lnTo>
                    <a:pt x="1462963" y="2192396"/>
                  </a:lnTo>
                  <a:lnTo>
                    <a:pt x="1462963" y="2199945"/>
                  </a:lnTo>
                  <a:lnTo>
                    <a:pt x="1462963" y="2207406"/>
                  </a:lnTo>
                  <a:lnTo>
                    <a:pt x="1466446" y="2205483"/>
                  </a:lnTo>
                  <a:lnTo>
                    <a:pt x="1469930" y="2203563"/>
                  </a:lnTo>
                  <a:lnTo>
                    <a:pt x="1473413" y="2201646"/>
                  </a:lnTo>
                  <a:lnTo>
                    <a:pt x="1476896" y="2199733"/>
                  </a:lnTo>
                  <a:lnTo>
                    <a:pt x="1480379" y="2197822"/>
                  </a:lnTo>
                  <a:lnTo>
                    <a:pt x="1483863" y="2195916"/>
                  </a:lnTo>
                  <a:lnTo>
                    <a:pt x="1487346" y="2208742"/>
                  </a:lnTo>
                  <a:lnTo>
                    <a:pt x="1490829" y="2206851"/>
                  </a:lnTo>
                  <a:lnTo>
                    <a:pt x="1494312" y="2204963"/>
                  </a:lnTo>
                  <a:lnTo>
                    <a:pt x="1497796" y="2203079"/>
                  </a:lnTo>
                  <a:lnTo>
                    <a:pt x="1501279" y="2201197"/>
                  </a:lnTo>
                  <a:lnTo>
                    <a:pt x="1504762" y="2199319"/>
                  </a:lnTo>
                  <a:lnTo>
                    <a:pt x="1508245" y="2197444"/>
                  </a:lnTo>
                  <a:lnTo>
                    <a:pt x="1511729" y="2195573"/>
                  </a:lnTo>
                  <a:lnTo>
                    <a:pt x="1515212" y="2193704"/>
                  </a:lnTo>
                  <a:lnTo>
                    <a:pt x="1518695" y="2191839"/>
                  </a:lnTo>
                  <a:lnTo>
                    <a:pt x="1522178" y="2189976"/>
                  </a:lnTo>
                  <a:lnTo>
                    <a:pt x="1525662" y="2188117"/>
                  </a:lnTo>
                  <a:lnTo>
                    <a:pt x="1529145" y="2186261"/>
                  </a:lnTo>
                  <a:lnTo>
                    <a:pt x="1532628" y="2184409"/>
                  </a:lnTo>
                  <a:lnTo>
                    <a:pt x="1532628" y="2191705"/>
                  </a:lnTo>
                  <a:lnTo>
                    <a:pt x="1532628" y="2198921"/>
                  </a:lnTo>
                  <a:lnTo>
                    <a:pt x="1536111" y="2197080"/>
                  </a:lnTo>
                  <a:lnTo>
                    <a:pt x="1539595" y="2195242"/>
                  </a:lnTo>
                  <a:lnTo>
                    <a:pt x="1543078" y="2193407"/>
                  </a:lnTo>
                  <a:lnTo>
                    <a:pt x="1546561" y="2191575"/>
                  </a:lnTo>
                  <a:lnTo>
                    <a:pt x="1550044" y="2189746"/>
                  </a:lnTo>
                  <a:lnTo>
                    <a:pt x="1553528" y="2187920"/>
                  </a:lnTo>
                  <a:lnTo>
                    <a:pt x="1557011" y="2234641"/>
                  </a:lnTo>
                  <a:lnTo>
                    <a:pt x="1560494" y="2232850"/>
                  </a:lnTo>
                  <a:lnTo>
                    <a:pt x="1563977" y="2231062"/>
                  </a:lnTo>
                  <a:lnTo>
                    <a:pt x="1567461" y="2229278"/>
                  </a:lnTo>
                  <a:lnTo>
                    <a:pt x="1570944" y="2227496"/>
                  </a:lnTo>
                  <a:lnTo>
                    <a:pt x="1574427" y="2225716"/>
                  </a:lnTo>
                  <a:lnTo>
                    <a:pt x="1577910" y="2223940"/>
                  </a:lnTo>
                  <a:lnTo>
                    <a:pt x="1581394" y="2303688"/>
                  </a:lnTo>
                  <a:lnTo>
                    <a:pt x="1584877" y="2301971"/>
                  </a:lnTo>
                  <a:lnTo>
                    <a:pt x="1588360" y="2300257"/>
                  </a:lnTo>
                  <a:lnTo>
                    <a:pt x="1591843" y="2298545"/>
                  </a:lnTo>
                  <a:lnTo>
                    <a:pt x="1595327" y="2296836"/>
                  </a:lnTo>
                  <a:lnTo>
                    <a:pt x="1598810" y="2295129"/>
                  </a:lnTo>
                  <a:lnTo>
                    <a:pt x="1602293" y="2293424"/>
                  </a:lnTo>
                  <a:lnTo>
                    <a:pt x="1602293" y="2299286"/>
                  </a:lnTo>
                  <a:lnTo>
                    <a:pt x="1602293" y="2305089"/>
                  </a:lnTo>
                  <a:lnTo>
                    <a:pt x="1602293" y="2310837"/>
                  </a:lnTo>
                  <a:lnTo>
                    <a:pt x="1602293" y="2316528"/>
                  </a:lnTo>
                  <a:lnTo>
                    <a:pt x="1605776" y="2314842"/>
                  </a:lnTo>
                  <a:lnTo>
                    <a:pt x="1609260" y="2313159"/>
                  </a:lnTo>
                  <a:lnTo>
                    <a:pt x="1612743" y="2311478"/>
                  </a:lnTo>
                  <a:lnTo>
                    <a:pt x="1616226" y="2309800"/>
                  </a:lnTo>
                  <a:lnTo>
                    <a:pt x="1619709" y="2308124"/>
                  </a:lnTo>
                  <a:lnTo>
                    <a:pt x="1623193" y="2306451"/>
                  </a:lnTo>
                  <a:lnTo>
                    <a:pt x="1626676" y="2332568"/>
                  </a:lnTo>
                  <a:lnTo>
                    <a:pt x="1630159" y="2330919"/>
                  </a:lnTo>
                  <a:lnTo>
                    <a:pt x="1633642" y="2329272"/>
                  </a:lnTo>
                  <a:lnTo>
                    <a:pt x="1637126" y="2327628"/>
                  </a:lnTo>
                  <a:lnTo>
                    <a:pt x="1640609" y="2325986"/>
                  </a:lnTo>
                  <a:lnTo>
                    <a:pt x="1644092" y="2324347"/>
                  </a:lnTo>
                  <a:lnTo>
                    <a:pt x="1647575" y="2322709"/>
                  </a:lnTo>
                  <a:lnTo>
                    <a:pt x="1651059" y="2321074"/>
                  </a:lnTo>
                  <a:lnTo>
                    <a:pt x="1654542" y="2319442"/>
                  </a:lnTo>
                  <a:lnTo>
                    <a:pt x="1658025" y="2317811"/>
                  </a:lnTo>
                  <a:lnTo>
                    <a:pt x="1661508" y="2316183"/>
                  </a:lnTo>
                  <a:lnTo>
                    <a:pt x="1664992" y="2314558"/>
                  </a:lnTo>
                  <a:lnTo>
                    <a:pt x="1668475" y="2312934"/>
                  </a:lnTo>
                  <a:lnTo>
                    <a:pt x="1671958" y="2311313"/>
                  </a:lnTo>
                  <a:lnTo>
                    <a:pt x="1671958" y="2316764"/>
                  </a:lnTo>
                  <a:lnTo>
                    <a:pt x="1671958" y="2322164"/>
                  </a:lnTo>
                  <a:lnTo>
                    <a:pt x="1671958" y="2327515"/>
                  </a:lnTo>
                  <a:lnTo>
                    <a:pt x="1671958" y="2332816"/>
                  </a:lnTo>
                  <a:lnTo>
                    <a:pt x="1671958" y="2338069"/>
                  </a:lnTo>
                  <a:lnTo>
                    <a:pt x="1675441" y="2336469"/>
                  </a:lnTo>
                  <a:lnTo>
                    <a:pt x="1678925" y="2334871"/>
                  </a:lnTo>
                  <a:lnTo>
                    <a:pt x="1682408" y="2333275"/>
                  </a:lnTo>
                  <a:lnTo>
                    <a:pt x="1685891" y="2331681"/>
                  </a:lnTo>
                  <a:lnTo>
                    <a:pt x="1689374" y="2330090"/>
                  </a:lnTo>
                  <a:lnTo>
                    <a:pt x="1692858" y="2328500"/>
                  </a:lnTo>
                  <a:lnTo>
                    <a:pt x="1696341" y="2326913"/>
                  </a:lnTo>
                  <a:lnTo>
                    <a:pt x="1699824" y="2325328"/>
                  </a:lnTo>
                  <a:lnTo>
                    <a:pt x="1703307" y="2323745"/>
                  </a:lnTo>
                  <a:lnTo>
                    <a:pt x="1706791" y="2322164"/>
                  </a:lnTo>
                  <a:lnTo>
                    <a:pt x="1710274" y="2320586"/>
                  </a:lnTo>
                  <a:lnTo>
                    <a:pt x="1713757" y="2319009"/>
                  </a:lnTo>
                  <a:lnTo>
                    <a:pt x="1717240" y="2317435"/>
                  </a:lnTo>
                  <a:lnTo>
                    <a:pt x="1720723" y="2326328"/>
                  </a:lnTo>
                  <a:lnTo>
                    <a:pt x="1724207" y="2324765"/>
                  </a:lnTo>
                  <a:lnTo>
                    <a:pt x="1727690" y="2323204"/>
                  </a:lnTo>
                  <a:lnTo>
                    <a:pt x="1731173" y="2321645"/>
                  </a:lnTo>
                  <a:lnTo>
                    <a:pt x="1734656" y="2320088"/>
                  </a:lnTo>
                  <a:lnTo>
                    <a:pt x="1738140" y="2318533"/>
                  </a:lnTo>
                  <a:lnTo>
                    <a:pt x="1741623" y="2316981"/>
                  </a:lnTo>
                  <a:lnTo>
                    <a:pt x="1741623" y="2322164"/>
                  </a:lnTo>
                  <a:lnTo>
                    <a:pt x="1745106" y="2320617"/>
                  </a:lnTo>
                  <a:lnTo>
                    <a:pt x="1748589" y="2319072"/>
                  </a:lnTo>
                  <a:lnTo>
                    <a:pt x="1752073" y="2317529"/>
                  </a:lnTo>
                  <a:lnTo>
                    <a:pt x="1755556" y="2315988"/>
                  </a:lnTo>
                  <a:lnTo>
                    <a:pt x="1759039" y="2314449"/>
                  </a:lnTo>
                  <a:lnTo>
                    <a:pt x="1762522" y="2312912"/>
                  </a:lnTo>
                  <a:lnTo>
                    <a:pt x="1766006" y="2346577"/>
                  </a:lnTo>
                  <a:lnTo>
                    <a:pt x="1769489" y="2345067"/>
                  </a:lnTo>
                  <a:lnTo>
                    <a:pt x="1772972" y="2343560"/>
                  </a:lnTo>
                  <a:lnTo>
                    <a:pt x="1776455" y="2342054"/>
                  </a:lnTo>
                  <a:lnTo>
                    <a:pt x="1779939" y="2340551"/>
                  </a:lnTo>
                  <a:lnTo>
                    <a:pt x="1783422" y="2339049"/>
                  </a:lnTo>
                  <a:lnTo>
                    <a:pt x="1786905" y="2337549"/>
                  </a:lnTo>
                  <a:lnTo>
                    <a:pt x="1790388" y="2383048"/>
                  </a:lnTo>
                  <a:lnTo>
                    <a:pt x="1793872" y="2381585"/>
                  </a:lnTo>
                  <a:lnTo>
                    <a:pt x="1797355" y="2380123"/>
                  </a:lnTo>
                  <a:lnTo>
                    <a:pt x="1800838" y="2378663"/>
                  </a:lnTo>
                  <a:lnTo>
                    <a:pt x="1804321" y="2377205"/>
                  </a:lnTo>
                  <a:lnTo>
                    <a:pt x="1807805" y="2375749"/>
                  </a:lnTo>
                  <a:lnTo>
                    <a:pt x="1811288" y="2374294"/>
                  </a:lnTo>
                  <a:lnTo>
                    <a:pt x="1811288" y="2378802"/>
                  </a:lnTo>
                  <a:lnTo>
                    <a:pt x="1811288" y="2383274"/>
                  </a:lnTo>
                  <a:lnTo>
                    <a:pt x="1811288" y="2387709"/>
                  </a:lnTo>
                  <a:lnTo>
                    <a:pt x="1811288" y="2392109"/>
                  </a:lnTo>
                  <a:lnTo>
                    <a:pt x="1811288" y="2396473"/>
                  </a:lnTo>
                  <a:lnTo>
                    <a:pt x="1811288" y="2400803"/>
                  </a:lnTo>
                  <a:lnTo>
                    <a:pt x="1811288" y="2405099"/>
                  </a:lnTo>
                  <a:lnTo>
                    <a:pt x="1811288" y="2409360"/>
                  </a:lnTo>
                  <a:lnTo>
                    <a:pt x="1811288" y="2413588"/>
                  </a:lnTo>
                  <a:lnTo>
                    <a:pt x="1814771" y="2412163"/>
                  </a:lnTo>
                  <a:lnTo>
                    <a:pt x="1818254" y="2410741"/>
                  </a:lnTo>
                  <a:lnTo>
                    <a:pt x="1821738" y="2409319"/>
                  </a:lnTo>
                  <a:lnTo>
                    <a:pt x="1825221" y="2407900"/>
                  </a:lnTo>
                  <a:lnTo>
                    <a:pt x="1828704" y="2406482"/>
                  </a:lnTo>
                  <a:lnTo>
                    <a:pt x="1832187" y="2405066"/>
                  </a:lnTo>
                  <a:lnTo>
                    <a:pt x="1835671" y="2424409"/>
                  </a:lnTo>
                  <a:lnTo>
                    <a:pt x="1839154" y="2423011"/>
                  </a:lnTo>
                  <a:lnTo>
                    <a:pt x="1842637" y="2421615"/>
                  </a:lnTo>
                  <a:lnTo>
                    <a:pt x="1846120" y="2420221"/>
                  </a:lnTo>
                  <a:lnTo>
                    <a:pt x="1849604" y="2418828"/>
                  </a:lnTo>
                  <a:lnTo>
                    <a:pt x="1853087" y="2417437"/>
                  </a:lnTo>
                  <a:lnTo>
                    <a:pt x="1856570" y="2416047"/>
                  </a:lnTo>
                  <a:lnTo>
                    <a:pt x="1860053" y="2434738"/>
                  </a:lnTo>
                  <a:lnTo>
                    <a:pt x="1863537" y="2433366"/>
                  </a:lnTo>
                  <a:lnTo>
                    <a:pt x="1867020" y="2431996"/>
                  </a:lnTo>
                  <a:lnTo>
                    <a:pt x="1870503" y="2430628"/>
                  </a:lnTo>
                  <a:lnTo>
                    <a:pt x="1873986" y="2429261"/>
                  </a:lnTo>
                  <a:lnTo>
                    <a:pt x="1877470" y="2427895"/>
                  </a:lnTo>
                  <a:lnTo>
                    <a:pt x="1880953" y="2426531"/>
                  </a:lnTo>
                  <a:lnTo>
                    <a:pt x="1880953" y="2430474"/>
                  </a:lnTo>
                  <a:lnTo>
                    <a:pt x="1880953" y="2434388"/>
                  </a:lnTo>
                  <a:lnTo>
                    <a:pt x="1880953" y="2438272"/>
                  </a:lnTo>
                  <a:lnTo>
                    <a:pt x="1880953" y="2442128"/>
                  </a:lnTo>
                  <a:lnTo>
                    <a:pt x="1880953" y="2445956"/>
                  </a:lnTo>
                  <a:lnTo>
                    <a:pt x="1880953" y="2449756"/>
                  </a:lnTo>
                  <a:lnTo>
                    <a:pt x="1884436" y="2448410"/>
                  </a:lnTo>
                  <a:lnTo>
                    <a:pt x="1887919" y="2447067"/>
                  </a:lnTo>
                  <a:lnTo>
                    <a:pt x="1891403" y="2445724"/>
                  </a:lnTo>
                  <a:lnTo>
                    <a:pt x="1894886" y="2444383"/>
                  </a:lnTo>
                  <a:lnTo>
                    <a:pt x="1898369" y="2443044"/>
                  </a:lnTo>
                  <a:lnTo>
                    <a:pt x="1901852" y="2441706"/>
                  </a:lnTo>
                  <a:lnTo>
                    <a:pt x="1905336" y="2491056"/>
                  </a:lnTo>
                  <a:lnTo>
                    <a:pt x="1908819" y="2489760"/>
                  </a:lnTo>
                  <a:lnTo>
                    <a:pt x="1912302" y="2488464"/>
                  </a:lnTo>
                  <a:lnTo>
                    <a:pt x="1915785" y="2487171"/>
                  </a:lnTo>
                  <a:lnTo>
                    <a:pt x="1919269" y="2485878"/>
                  </a:lnTo>
                  <a:lnTo>
                    <a:pt x="1922752" y="2484587"/>
                  </a:lnTo>
                  <a:lnTo>
                    <a:pt x="1926235" y="2483297"/>
                  </a:lnTo>
                  <a:lnTo>
                    <a:pt x="1929718" y="2482009"/>
                  </a:lnTo>
                  <a:lnTo>
                    <a:pt x="1933202" y="2480722"/>
                  </a:lnTo>
                  <a:lnTo>
                    <a:pt x="1936685" y="2479436"/>
                  </a:lnTo>
                  <a:lnTo>
                    <a:pt x="1940168" y="2478151"/>
                  </a:lnTo>
                  <a:lnTo>
                    <a:pt x="1943651" y="2476868"/>
                  </a:lnTo>
                  <a:lnTo>
                    <a:pt x="1947135" y="2475586"/>
                  </a:lnTo>
                  <a:lnTo>
                    <a:pt x="1950618" y="2474306"/>
                  </a:lnTo>
                  <a:lnTo>
                    <a:pt x="1950618" y="2477773"/>
                  </a:lnTo>
                  <a:lnTo>
                    <a:pt x="1950618" y="2481217"/>
                  </a:lnTo>
                  <a:lnTo>
                    <a:pt x="1950618" y="2484636"/>
                  </a:lnTo>
                  <a:lnTo>
                    <a:pt x="1950618" y="2488033"/>
                  </a:lnTo>
                  <a:lnTo>
                    <a:pt x="1950618" y="2491407"/>
                  </a:lnTo>
                  <a:lnTo>
                    <a:pt x="1950618" y="2494757"/>
                  </a:lnTo>
                  <a:lnTo>
                    <a:pt x="1950618" y="2498086"/>
                  </a:lnTo>
                  <a:lnTo>
                    <a:pt x="1950618" y="2501392"/>
                  </a:lnTo>
                  <a:lnTo>
                    <a:pt x="1950618" y="2504675"/>
                  </a:lnTo>
                  <a:lnTo>
                    <a:pt x="1950618" y="2507937"/>
                  </a:lnTo>
                  <a:lnTo>
                    <a:pt x="1950618" y="2511178"/>
                  </a:lnTo>
                  <a:lnTo>
                    <a:pt x="1950618" y="2514396"/>
                  </a:lnTo>
                  <a:lnTo>
                    <a:pt x="1950618" y="2517594"/>
                  </a:lnTo>
                  <a:lnTo>
                    <a:pt x="1950618" y="2520770"/>
                  </a:lnTo>
                  <a:lnTo>
                    <a:pt x="1950618" y="2523926"/>
                  </a:lnTo>
                  <a:lnTo>
                    <a:pt x="1950618" y="2527061"/>
                  </a:lnTo>
                  <a:lnTo>
                    <a:pt x="1950618" y="2530176"/>
                  </a:lnTo>
                  <a:lnTo>
                    <a:pt x="1950618" y="2533270"/>
                  </a:lnTo>
                  <a:lnTo>
                    <a:pt x="1950618" y="2536344"/>
                  </a:lnTo>
                  <a:lnTo>
                    <a:pt x="1950618" y="2539399"/>
                  </a:lnTo>
                  <a:lnTo>
                    <a:pt x="1950618" y="2542434"/>
                  </a:lnTo>
                  <a:lnTo>
                    <a:pt x="1950618" y="2545449"/>
                  </a:lnTo>
                  <a:lnTo>
                    <a:pt x="1950618" y="2548445"/>
                  </a:lnTo>
                  <a:lnTo>
                    <a:pt x="1950618" y="2551422"/>
                  </a:lnTo>
                  <a:lnTo>
                    <a:pt x="1950618" y="2554381"/>
                  </a:lnTo>
                  <a:lnTo>
                    <a:pt x="1950618" y="2557320"/>
                  </a:lnTo>
                  <a:lnTo>
                    <a:pt x="1950618" y="2560241"/>
                  </a:lnTo>
                  <a:lnTo>
                    <a:pt x="1950618" y="2563143"/>
                  </a:lnTo>
                  <a:lnTo>
                    <a:pt x="1950618" y="2566028"/>
                  </a:lnTo>
                  <a:lnTo>
                    <a:pt x="1950618" y="2568894"/>
                  </a:lnTo>
                  <a:lnTo>
                    <a:pt x="1950618" y="2571743"/>
                  </a:lnTo>
                  <a:lnTo>
                    <a:pt x="1950618" y="2574573"/>
                  </a:lnTo>
                  <a:lnTo>
                    <a:pt x="1950618" y="2577387"/>
                  </a:lnTo>
                  <a:lnTo>
                    <a:pt x="1950618" y="2580182"/>
                  </a:lnTo>
                  <a:lnTo>
                    <a:pt x="1950618" y="2582961"/>
                  </a:lnTo>
                  <a:lnTo>
                    <a:pt x="1950618" y="2585723"/>
                  </a:lnTo>
                  <a:lnTo>
                    <a:pt x="1954101" y="2584534"/>
                  </a:lnTo>
                  <a:lnTo>
                    <a:pt x="1957584" y="2583345"/>
                  </a:lnTo>
                  <a:lnTo>
                    <a:pt x="1961068" y="2582158"/>
                  </a:lnTo>
                  <a:lnTo>
                    <a:pt x="1964551" y="2580972"/>
                  </a:lnTo>
                  <a:lnTo>
                    <a:pt x="1968034" y="2579788"/>
                  </a:lnTo>
                  <a:lnTo>
                    <a:pt x="1971517" y="2578604"/>
                  </a:lnTo>
                  <a:lnTo>
                    <a:pt x="1975001" y="2593740"/>
                  </a:lnTo>
                  <a:lnTo>
                    <a:pt x="1978484" y="2592572"/>
                  </a:lnTo>
                  <a:lnTo>
                    <a:pt x="1981967" y="2591406"/>
                  </a:lnTo>
                  <a:lnTo>
                    <a:pt x="1985450" y="2590240"/>
                  </a:lnTo>
                  <a:lnTo>
                    <a:pt x="1988934" y="2589076"/>
                  </a:lnTo>
                  <a:lnTo>
                    <a:pt x="1992417" y="2587912"/>
                  </a:lnTo>
                  <a:lnTo>
                    <a:pt x="1995900" y="2586750"/>
                  </a:lnTo>
                  <a:lnTo>
                    <a:pt x="1999383" y="2593577"/>
                  </a:lnTo>
                  <a:lnTo>
                    <a:pt x="2002867" y="2592423"/>
                  </a:lnTo>
                  <a:lnTo>
                    <a:pt x="2006350" y="2591271"/>
                  </a:lnTo>
                  <a:lnTo>
                    <a:pt x="2009833" y="2590119"/>
                  </a:lnTo>
                  <a:lnTo>
                    <a:pt x="2013316" y="2588969"/>
                  </a:lnTo>
                  <a:lnTo>
                    <a:pt x="2016799" y="2587820"/>
                  </a:lnTo>
                  <a:lnTo>
                    <a:pt x="2020283" y="2586671"/>
                  </a:lnTo>
                  <a:lnTo>
                    <a:pt x="2020283" y="2589316"/>
                  </a:lnTo>
                  <a:lnTo>
                    <a:pt x="2020283" y="2591945"/>
                  </a:lnTo>
                  <a:lnTo>
                    <a:pt x="2020283" y="2594559"/>
                  </a:lnTo>
                  <a:lnTo>
                    <a:pt x="2020283" y="2597157"/>
                  </a:lnTo>
                  <a:lnTo>
                    <a:pt x="2020283" y="2599741"/>
                  </a:lnTo>
                  <a:lnTo>
                    <a:pt x="2023766" y="2598604"/>
                  </a:lnTo>
                  <a:lnTo>
                    <a:pt x="2027249" y="2597469"/>
                  </a:lnTo>
                  <a:lnTo>
                    <a:pt x="2030732" y="2596334"/>
                  </a:lnTo>
                  <a:lnTo>
                    <a:pt x="2034216" y="2595201"/>
                  </a:lnTo>
                  <a:lnTo>
                    <a:pt x="2037699" y="2594069"/>
                  </a:lnTo>
                  <a:lnTo>
                    <a:pt x="2041182" y="2592937"/>
                  </a:lnTo>
                  <a:lnTo>
                    <a:pt x="2044665" y="2616985"/>
                  </a:lnTo>
                  <a:lnTo>
                    <a:pt x="2048149" y="2615877"/>
                  </a:lnTo>
                  <a:lnTo>
                    <a:pt x="2051632" y="2614769"/>
                  </a:lnTo>
                  <a:lnTo>
                    <a:pt x="2055115" y="2613663"/>
                  </a:lnTo>
                  <a:lnTo>
                    <a:pt x="2058598" y="2612557"/>
                  </a:lnTo>
                  <a:lnTo>
                    <a:pt x="2062082" y="2611453"/>
                  </a:lnTo>
                  <a:lnTo>
                    <a:pt x="2065565" y="2610349"/>
                  </a:lnTo>
                  <a:lnTo>
                    <a:pt x="2069048" y="2609247"/>
                  </a:lnTo>
                  <a:lnTo>
                    <a:pt x="2072531" y="2608145"/>
                  </a:lnTo>
                  <a:lnTo>
                    <a:pt x="2076015" y="2607044"/>
                  </a:lnTo>
                  <a:lnTo>
                    <a:pt x="2079498" y="2605944"/>
                  </a:lnTo>
                  <a:lnTo>
                    <a:pt x="2082981" y="2604845"/>
                  </a:lnTo>
                  <a:lnTo>
                    <a:pt x="2086464" y="2603747"/>
                  </a:lnTo>
                  <a:lnTo>
                    <a:pt x="2089948" y="2602650"/>
                  </a:lnTo>
                  <a:lnTo>
                    <a:pt x="2089948" y="2605117"/>
                  </a:lnTo>
                  <a:lnTo>
                    <a:pt x="2089948" y="2607570"/>
                  </a:lnTo>
                  <a:lnTo>
                    <a:pt x="2093431" y="2606478"/>
                  </a:lnTo>
                  <a:lnTo>
                    <a:pt x="2096914" y="2605387"/>
                  </a:lnTo>
                  <a:lnTo>
                    <a:pt x="2100397" y="2604296"/>
                  </a:lnTo>
                  <a:lnTo>
                    <a:pt x="2103881" y="2603207"/>
                  </a:lnTo>
                  <a:lnTo>
                    <a:pt x="2107364" y="2602118"/>
                  </a:lnTo>
                  <a:lnTo>
                    <a:pt x="2110847" y="2601031"/>
                  </a:lnTo>
                  <a:lnTo>
                    <a:pt x="2114330" y="2607263"/>
                  </a:lnTo>
                  <a:lnTo>
                    <a:pt x="2117814" y="2606184"/>
                  </a:lnTo>
                  <a:lnTo>
                    <a:pt x="2121297" y="2605105"/>
                  </a:lnTo>
                  <a:lnTo>
                    <a:pt x="2124780" y="2604027"/>
                  </a:lnTo>
                  <a:lnTo>
                    <a:pt x="2128263" y="2602950"/>
                  </a:lnTo>
                  <a:lnTo>
                    <a:pt x="2131747" y="2601874"/>
                  </a:lnTo>
                  <a:lnTo>
                    <a:pt x="2135230" y="2600798"/>
                  </a:lnTo>
                  <a:lnTo>
                    <a:pt x="2138713" y="2627989"/>
                  </a:lnTo>
                  <a:lnTo>
                    <a:pt x="2142196" y="2626939"/>
                  </a:lnTo>
                  <a:lnTo>
                    <a:pt x="2145680" y="2625889"/>
                  </a:lnTo>
                  <a:lnTo>
                    <a:pt x="2149163" y="2624840"/>
                  </a:lnTo>
                  <a:lnTo>
                    <a:pt x="2152646" y="2623792"/>
                  </a:lnTo>
                  <a:lnTo>
                    <a:pt x="2156129" y="2622745"/>
                  </a:lnTo>
                  <a:lnTo>
                    <a:pt x="2159613" y="2621699"/>
                  </a:lnTo>
                  <a:lnTo>
                    <a:pt x="2159613" y="2623984"/>
                  </a:lnTo>
                  <a:lnTo>
                    <a:pt x="2159613" y="2626257"/>
                  </a:lnTo>
                  <a:lnTo>
                    <a:pt x="2159613" y="2628518"/>
                  </a:lnTo>
                  <a:lnTo>
                    <a:pt x="2159613" y="2630768"/>
                  </a:lnTo>
                  <a:lnTo>
                    <a:pt x="2163096" y="2629730"/>
                  </a:lnTo>
                  <a:lnTo>
                    <a:pt x="2166579" y="2628692"/>
                  </a:lnTo>
                  <a:lnTo>
                    <a:pt x="2170062" y="2627656"/>
                  </a:lnTo>
                  <a:lnTo>
                    <a:pt x="2173546" y="2626620"/>
                  </a:lnTo>
                  <a:lnTo>
                    <a:pt x="2177029" y="2625586"/>
                  </a:lnTo>
                  <a:lnTo>
                    <a:pt x="2180512" y="2624552"/>
                  </a:lnTo>
                  <a:lnTo>
                    <a:pt x="2183995" y="2625769"/>
                  </a:lnTo>
                  <a:lnTo>
                    <a:pt x="2187479" y="2624738"/>
                  </a:lnTo>
                  <a:lnTo>
                    <a:pt x="2190962" y="2623708"/>
                  </a:lnTo>
                  <a:lnTo>
                    <a:pt x="2194445" y="2622680"/>
                  </a:lnTo>
                  <a:lnTo>
                    <a:pt x="2197928" y="2621651"/>
                  </a:lnTo>
                  <a:lnTo>
                    <a:pt x="2201412" y="2620624"/>
                  </a:lnTo>
                  <a:lnTo>
                    <a:pt x="2204895" y="2619598"/>
                  </a:lnTo>
                  <a:lnTo>
                    <a:pt x="2208378" y="2620823"/>
                  </a:lnTo>
                  <a:lnTo>
                    <a:pt x="2211861" y="2619800"/>
                  </a:lnTo>
                  <a:lnTo>
                    <a:pt x="2215345" y="2618778"/>
                  </a:lnTo>
                  <a:lnTo>
                    <a:pt x="2218828" y="2617756"/>
                  </a:lnTo>
                  <a:lnTo>
                    <a:pt x="2222311" y="2616736"/>
                  </a:lnTo>
                  <a:lnTo>
                    <a:pt x="2225794" y="2615716"/>
                  </a:lnTo>
                  <a:lnTo>
                    <a:pt x="2229278" y="2614697"/>
                  </a:lnTo>
                  <a:lnTo>
                    <a:pt x="2229278" y="2616947"/>
                  </a:lnTo>
                  <a:lnTo>
                    <a:pt x="2232761" y="2615930"/>
                  </a:lnTo>
                  <a:lnTo>
                    <a:pt x="2236244" y="2614914"/>
                  </a:lnTo>
                  <a:lnTo>
                    <a:pt x="2239727" y="2613899"/>
                  </a:lnTo>
                  <a:lnTo>
                    <a:pt x="2243211" y="2612885"/>
                  </a:lnTo>
                  <a:lnTo>
                    <a:pt x="2246694" y="2611872"/>
                  </a:lnTo>
                  <a:lnTo>
                    <a:pt x="2250177" y="2610859"/>
                  </a:lnTo>
                  <a:lnTo>
                    <a:pt x="2253660" y="2609847"/>
                  </a:lnTo>
                  <a:lnTo>
                    <a:pt x="2257144" y="2608836"/>
                  </a:lnTo>
                  <a:lnTo>
                    <a:pt x="2260627" y="2607826"/>
                  </a:lnTo>
                  <a:lnTo>
                    <a:pt x="2264110" y="2606817"/>
                  </a:lnTo>
                  <a:lnTo>
                    <a:pt x="2267593" y="2605808"/>
                  </a:lnTo>
                  <a:lnTo>
                    <a:pt x="2271077" y="2604800"/>
                  </a:lnTo>
                  <a:lnTo>
                    <a:pt x="2274560" y="2603793"/>
                  </a:lnTo>
                  <a:lnTo>
                    <a:pt x="2278043" y="2616191"/>
                  </a:lnTo>
                  <a:lnTo>
                    <a:pt x="2281526" y="2615196"/>
                  </a:lnTo>
                  <a:lnTo>
                    <a:pt x="2285010" y="2614201"/>
                  </a:lnTo>
                  <a:lnTo>
                    <a:pt x="2288493" y="2613207"/>
                  </a:lnTo>
                  <a:lnTo>
                    <a:pt x="2291976" y="2612214"/>
                  </a:lnTo>
                  <a:lnTo>
                    <a:pt x="2295459" y="2611222"/>
                  </a:lnTo>
                  <a:lnTo>
                    <a:pt x="2298942" y="2610230"/>
                  </a:lnTo>
                  <a:lnTo>
                    <a:pt x="2302426" y="2609239"/>
                  </a:lnTo>
                  <a:lnTo>
                    <a:pt x="2305909" y="2608249"/>
                  </a:lnTo>
                  <a:lnTo>
                    <a:pt x="2309392" y="2607260"/>
                  </a:lnTo>
                  <a:lnTo>
                    <a:pt x="2312875" y="2606271"/>
                  </a:lnTo>
                  <a:lnTo>
                    <a:pt x="2316359" y="2605283"/>
                  </a:lnTo>
                  <a:lnTo>
                    <a:pt x="2319842" y="2604296"/>
                  </a:lnTo>
                  <a:lnTo>
                    <a:pt x="2323325" y="2603310"/>
                  </a:lnTo>
                  <a:lnTo>
                    <a:pt x="2326808" y="2602324"/>
                  </a:lnTo>
                  <a:lnTo>
                    <a:pt x="2330292" y="2601339"/>
                  </a:lnTo>
                  <a:lnTo>
                    <a:pt x="2333775" y="2600355"/>
                  </a:lnTo>
                  <a:lnTo>
                    <a:pt x="2337258" y="2599372"/>
                  </a:lnTo>
                  <a:lnTo>
                    <a:pt x="2340741" y="2598389"/>
                  </a:lnTo>
                  <a:lnTo>
                    <a:pt x="2344225" y="2597407"/>
                  </a:lnTo>
                  <a:lnTo>
                    <a:pt x="2347708" y="2613939"/>
                  </a:lnTo>
                  <a:lnTo>
                    <a:pt x="2351191" y="2612972"/>
                  </a:lnTo>
                  <a:lnTo>
                    <a:pt x="2354674" y="2612005"/>
                  </a:lnTo>
                  <a:lnTo>
                    <a:pt x="2358158" y="2611039"/>
                  </a:lnTo>
                  <a:lnTo>
                    <a:pt x="2361641" y="2610074"/>
                  </a:lnTo>
                  <a:lnTo>
                    <a:pt x="2365124" y="2609109"/>
                  </a:lnTo>
                  <a:lnTo>
                    <a:pt x="2368607" y="2608145"/>
                  </a:lnTo>
                  <a:lnTo>
                    <a:pt x="2368607" y="2610295"/>
                  </a:lnTo>
                  <a:lnTo>
                    <a:pt x="2368607" y="2612435"/>
                  </a:lnTo>
                  <a:lnTo>
                    <a:pt x="2368607" y="2614564"/>
                  </a:lnTo>
                  <a:lnTo>
                    <a:pt x="2368607" y="2616683"/>
                  </a:lnTo>
                  <a:lnTo>
                    <a:pt x="2368607" y="2618791"/>
                  </a:lnTo>
                  <a:lnTo>
                    <a:pt x="2368607" y="2620889"/>
                  </a:lnTo>
                  <a:lnTo>
                    <a:pt x="2368607" y="2622977"/>
                  </a:lnTo>
                  <a:lnTo>
                    <a:pt x="2368607" y="2625055"/>
                  </a:lnTo>
                  <a:lnTo>
                    <a:pt x="2368607" y="2627123"/>
                  </a:lnTo>
                  <a:lnTo>
                    <a:pt x="2368607" y="2629181"/>
                  </a:lnTo>
                  <a:lnTo>
                    <a:pt x="2368607" y="2631229"/>
                  </a:lnTo>
                  <a:lnTo>
                    <a:pt x="2368607" y="2633268"/>
                  </a:lnTo>
                  <a:lnTo>
                    <a:pt x="2368607" y="2635296"/>
                  </a:lnTo>
                  <a:lnTo>
                    <a:pt x="2368607" y="2637315"/>
                  </a:lnTo>
                  <a:lnTo>
                    <a:pt x="2368607" y="2639324"/>
                  </a:lnTo>
                  <a:lnTo>
                    <a:pt x="2368607" y="2641324"/>
                  </a:lnTo>
                  <a:lnTo>
                    <a:pt x="2368607" y="2643315"/>
                  </a:lnTo>
                  <a:lnTo>
                    <a:pt x="2372091" y="2642378"/>
                  </a:lnTo>
                  <a:lnTo>
                    <a:pt x="2375574" y="2641441"/>
                  </a:lnTo>
                  <a:lnTo>
                    <a:pt x="2379057" y="2640506"/>
                  </a:lnTo>
                  <a:lnTo>
                    <a:pt x="2382540" y="2639570"/>
                  </a:lnTo>
                  <a:lnTo>
                    <a:pt x="2386024" y="2638636"/>
                  </a:lnTo>
                  <a:lnTo>
                    <a:pt x="2389507" y="2637702"/>
                  </a:lnTo>
                  <a:lnTo>
                    <a:pt x="2392990" y="2642716"/>
                  </a:lnTo>
                  <a:lnTo>
                    <a:pt x="2396473" y="2641788"/>
                  </a:lnTo>
                  <a:lnTo>
                    <a:pt x="2399957" y="2640861"/>
                  </a:lnTo>
                  <a:lnTo>
                    <a:pt x="2403440" y="2639934"/>
                  </a:lnTo>
                  <a:lnTo>
                    <a:pt x="2406923" y="2639008"/>
                  </a:lnTo>
                  <a:lnTo>
                    <a:pt x="2410406" y="2638083"/>
                  </a:lnTo>
                  <a:lnTo>
                    <a:pt x="2413890" y="2637158"/>
                  </a:lnTo>
                  <a:lnTo>
                    <a:pt x="2417373" y="2705456"/>
                  </a:lnTo>
                  <a:lnTo>
                    <a:pt x="2420856" y="2704836"/>
                  </a:lnTo>
                  <a:lnTo>
                    <a:pt x="2424339" y="2704217"/>
                  </a:lnTo>
                  <a:lnTo>
                    <a:pt x="2427823" y="2703599"/>
                  </a:lnTo>
                  <a:lnTo>
                    <a:pt x="2431306" y="2702981"/>
                  </a:lnTo>
                  <a:lnTo>
                    <a:pt x="2434789" y="2702365"/>
                  </a:lnTo>
                  <a:lnTo>
                    <a:pt x="2438272" y="2703415"/>
                  </a:lnTo>
                  <a:lnTo>
                    <a:pt x="2441756" y="2702551"/>
                  </a:lnTo>
                  <a:lnTo>
                    <a:pt x="2445239" y="2701687"/>
                  </a:lnTo>
                  <a:lnTo>
                    <a:pt x="2448722" y="2700824"/>
                  </a:lnTo>
                  <a:lnTo>
                    <a:pt x="2452205" y="2699961"/>
                  </a:lnTo>
                  <a:lnTo>
                    <a:pt x="2455689" y="2699099"/>
                  </a:lnTo>
                  <a:lnTo>
                    <a:pt x="2459172" y="2698237"/>
                  </a:lnTo>
                  <a:lnTo>
                    <a:pt x="2462655" y="2716939"/>
                  </a:lnTo>
                  <a:lnTo>
                    <a:pt x="2466138" y="2716094"/>
                  </a:lnTo>
                  <a:lnTo>
                    <a:pt x="2469622" y="2715250"/>
                  </a:lnTo>
                  <a:lnTo>
                    <a:pt x="2473105" y="2714405"/>
                  </a:lnTo>
                  <a:lnTo>
                    <a:pt x="2476588" y="2713562"/>
                  </a:lnTo>
                  <a:lnTo>
                    <a:pt x="2480071" y="2712719"/>
                  </a:lnTo>
                  <a:lnTo>
                    <a:pt x="2483555" y="2711876"/>
                  </a:lnTo>
                  <a:lnTo>
                    <a:pt x="2487038" y="2725157"/>
                  </a:lnTo>
                  <a:lnTo>
                    <a:pt x="2490521" y="2724327"/>
                  </a:lnTo>
                  <a:lnTo>
                    <a:pt x="2494004" y="2723497"/>
                  </a:lnTo>
                  <a:lnTo>
                    <a:pt x="2497488" y="2722667"/>
                  </a:lnTo>
                  <a:lnTo>
                    <a:pt x="2500971" y="2721839"/>
                  </a:lnTo>
                  <a:lnTo>
                    <a:pt x="2504454" y="2721010"/>
                  </a:lnTo>
                  <a:lnTo>
                    <a:pt x="2507937" y="2720182"/>
                  </a:lnTo>
                  <a:lnTo>
                    <a:pt x="2507937" y="2721727"/>
                  </a:lnTo>
                  <a:lnTo>
                    <a:pt x="2507937" y="2723265"/>
                  </a:lnTo>
                  <a:lnTo>
                    <a:pt x="2507937" y="2724798"/>
                  </a:lnTo>
                  <a:lnTo>
                    <a:pt x="2507937" y="2726324"/>
                  </a:lnTo>
                  <a:lnTo>
                    <a:pt x="2507937" y="2727844"/>
                  </a:lnTo>
                  <a:lnTo>
                    <a:pt x="2507937" y="2729357"/>
                  </a:lnTo>
                  <a:lnTo>
                    <a:pt x="2507937" y="2730865"/>
                  </a:lnTo>
                  <a:lnTo>
                    <a:pt x="2507937" y="2732367"/>
                  </a:lnTo>
                  <a:lnTo>
                    <a:pt x="2507937" y="2733863"/>
                  </a:lnTo>
                  <a:lnTo>
                    <a:pt x="2507937" y="2735352"/>
                  </a:lnTo>
                  <a:lnTo>
                    <a:pt x="2507937" y="2736836"/>
                  </a:lnTo>
                  <a:lnTo>
                    <a:pt x="2507937" y="2738314"/>
                  </a:lnTo>
                  <a:lnTo>
                    <a:pt x="2507937" y="2739787"/>
                  </a:lnTo>
                  <a:lnTo>
                    <a:pt x="2511421" y="2738975"/>
                  </a:lnTo>
                  <a:lnTo>
                    <a:pt x="2514904" y="2738163"/>
                  </a:lnTo>
                  <a:lnTo>
                    <a:pt x="2518387" y="2737352"/>
                  </a:lnTo>
                  <a:lnTo>
                    <a:pt x="2521870" y="2736542"/>
                  </a:lnTo>
                  <a:lnTo>
                    <a:pt x="2525354" y="2735732"/>
                  </a:lnTo>
                  <a:lnTo>
                    <a:pt x="2528837" y="2734922"/>
                  </a:lnTo>
                  <a:lnTo>
                    <a:pt x="2532320" y="2735588"/>
                  </a:lnTo>
                  <a:lnTo>
                    <a:pt x="2535803" y="2734780"/>
                  </a:lnTo>
                  <a:lnTo>
                    <a:pt x="2539287" y="2733973"/>
                  </a:lnTo>
                  <a:lnTo>
                    <a:pt x="2542770" y="2733167"/>
                  </a:lnTo>
                  <a:lnTo>
                    <a:pt x="2546253" y="2732361"/>
                  </a:lnTo>
                  <a:lnTo>
                    <a:pt x="2549736" y="2731555"/>
                  </a:lnTo>
                  <a:lnTo>
                    <a:pt x="2553220" y="2730750"/>
                  </a:lnTo>
                  <a:lnTo>
                    <a:pt x="2556703" y="2745878"/>
                  </a:lnTo>
                  <a:lnTo>
                    <a:pt x="2560186" y="2745086"/>
                  </a:lnTo>
                  <a:lnTo>
                    <a:pt x="2563669" y="2744295"/>
                  </a:lnTo>
                  <a:lnTo>
                    <a:pt x="2567153" y="2743504"/>
                  </a:lnTo>
                  <a:lnTo>
                    <a:pt x="2570636" y="2742714"/>
                  </a:lnTo>
                  <a:lnTo>
                    <a:pt x="2574119" y="2741924"/>
                  </a:lnTo>
                  <a:lnTo>
                    <a:pt x="2577602" y="2741134"/>
                  </a:lnTo>
                  <a:lnTo>
                    <a:pt x="2577602" y="2742556"/>
                  </a:lnTo>
                  <a:lnTo>
                    <a:pt x="2577602" y="2743972"/>
                  </a:lnTo>
                  <a:lnTo>
                    <a:pt x="2577602" y="2745383"/>
                  </a:lnTo>
                  <a:lnTo>
                    <a:pt x="2577602" y="2746789"/>
                  </a:lnTo>
                  <a:lnTo>
                    <a:pt x="2577602" y="2748189"/>
                  </a:lnTo>
                  <a:lnTo>
                    <a:pt x="2577602" y="2749583"/>
                  </a:lnTo>
                  <a:lnTo>
                    <a:pt x="2577602" y="2750973"/>
                  </a:lnTo>
                  <a:lnTo>
                    <a:pt x="2577602" y="2752357"/>
                  </a:lnTo>
                  <a:lnTo>
                    <a:pt x="2577602" y="2753736"/>
                  </a:lnTo>
                  <a:lnTo>
                    <a:pt x="2577602" y="2755110"/>
                  </a:lnTo>
                  <a:lnTo>
                    <a:pt x="2577602" y="2756479"/>
                  </a:lnTo>
                  <a:lnTo>
                    <a:pt x="2581085" y="2755702"/>
                  </a:lnTo>
                  <a:lnTo>
                    <a:pt x="2584569" y="2754925"/>
                  </a:lnTo>
                  <a:lnTo>
                    <a:pt x="2588052" y="2754149"/>
                  </a:lnTo>
                  <a:lnTo>
                    <a:pt x="2591535" y="2753373"/>
                  </a:lnTo>
                  <a:lnTo>
                    <a:pt x="2595018" y="2752598"/>
                  </a:lnTo>
                  <a:lnTo>
                    <a:pt x="2598502" y="2751823"/>
                  </a:lnTo>
                  <a:lnTo>
                    <a:pt x="2601985" y="2767169"/>
                  </a:lnTo>
                  <a:lnTo>
                    <a:pt x="2605468" y="2766408"/>
                  </a:lnTo>
                  <a:lnTo>
                    <a:pt x="2608951" y="2765647"/>
                  </a:lnTo>
                  <a:lnTo>
                    <a:pt x="2612435" y="2764887"/>
                  </a:lnTo>
                  <a:lnTo>
                    <a:pt x="2615918" y="2764127"/>
                  </a:lnTo>
                  <a:lnTo>
                    <a:pt x="2619401" y="2763367"/>
                  </a:lnTo>
                  <a:lnTo>
                    <a:pt x="2622884" y="2762608"/>
                  </a:lnTo>
                  <a:lnTo>
                    <a:pt x="2626368" y="2769689"/>
                  </a:lnTo>
                  <a:lnTo>
                    <a:pt x="2629851" y="2768936"/>
                  </a:lnTo>
                  <a:lnTo>
                    <a:pt x="2633334" y="2768185"/>
                  </a:lnTo>
                  <a:lnTo>
                    <a:pt x="2636817" y="2767433"/>
                  </a:lnTo>
                  <a:lnTo>
                    <a:pt x="2640301" y="2766682"/>
                  </a:lnTo>
                  <a:lnTo>
                    <a:pt x="2643784" y="2765931"/>
                  </a:lnTo>
                  <a:lnTo>
                    <a:pt x="2647267" y="2765181"/>
                  </a:lnTo>
                  <a:lnTo>
                    <a:pt x="2647267" y="2766477"/>
                  </a:lnTo>
                  <a:lnTo>
                    <a:pt x="2647267" y="2767769"/>
                  </a:lnTo>
                  <a:lnTo>
                    <a:pt x="2647267" y="2769056"/>
                  </a:lnTo>
                  <a:lnTo>
                    <a:pt x="2647267" y="2770338"/>
                  </a:lnTo>
                  <a:lnTo>
                    <a:pt x="2650750" y="2769592"/>
                  </a:lnTo>
                  <a:lnTo>
                    <a:pt x="2654234" y="2768846"/>
                  </a:lnTo>
                  <a:lnTo>
                    <a:pt x="2657717" y="2768101"/>
                  </a:lnTo>
                  <a:lnTo>
                    <a:pt x="2661200" y="2767357"/>
                  </a:lnTo>
                  <a:lnTo>
                    <a:pt x="2664683" y="2766613"/>
                  </a:lnTo>
                  <a:lnTo>
                    <a:pt x="2668167" y="2765869"/>
                  </a:lnTo>
                  <a:lnTo>
                    <a:pt x="2671650" y="2782700"/>
                  </a:lnTo>
                  <a:lnTo>
                    <a:pt x="2675133" y="2781971"/>
                  </a:lnTo>
                  <a:lnTo>
                    <a:pt x="2678616" y="2781242"/>
                  </a:lnTo>
                  <a:lnTo>
                    <a:pt x="2682100" y="2780513"/>
                  </a:lnTo>
                  <a:lnTo>
                    <a:pt x="2685583" y="2779784"/>
                  </a:lnTo>
                  <a:lnTo>
                    <a:pt x="2689066" y="2779057"/>
                  </a:lnTo>
                  <a:lnTo>
                    <a:pt x="2692549" y="2778329"/>
                  </a:lnTo>
                  <a:lnTo>
                    <a:pt x="2696033" y="2788512"/>
                  </a:lnTo>
                  <a:lnTo>
                    <a:pt x="2699516" y="2787794"/>
                  </a:lnTo>
                  <a:lnTo>
                    <a:pt x="2702999" y="2787076"/>
                  </a:lnTo>
                  <a:lnTo>
                    <a:pt x="2706482" y="2786358"/>
                  </a:lnTo>
                  <a:lnTo>
                    <a:pt x="2709966" y="2785641"/>
                  </a:lnTo>
                  <a:lnTo>
                    <a:pt x="2713449" y="2784924"/>
                  </a:lnTo>
                  <a:lnTo>
                    <a:pt x="2716932" y="2784207"/>
                  </a:lnTo>
                  <a:lnTo>
                    <a:pt x="2716932" y="2785404"/>
                  </a:lnTo>
                  <a:lnTo>
                    <a:pt x="2716932" y="2786597"/>
                  </a:lnTo>
                  <a:lnTo>
                    <a:pt x="2716932" y="2787786"/>
                  </a:lnTo>
                  <a:lnTo>
                    <a:pt x="2716932" y="2788971"/>
                  </a:lnTo>
                  <a:lnTo>
                    <a:pt x="2716932" y="2790151"/>
                  </a:lnTo>
                  <a:lnTo>
                    <a:pt x="2716932" y="2791328"/>
                  </a:lnTo>
                  <a:lnTo>
                    <a:pt x="2716932" y="2792501"/>
                  </a:lnTo>
                  <a:lnTo>
                    <a:pt x="2720415" y="2791791"/>
                  </a:lnTo>
                  <a:lnTo>
                    <a:pt x="2723899" y="2791082"/>
                  </a:lnTo>
                  <a:lnTo>
                    <a:pt x="2727382" y="2790373"/>
                  </a:lnTo>
                  <a:lnTo>
                    <a:pt x="2730865" y="2789664"/>
                  </a:lnTo>
                  <a:lnTo>
                    <a:pt x="2734348" y="2788956"/>
                  </a:lnTo>
                  <a:lnTo>
                    <a:pt x="2737832" y="2788248"/>
                  </a:lnTo>
                  <a:lnTo>
                    <a:pt x="2741315" y="2794531"/>
                  </a:lnTo>
                  <a:lnTo>
                    <a:pt x="2744798" y="2793830"/>
                  </a:lnTo>
                  <a:lnTo>
                    <a:pt x="2748281" y="2793128"/>
                  </a:lnTo>
                  <a:lnTo>
                    <a:pt x="2751765" y="2792427"/>
                  </a:lnTo>
                  <a:lnTo>
                    <a:pt x="2755248" y="2791726"/>
                  </a:lnTo>
                  <a:lnTo>
                    <a:pt x="2758731" y="2791025"/>
                  </a:lnTo>
                  <a:lnTo>
                    <a:pt x="2762214" y="2790325"/>
                  </a:lnTo>
                  <a:lnTo>
                    <a:pt x="2765698" y="2819585"/>
                  </a:lnTo>
                  <a:lnTo>
                    <a:pt x="2769181" y="2818909"/>
                  </a:lnTo>
                  <a:lnTo>
                    <a:pt x="2772664" y="2818233"/>
                  </a:lnTo>
                  <a:lnTo>
                    <a:pt x="2776147" y="2817557"/>
                  </a:lnTo>
                  <a:lnTo>
                    <a:pt x="2779631" y="2816881"/>
                  </a:lnTo>
                  <a:lnTo>
                    <a:pt x="2783114" y="2816206"/>
                  </a:lnTo>
                  <a:lnTo>
                    <a:pt x="2786597" y="2815531"/>
                  </a:lnTo>
                  <a:lnTo>
                    <a:pt x="2786597" y="2816596"/>
                  </a:lnTo>
                  <a:lnTo>
                    <a:pt x="2786597" y="2817658"/>
                  </a:lnTo>
                  <a:lnTo>
                    <a:pt x="2786597" y="2818716"/>
                  </a:lnTo>
                  <a:lnTo>
                    <a:pt x="2790080" y="2818044"/>
                  </a:lnTo>
                  <a:lnTo>
                    <a:pt x="2793564" y="2817372"/>
                  </a:lnTo>
                  <a:lnTo>
                    <a:pt x="2797047" y="2816701"/>
                  </a:lnTo>
                  <a:lnTo>
                    <a:pt x="2800530" y="2816030"/>
                  </a:lnTo>
                  <a:lnTo>
                    <a:pt x="2804013" y="2815359"/>
                  </a:lnTo>
                  <a:lnTo>
                    <a:pt x="2807497" y="2814689"/>
                  </a:lnTo>
                  <a:lnTo>
                    <a:pt x="2810980" y="2823444"/>
                  </a:lnTo>
                  <a:lnTo>
                    <a:pt x="2814463" y="2822781"/>
                  </a:lnTo>
                  <a:lnTo>
                    <a:pt x="2817946" y="2822119"/>
                  </a:lnTo>
                  <a:lnTo>
                    <a:pt x="2821430" y="2821457"/>
                  </a:lnTo>
                  <a:lnTo>
                    <a:pt x="2824913" y="2820795"/>
                  </a:lnTo>
                  <a:lnTo>
                    <a:pt x="2828396" y="2820134"/>
                  </a:lnTo>
                  <a:lnTo>
                    <a:pt x="2831879" y="2819473"/>
                  </a:lnTo>
                  <a:lnTo>
                    <a:pt x="2835363" y="2822938"/>
                  </a:lnTo>
                  <a:lnTo>
                    <a:pt x="2838846" y="2822281"/>
                  </a:lnTo>
                  <a:lnTo>
                    <a:pt x="2842329" y="2821624"/>
                  </a:lnTo>
                  <a:lnTo>
                    <a:pt x="2845812" y="2820967"/>
                  </a:lnTo>
                  <a:lnTo>
                    <a:pt x="2849296" y="2820311"/>
                  </a:lnTo>
                  <a:lnTo>
                    <a:pt x="2852779" y="2819655"/>
                  </a:lnTo>
                  <a:lnTo>
                    <a:pt x="2856262" y="2825121"/>
                  </a:lnTo>
                  <a:lnTo>
                    <a:pt x="2859745" y="2824471"/>
                  </a:lnTo>
                  <a:lnTo>
                    <a:pt x="2863229" y="2823820"/>
                  </a:lnTo>
                  <a:lnTo>
                    <a:pt x="2866712" y="2823170"/>
                  </a:lnTo>
                  <a:lnTo>
                    <a:pt x="2870195" y="2822520"/>
                  </a:lnTo>
                  <a:lnTo>
                    <a:pt x="2873678" y="2821870"/>
                  </a:lnTo>
                  <a:lnTo>
                    <a:pt x="2877161" y="2821221"/>
                  </a:lnTo>
                  <a:lnTo>
                    <a:pt x="2880645" y="2837410"/>
                  </a:lnTo>
                  <a:lnTo>
                    <a:pt x="2884128" y="2836774"/>
                  </a:lnTo>
                  <a:lnTo>
                    <a:pt x="2887611" y="2836138"/>
                  </a:lnTo>
                  <a:lnTo>
                    <a:pt x="2891094" y="2835503"/>
                  </a:lnTo>
                  <a:lnTo>
                    <a:pt x="2894578" y="2834868"/>
                  </a:lnTo>
                  <a:lnTo>
                    <a:pt x="2898061" y="2834233"/>
                  </a:lnTo>
                  <a:lnTo>
                    <a:pt x="2901544" y="2833598"/>
                  </a:lnTo>
                  <a:lnTo>
                    <a:pt x="2905027" y="2844404"/>
                  </a:lnTo>
                  <a:lnTo>
                    <a:pt x="2908511" y="2843779"/>
                  </a:lnTo>
                  <a:lnTo>
                    <a:pt x="2911994" y="2843154"/>
                  </a:lnTo>
                  <a:lnTo>
                    <a:pt x="2915477" y="2842529"/>
                  </a:lnTo>
                  <a:lnTo>
                    <a:pt x="2918960" y="2841905"/>
                  </a:lnTo>
                  <a:lnTo>
                    <a:pt x="2922444" y="2841280"/>
                  </a:lnTo>
                  <a:lnTo>
                    <a:pt x="2925927" y="2840656"/>
                  </a:lnTo>
                  <a:lnTo>
                    <a:pt x="2925927" y="2841596"/>
                  </a:lnTo>
                  <a:lnTo>
                    <a:pt x="2929410" y="2840973"/>
                  </a:lnTo>
                  <a:lnTo>
                    <a:pt x="2932893" y="2840350"/>
                  </a:lnTo>
                  <a:lnTo>
                    <a:pt x="2936377" y="2839727"/>
                  </a:lnTo>
                  <a:lnTo>
                    <a:pt x="2939860" y="2839105"/>
                  </a:lnTo>
                  <a:lnTo>
                    <a:pt x="2943343" y="2838483"/>
                  </a:lnTo>
                  <a:lnTo>
                    <a:pt x="2946826" y="2837862"/>
                  </a:lnTo>
                  <a:lnTo>
                    <a:pt x="2950310" y="2842896"/>
                  </a:lnTo>
                  <a:lnTo>
                    <a:pt x="2953793" y="2842418"/>
                  </a:lnTo>
                  <a:lnTo>
                    <a:pt x="2957276" y="2841940"/>
                  </a:lnTo>
                  <a:lnTo>
                    <a:pt x="2960759" y="2841463"/>
                  </a:lnTo>
                  <a:lnTo>
                    <a:pt x="2964243" y="2840987"/>
                  </a:lnTo>
                  <a:lnTo>
                    <a:pt x="2967726" y="2840510"/>
                  </a:lnTo>
                  <a:lnTo>
                    <a:pt x="2971209" y="2840035"/>
                  </a:lnTo>
                  <a:lnTo>
                    <a:pt x="2974692" y="2842241"/>
                  </a:lnTo>
                  <a:lnTo>
                    <a:pt x="2978176" y="2841629"/>
                  </a:lnTo>
                  <a:lnTo>
                    <a:pt x="2981659" y="2841017"/>
                  </a:lnTo>
                  <a:lnTo>
                    <a:pt x="2985142" y="2840405"/>
                  </a:lnTo>
                  <a:lnTo>
                    <a:pt x="2988625" y="2839793"/>
                  </a:lnTo>
                  <a:lnTo>
                    <a:pt x="2992109" y="2839182"/>
                  </a:lnTo>
                  <a:lnTo>
                    <a:pt x="2995592" y="2838571"/>
                  </a:lnTo>
                  <a:lnTo>
                    <a:pt x="2995592" y="2839495"/>
                  </a:lnTo>
                  <a:lnTo>
                    <a:pt x="2995592" y="2840415"/>
                  </a:lnTo>
                  <a:lnTo>
                    <a:pt x="2995592" y="2841334"/>
                  </a:lnTo>
                  <a:lnTo>
                    <a:pt x="2995592" y="2842250"/>
                  </a:lnTo>
                  <a:lnTo>
                    <a:pt x="2995592" y="2843163"/>
                  </a:lnTo>
                  <a:lnTo>
                    <a:pt x="2995592" y="2844073"/>
                  </a:lnTo>
                  <a:lnTo>
                    <a:pt x="2995592" y="2844981"/>
                  </a:lnTo>
                  <a:lnTo>
                    <a:pt x="2995592" y="2845886"/>
                  </a:lnTo>
                  <a:lnTo>
                    <a:pt x="2995592" y="2846789"/>
                  </a:lnTo>
                  <a:lnTo>
                    <a:pt x="2995592" y="2847689"/>
                  </a:lnTo>
                  <a:lnTo>
                    <a:pt x="2995592" y="2848587"/>
                  </a:lnTo>
                  <a:lnTo>
                    <a:pt x="2995592" y="2849482"/>
                  </a:lnTo>
                  <a:lnTo>
                    <a:pt x="2995592" y="2850375"/>
                  </a:lnTo>
                  <a:lnTo>
                    <a:pt x="2995592" y="2851265"/>
                  </a:lnTo>
                  <a:lnTo>
                    <a:pt x="2995592" y="2852153"/>
                  </a:lnTo>
                  <a:lnTo>
                    <a:pt x="2999075" y="2851552"/>
                  </a:lnTo>
                  <a:lnTo>
                    <a:pt x="3002558" y="2850951"/>
                  </a:lnTo>
                  <a:lnTo>
                    <a:pt x="3006042" y="2850351"/>
                  </a:lnTo>
                  <a:lnTo>
                    <a:pt x="3009525" y="2849751"/>
                  </a:lnTo>
                  <a:lnTo>
                    <a:pt x="3013008" y="2849151"/>
                  </a:lnTo>
                  <a:lnTo>
                    <a:pt x="3016491" y="2848552"/>
                  </a:lnTo>
                  <a:lnTo>
                    <a:pt x="3019975" y="2848842"/>
                  </a:lnTo>
                  <a:lnTo>
                    <a:pt x="3023458" y="2848244"/>
                  </a:lnTo>
                  <a:lnTo>
                    <a:pt x="3026941" y="2847646"/>
                  </a:lnTo>
                  <a:lnTo>
                    <a:pt x="3030424" y="2847048"/>
                  </a:lnTo>
                  <a:lnTo>
                    <a:pt x="3033908" y="2846451"/>
                  </a:lnTo>
                  <a:lnTo>
                    <a:pt x="3037391" y="2845853"/>
                  </a:lnTo>
                  <a:lnTo>
                    <a:pt x="3040874" y="2845256"/>
                  </a:lnTo>
                  <a:lnTo>
                    <a:pt x="3044357" y="2845551"/>
                  </a:lnTo>
                  <a:lnTo>
                    <a:pt x="3047841" y="2844955"/>
                  </a:lnTo>
                  <a:lnTo>
                    <a:pt x="3051324" y="2844359"/>
                  </a:lnTo>
                  <a:lnTo>
                    <a:pt x="3054807" y="2843764"/>
                  </a:lnTo>
                  <a:lnTo>
                    <a:pt x="3058290" y="2843169"/>
                  </a:lnTo>
                  <a:lnTo>
                    <a:pt x="3061774" y="2842574"/>
                  </a:lnTo>
                  <a:lnTo>
                    <a:pt x="3065257" y="2841979"/>
                  </a:lnTo>
                  <a:lnTo>
                    <a:pt x="3065257" y="2842872"/>
                  </a:lnTo>
                  <a:lnTo>
                    <a:pt x="3065257" y="2843763"/>
                  </a:lnTo>
                  <a:lnTo>
                    <a:pt x="3065257" y="2844651"/>
                  </a:lnTo>
                  <a:lnTo>
                    <a:pt x="3065257" y="2845537"/>
                  </a:lnTo>
                  <a:lnTo>
                    <a:pt x="3065257" y="2846420"/>
                  </a:lnTo>
                  <a:lnTo>
                    <a:pt x="3065257" y="2847301"/>
                  </a:lnTo>
                  <a:lnTo>
                    <a:pt x="3065257" y="2848179"/>
                  </a:lnTo>
                  <a:lnTo>
                    <a:pt x="3065257" y="2849055"/>
                  </a:lnTo>
                  <a:lnTo>
                    <a:pt x="3065257" y="2849929"/>
                  </a:lnTo>
                  <a:lnTo>
                    <a:pt x="3068740" y="2849340"/>
                  </a:lnTo>
                  <a:lnTo>
                    <a:pt x="3072223" y="2848752"/>
                  </a:lnTo>
                  <a:lnTo>
                    <a:pt x="3075707" y="2848163"/>
                  </a:lnTo>
                  <a:lnTo>
                    <a:pt x="3079190" y="2847575"/>
                  </a:lnTo>
                  <a:lnTo>
                    <a:pt x="3082673" y="2846988"/>
                  </a:lnTo>
                  <a:lnTo>
                    <a:pt x="3086156" y="2846400"/>
                  </a:lnTo>
                  <a:lnTo>
                    <a:pt x="3089640" y="2856163"/>
                  </a:lnTo>
                  <a:lnTo>
                    <a:pt x="3093123" y="2855583"/>
                  </a:lnTo>
                  <a:lnTo>
                    <a:pt x="3096606" y="2855004"/>
                  </a:lnTo>
                  <a:lnTo>
                    <a:pt x="3100089" y="2854425"/>
                  </a:lnTo>
                  <a:lnTo>
                    <a:pt x="3103573" y="2853846"/>
                  </a:lnTo>
                  <a:lnTo>
                    <a:pt x="3107056" y="2853267"/>
                  </a:lnTo>
                  <a:lnTo>
                    <a:pt x="3110539" y="2852689"/>
                  </a:lnTo>
                  <a:lnTo>
                    <a:pt x="3114022" y="2883704"/>
                  </a:lnTo>
                  <a:lnTo>
                    <a:pt x="3117506" y="2883149"/>
                  </a:lnTo>
                  <a:lnTo>
                    <a:pt x="3120989" y="2882594"/>
                  </a:lnTo>
                  <a:lnTo>
                    <a:pt x="3124472" y="2882040"/>
                  </a:lnTo>
                  <a:lnTo>
                    <a:pt x="3127955" y="2881485"/>
                  </a:lnTo>
                  <a:lnTo>
                    <a:pt x="3131439" y="2880931"/>
                  </a:lnTo>
                  <a:lnTo>
                    <a:pt x="3134922" y="2880377"/>
                  </a:lnTo>
                  <a:lnTo>
                    <a:pt x="3134922" y="2881149"/>
                  </a:lnTo>
                  <a:lnTo>
                    <a:pt x="3134922" y="2881919"/>
                  </a:lnTo>
                  <a:lnTo>
                    <a:pt x="3134922" y="2882687"/>
                  </a:lnTo>
                  <a:lnTo>
                    <a:pt x="3134922" y="2883453"/>
                  </a:lnTo>
                  <a:lnTo>
                    <a:pt x="3134922" y="2884217"/>
                  </a:lnTo>
                  <a:lnTo>
                    <a:pt x="3134922" y="2884979"/>
                  </a:lnTo>
                  <a:lnTo>
                    <a:pt x="3134922" y="2885739"/>
                  </a:lnTo>
                  <a:lnTo>
                    <a:pt x="3134922" y="2886497"/>
                  </a:lnTo>
                  <a:lnTo>
                    <a:pt x="3134922" y="2887254"/>
                  </a:lnTo>
                  <a:lnTo>
                    <a:pt x="3134922" y="2888008"/>
                  </a:lnTo>
                  <a:lnTo>
                    <a:pt x="3138405" y="2887460"/>
                  </a:lnTo>
                  <a:lnTo>
                    <a:pt x="3141888" y="2886912"/>
                  </a:lnTo>
                  <a:lnTo>
                    <a:pt x="3145372" y="2886364"/>
                  </a:lnTo>
                  <a:lnTo>
                    <a:pt x="3148855" y="2885816"/>
                  </a:lnTo>
                  <a:lnTo>
                    <a:pt x="3152338" y="2885269"/>
                  </a:lnTo>
                  <a:lnTo>
                    <a:pt x="3155821" y="2884722"/>
                  </a:lnTo>
                  <a:lnTo>
                    <a:pt x="3159304" y="2898226"/>
                  </a:lnTo>
                  <a:lnTo>
                    <a:pt x="3162788" y="2897690"/>
                  </a:lnTo>
                  <a:lnTo>
                    <a:pt x="3166271" y="2897153"/>
                  </a:lnTo>
                  <a:lnTo>
                    <a:pt x="3169754" y="2896617"/>
                  </a:lnTo>
                  <a:lnTo>
                    <a:pt x="3173237" y="2896081"/>
                  </a:lnTo>
                  <a:lnTo>
                    <a:pt x="3176721" y="2895545"/>
                  </a:lnTo>
                  <a:lnTo>
                    <a:pt x="3180204" y="2895010"/>
                  </a:lnTo>
                  <a:lnTo>
                    <a:pt x="3183687" y="2900936"/>
                  </a:lnTo>
                  <a:lnTo>
                    <a:pt x="3187170" y="2900405"/>
                  </a:lnTo>
                  <a:lnTo>
                    <a:pt x="3190654" y="2899875"/>
                  </a:lnTo>
                  <a:lnTo>
                    <a:pt x="3194137" y="2899345"/>
                  </a:lnTo>
                  <a:lnTo>
                    <a:pt x="3197620" y="2898815"/>
                  </a:lnTo>
                  <a:lnTo>
                    <a:pt x="3201103" y="2898285"/>
                  </a:lnTo>
                  <a:lnTo>
                    <a:pt x="3204587" y="2897755"/>
                  </a:lnTo>
                  <a:lnTo>
                    <a:pt x="3208070" y="2897226"/>
                  </a:lnTo>
                  <a:lnTo>
                    <a:pt x="3211553" y="2896697"/>
                  </a:lnTo>
                  <a:lnTo>
                    <a:pt x="3215036" y="2896168"/>
                  </a:lnTo>
                  <a:lnTo>
                    <a:pt x="3218520" y="2895639"/>
                  </a:lnTo>
                  <a:lnTo>
                    <a:pt x="3222003" y="2895111"/>
                  </a:lnTo>
                  <a:lnTo>
                    <a:pt x="3225486" y="2894582"/>
                  </a:lnTo>
                  <a:lnTo>
                    <a:pt x="3228969" y="2930372"/>
                  </a:lnTo>
                  <a:lnTo>
                    <a:pt x="3232453" y="2929871"/>
                  </a:lnTo>
                  <a:lnTo>
                    <a:pt x="3235936" y="2929369"/>
                  </a:lnTo>
                  <a:lnTo>
                    <a:pt x="3239419" y="2928868"/>
                  </a:lnTo>
                  <a:lnTo>
                    <a:pt x="3242902" y="2928367"/>
                  </a:lnTo>
                  <a:lnTo>
                    <a:pt x="3246386" y="2927866"/>
                  </a:lnTo>
                  <a:lnTo>
                    <a:pt x="3249869" y="2927365"/>
                  </a:lnTo>
                  <a:lnTo>
                    <a:pt x="3253352" y="2927498"/>
                  </a:lnTo>
                  <a:lnTo>
                    <a:pt x="3256835" y="2926998"/>
                  </a:lnTo>
                  <a:lnTo>
                    <a:pt x="3260319" y="2926498"/>
                  </a:lnTo>
                  <a:lnTo>
                    <a:pt x="3263802" y="2925998"/>
                  </a:lnTo>
                  <a:lnTo>
                    <a:pt x="3267285" y="2925499"/>
                  </a:lnTo>
                  <a:lnTo>
                    <a:pt x="3270768" y="2925000"/>
                  </a:lnTo>
                  <a:lnTo>
                    <a:pt x="3274252" y="2936931"/>
                  </a:lnTo>
                  <a:lnTo>
                    <a:pt x="3277735" y="2936441"/>
                  </a:lnTo>
                  <a:lnTo>
                    <a:pt x="3281218" y="2935951"/>
                  </a:lnTo>
                  <a:lnTo>
                    <a:pt x="3284701" y="2935461"/>
                  </a:lnTo>
                  <a:lnTo>
                    <a:pt x="3288185" y="2934972"/>
                  </a:lnTo>
                  <a:lnTo>
                    <a:pt x="3291668" y="2934483"/>
                  </a:lnTo>
                  <a:lnTo>
                    <a:pt x="3295151" y="2933993"/>
                  </a:lnTo>
                  <a:lnTo>
                    <a:pt x="3298634" y="2941332"/>
                  </a:lnTo>
                  <a:lnTo>
                    <a:pt x="3302118" y="2940849"/>
                  </a:lnTo>
                  <a:lnTo>
                    <a:pt x="3305601" y="2940366"/>
                  </a:lnTo>
                  <a:lnTo>
                    <a:pt x="3309084" y="2939883"/>
                  </a:lnTo>
                  <a:lnTo>
                    <a:pt x="3312567" y="2939400"/>
                  </a:lnTo>
                  <a:lnTo>
                    <a:pt x="3316051" y="2938918"/>
                  </a:lnTo>
                  <a:lnTo>
                    <a:pt x="3319534" y="2938435"/>
                  </a:lnTo>
                  <a:lnTo>
                    <a:pt x="3323017" y="2952470"/>
                  </a:lnTo>
                  <a:lnTo>
                    <a:pt x="3326500" y="2951998"/>
                  </a:lnTo>
                  <a:lnTo>
                    <a:pt x="3329984" y="2951527"/>
                  </a:lnTo>
                  <a:lnTo>
                    <a:pt x="3333467" y="2951055"/>
                  </a:lnTo>
                  <a:lnTo>
                    <a:pt x="3336950" y="2950584"/>
                  </a:lnTo>
                  <a:lnTo>
                    <a:pt x="3340433" y="2950113"/>
                  </a:lnTo>
                  <a:lnTo>
                    <a:pt x="3343917" y="2949643"/>
                  </a:lnTo>
                  <a:lnTo>
                    <a:pt x="3343917" y="2950210"/>
                  </a:lnTo>
                  <a:lnTo>
                    <a:pt x="3343917" y="2950776"/>
                  </a:lnTo>
                  <a:lnTo>
                    <a:pt x="3343917" y="2951340"/>
                  </a:lnTo>
                  <a:lnTo>
                    <a:pt x="3343917" y="2951904"/>
                  </a:lnTo>
                  <a:lnTo>
                    <a:pt x="3343917" y="2952466"/>
                  </a:lnTo>
                  <a:lnTo>
                    <a:pt x="3343917" y="2953027"/>
                  </a:lnTo>
                  <a:lnTo>
                    <a:pt x="3343917" y="2953587"/>
                  </a:lnTo>
                  <a:lnTo>
                    <a:pt x="3347400" y="2953119"/>
                  </a:lnTo>
                  <a:lnTo>
                    <a:pt x="3350883" y="2952652"/>
                  </a:lnTo>
                  <a:lnTo>
                    <a:pt x="3354366" y="2952184"/>
                  </a:lnTo>
                  <a:lnTo>
                    <a:pt x="3357850" y="2951717"/>
                  </a:lnTo>
                  <a:lnTo>
                    <a:pt x="3361333" y="2951250"/>
                  </a:lnTo>
                  <a:lnTo>
                    <a:pt x="3364816" y="2950783"/>
                  </a:lnTo>
                  <a:lnTo>
                    <a:pt x="3368299" y="2997457"/>
                  </a:lnTo>
                  <a:lnTo>
                    <a:pt x="3371783" y="2997025"/>
                  </a:lnTo>
                  <a:lnTo>
                    <a:pt x="3375266" y="2996593"/>
                  </a:lnTo>
                  <a:lnTo>
                    <a:pt x="3378749" y="2996161"/>
                  </a:lnTo>
                  <a:lnTo>
                    <a:pt x="3382232" y="2995729"/>
                  </a:lnTo>
                  <a:lnTo>
                    <a:pt x="3385716" y="2995297"/>
                  </a:lnTo>
                  <a:lnTo>
                    <a:pt x="3389199" y="2994866"/>
                  </a:lnTo>
                  <a:lnTo>
                    <a:pt x="3392682" y="3014255"/>
                  </a:lnTo>
                  <a:lnTo>
                    <a:pt x="3396165" y="3013839"/>
                  </a:lnTo>
                  <a:lnTo>
                    <a:pt x="3399649" y="3013422"/>
                  </a:lnTo>
                  <a:lnTo>
                    <a:pt x="3403132" y="3013006"/>
                  </a:lnTo>
                  <a:lnTo>
                    <a:pt x="3406615" y="3012589"/>
                  </a:lnTo>
                  <a:lnTo>
                    <a:pt x="3410098" y="3012173"/>
                  </a:lnTo>
                  <a:lnTo>
                    <a:pt x="3413582" y="3011757"/>
                  </a:lnTo>
                  <a:lnTo>
                    <a:pt x="3413582" y="3012191"/>
                  </a:lnTo>
                  <a:lnTo>
                    <a:pt x="3413582" y="3012624"/>
                  </a:lnTo>
                  <a:lnTo>
                    <a:pt x="3413582" y="3013056"/>
                  </a:lnTo>
                  <a:lnTo>
                    <a:pt x="3413582" y="3013487"/>
                  </a:lnTo>
                  <a:lnTo>
                    <a:pt x="3413582" y="3013918"/>
                  </a:lnTo>
                  <a:lnTo>
                    <a:pt x="3413582" y="3014348"/>
                  </a:lnTo>
                  <a:lnTo>
                    <a:pt x="3413582" y="3014777"/>
                  </a:lnTo>
                  <a:lnTo>
                    <a:pt x="3413582" y="3015205"/>
                  </a:lnTo>
                  <a:lnTo>
                    <a:pt x="3413582" y="3015632"/>
                  </a:lnTo>
                  <a:lnTo>
                    <a:pt x="3413582" y="3016059"/>
                  </a:lnTo>
                  <a:lnTo>
                    <a:pt x="3413582" y="3016485"/>
                  </a:lnTo>
                  <a:lnTo>
                    <a:pt x="3413582" y="3016910"/>
                  </a:lnTo>
                  <a:lnTo>
                    <a:pt x="3413582" y="3017334"/>
                  </a:lnTo>
                  <a:lnTo>
                    <a:pt x="3413582" y="3017758"/>
                  </a:lnTo>
                  <a:lnTo>
                    <a:pt x="3413582" y="3018181"/>
                  </a:lnTo>
                  <a:lnTo>
                    <a:pt x="3413582" y="3018603"/>
                  </a:lnTo>
                  <a:lnTo>
                    <a:pt x="3413582" y="3019024"/>
                  </a:lnTo>
                  <a:lnTo>
                    <a:pt x="3413582" y="3019445"/>
                  </a:lnTo>
                  <a:lnTo>
                    <a:pt x="3413582" y="3019864"/>
                  </a:lnTo>
                  <a:lnTo>
                    <a:pt x="3413582" y="3020283"/>
                  </a:lnTo>
                  <a:lnTo>
                    <a:pt x="3413582" y="3020701"/>
                  </a:lnTo>
                  <a:lnTo>
                    <a:pt x="3413582" y="3021119"/>
                  </a:lnTo>
                  <a:lnTo>
                    <a:pt x="3413582" y="3021536"/>
                  </a:lnTo>
                  <a:lnTo>
                    <a:pt x="3413582" y="3021952"/>
                  </a:lnTo>
                  <a:lnTo>
                    <a:pt x="3413582" y="3022367"/>
                  </a:lnTo>
                  <a:lnTo>
                    <a:pt x="3413582" y="3022781"/>
                  </a:lnTo>
                  <a:lnTo>
                    <a:pt x="3413582" y="3023195"/>
                  </a:lnTo>
                  <a:lnTo>
                    <a:pt x="3413582" y="3023608"/>
                  </a:lnTo>
                  <a:lnTo>
                    <a:pt x="3413582" y="3024020"/>
                  </a:lnTo>
                  <a:lnTo>
                    <a:pt x="3413582" y="3024432"/>
                  </a:lnTo>
                  <a:lnTo>
                    <a:pt x="3413582" y="3024842"/>
                  </a:lnTo>
                  <a:lnTo>
                    <a:pt x="3413582" y="3025252"/>
                  </a:lnTo>
                  <a:lnTo>
                    <a:pt x="3413582" y="3025662"/>
                  </a:lnTo>
                  <a:lnTo>
                    <a:pt x="3413582" y="3026070"/>
                  </a:lnTo>
                  <a:lnTo>
                    <a:pt x="3413582" y="3026478"/>
                  </a:lnTo>
                  <a:lnTo>
                    <a:pt x="3413582" y="3026885"/>
                  </a:lnTo>
                  <a:lnTo>
                    <a:pt x="3413582" y="3027292"/>
                  </a:lnTo>
                  <a:lnTo>
                    <a:pt x="3413582" y="3027697"/>
                  </a:lnTo>
                  <a:lnTo>
                    <a:pt x="3413582" y="3028102"/>
                  </a:lnTo>
                  <a:lnTo>
                    <a:pt x="3413582" y="3028506"/>
                  </a:lnTo>
                  <a:lnTo>
                    <a:pt x="3413582" y="3028910"/>
                  </a:lnTo>
                  <a:lnTo>
                    <a:pt x="3413582" y="3029313"/>
                  </a:lnTo>
                  <a:lnTo>
                    <a:pt x="3413582" y="3029715"/>
                  </a:lnTo>
                  <a:lnTo>
                    <a:pt x="3413582" y="3030116"/>
                  </a:lnTo>
                  <a:lnTo>
                    <a:pt x="3413582" y="3030517"/>
                  </a:lnTo>
                  <a:lnTo>
                    <a:pt x="3413582" y="3030917"/>
                  </a:lnTo>
                  <a:lnTo>
                    <a:pt x="3413582" y="3031316"/>
                  </a:lnTo>
                  <a:lnTo>
                    <a:pt x="3413582" y="3031714"/>
                  </a:lnTo>
                  <a:lnTo>
                    <a:pt x="3413582" y="3032112"/>
                  </a:lnTo>
                  <a:lnTo>
                    <a:pt x="3413582" y="3032509"/>
                  </a:lnTo>
                  <a:lnTo>
                    <a:pt x="3413582" y="3032906"/>
                  </a:lnTo>
                  <a:lnTo>
                    <a:pt x="3413582" y="3033302"/>
                  </a:lnTo>
                  <a:lnTo>
                    <a:pt x="3413582" y="3033697"/>
                  </a:lnTo>
                  <a:lnTo>
                    <a:pt x="3413582" y="3034091"/>
                  </a:lnTo>
                  <a:lnTo>
                    <a:pt x="3413582" y="3034485"/>
                  </a:lnTo>
                  <a:lnTo>
                    <a:pt x="3413582" y="3034878"/>
                  </a:lnTo>
                  <a:lnTo>
                    <a:pt x="3413582" y="3035270"/>
                  </a:lnTo>
                  <a:lnTo>
                    <a:pt x="3413582" y="3035661"/>
                  </a:lnTo>
                  <a:lnTo>
                    <a:pt x="3413582" y="3036052"/>
                  </a:lnTo>
                  <a:lnTo>
                    <a:pt x="3413582" y="3036443"/>
                  </a:lnTo>
                  <a:lnTo>
                    <a:pt x="3413582" y="3036832"/>
                  </a:lnTo>
                  <a:lnTo>
                    <a:pt x="3413582" y="3037221"/>
                  </a:lnTo>
                  <a:lnTo>
                    <a:pt x="3413582" y="3037609"/>
                  </a:lnTo>
                  <a:lnTo>
                    <a:pt x="3413582" y="3037997"/>
                  </a:lnTo>
                  <a:lnTo>
                    <a:pt x="3413582" y="3038383"/>
                  </a:lnTo>
                  <a:lnTo>
                    <a:pt x="3413582" y="3038770"/>
                  </a:lnTo>
                  <a:lnTo>
                    <a:pt x="3413582" y="3039155"/>
                  </a:lnTo>
                  <a:lnTo>
                    <a:pt x="3413582" y="3039540"/>
                  </a:lnTo>
                  <a:lnTo>
                    <a:pt x="3413582" y="3039924"/>
                  </a:lnTo>
                  <a:lnTo>
                    <a:pt x="3413582" y="3040308"/>
                  </a:lnTo>
                  <a:lnTo>
                    <a:pt x="3413582" y="3040690"/>
                  </a:lnTo>
                  <a:lnTo>
                    <a:pt x="3413582" y="3041073"/>
                  </a:lnTo>
                  <a:lnTo>
                    <a:pt x="3413582" y="3041454"/>
                  </a:lnTo>
                  <a:lnTo>
                    <a:pt x="3413582" y="3041835"/>
                  </a:lnTo>
                  <a:lnTo>
                    <a:pt x="3413582" y="3042215"/>
                  </a:lnTo>
                  <a:lnTo>
                    <a:pt x="3413582" y="3042595"/>
                  </a:lnTo>
                  <a:lnTo>
                    <a:pt x="3413582" y="3042974"/>
                  </a:lnTo>
                  <a:lnTo>
                    <a:pt x="3413582" y="3043352"/>
                  </a:lnTo>
                  <a:lnTo>
                    <a:pt x="3413582" y="3043729"/>
                  </a:lnTo>
                  <a:lnTo>
                    <a:pt x="3413582" y="3044106"/>
                  </a:lnTo>
                  <a:lnTo>
                    <a:pt x="3413582" y="3044483"/>
                  </a:lnTo>
                  <a:lnTo>
                    <a:pt x="3413582" y="3044858"/>
                  </a:lnTo>
                  <a:lnTo>
                    <a:pt x="3413582" y="3045233"/>
                  </a:lnTo>
                  <a:lnTo>
                    <a:pt x="3413582" y="3045608"/>
                  </a:lnTo>
                  <a:lnTo>
                    <a:pt x="3413582" y="3045981"/>
                  </a:lnTo>
                  <a:lnTo>
                    <a:pt x="3413582" y="3046355"/>
                  </a:lnTo>
                  <a:lnTo>
                    <a:pt x="3413582" y="3046727"/>
                  </a:lnTo>
                  <a:lnTo>
                    <a:pt x="3413582" y="3047099"/>
                  </a:lnTo>
                  <a:lnTo>
                    <a:pt x="3413582" y="3047470"/>
                  </a:lnTo>
                  <a:lnTo>
                    <a:pt x="3413582" y="3047841"/>
                  </a:lnTo>
                  <a:lnTo>
                    <a:pt x="3413582" y="3048211"/>
                  </a:lnTo>
                  <a:lnTo>
                    <a:pt x="3413582" y="3048580"/>
                  </a:lnTo>
                  <a:lnTo>
                    <a:pt x="3413582" y="3048948"/>
                  </a:lnTo>
                  <a:lnTo>
                    <a:pt x="3413582" y="3049317"/>
                  </a:lnTo>
                  <a:lnTo>
                    <a:pt x="3413582" y="3049684"/>
                  </a:lnTo>
                  <a:lnTo>
                    <a:pt x="3413582" y="3050051"/>
                  </a:lnTo>
                  <a:lnTo>
                    <a:pt x="3413582" y="3050417"/>
                  </a:lnTo>
                  <a:lnTo>
                    <a:pt x="3413582" y="3050783"/>
                  </a:lnTo>
                  <a:lnTo>
                    <a:pt x="3413582" y="3051147"/>
                  </a:lnTo>
                  <a:lnTo>
                    <a:pt x="3413582" y="3051512"/>
                  </a:lnTo>
                  <a:lnTo>
                    <a:pt x="3413582" y="3051876"/>
                  </a:lnTo>
                  <a:lnTo>
                    <a:pt x="3413582" y="3052239"/>
                  </a:lnTo>
                  <a:lnTo>
                    <a:pt x="3417065" y="3051853"/>
                  </a:lnTo>
                  <a:lnTo>
                    <a:pt x="3420548" y="3051468"/>
                  </a:lnTo>
                  <a:lnTo>
                    <a:pt x="3424031" y="3051083"/>
                  </a:lnTo>
                  <a:lnTo>
                    <a:pt x="3427515" y="3050698"/>
                  </a:lnTo>
                  <a:lnTo>
                    <a:pt x="3430998" y="3050313"/>
                  </a:lnTo>
                  <a:lnTo>
                    <a:pt x="3434481" y="3049928"/>
                  </a:lnTo>
                  <a:lnTo>
                    <a:pt x="3437964" y="3092287"/>
                  </a:lnTo>
                  <a:lnTo>
                    <a:pt x="3441447" y="3091936"/>
                  </a:lnTo>
                  <a:lnTo>
                    <a:pt x="3444931" y="3091584"/>
                  </a:lnTo>
                  <a:lnTo>
                    <a:pt x="3448414" y="3091233"/>
                  </a:lnTo>
                  <a:lnTo>
                    <a:pt x="3451897" y="3090881"/>
                  </a:lnTo>
                  <a:lnTo>
                    <a:pt x="3455380" y="3090530"/>
                  </a:lnTo>
                  <a:lnTo>
                    <a:pt x="3458864" y="3090179"/>
                  </a:lnTo>
                  <a:lnTo>
                    <a:pt x="3462347" y="3122360"/>
                  </a:lnTo>
                  <a:lnTo>
                    <a:pt x="3465830" y="3122034"/>
                  </a:lnTo>
                  <a:lnTo>
                    <a:pt x="3469313" y="3121709"/>
                  </a:lnTo>
                  <a:lnTo>
                    <a:pt x="3472797" y="3121384"/>
                  </a:lnTo>
                  <a:lnTo>
                    <a:pt x="3476280" y="3121058"/>
                  </a:lnTo>
                  <a:lnTo>
                    <a:pt x="3479763" y="3120733"/>
                  </a:lnTo>
                  <a:lnTo>
                    <a:pt x="3483246" y="3120408"/>
                  </a:lnTo>
                  <a:lnTo>
                    <a:pt x="3483246" y="3120660"/>
                  </a:lnTo>
                  <a:lnTo>
                    <a:pt x="3483246" y="3120911"/>
                  </a:lnTo>
                  <a:lnTo>
                    <a:pt x="3483246" y="3121163"/>
                  </a:lnTo>
                  <a:lnTo>
                    <a:pt x="3483246" y="3121413"/>
                  </a:lnTo>
                  <a:lnTo>
                    <a:pt x="3483246" y="3121664"/>
                  </a:lnTo>
                  <a:lnTo>
                    <a:pt x="3483246" y="3121914"/>
                  </a:lnTo>
                  <a:lnTo>
                    <a:pt x="3483246" y="3122164"/>
                  </a:lnTo>
                  <a:lnTo>
                    <a:pt x="3483246" y="3122413"/>
                  </a:lnTo>
                  <a:lnTo>
                    <a:pt x="3483246" y="3122662"/>
                  </a:lnTo>
                  <a:lnTo>
                    <a:pt x="3483246" y="3122911"/>
                  </a:lnTo>
                  <a:lnTo>
                    <a:pt x="3483246" y="3123159"/>
                  </a:lnTo>
                  <a:lnTo>
                    <a:pt x="3483246" y="3123407"/>
                  </a:lnTo>
                  <a:lnTo>
                    <a:pt x="3483246" y="3123655"/>
                  </a:lnTo>
                  <a:lnTo>
                    <a:pt x="3483246" y="3123902"/>
                  </a:lnTo>
                  <a:lnTo>
                    <a:pt x="3483246" y="3124149"/>
                  </a:lnTo>
                  <a:lnTo>
                    <a:pt x="3483246" y="3124395"/>
                  </a:lnTo>
                  <a:lnTo>
                    <a:pt x="3483246" y="3124642"/>
                  </a:lnTo>
                  <a:lnTo>
                    <a:pt x="3483246" y="3124888"/>
                  </a:lnTo>
                  <a:lnTo>
                    <a:pt x="3483246" y="3125133"/>
                  </a:lnTo>
                  <a:lnTo>
                    <a:pt x="3483246" y="3125379"/>
                  </a:lnTo>
                  <a:lnTo>
                    <a:pt x="3483246" y="3125624"/>
                  </a:lnTo>
                  <a:lnTo>
                    <a:pt x="3483246" y="3125868"/>
                  </a:lnTo>
                  <a:lnTo>
                    <a:pt x="3483246" y="3126112"/>
                  </a:lnTo>
                  <a:lnTo>
                    <a:pt x="3483246" y="3126356"/>
                  </a:lnTo>
                  <a:lnTo>
                    <a:pt x="3483246" y="3126600"/>
                  </a:lnTo>
                  <a:lnTo>
                    <a:pt x="3483246" y="3126843"/>
                  </a:lnTo>
                  <a:lnTo>
                    <a:pt x="3483246" y="3127086"/>
                  </a:lnTo>
                  <a:lnTo>
                    <a:pt x="3483246" y="3127329"/>
                  </a:lnTo>
                  <a:lnTo>
                    <a:pt x="3483246" y="3127571"/>
                  </a:lnTo>
                  <a:lnTo>
                    <a:pt x="3483246" y="3127813"/>
                  </a:lnTo>
                  <a:lnTo>
                    <a:pt x="3483246" y="3128055"/>
                  </a:lnTo>
                  <a:lnTo>
                    <a:pt x="3483246" y="3128296"/>
                  </a:lnTo>
                  <a:lnTo>
                    <a:pt x="3483246" y="3128537"/>
                  </a:lnTo>
                  <a:lnTo>
                    <a:pt x="3483246" y="3128778"/>
                  </a:lnTo>
                  <a:lnTo>
                    <a:pt x="3483246" y="3129018"/>
                  </a:lnTo>
                  <a:lnTo>
                    <a:pt x="3483246" y="3129258"/>
                  </a:lnTo>
                  <a:lnTo>
                    <a:pt x="3483246" y="3129498"/>
                  </a:lnTo>
                  <a:lnTo>
                    <a:pt x="3483246" y="3129737"/>
                  </a:lnTo>
                  <a:lnTo>
                    <a:pt x="3483246" y="3129976"/>
                  </a:lnTo>
                  <a:lnTo>
                    <a:pt x="3483246" y="3130215"/>
                  </a:lnTo>
                  <a:lnTo>
                    <a:pt x="3483246" y="3130453"/>
                  </a:lnTo>
                  <a:lnTo>
                    <a:pt x="3483246" y="3130691"/>
                  </a:lnTo>
                  <a:lnTo>
                    <a:pt x="3483246" y="3130929"/>
                  </a:lnTo>
                  <a:lnTo>
                    <a:pt x="3483246" y="3131166"/>
                  </a:lnTo>
                  <a:lnTo>
                    <a:pt x="3483246" y="3131403"/>
                  </a:lnTo>
                  <a:lnTo>
                    <a:pt x="3483246" y="3131640"/>
                  </a:lnTo>
                  <a:lnTo>
                    <a:pt x="3483246" y="3131877"/>
                  </a:lnTo>
                  <a:lnTo>
                    <a:pt x="3483246" y="3132113"/>
                  </a:lnTo>
                  <a:lnTo>
                    <a:pt x="3483246" y="3132349"/>
                  </a:lnTo>
                  <a:lnTo>
                    <a:pt x="3483246" y="3132584"/>
                  </a:lnTo>
                  <a:lnTo>
                    <a:pt x="3483246" y="3132819"/>
                  </a:lnTo>
                  <a:lnTo>
                    <a:pt x="3483246" y="3133054"/>
                  </a:lnTo>
                  <a:lnTo>
                    <a:pt x="3483246" y="3133289"/>
                  </a:lnTo>
                  <a:lnTo>
                    <a:pt x="3483246" y="3133523"/>
                  </a:lnTo>
                  <a:lnTo>
                    <a:pt x="3483246" y="3133757"/>
                  </a:lnTo>
                  <a:lnTo>
                    <a:pt x="3483246" y="3133990"/>
                  </a:lnTo>
                  <a:lnTo>
                    <a:pt x="3483246" y="3134224"/>
                  </a:lnTo>
                  <a:lnTo>
                    <a:pt x="3483246" y="3134457"/>
                  </a:lnTo>
                  <a:lnTo>
                    <a:pt x="3483246" y="3134689"/>
                  </a:lnTo>
                  <a:lnTo>
                    <a:pt x="3483246" y="3134922"/>
                  </a:lnTo>
                  <a:lnTo>
                    <a:pt x="3483246" y="3135154"/>
                  </a:lnTo>
                  <a:lnTo>
                    <a:pt x="3483246" y="3135386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84398" y="2068820"/>
              <a:ext cx="3483246" cy="3135386"/>
            </a:xfrm>
            <a:custGeom>
              <a:avLst/>
              <a:gdLst/>
              <a:ahLst/>
              <a:cxnLst/>
              <a:rect l="0" t="0" r="0" b="0"/>
              <a:pathLst>
                <a:path w="3483246" h="313538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699144"/>
                  </a:lnTo>
                  <a:lnTo>
                    <a:pt x="27865" y="1583294"/>
                  </a:lnTo>
                  <a:lnTo>
                    <a:pt x="31349" y="1482232"/>
                  </a:lnTo>
                  <a:lnTo>
                    <a:pt x="34832" y="1393298"/>
                  </a:lnTo>
                  <a:lnTo>
                    <a:pt x="38315" y="1314432"/>
                  </a:lnTo>
                  <a:lnTo>
                    <a:pt x="41798" y="1244016"/>
                  </a:lnTo>
                  <a:lnTo>
                    <a:pt x="45282" y="1180761"/>
                  </a:lnTo>
                  <a:lnTo>
                    <a:pt x="48765" y="1123628"/>
                  </a:lnTo>
                  <a:lnTo>
                    <a:pt x="52248" y="1071768"/>
                  </a:lnTo>
                  <a:lnTo>
                    <a:pt x="55731" y="1024484"/>
                  </a:lnTo>
                  <a:lnTo>
                    <a:pt x="59215" y="981196"/>
                  </a:lnTo>
                  <a:lnTo>
                    <a:pt x="62698" y="941418"/>
                  </a:lnTo>
                  <a:lnTo>
                    <a:pt x="66181" y="904739"/>
                  </a:lnTo>
                  <a:lnTo>
                    <a:pt x="69664" y="870811"/>
                  </a:lnTo>
                  <a:lnTo>
                    <a:pt x="73148" y="839336"/>
                  </a:lnTo>
                  <a:lnTo>
                    <a:pt x="76631" y="810057"/>
                  </a:lnTo>
                  <a:lnTo>
                    <a:pt x="80114" y="782752"/>
                  </a:lnTo>
                  <a:lnTo>
                    <a:pt x="83597" y="757227"/>
                  </a:lnTo>
                  <a:lnTo>
                    <a:pt x="87081" y="733315"/>
                  </a:lnTo>
                  <a:lnTo>
                    <a:pt x="90564" y="710866"/>
                  </a:lnTo>
                  <a:lnTo>
                    <a:pt x="94047" y="1730805"/>
                  </a:lnTo>
                  <a:lnTo>
                    <a:pt x="97530" y="1699144"/>
                  </a:lnTo>
                  <a:lnTo>
                    <a:pt x="101014" y="1668621"/>
                  </a:lnTo>
                  <a:lnTo>
                    <a:pt x="104497" y="1639175"/>
                  </a:lnTo>
                  <a:lnTo>
                    <a:pt x="107980" y="1610750"/>
                  </a:lnTo>
                  <a:lnTo>
                    <a:pt x="111463" y="1583294"/>
                  </a:lnTo>
                  <a:lnTo>
                    <a:pt x="114947" y="1556758"/>
                  </a:lnTo>
                  <a:lnTo>
                    <a:pt x="118430" y="1724379"/>
                  </a:lnTo>
                  <a:lnTo>
                    <a:pt x="121913" y="1699144"/>
                  </a:lnTo>
                  <a:lnTo>
                    <a:pt x="125396" y="1674637"/>
                  </a:lnTo>
                  <a:lnTo>
                    <a:pt x="128880" y="1650827"/>
                  </a:lnTo>
                  <a:lnTo>
                    <a:pt x="132363" y="1627685"/>
                  </a:lnTo>
                  <a:lnTo>
                    <a:pt x="135846" y="1605182"/>
                  </a:lnTo>
                  <a:lnTo>
                    <a:pt x="139329" y="1583294"/>
                  </a:lnTo>
                  <a:lnTo>
                    <a:pt x="142813" y="1561994"/>
                  </a:lnTo>
                  <a:lnTo>
                    <a:pt x="146296" y="1541259"/>
                  </a:lnTo>
                  <a:lnTo>
                    <a:pt x="149779" y="1521068"/>
                  </a:lnTo>
                  <a:lnTo>
                    <a:pt x="153262" y="1501399"/>
                  </a:lnTo>
                  <a:lnTo>
                    <a:pt x="156746" y="1482232"/>
                  </a:lnTo>
                  <a:lnTo>
                    <a:pt x="160229" y="1463549"/>
                  </a:lnTo>
                  <a:lnTo>
                    <a:pt x="163712" y="1735425"/>
                  </a:lnTo>
                  <a:lnTo>
                    <a:pt x="167195" y="1717093"/>
                  </a:lnTo>
                  <a:lnTo>
                    <a:pt x="170679" y="1699144"/>
                  </a:lnTo>
                  <a:lnTo>
                    <a:pt x="174162" y="1681567"/>
                  </a:lnTo>
                  <a:lnTo>
                    <a:pt x="177645" y="1664350"/>
                  </a:lnTo>
                  <a:lnTo>
                    <a:pt x="181128" y="1647481"/>
                  </a:lnTo>
                  <a:lnTo>
                    <a:pt x="184612" y="1630951"/>
                  </a:lnTo>
                  <a:lnTo>
                    <a:pt x="188095" y="1614750"/>
                  </a:lnTo>
                  <a:lnTo>
                    <a:pt x="191578" y="1598867"/>
                  </a:lnTo>
                  <a:lnTo>
                    <a:pt x="195061" y="1583294"/>
                  </a:lnTo>
                  <a:lnTo>
                    <a:pt x="198545" y="1568021"/>
                  </a:lnTo>
                  <a:lnTo>
                    <a:pt x="202028" y="1553040"/>
                  </a:lnTo>
                  <a:lnTo>
                    <a:pt x="205511" y="1538342"/>
                  </a:lnTo>
                  <a:lnTo>
                    <a:pt x="208994" y="1523920"/>
                  </a:lnTo>
                  <a:lnTo>
                    <a:pt x="208994" y="1639175"/>
                  </a:lnTo>
                  <a:lnTo>
                    <a:pt x="208994" y="1741623"/>
                  </a:lnTo>
                  <a:lnTo>
                    <a:pt x="208994" y="1833287"/>
                  </a:lnTo>
                  <a:lnTo>
                    <a:pt x="212478" y="1818927"/>
                  </a:lnTo>
                  <a:lnTo>
                    <a:pt x="215961" y="1804791"/>
                  </a:lnTo>
                  <a:lnTo>
                    <a:pt x="219444" y="1790872"/>
                  </a:lnTo>
                  <a:lnTo>
                    <a:pt x="222927" y="1777166"/>
                  </a:lnTo>
                  <a:lnTo>
                    <a:pt x="226411" y="1763669"/>
                  </a:lnTo>
                  <a:lnTo>
                    <a:pt x="229894" y="1750375"/>
                  </a:lnTo>
                  <a:lnTo>
                    <a:pt x="233377" y="1737280"/>
                  </a:lnTo>
                  <a:lnTo>
                    <a:pt x="236860" y="1724379"/>
                  </a:lnTo>
                  <a:lnTo>
                    <a:pt x="240344" y="1711669"/>
                  </a:lnTo>
                  <a:lnTo>
                    <a:pt x="243827" y="1699144"/>
                  </a:lnTo>
                  <a:lnTo>
                    <a:pt x="247310" y="1686802"/>
                  </a:lnTo>
                  <a:lnTo>
                    <a:pt x="250793" y="1674637"/>
                  </a:lnTo>
                  <a:lnTo>
                    <a:pt x="254277" y="1662647"/>
                  </a:lnTo>
                  <a:lnTo>
                    <a:pt x="257760" y="1650827"/>
                  </a:lnTo>
                  <a:lnTo>
                    <a:pt x="261243" y="1639175"/>
                  </a:lnTo>
                  <a:lnTo>
                    <a:pt x="264726" y="1627685"/>
                  </a:lnTo>
                  <a:lnTo>
                    <a:pt x="268210" y="1616355"/>
                  </a:lnTo>
                  <a:lnTo>
                    <a:pt x="271693" y="1605182"/>
                  </a:lnTo>
                  <a:lnTo>
                    <a:pt x="275176" y="1594163"/>
                  </a:lnTo>
                  <a:lnTo>
                    <a:pt x="278659" y="1583294"/>
                  </a:lnTo>
                  <a:lnTo>
                    <a:pt x="278659" y="1665900"/>
                  </a:lnTo>
                  <a:lnTo>
                    <a:pt x="278659" y="1741623"/>
                  </a:lnTo>
                  <a:lnTo>
                    <a:pt x="282143" y="1730805"/>
                  </a:lnTo>
                  <a:lnTo>
                    <a:pt x="285626" y="1720121"/>
                  </a:lnTo>
                  <a:lnTo>
                    <a:pt x="289109" y="1709569"/>
                  </a:lnTo>
                  <a:lnTo>
                    <a:pt x="292592" y="1699144"/>
                  </a:lnTo>
                  <a:lnTo>
                    <a:pt x="296075" y="1688847"/>
                  </a:lnTo>
                  <a:lnTo>
                    <a:pt x="299559" y="1678673"/>
                  </a:lnTo>
                  <a:lnTo>
                    <a:pt x="303042" y="1668621"/>
                  </a:lnTo>
                  <a:lnTo>
                    <a:pt x="306525" y="1658689"/>
                  </a:lnTo>
                  <a:lnTo>
                    <a:pt x="310008" y="1648874"/>
                  </a:lnTo>
                  <a:lnTo>
                    <a:pt x="313492" y="1639175"/>
                  </a:lnTo>
                  <a:lnTo>
                    <a:pt x="316975" y="1629589"/>
                  </a:lnTo>
                  <a:lnTo>
                    <a:pt x="320458" y="1620114"/>
                  </a:lnTo>
                  <a:lnTo>
                    <a:pt x="323941" y="1610750"/>
                  </a:lnTo>
                  <a:lnTo>
                    <a:pt x="327425" y="1670930"/>
                  </a:lnTo>
                  <a:lnTo>
                    <a:pt x="330908" y="1661732"/>
                  </a:lnTo>
                  <a:lnTo>
                    <a:pt x="334391" y="1652635"/>
                  </a:lnTo>
                  <a:lnTo>
                    <a:pt x="337874" y="1643637"/>
                  </a:lnTo>
                  <a:lnTo>
                    <a:pt x="341358" y="1634736"/>
                  </a:lnTo>
                  <a:lnTo>
                    <a:pt x="344841" y="1625932"/>
                  </a:lnTo>
                  <a:lnTo>
                    <a:pt x="348324" y="1617221"/>
                  </a:lnTo>
                  <a:lnTo>
                    <a:pt x="351807" y="1608604"/>
                  </a:lnTo>
                  <a:lnTo>
                    <a:pt x="355291" y="1600078"/>
                  </a:lnTo>
                  <a:lnTo>
                    <a:pt x="358774" y="1591641"/>
                  </a:lnTo>
                  <a:lnTo>
                    <a:pt x="362257" y="1583294"/>
                  </a:lnTo>
                  <a:lnTo>
                    <a:pt x="365740" y="1575033"/>
                  </a:lnTo>
                  <a:lnTo>
                    <a:pt x="369224" y="1566858"/>
                  </a:lnTo>
                  <a:lnTo>
                    <a:pt x="372707" y="1558768"/>
                  </a:lnTo>
                  <a:lnTo>
                    <a:pt x="376190" y="1550760"/>
                  </a:lnTo>
                  <a:lnTo>
                    <a:pt x="379673" y="1542835"/>
                  </a:lnTo>
                  <a:lnTo>
                    <a:pt x="383157" y="1534990"/>
                  </a:lnTo>
                  <a:lnTo>
                    <a:pt x="386640" y="1527224"/>
                  </a:lnTo>
                  <a:lnTo>
                    <a:pt x="390123" y="1519537"/>
                  </a:lnTo>
                  <a:lnTo>
                    <a:pt x="393606" y="1511926"/>
                  </a:lnTo>
                  <a:lnTo>
                    <a:pt x="397090" y="1568021"/>
                  </a:lnTo>
                  <a:lnTo>
                    <a:pt x="400573" y="1560494"/>
                  </a:lnTo>
                  <a:lnTo>
                    <a:pt x="404056" y="1553040"/>
                  </a:lnTo>
                  <a:lnTo>
                    <a:pt x="407539" y="1545656"/>
                  </a:lnTo>
                  <a:lnTo>
                    <a:pt x="411023" y="1538342"/>
                  </a:lnTo>
                  <a:lnTo>
                    <a:pt x="414506" y="1531097"/>
                  </a:lnTo>
                  <a:lnTo>
                    <a:pt x="417989" y="1523920"/>
                  </a:lnTo>
                  <a:lnTo>
                    <a:pt x="417989" y="1583294"/>
                  </a:lnTo>
                  <a:lnTo>
                    <a:pt x="421472" y="1576129"/>
                  </a:lnTo>
                  <a:lnTo>
                    <a:pt x="424956" y="1569030"/>
                  </a:lnTo>
                  <a:lnTo>
                    <a:pt x="428439" y="1561994"/>
                  </a:lnTo>
                  <a:lnTo>
                    <a:pt x="431922" y="1555020"/>
                  </a:lnTo>
                  <a:lnTo>
                    <a:pt x="435405" y="1548109"/>
                  </a:lnTo>
                  <a:lnTo>
                    <a:pt x="438889" y="1541259"/>
                  </a:lnTo>
                  <a:lnTo>
                    <a:pt x="442372" y="1642585"/>
                  </a:lnTo>
                  <a:lnTo>
                    <a:pt x="445855" y="1635778"/>
                  </a:lnTo>
                  <a:lnTo>
                    <a:pt x="449338" y="1629028"/>
                  </a:lnTo>
                  <a:lnTo>
                    <a:pt x="452822" y="1622334"/>
                  </a:lnTo>
                  <a:lnTo>
                    <a:pt x="456305" y="1615694"/>
                  </a:lnTo>
                  <a:lnTo>
                    <a:pt x="459788" y="1609108"/>
                  </a:lnTo>
                  <a:lnTo>
                    <a:pt x="463271" y="1602576"/>
                  </a:lnTo>
                  <a:lnTo>
                    <a:pt x="466755" y="1645628"/>
                  </a:lnTo>
                  <a:lnTo>
                    <a:pt x="470238" y="1639175"/>
                  </a:lnTo>
                  <a:lnTo>
                    <a:pt x="473721" y="1632772"/>
                  </a:lnTo>
                  <a:lnTo>
                    <a:pt x="477204" y="1626418"/>
                  </a:lnTo>
                  <a:lnTo>
                    <a:pt x="480688" y="1620114"/>
                  </a:lnTo>
                  <a:lnTo>
                    <a:pt x="484171" y="1613859"/>
                  </a:lnTo>
                  <a:lnTo>
                    <a:pt x="487654" y="1607652"/>
                  </a:lnTo>
                  <a:lnTo>
                    <a:pt x="487654" y="1654542"/>
                  </a:lnTo>
                  <a:lnTo>
                    <a:pt x="487654" y="1699144"/>
                  </a:lnTo>
                  <a:lnTo>
                    <a:pt x="487654" y="1741623"/>
                  </a:lnTo>
                  <a:lnTo>
                    <a:pt x="491137" y="1735425"/>
                  </a:lnTo>
                  <a:lnTo>
                    <a:pt x="494621" y="1729271"/>
                  </a:lnTo>
                  <a:lnTo>
                    <a:pt x="498104" y="1723161"/>
                  </a:lnTo>
                  <a:lnTo>
                    <a:pt x="501587" y="1717093"/>
                  </a:lnTo>
                  <a:lnTo>
                    <a:pt x="505070" y="1711068"/>
                  </a:lnTo>
                  <a:lnTo>
                    <a:pt x="508554" y="1705085"/>
                  </a:lnTo>
                  <a:lnTo>
                    <a:pt x="512037" y="1815373"/>
                  </a:lnTo>
                  <a:lnTo>
                    <a:pt x="515520" y="1809478"/>
                  </a:lnTo>
                  <a:lnTo>
                    <a:pt x="519003" y="1803623"/>
                  </a:lnTo>
                  <a:lnTo>
                    <a:pt x="522487" y="1797804"/>
                  </a:lnTo>
                  <a:lnTo>
                    <a:pt x="525970" y="1792024"/>
                  </a:lnTo>
                  <a:lnTo>
                    <a:pt x="529453" y="1786280"/>
                  </a:lnTo>
                  <a:lnTo>
                    <a:pt x="532936" y="1780573"/>
                  </a:lnTo>
                  <a:lnTo>
                    <a:pt x="536420" y="1774902"/>
                  </a:lnTo>
                  <a:lnTo>
                    <a:pt x="539903" y="1769268"/>
                  </a:lnTo>
                  <a:lnTo>
                    <a:pt x="543386" y="1763669"/>
                  </a:lnTo>
                  <a:lnTo>
                    <a:pt x="546869" y="1758105"/>
                  </a:lnTo>
                  <a:lnTo>
                    <a:pt x="550353" y="1752577"/>
                  </a:lnTo>
                  <a:lnTo>
                    <a:pt x="553836" y="1747083"/>
                  </a:lnTo>
                  <a:lnTo>
                    <a:pt x="557319" y="1741623"/>
                  </a:lnTo>
                  <a:lnTo>
                    <a:pt x="557319" y="1777166"/>
                  </a:lnTo>
                  <a:lnTo>
                    <a:pt x="557319" y="1811288"/>
                  </a:lnTo>
                  <a:lnTo>
                    <a:pt x="557319" y="1844071"/>
                  </a:lnTo>
                  <a:lnTo>
                    <a:pt x="560802" y="1838664"/>
                  </a:lnTo>
                  <a:lnTo>
                    <a:pt x="564286" y="1833287"/>
                  </a:lnTo>
                  <a:lnTo>
                    <a:pt x="567769" y="1827943"/>
                  </a:lnTo>
                  <a:lnTo>
                    <a:pt x="571252" y="1822629"/>
                  </a:lnTo>
                  <a:lnTo>
                    <a:pt x="574735" y="1817346"/>
                  </a:lnTo>
                  <a:lnTo>
                    <a:pt x="578218" y="1812093"/>
                  </a:lnTo>
                  <a:lnTo>
                    <a:pt x="581702" y="1838471"/>
                  </a:lnTo>
                  <a:lnTo>
                    <a:pt x="585185" y="1833287"/>
                  </a:lnTo>
                  <a:lnTo>
                    <a:pt x="588668" y="1828133"/>
                  </a:lnTo>
                  <a:lnTo>
                    <a:pt x="592151" y="1823007"/>
                  </a:lnTo>
                  <a:lnTo>
                    <a:pt x="595635" y="1817910"/>
                  </a:lnTo>
                  <a:lnTo>
                    <a:pt x="599118" y="1812842"/>
                  </a:lnTo>
                  <a:lnTo>
                    <a:pt x="602601" y="1807801"/>
                  </a:lnTo>
                  <a:lnTo>
                    <a:pt x="606084" y="1833287"/>
                  </a:lnTo>
                  <a:lnTo>
                    <a:pt x="609568" y="1828310"/>
                  </a:lnTo>
                  <a:lnTo>
                    <a:pt x="613051" y="1823360"/>
                  </a:lnTo>
                  <a:lnTo>
                    <a:pt x="616534" y="1818436"/>
                  </a:lnTo>
                  <a:lnTo>
                    <a:pt x="620017" y="1813539"/>
                  </a:lnTo>
                  <a:lnTo>
                    <a:pt x="623501" y="1808668"/>
                  </a:lnTo>
                  <a:lnTo>
                    <a:pt x="626984" y="1803824"/>
                  </a:lnTo>
                  <a:lnTo>
                    <a:pt x="626984" y="1833287"/>
                  </a:lnTo>
                  <a:lnTo>
                    <a:pt x="626984" y="1861735"/>
                  </a:lnTo>
                  <a:lnTo>
                    <a:pt x="626984" y="1889218"/>
                  </a:lnTo>
                  <a:lnTo>
                    <a:pt x="626984" y="1915785"/>
                  </a:lnTo>
                  <a:lnTo>
                    <a:pt x="626984" y="1941481"/>
                  </a:lnTo>
                  <a:lnTo>
                    <a:pt x="626984" y="1966349"/>
                  </a:lnTo>
                  <a:lnTo>
                    <a:pt x="626984" y="1990426"/>
                  </a:lnTo>
                  <a:lnTo>
                    <a:pt x="626984" y="2013752"/>
                  </a:lnTo>
                  <a:lnTo>
                    <a:pt x="626984" y="2036359"/>
                  </a:lnTo>
                  <a:lnTo>
                    <a:pt x="626984" y="2058282"/>
                  </a:lnTo>
                  <a:lnTo>
                    <a:pt x="630467" y="2053614"/>
                  </a:lnTo>
                  <a:lnTo>
                    <a:pt x="633950" y="2048968"/>
                  </a:lnTo>
                  <a:lnTo>
                    <a:pt x="637434" y="2044343"/>
                  </a:lnTo>
                  <a:lnTo>
                    <a:pt x="640917" y="2039739"/>
                  </a:lnTo>
                  <a:lnTo>
                    <a:pt x="644400" y="2035155"/>
                  </a:lnTo>
                  <a:lnTo>
                    <a:pt x="647883" y="2030592"/>
                  </a:lnTo>
                  <a:lnTo>
                    <a:pt x="651367" y="2047463"/>
                  </a:lnTo>
                  <a:lnTo>
                    <a:pt x="654850" y="2042960"/>
                  </a:lnTo>
                  <a:lnTo>
                    <a:pt x="658333" y="2038476"/>
                  </a:lnTo>
                  <a:lnTo>
                    <a:pt x="661816" y="2034012"/>
                  </a:lnTo>
                  <a:lnTo>
                    <a:pt x="665300" y="2029568"/>
                  </a:lnTo>
                  <a:lnTo>
                    <a:pt x="668783" y="2025143"/>
                  </a:lnTo>
                  <a:lnTo>
                    <a:pt x="672266" y="2020737"/>
                  </a:lnTo>
                  <a:lnTo>
                    <a:pt x="675749" y="2037277"/>
                  </a:lnTo>
                  <a:lnTo>
                    <a:pt x="679233" y="2032927"/>
                  </a:lnTo>
                  <a:lnTo>
                    <a:pt x="682716" y="2028595"/>
                  </a:lnTo>
                  <a:lnTo>
                    <a:pt x="686199" y="2024282"/>
                  </a:lnTo>
                  <a:lnTo>
                    <a:pt x="689682" y="2019987"/>
                  </a:lnTo>
                  <a:lnTo>
                    <a:pt x="693166" y="2015711"/>
                  </a:lnTo>
                  <a:lnTo>
                    <a:pt x="696649" y="2011452"/>
                  </a:lnTo>
                  <a:lnTo>
                    <a:pt x="700132" y="2007211"/>
                  </a:lnTo>
                  <a:lnTo>
                    <a:pt x="703615" y="2002989"/>
                  </a:lnTo>
                  <a:lnTo>
                    <a:pt x="707099" y="1998784"/>
                  </a:lnTo>
                  <a:lnTo>
                    <a:pt x="710582" y="1994596"/>
                  </a:lnTo>
                  <a:lnTo>
                    <a:pt x="714065" y="1990426"/>
                  </a:lnTo>
                  <a:lnTo>
                    <a:pt x="717548" y="1986274"/>
                  </a:lnTo>
                  <a:lnTo>
                    <a:pt x="721032" y="2115064"/>
                  </a:lnTo>
                  <a:lnTo>
                    <a:pt x="724515" y="2111058"/>
                  </a:lnTo>
                  <a:lnTo>
                    <a:pt x="727998" y="2107068"/>
                  </a:lnTo>
                  <a:lnTo>
                    <a:pt x="731481" y="2103092"/>
                  </a:lnTo>
                  <a:lnTo>
                    <a:pt x="734965" y="2099131"/>
                  </a:lnTo>
                  <a:lnTo>
                    <a:pt x="738448" y="2095186"/>
                  </a:lnTo>
                  <a:lnTo>
                    <a:pt x="741931" y="2091255"/>
                  </a:lnTo>
                  <a:lnTo>
                    <a:pt x="745414" y="2087339"/>
                  </a:lnTo>
                  <a:lnTo>
                    <a:pt x="748898" y="2083437"/>
                  </a:lnTo>
                  <a:lnTo>
                    <a:pt x="752381" y="2079550"/>
                  </a:lnTo>
                  <a:lnTo>
                    <a:pt x="755864" y="2075677"/>
                  </a:lnTo>
                  <a:lnTo>
                    <a:pt x="759347" y="2071819"/>
                  </a:lnTo>
                  <a:lnTo>
                    <a:pt x="762831" y="2067975"/>
                  </a:lnTo>
                  <a:lnTo>
                    <a:pt x="766314" y="2064146"/>
                  </a:lnTo>
                  <a:lnTo>
                    <a:pt x="766314" y="2081452"/>
                  </a:lnTo>
                  <a:lnTo>
                    <a:pt x="766314" y="2098341"/>
                  </a:lnTo>
                  <a:lnTo>
                    <a:pt x="766314" y="2114828"/>
                  </a:lnTo>
                  <a:lnTo>
                    <a:pt x="766314" y="2130927"/>
                  </a:lnTo>
                  <a:lnTo>
                    <a:pt x="766314" y="2146652"/>
                  </a:lnTo>
                  <a:lnTo>
                    <a:pt x="766314" y="2162015"/>
                  </a:lnTo>
                  <a:lnTo>
                    <a:pt x="766314" y="2177029"/>
                  </a:lnTo>
                  <a:lnTo>
                    <a:pt x="769797" y="2173324"/>
                  </a:lnTo>
                  <a:lnTo>
                    <a:pt x="773280" y="2169632"/>
                  </a:lnTo>
                  <a:lnTo>
                    <a:pt x="776764" y="2165953"/>
                  </a:lnTo>
                  <a:lnTo>
                    <a:pt x="780247" y="2162286"/>
                  </a:lnTo>
                  <a:lnTo>
                    <a:pt x="783730" y="2158631"/>
                  </a:lnTo>
                  <a:lnTo>
                    <a:pt x="787213" y="2154989"/>
                  </a:lnTo>
                  <a:lnTo>
                    <a:pt x="790697" y="2166150"/>
                  </a:lnTo>
                  <a:lnTo>
                    <a:pt x="794180" y="2162548"/>
                  </a:lnTo>
                  <a:lnTo>
                    <a:pt x="797663" y="2158957"/>
                  </a:lnTo>
                  <a:lnTo>
                    <a:pt x="801146" y="2155379"/>
                  </a:lnTo>
                  <a:lnTo>
                    <a:pt x="804630" y="2151812"/>
                  </a:lnTo>
                  <a:lnTo>
                    <a:pt x="808113" y="2148258"/>
                  </a:lnTo>
                  <a:lnTo>
                    <a:pt x="811596" y="2144715"/>
                  </a:lnTo>
                  <a:lnTo>
                    <a:pt x="815079" y="2170014"/>
                  </a:lnTo>
                  <a:lnTo>
                    <a:pt x="818563" y="2166523"/>
                  </a:lnTo>
                  <a:lnTo>
                    <a:pt x="822046" y="2163044"/>
                  </a:lnTo>
                  <a:lnTo>
                    <a:pt x="825529" y="2159575"/>
                  </a:lnTo>
                  <a:lnTo>
                    <a:pt x="829012" y="2156118"/>
                  </a:lnTo>
                  <a:lnTo>
                    <a:pt x="832496" y="2152672"/>
                  </a:lnTo>
                  <a:lnTo>
                    <a:pt x="835979" y="2149237"/>
                  </a:lnTo>
                  <a:lnTo>
                    <a:pt x="835979" y="2163279"/>
                  </a:lnTo>
                  <a:lnTo>
                    <a:pt x="839462" y="2159869"/>
                  </a:lnTo>
                  <a:lnTo>
                    <a:pt x="842945" y="2156469"/>
                  </a:lnTo>
                  <a:lnTo>
                    <a:pt x="846429" y="2153080"/>
                  </a:lnTo>
                  <a:lnTo>
                    <a:pt x="849912" y="2149702"/>
                  </a:lnTo>
                  <a:lnTo>
                    <a:pt x="853395" y="2146334"/>
                  </a:lnTo>
                  <a:lnTo>
                    <a:pt x="856878" y="2142977"/>
                  </a:lnTo>
                  <a:lnTo>
                    <a:pt x="860361" y="2139631"/>
                  </a:lnTo>
                  <a:lnTo>
                    <a:pt x="863845" y="2136294"/>
                  </a:lnTo>
                  <a:lnTo>
                    <a:pt x="867328" y="2132969"/>
                  </a:lnTo>
                  <a:lnTo>
                    <a:pt x="870811" y="2129653"/>
                  </a:lnTo>
                  <a:lnTo>
                    <a:pt x="874294" y="2126348"/>
                  </a:lnTo>
                  <a:lnTo>
                    <a:pt x="877778" y="2123053"/>
                  </a:lnTo>
                  <a:lnTo>
                    <a:pt x="881261" y="2119768"/>
                  </a:lnTo>
                  <a:lnTo>
                    <a:pt x="884744" y="2157455"/>
                  </a:lnTo>
                  <a:lnTo>
                    <a:pt x="888227" y="2154227"/>
                  </a:lnTo>
                  <a:lnTo>
                    <a:pt x="891711" y="2151009"/>
                  </a:lnTo>
                  <a:lnTo>
                    <a:pt x="895194" y="2147800"/>
                  </a:lnTo>
                  <a:lnTo>
                    <a:pt x="898677" y="2144600"/>
                  </a:lnTo>
                  <a:lnTo>
                    <a:pt x="902160" y="2141411"/>
                  </a:lnTo>
                  <a:lnTo>
                    <a:pt x="905644" y="2138230"/>
                  </a:lnTo>
                  <a:lnTo>
                    <a:pt x="905644" y="2151417"/>
                  </a:lnTo>
                  <a:lnTo>
                    <a:pt x="909127" y="2148258"/>
                  </a:lnTo>
                  <a:lnTo>
                    <a:pt x="912610" y="2145108"/>
                  </a:lnTo>
                  <a:lnTo>
                    <a:pt x="916093" y="2141967"/>
                  </a:lnTo>
                  <a:lnTo>
                    <a:pt x="919577" y="2138835"/>
                  </a:lnTo>
                  <a:lnTo>
                    <a:pt x="923060" y="2135713"/>
                  </a:lnTo>
                  <a:lnTo>
                    <a:pt x="926543" y="2132600"/>
                  </a:lnTo>
                  <a:lnTo>
                    <a:pt x="930026" y="2155269"/>
                  </a:lnTo>
                  <a:lnTo>
                    <a:pt x="933510" y="2152196"/>
                  </a:lnTo>
                  <a:lnTo>
                    <a:pt x="936993" y="2149131"/>
                  </a:lnTo>
                  <a:lnTo>
                    <a:pt x="940476" y="2146076"/>
                  </a:lnTo>
                  <a:lnTo>
                    <a:pt x="943959" y="2143029"/>
                  </a:lnTo>
                  <a:lnTo>
                    <a:pt x="947443" y="2139991"/>
                  </a:lnTo>
                  <a:lnTo>
                    <a:pt x="950926" y="2136961"/>
                  </a:lnTo>
                  <a:lnTo>
                    <a:pt x="954409" y="2146538"/>
                  </a:lnTo>
                  <a:lnTo>
                    <a:pt x="957892" y="2143536"/>
                  </a:lnTo>
                  <a:lnTo>
                    <a:pt x="961376" y="2140542"/>
                  </a:lnTo>
                  <a:lnTo>
                    <a:pt x="964859" y="2137557"/>
                  </a:lnTo>
                  <a:lnTo>
                    <a:pt x="968342" y="2134580"/>
                  </a:lnTo>
                  <a:lnTo>
                    <a:pt x="971825" y="2131611"/>
                  </a:lnTo>
                  <a:lnTo>
                    <a:pt x="975309" y="2128650"/>
                  </a:lnTo>
                  <a:lnTo>
                    <a:pt x="978792" y="2125698"/>
                  </a:lnTo>
                  <a:lnTo>
                    <a:pt x="982275" y="2122754"/>
                  </a:lnTo>
                  <a:lnTo>
                    <a:pt x="985758" y="2119818"/>
                  </a:lnTo>
                  <a:lnTo>
                    <a:pt x="989242" y="2116890"/>
                  </a:lnTo>
                  <a:lnTo>
                    <a:pt x="992725" y="2113970"/>
                  </a:lnTo>
                  <a:lnTo>
                    <a:pt x="996208" y="2111058"/>
                  </a:lnTo>
                  <a:lnTo>
                    <a:pt x="999691" y="2202138"/>
                  </a:lnTo>
                  <a:lnTo>
                    <a:pt x="1003175" y="2199319"/>
                  </a:lnTo>
                  <a:lnTo>
                    <a:pt x="1006658" y="2196508"/>
                  </a:lnTo>
                  <a:lnTo>
                    <a:pt x="1010141" y="2193704"/>
                  </a:lnTo>
                  <a:lnTo>
                    <a:pt x="1013624" y="2190907"/>
                  </a:lnTo>
                  <a:lnTo>
                    <a:pt x="1017108" y="2188117"/>
                  </a:lnTo>
                  <a:lnTo>
                    <a:pt x="1020591" y="2185335"/>
                  </a:lnTo>
                  <a:lnTo>
                    <a:pt x="1024074" y="2225170"/>
                  </a:lnTo>
                  <a:lnTo>
                    <a:pt x="1027557" y="2222439"/>
                  </a:lnTo>
                  <a:lnTo>
                    <a:pt x="1031041" y="2219716"/>
                  </a:lnTo>
                  <a:lnTo>
                    <a:pt x="1034524" y="2216999"/>
                  </a:lnTo>
                  <a:lnTo>
                    <a:pt x="1038007" y="2214289"/>
                  </a:lnTo>
                  <a:lnTo>
                    <a:pt x="1041490" y="2211585"/>
                  </a:lnTo>
                  <a:lnTo>
                    <a:pt x="1044974" y="2208888"/>
                  </a:lnTo>
                  <a:lnTo>
                    <a:pt x="1044974" y="2219165"/>
                  </a:lnTo>
                  <a:lnTo>
                    <a:pt x="1044974" y="2229278"/>
                  </a:lnTo>
                  <a:lnTo>
                    <a:pt x="1044974" y="2239230"/>
                  </a:lnTo>
                  <a:lnTo>
                    <a:pt x="1044974" y="2249025"/>
                  </a:lnTo>
                  <a:lnTo>
                    <a:pt x="1044974" y="2258667"/>
                  </a:lnTo>
                  <a:lnTo>
                    <a:pt x="1044974" y="2268160"/>
                  </a:lnTo>
                  <a:lnTo>
                    <a:pt x="1044974" y="2277507"/>
                  </a:lnTo>
                  <a:lnTo>
                    <a:pt x="1044974" y="2286711"/>
                  </a:lnTo>
                  <a:lnTo>
                    <a:pt x="1044974" y="2295776"/>
                  </a:lnTo>
                  <a:lnTo>
                    <a:pt x="1044974" y="2304704"/>
                  </a:lnTo>
                  <a:lnTo>
                    <a:pt x="1044974" y="2313499"/>
                  </a:lnTo>
                  <a:lnTo>
                    <a:pt x="1048457" y="2310913"/>
                  </a:lnTo>
                  <a:lnTo>
                    <a:pt x="1051940" y="2308331"/>
                  </a:lnTo>
                  <a:lnTo>
                    <a:pt x="1055423" y="2305756"/>
                  </a:lnTo>
                  <a:lnTo>
                    <a:pt x="1058907" y="2303187"/>
                  </a:lnTo>
                  <a:lnTo>
                    <a:pt x="1062390" y="2300623"/>
                  </a:lnTo>
                  <a:lnTo>
                    <a:pt x="1065873" y="2298065"/>
                  </a:lnTo>
                  <a:lnTo>
                    <a:pt x="1069356" y="2346036"/>
                  </a:lnTo>
                  <a:lnTo>
                    <a:pt x="1072840" y="2343544"/>
                  </a:lnTo>
                  <a:lnTo>
                    <a:pt x="1076323" y="2341057"/>
                  </a:lnTo>
                  <a:lnTo>
                    <a:pt x="1079806" y="2338575"/>
                  </a:lnTo>
                  <a:lnTo>
                    <a:pt x="1083289" y="2336099"/>
                  </a:lnTo>
                  <a:lnTo>
                    <a:pt x="1086773" y="2333628"/>
                  </a:lnTo>
                  <a:lnTo>
                    <a:pt x="1090256" y="2331162"/>
                  </a:lnTo>
                  <a:lnTo>
                    <a:pt x="1093739" y="2344725"/>
                  </a:lnTo>
                  <a:lnTo>
                    <a:pt x="1097222" y="2342287"/>
                  </a:lnTo>
                  <a:lnTo>
                    <a:pt x="1100706" y="2339854"/>
                  </a:lnTo>
                  <a:lnTo>
                    <a:pt x="1104189" y="2337426"/>
                  </a:lnTo>
                  <a:lnTo>
                    <a:pt x="1107672" y="2335003"/>
                  </a:lnTo>
                  <a:lnTo>
                    <a:pt x="1111155" y="2332585"/>
                  </a:lnTo>
                  <a:lnTo>
                    <a:pt x="1114639" y="2330172"/>
                  </a:lnTo>
                  <a:lnTo>
                    <a:pt x="1114639" y="2338069"/>
                  </a:lnTo>
                  <a:lnTo>
                    <a:pt x="1118122" y="2335670"/>
                  </a:lnTo>
                  <a:lnTo>
                    <a:pt x="1121605" y="2333275"/>
                  </a:lnTo>
                  <a:lnTo>
                    <a:pt x="1125088" y="2330885"/>
                  </a:lnTo>
                  <a:lnTo>
                    <a:pt x="1128572" y="2328500"/>
                  </a:lnTo>
                  <a:lnTo>
                    <a:pt x="1132055" y="2326120"/>
                  </a:lnTo>
                  <a:lnTo>
                    <a:pt x="1135538" y="2323745"/>
                  </a:lnTo>
                  <a:lnTo>
                    <a:pt x="1139021" y="2409035"/>
                  </a:lnTo>
                  <a:lnTo>
                    <a:pt x="1142505" y="2406766"/>
                  </a:lnTo>
                  <a:lnTo>
                    <a:pt x="1145988" y="2404500"/>
                  </a:lnTo>
                  <a:lnTo>
                    <a:pt x="1149471" y="2402239"/>
                  </a:lnTo>
                  <a:lnTo>
                    <a:pt x="1152954" y="2399982"/>
                  </a:lnTo>
                  <a:lnTo>
                    <a:pt x="1156437" y="2397729"/>
                  </a:lnTo>
                  <a:lnTo>
                    <a:pt x="1159921" y="2395480"/>
                  </a:lnTo>
                  <a:lnTo>
                    <a:pt x="1163404" y="2406685"/>
                  </a:lnTo>
                  <a:lnTo>
                    <a:pt x="1166887" y="2404460"/>
                  </a:lnTo>
                  <a:lnTo>
                    <a:pt x="1170370" y="2402239"/>
                  </a:lnTo>
                  <a:lnTo>
                    <a:pt x="1173854" y="2400022"/>
                  </a:lnTo>
                  <a:lnTo>
                    <a:pt x="1177337" y="2397809"/>
                  </a:lnTo>
                  <a:lnTo>
                    <a:pt x="1180820" y="2395601"/>
                  </a:lnTo>
                  <a:lnTo>
                    <a:pt x="1184303" y="2393396"/>
                  </a:lnTo>
                  <a:lnTo>
                    <a:pt x="1184303" y="2400042"/>
                  </a:lnTo>
                  <a:lnTo>
                    <a:pt x="1187787" y="2397848"/>
                  </a:lnTo>
                  <a:lnTo>
                    <a:pt x="1191270" y="2395659"/>
                  </a:lnTo>
                  <a:lnTo>
                    <a:pt x="1194753" y="2393474"/>
                  </a:lnTo>
                  <a:lnTo>
                    <a:pt x="1198236" y="2391293"/>
                  </a:lnTo>
                  <a:lnTo>
                    <a:pt x="1201720" y="2389116"/>
                  </a:lnTo>
                  <a:lnTo>
                    <a:pt x="1205203" y="2386943"/>
                  </a:lnTo>
                  <a:lnTo>
                    <a:pt x="1208686" y="2404383"/>
                  </a:lnTo>
                  <a:lnTo>
                    <a:pt x="1212169" y="2402239"/>
                  </a:lnTo>
                  <a:lnTo>
                    <a:pt x="1215653" y="2400098"/>
                  </a:lnTo>
                  <a:lnTo>
                    <a:pt x="1219136" y="2397962"/>
                  </a:lnTo>
                  <a:lnTo>
                    <a:pt x="1222619" y="2395829"/>
                  </a:lnTo>
                  <a:lnTo>
                    <a:pt x="1226102" y="2393700"/>
                  </a:lnTo>
                  <a:lnTo>
                    <a:pt x="1229586" y="2391575"/>
                  </a:lnTo>
                  <a:lnTo>
                    <a:pt x="1233069" y="2389453"/>
                  </a:lnTo>
                  <a:lnTo>
                    <a:pt x="1236552" y="2387336"/>
                  </a:lnTo>
                  <a:lnTo>
                    <a:pt x="1240035" y="2385222"/>
                  </a:lnTo>
                  <a:lnTo>
                    <a:pt x="1243519" y="2383112"/>
                  </a:lnTo>
                  <a:lnTo>
                    <a:pt x="1247002" y="2381005"/>
                  </a:lnTo>
                  <a:lnTo>
                    <a:pt x="1250485" y="2378902"/>
                  </a:lnTo>
                  <a:lnTo>
                    <a:pt x="1253968" y="2376803"/>
                  </a:lnTo>
                  <a:lnTo>
                    <a:pt x="1253968" y="2383274"/>
                  </a:lnTo>
                  <a:lnTo>
                    <a:pt x="1257452" y="2381185"/>
                  </a:lnTo>
                  <a:lnTo>
                    <a:pt x="1260935" y="2379100"/>
                  </a:lnTo>
                  <a:lnTo>
                    <a:pt x="1264418" y="2377018"/>
                  </a:lnTo>
                  <a:lnTo>
                    <a:pt x="1267901" y="2374941"/>
                  </a:lnTo>
                  <a:lnTo>
                    <a:pt x="1271385" y="2372866"/>
                  </a:lnTo>
                  <a:lnTo>
                    <a:pt x="1274868" y="2370796"/>
                  </a:lnTo>
                  <a:lnTo>
                    <a:pt x="1278351" y="2368729"/>
                  </a:lnTo>
                  <a:lnTo>
                    <a:pt x="1281834" y="2366666"/>
                  </a:lnTo>
                  <a:lnTo>
                    <a:pt x="1285318" y="2364606"/>
                  </a:lnTo>
                  <a:lnTo>
                    <a:pt x="1288801" y="2362550"/>
                  </a:lnTo>
                  <a:lnTo>
                    <a:pt x="1292284" y="2360497"/>
                  </a:lnTo>
                  <a:lnTo>
                    <a:pt x="1295767" y="2358448"/>
                  </a:lnTo>
                  <a:lnTo>
                    <a:pt x="1299251" y="2356402"/>
                  </a:lnTo>
                  <a:lnTo>
                    <a:pt x="1302734" y="2360845"/>
                  </a:lnTo>
                  <a:lnTo>
                    <a:pt x="1306217" y="2358812"/>
                  </a:lnTo>
                  <a:lnTo>
                    <a:pt x="1309700" y="2356784"/>
                  </a:lnTo>
                  <a:lnTo>
                    <a:pt x="1313184" y="2354758"/>
                  </a:lnTo>
                  <a:lnTo>
                    <a:pt x="1316667" y="2352736"/>
                  </a:lnTo>
                  <a:lnTo>
                    <a:pt x="1320150" y="2350718"/>
                  </a:lnTo>
                  <a:lnTo>
                    <a:pt x="1323633" y="2348703"/>
                  </a:lnTo>
                  <a:lnTo>
                    <a:pt x="1323633" y="2355149"/>
                  </a:lnTo>
                  <a:lnTo>
                    <a:pt x="1323633" y="2361523"/>
                  </a:lnTo>
                  <a:lnTo>
                    <a:pt x="1323633" y="2367825"/>
                  </a:lnTo>
                  <a:lnTo>
                    <a:pt x="1323633" y="2374056"/>
                  </a:lnTo>
                  <a:lnTo>
                    <a:pt x="1323633" y="2380218"/>
                  </a:lnTo>
                  <a:lnTo>
                    <a:pt x="1323633" y="2386312"/>
                  </a:lnTo>
                  <a:lnTo>
                    <a:pt x="1323633" y="2392339"/>
                  </a:lnTo>
                  <a:lnTo>
                    <a:pt x="1323633" y="2398301"/>
                  </a:lnTo>
                  <a:lnTo>
                    <a:pt x="1323633" y="2404197"/>
                  </a:lnTo>
                  <a:lnTo>
                    <a:pt x="1323633" y="2410030"/>
                  </a:lnTo>
                  <a:lnTo>
                    <a:pt x="1323633" y="2415800"/>
                  </a:lnTo>
                  <a:lnTo>
                    <a:pt x="1323633" y="2421508"/>
                  </a:lnTo>
                  <a:lnTo>
                    <a:pt x="1327117" y="2419567"/>
                  </a:lnTo>
                  <a:lnTo>
                    <a:pt x="1330600" y="2417630"/>
                  </a:lnTo>
                  <a:lnTo>
                    <a:pt x="1334083" y="2415695"/>
                  </a:lnTo>
                  <a:lnTo>
                    <a:pt x="1337566" y="2413763"/>
                  </a:lnTo>
                  <a:lnTo>
                    <a:pt x="1341050" y="2411835"/>
                  </a:lnTo>
                  <a:lnTo>
                    <a:pt x="1344533" y="2409910"/>
                  </a:lnTo>
                  <a:lnTo>
                    <a:pt x="1348016" y="2407987"/>
                  </a:lnTo>
                  <a:lnTo>
                    <a:pt x="1351499" y="2406068"/>
                  </a:lnTo>
                  <a:lnTo>
                    <a:pt x="1354983" y="2404152"/>
                  </a:lnTo>
                  <a:lnTo>
                    <a:pt x="1358466" y="2402239"/>
                  </a:lnTo>
                  <a:lnTo>
                    <a:pt x="1361949" y="2400329"/>
                  </a:lnTo>
                  <a:lnTo>
                    <a:pt x="1365432" y="2398422"/>
                  </a:lnTo>
                  <a:lnTo>
                    <a:pt x="1368916" y="2396518"/>
                  </a:lnTo>
                  <a:lnTo>
                    <a:pt x="1372399" y="2406010"/>
                  </a:lnTo>
                  <a:lnTo>
                    <a:pt x="1375882" y="2404123"/>
                  </a:lnTo>
                  <a:lnTo>
                    <a:pt x="1379365" y="2402239"/>
                  </a:lnTo>
                  <a:lnTo>
                    <a:pt x="1382849" y="2400358"/>
                  </a:lnTo>
                  <a:lnTo>
                    <a:pt x="1386332" y="2398479"/>
                  </a:lnTo>
                  <a:lnTo>
                    <a:pt x="1389815" y="2396604"/>
                  </a:lnTo>
                  <a:lnTo>
                    <a:pt x="1393298" y="2394732"/>
                  </a:lnTo>
                  <a:lnTo>
                    <a:pt x="1393298" y="2400372"/>
                  </a:lnTo>
                  <a:lnTo>
                    <a:pt x="1393298" y="2405954"/>
                  </a:lnTo>
                  <a:lnTo>
                    <a:pt x="1393298" y="2411478"/>
                  </a:lnTo>
                  <a:lnTo>
                    <a:pt x="1393298" y="2416946"/>
                  </a:lnTo>
                  <a:lnTo>
                    <a:pt x="1393298" y="2422359"/>
                  </a:lnTo>
                  <a:lnTo>
                    <a:pt x="1393298" y="2427717"/>
                  </a:lnTo>
                  <a:lnTo>
                    <a:pt x="1393298" y="2433021"/>
                  </a:lnTo>
                  <a:lnTo>
                    <a:pt x="1393298" y="2438272"/>
                  </a:lnTo>
                  <a:lnTo>
                    <a:pt x="1393298" y="2443471"/>
                  </a:lnTo>
                  <a:lnTo>
                    <a:pt x="1393298" y="2448619"/>
                  </a:lnTo>
                  <a:lnTo>
                    <a:pt x="1393298" y="2453715"/>
                  </a:lnTo>
                  <a:lnTo>
                    <a:pt x="1393298" y="2458762"/>
                  </a:lnTo>
                  <a:lnTo>
                    <a:pt x="1393298" y="2463760"/>
                  </a:lnTo>
                  <a:lnTo>
                    <a:pt x="1393298" y="2468709"/>
                  </a:lnTo>
                  <a:lnTo>
                    <a:pt x="1396782" y="2466912"/>
                  </a:lnTo>
                  <a:lnTo>
                    <a:pt x="1400265" y="2465119"/>
                  </a:lnTo>
                  <a:lnTo>
                    <a:pt x="1403748" y="2463327"/>
                  </a:lnTo>
                  <a:lnTo>
                    <a:pt x="1407231" y="2461539"/>
                  </a:lnTo>
                  <a:lnTo>
                    <a:pt x="1410715" y="2459753"/>
                  </a:lnTo>
                  <a:lnTo>
                    <a:pt x="1414198" y="2457970"/>
                  </a:lnTo>
                  <a:lnTo>
                    <a:pt x="1417681" y="2494396"/>
                  </a:lnTo>
                  <a:lnTo>
                    <a:pt x="1421164" y="2492658"/>
                  </a:lnTo>
                  <a:lnTo>
                    <a:pt x="1424648" y="2490921"/>
                  </a:lnTo>
                  <a:lnTo>
                    <a:pt x="1428131" y="2489188"/>
                  </a:lnTo>
                  <a:lnTo>
                    <a:pt x="1431614" y="2487456"/>
                  </a:lnTo>
                  <a:lnTo>
                    <a:pt x="1435097" y="2485727"/>
                  </a:lnTo>
                  <a:lnTo>
                    <a:pt x="1438580" y="2484001"/>
                  </a:lnTo>
                  <a:lnTo>
                    <a:pt x="1442064" y="2495982"/>
                  </a:lnTo>
                  <a:lnTo>
                    <a:pt x="1445547" y="2494274"/>
                  </a:lnTo>
                  <a:lnTo>
                    <a:pt x="1449030" y="2492569"/>
                  </a:lnTo>
                  <a:lnTo>
                    <a:pt x="1452513" y="2490866"/>
                  </a:lnTo>
                  <a:lnTo>
                    <a:pt x="1455997" y="2489166"/>
                  </a:lnTo>
                  <a:lnTo>
                    <a:pt x="1459480" y="2487467"/>
                  </a:lnTo>
                  <a:lnTo>
                    <a:pt x="1462963" y="2485771"/>
                  </a:lnTo>
                  <a:lnTo>
                    <a:pt x="1466446" y="2484078"/>
                  </a:lnTo>
                  <a:lnTo>
                    <a:pt x="1469930" y="2482386"/>
                  </a:lnTo>
                  <a:lnTo>
                    <a:pt x="1473413" y="2480697"/>
                  </a:lnTo>
                  <a:lnTo>
                    <a:pt x="1476896" y="2479010"/>
                  </a:lnTo>
                  <a:lnTo>
                    <a:pt x="1480379" y="2477326"/>
                  </a:lnTo>
                  <a:lnTo>
                    <a:pt x="1483863" y="2475644"/>
                  </a:lnTo>
                  <a:lnTo>
                    <a:pt x="1487346" y="2491902"/>
                  </a:lnTo>
                  <a:lnTo>
                    <a:pt x="1490829" y="2490243"/>
                  </a:lnTo>
                  <a:lnTo>
                    <a:pt x="1494312" y="2488585"/>
                  </a:lnTo>
                  <a:lnTo>
                    <a:pt x="1497796" y="2486930"/>
                  </a:lnTo>
                  <a:lnTo>
                    <a:pt x="1501279" y="2485277"/>
                  </a:lnTo>
                  <a:lnTo>
                    <a:pt x="1504762" y="2483626"/>
                  </a:lnTo>
                  <a:lnTo>
                    <a:pt x="1508245" y="2481977"/>
                  </a:lnTo>
                  <a:lnTo>
                    <a:pt x="1511729" y="2518723"/>
                  </a:lnTo>
                  <a:lnTo>
                    <a:pt x="1515212" y="2517117"/>
                  </a:lnTo>
                  <a:lnTo>
                    <a:pt x="1518695" y="2515513"/>
                  </a:lnTo>
                  <a:lnTo>
                    <a:pt x="1522178" y="2513912"/>
                  </a:lnTo>
                  <a:lnTo>
                    <a:pt x="1525662" y="2512312"/>
                  </a:lnTo>
                  <a:lnTo>
                    <a:pt x="1529145" y="2510714"/>
                  </a:lnTo>
                  <a:lnTo>
                    <a:pt x="1532628" y="2509118"/>
                  </a:lnTo>
                  <a:lnTo>
                    <a:pt x="1532628" y="2513228"/>
                  </a:lnTo>
                  <a:lnTo>
                    <a:pt x="1532628" y="2517304"/>
                  </a:lnTo>
                  <a:lnTo>
                    <a:pt x="1532628" y="2521346"/>
                  </a:lnTo>
                  <a:lnTo>
                    <a:pt x="1532628" y="2525354"/>
                  </a:lnTo>
                  <a:lnTo>
                    <a:pt x="1532628" y="2529328"/>
                  </a:lnTo>
                  <a:lnTo>
                    <a:pt x="1532628" y="2533270"/>
                  </a:lnTo>
                  <a:lnTo>
                    <a:pt x="1532628" y="2537179"/>
                  </a:lnTo>
                  <a:lnTo>
                    <a:pt x="1532628" y="2541057"/>
                  </a:lnTo>
                  <a:lnTo>
                    <a:pt x="1532628" y="2544902"/>
                  </a:lnTo>
                  <a:lnTo>
                    <a:pt x="1532628" y="2548717"/>
                  </a:lnTo>
                  <a:lnTo>
                    <a:pt x="1532628" y="2552500"/>
                  </a:lnTo>
                  <a:lnTo>
                    <a:pt x="1536111" y="2550951"/>
                  </a:lnTo>
                  <a:lnTo>
                    <a:pt x="1539595" y="2549404"/>
                  </a:lnTo>
                  <a:lnTo>
                    <a:pt x="1543078" y="2547858"/>
                  </a:lnTo>
                  <a:lnTo>
                    <a:pt x="1546561" y="2546315"/>
                  </a:lnTo>
                  <a:lnTo>
                    <a:pt x="1550044" y="2544773"/>
                  </a:lnTo>
                  <a:lnTo>
                    <a:pt x="1553528" y="2543233"/>
                  </a:lnTo>
                  <a:lnTo>
                    <a:pt x="1557011" y="2578183"/>
                  </a:lnTo>
                  <a:lnTo>
                    <a:pt x="1560494" y="2576685"/>
                  </a:lnTo>
                  <a:lnTo>
                    <a:pt x="1563977" y="2575189"/>
                  </a:lnTo>
                  <a:lnTo>
                    <a:pt x="1567461" y="2573695"/>
                  </a:lnTo>
                  <a:lnTo>
                    <a:pt x="1570944" y="2572202"/>
                  </a:lnTo>
                  <a:lnTo>
                    <a:pt x="1574427" y="2570711"/>
                  </a:lnTo>
                  <a:lnTo>
                    <a:pt x="1577910" y="2569222"/>
                  </a:lnTo>
                  <a:lnTo>
                    <a:pt x="1581394" y="2578214"/>
                  </a:lnTo>
                  <a:lnTo>
                    <a:pt x="1584877" y="2576739"/>
                  </a:lnTo>
                  <a:lnTo>
                    <a:pt x="1588360" y="2575266"/>
                  </a:lnTo>
                  <a:lnTo>
                    <a:pt x="1591843" y="2573795"/>
                  </a:lnTo>
                  <a:lnTo>
                    <a:pt x="1595327" y="2572325"/>
                  </a:lnTo>
                  <a:lnTo>
                    <a:pt x="1598810" y="2570857"/>
                  </a:lnTo>
                  <a:lnTo>
                    <a:pt x="1602293" y="2569391"/>
                  </a:lnTo>
                  <a:lnTo>
                    <a:pt x="1602293" y="2572852"/>
                  </a:lnTo>
                  <a:lnTo>
                    <a:pt x="1602293" y="2576288"/>
                  </a:lnTo>
                  <a:lnTo>
                    <a:pt x="1602293" y="2579697"/>
                  </a:lnTo>
                  <a:lnTo>
                    <a:pt x="1602293" y="2583082"/>
                  </a:lnTo>
                  <a:lnTo>
                    <a:pt x="1602293" y="2586440"/>
                  </a:lnTo>
                  <a:lnTo>
                    <a:pt x="1605776" y="2584994"/>
                  </a:lnTo>
                  <a:lnTo>
                    <a:pt x="1609260" y="2583548"/>
                  </a:lnTo>
                  <a:lnTo>
                    <a:pt x="1612743" y="2582105"/>
                  </a:lnTo>
                  <a:lnTo>
                    <a:pt x="1616226" y="2580663"/>
                  </a:lnTo>
                  <a:lnTo>
                    <a:pt x="1619709" y="2579222"/>
                  </a:lnTo>
                  <a:lnTo>
                    <a:pt x="1623193" y="2577784"/>
                  </a:lnTo>
                  <a:lnTo>
                    <a:pt x="1626676" y="2605701"/>
                  </a:lnTo>
                  <a:lnTo>
                    <a:pt x="1630159" y="2604296"/>
                  </a:lnTo>
                  <a:lnTo>
                    <a:pt x="1633642" y="2602893"/>
                  </a:lnTo>
                  <a:lnTo>
                    <a:pt x="1637126" y="2601491"/>
                  </a:lnTo>
                  <a:lnTo>
                    <a:pt x="1640609" y="2600091"/>
                  </a:lnTo>
                  <a:lnTo>
                    <a:pt x="1644092" y="2598692"/>
                  </a:lnTo>
                  <a:lnTo>
                    <a:pt x="1647575" y="2597294"/>
                  </a:lnTo>
                  <a:lnTo>
                    <a:pt x="1651059" y="2614573"/>
                  </a:lnTo>
                  <a:lnTo>
                    <a:pt x="1654542" y="2613198"/>
                  </a:lnTo>
                  <a:lnTo>
                    <a:pt x="1658025" y="2611824"/>
                  </a:lnTo>
                  <a:lnTo>
                    <a:pt x="1661508" y="2610452"/>
                  </a:lnTo>
                  <a:lnTo>
                    <a:pt x="1664992" y="2609082"/>
                  </a:lnTo>
                  <a:lnTo>
                    <a:pt x="1668475" y="2607713"/>
                  </a:lnTo>
                  <a:lnTo>
                    <a:pt x="1671958" y="2606345"/>
                  </a:lnTo>
                  <a:lnTo>
                    <a:pt x="1671958" y="2609401"/>
                  </a:lnTo>
                  <a:lnTo>
                    <a:pt x="1671958" y="2612435"/>
                  </a:lnTo>
                  <a:lnTo>
                    <a:pt x="1671958" y="2615448"/>
                  </a:lnTo>
                  <a:lnTo>
                    <a:pt x="1671958" y="2618440"/>
                  </a:lnTo>
                  <a:lnTo>
                    <a:pt x="1671958" y="2621412"/>
                  </a:lnTo>
                  <a:lnTo>
                    <a:pt x="1671958" y="2624364"/>
                  </a:lnTo>
                  <a:lnTo>
                    <a:pt x="1671958" y="2627295"/>
                  </a:lnTo>
                  <a:lnTo>
                    <a:pt x="1671958" y="2630206"/>
                  </a:lnTo>
                  <a:lnTo>
                    <a:pt x="1671958" y="2633098"/>
                  </a:lnTo>
                  <a:lnTo>
                    <a:pt x="1671958" y="2635970"/>
                  </a:lnTo>
                  <a:lnTo>
                    <a:pt x="1671958" y="2638823"/>
                  </a:lnTo>
                  <a:lnTo>
                    <a:pt x="1671958" y="2641657"/>
                  </a:lnTo>
                  <a:lnTo>
                    <a:pt x="1671958" y="2644471"/>
                  </a:lnTo>
                  <a:lnTo>
                    <a:pt x="1671958" y="2647267"/>
                  </a:lnTo>
                  <a:lnTo>
                    <a:pt x="1675441" y="2645944"/>
                  </a:lnTo>
                  <a:lnTo>
                    <a:pt x="1678925" y="2644623"/>
                  </a:lnTo>
                  <a:lnTo>
                    <a:pt x="1682408" y="2643302"/>
                  </a:lnTo>
                  <a:lnTo>
                    <a:pt x="1685891" y="2641983"/>
                  </a:lnTo>
                  <a:lnTo>
                    <a:pt x="1689374" y="2640666"/>
                  </a:lnTo>
                  <a:lnTo>
                    <a:pt x="1692858" y="2639349"/>
                  </a:lnTo>
                  <a:lnTo>
                    <a:pt x="1696341" y="2665207"/>
                  </a:lnTo>
                  <a:lnTo>
                    <a:pt x="1699824" y="2663922"/>
                  </a:lnTo>
                  <a:lnTo>
                    <a:pt x="1703307" y="2662639"/>
                  </a:lnTo>
                  <a:lnTo>
                    <a:pt x="1706791" y="2661357"/>
                  </a:lnTo>
                  <a:lnTo>
                    <a:pt x="1710274" y="2660076"/>
                  </a:lnTo>
                  <a:lnTo>
                    <a:pt x="1713757" y="2658796"/>
                  </a:lnTo>
                  <a:lnTo>
                    <a:pt x="1717240" y="2657518"/>
                  </a:lnTo>
                  <a:lnTo>
                    <a:pt x="1720723" y="2694165"/>
                  </a:lnTo>
                  <a:lnTo>
                    <a:pt x="1724207" y="2692930"/>
                  </a:lnTo>
                  <a:lnTo>
                    <a:pt x="1727690" y="2691696"/>
                  </a:lnTo>
                  <a:lnTo>
                    <a:pt x="1731173" y="2690463"/>
                  </a:lnTo>
                  <a:lnTo>
                    <a:pt x="1734656" y="2689232"/>
                  </a:lnTo>
                  <a:lnTo>
                    <a:pt x="1738140" y="2688002"/>
                  </a:lnTo>
                  <a:lnTo>
                    <a:pt x="1741623" y="2686772"/>
                  </a:lnTo>
                  <a:lnTo>
                    <a:pt x="1741623" y="2689193"/>
                  </a:lnTo>
                  <a:lnTo>
                    <a:pt x="1745106" y="2687968"/>
                  </a:lnTo>
                  <a:lnTo>
                    <a:pt x="1748589" y="2686743"/>
                  </a:lnTo>
                  <a:lnTo>
                    <a:pt x="1752073" y="2685520"/>
                  </a:lnTo>
                  <a:lnTo>
                    <a:pt x="1755556" y="2684298"/>
                  </a:lnTo>
                  <a:lnTo>
                    <a:pt x="1759039" y="2683077"/>
                  </a:lnTo>
                  <a:lnTo>
                    <a:pt x="1762522" y="2681857"/>
                  </a:lnTo>
                  <a:lnTo>
                    <a:pt x="1766006" y="2680638"/>
                  </a:lnTo>
                  <a:lnTo>
                    <a:pt x="1769489" y="2679420"/>
                  </a:lnTo>
                  <a:lnTo>
                    <a:pt x="1772972" y="2678204"/>
                  </a:lnTo>
                  <a:lnTo>
                    <a:pt x="1776455" y="2676988"/>
                  </a:lnTo>
                  <a:lnTo>
                    <a:pt x="1779939" y="2675774"/>
                  </a:lnTo>
                  <a:lnTo>
                    <a:pt x="1783422" y="2674560"/>
                  </a:lnTo>
                  <a:lnTo>
                    <a:pt x="1786905" y="2673348"/>
                  </a:lnTo>
                  <a:lnTo>
                    <a:pt x="1790388" y="2700506"/>
                  </a:lnTo>
                  <a:lnTo>
                    <a:pt x="1793872" y="2699326"/>
                  </a:lnTo>
                  <a:lnTo>
                    <a:pt x="1797355" y="2698147"/>
                  </a:lnTo>
                  <a:lnTo>
                    <a:pt x="1800838" y="2696968"/>
                  </a:lnTo>
                  <a:lnTo>
                    <a:pt x="1804321" y="2695791"/>
                  </a:lnTo>
                  <a:lnTo>
                    <a:pt x="1807805" y="2694615"/>
                  </a:lnTo>
                  <a:lnTo>
                    <a:pt x="1811288" y="2693440"/>
                  </a:lnTo>
                  <a:lnTo>
                    <a:pt x="1811288" y="2695730"/>
                  </a:lnTo>
                  <a:lnTo>
                    <a:pt x="1811288" y="2698006"/>
                  </a:lnTo>
                  <a:lnTo>
                    <a:pt x="1811288" y="2700269"/>
                  </a:lnTo>
                  <a:lnTo>
                    <a:pt x="1811288" y="2702519"/>
                  </a:lnTo>
                  <a:lnTo>
                    <a:pt x="1811288" y="2704756"/>
                  </a:lnTo>
                  <a:lnTo>
                    <a:pt x="1811288" y="2706980"/>
                  </a:lnTo>
                  <a:lnTo>
                    <a:pt x="1814771" y="2705820"/>
                  </a:lnTo>
                  <a:lnTo>
                    <a:pt x="1818254" y="2704662"/>
                  </a:lnTo>
                  <a:lnTo>
                    <a:pt x="1821738" y="2703504"/>
                  </a:lnTo>
                  <a:lnTo>
                    <a:pt x="1825221" y="2702347"/>
                  </a:lnTo>
                  <a:lnTo>
                    <a:pt x="1828704" y="2701192"/>
                  </a:lnTo>
                  <a:lnTo>
                    <a:pt x="1832187" y="2700037"/>
                  </a:lnTo>
                  <a:lnTo>
                    <a:pt x="1835671" y="2709898"/>
                  </a:lnTo>
                  <a:lnTo>
                    <a:pt x="1839154" y="2708757"/>
                  </a:lnTo>
                  <a:lnTo>
                    <a:pt x="1842637" y="2707617"/>
                  </a:lnTo>
                  <a:lnTo>
                    <a:pt x="1846120" y="2706478"/>
                  </a:lnTo>
                  <a:lnTo>
                    <a:pt x="1849604" y="2705339"/>
                  </a:lnTo>
                  <a:lnTo>
                    <a:pt x="1853087" y="2704202"/>
                  </a:lnTo>
                  <a:lnTo>
                    <a:pt x="1856570" y="2703065"/>
                  </a:lnTo>
                  <a:lnTo>
                    <a:pt x="1860053" y="2706282"/>
                  </a:lnTo>
                  <a:lnTo>
                    <a:pt x="1863537" y="2705152"/>
                  </a:lnTo>
                  <a:lnTo>
                    <a:pt x="1867020" y="2704023"/>
                  </a:lnTo>
                  <a:lnTo>
                    <a:pt x="1870503" y="2702895"/>
                  </a:lnTo>
                  <a:lnTo>
                    <a:pt x="1873986" y="2701767"/>
                  </a:lnTo>
                  <a:lnTo>
                    <a:pt x="1877470" y="2700641"/>
                  </a:lnTo>
                  <a:lnTo>
                    <a:pt x="1880953" y="2699516"/>
                  </a:lnTo>
                  <a:lnTo>
                    <a:pt x="1880953" y="2701687"/>
                  </a:lnTo>
                  <a:lnTo>
                    <a:pt x="1880953" y="2703846"/>
                  </a:lnTo>
                  <a:lnTo>
                    <a:pt x="1880953" y="2705993"/>
                  </a:lnTo>
                  <a:lnTo>
                    <a:pt x="1880953" y="2708128"/>
                  </a:lnTo>
                  <a:lnTo>
                    <a:pt x="1880953" y="2710252"/>
                  </a:lnTo>
                  <a:lnTo>
                    <a:pt x="1880953" y="2712364"/>
                  </a:lnTo>
                  <a:lnTo>
                    <a:pt x="1880953" y="2714464"/>
                  </a:lnTo>
                  <a:lnTo>
                    <a:pt x="1880953" y="2716554"/>
                  </a:lnTo>
                  <a:lnTo>
                    <a:pt x="1880953" y="2718631"/>
                  </a:lnTo>
                  <a:lnTo>
                    <a:pt x="1884436" y="2717527"/>
                  </a:lnTo>
                  <a:lnTo>
                    <a:pt x="1887919" y="2716423"/>
                  </a:lnTo>
                  <a:lnTo>
                    <a:pt x="1891403" y="2715320"/>
                  </a:lnTo>
                  <a:lnTo>
                    <a:pt x="1894886" y="2714218"/>
                  </a:lnTo>
                  <a:lnTo>
                    <a:pt x="1898369" y="2713117"/>
                  </a:lnTo>
                  <a:lnTo>
                    <a:pt x="1901852" y="2712017"/>
                  </a:lnTo>
                  <a:lnTo>
                    <a:pt x="1905336" y="2719176"/>
                  </a:lnTo>
                  <a:lnTo>
                    <a:pt x="1908819" y="2718086"/>
                  </a:lnTo>
                  <a:lnTo>
                    <a:pt x="1912302" y="2716997"/>
                  </a:lnTo>
                  <a:lnTo>
                    <a:pt x="1915785" y="2715909"/>
                  </a:lnTo>
                  <a:lnTo>
                    <a:pt x="1919269" y="2714822"/>
                  </a:lnTo>
                  <a:lnTo>
                    <a:pt x="1922752" y="2713735"/>
                  </a:lnTo>
                  <a:lnTo>
                    <a:pt x="1926235" y="2712649"/>
                  </a:lnTo>
                  <a:lnTo>
                    <a:pt x="1929718" y="2739330"/>
                  </a:lnTo>
                  <a:lnTo>
                    <a:pt x="1933202" y="2738275"/>
                  </a:lnTo>
                  <a:lnTo>
                    <a:pt x="1936685" y="2737220"/>
                  </a:lnTo>
                  <a:lnTo>
                    <a:pt x="1940168" y="2736166"/>
                  </a:lnTo>
                  <a:lnTo>
                    <a:pt x="1943651" y="2735113"/>
                  </a:lnTo>
                  <a:lnTo>
                    <a:pt x="1947135" y="2734060"/>
                  </a:lnTo>
                  <a:lnTo>
                    <a:pt x="1950618" y="2733009"/>
                  </a:lnTo>
                  <a:lnTo>
                    <a:pt x="1950618" y="2734927"/>
                  </a:lnTo>
                  <a:lnTo>
                    <a:pt x="1950618" y="2736836"/>
                  </a:lnTo>
                  <a:lnTo>
                    <a:pt x="1950618" y="2738736"/>
                  </a:lnTo>
                  <a:lnTo>
                    <a:pt x="1950618" y="2740625"/>
                  </a:lnTo>
                  <a:lnTo>
                    <a:pt x="1950618" y="2742505"/>
                  </a:lnTo>
                  <a:lnTo>
                    <a:pt x="1950618" y="2744376"/>
                  </a:lnTo>
                  <a:lnTo>
                    <a:pt x="1950618" y="2746237"/>
                  </a:lnTo>
                  <a:lnTo>
                    <a:pt x="1950618" y="2748089"/>
                  </a:lnTo>
                  <a:lnTo>
                    <a:pt x="1950618" y="2749931"/>
                  </a:lnTo>
                  <a:lnTo>
                    <a:pt x="1954101" y="2748898"/>
                  </a:lnTo>
                  <a:lnTo>
                    <a:pt x="1957584" y="2747865"/>
                  </a:lnTo>
                  <a:lnTo>
                    <a:pt x="1961068" y="2746833"/>
                  </a:lnTo>
                  <a:lnTo>
                    <a:pt x="1964551" y="2745802"/>
                  </a:lnTo>
                  <a:lnTo>
                    <a:pt x="1968034" y="2744772"/>
                  </a:lnTo>
                  <a:lnTo>
                    <a:pt x="1971517" y="2743742"/>
                  </a:lnTo>
                  <a:lnTo>
                    <a:pt x="1975001" y="2760773"/>
                  </a:lnTo>
                  <a:lnTo>
                    <a:pt x="1978484" y="2759764"/>
                  </a:lnTo>
                  <a:lnTo>
                    <a:pt x="1981967" y="2758755"/>
                  </a:lnTo>
                  <a:lnTo>
                    <a:pt x="1985450" y="2757747"/>
                  </a:lnTo>
                  <a:lnTo>
                    <a:pt x="1988934" y="2756739"/>
                  </a:lnTo>
                  <a:lnTo>
                    <a:pt x="1992417" y="2755733"/>
                  </a:lnTo>
                  <a:lnTo>
                    <a:pt x="1995900" y="2754727"/>
                  </a:lnTo>
                  <a:lnTo>
                    <a:pt x="1999383" y="2764216"/>
                  </a:lnTo>
                  <a:lnTo>
                    <a:pt x="2002867" y="2763222"/>
                  </a:lnTo>
                  <a:lnTo>
                    <a:pt x="2006350" y="2762229"/>
                  </a:lnTo>
                  <a:lnTo>
                    <a:pt x="2009833" y="2761237"/>
                  </a:lnTo>
                  <a:lnTo>
                    <a:pt x="2013316" y="2760245"/>
                  </a:lnTo>
                  <a:lnTo>
                    <a:pt x="2016799" y="2759255"/>
                  </a:lnTo>
                  <a:lnTo>
                    <a:pt x="2020283" y="2758264"/>
                  </a:lnTo>
                  <a:lnTo>
                    <a:pt x="2020283" y="2759995"/>
                  </a:lnTo>
                  <a:lnTo>
                    <a:pt x="2020283" y="2761717"/>
                  </a:lnTo>
                  <a:lnTo>
                    <a:pt x="2020283" y="2763431"/>
                  </a:lnTo>
                  <a:lnTo>
                    <a:pt x="2020283" y="2765136"/>
                  </a:lnTo>
                  <a:lnTo>
                    <a:pt x="2020283" y="2766834"/>
                  </a:lnTo>
                  <a:lnTo>
                    <a:pt x="2023766" y="2765853"/>
                  </a:lnTo>
                  <a:lnTo>
                    <a:pt x="2027249" y="2764873"/>
                  </a:lnTo>
                  <a:lnTo>
                    <a:pt x="2030732" y="2763894"/>
                  </a:lnTo>
                  <a:lnTo>
                    <a:pt x="2034216" y="2762915"/>
                  </a:lnTo>
                  <a:lnTo>
                    <a:pt x="2037699" y="2761937"/>
                  </a:lnTo>
                  <a:lnTo>
                    <a:pt x="2041182" y="2760960"/>
                  </a:lnTo>
                  <a:lnTo>
                    <a:pt x="2044665" y="2783098"/>
                  </a:lnTo>
                  <a:lnTo>
                    <a:pt x="2048149" y="2782146"/>
                  </a:lnTo>
                  <a:lnTo>
                    <a:pt x="2051632" y="2781194"/>
                  </a:lnTo>
                  <a:lnTo>
                    <a:pt x="2055115" y="2780242"/>
                  </a:lnTo>
                  <a:lnTo>
                    <a:pt x="2058598" y="2779292"/>
                  </a:lnTo>
                  <a:lnTo>
                    <a:pt x="2062082" y="2778341"/>
                  </a:lnTo>
                  <a:lnTo>
                    <a:pt x="2065565" y="2777392"/>
                  </a:lnTo>
                  <a:lnTo>
                    <a:pt x="2069048" y="2781239"/>
                  </a:lnTo>
                  <a:lnTo>
                    <a:pt x="2072531" y="2780296"/>
                  </a:lnTo>
                  <a:lnTo>
                    <a:pt x="2076015" y="2779353"/>
                  </a:lnTo>
                  <a:lnTo>
                    <a:pt x="2079498" y="2778411"/>
                  </a:lnTo>
                  <a:lnTo>
                    <a:pt x="2082981" y="2777470"/>
                  </a:lnTo>
                  <a:lnTo>
                    <a:pt x="2086464" y="2776529"/>
                  </a:lnTo>
                  <a:lnTo>
                    <a:pt x="2089948" y="2775589"/>
                  </a:lnTo>
                  <a:lnTo>
                    <a:pt x="2089948" y="2777183"/>
                  </a:lnTo>
                  <a:lnTo>
                    <a:pt x="2089948" y="2778770"/>
                  </a:lnTo>
                  <a:lnTo>
                    <a:pt x="2089948" y="2780349"/>
                  </a:lnTo>
                  <a:lnTo>
                    <a:pt x="2089948" y="2781922"/>
                  </a:lnTo>
                  <a:lnTo>
                    <a:pt x="2089948" y="2783487"/>
                  </a:lnTo>
                  <a:lnTo>
                    <a:pt x="2089948" y="2785046"/>
                  </a:lnTo>
                  <a:lnTo>
                    <a:pt x="2089948" y="2786597"/>
                  </a:lnTo>
                  <a:lnTo>
                    <a:pt x="2089948" y="2788142"/>
                  </a:lnTo>
                  <a:lnTo>
                    <a:pt x="2089948" y="2789680"/>
                  </a:lnTo>
                  <a:lnTo>
                    <a:pt x="2089948" y="2791211"/>
                  </a:lnTo>
                  <a:lnTo>
                    <a:pt x="2089948" y="2792735"/>
                  </a:lnTo>
                  <a:lnTo>
                    <a:pt x="2089948" y="2794253"/>
                  </a:lnTo>
                  <a:lnTo>
                    <a:pt x="2089948" y="2795764"/>
                  </a:lnTo>
                  <a:lnTo>
                    <a:pt x="2089948" y="2797268"/>
                  </a:lnTo>
                  <a:lnTo>
                    <a:pt x="2089948" y="2798766"/>
                  </a:lnTo>
                  <a:lnTo>
                    <a:pt x="2089948" y="2800257"/>
                  </a:lnTo>
                  <a:lnTo>
                    <a:pt x="2089948" y="2801742"/>
                  </a:lnTo>
                  <a:lnTo>
                    <a:pt x="2089948" y="2803220"/>
                  </a:lnTo>
                  <a:lnTo>
                    <a:pt x="2089948" y="2804692"/>
                  </a:lnTo>
                  <a:lnTo>
                    <a:pt x="2093431" y="2803782"/>
                  </a:lnTo>
                  <a:lnTo>
                    <a:pt x="2096914" y="2802872"/>
                  </a:lnTo>
                  <a:lnTo>
                    <a:pt x="2100397" y="2801963"/>
                  </a:lnTo>
                  <a:lnTo>
                    <a:pt x="2103881" y="2801054"/>
                  </a:lnTo>
                  <a:lnTo>
                    <a:pt x="2107364" y="2800146"/>
                  </a:lnTo>
                  <a:lnTo>
                    <a:pt x="2110847" y="2799239"/>
                  </a:lnTo>
                  <a:lnTo>
                    <a:pt x="2114330" y="2798332"/>
                  </a:lnTo>
                  <a:lnTo>
                    <a:pt x="2117814" y="2797426"/>
                  </a:lnTo>
                  <a:lnTo>
                    <a:pt x="2121297" y="2796520"/>
                  </a:lnTo>
                  <a:lnTo>
                    <a:pt x="2124780" y="2795615"/>
                  </a:lnTo>
                  <a:lnTo>
                    <a:pt x="2128263" y="2794711"/>
                  </a:lnTo>
                  <a:lnTo>
                    <a:pt x="2131747" y="2793807"/>
                  </a:lnTo>
                  <a:lnTo>
                    <a:pt x="2135230" y="2792904"/>
                  </a:lnTo>
                  <a:lnTo>
                    <a:pt x="2138713" y="2793487"/>
                  </a:lnTo>
                  <a:lnTo>
                    <a:pt x="2142196" y="2792587"/>
                  </a:lnTo>
                  <a:lnTo>
                    <a:pt x="2145680" y="2791686"/>
                  </a:lnTo>
                  <a:lnTo>
                    <a:pt x="2149163" y="2790787"/>
                  </a:lnTo>
                  <a:lnTo>
                    <a:pt x="2152646" y="2789888"/>
                  </a:lnTo>
                  <a:lnTo>
                    <a:pt x="2156129" y="2788990"/>
                  </a:lnTo>
                  <a:lnTo>
                    <a:pt x="2159613" y="2788092"/>
                  </a:lnTo>
                  <a:lnTo>
                    <a:pt x="2159613" y="2789581"/>
                  </a:lnTo>
                  <a:lnTo>
                    <a:pt x="2159613" y="2791063"/>
                  </a:lnTo>
                  <a:lnTo>
                    <a:pt x="2159613" y="2792539"/>
                  </a:lnTo>
                  <a:lnTo>
                    <a:pt x="2159613" y="2794008"/>
                  </a:lnTo>
                  <a:lnTo>
                    <a:pt x="2163096" y="2793117"/>
                  </a:lnTo>
                  <a:lnTo>
                    <a:pt x="2166579" y="2792226"/>
                  </a:lnTo>
                  <a:lnTo>
                    <a:pt x="2170062" y="2791336"/>
                  </a:lnTo>
                  <a:lnTo>
                    <a:pt x="2173546" y="2790446"/>
                  </a:lnTo>
                  <a:lnTo>
                    <a:pt x="2177029" y="2789557"/>
                  </a:lnTo>
                  <a:lnTo>
                    <a:pt x="2180512" y="2788668"/>
                  </a:lnTo>
                  <a:lnTo>
                    <a:pt x="2183995" y="2789254"/>
                  </a:lnTo>
                  <a:lnTo>
                    <a:pt x="2187479" y="2788367"/>
                  </a:lnTo>
                  <a:lnTo>
                    <a:pt x="2190962" y="2787482"/>
                  </a:lnTo>
                  <a:lnTo>
                    <a:pt x="2194445" y="2786597"/>
                  </a:lnTo>
                  <a:lnTo>
                    <a:pt x="2197928" y="2785713"/>
                  </a:lnTo>
                  <a:lnTo>
                    <a:pt x="2201412" y="2784829"/>
                  </a:lnTo>
                  <a:lnTo>
                    <a:pt x="2204895" y="2783946"/>
                  </a:lnTo>
                  <a:lnTo>
                    <a:pt x="2208378" y="2786011"/>
                  </a:lnTo>
                  <a:lnTo>
                    <a:pt x="2211861" y="2785131"/>
                  </a:lnTo>
                  <a:lnTo>
                    <a:pt x="2215345" y="2784252"/>
                  </a:lnTo>
                  <a:lnTo>
                    <a:pt x="2218828" y="2783374"/>
                  </a:lnTo>
                  <a:lnTo>
                    <a:pt x="2222311" y="2782497"/>
                  </a:lnTo>
                  <a:lnTo>
                    <a:pt x="2225794" y="2781619"/>
                  </a:lnTo>
                  <a:lnTo>
                    <a:pt x="2229278" y="2780743"/>
                  </a:lnTo>
                  <a:lnTo>
                    <a:pt x="2229278" y="2782216"/>
                  </a:lnTo>
                  <a:lnTo>
                    <a:pt x="2229278" y="2783682"/>
                  </a:lnTo>
                  <a:lnTo>
                    <a:pt x="2229278" y="2785143"/>
                  </a:lnTo>
                  <a:lnTo>
                    <a:pt x="2229278" y="2786597"/>
                  </a:lnTo>
                  <a:lnTo>
                    <a:pt x="2229278" y="2788045"/>
                  </a:lnTo>
                  <a:lnTo>
                    <a:pt x="2229278" y="2789488"/>
                  </a:lnTo>
                  <a:lnTo>
                    <a:pt x="2229278" y="2790924"/>
                  </a:lnTo>
                  <a:lnTo>
                    <a:pt x="2232761" y="2790058"/>
                  </a:lnTo>
                  <a:lnTo>
                    <a:pt x="2236244" y="2789192"/>
                  </a:lnTo>
                  <a:lnTo>
                    <a:pt x="2239727" y="2788326"/>
                  </a:lnTo>
                  <a:lnTo>
                    <a:pt x="2243211" y="2787461"/>
                  </a:lnTo>
                  <a:lnTo>
                    <a:pt x="2246694" y="2786597"/>
                  </a:lnTo>
                  <a:lnTo>
                    <a:pt x="2250177" y="2785733"/>
                  </a:lnTo>
                  <a:lnTo>
                    <a:pt x="2253660" y="2794825"/>
                  </a:lnTo>
                  <a:lnTo>
                    <a:pt x="2257144" y="2793972"/>
                  </a:lnTo>
                  <a:lnTo>
                    <a:pt x="2260627" y="2793119"/>
                  </a:lnTo>
                  <a:lnTo>
                    <a:pt x="2264110" y="2792267"/>
                  </a:lnTo>
                  <a:lnTo>
                    <a:pt x="2267593" y="2791415"/>
                  </a:lnTo>
                  <a:lnTo>
                    <a:pt x="2271077" y="2790563"/>
                  </a:lnTo>
                  <a:lnTo>
                    <a:pt x="2274560" y="2789712"/>
                  </a:lnTo>
                  <a:lnTo>
                    <a:pt x="2278043" y="2814676"/>
                  </a:lnTo>
                  <a:lnTo>
                    <a:pt x="2281526" y="2813850"/>
                  </a:lnTo>
                  <a:lnTo>
                    <a:pt x="2285010" y="2813025"/>
                  </a:lnTo>
                  <a:lnTo>
                    <a:pt x="2288493" y="2812200"/>
                  </a:lnTo>
                  <a:lnTo>
                    <a:pt x="2291976" y="2811375"/>
                  </a:lnTo>
                  <a:lnTo>
                    <a:pt x="2295459" y="2810551"/>
                  </a:lnTo>
                  <a:lnTo>
                    <a:pt x="2298942" y="2809728"/>
                  </a:lnTo>
                  <a:lnTo>
                    <a:pt x="2298942" y="2811041"/>
                  </a:lnTo>
                  <a:lnTo>
                    <a:pt x="2302426" y="2810219"/>
                  </a:lnTo>
                  <a:lnTo>
                    <a:pt x="2305909" y="2809398"/>
                  </a:lnTo>
                  <a:lnTo>
                    <a:pt x="2309392" y="2808577"/>
                  </a:lnTo>
                  <a:lnTo>
                    <a:pt x="2312875" y="2807757"/>
                  </a:lnTo>
                  <a:lnTo>
                    <a:pt x="2316359" y="2806937"/>
                  </a:lnTo>
                  <a:lnTo>
                    <a:pt x="2319842" y="2806118"/>
                  </a:lnTo>
                  <a:lnTo>
                    <a:pt x="2323325" y="2807927"/>
                  </a:lnTo>
                  <a:lnTo>
                    <a:pt x="2326808" y="2807111"/>
                  </a:lnTo>
                  <a:lnTo>
                    <a:pt x="2330292" y="2806295"/>
                  </a:lnTo>
                  <a:lnTo>
                    <a:pt x="2333775" y="2805480"/>
                  </a:lnTo>
                  <a:lnTo>
                    <a:pt x="2337258" y="2804666"/>
                  </a:lnTo>
                  <a:lnTo>
                    <a:pt x="2340741" y="2803852"/>
                  </a:lnTo>
                  <a:lnTo>
                    <a:pt x="2344225" y="2803038"/>
                  </a:lnTo>
                  <a:lnTo>
                    <a:pt x="2347708" y="2807452"/>
                  </a:lnTo>
                  <a:lnTo>
                    <a:pt x="2351191" y="2806645"/>
                  </a:lnTo>
                  <a:lnTo>
                    <a:pt x="2354674" y="2805837"/>
                  </a:lnTo>
                  <a:lnTo>
                    <a:pt x="2358158" y="2805030"/>
                  </a:lnTo>
                  <a:lnTo>
                    <a:pt x="2361641" y="2804224"/>
                  </a:lnTo>
                  <a:lnTo>
                    <a:pt x="2365124" y="2803418"/>
                  </a:lnTo>
                  <a:lnTo>
                    <a:pt x="2368607" y="2802612"/>
                  </a:lnTo>
                  <a:lnTo>
                    <a:pt x="2368607" y="2803913"/>
                  </a:lnTo>
                  <a:lnTo>
                    <a:pt x="2368607" y="2805210"/>
                  </a:lnTo>
                  <a:lnTo>
                    <a:pt x="2368607" y="2806501"/>
                  </a:lnTo>
                  <a:lnTo>
                    <a:pt x="2368607" y="2807788"/>
                  </a:lnTo>
                  <a:lnTo>
                    <a:pt x="2372091" y="2806987"/>
                  </a:lnTo>
                  <a:lnTo>
                    <a:pt x="2375574" y="2806187"/>
                  </a:lnTo>
                  <a:lnTo>
                    <a:pt x="2379057" y="2805388"/>
                  </a:lnTo>
                  <a:lnTo>
                    <a:pt x="2382540" y="2804589"/>
                  </a:lnTo>
                  <a:lnTo>
                    <a:pt x="2386024" y="2803790"/>
                  </a:lnTo>
                  <a:lnTo>
                    <a:pt x="2389507" y="2802992"/>
                  </a:lnTo>
                  <a:lnTo>
                    <a:pt x="2392990" y="2803484"/>
                  </a:lnTo>
                  <a:lnTo>
                    <a:pt x="2396473" y="2802688"/>
                  </a:lnTo>
                  <a:lnTo>
                    <a:pt x="2399957" y="2801892"/>
                  </a:lnTo>
                  <a:lnTo>
                    <a:pt x="2403440" y="2801097"/>
                  </a:lnTo>
                  <a:lnTo>
                    <a:pt x="2406923" y="2800302"/>
                  </a:lnTo>
                  <a:lnTo>
                    <a:pt x="2410406" y="2799508"/>
                  </a:lnTo>
                  <a:lnTo>
                    <a:pt x="2413890" y="2798714"/>
                  </a:lnTo>
                  <a:lnTo>
                    <a:pt x="2417373" y="2806869"/>
                  </a:lnTo>
                  <a:lnTo>
                    <a:pt x="2420856" y="2806084"/>
                  </a:lnTo>
                  <a:lnTo>
                    <a:pt x="2424339" y="2805299"/>
                  </a:lnTo>
                  <a:lnTo>
                    <a:pt x="2427823" y="2804515"/>
                  </a:lnTo>
                  <a:lnTo>
                    <a:pt x="2431306" y="2803731"/>
                  </a:lnTo>
                  <a:lnTo>
                    <a:pt x="2434789" y="2802948"/>
                  </a:lnTo>
                  <a:lnTo>
                    <a:pt x="2438272" y="2807200"/>
                  </a:lnTo>
                  <a:lnTo>
                    <a:pt x="2441756" y="2806422"/>
                  </a:lnTo>
                  <a:lnTo>
                    <a:pt x="2445239" y="2805645"/>
                  </a:lnTo>
                  <a:lnTo>
                    <a:pt x="2448722" y="2804867"/>
                  </a:lnTo>
                  <a:lnTo>
                    <a:pt x="2452205" y="2804090"/>
                  </a:lnTo>
                  <a:lnTo>
                    <a:pt x="2455689" y="2803314"/>
                  </a:lnTo>
                  <a:lnTo>
                    <a:pt x="2459172" y="2802538"/>
                  </a:lnTo>
                  <a:lnTo>
                    <a:pt x="2462655" y="2821302"/>
                  </a:lnTo>
                  <a:lnTo>
                    <a:pt x="2466138" y="2820543"/>
                  </a:lnTo>
                  <a:lnTo>
                    <a:pt x="2469622" y="2819786"/>
                  </a:lnTo>
                  <a:lnTo>
                    <a:pt x="2473105" y="2819028"/>
                  </a:lnTo>
                  <a:lnTo>
                    <a:pt x="2476588" y="2818271"/>
                  </a:lnTo>
                  <a:lnTo>
                    <a:pt x="2480071" y="2817515"/>
                  </a:lnTo>
                  <a:lnTo>
                    <a:pt x="2483555" y="2816759"/>
                  </a:lnTo>
                  <a:lnTo>
                    <a:pt x="2487038" y="2825416"/>
                  </a:lnTo>
                  <a:lnTo>
                    <a:pt x="2490521" y="2824669"/>
                  </a:lnTo>
                  <a:lnTo>
                    <a:pt x="2494004" y="2823922"/>
                  </a:lnTo>
                  <a:lnTo>
                    <a:pt x="2497488" y="2823176"/>
                  </a:lnTo>
                  <a:lnTo>
                    <a:pt x="2500971" y="2822430"/>
                  </a:lnTo>
                  <a:lnTo>
                    <a:pt x="2504454" y="2821684"/>
                  </a:lnTo>
                  <a:lnTo>
                    <a:pt x="2507937" y="2820939"/>
                  </a:lnTo>
                  <a:lnTo>
                    <a:pt x="2507937" y="2822103"/>
                  </a:lnTo>
                  <a:lnTo>
                    <a:pt x="2507937" y="2823263"/>
                  </a:lnTo>
                  <a:lnTo>
                    <a:pt x="2507937" y="2824419"/>
                  </a:lnTo>
                  <a:lnTo>
                    <a:pt x="2507937" y="2825570"/>
                  </a:lnTo>
                  <a:lnTo>
                    <a:pt x="2507937" y="2826718"/>
                  </a:lnTo>
                  <a:lnTo>
                    <a:pt x="2507937" y="2827862"/>
                  </a:lnTo>
                  <a:lnTo>
                    <a:pt x="2507937" y="2829002"/>
                  </a:lnTo>
                  <a:lnTo>
                    <a:pt x="2507937" y="2830138"/>
                  </a:lnTo>
                  <a:lnTo>
                    <a:pt x="2507937" y="2831270"/>
                  </a:lnTo>
                  <a:lnTo>
                    <a:pt x="2507937" y="2832398"/>
                  </a:lnTo>
                  <a:lnTo>
                    <a:pt x="2507937" y="2833522"/>
                  </a:lnTo>
                  <a:lnTo>
                    <a:pt x="2507937" y="2834642"/>
                  </a:lnTo>
                  <a:lnTo>
                    <a:pt x="2507937" y="2835758"/>
                  </a:lnTo>
                  <a:lnTo>
                    <a:pt x="2507937" y="2836871"/>
                  </a:lnTo>
                  <a:lnTo>
                    <a:pt x="2507937" y="2837979"/>
                  </a:lnTo>
                  <a:lnTo>
                    <a:pt x="2507937" y="2839084"/>
                  </a:lnTo>
                  <a:lnTo>
                    <a:pt x="2507937" y="2840185"/>
                  </a:lnTo>
                  <a:lnTo>
                    <a:pt x="2507937" y="2841283"/>
                  </a:lnTo>
                  <a:lnTo>
                    <a:pt x="2507937" y="2842376"/>
                  </a:lnTo>
                  <a:lnTo>
                    <a:pt x="2507937" y="2843466"/>
                  </a:lnTo>
                  <a:lnTo>
                    <a:pt x="2507937" y="2844553"/>
                  </a:lnTo>
                  <a:lnTo>
                    <a:pt x="2511421" y="2843828"/>
                  </a:lnTo>
                  <a:lnTo>
                    <a:pt x="2514904" y="2843105"/>
                  </a:lnTo>
                  <a:lnTo>
                    <a:pt x="2518387" y="2842381"/>
                  </a:lnTo>
                  <a:lnTo>
                    <a:pt x="2521870" y="2841658"/>
                  </a:lnTo>
                  <a:lnTo>
                    <a:pt x="2525354" y="2840935"/>
                  </a:lnTo>
                  <a:lnTo>
                    <a:pt x="2528837" y="2840213"/>
                  </a:lnTo>
                  <a:lnTo>
                    <a:pt x="2532320" y="2840580"/>
                  </a:lnTo>
                  <a:lnTo>
                    <a:pt x="2535803" y="2839859"/>
                  </a:lnTo>
                  <a:lnTo>
                    <a:pt x="2539287" y="2839139"/>
                  </a:lnTo>
                  <a:lnTo>
                    <a:pt x="2542770" y="2838419"/>
                  </a:lnTo>
                  <a:lnTo>
                    <a:pt x="2546253" y="2837699"/>
                  </a:lnTo>
                  <a:lnTo>
                    <a:pt x="2549736" y="2836980"/>
                  </a:lnTo>
                  <a:lnTo>
                    <a:pt x="2553220" y="2836261"/>
                  </a:lnTo>
                  <a:lnTo>
                    <a:pt x="2556703" y="2850504"/>
                  </a:lnTo>
                  <a:lnTo>
                    <a:pt x="2560186" y="2849798"/>
                  </a:lnTo>
                  <a:lnTo>
                    <a:pt x="2563669" y="2849093"/>
                  </a:lnTo>
                  <a:lnTo>
                    <a:pt x="2567153" y="2848389"/>
                  </a:lnTo>
                  <a:lnTo>
                    <a:pt x="2570636" y="2847685"/>
                  </a:lnTo>
                  <a:lnTo>
                    <a:pt x="2574119" y="2846981"/>
                  </a:lnTo>
                  <a:lnTo>
                    <a:pt x="2577602" y="2846277"/>
                  </a:lnTo>
                  <a:lnTo>
                    <a:pt x="2577602" y="2847325"/>
                  </a:lnTo>
                  <a:lnTo>
                    <a:pt x="2577602" y="2848369"/>
                  </a:lnTo>
                  <a:lnTo>
                    <a:pt x="2577602" y="2849410"/>
                  </a:lnTo>
                  <a:lnTo>
                    <a:pt x="2577602" y="2850447"/>
                  </a:lnTo>
                  <a:lnTo>
                    <a:pt x="2577602" y="2851481"/>
                  </a:lnTo>
                  <a:lnTo>
                    <a:pt x="2581085" y="2850782"/>
                  </a:lnTo>
                  <a:lnTo>
                    <a:pt x="2584569" y="2850084"/>
                  </a:lnTo>
                  <a:lnTo>
                    <a:pt x="2588052" y="2849386"/>
                  </a:lnTo>
                  <a:lnTo>
                    <a:pt x="2591535" y="2848688"/>
                  </a:lnTo>
                  <a:lnTo>
                    <a:pt x="2595018" y="2847991"/>
                  </a:lnTo>
                  <a:lnTo>
                    <a:pt x="2598502" y="2847294"/>
                  </a:lnTo>
                  <a:lnTo>
                    <a:pt x="2601985" y="2852768"/>
                  </a:lnTo>
                  <a:lnTo>
                    <a:pt x="2605468" y="2852077"/>
                  </a:lnTo>
                  <a:lnTo>
                    <a:pt x="2608951" y="2851386"/>
                  </a:lnTo>
                  <a:lnTo>
                    <a:pt x="2612435" y="2850696"/>
                  </a:lnTo>
                  <a:lnTo>
                    <a:pt x="2615918" y="2850005"/>
                  </a:lnTo>
                  <a:lnTo>
                    <a:pt x="2619401" y="2849316"/>
                  </a:lnTo>
                  <a:lnTo>
                    <a:pt x="2622884" y="2848626"/>
                  </a:lnTo>
                  <a:lnTo>
                    <a:pt x="2626368" y="2860983"/>
                  </a:lnTo>
                  <a:lnTo>
                    <a:pt x="2629851" y="2860305"/>
                  </a:lnTo>
                  <a:lnTo>
                    <a:pt x="2633334" y="2859628"/>
                  </a:lnTo>
                  <a:lnTo>
                    <a:pt x="2636817" y="2858951"/>
                  </a:lnTo>
                  <a:lnTo>
                    <a:pt x="2640301" y="2858274"/>
                  </a:lnTo>
                  <a:lnTo>
                    <a:pt x="2643784" y="2857597"/>
                  </a:lnTo>
                  <a:lnTo>
                    <a:pt x="2647267" y="2856921"/>
                  </a:lnTo>
                  <a:lnTo>
                    <a:pt x="2647267" y="2857908"/>
                  </a:lnTo>
                  <a:lnTo>
                    <a:pt x="2647267" y="2858891"/>
                  </a:lnTo>
                  <a:lnTo>
                    <a:pt x="2647267" y="2859871"/>
                  </a:lnTo>
                  <a:lnTo>
                    <a:pt x="2647267" y="2860848"/>
                  </a:lnTo>
                  <a:lnTo>
                    <a:pt x="2647267" y="2861822"/>
                  </a:lnTo>
                  <a:lnTo>
                    <a:pt x="2647267" y="2862793"/>
                  </a:lnTo>
                  <a:lnTo>
                    <a:pt x="2647267" y="2863761"/>
                  </a:lnTo>
                  <a:lnTo>
                    <a:pt x="2647267" y="2864726"/>
                  </a:lnTo>
                  <a:lnTo>
                    <a:pt x="2647267" y="2865688"/>
                  </a:lnTo>
                  <a:lnTo>
                    <a:pt x="2647267" y="2866647"/>
                  </a:lnTo>
                  <a:lnTo>
                    <a:pt x="2647267" y="2867603"/>
                  </a:lnTo>
                  <a:lnTo>
                    <a:pt x="2647267" y="2868556"/>
                  </a:lnTo>
                  <a:lnTo>
                    <a:pt x="2647267" y="2869506"/>
                  </a:lnTo>
                  <a:lnTo>
                    <a:pt x="2647267" y="2870453"/>
                  </a:lnTo>
                  <a:lnTo>
                    <a:pt x="2647267" y="2871397"/>
                  </a:lnTo>
                  <a:lnTo>
                    <a:pt x="2647267" y="2872339"/>
                  </a:lnTo>
                  <a:lnTo>
                    <a:pt x="2650750" y="2871676"/>
                  </a:lnTo>
                  <a:lnTo>
                    <a:pt x="2654234" y="2871013"/>
                  </a:lnTo>
                  <a:lnTo>
                    <a:pt x="2657717" y="2870351"/>
                  </a:lnTo>
                  <a:lnTo>
                    <a:pt x="2661200" y="2869690"/>
                  </a:lnTo>
                  <a:lnTo>
                    <a:pt x="2664683" y="2869028"/>
                  </a:lnTo>
                  <a:lnTo>
                    <a:pt x="2668167" y="2868367"/>
                  </a:lnTo>
                  <a:lnTo>
                    <a:pt x="2671650" y="2869591"/>
                  </a:lnTo>
                  <a:lnTo>
                    <a:pt x="2675133" y="2868932"/>
                  </a:lnTo>
                  <a:lnTo>
                    <a:pt x="2678616" y="2868274"/>
                  </a:lnTo>
                  <a:lnTo>
                    <a:pt x="2682100" y="2867615"/>
                  </a:lnTo>
                  <a:lnTo>
                    <a:pt x="2685583" y="2866957"/>
                  </a:lnTo>
                  <a:lnTo>
                    <a:pt x="2689066" y="2866299"/>
                  </a:lnTo>
                  <a:lnTo>
                    <a:pt x="2692549" y="2865642"/>
                  </a:lnTo>
                  <a:lnTo>
                    <a:pt x="2696033" y="2864985"/>
                  </a:lnTo>
                  <a:lnTo>
                    <a:pt x="2699516" y="2864328"/>
                  </a:lnTo>
                  <a:lnTo>
                    <a:pt x="2702999" y="2863671"/>
                  </a:lnTo>
                  <a:lnTo>
                    <a:pt x="2706482" y="2863015"/>
                  </a:lnTo>
                  <a:lnTo>
                    <a:pt x="2709966" y="2862359"/>
                  </a:lnTo>
                  <a:lnTo>
                    <a:pt x="2713449" y="2861704"/>
                  </a:lnTo>
                  <a:lnTo>
                    <a:pt x="2716932" y="2861048"/>
                  </a:lnTo>
                  <a:lnTo>
                    <a:pt x="2716932" y="2861997"/>
                  </a:lnTo>
                  <a:lnTo>
                    <a:pt x="2716932" y="2862942"/>
                  </a:lnTo>
                  <a:lnTo>
                    <a:pt x="2716932" y="2863885"/>
                  </a:lnTo>
                  <a:lnTo>
                    <a:pt x="2716932" y="2864825"/>
                  </a:lnTo>
                  <a:lnTo>
                    <a:pt x="2716932" y="2865762"/>
                  </a:lnTo>
                  <a:lnTo>
                    <a:pt x="2720415" y="2865111"/>
                  </a:lnTo>
                  <a:lnTo>
                    <a:pt x="2723899" y="2864460"/>
                  </a:lnTo>
                  <a:lnTo>
                    <a:pt x="2727382" y="2863809"/>
                  </a:lnTo>
                  <a:lnTo>
                    <a:pt x="2730865" y="2863159"/>
                  </a:lnTo>
                  <a:lnTo>
                    <a:pt x="2734348" y="2862509"/>
                  </a:lnTo>
                  <a:lnTo>
                    <a:pt x="2737832" y="2861859"/>
                  </a:lnTo>
                  <a:lnTo>
                    <a:pt x="2741315" y="2862149"/>
                  </a:lnTo>
                  <a:lnTo>
                    <a:pt x="2744798" y="2861501"/>
                  </a:lnTo>
                  <a:lnTo>
                    <a:pt x="2748281" y="2860853"/>
                  </a:lnTo>
                  <a:lnTo>
                    <a:pt x="2751765" y="2860205"/>
                  </a:lnTo>
                  <a:lnTo>
                    <a:pt x="2755248" y="2859558"/>
                  </a:lnTo>
                  <a:lnTo>
                    <a:pt x="2758731" y="2858911"/>
                  </a:lnTo>
                  <a:lnTo>
                    <a:pt x="2762214" y="2858264"/>
                  </a:lnTo>
                  <a:lnTo>
                    <a:pt x="2765698" y="2861369"/>
                  </a:lnTo>
                  <a:lnTo>
                    <a:pt x="2769181" y="2860725"/>
                  </a:lnTo>
                  <a:lnTo>
                    <a:pt x="2772664" y="2860082"/>
                  </a:lnTo>
                  <a:lnTo>
                    <a:pt x="2776147" y="2859440"/>
                  </a:lnTo>
                  <a:lnTo>
                    <a:pt x="2779631" y="2858797"/>
                  </a:lnTo>
                  <a:lnTo>
                    <a:pt x="2783114" y="2858155"/>
                  </a:lnTo>
                  <a:lnTo>
                    <a:pt x="2786597" y="2857513"/>
                  </a:lnTo>
                  <a:lnTo>
                    <a:pt x="2786597" y="2858449"/>
                  </a:lnTo>
                  <a:lnTo>
                    <a:pt x="2786597" y="2859381"/>
                  </a:lnTo>
                  <a:lnTo>
                    <a:pt x="2786597" y="2860311"/>
                  </a:lnTo>
                  <a:lnTo>
                    <a:pt x="2786597" y="2861238"/>
                  </a:lnTo>
                  <a:lnTo>
                    <a:pt x="2786597" y="2862162"/>
                  </a:lnTo>
                  <a:lnTo>
                    <a:pt x="2786597" y="2863084"/>
                  </a:lnTo>
                  <a:lnTo>
                    <a:pt x="2786597" y="2864003"/>
                  </a:lnTo>
                  <a:lnTo>
                    <a:pt x="2786597" y="2864919"/>
                  </a:lnTo>
                  <a:lnTo>
                    <a:pt x="2786597" y="2865832"/>
                  </a:lnTo>
                  <a:lnTo>
                    <a:pt x="2786597" y="2866743"/>
                  </a:lnTo>
                  <a:lnTo>
                    <a:pt x="2786597" y="2867651"/>
                  </a:lnTo>
                  <a:lnTo>
                    <a:pt x="2786597" y="2868556"/>
                  </a:lnTo>
                  <a:lnTo>
                    <a:pt x="2786597" y="2869458"/>
                  </a:lnTo>
                  <a:lnTo>
                    <a:pt x="2786597" y="2870358"/>
                  </a:lnTo>
                  <a:lnTo>
                    <a:pt x="2786597" y="2871256"/>
                  </a:lnTo>
                  <a:lnTo>
                    <a:pt x="2786597" y="2872151"/>
                  </a:lnTo>
                  <a:lnTo>
                    <a:pt x="2790080" y="2871521"/>
                  </a:lnTo>
                  <a:lnTo>
                    <a:pt x="2793564" y="2870891"/>
                  </a:lnTo>
                  <a:lnTo>
                    <a:pt x="2797047" y="2870262"/>
                  </a:lnTo>
                  <a:lnTo>
                    <a:pt x="2800530" y="2869633"/>
                  </a:lnTo>
                  <a:lnTo>
                    <a:pt x="2804013" y="2869005"/>
                  </a:lnTo>
                  <a:lnTo>
                    <a:pt x="2807497" y="2868376"/>
                  </a:lnTo>
                  <a:lnTo>
                    <a:pt x="2810980" y="2872208"/>
                  </a:lnTo>
                  <a:lnTo>
                    <a:pt x="2814463" y="2871584"/>
                  </a:lnTo>
                  <a:lnTo>
                    <a:pt x="2817946" y="2870960"/>
                  </a:lnTo>
                  <a:lnTo>
                    <a:pt x="2821430" y="2870336"/>
                  </a:lnTo>
                  <a:lnTo>
                    <a:pt x="2824913" y="2869713"/>
                  </a:lnTo>
                  <a:lnTo>
                    <a:pt x="2828396" y="2869090"/>
                  </a:lnTo>
                  <a:lnTo>
                    <a:pt x="2831879" y="2868467"/>
                  </a:lnTo>
                  <a:lnTo>
                    <a:pt x="2835363" y="2868733"/>
                  </a:lnTo>
                  <a:lnTo>
                    <a:pt x="2838846" y="2868112"/>
                  </a:lnTo>
                  <a:lnTo>
                    <a:pt x="2842329" y="2867491"/>
                  </a:lnTo>
                  <a:lnTo>
                    <a:pt x="2845812" y="2866869"/>
                  </a:lnTo>
                  <a:lnTo>
                    <a:pt x="2849296" y="2866249"/>
                  </a:lnTo>
                  <a:lnTo>
                    <a:pt x="2852779" y="2865628"/>
                  </a:lnTo>
                  <a:lnTo>
                    <a:pt x="2856262" y="2871190"/>
                  </a:lnTo>
                  <a:lnTo>
                    <a:pt x="2859745" y="2870575"/>
                  </a:lnTo>
                  <a:lnTo>
                    <a:pt x="2863229" y="2869960"/>
                  </a:lnTo>
                  <a:lnTo>
                    <a:pt x="2866712" y="2869346"/>
                  </a:lnTo>
                  <a:lnTo>
                    <a:pt x="2870195" y="2868731"/>
                  </a:lnTo>
                  <a:lnTo>
                    <a:pt x="2873678" y="2868117"/>
                  </a:lnTo>
                  <a:lnTo>
                    <a:pt x="2877161" y="2867503"/>
                  </a:lnTo>
                  <a:lnTo>
                    <a:pt x="2880645" y="2870387"/>
                  </a:lnTo>
                  <a:lnTo>
                    <a:pt x="2884128" y="2869776"/>
                  </a:lnTo>
                  <a:lnTo>
                    <a:pt x="2887611" y="2869166"/>
                  </a:lnTo>
                  <a:lnTo>
                    <a:pt x="2891094" y="2868556"/>
                  </a:lnTo>
                  <a:lnTo>
                    <a:pt x="2894578" y="2867946"/>
                  </a:lnTo>
                  <a:lnTo>
                    <a:pt x="2898061" y="2867337"/>
                  </a:lnTo>
                  <a:lnTo>
                    <a:pt x="2901544" y="2866727"/>
                  </a:lnTo>
                  <a:lnTo>
                    <a:pt x="2905027" y="2867861"/>
                  </a:lnTo>
                  <a:lnTo>
                    <a:pt x="2908511" y="2867254"/>
                  </a:lnTo>
                  <a:lnTo>
                    <a:pt x="2911994" y="2866647"/>
                  </a:lnTo>
                  <a:lnTo>
                    <a:pt x="2915477" y="2866040"/>
                  </a:lnTo>
                  <a:lnTo>
                    <a:pt x="2918960" y="2865433"/>
                  </a:lnTo>
                  <a:lnTo>
                    <a:pt x="2922444" y="2864827"/>
                  </a:lnTo>
                  <a:lnTo>
                    <a:pt x="2925927" y="2864221"/>
                  </a:lnTo>
                  <a:lnTo>
                    <a:pt x="2925927" y="2865093"/>
                  </a:lnTo>
                  <a:lnTo>
                    <a:pt x="2925927" y="2865962"/>
                  </a:lnTo>
                  <a:lnTo>
                    <a:pt x="2925927" y="2866829"/>
                  </a:lnTo>
                  <a:lnTo>
                    <a:pt x="2925927" y="2867694"/>
                  </a:lnTo>
                  <a:lnTo>
                    <a:pt x="2925927" y="2868556"/>
                  </a:lnTo>
                  <a:lnTo>
                    <a:pt x="2925927" y="2869416"/>
                  </a:lnTo>
                  <a:lnTo>
                    <a:pt x="2925927" y="2870273"/>
                  </a:lnTo>
                  <a:lnTo>
                    <a:pt x="2925927" y="2871128"/>
                  </a:lnTo>
                  <a:lnTo>
                    <a:pt x="2925927" y="2871980"/>
                  </a:lnTo>
                  <a:lnTo>
                    <a:pt x="2925927" y="2872830"/>
                  </a:lnTo>
                  <a:lnTo>
                    <a:pt x="2925927" y="2873678"/>
                  </a:lnTo>
                  <a:lnTo>
                    <a:pt x="2929410" y="2873080"/>
                  </a:lnTo>
                  <a:lnTo>
                    <a:pt x="2932893" y="2872481"/>
                  </a:lnTo>
                  <a:lnTo>
                    <a:pt x="2936377" y="2871883"/>
                  </a:lnTo>
                  <a:lnTo>
                    <a:pt x="2939860" y="2871286"/>
                  </a:lnTo>
                  <a:lnTo>
                    <a:pt x="2943343" y="2870688"/>
                  </a:lnTo>
                  <a:lnTo>
                    <a:pt x="2946826" y="2870091"/>
                  </a:lnTo>
                  <a:lnTo>
                    <a:pt x="2950310" y="2887665"/>
                  </a:lnTo>
                  <a:lnTo>
                    <a:pt x="2953793" y="2887083"/>
                  </a:lnTo>
                  <a:lnTo>
                    <a:pt x="2957276" y="2886500"/>
                  </a:lnTo>
                  <a:lnTo>
                    <a:pt x="2960759" y="2885918"/>
                  </a:lnTo>
                  <a:lnTo>
                    <a:pt x="2964243" y="2885336"/>
                  </a:lnTo>
                  <a:lnTo>
                    <a:pt x="2967726" y="2884754"/>
                  </a:lnTo>
                  <a:lnTo>
                    <a:pt x="2971209" y="2884172"/>
                  </a:lnTo>
                  <a:lnTo>
                    <a:pt x="2974692" y="2885198"/>
                  </a:lnTo>
                  <a:lnTo>
                    <a:pt x="2978176" y="2884618"/>
                  </a:lnTo>
                  <a:lnTo>
                    <a:pt x="2981659" y="2884038"/>
                  </a:lnTo>
                  <a:lnTo>
                    <a:pt x="2985142" y="2883459"/>
                  </a:lnTo>
                  <a:lnTo>
                    <a:pt x="2988625" y="2882880"/>
                  </a:lnTo>
                  <a:lnTo>
                    <a:pt x="2992109" y="2882301"/>
                  </a:lnTo>
                  <a:lnTo>
                    <a:pt x="2995592" y="2881722"/>
                  </a:lnTo>
                  <a:lnTo>
                    <a:pt x="2995592" y="2882526"/>
                  </a:lnTo>
                  <a:lnTo>
                    <a:pt x="2995592" y="2883328"/>
                  </a:lnTo>
                  <a:lnTo>
                    <a:pt x="2995592" y="2884128"/>
                  </a:lnTo>
                  <a:lnTo>
                    <a:pt x="2995592" y="2884926"/>
                  </a:lnTo>
                  <a:lnTo>
                    <a:pt x="2995592" y="2885721"/>
                  </a:lnTo>
                  <a:lnTo>
                    <a:pt x="2995592" y="2886515"/>
                  </a:lnTo>
                  <a:lnTo>
                    <a:pt x="2995592" y="2887306"/>
                  </a:lnTo>
                  <a:lnTo>
                    <a:pt x="2995592" y="2888096"/>
                  </a:lnTo>
                  <a:lnTo>
                    <a:pt x="2995592" y="2888883"/>
                  </a:lnTo>
                  <a:lnTo>
                    <a:pt x="2995592" y="2889668"/>
                  </a:lnTo>
                  <a:lnTo>
                    <a:pt x="2995592" y="2890451"/>
                  </a:lnTo>
                  <a:lnTo>
                    <a:pt x="2999075" y="2889879"/>
                  </a:lnTo>
                  <a:lnTo>
                    <a:pt x="3002558" y="2889308"/>
                  </a:lnTo>
                  <a:lnTo>
                    <a:pt x="3006042" y="2888736"/>
                  </a:lnTo>
                  <a:lnTo>
                    <a:pt x="3009525" y="2888165"/>
                  </a:lnTo>
                  <a:lnTo>
                    <a:pt x="3013008" y="2887594"/>
                  </a:lnTo>
                  <a:lnTo>
                    <a:pt x="3016491" y="2887023"/>
                  </a:lnTo>
                  <a:lnTo>
                    <a:pt x="3019975" y="2912039"/>
                  </a:lnTo>
                  <a:lnTo>
                    <a:pt x="3023458" y="2911488"/>
                  </a:lnTo>
                  <a:lnTo>
                    <a:pt x="3026941" y="2910938"/>
                  </a:lnTo>
                  <a:lnTo>
                    <a:pt x="3030424" y="2910387"/>
                  </a:lnTo>
                  <a:lnTo>
                    <a:pt x="3033908" y="2909837"/>
                  </a:lnTo>
                  <a:lnTo>
                    <a:pt x="3037391" y="2909287"/>
                  </a:lnTo>
                  <a:lnTo>
                    <a:pt x="3040874" y="2908738"/>
                  </a:lnTo>
                  <a:lnTo>
                    <a:pt x="3044357" y="2912501"/>
                  </a:lnTo>
                  <a:lnTo>
                    <a:pt x="3047841" y="2911955"/>
                  </a:lnTo>
                  <a:lnTo>
                    <a:pt x="3051324" y="2911409"/>
                  </a:lnTo>
                  <a:lnTo>
                    <a:pt x="3054807" y="2910864"/>
                  </a:lnTo>
                  <a:lnTo>
                    <a:pt x="3058290" y="2910318"/>
                  </a:lnTo>
                  <a:lnTo>
                    <a:pt x="3061774" y="2909773"/>
                  </a:lnTo>
                  <a:lnTo>
                    <a:pt x="3065257" y="2909228"/>
                  </a:lnTo>
                  <a:lnTo>
                    <a:pt x="3065257" y="2909944"/>
                  </a:lnTo>
                  <a:lnTo>
                    <a:pt x="3065257" y="2910658"/>
                  </a:lnTo>
                  <a:lnTo>
                    <a:pt x="3065257" y="2911370"/>
                  </a:lnTo>
                  <a:lnTo>
                    <a:pt x="3065257" y="2912081"/>
                  </a:lnTo>
                  <a:lnTo>
                    <a:pt x="3065257" y="2912789"/>
                  </a:lnTo>
                  <a:lnTo>
                    <a:pt x="3065257" y="2913496"/>
                  </a:lnTo>
                  <a:lnTo>
                    <a:pt x="3065257" y="2914201"/>
                  </a:lnTo>
                  <a:lnTo>
                    <a:pt x="3065257" y="2914905"/>
                  </a:lnTo>
                  <a:lnTo>
                    <a:pt x="3065257" y="2915606"/>
                  </a:lnTo>
                  <a:lnTo>
                    <a:pt x="3065257" y="2916306"/>
                  </a:lnTo>
                  <a:lnTo>
                    <a:pt x="3065257" y="2917004"/>
                  </a:lnTo>
                  <a:lnTo>
                    <a:pt x="3065257" y="2917701"/>
                  </a:lnTo>
                  <a:lnTo>
                    <a:pt x="3065257" y="2918396"/>
                  </a:lnTo>
                  <a:lnTo>
                    <a:pt x="3065257" y="2919089"/>
                  </a:lnTo>
                  <a:lnTo>
                    <a:pt x="3065257" y="2919780"/>
                  </a:lnTo>
                  <a:lnTo>
                    <a:pt x="3065257" y="2920470"/>
                  </a:lnTo>
                  <a:lnTo>
                    <a:pt x="3065257" y="2921158"/>
                  </a:lnTo>
                  <a:lnTo>
                    <a:pt x="3068740" y="2920622"/>
                  </a:lnTo>
                  <a:lnTo>
                    <a:pt x="3072223" y="2920087"/>
                  </a:lnTo>
                  <a:lnTo>
                    <a:pt x="3075707" y="2919552"/>
                  </a:lnTo>
                  <a:lnTo>
                    <a:pt x="3079190" y="2919017"/>
                  </a:lnTo>
                  <a:lnTo>
                    <a:pt x="3082673" y="2918482"/>
                  </a:lnTo>
                  <a:lnTo>
                    <a:pt x="3086156" y="2917947"/>
                  </a:lnTo>
                  <a:lnTo>
                    <a:pt x="3089640" y="2937406"/>
                  </a:lnTo>
                  <a:lnTo>
                    <a:pt x="3093123" y="2936887"/>
                  </a:lnTo>
                  <a:lnTo>
                    <a:pt x="3096606" y="2936368"/>
                  </a:lnTo>
                  <a:lnTo>
                    <a:pt x="3100089" y="2935850"/>
                  </a:lnTo>
                  <a:lnTo>
                    <a:pt x="3103573" y="2935331"/>
                  </a:lnTo>
                  <a:lnTo>
                    <a:pt x="3107056" y="2934813"/>
                  </a:lnTo>
                  <a:lnTo>
                    <a:pt x="3110539" y="2934295"/>
                  </a:lnTo>
                  <a:lnTo>
                    <a:pt x="3114022" y="2950692"/>
                  </a:lnTo>
                  <a:lnTo>
                    <a:pt x="3117506" y="2950188"/>
                  </a:lnTo>
                  <a:lnTo>
                    <a:pt x="3120989" y="2949683"/>
                  </a:lnTo>
                  <a:lnTo>
                    <a:pt x="3124472" y="2949179"/>
                  </a:lnTo>
                  <a:lnTo>
                    <a:pt x="3127955" y="2948675"/>
                  </a:lnTo>
                  <a:lnTo>
                    <a:pt x="3131439" y="2948171"/>
                  </a:lnTo>
                  <a:lnTo>
                    <a:pt x="3134922" y="2947667"/>
                  </a:lnTo>
                  <a:lnTo>
                    <a:pt x="3138405" y="2947164"/>
                  </a:lnTo>
                  <a:lnTo>
                    <a:pt x="3141888" y="2946661"/>
                  </a:lnTo>
                  <a:lnTo>
                    <a:pt x="3145372" y="2946157"/>
                  </a:lnTo>
                  <a:lnTo>
                    <a:pt x="3148855" y="2945655"/>
                  </a:lnTo>
                  <a:lnTo>
                    <a:pt x="3152338" y="2945152"/>
                  </a:lnTo>
                  <a:lnTo>
                    <a:pt x="3155821" y="2944649"/>
                  </a:lnTo>
                  <a:lnTo>
                    <a:pt x="3159304" y="2950809"/>
                  </a:lnTo>
                  <a:lnTo>
                    <a:pt x="3162788" y="2950312"/>
                  </a:lnTo>
                  <a:lnTo>
                    <a:pt x="3166271" y="2949815"/>
                  </a:lnTo>
                  <a:lnTo>
                    <a:pt x="3169754" y="2949318"/>
                  </a:lnTo>
                  <a:lnTo>
                    <a:pt x="3173237" y="2948821"/>
                  </a:lnTo>
                  <a:lnTo>
                    <a:pt x="3176721" y="2948325"/>
                  </a:lnTo>
                  <a:lnTo>
                    <a:pt x="3180204" y="2947828"/>
                  </a:lnTo>
                  <a:lnTo>
                    <a:pt x="3183687" y="2957943"/>
                  </a:lnTo>
                  <a:lnTo>
                    <a:pt x="3187170" y="2957455"/>
                  </a:lnTo>
                  <a:lnTo>
                    <a:pt x="3190654" y="2956967"/>
                  </a:lnTo>
                  <a:lnTo>
                    <a:pt x="3194137" y="2956480"/>
                  </a:lnTo>
                  <a:lnTo>
                    <a:pt x="3197620" y="2955992"/>
                  </a:lnTo>
                  <a:lnTo>
                    <a:pt x="3201103" y="2955505"/>
                  </a:lnTo>
                  <a:lnTo>
                    <a:pt x="3204587" y="2955018"/>
                  </a:lnTo>
                  <a:lnTo>
                    <a:pt x="3208070" y="2954531"/>
                  </a:lnTo>
                  <a:lnTo>
                    <a:pt x="3211553" y="2954044"/>
                  </a:lnTo>
                  <a:lnTo>
                    <a:pt x="3215036" y="2953557"/>
                  </a:lnTo>
                  <a:lnTo>
                    <a:pt x="3218520" y="2953071"/>
                  </a:lnTo>
                  <a:lnTo>
                    <a:pt x="3222003" y="2952584"/>
                  </a:lnTo>
                  <a:lnTo>
                    <a:pt x="3225486" y="2952098"/>
                  </a:lnTo>
                  <a:lnTo>
                    <a:pt x="3228969" y="2966914"/>
                  </a:lnTo>
                  <a:lnTo>
                    <a:pt x="3232453" y="2966440"/>
                  </a:lnTo>
                  <a:lnTo>
                    <a:pt x="3235936" y="2965966"/>
                  </a:lnTo>
                  <a:lnTo>
                    <a:pt x="3239419" y="2965492"/>
                  </a:lnTo>
                  <a:lnTo>
                    <a:pt x="3242902" y="2965018"/>
                  </a:lnTo>
                  <a:lnTo>
                    <a:pt x="3246386" y="2964544"/>
                  </a:lnTo>
                  <a:lnTo>
                    <a:pt x="3249869" y="2964070"/>
                  </a:lnTo>
                  <a:lnTo>
                    <a:pt x="3253352" y="2968530"/>
                  </a:lnTo>
                  <a:lnTo>
                    <a:pt x="3256835" y="2968060"/>
                  </a:lnTo>
                  <a:lnTo>
                    <a:pt x="3260319" y="2967591"/>
                  </a:lnTo>
                  <a:lnTo>
                    <a:pt x="3263802" y="2967121"/>
                  </a:lnTo>
                  <a:lnTo>
                    <a:pt x="3267285" y="2966652"/>
                  </a:lnTo>
                  <a:lnTo>
                    <a:pt x="3270768" y="2966183"/>
                  </a:lnTo>
                  <a:lnTo>
                    <a:pt x="3274252" y="3011905"/>
                  </a:lnTo>
                  <a:lnTo>
                    <a:pt x="3277735" y="3011471"/>
                  </a:lnTo>
                  <a:lnTo>
                    <a:pt x="3281218" y="3011038"/>
                  </a:lnTo>
                  <a:lnTo>
                    <a:pt x="3284701" y="3010605"/>
                  </a:lnTo>
                  <a:lnTo>
                    <a:pt x="3288185" y="3010172"/>
                  </a:lnTo>
                  <a:lnTo>
                    <a:pt x="3291668" y="3009739"/>
                  </a:lnTo>
                  <a:lnTo>
                    <a:pt x="3295151" y="3009306"/>
                  </a:lnTo>
                  <a:lnTo>
                    <a:pt x="3298634" y="3014713"/>
                  </a:lnTo>
                  <a:lnTo>
                    <a:pt x="3302118" y="3014284"/>
                  </a:lnTo>
                  <a:lnTo>
                    <a:pt x="3305601" y="3013856"/>
                  </a:lnTo>
                  <a:lnTo>
                    <a:pt x="3309084" y="3013428"/>
                  </a:lnTo>
                  <a:lnTo>
                    <a:pt x="3312567" y="3013001"/>
                  </a:lnTo>
                  <a:lnTo>
                    <a:pt x="3316051" y="3012573"/>
                  </a:lnTo>
                  <a:lnTo>
                    <a:pt x="3319534" y="3012146"/>
                  </a:lnTo>
                  <a:lnTo>
                    <a:pt x="3323017" y="3023037"/>
                  </a:lnTo>
                  <a:lnTo>
                    <a:pt x="3326500" y="3022619"/>
                  </a:lnTo>
                  <a:lnTo>
                    <a:pt x="3329984" y="3022200"/>
                  </a:lnTo>
                  <a:lnTo>
                    <a:pt x="3333467" y="3021782"/>
                  </a:lnTo>
                  <a:lnTo>
                    <a:pt x="3336950" y="3021363"/>
                  </a:lnTo>
                  <a:lnTo>
                    <a:pt x="3340433" y="3020945"/>
                  </a:lnTo>
                  <a:lnTo>
                    <a:pt x="3343917" y="3020527"/>
                  </a:lnTo>
                  <a:lnTo>
                    <a:pt x="3343917" y="3020954"/>
                  </a:lnTo>
                  <a:lnTo>
                    <a:pt x="3343917" y="3021379"/>
                  </a:lnTo>
                  <a:lnTo>
                    <a:pt x="3343917" y="3021804"/>
                  </a:lnTo>
                  <a:lnTo>
                    <a:pt x="3343917" y="3022228"/>
                  </a:lnTo>
                  <a:lnTo>
                    <a:pt x="3343917" y="3022652"/>
                  </a:lnTo>
                  <a:lnTo>
                    <a:pt x="3343917" y="3023074"/>
                  </a:lnTo>
                  <a:lnTo>
                    <a:pt x="3343917" y="3023496"/>
                  </a:lnTo>
                  <a:lnTo>
                    <a:pt x="3343917" y="3023917"/>
                  </a:lnTo>
                  <a:lnTo>
                    <a:pt x="3343917" y="3024337"/>
                  </a:lnTo>
                  <a:lnTo>
                    <a:pt x="3343917" y="3024757"/>
                  </a:lnTo>
                  <a:lnTo>
                    <a:pt x="3343917" y="3025176"/>
                  </a:lnTo>
                  <a:lnTo>
                    <a:pt x="3343917" y="3025594"/>
                  </a:lnTo>
                  <a:lnTo>
                    <a:pt x="3343917" y="3026011"/>
                  </a:lnTo>
                  <a:lnTo>
                    <a:pt x="3343917" y="3026427"/>
                  </a:lnTo>
                  <a:lnTo>
                    <a:pt x="3343917" y="3026843"/>
                  </a:lnTo>
                  <a:lnTo>
                    <a:pt x="3343917" y="3027258"/>
                  </a:lnTo>
                  <a:lnTo>
                    <a:pt x="3343917" y="3027672"/>
                  </a:lnTo>
                  <a:lnTo>
                    <a:pt x="3343917" y="3028085"/>
                  </a:lnTo>
                  <a:lnTo>
                    <a:pt x="3343917" y="3028498"/>
                  </a:lnTo>
                  <a:lnTo>
                    <a:pt x="3343917" y="3028910"/>
                  </a:lnTo>
                  <a:lnTo>
                    <a:pt x="3343917" y="3029321"/>
                  </a:lnTo>
                  <a:lnTo>
                    <a:pt x="3343917" y="3029731"/>
                  </a:lnTo>
                  <a:lnTo>
                    <a:pt x="3343917" y="3030141"/>
                  </a:lnTo>
                  <a:lnTo>
                    <a:pt x="3343917" y="3030550"/>
                  </a:lnTo>
                  <a:lnTo>
                    <a:pt x="3343917" y="3030958"/>
                  </a:lnTo>
                  <a:lnTo>
                    <a:pt x="3343917" y="3031366"/>
                  </a:lnTo>
                  <a:lnTo>
                    <a:pt x="3343917" y="3031773"/>
                  </a:lnTo>
                  <a:lnTo>
                    <a:pt x="3343917" y="3032179"/>
                  </a:lnTo>
                  <a:lnTo>
                    <a:pt x="3343917" y="3032584"/>
                  </a:lnTo>
                  <a:lnTo>
                    <a:pt x="3343917" y="3032988"/>
                  </a:lnTo>
                  <a:lnTo>
                    <a:pt x="3343917" y="3033392"/>
                  </a:lnTo>
                  <a:lnTo>
                    <a:pt x="3343917" y="3033795"/>
                  </a:lnTo>
                  <a:lnTo>
                    <a:pt x="3343917" y="3034198"/>
                  </a:lnTo>
                  <a:lnTo>
                    <a:pt x="3343917" y="3034599"/>
                  </a:lnTo>
                  <a:lnTo>
                    <a:pt x="3343917" y="3035000"/>
                  </a:lnTo>
                  <a:lnTo>
                    <a:pt x="3343917" y="3035400"/>
                  </a:lnTo>
                  <a:lnTo>
                    <a:pt x="3343917" y="3035800"/>
                  </a:lnTo>
                  <a:lnTo>
                    <a:pt x="3343917" y="3036199"/>
                  </a:lnTo>
                  <a:lnTo>
                    <a:pt x="3343917" y="3036597"/>
                  </a:lnTo>
                  <a:lnTo>
                    <a:pt x="3343917" y="3036994"/>
                  </a:lnTo>
                  <a:lnTo>
                    <a:pt x="3343917" y="3037391"/>
                  </a:lnTo>
                  <a:lnTo>
                    <a:pt x="3347400" y="3036986"/>
                  </a:lnTo>
                  <a:lnTo>
                    <a:pt x="3350883" y="3036581"/>
                  </a:lnTo>
                  <a:lnTo>
                    <a:pt x="3354366" y="3036176"/>
                  </a:lnTo>
                  <a:lnTo>
                    <a:pt x="3357850" y="3035772"/>
                  </a:lnTo>
                  <a:lnTo>
                    <a:pt x="3361333" y="3035367"/>
                  </a:lnTo>
                  <a:lnTo>
                    <a:pt x="3364816" y="3034963"/>
                  </a:lnTo>
                  <a:lnTo>
                    <a:pt x="3368299" y="3041618"/>
                  </a:lnTo>
                  <a:lnTo>
                    <a:pt x="3371783" y="3041219"/>
                  </a:lnTo>
                  <a:lnTo>
                    <a:pt x="3375266" y="3040821"/>
                  </a:lnTo>
                  <a:lnTo>
                    <a:pt x="3378749" y="3040422"/>
                  </a:lnTo>
                  <a:lnTo>
                    <a:pt x="3382232" y="3040024"/>
                  </a:lnTo>
                  <a:lnTo>
                    <a:pt x="3385716" y="3039625"/>
                  </a:lnTo>
                  <a:lnTo>
                    <a:pt x="3389199" y="3039227"/>
                  </a:lnTo>
                  <a:lnTo>
                    <a:pt x="3392682" y="3065805"/>
                  </a:lnTo>
                  <a:lnTo>
                    <a:pt x="3396165" y="3065428"/>
                  </a:lnTo>
                  <a:lnTo>
                    <a:pt x="3399649" y="3065051"/>
                  </a:lnTo>
                  <a:lnTo>
                    <a:pt x="3403132" y="3064674"/>
                  </a:lnTo>
                  <a:lnTo>
                    <a:pt x="3406615" y="3064297"/>
                  </a:lnTo>
                  <a:lnTo>
                    <a:pt x="3410098" y="3063920"/>
                  </a:lnTo>
                  <a:lnTo>
                    <a:pt x="3413582" y="3063544"/>
                  </a:lnTo>
                  <a:lnTo>
                    <a:pt x="3413582" y="3063887"/>
                  </a:lnTo>
                  <a:lnTo>
                    <a:pt x="3413582" y="3064231"/>
                  </a:lnTo>
                  <a:lnTo>
                    <a:pt x="3413582" y="3064573"/>
                  </a:lnTo>
                  <a:lnTo>
                    <a:pt x="3417065" y="3064197"/>
                  </a:lnTo>
                  <a:lnTo>
                    <a:pt x="3420548" y="3063822"/>
                  </a:lnTo>
                  <a:lnTo>
                    <a:pt x="3424031" y="3063446"/>
                  </a:lnTo>
                  <a:lnTo>
                    <a:pt x="3427515" y="3063071"/>
                  </a:lnTo>
                  <a:lnTo>
                    <a:pt x="3430998" y="3062695"/>
                  </a:lnTo>
                  <a:lnTo>
                    <a:pt x="3434481" y="3062320"/>
                  </a:lnTo>
                  <a:lnTo>
                    <a:pt x="3437964" y="3065020"/>
                  </a:lnTo>
                  <a:lnTo>
                    <a:pt x="3441447" y="3064647"/>
                  </a:lnTo>
                  <a:lnTo>
                    <a:pt x="3444931" y="3064274"/>
                  </a:lnTo>
                  <a:lnTo>
                    <a:pt x="3448414" y="3063901"/>
                  </a:lnTo>
                  <a:lnTo>
                    <a:pt x="3451897" y="3063529"/>
                  </a:lnTo>
                  <a:lnTo>
                    <a:pt x="3455380" y="3063156"/>
                  </a:lnTo>
                  <a:lnTo>
                    <a:pt x="3458864" y="3062784"/>
                  </a:lnTo>
                  <a:lnTo>
                    <a:pt x="3462347" y="3110443"/>
                  </a:lnTo>
                  <a:lnTo>
                    <a:pt x="3465830" y="3110108"/>
                  </a:lnTo>
                  <a:lnTo>
                    <a:pt x="3469313" y="3109774"/>
                  </a:lnTo>
                  <a:lnTo>
                    <a:pt x="3472797" y="3109439"/>
                  </a:lnTo>
                  <a:lnTo>
                    <a:pt x="3476280" y="3109104"/>
                  </a:lnTo>
                  <a:lnTo>
                    <a:pt x="3479763" y="3108770"/>
                  </a:lnTo>
                  <a:lnTo>
                    <a:pt x="3483246" y="3108435"/>
                  </a:lnTo>
                  <a:lnTo>
                    <a:pt x="3483246" y="3108704"/>
                  </a:lnTo>
                  <a:lnTo>
                    <a:pt x="3483246" y="3108972"/>
                  </a:lnTo>
                  <a:lnTo>
                    <a:pt x="3483246" y="3109240"/>
                  </a:lnTo>
                  <a:lnTo>
                    <a:pt x="3483246" y="3109508"/>
                  </a:lnTo>
                  <a:lnTo>
                    <a:pt x="3483246" y="3109775"/>
                  </a:lnTo>
                  <a:lnTo>
                    <a:pt x="3483246" y="3110041"/>
                  </a:lnTo>
                  <a:lnTo>
                    <a:pt x="3483246" y="3110308"/>
                  </a:lnTo>
                  <a:lnTo>
                    <a:pt x="3483246" y="3110574"/>
                  </a:lnTo>
                  <a:lnTo>
                    <a:pt x="3483246" y="3110839"/>
                  </a:lnTo>
                  <a:lnTo>
                    <a:pt x="3483246" y="3111105"/>
                  </a:lnTo>
                  <a:lnTo>
                    <a:pt x="3483246" y="3111370"/>
                  </a:lnTo>
                  <a:lnTo>
                    <a:pt x="3483246" y="3111634"/>
                  </a:lnTo>
                  <a:lnTo>
                    <a:pt x="3483246" y="3111898"/>
                  </a:lnTo>
                  <a:lnTo>
                    <a:pt x="3483246" y="3112162"/>
                  </a:lnTo>
                  <a:lnTo>
                    <a:pt x="3483246" y="3112425"/>
                  </a:lnTo>
                  <a:lnTo>
                    <a:pt x="3483246" y="3112688"/>
                  </a:lnTo>
                  <a:lnTo>
                    <a:pt x="3483246" y="3112951"/>
                  </a:lnTo>
                  <a:lnTo>
                    <a:pt x="3483246" y="3113213"/>
                  </a:lnTo>
                  <a:lnTo>
                    <a:pt x="3483246" y="3113475"/>
                  </a:lnTo>
                  <a:lnTo>
                    <a:pt x="3483246" y="3113737"/>
                  </a:lnTo>
                  <a:lnTo>
                    <a:pt x="3483246" y="3113998"/>
                  </a:lnTo>
                  <a:lnTo>
                    <a:pt x="3483246" y="3114258"/>
                  </a:lnTo>
                  <a:lnTo>
                    <a:pt x="3483246" y="3114519"/>
                  </a:lnTo>
                  <a:lnTo>
                    <a:pt x="3483246" y="3114779"/>
                  </a:lnTo>
                  <a:lnTo>
                    <a:pt x="3483246" y="3115039"/>
                  </a:lnTo>
                  <a:lnTo>
                    <a:pt x="3483246" y="3115298"/>
                  </a:lnTo>
                  <a:lnTo>
                    <a:pt x="3483246" y="3115557"/>
                  </a:lnTo>
                  <a:lnTo>
                    <a:pt x="3483246" y="3115815"/>
                  </a:lnTo>
                  <a:lnTo>
                    <a:pt x="3483246" y="3116074"/>
                  </a:lnTo>
                  <a:lnTo>
                    <a:pt x="3483246" y="3116331"/>
                  </a:lnTo>
                  <a:lnTo>
                    <a:pt x="3483246" y="3116589"/>
                  </a:lnTo>
                  <a:lnTo>
                    <a:pt x="3483246" y="3116846"/>
                  </a:lnTo>
                  <a:lnTo>
                    <a:pt x="3483246" y="3117103"/>
                  </a:lnTo>
                  <a:lnTo>
                    <a:pt x="3483246" y="3117359"/>
                  </a:lnTo>
                  <a:lnTo>
                    <a:pt x="3483246" y="3117615"/>
                  </a:lnTo>
                  <a:lnTo>
                    <a:pt x="3483246" y="3117871"/>
                  </a:lnTo>
                  <a:lnTo>
                    <a:pt x="3483246" y="3118126"/>
                  </a:lnTo>
                  <a:lnTo>
                    <a:pt x="3483246" y="3118381"/>
                  </a:lnTo>
                  <a:lnTo>
                    <a:pt x="3483246" y="3118636"/>
                  </a:lnTo>
                  <a:lnTo>
                    <a:pt x="3483246" y="3118890"/>
                  </a:lnTo>
                  <a:lnTo>
                    <a:pt x="3483246" y="3119144"/>
                  </a:lnTo>
                  <a:lnTo>
                    <a:pt x="3483246" y="3119398"/>
                  </a:lnTo>
                  <a:lnTo>
                    <a:pt x="3483246" y="3119651"/>
                  </a:lnTo>
                  <a:lnTo>
                    <a:pt x="3483246" y="3119904"/>
                  </a:lnTo>
                  <a:lnTo>
                    <a:pt x="3483246" y="3120156"/>
                  </a:lnTo>
                  <a:lnTo>
                    <a:pt x="3483246" y="3120408"/>
                  </a:lnTo>
                  <a:lnTo>
                    <a:pt x="3483246" y="3120660"/>
                  </a:lnTo>
                  <a:lnTo>
                    <a:pt x="3483246" y="3120911"/>
                  </a:lnTo>
                  <a:lnTo>
                    <a:pt x="3483246" y="3121163"/>
                  </a:lnTo>
                  <a:lnTo>
                    <a:pt x="3483246" y="3121413"/>
                  </a:lnTo>
                  <a:lnTo>
                    <a:pt x="3483246" y="3121664"/>
                  </a:lnTo>
                  <a:lnTo>
                    <a:pt x="3483246" y="3121914"/>
                  </a:lnTo>
                  <a:lnTo>
                    <a:pt x="3483246" y="3122164"/>
                  </a:lnTo>
                  <a:lnTo>
                    <a:pt x="3483246" y="3122413"/>
                  </a:lnTo>
                  <a:lnTo>
                    <a:pt x="3483246" y="3122662"/>
                  </a:lnTo>
                  <a:lnTo>
                    <a:pt x="3483246" y="3122911"/>
                  </a:lnTo>
                  <a:lnTo>
                    <a:pt x="3483246" y="3123159"/>
                  </a:lnTo>
                  <a:lnTo>
                    <a:pt x="3483246" y="3123407"/>
                  </a:lnTo>
                  <a:lnTo>
                    <a:pt x="3483246" y="3123655"/>
                  </a:lnTo>
                  <a:lnTo>
                    <a:pt x="3483246" y="3123902"/>
                  </a:lnTo>
                  <a:lnTo>
                    <a:pt x="3483246" y="3124149"/>
                  </a:lnTo>
                  <a:lnTo>
                    <a:pt x="3483246" y="3124395"/>
                  </a:lnTo>
                  <a:lnTo>
                    <a:pt x="3483246" y="3124642"/>
                  </a:lnTo>
                  <a:lnTo>
                    <a:pt x="3483246" y="3124888"/>
                  </a:lnTo>
                  <a:lnTo>
                    <a:pt x="3483246" y="3125133"/>
                  </a:lnTo>
                  <a:lnTo>
                    <a:pt x="3483246" y="3125379"/>
                  </a:lnTo>
                  <a:lnTo>
                    <a:pt x="3483246" y="3125624"/>
                  </a:lnTo>
                  <a:lnTo>
                    <a:pt x="3483246" y="3125868"/>
                  </a:lnTo>
                  <a:lnTo>
                    <a:pt x="3483246" y="3126112"/>
                  </a:lnTo>
                  <a:lnTo>
                    <a:pt x="3483246" y="3126356"/>
                  </a:lnTo>
                  <a:lnTo>
                    <a:pt x="3483246" y="3126600"/>
                  </a:lnTo>
                  <a:lnTo>
                    <a:pt x="3483246" y="3126843"/>
                  </a:lnTo>
                  <a:lnTo>
                    <a:pt x="3483246" y="3127086"/>
                  </a:lnTo>
                  <a:lnTo>
                    <a:pt x="3483246" y="3127329"/>
                  </a:lnTo>
                  <a:lnTo>
                    <a:pt x="3483246" y="3127571"/>
                  </a:lnTo>
                  <a:lnTo>
                    <a:pt x="3483246" y="3127813"/>
                  </a:lnTo>
                  <a:lnTo>
                    <a:pt x="3483246" y="3128055"/>
                  </a:lnTo>
                  <a:lnTo>
                    <a:pt x="3483246" y="3128296"/>
                  </a:lnTo>
                  <a:lnTo>
                    <a:pt x="3483246" y="3128537"/>
                  </a:lnTo>
                  <a:lnTo>
                    <a:pt x="3483246" y="3128778"/>
                  </a:lnTo>
                  <a:lnTo>
                    <a:pt x="3483246" y="3129018"/>
                  </a:lnTo>
                  <a:lnTo>
                    <a:pt x="3483246" y="3129258"/>
                  </a:lnTo>
                  <a:lnTo>
                    <a:pt x="3483246" y="3129498"/>
                  </a:lnTo>
                  <a:lnTo>
                    <a:pt x="3483246" y="3129737"/>
                  </a:lnTo>
                  <a:lnTo>
                    <a:pt x="3483246" y="3129976"/>
                  </a:lnTo>
                  <a:lnTo>
                    <a:pt x="3483246" y="3130215"/>
                  </a:lnTo>
                  <a:lnTo>
                    <a:pt x="3483246" y="3130453"/>
                  </a:lnTo>
                  <a:lnTo>
                    <a:pt x="3483246" y="3130691"/>
                  </a:lnTo>
                  <a:lnTo>
                    <a:pt x="3483246" y="3130929"/>
                  </a:lnTo>
                  <a:lnTo>
                    <a:pt x="3483246" y="3131166"/>
                  </a:lnTo>
                  <a:lnTo>
                    <a:pt x="3483246" y="3131403"/>
                  </a:lnTo>
                  <a:lnTo>
                    <a:pt x="3483246" y="3131640"/>
                  </a:lnTo>
                  <a:lnTo>
                    <a:pt x="3483246" y="3131877"/>
                  </a:lnTo>
                  <a:lnTo>
                    <a:pt x="3483246" y="3132113"/>
                  </a:lnTo>
                  <a:lnTo>
                    <a:pt x="3483246" y="3132349"/>
                  </a:lnTo>
                  <a:lnTo>
                    <a:pt x="3483246" y="3132584"/>
                  </a:lnTo>
                  <a:lnTo>
                    <a:pt x="3483246" y="3132819"/>
                  </a:lnTo>
                  <a:lnTo>
                    <a:pt x="3483246" y="3133054"/>
                  </a:lnTo>
                  <a:lnTo>
                    <a:pt x="3483246" y="3133289"/>
                  </a:lnTo>
                  <a:lnTo>
                    <a:pt x="3483246" y="3133523"/>
                  </a:lnTo>
                  <a:lnTo>
                    <a:pt x="3483246" y="3133757"/>
                  </a:lnTo>
                  <a:lnTo>
                    <a:pt x="3483246" y="3133990"/>
                  </a:lnTo>
                  <a:lnTo>
                    <a:pt x="3483246" y="3134224"/>
                  </a:lnTo>
                  <a:lnTo>
                    <a:pt x="3483246" y="3134457"/>
                  </a:lnTo>
                  <a:lnTo>
                    <a:pt x="3483246" y="3134689"/>
                  </a:lnTo>
                  <a:lnTo>
                    <a:pt x="3483246" y="3134922"/>
                  </a:lnTo>
                  <a:lnTo>
                    <a:pt x="3483246" y="3135154"/>
                  </a:lnTo>
                  <a:lnTo>
                    <a:pt x="3483246" y="3135386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84398" y="3902108"/>
              <a:ext cx="3483246" cy="1649959"/>
            </a:xfrm>
            <a:custGeom>
              <a:avLst/>
              <a:gdLst/>
              <a:ahLst/>
              <a:cxnLst/>
              <a:rect l="0" t="0" r="0" b="0"/>
              <a:pathLst>
                <a:path w="3483246" h="1649959">
                  <a:moveTo>
                    <a:pt x="0" y="1649959"/>
                  </a:moveTo>
                  <a:lnTo>
                    <a:pt x="3483" y="1195622"/>
                  </a:lnTo>
                  <a:lnTo>
                    <a:pt x="6966" y="846132"/>
                  </a:lnTo>
                  <a:lnTo>
                    <a:pt x="10449" y="568951"/>
                  </a:lnTo>
                  <a:lnTo>
                    <a:pt x="13932" y="343741"/>
                  </a:lnTo>
                  <a:lnTo>
                    <a:pt x="17416" y="157138"/>
                  </a:lnTo>
                  <a:lnTo>
                    <a:pt x="20899" y="0"/>
                  </a:lnTo>
                  <a:lnTo>
                    <a:pt x="24382" y="746895"/>
                  </a:lnTo>
                  <a:lnTo>
                    <a:pt x="27865" y="654745"/>
                  </a:lnTo>
                  <a:lnTo>
                    <a:pt x="31349" y="568951"/>
                  </a:lnTo>
                  <a:lnTo>
                    <a:pt x="34832" y="488876"/>
                  </a:lnTo>
                  <a:lnTo>
                    <a:pt x="38315" y="413968"/>
                  </a:lnTo>
                  <a:lnTo>
                    <a:pt x="41798" y="343741"/>
                  </a:lnTo>
                  <a:lnTo>
                    <a:pt x="45282" y="277770"/>
                  </a:lnTo>
                  <a:lnTo>
                    <a:pt x="48765" y="450808"/>
                  </a:lnTo>
                  <a:lnTo>
                    <a:pt x="52248" y="395990"/>
                  </a:lnTo>
                  <a:lnTo>
                    <a:pt x="55731" y="343741"/>
                  </a:lnTo>
                  <a:lnTo>
                    <a:pt x="59215" y="293885"/>
                  </a:lnTo>
                  <a:lnTo>
                    <a:pt x="62698" y="246262"/>
                  </a:lnTo>
                  <a:lnTo>
                    <a:pt x="66181" y="200724"/>
                  </a:lnTo>
                  <a:lnTo>
                    <a:pt x="69664" y="157138"/>
                  </a:lnTo>
                  <a:lnTo>
                    <a:pt x="69664" y="343741"/>
                  </a:lnTo>
                  <a:lnTo>
                    <a:pt x="69664" y="488876"/>
                  </a:lnTo>
                  <a:lnTo>
                    <a:pt x="69664" y="604984"/>
                  </a:lnTo>
                  <a:lnTo>
                    <a:pt x="69664" y="699982"/>
                  </a:lnTo>
                  <a:lnTo>
                    <a:pt x="73148" y="665902"/>
                  </a:lnTo>
                  <a:lnTo>
                    <a:pt x="76631" y="632727"/>
                  </a:lnTo>
                  <a:lnTo>
                    <a:pt x="80114" y="600421"/>
                  </a:lnTo>
                  <a:lnTo>
                    <a:pt x="83597" y="568951"/>
                  </a:lnTo>
                  <a:lnTo>
                    <a:pt x="87081" y="538284"/>
                  </a:lnTo>
                  <a:lnTo>
                    <a:pt x="90564" y="508390"/>
                  </a:lnTo>
                  <a:lnTo>
                    <a:pt x="94047" y="479241"/>
                  </a:lnTo>
                  <a:lnTo>
                    <a:pt x="97530" y="450808"/>
                  </a:lnTo>
                  <a:lnTo>
                    <a:pt x="101014" y="423066"/>
                  </a:lnTo>
                  <a:lnTo>
                    <a:pt x="104497" y="395990"/>
                  </a:lnTo>
                  <a:lnTo>
                    <a:pt x="107980" y="369556"/>
                  </a:lnTo>
                  <a:lnTo>
                    <a:pt x="111463" y="343741"/>
                  </a:lnTo>
                  <a:lnTo>
                    <a:pt x="114947" y="318524"/>
                  </a:lnTo>
                  <a:lnTo>
                    <a:pt x="118430" y="390061"/>
                  </a:lnTo>
                  <a:lnTo>
                    <a:pt x="121913" y="366657"/>
                  </a:lnTo>
                  <a:lnTo>
                    <a:pt x="125396" y="343741"/>
                  </a:lnTo>
                  <a:lnTo>
                    <a:pt x="128880" y="321297"/>
                  </a:lnTo>
                  <a:lnTo>
                    <a:pt x="132363" y="299312"/>
                  </a:lnTo>
                  <a:lnTo>
                    <a:pt x="135846" y="277770"/>
                  </a:lnTo>
                  <a:lnTo>
                    <a:pt x="139329" y="256660"/>
                  </a:lnTo>
                  <a:lnTo>
                    <a:pt x="139329" y="343741"/>
                  </a:lnTo>
                  <a:lnTo>
                    <a:pt x="139329" y="420577"/>
                  </a:lnTo>
                  <a:lnTo>
                    <a:pt x="142813" y="400864"/>
                  </a:lnTo>
                  <a:lnTo>
                    <a:pt x="146296" y="381493"/>
                  </a:lnTo>
                  <a:lnTo>
                    <a:pt x="149779" y="362455"/>
                  </a:lnTo>
                  <a:lnTo>
                    <a:pt x="153262" y="343741"/>
                  </a:lnTo>
                  <a:lnTo>
                    <a:pt x="156746" y="325344"/>
                  </a:lnTo>
                  <a:lnTo>
                    <a:pt x="160229" y="307254"/>
                  </a:lnTo>
                  <a:lnTo>
                    <a:pt x="163712" y="360883"/>
                  </a:lnTo>
                  <a:lnTo>
                    <a:pt x="167195" y="343741"/>
                  </a:lnTo>
                  <a:lnTo>
                    <a:pt x="170679" y="326865"/>
                  </a:lnTo>
                  <a:lnTo>
                    <a:pt x="174162" y="310248"/>
                  </a:lnTo>
                  <a:lnTo>
                    <a:pt x="177645" y="293885"/>
                  </a:lnTo>
                  <a:lnTo>
                    <a:pt x="181128" y="277770"/>
                  </a:lnTo>
                  <a:lnTo>
                    <a:pt x="184612" y="261898"/>
                  </a:lnTo>
                  <a:lnTo>
                    <a:pt x="188095" y="428560"/>
                  </a:lnTo>
                  <a:lnTo>
                    <a:pt x="191578" y="413968"/>
                  </a:lnTo>
                  <a:lnTo>
                    <a:pt x="195061" y="399562"/>
                  </a:lnTo>
                  <a:lnTo>
                    <a:pt x="198545" y="385340"/>
                  </a:lnTo>
                  <a:lnTo>
                    <a:pt x="202028" y="371298"/>
                  </a:lnTo>
                  <a:lnTo>
                    <a:pt x="205511" y="357433"/>
                  </a:lnTo>
                  <a:lnTo>
                    <a:pt x="208994" y="343741"/>
                  </a:lnTo>
                  <a:lnTo>
                    <a:pt x="208994" y="395990"/>
                  </a:lnTo>
                  <a:lnTo>
                    <a:pt x="212478" y="382694"/>
                  </a:lnTo>
                  <a:lnTo>
                    <a:pt x="215961" y="369556"/>
                  </a:lnTo>
                  <a:lnTo>
                    <a:pt x="219444" y="356572"/>
                  </a:lnTo>
                  <a:lnTo>
                    <a:pt x="222927" y="343741"/>
                  </a:lnTo>
                  <a:lnTo>
                    <a:pt x="226411" y="331059"/>
                  </a:lnTo>
                  <a:lnTo>
                    <a:pt x="229894" y="318524"/>
                  </a:lnTo>
                  <a:lnTo>
                    <a:pt x="233377" y="651196"/>
                  </a:lnTo>
                  <a:lnTo>
                    <a:pt x="236860" y="640609"/>
                  </a:lnTo>
                  <a:lnTo>
                    <a:pt x="240344" y="630111"/>
                  </a:lnTo>
                  <a:lnTo>
                    <a:pt x="243827" y="619702"/>
                  </a:lnTo>
                  <a:lnTo>
                    <a:pt x="247310" y="609381"/>
                  </a:lnTo>
                  <a:lnTo>
                    <a:pt x="250793" y="599147"/>
                  </a:lnTo>
                  <a:lnTo>
                    <a:pt x="254277" y="588997"/>
                  </a:lnTo>
                  <a:lnTo>
                    <a:pt x="257760" y="731573"/>
                  </a:lnTo>
                  <a:lnTo>
                    <a:pt x="261243" y="722467"/>
                  </a:lnTo>
                  <a:lnTo>
                    <a:pt x="264726" y="713425"/>
                  </a:lnTo>
                  <a:lnTo>
                    <a:pt x="268210" y="704447"/>
                  </a:lnTo>
                  <a:lnTo>
                    <a:pt x="271693" y="695533"/>
                  </a:lnTo>
                  <a:lnTo>
                    <a:pt x="275176" y="686680"/>
                  </a:lnTo>
                  <a:lnTo>
                    <a:pt x="278659" y="677890"/>
                  </a:lnTo>
                  <a:lnTo>
                    <a:pt x="278659" y="699982"/>
                  </a:lnTo>
                  <a:lnTo>
                    <a:pt x="282143" y="691375"/>
                  </a:lnTo>
                  <a:lnTo>
                    <a:pt x="285626" y="682827"/>
                  </a:lnTo>
                  <a:lnTo>
                    <a:pt x="289109" y="674336"/>
                  </a:lnTo>
                  <a:lnTo>
                    <a:pt x="292592" y="665902"/>
                  </a:lnTo>
                  <a:lnTo>
                    <a:pt x="296075" y="657525"/>
                  </a:lnTo>
                  <a:lnTo>
                    <a:pt x="299559" y="649204"/>
                  </a:lnTo>
                  <a:lnTo>
                    <a:pt x="303042" y="662850"/>
                  </a:lnTo>
                  <a:lnTo>
                    <a:pt x="306525" y="654745"/>
                  </a:lnTo>
                  <a:lnTo>
                    <a:pt x="310008" y="646693"/>
                  </a:lnTo>
                  <a:lnTo>
                    <a:pt x="313492" y="638693"/>
                  </a:lnTo>
                  <a:lnTo>
                    <a:pt x="316975" y="630745"/>
                  </a:lnTo>
                  <a:lnTo>
                    <a:pt x="320458" y="622847"/>
                  </a:lnTo>
                  <a:lnTo>
                    <a:pt x="323941" y="615000"/>
                  </a:lnTo>
                  <a:lnTo>
                    <a:pt x="327425" y="628882"/>
                  </a:lnTo>
                  <a:lnTo>
                    <a:pt x="330908" y="621228"/>
                  </a:lnTo>
                  <a:lnTo>
                    <a:pt x="334391" y="613621"/>
                  </a:lnTo>
                  <a:lnTo>
                    <a:pt x="337874" y="606061"/>
                  </a:lnTo>
                  <a:lnTo>
                    <a:pt x="341358" y="598547"/>
                  </a:lnTo>
                  <a:lnTo>
                    <a:pt x="344841" y="591080"/>
                  </a:lnTo>
                  <a:lnTo>
                    <a:pt x="348324" y="583658"/>
                  </a:lnTo>
                  <a:lnTo>
                    <a:pt x="351807" y="576282"/>
                  </a:lnTo>
                  <a:lnTo>
                    <a:pt x="355291" y="568951"/>
                  </a:lnTo>
                  <a:lnTo>
                    <a:pt x="358774" y="561664"/>
                  </a:lnTo>
                  <a:lnTo>
                    <a:pt x="362257" y="554421"/>
                  </a:lnTo>
                  <a:lnTo>
                    <a:pt x="365740" y="547222"/>
                  </a:lnTo>
                  <a:lnTo>
                    <a:pt x="369224" y="540066"/>
                  </a:lnTo>
                  <a:lnTo>
                    <a:pt x="372707" y="652526"/>
                  </a:lnTo>
                  <a:lnTo>
                    <a:pt x="376190" y="645891"/>
                  </a:lnTo>
                  <a:lnTo>
                    <a:pt x="379673" y="639292"/>
                  </a:lnTo>
                  <a:lnTo>
                    <a:pt x="383157" y="632727"/>
                  </a:lnTo>
                  <a:lnTo>
                    <a:pt x="386640" y="626198"/>
                  </a:lnTo>
                  <a:lnTo>
                    <a:pt x="390123" y="619702"/>
                  </a:lnTo>
                  <a:lnTo>
                    <a:pt x="393606" y="613242"/>
                  </a:lnTo>
                  <a:lnTo>
                    <a:pt x="397090" y="642116"/>
                  </a:lnTo>
                  <a:lnTo>
                    <a:pt x="400573" y="635849"/>
                  </a:lnTo>
                  <a:lnTo>
                    <a:pt x="404056" y="629614"/>
                  </a:lnTo>
                  <a:lnTo>
                    <a:pt x="407539" y="623410"/>
                  </a:lnTo>
                  <a:lnTo>
                    <a:pt x="411023" y="617237"/>
                  </a:lnTo>
                  <a:lnTo>
                    <a:pt x="414506" y="611095"/>
                  </a:lnTo>
                  <a:lnTo>
                    <a:pt x="417989" y="604984"/>
                  </a:lnTo>
                  <a:lnTo>
                    <a:pt x="421472" y="598904"/>
                  </a:lnTo>
                  <a:lnTo>
                    <a:pt x="424956" y="592854"/>
                  </a:lnTo>
                  <a:lnTo>
                    <a:pt x="428439" y="586834"/>
                  </a:lnTo>
                  <a:lnTo>
                    <a:pt x="431922" y="580843"/>
                  </a:lnTo>
                  <a:lnTo>
                    <a:pt x="435405" y="574882"/>
                  </a:lnTo>
                  <a:lnTo>
                    <a:pt x="438889" y="568951"/>
                  </a:lnTo>
                  <a:lnTo>
                    <a:pt x="442372" y="674854"/>
                  </a:lnTo>
                  <a:lnTo>
                    <a:pt x="445855" y="669338"/>
                  </a:lnTo>
                  <a:lnTo>
                    <a:pt x="449338" y="663846"/>
                  </a:lnTo>
                  <a:lnTo>
                    <a:pt x="452822" y="658377"/>
                  </a:lnTo>
                  <a:lnTo>
                    <a:pt x="456305" y="652933"/>
                  </a:lnTo>
                  <a:lnTo>
                    <a:pt x="459788" y="647513"/>
                  </a:lnTo>
                  <a:lnTo>
                    <a:pt x="463271" y="642116"/>
                  </a:lnTo>
                  <a:lnTo>
                    <a:pt x="466755" y="636742"/>
                  </a:lnTo>
                  <a:lnTo>
                    <a:pt x="470238" y="631392"/>
                  </a:lnTo>
                  <a:lnTo>
                    <a:pt x="473721" y="626065"/>
                  </a:lnTo>
                  <a:lnTo>
                    <a:pt x="477204" y="620761"/>
                  </a:lnTo>
                  <a:lnTo>
                    <a:pt x="480688" y="615479"/>
                  </a:lnTo>
                  <a:lnTo>
                    <a:pt x="484171" y="610221"/>
                  </a:lnTo>
                  <a:lnTo>
                    <a:pt x="487654" y="604984"/>
                  </a:lnTo>
                  <a:lnTo>
                    <a:pt x="491137" y="599771"/>
                  </a:lnTo>
                  <a:lnTo>
                    <a:pt x="494621" y="594579"/>
                  </a:lnTo>
                  <a:lnTo>
                    <a:pt x="498104" y="589410"/>
                  </a:lnTo>
                  <a:lnTo>
                    <a:pt x="501587" y="584263"/>
                  </a:lnTo>
                  <a:lnTo>
                    <a:pt x="505070" y="579137"/>
                  </a:lnTo>
                  <a:lnTo>
                    <a:pt x="508554" y="574033"/>
                  </a:lnTo>
                  <a:lnTo>
                    <a:pt x="512037" y="568951"/>
                  </a:lnTo>
                  <a:lnTo>
                    <a:pt x="515520" y="563890"/>
                  </a:lnTo>
                  <a:lnTo>
                    <a:pt x="519003" y="558850"/>
                  </a:lnTo>
                  <a:lnTo>
                    <a:pt x="522487" y="553832"/>
                  </a:lnTo>
                  <a:lnTo>
                    <a:pt x="525970" y="548834"/>
                  </a:lnTo>
                  <a:lnTo>
                    <a:pt x="529453" y="543858"/>
                  </a:lnTo>
                  <a:lnTo>
                    <a:pt x="532936" y="538902"/>
                  </a:lnTo>
                  <a:lnTo>
                    <a:pt x="536420" y="549233"/>
                  </a:lnTo>
                  <a:lnTo>
                    <a:pt x="539903" y="544355"/>
                  </a:lnTo>
                  <a:lnTo>
                    <a:pt x="543386" y="539496"/>
                  </a:lnTo>
                  <a:lnTo>
                    <a:pt x="546869" y="534657"/>
                  </a:lnTo>
                  <a:lnTo>
                    <a:pt x="550353" y="529837"/>
                  </a:lnTo>
                  <a:lnTo>
                    <a:pt x="553836" y="525037"/>
                  </a:lnTo>
                  <a:lnTo>
                    <a:pt x="557319" y="520257"/>
                  </a:lnTo>
                  <a:lnTo>
                    <a:pt x="557319" y="535320"/>
                  </a:lnTo>
                  <a:lnTo>
                    <a:pt x="557319" y="549986"/>
                  </a:lnTo>
                  <a:lnTo>
                    <a:pt x="560802" y="545291"/>
                  </a:lnTo>
                  <a:lnTo>
                    <a:pt x="564286" y="540615"/>
                  </a:lnTo>
                  <a:lnTo>
                    <a:pt x="567769" y="535957"/>
                  </a:lnTo>
                  <a:lnTo>
                    <a:pt x="571252" y="531318"/>
                  </a:lnTo>
                  <a:lnTo>
                    <a:pt x="574735" y="526697"/>
                  </a:lnTo>
                  <a:lnTo>
                    <a:pt x="578218" y="522093"/>
                  </a:lnTo>
                  <a:lnTo>
                    <a:pt x="581702" y="573397"/>
                  </a:lnTo>
                  <a:lnTo>
                    <a:pt x="585185" y="568951"/>
                  </a:lnTo>
                  <a:lnTo>
                    <a:pt x="588668" y="564521"/>
                  </a:lnTo>
                  <a:lnTo>
                    <a:pt x="592151" y="560108"/>
                  </a:lnTo>
                  <a:lnTo>
                    <a:pt x="595635" y="555711"/>
                  </a:lnTo>
                  <a:lnTo>
                    <a:pt x="599118" y="551331"/>
                  </a:lnTo>
                  <a:lnTo>
                    <a:pt x="602601" y="546966"/>
                  </a:lnTo>
                  <a:lnTo>
                    <a:pt x="606084" y="542617"/>
                  </a:lnTo>
                  <a:lnTo>
                    <a:pt x="609568" y="538284"/>
                  </a:lnTo>
                  <a:lnTo>
                    <a:pt x="613051" y="533967"/>
                  </a:lnTo>
                  <a:lnTo>
                    <a:pt x="616534" y="529665"/>
                  </a:lnTo>
                  <a:lnTo>
                    <a:pt x="620017" y="525379"/>
                  </a:lnTo>
                  <a:lnTo>
                    <a:pt x="623501" y="521109"/>
                  </a:lnTo>
                  <a:lnTo>
                    <a:pt x="626984" y="516854"/>
                  </a:lnTo>
                  <a:lnTo>
                    <a:pt x="630467" y="512615"/>
                  </a:lnTo>
                  <a:lnTo>
                    <a:pt x="633950" y="508390"/>
                  </a:lnTo>
                  <a:lnTo>
                    <a:pt x="637434" y="504181"/>
                  </a:lnTo>
                  <a:lnTo>
                    <a:pt x="640917" y="499987"/>
                  </a:lnTo>
                  <a:lnTo>
                    <a:pt x="644400" y="495808"/>
                  </a:lnTo>
                  <a:lnTo>
                    <a:pt x="647883" y="491644"/>
                  </a:lnTo>
                  <a:lnTo>
                    <a:pt x="651367" y="588524"/>
                  </a:lnTo>
                  <a:lnTo>
                    <a:pt x="654850" y="584584"/>
                  </a:lnTo>
                  <a:lnTo>
                    <a:pt x="658333" y="580656"/>
                  </a:lnTo>
                  <a:lnTo>
                    <a:pt x="661816" y="576742"/>
                  </a:lnTo>
                  <a:lnTo>
                    <a:pt x="665300" y="572840"/>
                  </a:lnTo>
                  <a:lnTo>
                    <a:pt x="668783" y="568951"/>
                  </a:lnTo>
                  <a:lnTo>
                    <a:pt x="672266" y="565074"/>
                  </a:lnTo>
                  <a:lnTo>
                    <a:pt x="675749" y="584107"/>
                  </a:lnTo>
                  <a:lnTo>
                    <a:pt x="679233" y="580300"/>
                  </a:lnTo>
                  <a:lnTo>
                    <a:pt x="682716" y="576505"/>
                  </a:lnTo>
                  <a:lnTo>
                    <a:pt x="686199" y="572722"/>
                  </a:lnTo>
                  <a:lnTo>
                    <a:pt x="689682" y="568951"/>
                  </a:lnTo>
                  <a:lnTo>
                    <a:pt x="693166" y="565192"/>
                  </a:lnTo>
                  <a:lnTo>
                    <a:pt x="696649" y="561444"/>
                  </a:lnTo>
                  <a:lnTo>
                    <a:pt x="696649" y="572666"/>
                  </a:lnTo>
                  <a:lnTo>
                    <a:pt x="696649" y="583658"/>
                  </a:lnTo>
                  <a:lnTo>
                    <a:pt x="696649" y="594429"/>
                  </a:lnTo>
                  <a:lnTo>
                    <a:pt x="696649" y="604984"/>
                  </a:lnTo>
                  <a:lnTo>
                    <a:pt x="696649" y="615331"/>
                  </a:lnTo>
                  <a:lnTo>
                    <a:pt x="696649" y="625474"/>
                  </a:lnTo>
                  <a:lnTo>
                    <a:pt x="696649" y="635421"/>
                  </a:lnTo>
                  <a:lnTo>
                    <a:pt x="696649" y="645176"/>
                  </a:lnTo>
                  <a:lnTo>
                    <a:pt x="696649" y="654745"/>
                  </a:lnTo>
                  <a:lnTo>
                    <a:pt x="696649" y="664134"/>
                  </a:lnTo>
                  <a:lnTo>
                    <a:pt x="696649" y="673347"/>
                  </a:lnTo>
                  <a:lnTo>
                    <a:pt x="696649" y="682390"/>
                  </a:lnTo>
                  <a:lnTo>
                    <a:pt x="700132" y="678901"/>
                  </a:lnTo>
                  <a:lnTo>
                    <a:pt x="703615" y="675421"/>
                  </a:lnTo>
                  <a:lnTo>
                    <a:pt x="707099" y="671951"/>
                  </a:lnTo>
                  <a:lnTo>
                    <a:pt x="710582" y="668491"/>
                  </a:lnTo>
                  <a:lnTo>
                    <a:pt x="714065" y="665040"/>
                  </a:lnTo>
                  <a:lnTo>
                    <a:pt x="717548" y="661599"/>
                  </a:lnTo>
                  <a:lnTo>
                    <a:pt x="721032" y="667180"/>
                  </a:lnTo>
                  <a:lnTo>
                    <a:pt x="724515" y="663776"/>
                  </a:lnTo>
                  <a:lnTo>
                    <a:pt x="727998" y="660382"/>
                  </a:lnTo>
                  <a:lnTo>
                    <a:pt x="731481" y="656997"/>
                  </a:lnTo>
                  <a:lnTo>
                    <a:pt x="734965" y="653621"/>
                  </a:lnTo>
                  <a:lnTo>
                    <a:pt x="738448" y="650254"/>
                  </a:lnTo>
                  <a:lnTo>
                    <a:pt x="741931" y="646896"/>
                  </a:lnTo>
                  <a:lnTo>
                    <a:pt x="745414" y="661345"/>
                  </a:lnTo>
                  <a:lnTo>
                    <a:pt x="748898" y="658041"/>
                  </a:lnTo>
                  <a:lnTo>
                    <a:pt x="752381" y="654745"/>
                  </a:lnTo>
                  <a:lnTo>
                    <a:pt x="755864" y="651458"/>
                  </a:lnTo>
                  <a:lnTo>
                    <a:pt x="759347" y="648180"/>
                  </a:lnTo>
                  <a:lnTo>
                    <a:pt x="762831" y="644911"/>
                  </a:lnTo>
                  <a:lnTo>
                    <a:pt x="766314" y="641650"/>
                  </a:lnTo>
                  <a:lnTo>
                    <a:pt x="766314" y="650418"/>
                  </a:lnTo>
                  <a:lnTo>
                    <a:pt x="766314" y="659035"/>
                  </a:lnTo>
                  <a:lnTo>
                    <a:pt x="769797" y="655816"/>
                  </a:lnTo>
                  <a:lnTo>
                    <a:pt x="773280" y="652606"/>
                  </a:lnTo>
                  <a:lnTo>
                    <a:pt x="776764" y="649404"/>
                  </a:lnTo>
                  <a:lnTo>
                    <a:pt x="780247" y="646210"/>
                  </a:lnTo>
                  <a:lnTo>
                    <a:pt x="783730" y="643024"/>
                  </a:lnTo>
                  <a:lnTo>
                    <a:pt x="787213" y="639847"/>
                  </a:lnTo>
                  <a:lnTo>
                    <a:pt x="790697" y="637110"/>
                  </a:lnTo>
                  <a:lnTo>
                    <a:pt x="794180" y="635248"/>
                  </a:lnTo>
                  <a:lnTo>
                    <a:pt x="797663" y="633395"/>
                  </a:lnTo>
                  <a:lnTo>
                    <a:pt x="801146" y="631552"/>
                  </a:lnTo>
                  <a:lnTo>
                    <a:pt x="804630" y="629718"/>
                  </a:lnTo>
                  <a:lnTo>
                    <a:pt x="808113" y="627893"/>
                  </a:lnTo>
                  <a:lnTo>
                    <a:pt x="811596" y="626077"/>
                  </a:lnTo>
                  <a:lnTo>
                    <a:pt x="815079" y="631957"/>
                  </a:lnTo>
                  <a:lnTo>
                    <a:pt x="818563" y="628882"/>
                  </a:lnTo>
                  <a:lnTo>
                    <a:pt x="822046" y="625815"/>
                  </a:lnTo>
                  <a:lnTo>
                    <a:pt x="825529" y="622755"/>
                  </a:lnTo>
                  <a:lnTo>
                    <a:pt x="829012" y="619702"/>
                  </a:lnTo>
                  <a:lnTo>
                    <a:pt x="832496" y="616658"/>
                  </a:lnTo>
                  <a:lnTo>
                    <a:pt x="835979" y="613621"/>
                  </a:lnTo>
                  <a:lnTo>
                    <a:pt x="835979" y="622115"/>
                  </a:lnTo>
                  <a:lnTo>
                    <a:pt x="839462" y="619100"/>
                  </a:lnTo>
                  <a:lnTo>
                    <a:pt x="842945" y="616092"/>
                  </a:lnTo>
                  <a:lnTo>
                    <a:pt x="846429" y="613092"/>
                  </a:lnTo>
                  <a:lnTo>
                    <a:pt x="849912" y="610099"/>
                  </a:lnTo>
                  <a:lnTo>
                    <a:pt x="853395" y="607113"/>
                  </a:lnTo>
                  <a:lnTo>
                    <a:pt x="856878" y="604134"/>
                  </a:lnTo>
                  <a:lnTo>
                    <a:pt x="860361" y="784113"/>
                  </a:lnTo>
                  <a:lnTo>
                    <a:pt x="863845" y="781481"/>
                  </a:lnTo>
                  <a:lnTo>
                    <a:pt x="867328" y="778855"/>
                  </a:lnTo>
                  <a:lnTo>
                    <a:pt x="870811" y="776234"/>
                  </a:lnTo>
                  <a:lnTo>
                    <a:pt x="874294" y="773619"/>
                  </a:lnTo>
                  <a:lnTo>
                    <a:pt x="877778" y="771008"/>
                  </a:lnTo>
                  <a:lnTo>
                    <a:pt x="881261" y="768403"/>
                  </a:lnTo>
                  <a:lnTo>
                    <a:pt x="884744" y="765803"/>
                  </a:lnTo>
                  <a:lnTo>
                    <a:pt x="888227" y="763209"/>
                  </a:lnTo>
                  <a:lnTo>
                    <a:pt x="891711" y="760619"/>
                  </a:lnTo>
                  <a:lnTo>
                    <a:pt x="895194" y="758035"/>
                  </a:lnTo>
                  <a:lnTo>
                    <a:pt x="898677" y="755455"/>
                  </a:lnTo>
                  <a:lnTo>
                    <a:pt x="902160" y="752881"/>
                  </a:lnTo>
                  <a:lnTo>
                    <a:pt x="905644" y="750312"/>
                  </a:lnTo>
                  <a:lnTo>
                    <a:pt x="909127" y="747748"/>
                  </a:lnTo>
                  <a:lnTo>
                    <a:pt x="912610" y="745189"/>
                  </a:lnTo>
                  <a:lnTo>
                    <a:pt x="916093" y="742635"/>
                  </a:lnTo>
                  <a:lnTo>
                    <a:pt x="919577" y="740087"/>
                  </a:lnTo>
                  <a:lnTo>
                    <a:pt x="923060" y="737543"/>
                  </a:lnTo>
                  <a:lnTo>
                    <a:pt x="926543" y="735004"/>
                  </a:lnTo>
                  <a:lnTo>
                    <a:pt x="930026" y="755988"/>
                  </a:lnTo>
                  <a:lnTo>
                    <a:pt x="933510" y="753502"/>
                  </a:lnTo>
                  <a:lnTo>
                    <a:pt x="936993" y="751020"/>
                  </a:lnTo>
                  <a:lnTo>
                    <a:pt x="940476" y="748543"/>
                  </a:lnTo>
                  <a:lnTo>
                    <a:pt x="943959" y="746071"/>
                  </a:lnTo>
                  <a:lnTo>
                    <a:pt x="947443" y="743604"/>
                  </a:lnTo>
                  <a:lnTo>
                    <a:pt x="950926" y="741141"/>
                  </a:lnTo>
                  <a:lnTo>
                    <a:pt x="954409" y="766791"/>
                  </a:lnTo>
                  <a:lnTo>
                    <a:pt x="957892" y="764387"/>
                  </a:lnTo>
                  <a:lnTo>
                    <a:pt x="961376" y="761988"/>
                  </a:lnTo>
                  <a:lnTo>
                    <a:pt x="964859" y="759593"/>
                  </a:lnTo>
                  <a:lnTo>
                    <a:pt x="968342" y="757203"/>
                  </a:lnTo>
                  <a:lnTo>
                    <a:pt x="971825" y="754817"/>
                  </a:lnTo>
                  <a:lnTo>
                    <a:pt x="975309" y="752435"/>
                  </a:lnTo>
                  <a:lnTo>
                    <a:pt x="975309" y="757908"/>
                  </a:lnTo>
                  <a:lnTo>
                    <a:pt x="975309" y="763314"/>
                  </a:lnTo>
                  <a:lnTo>
                    <a:pt x="975309" y="768655"/>
                  </a:lnTo>
                  <a:lnTo>
                    <a:pt x="975309" y="773932"/>
                  </a:lnTo>
                  <a:lnTo>
                    <a:pt x="975309" y="779147"/>
                  </a:lnTo>
                  <a:lnTo>
                    <a:pt x="975309" y="784300"/>
                  </a:lnTo>
                  <a:lnTo>
                    <a:pt x="975309" y="789392"/>
                  </a:lnTo>
                  <a:lnTo>
                    <a:pt x="975309" y="794424"/>
                  </a:lnTo>
                  <a:lnTo>
                    <a:pt x="975309" y="799398"/>
                  </a:lnTo>
                  <a:lnTo>
                    <a:pt x="975309" y="804315"/>
                  </a:lnTo>
                  <a:lnTo>
                    <a:pt x="975309" y="809175"/>
                  </a:lnTo>
                  <a:lnTo>
                    <a:pt x="975309" y="813979"/>
                  </a:lnTo>
                  <a:lnTo>
                    <a:pt x="975309" y="818729"/>
                  </a:lnTo>
                  <a:lnTo>
                    <a:pt x="975309" y="823425"/>
                  </a:lnTo>
                  <a:lnTo>
                    <a:pt x="975309" y="828069"/>
                  </a:lnTo>
                  <a:lnTo>
                    <a:pt x="975309" y="832660"/>
                  </a:lnTo>
                  <a:lnTo>
                    <a:pt x="978792" y="830428"/>
                  </a:lnTo>
                  <a:lnTo>
                    <a:pt x="982275" y="828200"/>
                  </a:lnTo>
                  <a:lnTo>
                    <a:pt x="985758" y="825975"/>
                  </a:lnTo>
                  <a:lnTo>
                    <a:pt x="989242" y="823754"/>
                  </a:lnTo>
                  <a:lnTo>
                    <a:pt x="992725" y="821537"/>
                  </a:lnTo>
                  <a:lnTo>
                    <a:pt x="996208" y="819323"/>
                  </a:lnTo>
                  <a:lnTo>
                    <a:pt x="999691" y="877399"/>
                  </a:lnTo>
                  <a:lnTo>
                    <a:pt x="1003175" y="875904"/>
                  </a:lnTo>
                  <a:lnTo>
                    <a:pt x="1006658" y="874413"/>
                  </a:lnTo>
                  <a:lnTo>
                    <a:pt x="1010141" y="872927"/>
                  </a:lnTo>
                  <a:lnTo>
                    <a:pt x="1013624" y="871445"/>
                  </a:lnTo>
                  <a:lnTo>
                    <a:pt x="1017108" y="869968"/>
                  </a:lnTo>
                  <a:lnTo>
                    <a:pt x="1020591" y="868495"/>
                  </a:lnTo>
                  <a:lnTo>
                    <a:pt x="1024074" y="874927"/>
                  </a:lnTo>
                  <a:lnTo>
                    <a:pt x="1027557" y="873467"/>
                  </a:lnTo>
                  <a:lnTo>
                    <a:pt x="1031041" y="872010"/>
                  </a:lnTo>
                  <a:lnTo>
                    <a:pt x="1034524" y="870558"/>
                  </a:lnTo>
                  <a:lnTo>
                    <a:pt x="1038007" y="869110"/>
                  </a:lnTo>
                  <a:lnTo>
                    <a:pt x="1041490" y="867667"/>
                  </a:lnTo>
                  <a:lnTo>
                    <a:pt x="1044974" y="866228"/>
                  </a:lnTo>
                  <a:lnTo>
                    <a:pt x="1044974" y="870127"/>
                  </a:lnTo>
                  <a:lnTo>
                    <a:pt x="1044974" y="873988"/>
                  </a:lnTo>
                  <a:lnTo>
                    <a:pt x="1044974" y="877810"/>
                  </a:lnTo>
                  <a:lnTo>
                    <a:pt x="1044974" y="881595"/>
                  </a:lnTo>
                  <a:lnTo>
                    <a:pt x="1044974" y="885343"/>
                  </a:lnTo>
                  <a:lnTo>
                    <a:pt x="1044974" y="889055"/>
                  </a:lnTo>
                  <a:lnTo>
                    <a:pt x="1044974" y="892731"/>
                  </a:lnTo>
                  <a:lnTo>
                    <a:pt x="1048457" y="890757"/>
                  </a:lnTo>
                  <a:lnTo>
                    <a:pt x="1051940" y="888786"/>
                  </a:lnTo>
                  <a:lnTo>
                    <a:pt x="1055423" y="886818"/>
                  </a:lnTo>
                  <a:lnTo>
                    <a:pt x="1058907" y="884852"/>
                  </a:lnTo>
                  <a:lnTo>
                    <a:pt x="1062390" y="882890"/>
                  </a:lnTo>
                  <a:lnTo>
                    <a:pt x="1065873" y="880930"/>
                  </a:lnTo>
                  <a:lnTo>
                    <a:pt x="1069356" y="878973"/>
                  </a:lnTo>
                  <a:lnTo>
                    <a:pt x="1072840" y="877019"/>
                  </a:lnTo>
                  <a:lnTo>
                    <a:pt x="1076323" y="875068"/>
                  </a:lnTo>
                  <a:lnTo>
                    <a:pt x="1079806" y="873119"/>
                  </a:lnTo>
                  <a:lnTo>
                    <a:pt x="1083289" y="871174"/>
                  </a:lnTo>
                  <a:lnTo>
                    <a:pt x="1086773" y="869231"/>
                  </a:lnTo>
                  <a:lnTo>
                    <a:pt x="1090256" y="867291"/>
                  </a:lnTo>
                  <a:lnTo>
                    <a:pt x="1093739" y="865729"/>
                  </a:lnTo>
                  <a:lnTo>
                    <a:pt x="1097222" y="864358"/>
                  </a:lnTo>
                  <a:lnTo>
                    <a:pt x="1100706" y="862990"/>
                  </a:lnTo>
                  <a:lnTo>
                    <a:pt x="1104189" y="861627"/>
                  </a:lnTo>
                  <a:lnTo>
                    <a:pt x="1107672" y="860268"/>
                  </a:lnTo>
                  <a:lnTo>
                    <a:pt x="1111155" y="858913"/>
                  </a:lnTo>
                  <a:lnTo>
                    <a:pt x="1114639" y="857561"/>
                  </a:lnTo>
                  <a:lnTo>
                    <a:pt x="1118122" y="855650"/>
                  </a:lnTo>
                  <a:lnTo>
                    <a:pt x="1121605" y="853741"/>
                  </a:lnTo>
                  <a:lnTo>
                    <a:pt x="1125088" y="851835"/>
                  </a:lnTo>
                  <a:lnTo>
                    <a:pt x="1128572" y="849931"/>
                  </a:lnTo>
                  <a:lnTo>
                    <a:pt x="1132055" y="848030"/>
                  </a:lnTo>
                  <a:lnTo>
                    <a:pt x="1135538" y="846132"/>
                  </a:lnTo>
                  <a:lnTo>
                    <a:pt x="1139021" y="859154"/>
                  </a:lnTo>
                  <a:lnTo>
                    <a:pt x="1142505" y="857286"/>
                  </a:lnTo>
                  <a:lnTo>
                    <a:pt x="1145988" y="855421"/>
                  </a:lnTo>
                  <a:lnTo>
                    <a:pt x="1149471" y="853558"/>
                  </a:lnTo>
                  <a:lnTo>
                    <a:pt x="1152954" y="851698"/>
                  </a:lnTo>
                  <a:lnTo>
                    <a:pt x="1156437" y="849840"/>
                  </a:lnTo>
                  <a:lnTo>
                    <a:pt x="1159921" y="847985"/>
                  </a:lnTo>
                  <a:lnTo>
                    <a:pt x="1163404" y="878129"/>
                  </a:lnTo>
                  <a:lnTo>
                    <a:pt x="1166887" y="876331"/>
                  </a:lnTo>
                  <a:lnTo>
                    <a:pt x="1170370" y="874536"/>
                  </a:lnTo>
                  <a:lnTo>
                    <a:pt x="1173854" y="872743"/>
                  </a:lnTo>
                  <a:lnTo>
                    <a:pt x="1177337" y="870953"/>
                  </a:lnTo>
                  <a:lnTo>
                    <a:pt x="1180820" y="869165"/>
                  </a:lnTo>
                  <a:lnTo>
                    <a:pt x="1184303" y="867379"/>
                  </a:lnTo>
                  <a:lnTo>
                    <a:pt x="1184303" y="870811"/>
                  </a:lnTo>
                  <a:lnTo>
                    <a:pt x="1187787" y="869033"/>
                  </a:lnTo>
                  <a:lnTo>
                    <a:pt x="1191270" y="867258"/>
                  </a:lnTo>
                  <a:lnTo>
                    <a:pt x="1194753" y="865485"/>
                  </a:lnTo>
                  <a:lnTo>
                    <a:pt x="1198236" y="863714"/>
                  </a:lnTo>
                  <a:lnTo>
                    <a:pt x="1201720" y="861945"/>
                  </a:lnTo>
                  <a:lnTo>
                    <a:pt x="1205203" y="860179"/>
                  </a:lnTo>
                  <a:lnTo>
                    <a:pt x="1208686" y="865267"/>
                  </a:lnTo>
                  <a:lnTo>
                    <a:pt x="1212169" y="863516"/>
                  </a:lnTo>
                  <a:lnTo>
                    <a:pt x="1215653" y="861768"/>
                  </a:lnTo>
                  <a:lnTo>
                    <a:pt x="1219136" y="860021"/>
                  </a:lnTo>
                  <a:lnTo>
                    <a:pt x="1222619" y="858277"/>
                  </a:lnTo>
                  <a:lnTo>
                    <a:pt x="1226102" y="856536"/>
                  </a:lnTo>
                  <a:lnTo>
                    <a:pt x="1229586" y="854796"/>
                  </a:lnTo>
                  <a:lnTo>
                    <a:pt x="1233069" y="916280"/>
                  </a:lnTo>
                  <a:lnTo>
                    <a:pt x="1236552" y="914645"/>
                  </a:lnTo>
                  <a:lnTo>
                    <a:pt x="1240035" y="913012"/>
                  </a:lnTo>
                  <a:lnTo>
                    <a:pt x="1243519" y="911381"/>
                  </a:lnTo>
                  <a:lnTo>
                    <a:pt x="1247002" y="909751"/>
                  </a:lnTo>
                  <a:lnTo>
                    <a:pt x="1250485" y="908124"/>
                  </a:lnTo>
                  <a:lnTo>
                    <a:pt x="1253968" y="906499"/>
                  </a:lnTo>
                  <a:lnTo>
                    <a:pt x="1257452" y="904875"/>
                  </a:lnTo>
                  <a:lnTo>
                    <a:pt x="1260935" y="903254"/>
                  </a:lnTo>
                  <a:lnTo>
                    <a:pt x="1264418" y="901634"/>
                  </a:lnTo>
                  <a:lnTo>
                    <a:pt x="1267901" y="900017"/>
                  </a:lnTo>
                  <a:lnTo>
                    <a:pt x="1271385" y="898401"/>
                  </a:lnTo>
                  <a:lnTo>
                    <a:pt x="1274868" y="896787"/>
                  </a:lnTo>
                  <a:lnTo>
                    <a:pt x="1278351" y="895175"/>
                  </a:lnTo>
                  <a:lnTo>
                    <a:pt x="1281834" y="893565"/>
                  </a:lnTo>
                  <a:lnTo>
                    <a:pt x="1285318" y="891957"/>
                  </a:lnTo>
                  <a:lnTo>
                    <a:pt x="1288801" y="890351"/>
                  </a:lnTo>
                  <a:lnTo>
                    <a:pt x="1292284" y="888746"/>
                  </a:lnTo>
                  <a:lnTo>
                    <a:pt x="1295767" y="887144"/>
                  </a:lnTo>
                  <a:lnTo>
                    <a:pt x="1299251" y="885543"/>
                  </a:lnTo>
                  <a:lnTo>
                    <a:pt x="1302734" y="883945"/>
                  </a:lnTo>
                  <a:lnTo>
                    <a:pt x="1306217" y="882348"/>
                  </a:lnTo>
                  <a:lnTo>
                    <a:pt x="1309700" y="880753"/>
                  </a:lnTo>
                  <a:lnTo>
                    <a:pt x="1313184" y="879160"/>
                  </a:lnTo>
                  <a:lnTo>
                    <a:pt x="1316667" y="877569"/>
                  </a:lnTo>
                  <a:lnTo>
                    <a:pt x="1320150" y="875979"/>
                  </a:lnTo>
                  <a:lnTo>
                    <a:pt x="1323633" y="874392"/>
                  </a:lnTo>
                  <a:lnTo>
                    <a:pt x="1323633" y="877410"/>
                  </a:lnTo>
                  <a:lnTo>
                    <a:pt x="1327117" y="875828"/>
                  </a:lnTo>
                  <a:lnTo>
                    <a:pt x="1330600" y="874249"/>
                  </a:lnTo>
                  <a:lnTo>
                    <a:pt x="1334083" y="872672"/>
                  </a:lnTo>
                  <a:lnTo>
                    <a:pt x="1337566" y="871096"/>
                  </a:lnTo>
                  <a:lnTo>
                    <a:pt x="1341050" y="869522"/>
                  </a:lnTo>
                  <a:lnTo>
                    <a:pt x="1344533" y="867950"/>
                  </a:lnTo>
                  <a:lnTo>
                    <a:pt x="1348016" y="875385"/>
                  </a:lnTo>
                  <a:lnTo>
                    <a:pt x="1351499" y="873829"/>
                  </a:lnTo>
                  <a:lnTo>
                    <a:pt x="1354983" y="872276"/>
                  </a:lnTo>
                  <a:lnTo>
                    <a:pt x="1358466" y="870724"/>
                  </a:lnTo>
                  <a:lnTo>
                    <a:pt x="1361949" y="869173"/>
                  </a:lnTo>
                  <a:lnTo>
                    <a:pt x="1365432" y="867625"/>
                  </a:lnTo>
                  <a:lnTo>
                    <a:pt x="1368916" y="866078"/>
                  </a:lnTo>
                  <a:lnTo>
                    <a:pt x="1372399" y="885249"/>
                  </a:lnTo>
                  <a:lnTo>
                    <a:pt x="1375882" y="884161"/>
                  </a:lnTo>
                  <a:lnTo>
                    <a:pt x="1379365" y="883076"/>
                  </a:lnTo>
                  <a:lnTo>
                    <a:pt x="1382849" y="881994"/>
                  </a:lnTo>
                  <a:lnTo>
                    <a:pt x="1386332" y="880913"/>
                  </a:lnTo>
                  <a:lnTo>
                    <a:pt x="1389815" y="879835"/>
                  </a:lnTo>
                  <a:lnTo>
                    <a:pt x="1393298" y="878760"/>
                  </a:lnTo>
                  <a:lnTo>
                    <a:pt x="1393298" y="881595"/>
                  </a:lnTo>
                  <a:lnTo>
                    <a:pt x="1393298" y="884410"/>
                  </a:lnTo>
                  <a:lnTo>
                    <a:pt x="1396782" y="882917"/>
                  </a:lnTo>
                  <a:lnTo>
                    <a:pt x="1400265" y="881427"/>
                  </a:lnTo>
                  <a:lnTo>
                    <a:pt x="1403748" y="879937"/>
                  </a:lnTo>
                  <a:lnTo>
                    <a:pt x="1407231" y="878450"/>
                  </a:lnTo>
                  <a:lnTo>
                    <a:pt x="1410715" y="876964"/>
                  </a:lnTo>
                  <a:lnTo>
                    <a:pt x="1414198" y="875480"/>
                  </a:lnTo>
                  <a:lnTo>
                    <a:pt x="1417681" y="887901"/>
                  </a:lnTo>
                  <a:lnTo>
                    <a:pt x="1421164" y="886439"/>
                  </a:lnTo>
                  <a:lnTo>
                    <a:pt x="1424648" y="884978"/>
                  </a:lnTo>
                  <a:lnTo>
                    <a:pt x="1428131" y="883520"/>
                  </a:lnTo>
                  <a:lnTo>
                    <a:pt x="1431614" y="882062"/>
                  </a:lnTo>
                  <a:lnTo>
                    <a:pt x="1435097" y="880607"/>
                  </a:lnTo>
                  <a:lnTo>
                    <a:pt x="1438580" y="879153"/>
                  </a:lnTo>
                  <a:lnTo>
                    <a:pt x="1442064" y="877700"/>
                  </a:lnTo>
                  <a:lnTo>
                    <a:pt x="1445547" y="876249"/>
                  </a:lnTo>
                  <a:lnTo>
                    <a:pt x="1449030" y="874799"/>
                  </a:lnTo>
                  <a:lnTo>
                    <a:pt x="1452513" y="873352"/>
                  </a:lnTo>
                  <a:lnTo>
                    <a:pt x="1455997" y="871905"/>
                  </a:lnTo>
                  <a:lnTo>
                    <a:pt x="1459480" y="870460"/>
                  </a:lnTo>
                  <a:lnTo>
                    <a:pt x="1462963" y="869017"/>
                  </a:lnTo>
                  <a:lnTo>
                    <a:pt x="1466446" y="867575"/>
                  </a:lnTo>
                  <a:lnTo>
                    <a:pt x="1469930" y="866135"/>
                  </a:lnTo>
                  <a:lnTo>
                    <a:pt x="1473413" y="864696"/>
                  </a:lnTo>
                  <a:lnTo>
                    <a:pt x="1476896" y="863259"/>
                  </a:lnTo>
                  <a:lnTo>
                    <a:pt x="1480379" y="861824"/>
                  </a:lnTo>
                  <a:lnTo>
                    <a:pt x="1483863" y="860390"/>
                  </a:lnTo>
                  <a:lnTo>
                    <a:pt x="1487346" y="864527"/>
                  </a:lnTo>
                  <a:lnTo>
                    <a:pt x="1490829" y="863103"/>
                  </a:lnTo>
                  <a:lnTo>
                    <a:pt x="1494312" y="861680"/>
                  </a:lnTo>
                  <a:lnTo>
                    <a:pt x="1497796" y="860259"/>
                  </a:lnTo>
                  <a:lnTo>
                    <a:pt x="1501279" y="858840"/>
                  </a:lnTo>
                  <a:lnTo>
                    <a:pt x="1504762" y="857422"/>
                  </a:lnTo>
                  <a:lnTo>
                    <a:pt x="1508245" y="856006"/>
                  </a:lnTo>
                  <a:lnTo>
                    <a:pt x="1511729" y="854591"/>
                  </a:lnTo>
                  <a:lnTo>
                    <a:pt x="1515212" y="853177"/>
                  </a:lnTo>
                  <a:lnTo>
                    <a:pt x="1518695" y="851765"/>
                  </a:lnTo>
                  <a:lnTo>
                    <a:pt x="1522178" y="850355"/>
                  </a:lnTo>
                  <a:lnTo>
                    <a:pt x="1525662" y="848946"/>
                  </a:lnTo>
                  <a:lnTo>
                    <a:pt x="1529145" y="847538"/>
                  </a:lnTo>
                  <a:lnTo>
                    <a:pt x="1532628" y="846132"/>
                  </a:lnTo>
                  <a:lnTo>
                    <a:pt x="1536111" y="844728"/>
                  </a:lnTo>
                  <a:lnTo>
                    <a:pt x="1539595" y="843325"/>
                  </a:lnTo>
                  <a:lnTo>
                    <a:pt x="1543078" y="841923"/>
                  </a:lnTo>
                  <a:lnTo>
                    <a:pt x="1546561" y="840523"/>
                  </a:lnTo>
                  <a:lnTo>
                    <a:pt x="1550044" y="839124"/>
                  </a:lnTo>
                  <a:lnTo>
                    <a:pt x="1553528" y="837727"/>
                  </a:lnTo>
                  <a:lnTo>
                    <a:pt x="1557011" y="842101"/>
                  </a:lnTo>
                  <a:lnTo>
                    <a:pt x="1560494" y="841133"/>
                  </a:lnTo>
                  <a:lnTo>
                    <a:pt x="1563977" y="840167"/>
                  </a:lnTo>
                  <a:lnTo>
                    <a:pt x="1567461" y="839203"/>
                  </a:lnTo>
                  <a:lnTo>
                    <a:pt x="1570944" y="838241"/>
                  </a:lnTo>
                  <a:lnTo>
                    <a:pt x="1574427" y="837281"/>
                  </a:lnTo>
                  <a:lnTo>
                    <a:pt x="1577910" y="836323"/>
                  </a:lnTo>
                  <a:lnTo>
                    <a:pt x="1581394" y="882540"/>
                  </a:lnTo>
                  <a:lnTo>
                    <a:pt x="1584877" y="881223"/>
                  </a:lnTo>
                  <a:lnTo>
                    <a:pt x="1588360" y="879907"/>
                  </a:lnTo>
                  <a:lnTo>
                    <a:pt x="1591843" y="878592"/>
                  </a:lnTo>
                  <a:lnTo>
                    <a:pt x="1595327" y="877278"/>
                  </a:lnTo>
                  <a:lnTo>
                    <a:pt x="1598810" y="875966"/>
                  </a:lnTo>
                  <a:lnTo>
                    <a:pt x="1602293" y="874655"/>
                  </a:lnTo>
                  <a:lnTo>
                    <a:pt x="1602293" y="877148"/>
                  </a:lnTo>
                  <a:lnTo>
                    <a:pt x="1602293" y="879625"/>
                  </a:lnTo>
                  <a:lnTo>
                    <a:pt x="1602293" y="882086"/>
                  </a:lnTo>
                  <a:lnTo>
                    <a:pt x="1602293" y="884532"/>
                  </a:lnTo>
                  <a:lnTo>
                    <a:pt x="1602293" y="886962"/>
                  </a:lnTo>
                  <a:lnTo>
                    <a:pt x="1602293" y="889376"/>
                  </a:lnTo>
                  <a:lnTo>
                    <a:pt x="1602293" y="891775"/>
                  </a:lnTo>
                  <a:lnTo>
                    <a:pt x="1605776" y="890487"/>
                  </a:lnTo>
                  <a:lnTo>
                    <a:pt x="1609260" y="889199"/>
                  </a:lnTo>
                  <a:lnTo>
                    <a:pt x="1612743" y="887913"/>
                  </a:lnTo>
                  <a:lnTo>
                    <a:pt x="1616226" y="886627"/>
                  </a:lnTo>
                  <a:lnTo>
                    <a:pt x="1619709" y="885343"/>
                  </a:lnTo>
                  <a:lnTo>
                    <a:pt x="1623193" y="884061"/>
                  </a:lnTo>
                  <a:lnTo>
                    <a:pt x="1626676" y="938688"/>
                  </a:lnTo>
                  <a:lnTo>
                    <a:pt x="1630159" y="937476"/>
                  </a:lnTo>
                  <a:lnTo>
                    <a:pt x="1633642" y="936266"/>
                  </a:lnTo>
                  <a:lnTo>
                    <a:pt x="1637126" y="935056"/>
                  </a:lnTo>
                  <a:lnTo>
                    <a:pt x="1640609" y="933848"/>
                  </a:lnTo>
                  <a:lnTo>
                    <a:pt x="1644092" y="932641"/>
                  </a:lnTo>
                  <a:lnTo>
                    <a:pt x="1647575" y="931434"/>
                  </a:lnTo>
                  <a:lnTo>
                    <a:pt x="1651059" y="930229"/>
                  </a:lnTo>
                  <a:lnTo>
                    <a:pt x="1654542" y="929025"/>
                  </a:lnTo>
                  <a:lnTo>
                    <a:pt x="1658025" y="927822"/>
                  </a:lnTo>
                  <a:lnTo>
                    <a:pt x="1661508" y="926620"/>
                  </a:lnTo>
                  <a:lnTo>
                    <a:pt x="1664992" y="925419"/>
                  </a:lnTo>
                  <a:lnTo>
                    <a:pt x="1668475" y="924219"/>
                  </a:lnTo>
                  <a:lnTo>
                    <a:pt x="1671958" y="923020"/>
                  </a:lnTo>
                  <a:lnTo>
                    <a:pt x="1671958" y="925121"/>
                  </a:lnTo>
                  <a:lnTo>
                    <a:pt x="1671958" y="927210"/>
                  </a:lnTo>
                  <a:lnTo>
                    <a:pt x="1671958" y="929287"/>
                  </a:lnTo>
                  <a:lnTo>
                    <a:pt x="1671958" y="931352"/>
                  </a:lnTo>
                  <a:lnTo>
                    <a:pt x="1671958" y="933405"/>
                  </a:lnTo>
                  <a:lnTo>
                    <a:pt x="1671958" y="935446"/>
                  </a:lnTo>
                  <a:lnTo>
                    <a:pt x="1671958" y="937476"/>
                  </a:lnTo>
                  <a:lnTo>
                    <a:pt x="1671958" y="939495"/>
                  </a:lnTo>
                  <a:lnTo>
                    <a:pt x="1671958" y="941502"/>
                  </a:lnTo>
                  <a:lnTo>
                    <a:pt x="1671958" y="943497"/>
                  </a:lnTo>
                  <a:lnTo>
                    <a:pt x="1671958" y="945482"/>
                  </a:lnTo>
                  <a:lnTo>
                    <a:pt x="1671958" y="947455"/>
                  </a:lnTo>
                  <a:lnTo>
                    <a:pt x="1671958" y="949417"/>
                  </a:lnTo>
                  <a:lnTo>
                    <a:pt x="1671958" y="951369"/>
                  </a:lnTo>
                  <a:lnTo>
                    <a:pt x="1671958" y="953309"/>
                  </a:lnTo>
                  <a:lnTo>
                    <a:pt x="1671958" y="955239"/>
                  </a:lnTo>
                  <a:lnTo>
                    <a:pt x="1671958" y="957158"/>
                  </a:lnTo>
                  <a:lnTo>
                    <a:pt x="1671958" y="959067"/>
                  </a:lnTo>
                  <a:lnTo>
                    <a:pt x="1671958" y="960965"/>
                  </a:lnTo>
                  <a:lnTo>
                    <a:pt x="1671958" y="962852"/>
                  </a:lnTo>
                  <a:lnTo>
                    <a:pt x="1671958" y="964730"/>
                  </a:lnTo>
                  <a:lnTo>
                    <a:pt x="1675441" y="963583"/>
                  </a:lnTo>
                  <a:lnTo>
                    <a:pt x="1678925" y="962438"/>
                  </a:lnTo>
                  <a:lnTo>
                    <a:pt x="1682408" y="961294"/>
                  </a:lnTo>
                  <a:lnTo>
                    <a:pt x="1685891" y="960150"/>
                  </a:lnTo>
                  <a:lnTo>
                    <a:pt x="1689374" y="959008"/>
                  </a:lnTo>
                  <a:lnTo>
                    <a:pt x="1692858" y="957866"/>
                  </a:lnTo>
                  <a:lnTo>
                    <a:pt x="1696341" y="967875"/>
                  </a:lnTo>
                  <a:lnTo>
                    <a:pt x="1699824" y="966749"/>
                  </a:lnTo>
                  <a:lnTo>
                    <a:pt x="1703307" y="965624"/>
                  </a:lnTo>
                  <a:lnTo>
                    <a:pt x="1706791" y="964500"/>
                  </a:lnTo>
                  <a:lnTo>
                    <a:pt x="1710274" y="963377"/>
                  </a:lnTo>
                  <a:lnTo>
                    <a:pt x="1713757" y="962255"/>
                  </a:lnTo>
                  <a:lnTo>
                    <a:pt x="1717240" y="961134"/>
                  </a:lnTo>
                  <a:lnTo>
                    <a:pt x="1720723" y="988311"/>
                  </a:lnTo>
                  <a:lnTo>
                    <a:pt x="1724207" y="987227"/>
                  </a:lnTo>
                  <a:lnTo>
                    <a:pt x="1727690" y="986143"/>
                  </a:lnTo>
                  <a:lnTo>
                    <a:pt x="1731173" y="985060"/>
                  </a:lnTo>
                  <a:lnTo>
                    <a:pt x="1734656" y="983978"/>
                  </a:lnTo>
                  <a:lnTo>
                    <a:pt x="1738140" y="982897"/>
                  </a:lnTo>
                  <a:lnTo>
                    <a:pt x="1741623" y="981817"/>
                  </a:lnTo>
                  <a:lnTo>
                    <a:pt x="1741623" y="983521"/>
                  </a:lnTo>
                  <a:lnTo>
                    <a:pt x="1741623" y="985217"/>
                  </a:lnTo>
                  <a:lnTo>
                    <a:pt x="1741623" y="986904"/>
                  </a:lnTo>
                  <a:lnTo>
                    <a:pt x="1745106" y="985831"/>
                  </a:lnTo>
                  <a:lnTo>
                    <a:pt x="1748589" y="984758"/>
                  </a:lnTo>
                  <a:lnTo>
                    <a:pt x="1752073" y="983687"/>
                  </a:lnTo>
                  <a:lnTo>
                    <a:pt x="1755556" y="982616"/>
                  </a:lnTo>
                  <a:lnTo>
                    <a:pt x="1759039" y="981546"/>
                  </a:lnTo>
                  <a:lnTo>
                    <a:pt x="1762522" y="980477"/>
                  </a:lnTo>
                  <a:lnTo>
                    <a:pt x="1766006" y="984462"/>
                  </a:lnTo>
                  <a:lnTo>
                    <a:pt x="1769489" y="983401"/>
                  </a:lnTo>
                  <a:lnTo>
                    <a:pt x="1772972" y="982340"/>
                  </a:lnTo>
                  <a:lnTo>
                    <a:pt x="1776455" y="981280"/>
                  </a:lnTo>
                  <a:lnTo>
                    <a:pt x="1779939" y="980221"/>
                  </a:lnTo>
                  <a:lnTo>
                    <a:pt x="1783422" y="979163"/>
                  </a:lnTo>
                  <a:lnTo>
                    <a:pt x="1786905" y="978105"/>
                  </a:lnTo>
                  <a:lnTo>
                    <a:pt x="1790388" y="982069"/>
                  </a:lnTo>
                  <a:lnTo>
                    <a:pt x="1793872" y="981019"/>
                  </a:lnTo>
                  <a:lnTo>
                    <a:pt x="1797355" y="979970"/>
                  </a:lnTo>
                  <a:lnTo>
                    <a:pt x="1800838" y="978922"/>
                  </a:lnTo>
                  <a:lnTo>
                    <a:pt x="1804321" y="977874"/>
                  </a:lnTo>
                  <a:lnTo>
                    <a:pt x="1807805" y="976828"/>
                  </a:lnTo>
                  <a:lnTo>
                    <a:pt x="1811288" y="975782"/>
                  </a:lnTo>
                  <a:lnTo>
                    <a:pt x="1811288" y="977451"/>
                  </a:lnTo>
                  <a:lnTo>
                    <a:pt x="1811288" y="979111"/>
                  </a:lnTo>
                  <a:lnTo>
                    <a:pt x="1811288" y="980763"/>
                  </a:lnTo>
                  <a:lnTo>
                    <a:pt x="1811288" y="982408"/>
                  </a:lnTo>
                  <a:lnTo>
                    <a:pt x="1811288" y="984044"/>
                  </a:lnTo>
                  <a:lnTo>
                    <a:pt x="1811288" y="985672"/>
                  </a:lnTo>
                  <a:lnTo>
                    <a:pt x="1814771" y="984638"/>
                  </a:lnTo>
                  <a:lnTo>
                    <a:pt x="1818254" y="983606"/>
                  </a:lnTo>
                  <a:lnTo>
                    <a:pt x="1821738" y="982574"/>
                  </a:lnTo>
                  <a:lnTo>
                    <a:pt x="1825221" y="981543"/>
                  </a:lnTo>
                  <a:lnTo>
                    <a:pt x="1828704" y="980512"/>
                  </a:lnTo>
                  <a:lnTo>
                    <a:pt x="1832187" y="979482"/>
                  </a:lnTo>
                  <a:lnTo>
                    <a:pt x="1835671" y="994440"/>
                  </a:lnTo>
                  <a:lnTo>
                    <a:pt x="1839154" y="993430"/>
                  </a:lnTo>
                  <a:lnTo>
                    <a:pt x="1842637" y="992422"/>
                  </a:lnTo>
                  <a:lnTo>
                    <a:pt x="1846120" y="991414"/>
                  </a:lnTo>
                  <a:lnTo>
                    <a:pt x="1849604" y="990406"/>
                  </a:lnTo>
                  <a:lnTo>
                    <a:pt x="1853087" y="989400"/>
                  </a:lnTo>
                  <a:lnTo>
                    <a:pt x="1856570" y="988394"/>
                  </a:lnTo>
                  <a:lnTo>
                    <a:pt x="1860053" y="988959"/>
                  </a:lnTo>
                  <a:lnTo>
                    <a:pt x="1863537" y="987956"/>
                  </a:lnTo>
                  <a:lnTo>
                    <a:pt x="1867020" y="986954"/>
                  </a:lnTo>
                  <a:lnTo>
                    <a:pt x="1870503" y="985953"/>
                  </a:lnTo>
                  <a:lnTo>
                    <a:pt x="1873986" y="984953"/>
                  </a:lnTo>
                  <a:lnTo>
                    <a:pt x="1877470" y="983953"/>
                  </a:lnTo>
                  <a:lnTo>
                    <a:pt x="1880953" y="982954"/>
                  </a:lnTo>
                  <a:lnTo>
                    <a:pt x="1884436" y="981956"/>
                  </a:lnTo>
                  <a:lnTo>
                    <a:pt x="1887919" y="980958"/>
                  </a:lnTo>
                  <a:lnTo>
                    <a:pt x="1891403" y="979961"/>
                  </a:lnTo>
                  <a:lnTo>
                    <a:pt x="1894886" y="978965"/>
                  </a:lnTo>
                  <a:lnTo>
                    <a:pt x="1898369" y="977969"/>
                  </a:lnTo>
                  <a:lnTo>
                    <a:pt x="1901852" y="976975"/>
                  </a:lnTo>
                  <a:lnTo>
                    <a:pt x="1905336" y="1009222"/>
                  </a:lnTo>
                  <a:lnTo>
                    <a:pt x="1908819" y="1008267"/>
                  </a:lnTo>
                  <a:lnTo>
                    <a:pt x="1912302" y="1007312"/>
                  </a:lnTo>
                  <a:lnTo>
                    <a:pt x="1915785" y="1006358"/>
                  </a:lnTo>
                  <a:lnTo>
                    <a:pt x="1919269" y="1005404"/>
                  </a:lnTo>
                  <a:lnTo>
                    <a:pt x="1922752" y="1004451"/>
                  </a:lnTo>
                  <a:lnTo>
                    <a:pt x="1926235" y="1003499"/>
                  </a:lnTo>
                  <a:lnTo>
                    <a:pt x="1929718" y="1002547"/>
                  </a:lnTo>
                  <a:lnTo>
                    <a:pt x="1933202" y="1001596"/>
                  </a:lnTo>
                  <a:lnTo>
                    <a:pt x="1936685" y="1000645"/>
                  </a:lnTo>
                  <a:lnTo>
                    <a:pt x="1940168" y="999695"/>
                  </a:lnTo>
                  <a:lnTo>
                    <a:pt x="1943651" y="998746"/>
                  </a:lnTo>
                  <a:lnTo>
                    <a:pt x="1947135" y="997798"/>
                  </a:lnTo>
                  <a:lnTo>
                    <a:pt x="1950618" y="996850"/>
                  </a:lnTo>
                  <a:lnTo>
                    <a:pt x="1950618" y="998304"/>
                  </a:lnTo>
                  <a:lnTo>
                    <a:pt x="1950618" y="999752"/>
                  </a:lnTo>
                  <a:lnTo>
                    <a:pt x="1950618" y="1001194"/>
                  </a:lnTo>
                  <a:lnTo>
                    <a:pt x="1950618" y="1002630"/>
                  </a:lnTo>
                  <a:lnTo>
                    <a:pt x="1950618" y="1004058"/>
                  </a:lnTo>
                  <a:lnTo>
                    <a:pt x="1950618" y="1005481"/>
                  </a:lnTo>
                  <a:lnTo>
                    <a:pt x="1950618" y="1006898"/>
                  </a:lnTo>
                  <a:lnTo>
                    <a:pt x="1950618" y="1008308"/>
                  </a:lnTo>
                  <a:lnTo>
                    <a:pt x="1950618" y="1009712"/>
                  </a:lnTo>
                  <a:lnTo>
                    <a:pt x="1950618" y="1011110"/>
                  </a:lnTo>
                  <a:lnTo>
                    <a:pt x="1950618" y="1012502"/>
                  </a:lnTo>
                  <a:lnTo>
                    <a:pt x="1950618" y="1013887"/>
                  </a:lnTo>
                  <a:lnTo>
                    <a:pt x="1950618" y="1015267"/>
                  </a:lnTo>
                  <a:lnTo>
                    <a:pt x="1950618" y="1016641"/>
                  </a:lnTo>
                  <a:lnTo>
                    <a:pt x="1950618" y="1018009"/>
                  </a:lnTo>
                  <a:lnTo>
                    <a:pt x="1950618" y="1019371"/>
                  </a:lnTo>
                  <a:lnTo>
                    <a:pt x="1950618" y="1020727"/>
                  </a:lnTo>
                  <a:lnTo>
                    <a:pt x="1954101" y="1019807"/>
                  </a:lnTo>
                  <a:lnTo>
                    <a:pt x="1957584" y="1018887"/>
                  </a:lnTo>
                  <a:lnTo>
                    <a:pt x="1961068" y="1017968"/>
                  </a:lnTo>
                  <a:lnTo>
                    <a:pt x="1964551" y="1017049"/>
                  </a:lnTo>
                  <a:lnTo>
                    <a:pt x="1968034" y="1016131"/>
                  </a:lnTo>
                  <a:lnTo>
                    <a:pt x="1971517" y="1015214"/>
                  </a:lnTo>
                  <a:lnTo>
                    <a:pt x="1975001" y="1022376"/>
                  </a:lnTo>
                  <a:lnTo>
                    <a:pt x="1978484" y="1021469"/>
                  </a:lnTo>
                  <a:lnTo>
                    <a:pt x="1981967" y="1020563"/>
                  </a:lnTo>
                  <a:lnTo>
                    <a:pt x="1985450" y="1019657"/>
                  </a:lnTo>
                  <a:lnTo>
                    <a:pt x="1988934" y="1018751"/>
                  </a:lnTo>
                  <a:lnTo>
                    <a:pt x="1992417" y="1017847"/>
                  </a:lnTo>
                  <a:lnTo>
                    <a:pt x="1995900" y="1016942"/>
                  </a:lnTo>
                  <a:lnTo>
                    <a:pt x="1999383" y="1021617"/>
                  </a:lnTo>
                  <a:lnTo>
                    <a:pt x="2002867" y="1021115"/>
                  </a:lnTo>
                  <a:lnTo>
                    <a:pt x="2006350" y="1020614"/>
                  </a:lnTo>
                  <a:lnTo>
                    <a:pt x="2009833" y="1020114"/>
                  </a:lnTo>
                  <a:lnTo>
                    <a:pt x="2013316" y="1019615"/>
                  </a:lnTo>
                  <a:lnTo>
                    <a:pt x="2016799" y="1019117"/>
                  </a:lnTo>
                  <a:lnTo>
                    <a:pt x="2020283" y="1018620"/>
                  </a:lnTo>
                  <a:lnTo>
                    <a:pt x="2020283" y="1019933"/>
                  </a:lnTo>
                  <a:lnTo>
                    <a:pt x="2020283" y="1021240"/>
                  </a:lnTo>
                  <a:lnTo>
                    <a:pt x="2020283" y="1022541"/>
                  </a:lnTo>
                  <a:lnTo>
                    <a:pt x="2020283" y="1023838"/>
                  </a:lnTo>
                  <a:lnTo>
                    <a:pt x="2020283" y="1025129"/>
                  </a:lnTo>
                  <a:lnTo>
                    <a:pt x="2020283" y="1026414"/>
                  </a:lnTo>
                  <a:lnTo>
                    <a:pt x="2023766" y="1025532"/>
                  </a:lnTo>
                  <a:lnTo>
                    <a:pt x="2027249" y="1024650"/>
                  </a:lnTo>
                  <a:lnTo>
                    <a:pt x="2030732" y="1023769"/>
                  </a:lnTo>
                  <a:lnTo>
                    <a:pt x="2034216" y="1022888"/>
                  </a:lnTo>
                  <a:lnTo>
                    <a:pt x="2037699" y="1022008"/>
                  </a:lnTo>
                  <a:lnTo>
                    <a:pt x="2041182" y="1021128"/>
                  </a:lnTo>
                  <a:lnTo>
                    <a:pt x="2044665" y="1025379"/>
                  </a:lnTo>
                  <a:lnTo>
                    <a:pt x="2048149" y="1024506"/>
                  </a:lnTo>
                  <a:lnTo>
                    <a:pt x="2051632" y="1023633"/>
                  </a:lnTo>
                  <a:lnTo>
                    <a:pt x="2055115" y="1022762"/>
                  </a:lnTo>
                  <a:lnTo>
                    <a:pt x="2058598" y="1021890"/>
                  </a:lnTo>
                  <a:lnTo>
                    <a:pt x="2062082" y="1021019"/>
                  </a:lnTo>
                  <a:lnTo>
                    <a:pt x="2065565" y="1020149"/>
                  </a:lnTo>
                  <a:lnTo>
                    <a:pt x="2069048" y="1047440"/>
                  </a:lnTo>
                  <a:lnTo>
                    <a:pt x="2072531" y="1046601"/>
                  </a:lnTo>
                  <a:lnTo>
                    <a:pt x="2076015" y="1045763"/>
                  </a:lnTo>
                  <a:lnTo>
                    <a:pt x="2079498" y="1044926"/>
                  </a:lnTo>
                  <a:lnTo>
                    <a:pt x="2082981" y="1044088"/>
                  </a:lnTo>
                  <a:lnTo>
                    <a:pt x="2086464" y="1043252"/>
                  </a:lnTo>
                  <a:lnTo>
                    <a:pt x="2089948" y="1042416"/>
                  </a:lnTo>
                  <a:lnTo>
                    <a:pt x="2089948" y="1043591"/>
                  </a:lnTo>
                  <a:lnTo>
                    <a:pt x="2089948" y="1044761"/>
                  </a:lnTo>
                  <a:lnTo>
                    <a:pt x="2093431" y="1043928"/>
                  </a:lnTo>
                  <a:lnTo>
                    <a:pt x="2096914" y="1043095"/>
                  </a:lnTo>
                  <a:lnTo>
                    <a:pt x="2100397" y="1042263"/>
                  </a:lnTo>
                  <a:lnTo>
                    <a:pt x="2103881" y="1041431"/>
                  </a:lnTo>
                  <a:lnTo>
                    <a:pt x="2107364" y="1040600"/>
                  </a:lnTo>
                  <a:lnTo>
                    <a:pt x="2110847" y="1039769"/>
                  </a:lnTo>
                  <a:lnTo>
                    <a:pt x="2114330" y="1043612"/>
                  </a:lnTo>
                  <a:lnTo>
                    <a:pt x="2117814" y="1042787"/>
                  </a:lnTo>
                  <a:lnTo>
                    <a:pt x="2121297" y="1041963"/>
                  </a:lnTo>
                  <a:lnTo>
                    <a:pt x="2124780" y="1041139"/>
                  </a:lnTo>
                  <a:lnTo>
                    <a:pt x="2128263" y="1040316"/>
                  </a:lnTo>
                  <a:lnTo>
                    <a:pt x="2131747" y="1039493"/>
                  </a:lnTo>
                  <a:lnTo>
                    <a:pt x="2135230" y="1038670"/>
                  </a:lnTo>
                  <a:lnTo>
                    <a:pt x="2138713" y="1060348"/>
                  </a:lnTo>
                  <a:lnTo>
                    <a:pt x="2142196" y="1059551"/>
                  </a:lnTo>
                  <a:lnTo>
                    <a:pt x="2145680" y="1058754"/>
                  </a:lnTo>
                  <a:lnTo>
                    <a:pt x="2149163" y="1057957"/>
                  </a:lnTo>
                  <a:lnTo>
                    <a:pt x="2152646" y="1057161"/>
                  </a:lnTo>
                  <a:lnTo>
                    <a:pt x="2156129" y="1056365"/>
                  </a:lnTo>
                  <a:lnTo>
                    <a:pt x="2159613" y="1055570"/>
                  </a:lnTo>
                  <a:lnTo>
                    <a:pt x="2159613" y="1056658"/>
                  </a:lnTo>
                  <a:lnTo>
                    <a:pt x="2159613" y="1057743"/>
                  </a:lnTo>
                  <a:lnTo>
                    <a:pt x="2159613" y="1058824"/>
                  </a:lnTo>
                  <a:lnTo>
                    <a:pt x="2159613" y="1059900"/>
                  </a:lnTo>
                  <a:lnTo>
                    <a:pt x="2163096" y="1059110"/>
                  </a:lnTo>
                  <a:lnTo>
                    <a:pt x="2166579" y="1058320"/>
                  </a:lnTo>
                  <a:lnTo>
                    <a:pt x="2170062" y="1057531"/>
                  </a:lnTo>
                  <a:lnTo>
                    <a:pt x="2173546" y="1056742"/>
                  </a:lnTo>
                  <a:lnTo>
                    <a:pt x="2177029" y="1055953"/>
                  </a:lnTo>
                  <a:lnTo>
                    <a:pt x="2180512" y="1055165"/>
                  </a:lnTo>
                  <a:lnTo>
                    <a:pt x="2183995" y="1083227"/>
                  </a:lnTo>
                  <a:lnTo>
                    <a:pt x="2187479" y="1082470"/>
                  </a:lnTo>
                  <a:lnTo>
                    <a:pt x="2190962" y="1081714"/>
                  </a:lnTo>
                  <a:lnTo>
                    <a:pt x="2194445" y="1080958"/>
                  </a:lnTo>
                  <a:lnTo>
                    <a:pt x="2197928" y="1080203"/>
                  </a:lnTo>
                  <a:lnTo>
                    <a:pt x="2201412" y="1079448"/>
                  </a:lnTo>
                  <a:lnTo>
                    <a:pt x="2204895" y="1078693"/>
                  </a:lnTo>
                  <a:lnTo>
                    <a:pt x="2208378" y="1087649"/>
                  </a:lnTo>
                  <a:lnTo>
                    <a:pt x="2211861" y="1086905"/>
                  </a:lnTo>
                  <a:lnTo>
                    <a:pt x="2215345" y="1086162"/>
                  </a:lnTo>
                  <a:lnTo>
                    <a:pt x="2218828" y="1085419"/>
                  </a:lnTo>
                  <a:lnTo>
                    <a:pt x="2222311" y="1084677"/>
                  </a:lnTo>
                  <a:lnTo>
                    <a:pt x="2225794" y="1083935"/>
                  </a:lnTo>
                  <a:lnTo>
                    <a:pt x="2229278" y="1083193"/>
                  </a:lnTo>
                  <a:lnTo>
                    <a:pt x="2229278" y="1084152"/>
                  </a:lnTo>
                  <a:lnTo>
                    <a:pt x="2229278" y="1085108"/>
                  </a:lnTo>
                  <a:lnTo>
                    <a:pt x="2229278" y="1086060"/>
                  </a:lnTo>
                  <a:lnTo>
                    <a:pt x="2229278" y="1087010"/>
                  </a:lnTo>
                  <a:lnTo>
                    <a:pt x="2229278" y="1087956"/>
                  </a:lnTo>
                  <a:lnTo>
                    <a:pt x="2232761" y="1087219"/>
                  </a:lnTo>
                  <a:lnTo>
                    <a:pt x="2236244" y="1086484"/>
                  </a:lnTo>
                  <a:lnTo>
                    <a:pt x="2239727" y="1085748"/>
                  </a:lnTo>
                  <a:lnTo>
                    <a:pt x="2243211" y="1085013"/>
                  </a:lnTo>
                  <a:lnTo>
                    <a:pt x="2246694" y="1084278"/>
                  </a:lnTo>
                  <a:lnTo>
                    <a:pt x="2250177" y="1083544"/>
                  </a:lnTo>
                  <a:lnTo>
                    <a:pt x="2253660" y="1106515"/>
                  </a:lnTo>
                  <a:lnTo>
                    <a:pt x="2257144" y="1105806"/>
                  </a:lnTo>
                  <a:lnTo>
                    <a:pt x="2260627" y="1105098"/>
                  </a:lnTo>
                  <a:lnTo>
                    <a:pt x="2264110" y="1104390"/>
                  </a:lnTo>
                  <a:lnTo>
                    <a:pt x="2267593" y="1103682"/>
                  </a:lnTo>
                  <a:lnTo>
                    <a:pt x="2271077" y="1102975"/>
                  </a:lnTo>
                  <a:lnTo>
                    <a:pt x="2274560" y="1102268"/>
                  </a:lnTo>
                  <a:lnTo>
                    <a:pt x="2278043" y="1111923"/>
                  </a:lnTo>
                  <a:lnTo>
                    <a:pt x="2281526" y="1111227"/>
                  </a:lnTo>
                  <a:lnTo>
                    <a:pt x="2285010" y="1110532"/>
                  </a:lnTo>
                  <a:lnTo>
                    <a:pt x="2288493" y="1109837"/>
                  </a:lnTo>
                  <a:lnTo>
                    <a:pt x="2291976" y="1109143"/>
                  </a:lnTo>
                  <a:lnTo>
                    <a:pt x="2295459" y="1108449"/>
                  </a:lnTo>
                  <a:lnTo>
                    <a:pt x="2298942" y="1107755"/>
                  </a:lnTo>
                  <a:lnTo>
                    <a:pt x="2298942" y="1108606"/>
                  </a:lnTo>
                  <a:lnTo>
                    <a:pt x="2298942" y="1109455"/>
                  </a:lnTo>
                  <a:lnTo>
                    <a:pt x="2298942" y="1110301"/>
                  </a:lnTo>
                  <a:lnTo>
                    <a:pt x="2298942" y="1111144"/>
                  </a:lnTo>
                  <a:lnTo>
                    <a:pt x="2298942" y="1111984"/>
                  </a:lnTo>
                  <a:lnTo>
                    <a:pt x="2298942" y="1112822"/>
                  </a:lnTo>
                  <a:lnTo>
                    <a:pt x="2298942" y="1113658"/>
                  </a:lnTo>
                  <a:lnTo>
                    <a:pt x="2302426" y="1112970"/>
                  </a:lnTo>
                  <a:lnTo>
                    <a:pt x="2305909" y="1112283"/>
                  </a:lnTo>
                  <a:lnTo>
                    <a:pt x="2309392" y="1111597"/>
                  </a:lnTo>
                  <a:lnTo>
                    <a:pt x="2312875" y="1110910"/>
                  </a:lnTo>
                  <a:lnTo>
                    <a:pt x="2316359" y="1110224"/>
                  </a:lnTo>
                  <a:lnTo>
                    <a:pt x="2319842" y="1109539"/>
                  </a:lnTo>
                  <a:lnTo>
                    <a:pt x="2323325" y="1108853"/>
                  </a:lnTo>
                  <a:lnTo>
                    <a:pt x="2326808" y="1108168"/>
                  </a:lnTo>
                  <a:lnTo>
                    <a:pt x="2330292" y="1107483"/>
                  </a:lnTo>
                  <a:lnTo>
                    <a:pt x="2333775" y="1106799"/>
                  </a:lnTo>
                  <a:lnTo>
                    <a:pt x="2337258" y="1106115"/>
                  </a:lnTo>
                  <a:lnTo>
                    <a:pt x="2340741" y="1105431"/>
                  </a:lnTo>
                  <a:lnTo>
                    <a:pt x="2344225" y="1104748"/>
                  </a:lnTo>
                  <a:lnTo>
                    <a:pt x="2347708" y="1110751"/>
                  </a:lnTo>
                  <a:lnTo>
                    <a:pt x="2351191" y="1110075"/>
                  </a:lnTo>
                  <a:lnTo>
                    <a:pt x="2354674" y="1109400"/>
                  </a:lnTo>
                  <a:lnTo>
                    <a:pt x="2358158" y="1108724"/>
                  </a:lnTo>
                  <a:lnTo>
                    <a:pt x="2361641" y="1108049"/>
                  </a:lnTo>
                  <a:lnTo>
                    <a:pt x="2365124" y="1107374"/>
                  </a:lnTo>
                  <a:lnTo>
                    <a:pt x="2368607" y="1106700"/>
                  </a:lnTo>
                  <a:lnTo>
                    <a:pt x="2368607" y="1107529"/>
                  </a:lnTo>
                  <a:lnTo>
                    <a:pt x="2368607" y="1108356"/>
                  </a:lnTo>
                  <a:lnTo>
                    <a:pt x="2368607" y="1109181"/>
                  </a:lnTo>
                  <a:lnTo>
                    <a:pt x="2372091" y="1108509"/>
                  </a:lnTo>
                  <a:lnTo>
                    <a:pt x="2375574" y="1107838"/>
                  </a:lnTo>
                  <a:lnTo>
                    <a:pt x="2379057" y="1107167"/>
                  </a:lnTo>
                  <a:lnTo>
                    <a:pt x="2382540" y="1106496"/>
                  </a:lnTo>
                  <a:lnTo>
                    <a:pt x="2386024" y="1105825"/>
                  </a:lnTo>
                  <a:lnTo>
                    <a:pt x="2389507" y="1105155"/>
                  </a:lnTo>
                  <a:lnTo>
                    <a:pt x="2392990" y="1105313"/>
                  </a:lnTo>
                  <a:lnTo>
                    <a:pt x="2396473" y="1104644"/>
                  </a:lnTo>
                  <a:lnTo>
                    <a:pt x="2399957" y="1103976"/>
                  </a:lnTo>
                  <a:lnTo>
                    <a:pt x="2403440" y="1103308"/>
                  </a:lnTo>
                  <a:lnTo>
                    <a:pt x="2406923" y="1102640"/>
                  </a:lnTo>
                  <a:lnTo>
                    <a:pt x="2410406" y="1101973"/>
                  </a:lnTo>
                  <a:lnTo>
                    <a:pt x="2413890" y="1101306"/>
                  </a:lnTo>
                  <a:lnTo>
                    <a:pt x="2417373" y="1110447"/>
                  </a:lnTo>
                  <a:lnTo>
                    <a:pt x="2420856" y="1109790"/>
                  </a:lnTo>
                  <a:lnTo>
                    <a:pt x="2424339" y="1109133"/>
                  </a:lnTo>
                  <a:lnTo>
                    <a:pt x="2427823" y="1108477"/>
                  </a:lnTo>
                  <a:lnTo>
                    <a:pt x="2431306" y="1107821"/>
                  </a:lnTo>
                  <a:lnTo>
                    <a:pt x="2434789" y="1107165"/>
                  </a:lnTo>
                  <a:lnTo>
                    <a:pt x="2438272" y="1106510"/>
                  </a:lnTo>
                  <a:lnTo>
                    <a:pt x="2441756" y="1105976"/>
                  </a:lnTo>
                  <a:lnTo>
                    <a:pt x="2445239" y="1105443"/>
                  </a:lnTo>
                  <a:lnTo>
                    <a:pt x="2448722" y="1104910"/>
                  </a:lnTo>
                  <a:lnTo>
                    <a:pt x="2452205" y="1104377"/>
                  </a:lnTo>
                  <a:lnTo>
                    <a:pt x="2455689" y="1103845"/>
                  </a:lnTo>
                  <a:lnTo>
                    <a:pt x="2459172" y="1103314"/>
                  </a:lnTo>
                  <a:lnTo>
                    <a:pt x="2462655" y="1109151"/>
                  </a:lnTo>
                  <a:lnTo>
                    <a:pt x="2466138" y="1108505"/>
                  </a:lnTo>
                  <a:lnTo>
                    <a:pt x="2469622" y="1107860"/>
                  </a:lnTo>
                  <a:lnTo>
                    <a:pt x="2473105" y="1107214"/>
                  </a:lnTo>
                  <a:lnTo>
                    <a:pt x="2476588" y="1106569"/>
                  </a:lnTo>
                  <a:lnTo>
                    <a:pt x="2480071" y="1105924"/>
                  </a:lnTo>
                  <a:lnTo>
                    <a:pt x="2483555" y="1105279"/>
                  </a:lnTo>
                  <a:lnTo>
                    <a:pt x="2487038" y="1107016"/>
                  </a:lnTo>
                  <a:lnTo>
                    <a:pt x="2490521" y="1106374"/>
                  </a:lnTo>
                  <a:lnTo>
                    <a:pt x="2494004" y="1105733"/>
                  </a:lnTo>
                  <a:lnTo>
                    <a:pt x="2497488" y="1105092"/>
                  </a:lnTo>
                  <a:lnTo>
                    <a:pt x="2500971" y="1104451"/>
                  </a:lnTo>
                  <a:lnTo>
                    <a:pt x="2504454" y="1103810"/>
                  </a:lnTo>
                  <a:lnTo>
                    <a:pt x="2507937" y="1103170"/>
                  </a:lnTo>
                  <a:lnTo>
                    <a:pt x="2507937" y="1103963"/>
                  </a:lnTo>
                  <a:lnTo>
                    <a:pt x="2507937" y="1104755"/>
                  </a:lnTo>
                  <a:lnTo>
                    <a:pt x="2507937" y="1105544"/>
                  </a:lnTo>
                  <a:lnTo>
                    <a:pt x="2507937" y="1106330"/>
                  </a:lnTo>
                  <a:lnTo>
                    <a:pt x="2507937" y="1107115"/>
                  </a:lnTo>
                  <a:lnTo>
                    <a:pt x="2507937" y="1107897"/>
                  </a:lnTo>
                  <a:lnTo>
                    <a:pt x="2507937" y="1108677"/>
                  </a:lnTo>
                  <a:lnTo>
                    <a:pt x="2507937" y="1109455"/>
                  </a:lnTo>
                  <a:lnTo>
                    <a:pt x="2507937" y="1110230"/>
                  </a:lnTo>
                  <a:lnTo>
                    <a:pt x="2507937" y="1111003"/>
                  </a:lnTo>
                  <a:lnTo>
                    <a:pt x="2507937" y="1111775"/>
                  </a:lnTo>
                  <a:lnTo>
                    <a:pt x="2507937" y="1112543"/>
                  </a:lnTo>
                  <a:lnTo>
                    <a:pt x="2507937" y="1113310"/>
                  </a:lnTo>
                  <a:lnTo>
                    <a:pt x="2507937" y="1114074"/>
                  </a:lnTo>
                  <a:lnTo>
                    <a:pt x="2507937" y="1114837"/>
                  </a:lnTo>
                  <a:lnTo>
                    <a:pt x="2511421" y="1114322"/>
                  </a:lnTo>
                  <a:lnTo>
                    <a:pt x="2514904" y="1113808"/>
                  </a:lnTo>
                  <a:lnTo>
                    <a:pt x="2518387" y="1113294"/>
                  </a:lnTo>
                  <a:lnTo>
                    <a:pt x="2521870" y="1112781"/>
                  </a:lnTo>
                  <a:lnTo>
                    <a:pt x="2525354" y="1112268"/>
                  </a:lnTo>
                  <a:lnTo>
                    <a:pt x="2528837" y="1111755"/>
                  </a:lnTo>
                  <a:lnTo>
                    <a:pt x="2532320" y="1111205"/>
                  </a:lnTo>
                  <a:lnTo>
                    <a:pt x="2535803" y="1110579"/>
                  </a:lnTo>
                  <a:lnTo>
                    <a:pt x="2539287" y="1109953"/>
                  </a:lnTo>
                  <a:lnTo>
                    <a:pt x="2542770" y="1109327"/>
                  </a:lnTo>
                  <a:lnTo>
                    <a:pt x="2546253" y="1108702"/>
                  </a:lnTo>
                  <a:lnTo>
                    <a:pt x="2549736" y="1108076"/>
                  </a:lnTo>
                  <a:lnTo>
                    <a:pt x="2553220" y="1107451"/>
                  </a:lnTo>
                  <a:lnTo>
                    <a:pt x="2556703" y="1113662"/>
                  </a:lnTo>
                  <a:lnTo>
                    <a:pt x="2560186" y="1113044"/>
                  </a:lnTo>
                  <a:lnTo>
                    <a:pt x="2563669" y="1112426"/>
                  </a:lnTo>
                  <a:lnTo>
                    <a:pt x="2567153" y="1111809"/>
                  </a:lnTo>
                  <a:lnTo>
                    <a:pt x="2570636" y="1111192"/>
                  </a:lnTo>
                  <a:lnTo>
                    <a:pt x="2574119" y="1110575"/>
                  </a:lnTo>
                  <a:lnTo>
                    <a:pt x="2577602" y="1109958"/>
                  </a:lnTo>
                  <a:lnTo>
                    <a:pt x="2577602" y="1110711"/>
                  </a:lnTo>
                  <a:lnTo>
                    <a:pt x="2581085" y="1110095"/>
                  </a:lnTo>
                  <a:lnTo>
                    <a:pt x="2584569" y="1109480"/>
                  </a:lnTo>
                  <a:lnTo>
                    <a:pt x="2588052" y="1108865"/>
                  </a:lnTo>
                  <a:lnTo>
                    <a:pt x="2591535" y="1108250"/>
                  </a:lnTo>
                  <a:lnTo>
                    <a:pt x="2595018" y="1107635"/>
                  </a:lnTo>
                  <a:lnTo>
                    <a:pt x="2598502" y="1107020"/>
                  </a:lnTo>
                  <a:lnTo>
                    <a:pt x="2601985" y="1109417"/>
                  </a:lnTo>
                  <a:lnTo>
                    <a:pt x="2605468" y="1108806"/>
                  </a:lnTo>
                  <a:lnTo>
                    <a:pt x="2608951" y="1108195"/>
                  </a:lnTo>
                  <a:lnTo>
                    <a:pt x="2612435" y="1107584"/>
                  </a:lnTo>
                  <a:lnTo>
                    <a:pt x="2615918" y="1106974"/>
                  </a:lnTo>
                  <a:lnTo>
                    <a:pt x="2619401" y="1106364"/>
                  </a:lnTo>
                  <a:lnTo>
                    <a:pt x="2622884" y="1105754"/>
                  </a:lnTo>
                  <a:lnTo>
                    <a:pt x="2626368" y="1126847"/>
                  </a:lnTo>
                  <a:lnTo>
                    <a:pt x="2629851" y="1126258"/>
                  </a:lnTo>
                  <a:lnTo>
                    <a:pt x="2633334" y="1125668"/>
                  </a:lnTo>
                  <a:lnTo>
                    <a:pt x="2636817" y="1125079"/>
                  </a:lnTo>
                  <a:lnTo>
                    <a:pt x="2640301" y="1124491"/>
                  </a:lnTo>
                  <a:lnTo>
                    <a:pt x="2643784" y="1123902"/>
                  </a:lnTo>
                  <a:lnTo>
                    <a:pt x="2647267" y="1123314"/>
                  </a:lnTo>
                  <a:lnTo>
                    <a:pt x="2647267" y="1124011"/>
                  </a:lnTo>
                  <a:lnTo>
                    <a:pt x="2647267" y="1124707"/>
                  </a:lnTo>
                  <a:lnTo>
                    <a:pt x="2647267" y="1125401"/>
                  </a:lnTo>
                  <a:lnTo>
                    <a:pt x="2647267" y="1126093"/>
                  </a:lnTo>
                  <a:lnTo>
                    <a:pt x="2647267" y="1126783"/>
                  </a:lnTo>
                  <a:lnTo>
                    <a:pt x="2650750" y="1126198"/>
                  </a:lnTo>
                  <a:lnTo>
                    <a:pt x="2654234" y="1125614"/>
                  </a:lnTo>
                  <a:lnTo>
                    <a:pt x="2657717" y="1125029"/>
                  </a:lnTo>
                  <a:lnTo>
                    <a:pt x="2661200" y="1124445"/>
                  </a:lnTo>
                  <a:lnTo>
                    <a:pt x="2664683" y="1123861"/>
                  </a:lnTo>
                  <a:lnTo>
                    <a:pt x="2668167" y="1123277"/>
                  </a:lnTo>
                  <a:lnTo>
                    <a:pt x="2671650" y="1124078"/>
                  </a:lnTo>
                  <a:lnTo>
                    <a:pt x="2675133" y="1123496"/>
                  </a:lnTo>
                  <a:lnTo>
                    <a:pt x="2678616" y="1122914"/>
                  </a:lnTo>
                  <a:lnTo>
                    <a:pt x="2682100" y="1122332"/>
                  </a:lnTo>
                  <a:lnTo>
                    <a:pt x="2685583" y="1121751"/>
                  </a:lnTo>
                  <a:lnTo>
                    <a:pt x="2689066" y="1121170"/>
                  </a:lnTo>
                  <a:lnTo>
                    <a:pt x="2692549" y="1120589"/>
                  </a:lnTo>
                  <a:lnTo>
                    <a:pt x="2696033" y="1128213"/>
                  </a:lnTo>
                  <a:lnTo>
                    <a:pt x="2699516" y="1127640"/>
                  </a:lnTo>
                  <a:lnTo>
                    <a:pt x="2702999" y="1127067"/>
                  </a:lnTo>
                  <a:lnTo>
                    <a:pt x="2706482" y="1126495"/>
                  </a:lnTo>
                  <a:lnTo>
                    <a:pt x="2709966" y="1125922"/>
                  </a:lnTo>
                  <a:lnTo>
                    <a:pt x="2713449" y="1125350"/>
                  </a:lnTo>
                  <a:lnTo>
                    <a:pt x="2716932" y="1124778"/>
                  </a:lnTo>
                  <a:lnTo>
                    <a:pt x="2716932" y="1125454"/>
                  </a:lnTo>
                  <a:lnTo>
                    <a:pt x="2716932" y="1126128"/>
                  </a:lnTo>
                  <a:lnTo>
                    <a:pt x="2716932" y="1126801"/>
                  </a:lnTo>
                  <a:lnTo>
                    <a:pt x="2716932" y="1127472"/>
                  </a:lnTo>
                  <a:lnTo>
                    <a:pt x="2716932" y="1128141"/>
                  </a:lnTo>
                  <a:lnTo>
                    <a:pt x="2716932" y="1128808"/>
                  </a:lnTo>
                  <a:lnTo>
                    <a:pt x="2716932" y="1129473"/>
                  </a:lnTo>
                  <a:lnTo>
                    <a:pt x="2716932" y="1130137"/>
                  </a:lnTo>
                  <a:lnTo>
                    <a:pt x="2716932" y="1130799"/>
                  </a:lnTo>
                  <a:lnTo>
                    <a:pt x="2716932" y="1131460"/>
                  </a:lnTo>
                  <a:lnTo>
                    <a:pt x="2716932" y="1132119"/>
                  </a:lnTo>
                  <a:lnTo>
                    <a:pt x="2716932" y="1132776"/>
                  </a:lnTo>
                  <a:lnTo>
                    <a:pt x="2716932" y="1133431"/>
                  </a:lnTo>
                  <a:lnTo>
                    <a:pt x="2716932" y="1134085"/>
                  </a:lnTo>
                  <a:lnTo>
                    <a:pt x="2716932" y="1134737"/>
                  </a:lnTo>
                  <a:lnTo>
                    <a:pt x="2716932" y="1135388"/>
                  </a:lnTo>
                  <a:lnTo>
                    <a:pt x="2716932" y="1136037"/>
                  </a:lnTo>
                  <a:lnTo>
                    <a:pt x="2716932" y="1136684"/>
                  </a:lnTo>
                  <a:lnTo>
                    <a:pt x="2716932" y="1137330"/>
                  </a:lnTo>
                  <a:lnTo>
                    <a:pt x="2716932" y="1137974"/>
                  </a:lnTo>
                  <a:lnTo>
                    <a:pt x="2716932" y="1138616"/>
                  </a:lnTo>
                  <a:lnTo>
                    <a:pt x="2716932" y="1139257"/>
                  </a:lnTo>
                  <a:lnTo>
                    <a:pt x="2716932" y="1139896"/>
                  </a:lnTo>
                  <a:lnTo>
                    <a:pt x="2716932" y="1140534"/>
                  </a:lnTo>
                  <a:lnTo>
                    <a:pt x="2716932" y="1141170"/>
                  </a:lnTo>
                  <a:lnTo>
                    <a:pt x="2716932" y="1141804"/>
                  </a:lnTo>
                  <a:lnTo>
                    <a:pt x="2716932" y="1142437"/>
                  </a:lnTo>
                  <a:lnTo>
                    <a:pt x="2716932" y="1143068"/>
                  </a:lnTo>
                  <a:lnTo>
                    <a:pt x="2716932" y="1143698"/>
                  </a:lnTo>
                  <a:lnTo>
                    <a:pt x="2716932" y="1144326"/>
                  </a:lnTo>
                  <a:lnTo>
                    <a:pt x="2716932" y="1144953"/>
                  </a:lnTo>
                  <a:lnTo>
                    <a:pt x="2716932" y="1145578"/>
                  </a:lnTo>
                  <a:lnTo>
                    <a:pt x="2720415" y="1145025"/>
                  </a:lnTo>
                  <a:lnTo>
                    <a:pt x="2723899" y="1144472"/>
                  </a:lnTo>
                  <a:lnTo>
                    <a:pt x="2727382" y="1143919"/>
                  </a:lnTo>
                  <a:lnTo>
                    <a:pt x="2730865" y="1143367"/>
                  </a:lnTo>
                  <a:lnTo>
                    <a:pt x="2734348" y="1142815"/>
                  </a:lnTo>
                  <a:lnTo>
                    <a:pt x="2737832" y="1142263"/>
                  </a:lnTo>
                  <a:lnTo>
                    <a:pt x="2741315" y="1142370"/>
                  </a:lnTo>
                  <a:lnTo>
                    <a:pt x="2744798" y="1141913"/>
                  </a:lnTo>
                  <a:lnTo>
                    <a:pt x="2748281" y="1141457"/>
                  </a:lnTo>
                  <a:lnTo>
                    <a:pt x="2751765" y="1141001"/>
                  </a:lnTo>
                  <a:lnTo>
                    <a:pt x="2755248" y="1140545"/>
                  </a:lnTo>
                  <a:lnTo>
                    <a:pt x="2758731" y="1140090"/>
                  </a:lnTo>
                  <a:lnTo>
                    <a:pt x="2762214" y="1139634"/>
                  </a:lnTo>
                  <a:lnTo>
                    <a:pt x="2765698" y="1139117"/>
                  </a:lnTo>
                  <a:lnTo>
                    <a:pt x="2769181" y="1138568"/>
                  </a:lnTo>
                  <a:lnTo>
                    <a:pt x="2772664" y="1138019"/>
                  </a:lnTo>
                  <a:lnTo>
                    <a:pt x="2776147" y="1137471"/>
                  </a:lnTo>
                  <a:lnTo>
                    <a:pt x="2779631" y="1136922"/>
                  </a:lnTo>
                  <a:lnTo>
                    <a:pt x="2783114" y="1136374"/>
                  </a:lnTo>
                  <a:lnTo>
                    <a:pt x="2786597" y="1135826"/>
                  </a:lnTo>
                  <a:lnTo>
                    <a:pt x="2786597" y="1136458"/>
                  </a:lnTo>
                  <a:lnTo>
                    <a:pt x="2786597" y="1137088"/>
                  </a:lnTo>
                  <a:lnTo>
                    <a:pt x="2786597" y="1137716"/>
                  </a:lnTo>
                  <a:lnTo>
                    <a:pt x="2786597" y="1138343"/>
                  </a:lnTo>
                  <a:lnTo>
                    <a:pt x="2786597" y="1138969"/>
                  </a:lnTo>
                  <a:lnTo>
                    <a:pt x="2786597" y="1139593"/>
                  </a:lnTo>
                  <a:lnTo>
                    <a:pt x="2786597" y="1140215"/>
                  </a:lnTo>
                  <a:lnTo>
                    <a:pt x="2786597" y="1140836"/>
                  </a:lnTo>
                  <a:lnTo>
                    <a:pt x="2786597" y="1141455"/>
                  </a:lnTo>
                  <a:lnTo>
                    <a:pt x="2786597" y="1142073"/>
                  </a:lnTo>
                  <a:lnTo>
                    <a:pt x="2786597" y="1142690"/>
                  </a:lnTo>
                  <a:lnTo>
                    <a:pt x="2786597" y="1143304"/>
                  </a:lnTo>
                  <a:lnTo>
                    <a:pt x="2786597" y="1143918"/>
                  </a:lnTo>
                  <a:lnTo>
                    <a:pt x="2790080" y="1143377"/>
                  </a:lnTo>
                  <a:lnTo>
                    <a:pt x="2793564" y="1142837"/>
                  </a:lnTo>
                  <a:lnTo>
                    <a:pt x="2797047" y="1142297"/>
                  </a:lnTo>
                  <a:lnTo>
                    <a:pt x="2800530" y="1141757"/>
                  </a:lnTo>
                  <a:lnTo>
                    <a:pt x="2804013" y="1141217"/>
                  </a:lnTo>
                  <a:lnTo>
                    <a:pt x="2807497" y="1140677"/>
                  </a:lnTo>
                  <a:lnTo>
                    <a:pt x="2810980" y="1150406"/>
                  </a:lnTo>
                  <a:lnTo>
                    <a:pt x="2814463" y="1149876"/>
                  </a:lnTo>
                  <a:lnTo>
                    <a:pt x="2817946" y="1149346"/>
                  </a:lnTo>
                  <a:lnTo>
                    <a:pt x="2821430" y="1148816"/>
                  </a:lnTo>
                  <a:lnTo>
                    <a:pt x="2824913" y="1148287"/>
                  </a:lnTo>
                  <a:lnTo>
                    <a:pt x="2828396" y="1147757"/>
                  </a:lnTo>
                  <a:lnTo>
                    <a:pt x="2831879" y="1147228"/>
                  </a:lnTo>
                  <a:lnTo>
                    <a:pt x="2835363" y="1150306"/>
                  </a:lnTo>
                  <a:lnTo>
                    <a:pt x="2838846" y="1149868"/>
                  </a:lnTo>
                  <a:lnTo>
                    <a:pt x="2842329" y="1149431"/>
                  </a:lnTo>
                  <a:lnTo>
                    <a:pt x="2845812" y="1148994"/>
                  </a:lnTo>
                  <a:lnTo>
                    <a:pt x="2849296" y="1148557"/>
                  </a:lnTo>
                  <a:lnTo>
                    <a:pt x="2852779" y="1148121"/>
                  </a:lnTo>
                  <a:lnTo>
                    <a:pt x="2856262" y="1152352"/>
                  </a:lnTo>
                  <a:lnTo>
                    <a:pt x="2859745" y="1151832"/>
                  </a:lnTo>
                  <a:lnTo>
                    <a:pt x="2863229" y="1151312"/>
                  </a:lnTo>
                  <a:lnTo>
                    <a:pt x="2866712" y="1150792"/>
                  </a:lnTo>
                  <a:lnTo>
                    <a:pt x="2870195" y="1150273"/>
                  </a:lnTo>
                  <a:lnTo>
                    <a:pt x="2873678" y="1149753"/>
                  </a:lnTo>
                  <a:lnTo>
                    <a:pt x="2877161" y="1149234"/>
                  </a:lnTo>
                  <a:lnTo>
                    <a:pt x="2880645" y="1149876"/>
                  </a:lnTo>
                  <a:lnTo>
                    <a:pt x="2884128" y="1149358"/>
                  </a:lnTo>
                  <a:lnTo>
                    <a:pt x="2887611" y="1148840"/>
                  </a:lnTo>
                  <a:lnTo>
                    <a:pt x="2891094" y="1148323"/>
                  </a:lnTo>
                  <a:lnTo>
                    <a:pt x="2894578" y="1147805"/>
                  </a:lnTo>
                  <a:lnTo>
                    <a:pt x="2898061" y="1147288"/>
                  </a:lnTo>
                  <a:lnTo>
                    <a:pt x="2901544" y="1146771"/>
                  </a:lnTo>
                  <a:lnTo>
                    <a:pt x="2905027" y="1154840"/>
                  </a:lnTo>
                  <a:lnTo>
                    <a:pt x="2908511" y="1154330"/>
                  </a:lnTo>
                  <a:lnTo>
                    <a:pt x="2911994" y="1153821"/>
                  </a:lnTo>
                  <a:lnTo>
                    <a:pt x="2915477" y="1153313"/>
                  </a:lnTo>
                  <a:lnTo>
                    <a:pt x="2918960" y="1152804"/>
                  </a:lnTo>
                  <a:lnTo>
                    <a:pt x="2922444" y="1152295"/>
                  </a:lnTo>
                  <a:lnTo>
                    <a:pt x="2925927" y="1151787"/>
                  </a:lnTo>
                  <a:lnTo>
                    <a:pt x="2925927" y="1152352"/>
                  </a:lnTo>
                  <a:lnTo>
                    <a:pt x="2925927" y="1152915"/>
                  </a:lnTo>
                  <a:lnTo>
                    <a:pt x="2925927" y="1153478"/>
                  </a:lnTo>
                  <a:lnTo>
                    <a:pt x="2929410" y="1152971"/>
                  </a:lnTo>
                  <a:lnTo>
                    <a:pt x="2932893" y="1152464"/>
                  </a:lnTo>
                  <a:lnTo>
                    <a:pt x="2936377" y="1151958"/>
                  </a:lnTo>
                  <a:lnTo>
                    <a:pt x="2939860" y="1151452"/>
                  </a:lnTo>
                  <a:lnTo>
                    <a:pt x="2943343" y="1150946"/>
                  </a:lnTo>
                  <a:lnTo>
                    <a:pt x="2946826" y="1150440"/>
                  </a:lnTo>
                  <a:lnTo>
                    <a:pt x="2950310" y="1172588"/>
                  </a:lnTo>
                  <a:lnTo>
                    <a:pt x="2953793" y="1172102"/>
                  </a:lnTo>
                  <a:lnTo>
                    <a:pt x="2957276" y="1171615"/>
                  </a:lnTo>
                  <a:lnTo>
                    <a:pt x="2960759" y="1171129"/>
                  </a:lnTo>
                  <a:lnTo>
                    <a:pt x="2964243" y="1170644"/>
                  </a:lnTo>
                  <a:lnTo>
                    <a:pt x="2967726" y="1170158"/>
                  </a:lnTo>
                  <a:lnTo>
                    <a:pt x="2971209" y="1169673"/>
                  </a:lnTo>
                  <a:lnTo>
                    <a:pt x="2974692" y="1171763"/>
                  </a:lnTo>
                  <a:lnTo>
                    <a:pt x="2978176" y="1171280"/>
                  </a:lnTo>
                  <a:lnTo>
                    <a:pt x="2981659" y="1170798"/>
                  </a:lnTo>
                  <a:lnTo>
                    <a:pt x="2985142" y="1170315"/>
                  </a:lnTo>
                  <a:lnTo>
                    <a:pt x="2988625" y="1169832"/>
                  </a:lnTo>
                  <a:lnTo>
                    <a:pt x="2992109" y="1169350"/>
                  </a:lnTo>
                  <a:lnTo>
                    <a:pt x="2995592" y="1168868"/>
                  </a:lnTo>
                  <a:lnTo>
                    <a:pt x="2995592" y="1169382"/>
                  </a:lnTo>
                  <a:lnTo>
                    <a:pt x="2995592" y="1169896"/>
                  </a:lnTo>
                  <a:lnTo>
                    <a:pt x="2995592" y="1170408"/>
                  </a:lnTo>
                  <a:lnTo>
                    <a:pt x="2995592" y="1170919"/>
                  </a:lnTo>
                  <a:lnTo>
                    <a:pt x="2995592" y="1171429"/>
                  </a:lnTo>
                  <a:lnTo>
                    <a:pt x="2995592" y="1171939"/>
                  </a:lnTo>
                  <a:lnTo>
                    <a:pt x="2995592" y="1172447"/>
                  </a:lnTo>
                  <a:lnTo>
                    <a:pt x="2995592" y="1172953"/>
                  </a:lnTo>
                  <a:lnTo>
                    <a:pt x="2995592" y="1173459"/>
                  </a:lnTo>
                  <a:lnTo>
                    <a:pt x="2995592" y="1173964"/>
                  </a:lnTo>
                  <a:lnTo>
                    <a:pt x="2995592" y="1174468"/>
                  </a:lnTo>
                  <a:lnTo>
                    <a:pt x="2995592" y="1174970"/>
                  </a:lnTo>
                  <a:lnTo>
                    <a:pt x="2995592" y="1175472"/>
                  </a:lnTo>
                  <a:lnTo>
                    <a:pt x="2995592" y="1175972"/>
                  </a:lnTo>
                  <a:lnTo>
                    <a:pt x="2995592" y="1176472"/>
                  </a:lnTo>
                  <a:lnTo>
                    <a:pt x="2995592" y="1176970"/>
                  </a:lnTo>
                  <a:lnTo>
                    <a:pt x="2995592" y="1177468"/>
                  </a:lnTo>
                  <a:lnTo>
                    <a:pt x="2995592" y="1177964"/>
                  </a:lnTo>
                  <a:lnTo>
                    <a:pt x="2995592" y="1178459"/>
                  </a:lnTo>
                  <a:lnTo>
                    <a:pt x="2995592" y="1178953"/>
                  </a:lnTo>
                  <a:lnTo>
                    <a:pt x="2995592" y="1179447"/>
                  </a:lnTo>
                  <a:lnTo>
                    <a:pt x="2995592" y="1179939"/>
                  </a:lnTo>
                  <a:lnTo>
                    <a:pt x="2995592" y="1180430"/>
                  </a:lnTo>
                  <a:lnTo>
                    <a:pt x="2995592" y="1180920"/>
                  </a:lnTo>
                  <a:lnTo>
                    <a:pt x="2995592" y="1181409"/>
                  </a:lnTo>
                  <a:lnTo>
                    <a:pt x="2995592" y="1181897"/>
                  </a:lnTo>
                  <a:lnTo>
                    <a:pt x="2995592" y="1182384"/>
                  </a:lnTo>
                  <a:lnTo>
                    <a:pt x="2995592" y="1182870"/>
                  </a:lnTo>
                  <a:lnTo>
                    <a:pt x="2995592" y="1183355"/>
                  </a:lnTo>
                  <a:lnTo>
                    <a:pt x="2995592" y="1183839"/>
                  </a:lnTo>
                  <a:lnTo>
                    <a:pt x="2995592" y="1184322"/>
                  </a:lnTo>
                  <a:lnTo>
                    <a:pt x="2999075" y="1183853"/>
                  </a:lnTo>
                  <a:lnTo>
                    <a:pt x="3002558" y="1183385"/>
                  </a:lnTo>
                  <a:lnTo>
                    <a:pt x="3006042" y="1182916"/>
                  </a:lnTo>
                  <a:lnTo>
                    <a:pt x="3009525" y="1182447"/>
                  </a:lnTo>
                  <a:lnTo>
                    <a:pt x="3013008" y="1181979"/>
                  </a:lnTo>
                  <a:lnTo>
                    <a:pt x="3016491" y="1181511"/>
                  </a:lnTo>
                  <a:lnTo>
                    <a:pt x="3019975" y="1184416"/>
                  </a:lnTo>
                  <a:lnTo>
                    <a:pt x="3023458" y="1183951"/>
                  </a:lnTo>
                  <a:lnTo>
                    <a:pt x="3026941" y="1183486"/>
                  </a:lnTo>
                  <a:lnTo>
                    <a:pt x="3030424" y="1183021"/>
                  </a:lnTo>
                  <a:lnTo>
                    <a:pt x="3033908" y="1182556"/>
                  </a:lnTo>
                  <a:lnTo>
                    <a:pt x="3037391" y="1182092"/>
                  </a:lnTo>
                  <a:lnTo>
                    <a:pt x="3040874" y="1181627"/>
                  </a:lnTo>
                  <a:lnTo>
                    <a:pt x="3044357" y="1194716"/>
                  </a:lnTo>
                  <a:lnTo>
                    <a:pt x="3047841" y="1194263"/>
                  </a:lnTo>
                  <a:lnTo>
                    <a:pt x="3051324" y="1193811"/>
                  </a:lnTo>
                  <a:lnTo>
                    <a:pt x="3054807" y="1193358"/>
                  </a:lnTo>
                  <a:lnTo>
                    <a:pt x="3058290" y="1192906"/>
                  </a:lnTo>
                  <a:lnTo>
                    <a:pt x="3061774" y="1192454"/>
                  </a:lnTo>
                  <a:lnTo>
                    <a:pt x="3065257" y="1192002"/>
                  </a:lnTo>
                  <a:lnTo>
                    <a:pt x="3065257" y="1192457"/>
                  </a:lnTo>
                  <a:lnTo>
                    <a:pt x="3065257" y="1192912"/>
                  </a:lnTo>
                  <a:lnTo>
                    <a:pt x="3065257" y="1193366"/>
                  </a:lnTo>
                  <a:lnTo>
                    <a:pt x="3065257" y="1193819"/>
                  </a:lnTo>
                  <a:lnTo>
                    <a:pt x="3065257" y="1194271"/>
                  </a:lnTo>
                  <a:lnTo>
                    <a:pt x="3065257" y="1194722"/>
                  </a:lnTo>
                  <a:lnTo>
                    <a:pt x="3065257" y="1195173"/>
                  </a:lnTo>
                  <a:lnTo>
                    <a:pt x="3068740" y="1194723"/>
                  </a:lnTo>
                  <a:lnTo>
                    <a:pt x="3072223" y="1194274"/>
                  </a:lnTo>
                  <a:lnTo>
                    <a:pt x="3075707" y="1193825"/>
                  </a:lnTo>
                  <a:lnTo>
                    <a:pt x="3079190" y="1193376"/>
                  </a:lnTo>
                  <a:lnTo>
                    <a:pt x="3082673" y="1192928"/>
                  </a:lnTo>
                  <a:lnTo>
                    <a:pt x="3086156" y="1192479"/>
                  </a:lnTo>
                  <a:lnTo>
                    <a:pt x="3089640" y="1196954"/>
                  </a:lnTo>
                  <a:lnTo>
                    <a:pt x="3093123" y="1196510"/>
                  </a:lnTo>
                  <a:lnTo>
                    <a:pt x="3096606" y="1196066"/>
                  </a:lnTo>
                  <a:lnTo>
                    <a:pt x="3100089" y="1195622"/>
                  </a:lnTo>
                  <a:lnTo>
                    <a:pt x="3103573" y="1195178"/>
                  </a:lnTo>
                  <a:lnTo>
                    <a:pt x="3107056" y="1194734"/>
                  </a:lnTo>
                  <a:lnTo>
                    <a:pt x="3110539" y="1194291"/>
                  </a:lnTo>
                  <a:lnTo>
                    <a:pt x="3114022" y="1196504"/>
                  </a:lnTo>
                  <a:lnTo>
                    <a:pt x="3117506" y="1196063"/>
                  </a:lnTo>
                  <a:lnTo>
                    <a:pt x="3120989" y="1195622"/>
                  </a:lnTo>
                  <a:lnTo>
                    <a:pt x="3124472" y="1195181"/>
                  </a:lnTo>
                  <a:lnTo>
                    <a:pt x="3127955" y="1194740"/>
                  </a:lnTo>
                  <a:lnTo>
                    <a:pt x="3131439" y="1194300"/>
                  </a:lnTo>
                  <a:lnTo>
                    <a:pt x="3134922" y="1193859"/>
                  </a:lnTo>
                  <a:lnTo>
                    <a:pt x="3134922" y="1194301"/>
                  </a:lnTo>
                  <a:lnTo>
                    <a:pt x="3134922" y="1194742"/>
                  </a:lnTo>
                  <a:lnTo>
                    <a:pt x="3134922" y="1195183"/>
                  </a:lnTo>
                  <a:lnTo>
                    <a:pt x="3134922" y="1195622"/>
                  </a:lnTo>
                  <a:lnTo>
                    <a:pt x="3134922" y="1196061"/>
                  </a:lnTo>
                  <a:lnTo>
                    <a:pt x="3134922" y="1196498"/>
                  </a:lnTo>
                  <a:lnTo>
                    <a:pt x="3134922" y="1196935"/>
                  </a:lnTo>
                  <a:lnTo>
                    <a:pt x="3134922" y="1197371"/>
                  </a:lnTo>
                  <a:lnTo>
                    <a:pt x="3138405" y="1196934"/>
                  </a:lnTo>
                  <a:lnTo>
                    <a:pt x="3141888" y="1196496"/>
                  </a:lnTo>
                  <a:lnTo>
                    <a:pt x="3145372" y="1196059"/>
                  </a:lnTo>
                  <a:lnTo>
                    <a:pt x="3148855" y="1195622"/>
                  </a:lnTo>
                  <a:lnTo>
                    <a:pt x="3152338" y="1195185"/>
                  </a:lnTo>
                  <a:lnTo>
                    <a:pt x="3155821" y="1194748"/>
                  </a:lnTo>
                  <a:lnTo>
                    <a:pt x="3159304" y="1205424"/>
                  </a:lnTo>
                  <a:lnTo>
                    <a:pt x="3162788" y="1204997"/>
                  </a:lnTo>
                  <a:lnTo>
                    <a:pt x="3166271" y="1204569"/>
                  </a:lnTo>
                  <a:lnTo>
                    <a:pt x="3169754" y="1204142"/>
                  </a:lnTo>
                  <a:lnTo>
                    <a:pt x="3173237" y="1203715"/>
                  </a:lnTo>
                  <a:lnTo>
                    <a:pt x="3176721" y="1203288"/>
                  </a:lnTo>
                  <a:lnTo>
                    <a:pt x="3180204" y="1202861"/>
                  </a:lnTo>
                  <a:lnTo>
                    <a:pt x="3183687" y="1206589"/>
                  </a:lnTo>
                  <a:lnTo>
                    <a:pt x="3187170" y="1206166"/>
                  </a:lnTo>
                  <a:lnTo>
                    <a:pt x="3190654" y="1205743"/>
                  </a:lnTo>
                  <a:lnTo>
                    <a:pt x="3194137" y="1205320"/>
                  </a:lnTo>
                  <a:lnTo>
                    <a:pt x="3197620" y="1204897"/>
                  </a:lnTo>
                  <a:lnTo>
                    <a:pt x="3201103" y="1204474"/>
                  </a:lnTo>
                  <a:lnTo>
                    <a:pt x="3204587" y="1204051"/>
                  </a:lnTo>
                  <a:lnTo>
                    <a:pt x="3204587" y="1204465"/>
                  </a:lnTo>
                  <a:lnTo>
                    <a:pt x="3204587" y="1204877"/>
                  </a:lnTo>
                  <a:lnTo>
                    <a:pt x="3204587" y="1205289"/>
                  </a:lnTo>
                  <a:lnTo>
                    <a:pt x="3204587" y="1205700"/>
                  </a:lnTo>
                  <a:lnTo>
                    <a:pt x="3204587" y="1206110"/>
                  </a:lnTo>
                  <a:lnTo>
                    <a:pt x="3204587" y="1206519"/>
                  </a:lnTo>
                  <a:lnTo>
                    <a:pt x="3204587" y="1206928"/>
                  </a:lnTo>
                  <a:lnTo>
                    <a:pt x="3204587" y="1207336"/>
                  </a:lnTo>
                  <a:lnTo>
                    <a:pt x="3204587" y="1207743"/>
                  </a:lnTo>
                  <a:lnTo>
                    <a:pt x="3204587" y="1208150"/>
                  </a:lnTo>
                  <a:lnTo>
                    <a:pt x="3204587" y="1208555"/>
                  </a:lnTo>
                  <a:lnTo>
                    <a:pt x="3204587" y="1208960"/>
                  </a:lnTo>
                  <a:lnTo>
                    <a:pt x="3204587" y="1209365"/>
                  </a:lnTo>
                  <a:lnTo>
                    <a:pt x="3208070" y="1208946"/>
                  </a:lnTo>
                  <a:lnTo>
                    <a:pt x="3211553" y="1208528"/>
                  </a:lnTo>
                  <a:lnTo>
                    <a:pt x="3215036" y="1208110"/>
                  </a:lnTo>
                  <a:lnTo>
                    <a:pt x="3218520" y="1207692"/>
                  </a:lnTo>
                  <a:lnTo>
                    <a:pt x="3222003" y="1207274"/>
                  </a:lnTo>
                  <a:lnTo>
                    <a:pt x="3225486" y="1206857"/>
                  </a:lnTo>
                  <a:lnTo>
                    <a:pt x="3228969" y="1214416"/>
                  </a:lnTo>
                  <a:lnTo>
                    <a:pt x="3232453" y="1214005"/>
                  </a:lnTo>
                  <a:lnTo>
                    <a:pt x="3235936" y="1213594"/>
                  </a:lnTo>
                  <a:lnTo>
                    <a:pt x="3239419" y="1213183"/>
                  </a:lnTo>
                  <a:lnTo>
                    <a:pt x="3242902" y="1212772"/>
                  </a:lnTo>
                  <a:lnTo>
                    <a:pt x="3246386" y="1212362"/>
                  </a:lnTo>
                  <a:lnTo>
                    <a:pt x="3249869" y="1211951"/>
                  </a:lnTo>
                  <a:lnTo>
                    <a:pt x="3253352" y="1213111"/>
                  </a:lnTo>
                  <a:lnTo>
                    <a:pt x="3256835" y="1212702"/>
                  </a:lnTo>
                  <a:lnTo>
                    <a:pt x="3260319" y="1212293"/>
                  </a:lnTo>
                  <a:lnTo>
                    <a:pt x="3263802" y="1211884"/>
                  </a:lnTo>
                  <a:lnTo>
                    <a:pt x="3267285" y="1211475"/>
                  </a:lnTo>
                  <a:lnTo>
                    <a:pt x="3270768" y="1211067"/>
                  </a:lnTo>
                  <a:lnTo>
                    <a:pt x="3274252" y="1218379"/>
                  </a:lnTo>
                  <a:lnTo>
                    <a:pt x="3277735" y="1218090"/>
                  </a:lnTo>
                  <a:lnTo>
                    <a:pt x="3281218" y="1217802"/>
                  </a:lnTo>
                  <a:lnTo>
                    <a:pt x="3284701" y="1217514"/>
                  </a:lnTo>
                  <a:lnTo>
                    <a:pt x="3288185" y="1217227"/>
                  </a:lnTo>
                  <a:lnTo>
                    <a:pt x="3291668" y="1216939"/>
                  </a:lnTo>
                  <a:lnTo>
                    <a:pt x="3295151" y="1216652"/>
                  </a:lnTo>
                  <a:lnTo>
                    <a:pt x="3298634" y="1225624"/>
                  </a:lnTo>
                  <a:lnTo>
                    <a:pt x="3302118" y="1225231"/>
                  </a:lnTo>
                  <a:lnTo>
                    <a:pt x="3305601" y="1224837"/>
                  </a:lnTo>
                  <a:lnTo>
                    <a:pt x="3309084" y="1224444"/>
                  </a:lnTo>
                  <a:lnTo>
                    <a:pt x="3312567" y="1224051"/>
                  </a:lnTo>
                  <a:lnTo>
                    <a:pt x="3316051" y="1223658"/>
                  </a:lnTo>
                  <a:lnTo>
                    <a:pt x="3319534" y="1223265"/>
                  </a:lnTo>
                  <a:lnTo>
                    <a:pt x="3323017" y="1227219"/>
                  </a:lnTo>
                  <a:lnTo>
                    <a:pt x="3326500" y="1226829"/>
                  </a:lnTo>
                  <a:lnTo>
                    <a:pt x="3329984" y="1226440"/>
                  </a:lnTo>
                  <a:lnTo>
                    <a:pt x="3333467" y="1226051"/>
                  </a:lnTo>
                  <a:lnTo>
                    <a:pt x="3336950" y="1225662"/>
                  </a:lnTo>
                  <a:lnTo>
                    <a:pt x="3340433" y="1225273"/>
                  </a:lnTo>
                  <a:lnTo>
                    <a:pt x="3343917" y="1224884"/>
                  </a:lnTo>
                  <a:lnTo>
                    <a:pt x="3343917" y="1225244"/>
                  </a:lnTo>
                  <a:lnTo>
                    <a:pt x="3343917" y="1225604"/>
                  </a:lnTo>
                  <a:lnTo>
                    <a:pt x="3343917" y="1225962"/>
                  </a:lnTo>
                  <a:lnTo>
                    <a:pt x="3343917" y="1226320"/>
                  </a:lnTo>
                  <a:lnTo>
                    <a:pt x="3343917" y="1226678"/>
                  </a:lnTo>
                  <a:lnTo>
                    <a:pt x="3343917" y="1227035"/>
                  </a:lnTo>
                  <a:lnTo>
                    <a:pt x="3343917" y="1227391"/>
                  </a:lnTo>
                  <a:lnTo>
                    <a:pt x="3343917" y="1227747"/>
                  </a:lnTo>
                  <a:lnTo>
                    <a:pt x="3343917" y="1228102"/>
                  </a:lnTo>
                  <a:lnTo>
                    <a:pt x="3343917" y="1228456"/>
                  </a:lnTo>
                  <a:lnTo>
                    <a:pt x="3343917" y="1228810"/>
                  </a:lnTo>
                  <a:lnTo>
                    <a:pt x="3347400" y="1228478"/>
                  </a:lnTo>
                  <a:lnTo>
                    <a:pt x="3350883" y="1228145"/>
                  </a:lnTo>
                  <a:lnTo>
                    <a:pt x="3354366" y="1227813"/>
                  </a:lnTo>
                  <a:lnTo>
                    <a:pt x="3357850" y="1227481"/>
                  </a:lnTo>
                  <a:lnTo>
                    <a:pt x="3361333" y="1227149"/>
                  </a:lnTo>
                  <a:lnTo>
                    <a:pt x="3364816" y="1226818"/>
                  </a:lnTo>
                  <a:lnTo>
                    <a:pt x="3368299" y="1260425"/>
                  </a:lnTo>
                  <a:lnTo>
                    <a:pt x="3371783" y="1260067"/>
                  </a:lnTo>
                  <a:lnTo>
                    <a:pt x="3375266" y="1259709"/>
                  </a:lnTo>
                  <a:lnTo>
                    <a:pt x="3378749" y="1259352"/>
                  </a:lnTo>
                  <a:lnTo>
                    <a:pt x="3382232" y="1258994"/>
                  </a:lnTo>
                  <a:lnTo>
                    <a:pt x="3385716" y="1258637"/>
                  </a:lnTo>
                  <a:lnTo>
                    <a:pt x="3389199" y="1258279"/>
                  </a:lnTo>
                  <a:lnTo>
                    <a:pt x="3392682" y="1268501"/>
                  </a:lnTo>
                  <a:lnTo>
                    <a:pt x="3396165" y="1268152"/>
                  </a:lnTo>
                  <a:lnTo>
                    <a:pt x="3399649" y="1267804"/>
                  </a:lnTo>
                  <a:lnTo>
                    <a:pt x="3403132" y="1267455"/>
                  </a:lnTo>
                  <a:lnTo>
                    <a:pt x="3406615" y="1267107"/>
                  </a:lnTo>
                  <a:lnTo>
                    <a:pt x="3410098" y="1266758"/>
                  </a:lnTo>
                  <a:lnTo>
                    <a:pt x="3413582" y="1266410"/>
                  </a:lnTo>
                  <a:lnTo>
                    <a:pt x="3413582" y="1266697"/>
                  </a:lnTo>
                  <a:lnTo>
                    <a:pt x="3413582" y="1266984"/>
                  </a:lnTo>
                  <a:lnTo>
                    <a:pt x="3413582" y="1267270"/>
                  </a:lnTo>
                  <a:lnTo>
                    <a:pt x="3413582" y="1267556"/>
                  </a:lnTo>
                  <a:lnTo>
                    <a:pt x="3413582" y="1267841"/>
                  </a:lnTo>
                  <a:lnTo>
                    <a:pt x="3413582" y="1268126"/>
                  </a:lnTo>
                  <a:lnTo>
                    <a:pt x="3413582" y="1268411"/>
                  </a:lnTo>
                  <a:lnTo>
                    <a:pt x="3417065" y="1268064"/>
                  </a:lnTo>
                  <a:lnTo>
                    <a:pt x="3420548" y="1267717"/>
                  </a:lnTo>
                  <a:lnTo>
                    <a:pt x="3424031" y="1267371"/>
                  </a:lnTo>
                  <a:lnTo>
                    <a:pt x="3427515" y="1267025"/>
                  </a:lnTo>
                  <a:lnTo>
                    <a:pt x="3430998" y="1266678"/>
                  </a:lnTo>
                  <a:lnTo>
                    <a:pt x="3434481" y="1266332"/>
                  </a:lnTo>
                  <a:lnTo>
                    <a:pt x="3437964" y="1270785"/>
                  </a:lnTo>
                  <a:lnTo>
                    <a:pt x="3441447" y="1270443"/>
                  </a:lnTo>
                  <a:lnTo>
                    <a:pt x="3444931" y="1270101"/>
                  </a:lnTo>
                  <a:lnTo>
                    <a:pt x="3448414" y="1269759"/>
                  </a:lnTo>
                  <a:lnTo>
                    <a:pt x="3451897" y="1269416"/>
                  </a:lnTo>
                  <a:lnTo>
                    <a:pt x="3455380" y="1269074"/>
                  </a:lnTo>
                  <a:lnTo>
                    <a:pt x="3458864" y="1268733"/>
                  </a:lnTo>
                  <a:lnTo>
                    <a:pt x="3462347" y="1276351"/>
                  </a:lnTo>
                  <a:lnTo>
                    <a:pt x="3465830" y="1276015"/>
                  </a:lnTo>
                  <a:lnTo>
                    <a:pt x="3469313" y="1275680"/>
                  </a:lnTo>
                  <a:lnTo>
                    <a:pt x="3472797" y="1275345"/>
                  </a:lnTo>
                  <a:lnTo>
                    <a:pt x="3476280" y="1275009"/>
                  </a:lnTo>
                  <a:lnTo>
                    <a:pt x="3479763" y="1274674"/>
                  </a:lnTo>
                  <a:lnTo>
                    <a:pt x="3483246" y="1274339"/>
                  </a:lnTo>
                  <a:lnTo>
                    <a:pt x="3483246" y="1274609"/>
                  </a:lnTo>
                  <a:lnTo>
                    <a:pt x="3483246" y="1274878"/>
                  </a:lnTo>
                  <a:lnTo>
                    <a:pt x="3483246" y="1275147"/>
                  </a:lnTo>
                  <a:lnTo>
                    <a:pt x="3483246" y="1275416"/>
                  </a:lnTo>
                  <a:lnTo>
                    <a:pt x="3483246" y="1275684"/>
                  </a:lnTo>
                  <a:lnTo>
                    <a:pt x="3483246" y="1275952"/>
                  </a:lnTo>
                  <a:lnTo>
                    <a:pt x="3483246" y="1276220"/>
                  </a:lnTo>
                  <a:lnTo>
                    <a:pt x="3483246" y="1276487"/>
                  </a:lnTo>
                  <a:lnTo>
                    <a:pt x="3483246" y="1276754"/>
                  </a:lnTo>
                  <a:lnTo>
                    <a:pt x="3483246" y="1277020"/>
                  </a:lnTo>
                  <a:lnTo>
                    <a:pt x="3483246" y="1277286"/>
                  </a:lnTo>
                  <a:lnTo>
                    <a:pt x="3483246" y="1277552"/>
                  </a:lnTo>
                  <a:lnTo>
                    <a:pt x="3483246" y="1277817"/>
                  </a:lnTo>
                  <a:lnTo>
                    <a:pt x="3483246" y="1278082"/>
                  </a:lnTo>
                  <a:lnTo>
                    <a:pt x="3483246" y="1278346"/>
                  </a:lnTo>
                  <a:lnTo>
                    <a:pt x="3483246" y="1278610"/>
                  </a:lnTo>
                  <a:lnTo>
                    <a:pt x="3483246" y="1278874"/>
                  </a:lnTo>
                  <a:lnTo>
                    <a:pt x="3483246" y="1279137"/>
                  </a:lnTo>
                  <a:lnTo>
                    <a:pt x="3483246" y="1279400"/>
                  </a:lnTo>
                  <a:lnTo>
                    <a:pt x="3483246" y="1279663"/>
                  </a:lnTo>
                  <a:lnTo>
                    <a:pt x="3483246" y="1279925"/>
                  </a:lnTo>
                  <a:lnTo>
                    <a:pt x="3483246" y="1280187"/>
                  </a:lnTo>
                  <a:lnTo>
                    <a:pt x="3483246" y="1280449"/>
                  </a:lnTo>
                  <a:lnTo>
                    <a:pt x="3483246" y="1280710"/>
                  </a:lnTo>
                  <a:lnTo>
                    <a:pt x="3483246" y="1280971"/>
                  </a:lnTo>
                  <a:lnTo>
                    <a:pt x="3483246" y="1281231"/>
                  </a:lnTo>
                  <a:lnTo>
                    <a:pt x="3483246" y="1281491"/>
                  </a:lnTo>
                  <a:lnTo>
                    <a:pt x="3483246" y="1281751"/>
                  </a:lnTo>
                  <a:lnTo>
                    <a:pt x="3483246" y="1282010"/>
                  </a:lnTo>
                  <a:lnTo>
                    <a:pt x="3483246" y="1282269"/>
                  </a:lnTo>
                  <a:lnTo>
                    <a:pt x="3483246" y="1282527"/>
                  </a:lnTo>
                  <a:lnTo>
                    <a:pt x="3483246" y="1282786"/>
                  </a:lnTo>
                  <a:lnTo>
                    <a:pt x="3483246" y="1283044"/>
                  </a:lnTo>
                  <a:lnTo>
                    <a:pt x="3483246" y="1283301"/>
                  </a:lnTo>
                  <a:lnTo>
                    <a:pt x="3483246" y="1283558"/>
                  </a:lnTo>
                  <a:lnTo>
                    <a:pt x="3483246" y="1283815"/>
                  </a:lnTo>
                  <a:lnTo>
                    <a:pt x="3483246" y="1284071"/>
                  </a:lnTo>
                  <a:lnTo>
                    <a:pt x="3483246" y="1284327"/>
                  </a:lnTo>
                  <a:lnTo>
                    <a:pt x="3483246" y="1284583"/>
                  </a:lnTo>
                  <a:lnTo>
                    <a:pt x="3483246" y="1284838"/>
                  </a:lnTo>
                  <a:lnTo>
                    <a:pt x="3483246" y="1285093"/>
                  </a:lnTo>
                  <a:lnTo>
                    <a:pt x="3483246" y="1285348"/>
                  </a:lnTo>
                  <a:lnTo>
                    <a:pt x="3483246" y="1285602"/>
                  </a:lnTo>
                  <a:lnTo>
                    <a:pt x="3483246" y="1285856"/>
                  </a:lnTo>
                  <a:lnTo>
                    <a:pt x="3483246" y="1286110"/>
                  </a:lnTo>
                  <a:lnTo>
                    <a:pt x="3483246" y="1286363"/>
                  </a:lnTo>
                  <a:lnTo>
                    <a:pt x="3483246" y="1286616"/>
                  </a:lnTo>
                  <a:lnTo>
                    <a:pt x="3483246" y="1286868"/>
                  </a:lnTo>
                  <a:lnTo>
                    <a:pt x="3483246" y="1287120"/>
                  </a:lnTo>
                  <a:lnTo>
                    <a:pt x="3483246" y="1287372"/>
                  </a:lnTo>
                  <a:lnTo>
                    <a:pt x="3483246" y="1287624"/>
                  </a:lnTo>
                  <a:lnTo>
                    <a:pt x="3483246" y="1287875"/>
                  </a:lnTo>
                  <a:lnTo>
                    <a:pt x="3483246" y="1288125"/>
                  </a:lnTo>
                  <a:lnTo>
                    <a:pt x="3483246" y="1288376"/>
                  </a:lnTo>
                  <a:lnTo>
                    <a:pt x="3483246" y="1288626"/>
                  </a:lnTo>
                  <a:lnTo>
                    <a:pt x="3483246" y="1288876"/>
                  </a:lnTo>
                  <a:lnTo>
                    <a:pt x="3483246" y="1289125"/>
                  </a:lnTo>
                  <a:lnTo>
                    <a:pt x="3483246" y="1289374"/>
                  </a:lnTo>
                  <a:lnTo>
                    <a:pt x="3483246" y="1289623"/>
                  </a:lnTo>
                  <a:lnTo>
                    <a:pt x="3483246" y="1289871"/>
                  </a:lnTo>
                  <a:lnTo>
                    <a:pt x="3483246" y="1290119"/>
                  </a:lnTo>
                  <a:lnTo>
                    <a:pt x="3483246" y="1290367"/>
                  </a:lnTo>
                  <a:lnTo>
                    <a:pt x="3483246" y="1290614"/>
                  </a:lnTo>
                  <a:lnTo>
                    <a:pt x="3483246" y="1290861"/>
                  </a:lnTo>
                  <a:lnTo>
                    <a:pt x="3483246" y="1291108"/>
                  </a:lnTo>
                  <a:lnTo>
                    <a:pt x="3483246" y="1291354"/>
                  </a:lnTo>
                  <a:lnTo>
                    <a:pt x="3483246" y="1291600"/>
                  </a:lnTo>
                  <a:lnTo>
                    <a:pt x="3483246" y="1291845"/>
                  </a:lnTo>
                  <a:lnTo>
                    <a:pt x="3483246" y="1292091"/>
                  </a:lnTo>
                  <a:lnTo>
                    <a:pt x="3483246" y="1292336"/>
                  </a:lnTo>
                  <a:lnTo>
                    <a:pt x="3483246" y="1292580"/>
                  </a:lnTo>
                  <a:lnTo>
                    <a:pt x="3483246" y="1292825"/>
                  </a:lnTo>
                  <a:lnTo>
                    <a:pt x="3483246" y="1293069"/>
                  </a:lnTo>
                  <a:lnTo>
                    <a:pt x="3483246" y="1293312"/>
                  </a:lnTo>
                  <a:lnTo>
                    <a:pt x="3483246" y="1293555"/>
                  </a:lnTo>
                  <a:lnTo>
                    <a:pt x="3483246" y="1293798"/>
                  </a:lnTo>
                  <a:lnTo>
                    <a:pt x="3483246" y="1294041"/>
                  </a:lnTo>
                  <a:lnTo>
                    <a:pt x="3483246" y="1294283"/>
                  </a:lnTo>
                  <a:lnTo>
                    <a:pt x="3483246" y="1294525"/>
                  </a:lnTo>
                  <a:lnTo>
                    <a:pt x="3483246" y="1294767"/>
                  </a:lnTo>
                  <a:lnTo>
                    <a:pt x="3483246" y="1295008"/>
                  </a:lnTo>
                  <a:lnTo>
                    <a:pt x="3483246" y="1295249"/>
                  </a:lnTo>
                  <a:lnTo>
                    <a:pt x="3483246" y="1295490"/>
                  </a:lnTo>
                  <a:lnTo>
                    <a:pt x="3483246" y="1295730"/>
                  </a:lnTo>
                  <a:lnTo>
                    <a:pt x="3483246" y="1295970"/>
                  </a:lnTo>
                  <a:lnTo>
                    <a:pt x="3483246" y="1296210"/>
                  </a:lnTo>
                  <a:lnTo>
                    <a:pt x="3483246" y="1296449"/>
                  </a:lnTo>
                  <a:lnTo>
                    <a:pt x="3483246" y="1296688"/>
                  </a:lnTo>
                  <a:lnTo>
                    <a:pt x="3483246" y="1296927"/>
                  </a:lnTo>
                  <a:lnTo>
                    <a:pt x="3483246" y="1297165"/>
                  </a:lnTo>
                  <a:lnTo>
                    <a:pt x="3483246" y="1297403"/>
                  </a:lnTo>
                  <a:lnTo>
                    <a:pt x="3483246" y="1297641"/>
                  </a:lnTo>
                  <a:lnTo>
                    <a:pt x="3483246" y="1297878"/>
                  </a:lnTo>
                  <a:lnTo>
                    <a:pt x="3483246" y="1298115"/>
                  </a:lnTo>
                  <a:lnTo>
                    <a:pt x="3483246" y="1298352"/>
                  </a:lnTo>
                  <a:lnTo>
                    <a:pt x="3483246" y="1298589"/>
                  </a:lnTo>
                  <a:lnTo>
                    <a:pt x="3483246" y="1298825"/>
                  </a:lnTo>
                  <a:lnTo>
                    <a:pt x="3483246" y="1299061"/>
                  </a:lnTo>
                  <a:lnTo>
                    <a:pt x="3483246" y="1299296"/>
                  </a:lnTo>
                  <a:lnTo>
                    <a:pt x="3483246" y="1299531"/>
                  </a:lnTo>
                  <a:lnTo>
                    <a:pt x="3483246" y="1299766"/>
                  </a:lnTo>
                  <a:lnTo>
                    <a:pt x="3483246" y="1300001"/>
                  </a:lnTo>
                  <a:lnTo>
                    <a:pt x="3483246" y="1300235"/>
                  </a:lnTo>
                  <a:lnTo>
                    <a:pt x="3483246" y="1300469"/>
                  </a:lnTo>
                  <a:lnTo>
                    <a:pt x="3483246" y="1300703"/>
                  </a:lnTo>
                  <a:lnTo>
                    <a:pt x="3483246" y="1300936"/>
                  </a:lnTo>
                  <a:lnTo>
                    <a:pt x="3483246" y="1301169"/>
                  </a:lnTo>
                  <a:lnTo>
                    <a:pt x="3483246" y="1301402"/>
                  </a:lnTo>
                  <a:lnTo>
                    <a:pt x="3483246" y="1301634"/>
                  </a:lnTo>
                  <a:lnTo>
                    <a:pt x="3483246" y="1301866"/>
                  </a:lnTo>
                  <a:lnTo>
                    <a:pt x="3483246" y="1302098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84398" y="2068820"/>
              <a:ext cx="3483246" cy="3135386"/>
            </a:xfrm>
            <a:custGeom>
              <a:avLst/>
              <a:gdLst/>
              <a:ahLst/>
              <a:cxnLst/>
              <a:rect l="0" t="0" r="0" b="0"/>
              <a:pathLst>
                <a:path w="3483246" h="313538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284096"/>
                  </a:lnTo>
                  <a:lnTo>
                    <a:pt x="27865" y="2177029"/>
                  </a:lnTo>
                  <a:lnTo>
                    <a:pt x="31349" y="2079550"/>
                  </a:lnTo>
                  <a:lnTo>
                    <a:pt x="34832" y="1990426"/>
                  </a:lnTo>
                  <a:lnTo>
                    <a:pt x="38315" y="1908628"/>
                  </a:lnTo>
                  <a:lnTo>
                    <a:pt x="41798" y="1833287"/>
                  </a:lnTo>
                  <a:lnTo>
                    <a:pt x="45282" y="1763669"/>
                  </a:lnTo>
                  <a:lnTo>
                    <a:pt x="48765" y="1699144"/>
                  </a:lnTo>
                  <a:lnTo>
                    <a:pt x="52248" y="1639175"/>
                  </a:lnTo>
                  <a:lnTo>
                    <a:pt x="55731" y="1583294"/>
                  </a:lnTo>
                  <a:lnTo>
                    <a:pt x="59215" y="1531097"/>
                  </a:lnTo>
                  <a:lnTo>
                    <a:pt x="62698" y="1482232"/>
                  </a:lnTo>
                  <a:lnTo>
                    <a:pt x="66181" y="1436390"/>
                  </a:lnTo>
                  <a:lnTo>
                    <a:pt x="69664" y="1393298"/>
                  </a:lnTo>
                  <a:lnTo>
                    <a:pt x="69664" y="1741623"/>
                  </a:lnTo>
                  <a:lnTo>
                    <a:pt x="69664" y="1990426"/>
                  </a:lnTo>
                  <a:lnTo>
                    <a:pt x="73148" y="1948669"/>
                  </a:lnTo>
                  <a:lnTo>
                    <a:pt x="76631" y="1908628"/>
                  </a:lnTo>
                  <a:lnTo>
                    <a:pt x="80114" y="1870199"/>
                  </a:lnTo>
                  <a:lnTo>
                    <a:pt x="83597" y="1833287"/>
                  </a:lnTo>
                  <a:lnTo>
                    <a:pt x="87081" y="1797804"/>
                  </a:lnTo>
                  <a:lnTo>
                    <a:pt x="90564" y="1763669"/>
                  </a:lnTo>
                  <a:lnTo>
                    <a:pt x="94047" y="1730805"/>
                  </a:lnTo>
                  <a:lnTo>
                    <a:pt x="97530" y="1699144"/>
                  </a:lnTo>
                  <a:lnTo>
                    <a:pt x="101014" y="1668621"/>
                  </a:lnTo>
                  <a:lnTo>
                    <a:pt x="104497" y="1639175"/>
                  </a:lnTo>
                  <a:lnTo>
                    <a:pt x="107980" y="1610750"/>
                  </a:lnTo>
                  <a:lnTo>
                    <a:pt x="111463" y="1583294"/>
                  </a:lnTo>
                  <a:lnTo>
                    <a:pt x="114947" y="1556758"/>
                  </a:lnTo>
                  <a:lnTo>
                    <a:pt x="118430" y="1724379"/>
                  </a:lnTo>
                  <a:lnTo>
                    <a:pt x="121913" y="1699144"/>
                  </a:lnTo>
                  <a:lnTo>
                    <a:pt x="125396" y="1674637"/>
                  </a:lnTo>
                  <a:lnTo>
                    <a:pt x="128880" y="1650827"/>
                  </a:lnTo>
                  <a:lnTo>
                    <a:pt x="132363" y="1627685"/>
                  </a:lnTo>
                  <a:lnTo>
                    <a:pt x="135846" y="1605182"/>
                  </a:lnTo>
                  <a:lnTo>
                    <a:pt x="139329" y="1583294"/>
                  </a:lnTo>
                  <a:lnTo>
                    <a:pt x="142813" y="1561994"/>
                  </a:lnTo>
                  <a:lnTo>
                    <a:pt x="146296" y="1541259"/>
                  </a:lnTo>
                  <a:lnTo>
                    <a:pt x="149779" y="1521068"/>
                  </a:lnTo>
                  <a:lnTo>
                    <a:pt x="153262" y="1501399"/>
                  </a:lnTo>
                  <a:lnTo>
                    <a:pt x="156746" y="1482232"/>
                  </a:lnTo>
                  <a:lnTo>
                    <a:pt x="160229" y="1463549"/>
                  </a:lnTo>
                  <a:lnTo>
                    <a:pt x="163712" y="1445330"/>
                  </a:lnTo>
                  <a:lnTo>
                    <a:pt x="167195" y="1427560"/>
                  </a:lnTo>
                  <a:lnTo>
                    <a:pt x="170679" y="1410221"/>
                  </a:lnTo>
                  <a:lnTo>
                    <a:pt x="174162" y="1393298"/>
                  </a:lnTo>
                  <a:lnTo>
                    <a:pt x="177645" y="1376777"/>
                  </a:lnTo>
                  <a:lnTo>
                    <a:pt x="181128" y="1360643"/>
                  </a:lnTo>
                  <a:lnTo>
                    <a:pt x="184612" y="1344882"/>
                  </a:lnTo>
                  <a:lnTo>
                    <a:pt x="188095" y="1329483"/>
                  </a:lnTo>
                  <a:lnTo>
                    <a:pt x="191578" y="1314432"/>
                  </a:lnTo>
                  <a:lnTo>
                    <a:pt x="195061" y="1299719"/>
                  </a:lnTo>
                  <a:lnTo>
                    <a:pt x="198545" y="1285330"/>
                  </a:lnTo>
                  <a:lnTo>
                    <a:pt x="202028" y="1271258"/>
                  </a:lnTo>
                  <a:lnTo>
                    <a:pt x="205511" y="1257489"/>
                  </a:lnTo>
                  <a:lnTo>
                    <a:pt x="208994" y="1244016"/>
                  </a:lnTo>
                  <a:lnTo>
                    <a:pt x="208994" y="1393298"/>
                  </a:lnTo>
                  <a:lnTo>
                    <a:pt x="208994" y="1523920"/>
                  </a:lnTo>
                  <a:lnTo>
                    <a:pt x="208994" y="1639175"/>
                  </a:lnTo>
                  <a:lnTo>
                    <a:pt x="208994" y="1741623"/>
                  </a:lnTo>
                  <a:lnTo>
                    <a:pt x="208994" y="1833287"/>
                  </a:lnTo>
                  <a:lnTo>
                    <a:pt x="208994" y="1915785"/>
                  </a:lnTo>
                  <a:lnTo>
                    <a:pt x="208994" y="1990426"/>
                  </a:lnTo>
                  <a:lnTo>
                    <a:pt x="208994" y="2058282"/>
                  </a:lnTo>
                  <a:lnTo>
                    <a:pt x="208994" y="2120237"/>
                  </a:lnTo>
                  <a:lnTo>
                    <a:pt x="208994" y="2177029"/>
                  </a:lnTo>
                  <a:lnTo>
                    <a:pt x="212478" y="2163507"/>
                  </a:lnTo>
                  <a:lnTo>
                    <a:pt x="215961" y="2150152"/>
                  </a:lnTo>
                  <a:lnTo>
                    <a:pt x="219444" y="2136961"/>
                  </a:lnTo>
                  <a:lnTo>
                    <a:pt x="222927" y="2123931"/>
                  </a:lnTo>
                  <a:lnTo>
                    <a:pt x="226411" y="2111058"/>
                  </a:lnTo>
                  <a:lnTo>
                    <a:pt x="229894" y="2098341"/>
                  </a:lnTo>
                  <a:lnTo>
                    <a:pt x="233377" y="2189101"/>
                  </a:lnTo>
                  <a:lnTo>
                    <a:pt x="236860" y="2177029"/>
                  </a:lnTo>
                  <a:lnTo>
                    <a:pt x="240344" y="2165089"/>
                  </a:lnTo>
                  <a:lnTo>
                    <a:pt x="243827" y="2153279"/>
                  </a:lnTo>
                  <a:lnTo>
                    <a:pt x="247310" y="2141598"/>
                  </a:lnTo>
                  <a:lnTo>
                    <a:pt x="250793" y="2130043"/>
                  </a:lnTo>
                  <a:lnTo>
                    <a:pt x="254277" y="2118611"/>
                  </a:lnTo>
                  <a:lnTo>
                    <a:pt x="257760" y="2198727"/>
                  </a:lnTo>
                  <a:lnTo>
                    <a:pt x="261243" y="2187824"/>
                  </a:lnTo>
                  <a:lnTo>
                    <a:pt x="264726" y="2177029"/>
                  </a:lnTo>
                  <a:lnTo>
                    <a:pt x="268210" y="2166340"/>
                  </a:lnTo>
                  <a:lnTo>
                    <a:pt x="271693" y="2155755"/>
                  </a:lnTo>
                  <a:lnTo>
                    <a:pt x="275176" y="2145273"/>
                  </a:lnTo>
                  <a:lnTo>
                    <a:pt x="278659" y="2134893"/>
                  </a:lnTo>
                  <a:lnTo>
                    <a:pt x="278659" y="2177029"/>
                  </a:lnTo>
                  <a:lnTo>
                    <a:pt x="278659" y="2216611"/>
                  </a:lnTo>
                  <a:lnTo>
                    <a:pt x="278659" y="2253865"/>
                  </a:lnTo>
                  <a:lnTo>
                    <a:pt x="278659" y="2288990"/>
                  </a:lnTo>
                  <a:lnTo>
                    <a:pt x="278659" y="2322164"/>
                  </a:lnTo>
                  <a:lnTo>
                    <a:pt x="278659" y="2353545"/>
                  </a:lnTo>
                  <a:lnTo>
                    <a:pt x="282143" y="2344042"/>
                  </a:lnTo>
                  <a:lnTo>
                    <a:pt x="285626" y="2334615"/>
                  </a:lnTo>
                  <a:lnTo>
                    <a:pt x="289109" y="2325264"/>
                  </a:lnTo>
                  <a:lnTo>
                    <a:pt x="292592" y="2315988"/>
                  </a:lnTo>
                  <a:lnTo>
                    <a:pt x="296075" y="2306786"/>
                  </a:lnTo>
                  <a:lnTo>
                    <a:pt x="299559" y="2297656"/>
                  </a:lnTo>
                  <a:lnTo>
                    <a:pt x="303042" y="2375905"/>
                  </a:lnTo>
                  <a:lnTo>
                    <a:pt x="306525" y="2367255"/>
                  </a:lnTo>
                  <a:lnTo>
                    <a:pt x="310008" y="2358667"/>
                  </a:lnTo>
                  <a:lnTo>
                    <a:pt x="313492" y="2350142"/>
                  </a:lnTo>
                  <a:lnTo>
                    <a:pt x="316975" y="2341678"/>
                  </a:lnTo>
                  <a:lnTo>
                    <a:pt x="320458" y="2333275"/>
                  </a:lnTo>
                  <a:lnTo>
                    <a:pt x="323941" y="2324932"/>
                  </a:lnTo>
                  <a:lnTo>
                    <a:pt x="327425" y="2462170"/>
                  </a:lnTo>
                  <a:lnTo>
                    <a:pt x="330908" y="2454515"/>
                  </a:lnTo>
                  <a:lnTo>
                    <a:pt x="334391" y="2446909"/>
                  </a:lnTo>
                  <a:lnTo>
                    <a:pt x="337874" y="2439349"/>
                  </a:lnTo>
                  <a:lnTo>
                    <a:pt x="341358" y="2431835"/>
                  </a:lnTo>
                  <a:lnTo>
                    <a:pt x="344841" y="2424368"/>
                  </a:lnTo>
                  <a:lnTo>
                    <a:pt x="348324" y="2416946"/>
                  </a:lnTo>
                  <a:lnTo>
                    <a:pt x="351807" y="2409570"/>
                  </a:lnTo>
                  <a:lnTo>
                    <a:pt x="355291" y="2402239"/>
                  </a:lnTo>
                  <a:lnTo>
                    <a:pt x="358774" y="2394952"/>
                  </a:lnTo>
                  <a:lnTo>
                    <a:pt x="362257" y="2387709"/>
                  </a:lnTo>
                  <a:lnTo>
                    <a:pt x="365740" y="2380510"/>
                  </a:lnTo>
                  <a:lnTo>
                    <a:pt x="369224" y="2373354"/>
                  </a:lnTo>
                  <a:lnTo>
                    <a:pt x="372707" y="2409162"/>
                  </a:lnTo>
                  <a:lnTo>
                    <a:pt x="376190" y="2402239"/>
                  </a:lnTo>
                  <a:lnTo>
                    <a:pt x="379673" y="2395356"/>
                  </a:lnTo>
                  <a:lnTo>
                    <a:pt x="383157" y="2388512"/>
                  </a:lnTo>
                  <a:lnTo>
                    <a:pt x="386640" y="2381707"/>
                  </a:lnTo>
                  <a:lnTo>
                    <a:pt x="390123" y="2374941"/>
                  </a:lnTo>
                  <a:lnTo>
                    <a:pt x="393606" y="2368213"/>
                  </a:lnTo>
                  <a:lnTo>
                    <a:pt x="397090" y="2421508"/>
                  </a:lnTo>
                  <a:lnTo>
                    <a:pt x="400573" y="2415051"/>
                  </a:lnTo>
                  <a:lnTo>
                    <a:pt x="404056" y="2408628"/>
                  </a:lnTo>
                  <a:lnTo>
                    <a:pt x="407539" y="2402239"/>
                  </a:lnTo>
                  <a:lnTo>
                    <a:pt x="411023" y="2395884"/>
                  </a:lnTo>
                  <a:lnTo>
                    <a:pt x="414506" y="2389562"/>
                  </a:lnTo>
                  <a:lnTo>
                    <a:pt x="417989" y="2383274"/>
                  </a:lnTo>
                  <a:lnTo>
                    <a:pt x="417989" y="2402239"/>
                  </a:lnTo>
                  <a:lnTo>
                    <a:pt x="417989" y="2420561"/>
                  </a:lnTo>
                  <a:lnTo>
                    <a:pt x="417989" y="2438272"/>
                  </a:lnTo>
                  <a:lnTo>
                    <a:pt x="417989" y="2455403"/>
                  </a:lnTo>
                  <a:lnTo>
                    <a:pt x="417989" y="2471981"/>
                  </a:lnTo>
                  <a:lnTo>
                    <a:pt x="417989" y="2488033"/>
                  </a:lnTo>
                  <a:lnTo>
                    <a:pt x="417989" y="2503583"/>
                  </a:lnTo>
                  <a:lnTo>
                    <a:pt x="417989" y="2518655"/>
                  </a:lnTo>
                  <a:lnTo>
                    <a:pt x="417989" y="2533270"/>
                  </a:lnTo>
                  <a:lnTo>
                    <a:pt x="417989" y="2547449"/>
                  </a:lnTo>
                  <a:lnTo>
                    <a:pt x="417989" y="2561211"/>
                  </a:lnTo>
                  <a:lnTo>
                    <a:pt x="417989" y="2574573"/>
                  </a:lnTo>
                  <a:lnTo>
                    <a:pt x="417989" y="2587554"/>
                  </a:lnTo>
                  <a:lnTo>
                    <a:pt x="417989" y="2600170"/>
                  </a:lnTo>
                  <a:lnTo>
                    <a:pt x="421472" y="2594688"/>
                  </a:lnTo>
                  <a:lnTo>
                    <a:pt x="424956" y="2589229"/>
                  </a:lnTo>
                  <a:lnTo>
                    <a:pt x="428439" y="2583794"/>
                  </a:lnTo>
                  <a:lnTo>
                    <a:pt x="431922" y="2578381"/>
                  </a:lnTo>
                  <a:lnTo>
                    <a:pt x="435405" y="2572990"/>
                  </a:lnTo>
                  <a:lnTo>
                    <a:pt x="438889" y="2567622"/>
                  </a:lnTo>
                  <a:lnTo>
                    <a:pt x="442372" y="2574884"/>
                  </a:lnTo>
                  <a:lnTo>
                    <a:pt x="445855" y="2569608"/>
                  </a:lnTo>
                  <a:lnTo>
                    <a:pt x="449338" y="2564353"/>
                  </a:lnTo>
                  <a:lnTo>
                    <a:pt x="452822" y="2559120"/>
                  </a:lnTo>
                  <a:lnTo>
                    <a:pt x="456305" y="2553908"/>
                  </a:lnTo>
                  <a:lnTo>
                    <a:pt x="459788" y="2548717"/>
                  </a:lnTo>
                  <a:lnTo>
                    <a:pt x="463271" y="2543547"/>
                  </a:lnTo>
                  <a:lnTo>
                    <a:pt x="466755" y="2630466"/>
                  </a:lnTo>
                  <a:lnTo>
                    <a:pt x="470238" y="2625669"/>
                  </a:lnTo>
                  <a:lnTo>
                    <a:pt x="473721" y="2620889"/>
                  </a:lnTo>
                  <a:lnTo>
                    <a:pt x="477204" y="2616127"/>
                  </a:lnTo>
                  <a:lnTo>
                    <a:pt x="480688" y="2611382"/>
                  </a:lnTo>
                  <a:lnTo>
                    <a:pt x="484171" y="2606654"/>
                  </a:lnTo>
                  <a:lnTo>
                    <a:pt x="487654" y="2601943"/>
                  </a:lnTo>
                  <a:lnTo>
                    <a:pt x="487654" y="2612435"/>
                  </a:lnTo>
                  <a:lnTo>
                    <a:pt x="491137" y="2607778"/>
                  </a:lnTo>
                  <a:lnTo>
                    <a:pt x="494621" y="2603138"/>
                  </a:lnTo>
                  <a:lnTo>
                    <a:pt x="498104" y="2598514"/>
                  </a:lnTo>
                  <a:lnTo>
                    <a:pt x="501587" y="2593907"/>
                  </a:lnTo>
                  <a:lnTo>
                    <a:pt x="505070" y="2589316"/>
                  </a:lnTo>
                  <a:lnTo>
                    <a:pt x="508554" y="2584741"/>
                  </a:lnTo>
                  <a:lnTo>
                    <a:pt x="512037" y="2639692"/>
                  </a:lnTo>
                  <a:lnTo>
                    <a:pt x="515520" y="2635351"/>
                  </a:lnTo>
                  <a:lnTo>
                    <a:pt x="519003" y="2631023"/>
                  </a:lnTo>
                  <a:lnTo>
                    <a:pt x="522487" y="2626710"/>
                  </a:lnTo>
                  <a:lnTo>
                    <a:pt x="525970" y="2622411"/>
                  </a:lnTo>
                  <a:lnTo>
                    <a:pt x="529453" y="2618126"/>
                  </a:lnTo>
                  <a:lnTo>
                    <a:pt x="532936" y="2613855"/>
                  </a:lnTo>
                  <a:lnTo>
                    <a:pt x="536420" y="2628167"/>
                  </a:lnTo>
                  <a:lnTo>
                    <a:pt x="539903" y="2623984"/>
                  </a:lnTo>
                  <a:lnTo>
                    <a:pt x="543386" y="2619814"/>
                  </a:lnTo>
                  <a:lnTo>
                    <a:pt x="546869" y="2615658"/>
                  </a:lnTo>
                  <a:lnTo>
                    <a:pt x="550353" y="2611515"/>
                  </a:lnTo>
                  <a:lnTo>
                    <a:pt x="553836" y="2607385"/>
                  </a:lnTo>
                  <a:lnTo>
                    <a:pt x="557319" y="2603268"/>
                  </a:lnTo>
                  <a:lnTo>
                    <a:pt x="557319" y="2612435"/>
                  </a:lnTo>
                  <a:lnTo>
                    <a:pt x="560802" y="2608359"/>
                  </a:lnTo>
                  <a:lnTo>
                    <a:pt x="564286" y="2604296"/>
                  </a:lnTo>
                  <a:lnTo>
                    <a:pt x="567769" y="2600246"/>
                  </a:lnTo>
                  <a:lnTo>
                    <a:pt x="571252" y="2596208"/>
                  </a:lnTo>
                  <a:lnTo>
                    <a:pt x="574735" y="2592183"/>
                  </a:lnTo>
                  <a:lnTo>
                    <a:pt x="578218" y="2588171"/>
                  </a:lnTo>
                  <a:lnTo>
                    <a:pt x="581702" y="2584170"/>
                  </a:lnTo>
                  <a:lnTo>
                    <a:pt x="585185" y="2580182"/>
                  </a:lnTo>
                  <a:lnTo>
                    <a:pt x="588668" y="2576207"/>
                  </a:lnTo>
                  <a:lnTo>
                    <a:pt x="592151" y="2572243"/>
                  </a:lnTo>
                  <a:lnTo>
                    <a:pt x="595635" y="2568292"/>
                  </a:lnTo>
                  <a:lnTo>
                    <a:pt x="599118" y="2564353"/>
                  </a:lnTo>
                  <a:lnTo>
                    <a:pt x="602601" y="2560426"/>
                  </a:lnTo>
                  <a:lnTo>
                    <a:pt x="606084" y="2584011"/>
                  </a:lnTo>
                  <a:lnTo>
                    <a:pt x="609568" y="2580182"/>
                  </a:lnTo>
                  <a:lnTo>
                    <a:pt x="613051" y="2576366"/>
                  </a:lnTo>
                  <a:lnTo>
                    <a:pt x="616534" y="2572560"/>
                  </a:lnTo>
                  <a:lnTo>
                    <a:pt x="620017" y="2568766"/>
                  </a:lnTo>
                  <a:lnTo>
                    <a:pt x="623501" y="2564983"/>
                  </a:lnTo>
                  <a:lnTo>
                    <a:pt x="626984" y="2561211"/>
                  </a:lnTo>
                  <a:lnTo>
                    <a:pt x="630467" y="2557450"/>
                  </a:lnTo>
                  <a:lnTo>
                    <a:pt x="633950" y="2553700"/>
                  </a:lnTo>
                  <a:lnTo>
                    <a:pt x="637434" y="2549961"/>
                  </a:lnTo>
                  <a:lnTo>
                    <a:pt x="640917" y="2546233"/>
                  </a:lnTo>
                  <a:lnTo>
                    <a:pt x="644400" y="2542516"/>
                  </a:lnTo>
                  <a:lnTo>
                    <a:pt x="647883" y="2538809"/>
                  </a:lnTo>
                  <a:lnTo>
                    <a:pt x="651367" y="2587281"/>
                  </a:lnTo>
                  <a:lnTo>
                    <a:pt x="654850" y="2583727"/>
                  </a:lnTo>
                  <a:lnTo>
                    <a:pt x="658333" y="2580182"/>
                  </a:lnTo>
                  <a:lnTo>
                    <a:pt x="661816" y="2576648"/>
                  </a:lnTo>
                  <a:lnTo>
                    <a:pt x="665300" y="2573123"/>
                  </a:lnTo>
                  <a:lnTo>
                    <a:pt x="668783" y="2569608"/>
                  </a:lnTo>
                  <a:lnTo>
                    <a:pt x="672266" y="2566102"/>
                  </a:lnTo>
                  <a:lnTo>
                    <a:pt x="675749" y="2632176"/>
                  </a:lnTo>
                  <a:lnTo>
                    <a:pt x="679233" y="2628865"/>
                  </a:lnTo>
                  <a:lnTo>
                    <a:pt x="682716" y="2625563"/>
                  </a:lnTo>
                  <a:lnTo>
                    <a:pt x="686199" y="2622268"/>
                  </a:lnTo>
                  <a:lnTo>
                    <a:pt x="689682" y="2618982"/>
                  </a:lnTo>
                  <a:lnTo>
                    <a:pt x="693166" y="2615704"/>
                  </a:lnTo>
                  <a:lnTo>
                    <a:pt x="696649" y="2612435"/>
                  </a:lnTo>
                  <a:lnTo>
                    <a:pt x="700132" y="2609173"/>
                  </a:lnTo>
                  <a:lnTo>
                    <a:pt x="703615" y="2605920"/>
                  </a:lnTo>
                  <a:lnTo>
                    <a:pt x="707099" y="2602675"/>
                  </a:lnTo>
                  <a:lnTo>
                    <a:pt x="710582" y="2599438"/>
                  </a:lnTo>
                  <a:lnTo>
                    <a:pt x="714065" y="2596208"/>
                  </a:lnTo>
                  <a:lnTo>
                    <a:pt x="717548" y="2592987"/>
                  </a:lnTo>
                  <a:lnTo>
                    <a:pt x="721032" y="2682396"/>
                  </a:lnTo>
                  <a:lnTo>
                    <a:pt x="724515" y="2679420"/>
                  </a:lnTo>
                  <a:lnTo>
                    <a:pt x="727998" y="2676451"/>
                  </a:lnTo>
                  <a:lnTo>
                    <a:pt x="731481" y="2673488"/>
                  </a:lnTo>
                  <a:lnTo>
                    <a:pt x="734965" y="2670532"/>
                  </a:lnTo>
                  <a:lnTo>
                    <a:pt x="738448" y="2667582"/>
                  </a:lnTo>
                  <a:lnTo>
                    <a:pt x="741931" y="2664639"/>
                  </a:lnTo>
                  <a:lnTo>
                    <a:pt x="745414" y="2667694"/>
                  </a:lnTo>
                  <a:lnTo>
                    <a:pt x="748898" y="2664779"/>
                  </a:lnTo>
                  <a:lnTo>
                    <a:pt x="752381" y="2661869"/>
                  </a:lnTo>
                  <a:lnTo>
                    <a:pt x="755864" y="2658967"/>
                  </a:lnTo>
                  <a:lnTo>
                    <a:pt x="759347" y="2656070"/>
                  </a:lnTo>
                  <a:lnTo>
                    <a:pt x="762831" y="2653180"/>
                  </a:lnTo>
                  <a:lnTo>
                    <a:pt x="766314" y="2650296"/>
                  </a:lnTo>
                  <a:lnTo>
                    <a:pt x="769797" y="2647418"/>
                  </a:lnTo>
                  <a:lnTo>
                    <a:pt x="773280" y="2644547"/>
                  </a:lnTo>
                  <a:lnTo>
                    <a:pt x="776764" y="2641682"/>
                  </a:lnTo>
                  <a:lnTo>
                    <a:pt x="780247" y="2638823"/>
                  </a:lnTo>
                  <a:lnTo>
                    <a:pt x="783730" y="2635970"/>
                  </a:lnTo>
                  <a:lnTo>
                    <a:pt x="787213" y="2633124"/>
                  </a:lnTo>
                  <a:lnTo>
                    <a:pt x="790697" y="2642378"/>
                  </a:lnTo>
                  <a:lnTo>
                    <a:pt x="794180" y="2639570"/>
                  </a:lnTo>
                  <a:lnTo>
                    <a:pt x="797663" y="2636769"/>
                  </a:lnTo>
                  <a:lnTo>
                    <a:pt x="801146" y="2633974"/>
                  </a:lnTo>
                  <a:lnTo>
                    <a:pt x="804630" y="2631185"/>
                  </a:lnTo>
                  <a:lnTo>
                    <a:pt x="808113" y="2628402"/>
                  </a:lnTo>
                  <a:lnTo>
                    <a:pt x="811596" y="2625624"/>
                  </a:lnTo>
                  <a:lnTo>
                    <a:pt x="815079" y="2628865"/>
                  </a:lnTo>
                  <a:lnTo>
                    <a:pt x="818563" y="2626112"/>
                  </a:lnTo>
                  <a:lnTo>
                    <a:pt x="822046" y="2623365"/>
                  </a:lnTo>
                  <a:lnTo>
                    <a:pt x="825529" y="2620624"/>
                  </a:lnTo>
                  <a:lnTo>
                    <a:pt x="829012" y="2617889"/>
                  </a:lnTo>
                  <a:lnTo>
                    <a:pt x="832496" y="2615159"/>
                  </a:lnTo>
                  <a:lnTo>
                    <a:pt x="835979" y="2612435"/>
                  </a:lnTo>
                  <a:lnTo>
                    <a:pt x="835979" y="2618440"/>
                  </a:lnTo>
                  <a:lnTo>
                    <a:pt x="835979" y="2624364"/>
                  </a:lnTo>
                  <a:lnTo>
                    <a:pt x="835979" y="2630206"/>
                  </a:lnTo>
                  <a:lnTo>
                    <a:pt x="835979" y="2635970"/>
                  </a:lnTo>
                  <a:lnTo>
                    <a:pt x="835979" y="2641657"/>
                  </a:lnTo>
                  <a:lnTo>
                    <a:pt x="839462" y="2639000"/>
                  </a:lnTo>
                  <a:lnTo>
                    <a:pt x="842945" y="2636349"/>
                  </a:lnTo>
                  <a:lnTo>
                    <a:pt x="846429" y="2633702"/>
                  </a:lnTo>
                  <a:lnTo>
                    <a:pt x="849912" y="2631062"/>
                  </a:lnTo>
                  <a:lnTo>
                    <a:pt x="853395" y="2628426"/>
                  </a:lnTo>
                  <a:lnTo>
                    <a:pt x="856878" y="2625796"/>
                  </a:lnTo>
                  <a:lnTo>
                    <a:pt x="860361" y="2691745"/>
                  </a:lnTo>
                  <a:lnTo>
                    <a:pt x="863845" y="2689271"/>
                  </a:lnTo>
                  <a:lnTo>
                    <a:pt x="867328" y="2686802"/>
                  </a:lnTo>
                  <a:lnTo>
                    <a:pt x="870811" y="2684337"/>
                  </a:lnTo>
                  <a:lnTo>
                    <a:pt x="874294" y="2681876"/>
                  </a:lnTo>
                  <a:lnTo>
                    <a:pt x="877778" y="2679420"/>
                  </a:lnTo>
                  <a:lnTo>
                    <a:pt x="881261" y="2676969"/>
                  </a:lnTo>
                  <a:lnTo>
                    <a:pt x="884744" y="2684260"/>
                  </a:lnTo>
                  <a:lnTo>
                    <a:pt x="888227" y="2681838"/>
                  </a:lnTo>
                  <a:lnTo>
                    <a:pt x="891711" y="2679420"/>
                  </a:lnTo>
                  <a:lnTo>
                    <a:pt x="895194" y="2677007"/>
                  </a:lnTo>
                  <a:lnTo>
                    <a:pt x="898677" y="2674598"/>
                  </a:lnTo>
                  <a:lnTo>
                    <a:pt x="902160" y="2672194"/>
                  </a:lnTo>
                  <a:lnTo>
                    <a:pt x="905644" y="2669794"/>
                  </a:lnTo>
                  <a:lnTo>
                    <a:pt x="905644" y="2674636"/>
                  </a:lnTo>
                  <a:lnTo>
                    <a:pt x="905644" y="2679420"/>
                  </a:lnTo>
                  <a:lnTo>
                    <a:pt x="905644" y="2684149"/>
                  </a:lnTo>
                  <a:lnTo>
                    <a:pt x="905644" y="2688822"/>
                  </a:lnTo>
                  <a:lnTo>
                    <a:pt x="905644" y="2693440"/>
                  </a:lnTo>
                  <a:lnTo>
                    <a:pt x="905644" y="2698006"/>
                  </a:lnTo>
                  <a:lnTo>
                    <a:pt x="905644" y="2702519"/>
                  </a:lnTo>
                  <a:lnTo>
                    <a:pt x="905644" y="2706980"/>
                  </a:lnTo>
                  <a:lnTo>
                    <a:pt x="905644" y="2711391"/>
                  </a:lnTo>
                  <a:lnTo>
                    <a:pt x="905644" y="2715751"/>
                  </a:lnTo>
                  <a:lnTo>
                    <a:pt x="905644" y="2720063"/>
                  </a:lnTo>
                  <a:lnTo>
                    <a:pt x="905644" y="2724327"/>
                  </a:lnTo>
                  <a:lnTo>
                    <a:pt x="905644" y="2728543"/>
                  </a:lnTo>
                  <a:lnTo>
                    <a:pt x="905644" y="2732713"/>
                  </a:lnTo>
                  <a:lnTo>
                    <a:pt x="905644" y="2736836"/>
                  </a:lnTo>
                  <a:lnTo>
                    <a:pt x="909127" y="2734583"/>
                  </a:lnTo>
                  <a:lnTo>
                    <a:pt x="912610" y="2732333"/>
                  </a:lnTo>
                  <a:lnTo>
                    <a:pt x="916093" y="2730086"/>
                  </a:lnTo>
                  <a:lnTo>
                    <a:pt x="919577" y="2727844"/>
                  </a:lnTo>
                  <a:lnTo>
                    <a:pt x="923060" y="2725605"/>
                  </a:lnTo>
                  <a:lnTo>
                    <a:pt x="926543" y="2723369"/>
                  </a:lnTo>
                  <a:lnTo>
                    <a:pt x="930026" y="2729374"/>
                  </a:lnTo>
                  <a:lnTo>
                    <a:pt x="933510" y="2727164"/>
                  </a:lnTo>
                  <a:lnTo>
                    <a:pt x="936993" y="2724957"/>
                  </a:lnTo>
                  <a:lnTo>
                    <a:pt x="940476" y="2722753"/>
                  </a:lnTo>
                  <a:lnTo>
                    <a:pt x="943959" y="2720553"/>
                  </a:lnTo>
                  <a:lnTo>
                    <a:pt x="947443" y="2718357"/>
                  </a:lnTo>
                  <a:lnTo>
                    <a:pt x="950926" y="2716164"/>
                  </a:lnTo>
                  <a:lnTo>
                    <a:pt x="954409" y="2738002"/>
                  </a:lnTo>
                  <a:lnTo>
                    <a:pt x="957892" y="2735866"/>
                  </a:lnTo>
                  <a:lnTo>
                    <a:pt x="961376" y="2733733"/>
                  </a:lnTo>
                  <a:lnTo>
                    <a:pt x="964859" y="2731603"/>
                  </a:lnTo>
                  <a:lnTo>
                    <a:pt x="968342" y="2729477"/>
                  </a:lnTo>
                  <a:lnTo>
                    <a:pt x="971825" y="2727354"/>
                  </a:lnTo>
                  <a:lnTo>
                    <a:pt x="975309" y="2725234"/>
                  </a:lnTo>
                  <a:lnTo>
                    <a:pt x="975309" y="2729141"/>
                  </a:lnTo>
                  <a:lnTo>
                    <a:pt x="975309" y="2733009"/>
                  </a:lnTo>
                  <a:lnTo>
                    <a:pt x="978792" y="2730908"/>
                  </a:lnTo>
                  <a:lnTo>
                    <a:pt x="982275" y="2728810"/>
                  </a:lnTo>
                  <a:lnTo>
                    <a:pt x="985758" y="2726716"/>
                  </a:lnTo>
                  <a:lnTo>
                    <a:pt x="989242" y="2724625"/>
                  </a:lnTo>
                  <a:lnTo>
                    <a:pt x="992725" y="2722537"/>
                  </a:lnTo>
                  <a:lnTo>
                    <a:pt x="996208" y="2720453"/>
                  </a:lnTo>
                  <a:lnTo>
                    <a:pt x="999691" y="2729899"/>
                  </a:lnTo>
                  <a:lnTo>
                    <a:pt x="1003175" y="2727844"/>
                  </a:lnTo>
                  <a:lnTo>
                    <a:pt x="1006658" y="2725791"/>
                  </a:lnTo>
                  <a:lnTo>
                    <a:pt x="1010141" y="2723741"/>
                  </a:lnTo>
                  <a:lnTo>
                    <a:pt x="1013624" y="2721695"/>
                  </a:lnTo>
                  <a:lnTo>
                    <a:pt x="1017108" y="2719652"/>
                  </a:lnTo>
                  <a:lnTo>
                    <a:pt x="1020591" y="2717612"/>
                  </a:lnTo>
                  <a:lnTo>
                    <a:pt x="1024074" y="2815662"/>
                  </a:lnTo>
                  <a:lnTo>
                    <a:pt x="1027557" y="2813828"/>
                  </a:lnTo>
                  <a:lnTo>
                    <a:pt x="1031041" y="2811996"/>
                  </a:lnTo>
                  <a:lnTo>
                    <a:pt x="1034524" y="2810166"/>
                  </a:lnTo>
                  <a:lnTo>
                    <a:pt x="1038007" y="2808339"/>
                  </a:lnTo>
                  <a:lnTo>
                    <a:pt x="1041490" y="2806514"/>
                  </a:lnTo>
                  <a:lnTo>
                    <a:pt x="1044974" y="2804692"/>
                  </a:lnTo>
                  <a:lnTo>
                    <a:pt x="1048457" y="2802872"/>
                  </a:lnTo>
                  <a:lnTo>
                    <a:pt x="1051940" y="2801054"/>
                  </a:lnTo>
                  <a:lnTo>
                    <a:pt x="1055423" y="2799239"/>
                  </a:lnTo>
                  <a:lnTo>
                    <a:pt x="1058907" y="2797426"/>
                  </a:lnTo>
                  <a:lnTo>
                    <a:pt x="1062390" y="2795615"/>
                  </a:lnTo>
                  <a:lnTo>
                    <a:pt x="1065873" y="2793807"/>
                  </a:lnTo>
                  <a:lnTo>
                    <a:pt x="1069356" y="2794967"/>
                  </a:lnTo>
                  <a:lnTo>
                    <a:pt x="1072840" y="2793169"/>
                  </a:lnTo>
                  <a:lnTo>
                    <a:pt x="1076323" y="2791374"/>
                  </a:lnTo>
                  <a:lnTo>
                    <a:pt x="1079806" y="2789581"/>
                  </a:lnTo>
                  <a:lnTo>
                    <a:pt x="1083289" y="2787790"/>
                  </a:lnTo>
                  <a:lnTo>
                    <a:pt x="1086773" y="2786001"/>
                  </a:lnTo>
                  <a:lnTo>
                    <a:pt x="1090256" y="2784215"/>
                  </a:lnTo>
                  <a:lnTo>
                    <a:pt x="1093739" y="2797086"/>
                  </a:lnTo>
                  <a:lnTo>
                    <a:pt x="1097222" y="2795332"/>
                  </a:lnTo>
                  <a:lnTo>
                    <a:pt x="1100706" y="2793581"/>
                  </a:lnTo>
                  <a:lnTo>
                    <a:pt x="1104189" y="2791832"/>
                  </a:lnTo>
                  <a:lnTo>
                    <a:pt x="1107672" y="2790085"/>
                  </a:lnTo>
                  <a:lnTo>
                    <a:pt x="1111155" y="2788340"/>
                  </a:lnTo>
                  <a:lnTo>
                    <a:pt x="1114639" y="2786597"/>
                  </a:lnTo>
                  <a:lnTo>
                    <a:pt x="1114639" y="2789488"/>
                  </a:lnTo>
                  <a:lnTo>
                    <a:pt x="1118122" y="2787753"/>
                  </a:lnTo>
                  <a:lnTo>
                    <a:pt x="1121605" y="2786020"/>
                  </a:lnTo>
                  <a:lnTo>
                    <a:pt x="1125088" y="2784289"/>
                  </a:lnTo>
                  <a:lnTo>
                    <a:pt x="1128572" y="2782560"/>
                  </a:lnTo>
                  <a:lnTo>
                    <a:pt x="1132055" y="2780834"/>
                  </a:lnTo>
                  <a:lnTo>
                    <a:pt x="1135538" y="2779109"/>
                  </a:lnTo>
                  <a:lnTo>
                    <a:pt x="1139021" y="2791673"/>
                  </a:lnTo>
                  <a:lnTo>
                    <a:pt x="1142505" y="2789979"/>
                  </a:lnTo>
                  <a:lnTo>
                    <a:pt x="1145988" y="2788287"/>
                  </a:lnTo>
                  <a:lnTo>
                    <a:pt x="1149471" y="2786597"/>
                  </a:lnTo>
                  <a:lnTo>
                    <a:pt x="1152954" y="2784909"/>
                  </a:lnTo>
                  <a:lnTo>
                    <a:pt x="1156437" y="2783223"/>
                  </a:lnTo>
                  <a:lnTo>
                    <a:pt x="1159921" y="2781540"/>
                  </a:lnTo>
                  <a:lnTo>
                    <a:pt x="1163404" y="2832330"/>
                  </a:lnTo>
                  <a:lnTo>
                    <a:pt x="1166887" y="2830746"/>
                  </a:lnTo>
                  <a:lnTo>
                    <a:pt x="1170370" y="2829164"/>
                  </a:lnTo>
                  <a:lnTo>
                    <a:pt x="1173854" y="2827584"/>
                  </a:lnTo>
                  <a:lnTo>
                    <a:pt x="1177337" y="2826006"/>
                  </a:lnTo>
                  <a:lnTo>
                    <a:pt x="1180820" y="2824429"/>
                  </a:lnTo>
                  <a:lnTo>
                    <a:pt x="1184303" y="2822854"/>
                  </a:lnTo>
                  <a:lnTo>
                    <a:pt x="1184303" y="2825300"/>
                  </a:lnTo>
                  <a:lnTo>
                    <a:pt x="1184303" y="2827728"/>
                  </a:lnTo>
                  <a:lnTo>
                    <a:pt x="1184303" y="2830138"/>
                  </a:lnTo>
                  <a:lnTo>
                    <a:pt x="1184303" y="2832530"/>
                  </a:lnTo>
                  <a:lnTo>
                    <a:pt x="1184303" y="2834905"/>
                  </a:lnTo>
                  <a:lnTo>
                    <a:pt x="1187787" y="2833354"/>
                  </a:lnTo>
                  <a:lnTo>
                    <a:pt x="1191270" y="2831804"/>
                  </a:lnTo>
                  <a:lnTo>
                    <a:pt x="1194753" y="2830257"/>
                  </a:lnTo>
                  <a:lnTo>
                    <a:pt x="1198236" y="2828711"/>
                  </a:lnTo>
                  <a:lnTo>
                    <a:pt x="1201720" y="2827166"/>
                  </a:lnTo>
                  <a:lnTo>
                    <a:pt x="1205203" y="2825624"/>
                  </a:lnTo>
                  <a:lnTo>
                    <a:pt x="1208686" y="2833531"/>
                  </a:lnTo>
                  <a:lnTo>
                    <a:pt x="1212169" y="2832009"/>
                  </a:lnTo>
                  <a:lnTo>
                    <a:pt x="1215653" y="2830488"/>
                  </a:lnTo>
                  <a:lnTo>
                    <a:pt x="1219136" y="2828969"/>
                  </a:lnTo>
                  <a:lnTo>
                    <a:pt x="1222619" y="2827452"/>
                  </a:lnTo>
                  <a:lnTo>
                    <a:pt x="1226102" y="2825936"/>
                  </a:lnTo>
                  <a:lnTo>
                    <a:pt x="1229586" y="2824422"/>
                  </a:lnTo>
                  <a:lnTo>
                    <a:pt x="1233069" y="2834490"/>
                  </a:lnTo>
                  <a:lnTo>
                    <a:pt x="1236552" y="2833000"/>
                  </a:lnTo>
                  <a:lnTo>
                    <a:pt x="1240035" y="2831511"/>
                  </a:lnTo>
                  <a:lnTo>
                    <a:pt x="1243519" y="2830023"/>
                  </a:lnTo>
                  <a:lnTo>
                    <a:pt x="1247002" y="2828537"/>
                  </a:lnTo>
                  <a:lnTo>
                    <a:pt x="1250485" y="2827053"/>
                  </a:lnTo>
                  <a:lnTo>
                    <a:pt x="1253968" y="2825570"/>
                  </a:lnTo>
                  <a:lnTo>
                    <a:pt x="1253968" y="2827862"/>
                  </a:lnTo>
                  <a:lnTo>
                    <a:pt x="1257452" y="2826385"/>
                  </a:lnTo>
                  <a:lnTo>
                    <a:pt x="1260935" y="2824909"/>
                  </a:lnTo>
                  <a:lnTo>
                    <a:pt x="1264418" y="2823435"/>
                  </a:lnTo>
                  <a:lnTo>
                    <a:pt x="1267901" y="2821962"/>
                  </a:lnTo>
                  <a:lnTo>
                    <a:pt x="1271385" y="2820491"/>
                  </a:lnTo>
                  <a:lnTo>
                    <a:pt x="1274868" y="2819022"/>
                  </a:lnTo>
                  <a:lnTo>
                    <a:pt x="1278351" y="2835543"/>
                  </a:lnTo>
                  <a:lnTo>
                    <a:pt x="1281834" y="2834107"/>
                  </a:lnTo>
                  <a:lnTo>
                    <a:pt x="1285318" y="2832672"/>
                  </a:lnTo>
                  <a:lnTo>
                    <a:pt x="1288801" y="2831239"/>
                  </a:lnTo>
                  <a:lnTo>
                    <a:pt x="1292284" y="2829807"/>
                  </a:lnTo>
                  <a:lnTo>
                    <a:pt x="1295767" y="2828377"/>
                  </a:lnTo>
                  <a:lnTo>
                    <a:pt x="1299251" y="2826949"/>
                  </a:lnTo>
                  <a:lnTo>
                    <a:pt x="1302734" y="2829919"/>
                  </a:lnTo>
                  <a:lnTo>
                    <a:pt x="1306217" y="2828501"/>
                  </a:lnTo>
                  <a:lnTo>
                    <a:pt x="1309700" y="2827084"/>
                  </a:lnTo>
                  <a:lnTo>
                    <a:pt x="1313184" y="2825668"/>
                  </a:lnTo>
                  <a:lnTo>
                    <a:pt x="1316667" y="2824254"/>
                  </a:lnTo>
                  <a:lnTo>
                    <a:pt x="1320150" y="2822841"/>
                  </a:lnTo>
                  <a:lnTo>
                    <a:pt x="1323633" y="2821430"/>
                  </a:lnTo>
                  <a:lnTo>
                    <a:pt x="1323633" y="2823628"/>
                  </a:lnTo>
                  <a:lnTo>
                    <a:pt x="1323633" y="2825812"/>
                  </a:lnTo>
                  <a:lnTo>
                    <a:pt x="1327117" y="2824410"/>
                  </a:lnTo>
                  <a:lnTo>
                    <a:pt x="1330600" y="2823008"/>
                  </a:lnTo>
                  <a:lnTo>
                    <a:pt x="1334083" y="2821608"/>
                  </a:lnTo>
                  <a:lnTo>
                    <a:pt x="1337566" y="2820209"/>
                  </a:lnTo>
                  <a:lnTo>
                    <a:pt x="1341050" y="2818812"/>
                  </a:lnTo>
                  <a:lnTo>
                    <a:pt x="1344533" y="2817416"/>
                  </a:lnTo>
                  <a:lnTo>
                    <a:pt x="1348016" y="2826851"/>
                  </a:lnTo>
                  <a:lnTo>
                    <a:pt x="1351499" y="2825476"/>
                  </a:lnTo>
                  <a:lnTo>
                    <a:pt x="1354983" y="2824101"/>
                  </a:lnTo>
                  <a:lnTo>
                    <a:pt x="1358466" y="2822728"/>
                  </a:lnTo>
                  <a:lnTo>
                    <a:pt x="1361949" y="2821356"/>
                  </a:lnTo>
                  <a:lnTo>
                    <a:pt x="1365432" y="2819986"/>
                  </a:lnTo>
                  <a:lnTo>
                    <a:pt x="1368916" y="2818617"/>
                  </a:lnTo>
                  <a:lnTo>
                    <a:pt x="1372399" y="2829930"/>
                  </a:lnTo>
                  <a:lnTo>
                    <a:pt x="1375882" y="2828584"/>
                  </a:lnTo>
                  <a:lnTo>
                    <a:pt x="1379365" y="2827239"/>
                  </a:lnTo>
                  <a:lnTo>
                    <a:pt x="1382849" y="2825895"/>
                  </a:lnTo>
                  <a:lnTo>
                    <a:pt x="1386332" y="2824552"/>
                  </a:lnTo>
                  <a:lnTo>
                    <a:pt x="1389815" y="2823211"/>
                  </a:lnTo>
                  <a:lnTo>
                    <a:pt x="1393298" y="2821870"/>
                  </a:lnTo>
                  <a:lnTo>
                    <a:pt x="1393298" y="2823957"/>
                  </a:lnTo>
                  <a:lnTo>
                    <a:pt x="1393298" y="2826030"/>
                  </a:lnTo>
                  <a:lnTo>
                    <a:pt x="1393298" y="2828090"/>
                  </a:lnTo>
                  <a:lnTo>
                    <a:pt x="1393298" y="2830138"/>
                  </a:lnTo>
                  <a:lnTo>
                    <a:pt x="1393298" y="2832172"/>
                  </a:lnTo>
                  <a:lnTo>
                    <a:pt x="1393298" y="2834194"/>
                  </a:lnTo>
                  <a:lnTo>
                    <a:pt x="1393298" y="2836204"/>
                  </a:lnTo>
                  <a:lnTo>
                    <a:pt x="1393298" y="2838201"/>
                  </a:lnTo>
                  <a:lnTo>
                    <a:pt x="1393298" y="2840185"/>
                  </a:lnTo>
                  <a:lnTo>
                    <a:pt x="1393298" y="2842158"/>
                  </a:lnTo>
                  <a:lnTo>
                    <a:pt x="1393298" y="2844119"/>
                  </a:lnTo>
                  <a:lnTo>
                    <a:pt x="1393298" y="2846067"/>
                  </a:lnTo>
                  <a:lnTo>
                    <a:pt x="1393298" y="2848004"/>
                  </a:lnTo>
                  <a:lnTo>
                    <a:pt x="1393298" y="2849929"/>
                  </a:lnTo>
                  <a:lnTo>
                    <a:pt x="1393298" y="2851842"/>
                  </a:lnTo>
                  <a:lnTo>
                    <a:pt x="1393298" y="2853744"/>
                  </a:lnTo>
                  <a:lnTo>
                    <a:pt x="1393298" y="2855634"/>
                  </a:lnTo>
                  <a:lnTo>
                    <a:pt x="1393298" y="2857513"/>
                  </a:lnTo>
                  <a:lnTo>
                    <a:pt x="1393298" y="2859381"/>
                  </a:lnTo>
                  <a:lnTo>
                    <a:pt x="1393298" y="2861238"/>
                  </a:lnTo>
                  <a:lnTo>
                    <a:pt x="1396782" y="2859961"/>
                  </a:lnTo>
                  <a:lnTo>
                    <a:pt x="1400265" y="2858686"/>
                  </a:lnTo>
                  <a:lnTo>
                    <a:pt x="1403748" y="2857411"/>
                  </a:lnTo>
                  <a:lnTo>
                    <a:pt x="1407231" y="2856138"/>
                  </a:lnTo>
                  <a:lnTo>
                    <a:pt x="1410715" y="2854866"/>
                  </a:lnTo>
                  <a:lnTo>
                    <a:pt x="1414198" y="2853595"/>
                  </a:lnTo>
                  <a:lnTo>
                    <a:pt x="1417681" y="2884310"/>
                  </a:lnTo>
                  <a:lnTo>
                    <a:pt x="1421164" y="2883092"/>
                  </a:lnTo>
                  <a:lnTo>
                    <a:pt x="1424648" y="2881875"/>
                  </a:lnTo>
                  <a:lnTo>
                    <a:pt x="1428131" y="2880659"/>
                  </a:lnTo>
                  <a:lnTo>
                    <a:pt x="1431614" y="2879444"/>
                  </a:lnTo>
                  <a:lnTo>
                    <a:pt x="1435097" y="2878231"/>
                  </a:lnTo>
                  <a:lnTo>
                    <a:pt x="1438580" y="2877018"/>
                  </a:lnTo>
                  <a:lnTo>
                    <a:pt x="1442064" y="2882553"/>
                  </a:lnTo>
                  <a:lnTo>
                    <a:pt x="1445547" y="2881353"/>
                  </a:lnTo>
                  <a:lnTo>
                    <a:pt x="1449030" y="2880154"/>
                  </a:lnTo>
                  <a:lnTo>
                    <a:pt x="1452513" y="2878956"/>
                  </a:lnTo>
                  <a:lnTo>
                    <a:pt x="1455997" y="2877758"/>
                  </a:lnTo>
                  <a:lnTo>
                    <a:pt x="1459480" y="2876562"/>
                  </a:lnTo>
                  <a:lnTo>
                    <a:pt x="1462963" y="2875367"/>
                  </a:lnTo>
                  <a:lnTo>
                    <a:pt x="1462963" y="2877046"/>
                  </a:lnTo>
                  <a:lnTo>
                    <a:pt x="1462963" y="2878716"/>
                  </a:lnTo>
                  <a:lnTo>
                    <a:pt x="1466446" y="2877527"/>
                  </a:lnTo>
                  <a:lnTo>
                    <a:pt x="1469930" y="2876339"/>
                  </a:lnTo>
                  <a:lnTo>
                    <a:pt x="1473413" y="2875152"/>
                  </a:lnTo>
                  <a:lnTo>
                    <a:pt x="1476896" y="2873966"/>
                  </a:lnTo>
                  <a:lnTo>
                    <a:pt x="1480379" y="2872780"/>
                  </a:lnTo>
                  <a:lnTo>
                    <a:pt x="1483863" y="2871596"/>
                  </a:lnTo>
                  <a:lnTo>
                    <a:pt x="1487346" y="2870413"/>
                  </a:lnTo>
                  <a:lnTo>
                    <a:pt x="1490829" y="2869231"/>
                  </a:lnTo>
                  <a:lnTo>
                    <a:pt x="1494312" y="2868050"/>
                  </a:lnTo>
                  <a:lnTo>
                    <a:pt x="1497796" y="2866869"/>
                  </a:lnTo>
                  <a:lnTo>
                    <a:pt x="1501279" y="2865690"/>
                  </a:lnTo>
                  <a:lnTo>
                    <a:pt x="1504762" y="2864512"/>
                  </a:lnTo>
                  <a:lnTo>
                    <a:pt x="1508245" y="2863334"/>
                  </a:lnTo>
                  <a:lnTo>
                    <a:pt x="1511729" y="2863855"/>
                  </a:lnTo>
                  <a:lnTo>
                    <a:pt x="1515212" y="2862682"/>
                  </a:lnTo>
                  <a:lnTo>
                    <a:pt x="1518695" y="2861510"/>
                  </a:lnTo>
                  <a:lnTo>
                    <a:pt x="1522178" y="2860339"/>
                  </a:lnTo>
                  <a:lnTo>
                    <a:pt x="1525662" y="2859169"/>
                  </a:lnTo>
                  <a:lnTo>
                    <a:pt x="1529145" y="2858000"/>
                  </a:lnTo>
                  <a:lnTo>
                    <a:pt x="1532628" y="2856831"/>
                  </a:lnTo>
                  <a:lnTo>
                    <a:pt x="1532628" y="2858534"/>
                  </a:lnTo>
                  <a:lnTo>
                    <a:pt x="1536111" y="2857369"/>
                  </a:lnTo>
                  <a:lnTo>
                    <a:pt x="1539595" y="2856205"/>
                  </a:lnTo>
                  <a:lnTo>
                    <a:pt x="1543078" y="2855042"/>
                  </a:lnTo>
                  <a:lnTo>
                    <a:pt x="1546561" y="2853881"/>
                  </a:lnTo>
                  <a:lnTo>
                    <a:pt x="1550044" y="2852720"/>
                  </a:lnTo>
                  <a:lnTo>
                    <a:pt x="1553528" y="2851560"/>
                  </a:lnTo>
                  <a:lnTo>
                    <a:pt x="1557011" y="2852111"/>
                  </a:lnTo>
                  <a:lnTo>
                    <a:pt x="1560494" y="2850955"/>
                  </a:lnTo>
                  <a:lnTo>
                    <a:pt x="1563977" y="2849801"/>
                  </a:lnTo>
                  <a:lnTo>
                    <a:pt x="1567461" y="2848647"/>
                  </a:lnTo>
                  <a:lnTo>
                    <a:pt x="1570944" y="2847494"/>
                  </a:lnTo>
                  <a:lnTo>
                    <a:pt x="1574427" y="2846342"/>
                  </a:lnTo>
                  <a:lnTo>
                    <a:pt x="1577910" y="2845191"/>
                  </a:lnTo>
                  <a:lnTo>
                    <a:pt x="1581394" y="2894784"/>
                  </a:lnTo>
                  <a:lnTo>
                    <a:pt x="1584877" y="2893707"/>
                  </a:lnTo>
                  <a:lnTo>
                    <a:pt x="1588360" y="2892631"/>
                  </a:lnTo>
                  <a:lnTo>
                    <a:pt x="1591843" y="2891556"/>
                  </a:lnTo>
                  <a:lnTo>
                    <a:pt x="1595327" y="2890482"/>
                  </a:lnTo>
                  <a:lnTo>
                    <a:pt x="1598810" y="2889408"/>
                  </a:lnTo>
                  <a:lnTo>
                    <a:pt x="1602293" y="2888335"/>
                  </a:lnTo>
                  <a:lnTo>
                    <a:pt x="1602293" y="2889804"/>
                  </a:lnTo>
                  <a:lnTo>
                    <a:pt x="1602293" y="2891266"/>
                  </a:lnTo>
                  <a:lnTo>
                    <a:pt x="1602293" y="2892721"/>
                  </a:lnTo>
                  <a:lnTo>
                    <a:pt x="1602293" y="2894168"/>
                  </a:lnTo>
                  <a:lnTo>
                    <a:pt x="1602293" y="2895608"/>
                  </a:lnTo>
                  <a:lnTo>
                    <a:pt x="1602293" y="2897041"/>
                  </a:lnTo>
                  <a:lnTo>
                    <a:pt x="1605776" y="2895982"/>
                  </a:lnTo>
                  <a:lnTo>
                    <a:pt x="1609260" y="2894923"/>
                  </a:lnTo>
                  <a:lnTo>
                    <a:pt x="1612743" y="2893865"/>
                  </a:lnTo>
                  <a:lnTo>
                    <a:pt x="1616226" y="2892808"/>
                  </a:lnTo>
                  <a:lnTo>
                    <a:pt x="1619709" y="2891752"/>
                  </a:lnTo>
                  <a:lnTo>
                    <a:pt x="1623193" y="2890696"/>
                  </a:lnTo>
                  <a:lnTo>
                    <a:pt x="1626676" y="2906479"/>
                  </a:lnTo>
                  <a:lnTo>
                    <a:pt x="1630159" y="2905449"/>
                  </a:lnTo>
                  <a:lnTo>
                    <a:pt x="1633642" y="2904419"/>
                  </a:lnTo>
                  <a:lnTo>
                    <a:pt x="1637126" y="2903391"/>
                  </a:lnTo>
                  <a:lnTo>
                    <a:pt x="1640609" y="2902363"/>
                  </a:lnTo>
                  <a:lnTo>
                    <a:pt x="1644092" y="2901335"/>
                  </a:lnTo>
                  <a:lnTo>
                    <a:pt x="1647575" y="2900309"/>
                  </a:lnTo>
                  <a:lnTo>
                    <a:pt x="1651059" y="2924323"/>
                  </a:lnTo>
                  <a:lnTo>
                    <a:pt x="1654542" y="2923334"/>
                  </a:lnTo>
                  <a:lnTo>
                    <a:pt x="1658025" y="2922345"/>
                  </a:lnTo>
                  <a:lnTo>
                    <a:pt x="1661508" y="2921356"/>
                  </a:lnTo>
                  <a:lnTo>
                    <a:pt x="1664992" y="2920369"/>
                  </a:lnTo>
                  <a:lnTo>
                    <a:pt x="1668475" y="2919382"/>
                  </a:lnTo>
                  <a:lnTo>
                    <a:pt x="1671958" y="2918396"/>
                  </a:lnTo>
                  <a:lnTo>
                    <a:pt x="1671958" y="2919665"/>
                  </a:lnTo>
                  <a:lnTo>
                    <a:pt x="1671958" y="2920929"/>
                  </a:lnTo>
                  <a:lnTo>
                    <a:pt x="1671958" y="2922187"/>
                  </a:lnTo>
                  <a:lnTo>
                    <a:pt x="1671958" y="2923439"/>
                  </a:lnTo>
                  <a:lnTo>
                    <a:pt x="1671958" y="2924686"/>
                  </a:lnTo>
                  <a:lnTo>
                    <a:pt x="1671958" y="2925927"/>
                  </a:lnTo>
                  <a:lnTo>
                    <a:pt x="1671958" y="2927163"/>
                  </a:lnTo>
                  <a:lnTo>
                    <a:pt x="1671958" y="2928393"/>
                  </a:lnTo>
                  <a:lnTo>
                    <a:pt x="1671958" y="2929618"/>
                  </a:lnTo>
                  <a:lnTo>
                    <a:pt x="1671958" y="2930837"/>
                  </a:lnTo>
                  <a:lnTo>
                    <a:pt x="1671958" y="2932051"/>
                  </a:lnTo>
                  <a:lnTo>
                    <a:pt x="1671958" y="2933260"/>
                  </a:lnTo>
                  <a:lnTo>
                    <a:pt x="1671958" y="2934464"/>
                  </a:lnTo>
                  <a:lnTo>
                    <a:pt x="1671958" y="2935662"/>
                  </a:lnTo>
                  <a:lnTo>
                    <a:pt x="1671958" y="2936855"/>
                  </a:lnTo>
                  <a:lnTo>
                    <a:pt x="1671958" y="2938043"/>
                  </a:lnTo>
                  <a:lnTo>
                    <a:pt x="1671958" y="2939225"/>
                  </a:lnTo>
                  <a:lnTo>
                    <a:pt x="1671958" y="2940403"/>
                  </a:lnTo>
                  <a:lnTo>
                    <a:pt x="1671958" y="2941575"/>
                  </a:lnTo>
                  <a:lnTo>
                    <a:pt x="1675441" y="2940623"/>
                  </a:lnTo>
                  <a:lnTo>
                    <a:pt x="1678925" y="2939670"/>
                  </a:lnTo>
                  <a:lnTo>
                    <a:pt x="1682408" y="2938719"/>
                  </a:lnTo>
                  <a:lnTo>
                    <a:pt x="1685891" y="2937768"/>
                  </a:lnTo>
                  <a:lnTo>
                    <a:pt x="1689374" y="2936818"/>
                  </a:lnTo>
                  <a:lnTo>
                    <a:pt x="1692858" y="2935868"/>
                  </a:lnTo>
                  <a:lnTo>
                    <a:pt x="1696341" y="2934919"/>
                  </a:lnTo>
                  <a:lnTo>
                    <a:pt x="1699824" y="2933971"/>
                  </a:lnTo>
                  <a:lnTo>
                    <a:pt x="1703307" y="2933023"/>
                  </a:lnTo>
                  <a:lnTo>
                    <a:pt x="1706791" y="2932076"/>
                  </a:lnTo>
                  <a:lnTo>
                    <a:pt x="1710274" y="2931130"/>
                  </a:lnTo>
                  <a:lnTo>
                    <a:pt x="1713757" y="2930184"/>
                  </a:lnTo>
                  <a:lnTo>
                    <a:pt x="1717240" y="2929238"/>
                  </a:lnTo>
                  <a:lnTo>
                    <a:pt x="1720723" y="2934196"/>
                  </a:lnTo>
                  <a:lnTo>
                    <a:pt x="1724207" y="2933260"/>
                  </a:lnTo>
                  <a:lnTo>
                    <a:pt x="1727690" y="2932325"/>
                  </a:lnTo>
                  <a:lnTo>
                    <a:pt x="1731173" y="2931390"/>
                  </a:lnTo>
                  <a:lnTo>
                    <a:pt x="1734656" y="2930456"/>
                  </a:lnTo>
                  <a:lnTo>
                    <a:pt x="1738140" y="2929522"/>
                  </a:lnTo>
                  <a:lnTo>
                    <a:pt x="1741623" y="2928589"/>
                  </a:lnTo>
                  <a:lnTo>
                    <a:pt x="1741623" y="2929764"/>
                  </a:lnTo>
                  <a:lnTo>
                    <a:pt x="1741623" y="2930935"/>
                  </a:lnTo>
                  <a:lnTo>
                    <a:pt x="1741623" y="2932100"/>
                  </a:lnTo>
                  <a:lnTo>
                    <a:pt x="1741623" y="2933260"/>
                  </a:lnTo>
                  <a:lnTo>
                    <a:pt x="1741623" y="2934416"/>
                  </a:lnTo>
                  <a:lnTo>
                    <a:pt x="1741623" y="2935566"/>
                  </a:lnTo>
                  <a:lnTo>
                    <a:pt x="1741623" y="2936712"/>
                  </a:lnTo>
                  <a:lnTo>
                    <a:pt x="1741623" y="2937853"/>
                  </a:lnTo>
                  <a:lnTo>
                    <a:pt x="1741623" y="2938989"/>
                  </a:lnTo>
                  <a:lnTo>
                    <a:pt x="1741623" y="2940121"/>
                  </a:lnTo>
                  <a:lnTo>
                    <a:pt x="1741623" y="2941247"/>
                  </a:lnTo>
                  <a:lnTo>
                    <a:pt x="1741623" y="2942370"/>
                  </a:lnTo>
                  <a:lnTo>
                    <a:pt x="1741623" y="2943487"/>
                  </a:lnTo>
                  <a:lnTo>
                    <a:pt x="1745106" y="2942575"/>
                  </a:lnTo>
                  <a:lnTo>
                    <a:pt x="1748589" y="2941664"/>
                  </a:lnTo>
                  <a:lnTo>
                    <a:pt x="1752073" y="2940753"/>
                  </a:lnTo>
                  <a:lnTo>
                    <a:pt x="1755556" y="2939843"/>
                  </a:lnTo>
                  <a:lnTo>
                    <a:pt x="1759039" y="2938933"/>
                  </a:lnTo>
                  <a:lnTo>
                    <a:pt x="1762522" y="2938024"/>
                  </a:lnTo>
                  <a:lnTo>
                    <a:pt x="1766006" y="2938239"/>
                  </a:lnTo>
                  <a:lnTo>
                    <a:pt x="1769489" y="2937332"/>
                  </a:lnTo>
                  <a:lnTo>
                    <a:pt x="1772972" y="2936426"/>
                  </a:lnTo>
                  <a:lnTo>
                    <a:pt x="1776455" y="2935521"/>
                  </a:lnTo>
                  <a:lnTo>
                    <a:pt x="1779939" y="2934616"/>
                  </a:lnTo>
                  <a:lnTo>
                    <a:pt x="1783422" y="2933712"/>
                  </a:lnTo>
                  <a:lnTo>
                    <a:pt x="1786905" y="2932808"/>
                  </a:lnTo>
                  <a:lnTo>
                    <a:pt x="1790388" y="2941907"/>
                  </a:lnTo>
                  <a:lnTo>
                    <a:pt x="1793872" y="2941018"/>
                  </a:lnTo>
                  <a:lnTo>
                    <a:pt x="1797355" y="2940129"/>
                  </a:lnTo>
                  <a:lnTo>
                    <a:pt x="1800838" y="2939241"/>
                  </a:lnTo>
                  <a:lnTo>
                    <a:pt x="1804321" y="2938354"/>
                  </a:lnTo>
                  <a:lnTo>
                    <a:pt x="1807805" y="2937466"/>
                  </a:lnTo>
                  <a:lnTo>
                    <a:pt x="1811288" y="2936580"/>
                  </a:lnTo>
                  <a:lnTo>
                    <a:pt x="1811288" y="2937678"/>
                  </a:lnTo>
                  <a:lnTo>
                    <a:pt x="1811288" y="2938771"/>
                  </a:lnTo>
                  <a:lnTo>
                    <a:pt x="1811288" y="2939860"/>
                  </a:lnTo>
                  <a:lnTo>
                    <a:pt x="1811288" y="2940945"/>
                  </a:lnTo>
                  <a:lnTo>
                    <a:pt x="1811288" y="2942025"/>
                  </a:lnTo>
                  <a:lnTo>
                    <a:pt x="1811288" y="2943101"/>
                  </a:lnTo>
                  <a:lnTo>
                    <a:pt x="1811288" y="2944173"/>
                  </a:lnTo>
                  <a:lnTo>
                    <a:pt x="1811288" y="2945240"/>
                  </a:lnTo>
                  <a:lnTo>
                    <a:pt x="1811288" y="2946303"/>
                  </a:lnTo>
                  <a:lnTo>
                    <a:pt x="1811288" y="2947362"/>
                  </a:lnTo>
                  <a:lnTo>
                    <a:pt x="1811288" y="2948417"/>
                  </a:lnTo>
                  <a:lnTo>
                    <a:pt x="1811288" y="2949468"/>
                  </a:lnTo>
                  <a:lnTo>
                    <a:pt x="1811288" y="2950515"/>
                  </a:lnTo>
                  <a:lnTo>
                    <a:pt x="1811288" y="2951557"/>
                  </a:lnTo>
                  <a:lnTo>
                    <a:pt x="1811288" y="2952596"/>
                  </a:lnTo>
                  <a:lnTo>
                    <a:pt x="1811288" y="2953630"/>
                  </a:lnTo>
                  <a:lnTo>
                    <a:pt x="1811288" y="2954660"/>
                  </a:lnTo>
                  <a:lnTo>
                    <a:pt x="1811288" y="2955687"/>
                  </a:lnTo>
                  <a:lnTo>
                    <a:pt x="1814771" y="2954826"/>
                  </a:lnTo>
                  <a:lnTo>
                    <a:pt x="1818254" y="2953966"/>
                  </a:lnTo>
                  <a:lnTo>
                    <a:pt x="1821738" y="2953106"/>
                  </a:lnTo>
                  <a:lnTo>
                    <a:pt x="1825221" y="2952247"/>
                  </a:lnTo>
                  <a:lnTo>
                    <a:pt x="1828704" y="2951389"/>
                  </a:lnTo>
                  <a:lnTo>
                    <a:pt x="1832187" y="2950530"/>
                  </a:lnTo>
                  <a:lnTo>
                    <a:pt x="1835671" y="2953777"/>
                  </a:lnTo>
                  <a:lnTo>
                    <a:pt x="1839154" y="2952925"/>
                  </a:lnTo>
                  <a:lnTo>
                    <a:pt x="1842637" y="2952074"/>
                  </a:lnTo>
                  <a:lnTo>
                    <a:pt x="1846120" y="2951223"/>
                  </a:lnTo>
                  <a:lnTo>
                    <a:pt x="1849604" y="2950373"/>
                  </a:lnTo>
                  <a:lnTo>
                    <a:pt x="1853087" y="2949523"/>
                  </a:lnTo>
                  <a:lnTo>
                    <a:pt x="1856570" y="2948674"/>
                  </a:lnTo>
                  <a:lnTo>
                    <a:pt x="1860053" y="2949872"/>
                  </a:lnTo>
                  <a:lnTo>
                    <a:pt x="1863537" y="2949027"/>
                  </a:lnTo>
                  <a:lnTo>
                    <a:pt x="1867020" y="2948181"/>
                  </a:lnTo>
                  <a:lnTo>
                    <a:pt x="1870503" y="2947337"/>
                  </a:lnTo>
                  <a:lnTo>
                    <a:pt x="1873986" y="2946493"/>
                  </a:lnTo>
                  <a:lnTo>
                    <a:pt x="1877470" y="2945649"/>
                  </a:lnTo>
                  <a:lnTo>
                    <a:pt x="1880953" y="2944806"/>
                  </a:lnTo>
                  <a:lnTo>
                    <a:pt x="1880953" y="2945831"/>
                  </a:lnTo>
                  <a:lnTo>
                    <a:pt x="1880953" y="2946853"/>
                  </a:lnTo>
                  <a:lnTo>
                    <a:pt x="1880953" y="2947871"/>
                  </a:lnTo>
                  <a:lnTo>
                    <a:pt x="1880953" y="2948885"/>
                  </a:lnTo>
                  <a:lnTo>
                    <a:pt x="1880953" y="2949895"/>
                  </a:lnTo>
                  <a:lnTo>
                    <a:pt x="1880953" y="2950901"/>
                  </a:lnTo>
                  <a:lnTo>
                    <a:pt x="1880953" y="2951904"/>
                  </a:lnTo>
                  <a:lnTo>
                    <a:pt x="1880953" y="2952902"/>
                  </a:lnTo>
                  <a:lnTo>
                    <a:pt x="1880953" y="2953897"/>
                  </a:lnTo>
                  <a:lnTo>
                    <a:pt x="1880953" y="2954889"/>
                  </a:lnTo>
                  <a:lnTo>
                    <a:pt x="1880953" y="2955876"/>
                  </a:lnTo>
                  <a:lnTo>
                    <a:pt x="1880953" y="2956860"/>
                  </a:lnTo>
                  <a:lnTo>
                    <a:pt x="1880953" y="2957840"/>
                  </a:lnTo>
                  <a:lnTo>
                    <a:pt x="1880953" y="2958817"/>
                  </a:lnTo>
                  <a:lnTo>
                    <a:pt x="1880953" y="2959790"/>
                  </a:lnTo>
                  <a:lnTo>
                    <a:pt x="1880953" y="2960759"/>
                  </a:lnTo>
                  <a:lnTo>
                    <a:pt x="1880953" y="2961725"/>
                  </a:lnTo>
                  <a:lnTo>
                    <a:pt x="1880953" y="2962687"/>
                  </a:lnTo>
                  <a:lnTo>
                    <a:pt x="1880953" y="2963646"/>
                  </a:lnTo>
                  <a:lnTo>
                    <a:pt x="1880953" y="2964601"/>
                  </a:lnTo>
                  <a:lnTo>
                    <a:pt x="1880953" y="2965553"/>
                  </a:lnTo>
                  <a:lnTo>
                    <a:pt x="1880953" y="2966501"/>
                  </a:lnTo>
                  <a:lnTo>
                    <a:pt x="1880953" y="2967446"/>
                  </a:lnTo>
                  <a:lnTo>
                    <a:pt x="1880953" y="2968387"/>
                  </a:lnTo>
                  <a:lnTo>
                    <a:pt x="1880953" y="2969325"/>
                  </a:lnTo>
                  <a:lnTo>
                    <a:pt x="1880953" y="2970259"/>
                  </a:lnTo>
                  <a:lnTo>
                    <a:pt x="1880953" y="2971190"/>
                  </a:lnTo>
                  <a:lnTo>
                    <a:pt x="1880953" y="2972118"/>
                  </a:lnTo>
                  <a:lnTo>
                    <a:pt x="1880953" y="2973042"/>
                  </a:lnTo>
                  <a:lnTo>
                    <a:pt x="1884436" y="2972236"/>
                  </a:lnTo>
                  <a:lnTo>
                    <a:pt x="1887919" y="2971430"/>
                  </a:lnTo>
                  <a:lnTo>
                    <a:pt x="1891403" y="2970625"/>
                  </a:lnTo>
                  <a:lnTo>
                    <a:pt x="1894886" y="2969820"/>
                  </a:lnTo>
                  <a:lnTo>
                    <a:pt x="1898369" y="2969015"/>
                  </a:lnTo>
                  <a:lnTo>
                    <a:pt x="1901852" y="2968211"/>
                  </a:lnTo>
                  <a:lnTo>
                    <a:pt x="1905336" y="2976553"/>
                  </a:lnTo>
                  <a:lnTo>
                    <a:pt x="1908819" y="2975762"/>
                  </a:lnTo>
                  <a:lnTo>
                    <a:pt x="1912302" y="2974971"/>
                  </a:lnTo>
                  <a:lnTo>
                    <a:pt x="1915785" y="2974180"/>
                  </a:lnTo>
                  <a:lnTo>
                    <a:pt x="1919269" y="2973390"/>
                  </a:lnTo>
                  <a:lnTo>
                    <a:pt x="1922752" y="2972600"/>
                  </a:lnTo>
                  <a:lnTo>
                    <a:pt x="1926235" y="2971811"/>
                  </a:lnTo>
                  <a:lnTo>
                    <a:pt x="1929718" y="2972829"/>
                  </a:lnTo>
                  <a:lnTo>
                    <a:pt x="1933202" y="2972043"/>
                  </a:lnTo>
                  <a:lnTo>
                    <a:pt x="1936685" y="2971257"/>
                  </a:lnTo>
                  <a:lnTo>
                    <a:pt x="1940168" y="2970472"/>
                  </a:lnTo>
                  <a:lnTo>
                    <a:pt x="1943651" y="2969687"/>
                  </a:lnTo>
                  <a:lnTo>
                    <a:pt x="1947135" y="2968902"/>
                  </a:lnTo>
                  <a:lnTo>
                    <a:pt x="1950618" y="2968118"/>
                  </a:lnTo>
                  <a:lnTo>
                    <a:pt x="1950618" y="2969024"/>
                  </a:lnTo>
                  <a:lnTo>
                    <a:pt x="1950618" y="2969926"/>
                  </a:lnTo>
                  <a:lnTo>
                    <a:pt x="1950618" y="2970825"/>
                  </a:lnTo>
                  <a:lnTo>
                    <a:pt x="1950618" y="2971721"/>
                  </a:lnTo>
                  <a:lnTo>
                    <a:pt x="1950618" y="2972613"/>
                  </a:lnTo>
                  <a:lnTo>
                    <a:pt x="1954101" y="2971835"/>
                  </a:lnTo>
                  <a:lnTo>
                    <a:pt x="1957584" y="2971058"/>
                  </a:lnTo>
                  <a:lnTo>
                    <a:pt x="1961068" y="2970281"/>
                  </a:lnTo>
                  <a:lnTo>
                    <a:pt x="1964551" y="2969504"/>
                  </a:lnTo>
                  <a:lnTo>
                    <a:pt x="1968034" y="2968728"/>
                  </a:lnTo>
                  <a:lnTo>
                    <a:pt x="1971517" y="2967952"/>
                  </a:lnTo>
                  <a:lnTo>
                    <a:pt x="1975001" y="2979463"/>
                  </a:lnTo>
                  <a:lnTo>
                    <a:pt x="1978484" y="2978703"/>
                  </a:lnTo>
                  <a:lnTo>
                    <a:pt x="1981967" y="2977943"/>
                  </a:lnTo>
                  <a:lnTo>
                    <a:pt x="1985450" y="2977184"/>
                  </a:lnTo>
                  <a:lnTo>
                    <a:pt x="1988934" y="2976426"/>
                  </a:lnTo>
                  <a:lnTo>
                    <a:pt x="1992417" y="2975667"/>
                  </a:lnTo>
                  <a:lnTo>
                    <a:pt x="1995900" y="2974909"/>
                  </a:lnTo>
                  <a:lnTo>
                    <a:pt x="1999383" y="2976731"/>
                  </a:lnTo>
                  <a:lnTo>
                    <a:pt x="2002867" y="2975977"/>
                  </a:lnTo>
                  <a:lnTo>
                    <a:pt x="2006350" y="2975224"/>
                  </a:lnTo>
                  <a:lnTo>
                    <a:pt x="2009833" y="2974471"/>
                  </a:lnTo>
                  <a:lnTo>
                    <a:pt x="2013316" y="2973718"/>
                  </a:lnTo>
                  <a:lnTo>
                    <a:pt x="2016799" y="2972966"/>
                  </a:lnTo>
                  <a:lnTo>
                    <a:pt x="2020283" y="2972214"/>
                  </a:lnTo>
                  <a:lnTo>
                    <a:pt x="2020283" y="2973074"/>
                  </a:lnTo>
                  <a:lnTo>
                    <a:pt x="2020283" y="2973931"/>
                  </a:lnTo>
                  <a:lnTo>
                    <a:pt x="2020283" y="2974786"/>
                  </a:lnTo>
                  <a:lnTo>
                    <a:pt x="2020283" y="2975638"/>
                  </a:lnTo>
                  <a:lnTo>
                    <a:pt x="2020283" y="2976486"/>
                  </a:lnTo>
                  <a:lnTo>
                    <a:pt x="2023766" y="2975740"/>
                  </a:lnTo>
                  <a:lnTo>
                    <a:pt x="2027249" y="2974994"/>
                  </a:lnTo>
                  <a:lnTo>
                    <a:pt x="2030732" y="2974248"/>
                  </a:lnTo>
                  <a:lnTo>
                    <a:pt x="2034216" y="2973503"/>
                  </a:lnTo>
                  <a:lnTo>
                    <a:pt x="2037699" y="2972758"/>
                  </a:lnTo>
                  <a:lnTo>
                    <a:pt x="2041182" y="2972014"/>
                  </a:lnTo>
                  <a:lnTo>
                    <a:pt x="2044665" y="2982961"/>
                  </a:lnTo>
                  <a:lnTo>
                    <a:pt x="2048149" y="2982231"/>
                  </a:lnTo>
                  <a:lnTo>
                    <a:pt x="2051632" y="2981502"/>
                  </a:lnTo>
                  <a:lnTo>
                    <a:pt x="2055115" y="2980773"/>
                  </a:lnTo>
                  <a:lnTo>
                    <a:pt x="2058598" y="2980045"/>
                  </a:lnTo>
                  <a:lnTo>
                    <a:pt x="2062082" y="2979316"/>
                  </a:lnTo>
                  <a:lnTo>
                    <a:pt x="2065565" y="2978588"/>
                  </a:lnTo>
                  <a:lnTo>
                    <a:pt x="2069048" y="2984360"/>
                  </a:lnTo>
                  <a:lnTo>
                    <a:pt x="2072531" y="2983641"/>
                  </a:lnTo>
                  <a:lnTo>
                    <a:pt x="2076015" y="2982921"/>
                  </a:lnTo>
                  <a:lnTo>
                    <a:pt x="2079498" y="2982203"/>
                  </a:lnTo>
                  <a:lnTo>
                    <a:pt x="2082981" y="2981484"/>
                  </a:lnTo>
                  <a:lnTo>
                    <a:pt x="2086464" y="2980766"/>
                  </a:lnTo>
                  <a:lnTo>
                    <a:pt x="2089948" y="2980049"/>
                  </a:lnTo>
                  <a:lnTo>
                    <a:pt x="2089948" y="2980855"/>
                  </a:lnTo>
                  <a:lnTo>
                    <a:pt x="2089948" y="2981659"/>
                  </a:lnTo>
                  <a:lnTo>
                    <a:pt x="2089948" y="2982460"/>
                  </a:lnTo>
                  <a:lnTo>
                    <a:pt x="2093431" y="2981746"/>
                  </a:lnTo>
                  <a:lnTo>
                    <a:pt x="2096914" y="2981032"/>
                  </a:lnTo>
                  <a:lnTo>
                    <a:pt x="2100397" y="2980318"/>
                  </a:lnTo>
                  <a:lnTo>
                    <a:pt x="2103881" y="2979604"/>
                  </a:lnTo>
                  <a:lnTo>
                    <a:pt x="2107364" y="2978891"/>
                  </a:lnTo>
                  <a:lnTo>
                    <a:pt x="2110847" y="2978178"/>
                  </a:lnTo>
                  <a:lnTo>
                    <a:pt x="2114330" y="2977466"/>
                  </a:lnTo>
                  <a:lnTo>
                    <a:pt x="2117814" y="2976754"/>
                  </a:lnTo>
                  <a:lnTo>
                    <a:pt x="2121297" y="2976042"/>
                  </a:lnTo>
                  <a:lnTo>
                    <a:pt x="2124780" y="2975331"/>
                  </a:lnTo>
                  <a:lnTo>
                    <a:pt x="2128263" y="2974620"/>
                  </a:lnTo>
                  <a:lnTo>
                    <a:pt x="2131747" y="2973909"/>
                  </a:lnTo>
                  <a:lnTo>
                    <a:pt x="2135230" y="2973199"/>
                  </a:lnTo>
                  <a:lnTo>
                    <a:pt x="2138713" y="2974110"/>
                  </a:lnTo>
                  <a:lnTo>
                    <a:pt x="2142196" y="2973402"/>
                  </a:lnTo>
                  <a:lnTo>
                    <a:pt x="2145680" y="2972694"/>
                  </a:lnTo>
                  <a:lnTo>
                    <a:pt x="2149163" y="2971987"/>
                  </a:lnTo>
                  <a:lnTo>
                    <a:pt x="2152646" y="2971280"/>
                  </a:lnTo>
                  <a:lnTo>
                    <a:pt x="2156129" y="2970574"/>
                  </a:lnTo>
                  <a:lnTo>
                    <a:pt x="2159613" y="2969868"/>
                  </a:lnTo>
                  <a:lnTo>
                    <a:pt x="2159613" y="2970680"/>
                  </a:lnTo>
                  <a:lnTo>
                    <a:pt x="2159613" y="2971490"/>
                  </a:lnTo>
                  <a:lnTo>
                    <a:pt x="2163096" y="2970786"/>
                  </a:lnTo>
                  <a:lnTo>
                    <a:pt x="2166579" y="2970082"/>
                  </a:lnTo>
                  <a:lnTo>
                    <a:pt x="2170062" y="2969379"/>
                  </a:lnTo>
                  <a:lnTo>
                    <a:pt x="2173546" y="2968676"/>
                  </a:lnTo>
                  <a:lnTo>
                    <a:pt x="2177029" y="2967973"/>
                  </a:lnTo>
                  <a:lnTo>
                    <a:pt x="2180512" y="2967271"/>
                  </a:lnTo>
                  <a:lnTo>
                    <a:pt x="2183995" y="2992130"/>
                  </a:lnTo>
                  <a:lnTo>
                    <a:pt x="2187479" y="2991457"/>
                  </a:lnTo>
                  <a:lnTo>
                    <a:pt x="2190962" y="2990785"/>
                  </a:lnTo>
                  <a:lnTo>
                    <a:pt x="2194445" y="2990113"/>
                  </a:lnTo>
                  <a:lnTo>
                    <a:pt x="2197928" y="2989441"/>
                  </a:lnTo>
                  <a:lnTo>
                    <a:pt x="2201412" y="2988769"/>
                  </a:lnTo>
                  <a:lnTo>
                    <a:pt x="2204895" y="2988098"/>
                  </a:lnTo>
                  <a:lnTo>
                    <a:pt x="2208378" y="2997604"/>
                  </a:lnTo>
                  <a:lnTo>
                    <a:pt x="2211861" y="2996945"/>
                  </a:lnTo>
                  <a:lnTo>
                    <a:pt x="2215345" y="2996286"/>
                  </a:lnTo>
                  <a:lnTo>
                    <a:pt x="2218828" y="2995628"/>
                  </a:lnTo>
                  <a:lnTo>
                    <a:pt x="2222311" y="2994969"/>
                  </a:lnTo>
                  <a:lnTo>
                    <a:pt x="2225794" y="2994312"/>
                  </a:lnTo>
                  <a:lnTo>
                    <a:pt x="2229278" y="2993654"/>
                  </a:lnTo>
                  <a:lnTo>
                    <a:pt x="2229278" y="2994370"/>
                  </a:lnTo>
                  <a:lnTo>
                    <a:pt x="2229278" y="2995083"/>
                  </a:lnTo>
                  <a:lnTo>
                    <a:pt x="2229278" y="2995795"/>
                  </a:lnTo>
                  <a:lnTo>
                    <a:pt x="2229278" y="2996505"/>
                  </a:lnTo>
                  <a:lnTo>
                    <a:pt x="2232761" y="2995850"/>
                  </a:lnTo>
                  <a:lnTo>
                    <a:pt x="2236244" y="2995197"/>
                  </a:lnTo>
                  <a:lnTo>
                    <a:pt x="2239727" y="2994543"/>
                  </a:lnTo>
                  <a:lnTo>
                    <a:pt x="2243211" y="2993890"/>
                  </a:lnTo>
                  <a:lnTo>
                    <a:pt x="2246694" y="2993237"/>
                  </a:lnTo>
                  <a:lnTo>
                    <a:pt x="2250177" y="2992584"/>
                  </a:lnTo>
                  <a:lnTo>
                    <a:pt x="2253660" y="3006483"/>
                  </a:lnTo>
                  <a:lnTo>
                    <a:pt x="2257144" y="3005847"/>
                  </a:lnTo>
                  <a:lnTo>
                    <a:pt x="2260627" y="3005212"/>
                  </a:lnTo>
                  <a:lnTo>
                    <a:pt x="2264110" y="3004576"/>
                  </a:lnTo>
                  <a:lnTo>
                    <a:pt x="2267593" y="3003941"/>
                  </a:lnTo>
                  <a:lnTo>
                    <a:pt x="2271077" y="3003306"/>
                  </a:lnTo>
                  <a:lnTo>
                    <a:pt x="2274560" y="3002672"/>
                  </a:lnTo>
                  <a:lnTo>
                    <a:pt x="2278043" y="3008060"/>
                  </a:lnTo>
                  <a:lnTo>
                    <a:pt x="2281526" y="3007433"/>
                  </a:lnTo>
                  <a:lnTo>
                    <a:pt x="2285010" y="3006806"/>
                  </a:lnTo>
                  <a:lnTo>
                    <a:pt x="2288493" y="3006179"/>
                  </a:lnTo>
                  <a:lnTo>
                    <a:pt x="2291976" y="3005552"/>
                  </a:lnTo>
                  <a:lnTo>
                    <a:pt x="2295459" y="3004926"/>
                  </a:lnTo>
                  <a:lnTo>
                    <a:pt x="2298942" y="3004300"/>
                  </a:lnTo>
                  <a:lnTo>
                    <a:pt x="2302426" y="3003674"/>
                  </a:lnTo>
                  <a:lnTo>
                    <a:pt x="2305909" y="3003049"/>
                  </a:lnTo>
                  <a:lnTo>
                    <a:pt x="2309392" y="3002423"/>
                  </a:lnTo>
                  <a:lnTo>
                    <a:pt x="2312875" y="3001799"/>
                  </a:lnTo>
                  <a:lnTo>
                    <a:pt x="2316359" y="3001174"/>
                  </a:lnTo>
                  <a:lnTo>
                    <a:pt x="2319842" y="3000549"/>
                  </a:lnTo>
                  <a:lnTo>
                    <a:pt x="2323325" y="3010417"/>
                  </a:lnTo>
                  <a:lnTo>
                    <a:pt x="2326808" y="3009805"/>
                  </a:lnTo>
                  <a:lnTo>
                    <a:pt x="2330292" y="3009192"/>
                  </a:lnTo>
                  <a:lnTo>
                    <a:pt x="2333775" y="3008580"/>
                  </a:lnTo>
                  <a:lnTo>
                    <a:pt x="2337258" y="3007968"/>
                  </a:lnTo>
                  <a:lnTo>
                    <a:pt x="2340741" y="3007357"/>
                  </a:lnTo>
                  <a:lnTo>
                    <a:pt x="2344225" y="3006746"/>
                  </a:lnTo>
                  <a:lnTo>
                    <a:pt x="2347708" y="3016876"/>
                  </a:lnTo>
                  <a:lnTo>
                    <a:pt x="2351191" y="3016277"/>
                  </a:lnTo>
                  <a:lnTo>
                    <a:pt x="2354674" y="3015678"/>
                  </a:lnTo>
                  <a:lnTo>
                    <a:pt x="2358158" y="3015079"/>
                  </a:lnTo>
                  <a:lnTo>
                    <a:pt x="2361641" y="3014481"/>
                  </a:lnTo>
                  <a:lnTo>
                    <a:pt x="2365124" y="3013883"/>
                  </a:lnTo>
                  <a:lnTo>
                    <a:pt x="2368607" y="3013285"/>
                  </a:lnTo>
                  <a:lnTo>
                    <a:pt x="2368607" y="3013905"/>
                  </a:lnTo>
                  <a:lnTo>
                    <a:pt x="2368607" y="3014525"/>
                  </a:lnTo>
                  <a:lnTo>
                    <a:pt x="2368607" y="3015142"/>
                  </a:lnTo>
                  <a:lnTo>
                    <a:pt x="2368607" y="3015758"/>
                  </a:lnTo>
                  <a:lnTo>
                    <a:pt x="2368607" y="3016372"/>
                  </a:lnTo>
                  <a:lnTo>
                    <a:pt x="2368607" y="3016985"/>
                  </a:lnTo>
                  <a:lnTo>
                    <a:pt x="2368607" y="3017596"/>
                  </a:lnTo>
                  <a:lnTo>
                    <a:pt x="2368607" y="3018206"/>
                  </a:lnTo>
                  <a:lnTo>
                    <a:pt x="2368607" y="3018814"/>
                  </a:lnTo>
                  <a:lnTo>
                    <a:pt x="2368607" y="3019420"/>
                  </a:lnTo>
                  <a:lnTo>
                    <a:pt x="2368607" y="3020025"/>
                  </a:lnTo>
                  <a:lnTo>
                    <a:pt x="2368607" y="3020628"/>
                  </a:lnTo>
                  <a:lnTo>
                    <a:pt x="2368607" y="3021229"/>
                  </a:lnTo>
                  <a:lnTo>
                    <a:pt x="2368607" y="3021829"/>
                  </a:lnTo>
                  <a:lnTo>
                    <a:pt x="2368607" y="3022428"/>
                  </a:lnTo>
                  <a:lnTo>
                    <a:pt x="2368607" y="3023025"/>
                  </a:lnTo>
                  <a:lnTo>
                    <a:pt x="2368607" y="3023620"/>
                  </a:lnTo>
                  <a:lnTo>
                    <a:pt x="2368607" y="3024214"/>
                  </a:lnTo>
                  <a:lnTo>
                    <a:pt x="2368607" y="3024806"/>
                  </a:lnTo>
                  <a:lnTo>
                    <a:pt x="2368607" y="3025397"/>
                  </a:lnTo>
                  <a:lnTo>
                    <a:pt x="2368607" y="3025986"/>
                  </a:lnTo>
                  <a:lnTo>
                    <a:pt x="2368607" y="3026574"/>
                  </a:lnTo>
                  <a:lnTo>
                    <a:pt x="2368607" y="3027160"/>
                  </a:lnTo>
                  <a:lnTo>
                    <a:pt x="2368607" y="3027745"/>
                  </a:lnTo>
                  <a:lnTo>
                    <a:pt x="2368607" y="3028328"/>
                  </a:lnTo>
                  <a:lnTo>
                    <a:pt x="2368607" y="3028910"/>
                  </a:lnTo>
                  <a:lnTo>
                    <a:pt x="2368607" y="3029490"/>
                  </a:lnTo>
                  <a:lnTo>
                    <a:pt x="2368607" y="3030069"/>
                  </a:lnTo>
                  <a:lnTo>
                    <a:pt x="2368607" y="3030646"/>
                  </a:lnTo>
                  <a:lnTo>
                    <a:pt x="2368607" y="3031222"/>
                  </a:lnTo>
                  <a:lnTo>
                    <a:pt x="2368607" y="3031796"/>
                  </a:lnTo>
                  <a:lnTo>
                    <a:pt x="2368607" y="3032369"/>
                  </a:lnTo>
                  <a:lnTo>
                    <a:pt x="2368607" y="3032941"/>
                  </a:lnTo>
                  <a:lnTo>
                    <a:pt x="2372091" y="3032364"/>
                  </a:lnTo>
                  <a:lnTo>
                    <a:pt x="2375574" y="3031788"/>
                  </a:lnTo>
                  <a:lnTo>
                    <a:pt x="2379057" y="3031212"/>
                  </a:lnTo>
                  <a:lnTo>
                    <a:pt x="2382540" y="3030636"/>
                  </a:lnTo>
                  <a:lnTo>
                    <a:pt x="2386024" y="3030060"/>
                  </a:lnTo>
                  <a:lnTo>
                    <a:pt x="2389507" y="3029485"/>
                  </a:lnTo>
                  <a:lnTo>
                    <a:pt x="2392990" y="3034027"/>
                  </a:lnTo>
                  <a:lnTo>
                    <a:pt x="2396473" y="3033458"/>
                  </a:lnTo>
                  <a:lnTo>
                    <a:pt x="2399957" y="3032889"/>
                  </a:lnTo>
                  <a:lnTo>
                    <a:pt x="2403440" y="3032320"/>
                  </a:lnTo>
                  <a:lnTo>
                    <a:pt x="2406923" y="3031751"/>
                  </a:lnTo>
                  <a:lnTo>
                    <a:pt x="2410406" y="3031182"/>
                  </a:lnTo>
                  <a:lnTo>
                    <a:pt x="2413890" y="3030614"/>
                  </a:lnTo>
                  <a:lnTo>
                    <a:pt x="2417373" y="3034532"/>
                  </a:lnTo>
                  <a:lnTo>
                    <a:pt x="2420856" y="3033969"/>
                  </a:lnTo>
                  <a:lnTo>
                    <a:pt x="2424339" y="3033406"/>
                  </a:lnTo>
                  <a:lnTo>
                    <a:pt x="2427823" y="3032843"/>
                  </a:lnTo>
                  <a:lnTo>
                    <a:pt x="2431306" y="3032281"/>
                  </a:lnTo>
                  <a:lnTo>
                    <a:pt x="2434789" y="3031718"/>
                  </a:lnTo>
                  <a:lnTo>
                    <a:pt x="2438272" y="3032271"/>
                  </a:lnTo>
                  <a:lnTo>
                    <a:pt x="2441756" y="3031710"/>
                  </a:lnTo>
                  <a:lnTo>
                    <a:pt x="2445239" y="3031150"/>
                  </a:lnTo>
                  <a:lnTo>
                    <a:pt x="2448722" y="3030590"/>
                  </a:lnTo>
                  <a:lnTo>
                    <a:pt x="2452205" y="3030030"/>
                  </a:lnTo>
                  <a:lnTo>
                    <a:pt x="2455689" y="3029470"/>
                  </a:lnTo>
                  <a:lnTo>
                    <a:pt x="2459172" y="3028910"/>
                  </a:lnTo>
                  <a:lnTo>
                    <a:pt x="2462655" y="3038215"/>
                  </a:lnTo>
                  <a:lnTo>
                    <a:pt x="2466138" y="3037666"/>
                  </a:lnTo>
                  <a:lnTo>
                    <a:pt x="2469622" y="3037117"/>
                  </a:lnTo>
                  <a:lnTo>
                    <a:pt x="2473105" y="3036569"/>
                  </a:lnTo>
                  <a:lnTo>
                    <a:pt x="2476588" y="3036020"/>
                  </a:lnTo>
                  <a:lnTo>
                    <a:pt x="2480071" y="3035472"/>
                  </a:lnTo>
                  <a:lnTo>
                    <a:pt x="2483555" y="3034924"/>
                  </a:lnTo>
                  <a:lnTo>
                    <a:pt x="2487038" y="3040765"/>
                  </a:lnTo>
                  <a:lnTo>
                    <a:pt x="2490521" y="3040225"/>
                  </a:lnTo>
                  <a:lnTo>
                    <a:pt x="2494004" y="3039684"/>
                  </a:lnTo>
                  <a:lnTo>
                    <a:pt x="2497488" y="3039143"/>
                  </a:lnTo>
                  <a:lnTo>
                    <a:pt x="2500971" y="3038603"/>
                  </a:lnTo>
                  <a:lnTo>
                    <a:pt x="2504454" y="3038063"/>
                  </a:lnTo>
                  <a:lnTo>
                    <a:pt x="2507937" y="3037523"/>
                  </a:lnTo>
                  <a:lnTo>
                    <a:pt x="2507937" y="3038050"/>
                  </a:lnTo>
                  <a:lnTo>
                    <a:pt x="2507937" y="3038577"/>
                  </a:lnTo>
                  <a:lnTo>
                    <a:pt x="2507937" y="3039102"/>
                  </a:lnTo>
                  <a:lnTo>
                    <a:pt x="2507937" y="3039625"/>
                  </a:lnTo>
                  <a:lnTo>
                    <a:pt x="2507937" y="3040148"/>
                  </a:lnTo>
                  <a:lnTo>
                    <a:pt x="2507937" y="3040669"/>
                  </a:lnTo>
                  <a:lnTo>
                    <a:pt x="2507937" y="3041189"/>
                  </a:lnTo>
                  <a:lnTo>
                    <a:pt x="2507937" y="3041708"/>
                  </a:lnTo>
                  <a:lnTo>
                    <a:pt x="2507937" y="3042226"/>
                  </a:lnTo>
                  <a:lnTo>
                    <a:pt x="2507937" y="3042742"/>
                  </a:lnTo>
                  <a:lnTo>
                    <a:pt x="2507937" y="3043257"/>
                  </a:lnTo>
                  <a:lnTo>
                    <a:pt x="2507937" y="3043771"/>
                  </a:lnTo>
                  <a:lnTo>
                    <a:pt x="2507937" y="3044284"/>
                  </a:lnTo>
                  <a:lnTo>
                    <a:pt x="2507937" y="3044796"/>
                  </a:lnTo>
                  <a:lnTo>
                    <a:pt x="2507937" y="3045306"/>
                  </a:lnTo>
                  <a:lnTo>
                    <a:pt x="2507937" y="3045815"/>
                  </a:lnTo>
                  <a:lnTo>
                    <a:pt x="2507937" y="3046323"/>
                  </a:lnTo>
                  <a:lnTo>
                    <a:pt x="2511421" y="3045793"/>
                  </a:lnTo>
                  <a:lnTo>
                    <a:pt x="2514904" y="3045262"/>
                  </a:lnTo>
                  <a:lnTo>
                    <a:pt x="2518387" y="3044732"/>
                  </a:lnTo>
                  <a:lnTo>
                    <a:pt x="2521870" y="3044202"/>
                  </a:lnTo>
                  <a:lnTo>
                    <a:pt x="2525354" y="3043672"/>
                  </a:lnTo>
                  <a:lnTo>
                    <a:pt x="2528837" y="3043143"/>
                  </a:lnTo>
                  <a:lnTo>
                    <a:pt x="2532320" y="3044141"/>
                  </a:lnTo>
                  <a:lnTo>
                    <a:pt x="2535803" y="3043613"/>
                  </a:lnTo>
                  <a:lnTo>
                    <a:pt x="2539287" y="3043086"/>
                  </a:lnTo>
                  <a:lnTo>
                    <a:pt x="2542770" y="3042558"/>
                  </a:lnTo>
                  <a:lnTo>
                    <a:pt x="2546253" y="3042031"/>
                  </a:lnTo>
                  <a:lnTo>
                    <a:pt x="2549736" y="3041504"/>
                  </a:lnTo>
                  <a:lnTo>
                    <a:pt x="2553220" y="3040977"/>
                  </a:lnTo>
                  <a:lnTo>
                    <a:pt x="2556703" y="3040961"/>
                  </a:lnTo>
                  <a:lnTo>
                    <a:pt x="2560186" y="3040435"/>
                  </a:lnTo>
                  <a:lnTo>
                    <a:pt x="2563669" y="3039910"/>
                  </a:lnTo>
                  <a:lnTo>
                    <a:pt x="2567153" y="3039384"/>
                  </a:lnTo>
                  <a:lnTo>
                    <a:pt x="2570636" y="3038858"/>
                  </a:lnTo>
                  <a:lnTo>
                    <a:pt x="2574119" y="3038333"/>
                  </a:lnTo>
                  <a:lnTo>
                    <a:pt x="2577602" y="3037808"/>
                  </a:lnTo>
                  <a:lnTo>
                    <a:pt x="2577602" y="3038321"/>
                  </a:lnTo>
                  <a:lnTo>
                    <a:pt x="2577602" y="3038832"/>
                  </a:lnTo>
                  <a:lnTo>
                    <a:pt x="2577602" y="3039342"/>
                  </a:lnTo>
                  <a:lnTo>
                    <a:pt x="2577602" y="3039851"/>
                  </a:lnTo>
                  <a:lnTo>
                    <a:pt x="2577602" y="3040359"/>
                  </a:lnTo>
                  <a:lnTo>
                    <a:pt x="2577602" y="3040866"/>
                  </a:lnTo>
                  <a:lnTo>
                    <a:pt x="2581085" y="3040344"/>
                  </a:lnTo>
                  <a:lnTo>
                    <a:pt x="2584569" y="3039823"/>
                  </a:lnTo>
                  <a:lnTo>
                    <a:pt x="2588052" y="3039301"/>
                  </a:lnTo>
                  <a:lnTo>
                    <a:pt x="2591535" y="3038780"/>
                  </a:lnTo>
                  <a:lnTo>
                    <a:pt x="2595018" y="3038259"/>
                  </a:lnTo>
                  <a:lnTo>
                    <a:pt x="2598502" y="3037738"/>
                  </a:lnTo>
                  <a:lnTo>
                    <a:pt x="2601985" y="3038234"/>
                  </a:lnTo>
                  <a:lnTo>
                    <a:pt x="2605468" y="3037715"/>
                  </a:lnTo>
                  <a:lnTo>
                    <a:pt x="2608951" y="3037196"/>
                  </a:lnTo>
                  <a:lnTo>
                    <a:pt x="2612435" y="3036676"/>
                  </a:lnTo>
                  <a:lnTo>
                    <a:pt x="2615918" y="3036157"/>
                  </a:lnTo>
                  <a:lnTo>
                    <a:pt x="2619401" y="3035639"/>
                  </a:lnTo>
                  <a:lnTo>
                    <a:pt x="2622884" y="3035120"/>
                  </a:lnTo>
                  <a:lnTo>
                    <a:pt x="2626368" y="3038150"/>
                  </a:lnTo>
                  <a:lnTo>
                    <a:pt x="2629851" y="3037635"/>
                  </a:lnTo>
                  <a:lnTo>
                    <a:pt x="2633334" y="3037120"/>
                  </a:lnTo>
                  <a:lnTo>
                    <a:pt x="2636817" y="3036606"/>
                  </a:lnTo>
                  <a:lnTo>
                    <a:pt x="2640301" y="3036091"/>
                  </a:lnTo>
                  <a:lnTo>
                    <a:pt x="2643784" y="3035577"/>
                  </a:lnTo>
                  <a:lnTo>
                    <a:pt x="2647267" y="3035063"/>
                  </a:lnTo>
                  <a:lnTo>
                    <a:pt x="2647267" y="3035569"/>
                  </a:lnTo>
                  <a:lnTo>
                    <a:pt x="2647267" y="3036073"/>
                  </a:lnTo>
                  <a:lnTo>
                    <a:pt x="2647267" y="3036576"/>
                  </a:lnTo>
                  <a:lnTo>
                    <a:pt x="2647267" y="3037078"/>
                  </a:lnTo>
                  <a:lnTo>
                    <a:pt x="2650750" y="3036566"/>
                  </a:lnTo>
                  <a:lnTo>
                    <a:pt x="2654234" y="3036054"/>
                  </a:lnTo>
                  <a:lnTo>
                    <a:pt x="2657717" y="3035543"/>
                  </a:lnTo>
                  <a:lnTo>
                    <a:pt x="2661200" y="3035032"/>
                  </a:lnTo>
                  <a:lnTo>
                    <a:pt x="2664683" y="3034521"/>
                  </a:lnTo>
                  <a:lnTo>
                    <a:pt x="2668167" y="3034010"/>
                  </a:lnTo>
                  <a:lnTo>
                    <a:pt x="2671650" y="3034506"/>
                  </a:lnTo>
                  <a:lnTo>
                    <a:pt x="2675133" y="3033997"/>
                  </a:lnTo>
                  <a:lnTo>
                    <a:pt x="2678616" y="3033487"/>
                  </a:lnTo>
                  <a:lnTo>
                    <a:pt x="2682100" y="3032978"/>
                  </a:lnTo>
                  <a:lnTo>
                    <a:pt x="2685583" y="3032469"/>
                  </a:lnTo>
                  <a:lnTo>
                    <a:pt x="2689066" y="3031960"/>
                  </a:lnTo>
                  <a:lnTo>
                    <a:pt x="2692549" y="3031451"/>
                  </a:lnTo>
                  <a:lnTo>
                    <a:pt x="2696033" y="3031448"/>
                  </a:lnTo>
                  <a:lnTo>
                    <a:pt x="2699516" y="3030940"/>
                  </a:lnTo>
                  <a:lnTo>
                    <a:pt x="2702999" y="3030432"/>
                  </a:lnTo>
                  <a:lnTo>
                    <a:pt x="2706482" y="3029925"/>
                  </a:lnTo>
                  <a:lnTo>
                    <a:pt x="2709966" y="3029417"/>
                  </a:lnTo>
                  <a:lnTo>
                    <a:pt x="2713449" y="3028910"/>
                  </a:lnTo>
                  <a:lnTo>
                    <a:pt x="2716932" y="3028403"/>
                  </a:lnTo>
                  <a:lnTo>
                    <a:pt x="2716932" y="3028910"/>
                  </a:lnTo>
                  <a:lnTo>
                    <a:pt x="2716932" y="3029416"/>
                  </a:lnTo>
                  <a:lnTo>
                    <a:pt x="2716932" y="3029921"/>
                  </a:lnTo>
                  <a:lnTo>
                    <a:pt x="2716932" y="3030424"/>
                  </a:lnTo>
                  <a:lnTo>
                    <a:pt x="2716932" y="3030927"/>
                  </a:lnTo>
                  <a:lnTo>
                    <a:pt x="2716932" y="3031428"/>
                  </a:lnTo>
                  <a:lnTo>
                    <a:pt x="2716932" y="3031929"/>
                  </a:lnTo>
                  <a:lnTo>
                    <a:pt x="2716932" y="3032428"/>
                  </a:lnTo>
                  <a:lnTo>
                    <a:pt x="2720415" y="3031925"/>
                  </a:lnTo>
                  <a:lnTo>
                    <a:pt x="2723899" y="3031422"/>
                  </a:lnTo>
                  <a:lnTo>
                    <a:pt x="2727382" y="3030919"/>
                  </a:lnTo>
                  <a:lnTo>
                    <a:pt x="2730865" y="3030417"/>
                  </a:lnTo>
                  <a:lnTo>
                    <a:pt x="2734348" y="3029914"/>
                  </a:lnTo>
                  <a:lnTo>
                    <a:pt x="2737832" y="3029412"/>
                  </a:lnTo>
                  <a:lnTo>
                    <a:pt x="2741315" y="3035831"/>
                  </a:lnTo>
                  <a:lnTo>
                    <a:pt x="2744798" y="3035335"/>
                  </a:lnTo>
                  <a:lnTo>
                    <a:pt x="2748281" y="3034840"/>
                  </a:lnTo>
                  <a:lnTo>
                    <a:pt x="2751765" y="3034345"/>
                  </a:lnTo>
                  <a:lnTo>
                    <a:pt x="2755248" y="3033850"/>
                  </a:lnTo>
                  <a:lnTo>
                    <a:pt x="2758731" y="3033355"/>
                  </a:lnTo>
                  <a:lnTo>
                    <a:pt x="2762214" y="3032861"/>
                  </a:lnTo>
                  <a:lnTo>
                    <a:pt x="2765698" y="3034803"/>
                  </a:lnTo>
                  <a:lnTo>
                    <a:pt x="2769181" y="3034311"/>
                  </a:lnTo>
                  <a:lnTo>
                    <a:pt x="2772664" y="3033820"/>
                  </a:lnTo>
                  <a:lnTo>
                    <a:pt x="2776147" y="3033328"/>
                  </a:lnTo>
                  <a:lnTo>
                    <a:pt x="2779631" y="3032836"/>
                  </a:lnTo>
                  <a:lnTo>
                    <a:pt x="2783114" y="3032345"/>
                  </a:lnTo>
                  <a:lnTo>
                    <a:pt x="2786597" y="3031854"/>
                  </a:lnTo>
                  <a:lnTo>
                    <a:pt x="2786597" y="3032341"/>
                  </a:lnTo>
                  <a:lnTo>
                    <a:pt x="2786597" y="3032827"/>
                  </a:lnTo>
                  <a:lnTo>
                    <a:pt x="2786597" y="3033311"/>
                  </a:lnTo>
                  <a:lnTo>
                    <a:pt x="2786597" y="3033795"/>
                  </a:lnTo>
                  <a:lnTo>
                    <a:pt x="2786597" y="3034278"/>
                  </a:lnTo>
                  <a:lnTo>
                    <a:pt x="2786597" y="3034760"/>
                  </a:lnTo>
                  <a:lnTo>
                    <a:pt x="2786597" y="3035240"/>
                  </a:lnTo>
                  <a:lnTo>
                    <a:pt x="2786597" y="3035720"/>
                  </a:lnTo>
                  <a:lnTo>
                    <a:pt x="2786597" y="3036199"/>
                  </a:lnTo>
                  <a:lnTo>
                    <a:pt x="2786597" y="3036676"/>
                  </a:lnTo>
                  <a:lnTo>
                    <a:pt x="2786597" y="3037153"/>
                  </a:lnTo>
                  <a:lnTo>
                    <a:pt x="2790080" y="3036667"/>
                  </a:lnTo>
                  <a:lnTo>
                    <a:pt x="2793564" y="3036181"/>
                  </a:lnTo>
                  <a:lnTo>
                    <a:pt x="2797047" y="3035695"/>
                  </a:lnTo>
                  <a:lnTo>
                    <a:pt x="2800530" y="3035209"/>
                  </a:lnTo>
                  <a:lnTo>
                    <a:pt x="2804013" y="3034724"/>
                  </a:lnTo>
                  <a:lnTo>
                    <a:pt x="2807497" y="3034239"/>
                  </a:lnTo>
                  <a:lnTo>
                    <a:pt x="2810980" y="3035662"/>
                  </a:lnTo>
                  <a:lnTo>
                    <a:pt x="2814463" y="3035179"/>
                  </a:lnTo>
                  <a:lnTo>
                    <a:pt x="2817946" y="3034695"/>
                  </a:lnTo>
                  <a:lnTo>
                    <a:pt x="2821430" y="3034213"/>
                  </a:lnTo>
                  <a:lnTo>
                    <a:pt x="2824913" y="3033730"/>
                  </a:lnTo>
                  <a:lnTo>
                    <a:pt x="2828396" y="3033247"/>
                  </a:lnTo>
                  <a:lnTo>
                    <a:pt x="2831879" y="3032764"/>
                  </a:lnTo>
                  <a:lnTo>
                    <a:pt x="2835363" y="3045285"/>
                  </a:lnTo>
                  <a:lnTo>
                    <a:pt x="2838846" y="3044815"/>
                  </a:lnTo>
                  <a:lnTo>
                    <a:pt x="2842329" y="3044344"/>
                  </a:lnTo>
                  <a:lnTo>
                    <a:pt x="2845812" y="3043874"/>
                  </a:lnTo>
                  <a:lnTo>
                    <a:pt x="2849296" y="3043405"/>
                  </a:lnTo>
                  <a:lnTo>
                    <a:pt x="2852779" y="3042935"/>
                  </a:lnTo>
                  <a:lnTo>
                    <a:pt x="2856262" y="3053518"/>
                  </a:lnTo>
                  <a:lnTo>
                    <a:pt x="2859745" y="3053059"/>
                  </a:lnTo>
                  <a:lnTo>
                    <a:pt x="2863229" y="3052599"/>
                  </a:lnTo>
                  <a:lnTo>
                    <a:pt x="2866712" y="3052140"/>
                  </a:lnTo>
                  <a:lnTo>
                    <a:pt x="2870195" y="3051681"/>
                  </a:lnTo>
                  <a:lnTo>
                    <a:pt x="2873678" y="3051223"/>
                  </a:lnTo>
                  <a:lnTo>
                    <a:pt x="2877161" y="3050764"/>
                  </a:lnTo>
                  <a:lnTo>
                    <a:pt x="2880645" y="3051603"/>
                  </a:lnTo>
                  <a:lnTo>
                    <a:pt x="2884128" y="3051146"/>
                  </a:lnTo>
                  <a:lnTo>
                    <a:pt x="2887611" y="3050689"/>
                  </a:lnTo>
                  <a:lnTo>
                    <a:pt x="2891094" y="3050232"/>
                  </a:lnTo>
                  <a:lnTo>
                    <a:pt x="2894578" y="3049775"/>
                  </a:lnTo>
                  <a:lnTo>
                    <a:pt x="2898061" y="3049318"/>
                  </a:lnTo>
                  <a:lnTo>
                    <a:pt x="2901544" y="3048862"/>
                  </a:lnTo>
                  <a:lnTo>
                    <a:pt x="2905027" y="3050564"/>
                  </a:lnTo>
                  <a:lnTo>
                    <a:pt x="2908511" y="3050110"/>
                  </a:lnTo>
                  <a:lnTo>
                    <a:pt x="2911994" y="3049656"/>
                  </a:lnTo>
                  <a:lnTo>
                    <a:pt x="2915477" y="3049202"/>
                  </a:lnTo>
                  <a:lnTo>
                    <a:pt x="2918960" y="3048748"/>
                  </a:lnTo>
                  <a:lnTo>
                    <a:pt x="2922444" y="3048294"/>
                  </a:lnTo>
                  <a:lnTo>
                    <a:pt x="2925927" y="3047841"/>
                  </a:lnTo>
                  <a:lnTo>
                    <a:pt x="2925927" y="3048272"/>
                  </a:lnTo>
                  <a:lnTo>
                    <a:pt x="2925927" y="3048703"/>
                  </a:lnTo>
                  <a:lnTo>
                    <a:pt x="2925927" y="3049133"/>
                  </a:lnTo>
                  <a:lnTo>
                    <a:pt x="2925927" y="3049562"/>
                  </a:lnTo>
                  <a:lnTo>
                    <a:pt x="2925927" y="3049990"/>
                  </a:lnTo>
                  <a:lnTo>
                    <a:pt x="2925927" y="3050417"/>
                  </a:lnTo>
                  <a:lnTo>
                    <a:pt x="2925927" y="3050843"/>
                  </a:lnTo>
                  <a:lnTo>
                    <a:pt x="2925927" y="3051269"/>
                  </a:lnTo>
                  <a:lnTo>
                    <a:pt x="2925927" y="3051694"/>
                  </a:lnTo>
                  <a:lnTo>
                    <a:pt x="2925927" y="3052118"/>
                  </a:lnTo>
                  <a:lnTo>
                    <a:pt x="2925927" y="3052541"/>
                  </a:lnTo>
                  <a:lnTo>
                    <a:pt x="2925927" y="3052963"/>
                  </a:lnTo>
                  <a:lnTo>
                    <a:pt x="2925927" y="3053384"/>
                  </a:lnTo>
                  <a:lnTo>
                    <a:pt x="2925927" y="3053805"/>
                  </a:lnTo>
                  <a:lnTo>
                    <a:pt x="2925927" y="3054225"/>
                  </a:lnTo>
                  <a:lnTo>
                    <a:pt x="2925927" y="3054644"/>
                  </a:lnTo>
                  <a:lnTo>
                    <a:pt x="2925927" y="3055062"/>
                  </a:lnTo>
                  <a:lnTo>
                    <a:pt x="2929410" y="3054615"/>
                  </a:lnTo>
                  <a:lnTo>
                    <a:pt x="2932893" y="3054168"/>
                  </a:lnTo>
                  <a:lnTo>
                    <a:pt x="2936377" y="3053721"/>
                  </a:lnTo>
                  <a:lnTo>
                    <a:pt x="2939860" y="3053275"/>
                  </a:lnTo>
                  <a:lnTo>
                    <a:pt x="2943343" y="3052828"/>
                  </a:lnTo>
                  <a:lnTo>
                    <a:pt x="2946826" y="3052382"/>
                  </a:lnTo>
                  <a:lnTo>
                    <a:pt x="2950310" y="3052356"/>
                  </a:lnTo>
                  <a:lnTo>
                    <a:pt x="2953793" y="3051910"/>
                  </a:lnTo>
                  <a:lnTo>
                    <a:pt x="2957276" y="3051464"/>
                  </a:lnTo>
                  <a:lnTo>
                    <a:pt x="2960759" y="3051019"/>
                  </a:lnTo>
                  <a:lnTo>
                    <a:pt x="2964243" y="3050573"/>
                  </a:lnTo>
                  <a:lnTo>
                    <a:pt x="2967726" y="3050128"/>
                  </a:lnTo>
                  <a:lnTo>
                    <a:pt x="2971209" y="3049683"/>
                  </a:lnTo>
                  <a:lnTo>
                    <a:pt x="2974692" y="3049660"/>
                  </a:lnTo>
                  <a:lnTo>
                    <a:pt x="2978176" y="3049215"/>
                  </a:lnTo>
                  <a:lnTo>
                    <a:pt x="2981659" y="3048771"/>
                  </a:lnTo>
                  <a:lnTo>
                    <a:pt x="2985142" y="3048327"/>
                  </a:lnTo>
                  <a:lnTo>
                    <a:pt x="2988625" y="3047883"/>
                  </a:lnTo>
                  <a:lnTo>
                    <a:pt x="2992109" y="3047439"/>
                  </a:lnTo>
                  <a:lnTo>
                    <a:pt x="2995592" y="3046995"/>
                  </a:lnTo>
                  <a:lnTo>
                    <a:pt x="2995592" y="3047418"/>
                  </a:lnTo>
                  <a:lnTo>
                    <a:pt x="2995592" y="3047841"/>
                  </a:lnTo>
                  <a:lnTo>
                    <a:pt x="2995592" y="3048262"/>
                  </a:lnTo>
                  <a:lnTo>
                    <a:pt x="2995592" y="3048683"/>
                  </a:lnTo>
                  <a:lnTo>
                    <a:pt x="2995592" y="3049103"/>
                  </a:lnTo>
                  <a:lnTo>
                    <a:pt x="2995592" y="3049522"/>
                  </a:lnTo>
                  <a:lnTo>
                    <a:pt x="2995592" y="3049940"/>
                  </a:lnTo>
                  <a:lnTo>
                    <a:pt x="2995592" y="3050357"/>
                  </a:lnTo>
                  <a:lnTo>
                    <a:pt x="2995592" y="3050774"/>
                  </a:lnTo>
                  <a:lnTo>
                    <a:pt x="2999075" y="3050334"/>
                  </a:lnTo>
                  <a:lnTo>
                    <a:pt x="3002558" y="3049893"/>
                  </a:lnTo>
                  <a:lnTo>
                    <a:pt x="3006042" y="3049453"/>
                  </a:lnTo>
                  <a:lnTo>
                    <a:pt x="3009525" y="3049013"/>
                  </a:lnTo>
                  <a:lnTo>
                    <a:pt x="3013008" y="3048573"/>
                  </a:lnTo>
                  <a:lnTo>
                    <a:pt x="3016491" y="3048134"/>
                  </a:lnTo>
                  <a:lnTo>
                    <a:pt x="3019975" y="3067291"/>
                  </a:lnTo>
                  <a:lnTo>
                    <a:pt x="3023458" y="3066869"/>
                  </a:lnTo>
                  <a:lnTo>
                    <a:pt x="3026941" y="3066446"/>
                  </a:lnTo>
                  <a:lnTo>
                    <a:pt x="3030424" y="3066024"/>
                  </a:lnTo>
                  <a:lnTo>
                    <a:pt x="3033908" y="3065602"/>
                  </a:lnTo>
                  <a:lnTo>
                    <a:pt x="3037391" y="3065180"/>
                  </a:lnTo>
                  <a:lnTo>
                    <a:pt x="3040874" y="3064758"/>
                  </a:lnTo>
                  <a:lnTo>
                    <a:pt x="3044357" y="3068898"/>
                  </a:lnTo>
                  <a:lnTo>
                    <a:pt x="3047841" y="3068480"/>
                  </a:lnTo>
                  <a:lnTo>
                    <a:pt x="3051324" y="3068063"/>
                  </a:lnTo>
                  <a:lnTo>
                    <a:pt x="3054807" y="3067645"/>
                  </a:lnTo>
                  <a:lnTo>
                    <a:pt x="3058290" y="3067228"/>
                  </a:lnTo>
                  <a:lnTo>
                    <a:pt x="3061774" y="3066811"/>
                  </a:lnTo>
                  <a:lnTo>
                    <a:pt x="3065257" y="3066394"/>
                  </a:lnTo>
                  <a:lnTo>
                    <a:pt x="3065257" y="3066771"/>
                  </a:lnTo>
                  <a:lnTo>
                    <a:pt x="3068740" y="3066355"/>
                  </a:lnTo>
                  <a:lnTo>
                    <a:pt x="3072223" y="3065938"/>
                  </a:lnTo>
                  <a:lnTo>
                    <a:pt x="3075707" y="3065522"/>
                  </a:lnTo>
                  <a:lnTo>
                    <a:pt x="3079190" y="3065105"/>
                  </a:lnTo>
                  <a:lnTo>
                    <a:pt x="3082673" y="3064689"/>
                  </a:lnTo>
                  <a:lnTo>
                    <a:pt x="3086156" y="3064273"/>
                  </a:lnTo>
                  <a:lnTo>
                    <a:pt x="3089640" y="3069104"/>
                  </a:lnTo>
                  <a:lnTo>
                    <a:pt x="3093123" y="3068693"/>
                  </a:lnTo>
                  <a:lnTo>
                    <a:pt x="3096606" y="3068282"/>
                  </a:lnTo>
                  <a:lnTo>
                    <a:pt x="3100089" y="3067870"/>
                  </a:lnTo>
                  <a:lnTo>
                    <a:pt x="3103573" y="3067459"/>
                  </a:lnTo>
                  <a:lnTo>
                    <a:pt x="3107056" y="3067049"/>
                  </a:lnTo>
                  <a:lnTo>
                    <a:pt x="3110539" y="3066638"/>
                  </a:lnTo>
                  <a:lnTo>
                    <a:pt x="3114022" y="3070647"/>
                  </a:lnTo>
                  <a:lnTo>
                    <a:pt x="3117506" y="3070241"/>
                  </a:lnTo>
                  <a:lnTo>
                    <a:pt x="3120989" y="3069834"/>
                  </a:lnTo>
                  <a:lnTo>
                    <a:pt x="3124472" y="3069427"/>
                  </a:lnTo>
                  <a:lnTo>
                    <a:pt x="3127955" y="3069021"/>
                  </a:lnTo>
                  <a:lnTo>
                    <a:pt x="3131439" y="3068614"/>
                  </a:lnTo>
                  <a:lnTo>
                    <a:pt x="3134922" y="3068208"/>
                  </a:lnTo>
                  <a:lnTo>
                    <a:pt x="3134922" y="3068574"/>
                  </a:lnTo>
                  <a:lnTo>
                    <a:pt x="3134922" y="3068940"/>
                  </a:lnTo>
                  <a:lnTo>
                    <a:pt x="3134922" y="3069304"/>
                  </a:lnTo>
                  <a:lnTo>
                    <a:pt x="3134922" y="3069668"/>
                  </a:lnTo>
                  <a:lnTo>
                    <a:pt x="3134922" y="3070032"/>
                  </a:lnTo>
                  <a:lnTo>
                    <a:pt x="3134922" y="3070395"/>
                  </a:lnTo>
                  <a:lnTo>
                    <a:pt x="3134922" y="3070757"/>
                  </a:lnTo>
                  <a:lnTo>
                    <a:pt x="3138405" y="3070353"/>
                  </a:lnTo>
                  <a:lnTo>
                    <a:pt x="3141888" y="3069949"/>
                  </a:lnTo>
                  <a:lnTo>
                    <a:pt x="3145372" y="3069545"/>
                  </a:lnTo>
                  <a:lnTo>
                    <a:pt x="3148855" y="3069141"/>
                  </a:lnTo>
                  <a:lnTo>
                    <a:pt x="3152338" y="3068738"/>
                  </a:lnTo>
                  <a:lnTo>
                    <a:pt x="3155821" y="3068334"/>
                  </a:lnTo>
                  <a:lnTo>
                    <a:pt x="3159304" y="3082336"/>
                  </a:lnTo>
                  <a:lnTo>
                    <a:pt x="3162788" y="3081945"/>
                  </a:lnTo>
                  <a:lnTo>
                    <a:pt x="3166271" y="3081554"/>
                  </a:lnTo>
                  <a:lnTo>
                    <a:pt x="3169754" y="3081163"/>
                  </a:lnTo>
                  <a:lnTo>
                    <a:pt x="3173237" y="3080773"/>
                  </a:lnTo>
                  <a:lnTo>
                    <a:pt x="3176721" y="3080382"/>
                  </a:lnTo>
                  <a:lnTo>
                    <a:pt x="3180204" y="3079991"/>
                  </a:lnTo>
                  <a:lnTo>
                    <a:pt x="3183687" y="3088281"/>
                  </a:lnTo>
                  <a:lnTo>
                    <a:pt x="3187170" y="3087898"/>
                  </a:lnTo>
                  <a:lnTo>
                    <a:pt x="3190654" y="3087515"/>
                  </a:lnTo>
                  <a:lnTo>
                    <a:pt x="3194137" y="3087132"/>
                  </a:lnTo>
                  <a:lnTo>
                    <a:pt x="3197620" y="3086749"/>
                  </a:lnTo>
                  <a:lnTo>
                    <a:pt x="3201103" y="3086366"/>
                  </a:lnTo>
                  <a:lnTo>
                    <a:pt x="3204587" y="3085984"/>
                  </a:lnTo>
                  <a:lnTo>
                    <a:pt x="3204587" y="3086312"/>
                  </a:lnTo>
                  <a:lnTo>
                    <a:pt x="3204587" y="3086639"/>
                  </a:lnTo>
                  <a:lnTo>
                    <a:pt x="3204587" y="3086966"/>
                  </a:lnTo>
                  <a:lnTo>
                    <a:pt x="3204587" y="3087293"/>
                  </a:lnTo>
                  <a:lnTo>
                    <a:pt x="3204587" y="3087618"/>
                  </a:lnTo>
                  <a:lnTo>
                    <a:pt x="3204587" y="3087944"/>
                  </a:lnTo>
                  <a:lnTo>
                    <a:pt x="3204587" y="3088269"/>
                  </a:lnTo>
                  <a:lnTo>
                    <a:pt x="3204587" y="3088593"/>
                  </a:lnTo>
                  <a:lnTo>
                    <a:pt x="3204587" y="3088917"/>
                  </a:lnTo>
                  <a:lnTo>
                    <a:pt x="3204587" y="3089240"/>
                  </a:lnTo>
                  <a:lnTo>
                    <a:pt x="3204587" y="3089563"/>
                  </a:lnTo>
                  <a:lnTo>
                    <a:pt x="3204587" y="3089885"/>
                  </a:lnTo>
                  <a:lnTo>
                    <a:pt x="3204587" y="3090206"/>
                  </a:lnTo>
                  <a:lnTo>
                    <a:pt x="3204587" y="3090527"/>
                  </a:lnTo>
                  <a:lnTo>
                    <a:pt x="3204587" y="3090848"/>
                  </a:lnTo>
                  <a:lnTo>
                    <a:pt x="3204587" y="3091168"/>
                  </a:lnTo>
                  <a:lnTo>
                    <a:pt x="3204587" y="3091488"/>
                  </a:lnTo>
                  <a:lnTo>
                    <a:pt x="3204587" y="3091807"/>
                  </a:lnTo>
                  <a:lnTo>
                    <a:pt x="3204587" y="3092125"/>
                  </a:lnTo>
                  <a:lnTo>
                    <a:pt x="3204587" y="3092443"/>
                  </a:lnTo>
                  <a:lnTo>
                    <a:pt x="3204587" y="3092761"/>
                  </a:lnTo>
                  <a:lnTo>
                    <a:pt x="3204587" y="3093078"/>
                  </a:lnTo>
                  <a:lnTo>
                    <a:pt x="3204587" y="3093394"/>
                  </a:lnTo>
                  <a:lnTo>
                    <a:pt x="3204587" y="3093710"/>
                  </a:lnTo>
                  <a:lnTo>
                    <a:pt x="3204587" y="3094025"/>
                  </a:lnTo>
                  <a:lnTo>
                    <a:pt x="3204587" y="3094340"/>
                  </a:lnTo>
                  <a:lnTo>
                    <a:pt x="3204587" y="3094655"/>
                  </a:lnTo>
                  <a:lnTo>
                    <a:pt x="3204587" y="3094969"/>
                  </a:lnTo>
                  <a:lnTo>
                    <a:pt x="3204587" y="3095282"/>
                  </a:lnTo>
                  <a:lnTo>
                    <a:pt x="3204587" y="3095595"/>
                  </a:lnTo>
                  <a:lnTo>
                    <a:pt x="3204587" y="3095907"/>
                  </a:lnTo>
                  <a:lnTo>
                    <a:pt x="3204587" y="3096219"/>
                  </a:lnTo>
                  <a:lnTo>
                    <a:pt x="3204587" y="3096530"/>
                  </a:lnTo>
                  <a:lnTo>
                    <a:pt x="3204587" y="3096841"/>
                  </a:lnTo>
                  <a:lnTo>
                    <a:pt x="3204587" y="3097152"/>
                  </a:lnTo>
                  <a:lnTo>
                    <a:pt x="3204587" y="3097461"/>
                  </a:lnTo>
                  <a:lnTo>
                    <a:pt x="3204587" y="3097771"/>
                  </a:lnTo>
                  <a:lnTo>
                    <a:pt x="3204587" y="3098080"/>
                  </a:lnTo>
                  <a:lnTo>
                    <a:pt x="3204587" y="3098388"/>
                  </a:lnTo>
                  <a:lnTo>
                    <a:pt x="3204587" y="3098696"/>
                  </a:lnTo>
                  <a:lnTo>
                    <a:pt x="3204587" y="3099003"/>
                  </a:lnTo>
                  <a:lnTo>
                    <a:pt x="3204587" y="3099310"/>
                  </a:lnTo>
                  <a:lnTo>
                    <a:pt x="3204587" y="3099617"/>
                  </a:lnTo>
                  <a:lnTo>
                    <a:pt x="3204587" y="3099923"/>
                  </a:lnTo>
                  <a:lnTo>
                    <a:pt x="3204587" y="3100228"/>
                  </a:lnTo>
                  <a:lnTo>
                    <a:pt x="3204587" y="3100533"/>
                  </a:lnTo>
                  <a:lnTo>
                    <a:pt x="3204587" y="3100837"/>
                  </a:lnTo>
                  <a:lnTo>
                    <a:pt x="3204587" y="3101141"/>
                  </a:lnTo>
                  <a:lnTo>
                    <a:pt x="3204587" y="3101445"/>
                  </a:lnTo>
                  <a:lnTo>
                    <a:pt x="3204587" y="3101748"/>
                  </a:lnTo>
                  <a:lnTo>
                    <a:pt x="3204587" y="3102051"/>
                  </a:lnTo>
                  <a:lnTo>
                    <a:pt x="3204587" y="3102353"/>
                  </a:lnTo>
                  <a:lnTo>
                    <a:pt x="3204587" y="3102654"/>
                  </a:lnTo>
                  <a:lnTo>
                    <a:pt x="3204587" y="3102955"/>
                  </a:lnTo>
                  <a:lnTo>
                    <a:pt x="3204587" y="3103256"/>
                  </a:lnTo>
                  <a:lnTo>
                    <a:pt x="3204587" y="3103556"/>
                  </a:lnTo>
                  <a:lnTo>
                    <a:pt x="3204587" y="3103856"/>
                  </a:lnTo>
                  <a:lnTo>
                    <a:pt x="3204587" y="3104155"/>
                  </a:lnTo>
                  <a:lnTo>
                    <a:pt x="3204587" y="3104454"/>
                  </a:lnTo>
                  <a:lnTo>
                    <a:pt x="3208070" y="3104087"/>
                  </a:lnTo>
                  <a:lnTo>
                    <a:pt x="3211553" y="3103720"/>
                  </a:lnTo>
                  <a:lnTo>
                    <a:pt x="3215036" y="3103353"/>
                  </a:lnTo>
                  <a:lnTo>
                    <a:pt x="3218520" y="3102987"/>
                  </a:lnTo>
                  <a:lnTo>
                    <a:pt x="3222003" y="3102620"/>
                  </a:lnTo>
                  <a:lnTo>
                    <a:pt x="3225486" y="3102253"/>
                  </a:lnTo>
                  <a:lnTo>
                    <a:pt x="3228969" y="3104866"/>
                  </a:lnTo>
                  <a:lnTo>
                    <a:pt x="3232453" y="3104503"/>
                  </a:lnTo>
                  <a:lnTo>
                    <a:pt x="3235936" y="3104139"/>
                  </a:lnTo>
                  <a:lnTo>
                    <a:pt x="3239419" y="3103775"/>
                  </a:lnTo>
                  <a:lnTo>
                    <a:pt x="3242902" y="3103412"/>
                  </a:lnTo>
                  <a:lnTo>
                    <a:pt x="3246386" y="3103048"/>
                  </a:lnTo>
                  <a:lnTo>
                    <a:pt x="3249869" y="3102685"/>
                  </a:lnTo>
                  <a:lnTo>
                    <a:pt x="3253352" y="3116905"/>
                  </a:lnTo>
                  <a:lnTo>
                    <a:pt x="3256835" y="3116554"/>
                  </a:lnTo>
                  <a:lnTo>
                    <a:pt x="3260319" y="3116204"/>
                  </a:lnTo>
                  <a:lnTo>
                    <a:pt x="3263802" y="3115853"/>
                  </a:lnTo>
                  <a:lnTo>
                    <a:pt x="3267285" y="3115502"/>
                  </a:lnTo>
                  <a:lnTo>
                    <a:pt x="3270768" y="3115152"/>
                  </a:lnTo>
                  <a:lnTo>
                    <a:pt x="3274252" y="3117544"/>
                  </a:lnTo>
                  <a:lnTo>
                    <a:pt x="3277735" y="3117196"/>
                  </a:lnTo>
                  <a:lnTo>
                    <a:pt x="3281218" y="3116848"/>
                  </a:lnTo>
                  <a:lnTo>
                    <a:pt x="3284701" y="3116500"/>
                  </a:lnTo>
                  <a:lnTo>
                    <a:pt x="3288185" y="3116152"/>
                  </a:lnTo>
                  <a:lnTo>
                    <a:pt x="3291668" y="3115804"/>
                  </a:lnTo>
                  <a:lnTo>
                    <a:pt x="3295151" y="3115457"/>
                  </a:lnTo>
                  <a:lnTo>
                    <a:pt x="3298634" y="3116745"/>
                  </a:lnTo>
                  <a:lnTo>
                    <a:pt x="3302118" y="3116399"/>
                  </a:lnTo>
                  <a:lnTo>
                    <a:pt x="3305601" y="3116053"/>
                  </a:lnTo>
                  <a:lnTo>
                    <a:pt x="3309084" y="3115707"/>
                  </a:lnTo>
                  <a:lnTo>
                    <a:pt x="3312567" y="3115360"/>
                  </a:lnTo>
                  <a:lnTo>
                    <a:pt x="3316051" y="3115015"/>
                  </a:lnTo>
                  <a:lnTo>
                    <a:pt x="3319534" y="3114669"/>
                  </a:lnTo>
                  <a:lnTo>
                    <a:pt x="3323017" y="3122075"/>
                  </a:lnTo>
                  <a:lnTo>
                    <a:pt x="3326500" y="3121736"/>
                  </a:lnTo>
                  <a:lnTo>
                    <a:pt x="3329984" y="3121397"/>
                  </a:lnTo>
                  <a:lnTo>
                    <a:pt x="3333467" y="3121057"/>
                  </a:lnTo>
                  <a:lnTo>
                    <a:pt x="3336950" y="3120718"/>
                  </a:lnTo>
                  <a:lnTo>
                    <a:pt x="3340433" y="3120379"/>
                  </a:lnTo>
                  <a:lnTo>
                    <a:pt x="3343917" y="3120040"/>
                  </a:lnTo>
                  <a:lnTo>
                    <a:pt x="3343917" y="3120303"/>
                  </a:lnTo>
                  <a:lnTo>
                    <a:pt x="3343917" y="3120566"/>
                  </a:lnTo>
                  <a:lnTo>
                    <a:pt x="3343917" y="3120828"/>
                  </a:lnTo>
                  <a:lnTo>
                    <a:pt x="3343917" y="3121089"/>
                  </a:lnTo>
                  <a:lnTo>
                    <a:pt x="3343917" y="3121351"/>
                  </a:lnTo>
                  <a:lnTo>
                    <a:pt x="3343917" y="3121612"/>
                  </a:lnTo>
                  <a:lnTo>
                    <a:pt x="3343917" y="3121872"/>
                  </a:lnTo>
                  <a:lnTo>
                    <a:pt x="3343917" y="3122132"/>
                  </a:lnTo>
                  <a:lnTo>
                    <a:pt x="3343917" y="3122392"/>
                  </a:lnTo>
                  <a:lnTo>
                    <a:pt x="3343917" y="3122652"/>
                  </a:lnTo>
                  <a:lnTo>
                    <a:pt x="3343917" y="3122911"/>
                  </a:lnTo>
                  <a:lnTo>
                    <a:pt x="3343917" y="3123169"/>
                  </a:lnTo>
                  <a:lnTo>
                    <a:pt x="3343917" y="3123428"/>
                  </a:lnTo>
                  <a:lnTo>
                    <a:pt x="3347400" y="3123091"/>
                  </a:lnTo>
                  <a:lnTo>
                    <a:pt x="3350883" y="3122756"/>
                  </a:lnTo>
                  <a:lnTo>
                    <a:pt x="3354366" y="3122420"/>
                  </a:lnTo>
                  <a:lnTo>
                    <a:pt x="3357850" y="3122084"/>
                  </a:lnTo>
                  <a:lnTo>
                    <a:pt x="3361333" y="3121748"/>
                  </a:lnTo>
                  <a:lnTo>
                    <a:pt x="3364816" y="3121412"/>
                  </a:lnTo>
                  <a:lnTo>
                    <a:pt x="3368299" y="3124165"/>
                  </a:lnTo>
                  <a:lnTo>
                    <a:pt x="3371783" y="3123832"/>
                  </a:lnTo>
                  <a:lnTo>
                    <a:pt x="3375266" y="3123499"/>
                  </a:lnTo>
                  <a:lnTo>
                    <a:pt x="3378749" y="3123167"/>
                  </a:lnTo>
                  <a:lnTo>
                    <a:pt x="3382232" y="3122834"/>
                  </a:lnTo>
                  <a:lnTo>
                    <a:pt x="3385716" y="3122501"/>
                  </a:lnTo>
                  <a:lnTo>
                    <a:pt x="3389199" y="3122168"/>
                  </a:lnTo>
                  <a:lnTo>
                    <a:pt x="3392682" y="3125645"/>
                  </a:lnTo>
                  <a:lnTo>
                    <a:pt x="3396165" y="3125316"/>
                  </a:lnTo>
                  <a:lnTo>
                    <a:pt x="3399649" y="3124986"/>
                  </a:lnTo>
                  <a:lnTo>
                    <a:pt x="3403132" y="3124657"/>
                  </a:lnTo>
                  <a:lnTo>
                    <a:pt x="3406615" y="3124328"/>
                  </a:lnTo>
                  <a:lnTo>
                    <a:pt x="3410098" y="3123999"/>
                  </a:lnTo>
                  <a:lnTo>
                    <a:pt x="3413582" y="3123670"/>
                  </a:lnTo>
                  <a:lnTo>
                    <a:pt x="3413582" y="3123922"/>
                  </a:lnTo>
                  <a:lnTo>
                    <a:pt x="3413582" y="3124174"/>
                  </a:lnTo>
                  <a:lnTo>
                    <a:pt x="3413582" y="3124426"/>
                  </a:lnTo>
                  <a:lnTo>
                    <a:pt x="3413582" y="3124677"/>
                  </a:lnTo>
                  <a:lnTo>
                    <a:pt x="3413582" y="3124928"/>
                  </a:lnTo>
                  <a:lnTo>
                    <a:pt x="3413582" y="3125178"/>
                  </a:lnTo>
                  <a:lnTo>
                    <a:pt x="3413582" y="3125429"/>
                  </a:lnTo>
                  <a:lnTo>
                    <a:pt x="3413582" y="3125679"/>
                  </a:lnTo>
                  <a:lnTo>
                    <a:pt x="3413582" y="3125928"/>
                  </a:lnTo>
                  <a:lnTo>
                    <a:pt x="3413582" y="3126177"/>
                  </a:lnTo>
                  <a:lnTo>
                    <a:pt x="3413582" y="3126426"/>
                  </a:lnTo>
                  <a:lnTo>
                    <a:pt x="3413582" y="3126675"/>
                  </a:lnTo>
                  <a:lnTo>
                    <a:pt x="3413582" y="3126923"/>
                  </a:lnTo>
                  <a:lnTo>
                    <a:pt x="3417065" y="3126596"/>
                  </a:lnTo>
                  <a:lnTo>
                    <a:pt x="3420548" y="3126270"/>
                  </a:lnTo>
                  <a:lnTo>
                    <a:pt x="3424031" y="3125944"/>
                  </a:lnTo>
                  <a:lnTo>
                    <a:pt x="3427515" y="3125618"/>
                  </a:lnTo>
                  <a:lnTo>
                    <a:pt x="3430998" y="3125292"/>
                  </a:lnTo>
                  <a:lnTo>
                    <a:pt x="3434481" y="3124965"/>
                  </a:lnTo>
                  <a:lnTo>
                    <a:pt x="3437964" y="3127362"/>
                  </a:lnTo>
                  <a:lnTo>
                    <a:pt x="3441447" y="3127038"/>
                  </a:lnTo>
                  <a:lnTo>
                    <a:pt x="3444931" y="3126714"/>
                  </a:lnTo>
                  <a:lnTo>
                    <a:pt x="3448414" y="3126391"/>
                  </a:lnTo>
                  <a:lnTo>
                    <a:pt x="3451897" y="3126067"/>
                  </a:lnTo>
                  <a:lnTo>
                    <a:pt x="3455380" y="3125744"/>
                  </a:lnTo>
                  <a:lnTo>
                    <a:pt x="3458864" y="3125421"/>
                  </a:lnTo>
                  <a:lnTo>
                    <a:pt x="3462347" y="3132593"/>
                  </a:lnTo>
                  <a:lnTo>
                    <a:pt x="3465830" y="3132276"/>
                  </a:lnTo>
                  <a:lnTo>
                    <a:pt x="3469313" y="3131959"/>
                  </a:lnTo>
                  <a:lnTo>
                    <a:pt x="3472797" y="3131642"/>
                  </a:lnTo>
                  <a:lnTo>
                    <a:pt x="3476280" y="3131325"/>
                  </a:lnTo>
                  <a:lnTo>
                    <a:pt x="3479763" y="3131008"/>
                  </a:lnTo>
                  <a:lnTo>
                    <a:pt x="3483246" y="3130691"/>
                  </a:lnTo>
                  <a:lnTo>
                    <a:pt x="3483246" y="3130929"/>
                  </a:lnTo>
                  <a:lnTo>
                    <a:pt x="3483246" y="3131166"/>
                  </a:lnTo>
                  <a:lnTo>
                    <a:pt x="3483246" y="3131403"/>
                  </a:lnTo>
                  <a:lnTo>
                    <a:pt x="3483246" y="3131640"/>
                  </a:lnTo>
                  <a:lnTo>
                    <a:pt x="3483246" y="3131877"/>
                  </a:lnTo>
                  <a:lnTo>
                    <a:pt x="3483246" y="3132113"/>
                  </a:lnTo>
                  <a:lnTo>
                    <a:pt x="3483246" y="3132349"/>
                  </a:lnTo>
                  <a:lnTo>
                    <a:pt x="3483246" y="3132584"/>
                  </a:lnTo>
                  <a:lnTo>
                    <a:pt x="3483246" y="3132819"/>
                  </a:lnTo>
                  <a:lnTo>
                    <a:pt x="3483246" y="3133054"/>
                  </a:lnTo>
                  <a:lnTo>
                    <a:pt x="3483246" y="3133289"/>
                  </a:lnTo>
                  <a:lnTo>
                    <a:pt x="3483246" y="3133523"/>
                  </a:lnTo>
                  <a:lnTo>
                    <a:pt x="3483246" y="3133757"/>
                  </a:lnTo>
                  <a:lnTo>
                    <a:pt x="3483246" y="3133990"/>
                  </a:lnTo>
                  <a:lnTo>
                    <a:pt x="3483246" y="3134224"/>
                  </a:lnTo>
                  <a:lnTo>
                    <a:pt x="3483246" y="3134457"/>
                  </a:lnTo>
                  <a:lnTo>
                    <a:pt x="3483246" y="3134689"/>
                  </a:lnTo>
                  <a:lnTo>
                    <a:pt x="3483246" y="3134922"/>
                  </a:lnTo>
                  <a:lnTo>
                    <a:pt x="3483246" y="3135154"/>
                  </a:lnTo>
                  <a:lnTo>
                    <a:pt x="3483246" y="3135386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110236" y="520420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110236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30089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30089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30089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30089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30089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75441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75441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75441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75441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75441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8439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55210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26022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968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67645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75640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46451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17263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88075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588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31922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27797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80986" y="3047692"/>
              <a:ext cx="1397119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50575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72520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50575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72520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50575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72520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50575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72520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50575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72520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50575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72520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39620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AUC:0.353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39620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AUC:0.385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39620" y="3692727"/>
              <a:ext cx="7142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AUC:0.39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39620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AUC:0.296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39620" y="4131693"/>
              <a:ext cx="894243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39620" y="4351149"/>
              <a:ext cx="86935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578229" y="1633415"/>
            <a:ext cx="745539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Insulin 15uIU/mL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156544"/>
            </a:xfrm>
            <a:custGeom>
              <a:avLst/>
              <a:gdLst/>
              <a:ahLst/>
              <a:cxnLst/>
              <a:rect l="0" t="0" r="0" b="0"/>
              <a:pathLst>
                <a:path w="3483246" h="315654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3156544"/>
                  </a:lnTo>
                  <a:lnTo>
                    <a:pt x="20899" y="3098422"/>
                  </a:lnTo>
                  <a:lnTo>
                    <a:pt x="24382" y="3042402"/>
                  </a:lnTo>
                  <a:lnTo>
                    <a:pt x="27865" y="2988372"/>
                  </a:lnTo>
                  <a:lnTo>
                    <a:pt x="31349" y="2936227"/>
                  </a:lnTo>
                  <a:lnTo>
                    <a:pt x="34832" y="2937424"/>
                  </a:lnTo>
                  <a:lnTo>
                    <a:pt x="38315" y="2909799"/>
                  </a:lnTo>
                  <a:lnTo>
                    <a:pt x="41798" y="2884548"/>
                  </a:lnTo>
                  <a:lnTo>
                    <a:pt x="45282" y="2861378"/>
                  </a:lnTo>
                  <a:lnTo>
                    <a:pt x="48765" y="2840042"/>
                  </a:lnTo>
                  <a:lnTo>
                    <a:pt x="52248" y="2820330"/>
                  </a:lnTo>
                  <a:lnTo>
                    <a:pt x="55731" y="2802064"/>
                  </a:lnTo>
                  <a:lnTo>
                    <a:pt x="59215" y="2785089"/>
                  </a:lnTo>
                  <a:lnTo>
                    <a:pt x="62698" y="2769275"/>
                  </a:lnTo>
                  <a:lnTo>
                    <a:pt x="66181" y="2754505"/>
                  </a:lnTo>
                  <a:lnTo>
                    <a:pt x="69664" y="2740680"/>
                  </a:lnTo>
                  <a:lnTo>
                    <a:pt x="73148" y="2727712"/>
                  </a:lnTo>
                  <a:lnTo>
                    <a:pt x="76631" y="2715523"/>
                  </a:lnTo>
                  <a:lnTo>
                    <a:pt x="80114" y="2704045"/>
                  </a:lnTo>
                  <a:lnTo>
                    <a:pt x="83597" y="2693219"/>
                  </a:lnTo>
                  <a:lnTo>
                    <a:pt x="87081" y="2701216"/>
                  </a:lnTo>
                  <a:lnTo>
                    <a:pt x="90564" y="2711518"/>
                  </a:lnTo>
                  <a:lnTo>
                    <a:pt x="94047" y="2720817"/>
                  </a:lnTo>
                  <a:lnTo>
                    <a:pt x="97530" y="2729254"/>
                  </a:lnTo>
                  <a:lnTo>
                    <a:pt x="101014" y="2737103"/>
                  </a:lnTo>
                  <a:lnTo>
                    <a:pt x="104497" y="2754440"/>
                  </a:lnTo>
                  <a:lnTo>
                    <a:pt x="107980" y="2769946"/>
                  </a:lnTo>
                  <a:lnTo>
                    <a:pt x="111463" y="2783894"/>
                  </a:lnTo>
                  <a:lnTo>
                    <a:pt x="114947" y="2796510"/>
                  </a:lnTo>
                  <a:lnTo>
                    <a:pt x="118430" y="2805135"/>
                  </a:lnTo>
                  <a:lnTo>
                    <a:pt x="121913" y="2800820"/>
                  </a:lnTo>
                  <a:lnTo>
                    <a:pt x="125396" y="2796695"/>
                  </a:lnTo>
                  <a:lnTo>
                    <a:pt x="128880" y="2792746"/>
                  </a:lnTo>
                  <a:lnTo>
                    <a:pt x="132363" y="2788963"/>
                  </a:lnTo>
                  <a:lnTo>
                    <a:pt x="135846" y="2847315"/>
                  </a:lnTo>
                  <a:lnTo>
                    <a:pt x="139329" y="2840042"/>
                  </a:lnTo>
                  <a:lnTo>
                    <a:pt x="142813" y="2832968"/>
                  </a:lnTo>
                  <a:lnTo>
                    <a:pt x="146296" y="2826084"/>
                  </a:lnTo>
                  <a:lnTo>
                    <a:pt x="149779" y="2819384"/>
                  </a:lnTo>
                  <a:lnTo>
                    <a:pt x="153262" y="2812859"/>
                  </a:lnTo>
                  <a:lnTo>
                    <a:pt x="156746" y="2806503"/>
                  </a:lnTo>
                  <a:lnTo>
                    <a:pt x="160229" y="2800310"/>
                  </a:lnTo>
                  <a:lnTo>
                    <a:pt x="163712" y="2794274"/>
                  </a:lnTo>
                  <a:lnTo>
                    <a:pt x="167195" y="2788387"/>
                  </a:lnTo>
                  <a:lnTo>
                    <a:pt x="170679" y="2782646"/>
                  </a:lnTo>
                  <a:lnTo>
                    <a:pt x="174162" y="2777045"/>
                  </a:lnTo>
                  <a:lnTo>
                    <a:pt x="177645" y="2771578"/>
                  </a:lnTo>
                  <a:lnTo>
                    <a:pt x="181128" y="2766241"/>
                  </a:lnTo>
                  <a:lnTo>
                    <a:pt x="184612" y="2761029"/>
                  </a:lnTo>
                  <a:lnTo>
                    <a:pt x="188095" y="2831188"/>
                  </a:lnTo>
                  <a:lnTo>
                    <a:pt x="191578" y="2828196"/>
                  </a:lnTo>
                  <a:lnTo>
                    <a:pt x="195061" y="2825285"/>
                  </a:lnTo>
                  <a:lnTo>
                    <a:pt x="198545" y="2822451"/>
                  </a:lnTo>
                  <a:lnTo>
                    <a:pt x="202028" y="3013476"/>
                  </a:lnTo>
                  <a:lnTo>
                    <a:pt x="205511" y="3009417"/>
                  </a:lnTo>
                  <a:lnTo>
                    <a:pt x="208994" y="3005425"/>
                  </a:lnTo>
                  <a:lnTo>
                    <a:pt x="212478" y="3001500"/>
                  </a:lnTo>
                  <a:lnTo>
                    <a:pt x="215961" y="2997640"/>
                  </a:lnTo>
                  <a:lnTo>
                    <a:pt x="219444" y="2993842"/>
                  </a:lnTo>
                  <a:lnTo>
                    <a:pt x="222927" y="2990107"/>
                  </a:lnTo>
                  <a:lnTo>
                    <a:pt x="226411" y="2986431"/>
                  </a:lnTo>
                  <a:lnTo>
                    <a:pt x="229894" y="2982814"/>
                  </a:lnTo>
                  <a:lnTo>
                    <a:pt x="233377" y="2979254"/>
                  </a:lnTo>
                  <a:lnTo>
                    <a:pt x="236860" y="2975751"/>
                  </a:lnTo>
                  <a:lnTo>
                    <a:pt x="240344" y="2972302"/>
                  </a:lnTo>
                  <a:lnTo>
                    <a:pt x="243827" y="2968906"/>
                  </a:lnTo>
                  <a:lnTo>
                    <a:pt x="247310" y="2965562"/>
                  </a:lnTo>
                  <a:lnTo>
                    <a:pt x="250793" y="2962269"/>
                  </a:lnTo>
                  <a:lnTo>
                    <a:pt x="254277" y="2960951"/>
                  </a:lnTo>
                  <a:lnTo>
                    <a:pt x="257760" y="2961301"/>
                  </a:lnTo>
                  <a:lnTo>
                    <a:pt x="261243" y="2961641"/>
                  </a:lnTo>
                  <a:lnTo>
                    <a:pt x="264726" y="2961972"/>
                  </a:lnTo>
                  <a:lnTo>
                    <a:pt x="268210" y="2962294"/>
                  </a:lnTo>
                  <a:lnTo>
                    <a:pt x="271693" y="2962255"/>
                  </a:lnTo>
                  <a:lnTo>
                    <a:pt x="275176" y="2962072"/>
                  </a:lnTo>
                  <a:lnTo>
                    <a:pt x="278659" y="2961893"/>
                  </a:lnTo>
                  <a:lnTo>
                    <a:pt x="282143" y="2961718"/>
                  </a:lnTo>
                  <a:lnTo>
                    <a:pt x="285626" y="2961548"/>
                  </a:lnTo>
                  <a:lnTo>
                    <a:pt x="289109" y="2961381"/>
                  </a:lnTo>
                  <a:lnTo>
                    <a:pt x="292592" y="2961219"/>
                  </a:lnTo>
                  <a:lnTo>
                    <a:pt x="296075" y="2961060"/>
                  </a:lnTo>
                  <a:lnTo>
                    <a:pt x="299559" y="2960905"/>
                  </a:lnTo>
                  <a:lnTo>
                    <a:pt x="303042" y="2961125"/>
                  </a:lnTo>
                  <a:lnTo>
                    <a:pt x="306525" y="2969291"/>
                  </a:lnTo>
                  <a:lnTo>
                    <a:pt x="310008" y="2977031"/>
                  </a:lnTo>
                  <a:lnTo>
                    <a:pt x="313492" y="2984377"/>
                  </a:lnTo>
                  <a:lnTo>
                    <a:pt x="316975" y="2991358"/>
                  </a:lnTo>
                  <a:lnTo>
                    <a:pt x="320458" y="3029922"/>
                  </a:lnTo>
                  <a:lnTo>
                    <a:pt x="323941" y="3029805"/>
                  </a:lnTo>
                  <a:lnTo>
                    <a:pt x="327425" y="3029691"/>
                  </a:lnTo>
                  <a:lnTo>
                    <a:pt x="330908" y="3029579"/>
                  </a:lnTo>
                  <a:lnTo>
                    <a:pt x="334391" y="3029470"/>
                  </a:lnTo>
                  <a:lnTo>
                    <a:pt x="337874" y="3029362"/>
                  </a:lnTo>
                  <a:lnTo>
                    <a:pt x="341358" y="3029257"/>
                  </a:lnTo>
                  <a:lnTo>
                    <a:pt x="344841" y="3029154"/>
                  </a:lnTo>
                  <a:lnTo>
                    <a:pt x="348324" y="3029053"/>
                  </a:lnTo>
                  <a:lnTo>
                    <a:pt x="351807" y="3028954"/>
                  </a:lnTo>
                  <a:lnTo>
                    <a:pt x="355291" y="3028055"/>
                  </a:lnTo>
                  <a:lnTo>
                    <a:pt x="358774" y="3026518"/>
                  </a:lnTo>
                  <a:lnTo>
                    <a:pt x="362257" y="3025001"/>
                  </a:lnTo>
                  <a:lnTo>
                    <a:pt x="365740" y="3023502"/>
                  </a:lnTo>
                  <a:lnTo>
                    <a:pt x="369224" y="3022023"/>
                  </a:lnTo>
                  <a:lnTo>
                    <a:pt x="372707" y="3020561"/>
                  </a:lnTo>
                  <a:lnTo>
                    <a:pt x="376190" y="3019118"/>
                  </a:lnTo>
                  <a:lnTo>
                    <a:pt x="379673" y="3017692"/>
                  </a:lnTo>
                  <a:lnTo>
                    <a:pt x="383157" y="3016284"/>
                  </a:lnTo>
                  <a:lnTo>
                    <a:pt x="386640" y="3014893"/>
                  </a:lnTo>
                  <a:lnTo>
                    <a:pt x="390123" y="3013519"/>
                  </a:lnTo>
                  <a:lnTo>
                    <a:pt x="393606" y="3012161"/>
                  </a:lnTo>
                  <a:lnTo>
                    <a:pt x="397090" y="3010819"/>
                  </a:lnTo>
                  <a:lnTo>
                    <a:pt x="400573" y="3009493"/>
                  </a:lnTo>
                  <a:lnTo>
                    <a:pt x="404056" y="3008183"/>
                  </a:lnTo>
                  <a:lnTo>
                    <a:pt x="407539" y="3006888"/>
                  </a:lnTo>
                  <a:lnTo>
                    <a:pt x="411023" y="3005608"/>
                  </a:lnTo>
                  <a:lnTo>
                    <a:pt x="414506" y="3004343"/>
                  </a:lnTo>
                  <a:lnTo>
                    <a:pt x="417989" y="3003092"/>
                  </a:lnTo>
                  <a:lnTo>
                    <a:pt x="421472" y="3001641"/>
                  </a:lnTo>
                  <a:lnTo>
                    <a:pt x="424956" y="2999478"/>
                  </a:lnTo>
                  <a:lnTo>
                    <a:pt x="428439" y="2997330"/>
                  </a:lnTo>
                  <a:lnTo>
                    <a:pt x="431922" y="2995198"/>
                  </a:lnTo>
                  <a:lnTo>
                    <a:pt x="435405" y="2993082"/>
                  </a:lnTo>
                  <a:lnTo>
                    <a:pt x="438889" y="2990981"/>
                  </a:lnTo>
                  <a:lnTo>
                    <a:pt x="442372" y="2988896"/>
                  </a:lnTo>
                  <a:lnTo>
                    <a:pt x="445855" y="2986827"/>
                  </a:lnTo>
                  <a:lnTo>
                    <a:pt x="449338" y="2984772"/>
                  </a:lnTo>
                  <a:lnTo>
                    <a:pt x="452822" y="2982732"/>
                  </a:lnTo>
                  <a:lnTo>
                    <a:pt x="456305" y="2980707"/>
                  </a:lnTo>
                  <a:lnTo>
                    <a:pt x="459788" y="2978697"/>
                  </a:lnTo>
                  <a:lnTo>
                    <a:pt x="463271" y="2976701"/>
                  </a:lnTo>
                  <a:lnTo>
                    <a:pt x="466755" y="2974719"/>
                  </a:lnTo>
                  <a:lnTo>
                    <a:pt x="470238" y="2972752"/>
                  </a:lnTo>
                  <a:lnTo>
                    <a:pt x="473721" y="2970798"/>
                  </a:lnTo>
                  <a:lnTo>
                    <a:pt x="477204" y="2968858"/>
                  </a:lnTo>
                  <a:lnTo>
                    <a:pt x="480688" y="2966932"/>
                  </a:lnTo>
                  <a:lnTo>
                    <a:pt x="484171" y="2965020"/>
                  </a:lnTo>
                  <a:lnTo>
                    <a:pt x="487654" y="2963121"/>
                  </a:lnTo>
                  <a:lnTo>
                    <a:pt x="491137" y="2961235"/>
                  </a:lnTo>
                  <a:lnTo>
                    <a:pt x="494621" y="2959362"/>
                  </a:lnTo>
                  <a:lnTo>
                    <a:pt x="498104" y="2957503"/>
                  </a:lnTo>
                  <a:lnTo>
                    <a:pt x="501587" y="2955656"/>
                  </a:lnTo>
                  <a:lnTo>
                    <a:pt x="505070" y="2953822"/>
                  </a:lnTo>
                  <a:lnTo>
                    <a:pt x="508554" y="2952000"/>
                  </a:lnTo>
                  <a:lnTo>
                    <a:pt x="512037" y="2950191"/>
                  </a:lnTo>
                  <a:lnTo>
                    <a:pt x="515520" y="2948394"/>
                  </a:lnTo>
                  <a:lnTo>
                    <a:pt x="519003" y="2946610"/>
                  </a:lnTo>
                  <a:lnTo>
                    <a:pt x="522487" y="2944838"/>
                  </a:lnTo>
                  <a:lnTo>
                    <a:pt x="525970" y="2943077"/>
                  </a:lnTo>
                  <a:lnTo>
                    <a:pt x="529453" y="2941328"/>
                  </a:lnTo>
                  <a:lnTo>
                    <a:pt x="532936" y="2939592"/>
                  </a:lnTo>
                  <a:lnTo>
                    <a:pt x="536420" y="2937866"/>
                  </a:lnTo>
                  <a:lnTo>
                    <a:pt x="539903" y="2937337"/>
                  </a:lnTo>
                  <a:lnTo>
                    <a:pt x="543386" y="2938497"/>
                  </a:lnTo>
                  <a:lnTo>
                    <a:pt x="546869" y="2939637"/>
                  </a:lnTo>
                  <a:lnTo>
                    <a:pt x="550353" y="2940758"/>
                  </a:lnTo>
                  <a:lnTo>
                    <a:pt x="553836" y="2941861"/>
                  </a:lnTo>
                  <a:lnTo>
                    <a:pt x="557319" y="2942945"/>
                  </a:lnTo>
                  <a:lnTo>
                    <a:pt x="560802" y="2944012"/>
                  </a:lnTo>
                  <a:lnTo>
                    <a:pt x="564286" y="2945061"/>
                  </a:lnTo>
                  <a:lnTo>
                    <a:pt x="567769" y="2946094"/>
                  </a:lnTo>
                  <a:lnTo>
                    <a:pt x="571252" y="2947110"/>
                  </a:lnTo>
                  <a:lnTo>
                    <a:pt x="574735" y="2946925"/>
                  </a:lnTo>
                  <a:lnTo>
                    <a:pt x="578218" y="2946347"/>
                  </a:lnTo>
                  <a:lnTo>
                    <a:pt x="581702" y="2945774"/>
                  </a:lnTo>
                  <a:lnTo>
                    <a:pt x="585185" y="2945207"/>
                  </a:lnTo>
                  <a:lnTo>
                    <a:pt x="588668" y="2944646"/>
                  </a:lnTo>
                  <a:lnTo>
                    <a:pt x="592151" y="2944090"/>
                  </a:lnTo>
                  <a:lnTo>
                    <a:pt x="595635" y="2943539"/>
                  </a:lnTo>
                  <a:lnTo>
                    <a:pt x="599118" y="2942994"/>
                  </a:lnTo>
                  <a:lnTo>
                    <a:pt x="602601" y="2942454"/>
                  </a:lnTo>
                  <a:lnTo>
                    <a:pt x="606084" y="2941919"/>
                  </a:lnTo>
                  <a:lnTo>
                    <a:pt x="609568" y="2941389"/>
                  </a:lnTo>
                  <a:lnTo>
                    <a:pt x="613051" y="2940864"/>
                  </a:lnTo>
                  <a:lnTo>
                    <a:pt x="616534" y="2940344"/>
                  </a:lnTo>
                  <a:lnTo>
                    <a:pt x="620017" y="2939829"/>
                  </a:lnTo>
                  <a:lnTo>
                    <a:pt x="623501" y="2939278"/>
                  </a:lnTo>
                  <a:lnTo>
                    <a:pt x="626984" y="2938615"/>
                  </a:lnTo>
                  <a:lnTo>
                    <a:pt x="630467" y="2937957"/>
                  </a:lnTo>
                  <a:lnTo>
                    <a:pt x="633950" y="2937305"/>
                  </a:lnTo>
                  <a:lnTo>
                    <a:pt x="637434" y="2936659"/>
                  </a:lnTo>
                  <a:lnTo>
                    <a:pt x="640917" y="2936019"/>
                  </a:lnTo>
                  <a:lnTo>
                    <a:pt x="644400" y="2935383"/>
                  </a:lnTo>
                  <a:lnTo>
                    <a:pt x="647883" y="2934754"/>
                  </a:lnTo>
                  <a:lnTo>
                    <a:pt x="651367" y="2934129"/>
                  </a:lnTo>
                  <a:lnTo>
                    <a:pt x="654850" y="2933510"/>
                  </a:lnTo>
                  <a:lnTo>
                    <a:pt x="658333" y="2932896"/>
                  </a:lnTo>
                  <a:lnTo>
                    <a:pt x="661816" y="2932287"/>
                  </a:lnTo>
                  <a:lnTo>
                    <a:pt x="665300" y="2931683"/>
                  </a:lnTo>
                  <a:lnTo>
                    <a:pt x="668783" y="2931084"/>
                  </a:lnTo>
                  <a:lnTo>
                    <a:pt x="672266" y="2930490"/>
                  </a:lnTo>
                  <a:lnTo>
                    <a:pt x="675749" y="2931281"/>
                  </a:lnTo>
                  <a:lnTo>
                    <a:pt x="679233" y="2932485"/>
                  </a:lnTo>
                  <a:lnTo>
                    <a:pt x="682716" y="2933671"/>
                  </a:lnTo>
                  <a:lnTo>
                    <a:pt x="686199" y="2934840"/>
                  </a:lnTo>
                  <a:lnTo>
                    <a:pt x="689682" y="2935992"/>
                  </a:lnTo>
                  <a:lnTo>
                    <a:pt x="693166" y="2937129"/>
                  </a:lnTo>
                  <a:lnTo>
                    <a:pt x="696649" y="2938249"/>
                  </a:lnTo>
                  <a:lnTo>
                    <a:pt x="700132" y="2939353"/>
                  </a:lnTo>
                  <a:lnTo>
                    <a:pt x="703615" y="2940442"/>
                  </a:lnTo>
                  <a:lnTo>
                    <a:pt x="707099" y="2941516"/>
                  </a:lnTo>
                  <a:lnTo>
                    <a:pt x="710582" y="2942576"/>
                  </a:lnTo>
                  <a:lnTo>
                    <a:pt x="714065" y="2943621"/>
                  </a:lnTo>
                  <a:lnTo>
                    <a:pt x="717548" y="2944652"/>
                  </a:lnTo>
                  <a:lnTo>
                    <a:pt x="721032" y="2945669"/>
                  </a:lnTo>
                  <a:lnTo>
                    <a:pt x="724515" y="2946672"/>
                  </a:lnTo>
                  <a:lnTo>
                    <a:pt x="727998" y="2947662"/>
                  </a:lnTo>
                  <a:lnTo>
                    <a:pt x="731481" y="2948639"/>
                  </a:lnTo>
                  <a:lnTo>
                    <a:pt x="734965" y="2949604"/>
                  </a:lnTo>
                  <a:lnTo>
                    <a:pt x="738448" y="2950556"/>
                  </a:lnTo>
                  <a:lnTo>
                    <a:pt x="741931" y="2951272"/>
                  </a:lnTo>
                  <a:lnTo>
                    <a:pt x="745414" y="2951696"/>
                  </a:lnTo>
                  <a:lnTo>
                    <a:pt x="748898" y="2952116"/>
                  </a:lnTo>
                  <a:lnTo>
                    <a:pt x="752381" y="2952531"/>
                  </a:lnTo>
                  <a:lnTo>
                    <a:pt x="755864" y="2952942"/>
                  </a:lnTo>
                  <a:lnTo>
                    <a:pt x="759347" y="2953349"/>
                  </a:lnTo>
                  <a:lnTo>
                    <a:pt x="762831" y="2953751"/>
                  </a:lnTo>
                  <a:lnTo>
                    <a:pt x="766314" y="2954149"/>
                  </a:lnTo>
                  <a:lnTo>
                    <a:pt x="769797" y="2954542"/>
                  </a:lnTo>
                  <a:lnTo>
                    <a:pt x="773280" y="2954932"/>
                  </a:lnTo>
                  <a:lnTo>
                    <a:pt x="776764" y="2955317"/>
                  </a:lnTo>
                  <a:lnTo>
                    <a:pt x="780247" y="2955699"/>
                  </a:lnTo>
                  <a:lnTo>
                    <a:pt x="783730" y="2956076"/>
                  </a:lnTo>
                  <a:lnTo>
                    <a:pt x="787213" y="2956450"/>
                  </a:lnTo>
                  <a:lnTo>
                    <a:pt x="790697" y="2956820"/>
                  </a:lnTo>
                  <a:lnTo>
                    <a:pt x="794180" y="2956172"/>
                  </a:lnTo>
                  <a:lnTo>
                    <a:pt x="797663" y="2955472"/>
                  </a:lnTo>
                  <a:lnTo>
                    <a:pt x="801146" y="2954775"/>
                  </a:lnTo>
                  <a:lnTo>
                    <a:pt x="804630" y="2954083"/>
                  </a:lnTo>
                  <a:lnTo>
                    <a:pt x="808113" y="2953396"/>
                  </a:lnTo>
                  <a:lnTo>
                    <a:pt x="811596" y="2952712"/>
                  </a:lnTo>
                  <a:lnTo>
                    <a:pt x="815079" y="2952032"/>
                  </a:lnTo>
                  <a:lnTo>
                    <a:pt x="818563" y="2951357"/>
                  </a:lnTo>
                  <a:lnTo>
                    <a:pt x="822046" y="2950685"/>
                  </a:lnTo>
                  <a:lnTo>
                    <a:pt x="825529" y="2950018"/>
                  </a:lnTo>
                  <a:lnTo>
                    <a:pt x="829012" y="2949354"/>
                  </a:lnTo>
                  <a:lnTo>
                    <a:pt x="832496" y="2948694"/>
                  </a:lnTo>
                  <a:lnTo>
                    <a:pt x="835979" y="2948039"/>
                  </a:lnTo>
                  <a:lnTo>
                    <a:pt x="839462" y="2947387"/>
                  </a:lnTo>
                  <a:lnTo>
                    <a:pt x="842945" y="2946738"/>
                  </a:lnTo>
                  <a:lnTo>
                    <a:pt x="846429" y="2946094"/>
                  </a:lnTo>
                  <a:lnTo>
                    <a:pt x="849912" y="2945454"/>
                  </a:lnTo>
                  <a:lnTo>
                    <a:pt x="853395" y="2944817"/>
                  </a:lnTo>
                  <a:lnTo>
                    <a:pt x="856878" y="2944184"/>
                  </a:lnTo>
                  <a:lnTo>
                    <a:pt x="860361" y="2943554"/>
                  </a:lnTo>
                  <a:lnTo>
                    <a:pt x="863845" y="2942928"/>
                  </a:lnTo>
                  <a:lnTo>
                    <a:pt x="867328" y="2942306"/>
                  </a:lnTo>
                  <a:lnTo>
                    <a:pt x="870811" y="2941687"/>
                  </a:lnTo>
                  <a:lnTo>
                    <a:pt x="874294" y="2941072"/>
                  </a:lnTo>
                  <a:lnTo>
                    <a:pt x="877778" y="2940500"/>
                  </a:lnTo>
                  <a:lnTo>
                    <a:pt x="881261" y="2939942"/>
                  </a:lnTo>
                  <a:lnTo>
                    <a:pt x="884744" y="2939387"/>
                  </a:lnTo>
                  <a:lnTo>
                    <a:pt x="888227" y="2938836"/>
                  </a:lnTo>
                  <a:lnTo>
                    <a:pt x="891711" y="2938287"/>
                  </a:lnTo>
                  <a:lnTo>
                    <a:pt x="895194" y="2937742"/>
                  </a:lnTo>
                  <a:lnTo>
                    <a:pt x="898677" y="2937200"/>
                  </a:lnTo>
                  <a:lnTo>
                    <a:pt x="902160" y="2936661"/>
                  </a:lnTo>
                  <a:lnTo>
                    <a:pt x="905644" y="2936125"/>
                  </a:lnTo>
                  <a:lnTo>
                    <a:pt x="909127" y="2935592"/>
                  </a:lnTo>
                  <a:lnTo>
                    <a:pt x="912610" y="2935063"/>
                  </a:lnTo>
                  <a:lnTo>
                    <a:pt x="916093" y="2934536"/>
                  </a:lnTo>
                  <a:lnTo>
                    <a:pt x="919577" y="2934012"/>
                  </a:lnTo>
                  <a:lnTo>
                    <a:pt x="923060" y="2933492"/>
                  </a:lnTo>
                  <a:lnTo>
                    <a:pt x="926543" y="2932974"/>
                  </a:lnTo>
                  <a:lnTo>
                    <a:pt x="930026" y="2932459"/>
                  </a:lnTo>
                  <a:lnTo>
                    <a:pt x="933510" y="2931947"/>
                  </a:lnTo>
                  <a:lnTo>
                    <a:pt x="936993" y="2931438"/>
                  </a:lnTo>
                  <a:lnTo>
                    <a:pt x="940476" y="2930931"/>
                  </a:lnTo>
                  <a:lnTo>
                    <a:pt x="943959" y="2930557"/>
                  </a:lnTo>
                  <a:lnTo>
                    <a:pt x="947443" y="2930330"/>
                  </a:lnTo>
                  <a:lnTo>
                    <a:pt x="950926" y="2930105"/>
                  </a:lnTo>
                  <a:lnTo>
                    <a:pt x="954409" y="2929882"/>
                  </a:lnTo>
                  <a:lnTo>
                    <a:pt x="957892" y="2929659"/>
                  </a:lnTo>
                  <a:lnTo>
                    <a:pt x="961376" y="2929439"/>
                  </a:lnTo>
                  <a:lnTo>
                    <a:pt x="964859" y="2929219"/>
                  </a:lnTo>
                  <a:lnTo>
                    <a:pt x="968342" y="2929001"/>
                  </a:lnTo>
                  <a:lnTo>
                    <a:pt x="971825" y="2928785"/>
                  </a:lnTo>
                  <a:lnTo>
                    <a:pt x="975309" y="2928570"/>
                  </a:lnTo>
                  <a:lnTo>
                    <a:pt x="978792" y="2928356"/>
                  </a:lnTo>
                  <a:lnTo>
                    <a:pt x="982275" y="2928144"/>
                  </a:lnTo>
                  <a:lnTo>
                    <a:pt x="985758" y="2927933"/>
                  </a:lnTo>
                  <a:lnTo>
                    <a:pt x="989242" y="2927723"/>
                  </a:lnTo>
                  <a:lnTo>
                    <a:pt x="992725" y="2927514"/>
                  </a:lnTo>
                  <a:lnTo>
                    <a:pt x="996208" y="2927307"/>
                  </a:lnTo>
                  <a:lnTo>
                    <a:pt x="999691" y="2927101"/>
                  </a:lnTo>
                  <a:lnTo>
                    <a:pt x="1003175" y="2926897"/>
                  </a:lnTo>
                  <a:lnTo>
                    <a:pt x="1006658" y="2926694"/>
                  </a:lnTo>
                  <a:lnTo>
                    <a:pt x="1010141" y="2926492"/>
                  </a:lnTo>
                  <a:lnTo>
                    <a:pt x="1013624" y="2926291"/>
                  </a:lnTo>
                  <a:lnTo>
                    <a:pt x="1017108" y="2926091"/>
                  </a:lnTo>
                  <a:lnTo>
                    <a:pt x="1020591" y="2925893"/>
                  </a:lnTo>
                  <a:lnTo>
                    <a:pt x="1024074" y="2925696"/>
                  </a:lnTo>
                  <a:lnTo>
                    <a:pt x="1027557" y="2925364"/>
                  </a:lnTo>
                  <a:lnTo>
                    <a:pt x="1031041" y="2924736"/>
                  </a:lnTo>
                  <a:lnTo>
                    <a:pt x="1034524" y="2924111"/>
                  </a:lnTo>
                  <a:lnTo>
                    <a:pt x="1038007" y="2923489"/>
                  </a:lnTo>
                  <a:lnTo>
                    <a:pt x="1041490" y="2922870"/>
                  </a:lnTo>
                  <a:lnTo>
                    <a:pt x="1044974" y="2922253"/>
                  </a:lnTo>
                  <a:lnTo>
                    <a:pt x="1048457" y="2921640"/>
                  </a:lnTo>
                  <a:lnTo>
                    <a:pt x="1051940" y="2921029"/>
                  </a:lnTo>
                  <a:lnTo>
                    <a:pt x="1055423" y="2920420"/>
                  </a:lnTo>
                  <a:lnTo>
                    <a:pt x="1058907" y="2919815"/>
                  </a:lnTo>
                  <a:lnTo>
                    <a:pt x="1062390" y="2919212"/>
                  </a:lnTo>
                  <a:lnTo>
                    <a:pt x="1065873" y="2918611"/>
                  </a:lnTo>
                  <a:lnTo>
                    <a:pt x="1069356" y="2918014"/>
                  </a:lnTo>
                  <a:lnTo>
                    <a:pt x="1072840" y="2917419"/>
                  </a:lnTo>
                  <a:lnTo>
                    <a:pt x="1076323" y="2916827"/>
                  </a:lnTo>
                  <a:lnTo>
                    <a:pt x="1079806" y="2916237"/>
                  </a:lnTo>
                  <a:lnTo>
                    <a:pt x="1083289" y="2915650"/>
                  </a:lnTo>
                  <a:lnTo>
                    <a:pt x="1086773" y="2915065"/>
                  </a:lnTo>
                  <a:lnTo>
                    <a:pt x="1090256" y="2914483"/>
                  </a:lnTo>
                  <a:lnTo>
                    <a:pt x="1093739" y="2913903"/>
                  </a:lnTo>
                  <a:lnTo>
                    <a:pt x="1097222" y="2913326"/>
                  </a:lnTo>
                  <a:lnTo>
                    <a:pt x="1100706" y="2912752"/>
                  </a:lnTo>
                  <a:lnTo>
                    <a:pt x="1104189" y="2912179"/>
                  </a:lnTo>
                  <a:lnTo>
                    <a:pt x="1107672" y="2911610"/>
                  </a:lnTo>
                  <a:lnTo>
                    <a:pt x="1111155" y="2911043"/>
                  </a:lnTo>
                  <a:lnTo>
                    <a:pt x="1114639" y="2910478"/>
                  </a:lnTo>
                  <a:lnTo>
                    <a:pt x="1118122" y="2909916"/>
                  </a:lnTo>
                  <a:lnTo>
                    <a:pt x="1121605" y="2909356"/>
                  </a:lnTo>
                  <a:lnTo>
                    <a:pt x="1125088" y="2908798"/>
                  </a:lnTo>
                  <a:lnTo>
                    <a:pt x="1128572" y="2908964"/>
                  </a:lnTo>
                  <a:lnTo>
                    <a:pt x="1132055" y="2910591"/>
                  </a:lnTo>
                  <a:lnTo>
                    <a:pt x="1135538" y="2912199"/>
                  </a:lnTo>
                  <a:lnTo>
                    <a:pt x="1139021" y="2913788"/>
                  </a:lnTo>
                  <a:lnTo>
                    <a:pt x="1142505" y="2915359"/>
                  </a:lnTo>
                  <a:lnTo>
                    <a:pt x="1145988" y="2916912"/>
                  </a:lnTo>
                  <a:lnTo>
                    <a:pt x="1149471" y="2918447"/>
                  </a:lnTo>
                  <a:lnTo>
                    <a:pt x="1152954" y="2919964"/>
                  </a:lnTo>
                  <a:lnTo>
                    <a:pt x="1156437" y="2921465"/>
                  </a:lnTo>
                  <a:lnTo>
                    <a:pt x="1159921" y="2922948"/>
                  </a:lnTo>
                  <a:lnTo>
                    <a:pt x="1163404" y="2924415"/>
                  </a:lnTo>
                  <a:lnTo>
                    <a:pt x="1166887" y="2925865"/>
                  </a:lnTo>
                  <a:lnTo>
                    <a:pt x="1170370" y="2927300"/>
                  </a:lnTo>
                  <a:lnTo>
                    <a:pt x="1173854" y="2928718"/>
                  </a:lnTo>
                  <a:lnTo>
                    <a:pt x="1177337" y="2930121"/>
                  </a:lnTo>
                  <a:lnTo>
                    <a:pt x="1180820" y="2930285"/>
                  </a:lnTo>
                  <a:lnTo>
                    <a:pt x="1184303" y="2930208"/>
                  </a:lnTo>
                  <a:lnTo>
                    <a:pt x="1187787" y="2930131"/>
                  </a:lnTo>
                  <a:lnTo>
                    <a:pt x="1191270" y="2930055"/>
                  </a:lnTo>
                  <a:lnTo>
                    <a:pt x="1194753" y="2929979"/>
                  </a:lnTo>
                  <a:lnTo>
                    <a:pt x="1198236" y="2929903"/>
                  </a:lnTo>
                  <a:lnTo>
                    <a:pt x="1201720" y="2929828"/>
                  </a:lnTo>
                  <a:lnTo>
                    <a:pt x="1205203" y="2929753"/>
                  </a:lnTo>
                  <a:lnTo>
                    <a:pt x="1208686" y="2929679"/>
                  </a:lnTo>
                  <a:lnTo>
                    <a:pt x="1212169" y="2929605"/>
                  </a:lnTo>
                  <a:lnTo>
                    <a:pt x="1215653" y="2929531"/>
                  </a:lnTo>
                  <a:lnTo>
                    <a:pt x="1219136" y="2929458"/>
                  </a:lnTo>
                  <a:lnTo>
                    <a:pt x="1222619" y="2929386"/>
                  </a:lnTo>
                  <a:lnTo>
                    <a:pt x="1226102" y="2929313"/>
                  </a:lnTo>
                  <a:lnTo>
                    <a:pt x="1229586" y="2929241"/>
                  </a:lnTo>
                  <a:lnTo>
                    <a:pt x="1233069" y="2929170"/>
                  </a:lnTo>
                  <a:lnTo>
                    <a:pt x="1236552" y="2929099"/>
                  </a:lnTo>
                  <a:lnTo>
                    <a:pt x="1240035" y="2929028"/>
                  </a:lnTo>
                  <a:lnTo>
                    <a:pt x="1243519" y="2928958"/>
                  </a:lnTo>
                  <a:lnTo>
                    <a:pt x="1247002" y="2928887"/>
                  </a:lnTo>
                  <a:lnTo>
                    <a:pt x="1250485" y="2928818"/>
                  </a:lnTo>
                  <a:lnTo>
                    <a:pt x="1253968" y="2928749"/>
                  </a:lnTo>
                  <a:lnTo>
                    <a:pt x="1257452" y="2928680"/>
                  </a:lnTo>
                  <a:lnTo>
                    <a:pt x="1260935" y="2928611"/>
                  </a:lnTo>
                  <a:lnTo>
                    <a:pt x="1264418" y="2928626"/>
                  </a:lnTo>
                  <a:lnTo>
                    <a:pt x="1267901" y="2928679"/>
                  </a:lnTo>
                  <a:lnTo>
                    <a:pt x="1271385" y="2928732"/>
                  </a:lnTo>
                  <a:lnTo>
                    <a:pt x="1274868" y="2928785"/>
                  </a:lnTo>
                  <a:lnTo>
                    <a:pt x="1278351" y="2928837"/>
                  </a:lnTo>
                  <a:lnTo>
                    <a:pt x="1281834" y="2928889"/>
                  </a:lnTo>
                  <a:lnTo>
                    <a:pt x="1285318" y="2928941"/>
                  </a:lnTo>
                  <a:lnTo>
                    <a:pt x="1288801" y="2928992"/>
                  </a:lnTo>
                  <a:lnTo>
                    <a:pt x="1292284" y="2929044"/>
                  </a:lnTo>
                  <a:lnTo>
                    <a:pt x="1295767" y="2929117"/>
                  </a:lnTo>
                  <a:lnTo>
                    <a:pt x="1299251" y="2930347"/>
                  </a:lnTo>
                  <a:lnTo>
                    <a:pt x="1302734" y="2931564"/>
                  </a:lnTo>
                  <a:lnTo>
                    <a:pt x="1306217" y="2932770"/>
                  </a:lnTo>
                  <a:lnTo>
                    <a:pt x="1309700" y="2933964"/>
                  </a:lnTo>
                  <a:lnTo>
                    <a:pt x="1313184" y="2935147"/>
                  </a:lnTo>
                  <a:lnTo>
                    <a:pt x="1316667" y="2936318"/>
                  </a:lnTo>
                  <a:lnTo>
                    <a:pt x="1320150" y="2937479"/>
                  </a:lnTo>
                  <a:lnTo>
                    <a:pt x="1323633" y="2938628"/>
                  </a:lnTo>
                  <a:lnTo>
                    <a:pt x="1327117" y="2939766"/>
                  </a:lnTo>
                  <a:lnTo>
                    <a:pt x="1330600" y="2940459"/>
                  </a:lnTo>
                  <a:lnTo>
                    <a:pt x="1334083" y="2940367"/>
                  </a:lnTo>
                  <a:lnTo>
                    <a:pt x="1337566" y="2940275"/>
                  </a:lnTo>
                  <a:lnTo>
                    <a:pt x="1341050" y="2940184"/>
                  </a:lnTo>
                  <a:lnTo>
                    <a:pt x="1344533" y="2940093"/>
                  </a:lnTo>
                  <a:lnTo>
                    <a:pt x="1348016" y="2940003"/>
                  </a:lnTo>
                  <a:lnTo>
                    <a:pt x="1351499" y="2939913"/>
                  </a:lnTo>
                  <a:lnTo>
                    <a:pt x="1354983" y="2939823"/>
                  </a:lnTo>
                  <a:lnTo>
                    <a:pt x="1358466" y="2939734"/>
                  </a:lnTo>
                  <a:lnTo>
                    <a:pt x="1361949" y="2939645"/>
                  </a:lnTo>
                  <a:lnTo>
                    <a:pt x="1365432" y="2939557"/>
                  </a:lnTo>
                  <a:lnTo>
                    <a:pt x="1368916" y="2939469"/>
                  </a:lnTo>
                  <a:lnTo>
                    <a:pt x="1372399" y="2939382"/>
                  </a:lnTo>
                  <a:lnTo>
                    <a:pt x="1375882" y="2939295"/>
                  </a:lnTo>
                  <a:lnTo>
                    <a:pt x="1379365" y="2939208"/>
                  </a:lnTo>
                  <a:lnTo>
                    <a:pt x="1382849" y="2944983"/>
                  </a:lnTo>
                  <a:lnTo>
                    <a:pt x="1386332" y="2951492"/>
                  </a:lnTo>
                  <a:lnTo>
                    <a:pt x="1389815" y="2957815"/>
                  </a:lnTo>
                  <a:lnTo>
                    <a:pt x="1393298" y="2963958"/>
                  </a:lnTo>
                  <a:lnTo>
                    <a:pt x="1396782" y="2969730"/>
                  </a:lnTo>
                  <a:lnTo>
                    <a:pt x="1400265" y="2969708"/>
                  </a:lnTo>
                  <a:lnTo>
                    <a:pt x="1403748" y="2969686"/>
                  </a:lnTo>
                  <a:lnTo>
                    <a:pt x="1407231" y="2969664"/>
                  </a:lnTo>
                  <a:lnTo>
                    <a:pt x="1410715" y="2969643"/>
                  </a:lnTo>
                  <a:lnTo>
                    <a:pt x="1414198" y="2969621"/>
                  </a:lnTo>
                  <a:lnTo>
                    <a:pt x="1417681" y="2969600"/>
                  </a:lnTo>
                  <a:lnTo>
                    <a:pt x="1421164" y="2969578"/>
                  </a:lnTo>
                  <a:lnTo>
                    <a:pt x="1424648" y="2969557"/>
                  </a:lnTo>
                  <a:lnTo>
                    <a:pt x="1428131" y="2969536"/>
                  </a:lnTo>
                  <a:lnTo>
                    <a:pt x="1431614" y="2969515"/>
                  </a:lnTo>
                  <a:lnTo>
                    <a:pt x="1435097" y="2969494"/>
                  </a:lnTo>
                  <a:lnTo>
                    <a:pt x="1438580" y="2969473"/>
                  </a:lnTo>
                  <a:lnTo>
                    <a:pt x="1442064" y="2969453"/>
                  </a:lnTo>
                  <a:lnTo>
                    <a:pt x="1445547" y="2969432"/>
                  </a:lnTo>
                  <a:lnTo>
                    <a:pt x="1449030" y="2969132"/>
                  </a:lnTo>
                  <a:lnTo>
                    <a:pt x="1452513" y="2968596"/>
                  </a:lnTo>
                  <a:lnTo>
                    <a:pt x="1455997" y="2968062"/>
                  </a:lnTo>
                  <a:lnTo>
                    <a:pt x="1459480" y="2967529"/>
                  </a:lnTo>
                  <a:lnTo>
                    <a:pt x="1462963" y="2966997"/>
                  </a:lnTo>
                  <a:lnTo>
                    <a:pt x="1466446" y="2966467"/>
                  </a:lnTo>
                  <a:lnTo>
                    <a:pt x="1469930" y="2965938"/>
                  </a:lnTo>
                  <a:lnTo>
                    <a:pt x="1473413" y="2965411"/>
                  </a:lnTo>
                  <a:lnTo>
                    <a:pt x="1476896" y="2964885"/>
                  </a:lnTo>
                  <a:lnTo>
                    <a:pt x="1480379" y="2964361"/>
                  </a:lnTo>
                  <a:lnTo>
                    <a:pt x="1483863" y="2963838"/>
                  </a:lnTo>
                  <a:lnTo>
                    <a:pt x="1487346" y="2963316"/>
                  </a:lnTo>
                  <a:lnTo>
                    <a:pt x="1490829" y="2962796"/>
                  </a:lnTo>
                  <a:lnTo>
                    <a:pt x="1494312" y="2962277"/>
                  </a:lnTo>
                  <a:lnTo>
                    <a:pt x="1497796" y="2961760"/>
                  </a:lnTo>
                  <a:lnTo>
                    <a:pt x="1501279" y="2961244"/>
                  </a:lnTo>
                  <a:lnTo>
                    <a:pt x="1504762" y="2960729"/>
                  </a:lnTo>
                  <a:lnTo>
                    <a:pt x="1508245" y="2960216"/>
                  </a:lnTo>
                  <a:lnTo>
                    <a:pt x="1511729" y="2959704"/>
                  </a:lnTo>
                  <a:lnTo>
                    <a:pt x="1515212" y="2959193"/>
                  </a:lnTo>
                  <a:lnTo>
                    <a:pt x="1518695" y="2958684"/>
                  </a:lnTo>
                  <a:lnTo>
                    <a:pt x="1522178" y="2958176"/>
                  </a:lnTo>
                  <a:lnTo>
                    <a:pt x="1525662" y="2957669"/>
                  </a:lnTo>
                  <a:lnTo>
                    <a:pt x="1529145" y="2957164"/>
                  </a:lnTo>
                  <a:lnTo>
                    <a:pt x="1532628" y="2956660"/>
                  </a:lnTo>
                  <a:lnTo>
                    <a:pt x="1536111" y="2956158"/>
                  </a:lnTo>
                  <a:lnTo>
                    <a:pt x="1539595" y="2955656"/>
                  </a:lnTo>
                  <a:lnTo>
                    <a:pt x="1543078" y="2955157"/>
                  </a:lnTo>
                  <a:lnTo>
                    <a:pt x="1546561" y="2954658"/>
                  </a:lnTo>
                  <a:lnTo>
                    <a:pt x="1550044" y="2954344"/>
                  </a:lnTo>
                  <a:lnTo>
                    <a:pt x="1553528" y="2954179"/>
                  </a:lnTo>
                  <a:lnTo>
                    <a:pt x="1557011" y="2954014"/>
                  </a:lnTo>
                  <a:lnTo>
                    <a:pt x="1560494" y="2953850"/>
                  </a:lnTo>
                  <a:lnTo>
                    <a:pt x="1563977" y="2953686"/>
                  </a:lnTo>
                  <a:lnTo>
                    <a:pt x="1567461" y="2953523"/>
                  </a:lnTo>
                  <a:lnTo>
                    <a:pt x="1570944" y="2953361"/>
                  </a:lnTo>
                  <a:lnTo>
                    <a:pt x="1574427" y="2953199"/>
                  </a:lnTo>
                  <a:lnTo>
                    <a:pt x="1577910" y="2953038"/>
                  </a:lnTo>
                  <a:lnTo>
                    <a:pt x="1581394" y="2952877"/>
                  </a:lnTo>
                  <a:lnTo>
                    <a:pt x="1584877" y="2952717"/>
                  </a:lnTo>
                  <a:lnTo>
                    <a:pt x="1588360" y="2952558"/>
                  </a:lnTo>
                  <a:lnTo>
                    <a:pt x="1591843" y="2952399"/>
                  </a:lnTo>
                  <a:lnTo>
                    <a:pt x="1595327" y="2952241"/>
                  </a:lnTo>
                  <a:lnTo>
                    <a:pt x="1598810" y="2952083"/>
                  </a:lnTo>
                  <a:lnTo>
                    <a:pt x="1602293" y="2951926"/>
                  </a:lnTo>
                  <a:lnTo>
                    <a:pt x="1605776" y="2951770"/>
                  </a:lnTo>
                  <a:lnTo>
                    <a:pt x="1609260" y="2951614"/>
                  </a:lnTo>
                  <a:lnTo>
                    <a:pt x="1612743" y="2951459"/>
                  </a:lnTo>
                  <a:lnTo>
                    <a:pt x="1616226" y="2951304"/>
                  </a:lnTo>
                  <a:lnTo>
                    <a:pt x="1619709" y="2951150"/>
                  </a:lnTo>
                  <a:lnTo>
                    <a:pt x="1623193" y="2950997"/>
                  </a:lnTo>
                  <a:lnTo>
                    <a:pt x="1626676" y="2950844"/>
                  </a:lnTo>
                  <a:lnTo>
                    <a:pt x="1630159" y="2950692"/>
                  </a:lnTo>
                  <a:lnTo>
                    <a:pt x="1633642" y="2950540"/>
                  </a:lnTo>
                  <a:lnTo>
                    <a:pt x="1637126" y="2950389"/>
                  </a:lnTo>
                  <a:lnTo>
                    <a:pt x="1640609" y="2950238"/>
                  </a:lnTo>
                  <a:lnTo>
                    <a:pt x="1644092" y="2950088"/>
                  </a:lnTo>
                  <a:lnTo>
                    <a:pt x="1647575" y="2949938"/>
                  </a:lnTo>
                  <a:lnTo>
                    <a:pt x="1651059" y="2949773"/>
                  </a:lnTo>
                  <a:lnTo>
                    <a:pt x="1654542" y="2949596"/>
                  </a:lnTo>
                  <a:lnTo>
                    <a:pt x="1658025" y="2949419"/>
                  </a:lnTo>
                  <a:lnTo>
                    <a:pt x="1661508" y="2949244"/>
                  </a:lnTo>
                  <a:lnTo>
                    <a:pt x="1664992" y="2949068"/>
                  </a:lnTo>
                  <a:lnTo>
                    <a:pt x="1668475" y="2948894"/>
                  </a:lnTo>
                  <a:lnTo>
                    <a:pt x="1671958" y="2948720"/>
                  </a:lnTo>
                  <a:lnTo>
                    <a:pt x="1675441" y="2948546"/>
                  </a:lnTo>
                  <a:lnTo>
                    <a:pt x="1678925" y="2948373"/>
                  </a:lnTo>
                  <a:lnTo>
                    <a:pt x="1682408" y="2948201"/>
                  </a:lnTo>
                  <a:lnTo>
                    <a:pt x="1685891" y="2948030"/>
                  </a:lnTo>
                  <a:lnTo>
                    <a:pt x="1689374" y="2947859"/>
                  </a:lnTo>
                  <a:lnTo>
                    <a:pt x="1692858" y="2947688"/>
                  </a:lnTo>
                  <a:lnTo>
                    <a:pt x="1696341" y="2947518"/>
                  </a:lnTo>
                  <a:lnTo>
                    <a:pt x="1699824" y="2947349"/>
                  </a:lnTo>
                  <a:lnTo>
                    <a:pt x="1703307" y="2947181"/>
                  </a:lnTo>
                  <a:lnTo>
                    <a:pt x="1706791" y="2947013"/>
                  </a:lnTo>
                  <a:lnTo>
                    <a:pt x="1710274" y="2946845"/>
                  </a:lnTo>
                  <a:lnTo>
                    <a:pt x="1713757" y="2946678"/>
                  </a:lnTo>
                  <a:lnTo>
                    <a:pt x="1717240" y="2946512"/>
                  </a:lnTo>
                  <a:lnTo>
                    <a:pt x="1720723" y="2946346"/>
                  </a:lnTo>
                  <a:lnTo>
                    <a:pt x="1724207" y="2946181"/>
                  </a:lnTo>
                  <a:lnTo>
                    <a:pt x="1727690" y="2946016"/>
                  </a:lnTo>
                  <a:lnTo>
                    <a:pt x="1731173" y="2945852"/>
                  </a:lnTo>
                  <a:lnTo>
                    <a:pt x="1734656" y="2945689"/>
                  </a:lnTo>
                  <a:lnTo>
                    <a:pt x="1738140" y="2945526"/>
                  </a:lnTo>
                  <a:lnTo>
                    <a:pt x="1741623" y="2945363"/>
                  </a:lnTo>
                  <a:lnTo>
                    <a:pt x="1745106" y="2945202"/>
                  </a:lnTo>
                  <a:lnTo>
                    <a:pt x="1748589" y="2945040"/>
                  </a:lnTo>
                  <a:lnTo>
                    <a:pt x="1752073" y="2945025"/>
                  </a:lnTo>
                  <a:lnTo>
                    <a:pt x="1755556" y="2945112"/>
                  </a:lnTo>
                  <a:lnTo>
                    <a:pt x="1759039" y="2945199"/>
                  </a:lnTo>
                  <a:lnTo>
                    <a:pt x="1762522" y="2945285"/>
                  </a:lnTo>
                  <a:lnTo>
                    <a:pt x="1766006" y="2945371"/>
                  </a:lnTo>
                  <a:lnTo>
                    <a:pt x="1769489" y="2945457"/>
                  </a:lnTo>
                  <a:lnTo>
                    <a:pt x="1772972" y="2945542"/>
                  </a:lnTo>
                  <a:lnTo>
                    <a:pt x="1776455" y="2945627"/>
                  </a:lnTo>
                  <a:lnTo>
                    <a:pt x="1779939" y="2945712"/>
                  </a:lnTo>
                  <a:lnTo>
                    <a:pt x="1783422" y="2945796"/>
                  </a:lnTo>
                  <a:lnTo>
                    <a:pt x="1786905" y="2945880"/>
                  </a:lnTo>
                  <a:lnTo>
                    <a:pt x="1790388" y="2945963"/>
                  </a:lnTo>
                  <a:lnTo>
                    <a:pt x="1793872" y="2946046"/>
                  </a:lnTo>
                  <a:lnTo>
                    <a:pt x="1797355" y="2946129"/>
                  </a:lnTo>
                  <a:lnTo>
                    <a:pt x="1800838" y="2946212"/>
                  </a:lnTo>
                  <a:lnTo>
                    <a:pt x="1804321" y="2946294"/>
                  </a:lnTo>
                  <a:lnTo>
                    <a:pt x="1807805" y="2946376"/>
                  </a:lnTo>
                  <a:lnTo>
                    <a:pt x="1811288" y="2946457"/>
                  </a:lnTo>
                  <a:lnTo>
                    <a:pt x="1814771" y="2946538"/>
                  </a:lnTo>
                  <a:lnTo>
                    <a:pt x="1818254" y="2946688"/>
                  </a:lnTo>
                  <a:lnTo>
                    <a:pt x="1821738" y="2947031"/>
                  </a:lnTo>
                  <a:lnTo>
                    <a:pt x="1825221" y="2947373"/>
                  </a:lnTo>
                  <a:lnTo>
                    <a:pt x="1828704" y="2947713"/>
                  </a:lnTo>
                  <a:lnTo>
                    <a:pt x="1832187" y="2948051"/>
                  </a:lnTo>
                  <a:lnTo>
                    <a:pt x="1835671" y="2948388"/>
                  </a:lnTo>
                  <a:lnTo>
                    <a:pt x="1839154" y="2948723"/>
                  </a:lnTo>
                  <a:lnTo>
                    <a:pt x="1842637" y="2949056"/>
                  </a:lnTo>
                  <a:lnTo>
                    <a:pt x="1846120" y="2949387"/>
                  </a:lnTo>
                  <a:lnTo>
                    <a:pt x="1849604" y="2949717"/>
                  </a:lnTo>
                  <a:lnTo>
                    <a:pt x="1853087" y="2950045"/>
                  </a:lnTo>
                  <a:lnTo>
                    <a:pt x="1856570" y="2950372"/>
                  </a:lnTo>
                  <a:lnTo>
                    <a:pt x="1860053" y="2950697"/>
                  </a:lnTo>
                  <a:lnTo>
                    <a:pt x="1863537" y="2951020"/>
                  </a:lnTo>
                  <a:lnTo>
                    <a:pt x="1867020" y="2951342"/>
                  </a:lnTo>
                  <a:lnTo>
                    <a:pt x="1870503" y="2951074"/>
                  </a:lnTo>
                  <a:lnTo>
                    <a:pt x="1873986" y="2950628"/>
                  </a:lnTo>
                  <a:lnTo>
                    <a:pt x="1877470" y="2950184"/>
                  </a:lnTo>
                  <a:lnTo>
                    <a:pt x="1880953" y="2949740"/>
                  </a:lnTo>
                  <a:lnTo>
                    <a:pt x="1884436" y="2949297"/>
                  </a:lnTo>
                  <a:lnTo>
                    <a:pt x="1887919" y="2948855"/>
                  </a:lnTo>
                  <a:lnTo>
                    <a:pt x="1891403" y="2948414"/>
                  </a:lnTo>
                  <a:lnTo>
                    <a:pt x="1894886" y="2947974"/>
                  </a:lnTo>
                  <a:lnTo>
                    <a:pt x="1898369" y="2947535"/>
                  </a:lnTo>
                  <a:lnTo>
                    <a:pt x="1901852" y="2947097"/>
                  </a:lnTo>
                  <a:lnTo>
                    <a:pt x="1905336" y="2946659"/>
                  </a:lnTo>
                  <a:lnTo>
                    <a:pt x="1908819" y="2946223"/>
                  </a:lnTo>
                  <a:lnTo>
                    <a:pt x="1912302" y="2945787"/>
                  </a:lnTo>
                  <a:lnTo>
                    <a:pt x="1915785" y="2945353"/>
                  </a:lnTo>
                  <a:lnTo>
                    <a:pt x="1919269" y="2944919"/>
                  </a:lnTo>
                  <a:lnTo>
                    <a:pt x="1922752" y="2944486"/>
                  </a:lnTo>
                  <a:lnTo>
                    <a:pt x="1926235" y="2944054"/>
                  </a:lnTo>
                  <a:lnTo>
                    <a:pt x="1929718" y="2943622"/>
                  </a:lnTo>
                  <a:lnTo>
                    <a:pt x="1933202" y="2943192"/>
                  </a:lnTo>
                  <a:lnTo>
                    <a:pt x="1936685" y="2942762"/>
                  </a:lnTo>
                  <a:lnTo>
                    <a:pt x="1940168" y="2942334"/>
                  </a:lnTo>
                  <a:lnTo>
                    <a:pt x="1943651" y="2941906"/>
                  </a:lnTo>
                  <a:lnTo>
                    <a:pt x="1947135" y="2941479"/>
                  </a:lnTo>
                  <a:lnTo>
                    <a:pt x="1950618" y="2941053"/>
                  </a:lnTo>
                  <a:lnTo>
                    <a:pt x="1954101" y="2942782"/>
                  </a:lnTo>
                  <a:lnTo>
                    <a:pt x="1957584" y="2945832"/>
                  </a:lnTo>
                  <a:lnTo>
                    <a:pt x="1961068" y="2948837"/>
                  </a:lnTo>
                  <a:lnTo>
                    <a:pt x="1964551" y="2951798"/>
                  </a:lnTo>
                  <a:lnTo>
                    <a:pt x="1968034" y="2954716"/>
                  </a:lnTo>
                  <a:lnTo>
                    <a:pt x="1971517" y="2955279"/>
                  </a:lnTo>
                  <a:lnTo>
                    <a:pt x="1975001" y="2955195"/>
                  </a:lnTo>
                  <a:lnTo>
                    <a:pt x="1978484" y="2955110"/>
                  </a:lnTo>
                  <a:lnTo>
                    <a:pt x="1981967" y="2955027"/>
                  </a:lnTo>
                  <a:lnTo>
                    <a:pt x="1985450" y="2954943"/>
                  </a:lnTo>
                  <a:lnTo>
                    <a:pt x="1988934" y="2954860"/>
                  </a:lnTo>
                  <a:lnTo>
                    <a:pt x="1992417" y="2954777"/>
                  </a:lnTo>
                  <a:lnTo>
                    <a:pt x="1995900" y="2954694"/>
                  </a:lnTo>
                  <a:lnTo>
                    <a:pt x="1999383" y="2954612"/>
                  </a:lnTo>
                  <a:lnTo>
                    <a:pt x="2002867" y="2954529"/>
                  </a:lnTo>
                  <a:lnTo>
                    <a:pt x="2006350" y="2954447"/>
                  </a:lnTo>
                  <a:lnTo>
                    <a:pt x="2009833" y="2954366"/>
                  </a:lnTo>
                  <a:lnTo>
                    <a:pt x="2013316" y="2954284"/>
                  </a:lnTo>
                  <a:lnTo>
                    <a:pt x="2016799" y="2954203"/>
                  </a:lnTo>
                  <a:lnTo>
                    <a:pt x="2020283" y="2954122"/>
                  </a:lnTo>
                  <a:lnTo>
                    <a:pt x="2023766" y="2954042"/>
                  </a:lnTo>
                  <a:lnTo>
                    <a:pt x="2027249" y="2953961"/>
                  </a:lnTo>
                  <a:lnTo>
                    <a:pt x="2030732" y="2953881"/>
                  </a:lnTo>
                  <a:lnTo>
                    <a:pt x="2034216" y="2953801"/>
                  </a:lnTo>
                  <a:lnTo>
                    <a:pt x="2037699" y="2954289"/>
                  </a:lnTo>
                  <a:lnTo>
                    <a:pt x="2041182" y="2955440"/>
                  </a:lnTo>
                  <a:lnTo>
                    <a:pt x="2044665" y="2956582"/>
                  </a:lnTo>
                  <a:lnTo>
                    <a:pt x="2048149" y="2957715"/>
                  </a:lnTo>
                  <a:lnTo>
                    <a:pt x="2051632" y="2958840"/>
                  </a:lnTo>
                  <a:lnTo>
                    <a:pt x="2055115" y="2959956"/>
                  </a:lnTo>
                  <a:lnTo>
                    <a:pt x="2058598" y="2961064"/>
                  </a:lnTo>
                  <a:lnTo>
                    <a:pt x="2062082" y="2962163"/>
                  </a:lnTo>
                  <a:lnTo>
                    <a:pt x="2065565" y="2963253"/>
                  </a:lnTo>
                  <a:lnTo>
                    <a:pt x="2069048" y="2964336"/>
                  </a:lnTo>
                  <a:lnTo>
                    <a:pt x="2072531" y="2966234"/>
                  </a:lnTo>
                  <a:lnTo>
                    <a:pt x="2076015" y="2968320"/>
                  </a:lnTo>
                  <a:lnTo>
                    <a:pt x="2079498" y="2970382"/>
                  </a:lnTo>
                  <a:lnTo>
                    <a:pt x="2082981" y="2972420"/>
                  </a:lnTo>
                  <a:lnTo>
                    <a:pt x="2086464" y="2974436"/>
                  </a:lnTo>
                  <a:lnTo>
                    <a:pt x="2089948" y="2974602"/>
                  </a:lnTo>
                  <a:lnTo>
                    <a:pt x="2093431" y="2974703"/>
                  </a:lnTo>
                  <a:lnTo>
                    <a:pt x="2096914" y="2974804"/>
                  </a:lnTo>
                  <a:lnTo>
                    <a:pt x="2100397" y="2974904"/>
                  </a:lnTo>
                  <a:lnTo>
                    <a:pt x="2103881" y="2975004"/>
                  </a:lnTo>
                  <a:lnTo>
                    <a:pt x="2107364" y="2975104"/>
                  </a:lnTo>
                  <a:lnTo>
                    <a:pt x="2110847" y="2975203"/>
                  </a:lnTo>
                  <a:lnTo>
                    <a:pt x="2114330" y="2975302"/>
                  </a:lnTo>
                  <a:lnTo>
                    <a:pt x="2117814" y="2975401"/>
                  </a:lnTo>
                  <a:lnTo>
                    <a:pt x="2121297" y="2975499"/>
                  </a:lnTo>
                  <a:lnTo>
                    <a:pt x="2124780" y="2975597"/>
                  </a:lnTo>
                  <a:lnTo>
                    <a:pt x="2128263" y="2975694"/>
                  </a:lnTo>
                  <a:lnTo>
                    <a:pt x="2131747" y="2975791"/>
                  </a:lnTo>
                  <a:lnTo>
                    <a:pt x="2135230" y="2975888"/>
                  </a:lnTo>
                  <a:lnTo>
                    <a:pt x="2138713" y="2975946"/>
                  </a:lnTo>
                  <a:lnTo>
                    <a:pt x="2142196" y="2975962"/>
                  </a:lnTo>
                  <a:lnTo>
                    <a:pt x="2145680" y="2975978"/>
                  </a:lnTo>
                  <a:lnTo>
                    <a:pt x="2149163" y="2975994"/>
                  </a:lnTo>
                  <a:lnTo>
                    <a:pt x="2152646" y="2976010"/>
                  </a:lnTo>
                  <a:lnTo>
                    <a:pt x="2156129" y="2976026"/>
                  </a:lnTo>
                  <a:lnTo>
                    <a:pt x="2159613" y="2976042"/>
                  </a:lnTo>
                  <a:lnTo>
                    <a:pt x="2163096" y="2976058"/>
                  </a:lnTo>
                  <a:lnTo>
                    <a:pt x="2166579" y="2976073"/>
                  </a:lnTo>
                  <a:lnTo>
                    <a:pt x="2170062" y="2976089"/>
                  </a:lnTo>
                  <a:lnTo>
                    <a:pt x="2173546" y="2976105"/>
                  </a:lnTo>
                  <a:lnTo>
                    <a:pt x="2177029" y="2976120"/>
                  </a:lnTo>
                  <a:lnTo>
                    <a:pt x="2180512" y="2976136"/>
                  </a:lnTo>
                  <a:lnTo>
                    <a:pt x="2183995" y="2976151"/>
                  </a:lnTo>
                  <a:lnTo>
                    <a:pt x="2187479" y="2976167"/>
                  </a:lnTo>
                  <a:lnTo>
                    <a:pt x="2190962" y="2976182"/>
                  </a:lnTo>
                  <a:lnTo>
                    <a:pt x="2194445" y="2976197"/>
                  </a:lnTo>
                  <a:lnTo>
                    <a:pt x="2197928" y="2976212"/>
                  </a:lnTo>
                  <a:lnTo>
                    <a:pt x="2201412" y="2976228"/>
                  </a:lnTo>
                  <a:lnTo>
                    <a:pt x="2204895" y="2976243"/>
                  </a:lnTo>
                  <a:lnTo>
                    <a:pt x="2208378" y="2976258"/>
                  </a:lnTo>
                  <a:lnTo>
                    <a:pt x="2211861" y="2976273"/>
                  </a:lnTo>
                  <a:lnTo>
                    <a:pt x="2215345" y="2976288"/>
                  </a:lnTo>
                  <a:lnTo>
                    <a:pt x="2218828" y="2976303"/>
                  </a:lnTo>
                  <a:lnTo>
                    <a:pt x="2222311" y="2976207"/>
                  </a:lnTo>
                  <a:lnTo>
                    <a:pt x="2225794" y="2975875"/>
                  </a:lnTo>
                  <a:lnTo>
                    <a:pt x="2229278" y="2975544"/>
                  </a:lnTo>
                  <a:lnTo>
                    <a:pt x="2232761" y="2975214"/>
                  </a:lnTo>
                  <a:lnTo>
                    <a:pt x="2236244" y="2974884"/>
                  </a:lnTo>
                  <a:lnTo>
                    <a:pt x="2239727" y="2974555"/>
                  </a:lnTo>
                  <a:lnTo>
                    <a:pt x="2243211" y="2974226"/>
                  </a:lnTo>
                  <a:lnTo>
                    <a:pt x="2246694" y="2973898"/>
                  </a:lnTo>
                  <a:lnTo>
                    <a:pt x="2250177" y="2973570"/>
                  </a:lnTo>
                  <a:lnTo>
                    <a:pt x="2253660" y="2973244"/>
                  </a:lnTo>
                  <a:lnTo>
                    <a:pt x="2257144" y="2972917"/>
                  </a:lnTo>
                  <a:lnTo>
                    <a:pt x="2260627" y="2972592"/>
                  </a:lnTo>
                  <a:lnTo>
                    <a:pt x="2264110" y="2972266"/>
                  </a:lnTo>
                  <a:lnTo>
                    <a:pt x="2267593" y="2971942"/>
                  </a:lnTo>
                  <a:lnTo>
                    <a:pt x="2271077" y="2971618"/>
                  </a:lnTo>
                  <a:lnTo>
                    <a:pt x="2274560" y="2971295"/>
                  </a:lnTo>
                  <a:lnTo>
                    <a:pt x="2278043" y="2970972"/>
                  </a:lnTo>
                  <a:lnTo>
                    <a:pt x="2281526" y="2970650"/>
                  </a:lnTo>
                  <a:lnTo>
                    <a:pt x="2285010" y="2970328"/>
                  </a:lnTo>
                  <a:lnTo>
                    <a:pt x="2288493" y="2970007"/>
                  </a:lnTo>
                  <a:lnTo>
                    <a:pt x="2291976" y="2969686"/>
                  </a:lnTo>
                  <a:lnTo>
                    <a:pt x="2295459" y="2969366"/>
                  </a:lnTo>
                  <a:lnTo>
                    <a:pt x="2298942" y="2969047"/>
                  </a:lnTo>
                  <a:lnTo>
                    <a:pt x="2302426" y="2968728"/>
                  </a:lnTo>
                  <a:lnTo>
                    <a:pt x="2305909" y="2968467"/>
                  </a:lnTo>
                  <a:lnTo>
                    <a:pt x="2309392" y="2968494"/>
                  </a:lnTo>
                  <a:lnTo>
                    <a:pt x="2312875" y="2968520"/>
                  </a:lnTo>
                  <a:lnTo>
                    <a:pt x="2316359" y="2968547"/>
                  </a:lnTo>
                  <a:lnTo>
                    <a:pt x="2319842" y="2968573"/>
                  </a:lnTo>
                  <a:lnTo>
                    <a:pt x="2323325" y="2968600"/>
                  </a:lnTo>
                  <a:lnTo>
                    <a:pt x="2326808" y="2968626"/>
                  </a:lnTo>
                  <a:lnTo>
                    <a:pt x="2330292" y="2968653"/>
                  </a:lnTo>
                  <a:lnTo>
                    <a:pt x="2333775" y="2968679"/>
                  </a:lnTo>
                  <a:lnTo>
                    <a:pt x="2337258" y="2968705"/>
                  </a:lnTo>
                  <a:lnTo>
                    <a:pt x="2340741" y="2968731"/>
                  </a:lnTo>
                  <a:lnTo>
                    <a:pt x="2344225" y="2968757"/>
                  </a:lnTo>
                  <a:lnTo>
                    <a:pt x="2347708" y="2968783"/>
                  </a:lnTo>
                  <a:lnTo>
                    <a:pt x="2351191" y="2968809"/>
                  </a:lnTo>
                  <a:lnTo>
                    <a:pt x="2354674" y="2968834"/>
                  </a:lnTo>
                  <a:lnTo>
                    <a:pt x="2358158" y="2968860"/>
                  </a:lnTo>
                  <a:lnTo>
                    <a:pt x="2361641" y="2968886"/>
                  </a:lnTo>
                  <a:lnTo>
                    <a:pt x="2365124" y="2968911"/>
                  </a:lnTo>
                  <a:lnTo>
                    <a:pt x="2368607" y="2968937"/>
                  </a:lnTo>
                  <a:lnTo>
                    <a:pt x="2372091" y="2968962"/>
                  </a:lnTo>
                  <a:lnTo>
                    <a:pt x="2375574" y="2968987"/>
                  </a:lnTo>
                  <a:lnTo>
                    <a:pt x="2379057" y="2969012"/>
                  </a:lnTo>
                  <a:lnTo>
                    <a:pt x="2382540" y="2969038"/>
                  </a:lnTo>
                  <a:lnTo>
                    <a:pt x="2386024" y="2969063"/>
                  </a:lnTo>
                  <a:lnTo>
                    <a:pt x="2389507" y="2969087"/>
                  </a:lnTo>
                  <a:lnTo>
                    <a:pt x="2392990" y="2969001"/>
                  </a:lnTo>
                  <a:lnTo>
                    <a:pt x="2396473" y="2968916"/>
                  </a:lnTo>
                  <a:lnTo>
                    <a:pt x="2399957" y="2968830"/>
                  </a:lnTo>
                  <a:lnTo>
                    <a:pt x="2403440" y="2968745"/>
                  </a:lnTo>
                  <a:lnTo>
                    <a:pt x="2406923" y="2968661"/>
                  </a:lnTo>
                  <a:lnTo>
                    <a:pt x="2410406" y="2968576"/>
                  </a:lnTo>
                  <a:lnTo>
                    <a:pt x="2413890" y="2968492"/>
                  </a:lnTo>
                  <a:lnTo>
                    <a:pt x="2417373" y="2968408"/>
                  </a:lnTo>
                  <a:lnTo>
                    <a:pt x="2420856" y="2968324"/>
                  </a:lnTo>
                  <a:lnTo>
                    <a:pt x="2424339" y="2968240"/>
                  </a:lnTo>
                  <a:lnTo>
                    <a:pt x="2427823" y="2968157"/>
                  </a:lnTo>
                  <a:lnTo>
                    <a:pt x="2431306" y="2968074"/>
                  </a:lnTo>
                  <a:lnTo>
                    <a:pt x="2434789" y="2967991"/>
                  </a:lnTo>
                  <a:lnTo>
                    <a:pt x="2438272" y="2967908"/>
                  </a:lnTo>
                  <a:lnTo>
                    <a:pt x="2441756" y="2967825"/>
                  </a:lnTo>
                  <a:lnTo>
                    <a:pt x="2445239" y="2967743"/>
                  </a:lnTo>
                  <a:lnTo>
                    <a:pt x="2448722" y="2967661"/>
                  </a:lnTo>
                  <a:lnTo>
                    <a:pt x="2452205" y="2967579"/>
                  </a:lnTo>
                  <a:lnTo>
                    <a:pt x="2455689" y="2967497"/>
                  </a:lnTo>
                  <a:lnTo>
                    <a:pt x="2459172" y="2967416"/>
                  </a:lnTo>
                  <a:lnTo>
                    <a:pt x="2462655" y="2967334"/>
                  </a:lnTo>
                  <a:lnTo>
                    <a:pt x="2466138" y="2967253"/>
                  </a:lnTo>
                  <a:lnTo>
                    <a:pt x="2469622" y="2967172"/>
                  </a:lnTo>
                  <a:lnTo>
                    <a:pt x="2473105" y="2967092"/>
                  </a:lnTo>
                  <a:lnTo>
                    <a:pt x="2476588" y="2967011"/>
                  </a:lnTo>
                  <a:lnTo>
                    <a:pt x="2480071" y="2966931"/>
                  </a:lnTo>
                  <a:lnTo>
                    <a:pt x="2483555" y="2966851"/>
                  </a:lnTo>
                  <a:lnTo>
                    <a:pt x="2487038" y="2966771"/>
                  </a:lnTo>
                  <a:lnTo>
                    <a:pt x="2490521" y="2966691"/>
                  </a:lnTo>
                  <a:lnTo>
                    <a:pt x="2494004" y="2966611"/>
                  </a:lnTo>
                  <a:lnTo>
                    <a:pt x="2497488" y="2966532"/>
                  </a:lnTo>
                  <a:lnTo>
                    <a:pt x="2500971" y="2966453"/>
                  </a:lnTo>
                  <a:lnTo>
                    <a:pt x="2504454" y="2966374"/>
                  </a:lnTo>
                  <a:lnTo>
                    <a:pt x="2507937" y="2966233"/>
                  </a:lnTo>
                  <a:lnTo>
                    <a:pt x="2511421" y="2965835"/>
                  </a:lnTo>
                  <a:lnTo>
                    <a:pt x="2514904" y="2965438"/>
                  </a:lnTo>
                  <a:lnTo>
                    <a:pt x="2518387" y="2965041"/>
                  </a:lnTo>
                  <a:lnTo>
                    <a:pt x="2521870" y="2964644"/>
                  </a:lnTo>
                  <a:lnTo>
                    <a:pt x="2525354" y="2964248"/>
                  </a:lnTo>
                  <a:lnTo>
                    <a:pt x="2528837" y="2963852"/>
                  </a:lnTo>
                  <a:lnTo>
                    <a:pt x="2532320" y="2963457"/>
                  </a:lnTo>
                  <a:lnTo>
                    <a:pt x="2535803" y="2963063"/>
                  </a:lnTo>
                  <a:lnTo>
                    <a:pt x="2539287" y="2962668"/>
                  </a:lnTo>
                  <a:lnTo>
                    <a:pt x="2542770" y="2962275"/>
                  </a:lnTo>
                  <a:lnTo>
                    <a:pt x="2546253" y="2961881"/>
                  </a:lnTo>
                  <a:lnTo>
                    <a:pt x="2549736" y="2961489"/>
                  </a:lnTo>
                  <a:lnTo>
                    <a:pt x="2553220" y="2961096"/>
                  </a:lnTo>
                  <a:lnTo>
                    <a:pt x="2556703" y="2960705"/>
                  </a:lnTo>
                  <a:lnTo>
                    <a:pt x="2560186" y="2960313"/>
                  </a:lnTo>
                  <a:lnTo>
                    <a:pt x="2563669" y="2959923"/>
                  </a:lnTo>
                  <a:lnTo>
                    <a:pt x="2567153" y="2959532"/>
                  </a:lnTo>
                  <a:lnTo>
                    <a:pt x="2570636" y="2959142"/>
                  </a:lnTo>
                  <a:lnTo>
                    <a:pt x="2574119" y="2958753"/>
                  </a:lnTo>
                  <a:lnTo>
                    <a:pt x="2577602" y="2960032"/>
                  </a:lnTo>
                  <a:lnTo>
                    <a:pt x="2581085" y="2961549"/>
                  </a:lnTo>
                  <a:lnTo>
                    <a:pt x="2584569" y="2963053"/>
                  </a:lnTo>
                  <a:lnTo>
                    <a:pt x="2588052" y="2964544"/>
                  </a:lnTo>
                  <a:lnTo>
                    <a:pt x="2591535" y="2966011"/>
                  </a:lnTo>
                  <a:lnTo>
                    <a:pt x="2595018" y="2967170"/>
                  </a:lnTo>
                  <a:lnTo>
                    <a:pt x="2598502" y="2968320"/>
                  </a:lnTo>
                  <a:lnTo>
                    <a:pt x="2601985" y="2969463"/>
                  </a:lnTo>
                  <a:lnTo>
                    <a:pt x="2605468" y="2970597"/>
                  </a:lnTo>
                  <a:lnTo>
                    <a:pt x="2608951" y="2971438"/>
                  </a:lnTo>
                  <a:lnTo>
                    <a:pt x="2612435" y="2971190"/>
                  </a:lnTo>
                  <a:lnTo>
                    <a:pt x="2615918" y="2970943"/>
                  </a:lnTo>
                  <a:lnTo>
                    <a:pt x="2619401" y="2970695"/>
                  </a:lnTo>
                  <a:lnTo>
                    <a:pt x="2622884" y="2970449"/>
                  </a:lnTo>
                  <a:lnTo>
                    <a:pt x="2626368" y="2970202"/>
                  </a:lnTo>
                  <a:lnTo>
                    <a:pt x="2629851" y="2969956"/>
                  </a:lnTo>
                  <a:lnTo>
                    <a:pt x="2633334" y="2969711"/>
                  </a:lnTo>
                  <a:lnTo>
                    <a:pt x="2636817" y="2969466"/>
                  </a:lnTo>
                  <a:lnTo>
                    <a:pt x="2640301" y="2969221"/>
                  </a:lnTo>
                  <a:lnTo>
                    <a:pt x="2643784" y="2968977"/>
                  </a:lnTo>
                  <a:lnTo>
                    <a:pt x="2647267" y="2968733"/>
                  </a:lnTo>
                  <a:lnTo>
                    <a:pt x="2650750" y="2968489"/>
                  </a:lnTo>
                  <a:lnTo>
                    <a:pt x="2654234" y="2968246"/>
                  </a:lnTo>
                  <a:lnTo>
                    <a:pt x="2657717" y="2968004"/>
                  </a:lnTo>
                  <a:lnTo>
                    <a:pt x="2661200" y="2967761"/>
                  </a:lnTo>
                  <a:lnTo>
                    <a:pt x="2664683" y="2967520"/>
                  </a:lnTo>
                  <a:lnTo>
                    <a:pt x="2668167" y="2967278"/>
                  </a:lnTo>
                  <a:lnTo>
                    <a:pt x="2671650" y="2967037"/>
                  </a:lnTo>
                  <a:lnTo>
                    <a:pt x="2675133" y="2966797"/>
                  </a:lnTo>
                  <a:lnTo>
                    <a:pt x="2678616" y="2966556"/>
                  </a:lnTo>
                  <a:lnTo>
                    <a:pt x="2682100" y="2966317"/>
                  </a:lnTo>
                  <a:lnTo>
                    <a:pt x="2685583" y="2966077"/>
                  </a:lnTo>
                  <a:lnTo>
                    <a:pt x="2689066" y="2965838"/>
                  </a:lnTo>
                  <a:lnTo>
                    <a:pt x="2692549" y="2965600"/>
                  </a:lnTo>
                  <a:lnTo>
                    <a:pt x="2696033" y="2965361"/>
                  </a:lnTo>
                  <a:lnTo>
                    <a:pt x="2699516" y="2965124"/>
                  </a:lnTo>
                  <a:lnTo>
                    <a:pt x="2702999" y="2964886"/>
                  </a:lnTo>
                  <a:lnTo>
                    <a:pt x="2706482" y="2964649"/>
                  </a:lnTo>
                  <a:lnTo>
                    <a:pt x="2709966" y="2964444"/>
                  </a:lnTo>
                  <a:lnTo>
                    <a:pt x="2713449" y="2964348"/>
                  </a:lnTo>
                  <a:lnTo>
                    <a:pt x="2716932" y="2964253"/>
                  </a:lnTo>
                  <a:lnTo>
                    <a:pt x="2720415" y="2964157"/>
                  </a:lnTo>
                  <a:lnTo>
                    <a:pt x="2723899" y="2964062"/>
                  </a:lnTo>
                  <a:lnTo>
                    <a:pt x="2727382" y="2963968"/>
                  </a:lnTo>
                  <a:lnTo>
                    <a:pt x="2730865" y="2963873"/>
                  </a:lnTo>
                  <a:lnTo>
                    <a:pt x="2734348" y="2963779"/>
                  </a:lnTo>
                  <a:lnTo>
                    <a:pt x="2737832" y="2963684"/>
                  </a:lnTo>
                  <a:lnTo>
                    <a:pt x="2741315" y="2963590"/>
                  </a:lnTo>
                  <a:lnTo>
                    <a:pt x="2744798" y="2963497"/>
                  </a:lnTo>
                  <a:lnTo>
                    <a:pt x="2748281" y="2963403"/>
                  </a:lnTo>
                  <a:lnTo>
                    <a:pt x="2751765" y="2963310"/>
                  </a:lnTo>
                  <a:lnTo>
                    <a:pt x="2755248" y="2963217"/>
                  </a:lnTo>
                  <a:lnTo>
                    <a:pt x="2758731" y="2963124"/>
                  </a:lnTo>
                  <a:lnTo>
                    <a:pt x="2762214" y="2963031"/>
                  </a:lnTo>
                  <a:lnTo>
                    <a:pt x="2765698" y="2962938"/>
                  </a:lnTo>
                  <a:lnTo>
                    <a:pt x="2769181" y="2962846"/>
                  </a:lnTo>
                  <a:lnTo>
                    <a:pt x="2772664" y="2962754"/>
                  </a:lnTo>
                  <a:lnTo>
                    <a:pt x="2776147" y="2962662"/>
                  </a:lnTo>
                  <a:lnTo>
                    <a:pt x="2779631" y="2962680"/>
                  </a:lnTo>
                  <a:lnTo>
                    <a:pt x="2783114" y="2962710"/>
                  </a:lnTo>
                  <a:lnTo>
                    <a:pt x="2786597" y="2962740"/>
                  </a:lnTo>
                  <a:lnTo>
                    <a:pt x="2790080" y="2962770"/>
                  </a:lnTo>
                  <a:lnTo>
                    <a:pt x="2793564" y="2962799"/>
                  </a:lnTo>
                  <a:lnTo>
                    <a:pt x="2797047" y="2962829"/>
                  </a:lnTo>
                  <a:lnTo>
                    <a:pt x="2800530" y="2962859"/>
                  </a:lnTo>
                  <a:lnTo>
                    <a:pt x="2804013" y="2962888"/>
                  </a:lnTo>
                  <a:lnTo>
                    <a:pt x="2807497" y="2962918"/>
                  </a:lnTo>
                  <a:lnTo>
                    <a:pt x="2810980" y="2962947"/>
                  </a:lnTo>
                  <a:lnTo>
                    <a:pt x="2814463" y="2962977"/>
                  </a:lnTo>
                  <a:lnTo>
                    <a:pt x="2817946" y="2963006"/>
                  </a:lnTo>
                  <a:lnTo>
                    <a:pt x="2821430" y="2963035"/>
                  </a:lnTo>
                  <a:lnTo>
                    <a:pt x="2824913" y="2963064"/>
                  </a:lnTo>
                  <a:lnTo>
                    <a:pt x="2828396" y="2963268"/>
                  </a:lnTo>
                  <a:lnTo>
                    <a:pt x="2831879" y="2963726"/>
                  </a:lnTo>
                  <a:lnTo>
                    <a:pt x="2835363" y="2964182"/>
                  </a:lnTo>
                  <a:lnTo>
                    <a:pt x="2838846" y="2964636"/>
                  </a:lnTo>
                  <a:lnTo>
                    <a:pt x="2842329" y="2965088"/>
                  </a:lnTo>
                  <a:lnTo>
                    <a:pt x="2845812" y="2965539"/>
                  </a:lnTo>
                  <a:lnTo>
                    <a:pt x="2849296" y="2965987"/>
                  </a:lnTo>
                  <a:lnTo>
                    <a:pt x="2852779" y="2966434"/>
                  </a:lnTo>
                  <a:lnTo>
                    <a:pt x="2856262" y="2966879"/>
                  </a:lnTo>
                  <a:lnTo>
                    <a:pt x="2859745" y="2967322"/>
                  </a:lnTo>
                  <a:lnTo>
                    <a:pt x="2863229" y="2967406"/>
                  </a:lnTo>
                  <a:lnTo>
                    <a:pt x="2866712" y="2967367"/>
                  </a:lnTo>
                  <a:lnTo>
                    <a:pt x="2870195" y="2967328"/>
                  </a:lnTo>
                  <a:lnTo>
                    <a:pt x="2873678" y="2967289"/>
                  </a:lnTo>
                  <a:lnTo>
                    <a:pt x="2877161" y="2967250"/>
                  </a:lnTo>
                  <a:lnTo>
                    <a:pt x="2880645" y="2967212"/>
                  </a:lnTo>
                  <a:lnTo>
                    <a:pt x="2884128" y="2967173"/>
                  </a:lnTo>
                  <a:lnTo>
                    <a:pt x="2887611" y="2967135"/>
                  </a:lnTo>
                  <a:lnTo>
                    <a:pt x="2891094" y="2967097"/>
                  </a:lnTo>
                  <a:lnTo>
                    <a:pt x="2894578" y="2967059"/>
                  </a:lnTo>
                  <a:lnTo>
                    <a:pt x="2898061" y="2967020"/>
                  </a:lnTo>
                  <a:lnTo>
                    <a:pt x="2901544" y="2966982"/>
                  </a:lnTo>
                  <a:lnTo>
                    <a:pt x="2905027" y="2966944"/>
                  </a:lnTo>
                  <a:lnTo>
                    <a:pt x="2908511" y="2966907"/>
                  </a:lnTo>
                  <a:lnTo>
                    <a:pt x="2911994" y="2966855"/>
                  </a:lnTo>
                  <a:lnTo>
                    <a:pt x="2915477" y="2966764"/>
                  </a:lnTo>
                  <a:lnTo>
                    <a:pt x="2918960" y="2966673"/>
                  </a:lnTo>
                  <a:lnTo>
                    <a:pt x="2922444" y="2966583"/>
                  </a:lnTo>
                  <a:lnTo>
                    <a:pt x="2925927" y="2966492"/>
                  </a:lnTo>
                  <a:lnTo>
                    <a:pt x="2929410" y="2966402"/>
                  </a:lnTo>
                  <a:lnTo>
                    <a:pt x="2932893" y="2966312"/>
                  </a:lnTo>
                  <a:lnTo>
                    <a:pt x="2936377" y="2966222"/>
                  </a:lnTo>
                  <a:lnTo>
                    <a:pt x="2939860" y="2966132"/>
                  </a:lnTo>
                  <a:lnTo>
                    <a:pt x="2943343" y="2966042"/>
                  </a:lnTo>
                  <a:lnTo>
                    <a:pt x="2946826" y="2965953"/>
                  </a:lnTo>
                  <a:lnTo>
                    <a:pt x="2950310" y="2965864"/>
                  </a:lnTo>
                  <a:lnTo>
                    <a:pt x="2953793" y="2965775"/>
                  </a:lnTo>
                  <a:lnTo>
                    <a:pt x="2957276" y="2965686"/>
                  </a:lnTo>
                  <a:lnTo>
                    <a:pt x="2960759" y="2965597"/>
                  </a:lnTo>
                  <a:lnTo>
                    <a:pt x="2964243" y="2965509"/>
                  </a:lnTo>
                  <a:lnTo>
                    <a:pt x="2967726" y="2965420"/>
                  </a:lnTo>
                  <a:lnTo>
                    <a:pt x="2971209" y="2965332"/>
                  </a:lnTo>
                  <a:lnTo>
                    <a:pt x="2974692" y="2965244"/>
                  </a:lnTo>
                  <a:lnTo>
                    <a:pt x="2978176" y="2965156"/>
                  </a:lnTo>
                  <a:lnTo>
                    <a:pt x="2981659" y="2964964"/>
                  </a:lnTo>
                  <a:lnTo>
                    <a:pt x="2985142" y="2964764"/>
                  </a:lnTo>
                  <a:lnTo>
                    <a:pt x="2988625" y="2964565"/>
                  </a:lnTo>
                  <a:lnTo>
                    <a:pt x="2992109" y="2964366"/>
                  </a:lnTo>
                  <a:lnTo>
                    <a:pt x="2995592" y="2964167"/>
                  </a:lnTo>
                  <a:lnTo>
                    <a:pt x="2999075" y="2963968"/>
                  </a:lnTo>
                  <a:lnTo>
                    <a:pt x="3002558" y="2963770"/>
                  </a:lnTo>
                  <a:lnTo>
                    <a:pt x="3006042" y="2963572"/>
                  </a:lnTo>
                  <a:lnTo>
                    <a:pt x="3009525" y="2963374"/>
                  </a:lnTo>
                  <a:lnTo>
                    <a:pt x="3013008" y="2963176"/>
                  </a:lnTo>
                  <a:lnTo>
                    <a:pt x="3016491" y="2962979"/>
                  </a:lnTo>
                  <a:lnTo>
                    <a:pt x="3019975" y="2962782"/>
                  </a:lnTo>
                  <a:lnTo>
                    <a:pt x="3023458" y="2962586"/>
                  </a:lnTo>
                  <a:lnTo>
                    <a:pt x="3026941" y="2962390"/>
                  </a:lnTo>
                  <a:lnTo>
                    <a:pt x="3030424" y="2962194"/>
                  </a:lnTo>
                  <a:lnTo>
                    <a:pt x="3033908" y="2961998"/>
                  </a:lnTo>
                  <a:lnTo>
                    <a:pt x="3037391" y="2961803"/>
                  </a:lnTo>
                  <a:lnTo>
                    <a:pt x="3040874" y="2961608"/>
                  </a:lnTo>
                  <a:lnTo>
                    <a:pt x="3044357" y="2961413"/>
                  </a:lnTo>
                  <a:lnTo>
                    <a:pt x="3047841" y="2961354"/>
                  </a:lnTo>
                  <a:lnTo>
                    <a:pt x="3051324" y="2961383"/>
                  </a:lnTo>
                  <a:lnTo>
                    <a:pt x="3054807" y="2961412"/>
                  </a:lnTo>
                  <a:lnTo>
                    <a:pt x="3058290" y="2961441"/>
                  </a:lnTo>
                  <a:lnTo>
                    <a:pt x="3061774" y="2961470"/>
                  </a:lnTo>
                  <a:lnTo>
                    <a:pt x="3065257" y="2961567"/>
                  </a:lnTo>
                  <a:lnTo>
                    <a:pt x="3068740" y="2961684"/>
                  </a:lnTo>
                  <a:lnTo>
                    <a:pt x="3072223" y="2961801"/>
                  </a:lnTo>
                  <a:lnTo>
                    <a:pt x="3075707" y="2961918"/>
                  </a:lnTo>
                  <a:lnTo>
                    <a:pt x="3079190" y="2962034"/>
                  </a:lnTo>
                  <a:lnTo>
                    <a:pt x="3082673" y="2962150"/>
                  </a:lnTo>
                  <a:lnTo>
                    <a:pt x="3086156" y="2962266"/>
                  </a:lnTo>
                  <a:lnTo>
                    <a:pt x="3089640" y="2962382"/>
                  </a:lnTo>
                  <a:lnTo>
                    <a:pt x="3093123" y="2962497"/>
                  </a:lnTo>
                  <a:lnTo>
                    <a:pt x="3096606" y="2962577"/>
                  </a:lnTo>
                  <a:lnTo>
                    <a:pt x="3100089" y="2962386"/>
                  </a:lnTo>
                  <a:lnTo>
                    <a:pt x="3103573" y="2962194"/>
                  </a:lnTo>
                  <a:lnTo>
                    <a:pt x="3107056" y="2962003"/>
                  </a:lnTo>
                  <a:lnTo>
                    <a:pt x="3110539" y="2961813"/>
                  </a:lnTo>
                  <a:lnTo>
                    <a:pt x="3114022" y="2961622"/>
                  </a:lnTo>
                  <a:lnTo>
                    <a:pt x="3117506" y="2961432"/>
                  </a:lnTo>
                  <a:lnTo>
                    <a:pt x="3120989" y="2961242"/>
                  </a:lnTo>
                  <a:lnTo>
                    <a:pt x="3124472" y="2961053"/>
                  </a:lnTo>
                  <a:lnTo>
                    <a:pt x="3127955" y="2960864"/>
                  </a:lnTo>
                  <a:lnTo>
                    <a:pt x="3131439" y="2960675"/>
                  </a:lnTo>
                  <a:lnTo>
                    <a:pt x="3134922" y="2960486"/>
                  </a:lnTo>
                  <a:lnTo>
                    <a:pt x="3138405" y="2960297"/>
                  </a:lnTo>
                  <a:lnTo>
                    <a:pt x="3141888" y="2960109"/>
                  </a:lnTo>
                  <a:lnTo>
                    <a:pt x="3145372" y="2959921"/>
                  </a:lnTo>
                  <a:lnTo>
                    <a:pt x="3148855" y="2959734"/>
                  </a:lnTo>
                  <a:lnTo>
                    <a:pt x="3152338" y="2959547"/>
                  </a:lnTo>
                  <a:lnTo>
                    <a:pt x="3155821" y="2959359"/>
                  </a:lnTo>
                  <a:lnTo>
                    <a:pt x="3159304" y="2959173"/>
                  </a:lnTo>
                  <a:lnTo>
                    <a:pt x="3162788" y="2958986"/>
                  </a:lnTo>
                  <a:lnTo>
                    <a:pt x="3166271" y="2966271"/>
                  </a:lnTo>
                  <a:lnTo>
                    <a:pt x="3169754" y="2966630"/>
                  </a:lnTo>
                  <a:lnTo>
                    <a:pt x="3173237" y="2966988"/>
                  </a:lnTo>
                  <a:lnTo>
                    <a:pt x="3176721" y="2967344"/>
                  </a:lnTo>
                  <a:lnTo>
                    <a:pt x="3180204" y="2967700"/>
                  </a:lnTo>
                  <a:lnTo>
                    <a:pt x="3183687" y="2967894"/>
                  </a:lnTo>
                  <a:lnTo>
                    <a:pt x="3187170" y="2968081"/>
                  </a:lnTo>
                  <a:lnTo>
                    <a:pt x="3190654" y="2968267"/>
                  </a:lnTo>
                  <a:lnTo>
                    <a:pt x="3194137" y="2968452"/>
                  </a:lnTo>
                  <a:lnTo>
                    <a:pt x="3197620" y="2968638"/>
                  </a:lnTo>
                  <a:lnTo>
                    <a:pt x="3201103" y="2968822"/>
                  </a:lnTo>
                  <a:lnTo>
                    <a:pt x="3204587" y="2969006"/>
                  </a:lnTo>
                  <a:lnTo>
                    <a:pt x="3208070" y="2969190"/>
                  </a:lnTo>
                  <a:lnTo>
                    <a:pt x="3211553" y="2969372"/>
                  </a:lnTo>
                  <a:lnTo>
                    <a:pt x="3215036" y="2977795"/>
                  </a:lnTo>
                  <a:lnTo>
                    <a:pt x="3218520" y="2978121"/>
                  </a:lnTo>
                  <a:lnTo>
                    <a:pt x="3222003" y="2978446"/>
                  </a:lnTo>
                  <a:lnTo>
                    <a:pt x="3225486" y="2978770"/>
                  </a:lnTo>
                  <a:lnTo>
                    <a:pt x="3228969" y="2979092"/>
                  </a:lnTo>
                  <a:lnTo>
                    <a:pt x="3232453" y="2979268"/>
                  </a:lnTo>
                  <a:lnTo>
                    <a:pt x="3235936" y="2979275"/>
                  </a:lnTo>
                  <a:lnTo>
                    <a:pt x="3239419" y="2979282"/>
                  </a:lnTo>
                  <a:lnTo>
                    <a:pt x="3242902" y="2979289"/>
                  </a:lnTo>
                  <a:lnTo>
                    <a:pt x="3246386" y="2979296"/>
                  </a:lnTo>
                  <a:lnTo>
                    <a:pt x="3249869" y="2986718"/>
                  </a:lnTo>
                  <a:lnTo>
                    <a:pt x="3253352" y="2986678"/>
                  </a:lnTo>
                  <a:lnTo>
                    <a:pt x="3256835" y="2986640"/>
                  </a:lnTo>
                  <a:lnTo>
                    <a:pt x="3260319" y="2986601"/>
                  </a:lnTo>
                  <a:lnTo>
                    <a:pt x="3263802" y="2986562"/>
                  </a:lnTo>
                  <a:lnTo>
                    <a:pt x="3267285" y="2986523"/>
                  </a:lnTo>
                  <a:lnTo>
                    <a:pt x="3270768" y="2986484"/>
                  </a:lnTo>
                  <a:lnTo>
                    <a:pt x="3274252" y="2986446"/>
                  </a:lnTo>
                  <a:lnTo>
                    <a:pt x="3277735" y="2986407"/>
                  </a:lnTo>
                  <a:lnTo>
                    <a:pt x="3281218" y="2986369"/>
                  </a:lnTo>
                  <a:lnTo>
                    <a:pt x="3284701" y="2989255"/>
                  </a:lnTo>
                  <a:lnTo>
                    <a:pt x="3288185" y="2989251"/>
                  </a:lnTo>
                  <a:lnTo>
                    <a:pt x="3291668" y="2989247"/>
                  </a:lnTo>
                  <a:lnTo>
                    <a:pt x="3295151" y="2989244"/>
                  </a:lnTo>
                  <a:lnTo>
                    <a:pt x="3298634" y="2989219"/>
                  </a:lnTo>
                  <a:lnTo>
                    <a:pt x="3302118" y="2989068"/>
                  </a:lnTo>
                  <a:lnTo>
                    <a:pt x="3305601" y="2988916"/>
                  </a:lnTo>
                  <a:lnTo>
                    <a:pt x="3309084" y="2988765"/>
                  </a:lnTo>
                  <a:lnTo>
                    <a:pt x="3312567" y="2988614"/>
                  </a:lnTo>
                  <a:lnTo>
                    <a:pt x="3316051" y="2988463"/>
                  </a:lnTo>
                  <a:lnTo>
                    <a:pt x="3319534" y="2988313"/>
                  </a:lnTo>
                  <a:lnTo>
                    <a:pt x="3323017" y="2988163"/>
                  </a:lnTo>
                  <a:lnTo>
                    <a:pt x="3326500" y="2988013"/>
                  </a:lnTo>
                  <a:lnTo>
                    <a:pt x="3329984" y="2987863"/>
                  </a:lnTo>
                  <a:lnTo>
                    <a:pt x="3333467" y="2990192"/>
                  </a:lnTo>
                  <a:lnTo>
                    <a:pt x="3336950" y="2990041"/>
                  </a:lnTo>
                  <a:lnTo>
                    <a:pt x="3340433" y="2989891"/>
                  </a:lnTo>
                  <a:lnTo>
                    <a:pt x="3343917" y="2989741"/>
                  </a:lnTo>
                  <a:lnTo>
                    <a:pt x="3347400" y="2989591"/>
                  </a:lnTo>
                  <a:lnTo>
                    <a:pt x="3350883" y="2989253"/>
                  </a:lnTo>
                  <a:lnTo>
                    <a:pt x="3354366" y="2988812"/>
                  </a:lnTo>
                  <a:lnTo>
                    <a:pt x="3357850" y="2988372"/>
                  </a:lnTo>
                  <a:lnTo>
                    <a:pt x="3361333" y="2987932"/>
                  </a:lnTo>
                  <a:lnTo>
                    <a:pt x="3364816" y="2987491"/>
                  </a:lnTo>
                  <a:lnTo>
                    <a:pt x="3368299" y="2987469"/>
                  </a:lnTo>
                  <a:lnTo>
                    <a:pt x="3371783" y="2987540"/>
                  </a:lnTo>
                  <a:lnTo>
                    <a:pt x="3375266" y="2987611"/>
                  </a:lnTo>
                  <a:lnTo>
                    <a:pt x="3378749" y="2987681"/>
                  </a:lnTo>
                  <a:lnTo>
                    <a:pt x="3382232" y="2987752"/>
                  </a:lnTo>
                  <a:lnTo>
                    <a:pt x="3385716" y="2991889"/>
                  </a:lnTo>
                  <a:lnTo>
                    <a:pt x="3389199" y="2991502"/>
                  </a:lnTo>
                  <a:lnTo>
                    <a:pt x="3392682" y="2991116"/>
                  </a:lnTo>
                  <a:lnTo>
                    <a:pt x="3396165" y="2990730"/>
                  </a:lnTo>
                  <a:lnTo>
                    <a:pt x="3399649" y="2990344"/>
                  </a:lnTo>
                  <a:lnTo>
                    <a:pt x="3403132" y="2989958"/>
                  </a:lnTo>
                  <a:lnTo>
                    <a:pt x="3406615" y="2989572"/>
                  </a:lnTo>
                  <a:lnTo>
                    <a:pt x="3410098" y="2989187"/>
                  </a:lnTo>
                  <a:lnTo>
                    <a:pt x="3413582" y="2988801"/>
                  </a:lnTo>
                  <a:lnTo>
                    <a:pt x="3417065" y="2988416"/>
                  </a:lnTo>
                  <a:lnTo>
                    <a:pt x="3420548" y="2988031"/>
                  </a:lnTo>
                  <a:lnTo>
                    <a:pt x="3424031" y="2987647"/>
                  </a:lnTo>
                  <a:lnTo>
                    <a:pt x="3427515" y="2987262"/>
                  </a:lnTo>
                  <a:lnTo>
                    <a:pt x="3430998" y="2986878"/>
                  </a:lnTo>
                  <a:lnTo>
                    <a:pt x="3434481" y="2996139"/>
                  </a:lnTo>
                  <a:lnTo>
                    <a:pt x="3437964" y="2995991"/>
                  </a:lnTo>
                  <a:lnTo>
                    <a:pt x="3441447" y="2995843"/>
                  </a:lnTo>
                  <a:lnTo>
                    <a:pt x="3444931" y="2995695"/>
                  </a:lnTo>
                  <a:lnTo>
                    <a:pt x="3448414" y="2995547"/>
                  </a:lnTo>
                  <a:lnTo>
                    <a:pt x="3451897" y="2997059"/>
                  </a:lnTo>
                  <a:lnTo>
                    <a:pt x="3455380" y="2996911"/>
                  </a:lnTo>
                  <a:lnTo>
                    <a:pt x="3458864" y="2996763"/>
                  </a:lnTo>
                  <a:lnTo>
                    <a:pt x="3462347" y="2996615"/>
                  </a:lnTo>
                  <a:lnTo>
                    <a:pt x="3465830" y="2996468"/>
                  </a:lnTo>
                  <a:lnTo>
                    <a:pt x="3469313" y="3001056"/>
                  </a:lnTo>
                  <a:lnTo>
                    <a:pt x="3472797" y="3000706"/>
                  </a:lnTo>
                  <a:lnTo>
                    <a:pt x="3476280" y="3000356"/>
                  </a:lnTo>
                  <a:lnTo>
                    <a:pt x="3479763" y="3000006"/>
                  </a:lnTo>
                  <a:lnTo>
                    <a:pt x="3483246" y="2999657"/>
                  </a:lnTo>
                  <a:lnTo>
                    <a:pt x="3483246" y="2999981"/>
                  </a:lnTo>
                  <a:lnTo>
                    <a:pt x="3483246" y="3000305"/>
                  </a:lnTo>
                  <a:lnTo>
                    <a:pt x="3483246" y="3000628"/>
                  </a:lnTo>
                  <a:lnTo>
                    <a:pt x="3483246" y="3000951"/>
                  </a:lnTo>
                  <a:lnTo>
                    <a:pt x="3483246" y="3001273"/>
                  </a:lnTo>
                  <a:lnTo>
                    <a:pt x="3483246" y="3001595"/>
                  </a:lnTo>
                  <a:lnTo>
                    <a:pt x="3483246" y="3001917"/>
                  </a:lnTo>
                  <a:lnTo>
                    <a:pt x="3483246" y="3002238"/>
                  </a:lnTo>
                  <a:lnTo>
                    <a:pt x="3483246" y="3002558"/>
                  </a:lnTo>
                  <a:lnTo>
                    <a:pt x="3483246" y="3002879"/>
                  </a:lnTo>
                  <a:lnTo>
                    <a:pt x="3483246" y="3003198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952941"/>
              <a:ext cx="3483246" cy="599125"/>
            </a:xfrm>
            <a:custGeom>
              <a:avLst/>
              <a:gdLst/>
              <a:ahLst/>
              <a:cxnLst/>
              <a:rect l="0" t="0" r="0" b="0"/>
              <a:pathLst>
                <a:path w="3483246" h="599125">
                  <a:moveTo>
                    <a:pt x="0" y="599125"/>
                  </a:moveTo>
                  <a:lnTo>
                    <a:pt x="3483" y="511270"/>
                  </a:lnTo>
                  <a:lnTo>
                    <a:pt x="6966" y="427737"/>
                  </a:lnTo>
                  <a:lnTo>
                    <a:pt x="10449" y="348215"/>
                  </a:lnTo>
                  <a:lnTo>
                    <a:pt x="13932" y="272423"/>
                  </a:lnTo>
                  <a:lnTo>
                    <a:pt x="17416" y="359341"/>
                  </a:lnTo>
                  <a:lnTo>
                    <a:pt x="20899" y="315292"/>
                  </a:lnTo>
                  <a:lnTo>
                    <a:pt x="24382" y="272423"/>
                  </a:lnTo>
                  <a:lnTo>
                    <a:pt x="27865" y="230688"/>
                  </a:lnTo>
                  <a:lnTo>
                    <a:pt x="31349" y="190042"/>
                  </a:lnTo>
                  <a:lnTo>
                    <a:pt x="34832" y="150443"/>
                  </a:lnTo>
                  <a:lnTo>
                    <a:pt x="38315" y="111852"/>
                  </a:lnTo>
                  <a:lnTo>
                    <a:pt x="41798" y="74229"/>
                  </a:lnTo>
                  <a:lnTo>
                    <a:pt x="45282" y="37540"/>
                  </a:lnTo>
                  <a:lnTo>
                    <a:pt x="48765" y="1750"/>
                  </a:lnTo>
                  <a:lnTo>
                    <a:pt x="52248" y="227523"/>
                  </a:lnTo>
                  <a:lnTo>
                    <a:pt x="55731" y="205549"/>
                  </a:lnTo>
                  <a:lnTo>
                    <a:pt x="59215" y="183883"/>
                  </a:lnTo>
                  <a:lnTo>
                    <a:pt x="62698" y="162518"/>
                  </a:lnTo>
                  <a:lnTo>
                    <a:pt x="66181" y="141449"/>
                  </a:lnTo>
                  <a:lnTo>
                    <a:pt x="69664" y="200104"/>
                  </a:lnTo>
                  <a:lnTo>
                    <a:pt x="73148" y="182539"/>
                  </a:lnTo>
                  <a:lnTo>
                    <a:pt x="76631" y="165173"/>
                  </a:lnTo>
                  <a:lnTo>
                    <a:pt x="80114" y="148002"/>
                  </a:lnTo>
                  <a:lnTo>
                    <a:pt x="83597" y="131024"/>
                  </a:lnTo>
                  <a:lnTo>
                    <a:pt x="87081" y="114235"/>
                  </a:lnTo>
                  <a:lnTo>
                    <a:pt x="90564" y="97632"/>
                  </a:lnTo>
                  <a:lnTo>
                    <a:pt x="94047" y="81211"/>
                  </a:lnTo>
                  <a:lnTo>
                    <a:pt x="97530" y="64971"/>
                  </a:lnTo>
                  <a:lnTo>
                    <a:pt x="101014" y="101341"/>
                  </a:lnTo>
                  <a:lnTo>
                    <a:pt x="104497" y="89202"/>
                  </a:lnTo>
                  <a:lnTo>
                    <a:pt x="107980" y="77297"/>
                  </a:lnTo>
                  <a:lnTo>
                    <a:pt x="111463" y="65620"/>
                  </a:lnTo>
                  <a:lnTo>
                    <a:pt x="114947" y="54165"/>
                  </a:lnTo>
                  <a:lnTo>
                    <a:pt x="118430" y="42925"/>
                  </a:lnTo>
                  <a:lnTo>
                    <a:pt x="121913" y="31894"/>
                  </a:lnTo>
                  <a:lnTo>
                    <a:pt x="125396" y="21066"/>
                  </a:lnTo>
                  <a:lnTo>
                    <a:pt x="128880" y="10437"/>
                  </a:lnTo>
                  <a:lnTo>
                    <a:pt x="132363" y="0"/>
                  </a:lnTo>
                  <a:lnTo>
                    <a:pt x="135846" y="204283"/>
                  </a:lnTo>
                  <a:lnTo>
                    <a:pt x="139329" y="197660"/>
                  </a:lnTo>
                  <a:lnTo>
                    <a:pt x="142813" y="191150"/>
                  </a:lnTo>
                  <a:lnTo>
                    <a:pt x="146296" y="184750"/>
                  </a:lnTo>
                  <a:lnTo>
                    <a:pt x="149779" y="178459"/>
                  </a:lnTo>
                  <a:lnTo>
                    <a:pt x="153262" y="228241"/>
                  </a:lnTo>
                  <a:lnTo>
                    <a:pt x="156746" y="224347"/>
                  </a:lnTo>
                  <a:lnTo>
                    <a:pt x="160229" y="220544"/>
                  </a:lnTo>
                  <a:lnTo>
                    <a:pt x="163712" y="216831"/>
                  </a:lnTo>
                  <a:lnTo>
                    <a:pt x="167195" y="213203"/>
                  </a:lnTo>
                  <a:lnTo>
                    <a:pt x="170679" y="266491"/>
                  </a:lnTo>
                  <a:lnTo>
                    <a:pt x="174162" y="260692"/>
                  </a:lnTo>
                  <a:lnTo>
                    <a:pt x="177645" y="254927"/>
                  </a:lnTo>
                  <a:lnTo>
                    <a:pt x="181128" y="249195"/>
                  </a:lnTo>
                  <a:lnTo>
                    <a:pt x="184612" y="243496"/>
                  </a:lnTo>
                  <a:lnTo>
                    <a:pt x="188095" y="237830"/>
                  </a:lnTo>
                  <a:lnTo>
                    <a:pt x="191578" y="232196"/>
                  </a:lnTo>
                  <a:lnTo>
                    <a:pt x="195061" y="226595"/>
                  </a:lnTo>
                  <a:lnTo>
                    <a:pt x="198545" y="221026"/>
                  </a:lnTo>
                  <a:lnTo>
                    <a:pt x="202028" y="232362"/>
                  </a:lnTo>
                  <a:lnTo>
                    <a:pt x="205511" y="228728"/>
                  </a:lnTo>
                  <a:lnTo>
                    <a:pt x="208994" y="225146"/>
                  </a:lnTo>
                  <a:lnTo>
                    <a:pt x="212478" y="221615"/>
                  </a:lnTo>
                  <a:lnTo>
                    <a:pt x="215961" y="218134"/>
                  </a:lnTo>
                  <a:lnTo>
                    <a:pt x="219444" y="214968"/>
                  </a:lnTo>
                  <a:lnTo>
                    <a:pt x="222927" y="212927"/>
                  </a:lnTo>
                  <a:lnTo>
                    <a:pt x="226411" y="210928"/>
                  </a:lnTo>
                  <a:lnTo>
                    <a:pt x="229894" y="208969"/>
                  </a:lnTo>
                  <a:lnTo>
                    <a:pt x="233377" y="207050"/>
                  </a:lnTo>
                  <a:lnTo>
                    <a:pt x="236860" y="241835"/>
                  </a:lnTo>
                  <a:lnTo>
                    <a:pt x="240344" y="238214"/>
                  </a:lnTo>
                  <a:lnTo>
                    <a:pt x="243827" y="234626"/>
                  </a:lnTo>
                  <a:lnTo>
                    <a:pt x="247310" y="231069"/>
                  </a:lnTo>
                  <a:lnTo>
                    <a:pt x="250793" y="227544"/>
                  </a:lnTo>
                  <a:lnTo>
                    <a:pt x="254277" y="223902"/>
                  </a:lnTo>
                  <a:lnTo>
                    <a:pt x="257760" y="220160"/>
                  </a:lnTo>
                  <a:lnTo>
                    <a:pt x="261243" y="216446"/>
                  </a:lnTo>
                  <a:lnTo>
                    <a:pt x="264726" y="212758"/>
                  </a:lnTo>
                  <a:lnTo>
                    <a:pt x="268210" y="209098"/>
                  </a:lnTo>
                  <a:lnTo>
                    <a:pt x="271693" y="205463"/>
                  </a:lnTo>
                  <a:lnTo>
                    <a:pt x="275176" y="201855"/>
                  </a:lnTo>
                  <a:lnTo>
                    <a:pt x="278659" y="198274"/>
                  </a:lnTo>
                  <a:lnTo>
                    <a:pt x="282143" y="194717"/>
                  </a:lnTo>
                  <a:lnTo>
                    <a:pt x="285626" y="191186"/>
                  </a:lnTo>
                  <a:lnTo>
                    <a:pt x="289109" y="203271"/>
                  </a:lnTo>
                  <a:lnTo>
                    <a:pt x="292592" y="199049"/>
                  </a:lnTo>
                  <a:lnTo>
                    <a:pt x="296075" y="194839"/>
                  </a:lnTo>
                  <a:lnTo>
                    <a:pt x="299559" y="190641"/>
                  </a:lnTo>
                  <a:lnTo>
                    <a:pt x="303042" y="186625"/>
                  </a:lnTo>
                  <a:lnTo>
                    <a:pt x="306525" y="186378"/>
                  </a:lnTo>
                  <a:lnTo>
                    <a:pt x="310008" y="186136"/>
                  </a:lnTo>
                  <a:lnTo>
                    <a:pt x="313492" y="185900"/>
                  </a:lnTo>
                  <a:lnTo>
                    <a:pt x="316975" y="185669"/>
                  </a:lnTo>
                  <a:lnTo>
                    <a:pt x="320458" y="197417"/>
                  </a:lnTo>
                  <a:lnTo>
                    <a:pt x="323941" y="194572"/>
                  </a:lnTo>
                  <a:lnTo>
                    <a:pt x="327425" y="191748"/>
                  </a:lnTo>
                  <a:lnTo>
                    <a:pt x="330908" y="188945"/>
                  </a:lnTo>
                  <a:lnTo>
                    <a:pt x="334391" y="186163"/>
                  </a:lnTo>
                  <a:lnTo>
                    <a:pt x="337874" y="185665"/>
                  </a:lnTo>
                  <a:lnTo>
                    <a:pt x="341358" y="182422"/>
                  </a:lnTo>
                  <a:lnTo>
                    <a:pt x="344841" y="179196"/>
                  </a:lnTo>
                  <a:lnTo>
                    <a:pt x="348324" y="175984"/>
                  </a:lnTo>
                  <a:lnTo>
                    <a:pt x="351807" y="172789"/>
                  </a:lnTo>
                  <a:lnTo>
                    <a:pt x="355291" y="186742"/>
                  </a:lnTo>
                  <a:lnTo>
                    <a:pt x="358774" y="184144"/>
                  </a:lnTo>
                  <a:lnTo>
                    <a:pt x="362257" y="181564"/>
                  </a:lnTo>
                  <a:lnTo>
                    <a:pt x="365740" y="179002"/>
                  </a:lnTo>
                  <a:lnTo>
                    <a:pt x="369224" y="176457"/>
                  </a:lnTo>
                  <a:lnTo>
                    <a:pt x="372707" y="173930"/>
                  </a:lnTo>
                  <a:lnTo>
                    <a:pt x="376190" y="171420"/>
                  </a:lnTo>
                  <a:lnTo>
                    <a:pt x="379673" y="168927"/>
                  </a:lnTo>
                  <a:lnTo>
                    <a:pt x="383157" y="166451"/>
                  </a:lnTo>
                  <a:lnTo>
                    <a:pt x="386640" y="163992"/>
                  </a:lnTo>
                  <a:lnTo>
                    <a:pt x="390123" y="169994"/>
                  </a:lnTo>
                  <a:lnTo>
                    <a:pt x="393606" y="166638"/>
                  </a:lnTo>
                  <a:lnTo>
                    <a:pt x="397090" y="163290"/>
                  </a:lnTo>
                  <a:lnTo>
                    <a:pt x="400573" y="159949"/>
                  </a:lnTo>
                  <a:lnTo>
                    <a:pt x="404056" y="170283"/>
                  </a:lnTo>
                  <a:lnTo>
                    <a:pt x="407539" y="167959"/>
                  </a:lnTo>
                  <a:lnTo>
                    <a:pt x="411023" y="165649"/>
                  </a:lnTo>
                  <a:lnTo>
                    <a:pt x="414506" y="163355"/>
                  </a:lnTo>
                  <a:lnTo>
                    <a:pt x="417989" y="161074"/>
                  </a:lnTo>
                  <a:lnTo>
                    <a:pt x="421472" y="159121"/>
                  </a:lnTo>
                  <a:lnTo>
                    <a:pt x="424956" y="158246"/>
                  </a:lnTo>
                  <a:lnTo>
                    <a:pt x="428439" y="157382"/>
                  </a:lnTo>
                  <a:lnTo>
                    <a:pt x="431922" y="156529"/>
                  </a:lnTo>
                  <a:lnTo>
                    <a:pt x="435405" y="155686"/>
                  </a:lnTo>
                  <a:lnTo>
                    <a:pt x="438889" y="154140"/>
                  </a:lnTo>
                  <a:lnTo>
                    <a:pt x="442372" y="151516"/>
                  </a:lnTo>
                  <a:lnTo>
                    <a:pt x="445855" y="148902"/>
                  </a:lnTo>
                  <a:lnTo>
                    <a:pt x="449338" y="146299"/>
                  </a:lnTo>
                  <a:lnTo>
                    <a:pt x="452822" y="143707"/>
                  </a:lnTo>
                  <a:lnTo>
                    <a:pt x="456305" y="141125"/>
                  </a:lnTo>
                  <a:lnTo>
                    <a:pt x="459788" y="138553"/>
                  </a:lnTo>
                  <a:lnTo>
                    <a:pt x="463271" y="135992"/>
                  </a:lnTo>
                  <a:lnTo>
                    <a:pt x="466755" y="133441"/>
                  </a:lnTo>
                  <a:lnTo>
                    <a:pt x="470238" y="130900"/>
                  </a:lnTo>
                  <a:lnTo>
                    <a:pt x="473721" y="137899"/>
                  </a:lnTo>
                  <a:lnTo>
                    <a:pt x="477204" y="136310"/>
                  </a:lnTo>
                  <a:lnTo>
                    <a:pt x="480688" y="134734"/>
                  </a:lnTo>
                  <a:lnTo>
                    <a:pt x="484171" y="133169"/>
                  </a:lnTo>
                  <a:lnTo>
                    <a:pt x="487654" y="131617"/>
                  </a:lnTo>
                  <a:lnTo>
                    <a:pt x="491137" y="145130"/>
                  </a:lnTo>
                  <a:lnTo>
                    <a:pt x="494621" y="144013"/>
                  </a:lnTo>
                  <a:lnTo>
                    <a:pt x="498104" y="142907"/>
                  </a:lnTo>
                  <a:lnTo>
                    <a:pt x="501587" y="141811"/>
                  </a:lnTo>
                  <a:lnTo>
                    <a:pt x="505070" y="146573"/>
                  </a:lnTo>
                  <a:lnTo>
                    <a:pt x="508554" y="144064"/>
                  </a:lnTo>
                  <a:lnTo>
                    <a:pt x="512037" y="141561"/>
                  </a:lnTo>
                  <a:lnTo>
                    <a:pt x="515520" y="139065"/>
                  </a:lnTo>
                  <a:lnTo>
                    <a:pt x="519003" y="136576"/>
                  </a:lnTo>
                  <a:lnTo>
                    <a:pt x="522487" y="134093"/>
                  </a:lnTo>
                  <a:lnTo>
                    <a:pt x="525970" y="131617"/>
                  </a:lnTo>
                  <a:lnTo>
                    <a:pt x="529453" y="129148"/>
                  </a:lnTo>
                  <a:lnTo>
                    <a:pt x="532936" y="126685"/>
                  </a:lnTo>
                  <a:lnTo>
                    <a:pt x="536420" y="124228"/>
                  </a:lnTo>
                  <a:lnTo>
                    <a:pt x="539903" y="139690"/>
                  </a:lnTo>
                  <a:lnTo>
                    <a:pt x="543386" y="137903"/>
                  </a:lnTo>
                  <a:lnTo>
                    <a:pt x="546869" y="136126"/>
                  </a:lnTo>
                  <a:lnTo>
                    <a:pt x="550353" y="134357"/>
                  </a:lnTo>
                  <a:lnTo>
                    <a:pt x="553836" y="132597"/>
                  </a:lnTo>
                  <a:lnTo>
                    <a:pt x="557319" y="142089"/>
                  </a:lnTo>
                  <a:lnTo>
                    <a:pt x="560802" y="140549"/>
                  </a:lnTo>
                  <a:lnTo>
                    <a:pt x="564286" y="139017"/>
                  </a:lnTo>
                  <a:lnTo>
                    <a:pt x="567769" y="137494"/>
                  </a:lnTo>
                  <a:lnTo>
                    <a:pt x="571252" y="135980"/>
                  </a:lnTo>
                  <a:lnTo>
                    <a:pt x="574735" y="134475"/>
                  </a:lnTo>
                  <a:lnTo>
                    <a:pt x="578218" y="132978"/>
                  </a:lnTo>
                  <a:lnTo>
                    <a:pt x="581702" y="131489"/>
                  </a:lnTo>
                  <a:lnTo>
                    <a:pt x="585185" y="130009"/>
                  </a:lnTo>
                  <a:lnTo>
                    <a:pt x="588668" y="128537"/>
                  </a:lnTo>
                  <a:lnTo>
                    <a:pt x="592151" y="126727"/>
                  </a:lnTo>
                  <a:lnTo>
                    <a:pt x="595635" y="124894"/>
                  </a:lnTo>
                  <a:lnTo>
                    <a:pt x="599118" y="123069"/>
                  </a:lnTo>
                  <a:lnTo>
                    <a:pt x="602601" y="121250"/>
                  </a:lnTo>
                  <a:lnTo>
                    <a:pt x="606084" y="119439"/>
                  </a:lnTo>
                  <a:lnTo>
                    <a:pt x="609568" y="117635"/>
                  </a:lnTo>
                  <a:lnTo>
                    <a:pt x="613051" y="115838"/>
                  </a:lnTo>
                  <a:lnTo>
                    <a:pt x="616534" y="114048"/>
                  </a:lnTo>
                  <a:lnTo>
                    <a:pt x="620017" y="112265"/>
                  </a:lnTo>
                  <a:lnTo>
                    <a:pt x="623501" y="117826"/>
                  </a:lnTo>
                  <a:lnTo>
                    <a:pt x="626984" y="116255"/>
                  </a:lnTo>
                  <a:lnTo>
                    <a:pt x="630467" y="114692"/>
                  </a:lnTo>
                  <a:lnTo>
                    <a:pt x="633950" y="113136"/>
                  </a:lnTo>
                  <a:lnTo>
                    <a:pt x="637434" y="111587"/>
                  </a:lnTo>
                  <a:lnTo>
                    <a:pt x="640917" y="118590"/>
                  </a:lnTo>
                  <a:lnTo>
                    <a:pt x="644400" y="116341"/>
                  </a:lnTo>
                  <a:lnTo>
                    <a:pt x="647883" y="114095"/>
                  </a:lnTo>
                  <a:lnTo>
                    <a:pt x="651367" y="111852"/>
                  </a:lnTo>
                  <a:lnTo>
                    <a:pt x="654850" y="109612"/>
                  </a:lnTo>
                  <a:lnTo>
                    <a:pt x="658333" y="124774"/>
                  </a:lnTo>
                  <a:lnTo>
                    <a:pt x="661816" y="123064"/>
                  </a:lnTo>
                  <a:lnTo>
                    <a:pt x="665300" y="121360"/>
                  </a:lnTo>
                  <a:lnTo>
                    <a:pt x="668783" y="119663"/>
                  </a:lnTo>
                  <a:lnTo>
                    <a:pt x="672266" y="117970"/>
                  </a:lnTo>
                  <a:lnTo>
                    <a:pt x="675749" y="116284"/>
                  </a:lnTo>
                  <a:lnTo>
                    <a:pt x="679233" y="114602"/>
                  </a:lnTo>
                  <a:lnTo>
                    <a:pt x="682716" y="112927"/>
                  </a:lnTo>
                  <a:lnTo>
                    <a:pt x="686199" y="111257"/>
                  </a:lnTo>
                  <a:lnTo>
                    <a:pt x="689682" y="109593"/>
                  </a:lnTo>
                  <a:lnTo>
                    <a:pt x="693166" y="107934"/>
                  </a:lnTo>
                  <a:lnTo>
                    <a:pt x="696649" y="106280"/>
                  </a:lnTo>
                  <a:lnTo>
                    <a:pt x="700132" y="104632"/>
                  </a:lnTo>
                  <a:lnTo>
                    <a:pt x="703615" y="102990"/>
                  </a:lnTo>
                  <a:lnTo>
                    <a:pt x="707099" y="101554"/>
                  </a:lnTo>
                  <a:lnTo>
                    <a:pt x="710582" y="101902"/>
                  </a:lnTo>
                  <a:lnTo>
                    <a:pt x="714065" y="102246"/>
                  </a:lnTo>
                  <a:lnTo>
                    <a:pt x="717548" y="102587"/>
                  </a:lnTo>
                  <a:lnTo>
                    <a:pt x="721032" y="102923"/>
                  </a:lnTo>
                  <a:lnTo>
                    <a:pt x="724515" y="102888"/>
                  </a:lnTo>
                  <a:lnTo>
                    <a:pt x="727998" y="101865"/>
                  </a:lnTo>
                  <a:lnTo>
                    <a:pt x="731481" y="100847"/>
                  </a:lnTo>
                  <a:lnTo>
                    <a:pt x="734965" y="99835"/>
                  </a:lnTo>
                  <a:lnTo>
                    <a:pt x="738448" y="98828"/>
                  </a:lnTo>
                  <a:lnTo>
                    <a:pt x="741931" y="97827"/>
                  </a:lnTo>
                  <a:lnTo>
                    <a:pt x="745414" y="96831"/>
                  </a:lnTo>
                  <a:lnTo>
                    <a:pt x="748898" y="95840"/>
                  </a:lnTo>
                  <a:lnTo>
                    <a:pt x="752381" y="94855"/>
                  </a:lnTo>
                  <a:lnTo>
                    <a:pt x="755864" y="93875"/>
                  </a:lnTo>
                  <a:lnTo>
                    <a:pt x="759347" y="92900"/>
                  </a:lnTo>
                  <a:lnTo>
                    <a:pt x="762831" y="91930"/>
                  </a:lnTo>
                  <a:lnTo>
                    <a:pt x="766314" y="90966"/>
                  </a:lnTo>
                  <a:lnTo>
                    <a:pt x="769797" y="90006"/>
                  </a:lnTo>
                  <a:lnTo>
                    <a:pt x="773280" y="89052"/>
                  </a:lnTo>
                  <a:lnTo>
                    <a:pt x="776764" y="99224"/>
                  </a:lnTo>
                  <a:lnTo>
                    <a:pt x="780247" y="98272"/>
                  </a:lnTo>
                  <a:lnTo>
                    <a:pt x="783730" y="97324"/>
                  </a:lnTo>
                  <a:lnTo>
                    <a:pt x="787213" y="96382"/>
                  </a:lnTo>
                  <a:lnTo>
                    <a:pt x="790697" y="95444"/>
                  </a:lnTo>
                  <a:lnTo>
                    <a:pt x="794180" y="152112"/>
                  </a:lnTo>
                  <a:lnTo>
                    <a:pt x="797663" y="152415"/>
                  </a:lnTo>
                  <a:lnTo>
                    <a:pt x="801146" y="152714"/>
                  </a:lnTo>
                  <a:lnTo>
                    <a:pt x="804630" y="153010"/>
                  </a:lnTo>
                  <a:lnTo>
                    <a:pt x="808113" y="153132"/>
                  </a:lnTo>
                  <a:lnTo>
                    <a:pt x="811596" y="151950"/>
                  </a:lnTo>
                  <a:lnTo>
                    <a:pt x="815079" y="150772"/>
                  </a:lnTo>
                  <a:lnTo>
                    <a:pt x="818563" y="149598"/>
                  </a:lnTo>
                  <a:lnTo>
                    <a:pt x="822046" y="148428"/>
                  </a:lnTo>
                  <a:lnTo>
                    <a:pt x="825529" y="162377"/>
                  </a:lnTo>
                  <a:lnTo>
                    <a:pt x="829012" y="161576"/>
                  </a:lnTo>
                  <a:lnTo>
                    <a:pt x="832496" y="160778"/>
                  </a:lnTo>
                  <a:lnTo>
                    <a:pt x="835979" y="159985"/>
                  </a:lnTo>
                  <a:lnTo>
                    <a:pt x="839462" y="159195"/>
                  </a:lnTo>
                  <a:lnTo>
                    <a:pt x="842945" y="158409"/>
                  </a:lnTo>
                  <a:lnTo>
                    <a:pt x="846429" y="157626"/>
                  </a:lnTo>
                  <a:lnTo>
                    <a:pt x="849912" y="156848"/>
                  </a:lnTo>
                  <a:lnTo>
                    <a:pt x="853395" y="156073"/>
                  </a:lnTo>
                  <a:lnTo>
                    <a:pt x="856878" y="155301"/>
                  </a:lnTo>
                  <a:lnTo>
                    <a:pt x="860361" y="154462"/>
                  </a:lnTo>
                  <a:lnTo>
                    <a:pt x="863845" y="153582"/>
                  </a:lnTo>
                  <a:lnTo>
                    <a:pt x="867328" y="152707"/>
                  </a:lnTo>
                  <a:lnTo>
                    <a:pt x="870811" y="151835"/>
                  </a:lnTo>
                  <a:lnTo>
                    <a:pt x="874294" y="150967"/>
                  </a:lnTo>
                  <a:lnTo>
                    <a:pt x="877778" y="150102"/>
                  </a:lnTo>
                  <a:lnTo>
                    <a:pt x="881261" y="149240"/>
                  </a:lnTo>
                  <a:lnTo>
                    <a:pt x="884744" y="148383"/>
                  </a:lnTo>
                  <a:lnTo>
                    <a:pt x="888227" y="147528"/>
                  </a:lnTo>
                  <a:lnTo>
                    <a:pt x="891711" y="146677"/>
                  </a:lnTo>
                  <a:lnTo>
                    <a:pt x="895194" y="145830"/>
                  </a:lnTo>
                  <a:lnTo>
                    <a:pt x="898677" y="144986"/>
                  </a:lnTo>
                  <a:lnTo>
                    <a:pt x="902160" y="144146"/>
                  </a:lnTo>
                  <a:lnTo>
                    <a:pt x="905644" y="143308"/>
                  </a:lnTo>
                  <a:lnTo>
                    <a:pt x="909127" y="142425"/>
                  </a:lnTo>
                  <a:lnTo>
                    <a:pt x="912610" y="141212"/>
                  </a:lnTo>
                  <a:lnTo>
                    <a:pt x="916093" y="140001"/>
                  </a:lnTo>
                  <a:lnTo>
                    <a:pt x="919577" y="138794"/>
                  </a:lnTo>
                  <a:lnTo>
                    <a:pt x="923060" y="137589"/>
                  </a:lnTo>
                  <a:lnTo>
                    <a:pt x="926543" y="136388"/>
                  </a:lnTo>
                  <a:lnTo>
                    <a:pt x="930026" y="135189"/>
                  </a:lnTo>
                  <a:lnTo>
                    <a:pt x="933510" y="133993"/>
                  </a:lnTo>
                  <a:lnTo>
                    <a:pt x="936993" y="132799"/>
                  </a:lnTo>
                  <a:lnTo>
                    <a:pt x="940476" y="131608"/>
                  </a:lnTo>
                  <a:lnTo>
                    <a:pt x="943959" y="130421"/>
                  </a:lnTo>
                  <a:lnTo>
                    <a:pt x="947443" y="129235"/>
                  </a:lnTo>
                  <a:lnTo>
                    <a:pt x="950926" y="128053"/>
                  </a:lnTo>
                  <a:lnTo>
                    <a:pt x="954409" y="126873"/>
                  </a:lnTo>
                  <a:lnTo>
                    <a:pt x="957892" y="125696"/>
                  </a:lnTo>
                  <a:lnTo>
                    <a:pt x="961376" y="130504"/>
                  </a:lnTo>
                  <a:lnTo>
                    <a:pt x="964859" y="129949"/>
                  </a:lnTo>
                  <a:lnTo>
                    <a:pt x="968342" y="129398"/>
                  </a:lnTo>
                  <a:lnTo>
                    <a:pt x="971825" y="128848"/>
                  </a:lnTo>
                  <a:lnTo>
                    <a:pt x="975309" y="128302"/>
                  </a:lnTo>
                  <a:lnTo>
                    <a:pt x="978792" y="127392"/>
                  </a:lnTo>
                  <a:lnTo>
                    <a:pt x="982275" y="126396"/>
                  </a:lnTo>
                  <a:lnTo>
                    <a:pt x="985758" y="125404"/>
                  </a:lnTo>
                  <a:lnTo>
                    <a:pt x="989242" y="124415"/>
                  </a:lnTo>
                  <a:lnTo>
                    <a:pt x="992725" y="123428"/>
                  </a:lnTo>
                  <a:lnTo>
                    <a:pt x="996208" y="124207"/>
                  </a:lnTo>
                  <a:lnTo>
                    <a:pt x="999691" y="123906"/>
                  </a:lnTo>
                  <a:lnTo>
                    <a:pt x="1003175" y="123606"/>
                  </a:lnTo>
                  <a:lnTo>
                    <a:pt x="1006658" y="123308"/>
                  </a:lnTo>
                  <a:lnTo>
                    <a:pt x="1010141" y="126307"/>
                  </a:lnTo>
                  <a:lnTo>
                    <a:pt x="1013624" y="126446"/>
                  </a:lnTo>
                  <a:lnTo>
                    <a:pt x="1017108" y="126585"/>
                  </a:lnTo>
                  <a:lnTo>
                    <a:pt x="1020591" y="126722"/>
                  </a:lnTo>
                  <a:lnTo>
                    <a:pt x="1024074" y="126859"/>
                  </a:lnTo>
                  <a:lnTo>
                    <a:pt x="1027557" y="133821"/>
                  </a:lnTo>
                  <a:lnTo>
                    <a:pt x="1031041" y="132666"/>
                  </a:lnTo>
                  <a:lnTo>
                    <a:pt x="1034524" y="131514"/>
                  </a:lnTo>
                  <a:lnTo>
                    <a:pt x="1038007" y="130363"/>
                  </a:lnTo>
                  <a:lnTo>
                    <a:pt x="1041490" y="129214"/>
                  </a:lnTo>
                  <a:lnTo>
                    <a:pt x="1044974" y="128068"/>
                  </a:lnTo>
                  <a:lnTo>
                    <a:pt x="1048457" y="126923"/>
                  </a:lnTo>
                  <a:lnTo>
                    <a:pt x="1051940" y="125781"/>
                  </a:lnTo>
                  <a:lnTo>
                    <a:pt x="1055423" y="124640"/>
                  </a:lnTo>
                  <a:lnTo>
                    <a:pt x="1058907" y="123502"/>
                  </a:lnTo>
                  <a:lnTo>
                    <a:pt x="1062390" y="122552"/>
                  </a:lnTo>
                  <a:lnTo>
                    <a:pt x="1065873" y="121703"/>
                  </a:lnTo>
                  <a:lnTo>
                    <a:pt x="1069356" y="120857"/>
                  </a:lnTo>
                  <a:lnTo>
                    <a:pt x="1072840" y="120014"/>
                  </a:lnTo>
                  <a:lnTo>
                    <a:pt x="1076323" y="119172"/>
                  </a:lnTo>
                  <a:lnTo>
                    <a:pt x="1079806" y="118334"/>
                  </a:lnTo>
                  <a:lnTo>
                    <a:pt x="1083289" y="117498"/>
                  </a:lnTo>
                  <a:lnTo>
                    <a:pt x="1086773" y="116664"/>
                  </a:lnTo>
                  <a:lnTo>
                    <a:pt x="1090256" y="115833"/>
                  </a:lnTo>
                  <a:lnTo>
                    <a:pt x="1093739" y="115004"/>
                  </a:lnTo>
                  <a:lnTo>
                    <a:pt x="1097222" y="114178"/>
                  </a:lnTo>
                  <a:lnTo>
                    <a:pt x="1100706" y="113354"/>
                  </a:lnTo>
                  <a:lnTo>
                    <a:pt x="1104189" y="112533"/>
                  </a:lnTo>
                  <a:lnTo>
                    <a:pt x="1107672" y="111714"/>
                  </a:lnTo>
                  <a:lnTo>
                    <a:pt x="1111155" y="110988"/>
                  </a:lnTo>
                  <a:lnTo>
                    <a:pt x="1114639" y="110745"/>
                  </a:lnTo>
                  <a:lnTo>
                    <a:pt x="1118122" y="110504"/>
                  </a:lnTo>
                  <a:lnTo>
                    <a:pt x="1121605" y="110263"/>
                  </a:lnTo>
                  <a:lnTo>
                    <a:pt x="1125088" y="110024"/>
                  </a:lnTo>
                  <a:lnTo>
                    <a:pt x="1128572" y="109786"/>
                  </a:lnTo>
                  <a:lnTo>
                    <a:pt x="1132055" y="109550"/>
                  </a:lnTo>
                  <a:lnTo>
                    <a:pt x="1135538" y="109314"/>
                  </a:lnTo>
                  <a:lnTo>
                    <a:pt x="1139021" y="109080"/>
                  </a:lnTo>
                  <a:lnTo>
                    <a:pt x="1142505" y="108847"/>
                  </a:lnTo>
                  <a:lnTo>
                    <a:pt x="1145988" y="114728"/>
                  </a:lnTo>
                  <a:lnTo>
                    <a:pt x="1149471" y="114689"/>
                  </a:lnTo>
                  <a:lnTo>
                    <a:pt x="1152954" y="114650"/>
                  </a:lnTo>
                  <a:lnTo>
                    <a:pt x="1156437" y="114612"/>
                  </a:lnTo>
                  <a:lnTo>
                    <a:pt x="1159921" y="114573"/>
                  </a:lnTo>
                  <a:lnTo>
                    <a:pt x="1163404" y="120119"/>
                  </a:lnTo>
                  <a:lnTo>
                    <a:pt x="1166887" y="119770"/>
                  </a:lnTo>
                  <a:lnTo>
                    <a:pt x="1170370" y="119423"/>
                  </a:lnTo>
                  <a:lnTo>
                    <a:pt x="1173854" y="119078"/>
                  </a:lnTo>
                  <a:lnTo>
                    <a:pt x="1177337" y="118734"/>
                  </a:lnTo>
                  <a:lnTo>
                    <a:pt x="1180820" y="118391"/>
                  </a:lnTo>
                  <a:lnTo>
                    <a:pt x="1184303" y="118050"/>
                  </a:lnTo>
                  <a:lnTo>
                    <a:pt x="1187787" y="117711"/>
                  </a:lnTo>
                  <a:lnTo>
                    <a:pt x="1191270" y="117373"/>
                  </a:lnTo>
                  <a:lnTo>
                    <a:pt x="1194753" y="123526"/>
                  </a:lnTo>
                  <a:lnTo>
                    <a:pt x="1198236" y="123182"/>
                  </a:lnTo>
                  <a:lnTo>
                    <a:pt x="1201720" y="122839"/>
                  </a:lnTo>
                  <a:lnTo>
                    <a:pt x="1205203" y="122497"/>
                  </a:lnTo>
                  <a:lnTo>
                    <a:pt x="1208686" y="122157"/>
                  </a:lnTo>
                  <a:lnTo>
                    <a:pt x="1212169" y="121819"/>
                  </a:lnTo>
                  <a:lnTo>
                    <a:pt x="1215653" y="121481"/>
                  </a:lnTo>
                  <a:lnTo>
                    <a:pt x="1219136" y="121146"/>
                  </a:lnTo>
                  <a:lnTo>
                    <a:pt x="1222619" y="120812"/>
                  </a:lnTo>
                  <a:lnTo>
                    <a:pt x="1226102" y="120479"/>
                  </a:lnTo>
                  <a:lnTo>
                    <a:pt x="1229586" y="132716"/>
                  </a:lnTo>
                  <a:lnTo>
                    <a:pt x="1233069" y="133162"/>
                  </a:lnTo>
                  <a:lnTo>
                    <a:pt x="1236552" y="133605"/>
                  </a:lnTo>
                  <a:lnTo>
                    <a:pt x="1240035" y="134044"/>
                  </a:lnTo>
                  <a:lnTo>
                    <a:pt x="1243519" y="134481"/>
                  </a:lnTo>
                  <a:lnTo>
                    <a:pt x="1247002" y="134412"/>
                  </a:lnTo>
                  <a:lnTo>
                    <a:pt x="1250485" y="133865"/>
                  </a:lnTo>
                  <a:lnTo>
                    <a:pt x="1253968" y="133320"/>
                  </a:lnTo>
                  <a:lnTo>
                    <a:pt x="1257452" y="132777"/>
                  </a:lnTo>
                  <a:lnTo>
                    <a:pt x="1260935" y="132235"/>
                  </a:lnTo>
                  <a:lnTo>
                    <a:pt x="1264418" y="131696"/>
                  </a:lnTo>
                  <a:lnTo>
                    <a:pt x="1267901" y="131157"/>
                  </a:lnTo>
                  <a:lnTo>
                    <a:pt x="1271385" y="130621"/>
                  </a:lnTo>
                  <a:lnTo>
                    <a:pt x="1274868" y="130087"/>
                  </a:lnTo>
                  <a:lnTo>
                    <a:pt x="1278351" y="129554"/>
                  </a:lnTo>
                  <a:lnTo>
                    <a:pt x="1281834" y="129022"/>
                  </a:lnTo>
                  <a:lnTo>
                    <a:pt x="1285318" y="128493"/>
                  </a:lnTo>
                  <a:lnTo>
                    <a:pt x="1288801" y="127965"/>
                  </a:lnTo>
                  <a:lnTo>
                    <a:pt x="1292284" y="127439"/>
                  </a:lnTo>
                  <a:lnTo>
                    <a:pt x="1295767" y="131865"/>
                  </a:lnTo>
                  <a:lnTo>
                    <a:pt x="1299251" y="132125"/>
                  </a:lnTo>
                  <a:lnTo>
                    <a:pt x="1302734" y="132383"/>
                  </a:lnTo>
                  <a:lnTo>
                    <a:pt x="1306217" y="132639"/>
                  </a:lnTo>
                  <a:lnTo>
                    <a:pt x="1309700" y="132894"/>
                  </a:lnTo>
                  <a:lnTo>
                    <a:pt x="1313184" y="132991"/>
                  </a:lnTo>
                  <a:lnTo>
                    <a:pt x="1316667" y="132417"/>
                  </a:lnTo>
                  <a:lnTo>
                    <a:pt x="1320150" y="131845"/>
                  </a:lnTo>
                  <a:lnTo>
                    <a:pt x="1323633" y="131274"/>
                  </a:lnTo>
                  <a:lnTo>
                    <a:pt x="1327117" y="130705"/>
                  </a:lnTo>
                  <a:lnTo>
                    <a:pt x="1330600" y="137217"/>
                  </a:lnTo>
                  <a:lnTo>
                    <a:pt x="1334083" y="136650"/>
                  </a:lnTo>
                  <a:lnTo>
                    <a:pt x="1337566" y="136084"/>
                  </a:lnTo>
                  <a:lnTo>
                    <a:pt x="1341050" y="135520"/>
                  </a:lnTo>
                  <a:lnTo>
                    <a:pt x="1344533" y="134958"/>
                  </a:lnTo>
                  <a:lnTo>
                    <a:pt x="1348016" y="134397"/>
                  </a:lnTo>
                  <a:lnTo>
                    <a:pt x="1351499" y="133838"/>
                  </a:lnTo>
                  <a:lnTo>
                    <a:pt x="1354983" y="133280"/>
                  </a:lnTo>
                  <a:lnTo>
                    <a:pt x="1358466" y="132724"/>
                  </a:lnTo>
                  <a:lnTo>
                    <a:pt x="1361949" y="132170"/>
                  </a:lnTo>
                  <a:lnTo>
                    <a:pt x="1365432" y="136968"/>
                  </a:lnTo>
                  <a:lnTo>
                    <a:pt x="1368916" y="136415"/>
                  </a:lnTo>
                  <a:lnTo>
                    <a:pt x="1372399" y="135864"/>
                  </a:lnTo>
                  <a:lnTo>
                    <a:pt x="1375882" y="135314"/>
                  </a:lnTo>
                  <a:lnTo>
                    <a:pt x="1379365" y="134766"/>
                  </a:lnTo>
                  <a:lnTo>
                    <a:pt x="1382849" y="134220"/>
                  </a:lnTo>
                  <a:lnTo>
                    <a:pt x="1386332" y="133675"/>
                  </a:lnTo>
                  <a:lnTo>
                    <a:pt x="1389815" y="133131"/>
                  </a:lnTo>
                  <a:lnTo>
                    <a:pt x="1393298" y="132589"/>
                  </a:lnTo>
                  <a:lnTo>
                    <a:pt x="1396782" y="138000"/>
                  </a:lnTo>
                  <a:lnTo>
                    <a:pt x="1400265" y="137257"/>
                  </a:lnTo>
                  <a:lnTo>
                    <a:pt x="1403748" y="136515"/>
                  </a:lnTo>
                  <a:lnTo>
                    <a:pt x="1407231" y="135774"/>
                  </a:lnTo>
                  <a:lnTo>
                    <a:pt x="1410715" y="135035"/>
                  </a:lnTo>
                  <a:lnTo>
                    <a:pt x="1414198" y="134297"/>
                  </a:lnTo>
                  <a:lnTo>
                    <a:pt x="1417681" y="133560"/>
                  </a:lnTo>
                  <a:lnTo>
                    <a:pt x="1421164" y="132824"/>
                  </a:lnTo>
                  <a:lnTo>
                    <a:pt x="1424648" y="132090"/>
                  </a:lnTo>
                  <a:lnTo>
                    <a:pt x="1428131" y="131357"/>
                  </a:lnTo>
                  <a:lnTo>
                    <a:pt x="1431614" y="130626"/>
                  </a:lnTo>
                  <a:lnTo>
                    <a:pt x="1435097" y="129895"/>
                  </a:lnTo>
                  <a:lnTo>
                    <a:pt x="1438580" y="129166"/>
                  </a:lnTo>
                  <a:lnTo>
                    <a:pt x="1442064" y="128438"/>
                  </a:lnTo>
                  <a:lnTo>
                    <a:pt x="1445547" y="127712"/>
                  </a:lnTo>
                  <a:lnTo>
                    <a:pt x="1449030" y="127180"/>
                  </a:lnTo>
                  <a:lnTo>
                    <a:pt x="1452513" y="126815"/>
                  </a:lnTo>
                  <a:lnTo>
                    <a:pt x="1455997" y="126451"/>
                  </a:lnTo>
                  <a:lnTo>
                    <a:pt x="1459480" y="126088"/>
                  </a:lnTo>
                  <a:lnTo>
                    <a:pt x="1462963" y="125726"/>
                  </a:lnTo>
                  <a:lnTo>
                    <a:pt x="1466446" y="125691"/>
                  </a:lnTo>
                  <a:lnTo>
                    <a:pt x="1469930" y="125789"/>
                  </a:lnTo>
                  <a:lnTo>
                    <a:pt x="1473413" y="125887"/>
                  </a:lnTo>
                  <a:lnTo>
                    <a:pt x="1476896" y="125984"/>
                  </a:lnTo>
                  <a:lnTo>
                    <a:pt x="1480379" y="126080"/>
                  </a:lnTo>
                  <a:lnTo>
                    <a:pt x="1483863" y="125313"/>
                  </a:lnTo>
                  <a:lnTo>
                    <a:pt x="1487346" y="124428"/>
                  </a:lnTo>
                  <a:lnTo>
                    <a:pt x="1490829" y="123544"/>
                  </a:lnTo>
                  <a:lnTo>
                    <a:pt x="1494312" y="122661"/>
                  </a:lnTo>
                  <a:lnTo>
                    <a:pt x="1497796" y="121779"/>
                  </a:lnTo>
                  <a:lnTo>
                    <a:pt x="1501279" y="120897"/>
                  </a:lnTo>
                  <a:lnTo>
                    <a:pt x="1504762" y="120016"/>
                  </a:lnTo>
                  <a:lnTo>
                    <a:pt x="1508245" y="119137"/>
                  </a:lnTo>
                  <a:lnTo>
                    <a:pt x="1511729" y="118258"/>
                  </a:lnTo>
                  <a:lnTo>
                    <a:pt x="1515212" y="126880"/>
                  </a:lnTo>
                  <a:lnTo>
                    <a:pt x="1518695" y="126334"/>
                  </a:lnTo>
                  <a:lnTo>
                    <a:pt x="1522178" y="125790"/>
                  </a:lnTo>
                  <a:lnTo>
                    <a:pt x="1525662" y="125247"/>
                  </a:lnTo>
                  <a:lnTo>
                    <a:pt x="1529145" y="124706"/>
                  </a:lnTo>
                  <a:lnTo>
                    <a:pt x="1532628" y="124166"/>
                  </a:lnTo>
                  <a:lnTo>
                    <a:pt x="1536111" y="123626"/>
                  </a:lnTo>
                  <a:lnTo>
                    <a:pt x="1539595" y="123088"/>
                  </a:lnTo>
                  <a:lnTo>
                    <a:pt x="1543078" y="122552"/>
                  </a:lnTo>
                  <a:lnTo>
                    <a:pt x="1546561" y="122016"/>
                  </a:lnTo>
                  <a:lnTo>
                    <a:pt x="1550044" y="121482"/>
                  </a:lnTo>
                  <a:lnTo>
                    <a:pt x="1553528" y="120949"/>
                  </a:lnTo>
                  <a:lnTo>
                    <a:pt x="1557011" y="120417"/>
                  </a:lnTo>
                  <a:lnTo>
                    <a:pt x="1560494" y="119886"/>
                  </a:lnTo>
                  <a:lnTo>
                    <a:pt x="1563977" y="119357"/>
                  </a:lnTo>
                  <a:lnTo>
                    <a:pt x="1567461" y="118971"/>
                  </a:lnTo>
                  <a:lnTo>
                    <a:pt x="1570944" y="118640"/>
                  </a:lnTo>
                  <a:lnTo>
                    <a:pt x="1574427" y="118310"/>
                  </a:lnTo>
                  <a:lnTo>
                    <a:pt x="1577910" y="117980"/>
                  </a:lnTo>
                  <a:lnTo>
                    <a:pt x="1581394" y="117652"/>
                  </a:lnTo>
                  <a:lnTo>
                    <a:pt x="1584877" y="117587"/>
                  </a:lnTo>
                  <a:lnTo>
                    <a:pt x="1588360" y="117553"/>
                  </a:lnTo>
                  <a:lnTo>
                    <a:pt x="1591843" y="117519"/>
                  </a:lnTo>
                  <a:lnTo>
                    <a:pt x="1595327" y="117485"/>
                  </a:lnTo>
                  <a:lnTo>
                    <a:pt x="1598810" y="117415"/>
                  </a:lnTo>
                  <a:lnTo>
                    <a:pt x="1602293" y="116802"/>
                  </a:lnTo>
                  <a:lnTo>
                    <a:pt x="1605776" y="116189"/>
                  </a:lnTo>
                  <a:lnTo>
                    <a:pt x="1609260" y="115578"/>
                  </a:lnTo>
                  <a:lnTo>
                    <a:pt x="1612743" y="114968"/>
                  </a:lnTo>
                  <a:lnTo>
                    <a:pt x="1616226" y="116590"/>
                  </a:lnTo>
                  <a:lnTo>
                    <a:pt x="1619709" y="116559"/>
                  </a:lnTo>
                  <a:lnTo>
                    <a:pt x="1623193" y="116528"/>
                  </a:lnTo>
                  <a:lnTo>
                    <a:pt x="1626676" y="116496"/>
                  </a:lnTo>
                  <a:lnTo>
                    <a:pt x="1630159" y="116465"/>
                  </a:lnTo>
                  <a:lnTo>
                    <a:pt x="1633642" y="119629"/>
                  </a:lnTo>
                  <a:lnTo>
                    <a:pt x="1637126" y="119030"/>
                  </a:lnTo>
                  <a:lnTo>
                    <a:pt x="1640609" y="118431"/>
                  </a:lnTo>
                  <a:lnTo>
                    <a:pt x="1644092" y="117834"/>
                  </a:lnTo>
                  <a:lnTo>
                    <a:pt x="1647575" y="117237"/>
                  </a:lnTo>
                  <a:lnTo>
                    <a:pt x="1651059" y="116642"/>
                  </a:lnTo>
                  <a:lnTo>
                    <a:pt x="1654542" y="116047"/>
                  </a:lnTo>
                  <a:lnTo>
                    <a:pt x="1658025" y="115454"/>
                  </a:lnTo>
                  <a:lnTo>
                    <a:pt x="1661508" y="114862"/>
                  </a:lnTo>
                  <a:lnTo>
                    <a:pt x="1664992" y="114270"/>
                  </a:lnTo>
                  <a:lnTo>
                    <a:pt x="1668475" y="114097"/>
                  </a:lnTo>
                  <a:lnTo>
                    <a:pt x="1671958" y="114072"/>
                  </a:lnTo>
                  <a:lnTo>
                    <a:pt x="1675441" y="114046"/>
                  </a:lnTo>
                  <a:lnTo>
                    <a:pt x="1678925" y="114021"/>
                  </a:lnTo>
                  <a:lnTo>
                    <a:pt x="1682408" y="113996"/>
                  </a:lnTo>
                  <a:lnTo>
                    <a:pt x="1685891" y="113717"/>
                  </a:lnTo>
                  <a:lnTo>
                    <a:pt x="1689374" y="113413"/>
                  </a:lnTo>
                  <a:lnTo>
                    <a:pt x="1692858" y="113110"/>
                  </a:lnTo>
                  <a:lnTo>
                    <a:pt x="1696341" y="112808"/>
                  </a:lnTo>
                  <a:lnTo>
                    <a:pt x="1699824" y="112507"/>
                  </a:lnTo>
                  <a:lnTo>
                    <a:pt x="1703307" y="112207"/>
                  </a:lnTo>
                  <a:lnTo>
                    <a:pt x="1706791" y="111908"/>
                  </a:lnTo>
                  <a:lnTo>
                    <a:pt x="1710274" y="111609"/>
                  </a:lnTo>
                  <a:lnTo>
                    <a:pt x="1713757" y="111312"/>
                  </a:lnTo>
                  <a:lnTo>
                    <a:pt x="1717240" y="110981"/>
                  </a:lnTo>
                  <a:lnTo>
                    <a:pt x="1720723" y="110546"/>
                  </a:lnTo>
                  <a:lnTo>
                    <a:pt x="1724207" y="110112"/>
                  </a:lnTo>
                  <a:lnTo>
                    <a:pt x="1727690" y="109680"/>
                  </a:lnTo>
                  <a:lnTo>
                    <a:pt x="1731173" y="109248"/>
                  </a:lnTo>
                  <a:lnTo>
                    <a:pt x="1734656" y="108817"/>
                  </a:lnTo>
                  <a:lnTo>
                    <a:pt x="1738140" y="108388"/>
                  </a:lnTo>
                  <a:lnTo>
                    <a:pt x="1741623" y="107959"/>
                  </a:lnTo>
                  <a:lnTo>
                    <a:pt x="1745106" y="107531"/>
                  </a:lnTo>
                  <a:lnTo>
                    <a:pt x="1748589" y="107104"/>
                  </a:lnTo>
                  <a:lnTo>
                    <a:pt x="1752073" y="128705"/>
                  </a:lnTo>
                  <a:lnTo>
                    <a:pt x="1755556" y="128780"/>
                  </a:lnTo>
                  <a:lnTo>
                    <a:pt x="1759039" y="128855"/>
                  </a:lnTo>
                  <a:lnTo>
                    <a:pt x="1762522" y="128929"/>
                  </a:lnTo>
                  <a:lnTo>
                    <a:pt x="1766006" y="129003"/>
                  </a:lnTo>
                  <a:lnTo>
                    <a:pt x="1769489" y="136699"/>
                  </a:lnTo>
                  <a:lnTo>
                    <a:pt x="1772972" y="136635"/>
                  </a:lnTo>
                  <a:lnTo>
                    <a:pt x="1776455" y="136571"/>
                  </a:lnTo>
                  <a:lnTo>
                    <a:pt x="1779939" y="136507"/>
                  </a:lnTo>
                  <a:lnTo>
                    <a:pt x="1783422" y="136443"/>
                  </a:lnTo>
                  <a:lnTo>
                    <a:pt x="1786905" y="135937"/>
                  </a:lnTo>
                  <a:lnTo>
                    <a:pt x="1790388" y="135395"/>
                  </a:lnTo>
                  <a:lnTo>
                    <a:pt x="1793872" y="134853"/>
                  </a:lnTo>
                  <a:lnTo>
                    <a:pt x="1797355" y="134313"/>
                  </a:lnTo>
                  <a:lnTo>
                    <a:pt x="1800838" y="133773"/>
                  </a:lnTo>
                  <a:lnTo>
                    <a:pt x="1804321" y="133234"/>
                  </a:lnTo>
                  <a:lnTo>
                    <a:pt x="1807805" y="132696"/>
                  </a:lnTo>
                  <a:lnTo>
                    <a:pt x="1811288" y="132159"/>
                  </a:lnTo>
                  <a:lnTo>
                    <a:pt x="1814771" y="131622"/>
                  </a:lnTo>
                  <a:lnTo>
                    <a:pt x="1818254" y="131244"/>
                  </a:lnTo>
                  <a:lnTo>
                    <a:pt x="1821738" y="131311"/>
                  </a:lnTo>
                  <a:lnTo>
                    <a:pt x="1825221" y="131377"/>
                  </a:lnTo>
                  <a:lnTo>
                    <a:pt x="1828704" y="131443"/>
                  </a:lnTo>
                  <a:lnTo>
                    <a:pt x="1832187" y="131509"/>
                  </a:lnTo>
                  <a:lnTo>
                    <a:pt x="1835671" y="137158"/>
                  </a:lnTo>
                  <a:lnTo>
                    <a:pt x="1839154" y="136979"/>
                  </a:lnTo>
                  <a:lnTo>
                    <a:pt x="1842637" y="136801"/>
                  </a:lnTo>
                  <a:lnTo>
                    <a:pt x="1846120" y="136623"/>
                  </a:lnTo>
                  <a:lnTo>
                    <a:pt x="1849604" y="136446"/>
                  </a:lnTo>
                  <a:lnTo>
                    <a:pt x="1853087" y="136269"/>
                  </a:lnTo>
                  <a:lnTo>
                    <a:pt x="1856570" y="136093"/>
                  </a:lnTo>
                  <a:lnTo>
                    <a:pt x="1860053" y="135918"/>
                  </a:lnTo>
                  <a:lnTo>
                    <a:pt x="1863537" y="135743"/>
                  </a:lnTo>
                  <a:lnTo>
                    <a:pt x="1867020" y="135568"/>
                  </a:lnTo>
                  <a:lnTo>
                    <a:pt x="1870503" y="135482"/>
                  </a:lnTo>
                  <a:lnTo>
                    <a:pt x="1873986" y="135424"/>
                  </a:lnTo>
                  <a:lnTo>
                    <a:pt x="1877470" y="135365"/>
                  </a:lnTo>
                  <a:lnTo>
                    <a:pt x="1880953" y="135306"/>
                  </a:lnTo>
                  <a:lnTo>
                    <a:pt x="1884436" y="135248"/>
                  </a:lnTo>
                  <a:lnTo>
                    <a:pt x="1887919" y="134816"/>
                  </a:lnTo>
                  <a:lnTo>
                    <a:pt x="1891403" y="134359"/>
                  </a:lnTo>
                  <a:lnTo>
                    <a:pt x="1894886" y="133904"/>
                  </a:lnTo>
                  <a:lnTo>
                    <a:pt x="1898369" y="133449"/>
                  </a:lnTo>
                  <a:lnTo>
                    <a:pt x="1901852" y="132994"/>
                  </a:lnTo>
                  <a:lnTo>
                    <a:pt x="1905336" y="132541"/>
                  </a:lnTo>
                  <a:lnTo>
                    <a:pt x="1908819" y="132088"/>
                  </a:lnTo>
                  <a:lnTo>
                    <a:pt x="1912302" y="131636"/>
                  </a:lnTo>
                  <a:lnTo>
                    <a:pt x="1915785" y="131185"/>
                  </a:lnTo>
                  <a:lnTo>
                    <a:pt x="1919269" y="134600"/>
                  </a:lnTo>
                  <a:lnTo>
                    <a:pt x="1922752" y="134263"/>
                  </a:lnTo>
                  <a:lnTo>
                    <a:pt x="1926235" y="133927"/>
                  </a:lnTo>
                  <a:lnTo>
                    <a:pt x="1929718" y="133591"/>
                  </a:lnTo>
                  <a:lnTo>
                    <a:pt x="1933202" y="133257"/>
                  </a:lnTo>
                  <a:lnTo>
                    <a:pt x="1936685" y="132923"/>
                  </a:lnTo>
                  <a:lnTo>
                    <a:pt x="1940168" y="132590"/>
                  </a:lnTo>
                  <a:lnTo>
                    <a:pt x="1943651" y="132257"/>
                  </a:lnTo>
                  <a:lnTo>
                    <a:pt x="1947135" y="131926"/>
                  </a:lnTo>
                  <a:lnTo>
                    <a:pt x="1950618" y="131595"/>
                  </a:lnTo>
                  <a:lnTo>
                    <a:pt x="1954101" y="131184"/>
                  </a:lnTo>
                  <a:lnTo>
                    <a:pt x="1957584" y="130724"/>
                  </a:lnTo>
                  <a:lnTo>
                    <a:pt x="1961068" y="130265"/>
                  </a:lnTo>
                  <a:lnTo>
                    <a:pt x="1964551" y="129806"/>
                  </a:lnTo>
                  <a:lnTo>
                    <a:pt x="1968034" y="129348"/>
                  </a:lnTo>
                  <a:lnTo>
                    <a:pt x="1971517" y="128891"/>
                  </a:lnTo>
                  <a:lnTo>
                    <a:pt x="1975001" y="128434"/>
                  </a:lnTo>
                  <a:lnTo>
                    <a:pt x="1978484" y="127978"/>
                  </a:lnTo>
                  <a:lnTo>
                    <a:pt x="1981967" y="127523"/>
                  </a:lnTo>
                  <a:lnTo>
                    <a:pt x="1985450" y="127069"/>
                  </a:lnTo>
                  <a:lnTo>
                    <a:pt x="1988934" y="126615"/>
                  </a:lnTo>
                  <a:lnTo>
                    <a:pt x="1992417" y="126162"/>
                  </a:lnTo>
                  <a:lnTo>
                    <a:pt x="1995900" y="125710"/>
                  </a:lnTo>
                  <a:lnTo>
                    <a:pt x="1999383" y="125258"/>
                  </a:lnTo>
                  <a:lnTo>
                    <a:pt x="2002867" y="124794"/>
                  </a:lnTo>
                  <a:lnTo>
                    <a:pt x="2006350" y="124231"/>
                  </a:lnTo>
                  <a:lnTo>
                    <a:pt x="2009833" y="123669"/>
                  </a:lnTo>
                  <a:lnTo>
                    <a:pt x="2013316" y="123108"/>
                  </a:lnTo>
                  <a:lnTo>
                    <a:pt x="2016799" y="122547"/>
                  </a:lnTo>
                  <a:lnTo>
                    <a:pt x="2020283" y="121987"/>
                  </a:lnTo>
                  <a:lnTo>
                    <a:pt x="2023766" y="121428"/>
                  </a:lnTo>
                  <a:lnTo>
                    <a:pt x="2027249" y="120869"/>
                  </a:lnTo>
                  <a:lnTo>
                    <a:pt x="2030732" y="120311"/>
                  </a:lnTo>
                  <a:lnTo>
                    <a:pt x="2034216" y="119753"/>
                  </a:lnTo>
                  <a:lnTo>
                    <a:pt x="2037699" y="119197"/>
                  </a:lnTo>
                  <a:lnTo>
                    <a:pt x="2041182" y="118640"/>
                  </a:lnTo>
                  <a:lnTo>
                    <a:pt x="2044665" y="118084"/>
                  </a:lnTo>
                  <a:lnTo>
                    <a:pt x="2048149" y="117529"/>
                  </a:lnTo>
                  <a:lnTo>
                    <a:pt x="2051632" y="116975"/>
                  </a:lnTo>
                  <a:lnTo>
                    <a:pt x="2055115" y="116611"/>
                  </a:lnTo>
                  <a:lnTo>
                    <a:pt x="2058598" y="116360"/>
                  </a:lnTo>
                  <a:lnTo>
                    <a:pt x="2062082" y="116109"/>
                  </a:lnTo>
                  <a:lnTo>
                    <a:pt x="2065565" y="115859"/>
                  </a:lnTo>
                  <a:lnTo>
                    <a:pt x="2069048" y="115610"/>
                  </a:lnTo>
                  <a:lnTo>
                    <a:pt x="2072531" y="115361"/>
                  </a:lnTo>
                  <a:lnTo>
                    <a:pt x="2076015" y="115113"/>
                  </a:lnTo>
                  <a:lnTo>
                    <a:pt x="2079498" y="114865"/>
                  </a:lnTo>
                  <a:lnTo>
                    <a:pt x="2082981" y="114618"/>
                  </a:lnTo>
                  <a:lnTo>
                    <a:pt x="2086464" y="114372"/>
                  </a:lnTo>
                  <a:lnTo>
                    <a:pt x="2089948" y="114126"/>
                  </a:lnTo>
                  <a:lnTo>
                    <a:pt x="2089948" y="114126"/>
                  </a:lnTo>
                  <a:lnTo>
                    <a:pt x="2093431" y="113881"/>
                  </a:lnTo>
                  <a:lnTo>
                    <a:pt x="2096914" y="113636"/>
                  </a:lnTo>
                  <a:lnTo>
                    <a:pt x="2100397" y="113392"/>
                  </a:lnTo>
                  <a:lnTo>
                    <a:pt x="2103881" y="115935"/>
                  </a:lnTo>
                  <a:lnTo>
                    <a:pt x="2107364" y="116355"/>
                  </a:lnTo>
                  <a:lnTo>
                    <a:pt x="2110847" y="116772"/>
                  </a:lnTo>
                  <a:lnTo>
                    <a:pt x="2114330" y="117188"/>
                  </a:lnTo>
                  <a:lnTo>
                    <a:pt x="2117814" y="117601"/>
                  </a:lnTo>
                  <a:lnTo>
                    <a:pt x="2121297" y="123194"/>
                  </a:lnTo>
                  <a:lnTo>
                    <a:pt x="2124780" y="123480"/>
                  </a:lnTo>
                  <a:lnTo>
                    <a:pt x="2128263" y="123764"/>
                  </a:lnTo>
                  <a:lnTo>
                    <a:pt x="2131747" y="124047"/>
                  </a:lnTo>
                  <a:lnTo>
                    <a:pt x="2135230" y="124329"/>
                  </a:lnTo>
                  <a:lnTo>
                    <a:pt x="2138713" y="127248"/>
                  </a:lnTo>
                  <a:lnTo>
                    <a:pt x="2142196" y="126688"/>
                  </a:lnTo>
                  <a:lnTo>
                    <a:pt x="2145680" y="126128"/>
                  </a:lnTo>
                  <a:lnTo>
                    <a:pt x="2149163" y="125569"/>
                  </a:lnTo>
                  <a:lnTo>
                    <a:pt x="2152646" y="125010"/>
                  </a:lnTo>
                  <a:lnTo>
                    <a:pt x="2156129" y="125056"/>
                  </a:lnTo>
                  <a:lnTo>
                    <a:pt x="2159613" y="125436"/>
                  </a:lnTo>
                  <a:lnTo>
                    <a:pt x="2163096" y="125814"/>
                  </a:lnTo>
                  <a:lnTo>
                    <a:pt x="2166579" y="126190"/>
                  </a:lnTo>
                  <a:lnTo>
                    <a:pt x="2170062" y="126564"/>
                  </a:lnTo>
                  <a:lnTo>
                    <a:pt x="2173546" y="126603"/>
                  </a:lnTo>
                  <a:lnTo>
                    <a:pt x="2177029" y="126565"/>
                  </a:lnTo>
                  <a:lnTo>
                    <a:pt x="2180512" y="126527"/>
                  </a:lnTo>
                  <a:lnTo>
                    <a:pt x="2183995" y="126489"/>
                  </a:lnTo>
                  <a:lnTo>
                    <a:pt x="2187479" y="126452"/>
                  </a:lnTo>
                  <a:lnTo>
                    <a:pt x="2190962" y="126414"/>
                  </a:lnTo>
                  <a:lnTo>
                    <a:pt x="2194445" y="126376"/>
                  </a:lnTo>
                  <a:lnTo>
                    <a:pt x="2197928" y="126339"/>
                  </a:lnTo>
                  <a:lnTo>
                    <a:pt x="2201412" y="126302"/>
                  </a:lnTo>
                  <a:lnTo>
                    <a:pt x="2204895" y="132056"/>
                  </a:lnTo>
                  <a:lnTo>
                    <a:pt x="2208378" y="131912"/>
                  </a:lnTo>
                  <a:lnTo>
                    <a:pt x="2211861" y="131769"/>
                  </a:lnTo>
                  <a:lnTo>
                    <a:pt x="2215345" y="131625"/>
                  </a:lnTo>
                  <a:lnTo>
                    <a:pt x="2218828" y="131482"/>
                  </a:lnTo>
                  <a:lnTo>
                    <a:pt x="2222311" y="140176"/>
                  </a:lnTo>
                  <a:lnTo>
                    <a:pt x="2225794" y="139931"/>
                  </a:lnTo>
                  <a:lnTo>
                    <a:pt x="2229278" y="139686"/>
                  </a:lnTo>
                  <a:lnTo>
                    <a:pt x="2232761" y="139442"/>
                  </a:lnTo>
                  <a:lnTo>
                    <a:pt x="2236244" y="139198"/>
                  </a:lnTo>
                  <a:lnTo>
                    <a:pt x="2239727" y="138955"/>
                  </a:lnTo>
                  <a:lnTo>
                    <a:pt x="2243211" y="138713"/>
                  </a:lnTo>
                  <a:lnTo>
                    <a:pt x="2246694" y="138470"/>
                  </a:lnTo>
                  <a:lnTo>
                    <a:pt x="2250177" y="138229"/>
                  </a:lnTo>
                  <a:lnTo>
                    <a:pt x="2253660" y="137987"/>
                  </a:lnTo>
                  <a:lnTo>
                    <a:pt x="2257144" y="137747"/>
                  </a:lnTo>
                  <a:lnTo>
                    <a:pt x="2260627" y="137507"/>
                  </a:lnTo>
                  <a:lnTo>
                    <a:pt x="2264110" y="137267"/>
                  </a:lnTo>
                  <a:lnTo>
                    <a:pt x="2267593" y="137028"/>
                  </a:lnTo>
                  <a:lnTo>
                    <a:pt x="2271077" y="136789"/>
                  </a:lnTo>
                  <a:lnTo>
                    <a:pt x="2274560" y="139261"/>
                  </a:lnTo>
                  <a:lnTo>
                    <a:pt x="2278043" y="139022"/>
                  </a:lnTo>
                  <a:lnTo>
                    <a:pt x="2281526" y="138784"/>
                  </a:lnTo>
                  <a:lnTo>
                    <a:pt x="2285010" y="138545"/>
                  </a:lnTo>
                  <a:lnTo>
                    <a:pt x="2288493" y="138308"/>
                  </a:lnTo>
                  <a:lnTo>
                    <a:pt x="2291976" y="138071"/>
                  </a:lnTo>
                  <a:lnTo>
                    <a:pt x="2295459" y="137834"/>
                  </a:lnTo>
                  <a:lnTo>
                    <a:pt x="2298942" y="137598"/>
                  </a:lnTo>
                  <a:lnTo>
                    <a:pt x="2302426" y="137362"/>
                  </a:lnTo>
                  <a:lnTo>
                    <a:pt x="2305909" y="137119"/>
                  </a:lnTo>
                  <a:lnTo>
                    <a:pt x="2309392" y="136838"/>
                  </a:lnTo>
                  <a:lnTo>
                    <a:pt x="2312875" y="136557"/>
                  </a:lnTo>
                  <a:lnTo>
                    <a:pt x="2316359" y="136277"/>
                  </a:lnTo>
                  <a:lnTo>
                    <a:pt x="2319842" y="135998"/>
                  </a:lnTo>
                  <a:lnTo>
                    <a:pt x="2323325" y="135719"/>
                  </a:lnTo>
                  <a:lnTo>
                    <a:pt x="2326808" y="135440"/>
                  </a:lnTo>
                  <a:lnTo>
                    <a:pt x="2330292" y="135162"/>
                  </a:lnTo>
                  <a:lnTo>
                    <a:pt x="2333775" y="134884"/>
                  </a:lnTo>
                  <a:lnTo>
                    <a:pt x="2337258" y="134607"/>
                  </a:lnTo>
                  <a:lnTo>
                    <a:pt x="2340741" y="134284"/>
                  </a:lnTo>
                  <a:lnTo>
                    <a:pt x="2344225" y="133916"/>
                  </a:lnTo>
                  <a:lnTo>
                    <a:pt x="2347708" y="133548"/>
                  </a:lnTo>
                  <a:lnTo>
                    <a:pt x="2351191" y="133181"/>
                  </a:lnTo>
                  <a:lnTo>
                    <a:pt x="2354674" y="132814"/>
                  </a:lnTo>
                  <a:lnTo>
                    <a:pt x="2358158" y="132447"/>
                  </a:lnTo>
                  <a:lnTo>
                    <a:pt x="2361641" y="132082"/>
                  </a:lnTo>
                  <a:lnTo>
                    <a:pt x="2365124" y="131716"/>
                  </a:lnTo>
                  <a:lnTo>
                    <a:pt x="2368607" y="131351"/>
                  </a:lnTo>
                  <a:lnTo>
                    <a:pt x="2372091" y="130987"/>
                  </a:lnTo>
                  <a:lnTo>
                    <a:pt x="2375574" y="130662"/>
                  </a:lnTo>
                  <a:lnTo>
                    <a:pt x="2379057" y="130345"/>
                  </a:lnTo>
                  <a:lnTo>
                    <a:pt x="2382540" y="130028"/>
                  </a:lnTo>
                  <a:lnTo>
                    <a:pt x="2386024" y="129712"/>
                  </a:lnTo>
                  <a:lnTo>
                    <a:pt x="2389507" y="129395"/>
                  </a:lnTo>
                  <a:lnTo>
                    <a:pt x="2392990" y="128918"/>
                  </a:lnTo>
                  <a:lnTo>
                    <a:pt x="2396473" y="128442"/>
                  </a:lnTo>
                  <a:lnTo>
                    <a:pt x="2399957" y="127966"/>
                  </a:lnTo>
                  <a:lnTo>
                    <a:pt x="2403440" y="127491"/>
                  </a:lnTo>
                  <a:lnTo>
                    <a:pt x="2406923" y="127015"/>
                  </a:lnTo>
                  <a:lnTo>
                    <a:pt x="2410406" y="126541"/>
                  </a:lnTo>
                  <a:lnTo>
                    <a:pt x="2413890" y="126067"/>
                  </a:lnTo>
                  <a:lnTo>
                    <a:pt x="2417373" y="125593"/>
                  </a:lnTo>
                  <a:lnTo>
                    <a:pt x="2420856" y="125119"/>
                  </a:lnTo>
                  <a:lnTo>
                    <a:pt x="2424339" y="124646"/>
                  </a:lnTo>
                  <a:lnTo>
                    <a:pt x="2427823" y="124174"/>
                  </a:lnTo>
                  <a:lnTo>
                    <a:pt x="2431306" y="123702"/>
                  </a:lnTo>
                  <a:lnTo>
                    <a:pt x="2434789" y="123230"/>
                  </a:lnTo>
                  <a:lnTo>
                    <a:pt x="2438272" y="122759"/>
                  </a:lnTo>
                  <a:lnTo>
                    <a:pt x="2441756" y="122288"/>
                  </a:lnTo>
                  <a:lnTo>
                    <a:pt x="2445239" y="121817"/>
                  </a:lnTo>
                  <a:lnTo>
                    <a:pt x="2448722" y="121347"/>
                  </a:lnTo>
                  <a:lnTo>
                    <a:pt x="2452205" y="120877"/>
                  </a:lnTo>
                  <a:lnTo>
                    <a:pt x="2455689" y="120408"/>
                  </a:lnTo>
                  <a:lnTo>
                    <a:pt x="2459172" y="122931"/>
                  </a:lnTo>
                  <a:lnTo>
                    <a:pt x="2462655" y="122902"/>
                  </a:lnTo>
                  <a:lnTo>
                    <a:pt x="2466138" y="122873"/>
                  </a:lnTo>
                  <a:lnTo>
                    <a:pt x="2469622" y="122844"/>
                  </a:lnTo>
                  <a:lnTo>
                    <a:pt x="2473105" y="122816"/>
                  </a:lnTo>
                  <a:lnTo>
                    <a:pt x="2476588" y="122500"/>
                  </a:lnTo>
                  <a:lnTo>
                    <a:pt x="2480071" y="122135"/>
                  </a:lnTo>
                  <a:lnTo>
                    <a:pt x="2483555" y="121771"/>
                  </a:lnTo>
                  <a:lnTo>
                    <a:pt x="2487038" y="121408"/>
                  </a:lnTo>
                  <a:lnTo>
                    <a:pt x="2490521" y="121045"/>
                  </a:lnTo>
                  <a:lnTo>
                    <a:pt x="2494004" y="120682"/>
                  </a:lnTo>
                  <a:lnTo>
                    <a:pt x="2497488" y="120320"/>
                  </a:lnTo>
                  <a:lnTo>
                    <a:pt x="2500971" y="119959"/>
                  </a:lnTo>
                  <a:lnTo>
                    <a:pt x="2504454" y="119598"/>
                  </a:lnTo>
                  <a:lnTo>
                    <a:pt x="2507937" y="119237"/>
                  </a:lnTo>
                  <a:lnTo>
                    <a:pt x="2511421" y="118877"/>
                  </a:lnTo>
                  <a:lnTo>
                    <a:pt x="2514904" y="118517"/>
                  </a:lnTo>
                  <a:lnTo>
                    <a:pt x="2518387" y="118158"/>
                  </a:lnTo>
                  <a:lnTo>
                    <a:pt x="2521870" y="117799"/>
                  </a:lnTo>
                  <a:lnTo>
                    <a:pt x="2525354" y="117496"/>
                  </a:lnTo>
                  <a:lnTo>
                    <a:pt x="2528837" y="117291"/>
                  </a:lnTo>
                  <a:lnTo>
                    <a:pt x="2532320" y="117087"/>
                  </a:lnTo>
                  <a:lnTo>
                    <a:pt x="2535803" y="116883"/>
                  </a:lnTo>
                  <a:lnTo>
                    <a:pt x="2539287" y="116679"/>
                  </a:lnTo>
                  <a:lnTo>
                    <a:pt x="2542770" y="116378"/>
                  </a:lnTo>
                  <a:lnTo>
                    <a:pt x="2546253" y="115992"/>
                  </a:lnTo>
                  <a:lnTo>
                    <a:pt x="2549736" y="115607"/>
                  </a:lnTo>
                  <a:lnTo>
                    <a:pt x="2553220" y="115221"/>
                  </a:lnTo>
                  <a:lnTo>
                    <a:pt x="2556703" y="114836"/>
                  </a:lnTo>
                  <a:lnTo>
                    <a:pt x="2560186" y="114452"/>
                  </a:lnTo>
                  <a:lnTo>
                    <a:pt x="2563669" y="114068"/>
                  </a:lnTo>
                  <a:lnTo>
                    <a:pt x="2567153" y="113685"/>
                  </a:lnTo>
                  <a:lnTo>
                    <a:pt x="2570636" y="113302"/>
                  </a:lnTo>
                  <a:lnTo>
                    <a:pt x="2574119" y="112919"/>
                  </a:lnTo>
                  <a:lnTo>
                    <a:pt x="2577602" y="112537"/>
                  </a:lnTo>
                  <a:lnTo>
                    <a:pt x="2581085" y="112155"/>
                  </a:lnTo>
                  <a:lnTo>
                    <a:pt x="2584569" y="111774"/>
                  </a:lnTo>
                  <a:lnTo>
                    <a:pt x="2588052" y="111393"/>
                  </a:lnTo>
                  <a:lnTo>
                    <a:pt x="2591535" y="122723"/>
                  </a:lnTo>
                  <a:lnTo>
                    <a:pt x="2595018" y="122521"/>
                  </a:lnTo>
                  <a:lnTo>
                    <a:pt x="2598502" y="122319"/>
                  </a:lnTo>
                  <a:lnTo>
                    <a:pt x="2601985" y="122117"/>
                  </a:lnTo>
                  <a:lnTo>
                    <a:pt x="2605468" y="121916"/>
                  </a:lnTo>
                  <a:lnTo>
                    <a:pt x="2608951" y="121688"/>
                  </a:lnTo>
                  <a:lnTo>
                    <a:pt x="2612435" y="121357"/>
                  </a:lnTo>
                  <a:lnTo>
                    <a:pt x="2615918" y="121026"/>
                  </a:lnTo>
                  <a:lnTo>
                    <a:pt x="2619401" y="120695"/>
                  </a:lnTo>
                  <a:lnTo>
                    <a:pt x="2622884" y="120365"/>
                  </a:lnTo>
                  <a:lnTo>
                    <a:pt x="2626368" y="120035"/>
                  </a:lnTo>
                  <a:lnTo>
                    <a:pt x="2629851" y="119706"/>
                  </a:lnTo>
                  <a:lnTo>
                    <a:pt x="2633334" y="119377"/>
                  </a:lnTo>
                  <a:lnTo>
                    <a:pt x="2636817" y="119049"/>
                  </a:lnTo>
                  <a:lnTo>
                    <a:pt x="2640301" y="118721"/>
                  </a:lnTo>
                  <a:lnTo>
                    <a:pt x="2643784" y="118381"/>
                  </a:lnTo>
                  <a:lnTo>
                    <a:pt x="2647267" y="118032"/>
                  </a:lnTo>
                  <a:lnTo>
                    <a:pt x="2650750" y="117683"/>
                  </a:lnTo>
                  <a:lnTo>
                    <a:pt x="2654234" y="117335"/>
                  </a:lnTo>
                  <a:lnTo>
                    <a:pt x="2657717" y="116987"/>
                  </a:lnTo>
                  <a:lnTo>
                    <a:pt x="2661200" y="116640"/>
                  </a:lnTo>
                  <a:lnTo>
                    <a:pt x="2664683" y="116293"/>
                  </a:lnTo>
                  <a:lnTo>
                    <a:pt x="2668167" y="115946"/>
                  </a:lnTo>
                  <a:lnTo>
                    <a:pt x="2671650" y="115600"/>
                  </a:lnTo>
                  <a:lnTo>
                    <a:pt x="2675133" y="115254"/>
                  </a:lnTo>
                  <a:lnTo>
                    <a:pt x="2678616" y="114909"/>
                  </a:lnTo>
                  <a:lnTo>
                    <a:pt x="2682100" y="114564"/>
                  </a:lnTo>
                  <a:lnTo>
                    <a:pt x="2685583" y="114219"/>
                  </a:lnTo>
                  <a:lnTo>
                    <a:pt x="2689066" y="113875"/>
                  </a:lnTo>
                  <a:lnTo>
                    <a:pt x="2692549" y="113531"/>
                  </a:lnTo>
                  <a:lnTo>
                    <a:pt x="2696033" y="113188"/>
                  </a:lnTo>
                  <a:lnTo>
                    <a:pt x="2699516" y="112845"/>
                  </a:lnTo>
                  <a:lnTo>
                    <a:pt x="2702999" y="112502"/>
                  </a:lnTo>
                  <a:lnTo>
                    <a:pt x="2706482" y="112160"/>
                  </a:lnTo>
                  <a:lnTo>
                    <a:pt x="2709966" y="111794"/>
                  </a:lnTo>
                  <a:lnTo>
                    <a:pt x="2713449" y="111343"/>
                  </a:lnTo>
                  <a:lnTo>
                    <a:pt x="2716932" y="110893"/>
                  </a:lnTo>
                  <a:lnTo>
                    <a:pt x="2720415" y="110442"/>
                  </a:lnTo>
                  <a:lnTo>
                    <a:pt x="2723899" y="109992"/>
                  </a:lnTo>
                  <a:lnTo>
                    <a:pt x="2727382" y="112077"/>
                  </a:lnTo>
                  <a:lnTo>
                    <a:pt x="2730865" y="111629"/>
                  </a:lnTo>
                  <a:lnTo>
                    <a:pt x="2734348" y="111181"/>
                  </a:lnTo>
                  <a:lnTo>
                    <a:pt x="2737832" y="110734"/>
                  </a:lnTo>
                  <a:lnTo>
                    <a:pt x="2741315" y="110287"/>
                  </a:lnTo>
                  <a:lnTo>
                    <a:pt x="2744798" y="109840"/>
                  </a:lnTo>
                  <a:lnTo>
                    <a:pt x="2748281" y="109394"/>
                  </a:lnTo>
                  <a:lnTo>
                    <a:pt x="2751765" y="108948"/>
                  </a:lnTo>
                  <a:lnTo>
                    <a:pt x="2755248" y="108502"/>
                  </a:lnTo>
                  <a:lnTo>
                    <a:pt x="2758731" y="108057"/>
                  </a:lnTo>
                  <a:lnTo>
                    <a:pt x="2762214" y="107612"/>
                  </a:lnTo>
                  <a:lnTo>
                    <a:pt x="2765698" y="107167"/>
                  </a:lnTo>
                  <a:lnTo>
                    <a:pt x="2769181" y="106723"/>
                  </a:lnTo>
                  <a:lnTo>
                    <a:pt x="2772664" y="106279"/>
                  </a:lnTo>
                  <a:lnTo>
                    <a:pt x="2776147" y="105835"/>
                  </a:lnTo>
                  <a:lnTo>
                    <a:pt x="2779631" y="109824"/>
                  </a:lnTo>
                  <a:lnTo>
                    <a:pt x="2783114" y="109642"/>
                  </a:lnTo>
                  <a:lnTo>
                    <a:pt x="2786597" y="109460"/>
                  </a:lnTo>
                  <a:lnTo>
                    <a:pt x="2790080" y="109278"/>
                  </a:lnTo>
                  <a:lnTo>
                    <a:pt x="2793564" y="112408"/>
                  </a:lnTo>
                  <a:lnTo>
                    <a:pt x="2797047" y="112395"/>
                  </a:lnTo>
                  <a:lnTo>
                    <a:pt x="2800530" y="112382"/>
                  </a:lnTo>
                  <a:lnTo>
                    <a:pt x="2804013" y="112368"/>
                  </a:lnTo>
                  <a:lnTo>
                    <a:pt x="2807497" y="112355"/>
                  </a:lnTo>
                  <a:lnTo>
                    <a:pt x="2810980" y="112222"/>
                  </a:lnTo>
                  <a:lnTo>
                    <a:pt x="2814463" y="111703"/>
                  </a:lnTo>
                  <a:lnTo>
                    <a:pt x="2817946" y="111185"/>
                  </a:lnTo>
                  <a:lnTo>
                    <a:pt x="2821430" y="110666"/>
                  </a:lnTo>
                  <a:lnTo>
                    <a:pt x="2824913" y="110148"/>
                  </a:lnTo>
                  <a:lnTo>
                    <a:pt x="2828396" y="109629"/>
                  </a:lnTo>
                  <a:lnTo>
                    <a:pt x="2831879" y="109111"/>
                  </a:lnTo>
                  <a:lnTo>
                    <a:pt x="2835363" y="108594"/>
                  </a:lnTo>
                  <a:lnTo>
                    <a:pt x="2838846" y="108076"/>
                  </a:lnTo>
                  <a:lnTo>
                    <a:pt x="2842329" y="107558"/>
                  </a:lnTo>
                  <a:lnTo>
                    <a:pt x="2845812" y="107188"/>
                  </a:lnTo>
                  <a:lnTo>
                    <a:pt x="2849296" y="106926"/>
                  </a:lnTo>
                  <a:lnTo>
                    <a:pt x="2852779" y="106665"/>
                  </a:lnTo>
                  <a:lnTo>
                    <a:pt x="2856262" y="106404"/>
                  </a:lnTo>
                  <a:lnTo>
                    <a:pt x="2859745" y="106143"/>
                  </a:lnTo>
                  <a:lnTo>
                    <a:pt x="2863229" y="105883"/>
                  </a:lnTo>
                  <a:lnTo>
                    <a:pt x="2866712" y="105623"/>
                  </a:lnTo>
                  <a:lnTo>
                    <a:pt x="2870195" y="105363"/>
                  </a:lnTo>
                  <a:lnTo>
                    <a:pt x="2873678" y="105104"/>
                  </a:lnTo>
                  <a:lnTo>
                    <a:pt x="2877161" y="104845"/>
                  </a:lnTo>
                  <a:lnTo>
                    <a:pt x="2880645" y="104547"/>
                  </a:lnTo>
                  <a:lnTo>
                    <a:pt x="2884128" y="104247"/>
                  </a:lnTo>
                  <a:lnTo>
                    <a:pt x="2887611" y="103946"/>
                  </a:lnTo>
                  <a:lnTo>
                    <a:pt x="2891094" y="103646"/>
                  </a:lnTo>
                  <a:lnTo>
                    <a:pt x="2894578" y="103347"/>
                  </a:lnTo>
                  <a:lnTo>
                    <a:pt x="2898061" y="103048"/>
                  </a:lnTo>
                  <a:lnTo>
                    <a:pt x="2901544" y="102749"/>
                  </a:lnTo>
                  <a:lnTo>
                    <a:pt x="2905027" y="102450"/>
                  </a:lnTo>
                  <a:lnTo>
                    <a:pt x="2908511" y="102152"/>
                  </a:lnTo>
                  <a:lnTo>
                    <a:pt x="2911994" y="101929"/>
                  </a:lnTo>
                  <a:lnTo>
                    <a:pt x="2915477" y="101929"/>
                  </a:lnTo>
                  <a:lnTo>
                    <a:pt x="2918960" y="101928"/>
                  </a:lnTo>
                  <a:lnTo>
                    <a:pt x="2922444" y="101928"/>
                  </a:lnTo>
                  <a:lnTo>
                    <a:pt x="2925927" y="101927"/>
                  </a:lnTo>
                  <a:lnTo>
                    <a:pt x="2929410" y="103816"/>
                  </a:lnTo>
                  <a:lnTo>
                    <a:pt x="2932893" y="103478"/>
                  </a:lnTo>
                  <a:lnTo>
                    <a:pt x="2936377" y="103141"/>
                  </a:lnTo>
                  <a:lnTo>
                    <a:pt x="2939860" y="102804"/>
                  </a:lnTo>
                  <a:lnTo>
                    <a:pt x="2943343" y="102468"/>
                  </a:lnTo>
                  <a:lnTo>
                    <a:pt x="2946826" y="110244"/>
                  </a:lnTo>
                  <a:lnTo>
                    <a:pt x="2950310" y="110153"/>
                  </a:lnTo>
                  <a:lnTo>
                    <a:pt x="2953793" y="110062"/>
                  </a:lnTo>
                  <a:lnTo>
                    <a:pt x="2957276" y="109971"/>
                  </a:lnTo>
                  <a:lnTo>
                    <a:pt x="2960759" y="109880"/>
                  </a:lnTo>
                  <a:lnTo>
                    <a:pt x="2964243" y="112688"/>
                  </a:lnTo>
                  <a:lnTo>
                    <a:pt x="2967726" y="112835"/>
                  </a:lnTo>
                  <a:lnTo>
                    <a:pt x="2971209" y="112981"/>
                  </a:lnTo>
                  <a:lnTo>
                    <a:pt x="2974692" y="113127"/>
                  </a:lnTo>
                  <a:lnTo>
                    <a:pt x="2978176" y="113272"/>
                  </a:lnTo>
                  <a:lnTo>
                    <a:pt x="2981659" y="113196"/>
                  </a:lnTo>
                  <a:lnTo>
                    <a:pt x="2985142" y="113104"/>
                  </a:lnTo>
                  <a:lnTo>
                    <a:pt x="2988625" y="113012"/>
                  </a:lnTo>
                  <a:lnTo>
                    <a:pt x="2992109" y="112920"/>
                  </a:lnTo>
                  <a:lnTo>
                    <a:pt x="2995592" y="114326"/>
                  </a:lnTo>
                  <a:lnTo>
                    <a:pt x="2999075" y="113998"/>
                  </a:lnTo>
                  <a:lnTo>
                    <a:pt x="3002558" y="113670"/>
                  </a:lnTo>
                  <a:lnTo>
                    <a:pt x="3006042" y="113342"/>
                  </a:lnTo>
                  <a:lnTo>
                    <a:pt x="3009525" y="113015"/>
                  </a:lnTo>
                  <a:lnTo>
                    <a:pt x="3013008" y="112688"/>
                  </a:lnTo>
                  <a:lnTo>
                    <a:pt x="3016491" y="112361"/>
                  </a:lnTo>
                  <a:lnTo>
                    <a:pt x="3019975" y="112035"/>
                  </a:lnTo>
                  <a:lnTo>
                    <a:pt x="3023458" y="111709"/>
                  </a:lnTo>
                  <a:lnTo>
                    <a:pt x="3026941" y="111384"/>
                  </a:lnTo>
                  <a:lnTo>
                    <a:pt x="3030424" y="116551"/>
                  </a:lnTo>
                  <a:lnTo>
                    <a:pt x="3033908" y="116765"/>
                  </a:lnTo>
                  <a:lnTo>
                    <a:pt x="3037391" y="116977"/>
                  </a:lnTo>
                  <a:lnTo>
                    <a:pt x="3040874" y="117190"/>
                  </a:lnTo>
                  <a:lnTo>
                    <a:pt x="3044357" y="117401"/>
                  </a:lnTo>
                  <a:lnTo>
                    <a:pt x="3047841" y="117474"/>
                  </a:lnTo>
                  <a:lnTo>
                    <a:pt x="3051324" y="117456"/>
                  </a:lnTo>
                  <a:lnTo>
                    <a:pt x="3054807" y="117439"/>
                  </a:lnTo>
                  <a:lnTo>
                    <a:pt x="3058290" y="117421"/>
                  </a:lnTo>
                  <a:lnTo>
                    <a:pt x="3061774" y="117404"/>
                  </a:lnTo>
                  <a:lnTo>
                    <a:pt x="3065257" y="118612"/>
                  </a:lnTo>
                  <a:lnTo>
                    <a:pt x="3068740" y="118292"/>
                  </a:lnTo>
                  <a:lnTo>
                    <a:pt x="3072223" y="117972"/>
                  </a:lnTo>
                  <a:lnTo>
                    <a:pt x="3075707" y="117653"/>
                  </a:lnTo>
                  <a:lnTo>
                    <a:pt x="3079190" y="117334"/>
                  </a:lnTo>
                  <a:lnTo>
                    <a:pt x="3082673" y="116909"/>
                  </a:lnTo>
                  <a:lnTo>
                    <a:pt x="3086156" y="116477"/>
                  </a:lnTo>
                  <a:lnTo>
                    <a:pt x="3089640" y="116046"/>
                  </a:lnTo>
                  <a:lnTo>
                    <a:pt x="3093123" y="115615"/>
                  </a:lnTo>
                  <a:lnTo>
                    <a:pt x="3096606" y="115184"/>
                  </a:lnTo>
                  <a:lnTo>
                    <a:pt x="3100089" y="114753"/>
                  </a:lnTo>
                  <a:lnTo>
                    <a:pt x="3103573" y="114322"/>
                  </a:lnTo>
                  <a:lnTo>
                    <a:pt x="3107056" y="113892"/>
                  </a:lnTo>
                  <a:lnTo>
                    <a:pt x="3110539" y="113461"/>
                  </a:lnTo>
                  <a:lnTo>
                    <a:pt x="3114022" y="115253"/>
                  </a:lnTo>
                  <a:lnTo>
                    <a:pt x="3117506" y="114937"/>
                  </a:lnTo>
                  <a:lnTo>
                    <a:pt x="3120989" y="114622"/>
                  </a:lnTo>
                  <a:lnTo>
                    <a:pt x="3124472" y="114307"/>
                  </a:lnTo>
                  <a:lnTo>
                    <a:pt x="3127955" y="113992"/>
                  </a:lnTo>
                  <a:lnTo>
                    <a:pt x="3131439" y="117286"/>
                  </a:lnTo>
                  <a:lnTo>
                    <a:pt x="3134922" y="116973"/>
                  </a:lnTo>
                  <a:lnTo>
                    <a:pt x="3138405" y="116660"/>
                  </a:lnTo>
                  <a:lnTo>
                    <a:pt x="3141888" y="116347"/>
                  </a:lnTo>
                  <a:lnTo>
                    <a:pt x="3145372" y="116034"/>
                  </a:lnTo>
                  <a:lnTo>
                    <a:pt x="3148855" y="115722"/>
                  </a:lnTo>
                  <a:lnTo>
                    <a:pt x="3152338" y="115410"/>
                  </a:lnTo>
                  <a:lnTo>
                    <a:pt x="3155821" y="115099"/>
                  </a:lnTo>
                  <a:lnTo>
                    <a:pt x="3159304" y="114787"/>
                  </a:lnTo>
                  <a:lnTo>
                    <a:pt x="3162788" y="114476"/>
                  </a:lnTo>
                  <a:lnTo>
                    <a:pt x="3166271" y="118196"/>
                  </a:lnTo>
                  <a:lnTo>
                    <a:pt x="3169754" y="118032"/>
                  </a:lnTo>
                  <a:lnTo>
                    <a:pt x="3173237" y="117868"/>
                  </a:lnTo>
                  <a:lnTo>
                    <a:pt x="3176721" y="117705"/>
                  </a:lnTo>
                  <a:lnTo>
                    <a:pt x="3180204" y="117542"/>
                  </a:lnTo>
                  <a:lnTo>
                    <a:pt x="3183687" y="117240"/>
                  </a:lnTo>
                  <a:lnTo>
                    <a:pt x="3187170" y="116932"/>
                  </a:lnTo>
                  <a:lnTo>
                    <a:pt x="3190654" y="116624"/>
                  </a:lnTo>
                  <a:lnTo>
                    <a:pt x="3194137" y="116316"/>
                  </a:lnTo>
                  <a:lnTo>
                    <a:pt x="3197620" y="116009"/>
                  </a:lnTo>
                  <a:lnTo>
                    <a:pt x="3201103" y="115701"/>
                  </a:lnTo>
                  <a:lnTo>
                    <a:pt x="3204587" y="115395"/>
                  </a:lnTo>
                  <a:lnTo>
                    <a:pt x="3208070" y="115088"/>
                  </a:lnTo>
                  <a:lnTo>
                    <a:pt x="3211553" y="114782"/>
                  </a:lnTo>
                  <a:lnTo>
                    <a:pt x="3215036" y="121132"/>
                  </a:lnTo>
                  <a:lnTo>
                    <a:pt x="3218520" y="120969"/>
                  </a:lnTo>
                  <a:lnTo>
                    <a:pt x="3222003" y="120807"/>
                  </a:lnTo>
                  <a:lnTo>
                    <a:pt x="3225486" y="120645"/>
                  </a:lnTo>
                  <a:lnTo>
                    <a:pt x="3228969" y="120484"/>
                  </a:lnTo>
                  <a:lnTo>
                    <a:pt x="3232453" y="120908"/>
                  </a:lnTo>
                  <a:lnTo>
                    <a:pt x="3235936" y="120534"/>
                  </a:lnTo>
                  <a:lnTo>
                    <a:pt x="3239419" y="120161"/>
                  </a:lnTo>
                  <a:lnTo>
                    <a:pt x="3242902" y="119788"/>
                  </a:lnTo>
                  <a:lnTo>
                    <a:pt x="3246386" y="119414"/>
                  </a:lnTo>
                  <a:lnTo>
                    <a:pt x="3249869" y="122781"/>
                  </a:lnTo>
                  <a:lnTo>
                    <a:pt x="3253352" y="122410"/>
                  </a:lnTo>
                  <a:lnTo>
                    <a:pt x="3256835" y="122040"/>
                  </a:lnTo>
                  <a:lnTo>
                    <a:pt x="3260319" y="121669"/>
                  </a:lnTo>
                  <a:lnTo>
                    <a:pt x="3263802" y="121299"/>
                  </a:lnTo>
                  <a:lnTo>
                    <a:pt x="3267285" y="122558"/>
                  </a:lnTo>
                  <a:lnTo>
                    <a:pt x="3270768" y="122119"/>
                  </a:lnTo>
                  <a:lnTo>
                    <a:pt x="3274252" y="121681"/>
                  </a:lnTo>
                  <a:lnTo>
                    <a:pt x="3277735" y="121243"/>
                  </a:lnTo>
                  <a:lnTo>
                    <a:pt x="3281218" y="120805"/>
                  </a:lnTo>
                  <a:lnTo>
                    <a:pt x="3284701" y="122448"/>
                  </a:lnTo>
                  <a:lnTo>
                    <a:pt x="3288185" y="122081"/>
                  </a:lnTo>
                  <a:lnTo>
                    <a:pt x="3291668" y="121714"/>
                  </a:lnTo>
                  <a:lnTo>
                    <a:pt x="3295151" y="121348"/>
                  </a:lnTo>
                  <a:lnTo>
                    <a:pt x="3298634" y="120981"/>
                  </a:lnTo>
                  <a:lnTo>
                    <a:pt x="3302118" y="120615"/>
                  </a:lnTo>
                  <a:lnTo>
                    <a:pt x="3305601" y="120249"/>
                  </a:lnTo>
                  <a:lnTo>
                    <a:pt x="3309084" y="119883"/>
                  </a:lnTo>
                  <a:lnTo>
                    <a:pt x="3312567" y="119518"/>
                  </a:lnTo>
                  <a:lnTo>
                    <a:pt x="3316051" y="119801"/>
                  </a:lnTo>
                  <a:lnTo>
                    <a:pt x="3319534" y="119367"/>
                  </a:lnTo>
                  <a:lnTo>
                    <a:pt x="3323017" y="118933"/>
                  </a:lnTo>
                  <a:lnTo>
                    <a:pt x="3326500" y="118499"/>
                  </a:lnTo>
                  <a:lnTo>
                    <a:pt x="3329984" y="118066"/>
                  </a:lnTo>
                  <a:lnTo>
                    <a:pt x="3333467" y="119005"/>
                  </a:lnTo>
                  <a:lnTo>
                    <a:pt x="3336950" y="118642"/>
                  </a:lnTo>
                  <a:lnTo>
                    <a:pt x="3340433" y="118279"/>
                  </a:lnTo>
                  <a:lnTo>
                    <a:pt x="3343917" y="117916"/>
                  </a:lnTo>
                  <a:lnTo>
                    <a:pt x="3347400" y="117553"/>
                  </a:lnTo>
                  <a:lnTo>
                    <a:pt x="3350883" y="118859"/>
                  </a:lnTo>
                  <a:lnTo>
                    <a:pt x="3354366" y="118498"/>
                  </a:lnTo>
                  <a:lnTo>
                    <a:pt x="3357850" y="118137"/>
                  </a:lnTo>
                  <a:lnTo>
                    <a:pt x="3361333" y="117775"/>
                  </a:lnTo>
                  <a:lnTo>
                    <a:pt x="3364816" y="117415"/>
                  </a:lnTo>
                  <a:lnTo>
                    <a:pt x="3368299" y="118440"/>
                  </a:lnTo>
                  <a:lnTo>
                    <a:pt x="3371783" y="118148"/>
                  </a:lnTo>
                  <a:lnTo>
                    <a:pt x="3375266" y="117857"/>
                  </a:lnTo>
                  <a:lnTo>
                    <a:pt x="3378749" y="117567"/>
                  </a:lnTo>
                  <a:lnTo>
                    <a:pt x="3382232" y="117276"/>
                  </a:lnTo>
                  <a:lnTo>
                    <a:pt x="3385716" y="118639"/>
                  </a:lnTo>
                  <a:lnTo>
                    <a:pt x="3389199" y="118349"/>
                  </a:lnTo>
                  <a:lnTo>
                    <a:pt x="3392682" y="118060"/>
                  </a:lnTo>
                  <a:lnTo>
                    <a:pt x="3396165" y="117771"/>
                  </a:lnTo>
                  <a:lnTo>
                    <a:pt x="3399649" y="117790"/>
                  </a:lnTo>
                  <a:lnTo>
                    <a:pt x="3403132" y="117365"/>
                  </a:lnTo>
                  <a:lnTo>
                    <a:pt x="3406615" y="116940"/>
                  </a:lnTo>
                  <a:lnTo>
                    <a:pt x="3410098" y="116516"/>
                  </a:lnTo>
                  <a:lnTo>
                    <a:pt x="3413582" y="116091"/>
                  </a:lnTo>
                  <a:lnTo>
                    <a:pt x="3417065" y="115667"/>
                  </a:lnTo>
                  <a:lnTo>
                    <a:pt x="3420548" y="115242"/>
                  </a:lnTo>
                  <a:lnTo>
                    <a:pt x="3424031" y="114818"/>
                  </a:lnTo>
                  <a:lnTo>
                    <a:pt x="3427515" y="114394"/>
                  </a:lnTo>
                  <a:lnTo>
                    <a:pt x="3430998" y="113970"/>
                  </a:lnTo>
                  <a:lnTo>
                    <a:pt x="3434481" y="115232"/>
                  </a:lnTo>
                  <a:lnTo>
                    <a:pt x="3437964" y="114878"/>
                  </a:lnTo>
                  <a:lnTo>
                    <a:pt x="3441447" y="114524"/>
                  </a:lnTo>
                  <a:lnTo>
                    <a:pt x="3444931" y="114170"/>
                  </a:lnTo>
                  <a:lnTo>
                    <a:pt x="3448414" y="113816"/>
                  </a:lnTo>
                  <a:lnTo>
                    <a:pt x="3451897" y="118320"/>
                  </a:lnTo>
                  <a:lnTo>
                    <a:pt x="3455380" y="117902"/>
                  </a:lnTo>
                  <a:lnTo>
                    <a:pt x="3458864" y="117484"/>
                  </a:lnTo>
                  <a:lnTo>
                    <a:pt x="3462347" y="117066"/>
                  </a:lnTo>
                  <a:lnTo>
                    <a:pt x="3465830" y="116648"/>
                  </a:lnTo>
                  <a:lnTo>
                    <a:pt x="3469313" y="117526"/>
                  </a:lnTo>
                  <a:lnTo>
                    <a:pt x="3472797" y="117109"/>
                  </a:lnTo>
                  <a:lnTo>
                    <a:pt x="3476280" y="116692"/>
                  </a:lnTo>
                  <a:lnTo>
                    <a:pt x="3479763" y="116276"/>
                  </a:lnTo>
                  <a:lnTo>
                    <a:pt x="3483246" y="115860"/>
                  </a:lnTo>
                  <a:lnTo>
                    <a:pt x="3483246" y="116183"/>
                  </a:lnTo>
                  <a:lnTo>
                    <a:pt x="3483246" y="116507"/>
                  </a:lnTo>
                  <a:lnTo>
                    <a:pt x="3483246" y="116830"/>
                  </a:lnTo>
                  <a:lnTo>
                    <a:pt x="3483246" y="117152"/>
                  </a:lnTo>
                  <a:lnTo>
                    <a:pt x="3483246" y="117474"/>
                  </a:lnTo>
                  <a:lnTo>
                    <a:pt x="3483246" y="117795"/>
                  </a:lnTo>
                  <a:lnTo>
                    <a:pt x="3483246" y="118117"/>
                  </a:lnTo>
                  <a:lnTo>
                    <a:pt x="3483246" y="118437"/>
                  </a:lnTo>
                  <a:lnTo>
                    <a:pt x="3483246" y="118757"/>
                  </a:lnTo>
                  <a:lnTo>
                    <a:pt x="3483246" y="11907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703651"/>
              <a:ext cx="3483246" cy="848415"/>
            </a:xfrm>
            <a:custGeom>
              <a:avLst/>
              <a:gdLst/>
              <a:ahLst/>
              <a:cxnLst/>
              <a:rect l="0" t="0" r="0" b="0"/>
              <a:pathLst>
                <a:path w="3483246" h="848415">
                  <a:moveTo>
                    <a:pt x="0" y="848415"/>
                  </a:moveTo>
                  <a:lnTo>
                    <a:pt x="3483" y="748369"/>
                  </a:lnTo>
                  <a:lnTo>
                    <a:pt x="6966" y="653910"/>
                  </a:lnTo>
                  <a:lnTo>
                    <a:pt x="10449" y="564582"/>
                  </a:lnTo>
                  <a:lnTo>
                    <a:pt x="13932" y="479978"/>
                  </a:lnTo>
                  <a:lnTo>
                    <a:pt x="17416" y="399733"/>
                  </a:lnTo>
                  <a:lnTo>
                    <a:pt x="20899" y="323519"/>
                  </a:lnTo>
                  <a:lnTo>
                    <a:pt x="24382" y="251040"/>
                  </a:lnTo>
                  <a:lnTo>
                    <a:pt x="27865" y="182027"/>
                  </a:lnTo>
                  <a:lnTo>
                    <a:pt x="31349" y="116238"/>
                  </a:lnTo>
                  <a:lnTo>
                    <a:pt x="34832" y="197076"/>
                  </a:lnTo>
                  <a:lnTo>
                    <a:pt x="38315" y="145094"/>
                  </a:lnTo>
                  <a:lnTo>
                    <a:pt x="41798" y="94986"/>
                  </a:lnTo>
                  <a:lnTo>
                    <a:pt x="45282" y="46652"/>
                  </a:lnTo>
                  <a:lnTo>
                    <a:pt x="48765" y="0"/>
                  </a:lnTo>
                  <a:lnTo>
                    <a:pt x="52248" y="689609"/>
                  </a:lnTo>
                  <a:lnTo>
                    <a:pt x="55731" y="679535"/>
                  </a:lnTo>
                  <a:lnTo>
                    <a:pt x="59215" y="669523"/>
                  </a:lnTo>
                  <a:lnTo>
                    <a:pt x="62698" y="659570"/>
                  </a:lnTo>
                  <a:lnTo>
                    <a:pt x="66181" y="649677"/>
                  </a:lnTo>
                  <a:lnTo>
                    <a:pt x="69664" y="653910"/>
                  </a:lnTo>
                  <a:lnTo>
                    <a:pt x="73148" y="644753"/>
                  </a:lnTo>
                  <a:lnTo>
                    <a:pt x="76631" y="635647"/>
                  </a:lnTo>
                  <a:lnTo>
                    <a:pt x="80114" y="626592"/>
                  </a:lnTo>
                  <a:lnTo>
                    <a:pt x="83597" y="617586"/>
                  </a:lnTo>
                  <a:lnTo>
                    <a:pt x="87081" y="636783"/>
                  </a:lnTo>
                  <a:lnTo>
                    <a:pt x="90564" y="628851"/>
                  </a:lnTo>
                  <a:lnTo>
                    <a:pt x="94047" y="620958"/>
                  </a:lnTo>
                  <a:lnTo>
                    <a:pt x="97530" y="613102"/>
                  </a:lnTo>
                  <a:lnTo>
                    <a:pt x="101014" y="616090"/>
                  </a:lnTo>
                  <a:lnTo>
                    <a:pt x="104497" y="608631"/>
                  </a:lnTo>
                  <a:lnTo>
                    <a:pt x="107980" y="601205"/>
                  </a:lnTo>
                  <a:lnTo>
                    <a:pt x="111463" y="593813"/>
                  </a:lnTo>
                  <a:lnTo>
                    <a:pt x="114947" y="586455"/>
                  </a:lnTo>
                  <a:lnTo>
                    <a:pt x="118430" y="598358"/>
                  </a:lnTo>
                  <a:lnTo>
                    <a:pt x="121913" y="591546"/>
                  </a:lnTo>
                  <a:lnTo>
                    <a:pt x="125396" y="584762"/>
                  </a:lnTo>
                  <a:lnTo>
                    <a:pt x="128880" y="578007"/>
                  </a:lnTo>
                  <a:lnTo>
                    <a:pt x="132363" y="571280"/>
                  </a:lnTo>
                  <a:lnTo>
                    <a:pt x="135846" y="606152"/>
                  </a:lnTo>
                  <a:lnTo>
                    <a:pt x="139329" y="600382"/>
                  </a:lnTo>
                  <a:lnTo>
                    <a:pt x="142813" y="594633"/>
                  </a:lnTo>
                  <a:lnTo>
                    <a:pt x="146296" y="588904"/>
                  </a:lnTo>
                  <a:lnTo>
                    <a:pt x="149779" y="583196"/>
                  </a:lnTo>
                  <a:lnTo>
                    <a:pt x="153262" y="577508"/>
                  </a:lnTo>
                  <a:lnTo>
                    <a:pt x="156746" y="571840"/>
                  </a:lnTo>
                  <a:lnTo>
                    <a:pt x="160229" y="566192"/>
                  </a:lnTo>
                  <a:lnTo>
                    <a:pt x="163712" y="560563"/>
                  </a:lnTo>
                  <a:lnTo>
                    <a:pt x="167195" y="554955"/>
                  </a:lnTo>
                  <a:lnTo>
                    <a:pt x="170679" y="559159"/>
                  </a:lnTo>
                  <a:lnTo>
                    <a:pt x="174162" y="553756"/>
                  </a:lnTo>
                  <a:lnTo>
                    <a:pt x="177645" y="548370"/>
                  </a:lnTo>
                  <a:lnTo>
                    <a:pt x="181128" y="543003"/>
                  </a:lnTo>
                  <a:lnTo>
                    <a:pt x="184612" y="537653"/>
                  </a:lnTo>
                  <a:lnTo>
                    <a:pt x="188095" y="558235"/>
                  </a:lnTo>
                  <a:lnTo>
                    <a:pt x="191578" y="553317"/>
                  </a:lnTo>
                  <a:lnTo>
                    <a:pt x="195061" y="548414"/>
                  </a:lnTo>
                  <a:lnTo>
                    <a:pt x="198545" y="543525"/>
                  </a:lnTo>
                  <a:lnTo>
                    <a:pt x="202028" y="571473"/>
                  </a:lnTo>
                  <a:lnTo>
                    <a:pt x="205511" y="567084"/>
                  </a:lnTo>
                  <a:lnTo>
                    <a:pt x="208994" y="562707"/>
                  </a:lnTo>
                  <a:lnTo>
                    <a:pt x="212478" y="558342"/>
                  </a:lnTo>
                  <a:lnTo>
                    <a:pt x="215961" y="553988"/>
                  </a:lnTo>
                  <a:lnTo>
                    <a:pt x="219444" y="549647"/>
                  </a:lnTo>
                  <a:lnTo>
                    <a:pt x="222927" y="545317"/>
                  </a:lnTo>
                  <a:lnTo>
                    <a:pt x="226411" y="540999"/>
                  </a:lnTo>
                  <a:lnTo>
                    <a:pt x="229894" y="536693"/>
                  </a:lnTo>
                  <a:lnTo>
                    <a:pt x="233377" y="532399"/>
                  </a:lnTo>
                  <a:lnTo>
                    <a:pt x="236860" y="528116"/>
                  </a:lnTo>
                  <a:lnTo>
                    <a:pt x="240344" y="523844"/>
                  </a:lnTo>
                  <a:lnTo>
                    <a:pt x="243827" y="519584"/>
                  </a:lnTo>
                  <a:lnTo>
                    <a:pt x="247310" y="515336"/>
                  </a:lnTo>
                  <a:lnTo>
                    <a:pt x="250793" y="511099"/>
                  </a:lnTo>
                  <a:lnTo>
                    <a:pt x="254277" y="519672"/>
                  </a:lnTo>
                  <a:lnTo>
                    <a:pt x="257760" y="515599"/>
                  </a:lnTo>
                  <a:lnTo>
                    <a:pt x="261243" y="511537"/>
                  </a:lnTo>
                  <a:lnTo>
                    <a:pt x="264726" y="507485"/>
                  </a:lnTo>
                  <a:lnTo>
                    <a:pt x="268210" y="503443"/>
                  </a:lnTo>
                  <a:lnTo>
                    <a:pt x="271693" y="501564"/>
                  </a:lnTo>
                  <a:lnTo>
                    <a:pt x="275176" y="497565"/>
                  </a:lnTo>
                  <a:lnTo>
                    <a:pt x="278659" y="493577"/>
                  </a:lnTo>
                  <a:lnTo>
                    <a:pt x="282143" y="489598"/>
                  </a:lnTo>
                  <a:lnTo>
                    <a:pt x="285626" y="485629"/>
                  </a:lnTo>
                  <a:lnTo>
                    <a:pt x="289109" y="486112"/>
                  </a:lnTo>
                  <a:lnTo>
                    <a:pt x="292592" y="482205"/>
                  </a:lnTo>
                  <a:lnTo>
                    <a:pt x="296075" y="478309"/>
                  </a:lnTo>
                  <a:lnTo>
                    <a:pt x="299559" y="474422"/>
                  </a:lnTo>
                  <a:lnTo>
                    <a:pt x="303042" y="472808"/>
                  </a:lnTo>
                  <a:lnTo>
                    <a:pt x="306525" y="468961"/>
                  </a:lnTo>
                  <a:lnTo>
                    <a:pt x="310008" y="465123"/>
                  </a:lnTo>
                  <a:lnTo>
                    <a:pt x="313492" y="461295"/>
                  </a:lnTo>
                  <a:lnTo>
                    <a:pt x="316975" y="457477"/>
                  </a:lnTo>
                  <a:lnTo>
                    <a:pt x="320458" y="475839"/>
                  </a:lnTo>
                  <a:lnTo>
                    <a:pt x="323941" y="472227"/>
                  </a:lnTo>
                  <a:lnTo>
                    <a:pt x="327425" y="468623"/>
                  </a:lnTo>
                  <a:lnTo>
                    <a:pt x="330908" y="465027"/>
                  </a:lnTo>
                  <a:lnTo>
                    <a:pt x="334391" y="461440"/>
                  </a:lnTo>
                  <a:lnTo>
                    <a:pt x="337874" y="460029"/>
                  </a:lnTo>
                  <a:lnTo>
                    <a:pt x="341358" y="456476"/>
                  </a:lnTo>
                  <a:lnTo>
                    <a:pt x="344841" y="452931"/>
                  </a:lnTo>
                  <a:lnTo>
                    <a:pt x="348324" y="449394"/>
                  </a:lnTo>
                  <a:lnTo>
                    <a:pt x="351807" y="445864"/>
                  </a:lnTo>
                  <a:lnTo>
                    <a:pt x="355291" y="459521"/>
                  </a:lnTo>
                  <a:lnTo>
                    <a:pt x="358774" y="456138"/>
                  </a:lnTo>
                  <a:lnTo>
                    <a:pt x="362257" y="452762"/>
                  </a:lnTo>
                  <a:lnTo>
                    <a:pt x="365740" y="449394"/>
                  </a:lnTo>
                  <a:lnTo>
                    <a:pt x="369224" y="446032"/>
                  </a:lnTo>
                  <a:lnTo>
                    <a:pt x="372707" y="464866"/>
                  </a:lnTo>
                  <a:lnTo>
                    <a:pt x="376190" y="461680"/>
                  </a:lnTo>
                  <a:lnTo>
                    <a:pt x="379673" y="458500"/>
                  </a:lnTo>
                  <a:lnTo>
                    <a:pt x="383157" y="455326"/>
                  </a:lnTo>
                  <a:lnTo>
                    <a:pt x="386640" y="452159"/>
                  </a:lnTo>
                  <a:lnTo>
                    <a:pt x="390123" y="462704"/>
                  </a:lnTo>
                  <a:lnTo>
                    <a:pt x="393606" y="460028"/>
                  </a:lnTo>
                  <a:lnTo>
                    <a:pt x="397090" y="457363"/>
                  </a:lnTo>
                  <a:lnTo>
                    <a:pt x="400573" y="454708"/>
                  </a:lnTo>
                  <a:lnTo>
                    <a:pt x="404056" y="473369"/>
                  </a:lnTo>
                  <a:lnTo>
                    <a:pt x="407539" y="470487"/>
                  </a:lnTo>
                  <a:lnTo>
                    <a:pt x="411023" y="467610"/>
                  </a:lnTo>
                  <a:lnTo>
                    <a:pt x="414506" y="464738"/>
                  </a:lnTo>
                  <a:lnTo>
                    <a:pt x="417989" y="461872"/>
                  </a:lnTo>
                  <a:lnTo>
                    <a:pt x="421472" y="462456"/>
                  </a:lnTo>
                  <a:lnTo>
                    <a:pt x="424956" y="459622"/>
                  </a:lnTo>
                  <a:lnTo>
                    <a:pt x="428439" y="456794"/>
                  </a:lnTo>
                  <a:lnTo>
                    <a:pt x="431922" y="453971"/>
                  </a:lnTo>
                  <a:lnTo>
                    <a:pt x="435405" y="451152"/>
                  </a:lnTo>
                  <a:lnTo>
                    <a:pt x="438889" y="456959"/>
                  </a:lnTo>
                  <a:lnTo>
                    <a:pt x="442372" y="454203"/>
                  </a:lnTo>
                  <a:lnTo>
                    <a:pt x="445855" y="451453"/>
                  </a:lnTo>
                  <a:lnTo>
                    <a:pt x="449338" y="448708"/>
                  </a:lnTo>
                  <a:lnTo>
                    <a:pt x="452822" y="445967"/>
                  </a:lnTo>
                  <a:lnTo>
                    <a:pt x="456305" y="455044"/>
                  </a:lnTo>
                  <a:lnTo>
                    <a:pt x="459788" y="452382"/>
                  </a:lnTo>
                  <a:lnTo>
                    <a:pt x="463271" y="449725"/>
                  </a:lnTo>
                  <a:lnTo>
                    <a:pt x="466755" y="447073"/>
                  </a:lnTo>
                  <a:lnTo>
                    <a:pt x="470238" y="444425"/>
                  </a:lnTo>
                  <a:lnTo>
                    <a:pt x="473721" y="443461"/>
                  </a:lnTo>
                  <a:lnTo>
                    <a:pt x="477204" y="440832"/>
                  </a:lnTo>
                  <a:lnTo>
                    <a:pt x="480688" y="438208"/>
                  </a:lnTo>
                  <a:lnTo>
                    <a:pt x="484171" y="435587"/>
                  </a:lnTo>
                  <a:lnTo>
                    <a:pt x="487654" y="432972"/>
                  </a:lnTo>
                  <a:lnTo>
                    <a:pt x="491137" y="440426"/>
                  </a:lnTo>
                  <a:lnTo>
                    <a:pt x="494621" y="437874"/>
                  </a:lnTo>
                  <a:lnTo>
                    <a:pt x="498104" y="435326"/>
                  </a:lnTo>
                  <a:lnTo>
                    <a:pt x="501587" y="432781"/>
                  </a:lnTo>
                  <a:lnTo>
                    <a:pt x="505070" y="444772"/>
                  </a:lnTo>
                  <a:lnTo>
                    <a:pt x="508554" y="442313"/>
                  </a:lnTo>
                  <a:lnTo>
                    <a:pt x="512037" y="439857"/>
                  </a:lnTo>
                  <a:lnTo>
                    <a:pt x="515520" y="437406"/>
                  </a:lnTo>
                  <a:lnTo>
                    <a:pt x="519003" y="434959"/>
                  </a:lnTo>
                  <a:lnTo>
                    <a:pt x="522487" y="462217"/>
                  </a:lnTo>
                  <a:lnTo>
                    <a:pt x="525970" y="459929"/>
                  </a:lnTo>
                  <a:lnTo>
                    <a:pt x="529453" y="457645"/>
                  </a:lnTo>
                  <a:lnTo>
                    <a:pt x="532936" y="455365"/>
                  </a:lnTo>
                  <a:lnTo>
                    <a:pt x="536420" y="453087"/>
                  </a:lnTo>
                  <a:lnTo>
                    <a:pt x="539903" y="460474"/>
                  </a:lnTo>
                  <a:lnTo>
                    <a:pt x="543386" y="458252"/>
                  </a:lnTo>
                  <a:lnTo>
                    <a:pt x="546869" y="456032"/>
                  </a:lnTo>
                  <a:lnTo>
                    <a:pt x="550353" y="453816"/>
                  </a:lnTo>
                  <a:lnTo>
                    <a:pt x="553836" y="451603"/>
                  </a:lnTo>
                  <a:lnTo>
                    <a:pt x="557319" y="450933"/>
                  </a:lnTo>
                  <a:lnTo>
                    <a:pt x="560802" y="449019"/>
                  </a:lnTo>
                  <a:lnTo>
                    <a:pt x="564286" y="447110"/>
                  </a:lnTo>
                  <a:lnTo>
                    <a:pt x="567769" y="445206"/>
                  </a:lnTo>
                  <a:lnTo>
                    <a:pt x="571252" y="443308"/>
                  </a:lnTo>
                  <a:lnTo>
                    <a:pt x="574735" y="448051"/>
                  </a:lnTo>
                  <a:lnTo>
                    <a:pt x="578218" y="445905"/>
                  </a:lnTo>
                  <a:lnTo>
                    <a:pt x="581702" y="443762"/>
                  </a:lnTo>
                  <a:lnTo>
                    <a:pt x="585185" y="441621"/>
                  </a:lnTo>
                  <a:lnTo>
                    <a:pt x="588668" y="439484"/>
                  </a:lnTo>
                  <a:lnTo>
                    <a:pt x="592151" y="440089"/>
                  </a:lnTo>
                  <a:lnTo>
                    <a:pt x="595635" y="437970"/>
                  </a:lnTo>
                  <a:lnTo>
                    <a:pt x="599118" y="435854"/>
                  </a:lnTo>
                  <a:lnTo>
                    <a:pt x="602601" y="433741"/>
                  </a:lnTo>
                  <a:lnTo>
                    <a:pt x="606084" y="458811"/>
                  </a:lnTo>
                  <a:lnTo>
                    <a:pt x="609568" y="456824"/>
                  </a:lnTo>
                  <a:lnTo>
                    <a:pt x="613051" y="454839"/>
                  </a:lnTo>
                  <a:lnTo>
                    <a:pt x="616534" y="452856"/>
                  </a:lnTo>
                  <a:lnTo>
                    <a:pt x="620017" y="450877"/>
                  </a:lnTo>
                  <a:lnTo>
                    <a:pt x="623501" y="472191"/>
                  </a:lnTo>
                  <a:lnTo>
                    <a:pt x="626984" y="470318"/>
                  </a:lnTo>
                  <a:lnTo>
                    <a:pt x="630467" y="468446"/>
                  </a:lnTo>
                  <a:lnTo>
                    <a:pt x="633950" y="466577"/>
                  </a:lnTo>
                  <a:lnTo>
                    <a:pt x="637434" y="464710"/>
                  </a:lnTo>
                  <a:lnTo>
                    <a:pt x="640917" y="471606"/>
                  </a:lnTo>
                  <a:lnTo>
                    <a:pt x="644400" y="469781"/>
                  </a:lnTo>
                  <a:lnTo>
                    <a:pt x="647883" y="467958"/>
                  </a:lnTo>
                  <a:lnTo>
                    <a:pt x="651367" y="466137"/>
                  </a:lnTo>
                  <a:lnTo>
                    <a:pt x="654850" y="464318"/>
                  </a:lnTo>
                  <a:lnTo>
                    <a:pt x="658333" y="467889"/>
                  </a:lnTo>
                  <a:lnTo>
                    <a:pt x="661816" y="466097"/>
                  </a:lnTo>
                  <a:lnTo>
                    <a:pt x="665300" y="464307"/>
                  </a:lnTo>
                  <a:lnTo>
                    <a:pt x="668783" y="462518"/>
                  </a:lnTo>
                  <a:lnTo>
                    <a:pt x="672266" y="460732"/>
                  </a:lnTo>
                  <a:lnTo>
                    <a:pt x="675749" y="466394"/>
                  </a:lnTo>
                  <a:lnTo>
                    <a:pt x="679233" y="464641"/>
                  </a:lnTo>
                  <a:lnTo>
                    <a:pt x="682716" y="462891"/>
                  </a:lnTo>
                  <a:lnTo>
                    <a:pt x="686199" y="461143"/>
                  </a:lnTo>
                  <a:lnTo>
                    <a:pt x="689682" y="459397"/>
                  </a:lnTo>
                  <a:lnTo>
                    <a:pt x="693166" y="460819"/>
                  </a:lnTo>
                  <a:lnTo>
                    <a:pt x="696649" y="459089"/>
                  </a:lnTo>
                  <a:lnTo>
                    <a:pt x="700132" y="457361"/>
                  </a:lnTo>
                  <a:lnTo>
                    <a:pt x="703615" y="455635"/>
                  </a:lnTo>
                  <a:lnTo>
                    <a:pt x="707099" y="453910"/>
                  </a:lnTo>
                  <a:lnTo>
                    <a:pt x="710582" y="452188"/>
                  </a:lnTo>
                  <a:lnTo>
                    <a:pt x="714065" y="450468"/>
                  </a:lnTo>
                  <a:lnTo>
                    <a:pt x="717548" y="448749"/>
                  </a:lnTo>
                  <a:lnTo>
                    <a:pt x="721032" y="447033"/>
                  </a:lnTo>
                  <a:lnTo>
                    <a:pt x="724515" y="446399"/>
                  </a:lnTo>
                  <a:lnTo>
                    <a:pt x="727998" y="444690"/>
                  </a:lnTo>
                  <a:lnTo>
                    <a:pt x="731481" y="442983"/>
                  </a:lnTo>
                  <a:lnTo>
                    <a:pt x="734965" y="441278"/>
                  </a:lnTo>
                  <a:lnTo>
                    <a:pt x="738448" y="439575"/>
                  </a:lnTo>
                  <a:lnTo>
                    <a:pt x="741931" y="442217"/>
                  </a:lnTo>
                  <a:lnTo>
                    <a:pt x="745414" y="440533"/>
                  </a:lnTo>
                  <a:lnTo>
                    <a:pt x="748898" y="438851"/>
                  </a:lnTo>
                  <a:lnTo>
                    <a:pt x="752381" y="437171"/>
                  </a:lnTo>
                  <a:lnTo>
                    <a:pt x="755864" y="435493"/>
                  </a:lnTo>
                  <a:lnTo>
                    <a:pt x="759347" y="449596"/>
                  </a:lnTo>
                  <a:lnTo>
                    <a:pt x="762831" y="447977"/>
                  </a:lnTo>
                  <a:lnTo>
                    <a:pt x="766314" y="446359"/>
                  </a:lnTo>
                  <a:lnTo>
                    <a:pt x="769797" y="444744"/>
                  </a:lnTo>
                  <a:lnTo>
                    <a:pt x="773280" y="443130"/>
                  </a:lnTo>
                  <a:lnTo>
                    <a:pt x="776764" y="449591"/>
                  </a:lnTo>
                  <a:lnTo>
                    <a:pt x="780247" y="448009"/>
                  </a:lnTo>
                  <a:lnTo>
                    <a:pt x="783730" y="446427"/>
                  </a:lnTo>
                  <a:lnTo>
                    <a:pt x="787213" y="444848"/>
                  </a:lnTo>
                  <a:lnTo>
                    <a:pt x="790697" y="443270"/>
                  </a:lnTo>
                  <a:lnTo>
                    <a:pt x="794180" y="443696"/>
                  </a:lnTo>
                  <a:lnTo>
                    <a:pt x="797663" y="442128"/>
                  </a:lnTo>
                  <a:lnTo>
                    <a:pt x="801146" y="440561"/>
                  </a:lnTo>
                  <a:lnTo>
                    <a:pt x="804630" y="438997"/>
                  </a:lnTo>
                  <a:lnTo>
                    <a:pt x="808113" y="460317"/>
                  </a:lnTo>
                  <a:lnTo>
                    <a:pt x="811596" y="458832"/>
                  </a:lnTo>
                  <a:lnTo>
                    <a:pt x="815079" y="457347"/>
                  </a:lnTo>
                  <a:lnTo>
                    <a:pt x="818563" y="455864"/>
                  </a:lnTo>
                  <a:lnTo>
                    <a:pt x="822046" y="454383"/>
                  </a:lnTo>
                  <a:lnTo>
                    <a:pt x="825529" y="462722"/>
                  </a:lnTo>
                  <a:lnTo>
                    <a:pt x="829012" y="461276"/>
                  </a:lnTo>
                  <a:lnTo>
                    <a:pt x="832496" y="459831"/>
                  </a:lnTo>
                  <a:lnTo>
                    <a:pt x="835979" y="458387"/>
                  </a:lnTo>
                  <a:lnTo>
                    <a:pt x="839462" y="456945"/>
                  </a:lnTo>
                  <a:lnTo>
                    <a:pt x="842945" y="473244"/>
                  </a:lnTo>
                  <a:lnTo>
                    <a:pt x="846429" y="471861"/>
                  </a:lnTo>
                  <a:lnTo>
                    <a:pt x="849912" y="470480"/>
                  </a:lnTo>
                  <a:lnTo>
                    <a:pt x="853395" y="469100"/>
                  </a:lnTo>
                  <a:lnTo>
                    <a:pt x="856878" y="467721"/>
                  </a:lnTo>
                  <a:lnTo>
                    <a:pt x="860361" y="477484"/>
                  </a:lnTo>
                  <a:lnTo>
                    <a:pt x="863845" y="476143"/>
                  </a:lnTo>
                  <a:lnTo>
                    <a:pt x="867328" y="474802"/>
                  </a:lnTo>
                  <a:lnTo>
                    <a:pt x="870811" y="473463"/>
                  </a:lnTo>
                  <a:lnTo>
                    <a:pt x="874294" y="472126"/>
                  </a:lnTo>
                  <a:lnTo>
                    <a:pt x="877778" y="484406"/>
                  </a:lnTo>
                  <a:lnTo>
                    <a:pt x="881261" y="483113"/>
                  </a:lnTo>
                  <a:lnTo>
                    <a:pt x="884744" y="481821"/>
                  </a:lnTo>
                  <a:lnTo>
                    <a:pt x="888227" y="480531"/>
                  </a:lnTo>
                  <a:lnTo>
                    <a:pt x="891711" y="479241"/>
                  </a:lnTo>
                  <a:lnTo>
                    <a:pt x="895194" y="483065"/>
                  </a:lnTo>
                  <a:lnTo>
                    <a:pt x="898677" y="481793"/>
                  </a:lnTo>
                  <a:lnTo>
                    <a:pt x="902160" y="480522"/>
                  </a:lnTo>
                  <a:lnTo>
                    <a:pt x="905644" y="479252"/>
                  </a:lnTo>
                  <a:lnTo>
                    <a:pt x="909127" y="480877"/>
                  </a:lnTo>
                  <a:lnTo>
                    <a:pt x="912610" y="479618"/>
                  </a:lnTo>
                  <a:lnTo>
                    <a:pt x="916093" y="478360"/>
                  </a:lnTo>
                  <a:lnTo>
                    <a:pt x="919577" y="477103"/>
                  </a:lnTo>
                  <a:lnTo>
                    <a:pt x="923060" y="475847"/>
                  </a:lnTo>
                  <a:lnTo>
                    <a:pt x="926543" y="475319"/>
                  </a:lnTo>
                  <a:lnTo>
                    <a:pt x="930026" y="474067"/>
                  </a:lnTo>
                  <a:lnTo>
                    <a:pt x="933510" y="472816"/>
                  </a:lnTo>
                  <a:lnTo>
                    <a:pt x="936993" y="471566"/>
                  </a:lnTo>
                  <a:lnTo>
                    <a:pt x="940476" y="470318"/>
                  </a:lnTo>
                  <a:lnTo>
                    <a:pt x="943959" y="472717"/>
                  </a:lnTo>
                  <a:lnTo>
                    <a:pt x="947443" y="471480"/>
                  </a:lnTo>
                  <a:lnTo>
                    <a:pt x="950926" y="470245"/>
                  </a:lnTo>
                  <a:lnTo>
                    <a:pt x="954409" y="469011"/>
                  </a:lnTo>
                  <a:lnTo>
                    <a:pt x="957892" y="467777"/>
                  </a:lnTo>
                  <a:lnTo>
                    <a:pt x="961376" y="469454"/>
                  </a:lnTo>
                  <a:lnTo>
                    <a:pt x="964859" y="468230"/>
                  </a:lnTo>
                  <a:lnTo>
                    <a:pt x="968342" y="467008"/>
                  </a:lnTo>
                  <a:lnTo>
                    <a:pt x="971825" y="465787"/>
                  </a:lnTo>
                  <a:lnTo>
                    <a:pt x="975309" y="464567"/>
                  </a:lnTo>
                  <a:lnTo>
                    <a:pt x="978792" y="464805"/>
                  </a:lnTo>
                  <a:lnTo>
                    <a:pt x="982275" y="463591"/>
                  </a:lnTo>
                  <a:lnTo>
                    <a:pt x="985758" y="462378"/>
                  </a:lnTo>
                  <a:lnTo>
                    <a:pt x="989242" y="461165"/>
                  </a:lnTo>
                  <a:lnTo>
                    <a:pt x="992725" y="459954"/>
                  </a:lnTo>
                  <a:lnTo>
                    <a:pt x="996208" y="463112"/>
                  </a:lnTo>
                  <a:lnTo>
                    <a:pt x="999691" y="461914"/>
                  </a:lnTo>
                  <a:lnTo>
                    <a:pt x="1003175" y="460717"/>
                  </a:lnTo>
                  <a:lnTo>
                    <a:pt x="1006658" y="459521"/>
                  </a:lnTo>
                  <a:lnTo>
                    <a:pt x="1010141" y="458326"/>
                  </a:lnTo>
                  <a:lnTo>
                    <a:pt x="1013624" y="457132"/>
                  </a:lnTo>
                  <a:lnTo>
                    <a:pt x="1017108" y="455939"/>
                  </a:lnTo>
                  <a:lnTo>
                    <a:pt x="1020591" y="454747"/>
                  </a:lnTo>
                  <a:lnTo>
                    <a:pt x="1024074" y="453556"/>
                  </a:lnTo>
                  <a:lnTo>
                    <a:pt x="1027557" y="460314"/>
                  </a:lnTo>
                  <a:lnTo>
                    <a:pt x="1031041" y="459146"/>
                  </a:lnTo>
                  <a:lnTo>
                    <a:pt x="1034524" y="457978"/>
                  </a:lnTo>
                  <a:lnTo>
                    <a:pt x="1038007" y="456811"/>
                  </a:lnTo>
                  <a:lnTo>
                    <a:pt x="1041490" y="455645"/>
                  </a:lnTo>
                  <a:lnTo>
                    <a:pt x="1044974" y="456621"/>
                  </a:lnTo>
                  <a:lnTo>
                    <a:pt x="1048457" y="455462"/>
                  </a:lnTo>
                  <a:lnTo>
                    <a:pt x="1051940" y="454304"/>
                  </a:lnTo>
                  <a:lnTo>
                    <a:pt x="1055423" y="453148"/>
                  </a:lnTo>
                  <a:lnTo>
                    <a:pt x="1058907" y="451991"/>
                  </a:lnTo>
                  <a:lnTo>
                    <a:pt x="1062390" y="457896"/>
                  </a:lnTo>
                  <a:lnTo>
                    <a:pt x="1065873" y="456760"/>
                  </a:lnTo>
                  <a:lnTo>
                    <a:pt x="1069356" y="455624"/>
                  </a:lnTo>
                  <a:lnTo>
                    <a:pt x="1072840" y="454490"/>
                  </a:lnTo>
                  <a:lnTo>
                    <a:pt x="1076323" y="453356"/>
                  </a:lnTo>
                  <a:lnTo>
                    <a:pt x="1079806" y="452924"/>
                  </a:lnTo>
                  <a:lnTo>
                    <a:pt x="1083289" y="451793"/>
                  </a:lnTo>
                  <a:lnTo>
                    <a:pt x="1086773" y="450663"/>
                  </a:lnTo>
                  <a:lnTo>
                    <a:pt x="1090256" y="449535"/>
                  </a:lnTo>
                  <a:lnTo>
                    <a:pt x="1093739" y="448407"/>
                  </a:lnTo>
                  <a:lnTo>
                    <a:pt x="1097222" y="449394"/>
                  </a:lnTo>
                  <a:lnTo>
                    <a:pt x="1100706" y="448272"/>
                  </a:lnTo>
                  <a:lnTo>
                    <a:pt x="1104189" y="447152"/>
                  </a:lnTo>
                  <a:lnTo>
                    <a:pt x="1107672" y="446032"/>
                  </a:lnTo>
                  <a:lnTo>
                    <a:pt x="1111155" y="445620"/>
                  </a:lnTo>
                  <a:lnTo>
                    <a:pt x="1114639" y="444504"/>
                  </a:lnTo>
                  <a:lnTo>
                    <a:pt x="1118122" y="443388"/>
                  </a:lnTo>
                  <a:lnTo>
                    <a:pt x="1121605" y="442274"/>
                  </a:lnTo>
                  <a:lnTo>
                    <a:pt x="1125088" y="441160"/>
                  </a:lnTo>
                  <a:lnTo>
                    <a:pt x="1128572" y="442177"/>
                  </a:lnTo>
                  <a:lnTo>
                    <a:pt x="1132055" y="441070"/>
                  </a:lnTo>
                  <a:lnTo>
                    <a:pt x="1135538" y="439964"/>
                  </a:lnTo>
                  <a:lnTo>
                    <a:pt x="1139021" y="438858"/>
                  </a:lnTo>
                  <a:lnTo>
                    <a:pt x="1142505" y="437753"/>
                  </a:lnTo>
                  <a:lnTo>
                    <a:pt x="1145988" y="436649"/>
                  </a:lnTo>
                  <a:lnTo>
                    <a:pt x="1149471" y="435546"/>
                  </a:lnTo>
                  <a:lnTo>
                    <a:pt x="1152954" y="434444"/>
                  </a:lnTo>
                  <a:lnTo>
                    <a:pt x="1156437" y="433342"/>
                  </a:lnTo>
                  <a:lnTo>
                    <a:pt x="1159921" y="432241"/>
                  </a:lnTo>
                  <a:lnTo>
                    <a:pt x="1163404" y="435434"/>
                  </a:lnTo>
                  <a:lnTo>
                    <a:pt x="1166887" y="434345"/>
                  </a:lnTo>
                  <a:lnTo>
                    <a:pt x="1170370" y="433256"/>
                  </a:lnTo>
                  <a:lnTo>
                    <a:pt x="1173854" y="432168"/>
                  </a:lnTo>
                  <a:lnTo>
                    <a:pt x="1177337" y="431081"/>
                  </a:lnTo>
                  <a:lnTo>
                    <a:pt x="1180820" y="432840"/>
                  </a:lnTo>
                  <a:lnTo>
                    <a:pt x="1184303" y="431761"/>
                  </a:lnTo>
                  <a:lnTo>
                    <a:pt x="1187787" y="430683"/>
                  </a:lnTo>
                  <a:lnTo>
                    <a:pt x="1191270" y="429605"/>
                  </a:lnTo>
                  <a:lnTo>
                    <a:pt x="1194753" y="430656"/>
                  </a:lnTo>
                  <a:lnTo>
                    <a:pt x="1198236" y="429584"/>
                  </a:lnTo>
                  <a:lnTo>
                    <a:pt x="1201720" y="428513"/>
                  </a:lnTo>
                  <a:lnTo>
                    <a:pt x="1205203" y="427443"/>
                  </a:lnTo>
                  <a:lnTo>
                    <a:pt x="1208686" y="426374"/>
                  </a:lnTo>
                  <a:lnTo>
                    <a:pt x="1212169" y="427435"/>
                  </a:lnTo>
                  <a:lnTo>
                    <a:pt x="1215653" y="426372"/>
                  </a:lnTo>
                  <a:lnTo>
                    <a:pt x="1219136" y="425310"/>
                  </a:lnTo>
                  <a:lnTo>
                    <a:pt x="1222619" y="424248"/>
                  </a:lnTo>
                  <a:lnTo>
                    <a:pt x="1226102" y="423187"/>
                  </a:lnTo>
                  <a:lnTo>
                    <a:pt x="1229586" y="424964"/>
                  </a:lnTo>
                  <a:lnTo>
                    <a:pt x="1233069" y="423910"/>
                  </a:lnTo>
                  <a:lnTo>
                    <a:pt x="1236552" y="422858"/>
                  </a:lnTo>
                  <a:lnTo>
                    <a:pt x="1240035" y="421806"/>
                  </a:lnTo>
                  <a:lnTo>
                    <a:pt x="1243519" y="420755"/>
                  </a:lnTo>
                  <a:lnTo>
                    <a:pt x="1247002" y="420415"/>
                  </a:lnTo>
                  <a:lnTo>
                    <a:pt x="1250485" y="419367"/>
                  </a:lnTo>
                  <a:lnTo>
                    <a:pt x="1253968" y="418319"/>
                  </a:lnTo>
                  <a:lnTo>
                    <a:pt x="1257452" y="417272"/>
                  </a:lnTo>
                  <a:lnTo>
                    <a:pt x="1260935" y="416226"/>
                  </a:lnTo>
                  <a:lnTo>
                    <a:pt x="1264418" y="416610"/>
                  </a:lnTo>
                  <a:lnTo>
                    <a:pt x="1267901" y="415569"/>
                  </a:lnTo>
                  <a:lnTo>
                    <a:pt x="1271385" y="414528"/>
                  </a:lnTo>
                  <a:lnTo>
                    <a:pt x="1274868" y="413487"/>
                  </a:lnTo>
                  <a:lnTo>
                    <a:pt x="1278351" y="412448"/>
                  </a:lnTo>
                  <a:lnTo>
                    <a:pt x="1281834" y="416389"/>
                  </a:lnTo>
                  <a:lnTo>
                    <a:pt x="1285318" y="415361"/>
                  </a:lnTo>
                  <a:lnTo>
                    <a:pt x="1288801" y="414334"/>
                  </a:lnTo>
                  <a:lnTo>
                    <a:pt x="1292284" y="413307"/>
                  </a:lnTo>
                  <a:lnTo>
                    <a:pt x="1295767" y="413695"/>
                  </a:lnTo>
                  <a:lnTo>
                    <a:pt x="1299251" y="412673"/>
                  </a:lnTo>
                  <a:lnTo>
                    <a:pt x="1302734" y="411651"/>
                  </a:lnTo>
                  <a:lnTo>
                    <a:pt x="1306217" y="410630"/>
                  </a:lnTo>
                  <a:lnTo>
                    <a:pt x="1309700" y="409610"/>
                  </a:lnTo>
                  <a:lnTo>
                    <a:pt x="1313184" y="415593"/>
                  </a:lnTo>
                  <a:lnTo>
                    <a:pt x="1316667" y="414588"/>
                  </a:lnTo>
                  <a:lnTo>
                    <a:pt x="1320150" y="413584"/>
                  </a:lnTo>
                  <a:lnTo>
                    <a:pt x="1323633" y="412580"/>
                  </a:lnTo>
                  <a:lnTo>
                    <a:pt x="1327117" y="411577"/>
                  </a:lnTo>
                  <a:lnTo>
                    <a:pt x="1330600" y="416750"/>
                  </a:lnTo>
                  <a:lnTo>
                    <a:pt x="1334083" y="415760"/>
                  </a:lnTo>
                  <a:lnTo>
                    <a:pt x="1337566" y="414771"/>
                  </a:lnTo>
                  <a:lnTo>
                    <a:pt x="1341050" y="413783"/>
                  </a:lnTo>
                  <a:lnTo>
                    <a:pt x="1344533" y="412795"/>
                  </a:lnTo>
                  <a:lnTo>
                    <a:pt x="1348016" y="417871"/>
                  </a:lnTo>
                  <a:lnTo>
                    <a:pt x="1351499" y="416896"/>
                  </a:lnTo>
                  <a:lnTo>
                    <a:pt x="1354983" y="415922"/>
                  </a:lnTo>
                  <a:lnTo>
                    <a:pt x="1358466" y="414949"/>
                  </a:lnTo>
                  <a:lnTo>
                    <a:pt x="1361949" y="413976"/>
                  </a:lnTo>
                  <a:lnTo>
                    <a:pt x="1365432" y="418958"/>
                  </a:lnTo>
                  <a:lnTo>
                    <a:pt x="1368916" y="417998"/>
                  </a:lnTo>
                  <a:lnTo>
                    <a:pt x="1372399" y="417038"/>
                  </a:lnTo>
                  <a:lnTo>
                    <a:pt x="1375882" y="416079"/>
                  </a:lnTo>
                  <a:lnTo>
                    <a:pt x="1379365" y="415121"/>
                  </a:lnTo>
                  <a:lnTo>
                    <a:pt x="1382849" y="417548"/>
                  </a:lnTo>
                  <a:lnTo>
                    <a:pt x="1386332" y="416732"/>
                  </a:lnTo>
                  <a:lnTo>
                    <a:pt x="1389815" y="415917"/>
                  </a:lnTo>
                  <a:lnTo>
                    <a:pt x="1393298" y="415103"/>
                  </a:lnTo>
                  <a:lnTo>
                    <a:pt x="1396782" y="416877"/>
                  </a:lnTo>
                  <a:lnTo>
                    <a:pt x="1400265" y="415934"/>
                  </a:lnTo>
                  <a:lnTo>
                    <a:pt x="1403748" y="414992"/>
                  </a:lnTo>
                  <a:lnTo>
                    <a:pt x="1407231" y="414051"/>
                  </a:lnTo>
                  <a:lnTo>
                    <a:pt x="1410715" y="413110"/>
                  </a:lnTo>
                  <a:lnTo>
                    <a:pt x="1414198" y="412819"/>
                  </a:lnTo>
                  <a:lnTo>
                    <a:pt x="1417681" y="411880"/>
                  </a:lnTo>
                  <a:lnTo>
                    <a:pt x="1421164" y="410943"/>
                  </a:lnTo>
                  <a:lnTo>
                    <a:pt x="1424648" y="410005"/>
                  </a:lnTo>
                  <a:lnTo>
                    <a:pt x="1428131" y="409069"/>
                  </a:lnTo>
                  <a:lnTo>
                    <a:pt x="1431614" y="411379"/>
                  </a:lnTo>
                  <a:lnTo>
                    <a:pt x="1435097" y="410449"/>
                  </a:lnTo>
                  <a:lnTo>
                    <a:pt x="1438580" y="409520"/>
                  </a:lnTo>
                  <a:lnTo>
                    <a:pt x="1442064" y="408592"/>
                  </a:lnTo>
                  <a:lnTo>
                    <a:pt x="1445547" y="407664"/>
                  </a:lnTo>
                  <a:lnTo>
                    <a:pt x="1449030" y="409323"/>
                  </a:lnTo>
                  <a:lnTo>
                    <a:pt x="1452513" y="408400"/>
                  </a:lnTo>
                  <a:lnTo>
                    <a:pt x="1455997" y="407479"/>
                  </a:lnTo>
                  <a:lnTo>
                    <a:pt x="1459480" y="406558"/>
                  </a:lnTo>
                  <a:lnTo>
                    <a:pt x="1462963" y="405637"/>
                  </a:lnTo>
                  <a:lnTo>
                    <a:pt x="1466446" y="407937"/>
                  </a:lnTo>
                  <a:lnTo>
                    <a:pt x="1469930" y="407023"/>
                  </a:lnTo>
                  <a:lnTo>
                    <a:pt x="1473413" y="406110"/>
                  </a:lnTo>
                  <a:lnTo>
                    <a:pt x="1476896" y="405197"/>
                  </a:lnTo>
                  <a:lnTo>
                    <a:pt x="1480379" y="404285"/>
                  </a:lnTo>
                  <a:lnTo>
                    <a:pt x="1483863" y="405938"/>
                  </a:lnTo>
                  <a:lnTo>
                    <a:pt x="1487346" y="405032"/>
                  </a:lnTo>
                  <a:lnTo>
                    <a:pt x="1490829" y="404126"/>
                  </a:lnTo>
                  <a:lnTo>
                    <a:pt x="1494312" y="403220"/>
                  </a:lnTo>
                  <a:lnTo>
                    <a:pt x="1497796" y="406134"/>
                  </a:lnTo>
                  <a:lnTo>
                    <a:pt x="1501279" y="405236"/>
                  </a:lnTo>
                  <a:lnTo>
                    <a:pt x="1504762" y="404339"/>
                  </a:lnTo>
                  <a:lnTo>
                    <a:pt x="1508245" y="403442"/>
                  </a:lnTo>
                  <a:lnTo>
                    <a:pt x="1511729" y="402546"/>
                  </a:lnTo>
                  <a:lnTo>
                    <a:pt x="1515212" y="402286"/>
                  </a:lnTo>
                  <a:lnTo>
                    <a:pt x="1518695" y="401392"/>
                  </a:lnTo>
                  <a:lnTo>
                    <a:pt x="1522178" y="400498"/>
                  </a:lnTo>
                  <a:lnTo>
                    <a:pt x="1525662" y="399606"/>
                  </a:lnTo>
                  <a:lnTo>
                    <a:pt x="1529145" y="398713"/>
                  </a:lnTo>
                  <a:lnTo>
                    <a:pt x="1532628" y="397821"/>
                  </a:lnTo>
                  <a:lnTo>
                    <a:pt x="1536111" y="396930"/>
                  </a:lnTo>
                  <a:lnTo>
                    <a:pt x="1539595" y="396039"/>
                  </a:lnTo>
                  <a:lnTo>
                    <a:pt x="1543078" y="395149"/>
                  </a:lnTo>
                  <a:lnTo>
                    <a:pt x="1546561" y="394259"/>
                  </a:lnTo>
                  <a:lnTo>
                    <a:pt x="1550044" y="394014"/>
                  </a:lnTo>
                  <a:lnTo>
                    <a:pt x="1553528" y="393127"/>
                  </a:lnTo>
                  <a:lnTo>
                    <a:pt x="1557011" y="392239"/>
                  </a:lnTo>
                  <a:lnTo>
                    <a:pt x="1560494" y="391353"/>
                  </a:lnTo>
                  <a:lnTo>
                    <a:pt x="1563977" y="390467"/>
                  </a:lnTo>
                  <a:lnTo>
                    <a:pt x="1567461" y="389581"/>
                  </a:lnTo>
                  <a:lnTo>
                    <a:pt x="1570944" y="388696"/>
                  </a:lnTo>
                  <a:lnTo>
                    <a:pt x="1574427" y="387812"/>
                  </a:lnTo>
                  <a:lnTo>
                    <a:pt x="1577910" y="386928"/>
                  </a:lnTo>
                  <a:lnTo>
                    <a:pt x="1581394" y="386044"/>
                  </a:lnTo>
                  <a:lnTo>
                    <a:pt x="1584877" y="385814"/>
                  </a:lnTo>
                  <a:lnTo>
                    <a:pt x="1588360" y="384933"/>
                  </a:lnTo>
                  <a:lnTo>
                    <a:pt x="1591843" y="384052"/>
                  </a:lnTo>
                  <a:lnTo>
                    <a:pt x="1595327" y="383172"/>
                  </a:lnTo>
                  <a:lnTo>
                    <a:pt x="1598810" y="382292"/>
                  </a:lnTo>
                  <a:lnTo>
                    <a:pt x="1602293" y="381412"/>
                  </a:lnTo>
                  <a:lnTo>
                    <a:pt x="1605776" y="380533"/>
                  </a:lnTo>
                  <a:lnTo>
                    <a:pt x="1609260" y="379655"/>
                  </a:lnTo>
                  <a:lnTo>
                    <a:pt x="1612743" y="378777"/>
                  </a:lnTo>
                  <a:lnTo>
                    <a:pt x="1616226" y="377900"/>
                  </a:lnTo>
                  <a:lnTo>
                    <a:pt x="1619709" y="377023"/>
                  </a:lnTo>
                  <a:lnTo>
                    <a:pt x="1623193" y="376147"/>
                  </a:lnTo>
                  <a:lnTo>
                    <a:pt x="1626676" y="375271"/>
                  </a:lnTo>
                  <a:lnTo>
                    <a:pt x="1630159" y="374396"/>
                  </a:lnTo>
                  <a:lnTo>
                    <a:pt x="1633642" y="376832"/>
                  </a:lnTo>
                  <a:lnTo>
                    <a:pt x="1637126" y="375963"/>
                  </a:lnTo>
                  <a:lnTo>
                    <a:pt x="1640609" y="375095"/>
                  </a:lnTo>
                  <a:lnTo>
                    <a:pt x="1644092" y="374226"/>
                  </a:lnTo>
                  <a:lnTo>
                    <a:pt x="1647575" y="373359"/>
                  </a:lnTo>
                  <a:lnTo>
                    <a:pt x="1651059" y="388503"/>
                  </a:lnTo>
                  <a:lnTo>
                    <a:pt x="1654542" y="387661"/>
                  </a:lnTo>
                  <a:lnTo>
                    <a:pt x="1658025" y="386819"/>
                  </a:lnTo>
                  <a:lnTo>
                    <a:pt x="1661508" y="385978"/>
                  </a:lnTo>
                  <a:lnTo>
                    <a:pt x="1664992" y="385138"/>
                  </a:lnTo>
                  <a:lnTo>
                    <a:pt x="1668475" y="384921"/>
                  </a:lnTo>
                  <a:lnTo>
                    <a:pt x="1671958" y="384082"/>
                  </a:lnTo>
                  <a:lnTo>
                    <a:pt x="1675441" y="383244"/>
                  </a:lnTo>
                  <a:lnTo>
                    <a:pt x="1678925" y="382406"/>
                  </a:lnTo>
                  <a:lnTo>
                    <a:pt x="1682408" y="381569"/>
                  </a:lnTo>
                  <a:lnTo>
                    <a:pt x="1685891" y="388134"/>
                  </a:lnTo>
                  <a:lnTo>
                    <a:pt x="1689374" y="387309"/>
                  </a:lnTo>
                  <a:lnTo>
                    <a:pt x="1692858" y="386484"/>
                  </a:lnTo>
                  <a:lnTo>
                    <a:pt x="1696341" y="385660"/>
                  </a:lnTo>
                  <a:lnTo>
                    <a:pt x="1699824" y="390269"/>
                  </a:lnTo>
                  <a:lnTo>
                    <a:pt x="1703307" y="389454"/>
                  </a:lnTo>
                  <a:lnTo>
                    <a:pt x="1706791" y="388639"/>
                  </a:lnTo>
                  <a:lnTo>
                    <a:pt x="1710274" y="387825"/>
                  </a:lnTo>
                  <a:lnTo>
                    <a:pt x="1713757" y="387011"/>
                  </a:lnTo>
                  <a:lnTo>
                    <a:pt x="1717240" y="391544"/>
                  </a:lnTo>
                  <a:lnTo>
                    <a:pt x="1720723" y="390739"/>
                  </a:lnTo>
                  <a:lnTo>
                    <a:pt x="1724207" y="389935"/>
                  </a:lnTo>
                  <a:lnTo>
                    <a:pt x="1727690" y="389131"/>
                  </a:lnTo>
                  <a:lnTo>
                    <a:pt x="1731173" y="388327"/>
                  </a:lnTo>
                  <a:lnTo>
                    <a:pt x="1734656" y="389292"/>
                  </a:lnTo>
                  <a:lnTo>
                    <a:pt x="1738140" y="388492"/>
                  </a:lnTo>
                  <a:lnTo>
                    <a:pt x="1741623" y="387692"/>
                  </a:lnTo>
                  <a:lnTo>
                    <a:pt x="1745106" y="386892"/>
                  </a:lnTo>
                  <a:lnTo>
                    <a:pt x="1748589" y="386093"/>
                  </a:lnTo>
                  <a:lnTo>
                    <a:pt x="1752073" y="385295"/>
                  </a:lnTo>
                  <a:lnTo>
                    <a:pt x="1755556" y="384497"/>
                  </a:lnTo>
                  <a:lnTo>
                    <a:pt x="1759039" y="383699"/>
                  </a:lnTo>
                  <a:lnTo>
                    <a:pt x="1762522" y="382902"/>
                  </a:lnTo>
                  <a:lnTo>
                    <a:pt x="1766006" y="382105"/>
                  </a:lnTo>
                  <a:lnTo>
                    <a:pt x="1769489" y="383089"/>
                  </a:lnTo>
                  <a:lnTo>
                    <a:pt x="1772972" y="382296"/>
                  </a:lnTo>
                  <a:lnTo>
                    <a:pt x="1776455" y="381503"/>
                  </a:lnTo>
                  <a:lnTo>
                    <a:pt x="1779939" y="380710"/>
                  </a:lnTo>
                  <a:lnTo>
                    <a:pt x="1783422" y="379918"/>
                  </a:lnTo>
                  <a:lnTo>
                    <a:pt x="1786905" y="382084"/>
                  </a:lnTo>
                  <a:lnTo>
                    <a:pt x="1790388" y="381297"/>
                  </a:lnTo>
                  <a:lnTo>
                    <a:pt x="1793872" y="380510"/>
                  </a:lnTo>
                  <a:lnTo>
                    <a:pt x="1797355" y="379724"/>
                  </a:lnTo>
                  <a:lnTo>
                    <a:pt x="1800838" y="385353"/>
                  </a:lnTo>
                  <a:lnTo>
                    <a:pt x="1804321" y="384577"/>
                  </a:lnTo>
                  <a:lnTo>
                    <a:pt x="1807805" y="383801"/>
                  </a:lnTo>
                  <a:lnTo>
                    <a:pt x="1811288" y="383025"/>
                  </a:lnTo>
                  <a:lnTo>
                    <a:pt x="1814771" y="382250"/>
                  </a:lnTo>
                  <a:lnTo>
                    <a:pt x="1818254" y="383781"/>
                  </a:lnTo>
                  <a:lnTo>
                    <a:pt x="1821738" y="383010"/>
                  </a:lnTo>
                  <a:lnTo>
                    <a:pt x="1825221" y="382239"/>
                  </a:lnTo>
                  <a:lnTo>
                    <a:pt x="1828704" y="381469"/>
                  </a:lnTo>
                  <a:lnTo>
                    <a:pt x="1832187" y="380699"/>
                  </a:lnTo>
                  <a:lnTo>
                    <a:pt x="1835671" y="382228"/>
                  </a:lnTo>
                  <a:lnTo>
                    <a:pt x="1839154" y="381462"/>
                  </a:lnTo>
                  <a:lnTo>
                    <a:pt x="1842637" y="380696"/>
                  </a:lnTo>
                  <a:lnTo>
                    <a:pt x="1846120" y="379931"/>
                  </a:lnTo>
                  <a:lnTo>
                    <a:pt x="1849604" y="379166"/>
                  </a:lnTo>
                  <a:lnTo>
                    <a:pt x="1853087" y="378402"/>
                  </a:lnTo>
                  <a:lnTo>
                    <a:pt x="1856570" y="377638"/>
                  </a:lnTo>
                  <a:lnTo>
                    <a:pt x="1860053" y="376874"/>
                  </a:lnTo>
                  <a:lnTo>
                    <a:pt x="1863537" y="376111"/>
                  </a:lnTo>
                  <a:lnTo>
                    <a:pt x="1867020" y="375348"/>
                  </a:lnTo>
                  <a:lnTo>
                    <a:pt x="1870503" y="379747"/>
                  </a:lnTo>
                  <a:lnTo>
                    <a:pt x="1873986" y="378992"/>
                  </a:lnTo>
                  <a:lnTo>
                    <a:pt x="1877470" y="378237"/>
                  </a:lnTo>
                  <a:lnTo>
                    <a:pt x="1880953" y="377483"/>
                  </a:lnTo>
                  <a:lnTo>
                    <a:pt x="1884436" y="376729"/>
                  </a:lnTo>
                  <a:lnTo>
                    <a:pt x="1887919" y="379940"/>
                  </a:lnTo>
                  <a:lnTo>
                    <a:pt x="1891403" y="379192"/>
                  </a:lnTo>
                  <a:lnTo>
                    <a:pt x="1894886" y="378444"/>
                  </a:lnTo>
                  <a:lnTo>
                    <a:pt x="1898369" y="377697"/>
                  </a:lnTo>
                  <a:lnTo>
                    <a:pt x="1901852" y="380870"/>
                  </a:lnTo>
                  <a:lnTo>
                    <a:pt x="1905336" y="380129"/>
                  </a:lnTo>
                  <a:lnTo>
                    <a:pt x="1908819" y="379388"/>
                  </a:lnTo>
                  <a:lnTo>
                    <a:pt x="1912302" y="378647"/>
                  </a:lnTo>
                  <a:lnTo>
                    <a:pt x="1915785" y="377907"/>
                  </a:lnTo>
                  <a:lnTo>
                    <a:pt x="1919269" y="377167"/>
                  </a:lnTo>
                  <a:lnTo>
                    <a:pt x="1922752" y="376428"/>
                  </a:lnTo>
                  <a:lnTo>
                    <a:pt x="1926235" y="375689"/>
                  </a:lnTo>
                  <a:lnTo>
                    <a:pt x="1929718" y="374950"/>
                  </a:lnTo>
                  <a:lnTo>
                    <a:pt x="1933202" y="374212"/>
                  </a:lnTo>
                  <a:lnTo>
                    <a:pt x="1936685" y="381223"/>
                  </a:lnTo>
                  <a:lnTo>
                    <a:pt x="1940168" y="380496"/>
                  </a:lnTo>
                  <a:lnTo>
                    <a:pt x="1943651" y="379769"/>
                  </a:lnTo>
                  <a:lnTo>
                    <a:pt x="1947135" y="379042"/>
                  </a:lnTo>
                  <a:lnTo>
                    <a:pt x="1950618" y="378316"/>
                  </a:lnTo>
                  <a:lnTo>
                    <a:pt x="1954101" y="382471"/>
                  </a:lnTo>
                  <a:lnTo>
                    <a:pt x="1957584" y="381751"/>
                  </a:lnTo>
                  <a:lnTo>
                    <a:pt x="1961068" y="381032"/>
                  </a:lnTo>
                  <a:lnTo>
                    <a:pt x="1964551" y="380314"/>
                  </a:lnTo>
                  <a:lnTo>
                    <a:pt x="1968034" y="379596"/>
                  </a:lnTo>
                  <a:lnTo>
                    <a:pt x="1971517" y="381029"/>
                  </a:lnTo>
                  <a:lnTo>
                    <a:pt x="1975001" y="380314"/>
                  </a:lnTo>
                  <a:lnTo>
                    <a:pt x="1978484" y="379599"/>
                  </a:lnTo>
                  <a:lnTo>
                    <a:pt x="1981967" y="378885"/>
                  </a:lnTo>
                  <a:lnTo>
                    <a:pt x="1985450" y="378171"/>
                  </a:lnTo>
                  <a:lnTo>
                    <a:pt x="1988934" y="377458"/>
                  </a:lnTo>
                  <a:lnTo>
                    <a:pt x="1992417" y="376745"/>
                  </a:lnTo>
                  <a:lnTo>
                    <a:pt x="1995900" y="376032"/>
                  </a:lnTo>
                  <a:lnTo>
                    <a:pt x="1999383" y="375320"/>
                  </a:lnTo>
                  <a:lnTo>
                    <a:pt x="2002867" y="375688"/>
                  </a:lnTo>
                  <a:lnTo>
                    <a:pt x="2006350" y="374978"/>
                  </a:lnTo>
                  <a:lnTo>
                    <a:pt x="2009833" y="374268"/>
                  </a:lnTo>
                  <a:lnTo>
                    <a:pt x="2013316" y="373558"/>
                  </a:lnTo>
                  <a:lnTo>
                    <a:pt x="2016799" y="372849"/>
                  </a:lnTo>
                  <a:lnTo>
                    <a:pt x="2020283" y="375906"/>
                  </a:lnTo>
                  <a:lnTo>
                    <a:pt x="2023766" y="375202"/>
                  </a:lnTo>
                  <a:lnTo>
                    <a:pt x="2027249" y="374499"/>
                  </a:lnTo>
                  <a:lnTo>
                    <a:pt x="2030732" y="373795"/>
                  </a:lnTo>
                  <a:lnTo>
                    <a:pt x="2034216" y="373092"/>
                  </a:lnTo>
                  <a:lnTo>
                    <a:pt x="2037699" y="380314"/>
                  </a:lnTo>
                  <a:lnTo>
                    <a:pt x="2041182" y="379621"/>
                  </a:lnTo>
                  <a:lnTo>
                    <a:pt x="2044665" y="378929"/>
                  </a:lnTo>
                  <a:lnTo>
                    <a:pt x="2048149" y="378237"/>
                  </a:lnTo>
                  <a:lnTo>
                    <a:pt x="2051632" y="377546"/>
                  </a:lnTo>
                  <a:lnTo>
                    <a:pt x="2055115" y="379454"/>
                  </a:lnTo>
                  <a:lnTo>
                    <a:pt x="2058598" y="378766"/>
                  </a:lnTo>
                  <a:lnTo>
                    <a:pt x="2062082" y="378079"/>
                  </a:lnTo>
                  <a:lnTo>
                    <a:pt x="2065565" y="377392"/>
                  </a:lnTo>
                  <a:lnTo>
                    <a:pt x="2069048" y="376705"/>
                  </a:lnTo>
                  <a:lnTo>
                    <a:pt x="2072531" y="381672"/>
                  </a:lnTo>
                  <a:lnTo>
                    <a:pt x="2076015" y="380993"/>
                  </a:lnTo>
                  <a:lnTo>
                    <a:pt x="2079498" y="380314"/>
                  </a:lnTo>
                  <a:lnTo>
                    <a:pt x="2082981" y="379635"/>
                  </a:lnTo>
                  <a:lnTo>
                    <a:pt x="2086464" y="378957"/>
                  </a:lnTo>
                  <a:lnTo>
                    <a:pt x="2089948" y="381325"/>
                  </a:lnTo>
                  <a:lnTo>
                    <a:pt x="2093431" y="380651"/>
                  </a:lnTo>
                  <a:lnTo>
                    <a:pt x="2096914" y="379977"/>
                  </a:lnTo>
                  <a:lnTo>
                    <a:pt x="2100397" y="379304"/>
                  </a:lnTo>
                  <a:lnTo>
                    <a:pt x="2103881" y="392881"/>
                  </a:lnTo>
                  <a:lnTo>
                    <a:pt x="2107364" y="392226"/>
                  </a:lnTo>
                  <a:lnTo>
                    <a:pt x="2110847" y="391570"/>
                  </a:lnTo>
                  <a:lnTo>
                    <a:pt x="2114330" y="390916"/>
                  </a:lnTo>
                  <a:lnTo>
                    <a:pt x="2117814" y="390261"/>
                  </a:lnTo>
                  <a:lnTo>
                    <a:pt x="2121297" y="390564"/>
                  </a:lnTo>
                  <a:lnTo>
                    <a:pt x="2124780" y="389911"/>
                  </a:lnTo>
                  <a:lnTo>
                    <a:pt x="2128263" y="389258"/>
                  </a:lnTo>
                  <a:lnTo>
                    <a:pt x="2131747" y="388606"/>
                  </a:lnTo>
                  <a:lnTo>
                    <a:pt x="2135230" y="387954"/>
                  </a:lnTo>
                  <a:lnTo>
                    <a:pt x="2138713" y="387782"/>
                  </a:lnTo>
                  <a:lnTo>
                    <a:pt x="2142196" y="387131"/>
                  </a:lnTo>
                  <a:lnTo>
                    <a:pt x="2145680" y="386480"/>
                  </a:lnTo>
                  <a:lnTo>
                    <a:pt x="2149163" y="385830"/>
                  </a:lnTo>
                  <a:lnTo>
                    <a:pt x="2152646" y="385180"/>
                  </a:lnTo>
                  <a:lnTo>
                    <a:pt x="2156129" y="387881"/>
                  </a:lnTo>
                  <a:lnTo>
                    <a:pt x="2159613" y="387235"/>
                  </a:lnTo>
                  <a:lnTo>
                    <a:pt x="2163096" y="386590"/>
                  </a:lnTo>
                  <a:lnTo>
                    <a:pt x="2166579" y="385945"/>
                  </a:lnTo>
                  <a:lnTo>
                    <a:pt x="2170062" y="385301"/>
                  </a:lnTo>
                  <a:lnTo>
                    <a:pt x="2173546" y="388449"/>
                  </a:lnTo>
                  <a:lnTo>
                    <a:pt x="2177029" y="387810"/>
                  </a:lnTo>
                  <a:lnTo>
                    <a:pt x="2180512" y="387170"/>
                  </a:lnTo>
                  <a:lnTo>
                    <a:pt x="2183995" y="386531"/>
                  </a:lnTo>
                  <a:lnTo>
                    <a:pt x="2187479" y="385892"/>
                  </a:lnTo>
                  <a:lnTo>
                    <a:pt x="2190962" y="385254"/>
                  </a:lnTo>
                  <a:lnTo>
                    <a:pt x="2194445" y="384615"/>
                  </a:lnTo>
                  <a:lnTo>
                    <a:pt x="2197928" y="383977"/>
                  </a:lnTo>
                  <a:lnTo>
                    <a:pt x="2201412" y="383340"/>
                  </a:lnTo>
                  <a:lnTo>
                    <a:pt x="2204895" y="387406"/>
                  </a:lnTo>
                  <a:lnTo>
                    <a:pt x="2208378" y="386774"/>
                  </a:lnTo>
                  <a:lnTo>
                    <a:pt x="2211861" y="386143"/>
                  </a:lnTo>
                  <a:lnTo>
                    <a:pt x="2215345" y="385512"/>
                  </a:lnTo>
                  <a:lnTo>
                    <a:pt x="2218828" y="384881"/>
                  </a:lnTo>
                  <a:lnTo>
                    <a:pt x="2222311" y="394330"/>
                  </a:lnTo>
                  <a:lnTo>
                    <a:pt x="2225794" y="393711"/>
                  </a:lnTo>
                  <a:lnTo>
                    <a:pt x="2229278" y="393092"/>
                  </a:lnTo>
                  <a:lnTo>
                    <a:pt x="2232761" y="392474"/>
                  </a:lnTo>
                  <a:lnTo>
                    <a:pt x="2236244" y="391856"/>
                  </a:lnTo>
                  <a:lnTo>
                    <a:pt x="2239727" y="394817"/>
                  </a:lnTo>
                  <a:lnTo>
                    <a:pt x="2243211" y="394203"/>
                  </a:lnTo>
                  <a:lnTo>
                    <a:pt x="2246694" y="393590"/>
                  </a:lnTo>
                  <a:lnTo>
                    <a:pt x="2250177" y="392977"/>
                  </a:lnTo>
                  <a:lnTo>
                    <a:pt x="2253660" y="392364"/>
                  </a:lnTo>
                  <a:lnTo>
                    <a:pt x="2257144" y="393087"/>
                  </a:lnTo>
                  <a:lnTo>
                    <a:pt x="2260627" y="392476"/>
                  </a:lnTo>
                  <a:lnTo>
                    <a:pt x="2264110" y="391866"/>
                  </a:lnTo>
                  <a:lnTo>
                    <a:pt x="2267593" y="391255"/>
                  </a:lnTo>
                  <a:lnTo>
                    <a:pt x="2271077" y="390646"/>
                  </a:lnTo>
                  <a:lnTo>
                    <a:pt x="2274560" y="394017"/>
                  </a:lnTo>
                  <a:lnTo>
                    <a:pt x="2278043" y="393412"/>
                  </a:lnTo>
                  <a:lnTo>
                    <a:pt x="2281526" y="392808"/>
                  </a:lnTo>
                  <a:lnTo>
                    <a:pt x="2285010" y="392203"/>
                  </a:lnTo>
                  <a:lnTo>
                    <a:pt x="2288493" y="391599"/>
                  </a:lnTo>
                  <a:lnTo>
                    <a:pt x="2291976" y="391875"/>
                  </a:lnTo>
                  <a:lnTo>
                    <a:pt x="2295459" y="391272"/>
                  </a:lnTo>
                  <a:lnTo>
                    <a:pt x="2298942" y="390670"/>
                  </a:lnTo>
                  <a:lnTo>
                    <a:pt x="2302426" y="390068"/>
                  </a:lnTo>
                  <a:lnTo>
                    <a:pt x="2305909" y="389466"/>
                  </a:lnTo>
                  <a:lnTo>
                    <a:pt x="2309392" y="388864"/>
                  </a:lnTo>
                  <a:lnTo>
                    <a:pt x="2312875" y="388262"/>
                  </a:lnTo>
                  <a:lnTo>
                    <a:pt x="2316359" y="387661"/>
                  </a:lnTo>
                  <a:lnTo>
                    <a:pt x="2319842" y="387060"/>
                  </a:lnTo>
                  <a:lnTo>
                    <a:pt x="2323325" y="387786"/>
                  </a:lnTo>
                  <a:lnTo>
                    <a:pt x="2326808" y="387187"/>
                  </a:lnTo>
                  <a:lnTo>
                    <a:pt x="2330292" y="386588"/>
                  </a:lnTo>
                  <a:lnTo>
                    <a:pt x="2333775" y="385989"/>
                  </a:lnTo>
                  <a:lnTo>
                    <a:pt x="2337258" y="385391"/>
                  </a:lnTo>
                  <a:lnTo>
                    <a:pt x="2340741" y="385236"/>
                  </a:lnTo>
                  <a:lnTo>
                    <a:pt x="2344225" y="384639"/>
                  </a:lnTo>
                  <a:lnTo>
                    <a:pt x="2347708" y="384041"/>
                  </a:lnTo>
                  <a:lnTo>
                    <a:pt x="2351191" y="383444"/>
                  </a:lnTo>
                  <a:lnTo>
                    <a:pt x="2354674" y="382847"/>
                  </a:lnTo>
                  <a:lnTo>
                    <a:pt x="2358158" y="386223"/>
                  </a:lnTo>
                  <a:lnTo>
                    <a:pt x="2361641" y="385631"/>
                  </a:lnTo>
                  <a:lnTo>
                    <a:pt x="2365124" y="385040"/>
                  </a:lnTo>
                  <a:lnTo>
                    <a:pt x="2368607" y="384448"/>
                  </a:lnTo>
                  <a:lnTo>
                    <a:pt x="2372091" y="383857"/>
                  </a:lnTo>
                  <a:lnTo>
                    <a:pt x="2375574" y="384144"/>
                  </a:lnTo>
                  <a:lnTo>
                    <a:pt x="2379057" y="383554"/>
                  </a:lnTo>
                  <a:lnTo>
                    <a:pt x="2382540" y="382964"/>
                  </a:lnTo>
                  <a:lnTo>
                    <a:pt x="2386024" y="382375"/>
                  </a:lnTo>
                  <a:lnTo>
                    <a:pt x="2389507" y="384847"/>
                  </a:lnTo>
                  <a:lnTo>
                    <a:pt x="2392990" y="384261"/>
                  </a:lnTo>
                  <a:lnTo>
                    <a:pt x="2396473" y="383676"/>
                  </a:lnTo>
                  <a:lnTo>
                    <a:pt x="2399957" y="383091"/>
                  </a:lnTo>
                  <a:lnTo>
                    <a:pt x="2403440" y="382506"/>
                  </a:lnTo>
                  <a:lnTo>
                    <a:pt x="2406923" y="382357"/>
                  </a:lnTo>
                  <a:lnTo>
                    <a:pt x="2410406" y="381773"/>
                  </a:lnTo>
                  <a:lnTo>
                    <a:pt x="2413890" y="381189"/>
                  </a:lnTo>
                  <a:lnTo>
                    <a:pt x="2417373" y="380606"/>
                  </a:lnTo>
                  <a:lnTo>
                    <a:pt x="2420856" y="380022"/>
                  </a:lnTo>
                  <a:lnTo>
                    <a:pt x="2424339" y="382054"/>
                  </a:lnTo>
                  <a:lnTo>
                    <a:pt x="2427823" y="381474"/>
                  </a:lnTo>
                  <a:lnTo>
                    <a:pt x="2431306" y="380894"/>
                  </a:lnTo>
                  <a:lnTo>
                    <a:pt x="2434789" y="380314"/>
                  </a:lnTo>
                  <a:lnTo>
                    <a:pt x="2438272" y="379734"/>
                  </a:lnTo>
                  <a:lnTo>
                    <a:pt x="2441756" y="381754"/>
                  </a:lnTo>
                  <a:lnTo>
                    <a:pt x="2445239" y="381178"/>
                  </a:lnTo>
                  <a:lnTo>
                    <a:pt x="2448722" y="380602"/>
                  </a:lnTo>
                  <a:lnTo>
                    <a:pt x="2452205" y="380026"/>
                  </a:lnTo>
                  <a:lnTo>
                    <a:pt x="2455689" y="379450"/>
                  </a:lnTo>
                  <a:lnTo>
                    <a:pt x="2459172" y="383166"/>
                  </a:lnTo>
                  <a:lnTo>
                    <a:pt x="2462655" y="382595"/>
                  </a:lnTo>
                  <a:lnTo>
                    <a:pt x="2466138" y="382024"/>
                  </a:lnTo>
                  <a:lnTo>
                    <a:pt x="2469622" y="381454"/>
                  </a:lnTo>
                  <a:lnTo>
                    <a:pt x="2473105" y="380884"/>
                  </a:lnTo>
                  <a:lnTo>
                    <a:pt x="2476588" y="381593"/>
                  </a:lnTo>
                  <a:lnTo>
                    <a:pt x="2480071" y="381024"/>
                  </a:lnTo>
                  <a:lnTo>
                    <a:pt x="2483555" y="380456"/>
                  </a:lnTo>
                  <a:lnTo>
                    <a:pt x="2487038" y="379888"/>
                  </a:lnTo>
                  <a:lnTo>
                    <a:pt x="2490521" y="381444"/>
                  </a:lnTo>
                  <a:lnTo>
                    <a:pt x="2494004" y="380879"/>
                  </a:lnTo>
                  <a:lnTo>
                    <a:pt x="2497488" y="380314"/>
                  </a:lnTo>
                  <a:lnTo>
                    <a:pt x="2500971" y="379749"/>
                  </a:lnTo>
                  <a:lnTo>
                    <a:pt x="2504454" y="379184"/>
                  </a:lnTo>
                  <a:lnTo>
                    <a:pt x="2507937" y="379044"/>
                  </a:lnTo>
                  <a:lnTo>
                    <a:pt x="2511421" y="378480"/>
                  </a:lnTo>
                  <a:lnTo>
                    <a:pt x="2514904" y="377916"/>
                  </a:lnTo>
                  <a:lnTo>
                    <a:pt x="2518387" y="377353"/>
                  </a:lnTo>
                  <a:lnTo>
                    <a:pt x="2521870" y="376790"/>
                  </a:lnTo>
                  <a:lnTo>
                    <a:pt x="2525354" y="377078"/>
                  </a:lnTo>
                  <a:lnTo>
                    <a:pt x="2528837" y="376516"/>
                  </a:lnTo>
                  <a:lnTo>
                    <a:pt x="2532320" y="375954"/>
                  </a:lnTo>
                  <a:lnTo>
                    <a:pt x="2535803" y="375392"/>
                  </a:lnTo>
                  <a:lnTo>
                    <a:pt x="2539287" y="374831"/>
                  </a:lnTo>
                  <a:lnTo>
                    <a:pt x="2542770" y="377241"/>
                  </a:lnTo>
                  <a:lnTo>
                    <a:pt x="2546253" y="376683"/>
                  </a:lnTo>
                  <a:lnTo>
                    <a:pt x="2549736" y="376125"/>
                  </a:lnTo>
                  <a:lnTo>
                    <a:pt x="2553220" y="375567"/>
                  </a:lnTo>
                  <a:lnTo>
                    <a:pt x="2556703" y="375010"/>
                  </a:lnTo>
                  <a:lnTo>
                    <a:pt x="2560186" y="384006"/>
                  </a:lnTo>
                  <a:lnTo>
                    <a:pt x="2563669" y="383458"/>
                  </a:lnTo>
                  <a:lnTo>
                    <a:pt x="2567153" y="382911"/>
                  </a:lnTo>
                  <a:lnTo>
                    <a:pt x="2570636" y="382364"/>
                  </a:lnTo>
                  <a:lnTo>
                    <a:pt x="2574119" y="381817"/>
                  </a:lnTo>
                  <a:lnTo>
                    <a:pt x="2577602" y="391276"/>
                  </a:lnTo>
                  <a:lnTo>
                    <a:pt x="2581085" y="390739"/>
                  </a:lnTo>
                  <a:lnTo>
                    <a:pt x="2584569" y="390203"/>
                  </a:lnTo>
                  <a:lnTo>
                    <a:pt x="2588052" y="389667"/>
                  </a:lnTo>
                  <a:lnTo>
                    <a:pt x="2591535" y="390307"/>
                  </a:lnTo>
                  <a:lnTo>
                    <a:pt x="2595018" y="389773"/>
                  </a:lnTo>
                  <a:lnTo>
                    <a:pt x="2598502" y="389238"/>
                  </a:lnTo>
                  <a:lnTo>
                    <a:pt x="2601985" y="388704"/>
                  </a:lnTo>
                  <a:lnTo>
                    <a:pt x="2605468" y="388170"/>
                  </a:lnTo>
                  <a:lnTo>
                    <a:pt x="2608951" y="388029"/>
                  </a:lnTo>
                  <a:lnTo>
                    <a:pt x="2612435" y="387495"/>
                  </a:lnTo>
                  <a:lnTo>
                    <a:pt x="2615918" y="386962"/>
                  </a:lnTo>
                  <a:lnTo>
                    <a:pt x="2619401" y="386429"/>
                  </a:lnTo>
                  <a:lnTo>
                    <a:pt x="2622884" y="385897"/>
                  </a:lnTo>
                  <a:lnTo>
                    <a:pt x="2626368" y="390435"/>
                  </a:lnTo>
                  <a:lnTo>
                    <a:pt x="2629851" y="389908"/>
                  </a:lnTo>
                  <a:lnTo>
                    <a:pt x="2633334" y="389380"/>
                  </a:lnTo>
                  <a:lnTo>
                    <a:pt x="2636817" y="388853"/>
                  </a:lnTo>
                  <a:lnTo>
                    <a:pt x="2640301" y="388326"/>
                  </a:lnTo>
                  <a:lnTo>
                    <a:pt x="2643784" y="389345"/>
                  </a:lnTo>
                  <a:lnTo>
                    <a:pt x="2647267" y="388820"/>
                  </a:lnTo>
                  <a:lnTo>
                    <a:pt x="2650750" y="388295"/>
                  </a:lnTo>
                  <a:lnTo>
                    <a:pt x="2654234" y="387771"/>
                  </a:lnTo>
                  <a:lnTo>
                    <a:pt x="2657717" y="387246"/>
                  </a:lnTo>
                  <a:lnTo>
                    <a:pt x="2661200" y="387108"/>
                  </a:lnTo>
                  <a:lnTo>
                    <a:pt x="2664683" y="386585"/>
                  </a:lnTo>
                  <a:lnTo>
                    <a:pt x="2668167" y="386061"/>
                  </a:lnTo>
                  <a:lnTo>
                    <a:pt x="2671650" y="385538"/>
                  </a:lnTo>
                  <a:lnTo>
                    <a:pt x="2675133" y="385015"/>
                  </a:lnTo>
                  <a:lnTo>
                    <a:pt x="2678616" y="384879"/>
                  </a:lnTo>
                  <a:lnTo>
                    <a:pt x="2682100" y="384357"/>
                  </a:lnTo>
                  <a:lnTo>
                    <a:pt x="2685583" y="383835"/>
                  </a:lnTo>
                  <a:lnTo>
                    <a:pt x="2689066" y="383312"/>
                  </a:lnTo>
                  <a:lnTo>
                    <a:pt x="2692549" y="383955"/>
                  </a:lnTo>
                  <a:lnTo>
                    <a:pt x="2696033" y="383434"/>
                  </a:lnTo>
                  <a:lnTo>
                    <a:pt x="2699516" y="382913"/>
                  </a:lnTo>
                  <a:lnTo>
                    <a:pt x="2702999" y="382393"/>
                  </a:lnTo>
                  <a:lnTo>
                    <a:pt x="2706482" y="381873"/>
                  </a:lnTo>
                  <a:lnTo>
                    <a:pt x="2709966" y="381742"/>
                  </a:lnTo>
                  <a:lnTo>
                    <a:pt x="2713449" y="381222"/>
                  </a:lnTo>
                  <a:lnTo>
                    <a:pt x="2716932" y="380703"/>
                  </a:lnTo>
                  <a:lnTo>
                    <a:pt x="2720415" y="380184"/>
                  </a:lnTo>
                  <a:lnTo>
                    <a:pt x="2723899" y="379665"/>
                  </a:lnTo>
                  <a:lnTo>
                    <a:pt x="2727382" y="379536"/>
                  </a:lnTo>
                  <a:lnTo>
                    <a:pt x="2730865" y="379018"/>
                  </a:lnTo>
                  <a:lnTo>
                    <a:pt x="2734348" y="378500"/>
                  </a:lnTo>
                  <a:lnTo>
                    <a:pt x="2737832" y="377982"/>
                  </a:lnTo>
                  <a:lnTo>
                    <a:pt x="2741315" y="377465"/>
                  </a:lnTo>
                  <a:lnTo>
                    <a:pt x="2744798" y="378118"/>
                  </a:lnTo>
                  <a:lnTo>
                    <a:pt x="2748281" y="377602"/>
                  </a:lnTo>
                  <a:lnTo>
                    <a:pt x="2751765" y="377086"/>
                  </a:lnTo>
                  <a:lnTo>
                    <a:pt x="2755248" y="376570"/>
                  </a:lnTo>
                  <a:lnTo>
                    <a:pt x="2758731" y="376055"/>
                  </a:lnTo>
                  <a:lnTo>
                    <a:pt x="2762214" y="378261"/>
                  </a:lnTo>
                  <a:lnTo>
                    <a:pt x="2765698" y="377748"/>
                  </a:lnTo>
                  <a:lnTo>
                    <a:pt x="2769181" y="377236"/>
                  </a:lnTo>
                  <a:lnTo>
                    <a:pt x="2772664" y="376723"/>
                  </a:lnTo>
                  <a:lnTo>
                    <a:pt x="2776147" y="376211"/>
                  </a:lnTo>
                  <a:lnTo>
                    <a:pt x="2779631" y="376474"/>
                  </a:lnTo>
                  <a:lnTo>
                    <a:pt x="2783114" y="375963"/>
                  </a:lnTo>
                  <a:lnTo>
                    <a:pt x="2786597" y="375452"/>
                  </a:lnTo>
                  <a:lnTo>
                    <a:pt x="2790080" y="374941"/>
                  </a:lnTo>
                  <a:lnTo>
                    <a:pt x="2793564" y="375206"/>
                  </a:lnTo>
                  <a:lnTo>
                    <a:pt x="2797047" y="374697"/>
                  </a:lnTo>
                  <a:lnTo>
                    <a:pt x="2800530" y="374187"/>
                  </a:lnTo>
                  <a:lnTo>
                    <a:pt x="2804013" y="373678"/>
                  </a:lnTo>
                  <a:lnTo>
                    <a:pt x="2807497" y="373168"/>
                  </a:lnTo>
                  <a:lnTo>
                    <a:pt x="2810980" y="375751"/>
                  </a:lnTo>
                  <a:lnTo>
                    <a:pt x="2814463" y="375245"/>
                  </a:lnTo>
                  <a:lnTo>
                    <a:pt x="2817946" y="374739"/>
                  </a:lnTo>
                  <a:lnTo>
                    <a:pt x="2821430" y="374233"/>
                  </a:lnTo>
                  <a:lnTo>
                    <a:pt x="2824913" y="373727"/>
                  </a:lnTo>
                  <a:lnTo>
                    <a:pt x="2828396" y="376287"/>
                  </a:lnTo>
                  <a:lnTo>
                    <a:pt x="2831879" y="375785"/>
                  </a:lnTo>
                  <a:lnTo>
                    <a:pt x="2835363" y="375282"/>
                  </a:lnTo>
                  <a:lnTo>
                    <a:pt x="2838846" y="374780"/>
                  </a:lnTo>
                  <a:lnTo>
                    <a:pt x="2842329" y="374278"/>
                  </a:lnTo>
                  <a:lnTo>
                    <a:pt x="2845812" y="373776"/>
                  </a:lnTo>
                  <a:lnTo>
                    <a:pt x="2849296" y="373275"/>
                  </a:lnTo>
                  <a:lnTo>
                    <a:pt x="2852779" y="372773"/>
                  </a:lnTo>
                  <a:lnTo>
                    <a:pt x="2856262" y="372272"/>
                  </a:lnTo>
                  <a:lnTo>
                    <a:pt x="2859745" y="371771"/>
                  </a:lnTo>
                  <a:lnTo>
                    <a:pt x="2863229" y="372037"/>
                  </a:lnTo>
                  <a:lnTo>
                    <a:pt x="2866712" y="371536"/>
                  </a:lnTo>
                  <a:lnTo>
                    <a:pt x="2870195" y="371036"/>
                  </a:lnTo>
                  <a:lnTo>
                    <a:pt x="2873678" y="370536"/>
                  </a:lnTo>
                  <a:lnTo>
                    <a:pt x="2877161" y="370037"/>
                  </a:lnTo>
                  <a:lnTo>
                    <a:pt x="2880645" y="371834"/>
                  </a:lnTo>
                  <a:lnTo>
                    <a:pt x="2884128" y="371336"/>
                  </a:lnTo>
                  <a:lnTo>
                    <a:pt x="2887611" y="370839"/>
                  </a:lnTo>
                  <a:lnTo>
                    <a:pt x="2891094" y="370342"/>
                  </a:lnTo>
                  <a:lnTo>
                    <a:pt x="2894578" y="371749"/>
                  </a:lnTo>
                  <a:lnTo>
                    <a:pt x="2898061" y="371254"/>
                  </a:lnTo>
                  <a:lnTo>
                    <a:pt x="2901544" y="370759"/>
                  </a:lnTo>
                  <a:lnTo>
                    <a:pt x="2905027" y="370264"/>
                  </a:lnTo>
                  <a:lnTo>
                    <a:pt x="2908511" y="369770"/>
                  </a:lnTo>
                  <a:lnTo>
                    <a:pt x="2911994" y="372679"/>
                  </a:lnTo>
                  <a:lnTo>
                    <a:pt x="2915477" y="372187"/>
                  </a:lnTo>
                  <a:lnTo>
                    <a:pt x="2918960" y="371696"/>
                  </a:lnTo>
                  <a:lnTo>
                    <a:pt x="2922444" y="371205"/>
                  </a:lnTo>
                  <a:lnTo>
                    <a:pt x="2925927" y="370715"/>
                  </a:lnTo>
                  <a:lnTo>
                    <a:pt x="2929410" y="372102"/>
                  </a:lnTo>
                  <a:lnTo>
                    <a:pt x="2932893" y="371613"/>
                  </a:lnTo>
                  <a:lnTo>
                    <a:pt x="2936377" y="371125"/>
                  </a:lnTo>
                  <a:lnTo>
                    <a:pt x="2939860" y="370636"/>
                  </a:lnTo>
                  <a:lnTo>
                    <a:pt x="2943343" y="370148"/>
                  </a:lnTo>
                  <a:lnTo>
                    <a:pt x="2946826" y="376329"/>
                  </a:lnTo>
                  <a:lnTo>
                    <a:pt x="2950310" y="375846"/>
                  </a:lnTo>
                  <a:lnTo>
                    <a:pt x="2953793" y="375364"/>
                  </a:lnTo>
                  <a:lnTo>
                    <a:pt x="2957276" y="374882"/>
                  </a:lnTo>
                  <a:lnTo>
                    <a:pt x="2960759" y="374400"/>
                  </a:lnTo>
                  <a:lnTo>
                    <a:pt x="2964243" y="374285"/>
                  </a:lnTo>
                  <a:lnTo>
                    <a:pt x="2967726" y="373804"/>
                  </a:lnTo>
                  <a:lnTo>
                    <a:pt x="2971209" y="373323"/>
                  </a:lnTo>
                  <a:lnTo>
                    <a:pt x="2974692" y="372842"/>
                  </a:lnTo>
                  <a:lnTo>
                    <a:pt x="2978176" y="372361"/>
                  </a:lnTo>
                  <a:lnTo>
                    <a:pt x="2981659" y="372982"/>
                  </a:lnTo>
                  <a:lnTo>
                    <a:pt x="2985142" y="372503"/>
                  </a:lnTo>
                  <a:lnTo>
                    <a:pt x="2988625" y="372023"/>
                  </a:lnTo>
                  <a:lnTo>
                    <a:pt x="2992109" y="371544"/>
                  </a:lnTo>
                  <a:lnTo>
                    <a:pt x="2995592" y="372530"/>
                  </a:lnTo>
                  <a:lnTo>
                    <a:pt x="2999075" y="372053"/>
                  </a:lnTo>
                  <a:lnTo>
                    <a:pt x="3002558" y="371575"/>
                  </a:lnTo>
                  <a:lnTo>
                    <a:pt x="3006042" y="371098"/>
                  </a:lnTo>
                  <a:lnTo>
                    <a:pt x="3009525" y="370620"/>
                  </a:lnTo>
                  <a:lnTo>
                    <a:pt x="3013008" y="372697"/>
                  </a:lnTo>
                  <a:lnTo>
                    <a:pt x="3016491" y="372222"/>
                  </a:lnTo>
                  <a:lnTo>
                    <a:pt x="3019975" y="371748"/>
                  </a:lnTo>
                  <a:lnTo>
                    <a:pt x="3023458" y="371273"/>
                  </a:lnTo>
                  <a:lnTo>
                    <a:pt x="3026941" y="370799"/>
                  </a:lnTo>
                  <a:lnTo>
                    <a:pt x="3030424" y="372139"/>
                  </a:lnTo>
                  <a:lnTo>
                    <a:pt x="3033908" y="371667"/>
                  </a:lnTo>
                  <a:lnTo>
                    <a:pt x="3037391" y="371195"/>
                  </a:lnTo>
                  <a:lnTo>
                    <a:pt x="3040874" y="370722"/>
                  </a:lnTo>
                  <a:lnTo>
                    <a:pt x="3044357" y="370250"/>
                  </a:lnTo>
                  <a:lnTo>
                    <a:pt x="3047841" y="371226"/>
                  </a:lnTo>
                  <a:lnTo>
                    <a:pt x="3051324" y="370756"/>
                  </a:lnTo>
                  <a:lnTo>
                    <a:pt x="3054807" y="370285"/>
                  </a:lnTo>
                  <a:lnTo>
                    <a:pt x="3058290" y="369815"/>
                  </a:lnTo>
                  <a:lnTo>
                    <a:pt x="3061774" y="369345"/>
                  </a:lnTo>
                  <a:lnTo>
                    <a:pt x="3065257" y="373185"/>
                  </a:lnTo>
                  <a:lnTo>
                    <a:pt x="3068740" y="372719"/>
                  </a:lnTo>
                  <a:lnTo>
                    <a:pt x="3072223" y="372253"/>
                  </a:lnTo>
                  <a:lnTo>
                    <a:pt x="3075707" y="371787"/>
                  </a:lnTo>
                  <a:lnTo>
                    <a:pt x="3079190" y="371321"/>
                  </a:lnTo>
                  <a:lnTo>
                    <a:pt x="3082673" y="372280"/>
                  </a:lnTo>
                  <a:lnTo>
                    <a:pt x="3086156" y="371816"/>
                  </a:lnTo>
                  <a:lnTo>
                    <a:pt x="3089640" y="371352"/>
                  </a:lnTo>
                  <a:lnTo>
                    <a:pt x="3093123" y="370888"/>
                  </a:lnTo>
                  <a:lnTo>
                    <a:pt x="3096606" y="370424"/>
                  </a:lnTo>
                  <a:lnTo>
                    <a:pt x="3100089" y="369960"/>
                  </a:lnTo>
                  <a:lnTo>
                    <a:pt x="3103573" y="369496"/>
                  </a:lnTo>
                  <a:lnTo>
                    <a:pt x="3107056" y="369033"/>
                  </a:lnTo>
                  <a:lnTo>
                    <a:pt x="3110539" y="368569"/>
                  </a:lnTo>
                  <a:lnTo>
                    <a:pt x="3114022" y="368106"/>
                  </a:lnTo>
                  <a:lnTo>
                    <a:pt x="3117506" y="367643"/>
                  </a:lnTo>
                  <a:lnTo>
                    <a:pt x="3120989" y="367180"/>
                  </a:lnTo>
                  <a:lnTo>
                    <a:pt x="3124472" y="366717"/>
                  </a:lnTo>
                  <a:lnTo>
                    <a:pt x="3127955" y="366254"/>
                  </a:lnTo>
                  <a:lnTo>
                    <a:pt x="3131439" y="365792"/>
                  </a:lnTo>
                  <a:lnTo>
                    <a:pt x="3134922" y="365330"/>
                  </a:lnTo>
                  <a:lnTo>
                    <a:pt x="3138405" y="364867"/>
                  </a:lnTo>
                  <a:lnTo>
                    <a:pt x="3141888" y="364405"/>
                  </a:lnTo>
                  <a:lnTo>
                    <a:pt x="3145372" y="363943"/>
                  </a:lnTo>
                  <a:lnTo>
                    <a:pt x="3148855" y="363481"/>
                  </a:lnTo>
                  <a:lnTo>
                    <a:pt x="3152338" y="363020"/>
                  </a:lnTo>
                  <a:lnTo>
                    <a:pt x="3155821" y="362558"/>
                  </a:lnTo>
                  <a:lnTo>
                    <a:pt x="3159304" y="362097"/>
                  </a:lnTo>
                  <a:lnTo>
                    <a:pt x="3162788" y="361636"/>
                  </a:lnTo>
                  <a:lnTo>
                    <a:pt x="3166271" y="364413"/>
                  </a:lnTo>
                  <a:lnTo>
                    <a:pt x="3169754" y="363954"/>
                  </a:lnTo>
                  <a:lnTo>
                    <a:pt x="3173237" y="363496"/>
                  </a:lnTo>
                  <a:lnTo>
                    <a:pt x="3176721" y="363038"/>
                  </a:lnTo>
                  <a:lnTo>
                    <a:pt x="3180204" y="362580"/>
                  </a:lnTo>
                  <a:lnTo>
                    <a:pt x="3183687" y="362839"/>
                  </a:lnTo>
                  <a:lnTo>
                    <a:pt x="3187170" y="362382"/>
                  </a:lnTo>
                  <a:lnTo>
                    <a:pt x="3190654" y="361925"/>
                  </a:lnTo>
                  <a:lnTo>
                    <a:pt x="3194137" y="361468"/>
                  </a:lnTo>
                  <a:lnTo>
                    <a:pt x="3197620" y="364927"/>
                  </a:lnTo>
                  <a:lnTo>
                    <a:pt x="3201103" y="364474"/>
                  </a:lnTo>
                  <a:lnTo>
                    <a:pt x="3204587" y="364020"/>
                  </a:lnTo>
                  <a:lnTo>
                    <a:pt x="3208070" y="363567"/>
                  </a:lnTo>
                  <a:lnTo>
                    <a:pt x="3211553" y="363114"/>
                  </a:lnTo>
                  <a:lnTo>
                    <a:pt x="3215036" y="366879"/>
                  </a:lnTo>
                  <a:lnTo>
                    <a:pt x="3218520" y="366429"/>
                  </a:lnTo>
                  <a:lnTo>
                    <a:pt x="3222003" y="365980"/>
                  </a:lnTo>
                  <a:lnTo>
                    <a:pt x="3225486" y="365531"/>
                  </a:lnTo>
                  <a:lnTo>
                    <a:pt x="3228969" y="365082"/>
                  </a:lnTo>
                  <a:lnTo>
                    <a:pt x="3232453" y="364982"/>
                  </a:lnTo>
                  <a:lnTo>
                    <a:pt x="3235936" y="364534"/>
                  </a:lnTo>
                  <a:lnTo>
                    <a:pt x="3239419" y="364085"/>
                  </a:lnTo>
                  <a:lnTo>
                    <a:pt x="3242902" y="363637"/>
                  </a:lnTo>
                  <a:lnTo>
                    <a:pt x="3246386" y="363189"/>
                  </a:lnTo>
                  <a:lnTo>
                    <a:pt x="3249869" y="363790"/>
                  </a:lnTo>
                  <a:lnTo>
                    <a:pt x="3253352" y="363343"/>
                  </a:lnTo>
                  <a:lnTo>
                    <a:pt x="3256835" y="362896"/>
                  </a:lnTo>
                  <a:lnTo>
                    <a:pt x="3260319" y="362449"/>
                  </a:lnTo>
                  <a:lnTo>
                    <a:pt x="3263802" y="362003"/>
                  </a:lnTo>
                  <a:lnTo>
                    <a:pt x="3267285" y="361556"/>
                  </a:lnTo>
                  <a:lnTo>
                    <a:pt x="3270768" y="361110"/>
                  </a:lnTo>
                  <a:lnTo>
                    <a:pt x="3274252" y="360663"/>
                  </a:lnTo>
                  <a:lnTo>
                    <a:pt x="3277735" y="360217"/>
                  </a:lnTo>
                  <a:lnTo>
                    <a:pt x="3281218" y="359771"/>
                  </a:lnTo>
                  <a:lnTo>
                    <a:pt x="3284701" y="366945"/>
                  </a:lnTo>
                  <a:lnTo>
                    <a:pt x="3288185" y="366505"/>
                  </a:lnTo>
                  <a:lnTo>
                    <a:pt x="3291668" y="366065"/>
                  </a:lnTo>
                  <a:lnTo>
                    <a:pt x="3295151" y="365625"/>
                  </a:lnTo>
                  <a:lnTo>
                    <a:pt x="3298634" y="365186"/>
                  </a:lnTo>
                  <a:lnTo>
                    <a:pt x="3302118" y="364746"/>
                  </a:lnTo>
                  <a:lnTo>
                    <a:pt x="3305601" y="364307"/>
                  </a:lnTo>
                  <a:lnTo>
                    <a:pt x="3309084" y="363868"/>
                  </a:lnTo>
                  <a:lnTo>
                    <a:pt x="3312567" y="363429"/>
                  </a:lnTo>
                  <a:lnTo>
                    <a:pt x="3316051" y="374387"/>
                  </a:lnTo>
                  <a:lnTo>
                    <a:pt x="3319534" y="373957"/>
                  </a:lnTo>
                  <a:lnTo>
                    <a:pt x="3323017" y="373527"/>
                  </a:lnTo>
                  <a:lnTo>
                    <a:pt x="3326500" y="373097"/>
                  </a:lnTo>
                  <a:lnTo>
                    <a:pt x="3329984" y="372668"/>
                  </a:lnTo>
                  <a:lnTo>
                    <a:pt x="3333467" y="372238"/>
                  </a:lnTo>
                  <a:lnTo>
                    <a:pt x="3336950" y="371809"/>
                  </a:lnTo>
                  <a:lnTo>
                    <a:pt x="3340433" y="371379"/>
                  </a:lnTo>
                  <a:lnTo>
                    <a:pt x="3343917" y="370950"/>
                  </a:lnTo>
                  <a:lnTo>
                    <a:pt x="3347400" y="370521"/>
                  </a:lnTo>
                  <a:lnTo>
                    <a:pt x="3350883" y="370751"/>
                  </a:lnTo>
                  <a:lnTo>
                    <a:pt x="3354366" y="370322"/>
                  </a:lnTo>
                  <a:lnTo>
                    <a:pt x="3357850" y="369894"/>
                  </a:lnTo>
                  <a:lnTo>
                    <a:pt x="3361333" y="369466"/>
                  </a:lnTo>
                  <a:lnTo>
                    <a:pt x="3364816" y="369038"/>
                  </a:lnTo>
                  <a:lnTo>
                    <a:pt x="3368299" y="368610"/>
                  </a:lnTo>
                  <a:lnTo>
                    <a:pt x="3371783" y="368182"/>
                  </a:lnTo>
                  <a:lnTo>
                    <a:pt x="3375266" y="367755"/>
                  </a:lnTo>
                  <a:lnTo>
                    <a:pt x="3378749" y="367327"/>
                  </a:lnTo>
                  <a:lnTo>
                    <a:pt x="3382232" y="366900"/>
                  </a:lnTo>
                  <a:lnTo>
                    <a:pt x="3385716" y="368453"/>
                  </a:lnTo>
                  <a:lnTo>
                    <a:pt x="3389199" y="368027"/>
                  </a:lnTo>
                  <a:lnTo>
                    <a:pt x="3392682" y="367601"/>
                  </a:lnTo>
                  <a:lnTo>
                    <a:pt x="3396165" y="367176"/>
                  </a:lnTo>
                  <a:lnTo>
                    <a:pt x="3399649" y="367738"/>
                  </a:lnTo>
                  <a:lnTo>
                    <a:pt x="3403132" y="367313"/>
                  </a:lnTo>
                  <a:lnTo>
                    <a:pt x="3406615" y="366889"/>
                  </a:lnTo>
                  <a:lnTo>
                    <a:pt x="3410098" y="366465"/>
                  </a:lnTo>
                  <a:lnTo>
                    <a:pt x="3413582" y="366040"/>
                  </a:lnTo>
                  <a:lnTo>
                    <a:pt x="3417065" y="366275"/>
                  </a:lnTo>
                  <a:lnTo>
                    <a:pt x="3420548" y="365851"/>
                  </a:lnTo>
                  <a:lnTo>
                    <a:pt x="3424031" y="365428"/>
                  </a:lnTo>
                  <a:lnTo>
                    <a:pt x="3427515" y="365005"/>
                  </a:lnTo>
                  <a:lnTo>
                    <a:pt x="3430998" y="364582"/>
                  </a:lnTo>
                  <a:lnTo>
                    <a:pt x="3434481" y="365803"/>
                  </a:lnTo>
                  <a:lnTo>
                    <a:pt x="3437964" y="365381"/>
                  </a:lnTo>
                  <a:lnTo>
                    <a:pt x="3441447" y="364959"/>
                  </a:lnTo>
                  <a:lnTo>
                    <a:pt x="3444931" y="364538"/>
                  </a:lnTo>
                  <a:lnTo>
                    <a:pt x="3448414" y="364117"/>
                  </a:lnTo>
                  <a:lnTo>
                    <a:pt x="3451897" y="369222"/>
                  </a:lnTo>
                  <a:lnTo>
                    <a:pt x="3455380" y="368805"/>
                  </a:lnTo>
                  <a:lnTo>
                    <a:pt x="3458864" y="368388"/>
                  </a:lnTo>
                  <a:lnTo>
                    <a:pt x="3462347" y="367971"/>
                  </a:lnTo>
                  <a:lnTo>
                    <a:pt x="3465830" y="367555"/>
                  </a:lnTo>
                  <a:lnTo>
                    <a:pt x="3469313" y="367138"/>
                  </a:lnTo>
                  <a:lnTo>
                    <a:pt x="3472797" y="366722"/>
                  </a:lnTo>
                  <a:lnTo>
                    <a:pt x="3476280" y="366306"/>
                  </a:lnTo>
                  <a:lnTo>
                    <a:pt x="3479763" y="365889"/>
                  </a:lnTo>
                  <a:lnTo>
                    <a:pt x="3483246" y="365473"/>
                  </a:lnTo>
                  <a:lnTo>
                    <a:pt x="3483246" y="365797"/>
                  </a:lnTo>
                  <a:lnTo>
                    <a:pt x="3483246" y="366119"/>
                  </a:lnTo>
                  <a:lnTo>
                    <a:pt x="3483246" y="366442"/>
                  </a:lnTo>
                  <a:lnTo>
                    <a:pt x="3483246" y="366764"/>
                  </a:lnTo>
                  <a:lnTo>
                    <a:pt x="3483246" y="367085"/>
                  </a:lnTo>
                  <a:lnTo>
                    <a:pt x="3483246" y="367406"/>
                  </a:lnTo>
                  <a:lnTo>
                    <a:pt x="3483246" y="367727"/>
                  </a:lnTo>
                  <a:lnTo>
                    <a:pt x="3483246" y="368047"/>
                  </a:lnTo>
                  <a:lnTo>
                    <a:pt x="3483246" y="368367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819889"/>
              <a:ext cx="3483246" cy="732177"/>
            </a:xfrm>
            <a:custGeom>
              <a:avLst/>
              <a:gdLst/>
              <a:ahLst/>
              <a:cxnLst/>
              <a:rect l="0" t="0" r="0" b="0"/>
              <a:pathLst>
                <a:path w="3483246" h="732177">
                  <a:moveTo>
                    <a:pt x="0" y="732177"/>
                  </a:moveTo>
                  <a:lnTo>
                    <a:pt x="3483" y="616013"/>
                  </a:lnTo>
                  <a:lnTo>
                    <a:pt x="6966" y="507346"/>
                  </a:lnTo>
                  <a:lnTo>
                    <a:pt x="10449" y="405475"/>
                  </a:lnTo>
                  <a:lnTo>
                    <a:pt x="13932" y="309780"/>
                  </a:lnTo>
                  <a:lnTo>
                    <a:pt x="17416" y="283495"/>
                  </a:lnTo>
                  <a:lnTo>
                    <a:pt x="20899" y="207281"/>
                  </a:lnTo>
                  <a:lnTo>
                    <a:pt x="24382" y="134802"/>
                  </a:lnTo>
                  <a:lnTo>
                    <a:pt x="27865" y="65789"/>
                  </a:lnTo>
                  <a:lnTo>
                    <a:pt x="31349" y="0"/>
                  </a:lnTo>
                  <a:lnTo>
                    <a:pt x="34832" y="419636"/>
                  </a:lnTo>
                  <a:lnTo>
                    <a:pt x="38315" y="391439"/>
                  </a:lnTo>
                  <a:lnTo>
                    <a:pt x="41798" y="363740"/>
                  </a:lnTo>
                  <a:lnTo>
                    <a:pt x="45282" y="336524"/>
                  </a:lnTo>
                  <a:lnTo>
                    <a:pt x="48765" y="309780"/>
                  </a:lnTo>
                  <a:lnTo>
                    <a:pt x="52248" y="462498"/>
                  </a:lnTo>
                  <a:lnTo>
                    <a:pt x="55731" y="445996"/>
                  </a:lnTo>
                  <a:lnTo>
                    <a:pt x="59215" y="429663"/>
                  </a:lnTo>
                  <a:lnTo>
                    <a:pt x="62698" y="413497"/>
                  </a:lnTo>
                  <a:lnTo>
                    <a:pt x="66181" y="397493"/>
                  </a:lnTo>
                  <a:lnTo>
                    <a:pt x="69664" y="397902"/>
                  </a:lnTo>
                  <a:lnTo>
                    <a:pt x="73148" y="382864"/>
                  </a:lnTo>
                  <a:lnTo>
                    <a:pt x="76631" y="367969"/>
                  </a:lnTo>
                  <a:lnTo>
                    <a:pt x="80114" y="353215"/>
                  </a:lnTo>
                  <a:lnTo>
                    <a:pt x="83597" y="338601"/>
                  </a:lnTo>
                  <a:lnTo>
                    <a:pt x="87081" y="446846"/>
                  </a:lnTo>
                  <a:lnTo>
                    <a:pt x="90564" y="436402"/>
                  </a:lnTo>
                  <a:lnTo>
                    <a:pt x="94047" y="426025"/>
                  </a:lnTo>
                  <a:lnTo>
                    <a:pt x="97530" y="415717"/>
                  </a:lnTo>
                  <a:lnTo>
                    <a:pt x="101014" y="480259"/>
                  </a:lnTo>
                  <a:lnTo>
                    <a:pt x="104497" y="472221"/>
                  </a:lnTo>
                  <a:lnTo>
                    <a:pt x="107980" y="464222"/>
                  </a:lnTo>
                  <a:lnTo>
                    <a:pt x="111463" y="456263"/>
                  </a:lnTo>
                  <a:lnTo>
                    <a:pt x="114947" y="448343"/>
                  </a:lnTo>
                  <a:lnTo>
                    <a:pt x="118430" y="447244"/>
                  </a:lnTo>
                  <a:lnTo>
                    <a:pt x="121913" y="439567"/>
                  </a:lnTo>
                  <a:lnTo>
                    <a:pt x="125396" y="431928"/>
                  </a:lnTo>
                  <a:lnTo>
                    <a:pt x="128880" y="424325"/>
                  </a:lnTo>
                  <a:lnTo>
                    <a:pt x="132363" y="416758"/>
                  </a:lnTo>
                  <a:lnTo>
                    <a:pt x="135846" y="409227"/>
                  </a:lnTo>
                  <a:lnTo>
                    <a:pt x="139329" y="401731"/>
                  </a:lnTo>
                  <a:lnTo>
                    <a:pt x="142813" y="394272"/>
                  </a:lnTo>
                  <a:lnTo>
                    <a:pt x="146296" y="386847"/>
                  </a:lnTo>
                  <a:lnTo>
                    <a:pt x="149779" y="379458"/>
                  </a:lnTo>
                  <a:lnTo>
                    <a:pt x="153262" y="380095"/>
                  </a:lnTo>
                  <a:lnTo>
                    <a:pt x="156746" y="372918"/>
                  </a:lnTo>
                  <a:lnTo>
                    <a:pt x="160229" y="365775"/>
                  </a:lnTo>
                  <a:lnTo>
                    <a:pt x="163712" y="358663"/>
                  </a:lnTo>
                  <a:lnTo>
                    <a:pt x="167195" y="351585"/>
                  </a:lnTo>
                  <a:lnTo>
                    <a:pt x="170679" y="344538"/>
                  </a:lnTo>
                  <a:lnTo>
                    <a:pt x="174162" y="337523"/>
                  </a:lnTo>
                  <a:lnTo>
                    <a:pt x="177645" y="330540"/>
                  </a:lnTo>
                  <a:lnTo>
                    <a:pt x="181128" y="323589"/>
                  </a:lnTo>
                  <a:lnTo>
                    <a:pt x="184612" y="316669"/>
                  </a:lnTo>
                  <a:lnTo>
                    <a:pt x="188095" y="354812"/>
                  </a:lnTo>
                  <a:lnTo>
                    <a:pt x="191578" y="348594"/>
                  </a:lnTo>
                  <a:lnTo>
                    <a:pt x="195061" y="342400"/>
                  </a:lnTo>
                  <a:lnTo>
                    <a:pt x="198545" y="336231"/>
                  </a:lnTo>
                  <a:lnTo>
                    <a:pt x="202028" y="394936"/>
                  </a:lnTo>
                  <a:lnTo>
                    <a:pt x="205511" y="389694"/>
                  </a:lnTo>
                  <a:lnTo>
                    <a:pt x="208994" y="384468"/>
                  </a:lnTo>
                  <a:lnTo>
                    <a:pt x="212478" y="379260"/>
                  </a:lnTo>
                  <a:lnTo>
                    <a:pt x="215961" y="374069"/>
                  </a:lnTo>
                  <a:lnTo>
                    <a:pt x="219444" y="374615"/>
                  </a:lnTo>
                  <a:lnTo>
                    <a:pt x="222927" y="369530"/>
                  </a:lnTo>
                  <a:lnTo>
                    <a:pt x="226411" y="364462"/>
                  </a:lnTo>
                  <a:lnTo>
                    <a:pt x="229894" y="359410"/>
                  </a:lnTo>
                  <a:lnTo>
                    <a:pt x="233377" y="354375"/>
                  </a:lnTo>
                  <a:lnTo>
                    <a:pt x="236860" y="366487"/>
                  </a:lnTo>
                  <a:lnTo>
                    <a:pt x="240344" y="361682"/>
                  </a:lnTo>
                  <a:lnTo>
                    <a:pt x="243827" y="356891"/>
                  </a:lnTo>
                  <a:lnTo>
                    <a:pt x="247310" y="352114"/>
                  </a:lnTo>
                  <a:lnTo>
                    <a:pt x="250793" y="347353"/>
                  </a:lnTo>
                  <a:lnTo>
                    <a:pt x="254277" y="399276"/>
                  </a:lnTo>
                  <a:lnTo>
                    <a:pt x="257760" y="395157"/>
                  </a:lnTo>
                  <a:lnTo>
                    <a:pt x="261243" y="391048"/>
                  </a:lnTo>
                  <a:lnTo>
                    <a:pt x="264726" y="386951"/>
                  </a:lnTo>
                  <a:lnTo>
                    <a:pt x="268210" y="382864"/>
                  </a:lnTo>
                  <a:lnTo>
                    <a:pt x="271693" y="385326"/>
                  </a:lnTo>
                  <a:lnTo>
                    <a:pt x="275176" y="381327"/>
                  </a:lnTo>
                  <a:lnTo>
                    <a:pt x="278659" y="377338"/>
                  </a:lnTo>
                  <a:lnTo>
                    <a:pt x="282143" y="373360"/>
                  </a:lnTo>
                  <a:lnTo>
                    <a:pt x="285626" y="369391"/>
                  </a:lnTo>
                  <a:lnTo>
                    <a:pt x="289109" y="376336"/>
                  </a:lnTo>
                  <a:lnTo>
                    <a:pt x="292592" y="372492"/>
                  </a:lnTo>
                  <a:lnTo>
                    <a:pt x="296075" y="368657"/>
                  </a:lnTo>
                  <a:lnTo>
                    <a:pt x="299559" y="364831"/>
                  </a:lnTo>
                  <a:lnTo>
                    <a:pt x="303042" y="375776"/>
                  </a:lnTo>
                  <a:lnTo>
                    <a:pt x="306525" y="372103"/>
                  </a:lnTo>
                  <a:lnTo>
                    <a:pt x="310008" y="368438"/>
                  </a:lnTo>
                  <a:lnTo>
                    <a:pt x="313492" y="364782"/>
                  </a:lnTo>
                  <a:lnTo>
                    <a:pt x="316975" y="361135"/>
                  </a:lnTo>
                  <a:lnTo>
                    <a:pt x="320458" y="369778"/>
                  </a:lnTo>
                  <a:lnTo>
                    <a:pt x="323941" y="366253"/>
                  </a:lnTo>
                  <a:lnTo>
                    <a:pt x="327425" y="362735"/>
                  </a:lnTo>
                  <a:lnTo>
                    <a:pt x="330908" y="359226"/>
                  </a:lnTo>
                  <a:lnTo>
                    <a:pt x="334391" y="355724"/>
                  </a:lnTo>
                  <a:lnTo>
                    <a:pt x="337874" y="366150"/>
                  </a:lnTo>
                  <a:lnTo>
                    <a:pt x="341358" y="362776"/>
                  </a:lnTo>
                  <a:lnTo>
                    <a:pt x="344841" y="359410"/>
                  </a:lnTo>
                  <a:lnTo>
                    <a:pt x="348324" y="356052"/>
                  </a:lnTo>
                  <a:lnTo>
                    <a:pt x="351807" y="352700"/>
                  </a:lnTo>
                  <a:lnTo>
                    <a:pt x="355291" y="355242"/>
                  </a:lnTo>
                  <a:lnTo>
                    <a:pt x="358774" y="351950"/>
                  </a:lnTo>
                  <a:lnTo>
                    <a:pt x="362257" y="348665"/>
                  </a:lnTo>
                  <a:lnTo>
                    <a:pt x="365740" y="345387"/>
                  </a:lnTo>
                  <a:lnTo>
                    <a:pt x="369224" y="342116"/>
                  </a:lnTo>
                  <a:lnTo>
                    <a:pt x="372707" y="340846"/>
                  </a:lnTo>
                  <a:lnTo>
                    <a:pt x="376190" y="337603"/>
                  </a:lnTo>
                  <a:lnTo>
                    <a:pt x="379673" y="334367"/>
                  </a:lnTo>
                  <a:lnTo>
                    <a:pt x="383157" y="331138"/>
                  </a:lnTo>
                  <a:lnTo>
                    <a:pt x="386640" y="327915"/>
                  </a:lnTo>
                  <a:lnTo>
                    <a:pt x="390123" y="330775"/>
                  </a:lnTo>
                  <a:lnTo>
                    <a:pt x="393606" y="327608"/>
                  </a:lnTo>
                  <a:lnTo>
                    <a:pt x="397090" y="324446"/>
                  </a:lnTo>
                  <a:lnTo>
                    <a:pt x="400573" y="321292"/>
                  </a:lnTo>
                  <a:lnTo>
                    <a:pt x="404056" y="346762"/>
                  </a:lnTo>
                  <a:lnTo>
                    <a:pt x="407539" y="343810"/>
                  </a:lnTo>
                  <a:lnTo>
                    <a:pt x="411023" y="340863"/>
                  </a:lnTo>
                  <a:lnTo>
                    <a:pt x="414506" y="337922"/>
                  </a:lnTo>
                  <a:lnTo>
                    <a:pt x="417989" y="334987"/>
                  </a:lnTo>
                  <a:lnTo>
                    <a:pt x="421472" y="351273"/>
                  </a:lnTo>
                  <a:lnTo>
                    <a:pt x="424956" y="348472"/>
                  </a:lnTo>
                  <a:lnTo>
                    <a:pt x="428439" y="345676"/>
                  </a:lnTo>
                  <a:lnTo>
                    <a:pt x="431922" y="342885"/>
                  </a:lnTo>
                  <a:lnTo>
                    <a:pt x="435405" y="340099"/>
                  </a:lnTo>
                  <a:lnTo>
                    <a:pt x="438889" y="337318"/>
                  </a:lnTo>
                  <a:lnTo>
                    <a:pt x="442372" y="334541"/>
                  </a:lnTo>
                  <a:lnTo>
                    <a:pt x="445855" y="331770"/>
                  </a:lnTo>
                  <a:lnTo>
                    <a:pt x="449338" y="329004"/>
                  </a:lnTo>
                  <a:lnTo>
                    <a:pt x="452822" y="326243"/>
                  </a:lnTo>
                  <a:lnTo>
                    <a:pt x="456305" y="330440"/>
                  </a:lnTo>
                  <a:lnTo>
                    <a:pt x="459788" y="327729"/>
                  </a:lnTo>
                  <a:lnTo>
                    <a:pt x="463271" y="325023"/>
                  </a:lnTo>
                  <a:lnTo>
                    <a:pt x="466755" y="322322"/>
                  </a:lnTo>
                  <a:lnTo>
                    <a:pt x="470238" y="319626"/>
                  </a:lnTo>
                  <a:lnTo>
                    <a:pt x="473721" y="340174"/>
                  </a:lnTo>
                  <a:lnTo>
                    <a:pt x="477204" y="337618"/>
                  </a:lnTo>
                  <a:lnTo>
                    <a:pt x="480688" y="335066"/>
                  </a:lnTo>
                  <a:lnTo>
                    <a:pt x="484171" y="332519"/>
                  </a:lnTo>
                  <a:lnTo>
                    <a:pt x="487654" y="329976"/>
                  </a:lnTo>
                  <a:lnTo>
                    <a:pt x="491137" y="341437"/>
                  </a:lnTo>
                  <a:lnTo>
                    <a:pt x="494621" y="338978"/>
                  </a:lnTo>
                  <a:lnTo>
                    <a:pt x="498104" y="336524"/>
                  </a:lnTo>
                  <a:lnTo>
                    <a:pt x="501587" y="334073"/>
                  </a:lnTo>
                  <a:lnTo>
                    <a:pt x="505070" y="339155"/>
                  </a:lnTo>
                  <a:lnTo>
                    <a:pt x="508554" y="336753"/>
                  </a:lnTo>
                  <a:lnTo>
                    <a:pt x="512037" y="334353"/>
                  </a:lnTo>
                  <a:lnTo>
                    <a:pt x="515520" y="331958"/>
                  </a:lnTo>
                  <a:lnTo>
                    <a:pt x="519003" y="329567"/>
                  </a:lnTo>
                  <a:lnTo>
                    <a:pt x="522487" y="327179"/>
                  </a:lnTo>
                  <a:lnTo>
                    <a:pt x="525970" y="324794"/>
                  </a:lnTo>
                  <a:lnTo>
                    <a:pt x="529453" y="322414"/>
                  </a:lnTo>
                  <a:lnTo>
                    <a:pt x="532936" y="320037"/>
                  </a:lnTo>
                  <a:lnTo>
                    <a:pt x="536420" y="317664"/>
                  </a:lnTo>
                  <a:lnTo>
                    <a:pt x="539903" y="319908"/>
                  </a:lnTo>
                  <a:lnTo>
                    <a:pt x="543386" y="317565"/>
                  </a:lnTo>
                  <a:lnTo>
                    <a:pt x="546869" y="315225"/>
                  </a:lnTo>
                  <a:lnTo>
                    <a:pt x="550353" y="312889"/>
                  </a:lnTo>
                  <a:lnTo>
                    <a:pt x="553836" y="310556"/>
                  </a:lnTo>
                  <a:lnTo>
                    <a:pt x="557319" y="326133"/>
                  </a:lnTo>
                  <a:lnTo>
                    <a:pt x="560802" y="323893"/>
                  </a:lnTo>
                  <a:lnTo>
                    <a:pt x="564286" y="321656"/>
                  </a:lnTo>
                  <a:lnTo>
                    <a:pt x="567769" y="319422"/>
                  </a:lnTo>
                  <a:lnTo>
                    <a:pt x="571252" y="317192"/>
                  </a:lnTo>
                  <a:lnTo>
                    <a:pt x="574735" y="314964"/>
                  </a:lnTo>
                  <a:lnTo>
                    <a:pt x="578218" y="312740"/>
                  </a:lnTo>
                  <a:lnTo>
                    <a:pt x="581702" y="310519"/>
                  </a:lnTo>
                  <a:lnTo>
                    <a:pt x="585185" y="308302"/>
                  </a:lnTo>
                  <a:lnTo>
                    <a:pt x="588668" y="306087"/>
                  </a:lnTo>
                  <a:lnTo>
                    <a:pt x="592151" y="306848"/>
                  </a:lnTo>
                  <a:lnTo>
                    <a:pt x="595635" y="304653"/>
                  </a:lnTo>
                  <a:lnTo>
                    <a:pt x="599118" y="302462"/>
                  </a:lnTo>
                  <a:lnTo>
                    <a:pt x="602601" y="300273"/>
                  </a:lnTo>
                  <a:lnTo>
                    <a:pt x="606084" y="323538"/>
                  </a:lnTo>
                  <a:lnTo>
                    <a:pt x="609568" y="321466"/>
                  </a:lnTo>
                  <a:lnTo>
                    <a:pt x="613051" y="319397"/>
                  </a:lnTo>
                  <a:lnTo>
                    <a:pt x="616534" y="317331"/>
                  </a:lnTo>
                  <a:lnTo>
                    <a:pt x="620017" y="315268"/>
                  </a:lnTo>
                  <a:lnTo>
                    <a:pt x="623501" y="331421"/>
                  </a:lnTo>
                  <a:lnTo>
                    <a:pt x="626984" y="329441"/>
                  </a:lnTo>
                  <a:lnTo>
                    <a:pt x="630467" y="327463"/>
                  </a:lnTo>
                  <a:lnTo>
                    <a:pt x="633950" y="325488"/>
                  </a:lnTo>
                  <a:lnTo>
                    <a:pt x="637434" y="323516"/>
                  </a:lnTo>
                  <a:lnTo>
                    <a:pt x="640917" y="329033"/>
                  </a:lnTo>
                  <a:lnTo>
                    <a:pt x="644400" y="327097"/>
                  </a:lnTo>
                  <a:lnTo>
                    <a:pt x="647883" y="325163"/>
                  </a:lnTo>
                  <a:lnTo>
                    <a:pt x="651367" y="323232"/>
                  </a:lnTo>
                  <a:lnTo>
                    <a:pt x="654850" y="321303"/>
                  </a:lnTo>
                  <a:lnTo>
                    <a:pt x="658333" y="326745"/>
                  </a:lnTo>
                  <a:lnTo>
                    <a:pt x="661816" y="324851"/>
                  </a:lnTo>
                  <a:lnTo>
                    <a:pt x="665300" y="322959"/>
                  </a:lnTo>
                  <a:lnTo>
                    <a:pt x="668783" y="321069"/>
                  </a:lnTo>
                  <a:lnTo>
                    <a:pt x="672266" y="319182"/>
                  </a:lnTo>
                  <a:lnTo>
                    <a:pt x="675749" y="320956"/>
                  </a:lnTo>
                  <a:lnTo>
                    <a:pt x="679233" y="319087"/>
                  </a:lnTo>
                  <a:lnTo>
                    <a:pt x="682716" y="317221"/>
                  </a:lnTo>
                  <a:lnTo>
                    <a:pt x="686199" y="315358"/>
                  </a:lnTo>
                  <a:lnTo>
                    <a:pt x="689682" y="313496"/>
                  </a:lnTo>
                  <a:lnTo>
                    <a:pt x="693166" y="318904"/>
                  </a:lnTo>
                  <a:lnTo>
                    <a:pt x="696649" y="317075"/>
                  </a:lnTo>
                  <a:lnTo>
                    <a:pt x="700132" y="315248"/>
                  </a:lnTo>
                  <a:lnTo>
                    <a:pt x="703615" y="313423"/>
                  </a:lnTo>
                  <a:lnTo>
                    <a:pt x="707099" y="325619"/>
                  </a:lnTo>
                  <a:lnTo>
                    <a:pt x="710582" y="323851"/>
                  </a:lnTo>
                  <a:lnTo>
                    <a:pt x="714065" y="322085"/>
                  </a:lnTo>
                  <a:lnTo>
                    <a:pt x="717548" y="320321"/>
                  </a:lnTo>
                  <a:lnTo>
                    <a:pt x="721032" y="318559"/>
                  </a:lnTo>
                  <a:lnTo>
                    <a:pt x="724515" y="320222"/>
                  </a:lnTo>
                  <a:lnTo>
                    <a:pt x="727998" y="318477"/>
                  </a:lnTo>
                  <a:lnTo>
                    <a:pt x="731481" y="316733"/>
                  </a:lnTo>
                  <a:lnTo>
                    <a:pt x="734965" y="314992"/>
                  </a:lnTo>
                  <a:lnTo>
                    <a:pt x="738448" y="313253"/>
                  </a:lnTo>
                  <a:lnTo>
                    <a:pt x="741931" y="311515"/>
                  </a:lnTo>
                  <a:lnTo>
                    <a:pt x="745414" y="309780"/>
                  </a:lnTo>
                  <a:lnTo>
                    <a:pt x="748898" y="308046"/>
                  </a:lnTo>
                  <a:lnTo>
                    <a:pt x="752381" y="306315"/>
                  </a:lnTo>
                  <a:lnTo>
                    <a:pt x="755864" y="304585"/>
                  </a:lnTo>
                  <a:lnTo>
                    <a:pt x="759347" y="304027"/>
                  </a:lnTo>
                  <a:lnTo>
                    <a:pt x="762831" y="302305"/>
                  </a:lnTo>
                  <a:lnTo>
                    <a:pt x="766314" y="300586"/>
                  </a:lnTo>
                  <a:lnTo>
                    <a:pt x="769797" y="298868"/>
                  </a:lnTo>
                  <a:lnTo>
                    <a:pt x="773280" y="297152"/>
                  </a:lnTo>
                  <a:lnTo>
                    <a:pt x="776764" y="306987"/>
                  </a:lnTo>
                  <a:lnTo>
                    <a:pt x="780247" y="305314"/>
                  </a:lnTo>
                  <a:lnTo>
                    <a:pt x="783730" y="303643"/>
                  </a:lnTo>
                  <a:lnTo>
                    <a:pt x="787213" y="301974"/>
                  </a:lnTo>
                  <a:lnTo>
                    <a:pt x="790697" y="300306"/>
                  </a:lnTo>
                  <a:lnTo>
                    <a:pt x="794180" y="300915"/>
                  </a:lnTo>
                  <a:lnTo>
                    <a:pt x="797663" y="299259"/>
                  </a:lnTo>
                  <a:lnTo>
                    <a:pt x="801146" y="297604"/>
                  </a:lnTo>
                  <a:lnTo>
                    <a:pt x="804630" y="295951"/>
                  </a:lnTo>
                  <a:lnTo>
                    <a:pt x="808113" y="317116"/>
                  </a:lnTo>
                  <a:lnTo>
                    <a:pt x="811596" y="315541"/>
                  </a:lnTo>
                  <a:lnTo>
                    <a:pt x="815079" y="313968"/>
                  </a:lnTo>
                  <a:lnTo>
                    <a:pt x="818563" y="312396"/>
                  </a:lnTo>
                  <a:lnTo>
                    <a:pt x="822046" y="310826"/>
                  </a:lnTo>
                  <a:lnTo>
                    <a:pt x="825529" y="311340"/>
                  </a:lnTo>
                  <a:lnTo>
                    <a:pt x="829012" y="309780"/>
                  </a:lnTo>
                  <a:lnTo>
                    <a:pt x="832496" y="308221"/>
                  </a:lnTo>
                  <a:lnTo>
                    <a:pt x="835979" y="306664"/>
                  </a:lnTo>
                  <a:lnTo>
                    <a:pt x="839462" y="305108"/>
                  </a:lnTo>
                  <a:lnTo>
                    <a:pt x="842945" y="307725"/>
                  </a:lnTo>
                  <a:lnTo>
                    <a:pt x="846429" y="306185"/>
                  </a:lnTo>
                  <a:lnTo>
                    <a:pt x="849912" y="304647"/>
                  </a:lnTo>
                  <a:lnTo>
                    <a:pt x="853395" y="303111"/>
                  </a:lnTo>
                  <a:lnTo>
                    <a:pt x="856878" y="301576"/>
                  </a:lnTo>
                  <a:lnTo>
                    <a:pt x="860361" y="301089"/>
                  </a:lnTo>
                  <a:lnTo>
                    <a:pt x="863845" y="299561"/>
                  </a:lnTo>
                  <a:lnTo>
                    <a:pt x="867328" y="298034"/>
                  </a:lnTo>
                  <a:lnTo>
                    <a:pt x="870811" y="296508"/>
                  </a:lnTo>
                  <a:lnTo>
                    <a:pt x="874294" y="294984"/>
                  </a:lnTo>
                  <a:lnTo>
                    <a:pt x="877778" y="299727"/>
                  </a:lnTo>
                  <a:lnTo>
                    <a:pt x="881261" y="298224"/>
                  </a:lnTo>
                  <a:lnTo>
                    <a:pt x="884744" y="296723"/>
                  </a:lnTo>
                  <a:lnTo>
                    <a:pt x="888227" y="295224"/>
                  </a:lnTo>
                  <a:lnTo>
                    <a:pt x="891711" y="293726"/>
                  </a:lnTo>
                  <a:lnTo>
                    <a:pt x="895194" y="300430"/>
                  </a:lnTo>
                  <a:lnTo>
                    <a:pt x="898677" y="298959"/>
                  </a:lnTo>
                  <a:lnTo>
                    <a:pt x="902160" y="297490"/>
                  </a:lnTo>
                  <a:lnTo>
                    <a:pt x="905644" y="296022"/>
                  </a:lnTo>
                  <a:lnTo>
                    <a:pt x="909127" y="297587"/>
                  </a:lnTo>
                  <a:lnTo>
                    <a:pt x="912610" y="296130"/>
                  </a:lnTo>
                  <a:lnTo>
                    <a:pt x="916093" y="294675"/>
                  </a:lnTo>
                  <a:lnTo>
                    <a:pt x="919577" y="293221"/>
                  </a:lnTo>
                  <a:lnTo>
                    <a:pt x="923060" y="291768"/>
                  </a:lnTo>
                  <a:lnTo>
                    <a:pt x="926543" y="293350"/>
                  </a:lnTo>
                  <a:lnTo>
                    <a:pt x="930026" y="291909"/>
                  </a:lnTo>
                  <a:lnTo>
                    <a:pt x="933510" y="290469"/>
                  </a:lnTo>
                  <a:lnTo>
                    <a:pt x="936993" y="289031"/>
                  </a:lnTo>
                  <a:lnTo>
                    <a:pt x="940476" y="287593"/>
                  </a:lnTo>
                  <a:lnTo>
                    <a:pt x="943959" y="289191"/>
                  </a:lnTo>
                  <a:lnTo>
                    <a:pt x="947443" y="287765"/>
                  </a:lnTo>
                  <a:lnTo>
                    <a:pt x="950926" y="286340"/>
                  </a:lnTo>
                  <a:lnTo>
                    <a:pt x="954409" y="284917"/>
                  </a:lnTo>
                  <a:lnTo>
                    <a:pt x="957892" y="283495"/>
                  </a:lnTo>
                  <a:lnTo>
                    <a:pt x="961376" y="283090"/>
                  </a:lnTo>
                  <a:lnTo>
                    <a:pt x="964859" y="281673"/>
                  </a:lnTo>
                  <a:lnTo>
                    <a:pt x="968342" y="280258"/>
                  </a:lnTo>
                  <a:lnTo>
                    <a:pt x="971825" y="278844"/>
                  </a:lnTo>
                  <a:lnTo>
                    <a:pt x="975309" y="277431"/>
                  </a:lnTo>
                  <a:lnTo>
                    <a:pt x="978792" y="276020"/>
                  </a:lnTo>
                  <a:lnTo>
                    <a:pt x="982275" y="274610"/>
                  </a:lnTo>
                  <a:lnTo>
                    <a:pt x="985758" y="273201"/>
                  </a:lnTo>
                  <a:lnTo>
                    <a:pt x="989242" y="271793"/>
                  </a:lnTo>
                  <a:lnTo>
                    <a:pt x="992725" y="270387"/>
                  </a:lnTo>
                  <a:lnTo>
                    <a:pt x="996208" y="268982"/>
                  </a:lnTo>
                  <a:lnTo>
                    <a:pt x="999691" y="267579"/>
                  </a:lnTo>
                  <a:lnTo>
                    <a:pt x="1003175" y="266177"/>
                  </a:lnTo>
                  <a:lnTo>
                    <a:pt x="1006658" y="264776"/>
                  </a:lnTo>
                  <a:lnTo>
                    <a:pt x="1010141" y="272648"/>
                  </a:lnTo>
                  <a:lnTo>
                    <a:pt x="1013624" y="271273"/>
                  </a:lnTo>
                  <a:lnTo>
                    <a:pt x="1017108" y="269900"/>
                  </a:lnTo>
                  <a:lnTo>
                    <a:pt x="1020591" y="268527"/>
                  </a:lnTo>
                  <a:lnTo>
                    <a:pt x="1024074" y="267156"/>
                  </a:lnTo>
                  <a:lnTo>
                    <a:pt x="1027557" y="273826"/>
                  </a:lnTo>
                  <a:lnTo>
                    <a:pt x="1031041" y="272478"/>
                  </a:lnTo>
                  <a:lnTo>
                    <a:pt x="1034524" y="271130"/>
                  </a:lnTo>
                  <a:lnTo>
                    <a:pt x="1038007" y="269784"/>
                  </a:lnTo>
                  <a:lnTo>
                    <a:pt x="1041490" y="268439"/>
                  </a:lnTo>
                  <a:lnTo>
                    <a:pt x="1044974" y="273991"/>
                  </a:lnTo>
                  <a:lnTo>
                    <a:pt x="1048457" y="272665"/>
                  </a:lnTo>
                  <a:lnTo>
                    <a:pt x="1051940" y="271340"/>
                  </a:lnTo>
                  <a:lnTo>
                    <a:pt x="1055423" y="270017"/>
                  </a:lnTo>
                  <a:lnTo>
                    <a:pt x="1058907" y="268695"/>
                  </a:lnTo>
                  <a:lnTo>
                    <a:pt x="1062390" y="268354"/>
                  </a:lnTo>
                  <a:lnTo>
                    <a:pt x="1065873" y="267036"/>
                  </a:lnTo>
                  <a:lnTo>
                    <a:pt x="1069356" y="265720"/>
                  </a:lnTo>
                  <a:lnTo>
                    <a:pt x="1072840" y="264404"/>
                  </a:lnTo>
                  <a:lnTo>
                    <a:pt x="1076323" y="263090"/>
                  </a:lnTo>
                  <a:lnTo>
                    <a:pt x="1079806" y="282592"/>
                  </a:lnTo>
                  <a:lnTo>
                    <a:pt x="1083289" y="281330"/>
                  </a:lnTo>
                  <a:lnTo>
                    <a:pt x="1086773" y="280068"/>
                  </a:lnTo>
                  <a:lnTo>
                    <a:pt x="1090256" y="278808"/>
                  </a:lnTo>
                  <a:lnTo>
                    <a:pt x="1093739" y="277548"/>
                  </a:lnTo>
                  <a:lnTo>
                    <a:pt x="1097222" y="277203"/>
                  </a:lnTo>
                  <a:lnTo>
                    <a:pt x="1100706" y="275948"/>
                  </a:lnTo>
                  <a:lnTo>
                    <a:pt x="1104189" y="274694"/>
                  </a:lnTo>
                  <a:lnTo>
                    <a:pt x="1107672" y="273441"/>
                  </a:lnTo>
                  <a:lnTo>
                    <a:pt x="1111155" y="277643"/>
                  </a:lnTo>
                  <a:lnTo>
                    <a:pt x="1114639" y="276404"/>
                  </a:lnTo>
                  <a:lnTo>
                    <a:pt x="1118122" y="275167"/>
                  </a:lnTo>
                  <a:lnTo>
                    <a:pt x="1121605" y="273931"/>
                  </a:lnTo>
                  <a:lnTo>
                    <a:pt x="1125088" y="272695"/>
                  </a:lnTo>
                  <a:lnTo>
                    <a:pt x="1128572" y="274171"/>
                  </a:lnTo>
                  <a:lnTo>
                    <a:pt x="1132055" y="272943"/>
                  </a:lnTo>
                  <a:lnTo>
                    <a:pt x="1135538" y="271717"/>
                  </a:lnTo>
                  <a:lnTo>
                    <a:pt x="1139021" y="270492"/>
                  </a:lnTo>
                  <a:lnTo>
                    <a:pt x="1142505" y="269268"/>
                  </a:lnTo>
                  <a:lnTo>
                    <a:pt x="1145988" y="271649"/>
                  </a:lnTo>
                  <a:lnTo>
                    <a:pt x="1149471" y="270434"/>
                  </a:lnTo>
                  <a:lnTo>
                    <a:pt x="1152954" y="269221"/>
                  </a:lnTo>
                  <a:lnTo>
                    <a:pt x="1156437" y="268009"/>
                  </a:lnTo>
                  <a:lnTo>
                    <a:pt x="1159921" y="266798"/>
                  </a:lnTo>
                  <a:lnTo>
                    <a:pt x="1163404" y="265587"/>
                  </a:lnTo>
                  <a:lnTo>
                    <a:pt x="1166887" y="264378"/>
                  </a:lnTo>
                  <a:lnTo>
                    <a:pt x="1170370" y="263169"/>
                  </a:lnTo>
                  <a:lnTo>
                    <a:pt x="1173854" y="261962"/>
                  </a:lnTo>
                  <a:lnTo>
                    <a:pt x="1177337" y="260756"/>
                  </a:lnTo>
                  <a:lnTo>
                    <a:pt x="1180820" y="274591"/>
                  </a:lnTo>
                  <a:lnTo>
                    <a:pt x="1184303" y="273419"/>
                  </a:lnTo>
                  <a:lnTo>
                    <a:pt x="1187787" y="272248"/>
                  </a:lnTo>
                  <a:lnTo>
                    <a:pt x="1191270" y="271078"/>
                  </a:lnTo>
                  <a:lnTo>
                    <a:pt x="1194753" y="272486"/>
                  </a:lnTo>
                  <a:lnTo>
                    <a:pt x="1198236" y="271323"/>
                  </a:lnTo>
                  <a:lnTo>
                    <a:pt x="1201720" y="270161"/>
                  </a:lnTo>
                  <a:lnTo>
                    <a:pt x="1205203" y="269000"/>
                  </a:lnTo>
                  <a:lnTo>
                    <a:pt x="1208686" y="267840"/>
                  </a:lnTo>
                  <a:lnTo>
                    <a:pt x="1212169" y="269257"/>
                  </a:lnTo>
                  <a:lnTo>
                    <a:pt x="1215653" y="268104"/>
                  </a:lnTo>
                  <a:lnTo>
                    <a:pt x="1219136" y="266952"/>
                  </a:lnTo>
                  <a:lnTo>
                    <a:pt x="1222619" y="265801"/>
                  </a:lnTo>
                  <a:lnTo>
                    <a:pt x="1226102" y="264650"/>
                  </a:lnTo>
                  <a:lnTo>
                    <a:pt x="1229586" y="265221"/>
                  </a:lnTo>
                  <a:lnTo>
                    <a:pt x="1233069" y="264076"/>
                  </a:lnTo>
                  <a:lnTo>
                    <a:pt x="1236552" y="262931"/>
                  </a:lnTo>
                  <a:lnTo>
                    <a:pt x="1240035" y="261788"/>
                  </a:lnTo>
                  <a:lnTo>
                    <a:pt x="1243519" y="260646"/>
                  </a:lnTo>
                  <a:lnTo>
                    <a:pt x="1247002" y="293260"/>
                  </a:lnTo>
                  <a:lnTo>
                    <a:pt x="1250485" y="292189"/>
                  </a:lnTo>
                  <a:lnTo>
                    <a:pt x="1253968" y="291119"/>
                  </a:lnTo>
                  <a:lnTo>
                    <a:pt x="1257452" y="290049"/>
                  </a:lnTo>
                  <a:lnTo>
                    <a:pt x="1260935" y="288980"/>
                  </a:lnTo>
                  <a:lnTo>
                    <a:pt x="1264418" y="293129"/>
                  </a:lnTo>
                  <a:lnTo>
                    <a:pt x="1267901" y="292072"/>
                  </a:lnTo>
                  <a:lnTo>
                    <a:pt x="1271385" y="291016"/>
                  </a:lnTo>
                  <a:lnTo>
                    <a:pt x="1274868" y="289961"/>
                  </a:lnTo>
                  <a:lnTo>
                    <a:pt x="1278351" y="288906"/>
                  </a:lnTo>
                  <a:lnTo>
                    <a:pt x="1281834" y="295171"/>
                  </a:lnTo>
                  <a:lnTo>
                    <a:pt x="1285318" y="294132"/>
                  </a:lnTo>
                  <a:lnTo>
                    <a:pt x="1288801" y="293095"/>
                  </a:lnTo>
                  <a:lnTo>
                    <a:pt x="1292284" y="292058"/>
                  </a:lnTo>
                  <a:lnTo>
                    <a:pt x="1295767" y="296751"/>
                  </a:lnTo>
                  <a:lnTo>
                    <a:pt x="1299251" y="295727"/>
                  </a:lnTo>
                  <a:lnTo>
                    <a:pt x="1302734" y="294704"/>
                  </a:lnTo>
                  <a:lnTo>
                    <a:pt x="1306217" y="293682"/>
                  </a:lnTo>
                  <a:lnTo>
                    <a:pt x="1309700" y="292660"/>
                  </a:lnTo>
                  <a:lnTo>
                    <a:pt x="1313184" y="291639"/>
                  </a:lnTo>
                  <a:lnTo>
                    <a:pt x="1316667" y="290619"/>
                  </a:lnTo>
                  <a:lnTo>
                    <a:pt x="1320150" y="289599"/>
                  </a:lnTo>
                  <a:lnTo>
                    <a:pt x="1323633" y="288580"/>
                  </a:lnTo>
                  <a:lnTo>
                    <a:pt x="1327117" y="287562"/>
                  </a:lnTo>
                  <a:lnTo>
                    <a:pt x="1330600" y="288696"/>
                  </a:lnTo>
                  <a:lnTo>
                    <a:pt x="1334083" y="287684"/>
                  </a:lnTo>
                  <a:lnTo>
                    <a:pt x="1337566" y="286671"/>
                  </a:lnTo>
                  <a:lnTo>
                    <a:pt x="1341050" y="285660"/>
                  </a:lnTo>
                  <a:lnTo>
                    <a:pt x="1344533" y="284649"/>
                  </a:lnTo>
                  <a:lnTo>
                    <a:pt x="1348016" y="292820"/>
                  </a:lnTo>
                  <a:lnTo>
                    <a:pt x="1351499" y="291828"/>
                  </a:lnTo>
                  <a:lnTo>
                    <a:pt x="1354983" y="290837"/>
                  </a:lnTo>
                  <a:lnTo>
                    <a:pt x="1358466" y="289847"/>
                  </a:lnTo>
                  <a:lnTo>
                    <a:pt x="1361949" y="288857"/>
                  </a:lnTo>
                  <a:lnTo>
                    <a:pt x="1365432" y="290644"/>
                  </a:lnTo>
                  <a:lnTo>
                    <a:pt x="1368916" y="289661"/>
                  </a:lnTo>
                  <a:lnTo>
                    <a:pt x="1372399" y="288678"/>
                  </a:lnTo>
                  <a:lnTo>
                    <a:pt x="1375882" y="287696"/>
                  </a:lnTo>
                  <a:lnTo>
                    <a:pt x="1379365" y="286715"/>
                  </a:lnTo>
                  <a:lnTo>
                    <a:pt x="1382849" y="291236"/>
                  </a:lnTo>
                  <a:lnTo>
                    <a:pt x="1386332" y="290266"/>
                  </a:lnTo>
                  <a:lnTo>
                    <a:pt x="1389815" y="289297"/>
                  </a:lnTo>
                  <a:lnTo>
                    <a:pt x="1393298" y="288328"/>
                  </a:lnTo>
                  <a:lnTo>
                    <a:pt x="1396782" y="291429"/>
                  </a:lnTo>
                  <a:lnTo>
                    <a:pt x="1400265" y="290469"/>
                  </a:lnTo>
                  <a:lnTo>
                    <a:pt x="1403748" y="289510"/>
                  </a:lnTo>
                  <a:lnTo>
                    <a:pt x="1407231" y="288551"/>
                  </a:lnTo>
                  <a:lnTo>
                    <a:pt x="1410715" y="287593"/>
                  </a:lnTo>
                  <a:lnTo>
                    <a:pt x="1414198" y="299158"/>
                  </a:lnTo>
                  <a:lnTo>
                    <a:pt x="1417681" y="298224"/>
                  </a:lnTo>
                  <a:lnTo>
                    <a:pt x="1421164" y="297291"/>
                  </a:lnTo>
                  <a:lnTo>
                    <a:pt x="1424648" y="296359"/>
                  </a:lnTo>
                  <a:lnTo>
                    <a:pt x="1428131" y="295427"/>
                  </a:lnTo>
                  <a:lnTo>
                    <a:pt x="1431614" y="298974"/>
                  </a:lnTo>
                  <a:lnTo>
                    <a:pt x="1435097" y="298051"/>
                  </a:lnTo>
                  <a:lnTo>
                    <a:pt x="1438580" y="297129"/>
                  </a:lnTo>
                  <a:lnTo>
                    <a:pt x="1442064" y="296208"/>
                  </a:lnTo>
                  <a:lnTo>
                    <a:pt x="1445547" y="295287"/>
                  </a:lnTo>
                  <a:lnTo>
                    <a:pt x="1449030" y="300043"/>
                  </a:lnTo>
                  <a:lnTo>
                    <a:pt x="1452513" y="299133"/>
                  </a:lnTo>
                  <a:lnTo>
                    <a:pt x="1455997" y="298224"/>
                  </a:lnTo>
                  <a:lnTo>
                    <a:pt x="1459480" y="297316"/>
                  </a:lnTo>
                  <a:lnTo>
                    <a:pt x="1462963" y="296408"/>
                  </a:lnTo>
                  <a:lnTo>
                    <a:pt x="1466446" y="297999"/>
                  </a:lnTo>
                  <a:lnTo>
                    <a:pt x="1469930" y="297096"/>
                  </a:lnTo>
                  <a:lnTo>
                    <a:pt x="1473413" y="296194"/>
                  </a:lnTo>
                  <a:lnTo>
                    <a:pt x="1476896" y="295293"/>
                  </a:lnTo>
                  <a:lnTo>
                    <a:pt x="1480379" y="294392"/>
                  </a:lnTo>
                  <a:lnTo>
                    <a:pt x="1483863" y="294741"/>
                  </a:lnTo>
                  <a:lnTo>
                    <a:pt x="1487346" y="293843"/>
                  </a:lnTo>
                  <a:lnTo>
                    <a:pt x="1490829" y="292946"/>
                  </a:lnTo>
                  <a:lnTo>
                    <a:pt x="1494312" y="292050"/>
                  </a:lnTo>
                  <a:lnTo>
                    <a:pt x="1497796" y="291780"/>
                  </a:lnTo>
                  <a:lnTo>
                    <a:pt x="1501279" y="290886"/>
                  </a:lnTo>
                  <a:lnTo>
                    <a:pt x="1504762" y="289992"/>
                  </a:lnTo>
                  <a:lnTo>
                    <a:pt x="1508245" y="289098"/>
                  </a:lnTo>
                  <a:lnTo>
                    <a:pt x="1511729" y="288206"/>
                  </a:lnTo>
                  <a:lnTo>
                    <a:pt x="1515212" y="291067"/>
                  </a:lnTo>
                  <a:lnTo>
                    <a:pt x="1518695" y="290182"/>
                  </a:lnTo>
                  <a:lnTo>
                    <a:pt x="1522178" y="289297"/>
                  </a:lnTo>
                  <a:lnTo>
                    <a:pt x="1525662" y="288413"/>
                  </a:lnTo>
                  <a:lnTo>
                    <a:pt x="1529145" y="287529"/>
                  </a:lnTo>
                  <a:lnTo>
                    <a:pt x="1532628" y="287893"/>
                  </a:lnTo>
                  <a:lnTo>
                    <a:pt x="1536111" y="287013"/>
                  </a:lnTo>
                  <a:lnTo>
                    <a:pt x="1539595" y="286132"/>
                  </a:lnTo>
                  <a:lnTo>
                    <a:pt x="1543078" y="285253"/>
                  </a:lnTo>
                  <a:lnTo>
                    <a:pt x="1546561" y="284374"/>
                  </a:lnTo>
                  <a:lnTo>
                    <a:pt x="1550044" y="285991"/>
                  </a:lnTo>
                  <a:lnTo>
                    <a:pt x="1553528" y="285117"/>
                  </a:lnTo>
                  <a:lnTo>
                    <a:pt x="1557011" y="284243"/>
                  </a:lnTo>
                  <a:lnTo>
                    <a:pt x="1560494" y="283370"/>
                  </a:lnTo>
                  <a:lnTo>
                    <a:pt x="1563977" y="282498"/>
                  </a:lnTo>
                  <a:lnTo>
                    <a:pt x="1567461" y="282874"/>
                  </a:lnTo>
                  <a:lnTo>
                    <a:pt x="1570944" y="282004"/>
                  </a:lnTo>
                  <a:lnTo>
                    <a:pt x="1574427" y="281135"/>
                  </a:lnTo>
                  <a:lnTo>
                    <a:pt x="1577910" y="280267"/>
                  </a:lnTo>
                  <a:lnTo>
                    <a:pt x="1581394" y="279399"/>
                  </a:lnTo>
                  <a:lnTo>
                    <a:pt x="1584877" y="279783"/>
                  </a:lnTo>
                  <a:lnTo>
                    <a:pt x="1588360" y="278918"/>
                  </a:lnTo>
                  <a:lnTo>
                    <a:pt x="1591843" y="278053"/>
                  </a:lnTo>
                  <a:lnTo>
                    <a:pt x="1595327" y="277189"/>
                  </a:lnTo>
                  <a:lnTo>
                    <a:pt x="1598810" y="278824"/>
                  </a:lnTo>
                  <a:lnTo>
                    <a:pt x="1602293" y="277965"/>
                  </a:lnTo>
                  <a:lnTo>
                    <a:pt x="1605776" y="277106"/>
                  </a:lnTo>
                  <a:lnTo>
                    <a:pt x="1609260" y="276249"/>
                  </a:lnTo>
                  <a:lnTo>
                    <a:pt x="1612743" y="275391"/>
                  </a:lnTo>
                  <a:lnTo>
                    <a:pt x="1616226" y="276404"/>
                  </a:lnTo>
                  <a:lnTo>
                    <a:pt x="1619709" y="275551"/>
                  </a:lnTo>
                  <a:lnTo>
                    <a:pt x="1623193" y="274698"/>
                  </a:lnTo>
                  <a:lnTo>
                    <a:pt x="1626676" y="273845"/>
                  </a:lnTo>
                  <a:lnTo>
                    <a:pt x="1630159" y="272993"/>
                  </a:lnTo>
                  <a:lnTo>
                    <a:pt x="1633642" y="276481"/>
                  </a:lnTo>
                  <a:lnTo>
                    <a:pt x="1637126" y="275637"/>
                  </a:lnTo>
                  <a:lnTo>
                    <a:pt x="1640609" y="274793"/>
                  </a:lnTo>
                  <a:lnTo>
                    <a:pt x="1644092" y="273950"/>
                  </a:lnTo>
                  <a:lnTo>
                    <a:pt x="1647575" y="273107"/>
                  </a:lnTo>
                  <a:lnTo>
                    <a:pt x="1651059" y="275338"/>
                  </a:lnTo>
                  <a:lnTo>
                    <a:pt x="1654542" y="274501"/>
                  </a:lnTo>
                  <a:lnTo>
                    <a:pt x="1658025" y="273664"/>
                  </a:lnTo>
                  <a:lnTo>
                    <a:pt x="1661508" y="272828"/>
                  </a:lnTo>
                  <a:lnTo>
                    <a:pt x="1664992" y="271992"/>
                  </a:lnTo>
                  <a:lnTo>
                    <a:pt x="1668475" y="271157"/>
                  </a:lnTo>
                  <a:lnTo>
                    <a:pt x="1671958" y="270322"/>
                  </a:lnTo>
                  <a:lnTo>
                    <a:pt x="1675441" y="269488"/>
                  </a:lnTo>
                  <a:lnTo>
                    <a:pt x="1678925" y="268654"/>
                  </a:lnTo>
                  <a:lnTo>
                    <a:pt x="1682408" y="267821"/>
                  </a:lnTo>
                  <a:lnTo>
                    <a:pt x="1685891" y="268840"/>
                  </a:lnTo>
                  <a:lnTo>
                    <a:pt x="1689374" y="268011"/>
                  </a:lnTo>
                  <a:lnTo>
                    <a:pt x="1692858" y="267181"/>
                  </a:lnTo>
                  <a:lnTo>
                    <a:pt x="1696341" y="266353"/>
                  </a:lnTo>
                  <a:lnTo>
                    <a:pt x="1699824" y="266759"/>
                  </a:lnTo>
                  <a:lnTo>
                    <a:pt x="1703307" y="265933"/>
                  </a:lnTo>
                  <a:lnTo>
                    <a:pt x="1706791" y="265107"/>
                  </a:lnTo>
                  <a:lnTo>
                    <a:pt x="1710274" y="264282"/>
                  </a:lnTo>
                  <a:lnTo>
                    <a:pt x="1713757" y="263457"/>
                  </a:lnTo>
                  <a:lnTo>
                    <a:pt x="1717240" y="271158"/>
                  </a:lnTo>
                  <a:lnTo>
                    <a:pt x="1720723" y="270347"/>
                  </a:lnTo>
                  <a:lnTo>
                    <a:pt x="1724207" y="269537"/>
                  </a:lnTo>
                  <a:lnTo>
                    <a:pt x="1727690" y="268726"/>
                  </a:lnTo>
                  <a:lnTo>
                    <a:pt x="1731173" y="267916"/>
                  </a:lnTo>
                  <a:lnTo>
                    <a:pt x="1734656" y="271876"/>
                  </a:lnTo>
                  <a:lnTo>
                    <a:pt x="1738140" y="271075"/>
                  </a:lnTo>
                  <a:lnTo>
                    <a:pt x="1741623" y="270273"/>
                  </a:lnTo>
                  <a:lnTo>
                    <a:pt x="1745106" y="269472"/>
                  </a:lnTo>
                  <a:lnTo>
                    <a:pt x="1748589" y="268671"/>
                  </a:lnTo>
                  <a:lnTo>
                    <a:pt x="1752073" y="269057"/>
                  </a:lnTo>
                  <a:lnTo>
                    <a:pt x="1755556" y="268259"/>
                  </a:lnTo>
                  <a:lnTo>
                    <a:pt x="1759039" y="267461"/>
                  </a:lnTo>
                  <a:lnTo>
                    <a:pt x="1762522" y="266664"/>
                  </a:lnTo>
                  <a:lnTo>
                    <a:pt x="1766006" y="265867"/>
                  </a:lnTo>
                  <a:lnTo>
                    <a:pt x="1769489" y="265665"/>
                  </a:lnTo>
                  <a:lnTo>
                    <a:pt x="1772972" y="264870"/>
                  </a:lnTo>
                  <a:lnTo>
                    <a:pt x="1776455" y="264076"/>
                  </a:lnTo>
                  <a:lnTo>
                    <a:pt x="1779939" y="263281"/>
                  </a:lnTo>
                  <a:lnTo>
                    <a:pt x="1783422" y="262487"/>
                  </a:lnTo>
                  <a:lnTo>
                    <a:pt x="1786905" y="262888"/>
                  </a:lnTo>
                  <a:lnTo>
                    <a:pt x="1790388" y="262097"/>
                  </a:lnTo>
                  <a:lnTo>
                    <a:pt x="1793872" y="261306"/>
                  </a:lnTo>
                  <a:lnTo>
                    <a:pt x="1797355" y="260515"/>
                  </a:lnTo>
                  <a:lnTo>
                    <a:pt x="1800838" y="262108"/>
                  </a:lnTo>
                  <a:lnTo>
                    <a:pt x="1804321" y="261322"/>
                  </a:lnTo>
                  <a:lnTo>
                    <a:pt x="1807805" y="260536"/>
                  </a:lnTo>
                  <a:lnTo>
                    <a:pt x="1811288" y="259750"/>
                  </a:lnTo>
                  <a:lnTo>
                    <a:pt x="1814771" y="258965"/>
                  </a:lnTo>
                  <a:lnTo>
                    <a:pt x="1818254" y="262908"/>
                  </a:lnTo>
                  <a:lnTo>
                    <a:pt x="1821738" y="262131"/>
                  </a:lnTo>
                  <a:lnTo>
                    <a:pt x="1825221" y="261353"/>
                  </a:lnTo>
                  <a:lnTo>
                    <a:pt x="1828704" y="260577"/>
                  </a:lnTo>
                  <a:lnTo>
                    <a:pt x="1832187" y="259800"/>
                  </a:lnTo>
                  <a:lnTo>
                    <a:pt x="1835671" y="261952"/>
                  </a:lnTo>
                  <a:lnTo>
                    <a:pt x="1839154" y="261180"/>
                  </a:lnTo>
                  <a:lnTo>
                    <a:pt x="1842637" y="260409"/>
                  </a:lnTo>
                  <a:lnTo>
                    <a:pt x="1846120" y="259638"/>
                  </a:lnTo>
                  <a:lnTo>
                    <a:pt x="1849604" y="258868"/>
                  </a:lnTo>
                  <a:lnTo>
                    <a:pt x="1853087" y="258683"/>
                  </a:lnTo>
                  <a:lnTo>
                    <a:pt x="1856570" y="257914"/>
                  </a:lnTo>
                  <a:lnTo>
                    <a:pt x="1860053" y="257145"/>
                  </a:lnTo>
                  <a:lnTo>
                    <a:pt x="1863537" y="256377"/>
                  </a:lnTo>
                  <a:lnTo>
                    <a:pt x="1867020" y="255610"/>
                  </a:lnTo>
                  <a:lnTo>
                    <a:pt x="1870503" y="261229"/>
                  </a:lnTo>
                  <a:lnTo>
                    <a:pt x="1873986" y="260471"/>
                  </a:lnTo>
                  <a:lnTo>
                    <a:pt x="1877470" y="259713"/>
                  </a:lnTo>
                  <a:lnTo>
                    <a:pt x="1880953" y="258955"/>
                  </a:lnTo>
                  <a:lnTo>
                    <a:pt x="1884436" y="258198"/>
                  </a:lnTo>
                  <a:lnTo>
                    <a:pt x="1887919" y="259165"/>
                  </a:lnTo>
                  <a:lnTo>
                    <a:pt x="1891403" y="258411"/>
                  </a:lnTo>
                  <a:lnTo>
                    <a:pt x="1894886" y="257658"/>
                  </a:lnTo>
                  <a:lnTo>
                    <a:pt x="1898369" y="256904"/>
                  </a:lnTo>
                  <a:lnTo>
                    <a:pt x="1901852" y="257872"/>
                  </a:lnTo>
                  <a:lnTo>
                    <a:pt x="1905336" y="257122"/>
                  </a:lnTo>
                  <a:lnTo>
                    <a:pt x="1908819" y="256372"/>
                  </a:lnTo>
                  <a:lnTo>
                    <a:pt x="1912302" y="255623"/>
                  </a:lnTo>
                  <a:lnTo>
                    <a:pt x="1915785" y="254873"/>
                  </a:lnTo>
                  <a:lnTo>
                    <a:pt x="1919269" y="256984"/>
                  </a:lnTo>
                  <a:lnTo>
                    <a:pt x="1922752" y="256239"/>
                  </a:lnTo>
                  <a:lnTo>
                    <a:pt x="1926235" y="255495"/>
                  </a:lnTo>
                  <a:lnTo>
                    <a:pt x="1929718" y="254751"/>
                  </a:lnTo>
                  <a:lnTo>
                    <a:pt x="1933202" y="254008"/>
                  </a:lnTo>
                  <a:lnTo>
                    <a:pt x="1936685" y="254975"/>
                  </a:lnTo>
                  <a:lnTo>
                    <a:pt x="1940168" y="254234"/>
                  </a:lnTo>
                  <a:lnTo>
                    <a:pt x="1943651" y="253494"/>
                  </a:lnTo>
                  <a:lnTo>
                    <a:pt x="1947135" y="252754"/>
                  </a:lnTo>
                  <a:lnTo>
                    <a:pt x="1950618" y="252015"/>
                  </a:lnTo>
                  <a:lnTo>
                    <a:pt x="1954101" y="251276"/>
                  </a:lnTo>
                  <a:lnTo>
                    <a:pt x="1957584" y="250537"/>
                  </a:lnTo>
                  <a:lnTo>
                    <a:pt x="1961068" y="249799"/>
                  </a:lnTo>
                  <a:lnTo>
                    <a:pt x="1964551" y="249061"/>
                  </a:lnTo>
                  <a:lnTo>
                    <a:pt x="1968034" y="248323"/>
                  </a:lnTo>
                  <a:lnTo>
                    <a:pt x="1971517" y="251581"/>
                  </a:lnTo>
                  <a:lnTo>
                    <a:pt x="1975001" y="250849"/>
                  </a:lnTo>
                  <a:lnTo>
                    <a:pt x="1978484" y="250117"/>
                  </a:lnTo>
                  <a:lnTo>
                    <a:pt x="1981967" y="249386"/>
                  </a:lnTo>
                  <a:lnTo>
                    <a:pt x="1985450" y="248656"/>
                  </a:lnTo>
                  <a:lnTo>
                    <a:pt x="1988934" y="251319"/>
                  </a:lnTo>
                  <a:lnTo>
                    <a:pt x="1992417" y="250593"/>
                  </a:lnTo>
                  <a:lnTo>
                    <a:pt x="1995900" y="249868"/>
                  </a:lnTo>
                  <a:lnTo>
                    <a:pt x="1999383" y="249143"/>
                  </a:lnTo>
                  <a:lnTo>
                    <a:pt x="2002867" y="248982"/>
                  </a:lnTo>
                  <a:lnTo>
                    <a:pt x="2006350" y="248258"/>
                  </a:lnTo>
                  <a:lnTo>
                    <a:pt x="2009833" y="247535"/>
                  </a:lnTo>
                  <a:lnTo>
                    <a:pt x="2013316" y="246812"/>
                  </a:lnTo>
                  <a:lnTo>
                    <a:pt x="2016799" y="246090"/>
                  </a:lnTo>
                  <a:lnTo>
                    <a:pt x="2020283" y="245367"/>
                  </a:lnTo>
                  <a:lnTo>
                    <a:pt x="2023766" y="244646"/>
                  </a:lnTo>
                  <a:lnTo>
                    <a:pt x="2027249" y="243924"/>
                  </a:lnTo>
                  <a:lnTo>
                    <a:pt x="2030732" y="243203"/>
                  </a:lnTo>
                  <a:lnTo>
                    <a:pt x="2034216" y="242482"/>
                  </a:lnTo>
                  <a:lnTo>
                    <a:pt x="2037699" y="241762"/>
                  </a:lnTo>
                  <a:lnTo>
                    <a:pt x="2041182" y="241042"/>
                  </a:lnTo>
                  <a:lnTo>
                    <a:pt x="2044665" y="240322"/>
                  </a:lnTo>
                  <a:lnTo>
                    <a:pt x="2048149" y="239602"/>
                  </a:lnTo>
                  <a:lnTo>
                    <a:pt x="2051632" y="238883"/>
                  </a:lnTo>
                  <a:lnTo>
                    <a:pt x="2055115" y="241016"/>
                  </a:lnTo>
                  <a:lnTo>
                    <a:pt x="2058598" y="240301"/>
                  </a:lnTo>
                  <a:lnTo>
                    <a:pt x="2062082" y="239587"/>
                  </a:lnTo>
                  <a:lnTo>
                    <a:pt x="2065565" y="238873"/>
                  </a:lnTo>
                  <a:lnTo>
                    <a:pt x="2069048" y="238159"/>
                  </a:lnTo>
                  <a:lnTo>
                    <a:pt x="2072531" y="238015"/>
                  </a:lnTo>
                  <a:lnTo>
                    <a:pt x="2076015" y="237303"/>
                  </a:lnTo>
                  <a:lnTo>
                    <a:pt x="2079498" y="236590"/>
                  </a:lnTo>
                  <a:lnTo>
                    <a:pt x="2082981" y="235878"/>
                  </a:lnTo>
                  <a:lnTo>
                    <a:pt x="2086464" y="235167"/>
                  </a:lnTo>
                  <a:lnTo>
                    <a:pt x="2089948" y="240117"/>
                  </a:lnTo>
                  <a:lnTo>
                    <a:pt x="2093431" y="239413"/>
                  </a:lnTo>
                  <a:lnTo>
                    <a:pt x="2096914" y="238709"/>
                  </a:lnTo>
                  <a:lnTo>
                    <a:pt x="2100397" y="238006"/>
                  </a:lnTo>
                  <a:lnTo>
                    <a:pt x="2103881" y="238425"/>
                  </a:lnTo>
                  <a:lnTo>
                    <a:pt x="2107364" y="237723"/>
                  </a:lnTo>
                  <a:lnTo>
                    <a:pt x="2110847" y="237022"/>
                  </a:lnTo>
                  <a:lnTo>
                    <a:pt x="2114330" y="236321"/>
                  </a:lnTo>
                  <a:lnTo>
                    <a:pt x="2117814" y="235621"/>
                  </a:lnTo>
                  <a:lnTo>
                    <a:pt x="2121297" y="234921"/>
                  </a:lnTo>
                  <a:lnTo>
                    <a:pt x="2124780" y="234221"/>
                  </a:lnTo>
                  <a:lnTo>
                    <a:pt x="2128263" y="233522"/>
                  </a:lnTo>
                  <a:lnTo>
                    <a:pt x="2131747" y="232822"/>
                  </a:lnTo>
                  <a:lnTo>
                    <a:pt x="2135230" y="232124"/>
                  </a:lnTo>
                  <a:lnTo>
                    <a:pt x="2138713" y="234241"/>
                  </a:lnTo>
                  <a:lnTo>
                    <a:pt x="2142196" y="233546"/>
                  </a:lnTo>
                  <a:lnTo>
                    <a:pt x="2145680" y="232852"/>
                  </a:lnTo>
                  <a:lnTo>
                    <a:pt x="2149163" y="232158"/>
                  </a:lnTo>
                  <a:lnTo>
                    <a:pt x="2152646" y="231464"/>
                  </a:lnTo>
                  <a:lnTo>
                    <a:pt x="2156129" y="236340"/>
                  </a:lnTo>
                  <a:lnTo>
                    <a:pt x="2159613" y="235654"/>
                  </a:lnTo>
                  <a:lnTo>
                    <a:pt x="2163096" y="234967"/>
                  </a:lnTo>
                  <a:lnTo>
                    <a:pt x="2166579" y="234281"/>
                  </a:lnTo>
                  <a:lnTo>
                    <a:pt x="2170062" y="233595"/>
                  </a:lnTo>
                  <a:lnTo>
                    <a:pt x="2173546" y="235664"/>
                  </a:lnTo>
                  <a:lnTo>
                    <a:pt x="2177029" y="234982"/>
                  </a:lnTo>
                  <a:lnTo>
                    <a:pt x="2180512" y="234300"/>
                  </a:lnTo>
                  <a:lnTo>
                    <a:pt x="2183995" y="233619"/>
                  </a:lnTo>
                  <a:lnTo>
                    <a:pt x="2187479" y="232938"/>
                  </a:lnTo>
                  <a:lnTo>
                    <a:pt x="2190962" y="232257"/>
                  </a:lnTo>
                  <a:lnTo>
                    <a:pt x="2194445" y="231576"/>
                  </a:lnTo>
                  <a:lnTo>
                    <a:pt x="2197928" y="230896"/>
                  </a:lnTo>
                  <a:lnTo>
                    <a:pt x="2201412" y="230216"/>
                  </a:lnTo>
                  <a:lnTo>
                    <a:pt x="2204895" y="229536"/>
                  </a:lnTo>
                  <a:lnTo>
                    <a:pt x="2208378" y="228857"/>
                  </a:lnTo>
                  <a:lnTo>
                    <a:pt x="2211861" y="228178"/>
                  </a:lnTo>
                  <a:lnTo>
                    <a:pt x="2215345" y="227499"/>
                  </a:lnTo>
                  <a:lnTo>
                    <a:pt x="2218828" y="226821"/>
                  </a:lnTo>
                  <a:lnTo>
                    <a:pt x="2222311" y="231104"/>
                  </a:lnTo>
                  <a:lnTo>
                    <a:pt x="2225794" y="230431"/>
                  </a:lnTo>
                  <a:lnTo>
                    <a:pt x="2229278" y="229759"/>
                  </a:lnTo>
                  <a:lnTo>
                    <a:pt x="2232761" y="229088"/>
                  </a:lnTo>
                  <a:lnTo>
                    <a:pt x="2236244" y="228416"/>
                  </a:lnTo>
                  <a:lnTo>
                    <a:pt x="2239727" y="229931"/>
                  </a:lnTo>
                  <a:lnTo>
                    <a:pt x="2243211" y="229263"/>
                  </a:lnTo>
                  <a:lnTo>
                    <a:pt x="2246694" y="228595"/>
                  </a:lnTo>
                  <a:lnTo>
                    <a:pt x="2250177" y="227927"/>
                  </a:lnTo>
                  <a:lnTo>
                    <a:pt x="2253660" y="227260"/>
                  </a:lnTo>
                  <a:lnTo>
                    <a:pt x="2257144" y="231469"/>
                  </a:lnTo>
                  <a:lnTo>
                    <a:pt x="2260627" y="230807"/>
                  </a:lnTo>
                  <a:lnTo>
                    <a:pt x="2264110" y="230146"/>
                  </a:lnTo>
                  <a:lnTo>
                    <a:pt x="2267593" y="229485"/>
                  </a:lnTo>
                  <a:lnTo>
                    <a:pt x="2271077" y="228825"/>
                  </a:lnTo>
                  <a:lnTo>
                    <a:pt x="2274560" y="234030"/>
                  </a:lnTo>
                  <a:lnTo>
                    <a:pt x="2278043" y="233377"/>
                  </a:lnTo>
                  <a:lnTo>
                    <a:pt x="2281526" y="232723"/>
                  </a:lnTo>
                  <a:lnTo>
                    <a:pt x="2285010" y="232070"/>
                  </a:lnTo>
                  <a:lnTo>
                    <a:pt x="2288493" y="231417"/>
                  </a:lnTo>
                  <a:lnTo>
                    <a:pt x="2291976" y="232876"/>
                  </a:lnTo>
                  <a:lnTo>
                    <a:pt x="2295459" y="232226"/>
                  </a:lnTo>
                  <a:lnTo>
                    <a:pt x="2298942" y="231576"/>
                  </a:lnTo>
                  <a:lnTo>
                    <a:pt x="2302426" y="230927"/>
                  </a:lnTo>
                  <a:lnTo>
                    <a:pt x="2305909" y="230278"/>
                  </a:lnTo>
                  <a:lnTo>
                    <a:pt x="2309392" y="229629"/>
                  </a:lnTo>
                  <a:lnTo>
                    <a:pt x="2312875" y="228980"/>
                  </a:lnTo>
                  <a:lnTo>
                    <a:pt x="2316359" y="228332"/>
                  </a:lnTo>
                  <a:lnTo>
                    <a:pt x="2319842" y="227684"/>
                  </a:lnTo>
                  <a:lnTo>
                    <a:pt x="2323325" y="228623"/>
                  </a:lnTo>
                  <a:lnTo>
                    <a:pt x="2326808" y="227978"/>
                  </a:lnTo>
                  <a:lnTo>
                    <a:pt x="2330292" y="227332"/>
                  </a:lnTo>
                  <a:lnTo>
                    <a:pt x="2333775" y="226687"/>
                  </a:lnTo>
                  <a:lnTo>
                    <a:pt x="2337258" y="226042"/>
                  </a:lnTo>
                  <a:lnTo>
                    <a:pt x="2340741" y="233739"/>
                  </a:lnTo>
                  <a:lnTo>
                    <a:pt x="2344225" y="233104"/>
                  </a:lnTo>
                  <a:lnTo>
                    <a:pt x="2347708" y="232468"/>
                  </a:lnTo>
                  <a:lnTo>
                    <a:pt x="2351191" y="231833"/>
                  </a:lnTo>
                  <a:lnTo>
                    <a:pt x="2354674" y="231199"/>
                  </a:lnTo>
                  <a:lnTo>
                    <a:pt x="2358158" y="230564"/>
                  </a:lnTo>
                  <a:lnTo>
                    <a:pt x="2361641" y="229930"/>
                  </a:lnTo>
                  <a:lnTo>
                    <a:pt x="2365124" y="229296"/>
                  </a:lnTo>
                  <a:lnTo>
                    <a:pt x="2368607" y="228663"/>
                  </a:lnTo>
                  <a:lnTo>
                    <a:pt x="2372091" y="228030"/>
                  </a:lnTo>
                  <a:lnTo>
                    <a:pt x="2375574" y="229974"/>
                  </a:lnTo>
                  <a:lnTo>
                    <a:pt x="2379057" y="229344"/>
                  </a:lnTo>
                  <a:lnTo>
                    <a:pt x="2382540" y="228714"/>
                  </a:lnTo>
                  <a:lnTo>
                    <a:pt x="2386024" y="228085"/>
                  </a:lnTo>
                  <a:lnTo>
                    <a:pt x="2389507" y="232554"/>
                  </a:lnTo>
                  <a:lnTo>
                    <a:pt x="2392990" y="231930"/>
                  </a:lnTo>
                  <a:lnTo>
                    <a:pt x="2396473" y="231307"/>
                  </a:lnTo>
                  <a:lnTo>
                    <a:pt x="2399957" y="230683"/>
                  </a:lnTo>
                  <a:lnTo>
                    <a:pt x="2403440" y="230060"/>
                  </a:lnTo>
                  <a:lnTo>
                    <a:pt x="2406923" y="237916"/>
                  </a:lnTo>
                  <a:lnTo>
                    <a:pt x="2410406" y="237303"/>
                  </a:lnTo>
                  <a:lnTo>
                    <a:pt x="2413890" y="236689"/>
                  </a:lnTo>
                  <a:lnTo>
                    <a:pt x="2417373" y="236076"/>
                  </a:lnTo>
                  <a:lnTo>
                    <a:pt x="2420856" y="235463"/>
                  </a:lnTo>
                  <a:lnTo>
                    <a:pt x="2424339" y="236325"/>
                  </a:lnTo>
                  <a:lnTo>
                    <a:pt x="2427823" y="235714"/>
                  </a:lnTo>
                  <a:lnTo>
                    <a:pt x="2431306" y="235103"/>
                  </a:lnTo>
                  <a:lnTo>
                    <a:pt x="2434789" y="234493"/>
                  </a:lnTo>
                  <a:lnTo>
                    <a:pt x="2438272" y="233883"/>
                  </a:lnTo>
                  <a:lnTo>
                    <a:pt x="2441756" y="233273"/>
                  </a:lnTo>
                  <a:lnTo>
                    <a:pt x="2445239" y="232663"/>
                  </a:lnTo>
                  <a:lnTo>
                    <a:pt x="2448722" y="232054"/>
                  </a:lnTo>
                  <a:lnTo>
                    <a:pt x="2452205" y="231444"/>
                  </a:lnTo>
                  <a:lnTo>
                    <a:pt x="2455689" y="230836"/>
                  </a:lnTo>
                  <a:lnTo>
                    <a:pt x="2459172" y="230227"/>
                  </a:lnTo>
                  <a:lnTo>
                    <a:pt x="2462655" y="229618"/>
                  </a:lnTo>
                  <a:lnTo>
                    <a:pt x="2466138" y="229010"/>
                  </a:lnTo>
                  <a:lnTo>
                    <a:pt x="2469622" y="228402"/>
                  </a:lnTo>
                  <a:lnTo>
                    <a:pt x="2473105" y="227795"/>
                  </a:lnTo>
                  <a:lnTo>
                    <a:pt x="2476588" y="227187"/>
                  </a:lnTo>
                  <a:lnTo>
                    <a:pt x="2480071" y="226580"/>
                  </a:lnTo>
                  <a:lnTo>
                    <a:pt x="2483555" y="225973"/>
                  </a:lnTo>
                  <a:lnTo>
                    <a:pt x="2487038" y="225367"/>
                  </a:lnTo>
                  <a:lnTo>
                    <a:pt x="2490521" y="226750"/>
                  </a:lnTo>
                  <a:lnTo>
                    <a:pt x="2494004" y="226146"/>
                  </a:lnTo>
                  <a:lnTo>
                    <a:pt x="2497488" y="225542"/>
                  </a:lnTo>
                  <a:lnTo>
                    <a:pt x="2500971" y="224938"/>
                  </a:lnTo>
                  <a:lnTo>
                    <a:pt x="2504454" y="224335"/>
                  </a:lnTo>
                  <a:lnTo>
                    <a:pt x="2507937" y="224726"/>
                  </a:lnTo>
                  <a:lnTo>
                    <a:pt x="2511421" y="224124"/>
                  </a:lnTo>
                  <a:lnTo>
                    <a:pt x="2514904" y="223522"/>
                  </a:lnTo>
                  <a:lnTo>
                    <a:pt x="2518387" y="222920"/>
                  </a:lnTo>
                  <a:lnTo>
                    <a:pt x="2521870" y="222319"/>
                  </a:lnTo>
                  <a:lnTo>
                    <a:pt x="2525354" y="225675"/>
                  </a:lnTo>
                  <a:lnTo>
                    <a:pt x="2528837" y="225078"/>
                  </a:lnTo>
                  <a:lnTo>
                    <a:pt x="2532320" y="224481"/>
                  </a:lnTo>
                  <a:lnTo>
                    <a:pt x="2535803" y="223885"/>
                  </a:lnTo>
                  <a:lnTo>
                    <a:pt x="2539287" y="223289"/>
                  </a:lnTo>
                  <a:lnTo>
                    <a:pt x="2542770" y="224658"/>
                  </a:lnTo>
                  <a:lnTo>
                    <a:pt x="2546253" y="224064"/>
                  </a:lnTo>
                  <a:lnTo>
                    <a:pt x="2549736" y="223470"/>
                  </a:lnTo>
                  <a:lnTo>
                    <a:pt x="2553220" y="222877"/>
                  </a:lnTo>
                  <a:lnTo>
                    <a:pt x="2556703" y="222284"/>
                  </a:lnTo>
                  <a:lnTo>
                    <a:pt x="2560186" y="222182"/>
                  </a:lnTo>
                  <a:lnTo>
                    <a:pt x="2563669" y="221590"/>
                  </a:lnTo>
                  <a:lnTo>
                    <a:pt x="2567153" y="220998"/>
                  </a:lnTo>
                  <a:lnTo>
                    <a:pt x="2570636" y="220406"/>
                  </a:lnTo>
                  <a:lnTo>
                    <a:pt x="2574119" y="219815"/>
                  </a:lnTo>
                  <a:lnTo>
                    <a:pt x="2577602" y="219224"/>
                  </a:lnTo>
                  <a:lnTo>
                    <a:pt x="2581085" y="218633"/>
                  </a:lnTo>
                  <a:lnTo>
                    <a:pt x="2584569" y="218042"/>
                  </a:lnTo>
                  <a:lnTo>
                    <a:pt x="2588052" y="217451"/>
                  </a:lnTo>
                  <a:lnTo>
                    <a:pt x="2591535" y="222249"/>
                  </a:lnTo>
                  <a:lnTo>
                    <a:pt x="2595018" y="221664"/>
                  </a:lnTo>
                  <a:lnTo>
                    <a:pt x="2598502" y="221080"/>
                  </a:lnTo>
                  <a:lnTo>
                    <a:pt x="2601985" y="220495"/>
                  </a:lnTo>
                  <a:lnTo>
                    <a:pt x="2605468" y="219911"/>
                  </a:lnTo>
                  <a:lnTo>
                    <a:pt x="2608951" y="223194"/>
                  </a:lnTo>
                  <a:lnTo>
                    <a:pt x="2612435" y="222614"/>
                  </a:lnTo>
                  <a:lnTo>
                    <a:pt x="2615918" y="222034"/>
                  </a:lnTo>
                  <a:lnTo>
                    <a:pt x="2619401" y="221454"/>
                  </a:lnTo>
                  <a:lnTo>
                    <a:pt x="2622884" y="220875"/>
                  </a:lnTo>
                  <a:lnTo>
                    <a:pt x="2626368" y="223171"/>
                  </a:lnTo>
                  <a:lnTo>
                    <a:pt x="2629851" y="222595"/>
                  </a:lnTo>
                  <a:lnTo>
                    <a:pt x="2633334" y="222018"/>
                  </a:lnTo>
                  <a:lnTo>
                    <a:pt x="2636817" y="221443"/>
                  </a:lnTo>
                  <a:lnTo>
                    <a:pt x="2640301" y="220867"/>
                  </a:lnTo>
                  <a:lnTo>
                    <a:pt x="2643784" y="235168"/>
                  </a:lnTo>
                  <a:lnTo>
                    <a:pt x="2647267" y="234606"/>
                  </a:lnTo>
                  <a:lnTo>
                    <a:pt x="2650750" y="234045"/>
                  </a:lnTo>
                  <a:lnTo>
                    <a:pt x="2654234" y="233484"/>
                  </a:lnTo>
                  <a:lnTo>
                    <a:pt x="2657717" y="232924"/>
                  </a:lnTo>
                  <a:lnTo>
                    <a:pt x="2661200" y="234621"/>
                  </a:lnTo>
                  <a:lnTo>
                    <a:pt x="2664683" y="234062"/>
                  </a:lnTo>
                  <a:lnTo>
                    <a:pt x="2668167" y="233505"/>
                  </a:lnTo>
                  <a:lnTo>
                    <a:pt x="2671650" y="232947"/>
                  </a:lnTo>
                  <a:lnTo>
                    <a:pt x="2675133" y="232389"/>
                  </a:lnTo>
                  <a:lnTo>
                    <a:pt x="2678616" y="232283"/>
                  </a:lnTo>
                  <a:lnTo>
                    <a:pt x="2682100" y="231727"/>
                  </a:lnTo>
                  <a:lnTo>
                    <a:pt x="2685583" y="231170"/>
                  </a:lnTo>
                  <a:lnTo>
                    <a:pt x="2689066" y="230614"/>
                  </a:lnTo>
                  <a:lnTo>
                    <a:pt x="2692549" y="234096"/>
                  </a:lnTo>
                  <a:lnTo>
                    <a:pt x="2696033" y="233544"/>
                  </a:lnTo>
                  <a:lnTo>
                    <a:pt x="2699516" y="232992"/>
                  </a:lnTo>
                  <a:lnTo>
                    <a:pt x="2702999" y="232441"/>
                  </a:lnTo>
                  <a:lnTo>
                    <a:pt x="2706482" y="231889"/>
                  </a:lnTo>
                  <a:lnTo>
                    <a:pt x="2709966" y="235330"/>
                  </a:lnTo>
                  <a:lnTo>
                    <a:pt x="2713449" y="234783"/>
                  </a:lnTo>
                  <a:lnTo>
                    <a:pt x="2716932" y="234235"/>
                  </a:lnTo>
                  <a:lnTo>
                    <a:pt x="2720415" y="233688"/>
                  </a:lnTo>
                  <a:lnTo>
                    <a:pt x="2723899" y="233142"/>
                  </a:lnTo>
                  <a:lnTo>
                    <a:pt x="2727382" y="235233"/>
                  </a:lnTo>
                  <a:lnTo>
                    <a:pt x="2730865" y="234689"/>
                  </a:lnTo>
                  <a:lnTo>
                    <a:pt x="2734348" y="234146"/>
                  </a:lnTo>
                  <a:lnTo>
                    <a:pt x="2737832" y="233602"/>
                  </a:lnTo>
                  <a:lnTo>
                    <a:pt x="2741315" y="233059"/>
                  </a:lnTo>
                  <a:lnTo>
                    <a:pt x="2744798" y="233393"/>
                  </a:lnTo>
                  <a:lnTo>
                    <a:pt x="2748281" y="232850"/>
                  </a:lnTo>
                  <a:lnTo>
                    <a:pt x="2751765" y="232308"/>
                  </a:lnTo>
                  <a:lnTo>
                    <a:pt x="2755248" y="231766"/>
                  </a:lnTo>
                  <a:lnTo>
                    <a:pt x="2758731" y="231225"/>
                  </a:lnTo>
                  <a:lnTo>
                    <a:pt x="2762214" y="231562"/>
                  </a:lnTo>
                  <a:lnTo>
                    <a:pt x="2765698" y="231021"/>
                  </a:lnTo>
                  <a:lnTo>
                    <a:pt x="2769181" y="230481"/>
                  </a:lnTo>
                  <a:lnTo>
                    <a:pt x="2772664" y="229941"/>
                  </a:lnTo>
                  <a:lnTo>
                    <a:pt x="2776147" y="229401"/>
                  </a:lnTo>
                  <a:lnTo>
                    <a:pt x="2779631" y="229740"/>
                  </a:lnTo>
                  <a:lnTo>
                    <a:pt x="2783114" y="229201"/>
                  </a:lnTo>
                  <a:lnTo>
                    <a:pt x="2786597" y="228663"/>
                  </a:lnTo>
                  <a:lnTo>
                    <a:pt x="2790080" y="228125"/>
                  </a:lnTo>
                  <a:lnTo>
                    <a:pt x="2793564" y="228904"/>
                  </a:lnTo>
                  <a:lnTo>
                    <a:pt x="2797047" y="228367"/>
                  </a:lnTo>
                  <a:lnTo>
                    <a:pt x="2800530" y="227831"/>
                  </a:lnTo>
                  <a:lnTo>
                    <a:pt x="2804013" y="227294"/>
                  </a:lnTo>
                  <a:lnTo>
                    <a:pt x="2807497" y="226758"/>
                  </a:lnTo>
                  <a:lnTo>
                    <a:pt x="2810980" y="226662"/>
                  </a:lnTo>
                  <a:lnTo>
                    <a:pt x="2814463" y="226126"/>
                  </a:lnTo>
                  <a:lnTo>
                    <a:pt x="2817946" y="225591"/>
                  </a:lnTo>
                  <a:lnTo>
                    <a:pt x="2821430" y="225056"/>
                  </a:lnTo>
                  <a:lnTo>
                    <a:pt x="2824913" y="224521"/>
                  </a:lnTo>
                  <a:lnTo>
                    <a:pt x="2828396" y="225306"/>
                  </a:lnTo>
                  <a:lnTo>
                    <a:pt x="2831879" y="224773"/>
                  </a:lnTo>
                  <a:lnTo>
                    <a:pt x="2835363" y="224240"/>
                  </a:lnTo>
                  <a:lnTo>
                    <a:pt x="2838846" y="223707"/>
                  </a:lnTo>
                  <a:lnTo>
                    <a:pt x="2842329" y="223174"/>
                  </a:lnTo>
                  <a:lnTo>
                    <a:pt x="2845812" y="241732"/>
                  </a:lnTo>
                  <a:lnTo>
                    <a:pt x="2849296" y="241216"/>
                  </a:lnTo>
                  <a:lnTo>
                    <a:pt x="2852779" y="240700"/>
                  </a:lnTo>
                  <a:lnTo>
                    <a:pt x="2856262" y="240185"/>
                  </a:lnTo>
                  <a:lnTo>
                    <a:pt x="2859745" y="239670"/>
                  </a:lnTo>
                  <a:lnTo>
                    <a:pt x="2863229" y="251549"/>
                  </a:lnTo>
                  <a:lnTo>
                    <a:pt x="2866712" y="251045"/>
                  </a:lnTo>
                  <a:lnTo>
                    <a:pt x="2870195" y="250541"/>
                  </a:lnTo>
                  <a:lnTo>
                    <a:pt x="2873678" y="250038"/>
                  </a:lnTo>
                  <a:lnTo>
                    <a:pt x="2877161" y="249534"/>
                  </a:lnTo>
                  <a:lnTo>
                    <a:pt x="2880645" y="252529"/>
                  </a:lnTo>
                  <a:lnTo>
                    <a:pt x="2884128" y="252029"/>
                  </a:lnTo>
                  <a:lnTo>
                    <a:pt x="2887611" y="251529"/>
                  </a:lnTo>
                  <a:lnTo>
                    <a:pt x="2891094" y="251029"/>
                  </a:lnTo>
                  <a:lnTo>
                    <a:pt x="2894578" y="251688"/>
                  </a:lnTo>
                  <a:lnTo>
                    <a:pt x="2898061" y="251190"/>
                  </a:lnTo>
                  <a:lnTo>
                    <a:pt x="2901544" y="250692"/>
                  </a:lnTo>
                  <a:lnTo>
                    <a:pt x="2905027" y="250194"/>
                  </a:lnTo>
                  <a:lnTo>
                    <a:pt x="2908511" y="249696"/>
                  </a:lnTo>
                  <a:lnTo>
                    <a:pt x="2911994" y="250356"/>
                  </a:lnTo>
                  <a:lnTo>
                    <a:pt x="2915477" y="249860"/>
                  </a:lnTo>
                  <a:lnTo>
                    <a:pt x="2918960" y="249363"/>
                  </a:lnTo>
                  <a:lnTo>
                    <a:pt x="2922444" y="248867"/>
                  </a:lnTo>
                  <a:lnTo>
                    <a:pt x="2925927" y="248371"/>
                  </a:lnTo>
                  <a:lnTo>
                    <a:pt x="2929410" y="249417"/>
                  </a:lnTo>
                  <a:lnTo>
                    <a:pt x="2932893" y="248923"/>
                  </a:lnTo>
                  <a:lnTo>
                    <a:pt x="2936377" y="248429"/>
                  </a:lnTo>
                  <a:lnTo>
                    <a:pt x="2939860" y="247935"/>
                  </a:lnTo>
                  <a:lnTo>
                    <a:pt x="2943343" y="247441"/>
                  </a:lnTo>
                  <a:lnTo>
                    <a:pt x="2946826" y="247718"/>
                  </a:lnTo>
                  <a:lnTo>
                    <a:pt x="2950310" y="247225"/>
                  </a:lnTo>
                  <a:lnTo>
                    <a:pt x="2953793" y="246732"/>
                  </a:lnTo>
                  <a:lnTo>
                    <a:pt x="2957276" y="246240"/>
                  </a:lnTo>
                  <a:lnTo>
                    <a:pt x="2960759" y="245747"/>
                  </a:lnTo>
                  <a:lnTo>
                    <a:pt x="2964243" y="246796"/>
                  </a:lnTo>
                  <a:lnTo>
                    <a:pt x="2967726" y="246305"/>
                  </a:lnTo>
                  <a:lnTo>
                    <a:pt x="2971209" y="245814"/>
                  </a:lnTo>
                  <a:lnTo>
                    <a:pt x="2974692" y="245324"/>
                  </a:lnTo>
                  <a:lnTo>
                    <a:pt x="2978176" y="244833"/>
                  </a:lnTo>
                  <a:lnTo>
                    <a:pt x="2981659" y="244728"/>
                  </a:lnTo>
                  <a:lnTo>
                    <a:pt x="2985142" y="244239"/>
                  </a:lnTo>
                  <a:lnTo>
                    <a:pt x="2988625" y="243749"/>
                  </a:lnTo>
                  <a:lnTo>
                    <a:pt x="2992109" y="243260"/>
                  </a:lnTo>
                  <a:lnTo>
                    <a:pt x="2995592" y="246603"/>
                  </a:lnTo>
                  <a:lnTo>
                    <a:pt x="2999075" y="246117"/>
                  </a:lnTo>
                  <a:lnTo>
                    <a:pt x="3002558" y="245632"/>
                  </a:lnTo>
                  <a:lnTo>
                    <a:pt x="3006042" y="245146"/>
                  </a:lnTo>
                  <a:lnTo>
                    <a:pt x="3009525" y="244661"/>
                  </a:lnTo>
                  <a:lnTo>
                    <a:pt x="3013008" y="244175"/>
                  </a:lnTo>
                  <a:lnTo>
                    <a:pt x="3016491" y="243690"/>
                  </a:lnTo>
                  <a:lnTo>
                    <a:pt x="3019975" y="243206"/>
                  </a:lnTo>
                  <a:lnTo>
                    <a:pt x="3023458" y="242721"/>
                  </a:lnTo>
                  <a:lnTo>
                    <a:pt x="3026941" y="242236"/>
                  </a:lnTo>
                  <a:lnTo>
                    <a:pt x="3030424" y="244421"/>
                  </a:lnTo>
                  <a:lnTo>
                    <a:pt x="3033908" y="243939"/>
                  </a:lnTo>
                  <a:lnTo>
                    <a:pt x="3037391" y="243457"/>
                  </a:lnTo>
                  <a:lnTo>
                    <a:pt x="3040874" y="242975"/>
                  </a:lnTo>
                  <a:lnTo>
                    <a:pt x="3044357" y="242494"/>
                  </a:lnTo>
                  <a:lnTo>
                    <a:pt x="3047841" y="253177"/>
                  </a:lnTo>
                  <a:lnTo>
                    <a:pt x="3051324" y="252705"/>
                  </a:lnTo>
                  <a:lnTo>
                    <a:pt x="3054807" y="252233"/>
                  </a:lnTo>
                  <a:lnTo>
                    <a:pt x="3058290" y="251761"/>
                  </a:lnTo>
                  <a:lnTo>
                    <a:pt x="3061774" y="251289"/>
                  </a:lnTo>
                  <a:lnTo>
                    <a:pt x="3065257" y="251911"/>
                  </a:lnTo>
                  <a:lnTo>
                    <a:pt x="3068740" y="251441"/>
                  </a:lnTo>
                  <a:lnTo>
                    <a:pt x="3072223" y="250970"/>
                  </a:lnTo>
                  <a:lnTo>
                    <a:pt x="3075707" y="250500"/>
                  </a:lnTo>
                  <a:lnTo>
                    <a:pt x="3079190" y="250030"/>
                  </a:lnTo>
                  <a:lnTo>
                    <a:pt x="3082673" y="249560"/>
                  </a:lnTo>
                  <a:lnTo>
                    <a:pt x="3086156" y="249091"/>
                  </a:lnTo>
                  <a:lnTo>
                    <a:pt x="3089640" y="248621"/>
                  </a:lnTo>
                  <a:lnTo>
                    <a:pt x="3093123" y="248152"/>
                  </a:lnTo>
                  <a:lnTo>
                    <a:pt x="3096606" y="250594"/>
                  </a:lnTo>
                  <a:lnTo>
                    <a:pt x="3100089" y="250128"/>
                  </a:lnTo>
                  <a:lnTo>
                    <a:pt x="3103573" y="249661"/>
                  </a:lnTo>
                  <a:lnTo>
                    <a:pt x="3107056" y="249195"/>
                  </a:lnTo>
                  <a:lnTo>
                    <a:pt x="3110539" y="248728"/>
                  </a:lnTo>
                  <a:lnTo>
                    <a:pt x="3114022" y="248988"/>
                  </a:lnTo>
                  <a:lnTo>
                    <a:pt x="3117506" y="248522"/>
                  </a:lnTo>
                  <a:lnTo>
                    <a:pt x="3120989" y="248057"/>
                  </a:lnTo>
                  <a:lnTo>
                    <a:pt x="3124472" y="247592"/>
                  </a:lnTo>
                  <a:lnTo>
                    <a:pt x="3127955" y="247127"/>
                  </a:lnTo>
                  <a:lnTo>
                    <a:pt x="3131439" y="247025"/>
                  </a:lnTo>
                  <a:lnTo>
                    <a:pt x="3134922" y="246561"/>
                  </a:lnTo>
                  <a:lnTo>
                    <a:pt x="3138405" y="246097"/>
                  </a:lnTo>
                  <a:lnTo>
                    <a:pt x="3141888" y="245632"/>
                  </a:lnTo>
                  <a:lnTo>
                    <a:pt x="3145372" y="245168"/>
                  </a:lnTo>
                  <a:lnTo>
                    <a:pt x="3148855" y="244705"/>
                  </a:lnTo>
                  <a:lnTo>
                    <a:pt x="3152338" y="244241"/>
                  </a:lnTo>
                  <a:lnTo>
                    <a:pt x="3155821" y="243777"/>
                  </a:lnTo>
                  <a:lnTo>
                    <a:pt x="3159304" y="243314"/>
                  </a:lnTo>
                  <a:lnTo>
                    <a:pt x="3162788" y="242851"/>
                  </a:lnTo>
                  <a:lnTo>
                    <a:pt x="3166271" y="249244"/>
                  </a:lnTo>
                  <a:lnTo>
                    <a:pt x="3169754" y="248787"/>
                  </a:lnTo>
                  <a:lnTo>
                    <a:pt x="3173237" y="248329"/>
                  </a:lnTo>
                  <a:lnTo>
                    <a:pt x="3176721" y="247872"/>
                  </a:lnTo>
                  <a:lnTo>
                    <a:pt x="3180204" y="247415"/>
                  </a:lnTo>
                  <a:lnTo>
                    <a:pt x="3183687" y="249799"/>
                  </a:lnTo>
                  <a:lnTo>
                    <a:pt x="3187170" y="249345"/>
                  </a:lnTo>
                  <a:lnTo>
                    <a:pt x="3190654" y="248890"/>
                  </a:lnTo>
                  <a:lnTo>
                    <a:pt x="3194137" y="248436"/>
                  </a:lnTo>
                  <a:lnTo>
                    <a:pt x="3197620" y="249042"/>
                  </a:lnTo>
                  <a:lnTo>
                    <a:pt x="3201103" y="248589"/>
                  </a:lnTo>
                  <a:lnTo>
                    <a:pt x="3204587" y="248136"/>
                  </a:lnTo>
                  <a:lnTo>
                    <a:pt x="3208070" y="247683"/>
                  </a:lnTo>
                  <a:lnTo>
                    <a:pt x="3211553" y="247230"/>
                  </a:lnTo>
                  <a:lnTo>
                    <a:pt x="3215036" y="247837"/>
                  </a:lnTo>
                  <a:lnTo>
                    <a:pt x="3218520" y="247385"/>
                  </a:lnTo>
                  <a:lnTo>
                    <a:pt x="3222003" y="246934"/>
                  </a:lnTo>
                  <a:lnTo>
                    <a:pt x="3225486" y="246482"/>
                  </a:lnTo>
                  <a:lnTo>
                    <a:pt x="3228969" y="246031"/>
                  </a:lnTo>
                  <a:lnTo>
                    <a:pt x="3232453" y="246287"/>
                  </a:lnTo>
                  <a:lnTo>
                    <a:pt x="3235936" y="245836"/>
                  </a:lnTo>
                  <a:lnTo>
                    <a:pt x="3239419" y="245386"/>
                  </a:lnTo>
                  <a:lnTo>
                    <a:pt x="3242902" y="244935"/>
                  </a:lnTo>
                  <a:lnTo>
                    <a:pt x="3246386" y="244485"/>
                  </a:lnTo>
                  <a:lnTo>
                    <a:pt x="3249869" y="251706"/>
                  </a:lnTo>
                  <a:lnTo>
                    <a:pt x="3253352" y="251262"/>
                  </a:lnTo>
                  <a:lnTo>
                    <a:pt x="3256835" y="250818"/>
                  </a:lnTo>
                  <a:lnTo>
                    <a:pt x="3260319" y="250374"/>
                  </a:lnTo>
                  <a:lnTo>
                    <a:pt x="3263802" y="249931"/>
                  </a:lnTo>
                  <a:lnTo>
                    <a:pt x="3267285" y="252228"/>
                  </a:lnTo>
                  <a:lnTo>
                    <a:pt x="3270768" y="251787"/>
                  </a:lnTo>
                  <a:lnTo>
                    <a:pt x="3274252" y="251346"/>
                  </a:lnTo>
                  <a:lnTo>
                    <a:pt x="3277735" y="250905"/>
                  </a:lnTo>
                  <a:lnTo>
                    <a:pt x="3281218" y="250464"/>
                  </a:lnTo>
                  <a:lnTo>
                    <a:pt x="3284701" y="250365"/>
                  </a:lnTo>
                  <a:lnTo>
                    <a:pt x="3288185" y="249925"/>
                  </a:lnTo>
                  <a:lnTo>
                    <a:pt x="3291668" y="249485"/>
                  </a:lnTo>
                  <a:lnTo>
                    <a:pt x="3295151" y="249045"/>
                  </a:lnTo>
                  <a:lnTo>
                    <a:pt x="3298634" y="250991"/>
                  </a:lnTo>
                  <a:lnTo>
                    <a:pt x="3302118" y="250553"/>
                  </a:lnTo>
                  <a:lnTo>
                    <a:pt x="3305601" y="250115"/>
                  </a:lnTo>
                  <a:lnTo>
                    <a:pt x="3309084" y="249677"/>
                  </a:lnTo>
                  <a:lnTo>
                    <a:pt x="3312567" y="249240"/>
                  </a:lnTo>
                  <a:lnTo>
                    <a:pt x="3316051" y="251174"/>
                  </a:lnTo>
                  <a:lnTo>
                    <a:pt x="3319534" y="250738"/>
                  </a:lnTo>
                  <a:lnTo>
                    <a:pt x="3323017" y="250303"/>
                  </a:lnTo>
                  <a:lnTo>
                    <a:pt x="3326500" y="249868"/>
                  </a:lnTo>
                  <a:lnTo>
                    <a:pt x="3329984" y="249433"/>
                  </a:lnTo>
                  <a:lnTo>
                    <a:pt x="3333467" y="249336"/>
                  </a:lnTo>
                  <a:lnTo>
                    <a:pt x="3336950" y="248901"/>
                  </a:lnTo>
                  <a:lnTo>
                    <a:pt x="3340433" y="248467"/>
                  </a:lnTo>
                  <a:lnTo>
                    <a:pt x="3343917" y="248033"/>
                  </a:lnTo>
                  <a:lnTo>
                    <a:pt x="3347400" y="247598"/>
                  </a:lnTo>
                  <a:lnTo>
                    <a:pt x="3350883" y="251866"/>
                  </a:lnTo>
                  <a:lnTo>
                    <a:pt x="3354366" y="251436"/>
                  </a:lnTo>
                  <a:lnTo>
                    <a:pt x="3357850" y="251006"/>
                  </a:lnTo>
                  <a:lnTo>
                    <a:pt x="3361333" y="250576"/>
                  </a:lnTo>
                  <a:lnTo>
                    <a:pt x="3364816" y="250146"/>
                  </a:lnTo>
                  <a:lnTo>
                    <a:pt x="3368299" y="250049"/>
                  </a:lnTo>
                  <a:lnTo>
                    <a:pt x="3371783" y="249620"/>
                  </a:lnTo>
                  <a:lnTo>
                    <a:pt x="3375266" y="249190"/>
                  </a:lnTo>
                  <a:lnTo>
                    <a:pt x="3378749" y="248761"/>
                  </a:lnTo>
                  <a:lnTo>
                    <a:pt x="3382232" y="248332"/>
                  </a:lnTo>
                  <a:lnTo>
                    <a:pt x="3385716" y="250234"/>
                  </a:lnTo>
                  <a:lnTo>
                    <a:pt x="3389199" y="249807"/>
                  </a:lnTo>
                  <a:lnTo>
                    <a:pt x="3392682" y="249380"/>
                  </a:lnTo>
                  <a:lnTo>
                    <a:pt x="3396165" y="248953"/>
                  </a:lnTo>
                  <a:lnTo>
                    <a:pt x="3399649" y="249521"/>
                  </a:lnTo>
                  <a:lnTo>
                    <a:pt x="3403132" y="249095"/>
                  </a:lnTo>
                  <a:lnTo>
                    <a:pt x="3406615" y="248670"/>
                  </a:lnTo>
                  <a:lnTo>
                    <a:pt x="3410098" y="248244"/>
                  </a:lnTo>
                  <a:lnTo>
                    <a:pt x="3413582" y="247818"/>
                  </a:lnTo>
                  <a:lnTo>
                    <a:pt x="3417065" y="253301"/>
                  </a:lnTo>
                  <a:lnTo>
                    <a:pt x="3420548" y="252880"/>
                  </a:lnTo>
                  <a:lnTo>
                    <a:pt x="3424031" y="252459"/>
                  </a:lnTo>
                  <a:lnTo>
                    <a:pt x="3427515" y="252038"/>
                  </a:lnTo>
                  <a:lnTo>
                    <a:pt x="3430998" y="251617"/>
                  </a:lnTo>
                  <a:lnTo>
                    <a:pt x="3434481" y="252495"/>
                  </a:lnTo>
                  <a:lnTo>
                    <a:pt x="3437964" y="252076"/>
                  </a:lnTo>
                  <a:lnTo>
                    <a:pt x="3441447" y="251656"/>
                  </a:lnTo>
                  <a:lnTo>
                    <a:pt x="3444931" y="251237"/>
                  </a:lnTo>
                  <a:lnTo>
                    <a:pt x="3448414" y="250818"/>
                  </a:lnTo>
                  <a:lnTo>
                    <a:pt x="3451897" y="252340"/>
                  </a:lnTo>
                  <a:lnTo>
                    <a:pt x="3455380" y="251923"/>
                  </a:lnTo>
                  <a:lnTo>
                    <a:pt x="3458864" y="251505"/>
                  </a:lnTo>
                  <a:lnTo>
                    <a:pt x="3462347" y="251088"/>
                  </a:lnTo>
                  <a:lnTo>
                    <a:pt x="3465830" y="250671"/>
                  </a:lnTo>
                  <a:lnTo>
                    <a:pt x="3469313" y="252827"/>
                  </a:lnTo>
                  <a:lnTo>
                    <a:pt x="3472797" y="252413"/>
                  </a:lnTo>
                  <a:lnTo>
                    <a:pt x="3476280" y="251998"/>
                  </a:lnTo>
                  <a:lnTo>
                    <a:pt x="3479763" y="251583"/>
                  </a:lnTo>
                  <a:lnTo>
                    <a:pt x="3483246" y="251168"/>
                  </a:lnTo>
                  <a:lnTo>
                    <a:pt x="3483246" y="251489"/>
                  </a:lnTo>
                  <a:lnTo>
                    <a:pt x="3483246" y="251809"/>
                  </a:lnTo>
                  <a:lnTo>
                    <a:pt x="3483246" y="252129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532219"/>
              <a:ext cx="3483246" cy="1019847"/>
            </a:xfrm>
            <a:custGeom>
              <a:avLst/>
              <a:gdLst/>
              <a:ahLst/>
              <a:cxnLst/>
              <a:rect l="0" t="0" r="0" b="0"/>
              <a:pathLst>
                <a:path w="3483246" h="1019847">
                  <a:moveTo>
                    <a:pt x="0" y="1019847"/>
                  </a:moveTo>
                  <a:lnTo>
                    <a:pt x="3483" y="919801"/>
                  </a:lnTo>
                  <a:lnTo>
                    <a:pt x="6966" y="825341"/>
                  </a:lnTo>
                  <a:lnTo>
                    <a:pt x="10449" y="736013"/>
                  </a:lnTo>
                  <a:lnTo>
                    <a:pt x="13932" y="651409"/>
                  </a:lnTo>
                  <a:lnTo>
                    <a:pt x="17416" y="571165"/>
                  </a:lnTo>
                  <a:lnTo>
                    <a:pt x="20899" y="494951"/>
                  </a:lnTo>
                  <a:lnTo>
                    <a:pt x="24382" y="422472"/>
                  </a:lnTo>
                  <a:lnTo>
                    <a:pt x="27865" y="353459"/>
                  </a:lnTo>
                  <a:lnTo>
                    <a:pt x="31349" y="287669"/>
                  </a:lnTo>
                  <a:lnTo>
                    <a:pt x="34832" y="224883"/>
                  </a:lnTo>
                  <a:lnTo>
                    <a:pt x="38315" y="164899"/>
                  </a:lnTo>
                  <a:lnTo>
                    <a:pt x="41798" y="107533"/>
                  </a:lnTo>
                  <a:lnTo>
                    <a:pt x="45282" y="52618"/>
                  </a:lnTo>
                  <a:lnTo>
                    <a:pt x="48765" y="0"/>
                  </a:lnTo>
                  <a:lnTo>
                    <a:pt x="52248" y="387547"/>
                  </a:lnTo>
                  <a:lnTo>
                    <a:pt x="55731" y="353459"/>
                  </a:lnTo>
                  <a:lnTo>
                    <a:pt x="59215" y="320175"/>
                  </a:lnTo>
                  <a:lnTo>
                    <a:pt x="62698" y="287669"/>
                  </a:lnTo>
                  <a:lnTo>
                    <a:pt x="66181" y="255914"/>
                  </a:lnTo>
                  <a:lnTo>
                    <a:pt x="69664" y="303827"/>
                  </a:lnTo>
                  <a:lnTo>
                    <a:pt x="73148" y="275675"/>
                  </a:lnTo>
                  <a:lnTo>
                    <a:pt x="76631" y="248089"/>
                  </a:lnTo>
                  <a:lnTo>
                    <a:pt x="80114" y="221054"/>
                  </a:lnTo>
                  <a:lnTo>
                    <a:pt x="83597" y="194553"/>
                  </a:lnTo>
                  <a:lnTo>
                    <a:pt x="87081" y="206958"/>
                  </a:lnTo>
                  <a:lnTo>
                    <a:pt x="90564" y="182262"/>
                  </a:lnTo>
                  <a:lnTo>
                    <a:pt x="94047" y="158017"/>
                  </a:lnTo>
                  <a:lnTo>
                    <a:pt x="97530" y="134213"/>
                  </a:lnTo>
                  <a:lnTo>
                    <a:pt x="101014" y="273144"/>
                  </a:lnTo>
                  <a:lnTo>
                    <a:pt x="104497" y="253063"/>
                  </a:lnTo>
                  <a:lnTo>
                    <a:pt x="107980" y="233276"/>
                  </a:lnTo>
                  <a:lnTo>
                    <a:pt x="111463" y="213774"/>
                  </a:lnTo>
                  <a:lnTo>
                    <a:pt x="114947" y="194553"/>
                  </a:lnTo>
                  <a:lnTo>
                    <a:pt x="118430" y="277820"/>
                  </a:lnTo>
                  <a:lnTo>
                    <a:pt x="121913" y="260752"/>
                  </a:lnTo>
                  <a:lnTo>
                    <a:pt x="125396" y="243895"/>
                  </a:lnTo>
                  <a:lnTo>
                    <a:pt x="128880" y="227245"/>
                  </a:lnTo>
                  <a:lnTo>
                    <a:pt x="132363" y="210799"/>
                  </a:lnTo>
                  <a:lnTo>
                    <a:pt x="135846" y="261337"/>
                  </a:lnTo>
                  <a:lnTo>
                    <a:pt x="139329" y="246207"/>
                  </a:lnTo>
                  <a:lnTo>
                    <a:pt x="142813" y="231245"/>
                  </a:lnTo>
                  <a:lnTo>
                    <a:pt x="146296" y="216447"/>
                  </a:lnTo>
                  <a:lnTo>
                    <a:pt x="149779" y="201811"/>
                  </a:lnTo>
                  <a:lnTo>
                    <a:pt x="153262" y="187334"/>
                  </a:lnTo>
                  <a:lnTo>
                    <a:pt x="156746" y="173013"/>
                  </a:lnTo>
                  <a:lnTo>
                    <a:pt x="160229" y="158846"/>
                  </a:lnTo>
                  <a:lnTo>
                    <a:pt x="163712" y="144831"/>
                  </a:lnTo>
                  <a:lnTo>
                    <a:pt x="167195" y="130964"/>
                  </a:lnTo>
                  <a:lnTo>
                    <a:pt x="170679" y="270413"/>
                  </a:lnTo>
                  <a:lnTo>
                    <a:pt x="174162" y="258461"/>
                  </a:lnTo>
                  <a:lnTo>
                    <a:pt x="177645" y="246614"/>
                  </a:lnTo>
                  <a:lnTo>
                    <a:pt x="181128" y="234869"/>
                  </a:lnTo>
                  <a:lnTo>
                    <a:pt x="184612" y="223226"/>
                  </a:lnTo>
                  <a:lnTo>
                    <a:pt x="188095" y="326769"/>
                  </a:lnTo>
                  <a:lnTo>
                    <a:pt x="191578" y="316526"/>
                  </a:lnTo>
                  <a:lnTo>
                    <a:pt x="195061" y="306357"/>
                  </a:lnTo>
                  <a:lnTo>
                    <a:pt x="198545" y="296263"/>
                  </a:lnTo>
                  <a:lnTo>
                    <a:pt x="202028" y="311108"/>
                  </a:lnTo>
                  <a:lnTo>
                    <a:pt x="205511" y="301408"/>
                  </a:lnTo>
                  <a:lnTo>
                    <a:pt x="208994" y="291777"/>
                  </a:lnTo>
                  <a:lnTo>
                    <a:pt x="212478" y="282212"/>
                  </a:lnTo>
                  <a:lnTo>
                    <a:pt x="215961" y="272713"/>
                  </a:lnTo>
                  <a:lnTo>
                    <a:pt x="219444" y="310535"/>
                  </a:lnTo>
                  <a:lnTo>
                    <a:pt x="222927" y="301598"/>
                  </a:lnTo>
                  <a:lnTo>
                    <a:pt x="226411" y="292718"/>
                  </a:lnTo>
                  <a:lnTo>
                    <a:pt x="229894" y="283895"/>
                  </a:lnTo>
                  <a:lnTo>
                    <a:pt x="233377" y="275128"/>
                  </a:lnTo>
                  <a:lnTo>
                    <a:pt x="236860" y="348899"/>
                  </a:lnTo>
                  <a:lnTo>
                    <a:pt x="240344" y="340955"/>
                  </a:lnTo>
                  <a:lnTo>
                    <a:pt x="243827" y="333056"/>
                  </a:lnTo>
                  <a:lnTo>
                    <a:pt x="247310" y="325202"/>
                  </a:lnTo>
                  <a:lnTo>
                    <a:pt x="250793" y="317391"/>
                  </a:lnTo>
                  <a:lnTo>
                    <a:pt x="254277" y="319079"/>
                  </a:lnTo>
                  <a:lnTo>
                    <a:pt x="257760" y="311432"/>
                  </a:lnTo>
                  <a:lnTo>
                    <a:pt x="261243" y="303827"/>
                  </a:lnTo>
                  <a:lnTo>
                    <a:pt x="264726" y="296263"/>
                  </a:lnTo>
                  <a:lnTo>
                    <a:pt x="268210" y="288741"/>
                  </a:lnTo>
                  <a:lnTo>
                    <a:pt x="271693" y="417003"/>
                  </a:lnTo>
                  <a:lnTo>
                    <a:pt x="275176" y="411972"/>
                  </a:lnTo>
                  <a:lnTo>
                    <a:pt x="278659" y="406985"/>
                  </a:lnTo>
                  <a:lnTo>
                    <a:pt x="282143" y="402042"/>
                  </a:lnTo>
                  <a:lnTo>
                    <a:pt x="285626" y="397141"/>
                  </a:lnTo>
                  <a:lnTo>
                    <a:pt x="289109" y="434164"/>
                  </a:lnTo>
                  <a:lnTo>
                    <a:pt x="292592" y="428306"/>
                  </a:lnTo>
                  <a:lnTo>
                    <a:pt x="296075" y="422472"/>
                  </a:lnTo>
                  <a:lnTo>
                    <a:pt x="299559" y="416661"/>
                  </a:lnTo>
                  <a:lnTo>
                    <a:pt x="303042" y="422472"/>
                  </a:lnTo>
                  <a:lnTo>
                    <a:pt x="306525" y="416794"/>
                  </a:lnTo>
                  <a:lnTo>
                    <a:pt x="310008" y="411139"/>
                  </a:lnTo>
                  <a:lnTo>
                    <a:pt x="313492" y="405505"/>
                  </a:lnTo>
                  <a:lnTo>
                    <a:pt x="316975" y="399894"/>
                  </a:lnTo>
                  <a:lnTo>
                    <a:pt x="320458" y="400149"/>
                  </a:lnTo>
                  <a:lnTo>
                    <a:pt x="323941" y="394622"/>
                  </a:lnTo>
                  <a:lnTo>
                    <a:pt x="327425" y="389117"/>
                  </a:lnTo>
                  <a:lnTo>
                    <a:pt x="330908" y="383632"/>
                  </a:lnTo>
                  <a:lnTo>
                    <a:pt x="334391" y="378169"/>
                  </a:lnTo>
                  <a:lnTo>
                    <a:pt x="337874" y="401340"/>
                  </a:lnTo>
                  <a:lnTo>
                    <a:pt x="341358" y="396106"/>
                  </a:lnTo>
                  <a:lnTo>
                    <a:pt x="344841" y="390890"/>
                  </a:lnTo>
                  <a:lnTo>
                    <a:pt x="348324" y="385694"/>
                  </a:lnTo>
                  <a:lnTo>
                    <a:pt x="351807" y="380516"/>
                  </a:lnTo>
                  <a:lnTo>
                    <a:pt x="355291" y="392477"/>
                  </a:lnTo>
                  <a:lnTo>
                    <a:pt x="358774" y="388556"/>
                  </a:lnTo>
                  <a:lnTo>
                    <a:pt x="362257" y="384662"/>
                  </a:lnTo>
                  <a:lnTo>
                    <a:pt x="365740" y="380796"/>
                  </a:lnTo>
                  <a:lnTo>
                    <a:pt x="369224" y="376956"/>
                  </a:lnTo>
                  <a:lnTo>
                    <a:pt x="372707" y="403378"/>
                  </a:lnTo>
                  <a:lnTo>
                    <a:pt x="376190" y="398644"/>
                  </a:lnTo>
                  <a:lnTo>
                    <a:pt x="379673" y="393926"/>
                  </a:lnTo>
                  <a:lnTo>
                    <a:pt x="383157" y="389223"/>
                  </a:lnTo>
                  <a:lnTo>
                    <a:pt x="386640" y="384536"/>
                  </a:lnTo>
                  <a:lnTo>
                    <a:pt x="390123" y="418020"/>
                  </a:lnTo>
                  <a:lnTo>
                    <a:pt x="393606" y="413581"/>
                  </a:lnTo>
                  <a:lnTo>
                    <a:pt x="397090" y="409157"/>
                  </a:lnTo>
                  <a:lnTo>
                    <a:pt x="400573" y="404746"/>
                  </a:lnTo>
                  <a:lnTo>
                    <a:pt x="404056" y="454759"/>
                  </a:lnTo>
                  <a:lnTo>
                    <a:pt x="407539" y="450684"/>
                  </a:lnTo>
                  <a:lnTo>
                    <a:pt x="411023" y="446620"/>
                  </a:lnTo>
                  <a:lnTo>
                    <a:pt x="414506" y="442567"/>
                  </a:lnTo>
                  <a:lnTo>
                    <a:pt x="417989" y="438526"/>
                  </a:lnTo>
                  <a:lnTo>
                    <a:pt x="421472" y="442246"/>
                  </a:lnTo>
                  <a:lnTo>
                    <a:pt x="424956" y="438269"/>
                  </a:lnTo>
                  <a:lnTo>
                    <a:pt x="428439" y="434304"/>
                  </a:lnTo>
                  <a:lnTo>
                    <a:pt x="431922" y="430349"/>
                  </a:lnTo>
                  <a:lnTo>
                    <a:pt x="435405" y="426405"/>
                  </a:lnTo>
                  <a:lnTo>
                    <a:pt x="438889" y="422793"/>
                  </a:lnTo>
                  <a:lnTo>
                    <a:pt x="442372" y="419688"/>
                  </a:lnTo>
                  <a:lnTo>
                    <a:pt x="445855" y="416599"/>
                  </a:lnTo>
                  <a:lnTo>
                    <a:pt x="449338" y="413527"/>
                  </a:lnTo>
                  <a:lnTo>
                    <a:pt x="452822" y="410471"/>
                  </a:lnTo>
                  <a:lnTo>
                    <a:pt x="456305" y="410918"/>
                  </a:lnTo>
                  <a:lnTo>
                    <a:pt x="459788" y="407088"/>
                  </a:lnTo>
                  <a:lnTo>
                    <a:pt x="463271" y="403267"/>
                  </a:lnTo>
                  <a:lnTo>
                    <a:pt x="466755" y="399457"/>
                  </a:lnTo>
                  <a:lnTo>
                    <a:pt x="470238" y="395657"/>
                  </a:lnTo>
                  <a:lnTo>
                    <a:pt x="473721" y="429662"/>
                  </a:lnTo>
                  <a:lnTo>
                    <a:pt x="477204" y="426062"/>
                  </a:lnTo>
                  <a:lnTo>
                    <a:pt x="480688" y="422472"/>
                  </a:lnTo>
                  <a:lnTo>
                    <a:pt x="484171" y="418890"/>
                  </a:lnTo>
                  <a:lnTo>
                    <a:pt x="487654" y="415316"/>
                  </a:lnTo>
                  <a:lnTo>
                    <a:pt x="491137" y="446072"/>
                  </a:lnTo>
                  <a:lnTo>
                    <a:pt x="494621" y="442677"/>
                  </a:lnTo>
                  <a:lnTo>
                    <a:pt x="498104" y="439289"/>
                  </a:lnTo>
                  <a:lnTo>
                    <a:pt x="501587" y="435910"/>
                  </a:lnTo>
                  <a:lnTo>
                    <a:pt x="505070" y="451689"/>
                  </a:lnTo>
                  <a:lnTo>
                    <a:pt x="508554" y="448413"/>
                  </a:lnTo>
                  <a:lnTo>
                    <a:pt x="512037" y="445145"/>
                  </a:lnTo>
                  <a:lnTo>
                    <a:pt x="515520" y="441884"/>
                  </a:lnTo>
                  <a:lnTo>
                    <a:pt x="519003" y="438630"/>
                  </a:lnTo>
                  <a:lnTo>
                    <a:pt x="522487" y="453740"/>
                  </a:lnTo>
                  <a:lnTo>
                    <a:pt x="525970" y="450582"/>
                  </a:lnTo>
                  <a:lnTo>
                    <a:pt x="529453" y="447432"/>
                  </a:lnTo>
                  <a:lnTo>
                    <a:pt x="532936" y="444288"/>
                  </a:lnTo>
                  <a:lnTo>
                    <a:pt x="536420" y="441151"/>
                  </a:lnTo>
                  <a:lnTo>
                    <a:pt x="539903" y="450630"/>
                  </a:lnTo>
                  <a:lnTo>
                    <a:pt x="543386" y="449364"/>
                  </a:lnTo>
                  <a:lnTo>
                    <a:pt x="546869" y="448108"/>
                  </a:lnTo>
                  <a:lnTo>
                    <a:pt x="550353" y="446862"/>
                  </a:lnTo>
                  <a:lnTo>
                    <a:pt x="553836" y="445627"/>
                  </a:lnTo>
                  <a:lnTo>
                    <a:pt x="557319" y="454664"/>
                  </a:lnTo>
                  <a:lnTo>
                    <a:pt x="560802" y="451708"/>
                  </a:lnTo>
                  <a:lnTo>
                    <a:pt x="564286" y="448757"/>
                  </a:lnTo>
                  <a:lnTo>
                    <a:pt x="567769" y="445813"/>
                  </a:lnTo>
                  <a:lnTo>
                    <a:pt x="571252" y="442875"/>
                  </a:lnTo>
                  <a:lnTo>
                    <a:pt x="574735" y="448300"/>
                  </a:lnTo>
                  <a:lnTo>
                    <a:pt x="578218" y="445408"/>
                  </a:lnTo>
                  <a:lnTo>
                    <a:pt x="581702" y="442521"/>
                  </a:lnTo>
                  <a:lnTo>
                    <a:pt x="585185" y="439639"/>
                  </a:lnTo>
                  <a:lnTo>
                    <a:pt x="588668" y="436764"/>
                  </a:lnTo>
                  <a:lnTo>
                    <a:pt x="592151" y="434426"/>
                  </a:lnTo>
                  <a:lnTo>
                    <a:pt x="595635" y="432144"/>
                  </a:lnTo>
                  <a:lnTo>
                    <a:pt x="599118" y="429872"/>
                  </a:lnTo>
                  <a:lnTo>
                    <a:pt x="602601" y="427608"/>
                  </a:lnTo>
                  <a:lnTo>
                    <a:pt x="606084" y="433636"/>
                  </a:lnTo>
                  <a:lnTo>
                    <a:pt x="609568" y="430837"/>
                  </a:lnTo>
                  <a:lnTo>
                    <a:pt x="613051" y="428043"/>
                  </a:lnTo>
                  <a:lnTo>
                    <a:pt x="616534" y="425255"/>
                  </a:lnTo>
                  <a:lnTo>
                    <a:pt x="620017" y="422472"/>
                  </a:lnTo>
                  <a:lnTo>
                    <a:pt x="623501" y="443801"/>
                  </a:lnTo>
                  <a:lnTo>
                    <a:pt x="626984" y="441118"/>
                  </a:lnTo>
                  <a:lnTo>
                    <a:pt x="630467" y="438439"/>
                  </a:lnTo>
                  <a:lnTo>
                    <a:pt x="633950" y="435766"/>
                  </a:lnTo>
                  <a:lnTo>
                    <a:pt x="637434" y="433097"/>
                  </a:lnTo>
                  <a:lnTo>
                    <a:pt x="640917" y="462616"/>
                  </a:lnTo>
                  <a:lnTo>
                    <a:pt x="644400" y="460075"/>
                  </a:lnTo>
                  <a:lnTo>
                    <a:pt x="647883" y="457537"/>
                  </a:lnTo>
                  <a:lnTo>
                    <a:pt x="651367" y="455004"/>
                  </a:lnTo>
                  <a:lnTo>
                    <a:pt x="654850" y="452476"/>
                  </a:lnTo>
                  <a:lnTo>
                    <a:pt x="658333" y="459328"/>
                  </a:lnTo>
                  <a:lnTo>
                    <a:pt x="661816" y="456842"/>
                  </a:lnTo>
                  <a:lnTo>
                    <a:pt x="665300" y="454359"/>
                  </a:lnTo>
                  <a:lnTo>
                    <a:pt x="668783" y="451881"/>
                  </a:lnTo>
                  <a:lnTo>
                    <a:pt x="672266" y="449408"/>
                  </a:lnTo>
                  <a:lnTo>
                    <a:pt x="675749" y="453892"/>
                  </a:lnTo>
                  <a:lnTo>
                    <a:pt x="679233" y="451451"/>
                  </a:lnTo>
                  <a:lnTo>
                    <a:pt x="682716" y="449014"/>
                  </a:lnTo>
                  <a:lnTo>
                    <a:pt x="686199" y="446581"/>
                  </a:lnTo>
                  <a:lnTo>
                    <a:pt x="689682" y="444152"/>
                  </a:lnTo>
                  <a:lnTo>
                    <a:pt x="693166" y="446348"/>
                  </a:lnTo>
                  <a:lnTo>
                    <a:pt x="696649" y="443943"/>
                  </a:lnTo>
                  <a:lnTo>
                    <a:pt x="700132" y="441541"/>
                  </a:lnTo>
                  <a:lnTo>
                    <a:pt x="703615" y="439144"/>
                  </a:lnTo>
                  <a:lnTo>
                    <a:pt x="707099" y="436750"/>
                  </a:lnTo>
                  <a:lnTo>
                    <a:pt x="710582" y="434361"/>
                  </a:lnTo>
                  <a:lnTo>
                    <a:pt x="714065" y="431975"/>
                  </a:lnTo>
                  <a:lnTo>
                    <a:pt x="717548" y="429593"/>
                  </a:lnTo>
                  <a:lnTo>
                    <a:pt x="721032" y="427215"/>
                  </a:lnTo>
                  <a:lnTo>
                    <a:pt x="724515" y="440919"/>
                  </a:lnTo>
                  <a:lnTo>
                    <a:pt x="727998" y="438600"/>
                  </a:lnTo>
                  <a:lnTo>
                    <a:pt x="731481" y="436285"/>
                  </a:lnTo>
                  <a:lnTo>
                    <a:pt x="734965" y="433974"/>
                  </a:lnTo>
                  <a:lnTo>
                    <a:pt x="738448" y="431666"/>
                  </a:lnTo>
                  <a:lnTo>
                    <a:pt x="741931" y="433868"/>
                  </a:lnTo>
                  <a:lnTo>
                    <a:pt x="745414" y="431581"/>
                  </a:lnTo>
                  <a:lnTo>
                    <a:pt x="748898" y="429299"/>
                  </a:lnTo>
                  <a:lnTo>
                    <a:pt x="752381" y="427019"/>
                  </a:lnTo>
                  <a:lnTo>
                    <a:pt x="755864" y="424744"/>
                  </a:lnTo>
                  <a:lnTo>
                    <a:pt x="759347" y="464670"/>
                  </a:lnTo>
                  <a:lnTo>
                    <a:pt x="762831" y="462531"/>
                  </a:lnTo>
                  <a:lnTo>
                    <a:pt x="766314" y="460395"/>
                  </a:lnTo>
                  <a:lnTo>
                    <a:pt x="769797" y="458262"/>
                  </a:lnTo>
                  <a:lnTo>
                    <a:pt x="773280" y="456132"/>
                  </a:lnTo>
                  <a:lnTo>
                    <a:pt x="776764" y="455989"/>
                  </a:lnTo>
                  <a:lnTo>
                    <a:pt x="780247" y="453872"/>
                  </a:lnTo>
                  <a:lnTo>
                    <a:pt x="783730" y="451757"/>
                  </a:lnTo>
                  <a:lnTo>
                    <a:pt x="787213" y="449646"/>
                  </a:lnTo>
                  <a:lnTo>
                    <a:pt x="790697" y="447537"/>
                  </a:lnTo>
                  <a:lnTo>
                    <a:pt x="794180" y="449418"/>
                  </a:lnTo>
                  <a:lnTo>
                    <a:pt x="797663" y="447327"/>
                  </a:lnTo>
                  <a:lnTo>
                    <a:pt x="801146" y="445240"/>
                  </a:lnTo>
                  <a:lnTo>
                    <a:pt x="804630" y="443155"/>
                  </a:lnTo>
                  <a:lnTo>
                    <a:pt x="808113" y="448974"/>
                  </a:lnTo>
                  <a:lnTo>
                    <a:pt x="811596" y="446918"/>
                  </a:lnTo>
                  <a:lnTo>
                    <a:pt x="815079" y="444865"/>
                  </a:lnTo>
                  <a:lnTo>
                    <a:pt x="818563" y="442815"/>
                  </a:lnTo>
                  <a:lnTo>
                    <a:pt x="822046" y="440768"/>
                  </a:lnTo>
                  <a:lnTo>
                    <a:pt x="825529" y="465133"/>
                  </a:lnTo>
                  <a:lnTo>
                    <a:pt x="829012" y="463166"/>
                  </a:lnTo>
                  <a:lnTo>
                    <a:pt x="832496" y="461203"/>
                  </a:lnTo>
                  <a:lnTo>
                    <a:pt x="835979" y="459241"/>
                  </a:lnTo>
                  <a:lnTo>
                    <a:pt x="839462" y="457283"/>
                  </a:lnTo>
                  <a:lnTo>
                    <a:pt x="842945" y="473018"/>
                  </a:lnTo>
                  <a:lnTo>
                    <a:pt x="846429" y="471115"/>
                  </a:lnTo>
                  <a:lnTo>
                    <a:pt x="849912" y="469213"/>
                  </a:lnTo>
                  <a:lnTo>
                    <a:pt x="853395" y="467315"/>
                  </a:lnTo>
                  <a:lnTo>
                    <a:pt x="856878" y="465418"/>
                  </a:lnTo>
                  <a:lnTo>
                    <a:pt x="860361" y="463525"/>
                  </a:lnTo>
                  <a:lnTo>
                    <a:pt x="863845" y="461633"/>
                  </a:lnTo>
                  <a:lnTo>
                    <a:pt x="867328" y="459744"/>
                  </a:lnTo>
                  <a:lnTo>
                    <a:pt x="870811" y="457858"/>
                  </a:lnTo>
                  <a:lnTo>
                    <a:pt x="874294" y="455974"/>
                  </a:lnTo>
                  <a:lnTo>
                    <a:pt x="877778" y="459328"/>
                  </a:lnTo>
                  <a:lnTo>
                    <a:pt x="881261" y="457463"/>
                  </a:lnTo>
                  <a:lnTo>
                    <a:pt x="884744" y="455600"/>
                  </a:lnTo>
                  <a:lnTo>
                    <a:pt x="888227" y="453740"/>
                  </a:lnTo>
                  <a:lnTo>
                    <a:pt x="891711" y="451881"/>
                  </a:lnTo>
                  <a:lnTo>
                    <a:pt x="895194" y="458654"/>
                  </a:lnTo>
                  <a:lnTo>
                    <a:pt x="898677" y="456824"/>
                  </a:lnTo>
                  <a:lnTo>
                    <a:pt x="902160" y="454995"/>
                  </a:lnTo>
                  <a:lnTo>
                    <a:pt x="905644" y="453169"/>
                  </a:lnTo>
                  <a:lnTo>
                    <a:pt x="909127" y="482204"/>
                  </a:lnTo>
                  <a:lnTo>
                    <a:pt x="912610" y="480463"/>
                  </a:lnTo>
                  <a:lnTo>
                    <a:pt x="916093" y="478725"/>
                  </a:lnTo>
                  <a:lnTo>
                    <a:pt x="919577" y="476988"/>
                  </a:lnTo>
                  <a:lnTo>
                    <a:pt x="923060" y="475253"/>
                  </a:lnTo>
                  <a:lnTo>
                    <a:pt x="926543" y="491578"/>
                  </a:lnTo>
                  <a:lnTo>
                    <a:pt x="930026" y="489894"/>
                  </a:lnTo>
                  <a:lnTo>
                    <a:pt x="933510" y="488212"/>
                  </a:lnTo>
                  <a:lnTo>
                    <a:pt x="936993" y="486532"/>
                  </a:lnTo>
                  <a:lnTo>
                    <a:pt x="940476" y="484854"/>
                  </a:lnTo>
                  <a:lnTo>
                    <a:pt x="943959" y="487563"/>
                  </a:lnTo>
                  <a:lnTo>
                    <a:pt x="947443" y="485900"/>
                  </a:lnTo>
                  <a:lnTo>
                    <a:pt x="950926" y="484239"/>
                  </a:lnTo>
                  <a:lnTo>
                    <a:pt x="954409" y="482580"/>
                  </a:lnTo>
                  <a:lnTo>
                    <a:pt x="957892" y="480922"/>
                  </a:lnTo>
                  <a:lnTo>
                    <a:pt x="961376" y="479267"/>
                  </a:lnTo>
                  <a:lnTo>
                    <a:pt x="964859" y="477613"/>
                  </a:lnTo>
                  <a:lnTo>
                    <a:pt x="968342" y="475961"/>
                  </a:lnTo>
                  <a:lnTo>
                    <a:pt x="971825" y="474311"/>
                  </a:lnTo>
                  <a:lnTo>
                    <a:pt x="975309" y="472663"/>
                  </a:lnTo>
                  <a:lnTo>
                    <a:pt x="978792" y="478351"/>
                  </a:lnTo>
                  <a:lnTo>
                    <a:pt x="982275" y="476724"/>
                  </a:lnTo>
                  <a:lnTo>
                    <a:pt x="985758" y="475099"/>
                  </a:lnTo>
                  <a:lnTo>
                    <a:pt x="989242" y="473476"/>
                  </a:lnTo>
                  <a:lnTo>
                    <a:pt x="992725" y="471855"/>
                  </a:lnTo>
                  <a:lnTo>
                    <a:pt x="996208" y="477464"/>
                  </a:lnTo>
                  <a:lnTo>
                    <a:pt x="999691" y="475863"/>
                  </a:lnTo>
                  <a:lnTo>
                    <a:pt x="1003175" y="474265"/>
                  </a:lnTo>
                  <a:lnTo>
                    <a:pt x="1006658" y="472668"/>
                  </a:lnTo>
                  <a:lnTo>
                    <a:pt x="1010141" y="494511"/>
                  </a:lnTo>
                  <a:lnTo>
                    <a:pt x="1013624" y="492974"/>
                  </a:lnTo>
                  <a:lnTo>
                    <a:pt x="1017108" y="491438"/>
                  </a:lnTo>
                  <a:lnTo>
                    <a:pt x="1020591" y="489904"/>
                  </a:lnTo>
                  <a:lnTo>
                    <a:pt x="1024074" y="488371"/>
                  </a:lnTo>
                  <a:lnTo>
                    <a:pt x="1027557" y="488172"/>
                  </a:lnTo>
                  <a:lnTo>
                    <a:pt x="1031041" y="486646"/>
                  </a:lnTo>
                  <a:lnTo>
                    <a:pt x="1034524" y="485121"/>
                  </a:lnTo>
                  <a:lnTo>
                    <a:pt x="1038007" y="483598"/>
                  </a:lnTo>
                  <a:lnTo>
                    <a:pt x="1041490" y="482076"/>
                  </a:lnTo>
                  <a:lnTo>
                    <a:pt x="1044974" y="484560"/>
                  </a:lnTo>
                  <a:lnTo>
                    <a:pt x="1048457" y="483050"/>
                  </a:lnTo>
                  <a:lnTo>
                    <a:pt x="1051940" y="481542"/>
                  </a:lnTo>
                  <a:lnTo>
                    <a:pt x="1055423" y="480036"/>
                  </a:lnTo>
                  <a:lnTo>
                    <a:pt x="1058907" y="478532"/>
                  </a:lnTo>
                  <a:lnTo>
                    <a:pt x="1062390" y="488825"/>
                  </a:lnTo>
                  <a:lnTo>
                    <a:pt x="1065873" y="487350"/>
                  </a:lnTo>
                  <a:lnTo>
                    <a:pt x="1069356" y="485877"/>
                  </a:lnTo>
                  <a:lnTo>
                    <a:pt x="1072840" y="484405"/>
                  </a:lnTo>
                  <a:lnTo>
                    <a:pt x="1076323" y="482934"/>
                  </a:lnTo>
                  <a:lnTo>
                    <a:pt x="1079806" y="481465"/>
                  </a:lnTo>
                  <a:lnTo>
                    <a:pt x="1083289" y="479998"/>
                  </a:lnTo>
                  <a:lnTo>
                    <a:pt x="1086773" y="478532"/>
                  </a:lnTo>
                  <a:lnTo>
                    <a:pt x="1090256" y="477067"/>
                  </a:lnTo>
                  <a:lnTo>
                    <a:pt x="1093739" y="475604"/>
                  </a:lnTo>
                  <a:lnTo>
                    <a:pt x="1097222" y="481897"/>
                  </a:lnTo>
                  <a:lnTo>
                    <a:pt x="1100706" y="480454"/>
                  </a:lnTo>
                  <a:lnTo>
                    <a:pt x="1104189" y="479012"/>
                  </a:lnTo>
                  <a:lnTo>
                    <a:pt x="1107672" y="477571"/>
                  </a:lnTo>
                  <a:lnTo>
                    <a:pt x="1111155" y="481225"/>
                  </a:lnTo>
                  <a:lnTo>
                    <a:pt x="1114639" y="479799"/>
                  </a:lnTo>
                  <a:lnTo>
                    <a:pt x="1118122" y="478373"/>
                  </a:lnTo>
                  <a:lnTo>
                    <a:pt x="1121605" y="476949"/>
                  </a:lnTo>
                  <a:lnTo>
                    <a:pt x="1125088" y="475527"/>
                  </a:lnTo>
                  <a:lnTo>
                    <a:pt x="1128572" y="482886"/>
                  </a:lnTo>
                  <a:lnTo>
                    <a:pt x="1132055" y="481485"/>
                  </a:lnTo>
                  <a:lnTo>
                    <a:pt x="1135538" y="480085"/>
                  </a:lnTo>
                  <a:lnTo>
                    <a:pt x="1139021" y="478687"/>
                  </a:lnTo>
                  <a:lnTo>
                    <a:pt x="1142505" y="477290"/>
                  </a:lnTo>
                  <a:lnTo>
                    <a:pt x="1145988" y="490461"/>
                  </a:lnTo>
                  <a:lnTo>
                    <a:pt x="1149471" y="489097"/>
                  </a:lnTo>
                  <a:lnTo>
                    <a:pt x="1152954" y="487734"/>
                  </a:lnTo>
                  <a:lnTo>
                    <a:pt x="1156437" y="486373"/>
                  </a:lnTo>
                  <a:lnTo>
                    <a:pt x="1159921" y="485013"/>
                  </a:lnTo>
                  <a:lnTo>
                    <a:pt x="1163404" y="489557"/>
                  </a:lnTo>
                  <a:lnTo>
                    <a:pt x="1166887" y="488212"/>
                  </a:lnTo>
                  <a:lnTo>
                    <a:pt x="1170370" y="486868"/>
                  </a:lnTo>
                  <a:lnTo>
                    <a:pt x="1173854" y="485525"/>
                  </a:lnTo>
                  <a:lnTo>
                    <a:pt x="1177337" y="484183"/>
                  </a:lnTo>
                  <a:lnTo>
                    <a:pt x="1180820" y="482843"/>
                  </a:lnTo>
                  <a:lnTo>
                    <a:pt x="1184303" y="481503"/>
                  </a:lnTo>
                  <a:lnTo>
                    <a:pt x="1187787" y="480165"/>
                  </a:lnTo>
                  <a:lnTo>
                    <a:pt x="1191270" y="478828"/>
                  </a:lnTo>
                  <a:lnTo>
                    <a:pt x="1194753" y="483375"/>
                  </a:lnTo>
                  <a:lnTo>
                    <a:pt x="1198236" y="482053"/>
                  </a:lnTo>
                  <a:lnTo>
                    <a:pt x="1201720" y="480731"/>
                  </a:lnTo>
                  <a:lnTo>
                    <a:pt x="1205203" y="479411"/>
                  </a:lnTo>
                  <a:lnTo>
                    <a:pt x="1208686" y="478092"/>
                  </a:lnTo>
                  <a:lnTo>
                    <a:pt x="1212169" y="476774"/>
                  </a:lnTo>
                  <a:lnTo>
                    <a:pt x="1215653" y="475457"/>
                  </a:lnTo>
                  <a:lnTo>
                    <a:pt x="1219136" y="474142"/>
                  </a:lnTo>
                  <a:lnTo>
                    <a:pt x="1222619" y="472828"/>
                  </a:lnTo>
                  <a:lnTo>
                    <a:pt x="1226102" y="471515"/>
                  </a:lnTo>
                  <a:lnTo>
                    <a:pt x="1229586" y="477233"/>
                  </a:lnTo>
                  <a:lnTo>
                    <a:pt x="1233069" y="475936"/>
                  </a:lnTo>
                  <a:lnTo>
                    <a:pt x="1236552" y="474640"/>
                  </a:lnTo>
                  <a:lnTo>
                    <a:pt x="1240035" y="473345"/>
                  </a:lnTo>
                  <a:lnTo>
                    <a:pt x="1243519" y="472052"/>
                  </a:lnTo>
                  <a:lnTo>
                    <a:pt x="1247002" y="478875"/>
                  </a:lnTo>
                  <a:lnTo>
                    <a:pt x="1250485" y="477717"/>
                  </a:lnTo>
                  <a:lnTo>
                    <a:pt x="1253968" y="476560"/>
                  </a:lnTo>
                  <a:lnTo>
                    <a:pt x="1257452" y="475405"/>
                  </a:lnTo>
                  <a:lnTo>
                    <a:pt x="1260935" y="474251"/>
                  </a:lnTo>
                  <a:lnTo>
                    <a:pt x="1264418" y="473099"/>
                  </a:lnTo>
                  <a:lnTo>
                    <a:pt x="1267901" y="471948"/>
                  </a:lnTo>
                  <a:lnTo>
                    <a:pt x="1271385" y="470799"/>
                  </a:lnTo>
                  <a:lnTo>
                    <a:pt x="1274868" y="469651"/>
                  </a:lnTo>
                  <a:lnTo>
                    <a:pt x="1278351" y="468504"/>
                  </a:lnTo>
                  <a:lnTo>
                    <a:pt x="1281834" y="471823"/>
                  </a:lnTo>
                  <a:lnTo>
                    <a:pt x="1285318" y="470569"/>
                  </a:lnTo>
                  <a:lnTo>
                    <a:pt x="1288801" y="469316"/>
                  </a:lnTo>
                  <a:lnTo>
                    <a:pt x="1292284" y="468064"/>
                  </a:lnTo>
                  <a:lnTo>
                    <a:pt x="1295767" y="484474"/>
                  </a:lnTo>
                  <a:lnTo>
                    <a:pt x="1299251" y="483257"/>
                  </a:lnTo>
                  <a:lnTo>
                    <a:pt x="1302734" y="482040"/>
                  </a:lnTo>
                  <a:lnTo>
                    <a:pt x="1306217" y="480825"/>
                  </a:lnTo>
                  <a:lnTo>
                    <a:pt x="1309700" y="479610"/>
                  </a:lnTo>
                  <a:lnTo>
                    <a:pt x="1313184" y="499140"/>
                  </a:lnTo>
                  <a:lnTo>
                    <a:pt x="1316667" y="497966"/>
                  </a:lnTo>
                  <a:lnTo>
                    <a:pt x="1320150" y="496793"/>
                  </a:lnTo>
                  <a:lnTo>
                    <a:pt x="1323633" y="495620"/>
                  </a:lnTo>
                  <a:lnTo>
                    <a:pt x="1327117" y="494449"/>
                  </a:lnTo>
                  <a:lnTo>
                    <a:pt x="1330600" y="493278"/>
                  </a:lnTo>
                  <a:lnTo>
                    <a:pt x="1334083" y="492109"/>
                  </a:lnTo>
                  <a:lnTo>
                    <a:pt x="1337566" y="490940"/>
                  </a:lnTo>
                  <a:lnTo>
                    <a:pt x="1341050" y="489772"/>
                  </a:lnTo>
                  <a:lnTo>
                    <a:pt x="1344533" y="488606"/>
                  </a:lnTo>
                  <a:lnTo>
                    <a:pt x="1348016" y="490470"/>
                  </a:lnTo>
                  <a:lnTo>
                    <a:pt x="1351499" y="489310"/>
                  </a:lnTo>
                  <a:lnTo>
                    <a:pt x="1354983" y="488152"/>
                  </a:lnTo>
                  <a:lnTo>
                    <a:pt x="1358466" y="486994"/>
                  </a:lnTo>
                  <a:lnTo>
                    <a:pt x="1361949" y="485837"/>
                  </a:lnTo>
                  <a:lnTo>
                    <a:pt x="1365432" y="486700"/>
                  </a:lnTo>
                  <a:lnTo>
                    <a:pt x="1368916" y="485549"/>
                  </a:lnTo>
                  <a:lnTo>
                    <a:pt x="1372399" y="484398"/>
                  </a:lnTo>
                  <a:lnTo>
                    <a:pt x="1375882" y="483248"/>
                  </a:lnTo>
                  <a:lnTo>
                    <a:pt x="1379365" y="482100"/>
                  </a:lnTo>
                  <a:lnTo>
                    <a:pt x="1382849" y="481964"/>
                  </a:lnTo>
                  <a:lnTo>
                    <a:pt x="1386332" y="480819"/>
                  </a:lnTo>
                  <a:lnTo>
                    <a:pt x="1389815" y="479675"/>
                  </a:lnTo>
                  <a:lnTo>
                    <a:pt x="1393298" y="478532"/>
                  </a:lnTo>
                  <a:lnTo>
                    <a:pt x="1396782" y="485417"/>
                  </a:lnTo>
                  <a:lnTo>
                    <a:pt x="1400265" y="484494"/>
                  </a:lnTo>
                  <a:lnTo>
                    <a:pt x="1403748" y="483573"/>
                  </a:lnTo>
                  <a:lnTo>
                    <a:pt x="1407231" y="482652"/>
                  </a:lnTo>
                  <a:lnTo>
                    <a:pt x="1410715" y="481733"/>
                  </a:lnTo>
                  <a:lnTo>
                    <a:pt x="1414198" y="483736"/>
                  </a:lnTo>
                  <a:lnTo>
                    <a:pt x="1417681" y="482619"/>
                  </a:lnTo>
                  <a:lnTo>
                    <a:pt x="1421164" y="481503"/>
                  </a:lnTo>
                  <a:lnTo>
                    <a:pt x="1424648" y="480388"/>
                  </a:lnTo>
                  <a:lnTo>
                    <a:pt x="1428131" y="479274"/>
                  </a:lnTo>
                  <a:lnTo>
                    <a:pt x="1431614" y="481115"/>
                  </a:lnTo>
                  <a:lnTo>
                    <a:pt x="1435097" y="480007"/>
                  </a:lnTo>
                  <a:lnTo>
                    <a:pt x="1438580" y="478900"/>
                  </a:lnTo>
                  <a:lnTo>
                    <a:pt x="1442064" y="477794"/>
                  </a:lnTo>
                  <a:lnTo>
                    <a:pt x="1445547" y="476689"/>
                  </a:lnTo>
                  <a:lnTo>
                    <a:pt x="1449030" y="485285"/>
                  </a:lnTo>
                  <a:lnTo>
                    <a:pt x="1452513" y="484197"/>
                  </a:lnTo>
                  <a:lnTo>
                    <a:pt x="1455997" y="483111"/>
                  </a:lnTo>
                  <a:lnTo>
                    <a:pt x="1459480" y="482025"/>
                  </a:lnTo>
                  <a:lnTo>
                    <a:pt x="1462963" y="480940"/>
                  </a:lnTo>
                  <a:lnTo>
                    <a:pt x="1466446" y="481770"/>
                  </a:lnTo>
                  <a:lnTo>
                    <a:pt x="1469930" y="480690"/>
                  </a:lnTo>
                  <a:lnTo>
                    <a:pt x="1473413" y="479610"/>
                  </a:lnTo>
                  <a:lnTo>
                    <a:pt x="1476896" y="478532"/>
                  </a:lnTo>
                  <a:lnTo>
                    <a:pt x="1480379" y="477454"/>
                  </a:lnTo>
                  <a:lnTo>
                    <a:pt x="1483863" y="486752"/>
                  </a:lnTo>
                  <a:lnTo>
                    <a:pt x="1487346" y="485693"/>
                  </a:lnTo>
                  <a:lnTo>
                    <a:pt x="1490829" y="484634"/>
                  </a:lnTo>
                  <a:lnTo>
                    <a:pt x="1494312" y="483576"/>
                  </a:lnTo>
                  <a:lnTo>
                    <a:pt x="1497796" y="482519"/>
                  </a:lnTo>
                  <a:lnTo>
                    <a:pt x="1501279" y="481462"/>
                  </a:lnTo>
                  <a:lnTo>
                    <a:pt x="1504762" y="480406"/>
                  </a:lnTo>
                  <a:lnTo>
                    <a:pt x="1508245" y="479351"/>
                  </a:lnTo>
                  <a:lnTo>
                    <a:pt x="1511729" y="478297"/>
                  </a:lnTo>
                  <a:lnTo>
                    <a:pt x="1515212" y="480973"/>
                  </a:lnTo>
                  <a:lnTo>
                    <a:pt x="1518695" y="479926"/>
                  </a:lnTo>
                  <a:lnTo>
                    <a:pt x="1522178" y="478880"/>
                  </a:lnTo>
                  <a:lnTo>
                    <a:pt x="1525662" y="477835"/>
                  </a:lnTo>
                  <a:lnTo>
                    <a:pt x="1529145" y="476790"/>
                  </a:lnTo>
                  <a:lnTo>
                    <a:pt x="1532628" y="477606"/>
                  </a:lnTo>
                  <a:lnTo>
                    <a:pt x="1536111" y="476566"/>
                  </a:lnTo>
                  <a:lnTo>
                    <a:pt x="1539595" y="475527"/>
                  </a:lnTo>
                  <a:lnTo>
                    <a:pt x="1543078" y="474488"/>
                  </a:lnTo>
                  <a:lnTo>
                    <a:pt x="1546561" y="473450"/>
                  </a:lnTo>
                  <a:lnTo>
                    <a:pt x="1550044" y="474275"/>
                  </a:lnTo>
                  <a:lnTo>
                    <a:pt x="1553528" y="473241"/>
                  </a:lnTo>
                  <a:lnTo>
                    <a:pt x="1557011" y="472208"/>
                  </a:lnTo>
                  <a:lnTo>
                    <a:pt x="1560494" y="471176"/>
                  </a:lnTo>
                  <a:lnTo>
                    <a:pt x="1563977" y="470144"/>
                  </a:lnTo>
                  <a:lnTo>
                    <a:pt x="1567461" y="472828"/>
                  </a:lnTo>
                  <a:lnTo>
                    <a:pt x="1570944" y="471803"/>
                  </a:lnTo>
                  <a:lnTo>
                    <a:pt x="1574427" y="470780"/>
                  </a:lnTo>
                  <a:lnTo>
                    <a:pt x="1577910" y="469757"/>
                  </a:lnTo>
                  <a:lnTo>
                    <a:pt x="1581394" y="468735"/>
                  </a:lnTo>
                  <a:lnTo>
                    <a:pt x="1584877" y="467713"/>
                  </a:lnTo>
                  <a:lnTo>
                    <a:pt x="1588360" y="466692"/>
                  </a:lnTo>
                  <a:lnTo>
                    <a:pt x="1591843" y="465672"/>
                  </a:lnTo>
                  <a:lnTo>
                    <a:pt x="1595327" y="464653"/>
                  </a:lnTo>
                  <a:lnTo>
                    <a:pt x="1598810" y="468269"/>
                  </a:lnTo>
                  <a:lnTo>
                    <a:pt x="1602293" y="467258"/>
                  </a:lnTo>
                  <a:lnTo>
                    <a:pt x="1605776" y="466248"/>
                  </a:lnTo>
                  <a:lnTo>
                    <a:pt x="1609260" y="465238"/>
                  </a:lnTo>
                  <a:lnTo>
                    <a:pt x="1612743" y="464229"/>
                  </a:lnTo>
                  <a:lnTo>
                    <a:pt x="1616226" y="465985"/>
                  </a:lnTo>
                  <a:lnTo>
                    <a:pt x="1619709" y="464982"/>
                  </a:lnTo>
                  <a:lnTo>
                    <a:pt x="1623193" y="463979"/>
                  </a:lnTo>
                  <a:lnTo>
                    <a:pt x="1626676" y="462977"/>
                  </a:lnTo>
                  <a:lnTo>
                    <a:pt x="1630159" y="461975"/>
                  </a:lnTo>
                  <a:lnTo>
                    <a:pt x="1633642" y="461897"/>
                  </a:lnTo>
                  <a:lnTo>
                    <a:pt x="1637126" y="460898"/>
                  </a:lnTo>
                  <a:lnTo>
                    <a:pt x="1640609" y="459900"/>
                  </a:lnTo>
                  <a:lnTo>
                    <a:pt x="1644092" y="458903"/>
                  </a:lnTo>
                  <a:lnTo>
                    <a:pt x="1647575" y="457906"/>
                  </a:lnTo>
                  <a:lnTo>
                    <a:pt x="1651059" y="466928"/>
                  </a:lnTo>
                  <a:lnTo>
                    <a:pt x="1654542" y="465947"/>
                  </a:lnTo>
                  <a:lnTo>
                    <a:pt x="1658025" y="464967"/>
                  </a:lnTo>
                  <a:lnTo>
                    <a:pt x="1661508" y="463987"/>
                  </a:lnTo>
                  <a:lnTo>
                    <a:pt x="1664992" y="463008"/>
                  </a:lnTo>
                  <a:lnTo>
                    <a:pt x="1668475" y="473501"/>
                  </a:lnTo>
                  <a:lnTo>
                    <a:pt x="1671958" y="472539"/>
                  </a:lnTo>
                  <a:lnTo>
                    <a:pt x="1675441" y="471579"/>
                  </a:lnTo>
                  <a:lnTo>
                    <a:pt x="1678925" y="470618"/>
                  </a:lnTo>
                  <a:lnTo>
                    <a:pt x="1682408" y="469659"/>
                  </a:lnTo>
                  <a:lnTo>
                    <a:pt x="1685891" y="469569"/>
                  </a:lnTo>
                  <a:lnTo>
                    <a:pt x="1689374" y="468612"/>
                  </a:lnTo>
                  <a:lnTo>
                    <a:pt x="1692858" y="467656"/>
                  </a:lnTo>
                  <a:lnTo>
                    <a:pt x="1696341" y="466700"/>
                  </a:lnTo>
                  <a:lnTo>
                    <a:pt x="1699824" y="470074"/>
                  </a:lnTo>
                  <a:lnTo>
                    <a:pt x="1703307" y="469125"/>
                  </a:lnTo>
                  <a:lnTo>
                    <a:pt x="1706791" y="468177"/>
                  </a:lnTo>
                  <a:lnTo>
                    <a:pt x="1710274" y="467230"/>
                  </a:lnTo>
                  <a:lnTo>
                    <a:pt x="1713757" y="466283"/>
                  </a:lnTo>
                  <a:lnTo>
                    <a:pt x="1717240" y="466201"/>
                  </a:lnTo>
                  <a:lnTo>
                    <a:pt x="1720723" y="465257"/>
                  </a:lnTo>
                  <a:lnTo>
                    <a:pt x="1724207" y="464313"/>
                  </a:lnTo>
                  <a:lnTo>
                    <a:pt x="1727690" y="463370"/>
                  </a:lnTo>
                  <a:lnTo>
                    <a:pt x="1731173" y="462428"/>
                  </a:lnTo>
                  <a:lnTo>
                    <a:pt x="1734656" y="475866"/>
                  </a:lnTo>
                  <a:lnTo>
                    <a:pt x="1738140" y="474945"/>
                  </a:lnTo>
                  <a:lnTo>
                    <a:pt x="1741623" y="474024"/>
                  </a:lnTo>
                  <a:lnTo>
                    <a:pt x="1745106" y="473104"/>
                  </a:lnTo>
                  <a:lnTo>
                    <a:pt x="1748589" y="472184"/>
                  </a:lnTo>
                  <a:lnTo>
                    <a:pt x="1752073" y="476199"/>
                  </a:lnTo>
                  <a:lnTo>
                    <a:pt x="1755556" y="475287"/>
                  </a:lnTo>
                  <a:lnTo>
                    <a:pt x="1759039" y="474376"/>
                  </a:lnTo>
                  <a:lnTo>
                    <a:pt x="1762522" y="473465"/>
                  </a:lnTo>
                  <a:lnTo>
                    <a:pt x="1766006" y="472555"/>
                  </a:lnTo>
                  <a:lnTo>
                    <a:pt x="1769489" y="481317"/>
                  </a:lnTo>
                  <a:lnTo>
                    <a:pt x="1772972" y="480421"/>
                  </a:lnTo>
                  <a:lnTo>
                    <a:pt x="1776455" y="479526"/>
                  </a:lnTo>
                  <a:lnTo>
                    <a:pt x="1779939" y="478631"/>
                  </a:lnTo>
                  <a:lnTo>
                    <a:pt x="1783422" y="477737"/>
                  </a:lnTo>
                  <a:lnTo>
                    <a:pt x="1786905" y="481584"/>
                  </a:lnTo>
                  <a:lnTo>
                    <a:pt x="1790388" y="480697"/>
                  </a:lnTo>
                  <a:lnTo>
                    <a:pt x="1793872" y="479811"/>
                  </a:lnTo>
                  <a:lnTo>
                    <a:pt x="1797355" y="478925"/>
                  </a:lnTo>
                  <a:lnTo>
                    <a:pt x="1800838" y="486566"/>
                  </a:lnTo>
                  <a:lnTo>
                    <a:pt x="1804321" y="485693"/>
                  </a:lnTo>
                  <a:lnTo>
                    <a:pt x="1807805" y="484820"/>
                  </a:lnTo>
                  <a:lnTo>
                    <a:pt x="1811288" y="483947"/>
                  </a:lnTo>
                  <a:lnTo>
                    <a:pt x="1814771" y="483076"/>
                  </a:lnTo>
                  <a:lnTo>
                    <a:pt x="1818254" y="483736"/>
                  </a:lnTo>
                  <a:lnTo>
                    <a:pt x="1821738" y="482867"/>
                  </a:lnTo>
                  <a:lnTo>
                    <a:pt x="1825221" y="481999"/>
                  </a:lnTo>
                  <a:lnTo>
                    <a:pt x="1828704" y="481131"/>
                  </a:lnTo>
                  <a:lnTo>
                    <a:pt x="1832187" y="480264"/>
                  </a:lnTo>
                  <a:lnTo>
                    <a:pt x="1835671" y="483214"/>
                  </a:lnTo>
                  <a:lnTo>
                    <a:pt x="1839154" y="482353"/>
                  </a:lnTo>
                  <a:lnTo>
                    <a:pt x="1842637" y="481492"/>
                  </a:lnTo>
                  <a:lnTo>
                    <a:pt x="1846120" y="480632"/>
                  </a:lnTo>
                  <a:lnTo>
                    <a:pt x="1849604" y="479772"/>
                  </a:lnTo>
                  <a:lnTo>
                    <a:pt x="1853087" y="493029"/>
                  </a:lnTo>
                  <a:lnTo>
                    <a:pt x="1856570" y="492188"/>
                  </a:lnTo>
                  <a:lnTo>
                    <a:pt x="1860053" y="491349"/>
                  </a:lnTo>
                  <a:lnTo>
                    <a:pt x="1863537" y="490509"/>
                  </a:lnTo>
                  <a:lnTo>
                    <a:pt x="1867020" y="489670"/>
                  </a:lnTo>
                  <a:lnTo>
                    <a:pt x="1870503" y="488832"/>
                  </a:lnTo>
                  <a:lnTo>
                    <a:pt x="1873986" y="487994"/>
                  </a:lnTo>
                  <a:lnTo>
                    <a:pt x="1877470" y="487157"/>
                  </a:lnTo>
                  <a:lnTo>
                    <a:pt x="1880953" y="486320"/>
                  </a:lnTo>
                  <a:lnTo>
                    <a:pt x="1884436" y="485483"/>
                  </a:lnTo>
                  <a:lnTo>
                    <a:pt x="1887919" y="485379"/>
                  </a:lnTo>
                  <a:lnTo>
                    <a:pt x="1891403" y="484545"/>
                  </a:lnTo>
                  <a:lnTo>
                    <a:pt x="1894886" y="483711"/>
                  </a:lnTo>
                  <a:lnTo>
                    <a:pt x="1898369" y="482877"/>
                  </a:lnTo>
                  <a:lnTo>
                    <a:pt x="1901852" y="484263"/>
                  </a:lnTo>
                  <a:lnTo>
                    <a:pt x="1905336" y="483660"/>
                  </a:lnTo>
                  <a:lnTo>
                    <a:pt x="1908819" y="483057"/>
                  </a:lnTo>
                  <a:lnTo>
                    <a:pt x="1912302" y="482455"/>
                  </a:lnTo>
                  <a:lnTo>
                    <a:pt x="1915785" y="481854"/>
                  </a:lnTo>
                  <a:lnTo>
                    <a:pt x="1919269" y="481254"/>
                  </a:lnTo>
                  <a:lnTo>
                    <a:pt x="1922752" y="480655"/>
                  </a:lnTo>
                  <a:lnTo>
                    <a:pt x="1926235" y="480057"/>
                  </a:lnTo>
                  <a:lnTo>
                    <a:pt x="1929718" y="479459"/>
                  </a:lnTo>
                  <a:lnTo>
                    <a:pt x="1933202" y="478863"/>
                  </a:lnTo>
                  <a:lnTo>
                    <a:pt x="1936685" y="485387"/>
                  </a:lnTo>
                  <a:lnTo>
                    <a:pt x="1940168" y="484574"/>
                  </a:lnTo>
                  <a:lnTo>
                    <a:pt x="1943651" y="483761"/>
                  </a:lnTo>
                  <a:lnTo>
                    <a:pt x="1947135" y="482948"/>
                  </a:lnTo>
                  <a:lnTo>
                    <a:pt x="1950618" y="482136"/>
                  </a:lnTo>
                  <a:lnTo>
                    <a:pt x="1954101" y="483466"/>
                  </a:lnTo>
                  <a:lnTo>
                    <a:pt x="1957584" y="482658"/>
                  </a:lnTo>
                  <a:lnTo>
                    <a:pt x="1961068" y="481850"/>
                  </a:lnTo>
                  <a:lnTo>
                    <a:pt x="1964551" y="481042"/>
                  </a:lnTo>
                  <a:lnTo>
                    <a:pt x="1968034" y="480234"/>
                  </a:lnTo>
                  <a:lnTo>
                    <a:pt x="1971517" y="480970"/>
                  </a:lnTo>
                  <a:lnTo>
                    <a:pt x="1975001" y="480313"/>
                  </a:lnTo>
                  <a:lnTo>
                    <a:pt x="1978484" y="479657"/>
                  </a:lnTo>
                  <a:lnTo>
                    <a:pt x="1981967" y="479001"/>
                  </a:lnTo>
                  <a:lnTo>
                    <a:pt x="1985450" y="478346"/>
                  </a:lnTo>
                  <a:lnTo>
                    <a:pt x="1988934" y="478976"/>
                  </a:lnTo>
                  <a:lnTo>
                    <a:pt x="1992417" y="478176"/>
                  </a:lnTo>
                  <a:lnTo>
                    <a:pt x="1995900" y="477377"/>
                  </a:lnTo>
                  <a:lnTo>
                    <a:pt x="1999383" y="476577"/>
                  </a:lnTo>
                  <a:lnTo>
                    <a:pt x="2002867" y="490370"/>
                  </a:lnTo>
                  <a:lnTo>
                    <a:pt x="2006350" y="489590"/>
                  </a:lnTo>
                  <a:lnTo>
                    <a:pt x="2009833" y="488809"/>
                  </a:lnTo>
                  <a:lnTo>
                    <a:pt x="2013316" y="488030"/>
                  </a:lnTo>
                  <a:lnTo>
                    <a:pt x="2016799" y="487250"/>
                  </a:lnTo>
                  <a:lnTo>
                    <a:pt x="2020283" y="489178"/>
                  </a:lnTo>
                  <a:lnTo>
                    <a:pt x="2023766" y="488403"/>
                  </a:lnTo>
                  <a:lnTo>
                    <a:pt x="2027249" y="487628"/>
                  </a:lnTo>
                  <a:lnTo>
                    <a:pt x="2030732" y="486854"/>
                  </a:lnTo>
                  <a:lnTo>
                    <a:pt x="2034216" y="486079"/>
                  </a:lnTo>
                  <a:lnTo>
                    <a:pt x="2037699" y="491995"/>
                  </a:lnTo>
                  <a:lnTo>
                    <a:pt x="2041182" y="491230"/>
                  </a:lnTo>
                  <a:lnTo>
                    <a:pt x="2044665" y="490465"/>
                  </a:lnTo>
                  <a:lnTo>
                    <a:pt x="2048149" y="489700"/>
                  </a:lnTo>
                  <a:lnTo>
                    <a:pt x="2051632" y="488936"/>
                  </a:lnTo>
                  <a:lnTo>
                    <a:pt x="2055115" y="489498"/>
                  </a:lnTo>
                  <a:lnTo>
                    <a:pt x="2058598" y="488736"/>
                  </a:lnTo>
                  <a:lnTo>
                    <a:pt x="2062082" y="487974"/>
                  </a:lnTo>
                  <a:lnTo>
                    <a:pt x="2065565" y="487213"/>
                  </a:lnTo>
                  <a:lnTo>
                    <a:pt x="2069048" y="486453"/>
                  </a:lnTo>
                  <a:lnTo>
                    <a:pt x="2072531" y="486357"/>
                  </a:lnTo>
                  <a:lnTo>
                    <a:pt x="2076015" y="485598"/>
                  </a:lnTo>
                  <a:lnTo>
                    <a:pt x="2079498" y="484839"/>
                  </a:lnTo>
                  <a:lnTo>
                    <a:pt x="2082981" y="484081"/>
                  </a:lnTo>
                  <a:lnTo>
                    <a:pt x="2086464" y="483323"/>
                  </a:lnTo>
                  <a:lnTo>
                    <a:pt x="2089948" y="488635"/>
                  </a:lnTo>
                  <a:lnTo>
                    <a:pt x="2093431" y="488020"/>
                  </a:lnTo>
                  <a:lnTo>
                    <a:pt x="2096914" y="487405"/>
                  </a:lnTo>
                  <a:lnTo>
                    <a:pt x="2100397" y="486792"/>
                  </a:lnTo>
                  <a:lnTo>
                    <a:pt x="2103881" y="486160"/>
                  </a:lnTo>
                  <a:lnTo>
                    <a:pt x="2107364" y="485412"/>
                  </a:lnTo>
                  <a:lnTo>
                    <a:pt x="2110847" y="484664"/>
                  </a:lnTo>
                  <a:lnTo>
                    <a:pt x="2114330" y="483917"/>
                  </a:lnTo>
                  <a:lnTo>
                    <a:pt x="2117814" y="483170"/>
                  </a:lnTo>
                  <a:lnTo>
                    <a:pt x="2121297" y="482424"/>
                  </a:lnTo>
                  <a:lnTo>
                    <a:pt x="2124780" y="481678"/>
                  </a:lnTo>
                  <a:lnTo>
                    <a:pt x="2128263" y="480932"/>
                  </a:lnTo>
                  <a:lnTo>
                    <a:pt x="2131747" y="480187"/>
                  </a:lnTo>
                  <a:lnTo>
                    <a:pt x="2135230" y="479442"/>
                  </a:lnTo>
                  <a:lnTo>
                    <a:pt x="2138713" y="481984"/>
                  </a:lnTo>
                  <a:lnTo>
                    <a:pt x="2142196" y="481244"/>
                  </a:lnTo>
                  <a:lnTo>
                    <a:pt x="2145680" y="480503"/>
                  </a:lnTo>
                  <a:lnTo>
                    <a:pt x="2149163" y="479764"/>
                  </a:lnTo>
                  <a:lnTo>
                    <a:pt x="2152646" y="479024"/>
                  </a:lnTo>
                  <a:lnTo>
                    <a:pt x="2156129" y="478373"/>
                  </a:lnTo>
                  <a:lnTo>
                    <a:pt x="2159613" y="477770"/>
                  </a:lnTo>
                  <a:lnTo>
                    <a:pt x="2163096" y="477168"/>
                  </a:lnTo>
                  <a:lnTo>
                    <a:pt x="2166579" y="476567"/>
                  </a:lnTo>
                  <a:lnTo>
                    <a:pt x="2170062" y="475966"/>
                  </a:lnTo>
                  <a:lnTo>
                    <a:pt x="2173546" y="476571"/>
                  </a:lnTo>
                  <a:lnTo>
                    <a:pt x="2177029" y="475836"/>
                  </a:lnTo>
                  <a:lnTo>
                    <a:pt x="2180512" y="475102"/>
                  </a:lnTo>
                  <a:lnTo>
                    <a:pt x="2183995" y="474368"/>
                  </a:lnTo>
                  <a:lnTo>
                    <a:pt x="2187479" y="473634"/>
                  </a:lnTo>
                  <a:lnTo>
                    <a:pt x="2190962" y="483255"/>
                  </a:lnTo>
                  <a:lnTo>
                    <a:pt x="2194445" y="482533"/>
                  </a:lnTo>
                  <a:lnTo>
                    <a:pt x="2197928" y="481812"/>
                  </a:lnTo>
                  <a:lnTo>
                    <a:pt x="2201412" y="481091"/>
                  </a:lnTo>
                  <a:lnTo>
                    <a:pt x="2204895" y="490384"/>
                  </a:lnTo>
                  <a:lnTo>
                    <a:pt x="2208378" y="489675"/>
                  </a:lnTo>
                  <a:lnTo>
                    <a:pt x="2211861" y="488966"/>
                  </a:lnTo>
                  <a:lnTo>
                    <a:pt x="2215345" y="488258"/>
                  </a:lnTo>
                  <a:lnTo>
                    <a:pt x="2218828" y="487550"/>
                  </a:lnTo>
                  <a:lnTo>
                    <a:pt x="2222311" y="486842"/>
                  </a:lnTo>
                  <a:lnTo>
                    <a:pt x="2225794" y="486134"/>
                  </a:lnTo>
                  <a:lnTo>
                    <a:pt x="2229278" y="485427"/>
                  </a:lnTo>
                  <a:lnTo>
                    <a:pt x="2232761" y="484721"/>
                  </a:lnTo>
                  <a:lnTo>
                    <a:pt x="2236244" y="484014"/>
                  </a:lnTo>
                  <a:lnTo>
                    <a:pt x="2239727" y="488230"/>
                  </a:lnTo>
                  <a:lnTo>
                    <a:pt x="2243211" y="487530"/>
                  </a:lnTo>
                  <a:lnTo>
                    <a:pt x="2246694" y="486829"/>
                  </a:lnTo>
                  <a:lnTo>
                    <a:pt x="2250177" y="486130"/>
                  </a:lnTo>
                  <a:lnTo>
                    <a:pt x="2253660" y="485430"/>
                  </a:lnTo>
                  <a:lnTo>
                    <a:pt x="2257144" y="489590"/>
                  </a:lnTo>
                  <a:lnTo>
                    <a:pt x="2260627" y="488896"/>
                  </a:lnTo>
                  <a:lnTo>
                    <a:pt x="2264110" y="488203"/>
                  </a:lnTo>
                  <a:lnTo>
                    <a:pt x="2267593" y="487510"/>
                  </a:lnTo>
                  <a:lnTo>
                    <a:pt x="2271077" y="486817"/>
                  </a:lnTo>
                  <a:lnTo>
                    <a:pt x="2274560" y="489833"/>
                  </a:lnTo>
                  <a:lnTo>
                    <a:pt x="2278043" y="489268"/>
                  </a:lnTo>
                  <a:lnTo>
                    <a:pt x="2281526" y="488704"/>
                  </a:lnTo>
                  <a:lnTo>
                    <a:pt x="2285010" y="488141"/>
                  </a:lnTo>
                  <a:lnTo>
                    <a:pt x="2288493" y="487578"/>
                  </a:lnTo>
                  <a:lnTo>
                    <a:pt x="2291976" y="487491"/>
                  </a:lnTo>
                  <a:lnTo>
                    <a:pt x="2295459" y="486805"/>
                  </a:lnTo>
                  <a:lnTo>
                    <a:pt x="2298942" y="486120"/>
                  </a:lnTo>
                  <a:lnTo>
                    <a:pt x="2302426" y="485436"/>
                  </a:lnTo>
                  <a:lnTo>
                    <a:pt x="2305909" y="484752"/>
                  </a:lnTo>
                  <a:lnTo>
                    <a:pt x="2309392" y="484068"/>
                  </a:lnTo>
                  <a:lnTo>
                    <a:pt x="2312875" y="483384"/>
                  </a:lnTo>
                  <a:lnTo>
                    <a:pt x="2316359" y="482701"/>
                  </a:lnTo>
                  <a:lnTo>
                    <a:pt x="2319842" y="482018"/>
                  </a:lnTo>
                  <a:lnTo>
                    <a:pt x="2323325" y="484929"/>
                  </a:lnTo>
                  <a:lnTo>
                    <a:pt x="2326808" y="484250"/>
                  </a:lnTo>
                  <a:lnTo>
                    <a:pt x="2330292" y="483572"/>
                  </a:lnTo>
                  <a:lnTo>
                    <a:pt x="2333775" y="482894"/>
                  </a:lnTo>
                  <a:lnTo>
                    <a:pt x="2337258" y="482216"/>
                  </a:lnTo>
                  <a:lnTo>
                    <a:pt x="2340741" y="486868"/>
                  </a:lnTo>
                  <a:lnTo>
                    <a:pt x="2344225" y="486196"/>
                  </a:lnTo>
                  <a:lnTo>
                    <a:pt x="2347708" y="485525"/>
                  </a:lnTo>
                  <a:lnTo>
                    <a:pt x="2351191" y="484854"/>
                  </a:lnTo>
                  <a:lnTo>
                    <a:pt x="2354674" y="484183"/>
                  </a:lnTo>
                  <a:lnTo>
                    <a:pt x="2358158" y="483513"/>
                  </a:lnTo>
                  <a:lnTo>
                    <a:pt x="2361641" y="482843"/>
                  </a:lnTo>
                  <a:lnTo>
                    <a:pt x="2365124" y="482173"/>
                  </a:lnTo>
                  <a:lnTo>
                    <a:pt x="2368607" y="481503"/>
                  </a:lnTo>
                  <a:lnTo>
                    <a:pt x="2372091" y="480834"/>
                  </a:lnTo>
                  <a:lnTo>
                    <a:pt x="2375574" y="482524"/>
                  </a:lnTo>
                  <a:lnTo>
                    <a:pt x="2379057" y="481858"/>
                  </a:lnTo>
                  <a:lnTo>
                    <a:pt x="2382540" y="481192"/>
                  </a:lnTo>
                  <a:lnTo>
                    <a:pt x="2386024" y="480526"/>
                  </a:lnTo>
                  <a:lnTo>
                    <a:pt x="2389507" y="486844"/>
                  </a:lnTo>
                  <a:lnTo>
                    <a:pt x="2392990" y="486186"/>
                  </a:lnTo>
                  <a:lnTo>
                    <a:pt x="2396473" y="485528"/>
                  </a:lnTo>
                  <a:lnTo>
                    <a:pt x="2399957" y="484871"/>
                  </a:lnTo>
                  <a:lnTo>
                    <a:pt x="2403440" y="484214"/>
                  </a:lnTo>
                  <a:lnTo>
                    <a:pt x="2406923" y="487568"/>
                  </a:lnTo>
                  <a:lnTo>
                    <a:pt x="2410406" y="486915"/>
                  </a:lnTo>
                  <a:lnTo>
                    <a:pt x="2413890" y="486263"/>
                  </a:lnTo>
                  <a:lnTo>
                    <a:pt x="2417373" y="485611"/>
                  </a:lnTo>
                  <a:lnTo>
                    <a:pt x="2420856" y="484959"/>
                  </a:lnTo>
                  <a:lnTo>
                    <a:pt x="2424339" y="486017"/>
                  </a:lnTo>
                  <a:lnTo>
                    <a:pt x="2427823" y="485368"/>
                  </a:lnTo>
                  <a:lnTo>
                    <a:pt x="2431306" y="484719"/>
                  </a:lnTo>
                  <a:lnTo>
                    <a:pt x="2434789" y="484070"/>
                  </a:lnTo>
                  <a:lnTo>
                    <a:pt x="2438272" y="483422"/>
                  </a:lnTo>
                  <a:lnTo>
                    <a:pt x="2441756" y="485047"/>
                  </a:lnTo>
                  <a:lnTo>
                    <a:pt x="2445239" y="484401"/>
                  </a:lnTo>
                  <a:lnTo>
                    <a:pt x="2448722" y="483756"/>
                  </a:lnTo>
                  <a:lnTo>
                    <a:pt x="2452205" y="483111"/>
                  </a:lnTo>
                  <a:lnTo>
                    <a:pt x="2455689" y="482466"/>
                  </a:lnTo>
                  <a:lnTo>
                    <a:pt x="2459172" y="486891"/>
                  </a:lnTo>
                  <a:lnTo>
                    <a:pt x="2462655" y="486252"/>
                  </a:lnTo>
                  <a:lnTo>
                    <a:pt x="2466138" y="485613"/>
                  </a:lnTo>
                  <a:lnTo>
                    <a:pt x="2469622" y="484974"/>
                  </a:lnTo>
                  <a:lnTo>
                    <a:pt x="2473105" y="484336"/>
                  </a:lnTo>
                  <a:lnTo>
                    <a:pt x="2476588" y="486585"/>
                  </a:lnTo>
                  <a:lnTo>
                    <a:pt x="2480071" y="486064"/>
                  </a:lnTo>
                  <a:lnTo>
                    <a:pt x="2483555" y="485545"/>
                  </a:lnTo>
                  <a:lnTo>
                    <a:pt x="2487038" y="485026"/>
                  </a:lnTo>
                  <a:lnTo>
                    <a:pt x="2490521" y="491093"/>
                  </a:lnTo>
                  <a:lnTo>
                    <a:pt x="2494004" y="490466"/>
                  </a:lnTo>
                  <a:lnTo>
                    <a:pt x="2497488" y="489839"/>
                  </a:lnTo>
                  <a:lnTo>
                    <a:pt x="2500971" y="489212"/>
                  </a:lnTo>
                  <a:lnTo>
                    <a:pt x="2504454" y="488586"/>
                  </a:lnTo>
                  <a:lnTo>
                    <a:pt x="2507937" y="490671"/>
                  </a:lnTo>
                  <a:lnTo>
                    <a:pt x="2511421" y="490047"/>
                  </a:lnTo>
                  <a:lnTo>
                    <a:pt x="2514904" y="489425"/>
                  </a:lnTo>
                  <a:lnTo>
                    <a:pt x="2518387" y="488802"/>
                  </a:lnTo>
                  <a:lnTo>
                    <a:pt x="2521870" y="488179"/>
                  </a:lnTo>
                  <a:lnTo>
                    <a:pt x="2525354" y="487598"/>
                  </a:lnTo>
                  <a:lnTo>
                    <a:pt x="2528837" y="487088"/>
                  </a:lnTo>
                  <a:lnTo>
                    <a:pt x="2532320" y="486579"/>
                  </a:lnTo>
                  <a:lnTo>
                    <a:pt x="2535803" y="486071"/>
                  </a:lnTo>
                  <a:lnTo>
                    <a:pt x="2539287" y="485562"/>
                  </a:lnTo>
                  <a:lnTo>
                    <a:pt x="2542770" y="484995"/>
                  </a:lnTo>
                  <a:lnTo>
                    <a:pt x="2546253" y="484375"/>
                  </a:lnTo>
                  <a:lnTo>
                    <a:pt x="2549736" y="483755"/>
                  </a:lnTo>
                  <a:lnTo>
                    <a:pt x="2553220" y="483135"/>
                  </a:lnTo>
                  <a:lnTo>
                    <a:pt x="2556703" y="482516"/>
                  </a:lnTo>
                  <a:lnTo>
                    <a:pt x="2560186" y="501877"/>
                  </a:lnTo>
                  <a:lnTo>
                    <a:pt x="2563669" y="501277"/>
                  </a:lnTo>
                  <a:lnTo>
                    <a:pt x="2567153" y="500677"/>
                  </a:lnTo>
                  <a:lnTo>
                    <a:pt x="2570636" y="500078"/>
                  </a:lnTo>
                  <a:lnTo>
                    <a:pt x="2574119" y="499479"/>
                  </a:lnTo>
                  <a:lnTo>
                    <a:pt x="2577602" y="500907"/>
                  </a:lnTo>
                  <a:lnTo>
                    <a:pt x="2581085" y="500310"/>
                  </a:lnTo>
                  <a:lnTo>
                    <a:pt x="2584569" y="499714"/>
                  </a:lnTo>
                  <a:lnTo>
                    <a:pt x="2588052" y="499118"/>
                  </a:lnTo>
                  <a:lnTo>
                    <a:pt x="2591535" y="498522"/>
                  </a:lnTo>
                  <a:lnTo>
                    <a:pt x="2595018" y="497926"/>
                  </a:lnTo>
                  <a:lnTo>
                    <a:pt x="2598502" y="497330"/>
                  </a:lnTo>
                  <a:lnTo>
                    <a:pt x="2601985" y="496735"/>
                  </a:lnTo>
                  <a:lnTo>
                    <a:pt x="2605468" y="496140"/>
                  </a:lnTo>
                  <a:lnTo>
                    <a:pt x="2608951" y="497068"/>
                  </a:lnTo>
                  <a:lnTo>
                    <a:pt x="2612435" y="496475"/>
                  </a:lnTo>
                  <a:lnTo>
                    <a:pt x="2615918" y="495882"/>
                  </a:lnTo>
                  <a:lnTo>
                    <a:pt x="2619401" y="495289"/>
                  </a:lnTo>
                  <a:lnTo>
                    <a:pt x="2622884" y="494697"/>
                  </a:lnTo>
                  <a:lnTo>
                    <a:pt x="2626368" y="495626"/>
                  </a:lnTo>
                  <a:lnTo>
                    <a:pt x="2629851" y="495035"/>
                  </a:lnTo>
                  <a:lnTo>
                    <a:pt x="2633334" y="494445"/>
                  </a:lnTo>
                  <a:lnTo>
                    <a:pt x="2636817" y="493855"/>
                  </a:lnTo>
                  <a:lnTo>
                    <a:pt x="2640301" y="493265"/>
                  </a:lnTo>
                  <a:lnTo>
                    <a:pt x="2643784" y="498700"/>
                  </a:lnTo>
                  <a:lnTo>
                    <a:pt x="2647267" y="498116"/>
                  </a:lnTo>
                  <a:lnTo>
                    <a:pt x="2650750" y="497532"/>
                  </a:lnTo>
                  <a:lnTo>
                    <a:pt x="2654234" y="496949"/>
                  </a:lnTo>
                  <a:lnTo>
                    <a:pt x="2657717" y="496366"/>
                  </a:lnTo>
                  <a:lnTo>
                    <a:pt x="2661200" y="506048"/>
                  </a:lnTo>
                  <a:lnTo>
                    <a:pt x="2664683" y="505475"/>
                  </a:lnTo>
                  <a:lnTo>
                    <a:pt x="2668167" y="504902"/>
                  </a:lnTo>
                  <a:lnTo>
                    <a:pt x="2671650" y="504329"/>
                  </a:lnTo>
                  <a:lnTo>
                    <a:pt x="2675133" y="503756"/>
                  </a:lnTo>
                  <a:lnTo>
                    <a:pt x="2678616" y="504624"/>
                  </a:lnTo>
                  <a:lnTo>
                    <a:pt x="2682100" y="504054"/>
                  </a:lnTo>
                  <a:lnTo>
                    <a:pt x="2685583" y="503483"/>
                  </a:lnTo>
                  <a:lnTo>
                    <a:pt x="2689066" y="502913"/>
                  </a:lnTo>
                  <a:lnTo>
                    <a:pt x="2692549" y="505684"/>
                  </a:lnTo>
                  <a:lnTo>
                    <a:pt x="2696033" y="505118"/>
                  </a:lnTo>
                  <a:lnTo>
                    <a:pt x="2699516" y="504551"/>
                  </a:lnTo>
                  <a:lnTo>
                    <a:pt x="2702999" y="503984"/>
                  </a:lnTo>
                  <a:lnTo>
                    <a:pt x="2706482" y="503418"/>
                  </a:lnTo>
                  <a:lnTo>
                    <a:pt x="2709966" y="503803"/>
                  </a:lnTo>
                  <a:lnTo>
                    <a:pt x="2713449" y="503239"/>
                  </a:lnTo>
                  <a:lnTo>
                    <a:pt x="2716932" y="502674"/>
                  </a:lnTo>
                  <a:lnTo>
                    <a:pt x="2720415" y="502109"/>
                  </a:lnTo>
                  <a:lnTo>
                    <a:pt x="2723899" y="501545"/>
                  </a:lnTo>
                  <a:lnTo>
                    <a:pt x="2727382" y="515391"/>
                  </a:lnTo>
                  <a:lnTo>
                    <a:pt x="2730865" y="514933"/>
                  </a:lnTo>
                  <a:lnTo>
                    <a:pt x="2734348" y="514476"/>
                  </a:lnTo>
                  <a:lnTo>
                    <a:pt x="2737832" y="514019"/>
                  </a:lnTo>
                  <a:lnTo>
                    <a:pt x="2741315" y="513563"/>
                  </a:lnTo>
                  <a:lnTo>
                    <a:pt x="2744798" y="515304"/>
                  </a:lnTo>
                  <a:lnTo>
                    <a:pt x="2748281" y="514757"/>
                  </a:lnTo>
                  <a:lnTo>
                    <a:pt x="2751765" y="514210"/>
                  </a:lnTo>
                  <a:lnTo>
                    <a:pt x="2755248" y="513663"/>
                  </a:lnTo>
                  <a:lnTo>
                    <a:pt x="2758731" y="513116"/>
                  </a:lnTo>
                  <a:lnTo>
                    <a:pt x="2762214" y="513983"/>
                  </a:lnTo>
                  <a:lnTo>
                    <a:pt x="2765698" y="513531"/>
                  </a:lnTo>
                  <a:lnTo>
                    <a:pt x="2769181" y="513079"/>
                  </a:lnTo>
                  <a:lnTo>
                    <a:pt x="2772664" y="512627"/>
                  </a:lnTo>
                  <a:lnTo>
                    <a:pt x="2776147" y="512176"/>
                  </a:lnTo>
                  <a:lnTo>
                    <a:pt x="2779631" y="519321"/>
                  </a:lnTo>
                  <a:lnTo>
                    <a:pt x="2783114" y="518964"/>
                  </a:lnTo>
                  <a:lnTo>
                    <a:pt x="2786597" y="518608"/>
                  </a:lnTo>
                  <a:lnTo>
                    <a:pt x="2790080" y="518252"/>
                  </a:lnTo>
                  <a:lnTo>
                    <a:pt x="2793564" y="521776"/>
                  </a:lnTo>
                  <a:lnTo>
                    <a:pt x="2797047" y="521243"/>
                  </a:lnTo>
                  <a:lnTo>
                    <a:pt x="2800530" y="520712"/>
                  </a:lnTo>
                  <a:lnTo>
                    <a:pt x="2804013" y="520180"/>
                  </a:lnTo>
                  <a:lnTo>
                    <a:pt x="2807497" y="519648"/>
                  </a:lnTo>
                  <a:lnTo>
                    <a:pt x="2810980" y="530487"/>
                  </a:lnTo>
                  <a:lnTo>
                    <a:pt x="2814463" y="529966"/>
                  </a:lnTo>
                  <a:lnTo>
                    <a:pt x="2817946" y="529445"/>
                  </a:lnTo>
                  <a:lnTo>
                    <a:pt x="2821430" y="528924"/>
                  </a:lnTo>
                  <a:lnTo>
                    <a:pt x="2824913" y="528404"/>
                  </a:lnTo>
                  <a:lnTo>
                    <a:pt x="2828396" y="528331"/>
                  </a:lnTo>
                  <a:lnTo>
                    <a:pt x="2831879" y="527897"/>
                  </a:lnTo>
                  <a:lnTo>
                    <a:pt x="2835363" y="527463"/>
                  </a:lnTo>
                  <a:lnTo>
                    <a:pt x="2838846" y="527029"/>
                  </a:lnTo>
                  <a:lnTo>
                    <a:pt x="2842329" y="526595"/>
                  </a:lnTo>
                  <a:lnTo>
                    <a:pt x="2845812" y="528993"/>
                  </a:lnTo>
                  <a:lnTo>
                    <a:pt x="2849296" y="528477"/>
                  </a:lnTo>
                  <a:lnTo>
                    <a:pt x="2852779" y="527961"/>
                  </a:lnTo>
                  <a:lnTo>
                    <a:pt x="2856262" y="527445"/>
                  </a:lnTo>
                  <a:lnTo>
                    <a:pt x="2859745" y="526930"/>
                  </a:lnTo>
                  <a:lnTo>
                    <a:pt x="2863229" y="527707"/>
                  </a:lnTo>
                  <a:lnTo>
                    <a:pt x="2866712" y="527277"/>
                  </a:lnTo>
                  <a:lnTo>
                    <a:pt x="2870195" y="526848"/>
                  </a:lnTo>
                  <a:lnTo>
                    <a:pt x="2873678" y="526419"/>
                  </a:lnTo>
                  <a:lnTo>
                    <a:pt x="2877161" y="525991"/>
                  </a:lnTo>
                  <a:lnTo>
                    <a:pt x="2880645" y="527932"/>
                  </a:lnTo>
                  <a:lnTo>
                    <a:pt x="2884128" y="527422"/>
                  </a:lnTo>
                  <a:lnTo>
                    <a:pt x="2887611" y="526911"/>
                  </a:lnTo>
                  <a:lnTo>
                    <a:pt x="2891094" y="526401"/>
                  </a:lnTo>
                  <a:lnTo>
                    <a:pt x="2894578" y="526703"/>
                  </a:lnTo>
                  <a:lnTo>
                    <a:pt x="2898061" y="526194"/>
                  </a:lnTo>
                  <a:lnTo>
                    <a:pt x="2901544" y="525685"/>
                  </a:lnTo>
                  <a:lnTo>
                    <a:pt x="2905027" y="525176"/>
                  </a:lnTo>
                  <a:lnTo>
                    <a:pt x="2908511" y="524667"/>
                  </a:lnTo>
                  <a:lnTo>
                    <a:pt x="2911994" y="524159"/>
                  </a:lnTo>
                  <a:lnTo>
                    <a:pt x="2915477" y="523650"/>
                  </a:lnTo>
                  <a:lnTo>
                    <a:pt x="2918960" y="523142"/>
                  </a:lnTo>
                  <a:lnTo>
                    <a:pt x="2922444" y="522634"/>
                  </a:lnTo>
                  <a:lnTo>
                    <a:pt x="2925927" y="522126"/>
                  </a:lnTo>
                  <a:lnTo>
                    <a:pt x="2929410" y="534382"/>
                  </a:lnTo>
                  <a:lnTo>
                    <a:pt x="2932893" y="533885"/>
                  </a:lnTo>
                  <a:lnTo>
                    <a:pt x="2936377" y="533389"/>
                  </a:lnTo>
                  <a:lnTo>
                    <a:pt x="2939860" y="532892"/>
                  </a:lnTo>
                  <a:lnTo>
                    <a:pt x="2943343" y="532396"/>
                  </a:lnTo>
                  <a:lnTo>
                    <a:pt x="2946826" y="535435"/>
                  </a:lnTo>
                  <a:lnTo>
                    <a:pt x="2950310" y="535022"/>
                  </a:lnTo>
                  <a:lnTo>
                    <a:pt x="2953793" y="534609"/>
                  </a:lnTo>
                  <a:lnTo>
                    <a:pt x="2957276" y="534196"/>
                  </a:lnTo>
                  <a:lnTo>
                    <a:pt x="2960759" y="533784"/>
                  </a:lnTo>
                  <a:lnTo>
                    <a:pt x="2964243" y="535615"/>
                  </a:lnTo>
                  <a:lnTo>
                    <a:pt x="2967726" y="535125"/>
                  </a:lnTo>
                  <a:lnTo>
                    <a:pt x="2971209" y="534635"/>
                  </a:lnTo>
                  <a:lnTo>
                    <a:pt x="2974692" y="534146"/>
                  </a:lnTo>
                  <a:lnTo>
                    <a:pt x="2978176" y="533656"/>
                  </a:lnTo>
                  <a:lnTo>
                    <a:pt x="2981659" y="535839"/>
                  </a:lnTo>
                  <a:lnTo>
                    <a:pt x="2985142" y="535352"/>
                  </a:lnTo>
                  <a:lnTo>
                    <a:pt x="2988625" y="534865"/>
                  </a:lnTo>
                  <a:lnTo>
                    <a:pt x="2992109" y="534379"/>
                  </a:lnTo>
                  <a:lnTo>
                    <a:pt x="2995592" y="536544"/>
                  </a:lnTo>
                  <a:lnTo>
                    <a:pt x="2999075" y="536060"/>
                  </a:lnTo>
                  <a:lnTo>
                    <a:pt x="3002558" y="535576"/>
                  </a:lnTo>
                  <a:lnTo>
                    <a:pt x="3006042" y="535092"/>
                  </a:lnTo>
                  <a:lnTo>
                    <a:pt x="3009525" y="534609"/>
                  </a:lnTo>
                  <a:lnTo>
                    <a:pt x="3013008" y="534126"/>
                  </a:lnTo>
                  <a:lnTo>
                    <a:pt x="3016491" y="533643"/>
                  </a:lnTo>
                  <a:lnTo>
                    <a:pt x="3019975" y="533160"/>
                  </a:lnTo>
                  <a:lnTo>
                    <a:pt x="3023458" y="532677"/>
                  </a:lnTo>
                  <a:lnTo>
                    <a:pt x="3026941" y="532194"/>
                  </a:lnTo>
                  <a:lnTo>
                    <a:pt x="3030424" y="534731"/>
                  </a:lnTo>
                  <a:lnTo>
                    <a:pt x="3033908" y="534252"/>
                  </a:lnTo>
                  <a:lnTo>
                    <a:pt x="3037391" y="533772"/>
                  </a:lnTo>
                  <a:lnTo>
                    <a:pt x="3040874" y="533292"/>
                  </a:lnTo>
                  <a:lnTo>
                    <a:pt x="3044357" y="532813"/>
                  </a:lnTo>
                  <a:lnTo>
                    <a:pt x="3047841" y="535329"/>
                  </a:lnTo>
                  <a:lnTo>
                    <a:pt x="3051324" y="534852"/>
                  </a:lnTo>
                  <a:lnTo>
                    <a:pt x="3054807" y="534376"/>
                  </a:lnTo>
                  <a:lnTo>
                    <a:pt x="3058290" y="533899"/>
                  </a:lnTo>
                  <a:lnTo>
                    <a:pt x="3061774" y="533423"/>
                  </a:lnTo>
                  <a:lnTo>
                    <a:pt x="3065257" y="534065"/>
                  </a:lnTo>
                  <a:lnTo>
                    <a:pt x="3068740" y="533591"/>
                  </a:lnTo>
                  <a:lnTo>
                    <a:pt x="3072223" y="533116"/>
                  </a:lnTo>
                  <a:lnTo>
                    <a:pt x="3075707" y="532641"/>
                  </a:lnTo>
                  <a:lnTo>
                    <a:pt x="3079190" y="532167"/>
                  </a:lnTo>
                  <a:lnTo>
                    <a:pt x="3082673" y="534662"/>
                  </a:lnTo>
                  <a:lnTo>
                    <a:pt x="3086156" y="534190"/>
                  </a:lnTo>
                  <a:lnTo>
                    <a:pt x="3089640" y="533718"/>
                  </a:lnTo>
                  <a:lnTo>
                    <a:pt x="3093123" y="533247"/>
                  </a:lnTo>
                  <a:lnTo>
                    <a:pt x="3096606" y="535352"/>
                  </a:lnTo>
                  <a:lnTo>
                    <a:pt x="3100089" y="534883"/>
                  </a:lnTo>
                  <a:lnTo>
                    <a:pt x="3103573" y="534414"/>
                  </a:lnTo>
                  <a:lnTo>
                    <a:pt x="3107056" y="533945"/>
                  </a:lnTo>
                  <a:lnTo>
                    <a:pt x="3110539" y="533477"/>
                  </a:lnTo>
                  <a:lnTo>
                    <a:pt x="3114022" y="534475"/>
                  </a:lnTo>
                  <a:lnTo>
                    <a:pt x="3117506" y="534007"/>
                  </a:lnTo>
                  <a:lnTo>
                    <a:pt x="3120989" y="533540"/>
                  </a:lnTo>
                  <a:lnTo>
                    <a:pt x="3124472" y="533073"/>
                  </a:lnTo>
                  <a:lnTo>
                    <a:pt x="3127955" y="532607"/>
                  </a:lnTo>
                  <a:lnTo>
                    <a:pt x="3131439" y="532873"/>
                  </a:lnTo>
                  <a:lnTo>
                    <a:pt x="3134922" y="532407"/>
                  </a:lnTo>
                  <a:lnTo>
                    <a:pt x="3138405" y="531941"/>
                  </a:lnTo>
                  <a:lnTo>
                    <a:pt x="3141888" y="531476"/>
                  </a:lnTo>
                  <a:lnTo>
                    <a:pt x="3145372" y="531010"/>
                  </a:lnTo>
                  <a:lnTo>
                    <a:pt x="3148855" y="532010"/>
                  </a:lnTo>
                  <a:lnTo>
                    <a:pt x="3152338" y="531546"/>
                  </a:lnTo>
                  <a:lnTo>
                    <a:pt x="3155821" y="531082"/>
                  </a:lnTo>
                  <a:lnTo>
                    <a:pt x="3159304" y="530618"/>
                  </a:lnTo>
                  <a:lnTo>
                    <a:pt x="3162788" y="530155"/>
                  </a:lnTo>
                  <a:lnTo>
                    <a:pt x="3166271" y="536202"/>
                  </a:lnTo>
                  <a:lnTo>
                    <a:pt x="3169754" y="535744"/>
                  </a:lnTo>
                  <a:lnTo>
                    <a:pt x="3173237" y="535286"/>
                  </a:lnTo>
                  <a:lnTo>
                    <a:pt x="3176721" y="534828"/>
                  </a:lnTo>
                  <a:lnTo>
                    <a:pt x="3180204" y="534370"/>
                  </a:lnTo>
                  <a:lnTo>
                    <a:pt x="3183687" y="538526"/>
                  </a:lnTo>
                  <a:lnTo>
                    <a:pt x="3187170" y="538072"/>
                  </a:lnTo>
                  <a:lnTo>
                    <a:pt x="3190654" y="537619"/>
                  </a:lnTo>
                  <a:lnTo>
                    <a:pt x="3194137" y="537165"/>
                  </a:lnTo>
                  <a:lnTo>
                    <a:pt x="3197620" y="538819"/>
                  </a:lnTo>
                  <a:lnTo>
                    <a:pt x="3201103" y="538367"/>
                  </a:lnTo>
                  <a:lnTo>
                    <a:pt x="3204587" y="537916"/>
                  </a:lnTo>
                  <a:lnTo>
                    <a:pt x="3208070" y="537464"/>
                  </a:lnTo>
                  <a:lnTo>
                    <a:pt x="3211553" y="537013"/>
                  </a:lnTo>
                  <a:lnTo>
                    <a:pt x="3215036" y="537962"/>
                  </a:lnTo>
                  <a:lnTo>
                    <a:pt x="3218520" y="537512"/>
                  </a:lnTo>
                  <a:lnTo>
                    <a:pt x="3222003" y="537062"/>
                  </a:lnTo>
                  <a:lnTo>
                    <a:pt x="3225486" y="536613"/>
                  </a:lnTo>
                  <a:lnTo>
                    <a:pt x="3228969" y="536164"/>
                  </a:lnTo>
                  <a:lnTo>
                    <a:pt x="3232453" y="536763"/>
                  </a:lnTo>
                  <a:lnTo>
                    <a:pt x="3235936" y="536315"/>
                  </a:lnTo>
                  <a:lnTo>
                    <a:pt x="3239419" y="535866"/>
                  </a:lnTo>
                  <a:lnTo>
                    <a:pt x="3242902" y="535418"/>
                  </a:lnTo>
                  <a:lnTo>
                    <a:pt x="3246386" y="534970"/>
                  </a:lnTo>
                  <a:lnTo>
                    <a:pt x="3249869" y="534523"/>
                  </a:lnTo>
                  <a:lnTo>
                    <a:pt x="3253352" y="534075"/>
                  </a:lnTo>
                  <a:lnTo>
                    <a:pt x="3256835" y="533628"/>
                  </a:lnTo>
                  <a:lnTo>
                    <a:pt x="3260319" y="533180"/>
                  </a:lnTo>
                  <a:lnTo>
                    <a:pt x="3263802" y="532733"/>
                  </a:lnTo>
                  <a:lnTo>
                    <a:pt x="3267285" y="533338"/>
                  </a:lnTo>
                  <a:lnTo>
                    <a:pt x="3270768" y="532892"/>
                  </a:lnTo>
                  <a:lnTo>
                    <a:pt x="3274252" y="532446"/>
                  </a:lnTo>
                  <a:lnTo>
                    <a:pt x="3277735" y="532000"/>
                  </a:lnTo>
                  <a:lnTo>
                    <a:pt x="3281218" y="531554"/>
                  </a:lnTo>
                  <a:lnTo>
                    <a:pt x="3284701" y="532859"/>
                  </a:lnTo>
                  <a:lnTo>
                    <a:pt x="3288185" y="532415"/>
                  </a:lnTo>
                  <a:lnTo>
                    <a:pt x="3291668" y="531971"/>
                  </a:lnTo>
                  <a:lnTo>
                    <a:pt x="3295151" y="531527"/>
                  </a:lnTo>
                  <a:lnTo>
                    <a:pt x="3298634" y="531093"/>
                  </a:lnTo>
                  <a:lnTo>
                    <a:pt x="3302118" y="530722"/>
                  </a:lnTo>
                  <a:lnTo>
                    <a:pt x="3305601" y="530351"/>
                  </a:lnTo>
                  <a:lnTo>
                    <a:pt x="3309084" y="529980"/>
                  </a:lnTo>
                  <a:lnTo>
                    <a:pt x="3312567" y="529610"/>
                  </a:lnTo>
                  <a:lnTo>
                    <a:pt x="3316051" y="537830"/>
                  </a:lnTo>
                  <a:lnTo>
                    <a:pt x="3319534" y="537394"/>
                  </a:lnTo>
                  <a:lnTo>
                    <a:pt x="3323017" y="536958"/>
                  </a:lnTo>
                  <a:lnTo>
                    <a:pt x="3326500" y="536522"/>
                  </a:lnTo>
                  <a:lnTo>
                    <a:pt x="3329984" y="536086"/>
                  </a:lnTo>
                  <a:lnTo>
                    <a:pt x="3333467" y="537681"/>
                  </a:lnTo>
                  <a:lnTo>
                    <a:pt x="3336950" y="537247"/>
                  </a:lnTo>
                  <a:lnTo>
                    <a:pt x="3340433" y="536813"/>
                  </a:lnTo>
                  <a:lnTo>
                    <a:pt x="3343917" y="536379"/>
                  </a:lnTo>
                  <a:lnTo>
                    <a:pt x="3347400" y="535945"/>
                  </a:lnTo>
                  <a:lnTo>
                    <a:pt x="3350883" y="536861"/>
                  </a:lnTo>
                  <a:lnTo>
                    <a:pt x="3354366" y="536428"/>
                  </a:lnTo>
                  <a:lnTo>
                    <a:pt x="3357850" y="535996"/>
                  </a:lnTo>
                  <a:lnTo>
                    <a:pt x="3361333" y="535564"/>
                  </a:lnTo>
                  <a:lnTo>
                    <a:pt x="3364816" y="535132"/>
                  </a:lnTo>
                  <a:lnTo>
                    <a:pt x="3368299" y="538385"/>
                  </a:lnTo>
                  <a:lnTo>
                    <a:pt x="3371783" y="537956"/>
                  </a:lnTo>
                  <a:lnTo>
                    <a:pt x="3375266" y="537527"/>
                  </a:lnTo>
                  <a:lnTo>
                    <a:pt x="3378749" y="537098"/>
                  </a:lnTo>
                  <a:lnTo>
                    <a:pt x="3382232" y="536670"/>
                  </a:lnTo>
                  <a:lnTo>
                    <a:pt x="3385716" y="536908"/>
                  </a:lnTo>
                  <a:lnTo>
                    <a:pt x="3389199" y="536480"/>
                  </a:lnTo>
                  <a:lnTo>
                    <a:pt x="3392682" y="536052"/>
                  </a:lnTo>
                  <a:lnTo>
                    <a:pt x="3396165" y="535624"/>
                  </a:lnTo>
                  <a:lnTo>
                    <a:pt x="3399649" y="538512"/>
                  </a:lnTo>
                  <a:lnTo>
                    <a:pt x="3403132" y="538087"/>
                  </a:lnTo>
                  <a:lnTo>
                    <a:pt x="3406615" y="537662"/>
                  </a:lnTo>
                  <a:lnTo>
                    <a:pt x="3410098" y="537237"/>
                  </a:lnTo>
                  <a:lnTo>
                    <a:pt x="3413582" y="536813"/>
                  </a:lnTo>
                  <a:lnTo>
                    <a:pt x="3417065" y="539670"/>
                  </a:lnTo>
                  <a:lnTo>
                    <a:pt x="3420548" y="539248"/>
                  </a:lnTo>
                  <a:lnTo>
                    <a:pt x="3424031" y="538826"/>
                  </a:lnTo>
                  <a:lnTo>
                    <a:pt x="3427515" y="538405"/>
                  </a:lnTo>
                  <a:lnTo>
                    <a:pt x="3430998" y="537983"/>
                  </a:lnTo>
                  <a:lnTo>
                    <a:pt x="3434481" y="537562"/>
                  </a:lnTo>
                  <a:lnTo>
                    <a:pt x="3437964" y="537140"/>
                  </a:lnTo>
                  <a:lnTo>
                    <a:pt x="3441447" y="536719"/>
                  </a:lnTo>
                  <a:lnTo>
                    <a:pt x="3444931" y="536298"/>
                  </a:lnTo>
                  <a:lnTo>
                    <a:pt x="3448414" y="535877"/>
                  </a:lnTo>
                  <a:lnTo>
                    <a:pt x="3451897" y="539365"/>
                  </a:lnTo>
                  <a:lnTo>
                    <a:pt x="3455380" y="538947"/>
                  </a:lnTo>
                  <a:lnTo>
                    <a:pt x="3458864" y="538529"/>
                  </a:lnTo>
                  <a:lnTo>
                    <a:pt x="3462347" y="538111"/>
                  </a:lnTo>
                  <a:lnTo>
                    <a:pt x="3465830" y="537694"/>
                  </a:lnTo>
                  <a:lnTo>
                    <a:pt x="3469313" y="540497"/>
                  </a:lnTo>
                  <a:lnTo>
                    <a:pt x="3472797" y="540082"/>
                  </a:lnTo>
                  <a:lnTo>
                    <a:pt x="3476280" y="539668"/>
                  </a:lnTo>
                  <a:lnTo>
                    <a:pt x="3479763" y="539253"/>
                  </a:lnTo>
                  <a:lnTo>
                    <a:pt x="3483246" y="538838"/>
                  </a:lnTo>
                  <a:lnTo>
                    <a:pt x="3483246" y="539159"/>
                  </a:lnTo>
                  <a:lnTo>
                    <a:pt x="3483246" y="539479"/>
                  </a:lnTo>
                  <a:lnTo>
                    <a:pt x="3483246" y="539799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865514"/>
              <a:ext cx="3483246" cy="686553"/>
            </a:xfrm>
            <a:custGeom>
              <a:avLst/>
              <a:gdLst/>
              <a:ahLst/>
              <a:cxnLst/>
              <a:rect l="0" t="0" r="0" b="0"/>
              <a:pathLst>
                <a:path w="3483246" h="686553">
                  <a:moveTo>
                    <a:pt x="0" y="686553"/>
                  </a:moveTo>
                  <a:lnTo>
                    <a:pt x="3483" y="622215"/>
                  </a:lnTo>
                  <a:lnTo>
                    <a:pt x="6966" y="560211"/>
                  </a:lnTo>
                  <a:lnTo>
                    <a:pt x="10449" y="500416"/>
                  </a:lnTo>
                  <a:lnTo>
                    <a:pt x="13932" y="442714"/>
                  </a:lnTo>
                  <a:lnTo>
                    <a:pt x="17416" y="562387"/>
                  </a:lnTo>
                  <a:lnTo>
                    <a:pt x="20899" y="538608"/>
                  </a:lnTo>
                  <a:lnTo>
                    <a:pt x="24382" y="515164"/>
                  </a:lnTo>
                  <a:lnTo>
                    <a:pt x="27865" y="492047"/>
                  </a:lnTo>
                  <a:lnTo>
                    <a:pt x="31349" y="469251"/>
                  </a:lnTo>
                  <a:lnTo>
                    <a:pt x="34832" y="446768"/>
                  </a:lnTo>
                  <a:lnTo>
                    <a:pt x="38315" y="424593"/>
                  </a:lnTo>
                  <a:lnTo>
                    <a:pt x="41798" y="402719"/>
                  </a:lnTo>
                  <a:lnTo>
                    <a:pt x="45282" y="381140"/>
                  </a:lnTo>
                  <a:lnTo>
                    <a:pt x="48765" y="359850"/>
                  </a:lnTo>
                  <a:lnTo>
                    <a:pt x="52248" y="338844"/>
                  </a:lnTo>
                  <a:lnTo>
                    <a:pt x="55731" y="318115"/>
                  </a:lnTo>
                  <a:lnTo>
                    <a:pt x="59215" y="297659"/>
                  </a:lnTo>
                  <a:lnTo>
                    <a:pt x="62698" y="277469"/>
                  </a:lnTo>
                  <a:lnTo>
                    <a:pt x="66181" y="257542"/>
                  </a:lnTo>
                  <a:lnTo>
                    <a:pt x="69664" y="298275"/>
                  </a:lnTo>
                  <a:lnTo>
                    <a:pt x="73148" y="281121"/>
                  </a:lnTo>
                  <a:lnTo>
                    <a:pt x="76631" y="264155"/>
                  </a:lnTo>
                  <a:lnTo>
                    <a:pt x="80114" y="247376"/>
                  </a:lnTo>
                  <a:lnTo>
                    <a:pt x="83597" y="230780"/>
                  </a:lnTo>
                  <a:lnTo>
                    <a:pt x="87081" y="237871"/>
                  </a:lnTo>
                  <a:lnTo>
                    <a:pt x="90564" y="222315"/>
                  </a:lnTo>
                  <a:lnTo>
                    <a:pt x="94047" y="206919"/>
                  </a:lnTo>
                  <a:lnTo>
                    <a:pt x="97530" y="191678"/>
                  </a:lnTo>
                  <a:lnTo>
                    <a:pt x="101014" y="241689"/>
                  </a:lnTo>
                  <a:lnTo>
                    <a:pt x="104497" y="228367"/>
                  </a:lnTo>
                  <a:lnTo>
                    <a:pt x="107980" y="215161"/>
                  </a:lnTo>
                  <a:lnTo>
                    <a:pt x="111463" y="202069"/>
                  </a:lnTo>
                  <a:lnTo>
                    <a:pt x="114947" y="189092"/>
                  </a:lnTo>
                  <a:lnTo>
                    <a:pt x="118430" y="176226"/>
                  </a:lnTo>
                  <a:lnTo>
                    <a:pt x="121913" y="163470"/>
                  </a:lnTo>
                  <a:lnTo>
                    <a:pt x="125396" y="150823"/>
                  </a:lnTo>
                  <a:lnTo>
                    <a:pt x="128880" y="138284"/>
                  </a:lnTo>
                  <a:lnTo>
                    <a:pt x="132363" y="125852"/>
                  </a:lnTo>
                  <a:lnTo>
                    <a:pt x="135846" y="156712"/>
                  </a:lnTo>
                  <a:lnTo>
                    <a:pt x="139329" y="145237"/>
                  </a:lnTo>
                  <a:lnTo>
                    <a:pt x="142813" y="133852"/>
                  </a:lnTo>
                  <a:lnTo>
                    <a:pt x="146296" y="122554"/>
                  </a:lnTo>
                  <a:lnTo>
                    <a:pt x="149779" y="111343"/>
                  </a:lnTo>
                  <a:lnTo>
                    <a:pt x="153262" y="110857"/>
                  </a:lnTo>
                  <a:lnTo>
                    <a:pt x="156746" y="99977"/>
                  </a:lnTo>
                  <a:lnTo>
                    <a:pt x="160229" y="89177"/>
                  </a:lnTo>
                  <a:lnTo>
                    <a:pt x="163712" y="78458"/>
                  </a:lnTo>
                  <a:lnTo>
                    <a:pt x="167195" y="67818"/>
                  </a:lnTo>
                  <a:lnTo>
                    <a:pt x="170679" y="89177"/>
                  </a:lnTo>
                  <a:lnTo>
                    <a:pt x="174162" y="79112"/>
                  </a:lnTo>
                  <a:lnTo>
                    <a:pt x="177645" y="69117"/>
                  </a:lnTo>
                  <a:lnTo>
                    <a:pt x="181128" y="59191"/>
                  </a:lnTo>
                  <a:lnTo>
                    <a:pt x="184612" y="49333"/>
                  </a:lnTo>
                  <a:lnTo>
                    <a:pt x="188095" y="89177"/>
                  </a:lnTo>
                  <a:lnTo>
                    <a:pt x="191578" y="80041"/>
                  </a:lnTo>
                  <a:lnTo>
                    <a:pt x="195061" y="70962"/>
                  </a:lnTo>
                  <a:lnTo>
                    <a:pt x="198545" y="61941"/>
                  </a:lnTo>
                  <a:lnTo>
                    <a:pt x="202028" y="80520"/>
                  </a:lnTo>
                  <a:lnTo>
                    <a:pt x="205511" y="71915"/>
                  </a:lnTo>
                  <a:lnTo>
                    <a:pt x="208994" y="63362"/>
                  </a:lnTo>
                  <a:lnTo>
                    <a:pt x="212478" y="54859"/>
                  </a:lnTo>
                  <a:lnTo>
                    <a:pt x="215961" y="46406"/>
                  </a:lnTo>
                  <a:lnTo>
                    <a:pt x="219444" y="111851"/>
                  </a:lnTo>
                  <a:lnTo>
                    <a:pt x="222927" y="104253"/>
                  </a:lnTo>
                  <a:lnTo>
                    <a:pt x="226411" y="96696"/>
                  </a:lnTo>
                  <a:lnTo>
                    <a:pt x="229894" y="89177"/>
                  </a:lnTo>
                  <a:lnTo>
                    <a:pt x="233377" y="81698"/>
                  </a:lnTo>
                  <a:lnTo>
                    <a:pt x="236860" y="129872"/>
                  </a:lnTo>
                  <a:lnTo>
                    <a:pt x="240344" y="123010"/>
                  </a:lnTo>
                  <a:lnTo>
                    <a:pt x="243827" y="116180"/>
                  </a:lnTo>
                  <a:lnTo>
                    <a:pt x="247310" y="109382"/>
                  </a:lnTo>
                  <a:lnTo>
                    <a:pt x="250793" y="102616"/>
                  </a:lnTo>
                  <a:lnTo>
                    <a:pt x="254277" y="144541"/>
                  </a:lnTo>
                  <a:lnTo>
                    <a:pt x="257760" y="138284"/>
                  </a:lnTo>
                  <a:lnTo>
                    <a:pt x="261243" y="132055"/>
                  </a:lnTo>
                  <a:lnTo>
                    <a:pt x="264726" y="125852"/>
                  </a:lnTo>
                  <a:lnTo>
                    <a:pt x="268210" y="119675"/>
                  </a:lnTo>
                  <a:lnTo>
                    <a:pt x="271693" y="141301"/>
                  </a:lnTo>
                  <a:lnTo>
                    <a:pt x="275176" y="135417"/>
                  </a:lnTo>
                  <a:lnTo>
                    <a:pt x="278659" y="129556"/>
                  </a:lnTo>
                  <a:lnTo>
                    <a:pt x="282143" y="123719"/>
                  </a:lnTo>
                  <a:lnTo>
                    <a:pt x="285626" y="117904"/>
                  </a:lnTo>
                  <a:lnTo>
                    <a:pt x="289109" y="138420"/>
                  </a:lnTo>
                  <a:lnTo>
                    <a:pt x="292592" y="132866"/>
                  </a:lnTo>
                  <a:lnTo>
                    <a:pt x="296075" y="127333"/>
                  </a:lnTo>
                  <a:lnTo>
                    <a:pt x="299559" y="121820"/>
                  </a:lnTo>
                  <a:lnTo>
                    <a:pt x="303042" y="116328"/>
                  </a:lnTo>
                  <a:lnTo>
                    <a:pt x="306525" y="110857"/>
                  </a:lnTo>
                  <a:lnTo>
                    <a:pt x="310008" y="105407"/>
                  </a:lnTo>
                  <a:lnTo>
                    <a:pt x="313492" y="99977"/>
                  </a:lnTo>
                  <a:lnTo>
                    <a:pt x="316975" y="94567"/>
                  </a:lnTo>
                  <a:lnTo>
                    <a:pt x="320458" y="104892"/>
                  </a:lnTo>
                  <a:lnTo>
                    <a:pt x="323941" y="99635"/>
                  </a:lnTo>
                  <a:lnTo>
                    <a:pt x="327425" y="94396"/>
                  </a:lnTo>
                  <a:lnTo>
                    <a:pt x="330908" y="89177"/>
                  </a:lnTo>
                  <a:lnTo>
                    <a:pt x="334391" y="83977"/>
                  </a:lnTo>
                  <a:lnTo>
                    <a:pt x="337874" y="122879"/>
                  </a:lnTo>
                  <a:lnTo>
                    <a:pt x="341358" y="118016"/>
                  </a:lnTo>
                  <a:lnTo>
                    <a:pt x="344841" y="113170"/>
                  </a:lnTo>
                  <a:lnTo>
                    <a:pt x="348324" y="108339"/>
                  </a:lnTo>
                  <a:lnTo>
                    <a:pt x="351807" y="103525"/>
                  </a:lnTo>
                  <a:lnTo>
                    <a:pt x="355291" y="129872"/>
                  </a:lnTo>
                  <a:lnTo>
                    <a:pt x="358774" y="125294"/>
                  </a:lnTo>
                  <a:lnTo>
                    <a:pt x="362257" y="120730"/>
                  </a:lnTo>
                  <a:lnTo>
                    <a:pt x="365740" y="116180"/>
                  </a:lnTo>
                  <a:lnTo>
                    <a:pt x="369224" y="111645"/>
                  </a:lnTo>
                  <a:lnTo>
                    <a:pt x="372707" y="182792"/>
                  </a:lnTo>
                  <a:lnTo>
                    <a:pt x="376190" y="178770"/>
                  </a:lnTo>
                  <a:lnTo>
                    <a:pt x="379673" y="174759"/>
                  </a:lnTo>
                  <a:lnTo>
                    <a:pt x="383157" y="170759"/>
                  </a:lnTo>
                  <a:lnTo>
                    <a:pt x="386640" y="166770"/>
                  </a:lnTo>
                  <a:lnTo>
                    <a:pt x="390123" y="169498"/>
                  </a:lnTo>
                  <a:lnTo>
                    <a:pt x="393606" y="165572"/>
                  </a:lnTo>
                  <a:lnTo>
                    <a:pt x="397090" y="161657"/>
                  </a:lnTo>
                  <a:lnTo>
                    <a:pt x="400573" y="157751"/>
                  </a:lnTo>
                  <a:lnTo>
                    <a:pt x="404056" y="163844"/>
                  </a:lnTo>
                  <a:lnTo>
                    <a:pt x="407539" y="160019"/>
                  </a:lnTo>
                  <a:lnTo>
                    <a:pt x="411023" y="156204"/>
                  </a:lnTo>
                  <a:lnTo>
                    <a:pt x="414506" y="152398"/>
                  </a:lnTo>
                  <a:lnTo>
                    <a:pt x="417989" y="148603"/>
                  </a:lnTo>
                  <a:lnTo>
                    <a:pt x="421472" y="176489"/>
                  </a:lnTo>
                  <a:lnTo>
                    <a:pt x="424956" y="172895"/>
                  </a:lnTo>
                  <a:lnTo>
                    <a:pt x="428439" y="169310"/>
                  </a:lnTo>
                  <a:lnTo>
                    <a:pt x="431922" y="165734"/>
                  </a:lnTo>
                  <a:lnTo>
                    <a:pt x="435405" y="162166"/>
                  </a:lnTo>
                  <a:lnTo>
                    <a:pt x="438889" y="161657"/>
                  </a:lnTo>
                  <a:lnTo>
                    <a:pt x="442372" y="158123"/>
                  </a:lnTo>
                  <a:lnTo>
                    <a:pt x="445855" y="154597"/>
                  </a:lnTo>
                  <a:lnTo>
                    <a:pt x="449338" y="151080"/>
                  </a:lnTo>
                  <a:lnTo>
                    <a:pt x="452822" y="147572"/>
                  </a:lnTo>
                  <a:lnTo>
                    <a:pt x="456305" y="156254"/>
                  </a:lnTo>
                  <a:lnTo>
                    <a:pt x="459788" y="152826"/>
                  </a:lnTo>
                  <a:lnTo>
                    <a:pt x="463271" y="149406"/>
                  </a:lnTo>
                  <a:lnTo>
                    <a:pt x="466755" y="145994"/>
                  </a:lnTo>
                  <a:lnTo>
                    <a:pt x="470238" y="142590"/>
                  </a:lnTo>
                  <a:lnTo>
                    <a:pt x="473721" y="145237"/>
                  </a:lnTo>
                  <a:lnTo>
                    <a:pt x="477204" y="141879"/>
                  </a:lnTo>
                  <a:lnTo>
                    <a:pt x="480688" y="138529"/>
                  </a:lnTo>
                  <a:lnTo>
                    <a:pt x="484171" y="135187"/>
                  </a:lnTo>
                  <a:lnTo>
                    <a:pt x="487654" y="131852"/>
                  </a:lnTo>
                  <a:lnTo>
                    <a:pt x="491137" y="128524"/>
                  </a:lnTo>
                  <a:lnTo>
                    <a:pt x="494621" y="125204"/>
                  </a:lnTo>
                  <a:lnTo>
                    <a:pt x="498104" y="121892"/>
                  </a:lnTo>
                  <a:lnTo>
                    <a:pt x="501587" y="118587"/>
                  </a:lnTo>
                  <a:lnTo>
                    <a:pt x="505070" y="115290"/>
                  </a:lnTo>
                  <a:lnTo>
                    <a:pt x="508554" y="112000"/>
                  </a:lnTo>
                  <a:lnTo>
                    <a:pt x="512037" y="108718"/>
                  </a:lnTo>
                  <a:lnTo>
                    <a:pt x="515520" y="105442"/>
                  </a:lnTo>
                  <a:lnTo>
                    <a:pt x="519003" y="102175"/>
                  </a:lnTo>
                  <a:lnTo>
                    <a:pt x="522487" y="98914"/>
                  </a:lnTo>
                  <a:lnTo>
                    <a:pt x="525970" y="95661"/>
                  </a:lnTo>
                  <a:lnTo>
                    <a:pt x="529453" y="92416"/>
                  </a:lnTo>
                  <a:lnTo>
                    <a:pt x="532936" y="89177"/>
                  </a:lnTo>
                  <a:lnTo>
                    <a:pt x="536420" y="85946"/>
                  </a:lnTo>
                  <a:lnTo>
                    <a:pt x="539903" y="85967"/>
                  </a:lnTo>
                  <a:lnTo>
                    <a:pt x="543386" y="82764"/>
                  </a:lnTo>
                  <a:lnTo>
                    <a:pt x="546869" y="79568"/>
                  </a:lnTo>
                  <a:lnTo>
                    <a:pt x="550353" y="76379"/>
                  </a:lnTo>
                  <a:lnTo>
                    <a:pt x="553836" y="73197"/>
                  </a:lnTo>
                  <a:lnTo>
                    <a:pt x="557319" y="73300"/>
                  </a:lnTo>
                  <a:lnTo>
                    <a:pt x="560802" y="70145"/>
                  </a:lnTo>
                  <a:lnTo>
                    <a:pt x="564286" y="66998"/>
                  </a:lnTo>
                  <a:lnTo>
                    <a:pt x="567769" y="63857"/>
                  </a:lnTo>
                  <a:lnTo>
                    <a:pt x="571252" y="60723"/>
                  </a:lnTo>
                  <a:lnTo>
                    <a:pt x="574735" y="67416"/>
                  </a:lnTo>
                  <a:lnTo>
                    <a:pt x="578218" y="64333"/>
                  </a:lnTo>
                  <a:lnTo>
                    <a:pt x="581702" y="61258"/>
                  </a:lnTo>
                  <a:lnTo>
                    <a:pt x="585185" y="58189"/>
                  </a:lnTo>
                  <a:lnTo>
                    <a:pt x="588668" y="55127"/>
                  </a:lnTo>
                  <a:lnTo>
                    <a:pt x="592151" y="55339"/>
                  </a:lnTo>
                  <a:lnTo>
                    <a:pt x="595635" y="52302"/>
                  </a:lnTo>
                  <a:lnTo>
                    <a:pt x="599118" y="49271"/>
                  </a:lnTo>
                  <a:lnTo>
                    <a:pt x="602601" y="46247"/>
                  </a:lnTo>
                  <a:lnTo>
                    <a:pt x="606084" y="56160"/>
                  </a:lnTo>
                  <a:lnTo>
                    <a:pt x="609568" y="53195"/>
                  </a:lnTo>
                  <a:lnTo>
                    <a:pt x="613051" y="50237"/>
                  </a:lnTo>
                  <a:lnTo>
                    <a:pt x="616534" y="47285"/>
                  </a:lnTo>
                  <a:lnTo>
                    <a:pt x="620017" y="44340"/>
                  </a:lnTo>
                  <a:lnTo>
                    <a:pt x="623501" y="72114"/>
                  </a:lnTo>
                  <a:lnTo>
                    <a:pt x="626984" y="69289"/>
                  </a:lnTo>
                  <a:lnTo>
                    <a:pt x="630467" y="66471"/>
                  </a:lnTo>
                  <a:lnTo>
                    <a:pt x="633950" y="63657"/>
                  </a:lnTo>
                  <a:lnTo>
                    <a:pt x="637434" y="60850"/>
                  </a:lnTo>
                  <a:lnTo>
                    <a:pt x="640917" y="80997"/>
                  </a:lnTo>
                  <a:lnTo>
                    <a:pt x="644400" y="78281"/>
                  </a:lnTo>
                  <a:lnTo>
                    <a:pt x="647883" y="75570"/>
                  </a:lnTo>
                  <a:lnTo>
                    <a:pt x="651367" y="72864"/>
                  </a:lnTo>
                  <a:lnTo>
                    <a:pt x="654850" y="70163"/>
                  </a:lnTo>
                  <a:lnTo>
                    <a:pt x="658333" y="75791"/>
                  </a:lnTo>
                  <a:lnTo>
                    <a:pt x="661816" y="73128"/>
                  </a:lnTo>
                  <a:lnTo>
                    <a:pt x="665300" y="70471"/>
                  </a:lnTo>
                  <a:lnTo>
                    <a:pt x="668783" y="67818"/>
                  </a:lnTo>
                  <a:lnTo>
                    <a:pt x="672266" y="65170"/>
                  </a:lnTo>
                  <a:lnTo>
                    <a:pt x="675749" y="62528"/>
                  </a:lnTo>
                  <a:lnTo>
                    <a:pt x="679233" y="59890"/>
                  </a:lnTo>
                  <a:lnTo>
                    <a:pt x="682716" y="57257"/>
                  </a:lnTo>
                  <a:lnTo>
                    <a:pt x="686199" y="54628"/>
                  </a:lnTo>
                  <a:lnTo>
                    <a:pt x="689682" y="52005"/>
                  </a:lnTo>
                  <a:lnTo>
                    <a:pt x="693166" y="57763"/>
                  </a:lnTo>
                  <a:lnTo>
                    <a:pt x="696649" y="55176"/>
                  </a:lnTo>
                  <a:lnTo>
                    <a:pt x="700132" y="52594"/>
                  </a:lnTo>
                  <a:lnTo>
                    <a:pt x="703615" y="50016"/>
                  </a:lnTo>
                  <a:lnTo>
                    <a:pt x="707099" y="50222"/>
                  </a:lnTo>
                  <a:lnTo>
                    <a:pt x="710582" y="47662"/>
                  </a:lnTo>
                  <a:lnTo>
                    <a:pt x="714065" y="45107"/>
                  </a:lnTo>
                  <a:lnTo>
                    <a:pt x="717548" y="42556"/>
                  </a:lnTo>
                  <a:lnTo>
                    <a:pt x="721032" y="40010"/>
                  </a:lnTo>
                  <a:lnTo>
                    <a:pt x="724515" y="45789"/>
                  </a:lnTo>
                  <a:lnTo>
                    <a:pt x="727998" y="43277"/>
                  </a:lnTo>
                  <a:lnTo>
                    <a:pt x="731481" y="40770"/>
                  </a:lnTo>
                  <a:lnTo>
                    <a:pt x="734965" y="38267"/>
                  </a:lnTo>
                  <a:lnTo>
                    <a:pt x="738448" y="35768"/>
                  </a:lnTo>
                  <a:lnTo>
                    <a:pt x="741931" y="33274"/>
                  </a:lnTo>
                  <a:lnTo>
                    <a:pt x="745414" y="30785"/>
                  </a:lnTo>
                  <a:lnTo>
                    <a:pt x="748898" y="28300"/>
                  </a:lnTo>
                  <a:lnTo>
                    <a:pt x="752381" y="25819"/>
                  </a:lnTo>
                  <a:lnTo>
                    <a:pt x="755864" y="23342"/>
                  </a:lnTo>
                  <a:lnTo>
                    <a:pt x="759347" y="20870"/>
                  </a:lnTo>
                  <a:lnTo>
                    <a:pt x="762831" y="18402"/>
                  </a:lnTo>
                  <a:lnTo>
                    <a:pt x="766314" y="15939"/>
                  </a:lnTo>
                  <a:lnTo>
                    <a:pt x="769797" y="13479"/>
                  </a:lnTo>
                  <a:lnTo>
                    <a:pt x="773280" y="11024"/>
                  </a:lnTo>
                  <a:lnTo>
                    <a:pt x="776764" y="11420"/>
                  </a:lnTo>
                  <a:lnTo>
                    <a:pt x="780247" y="8982"/>
                  </a:lnTo>
                  <a:lnTo>
                    <a:pt x="783730" y="6548"/>
                  </a:lnTo>
                  <a:lnTo>
                    <a:pt x="787213" y="4117"/>
                  </a:lnTo>
                  <a:lnTo>
                    <a:pt x="790697" y="1691"/>
                  </a:lnTo>
                  <a:lnTo>
                    <a:pt x="794180" y="18811"/>
                  </a:lnTo>
                  <a:lnTo>
                    <a:pt x="797663" y="16446"/>
                  </a:lnTo>
                  <a:lnTo>
                    <a:pt x="801146" y="14084"/>
                  </a:lnTo>
                  <a:lnTo>
                    <a:pt x="804630" y="11727"/>
                  </a:lnTo>
                  <a:lnTo>
                    <a:pt x="808113" y="9374"/>
                  </a:lnTo>
                  <a:lnTo>
                    <a:pt x="811596" y="7024"/>
                  </a:lnTo>
                  <a:lnTo>
                    <a:pt x="815079" y="4679"/>
                  </a:lnTo>
                  <a:lnTo>
                    <a:pt x="818563" y="2337"/>
                  </a:lnTo>
                  <a:lnTo>
                    <a:pt x="822046" y="0"/>
                  </a:lnTo>
                  <a:lnTo>
                    <a:pt x="825529" y="19188"/>
                  </a:lnTo>
                  <a:lnTo>
                    <a:pt x="829012" y="16914"/>
                  </a:lnTo>
                  <a:lnTo>
                    <a:pt x="832496" y="14643"/>
                  </a:lnTo>
                  <a:lnTo>
                    <a:pt x="835979" y="12376"/>
                  </a:lnTo>
                  <a:lnTo>
                    <a:pt x="839462" y="10112"/>
                  </a:lnTo>
                  <a:lnTo>
                    <a:pt x="842945" y="45268"/>
                  </a:lnTo>
                  <a:lnTo>
                    <a:pt x="846429" y="43107"/>
                  </a:lnTo>
                  <a:lnTo>
                    <a:pt x="849912" y="40950"/>
                  </a:lnTo>
                  <a:lnTo>
                    <a:pt x="853395" y="38796"/>
                  </a:lnTo>
                  <a:lnTo>
                    <a:pt x="856878" y="36646"/>
                  </a:lnTo>
                  <a:lnTo>
                    <a:pt x="860361" y="41583"/>
                  </a:lnTo>
                  <a:lnTo>
                    <a:pt x="863845" y="39457"/>
                  </a:lnTo>
                  <a:lnTo>
                    <a:pt x="867328" y="37334"/>
                  </a:lnTo>
                  <a:lnTo>
                    <a:pt x="870811" y="35214"/>
                  </a:lnTo>
                  <a:lnTo>
                    <a:pt x="874294" y="33097"/>
                  </a:lnTo>
                  <a:lnTo>
                    <a:pt x="877778" y="62505"/>
                  </a:lnTo>
                  <a:lnTo>
                    <a:pt x="881261" y="60474"/>
                  </a:lnTo>
                  <a:lnTo>
                    <a:pt x="884744" y="58446"/>
                  </a:lnTo>
                  <a:lnTo>
                    <a:pt x="888227" y="56420"/>
                  </a:lnTo>
                  <a:lnTo>
                    <a:pt x="891711" y="54398"/>
                  </a:lnTo>
                  <a:lnTo>
                    <a:pt x="895194" y="58823"/>
                  </a:lnTo>
                  <a:lnTo>
                    <a:pt x="898677" y="56822"/>
                  </a:lnTo>
                  <a:lnTo>
                    <a:pt x="902160" y="54824"/>
                  </a:lnTo>
                  <a:lnTo>
                    <a:pt x="905644" y="52828"/>
                  </a:lnTo>
                  <a:lnTo>
                    <a:pt x="909127" y="61395"/>
                  </a:lnTo>
                  <a:lnTo>
                    <a:pt x="912610" y="59431"/>
                  </a:lnTo>
                  <a:lnTo>
                    <a:pt x="916093" y="57470"/>
                  </a:lnTo>
                  <a:lnTo>
                    <a:pt x="919577" y="55511"/>
                  </a:lnTo>
                  <a:lnTo>
                    <a:pt x="923060" y="53555"/>
                  </a:lnTo>
                  <a:lnTo>
                    <a:pt x="926543" y="79727"/>
                  </a:lnTo>
                  <a:lnTo>
                    <a:pt x="930026" y="77844"/>
                  </a:lnTo>
                  <a:lnTo>
                    <a:pt x="933510" y="75964"/>
                  </a:lnTo>
                  <a:lnTo>
                    <a:pt x="936993" y="74086"/>
                  </a:lnTo>
                  <a:lnTo>
                    <a:pt x="940476" y="72211"/>
                  </a:lnTo>
                  <a:lnTo>
                    <a:pt x="943959" y="72276"/>
                  </a:lnTo>
                  <a:lnTo>
                    <a:pt x="947443" y="70410"/>
                  </a:lnTo>
                  <a:lnTo>
                    <a:pt x="950926" y="68546"/>
                  </a:lnTo>
                  <a:lnTo>
                    <a:pt x="954409" y="66686"/>
                  </a:lnTo>
                  <a:lnTo>
                    <a:pt x="957892" y="64827"/>
                  </a:lnTo>
                  <a:lnTo>
                    <a:pt x="961376" y="89177"/>
                  </a:lnTo>
                  <a:lnTo>
                    <a:pt x="964859" y="87385"/>
                  </a:lnTo>
                  <a:lnTo>
                    <a:pt x="968342" y="85595"/>
                  </a:lnTo>
                  <a:lnTo>
                    <a:pt x="971825" y="83808"/>
                  </a:lnTo>
                  <a:lnTo>
                    <a:pt x="975309" y="82022"/>
                  </a:lnTo>
                  <a:lnTo>
                    <a:pt x="978792" y="87411"/>
                  </a:lnTo>
                  <a:lnTo>
                    <a:pt x="982275" y="85646"/>
                  </a:lnTo>
                  <a:lnTo>
                    <a:pt x="985758" y="83884"/>
                  </a:lnTo>
                  <a:lnTo>
                    <a:pt x="989242" y="82124"/>
                  </a:lnTo>
                  <a:lnTo>
                    <a:pt x="992725" y="80366"/>
                  </a:lnTo>
                  <a:lnTo>
                    <a:pt x="996208" y="80398"/>
                  </a:lnTo>
                  <a:lnTo>
                    <a:pt x="999691" y="78648"/>
                  </a:lnTo>
                  <a:lnTo>
                    <a:pt x="1003175" y="76901"/>
                  </a:lnTo>
                  <a:lnTo>
                    <a:pt x="1006658" y="75155"/>
                  </a:lnTo>
                  <a:lnTo>
                    <a:pt x="1010141" y="76987"/>
                  </a:lnTo>
                  <a:lnTo>
                    <a:pt x="1013624" y="75254"/>
                  </a:lnTo>
                  <a:lnTo>
                    <a:pt x="1017108" y="73523"/>
                  </a:lnTo>
                  <a:lnTo>
                    <a:pt x="1020591" y="71794"/>
                  </a:lnTo>
                  <a:lnTo>
                    <a:pt x="1024074" y="70067"/>
                  </a:lnTo>
                  <a:lnTo>
                    <a:pt x="1027557" y="70134"/>
                  </a:lnTo>
                  <a:lnTo>
                    <a:pt x="1031041" y="68415"/>
                  </a:lnTo>
                  <a:lnTo>
                    <a:pt x="1034524" y="66699"/>
                  </a:lnTo>
                  <a:lnTo>
                    <a:pt x="1038007" y="64984"/>
                  </a:lnTo>
                  <a:lnTo>
                    <a:pt x="1041490" y="63271"/>
                  </a:lnTo>
                  <a:lnTo>
                    <a:pt x="1044974" y="80813"/>
                  </a:lnTo>
                  <a:lnTo>
                    <a:pt x="1048457" y="79146"/>
                  </a:lnTo>
                  <a:lnTo>
                    <a:pt x="1051940" y="77481"/>
                  </a:lnTo>
                  <a:lnTo>
                    <a:pt x="1055423" y="75818"/>
                  </a:lnTo>
                  <a:lnTo>
                    <a:pt x="1058907" y="74156"/>
                  </a:lnTo>
                  <a:lnTo>
                    <a:pt x="1062390" y="90796"/>
                  </a:lnTo>
                  <a:lnTo>
                    <a:pt x="1065873" y="89177"/>
                  </a:lnTo>
                  <a:lnTo>
                    <a:pt x="1069356" y="87561"/>
                  </a:lnTo>
                  <a:lnTo>
                    <a:pt x="1072840" y="85946"/>
                  </a:lnTo>
                  <a:lnTo>
                    <a:pt x="1076323" y="84333"/>
                  </a:lnTo>
                  <a:lnTo>
                    <a:pt x="1079806" y="89177"/>
                  </a:lnTo>
                  <a:lnTo>
                    <a:pt x="1083289" y="87582"/>
                  </a:lnTo>
                  <a:lnTo>
                    <a:pt x="1086773" y="85988"/>
                  </a:lnTo>
                  <a:lnTo>
                    <a:pt x="1090256" y="84396"/>
                  </a:lnTo>
                  <a:lnTo>
                    <a:pt x="1093739" y="82805"/>
                  </a:lnTo>
                  <a:lnTo>
                    <a:pt x="1097222" y="81217"/>
                  </a:lnTo>
                  <a:lnTo>
                    <a:pt x="1100706" y="79630"/>
                  </a:lnTo>
                  <a:lnTo>
                    <a:pt x="1104189" y="78045"/>
                  </a:lnTo>
                  <a:lnTo>
                    <a:pt x="1107672" y="76461"/>
                  </a:lnTo>
                  <a:lnTo>
                    <a:pt x="1111155" y="82906"/>
                  </a:lnTo>
                  <a:lnTo>
                    <a:pt x="1114639" y="81343"/>
                  </a:lnTo>
                  <a:lnTo>
                    <a:pt x="1118122" y="79781"/>
                  </a:lnTo>
                  <a:lnTo>
                    <a:pt x="1121605" y="78221"/>
                  </a:lnTo>
                  <a:lnTo>
                    <a:pt x="1125088" y="76662"/>
                  </a:lnTo>
                  <a:lnTo>
                    <a:pt x="1128572" y="84559"/>
                  </a:lnTo>
                  <a:lnTo>
                    <a:pt x="1132055" y="83023"/>
                  </a:lnTo>
                  <a:lnTo>
                    <a:pt x="1135538" y="81489"/>
                  </a:lnTo>
                  <a:lnTo>
                    <a:pt x="1139021" y="79956"/>
                  </a:lnTo>
                  <a:lnTo>
                    <a:pt x="1142505" y="78425"/>
                  </a:lnTo>
                  <a:lnTo>
                    <a:pt x="1145988" y="87669"/>
                  </a:lnTo>
                  <a:lnTo>
                    <a:pt x="1149471" y="86163"/>
                  </a:lnTo>
                  <a:lnTo>
                    <a:pt x="1152954" y="84658"/>
                  </a:lnTo>
                  <a:lnTo>
                    <a:pt x="1156437" y="83154"/>
                  </a:lnTo>
                  <a:lnTo>
                    <a:pt x="1159921" y="81652"/>
                  </a:lnTo>
                  <a:lnTo>
                    <a:pt x="1163404" y="102222"/>
                  </a:lnTo>
                  <a:lnTo>
                    <a:pt x="1166887" y="100767"/>
                  </a:lnTo>
                  <a:lnTo>
                    <a:pt x="1170370" y="99313"/>
                  </a:lnTo>
                  <a:lnTo>
                    <a:pt x="1173854" y="97861"/>
                  </a:lnTo>
                  <a:lnTo>
                    <a:pt x="1177337" y="96410"/>
                  </a:lnTo>
                  <a:lnTo>
                    <a:pt x="1180820" y="104816"/>
                  </a:lnTo>
                  <a:lnTo>
                    <a:pt x="1184303" y="103388"/>
                  </a:lnTo>
                  <a:lnTo>
                    <a:pt x="1187787" y="101960"/>
                  </a:lnTo>
                  <a:lnTo>
                    <a:pt x="1191270" y="100534"/>
                  </a:lnTo>
                  <a:lnTo>
                    <a:pt x="1194753" y="100502"/>
                  </a:lnTo>
                  <a:lnTo>
                    <a:pt x="1198236" y="99081"/>
                  </a:lnTo>
                  <a:lnTo>
                    <a:pt x="1201720" y="97662"/>
                  </a:lnTo>
                  <a:lnTo>
                    <a:pt x="1205203" y="96245"/>
                  </a:lnTo>
                  <a:lnTo>
                    <a:pt x="1208686" y="94829"/>
                  </a:lnTo>
                  <a:lnTo>
                    <a:pt x="1212169" y="93414"/>
                  </a:lnTo>
                  <a:lnTo>
                    <a:pt x="1215653" y="92000"/>
                  </a:lnTo>
                  <a:lnTo>
                    <a:pt x="1219136" y="90588"/>
                  </a:lnTo>
                  <a:lnTo>
                    <a:pt x="1222619" y="89177"/>
                  </a:lnTo>
                  <a:lnTo>
                    <a:pt x="1226102" y="87768"/>
                  </a:lnTo>
                  <a:lnTo>
                    <a:pt x="1229586" y="98833"/>
                  </a:lnTo>
                  <a:lnTo>
                    <a:pt x="1233069" y="97450"/>
                  </a:lnTo>
                  <a:lnTo>
                    <a:pt x="1236552" y="96068"/>
                  </a:lnTo>
                  <a:lnTo>
                    <a:pt x="1240035" y="94687"/>
                  </a:lnTo>
                  <a:lnTo>
                    <a:pt x="1243519" y="93308"/>
                  </a:lnTo>
                  <a:lnTo>
                    <a:pt x="1247002" y="91929"/>
                  </a:lnTo>
                  <a:lnTo>
                    <a:pt x="1250485" y="90553"/>
                  </a:lnTo>
                  <a:lnTo>
                    <a:pt x="1253968" y="89177"/>
                  </a:lnTo>
                  <a:lnTo>
                    <a:pt x="1257452" y="87803"/>
                  </a:lnTo>
                  <a:lnTo>
                    <a:pt x="1260935" y="86430"/>
                  </a:lnTo>
                  <a:lnTo>
                    <a:pt x="1264418" y="89177"/>
                  </a:lnTo>
                  <a:lnTo>
                    <a:pt x="1267901" y="87814"/>
                  </a:lnTo>
                  <a:lnTo>
                    <a:pt x="1271385" y="86453"/>
                  </a:lnTo>
                  <a:lnTo>
                    <a:pt x="1274868" y="85093"/>
                  </a:lnTo>
                  <a:lnTo>
                    <a:pt x="1278351" y="83734"/>
                  </a:lnTo>
                  <a:lnTo>
                    <a:pt x="1281834" y="87829"/>
                  </a:lnTo>
                  <a:lnTo>
                    <a:pt x="1285318" y="86483"/>
                  </a:lnTo>
                  <a:lnTo>
                    <a:pt x="1288801" y="85137"/>
                  </a:lnTo>
                  <a:lnTo>
                    <a:pt x="1292284" y="83793"/>
                  </a:lnTo>
                  <a:lnTo>
                    <a:pt x="1295767" y="82450"/>
                  </a:lnTo>
                  <a:lnTo>
                    <a:pt x="1299251" y="81108"/>
                  </a:lnTo>
                  <a:lnTo>
                    <a:pt x="1302734" y="79768"/>
                  </a:lnTo>
                  <a:lnTo>
                    <a:pt x="1306217" y="78429"/>
                  </a:lnTo>
                  <a:lnTo>
                    <a:pt x="1309700" y="77091"/>
                  </a:lnTo>
                  <a:lnTo>
                    <a:pt x="1313184" y="79844"/>
                  </a:lnTo>
                  <a:lnTo>
                    <a:pt x="1316667" y="78516"/>
                  </a:lnTo>
                  <a:lnTo>
                    <a:pt x="1320150" y="77189"/>
                  </a:lnTo>
                  <a:lnTo>
                    <a:pt x="1323633" y="75863"/>
                  </a:lnTo>
                  <a:lnTo>
                    <a:pt x="1327117" y="74538"/>
                  </a:lnTo>
                  <a:lnTo>
                    <a:pt x="1330600" y="86575"/>
                  </a:lnTo>
                  <a:lnTo>
                    <a:pt x="1334083" y="85275"/>
                  </a:lnTo>
                  <a:lnTo>
                    <a:pt x="1337566" y="83977"/>
                  </a:lnTo>
                  <a:lnTo>
                    <a:pt x="1341050" y="82680"/>
                  </a:lnTo>
                  <a:lnTo>
                    <a:pt x="1344533" y="81384"/>
                  </a:lnTo>
                  <a:lnTo>
                    <a:pt x="1348016" y="81404"/>
                  </a:lnTo>
                  <a:lnTo>
                    <a:pt x="1351499" y="80113"/>
                  </a:lnTo>
                  <a:lnTo>
                    <a:pt x="1354983" y="78822"/>
                  </a:lnTo>
                  <a:lnTo>
                    <a:pt x="1358466" y="77533"/>
                  </a:lnTo>
                  <a:lnTo>
                    <a:pt x="1361949" y="76245"/>
                  </a:lnTo>
                  <a:lnTo>
                    <a:pt x="1365432" y="77594"/>
                  </a:lnTo>
                  <a:lnTo>
                    <a:pt x="1368916" y="76313"/>
                  </a:lnTo>
                  <a:lnTo>
                    <a:pt x="1372399" y="75032"/>
                  </a:lnTo>
                  <a:lnTo>
                    <a:pt x="1375882" y="73753"/>
                  </a:lnTo>
                  <a:lnTo>
                    <a:pt x="1379365" y="72475"/>
                  </a:lnTo>
                  <a:lnTo>
                    <a:pt x="1382849" y="75142"/>
                  </a:lnTo>
                  <a:lnTo>
                    <a:pt x="1386332" y="73873"/>
                  </a:lnTo>
                  <a:lnTo>
                    <a:pt x="1389815" y="72605"/>
                  </a:lnTo>
                  <a:lnTo>
                    <a:pt x="1393298" y="71338"/>
                  </a:lnTo>
                  <a:lnTo>
                    <a:pt x="1396782" y="73990"/>
                  </a:lnTo>
                  <a:lnTo>
                    <a:pt x="1400265" y="72732"/>
                  </a:lnTo>
                  <a:lnTo>
                    <a:pt x="1403748" y="71474"/>
                  </a:lnTo>
                  <a:lnTo>
                    <a:pt x="1407231" y="70218"/>
                  </a:lnTo>
                  <a:lnTo>
                    <a:pt x="1410715" y="68963"/>
                  </a:lnTo>
                  <a:lnTo>
                    <a:pt x="1414198" y="69014"/>
                  </a:lnTo>
                  <a:lnTo>
                    <a:pt x="1417681" y="67764"/>
                  </a:lnTo>
                  <a:lnTo>
                    <a:pt x="1421164" y="66514"/>
                  </a:lnTo>
                  <a:lnTo>
                    <a:pt x="1424648" y="65265"/>
                  </a:lnTo>
                  <a:lnTo>
                    <a:pt x="1428131" y="64018"/>
                  </a:lnTo>
                  <a:lnTo>
                    <a:pt x="1431614" y="75631"/>
                  </a:lnTo>
                  <a:lnTo>
                    <a:pt x="1435097" y="74406"/>
                  </a:lnTo>
                  <a:lnTo>
                    <a:pt x="1438580" y="73181"/>
                  </a:lnTo>
                  <a:lnTo>
                    <a:pt x="1442064" y="71958"/>
                  </a:lnTo>
                  <a:lnTo>
                    <a:pt x="1445547" y="70736"/>
                  </a:lnTo>
                  <a:lnTo>
                    <a:pt x="1449030" y="69515"/>
                  </a:lnTo>
                  <a:lnTo>
                    <a:pt x="1452513" y="68295"/>
                  </a:lnTo>
                  <a:lnTo>
                    <a:pt x="1455997" y="67076"/>
                  </a:lnTo>
                  <a:lnTo>
                    <a:pt x="1459480" y="65858"/>
                  </a:lnTo>
                  <a:lnTo>
                    <a:pt x="1462963" y="64641"/>
                  </a:lnTo>
                  <a:lnTo>
                    <a:pt x="1466446" y="64702"/>
                  </a:lnTo>
                  <a:lnTo>
                    <a:pt x="1469930" y="63489"/>
                  </a:lnTo>
                  <a:lnTo>
                    <a:pt x="1473413" y="62277"/>
                  </a:lnTo>
                  <a:lnTo>
                    <a:pt x="1476896" y="61067"/>
                  </a:lnTo>
                  <a:lnTo>
                    <a:pt x="1480379" y="59857"/>
                  </a:lnTo>
                  <a:lnTo>
                    <a:pt x="1483863" y="67506"/>
                  </a:lnTo>
                  <a:lnTo>
                    <a:pt x="1487346" y="66312"/>
                  </a:lnTo>
                  <a:lnTo>
                    <a:pt x="1490829" y="65118"/>
                  </a:lnTo>
                  <a:lnTo>
                    <a:pt x="1494312" y="63926"/>
                  </a:lnTo>
                  <a:lnTo>
                    <a:pt x="1497796" y="76242"/>
                  </a:lnTo>
                  <a:lnTo>
                    <a:pt x="1501279" y="75072"/>
                  </a:lnTo>
                  <a:lnTo>
                    <a:pt x="1504762" y="73903"/>
                  </a:lnTo>
                  <a:lnTo>
                    <a:pt x="1508245" y="72735"/>
                  </a:lnTo>
                  <a:lnTo>
                    <a:pt x="1511729" y="71567"/>
                  </a:lnTo>
                  <a:lnTo>
                    <a:pt x="1515212" y="75205"/>
                  </a:lnTo>
                  <a:lnTo>
                    <a:pt x="1518695" y="74047"/>
                  </a:lnTo>
                  <a:lnTo>
                    <a:pt x="1522178" y="72889"/>
                  </a:lnTo>
                  <a:lnTo>
                    <a:pt x="1525662" y="71733"/>
                  </a:lnTo>
                  <a:lnTo>
                    <a:pt x="1529145" y="70577"/>
                  </a:lnTo>
                  <a:lnTo>
                    <a:pt x="1532628" y="70621"/>
                  </a:lnTo>
                  <a:lnTo>
                    <a:pt x="1536111" y="69469"/>
                  </a:lnTo>
                  <a:lnTo>
                    <a:pt x="1539595" y="68318"/>
                  </a:lnTo>
                  <a:lnTo>
                    <a:pt x="1543078" y="67168"/>
                  </a:lnTo>
                  <a:lnTo>
                    <a:pt x="1546561" y="66019"/>
                  </a:lnTo>
                  <a:lnTo>
                    <a:pt x="1550044" y="66073"/>
                  </a:lnTo>
                  <a:lnTo>
                    <a:pt x="1553528" y="64928"/>
                  </a:lnTo>
                  <a:lnTo>
                    <a:pt x="1557011" y="63783"/>
                  </a:lnTo>
                  <a:lnTo>
                    <a:pt x="1560494" y="62639"/>
                  </a:lnTo>
                  <a:lnTo>
                    <a:pt x="1563977" y="61497"/>
                  </a:lnTo>
                  <a:lnTo>
                    <a:pt x="1567461" y="61561"/>
                  </a:lnTo>
                  <a:lnTo>
                    <a:pt x="1570944" y="60422"/>
                  </a:lnTo>
                  <a:lnTo>
                    <a:pt x="1574427" y="59283"/>
                  </a:lnTo>
                  <a:lnTo>
                    <a:pt x="1577910" y="58146"/>
                  </a:lnTo>
                  <a:lnTo>
                    <a:pt x="1581394" y="57010"/>
                  </a:lnTo>
                  <a:lnTo>
                    <a:pt x="1584877" y="97754"/>
                  </a:lnTo>
                  <a:lnTo>
                    <a:pt x="1588360" y="96679"/>
                  </a:lnTo>
                  <a:lnTo>
                    <a:pt x="1591843" y="95605"/>
                  </a:lnTo>
                  <a:lnTo>
                    <a:pt x="1595327" y="94532"/>
                  </a:lnTo>
                  <a:lnTo>
                    <a:pt x="1598810" y="102873"/>
                  </a:lnTo>
                  <a:lnTo>
                    <a:pt x="1602293" y="101815"/>
                  </a:lnTo>
                  <a:lnTo>
                    <a:pt x="1605776" y="100758"/>
                  </a:lnTo>
                  <a:lnTo>
                    <a:pt x="1609260" y="99701"/>
                  </a:lnTo>
                  <a:lnTo>
                    <a:pt x="1612743" y="98645"/>
                  </a:lnTo>
                  <a:lnTo>
                    <a:pt x="1616226" y="99657"/>
                  </a:lnTo>
                  <a:lnTo>
                    <a:pt x="1619709" y="98605"/>
                  </a:lnTo>
                  <a:lnTo>
                    <a:pt x="1623193" y="97555"/>
                  </a:lnTo>
                  <a:lnTo>
                    <a:pt x="1626676" y="96505"/>
                  </a:lnTo>
                  <a:lnTo>
                    <a:pt x="1630159" y="95456"/>
                  </a:lnTo>
                  <a:lnTo>
                    <a:pt x="1633642" y="96474"/>
                  </a:lnTo>
                  <a:lnTo>
                    <a:pt x="1637126" y="95429"/>
                  </a:lnTo>
                  <a:lnTo>
                    <a:pt x="1640609" y="94385"/>
                  </a:lnTo>
                  <a:lnTo>
                    <a:pt x="1644092" y="93342"/>
                  </a:lnTo>
                  <a:lnTo>
                    <a:pt x="1647575" y="92300"/>
                  </a:lnTo>
                  <a:lnTo>
                    <a:pt x="1651059" y="107399"/>
                  </a:lnTo>
                  <a:lnTo>
                    <a:pt x="1654542" y="106380"/>
                  </a:lnTo>
                  <a:lnTo>
                    <a:pt x="1658025" y="105363"/>
                  </a:lnTo>
                  <a:lnTo>
                    <a:pt x="1661508" y="104346"/>
                  </a:lnTo>
                  <a:lnTo>
                    <a:pt x="1664992" y="103330"/>
                  </a:lnTo>
                  <a:lnTo>
                    <a:pt x="1668475" y="108184"/>
                  </a:lnTo>
                  <a:lnTo>
                    <a:pt x="1671958" y="107178"/>
                  </a:lnTo>
                  <a:lnTo>
                    <a:pt x="1675441" y="106172"/>
                  </a:lnTo>
                  <a:lnTo>
                    <a:pt x="1678925" y="105167"/>
                  </a:lnTo>
                  <a:lnTo>
                    <a:pt x="1682408" y="104162"/>
                  </a:lnTo>
                  <a:lnTo>
                    <a:pt x="1685891" y="105102"/>
                  </a:lnTo>
                  <a:lnTo>
                    <a:pt x="1689374" y="104102"/>
                  </a:lnTo>
                  <a:lnTo>
                    <a:pt x="1692858" y="103102"/>
                  </a:lnTo>
                  <a:lnTo>
                    <a:pt x="1696341" y="102103"/>
                  </a:lnTo>
                  <a:lnTo>
                    <a:pt x="1699824" y="110686"/>
                  </a:lnTo>
                  <a:lnTo>
                    <a:pt x="1703307" y="109702"/>
                  </a:lnTo>
                  <a:lnTo>
                    <a:pt x="1706791" y="108718"/>
                  </a:lnTo>
                  <a:lnTo>
                    <a:pt x="1710274" y="107734"/>
                  </a:lnTo>
                  <a:lnTo>
                    <a:pt x="1713757" y="106752"/>
                  </a:lnTo>
                  <a:lnTo>
                    <a:pt x="1717240" y="113263"/>
                  </a:lnTo>
                  <a:lnTo>
                    <a:pt x="1720723" y="112292"/>
                  </a:lnTo>
                  <a:lnTo>
                    <a:pt x="1724207" y="111321"/>
                  </a:lnTo>
                  <a:lnTo>
                    <a:pt x="1727690" y="110352"/>
                  </a:lnTo>
                  <a:lnTo>
                    <a:pt x="1731173" y="109382"/>
                  </a:lnTo>
                  <a:lnTo>
                    <a:pt x="1734656" y="118475"/>
                  </a:lnTo>
                  <a:lnTo>
                    <a:pt x="1738140" y="117521"/>
                  </a:lnTo>
                  <a:lnTo>
                    <a:pt x="1741623" y="116567"/>
                  </a:lnTo>
                  <a:lnTo>
                    <a:pt x="1745106" y="115614"/>
                  </a:lnTo>
                  <a:lnTo>
                    <a:pt x="1748589" y="114661"/>
                  </a:lnTo>
                  <a:lnTo>
                    <a:pt x="1752073" y="113709"/>
                  </a:lnTo>
                  <a:lnTo>
                    <a:pt x="1755556" y="112758"/>
                  </a:lnTo>
                  <a:lnTo>
                    <a:pt x="1759039" y="111807"/>
                  </a:lnTo>
                  <a:lnTo>
                    <a:pt x="1762522" y="110857"/>
                  </a:lnTo>
                  <a:lnTo>
                    <a:pt x="1766006" y="109908"/>
                  </a:lnTo>
                  <a:lnTo>
                    <a:pt x="1769489" y="135878"/>
                  </a:lnTo>
                  <a:lnTo>
                    <a:pt x="1772972" y="134966"/>
                  </a:lnTo>
                  <a:lnTo>
                    <a:pt x="1776455" y="134054"/>
                  </a:lnTo>
                  <a:lnTo>
                    <a:pt x="1779939" y="133143"/>
                  </a:lnTo>
                  <a:lnTo>
                    <a:pt x="1783422" y="132232"/>
                  </a:lnTo>
                  <a:lnTo>
                    <a:pt x="1786905" y="131322"/>
                  </a:lnTo>
                  <a:lnTo>
                    <a:pt x="1790388" y="130413"/>
                  </a:lnTo>
                  <a:lnTo>
                    <a:pt x="1793872" y="129504"/>
                  </a:lnTo>
                  <a:lnTo>
                    <a:pt x="1797355" y="128595"/>
                  </a:lnTo>
                  <a:lnTo>
                    <a:pt x="1800838" y="128524"/>
                  </a:lnTo>
                  <a:lnTo>
                    <a:pt x="1804321" y="127618"/>
                  </a:lnTo>
                  <a:lnTo>
                    <a:pt x="1807805" y="126712"/>
                  </a:lnTo>
                  <a:lnTo>
                    <a:pt x="1811288" y="125807"/>
                  </a:lnTo>
                  <a:lnTo>
                    <a:pt x="1814771" y="124903"/>
                  </a:lnTo>
                  <a:lnTo>
                    <a:pt x="1818254" y="131466"/>
                  </a:lnTo>
                  <a:lnTo>
                    <a:pt x="1821738" y="130572"/>
                  </a:lnTo>
                  <a:lnTo>
                    <a:pt x="1825221" y="129679"/>
                  </a:lnTo>
                  <a:lnTo>
                    <a:pt x="1828704" y="128787"/>
                  </a:lnTo>
                  <a:lnTo>
                    <a:pt x="1832187" y="127895"/>
                  </a:lnTo>
                  <a:lnTo>
                    <a:pt x="1835671" y="131093"/>
                  </a:lnTo>
                  <a:lnTo>
                    <a:pt x="1839154" y="130207"/>
                  </a:lnTo>
                  <a:lnTo>
                    <a:pt x="1842637" y="129322"/>
                  </a:lnTo>
                  <a:lnTo>
                    <a:pt x="1846120" y="128438"/>
                  </a:lnTo>
                  <a:lnTo>
                    <a:pt x="1849604" y="127553"/>
                  </a:lnTo>
                  <a:lnTo>
                    <a:pt x="1853087" y="126670"/>
                  </a:lnTo>
                  <a:lnTo>
                    <a:pt x="1856570" y="125787"/>
                  </a:lnTo>
                  <a:lnTo>
                    <a:pt x="1860053" y="124905"/>
                  </a:lnTo>
                  <a:lnTo>
                    <a:pt x="1863537" y="124023"/>
                  </a:lnTo>
                  <a:lnTo>
                    <a:pt x="1867020" y="123141"/>
                  </a:lnTo>
                  <a:lnTo>
                    <a:pt x="1870503" y="126343"/>
                  </a:lnTo>
                  <a:lnTo>
                    <a:pt x="1873986" y="125467"/>
                  </a:lnTo>
                  <a:lnTo>
                    <a:pt x="1877470" y="124593"/>
                  </a:lnTo>
                  <a:lnTo>
                    <a:pt x="1880953" y="123719"/>
                  </a:lnTo>
                  <a:lnTo>
                    <a:pt x="1884436" y="122845"/>
                  </a:lnTo>
                  <a:lnTo>
                    <a:pt x="1887919" y="140891"/>
                  </a:lnTo>
                  <a:lnTo>
                    <a:pt x="1891403" y="140043"/>
                  </a:lnTo>
                  <a:lnTo>
                    <a:pt x="1894886" y="139194"/>
                  </a:lnTo>
                  <a:lnTo>
                    <a:pt x="1898369" y="138346"/>
                  </a:lnTo>
                  <a:lnTo>
                    <a:pt x="1901852" y="142055"/>
                  </a:lnTo>
                  <a:lnTo>
                    <a:pt x="1905336" y="141214"/>
                  </a:lnTo>
                  <a:lnTo>
                    <a:pt x="1908819" y="140374"/>
                  </a:lnTo>
                  <a:lnTo>
                    <a:pt x="1912302" y="139533"/>
                  </a:lnTo>
                  <a:lnTo>
                    <a:pt x="1915785" y="138694"/>
                  </a:lnTo>
                  <a:lnTo>
                    <a:pt x="1919269" y="140119"/>
                  </a:lnTo>
                  <a:lnTo>
                    <a:pt x="1922752" y="139283"/>
                  </a:lnTo>
                  <a:lnTo>
                    <a:pt x="1926235" y="138447"/>
                  </a:lnTo>
                  <a:lnTo>
                    <a:pt x="1929718" y="137612"/>
                  </a:lnTo>
                  <a:lnTo>
                    <a:pt x="1933202" y="136778"/>
                  </a:lnTo>
                  <a:lnTo>
                    <a:pt x="1936685" y="137452"/>
                  </a:lnTo>
                  <a:lnTo>
                    <a:pt x="1940168" y="136621"/>
                  </a:lnTo>
                  <a:lnTo>
                    <a:pt x="1943651" y="135789"/>
                  </a:lnTo>
                  <a:lnTo>
                    <a:pt x="1947135" y="134959"/>
                  </a:lnTo>
                  <a:lnTo>
                    <a:pt x="1950618" y="134128"/>
                  </a:lnTo>
                  <a:lnTo>
                    <a:pt x="1954101" y="137802"/>
                  </a:lnTo>
                  <a:lnTo>
                    <a:pt x="1957584" y="136978"/>
                  </a:lnTo>
                  <a:lnTo>
                    <a:pt x="1961068" y="136155"/>
                  </a:lnTo>
                  <a:lnTo>
                    <a:pt x="1964551" y="135332"/>
                  </a:lnTo>
                  <a:lnTo>
                    <a:pt x="1968034" y="134509"/>
                  </a:lnTo>
                  <a:lnTo>
                    <a:pt x="1971517" y="135181"/>
                  </a:lnTo>
                  <a:lnTo>
                    <a:pt x="1975001" y="134362"/>
                  </a:lnTo>
                  <a:lnTo>
                    <a:pt x="1978484" y="133542"/>
                  </a:lnTo>
                  <a:lnTo>
                    <a:pt x="1981967" y="132723"/>
                  </a:lnTo>
                  <a:lnTo>
                    <a:pt x="1985450" y="131905"/>
                  </a:lnTo>
                  <a:lnTo>
                    <a:pt x="1988934" y="132582"/>
                  </a:lnTo>
                  <a:lnTo>
                    <a:pt x="1992417" y="131766"/>
                  </a:lnTo>
                  <a:lnTo>
                    <a:pt x="1995900" y="130951"/>
                  </a:lnTo>
                  <a:lnTo>
                    <a:pt x="1999383" y="130136"/>
                  </a:lnTo>
                  <a:lnTo>
                    <a:pt x="2002867" y="129322"/>
                  </a:lnTo>
                  <a:lnTo>
                    <a:pt x="2006350" y="128508"/>
                  </a:lnTo>
                  <a:lnTo>
                    <a:pt x="2009833" y="127695"/>
                  </a:lnTo>
                  <a:lnTo>
                    <a:pt x="2013316" y="126882"/>
                  </a:lnTo>
                  <a:lnTo>
                    <a:pt x="2016799" y="126069"/>
                  </a:lnTo>
                  <a:lnTo>
                    <a:pt x="2020283" y="125257"/>
                  </a:lnTo>
                  <a:lnTo>
                    <a:pt x="2023766" y="124446"/>
                  </a:lnTo>
                  <a:lnTo>
                    <a:pt x="2027249" y="123635"/>
                  </a:lnTo>
                  <a:lnTo>
                    <a:pt x="2030732" y="122824"/>
                  </a:lnTo>
                  <a:lnTo>
                    <a:pt x="2034216" y="122014"/>
                  </a:lnTo>
                  <a:lnTo>
                    <a:pt x="2037699" y="126459"/>
                  </a:lnTo>
                  <a:lnTo>
                    <a:pt x="2041182" y="125656"/>
                  </a:lnTo>
                  <a:lnTo>
                    <a:pt x="2044665" y="124853"/>
                  </a:lnTo>
                  <a:lnTo>
                    <a:pt x="2048149" y="124051"/>
                  </a:lnTo>
                  <a:lnTo>
                    <a:pt x="2051632" y="123249"/>
                  </a:lnTo>
                  <a:lnTo>
                    <a:pt x="2055115" y="136310"/>
                  </a:lnTo>
                  <a:lnTo>
                    <a:pt x="2058598" y="135525"/>
                  </a:lnTo>
                  <a:lnTo>
                    <a:pt x="2062082" y="134740"/>
                  </a:lnTo>
                  <a:lnTo>
                    <a:pt x="2065565" y="133956"/>
                  </a:lnTo>
                  <a:lnTo>
                    <a:pt x="2069048" y="133172"/>
                  </a:lnTo>
                  <a:lnTo>
                    <a:pt x="2072531" y="138757"/>
                  </a:lnTo>
                  <a:lnTo>
                    <a:pt x="2076015" y="137982"/>
                  </a:lnTo>
                  <a:lnTo>
                    <a:pt x="2079498" y="137206"/>
                  </a:lnTo>
                  <a:lnTo>
                    <a:pt x="2082981" y="136432"/>
                  </a:lnTo>
                  <a:lnTo>
                    <a:pt x="2086464" y="135657"/>
                  </a:lnTo>
                  <a:lnTo>
                    <a:pt x="2089948" y="140454"/>
                  </a:lnTo>
                  <a:lnTo>
                    <a:pt x="2093431" y="139687"/>
                  </a:lnTo>
                  <a:lnTo>
                    <a:pt x="2096914" y="138920"/>
                  </a:lnTo>
                  <a:lnTo>
                    <a:pt x="2100397" y="138154"/>
                  </a:lnTo>
                  <a:lnTo>
                    <a:pt x="2103881" y="139457"/>
                  </a:lnTo>
                  <a:lnTo>
                    <a:pt x="2107364" y="138694"/>
                  </a:lnTo>
                  <a:lnTo>
                    <a:pt x="2110847" y="137931"/>
                  </a:lnTo>
                  <a:lnTo>
                    <a:pt x="2114330" y="137168"/>
                  </a:lnTo>
                  <a:lnTo>
                    <a:pt x="2117814" y="136406"/>
                  </a:lnTo>
                  <a:lnTo>
                    <a:pt x="2121297" y="153695"/>
                  </a:lnTo>
                  <a:lnTo>
                    <a:pt x="2124780" y="152954"/>
                  </a:lnTo>
                  <a:lnTo>
                    <a:pt x="2128263" y="152213"/>
                  </a:lnTo>
                  <a:lnTo>
                    <a:pt x="2131747" y="151473"/>
                  </a:lnTo>
                  <a:lnTo>
                    <a:pt x="2135230" y="150733"/>
                  </a:lnTo>
                  <a:lnTo>
                    <a:pt x="2138713" y="149994"/>
                  </a:lnTo>
                  <a:lnTo>
                    <a:pt x="2142196" y="149255"/>
                  </a:lnTo>
                  <a:lnTo>
                    <a:pt x="2145680" y="148516"/>
                  </a:lnTo>
                  <a:lnTo>
                    <a:pt x="2149163" y="147778"/>
                  </a:lnTo>
                  <a:lnTo>
                    <a:pt x="2152646" y="147040"/>
                  </a:lnTo>
                  <a:lnTo>
                    <a:pt x="2156129" y="157195"/>
                  </a:lnTo>
                  <a:lnTo>
                    <a:pt x="2159613" y="156470"/>
                  </a:lnTo>
                  <a:lnTo>
                    <a:pt x="2163096" y="155745"/>
                  </a:lnTo>
                  <a:lnTo>
                    <a:pt x="2166579" y="155021"/>
                  </a:lnTo>
                  <a:lnTo>
                    <a:pt x="2170062" y="154297"/>
                  </a:lnTo>
                  <a:lnTo>
                    <a:pt x="2173546" y="156712"/>
                  </a:lnTo>
                  <a:lnTo>
                    <a:pt x="2177029" y="155992"/>
                  </a:lnTo>
                  <a:lnTo>
                    <a:pt x="2180512" y="155272"/>
                  </a:lnTo>
                  <a:lnTo>
                    <a:pt x="2183995" y="154553"/>
                  </a:lnTo>
                  <a:lnTo>
                    <a:pt x="2187479" y="153835"/>
                  </a:lnTo>
                  <a:lnTo>
                    <a:pt x="2190962" y="154368"/>
                  </a:lnTo>
                  <a:lnTo>
                    <a:pt x="2194445" y="153652"/>
                  </a:lnTo>
                  <a:lnTo>
                    <a:pt x="2197928" y="152935"/>
                  </a:lnTo>
                  <a:lnTo>
                    <a:pt x="2201412" y="152219"/>
                  </a:lnTo>
                  <a:lnTo>
                    <a:pt x="2204895" y="154622"/>
                  </a:lnTo>
                  <a:lnTo>
                    <a:pt x="2208378" y="153910"/>
                  </a:lnTo>
                  <a:lnTo>
                    <a:pt x="2211861" y="153198"/>
                  </a:lnTo>
                  <a:lnTo>
                    <a:pt x="2215345" y="152487"/>
                  </a:lnTo>
                  <a:lnTo>
                    <a:pt x="2218828" y="151776"/>
                  </a:lnTo>
                  <a:lnTo>
                    <a:pt x="2222311" y="156007"/>
                  </a:lnTo>
                  <a:lnTo>
                    <a:pt x="2225794" y="155302"/>
                  </a:lnTo>
                  <a:lnTo>
                    <a:pt x="2229278" y="154597"/>
                  </a:lnTo>
                  <a:lnTo>
                    <a:pt x="2232761" y="153893"/>
                  </a:lnTo>
                  <a:lnTo>
                    <a:pt x="2236244" y="153190"/>
                  </a:lnTo>
                  <a:lnTo>
                    <a:pt x="2239727" y="155545"/>
                  </a:lnTo>
                  <a:lnTo>
                    <a:pt x="2243211" y="154845"/>
                  </a:lnTo>
                  <a:lnTo>
                    <a:pt x="2246694" y="154145"/>
                  </a:lnTo>
                  <a:lnTo>
                    <a:pt x="2250177" y="153446"/>
                  </a:lnTo>
                  <a:lnTo>
                    <a:pt x="2253660" y="152748"/>
                  </a:lnTo>
                  <a:lnTo>
                    <a:pt x="2257144" y="152049"/>
                  </a:lnTo>
                  <a:lnTo>
                    <a:pt x="2260627" y="151351"/>
                  </a:lnTo>
                  <a:lnTo>
                    <a:pt x="2264110" y="150653"/>
                  </a:lnTo>
                  <a:lnTo>
                    <a:pt x="2267593" y="149956"/>
                  </a:lnTo>
                  <a:lnTo>
                    <a:pt x="2271077" y="149259"/>
                  </a:lnTo>
                  <a:lnTo>
                    <a:pt x="2274560" y="152225"/>
                  </a:lnTo>
                  <a:lnTo>
                    <a:pt x="2278043" y="151533"/>
                  </a:lnTo>
                  <a:lnTo>
                    <a:pt x="2281526" y="150840"/>
                  </a:lnTo>
                  <a:lnTo>
                    <a:pt x="2285010" y="150148"/>
                  </a:lnTo>
                  <a:lnTo>
                    <a:pt x="2288493" y="149457"/>
                  </a:lnTo>
                  <a:lnTo>
                    <a:pt x="2291976" y="151796"/>
                  </a:lnTo>
                  <a:lnTo>
                    <a:pt x="2295459" y="151108"/>
                  </a:lnTo>
                  <a:lnTo>
                    <a:pt x="2298942" y="150421"/>
                  </a:lnTo>
                  <a:lnTo>
                    <a:pt x="2302426" y="149734"/>
                  </a:lnTo>
                  <a:lnTo>
                    <a:pt x="2305909" y="152057"/>
                  </a:lnTo>
                  <a:lnTo>
                    <a:pt x="2309392" y="151373"/>
                  </a:lnTo>
                  <a:lnTo>
                    <a:pt x="2312875" y="150690"/>
                  </a:lnTo>
                  <a:lnTo>
                    <a:pt x="2316359" y="150007"/>
                  </a:lnTo>
                  <a:lnTo>
                    <a:pt x="2319842" y="149325"/>
                  </a:lnTo>
                  <a:lnTo>
                    <a:pt x="2323325" y="148643"/>
                  </a:lnTo>
                  <a:lnTo>
                    <a:pt x="2326808" y="147961"/>
                  </a:lnTo>
                  <a:lnTo>
                    <a:pt x="2330292" y="147280"/>
                  </a:lnTo>
                  <a:lnTo>
                    <a:pt x="2333775" y="146599"/>
                  </a:lnTo>
                  <a:lnTo>
                    <a:pt x="2337258" y="145918"/>
                  </a:lnTo>
                  <a:lnTo>
                    <a:pt x="2340741" y="148244"/>
                  </a:lnTo>
                  <a:lnTo>
                    <a:pt x="2344225" y="147567"/>
                  </a:lnTo>
                  <a:lnTo>
                    <a:pt x="2347708" y="146890"/>
                  </a:lnTo>
                  <a:lnTo>
                    <a:pt x="2351191" y="146214"/>
                  </a:lnTo>
                  <a:lnTo>
                    <a:pt x="2354674" y="145538"/>
                  </a:lnTo>
                  <a:lnTo>
                    <a:pt x="2358158" y="150807"/>
                  </a:lnTo>
                  <a:lnTo>
                    <a:pt x="2361641" y="150138"/>
                  </a:lnTo>
                  <a:lnTo>
                    <a:pt x="2365124" y="149468"/>
                  </a:lnTo>
                  <a:lnTo>
                    <a:pt x="2368607" y="148800"/>
                  </a:lnTo>
                  <a:lnTo>
                    <a:pt x="2372091" y="148131"/>
                  </a:lnTo>
                  <a:lnTo>
                    <a:pt x="2375574" y="150402"/>
                  </a:lnTo>
                  <a:lnTo>
                    <a:pt x="2379057" y="149737"/>
                  </a:lnTo>
                  <a:lnTo>
                    <a:pt x="2382540" y="149072"/>
                  </a:lnTo>
                  <a:lnTo>
                    <a:pt x="2386024" y="148407"/>
                  </a:lnTo>
                  <a:lnTo>
                    <a:pt x="2389507" y="151242"/>
                  </a:lnTo>
                  <a:lnTo>
                    <a:pt x="2392990" y="150582"/>
                  </a:lnTo>
                  <a:lnTo>
                    <a:pt x="2396473" y="149922"/>
                  </a:lnTo>
                  <a:lnTo>
                    <a:pt x="2399957" y="149262"/>
                  </a:lnTo>
                  <a:lnTo>
                    <a:pt x="2403440" y="148603"/>
                  </a:lnTo>
                  <a:lnTo>
                    <a:pt x="2406923" y="149685"/>
                  </a:lnTo>
                  <a:lnTo>
                    <a:pt x="2410406" y="149028"/>
                  </a:lnTo>
                  <a:lnTo>
                    <a:pt x="2413890" y="148371"/>
                  </a:lnTo>
                  <a:lnTo>
                    <a:pt x="2417373" y="147715"/>
                  </a:lnTo>
                  <a:lnTo>
                    <a:pt x="2420856" y="147058"/>
                  </a:lnTo>
                  <a:lnTo>
                    <a:pt x="2424339" y="151014"/>
                  </a:lnTo>
                  <a:lnTo>
                    <a:pt x="2427823" y="150363"/>
                  </a:lnTo>
                  <a:lnTo>
                    <a:pt x="2431306" y="149712"/>
                  </a:lnTo>
                  <a:lnTo>
                    <a:pt x="2434789" y="149062"/>
                  </a:lnTo>
                  <a:lnTo>
                    <a:pt x="2438272" y="148412"/>
                  </a:lnTo>
                  <a:lnTo>
                    <a:pt x="2441756" y="148908"/>
                  </a:lnTo>
                  <a:lnTo>
                    <a:pt x="2445239" y="148260"/>
                  </a:lnTo>
                  <a:lnTo>
                    <a:pt x="2448722" y="147611"/>
                  </a:lnTo>
                  <a:lnTo>
                    <a:pt x="2452205" y="146964"/>
                  </a:lnTo>
                  <a:lnTo>
                    <a:pt x="2455689" y="146316"/>
                  </a:lnTo>
                  <a:lnTo>
                    <a:pt x="2459172" y="152478"/>
                  </a:lnTo>
                  <a:lnTo>
                    <a:pt x="2462655" y="151838"/>
                  </a:lnTo>
                  <a:lnTo>
                    <a:pt x="2466138" y="151198"/>
                  </a:lnTo>
                  <a:lnTo>
                    <a:pt x="2469622" y="150558"/>
                  </a:lnTo>
                  <a:lnTo>
                    <a:pt x="2473105" y="149919"/>
                  </a:lnTo>
                  <a:lnTo>
                    <a:pt x="2476588" y="150403"/>
                  </a:lnTo>
                  <a:lnTo>
                    <a:pt x="2480071" y="149765"/>
                  </a:lnTo>
                  <a:lnTo>
                    <a:pt x="2483555" y="149128"/>
                  </a:lnTo>
                  <a:lnTo>
                    <a:pt x="2487038" y="148490"/>
                  </a:lnTo>
                  <a:lnTo>
                    <a:pt x="2490521" y="157256"/>
                  </a:lnTo>
                  <a:lnTo>
                    <a:pt x="2494004" y="156628"/>
                  </a:lnTo>
                  <a:lnTo>
                    <a:pt x="2497488" y="156001"/>
                  </a:lnTo>
                  <a:lnTo>
                    <a:pt x="2500971" y="155373"/>
                  </a:lnTo>
                  <a:lnTo>
                    <a:pt x="2504454" y="154747"/>
                  </a:lnTo>
                  <a:lnTo>
                    <a:pt x="2507937" y="160060"/>
                  </a:lnTo>
                  <a:lnTo>
                    <a:pt x="2511421" y="159439"/>
                  </a:lnTo>
                  <a:lnTo>
                    <a:pt x="2514904" y="158819"/>
                  </a:lnTo>
                  <a:lnTo>
                    <a:pt x="2518387" y="158199"/>
                  </a:lnTo>
                  <a:lnTo>
                    <a:pt x="2521870" y="157579"/>
                  </a:lnTo>
                  <a:lnTo>
                    <a:pt x="2525354" y="160159"/>
                  </a:lnTo>
                  <a:lnTo>
                    <a:pt x="2528837" y="159543"/>
                  </a:lnTo>
                  <a:lnTo>
                    <a:pt x="2532320" y="158927"/>
                  </a:lnTo>
                  <a:lnTo>
                    <a:pt x="2535803" y="158311"/>
                  </a:lnTo>
                  <a:lnTo>
                    <a:pt x="2539287" y="157696"/>
                  </a:lnTo>
                  <a:lnTo>
                    <a:pt x="2542770" y="160257"/>
                  </a:lnTo>
                  <a:lnTo>
                    <a:pt x="2546253" y="159645"/>
                  </a:lnTo>
                  <a:lnTo>
                    <a:pt x="2549736" y="159034"/>
                  </a:lnTo>
                  <a:lnTo>
                    <a:pt x="2553220" y="158422"/>
                  </a:lnTo>
                  <a:lnTo>
                    <a:pt x="2556703" y="157811"/>
                  </a:lnTo>
                  <a:lnTo>
                    <a:pt x="2560186" y="158782"/>
                  </a:lnTo>
                  <a:lnTo>
                    <a:pt x="2563669" y="158173"/>
                  </a:lnTo>
                  <a:lnTo>
                    <a:pt x="2567153" y="157564"/>
                  </a:lnTo>
                  <a:lnTo>
                    <a:pt x="2570636" y="156955"/>
                  </a:lnTo>
                  <a:lnTo>
                    <a:pt x="2574119" y="156347"/>
                  </a:lnTo>
                  <a:lnTo>
                    <a:pt x="2577602" y="160967"/>
                  </a:lnTo>
                  <a:lnTo>
                    <a:pt x="2581085" y="160364"/>
                  </a:lnTo>
                  <a:lnTo>
                    <a:pt x="2584569" y="159762"/>
                  </a:lnTo>
                  <a:lnTo>
                    <a:pt x="2588052" y="159159"/>
                  </a:lnTo>
                  <a:lnTo>
                    <a:pt x="2591535" y="160628"/>
                  </a:lnTo>
                  <a:lnTo>
                    <a:pt x="2595018" y="160027"/>
                  </a:lnTo>
                  <a:lnTo>
                    <a:pt x="2598502" y="159428"/>
                  </a:lnTo>
                  <a:lnTo>
                    <a:pt x="2601985" y="158828"/>
                  </a:lnTo>
                  <a:lnTo>
                    <a:pt x="2605468" y="158229"/>
                  </a:lnTo>
                  <a:lnTo>
                    <a:pt x="2608951" y="170271"/>
                  </a:lnTo>
                  <a:lnTo>
                    <a:pt x="2612435" y="169684"/>
                  </a:lnTo>
                  <a:lnTo>
                    <a:pt x="2615918" y="169097"/>
                  </a:lnTo>
                  <a:lnTo>
                    <a:pt x="2619401" y="168510"/>
                  </a:lnTo>
                  <a:lnTo>
                    <a:pt x="2622884" y="167924"/>
                  </a:lnTo>
                  <a:lnTo>
                    <a:pt x="2626368" y="170296"/>
                  </a:lnTo>
                  <a:lnTo>
                    <a:pt x="2629851" y="169713"/>
                  </a:lnTo>
                  <a:lnTo>
                    <a:pt x="2633334" y="169130"/>
                  </a:lnTo>
                  <a:lnTo>
                    <a:pt x="2636817" y="168548"/>
                  </a:lnTo>
                  <a:lnTo>
                    <a:pt x="2640301" y="167965"/>
                  </a:lnTo>
                  <a:lnTo>
                    <a:pt x="2643784" y="173708"/>
                  </a:lnTo>
                  <a:lnTo>
                    <a:pt x="2647267" y="173132"/>
                  </a:lnTo>
                  <a:lnTo>
                    <a:pt x="2650750" y="172556"/>
                  </a:lnTo>
                  <a:lnTo>
                    <a:pt x="2654234" y="171980"/>
                  </a:lnTo>
                  <a:lnTo>
                    <a:pt x="2657717" y="171405"/>
                  </a:lnTo>
                  <a:lnTo>
                    <a:pt x="2661200" y="171793"/>
                  </a:lnTo>
                  <a:lnTo>
                    <a:pt x="2664683" y="171219"/>
                  </a:lnTo>
                  <a:lnTo>
                    <a:pt x="2668167" y="170646"/>
                  </a:lnTo>
                  <a:lnTo>
                    <a:pt x="2671650" y="170072"/>
                  </a:lnTo>
                  <a:lnTo>
                    <a:pt x="2675133" y="169498"/>
                  </a:lnTo>
                  <a:lnTo>
                    <a:pt x="2678616" y="168925"/>
                  </a:lnTo>
                  <a:lnTo>
                    <a:pt x="2682100" y="168352"/>
                  </a:lnTo>
                  <a:lnTo>
                    <a:pt x="2685583" y="167780"/>
                  </a:lnTo>
                  <a:lnTo>
                    <a:pt x="2689066" y="167207"/>
                  </a:lnTo>
                  <a:lnTo>
                    <a:pt x="2692549" y="168086"/>
                  </a:lnTo>
                  <a:lnTo>
                    <a:pt x="2696033" y="167515"/>
                  </a:lnTo>
                  <a:lnTo>
                    <a:pt x="2699516" y="166944"/>
                  </a:lnTo>
                  <a:lnTo>
                    <a:pt x="2702999" y="166374"/>
                  </a:lnTo>
                  <a:lnTo>
                    <a:pt x="2706482" y="165804"/>
                  </a:lnTo>
                  <a:lnTo>
                    <a:pt x="2709966" y="165234"/>
                  </a:lnTo>
                  <a:lnTo>
                    <a:pt x="2713449" y="164664"/>
                  </a:lnTo>
                  <a:lnTo>
                    <a:pt x="2716932" y="164095"/>
                  </a:lnTo>
                  <a:lnTo>
                    <a:pt x="2720415" y="163526"/>
                  </a:lnTo>
                  <a:lnTo>
                    <a:pt x="2723899" y="162957"/>
                  </a:lnTo>
                  <a:lnTo>
                    <a:pt x="2727382" y="168639"/>
                  </a:lnTo>
                  <a:lnTo>
                    <a:pt x="2730865" y="168076"/>
                  </a:lnTo>
                  <a:lnTo>
                    <a:pt x="2734348" y="167513"/>
                  </a:lnTo>
                  <a:lnTo>
                    <a:pt x="2737832" y="166950"/>
                  </a:lnTo>
                  <a:lnTo>
                    <a:pt x="2741315" y="166388"/>
                  </a:lnTo>
                  <a:lnTo>
                    <a:pt x="2744798" y="170555"/>
                  </a:lnTo>
                  <a:lnTo>
                    <a:pt x="2748281" y="169997"/>
                  </a:lnTo>
                  <a:lnTo>
                    <a:pt x="2751765" y="169440"/>
                  </a:lnTo>
                  <a:lnTo>
                    <a:pt x="2755248" y="168882"/>
                  </a:lnTo>
                  <a:lnTo>
                    <a:pt x="2758731" y="168325"/>
                  </a:lnTo>
                  <a:lnTo>
                    <a:pt x="2762214" y="174734"/>
                  </a:lnTo>
                  <a:lnTo>
                    <a:pt x="2765698" y="174184"/>
                  </a:lnTo>
                  <a:lnTo>
                    <a:pt x="2769181" y="173633"/>
                  </a:lnTo>
                  <a:lnTo>
                    <a:pt x="2772664" y="173083"/>
                  </a:lnTo>
                  <a:lnTo>
                    <a:pt x="2776147" y="172534"/>
                  </a:lnTo>
                  <a:lnTo>
                    <a:pt x="2779631" y="172444"/>
                  </a:lnTo>
                  <a:lnTo>
                    <a:pt x="2783114" y="171895"/>
                  </a:lnTo>
                  <a:lnTo>
                    <a:pt x="2786597" y="171346"/>
                  </a:lnTo>
                  <a:lnTo>
                    <a:pt x="2790080" y="170797"/>
                  </a:lnTo>
                  <a:lnTo>
                    <a:pt x="2793564" y="173910"/>
                  </a:lnTo>
                  <a:lnTo>
                    <a:pt x="2797047" y="173365"/>
                  </a:lnTo>
                  <a:lnTo>
                    <a:pt x="2800530" y="172820"/>
                  </a:lnTo>
                  <a:lnTo>
                    <a:pt x="2804013" y="172276"/>
                  </a:lnTo>
                  <a:lnTo>
                    <a:pt x="2807497" y="171731"/>
                  </a:lnTo>
                  <a:lnTo>
                    <a:pt x="2810980" y="172098"/>
                  </a:lnTo>
                  <a:lnTo>
                    <a:pt x="2814463" y="171555"/>
                  </a:lnTo>
                  <a:lnTo>
                    <a:pt x="2817946" y="171012"/>
                  </a:lnTo>
                  <a:lnTo>
                    <a:pt x="2821430" y="170469"/>
                  </a:lnTo>
                  <a:lnTo>
                    <a:pt x="2824913" y="169927"/>
                  </a:lnTo>
                  <a:lnTo>
                    <a:pt x="2828396" y="170296"/>
                  </a:lnTo>
                  <a:lnTo>
                    <a:pt x="2831879" y="169755"/>
                  </a:lnTo>
                  <a:lnTo>
                    <a:pt x="2835363" y="169214"/>
                  </a:lnTo>
                  <a:lnTo>
                    <a:pt x="2838846" y="168673"/>
                  </a:lnTo>
                  <a:lnTo>
                    <a:pt x="2842329" y="168132"/>
                  </a:lnTo>
                  <a:lnTo>
                    <a:pt x="2845812" y="169867"/>
                  </a:lnTo>
                  <a:lnTo>
                    <a:pt x="2849296" y="169328"/>
                  </a:lnTo>
                  <a:lnTo>
                    <a:pt x="2852779" y="168790"/>
                  </a:lnTo>
                  <a:lnTo>
                    <a:pt x="2856262" y="168252"/>
                  </a:lnTo>
                  <a:lnTo>
                    <a:pt x="2859745" y="167714"/>
                  </a:lnTo>
                  <a:lnTo>
                    <a:pt x="2863229" y="171688"/>
                  </a:lnTo>
                  <a:lnTo>
                    <a:pt x="2866712" y="171154"/>
                  </a:lnTo>
                  <a:lnTo>
                    <a:pt x="2870195" y="170621"/>
                  </a:lnTo>
                  <a:lnTo>
                    <a:pt x="2873678" y="170088"/>
                  </a:lnTo>
                  <a:lnTo>
                    <a:pt x="2877161" y="169555"/>
                  </a:lnTo>
                  <a:lnTo>
                    <a:pt x="2880645" y="173916"/>
                  </a:lnTo>
                  <a:lnTo>
                    <a:pt x="2884128" y="173387"/>
                  </a:lnTo>
                  <a:lnTo>
                    <a:pt x="2887611" y="172859"/>
                  </a:lnTo>
                  <a:lnTo>
                    <a:pt x="2891094" y="172331"/>
                  </a:lnTo>
                  <a:lnTo>
                    <a:pt x="2894578" y="177920"/>
                  </a:lnTo>
                  <a:lnTo>
                    <a:pt x="2898061" y="177398"/>
                  </a:lnTo>
                  <a:lnTo>
                    <a:pt x="2901544" y="176875"/>
                  </a:lnTo>
                  <a:lnTo>
                    <a:pt x="2905027" y="176353"/>
                  </a:lnTo>
                  <a:lnTo>
                    <a:pt x="2908511" y="175831"/>
                  </a:lnTo>
                  <a:lnTo>
                    <a:pt x="2911994" y="176607"/>
                  </a:lnTo>
                  <a:lnTo>
                    <a:pt x="2915477" y="176086"/>
                  </a:lnTo>
                  <a:lnTo>
                    <a:pt x="2918960" y="175566"/>
                  </a:lnTo>
                  <a:lnTo>
                    <a:pt x="2922444" y="175045"/>
                  </a:lnTo>
                  <a:lnTo>
                    <a:pt x="2925927" y="174525"/>
                  </a:lnTo>
                  <a:lnTo>
                    <a:pt x="2929410" y="181266"/>
                  </a:lnTo>
                  <a:lnTo>
                    <a:pt x="2932893" y="180752"/>
                  </a:lnTo>
                  <a:lnTo>
                    <a:pt x="2936377" y="180239"/>
                  </a:lnTo>
                  <a:lnTo>
                    <a:pt x="2939860" y="179726"/>
                  </a:lnTo>
                  <a:lnTo>
                    <a:pt x="2943343" y="179213"/>
                  </a:lnTo>
                  <a:lnTo>
                    <a:pt x="2946826" y="183723"/>
                  </a:lnTo>
                  <a:lnTo>
                    <a:pt x="2950310" y="183215"/>
                  </a:lnTo>
                  <a:lnTo>
                    <a:pt x="2953793" y="182707"/>
                  </a:lnTo>
                  <a:lnTo>
                    <a:pt x="2957276" y="182199"/>
                  </a:lnTo>
                  <a:lnTo>
                    <a:pt x="2960759" y="181691"/>
                  </a:lnTo>
                  <a:lnTo>
                    <a:pt x="2964243" y="181599"/>
                  </a:lnTo>
                  <a:lnTo>
                    <a:pt x="2967726" y="181091"/>
                  </a:lnTo>
                  <a:lnTo>
                    <a:pt x="2971209" y="180584"/>
                  </a:lnTo>
                  <a:lnTo>
                    <a:pt x="2974692" y="180077"/>
                  </a:lnTo>
                  <a:lnTo>
                    <a:pt x="2978176" y="179571"/>
                  </a:lnTo>
                  <a:lnTo>
                    <a:pt x="2981659" y="179897"/>
                  </a:lnTo>
                  <a:lnTo>
                    <a:pt x="2985142" y="179392"/>
                  </a:lnTo>
                  <a:lnTo>
                    <a:pt x="2988625" y="178886"/>
                  </a:lnTo>
                  <a:lnTo>
                    <a:pt x="2992109" y="178381"/>
                  </a:lnTo>
                  <a:lnTo>
                    <a:pt x="2995592" y="179539"/>
                  </a:lnTo>
                  <a:lnTo>
                    <a:pt x="2999075" y="179036"/>
                  </a:lnTo>
                  <a:lnTo>
                    <a:pt x="3002558" y="178532"/>
                  </a:lnTo>
                  <a:lnTo>
                    <a:pt x="3006042" y="178029"/>
                  </a:lnTo>
                  <a:lnTo>
                    <a:pt x="3009525" y="177526"/>
                  </a:lnTo>
                  <a:lnTo>
                    <a:pt x="3013008" y="181969"/>
                  </a:lnTo>
                  <a:lnTo>
                    <a:pt x="3016491" y="181471"/>
                  </a:lnTo>
                  <a:lnTo>
                    <a:pt x="3019975" y="180972"/>
                  </a:lnTo>
                  <a:lnTo>
                    <a:pt x="3023458" y="180474"/>
                  </a:lnTo>
                  <a:lnTo>
                    <a:pt x="3026941" y="179975"/>
                  </a:lnTo>
                  <a:lnTo>
                    <a:pt x="3030424" y="179477"/>
                  </a:lnTo>
                  <a:lnTo>
                    <a:pt x="3033908" y="178979"/>
                  </a:lnTo>
                  <a:lnTo>
                    <a:pt x="3037391" y="178482"/>
                  </a:lnTo>
                  <a:lnTo>
                    <a:pt x="3040874" y="177984"/>
                  </a:lnTo>
                  <a:lnTo>
                    <a:pt x="3044357" y="177487"/>
                  </a:lnTo>
                  <a:lnTo>
                    <a:pt x="3047841" y="179039"/>
                  </a:lnTo>
                  <a:lnTo>
                    <a:pt x="3051324" y="178543"/>
                  </a:lnTo>
                  <a:lnTo>
                    <a:pt x="3054807" y="178048"/>
                  </a:lnTo>
                  <a:lnTo>
                    <a:pt x="3058290" y="177553"/>
                  </a:lnTo>
                  <a:lnTo>
                    <a:pt x="3061774" y="177058"/>
                  </a:lnTo>
                  <a:lnTo>
                    <a:pt x="3065257" y="177382"/>
                  </a:lnTo>
                  <a:lnTo>
                    <a:pt x="3068740" y="176888"/>
                  </a:lnTo>
                  <a:lnTo>
                    <a:pt x="3072223" y="176394"/>
                  </a:lnTo>
                  <a:lnTo>
                    <a:pt x="3075707" y="175901"/>
                  </a:lnTo>
                  <a:lnTo>
                    <a:pt x="3079190" y="175407"/>
                  </a:lnTo>
                  <a:lnTo>
                    <a:pt x="3082673" y="178984"/>
                  </a:lnTo>
                  <a:lnTo>
                    <a:pt x="3086156" y="178494"/>
                  </a:lnTo>
                  <a:lnTo>
                    <a:pt x="3089640" y="178004"/>
                  </a:lnTo>
                  <a:lnTo>
                    <a:pt x="3093123" y="177514"/>
                  </a:lnTo>
                  <a:lnTo>
                    <a:pt x="3096606" y="181839"/>
                  </a:lnTo>
                  <a:lnTo>
                    <a:pt x="3100089" y="181354"/>
                  </a:lnTo>
                  <a:lnTo>
                    <a:pt x="3103573" y="180869"/>
                  </a:lnTo>
                  <a:lnTo>
                    <a:pt x="3107056" y="180384"/>
                  </a:lnTo>
                  <a:lnTo>
                    <a:pt x="3110539" y="179899"/>
                  </a:lnTo>
                  <a:lnTo>
                    <a:pt x="3114022" y="184157"/>
                  </a:lnTo>
                  <a:lnTo>
                    <a:pt x="3117506" y="183676"/>
                  </a:lnTo>
                  <a:lnTo>
                    <a:pt x="3120989" y="183196"/>
                  </a:lnTo>
                  <a:lnTo>
                    <a:pt x="3124472" y="182715"/>
                  </a:lnTo>
                  <a:lnTo>
                    <a:pt x="3127955" y="182235"/>
                  </a:lnTo>
                  <a:lnTo>
                    <a:pt x="3131439" y="183712"/>
                  </a:lnTo>
                  <a:lnTo>
                    <a:pt x="3134922" y="183234"/>
                  </a:lnTo>
                  <a:lnTo>
                    <a:pt x="3138405" y="182756"/>
                  </a:lnTo>
                  <a:lnTo>
                    <a:pt x="3141888" y="182277"/>
                  </a:lnTo>
                  <a:lnTo>
                    <a:pt x="3145372" y="181799"/>
                  </a:lnTo>
                  <a:lnTo>
                    <a:pt x="3148855" y="181321"/>
                  </a:lnTo>
                  <a:lnTo>
                    <a:pt x="3152338" y="180844"/>
                  </a:lnTo>
                  <a:lnTo>
                    <a:pt x="3155821" y="180366"/>
                  </a:lnTo>
                  <a:lnTo>
                    <a:pt x="3159304" y="179889"/>
                  </a:lnTo>
                  <a:lnTo>
                    <a:pt x="3162788" y="179411"/>
                  </a:lnTo>
                  <a:lnTo>
                    <a:pt x="3166271" y="179327"/>
                  </a:lnTo>
                  <a:lnTo>
                    <a:pt x="3169754" y="178850"/>
                  </a:lnTo>
                  <a:lnTo>
                    <a:pt x="3173237" y="178374"/>
                  </a:lnTo>
                  <a:lnTo>
                    <a:pt x="3176721" y="177897"/>
                  </a:lnTo>
                  <a:lnTo>
                    <a:pt x="3180204" y="177421"/>
                  </a:lnTo>
                  <a:lnTo>
                    <a:pt x="3183687" y="190747"/>
                  </a:lnTo>
                  <a:lnTo>
                    <a:pt x="3187170" y="190282"/>
                  </a:lnTo>
                  <a:lnTo>
                    <a:pt x="3190654" y="189817"/>
                  </a:lnTo>
                  <a:lnTo>
                    <a:pt x="3194137" y="189352"/>
                  </a:lnTo>
                  <a:lnTo>
                    <a:pt x="3197620" y="192233"/>
                  </a:lnTo>
                  <a:lnTo>
                    <a:pt x="3201103" y="191771"/>
                  </a:lnTo>
                  <a:lnTo>
                    <a:pt x="3204587" y="191309"/>
                  </a:lnTo>
                  <a:lnTo>
                    <a:pt x="3208070" y="190847"/>
                  </a:lnTo>
                  <a:lnTo>
                    <a:pt x="3211553" y="190385"/>
                  </a:lnTo>
                  <a:lnTo>
                    <a:pt x="3215036" y="189924"/>
                  </a:lnTo>
                  <a:lnTo>
                    <a:pt x="3218520" y="189463"/>
                  </a:lnTo>
                  <a:lnTo>
                    <a:pt x="3222003" y="189002"/>
                  </a:lnTo>
                  <a:lnTo>
                    <a:pt x="3225486" y="188541"/>
                  </a:lnTo>
                  <a:lnTo>
                    <a:pt x="3228969" y="188080"/>
                  </a:lnTo>
                  <a:lnTo>
                    <a:pt x="3232453" y="206931"/>
                  </a:lnTo>
                  <a:lnTo>
                    <a:pt x="3235936" y="206486"/>
                  </a:lnTo>
                  <a:lnTo>
                    <a:pt x="3239419" y="206040"/>
                  </a:lnTo>
                  <a:lnTo>
                    <a:pt x="3242902" y="205595"/>
                  </a:lnTo>
                  <a:lnTo>
                    <a:pt x="3246386" y="205150"/>
                  </a:lnTo>
                  <a:lnTo>
                    <a:pt x="3249869" y="211174"/>
                  </a:lnTo>
                  <a:lnTo>
                    <a:pt x="3253352" y="210734"/>
                  </a:lnTo>
                  <a:lnTo>
                    <a:pt x="3256835" y="210294"/>
                  </a:lnTo>
                  <a:lnTo>
                    <a:pt x="3260319" y="209855"/>
                  </a:lnTo>
                  <a:lnTo>
                    <a:pt x="3263802" y="209415"/>
                  </a:lnTo>
                  <a:lnTo>
                    <a:pt x="3267285" y="211325"/>
                  </a:lnTo>
                  <a:lnTo>
                    <a:pt x="3270768" y="210887"/>
                  </a:lnTo>
                  <a:lnTo>
                    <a:pt x="3274252" y="210450"/>
                  </a:lnTo>
                  <a:lnTo>
                    <a:pt x="3277735" y="210013"/>
                  </a:lnTo>
                  <a:lnTo>
                    <a:pt x="3281218" y="209576"/>
                  </a:lnTo>
                  <a:lnTo>
                    <a:pt x="3284701" y="210809"/>
                  </a:lnTo>
                  <a:lnTo>
                    <a:pt x="3288185" y="210374"/>
                  </a:lnTo>
                  <a:lnTo>
                    <a:pt x="3291668" y="209938"/>
                  </a:lnTo>
                  <a:lnTo>
                    <a:pt x="3295151" y="209503"/>
                  </a:lnTo>
                  <a:lnTo>
                    <a:pt x="3298634" y="210731"/>
                  </a:lnTo>
                  <a:lnTo>
                    <a:pt x="3302118" y="210298"/>
                  </a:lnTo>
                  <a:lnTo>
                    <a:pt x="3305601" y="209864"/>
                  </a:lnTo>
                  <a:lnTo>
                    <a:pt x="3309084" y="209430"/>
                  </a:lnTo>
                  <a:lnTo>
                    <a:pt x="3312567" y="208997"/>
                  </a:lnTo>
                  <a:lnTo>
                    <a:pt x="3316051" y="209560"/>
                  </a:lnTo>
                  <a:lnTo>
                    <a:pt x="3319534" y="209128"/>
                  </a:lnTo>
                  <a:lnTo>
                    <a:pt x="3323017" y="208696"/>
                  </a:lnTo>
                  <a:lnTo>
                    <a:pt x="3326500" y="208264"/>
                  </a:lnTo>
                  <a:lnTo>
                    <a:pt x="3329984" y="207832"/>
                  </a:lnTo>
                  <a:lnTo>
                    <a:pt x="3333467" y="212013"/>
                  </a:lnTo>
                  <a:lnTo>
                    <a:pt x="3336950" y="211585"/>
                  </a:lnTo>
                  <a:lnTo>
                    <a:pt x="3340433" y="211157"/>
                  </a:lnTo>
                  <a:lnTo>
                    <a:pt x="3343917" y="210729"/>
                  </a:lnTo>
                  <a:lnTo>
                    <a:pt x="3347400" y="210301"/>
                  </a:lnTo>
                  <a:lnTo>
                    <a:pt x="3350883" y="209873"/>
                  </a:lnTo>
                  <a:lnTo>
                    <a:pt x="3354366" y="209445"/>
                  </a:lnTo>
                  <a:lnTo>
                    <a:pt x="3357850" y="209018"/>
                  </a:lnTo>
                  <a:lnTo>
                    <a:pt x="3361333" y="208590"/>
                  </a:lnTo>
                  <a:lnTo>
                    <a:pt x="3364816" y="208163"/>
                  </a:lnTo>
                  <a:lnTo>
                    <a:pt x="3368299" y="209048"/>
                  </a:lnTo>
                  <a:lnTo>
                    <a:pt x="3371783" y="208622"/>
                  </a:lnTo>
                  <a:lnTo>
                    <a:pt x="3375266" y="208196"/>
                  </a:lnTo>
                  <a:lnTo>
                    <a:pt x="3378749" y="207770"/>
                  </a:lnTo>
                  <a:lnTo>
                    <a:pt x="3382232" y="207344"/>
                  </a:lnTo>
                  <a:lnTo>
                    <a:pt x="3385716" y="210502"/>
                  </a:lnTo>
                  <a:lnTo>
                    <a:pt x="3389199" y="210080"/>
                  </a:lnTo>
                  <a:lnTo>
                    <a:pt x="3392682" y="209657"/>
                  </a:lnTo>
                  <a:lnTo>
                    <a:pt x="3396165" y="209234"/>
                  </a:lnTo>
                  <a:lnTo>
                    <a:pt x="3399649" y="208812"/>
                  </a:lnTo>
                  <a:lnTo>
                    <a:pt x="3403132" y="208390"/>
                  </a:lnTo>
                  <a:lnTo>
                    <a:pt x="3406615" y="207968"/>
                  </a:lnTo>
                  <a:lnTo>
                    <a:pt x="3410098" y="207545"/>
                  </a:lnTo>
                  <a:lnTo>
                    <a:pt x="3413582" y="207124"/>
                  </a:lnTo>
                  <a:lnTo>
                    <a:pt x="3417065" y="208970"/>
                  </a:lnTo>
                  <a:lnTo>
                    <a:pt x="3420548" y="208550"/>
                  </a:lnTo>
                  <a:lnTo>
                    <a:pt x="3424031" y="208130"/>
                  </a:lnTo>
                  <a:lnTo>
                    <a:pt x="3427515" y="207710"/>
                  </a:lnTo>
                  <a:lnTo>
                    <a:pt x="3430998" y="207290"/>
                  </a:lnTo>
                  <a:lnTo>
                    <a:pt x="3434481" y="206871"/>
                  </a:lnTo>
                  <a:lnTo>
                    <a:pt x="3437964" y="206451"/>
                  </a:lnTo>
                  <a:lnTo>
                    <a:pt x="3441447" y="206032"/>
                  </a:lnTo>
                  <a:lnTo>
                    <a:pt x="3444931" y="205613"/>
                  </a:lnTo>
                  <a:lnTo>
                    <a:pt x="3448414" y="205194"/>
                  </a:lnTo>
                  <a:lnTo>
                    <a:pt x="3451897" y="205099"/>
                  </a:lnTo>
                  <a:lnTo>
                    <a:pt x="3455380" y="204681"/>
                  </a:lnTo>
                  <a:lnTo>
                    <a:pt x="3458864" y="204262"/>
                  </a:lnTo>
                  <a:lnTo>
                    <a:pt x="3462347" y="203844"/>
                  </a:lnTo>
                  <a:lnTo>
                    <a:pt x="3465830" y="203426"/>
                  </a:lnTo>
                  <a:lnTo>
                    <a:pt x="3469313" y="203333"/>
                  </a:lnTo>
                  <a:lnTo>
                    <a:pt x="3472797" y="202915"/>
                  </a:lnTo>
                  <a:lnTo>
                    <a:pt x="3476280" y="202497"/>
                  </a:lnTo>
                  <a:lnTo>
                    <a:pt x="3479763" y="202080"/>
                  </a:lnTo>
                  <a:lnTo>
                    <a:pt x="3483246" y="201662"/>
                  </a:lnTo>
                  <a:lnTo>
                    <a:pt x="3483246" y="201988"/>
                  </a:lnTo>
                  <a:lnTo>
                    <a:pt x="3483246" y="202314"/>
                  </a:lnTo>
                  <a:lnTo>
                    <a:pt x="3483246" y="202639"/>
                  </a:lnTo>
                  <a:lnTo>
                    <a:pt x="3483246" y="202963"/>
                  </a:lnTo>
                  <a:lnTo>
                    <a:pt x="3483246" y="203287"/>
                  </a:lnTo>
                  <a:lnTo>
                    <a:pt x="3483246" y="203611"/>
                  </a:lnTo>
                  <a:lnTo>
                    <a:pt x="3483246" y="203934"/>
                  </a:lnTo>
                  <a:lnTo>
                    <a:pt x="3483246" y="204257"/>
                  </a:lnTo>
                  <a:lnTo>
                    <a:pt x="3483246" y="204579"/>
                  </a:lnTo>
                  <a:lnTo>
                    <a:pt x="3483246" y="204901"/>
                  </a:lnTo>
                  <a:lnTo>
                    <a:pt x="3483246" y="205223"/>
                  </a:lnTo>
                  <a:lnTo>
                    <a:pt x="3483246" y="205544"/>
                  </a:lnTo>
                  <a:lnTo>
                    <a:pt x="3483246" y="205865"/>
                  </a:lnTo>
                  <a:lnTo>
                    <a:pt x="3483246" y="206185"/>
                  </a:lnTo>
                  <a:lnTo>
                    <a:pt x="3483246" y="206505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7201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AUC:0.157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AUC:0.134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AUC:0.125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AUC:0.131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AUC:0.158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AUC:0.159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29883" y="1626451"/>
            <a:ext cx="549986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BUN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3140323"/>
            </a:xfrm>
            <a:custGeom>
              <a:avLst/>
              <a:gdLst/>
              <a:ahLst/>
              <a:cxnLst/>
              <a:rect l="0" t="0" r="0" b="0"/>
              <a:pathLst>
                <a:path w="3483246" h="3140323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3140323"/>
                  </a:lnTo>
                  <a:lnTo>
                    <a:pt x="27865" y="3096770"/>
                  </a:lnTo>
                  <a:lnTo>
                    <a:pt x="31349" y="3054408"/>
                  </a:lnTo>
                  <a:lnTo>
                    <a:pt x="34832" y="3013189"/>
                  </a:lnTo>
                  <a:lnTo>
                    <a:pt x="38315" y="2973068"/>
                  </a:lnTo>
                  <a:lnTo>
                    <a:pt x="41798" y="2934001"/>
                  </a:lnTo>
                  <a:lnTo>
                    <a:pt x="45282" y="2943349"/>
                  </a:lnTo>
                  <a:lnTo>
                    <a:pt x="48765" y="2921897"/>
                  </a:lnTo>
                  <a:lnTo>
                    <a:pt x="52248" y="2901877"/>
                  </a:lnTo>
                  <a:lnTo>
                    <a:pt x="55731" y="2883151"/>
                  </a:lnTo>
                  <a:lnTo>
                    <a:pt x="59215" y="2865597"/>
                  </a:lnTo>
                  <a:lnTo>
                    <a:pt x="62698" y="2849108"/>
                  </a:lnTo>
                  <a:lnTo>
                    <a:pt x="66181" y="2833590"/>
                  </a:lnTo>
                  <a:lnTo>
                    <a:pt x="69664" y="2833263"/>
                  </a:lnTo>
                  <a:lnTo>
                    <a:pt x="73148" y="2836944"/>
                  </a:lnTo>
                  <a:lnTo>
                    <a:pt x="76631" y="2840255"/>
                  </a:lnTo>
                  <a:lnTo>
                    <a:pt x="80114" y="2843248"/>
                  </a:lnTo>
                  <a:lnTo>
                    <a:pt x="83597" y="2845968"/>
                  </a:lnTo>
                  <a:lnTo>
                    <a:pt x="87081" y="2848449"/>
                  </a:lnTo>
                  <a:lnTo>
                    <a:pt x="90564" y="2850723"/>
                  </a:lnTo>
                  <a:lnTo>
                    <a:pt x="94047" y="2852813"/>
                  </a:lnTo>
                  <a:lnTo>
                    <a:pt x="97530" y="2854743"/>
                  </a:lnTo>
                  <a:lnTo>
                    <a:pt x="101014" y="2856528"/>
                  </a:lnTo>
                  <a:lnTo>
                    <a:pt x="104497" y="2858185"/>
                  </a:lnTo>
                  <a:lnTo>
                    <a:pt x="107980" y="2859728"/>
                  </a:lnTo>
                  <a:lnTo>
                    <a:pt x="111463" y="2861167"/>
                  </a:lnTo>
                  <a:lnTo>
                    <a:pt x="114947" y="2868809"/>
                  </a:lnTo>
                  <a:lnTo>
                    <a:pt x="118430" y="2876151"/>
                  </a:lnTo>
                  <a:lnTo>
                    <a:pt x="121913" y="2882914"/>
                  </a:lnTo>
                  <a:lnTo>
                    <a:pt x="125396" y="2889165"/>
                  </a:lnTo>
                  <a:lnTo>
                    <a:pt x="128880" y="2894959"/>
                  </a:lnTo>
                  <a:lnTo>
                    <a:pt x="132363" y="2900345"/>
                  </a:lnTo>
                  <a:lnTo>
                    <a:pt x="135846" y="3004351"/>
                  </a:lnTo>
                  <a:lnTo>
                    <a:pt x="139329" y="2997212"/>
                  </a:lnTo>
                  <a:lnTo>
                    <a:pt x="142813" y="2990221"/>
                  </a:lnTo>
                  <a:lnTo>
                    <a:pt x="146296" y="2983373"/>
                  </a:lnTo>
                  <a:lnTo>
                    <a:pt x="149779" y="2976664"/>
                  </a:lnTo>
                  <a:lnTo>
                    <a:pt x="153262" y="2970090"/>
                  </a:lnTo>
                  <a:lnTo>
                    <a:pt x="156746" y="2964308"/>
                  </a:lnTo>
                  <a:lnTo>
                    <a:pt x="160229" y="2963108"/>
                  </a:lnTo>
                  <a:lnTo>
                    <a:pt x="163712" y="2961954"/>
                  </a:lnTo>
                  <a:lnTo>
                    <a:pt x="167195" y="2960843"/>
                  </a:lnTo>
                  <a:lnTo>
                    <a:pt x="170679" y="2959773"/>
                  </a:lnTo>
                  <a:lnTo>
                    <a:pt x="174162" y="2958742"/>
                  </a:lnTo>
                  <a:lnTo>
                    <a:pt x="177645" y="2957748"/>
                  </a:lnTo>
                  <a:lnTo>
                    <a:pt x="181128" y="3007939"/>
                  </a:lnTo>
                  <a:lnTo>
                    <a:pt x="184612" y="3003830"/>
                  </a:lnTo>
                  <a:lnTo>
                    <a:pt x="188095" y="2999806"/>
                  </a:lnTo>
                  <a:lnTo>
                    <a:pt x="191578" y="2995865"/>
                  </a:lnTo>
                  <a:lnTo>
                    <a:pt x="195061" y="2992002"/>
                  </a:lnTo>
                  <a:lnTo>
                    <a:pt x="198545" y="2988217"/>
                  </a:lnTo>
                  <a:lnTo>
                    <a:pt x="202028" y="3129828"/>
                  </a:lnTo>
                  <a:lnTo>
                    <a:pt x="205511" y="3126026"/>
                  </a:lnTo>
                  <a:lnTo>
                    <a:pt x="208994" y="3122272"/>
                  </a:lnTo>
                  <a:lnTo>
                    <a:pt x="212478" y="3118566"/>
                  </a:lnTo>
                  <a:lnTo>
                    <a:pt x="215961" y="3114905"/>
                  </a:lnTo>
                  <a:lnTo>
                    <a:pt x="219444" y="3111290"/>
                  </a:lnTo>
                  <a:lnTo>
                    <a:pt x="222927" y="3107720"/>
                  </a:lnTo>
                  <a:lnTo>
                    <a:pt x="226411" y="3104194"/>
                  </a:lnTo>
                  <a:lnTo>
                    <a:pt x="229894" y="3100711"/>
                  </a:lnTo>
                  <a:lnTo>
                    <a:pt x="233377" y="3097269"/>
                  </a:lnTo>
                  <a:lnTo>
                    <a:pt x="236860" y="3093870"/>
                  </a:lnTo>
                  <a:lnTo>
                    <a:pt x="240344" y="3090511"/>
                  </a:lnTo>
                  <a:lnTo>
                    <a:pt x="243827" y="3087192"/>
                  </a:lnTo>
                  <a:lnTo>
                    <a:pt x="247310" y="3083913"/>
                  </a:lnTo>
                  <a:lnTo>
                    <a:pt x="250793" y="3080672"/>
                  </a:lnTo>
                  <a:lnTo>
                    <a:pt x="254277" y="3077469"/>
                  </a:lnTo>
                  <a:lnTo>
                    <a:pt x="257760" y="3074303"/>
                  </a:lnTo>
                  <a:lnTo>
                    <a:pt x="261243" y="3071174"/>
                  </a:lnTo>
                  <a:lnTo>
                    <a:pt x="264726" y="3068081"/>
                  </a:lnTo>
                  <a:lnTo>
                    <a:pt x="268210" y="3065190"/>
                  </a:lnTo>
                  <a:lnTo>
                    <a:pt x="271693" y="3064331"/>
                  </a:lnTo>
                  <a:lnTo>
                    <a:pt x="275176" y="3063491"/>
                  </a:lnTo>
                  <a:lnTo>
                    <a:pt x="278659" y="3062669"/>
                  </a:lnTo>
                  <a:lnTo>
                    <a:pt x="282143" y="3061863"/>
                  </a:lnTo>
                  <a:lnTo>
                    <a:pt x="285626" y="3061075"/>
                  </a:lnTo>
                  <a:lnTo>
                    <a:pt x="289109" y="3060302"/>
                  </a:lnTo>
                  <a:lnTo>
                    <a:pt x="292592" y="3059341"/>
                  </a:lnTo>
                  <a:lnTo>
                    <a:pt x="296075" y="3058296"/>
                  </a:lnTo>
                  <a:lnTo>
                    <a:pt x="299559" y="3057271"/>
                  </a:lnTo>
                  <a:lnTo>
                    <a:pt x="303042" y="3056264"/>
                  </a:lnTo>
                  <a:lnTo>
                    <a:pt x="306525" y="3055276"/>
                  </a:lnTo>
                  <a:lnTo>
                    <a:pt x="310008" y="3054305"/>
                  </a:lnTo>
                  <a:lnTo>
                    <a:pt x="313492" y="3053352"/>
                  </a:lnTo>
                  <a:lnTo>
                    <a:pt x="316975" y="3052416"/>
                  </a:lnTo>
                  <a:lnTo>
                    <a:pt x="320458" y="3051496"/>
                  </a:lnTo>
                  <a:lnTo>
                    <a:pt x="323941" y="3050592"/>
                  </a:lnTo>
                  <a:lnTo>
                    <a:pt x="327425" y="3049703"/>
                  </a:lnTo>
                  <a:lnTo>
                    <a:pt x="330908" y="3048830"/>
                  </a:lnTo>
                  <a:lnTo>
                    <a:pt x="334391" y="3047971"/>
                  </a:lnTo>
                  <a:lnTo>
                    <a:pt x="337874" y="3051606"/>
                  </a:lnTo>
                  <a:lnTo>
                    <a:pt x="341358" y="3055891"/>
                  </a:lnTo>
                  <a:lnTo>
                    <a:pt x="344841" y="3060008"/>
                  </a:lnTo>
                  <a:lnTo>
                    <a:pt x="348324" y="3063967"/>
                  </a:lnTo>
                  <a:lnTo>
                    <a:pt x="351807" y="3067776"/>
                  </a:lnTo>
                  <a:lnTo>
                    <a:pt x="355291" y="3071443"/>
                  </a:lnTo>
                  <a:lnTo>
                    <a:pt x="358774" y="3101233"/>
                  </a:lnTo>
                  <a:lnTo>
                    <a:pt x="362257" y="3100580"/>
                  </a:lnTo>
                  <a:lnTo>
                    <a:pt x="365740" y="3099937"/>
                  </a:lnTo>
                  <a:lnTo>
                    <a:pt x="369224" y="3099305"/>
                  </a:lnTo>
                  <a:lnTo>
                    <a:pt x="372707" y="3098682"/>
                  </a:lnTo>
                  <a:lnTo>
                    <a:pt x="376190" y="3098068"/>
                  </a:lnTo>
                  <a:lnTo>
                    <a:pt x="379673" y="3097464"/>
                  </a:lnTo>
                  <a:lnTo>
                    <a:pt x="383157" y="3096869"/>
                  </a:lnTo>
                  <a:lnTo>
                    <a:pt x="386640" y="3096284"/>
                  </a:lnTo>
                  <a:lnTo>
                    <a:pt x="390123" y="3095706"/>
                  </a:lnTo>
                  <a:lnTo>
                    <a:pt x="393606" y="3095138"/>
                  </a:lnTo>
                  <a:lnTo>
                    <a:pt x="397090" y="3094577"/>
                  </a:lnTo>
                  <a:lnTo>
                    <a:pt x="400573" y="3094025"/>
                  </a:lnTo>
                  <a:lnTo>
                    <a:pt x="404056" y="3092902"/>
                  </a:lnTo>
                  <a:lnTo>
                    <a:pt x="407539" y="3091429"/>
                  </a:lnTo>
                  <a:lnTo>
                    <a:pt x="411023" y="3089971"/>
                  </a:lnTo>
                  <a:lnTo>
                    <a:pt x="414506" y="3088527"/>
                  </a:lnTo>
                  <a:lnTo>
                    <a:pt x="417989" y="3087096"/>
                  </a:lnTo>
                  <a:lnTo>
                    <a:pt x="421472" y="3085679"/>
                  </a:lnTo>
                  <a:lnTo>
                    <a:pt x="424956" y="3084275"/>
                  </a:lnTo>
                  <a:lnTo>
                    <a:pt x="428439" y="3082884"/>
                  </a:lnTo>
                  <a:lnTo>
                    <a:pt x="431922" y="3081506"/>
                  </a:lnTo>
                  <a:lnTo>
                    <a:pt x="435405" y="3080141"/>
                  </a:lnTo>
                  <a:lnTo>
                    <a:pt x="438889" y="3078788"/>
                  </a:lnTo>
                  <a:lnTo>
                    <a:pt x="442372" y="3077448"/>
                  </a:lnTo>
                  <a:lnTo>
                    <a:pt x="445855" y="3076120"/>
                  </a:lnTo>
                  <a:lnTo>
                    <a:pt x="449338" y="3074804"/>
                  </a:lnTo>
                  <a:lnTo>
                    <a:pt x="452822" y="3073500"/>
                  </a:lnTo>
                  <a:lnTo>
                    <a:pt x="456305" y="3072208"/>
                  </a:lnTo>
                  <a:lnTo>
                    <a:pt x="459788" y="3070927"/>
                  </a:lnTo>
                  <a:lnTo>
                    <a:pt x="463271" y="3069658"/>
                  </a:lnTo>
                  <a:lnTo>
                    <a:pt x="466755" y="3068400"/>
                  </a:lnTo>
                  <a:lnTo>
                    <a:pt x="470238" y="3067154"/>
                  </a:lnTo>
                  <a:lnTo>
                    <a:pt x="473721" y="3065918"/>
                  </a:lnTo>
                  <a:lnTo>
                    <a:pt x="477204" y="3064693"/>
                  </a:lnTo>
                  <a:lnTo>
                    <a:pt x="480688" y="3063479"/>
                  </a:lnTo>
                  <a:lnTo>
                    <a:pt x="484171" y="3062275"/>
                  </a:lnTo>
                  <a:lnTo>
                    <a:pt x="487654" y="3061082"/>
                  </a:lnTo>
                  <a:lnTo>
                    <a:pt x="491137" y="3059899"/>
                  </a:lnTo>
                  <a:lnTo>
                    <a:pt x="494621" y="3058992"/>
                  </a:lnTo>
                  <a:lnTo>
                    <a:pt x="498104" y="3058101"/>
                  </a:lnTo>
                  <a:lnTo>
                    <a:pt x="501587" y="3057219"/>
                  </a:lnTo>
                  <a:lnTo>
                    <a:pt x="505070" y="3056345"/>
                  </a:lnTo>
                  <a:lnTo>
                    <a:pt x="508554" y="3055480"/>
                  </a:lnTo>
                  <a:lnTo>
                    <a:pt x="512037" y="3054623"/>
                  </a:lnTo>
                  <a:lnTo>
                    <a:pt x="515520" y="3053774"/>
                  </a:lnTo>
                  <a:lnTo>
                    <a:pt x="519003" y="3052934"/>
                  </a:lnTo>
                  <a:lnTo>
                    <a:pt x="522487" y="3052101"/>
                  </a:lnTo>
                  <a:lnTo>
                    <a:pt x="525970" y="3051277"/>
                  </a:lnTo>
                  <a:lnTo>
                    <a:pt x="529453" y="3050460"/>
                  </a:lnTo>
                  <a:lnTo>
                    <a:pt x="532936" y="3049650"/>
                  </a:lnTo>
                  <a:lnTo>
                    <a:pt x="536420" y="3048849"/>
                  </a:lnTo>
                  <a:lnTo>
                    <a:pt x="539903" y="3048054"/>
                  </a:lnTo>
                  <a:lnTo>
                    <a:pt x="543386" y="3047267"/>
                  </a:lnTo>
                  <a:lnTo>
                    <a:pt x="546869" y="3046488"/>
                  </a:lnTo>
                  <a:lnTo>
                    <a:pt x="550353" y="3045715"/>
                  </a:lnTo>
                  <a:lnTo>
                    <a:pt x="553836" y="3044949"/>
                  </a:lnTo>
                  <a:lnTo>
                    <a:pt x="557319" y="3044191"/>
                  </a:lnTo>
                  <a:lnTo>
                    <a:pt x="560802" y="3043439"/>
                  </a:lnTo>
                  <a:lnTo>
                    <a:pt x="564286" y="3042694"/>
                  </a:lnTo>
                  <a:lnTo>
                    <a:pt x="567769" y="3041955"/>
                  </a:lnTo>
                  <a:lnTo>
                    <a:pt x="571252" y="3041223"/>
                  </a:lnTo>
                  <a:lnTo>
                    <a:pt x="574735" y="3040498"/>
                  </a:lnTo>
                  <a:lnTo>
                    <a:pt x="578218" y="3039779"/>
                  </a:lnTo>
                  <a:lnTo>
                    <a:pt x="581702" y="3039377"/>
                  </a:lnTo>
                  <a:lnTo>
                    <a:pt x="585185" y="3039597"/>
                  </a:lnTo>
                  <a:lnTo>
                    <a:pt x="588668" y="3039813"/>
                  </a:lnTo>
                  <a:lnTo>
                    <a:pt x="592151" y="3040027"/>
                  </a:lnTo>
                  <a:lnTo>
                    <a:pt x="595635" y="3040239"/>
                  </a:lnTo>
                  <a:lnTo>
                    <a:pt x="599118" y="3040447"/>
                  </a:lnTo>
                  <a:lnTo>
                    <a:pt x="602601" y="3040653"/>
                  </a:lnTo>
                  <a:lnTo>
                    <a:pt x="606084" y="3040857"/>
                  </a:lnTo>
                  <a:lnTo>
                    <a:pt x="609568" y="3041058"/>
                  </a:lnTo>
                  <a:lnTo>
                    <a:pt x="613051" y="3041256"/>
                  </a:lnTo>
                  <a:lnTo>
                    <a:pt x="616534" y="3041453"/>
                  </a:lnTo>
                  <a:lnTo>
                    <a:pt x="620017" y="3041646"/>
                  </a:lnTo>
                  <a:lnTo>
                    <a:pt x="623501" y="3041838"/>
                  </a:lnTo>
                  <a:lnTo>
                    <a:pt x="626984" y="3041947"/>
                  </a:lnTo>
                  <a:lnTo>
                    <a:pt x="630467" y="3041980"/>
                  </a:lnTo>
                  <a:lnTo>
                    <a:pt x="633950" y="3042013"/>
                  </a:lnTo>
                  <a:lnTo>
                    <a:pt x="637434" y="3042045"/>
                  </a:lnTo>
                  <a:lnTo>
                    <a:pt x="640917" y="3042077"/>
                  </a:lnTo>
                  <a:lnTo>
                    <a:pt x="644400" y="3042109"/>
                  </a:lnTo>
                  <a:lnTo>
                    <a:pt x="647883" y="3042140"/>
                  </a:lnTo>
                  <a:lnTo>
                    <a:pt x="651367" y="3042171"/>
                  </a:lnTo>
                  <a:lnTo>
                    <a:pt x="654850" y="3042201"/>
                  </a:lnTo>
                  <a:lnTo>
                    <a:pt x="658333" y="3042231"/>
                  </a:lnTo>
                  <a:lnTo>
                    <a:pt x="661816" y="3042261"/>
                  </a:lnTo>
                  <a:lnTo>
                    <a:pt x="665300" y="3042291"/>
                  </a:lnTo>
                  <a:lnTo>
                    <a:pt x="668783" y="3042320"/>
                  </a:lnTo>
                  <a:lnTo>
                    <a:pt x="672266" y="3042249"/>
                  </a:lnTo>
                  <a:lnTo>
                    <a:pt x="675749" y="3042134"/>
                  </a:lnTo>
                  <a:lnTo>
                    <a:pt x="679233" y="3042021"/>
                  </a:lnTo>
                  <a:lnTo>
                    <a:pt x="682716" y="3041908"/>
                  </a:lnTo>
                  <a:lnTo>
                    <a:pt x="686199" y="3041797"/>
                  </a:lnTo>
                  <a:lnTo>
                    <a:pt x="689682" y="3041686"/>
                  </a:lnTo>
                  <a:lnTo>
                    <a:pt x="693166" y="3041577"/>
                  </a:lnTo>
                  <a:lnTo>
                    <a:pt x="696649" y="3041469"/>
                  </a:lnTo>
                  <a:lnTo>
                    <a:pt x="700132" y="3041362"/>
                  </a:lnTo>
                  <a:lnTo>
                    <a:pt x="703615" y="3041255"/>
                  </a:lnTo>
                  <a:lnTo>
                    <a:pt x="707099" y="3041150"/>
                  </a:lnTo>
                  <a:lnTo>
                    <a:pt x="710582" y="3041046"/>
                  </a:lnTo>
                  <a:lnTo>
                    <a:pt x="714065" y="3040943"/>
                  </a:lnTo>
                  <a:lnTo>
                    <a:pt x="717548" y="3041197"/>
                  </a:lnTo>
                  <a:lnTo>
                    <a:pt x="721032" y="3041500"/>
                  </a:lnTo>
                  <a:lnTo>
                    <a:pt x="724515" y="3041800"/>
                  </a:lnTo>
                  <a:lnTo>
                    <a:pt x="727998" y="3042097"/>
                  </a:lnTo>
                  <a:lnTo>
                    <a:pt x="731481" y="3042390"/>
                  </a:lnTo>
                  <a:lnTo>
                    <a:pt x="734965" y="3042681"/>
                  </a:lnTo>
                  <a:lnTo>
                    <a:pt x="738448" y="3042968"/>
                  </a:lnTo>
                  <a:lnTo>
                    <a:pt x="741931" y="3043252"/>
                  </a:lnTo>
                  <a:lnTo>
                    <a:pt x="745414" y="3043534"/>
                  </a:lnTo>
                  <a:lnTo>
                    <a:pt x="748898" y="3043812"/>
                  </a:lnTo>
                  <a:lnTo>
                    <a:pt x="752381" y="3044087"/>
                  </a:lnTo>
                  <a:lnTo>
                    <a:pt x="755864" y="3044360"/>
                  </a:lnTo>
                  <a:lnTo>
                    <a:pt x="759347" y="3044746"/>
                  </a:lnTo>
                  <a:lnTo>
                    <a:pt x="762831" y="3047266"/>
                  </a:lnTo>
                  <a:lnTo>
                    <a:pt x="766314" y="3049735"/>
                  </a:lnTo>
                  <a:lnTo>
                    <a:pt x="769797" y="3052155"/>
                  </a:lnTo>
                  <a:lnTo>
                    <a:pt x="773280" y="3054525"/>
                  </a:lnTo>
                  <a:lnTo>
                    <a:pt x="776764" y="3056849"/>
                  </a:lnTo>
                  <a:lnTo>
                    <a:pt x="780247" y="3059128"/>
                  </a:lnTo>
                  <a:lnTo>
                    <a:pt x="783730" y="3062089"/>
                  </a:lnTo>
                  <a:lnTo>
                    <a:pt x="787213" y="3065382"/>
                  </a:lnTo>
                  <a:lnTo>
                    <a:pt x="790697" y="3068595"/>
                  </a:lnTo>
                  <a:lnTo>
                    <a:pt x="794180" y="3071732"/>
                  </a:lnTo>
                  <a:lnTo>
                    <a:pt x="797663" y="3074795"/>
                  </a:lnTo>
                  <a:lnTo>
                    <a:pt x="801146" y="3077787"/>
                  </a:lnTo>
                  <a:lnTo>
                    <a:pt x="804630" y="3079906"/>
                  </a:lnTo>
                  <a:lnTo>
                    <a:pt x="808113" y="3079324"/>
                  </a:lnTo>
                  <a:lnTo>
                    <a:pt x="811596" y="3078746"/>
                  </a:lnTo>
                  <a:lnTo>
                    <a:pt x="815079" y="3078171"/>
                  </a:lnTo>
                  <a:lnTo>
                    <a:pt x="818563" y="3077599"/>
                  </a:lnTo>
                  <a:lnTo>
                    <a:pt x="822046" y="3077030"/>
                  </a:lnTo>
                  <a:lnTo>
                    <a:pt x="825529" y="3076465"/>
                  </a:lnTo>
                  <a:lnTo>
                    <a:pt x="829012" y="3075903"/>
                  </a:lnTo>
                  <a:lnTo>
                    <a:pt x="832496" y="3075343"/>
                  </a:lnTo>
                  <a:lnTo>
                    <a:pt x="835979" y="3074788"/>
                  </a:lnTo>
                  <a:lnTo>
                    <a:pt x="839462" y="3074235"/>
                  </a:lnTo>
                  <a:lnTo>
                    <a:pt x="842945" y="3073685"/>
                  </a:lnTo>
                  <a:lnTo>
                    <a:pt x="846429" y="3073138"/>
                  </a:lnTo>
                  <a:lnTo>
                    <a:pt x="849912" y="3072595"/>
                  </a:lnTo>
                  <a:lnTo>
                    <a:pt x="853395" y="3072054"/>
                  </a:lnTo>
                  <a:lnTo>
                    <a:pt x="856878" y="3071516"/>
                  </a:lnTo>
                  <a:lnTo>
                    <a:pt x="860361" y="3070982"/>
                  </a:lnTo>
                  <a:lnTo>
                    <a:pt x="863845" y="3070450"/>
                  </a:lnTo>
                  <a:lnTo>
                    <a:pt x="867328" y="3069921"/>
                  </a:lnTo>
                  <a:lnTo>
                    <a:pt x="870811" y="3069395"/>
                  </a:lnTo>
                  <a:lnTo>
                    <a:pt x="874294" y="3068872"/>
                  </a:lnTo>
                  <a:lnTo>
                    <a:pt x="877778" y="3068352"/>
                  </a:lnTo>
                  <a:lnTo>
                    <a:pt x="881261" y="3067835"/>
                  </a:lnTo>
                  <a:lnTo>
                    <a:pt x="884744" y="3067320"/>
                  </a:lnTo>
                  <a:lnTo>
                    <a:pt x="888227" y="3066808"/>
                  </a:lnTo>
                  <a:lnTo>
                    <a:pt x="891711" y="3066299"/>
                  </a:lnTo>
                  <a:lnTo>
                    <a:pt x="895194" y="3066223"/>
                  </a:lnTo>
                  <a:lnTo>
                    <a:pt x="898677" y="3066445"/>
                  </a:lnTo>
                  <a:lnTo>
                    <a:pt x="902160" y="3066665"/>
                  </a:lnTo>
                  <a:lnTo>
                    <a:pt x="905644" y="3066883"/>
                  </a:lnTo>
                  <a:lnTo>
                    <a:pt x="909127" y="3067099"/>
                  </a:lnTo>
                  <a:lnTo>
                    <a:pt x="912610" y="3067313"/>
                  </a:lnTo>
                  <a:lnTo>
                    <a:pt x="916093" y="3067526"/>
                  </a:lnTo>
                  <a:lnTo>
                    <a:pt x="919577" y="3067736"/>
                  </a:lnTo>
                  <a:lnTo>
                    <a:pt x="923060" y="3067945"/>
                  </a:lnTo>
                  <a:lnTo>
                    <a:pt x="926543" y="3068152"/>
                  </a:lnTo>
                  <a:lnTo>
                    <a:pt x="930026" y="3068357"/>
                  </a:lnTo>
                  <a:lnTo>
                    <a:pt x="933510" y="3068561"/>
                  </a:lnTo>
                  <a:lnTo>
                    <a:pt x="936993" y="3068763"/>
                  </a:lnTo>
                  <a:lnTo>
                    <a:pt x="940476" y="3068940"/>
                  </a:lnTo>
                  <a:lnTo>
                    <a:pt x="943959" y="3069108"/>
                  </a:lnTo>
                  <a:lnTo>
                    <a:pt x="947443" y="3069275"/>
                  </a:lnTo>
                  <a:lnTo>
                    <a:pt x="950926" y="3069440"/>
                  </a:lnTo>
                  <a:lnTo>
                    <a:pt x="954409" y="3069605"/>
                  </a:lnTo>
                  <a:lnTo>
                    <a:pt x="957892" y="3069768"/>
                  </a:lnTo>
                  <a:lnTo>
                    <a:pt x="961376" y="3069929"/>
                  </a:lnTo>
                  <a:lnTo>
                    <a:pt x="964859" y="3070089"/>
                  </a:lnTo>
                  <a:lnTo>
                    <a:pt x="968342" y="3070248"/>
                  </a:lnTo>
                  <a:lnTo>
                    <a:pt x="971825" y="3070406"/>
                  </a:lnTo>
                  <a:lnTo>
                    <a:pt x="975309" y="3070563"/>
                  </a:lnTo>
                  <a:lnTo>
                    <a:pt x="978792" y="3070718"/>
                  </a:lnTo>
                  <a:lnTo>
                    <a:pt x="982275" y="3070872"/>
                  </a:lnTo>
                  <a:lnTo>
                    <a:pt x="985758" y="3071025"/>
                  </a:lnTo>
                  <a:lnTo>
                    <a:pt x="989242" y="3071177"/>
                  </a:lnTo>
                  <a:lnTo>
                    <a:pt x="992725" y="3071327"/>
                  </a:lnTo>
                  <a:lnTo>
                    <a:pt x="996208" y="3071477"/>
                  </a:lnTo>
                  <a:lnTo>
                    <a:pt x="999691" y="3071625"/>
                  </a:lnTo>
                  <a:lnTo>
                    <a:pt x="1003175" y="3071772"/>
                  </a:lnTo>
                  <a:lnTo>
                    <a:pt x="1006658" y="3071827"/>
                  </a:lnTo>
                  <a:lnTo>
                    <a:pt x="1010141" y="3071805"/>
                  </a:lnTo>
                  <a:lnTo>
                    <a:pt x="1013624" y="3071783"/>
                  </a:lnTo>
                  <a:lnTo>
                    <a:pt x="1017108" y="3071761"/>
                  </a:lnTo>
                  <a:lnTo>
                    <a:pt x="1020591" y="3071739"/>
                  </a:lnTo>
                  <a:lnTo>
                    <a:pt x="1024074" y="3071717"/>
                  </a:lnTo>
                  <a:lnTo>
                    <a:pt x="1027557" y="3071696"/>
                  </a:lnTo>
                  <a:lnTo>
                    <a:pt x="1031041" y="3071674"/>
                  </a:lnTo>
                  <a:lnTo>
                    <a:pt x="1034524" y="3071653"/>
                  </a:lnTo>
                  <a:lnTo>
                    <a:pt x="1038007" y="3071632"/>
                  </a:lnTo>
                  <a:lnTo>
                    <a:pt x="1041490" y="3071611"/>
                  </a:lnTo>
                  <a:lnTo>
                    <a:pt x="1044974" y="3071590"/>
                  </a:lnTo>
                  <a:lnTo>
                    <a:pt x="1048457" y="3071569"/>
                  </a:lnTo>
                  <a:lnTo>
                    <a:pt x="1051940" y="3071549"/>
                  </a:lnTo>
                  <a:lnTo>
                    <a:pt x="1055423" y="3071528"/>
                  </a:lnTo>
                  <a:lnTo>
                    <a:pt x="1058907" y="3071508"/>
                  </a:lnTo>
                  <a:lnTo>
                    <a:pt x="1062390" y="3071488"/>
                  </a:lnTo>
                  <a:lnTo>
                    <a:pt x="1065873" y="3071468"/>
                  </a:lnTo>
                  <a:lnTo>
                    <a:pt x="1069356" y="3071448"/>
                  </a:lnTo>
                  <a:lnTo>
                    <a:pt x="1072840" y="3071873"/>
                  </a:lnTo>
                  <a:lnTo>
                    <a:pt x="1076323" y="3073289"/>
                  </a:lnTo>
                  <a:lnTo>
                    <a:pt x="1079806" y="3074685"/>
                  </a:lnTo>
                  <a:lnTo>
                    <a:pt x="1083289" y="3076063"/>
                  </a:lnTo>
                  <a:lnTo>
                    <a:pt x="1086773" y="3077424"/>
                  </a:lnTo>
                  <a:lnTo>
                    <a:pt x="1090256" y="3078766"/>
                  </a:lnTo>
                  <a:lnTo>
                    <a:pt x="1093739" y="3080091"/>
                  </a:lnTo>
                  <a:lnTo>
                    <a:pt x="1097222" y="3081399"/>
                  </a:lnTo>
                  <a:lnTo>
                    <a:pt x="1100706" y="3082691"/>
                  </a:lnTo>
                  <a:lnTo>
                    <a:pt x="1104189" y="3083966"/>
                  </a:lnTo>
                  <a:lnTo>
                    <a:pt x="1107672" y="3085225"/>
                  </a:lnTo>
                  <a:lnTo>
                    <a:pt x="1111155" y="3086469"/>
                  </a:lnTo>
                  <a:lnTo>
                    <a:pt x="1114639" y="3087697"/>
                  </a:lnTo>
                  <a:lnTo>
                    <a:pt x="1118122" y="3088129"/>
                  </a:lnTo>
                  <a:lnTo>
                    <a:pt x="1121605" y="3087736"/>
                  </a:lnTo>
                  <a:lnTo>
                    <a:pt x="1125088" y="3087346"/>
                  </a:lnTo>
                  <a:lnTo>
                    <a:pt x="1128572" y="3086957"/>
                  </a:lnTo>
                  <a:lnTo>
                    <a:pt x="1132055" y="3086569"/>
                  </a:lnTo>
                  <a:lnTo>
                    <a:pt x="1135538" y="3086184"/>
                  </a:lnTo>
                  <a:lnTo>
                    <a:pt x="1139021" y="3085800"/>
                  </a:lnTo>
                  <a:lnTo>
                    <a:pt x="1142505" y="3085417"/>
                  </a:lnTo>
                  <a:lnTo>
                    <a:pt x="1145988" y="3085036"/>
                  </a:lnTo>
                  <a:lnTo>
                    <a:pt x="1149471" y="3084657"/>
                  </a:lnTo>
                  <a:lnTo>
                    <a:pt x="1152954" y="3084279"/>
                  </a:lnTo>
                  <a:lnTo>
                    <a:pt x="1156437" y="3083903"/>
                  </a:lnTo>
                  <a:lnTo>
                    <a:pt x="1159921" y="3083528"/>
                  </a:lnTo>
                  <a:lnTo>
                    <a:pt x="1163404" y="3083155"/>
                  </a:lnTo>
                  <a:lnTo>
                    <a:pt x="1166887" y="3082783"/>
                  </a:lnTo>
                  <a:lnTo>
                    <a:pt x="1170370" y="3082413"/>
                  </a:lnTo>
                  <a:lnTo>
                    <a:pt x="1173854" y="3082045"/>
                  </a:lnTo>
                  <a:lnTo>
                    <a:pt x="1177337" y="3081678"/>
                  </a:lnTo>
                  <a:lnTo>
                    <a:pt x="1180820" y="3081312"/>
                  </a:lnTo>
                  <a:lnTo>
                    <a:pt x="1184303" y="3080948"/>
                  </a:lnTo>
                  <a:lnTo>
                    <a:pt x="1187787" y="3080586"/>
                  </a:lnTo>
                  <a:lnTo>
                    <a:pt x="1191270" y="3080225"/>
                  </a:lnTo>
                  <a:lnTo>
                    <a:pt x="1194753" y="3079865"/>
                  </a:lnTo>
                  <a:lnTo>
                    <a:pt x="1198236" y="3079507"/>
                  </a:lnTo>
                  <a:lnTo>
                    <a:pt x="1201720" y="3079150"/>
                  </a:lnTo>
                  <a:lnTo>
                    <a:pt x="1205203" y="3078795"/>
                  </a:lnTo>
                  <a:lnTo>
                    <a:pt x="1208686" y="3078441"/>
                  </a:lnTo>
                  <a:lnTo>
                    <a:pt x="1212169" y="3078089"/>
                  </a:lnTo>
                  <a:lnTo>
                    <a:pt x="1215653" y="3077738"/>
                  </a:lnTo>
                  <a:lnTo>
                    <a:pt x="1219136" y="3077388"/>
                  </a:lnTo>
                  <a:lnTo>
                    <a:pt x="1222619" y="3077040"/>
                  </a:lnTo>
                  <a:lnTo>
                    <a:pt x="1226102" y="3076693"/>
                  </a:lnTo>
                  <a:lnTo>
                    <a:pt x="1229586" y="3076758"/>
                  </a:lnTo>
                  <a:lnTo>
                    <a:pt x="1233069" y="3077351"/>
                  </a:lnTo>
                  <a:lnTo>
                    <a:pt x="1236552" y="3077939"/>
                  </a:lnTo>
                  <a:lnTo>
                    <a:pt x="1240035" y="3078521"/>
                  </a:lnTo>
                  <a:lnTo>
                    <a:pt x="1243519" y="3079099"/>
                  </a:lnTo>
                  <a:lnTo>
                    <a:pt x="1247002" y="3079672"/>
                  </a:lnTo>
                  <a:lnTo>
                    <a:pt x="1250485" y="3080236"/>
                  </a:lnTo>
                  <a:lnTo>
                    <a:pt x="1253968" y="3080605"/>
                  </a:lnTo>
                  <a:lnTo>
                    <a:pt x="1257452" y="3080972"/>
                  </a:lnTo>
                  <a:lnTo>
                    <a:pt x="1260935" y="3081337"/>
                  </a:lnTo>
                  <a:lnTo>
                    <a:pt x="1264418" y="3081698"/>
                  </a:lnTo>
                  <a:lnTo>
                    <a:pt x="1267901" y="3082057"/>
                  </a:lnTo>
                  <a:lnTo>
                    <a:pt x="1271385" y="3082414"/>
                  </a:lnTo>
                  <a:lnTo>
                    <a:pt x="1274868" y="3082767"/>
                  </a:lnTo>
                  <a:lnTo>
                    <a:pt x="1278351" y="3083119"/>
                  </a:lnTo>
                  <a:lnTo>
                    <a:pt x="1281834" y="3083467"/>
                  </a:lnTo>
                  <a:lnTo>
                    <a:pt x="1285318" y="3083814"/>
                  </a:lnTo>
                  <a:lnTo>
                    <a:pt x="1288801" y="3084158"/>
                  </a:lnTo>
                  <a:lnTo>
                    <a:pt x="1292284" y="3084499"/>
                  </a:lnTo>
                  <a:lnTo>
                    <a:pt x="1295767" y="3084700"/>
                  </a:lnTo>
                  <a:lnTo>
                    <a:pt x="1299251" y="3084364"/>
                  </a:lnTo>
                  <a:lnTo>
                    <a:pt x="1302734" y="3084030"/>
                  </a:lnTo>
                  <a:lnTo>
                    <a:pt x="1306217" y="3083698"/>
                  </a:lnTo>
                  <a:lnTo>
                    <a:pt x="1309700" y="3083366"/>
                  </a:lnTo>
                  <a:lnTo>
                    <a:pt x="1313184" y="3083036"/>
                  </a:lnTo>
                  <a:lnTo>
                    <a:pt x="1316667" y="3082706"/>
                  </a:lnTo>
                  <a:lnTo>
                    <a:pt x="1320150" y="3082379"/>
                  </a:lnTo>
                  <a:lnTo>
                    <a:pt x="1323633" y="3082052"/>
                  </a:lnTo>
                  <a:lnTo>
                    <a:pt x="1327117" y="3081726"/>
                  </a:lnTo>
                  <a:lnTo>
                    <a:pt x="1330600" y="3081402"/>
                  </a:lnTo>
                  <a:lnTo>
                    <a:pt x="1334083" y="3081079"/>
                  </a:lnTo>
                  <a:lnTo>
                    <a:pt x="1337566" y="3080757"/>
                  </a:lnTo>
                  <a:lnTo>
                    <a:pt x="1341050" y="3080436"/>
                  </a:lnTo>
                  <a:lnTo>
                    <a:pt x="1344533" y="3080116"/>
                  </a:lnTo>
                  <a:lnTo>
                    <a:pt x="1348016" y="3079797"/>
                  </a:lnTo>
                  <a:lnTo>
                    <a:pt x="1351499" y="3079480"/>
                  </a:lnTo>
                  <a:lnTo>
                    <a:pt x="1354983" y="3079164"/>
                  </a:lnTo>
                  <a:lnTo>
                    <a:pt x="1358466" y="3078848"/>
                  </a:lnTo>
                  <a:lnTo>
                    <a:pt x="1361949" y="3078534"/>
                  </a:lnTo>
                  <a:lnTo>
                    <a:pt x="1365432" y="3106935"/>
                  </a:lnTo>
                  <a:lnTo>
                    <a:pt x="1368916" y="3108043"/>
                  </a:lnTo>
                  <a:lnTo>
                    <a:pt x="1372399" y="3109139"/>
                  </a:lnTo>
                  <a:lnTo>
                    <a:pt x="1375882" y="3110223"/>
                  </a:lnTo>
                  <a:lnTo>
                    <a:pt x="1379365" y="3111296"/>
                  </a:lnTo>
                  <a:lnTo>
                    <a:pt x="1382849" y="3112356"/>
                  </a:lnTo>
                  <a:lnTo>
                    <a:pt x="1386332" y="3112504"/>
                  </a:lnTo>
                  <a:lnTo>
                    <a:pt x="1389815" y="3111953"/>
                  </a:lnTo>
                  <a:lnTo>
                    <a:pt x="1393298" y="3111403"/>
                  </a:lnTo>
                  <a:lnTo>
                    <a:pt x="1396782" y="3110855"/>
                  </a:lnTo>
                  <a:lnTo>
                    <a:pt x="1400265" y="3110307"/>
                  </a:lnTo>
                  <a:lnTo>
                    <a:pt x="1403748" y="3109761"/>
                  </a:lnTo>
                  <a:lnTo>
                    <a:pt x="1407231" y="3109216"/>
                  </a:lnTo>
                  <a:lnTo>
                    <a:pt x="1410715" y="3108671"/>
                  </a:lnTo>
                  <a:lnTo>
                    <a:pt x="1414198" y="3108128"/>
                  </a:lnTo>
                  <a:lnTo>
                    <a:pt x="1417681" y="3107586"/>
                  </a:lnTo>
                  <a:lnTo>
                    <a:pt x="1421164" y="3107046"/>
                  </a:lnTo>
                  <a:lnTo>
                    <a:pt x="1424648" y="3106506"/>
                  </a:lnTo>
                  <a:lnTo>
                    <a:pt x="1428131" y="3105967"/>
                  </a:lnTo>
                  <a:lnTo>
                    <a:pt x="1431614" y="3105430"/>
                  </a:lnTo>
                  <a:lnTo>
                    <a:pt x="1435097" y="3104893"/>
                  </a:lnTo>
                  <a:lnTo>
                    <a:pt x="1438580" y="3104358"/>
                  </a:lnTo>
                  <a:lnTo>
                    <a:pt x="1442064" y="3103823"/>
                  </a:lnTo>
                  <a:lnTo>
                    <a:pt x="1445547" y="3103290"/>
                  </a:lnTo>
                  <a:lnTo>
                    <a:pt x="1449030" y="3102758"/>
                  </a:lnTo>
                  <a:lnTo>
                    <a:pt x="1452513" y="3102227"/>
                  </a:lnTo>
                  <a:lnTo>
                    <a:pt x="1455997" y="3101697"/>
                  </a:lnTo>
                  <a:lnTo>
                    <a:pt x="1459480" y="3101168"/>
                  </a:lnTo>
                  <a:lnTo>
                    <a:pt x="1462963" y="3100640"/>
                  </a:lnTo>
                  <a:lnTo>
                    <a:pt x="1466446" y="3100113"/>
                  </a:lnTo>
                  <a:lnTo>
                    <a:pt x="1469930" y="3099587"/>
                  </a:lnTo>
                  <a:lnTo>
                    <a:pt x="1473413" y="3099062"/>
                  </a:lnTo>
                  <a:lnTo>
                    <a:pt x="1476896" y="3098539"/>
                  </a:lnTo>
                  <a:lnTo>
                    <a:pt x="1480379" y="3098016"/>
                  </a:lnTo>
                  <a:lnTo>
                    <a:pt x="1483863" y="3097494"/>
                  </a:lnTo>
                  <a:lnTo>
                    <a:pt x="1487346" y="3096974"/>
                  </a:lnTo>
                  <a:lnTo>
                    <a:pt x="1490829" y="3096454"/>
                  </a:lnTo>
                  <a:lnTo>
                    <a:pt x="1494312" y="3095936"/>
                  </a:lnTo>
                  <a:lnTo>
                    <a:pt x="1497796" y="3095418"/>
                  </a:lnTo>
                  <a:lnTo>
                    <a:pt x="1501279" y="3094902"/>
                  </a:lnTo>
                  <a:lnTo>
                    <a:pt x="1504762" y="3094386"/>
                  </a:lnTo>
                  <a:lnTo>
                    <a:pt x="1508245" y="3093872"/>
                  </a:lnTo>
                  <a:lnTo>
                    <a:pt x="1511729" y="3093358"/>
                  </a:lnTo>
                  <a:lnTo>
                    <a:pt x="1515212" y="3092846"/>
                  </a:lnTo>
                  <a:lnTo>
                    <a:pt x="1518695" y="3092383"/>
                  </a:lnTo>
                  <a:lnTo>
                    <a:pt x="1522178" y="3092341"/>
                  </a:lnTo>
                  <a:lnTo>
                    <a:pt x="1525662" y="3092300"/>
                  </a:lnTo>
                  <a:lnTo>
                    <a:pt x="1529145" y="3092259"/>
                  </a:lnTo>
                  <a:lnTo>
                    <a:pt x="1532628" y="3092219"/>
                  </a:lnTo>
                  <a:lnTo>
                    <a:pt x="1536111" y="3092178"/>
                  </a:lnTo>
                  <a:lnTo>
                    <a:pt x="1539595" y="3092138"/>
                  </a:lnTo>
                  <a:lnTo>
                    <a:pt x="1543078" y="3092097"/>
                  </a:lnTo>
                  <a:lnTo>
                    <a:pt x="1546561" y="3092057"/>
                  </a:lnTo>
                  <a:lnTo>
                    <a:pt x="1550044" y="3092017"/>
                  </a:lnTo>
                  <a:lnTo>
                    <a:pt x="1553528" y="3091978"/>
                  </a:lnTo>
                  <a:lnTo>
                    <a:pt x="1557011" y="3091938"/>
                  </a:lnTo>
                  <a:lnTo>
                    <a:pt x="1560494" y="3091899"/>
                  </a:lnTo>
                  <a:lnTo>
                    <a:pt x="1563977" y="3091859"/>
                  </a:lnTo>
                  <a:lnTo>
                    <a:pt x="1567461" y="3091820"/>
                  </a:lnTo>
                  <a:lnTo>
                    <a:pt x="1570944" y="3091781"/>
                  </a:lnTo>
                  <a:lnTo>
                    <a:pt x="1574427" y="3091743"/>
                  </a:lnTo>
                  <a:lnTo>
                    <a:pt x="1577910" y="3091704"/>
                  </a:lnTo>
                  <a:lnTo>
                    <a:pt x="1581394" y="3091666"/>
                  </a:lnTo>
                  <a:lnTo>
                    <a:pt x="1584877" y="3091627"/>
                  </a:lnTo>
                  <a:lnTo>
                    <a:pt x="1588360" y="3091589"/>
                  </a:lnTo>
                  <a:lnTo>
                    <a:pt x="1591843" y="3091551"/>
                  </a:lnTo>
                  <a:lnTo>
                    <a:pt x="1595327" y="3091514"/>
                  </a:lnTo>
                  <a:lnTo>
                    <a:pt x="1598810" y="3091476"/>
                  </a:lnTo>
                  <a:lnTo>
                    <a:pt x="1602293" y="3091439"/>
                  </a:lnTo>
                  <a:lnTo>
                    <a:pt x="1605776" y="3091401"/>
                  </a:lnTo>
                  <a:lnTo>
                    <a:pt x="1609260" y="3091232"/>
                  </a:lnTo>
                  <a:lnTo>
                    <a:pt x="1612743" y="3090909"/>
                  </a:lnTo>
                  <a:lnTo>
                    <a:pt x="1616226" y="3090587"/>
                  </a:lnTo>
                  <a:lnTo>
                    <a:pt x="1619709" y="3090266"/>
                  </a:lnTo>
                  <a:lnTo>
                    <a:pt x="1623193" y="3089946"/>
                  </a:lnTo>
                  <a:lnTo>
                    <a:pt x="1626676" y="3089626"/>
                  </a:lnTo>
                  <a:lnTo>
                    <a:pt x="1630159" y="3089308"/>
                  </a:lnTo>
                  <a:lnTo>
                    <a:pt x="1633642" y="3088990"/>
                  </a:lnTo>
                  <a:lnTo>
                    <a:pt x="1637126" y="3088673"/>
                  </a:lnTo>
                  <a:lnTo>
                    <a:pt x="1640609" y="3088357"/>
                  </a:lnTo>
                  <a:lnTo>
                    <a:pt x="1644092" y="3088042"/>
                  </a:lnTo>
                  <a:lnTo>
                    <a:pt x="1647575" y="3087727"/>
                  </a:lnTo>
                  <a:lnTo>
                    <a:pt x="1651059" y="3087414"/>
                  </a:lnTo>
                  <a:lnTo>
                    <a:pt x="1654542" y="3087101"/>
                  </a:lnTo>
                  <a:lnTo>
                    <a:pt x="1658025" y="3086789"/>
                  </a:lnTo>
                  <a:lnTo>
                    <a:pt x="1661508" y="3086478"/>
                  </a:lnTo>
                  <a:lnTo>
                    <a:pt x="1664992" y="3086168"/>
                  </a:lnTo>
                  <a:lnTo>
                    <a:pt x="1668475" y="3085858"/>
                  </a:lnTo>
                  <a:lnTo>
                    <a:pt x="1671958" y="3085550"/>
                  </a:lnTo>
                  <a:lnTo>
                    <a:pt x="1675441" y="3085242"/>
                  </a:lnTo>
                  <a:lnTo>
                    <a:pt x="1678925" y="3084935"/>
                  </a:lnTo>
                  <a:lnTo>
                    <a:pt x="1682408" y="3084628"/>
                  </a:lnTo>
                  <a:lnTo>
                    <a:pt x="1685891" y="3084323"/>
                  </a:lnTo>
                  <a:lnTo>
                    <a:pt x="1689374" y="3084018"/>
                  </a:lnTo>
                  <a:lnTo>
                    <a:pt x="1692858" y="3083714"/>
                  </a:lnTo>
                  <a:lnTo>
                    <a:pt x="1696341" y="3083411"/>
                  </a:lnTo>
                  <a:lnTo>
                    <a:pt x="1699824" y="3083109"/>
                  </a:lnTo>
                  <a:lnTo>
                    <a:pt x="1703307" y="3082808"/>
                  </a:lnTo>
                  <a:lnTo>
                    <a:pt x="1706791" y="3082507"/>
                  </a:lnTo>
                  <a:lnTo>
                    <a:pt x="1710274" y="3082207"/>
                  </a:lnTo>
                  <a:lnTo>
                    <a:pt x="1713757" y="3081908"/>
                  </a:lnTo>
                  <a:lnTo>
                    <a:pt x="1717240" y="3081609"/>
                  </a:lnTo>
                  <a:lnTo>
                    <a:pt x="1720723" y="3081312"/>
                  </a:lnTo>
                  <a:lnTo>
                    <a:pt x="1724207" y="3081015"/>
                  </a:lnTo>
                  <a:lnTo>
                    <a:pt x="1727690" y="3080719"/>
                  </a:lnTo>
                  <a:lnTo>
                    <a:pt x="1731173" y="3080423"/>
                  </a:lnTo>
                  <a:lnTo>
                    <a:pt x="1734656" y="3080129"/>
                  </a:lnTo>
                  <a:lnTo>
                    <a:pt x="1738140" y="3079835"/>
                  </a:lnTo>
                  <a:lnTo>
                    <a:pt x="1741623" y="3079542"/>
                  </a:lnTo>
                  <a:lnTo>
                    <a:pt x="1745106" y="3079390"/>
                  </a:lnTo>
                  <a:lnTo>
                    <a:pt x="1748589" y="3079238"/>
                  </a:lnTo>
                  <a:lnTo>
                    <a:pt x="1752073" y="3079087"/>
                  </a:lnTo>
                  <a:lnTo>
                    <a:pt x="1755556" y="3078936"/>
                  </a:lnTo>
                  <a:lnTo>
                    <a:pt x="1759039" y="3078786"/>
                  </a:lnTo>
                  <a:lnTo>
                    <a:pt x="1762522" y="3078636"/>
                  </a:lnTo>
                  <a:lnTo>
                    <a:pt x="1766006" y="3078487"/>
                  </a:lnTo>
                  <a:lnTo>
                    <a:pt x="1769489" y="3078338"/>
                  </a:lnTo>
                  <a:lnTo>
                    <a:pt x="1772972" y="3078190"/>
                  </a:lnTo>
                  <a:lnTo>
                    <a:pt x="1776455" y="3078042"/>
                  </a:lnTo>
                  <a:lnTo>
                    <a:pt x="1779939" y="3077895"/>
                  </a:lnTo>
                  <a:lnTo>
                    <a:pt x="1783422" y="3077748"/>
                  </a:lnTo>
                  <a:lnTo>
                    <a:pt x="1786905" y="3077602"/>
                  </a:lnTo>
                  <a:lnTo>
                    <a:pt x="1790388" y="3077456"/>
                  </a:lnTo>
                  <a:lnTo>
                    <a:pt x="1793872" y="3077311"/>
                  </a:lnTo>
                  <a:lnTo>
                    <a:pt x="1797355" y="3077166"/>
                  </a:lnTo>
                  <a:lnTo>
                    <a:pt x="1800838" y="3077021"/>
                  </a:lnTo>
                  <a:lnTo>
                    <a:pt x="1804321" y="3076877"/>
                  </a:lnTo>
                  <a:lnTo>
                    <a:pt x="1807805" y="3076733"/>
                  </a:lnTo>
                  <a:lnTo>
                    <a:pt x="1811288" y="3076590"/>
                  </a:lnTo>
                  <a:lnTo>
                    <a:pt x="1814771" y="3076448"/>
                  </a:lnTo>
                  <a:lnTo>
                    <a:pt x="1818254" y="3076305"/>
                  </a:lnTo>
                  <a:lnTo>
                    <a:pt x="1821738" y="3076163"/>
                  </a:lnTo>
                  <a:lnTo>
                    <a:pt x="1825221" y="3076022"/>
                  </a:lnTo>
                  <a:lnTo>
                    <a:pt x="1828704" y="3075881"/>
                  </a:lnTo>
                  <a:lnTo>
                    <a:pt x="1832187" y="3076358"/>
                  </a:lnTo>
                  <a:lnTo>
                    <a:pt x="1835671" y="3077925"/>
                  </a:lnTo>
                  <a:lnTo>
                    <a:pt x="1839154" y="3079474"/>
                  </a:lnTo>
                  <a:lnTo>
                    <a:pt x="1842637" y="3081005"/>
                  </a:lnTo>
                  <a:lnTo>
                    <a:pt x="1846120" y="3082519"/>
                  </a:lnTo>
                  <a:lnTo>
                    <a:pt x="1849604" y="3084016"/>
                  </a:lnTo>
                  <a:lnTo>
                    <a:pt x="1853087" y="3085496"/>
                  </a:lnTo>
                  <a:lnTo>
                    <a:pt x="1856570" y="3085591"/>
                  </a:lnTo>
                  <a:lnTo>
                    <a:pt x="1860053" y="3085612"/>
                  </a:lnTo>
                  <a:lnTo>
                    <a:pt x="1863537" y="3085632"/>
                  </a:lnTo>
                  <a:lnTo>
                    <a:pt x="1867020" y="3085652"/>
                  </a:lnTo>
                  <a:lnTo>
                    <a:pt x="1870503" y="3085673"/>
                  </a:lnTo>
                  <a:lnTo>
                    <a:pt x="1873986" y="3085693"/>
                  </a:lnTo>
                  <a:lnTo>
                    <a:pt x="1877470" y="3085713"/>
                  </a:lnTo>
                  <a:lnTo>
                    <a:pt x="1880953" y="3085733"/>
                  </a:lnTo>
                  <a:lnTo>
                    <a:pt x="1884436" y="3085753"/>
                  </a:lnTo>
                  <a:lnTo>
                    <a:pt x="1887919" y="3085772"/>
                  </a:lnTo>
                  <a:lnTo>
                    <a:pt x="1891403" y="3085792"/>
                  </a:lnTo>
                  <a:lnTo>
                    <a:pt x="1894886" y="3085812"/>
                  </a:lnTo>
                  <a:lnTo>
                    <a:pt x="1898369" y="3086023"/>
                  </a:lnTo>
                  <a:lnTo>
                    <a:pt x="1901852" y="3087530"/>
                  </a:lnTo>
                  <a:lnTo>
                    <a:pt x="1905336" y="3089020"/>
                  </a:lnTo>
                  <a:lnTo>
                    <a:pt x="1908819" y="3090494"/>
                  </a:lnTo>
                  <a:lnTo>
                    <a:pt x="1912302" y="3091951"/>
                  </a:lnTo>
                  <a:lnTo>
                    <a:pt x="1915785" y="3093392"/>
                  </a:lnTo>
                  <a:lnTo>
                    <a:pt x="1919269" y="3094817"/>
                  </a:lnTo>
                  <a:lnTo>
                    <a:pt x="1922752" y="3095161"/>
                  </a:lnTo>
                  <a:lnTo>
                    <a:pt x="1926235" y="3095085"/>
                  </a:lnTo>
                  <a:lnTo>
                    <a:pt x="1929718" y="3095009"/>
                  </a:lnTo>
                  <a:lnTo>
                    <a:pt x="1933202" y="3094933"/>
                  </a:lnTo>
                  <a:lnTo>
                    <a:pt x="1936685" y="3094858"/>
                  </a:lnTo>
                  <a:lnTo>
                    <a:pt x="1940168" y="3094782"/>
                  </a:lnTo>
                  <a:lnTo>
                    <a:pt x="1943651" y="3094707"/>
                  </a:lnTo>
                  <a:lnTo>
                    <a:pt x="1947135" y="3094633"/>
                  </a:lnTo>
                  <a:lnTo>
                    <a:pt x="1950618" y="3094558"/>
                  </a:lnTo>
                  <a:lnTo>
                    <a:pt x="1954101" y="3094484"/>
                  </a:lnTo>
                  <a:lnTo>
                    <a:pt x="1957584" y="3094409"/>
                  </a:lnTo>
                  <a:lnTo>
                    <a:pt x="1961068" y="3094336"/>
                  </a:lnTo>
                  <a:lnTo>
                    <a:pt x="1964551" y="3094262"/>
                  </a:lnTo>
                  <a:lnTo>
                    <a:pt x="1968034" y="3094189"/>
                  </a:lnTo>
                  <a:lnTo>
                    <a:pt x="1971517" y="3094115"/>
                  </a:lnTo>
                  <a:lnTo>
                    <a:pt x="1975001" y="3094042"/>
                  </a:lnTo>
                  <a:lnTo>
                    <a:pt x="1978484" y="3093970"/>
                  </a:lnTo>
                  <a:lnTo>
                    <a:pt x="1981967" y="3093897"/>
                  </a:lnTo>
                  <a:lnTo>
                    <a:pt x="1985450" y="3093825"/>
                  </a:lnTo>
                  <a:lnTo>
                    <a:pt x="1988934" y="3094013"/>
                  </a:lnTo>
                  <a:lnTo>
                    <a:pt x="1992417" y="3094472"/>
                  </a:lnTo>
                  <a:lnTo>
                    <a:pt x="1995900" y="3094929"/>
                  </a:lnTo>
                  <a:lnTo>
                    <a:pt x="1999383" y="3095384"/>
                  </a:lnTo>
                  <a:lnTo>
                    <a:pt x="2002867" y="3095835"/>
                  </a:lnTo>
                  <a:lnTo>
                    <a:pt x="2006350" y="3096284"/>
                  </a:lnTo>
                  <a:lnTo>
                    <a:pt x="2009833" y="3096730"/>
                  </a:lnTo>
                  <a:lnTo>
                    <a:pt x="2013316" y="3097174"/>
                  </a:lnTo>
                  <a:lnTo>
                    <a:pt x="2016799" y="3097616"/>
                  </a:lnTo>
                  <a:lnTo>
                    <a:pt x="2020283" y="3098054"/>
                  </a:lnTo>
                  <a:lnTo>
                    <a:pt x="2023766" y="3098491"/>
                  </a:lnTo>
                  <a:lnTo>
                    <a:pt x="2027249" y="3098924"/>
                  </a:lnTo>
                  <a:lnTo>
                    <a:pt x="2030732" y="3099356"/>
                  </a:lnTo>
                  <a:lnTo>
                    <a:pt x="2034216" y="3100170"/>
                  </a:lnTo>
                  <a:lnTo>
                    <a:pt x="2037699" y="3101169"/>
                  </a:lnTo>
                  <a:lnTo>
                    <a:pt x="2041182" y="3102159"/>
                  </a:lnTo>
                  <a:lnTo>
                    <a:pt x="2044665" y="3103141"/>
                  </a:lnTo>
                  <a:lnTo>
                    <a:pt x="2048149" y="3104114"/>
                  </a:lnTo>
                  <a:lnTo>
                    <a:pt x="2051632" y="3105080"/>
                  </a:lnTo>
                  <a:lnTo>
                    <a:pt x="2055115" y="3106037"/>
                  </a:lnTo>
                  <a:lnTo>
                    <a:pt x="2058598" y="3106986"/>
                  </a:lnTo>
                  <a:lnTo>
                    <a:pt x="2062082" y="3107927"/>
                  </a:lnTo>
                  <a:lnTo>
                    <a:pt x="2065565" y="3108860"/>
                  </a:lnTo>
                  <a:lnTo>
                    <a:pt x="2069048" y="3109786"/>
                  </a:lnTo>
                  <a:lnTo>
                    <a:pt x="2072531" y="3110704"/>
                  </a:lnTo>
                  <a:lnTo>
                    <a:pt x="2076015" y="3111614"/>
                  </a:lnTo>
                  <a:lnTo>
                    <a:pt x="2079498" y="3111620"/>
                  </a:lnTo>
                  <a:lnTo>
                    <a:pt x="2082981" y="3111462"/>
                  </a:lnTo>
                  <a:lnTo>
                    <a:pt x="2086464" y="3111305"/>
                  </a:lnTo>
                  <a:lnTo>
                    <a:pt x="2089948" y="3111149"/>
                  </a:lnTo>
                  <a:lnTo>
                    <a:pt x="2093431" y="3110993"/>
                  </a:lnTo>
                  <a:lnTo>
                    <a:pt x="2096914" y="3110837"/>
                  </a:lnTo>
                  <a:lnTo>
                    <a:pt x="2100397" y="3110681"/>
                  </a:lnTo>
                  <a:lnTo>
                    <a:pt x="2103881" y="3110526"/>
                  </a:lnTo>
                  <a:lnTo>
                    <a:pt x="2107364" y="3110372"/>
                  </a:lnTo>
                  <a:lnTo>
                    <a:pt x="2110847" y="3110217"/>
                  </a:lnTo>
                  <a:lnTo>
                    <a:pt x="2114330" y="3110063"/>
                  </a:lnTo>
                  <a:lnTo>
                    <a:pt x="2117814" y="3109910"/>
                  </a:lnTo>
                  <a:lnTo>
                    <a:pt x="2121297" y="3109757"/>
                  </a:lnTo>
                  <a:lnTo>
                    <a:pt x="2124780" y="3109604"/>
                  </a:lnTo>
                  <a:lnTo>
                    <a:pt x="2128263" y="3109452"/>
                  </a:lnTo>
                  <a:lnTo>
                    <a:pt x="2131747" y="3109299"/>
                  </a:lnTo>
                  <a:lnTo>
                    <a:pt x="2135230" y="3109148"/>
                  </a:lnTo>
                  <a:lnTo>
                    <a:pt x="2138713" y="3108997"/>
                  </a:lnTo>
                  <a:lnTo>
                    <a:pt x="2142196" y="3108846"/>
                  </a:lnTo>
                  <a:lnTo>
                    <a:pt x="2145680" y="3108695"/>
                  </a:lnTo>
                  <a:lnTo>
                    <a:pt x="2149163" y="3108545"/>
                  </a:lnTo>
                  <a:lnTo>
                    <a:pt x="2152646" y="3108395"/>
                  </a:lnTo>
                  <a:lnTo>
                    <a:pt x="2156129" y="3108246"/>
                  </a:lnTo>
                  <a:lnTo>
                    <a:pt x="2159613" y="3108097"/>
                  </a:lnTo>
                  <a:lnTo>
                    <a:pt x="2163096" y="3107948"/>
                  </a:lnTo>
                  <a:lnTo>
                    <a:pt x="2166579" y="3107799"/>
                  </a:lnTo>
                  <a:lnTo>
                    <a:pt x="2170062" y="3107651"/>
                  </a:lnTo>
                  <a:lnTo>
                    <a:pt x="2173546" y="3107504"/>
                  </a:lnTo>
                  <a:lnTo>
                    <a:pt x="2177029" y="3107357"/>
                  </a:lnTo>
                  <a:lnTo>
                    <a:pt x="2180512" y="3107210"/>
                  </a:lnTo>
                  <a:lnTo>
                    <a:pt x="2183995" y="3107063"/>
                  </a:lnTo>
                  <a:lnTo>
                    <a:pt x="2187479" y="3106917"/>
                  </a:lnTo>
                  <a:lnTo>
                    <a:pt x="2190962" y="3106668"/>
                  </a:lnTo>
                  <a:lnTo>
                    <a:pt x="2194445" y="3106393"/>
                  </a:lnTo>
                  <a:lnTo>
                    <a:pt x="2197928" y="3106119"/>
                  </a:lnTo>
                  <a:lnTo>
                    <a:pt x="2201412" y="3105845"/>
                  </a:lnTo>
                  <a:lnTo>
                    <a:pt x="2204895" y="3105572"/>
                  </a:lnTo>
                  <a:lnTo>
                    <a:pt x="2208378" y="3105299"/>
                  </a:lnTo>
                  <a:lnTo>
                    <a:pt x="2211861" y="3105026"/>
                  </a:lnTo>
                  <a:lnTo>
                    <a:pt x="2215345" y="3104754"/>
                  </a:lnTo>
                  <a:lnTo>
                    <a:pt x="2218828" y="3104483"/>
                  </a:lnTo>
                  <a:lnTo>
                    <a:pt x="2222311" y="3104211"/>
                  </a:lnTo>
                  <a:lnTo>
                    <a:pt x="2225794" y="3103941"/>
                  </a:lnTo>
                  <a:lnTo>
                    <a:pt x="2229278" y="3103671"/>
                  </a:lnTo>
                  <a:lnTo>
                    <a:pt x="2232761" y="3103401"/>
                  </a:lnTo>
                  <a:lnTo>
                    <a:pt x="2236244" y="3103132"/>
                  </a:lnTo>
                  <a:lnTo>
                    <a:pt x="2239727" y="3102863"/>
                  </a:lnTo>
                  <a:lnTo>
                    <a:pt x="2243211" y="3102595"/>
                  </a:lnTo>
                  <a:lnTo>
                    <a:pt x="2246694" y="3102327"/>
                  </a:lnTo>
                  <a:lnTo>
                    <a:pt x="2250177" y="3102059"/>
                  </a:lnTo>
                  <a:lnTo>
                    <a:pt x="2253660" y="3101792"/>
                  </a:lnTo>
                  <a:lnTo>
                    <a:pt x="2257144" y="3101526"/>
                  </a:lnTo>
                  <a:lnTo>
                    <a:pt x="2260627" y="3101260"/>
                  </a:lnTo>
                  <a:lnTo>
                    <a:pt x="2264110" y="3100994"/>
                  </a:lnTo>
                  <a:lnTo>
                    <a:pt x="2264110" y="3100994"/>
                  </a:lnTo>
                  <a:lnTo>
                    <a:pt x="2267593" y="3100729"/>
                  </a:lnTo>
                  <a:lnTo>
                    <a:pt x="2271077" y="3100464"/>
                  </a:lnTo>
                  <a:lnTo>
                    <a:pt x="2274560" y="3100200"/>
                  </a:lnTo>
                  <a:lnTo>
                    <a:pt x="2278043" y="3100002"/>
                  </a:lnTo>
                  <a:lnTo>
                    <a:pt x="2281526" y="3100168"/>
                  </a:lnTo>
                  <a:lnTo>
                    <a:pt x="2285010" y="3100333"/>
                  </a:lnTo>
                  <a:lnTo>
                    <a:pt x="2288493" y="3100498"/>
                  </a:lnTo>
                  <a:lnTo>
                    <a:pt x="2291976" y="3100662"/>
                  </a:lnTo>
                  <a:lnTo>
                    <a:pt x="2295459" y="3100825"/>
                  </a:lnTo>
                  <a:lnTo>
                    <a:pt x="2298942" y="3100988"/>
                  </a:lnTo>
                  <a:lnTo>
                    <a:pt x="2302426" y="3101150"/>
                  </a:lnTo>
                  <a:lnTo>
                    <a:pt x="2305909" y="3101311"/>
                  </a:lnTo>
                  <a:lnTo>
                    <a:pt x="2309392" y="3101472"/>
                  </a:lnTo>
                  <a:lnTo>
                    <a:pt x="2312875" y="3101632"/>
                  </a:lnTo>
                  <a:lnTo>
                    <a:pt x="2316359" y="3101792"/>
                  </a:lnTo>
                  <a:lnTo>
                    <a:pt x="2319842" y="3101951"/>
                  </a:lnTo>
                  <a:lnTo>
                    <a:pt x="2323325" y="3102109"/>
                  </a:lnTo>
                  <a:lnTo>
                    <a:pt x="2326808" y="3102267"/>
                  </a:lnTo>
                  <a:lnTo>
                    <a:pt x="2330292" y="3102424"/>
                  </a:lnTo>
                  <a:lnTo>
                    <a:pt x="2333775" y="3102580"/>
                  </a:lnTo>
                  <a:lnTo>
                    <a:pt x="2337258" y="3102736"/>
                  </a:lnTo>
                  <a:lnTo>
                    <a:pt x="2340741" y="3102892"/>
                  </a:lnTo>
                  <a:lnTo>
                    <a:pt x="2344225" y="3103047"/>
                  </a:lnTo>
                  <a:lnTo>
                    <a:pt x="2347708" y="3103134"/>
                  </a:lnTo>
                  <a:lnTo>
                    <a:pt x="2351191" y="3103217"/>
                  </a:lnTo>
                  <a:lnTo>
                    <a:pt x="2354674" y="3103298"/>
                  </a:lnTo>
                  <a:lnTo>
                    <a:pt x="2358158" y="3103380"/>
                  </a:lnTo>
                  <a:lnTo>
                    <a:pt x="2361641" y="3103461"/>
                  </a:lnTo>
                  <a:lnTo>
                    <a:pt x="2365124" y="3103542"/>
                  </a:lnTo>
                  <a:lnTo>
                    <a:pt x="2368607" y="3103623"/>
                  </a:lnTo>
                  <a:lnTo>
                    <a:pt x="2372091" y="3103703"/>
                  </a:lnTo>
                  <a:lnTo>
                    <a:pt x="2375574" y="3103783"/>
                  </a:lnTo>
                  <a:lnTo>
                    <a:pt x="2379057" y="3103863"/>
                  </a:lnTo>
                  <a:lnTo>
                    <a:pt x="2382540" y="3103943"/>
                  </a:lnTo>
                  <a:lnTo>
                    <a:pt x="2386024" y="3104022"/>
                  </a:lnTo>
                  <a:lnTo>
                    <a:pt x="2389507" y="3104102"/>
                  </a:lnTo>
                  <a:lnTo>
                    <a:pt x="2392990" y="3104180"/>
                  </a:lnTo>
                  <a:lnTo>
                    <a:pt x="2396473" y="3104259"/>
                  </a:lnTo>
                  <a:lnTo>
                    <a:pt x="2399957" y="3104337"/>
                  </a:lnTo>
                  <a:lnTo>
                    <a:pt x="2403440" y="3104415"/>
                  </a:lnTo>
                  <a:lnTo>
                    <a:pt x="2406923" y="3104493"/>
                  </a:lnTo>
                  <a:lnTo>
                    <a:pt x="2410406" y="3104571"/>
                  </a:lnTo>
                  <a:lnTo>
                    <a:pt x="2413890" y="3104648"/>
                  </a:lnTo>
                  <a:lnTo>
                    <a:pt x="2417373" y="3104725"/>
                  </a:lnTo>
                  <a:lnTo>
                    <a:pt x="2420856" y="3104802"/>
                  </a:lnTo>
                  <a:lnTo>
                    <a:pt x="2424339" y="3104878"/>
                  </a:lnTo>
                  <a:lnTo>
                    <a:pt x="2427823" y="3104955"/>
                  </a:lnTo>
                  <a:lnTo>
                    <a:pt x="2431306" y="3105031"/>
                  </a:lnTo>
                  <a:lnTo>
                    <a:pt x="2434789" y="3105032"/>
                  </a:lnTo>
                  <a:lnTo>
                    <a:pt x="2438272" y="3104844"/>
                  </a:lnTo>
                  <a:lnTo>
                    <a:pt x="2441756" y="3104656"/>
                  </a:lnTo>
                  <a:lnTo>
                    <a:pt x="2445239" y="3104468"/>
                  </a:lnTo>
                  <a:lnTo>
                    <a:pt x="2448722" y="3104280"/>
                  </a:lnTo>
                  <a:lnTo>
                    <a:pt x="2452205" y="3104093"/>
                  </a:lnTo>
                  <a:lnTo>
                    <a:pt x="2455689" y="3103907"/>
                  </a:lnTo>
                  <a:lnTo>
                    <a:pt x="2459172" y="3103721"/>
                  </a:lnTo>
                  <a:lnTo>
                    <a:pt x="2462655" y="3103535"/>
                  </a:lnTo>
                  <a:lnTo>
                    <a:pt x="2466138" y="3103349"/>
                  </a:lnTo>
                  <a:lnTo>
                    <a:pt x="2469622" y="3103164"/>
                  </a:lnTo>
                  <a:lnTo>
                    <a:pt x="2473105" y="3102979"/>
                  </a:lnTo>
                  <a:lnTo>
                    <a:pt x="2476588" y="3102794"/>
                  </a:lnTo>
                  <a:lnTo>
                    <a:pt x="2480071" y="3103014"/>
                  </a:lnTo>
                  <a:lnTo>
                    <a:pt x="2483555" y="3103702"/>
                  </a:lnTo>
                  <a:lnTo>
                    <a:pt x="2487038" y="3104385"/>
                  </a:lnTo>
                  <a:lnTo>
                    <a:pt x="2490521" y="3105065"/>
                  </a:lnTo>
                  <a:lnTo>
                    <a:pt x="2494004" y="3105739"/>
                  </a:lnTo>
                  <a:lnTo>
                    <a:pt x="2497488" y="3106410"/>
                  </a:lnTo>
                  <a:lnTo>
                    <a:pt x="2500971" y="3107068"/>
                  </a:lnTo>
                  <a:lnTo>
                    <a:pt x="2504454" y="3107561"/>
                  </a:lnTo>
                  <a:lnTo>
                    <a:pt x="2507937" y="3108052"/>
                  </a:lnTo>
                  <a:lnTo>
                    <a:pt x="2511421" y="3108539"/>
                  </a:lnTo>
                  <a:lnTo>
                    <a:pt x="2514904" y="3109025"/>
                  </a:lnTo>
                  <a:lnTo>
                    <a:pt x="2518387" y="3109507"/>
                  </a:lnTo>
                  <a:lnTo>
                    <a:pt x="2521870" y="3109988"/>
                  </a:lnTo>
                  <a:lnTo>
                    <a:pt x="2525354" y="3109982"/>
                  </a:lnTo>
                  <a:lnTo>
                    <a:pt x="2528837" y="3109707"/>
                  </a:lnTo>
                  <a:lnTo>
                    <a:pt x="2532320" y="3109432"/>
                  </a:lnTo>
                  <a:lnTo>
                    <a:pt x="2535803" y="3109157"/>
                  </a:lnTo>
                  <a:lnTo>
                    <a:pt x="2539287" y="3108882"/>
                  </a:lnTo>
                  <a:lnTo>
                    <a:pt x="2542770" y="3108608"/>
                  </a:lnTo>
                  <a:lnTo>
                    <a:pt x="2546253" y="3108334"/>
                  </a:lnTo>
                  <a:lnTo>
                    <a:pt x="2549736" y="3108061"/>
                  </a:lnTo>
                  <a:lnTo>
                    <a:pt x="2553220" y="3107788"/>
                  </a:lnTo>
                  <a:lnTo>
                    <a:pt x="2556703" y="3107515"/>
                  </a:lnTo>
                  <a:lnTo>
                    <a:pt x="2560186" y="3107242"/>
                  </a:lnTo>
                  <a:lnTo>
                    <a:pt x="2563669" y="3106970"/>
                  </a:lnTo>
                  <a:lnTo>
                    <a:pt x="2567153" y="3106698"/>
                  </a:lnTo>
                  <a:lnTo>
                    <a:pt x="2570636" y="3106427"/>
                  </a:lnTo>
                  <a:lnTo>
                    <a:pt x="2574119" y="3106156"/>
                  </a:lnTo>
                  <a:lnTo>
                    <a:pt x="2577602" y="3105885"/>
                  </a:lnTo>
                  <a:lnTo>
                    <a:pt x="2581085" y="3105615"/>
                  </a:lnTo>
                  <a:lnTo>
                    <a:pt x="2584569" y="3105345"/>
                  </a:lnTo>
                  <a:lnTo>
                    <a:pt x="2588052" y="3105075"/>
                  </a:lnTo>
                  <a:lnTo>
                    <a:pt x="2591535" y="3104806"/>
                  </a:lnTo>
                  <a:lnTo>
                    <a:pt x="2595018" y="3104537"/>
                  </a:lnTo>
                  <a:lnTo>
                    <a:pt x="2598502" y="3104268"/>
                  </a:lnTo>
                  <a:lnTo>
                    <a:pt x="2601985" y="3104000"/>
                  </a:lnTo>
                  <a:lnTo>
                    <a:pt x="2605468" y="3103732"/>
                  </a:lnTo>
                  <a:lnTo>
                    <a:pt x="2608951" y="3103464"/>
                  </a:lnTo>
                  <a:lnTo>
                    <a:pt x="2612435" y="3103197"/>
                  </a:lnTo>
                  <a:lnTo>
                    <a:pt x="2615918" y="3102930"/>
                  </a:lnTo>
                  <a:lnTo>
                    <a:pt x="2619401" y="3102663"/>
                  </a:lnTo>
                  <a:lnTo>
                    <a:pt x="2622884" y="3102397"/>
                  </a:lnTo>
                  <a:lnTo>
                    <a:pt x="2626368" y="3102131"/>
                  </a:lnTo>
                  <a:lnTo>
                    <a:pt x="2629851" y="3101865"/>
                  </a:lnTo>
                  <a:lnTo>
                    <a:pt x="2633334" y="3101600"/>
                  </a:lnTo>
                  <a:lnTo>
                    <a:pt x="2636817" y="3101335"/>
                  </a:lnTo>
                  <a:lnTo>
                    <a:pt x="2640301" y="3101070"/>
                  </a:lnTo>
                  <a:lnTo>
                    <a:pt x="2643784" y="3100806"/>
                  </a:lnTo>
                  <a:lnTo>
                    <a:pt x="2647267" y="3100542"/>
                  </a:lnTo>
                  <a:lnTo>
                    <a:pt x="2650750" y="3100278"/>
                  </a:lnTo>
                  <a:lnTo>
                    <a:pt x="2654234" y="3100015"/>
                  </a:lnTo>
                  <a:lnTo>
                    <a:pt x="2657717" y="3099766"/>
                  </a:lnTo>
                  <a:lnTo>
                    <a:pt x="2661200" y="3099582"/>
                  </a:lnTo>
                  <a:lnTo>
                    <a:pt x="2664683" y="3099398"/>
                  </a:lnTo>
                  <a:lnTo>
                    <a:pt x="2668167" y="3099214"/>
                  </a:lnTo>
                  <a:lnTo>
                    <a:pt x="2671650" y="3099031"/>
                  </a:lnTo>
                  <a:lnTo>
                    <a:pt x="2675133" y="3098848"/>
                  </a:lnTo>
                  <a:lnTo>
                    <a:pt x="2678616" y="3098665"/>
                  </a:lnTo>
                  <a:lnTo>
                    <a:pt x="2682100" y="3098483"/>
                  </a:lnTo>
                  <a:lnTo>
                    <a:pt x="2685583" y="3098300"/>
                  </a:lnTo>
                  <a:lnTo>
                    <a:pt x="2689066" y="3098119"/>
                  </a:lnTo>
                  <a:lnTo>
                    <a:pt x="2692549" y="3097937"/>
                  </a:lnTo>
                  <a:lnTo>
                    <a:pt x="2696033" y="3097756"/>
                  </a:lnTo>
                  <a:lnTo>
                    <a:pt x="2699516" y="3097575"/>
                  </a:lnTo>
                  <a:lnTo>
                    <a:pt x="2702999" y="3097394"/>
                  </a:lnTo>
                  <a:lnTo>
                    <a:pt x="2706482" y="3097214"/>
                  </a:lnTo>
                  <a:lnTo>
                    <a:pt x="2709966" y="3097034"/>
                  </a:lnTo>
                  <a:lnTo>
                    <a:pt x="2713449" y="3096854"/>
                  </a:lnTo>
                  <a:lnTo>
                    <a:pt x="2716932" y="3096674"/>
                  </a:lnTo>
                  <a:lnTo>
                    <a:pt x="2720415" y="3096495"/>
                  </a:lnTo>
                  <a:lnTo>
                    <a:pt x="2723899" y="3096316"/>
                  </a:lnTo>
                  <a:lnTo>
                    <a:pt x="2727382" y="3096138"/>
                  </a:lnTo>
                  <a:lnTo>
                    <a:pt x="2730865" y="3095959"/>
                  </a:lnTo>
                  <a:lnTo>
                    <a:pt x="2734348" y="3095781"/>
                  </a:lnTo>
                  <a:lnTo>
                    <a:pt x="2737832" y="3095604"/>
                  </a:lnTo>
                  <a:lnTo>
                    <a:pt x="2741315" y="3095426"/>
                  </a:lnTo>
                  <a:lnTo>
                    <a:pt x="2744798" y="3095249"/>
                  </a:lnTo>
                  <a:lnTo>
                    <a:pt x="2748281" y="3095109"/>
                  </a:lnTo>
                  <a:lnTo>
                    <a:pt x="2751765" y="3095001"/>
                  </a:lnTo>
                  <a:lnTo>
                    <a:pt x="2755248" y="3094893"/>
                  </a:lnTo>
                  <a:lnTo>
                    <a:pt x="2758731" y="3094785"/>
                  </a:lnTo>
                  <a:lnTo>
                    <a:pt x="2762214" y="3094678"/>
                  </a:lnTo>
                  <a:lnTo>
                    <a:pt x="2765698" y="3094571"/>
                  </a:lnTo>
                  <a:lnTo>
                    <a:pt x="2769181" y="3094464"/>
                  </a:lnTo>
                  <a:lnTo>
                    <a:pt x="2772664" y="3094357"/>
                  </a:lnTo>
                  <a:lnTo>
                    <a:pt x="2776147" y="3094250"/>
                  </a:lnTo>
                  <a:lnTo>
                    <a:pt x="2779631" y="3094144"/>
                  </a:lnTo>
                  <a:lnTo>
                    <a:pt x="2783114" y="3094037"/>
                  </a:lnTo>
                  <a:lnTo>
                    <a:pt x="2786597" y="3093931"/>
                  </a:lnTo>
                  <a:lnTo>
                    <a:pt x="2790080" y="3093826"/>
                  </a:lnTo>
                  <a:lnTo>
                    <a:pt x="2793564" y="3093720"/>
                  </a:lnTo>
                  <a:lnTo>
                    <a:pt x="2797047" y="3093615"/>
                  </a:lnTo>
                  <a:lnTo>
                    <a:pt x="2800530" y="3093509"/>
                  </a:lnTo>
                  <a:lnTo>
                    <a:pt x="2804013" y="3093404"/>
                  </a:lnTo>
                  <a:lnTo>
                    <a:pt x="2807497" y="3093300"/>
                  </a:lnTo>
                  <a:lnTo>
                    <a:pt x="2810980" y="3093195"/>
                  </a:lnTo>
                  <a:lnTo>
                    <a:pt x="2814463" y="3093357"/>
                  </a:lnTo>
                  <a:lnTo>
                    <a:pt x="2817946" y="3094114"/>
                  </a:lnTo>
                  <a:lnTo>
                    <a:pt x="2821430" y="3094867"/>
                  </a:lnTo>
                  <a:lnTo>
                    <a:pt x="2824913" y="3095614"/>
                  </a:lnTo>
                  <a:lnTo>
                    <a:pt x="2828396" y="3096357"/>
                  </a:lnTo>
                  <a:lnTo>
                    <a:pt x="2831879" y="3097096"/>
                  </a:lnTo>
                  <a:lnTo>
                    <a:pt x="2835363" y="3097830"/>
                  </a:lnTo>
                  <a:lnTo>
                    <a:pt x="2838846" y="3097778"/>
                  </a:lnTo>
                  <a:lnTo>
                    <a:pt x="2842329" y="3097636"/>
                  </a:lnTo>
                  <a:lnTo>
                    <a:pt x="2845812" y="3097495"/>
                  </a:lnTo>
                  <a:lnTo>
                    <a:pt x="2849296" y="3097354"/>
                  </a:lnTo>
                  <a:lnTo>
                    <a:pt x="2852779" y="3097214"/>
                  </a:lnTo>
                  <a:lnTo>
                    <a:pt x="2856262" y="3097073"/>
                  </a:lnTo>
                  <a:lnTo>
                    <a:pt x="2859745" y="3096933"/>
                  </a:lnTo>
                  <a:lnTo>
                    <a:pt x="2863229" y="3096793"/>
                  </a:lnTo>
                  <a:lnTo>
                    <a:pt x="2866712" y="3096654"/>
                  </a:lnTo>
                  <a:lnTo>
                    <a:pt x="2870195" y="3096514"/>
                  </a:lnTo>
                  <a:lnTo>
                    <a:pt x="2873678" y="3096375"/>
                  </a:lnTo>
                  <a:lnTo>
                    <a:pt x="2877161" y="3096236"/>
                  </a:lnTo>
                  <a:lnTo>
                    <a:pt x="2880645" y="3096097"/>
                  </a:lnTo>
                  <a:lnTo>
                    <a:pt x="2884128" y="3095959"/>
                  </a:lnTo>
                  <a:lnTo>
                    <a:pt x="2887611" y="3095820"/>
                  </a:lnTo>
                  <a:lnTo>
                    <a:pt x="2891094" y="3095682"/>
                  </a:lnTo>
                  <a:lnTo>
                    <a:pt x="2894578" y="3095545"/>
                  </a:lnTo>
                  <a:lnTo>
                    <a:pt x="2898061" y="3095407"/>
                  </a:lnTo>
                  <a:lnTo>
                    <a:pt x="2901544" y="3095270"/>
                  </a:lnTo>
                  <a:lnTo>
                    <a:pt x="2905027" y="3095179"/>
                  </a:lnTo>
                  <a:lnTo>
                    <a:pt x="2908511" y="3095111"/>
                  </a:lnTo>
                  <a:lnTo>
                    <a:pt x="2911994" y="3095043"/>
                  </a:lnTo>
                  <a:lnTo>
                    <a:pt x="2915477" y="3094976"/>
                  </a:lnTo>
                  <a:lnTo>
                    <a:pt x="2918960" y="3094908"/>
                  </a:lnTo>
                  <a:lnTo>
                    <a:pt x="2922444" y="3094841"/>
                  </a:lnTo>
                  <a:lnTo>
                    <a:pt x="2925927" y="3094774"/>
                  </a:lnTo>
                  <a:lnTo>
                    <a:pt x="2929410" y="3094707"/>
                  </a:lnTo>
                  <a:lnTo>
                    <a:pt x="2932893" y="3094640"/>
                  </a:lnTo>
                  <a:lnTo>
                    <a:pt x="2936377" y="3094574"/>
                  </a:lnTo>
                  <a:lnTo>
                    <a:pt x="2939860" y="3094507"/>
                  </a:lnTo>
                  <a:lnTo>
                    <a:pt x="2943343" y="3094441"/>
                  </a:lnTo>
                  <a:lnTo>
                    <a:pt x="2946826" y="3094374"/>
                  </a:lnTo>
                  <a:lnTo>
                    <a:pt x="2950310" y="3094308"/>
                  </a:lnTo>
                  <a:lnTo>
                    <a:pt x="2953793" y="3094242"/>
                  </a:lnTo>
                  <a:lnTo>
                    <a:pt x="2957276" y="3094176"/>
                  </a:lnTo>
                  <a:lnTo>
                    <a:pt x="2960759" y="3094110"/>
                  </a:lnTo>
                  <a:lnTo>
                    <a:pt x="2964243" y="3094045"/>
                  </a:lnTo>
                  <a:lnTo>
                    <a:pt x="2967726" y="3093979"/>
                  </a:lnTo>
                  <a:lnTo>
                    <a:pt x="2971209" y="3093877"/>
                  </a:lnTo>
                  <a:lnTo>
                    <a:pt x="2974692" y="3093727"/>
                  </a:lnTo>
                  <a:lnTo>
                    <a:pt x="2978176" y="3093577"/>
                  </a:lnTo>
                  <a:lnTo>
                    <a:pt x="2981659" y="3093427"/>
                  </a:lnTo>
                  <a:lnTo>
                    <a:pt x="2985142" y="3093277"/>
                  </a:lnTo>
                  <a:lnTo>
                    <a:pt x="2988625" y="3093128"/>
                  </a:lnTo>
                  <a:lnTo>
                    <a:pt x="2992109" y="3092979"/>
                  </a:lnTo>
                  <a:lnTo>
                    <a:pt x="2995592" y="3092830"/>
                  </a:lnTo>
                  <a:lnTo>
                    <a:pt x="2999075" y="3092682"/>
                  </a:lnTo>
                  <a:lnTo>
                    <a:pt x="3002558" y="3092534"/>
                  </a:lnTo>
                  <a:lnTo>
                    <a:pt x="3006042" y="3092385"/>
                  </a:lnTo>
                  <a:lnTo>
                    <a:pt x="3009525" y="3092238"/>
                  </a:lnTo>
                  <a:lnTo>
                    <a:pt x="3013008" y="3092090"/>
                  </a:lnTo>
                  <a:lnTo>
                    <a:pt x="3016491" y="3091943"/>
                  </a:lnTo>
                  <a:lnTo>
                    <a:pt x="3019975" y="3091795"/>
                  </a:lnTo>
                  <a:lnTo>
                    <a:pt x="3023458" y="3091648"/>
                  </a:lnTo>
                  <a:lnTo>
                    <a:pt x="3026941" y="3091502"/>
                  </a:lnTo>
                  <a:lnTo>
                    <a:pt x="3030424" y="3091355"/>
                  </a:lnTo>
                  <a:lnTo>
                    <a:pt x="3033908" y="3091209"/>
                  </a:lnTo>
                  <a:lnTo>
                    <a:pt x="3037391" y="3091073"/>
                  </a:lnTo>
                  <a:lnTo>
                    <a:pt x="3040874" y="3090978"/>
                  </a:lnTo>
                  <a:lnTo>
                    <a:pt x="3044357" y="3090883"/>
                  </a:lnTo>
                  <a:lnTo>
                    <a:pt x="3047841" y="3090788"/>
                  </a:lnTo>
                  <a:lnTo>
                    <a:pt x="3051324" y="3090693"/>
                  </a:lnTo>
                  <a:lnTo>
                    <a:pt x="3054807" y="3090599"/>
                  </a:lnTo>
                  <a:lnTo>
                    <a:pt x="3058290" y="3090505"/>
                  </a:lnTo>
                  <a:lnTo>
                    <a:pt x="3061774" y="3090771"/>
                  </a:lnTo>
                  <a:lnTo>
                    <a:pt x="3065257" y="3091128"/>
                  </a:lnTo>
                  <a:lnTo>
                    <a:pt x="3068740" y="3091485"/>
                  </a:lnTo>
                  <a:lnTo>
                    <a:pt x="3072223" y="3091839"/>
                  </a:lnTo>
                  <a:lnTo>
                    <a:pt x="3075707" y="3092193"/>
                  </a:lnTo>
                  <a:lnTo>
                    <a:pt x="3079190" y="3092545"/>
                  </a:lnTo>
                  <a:lnTo>
                    <a:pt x="3082673" y="3092677"/>
                  </a:lnTo>
                  <a:lnTo>
                    <a:pt x="3086156" y="3092458"/>
                  </a:lnTo>
                  <a:lnTo>
                    <a:pt x="3089640" y="3092240"/>
                  </a:lnTo>
                  <a:lnTo>
                    <a:pt x="3093123" y="3092022"/>
                  </a:lnTo>
                  <a:lnTo>
                    <a:pt x="3096606" y="3091804"/>
                  </a:lnTo>
                  <a:lnTo>
                    <a:pt x="3100089" y="3091586"/>
                  </a:lnTo>
                  <a:lnTo>
                    <a:pt x="3103573" y="3091369"/>
                  </a:lnTo>
                  <a:lnTo>
                    <a:pt x="3107056" y="3091152"/>
                  </a:lnTo>
                  <a:lnTo>
                    <a:pt x="3110539" y="3090935"/>
                  </a:lnTo>
                  <a:lnTo>
                    <a:pt x="3114022" y="3090719"/>
                  </a:lnTo>
                  <a:lnTo>
                    <a:pt x="3117506" y="3090502"/>
                  </a:lnTo>
                  <a:lnTo>
                    <a:pt x="3120989" y="3090286"/>
                  </a:lnTo>
                  <a:lnTo>
                    <a:pt x="3124472" y="3090071"/>
                  </a:lnTo>
                  <a:lnTo>
                    <a:pt x="3127955" y="3089855"/>
                  </a:lnTo>
                  <a:lnTo>
                    <a:pt x="3131439" y="3089640"/>
                  </a:lnTo>
                  <a:lnTo>
                    <a:pt x="3134922" y="3089425"/>
                  </a:lnTo>
                  <a:lnTo>
                    <a:pt x="3138405" y="3089210"/>
                  </a:lnTo>
                  <a:lnTo>
                    <a:pt x="3141888" y="3088995"/>
                  </a:lnTo>
                  <a:lnTo>
                    <a:pt x="3145372" y="3088781"/>
                  </a:lnTo>
                  <a:lnTo>
                    <a:pt x="3148855" y="3088567"/>
                  </a:lnTo>
                  <a:lnTo>
                    <a:pt x="3152338" y="3088353"/>
                  </a:lnTo>
                  <a:lnTo>
                    <a:pt x="3155821" y="3088139"/>
                  </a:lnTo>
                  <a:lnTo>
                    <a:pt x="3159304" y="3087926"/>
                  </a:lnTo>
                  <a:lnTo>
                    <a:pt x="3162788" y="3087713"/>
                  </a:lnTo>
                  <a:lnTo>
                    <a:pt x="3166271" y="3087500"/>
                  </a:lnTo>
                  <a:lnTo>
                    <a:pt x="3169754" y="3087287"/>
                  </a:lnTo>
                  <a:lnTo>
                    <a:pt x="3173237" y="3092625"/>
                  </a:lnTo>
                  <a:lnTo>
                    <a:pt x="3176721" y="3092725"/>
                  </a:lnTo>
                  <a:lnTo>
                    <a:pt x="3180204" y="3092825"/>
                  </a:lnTo>
                  <a:lnTo>
                    <a:pt x="3183687" y="3092924"/>
                  </a:lnTo>
                  <a:lnTo>
                    <a:pt x="3187170" y="3093024"/>
                  </a:lnTo>
                  <a:lnTo>
                    <a:pt x="3190654" y="3093122"/>
                  </a:lnTo>
                  <a:lnTo>
                    <a:pt x="3194137" y="3093189"/>
                  </a:lnTo>
                  <a:lnTo>
                    <a:pt x="3197620" y="3093193"/>
                  </a:lnTo>
                  <a:lnTo>
                    <a:pt x="3201103" y="3093196"/>
                  </a:lnTo>
                  <a:lnTo>
                    <a:pt x="3204587" y="3093199"/>
                  </a:lnTo>
                  <a:lnTo>
                    <a:pt x="3208070" y="3093203"/>
                  </a:lnTo>
                  <a:lnTo>
                    <a:pt x="3211553" y="3093206"/>
                  </a:lnTo>
                  <a:lnTo>
                    <a:pt x="3215036" y="3093209"/>
                  </a:lnTo>
                  <a:lnTo>
                    <a:pt x="3218520" y="3093213"/>
                  </a:lnTo>
                  <a:lnTo>
                    <a:pt x="3222003" y="3093216"/>
                  </a:lnTo>
                  <a:lnTo>
                    <a:pt x="3225486" y="3093219"/>
                  </a:lnTo>
                  <a:lnTo>
                    <a:pt x="3228969" y="3093222"/>
                  </a:lnTo>
                  <a:lnTo>
                    <a:pt x="3232453" y="3093226"/>
                  </a:lnTo>
                  <a:lnTo>
                    <a:pt x="3235936" y="3093229"/>
                  </a:lnTo>
                  <a:lnTo>
                    <a:pt x="3239419" y="3099499"/>
                  </a:lnTo>
                  <a:lnTo>
                    <a:pt x="3242902" y="3099586"/>
                  </a:lnTo>
                  <a:lnTo>
                    <a:pt x="3246386" y="3099673"/>
                  </a:lnTo>
                  <a:lnTo>
                    <a:pt x="3249869" y="3099760"/>
                  </a:lnTo>
                  <a:lnTo>
                    <a:pt x="3253352" y="3099847"/>
                  </a:lnTo>
                  <a:lnTo>
                    <a:pt x="3256835" y="3099933"/>
                  </a:lnTo>
                  <a:lnTo>
                    <a:pt x="3260319" y="3107669"/>
                  </a:lnTo>
                  <a:lnTo>
                    <a:pt x="3263802" y="3107830"/>
                  </a:lnTo>
                  <a:lnTo>
                    <a:pt x="3267285" y="3107991"/>
                  </a:lnTo>
                  <a:lnTo>
                    <a:pt x="3270768" y="3108151"/>
                  </a:lnTo>
                  <a:lnTo>
                    <a:pt x="3274252" y="3108310"/>
                  </a:lnTo>
                  <a:lnTo>
                    <a:pt x="3277735" y="3108469"/>
                  </a:lnTo>
                  <a:lnTo>
                    <a:pt x="3281218" y="3108628"/>
                  </a:lnTo>
                  <a:lnTo>
                    <a:pt x="3284701" y="3112615"/>
                  </a:lnTo>
                  <a:lnTo>
                    <a:pt x="3288185" y="3112431"/>
                  </a:lnTo>
                  <a:lnTo>
                    <a:pt x="3291668" y="3112247"/>
                  </a:lnTo>
                  <a:lnTo>
                    <a:pt x="3295151" y="3112064"/>
                  </a:lnTo>
                  <a:lnTo>
                    <a:pt x="3298634" y="3111880"/>
                  </a:lnTo>
                  <a:lnTo>
                    <a:pt x="3302118" y="3111697"/>
                  </a:lnTo>
                  <a:lnTo>
                    <a:pt x="3305601" y="3111515"/>
                  </a:lnTo>
                  <a:lnTo>
                    <a:pt x="3309084" y="3111332"/>
                  </a:lnTo>
                  <a:lnTo>
                    <a:pt x="3312567" y="3111150"/>
                  </a:lnTo>
                  <a:lnTo>
                    <a:pt x="3316051" y="3110967"/>
                  </a:lnTo>
                  <a:lnTo>
                    <a:pt x="3319534" y="3110786"/>
                  </a:lnTo>
                  <a:lnTo>
                    <a:pt x="3323017" y="3110604"/>
                  </a:lnTo>
                  <a:lnTo>
                    <a:pt x="3326500" y="3110422"/>
                  </a:lnTo>
                  <a:lnTo>
                    <a:pt x="3329984" y="3113798"/>
                  </a:lnTo>
                  <a:lnTo>
                    <a:pt x="3333467" y="3113739"/>
                  </a:lnTo>
                  <a:lnTo>
                    <a:pt x="3336950" y="3113681"/>
                  </a:lnTo>
                  <a:lnTo>
                    <a:pt x="3340433" y="3113623"/>
                  </a:lnTo>
                  <a:lnTo>
                    <a:pt x="3343917" y="3113564"/>
                  </a:lnTo>
                  <a:lnTo>
                    <a:pt x="3347400" y="3113506"/>
                  </a:lnTo>
                  <a:lnTo>
                    <a:pt x="3350883" y="3116701"/>
                  </a:lnTo>
                  <a:lnTo>
                    <a:pt x="3354366" y="3116387"/>
                  </a:lnTo>
                  <a:lnTo>
                    <a:pt x="3357850" y="3116073"/>
                  </a:lnTo>
                  <a:lnTo>
                    <a:pt x="3361333" y="3115759"/>
                  </a:lnTo>
                  <a:lnTo>
                    <a:pt x="3364816" y="3115445"/>
                  </a:lnTo>
                  <a:lnTo>
                    <a:pt x="3368299" y="3115131"/>
                  </a:lnTo>
                  <a:lnTo>
                    <a:pt x="3371783" y="3114818"/>
                  </a:lnTo>
                  <a:lnTo>
                    <a:pt x="3375266" y="3114504"/>
                  </a:lnTo>
                  <a:lnTo>
                    <a:pt x="3378749" y="3114191"/>
                  </a:lnTo>
                  <a:lnTo>
                    <a:pt x="3382232" y="3113878"/>
                  </a:lnTo>
                  <a:lnTo>
                    <a:pt x="3385716" y="3113565"/>
                  </a:lnTo>
                  <a:lnTo>
                    <a:pt x="3389199" y="3113252"/>
                  </a:lnTo>
                  <a:lnTo>
                    <a:pt x="3392682" y="3112939"/>
                  </a:lnTo>
                  <a:lnTo>
                    <a:pt x="3396165" y="3112626"/>
                  </a:lnTo>
                  <a:lnTo>
                    <a:pt x="3399649" y="3112313"/>
                  </a:lnTo>
                  <a:lnTo>
                    <a:pt x="3403132" y="3112001"/>
                  </a:lnTo>
                  <a:lnTo>
                    <a:pt x="3406615" y="3111688"/>
                  </a:lnTo>
                  <a:lnTo>
                    <a:pt x="3410098" y="3111376"/>
                  </a:lnTo>
                  <a:lnTo>
                    <a:pt x="3413582" y="3111064"/>
                  </a:lnTo>
                  <a:lnTo>
                    <a:pt x="3417065" y="3117930"/>
                  </a:lnTo>
                  <a:lnTo>
                    <a:pt x="3420548" y="3117753"/>
                  </a:lnTo>
                  <a:lnTo>
                    <a:pt x="3424031" y="3117576"/>
                  </a:lnTo>
                  <a:lnTo>
                    <a:pt x="3427515" y="3117400"/>
                  </a:lnTo>
                  <a:lnTo>
                    <a:pt x="3430998" y="3117223"/>
                  </a:lnTo>
                  <a:lnTo>
                    <a:pt x="3434481" y="3117047"/>
                  </a:lnTo>
                  <a:lnTo>
                    <a:pt x="3437964" y="3116871"/>
                  </a:lnTo>
                  <a:lnTo>
                    <a:pt x="3441447" y="3117942"/>
                  </a:lnTo>
                  <a:lnTo>
                    <a:pt x="3444931" y="3117766"/>
                  </a:lnTo>
                  <a:lnTo>
                    <a:pt x="3448414" y="3117591"/>
                  </a:lnTo>
                  <a:lnTo>
                    <a:pt x="3451897" y="3117415"/>
                  </a:lnTo>
                  <a:lnTo>
                    <a:pt x="3455380" y="3117240"/>
                  </a:lnTo>
                  <a:lnTo>
                    <a:pt x="3458864" y="3117065"/>
                  </a:lnTo>
                  <a:lnTo>
                    <a:pt x="3462347" y="3120533"/>
                  </a:lnTo>
                  <a:lnTo>
                    <a:pt x="3465830" y="3120245"/>
                  </a:lnTo>
                  <a:lnTo>
                    <a:pt x="3469313" y="3119956"/>
                  </a:lnTo>
                  <a:lnTo>
                    <a:pt x="3472797" y="3119667"/>
                  </a:lnTo>
                  <a:lnTo>
                    <a:pt x="3476280" y="3119379"/>
                  </a:lnTo>
                  <a:lnTo>
                    <a:pt x="3479763" y="3119090"/>
                  </a:lnTo>
                  <a:lnTo>
                    <a:pt x="3483246" y="3118802"/>
                  </a:lnTo>
                  <a:lnTo>
                    <a:pt x="3483246" y="3119046"/>
                  </a:lnTo>
                  <a:lnTo>
                    <a:pt x="3483246" y="3119290"/>
                  </a:lnTo>
                  <a:lnTo>
                    <a:pt x="3483246" y="3119534"/>
                  </a:lnTo>
                  <a:lnTo>
                    <a:pt x="3483246" y="3119777"/>
                  </a:lnTo>
                  <a:lnTo>
                    <a:pt x="3483246" y="3120020"/>
                  </a:lnTo>
                  <a:lnTo>
                    <a:pt x="3483246" y="3120263"/>
                  </a:lnTo>
                  <a:lnTo>
                    <a:pt x="3483246" y="3120505"/>
                  </a:lnTo>
                  <a:lnTo>
                    <a:pt x="3483246" y="3120747"/>
                  </a:lnTo>
                  <a:lnTo>
                    <a:pt x="3483246" y="3120989"/>
                  </a:lnTo>
                  <a:lnTo>
                    <a:pt x="3483246" y="3121230"/>
                  </a:lnTo>
                  <a:lnTo>
                    <a:pt x="3483246" y="3121471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943464"/>
              <a:ext cx="3483246" cy="608603"/>
            </a:xfrm>
            <a:custGeom>
              <a:avLst/>
              <a:gdLst/>
              <a:ahLst/>
              <a:cxnLst/>
              <a:rect l="0" t="0" r="0" b="0"/>
              <a:pathLst>
                <a:path w="3483246" h="608603">
                  <a:moveTo>
                    <a:pt x="0" y="608603"/>
                  </a:moveTo>
                  <a:lnTo>
                    <a:pt x="3483" y="541979"/>
                  </a:lnTo>
                  <a:lnTo>
                    <a:pt x="6966" y="477855"/>
                  </a:lnTo>
                  <a:lnTo>
                    <a:pt x="10449" y="416094"/>
                  </a:lnTo>
                  <a:lnTo>
                    <a:pt x="13932" y="356568"/>
                  </a:lnTo>
                  <a:lnTo>
                    <a:pt x="17416" y="299157"/>
                  </a:lnTo>
                  <a:lnTo>
                    <a:pt x="20899" y="243750"/>
                  </a:lnTo>
                  <a:lnTo>
                    <a:pt x="24382" y="356568"/>
                  </a:lnTo>
                  <a:lnTo>
                    <a:pt x="27865" y="323510"/>
                  </a:lnTo>
                  <a:lnTo>
                    <a:pt x="31349" y="291122"/>
                  </a:lnTo>
                  <a:lnTo>
                    <a:pt x="34832" y="259383"/>
                  </a:lnTo>
                  <a:lnTo>
                    <a:pt x="38315" y="228274"/>
                  </a:lnTo>
                  <a:lnTo>
                    <a:pt x="41798" y="197776"/>
                  </a:lnTo>
                  <a:lnTo>
                    <a:pt x="45282" y="167872"/>
                  </a:lnTo>
                  <a:lnTo>
                    <a:pt x="48765" y="138545"/>
                  </a:lnTo>
                  <a:lnTo>
                    <a:pt x="52248" y="109778"/>
                  </a:lnTo>
                  <a:lnTo>
                    <a:pt x="55731" y="81555"/>
                  </a:lnTo>
                  <a:lnTo>
                    <a:pt x="59215" y="53860"/>
                  </a:lnTo>
                  <a:lnTo>
                    <a:pt x="62698" y="26680"/>
                  </a:lnTo>
                  <a:lnTo>
                    <a:pt x="66181" y="0"/>
                  </a:lnTo>
                  <a:lnTo>
                    <a:pt x="69664" y="235398"/>
                  </a:lnTo>
                  <a:lnTo>
                    <a:pt x="73148" y="218825"/>
                  </a:lnTo>
                  <a:lnTo>
                    <a:pt x="76631" y="202429"/>
                  </a:lnTo>
                  <a:lnTo>
                    <a:pt x="80114" y="186205"/>
                  </a:lnTo>
                  <a:lnTo>
                    <a:pt x="83597" y="170152"/>
                  </a:lnTo>
                  <a:lnTo>
                    <a:pt x="87081" y="154266"/>
                  </a:lnTo>
                  <a:lnTo>
                    <a:pt x="90564" y="216766"/>
                  </a:lnTo>
                  <a:lnTo>
                    <a:pt x="94047" y="203449"/>
                  </a:lnTo>
                  <a:lnTo>
                    <a:pt x="97530" y="190245"/>
                  </a:lnTo>
                  <a:lnTo>
                    <a:pt x="101014" y="177155"/>
                  </a:lnTo>
                  <a:lnTo>
                    <a:pt x="104497" y="164175"/>
                  </a:lnTo>
                  <a:lnTo>
                    <a:pt x="107980" y="151306"/>
                  </a:lnTo>
                  <a:lnTo>
                    <a:pt x="111463" y="138545"/>
                  </a:lnTo>
                  <a:lnTo>
                    <a:pt x="114947" y="125891"/>
                  </a:lnTo>
                  <a:lnTo>
                    <a:pt x="118430" y="113344"/>
                  </a:lnTo>
                  <a:lnTo>
                    <a:pt x="121913" y="100900"/>
                  </a:lnTo>
                  <a:lnTo>
                    <a:pt x="125396" y="88560"/>
                  </a:lnTo>
                  <a:lnTo>
                    <a:pt x="128880" y="76322"/>
                  </a:lnTo>
                  <a:lnTo>
                    <a:pt x="132363" y="64185"/>
                  </a:lnTo>
                  <a:lnTo>
                    <a:pt x="135846" y="128797"/>
                  </a:lnTo>
                  <a:lnTo>
                    <a:pt x="139329" y="119946"/>
                  </a:lnTo>
                  <a:lnTo>
                    <a:pt x="142813" y="111218"/>
                  </a:lnTo>
                  <a:lnTo>
                    <a:pt x="146296" y="102611"/>
                  </a:lnTo>
                  <a:lnTo>
                    <a:pt x="149779" y="94123"/>
                  </a:lnTo>
                  <a:lnTo>
                    <a:pt x="153262" y="85750"/>
                  </a:lnTo>
                  <a:lnTo>
                    <a:pt x="156746" y="264494"/>
                  </a:lnTo>
                  <a:lnTo>
                    <a:pt x="160229" y="259148"/>
                  </a:lnTo>
                  <a:lnTo>
                    <a:pt x="163712" y="253872"/>
                  </a:lnTo>
                  <a:lnTo>
                    <a:pt x="167195" y="248665"/>
                  </a:lnTo>
                  <a:lnTo>
                    <a:pt x="170679" y="243524"/>
                  </a:lnTo>
                  <a:lnTo>
                    <a:pt x="174162" y="238448"/>
                  </a:lnTo>
                  <a:lnTo>
                    <a:pt x="177645" y="233437"/>
                  </a:lnTo>
                  <a:lnTo>
                    <a:pt x="181128" y="342457"/>
                  </a:lnTo>
                  <a:lnTo>
                    <a:pt x="184612" y="337936"/>
                  </a:lnTo>
                  <a:lnTo>
                    <a:pt x="188095" y="333434"/>
                  </a:lnTo>
                  <a:lnTo>
                    <a:pt x="191578" y="328952"/>
                  </a:lnTo>
                  <a:lnTo>
                    <a:pt x="195061" y="324490"/>
                  </a:lnTo>
                  <a:lnTo>
                    <a:pt x="198545" y="320047"/>
                  </a:lnTo>
                  <a:lnTo>
                    <a:pt x="202028" y="315623"/>
                  </a:lnTo>
                  <a:lnTo>
                    <a:pt x="205511" y="311218"/>
                  </a:lnTo>
                  <a:lnTo>
                    <a:pt x="208994" y="306833"/>
                  </a:lnTo>
                  <a:lnTo>
                    <a:pt x="212478" y="302467"/>
                  </a:lnTo>
                  <a:lnTo>
                    <a:pt x="215961" y="298119"/>
                  </a:lnTo>
                  <a:lnTo>
                    <a:pt x="219444" y="293790"/>
                  </a:lnTo>
                  <a:lnTo>
                    <a:pt x="222927" y="289480"/>
                  </a:lnTo>
                  <a:lnTo>
                    <a:pt x="226411" y="300292"/>
                  </a:lnTo>
                  <a:lnTo>
                    <a:pt x="229894" y="297244"/>
                  </a:lnTo>
                  <a:lnTo>
                    <a:pt x="233377" y="294230"/>
                  </a:lnTo>
                  <a:lnTo>
                    <a:pt x="236860" y="291248"/>
                  </a:lnTo>
                  <a:lnTo>
                    <a:pt x="240344" y="288297"/>
                  </a:lnTo>
                  <a:lnTo>
                    <a:pt x="243827" y="285378"/>
                  </a:lnTo>
                  <a:lnTo>
                    <a:pt x="247310" y="282908"/>
                  </a:lnTo>
                  <a:lnTo>
                    <a:pt x="250793" y="280910"/>
                  </a:lnTo>
                  <a:lnTo>
                    <a:pt x="254277" y="278944"/>
                  </a:lnTo>
                  <a:lnTo>
                    <a:pt x="257760" y="277007"/>
                  </a:lnTo>
                  <a:lnTo>
                    <a:pt x="261243" y="275100"/>
                  </a:lnTo>
                  <a:lnTo>
                    <a:pt x="264726" y="273222"/>
                  </a:lnTo>
                  <a:lnTo>
                    <a:pt x="268210" y="303276"/>
                  </a:lnTo>
                  <a:lnTo>
                    <a:pt x="271693" y="300363"/>
                  </a:lnTo>
                  <a:lnTo>
                    <a:pt x="275176" y="297470"/>
                  </a:lnTo>
                  <a:lnTo>
                    <a:pt x="278659" y="294597"/>
                  </a:lnTo>
                  <a:lnTo>
                    <a:pt x="282143" y="291743"/>
                  </a:lnTo>
                  <a:lnTo>
                    <a:pt x="285626" y="288908"/>
                  </a:lnTo>
                  <a:lnTo>
                    <a:pt x="289109" y="286093"/>
                  </a:lnTo>
                  <a:lnTo>
                    <a:pt x="292592" y="283175"/>
                  </a:lnTo>
                  <a:lnTo>
                    <a:pt x="296075" y="280214"/>
                  </a:lnTo>
                  <a:lnTo>
                    <a:pt x="299559" y="277269"/>
                  </a:lnTo>
                  <a:lnTo>
                    <a:pt x="303042" y="274341"/>
                  </a:lnTo>
                  <a:lnTo>
                    <a:pt x="306525" y="271429"/>
                  </a:lnTo>
                  <a:lnTo>
                    <a:pt x="310008" y="268532"/>
                  </a:lnTo>
                  <a:lnTo>
                    <a:pt x="313492" y="265652"/>
                  </a:lnTo>
                  <a:lnTo>
                    <a:pt x="316975" y="262787"/>
                  </a:lnTo>
                  <a:lnTo>
                    <a:pt x="320458" y="259938"/>
                  </a:lnTo>
                  <a:lnTo>
                    <a:pt x="323941" y="257104"/>
                  </a:lnTo>
                  <a:lnTo>
                    <a:pt x="327425" y="254286"/>
                  </a:lnTo>
                  <a:lnTo>
                    <a:pt x="330908" y="251482"/>
                  </a:lnTo>
                  <a:lnTo>
                    <a:pt x="334391" y="248694"/>
                  </a:lnTo>
                  <a:lnTo>
                    <a:pt x="337874" y="259845"/>
                  </a:lnTo>
                  <a:lnTo>
                    <a:pt x="341358" y="256613"/>
                  </a:lnTo>
                  <a:lnTo>
                    <a:pt x="344841" y="253387"/>
                  </a:lnTo>
                  <a:lnTo>
                    <a:pt x="348324" y="250168"/>
                  </a:lnTo>
                  <a:lnTo>
                    <a:pt x="351807" y="246956"/>
                  </a:lnTo>
                  <a:lnTo>
                    <a:pt x="355291" y="243750"/>
                  </a:lnTo>
                  <a:lnTo>
                    <a:pt x="358774" y="241700"/>
                  </a:lnTo>
                  <a:lnTo>
                    <a:pt x="362257" y="241144"/>
                  </a:lnTo>
                  <a:lnTo>
                    <a:pt x="365740" y="240597"/>
                  </a:lnTo>
                  <a:lnTo>
                    <a:pt x="369224" y="240059"/>
                  </a:lnTo>
                  <a:lnTo>
                    <a:pt x="372707" y="239529"/>
                  </a:lnTo>
                  <a:lnTo>
                    <a:pt x="376190" y="239008"/>
                  </a:lnTo>
                  <a:lnTo>
                    <a:pt x="379673" y="249664"/>
                  </a:lnTo>
                  <a:lnTo>
                    <a:pt x="383157" y="247396"/>
                  </a:lnTo>
                  <a:lnTo>
                    <a:pt x="386640" y="245140"/>
                  </a:lnTo>
                  <a:lnTo>
                    <a:pt x="390123" y="242897"/>
                  </a:lnTo>
                  <a:lnTo>
                    <a:pt x="393606" y="240666"/>
                  </a:lnTo>
                  <a:lnTo>
                    <a:pt x="397090" y="238448"/>
                  </a:lnTo>
                  <a:lnTo>
                    <a:pt x="400573" y="236243"/>
                  </a:lnTo>
                  <a:lnTo>
                    <a:pt x="404056" y="255058"/>
                  </a:lnTo>
                  <a:lnTo>
                    <a:pt x="407539" y="252943"/>
                  </a:lnTo>
                  <a:lnTo>
                    <a:pt x="411023" y="250840"/>
                  </a:lnTo>
                  <a:lnTo>
                    <a:pt x="414506" y="248748"/>
                  </a:lnTo>
                  <a:lnTo>
                    <a:pt x="417989" y="246667"/>
                  </a:lnTo>
                  <a:lnTo>
                    <a:pt x="421472" y="244596"/>
                  </a:lnTo>
                  <a:lnTo>
                    <a:pt x="424956" y="242536"/>
                  </a:lnTo>
                  <a:lnTo>
                    <a:pt x="428439" y="240487"/>
                  </a:lnTo>
                  <a:lnTo>
                    <a:pt x="431922" y="238448"/>
                  </a:lnTo>
                  <a:lnTo>
                    <a:pt x="435405" y="236420"/>
                  </a:lnTo>
                  <a:lnTo>
                    <a:pt x="438889" y="234402"/>
                  </a:lnTo>
                  <a:lnTo>
                    <a:pt x="442372" y="232395"/>
                  </a:lnTo>
                  <a:lnTo>
                    <a:pt x="445855" y="230397"/>
                  </a:lnTo>
                  <a:lnTo>
                    <a:pt x="449338" y="235993"/>
                  </a:lnTo>
                  <a:lnTo>
                    <a:pt x="452822" y="233415"/>
                  </a:lnTo>
                  <a:lnTo>
                    <a:pt x="456305" y="230842"/>
                  </a:lnTo>
                  <a:lnTo>
                    <a:pt x="459788" y="228274"/>
                  </a:lnTo>
                  <a:lnTo>
                    <a:pt x="463271" y="225709"/>
                  </a:lnTo>
                  <a:lnTo>
                    <a:pt x="466755" y="223149"/>
                  </a:lnTo>
                  <a:lnTo>
                    <a:pt x="470238" y="249220"/>
                  </a:lnTo>
                  <a:lnTo>
                    <a:pt x="473721" y="247110"/>
                  </a:lnTo>
                  <a:lnTo>
                    <a:pt x="477204" y="245007"/>
                  </a:lnTo>
                  <a:lnTo>
                    <a:pt x="480688" y="242911"/>
                  </a:lnTo>
                  <a:lnTo>
                    <a:pt x="484171" y="240820"/>
                  </a:lnTo>
                  <a:lnTo>
                    <a:pt x="487654" y="238736"/>
                  </a:lnTo>
                  <a:lnTo>
                    <a:pt x="491137" y="236659"/>
                  </a:lnTo>
                  <a:lnTo>
                    <a:pt x="494621" y="245677"/>
                  </a:lnTo>
                  <a:lnTo>
                    <a:pt x="498104" y="244191"/>
                  </a:lnTo>
                  <a:lnTo>
                    <a:pt x="501587" y="242713"/>
                  </a:lnTo>
                  <a:lnTo>
                    <a:pt x="505070" y="241244"/>
                  </a:lnTo>
                  <a:lnTo>
                    <a:pt x="508554" y="239784"/>
                  </a:lnTo>
                  <a:lnTo>
                    <a:pt x="512037" y="238332"/>
                  </a:lnTo>
                  <a:lnTo>
                    <a:pt x="515520" y="248680"/>
                  </a:lnTo>
                  <a:lnTo>
                    <a:pt x="519003" y="247508"/>
                  </a:lnTo>
                  <a:lnTo>
                    <a:pt x="522487" y="246345"/>
                  </a:lnTo>
                  <a:lnTo>
                    <a:pt x="525970" y="245190"/>
                  </a:lnTo>
                  <a:lnTo>
                    <a:pt x="529453" y="244042"/>
                  </a:lnTo>
                  <a:lnTo>
                    <a:pt x="532936" y="242903"/>
                  </a:lnTo>
                  <a:lnTo>
                    <a:pt x="536420" y="246458"/>
                  </a:lnTo>
                  <a:lnTo>
                    <a:pt x="539903" y="244843"/>
                  </a:lnTo>
                  <a:lnTo>
                    <a:pt x="543386" y="243235"/>
                  </a:lnTo>
                  <a:lnTo>
                    <a:pt x="546869" y="241633"/>
                  </a:lnTo>
                  <a:lnTo>
                    <a:pt x="550353" y="240037"/>
                  </a:lnTo>
                  <a:lnTo>
                    <a:pt x="553836" y="238448"/>
                  </a:lnTo>
                  <a:lnTo>
                    <a:pt x="557319" y="236866"/>
                  </a:lnTo>
                  <a:lnTo>
                    <a:pt x="560802" y="249096"/>
                  </a:lnTo>
                  <a:lnTo>
                    <a:pt x="564286" y="247557"/>
                  </a:lnTo>
                  <a:lnTo>
                    <a:pt x="567769" y="246025"/>
                  </a:lnTo>
                  <a:lnTo>
                    <a:pt x="571252" y="244498"/>
                  </a:lnTo>
                  <a:lnTo>
                    <a:pt x="574735" y="242977"/>
                  </a:lnTo>
                  <a:lnTo>
                    <a:pt x="578218" y="241462"/>
                  </a:lnTo>
                  <a:lnTo>
                    <a:pt x="581702" y="249021"/>
                  </a:lnTo>
                  <a:lnTo>
                    <a:pt x="585185" y="248426"/>
                  </a:lnTo>
                  <a:lnTo>
                    <a:pt x="588668" y="247836"/>
                  </a:lnTo>
                  <a:lnTo>
                    <a:pt x="592151" y="247252"/>
                  </a:lnTo>
                  <a:lnTo>
                    <a:pt x="595635" y="246672"/>
                  </a:lnTo>
                  <a:lnTo>
                    <a:pt x="599118" y="246098"/>
                  </a:lnTo>
                  <a:lnTo>
                    <a:pt x="602601" y="245528"/>
                  </a:lnTo>
                  <a:lnTo>
                    <a:pt x="606084" y="244054"/>
                  </a:lnTo>
                  <a:lnTo>
                    <a:pt x="609568" y="242510"/>
                  </a:lnTo>
                  <a:lnTo>
                    <a:pt x="613051" y="240970"/>
                  </a:lnTo>
                  <a:lnTo>
                    <a:pt x="616534" y="239434"/>
                  </a:lnTo>
                  <a:lnTo>
                    <a:pt x="620017" y="237904"/>
                  </a:lnTo>
                  <a:lnTo>
                    <a:pt x="623501" y="236377"/>
                  </a:lnTo>
                  <a:lnTo>
                    <a:pt x="626984" y="234856"/>
                  </a:lnTo>
                  <a:lnTo>
                    <a:pt x="630467" y="233339"/>
                  </a:lnTo>
                  <a:lnTo>
                    <a:pt x="633950" y="231826"/>
                  </a:lnTo>
                  <a:lnTo>
                    <a:pt x="637434" y="230318"/>
                  </a:lnTo>
                  <a:lnTo>
                    <a:pt x="640917" y="228814"/>
                  </a:lnTo>
                  <a:lnTo>
                    <a:pt x="644400" y="227315"/>
                  </a:lnTo>
                  <a:lnTo>
                    <a:pt x="647883" y="242429"/>
                  </a:lnTo>
                  <a:lnTo>
                    <a:pt x="651367" y="240668"/>
                  </a:lnTo>
                  <a:lnTo>
                    <a:pt x="654850" y="238909"/>
                  </a:lnTo>
                  <a:lnTo>
                    <a:pt x="658333" y="237152"/>
                  </a:lnTo>
                  <a:lnTo>
                    <a:pt x="661816" y="235398"/>
                  </a:lnTo>
                  <a:lnTo>
                    <a:pt x="665300" y="233645"/>
                  </a:lnTo>
                  <a:lnTo>
                    <a:pt x="668783" y="231894"/>
                  </a:lnTo>
                  <a:lnTo>
                    <a:pt x="672266" y="243670"/>
                  </a:lnTo>
                  <a:lnTo>
                    <a:pt x="675749" y="242475"/>
                  </a:lnTo>
                  <a:lnTo>
                    <a:pt x="679233" y="241284"/>
                  </a:lnTo>
                  <a:lnTo>
                    <a:pt x="682716" y="240098"/>
                  </a:lnTo>
                  <a:lnTo>
                    <a:pt x="686199" y="238916"/>
                  </a:lnTo>
                  <a:lnTo>
                    <a:pt x="689682" y="237739"/>
                  </a:lnTo>
                  <a:lnTo>
                    <a:pt x="693166" y="236566"/>
                  </a:lnTo>
                  <a:lnTo>
                    <a:pt x="696649" y="235398"/>
                  </a:lnTo>
                  <a:lnTo>
                    <a:pt x="700132" y="234234"/>
                  </a:lnTo>
                  <a:lnTo>
                    <a:pt x="703615" y="233074"/>
                  </a:lnTo>
                  <a:lnTo>
                    <a:pt x="707099" y="231918"/>
                  </a:lnTo>
                  <a:lnTo>
                    <a:pt x="710582" y="230767"/>
                  </a:lnTo>
                  <a:lnTo>
                    <a:pt x="714065" y="229620"/>
                  </a:lnTo>
                  <a:lnTo>
                    <a:pt x="717548" y="229266"/>
                  </a:lnTo>
                  <a:lnTo>
                    <a:pt x="721032" y="229030"/>
                  </a:lnTo>
                  <a:lnTo>
                    <a:pt x="724515" y="228796"/>
                  </a:lnTo>
                  <a:lnTo>
                    <a:pt x="727998" y="228564"/>
                  </a:lnTo>
                  <a:lnTo>
                    <a:pt x="731481" y="228333"/>
                  </a:lnTo>
                  <a:lnTo>
                    <a:pt x="734965" y="228105"/>
                  </a:lnTo>
                  <a:lnTo>
                    <a:pt x="738448" y="227516"/>
                  </a:lnTo>
                  <a:lnTo>
                    <a:pt x="741931" y="226507"/>
                  </a:lnTo>
                  <a:lnTo>
                    <a:pt x="745414" y="225502"/>
                  </a:lnTo>
                  <a:lnTo>
                    <a:pt x="748898" y="224502"/>
                  </a:lnTo>
                  <a:lnTo>
                    <a:pt x="752381" y="223505"/>
                  </a:lnTo>
                  <a:lnTo>
                    <a:pt x="755864" y="222513"/>
                  </a:lnTo>
                  <a:lnTo>
                    <a:pt x="759347" y="221525"/>
                  </a:lnTo>
                  <a:lnTo>
                    <a:pt x="762831" y="220540"/>
                  </a:lnTo>
                  <a:lnTo>
                    <a:pt x="766314" y="219560"/>
                  </a:lnTo>
                  <a:lnTo>
                    <a:pt x="769797" y="218584"/>
                  </a:lnTo>
                  <a:lnTo>
                    <a:pt x="773280" y="217611"/>
                  </a:lnTo>
                  <a:lnTo>
                    <a:pt x="776764" y="216643"/>
                  </a:lnTo>
                  <a:lnTo>
                    <a:pt x="780247" y="215678"/>
                  </a:lnTo>
                  <a:lnTo>
                    <a:pt x="783730" y="214717"/>
                  </a:lnTo>
                  <a:lnTo>
                    <a:pt x="787213" y="213761"/>
                  </a:lnTo>
                  <a:lnTo>
                    <a:pt x="790697" y="212808"/>
                  </a:lnTo>
                  <a:lnTo>
                    <a:pt x="794180" y="211858"/>
                  </a:lnTo>
                  <a:lnTo>
                    <a:pt x="797663" y="210913"/>
                  </a:lnTo>
                  <a:lnTo>
                    <a:pt x="801146" y="209971"/>
                  </a:lnTo>
                  <a:lnTo>
                    <a:pt x="804630" y="273973"/>
                  </a:lnTo>
                  <a:lnTo>
                    <a:pt x="808113" y="272943"/>
                  </a:lnTo>
                  <a:lnTo>
                    <a:pt x="811596" y="271916"/>
                  </a:lnTo>
                  <a:lnTo>
                    <a:pt x="815079" y="270891"/>
                  </a:lnTo>
                  <a:lnTo>
                    <a:pt x="818563" y="269869"/>
                  </a:lnTo>
                  <a:lnTo>
                    <a:pt x="822046" y="268849"/>
                  </a:lnTo>
                  <a:lnTo>
                    <a:pt x="825529" y="267832"/>
                  </a:lnTo>
                  <a:lnTo>
                    <a:pt x="829012" y="285907"/>
                  </a:lnTo>
                  <a:lnTo>
                    <a:pt x="832496" y="285306"/>
                  </a:lnTo>
                  <a:lnTo>
                    <a:pt x="835979" y="284708"/>
                  </a:lnTo>
                  <a:lnTo>
                    <a:pt x="839462" y="284113"/>
                  </a:lnTo>
                  <a:lnTo>
                    <a:pt x="842945" y="283521"/>
                  </a:lnTo>
                  <a:lnTo>
                    <a:pt x="846429" y="282931"/>
                  </a:lnTo>
                  <a:lnTo>
                    <a:pt x="849912" y="282344"/>
                  </a:lnTo>
                  <a:lnTo>
                    <a:pt x="853395" y="281760"/>
                  </a:lnTo>
                  <a:lnTo>
                    <a:pt x="856878" y="281178"/>
                  </a:lnTo>
                  <a:lnTo>
                    <a:pt x="860361" y="280599"/>
                  </a:lnTo>
                  <a:lnTo>
                    <a:pt x="863845" y="280023"/>
                  </a:lnTo>
                  <a:lnTo>
                    <a:pt x="867328" y="279449"/>
                  </a:lnTo>
                  <a:lnTo>
                    <a:pt x="870811" y="278878"/>
                  </a:lnTo>
                  <a:lnTo>
                    <a:pt x="874294" y="277997"/>
                  </a:lnTo>
                  <a:lnTo>
                    <a:pt x="877778" y="277119"/>
                  </a:lnTo>
                  <a:lnTo>
                    <a:pt x="881261" y="276243"/>
                  </a:lnTo>
                  <a:lnTo>
                    <a:pt x="884744" y="275369"/>
                  </a:lnTo>
                  <a:lnTo>
                    <a:pt x="888227" y="274497"/>
                  </a:lnTo>
                  <a:lnTo>
                    <a:pt x="891711" y="273628"/>
                  </a:lnTo>
                  <a:lnTo>
                    <a:pt x="895194" y="272761"/>
                  </a:lnTo>
                  <a:lnTo>
                    <a:pt x="898677" y="271896"/>
                  </a:lnTo>
                  <a:lnTo>
                    <a:pt x="902160" y="271034"/>
                  </a:lnTo>
                  <a:lnTo>
                    <a:pt x="905644" y="270174"/>
                  </a:lnTo>
                  <a:lnTo>
                    <a:pt x="909127" y="269316"/>
                  </a:lnTo>
                  <a:lnTo>
                    <a:pt x="912610" y="268460"/>
                  </a:lnTo>
                  <a:lnTo>
                    <a:pt x="916093" y="271660"/>
                  </a:lnTo>
                  <a:lnTo>
                    <a:pt x="919577" y="271000"/>
                  </a:lnTo>
                  <a:lnTo>
                    <a:pt x="923060" y="270342"/>
                  </a:lnTo>
                  <a:lnTo>
                    <a:pt x="926543" y="269687"/>
                  </a:lnTo>
                  <a:lnTo>
                    <a:pt x="930026" y="269034"/>
                  </a:lnTo>
                  <a:lnTo>
                    <a:pt x="933510" y="268383"/>
                  </a:lnTo>
                  <a:lnTo>
                    <a:pt x="936993" y="267735"/>
                  </a:lnTo>
                  <a:lnTo>
                    <a:pt x="940476" y="266898"/>
                  </a:lnTo>
                  <a:lnTo>
                    <a:pt x="943959" y="266006"/>
                  </a:lnTo>
                  <a:lnTo>
                    <a:pt x="947443" y="265116"/>
                  </a:lnTo>
                  <a:lnTo>
                    <a:pt x="950926" y="264227"/>
                  </a:lnTo>
                  <a:lnTo>
                    <a:pt x="954409" y="263341"/>
                  </a:lnTo>
                  <a:lnTo>
                    <a:pt x="957892" y="262457"/>
                  </a:lnTo>
                  <a:lnTo>
                    <a:pt x="961376" y="262509"/>
                  </a:lnTo>
                  <a:lnTo>
                    <a:pt x="964859" y="262004"/>
                  </a:lnTo>
                  <a:lnTo>
                    <a:pt x="968342" y="261501"/>
                  </a:lnTo>
                  <a:lnTo>
                    <a:pt x="971825" y="261000"/>
                  </a:lnTo>
                  <a:lnTo>
                    <a:pt x="975309" y="260501"/>
                  </a:lnTo>
                  <a:lnTo>
                    <a:pt x="978792" y="260004"/>
                  </a:lnTo>
                  <a:lnTo>
                    <a:pt x="982275" y="259510"/>
                  </a:lnTo>
                  <a:lnTo>
                    <a:pt x="985758" y="261617"/>
                  </a:lnTo>
                  <a:lnTo>
                    <a:pt x="989242" y="261369"/>
                  </a:lnTo>
                  <a:lnTo>
                    <a:pt x="992725" y="261122"/>
                  </a:lnTo>
                  <a:lnTo>
                    <a:pt x="996208" y="260877"/>
                  </a:lnTo>
                  <a:lnTo>
                    <a:pt x="999691" y="260632"/>
                  </a:lnTo>
                  <a:lnTo>
                    <a:pt x="1003175" y="260390"/>
                  </a:lnTo>
                  <a:lnTo>
                    <a:pt x="1006658" y="265099"/>
                  </a:lnTo>
                  <a:lnTo>
                    <a:pt x="1010141" y="264146"/>
                  </a:lnTo>
                  <a:lnTo>
                    <a:pt x="1013624" y="263194"/>
                  </a:lnTo>
                  <a:lnTo>
                    <a:pt x="1017108" y="262243"/>
                  </a:lnTo>
                  <a:lnTo>
                    <a:pt x="1020591" y="261293"/>
                  </a:lnTo>
                  <a:lnTo>
                    <a:pt x="1024074" y="260345"/>
                  </a:lnTo>
                  <a:lnTo>
                    <a:pt x="1027557" y="259398"/>
                  </a:lnTo>
                  <a:lnTo>
                    <a:pt x="1031041" y="258452"/>
                  </a:lnTo>
                  <a:lnTo>
                    <a:pt x="1034524" y="257508"/>
                  </a:lnTo>
                  <a:lnTo>
                    <a:pt x="1038007" y="256564"/>
                  </a:lnTo>
                  <a:lnTo>
                    <a:pt x="1041490" y="255622"/>
                  </a:lnTo>
                  <a:lnTo>
                    <a:pt x="1044974" y="254682"/>
                  </a:lnTo>
                  <a:lnTo>
                    <a:pt x="1048457" y="253742"/>
                  </a:lnTo>
                  <a:lnTo>
                    <a:pt x="1051940" y="253063"/>
                  </a:lnTo>
                  <a:lnTo>
                    <a:pt x="1055423" y="252488"/>
                  </a:lnTo>
                  <a:lnTo>
                    <a:pt x="1058907" y="251914"/>
                  </a:lnTo>
                  <a:lnTo>
                    <a:pt x="1062390" y="251343"/>
                  </a:lnTo>
                  <a:lnTo>
                    <a:pt x="1065873" y="250773"/>
                  </a:lnTo>
                  <a:lnTo>
                    <a:pt x="1069356" y="250205"/>
                  </a:lnTo>
                  <a:lnTo>
                    <a:pt x="1072840" y="249639"/>
                  </a:lnTo>
                  <a:lnTo>
                    <a:pt x="1076323" y="249075"/>
                  </a:lnTo>
                  <a:lnTo>
                    <a:pt x="1079806" y="248513"/>
                  </a:lnTo>
                  <a:lnTo>
                    <a:pt x="1083289" y="247953"/>
                  </a:lnTo>
                  <a:lnTo>
                    <a:pt x="1086773" y="247395"/>
                  </a:lnTo>
                  <a:lnTo>
                    <a:pt x="1090256" y="246838"/>
                  </a:lnTo>
                  <a:lnTo>
                    <a:pt x="1093739" y="246283"/>
                  </a:lnTo>
                  <a:lnTo>
                    <a:pt x="1097222" y="246483"/>
                  </a:lnTo>
                  <a:lnTo>
                    <a:pt x="1100706" y="246766"/>
                  </a:lnTo>
                  <a:lnTo>
                    <a:pt x="1104189" y="247048"/>
                  </a:lnTo>
                  <a:lnTo>
                    <a:pt x="1107672" y="247327"/>
                  </a:lnTo>
                  <a:lnTo>
                    <a:pt x="1111155" y="247603"/>
                  </a:lnTo>
                  <a:lnTo>
                    <a:pt x="1114639" y="247878"/>
                  </a:lnTo>
                  <a:lnTo>
                    <a:pt x="1118122" y="252289"/>
                  </a:lnTo>
                  <a:lnTo>
                    <a:pt x="1121605" y="251974"/>
                  </a:lnTo>
                  <a:lnTo>
                    <a:pt x="1125088" y="251661"/>
                  </a:lnTo>
                  <a:lnTo>
                    <a:pt x="1128572" y="251349"/>
                  </a:lnTo>
                  <a:lnTo>
                    <a:pt x="1132055" y="251039"/>
                  </a:lnTo>
                  <a:lnTo>
                    <a:pt x="1135538" y="250730"/>
                  </a:lnTo>
                  <a:lnTo>
                    <a:pt x="1139021" y="254737"/>
                  </a:lnTo>
                  <a:lnTo>
                    <a:pt x="1142505" y="254863"/>
                  </a:lnTo>
                  <a:lnTo>
                    <a:pt x="1145988" y="254989"/>
                  </a:lnTo>
                  <a:lnTo>
                    <a:pt x="1149471" y="255114"/>
                  </a:lnTo>
                  <a:lnTo>
                    <a:pt x="1152954" y="255239"/>
                  </a:lnTo>
                  <a:lnTo>
                    <a:pt x="1156437" y="255362"/>
                  </a:lnTo>
                  <a:lnTo>
                    <a:pt x="1159921" y="255484"/>
                  </a:lnTo>
                  <a:lnTo>
                    <a:pt x="1163404" y="259965"/>
                  </a:lnTo>
                  <a:lnTo>
                    <a:pt x="1166887" y="259496"/>
                  </a:lnTo>
                  <a:lnTo>
                    <a:pt x="1170370" y="259029"/>
                  </a:lnTo>
                  <a:lnTo>
                    <a:pt x="1173854" y="258564"/>
                  </a:lnTo>
                  <a:lnTo>
                    <a:pt x="1177337" y="258100"/>
                  </a:lnTo>
                  <a:lnTo>
                    <a:pt x="1180820" y="257638"/>
                  </a:lnTo>
                  <a:lnTo>
                    <a:pt x="1184303" y="257177"/>
                  </a:lnTo>
                  <a:lnTo>
                    <a:pt x="1187787" y="256718"/>
                  </a:lnTo>
                  <a:lnTo>
                    <a:pt x="1191270" y="256260"/>
                  </a:lnTo>
                  <a:lnTo>
                    <a:pt x="1194753" y="255804"/>
                  </a:lnTo>
                  <a:lnTo>
                    <a:pt x="1198236" y="255349"/>
                  </a:lnTo>
                  <a:lnTo>
                    <a:pt x="1201720" y="254895"/>
                  </a:lnTo>
                  <a:lnTo>
                    <a:pt x="1205203" y="254444"/>
                  </a:lnTo>
                  <a:lnTo>
                    <a:pt x="1208686" y="263466"/>
                  </a:lnTo>
                  <a:lnTo>
                    <a:pt x="1212169" y="263457"/>
                  </a:lnTo>
                  <a:lnTo>
                    <a:pt x="1215653" y="263448"/>
                  </a:lnTo>
                  <a:lnTo>
                    <a:pt x="1219136" y="263439"/>
                  </a:lnTo>
                  <a:lnTo>
                    <a:pt x="1222619" y="263430"/>
                  </a:lnTo>
                  <a:lnTo>
                    <a:pt x="1226102" y="263421"/>
                  </a:lnTo>
                  <a:lnTo>
                    <a:pt x="1229586" y="263173"/>
                  </a:lnTo>
                  <a:lnTo>
                    <a:pt x="1233069" y="262615"/>
                  </a:lnTo>
                  <a:lnTo>
                    <a:pt x="1236552" y="262059"/>
                  </a:lnTo>
                  <a:lnTo>
                    <a:pt x="1240035" y="261505"/>
                  </a:lnTo>
                  <a:lnTo>
                    <a:pt x="1243519" y="260951"/>
                  </a:lnTo>
                  <a:lnTo>
                    <a:pt x="1247002" y="260399"/>
                  </a:lnTo>
                  <a:lnTo>
                    <a:pt x="1250485" y="259849"/>
                  </a:lnTo>
                  <a:lnTo>
                    <a:pt x="1253968" y="259299"/>
                  </a:lnTo>
                  <a:lnTo>
                    <a:pt x="1257452" y="258751"/>
                  </a:lnTo>
                  <a:lnTo>
                    <a:pt x="1260935" y="258205"/>
                  </a:lnTo>
                  <a:lnTo>
                    <a:pt x="1264418" y="257659"/>
                  </a:lnTo>
                  <a:lnTo>
                    <a:pt x="1267901" y="257115"/>
                  </a:lnTo>
                  <a:lnTo>
                    <a:pt x="1271385" y="256573"/>
                  </a:lnTo>
                  <a:lnTo>
                    <a:pt x="1274868" y="256031"/>
                  </a:lnTo>
                  <a:lnTo>
                    <a:pt x="1278351" y="255491"/>
                  </a:lnTo>
                  <a:lnTo>
                    <a:pt x="1281834" y="254952"/>
                  </a:lnTo>
                  <a:lnTo>
                    <a:pt x="1285318" y="254415"/>
                  </a:lnTo>
                  <a:lnTo>
                    <a:pt x="1288801" y="253878"/>
                  </a:lnTo>
                  <a:lnTo>
                    <a:pt x="1292284" y="253343"/>
                  </a:lnTo>
                  <a:lnTo>
                    <a:pt x="1295767" y="261955"/>
                  </a:lnTo>
                  <a:lnTo>
                    <a:pt x="1299251" y="261395"/>
                  </a:lnTo>
                  <a:lnTo>
                    <a:pt x="1302734" y="260836"/>
                  </a:lnTo>
                  <a:lnTo>
                    <a:pt x="1306217" y="260278"/>
                  </a:lnTo>
                  <a:lnTo>
                    <a:pt x="1309700" y="259721"/>
                  </a:lnTo>
                  <a:lnTo>
                    <a:pt x="1313184" y="259166"/>
                  </a:lnTo>
                  <a:lnTo>
                    <a:pt x="1316667" y="258611"/>
                  </a:lnTo>
                  <a:lnTo>
                    <a:pt x="1320150" y="263347"/>
                  </a:lnTo>
                  <a:lnTo>
                    <a:pt x="1323633" y="262798"/>
                  </a:lnTo>
                  <a:lnTo>
                    <a:pt x="1327117" y="262250"/>
                  </a:lnTo>
                  <a:lnTo>
                    <a:pt x="1330600" y="261703"/>
                  </a:lnTo>
                  <a:lnTo>
                    <a:pt x="1334083" y="261157"/>
                  </a:lnTo>
                  <a:lnTo>
                    <a:pt x="1337566" y="260613"/>
                  </a:lnTo>
                  <a:lnTo>
                    <a:pt x="1341050" y="260069"/>
                  </a:lnTo>
                  <a:lnTo>
                    <a:pt x="1344533" y="259527"/>
                  </a:lnTo>
                  <a:lnTo>
                    <a:pt x="1348016" y="258985"/>
                  </a:lnTo>
                  <a:lnTo>
                    <a:pt x="1351499" y="258445"/>
                  </a:lnTo>
                  <a:lnTo>
                    <a:pt x="1354983" y="257906"/>
                  </a:lnTo>
                  <a:lnTo>
                    <a:pt x="1358466" y="257368"/>
                  </a:lnTo>
                  <a:lnTo>
                    <a:pt x="1361949" y="256832"/>
                  </a:lnTo>
                  <a:lnTo>
                    <a:pt x="1365432" y="260674"/>
                  </a:lnTo>
                  <a:lnTo>
                    <a:pt x="1368916" y="260496"/>
                  </a:lnTo>
                  <a:lnTo>
                    <a:pt x="1372399" y="260319"/>
                  </a:lnTo>
                  <a:lnTo>
                    <a:pt x="1375882" y="260142"/>
                  </a:lnTo>
                  <a:lnTo>
                    <a:pt x="1379365" y="259966"/>
                  </a:lnTo>
                  <a:lnTo>
                    <a:pt x="1382849" y="259791"/>
                  </a:lnTo>
                  <a:lnTo>
                    <a:pt x="1386332" y="263871"/>
                  </a:lnTo>
                  <a:lnTo>
                    <a:pt x="1389815" y="263349"/>
                  </a:lnTo>
                  <a:lnTo>
                    <a:pt x="1393298" y="262827"/>
                  </a:lnTo>
                  <a:lnTo>
                    <a:pt x="1396782" y="262306"/>
                  </a:lnTo>
                  <a:lnTo>
                    <a:pt x="1400265" y="261787"/>
                  </a:lnTo>
                  <a:lnTo>
                    <a:pt x="1403748" y="261268"/>
                  </a:lnTo>
                  <a:lnTo>
                    <a:pt x="1407231" y="260750"/>
                  </a:lnTo>
                  <a:lnTo>
                    <a:pt x="1410715" y="260234"/>
                  </a:lnTo>
                  <a:lnTo>
                    <a:pt x="1414198" y="259718"/>
                  </a:lnTo>
                  <a:lnTo>
                    <a:pt x="1417681" y="259204"/>
                  </a:lnTo>
                  <a:lnTo>
                    <a:pt x="1421164" y="258690"/>
                  </a:lnTo>
                  <a:lnTo>
                    <a:pt x="1424648" y="258178"/>
                  </a:lnTo>
                  <a:lnTo>
                    <a:pt x="1428131" y="257666"/>
                  </a:lnTo>
                  <a:lnTo>
                    <a:pt x="1431614" y="257220"/>
                  </a:lnTo>
                  <a:lnTo>
                    <a:pt x="1435097" y="256797"/>
                  </a:lnTo>
                  <a:lnTo>
                    <a:pt x="1438580" y="256375"/>
                  </a:lnTo>
                  <a:lnTo>
                    <a:pt x="1442064" y="255953"/>
                  </a:lnTo>
                  <a:lnTo>
                    <a:pt x="1445547" y="255533"/>
                  </a:lnTo>
                  <a:lnTo>
                    <a:pt x="1449030" y="255114"/>
                  </a:lnTo>
                  <a:lnTo>
                    <a:pt x="1452513" y="254782"/>
                  </a:lnTo>
                  <a:lnTo>
                    <a:pt x="1455997" y="254624"/>
                  </a:lnTo>
                  <a:lnTo>
                    <a:pt x="1459480" y="254466"/>
                  </a:lnTo>
                  <a:lnTo>
                    <a:pt x="1462963" y="254308"/>
                  </a:lnTo>
                  <a:lnTo>
                    <a:pt x="1466446" y="254151"/>
                  </a:lnTo>
                  <a:lnTo>
                    <a:pt x="1469930" y="253995"/>
                  </a:lnTo>
                  <a:lnTo>
                    <a:pt x="1473413" y="253839"/>
                  </a:lnTo>
                  <a:lnTo>
                    <a:pt x="1476896" y="253172"/>
                  </a:lnTo>
                  <a:lnTo>
                    <a:pt x="1480379" y="252462"/>
                  </a:lnTo>
                  <a:lnTo>
                    <a:pt x="1483863" y="251753"/>
                  </a:lnTo>
                  <a:lnTo>
                    <a:pt x="1487346" y="251044"/>
                  </a:lnTo>
                  <a:lnTo>
                    <a:pt x="1490829" y="250336"/>
                  </a:lnTo>
                  <a:lnTo>
                    <a:pt x="1494312" y="249628"/>
                  </a:lnTo>
                  <a:lnTo>
                    <a:pt x="1497796" y="248921"/>
                  </a:lnTo>
                  <a:lnTo>
                    <a:pt x="1501279" y="248215"/>
                  </a:lnTo>
                  <a:lnTo>
                    <a:pt x="1504762" y="247509"/>
                  </a:lnTo>
                  <a:lnTo>
                    <a:pt x="1508245" y="246803"/>
                  </a:lnTo>
                  <a:lnTo>
                    <a:pt x="1511729" y="246098"/>
                  </a:lnTo>
                  <a:lnTo>
                    <a:pt x="1515212" y="245393"/>
                  </a:lnTo>
                  <a:lnTo>
                    <a:pt x="1518695" y="251832"/>
                  </a:lnTo>
                  <a:lnTo>
                    <a:pt x="1522178" y="251322"/>
                  </a:lnTo>
                  <a:lnTo>
                    <a:pt x="1525662" y="250812"/>
                  </a:lnTo>
                  <a:lnTo>
                    <a:pt x="1529145" y="250303"/>
                  </a:lnTo>
                  <a:lnTo>
                    <a:pt x="1532628" y="249795"/>
                  </a:lnTo>
                  <a:lnTo>
                    <a:pt x="1536111" y="249288"/>
                  </a:lnTo>
                  <a:lnTo>
                    <a:pt x="1539595" y="248782"/>
                  </a:lnTo>
                  <a:lnTo>
                    <a:pt x="1543078" y="248277"/>
                  </a:lnTo>
                  <a:lnTo>
                    <a:pt x="1546561" y="247772"/>
                  </a:lnTo>
                  <a:lnTo>
                    <a:pt x="1550044" y="247269"/>
                  </a:lnTo>
                  <a:lnTo>
                    <a:pt x="1553528" y="246766"/>
                  </a:lnTo>
                  <a:lnTo>
                    <a:pt x="1557011" y="246264"/>
                  </a:lnTo>
                  <a:lnTo>
                    <a:pt x="1560494" y="245763"/>
                  </a:lnTo>
                  <a:lnTo>
                    <a:pt x="1563977" y="245263"/>
                  </a:lnTo>
                  <a:lnTo>
                    <a:pt x="1567461" y="244764"/>
                  </a:lnTo>
                  <a:lnTo>
                    <a:pt x="1570944" y="244265"/>
                  </a:lnTo>
                  <a:lnTo>
                    <a:pt x="1574427" y="243768"/>
                  </a:lnTo>
                  <a:lnTo>
                    <a:pt x="1577910" y="243271"/>
                  </a:lnTo>
                  <a:lnTo>
                    <a:pt x="1581394" y="242775"/>
                  </a:lnTo>
                  <a:lnTo>
                    <a:pt x="1584877" y="242280"/>
                  </a:lnTo>
                  <a:lnTo>
                    <a:pt x="1588360" y="241884"/>
                  </a:lnTo>
                  <a:lnTo>
                    <a:pt x="1591843" y="241504"/>
                  </a:lnTo>
                  <a:lnTo>
                    <a:pt x="1595327" y="241124"/>
                  </a:lnTo>
                  <a:lnTo>
                    <a:pt x="1598810" y="240746"/>
                  </a:lnTo>
                  <a:lnTo>
                    <a:pt x="1602293" y="240368"/>
                  </a:lnTo>
                  <a:lnTo>
                    <a:pt x="1605776" y="239991"/>
                  </a:lnTo>
                  <a:lnTo>
                    <a:pt x="1609260" y="243296"/>
                  </a:lnTo>
                  <a:lnTo>
                    <a:pt x="1612743" y="242754"/>
                  </a:lnTo>
                  <a:lnTo>
                    <a:pt x="1616226" y="242214"/>
                  </a:lnTo>
                  <a:lnTo>
                    <a:pt x="1619709" y="241674"/>
                  </a:lnTo>
                  <a:lnTo>
                    <a:pt x="1623193" y="241134"/>
                  </a:lnTo>
                  <a:lnTo>
                    <a:pt x="1626676" y="240596"/>
                  </a:lnTo>
                  <a:lnTo>
                    <a:pt x="1630159" y="247911"/>
                  </a:lnTo>
                  <a:lnTo>
                    <a:pt x="1633642" y="247620"/>
                  </a:lnTo>
                  <a:lnTo>
                    <a:pt x="1637126" y="247329"/>
                  </a:lnTo>
                  <a:lnTo>
                    <a:pt x="1640609" y="247039"/>
                  </a:lnTo>
                  <a:lnTo>
                    <a:pt x="1644092" y="246750"/>
                  </a:lnTo>
                  <a:lnTo>
                    <a:pt x="1647575" y="246461"/>
                  </a:lnTo>
                  <a:lnTo>
                    <a:pt x="1651059" y="246174"/>
                  </a:lnTo>
                  <a:lnTo>
                    <a:pt x="1654542" y="245938"/>
                  </a:lnTo>
                  <a:lnTo>
                    <a:pt x="1658025" y="245731"/>
                  </a:lnTo>
                  <a:lnTo>
                    <a:pt x="1661508" y="245525"/>
                  </a:lnTo>
                  <a:lnTo>
                    <a:pt x="1664992" y="245319"/>
                  </a:lnTo>
                  <a:lnTo>
                    <a:pt x="1668475" y="245115"/>
                  </a:lnTo>
                  <a:lnTo>
                    <a:pt x="1671958" y="244910"/>
                  </a:lnTo>
                  <a:lnTo>
                    <a:pt x="1675441" y="244762"/>
                  </a:lnTo>
                  <a:lnTo>
                    <a:pt x="1678925" y="244795"/>
                  </a:lnTo>
                  <a:lnTo>
                    <a:pt x="1682408" y="244829"/>
                  </a:lnTo>
                  <a:lnTo>
                    <a:pt x="1685891" y="244862"/>
                  </a:lnTo>
                  <a:lnTo>
                    <a:pt x="1689374" y="244895"/>
                  </a:lnTo>
                  <a:lnTo>
                    <a:pt x="1692858" y="244928"/>
                  </a:lnTo>
                  <a:lnTo>
                    <a:pt x="1696341" y="244961"/>
                  </a:lnTo>
                  <a:lnTo>
                    <a:pt x="1699824" y="244611"/>
                  </a:lnTo>
                  <a:lnTo>
                    <a:pt x="1703307" y="244177"/>
                  </a:lnTo>
                  <a:lnTo>
                    <a:pt x="1706791" y="243744"/>
                  </a:lnTo>
                  <a:lnTo>
                    <a:pt x="1710274" y="243312"/>
                  </a:lnTo>
                  <a:lnTo>
                    <a:pt x="1713757" y="242880"/>
                  </a:lnTo>
                  <a:lnTo>
                    <a:pt x="1717240" y="242449"/>
                  </a:lnTo>
                  <a:lnTo>
                    <a:pt x="1720723" y="242019"/>
                  </a:lnTo>
                  <a:lnTo>
                    <a:pt x="1724207" y="241590"/>
                  </a:lnTo>
                  <a:lnTo>
                    <a:pt x="1727690" y="241161"/>
                  </a:lnTo>
                  <a:lnTo>
                    <a:pt x="1731173" y="240733"/>
                  </a:lnTo>
                  <a:lnTo>
                    <a:pt x="1734656" y="240306"/>
                  </a:lnTo>
                  <a:lnTo>
                    <a:pt x="1738140" y="239880"/>
                  </a:lnTo>
                  <a:lnTo>
                    <a:pt x="1741623" y="239454"/>
                  </a:lnTo>
                  <a:lnTo>
                    <a:pt x="1741623" y="239955"/>
                  </a:lnTo>
                  <a:lnTo>
                    <a:pt x="1741623" y="240455"/>
                  </a:lnTo>
                  <a:lnTo>
                    <a:pt x="1741623" y="240953"/>
                  </a:lnTo>
                  <a:lnTo>
                    <a:pt x="1741623" y="241450"/>
                  </a:lnTo>
                  <a:lnTo>
                    <a:pt x="1741623" y="241945"/>
                  </a:lnTo>
                  <a:lnTo>
                    <a:pt x="1741623" y="242439"/>
                  </a:lnTo>
                  <a:lnTo>
                    <a:pt x="1741623" y="242932"/>
                  </a:lnTo>
                  <a:lnTo>
                    <a:pt x="1741623" y="243424"/>
                  </a:lnTo>
                  <a:lnTo>
                    <a:pt x="1741623" y="243914"/>
                  </a:lnTo>
                  <a:lnTo>
                    <a:pt x="1741623" y="244403"/>
                  </a:lnTo>
                  <a:lnTo>
                    <a:pt x="1741623" y="244890"/>
                  </a:lnTo>
                  <a:lnTo>
                    <a:pt x="1741623" y="245376"/>
                  </a:lnTo>
                  <a:lnTo>
                    <a:pt x="1741623" y="245861"/>
                  </a:lnTo>
                  <a:lnTo>
                    <a:pt x="1741623" y="246345"/>
                  </a:lnTo>
                  <a:lnTo>
                    <a:pt x="1741623" y="246827"/>
                  </a:lnTo>
                  <a:lnTo>
                    <a:pt x="1741623" y="247308"/>
                  </a:lnTo>
                  <a:lnTo>
                    <a:pt x="1741623" y="247788"/>
                  </a:lnTo>
                  <a:lnTo>
                    <a:pt x="1741623" y="248267"/>
                  </a:lnTo>
                  <a:lnTo>
                    <a:pt x="1741623" y="248744"/>
                  </a:lnTo>
                  <a:lnTo>
                    <a:pt x="1741623" y="249220"/>
                  </a:lnTo>
                  <a:lnTo>
                    <a:pt x="1741623" y="249695"/>
                  </a:lnTo>
                  <a:lnTo>
                    <a:pt x="1741623" y="250168"/>
                  </a:lnTo>
                  <a:lnTo>
                    <a:pt x="1741623" y="250641"/>
                  </a:lnTo>
                  <a:lnTo>
                    <a:pt x="1741623" y="251112"/>
                  </a:lnTo>
                  <a:lnTo>
                    <a:pt x="1741623" y="251581"/>
                  </a:lnTo>
                  <a:lnTo>
                    <a:pt x="1741623" y="252050"/>
                  </a:lnTo>
                  <a:lnTo>
                    <a:pt x="1741623" y="252517"/>
                  </a:lnTo>
                  <a:lnTo>
                    <a:pt x="1741623" y="252983"/>
                  </a:lnTo>
                  <a:lnTo>
                    <a:pt x="1741623" y="253448"/>
                  </a:lnTo>
                  <a:lnTo>
                    <a:pt x="1741623" y="253912"/>
                  </a:lnTo>
                  <a:lnTo>
                    <a:pt x="1741623" y="254374"/>
                  </a:lnTo>
                  <a:lnTo>
                    <a:pt x="1741623" y="254835"/>
                  </a:lnTo>
                  <a:lnTo>
                    <a:pt x="1741623" y="255295"/>
                  </a:lnTo>
                  <a:lnTo>
                    <a:pt x="1741623" y="255754"/>
                  </a:lnTo>
                  <a:lnTo>
                    <a:pt x="1745106" y="255621"/>
                  </a:lnTo>
                  <a:lnTo>
                    <a:pt x="1748589" y="255488"/>
                  </a:lnTo>
                  <a:lnTo>
                    <a:pt x="1752073" y="255355"/>
                  </a:lnTo>
                  <a:lnTo>
                    <a:pt x="1755556" y="255222"/>
                  </a:lnTo>
                  <a:lnTo>
                    <a:pt x="1759039" y="255091"/>
                  </a:lnTo>
                  <a:lnTo>
                    <a:pt x="1762522" y="254959"/>
                  </a:lnTo>
                  <a:lnTo>
                    <a:pt x="1766006" y="263488"/>
                  </a:lnTo>
                  <a:lnTo>
                    <a:pt x="1769489" y="263010"/>
                  </a:lnTo>
                  <a:lnTo>
                    <a:pt x="1772972" y="262532"/>
                  </a:lnTo>
                  <a:lnTo>
                    <a:pt x="1776455" y="262055"/>
                  </a:lnTo>
                  <a:lnTo>
                    <a:pt x="1779939" y="261579"/>
                  </a:lnTo>
                  <a:lnTo>
                    <a:pt x="1783422" y="261103"/>
                  </a:lnTo>
                  <a:lnTo>
                    <a:pt x="1786905" y="260628"/>
                  </a:lnTo>
                  <a:lnTo>
                    <a:pt x="1790388" y="260153"/>
                  </a:lnTo>
                  <a:lnTo>
                    <a:pt x="1793872" y="259679"/>
                  </a:lnTo>
                  <a:lnTo>
                    <a:pt x="1797355" y="259205"/>
                  </a:lnTo>
                  <a:lnTo>
                    <a:pt x="1800838" y="258732"/>
                  </a:lnTo>
                  <a:lnTo>
                    <a:pt x="1804321" y="258259"/>
                  </a:lnTo>
                  <a:lnTo>
                    <a:pt x="1807805" y="257787"/>
                  </a:lnTo>
                  <a:lnTo>
                    <a:pt x="1811288" y="257578"/>
                  </a:lnTo>
                  <a:lnTo>
                    <a:pt x="1814771" y="257447"/>
                  </a:lnTo>
                  <a:lnTo>
                    <a:pt x="1818254" y="257317"/>
                  </a:lnTo>
                  <a:lnTo>
                    <a:pt x="1821738" y="257187"/>
                  </a:lnTo>
                  <a:lnTo>
                    <a:pt x="1825221" y="257058"/>
                  </a:lnTo>
                  <a:lnTo>
                    <a:pt x="1828704" y="256929"/>
                  </a:lnTo>
                  <a:lnTo>
                    <a:pt x="1832187" y="261030"/>
                  </a:lnTo>
                  <a:lnTo>
                    <a:pt x="1835671" y="260765"/>
                  </a:lnTo>
                  <a:lnTo>
                    <a:pt x="1839154" y="260501"/>
                  </a:lnTo>
                  <a:lnTo>
                    <a:pt x="1842637" y="260237"/>
                  </a:lnTo>
                  <a:lnTo>
                    <a:pt x="1846120" y="259974"/>
                  </a:lnTo>
                  <a:lnTo>
                    <a:pt x="1849604" y="259712"/>
                  </a:lnTo>
                  <a:lnTo>
                    <a:pt x="1853087" y="259450"/>
                  </a:lnTo>
                  <a:lnTo>
                    <a:pt x="1856570" y="259189"/>
                  </a:lnTo>
                  <a:lnTo>
                    <a:pt x="1860053" y="258928"/>
                  </a:lnTo>
                  <a:lnTo>
                    <a:pt x="1863537" y="258668"/>
                  </a:lnTo>
                  <a:lnTo>
                    <a:pt x="1867020" y="258408"/>
                  </a:lnTo>
                  <a:lnTo>
                    <a:pt x="1870503" y="258149"/>
                  </a:lnTo>
                  <a:lnTo>
                    <a:pt x="1873986" y="257891"/>
                  </a:lnTo>
                  <a:lnTo>
                    <a:pt x="1877470" y="257669"/>
                  </a:lnTo>
                  <a:lnTo>
                    <a:pt x="1880953" y="257477"/>
                  </a:lnTo>
                  <a:lnTo>
                    <a:pt x="1884436" y="257286"/>
                  </a:lnTo>
                  <a:lnTo>
                    <a:pt x="1887919" y="257095"/>
                  </a:lnTo>
                  <a:lnTo>
                    <a:pt x="1891403" y="256905"/>
                  </a:lnTo>
                  <a:lnTo>
                    <a:pt x="1894886" y="256715"/>
                  </a:lnTo>
                  <a:lnTo>
                    <a:pt x="1898369" y="256497"/>
                  </a:lnTo>
                  <a:lnTo>
                    <a:pt x="1901852" y="256080"/>
                  </a:lnTo>
                  <a:lnTo>
                    <a:pt x="1905336" y="255663"/>
                  </a:lnTo>
                  <a:lnTo>
                    <a:pt x="1908819" y="255247"/>
                  </a:lnTo>
                  <a:lnTo>
                    <a:pt x="1912302" y="254831"/>
                  </a:lnTo>
                  <a:lnTo>
                    <a:pt x="1915785" y="254416"/>
                  </a:lnTo>
                  <a:lnTo>
                    <a:pt x="1919269" y="254002"/>
                  </a:lnTo>
                  <a:lnTo>
                    <a:pt x="1922752" y="253588"/>
                  </a:lnTo>
                  <a:lnTo>
                    <a:pt x="1926235" y="253174"/>
                  </a:lnTo>
                  <a:lnTo>
                    <a:pt x="1929718" y="252761"/>
                  </a:lnTo>
                  <a:lnTo>
                    <a:pt x="1933202" y="252349"/>
                  </a:lnTo>
                  <a:lnTo>
                    <a:pt x="1936685" y="251937"/>
                  </a:lnTo>
                  <a:lnTo>
                    <a:pt x="1940168" y="251526"/>
                  </a:lnTo>
                  <a:lnTo>
                    <a:pt x="1943651" y="254061"/>
                  </a:lnTo>
                  <a:lnTo>
                    <a:pt x="1947135" y="253717"/>
                  </a:lnTo>
                  <a:lnTo>
                    <a:pt x="1950618" y="253373"/>
                  </a:lnTo>
                  <a:lnTo>
                    <a:pt x="1954101" y="253030"/>
                  </a:lnTo>
                  <a:lnTo>
                    <a:pt x="1957584" y="252688"/>
                  </a:lnTo>
                  <a:lnTo>
                    <a:pt x="1961068" y="252346"/>
                  </a:lnTo>
                  <a:lnTo>
                    <a:pt x="1964551" y="252005"/>
                  </a:lnTo>
                  <a:lnTo>
                    <a:pt x="1968034" y="251664"/>
                  </a:lnTo>
                  <a:lnTo>
                    <a:pt x="1971517" y="251324"/>
                  </a:lnTo>
                  <a:lnTo>
                    <a:pt x="1975001" y="250985"/>
                  </a:lnTo>
                  <a:lnTo>
                    <a:pt x="1978484" y="250646"/>
                  </a:lnTo>
                  <a:lnTo>
                    <a:pt x="1981967" y="250307"/>
                  </a:lnTo>
                  <a:lnTo>
                    <a:pt x="1985450" y="249969"/>
                  </a:lnTo>
                  <a:lnTo>
                    <a:pt x="1988934" y="249647"/>
                  </a:lnTo>
                  <a:lnTo>
                    <a:pt x="1992417" y="249343"/>
                  </a:lnTo>
                  <a:lnTo>
                    <a:pt x="1995900" y="249039"/>
                  </a:lnTo>
                  <a:lnTo>
                    <a:pt x="1999383" y="248736"/>
                  </a:lnTo>
                  <a:lnTo>
                    <a:pt x="2002867" y="248433"/>
                  </a:lnTo>
                  <a:lnTo>
                    <a:pt x="2006350" y="248131"/>
                  </a:lnTo>
                  <a:lnTo>
                    <a:pt x="2009833" y="247829"/>
                  </a:lnTo>
                  <a:lnTo>
                    <a:pt x="2013316" y="247528"/>
                  </a:lnTo>
                  <a:lnTo>
                    <a:pt x="2016799" y="247227"/>
                  </a:lnTo>
                  <a:lnTo>
                    <a:pt x="2020283" y="246927"/>
                  </a:lnTo>
                  <a:lnTo>
                    <a:pt x="2023766" y="246627"/>
                  </a:lnTo>
                  <a:lnTo>
                    <a:pt x="2027249" y="246328"/>
                  </a:lnTo>
                  <a:lnTo>
                    <a:pt x="2030732" y="246030"/>
                  </a:lnTo>
                  <a:lnTo>
                    <a:pt x="2034216" y="245617"/>
                  </a:lnTo>
                  <a:lnTo>
                    <a:pt x="2037699" y="245147"/>
                  </a:lnTo>
                  <a:lnTo>
                    <a:pt x="2041182" y="244677"/>
                  </a:lnTo>
                  <a:lnTo>
                    <a:pt x="2044665" y="244207"/>
                  </a:lnTo>
                  <a:lnTo>
                    <a:pt x="2048149" y="243738"/>
                  </a:lnTo>
                  <a:lnTo>
                    <a:pt x="2051632" y="243270"/>
                  </a:lnTo>
                  <a:lnTo>
                    <a:pt x="2055115" y="242801"/>
                  </a:lnTo>
                  <a:lnTo>
                    <a:pt x="2058598" y="242333"/>
                  </a:lnTo>
                  <a:lnTo>
                    <a:pt x="2062082" y="241866"/>
                  </a:lnTo>
                  <a:lnTo>
                    <a:pt x="2065565" y="241399"/>
                  </a:lnTo>
                  <a:lnTo>
                    <a:pt x="2069048" y="240932"/>
                  </a:lnTo>
                  <a:lnTo>
                    <a:pt x="2072531" y="240466"/>
                  </a:lnTo>
                  <a:lnTo>
                    <a:pt x="2076015" y="240000"/>
                  </a:lnTo>
                  <a:lnTo>
                    <a:pt x="2079498" y="239534"/>
                  </a:lnTo>
                  <a:lnTo>
                    <a:pt x="2082981" y="239069"/>
                  </a:lnTo>
                  <a:lnTo>
                    <a:pt x="2086464" y="238604"/>
                  </a:lnTo>
                  <a:lnTo>
                    <a:pt x="2089948" y="238140"/>
                  </a:lnTo>
                  <a:lnTo>
                    <a:pt x="2093431" y="237676"/>
                  </a:lnTo>
                  <a:lnTo>
                    <a:pt x="2096914" y="237212"/>
                  </a:lnTo>
                  <a:lnTo>
                    <a:pt x="2100397" y="236826"/>
                  </a:lnTo>
                  <a:lnTo>
                    <a:pt x="2103881" y="236538"/>
                  </a:lnTo>
                  <a:lnTo>
                    <a:pt x="2107364" y="236251"/>
                  </a:lnTo>
                  <a:lnTo>
                    <a:pt x="2110847" y="235965"/>
                  </a:lnTo>
                  <a:lnTo>
                    <a:pt x="2114330" y="235679"/>
                  </a:lnTo>
                  <a:lnTo>
                    <a:pt x="2117814" y="235394"/>
                  </a:lnTo>
                  <a:lnTo>
                    <a:pt x="2121297" y="235110"/>
                  </a:lnTo>
                  <a:lnTo>
                    <a:pt x="2124780" y="234825"/>
                  </a:lnTo>
                  <a:lnTo>
                    <a:pt x="2128263" y="234542"/>
                  </a:lnTo>
                  <a:lnTo>
                    <a:pt x="2131747" y="234258"/>
                  </a:lnTo>
                  <a:lnTo>
                    <a:pt x="2135230" y="233976"/>
                  </a:lnTo>
                  <a:lnTo>
                    <a:pt x="2138713" y="233693"/>
                  </a:lnTo>
                  <a:lnTo>
                    <a:pt x="2142196" y="233412"/>
                  </a:lnTo>
                  <a:lnTo>
                    <a:pt x="2145680" y="233130"/>
                  </a:lnTo>
                  <a:lnTo>
                    <a:pt x="2149163" y="232850"/>
                  </a:lnTo>
                  <a:lnTo>
                    <a:pt x="2152646" y="232569"/>
                  </a:lnTo>
                  <a:lnTo>
                    <a:pt x="2156129" y="232289"/>
                  </a:lnTo>
                  <a:lnTo>
                    <a:pt x="2159613" y="232010"/>
                  </a:lnTo>
                  <a:lnTo>
                    <a:pt x="2163096" y="231731"/>
                  </a:lnTo>
                  <a:lnTo>
                    <a:pt x="2166579" y="233625"/>
                  </a:lnTo>
                  <a:lnTo>
                    <a:pt x="2170062" y="233736"/>
                  </a:lnTo>
                  <a:lnTo>
                    <a:pt x="2173546" y="233847"/>
                  </a:lnTo>
                  <a:lnTo>
                    <a:pt x="2177029" y="233957"/>
                  </a:lnTo>
                  <a:lnTo>
                    <a:pt x="2180512" y="234066"/>
                  </a:lnTo>
                  <a:lnTo>
                    <a:pt x="2183995" y="234175"/>
                  </a:lnTo>
                  <a:lnTo>
                    <a:pt x="2187479" y="234284"/>
                  </a:lnTo>
                  <a:lnTo>
                    <a:pt x="2190962" y="244317"/>
                  </a:lnTo>
                  <a:lnTo>
                    <a:pt x="2194445" y="243859"/>
                  </a:lnTo>
                  <a:lnTo>
                    <a:pt x="2197928" y="243402"/>
                  </a:lnTo>
                  <a:lnTo>
                    <a:pt x="2201412" y="242945"/>
                  </a:lnTo>
                  <a:lnTo>
                    <a:pt x="2204895" y="242488"/>
                  </a:lnTo>
                  <a:lnTo>
                    <a:pt x="2208378" y="242031"/>
                  </a:lnTo>
                  <a:lnTo>
                    <a:pt x="2211861" y="241785"/>
                  </a:lnTo>
                  <a:lnTo>
                    <a:pt x="2215345" y="241877"/>
                  </a:lnTo>
                  <a:lnTo>
                    <a:pt x="2218828" y="241968"/>
                  </a:lnTo>
                  <a:lnTo>
                    <a:pt x="2222311" y="242058"/>
                  </a:lnTo>
                  <a:lnTo>
                    <a:pt x="2225794" y="242149"/>
                  </a:lnTo>
                  <a:lnTo>
                    <a:pt x="2229278" y="242239"/>
                  </a:lnTo>
                  <a:lnTo>
                    <a:pt x="2232761" y="242328"/>
                  </a:lnTo>
                  <a:lnTo>
                    <a:pt x="2236244" y="242184"/>
                  </a:lnTo>
                  <a:lnTo>
                    <a:pt x="2239727" y="242034"/>
                  </a:lnTo>
                  <a:lnTo>
                    <a:pt x="2243211" y="241884"/>
                  </a:lnTo>
                  <a:lnTo>
                    <a:pt x="2246694" y="241734"/>
                  </a:lnTo>
                  <a:lnTo>
                    <a:pt x="2250177" y="241585"/>
                  </a:lnTo>
                  <a:lnTo>
                    <a:pt x="2253660" y="241436"/>
                  </a:lnTo>
                  <a:lnTo>
                    <a:pt x="2257144" y="241287"/>
                  </a:lnTo>
                  <a:lnTo>
                    <a:pt x="2260627" y="241139"/>
                  </a:lnTo>
                  <a:lnTo>
                    <a:pt x="2264110" y="240991"/>
                  </a:lnTo>
                  <a:lnTo>
                    <a:pt x="2267593" y="240843"/>
                  </a:lnTo>
                  <a:lnTo>
                    <a:pt x="2271077" y="240696"/>
                  </a:lnTo>
                  <a:lnTo>
                    <a:pt x="2274560" y="240549"/>
                  </a:lnTo>
                  <a:lnTo>
                    <a:pt x="2278043" y="244915"/>
                  </a:lnTo>
                  <a:lnTo>
                    <a:pt x="2281526" y="244708"/>
                  </a:lnTo>
                  <a:lnTo>
                    <a:pt x="2285010" y="244501"/>
                  </a:lnTo>
                  <a:lnTo>
                    <a:pt x="2288493" y="244294"/>
                  </a:lnTo>
                  <a:lnTo>
                    <a:pt x="2291976" y="244088"/>
                  </a:lnTo>
                  <a:lnTo>
                    <a:pt x="2295459" y="243882"/>
                  </a:lnTo>
                  <a:lnTo>
                    <a:pt x="2298942" y="243676"/>
                  </a:lnTo>
                  <a:lnTo>
                    <a:pt x="2302426" y="250348"/>
                  </a:lnTo>
                  <a:lnTo>
                    <a:pt x="2305909" y="250085"/>
                  </a:lnTo>
                  <a:lnTo>
                    <a:pt x="2309392" y="249823"/>
                  </a:lnTo>
                  <a:lnTo>
                    <a:pt x="2312875" y="249560"/>
                  </a:lnTo>
                  <a:lnTo>
                    <a:pt x="2316359" y="249299"/>
                  </a:lnTo>
                  <a:lnTo>
                    <a:pt x="2319842" y="249037"/>
                  </a:lnTo>
                  <a:lnTo>
                    <a:pt x="2323325" y="248776"/>
                  </a:lnTo>
                  <a:lnTo>
                    <a:pt x="2326808" y="248516"/>
                  </a:lnTo>
                  <a:lnTo>
                    <a:pt x="2330292" y="248255"/>
                  </a:lnTo>
                  <a:lnTo>
                    <a:pt x="2333775" y="247996"/>
                  </a:lnTo>
                  <a:lnTo>
                    <a:pt x="2337258" y="247736"/>
                  </a:lnTo>
                  <a:lnTo>
                    <a:pt x="2340741" y="247477"/>
                  </a:lnTo>
                  <a:lnTo>
                    <a:pt x="2344225" y="247218"/>
                  </a:lnTo>
                  <a:lnTo>
                    <a:pt x="2347708" y="251098"/>
                  </a:lnTo>
                  <a:lnTo>
                    <a:pt x="2351191" y="251112"/>
                  </a:lnTo>
                  <a:lnTo>
                    <a:pt x="2354674" y="251125"/>
                  </a:lnTo>
                  <a:lnTo>
                    <a:pt x="2358158" y="251139"/>
                  </a:lnTo>
                  <a:lnTo>
                    <a:pt x="2361641" y="251153"/>
                  </a:lnTo>
                  <a:lnTo>
                    <a:pt x="2365124" y="251167"/>
                  </a:lnTo>
                  <a:lnTo>
                    <a:pt x="2368607" y="251153"/>
                  </a:lnTo>
                  <a:lnTo>
                    <a:pt x="2372091" y="251113"/>
                  </a:lnTo>
                  <a:lnTo>
                    <a:pt x="2375574" y="251073"/>
                  </a:lnTo>
                  <a:lnTo>
                    <a:pt x="2379057" y="251033"/>
                  </a:lnTo>
                  <a:lnTo>
                    <a:pt x="2382540" y="250993"/>
                  </a:lnTo>
                  <a:lnTo>
                    <a:pt x="2386024" y="250954"/>
                  </a:lnTo>
                  <a:lnTo>
                    <a:pt x="2389507" y="250884"/>
                  </a:lnTo>
                  <a:lnTo>
                    <a:pt x="2392990" y="250550"/>
                  </a:lnTo>
                  <a:lnTo>
                    <a:pt x="2396473" y="250216"/>
                  </a:lnTo>
                  <a:lnTo>
                    <a:pt x="2399957" y="249883"/>
                  </a:lnTo>
                  <a:lnTo>
                    <a:pt x="2403440" y="249550"/>
                  </a:lnTo>
                  <a:lnTo>
                    <a:pt x="2406923" y="249218"/>
                  </a:lnTo>
                  <a:lnTo>
                    <a:pt x="2410406" y="248886"/>
                  </a:lnTo>
                  <a:lnTo>
                    <a:pt x="2413890" y="248554"/>
                  </a:lnTo>
                  <a:lnTo>
                    <a:pt x="2417373" y="248223"/>
                  </a:lnTo>
                  <a:lnTo>
                    <a:pt x="2420856" y="247892"/>
                  </a:lnTo>
                  <a:lnTo>
                    <a:pt x="2424339" y="247561"/>
                  </a:lnTo>
                  <a:lnTo>
                    <a:pt x="2427823" y="247231"/>
                  </a:lnTo>
                  <a:lnTo>
                    <a:pt x="2431306" y="246900"/>
                  </a:lnTo>
                  <a:lnTo>
                    <a:pt x="2434789" y="247961"/>
                  </a:lnTo>
                  <a:lnTo>
                    <a:pt x="2438272" y="247686"/>
                  </a:lnTo>
                  <a:lnTo>
                    <a:pt x="2441756" y="247411"/>
                  </a:lnTo>
                  <a:lnTo>
                    <a:pt x="2445239" y="247136"/>
                  </a:lnTo>
                  <a:lnTo>
                    <a:pt x="2448722" y="246862"/>
                  </a:lnTo>
                  <a:lnTo>
                    <a:pt x="2452205" y="246588"/>
                  </a:lnTo>
                  <a:lnTo>
                    <a:pt x="2455689" y="246314"/>
                  </a:lnTo>
                  <a:lnTo>
                    <a:pt x="2459172" y="246041"/>
                  </a:lnTo>
                  <a:lnTo>
                    <a:pt x="2462655" y="245768"/>
                  </a:lnTo>
                  <a:lnTo>
                    <a:pt x="2466138" y="245496"/>
                  </a:lnTo>
                  <a:lnTo>
                    <a:pt x="2469622" y="245224"/>
                  </a:lnTo>
                  <a:lnTo>
                    <a:pt x="2473105" y="244952"/>
                  </a:lnTo>
                  <a:lnTo>
                    <a:pt x="2476588" y="244680"/>
                  </a:lnTo>
                  <a:lnTo>
                    <a:pt x="2480071" y="246516"/>
                  </a:lnTo>
                  <a:lnTo>
                    <a:pt x="2483555" y="246377"/>
                  </a:lnTo>
                  <a:lnTo>
                    <a:pt x="2487038" y="246239"/>
                  </a:lnTo>
                  <a:lnTo>
                    <a:pt x="2490521" y="246102"/>
                  </a:lnTo>
                  <a:lnTo>
                    <a:pt x="2494004" y="245964"/>
                  </a:lnTo>
                  <a:lnTo>
                    <a:pt x="2497488" y="245827"/>
                  </a:lnTo>
                  <a:lnTo>
                    <a:pt x="2500971" y="245698"/>
                  </a:lnTo>
                  <a:lnTo>
                    <a:pt x="2504454" y="245719"/>
                  </a:lnTo>
                  <a:lnTo>
                    <a:pt x="2507937" y="245740"/>
                  </a:lnTo>
                  <a:lnTo>
                    <a:pt x="2511421" y="245761"/>
                  </a:lnTo>
                  <a:lnTo>
                    <a:pt x="2514904" y="245782"/>
                  </a:lnTo>
                  <a:lnTo>
                    <a:pt x="2518387" y="245803"/>
                  </a:lnTo>
                  <a:lnTo>
                    <a:pt x="2521870" y="245824"/>
                  </a:lnTo>
                  <a:lnTo>
                    <a:pt x="2525354" y="247474"/>
                  </a:lnTo>
                  <a:lnTo>
                    <a:pt x="2528837" y="247441"/>
                  </a:lnTo>
                  <a:lnTo>
                    <a:pt x="2532320" y="247408"/>
                  </a:lnTo>
                  <a:lnTo>
                    <a:pt x="2535803" y="247374"/>
                  </a:lnTo>
                  <a:lnTo>
                    <a:pt x="2539287" y="247341"/>
                  </a:lnTo>
                  <a:lnTo>
                    <a:pt x="2542770" y="247308"/>
                  </a:lnTo>
                  <a:lnTo>
                    <a:pt x="2546253" y="255892"/>
                  </a:lnTo>
                  <a:lnTo>
                    <a:pt x="2549736" y="255654"/>
                  </a:lnTo>
                  <a:lnTo>
                    <a:pt x="2553220" y="255416"/>
                  </a:lnTo>
                  <a:lnTo>
                    <a:pt x="2556703" y="255179"/>
                  </a:lnTo>
                  <a:lnTo>
                    <a:pt x="2560186" y="254942"/>
                  </a:lnTo>
                  <a:lnTo>
                    <a:pt x="2563669" y="254705"/>
                  </a:lnTo>
                  <a:lnTo>
                    <a:pt x="2567153" y="254469"/>
                  </a:lnTo>
                  <a:lnTo>
                    <a:pt x="2570636" y="254173"/>
                  </a:lnTo>
                  <a:lnTo>
                    <a:pt x="2574119" y="253863"/>
                  </a:lnTo>
                  <a:lnTo>
                    <a:pt x="2577602" y="253555"/>
                  </a:lnTo>
                  <a:lnTo>
                    <a:pt x="2581085" y="253246"/>
                  </a:lnTo>
                  <a:lnTo>
                    <a:pt x="2584569" y="252938"/>
                  </a:lnTo>
                  <a:lnTo>
                    <a:pt x="2588052" y="252630"/>
                  </a:lnTo>
                  <a:lnTo>
                    <a:pt x="2591535" y="252323"/>
                  </a:lnTo>
                  <a:lnTo>
                    <a:pt x="2595018" y="252015"/>
                  </a:lnTo>
                  <a:lnTo>
                    <a:pt x="2598502" y="251708"/>
                  </a:lnTo>
                  <a:lnTo>
                    <a:pt x="2601985" y="251402"/>
                  </a:lnTo>
                  <a:lnTo>
                    <a:pt x="2605468" y="251095"/>
                  </a:lnTo>
                  <a:lnTo>
                    <a:pt x="2608951" y="250789"/>
                  </a:lnTo>
                  <a:lnTo>
                    <a:pt x="2612435" y="250483"/>
                  </a:lnTo>
                  <a:lnTo>
                    <a:pt x="2615918" y="250165"/>
                  </a:lnTo>
                  <a:lnTo>
                    <a:pt x="2619401" y="249848"/>
                  </a:lnTo>
                  <a:lnTo>
                    <a:pt x="2622884" y="249531"/>
                  </a:lnTo>
                  <a:lnTo>
                    <a:pt x="2626368" y="249214"/>
                  </a:lnTo>
                  <a:lnTo>
                    <a:pt x="2629851" y="248897"/>
                  </a:lnTo>
                  <a:lnTo>
                    <a:pt x="2633334" y="248581"/>
                  </a:lnTo>
                  <a:lnTo>
                    <a:pt x="2636817" y="248265"/>
                  </a:lnTo>
                  <a:lnTo>
                    <a:pt x="2640301" y="247949"/>
                  </a:lnTo>
                  <a:lnTo>
                    <a:pt x="2643784" y="247633"/>
                  </a:lnTo>
                  <a:lnTo>
                    <a:pt x="2647267" y="247318"/>
                  </a:lnTo>
                  <a:lnTo>
                    <a:pt x="2650750" y="247003"/>
                  </a:lnTo>
                  <a:lnTo>
                    <a:pt x="2654234" y="246688"/>
                  </a:lnTo>
                  <a:lnTo>
                    <a:pt x="2657717" y="246374"/>
                  </a:lnTo>
                  <a:lnTo>
                    <a:pt x="2661200" y="246060"/>
                  </a:lnTo>
                  <a:lnTo>
                    <a:pt x="2664683" y="245746"/>
                  </a:lnTo>
                  <a:lnTo>
                    <a:pt x="2668167" y="245432"/>
                  </a:lnTo>
                  <a:lnTo>
                    <a:pt x="2671650" y="245119"/>
                  </a:lnTo>
                  <a:lnTo>
                    <a:pt x="2675133" y="244806"/>
                  </a:lnTo>
                  <a:lnTo>
                    <a:pt x="2678616" y="244493"/>
                  </a:lnTo>
                  <a:lnTo>
                    <a:pt x="2682100" y="244181"/>
                  </a:lnTo>
                  <a:lnTo>
                    <a:pt x="2685583" y="243868"/>
                  </a:lnTo>
                  <a:lnTo>
                    <a:pt x="2689066" y="243556"/>
                  </a:lnTo>
                  <a:lnTo>
                    <a:pt x="2692549" y="243245"/>
                  </a:lnTo>
                  <a:lnTo>
                    <a:pt x="2696033" y="242933"/>
                  </a:lnTo>
                  <a:lnTo>
                    <a:pt x="2699516" y="242622"/>
                  </a:lnTo>
                  <a:lnTo>
                    <a:pt x="2702999" y="242289"/>
                  </a:lnTo>
                  <a:lnTo>
                    <a:pt x="2706482" y="241916"/>
                  </a:lnTo>
                  <a:lnTo>
                    <a:pt x="2709966" y="241544"/>
                  </a:lnTo>
                  <a:lnTo>
                    <a:pt x="2713449" y="241172"/>
                  </a:lnTo>
                  <a:lnTo>
                    <a:pt x="2716932" y="240800"/>
                  </a:lnTo>
                  <a:lnTo>
                    <a:pt x="2720415" y="240428"/>
                  </a:lnTo>
                  <a:lnTo>
                    <a:pt x="2723899" y="240056"/>
                  </a:lnTo>
                  <a:lnTo>
                    <a:pt x="2727382" y="241641"/>
                  </a:lnTo>
                  <a:lnTo>
                    <a:pt x="2730865" y="241320"/>
                  </a:lnTo>
                  <a:lnTo>
                    <a:pt x="2734348" y="241000"/>
                  </a:lnTo>
                  <a:lnTo>
                    <a:pt x="2737832" y="240680"/>
                  </a:lnTo>
                  <a:lnTo>
                    <a:pt x="2741315" y="240361"/>
                  </a:lnTo>
                  <a:lnTo>
                    <a:pt x="2744798" y="240041"/>
                  </a:lnTo>
                  <a:lnTo>
                    <a:pt x="2748281" y="239722"/>
                  </a:lnTo>
                  <a:lnTo>
                    <a:pt x="2751765" y="239403"/>
                  </a:lnTo>
                  <a:lnTo>
                    <a:pt x="2755248" y="239085"/>
                  </a:lnTo>
                  <a:lnTo>
                    <a:pt x="2758731" y="238766"/>
                  </a:lnTo>
                  <a:lnTo>
                    <a:pt x="2762214" y="238448"/>
                  </a:lnTo>
                  <a:lnTo>
                    <a:pt x="2765698" y="238131"/>
                  </a:lnTo>
                  <a:lnTo>
                    <a:pt x="2769181" y="240981"/>
                  </a:lnTo>
                  <a:lnTo>
                    <a:pt x="2772664" y="240763"/>
                  </a:lnTo>
                  <a:lnTo>
                    <a:pt x="2776147" y="240545"/>
                  </a:lnTo>
                  <a:lnTo>
                    <a:pt x="2779631" y="240327"/>
                  </a:lnTo>
                  <a:lnTo>
                    <a:pt x="2783114" y="240110"/>
                  </a:lnTo>
                  <a:lnTo>
                    <a:pt x="2786597" y="239893"/>
                  </a:lnTo>
                  <a:lnTo>
                    <a:pt x="2790080" y="239676"/>
                  </a:lnTo>
                  <a:lnTo>
                    <a:pt x="2793564" y="242013"/>
                  </a:lnTo>
                  <a:lnTo>
                    <a:pt x="2797047" y="241893"/>
                  </a:lnTo>
                  <a:lnTo>
                    <a:pt x="2800530" y="241773"/>
                  </a:lnTo>
                  <a:lnTo>
                    <a:pt x="2804013" y="241653"/>
                  </a:lnTo>
                  <a:lnTo>
                    <a:pt x="2807497" y="241533"/>
                  </a:lnTo>
                  <a:lnTo>
                    <a:pt x="2810980" y="241414"/>
                  </a:lnTo>
                  <a:lnTo>
                    <a:pt x="2814463" y="241221"/>
                  </a:lnTo>
                  <a:lnTo>
                    <a:pt x="2817946" y="240862"/>
                  </a:lnTo>
                  <a:lnTo>
                    <a:pt x="2821430" y="240504"/>
                  </a:lnTo>
                  <a:lnTo>
                    <a:pt x="2824913" y="240146"/>
                  </a:lnTo>
                  <a:lnTo>
                    <a:pt x="2828396" y="239787"/>
                  </a:lnTo>
                  <a:lnTo>
                    <a:pt x="2831879" y="239430"/>
                  </a:lnTo>
                  <a:lnTo>
                    <a:pt x="2835363" y="239072"/>
                  </a:lnTo>
                  <a:lnTo>
                    <a:pt x="2838846" y="238974"/>
                  </a:lnTo>
                  <a:lnTo>
                    <a:pt x="2842329" y="238905"/>
                  </a:lnTo>
                  <a:lnTo>
                    <a:pt x="2845812" y="238837"/>
                  </a:lnTo>
                  <a:lnTo>
                    <a:pt x="2849296" y="238769"/>
                  </a:lnTo>
                  <a:lnTo>
                    <a:pt x="2852779" y="238701"/>
                  </a:lnTo>
                  <a:lnTo>
                    <a:pt x="2856262" y="238633"/>
                  </a:lnTo>
                  <a:lnTo>
                    <a:pt x="2859745" y="238460"/>
                  </a:lnTo>
                  <a:lnTo>
                    <a:pt x="2863229" y="238177"/>
                  </a:lnTo>
                  <a:lnTo>
                    <a:pt x="2866712" y="237894"/>
                  </a:lnTo>
                  <a:lnTo>
                    <a:pt x="2870195" y="237612"/>
                  </a:lnTo>
                  <a:lnTo>
                    <a:pt x="2873678" y="237329"/>
                  </a:lnTo>
                  <a:lnTo>
                    <a:pt x="2877161" y="237047"/>
                  </a:lnTo>
                  <a:lnTo>
                    <a:pt x="2880645" y="236766"/>
                  </a:lnTo>
                  <a:lnTo>
                    <a:pt x="2884128" y="236484"/>
                  </a:lnTo>
                  <a:lnTo>
                    <a:pt x="2887611" y="236203"/>
                  </a:lnTo>
                  <a:lnTo>
                    <a:pt x="2891094" y="235922"/>
                  </a:lnTo>
                  <a:lnTo>
                    <a:pt x="2894578" y="235641"/>
                  </a:lnTo>
                  <a:lnTo>
                    <a:pt x="2898061" y="235361"/>
                  </a:lnTo>
                  <a:lnTo>
                    <a:pt x="2901544" y="235080"/>
                  </a:lnTo>
                  <a:lnTo>
                    <a:pt x="2905027" y="234913"/>
                  </a:lnTo>
                  <a:lnTo>
                    <a:pt x="2908511" y="234801"/>
                  </a:lnTo>
                  <a:lnTo>
                    <a:pt x="2911994" y="234690"/>
                  </a:lnTo>
                  <a:lnTo>
                    <a:pt x="2915477" y="234579"/>
                  </a:lnTo>
                  <a:lnTo>
                    <a:pt x="2918960" y="234468"/>
                  </a:lnTo>
                  <a:lnTo>
                    <a:pt x="2922444" y="234357"/>
                  </a:lnTo>
                  <a:lnTo>
                    <a:pt x="2925927" y="235727"/>
                  </a:lnTo>
                  <a:lnTo>
                    <a:pt x="2929410" y="235426"/>
                  </a:lnTo>
                  <a:lnTo>
                    <a:pt x="2932893" y="235125"/>
                  </a:lnTo>
                  <a:lnTo>
                    <a:pt x="2936377" y="234824"/>
                  </a:lnTo>
                  <a:lnTo>
                    <a:pt x="2939860" y="234523"/>
                  </a:lnTo>
                  <a:lnTo>
                    <a:pt x="2943343" y="234223"/>
                  </a:lnTo>
                  <a:lnTo>
                    <a:pt x="2946826" y="233923"/>
                  </a:lnTo>
                  <a:lnTo>
                    <a:pt x="2950310" y="239752"/>
                  </a:lnTo>
                  <a:lnTo>
                    <a:pt x="2953793" y="239594"/>
                  </a:lnTo>
                  <a:lnTo>
                    <a:pt x="2957276" y="239435"/>
                  </a:lnTo>
                  <a:lnTo>
                    <a:pt x="2960759" y="239277"/>
                  </a:lnTo>
                  <a:lnTo>
                    <a:pt x="2964243" y="239119"/>
                  </a:lnTo>
                  <a:lnTo>
                    <a:pt x="2967726" y="238961"/>
                  </a:lnTo>
                  <a:lnTo>
                    <a:pt x="2971209" y="240917"/>
                  </a:lnTo>
                  <a:lnTo>
                    <a:pt x="2974692" y="240896"/>
                  </a:lnTo>
                  <a:lnTo>
                    <a:pt x="2978176" y="240874"/>
                  </a:lnTo>
                  <a:lnTo>
                    <a:pt x="2981659" y="240853"/>
                  </a:lnTo>
                  <a:lnTo>
                    <a:pt x="2985142" y="240831"/>
                  </a:lnTo>
                  <a:lnTo>
                    <a:pt x="2988625" y="240810"/>
                  </a:lnTo>
                  <a:lnTo>
                    <a:pt x="2992109" y="243658"/>
                  </a:lnTo>
                  <a:lnTo>
                    <a:pt x="2995592" y="243366"/>
                  </a:lnTo>
                  <a:lnTo>
                    <a:pt x="2999075" y="243075"/>
                  </a:lnTo>
                  <a:lnTo>
                    <a:pt x="3002558" y="242785"/>
                  </a:lnTo>
                  <a:lnTo>
                    <a:pt x="3006042" y="242494"/>
                  </a:lnTo>
                  <a:lnTo>
                    <a:pt x="3009525" y="242204"/>
                  </a:lnTo>
                  <a:lnTo>
                    <a:pt x="3013008" y="241914"/>
                  </a:lnTo>
                  <a:lnTo>
                    <a:pt x="3016491" y="241624"/>
                  </a:lnTo>
                  <a:lnTo>
                    <a:pt x="3019975" y="241334"/>
                  </a:lnTo>
                  <a:lnTo>
                    <a:pt x="3023458" y="241044"/>
                  </a:lnTo>
                  <a:lnTo>
                    <a:pt x="3026941" y="240755"/>
                  </a:lnTo>
                  <a:lnTo>
                    <a:pt x="3030424" y="240466"/>
                  </a:lnTo>
                  <a:lnTo>
                    <a:pt x="3033908" y="240177"/>
                  </a:lnTo>
                  <a:lnTo>
                    <a:pt x="3037391" y="246684"/>
                  </a:lnTo>
                  <a:lnTo>
                    <a:pt x="3040874" y="246571"/>
                  </a:lnTo>
                  <a:lnTo>
                    <a:pt x="3044357" y="246458"/>
                  </a:lnTo>
                  <a:lnTo>
                    <a:pt x="3047841" y="246345"/>
                  </a:lnTo>
                  <a:lnTo>
                    <a:pt x="3051324" y="246232"/>
                  </a:lnTo>
                  <a:lnTo>
                    <a:pt x="3054807" y="246120"/>
                  </a:lnTo>
                  <a:lnTo>
                    <a:pt x="3058290" y="246008"/>
                  </a:lnTo>
                  <a:lnTo>
                    <a:pt x="3061774" y="246859"/>
                  </a:lnTo>
                  <a:lnTo>
                    <a:pt x="3065257" y="246575"/>
                  </a:lnTo>
                  <a:lnTo>
                    <a:pt x="3068740" y="246292"/>
                  </a:lnTo>
                  <a:lnTo>
                    <a:pt x="3072223" y="246010"/>
                  </a:lnTo>
                  <a:lnTo>
                    <a:pt x="3075707" y="245727"/>
                  </a:lnTo>
                  <a:lnTo>
                    <a:pt x="3079190" y="245444"/>
                  </a:lnTo>
                  <a:lnTo>
                    <a:pt x="3082673" y="245138"/>
                  </a:lnTo>
                  <a:lnTo>
                    <a:pt x="3086156" y="244791"/>
                  </a:lnTo>
                  <a:lnTo>
                    <a:pt x="3089640" y="244445"/>
                  </a:lnTo>
                  <a:lnTo>
                    <a:pt x="3093123" y="244099"/>
                  </a:lnTo>
                  <a:lnTo>
                    <a:pt x="3096606" y="243753"/>
                  </a:lnTo>
                  <a:lnTo>
                    <a:pt x="3100089" y="243407"/>
                  </a:lnTo>
                  <a:lnTo>
                    <a:pt x="3103573" y="243061"/>
                  </a:lnTo>
                  <a:lnTo>
                    <a:pt x="3107056" y="242716"/>
                  </a:lnTo>
                  <a:lnTo>
                    <a:pt x="3110539" y="242370"/>
                  </a:lnTo>
                  <a:lnTo>
                    <a:pt x="3114022" y="242025"/>
                  </a:lnTo>
                  <a:lnTo>
                    <a:pt x="3117506" y="241680"/>
                  </a:lnTo>
                  <a:lnTo>
                    <a:pt x="3120989" y="241334"/>
                  </a:lnTo>
                  <a:lnTo>
                    <a:pt x="3124472" y="240989"/>
                  </a:lnTo>
                  <a:lnTo>
                    <a:pt x="3127955" y="242338"/>
                  </a:lnTo>
                  <a:lnTo>
                    <a:pt x="3131439" y="242059"/>
                  </a:lnTo>
                  <a:lnTo>
                    <a:pt x="3134922" y="241780"/>
                  </a:lnTo>
                  <a:lnTo>
                    <a:pt x="3138405" y="241501"/>
                  </a:lnTo>
                  <a:lnTo>
                    <a:pt x="3141888" y="241223"/>
                  </a:lnTo>
                  <a:lnTo>
                    <a:pt x="3145372" y="240945"/>
                  </a:lnTo>
                  <a:lnTo>
                    <a:pt x="3148855" y="243421"/>
                  </a:lnTo>
                  <a:lnTo>
                    <a:pt x="3152338" y="243272"/>
                  </a:lnTo>
                  <a:lnTo>
                    <a:pt x="3155821" y="243122"/>
                  </a:lnTo>
                  <a:lnTo>
                    <a:pt x="3159304" y="242973"/>
                  </a:lnTo>
                  <a:lnTo>
                    <a:pt x="3162788" y="242824"/>
                  </a:lnTo>
                  <a:lnTo>
                    <a:pt x="3166271" y="242675"/>
                  </a:lnTo>
                  <a:lnTo>
                    <a:pt x="3169754" y="242526"/>
                  </a:lnTo>
                  <a:lnTo>
                    <a:pt x="3173237" y="245303"/>
                  </a:lnTo>
                  <a:lnTo>
                    <a:pt x="3176721" y="245112"/>
                  </a:lnTo>
                  <a:lnTo>
                    <a:pt x="3180204" y="244922"/>
                  </a:lnTo>
                  <a:lnTo>
                    <a:pt x="3183687" y="244731"/>
                  </a:lnTo>
                  <a:lnTo>
                    <a:pt x="3187170" y="244541"/>
                  </a:lnTo>
                  <a:lnTo>
                    <a:pt x="3190654" y="244351"/>
                  </a:lnTo>
                  <a:lnTo>
                    <a:pt x="3194137" y="244134"/>
                  </a:lnTo>
                  <a:lnTo>
                    <a:pt x="3197620" y="243861"/>
                  </a:lnTo>
                  <a:lnTo>
                    <a:pt x="3201103" y="243589"/>
                  </a:lnTo>
                  <a:lnTo>
                    <a:pt x="3204587" y="243317"/>
                  </a:lnTo>
                  <a:lnTo>
                    <a:pt x="3208070" y="243045"/>
                  </a:lnTo>
                  <a:lnTo>
                    <a:pt x="3211553" y="242773"/>
                  </a:lnTo>
                  <a:lnTo>
                    <a:pt x="3215036" y="242501"/>
                  </a:lnTo>
                  <a:lnTo>
                    <a:pt x="3218520" y="242230"/>
                  </a:lnTo>
                  <a:lnTo>
                    <a:pt x="3222003" y="241958"/>
                  </a:lnTo>
                  <a:lnTo>
                    <a:pt x="3225486" y="241687"/>
                  </a:lnTo>
                  <a:lnTo>
                    <a:pt x="3228969" y="241416"/>
                  </a:lnTo>
                  <a:lnTo>
                    <a:pt x="3232453" y="241146"/>
                  </a:lnTo>
                  <a:lnTo>
                    <a:pt x="3235936" y="240875"/>
                  </a:lnTo>
                  <a:lnTo>
                    <a:pt x="3239419" y="245669"/>
                  </a:lnTo>
                  <a:lnTo>
                    <a:pt x="3242902" y="245482"/>
                  </a:lnTo>
                  <a:lnTo>
                    <a:pt x="3246386" y="245295"/>
                  </a:lnTo>
                  <a:lnTo>
                    <a:pt x="3249869" y="245109"/>
                  </a:lnTo>
                  <a:lnTo>
                    <a:pt x="3253352" y="244922"/>
                  </a:lnTo>
                  <a:lnTo>
                    <a:pt x="3256835" y="244736"/>
                  </a:lnTo>
                  <a:lnTo>
                    <a:pt x="3260319" y="250178"/>
                  </a:lnTo>
                  <a:lnTo>
                    <a:pt x="3263802" y="249835"/>
                  </a:lnTo>
                  <a:lnTo>
                    <a:pt x="3267285" y="249491"/>
                  </a:lnTo>
                  <a:lnTo>
                    <a:pt x="3270768" y="249148"/>
                  </a:lnTo>
                  <a:lnTo>
                    <a:pt x="3274252" y="248805"/>
                  </a:lnTo>
                  <a:lnTo>
                    <a:pt x="3277735" y="248462"/>
                  </a:lnTo>
                  <a:lnTo>
                    <a:pt x="3281218" y="248119"/>
                  </a:lnTo>
                  <a:lnTo>
                    <a:pt x="3284701" y="250799"/>
                  </a:lnTo>
                  <a:lnTo>
                    <a:pt x="3288185" y="250459"/>
                  </a:lnTo>
                  <a:lnTo>
                    <a:pt x="3291668" y="250118"/>
                  </a:lnTo>
                  <a:lnTo>
                    <a:pt x="3295151" y="249778"/>
                  </a:lnTo>
                  <a:lnTo>
                    <a:pt x="3298634" y="249438"/>
                  </a:lnTo>
                  <a:lnTo>
                    <a:pt x="3302118" y="249098"/>
                  </a:lnTo>
                  <a:lnTo>
                    <a:pt x="3305601" y="249770"/>
                  </a:lnTo>
                  <a:lnTo>
                    <a:pt x="3309084" y="249470"/>
                  </a:lnTo>
                  <a:lnTo>
                    <a:pt x="3312567" y="249170"/>
                  </a:lnTo>
                  <a:lnTo>
                    <a:pt x="3316051" y="248870"/>
                  </a:lnTo>
                  <a:lnTo>
                    <a:pt x="3319534" y="248570"/>
                  </a:lnTo>
                  <a:lnTo>
                    <a:pt x="3323017" y="248271"/>
                  </a:lnTo>
                  <a:lnTo>
                    <a:pt x="3326500" y="247971"/>
                  </a:lnTo>
                  <a:lnTo>
                    <a:pt x="3329984" y="248921"/>
                  </a:lnTo>
                  <a:lnTo>
                    <a:pt x="3333467" y="248623"/>
                  </a:lnTo>
                  <a:lnTo>
                    <a:pt x="3336950" y="248325"/>
                  </a:lnTo>
                  <a:lnTo>
                    <a:pt x="3340433" y="248026"/>
                  </a:lnTo>
                  <a:lnTo>
                    <a:pt x="3343917" y="247728"/>
                  </a:lnTo>
                  <a:lnTo>
                    <a:pt x="3347400" y="247430"/>
                  </a:lnTo>
                  <a:lnTo>
                    <a:pt x="3350883" y="248148"/>
                  </a:lnTo>
                  <a:lnTo>
                    <a:pt x="3354366" y="247889"/>
                  </a:lnTo>
                  <a:lnTo>
                    <a:pt x="3357850" y="247631"/>
                  </a:lnTo>
                  <a:lnTo>
                    <a:pt x="3361333" y="247373"/>
                  </a:lnTo>
                  <a:lnTo>
                    <a:pt x="3364816" y="247115"/>
                  </a:lnTo>
                  <a:lnTo>
                    <a:pt x="3368299" y="246858"/>
                  </a:lnTo>
                  <a:lnTo>
                    <a:pt x="3371783" y="247842"/>
                  </a:lnTo>
                  <a:lnTo>
                    <a:pt x="3375266" y="247585"/>
                  </a:lnTo>
                  <a:lnTo>
                    <a:pt x="3378749" y="247328"/>
                  </a:lnTo>
                  <a:lnTo>
                    <a:pt x="3382232" y="247072"/>
                  </a:lnTo>
                  <a:lnTo>
                    <a:pt x="3385716" y="246815"/>
                  </a:lnTo>
                  <a:lnTo>
                    <a:pt x="3389199" y="246559"/>
                  </a:lnTo>
                  <a:lnTo>
                    <a:pt x="3392682" y="246303"/>
                  </a:lnTo>
                  <a:lnTo>
                    <a:pt x="3396165" y="246246"/>
                  </a:lnTo>
                  <a:lnTo>
                    <a:pt x="3399649" y="245913"/>
                  </a:lnTo>
                  <a:lnTo>
                    <a:pt x="3403132" y="245580"/>
                  </a:lnTo>
                  <a:lnTo>
                    <a:pt x="3406615" y="245247"/>
                  </a:lnTo>
                  <a:lnTo>
                    <a:pt x="3410098" y="244914"/>
                  </a:lnTo>
                  <a:lnTo>
                    <a:pt x="3413582" y="244582"/>
                  </a:lnTo>
                  <a:lnTo>
                    <a:pt x="3417065" y="244249"/>
                  </a:lnTo>
                  <a:lnTo>
                    <a:pt x="3420548" y="243917"/>
                  </a:lnTo>
                  <a:lnTo>
                    <a:pt x="3424031" y="243584"/>
                  </a:lnTo>
                  <a:lnTo>
                    <a:pt x="3427515" y="243252"/>
                  </a:lnTo>
                  <a:lnTo>
                    <a:pt x="3430998" y="242920"/>
                  </a:lnTo>
                  <a:lnTo>
                    <a:pt x="3434481" y="242587"/>
                  </a:lnTo>
                  <a:lnTo>
                    <a:pt x="3437964" y="242255"/>
                  </a:lnTo>
                  <a:lnTo>
                    <a:pt x="3441447" y="247351"/>
                  </a:lnTo>
                  <a:lnTo>
                    <a:pt x="3444931" y="247024"/>
                  </a:lnTo>
                  <a:lnTo>
                    <a:pt x="3448414" y="246696"/>
                  </a:lnTo>
                  <a:lnTo>
                    <a:pt x="3451897" y="246368"/>
                  </a:lnTo>
                  <a:lnTo>
                    <a:pt x="3455380" y="246041"/>
                  </a:lnTo>
                  <a:lnTo>
                    <a:pt x="3458864" y="245713"/>
                  </a:lnTo>
                  <a:lnTo>
                    <a:pt x="3462347" y="246361"/>
                  </a:lnTo>
                  <a:lnTo>
                    <a:pt x="3465830" y="246034"/>
                  </a:lnTo>
                  <a:lnTo>
                    <a:pt x="3469313" y="245708"/>
                  </a:lnTo>
                  <a:lnTo>
                    <a:pt x="3472797" y="245381"/>
                  </a:lnTo>
                  <a:lnTo>
                    <a:pt x="3476280" y="245055"/>
                  </a:lnTo>
                  <a:lnTo>
                    <a:pt x="3479763" y="244729"/>
                  </a:lnTo>
                  <a:lnTo>
                    <a:pt x="3483246" y="244403"/>
                  </a:lnTo>
                  <a:lnTo>
                    <a:pt x="3483246" y="244647"/>
                  </a:lnTo>
                  <a:lnTo>
                    <a:pt x="3483246" y="244890"/>
                  </a:lnTo>
                  <a:lnTo>
                    <a:pt x="3483246" y="245133"/>
                  </a:lnTo>
                  <a:lnTo>
                    <a:pt x="3483246" y="245376"/>
                  </a:lnTo>
                  <a:lnTo>
                    <a:pt x="3483246" y="245619"/>
                  </a:lnTo>
                  <a:lnTo>
                    <a:pt x="3483246" y="245861"/>
                  </a:lnTo>
                  <a:lnTo>
                    <a:pt x="3483246" y="246103"/>
                  </a:lnTo>
                  <a:lnTo>
                    <a:pt x="3483246" y="246345"/>
                  </a:lnTo>
                  <a:lnTo>
                    <a:pt x="3483246" y="246586"/>
                  </a:lnTo>
                  <a:lnTo>
                    <a:pt x="3483246" y="24682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952302"/>
              <a:ext cx="3483246" cy="599764"/>
            </a:xfrm>
            <a:custGeom>
              <a:avLst/>
              <a:gdLst/>
              <a:ahLst/>
              <a:cxnLst/>
              <a:rect l="0" t="0" r="0" b="0"/>
              <a:pathLst>
                <a:path w="3483246" h="599764">
                  <a:moveTo>
                    <a:pt x="0" y="599764"/>
                  </a:moveTo>
                  <a:lnTo>
                    <a:pt x="3483" y="540416"/>
                  </a:lnTo>
                  <a:lnTo>
                    <a:pt x="6966" y="483057"/>
                  </a:lnTo>
                  <a:lnTo>
                    <a:pt x="10449" y="427588"/>
                  </a:lnTo>
                  <a:lnTo>
                    <a:pt x="13932" y="373917"/>
                  </a:lnTo>
                  <a:lnTo>
                    <a:pt x="17416" y="321959"/>
                  </a:lnTo>
                  <a:lnTo>
                    <a:pt x="20899" y="271632"/>
                  </a:lnTo>
                  <a:lnTo>
                    <a:pt x="24382" y="222861"/>
                  </a:lnTo>
                  <a:lnTo>
                    <a:pt x="27865" y="175575"/>
                  </a:lnTo>
                  <a:lnTo>
                    <a:pt x="31349" y="129706"/>
                  </a:lnTo>
                  <a:lnTo>
                    <a:pt x="34832" y="85193"/>
                  </a:lnTo>
                  <a:lnTo>
                    <a:pt x="38315" y="41976"/>
                  </a:lnTo>
                  <a:lnTo>
                    <a:pt x="41798" y="0"/>
                  </a:lnTo>
                  <a:lnTo>
                    <a:pt x="45282" y="347729"/>
                  </a:lnTo>
                  <a:lnTo>
                    <a:pt x="48765" y="329844"/>
                  </a:lnTo>
                  <a:lnTo>
                    <a:pt x="52248" y="312156"/>
                  </a:lnTo>
                  <a:lnTo>
                    <a:pt x="55731" y="294662"/>
                  </a:lnTo>
                  <a:lnTo>
                    <a:pt x="59215" y="277358"/>
                  </a:lnTo>
                  <a:lnTo>
                    <a:pt x="62698" y="260242"/>
                  </a:lnTo>
                  <a:lnTo>
                    <a:pt x="66181" y="243310"/>
                  </a:lnTo>
                  <a:lnTo>
                    <a:pt x="69664" y="281249"/>
                  </a:lnTo>
                  <a:lnTo>
                    <a:pt x="73148" y="266845"/>
                  </a:lnTo>
                  <a:lnTo>
                    <a:pt x="76631" y="252572"/>
                  </a:lnTo>
                  <a:lnTo>
                    <a:pt x="80114" y="238428"/>
                  </a:lnTo>
                  <a:lnTo>
                    <a:pt x="83597" y="224411"/>
                  </a:lnTo>
                  <a:lnTo>
                    <a:pt x="87081" y="210519"/>
                  </a:lnTo>
                  <a:lnTo>
                    <a:pt x="90564" y="218502"/>
                  </a:lnTo>
                  <a:lnTo>
                    <a:pt x="94047" y="205498"/>
                  </a:lnTo>
                  <a:lnTo>
                    <a:pt x="97530" y="192602"/>
                  </a:lnTo>
                  <a:lnTo>
                    <a:pt x="101014" y="179814"/>
                  </a:lnTo>
                  <a:lnTo>
                    <a:pt x="104497" y="167131"/>
                  </a:lnTo>
                  <a:lnTo>
                    <a:pt x="107980" y="154553"/>
                  </a:lnTo>
                  <a:lnTo>
                    <a:pt x="111463" y="142079"/>
                  </a:lnTo>
                  <a:lnTo>
                    <a:pt x="114947" y="163977"/>
                  </a:lnTo>
                  <a:lnTo>
                    <a:pt x="118430" y="152467"/>
                  </a:lnTo>
                  <a:lnTo>
                    <a:pt x="121913" y="141044"/>
                  </a:lnTo>
                  <a:lnTo>
                    <a:pt x="125396" y="129706"/>
                  </a:lnTo>
                  <a:lnTo>
                    <a:pt x="128880" y="118453"/>
                  </a:lnTo>
                  <a:lnTo>
                    <a:pt x="132363" y="107284"/>
                  </a:lnTo>
                  <a:lnTo>
                    <a:pt x="135846" y="168013"/>
                  </a:lnTo>
                  <a:lnTo>
                    <a:pt x="139329" y="158345"/>
                  </a:lnTo>
                  <a:lnTo>
                    <a:pt x="142813" y="148739"/>
                  </a:lnTo>
                  <a:lnTo>
                    <a:pt x="146296" y="139192"/>
                  </a:lnTo>
                  <a:lnTo>
                    <a:pt x="149779" y="129706"/>
                  </a:lnTo>
                  <a:lnTo>
                    <a:pt x="153262" y="120280"/>
                  </a:lnTo>
                  <a:lnTo>
                    <a:pt x="156746" y="129706"/>
                  </a:lnTo>
                  <a:lnTo>
                    <a:pt x="160229" y="120697"/>
                  </a:lnTo>
                  <a:lnTo>
                    <a:pt x="163712" y="111742"/>
                  </a:lnTo>
                  <a:lnTo>
                    <a:pt x="167195" y="102840"/>
                  </a:lnTo>
                  <a:lnTo>
                    <a:pt x="170679" y="93990"/>
                  </a:lnTo>
                  <a:lnTo>
                    <a:pt x="174162" y="85193"/>
                  </a:lnTo>
                  <a:lnTo>
                    <a:pt x="177645" y="76448"/>
                  </a:lnTo>
                  <a:lnTo>
                    <a:pt x="181128" y="279080"/>
                  </a:lnTo>
                  <a:lnTo>
                    <a:pt x="184612" y="273491"/>
                  </a:lnTo>
                  <a:lnTo>
                    <a:pt x="188095" y="267921"/>
                  </a:lnTo>
                  <a:lnTo>
                    <a:pt x="191578" y="262371"/>
                  </a:lnTo>
                  <a:lnTo>
                    <a:pt x="195061" y="256841"/>
                  </a:lnTo>
                  <a:lnTo>
                    <a:pt x="198545" y="251329"/>
                  </a:lnTo>
                  <a:lnTo>
                    <a:pt x="202028" y="245838"/>
                  </a:lnTo>
                  <a:lnTo>
                    <a:pt x="205511" y="240365"/>
                  </a:lnTo>
                  <a:lnTo>
                    <a:pt x="208994" y="234912"/>
                  </a:lnTo>
                  <a:lnTo>
                    <a:pt x="212478" y="229477"/>
                  </a:lnTo>
                  <a:lnTo>
                    <a:pt x="215961" y="224062"/>
                  </a:lnTo>
                  <a:lnTo>
                    <a:pt x="219444" y="218665"/>
                  </a:lnTo>
                  <a:lnTo>
                    <a:pt x="222927" y="213287"/>
                  </a:lnTo>
                  <a:lnTo>
                    <a:pt x="226411" y="284799"/>
                  </a:lnTo>
                  <a:lnTo>
                    <a:pt x="229894" y="280398"/>
                  </a:lnTo>
                  <a:lnTo>
                    <a:pt x="233377" y="276009"/>
                  </a:lnTo>
                  <a:lnTo>
                    <a:pt x="236860" y="271632"/>
                  </a:lnTo>
                  <a:lnTo>
                    <a:pt x="240344" y="267267"/>
                  </a:lnTo>
                  <a:lnTo>
                    <a:pt x="243827" y="262914"/>
                  </a:lnTo>
                  <a:lnTo>
                    <a:pt x="247310" y="270231"/>
                  </a:lnTo>
                  <a:lnTo>
                    <a:pt x="250793" y="266034"/>
                  </a:lnTo>
                  <a:lnTo>
                    <a:pt x="254277" y="261848"/>
                  </a:lnTo>
                  <a:lnTo>
                    <a:pt x="257760" y="257674"/>
                  </a:lnTo>
                  <a:lnTo>
                    <a:pt x="261243" y="253511"/>
                  </a:lnTo>
                  <a:lnTo>
                    <a:pt x="264726" y="249359"/>
                  </a:lnTo>
                  <a:lnTo>
                    <a:pt x="268210" y="248196"/>
                  </a:lnTo>
                  <a:lnTo>
                    <a:pt x="271693" y="244097"/>
                  </a:lnTo>
                  <a:lnTo>
                    <a:pt x="275176" y="240008"/>
                  </a:lnTo>
                  <a:lnTo>
                    <a:pt x="278659" y="235930"/>
                  </a:lnTo>
                  <a:lnTo>
                    <a:pt x="282143" y="231862"/>
                  </a:lnTo>
                  <a:lnTo>
                    <a:pt x="285626" y="227805"/>
                  </a:lnTo>
                  <a:lnTo>
                    <a:pt x="289109" y="223759"/>
                  </a:lnTo>
                  <a:lnTo>
                    <a:pt x="292592" y="254245"/>
                  </a:lnTo>
                  <a:lnTo>
                    <a:pt x="296075" y="250544"/>
                  </a:lnTo>
                  <a:lnTo>
                    <a:pt x="299559" y="246852"/>
                  </a:lnTo>
                  <a:lnTo>
                    <a:pt x="303042" y="243168"/>
                  </a:lnTo>
                  <a:lnTo>
                    <a:pt x="306525" y="239493"/>
                  </a:lnTo>
                  <a:lnTo>
                    <a:pt x="310008" y="235827"/>
                  </a:lnTo>
                  <a:lnTo>
                    <a:pt x="313492" y="267169"/>
                  </a:lnTo>
                  <a:lnTo>
                    <a:pt x="316975" y="263830"/>
                  </a:lnTo>
                  <a:lnTo>
                    <a:pt x="320458" y="260498"/>
                  </a:lnTo>
                  <a:lnTo>
                    <a:pt x="323941" y="257173"/>
                  </a:lnTo>
                  <a:lnTo>
                    <a:pt x="327425" y="253855"/>
                  </a:lnTo>
                  <a:lnTo>
                    <a:pt x="330908" y="250544"/>
                  </a:lnTo>
                  <a:lnTo>
                    <a:pt x="334391" y="247240"/>
                  </a:lnTo>
                  <a:lnTo>
                    <a:pt x="337874" y="264323"/>
                  </a:lnTo>
                  <a:lnTo>
                    <a:pt x="341358" y="261201"/>
                  </a:lnTo>
                  <a:lnTo>
                    <a:pt x="344841" y="258085"/>
                  </a:lnTo>
                  <a:lnTo>
                    <a:pt x="348324" y="254975"/>
                  </a:lnTo>
                  <a:lnTo>
                    <a:pt x="351807" y="251872"/>
                  </a:lnTo>
                  <a:lnTo>
                    <a:pt x="355291" y="248775"/>
                  </a:lnTo>
                  <a:lnTo>
                    <a:pt x="358774" y="245683"/>
                  </a:lnTo>
                  <a:lnTo>
                    <a:pt x="362257" y="242598"/>
                  </a:lnTo>
                  <a:lnTo>
                    <a:pt x="365740" y="239519"/>
                  </a:lnTo>
                  <a:lnTo>
                    <a:pt x="369224" y="236446"/>
                  </a:lnTo>
                  <a:lnTo>
                    <a:pt x="372707" y="233379"/>
                  </a:lnTo>
                  <a:lnTo>
                    <a:pt x="376190" y="230318"/>
                  </a:lnTo>
                  <a:lnTo>
                    <a:pt x="379673" y="227263"/>
                  </a:lnTo>
                  <a:lnTo>
                    <a:pt x="383157" y="224214"/>
                  </a:lnTo>
                  <a:lnTo>
                    <a:pt x="386640" y="221171"/>
                  </a:lnTo>
                  <a:lnTo>
                    <a:pt x="390123" y="218134"/>
                  </a:lnTo>
                  <a:lnTo>
                    <a:pt x="393606" y="215103"/>
                  </a:lnTo>
                  <a:lnTo>
                    <a:pt x="397090" y="212078"/>
                  </a:lnTo>
                  <a:lnTo>
                    <a:pt x="400573" y="209058"/>
                  </a:lnTo>
                  <a:lnTo>
                    <a:pt x="404056" y="206045"/>
                  </a:lnTo>
                  <a:lnTo>
                    <a:pt x="407539" y="203037"/>
                  </a:lnTo>
                  <a:lnTo>
                    <a:pt x="411023" y="200036"/>
                  </a:lnTo>
                  <a:lnTo>
                    <a:pt x="414506" y="197040"/>
                  </a:lnTo>
                  <a:lnTo>
                    <a:pt x="417989" y="194050"/>
                  </a:lnTo>
                  <a:lnTo>
                    <a:pt x="421472" y="191065"/>
                  </a:lnTo>
                  <a:lnTo>
                    <a:pt x="424956" y="188087"/>
                  </a:lnTo>
                  <a:lnTo>
                    <a:pt x="428439" y="185114"/>
                  </a:lnTo>
                  <a:lnTo>
                    <a:pt x="431922" y="182147"/>
                  </a:lnTo>
                  <a:lnTo>
                    <a:pt x="435405" y="179186"/>
                  </a:lnTo>
                  <a:lnTo>
                    <a:pt x="438889" y="176231"/>
                  </a:lnTo>
                  <a:lnTo>
                    <a:pt x="442372" y="173281"/>
                  </a:lnTo>
                  <a:lnTo>
                    <a:pt x="445855" y="170337"/>
                  </a:lnTo>
                  <a:lnTo>
                    <a:pt x="449338" y="177809"/>
                  </a:lnTo>
                  <a:lnTo>
                    <a:pt x="452822" y="174937"/>
                  </a:lnTo>
                  <a:lnTo>
                    <a:pt x="456305" y="172070"/>
                  </a:lnTo>
                  <a:lnTo>
                    <a:pt x="459788" y="169209"/>
                  </a:lnTo>
                  <a:lnTo>
                    <a:pt x="463271" y="166353"/>
                  </a:lnTo>
                  <a:lnTo>
                    <a:pt x="466755" y="163502"/>
                  </a:lnTo>
                  <a:lnTo>
                    <a:pt x="470238" y="190085"/>
                  </a:lnTo>
                  <a:lnTo>
                    <a:pt x="473721" y="187409"/>
                  </a:lnTo>
                  <a:lnTo>
                    <a:pt x="477204" y="184738"/>
                  </a:lnTo>
                  <a:lnTo>
                    <a:pt x="480688" y="182072"/>
                  </a:lnTo>
                  <a:lnTo>
                    <a:pt x="484171" y="179411"/>
                  </a:lnTo>
                  <a:lnTo>
                    <a:pt x="487654" y="176754"/>
                  </a:lnTo>
                  <a:lnTo>
                    <a:pt x="491137" y="174102"/>
                  </a:lnTo>
                  <a:lnTo>
                    <a:pt x="494621" y="180757"/>
                  </a:lnTo>
                  <a:lnTo>
                    <a:pt x="498104" y="178164"/>
                  </a:lnTo>
                  <a:lnTo>
                    <a:pt x="501587" y="175575"/>
                  </a:lnTo>
                  <a:lnTo>
                    <a:pt x="505070" y="172990"/>
                  </a:lnTo>
                  <a:lnTo>
                    <a:pt x="508554" y="170409"/>
                  </a:lnTo>
                  <a:lnTo>
                    <a:pt x="512037" y="167833"/>
                  </a:lnTo>
                  <a:lnTo>
                    <a:pt x="515520" y="193777"/>
                  </a:lnTo>
                  <a:lnTo>
                    <a:pt x="519003" y="191355"/>
                  </a:lnTo>
                  <a:lnTo>
                    <a:pt x="522487" y="188937"/>
                  </a:lnTo>
                  <a:lnTo>
                    <a:pt x="525970" y="186523"/>
                  </a:lnTo>
                  <a:lnTo>
                    <a:pt x="529453" y="184113"/>
                  </a:lnTo>
                  <a:lnTo>
                    <a:pt x="532936" y="181707"/>
                  </a:lnTo>
                  <a:lnTo>
                    <a:pt x="536420" y="195552"/>
                  </a:lnTo>
                  <a:lnTo>
                    <a:pt x="539903" y="193234"/>
                  </a:lnTo>
                  <a:lnTo>
                    <a:pt x="543386" y="190919"/>
                  </a:lnTo>
                  <a:lnTo>
                    <a:pt x="546869" y="188607"/>
                  </a:lnTo>
                  <a:lnTo>
                    <a:pt x="550353" y="186299"/>
                  </a:lnTo>
                  <a:lnTo>
                    <a:pt x="553836" y="183995"/>
                  </a:lnTo>
                  <a:lnTo>
                    <a:pt x="557319" y="181694"/>
                  </a:lnTo>
                  <a:lnTo>
                    <a:pt x="560802" y="181406"/>
                  </a:lnTo>
                  <a:lnTo>
                    <a:pt x="564286" y="179122"/>
                  </a:lnTo>
                  <a:lnTo>
                    <a:pt x="567769" y="176840"/>
                  </a:lnTo>
                  <a:lnTo>
                    <a:pt x="571252" y="174563"/>
                  </a:lnTo>
                  <a:lnTo>
                    <a:pt x="574735" y="172288"/>
                  </a:lnTo>
                  <a:lnTo>
                    <a:pt x="578218" y="170017"/>
                  </a:lnTo>
                  <a:lnTo>
                    <a:pt x="581702" y="212049"/>
                  </a:lnTo>
                  <a:lnTo>
                    <a:pt x="585185" y="209987"/>
                  </a:lnTo>
                  <a:lnTo>
                    <a:pt x="588668" y="207928"/>
                  </a:lnTo>
                  <a:lnTo>
                    <a:pt x="592151" y="205871"/>
                  </a:lnTo>
                  <a:lnTo>
                    <a:pt x="595635" y="203818"/>
                  </a:lnTo>
                  <a:lnTo>
                    <a:pt x="599118" y="201767"/>
                  </a:lnTo>
                  <a:lnTo>
                    <a:pt x="602601" y="199718"/>
                  </a:lnTo>
                  <a:lnTo>
                    <a:pt x="606084" y="212495"/>
                  </a:lnTo>
                  <a:lnTo>
                    <a:pt x="609568" y="210519"/>
                  </a:lnTo>
                  <a:lnTo>
                    <a:pt x="613051" y="208544"/>
                  </a:lnTo>
                  <a:lnTo>
                    <a:pt x="616534" y="206572"/>
                  </a:lnTo>
                  <a:lnTo>
                    <a:pt x="620017" y="204603"/>
                  </a:lnTo>
                  <a:lnTo>
                    <a:pt x="623501" y="202636"/>
                  </a:lnTo>
                  <a:lnTo>
                    <a:pt x="626984" y="208651"/>
                  </a:lnTo>
                  <a:lnTo>
                    <a:pt x="630467" y="206723"/>
                  </a:lnTo>
                  <a:lnTo>
                    <a:pt x="633950" y="204798"/>
                  </a:lnTo>
                  <a:lnTo>
                    <a:pt x="637434" y="202875"/>
                  </a:lnTo>
                  <a:lnTo>
                    <a:pt x="640917" y="200954"/>
                  </a:lnTo>
                  <a:lnTo>
                    <a:pt x="644400" y="199036"/>
                  </a:lnTo>
                  <a:lnTo>
                    <a:pt x="647883" y="206520"/>
                  </a:lnTo>
                  <a:lnTo>
                    <a:pt x="651367" y="204646"/>
                  </a:lnTo>
                  <a:lnTo>
                    <a:pt x="654850" y="202774"/>
                  </a:lnTo>
                  <a:lnTo>
                    <a:pt x="658333" y="200904"/>
                  </a:lnTo>
                  <a:lnTo>
                    <a:pt x="661816" y="199036"/>
                  </a:lnTo>
                  <a:lnTo>
                    <a:pt x="665300" y="197171"/>
                  </a:lnTo>
                  <a:lnTo>
                    <a:pt x="668783" y="195308"/>
                  </a:lnTo>
                  <a:lnTo>
                    <a:pt x="672266" y="196571"/>
                  </a:lnTo>
                  <a:lnTo>
                    <a:pt x="675749" y="194725"/>
                  </a:lnTo>
                  <a:lnTo>
                    <a:pt x="679233" y="192881"/>
                  </a:lnTo>
                  <a:lnTo>
                    <a:pt x="682716" y="191040"/>
                  </a:lnTo>
                  <a:lnTo>
                    <a:pt x="686199" y="189200"/>
                  </a:lnTo>
                  <a:lnTo>
                    <a:pt x="689682" y="187363"/>
                  </a:lnTo>
                  <a:lnTo>
                    <a:pt x="693166" y="185528"/>
                  </a:lnTo>
                  <a:lnTo>
                    <a:pt x="696649" y="183695"/>
                  </a:lnTo>
                  <a:lnTo>
                    <a:pt x="700132" y="181864"/>
                  </a:lnTo>
                  <a:lnTo>
                    <a:pt x="703615" y="180035"/>
                  </a:lnTo>
                  <a:lnTo>
                    <a:pt x="707099" y="178209"/>
                  </a:lnTo>
                  <a:lnTo>
                    <a:pt x="710582" y="176385"/>
                  </a:lnTo>
                  <a:lnTo>
                    <a:pt x="714065" y="174563"/>
                  </a:lnTo>
                  <a:lnTo>
                    <a:pt x="717548" y="185389"/>
                  </a:lnTo>
                  <a:lnTo>
                    <a:pt x="721032" y="183618"/>
                  </a:lnTo>
                  <a:lnTo>
                    <a:pt x="724515" y="181848"/>
                  </a:lnTo>
                  <a:lnTo>
                    <a:pt x="727998" y="180081"/>
                  </a:lnTo>
                  <a:lnTo>
                    <a:pt x="731481" y="178316"/>
                  </a:lnTo>
                  <a:lnTo>
                    <a:pt x="734965" y="176553"/>
                  </a:lnTo>
                  <a:lnTo>
                    <a:pt x="738448" y="186975"/>
                  </a:lnTo>
                  <a:lnTo>
                    <a:pt x="741931" y="185259"/>
                  </a:lnTo>
                  <a:lnTo>
                    <a:pt x="745414" y="183546"/>
                  </a:lnTo>
                  <a:lnTo>
                    <a:pt x="748898" y="181834"/>
                  </a:lnTo>
                  <a:lnTo>
                    <a:pt x="752381" y="180124"/>
                  </a:lnTo>
                  <a:lnTo>
                    <a:pt x="755864" y="178417"/>
                  </a:lnTo>
                  <a:lnTo>
                    <a:pt x="759347" y="179711"/>
                  </a:lnTo>
                  <a:lnTo>
                    <a:pt x="762831" y="178017"/>
                  </a:lnTo>
                  <a:lnTo>
                    <a:pt x="766314" y="176326"/>
                  </a:lnTo>
                  <a:lnTo>
                    <a:pt x="769797" y="174636"/>
                  </a:lnTo>
                  <a:lnTo>
                    <a:pt x="773280" y="172948"/>
                  </a:lnTo>
                  <a:lnTo>
                    <a:pt x="776764" y="171262"/>
                  </a:lnTo>
                  <a:lnTo>
                    <a:pt x="780247" y="169578"/>
                  </a:lnTo>
                  <a:lnTo>
                    <a:pt x="783730" y="182630"/>
                  </a:lnTo>
                  <a:lnTo>
                    <a:pt x="787213" y="180999"/>
                  </a:lnTo>
                  <a:lnTo>
                    <a:pt x="790697" y="179370"/>
                  </a:lnTo>
                  <a:lnTo>
                    <a:pt x="794180" y="177742"/>
                  </a:lnTo>
                  <a:lnTo>
                    <a:pt x="797663" y="176116"/>
                  </a:lnTo>
                  <a:lnTo>
                    <a:pt x="801146" y="174492"/>
                  </a:lnTo>
                  <a:lnTo>
                    <a:pt x="804630" y="177181"/>
                  </a:lnTo>
                  <a:lnTo>
                    <a:pt x="808113" y="175575"/>
                  </a:lnTo>
                  <a:lnTo>
                    <a:pt x="811596" y="173970"/>
                  </a:lnTo>
                  <a:lnTo>
                    <a:pt x="815079" y="172366"/>
                  </a:lnTo>
                  <a:lnTo>
                    <a:pt x="818563" y="170765"/>
                  </a:lnTo>
                  <a:lnTo>
                    <a:pt x="822046" y="169165"/>
                  </a:lnTo>
                  <a:lnTo>
                    <a:pt x="825529" y="167567"/>
                  </a:lnTo>
                  <a:lnTo>
                    <a:pt x="829012" y="167421"/>
                  </a:lnTo>
                  <a:lnTo>
                    <a:pt x="832496" y="165830"/>
                  </a:lnTo>
                  <a:lnTo>
                    <a:pt x="835979" y="164242"/>
                  </a:lnTo>
                  <a:lnTo>
                    <a:pt x="839462" y="162655"/>
                  </a:lnTo>
                  <a:lnTo>
                    <a:pt x="842945" y="161069"/>
                  </a:lnTo>
                  <a:lnTo>
                    <a:pt x="846429" y="159486"/>
                  </a:lnTo>
                  <a:lnTo>
                    <a:pt x="849912" y="159371"/>
                  </a:lnTo>
                  <a:lnTo>
                    <a:pt x="853395" y="157796"/>
                  </a:lnTo>
                  <a:lnTo>
                    <a:pt x="856878" y="156221"/>
                  </a:lnTo>
                  <a:lnTo>
                    <a:pt x="860361" y="154649"/>
                  </a:lnTo>
                  <a:lnTo>
                    <a:pt x="863845" y="153078"/>
                  </a:lnTo>
                  <a:lnTo>
                    <a:pt x="867328" y="151508"/>
                  </a:lnTo>
                  <a:lnTo>
                    <a:pt x="870811" y="149941"/>
                  </a:lnTo>
                  <a:lnTo>
                    <a:pt x="870811" y="151425"/>
                  </a:lnTo>
                  <a:lnTo>
                    <a:pt x="870811" y="152900"/>
                  </a:lnTo>
                  <a:lnTo>
                    <a:pt x="870811" y="154365"/>
                  </a:lnTo>
                  <a:lnTo>
                    <a:pt x="874294" y="152812"/>
                  </a:lnTo>
                  <a:lnTo>
                    <a:pt x="877778" y="151261"/>
                  </a:lnTo>
                  <a:lnTo>
                    <a:pt x="881261" y="149711"/>
                  </a:lnTo>
                  <a:lnTo>
                    <a:pt x="884744" y="148163"/>
                  </a:lnTo>
                  <a:lnTo>
                    <a:pt x="888227" y="146616"/>
                  </a:lnTo>
                  <a:lnTo>
                    <a:pt x="891711" y="145071"/>
                  </a:lnTo>
                  <a:lnTo>
                    <a:pt x="895194" y="145013"/>
                  </a:lnTo>
                  <a:lnTo>
                    <a:pt x="898677" y="143475"/>
                  </a:lnTo>
                  <a:lnTo>
                    <a:pt x="902160" y="141939"/>
                  </a:lnTo>
                  <a:lnTo>
                    <a:pt x="905644" y="140405"/>
                  </a:lnTo>
                  <a:lnTo>
                    <a:pt x="909127" y="138872"/>
                  </a:lnTo>
                  <a:lnTo>
                    <a:pt x="912610" y="137340"/>
                  </a:lnTo>
                  <a:lnTo>
                    <a:pt x="916093" y="137312"/>
                  </a:lnTo>
                  <a:lnTo>
                    <a:pt x="919577" y="135788"/>
                  </a:lnTo>
                  <a:lnTo>
                    <a:pt x="923060" y="134265"/>
                  </a:lnTo>
                  <a:lnTo>
                    <a:pt x="926543" y="132744"/>
                  </a:lnTo>
                  <a:lnTo>
                    <a:pt x="930026" y="131224"/>
                  </a:lnTo>
                  <a:lnTo>
                    <a:pt x="933510" y="129706"/>
                  </a:lnTo>
                  <a:lnTo>
                    <a:pt x="936993" y="128190"/>
                  </a:lnTo>
                  <a:lnTo>
                    <a:pt x="940476" y="132699"/>
                  </a:lnTo>
                  <a:lnTo>
                    <a:pt x="943959" y="131202"/>
                  </a:lnTo>
                  <a:lnTo>
                    <a:pt x="947443" y="129706"/>
                  </a:lnTo>
                  <a:lnTo>
                    <a:pt x="950926" y="128212"/>
                  </a:lnTo>
                  <a:lnTo>
                    <a:pt x="954409" y="126719"/>
                  </a:lnTo>
                  <a:lnTo>
                    <a:pt x="957892" y="125228"/>
                  </a:lnTo>
                  <a:lnTo>
                    <a:pt x="961376" y="142602"/>
                  </a:lnTo>
                  <a:lnTo>
                    <a:pt x="964859" y="141164"/>
                  </a:lnTo>
                  <a:lnTo>
                    <a:pt x="968342" y="139727"/>
                  </a:lnTo>
                  <a:lnTo>
                    <a:pt x="971825" y="138291"/>
                  </a:lnTo>
                  <a:lnTo>
                    <a:pt x="975309" y="136857"/>
                  </a:lnTo>
                  <a:lnTo>
                    <a:pt x="978792" y="135424"/>
                  </a:lnTo>
                  <a:lnTo>
                    <a:pt x="982275" y="133993"/>
                  </a:lnTo>
                  <a:lnTo>
                    <a:pt x="985758" y="133978"/>
                  </a:lnTo>
                  <a:lnTo>
                    <a:pt x="989242" y="132553"/>
                  </a:lnTo>
                  <a:lnTo>
                    <a:pt x="992725" y="131129"/>
                  </a:lnTo>
                  <a:lnTo>
                    <a:pt x="996208" y="129706"/>
                  </a:lnTo>
                  <a:lnTo>
                    <a:pt x="999691" y="128285"/>
                  </a:lnTo>
                  <a:lnTo>
                    <a:pt x="1003175" y="126865"/>
                  </a:lnTo>
                  <a:lnTo>
                    <a:pt x="1006658" y="163647"/>
                  </a:lnTo>
                  <a:lnTo>
                    <a:pt x="1010141" y="162327"/>
                  </a:lnTo>
                  <a:lnTo>
                    <a:pt x="1013624" y="161009"/>
                  </a:lnTo>
                  <a:lnTo>
                    <a:pt x="1017108" y="159692"/>
                  </a:lnTo>
                  <a:lnTo>
                    <a:pt x="1020591" y="158376"/>
                  </a:lnTo>
                  <a:lnTo>
                    <a:pt x="1024074" y="157061"/>
                  </a:lnTo>
                  <a:lnTo>
                    <a:pt x="1027557" y="182340"/>
                  </a:lnTo>
                  <a:lnTo>
                    <a:pt x="1031041" y="181095"/>
                  </a:lnTo>
                  <a:lnTo>
                    <a:pt x="1034524" y="179851"/>
                  </a:lnTo>
                  <a:lnTo>
                    <a:pt x="1038007" y="178609"/>
                  </a:lnTo>
                  <a:lnTo>
                    <a:pt x="1041490" y="177367"/>
                  </a:lnTo>
                  <a:lnTo>
                    <a:pt x="1044974" y="176126"/>
                  </a:lnTo>
                  <a:lnTo>
                    <a:pt x="1048457" y="174886"/>
                  </a:lnTo>
                  <a:lnTo>
                    <a:pt x="1051940" y="181254"/>
                  </a:lnTo>
                  <a:lnTo>
                    <a:pt x="1055423" y="180035"/>
                  </a:lnTo>
                  <a:lnTo>
                    <a:pt x="1058907" y="178817"/>
                  </a:lnTo>
                  <a:lnTo>
                    <a:pt x="1062390" y="177601"/>
                  </a:lnTo>
                  <a:lnTo>
                    <a:pt x="1065873" y="176385"/>
                  </a:lnTo>
                  <a:lnTo>
                    <a:pt x="1069356" y="175170"/>
                  </a:lnTo>
                  <a:lnTo>
                    <a:pt x="1072840" y="176111"/>
                  </a:lnTo>
                  <a:lnTo>
                    <a:pt x="1076323" y="174904"/>
                  </a:lnTo>
                  <a:lnTo>
                    <a:pt x="1079806" y="173697"/>
                  </a:lnTo>
                  <a:lnTo>
                    <a:pt x="1083289" y="172491"/>
                  </a:lnTo>
                  <a:lnTo>
                    <a:pt x="1086773" y="171286"/>
                  </a:lnTo>
                  <a:lnTo>
                    <a:pt x="1090256" y="170082"/>
                  </a:lnTo>
                  <a:lnTo>
                    <a:pt x="1093739" y="168879"/>
                  </a:lnTo>
                  <a:lnTo>
                    <a:pt x="1097222" y="168765"/>
                  </a:lnTo>
                  <a:lnTo>
                    <a:pt x="1100706" y="167567"/>
                  </a:lnTo>
                  <a:lnTo>
                    <a:pt x="1104189" y="166369"/>
                  </a:lnTo>
                  <a:lnTo>
                    <a:pt x="1107672" y="165173"/>
                  </a:lnTo>
                  <a:lnTo>
                    <a:pt x="1111155" y="163977"/>
                  </a:lnTo>
                  <a:lnTo>
                    <a:pt x="1114639" y="162782"/>
                  </a:lnTo>
                  <a:lnTo>
                    <a:pt x="1118122" y="167024"/>
                  </a:lnTo>
                  <a:lnTo>
                    <a:pt x="1121605" y="165844"/>
                  </a:lnTo>
                  <a:lnTo>
                    <a:pt x="1125088" y="164665"/>
                  </a:lnTo>
                  <a:lnTo>
                    <a:pt x="1128572" y="163486"/>
                  </a:lnTo>
                  <a:lnTo>
                    <a:pt x="1132055" y="162309"/>
                  </a:lnTo>
                  <a:lnTo>
                    <a:pt x="1135538" y="161132"/>
                  </a:lnTo>
                  <a:lnTo>
                    <a:pt x="1139021" y="174687"/>
                  </a:lnTo>
                  <a:lnTo>
                    <a:pt x="1142505" y="173546"/>
                  </a:lnTo>
                  <a:lnTo>
                    <a:pt x="1145988" y="172406"/>
                  </a:lnTo>
                  <a:lnTo>
                    <a:pt x="1149471" y="171267"/>
                  </a:lnTo>
                  <a:lnTo>
                    <a:pt x="1152954" y="170128"/>
                  </a:lnTo>
                  <a:lnTo>
                    <a:pt x="1156437" y="168991"/>
                  </a:lnTo>
                  <a:lnTo>
                    <a:pt x="1159921" y="167854"/>
                  </a:lnTo>
                  <a:lnTo>
                    <a:pt x="1163404" y="172830"/>
                  </a:lnTo>
                  <a:lnTo>
                    <a:pt x="1166887" y="171709"/>
                  </a:lnTo>
                  <a:lnTo>
                    <a:pt x="1170370" y="170589"/>
                  </a:lnTo>
                  <a:lnTo>
                    <a:pt x="1173854" y="169469"/>
                  </a:lnTo>
                  <a:lnTo>
                    <a:pt x="1177337" y="168351"/>
                  </a:lnTo>
                  <a:lnTo>
                    <a:pt x="1180820" y="167233"/>
                  </a:lnTo>
                  <a:lnTo>
                    <a:pt x="1184303" y="172138"/>
                  </a:lnTo>
                  <a:lnTo>
                    <a:pt x="1187787" y="171035"/>
                  </a:lnTo>
                  <a:lnTo>
                    <a:pt x="1191270" y="169933"/>
                  </a:lnTo>
                  <a:lnTo>
                    <a:pt x="1194753" y="168832"/>
                  </a:lnTo>
                  <a:lnTo>
                    <a:pt x="1198236" y="167731"/>
                  </a:lnTo>
                  <a:lnTo>
                    <a:pt x="1201720" y="166632"/>
                  </a:lnTo>
                  <a:lnTo>
                    <a:pt x="1205203" y="165533"/>
                  </a:lnTo>
                  <a:lnTo>
                    <a:pt x="1208686" y="165437"/>
                  </a:lnTo>
                  <a:lnTo>
                    <a:pt x="1212169" y="164342"/>
                  </a:lnTo>
                  <a:lnTo>
                    <a:pt x="1215653" y="163248"/>
                  </a:lnTo>
                  <a:lnTo>
                    <a:pt x="1219136" y="162154"/>
                  </a:lnTo>
                  <a:lnTo>
                    <a:pt x="1222619" y="161061"/>
                  </a:lnTo>
                  <a:lnTo>
                    <a:pt x="1226102" y="159969"/>
                  </a:lnTo>
                  <a:lnTo>
                    <a:pt x="1229586" y="180099"/>
                  </a:lnTo>
                  <a:lnTo>
                    <a:pt x="1233069" y="179054"/>
                  </a:lnTo>
                  <a:lnTo>
                    <a:pt x="1236552" y="178009"/>
                  </a:lnTo>
                  <a:lnTo>
                    <a:pt x="1240035" y="176965"/>
                  </a:lnTo>
                  <a:lnTo>
                    <a:pt x="1243519" y="175922"/>
                  </a:lnTo>
                  <a:lnTo>
                    <a:pt x="1247002" y="174880"/>
                  </a:lnTo>
                  <a:lnTo>
                    <a:pt x="1250485" y="176610"/>
                  </a:lnTo>
                  <a:lnTo>
                    <a:pt x="1253968" y="175575"/>
                  </a:lnTo>
                  <a:lnTo>
                    <a:pt x="1257452" y="174540"/>
                  </a:lnTo>
                  <a:lnTo>
                    <a:pt x="1260935" y="173506"/>
                  </a:lnTo>
                  <a:lnTo>
                    <a:pt x="1264418" y="172473"/>
                  </a:lnTo>
                  <a:lnTo>
                    <a:pt x="1267901" y="171441"/>
                  </a:lnTo>
                  <a:lnTo>
                    <a:pt x="1271385" y="170409"/>
                  </a:lnTo>
                  <a:lnTo>
                    <a:pt x="1274868" y="169378"/>
                  </a:lnTo>
                  <a:lnTo>
                    <a:pt x="1278351" y="168348"/>
                  </a:lnTo>
                  <a:lnTo>
                    <a:pt x="1281834" y="167318"/>
                  </a:lnTo>
                  <a:lnTo>
                    <a:pt x="1285318" y="166290"/>
                  </a:lnTo>
                  <a:lnTo>
                    <a:pt x="1288801" y="165261"/>
                  </a:lnTo>
                  <a:lnTo>
                    <a:pt x="1292284" y="164234"/>
                  </a:lnTo>
                  <a:lnTo>
                    <a:pt x="1295767" y="165085"/>
                  </a:lnTo>
                  <a:lnTo>
                    <a:pt x="1299251" y="164062"/>
                  </a:lnTo>
                  <a:lnTo>
                    <a:pt x="1302734" y="163041"/>
                  </a:lnTo>
                  <a:lnTo>
                    <a:pt x="1306217" y="162020"/>
                  </a:lnTo>
                  <a:lnTo>
                    <a:pt x="1309700" y="160999"/>
                  </a:lnTo>
                  <a:lnTo>
                    <a:pt x="1313184" y="159980"/>
                  </a:lnTo>
                  <a:lnTo>
                    <a:pt x="1316667" y="158961"/>
                  </a:lnTo>
                  <a:lnTo>
                    <a:pt x="1320150" y="196841"/>
                  </a:lnTo>
                  <a:lnTo>
                    <a:pt x="1323633" y="195901"/>
                  </a:lnTo>
                  <a:lnTo>
                    <a:pt x="1327117" y="194962"/>
                  </a:lnTo>
                  <a:lnTo>
                    <a:pt x="1330600" y="194023"/>
                  </a:lnTo>
                  <a:lnTo>
                    <a:pt x="1334083" y="193085"/>
                  </a:lnTo>
                  <a:lnTo>
                    <a:pt x="1337566" y="192148"/>
                  </a:lnTo>
                  <a:lnTo>
                    <a:pt x="1341050" y="199036"/>
                  </a:lnTo>
                  <a:lnTo>
                    <a:pt x="1344533" y="198116"/>
                  </a:lnTo>
                  <a:lnTo>
                    <a:pt x="1348016" y="197195"/>
                  </a:lnTo>
                  <a:lnTo>
                    <a:pt x="1351499" y="196276"/>
                  </a:lnTo>
                  <a:lnTo>
                    <a:pt x="1354983" y="195356"/>
                  </a:lnTo>
                  <a:lnTo>
                    <a:pt x="1358466" y="194438"/>
                  </a:lnTo>
                  <a:lnTo>
                    <a:pt x="1361949" y="193520"/>
                  </a:lnTo>
                  <a:lnTo>
                    <a:pt x="1365432" y="192602"/>
                  </a:lnTo>
                  <a:lnTo>
                    <a:pt x="1368916" y="191685"/>
                  </a:lnTo>
                  <a:lnTo>
                    <a:pt x="1372399" y="190769"/>
                  </a:lnTo>
                  <a:lnTo>
                    <a:pt x="1375882" y="189853"/>
                  </a:lnTo>
                  <a:lnTo>
                    <a:pt x="1379365" y="188937"/>
                  </a:lnTo>
                  <a:lnTo>
                    <a:pt x="1382849" y="188023"/>
                  </a:lnTo>
                  <a:lnTo>
                    <a:pt x="1386332" y="193313"/>
                  </a:lnTo>
                  <a:lnTo>
                    <a:pt x="1389815" y="192411"/>
                  </a:lnTo>
                  <a:lnTo>
                    <a:pt x="1393298" y="191510"/>
                  </a:lnTo>
                  <a:lnTo>
                    <a:pt x="1396782" y="190609"/>
                  </a:lnTo>
                  <a:lnTo>
                    <a:pt x="1400265" y="189709"/>
                  </a:lnTo>
                  <a:lnTo>
                    <a:pt x="1403748" y="188809"/>
                  </a:lnTo>
                  <a:lnTo>
                    <a:pt x="1407231" y="193248"/>
                  </a:lnTo>
                  <a:lnTo>
                    <a:pt x="1410715" y="192360"/>
                  </a:lnTo>
                  <a:lnTo>
                    <a:pt x="1414198" y="191472"/>
                  </a:lnTo>
                  <a:lnTo>
                    <a:pt x="1417681" y="190584"/>
                  </a:lnTo>
                  <a:lnTo>
                    <a:pt x="1421164" y="189697"/>
                  </a:lnTo>
                  <a:lnTo>
                    <a:pt x="1424648" y="188811"/>
                  </a:lnTo>
                  <a:lnTo>
                    <a:pt x="1428131" y="187925"/>
                  </a:lnTo>
                  <a:lnTo>
                    <a:pt x="1431614" y="190068"/>
                  </a:lnTo>
                  <a:lnTo>
                    <a:pt x="1435097" y="189189"/>
                  </a:lnTo>
                  <a:lnTo>
                    <a:pt x="1438580" y="188310"/>
                  </a:lnTo>
                  <a:lnTo>
                    <a:pt x="1442064" y="187431"/>
                  </a:lnTo>
                  <a:lnTo>
                    <a:pt x="1445547" y="186554"/>
                  </a:lnTo>
                  <a:lnTo>
                    <a:pt x="1449030" y="185676"/>
                  </a:lnTo>
                  <a:lnTo>
                    <a:pt x="1452513" y="205726"/>
                  </a:lnTo>
                  <a:lnTo>
                    <a:pt x="1455997" y="204888"/>
                  </a:lnTo>
                  <a:lnTo>
                    <a:pt x="1459480" y="204051"/>
                  </a:lnTo>
                  <a:lnTo>
                    <a:pt x="1462963" y="203214"/>
                  </a:lnTo>
                  <a:lnTo>
                    <a:pt x="1466446" y="202378"/>
                  </a:lnTo>
                  <a:lnTo>
                    <a:pt x="1469930" y="201542"/>
                  </a:lnTo>
                  <a:lnTo>
                    <a:pt x="1473413" y="200706"/>
                  </a:lnTo>
                  <a:lnTo>
                    <a:pt x="1476896" y="211986"/>
                  </a:lnTo>
                  <a:lnTo>
                    <a:pt x="1480379" y="211173"/>
                  </a:lnTo>
                  <a:lnTo>
                    <a:pt x="1483863" y="210361"/>
                  </a:lnTo>
                  <a:lnTo>
                    <a:pt x="1487346" y="209550"/>
                  </a:lnTo>
                  <a:lnTo>
                    <a:pt x="1490829" y="208738"/>
                  </a:lnTo>
                  <a:lnTo>
                    <a:pt x="1494312" y="207928"/>
                  </a:lnTo>
                  <a:lnTo>
                    <a:pt x="1497796" y="210389"/>
                  </a:lnTo>
                  <a:lnTo>
                    <a:pt x="1501279" y="209585"/>
                  </a:lnTo>
                  <a:lnTo>
                    <a:pt x="1504762" y="208781"/>
                  </a:lnTo>
                  <a:lnTo>
                    <a:pt x="1508245" y="207978"/>
                  </a:lnTo>
                  <a:lnTo>
                    <a:pt x="1511729" y="207175"/>
                  </a:lnTo>
                  <a:lnTo>
                    <a:pt x="1515212" y="206373"/>
                  </a:lnTo>
                  <a:lnTo>
                    <a:pt x="1518695" y="215169"/>
                  </a:lnTo>
                  <a:lnTo>
                    <a:pt x="1522178" y="214385"/>
                  </a:lnTo>
                  <a:lnTo>
                    <a:pt x="1525662" y="213601"/>
                  </a:lnTo>
                  <a:lnTo>
                    <a:pt x="1529145" y="212817"/>
                  </a:lnTo>
                  <a:lnTo>
                    <a:pt x="1532628" y="212033"/>
                  </a:lnTo>
                  <a:lnTo>
                    <a:pt x="1536111" y="211251"/>
                  </a:lnTo>
                  <a:lnTo>
                    <a:pt x="1539595" y="210468"/>
                  </a:lnTo>
                  <a:lnTo>
                    <a:pt x="1543078" y="214061"/>
                  </a:lnTo>
                  <a:lnTo>
                    <a:pt x="1546561" y="213287"/>
                  </a:lnTo>
                  <a:lnTo>
                    <a:pt x="1550044" y="212513"/>
                  </a:lnTo>
                  <a:lnTo>
                    <a:pt x="1553528" y="211740"/>
                  </a:lnTo>
                  <a:lnTo>
                    <a:pt x="1557011" y="210967"/>
                  </a:lnTo>
                  <a:lnTo>
                    <a:pt x="1560494" y="210195"/>
                  </a:lnTo>
                  <a:lnTo>
                    <a:pt x="1563977" y="210667"/>
                  </a:lnTo>
                  <a:lnTo>
                    <a:pt x="1567461" y="209898"/>
                  </a:lnTo>
                  <a:lnTo>
                    <a:pt x="1570944" y="209129"/>
                  </a:lnTo>
                  <a:lnTo>
                    <a:pt x="1574427" y="208360"/>
                  </a:lnTo>
                  <a:lnTo>
                    <a:pt x="1577910" y="207591"/>
                  </a:lnTo>
                  <a:lnTo>
                    <a:pt x="1581394" y="206823"/>
                  </a:lnTo>
                  <a:lnTo>
                    <a:pt x="1584877" y="206056"/>
                  </a:lnTo>
                  <a:lnTo>
                    <a:pt x="1588360" y="208404"/>
                  </a:lnTo>
                  <a:lnTo>
                    <a:pt x="1591843" y="207642"/>
                  </a:lnTo>
                  <a:lnTo>
                    <a:pt x="1595327" y="206881"/>
                  </a:lnTo>
                  <a:lnTo>
                    <a:pt x="1598810" y="206120"/>
                  </a:lnTo>
                  <a:lnTo>
                    <a:pt x="1602293" y="205359"/>
                  </a:lnTo>
                  <a:lnTo>
                    <a:pt x="1605776" y="204599"/>
                  </a:lnTo>
                  <a:lnTo>
                    <a:pt x="1609260" y="218858"/>
                  </a:lnTo>
                  <a:lnTo>
                    <a:pt x="1612743" y="218124"/>
                  </a:lnTo>
                  <a:lnTo>
                    <a:pt x="1616226" y="217390"/>
                  </a:lnTo>
                  <a:lnTo>
                    <a:pt x="1619709" y="216656"/>
                  </a:lnTo>
                  <a:lnTo>
                    <a:pt x="1623193" y="215923"/>
                  </a:lnTo>
                  <a:lnTo>
                    <a:pt x="1626676" y="215191"/>
                  </a:lnTo>
                  <a:lnTo>
                    <a:pt x="1630159" y="223020"/>
                  </a:lnTo>
                  <a:lnTo>
                    <a:pt x="1633642" y="222303"/>
                  </a:lnTo>
                  <a:lnTo>
                    <a:pt x="1637126" y="221585"/>
                  </a:lnTo>
                  <a:lnTo>
                    <a:pt x="1640609" y="220868"/>
                  </a:lnTo>
                  <a:lnTo>
                    <a:pt x="1644092" y="220151"/>
                  </a:lnTo>
                  <a:lnTo>
                    <a:pt x="1647575" y="219435"/>
                  </a:lnTo>
                  <a:lnTo>
                    <a:pt x="1651059" y="218719"/>
                  </a:lnTo>
                  <a:lnTo>
                    <a:pt x="1654542" y="223018"/>
                  </a:lnTo>
                  <a:lnTo>
                    <a:pt x="1658025" y="222311"/>
                  </a:lnTo>
                  <a:lnTo>
                    <a:pt x="1661508" y="221604"/>
                  </a:lnTo>
                  <a:lnTo>
                    <a:pt x="1664992" y="220897"/>
                  </a:lnTo>
                  <a:lnTo>
                    <a:pt x="1668475" y="220191"/>
                  </a:lnTo>
                  <a:lnTo>
                    <a:pt x="1671958" y="219485"/>
                  </a:lnTo>
                  <a:lnTo>
                    <a:pt x="1675441" y="224253"/>
                  </a:lnTo>
                  <a:lnTo>
                    <a:pt x="1678925" y="223557"/>
                  </a:lnTo>
                  <a:lnTo>
                    <a:pt x="1682408" y="222861"/>
                  </a:lnTo>
                  <a:lnTo>
                    <a:pt x="1685891" y="222165"/>
                  </a:lnTo>
                  <a:lnTo>
                    <a:pt x="1689374" y="221470"/>
                  </a:lnTo>
                  <a:lnTo>
                    <a:pt x="1692858" y="220775"/>
                  </a:lnTo>
                  <a:lnTo>
                    <a:pt x="1696341" y="220080"/>
                  </a:lnTo>
                  <a:lnTo>
                    <a:pt x="1699824" y="228440"/>
                  </a:lnTo>
                  <a:lnTo>
                    <a:pt x="1703307" y="227761"/>
                  </a:lnTo>
                  <a:lnTo>
                    <a:pt x="1706791" y="227081"/>
                  </a:lnTo>
                  <a:lnTo>
                    <a:pt x="1710274" y="226402"/>
                  </a:lnTo>
                  <a:lnTo>
                    <a:pt x="1713757" y="225723"/>
                  </a:lnTo>
                  <a:lnTo>
                    <a:pt x="1717240" y="225045"/>
                  </a:lnTo>
                  <a:lnTo>
                    <a:pt x="1720723" y="225935"/>
                  </a:lnTo>
                  <a:lnTo>
                    <a:pt x="1724207" y="225260"/>
                  </a:lnTo>
                  <a:lnTo>
                    <a:pt x="1727690" y="224585"/>
                  </a:lnTo>
                  <a:lnTo>
                    <a:pt x="1731173" y="223910"/>
                  </a:lnTo>
                  <a:lnTo>
                    <a:pt x="1734656" y="223235"/>
                  </a:lnTo>
                  <a:lnTo>
                    <a:pt x="1738140" y="222561"/>
                  </a:lnTo>
                  <a:lnTo>
                    <a:pt x="1741623" y="221887"/>
                  </a:lnTo>
                  <a:lnTo>
                    <a:pt x="1745106" y="221214"/>
                  </a:lnTo>
                  <a:lnTo>
                    <a:pt x="1748589" y="220540"/>
                  </a:lnTo>
                  <a:lnTo>
                    <a:pt x="1752073" y="219867"/>
                  </a:lnTo>
                  <a:lnTo>
                    <a:pt x="1755556" y="219195"/>
                  </a:lnTo>
                  <a:lnTo>
                    <a:pt x="1759039" y="218522"/>
                  </a:lnTo>
                  <a:lnTo>
                    <a:pt x="1762522" y="217850"/>
                  </a:lnTo>
                  <a:lnTo>
                    <a:pt x="1766006" y="218765"/>
                  </a:lnTo>
                  <a:lnTo>
                    <a:pt x="1769489" y="218096"/>
                  </a:lnTo>
                  <a:lnTo>
                    <a:pt x="1772972" y="217427"/>
                  </a:lnTo>
                  <a:lnTo>
                    <a:pt x="1776455" y="216759"/>
                  </a:lnTo>
                  <a:lnTo>
                    <a:pt x="1779939" y="216091"/>
                  </a:lnTo>
                  <a:lnTo>
                    <a:pt x="1783422" y="215423"/>
                  </a:lnTo>
                  <a:lnTo>
                    <a:pt x="1786905" y="224600"/>
                  </a:lnTo>
                  <a:lnTo>
                    <a:pt x="1790388" y="223948"/>
                  </a:lnTo>
                  <a:lnTo>
                    <a:pt x="1793872" y="223295"/>
                  </a:lnTo>
                  <a:lnTo>
                    <a:pt x="1797355" y="222644"/>
                  </a:lnTo>
                  <a:lnTo>
                    <a:pt x="1800838" y="221992"/>
                  </a:lnTo>
                  <a:lnTo>
                    <a:pt x="1804321" y="221341"/>
                  </a:lnTo>
                  <a:lnTo>
                    <a:pt x="1807805" y="220690"/>
                  </a:lnTo>
                  <a:lnTo>
                    <a:pt x="1811288" y="227051"/>
                  </a:lnTo>
                  <a:lnTo>
                    <a:pt x="1814771" y="226411"/>
                  </a:lnTo>
                  <a:lnTo>
                    <a:pt x="1818254" y="225772"/>
                  </a:lnTo>
                  <a:lnTo>
                    <a:pt x="1821738" y="225132"/>
                  </a:lnTo>
                  <a:lnTo>
                    <a:pt x="1825221" y="224493"/>
                  </a:lnTo>
                  <a:lnTo>
                    <a:pt x="1828704" y="223854"/>
                  </a:lnTo>
                  <a:lnTo>
                    <a:pt x="1832187" y="235222"/>
                  </a:lnTo>
                  <a:lnTo>
                    <a:pt x="1835671" y="234602"/>
                  </a:lnTo>
                  <a:lnTo>
                    <a:pt x="1839154" y="233981"/>
                  </a:lnTo>
                  <a:lnTo>
                    <a:pt x="1842637" y="233361"/>
                  </a:lnTo>
                  <a:lnTo>
                    <a:pt x="1846120" y="232742"/>
                  </a:lnTo>
                  <a:lnTo>
                    <a:pt x="1849604" y="232122"/>
                  </a:lnTo>
                  <a:lnTo>
                    <a:pt x="1853087" y="231503"/>
                  </a:lnTo>
                  <a:lnTo>
                    <a:pt x="1856570" y="235065"/>
                  </a:lnTo>
                  <a:lnTo>
                    <a:pt x="1860053" y="234452"/>
                  </a:lnTo>
                  <a:lnTo>
                    <a:pt x="1863537" y="233840"/>
                  </a:lnTo>
                  <a:lnTo>
                    <a:pt x="1867020" y="233228"/>
                  </a:lnTo>
                  <a:lnTo>
                    <a:pt x="1870503" y="232616"/>
                  </a:lnTo>
                  <a:lnTo>
                    <a:pt x="1873986" y="232005"/>
                  </a:lnTo>
                  <a:lnTo>
                    <a:pt x="1877470" y="231394"/>
                  </a:lnTo>
                  <a:lnTo>
                    <a:pt x="1880953" y="230783"/>
                  </a:lnTo>
                  <a:lnTo>
                    <a:pt x="1884436" y="230172"/>
                  </a:lnTo>
                  <a:lnTo>
                    <a:pt x="1887919" y="229561"/>
                  </a:lnTo>
                  <a:lnTo>
                    <a:pt x="1891403" y="228951"/>
                  </a:lnTo>
                  <a:lnTo>
                    <a:pt x="1894886" y="228341"/>
                  </a:lnTo>
                  <a:lnTo>
                    <a:pt x="1898369" y="228198"/>
                  </a:lnTo>
                  <a:lnTo>
                    <a:pt x="1901852" y="227589"/>
                  </a:lnTo>
                  <a:lnTo>
                    <a:pt x="1905336" y="226980"/>
                  </a:lnTo>
                  <a:lnTo>
                    <a:pt x="1908819" y="226372"/>
                  </a:lnTo>
                  <a:lnTo>
                    <a:pt x="1912302" y="225763"/>
                  </a:lnTo>
                  <a:lnTo>
                    <a:pt x="1915785" y="225155"/>
                  </a:lnTo>
                  <a:lnTo>
                    <a:pt x="1919269" y="224548"/>
                  </a:lnTo>
                  <a:lnTo>
                    <a:pt x="1922752" y="223940"/>
                  </a:lnTo>
                  <a:lnTo>
                    <a:pt x="1926235" y="223333"/>
                  </a:lnTo>
                  <a:lnTo>
                    <a:pt x="1929718" y="222726"/>
                  </a:lnTo>
                  <a:lnTo>
                    <a:pt x="1933202" y="222119"/>
                  </a:lnTo>
                  <a:lnTo>
                    <a:pt x="1936685" y="221513"/>
                  </a:lnTo>
                  <a:lnTo>
                    <a:pt x="1940168" y="220906"/>
                  </a:lnTo>
                  <a:lnTo>
                    <a:pt x="1943651" y="220775"/>
                  </a:lnTo>
                  <a:lnTo>
                    <a:pt x="1947135" y="220169"/>
                  </a:lnTo>
                  <a:lnTo>
                    <a:pt x="1950618" y="219564"/>
                  </a:lnTo>
                  <a:lnTo>
                    <a:pt x="1954101" y="218960"/>
                  </a:lnTo>
                  <a:lnTo>
                    <a:pt x="1957584" y="218355"/>
                  </a:lnTo>
                  <a:lnTo>
                    <a:pt x="1961068" y="217751"/>
                  </a:lnTo>
                  <a:lnTo>
                    <a:pt x="1964551" y="217147"/>
                  </a:lnTo>
                  <a:lnTo>
                    <a:pt x="1968034" y="219392"/>
                  </a:lnTo>
                  <a:lnTo>
                    <a:pt x="1971517" y="218792"/>
                  </a:lnTo>
                  <a:lnTo>
                    <a:pt x="1975001" y="218193"/>
                  </a:lnTo>
                  <a:lnTo>
                    <a:pt x="1978484" y="217594"/>
                  </a:lnTo>
                  <a:lnTo>
                    <a:pt x="1981967" y="216995"/>
                  </a:lnTo>
                  <a:lnTo>
                    <a:pt x="1985450" y="216396"/>
                  </a:lnTo>
                  <a:lnTo>
                    <a:pt x="1988934" y="217689"/>
                  </a:lnTo>
                  <a:lnTo>
                    <a:pt x="1992417" y="217094"/>
                  </a:lnTo>
                  <a:lnTo>
                    <a:pt x="1995900" y="216498"/>
                  </a:lnTo>
                  <a:lnTo>
                    <a:pt x="1999383" y="215903"/>
                  </a:lnTo>
                  <a:lnTo>
                    <a:pt x="2002867" y="215308"/>
                  </a:lnTo>
                  <a:lnTo>
                    <a:pt x="2006350" y="214713"/>
                  </a:lnTo>
                  <a:lnTo>
                    <a:pt x="2009833" y="216476"/>
                  </a:lnTo>
                  <a:lnTo>
                    <a:pt x="2013316" y="215885"/>
                  </a:lnTo>
                  <a:lnTo>
                    <a:pt x="2016799" y="215294"/>
                  </a:lnTo>
                  <a:lnTo>
                    <a:pt x="2020283" y="214704"/>
                  </a:lnTo>
                  <a:lnTo>
                    <a:pt x="2023766" y="214113"/>
                  </a:lnTo>
                  <a:lnTo>
                    <a:pt x="2027249" y="213523"/>
                  </a:lnTo>
                  <a:lnTo>
                    <a:pt x="2030732" y="212933"/>
                  </a:lnTo>
                  <a:lnTo>
                    <a:pt x="2034216" y="214226"/>
                  </a:lnTo>
                  <a:lnTo>
                    <a:pt x="2037699" y="213639"/>
                  </a:lnTo>
                  <a:lnTo>
                    <a:pt x="2041182" y="213052"/>
                  </a:lnTo>
                  <a:lnTo>
                    <a:pt x="2044665" y="212466"/>
                  </a:lnTo>
                  <a:lnTo>
                    <a:pt x="2048149" y="211879"/>
                  </a:lnTo>
                  <a:lnTo>
                    <a:pt x="2051632" y="211293"/>
                  </a:lnTo>
                  <a:lnTo>
                    <a:pt x="2055115" y="213985"/>
                  </a:lnTo>
                  <a:lnTo>
                    <a:pt x="2058598" y="213403"/>
                  </a:lnTo>
                  <a:lnTo>
                    <a:pt x="2062082" y="212822"/>
                  </a:lnTo>
                  <a:lnTo>
                    <a:pt x="2065565" y="212241"/>
                  </a:lnTo>
                  <a:lnTo>
                    <a:pt x="2069048" y="211661"/>
                  </a:lnTo>
                  <a:lnTo>
                    <a:pt x="2072531" y="211080"/>
                  </a:lnTo>
                  <a:lnTo>
                    <a:pt x="2076015" y="210500"/>
                  </a:lnTo>
                  <a:lnTo>
                    <a:pt x="2079498" y="211846"/>
                  </a:lnTo>
                  <a:lnTo>
                    <a:pt x="2082981" y="211341"/>
                  </a:lnTo>
                  <a:lnTo>
                    <a:pt x="2086464" y="210837"/>
                  </a:lnTo>
                  <a:lnTo>
                    <a:pt x="2089948" y="210333"/>
                  </a:lnTo>
                  <a:lnTo>
                    <a:pt x="2093431" y="209829"/>
                  </a:lnTo>
                  <a:lnTo>
                    <a:pt x="2096914" y="209325"/>
                  </a:lnTo>
                  <a:lnTo>
                    <a:pt x="2100397" y="211109"/>
                  </a:lnTo>
                  <a:lnTo>
                    <a:pt x="2103881" y="210537"/>
                  </a:lnTo>
                  <a:lnTo>
                    <a:pt x="2107364" y="209965"/>
                  </a:lnTo>
                  <a:lnTo>
                    <a:pt x="2110847" y="209393"/>
                  </a:lnTo>
                  <a:lnTo>
                    <a:pt x="2114330" y="208821"/>
                  </a:lnTo>
                  <a:lnTo>
                    <a:pt x="2117814" y="208249"/>
                  </a:lnTo>
                  <a:lnTo>
                    <a:pt x="2121297" y="211814"/>
                  </a:lnTo>
                  <a:lnTo>
                    <a:pt x="2124780" y="211248"/>
                  </a:lnTo>
                  <a:lnTo>
                    <a:pt x="2128263" y="210683"/>
                  </a:lnTo>
                  <a:lnTo>
                    <a:pt x="2131747" y="210117"/>
                  </a:lnTo>
                  <a:lnTo>
                    <a:pt x="2135230" y="209552"/>
                  </a:lnTo>
                  <a:lnTo>
                    <a:pt x="2138713" y="208987"/>
                  </a:lnTo>
                  <a:lnTo>
                    <a:pt x="2142196" y="208422"/>
                  </a:lnTo>
                  <a:lnTo>
                    <a:pt x="2145680" y="211944"/>
                  </a:lnTo>
                  <a:lnTo>
                    <a:pt x="2149163" y="211384"/>
                  </a:lnTo>
                  <a:lnTo>
                    <a:pt x="2152646" y="210825"/>
                  </a:lnTo>
                  <a:lnTo>
                    <a:pt x="2156129" y="210266"/>
                  </a:lnTo>
                  <a:lnTo>
                    <a:pt x="2159613" y="209707"/>
                  </a:lnTo>
                  <a:lnTo>
                    <a:pt x="2163096" y="209149"/>
                  </a:lnTo>
                  <a:lnTo>
                    <a:pt x="2166579" y="217440"/>
                  </a:lnTo>
                  <a:lnTo>
                    <a:pt x="2170062" y="216893"/>
                  </a:lnTo>
                  <a:lnTo>
                    <a:pt x="2173546" y="216346"/>
                  </a:lnTo>
                  <a:lnTo>
                    <a:pt x="2177029" y="215799"/>
                  </a:lnTo>
                  <a:lnTo>
                    <a:pt x="2180512" y="215253"/>
                  </a:lnTo>
                  <a:lnTo>
                    <a:pt x="2183995" y="214707"/>
                  </a:lnTo>
                  <a:lnTo>
                    <a:pt x="2187479" y="214160"/>
                  </a:lnTo>
                  <a:lnTo>
                    <a:pt x="2190962" y="214485"/>
                  </a:lnTo>
                  <a:lnTo>
                    <a:pt x="2194445" y="213940"/>
                  </a:lnTo>
                  <a:lnTo>
                    <a:pt x="2197928" y="213396"/>
                  </a:lnTo>
                  <a:lnTo>
                    <a:pt x="2201412" y="212852"/>
                  </a:lnTo>
                  <a:lnTo>
                    <a:pt x="2204895" y="212307"/>
                  </a:lnTo>
                  <a:lnTo>
                    <a:pt x="2208378" y="211764"/>
                  </a:lnTo>
                  <a:lnTo>
                    <a:pt x="2211861" y="214258"/>
                  </a:lnTo>
                  <a:lnTo>
                    <a:pt x="2215345" y="213719"/>
                  </a:lnTo>
                  <a:lnTo>
                    <a:pt x="2218828" y="213179"/>
                  </a:lnTo>
                  <a:lnTo>
                    <a:pt x="2222311" y="212640"/>
                  </a:lnTo>
                  <a:lnTo>
                    <a:pt x="2225794" y="212100"/>
                  </a:lnTo>
                  <a:lnTo>
                    <a:pt x="2229278" y="211561"/>
                  </a:lnTo>
                  <a:lnTo>
                    <a:pt x="2232761" y="211022"/>
                  </a:lnTo>
                  <a:lnTo>
                    <a:pt x="2236244" y="211351"/>
                  </a:lnTo>
                  <a:lnTo>
                    <a:pt x="2239727" y="210813"/>
                  </a:lnTo>
                  <a:lnTo>
                    <a:pt x="2243211" y="210276"/>
                  </a:lnTo>
                  <a:lnTo>
                    <a:pt x="2246694" y="209739"/>
                  </a:lnTo>
                  <a:lnTo>
                    <a:pt x="2250177" y="209202"/>
                  </a:lnTo>
                  <a:lnTo>
                    <a:pt x="2253660" y="208665"/>
                  </a:lnTo>
                  <a:lnTo>
                    <a:pt x="2257144" y="208564"/>
                  </a:lnTo>
                  <a:lnTo>
                    <a:pt x="2260627" y="208028"/>
                  </a:lnTo>
                  <a:lnTo>
                    <a:pt x="2264110" y="207492"/>
                  </a:lnTo>
                  <a:lnTo>
                    <a:pt x="2267593" y="206957"/>
                  </a:lnTo>
                  <a:lnTo>
                    <a:pt x="2271077" y="206422"/>
                  </a:lnTo>
                  <a:lnTo>
                    <a:pt x="2274560" y="205887"/>
                  </a:lnTo>
                  <a:lnTo>
                    <a:pt x="2278043" y="207095"/>
                  </a:lnTo>
                  <a:lnTo>
                    <a:pt x="2281526" y="206562"/>
                  </a:lnTo>
                  <a:lnTo>
                    <a:pt x="2285010" y="206030"/>
                  </a:lnTo>
                  <a:lnTo>
                    <a:pt x="2288493" y="205498"/>
                  </a:lnTo>
                  <a:lnTo>
                    <a:pt x="2291976" y="204966"/>
                  </a:lnTo>
                  <a:lnTo>
                    <a:pt x="2295459" y="204434"/>
                  </a:lnTo>
                  <a:lnTo>
                    <a:pt x="2298942" y="203902"/>
                  </a:lnTo>
                  <a:lnTo>
                    <a:pt x="2302426" y="204678"/>
                  </a:lnTo>
                  <a:lnTo>
                    <a:pt x="2305909" y="204149"/>
                  </a:lnTo>
                  <a:lnTo>
                    <a:pt x="2309392" y="203619"/>
                  </a:lnTo>
                  <a:lnTo>
                    <a:pt x="2312875" y="203090"/>
                  </a:lnTo>
                  <a:lnTo>
                    <a:pt x="2316359" y="202560"/>
                  </a:lnTo>
                  <a:lnTo>
                    <a:pt x="2319842" y="202031"/>
                  </a:lnTo>
                  <a:lnTo>
                    <a:pt x="2323325" y="204973"/>
                  </a:lnTo>
                  <a:lnTo>
                    <a:pt x="2326808" y="204448"/>
                  </a:lnTo>
                  <a:lnTo>
                    <a:pt x="2330292" y="203923"/>
                  </a:lnTo>
                  <a:lnTo>
                    <a:pt x="2333775" y="203399"/>
                  </a:lnTo>
                  <a:lnTo>
                    <a:pt x="2337258" y="202875"/>
                  </a:lnTo>
                  <a:lnTo>
                    <a:pt x="2340741" y="202351"/>
                  </a:lnTo>
                  <a:lnTo>
                    <a:pt x="2344225" y="201827"/>
                  </a:lnTo>
                  <a:lnTo>
                    <a:pt x="2347708" y="206861"/>
                  </a:lnTo>
                  <a:lnTo>
                    <a:pt x="2351191" y="206343"/>
                  </a:lnTo>
                  <a:lnTo>
                    <a:pt x="2354674" y="205826"/>
                  </a:lnTo>
                  <a:lnTo>
                    <a:pt x="2358158" y="205310"/>
                  </a:lnTo>
                  <a:lnTo>
                    <a:pt x="2361641" y="204793"/>
                  </a:lnTo>
                  <a:lnTo>
                    <a:pt x="2365124" y="204277"/>
                  </a:lnTo>
                  <a:lnTo>
                    <a:pt x="2368607" y="205030"/>
                  </a:lnTo>
                  <a:lnTo>
                    <a:pt x="2372091" y="204515"/>
                  </a:lnTo>
                  <a:lnTo>
                    <a:pt x="2375574" y="204001"/>
                  </a:lnTo>
                  <a:lnTo>
                    <a:pt x="2379057" y="203486"/>
                  </a:lnTo>
                  <a:lnTo>
                    <a:pt x="2382540" y="202972"/>
                  </a:lnTo>
                  <a:lnTo>
                    <a:pt x="2386024" y="202458"/>
                  </a:lnTo>
                  <a:lnTo>
                    <a:pt x="2389507" y="206975"/>
                  </a:lnTo>
                  <a:lnTo>
                    <a:pt x="2392990" y="206467"/>
                  </a:lnTo>
                  <a:lnTo>
                    <a:pt x="2396473" y="205959"/>
                  </a:lnTo>
                  <a:lnTo>
                    <a:pt x="2399957" y="205451"/>
                  </a:lnTo>
                  <a:lnTo>
                    <a:pt x="2403440" y="204944"/>
                  </a:lnTo>
                  <a:lnTo>
                    <a:pt x="2406923" y="204437"/>
                  </a:lnTo>
                  <a:lnTo>
                    <a:pt x="2410406" y="203930"/>
                  </a:lnTo>
                  <a:lnTo>
                    <a:pt x="2413890" y="209583"/>
                  </a:lnTo>
                  <a:lnTo>
                    <a:pt x="2417373" y="209083"/>
                  </a:lnTo>
                  <a:lnTo>
                    <a:pt x="2420856" y="208583"/>
                  </a:lnTo>
                  <a:lnTo>
                    <a:pt x="2424339" y="208084"/>
                  </a:lnTo>
                  <a:lnTo>
                    <a:pt x="2427823" y="207584"/>
                  </a:lnTo>
                  <a:lnTo>
                    <a:pt x="2431306" y="207085"/>
                  </a:lnTo>
                  <a:lnTo>
                    <a:pt x="2434789" y="209414"/>
                  </a:lnTo>
                  <a:lnTo>
                    <a:pt x="2438272" y="208919"/>
                  </a:lnTo>
                  <a:lnTo>
                    <a:pt x="2441756" y="208423"/>
                  </a:lnTo>
                  <a:lnTo>
                    <a:pt x="2445239" y="207928"/>
                  </a:lnTo>
                  <a:lnTo>
                    <a:pt x="2448722" y="207432"/>
                  </a:lnTo>
                  <a:lnTo>
                    <a:pt x="2452205" y="206937"/>
                  </a:lnTo>
                  <a:lnTo>
                    <a:pt x="2455689" y="206442"/>
                  </a:lnTo>
                  <a:lnTo>
                    <a:pt x="2459172" y="206754"/>
                  </a:lnTo>
                  <a:lnTo>
                    <a:pt x="2462655" y="206260"/>
                  </a:lnTo>
                  <a:lnTo>
                    <a:pt x="2466138" y="205767"/>
                  </a:lnTo>
                  <a:lnTo>
                    <a:pt x="2469622" y="205273"/>
                  </a:lnTo>
                  <a:lnTo>
                    <a:pt x="2473105" y="204780"/>
                  </a:lnTo>
                  <a:lnTo>
                    <a:pt x="2476588" y="204287"/>
                  </a:lnTo>
                  <a:lnTo>
                    <a:pt x="2480071" y="205408"/>
                  </a:lnTo>
                  <a:lnTo>
                    <a:pt x="2483555" y="204917"/>
                  </a:lnTo>
                  <a:lnTo>
                    <a:pt x="2487038" y="204426"/>
                  </a:lnTo>
                  <a:lnTo>
                    <a:pt x="2490521" y="203936"/>
                  </a:lnTo>
                  <a:lnTo>
                    <a:pt x="2494004" y="203445"/>
                  </a:lnTo>
                  <a:lnTo>
                    <a:pt x="2497488" y="202954"/>
                  </a:lnTo>
                  <a:lnTo>
                    <a:pt x="2500971" y="204477"/>
                  </a:lnTo>
                  <a:lnTo>
                    <a:pt x="2504454" y="203989"/>
                  </a:lnTo>
                  <a:lnTo>
                    <a:pt x="2507937" y="203501"/>
                  </a:lnTo>
                  <a:lnTo>
                    <a:pt x="2511421" y="203013"/>
                  </a:lnTo>
                  <a:lnTo>
                    <a:pt x="2514904" y="202526"/>
                  </a:lnTo>
                  <a:lnTo>
                    <a:pt x="2518387" y="202038"/>
                  </a:lnTo>
                  <a:lnTo>
                    <a:pt x="2521870" y="201551"/>
                  </a:lnTo>
                  <a:lnTo>
                    <a:pt x="2525354" y="201467"/>
                  </a:lnTo>
                  <a:lnTo>
                    <a:pt x="2528837" y="200981"/>
                  </a:lnTo>
                  <a:lnTo>
                    <a:pt x="2532320" y="200494"/>
                  </a:lnTo>
                  <a:lnTo>
                    <a:pt x="2535803" y="200008"/>
                  </a:lnTo>
                  <a:lnTo>
                    <a:pt x="2539287" y="199522"/>
                  </a:lnTo>
                  <a:lnTo>
                    <a:pt x="2542770" y="199036"/>
                  </a:lnTo>
                  <a:lnTo>
                    <a:pt x="2546253" y="200165"/>
                  </a:lnTo>
                  <a:lnTo>
                    <a:pt x="2549736" y="199681"/>
                  </a:lnTo>
                  <a:lnTo>
                    <a:pt x="2553220" y="199198"/>
                  </a:lnTo>
                  <a:lnTo>
                    <a:pt x="2556703" y="198714"/>
                  </a:lnTo>
                  <a:lnTo>
                    <a:pt x="2560186" y="198231"/>
                  </a:lnTo>
                  <a:lnTo>
                    <a:pt x="2563669" y="197747"/>
                  </a:lnTo>
                  <a:lnTo>
                    <a:pt x="2567153" y="197264"/>
                  </a:lnTo>
                  <a:lnTo>
                    <a:pt x="2570636" y="199596"/>
                  </a:lnTo>
                  <a:lnTo>
                    <a:pt x="2574119" y="199116"/>
                  </a:lnTo>
                  <a:lnTo>
                    <a:pt x="2577602" y="198637"/>
                  </a:lnTo>
                  <a:lnTo>
                    <a:pt x="2581085" y="198157"/>
                  </a:lnTo>
                  <a:lnTo>
                    <a:pt x="2584569" y="197678"/>
                  </a:lnTo>
                  <a:lnTo>
                    <a:pt x="2588052" y="197198"/>
                  </a:lnTo>
                  <a:lnTo>
                    <a:pt x="2591535" y="203824"/>
                  </a:lnTo>
                  <a:lnTo>
                    <a:pt x="2595018" y="203353"/>
                  </a:lnTo>
                  <a:lnTo>
                    <a:pt x="2598502" y="202881"/>
                  </a:lnTo>
                  <a:lnTo>
                    <a:pt x="2601985" y="202410"/>
                  </a:lnTo>
                  <a:lnTo>
                    <a:pt x="2605468" y="201939"/>
                  </a:lnTo>
                  <a:lnTo>
                    <a:pt x="2608951" y="201468"/>
                  </a:lnTo>
                  <a:lnTo>
                    <a:pt x="2612435" y="200997"/>
                  </a:lnTo>
                  <a:lnTo>
                    <a:pt x="2612435" y="201387"/>
                  </a:lnTo>
                  <a:lnTo>
                    <a:pt x="2612435" y="201776"/>
                  </a:lnTo>
                  <a:lnTo>
                    <a:pt x="2612435" y="202164"/>
                  </a:lnTo>
                  <a:lnTo>
                    <a:pt x="2612435" y="202552"/>
                  </a:lnTo>
                  <a:lnTo>
                    <a:pt x="2612435" y="202938"/>
                  </a:lnTo>
                  <a:lnTo>
                    <a:pt x="2612435" y="203324"/>
                  </a:lnTo>
                  <a:lnTo>
                    <a:pt x="2612435" y="203710"/>
                  </a:lnTo>
                  <a:lnTo>
                    <a:pt x="2612435" y="204094"/>
                  </a:lnTo>
                  <a:lnTo>
                    <a:pt x="2612435" y="204478"/>
                  </a:lnTo>
                  <a:lnTo>
                    <a:pt x="2612435" y="204861"/>
                  </a:lnTo>
                  <a:lnTo>
                    <a:pt x="2612435" y="205243"/>
                  </a:lnTo>
                  <a:lnTo>
                    <a:pt x="2612435" y="205625"/>
                  </a:lnTo>
                  <a:lnTo>
                    <a:pt x="2612435" y="206006"/>
                  </a:lnTo>
                  <a:lnTo>
                    <a:pt x="2612435" y="206386"/>
                  </a:lnTo>
                  <a:lnTo>
                    <a:pt x="2615918" y="205920"/>
                  </a:lnTo>
                  <a:lnTo>
                    <a:pt x="2619401" y="205455"/>
                  </a:lnTo>
                  <a:lnTo>
                    <a:pt x="2622884" y="204990"/>
                  </a:lnTo>
                  <a:lnTo>
                    <a:pt x="2626368" y="204526"/>
                  </a:lnTo>
                  <a:lnTo>
                    <a:pt x="2629851" y="204061"/>
                  </a:lnTo>
                  <a:lnTo>
                    <a:pt x="2633334" y="203597"/>
                  </a:lnTo>
                  <a:lnTo>
                    <a:pt x="2636817" y="215364"/>
                  </a:lnTo>
                  <a:lnTo>
                    <a:pt x="2640301" y="214912"/>
                  </a:lnTo>
                  <a:lnTo>
                    <a:pt x="2643784" y="214460"/>
                  </a:lnTo>
                  <a:lnTo>
                    <a:pt x="2647267" y="214009"/>
                  </a:lnTo>
                  <a:lnTo>
                    <a:pt x="2650750" y="213558"/>
                  </a:lnTo>
                  <a:lnTo>
                    <a:pt x="2654234" y="213107"/>
                  </a:lnTo>
                  <a:lnTo>
                    <a:pt x="2657717" y="225244"/>
                  </a:lnTo>
                  <a:lnTo>
                    <a:pt x="2661200" y="224806"/>
                  </a:lnTo>
                  <a:lnTo>
                    <a:pt x="2664683" y="224368"/>
                  </a:lnTo>
                  <a:lnTo>
                    <a:pt x="2668167" y="223930"/>
                  </a:lnTo>
                  <a:lnTo>
                    <a:pt x="2671650" y="223493"/>
                  </a:lnTo>
                  <a:lnTo>
                    <a:pt x="2675133" y="223055"/>
                  </a:lnTo>
                  <a:lnTo>
                    <a:pt x="2678616" y="222618"/>
                  </a:lnTo>
                  <a:lnTo>
                    <a:pt x="2682100" y="227223"/>
                  </a:lnTo>
                  <a:lnTo>
                    <a:pt x="2685583" y="226791"/>
                  </a:lnTo>
                  <a:lnTo>
                    <a:pt x="2689066" y="226360"/>
                  </a:lnTo>
                  <a:lnTo>
                    <a:pt x="2692549" y="225928"/>
                  </a:lnTo>
                  <a:lnTo>
                    <a:pt x="2696033" y="225496"/>
                  </a:lnTo>
                  <a:lnTo>
                    <a:pt x="2699516" y="225065"/>
                  </a:lnTo>
                  <a:lnTo>
                    <a:pt x="2702999" y="225963"/>
                  </a:lnTo>
                  <a:lnTo>
                    <a:pt x="2706482" y="225533"/>
                  </a:lnTo>
                  <a:lnTo>
                    <a:pt x="2709966" y="225104"/>
                  </a:lnTo>
                  <a:lnTo>
                    <a:pt x="2713449" y="224674"/>
                  </a:lnTo>
                  <a:lnTo>
                    <a:pt x="2716932" y="224244"/>
                  </a:lnTo>
                  <a:lnTo>
                    <a:pt x="2720415" y="223815"/>
                  </a:lnTo>
                  <a:lnTo>
                    <a:pt x="2723899" y="223385"/>
                  </a:lnTo>
                  <a:lnTo>
                    <a:pt x="2727382" y="223290"/>
                  </a:lnTo>
                  <a:lnTo>
                    <a:pt x="2730865" y="222861"/>
                  </a:lnTo>
                  <a:lnTo>
                    <a:pt x="2734348" y="222432"/>
                  </a:lnTo>
                  <a:lnTo>
                    <a:pt x="2737832" y="222004"/>
                  </a:lnTo>
                  <a:lnTo>
                    <a:pt x="2741315" y="221575"/>
                  </a:lnTo>
                  <a:lnTo>
                    <a:pt x="2744798" y="221147"/>
                  </a:lnTo>
                  <a:lnTo>
                    <a:pt x="2748281" y="220719"/>
                  </a:lnTo>
                  <a:lnTo>
                    <a:pt x="2751765" y="220291"/>
                  </a:lnTo>
                  <a:lnTo>
                    <a:pt x="2755248" y="219863"/>
                  </a:lnTo>
                  <a:lnTo>
                    <a:pt x="2758731" y="219435"/>
                  </a:lnTo>
                  <a:lnTo>
                    <a:pt x="2762214" y="219007"/>
                  </a:lnTo>
                  <a:lnTo>
                    <a:pt x="2765698" y="218579"/>
                  </a:lnTo>
                  <a:lnTo>
                    <a:pt x="2769181" y="219161"/>
                  </a:lnTo>
                  <a:lnTo>
                    <a:pt x="2772664" y="218734"/>
                  </a:lnTo>
                  <a:lnTo>
                    <a:pt x="2776147" y="218308"/>
                  </a:lnTo>
                  <a:lnTo>
                    <a:pt x="2779631" y="217882"/>
                  </a:lnTo>
                  <a:lnTo>
                    <a:pt x="2783114" y="217456"/>
                  </a:lnTo>
                  <a:lnTo>
                    <a:pt x="2786597" y="217030"/>
                  </a:lnTo>
                  <a:lnTo>
                    <a:pt x="2790080" y="216604"/>
                  </a:lnTo>
                  <a:lnTo>
                    <a:pt x="2793564" y="218527"/>
                  </a:lnTo>
                  <a:lnTo>
                    <a:pt x="2797047" y="218104"/>
                  </a:lnTo>
                  <a:lnTo>
                    <a:pt x="2800530" y="217681"/>
                  </a:lnTo>
                  <a:lnTo>
                    <a:pt x="2804013" y="217258"/>
                  </a:lnTo>
                  <a:lnTo>
                    <a:pt x="2807497" y="216835"/>
                  </a:lnTo>
                  <a:lnTo>
                    <a:pt x="2810980" y="216412"/>
                  </a:lnTo>
                  <a:lnTo>
                    <a:pt x="2814463" y="217659"/>
                  </a:lnTo>
                  <a:lnTo>
                    <a:pt x="2817946" y="217238"/>
                  </a:lnTo>
                  <a:lnTo>
                    <a:pt x="2821430" y="216818"/>
                  </a:lnTo>
                  <a:lnTo>
                    <a:pt x="2824913" y="216397"/>
                  </a:lnTo>
                  <a:lnTo>
                    <a:pt x="2828396" y="215976"/>
                  </a:lnTo>
                  <a:lnTo>
                    <a:pt x="2831879" y="215556"/>
                  </a:lnTo>
                  <a:lnTo>
                    <a:pt x="2835363" y="215135"/>
                  </a:lnTo>
                  <a:lnTo>
                    <a:pt x="2838846" y="217375"/>
                  </a:lnTo>
                  <a:lnTo>
                    <a:pt x="2842329" y="216957"/>
                  </a:lnTo>
                  <a:lnTo>
                    <a:pt x="2845812" y="216540"/>
                  </a:lnTo>
                  <a:lnTo>
                    <a:pt x="2849296" y="216122"/>
                  </a:lnTo>
                  <a:lnTo>
                    <a:pt x="2852779" y="215705"/>
                  </a:lnTo>
                  <a:lnTo>
                    <a:pt x="2856262" y="215288"/>
                  </a:lnTo>
                  <a:lnTo>
                    <a:pt x="2859745" y="228330"/>
                  </a:lnTo>
                  <a:lnTo>
                    <a:pt x="2863229" y="227926"/>
                  </a:lnTo>
                  <a:lnTo>
                    <a:pt x="2866712" y="227522"/>
                  </a:lnTo>
                  <a:lnTo>
                    <a:pt x="2870195" y="227118"/>
                  </a:lnTo>
                  <a:lnTo>
                    <a:pt x="2873678" y="226714"/>
                  </a:lnTo>
                  <a:lnTo>
                    <a:pt x="2877161" y="226310"/>
                  </a:lnTo>
                  <a:lnTo>
                    <a:pt x="2880645" y="226528"/>
                  </a:lnTo>
                  <a:lnTo>
                    <a:pt x="2884128" y="226125"/>
                  </a:lnTo>
                  <a:lnTo>
                    <a:pt x="2887611" y="225722"/>
                  </a:lnTo>
                  <a:lnTo>
                    <a:pt x="2891094" y="225319"/>
                  </a:lnTo>
                  <a:lnTo>
                    <a:pt x="2894578" y="224917"/>
                  </a:lnTo>
                  <a:lnTo>
                    <a:pt x="2898061" y="224514"/>
                  </a:lnTo>
                  <a:lnTo>
                    <a:pt x="2901544" y="224112"/>
                  </a:lnTo>
                  <a:lnTo>
                    <a:pt x="2905027" y="226190"/>
                  </a:lnTo>
                  <a:lnTo>
                    <a:pt x="2908511" y="225790"/>
                  </a:lnTo>
                  <a:lnTo>
                    <a:pt x="2911994" y="225390"/>
                  </a:lnTo>
                  <a:lnTo>
                    <a:pt x="2915477" y="224990"/>
                  </a:lnTo>
                  <a:lnTo>
                    <a:pt x="2918960" y="224591"/>
                  </a:lnTo>
                  <a:lnTo>
                    <a:pt x="2922444" y="224192"/>
                  </a:lnTo>
                  <a:lnTo>
                    <a:pt x="2925927" y="225948"/>
                  </a:lnTo>
                  <a:lnTo>
                    <a:pt x="2929410" y="225550"/>
                  </a:lnTo>
                  <a:lnTo>
                    <a:pt x="2932893" y="225153"/>
                  </a:lnTo>
                  <a:lnTo>
                    <a:pt x="2936377" y="224756"/>
                  </a:lnTo>
                  <a:lnTo>
                    <a:pt x="2939860" y="224359"/>
                  </a:lnTo>
                  <a:lnTo>
                    <a:pt x="2943343" y="223963"/>
                  </a:lnTo>
                  <a:lnTo>
                    <a:pt x="2946826" y="223566"/>
                  </a:lnTo>
                  <a:lnTo>
                    <a:pt x="2950310" y="229233"/>
                  </a:lnTo>
                  <a:lnTo>
                    <a:pt x="2953793" y="228842"/>
                  </a:lnTo>
                  <a:lnTo>
                    <a:pt x="2957276" y="228451"/>
                  </a:lnTo>
                  <a:lnTo>
                    <a:pt x="2960759" y="228061"/>
                  </a:lnTo>
                  <a:lnTo>
                    <a:pt x="2964243" y="227670"/>
                  </a:lnTo>
                  <a:lnTo>
                    <a:pt x="2967726" y="227279"/>
                  </a:lnTo>
                  <a:lnTo>
                    <a:pt x="2971209" y="229569"/>
                  </a:lnTo>
                  <a:lnTo>
                    <a:pt x="2974692" y="229182"/>
                  </a:lnTo>
                  <a:lnTo>
                    <a:pt x="2978176" y="228794"/>
                  </a:lnTo>
                  <a:lnTo>
                    <a:pt x="2981659" y="228406"/>
                  </a:lnTo>
                  <a:lnTo>
                    <a:pt x="2985142" y="228019"/>
                  </a:lnTo>
                  <a:lnTo>
                    <a:pt x="2988625" y="227631"/>
                  </a:lnTo>
                  <a:lnTo>
                    <a:pt x="2992109" y="229019"/>
                  </a:lnTo>
                  <a:lnTo>
                    <a:pt x="2995592" y="228634"/>
                  </a:lnTo>
                  <a:lnTo>
                    <a:pt x="2999075" y="228248"/>
                  </a:lnTo>
                  <a:lnTo>
                    <a:pt x="3002558" y="227863"/>
                  </a:lnTo>
                  <a:lnTo>
                    <a:pt x="3006042" y="227477"/>
                  </a:lnTo>
                  <a:lnTo>
                    <a:pt x="3009525" y="227092"/>
                  </a:lnTo>
                  <a:lnTo>
                    <a:pt x="3013008" y="226707"/>
                  </a:lnTo>
                  <a:lnTo>
                    <a:pt x="3016491" y="226618"/>
                  </a:lnTo>
                  <a:lnTo>
                    <a:pt x="3019975" y="226233"/>
                  </a:lnTo>
                  <a:lnTo>
                    <a:pt x="3023458" y="225849"/>
                  </a:lnTo>
                  <a:lnTo>
                    <a:pt x="3026941" y="225464"/>
                  </a:lnTo>
                  <a:lnTo>
                    <a:pt x="3030424" y="225080"/>
                  </a:lnTo>
                  <a:lnTo>
                    <a:pt x="3033908" y="224696"/>
                  </a:lnTo>
                  <a:lnTo>
                    <a:pt x="3037391" y="228139"/>
                  </a:lnTo>
                  <a:lnTo>
                    <a:pt x="3040874" y="227759"/>
                  </a:lnTo>
                  <a:lnTo>
                    <a:pt x="3044357" y="227378"/>
                  </a:lnTo>
                  <a:lnTo>
                    <a:pt x="3047841" y="226998"/>
                  </a:lnTo>
                  <a:lnTo>
                    <a:pt x="3051324" y="226617"/>
                  </a:lnTo>
                  <a:lnTo>
                    <a:pt x="3054807" y="226237"/>
                  </a:lnTo>
                  <a:lnTo>
                    <a:pt x="3058290" y="225857"/>
                  </a:lnTo>
                  <a:lnTo>
                    <a:pt x="3061774" y="229861"/>
                  </a:lnTo>
                  <a:lnTo>
                    <a:pt x="3065257" y="229529"/>
                  </a:lnTo>
                  <a:lnTo>
                    <a:pt x="3068740" y="229198"/>
                  </a:lnTo>
                  <a:lnTo>
                    <a:pt x="3072223" y="228867"/>
                  </a:lnTo>
                  <a:lnTo>
                    <a:pt x="3075707" y="228536"/>
                  </a:lnTo>
                  <a:lnTo>
                    <a:pt x="3079190" y="228205"/>
                  </a:lnTo>
                  <a:lnTo>
                    <a:pt x="3082673" y="229860"/>
                  </a:lnTo>
                  <a:lnTo>
                    <a:pt x="3086156" y="229487"/>
                  </a:lnTo>
                  <a:lnTo>
                    <a:pt x="3089640" y="229113"/>
                  </a:lnTo>
                  <a:lnTo>
                    <a:pt x="3093123" y="228740"/>
                  </a:lnTo>
                  <a:lnTo>
                    <a:pt x="3096606" y="228367"/>
                  </a:lnTo>
                  <a:lnTo>
                    <a:pt x="3100089" y="227993"/>
                  </a:lnTo>
                  <a:lnTo>
                    <a:pt x="3103573" y="227620"/>
                  </a:lnTo>
                  <a:lnTo>
                    <a:pt x="3107056" y="232886"/>
                  </a:lnTo>
                  <a:lnTo>
                    <a:pt x="3110539" y="232519"/>
                  </a:lnTo>
                  <a:lnTo>
                    <a:pt x="3114022" y="232151"/>
                  </a:lnTo>
                  <a:lnTo>
                    <a:pt x="3117506" y="231783"/>
                  </a:lnTo>
                  <a:lnTo>
                    <a:pt x="3120989" y="231415"/>
                  </a:lnTo>
                  <a:lnTo>
                    <a:pt x="3124472" y="231048"/>
                  </a:lnTo>
                  <a:lnTo>
                    <a:pt x="3127955" y="230959"/>
                  </a:lnTo>
                  <a:lnTo>
                    <a:pt x="3131439" y="230592"/>
                  </a:lnTo>
                  <a:lnTo>
                    <a:pt x="3134922" y="230225"/>
                  </a:lnTo>
                  <a:lnTo>
                    <a:pt x="3138405" y="229858"/>
                  </a:lnTo>
                  <a:lnTo>
                    <a:pt x="3141888" y="229491"/>
                  </a:lnTo>
                  <a:lnTo>
                    <a:pt x="3145372" y="229124"/>
                  </a:lnTo>
                  <a:lnTo>
                    <a:pt x="3148855" y="231539"/>
                  </a:lnTo>
                  <a:lnTo>
                    <a:pt x="3152338" y="231174"/>
                  </a:lnTo>
                  <a:lnTo>
                    <a:pt x="3155821" y="230810"/>
                  </a:lnTo>
                  <a:lnTo>
                    <a:pt x="3159304" y="230446"/>
                  </a:lnTo>
                  <a:lnTo>
                    <a:pt x="3162788" y="230082"/>
                  </a:lnTo>
                  <a:lnTo>
                    <a:pt x="3166271" y="229718"/>
                  </a:lnTo>
                  <a:lnTo>
                    <a:pt x="3169754" y="229354"/>
                  </a:lnTo>
                  <a:lnTo>
                    <a:pt x="3173237" y="229268"/>
                  </a:lnTo>
                  <a:lnTo>
                    <a:pt x="3176721" y="228905"/>
                  </a:lnTo>
                  <a:lnTo>
                    <a:pt x="3180204" y="228542"/>
                  </a:lnTo>
                  <a:lnTo>
                    <a:pt x="3183687" y="228178"/>
                  </a:lnTo>
                  <a:lnTo>
                    <a:pt x="3187170" y="227815"/>
                  </a:lnTo>
                  <a:lnTo>
                    <a:pt x="3190654" y="227452"/>
                  </a:lnTo>
                  <a:lnTo>
                    <a:pt x="3194137" y="227646"/>
                  </a:lnTo>
                  <a:lnTo>
                    <a:pt x="3197620" y="227283"/>
                  </a:lnTo>
                  <a:lnTo>
                    <a:pt x="3201103" y="226921"/>
                  </a:lnTo>
                  <a:lnTo>
                    <a:pt x="3204587" y="226559"/>
                  </a:lnTo>
                  <a:lnTo>
                    <a:pt x="3208070" y="226197"/>
                  </a:lnTo>
                  <a:lnTo>
                    <a:pt x="3211553" y="225835"/>
                  </a:lnTo>
                  <a:lnTo>
                    <a:pt x="3215036" y="225473"/>
                  </a:lnTo>
                  <a:lnTo>
                    <a:pt x="3218520" y="227334"/>
                  </a:lnTo>
                  <a:lnTo>
                    <a:pt x="3222003" y="226974"/>
                  </a:lnTo>
                  <a:lnTo>
                    <a:pt x="3225486" y="226614"/>
                  </a:lnTo>
                  <a:lnTo>
                    <a:pt x="3228969" y="226254"/>
                  </a:lnTo>
                  <a:lnTo>
                    <a:pt x="3232453" y="225895"/>
                  </a:lnTo>
                  <a:lnTo>
                    <a:pt x="3235936" y="225535"/>
                  </a:lnTo>
                  <a:lnTo>
                    <a:pt x="3239419" y="225453"/>
                  </a:lnTo>
                  <a:lnTo>
                    <a:pt x="3242902" y="225094"/>
                  </a:lnTo>
                  <a:lnTo>
                    <a:pt x="3246386" y="224735"/>
                  </a:lnTo>
                  <a:lnTo>
                    <a:pt x="3249869" y="224376"/>
                  </a:lnTo>
                  <a:lnTo>
                    <a:pt x="3253352" y="224017"/>
                  </a:lnTo>
                  <a:lnTo>
                    <a:pt x="3256835" y="223658"/>
                  </a:lnTo>
                  <a:lnTo>
                    <a:pt x="3260319" y="227705"/>
                  </a:lnTo>
                  <a:lnTo>
                    <a:pt x="3263802" y="227350"/>
                  </a:lnTo>
                  <a:lnTo>
                    <a:pt x="3267285" y="226996"/>
                  </a:lnTo>
                  <a:lnTo>
                    <a:pt x="3270768" y="226641"/>
                  </a:lnTo>
                  <a:lnTo>
                    <a:pt x="3274252" y="226286"/>
                  </a:lnTo>
                  <a:lnTo>
                    <a:pt x="3277735" y="225931"/>
                  </a:lnTo>
                  <a:lnTo>
                    <a:pt x="3281218" y="225577"/>
                  </a:lnTo>
                  <a:lnTo>
                    <a:pt x="3284701" y="228210"/>
                  </a:lnTo>
                  <a:lnTo>
                    <a:pt x="3288185" y="227858"/>
                  </a:lnTo>
                  <a:lnTo>
                    <a:pt x="3291668" y="227506"/>
                  </a:lnTo>
                  <a:lnTo>
                    <a:pt x="3295151" y="227154"/>
                  </a:lnTo>
                  <a:lnTo>
                    <a:pt x="3298634" y="226802"/>
                  </a:lnTo>
                  <a:lnTo>
                    <a:pt x="3302118" y="226451"/>
                  </a:lnTo>
                  <a:lnTo>
                    <a:pt x="3305601" y="227179"/>
                  </a:lnTo>
                  <a:lnTo>
                    <a:pt x="3309084" y="226828"/>
                  </a:lnTo>
                  <a:lnTo>
                    <a:pt x="3312567" y="226478"/>
                  </a:lnTo>
                  <a:lnTo>
                    <a:pt x="3316051" y="226128"/>
                  </a:lnTo>
                  <a:lnTo>
                    <a:pt x="3319534" y="225777"/>
                  </a:lnTo>
                  <a:lnTo>
                    <a:pt x="3323017" y="225427"/>
                  </a:lnTo>
                  <a:lnTo>
                    <a:pt x="3326500" y="225077"/>
                  </a:lnTo>
                  <a:lnTo>
                    <a:pt x="3329984" y="224727"/>
                  </a:lnTo>
                  <a:lnTo>
                    <a:pt x="3333467" y="224377"/>
                  </a:lnTo>
                  <a:lnTo>
                    <a:pt x="3336950" y="224027"/>
                  </a:lnTo>
                  <a:lnTo>
                    <a:pt x="3340433" y="223677"/>
                  </a:lnTo>
                  <a:lnTo>
                    <a:pt x="3343917" y="223327"/>
                  </a:lnTo>
                  <a:lnTo>
                    <a:pt x="3347400" y="222977"/>
                  </a:lnTo>
                  <a:lnTo>
                    <a:pt x="3350883" y="229309"/>
                  </a:lnTo>
                  <a:lnTo>
                    <a:pt x="3354366" y="228965"/>
                  </a:lnTo>
                  <a:lnTo>
                    <a:pt x="3357850" y="228621"/>
                  </a:lnTo>
                  <a:lnTo>
                    <a:pt x="3361333" y="228277"/>
                  </a:lnTo>
                  <a:lnTo>
                    <a:pt x="3364816" y="227934"/>
                  </a:lnTo>
                  <a:lnTo>
                    <a:pt x="3368299" y="227590"/>
                  </a:lnTo>
                  <a:lnTo>
                    <a:pt x="3371783" y="231162"/>
                  </a:lnTo>
                  <a:lnTo>
                    <a:pt x="3375266" y="230821"/>
                  </a:lnTo>
                  <a:lnTo>
                    <a:pt x="3378749" y="230481"/>
                  </a:lnTo>
                  <a:lnTo>
                    <a:pt x="3382232" y="230141"/>
                  </a:lnTo>
                  <a:lnTo>
                    <a:pt x="3385716" y="229800"/>
                  </a:lnTo>
                  <a:lnTo>
                    <a:pt x="3389199" y="229460"/>
                  </a:lnTo>
                  <a:lnTo>
                    <a:pt x="3392682" y="229120"/>
                  </a:lnTo>
                  <a:lnTo>
                    <a:pt x="3396165" y="230074"/>
                  </a:lnTo>
                  <a:lnTo>
                    <a:pt x="3399649" y="229736"/>
                  </a:lnTo>
                  <a:lnTo>
                    <a:pt x="3403132" y="229397"/>
                  </a:lnTo>
                  <a:lnTo>
                    <a:pt x="3406615" y="229058"/>
                  </a:lnTo>
                  <a:lnTo>
                    <a:pt x="3410098" y="228719"/>
                  </a:lnTo>
                  <a:lnTo>
                    <a:pt x="3413582" y="228381"/>
                  </a:lnTo>
                  <a:lnTo>
                    <a:pt x="3417065" y="242013"/>
                  </a:lnTo>
                  <a:lnTo>
                    <a:pt x="3420548" y="241685"/>
                  </a:lnTo>
                  <a:lnTo>
                    <a:pt x="3424031" y="241358"/>
                  </a:lnTo>
                  <a:lnTo>
                    <a:pt x="3427515" y="241031"/>
                  </a:lnTo>
                  <a:lnTo>
                    <a:pt x="3430998" y="240704"/>
                  </a:lnTo>
                  <a:lnTo>
                    <a:pt x="3434481" y="240377"/>
                  </a:lnTo>
                  <a:lnTo>
                    <a:pt x="3437964" y="240051"/>
                  </a:lnTo>
                  <a:lnTo>
                    <a:pt x="3441447" y="240206"/>
                  </a:lnTo>
                  <a:lnTo>
                    <a:pt x="3444931" y="239880"/>
                  </a:lnTo>
                  <a:lnTo>
                    <a:pt x="3448414" y="239553"/>
                  </a:lnTo>
                  <a:lnTo>
                    <a:pt x="3451897" y="239227"/>
                  </a:lnTo>
                  <a:lnTo>
                    <a:pt x="3455380" y="238901"/>
                  </a:lnTo>
                  <a:lnTo>
                    <a:pt x="3458864" y="238575"/>
                  </a:lnTo>
                  <a:lnTo>
                    <a:pt x="3462347" y="238249"/>
                  </a:lnTo>
                  <a:lnTo>
                    <a:pt x="3465830" y="237923"/>
                  </a:lnTo>
                  <a:lnTo>
                    <a:pt x="3469313" y="237597"/>
                  </a:lnTo>
                  <a:lnTo>
                    <a:pt x="3472797" y="237272"/>
                  </a:lnTo>
                  <a:lnTo>
                    <a:pt x="3476280" y="236946"/>
                  </a:lnTo>
                  <a:lnTo>
                    <a:pt x="3479763" y="236620"/>
                  </a:lnTo>
                  <a:lnTo>
                    <a:pt x="3483246" y="236295"/>
                  </a:lnTo>
                  <a:lnTo>
                    <a:pt x="3483246" y="236538"/>
                  </a:lnTo>
                  <a:lnTo>
                    <a:pt x="3483246" y="236780"/>
                  </a:lnTo>
                  <a:lnTo>
                    <a:pt x="3483246" y="237023"/>
                  </a:lnTo>
                  <a:lnTo>
                    <a:pt x="3483246" y="237265"/>
                  </a:lnTo>
                  <a:lnTo>
                    <a:pt x="3483246" y="237506"/>
                  </a:lnTo>
                  <a:lnTo>
                    <a:pt x="3483246" y="237748"/>
                  </a:lnTo>
                  <a:lnTo>
                    <a:pt x="3483246" y="237989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723734"/>
              <a:ext cx="3483246" cy="828333"/>
            </a:xfrm>
            <a:custGeom>
              <a:avLst/>
              <a:gdLst/>
              <a:ahLst/>
              <a:cxnLst/>
              <a:rect l="0" t="0" r="0" b="0"/>
              <a:pathLst>
                <a:path w="3483246" h="828333">
                  <a:moveTo>
                    <a:pt x="0" y="828333"/>
                  </a:moveTo>
                  <a:lnTo>
                    <a:pt x="3483" y="656157"/>
                  </a:lnTo>
                  <a:lnTo>
                    <a:pt x="6966" y="500201"/>
                  </a:lnTo>
                  <a:lnTo>
                    <a:pt x="10449" y="358275"/>
                  </a:lnTo>
                  <a:lnTo>
                    <a:pt x="13932" y="228568"/>
                  </a:lnTo>
                  <a:lnTo>
                    <a:pt x="17416" y="109567"/>
                  </a:lnTo>
                  <a:lnTo>
                    <a:pt x="20899" y="0"/>
                  </a:lnTo>
                  <a:lnTo>
                    <a:pt x="24382" y="513769"/>
                  </a:lnTo>
                  <a:lnTo>
                    <a:pt x="27865" y="473410"/>
                  </a:lnTo>
                  <a:lnTo>
                    <a:pt x="31349" y="434066"/>
                  </a:lnTo>
                  <a:lnTo>
                    <a:pt x="34832" y="395700"/>
                  </a:lnTo>
                  <a:lnTo>
                    <a:pt x="38315" y="358275"/>
                  </a:lnTo>
                  <a:lnTo>
                    <a:pt x="41798" y="321757"/>
                  </a:lnTo>
                  <a:lnTo>
                    <a:pt x="45282" y="457089"/>
                  </a:lnTo>
                  <a:lnTo>
                    <a:pt x="48765" y="431783"/>
                  </a:lnTo>
                  <a:lnTo>
                    <a:pt x="52248" y="406885"/>
                  </a:lnTo>
                  <a:lnTo>
                    <a:pt x="55731" y="382386"/>
                  </a:lnTo>
                  <a:lnTo>
                    <a:pt x="59215" y="358275"/>
                  </a:lnTo>
                  <a:lnTo>
                    <a:pt x="62698" y="334544"/>
                  </a:lnTo>
                  <a:lnTo>
                    <a:pt x="66181" y="311185"/>
                  </a:lnTo>
                  <a:lnTo>
                    <a:pt x="69664" y="576298"/>
                  </a:lnTo>
                  <a:lnTo>
                    <a:pt x="73148" y="564650"/>
                  </a:lnTo>
                  <a:lnTo>
                    <a:pt x="76631" y="553086"/>
                  </a:lnTo>
                  <a:lnTo>
                    <a:pt x="80114" y="541605"/>
                  </a:lnTo>
                  <a:lnTo>
                    <a:pt x="83597" y="530205"/>
                  </a:lnTo>
                  <a:lnTo>
                    <a:pt x="87081" y="518887"/>
                  </a:lnTo>
                  <a:lnTo>
                    <a:pt x="90564" y="528094"/>
                  </a:lnTo>
                  <a:lnTo>
                    <a:pt x="94047" y="517576"/>
                  </a:lnTo>
                  <a:lnTo>
                    <a:pt x="97530" y="507128"/>
                  </a:lnTo>
                  <a:lnTo>
                    <a:pt x="101014" y="496748"/>
                  </a:lnTo>
                  <a:lnTo>
                    <a:pt x="104497" y="486437"/>
                  </a:lnTo>
                  <a:lnTo>
                    <a:pt x="107980" y="476192"/>
                  </a:lnTo>
                  <a:lnTo>
                    <a:pt x="111463" y="466015"/>
                  </a:lnTo>
                  <a:lnTo>
                    <a:pt x="114947" y="503176"/>
                  </a:lnTo>
                  <a:lnTo>
                    <a:pt x="118430" y="494267"/>
                  </a:lnTo>
                  <a:lnTo>
                    <a:pt x="121913" y="485409"/>
                  </a:lnTo>
                  <a:lnTo>
                    <a:pt x="125396" y="476601"/>
                  </a:lnTo>
                  <a:lnTo>
                    <a:pt x="128880" y="467842"/>
                  </a:lnTo>
                  <a:lnTo>
                    <a:pt x="132363" y="459131"/>
                  </a:lnTo>
                  <a:lnTo>
                    <a:pt x="135846" y="457089"/>
                  </a:lnTo>
                  <a:lnTo>
                    <a:pt x="139329" y="448608"/>
                  </a:lnTo>
                  <a:lnTo>
                    <a:pt x="142813" y="440172"/>
                  </a:lnTo>
                  <a:lnTo>
                    <a:pt x="146296" y="431783"/>
                  </a:lnTo>
                  <a:lnTo>
                    <a:pt x="149779" y="423439"/>
                  </a:lnTo>
                  <a:lnTo>
                    <a:pt x="153262" y="415139"/>
                  </a:lnTo>
                  <a:lnTo>
                    <a:pt x="156746" y="488810"/>
                  </a:lnTo>
                  <a:lnTo>
                    <a:pt x="160229" y="482016"/>
                  </a:lnTo>
                  <a:lnTo>
                    <a:pt x="163712" y="475250"/>
                  </a:lnTo>
                  <a:lnTo>
                    <a:pt x="167195" y="468514"/>
                  </a:lnTo>
                  <a:lnTo>
                    <a:pt x="170679" y="461806"/>
                  </a:lnTo>
                  <a:lnTo>
                    <a:pt x="174162" y="455128"/>
                  </a:lnTo>
                  <a:lnTo>
                    <a:pt x="177645" y="448477"/>
                  </a:lnTo>
                  <a:lnTo>
                    <a:pt x="181128" y="447070"/>
                  </a:lnTo>
                  <a:lnTo>
                    <a:pt x="184612" y="440555"/>
                  </a:lnTo>
                  <a:lnTo>
                    <a:pt x="188095" y="434066"/>
                  </a:lnTo>
                  <a:lnTo>
                    <a:pt x="191578" y="427605"/>
                  </a:lnTo>
                  <a:lnTo>
                    <a:pt x="195061" y="421171"/>
                  </a:lnTo>
                  <a:lnTo>
                    <a:pt x="198545" y="414763"/>
                  </a:lnTo>
                  <a:lnTo>
                    <a:pt x="202028" y="444211"/>
                  </a:lnTo>
                  <a:lnTo>
                    <a:pt x="205511" y="438330"/>
                  </a:lnTo>
                  <a:lnTo>
                    <a:pt x="208994" y="432471"/>
                  </a:lnTo>
                  <a:lnTo>
                    <a:pt x="212478" y="426634"/>
                  </a:lnTo>
                  <a:lnTo>
                    <a:pt x="215961" y="420819"/>
                  </a:lnTo>
                  <a:lnTo>
                    <a:pt x="219444" y="415026"/>
                  </a:lnTo>
                  <a:lnTo>
                    <a:pt x="222927" y="409255"/>
                  </a:lnTo>
                  <a:lnTo>
                    <a:pt x="226411" y="436496"/>
                  </a:lnTo>
                  <a:lnTo>
                    <a:pt x="229894" y="431155"/>
                  </a:lnTo>
                  <a:lnTo>
                    <a:pt x="233377" y="425833"/>
                  </a:lnTo>
                  <a:lnTo>
                    <a:pt x="236860" y="420529"/>
                  </a:lnTo>
                  <a:lnTo>
                    <a:pt x="240344" y="415243"/>
                  </a:lnTo>
                  <a:lnTo>
                    <a:pt x="243827" y="409975"/>
                  </a:lnTo>
                  <a:lnTo>
                    <a:pt x="247310" y="409326"/>
                  </a:lnTo>
                  <a:lnTo>
                    <a:pt x="250793" y="404143"/>
                  </a:lnTo>
                  <a:lnTo>
                    <a:pt x="254277" y="398978"/>
                  </a:lnTo>
                  <a:lnTo>
                    <a:pt x="257760" y="393830"/>
                  </a:lnTo>
                  <a:lnTo>
                    <a:pt x="261243" y="388700"/>
                  </a:lnTo>
                  <a:lnTo>
                    <a:pt x="264726" y="383586"/>
                  </a:lnTo>
                  <a:lnTo>
                    <a:pt x="268210" y="414117"/>
                  </a:lnTo>
                  <a:lnTo>
                    <a:pt x="271693" y="409384"/>
                  </a:lnTo>
                  <a:lnTo>
                    <a:pt x="275176" y="404667"/>
                  </a:lnTo>
                  <a:lnTo>
                    <a:pt x="278659" y="399963"/>
                  </a:lnTo>
                  <a:lnTo>
                    <a:pt x="282143" y="395274"/>
                  </a:lnTo>
                  <a:lnTo>
                    <a:pt x="285626" y="390600"/>
                  </a:lnTo>
                  <a:lnTo>
                    <a:pt x="289109" y="385940"/>
                  </a:lnTo>
                  <a:lnTo>
                    <a:pt x="292592" y="460541"/>
                  </a:lnTo>
                  <a:lnTo>
                    <a:pt x="296075" y="456629"/>
                  </a:lnTo>
                  <a:lnTo>
                    <a:pt x="299559" y="452728"/>
                  </a:lnTo>
                  <a:lnTo>
                    <a:pt x="303042" y="448836"/>
                  </a:lnTo>
                  <a:lnTo>
                    <a:pt x="306525" y="444954"/>
                  </a:lnTo>
                  <a:lnTo>
                    <a:pt x="310008" y="441082"/>
                  </a:lnTo>
                  <a:lnTo>
                    <a:pt x="313492" y="443377"/>
                  </a:lnTo>
                  <a:lnTo>
                    <a:pt x="316975" y="439577"/>
                  </a:lnTo>
                  <a:lnTo>
                    <a:pt x="320458" y="435786"/>
                  </a:lnTo>
                  <a:lnTo>
                    <a:pt x="323941" y="432005"/>
                  </a:lnTo>
                  <a:lnTo>
                    <a:pt x="327425" y="428233"/>
                  </a:lnTo>
                  <a:lnTo>
                    <a:pt x="330908" y="424470"/>
                  </a:lnTo>
                  <a:lnTo>
                    <a:pt x="334391" y="420716"/>
                  </a:lnTo>
                  <a:lnTo>
                    <a:pt x="337874" y="426383"/>
                  </a:lnTo>
                  <a:lnTo>
                    <a:pt x="341358" y="422721"/>
                  </a:lnTo>
                  <a:lnTo>
                    <a:pt x="344841" y="419069"/>
                  </a:lnTo>
                  <a:lnTo>
                    <a:pt x="348324" y="415425"/>
                  </a:lnTo>
                  <a:lnTo>
                    <a:pt x="351807" y="411790"/>
                  </a:lnTo>
                  <a:lnTo>
                    <a:pt x="355291" y="408163"/>
                  </a:lnTo>
                  <a:lnTo>
                    <a:pt x="358774" y="487201"/>
                  </a:lnTo>
                  <a:lnTo>
                    <a:pt x="362257" y="484216"/>
                  </a:lnTo>
                  <a:lnTo>
                    <a:pt x="365740" y="481237"/>
                  </a:lnTo>
                  <a:lnTo>
                    <a:pt x="369224" y="478264"/>
                  </a:lnTo>
                  <a:lnTo>
                    <a:pt x="372707" y="475296"/>
                  </a:lnTo>
                  <a:lnTo>
                    <a:pt x="376190" y="472333"/>
                  </a:lnTo>
                  <a:lnTo>
                    <a:pt x="379673" y="469377"/>
                  </a:lnTo>
                  <a:lnTo>
                    <a:pt x="383157" y="466426"/>
                  </a:lnTo>
                  <a:lnTo>
                    <a:pt x="386640" y="463480"/>
                  </a:lnTo>
                  <a:lnTo>
                    <a:pt x="390123" y="460541"/>
                  </a:lnTo>
                  <a:lnTo>
                    <a:pt x="393606" y="457606"/>
                  </a:lnTo>
                  <a:lnTo>
                    <a:pt x="397090" y="454677"/>
                  </a:lnTo>
                  <a:lnTo>
                    <a:pt x="400573" y="451754"/>
                  </a:lnTo>
                  <a:lnTo>
                    <a:pt x="404056" y="451107"/>
                  </a:lnTo>
                  <a:lnTo>
                    <a:pt x="407539" y="448210"/>
                  </a:lnTo>
                  <a:lnTo>
                    <a:pt x="411023" y="445319"/>
                  </a:lnTo>
                  <a:lnTo>
                    <a:pt x="414506" y="442432"/>
                  </a:lnTo>
                  <a:lnTo>
                    <a:pt x="417989" y="439551"/>
                  </a:lnTo>
                  <a:lnTo>
                    <a:pt x="421472" y="436676"/>
                  </a:lnTo>
                  <a:lnTo>
                    <a:pt x="424956" y="438446"/>
                  </a:lnTo>
                  <a:lnTo>
                    <a:pt x="428439" y="435611"/>
                  </a:lnTo>
                  <a:lnTo>
                    <a:pt x="431922" y="432781"/>
                  </a:lnTo>
                  <a:lnTo>
                    <a:pt x="435405" y="429955"/>
                  </a:lnTo>
                  <a:lnTo>
                    <a:pt x="438889" y="427135"/>
                  </a:lnTo>
                  <a:lnTo>
                    <a:pt x="442372" y="424321"/>
                  </a:lnTo>
                  <a:lnTo>
                    <a:pt x="445855" y="421511"/>
                  </a:lnTo>
                  <a:lnTo>
                    <a:pt x="449338" y="437001"/>
                  </a:lnTo>
                  <a:lnTo>
                    <a:pt x="452822" y="434311"/>
                  </a:lnTo>
                  <a:lnTo>
                    <a:pt x="456305" y="431625"/>
                  </a:lnTo>
                  <a:lnTo>
                    <a:pt x="459788" y="428944"/>
                  </a:lnTo>
                  <a:lnTo>
                    <a:pt x="463271" y="426267"/>
                  </a:lnTo>
                  <a:lnTo>
                    <a:pt x="466755" y="423596"/>
                  </a:lnTo>
                  <a:lnTo>
                    <a:pt x="470238" y="420929"/>
                  </a:lnTo>
                  <a:lnTo>
                    <a:pt x="473721" y="418266"/>
                  </a:lnTo>
                  <a:lnTo>
                    <a:pt x="477204" y="415608"/>
                  </a:lnTo>
                  <a:lnTo>
                    <a:pt x="480688" y="412955"/>
                  </a:lnTo>
                  <a:lnTo>
                    <a:pt x="484171" y="410306"/>
                  </a:lnTo>
                  <a:lnTo>
                    <a:pt x="487654" y="407662"/>
                  </a:lnTo>
                  <a:lnTo>
                    <a:pt x="491137" y="405022"/>
                  </a:lnTo>
                  <a:lnTo>
                    <a:pt x="494621" y="409326"/>
                  </a:lnTo>
                  <a:lnTo>
                    <a:pt x="498104" y="406733"/>
                  </a:lnTo>
                  <a:lnTo>
                    <a:pt x="501587" y="404143"/>
                  </a:lnTo>
                  <a:lnTo>
                    <a:pt x="505070" y="401558"/>
                  </a:lnTo>
                  <a:lnTo>
                    <a:pt x="508554" y="398978"/>
                  </a:lnTo>
                  <a:lnTo>
                    <a:pt x="512037" y="396402"/>
                  </a:lnTo>
                  <a:lnTo>
                    <a:pt x="515520" y="454434"/>
                  </a:lnTo>
                  <a:lnTo>
                    <a:pt x="519003" y="452180"/>
                  </a:lnTo>
                  <a:lnTo>
                    <a:pt x="522487" y="449930"/>
                  </a:lnTo>
                  <a:lnTo>
                    <a:pt x="525970" y="447683"/>
                  </a:lnTo>
                  <a:lnTo>
                    <a:pt x="529453" y="445439"/>
                  </a:lnTo>
                  <a:lnTo>
                    <a:pt x="532936" y="443198"/>
                  </a:lnTo>
                  <a:lnTo>
                    <a:pt x="536420" y="453120"/>
                  </a:lnTo>
                  <a:lnTo>
                    <a:pt x="539903" y="450947"/>
                  </a:lnTo>
                  <a:lnTo>
                    <a:pt x="543386" y="448778"/>
                  </a:lnTo>
                  <a:lnTo>
                    <a:pt x="546869" y="446611"/>
                  </a:lnTo>
                  <a:lnTo>
                    <a:pt x="550353" y="444448"/>
                  </a:lnTo>
                  <a:lnTo>
                    <a:pt x="553836" y="442287"/>
                  </a:lnTo>
                  <a:lnTo>
                    <a:pt x="557319" y="440130"/>
                  </a:lnTo>
                  <a:lnTo>
                    <a:pt x="560802" y="437976"/>
                  </a:lnTo>
                  <a:lnTo>
                    <a:pt x="564286" y="435824"/>
                  </a:lnTo>
                  <a:lnTo>
                    <a:pt x="567769" y="433676"/>
                  </a:lnTo>
                  <a:lnTo>
                    <a:pt x="571252" y="431531"/>
                  </a:lnTo>
                  <a:lnTo>
                    <a:pt x="574735" y="429388"/>
                  </a:lnTo>
                  <a:lnTo>
                    <a:pt x="578218" y="427249"/>
                  </a:lnTo>
                  <a:lnTo>
                    <a:pt x="581702" y="442267"/>
                  </a:lnTo>
                  <a:lnTo>
                    <a:pt x="585185" y="440213"/>
                  </a:lnTo>
                  <a:lnTo>
                    <a:pt x="588668" y="438161"/>
                  </a:lnTo>
                  <a:lnTo>
                    <a:pt x="592151" y="436112"/>
                  </a:lnTo>
                  <a:lnTo>
                    <a:pt x="595635" y="434066"/>
                  </a:lnTo>
                  <a:lnTo>
                    <a:pt x="599118" y="432023"/>
                  </a:lnTo>
                  <a:lnTo>
                    <a:pt x="602601" y="429982"/>
                  </a:lnTo>
                  <a:lnTo>
                    <a:pt x="606084" y="429633"/>
                  </a:lnTo>
                  <a:lnTo>
                    <a:pt x="609568" y="427605"/>
                  </a:lnTo>
                  <a:lnTo>
                    <a:pt x="613051" y="425580"/>
                  </a:lnTo>
                  <a:lnTo>
                    <a:pt x="616534" y="423558"/>
                  </a:lnTo>
                  <a:lnTo>
                    <a:pt x="620017" y="421538"/>
                  </a:lnTo>
                  <a:lnTo>
                    <a:pt x="623501" y="419521"/>
                  </a:lnTo>
                  <a:lnTo>
                    <a:pt x="626984" y="424294"/>
                  </a:lnTo>
                  <a:lnTo>
                    <a:pt x="630467" y="422311"/>
                  </a:lnTo>
                  <a:lnTo>
                    <a:pt x="633950" y="420331"/>
                  </a:lnTo>
                  <a:lnTo>
                    <a:pt x="637434" y="418353"/>
                  </a:lnTo>
                  <a:lnTo>
                    <a:pt x="640917" y="416378"/>
                  </a:lnTo>
                  <a:lnTo>
                    <a:pt x="644400" y="414405"/>
                  </a:lnTo>
                  <a:lnTo>
                    <a:pt x="647883" y="415829"/>
                  </a:lnTo>
                  <a:lnTo>
                    <a:pt x="651367" y="413876"/>
                  </a:lnTo>
                  <a:lnTo>
                    <a:pt x="654850" y="411924"/>
                  </a:lnTo>
                  <a:lnTo>
                    <a:pt x="658333" y="409975"/>
                  </a:lnTo>
                  <a:lnTo>
                    <a:pt x="661816" y="408029"/>
                  </a:lnTo>
                  <a:lnTo>
                    <a:pt x="665300" y="406085"/>
                  </a:lnTo>
                  <a:lnTo>
                    <a:pt x="668783" y="404143"/>
                  </a:lnTo>
                  <a:lnTo>
                    <a:pt x="672266" y="409019"/>
                  </a:lnTo>
                  <a:lnTo>
                    <a:pt x="675749" y="407109"/>
                  </a:lnTo>
                  <a:lnTo>
                    <a:pt x="679233" y="405202"/>
                  </a:lnTo>
                  <a:lnTo>
                    <a:pt x="682716" y="403297"/>
                  </a:lnTo>
                  <a:lnTo>
                    <a:pt x="686199" y="401394"/>
                  </a:lnTo>
                  <a:lnTo>
                    <a:pt x="689682" y="399494"/>
                  </a:lnTo>
                  <a:lnTo>
                    <a:pt x="693166" y="424914"/>
                  </a:lnTo>
                  <a:lnTo>
                    <a:pt x="696649" y="423123"/>
                  </a:lnTo>
                  <a:lnTo>
                    <a:pt x="700132" y="421333"/>
                  </a:lnTo>
                  <a:lnTo>
                    <a:pt x="703615" y="419546"/>
                  </a:lnTo>
                  <a:lnTo>
                    <a:pt x="707099" y="417761"/>
                  </a:lnTo>
                  <a:lnTo>
                    <a:pt x="710582" y="415978"/>
                  </a:lnTo>
                  <a:lnTo>
                    <a:pt x="714065" y="414197"/>
                  </a:lnTo>
                  <a:lnTo>
                    <a:pt x="717548" y="504941"/>
                  </a:lnTo>
                  <a:lnTo>
                    <a:pt x="721032" y="503517"/>
                  </a:lnTo>
                  <a:lnTo>
                    <a:pt x="724515" y="502095"/>
                  </a:lnTo>
                  <a:lnTo>
                    <a:pt x="727998" y="500674"/>
                  </a:lnTo>
                  <a:lnTo>
                    <a:pt x="731481" y="499254"/>
                  </a:lnTo>
                  <a:lnTo>
                    <a:pt x="734965" y="497836"/>
                  </a:lnTo>
                  <a:lnTo>
                    <a:pt x="738448" y="499263"/>
                  </a:lnTo>
                  <a:lnTo>
                    <a:pt x="741931" y="497858"/>
                  </a:lnTo>
                  <a:lnTo>
                    <a:pt x="745414" y="496455"/>
                  </a:lnTo>
                  <a:lnTo>
                    <a:pt x="748898" y="495052"/>
                  </a:lnTo>
                  <a:lnTo>
                    <a:pt x="752381" y="493651"/>
                  </a:lnTo>
                  <a:lnTo>
                    <a:pt x="755864" y="492251"/>
                  </a:lnTo>
                  <a:lnTo>
                    <a:pt x="759347" y="491811"/>
                  </a:lnTo>
                  <a:lnTo>
                    <a:pt x="762831" y="490417"/>
                  </a:lnTo>
                  <a:lnTo>
                    <a:pt x="766314" y="489025"/>
                  </a:lnTo>
                  <a:lnTo>
                    <a:pt x="769797" y="487633"/>
                  </a:lnTo>
                  <a:lnTo>
                    <a:pt x="773280" y="486243"/>
                  </a:lnTo>
                  <a:lnTo>
                    <a:pt x="776764" y="484854"/>
                  </a:lnTo>
                  <a:lnTo>
                    <a:pt x="780247" y="483466"/>
                  </a:lnTo>
                  <a:lnTo>
                    <a:pt x="783730" y="484997"/>
                  </a:lnTo>
                  <a:lnTo>
                    <a:pt x="787213" y="483622"/>
                  </a:lnTo>
                  <a:lnTo>
                    <a:pt x="790697" y="482248"/>
                  </a:lnTo>
                  <a:lnTo>
                    <a:pt x="794180" y="480875"/>
                  </a:lnTo>
                  <a:lnTo>
                    <a:pt x="797663" y="479504"/>
                  </a:lnTo>
                  <a:lnTo>
                    <a:pt x="801146" y="478134"/>
                  </a:lnTo>
                  <a:lnTo>
                    <a:pt x="804630" y="478723"/>
                  </a:lnTo>
                  <a:lnTo>
                    <a:pt x="808113" y="477362"/>
                  </a:lnTo>
                  <a:lnTo>
                    <a:pt x="811596" y="476003"/>
                  </a:lnTo>
                  <a:lnTo>
                    <a:pt x="815079" y="474644"/>
                  </a:lnTo>
                  <a:lnTo>
                    <a:pt x="818563" y="473287"/>
                  </a:lnTo>
                  <a:lnTo>
                    <a:pt x="822046" y="471930"/>
                  </a:lnTo>
                  <a:lnTo>
                    <a:pt x="825529" y="470575"/>
                  </a:lnTo>
                  <a:lnTo>
                    <a:pt x="829012" y="471205"/>
                  </a:lnTo>
                  <a:lnTo>
                    <a:pt x="832496" y="469859"/>
                  </a:lnTo>
                  <a:lnTo>
                    <a:pt x="835979" y="468514"/>
                  </a:lnTo>
                  <a:lnTo>
                    <a:pt x="839462" y="467170"/>
                  </a:lnTo>
                  <a:lnTo>
                    <a:pt x="842945" y="465827"/>
                  </a:lnTo>
                  <a:lnTo>
                    <a:pt x="846429" y="464486"/>
                  </a:lnTo>
                  <a:lnTo>
                    <a:pt x="849912" y="465146"/>
                  </a:lnTo>
                  <a:lnTo>
                    <a:pt x="853395" y="463813"/>
                  </a:lnTo>
                  <a:lnTo>
                    <a:pt x="856878" y="462482"/>
                  </a:lnTo>
                  <a:lnTo>
                    <a:pt x="860361" y="461151"/>
                  </a:lnTo>
                  <a:lnTo>
                    <a:pt x="863845" y="459822"/>
                  </a:lnTo>
                  <a:lnTo>
                    <a:pt x="867328" y="458494"/>
                  </a:lnTo>
                  <a:lnTo>
                    <a:pt x="870811" y="457167"/>
                  </a:lnTo>
                  <a:lnTo>
                    <a:pt x="870811" y="458178"/>
                  </a:lnTo>
                  <a:lnTo>
                    <a:pt x="870811" y="459184"/>
                  </a:lnTo>
                  <a:lnTo>
                    <a:pt x="870811" y="460185"/>
                  </a:lnTo>
                  <a:lnTo>
                    <a:pt x="870811" y="461180"/>
                  </a:lnTo>
                  <a:lnTo>
                    <a:pt x="870811" y="462169"/>
                  </a:lnTo>
                  <a:lnTo>
                    <a:pt x="870811" y="463154"/>
                  </a:lnTo>
                  <a:lnTo>
                    <a:pt x="874294" y="461846"/>
                  </a:lnTo>
                  <a:lnTo>
                    <a:pt x="877778" y="460541"/>
                  </a:lnTo>
                  <a:lnTo>
                    <a:pt x="881261" y="459236"/>
                  </a:lnTo>
                  <a:lnTo>
                    <a:pt x="884744" y="457932"/>
                  </a:lnTo>
                  <a:lnTo>
                    <a:pt x="888227" y="456629"/>
                  </a:lnTo>
                  <a:lnTo>
                    <a:pt x="891711" y="455328"/>
                  </a:lnTo>
                  <a:lnTo>
                    <a:pt x="895194" y="462844"/>
                  </a:lnTo>
                  <a:lnTo>
                    <a:pt x="898677" y="461571"/>
                  </a:lnTo>
                  <a:lnTo>
                    <a:pt x="902160" y="460300"/>
                  </a:lnTo>
                  <a:lnTo>
                    <a:pt x="905644" y="459030"/>
                  </a:lnTo>
                  <a:lnTo>
                    <a:pt x="909127" y="457760"/>
                  </a:lnTo>
                  <a:lnTo>
                    <a:pt x="912610" y="456492"/>
                  </a:lnTo>
                  <a:lnTo>
                    <a:pt x="916093" y="463791"/>
                  </a:lnTo>
                  <a:lnTo>
                    <a:pt x="919577" y="462550"/>
                  </a:lnTo>
                  <a:lnTo>
                    <a:pt x="923060" y="461311"/>
                  </a:lnTo>
                  <a:lnTo>
                    <a:pt x="926543" y="460072"/>
                  </a:lnTo>
                  <a:lnTo>
                    <a:pt x="930026" y="458834"/>
                  </a:lnTo>
                  <a:lnTo>
                    <a:pt x="933510" y="457598"/>
                  </a:lnTo>
                  <a:lnTo>
                    <a:pt x="936993" y="456362"/>
                  </a:lnTo>
                  <a:lnTo>
                    <a:pt x="940476" y="461657"/>
                  </a:lnTo>
                  <a:lnTo>
                    <a:pt x="943959" y="460442"/>
                  </a:lnTo>
                  <a:lnTo>
                    <a:pt x="947443" y="459228"/>
                  </a:lnTo>
                  <a:lnTo>
                    <a:pt x="950926" y="458016"/>
                  </a:lnTo>
                  <a:lnTo>
                    <a:pt x="954409" y="456804"/>
                  </a:lnTo>
                  <a:lnTo>
                    <a:pt x="957892" y="455593"/>
                  </a:lnTo>
                  <a:lnTo>
                    <a:pt x="961376" y="482016"/>
                  </a:lnTo>
                  <a:lnTo>
                    <a:pt x="964859" y="480886"/>
                  </a:lnTo>
                  <a:lnTo>
                    <a:pt x="968342" y="479757"/>
                  </a:lnTo>
                  <a:lnTo>
                    <a:pt x="971825" y="478629"/>
                  </a:lnTo>
                  <a:lnTo>
                    <a:pt x="975309" y="477502"/>
                  </a:lnTo>
                  <a:lnTo>
                    <a:pt x="978792" y="476376"/>
                  </a:lnTo>
                  <a:lnTo>
                    <a:pt x="982275" y="475250"/>
                  </a:lnTo>
                  <a:lnTo>
                    <a:pt x="985758" y="485955"/>
                  </a:lnTo>
                  <a:lnTo>
                    <a:pt x="989242" y="484864"/>
                  </a:lnTo>
                  <a:lnTo>
                    <a:pt x="992725" y="483774"/>
                  </a:lnTo>
                  <a:lnTo>
                    <a:pt x="996208" y="482685"/>
                  </a:lnTo>
                  <a:lnTo>
                    <a:pt x="999691" y="481597"/>
                  </a:lnTo>
                  <a:lnTo>
                    <a:pt x="1003175" y="480510"/>
                  </a:lnTo>
                  <a:lnTo>
                    <a:pt x="1006658" y="487747"/>
                  </a:lnTo>
                  <a:lnTo>
                    <a:pt x="1010141" y="486684"/>
                  </a:lnTo>
                  <a:lnTo>
                    <a:pt x="1013624" y="485622"/>
                  </a:lnTo>
                  <a:lnTo>
                    <a:pt x="1017108" y="484560"/>
                  </a:lnTo>
                  <a:lnTo>
                    <a:pt x="1020591" y="483499"/>
                  </a:lnTo>
                  <a:lnTo>
                    <a:pt x="1024074" y="482439"/>
                  </a:lnTo>
                  <a:lnTo>
                    <a:pt x="1027557" y="481380"/>
                  </a:lnTo>
                  <a:lnTo>
                    <a:pt x="1031041" y="480321"/>
                  </a:lnTo>
                  <a:lnTo>
                    <a:pt x="1034524" y="479264"/>
                  </a:lnTo>
                  <a:lnTo>
                    <a:pt x="1038007" y="478206"/>
                  </a:lnTo>
                  <a:lnTo>
                    <a:pt x="1041490" y="477150"/>
                  </a:lnTo>
                  <a:lnTo>
                    <a:pt x="1044974" y="476094"/>
                  </a:lnTo>
                  <a:lnTo>
                    <a:pt x="1048457" y="475039"/>
                  </a:lnTo>
                  <a:lnTo>
                    <a:pt x="1051940" y="478517"/>
                  </a:lnTo>
                  <a:lnTo>
                    <a:pt x="1055423" y="477475"/>
                  </a:lnTo>
                  <a:lnTo>
                    <a:pt x="1058907" y="476434"/>
                  </a:lnTo>
                  <a:lnTo>
                    <a:pt x="1062390" y="475394"/>
                  </a:lnTo>
                  <a:lnTo>
                    <a:pt x="1065873" y="474354"/>
                  </a:lnTo>
                  <a:lnTo>
                    <a:pt x="1069356" y="473316"/>
                  </a:lnTo>
                  <a:lnTo>
                    <a:pt x="1072840" y="478236"/>
                  </a:lnTo>
                  <a:lnTo>
                    <a:pt x="1076323" y="477214"/>
                  </a:lnTo>
                  <a:lnTo>
                    <a:pt x="1079806" y="476192"/>
                  </a:lnTo>
                  <a:lnTo>
                    <a:pt x="1083289" y="475172"/>
                  </a:lnTo>
                  <a:lnTo>
                    <a:pt x="1086773" y="474151"/>
                  </a:lnTo>
                  <a:lnTo>
                    <a:pt x="1090256" y="473132"/>
                  </a:lnTo>
                  <a:lnTo>
                    <a:pt x="1093739" y="472113"/>
                  </a:lnTo>
                  <a:lnTo>
                    <a:pt x="1097222" y="472580"/>
                  </a:lnTo>
                  <a:lnTo>
                    <a:pt x="1100706" y="471566"/>
                  </a:lnTo>
                  <a:lnTo>
                    <a:pt x="1104189" y="470553"/>
                  </a:lnTo>
                  <a:lnTo>
                    <a:pt x="1107672" y="469541"/>
                  </a:lnTo>
                  <a:lnTo>
                    <a:pt x="1111155" y="468529"/>
                  </a:lnTo>
                  <a:lnTo>
                    <a:pt x="1114639" y="467518"/>
                  </a:lnTo>
                  <a:lnTo>
                    <a:pt x="1118122" y="469485"/>
                  </a:lnTo>
                  <a:lnTo>
                    <a:pt x="1121605" y="468483"/>
                  </a:lnTo>
                  <a:lnTo>
                    <a:pt x="1125088" y="467481"/>
                  </a:lnTo>
                  <a:lnTo>
                    <a:pt x="1128572" y="466480"/>
                  </a:lnTo>
                  <a:lnTo>
                    <a:pt x="1132055" y="465479"/>
                  </a:lnTo>
                  <a:lnTo>
                    <a:pt x="1135538" y="464480"/>
                  </a:lnTo>
                  <a:lnTo>
                    <a:pt x="1139021" y="463480"/>
                  </a:lnTo>
                  <a:lnTo>
                    <a:pt x="1142505" y="462482"/>
                  </a:lnTo>
                  <a:lnTo>
                    <a:pt x="1145988" y="461484"/>
                  </a:lnTo>
                  <a:lnTo>
                    <a:pt x="1149471" y="460487"/>
                  </a:lnTo>
                  <a:lnTo>
                    <a:pt x="1152954" y="459490"/>
                  </a:lnTo>
                  <a:lnTo>
                    <a:pt x="1156437" y="458494"/>
                  </a:lnTo>
                  <a:lnTo>
                    <a:pt x="1159921" y="457499"/>
                  </a:lnTo>
                  <a:lnTo>
                    <a:pt x="1163404" y="456504"/>
                  </a:lnTo>
                  <a:lnTo>
                    <a:pt x="1166887" y="455510"/>
                  </a:lnTo>
                  <a:lnTo>
                    <a:pt x="1170370" y="454516"/>
                  </a:lnTo>
                  <a:lnTo>
                    <a:pt x="1173854" y="453523"/>
                  </a:lnTo>
                  <a:lnTo>
                    <a:pt x="1177337" y="452531"/>
                  </a:lnTo>
                  <a:lnTo>
                    <a:pt x="1180820" y="451540"/>
                  </a:lnTo>
                  <a:lnTo>
                    <a:pt x="1184303" y="474430"/>
                  </a:lnTo>
                  <a:lnTo>
                    <a:pt x="1187787" y="473495"/>
                  </a:lnTo>
                  <a:lnTo>
                    <a:pt x="1191270" y="472561"/>
                  </a:lnTo>
                  <a:lnTo>
                    <a:pt x="1194753" y="471627"/>
                  </a:lnTo>
                  <a:lnTo>
                    <a:pt x="1198236" y="470694"/>
                  </a:lnTo>
                  <a:lnTo>
                    <a:pt x="1201720" y="469761"/>
                  </a:lnTo>
                  <a:lnTo>
                    <a:pt x="1205203" y="468829"/>
                  </a:lnTo>
                  <a:lnTo>
                    <a:pt x="1208686" y="471310"/>
                  </a:lnTo>
                  <a:lnTo>
                    <a:pt x="1212169" y="470387"/>
                  </a:lnTo>
                  <a:lnTo>
                    <a:pt x="1215653" y="469464"/>
                  </a:lnTo>
                  <a:lnTo>
                    <a:pt x="1219136" y="468542"/>
                  </a:lnTo>
                  <a:lnTo>
                    <a:pt x="1222619" y="467621"/>
                  </a:lnTo>
                  <a:lnTo>
                    <a:pt x="1226102" y="466700"/>
                  </a:lnTo>
                  <a:lnTo>
                    <a:pt x="1229586" y="465779"/>
                  </a:lnTo>
                  <a:lnTo>
                    <a:pt x="1233069" y="464859"/>
                  </a:lnTo>
                  <a:lnTo>
                    <a:pt x="1236552" y="463940"/>
                  </a:lnTo>
                  <a:lnTo>
                    <a:pt x="1240035" y="463021"/>
                  </a:lnTo>
                  <a:lnTo>
                    <a:pt x="1243519" y="462103"/>
                  </a:lnTo>
                  <a:lnTo>
                    <a:pt x="1247002" y="461185"/>
                  </a:lnTo>
                  <a:lnTo>
                    <a:pt x="1250485" y="471054"/>
                  </a:lnTo>
                  <a:lnTo>
                    <a:pt x="1253968" y="470161"/>
                  </a:lnTo>
                  <a:lnTo>
                    <a:pt x="1257452" y="469268"/>
                  </a:lnTo>
                  <a:lnTo>
                    <a:pt x="1260935" y="468377"/>
                  </a:lnTo>
                  <a:lnTo>
                    <a:pt x="1264418" y="467485"/>
                  </a:lnTo>
                  <a:lnTo>
                    <a:pt x="1267901" y="466594"/>
                  </a:lnTo>
                  <a:lnTo>
                    <a:pt x="1271385" y="465704"/>
                  </a:lnTo>
                  <a:lnTo>
                    <a:pt x="1274868" y="466797"/>
                  </a:lnTo>
                  <a:lnTo>
                    <a:pt x="1278351" y="465912"/>
                  </a:lnTo>
                  <a:lnTo>
                    <a:pt x="1281834" y="465027"/>
                  </a:lnTo>
                  <a:lnTo>
                    <a:pt x="1285318" y="464143"/>
                  </a:lnTo>
                  <a:lnTo>
                    <a:pt x="1288801" y="463260"/>
                  </a:lnTo>
                  <a:lnTo>
                    <a:pt x="1292284" y="462377"/>
                  </a:lnTo>
                  <a:lnTo>
                    <a:pt x="1295767" y="461494"/>
                  </a:lnTo>
                  <a:lnTo>
                    <a:pt x="1299251" y="460612"/>
                  </a:lnTo>
                  <a:lnTo>
                    <a:pt x="1302734" y="459731"/>
                  </a:lnTo>
                  <a:lnTo>
                    <a:pt x="1306217" y="458849"/>
                  </a:lnTo>
                  <a:lnTo>
                    <a:pt x="1309700" y="457969"/>
                  </a:lnTo>
                  <a:lnTo>
                    <a:pt x="1313184" y="457089"/>
                  </a:lnTo>
                  <a:lnTo>
                    <a:pt x="1316667" y="456209"/>
                  </a:lnTo>
                  <a:lnTo>
                    <a:pt x="1320150" y="458013"/>
                  </a:lnTo>
                  <a:lnTo>
                    <a:pt x="1323633" y="457140"/>
                  </a:lnTo>
                  <a:lnTo>
                    <a:pt x="1327117" y="456268"/>
                  </a:lnTo>
                  <a:lnTo>
                    <a:pt x="1330600" y="455396"/>
                  </a:lnTo>
                  <a:lnTo>
                    <a:pt x="1334083" y="454524"/>
                  </a:lnTo>
                  <a:lnTo>
                    <a:pt x="1337566" y="453653"/>
                  </a:lnTo>
                  <a:lnTo>
                    <a:pt x="1341050" y="469529"/>
                  </a:lnTo>
                  <a:lnTo>
                    <a:pt x="1344533" y="468694"/>
                  </a:lnTo>
                  <a:lnTo>
                    <a:pt x="1348016" y="467858"/>
                  </a:lnTo>
                  <a:lnTo>
                    <a:pt x="1351499" y="467024"/>
                  </a:lnTo>
                  <a:lnTo>
                    <a:pt x="1354983" y="466189"/>
                  </a:lnTo>
                  <a:lnTo>
                    <a:pt x="1358466" y="465355"/>
                  </a:lnTo>
                  <a:lnTo>
                    <a:pt x="1361949" y="464522"/>
                  </a:lnTo>
                  <a:lnTo>
                    <a:pt x="1365432" y="469221"/>
                  </a:lnTo>
                  <a:lnTo>
                    <a:pt x="1368916" y="468400"/>
                  </a:lnTo>
                  <a:lnTo>
                    <a:pt x="1372399" y="467579"/>
                  </a:lnTo>
                  <a:lnTo>
                    <a:pt x="1375882" y="466758"/>
                  </a:lnTo>
                  <a:lnTo>
                    <a:pt x="1379365" y="465938"/>
                  </a:lnTo>
                  <a:lnTo>
                    <a:pt x="1382849" y="465119"/>
                  </a:lnTo>
                  <a:lnTo>
                    <a:pt x="1386332" y="464911"/>
                  </a:lnTo>
                  <a:lnTo>
                    <a:pt x="1389815" y="464093"/>
                  </a:lnTo>
                  <a:lnTo>
                    <a:pt x="1393298" y="463276"/>
                  </a:lnTo>
                  <a:lnTo>
                    <a:pt x="1396782" y="462459"/>
                  </a:lnTo>
                  <a:lnTo>
                    <a:pt x="1400265" y="461643"/>
                  </a:lnTo>
                  <a:lnTo>
                    <a:pt x="1403748" y="460827"/>
                  </a:lnTo>
                  <a:lnTo>
                    <a:pt x="1407231" y="463076"/>
                  </a:lnTo>
                  <a:lnTo>
                    <a:pt x="1410715" y="462267"/>
                  </a:lnTo>
                  <a:lnTo>
                    <a:pt x="1414198" y="461458"/>
                  </a:lnTo>
                  <a:lnTo>
                    <a:pt x="1417681" y="460650"/>
                  </a:lnTo>
                  <a:lnTo>
                    <a:pt x="1421164" y="459842"/>
                  </a:lnTo>
                  <a:lnTo>
                    <a:pt x="1424648" y="459034"/>
                  </a:lnTo>
                  <a:lnTo>
                    <a:pt x="1428131" y="458228"/>
                  </a:lnTo>
                  <a:lnTo>
                    <a:pt x="1431614" y="463480"/>
                  </a:lnTo>
                  <a:lnTo>
                    <a:pt x="1435097" y="462686"/>
                  </a:lnTo>
                  <a:lnTo>
                    <a:pt x="1438580" y="461892"/>
                  </a:lnTo>
                  <a:lnTo>
                    <a:pt x="1442064" y="461098"/>
                  </a:lnTo>
                  <a:lnTo>
                    <a:pt x="1445547" y="460305"/>
                  </a:lnTo>
                  <a:lnTo>
                    <a:pt x="1449030" y="459512"/>
                  </a:lnTo>
                  <a:lnTo>
                    <a:pt x="1452513" y="461709"/>
                  </a:lnTo>
                  <a:lnTo>
                    <a:pt x="1455997" y="460923"/>
                  </a:lnTo>
                  <a:lnTo>
                    <a:pt x="1459480" y="460137"/>
                  </a:lnTo>
                  <a:lnTo>
                    <a:pt x="1462963" y="459351"/>
                  </a:lnTo>
                  <a:lnTo>
                    <a:pt x="1466446" y="458566"/>
                  </a:lnTo>
                  <a:lnTo>
                    <a:pt x="1469930" y="457781"/>
                  </a:lnTo>
                  <a:lnTo>
                    <a:pt x="1473413" y="456997"/>
                  </a:lnTo>
                  <a:lnTo>
                    <a:pt x="1476896" y="456213"/>
                  </a:lnTo>
                  <a:lnTo>
                    <a:pt x="1480379" y="455429"/>
                  </a:lnTo>
                  <a:lnTo>
                    <a:pt x="1483863" y="454646"/>
                  </a:lnTo>
                  <a:lnTo>
                    <a:pt x="1487346" y="453863"/>
                  </a:lnTo>
                  <a:lnTo>
                    <a:pt x="1490829" y="453080"/>
                  </a:lnTo>
                  <a:lnTo>
                    <a:pt x="1494312" y="452298"/>
                  </a:lnTo>
                  <a:lnTo>
                    <a:pt x="1497796" y="452728"/>
                  </a:lnTo>
                  <a:lnTo>
                    <a:pt x="1501279" y="451949"/>
                  </a:lnTo>
                  <a:lnTo>
                    <a:pt x="1504762" y="451170"/>
                  </a:lnTo>
                  <a:lnTo>
                    <a:pt x="1508245" y="450392"/>
                  </a:lnTo>
                  <a:lnTo>
                    <a:pt x="1511729" y="449614"/>
                  </a:lnTo>
                  <a:lnTo>
                    <a:pt x="1515212" y="448836"/>
                  </a:lnTo>
                  <a:lnTo>
                    <a:pt x="1518695" y="455245"/>
                  </a:lnTo>
                  <a:lnTo>
                    <a:pt x="1522178" y="454481"/>
                  </a:lnTo>
                  <a:lnTo>
                    <a:pt x="1525662" y="453718"/>
                  </a:lnTo>
                  <a:lnTo>
                    <a:pt x="1529145" y="452955"/>
                  </a:lnTo>
                  <a:lnTo>
                    <a:pt x="1532628" y="452192"/>
                  </a:lnTo>
                  <a:lnTo>
                    <a:pt x="1536111" y="451430"/>
                  </a:lnTo>
                  <a:lnTo>
                    <a:pt x="1539595" y="450668"/>
                  </a:lnTo>
                  <a:lnTo>
                    <a:pt x="1543078" y="452857"/>
                  </a:lnTo>
                  <a:lnTo>
                    <a:pt x="1546561" y="452101"/>
                  </a:lnTo>
                  <a:lnTo>
                    <a:pt x="1550044" y="451346"/>
                  </a:lnTo>
                  <a:lnTo>
                    <a:pt x="1553528" y="450590"/>
                  </a:lnTo>
                  <a:lnTo>
                    <a:pt x="1557011" y="449835"/>
                  </a:lnTo>
                  <a:lnTo>
                    <a:pt x="1560494" y="449081"/>
                  </a:lnTo>
                  <a:lnTo>
                    <a:pt x="1563977" y="448327"/>
                  </a:lnTo>
                  <a:lnTo>
                    <a:pt x="1567461" y="447573"/>
                  </a:lnTo>
                  <a:lnTo>
                    <a:pt x="1570944" y="446819"/>
                  </a:lnTo>
                  <a:lnTo>
                    <a:pt x="1574427" y="446066"/>
                  </a:lnTo>
                  <a:lnTo>
                    <a:pt x="1577910" y="445314"/>
                  </a:lnTo>
                  <a:lnTo>
                    <a:pt x="1581394" y="444561"/>
                  </a:lnTo>
                  <a:lnTo>
                    <a:pt x="1584877" y="443809"/>
                  </a:lnTo>
                  <a:lnTo>
                    <a:pt x="1588360" y="443058"/>
                  </a:lnTo>
                  <a:lnTo>
                    <a:pt x="1591843" y="442306"/>
                  </a:lnTo>
                  <a:lnTo>
                    <a:pt x="1595327" y="441555"/>
                  </a:lnTo>
                  <a:lnTo>
                    <a:pt x="1598810" y="440805"/>
                  </a:lnTo>
                  <a:lnTo>
                    <a:pt x="1602293" y="440055"/>
                  </a:lnTo>
                  <a:lnTo>
                    <a:pt x="1605776" y="439305"/>
                  </a:lnTo>
                  <a:lnTo>
                    <a:pt x="1609260" y="443337"/>
                  </a:lnTo>
                  <a:lnTo>
                    <a:pt x="1612743" y="442596"/>
                  </a:lnTo>
                  <a:lnTo>
                    <a:pt x="1616226" y="441856"/>
                  </a:lnTo>
                  <a:lnTo>
                    <a:pt x="1619709" y="441115"/>
                  </a:lnTo>
                  <a:lnTo>
                    <a:pt x="1623193" y="440375"/>
                  </a:lnTo>
                  <a:lnTo>
                    <a:pt x="1626676" y="439636"/>
                  </a:lnTo>
                  <a:lnTo>
                    <a:pt x="1630159" y="443610"/>
                  </a:lnTo>
                  <a:lnTo>
                    <a:pt x="1633642" y="442879"/>
                  </a:lnTo>
                  <a:lnTo>
                    <a:pt x="1637126" y="442148"/>
                  </a:lnTo>
                  <a:lnTo>
                    <a:pt x="1640609" y="441418"/>
                  </a:lnTo>
                  <a:lnTo>
                    <a:pt x="1644092" y="440687"/>
                  </a:lnTo>
                  <a:lnTo>
                    <a:pt x="1647575" y="439958"/>
                  </a:lnTo>
                  <a:lnTo>
                    <a:pt x="1651059" y="439228"/>
                  </a:lnTo>
                  <a:lnTo>
                    <a:pt x="1654542" y="443727"/>
                  </a:lnTo>
                  <a:lnTo>
                    <a:pt x="1658025" y="443007"/>
                  </a:lnTo>
                  <a:lnTo>
                    <a:pt x="1661508" y="442287"/>
                  </a:lnTo>
                  <a:lnTo>
                    <a:pt x="1664992" y="441568"/>
                  </a:lnTo>
                  <a:lnTo>
                    <a:pt x="1668475" y="440849"/>
                  </a:lnTo>
                  <a:lnTo>
                    <a:pt x="1671958" y="440130"/>
                  </a:lnTo>
                  <a:lnTo>
                    <a:pt x="1675441" y="441140"/>
                  </a:lnTo>
                  <a:lnTo>
                    <a:pt x="1678925" y="440425"/>
                  </a:lnTo>
                  <a:lnTo>
                    <a:pt x="1682408" y="439710"/>
                  </a:lnTo>
                  <a:lnTo>
                    <a:pt x="1685891" y="438995"/>
                  </a:lnTo>
                  <a:lnTo>
                    <a:pt x="1689374" y="438281"/>
                  </a:lnTo>
                  <a:lnTo>
                    <a:pt x="1692858" y="437567"/>
                  </a:lnTo>
                  <a:lnTo>
                    <a:pt x="1696341" y="436853"/>
                  </a:lnTo>
                  <a:lnTo>
                    <a:pt x="1699824" y="445759"/>
                  </a:lnTo>
                  <a:lnTo>
                    <a:pt x="1703307" y="445061"/>
                  </a:lnTo>
                  <a:lnTo>
                    <a:pt x="1706791" y="444364"/>
                  </a:lnTo>
                  <a:lnTo>
                    <a:pt x="1710274" y="443667"/>
                  </a:lnTo>
                  <a:lnTo>
                    <a:pt x="1713757" y="442970"/>
                  </a:lnTo>
                  <a:lnTo>
                    <a:pt x="1717240" y="442273"/>
                  </a:lnTo>
                  <a:lnTo>
                    <a:pt x="1720723" y="451883"/>
                  </a:lnTo>
                  <a:lnTo>
                    <a:pt x="1724207" y="451203"/>
                  </a:lnTo>
                  <a:lnTo>
                    <a:pt x="1727690" y="450524"/>
                  </a:lnTo>
                  <a:lnTo>
                    <a:pt x="1731173" y="449845"/>
                  </a:lnTo>
                  <a:lnTo>
                    <a:pt x="1734656" y="449166"/>
                  </a:lnTo>
                  <a:lnTo>
                    <a:pt x="1738140" y="448488"/>
                  </a:lnTo>
                  <a:lnTo>
                    <a:pt x="1741623" y="447810"/>
                  </a:lnTo>
                  <a:lnTo>
                    <a:pt x="1741623" y="448342"/>
                  </a:lnTo>
                  <a:lnTo>
                    <a:pt x="1741623" y="448873"/>
                  </a:lnTo>
                  <a:lnTo>
                    <a:pt x="1745106" y="448197"/>
                  </a:lnTo>
                  <a:lnTo>
                    <a:pt x="1748589" y="447521"/>
                  </a:lnTo>
                  <a:lnTo>
                    <a:pt x="1752073" y="446845"/>
                  </a:lnTo>
                  <a:lnTo>
                    <a:pt x="1755556" y="446170"/>
                  </a:lnTo>
                  <a:lnTo>
                    <a:pt x="1759039" y="445495"/>
                  </a:lnTo>
                  <a:lnTo>
                    <a:pt x="1762522" y="444821"/>
                  </a:lnTo>
                  <a:lnTo>
                    <a:pt x="1766006" y="446277"/>
                  </a:lnTo>
                  <a:lnTo>
                    <a:pt x="1769489" y="445607"/>
                  </a:lnTo>
                  <a:lnTo>
                    <a:pt x="1772972" y="444936"/>
                  </a:lnTo>
                  <a:lnTo>
                    <a:pt x="1776455" y="444266"/>
                  </a:lnTo>
                  <a:lnTo>
                    <a:pt x="1779939" y="443596"/>
                  </a:lnTo>
                  <a:lnTo>
                    <a:pt x="1783422" y="442926"/>
                  </a:lnTo>
                  <a:lnTo>
                    <a:pt x="1786905" y="446488"/>
                  </a:lnTo>
                  <a:lnTo>
                    <a:pt x="1790388" y="445825"/>
                  </a:lnTo>
                  <a:lnTo>
                    <a:pt x="1793872" y="445163"/>
                  </a:lnTo>
                  <a:lnTo>
                    <a:pt x="1797355" y="444501"/>
                  </a:lnTo>
                  <a:lnTo>
                    <a:pt x="1800838" y="443839"/>
                  </a:lnTo>
                  <a:lnTo>
                    <a:pt x="1804321" y="443178"/>
                  </a:lnTo>
                  <a:lnTo>
                    <a:pt x="1807805" y="442517"/>
                  </a:lnTo>
                  <a:lnTo>
                    <a:pt x="1811288" y="449117"/>
                  </a:lnTo>
                  <a:lnTo>
                    <a:pt x="1814771" y="448467"/>
                  </a:lnTo>
                  <a:lnTo>
                    <a:pt x="1818254" y="447818"/>
                  </a:lnTo>
                  <a:lnTo>
                    <a:pt x="1821738" y="447169"/>
                  </a:lnTo>
                  <a:lnTo>
                    <a:pt x="1825221" y="446520"/>
                  </a:lnTo>
                  <a:lnTo>
                    <a:pt x="1828704" y="445871"/>
                  </a:lnTo>
                  <a:lnTo>
                    <a:pt x="1832187" y="448279"/>
                  </a:lnTo>
                  <a:lnTo>
                    <a:pt x="1835671" y="447636"/>
                  </a:lnTo>
                  <a:lnTo>
                    <a:pt x="1839154" y="446993"/>
                  </a:lnTo>
                  <a:lnTo>
                    <a:pt x="1842637" y="446349"/>
                  </a:lnTo>
                  <a:lnTo>
                    <a:pt x="1846120" y="445707"/>
                  </a:lnTo>
                  <a:lnTo>
                    <a:pt x="1849604" y="445064"/>
                  </a:lnTo>
                  <a:lnTo>
                    <a:pt x="1853087" y="444422"/>
                  </a:lnTo>
                  <a:lnTo>
                    <a:pt x="1856570" y="446819"/>
                  </a:lnTo>
                  <a:lnTo>
                    <a:pt x="1860053" y="446182"/>
                  </a:lnTo>
                  <a:lnTo>
                    <a:pt x="1863537" y="445545"/>
                  </a:lnTo>
                  <a:lnTo>
                    <a:pt x="1867020" y="444908"/>
                  </a:lnTo>
                  <a:lnTo>
                    <a:pt x="1870503" y="444272"/>
                  </a:lnTo>
                  <a:lnTo>
                    <a:pt x="1873986" y="443636"/>
                  </a:lnTo>
                  <a:lnTo>
                    <a:pt x="1877470" y="446516"/>
                  </a:lnTo>
                  <a:lnTo>
                    <a:pt x="1880953" y="445886"/>
                  </a:lnTo>
                  <a:lnTo>
                    <a:pt x="1884436" y="445255"/>
                  </a:lnTo>
                  <a:lnTo>
                    <a:pt x="1887919" y="444625"/>
                  </a:lnTo>
                  <a:lnTo>
                    <a:pt x="1891403" y="443995"/>
                  </a:lnTo>
                  <a:lnTo>
                    <a:pt x="1894886" y="443366"/>
                  </a:lnTo>
                  <a:lnTo>
                    <a:pt x="1898369" y="444237"/>
                  </a:lnTo>
                  <a:lnTo>
                    <a:pt x="1901852" y="443610"/>
                  </a:lnTo>
                  <a:lnTo>
                    <a:pt x="1905336" y="442983"/>
                  </a:lnTo>
                  <a:lnTo>
                    <a:pt x="1908819" y="442357"/>
                  </a:lnTo>
                  <a:lnTo>
                    <a:pt x="1912302" y="441731"/>
                  </a:lnTo>
                  <a:lnTo>
                    <a:pt x="1915785" y="441105"/>
                  </a:lnTo>
                  <a:lnTo>
                    <a:pt x="1919269" y="440479"/>
                  </a:lnTo>
                  <a:lnTo>
                    <a:pt x="1922752" y="443344"/>
                  </a:lnTo>
                  <a:lnTo>
                    <a:pt x="1926235" y="442724"/>
                  </a:lnTo>
                  <a:lnTo>
                    <a:pt x="1929718" y="442104"/>
                  </a:lnTo>
                  <a:lnTo>
                    <a:pt x="1933202" y="441484"/>
                  </a:lnTo>
                  <a:lnTo>
                    <a:pt x="1936685" y="440864"/>
                  </a:lnTo>
                  <a:lnTo>
                    <a:pt x="1940168" y="440245"/>
                  </a:lnTo>
                  <a:lnTo>
                    <a:pt x="1943651" y="443083"/>
                  </a:lnTo>
                  <a:lnTo>
                    <a:pt x="1947135" y="442469"/>
                  </a:lnTo>
                  <a:lnTo>
                    <a:pt x="1950618" y="441856"/>
                  </a:lnTo>
                  <a:lnTo>
                    <a:pt x="1954101" y="441242"/>
                  </a:lnTo>
                  <a:lnTo>
                    <a:pt x="1957584" y="440629"/>
                  </a:lnTo>
                  <a:lnTo>
                    <a:pt x="1961068" y="440016"/>
                  </a:lnTo>
                  <a:lnTo>
                    <a:pt x="1964551" y="439403"/>
                  </a:lnTo>
                  <a:lnTo>
                    <a:pt x="1968034" y="439777"/>
                  </a:lnTo>
                  <a:lnTo>
                    <a:pt x="1971517" y="439166"/>
                  </a:lnTo>
                  <a:lnTo>
                    <a:pt x="1975001" y="438555"/>
                  </a:lnTo>
                  <a:lnTo>
                    <a:pt x="1978484" y="437945"/>
                  </a:lnTo>
                  <a:lnTo>
                    <a:pt x="1981967" y="437335"/>
                  </a:lnTo>
                  <a:lnTo>
                    <a:pt x="1985450" y="436725"/>
                  </a:lnTo>
                  <a:lnTo>
                    <a:pt x="1988934" y="439068"/>
                  </a:lnTo>
                  <a:lnTo>
                    <a:pt x="1992417" y="438462"/>
                  </a:lnTo>
                  <a:lnTo>
                    <a:pt x="1995900" y="437857"/>
                  </a:lnTo>
                  <a:lnTo>
                    <a:pt x="1999383" y="437252"/>
                  </a:lnTo>
                  <a:lnTo>
                    <a:pt x="2002867" y="436647"/>
                  </a:lnTo>
                  <a:lnTo>
                    <a:pt x="2006350" y="436043"/>
                  </a:lnTo>
                  <a:lnTo>
                    <a:pt x="2009833" y="435930"/>
                  </a:lnTo>
                  <a:lnTo>
                    <a:pt x="2013316" y="435327"/>
                  </a:lnTo>
                  <a:lnTo>
                    <a:pt x="2016799" y="434724"/>
                  </a:lnTo>
                  <a:lnTo>
                    <a:pt x="2020283" y="434121"/>
                  </a:lnTo>
                  <a:lnTo>
                    <a:pt x="2023766" y="433519"/>
                  </a:lnTo>
                  <a:lnTo>
                    <a:pt x="2027249" y="432916"/>
                  </a:lnTo>
                  <a:lnTo>
                    <a:pt x="2030732" y="432314"/>
                  </a:lnTo>
                  <a:lnTo>
                    <a:pt x="2034216" y="432701"/>
                  </a:lnTo>
                  <a:lnTo>
                    <a:pt x="2037699" y="432101"/>
                  </a:lnTo>
                  <a:lnTo>
                    <a:pt x="2041182" y="431500"/>
                  </a:lnTo>
                  <a:lnTo>
                    <a:pt x="2044665" y="430900"/>
                  </a:lnTo>
                  <a:lnTo>
                    <a:pt x="2048149" y="430301"/>
                  </a:lnTo>
                  <a:lnTo>
                    <a:pt x="2051632" y="429701"/>
                  </a:lnTo>
                  <a:lnTo>
                    <a:pt x="2055115" y="431081"/>
                  </a:lnTo>
                  <a:lnTo>
                    <a:pt x="2058598" y="430484"/>
                  </a:lnTo>
                  <a:lnTo>
                    <a:pt x="2062082" y="429888"/>
                  </a:lnTo>
                  <a:lnTo>
                    <a:pt x="2065565" y="429292"/>
                  </a:lnTo>
                  <a:lnTo>
                    <a:pt x="2069048" y="428697"/>
                  </a:lnTo>
                  <a:lnTo>
                    <a:pt x="2072531" y="428101"/>
                  </a:lnTo>
                  <a:lnTo>
                    <a:pt x="2076015" y="427506"/>
                  </a:lnTo>
                  <a:lnTo>
                    <a:pt x="2079498" y="431332"/>
                  </a:lnTo>
                  <a:lnTo>
                    <a:pt x="2082981" y="430743"/>
                  </a:lnTo>
                  <a:lnTo>
                    <a:pt x="2086464" y="430154"/>
                  </a:lnTo>
                  <a:lnTo>
                    <a:pt x="2089948" y="429566"/>
                  </a:lnTo>
                  <a:lnTo>
                    <a:pt x="2093431" y="428977"/>
                  </a:lnTo>
                  <a:lnTo>
                    <a:pt x="2096914" y="428389"/>
                  </a:lnTo>
                  <a:lnTo>
                    <a:pt x="2100397" y="431199"/>
                  </a:lnTo>
                  <a:lnTo>
                    <a:pt x="2103881" y="430616"/>
                  </a:lnTo>
                  <a:lnTo>
                    <a:pt x="2107364" y="430033"/>
                  </a:lnTo>
                  <a:lnTo>
                    <a:pt x="2110847" y="429450"/>
                  </a:lnTo>
                  <a:lnTo>
                    <a:pt x="2114330" y="428867"/>
                  </a:lnTo>
                  <a:lnTo>
                    <a:pt x="2117814" y="428284"/>
                  </a:lnTo>
                  <a:lnTo>
                    <a:pt x="2121297" y="436710"/>
                  </a:lnTo>
                  <a:lnTo>
                    <a:pt x="2124780" y="436140"/>
                  </a:lnTo>
                  <a:lnTo>
                    <a:pt x="2128263" y="435569"/>
                  </a:lnTo>
                  <a:lnTo>
                    <a:pt x="2131747" y="434999"/>
                  </a:lnTo>
                  <a:lnTo>
                    <a:pt x="2135230" y="434429"/>
                  </a:lnTo>
                  <a:lnTo>
                    <a:pt x="2138713" y="433859"/>
                  </a:lnTo>
                  <a:lnTo>
                    <a:pt x="2142196" y="433290"/>
                  </a:lnTo>
                  <a:lnTo>
                    <a:pt x="2145680" y="439612"/>
                  </a:lnTo>
                  <a:lnTo>
                    <a:pt x="2149163" y="439051"/>
                  </a:lnTo>
                  <a:lnTo>
                    <a:pt x="2152646" y="438491"/>
                  </a:lnTo>
                  <a:lnTo>
                    <a:pt x="2156129" y="437931"/>
                  </a:lnTo>
                  <a:lnTo>
                    <a:pt x="2159613" y="437371"/>
                  </a:lnTo>
                  <a:lnTo>
                    <a:pt x="2163096" y="436811"/>
                  </a:lnTo>
                  <a:lnTo>
                    <a:pt x="2166579" y="438062"/>
                  </a:lnTo>
                  <a:lnTo>
                    <a:pt x="2170062" y="437505"/>
                  </a:lnTo>
                  <a:lnTo>
                    <a:pt x="2173546" y="436949"/>
                  </a:lnTo>
                  <a:lnTo>
                    <a:pt x="2177029" y="436392"/>
                  </a:lnTo>
                  <a:lnTo>
                    <a:pt x="2180512" y="435836"/>
                  </a:lnTo>
                  <a:lnTo>
                    <a:pt x="2183995" y="435279"/>
                  </a:lnTo>
                  <a:lnTo>
                    <a:pt x="2187479" y="434723"/>
                  </a:lnTo>
                  <a:lnTo>
                    <a:pt x="2190962" y="441746"/>
                  </a:lnTo>
                  <a:lnTo>
                    <a:pt x="2194445" y="441200"/>
                  </a:lnTo>
                  <a:lnTo>
                    <a:pt x="2197928" y="440654"/>
                  </a:lnTo>
                  <a:lnTo>
                    <a:pt x="2201412" y="440108"/>
                  </a:lnTo>
                  <a:lnTo>
                    <a:pt x="2204895" y="439562"/>
                  </a:lnTo>
                  <a:lnTo>
                    <a:pt x="2208378" y="439017"/>
                  </a:lnTo>
                  <a:lnTo>
                    <a:pt x="2211861" y="442396"/>
                  </a:lnTo>
                  <a:lnTo>
                    <a:pt x="2215345" y="441856"/>
                  </a:lnTo>
                  <a:lnTo>
                    <a:pt x="2218828" y="441316"/>
                  </a:lnTo>
                  <a:lnTo>
                    <a:pt x="2222311" y="440776"/>
                  </a:lnTo>
                  <a:lnTo>
                    <a:pt x="2225794" y="440236"/>
                  </a:lnTo>
                  <a:lnTo>
                    <a:pt x="2229278" y="439696"/>
                  </a:lnTo>
                  <a:lnTo>
                    <a:pt x="2232761" y="439157"/>
                  </a:lnTo>
                  <a:lnTo>
                    <a:pt x="2236244" y="446300"/>
                  </a:lnTo>
                  <a:lnTo>
                    <a:pt x="2239727" y="445770"/>
                  </a:lnTo>
                  <a:lnTo>
                    <a:pt x="2243211" y="445240"/>
                  </a:lnTo>
                  <a:lnTo>
                    <a:pt x="2246694" y="444711"/>
                  </a:lnTo>
                  <a:lnTo>
                    <a:pt x="2250177" y="444182"/>
                  </a:lnTo>
                  <a:lnTo>
                    <a:pt x="2253660" y="443653"/>
                  </a:lnTo>
                  <a:lnTo>
                    <a:pt x="2257144" y="460046"/>
                  </a:lnTo>
                  <a:lnTo>
                    <a:pt x="2260627" y="459538"/>
                  </a:lnTo>
                  <a:lnTo>
                    <a:pt x="2264110" y="459030"/>
                  </a:lnTo>
                  <a:lnTo>
                    <a:pt x="2267593" y="458522"/>
                  </a:lnTo>
                  <a:lnTo>
                    <a:pt x="2271077" y="458014"/>
                  </a:lnTo>
                  <a:lnTo>
                    <a:pt x="2274560" y="457507"/>
                  </a:lnTo>
                  <a:lnTo>
                    <a:pt x="2278043" y="457774"/>
                  </a:lnTo>
                  <a:lnTo>
                    <a:pt x="2281526" y="457268"/>
                  </a:lnTo>
                  <a:lnTo>
                    <a:pt x="2285010" y="456761"/>
                  </a:lnTo>
                  <a:lnTo>
                    <a:pt x="2288493" y="456256"/>
                  </a:lnTo>
                  <a:lnTo>
                    <a:pt x="2291976" y="455750"/>
                  </a:lnTo>
                  <a:lnTo>
                    <a:pt x="2295459" y="455244"/>
                  </a:lnTo>
                  <a:lnTo>
                    <a:pt x="2298942" y="454739"/>
                  </a:lnTo>
                  <a:lnTo>
                    <a:pt x="2302426" y="463727"/>
                  </a:lnTo>
                  <a:lnTo>
                    <a:pt x="2305909" y="463234"/>
                  </a:lnTo>
                  <a:lnTo>
                    <a:pt x="2309392" y="462740"/>
                  </a:lnTo>
                  <a:lnTo>
                    <a:pt x="2312875" y="462246"/>
                  </a:lnTo>
                  <a:lnTo>
                    <a:pt x="2316359" y="461753"/>
                  </a:lnTo>
                  <a:lnTo>
                    <a:pt x="2319842" y="461260"/>
                  </a:lnTo>
                  <a:lnTo>
                    <a:pt x="2323325" y="464092"/>
                  </a:lnTo>
                  <a:lnTo>
                    <a:pt x="2326808" y="463603"/>
                  </a:lnTo>
                  <a:lnTo>
                    <a:pt x="2330292" y="463114"/>
                  </a:lnTo>
                  <a:lnTo>
                    <a:pt x="2333775" y="462625"/>
                  </a:lnTo>
                  <a:lnTo>
                    <a:pt x="2337258" y="462137"/>
                  </a:lnTo>
                  <a:lnTo>
                    <a:pt x="2340741" y="461649"/>
                  </a:lnTo>
                  <a:lnTo>
                    <a:pt x="2344225" y="461160"/>
                  </a:lnTo>
                  <a:lnTo>
                    <a:pt x="2347708" y="462874"/>
                  </a:lnTo>
                  <a:lnTo>
                    <a:pt x="2351191" y="462388"/>
                  </a:lnTo>
                  <a:lnTo>
                    <a:pt x="2354674" y="461903"/>
                  </a:lnTo>
                  <a:lnTo>
                    <a:pt x="2358158" y="461418"/>
                  </a:lnTo>
                  <a:lnTo>
                    <a:pt x="2361641" y="460934"/>
                  </a:lnTo>
                  <a:lnTo>
                    <a:pt x="2365124" y="460449"/>
                  </a:lnTo>
                  <a:lnTo>
                    <a:pt x="2368607" y="468572"/>
                  </a:lnTo>
                  <a:lnTo>
                    <a:pt x="2372091" y="468098"/>
                  </a:lnTo>
                  <a:lnTo>
                    <a:pt x="2375574" y="467624"/>
                  </a:lnTo>
                  <a:lnTo>
                    <a:pt x="2379057" y="467149"/>
                  </a:lnTo>
                  <a:lnTo>
                    <a:pt x="2382540" y="466676"/>
                  </a:lnTo>
                  <a:lnTo>
                    <a:pt x="2386024" y="466202"/>
                  </a:lnTo>
                  <a:lnTo>
                    <a:pt x="2389507" y="466081"/>
                  </a:lnTo>
                  <a:lnTo>
                    <a:pt x="2392990" y="465607"/>
                  </a:lnTo>
                  <a:lnTo>
                    <a:pt x="2396473" y="465135"/>
                  </a:lnTo>
                  <a:lnTo>
                    <a:pt x="2399957" y="464662"/>
                  </a:lnTo>
                  <a:lnTo>
                    <a:pt x="2403440" y="464189"/>
                  </a:lnTo>
                  <a:lnTo>
                    <a:pt x="2406923" y="463717"/>
                  </a:lnTo>
                  <a:lnTo>
                    <a:pt x="2410406" y="463244"/>
                  </a:lnTo>
                  <a:lnTo>
                    <a:pt x="2413890" y="468363"/>
                  </a:lnTo>
                  <a:lnTo>
                    <a:pt x="2417373" y="467898"/>
                  </a:lnTo>
                  <a:lnTo>
                    <a:pt x="2420856" y="467432"/>
                  </a:lnTo>
                  <a:lnTo>
                    <a:pt x="2424339" y="466967"/>
                  </a:lnTo>
                  <a:lnTo>
                    <a:pt x="2427823" y="466501"/>
                  </a:lnTo>
                  <a:lnTo>
                    <a:pt x="2431306" y="466036"/>
                  </a:lnTo>
                  <a:lnTo>
                    <a:pt x="2434789" y="468663"/>
                  </a:lnTo>
                  <a:lnTo>
                    <a:pt x="2438272" y="468201"/>
                  </a:lnTo>
                  <a:lnTo>
                    <a:pt x="2441756" y="467740"/>
                  </a:lnTo>
                  <a:lnTo>
                    <a:pt x="2445239" y="467279"/>
                  </a:lnTo>
                  <a:lnTo>
                    <a:pt x="2448722" y="466818"/>
                  </a:lnTo>
                  <a:lnTo>
                    <a:pt x="2452205" y="466357"/>
                  </a:lnTo>
                  <a:lnTo>
                    <a:pt x="2455689" y="465897"/>
                  </a:lnTo>
                  <a:lnTo>
                    <a:pt x="2459172" y="465436"/>
                  </a:lnTo>
                  <a:lnTo>
                    <a:pt x="2462655" y="464976"/>
                  </a:lnTo>
                  <a:lnTo>
                    <a:pt x="2466138" y="464516"/>
                  </a:lnTo>
                  <a:lnTo>
                    <a:pt x="2469622" y="464055"/>
                  </a:lnTo>
                  <a:lnTo>
                    <a:pt x="2473105" y="463595"/>
                  </a:lnTo>
                  <a:lnTo>
                    <a:pt x="2476588" y="463136"/>
                  </a:lnTo>
                  <a:lnTo>
                    <a:pt x="2480071" y="462676"/>
                  </a:lnTo>
                  <a:lnTo>
                    <a:pt x="2483555" y="462216"/>
                  </a:lnTo>
                  <a:lnTo>
                    <a:pt x="2487038" y="461757"/>
                  </a:lnTo>
                  <a:lnTo>
                    <a:pt x="2490521" y="461297"/>
                  </a:lnTo>
                  <a:lnTo>
                    <a:pt x="2494004" y="460838"/>
                  </a:lnTo>
                  <a:lnTo>
                    <a:pt x="2497488" y="460379"/>
                  </a:lnTo>
                  <a:lnTo>
                    <a:pt x="2500971" y="460268"/>
                  </a:lnTo>
                  <a:lnTo>
                    <a:pt x="2504454" y="459810"/>
                  </a:lnTo>
                  <a:lnTo>
                    <a:pt x="2507937" y="459351"/>
                  </a:lnTo>
                  <a:lnTo>
                    <a:pt x="2511421" y="458893"/>
                  </a:lnTo>
                  <a:lnTo>
                    <a:pt x="2514904" y="458435"/>
                  </a:lnTo>
                  <a:lnTo>
                    <a:pt x="2518387" y="457977"/>
                  </a:lnTo>
                  <a:lnTo>
                    <a:pt x="2521870" y="457520"/>
                  </a:lnTo>
                  <a:lnTo>
                    <a:pt x="2525354" y="459495"/>
                  </a:lnTo>
                  <a:lnTo>
                    <a:pt x="2528837" y="459040"/>
                  </a:lnTo>
                  <a:lnTo>
                    <a:pt x="2532320" y="458586"/>
                  </a:lnTo>
                  <a:lnTo>
                    <a:pt x="2535803" y="458131"/>
                  </a:lnTo>
                  <a:lnTo>
                    <a:pt x="2539287" y="457677"/>
                  </a:lnTo>
                  <a:lnTo>
                    <a:pt x="2542770" y="457223"/>
                  </a:lnTo>
                  <a:lnTo>
                    <a:pt x="2546253" y="457808"/>
                  </a:lnTo>
                  <a:lnTo>
                    <a:pt x="2549736" y="457355"/>
                  </a:lnTo>
                  <a:lnTo>
                    <a:pt x="2553220" y="456903"/>
                  </a:lnTo>
                  <a:lnTo>
                    <a:pt x="2556703" y="456450"/>
                  </a:lnTo>
                  <a:lnTo>
                    <a:pt x="2560186" y="455997"/>
                  </a:lnTo>
                  <a:lnTo>
                    <a:pt x="2563669" y="455545"/>
                  </a:lnTo>
                  <a:lnTo>
                    <a:pt x="2567153" y="455093"/>
                  </a:lnTo>
                  <a:lnTo>
                    <a:pt x="2570636" y="457406"/>
                  </a:lnTo>
                  <a:lnTo>
                    <a:pt x="2574119" y="456957"/>
                  </a:lnTo>
                  <a:lnTo>
                    <a:pt x="2577602" y="456508"/>
                  </a:lnTo>
                  <a:lnTo>
                    <a:pt x="2581085" y="456059"/>
                  </a:lnTo>
                  <a:lnTo>
                    <a:pt x="2584569" y="455611"/>
                  </a:lnTo>
                  <a:lnTo>
                    <a:pt x="2588052" y="455162"/>
                  </a:lnTo>
                  <a:lnTo>
                    <a:pt x="2591535" y="456774"/>
                  </a:lnTo>
                  <a:lnTo>
                    <a:pt x="2595018" y="456328"/>
                  </a:lnTo>
                  <a:lnTo>
                    <a:pt x="2598502" y="455882"/>
                  </a:lnTo>
                  <a:lnTo>
                    <a:pt x="2601985" y="455436"/>
                  </a:lnTo>
                  <a:lnTo>
                    <a:pt x="2605468" y="454990"/>
                  </a:lnTo>
                  <a:lnTo>
                    <a:pt x="2608951" y="454545"/>
                  </a:lnTo>
                  <a:lnTo>
                    <a:pt x="2612435" y="454099"/>
                  </a:lnTo>
                  <a:lnTo>
                    <a:pt x="2612435" y="454443"/>
                  </a:lnTo>
                  <a:lnTo>
                    <a:pt x="2615918" y="453998"/>
                  </a:lnTo>
                  <a:lnTo>
                    <a:pt x="2619401" y="453553"/>
                  </a:lnTo>
                  <a:lnTo>
                    <a:pt x="2622884" y="453108"/>
                  </a:lnTo>
                  <a:lnTo>
                    <a:pt x="2626368" y="452664"/>
                  </a:lnTo>
                  <a:lnTo>
                    <a:pt x="2629851" y="452219"/>
                  </a:lnTo>
                  <a:lnTo>
                    <a:pt x="2633334" y="451775"/>
                  </a:lnTo>
                  <a:lnTo>
                    <a:pt x="2636817" y="461092"/>
                  </a:lnTo>
                  <a:lnTo>
                    <a:pt x="2640301" y="460658"/>
                  </a:lnTo>
                  <a:lnTo>
                    <a:pt x="2643784" y="460224"/>
                  </a:lnTo>
                  <a:lnTo>
                    <a:pt x="2647267" y="459790"/>
                  </a:lnTo>
                  <a:lnTo>
                    <a:pt x="2650750" y="459357"/>
                  </a:lnTo>
                  <a:lnTo>
                    <a:pt x="2654234" y="458923"/>
                  </a:lnTo>
                  <a:lnTo>
                    <a:pt x="2657717" y="459149"/>
                  </a:lnTo>
                  <a:lnTo>
                    <a:pt x="2661200" y="458716"/>
                  </a:lnTo>
                  <a:lnTo>
                    <a:pt x="2664683" y="458284"/>
                  </a:lnTo>
                  <a:lnTo>
                    <a:pt x="2668167" y="457851"/>
                  </a:lnTo>
                  <a:lnTo>
                    <a:pt x="2671650" y="457419"/>
                  </a:lnTo>
                  <a:lnTo>
                    <a:pt x="2675133" y="456987"/>
                  </a:lnTo>
                  <a:lnTo>
                    <a:pt x="2678616" y="456555"/>
                  </a:lnTo>
                  <a:lnTo>
                    <a:pt x="2682100" y="460379"/>
                  </a:lnTo>
                  <a:lnTo>
                    <a:pt x="2685583" y="459951"/>
                  </a:lnTo>
                  <a:lnTo>
                    <a:pt x="2689066" y="459524"/>
                  </a:lnTo>
                  <a:lnTo>
                    <a:pt x="2692549" y="459097"/>
                  </a:lnTo>
                  <a:lnTo>
                    <a:pt x="2696033" y="458670"/>
                  </a:lnTo>
                  <a:lnTo>
                    <a:pt x="2699516" y="458243"/>
                  </a:lnTo>
                  <a:lnTo>
                    <a:pt x="2702999" y="458791"/>
                  </a:lnTo>
                  <a:lnTo>
                    <a:pt x="2706482" y="458365"/>
                  </a:lnTo>
                  <a:lnTo>
                    <a:pt x="2709966" y="457940"/>
                  </a:lnTo>
                  <a:lnTo>
                    <a:pt x="2713449" y="457514"/>
                  </a:lnTo>
                  <a:lnTo>
                    <a:pt x="2716932" y="457089"/>
                  </a:lnTo>
                  <a:lnTo>
                    <a:pt x="2720415" y="456664"/>
                  </a:lnTo>
                  <a:lnTo>
                    <a:pt x="2723899" y="456239"/>
                  </a:lnTo>
                  <a:lnTo>
                    <a:pt x="2727382" y="459687"/>
                  </a:lnTo>
                  <a:lnTo>
                    <a:pt x="2730865" y="459266"/>
                  </a:lnTo>
                  <a:lnTo>
                    <a:pt x="2734348" y="458845"/>
                  </a:lnTo>
                  <a:lnTo>
                    <a:pt x="2737832" y="458425"/>
                  </a:lnTo>
                  <a:lnTo>
                    <a:pt x="2741315" y="458004"/>
                  </a:lnTo>
                  <a:lnTo>
                    <a:pt x="2744798" y="457583"/>
                  </a:lnTo>
                  <a:lnTo>
                    <a:pt x="2748281" y="459081"/>
                  </a:lnTo>
                  <a:lnTo>
                    <a:pt x="2751765" y="458663"/>
                  </a:lnTo>
                  <a:lnTo>
                    <a:pt x="2755248" y="458245"/>
                  </a:lnTo>
                  <a:lnTo>
                    <a:pt x="2758731" y="457826"/>
                  </a:lnTo>
                  <a:lnTo>
                    <a:pt x="2762214" y="457409"/>
                  </a:lnTo>
                  <a:lnTo>
                    <a:pt x="2765698" y="456991"/>
                  </a:lnTo>
                  <a:lnTo>
                    <a:pt x="2769181" y="457530"/>
                  </a:lnTo>
                  <a:lnTo>
                    <a:pt x="2772664" y="457113"/>
                  </a:lnTo>
                  <a:lnTo>
                    <a:pt x="2776147" y="456697"/>
                  </a:lnTo>
                  <a:lnTo>
                    <a:pt x="2779631" y="456280"/>
                  </a:lnTo>
                  <a:lnTo>
                    <a:pt x="2783114" y="455864"/>
                  </a:lnTo>
                  <a:lnTo>
                    <a:pt x="2786597" y="455448"/>
                  </a:lnTo>
                  <a:lnTo>
                    <a:pt x="2790080" y="455032"/>
                  </a:lnTo>
                  <a:lnTo>
                    <a:pt x="2793564" y="456529"/>
                  </a:lnTo>
                  <a:lnTo>
                    <a:pt x="2797047" y="456115"/>
                  </a:lnTo>
                  <a:lnTo>
                    <a:pt x="2800530" y="455701"/>
                  </a:lnTo>
                  <a:lnTo>
                    <a:pt x="2804013" y="455287"/>
                  </a:lnTo>
                  <a:lnTo>
                    <a:pt x="2807497" y="454873"/>
                  </a:lnTo>
                  <a:lnTo>
                    <a:pt x="2810980" y="454459"/>
                  </a:lnTo>
                  <a:lnTo>
                    <a:pt x="2814463" y="455951"/>
                  </a:lnTo>
                  <a:lnTo>
                    <a:pt x="2817946" y="455539"/>
                  </a:lnTo>
                  <a:lnTo>
                    <a:pt x="2821430" y="455128"/>
                  </a:lnTo>
                  <a:lnTo>
                    <a:pt x="2824913" y="454716"/>
                  </a:lnTo>
                  <a:lnTo>
                    <a:pt x="2828396" y="454305"/>
                  </a:lnTo>
                  <a:lnTo>
                    <a:pt x="2831879" y="453894"/>
                  </a:lnTo>
                  <a:lnTo>
                    <a:pt x="2835363" y="453483"/>
                  </a:lnTo>
                  <a:lnTo>
                    <a:pt x="2838846" y="457472"/>
                  </a:lnTo>
                  <a:lnTo>
                    <a:pt x="2842329" y="457065"/>
                  </a:lnTo>
                  <a:lnTo>
                    <a:pt x="2845812" y="456659"/>
                  </a:lnTo>
                  <a:lnTo>
                    <a:pt x="2849296" y="456252"/>
                  </a:lnTo>
                  <a:lnTo>
                    <a:pt x="2852779" y="455846"/>
                  </a:lnTo>
                  <a:lnTo>
                    <a:pt x="2856262" y="455440"/>
                  </a:lnTo>
                  <a:lnTo>
                    <a:pt x="2859745" y="460573"/>
                  </a:lnTo>
                  <a:lnTo>
                    <a:pt x="2863229" y="460172"/>
                  </a:lnTo>
                  <a:lnTo>
                    <a:pt x="2866712" y="459772"/>
                  </a:lnTo>
                  <a:lnTo>
                    <a:pt x="2870195" y="459372"/>
                  </a:lnTo>
                  <a:lnTo>
                    <a:pt x="2873678" y="458971"/>
                  </a:lnTo>
                  <a:lnTo>
                    <a:pt x="2877161" y="458571"/>
                  </a:lnTo>
                  <a:lnTo>
                    <a:pt x="2880645" y="458780"/>
                  </a:lnTo>
                  <a:lnTo>
                    <a:pt x="2884128" y="458380"/>
                  </a:lnTo>
                  <a:lnTo>
                    <a:pt x="2887611" y="457981"/>
                  </a:lnTo>
                  <a:lnTo>
                    <a:pt x="2891094" y="457582"/>
                  </a:lnTo>
                  <a:lnTo>
                    <a:pt x="2894578" y="457183"/>
                  </a:lnTo>
                  <a:lnTo>
                    <a:pt x="2898061" y="456784"/>
                  </a:lnTo>
                  <a:lnTo>
                    <a:pt x="2901544" y="456385"/>
                  </a:lnTo>
                  <a:lnTo>
                    <a:pt x="2905027" y="455986"/>
                  </a:lnTo>
                  <a:lnTo>
                    <a:pt x="2908511" y="455587"/>
                  </a:lnTo>
                  <a:lnTo>
                    <a:pt x="2911994" y="455189"/>
                  </a:lnTo>
                  <a:lnTo>
                    <a:pt x="2915477" y="454790"/>
                  </a:lnTo>
                  <a:lnTo>
                    <a:pt x="2918960" y="454392"/>
                  </a:lnTo>
                  <a:lnTo>
                    <a:pt x="2922444" y="453994"/>
                  </a:lnTo>
                  <a:lnTo>
                    <a:pt x="2925927" y="457251"/>
                  </a:lnTo>
                  <a:lnTo>
                    <a:pt x="2929410" y="456857"/>
                  </a:lnTo>
                  <a:lnTo>
                    <a:pt x="2932893" y="456462"/>
                  </a:lnTo>
                  <a:lnTo>
                    <a:pt x="2936377" y="456068"/>
                  </a:lnTo>
                  <a:lnTo>
                    <a:pt x="2939860" y="455673"/>
                  </a:lnTo>
                  <a:lnTo>
                    <a:pt x="2943343" y="455279"/>
                  </a:lnTo>
                  <a:lnTo>
                    <a:pt x="2946826" y="454885"/>
                  </a:lnTo>
                  <a:lnTo>
                    <a:pt x="2950310" y="455400"/>
                  </a:lnTo>
                  <a:lnTo>
                    <a:pt x="2953793" y="455007"/>
                  </a:lnTo>
                  <a:lnTo>
                    <a:pt x="2957276" y="454614"/>
                  </a:lnTo>
                  <a:lnTo>
                    <a:pt x="2960759" y="454221"/>
                  </a:lnTo>
                  <a:lnTo>
                    <a:pt x="2964243" y="453828"/>
                  </a:lnTo>
                  <a:lnTo>
                    <a:pt x="2967726" y="453435"/>
                  </a:lnTo>
                  <a:lnTo>
                    <a:pt x="2971209" y="454857"/>
                  </a:lnTo>
                  <a:lnTo>
                    <a:pt x="2974692" y="454466"/>
                  </a:lnTo>
                  <a:lnTo>
                    <a:pt x="2978176" y="454075"/>
                  </a:lnTo>
                  <a:lnTo>
                    <a:pt x="2981659" y="453685"/>
                  </a:lnTo>
                  <a:lnTo>
                    <a:pt x="2985142" y="453294"/>
                  </a:lnTo>
                  <a:lnTo>
                    <a:pt x="2988625" y="452904"/>
                  </a:lnTo>
                  <a:lnTo>
                    <a:pt x="2992109" y="455217"/>
                  </a:lnTo>
                  <a:lnTo>
                    <a:pt x="2995592" y="454829"/>
                  </a:lnTo>
                  <a:lnTo>
                    <a:pt x="2999075" y="454442"/>
                  </a:lnTo>
                  <a:lnTo>
                    <a:pt x="3002558" y="454054"/>
                  </a:lnTo>
                  <a:lnTo>
                    <a:pt x="3006042" y="453667"/>
                  </a:lnTo>
                  <a:lnTo>
                    <a:pt x="3009525" y="453279"/>
                  </a:lnTo>
                  <a:lnTo>
                    <a:pt x="3013008" y="452892"/>
                  </a:lnTo>
                  <a:lnTo>
                    <a:pt x="3016491" y="456660"/>
                  </a:lnTo>
                  <a:lnTo>
                    <a:pt x="3019975" y="456277"/>
                  </a:lnTo>
                  <a:lnTo>
                    <a:pt x="3023458" y="455894"/>
                  </a:lnTo>
                  <a:lnTo>
                    <a:pt x="3026941" y="455511"/>
                  </a:lnTo>
                  <a:lnTo>
                    <a:pt x="3030424" y="455128"/>
                  </a:lnTo>
                  <a:lnTo>
                    <a:pt x="3033908" y="454745"/>
                  </a:lnTo>
                  <a:lnTo>
                    <a:pt x="3037391" y="459313"/>
                  </a:lnTo>
                  <a:lnTo>
                    <a:pt x="3040874" y="458935"/>
                  </a:lnTo>
                  <a:lnTo>
                    <a:pt x="3044357" y="458556"/>
                  </a:lnTo>
                  <a:lnTo>
                    <a:pt x="3047841" y="458178"/>
                  </a:lnTo>
                  <a:lnTo>
                    <a:pt x="3051324" y="457800"/>
                  </a:lnTo>
                  <a:lnTo>
                    <a:pt x="3054807" y="457422"/>
                  </a:lnTo>
                  <a:lnTo>
                    <a:pt x="3058290" y="457044"/>
                  </a:lnTo>
                  <a:lnTo>
                    <a:pt x="3061774" y="460955"/>
                  </a:lnTo>
                  <a:lnTo>
                    <a:pt x="3065257" y="460581"/>
                  </a:lnTo>
                  <a:lnTo>
                    <a:pt x="3068740" y="460207"/>
                  </a:lnTo>
                  <a:lnTo>
                    <a:pt x="3072223" y="459834"/>
                  </a:lnTo>
                  <a:lnTo>
                    <a:pt x="3075707" y="459460"/>
                  </a:lnTo>
                  <a:lnTo>
                    <a:pt x="3079190" y="459087"/>
                  </a:lnTo>
                  <a:lnTo>
                    <a:pt x="3082673" y="459563"/>
                  </a:lnTo>
                  <a:lnTo>
                    <a:pt x="3086156" y="459191"/>
                  </a:lnTo>
                  <a:lnTo>
                    <a:pt x="3089640" y="458819"/>
                  </a:lnTo>
                  <a:lnTo>
                    <a:pt x="3093123" y="458446"/>
                  </a:lnTo>
                  <a:lnTo>
                    <a:pt x="3096606" y="458074"/>
                  </a:lnTo>
                  <a:lnTo>
                    <a:pt x="3100089" y="457702"/>
                  </a:lnTo>
                  <a:lnTo>
                    <a:pt x="3103573" y="457330"/>
                  </a:lnTo>
                  <a:lnTo>
                    <a:pt x="3107056" y="457242"/>
                  </a:lnTo>
                  <a:lnTo>
                    <a:pt x="3110539" y="456870"/>
                  </a:lnTo>
                  <a:lnTo>
                    <a:pt x="3114022" y="456499"/>
                  </a:lnTo>
                  <a:lnTo>
                    <a:pt x="3117506" y="456127"/>
                  </a:lnTo>
                  <a:lnTo>
                    <a:pt x="3120989" y="455756"/>
                  </a:lnTo>
                  <a:lnTo>
                    <a:pt x="3124472" y="455385"/>
                  </a:lnTo>
                  <a:lnTo>
                    <a:pt x="3127955" y="455868"/>
                  </a:lnTo>
                  <a:lnTo>
                    <a:pt x="3131439" y="455498"/>
                  </a:lnTo>
                  <a:lnTo>
                    <a:pt x="3134922" y="455128"/>
                  </a:lnTo>
                  <a:lnTo>
                    <a:pt x="3138405" y="454757"/>
                  </a:lnTo>
                  <a:lnTo>
                    <a:pt x="3141888" y="454387"/>
                  </a:lnTo>
                  <a:lnTo>
                    <a:pt x="3145372" y="454017"/>
                  </a:lnTo>
                  <a:lnTo>
                    <a:pt x="3148855" y="457606"/>
                  </a:lnTo>
                  <a:lnTo>
                    <a:pt x="3152338" y="457240"/>
                  </a:lnTo>
                  <a:lnTo>
                    <a:pt x="3155821" y="456873"/>
                  </a:lnTo>
                  <a:lnTo>
                    <a:pt x="3159304" y="456507"/>
                  </a:lnTo>
                  <a:lnTo>
                    <a:pt x="3162788" y="456141"/>
                  </a:lnTo>
                  <a:lnTo>
                    <a:pt x="3166271" y="455775"/>
                  </a:lnTo>
                  <a:lnTo>
                    <a:pt x="3169754" y="455409"/>
                  </a:lnTo>
                  <a:lnTo>
                    <a:pt x="3173237" y="459768"/>
                  </a:lnTo>
                  <a:lnTo>
                    <a:pt x="3176721" y="459406"/>
                  </a:lnTo>
                  <a:lnTo>
                    <a:pt x="3180204" y="459045"/>
                  </a:lnTo>
                  <a:lnTo>
                    <a:pt x="3183687" y="458683"/>
                  </a:lnTo>
                  <a:lnTo>
                    <a:pt x="3187170" y="458322"/>
                  </a:lnTo>
                  <a:lnTo>
                    <a:pt x="3190654" y="457960"/>
                  </a:lnTo>
                  <a:lnTo>
                    <a:pt x="3194137" y="463836"/>
                  </a:lnTo>
                  <a:lnTo>
                    <a:pt x="3197620" y="463480"/>
                  </a:lnTo>
                  <a:lnTo>
                    <a:pt x="3201103" y="463125"/>
                  </a:lnTo>
                  <a:lnTo>
                    <a:pt x="3204587" y="462769"/>
                  </a:lnTo>
                  <a:lnTo>
                    <a:pt x="3208070" y="462413"/>
                  </a:lnTo>
                  <a:lnTo>
                    <a:pt x="3211553" y="462058"/>
                  </a:lnTo>
                  <a:lnTo>
                    <a:pt x="3215036" y="461702"/>
                  </a:lnTo>
                  <a:lnTo>
                    <a:pt x="3218520" y="462949"/>
                  </a:lnTo>
                  <a:lnTo>
                    <a:pt x="3222003" y="462595"/>
                  </a:lnTo>
                  <a:lnTo>
                    <a:pt x="3225486" y="462242"/>
                  </a:lnTo>
                  <a:lnTo>
                    <a:pt x="3228969" y="461888"/>
                  </a:lnTo>
                  <a:lnTo>
                    <a:pt x="3232453" y="461534"/>
                  </a:lnTo>
                  <a:lnTo>
                    <a:pt x="3235936" y="461181"/>
                  </a:lnTo>
                  <a:lnTo>
                    <a:pt x="3239419" y="461361"/>
                  </a:lnTo>
                  <a:lnTo>
                    <a:pt x="3242902" y="461008"/>
                  </a:lnTo>
                  <a:lnTo>
                    <a:pt x="3246386" y="460655"/>
                  </a:lnTo>
                  <a:lnTo>
                    <a:pt x="3249869" y="460302"/>
                  </a:lnTo>
                  <a:lnTo>
                    <a:pt x="3253352" y="459949"/>
                  </a:lnTo>
                  <a:lnTo>
                    <a:pt x="3256835" y="459597"/>
                  </a:lnTo>
                  <a:lnTo>
                    <a:pt x="3260319" y="464524"/>
                  </a:lnTo>
                  <a:lnTo>
                    <a:pt x="3263802" y="464176"/>
                  </a:lnTo>
                  <a:lnTo>
                    <a:pt x="3267285" y="463828"/>
                  </a:lnTo>
                  <a:lnTo>
                    <a:pt x="3270768" y="463480"/>
                  </a:lnTo>
                  <a:lnTo>
                    <a:pt x="3274252" y="463133"/>
                  </a:lnTo>
                  <a:lnTo>
                    <a:pt x="3277735" y="462785"/>
                  </a:lnTo>
                  <a:lnTo>
                    <a:pt x="3281218" y="462437"/>
                  </a:lnTo>
                  <a:lnTo>
                    <a:pt x="3284701" y="465204"/>
                  </a:lnTo>
                  <a:lnTo>
                    <a:pt x="3288185" y="464859"/>
                  </a:lnTo>
                  <a:lnTo>
                    <a:pt x="3291668" y="464514"/>
                  </a:lnTo>
                  <a:lnTo>
                    <a:pt x="3295151" y="464170"/>
                  </a:lnTo>
                  <a:lnTo>
                    <a:pt x="3298634" y="463825"/>
                  </a:lnTo>
                  <a:lnTo>
                    <a:pt x="3302118" y="463480"/>
                  </a:lnTo>
                  <a:lnTo>
                    <a:pt x="3305601" y="463652"/>
                  </a:lnTo>
                  <a:lnTo>
                    <a:pt x="3309084" y="463308"/>
                  </a:lnTo>
                  <a:lnTo>
                    <a:pt x="3312567" y="462965"/>
                  </a:lnTo>
                  <a:lnTo>
                    <a:pt x="3316051" y="462621"/>
                  </a:lnTo>
                  <a:lnTo>
                    <a:pt x="3319534" y="462277"/>
                  </a:lnTo>
                  <a:lnTo>
                    <a:pt x="3323017" y="461933"/>
                  </a:lnTo>
                  <a:lnTo>
                    <a:pt x="3326500" y="461590"/>
                  </a:lnTo>
                  <a:lnTo>
                    <a:pt x="3329984" y="461246"/>
                  </a:lnTo>
                  <a:lnTo>
                    <a:pt x="3333467" y="460903"/>
                  </a:lnTo>
                  <a:lnTo>
                    <a:pt x="3336950" y="460559"/>
                  </a:lnTo>
                  <a:lnTo>
                    <a:pt x="3340433" y="460216"/>
                  </a:lnTo>
                  <a:lnTo>
                    <a:pt x="3343917" y="459873"/>
                  </a:lnTo>
                  <a:lnTo>
                    <a:pt x="3347400" y="459529"/>
                  </a:lnTo>
                  <a:lnTo>
                    <a:pt x="3350883" y="459707"/>
                  </a:lnTo>
                  <a:lnTo>
                    <a:pt x="3354366" y="459364"/>
                  </a:lnTo>
                  <a:lnTo>
                    <a:pt x="3357850" y="459022"/>
                  </a:lnTo>
                  <a:lnTo>
                    <a:pt x="3361333" y="458679"/>
                  </a:lnTo>
                  <a:lnTo>
                    <a:pt x="3364816" y="458337"/>
                  </a:lnTo>
                  <a:lnTo>
                    <a:pt x="3368299" y="457995"/>
                  </a:lnTo>
                  <a:lnTo>
                    <a:pt x="3371783" y="462550"/>
                  </a:lnTo>
                  <a:lnTo>
                    <a:pt x="3375266" y="462212"/>
                  </a:lnTo>
                  <a:lnTo>
                    <a:pt x="3378749" y="461874"/>
                  </a:lnTo>
                  <a:lnTo>
                    <a:pt x="3382232" y="461536"/>
                  </a:lnTo>
                  <a:lnTo>
                    <a:pt x="3385716" y="461198"/>
                  </a:lnTo>
                  <a:lnTo>
                    <a:pt x="3389199" y="460860"/>
                  </a:lnTo>
                  <a:lnTo>
                    <a:pt x="3392682" y="460522"/>
                  </a:lnTo>
                  <a:lnTo>
                    <a:pt x="3396165" y="464982"/>
                  </a:lnTo>
                  <a:lnTo>
                    <a:pt x="3399649" y="464648"/>
                  </a:lnTo>
                  <a:lnTo>
                    <a:pt x="3403132" y="464314"/>
                  </a:lnTo>
                  <a:lnTo>
                    <a:pt x="3406615" y="463981"/>
                  </a:lnTo>
                  <a:lnTo>
                    <a:pt x="3410098" y="463647"/>
                  </a:lnTo>
                  <a:lnTo>
                    <a:pt x="3413582" y="463314"/>
                  </a:lnTo>
                  <a:lnTo>
                    <a:pt x="3417065" y="467677"/>
                  </a:lnTo>
                  <a:lnTo>
                    <a:pt x="3420548" y="467347"/>
                  </a:lnTo>
                  <a:lnTo>
                    <a:pt x="3424031" y="467018"/>
                  </a:lnTo>
                  <a:lnTo>
                    <a:pt x="3427515" y="466688"/>
                  </a:lnTo>
                  <a:lnTo>
                    <a:pt x="3430998" y="466359"/>
                  </a:lnTo>
                  <a:lnTo>
                    <a:pt x="3434481" y="466030"/>
                  </a:lnTo>
                  <a:lnTo>
                    <a:pt x="3437964" y="465701"/>
                  </a:lnTo>
                  <a:lnTo>
                    <a:pt x="3441447" y="468775"/>
                  </a:lnTo>
                  <a:lnTo>
                    <a:pt x="3444931" y="468448"/>
                  </a:lnTo>
                  <a:lnTo>
                    <a:pt x="3448414" y="468122"/>
                  </a:lnTo>
                  <a:lnTo>
                    <a:pt x="3451897" y="467796"/>
                  </a:lnTo>
                  <a:lnTo>
                    <a:pt x="3455380" y="467470"/>
                  </a:lnTo>
                  <a:lnTo>
                    <a:pt x="3458864" y="467144"/>
                  </a:lnTo>
                  <a:lnTo>
                    <a:pt x="3462347" y="467060"/>
                  </a:lnTo>
                  <a:lnTo>
                    <a:pt x="3465830" y="466734"/>
                  </a:lnTo>
                  <a:lnTo>
                    <a:pt x="3469313" y="466408"/>
                  </a:lnTo>
                  <a:lnTo>
                    <a:pt x="3472797" y="466083"/>
                  </a:lnTo>
                  <a:lnTo>
                    <a:pt x="3476280" y="465757"/>
                  </a:lnTo>
                  <a:lnTo>
                    <a:pt x="3479763" y="465432"/>
                  </a:lnTo>
                  <a:lnTo>
                    <a:pt x="3483246" y="465106"/>
                  </a:lnTo>
                  <a:lnTo>
                    <a:pt x="3483246" y="465349"/>
                  </a:lnTo>
                  <a:lnTo>
                    <a:pt x="3483246" y="465591"/>
                  </a:lnTo>
                  <a:lnTo>
                    <a:pt x="3483246" y="465833"/>
                  </a:lnTo>
                  <a:lnTo>
                    <a:pt x="3483246" y="466075"/>
                  </a:lnTo>
                  <a:lnTo>
                    <a:pt x="3483246" y="466316"/>
                  </a:lnTo>
                  <a:lnTo>
                    <a:pt x="3483246" y="466557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817098"/>
              <a:ext cx="3483246" cy="734968"/>
            </a:xfrm>
            <a:custGeom>
              <a:avLst/>
              <a:gdLst/>
              <a:ahLst/>
              <a:cxnLst/>
              <a:rect l="0" t="0" r="0" b="0"/>
              <a:pathLst>
                <a:path w="3483246" h="734968">
                  <a:moveTo>
                    <a:pt x="0" y="734968"/>
                  </a:moveTo>
                  <a:lnTo>
                    <a:pt x="3483" y="659033"/>
                  </a:lnTo>
                  <a:lnTo>
                    <a:pt x="6966" y="586339"/>
                  </a:lnTo>
                  <a:lnTo>
                    <a:pt x="10449" y="516682"/>
                  </a:lnTo>
                  <a:lnTo>
                    <a:pt x="13932" y="449875"/>
                  </a:lnTo>
                  <a:lnTo>
                    <a:pt x="17416" y="385748"/>
                  </a:lnTo>
                  <a:lnTo>
                    <a:pt x="20899" y="324141"/>
                  </a:lnTo>
                  <a:lnTo>
                    <a:pt x="24382" y="264910"/>
                  </a:lnTo>
                  <a:lnTo>
                    <a:pt x="27865" y="207920"/>
                  </a:lnTo>
                  <a:lnTo>
                    <a:pt x="31349" y="153045"/>
                  </a:lnTo>
                  <a:lnTo>
                    <a:pt x="34832" y="100170"/>
                  </a:lnTo>
                  <a:lnTo>
                    <a:pt x="38315" y="49189"/>
                  </a:lnTo>
                  <a:lnTo>
                    <a:pt x="41798" y="0"/>
                  </a:lnTo>
                  <a:lnTo>
                    <a:pt x="45282" y="320120"/>
                  </a:lnTo>
                  <a:lnTo>
                    <a:pt x="48765" y="292265"/>
                  </a:lnTo>
                  <a:lnTo>
                    <a:pt x="52248" y="264910"/>
                  </a:lnTo>
                  <a:lnTo>
                    <a:pt x="55731" y="238044"/>
                  </a:lnTo>
                  <a:lnTo>
                    <a:pt x="59215" y="211652"/>
                  </a:lnTo>
                  <a:lnTo>
                    <a:pt x="62698" y="185723"/>
                  </a:lnTo>
                  <a:lnTo>
                    <a:pt x="66181" y="160244"/>
                  </a:lnTo>
                  <a:lnTo>
                    <a:pt x="69664" y="243660"/>
                  </a:lnTo>
                  <a:lnTo>
                    <a:pt x="73148" y="222707"/>
                  </a:lnTo>
                  <a:lnTo>
                    <a:pt x="76631" y="202046"/>
                  </a:lnTo>
                  <a:lnTo>
                    <a:pt x="80114" y="181670"/>
                  </a:lnTo>
                  <a:lnTo>
                    <a:pt x="83597" y="161574"/>
                  </a:lnTo>
                  <a:lnTo>
                    <a:pt x="87081" y="141751"/>
                  </a:lnTo>
                  <a:lnTo>
                    <a:pt x="90564" y="231402"/>
                  </a:lnTo>
                  <a:lnTo>
                    <a:pt x="94047" y="214925"/>
                  </a:lnTo>
                  <a:lnTo>
                    <a:pt x="97530" y="198630"/>
                  </a:lnTo>
                  <a:lnTo>
                    <a:pt x="101014" y="182513"/>
                  </a:lnTo>
                  <a:lnTo>
                    <a:pt x="104497" y="166572"/>
                  </a:lnTo>
                  <a:lnTo>
                    <a:pt x="107980" y="150803"/>
                  </a:lnTo>
                  <a:lnTo>
                    <a:pt x="111463" y="135203"/>
                  </a:lnTo>
                  <a:lnTo>
                    <a:pt x="114947" y="194007"/>
                  </a:lnTo>
                  <a:lnTo>
                    <a:pt x="118430" y="180225"/>
                  </a:lnTo>
                  <a:lnTo>
                    <a:pt x="121913" y="166572"/>
                  </a:lnTo>
                  <a:lnTo>
                    <a:pt x="125396" y="153045"/>
                  </a:lnTo>
                  <a:lnTo>
                    <a:pt x="128880" y="139643"/>
                  </a:lnTo>
                  <a:lnTo>
                    <a:pt x="132363" y="126365"/>
                  </a:lnTo>
                  <a:lnTo>
                    <a:pt x="135846" y="178512"/>
                  </a:lnTo>
                  <a:lnTo>
                    <a:pt x="139329" y="166572"/>
                  </a:lnTo>
                  <a:lnTo>
                    <a:pt x="142813" y="154729"/>
                  </a:lnTo>
                  <a:lnTo>
                    <a:pt x="146296" y="142982"/>
                  </a:lnTo>
                  <a:lnTo>
                    <a:pt x="149779" y="131330"/>
                  </a:lnTo>
                  <a:lnTo>
                    <a:pt x="153262" y="119771"/>
                  </a:lnTo>
                  <a:lnTo>
                    <a:pt x="156746" y="214925"/>
                  </a:lnTo>
                  <a:lnTo>
                    <a:pt x="160229" y="205127"/>
                  </a:lnTo>
                  <a:lnTo>
                    <a:pt x="163712" y="195393"/>
                  </a:lnTo>
                  <a:lnTo>
                    <a:pt x="167195" y="185723"/>
                  </a:lnTo>
                  <a:lnTo>
                    <a:pt x="170679" y="176116"/>
                  </a:lnTo>
                  <a:lnTo>
                    <a:pt x="174162" y="166572"/>
                  </a:lnTo>
                  <a:lnTo>
                    <a:pt x="177645" y="157090"/>
                  </a:lnTo>
                  <a:lnTo>
                    <a:pt x="181128" y="231402"/>
                  </a:lnTo>
                  <a:lnTo>
                    <a:pt x="184612" y="223141"/>
                  </a:lnTo>
                  <a:lnTo>
                    <a:pt x="188095" y="214925"/>
                  </a:lnTo>
                  <a:lnTo>
                    <a:pt x="191578" y="206755"/>
                  </a:lnTo>
                  <a:lnTo>
                    <a:pt x="195061" y="198630"/>
                  </a:lnTo>
                  <a:lnTo>
                    <a:pt x="198545" y="190550"/>
                  </a:lnTo>
                  <a:lnTo>
                    <a:pt x="202028" y="201225"/>
                  </a:lnTo>
                  <a:lnTo>
                    <a:pt x="205511" y="193454"/>
                  </a:lnTo>
                  <a:lnTo>
                    <a:pt x="208994" y="185723"/>
                  </a:lnTo>
                  <a:lnTo>
                    <a:pt x="212478" y="178032"/>
                  </a:lnTo>
                  <a:lnTo>
                    <a:pt x="215961" y="170382"/>
                  </a:lnTo>
                  <a:lnTo>
                    <a:pt x="219444" y="162772"/>
                  </a:lnTo>
                  <a:lnTo>
                    <a:pt x="222927" y="155201"/>
                  </a:lnTo>
                  <a:lnTo>
                    <a:pt x="226411" y="184295"/>
                  </a:lnTo>
                  <a:lnTo>
                    <a:pt x="229894" y="177180"/>
                  </a:lnTo>
                  <a:lnTo>
                    <a:pt x="233377" y="170099"/>
                  </a:lnTo>
                  <a:lnTo>
                    <a:pt x="236860" y="163053"/>
                  </a:lnTo>
                  <a:lnTo>
                    <a:pt x="240344" y="156040"/>
                  </a:lnTo>
                  <a:lnTo>
                    <a:pt x="243827" y="149061"/>
                  </a:lnTo>
                  <a:lnTo>
                    <a:pt x="247310" y="207018"/>
                  </a:lnTo>
                  <a:lnTo>
                    <a:pt x="250793" y="200723"/>
                  </a:lnTo>
                  <a:lnTo>
                    <a:pt x="254277" y="194454"/>
                  </a:lnTo>
                  <a:lnTo>
                    <a:pt x="257760" y="188212"/>
                  </a:lnTo>
                  <a:lnTo>
                    <a:pt x="261243" y="181996"/>
                  </a:lnTo>
                  <a:lnTo>
                    <a:pt x="264726" y="175807"/>
                  </a:lnTo>
                  <a:lnTo>
                    <a:pt x="268210" y="177180"/>
                  </a:lnTo>
                  <a:lnTo>
                    <a:pt x="271693" y="171109"/>
                  </a:lnTo>
                  <a:lnTo>
                    <a:pt x="275176" y="165063"/>
                  </a:lnTo>
                  <a:lnTo>
                    <a:pt x="278659" y="159041"/>
                  </a:lnTo>
                  <a:lnTo>
                    <a:pt x="282143" y="153045"/>
                  </a:lnTo>
                  <a:lnTo>
                    <a:pt x="285626" y="147073"/>
                  </a:lnTo>
                  <a:lnTo>
                    <a:pt x="289109" y="141126"/>
                  </a:lnTo>
                  <a:lnTo>
                    <a:pt x="292592" y="245262"/>
                  </a:lnTo>
                  <a:lnTo>
                    <a:pt x="296075" y="241086"/>
                  </a:lnTo>
                  <a:lnTo>
                    <a:pt x="299559" y="236937"/>
                  </a:lnTo>
                  <a:lnTo>
                    <a:pt x="303042" y="232815"/>
                  </a:lnTo>
                  <a:lnTo>
                    <a:pt x="306525" y="228721"/>
                  </a:lnTo>
                  <a:lnTo>
                    <a:pt x="310008" y="224654"/>
                  </a:lnTo>
                  <a:lnTo>
                    <a:pt x="313492" y="255697"/>
                  </a:lnTo>
                  <a:lnTo>
                    <a:pt x="316975" y="251111"/>
                  </a:lnTo>
                  <a:lnTo>
                    <a:pt x="320458" y="246540"/>
                  </a:lnTo>
                  <a:lnTo>
                    <a:pt x="323941" y="241982"/>
                  </a:lnTo>
                  <a:lnTo>
                    <a:pt x="327425" y="237439"/>
                  </a:lnTo>
                  <a:lnTo>
                    <a:pt x="330908" y="232909"/>
                  </a:lnTo>
                  <a:lnTo>
                    <a:pt x="334391" y="228392"/>
                  </a:lnTo>
                  <a:lnTo>
                    <a:pt x="337874" y="233612"/>
                  </a:lnTo>
                  <a:lnTo>
                    <a:pt x="341358" y="229194"/>
                  </a:lnTo>
                  <a:lnTo>
                    <a:pt x="344841" y="224789"/>
                  </a:lnTo>
                  <a:lnTo>
                    <a:pt x="348324" y="220397"/>
                  </a:lnTo>
                  <a:lnTo>
                    <a:pt x="351807" y="216018"/>
                  </a:lnTo>
                  <a:lnTo>
                    <a:pt x="355291" y="211652"/>
                  </a:lnTo>
                  <a:lnTo>
                    <a:pt x="358774" y="212227"/>
                  </a:lnTo>
                  <a:lnTo>
                    <a:pt x="362257" y="207920"/>
                  </a:lnTo>
                  <a:lnTo>
                    <a:pt x="365740" y="203625"/>
                  </a:lnTo>
                  <a:lnTo>
                    <a:pt x="369224" y="199343"/>
                  </a:lnTo>
                  <a:lnTo>
                    <a:pt x="372707" y="195073"/>
                  </a:lnTo>
                  <a:lnTo>
                    <a:pt x="376190" y="190815"/>
                  </a:lnTo>
                  <a:lnTo>
                    <a:pt x="379673" y="210835"/>
                  </a:lnTo>
                  <a:lnTo>
                    <a:pt x="383157" y="206755"/>
                  </a:lnTo>
                  <a:lnTo>
                    <a:pt x="386640" y="202687"/>
                  </a:lnTo>
                  <a:lnTo>
                    <a:pt x="390123" y="198630"/>
                  </a:lnTo>
                  <a:lnTo>
                    <a:pt x="393606" y="194584"/>
                  </a:lnTo>
                  <a:lnTo>
                    <a:pt x="397090" y="190550"/>
                  </a:lnTo>
                  <a:lnTo>
                    <a:pt x="400573" y="186526"/>
                  </a:lnTo>
                  <a:lnTo>
                    <a:pt x="404056" y="197108"/>
                  </a:lnTo>
                  <a:lnTo>
                    <a:pt x="407539" y="193912"/>
                  </a:lnTo>
                  <a:lnTo>
                    <a:pt x="411023" y="190733"/>
                  </a:lnTo>
                  <a:lnTo>
                    <a:pt x="414506" y="187570"/>
                  </a:lnTo>
                  <a:lnTo>
                    <a:pt x="417989" y="184424"/>
                  </a:lnTo>
                  <a:lnTo>
                    <a:pt x="421472" y="181295"/>
                  </a:lnTo>
                  <a:lnTo>
                    <a:pt x="424956" y="204758"/>
                  </a:lnTo>
                  <a:lnTo>
                    <a:pt x="428439" y="201078"/>
                  </a:lnTo>
                  <a:lnTo>
                    <a:pt x="431922" y="197408"/>
                  </a:lnTo>
                  <a:lnTo>
                    <a:pt x="435405" y="193746"/>
                  </a:lnTo>
                  <a:lnTo>
                    <a:pt x="438889" y="190094"/>
                  </a:lnTo>
                  <a:lnTo>
                    <a:pt x="442372" y="186450"/>
                  </a:lnTo>
                  <a:lnTo>
                    <a:pt x="445855" y="182816"/>
                  </a:lnTo>
                  <a:lnTo>
                    <a:pt x="449338" y="271131"/>
                  </a:lnTo>
                  <a:lnTo>
                    <a:pt x="452822" y="268017"/>
                  </a:lnTo>
                  <a:lnTo>
                    <a:pt x="456305" y="264910"/>
                  </a:lnTo>
                  <a:lnTo>
                    <a:pt x="459788" y="261809"/>
                  </a:lnTo>
                  <a:lnTo>
                    <a:pt x="463271" y="258715"/>
                  </a:lnTo>
                  <a:lnTo>
                    <a:pt x="466755" y="255627"/>
                  </a:lnTo>
                  <a:lnTo>
                    <a:pt x="470238" y="252735"/>
                  </a:lnTo>
                  <a:lnTo>
                    <a:pt x="473721" y="250158"/>
                  </a:lnTo>
                  <a:lnTo>
                    <a:pt x="477204" y="247590"/>
                  </a:lnTo>
                  <a:lnTo>
                    <a:pt x="480688" y="245034"/>
                  </a:lnTo>
                  <a:lnTo>
                    <a:pt x="484171" y="242487"/>
                  </a:lnTo>
                  <a:lnTo>
                    <a:pt x="487654" y="239951"/>
                  </a:lnTo>
                  <a:lnTo>
                    <a:pt x="491137" y="237426"/>
                  </a:lnTo>
                  <a:lnTo>
                    <a:pt x="494621" y="237643"/>
                  </a:lnTo>
                  <a:lnTo>
                    <a:pt x="498104" y="234644"/>
                  </a:lnTo>
                  <a:lnTo>
                    <a:pt x="501587" y="231651"/>
                  </a:lnTo>
                  <a:lnTo>
                    <a:pt x="505070" y="228664"/>
                  </a:lnTo>
                  <a:lnTo>
                    <a:pt x="508554" y="225682"/>
                  </a:lnTo>
                  <a:lnTo>
                    <a:pt x="512037" y="222707"/>
                  </a:lnTo>
                  <a:lnTo>
                    <a:pt x="515520" y="280836"/>
                  </a:lnTo>
                  <a:lnTo>
                    <a:pt x="519003" y="278170"/>
                  </a:lnTo>
                  <a:lnTo>
                    <a:pt x="522487" y="275509"/>
                  </a:lnTo>
                  <a:lnTo>
                    <a:pt x="525970" y="272852"/>
                  </a:lnTo>
                  <a:lnTo>
                    <a:pt x="529453" y="270200"/>
                  </a:lnTo>
                  <a:lnTo>
                    <a:pt x="532936" y="267553"/>
                  </a:lnTo>
                  <a:lnTo>
                    <a:pt x="536420" y="280236"/>
                  </a:lnTo>
                  <a:lnTo>
                    <a:pt x="539903" y="277671"/>
                  </a:lnTo>
                  <a:lnTo>
                    <a:pt x="543386" y="275110"/>
                  </a:lnTo>
                  <a:lnTo>
                    <a:pt x="546869" y="272554"/>
                  </a:lnTo>
                  <a:lnTo>
                    <a:pt x="550353" y="270002"/>
                  </a:lnTo>
                  <a:lnTo>
                    <a:pt x="553836" y="267454"/>
                  </a:lnTo>
                  <a:lnTo>
                    <a:pt x="557319" y="264910"/>
                  </a:lnTo>
                  <a:lnTo>
                    <a:pt x="560802" y="277208"/>
                  </a:lnTo>
                  <a:lnTo>
                    <a:pt x="564286" y="274740"/>
                  </a:lnTo>
                  <a:lnTo>
                    <a:pt x="567769" y="272277"/>
                  </a:lnTo>
                  <a:lnTo>
                    <a:pt x="571252" y="269817"/>
                  </a:lnTo>
                  <a:lnTo>
                    <a:pt x="574735" y="267362"/>
                  </a:lnTo>
                  <a:lnTo>
                    <a:pt x="578218" y="264910"/>
                  </a:lnTo>
                  <a:lnTo>
                    <a:pt x="581702" y="272226"/>
                  </a:lnTo>
                  <a:lnTo>
                    <a:pt x="585185" y="270194"/>
                  </a:lnTo>
                  <a:lnTo>
                    <a:pt x="588668" y="268169"/>
                  </a:lnTo>
                  <a:lnTo>
                    <a:pt x="592151" y="266151"/>
                  </a:lnTo>
                  <a:lnTo>
                    <a:pt x="595635" y="264138"/>
                  </a:lnTo>
                  <a:lnTo>
                    <a:pt x="599118" y="262133"/>
                  </a:lnTo>
                  <a:lnTo>
                    <a:pt x="602601" y="260133"/>
                  </a:lnTo>
                  <a:lnTo>
                    <a:pt x="606084" y="271818"/>
                  </a:lnTo>
                  <a:lnTo>
                    <a:pt x="609568" y="269512"/>
                  </a:lnTo>
                  <a:lnTo>
                    <a:pt x="613051" y="267209"/>
                  </a:lnTo>
                  <a:lnTo>
                    <a:pt x="616534" y="264910"/>
                  </a:lnTo>
                  <a:lnTo>
                    <a:pt x="620017" y="262615"/>
                  </a:lnTo>
                  <a:lnTo>
                    <a:pt x="623501" y="260323"/>
                  </a:lnTo>
                  <a:lnTo>
                    <a:pt x="626984" y="267337"/>
                  </a:lnTo>
                  <a:lnTo>
                    <a:pt x="630467" y="265440"/>
                  </a:lnTo>
                  <a:lnTo>
                    <a:pt x="633950" y="263548"/>
                  </a:lnTo>
                  <a:lnTo>
                    <a:pt x="637434" y="261662"/>
                  </a:lnTo>
                  <a:lnTo>
                    <a:pt x="640917" y="259781"/>
                  </a:lnTo>
                  <a:lnTo>
                    <a:pt x="644400" y="257906"/>
                  </a:lnTo>
                  <a:lnTo>
                    <a:pt x="647883" y="283795"/>
                  </a:lnTo>
                  <a:lnTo>
                    <a:pt x="651367" y="281685"/>
                  </a:lnTo>
                  <a:lnTo>
                    <a:pt x="654850" y="279578"/>
                  </a:lnTo>
                  <a:lnTo>
                    <a:pt x="658333" y="277474"/>
                  </a:lnTo>
                  <a:lnTo>
                    <a:pt x="661816" y="275373"/>
                  </a:lnTo>
                  <a:lnTo>
                    <a:pt x="665300" y="273274"/>
                  </a:lnTo>
                  <a:lnTo>
                    <a:pt x="668783" y="271179"/>
                  </a:lnTo>
                  <a:lnTo>
                    <a:pt x="672266" y="294522"/>
                  </a:lnTo>
                  <a:lnTo>
                    <a:pt x="675749" y="292530"/>
                  </a:lnTo>
                  <a:lnTo>
                    <a:pt x="679233" y="290540"/>
                  </a:lnTo>
                  <a:lnTo>
                    <a:pt x="682716" y="288553"/>
                  </a:lnTo>
                  <a:lnTo>
                    <a:pt x="686199" y="286569"/>
                  </a:lnTo>
                  <a:lnTo>
                    <a:pt x="689682" y="284587"/>
                  </a:lnTo>
                  <a:lnTo>
                    <a:pt x="693166" y="290053"/>
                  </a:lnTo>
                  <a:lnTo>
                    <a:pt x="696649" y="288104"/>
                  </a:lnTo>
                  <a:lnTo>
                    <a:pt x="700132" y="286157"/>
                  </a:lnTo>
                  <a:lnTo>
                    <a:pt x="703615" y="284213"/>
                  </a:lnTo>
                  <a:lnTo>
                    <a:pt x="707099" y="282272"/>
                  </a:lnTo>
                  <a:lnTo>
                    <a:pt x="710582" y="280333"/>
                  </a:lnTo>
                  <a:lnTo>
                    <a:pt x="714065" y="278397"/>
                  </a:lnTo>
                  <a:lnTo>
                    <a:pt x="717548" y="289243"/>
                  </a:lnTo>
                  <a:lnTo>
                    <a:pt x="721032" y="287357"/>
                  </a:lnTo>
                  <a:lnTo>
                    <a:pt x="724515" y="285474"/>
                  </a:lnTo>
                  <a:lnTo>
                    <a:pt x="727998" y="283593"/>
                  </a:lnTo>
                  <a:lnTo>
                    <a:pt x="731481" y="281714"/>
                  </a:lnTo>
                  <a:lnTo>
                    <a:pt x="734965" y="279838"/>
                  </a:lnTo>
                  <a:lnTo>
                    <a:pt x="738448" y="295402"/>
                  </a:lnTo>
                  <a:lnTo>
                    <a:pt x="741931" y="293591"/>
                  </a:lnTo>
                  <a:lnTo>
                    <a:pt x="745414" y="291783"/>
                  </a:lnTo>
                  <a:lnTo>
                    <a:pt x="748898" y="289976"/>
                  </a:lnTo>
                  <a:lnTo>
                    <a:pt x="752381" y="288172"/>
                  </a:lnTo>
                  <a:lnTo>
                    <a:pt x="755864" y="286370"/>
                  </a:lnTo>
                  <a:lnTo>
                    <a:pt x="759347" y="319336"/>
                  </a:lnTo>
                  <a:lnTo>
                    <a:pt x="762831" y="317658"/>
                  </a:lnTo>
                  <a:lnTo>
                    <a:pt x="766314" y="315982"/>
                  </a:lnTo>
                  <a:lnTo>
                    <a:pt x="769797" y="314307"/>
                  </a:lnTo>
                  <a:lnTo>
                    <a:pt x="773280" y="312635"/>
                  </a:lnTo>
                  <a:lnTo>
                    <a:pt x="776764" y="310964"/>
                  </a:lnTo>
                  <a:lnTo>
                    <a:pt x="780247" y="309295"/>
                  </a:lnTo>
                  <a:lnTo>
                    <a:pt x="783730" y="310594"/>
                  </a:lnTo>
                  <a:lnTo>
                    <a:pt x="787213" y="308939"/>
                  </a:lnTo>
                  <a:lnTo>
                    <a:pt x="790697" y="307285"/>
                  </a:lnTo>
                  <a:lnTo>
                    <a:pt x="794180" y="305633"/>
                  </a:lnTo>
                  <a:lnTo>
                    <a:pt x="797663" y="303983"/>
                  </a:lnTo>
                  <a:lnTo>
                    <a:pt x="801146" y="302335"/>
                  </a:lnTo>
                  <a:lnTo>
                    <a:pt x="804630" y="306617"/>
                  </a:lnTo>
                  <a:lnTo>
                    <a:pt x="808113" y="304991"/>
                  </a:lnTo>
                  <a:lnTo>
                    <a:pt x="811596" y="303368"/>
                  </a:lnTo>
                  <a:lnTo>
                    <a:pt x="815079" y="301746"/>
                  </a:lnTo>
                  <a:lnTo>
                    <a:pt x="818563" y="300125"/>
                  </a:lnTo>
                  <a:lnTo>
                    <a:pt x="822046" y="298507"/>
                  </a:lnTo>
                  <a:lnTo>
                    <a:pt x="825529" y="296890"/>
                  </a:lnTo>
                  <a:lnTo>
                    <a:pt x="829012" y="315253"/>
                  </a:lnTo>
                  <a:lnTo>
                    <a:pt x="832496" y="313702"/>
                  </a:lnTo>
                  <a:lnTo>
                    <a:pt x="835979" y="312154"/>
                  </a:lnTo>
                  <a:lnTo>
                    <a:pt x="839462" y="310607"/>
                  </a:lnTo>
                  <a:lnTo>
                    <a:pt x="842945" y="309061"/>
                  </a:lnTo>
                  <a:lnTo>
                    <a:pt x="846429" y="307517"/>
                  </a:lnTo>
                  <a:lnTo>
                    <a:pt x="849912" y="319420"/>
                  </a:lnTo>
                  <a:lnTo>
                    <a:pt x="853395" y="317921"/>
                  </a:lnTo>
                  <a:lnTo>
                    <a:pt x="856878" y="316423"/>
                  </a:lnTo>
                  <a:lnTo>
                    <a:pt x="860361" y="314927"/>
                  </a:lnTo>
                  <a:lnTo>
                    <a:pt x="863845" y="313432"/>
                  </a:lnTo>
                  <a:lnTo>
                    <a:pt x="867328" y="311939"/>
                  </a:lnTo>
                  <a:lnTo>
                    <a:pt x="870811" y="310447"/>
                  </a:lnTo>
                  <a:lnTo>
                    <a:pt x="874294" y="308957"/>
                  </a:lnTo>
                  <a:lnTo>
                    <a:pt x="877778" y="307468"/>
                  </a:lnTo>
                  <a:lnTo>
                    <a:pt x="881261" y="305980"/>
                  </a:lnTo>
                  <a:lnTo>
                    <a:pt x="884744" y="304494"/>
                  </a:lnTo>
                  <a:lnTo>
                    <a:pt x="888227" y="303010"/>
                  </a:lnTo>
                  <a:lnTo>
                    <a:pt x="891711" y="301526"/>
                  </a:lnTo>
                  <a:lnTo>
                    <a:pt x="895194" y="311903"/>
                  </a:lnTo>
                  <a:lnTo>
                    <a:pt x="898677" y="310457"/>
                  </a:lnTo>
                  <a:lnTo>
                    <a:pt x="902160" y="309013"/>
                  </a:lnTo>
                  <a:lnTo>
                    <a:pt x="905644" y="307570"/>
                  </a:lnTo>
                  <a:lnTo>
                    <a:pt x="909127" y="306129"/>
                  </a:lnTo>
                  <a:lnTo>
                    <a:pt x="912610" y="304689"/>
                  </a:lnTo>
                  <a:lnTo>
                    <a:pt x="916093" y="326684"/>
                  </a:lnTo>
                  <a:lnTo>
                    <a:pt x="919577" y="325314"/>
                  </a:lnTo>
                  <a:lnTo>
                    <a:pt x="923060" y="323946"/>
                  </a:lnTo>
                  <a:lnTo>
                    <a:pt x="926543" y="322578"/>
                  </a:lnTo>
                  <a:lnTo>
                    <a:pt x="930026" y="321212"/>
                  </a:lnTo>
                  <a:lnTo>
                    <a:pt x="933510" y="319847"/>
                  </a:lnTo>
                  <a:lnTo>
                    <a:pt x="936993" y="318484"/>
                  </a:lnTo>
                  <a:lnTo>
                    <a:pt x="940476" y="330930"/>
                  </a:lnTo>
                  <a:lnTo>
                    <a:pt x="943959" y="329607"/>
                  </a:lnTo>
                  <a:lnTo>
                    <a:pt x="947443" y="328286"/>
                  </a:lnTo>
                  <a:lnTo>
                    <a:pt x="950926" y="326966"/>
                  </a:lnTo>
                  <a:lnTo>
                    <a:pt x="954409" y="325647"/>
                  </a:lnTo>
                  <a:lnTo>
                    <a:pt x="957892" y="324329"/>
                  </a:lnTo>
                  <a:lnTo>
                    <a:pt x="961376" y="326380"/>
                  </a:lnTo>
                  <a:lnTo>
                    <a:pt x="964859" y="325074"/>
                  </a:lnTo>
                  <a:lnTo>
                    <a:pt x="968342" y="323768"/>
                  </a:lnTo>
                  <a:lnTo>
                    <a:pt x="971825" y="322465"/>
                  </a:lnTo>
                  <a:lnTo>
                    <a:pt x="975309" y="321162"/>
                  </a:lnTo>
                  <a:lnTo>
                    <a:pt x="978792" y="319860"/>
                  </a:lnTo>
                  <a:lnTo>
                    <a:pt x="982275" y="318559"/>
                  </a:lnTo>
                  <a:lnTo>
                    <a:pt x="985758" y="317260"/>
                  </a:lnTo>
                  <a:lnTo>
                    <a:pt x="989242" y="315961"/>
                  </a:lnTo>
                  <a:lnTo>
                    <a:pt x="992725" y="314664"/>
                  </a:lnTo>
                  <a:lnTo>
                    <a:pt x="996208" y="313368"/>
                  </a:lnTo>
                  <a:lnTo>
                    <a:pt x="999691" y="312072"/>
                  </a:lnTo>
                  <a:lnTo>
                    <a:pt x="1003175" y="310778"/>
                  </a:lnTo>
                  <a:lnTo>
                    <a:pt x="1006658" y="315172"/>
                  </a:lnTo>
                  <a:lnTo>
                    <a:pt x="1010141" y="313895"/>
                  </a:lnTo>
                  <a:lnTo>
                    <a:pt x="1013624" y="312620"/>
                  </a:lnTo>
                  <a:lnTo>
                    <a:pt x="1017108" y="311345"/>
                  </a:lnTo>
                  <a:lnTo>
                    <a:pt x="1020591" y="310071"/>
                  </a:lnTo>
                  <a:lnTo>
                    <a:pt x="1024074" y="308798"/>
                  </a:lnTo>
                  <a:lnTo>
                    <a:pt x="1027557" y="313150"/>
                  </a:lnTo>
                  <a:lnTo>
                    <a:pt x="1031041" y="311894"/>
                  </a:lnTo>
                  <a:lnTo>
                    <a:pt x="1034524" y="310639"/>
                  </a:lnTo>
                  <a:lnTo>
                    <a:pt x="1038007" y="309385"/>
                  </a:lnTo>
                  <a:lnTo>
                    <a:pt x="1041490" y="308132"/>
                  </a:lnTo>
                  <a:lnTo>
                    <a:pt x="1044974" y="306880"/>
                  </a:lnTo>
                  <a:lnTo>
                    <a:pt x="1048457" y="305629"/>
                  </a:lnTo>
                  <a:lnTo>
                    <a:pt x="1051940" y="322765"/>
                  </a:lnTo>
                  <a:lnTo>
                    <a:pt x="1055423" y="321562"/>
                  </a:lnTo>
                  <a:lnTo>
                    <a:pt x="1058907" y="320360"/>
                  </a:lnTo>
                  <a:lnTo>
                    <a:pt x="1062390" y="319159"/>
                  </a:lnTo>
                  <a:lnTo>
                    <a:pt x="1065873" y="317959"/>
                  </a:lnTo>
                  <a:lnTo>
                    <a:pt x="1069356" y="316760"/>
                  </a:lnTo>
                  <a:lnTo>
                    <a:pt x="1072840" y="331730"/>
                  </a:lnTo>
                  <a:lnTo>
                    <a:pt x="1076323" y="330573"/>
                  </a:lnTo>
                  <a:lnTo>
                    <a:pt x="1079806" y="329416"/>
                  </a:lnTo>
                  <a:lnTo>
                    <a:pt x="1083289" y="328261"/>
                  </a:lnTo>
                  <a:lnTo>
                    <a:pt x="1086773" y="327106"/>
                  </a:lnTo>
                  <a:lnTo>
                    <a:pt x="1090256" y="325953"/>
                  </a:lnTo>
                  <a:lnTo>
                    <a:pt x="1093739" y="324800"/>
                  </a:lnTo>
                  <a:lnTo>
                    <a:pt x="1097222" y="341608"/>
                  </a:lnTo>
                  <a:lnTo>
                    <a:pt x="1100706" y="340500"/>
                  </a:lnTo>
                  <a:lnTo>
                    <a:pt x="1104189" y="339394"/>
                  </a:lnTo>
                  <a:lnTo>
                    <a:pt x="1107672" y="338288"/>
                  </a:lnTo>
                  <a:lnTo>
                    <a:pt x="1111155" y="337183"/>
                  </a:lnTo>
                  <a:lnTo>
                    <a:pt x="1114639" y="336079"/>
                  </a:lnTo>
                  <a:lnTo>
                    <a:pt x="1118122" y="345688"/>
                  </a:lnTo>
                  <a:lnTo>
                    <a:pt x="1121605" y="344611"/>
                  </a:lnTo>
                  <a:lnTo>
                    <a:pt x="1125088" y="343535"/>
                  </a:lnTo>
                  <a:lnTo>
                    <a:pt x="1128572" y="342459"/>
                  </a:lnTo>
                  <a:lnTo>
                    <a:pt x="1132055" y="341385"/>
                  </a:lnTo>
                  <a:lnTo>
                    <a:pt x="1135538" y="340311"/>
                  </a:lnTo>
                  <a:lnTo>
                    <a:pt x="1139021" y="343596"/>
                  </a:lnTo>
                  <a:lnTo>
                    <a:pt x="1142505" y="342534"/>
                  </a:lnTo>
                  <a:lnTo>
                    <a:pt x="1145988" y="341473"/>
                  </a:lnTo>
                  <a:lnTo>
                    <a:pt x="1149471" y="340412"/>
                  </a:lnTo>
                  <a:lnTo>
                    <a:pt x="1152954" y="339352"/>
                  </a:lnTo>
                  <a:lnTo>
                    <a:pt x="1156437" y="338293"/>
                  </a:lnTo>
                  <a:lnTo>
                    <a:pt x="1159921" y="337235"/>
                  </a:lnTo>
                  <a:lnTo>
                    <a:pt x="1163404" y="341367"/>
                  </a:lnTo>
                  <a:lnTo>
                    <a:pt x="1166887" y="340322"/>
                  </a:lnTo>
                  <a:lnTo>
                    <a:pt x="1170370" y="339277"/>
                  </a:lnTo>
                  <a:lnTo>
                    <a:pt x="1173854" y="338234"/>
                  </a:lnTo>
                  <a:lnTo>
                    <a:pt x="1177337" y="337191"/>
                  </a:lnTo>
                  <a:lnTo>
                    <a:pt x="1180820" y="336149"/>
                  </a:lnTo>
                  <a:lnTo>
                    <a:pt x="1184303" y="335108"/>
                  </a:lnTo>
                  <a:lnTo>
                    <a:pt x="1187787" y="334067"/>
                  </a:lnTo>
                  <a:lnTo>
                    <a:pt x="1191270" y="333027"/>
                  </a:lnTo>
                  <a:lnTo>
                    <a:pt x="1194753" y="331988"/>
                  </a:lnTo>
                  <a:lnTo>
                    <a:pt x="1198236" y="330949"/>
                  </a:lnTo>
                  <a:lnTo>
                    <a:pt x="1201720" y="329911"/>
                  </a:lnTo>
                  <a:lnTo>
                    <a:pt x="1205203" y="328874"/>
                  </a:lnTo>
                  <a:lnTo>
                    <a:pt x="1208686" y="333044"/>
                  </a:lnTo>
                  <a:lnTo>
                    <a:pt x="1212169" y="332020"/>
                  </a:lnTo>
                  <a:lnTo>
                    <a:pt x="1215653" y="330996"/>
                  </a:lnTo>
                  <a:lnTo>
                    <a:pt x="1219136" y="329974"/>
                  </a:lnTo>
                  <a:lnTo>
                    <a:pt x="1222619" y="328951"/>
                  </a:lnTo>
                  <a:lnTo>
                    <a:pt x="1226102" y="327930"/>
                  </a:lnTo>
                  <a:lnTo>
                    <a:pt x="1229586" y="332925"/>
                  </a:lnTo>
                  <a:lnTo>
                    <a:pt x="1233069" y="331984"/>
                  </a:lnTo>
                  <a:lnTo>
                    <a:pt x="1236552" y="331043"/>
                  </a:lnTo>
                  <a:lnTo>
                    <a:pt x="1240035" y="330104"/>
                  </a:lnTo>
                  <a:lnTo>
                    <a:pt x="1243519" y="329165"/>
                  </a:lnTo>
                  <a:lnTo>
                    <a:pt x="1247002" y="328228"/>
                  </a:lnTo>
                  <a:lnTo>
                    <a:pt x="1250485" y="327291"/>
                  </a:lnTo>
                  <a:lnTo>
                    <a:pt x="1253968" y="326355"/>
                  </a:lnTo>
                  <a:lnTo>
                    <a:pt x="1257452" y="325420"/>
                  </a:lnTo>
                  <a:lnTo>
                    <a:pt x="1260935" y="324486"/>
                  </a:lnTo>
                  <a:lnTo>
                    <a:pt x="1264418" y="323553"/>
                  </a:lnTo>
                  <a:lnTo>
                    <a:pt x="1267901" y="322621"/>
                  </a:lnTo>
                  <a:lnTo>
                    <a:pt x="1271385" y="321690"/>
                  </a:lnTo>
                  <a:lnTo>
                    <a:pt x="1274868" y="324141"/>
                  </a:lnTo>
                  <a:lnTo>
                    <a:pt x="1278351" y="323151"/>
                  </a:lnTo>
                  <a:lnTo>
                    <a:pt x="1281834" y="322162"/>
                  </a:lnTo>
                  <a:lnTo>
                    <a:pt x="1285318" y="321174"/>
                  </a:lnTo>
                  <a:lnTo>
                    <a:pt x="1288801" y="320186"/>
                  </a:lnTo>
                  <a:lnTo>
                    <a:pt x="1292284" y="319199"/>
                  </a:lnTo>
                  <a:lnTo>
                    <a:pt x="1295767" y="331521"/>
                  </a:lnTo>
                  <a:lnTo>
                    <a:pt x="1299251" y="330562"/>
                  </a:lnTo>
                  <a:lnTo>
                    <a:pt x="1302734" y="329604"/>
                  </a:lnTo>
                  <a:lnTo>
                    <a:pt x="1306217" y="328647"/>
                  </a:lnTo>
                  <a:lnTo>
                    <a:pt x="1309700" y="327690"/>
                  </a:lnTo>
                  <a:lnTo>
                    <a:pt x="1313184" y="326734"/>
                  </a:lnTo>
                  <a:lnTo>
                    <a:pt x="1316667" y="325778"/>
                  </a:lnTo>
                  <a:lnTo>
                    <a:pt x="1320150" y="340534"/>
                  </a:lnTo>
                  <a:lnTo>
                    <a:pt x="1323633" y="339611"/>
                  </a:lnTo>
                  <a:lnTo>
                    <a:pt x="1327117" y="338689"/>
                  </a:lnTo>
                  <a:lnTo>
                    <a:pt x="1330600" y="337768"/>
                  </a:lnTo>
                  <a:lnTo>
                    <a:pt x="1334083" y="336847"/>
                  </a:lnTo>
                  <a:lnTo>
                    <a:pt x="1337566" y="335926"/>
                  </a:lnTo>
                  <a:lnTo>
                    <a:pt x="1341050" y="335006"/>
                  </a:lnTo>
                  <a:lnTo>
                    <a:pt x="1344533" y="334087"/>
                  </a:lnTo>
                  <a:lnTo>
                    <a:pt x="1348016" y="333168"/>
                  </a:lnTo>
                  <a:lnTo>
                    <a:pt x="1351499" y="332250"/>
                  </a:lnTo>
                  <a:lnTo>
                    <a:pt x="1354983" y="331332"/>
                  </a:lnTo>
                  <a:lnTo>
                    <a:pt x="1358466" y="330415"/>
                  </a:lnTo>
                  <a:lnTo>
                    <a:pt x="1361949" y="329499"/>
                  </a:lnTo>
                  <a:lnTo>
                    <a:pt x="1365432" y="330895"/>
                  </a:lnTo>
                  <a:lnTo>
                    <a:pt x="1368916" y="329985"/>
                  </a:lnTo>
                  <a:lnTo>
                    <a:pt x="1372399" y="329074"/>
                  </a:lnTo>
                  <a:lnTo>
                    <a:pt x="1375882" y="328164"/>
                  </a:lnTo>
                  <a:lnTo>
                    <a:pt x="1379365" y="327255"/>
                  </a:lnTo>
                  <a:lnTo>
                    <a:pt x="1382849" y="326346"/>
                  </a:lnTo>
                  <a:lnTo>
                    <a:pt x="1386332" y="326983"/>
                  </a:lnTo>
                  <a:lnTo>
                    <a:pt x="1389815" y="326078"/>
                  </a:lnTo>
                  <a:lnTo>
                    <a:pt x="1393298" y="325174"/>
                  </a:lnTo>
                  <a:lnTo>
                    <a:pt x="1396782" y="324270"/>
                  </a:lnTo>
                  <a:lnTo>
                    <a:pt x="1400265" y="323367"/>
                  </a:lnTo>
                  <a:lnTo>
                    <a:pt x="1403748" y="322465"/>
                  </a:lnTo>
                  <a:lnTo>
                    <a:pt x="1407231" y="322339"/>
                  </a:lnTo>
                  <a:lnTo>
                    <a:pt x="1410715" y="321439"/>
                  </a:lnTo>
                  <a:lnTo>
                    <a:pt x="1414198" y="320540"/>
                  </a:lnTo>
                  <a:lnTo>
                    <a:pt x="1417681" y="319641"/>
                  </a:lnTo>
                  <a:lnTo>
                    <a:pt x="1421164" y="318742"/>
                  </a:lnTo>
                  <a:lnTo>
                    <a:pt x="1424648" y="317844"/>
                  </a:lnTo>
                  <a:lnTo>
                    <a:pt x="1428131" y="316947"/>
                  </a:lnTo>
                  <a:lnTo>
                    <a:pt x="1431614" y="322332"/>
                  </a:lnTo>
                  <a:lnTo>
                    <a:pt x="1435097" y="321566"/>
                  </a:lnTo>
                  <a:lnTo>
                    <a:pt x="1438580" y="320801"/>
                  </a:lnTo>
                  <a:lnTo>
                    <a:pt x="1442064" y="320037"/>
                  </a:lnTo>
                  <a:lnTo>
                    <a:pt x="1445547" y="319274"/>
                  </a:lnTo>
                  <a:lnTo>
                    <a:pt x="1449030" y="318512"/>
                  </a:lnTo>
                  <a:lnTo>
                    <a:pt x="1452513" y="320003"/>
                  </a:lnTo>
                  <a:lnTo>
                    <a:pt x="1455997" y="319127"/>
                  </a:lnTo>
                  <a:lnTo>
                    <a:pt x="1459480" y="318251"/>
                  </a:lnTo>
                  <a:lnTo>
                    <a:pt x="1462963" y="317376"/>
                  </a:lnTo>
                  <a:lnTo>
                    <a:pt x="1466446" y="316501"/>
                  </a:lnTo>
                  <a:lnTo>
                    <a:pt x="1469930" y="315627"/>
                  </a:lnTo>
                  <a:lnTo>
                    <a:pt x="1473413" y="314753"/>
                  </a:lnTo>
                  <a:lnTo>
                    <a:pt x="1476896" y="324385"/>
                  </a:lnTo>
                  <a:lnTo>
                    <a:pt x="1480379" y="323531"/>
                  </a:lnTo>
                  <a:lnTo>
                    <a:pt x="1483863" y="322678"/>
                  </a:lnTo>
                  <a:lnTo>
                    <a:pt x="1487346" y="321825"/>
                  </a:lnTo>
                  <a:lnTo>
                    <a:pt x="1490829" y="320972"/>
                  </a:lnTo>
                  <a:lnTo>
                    <a:pt x="1494312" y="320120"/>
                  </a:lnTo>
                  <a:lnTo>
                    <a:pt x="1497796" y="320742"/>
                  </a:lnTo>
                  <a:lnTo>
                    <a:pt x="1501279" y="319894"/>
                  </a:lnTo>
                  <a:lnTo>
                    <a:pt x="1504762" y="319046"/>
                  </a:lnTo>
                  <a:lnTo>
                    <a:pt x="1508245" y="318198"/>
                  </a:lnTo>
                  <a:lnTo>
                    <a:pt x="1511729" y="317351"/>
                  </a:lnTo>
                  <a:lnTo>
                    <a:pt x="1515212" y="316505"/>
                  </a:lnTo>
                  <a:lnTo>
                    <a:pt x="1518695" y="327906"/>
                  </a:lnTo>
                  <a:lnTo>
                    <a:pt x="1522178" y="327082"/>
                  </a:lnTo>
                  <a:lnTo>
                    <a:pt x="1525662" y="326258"/>
                  </a:lnTo>
                  <a:lnTo>
                    <a:pt x="1529145" y="325434"/>
                  </a:lnTo>
                  <a:lnTo>
                    <a:pt x="1532628" y="324611"/>
                  </a:lnTo>
                  <a:lnTo>
                    <a:pt x="1536111" y="323789"/>
                  </a:lnTo>
                  <a:lnTo>
                    <a:pt x="1539595" y="322967"/>
                  </a:lnTo>
                  <a:lnTo>
                    <a:pt x="1543078" y="325655"/>
                  </a:lnTo>
                  <a:lnTo>
                    <a:pt x="1546561" y="324840"/>
                  </a:lnTo>
                  <a:lnTo>
                    <a:pt x="1550044" y="324025"/>
                  </a:lnTo>
                  <a:lnTo>
                    <a:pt x="1553528" y="323211"/>
                  </a:lnTo>
                  <a:lnTo>
                    <a:pt x="1557011" y="322397"/>
                  </a:lnTo>
                  <a:lnTo>
                    <a:pt x="1560494" y="321583"/>
                  </a:lnTo>
                  <a:lnTo>
                    <a:pt x="1563977" y="323594"/>
                  </a:lnTo>
                  <a:lnTo>
                    <a:pt x="1567461" y="322895"/>
                  </a:lnTo>
                  <a:lnTo>
                    <a:pt x="1570944" y="322196"/>
                  </a:lnTo>
                  <a:lnTo>
                    <a:pt x="1574427" y="321498"/>
                  </a:lnTo>
                  <a:lnTo>
                    <a:pt x="1577910" y="320801"/>
                  </a:lnTo>
                  <a:lnTo>
                    <a:pt x="1581394" y="320105"/>
                  </a:lnTo>
                  <a:lnTo>
                    <a:pt x="1584877" y="319409"/>
                  </a:lnTo>
                  <a:lnTo>
                    <a:pt x="1588360" y="322088"/>
                  </a:lnTo>
                  <a:lnTo>
                    <a:pt x="1591843" y="321290"/>
                  </a:lnTo>
                  <a:lnTo>
                    <a:pt x="1595327" y="320492"/>
                  </a:lnTo>
                  <a:lnTo>
                    <a:pt x="1598810" y="319695"/>
                  </a:lnTo>
                  <a:lnTo>
                    <a:pt x="1602293" y="318898"/>
                  </a:lnTo>
                  <a:lnTo>
                    <a:pt x="1605776" y="318102"/>
                  </a:lnTo>
                  <a:lnTo>
                    <a:pt x="1609260" y="319381"/>
                  </a:lnTo>
                  <a:lnTo>
                    <a:pt x="1612743" y="318589"/>
                  </a:lnTo>
                  <a:lnTo>
                    <a:pt x="1616226" y="317797"/>
                  </a:lnTo>
                  <a:lnTo>
                    <a:pt x="1619709" y="317006"/>
                  </a:lnTo>
                  <a:lnTo>
                    <a:pt x="1623193" y="316215"/>
                  </a:lnTo>
                  <a:lnTo>
                    <a:pt x="1626676" y="315425"/>
                  </a:lnTo>
                  <a:lnTo>
                    <a:pt x="1630159" y="315328"/>
                  </a:lnTo>
                  <a:lnTo>
                    <a:pt x="1633642" y="314540"/>
                  </a:lnTo>
                  <a:lnTo>
                    <a:pt x="1637126" y="313752"/>
                  </a:lnTo>
                  <a:lnTo>
                    <a:pt x="1640609" y="312964"/>
                  </a:lnTo>
                  <a:lnTo>
                    <a:pt x="1644092" y="312177"/>
                  </a:lnTo>
                  <a:lnTo>
                    <a:pt x="1647575" y="311390"/>
                  </a:lnTo>
                  <a:lnTo>
                    <a:pt x="1651059" y="310604"/>
                  </a:lnTo>
                  <a:lnTo>
                    <a:pt x="1654542" y="317384"/>
                  </a:lnTo>
                  <a:lnTo>
                    <a:pt x="1658025" y="316610"/>
                  </a:lnTo>
                  <a:lnTo>
                    <a:pt x="1661508" y="315837"/>
                  </a:lnTo>
                  <a:lnTo>
                    <a:pt x="1664992" y="315064"/>
                  </a:lnTo>
                  <a:lnTo>
                    <a:pt x="1668475" y="314292"/>
                  </a:lnTo>
                  <a:lnTo>
                    <a:pt x="1671958" y="313520"/>
                  </a:lnTo>
                  <a:lnTo>
                    <a:pt x="1675441" y="321433"/>
                  </a:lnTo>
                  <a:lnTo>
                    <a:pt x="1678925" y="320675"/>
                  </a:lnTo>
                  <a:lnTo>
                    <a:pt x="1682408" y="319918"/>
                  </a:lnTo>
                  <a:lnTo>
                    <a:pt x="1685891" y="319162"/>
                  </a:lnTo>
                  <a:lnTo>
                    <a:pt x="1689374" y="318405"/>
                  </a:lnTo>
                  <a:lnTo>
                    <a:pt x="1692858" y="317649"/>
                  </a:lnTo>
                  <a:lnTo>
                    <a:pt x="1696341" y="316894"/>
                  </a:lnTo>
                  <a:lnTo>
                    <a:pt x="1699824" y="320718"/>
                  </a:lnTo>
                  <a:lnTo>
                    <a:pt x="1703307" y="319971"/>
                  </a:lnTo>
                  <a:lnTo>
                    <a:pt x="1706791" y="319223"/>
                  </a:lnTo>
                  <a:lnTo>
                    <a:pt x="1710274" y="318476"/>
                  </a:lnTo>
                  <a:lnTo>
                    <a:pt x="1713757" y="317730"/>
                  </a:lnTo>
                  <a:lnTo>
                    <a:pt x="1717240" y="316983"/>
                  </a:lnTo>
                  <a:lnTo>
                    <a:pt x="1720723" y="316890"/>
                  </a:lnTo>
                  <a:lnTo>
                    <a:pt x="1724207" y="316145"/>
                  </a:lnTo>
                  <a:lnTo>
                    <a:pt x="1727690" y="315401"/>
                  </a:lnTo>
                  <a:lnTo>
                    <a:pt x="1731173" y="314657"/>
                  </a:lnTo>
                  <a:lnTo>
                    <a:pt x="1734656" y="313914"/>
                  </a:lnTo>
                  <a:lnTo>
                    <a:pt x="1738140" y="313170"/>
                  </a:lnTo>
                  <a:lnTo>
                    <a:pt x="1741623" y="312428"/>
                  </a:lnTo>
                  <a:lnTo>
                    <a:pt x="1741623" y="313084"/>
                  </a:lnTo>
                  <a:lnTo>
                    <a:pt x="1741623" y="313738"/>
                  </a:lnTo>
                  <a:lnTo>
                    <a:pt x="1741623" y="314390"/>
                  </a:lnTo>
                  <a:lnTo>
                    <a:pt x="1741623" y="315040"/>
                  </a:lnTo>
                  <a:lnTo>
                    <a:pt x="1741623" y="315688"/>
                  </a:lnTo>
                  <a:lnTo>
                    <a:pt x="1741623" y="316334"/>
                  </a:lnTo>
                  <a:lnTo>
                    <a:pt x="1741623" y="316978"/>
                  </a:lnTo>
                  <a:lnTo>
                    <a:pt x="1741623" y="317620"/>
                  </a:lnTo>
                  <a:lnTo>
                    <a:pt x="1741623" y="318260"/>
                  </a:lnTo>
                  <a:lnTo>
                    <a:pt x="1741623" y="318898"/>
                  </a:lnTo>
                  <a:lnTo>
                    <a:pt x="1741623" y="319535"/>
                  </a:lnTo>
                  <a:lnTo>
                    <a:pt x="1741623" y="320169"/>
                  </a:lnTo>
                  <a:lnTo>
                    <a:pt x="1741623" y="320801"/>
                  </a:lnTo>
                  <a:lnTo>
                    <a:pt x="1741623" y="321432"/>
                  </a:lnTo>
                  <a:lnTo>
                    <a:pt x="1741623" y="322060"/>
                  </a:lnTo>
                  <a:lnTo>
                    <a:pt x="1741623" y="322687"/>
                  </a:lnTo>
                  <a:lnTo>
                    <a:pt x="1741623" y="323311"/>
                  </a:lnTo>
                  <a:lnTo>
                    <a:pt x="1745106" y="322585"/>
                  </a:lnTo>
                  <a:lnTo>
                    <a:pt x="1748589" y="321860"/>
                  </a:lnTo>
                  <a:lnTo>
                    <a:pt x="1752073" y="321135"/>
                  </a:lnTo>
                  <a:lnTo>
                    <a:pt x="1755556" y="320410"/>
                  </a:lnTo>
                  <a:lnTo>
                    <a:pt x="1759039" y="319686"/>
                  </a:lnTo>
                  <a:lnTo>
                    <a:pt x="1762522" y="318961"/>
                  </a:lnTo>
                  <a:lnTo>
                    <a:pt x="1766006" y="321986"/>
                  </a:lnTo>
                  <a:lnTo>
                    <a:pt x="1769489" y="321268"/>
                  </a:lnTo>
                  <a:lnTo>
                    <a:pt x="1772972" y="320550"/>
                  </a:lnTo>
                  <a:lnTo>
                    <a:pt x="1776455" y="319833"/>
                  </a:lnTo>
                  <a:lnTo>
                    <a:pt x="1779939" y="319117"/>
                  </a:lnTo>
                  <a:lnTo>
                    <a:pt x="1783422" y="318400"/>
                  </a:lnTo>
                  <a:lnTo>
                    <a:pt x="1786905" y="325047"/>
                  </a:lnTo>
                  <a:lnTo>
                    <a:pt x="1790388" y="324343"/>
                  </a:lnTo>
                  <a:lnTo>
                    <a:pt x="1793872" y="323638"/>
                  </a:lnTo>
                  <a:lnTo>
                    <a:pt x="1797355" y="322934"/>
                  </a:lnTo>
                  <a:lnTo>
                    <a:pt x="1800838" y="322230"/>
                  </a:lnTo>
                  <a:lnTo>
                    <a:pt x="1804321" y="321526"/>
                  </a:lnTo>
                  <a:lnTo>
                    <a:pt x="1807805" y="320823"/>
                  </a:lnTo>
                  <a:lnTo>
                    <a:pt x="1811288" y="330801"/>
                  </a:lnTo>
                  <a:lnTo>
                    <a:pt x="1814771" y="330114"/>
                  </a:lnTo>
                  <a:lnTo>
                    <a:pt x="1818254" y="329428"/>
                  </a:lnTo>
                  <a:lnTo>
                    <a:pt x="1821738" y="328741"/>
                  </a:lnTo>
                  <a:lnTo>
                    <a:pt x="1825221" y="328055"/>
                  </a:lnTo>
                  <a:lnTo>
                    <a:pt x="1828704" y="327370"/>
                  </a:lnTo>
                  <a:lnTo>
                    <a:pt x="1832187" y="327847"/>
                  </a:lnTo>
                  <a:lnTo>
                    <a:pt x="1835671" y="327164"/>
                  </a:lnTo>
                  <a:lnTo>
                    <a:pt x="1839154" y="326481"/>
                  </a:lnTo>
                  <a:lnTo>
                    <a:pt x="1842637" y="325798"/>
                  </a:lnTo>
                  <a:lnTo>
                    <a:pt x="1846120" y="325116"/>
                  </a:lnTo>
                  <a:lnTo>
                    <a:pt x="1849604" y="324434"/>
                  </a:lnTo>
                  <a:lnTo>
                    <a:pt x="1853087" y="323752"/>
                  </a:lnTo>
                  <a:lnTo>
                    <a:pt x="1856570" y="325978"/>
                  </a:lnTo>
                  <a:lnTo>
                    <a:pt x="1860053" y="325301"/>
                  </a:lnTo>
                  <a:lnTo>
                    <a:pt x="1863537" y="324624"/>
                  </a:lnTo>
                  <a:lnTo>
                    <a:pt x="1867020" y="323948"/>
                  </a:lnTo>
                  <a:lnTo>
                    <a:pt x="1870503" y="323272"/>
                  </a:lnTo>
                  <a:lnTo>
                    <a:pt x="1873986" y="322596"/>
                  </a:lnTo>
                  <a:lnTo>
                    <a:pt x="1877470" y="332699"/>
                  </a:lnTo>
                  <a:lnTo>
                    <a:pt x="1880953" y="332039"/>
                  </a:lnTo>
                  <a:lnTo>
                    <a:pt x="1884436" y="331379"/>
                  </a:lnTo>
                  <a:lnTo>
                    <a:pt x="1887919" y="330720"/>
                  </a:lnTo>
                  <a:lnTo>
                    <a:pt x="1891403" y="330061"/>
                  </a:lnTo>
                  <a:lnTo>
                    <a:pt x="1894886" y="329402"/>
                  </a:lnTo>
                  <a:lnTo>
                    <a:pt x="1898369" y="328743"/>
                  </a:lnTo>
                  <a:lnTo>
                    <a:pt x="1901852" y="328085"/>
                  </a:lnTo>
                  <a:lnTo>
                    <a:pt x="1905336" y="327427"/>
                  </a:lnTo>
                  <a:lnTo>
                    <a:pt x="1908819" y="326769"/>
                  </a:lnTo>
                  <a:lnTo>
                    <a:pt x="1912302" y="326112"/>
                  </a:lnTo>
                  <a:lnTo>
                    <a:pt x="1915785" y="325455"/>
                  </a:lnTo>
                  <a:lnTo>
                    <a:pt x="1919269" y="324798"/>
                  </a:lnTo>
                  <a:lnTo>
                    <a:pt x="1922752" y="324703"/>
                  </a:lnTo>
                  <a:lnTo>
                    <a:pt x="1926235" y="324048"/>
                  </a:lnTo>
                  <a:lnTo>
                    <a:pt x="1929718" y="323392"/>
                  </a:lnTo>
                  <a:lnTo>
                    <a:pt x="1933202" y="322737"/>
                  </a:lnTo>
                  <a:lnTo>
                    <a:pt x="1936685" y="322083"/>
                  </a:lnTo>
                  <a:lnTo>
                    <a:pt x="1940168" y="321428"/>
                  </a:lnTo>
                  <a:lnTo>
                    <a:pt x="1943651" y="320964"/>
                  </a:lnTo>
                  <a:lnTo>
                    <a:pt x="1947135" y="320928"/>
                  </a:lnTo>
                  <a:lnTo>
                    <a:pt x="1950618" y="320891"/>
                  </a:lnTo>
                  <a:lnTo>
                    <a:pt x="1954101" y="320855"/>
                  </a:lnTo>
                  <a:lnTo>
                    <a:pt x="1957584" y="320819"/>
                  </a:lnTo>
                  <a:lnTo>
                    <a:pt x="1961068" y="320783"/>
                  </a:lnTo>
                  <a:lnTo>
                    <a:pt x="1964551" y="320747"/>
                  </a:lnTo>
                  <a:lnTo>
                    <a:pt x="1968034" y="325693"/>
                  </a:lnTo>
                  <a:lnTo>
                    <a:pt x="1971517" y="325054"/>
                  </a:lnTo>
                  <a:lnTo>
                    <a:pt x="1975001" y="324415"/>
                  </a:lnTo>
                  <a:lnTo>
                    <a:pt x="1978484" y="323776"/>
                  </a:lnTo>
                  <a:lnTo>
                    <a:pt x="1981967" y="323138"/>
                  </a:lnTo>
                  <a:lnTo>
                    <a:pt x="1985450" y="322500"/>
                  </a:lnTo>
                  <a:lnTo>
                    <a:pt x="1988934" y="323506"/>
                  </a:lnTo>
                  <a:lnTo>
                    <a:pt x="1992417" y="322870"/>
                  </a:lnTo>
                  <a:lnTo>
                    <a:pt x="1995900" y="322235"/>
                  </a:lnTo>
                  <a:lnTo>
                    <a:pt x="1999383" y="321600"/>
                  </a:lnTo>
                  <a:lnTo>
                    <a:pt x="2002867" y="320966"/>
                  </a:lnTo>
                  <a:lnTo>
                    <a:pt x="2006350" y="320332"/>
                  </a:lnTo>
                  <a:lnTo>
                    <a:pt x="2009833" y="322972"/>
                  </a:lnTo>
                  <a:lnTo>
                    <a:pt x="2013316" y="322342"/>
                  </a:lnTo>
                  <a:lnTo>
                    <a:pt x="2016799" y="321713"/>
                  </a:lnTo>
                  <a:lnTo>
                    <a:pt x="2020283" y="321084"/>
                  </a:lnTo>
                  <a:lnTo>
                    <a:pt x="2023766" y="320455"/>
                  </a:lnTo>
                  <a:lnTo>
                    <a:pt x="2027249" y="319827"/>
                  </a:lnTo>
                  <a:lnTo>
                    <a:pt x="2030732" y="319199"/>
                  </a:lnTo>
                  <a:lnTo>
                    <a:pt x="2034216" y="332308"/>
                  </a:lnTo>
                  <a:lnTo>
                    <a:pt x="2037699" y="331698"/>
                  </a:lnTo>
                  <a:lnTo>
                    <a:pt x="2041182" y="331089"/>
                  </a:lnTo>
                  <a:lnTo>
                    <a:pt x="2044665" y="330480"/>
                  </a:lnTo>
                  <a:lnTo>
                    <a:pt x="2048149" y="329871"/>
                  </a:lnTo>
                  <a:lnTo>
                    <a:pt x="2051632" y="329262"/>
                  </a:lnTo>
                  <a:lnTo>
                    <a:pt x="2055115" y="333739"/>
                  </a:lnTo>
                  <a:lnTo>
                    <a:pt x="2058598" y="333137"/>
                  </a:lnTo>
                  <a:lnTo>
                    <a:pt x="2062082" y="332536"/>
                  </a:lnTo>
                  <a:lnTo>
                    <a:pt x="2065565" y="331935"/>
                  </a:lnTo>
                  <a:lnTo>
                    <a:pt x="2069048" y="331334"/>
                  </a:lnTo>
                  <a:lnTo>
                    <a:pt x="2072531" y="330733"/>
                  </a:lnTo>
                  <a:lnTo>
                    <a:pt x="2076015" y="330133"/>
                  </a:lnTo>
                  <a:lnTo>
                    <a:pt x="2079498" y="331549"/>
                  </a:lnTo>
                  <a:lnTo>
                    <a:pt x="2082981" y="330952"/>
                  </a:lnTo>
                  <a:lnTo>
                    <a:pt x="2086464" y="330355"/>
                  </a:lnTo>
                  <a:lnTo>
                    <a:pt x="2089948" y="329758"/>
                  </a:lnTo>
                  <a:lnTo>
                    <a:pt x="2093431" y="329161"/>
                  </a:lnTo>
                  <a:lnTo>
                    <a:pt x="2096914" y="328565"/>
                  </a:lnTo>
                  <a:lnTo>
                    <a:pt x="2100397" y="332502"/>
                  </a:lnTo>
                  <a:lnTo>
                    <a:pt x="2103881" y="331989"/>
                  </a:lnTo>
                  <a:lnTo>
                    <a:pt x="2107364" y="331476"/>
                  </a:lnTo>
                  <a:lnTo>
                    <a:pt x="2110847" y="330964"/>
                  </a:lnTo>
                  <a:lnTo>
                    <a:pt x="2114330" y="330452"/>
                  </a:lnTo>
                  <a:lnTo>
                    <a:pt x="2117814" y="329941"/>
                  </a:lnTo>
                  <a:lnTo>
                    <a:pt x="2121297" y="329428"/>
                  </a:lnTo>
                  <a:lnTo>
                    <a:pt x="2124780" y="328839"/>
                  </a:lnTo>
                  <a:lnTo>
                    <a:pt x="2128263" y="328251"/>
                  </a:lnTo>
                  <a:lnTo>
                    <a:pt x="2131747" y="327663"/>
                  </a:lnTo>
                  <a:lnTo>
                    <a:pt x="2135230" y="327076"/>
                  </a:lnTo>
                  <a:lnTo>
                    <a:pt x="2138713" y="326488"/>
                  </a:lnTo>
                  <a:lnTo>
                    <a:pt x="2142196" y="325901"/>
                  </a:lnTo>
                  <a:lnTo>
                    <a:pt x="2145680" y="328301"/>
                  </a:lnTo>
                  <a:lnTo>
                    <a:pt x="2149163" y="327718"/>
                  </a:lnTo>
                  <a:lnTo>
                    <a:pt x="2152646" y="327135"/>
                  </a:lnTo>
                  <a:lnTo>
                    <a:pt x="2156129" y="326552"/>
                  </a:lnTo>
                  <a:lnTo>
                    <a:pt x="2159613" y="325970"/>
                  </a:lnTo>
                  <a:lnTo>
                    <a:pt x="2163096" y="325388"/>
                  </a:lnTo>
                  <a:lnTo>
                    <a:pt x="2166579" y="324822"/>
                  </a:lnTo>
                  <a:lnTo>
                    <a:pt x="2170062" y="324318"/>
                  </a:lnTo>
                  <a:lnTo>
                    <a:pt x="2173546" y="323814"/>
                  </a:lnTo>
                  <a:lnTo>
                    <a:pt x="2177029" y="323311"/>
                  </a:lnTo>
                  <a:lnTo>
                    <a:pt x="2180512" y="322809"/>
                  </a:lnTo>
                  <a:lnTo>
                    <a:pt x="2183995" y="322306"/>
                  </a:lnTo>
                  <a:lnTo>
                    <a:pt x="2187479" y="321804"/>
                  </a:lnTo>
                  <a:lnTo>
                    <a:pt x="2190962" y="322240"/>
                  </a:lnTo>
                  <a:lnTo>
                    <a:pt x="2194445" y="321661"/>
                  </a:lnTo>
                  <a:lnTo>
                    <a:pt x="2197928" y="321083"/>
                  </a:lnTo>
                  <a:lnTo>
                    <a:pt x="2201412" y="320505"/>
                  </a:lnTo>
                  <a:lnTo>
                    <a:pt x="2204895" y="319928"/>
                  </a:lnTo>
                  <a:lnTo>
                    <a:pt x="2208378" y="319350"/>
                  </a:lnTo>
                  <a:lnTo>
                    <a:pt x="2211861" y="326653"/>
                  </a:lnTo>
                  <a:lnTo>
                    <a:pt x="2215345" y="326085"/>
                  </a:lnTo>
                  <a:lnTo>
                    <a:pt x="2218828" y="325518"/>
                  </a:lnTo>
                  <a:lnTo>
                    <a:pt x="2222311" y="324951"/>
                  </a:lnTo>
                  <a:lnTo>
                    <a:pt x="2225794" y="324384"/>
                  </a:lnTo>
                  <a:lnTo>
                    <a:pt x="2229278" y="323817"/>
                  </a:lnTo>
                  <a:lnTo>
                    <a:pt x="2232761" y="323251"/>
                  </a:lnTo>
                  <a:lnTo>
                    <a:pt x="2236244" y="330407"/>
                  </a:lnTo>
                  <a:lnTo>
                    <a:pt x="2239727" y="329924"/>
                  </a:lnTo>
                  <a:lnTo>
                    <a:pt x="2243211" y="329440"/>
                  </a:lnTo>
                  <a:lnTo>
                    <a:pt x="2246694" y="328957"/>
                  </a:lnTo>
                  <a:lnTo>
                    <a:pt x="2250177" y="328475"/>
                  </a:lnTo>
                  <a:lnTo>
                    <a:pt x="2253660" y="327993"/>
                  </a:lnTo>
                  <a:lnTo>
                    <a:pt x="2257144" y="331207"/>
                  </a:lnTo>
                  <a:lnTo>
                    <a:pt x="2260627" y="330657"/>
                  </a:lnTo>
                  <a:lnTo>
                    <a:pt x="2264110" y="330106"/>
                  </a:lnTo>
                  <a:lnTo>
                    <a:pt x="2267593" y="329556"/>
                  </a:lnTo>
                  <a:lnTo>
                    <a:pt x="2271077" y="329006"/>
                  </a:lnTo>
                  <a:lnTo>
                    <a:pt x="2274560" y="328456"/>
                  </a:lnTo>
                  <a:lnTo>
                    <a:pt x="2278043" y="331602"/>
                  </a:lnTo>
                  <a:lnTo>
                    <a:pt x="2281526" y="331057"/>
                  </a:lnTo>
                  <a:lnTo>
                    <a:pt x="2285010" y="330512"/>
                  </a:lnTo>
                  <a:lnTo>
                    <a:pt x="2288493" y="329967"/>
                  </a:lnTo>
                  <a:lnTo>
                    <a:pt x="2291976" y="329422"/>
                  </a:lnTo>
                  <a:lnTo>
                    <a:pt x="2295459" y="328878"/>
                  </a:lnTo>
                  <a:lnTo>
                    <a:pt x="2298942" y="328334"/>
                  </a:lnTo>
                  <a:lnTo>
                    <a:pt x="2302426" y="339882"/>
                  </a:lnTo>
                  <a:lnTo>
                    <a:pt x="2305909" y="339352"/>
                  </a:lnTo>
                  <a:lnTo>
                    <a:pt x="2309392" y="338823"/>
                  </a:lnTo>
                  <a:lnTo>
                    <a:pt x="2312875" y="338293"/>
                  </a:lnTo>
                  <a:lnTo>
                    <a:pt x="2316359" y="337764"/>
                  </a:lnTo>
                  <a:lnTo>
                    <a:pt x="2319842" y="337235"/>
                  </a:lnTo>
                  <a:lnTo>
                    <a:pt x="2323325" y="338882"/>
                  </a:lnTo>
                  <a:lnTo>
                    <a:pt x="2326808" y="338356"/>
                  </a:lnTo>
                  <a:lnTo>
                    <a:pt x="2330292" y="337830"/>
                  </a:lnTo>
                  <a:lnTo>
                    <a:pt x="2333775" y="337304"/>
                  </a:lnTo>
                  <a:lnTo>
                    <a:pt x="2337258" y="336778"/>
                  </a:lnTo>
                  <a:lnTo>
                    <a:pt x="2340741" y="336253"/>
                  </a:lnTo>
                  <a:lnTo>
                    <a:pt x="2344225" y="335728"/>
                  </a:lnTo>
                  <a:lnTo>
                    <a:pt x="2347708" y="340371"/>
                  </a:lnTo>
                  <a:lnTo>
                    <a:pt x="2351191" y="339852"/>
                  </a:lnTo>
                  <a:lnTo>
                    <a:pt x="2354674" y="339333"/>
                  </a:lnTo>
                  <a:lnTo>
                    <a:pt x="2358158" y="338814"/>
                  </a:lnTo>
                  <a:lnTo>
                    <a:pt x="2361641" y="338296"/>
                  </a:lnTo>
                  <a:lnTo>
                    <a:pt x="2365124" y="337778"/>
                  </a:lnTo>
                  <a:lnTo>
                    <a:pt x="2368607" y="340233"/>
                  </a:lnTo>
                  <a:lnTo>
                    <a:pt x="2372091" y="339719"/>
                  </a:lnTo>
                  <a:lnTo>
                    <a:pt x="2375574" y="339204"/>
                  </a:lnTo>
                  <a:lnTo>
                    <a:pt x="2379057" y="338690"/>
                  </a:lnTo>
                  <a:lnTo>
                    <a:pt x="2382540" y="338176"/>
                  </a:lnTo>
                  <a:lnTo>
                    <a:pt x="2386024" y="337662"/>
                  </a:lnTo>
                  <a:lnTo>
                    <a:pt x="2389507" y="338418"/>
                  </a:lnTo>
                  <a:lnTo>
                    <a:pt x="2392990" y="337906"/>
                  </a:lnTo>
                  <a:lnTo>
                    <a:pt x="2396473" y="337394"/>
                  </a:lnTo>
                  <a:lnTo>
                    <a:pt x="2399957" y="336882"/>
                  </a:lnTo>
                  <a:lnTo>
                    <a:pt x="2403440" y="336370"/>
                  </a:lnTo>
                  <a:lnTo>
                    <a:pt x="2406923" y="335859"/>
                  </a:lnTo>
                  <a:lnTo>
                    <a:pt x="2410406" y="335347"/>
                  </a:lnTo>
                  <a:lnTo>
                    <a:pt x="2413890" y="336530"/>
                  </a:lnTo>
                  <a:lnTo>
                    <a:pt x="2417373" y="336021"/>
                  </a:lnTo>
                  <a:lnTo>
                    <a:pt x="2420856" y="335512"/>
                  </a:lnTo>
                  <a:lnTo>
                    <a:pt x="2424339" y="335003"/>
                  </a:lnTo>
                  <a:lnTo>
                    <a:pt x="2427823" y="334494"/>
                  </a:lnTo>
                  <a:lnTo>
                    <a:pt x="2431306" y="333986"/>
                  </a:lnTo>
                  <a:lnTo>
                    <a:pt x="2434789" y="337261"/>
                  </a:lnTo>
                  <a:lnTo>
                    <a:pt x="2438272" y="336757"/>
                  </a:lnTo>
                  <a:lnTo>
                    <a:pt x="2441756" y="336254"/>
                  </a:lnTo>
                  <a:lnTo>
                    <a:pt x="2445239" y="335750"/>
                  </a:lnTo>
                  <a:lnTo>
                    <a:pt x="2448722" y="335247"/>
                  </a:lnTo>
                  <a:lnTo>
                    <a:pt x="2452205" y="334743"/>
                  </a:lnTo>
                  <a:lnTo>
                    <a:pt x="2455689" y="334240"/>
                  </a:lnTo>
                  <a:lnTo>
                    <a:pt x="2459172" y="335881"/>
                  </a:lnTo>
                  <a:lnTo>
                    <a:pt x="2462655" y="335445"/>
                  </a:lnTo>
                  <a:lnTo>
                    <a:pt x="2466138" y="335010"/>
                  </a:lnTo>
                  <a:lnTo>
                    <a:pt x="2469622" y="334575"/>
                  </a:lnTo>
                  <a:lnTo>
                    <a:pt x="2473105" y="334140"/>
                  </a:lnTo>
                  <a:lnTo>
                    <a:pt x="2476588" y="333706"/>
                  </a:lnTo>
                  <a:lnTo>
                    <a:pt x="2480071" y="338186"/>
                  </a:lnTo>
                  <a:lnTo>
                    <a:pt x="2483555" y="337692"/>
                  </a:lnTo>
                  <a:lnTo>
                    <a:pt x="2487038" y="337198"/>
                  </a:lnTo>
                  <a:lnTo>
                    <a:pt x="2490521" y="336705"/>
                  </a:lnTo>
                  <a:lnTo>
                    <a:pt x="2494004" y="336212"/>
                  </a:lnTo>
                  <a:lnTo>
                    <a:pt x="2497488" y="335719"/>
                  </a:lnTo>
                  <a:lnTo>
                    <a:pt x="2500971" y="337263"/>
                  </a:lnTo>
                  <a:lnTo>
                    <a:pt x="2504454" y="336772"/>
                  </a:lnTo>
                  <a:lnTo>
                    <a:pt x="2507937" y="336282"/>
                  </a:lnTo>
                  <a:lnTo>
                    <a:pt x="2511421" y="335792"/>
                  </a:lnTo>
                  <a:lnTo>
                    <a:pt x="2514904" y="335302"/>
                  </a:lnTo>
                  <a:lnTo>
                    <a:pt x="2518387" y="334812"/>
                  </a:lnTo>
                  <a:lnTo>
                    <a:pt x="2521870" y="334322"/>
                  </a:lnTo>
                  <a:lnTo>
                    <a:pt x="2525354" y="333873"/>
                  </a:lnTo>
                  <a:lnTo>
                    <a:pt x="2528837" y="333447"/>
                  </a:lnTo>
                  <a:lnTo>
                    <a:pt x="2532320" y="333022"/>
                  </a:lnTo>
                  <a:lnTo>
                    <a:pt x="2535803" y="332597"/>
                  </a:lnTo>
                  <a:lnTo>
                    <a:pt x="2539287" y="332172"/>
                  </a:lnTo>
                  <a:lnTo>
                    <a:pt x="2542770" y="331747"/>
                  </a:lnTo>
                  <a:lnTo>
                    <a:pt x="2546253" y="331308"/>
                  </a:lnTo>
                  <a:lnTo>
                    <a:pt x="2549736" y="330820"/>
                  </a:lnTo>
                  <a:lnTo>
                    <a:pt x="2553220" y="330332"/>
                  </a:lnTo>
                  <a:lnTo>
                    <a:pt x="2556703" y="329844"/>
                  </a:lnTo>
                  <a:lnTo>
                    <a:pt x="2560186" y="329357"/>
                  </a:lnTo>
                  <a:lnTo>
                    <a:pt x="2563669" y="328869"/>
                  </a:lnTo>
                  <a:lnTo>
                    <a:pt x="2567153" y="328382"/>
                  </a:lnTo>
                  <a:lnTo>
                    <a:pt x="2570636" y="343014"/>
                  </a:lnTo>
                  <a:lnTo>
                    <a:pt x="2574119" y="342542"/>
                  </a:lnTo>
                  <a:lnTo>
                    <a:pt x="2577602" y="342071"/>
                  </a:lnTo>
                  <a:lnTo>
                    <a:pt x="2581085" y="341600"/>
                  </a:lnTo>
                  <a:lnTo>
                    <a:pt x="2584569" y="341129"/>
                  </a:lnTo>
                  <a:lnTo>
                    <a:pt x="2588052" y="340659"/>
                  </a:lnTo>
                  <a:lnTo>
                    <a:pt x="2591535" y="342106"/>
                  </a:lnTo>
                  <a:lnTo>
                    <a:pt x="2595018" y="341638"/>
                  </a:lnTo>
                  <a:lnTo>
                    <a:pt x="2598502" y="341170"/>
                  </a:lnTo>
                  <a:lnTo>
                    <a:pt x="2601985" y="340701"/>
                  </a:lnTo>
                  <a:lnTo>
                    <a:pt x="2605468" y="340233"/>
                  </a:lnTo>
                  <a:lnTo>
                    <a:pt x="2608951" y="339766"/>
                  </a:lnTo>
                  <a:lnTo>
                    <a:pt x="2612435" y="339298"/>
                  </a:lnTo>
                  <a:lnTo>
                    <a:pt x="2612435" y="339682"/>
                  </a:lnTo>
                  <a:lnTo>
                    <a:pt x="2612435" y="340065"/>
                  </a:lnTo>
                  <a:lnTo>
                    <a:pt x="2612435" y="340447"/>
                  </a:lnTo>
                  <a:lnTo>
                    <a:pt x="2615918" y="339981"/>
                  </a:lnTo>
                  <a:lnTo>
                    <a:pt x="2619401" y="339514"/>
                  </a:lnTo>
                  <a:lnTo>
                    <a:pt x="2622884" y="339048"/>
                  </a:lnTo>
                  <a:lnTo>
                    <a:pt x="2626368" y="338582"/>
                  </a:lnTo>
                  <a:lnTo>
                    <a:pt x="2629851" y="338117"/>
                  </a:lnTo>
                  <a:lnTo>
                    <a:pt x="2633334" y="337651"/>
                  </a:lnTo>
                  <a:lnTo>
                    <a:pt x="2636817" y="338336"/>
                  </a:lnTo>
                  <a:lnTo>
                    <a:pt x="2640301" y="337872"/>
                  </a:lnTo>
                  <a:lnTo>
                    <a:pt x="2643784" y="337408"/>
                  </a:lnTo>
                  <a:lnTo>
                    <a:pt x="2647267" y="336944"/>
                  </a:lnTo>
                  <a:lnTo>
                    <a:pt x="2650750" y="336480"/>
                  </a:lnTo>
                  <a:lnTo>
                    <a:pt x="2654234" y="336016"/>
                  </a:lnTo>
                  <a:lnTo>
                    <a:pt x="2657717" y="348220"/>
                  </a:lnTo>
                  <a:lnTo>
                    <a:pt x="2661200" y="347770"/>
                  </a:lnTo>
                  <a:lnTo>
                    <a:pt x="2664683" y="347320"/>
                  </a:lnTo>
                  <a:lnTo>
                    <a:pt x="2668167" y="346869"/>
                  </a:lnTo>
                  <a:lnTo>
                    <a:pt x="2671650" y="346419"/>
                  </a:lnTo>
                  <a:lnTo>
                    <a:pt x="2675133" y="345969"/>
                  </a:lnTo>
                  <a:lnTo>
                    <a:pt x="2678616" y="345519"/>
                  </a:lnTo>
                  <a:lnTo>
                    <a:pt x="2682100" y="346156"/>
                  </a:lnTo>
                  <a:lnTo>
                    <a:pt x="2685583" y="345708"/>
                  </a:lnTo>
                  <a:lnTo>
                    <a:pt x="2689066" y="345260"/>
                  </a:lnTo>
                  <a:lnTo>
                    <a:pt x="2692549" y="344811"/>
                  </a:lnTo>
                  <a:lnTo>
                    <a:pt x="2696033" y="344363"/>
                  </a:lnTo>
                  <a:lnTo>
                    <a:pt x="2699516" y="343915"/>
                  </a:lnTo>
                  <a:lnTo>
                    <a:pt x="2702999" y="345995"/>
                  </a:lnTo>
                  <a:lnTo>
                    <a:pt x="2706482" y="345550"/>
                  </a:lnTo>
                  <a:lnTo>
                    <a:pt x="2709966" y="345105"/>
                  </a:lnTo>
                  <a:lnTo>
                    <a:pt x="2713449" y="344660"/>
                  </a:lnTo>
                  <a:lnTo>
                    <a:pt x="2716932" y="344215"/>
                  </a:lnTo>
                  <a:lnTo>
                    <a:pt x="2720415" y="343770"/>
                  </a:lnTo>
                  <a:lnTo>
                    <a:pt x="2723899" y="343326"/>
                  </a:lnTo>
                  <a:lnTo>
                    <a:pt x="2727382" y="343603"/>
                  </a:lnTo>
                  <a:lnTo>
                    <a:pt x="2730865" y="343159"/>
                  </a:lnTo>
                  <a:lnTo>
                    <a:pt x="2734348" y="342716"/>
                  </a:lnTo>
                  <a:lnTo>
                    <a:pt x="2737832" y="342272"/>
                  </a:lnTo>
                  <a:lnTo>
                    <a:pt x="2741315" y="341829"/>
                  </a:lnTo>
                  <a:lnTo>
                    <a:pt x="2744798" y="341386"/>
                  </a:lnTo>
                  <a:lnTo>
                    <a:pt x="2748281" y="351887"/>
                  </a:lnTo>
                  <a:lnTo>
                    <a:pt x="2751765" y="351508"/>
                  </a:lnTo>
                  <a:lnTo>
                    <a:pt x="2755248" y="351130"/>
                  </a:lnTo>
                  <a:lnTo>
                    <a:pt x="2758731" y="350752"/>
                  </a:lnTo>
                  <a:lnTo>
                    <a:pt x="2762214" y="350374"/>
                  </a:lnTo>
                  <a:lnTo>
                    <a:pt x="2765698" y="349996"/>
                  </a:lnTo>
                  <a:lnTo>
                    <a:pt x="2769181" y="352687"/>
                  </a:lnTo>
                  <a:lnTo>
                    <a:pt x="2772664" y="352312"/>
                  </a:lnTo>
                  <a:lnTo>
                    <a:pt x="2776147" y="351937"/>
                  </a:lnTo>
                  <a:lnTo>
                    <a:pt x="2779631" y="351562"/>
                  </a:lnTo>
                  <a:lnTo>
                    <a:pt x="2783114" y="351188"/>
                  </a:lnTo>
                  <a:lnTo>
                    <a:pt x="2786597" y="350813"/>
                  </a:lnTo>
                  <a:lnTo>
                    <a:pt x="2790080" y="350439"/>
                  </a:lnTo>
                  <a:lnTo>
                    <a:pt x="2793564" y="355796"/>
                  </a:lnTo>
                  <a:lnTo>
                    <a:pt x="2797047" y="355478"/>
                  </a:lnTo>
                  <a:lnTo>
                    <a:pt x="2800530" y="355160"/>
                  </a:lnTo>
                  <a:lnTo>
                    <a:pt x="2804013" y="354842"/>
                  </a:lnTo>
                  <a:lnTo>
                    <a:pt x="2807497" y="354524"/>
                  </a:lnTo>
                  <a:lnTo>
                    <a:pt x="2810980" y="354207"/>
                  </a:lnTo>
                  <a:lnTo>
                    <a:pt x="2814463" y="365717"/>
                  </a:lnTo>
                  <a:lnTo>
                    <a:pt x="2817946" y="365309"/>
                  </a:lnTo>
                  <a:lnTo>
                    <a:pt x="2821430" y="364901"/>
                  </a:lnTo>
                  <a:lnTo>
                    <a:pt x="2824913" y="364492"/>
                  </a:lnTo>
                  <a:lnTo>
                    <a:pt x="2828396" y="364084"/>
                  </a:lnTo>
                  <a:lnTo>
                    <a:pt x="2831879" y="363676"/>
                  </a:lnTo>
                  <a:lnTo>
                    <a:pt x="2835363" y="363268"/>
                  </a:lnTo>
                  <a:lnTo>
                    <a:pt x="2838846" y="363216"/>
                  </a:lnTo>
                  <a:lnTo>
                    <a:pt x="2842329" y="362858"/>
                  </a:lnTo>
                  <a:lnTo>
                    <a:pt x="2845812" y="362499"/>
                  </a:lnTo>
                  <a:lnTo>
                    <a:pt x="2849296" y="362141"/>
                  </a:lnTo>
                  <a:lnTo>
                    <a:pt x="2852779" y="361783"/>
                  </a:lnTo>
                  <a:lnTo>
                    <a:pt x="2856262" y="361425"/>
                  </a:lnTo>
                  <a:lnTo>
                    <a:pt x="2859745" y="363224"/>
                  </a:lnTo>
                  <a:lnTo>
                    <a:pt x="2863229" y="362820"/>
                  </a:lnTo>
                  <a:lnTo>
                    <a:pt x="2866712" y="362416"/>
                  </a:lnTo>
                  <a:lnTo>
                    <a:pt x="2870195" y="362011"/>
                  </a:lnTo>
                  <a:lnTo>
                    <a:pt x="2873678" y="361607"/>
                  </a:lnTo>
                  <a:lnTo>
                    <a:pt x="2877161" y="361203"/>
                  </a:lnTo>
                  <a:lnTo>
                    <a:pt x="2880645" y="361735"/>
                  </a:lnTo>
                  <a:lnTo>
                    <a:pt x="2884128" y="361381"/>
                  </a:lnTo>
                  <a:lnTo>
                    <a:pt x="2887611" y="361027"/>
                  </a:lnTo>
                  <a:lnTo>
                    <a:pt x="2891094" y="360672"/>
                  </a:lnTo>
                  <a:lnTo>
                    <a:pt x="2894578" y="360319"/>
                  </a:lnTo>
                  <a:lnTo>
                    <a:pt x="2898061" y="359965"/>
                  </a:lnTo>
                  <a:lnTo>
                    <a:pt x="2901544" y="359611"/>
                  </a:lnTo>
                  <a:lnTo>
                    <a:pt x="2905027" y="362008"/>
                  </a:lnTo>
                  <a:lnTo>
                    <a:pt x="2908511" y="361609"/>
                  </a:lnTo>
                  <a:lnTo>
                    <a:pt x="2911994" y="361210"/>
                  </a:lnTo>
                  <a:lnTo>
                    <a:pt x="2915477" y="360811"/>
                  </a:lnTo>
                  <a:lnTo>
                    <a:pt x="2918960" y="360412"/>
                  </a:lnTo>
                  <a:lnTo>
                    <a:pt x="2922444" y="360013"/>
                  </a:lnTo>
                  <a:lnTo>
                    <a:pt x="2925927" y="359614"/>
                  </a:lnTo>
                  <a:lnTo>
                    <a:pt x="2929410" y="359216"/>
                  </a:lnTo>
                  <a:lnTo>
                    <a:pt x="2932893" y="358817"/>
                  </a:lnTo>
                  <a:lnTo>
                    <a:pt x="2936377" y="358419"/>
                  </a:lnTo>
                  <a:lnTo>
                    <a:pt x="2939860" y="358020"/>
                  </a:lnTo>
                  <a:lnTo>
                    <a:pt x="2943343" y="357622"/>
                  </a:lnTo>
                  <a:lnTo>
                    <a:pt x="2946826" y="357224"/>
                  </a:lnTo>
                  <a:lnTo>
                    <a:pt x="2950310" y="366513"/>
                  </a:lnTo>
                  <a:lnTo>
                    <a:pt x="2953793" y="366124"/>
                  </a:lnTo>
                  <a:lnTo>
                    <a:pt x="2957276" y="365735"/>
                  </a:lnTo>
                  <a:lnTo>
                    <a:pt x="2960759" y="365347"/>
                  </a:lnTo>
                  <a:lnTo>
                    <a:pt x="2964243" y="364958"/>
                  </a:lnTo>
                  <a:lnTo>
                    <a:pt x="2967726" y="364569"/>
                  </a:lnTo>
                  <a:lnTo>
                    <a:pt x="2971209" y="369156"/>
                  </a:lnTo>
                  <a:lnTo>
                    <a:pt x="2974692" y="368772"/>
                  </a:lnTo>
                  <a:lnTo>
                    <a:pt x="2978176" y="368388"/>
                  </a:lnTo>
                  <a:lnTo>
                    <a:pt x="2981659" y="368005"/>
                  </a:lnTo>
                  <a:lnTo>
                    <a:pt x="2985142" y="367621"/>
                  </a:lnTo>
                  <a:lnTo>
                    <a:pt x="2988625" y="367238"/>
                  </a:lnTo>
                  <a:lnTo>
                    <a:pt x="2992109" y="368876"/>
                  </a:lnTo>
                  <a:lnTo>
                    <a:pt x="2995592" y="368494"/>
                  </a:lnTo>
                  <a:lnTo>
                    <a:pt x="2999075" y="368113"/>
                  </a:lnTo>
                  <a:lnTo>
                    <a:pt x="3002558" y="367732"/>
                  </a:lnTo>
                  <a:lnTo>
                    <a:pt x="3006042" y="367351"/>
                  </a:lnTo>
                  <a:lnTo>
                    <a:pt x="3009525" y="366970"/>
                  </a:lnTo>
                  <a:lnTo>
                    <a:pt x="3013008" y="366589"/>
                  </a:lnTo>
                  <a:lnTo>
                    <a:pt x="3016491" y="368220"/>
                  </a:lnTo>
                  <a:lnTo>
                    <a:pt x="3019975" y="367841"/>
                  </a:lnTo>
                  <a:lnTo>
                    <a:pt x="3023458" y="367462"/>
                  </a:lnTo>
                  <a:lnTo>
                    <a:pt x="3026941" y="367084"/>
                  </a:lnTo>
                  <a:lnTo>
                    <a:pt x="3030424" y="366705"/>
                  </a:lnTo>
                  <a:lnTo>
                    <a:pt x="3033908" y="366326"/>
                  </a:lnTo>
                  <a:lnTo>
                    <a:pt x="3037391" y="371050"/>
                  </a:lnTo>
                  <a:lnTo>
                    <a:pt x="3040874" y="370676"/>
                  </a:lnTo>
                  <a:lnTo>
                    <a:pt x="3044357" y="370302"/>
                  </a:lnTo>
                  <a:lnTo>
                    <a:pt x="3047841" y="369929"/>
                  </a:lnTo>
                  <a:lnTo>
                    <a:pt x="3051324" y="369555"/>
                  </a:lnTo>
                  <a:lnTo>
                    <a:pt x="3054807" y="369182"/>
                  </a:lnTo>
                  <a:lnTo>
                    <a:pt x="3058290" y="368809"/>
                  </a:lnTo>
                  <a:lnTo>
                    <a:pt x="3061774" y="369278"/>
                  </a:lnTo>
                  <a:lnTo>
                    <a:pt x="3065257" y="368905"/>
                  </a:lnTo>
                  <a:lnTo>
                    <a:pt x="3068740" y="368533"/>
                  </a:lnTo>
                  <a:lnTo>
                    <a:pt x="3072223" y="368161"/>
                  </a:lnTo>
                  <a:lnTo>
                    <a:pt x="3075707" y="367789"/>
                  </a:lnTo>
                  <a:lnTo>
                    <a:pt x="3079190" y="367417"/>
                  </a:lnTo>
                  <a:lnTo>
                    <a:pt x="3082673" y="369283"/>
                  </a:lnTo>
                  <a:lnTo>
                    <a:pt x="3086156" y="368913"/>
                  </a:lnTo>
                  <a:lnTo>
                    <a:pt x="3089640" y="368544"/>
                  </a:lnTo>
                  <a:lnTo>
                    <a:pt x="3093123" y="368174"/>
                  </a:lnTo>
                  <a:lnTo>
                    <a:pt x="3096606" y="367805"/>
                  </a:lnTo>
                  <a:lnTo>
                    <a:pt x="3100089" y="367435"/>
                  </a:lnTo>
                  <a:lnTo>
                    <a:pt x="3103573" y="367066"/>
                  </a:lnTo>
                  <a:lnTo>
                    <a:pt x="3107056" y="368645"/>
                  </a:lnTo>
                  <a:lnTo>
                    <a:pt x="3110539" y="368277"/>
                  </a:lnTo>
                  <a:lnTo>
                    <a:pt x="3114022" y="367910"/>
                  </a:lnTo>
                  <a:lnTo>
                    <a:pt x="3117506" y="367543"/>
                  </a:lnTo>
                  <a:lnTo>
                    <a:pt x="3120989" y="367176"/>
                  </a:lnTo>
                  <a:lnTo>
                    <a:pt x="3124472" y="366809"/>
                  </a:lnTo>
                  <a:lnTo>
                    <a:pt x="3127955" y="368380"/>
                  </a:lnTo>
                  <a:lnTo>
                    <a:pt x="3131439" y="368014"/>
                  </a:lnTo>
                  <a:lnTo>
                    <a:pt x="3134922" y="367649"/>
                  </a:lnTo>
                  <a:lnTo>
                    <a:pt x="3138405" y="367284"/>
                  </a:lnTo>
                  <a:lnTo>
                    <a:pt x="3141888" y="366919"/>
                  </a:lnTo>
                  <a:lnTo>
                    <a:pt x="3145372" y="366554"/>
                  </a:lnTo>
                  <a:lnTo>
                    <a:pt x="3148855" y="367294"/>
                  </a:lnTo>
                  <a:lnTo>
                    <a:pt x="3152338" y="366930"/>
                  </a:lnTo>
                  <a:lnTo>
                    <a:pt x="3155821" y="366566"/>
                  </a:lnTo>
                  <a:lnTo>
                    <a:pt x="3159304" y="366203"/>
                  </a:lnTo>
                  <a:lnTo>
                    <a:pt x="3162788" y="365839"/>
                  </a:lnTo>
                  <a:lnTo>
                    <a:pt x="3166271" y="365476"/>
                  </a:lnTo>
                  <a:lnTo>
                    <a:pt x="3169754" y="365112"/>
                  </a:lnTo>
                  <a:lnTo>
                    <a:pt x="3173237" y="369667"/>
                  </a:lnTo>
                  <a:lnTo>
                    <a:pt x="3176721" y="369308"/>
                  </a:lnTo>
                  <a:lnTo>
                    <a:pt x="3180204" y="368949"/>
                  </a:lnTo>
                  <a:lnTo>
                    <a:pt x="3183687" y="368590"/>
                  </a:lnTo>
                  <a:lnTo>
                    <a:pt x="3187170" y="368232"/>
                  </a:lnTo>
                  <a:lnTo>
                    <a:pt x="3190654" y="367873"/>
                  </a:lnTo>
                  <a:lnTo>
                    <a:pt x="3194137" y="374166"/>
                  </a:lnTo>
                  <a:lnTo>
                    <a:pt x="3197620" y="373814"/>
                  </a:lnTo>
                  <a:lnTo>
                    <a:pt x="3201103" y="373461"/>
                  </a:lnTo>
                  <a:lnTo>
                    <a:pt x="3204587" y="373109"/>
                  </a:lnTo>
                  <a:lnTo>
                    <a:pt x="3208070" y="372756"/>
                  </a:lnTo>
                  <a:lnTo>
                    <a:pt x="3211553" y="372404"/>
                  </a:lnTo>
                  <a:lnTo>
                    <a:pt x="3215036" y="372052"/>
                  </a:lnTo>
                  <a:lnTo>
                    <a:pt x="3218520" y="372486"/>
                  </a:lnTo>
                  <a:lnTo>
                    <a:pt x="3222003" y="372135"/>
                  </a:lnTo>
                  <a:lnTo>
                    <a:pt x="3225486" y="371783"/>
                  </a:lnTo>
                  <a:lnTo>
                    <a:pt x="3228969" y="371432"/>
                  </a:lnTo>
                  <a:lnTo>
                    <a:pt x="3232453" y="371081"/>
                  </a:lnTo>
                  <a:lnTo>
                    <a:pt x="3235936" y="370730"/>
                  </a:lnTo>
                  <a:lnTo>
                    <a:pt x="3239419" y="370379"/>
                  </a:lnTo>
                  <a:lnTo>
                    <a:pt x="3242902" y="370028"/>
                  </a:lnTo>
                  <a:lnTo>
                    <a:pt x="3246386" y="369677"/>
                  </a:lnTo>
                  <a:lnTo>
                    <a:pt x="3249869" y="369326"/>
                  </a:lnTo>
                  <a:lnTo>
                    <a:pt x="3253352" y="368975"/>
                  </a:lnTo>
                  <a:lnTo>
                    <a:pt x="3256835" y="368625"/>
                  </a:lnTo>
                  <a:lnTo>
                    <a:pt x="3260319" y="369066"/>
                  </a:lnTo>
                  <a:lnTo>
                    <a:pt x="3263802" y="368716"/>
                  </a:lnTo>
                  <a:lnTo>
                    <a:pt x="3267285" y="368366"/>
                  </a:lnTo>
                  <a:lnTo>
                    <a:pt x="3270768" y="368016"/>
                  </a:lnTo>
                  <a:lnTo>
                    <a:pt x="3274252" y="367667"/>
                  </a:lnTo>
                  <a:lnTo>
                    <a:pt x="3277735" y="367317"/>
                  </a:lnTo>
                  <a:lnTo>
                    <a:pt x="3281218" y="366968"/>
                  </a:lnTo>
                  <a:lnTo>
                    <a:pt x="3284701" y="367938"/>
                  </a:lnTo>
                  <a:lnTo>
                    <a:pt x="3288185" y="367590"/>
                  </a:lnTo>
                  <a:lnTo>
                    <a:pt x="3291668" y="367242"/>
                  </a:lnTo>
                  <a:lnTo>
                    <a:pt x="3295151" y="366894"/>
                  </a:lnTo>
                  <a:lnTo>
                    <a:pt x="3298634" y="366546"/>
                  </a:lnTo>
                  <a:lnTo>
                    <a:pt x="3302118" y="366198"/>
                  </a:lnTo>
                  <a:lnTo>
                    <a:pt x="3305601" y="365862"/>
                  </a:lnTo>
                  <a:lnTo>
                    <a:pt x="3309084" y="365555"/>
                  </a:lnTo>
                  <a:lnTo>
                    <a:pt x="3312567" y="365249"/>
                  </a:lnTo>
                  <a:lnTo>
                    <a:pt x="3316051" y="364943"/>
                  </a:lnTo>
                  <a:lnTo>
                    <a:pt x="3319534" y="364637"/>
                  </a:lnTo>
                  <a:lnTo>
                    <a:pt x="3323017" y="364331"/>
                  </a:lnTo>
                  <a:lnTo>
                    <a:pt x="3326500" y="364025"/>
                  </a:lnTo>
                  <a:lnTo>
                    <a:pt x="3329984" y="370201"/>
                  </a:lnTo>
                  <a:lnTo>
                    <a:pt x="3333467" y="369859"/>
                  </a:lnTo>
                  <a:lnTo>
                    <a:pt x="3336950" y="369518"/>
                  </a:lnTo>
                  <a:lnTo>
                    <a:pt x="3340433" y="369176"/>
                  </a:lnTo>
                  <a:lnTo>
                    <a:pt x="3343917" y="368835"/>
                  </a:lnTo>
                  <a:lnTo>
                    <a:pt x="3347400" y="368494"/>
                  </a:lnTo>
                  <a:lnTo>
                    <a:pt x="3350883" y="369691"/>
                  </a:lnTo>
                  <a:lnTo>
                    <a:pt x="3354366" y="369351"/>
                  </a:lnTo>
                  <a:lnTo>
                    <a:pt x="3357850" y="369011"/>
                  </a:lnTo>
                  <a:lnTo>
                    <a:pt x="3361333" y="368671"/>
                  </a:lnTo>
                  <a:lnTo>
                    <a:pt x="3364816" y="368332"/>
                  </a:lnTo>
                  <a:lnTo>
                    <a:pt x="3368299" y="367992"/>
                  </a:lnTo>
                  <a:lnTo>
                    <a:pt x="3371783" y="368676"/>
                  </a:lnTo>
                  <a:lnTo>
                    <a:pt x="3375266" y="368337"/>
                  </a:lnTo>
                  <a:lnTo>
                    <a:pt x="3378749" y="367999"/>
                  </a:lnTo>
                  <a:lnTo>
                    <a:pt x="3382232" y="367660"/>
                  </a:lnTo>
                  <a:lnTo>
                    <a:pt x="3385716" y="367322"/>
                  </a:lnTo>
                  <a:lnTo>
                    <a:pt x="3389199" y="366984"/>
                  </a:lnTo>
                  <a:lnTo>
                    <a:pt x="3392682" y="366645"/>
                  </a:lnTo>
                  <a:lnTo>
                    <a:pt x="3396165" y="369108"/>
                  </a:lnTo>
                  <a:lnTo>
                    <a:pt x="3399649" y="368772"/>
                  </a:lnTo>
                  <a:lnTo>
                    <a:pt x="3403132" y="368436"/>
                  </a:lnTo>
                  <a:lnTo>
                    <a:pt x="3406615" y="368101"/>
                  </a:lnTo>
                  <a:lnTo>
                    <a:pt x="3410098" y="367765"/>
                  </a:lnTo>
                  <a:lnTo>
                    <a:pt x="3413582" y="367430"/>
                  </a:lnTo>
                  <a:lnTo>
                    <a:pt x="3417065" y="370365"/>
                  </a:lnTo>
                  <a:lnTo>
                    <a:pt x="3420548" y="370032"/>
                  </a:lnTo>
                  <a:lnTo>
                    <a:pt x="3424031" y="369700"/>
                  </a:lnTo>
                  <a:lnTo>
                    <a:pt x="3427515" y="369367"/>
                  </a:lnTo>
                  <a:lnTo>
                    <a:pt x="3430998" y="369035"/>
                  </a:lnTo>
                  <a:lnTo>
                    <a:pt x="3434481" y="368702"/>
                  </a:lnTo>
                  <a:lnTo>
                    <a:pt x="3437964" y="368370"/>
                  </a:lnTo>
                  <a:lnTo>
                    <a:pt x="3441447" y="373959"/>
                  </a:lnTo>
                  <a:lnTo>
                    <a:pt x="3444931" y="373632"/>
                  </a:lnTo>
                  <a:lnTo>
                    <a:pt x="3448414" y="373304"/>
                  </a:lnTo>
                  <a:lnTo>
                    <a:pt x="3451897" y="372977"/>
                  </a:lnTo>
                  <a:lnTo>
                    <a:pt x="3455380" y="372650"/>
                  </a:lnTo>
                  <a:lnTo>
                    <a:pt x="3458864" y="372322"/>
                  </a:lnTo>
                  <a:lnTo>
                    <a:pt x="3462347" y="374418"/>
                  </a:lnTo>
                  <a:lnTo>
                    <a:pt x="3465830" y="374093"/>
                  </a:lnTo>
                  <a:lnTo>
                    <a:pt x="3469313" y="373768"/>
                  </a:lnTo>
                  <a:lnTo>
                    <a:pt x="3472797" y="373443"/>
                  </a:lnTo>
                  <a:lnTo>
                    <a:pt x="3476280" y="373118"/>
                  </a:lnTo>
                  <a:lnTo>
                    <a:pt x="3479763" y="372793"/>
                  </a:lnTo>
                  <a:lnTo>
                    <a:pt x="3483246" y="372468"/>
                  </a:lnTo>
                  <a:lnTo>
                    <a:pt x="3483246" y="372710"/>
                  </a:lnTo>
                  <a:lnTo>
                    <a:pt x="3483246" y="372951"/>
                  </a:lnTo>
                  <a:lnTo>
                    <a:pt x="3483246" y="373192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960888"/>
              <a:ext cx="3483246" cy="591178"/>
            </a:xfrm>
            <a:custGeom>
              <a:avLst/>
              <a:gdLst/>
              <a:ahLst/>
              <a:cxnLst/>
              <a:rect l="0" t="0" r="0" b="0"/>
              <a:pathLst>
                <a:path w="3483246" h="591178">
                  <a:moveTo>
                    <a:pt x="0" y="591178"/>
                  </a:moveTo>
                  <a:lnTo>
                    <a:pt x="3483" y="542470"/>
                  </a:lnTo>
                  <a:lnTo>
                    <a:pt x="6966" y="495106"/>
                  </a:lnTo>
                  <a:lnTo>
                    <a:pt x="10449" y="449030"/>
                  </a:lnTo>
                  <a:lnTo>
                    <a:pt x="13932" y="404190"/>
                  </a:lnTo>
                  <a:lnTo>
                    <a:pt x="17416" y="360539"/>
                  </a:lnTo>
                  <a:lnTo>
                    <a:pt x="20899" y="318028"/>
                  </a:lnTo>
                  <a:lnTo>
                    <a:pt x="24382" y="460431"/>
                  </a:lnTo>
                  <a:lnTo>
                    <a:pt x="27865" y="442549"/>
                  </a:lnTo>
                  <a:lnTo>
                    <a:pt x="31349" y="424858"/>
                  </a:lnTo>
                  <a:lnTo>
                    <a:pt x="34832" y="407353"/>
                  </a:lnTo>
                  <a:lnTo>
                    <a:pt x="38315" y="390032"/>
                  </a:lnTo>
                  <a:lnTo>
                    <a:pt x="41798" y="372892"/>
                  </a:lnTo>
                  <a:lnTo>
                    <a:pt x="45282" y="355930"/>
                  </a:lnTo>
                  <a:lnTo>
                    <a:pt x="48765" y="339144"/>
                  </a:lnTo>
                  <a:lnTo>
                    <a:pt x="52248" y="322530"/>
                  </a:lnTo>
                  <a:lnTo>
                    <a:pt x="55731" y="306086"/>
                  </a:lnTo>
                  <a:lnTo>
                    <a:pt x="59215" y="289809"/>
                  </a:lnTo>
                  <a:lnTo>
                    <a:pt x="62698" y="273697"/>
                  </a:lnTo>
                  <a:lnTo>
                    <a:pt x="66181" y="257748"/>
                  </a:lnTo>
                  <a:lnTo>
                    <a:pt x="69664" y="241958"/>
                  </a:lnTo>
                  <a:lnTo>
                    <a:pt x="73148" y="226326"/>
                  </a:lnTo>
                  <a:lnTo>
                    <a:pt x="76631" y="210849"/>
                  </a:lnTo>
                  <a:lnTo>
                    <a:pt x="80114" y="195525"/>
                  </a:lnTo>
                  <a:lnTo>
                    <a:pt x="83597" y="180352"/>
                  </a:lnTo>
                  <a:lnTo>
                    <a:pt x="87081" y="165327"/>
                  </a:lnTo>
                  <a:lnTo>
                    <a:pt x="90564" y="209916"/>
                  </a:lnTo>
                  <a:lnTo>
                    <a:pt x="94047" y="196912"/>
                  </a:lnTo>
                  <a:lnTo>
                    <a:pt x="97530" y="184016"/>
                  </a:lnTo>
                  <a:lnTo>
                    <a:pt x="101014" y="171228"/>
                  </a:lnTo>
                  <a:lnTo>
                    <a:pt x="104497" y="158546"/>
                  </a:lnTo>
                  <a:lnTo>
                    <a:pt x="107980" y="145968"/>
                  </a:lnTo>
                  <a:lnTo>
                    <a:pt x="111463" y="133493"/>
                  </a:lnTo>
                  <a:lnTo>
                    <a:pt x="114947" y="210849"/>
                  </a:lnTo>
                  <a:lnTo>
                    <a:pt x="118430" y="200616"/>
                  </a:lnTo>
                  <a:lnTo>
                    <a:pt x="121913" y="190451"/>
                  </a:lnTo>
                  <a:lnTo>
                    <a:pt x="125396" y="180352"/>
                  </a:lnTo>
                  <a:lnTo>
                    <a:pt x="128880" y="170319"/>
                  </a:lnTo>
                  <a:lnTo>
                    <a:pt x="132363" y="160351"/>
                  </a:lnTo>
                  <a:lnTo>
                    <a:pt x="135846" y="150448"/>
                  </a:lnTo>
                  <a:lnTo>
                    <a:pt x="139329" y="140609"/>
                  </a:lnTo>
                  <a:lnTo>
                    <a:pt x="142813" y="130833"/>
                  </a:lnTo>
                  <a:lnTo>
                    <a:pt x="146296" y="121121"/>
                  </a:lnTo>
                  <a:lnTo>
                    <a:pt x="149779" y="111470"/>
                  </a:lnTo>
                  <a:lnTo>
                    <a:pt x="153262" y="101881"/>
                  </a:lnTo>
                  <a:lnTo>
                    <a:pt x="156746" y="129986"/>
                  </a:lnTo>
                  <a:lnTo>
                    <a:pt x="160229" y="121121"/>
                  </a:lnTo>
                  <a:lnTo>
                    <a:pt x="163712" y="112307"/>
                  </a:lnTo>
                  <a:lnTo>
                    <a:pt x="167195" y="103544"/>
                  </a:lnTo>
                  <a:lnTo>
                    <a:pt x="170679" y="94833"/>
                  </a:lnTo>
                  <a:lnTo>
                    <a:pt x="174162" y="86172"/>
                  </a:lnTo>
                  <a:lnTo>
                    <a:pt x="177645" y="77561"/>
                  </a:lnTo>
                  <a:lnTo>
                    <a:pt x="181128" y="78475"/>
                  </a:lnTo>
                  <a:lnTo>
                    <a:pt x="184612" y="70090"/>
                  </a:lnTo>
                  <a:lnTo>
                    <a:pt x="188095" y="61753"/>
                  </a:lnTo>
                  <a:lnTo>
                    <a:pt x="191578" y="53462"/>
                  </a:lnTo>
                  <a:lnTo>
                    <a:pt x="195061" y="45218"/>
                  </a:lnTo>
                  <a:lnTo>
                    <a:pt x="198545" y="37020"/>
                  </a:lnTo>
                  <a:lnTo>
                    <a:pt x="202028" y="57436"/>
                  </a:lnTo>
                  <a:lnTo>
                    <a:pt x="205511" y="49664"/>
                  </a:lnTo>
                  <a:lnTo>
                    <a:pt x="208994" y="41933"/>
                  </a:lnTo>
                  <a:lnTo>
                    <a:pt x="212478" y="34243"/>
                  </a:lnTo>
                  <a:lnTo>
                    <a:pt x="215961" y="26592"/>
                  </a:lnTo>
                  <a:lnTo>
                    <a:pt x="219444" y="18982"/>
                  </a:lnTo>
                  <a:lnTo>
                    <a:pt x="222927" y="11411"/>
                  </a:lnTo>
                  <a:lnTo>
                    <a:pt x="226411" y="48959"/>
                  </a:lnTo>
                  <a:lnTo>
                    <a:pt x="229894" y="41933"/>
                  </a:lnTo>
                  <a:lnTo>
                    <a:pt x="233377" y="34940"/>
                  </a:lnTo>
                  <a:lnTo>
                    <a:pt x="236860" y="27980"/>
                  </a:lnTo>
                  <a:lnTo>
                    <a:pt x="240344" y="21054"/>
                  </a:lnTo>
                  <a:lnTo>
                    <a:pt x="243827" y="14160"/>
                  </a:lnTo>
                  <a:lnTo>
                    <a:pt x="247310" y="32656"/>
                  </a:lnTo>
                  <a:lnTo>
                    <a:pt x="250793" y="26066"/>
                  </a:lnTo>
                  <a:lnTo>
                    <a:pt x="254277" y="19506"/>
                  </a:lnTo>
                  <a:lnTo>
                    <a:pt x="257760" y="12974"/>
                  </a:lnTo>
                  <a:lnTo>
                    <a:pt x="261243" y="6472"/>
                  </a:lnTo>
                  <a:lnTo>
                    <a:pt x="264726" y="0"/>
                  </a:lnTo>
                  <a:lnTo>
                    <a:pt x="268210" y="61629"/>
                  </a:lnTo>
                  <a:lnTo>
                    <a:pt x="271693" y="55808"/>
                  </a:lnTo>
                  <a:lnTo>
                    <a:pt x="275176" y="50011"/>
                  </a:lnTo>
                  <a:lnTo>
                    <a:pt x="278659" y="44237"/>
                  </a:lnTo>
                  <a:lnTo>
                    <a:pt x="282143" y="38485"/>
                  </a:lnTo>
                  <a:lnTo>
                    <a:pt x="285626" y="32755"/>
                  </a:lnTo>
                  <a:lnTo>
                    <a:pt x="289109" y="27048"/>
                  </a:lnTo>
                  <a:lnTo>
                    <a:pt x="292592" y="73103"/>
                  </a:lnTo>
                  <a:lnTo>
                    <a:pt x="296075" y="67862"/>
                  </a:lnTo>
                  <a:lnTo>
                    <a:pt x="299559" y="62640"/>
                  </a:lnTo>
                  <a:lnTo>
                    <a:pt x="303042" y="57436"/>
                  </a:lnTo>
                  <a:lnTo>
                    <a:pt x="306525" y="52250"/>
                  </a:lnTo>
                  <a:lnTo>
                    <a:pt x="310008" y="47082"/>
                  </a:lnTo>
                  <a:lnTo>
                    <a:pt x="313492" y="87213"/>
                  </a:lnTo>
                  <a:lnTo>
                    <a:pt x="316975" y="82431"/>
                  </a:lnTo>
                  <a:lnTo>
                    <a:pt x="320458" y="77665"/>
                  </a:lnTo>
                  <a:lnTo>
                    <a:pt x="323941" y="72914"/>
                  </a:lnTo>
                  <a:lnTo>
                    <a:pt x="327425" y="68178"/>
                  </a:lnTo>
                  <a:lnTo>
                    <a:pt x="330908" y="63457"/>
                  </a:lnTo>
                  <a:lnTo>
                    <a:pt x="334391" y="58751"/>
                  </a:lnTo>
                  <a:lnTo>
                    <a:pt x="337874" y="80100"/>
                  </a:lnTo>
                  <a:lnTo>
                    <a:pt x="341358" y="75611"/>
                  </a:lnTo>
                  <a:lnTo>
                    <a:pt x="344841" y="71136"/>
                  </a:lnTo>
                  <a:lnTo>
                    <a:pt x="348324" y="66674"/>
                  </a:lnTo>
                  <a:lnTo>
                    <a:pt x="351807" y="62225"/>
                  </a:lnTo>
                  <a:lnTo>
                    <a:pt x="355291" y="57790"/>
                  </a:lnTo>
                  <a:lnTo>
                    <a:pt x="358774" y="78023"/>
                  </a:lnTo>
                  <a:lnTo>
                    <a:pt x="362257" y="73781"/>
                  </a:lnTo>
                  <a:lnTo>
                    <a:pt x="365740" y="69551"/>
                  </a:lnTo>
                  <a:lnTo>
                    <a:pt x="369224" y="65333"/>
                  </a:lnTo>
                  <a:lnTo>
                    <a:pt x="372707" y="61127"/>
                  </a:lnTo>
                  <a:lnTo>
                    <a:pt x="376190" y="56933"/>
                  </a:lnTo>
                  <a:lnTo>
                    <a:pt x="379673" y="71643"/>
                  </a:lnTo>
                  <a:lnTo>
                    <a:pt x="383157" y="67593"/>
                  </a:lnTo>
                  <a:lnTo>
                    <a:pt x="386640" y="63554"/>
                  </a:lnTo>
                  <a:lnTo>
                    <a:pt x="390123" y="59526"/>
                  </a:lnTo>
                  <a:lnTo>
                    <a:pt x="393606" y="55509"/>
                  </a:lnTo>
                  <a:lnTo>
                    <a:pt x="397090" y="51503"/>
                  </a:lnTo>
                  <a:lnTo>
                    <a:pt x="400573" y="47508"/>
                  </a:lnTo>
                  <a:lnTo>
                    <a:pt x="404056" y="114004"/>
                  </a:lnTo>
                  <a:lnTo>
                    <a:pt x="407539" y="110458"/>
                  </a:lnTo>
                  <a:lnTo>
                    <a:pt x="411023" y="106920"/>
                  </a:lnTo>
                  <a:lnTo>
                    <a:pt x="414506" y="103391"/>
                  </a:lnTo>
                  <a:lnTo>
                    <a:pt x="417989" y="99870"/>
                  </a:lnTo>
                  <a:lnTo>
                    <a:pt x="421472" y="96358"/>
                  </a:lnTo>
                  <a:lnTo>
                    <a:pt x="424956" y="166309"/>
                  </a:lnTo>
                  <a:lnTo>
                    <a:pt x="428439" y="163254"/>
                  </a:lnTo>
                  <a:lnTo>
                    <a:pt x="431922" y="160206"/>
                  </a:lnTo>
                  <a:lnTo>
                    <a:pt x="435405" y="157163"/>
                  </a:lnTo>
                  <a:lnTo>
                    <a:pt x="438889" y="154127"/>
                  </a:lnTo>
                  <a:lnTo>
                    <a:pt x="442372" y="151096"/>
                  </a:lnTo>
                  <a:lnTo>
                    <a:pt x="445855" y="148072"/>
                  </a:lnTo>
                  <a:lnTo>
                    <a:pt x="449338" y="153412"/>
                  </a:lnTo>
                  <a:lnTo>
                    <a:pt x="452822" y="150448"/>
                  </a:lnTo>
                  <a:lnTo>
                    <a:pt x="456305" y="147489"/>
                  </a:lnTo>
                  <a:lnTo>
                    <a:pt x="459788" y="144537"/>
                  </a:lnTo>
                  <a:lnTo>
                    <a:pt x="463271" y="141590"/>
                  </a:lnTo>
                  <a:lnTo>
                    <a:pt x="466755" y="138649"/>
                  </a:lnTo>
                  <a:lnTo>
                    <a:pt x="470238" y="162339"/>
                  </a:lnTo>
                  <a:lnTo>
                    <a:pt x="473721" y="159556"/>
                  </a:lnTo>
                  <a:lnTo>
                    <a:pt x="477204" y="156778"/>
                  </a:lnTo>
                  <a:lnTo>
                    <a:pt x="480688" y="154006"/>
                  </a:lnTo>
                  <a:lnTo>
                    <a:pt x="484171" y="151238"/>
                  </a:lnTo>
                  <a:lnTo>
                    <a:pt x="487654" y="148475"/>
                  </a:lnTo>
                  <a:lnTo>
                    <a:pt x="491137" y="145717"/>
                  </a:lnTo>
                  <a:lnTo>
                    <a:pt x="494621" y="158060"/>
                  </a:lnTo>
                  <a:lnTo>
                    <a:pt x="498104" y="155391"/>
                  </a:lnTo>
                  <a:lnTo>
                    <a:pt x="501587" y="152727"/>
                  </a:lnTo>
                  <a:lnTo>
                    <a:pt x="505070" y="150068"/>
                  </a:lnTo>
                  <a:lnTo>
                    <a:pt x="508554" y="147414"/>
                  </a:lnTo>
                  <a:lnTo>
                    <a:pt x="512037" y="144764"/>
                  </a:lnTo>
                  <a:lnTo>
                    <a:pt x="515520" y="147078"/>
                  </a:lnTo>
                  <a:lnTo>
                    <a:pt x="519003" y="144462"/>
                  </a:lnTo>
                  <a:lnTo>
                    <a:pt x="522487" y="141851"/>
                  </a:lnTo>
                  <a:lnTo>
                    <a:pt x="525970" y="139244"/>
                  </a:lnTo>
                  <a:lnTo>
                    <a:pt x="529453" y="136642"/>
                  </a:lnTo>
                  <a:lnTo>
                    <a:pt x="532936" y="134044"/>
                  </a:lnTo>
                  <a:lnTo>
                    <a:pt x="536420" y="133962"/>
                  </a:lnTo>
                  <a:lnTo>
                    <a:pt x="539903" y="131385"/>
                  </a:lnTo>
                  <a:lnTo>
                    <a:pt x="543386" y="128812"/>
                  </a:lnTo>
                  <a:lnTo>
                    <a:pt x="546869" y="126244"/>
                  </a:lnTo>
                  <a:lnTo>
                    <a:pt x="550353" y="123680"/>
                  </a:lnTo>
                  <a:lnTo>
                    <a:pt x="553836" y="121121"/>
                  </a:lnTo>
                  <a:lnTo>
                    <a:pt x="557319" y="118565"/>
                  </a:lnTo>
                  <a:lnTo>
                    <a:pt x="560802" y="121121"/>
                  </a:lnTo>
                  <a:lnTo>
                    <a:pt x="564286" y="118597"/>
                  </a:lnTo>
                  <a:lnTo>
                    <a:pt x="567769" y="116078"/>
                  </a:lnTo>
                  <a:lnTo>
                    <a:pt x="571252" y="113563"/>
                  </a:lnTo>
                  <a:lnTo>
                    <a:pt x="574735" y="111052"/>
                  </a:lnTo>
                  <a:lnTo>
                    <a:pt x="578218" y="108545"/>
                  </a:lnTo>
                  <a:lnTo>
                    <a:pt x="581702" y="108623"/>
                  </a:lnTo>
                  <a:lnTo>
                    <a:pt x="585185" y="106135"/>
                  </a:lnTo>
                  <a:lnTo>
                    <a:pt x="588668" y="103652"/>
                  </a:lnTo>
                  <a:lnTo>
                    <a:pt x="592151" y="101173"/>
                  </a:lnTo>
                  <a:lnTo>
                    <a:pt x="595635" y="98698"/>
                  </a:lnTo>
                  <a:lnTo>
                    <a:pt x="599118" y="96228"/>
                  </a:lnTo>
                  <a:lnTo>
                    <a:pt x="602601" y="93761"/>
                  </a:lnTo>
                  <a:lnTo>
                    <a:pt x="606084" y="104172"/>
                  </a:lnTo>
                  <a:lnTo>
                    <a:pt x="609568" y="101767"/>
                  </a:lnTo>
                  <a:lnTo>
                    <a:pt x="613051" y="99365"/>
                  </a:lnTo>
                  <a:lnTo>
                    <a:pt x="616534" y="96967"/>
                  </a:lnTo>
                  <a:lnTo>
                    <a:pt x="620017" y="94573"/>
                  </a:lnTo>
                  <a:lnTo>
                    <a:pt x="623501" y="92183"/>
                  </a:lnTo>
                  <a:lnTo>
                    <a:pt x="626984" y="99870"/>
                  </a:lnTo>
                  <a:lnTo>
                    <a:pt x="630467" y="97528"/>
                  </a:lnTo>
                  <a:lnTo>
                    <a:pt x="633950" y="95189"/>
                  </a:lnTo>
                  <a:lnTo>
                    <a:pt x="637434" y="92853"/>
                  </a:lnTo>
                  <a:lnTo>
                    <a:pt x="640917" y="90522"/>
                  </a:lnTo>
                  <a:lnTo>
                    <a:pt x="644400" y="88194"/>
                  </a:lnTo>
                  <a:lnTo>
                    <a:pt x="647883" y="109930"/>
                  </a:lnTo>
                  <a:lnTo>
                    <a:pt x="651367" y="107701"/>
                  </a:lnTo>
                  <a:lnTo>
                    <a:pt x="654850" y="105476"/>
                  </a:lnTo>
                  <a:lnTo>
                    <a:pt x="658333" y="103255"/>
                  </a:lnTo>
                  <a:lnTo>
                    <a:pt x="661816" y="101036"/>
                  </a:lnTo>
                  <a:lnTo>
                    <a:pt x="665300" y="98821"/>
                  </a:lnTo>
                  <a:lnTo>
                    <a:pt x="668783" y="96610"/>
                  </a:lnTo>
                  <a:lnTo>
                    <a:pt x="672266" y="121121"/>
                  </a:lnTo>
                  <a:lnTo>
                    <a:pt x="675749" y="119015"/>
                  </a:lnTo>
                  <a:lnTo>
                    <a:pt x="679233" y="116913"/>
                  </a:lnTo>
                  <a:lnTo>
                    <a:pt x="682716" y="114813"/>
                  </a:lnTo>
                  <a:lnTo>
                    <a:pt x="686199" y="112717"/>
                  </a:lnTo>
                  <a:lnTo>
                    <a:pt x="689682" y="110623"/>
                  </a:lnTo>
                  <a:lnTo>
                    <a:pt x="693166" y="108532"/>
                  </a:lnTo>
                  <a:lnTo>
                    <a:pt x="696649" y="106444"/>
                  </a:lnTo>
                  <a:lnTo>
                    <a:pt x="700132" y="104359"/>
                  </a:lnTo>
                  <a:lnTo>
                    <a:pt x="703615" y="102277"/>
                  </a:lnTo>
                  <a:lnTo>
                    <a:pt x="707099" y="100198"/>
                  </a:lnTo>
                  <a:lnTo>
                    <a:pt x="710582" y="98122"/>
                  </a:lnTo>
                  <a:lnTo>
                    <a:pt x="714065" y="96049"/>
                  </a:lnTo>
                  <a:lnTo>
                    <a:pt x="717548" y="104780"/>
                  </a:lnTo>
                  <a:lnTo>
                    <a:pt x="721032" y="102750"/>
                  </a:lnTo>
                  <a:lnTo>
                    <a:pt x="724515" y="100723"/>
                  </a:lnTo>
                  <a:lnTo>
                    <a:pt x="727998" y="98698"/>
                  </a:lnTo>
                  <a:lnTo>
                    <a:pt x="731481" y="96677"/>
                  </a:lnTo>
                  <a:lnTo>
                    <a:pt x="734965" y="94658"/>
                  </a:lnTo>
                  <a:lnTo>
                    <a:pt x="738448" y="99031"/>
                  </a:lnTo>
                  <a:lnTo>
                    <a:pt x="741931" y="97039"/>
                  </a:lnTo>
                  <a:lnTo>
                    <a:pt x="745414" y="95049"/>
                  </a:lnTo>
                  <a:lnTo>
                    <a:pt x="748898" y="93062"/>
                  </a:lnTo>
                  <a:lnTo>
                    <a:pt x="752381" y="91078"/>
                  </a:lnTo>
                  <a:lnTo>
                    <a:pt x="755864" y="89097"/>
                  </a:lnTo>
                  <a:lnTo>
                    <a:pt x="759347" y="87118"/>
                  </a:lnTo>
                  <a:lnTo>
                    <a:pt x="762831" y="85141"/>
                  </a:lnTo>
                  <a:lnTo>
                    <a:pt x="766314" y="83168"/>
                  </a:lnTo>
                  <a:lnTo>
                    <a:pt x="769797" y="81197"/>
                  </a:lnTo>
                  <a:lnTo>
                    <a:pt x="773280" y="79228"/>
                  </a:lnTo>
                  <a:lnTo>
                    <a:pt x="776764" y="77262"/>
                  </a:lnTo>
                  <a:lnTo>
                    <a:pt x="780247" y="75299"/>
                  </a:lnTo>
                  <a:lnTo>
                    <a:pt x="783730" y="73338"/>
                  </a:lnTo>
                  <a:lnTo>
                    <a:pt x="787213" y="71380"/>
                  </a:lnTo>
                  <a:lnTo>
                    <a:pt x="790697" y="69425"/>
                  </a:lnTo>
                  <a:lnTo>
                    <a:pt x="794180" y="67472"/>
                  </a:lnTo>
                  <a:lnTo>
                    <a:pt x="797663" y="65522"/>
                  </a:lnTo>
                  <a:lnTo>
                    <a:pt x="801146" y="63574"/>
                  </a:lnTo>
                  <a:lnTo>
                    <a:pt x="804630" y="63853"/>
                  </a:lnTo>
                  <a:lnTo>
                    <a:pt x="808113" y="61917"/>
                  </a:lnTo>
                  <a:lnTo>
                    <a:pt x="811596" y="59984"/>
                  </a:lnTo>
                  <a:lnTo>
                    <a:pt x="815079" y="58053"/>
                  </a:lnTo>
                  <a:lnTo>
                    <a:pt x="818563" y="56125"/>
                  </a:lnTo>
                  <a:lnTo>
                    <a:pt x="822046" y="54199"/>
                  </a:lnTo>
                  <a:lnTo>
                    <a:pt x="825529" y="52276"/>
                  </a:lnTo>
                  <a:lnTo>
                    <a:pt x="829012" y="67862"/>
                  </a:lnTo>
                  <a:lnTo>
                    <a:pt x="832496" y="65995"/>
                  </a:lnTo>
                  <a:lnTo>
                    <a:pt x="835979" y="64130"/>
                  </a:lnTo>
                  <a:lnTo>
                    <a:pt x="839462" y="62268"/>
                  </a:lnTo>
                  <a:lnTo>
                    <a:pt x="842945" y="60407"/>
                  </a:lnTo>
                  <a:lnTo>
                    <a:pt x="846429" y="58549"/>
                  </a:lnTo>
                  <a:lnTo>
                    <a:pt x="849912" y="73392"/>
                  </a:lnTo>
                  <a:lnTo>
                    <a:pt x="853395" y="71587"/>
                  </a:lnTo>
                  <a:lnTo>
                    <a:pt x="856878" y="69783"/>
                  </a:lnTo>
                  <a:lnTo>
                    <a:pt x="860361" y="67982"/>
                  </a:lnTo>
                  <a:lnTo>
                    <a:pt x="863845" y="66183"/>
                  </a:lnTo>
                  <a:lnTo>
                    <a:pt x="867328" y="64387"/>
                  </a:lnTo>
                  <a:lnTo>
                    <a:pt x="870811" y="62592"/>
                  </a:lnTo>
                  <a:lnTo>
                    <a:pt x="870811" y="64641"/>
                  </a:lnTo>
                  <a:lnTo>
                    <a:pt x="870811" y="66674"/>
                  </a:lnTo>
                  <a:lnTo>
                    <a:pt x="870811" y="68691"/>
                  </a:lnTo>
                  <a:lnTo>
                    <a:pt x="870811" y="70693"/>
                  </a:lnTo>
                  <a:lnTo>
                    <a:pt x="870811" y="72680"/>
                  </a:lnTo>
                  <a:lnTo>
                    <a:pt x="870811" y="74651"/>
                  </a:lnTo>
                  <a:lnTo>
                    <a:pt x="870811" y="76608"/>
                  </a:lnTo>
                  <a:lnTo>
                    <a:pt x="870811" y="78549"/>
                  </a:lnTo>
                  <a:lnTo>
                    <a:pt x="870811" y="80477"/>
                  </a:lnTo>
                  <a:lnTo>
                    <a:pt x="870811" y="82389"/>
                  </a:lnTo>
                  <a:lnTo>
                    <a:pt x="870811" y="84288"/>
                  </a:lnTo>
                  <a:lnTo>
                    <a:pt x="870811" y="86172"/>
                  </a:lnTo>
                  <a:lnTo>
                    <a:pt x="870811" y="88042"/>
                  </a:lnTo>
                  <a:lnTo>
                    <a:pt x="870811" y="89899"/>
                  </a:lnTo>
                  <a:lnTo>
                    <a:pt x="870811" y="91742"/>
                  </a:lnTo>
                  <a:lnTo>
                    <a:pt x="870811" y="93571"/>
                  </a:lnTo>
                  <a:lnTo>
                    <a:pt x="870811" y="95388"/>
                  </a:lnTo>
                  <a:lnTo>
                    <a:pt x="870811" y="97190"/>
                  </a:lnTo>
                  <a:lnTo>
                    <a:pt x="870811" y="98980"/>
                  </a:lnTo>
                  <a:lnTo>
                    <a:pt x="874294" y="97291"/>
                  </a:lnTo>
                  <a:lnTo>
                    <a:pt x="877778" y="95603"/>
                  </a:lnTo>
                  <a:lnTo>
                    <a:pt x="881261" y="93917"/>
                  </a:lnTo>
                  <a:lnTo>
                    <a:pt x="884744" y="92233"/>
                  </a:lnTo>
                  <a:lnTo>
                    <a:pt x="888227" y="90551"/>
                  </a:lnTo>
                  <a:lnTo>
                    <a:pt x="891711" y="88871"/>
                  </a:lnTo>
                  <a:lnTo>
                    <a:pt x="895194" y="111432"/>
                  </a:lnTo>
                  <a:lnTo>
                    <a:pt x="898677" y="109823"/>
                  </a:lnTo>
                  <a:lnTo>
                    <a:pt x="902160" y="108216"/>
                  </a:lnTo>
                  <a:lnTo>
                    <a:pt x="905644" y="106611"/>
                  </a:lnTo>
                  <a:lnTo>
                    <a:pt x="909127" y="105007"/>
                  </a:lnTo>
                  <a:lnTo>
                    <a:pt x="912610" y="103405"/>
                  </a:lnTo>
                  <a:lnTo>
                    <a:pt x="916093" y="116436"/>
                  </a:lnTo>
                  <a:lnTo>
                    <a:pt x="919577" y="114878"/>
                  </a:lnTo>
                  <a:lnTo>
                    <a:pt x="923060" y="113321"/>
                  </a:lnTo>
                  <a:lnTo>
                    <a:pt x="926543" y="111766"/>
                  </a:lnTo>
                  <a:lnTo>
                    <a:pt x="930026" y="110213"/>
                  </a:lnTo>
                  <a:lnTo>
                    <a:pt x="933510" y="108661"/>
                  </a:lnTo>
                  <a:lnTo>
                    <a:pt x="936993" y="107111"/>
                  </a:lnTo>
                  <a:lnTo>
                    <a:pt x="940476" y="127068"/>
                  </a:lnTo>
                  <a:lnTo>
                    <a:pt x="943959" y="125579"/>
                  </a:lnTo>
                  <a:lnTo>
                    <a:pt x="947443" y="124092"/>
                  </a:lnTo>
                  <a:lnTo>
                    <a:pt x="950926" y="122605"/>
                  </a:lnTo>
                  <a:lnTo>
                    <a:pt x="954409" y="121121"/>
                  </a:lnTo>
                  <a:lnTo>
                    <a:pt x="957892" y="119637"/>
                  </a:lnTo>
                  <a:lnTo>
                    <a:pt x="961376" y="140879"/>
                  </a:lnTo>
                  <a:lnTo>
                    <a:pt x="964859" y="139460"/>
                  </a:lnTo>
                  <a:lnTo>
                    <a:pt x="968342" y="138041"/>
                  </a:lnTo>
                  <a:lnTo>
                    <a:pt x="971825" y="136624"/>
                  </a:lnTo>
                  <a:lnTo>
                    <a:pt x="975309" y="135208"/>
                  </a:lnTo>
                  <a:lnTo>
                    <a:pt x="978792" y="133793"/>
                  </a:lnTo>
                  <a:lnTo>
                    <a:pt x="982275" y="132380"/>
                  </a:lnTo>
                  <a:lnTo>
                    <a:pt x="985758" y="136412"/>
                  </a:lnTo>
                  <a:lnTo>
                    <a:pt x="989242" y="135015"/>
                  </a:lnTo>
                  <a:lnTo>
                    <a:pt x="992725" y="133620"/>
                  </a:lnTo>
                  <a:lnTo>
                    <a:pt x="996208" y="132226"/>
                  </a:lnTo>
                  <a:lnTo>
                    <a:pt x="999691" y="130833"/>
                  </a:lnTo>
                  <a:lnTo>
                    <a:pt x="1003175" y="129442"/>
                  </a:lnTo>
                  <a:lnTo>
                    <a:pt x="1006658" y="129414"/>
                  </a:lnTo>
                  <a:lnTo>
                    <a:pt x="1010141" y="128028"/>
                  </a:lnTo>
                  <a:lnTo>
                    <a:pt x="1013624" y="126644"/>
                  </a:lnTo>
                  <a:lnTo>
                    <a:pt x="1017108" y="125261"/>
                  </a:lnTo>
                  <a:lnTo>
                    <a:pt x="1020591" y="123880"/>
                  </a:lnTo>
                  <a:lnTo>
                    <a:pt x="1024074" y="122500"/>
                  </a:lnTo>
                  <a:lnTo>
                    <a:pt x="1027557" y="123861"/>
                  </a:lnTo>
                  <a:lnTo>
                    <a:pt x="1031041" y="122490"/>
                  </a:lnTo>
                  <a:lnTo>
                    <a:pt x="1034524" y="121121"/>
                  </a:lnTo>
                  <a:lnTo>
                    <a:pt x="1038007" y="119752"/>
                  </a:lnTo>
                  <a:lnTo>
                    <a:pt x="1041490" y="118385"/>
                  </a:lnTo>
                  <a:lnTo>
                    <a:pt x="1044974" y="117019"/>
                  </a:lnTo>
                  <a:lnTo>
                    <a:pt x="1048457" y="115654"/>
                  </a:lnTo>
                  <a:lnTo>
                    <a:pt x="1051940" y="115672"/>
                  </a:lnTo>
                  <a:lnTo>
                    <a:pt x="1055423" y="114313"/>
                  </a:lnTo>
                  <a:lnTo>
                    <a:pt x="1058907" y="112956"/>
                  </a:lnTo>
                  <a:lnTo>
                    <a:pt x="1062390" y="111599"/>
                  </a:lnTo>
                  <a:lnTo>
                    <a:pt x="1065873" y="110244"/>
                  </a:lnTo>
                  <a:lnTo>
                    <a:pt x="1069356" y="108890"/>
                  </a:lnTo>
                  <a:lnTo>
                    <a:pt x="1072840" y="122437"/>
                  </a:lnTo>
                  <a:lnTo>
                    <a:pt x="1076323" y="121121"/>
                  </a:lnTo>
                  <a:lnTo>
                    <a:pt x="1079806" y="119805"/>
                  </a:lnTo>
                  <a:lnTo>
                    <a:pt x="1083289" y="118491"/>
                  </a:lnTo>
                  <a:lnTo>
                    <a:pt x="1086773" y="117178"/>
                  </a:lnTo>
                  <a:lnTo>
                    <a:pt x="1090256" y="115866"/>
                  </a:lnTo>
                  <a:lnTo>
                    <a:pt x="1093739" y="114555"/>
                  </a:lnTo>
                  <a:lnTo>
                    <a:pt x="1097222" y="127488"/>
                  </a:lnTo>
                  <a:lnTo>
                    <a:pt x="1100706" y="126212"/>
                  </a:lnTo>
                  <a:lnTo>
                    <a:pt x="1104189" y="124938"/>
                  </a:lnTo>
                  <a:lnTo>
                    <a:pt x="1107672" y="123664"/>
                  </a:lnTo>
                  <a:lnTo>
                    <a:pt x="1111155" y="122392"/>
                  </a:lnTo>
                  <a:lnTo>
                    <a:pt x="1114639" y="121121"/>
                  </a:lnTo>
                  <a:lnTo>
                    <a:pt x="1118122" y="124890"/>
                  </a:lnTo>
                  <a:lnTo>
                    <a:pt x="1121605" y="123633"/>
                  </a:lnTo>
                  <a:lnTo>
                    <a:pt x="1125088" y="122376"/>
                  </a:lnTo>
                  <a:lnTo>
                    <a:pt x="1128572" y="121121"/>
                  </a:lnTo>
                  <a:lnTo>
                    <a:pt x="1132055" y="119866"/>
                  </a:lnTo>
                  <a:lnTo>
                    <a:pt x="1135538" y="118613"/>
                  </a:lnTo>
                  <a:lnTo>
                    <a:pt x="1139021" y="124822"/>
                  </a:lnTo>
                  <a:lnTo>
                    <a:pt x="1142505" y="123587"/>
                  </a:lnTo>
                  <a:lnTo>
                    <a:pt x="1145988" y="122353"/>
                  </a:lnTo>
                  <a:lnTo>
                    <a:pt x="1149471" y="121121"/>
                  </a:lnTo>
                  <a:lnTo>
                    <a:pt x="1152954" y="119889"/>
                  </a:lnTo>
                  <a:lnTo>
                    <a:pt x="1156437" y="118658"/>
                  </a:lnTo>
                  <a:lnTo>
                    <a:pt x="1159921" y="117429"/>
                  </a:lnTo>
                  <a:lnTo>
                    <a:pt x="1163404" y="123543"/>
                  </a:lnTo>
                  <a:lnTo>
                    <a:pt x="1166887" y="122331"/>
                  </a:lnTo>
                  <a:lnTo>
                    <a:pt x="1170370" y="121121"/>
                  </a:lnTo>
                  <a:lnTo>
                    <a:pt x="1173854" y="119911"/>
                  </a:lnTo>
                  <a:lnTo>
                    <a:pt x="1177337" y="118702"/>
                  </a:lnTo>
                  <a:lnTo>
                    <a:pt x="1180820" y="117494"/>
                  </a:lnTo>
                  <a:lnTo>
                    <a:pt x="1184303" y="124681"/>
                  </a:lnTo>
                  <a:lnTo>
                    <a:pt x="1187787" y="123493"/>
                  </a:lnTo>
                  <a:lnTo>
                    <a:pt x="1191270" y="122307"/>
                  </a:lnTo>
                  <a:lnTo>
                    <a:pt x="1194753" y="121121"/>
                  </a:lnTo>
                  <a:lnTo>
                    <a:pt x="1198236" y="119936"/>
                  </a:lnTo>
                  <a:lnTo>
                    <a:pt x="1201720" y="118751"/>
                  </a:lnTo>
                  <a:lnTo>
                    <a:pt x="1205203" y="117568"/>
                  </a:lnTo>
                  <a:lnTo>
                    <a:pt x="1208686" y="133667"/>
                  </a:lnTo>
                  <a:lnTo>
                    <a:pt x="1212169" y="132522"/>
                  </a:lnTo>
                  <a:lnTo>
                    <a:pt x="1215653" y="131378"/>
                  </a:lnTo>
                  <a:lnTo>
                    <a:pt x="1219136" y="130235"/>
                  </a:lnTo>
                  <a:lnTo>
                    <a:pt x="1222619" y="129092"/>
                  </a:lnTo>
                  <a:lnTo>
                    <a:pt x="1226102" y="127951"/>
                  </a:lnTo>
                  <a:lnTo>
                    <a:pt x="1229586" y="134549"/>
                  </a:lnTo>
                  <a:lnTo>
                    <a:pt x="1233069" y="133425"/>
                  </a:lnTo>
                  <a:lnTo>
                    <a:pt x="1236552" y="132302"/>
                  </a:lnTo>
                  <a:lnTo>
                    <a:pt x="1240035" y="131180"/>
                  </a:lnTo>
                  <a:lnTo>
                    <a:pt x="1243519" y="130059"/>
                  </a:lnTo>
                  <a:lnTo>
                    <a:pt x="1247002" y="128939"/>
                  </a:lnTo>
                  <a:lnTo>
                    <a:pt x="1250485" y="128918"/>
                  </a:lnTo>
                  <a:lnTo>
                    <a:pt x="1253968" y="127801"/>
                  </a:lnTo>
                  <a:lnTo>
                    <a:pt x="1257452" y="126686"/>
                  </a:lnTo>
                  <a:lnTo>
                    <a:pt x="1260935" y="125571"/>
                  </a:lnTo>
                  <a:lnTo>
                    <a:pt x="1264418" y="124457"/>
                  </a:lnTo>
                  <a:lnTo>
                    <a:pt x="1267901" y="123344"/>
                  </a:lnTo>
                  <a:lnTo>
                    <a:pt x="1271385" y="122232"/>
                  </a:lnTo>
                  <a:lnTo>
                    <a:pt x="1274868" y="121121"/>
                  </a:lnTo>
                  <a:lnTo>
                    <a:pt x="1278351" y="120010"/>
                  </a:lnTo>
                  <a:lnTo>
                    <a:pt x="1281834" y="118900"/>
                  </a:lnTo>
                  <a:lnTo>
                    <a:pt x="1285318" y="117791"/>
                  </a:lnTo>
                  <a:lnTo>
                    <a:pt x="1288801" y="116683"/>
                  </a:lnTo>
                  <a:lnTo>
                    <a:pt x="1292284" y="115576"/>
                  </a:lnTo>
                  <a:lnTo>
                    <a:pt x="1295767" y="125453"/>
                  </a:lnTo>
                  <a:lnTo>
                    <a:pt x="1299251" y="124368"/>
                  </a:lnTo>
                  <a:lnTo>
                    <a:pt x="1302734" y="123285"/>
                  </a:lnTo>
                  <a:lnTo>
                    <a:pt x="1306217" y="122202"/>
                  </a:lnTo>
                  <a:lnTo>
                    <a:pt x="1309700" y="121121"/>
                  </a:lnTo>
                  <a:lnTo>
                    <a:pt x="1313184" y="120040"/>
                  </a:lnTo>
                  <a:lnTo>
                    <a:pt x="1316667" y="118959"/>
                  </a:lnTo>
                  <a:lnTo>
                    <a:pt x="1320150" y="126425"/>
                  </a:lnTo>
                  <a:lnTo>
                    <a:pt x="1323633" y="125362"/>
                  </a:lnTo>
                  <a:lnTo>
                    <a:pt x="1327117" y="124301"/>
                  </a:lnTo>
                  <a:lnTo>
                    <a:pt x="1330600" y="123240"/>
                  </a:lnTo>
                  <a:lnTo>
                    <a:pt x="1334083" y="122180"/>
                  </a:lnTo>
                  <a:lnTo>
                    <a:pt x="1337566" y="121121"/>
                  </a:lnTo>
                  <a:lnTo>
                    <a:pt x="1341050" y="120062"/>
                  </a:lnTo>
                  <a:lnTo>
                    <a:pt x="1344533" y="119004"/>
                  </a:lnTo>
                  <a:lnTo>
                    <a:pt x="1348016" y="117947"/>
                  </a:lnTo>
                  <a:lnTo>
                    <a:pt x="1351499" y="116891"/>
                  </a:lnTo>
                  <a:lnTo>
                    <a:pt x="1354983" y="115835"/>
                  </a:lnTo>
                  <a:lnTo>
                    <a:pt x="1358466" y="114780"/>
                  </a:lnTo>
                  <a:lnTo>
                    <a:pt x="1361949" y="113726"/>
                  </a:lnTo>
                  <a:lnTo>
                    <a:pt x="1365432" y="115876"/>
                  </a:lnTo>
                  <a:lnTo>
                    <a:pt x="1368916" y="114830"/>
                  </a:lnTo>
                  <a:lnTo>
                    <a:pt x="1372399" y="113784"/>
                  </a:lnTo>
                  <a:lnTo>
                    <a:pt x="1375882" y="112738"/>
                  </a:lnTo>
                  <a:lnTo>
                    <a:pt x="1379365" y="111694"/>
                  </a:lnTo>
                  <a:lnTo>
                    <a:pt x="1382849" y="110650"/>
                  </a:lnTo>
                  <a:lnTo>
                    <a:pt x="1386332" y="120097"/>
                  </a:lnTo>
                  <a:lnTo>
                    <a:pt x="1389815" y="119074"/>
                  </a:lnTo>
                  <a:lnTo>
                    <a:pt x="1393298" y="118051"/>
                  </a:lnTo>
                  <a:lnTo>
                    <a:pt x="1396782" y="117029"/>
                  </a:lnTo>
                  <a:lnTo>
                    <a:pt x="1400265" y="116008"/>
                  </a:lnTo>
                  <a:lnTo>
                    <a:pt x="1403748" y="114988"/>
                  </a:lnTo>
                  <a:lnTo>
                    <a:pt x="1407231" y="118082"/>
                  </a:lnTo>
                  <a:lnTo>
                    <a:pt x="1410715" y="117070"/>
                  </a:lnTo>
                  <a:lnTo>
                    <a:pt x="1414198" y="116059"/>
                  </a:lnTo>
                  <a:lnTo>
                    <a:pt x="1417681" y="115049"/>
                  </a:lnTo>
                  <a:lnTo>
                    <a:pt x="1421164" y="114039"/>
                  </a:lnTo>
                  <a:lnTo>
                    <a:pt x="1424648" y="113030"/>
                  </a:lnTo>
                  <a:lnTo>
                    <a:pt x="1428131" y="112022"/>
                  </a:lnTo>
                  <a:lnTo>
                    <a:pt x="1431614" y="114092"/>
                  </a:lnTo>
                  <a:lnTo>
                    <a:pt x="1435097" y="113090"/>
                  </a:lnTo>
                  <a:lnTo>
                    <a:pt x="1438580" y="112089"/>
                  </a:lnTo>
                  <a:lnTo>
                    <a:pt x="1442064" y="111089"/>
                  </a:lnTo>
                  <a:lnTo>
                    <a:pt x="1445547" y="110090"/>
                  </a:lnTo>
                  <a:lnTo>
                    <a:pt x="1449030" y="109091"/>
                  </a:lnTo>
                  <a:lnTo>
                    <a:pt x="1452513" y="111163"/>
                  </a:lnTo>
                  <a:lnTo>
                    <a:pt x="1455997" y="110171"/>
                  </a:lnTo>
                  <a:lnTo>
                    <a:pt x="1459480" y="109179"/>
                  </a:lnTo>
                  <a:lnTo>
                    <a:pt x="1462963" y="108188"/>
                  </a:lnTo>
                  <a:lnTo>
                    <a:pt x="1466446" y="107198"/>
                  </a:lnTo>
                  <a:lnTo>
                    <a:pt x="1469930" y="106209"/>
                  </a:lnTo>
                  <a:lnTo>
                    <a:pt x="1473413" y="105220"/>
                  </a:lnTo>
                  <a:lnTo>
                    <a:pt x="1476896" y="105259"/>
                  </a:lnTo>
                  <a:lnTo>
                    <a:pt x="1480379" y="104273"/>
                  </a:lnTo>
                  <a:lnTo>
                    <a:pt x="1483863" y="103287"/>
                  </a:lnTo>
                  <a:lnTo>
                    <a:pt x="1487346" y="102303"/>
                  </a:lnTo>
                  <a:lnTo>
                    <a:pt x="1490829" y="101319"/>
                  </a:lnTo>
                  <a:lnTo>
                    <a:pt x="1494312" y="100336"/>
                  </a:lnTo>
                  <a:lnTo>
                    <a:pt x="1497796" y="110483"/>
                  </a:lnTo>
                  <a:lnTo>
                    <a:pt x="1501279" y="109520"/>
                  </a:lnTo>
                  <a:lnTo>
                    <a:pt x="1504762" y="108557"/>
                  </a:lnTo>
                  <a:lnTo>
                    <a:pt x="1508245" y="107595"/>
                  </a:lnTo>
                  <a:lnTo>
                    <a:pt x="1511729" y="106634"/>
                  </a:lnTo>
                  <a:lnTo>
                    <a:pt x="1515212" y="105673"/>
                  </a:lnTo>
                  <a:lnTo>
                    <a:pt x="1518695" y="105709"/>
                  </a:lnTo>
                  <a:lnTo>
                    <a:pt x="1522178" y="104751"/>
                  </a:lnTo>
                  <a:lnTo>
                    <a:pt x="1525662" y="103794"/>
                  </a:lnTo>
                  <a:lnTo>
                    <a:pt x="1529145" y="102837"/>
                  </a:lnTo>
                  <a:lnTo>
                    <a:pt x="1532628" y="101881"/>
                  </a:lnTo>
                  <a:lnTo>
                    <a:pt x="1536111" y="100926"/>
                  </a:lnTo>
                  <a:lnTo>
                    <a:pt x="1539595" y="99971"/>
                  </a:lnTo>
                  <a:lnTo>
                    <a:pt x="1543078" y="105961"/>
                  </a:lnTo>
                  <a:lnTo>
                    <a:pt x="1546561" y="105018"/>
                  </a:lnTo>
                  <a:lnTo>
                    <a:pt x="1550044" y="104076"/>
                  </a:lnTo>
                  <a:lnTo>
                    <a:pt x="1553528" y="103135"/>
                  </a:lnTo>
                  <a:lnTo>
                    <a:pt x="1557011" y="102195"/>
                  </a:lnTo>
                  <a:lnTo>
                    <a:pt x="1560494" y="101255"/>
                  </a:lnTo>
                  <a:lnTo>
                    <a:pt x="1563977" y="110943"/>
                  </a:lnTo>
                  <a:lnTo>
                    <a:pt x="1567461" y="110021"/>
                  </a:lnTo>
                  <a:lnTo>
                    <a:pt x="1570944" y="109100"/>
                  </a:lnTo>
                  <a:lnTo>
                    <a:pt x="1574427" y="108179"/>
                  </a:lnTo>
                  <a:lnTo>
                    <a:pt x="1577910" y="107259"/>
                  </a:lnTo>
                  <a:lnTo>
                    <a:pt x="1581394" y="106340"/>
                  </a:lnTo>
                  <a:lnTo>
                    <a:pt x="1584877" y="105421"/>
                  </a:lnTo>
                  <a:lnTo>
                    <a:pt x="1588360" y="108296"/>
                  </a:lnTo>
                  <a:lnTo>
                    <a:pt x="1591843" y="107384"/>
                  </a:lnTo>
                  <a:lnTo>
                    <a:pt x="1595327" y="106473"/>
                  </a:lnTo>
                  <a:lnTo>
                    <a:pt x="1598810" y="105562"/>
                  </a:lnTo>
                  <a:lnTo>
                    <a:pt x="1602293" y="104652"/>
                  </a:lnTo>
                  <a:lnTo>
                    <a:pt x="1605776" y="103742"/>
                  </a:lnTo>
                  <a:lnTo>
                    <a:pt x="1609260" y="103781"/>
                  </a:lnTo>
                  <a:lnTo>
                    <a:pt x="1612743" y="102874"/>
                  </a:lnTo>
                  <a:lnTo>
                    <a:pt x="1616226" y="101967"/>
                  </a:lnTo>
                  <a:lnTo>
                    <a:pt x="1619709" y="101062"/>
                  </a:lnTo>
                  <a:lnTo>
                    <a:pt x="1623193" y="100156"/>
                  </a:lnTo>
                  <a:lnTo>
                    <a:pt x="1626676" y="99251"/>
                  </a:lnTo>
                  <a:lnTo>
                    <a:pt x="1630159" y="99300"/>
                  </a:lnTo>
                  <a:lnTo>
                    <a:pt x="1633642" y="98398"/>
                  </a:lnTo>
                  <a:lnTo>
                    <a:pt x="1637126" y="97496"/>
                  </a:lnTo>
                  <a:lnTo>
                    <a:pt x="1640609" y="96595"/>
                  </a:lnTo>
                  <a:lnTo>
                    <a:pt x="1644092" y="95694"/>
                  </a:lnTo>
                  <a:lnTo>
                    <a:pt x="1647575" y="94794"/>
                  </a:lnTo>
                  <a:lnTo>
                    <a:pt x="1651059" y="93894"/>
                  </a:lnTo>
                  <a:lnTo>
                    <a:pt x="1654542" y="93955"/>
                  </a:lnTo>
                  <a:lnTo>
                    <a:pt x="1658025" y="93058"/>
                  </a:lnTo>
                  <a:lnTo>
                    <a:pt x="1661508" y="92161"/>
                  </a:lnTo>
                  <a:lnTo>
                    <a:pt x="1664992" y="91265"/>
                  </a:lnTo>
                  <a:lnTo>
                    <a:pt x="1668475" y="90370"/>
                  </a:lnTo>
                  <a:lnTo>
                    <a:pt x="1671958" y="89475"/>
                  </a:lnTo>
                  <a:lnTo>
                    <a:pt x="1675441" y="130239"/>
                  </a:lnTo>
                  <a:lnTo>
                    <a:pt x="1678925" y="129408"/>
                  </a:lnTo>
                  <a:lnTo>
                    <a:pt x="1682408" y="128577"/>
                  </a:lnTo>
                  <a:lnTo>
                    <a:pt x="1685891" y="127747"/>
                  </a:lnTo>
                  <a:lnTo>
                    <a:pt x="1689374" y="126917"/>
                  </a:lnTo>
                  <a:lnTo>
                    <a:pt x="1692858" y="126088"/>
                  </a:lnTo>
                  <a:lnTo>
                    <a:pt x="1696341" y="125259"/>
                  </a:lnTo>
                  <a:lnTo>
                    <a:pt x="1699824" y="141831"/>
                  </a:lnTo>
                  <a:lnTo>
                    <a:pt x="1703307" y="141029"/>
                  </a:lnTo>
                  <a:lnTo>
                    <a:pt x="1706791" y="140227"/>
                  </a:lnTo>
                  <a:lnTo>
                    <a:pt x="1710274" y="139426"/>
                  </a:lnTo>
                  <a:lnTo>
                    <a:pt x="1713757" y="138626"/>
                  </a:lnTo>
                  <a:lnTo>
                    <a:pt x="1717240" y="137826"/>
                  </a:lnTo>
                  <a:lnTo>
                    <a:pt x="1720723" y="141590"/>
                  </a:lnTo>
                  <a:lnTo>
                    <a:pt x="1724207" y="140798"/>
                  </a:lnTo>
                  <a:lnTo>
                    <a:pt x="1727690" y="140005"/>
                  </a:lnTo>
                  <a:lnTo>
                    <a:pt x="1731173" y="139214"/>
                  </a:lnTo>
                  <a:lnTo>
                    <a:pt x="1734656" y="138423"/>
                  </a:lnTo>
                  <a:lnTo>
                    <a:pt x="1738140" y="137632"/>
                  </a:lnTo>
                  <a:lnTo>
                    <a:pt x="1741623" y="136842"/>
                  </a:lnTo>
                  <a:lnTo>
                    <a:pt x="1741623" y="137600"/>
                  </a:lnTo>
                  <a:lnTo>
                    <a:pt x="1741623" y="138356"/>
                  </a:lnTo>
                  <a:lnTo>
                    <a:pt x="1745106" y="137568"/>
                  </a:lnTo>
                  <a:lnTo>
                    <a:pt x="1748589" y="136781"/>
                  </a:lnTo>
                  <a:lnTo>
                    <a:pt x="1752073" y="135994"/>
                  </a:lnTo>
                  <a:lnTo>
                    <a:pt x="1755556" y="135208"/>
                  </a:lnTo>
                  <a:lnTo>
                    <a:pt x="1759039" y="134422"/>
                  </a:lnTo>
                  <a:lnTo>
                    <a:pt x="1762522" y="133636"/>
                  </a:lnTo>
                  <a:lnTo>
                    <a:pt x="1766006" y="146894"/>
                  </a:lnTo>
                  <a:lnTo>
                    <a:pt x="1769489" y="146130"/>
                  </a:lnTo>
                  <a:lnTo>
                    <a:pt x="1772972" y="145366"/>
                  </a:lnTo>
                  <a:lnTo>
                    <a:pt x="1776455" y="144602"/>
                  </a:lnTo>
                  <a:lnTo>
                    <a:pt x="1779939" y="143839"/>
                  </a:lnTo>
                  <a:lnTo>
                    <a:pt x="1783422" y="143076"/>
                  </a:lnTo>
                  <a:lnTo>
                    <a:pt x="1786905" y="150126"/>
                  </a:lnTo>
                  <a:lnTo>
                    <a:pt x="1790388" y="149375"/>
                  </a:lnTo>
                  <a:lnTo>
                    <a:pt x="1793872" y="148625"/>
                  </a:lnTo>
                  <a:lnTo>
                    <a:pt x="1797355" y="147875"/>
                  </a:lnTo>
                  <a:lnTo>
                    <a:pt x="1800838" y="147125"/>
                  </a:lnTo>
                  <a:lnTo>
                    <a:pt x="1804321" y="146376"/>
                  </a:lnTo>
                  <a:lnTo>
                    <a:pt x="1807805" y="145627"/>
                  </a:lnTo>
                  <a:lnTo>
                    <a:pt x="1811288" y="144879"/>
                  </a:lnTo>
                  <a:lnTo>
                    <a:pt x="1814771" y="144131"/>
                  </a:lnTo>
                  <a:lnTo>
                    <a:pt x="1818254" y="143383"/>
                  </a:lnTo>
                  <a:lnTo>
                    <a:pt x="1821738" y="142636"/>
                  </a:lnTo>
                  <a:lnTo>
                    <a:pt x="1825221" y="141889"/>
                  </a:lnTo>
                  <a:lnTo>
                    <a:pt x="1828704" y="141142"/>
                  </a:lnTo>
                  <a:lnTo>
                    <a:pt x="1832187" y="161408"/>
                  </a:lnTo>
                  <a:lnTo>
                    <a:pt x="1835671" y="160692"/>
                  </a:lnTo>
                  <a:lnTo>
                    <a:pt x="1839154" y="159976"/>
                  </a:lnTo>
                  <a:lnTo>
                    <a:pt x="1842637" y="159261"/>
                  </a:lnTo>
                  <a:lnTo>
                    <a:pt x="1846120" y="158546"/>
                  </a:lnTo>
                  <a:lnTo>
                    <a:pt x="1849604" y="157831"/>
                  </a:lnTo>
                  <a:lnTo>
                    <a:pt x="1853087" y="157116"/>
                  </a:lnTo>
                  <a:lnTo>
                    <a:pt x="1856570" y="156402"/>
                  </a:lnTo>
                  <a:lnTo>
                    <a:pt x="1860053" y="155689"/>
                  </a:lnTo>
                  <a:lnTo>
                    <a:pt x="1863537" y="154975"/>
                  </a:lnTo>
                  <a:lnTo>
                    <a:pt x="1867020" y="154262"/>
                  </a:lnTo>
                  <a:lnTo>
                    <a:pt x="1870503" y="153549"/>
                  </a:lnTo>
                  <a:lnTo>
                    <a:pt x="1873986" y="152837"/>
                  </a:lnTo>
                  <a:lnTo>
                    <a:pt x="1877470" y="152782"/>
                  </a:lnTo>
                  <a:lnTo>
                    <a:pt x="1880953" y="152071"/>
                  </a:lnTo>
                  <a:lnTo>
                    <a:pt x="1884436" y="151361"/>
                  </a:lnTo>
                  <a:lnTo>
                    <a:pt x="1887919" y="150651"/>
                  </a:lnTo>
                  <a:lnTo>
                    <a:pt x="1891403" y="149941"/>
                  </a:lnTo>
                  <a:lnTo>
                    <a:pt x="1894886" y="149231"/>
                  </a:lnTo>
                  <a:lnTo>
                    <a:pt x="1898369" y="154398"/>
                  </a:lnTo>
                  <a:lnTo>
                    <a:pt x="1901852" y="153697"/>
                  </a:lnTo>
                  <a:lnTo>
                    <a:pt x="1905336" y="152997"/>
                  </a:lnTo>
                  <a:lnTo>
                    <a:pt x="1908819" y="152297"/>
                  </a:lnTo>
                  <a:lnTo>
                    <a:pt x="1912302" y="151597"/>
                  </a:lnTo>
                  <a:lnTo>
                    <a:pt x="1915785" y="150897"/>
                  </a:lnTo>
                  <a:lnTo>
                    <a:pt x="1919269" y="150198"/>
                  </a:lnTo>
                  <a:lnTo>
                    <a:pt x="1922752" y="152727"/>
                  </a:lnTo>
                  <a:lnTo>
                    <a:pt x="1926235" y="152033"/>
                  </a:lnTo>
                  <a:lnTo>
                    <a:pt x="1929718" y="151339"/>
                  </a:lnTo>
                  <a:lnTo>
                    <a:pt x="1933202" y="150646"/>
                  </a:lnTo>
                  <a:lnTo>
                    <a:pt x="1936685" y="149953"/>
                  </a:lnTo>
                  <a:lnTo>
                    <a:pt x="1940168" y="149260"/>
                  </a:lnTo>
                  <a:lnTo>
                    <a:pt x="1943651" y="148567"/>
                  </a:lnTo>
                  <a:lnTo>
                    <a:pt x="1947135" y="147875"/>
                  </a:lnTo>
                  <a:lnTo>
                    <a:pt x="1950618" y="147183"/>
                  </a:lnTo>
                  <a:lnTo>
                    <a:pt x="1954101" y="146491"/>
                  </a:lnTo>
                  <a:lnTo>
                    <a:pt x="1957584" y="145800"/>
                  </a:lnTo>
                  <a:lnTo>
                    <a:pt x="1961068" y="145109"/>
                  </a:lnTo>
                  <a:lnTo>
                    <a:pt x="1964551" y="144418"/>
                  </a:lnTo>
                  <a:lnTo>
                    <a:pt x="1968034" y="146965"/>
                  </a:lnTo>
                  <a:lnTo>
                    <a:pt x="1971517" y="146279"/>
                  </a:lnTo>
                  <a:lnTo>
                    <a:pt x="1975001" y="145594"/>
                  </a:lnTo>
                  <a:lnTo>
                    <a:pt x="1978484" y="144909"/>
                  </a:lnTo>
                  <a:lnTo>
                    <a:pt x="1981967" y="144224"/>
                  </a:lnTo>
                  <a:lnTo>
                    <a:pt x="1985450" y="143539"/>
                  </a:lnTo>
                  <a:lnTo>
                    <a:pt x="1988934" y="162076"/>
                  </a:lnTo>
                  <a:lnTo>
                    <a:pt x="1992417" y="161417"/>
                  </a:lnTo>
                  <a:lnTo>
                    <a:pt x="1995900" y="160758"/>
                  </a:lnTo>
                  <a:lnTo>
                    <a:pt x="1999383" y="160100"/>
                  </a:lnTo>
                  <a:lnTo>
                    <a:pt x="2002867" y="159442"/>
                  </a:lnTo>
                  <a:lnTo>
                    <a:pt x="2006350" y="158785"/>
                  </a:lnTo>
                  <a:lnTo>
                    <a:pt x="2009833" y="159914"/>
                  </a:lnTo>
                  <a:lnTo>
                    <a:pt x="2013316" y="159260"/>
                  </a:lnTo>
                  <a:lnTo>
                    <a:pt x="2016799" y="158605"/>
                  </a:lnTo>
                  <a:lnTo>
                    <a:pt x="2020283" y="157951"/>
                  </a:lnTo>
                  <a:lnTo>
                    <a:pt x="2023766" y="157297"/>
                  </a:lnTo>
                  <a:lnTo>
                    <a:pt x="2027249" y="156643"/>
                  </a:lnTo>
                  <a:lnTo>
                    <a:pt x="2030732" y="155990"/>
                  </a:lnTo>
                  <a:lnTo>
                    <a:pt x="2034216" y="156531"/>
                  </a:lnTo>
                  <a:lnTo>
                    <a:pt x="2037699" y="155880"/>
                  </a:lnTo>
                  <a:lnTo>
                    <a:pt x="2041182" y="155229"/>
                  </a:lnTo>
                  <a:lnTo>
                    <a:pt x="2044665" y="154578"/>
                  </a:lnTo>
                  <a:lnTo>
                    <a:pt x="2048149" y="153928"/>
                  </a:lnTo>
                  <a:lnTo>
                    <a:pt x="2051632" y="153277"/>
                  </a:lnTo>
                  <a:lnTo>
                    <a:pt x="2055115" y="156198"/>
                  </a:lnTo>
                  <a:lnTo>
                    <a:pt x="2058598" y="155553"/>
                  </a:lnTo>
                  <a:lnTo>
                    <a:pt x="2062082" y="154908"/>
                  </a:lnTo>
                  <a:lnTo>
                    <a:pt x="2065565" y="154263"/>
                  </a:lnTo>
                  <a:lnTo>
                    <a:pt x="2069048" y="153619"/>
                  </a:lnTo>
                  <a:lnTo>
                    <a:pt x="2072531" y="152975"/>
                  </a:lnTo>
                  <a:lnTo>
                    <a:pt x="2076015" y="152331"/>
                  </a:lnTo>
                  <a:lnTo>
                    <a:pt x="2079498" y="154645"/>
                  </a:lnTo>
                  <a:lnTo>
                    <a:pt x="2082981" y="154006"/>
                  </a:lnTo>
                  <a:lnTo>
                    <a:pt x="2086464" y="153366"/>
                  </a:lnTo>
                  <a:lnTo>
                    <a:pt x="2089948" y="152727"/>
                  </a:lnTo>
                  <a:lnTo>
                    <a:pt x="2093431" y="152089"/>
                  </a:lnTo>
                  <a:lnTo>
                    <a:pt x="2096914" y="151450"/>
                  </a:lnTo>
                  <a:lnTo>
                    <a:pt x="2100397" y="150812"/>
                  </a:lnTo>
                  <a:lnTo>
                    <a:pt x="2103881" y="150175"/>
                  </a:lnTo>
                  <a:lnTo>
                    <a:pt x="2107364" y="149537"/>
                  </a:lnTo>
                  <a:lnTo>
                    <a:pt x="2110847" y="148900"/>
                  </a:lnTo>
                  <a:lnTo>
                    <a:pt x="2114330" y="148263"/>
                  </a:lnTo>
                  <a:lnTo>
                    <a:pt x="2117814" y="147626"/>
                  </a:lnTo>
                  <a:lnTo>
                    <a:pt x="2121297" y="146989"/>
                  </a:lnTo>
                  <a:lnTo>
                    <a:pt x="2124780" y="146353"/>
                  </a:lnTo>
                  <a:lnTo>
                    <a:pt x="2128263" y="145717"/>
                  </a:lnTo>
                  <a:lnTo>
                    <a:pt x="2131747" y="145082"/>
                  </a:lnTo>
                  <a:lnTo>
                    <a:pt x="2135230" y="144446"/>
                  </a:lnTo>
                  <a:lnTo>
                    <a:pt x="2138713" y="143811"/>
                  </a:lnTo>
                  <a:lnTo>
                    <a:pt x="2142196" y="143176"/>
                  </a:lnTo>
                  <a:lnTo>
                    <a:pt x="2145680" y="146711"/>
                  </a:lnTo>
                  <a:lnTo>
                    <a:pt x="2149163" y="146082"/>
                  </a:lnTo>
                  <a:lnTo>
                    <a:pt x="2152646" y="145453"/>
                  </a:lnTo>
                  <a:lnTo>
                    <a:pt x="2156129" y="144824"/>
                  </a:lnTo>
                  <a:lnTo>
                    <a:pt x="2159613" y="144196"/>
                  </a:lnTo>
                  <a:lnTo>
                    <a:pt x="2163096" y="143567"/>
                  </a:lnTo>
                  <a:lnTo>
                    <a:pt x="2166579" y="164445"/>
                  </a:lnTo>
                  <a:lnTo>
                    <a:pt x="2170062" y="163843"/>
                  </a:lnTo>
                  <a:lnTo>
                    <a:pt x="2173546" y="163241"/>
                  </a:lnTo>
                  <a:lnTo>
                    <a:pt x="2177029" y="162640"/>
                  </a:lnTo>
                  <a:lnTo>
                    <a:pt x="2180512" y="162039"/>
                  </a:lnTo>
                  <a:lnTo>
                    <a:pt x="2183995" y="161438"/>
                  </a:lnTo>
                  <a:lnTo>
                    <a:pt x="2187479" y="160837"/>
                  </a:lnTo>
                  <a:lnTo>
                    <a:pt x="2190962" y="161860"/>
                  </a:lnTo>
                  <a:lnTo>
                    <a:pt x="2194445" y="161262"/>
                  </a:lnTo>
                  <a:lnTo>
                    <a:pt x="2197928" y="160664"/>
                  </a:lnTo>
                  <a:lnTo>
                    <a:pt x="2201412" y="160066"/>
                  </a:lnTo>
                  <a:lnTo>
                    <a:pt x="2204895" y="159469"/>
                  </a:lnTo>
                  <a:lnTo>
                    <a:pt x="2208378" y="158871"/>
                  </a:lnTo>
                  <a:lnTo>
                    <a:pt x="2211861" y="172458"/>
                  </a:lnTo>
                  <a:lnTo>
                    <a:pt x="2215345" y="171878"/>
                  </a:lnTo>
                  <a:lnTo>
                    <a:pt x="2218828" y="171298"/>
                  </a:lnTo>
                  <a:lnTo>
                    <a:pt x="2222311" y="170719"/>
                  </a:lnTo>
                  <a:lnTo>
                    <a:pt x="2225794" y="170139"/>
                  </a:lnTo>
                  <a:lnTo>
                    <a:pt x="2229278" y="169560"/>
                  </a:lnTo>
                  <a:lnTo>
                    <a:pt x="2232761" y="168981"/>
                  </a:lnTo>
                  <a:lnTo>
                    <a:pt x="2236244" y="168403"/>
                  </a:lnTo>
                  <a:lnTo>
                    <a:pt x="2239727" y="167824"/>
                  </a:lnTo>
                  <a:lnTo>
                    <a:pt x="2243211" y="167246"/>
                  </a:lnTo>
                  <a:lnTo>
                    <a:pt x="2246694" y="166668"/>
                  </a:lnTo>
                  <a:lnTo>
                    <a:pt x="2250177" y="166090"/>
                  </a:lnTo>
                  <a:lnTo>
                    <a:pt x="2253660" y="165512"/>
                  </a:lnTo>
                  <a:lnTo>
                    <a:pt x="2257144" y="176481"/>
                  </a:lnTo>
                  <a:lnTo>
                    <a:pt x="2260627" y="175917"/>
                  </a:lnTo>
                  <a:lnTo>
                    <a:pt x="2264110" y="175354"/>
                  </a:lnTo>
                  <a:lnTo>
                    <a:pt x="2267593" y="174791"/>
                  </a:lnTo>
                  <a:lnTo>
                    <a:pt x="2271077" y="174227"/>
                  </a:lnTo>
                  <a:lnTo>
                    <a:pt x="2274560" y="173665"/>
                  </a:lnTo>
                  <a:lnTo>
                    <a:pt x="2278043" y="177000"/>
                  </a:lnTo>
                  <a:lnTo>
                    <a:pt x="2281526" y="176442"/>
                  </a:lnTo>
                  <a:lnTo>
                    <a:pt x="2285010" y="175884"/>
                  </a:lnTo>
                  <a:lnTo>
                    <a:pt x="2288493" y="175327"/>
                  </a:lnTo>
                  <a:lnTo>
                    <a:pt x="2291976" y="174770"/>
                  </a:lnTo>
                  <a:lnTo>
                    <a:pt x="2295459" y="174213"/>
                  </a:lnTo>
                  <a:lnTo>
                    <a:pt x="2298942" y="173656"/>
                  </a:lnTo>
                  <a:lnTo>
                    <a:pt x="2302426" y="180273"/>
                  </a:lnTo>
                  <a:lnTo>
                    <a:pt x="2305909" y="179725"/>
                  </a:lnTo>
                  <a:lnTo>
                    <a:pt x="2309392" y="179177"/>
                  </a:lnTo>
                  <a:lnTo>
                    <a:pt x="2312875" y="178629"/>
                  </a:lnTo>
                  <a:lnTo>
                    <a:pt x="2316359" y="178082"/>
                  </a:lnTo>
                  <a:lnTo>
                    <a:pt x="2319842" y="177534"/>
                  </a:lnTo>
                  <a:lnTo>
                    <a:pt x="2323325" y="179808"/>
                  </a:lnTo>
                  <a:lnTo>
                    <a:pt x="2326808" y="179264"/>
                  </a:lnTo>
                  <a:lnTo>
                    <a:pt x="2330292" y="178720"/>
                  </a:lnTo>
                  <a:lnTo>
                    <a:pt x="2333775" y="178177"/>
                  </a:lnTo>
                  <a:lnTo>
                    <a:pt x="2337258" y="177634"/>
                  </a:lnTo>
                  <a:lnTo>
                    <a:pt x="2340741" y="177090"/>
                  </a:lnTo>
                  <a:lnTo>
                    <a:pt x="2344225" y="176548"/>
                  </a:lnTo>
                  <a:lnTo>
                    <a:pt x="2347708" y="178345"/>
                  </a:lnTo>
                  <a:lnTo>
                    <a:pt x="2351191" y="177805"/>
                  </a:lnTo>
                  <a:lnTo>
                    <a:pt x="2354674" y="177265"/>
                  </a:lnTo>
                  <a:lnTo>
                    <a:pt x="2358158" y="176726"/>
                  </a:lnTo>
                  <a:lnTo>
                    <a:pt x="2361641" y="176187"/>
                  </a:lnTo>
                  <a:lnTo>
                    <a:pt x="2365124" y="175648"/>
                  </a:lnTo>
                  <a:lnTo>
                    <a:pt x="2368607" y="177438"/>
                  </a:lnTo>
                  <a:lnTo>
                    <a:pt x="2372091" y="176902"/>
                  </a:lnTo>
                  <a:lnTo>
                    <a:pt x="2375574" y="176366"/>
                  </a:lnTo>
                  <a:lnTo>
                    <a:pt x="2379057" y="175831"/>
                  </a:lnTo>
                  <a:lnTo>
                    <a:pt x="2382540" y="175295"/>
                  </a:lnTo>
                  <a:lnTo>
                    <a:pt x="2386024" y="174760"/>
                  </a:lnTo>
                  <a:lnTo>
                    <a:pt x="2389507" y="174225"/>
                  </a:lnTo>
                  <a:lnTo>
                    <a:pt x="2392990" y="173690"/>
                  </a:lnTo>
                  <a:lnTo>
                    <a:pt x="2396473" y="173155"/>
                  </a:lnTo>
                  <a:lnTo>
                    <a:pt x="2399957" y="172620"/>
                  </a:lnTo>
                  <a:lnTo>
                    <a:pt x="2403440" y="172086"/>
                  </a:lnTo>
                  <a:lnTo>
                    <a:pt x="2406923" y="171552"/>
                  </a:lnTo>
                  <a:lnTo>
                    <a:pt x="2410406" y="171018"/>
                  </a:lnTo>
                  <a:lnTo>
                    <a:pt x="2413890" y="172821"/>
                  </a:lnTo>
                  <a:lnTo>
                    <a:pt x="2417373" y="172290"/>
                  </a:lnTo>
                  <a:lnTo>
                    <a:pt x="2420856" y="171759"/>
                  </a:lnTo>
                  <a:lnTo>
                    <a:pt x="2424339" y="171228"/>
                  </a:lnTo>
                  <a:lnTo>
                    <a:pt x="2427823" y="170697"/>
                  </a:lnTo>
                  <a:lnTo>
                    <a:pt x="2431306" y="170167"/>
                  </a:lnTo>
                  <a:lnTo>
                    <a:pt x="2434789" y="176992"/>
                  </a:lnTo>
                  <a:lnTo>
                    <a:pt x="2438272" y="176470"/>
                  </a:lnTo>
                  <a:lnTo>
                    <a:pt x="2441756" y="175948"/>
                  </a:lnTo>
                  <a:lnTo>
                    <a:pt x="2445239" y="175426"/>
                  </a:lnTo>
                  <a:lnTo>
                    <a:pt x="2448722" y="174905"/>
                  </a:lnTo>
                  <a:lnTo>
                    <a:pt x="2452205" y="174384"/>
                  </a:lnTo>
                  <a:lnTo>
                    <a:pt x="2455689" y="173862"/>
                  </a:lnTo>
                  <a:lnTo>
                    <a:pt x="2459172" y="176054"/>
                  </a:lnTo>
                  <a:lnTo>
                    <a:pt x="2462655" y="175536"/>
                  </a:lnTo>
                  <a:lnTo>
                    <a:pt x="2466138" y="175019"/>
                  </a:lnTo>
                  <a:lnTo>
                    <a:pt x="2469622" y="174501"/>
                  </a:lnTo>
                  <a:lnTo>
                    <a:pt x="2473105" y="173984"/>
                  </a:lnTo>
                  <a:lnTo>
                    <a:pt x="2476588" y="173467"/>
                  </a:lnTo>
                  <a:lnTo>
                    <a:pt x="2480071" y="174302"/>
                  </a:lnTo>
                  <a:lnTo>
                    <a:pt x="2483555" y="173787"/>
                  </a:lnTo>
                  <a:lnTo>
                    <a:pt x="2487038" y="173271"/>
                  </a:lnTo>
                  <a:lnTo>
                    <a:pt x="2490521" y="172756"/>
                  </a:lnTo>
                  <a:lnTo>
                    <a:pt x="2494004" y="172242"/>
                  </a:lnTo>
                  <a:lnTo>
                    <a:pt x="2497488" y="171727"/>
                  </a:lnTo>
                  <a:lnTo>
                    <a:pt x="2500971" y="174798"/>
                  </a:lnTo>
                  <a:lnTo>
                    <a:pt x="2504454" y="174287"/>
                  </a:lnTo>
                  <a:lnTo>
                    <a:pt x="2507937" y="173777"/>
                  </a:lnTo>
                  <a:lnTo>
                    <a:pt x="2511421" y="173267"/>
                  </a:lnTo>
                  <a:lnTo>
                    <a:pt x="2514904" y="172757"/>
                  </a:lnTo>
                  <a:lnTo>
                    <a:pt x="2518387" y="172247"/>
                  </a:lnTo>
                  <a:lnTo>
                    <a:pt x="2521870" y="171737"/>
                  </a:lnTo>
                  <a:lnTo>
                    <a:pt x="2525354" y="172121"/>
                  </a:lnTo>
                  <a:lnTo>
                    <a:pt x="2528837" y="171613"/>
                  </a:lnTo>
                  <a:lnTo>
                    <a:pt x="2532320" y="171105"/>
                  </a:lnTo>
                  <a:lnTo>
                    <a:pt x="2535803" y="170597"/>
                  </a:lnTo>
                  <a:lnTo>
                    <a:pt x="2539287" y="170089"/>
                  </a:lnTo>
                  <a:lnTo>
                    <a:pt x="2542770" y="169581"/>
                  </a:lnTo>
                  <a:lnTo>
                    <a:pt x="2546253" y="174388"/>
                  </a:lnTo>
                  <a:lnTo>
                    <a:pt x="2549736" y="173887"/>
                  </a:lnTo>
                  <a:lnTo>
                    <a:pt x="2553220" y="173385"/>
                  </a:lnTo>
                  <a:lnTo>
                    <a:pt x="2556703" y="172883"/>
                  </a:lnTo>
                  <a:lnTo>
                    <a:pt x="2560186" y="172382"/>
                  </a:lnTo>
                  <a:lnTo>
                    <a:pt x="2563669" y="171881"/>
                  </a:lnTo>
                  <a:lnTo>
                    <a:pt x="2567153" y="171380"/>
                  </a:lnTo>
                  <a:lnTo>
                    <a:pt x="2570636" y="171758"/>
                  </a:lnTo>
                  <a:lnTo>
                    <a:pt x="2574119" y="171258"/>
                  </a:lnTo>
                  <a:lnTo>
                    <a:pt x="2577602" y="170759"/>
                  </a:lnTo>
                  <a:lnTo>
                    <a:pt x="2581085" y="170259"/>
                  </a:lnTo>
                  <a:lnTo>
                    <a:pt x="2584569" y="169760"/>
                  </a:lnTo>
                  <a:lnTo>
                    <a:pt x="2588052" y="169261"/>
                  </a:lnTo>
                  <a:lnTo>
                    <a:pt x="2591535" y="176134"/>
                  </a:lnTo>
                  <a:lnTo>
                    <a:pt x="2595018" y="175643"/>
                  </a:lnTo>
                  <a:lnTo>
                    <a:pt x="2598502" y="175152"/>
                  </a:lnTo>
                  <a:lnTo>
                    <a:pt x="2601985" y="174661"/>
                  </a:lnTo>
                  <a:lnTo>
                    <a:pt x="2605468" y="174170"/>
                  </a:lnTo>
                  <a:lnTo>
                    <a:pt x="2608951" y="173679"/>
                  </a:lnTo>
                  <a:lnTo>
                    <a:pt x="2612435" y="173189"/>
                  </a:lnTo>
                  <a:lnTo>
                    <a:pt x="2612435" y="173617"/>
                  </a:lnTo>
                  <a:lnTo>
                    <a:pt x="2612435" y="174044"/>
                  </a:lnTo>
                  <a:lnTo>
                    <a:pt x="2612435" y="174471"/>
                  </a:lnTo>
                  <a:lnTo>
                    <a:pt x="2612435" y="174896"/>
                  </a:lnTo>
                  <a:lnTo>
                    <a:pt x="2612435" y="175321"/>
                  </a:lnTo>
                  <a:lnTo>
                    <a:pt x="2612435" y="175745"/>
                  </a:lnTo>
                  <a:lnTo>
                    <a:pt x="2612435" y="176168"/>
                  </a:lnTo>
                  <a:lnTo>
                    <a:pt x="2612435" y="176590"/>
                  </a:lnTo>
                  <a:lnTo>
                    <a:pt x="2612435" y="177012"/>
                  </a:lnTo>
                  <a:lnTo>
                    <a:pt x="2612435" y="177432"/>
                  </a:lnTo>
                  <a:lnTo>
                    <a:pt x="2612435" y="177852"/>
                  </a:lnTo>
                  <a:lnTo>
                    <a:pt x="2615918" y="177366"/>
                  </a:lnTo>
                  <a:lnTo>
                    <a:pt x="2619401" y="176881"/>
                  </a:lnTo>
                  <a:lnTo>
                    <a:pt x="2622884" y="176395"/>
                  </a:lnTo>
                  <a:lnTo>
                    <a:pt x="2626368" y="175910"/>
                  </a:lnTo>
                  <a:lnTo>
                    <a:pt x="2629851" y="175425"/>
                  </a:lnTo>
                  <a:lnTo>
                    <a:pt x="2633334" y="174940"/>
                  </a:lnTo>
                  <a:lnTo>
                    <a:pt x="2636817" y="179872"/>
                  </a:lnTo>
                  <a:lnTo>
                    <a:pt x="2640301" y="179393"/>
                  </a:lnTo>
                  <a:lnTo>
                    <a:pt x="2643784" y="178914"/>
                  </a:lnTo>
                  <a:lnTo>
                    <a:pt x="2647267" y="178436"/>
                  </a:lnTo>
                  <a:lnTo>
                    <a:pt x="2650750" y="177957"/>
                  </a:lnTo>
                  <a:lnTo>
                    <a:pt x="2654234" y="177478"/>
                  </a:lnTo>
                  <a:lnTo>
                    <a:pt x="2657717" y="178238"/>
                  </a:lnTo>
                  <a:lnTo>
                    <a:pt x="2661200" y="177761"/>
                  </a:lnTo>
                  <a:lnTo>
                    <a:pt x="2664683" y="177284"/>
                  </a:lnTo>
                  <a:lnTo>
                    <a:pt x="2668167" y="176807"/>
                  </a:lnTo>
                  <a:lnTo>
                    <a:pt x="2671650" y="176331"/>
                  </a:lnTo>
                  <a:lnTo>
                    <a:pt x="2675133" y="175854"/>
                  </a:lnTo>
                  <a:lnTo>
                    <a:pt x="2678616" y="175378"/>
                  </a:lnTo>
                  <a:lnTo>
                    <a:pt x="2682100" y="181023"/>
                  </a:lnTo>
                  <a:lnTo>
                    <a:pt x="2685583" y="180553"/>
                  </a:lnTo>
                  <a:lnTo>
                    <a:pt x="2689066" y="180083"/>
                  </a:lnTo>
                  <a:lnTo>
                    <a:pt x="2692549" y="179614"/>
                  </a:lnTo>
                  <a:lnTo>
                    <a:pt x="2696033" y="179144"/>
                  </a:lnTo>
                  <a:lnTo>
                    <a:pt x="2699516" y="178675"/>
                  </a:lnTo>
                  <a:lnTo>
                    <a:pt x="2702999" y="188076"/>
                  </a:lnTo>
                  <a:lnTo>
                    <a:pt x="2706482" y="187616"/>
                  </a:lnTo>
                  <a:lnTo>
                    <a:pt x="2709966" y="187157"/>
                  </a:lnTo>
                  <a:lnTo>
                    <a:pt x="2713449" y="186698"/>
                  </a:lnTo>
                  <a:lnTo>
                    <a:pt x="2716932" y="186239"/>
                  </a:lnTo>
                  <a:lnTo>
                    <a:pt x="2720415" y="185780"/>
                  </a:lnTo>
                  <a:lnTo>
                    <a:pt x="2723899" y="185322"/>
                  </a:lnTo>
                  <a:lnTo>
                    <a:pt x="2727382" y="187178"/>
                  </a:lnTo>
                  <a:lnTo>
                    <a:pt x="2730865" y="186722"/>
                  </a:lnTo>
                  <a:lnTo>
                    <a:pt x="2734348" y="186266"/>
                  </a:lnTo>
                  <a:lnTo>
                    <a:pt x="2737832" y="185811"/>
                  </a:lnTo>
                  <a:lnTo>
                    <a:pt x="2741315" y="185355"/>
                  </a:lnTo>
                  <a:lnTo>
                    <a:pt x="2744798" y="184899"/>
                  </a:lnTo>
                  <a:lnTo>
                    <a:pt x="2748281" y="190900"/>
                  </a:lnTo>
                  <a:lnTo>
                    <a:pt x="2751765" y="190451"/>
                  </a:lnTo>
                  <a:lnTo>
                    <a:pt x="2755248" y="190002"/>
                  </a:lnTo>
                  <a:lnTo>
                    <a:pt x="2758731" y="189553"/>
                  </a:lnTo>
                  <a:lnTo>
                    <a:pt x="2762214" y="189105"/>
                  </a:lnTo>
                  <a:lnTo>
                    <a:pt x="2765698" y="188656"/>
                  </a:lnTo>
                  <a:lnTo>
                    <a:pt x="2769181" y="194862"/>
                  </a:lnTo>
                  <a:lnTo>
                    <a:pt x="2772664" y="194420"/>
                  </a:lnTo>
                  <a:lnTo>
                    <a:pt x="2776147" y="193979"/>
                  </a:lnTo>
                  <a:lnTo>
                    <a:pt x="2779631" y="193537"/>
                  </a:lnTo>
                  <a:lnTo>
                    <a:pt x="2783114" y="193096"/>
                  </a:lnTo>
                  <a:lnTo>
                    <a:pt x="2786597" y="192655"/>
                  </a:lnTo>
                  <a:lnTo>
                    <a:pt x="2790080" y="192214"/>
                  </a:lnTo>
                  <a:lnTo>
                    <a:pt x="2793564" y="195400"/>
                  </a:lnTo>
                  <a:lnTo>
                    <a:pt x="2797047" y="194963"/>
                  </a:lnTo>
                  <a:lnTo>
                    <a:pt x="2800530" y="194525"/>
                  </a:lnTo>
                  <a:lnTo>
                    <a:pt x="2804013" y="194088"/>
                  </a:lnTo>
                  <a:lnTo>
                    <a:pt x="2807497" y="193651"/>
                  </a:lnTo>
                  <a:lnTo>
                    <a:pt x="2810980" y="193215"/>
                  </a:lnTo>
                  <a:lnTo>
                    <a:pt x="2814463" y="198128"/>
                  </a:lnTo>
                  <a:lnTo>
                    <a:pt x="2817946" y="197696"/>
                  </a:lnTo>
                  <a:lnTo>
                    <a:pt x="2821430" y="197265"/>
                  </a:lnTo>
                  <a:lnTo>
                    <a:pt x="2824913" y="196833"/>
                  </a:lnTo>
                  <a:lnTo>
                    <a:pt x="2828396" y="196402"/>
                  </a:lnTo>
                  <a:lnTo>
                    <a:pt x="2831879" y="195971"/>
                  </a:lnTo>
                  <a:lnTo>
                    <a:pt x="2835363" y="195540"/>
                  </a:lnTo>
                  <a:lnTo>
                    <a:pt x="2838846" y="195464"/>
                  </a:lnTo>
                  <a:lnTo>
                    <a:pt x="2842329" y="195033"/>
                  </a:lnTo>
                  <a:lnTo>
                    <a:pt x="2845812" y="194603"/>
                  </a:lnTo>
                  <a:lnTo>
                    <a:pt x="2849296" y="194173"/>
                  </a:lnTo>
                  <a:lnTo>
                    <a:pt x="2852779" y="193743"/>
                  </a:lnTo>
                  <a:lnTo>
                    <a:pt x="2856262" y="193313"/>
                  </a:lnTo>
                  <a:lnTo>
                    <a:pt x="2859745" y="195708"/>
                  </a:lnTo>
                  <a:lnTo>
                    <a:pt x="2863229" y="195281"/>
                  </a:lnTo>
                  <a:lnTo>
                    <a:pt x="2866712" y="194854"/>
                  </a:lnTo>
                  <a:lnTo>
                    <a:pt x="2870195" y="194428"/>
                  </a:lnTo>
                  <a:lnTo>
                    <a:pt x="2873678" y="194001"/>
                  </a:lnTo>
                  <a:lnTo>
                    <a:pt x="2877161" y="193574"/>
                  </a:lnTo>
                  <a:lnTo>
                    <a:pt x="2880645" y="193852"/>
                  </a:lnTo>
                  <a:lnTo>
                    <a:pt x="2884128" y="193426"/>
                  </a:lnTo>
                  <a:lnTo>
                    <a:pt x="2887611" y="193001"/>
                  </a:lnTo>
                  <a:lnTo>
                    <a:pt x="2891094" y="192576"/>
                  </a:lnTo>
                  <a:lnTo>
                    <a:pt x="2894578" y="192150"/>
                  </a:lnTo>
                  <a:lnTo>
                    <a:pt x="2898061" y="191725"/>
                  </a:lnTo>
                  <a:lnTo>
                    <a:pt x="2901544" y="191300"/>
                  </a:lnTo>
                  <a:lnTo>
                    <a:pt x="2905027" y="193684"/>
                  </a:lnTo>
                  <a:lnTo>
                    <a:pt x="2908511" y="193262"/>
                  </a:lnTo>
                  <a:lnTo>
                    <a:pt x="2911994" y="192840"/>
                  </a:lnTo>
                  <a:lnTo>
                    <a:pt x="2915477" y="192418"/>
                  </a:lnTo>
                  <a:lnTo>
                    <a:pt x="2918960" y="191996"/>
                  </a:lnTo>
                  <a:lnTo>
                    <a:pt x="2922444" y="191575"/>
                  </a:lnTo>
                  <a:lnTo>
                    <a:pt x="2925927" y="194628"/>
                  </a:lnTo>
                  <a:lnTo>
                    <a:pt x="2929410" y="194210"/>
                  </a:lnTo>
                  <a:lnTo>
                    <a:pt x="2932893" y="193792"/>
                  </a:lnTo>
                  <a:lnTo>
                    <a:pt x="2936377" y="193374"/>
                  </a:lnTo>
                  <a:lnTo>
                    <a:pt x="2939860" y="192956"/>
                  </a:lnTo>
                  <a:lnTo>
                    <a:pt x="2943343" y="192538"/>
                  </a:lnTo>
                  <a:lnTo>
                    <a:pt x="2946826" y="192120"/>
                  </a:lnTo>
                  <a:lnTo>
                    <a:pt x="2950310" y="200519"/>
                  </a:lnTo>
                  <a:lnTo>
                    <a:pt x="2953793" y="200109"/>
                  </a:lnTo>
                  <a:lnTo>
                    <a:pt x="2957276" y="199700"/>
                  </a:lnTo>
                  <a:lnTo>
                    <a:pt x="2960759" y="199291"/>
                  </a:lnTo>
                  <a:lnTo>
                    <a:pt x="2964243" y="198882"/>
                  </a:lnTo>
                  <a:lnTo>
                    <a:pt x="2967726" y="198473"/>
                  </a:lnTo>
                  <a:lnTo>
                    <a:pt x="2971209" y="204943"/>
                  </a:lnTo>
                  <a:lnTo>
                    <a:pt x="2974692" y="204540"/>
                  </a:lnTo>
                  <a:lnTo>
                    <a:pt x="2978176" y="204138"/>
                  </a:lnTo>
                  <a:lnTo>
                    <a:pt x="2981659" y="203735"/>
                  </a:lnTo>
                  <a:lnTo>
                    <a:pt x="2985142" y="203333"/>
                  </a:lnTo>
                  <a:lnTo>
                    <a:pt x="2988625" y="202931"/>
                  </a:lnTo>
                  <a:lnTo>
                    <a:pt x="2992109" y="206374"/>
                  </a:lnTo>
                  <a:lnTo>
                    <a:pt x="2995592" y="205976"/>
                  </a:lnTo>
                  <a:lnTo>
                    <a:pt x="2999075" y="205577"/>
                  </a:lnTo>
                  <a:lnTo>
                    <a:pt x="3002558" y="205179"/>
                  </a:lnTo>
                  <a:lnTo>
                    <a:pt x="3006042" y="204781"/>
                  </a:lnTo>
                  <a:lnTo>
                    <a:pt x="3009525" y="204383"/>
                  </a:lnTo>
                  <a:lnTo>
                    <a:pt x="3013008" y="203985"/>
                  </a:lnTo>
                  <a:lnTo>
                    <a:pt x="3016491" y="204860"/>
                  </a:lnTo>
                  <a:lnTo>
                    <a:pt x="3019975" y="204463"/>
                  </a:lnTo>
                  <a:lnTo>
                    <a:pt x="3023458" y="204067"/>
                  </a:lnTo>
                  <a:lnTo>
                    <a:pt x="3026941" y="203670"/>
                  </a:lnTo>
                  <a:lnTo>
                    <a:pt x="3030424" y="203274"/>
                  </a:lnTo>
                  <a:lnTo>
                    <a:pt x="3033908" y="202878"/>
                  </a:lnTo>
                  <a:lnTo>
                    <a:pt x="3037391" y="203753"/>
                  </a:lnTo>
                  <a:lnTo>
                    <a:pt x="3040874" y="203358"/>
                  </a:lnTo>
                  <a:lnTo>
                    <a:pt x="3044357" y="202964"/>
                  </a:lnTo>
                  <a:lnTo>
                    <a:pt x="3047841" y="202569"/>
                  </a:lnTo>
                  <a:lnTo>
                    <a:pt x="3051324" y="202175"/>
                  </a:lnTo>
                  <a:lnTo>
                    <a:pt x="3054807" y="201780"/>
                  </a:lnTo>
                  <a:lnTo>
                    <a:pt x="3058290" y="201386"/>
                  </a:lnTo>
                  <a:lnTo>
                    <a:pt x="3061774" y="204779"/>
                  </a:lnTo>
                  <a:lnTo>
                    <a:pt x="3065257" y="204389"/>
                  </a:lnTo>
                  <a:lnTo>
                    <a:pt x="3068740" y="203998"/>
                  </a:lnTo>
                  <a:lnTo>
                    <a:pt x="3072223" y="203607"/>
                  </a:lnTo>
                  <a:lnTo>
                    <a:pt x="3075707" y="203217"/>
                  </a:lnTo>
                  <a:lnTo>
                    <a:pt x="3079190" y="202827"/>
                  </a:lnTo>
                  <a:lnTo>
                    <a:pt x="3082673" y="204313"/>
                  </a:lnTo>
                  <a:lnTo>
                    <a:pt x="3086156" y="203924"/>
                  </a:lnTo>
                  <a:lnTo>
                    <a:pt x="3089640" y="203536"/>
                  </a:lnTo>
                  <a:lnTo>
                    <a:pt x="3093123" y="203147"/>
                  </a:lnTo>
                  <a:lnTo>
                    <a:pt x="3096606" y="202759"/>
                  </a:lnTo>
                  <a:lnTo>
                    <a:pt x="3100089" y="202371"/>
                  </a:lnTo>
                  <a:lnTo>
                    <a:pt x="3103573" y="201983"/>
                  </a:lnTo>
                  <a:lnTo>
                    <a:pt x="3107056" y="202220"/>
                  </a:lnTo>
                  <a:lnTo>
                    <a:pt x="3110539" y="201833"/>
                  </a:lnTo>
                  <a:lnTo>
                    <a:pt x="3114022" y="201446"/>
                  </a:lnTo>
                  <a:lnTo>
                    <a:pt x="3117506" y="201059"/>
                  </a:lnTo>
                  <a:lnTo>
                    <a:pt x="3120989" y="200671"/>
                  </a:lnTo>
                  <a:lnTo>
                    <a:pt x="3124472" y="200285"/>
                  </a:lnTo>
                  <a:lnTo>
                    <a:pt x="3127955" y="203010"/>
                  </a:lnTo>
                  <a:lnTo>
                    <a:pt x="3131439" y="202626"/>
                  </a:lnTo>
                  <a:lnTo>
                    <a:pt x="3134922" y="202242"/>
                  </a:lnTo>
                  <a:lnTo>
                    <a:pt x="3138405" y="201859"/>
                  </a:lnTo>
                  <a:lnTo>
                    <a:pt x="3141888" y="201475"/>
                  </a:lnTo>
                  <a:lnTo>
                    <a:pt x="3145372" y="201091"/>
                  </a:lnTo>
                  <a:lnTo>
                    <a:pt x="3148855" y="208316"/>
                  </a:lnTo>
                  <a:lnTo>
                    <a:pt x="3152338" y="207939"/>
                  </a:lnTo>
                  <a:lnTo>
                    <a:pt x="3155821" y="207562"/>
                  </a:lnTo>
                  <a:lnTo>
                    <a:pt x="3159304" y="207185"/>
                  </a:lnTo>
                  <a:lnTo>
                    <a:pt x="3162788" y="206809"/>
                  </a:lnTo>
                  <a:lnTo>
                    <a:pt x="3166271" y="206432"/>
                  </a:lnTo>
                  <a:lnTo>
                    <a:pt x="3169754" y="206056"/>
                  </a:lnTo>
                  <a:lnTo>
                    <a:pt x="3173237" y="207175"/>
                  </a:lnTo>
                  <a:lnTo>
                    <a:pt x="3176721" y="206800"/>
                  </a:lnTo>
                  <a:lnTo>
                    <a:pt x="3180204" y="206425"/>
                  </a:lnTo>
                  <a:lnTo>
                    <a:pt x="3183687" y="206050"/>
                  </a:lnTo>
                  <a:lnTo>
                    <a:pt x="3187170" y="205675"/>
                  </a:lnTo>
                  <a:lnTo>
                    <a:pt x="3190654" y="205300"/>
                  </a:lnTo>
                  <a:lnTo>
                    <a:pt x="3194137" y="204926"/>
                  </a:lnTo>
                  <a:lnTo>
                    <a:pt x="3197620" y="204551"/>
                  </a:lnTo>
                  <a:lnTo>
                    <a:pt x="3201103" y="204177"/>
                  </a:lnTo>
                  <a:lnTo>
                    <a:pt x="3204587" y="203803"/>
                  </a:lnTo>
                  <a:lnTo>
                    <a:pt x="3208070" y="203429"/>
                  </a:lnTo>
                  <a:lnTo>
                    <a:pt x="3211553" y="203055"/>
                  </a:lnTo>
                  <a:lnTo>
                    <a:pt x="3215036" y="202681"/>
                  </a:lnTo>
                  <a:lnTo>
                    <a:pt x="3218520" y="216245"/>
                  </a:lnTo>
                  <a:lnTo>
                    <a:pt x="3222003" y="215883"/>
                  </a:lnTo>
                  <a:lnTo>
                    <a:pt x="3225486" y="215521"/>
                  </a:lnTo>
                  <a:lnTo>
                    <a:pt x="3228969" y="215159"/>
                  </a:lnTo>
                  <a:lnTo>
                    <a:pt x="3232453" y="214798"/>
                  </a:lnTo>
                  <a:lnTo>
                    <a:pt x="3235936" y="214436"/>
                  </a:lnTo>
                  <a:lnTo>
                    <a:pt x="3239419" y="228941"/>
                  </a:lnTo>
                  <a:lnTo>
                    <a:pt x="3242902" y="228592"/>
                  </a:lnTo>
                  <a:lnTo>
                    <a:pt x="3246386" y="228243"/>
                  </a:lnTo>
                  <a:lnTo>
                    <a:pt x="3249869" y="227895"/>
                  </a:lnTo>
                  <a:lnTo>
                    <a:pt x="3253352" y="227546"/>
                  </a:lnTo>
                  <a:lnTo>
                    <a:pt x="3256835" y="227197"/>
                  </a:lnTo>
                  <a:lnTo>
                    <a:pt x="3260319" y="231741"/>
                  </a:lnTo>
                  <a:lnTo>
                    <a:pt x="3263802" y="231396"/>
                  </a:lnTo>
                  <a:lnTo>
                    <a:pt x="3267285" y="231052"/>
                  </a:lnTo>
                  <a:lnTo>
                    <a:pt x="3270768" y="230708"/>
                  </a:lnTo>
                  <a:lnTo>
                    <a:pt x="3274252" y="230364"/>
                  </a:lnTo>
                  <a:lnTo>
                    <a:pt x="3277735" y="230020"/>
                  </a:lnTo>
                  <a:lnTo>
                    <a:pt x="3281218" y="229676"/>
                  </a:lnTo>
                  <a:lnTo>
                    <a:pt x="3284701" y="232623"/>
                  </a:lnTo>
                  <a:lnTo>
                    <a:pt x="3288185" y="232282"/>
                  </a:lnTo>
                  <a:lnTo>
                    <a:pt x="3291668" y="231941"/>
                  </a:lnTo>
                  <a:lnTo>
                    <a:pt x="3295151" y="231600"/>
                  </a:lnTo>
                  <a:lnTo>
                    <a:pt x="3298634" y="231260"/>
                  </a:lnTo>
                  <a:lnTo>
                    <a:pt x="3302118" y="230919"/>
                  </a:lnTo>
                  <a:lnTo>
                    <a:pt x="3305601" y="231835"/>
                  </a:lnTo>
                  <a:lnTo>
                    <a:pt x="3309084" y="231495"/>
                  </a:lnTo>
                  <a:lnTo>
                    <a:pt x="3312567" y="231156"/>
                  </a:lnTo>
                  <a:lnTo>
                    <a:pt x="3316051" y="230816"/>
                  </a:lnTo>
                  <a:lnTo>
                    <a:pt x="3319534" y="230477"/>
                  </a:lnTo>
                  <a:lnTo>
                    <a:pt x="3323017" y="230138"/>
                  </a:lnTo>
                  <a:lnTo>
                    <a:pt x="3326500" y="229798"/>
                  </a:lnTo>
                  <a:lnTo>
                    <a:pt x="3329984" y="233937"/>
                  </a:lnTo>
                  <a:lnTo>
                    <a:pt x="3333467" y="233601"/>
                  </a:lnTo>
                  <a:lnTo>
                    <a:pt x="3336950" y="233266"/>
                  </a:lnTo>
                  <a:lnTo>
                    <a:pt x="3340433" y="232931"/>
                  </a:lnTo>
                  <a:lnTo>
                    <a:pt x="3343917" y="232596"/>
                  </a:lnTo>
                  <a:lnTo>
                    <a:pt x="3347400" y="232261"/>
                  </a:lnTo>
                  <a:lnTo>
                    <a:pt x="3350883" y="233156"/>
                  </a:lnTo>
                  <a:lnTo>
                    <a:pt x="3354366" y="232822"/>
                  </a:lnTo>
                  <a:lnTo>
                    <a:pt x="3357850" y="232489"/>
                  </a:lnTo>
                  <a:lnTo>
                    <a:pt x="3361333" y="232155"/>
                  </a:lnTo>
                  <a:lnTo>
                    <a:pt x="3364816" y="231821"/>
                  </a:lnTo>
                  <a:lnTo>
                    <a:pt x="3368299" y="231488"/>
                  </a:lnTo>
                  <a:lnTo>
                    <a:pt x="3371783" y="233844"/>
                  </a:lnTo>
                  <a:lnTo>
                    <a:pt x="3375266" y="233513"/>
                  </a:lnTo>
                  <a:lnTo>
                    <a:pt x="3378749" y="233182"/>
                  </a:lnTo>
                  <a:lnTo>
                    <a:pt x="3382232" y="232851"/>
                  </a:lnTo>
                  <a:lnTo>
                    <a:pt x="3385716" y="232520"/>
                  </a:lnTo>
                  <a:lnTo>
                    <a:pt x="3389199" y="232189"/>
                  </a:lnTo>
                  <a:lnTo>
                    <a:pt x="3392682" y="231858"/>
                  </a:lnTo>
                  <a:lnTo>
                    <a:pt x="3396165" y="231527"/>
                  </a:lnTo>
                  <a:lnTo>
                    <a:pt x="3399649" y="231196"/>
                  </a:lnTo>
                  <a:lnTo>
                    <a:pt x="3403132" y="230866"/>
                  </a:lnTo>
                  <a:lnTo>
                    <a:pt x="3406615" y="230535"/>
                  </a:lnTo>
                  <a:lnTo>
                    <a:pt x="3410098" y="230205"/>
                  </a:lnTo>
                  <a:lnTo>
                    <a:pt x="3413582" y="229874"/>
                  </a:lnTo>
                  <a:lnTo>
                    <a:pt x="3417065" y="231253"/>
                  </a:lnTo>
                  <a:lnTo>
                    <a:pt x="3420548" y="230924"/>
                  </a:lnTo>
                  <a:lnTo>
                    <a:pt x="3424031" y="230595"/>
                  </a:lnTo>
                  <a:lnTo>
                    <a:pt x="3427515" y="230266"/>
                  </a:lnTo>
                  <a:lnTo>
                    <a:pt x="3430998" y="229938"/>
                  </a:lnTo>
                  <a:lnTo>
                    <a:pt x="3434481" y="229609"/>
                  </a:lnTo>
                  <a:lnTo>
                    <a:pt x="3437964" y="229280"/>
                  </a:lnTo>
                  <a:lnTo>
                    <a:pt x="3441447" y="228952"/>
                  </a:lnTo>
                  <a:lnTo>
                    <a:pt x="3444931" y="228623"/>
                  </a:lnTo>
                  <a:lnTo>
                    <a:pt x="3448414" y="228295"/>
                  </a:lnTo>
                  <a:lnTo>
                    <a:pt x="3451897" y="227967"/>
                  </a:lnTo>
                  <a:lnTo>
                    <a:pt x="3455380" y="227638"/>
                  </a:lnTo>
                  <a:lnTo>
                    <a:pt x="3458864" y="227310"/>
                  </a:lnTo>
                  <a:lnTo>
                    <a:pt x="3462347" y="227717"/>
                  </a:lnTo>
                  <a:lnTo>
                    <a:pt x="3465830" y="227390"/>
                  </a:lnTo>
                  <a:lnTo>
                    <a:pt x="3469313" y="227062"/>
                  </a:lnTo>
                  <a:lnTo>
                    <a:pt x="3472797" y="226735"/>
                  </a:lnTo>
                  <a:lnTo>
                    <a:pt x="3476280" y="226408"/>
                  </a:lnTo>
                  <a:lnTo>
                    <a:pt x="3479763" y="226081"/>
                  </a:lnTo>
                  <a:lnTo>
                    <a:pt x="3483246" y="225753"/>
                  </a:lnTo>
                  <a:lnTo>
                    <a:pt x="3483246" y="225999"/>
                  </a:lnTo>
                  <a:lnTo>
                    <a:pt x="3483246" y="226244"/>
                  </a:lnTo>
                  <a:lnTo>
                    <a:pt x="3483246" y="226489"/>
                  </a:lnTo>
                  <a:lnTo>
                    <a:pt x="3483246" y="226734"/>
                  </a:lnTo>
                  <a:lnTo>
                    <a:pt x="3483246" y="226978"/>
                  </a:lnTo>
                  <a:lnTo>
                    <a:pt x="3483246" y="227222"/>
                  </a:lnTo>
                  <a:lnTo>
                    <a:pt x="3483246" y="227466"/>
                  </a:lnTo>
                  <a:lnTo>
                    <a:pt x="3483246" y="227709"/>
                  </a:lnTo>
                  <a:lnTo>
                    <a:pt x="3483246" y="227952"/>
                  </a:lnTo>
                  <a:lnTo>
                    <a:pt x="3483246" y="228195"/>
                  </a:lnTo>
                  <a:lnTo>
                    <a:pt x="3483246" y="228437"/>
                  </a:lnTo>
                  <a:lnTo>
                    <a:pt x="3483246" y="228679"/>
                  </a:lnTo>
                  <a:lnTo>
                    <a:pt x="3483246" y="228920"/>
                  </a:lnTo>
                  <a:lnTo>
                    <a:pt x="3483246" y="229162"/>
                  </a:lnTo>
                  <a:lnTo>
                    <a:pt x="3483246" y="22940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19029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AUC:0.121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AUC:0.104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AUC:0.113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AUC:0.108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AUC:0.121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AUC:0.126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578229" y="1617464"/>
            <a:ext cx="549986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BUN 23mg/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691302"/>
              <a:ext cx="3483246" cy="860764"/>
            </a:xfrm>
            <a:custGeom>
              <a:avLst/>
              <a:gdLst/>
              <a:ahLst/>
              <a:cxnLst/>
              <a:rect l="0" t="0" r="0" b="0"/>
              <a:pathLst>
                <a:path w="3483246" h="860764">
                  <a:moveTo>
                    <a:pt x="0" y="860764"/>
                  </a:moveTo>
                  <a:lnTo>
                    <a:pt x="3483" y="658765"/>
                  </a:lnTo>
                  <a:lnTo>
                    <a:pt x="6966" y="498754"/>
                  </a:lnTo>
                  <a:lnTo>
                    <a:pt x="10449" y="368870"/>
                  </a:lnTo>
                  <a:lnTo>
                    <a:pt x="13932" y="456766"/>
                  </a:lnTo>
                  <a:lnTo>
                    <a:pt x="17416" y="369997"/>
                  </a:lnTo>
                  <a:lnTo>
                    <a:pt x="20899" y="287984"/>
                  </a:lnTo>
                  <a:lnTo>
                    <a:pt x="24382" y="210346"/>
                  </a:lnTo>
                  <a:lnTo>
                    <a:pt x="27865" y="136743"/>
                  </a:lnTo>
                  <a:lnTo>
                    <a:pt x="31349" y="66868"/>
                  </a:lnTo>
                  <a:lnTo>
                    <a:pt x="34832" y="276661"/>
                  </a:lnTo>
                  <a:lnTo>
                    <a:pt x="38315" y="239100"/>
                  </a:lnTo>
                  <a:lnTo>
                    <a:pt x="41798" y="203900"/>
                  </a:lnTo>
                  <a:lnTo>
                    <a:pt x="45282" y="209107"/>
                  </a:lnTo>
                  <a:lnTo>
                    <a:pt x="48765" y="188024"/>
                  </a:lnTo>
                  <a:lnTo>
                    <a:pt x="52248" y="168616"/>
                  </a:lnTo>
                  <a:lnTo>
                    <a:pt x="55731" y="235590"/>
                  </a:lnTo>
                  <a:lnTo>
                    <a:pt x="59215" y="231794"/>
                  </a:lnTo>
                  <a:lnTo>
                    <a:pt x="62698" y="228381"/>
                  </a:lnTo>
                  <a:lnTo>
                    <a:pt x="66181" y="252640"/>
                  </a:lnTo>
                  <a:lnTo>
                    <a:pt x="69664" y="237806"/>
                  </a:lnTo>
                  <a:lnTo>
                    <a:pt x="73148" y="223747"/>
                  </a:lnTo>
                  <a:lnTo>
                    <a:pt x="76631" y="208582"/>
                  </a:lnTo>
                  <a:lnTo>
                    <a:pt x="80114" y="193142"/>
                  </a:lnTo>
                  <a:lnTo>
                    <a:pt x="83597" y="178332"/>
                  </a:lnTo>
                  <a:lnTo>
                    <a:pt x="87081" y="164115"/>
                  </a:lnTo>
                  <a:lnTo>
                    <a:pt x="87081" y="164115"/>
                  </a:lnTo>
                  <a:lnTo>
                    <a:pt x="90564" y="150455"/>
                  </a:lnTo>
                  <a:lnTo>
                    <a:pt x="94047" y="137320"/>
                  </a:lnTo>
                  <a:lnTo>
                    <a:pt x="97530" y="126237"/>
                  </a:lnTo>
                  <a:lnTo>
                    <a:pt x="101014" y="116812"/>
                  </a:lnTo>
                  <a:lnTo>
                    <a:pt x="104497" y="107795"/>
                  </a:lnTo>
                  <a:lnTo>
                    <a:pt x="107980" y="96398"/>
                  </a:lnTo>
                  <a:lnTo>
                    <a:pt x="111463" y="82756"/>
                  </a:lnTo>
                  <a:lnTo>
                    <a:pt x="114947" y="69489"/>
                  </a:lnTo>
                  <a:lnTo>
                    <a:pt x="118430" y="72893"/>
                  </a:lnTo>
                  <a:lnTo>
                    <a:pt x="121913" y="60370"/>
                  </a:lnTo>
                  <a:lnTo>
                    <a:pt x="125396" y="48172"/>
                  </a:lnTo>
                  <a:lnTo>
                    <a:pt x="128880" y="60387"/>
                  </a:lnTo>
                  <a:lnTo>
                    <a:pt x="132363" y="68285"/>
                  </a:lnTo>
                  <a:lnTo>
                    <a:pt x="135846" y="75634"/>
                  </a:lnTo>
                  <a:lnTo>
                    <a:pt x="139329" y="77153"/>
                  </a:lnTo>
                  <a:lnTo>
                    <a:pt x="142813" y="69431"/>
                  </a:lnTo>
                  <a:lnTo>
                    <a:pt x="146296" y="61934"/>
                  </a:lnTo>
                  <a:lnTo>
                    <a:pt x="149779" y="54652"/>
                  </a:lnTo>
                  <a:lnTo>
                    <a:pt x="153262" y="47576"/>
                  </a:lnTo>
                  <a:lnTo>
                    <a:pt x="156746" y="40697"/>
                  </a:lnTo>
                  <a:lnTo>
                    <a:pt x="160229" y="34008"/>
                  </a:lnTo>
                  <a:lnTo>
                    <a:pt x="163712" y="27500"/>
                  </a:lnTo>
                  <a:lnTo>
                    <a:pt x="167195" y="21167"/>
                  </a:lnTo>
                  <a:lnTo>
                    <a:pt x="170679" y="74269"/>
                  </a:lnTo>
                  <a:lnTo>
                    <a:pt x="174162" y="67358"/>
                  </a:lnTo>
                  <a:lnTo>
                    <a:pt x="177645" y="60603"/>
                  </a:lnTo>
                  <a:lnTo>
                    <a:pt x="181128" y="53998"/>
                  </a:lnTo>
                  <a:lnTo>
                    <a:pt x="184612" y="47539"/>
                  </a:lnTo>
                  <a:lnTo>
                    <a:pt x="188095" y="41220"/>
                  </a:lnTo>
                  <a:lnTo>
                    <a:pt x="191578" y="155989"/>
                  </a:lnTo>
                  <a:lnTo>
                    <a:pt x="195061" y="153581"/>
                  </a:lnTo>
                  <a:lnTo>
                    <a:pt x="198545" y="151242"/>
                  </a:lnTo>
                  <a:lnTo>
                    <a:pt x="202028" y="148969"/>
                  </a:lnTo>
                  <a:lnTo>
                    <a:pt x="205511" y="146759"/>
                  </a:lnTo>
                  <a:lnTo>
                    <a:pt x="208994" y="144610"/>
                  </a:lnTo>
                  <a:lnTo>
                    <a:pt x="212478" y="184257"/>
                  </a:lnTo>
                  <a:lnTo>
                    <a:pt x="215961" y="178238"/>
                  </a:lnTo>
                  <a:lnTo>
                    <a:pt x="219444" y="172306"/>
                  </a:lnTo>
                  <a:lnTo>
                    <a:pt x="222927" y="166461"/>
                  </a:lnTo>
                  <a:lnTo>
                    <a:pt x="226411" y="160700"/>
                  </a:lnTo>
                  <a:lnTo>
                    <a:pt x="229894" y="155021"/>
                  </a:lnTo>
                  <a:lnTo>
                    <a:pt x="233377" y="149423"/>
                  </a:lnTo>
                  <a:lnTo>
                    <a:pt x="236860" y="143905"/>
                  </a:lnTo>
                  <a:lnTo>
                    <a:pt x="240344" y="138463"/>
                  </a:lnTo>
                  <a:lnTo>
                    <a:pt x="243827" y="133098"/>
                  </a:lnTo>
                  <a:lnTo>
                    <a:pt x="247310" y="129709"/>
                  </a:lnTo>
                  <a:lnTo>
                    <a:pt x="250793" y="126646"/>
                  </a:lnTo>
                  <a:lnTo>
                    <a:pt x="254277" y="123642"/>
                  </a:lnTo>
                  <a:lnTo>
                    <a:pt x="257760" y="120696"/>
                  </a:lnTo>
                  <a:lnTo>
                    <a:pt x="261243" y="117806"/>
                  </a:lnTo>
                  <a:lnTo>
                    <a:pt x="264726" y="114969"/>
                  </a:lnTo>
                  <a:lnTo>
                    <a:pt x="268210" y="112186"/>
                  </a:lnTo>
                  <a:lnTo>
                    <a:pt x="271693" y="109454"/>
                  </a:lnTo>
                  <a:lnTo>
                    <a:pt x="275176" y="106772"/>
                  </a:lnTo>
                  <a:lnTo>
                    <a:pt x="278659" y="104389"/>
                  </a:lnTo>
                  <a:lnTo>
                    <a:pt x="282143" y="102141"/>
                  </a:lnTo>
                  <a:lnTo>
                    <a:pt x="285626" y="99935"/>
                  </a:lnTo>
                  <a:lnTo>
                    <a:pt x="289109" y="97770"/>
                  </a:lnTo>
                  <a:lnTo>
                    <a:pt x="292592" y="95645"/>
                  </a:lnTo>
                  <a:lnTo>
                    <a:pt x="296075" y="93558"/>
                  </a:lnTo>
                  <a:lnTo>
                    <a:pt x="299559" y="90463"/>
                  </a:lnTo>
                  <a:lnTo>
                    <a:pt x="303042" y="86814"/>
                  </a:lnTo>
                  <a:lnTo>
                    <a:pt x="306525" y="83213"/>
                  </a:lnTo>
                  <a:lnTo>
                    <a:pt x="310008" y="79661"/>
                  </a:lnTo>
                  <a:lnTo>
                    <a:pt x="313492" y="76156"/>
                  </a:lnTo>
                  <a:lnTo>
                    <a:pt x="316975" y="72698"/>
                  </a:lnTo>
                  <a:lnTo>
                    <a:pt x="320458" y="69285"/>
                  </a:lnTo>
                  <a:lnTo>
                    <a:pt x="323941" y="65917"/>
                  </a:lnTo>
                  <a:lnTo>
                    <a:pt x="327425" y="62593"/>
                  </a:lnTo>
                  <a:lnTo>
                    <a:pt x="330908" y="59864"/>
                  </a:lnTo>
                  <a:lnTo>
                    <a:pt x="334391" y="57750"/>
                  </a:lnTo>
                  <a:lnTo>
                    <a:pt x="337874" y="55669"/>
                  </a:lnTo>
                  <a:lnTo>
                    <a:pt x="341358" y="53619"/>
                  </a:lnTo>
                  <a:lnTo>
                    <a:pt x="344841" y="51601"/>
                  </a:lnTo>
                  <a:lnTo>
                    <a:pt x="348324" y="49614"/>
                  </a:lnTo>
                  <a:lnTo>
                    <a:pt x="351807" y="47656"/>
                  </a:lnTo>
                  <a:lnTo>
                    <a:pt x="355291" y="45728"/>
                  </a:lnTo>
                  <a:lnTo>
                    <a:pt x="358774" y="43828"/>
                  </a:lnTo>
                  <a:lnTo>
                    <a:pt x="362257" y="41956"/>
                  </a:lnTo>
                  <a:lnTo>
                    <a:pt x="365740" y="40111"/>
                  </a:lnTo>
                  <a:lnTo>
                    <a:pt x="369224" y="38293"/>
                  </a:lnTo>
                  <a:lnTo>
                    <a:pt x="372707" y="68674"/>
                  </a:lnTo>
                  <a:lnTo>
                    <a:pt x="376190" y="67174"/>
                  </a:lnTo>
                  <a:lnTo>
                    <a:pt x="379673" y="65696"/>
                  </a:lnTo>
                  <a:lnTo>
                    <a:pt x="383157" y="64240"/>
                  </a:lnTo>
                  <a:lnTo>
                    <a:pt x="386640" y="62805"/>
                  </a:lnTo>
                  <a:lnTo>
                    <a:pt x="390123" y="61390"/>
                  </a:lnTo>
                  <a:lnTo>
                    <a:pt x="393606" y="61107"/>
                  </a:lnTo>
                  <a:lnTo>
                    <a:pt x="397090" y="65342"/>
                  </a:lnTo>
                  <a:lnTo>
                    <a:pt x="400573" y="69460"/>
                  </a:lnTo>
                  <a:lnTo>
                    <a:pt x="404056" y="72417"/>
                  </a:lnTo>
                  <a:lnTo>
                    <a:pt x="407539" y="69224"/>
                  </a:lnTo>
                  <a:lnTo>
                    <a:pt x="411023" y="66061"/>
                  </a:lnTo>
                  <a:lnTo>
                    <a:pt x="414506" y="62925"/>
                  </a:lnTo>
                  <a:lnTo>
                    <a:pt x="417989" y="59818"/>
                  </a:lnTo>
                  <a:lnTo>
                    <a:pt x="421472" y="56738"/>
                  </a:lnTo>
                  <a:lnTo>
                    <a:pt x="424956" y="53686"/>
                  </a:lnTo>
                  <a:lnTo>
                    <a:pt x="428439" y="50660"/>
                  </a:lnTo>
                  <a:lnTo>
                    <a:pt x="431922" y="47662"/>
                  </a:lnTo>
                  <a:lnTo>
                    <a:pt x="435405" y="44689"/>
                  </a:lnTo>
                  <a:lnTo>
                    <a:pt x="438889" y="41538"/>
                  </a:lnTo>
                  <a:lnTo>
                    <a:pt x="442372" y="38414"/>
                  </a:lnTo>
                  <a:lnTo>
                    <a:pt x="445855" y="35314"/>
                  </a:lnTo>
                  <a:lnTo>
                    <a:pt x="449338" y="32240"/>
                  </a:lnTo>
                  <a:lnTo>
                    <a:pt x="452822" y="29191"/>
                  </a:lnTo>
                  <a:lnTo>
                    <a:pt x="456305" y="26166"/>
                  </a:lnTo>
                  <a:lnTo>
                    <a:pt x="459788" y="23165"/>
                  </a:lnTo>
                  <a:lnTo>
                    <a:pt x="463271" y="20189"/>
                  </a:lnTo>
                  <a:lnTo>
                    <a:pt x="466755" y="17236"/>
                  </a:lnTo>
                  <a:lnTo>
                    <a:pt x="470238" y="14306"/>
                  </a:lnTo>
                  <a:lnTo>
                    <a:pt x="473721" y="11400"/>
                  </a:lnTo>
                  <a:lnTo>
                    <a:pt x="477204" y="8516"/>
                  </a:lnTo>
                  <a:lnTo>
                    <a:pt x="480688" y="5655"/>
                  </a:lnTo>
                  <a:lnTo>
                    <a:pt x="484171" y="2816"/>
                  </a:lnTo>
                  <a:lnTo>
                    <a:pt x="487654" y="0"/>
                  </a:lnTo>
                  <a:lnTo>
                    <a:pt x="491137" y="977"/>
                  </a:lnTo>
                  <a:lnTo>
                    <a:pt x="494621" y="3136"/>
                  </a:lnTo>
                  <a:lnTo>
                    <a:pt x="498104" y="5255"/>
                  </a:lnTo>
                  <a:lnTo>
                    <a:pt x="501587" y="7335"/>
                  </a:lnTo>
                  <a:lnTo>
                    <a:pt x="505070" y="9375"/>
                  </a:lnTo>
                  <a:lnTo>
                    <a:pt x="508554" y="11378"/>
                  </a:lnTo>
                  <a:lnTo>
                    <a:pt x="512037" y="17481"/>
                  </a:lnTo>
                  <a:lnTo>
                    <a:pt x="515520" y="25501"/>
                  </a:lnTo>
                  <a:lnTo>
                    <a:pt x="519003" y="33264"/>
                  </a:lnTo>
                  <a:lnTo>
                    <a:pt x="522487" y="39999"/>
                  </a:lnTo>
                  <a:lnTo>
                    <a:pt x="525970" y="46046"/>
                  </a:lnTo>
                  <a:lnTo>
                    <a:pt x="529453" y="51926"/>
                  </a:lnTo>
                  <a:lnTo>
                    <a:pt x="532936" y="57647"/>
                  </a:lnTo>
                  <a:lnTo>
                    <a:pt x="536420" y="63215"/>
                  </a:lnTo>
                  <a:lnTo>
                    <a:pt x="539903" y="68635"/>
                  </a:lnTo>
                  <a:lnTo>
                    <a:pt x="543386" y="70790"/>
                  </a:lnTo>
                  <a:lnTo>
                    <a:pt x="546869" y="69942"/>
                  </a:lnTo>
                  <a:lnTo>
                    <a:pt x="550353" y="69102"/>
                  </a:lnTo>
                  <a:lnTo>
                    <a:pt x="553836" y="68272"/>
                  </a:lnTo>
                  <a:lnTo>
                    <a:pt x="557319" y="67450"/>
                  </a:lnTo>
                  <a:lnTo>
                    <a:pt x="560802" y="66636"/>
                  </a:lnTo>
                  <a:lnTo>
                    <a:pt x="564286" y="65831"/>
                  </a:lnTo>
                  <a:lnTo>
                    <a:pt x="567769" y="65034"/>
                  </a:lnTo>
                  <a:lnTo>
                    <a:pt x="571252" y="64246"/>
                  </a:lnTo>
                  <a:lnTo>
                    <a:pt x="574735" y="65416"/>
                  </a:lnTo>
                  <a:lnTo>
                    <a:pt x="578218" y="69899"/>
                  </a:lnTo>
                  <a:lnTo>
                    <a:pt x="581702" y="74278"/>
                  </a:lnTo>
                  <a:lnTo>
                    <a:pt x="585185" y="78558"/>
                  </a:lnTo>
                  <a:lnTo>
                    <a:pt x="588668" y="82742"/>
                  </a:lnTo>
                  <a:lnTo>
                    <a:pt x="592151" y="86832"/>
                  </a:lnTo>
                  <a:lnTo>
                    <a:pt x="595635" y="89523"/>
                  </a:lnTo>
                  <a:lnTo>
                    <a:pt x="599118" y="88612"/>
                  </a:lnTo>
                  <a:lnTo>
                    <a:pt x="602601" y="87709"/>
                  </a:lnTo>
                  <a:lnTo>
                    <a:pt x="606084" y="86815"/>
                  </a:lnTo>
                  <a:lnTo>
                    <a:pt x="609568" y="85929"/>
                  </a:lnTo>
                  <a:lnTo>
                    <a:pt x="613051" y="85051"/>
                  </a:lnTo>
                  <a:lnTo>
                    <a:pt x="616534" y="84181"/>
                  </a:lnTo>
                  <a:lnTo>
                    <a:pt x="620017" y="83319"/>
                  </a:lnTo>
                  <a:lnTo>
                    <a:pt x="623501" y="82465"/>
                  </a:lnTo>
                  <a:lnTo>
                    <a:pt x="626984" y="81618"/>
                  </a:lnTo>
                  <a:lnTo>
                    <a:pt x="630467" y="80779"/>
                  </a:lnTo>
                  <a:lnTo>
                    <a:pt x="633950" y="79947"/>
                  </a:lnTo>
                  <a:lnTo>
                    <a:pt x="637434" y="79123"/>
                  </a:lnTo>
                  <a:lnTo>
                    <a:pt x="640917" y="78306"/>
                  </a:lnTo>
                  <a:lnTo>
                    <a:pt x="644400" y="77496"/>
                  </a:lnTo>
                  <a:lnTo>
                    <a:pt x="647883" y="76702"/>
                  </a:lnTo>
                  <a:lnTo>
                    <a:pt x="651367" y="76284"/>
                  </a:lnTo>
                  <a:lnTo>
                    <a:pt x="654850" y="75870"/>
                  </a:lnTo>
                  <a:lnTo>
                    <a:pt x="658333" y="75460"/>
                  </a:lnTo>
                  <a:lnTo>
                    <a:pt x="661816" y="75054"/>
                  </a:lnTo>
                  <a:lnTo>
                    <a:pt x="665300" y="74652"/>
                  </a:lnTo>
                  <a:lnTo>
                    <a:pt x="668783" y="74253"/>
                  </a:lnTo>
                  <a:lnTo>
                    <a:pt x="672266" y="73859"/>
                  </a:lnTo>
                  <a:lnTo>
                    <a:pt x="675749" y="73468"/>
                  </a:lnTo>
                  <a:lnTo>
                    <a:pt x="679233" y="73080"/>
                  </a:lnTo>
                  <a:lnTo>
                    <a:pt x="682716" y="72696"/>
                  </a:lnTo>
                  <a:lnTo>
                    <a:pt x="686199" y="72316"/>
                  </a:lnTo>
                  <a:lnTo>
                    <a:pt x="689682" y="71939"/>
                  </a:lnTo>
                  <a:lnTo>
                    <a:pt x="693166" y="73795"/>
                  </a:lnTo>
                  <a:lnTo>
                    <a:pt x="696649" y="76076"/>
                  </a:lnTo>
                  <a:lnTo>
                    <a:pt x="700132" y="78322"/>
                  </a:lnTo>
                  <a:lnTo>
                    <a:pt x="703615" y="78841"/>
                  </a:lnTo>
                  <a:lnTo>
                    <a:pt x="707099" y="78881"/>
                  </a:lnTo>
                  <a:lnTo>
                    <a:pt x="710582" y="78919"/>
                  </a:lnTo>
                  <a:lnTo>
                    <a:pt x="714065" y="78958"/>
                  </a:lnTo>
                  <a:lnTo>
                    <a:pt x="717548" y="78996"/>
                  </a:lnTo>
                  <a:lnTo>
                    <a:pt x="721032" y="79033"/>
                  </a:lnTo>
                  <a:lnTo>
                    <a:pt x="724515" y="79071"/>
                  </a:lnTo>
                  <a:lnTo>
                    <a:pt x="727998" y="79108"/>
                  </a:lnTo>
                  <a:lnTo>
                    <a:pt x="731481" y="79144"/>
                  </a:lnTo>
                  <a:lnTo>
                    <a:pt x="734965" y="79180"/>
                  </a:lnTo>
                  <a:lnTo>
                    <a:pt x="738448" y="79216"/>
                  </a:lnTo>
                  <a:lnTo>
                    <a:pt x="741931" y="79252"/>
                  </a:lnTo>
                  <a:lnTo>
                    <a:pt x="745414" y="79886"/>
                  </a:lnTo>
                  <a:lnTo>
                    <a:pt x="748898" y="80934"/>
                  </a:lnTo>
                  <a:lnTo>
                    <a:pt x="752381" y="81970"/>
                  </a:lnTo>
                  <a:lnTo>
                    <a:pt x="755864" y="82994"/>
                  </a:lnTo>
                  <a:lnTo>
                    <a:pt x="759347" y="84005"/>
                  </a:lnTo>
                  <a:lnTo>
                    <a:pt x="762831" y="85005"/>
                  </a:lnTo>
                  <a:lnTo>
                    <a:pt x="766314" y="85993"/>
                  </a:lnTo>
                  <a:lnTo>
                    <a:pt x="769797" y="86970"/>
                  </a:lnTo>
                  <a:lnTo>
                    <a:pt x="773280" y="87936"/>
                  </a:lnTo>
                  <a:lnTo>
                    <a:pt x="776764" y="88890"/>
                  </a:lnTo>
                  <a:lnTo>
                    <a:pt x="780247" y="89834"/>
                  </a:lnTo>
                  <a:lnTo>
                    <a:pt x="783730" y="90767"/>
                  </a:lnTo>
                  <a:lnTo>
                    <a:pt x="787213" y="91860"/>
                  </a:lnTo>
                  <a:lnTo>
                    <a:pt x="790697" y="93206"/>
                  </a:lnTo>
                  <a:lnTo>
                    <a:pt x="794180" y="94535"/>
                  </a:lnTo>
                  <a:lnTo>
                    <a:pt x="797663" y="95849"/>
                  </a:lnTo>
                  <a:lnTo>
                    <a:pt x="801146" y="97146"/>
                  </a:lnTo>
                  <a:lnTo>
                    <a:pt x="804630" y="98428"/>
                  </a:lnTo>
                  <a:lnTo>
                    <a:pt x="808113" y="99695"/>
                  </a:lnTo>
                  <a:lnTo>
                    <a:pt x="811596" y="100946"/>
                  </a:lnTo>
                  <a:lnTo>
                    <a:pt x="815079" y="102183"/>
                  </a:lnTo>
                  <a:lnTo>
                    <a:pt x="818563" y="103306"/>
                  </a:lnTo>
                  <a:lnTo>
                    <a:pt x="822046" y="104108"/>
                  </a:lnTo>
                  <a:lnTo>
                    <a:pt x="825529" y="104903"/>
                  </a:lnTo>
                  <a:lnTo>
                    <a:pt x="829012" y="105689"/>
                  </a:lnTo>
                  <a:lnTo>
                    <a:pt x="832496" y="106467"/>
                  </a:lnTo>
                  <a:lnTo>
                    <a:pt x="835979" y="107236"/>
                  </a:lnTo>
                  <a:lnTo>
                    <a:pt x="839462" y="107998"/>
                  </a:lnTo>
                  <a:lnTo>
                    <a:pt x="842945" y="108752"/>
                  </a:lnTo>
                  <a:lnTo>
                    <a:pt x="846429" y="109498"/>
                  </a:lnTo>
                  <a:lnTo>
                    <a:pt x="849912" y="110237"/>
                  </a:lnTo>
                  <a:lnTo>
                    <a:pt x="853395" y="110968"/>
                  </a:lnTo>
                  <a:lnTo>
                    <a:pt x="856878" y="111692"/>
                  </a:lnTo>
                  <a:lnTo>
                    <a:pt x="860361" y="112360"/>
                  </a:lnTo>
                  <a:lnTo>
                    <a:pt x="863845" y="112065"/>
                  </a:lnTo>
                  <a:lnTo>
                    <a:pt x="867328" y="111772"/>
                  </a:lnTo>
                  <a:lnTo>
                    <a:pt x="870811" y="111482"/>
                  </a:lnTo>
                  <a:lnTo>
                    <a:pt x="874294" y="111194"/>
                  </a:lnTo>
                  <a:lnTo>
                    <a:pt x="877778" y="110908"/>
                  </a:lnTo>
                  <a:lnTo>
                    <a:pt x="881261" y="110623"/>
                  </a:lnTo>
                  <a:lnTo>
                    <a:pt x="884744" y="110341"/>
                  </a:lnTo>
                  <a:lnTo>
                    <a:pt x="888227" y="110061"/>
                  </a:lnTo>
                  <a:lnTo>
                    <a:pt x="891711" y="109783"/>
                  </a:lnTo>
                  <a:lnTo>
                    <a:pt x="895194" y="109507"/>
                  </a:lnTo>
                  <a:lnTo>
                    <a:pt x="898677" y="109232"/>
                  </a:lnTo>
                  <a:lnTo>
                    <a:pt x="902160" y="108960"/>
                  </a:lnTo>
                  <a:lnTo>
                    <a:pt x="905644" y="108690"/>
                  </a:lnTo>
                  <a:lnTo>
                    <a:pt x="909127" y="108421"/>
                  </a:lnTo>
                  <a:lnTo>
                    <a:pt x="912610" y="108154"/>
                  </a:lnTo>
                  <a:lnTo>
                    <a:pt x="916093" y="111508"/>
                  </a:lnTo>
                  <a:lnTo>
                    <a:pt x="919577" y="115667"/>
                  </a:lnTo>
                  <a:lnTo>
                    <a:pt x="923060" y="119749"/>
                  </a:lnTo>
                  <a:lnTo>
                    <a:pt x="926543" y="123757"/>
                  </a:lnTo>
                  <a:lnTo>
                    <a:pt x="930026" y="127692"/>
                  </a:lnTo>
                  <a:lnTo>
                    <a:pt x="933510" y="131556"/>
                  </a:lnTo>
                  <a:lnTo>
                    <a:pt x="936993" y="132060"/>
                  </a:lnTo>
                  <a:lnTo>
                    <a:pt x="940476" y="131195"/>
                  </a:lnTo>
                  <a:lnTo>
                    <a:pt x="943959" y="130334"/>
                  </a:lnTo>
                  <a:lnTo>
                    <a:pt x="947443" y="129478"/>
                  </a:lnTo>
                  <a:lnTo>
                    <a:pt x="950926" y="128626"/>
                  </a:lnTo>
                  <a:lnTo>
                    <a:pt x="954409" y="127779"/>
                  </a:lnTo>
                  <a:lnTo>
                    <a:pt x="957892" y="126935"/>
                  </a:lnTo>
                  <a:lnTo>
                    <a:pt x="961376" y="126096"/>
                  </a:lnTo>
                  <a:lnTo>
                    <a:pt x="964859" y="125261"/>
                  </a:lnTo>
                  <a:lnTo>
                    <a:pt x="968342" y="124430"/>
                  </a:lnTo>
                  <a:lnTo>
                    <a:pt x="971825" y="123603"/>
                  </a:lnTo>
                  <a:lnTo>
                    <a:pt x="975309" y="122780"/>
                  </a:lnTo>
                  <a:lnTo>
                    <a:pt x="978792" y="121961"/>
                  </a:lnTo>
                  <a:lnTo>
                    <a:pt x="982275" y="121146"/>
                  </a:lnTo>
                  <a:lnTo>
                    <a:pt x="985758" y="120335"/>
                  </a:lnTo>
                  <a:lnTo>
                    <a:pt x="989242" y="119528"/>
                  </a:lnTo>
                  <a:lnTo>
                    <a:pt x="992725" y="118725"/>
                  </a:lnTo>
                  <a:lnTo>
                    <a:pt x="996208" y="117926"/>
                  </a:lnTo>
                  <a:lnTo>
                    <a:pt x="999691" y="117131"/>
                  </a:lnTo>
                  <a:lnTo>
                    <a:pt x="1003175" y="116340"/>
                  </a:lnTo>
                  <a:lnTo>
                    <a:pt x="1006658" y="115552"/>
                  </a:lnTo>
                  <a:lnTo>
                    <a:pt x="1010141" y="114768"/>
                  </a:lnTo>
                  <a:lnTo>
                    <a:pt x="1013624" y="113988"/>
                  </a:lnTo>
                  <a:lnTo>
                    <a:pt x="1017108" y="113212"/>
                  </a:lnTo>
                  <a:lnTo>
                    <a:pt x="1020591" y="112500"/>
                  </a:lnTo>
                  <a:lnTo>
                    <a:pt x="1024074" y="111923"/>
                  </a:lnTo>
                  <a:lnTo>
                    <a:pt x="1027557" y="111349"/>
                  </a:lnTo>
                  <a:lnTo>
                    <a:pt x="1031041" y="110778"/>
                  </a:lnTo>
                  <a:lnTo>
                    <a:pt x="1034524" y="110209"/>
                  </a:lnTo>
                  <a:lnTo>
                    <a:pt x="1038007" y="109644"/>
                  </a:lnTo>
                  <a:lnTo>
                    <a:pt x="1041490" y="109082"/>
                  </a:lnTo>
                  <a:lnTo>
                    <a:pt x="1044974" y="108522"/>
                  </a:lnTo>
                  <a:lnTo>
                    <a:pt x="1048457" y="107966"/>
                  </a:lnTo>
                  <a:lnTo>
                    <a:pt x="1051940" y="107412"/>
                  </a:lnTo>
                  <a:lnTo>
                    <a:pt x="1055423" y="106861"/>
                  </a:lnTo>
                  <a:lnTo>
                    <a:pt x="1058907" y="106313"/>
                  </a:lnTo>
                  <a:lnTo>
                    <a:pt x="1062390" y="105768"/>
                  </a:lnTo>
                  <a:lnTo>
                    <a:pt x="1065873" y="105225"/>
                  </a:lnTo>
                  <a:lnTo>
                    <a:pt x="1069356" y="104686"/>
                  </a:lnTo>
                  <a:lnTo>
                    <a:pt x="1072840" y="104213"/>
                  </a:lnTo>
                  <a:lnTo>
                    <a:pt x="1076323" y="104556"/>
                  </a:lnTo>
                  <a:lnTo>
                    <a:pt x="1079806" y="104897"/>
                  </a:lnTo>
                  <a:lnTo>
                    <a:pt x="1083289" y="105235"/>
                  </a:lnTo>
                  <a:lnTo>
                    <a:pt x="1086773" y="105571"/>
                  </a:lnTo>
                  <a:lnTo>
                    <a:pt x="1090256" y="105905"/>
                  </a:lnTo>
                  <a:lnTo>
                    <a:pt x="1093739" y="106236"/>
                  </a:lnTo>
                  <a:lnTo>
                    <a:pt x="1097222" y="106564"/>
                  </a:lnTo>
                  <a:lnTo>
                    <a:pt x="1100706" y="106890"/>
                  </a:lnTo>
                  <a:lnTo>
                    <a:pt x="1104189" y="107214"/>
                  </a:lnTo>
                  <a:lnTo>
                    <a:pt x="1107672" y="107536"/>
                  </a:lnTo>
                  <a:lnTo>
                    <a:pt x="1111155" y="107855"/>
                  </a:lnTo>
                  <a:lnTo>
                    <a:pt x="1114639" y="108172"/>
                  </a:lnTo>
                  <a:lnTo>
                    <a:pt x="1118122" y="107486"/>
                  </a:lnTo>
                  <a:lnTo>
                    <a:pt x="1121605" y="106663"/>
                  </a:lnTo>
                  <a:lnTo>
                    <a:pt x="1125088" y="105844"/>
                  </a:lnTo>
                  <a:lnTo>
                    <a:pt x="1128572" y="105028"/>
                  </a:lnTo>
                  <a:lnTo>
                    <a:pt x="1132055" y="104215"/>
                  </a:lnTo>
                  <a:lnTo>
                    <a:pt x="1135538" y="103406"/>
                  </a:lnTo>
                  <a:lnTo>
                    <a:pt x="1139021" y="102600"/>
                  </a:lnTo>
                  <a:lnTo>
                    <a:pt x="1142505" y="101797"/>
                  </a:lnTo>
                  <a:lnTo>
                    <a:pt x="1145988" y="100997"/>
                  </a:lnTo>
                  <a:lnTo>
                    <a:pt x="1149471" y="100200"/>
                  </a:lnTo>
                  <a:lnTo>
                    <a:pt x="1152954" y="99407"/>
                  </a:lnTo>
                  <a:lnTo>
                    <a:pt x="1156437" y="98616"/>
                  </a:lnTo>
                  <a:lnTo>
                    <a:pt x="1159921" y="98001"/>
                  </a:lnTo>
                  <a:lnTo>
                    <a:pt x="1163404" y="97467"/>
                  </a:lnTo>
                  <a:lnTo>
                    <a:pt x="1166887" y="96936"/>
                  </a:lnTo>
                  <a:lnTo>
                    <a:pt x="1170370" y="96407"/>
                  </a:lnTo>
                  <a:lnTo>
                    <a:pt x="1173854" y="95880"/>
                  </a:lnTo>
                  <a:lnTo>
                    <a:pt x="1177337" y="95356"/>
                  </a:lnTo>
                  <a:lnTo>
                    <a:pt x="1180820" y="94834"/>
                  </a:lnTo>
                  <a:lnTo>
                    <a:pt x="1184303" y="94315"/>
                  </a:lnTo>
                  <a:lnTo>
                    <a:pt x="1187787" y="93798"/>
                  </a:lnTo>
                  <a:lnTo>
                    <a:pt x="1191270" y="93283"/>
                  </a:lnTo>
                  <a:lnTo>
                    <a:pt x="1194753" y="92771"/>
                  </a:lnTo>
                  <a:lnTo>
                    <a:pt x="1198236" y="92261"/>
                  </a:lnTo>
                  <a:lnTo>
                    <a:pt x="1201720" y="91753"/>
                  </a:lnTo>
                  <a:lnTo>
                    <a:pt x="1205203" y="91248"/>
                  </a:lnTo>
                  <a:lnTo>
                    <a:pt x="1208686" y="90744"/>
                  </a:lnTo>
                  <a:lnTo>
                    <a:pt x="1212169" y="90243"/>
                  </a:lnTo>
                  <a:lnTo>
                    <a:pt x="1215653" y="89745"/>
                  </a:lnTo>
                  <a:lnTo>
                    <a:pt x="1219136" y="89248"/>
                  </a:lnTo>
                  <a:lnTo>
                    <a:pt x="1222619" y="88754"/>
                  </a:lnTo>
                  <a:lnTo>
                    <a:pt x="1226102" y="88261"/>
                  </a:lnTo>
                  <a:lnTo>
                    <a:pt x="1229586" y="87771"/>
                  </a:lnTo>
                  <a:lnTo>
                    <a:pt x="1233069" y="87283"/>
                  </a:lnTo>
                  <a:lnTo>
                    <a:pt x="1236552" y="86798"/>
                  </a:lnTo>
                  <a:lnTo>
                    <a:pt x="1240035" y="86314"/>
                  </a:lnTo>
                  <a:lnTo>
                    <a:pt x="1243519" y="85833"/>
                  </a:lnTo>
                  <a:lnTo>
                    <a:pt x="1247002" y="85353"/>
                  </a:lnTo>
                  <a:lnTo>
                    <a:pt x="1250485" y="84876"/>
                  </a:lnTo>
                  <a:lnTo>
                    <a:pt x="1253968" y="84401"/>
                  </a:lnTo>
                  <a:lnTo>
                    <a:pt x="1257452" y="83927"/>
                  </a:lnTo>
                  <a:lnTo>
                    <a:pt x="1260935" y="83456"/>
                  </a:lnTo>
                  <a:lnTo>
                    <a:pt x="1264418" y="82987"/>
                  </a:lnTo>
                  <a:lnTo>
                    <a:pt x="1267901" y="82520"/>
                  </a:lnTo>
                  <a:lnTo>
                    <a:pt x="1271385" y="82055"/>
                  </a:lnTo>
                  <a:lnTo>
                    <a:pt x="1274868" y="81592"/>
                  </a:lnTo>
                  <a:lnTo>
                    <a:pt x="1278351" y="81131"/>
                  </a:lnTo>
                  <a:lnTo>
                    <a:pt x="1281834" y="80671"/>
                  </a:lnTo>
                  <a:lnTo>
                    <a:pt x="1285318" y="80214"/>
                  </a:lnTo>
                  <a:lnTo>
                    <a:pt x="1288801" y="79759"/>
                  </a:lnTo>
                  <a:lnTo>
                    <a:pt x="1292284" y="79305"/>
                  </a:lnTo>
                  <a:lnTo>
                    <a:pt x="1295767" y="78854"/>
                  </a:lnTo>
                  <a:lnTo>
                    <a:pt x="1299251" y="78404"/>
                  </a:lnTo>
                  <a:lnTo>
                    <a:pt x="1302734" y="77957"/>
                  </a:lnTo>
                  <a:lnTo>
                    <a:pt x="1306217" y="77511"/>
                  </a:lnTo>
                  <a:lnTo>
                    <a:pt x="1306217" y="77511"/>
                  </a:lnTo>
                  <a:lnTo>
                    <a:pt x="1309700" y="77067"/>
                  </a:lnTo>
                  <a:lnTo>
                    <a:pt x="1313184" y="76625"/>
                  </a:lnTo>
                  <a:lnTo>
                    <a:pt x="1316667" y="76185"/>
                  </a:lnTo>
                  <a:lnTo>
                    <a:pt x="1320150" y="75746"/>
                  </a:lnTo>
                  <a:lnTo>
                    <a:pt x="1323633" y="75310"/>
                  </a:lnTo>
                  <a:lnTo>
                    <a:pt x="1327117" y="74875"/>
                  </a:lnTo>
                  <a:lnTo>
                    <a:pt x="1330600" y="74442"/>
                  </a:lnTo>
                  <a:lnTo>
                    <a:pt x="1334083" y="74011"/>
                  </a:lnTo>
                  <a:lnTo>
                    <a:pt x="1337566" y="73582"/>
                  </a:lnTo>
                  <a:lnTo>
                    <a:pt x="1341050" y="73154"/>
                  </a:lnTo>
                  <a:lnTo>
                    <a:pt x="1344533" y="72728"/>
                  </a:lnTo>
                  <a:lnTo>
                    <a:pt x="1348016" y="72304"/>
                  </a:lnTo>
                  <a:lnTo>
                    <a:pt x="1351499" y="71882"/>
                  </a:lnTo>
                  <a:lnTo>
                    <a:pt x="1354983" y="71461"/>
                  </a:lnTo>
                  <a:lnTo>
                    <a:pt x="1358466" y="71042"/>
                  </a:lnTo>
                  <a:lnTo>
                    <a:pt x="1361949" y="70625"/>
                  </a:lnTo>
                  <a:lnTo>
                    <a:pt x="1365432" y="70209"/>
                  </a:lnTo>
                  <a:lnTo>
                    <a:pt x="1368916" y="69795"/>
                  </a:lnTo>
                  <a:lnTo>
                    <a:pt x="1372399" y="69383"/>
                  </a:lnTo>
                  <a:lnTo>
                    <a:pt x="1375882" y="68973"/>
                  </a:lnTo>
                  <a:lnTo>
                    <a:pt x="1379365" y="68564"/>
                  </a:lnTo>
                  <a:lnTo>
                    <a:pt x="1382849" y="68156"/>
                  </a:lnTo>
                  <a:lnTo>
                    <a:pt x="1386332" y="67751"/>
                  </a:lnTo>
                  <a:lnTo>
                    <a:pt x="1389815" y="67347"/>
                  </a:lnTo>
                  <a:lnTo>
                    <a:pt x="1393298" y="67358"/>
                  </a:lnTo>
                  <a:lnTo>
                    <a:pt x="1396782" y="67632"/>
                  </a:lnTo>
                  <a:lnTo>
                    <a:pt x="1400265" y="67906"/>
                  </a:lnTo>
                  <a:lnTo>
                    <a:pt x="1403748" y="68177"/>
                  </a:lnTo>
                  <a:lnTo>
                    <a:pt x="1407231" y="68447"/>
                  </a:lnTo>
                  <a:lnTo>
                    <a:pt x="1410715" y="68716"/>
                  </a:lnTo>
                  <a:lnTo>
                    <a:pt x="1414198" y="68983"/>
                  </a:lnTo>
                  <a:lnTo>
                    <a:pt x="1417681" y="69248"/>
                  </a:lnTo>
                  <a:lnTo>
                    <a:pt x="1421164" y="69513"/>
                  </a:lnTo>
                  <a:lnTo>
                    <a:pt x="1424648" y="69775"/>
                  </a:lnTo>
                  <a:lnTo>
                    <a:pt x="1428131" y="70036"/>
                  </a:lnTo>
                  <a:lnTo>
                    <a:pt x="1431614" y="70296"/>
                  </a:lnTo>
                  <a:lnTo>
                    <a:pt x="1435097" y="70354"/>
                  </a:lnTo>
                  <a:lnTo>
                    <a:pt x="1438580" y="70129"/>
                  </a:lnTo>
                  <a:lnTo>
                    <a:pt x="1442064" y="69905"/>
                  </a:lnTo>
                  <a:lnTo>
                    <a:pt x="1445547" y="69682"/>
                  </a:lnTo>
                  <a:lnTo>
                    <a:pt x="1449030" y="69460"/>
                  </a:lnTo>
                  <a:lnTo>
                    <a:pt x="1452513" y="69238"/>
                  </a:lnTo>
                  <a:lnTo>
                    <a:pt x="1455997" y="69018"/>
                  </a:lnTo>
                  <a:lnTo>
                    <a:pt x="1459480" y="68799"/>
                  </a:lnTo>
                  <a:lnTo>
                    <a:pt x="1462963" y="68580"/>
                  </a:lnTo>
                  <a:lnTo>
                    <a:pt x="1466446" y="68363"/>
                  </a:lnTo>
                  <a:lnTo>
                    <a:pt x="1469930" y="68146"/>
                  </a:lnTo>
                  <a:lnTo>
                    <a:pt x="1473413" y="67930"/>
                  </a:lnTo>
                  <a:lnTo>
                    <a:pt x="1476896" y="67716"/>
                  </a:lnTo>
                  <a:lnTo>
                    <a:pt x="1480379" y="67502"/>
                  </a:lnTo>
                  <a:lnTo>
                    <a:pt x="1483863" y="67289"/>
                  </a:lnTo>
                  <a:lnTo>
                    <a:pt x="1487346" y="67077"/>
                  </a:lnTo>
                  <a:lnTo>
                    <a:pt x="1490829" y="66865"/>
                  </a:lnTo>
                  <a:lnTo>
                    <a:pt x="1494312" y="66655"/>
                  </a:lnTo>
                  <a:lnTo>
                    <a:pt x="1497796" y="66446"/>
                  </a:lnTo>
                  <a:lnTo>
                    <a:pt x="1501279" y="66237"/>
                  </a:lnTo>
                  <a:lnTo>
                    <a:pt x="1504762" y="66029"/>
                  </a:lnTo>
                  <a:lnTo>
                    <a:pt x="1508245" y="65822"/>
                  </a:lnTo>
                  <a:lnTo>
                    <a:pt x="1511729" y="65616"/>
                  </a:lnTo>
                  <a:lnTo>
                    <a:pt x="1515212" y="65411"/>
                  </a:lnTo>
                  <a:lnTo>
                    <a:pt x="1518695" y="65206"/>
                  </a:lnTo>
                  <a:lnTo>
                    <a:pt x="1522178" y="65003"/>
                  </a:lnTo>
                  <a:lnTo>
                    <a:pt x="1525662" y="64800"/>
                  </a:lnTo>
                  <a:lnTo>
                    <a:pt x="1529145" y="64598"/>
                  </a:lnTo>
                  <a:lnTo>
                    <a:pt x="1532628" y="64153"/>
                  </a:lnTo>
                  <a:lnTo>
                    <a:pt x="1536111" y="63704"/>
                  </a:lnTo>
                  <a:lnTo>
                    <a:pt x="1539595" y="63256"/>
                  </a:lnTo>
                  <a:lnTo>
                    <a:pt x="1543078" y="62810"/>
                  </a:lnTo>
                  <a:lnTo>
                    <a:pt x="1546561" y="62366"/>
                  </a:lnTo>
                  <a:lnTo>
                    <a:pt x="1550044" y="61922"/>
                  </a:lnTo>
                  <a:lnTo>
                    <a:pt x="1553528" y="61481"/>
                  </a:lnTo>
                  <a:lnTo>
                    <a:pt x="1557011" y="61041"/>
                  </a:lnTo>
                  <a:lnTo>
                    <a:pt x="1560494" y="60602"/>
                  </a:lnTo>
                  <a:lnTo>
                    <a:pt x="1563977" y="60165"/>
                  </a:lnTo>
                  <a:lnTo>
                    <a:pt x="1567461" y="59729"/>
                  </a:lnTo>
                  <a:lnTo>
                    <a:pt x="1570944" y="59295"/>
                  </a:lnTo>
                  <a:lnTo>
                    <a:pt x="1574427" y="58862"/>
                  </a:lnTo>
                  <a:lnTo>
                    <a:pt x="1577910" y="58430"/>
                  </a:lnTo>
                  <a:lnTo>
                    <a:pt x="1581394" y="58000"/>
                  </a:lnTo>
                  <a:lnTo>
                    <a:pt x="1584877" y="57572"/>
                  </a:lnTo>
                  <a:lnTo>
                    <a:pt x="1588360" y="57145"/>
                  </a:lnTo>
                  <a:lnTo>
                    <a:pt x="1591843" y="56719"/>
                  </a:lnTo>
                  <a:lnTo>
                    <a:pt x="1595327" y="56295"/>
                  </a:lnTo>
                  <a:lnTo>
                    <a:pt x="1598810" y="55872"/>
                  </a:lnTo>
                  <a:lnTo>
                    <a:pt x="1602293" y="55450"/>
                  </a:lnTo>
                  <a:lnTo>
                    <a:pt x="1605776" y="55367"/>
                  </a:lnTo>
                  <a:lnTo>
                    <a:pt x="1609260" y="55478"/>
                  </a:lnTo>
                  <a:lnTo>
                    <a:pt x="1612743" y="55588"/>
                  </a:lnTo>
                  <a:lnTo>
                    <a:pt x="1616226" y="55698"/>
                  </a:lnTo>
                  <a:lnTo>
                    <a:pt x="1619709" y="55808"/>
                  </a:lnTo>
                  <a:lnTo>
                    <a:pt x="1623193" y="55916"/>
                  </a:lnTo>
                  <a:lnTo>
                    <a:pt x="1626676" y="56025"/>
                  </a:lnTo>
                  <a:lnTo>
                    <a:pt x="1630159" y="56133"/>
                  </a:lnTo>
                  <a:lnTo>
                    <a:pt x="1633642" y="56240"/>
                  </a:lnTo>
                  <a:lnTo>
                    <a:pt x="1637126" y="56347"/>
                  </a:lnTo>
                  <a:lnTo>
                    <a:pt x="1640609" y="56453"/>
                  </a:lnTo>
                  <a:lnTo>
                    <a:pt x="1644092" y="56559"/>
                  </a:lnTo>
                  <a:lnTo>
                    <a:pt x="1647575" y="56665"/>
                  </a:lnTo>
                  <a:lnTo>
                    <a:pt x="1651059" y="56770"/>
                  </a:lnTo>
                  <a:lnTo>
                    <a:pt x="1654542" y="56874"/>
                  </a:lnTo>
                  <a:lnTo>
                    <a:pt x="1658025" y="56786"/>
                  </a:lnTo>
                  <a:lnTo>
                    <a:pt x="1661508" y="56397"/>
                  </a:lnTo>
                  <a:lnTo>
                    <a:pt x="1664992" y="56009"/>
                  </a:lnTo>
                  <a:lnTo>
                    <a:pt x="1668475" y="55623"/>
                  </a:lnTo>
                  <a:lnTo>
                    <a:pt x="1671958" y="55238"/>
                  </a:lnTo>
                  <a:lnTo>
                    <a:pt x="1675441" y="54854"/>
                  </a:lnTo>
                  <a:lnTo>
                    <a:pt x="1678925" y="54471"/>
                  </a:lnTo>
                  <a:lnTo>
                    <a:pt x="1682408" y="54089"/>
                  </a:lnTo>
                  <a:lnTo>
                    <a:pt x="1685891" y="53709"/>
                  </a:lnTo>
                  <a:lnTo>
                    <a:pt x="1689374" y="53330"/>
                  </a:lnTo>
                  <a:lnTo>
                    <a:pt x="1692858" y="52952"/>
                  </a:lnTo>
                  <a:lnTo>
                    <a:pt x="1696341" y="52576"/>
                  </a:lnTo>
                  <a:lnTo>
                    <a:pt x="1699824" y="52200"/>
                  </a:lnTo>
                  <a:lnTo>
                    <a:pt x="1703307" y="51826"/>
                  </a:lnTo>
                  <a:lnTo>
                    <a:pt x="1706791" y="51453"/>
                  </a:lnTo>
                  <a:lnTo>
                    <a:pt x="1710274" y="51081"/>
                  </a:lnTo>
                  <a:lnTo>
                    <a:pt x="1713757" y="50710"/>
                  </a:lnTo>
                  <a:lnTo>
                    <a:pt x="1717240" y="50341"/>
                  </a:lnTo>
                  <a:lnTo>
                    <a:pt x="1720723" y="49972"/>
                  </a:lnTo>
                  <a:lnTo>
                    <a:pt x="1724207" y="49605"/>
                  </a:lnTo>
                  <a:lnTo>
                    <a:pt x="1727690" y="49239"/>
                  </a:lnTo>
                  <a:lnTo>
                    <a:pt x="1731173" y="48874"/>
                  </a:lnTo>
                  <a:lnTo>
                    <a:pt x="1734656" y="48510"/>
                  </a:lnTo>
                  <a:lnTo>
                    <a:pt x="1738140" y="48148"/>
                  </a:lnTo>
                  <a:lnTo>
                    <a:pt x="1741623" y="47786"/>
                  </a:lnTo>
                  <a:lnTo>
                    <a:pt x="1745106" y="47426"/>
                  </a:lnTo>
                  <a:lnTo>
                    <a:pt x="1748589" y="47066"/>
                  </a:lnTo>
                  <a:lnTo>
                    <a:pt x="1752073" y="46708"/>
                  </a:lnTo>
                  <a:lnTo>
                    <a:pt x="1755556" y="46385"/>
                  </a:lnTo>
                  <a:lnTo>
                    <a:pt x="1759039" y="46065"/>
                  </a:lnTo>
                  <a:lnTo>
                    <a:pt x="1762522" y="45746"/>
                  </a:lnTo>
                  <a:lnTo>
                    <a:pt x="1766006" y="45428"/>
                  </a:lnTo>
                  <a:lnTo>
                    <a:pt x="1769489" y="45111"/>
                  </a:lnTo>
                  <a:lnTo>
                    <a:pt x="1772972" y="44795"/>
                  </a:lnTo>
                  <a:lnTo>
                    <a:pt x="1776455" y="44480"/>
                  </a:lnTo>
                  <a:lnTo>
                    <a:pt x="1779939" y="44166"/>
                  </a:lnTo>
                  <a:lnTo>
                    <a:pt x="1783422" y="43853"/>
                  </a:lnTo>
                  <a:lnTo>
                    <a:pt x="1786905" y="43541"/>
                  </a:lnTo>
                  <a:lnTo>
                    <a:pt x="1790388" y="43230"/>
                  </a:lnTo>
                  <a:lnTo>
                    <a:pt x="1793872" y="42919"/>
                  </a:lnTo>
                  <a:lnTo>
                    <a:pt x="1797355" y="42610"/>
                  </a:lnTo>
                  <a:lnTo>
                    <a:pt x="1800838" y="42302"/>
                  </a:lnTo>
                  <a:lnTo>
                    <a:pt x="1804321" y="41995"/>
                  </a:lnTo>
                  <a:lnTo>
                    <a:pt x="1807805" y="41689"/>
                  </a:lnTo>
                  <a:lnTo>
                    <a:pt x="1811288" y="41383"/>
                  </a:lnTo>
                  <a:lnTo>
                    <a:pt x="1814771" y="41079"/>
                  </a:lnTo>
                  <a:lnTo>
                    <a:pt x="1818254" y="40775"/>
                  </a:lnTo>
                  <a:lnTo>
                    <a:pt x="1821738" y="40473"/>
                  </a:lnTo>
                  <a:lnTo>
                    <a:pt x="1825221" y="40171"/>
                  </a:lnTo>
                  <a:lnTo>
                    <a:pt x="1828704" y="39858"/>
                  </a:lnTo>
                  <a:lnTo>
                    <a:pt x="1832187" y="39539"/>
                  </a:lnTo>
                  <a:lnTo>
                    <a:pt x="1835671" y="39221"/>
                  </a:lnTo>
                  <a:lnTo>
                    <a:pt x="1839154" y="38903"/>
                  </a:lnTo>
                  <a:lnTo>
                    <a:pt x="1842637" y="38586"/>
                  </a:lnTo>
                  <a:lnTo>
                    <a:pt x="1846120" y="38271"/>
                  </a:lnTo>
                  <a:lnTo>
                    <a:pt x="1849604" y="37956"/>
                  </a:lnTo>
                  <a:lnTo>
                    <a:pt x="1853087" y="37643"/>
                  </a:lnTo>
                  <a:lnTo>
                    <a:pt x="1856570" y="37330"/>
                  </a:lnTo>
                  <a:lnTo>
                    <a:pt x="1860053" y="37018"/>
                  </a:lnTo>
                  <a:lnTo>
                    <a:pt x="1863537" y="36707"/>
                  </a:lnTo>
                  <a:lnTo>
                    <a:pt x="1867020" y="36397"/>
                  </a:lnTo>
                  <a:lnTo>
                    <a:pt x="1870503" y="36088"/>
                  </a:lnTo>
                  <a:lnTo>
                    <a:pt x="1873986" y="35780"/>
                  </a:lnTo>
                  <a:lnTo>
                    <a:pt x="1877470" y="35473"/>
                  </a:lnTo>
                  <a:lnTo>
                    <a:pt x="1880953" y="35166"/>
                  </a:lnTo>
                  <a:lnTo>
                    <a:pt x="1884436" y="34861"/>
                  </a:lnTo>
                  <a:lnTo>
                    <a:pt x="1887919" y="34556"/>
                  </a:lnTo>
                  <a:lnTo>
                    <a:pt x="1891403" y="34253"/>
                  </a:lnTo>
                  <a:lnTo>
                    <a:pt x="1894886" y="33950"/>
                  </a:lnTo>
                  <a:lnTo>
                    <a:pt x="1898369" y="33648"/>
                  </a:lnTo>
                  <a:lnTo>
                    <a:pt x="1901852" y="33347"/>
                  </a:lnTo>
                  <a:lnTo>
                    <a:pt x="1905336" y="33047"/>
                  </a:lnTo>
                  <a:lnTo>
                    <a:pt x="1908819" y="32748"/>
                  </a:lnTo>
                  <a:lnTo>
                    <a:pt x="1912302" y="32538"/>
                  </a:lnTo>
                  <a:lnTo>
                    <a:pt x="1915785" y="32644"/>
                  </a:lnTo>
                  <a:lnTo>
                    <a:pt x="1919269" y="32749"/>
                  </a:lnTo>
                  <a:lnTo>
                    <a:pt x="1922752" y="32853"/>
                  </a:lnTo>
                  <a:lnTo>
                    <a:pt x="1926235" y="32957"/>
                  </a:lnTo>
                  <a:lnTo>
                    <a:pt x="1929718" y="33061"/>
                  </a:lnTo>
                  <a:lnTo>
                    <a:pt x="1933202" y="33164"/>
                  </a:lnTo>
                  <a:lnTo>
                    <a:pt x="1936685" y="33267"/>
                  </a:lnTo>
                  <a:lnTo>
                    <a:pt x="1940168" y="33370"/>
                  </a:lnTo>
                  <a:lnTo>
                    <a:pt x="1943651" y="33472"/>
                  </a:lnTo>
                  <a:lnTo>
                    <a:pt x="1947135" y="33574"/>
                  </a:lnTo>
                  <a:lnTo>
                    <a:pt x="1950618" y="33675"/>
                  </a:lnTo>
                  <a:lnTo>
                    <a:pt x="1954101" y="33766"/>
                  </a:lnTo>
                  <a:lnTo>
                    <a:pt x="1957584" y="33429"/>
                  </a:lnTo>
                  <a:lnTo>
                    <a:pt x="1961068" y="33094"/>
                  </a:lnTo>
                  <a:lnTo>
                    <a:pt x="1964551" y="32760"/>
                  </a:lnTo>
                  <a:lnTo>
                    <a:pt x="1968034" y="32426"/>
                  </a:lnTo>
                  <a:lnTo>
                    <a:pt x="1971517" y="32094"/>
                  </a:lnTo>
                  <a:lnTo>
                    <a:pt x="1975001" y="31762"/>
                  </a:lnTo>
                  <a:lnTo>
                    <a:pt x="1978484" y="31431"/>
                  </a:lnTo>
                  <a:lnTo>
                    <a:pt x="1981967" y="31102"/>
                  </a:lnTo>
                  <a:lnTo>
                    <a:pt x="1985450" y="30773"/>
                  </a:lnTo>
                  <a:lnTo>
                    <a:pt x="1988934" y="30445"/>
                  </a:lnTo>
                  <a:lnTo>
                    <a:pt x="1992417" y="30117"/>
                  </a:lnTo>
                  <a:lnTo>
                    <a:pt x="1995900" y="29791"/>
                  </a:lnTo>
                  <a:lnTo>
                    <a:pt x="1999383" y="29466"/>
                  </a:lnTo>
                  <a:lnTo>
                    <a:pt x="2002867" y="29141"/>
                  </a:lnTo>
                  <a:lnTo>
                    <a:pt x="2006350" y="28818"/>
                  </a:lnTo>
                  <a:lnTo>
                    <a:pt x="2009833" y="28495"/>
                  </a:lnTo>
                  <a:lnTo>
                    <a:pt x="2013316" y="28173"/>
                  </a:lnTo>
                  <a:lnTo>
                    <a:pt x="2016799" y="27852"/>
                  </a:lnTo>
                  <a:lnTo>
                    <a:pt x="2020283" y="27532"/>
                  </a:lnTo>
                  <a:lnTo>
                    <a:pt x="2023766" y="27212"/>
                  </a:lnTo>
                  <a:lnTo>
                    <a:pt x="2027249" y="26894"/>
                  </a:lnTo>
                  <a:lnTo>
                    <a:pt x="2030732" y="26576"/>
                  </a:lnTo>
                  <a:lnTo>
                    <a:pt x="2034216" y="26260"/>
                  </a:lnTo>
                  <a:lnTo>
                    <a:pt x="2037699" y="25944"/>
                  </a:lnTo>
                  <a:lnTo>
                    <a:pt x="2041182" y="25791"/>
                  </a:lnTo>
                  <a:lnTo>
                    <a:pt x="2044665" y="25733"/>
                  </a:lnTo>
                  <a:lnTo>
                    <a:pt x="2048149" y="25674"/>
                  </a:lnTo>
                  <a:lnTo>
                    <a:pt x="2051632" y="25616"/>
                  </a:lnTo>
                  <a:lnTo>
                    <a:pt x="2055115" y="25558"/>
                  </a:lnTo>
                  <a:lnTo>
                    <a:pt x="2058598" y="25500"/>
                  </a:lnTo>
                  <a:lnTo>
                    <a:pt x="2062082" y="25443"/>
                  </a:lnTo>
                  <a:lnTo>
                    <a:pt x="2065565" y="25385"/>
                  </a:lnTo>
                  <a:lnTo>
                    <a:pt x="2069048" y="25328"/>
                  </a:lnTo>
                  <a:lnTo>
                    <a:pt x="2072531" y="25271"/>
                  </a:lnTo>
                  <a:lnTo>
                    <a:pt x="2076015" y="25214"/>
                  </a:lnTo>
                  <a:lnTo>
                    <a:pt x="2079498" y="25158"/>
                  </a:lnTo>
                  <a:lnTo>
                    <a:pt x="2082981" y="25101"/>
                  </a:lnTo>
                  <a:lnTo>
                    <a:pt x="2086464" y="25045"/>
                  </a:lnTo>
                  <a:lnTo>
                    <a:pt x="2089948" y="24989"/>
                  </a:lnTo>
                  <a:lnTo>
                    <a:pt x="2093431" y="24933"/>
                  </a:lnTo>
                  <a:lnTo>
                    <a:pt x="2096914" y="24877"/>
                  </a:lnTo>
                  <a:lnTo>
                    <a:pt x="2100397" y="24821"/>
                  </a:lnTo>
                  <a:lnTo>
                    <a:pt x="2103881" y="24766"/>
                  </a:lnTo>
                  <a:lnTo>
                    <a:pt x="2107364" y="24711"/>
                  </a:lnTo>
                  <a:lnTo>
                    <a:pt x="2110847" y="24655"/>
                  </a:lnTo>
                  <a:lnTo>
                    <a:pt x="2114330" y="24568"/>
                  </a:lnTo>
                  <a:lnTo>
                    <a:pt x="2117814" y="24404"/>
                  </a:lnTo>
                  <a:lnTo>
                    <a:pt x="2121297" y="24239"/>
                  </a:lnTo>
                  <a:lnTo>
                    <a:pt x="2124780" y="24075"/>
                  </a:lnTo>
                  <a:lnTo>
                    <a:pt x="2128263" y="23912"/>
                  </a:lnTo>
                  <a:lnTo>
                    <a:pt x="2131747" y="23749"/>
                  </a:lnTo>
                  <a:lnTo>
                    <a:pt x="2135230" y="23587"/>
                  </a:lnTo>
                  <a:lnTo>
                    <a:pt x="2138713" y="23425"/>
                  </a:lnTo>
                  <a:lnTo>
                    <a:pt x="2142196" y="23264"/>
                  </a:lnTo>
                  <a:lnTo>
                    <a:pt x="2145680" y="23102"/>
                  </a:lnTo>
                  <a:lnTo>
                    <a:pt x="2149163" y="22942"/>
                  </a:lnTo>
                  <a:lnTo>
                    <a:pt x="2152646" y="22782"/>
                  </a:lnTo>
                  <a:lnTo>
                    <a:pt x="2156129" y="22622"/>
                  </a:lnTo>
                  <a:lnTo>
                    <a:pt x="2159613" y="22463"/>
                  </a:lnTo>
                  <a:lnTo>
                    <a:pt x="2163096" y="22304"/>
                  </a:lnTo>
                  <a:lnTo>
                    <a:pt x="2166579" y="22146"/>
                  </a:lnTo>
                  <a:lnTo>
                    <a:pt x="2170062" y="21988"/>
                  </a:lnTo>
                  <a:lnTo>
                    <a:pt x="2173546" y="21831"/>
                  </a:lnTo>
                  <a:lnTo>
                    <a:pt x="2177029" y="21674"/>
                  </a:lnTo>
                  <a:lnTo>
                    <a:pt x="2177029" y="21674"/>
                  </a:lnTo>
                  <a:lnTo>
                    <a:pt x="2180512" y="21517"/>
                  </a:lnTo>
                  <a:lnTo>
                    <a:pt x="2183995" y="21361"/>
                  </a:lnTo>
                  <a:lnTo>
                    <a:pt x="2187479" y="21206"/>
                  </a:lnTo>
                  <a:lnTo>
                    <a:pt x="2190962" y="21051"/>
                  </a:lnTo>
                  <a:lnTo>
                    <a:pt x="2194445" y="20896"/>
                  </a:lnTo>
                  <a:lnTo>
                    <a:pt x="2197928" y="20742"/>
                  </a:lnTo>
                  <a:lnTo>
                    <a:pt x="2201412" y="20588"/>
                  </a:lnTo>
                  <a:lnTo>
                    <a:pt x="2204895" y="20434"/>
                  </a:lnTo>
                  <a:lnTo>
                    <a:pt x="2208378" y="20281"/>
                  </a:lnTo>
                  <a:lnTo>
                    <a:pt x="2211861" y="20674"/>
                  </a:lnTo>
                  <a:lnTo>
                    <a:pt x="2215345" y="21158"/>
                  </a:lnTo>
                  <a:lnTo>
                    <a:pt x="2218828" y="21640"/>
                  </a:lnTo>
                  <a:lnTo>
                    <a:pt x="2222311" y="22120"/>
                  </a:lnTo>
                  <a:lnTo>
                    <a:pt x="2225794" y="22598"/>
                  </a:lnTo>
                  <a:lnTo>
                    <a:pt x="2229278" y="23074"/>
                  </a:lnTo>
                  <a:lnTo>
                    <a:pt x="2232761" y="23547"/>
                  </a:lnTo>
                  <a:lnTo>
                    <a:pt x="2236244" y="24019"/>
                  </a:lnTo>
                  <a:lnTo>
                    <a:pt x="2239727" y="24489"/>
                  </a:lnTo>
                  <a:lnTo>
                    <a:pt x="2243211" y="24957"/>
                  </a:lnTo>
                  <a:lnTo>
                    <a:pt x="2246694" y="25423"/>
                  </a:lnTo>
                  <a:lnTo>
                    <a:pt x="2250177" y="25887"/>
                  </a:lnTo>
                  <a:lnTo>
                    <a:pt x="2253660" y="26349"/>
                  </a:lnTo>
                  <a:lnTo>
                    <a:pt x="2257144" y="26809"/>
                  </a:lnTo>
                  <a:lnTo>
                    <a:pt x="2260627" y="27267"/>
                  </a:lnTo>
                  <a:lnTo>
                    <a:pt x="2264110" y="27723"/>
                  </a:lnTo>
                  <a:lnTo>
                    <a:pt x="2267593" y="28177"/>
                  </a:lnTo>
                  <a:lnTo>
                    <a:pt x="2271077" y="28630"/>
                  </a:lnTo>
                  <a:lnTo>
                    <a:pt x="2274560" y="32027"/>
                  </a:lnTo>
                  <a:lnTo>
                    <a:pt x="2278043" y="37655"/>
                  </a:lnTo>
                  <a:lnTo>
                    <a:pt x="2281526" y="43191"/>
                  </a:lnTo>
                  <a:lnTo>
                    <a:pt x="2285010" y="46710"/>
                  </a:lnTo>
                  <a:lnTo>
                    <a:pt x="2288493" y="48363"/>
                  </a:lnTo>
                  <a:lnTo>
                    <a:pt x="2291976" y="50005"/>
                  </a:lnTo>
                  <a:lnTo>
                    <a:pt x="2295459" y="51635"/>
                  </a:lnTo>
                  <a:lnTo>
                    <a:pt x="2298942" y="53253"/>
                  </a:lnTo>
                  <a:lnTo>
                    <a:pt x="2302426" y="54861"/>
                  </a:lnTo>
                  <a:lnTo>
                    <a:pt x="2305909" y="55925"/>
                  </a:lnTo>
                  <a:lnTo>
                    <a:pt x="2309392" y="56233"/>
                  </a:lnTo>
                  <a:lnTo>
                    <a:pt x="2312875" y="56541"/>
                  </a:lnTo>
                  <a:lnTo>
                    <a:pt x="2316359" y="56847"/>
                  </a:lnTo>
                  <a:lnTo>
                    <a:pt x="2319842" y="57152"/>
                  </a:lnTo>
                  <a:lnTo>
                    <a:pt x="2323325" y="57456"/>
                  </a:lnTo>
                  <a:lnTo>
                    <a:pt x="2326808" y="57759"/>
                  </a:lnTo>
                  <a:lnTo>
                    <a:pt x="2330292" y="58061"/>
                  </a:lnTo>
                  <a:lnTo>
                    <a:pt x="2333775" y="58361"/>
                  </a:lnTo>
                  <a:lnTo>
                    <a:pt x="2337258" y="58661"/>
                  </a:lnTo>
                  <a:lnTo>
                    <a:pt x="2340741" y="58959"/>
                  </a:lnTo>
                  <a:lnTo>
                    <a:pt x="2344225" y="59256"/>
                  </a:lnTo>
                  <a:lnTo>
                    <a:pt x="2347708" y="59553"/>
                  </a:lnTo>
                  <a:lnTo>
                    <a:pt x="2351191" y="59848"/>
                  </a:lnTo>
                  <a:lnTo>
                    <a:pt x="2354674" y="60142"/>
                  </a:lnTo>
                  <a:lnTo>
                    <a:pt x="2358158" y="60435"/>
                  </a:lnTo>
                  <a:lnTo>
                    <a:pt x="2361641" y="60726"/>
                  </a:lnTo>
                  <a:lnTo>
                    <a:pt x="2365124" y="61017"/>
                  </a:lnTo>
                  <a:lnTo>
                    <a:pt x="2368607" y="61307"/>
                  </a:lnTo>
                  <a:lnTo>
                    <a:pt x="2372091" y="61595"/>
                  </a:lnTo>
                  <a:lnTo>
                    <a:pt x="2375574" y="61883"/>
                  </a:lnTo>
                  <a:lnTo>
                    <a:pt x="2379057" y="62181"/>
                  </a:lnTo>
                  <a:lnTo>
                    <a:pt x="2382540" y="62619"/>
                  </a:lnTo>
                  <a:lnTo>
                    <a:pt x="2386024" y="63055"/>
                  </a:lnTo>
                  <a:lnTo>
                    <a:pt x="2389507" y="63490"/>
                  </a:lnTo>
                  <a:lnTo>
                    <a:pt x="2392990" y="63923"/>
                  </a:lnTo>
                  <a:lnTo>
                    <a:pt x="2396473" y="64354"/>
                  </a:lnTo>
                  <a:lnTo>
                    <a:pt x="2399957" y="64784"/>
                  </a:lnTo>
                  <a:lnTo>
                    <a:pt x="2403440" y="65212"/>
                  </a:lnTo>
                  <a:lnTo>
                    <a:pt x="2406923" y="65638"/>
                  </a:lnTo>
                  <a:lnTo>
                    <a:pt x="2410406" y="66063"/>
                  </a:lnTo>
                  <a:lnTo>
                    <a:pt x="2413890" y="66425"/>
                  </a:lnTo>
                  <a:lnTo>
                    <a:pt x="2417373" y="66781"/>
                  </a:lnTo>
                  <a:lnTo>
                    <a:pt x="2420856" y="67136"/>
                  </a:lnTo>
                  <a:lnTo>
                    <a:pt x="2424339" y="67489"/>
                  </a:lnTo>
                  <a:lnTo>
                    <a:pt x="2427823" y="67841"/>
                  </a:lnTo>
                  <a:lnTo>
                    <a:pt x="2431306" y="68192"/>
                  </a:lnTo>
                  <a:lnTo>
                    <a:pt x="2434789" y="68541"/>
                  </a:lnTo>
                  <a:lnTo>
                    <a:pt x="2438272" y="68890"/>
                  </a:lnTo>
                  <a:lnTo>
                    <a:pt x="2441756" y="69237"/>
                  </a:lnTo>
                  <a:lnTo>
                    <a:pt x="2445239" y="69582"/>
                  </a:lnTo>
                  <a:lnTo>
                    <a:pt x="2448722" y="69926"/>
                  </a:lnTo>
                  <a:lnTo>
                    <a:pt x="2452205" y="70269"/>
                  </a:lnTo>
                  <a:lnTo>
                    <a:pt x="2455689" y="70347"/>
                  </a:lnTo>
                  <a:lnTo>
                    <a:pt x="2459172" y="70329"/>
                  </a:lnTo>
                  <a:lnTo>
                    <a:pt x="2462655" y="70310"/>
                  </a:lnTo>
                  <a:lnTo>
                    <a:pt x="2466138" y="70292"/>
                  </a:lnTo>
                  <a:lnTo>
                    <a:pt x="2469622" y="70273"/>
                  </a:lnTo>
                  <a:lnTo>
                    <a:pt x="2473105" y="70255"/>
                  </a:lnTo>
                  <a:lnTo>
                    <a:pt x="2476588" y="70236"/>
                  </a:lnTo>
                  <a:lnTo>
                    <a:pt x="2480071" y="70218"/>
                  </a:lnTo>
                  <a:lnTo>
                    <a:pt x="2483555" y="70200"/>
                  </a:lnTo>
                  <a:lnTo>
                    <a:pt x="2487038" y="70174"/>
                  </a:lnTo>
                  <a:lnTo>
                    <a:pt x="2490521" y="70144"/>
                  </a:lnTo>
                  <a:lnTo>
                    <a:pt x="2494004" y="70114"/>
                  </a:lnTo>
                  <a:lnTo>
                    <a:pt x="2497488" y="70084"/>
                  </a:lnTo>
                  <a:lnTo>
                    <a:pt x="2500971" y="70054"/>
                  </a:lnTo>
                  <a:lnTo>
                    <a:pt x="2504454" y="70024"/>
                  </a:lnTo>
                  <a:lnTo>
                    <a:pt x="2507937" y="69995"/>
                  </a:lnTo>
                  <a:lnTo>
                    <a:pt x="2511421" y="69965"/>
                  </a:lnTo>
                  <a:lnTo>
                    <a:pt x="2514904" y="69935"/>
                  </a:lnTo>
                  <a:lnTo>
                    <a:pt x="2518387" y="69906"/>
                  </a:lnTo>
                  <a:lnTo>
                    <a:pt x="2521870" y="69876"/>
                  </a:lnTo>
                  <a:lnTo>
                    <a:pt x="2525354" y="69847"/>
                  </a:lnTo>
                  <a:lnTo>
                    <a:pt x="2528837" y="69818"/>
                  </a:lnTo>
                  <a:lnTo>
                    <a:pt x="2532320" y="69788"/>
                  </a:lnTo>
                  <a:lnTo>
                    <a:pt x="2535803" y="69759"/>
                  </a:lnTo>
                  <a:lnTo>
                    <a:pt x="2539287" y="69730"/>
                  </a:lnTo>
                  <a:lnTo>
                    <a:pt x="2542770" y="69701"/>
                  </a:lnTo>
                  <a:lnTo>
                    <a:pt x="2546253" y="69672"/>
                  </a:lnTo>
                  <a:lnTo>
                    <a:pt x="2549736" y="69644"/>
                  </a:lnTo>
                  <a:lnTo>
                    <a:pt x="2553220" y="69615"/>
                  </a:lnTo>
                  <a:lnTo>
                    <a:pt x="2556703" y="69586"/>
                  </a:lnTo>
                  <a:lnTo>
                    <a:pt x="2560186" y="69650"/>
                  </a:lnTo>
                  <a:lnTo>
                    <a:pt x="2563669" y="69999"/>
                  </a:lnTo>
                  <a:lnTo>
                    <a:pt x="2567153" y="70347"/>
                  </a:lnTo>
                  <a:lnTo>
                    <a:pt x="2570636" y="70693"/>
                  </a:lnTo>
                  <a:lnTo>
                    <a:pt x="2574119" y="71039"/>
                  </a:lnTo>
                  <a:lnTo>
                    <a:pt x="2577602" y="71383"/>
                  </a:lnTo>
                  <a:lnTo>
                    <a:pt x="2581085" y="71726"/>
                  </a:lnTo>
                  <a:lnTo>
                    <a:pt x="2584569" y="72067"/>
                  </a:lnTo>
                  <a:lnTo>
                    <a:pt x="2588052" y="72408"/>
                  </a:lnTo>
                  <a:lnTo>
                    <a:pt x="2591535" y="72747"/>
                  </a:lnTo>
                  <a:lnTo>
                    <a:pt x="2595018" y="73085"/>
                  </a:lnTo>
                  <a:lnTo>
                    <a:pt x="2598502" y="73422"/>
                  </a:lnTo>
                  <a:lnTo>
                    <a:pt x="2601985" y="73757"/>
                  </a:lnTo>
                  <a:lnTo>
                    <a:pt x="2605468" y="74092"/>
                  </a:lnTo>
                  <a:lnTo>
                    <a:pt x="2608951" y="74425"/>
                  </a:lnTo>
                  <a:lnTo>
                    <a:pt x="2612435" y="74757"/>
                  </a:lnTo>
                  <a:lnTo>
                    <a:pt x="2615918" y="75088"/>
                  </a:lnTo>
                  <a:lnTo>
                    <a:pt x="2619401" y="75418"/>
                  </a:lnTo>
                  <a:lnTo>
                    <a:pt x="2622884" y="75746"/>
                  </a:lnTo>
                  <a:lnTo>
                    <a:pt x="2626368" y="75888"/>
                  </a:lnTo>
                  <a:lnTo>
                    <a:pt x="2629851" y="76019"/>
                  </a:lnTo>
                  <a:lnTo>
                    <a:pt x="2633334" y="76151"/>
                  </a:lnTo>
                  <a:lnTo>
                    <a:pt x="2636817" y="76281"/>
                  </a:lnTo>
                  <a:lnTo>
                    <a:pt x="2640301" y="76412"/>
                  </a:lnTo>
                  <a:lnTo>
                    <a:pt x="2643784" y="76542"/>
                  </a:lnTo>
                  <a:lnTo>
                    <a:pt x="2647267" y="76672"/>
                  </a:lnTo>
                  <a:lnTo>
                    <a:pt x="2650750" y="76801"/>
                  </a:lnTo>
                  <a:lnTo>
                    <a:pt x="2654234" y="76930"/>
                  </a:lnTo>
                  <a:lnTo>
                    <a:pt x="2657717" y="77058"/>
                  </a:lnTo>
                  <a:lnTo>
                    <a:pt x="2661200" y="77187"/>
                  </a:lnTo>
                  <a:lnTo>
                    <a:pt x="2664683" y="77314"/>
                  </a:lnTo>
                  <a:lnTo>
                    <a:pt x="2668167" y="77442"/>
                  </a:lnTo>
                  <a:lnTo>
                    <a:pt x="2671650" y="77569"/>
                  </a:lnTo>
                  <a:lnTo>
                    <a:pt x="2675133" y="77696"/>
                  </a:lnTo>
                  <a:lnTo>
                    <a:pt x="2678616" y="77919"/>
                  </a:lnTo>
                  <a:lnTo>
                    <a:pt x="2682100" y="78182"/>
                  </a:lnTo>
                  <a:lnTo>
                    <a:pt x="2685583" y="78444"/>
                  </a:lnTo>
                  <a:lnTo>
                    <a:pt x="2689066" y="78705"/>
                  </a:lnTo>
                  <a:lnTo>
                    <a:pt x="2692549" y="78965"/>
                  </a:lnTo>
                  <a:lnTo>
                    <a:pt x="2696033" y="79224"/>
                  </a:lnTo>
                  <a:lnTo>
                    <a:pt x="2699516" y="79483"/>
                  </a:lnTo>
                  <a:lnTo>
                    <a:pt x="2702999" y="79741"/>
                  </a:lnTo>
                  <a:lnTo>
                    <a:pt x="2706482" y="79998"/>
                  </a:lnTo>
                  <a:lnTo>
                    <a:pt x="2709966" y="80254"/>
                  </a:lnTo>
                  <a:lnTo>
                    <a:pt x="2713449" y="80509"/>
                  </a:lnTo>
                  <a:lnTo>
                    <a:pt x="2716932" y="80763"/>
                  </a:lnTo>
                  <a:lnTo>
                    <a:pt x="2720415" y="81017"/>
                  </a:lnTo>
                  <a:lnTo>
                    <a:pt x="2723899" y="81270"/>
                  </a:lnTo>
                  <a:lnTo>
                    <a:pt x="2727382" y="81522"/>
                  </a:lnTo>
                  <a:lnTo>
                    <a:pt x="2730865" y="81587"/>
                  </a:lnTo>
                  <a:lnTo>
                    <a:pt x="2734348" y="81439"/>
                  </a:lnTo>
                  <a:lnTo>
                    <a:pt x="2737832" y="81290"/>
                  </a:lnTo>
                  <a:lnTo>
                    <a:pt x="2741315" y="81142"/>
                  </a:lnTo>
                  <a:lnTo>
                    <a:pt x="2744798" y="80994"/>
                  </a:lnTo>
                  <a:lnTo>
                    <a:pt x="2748281" y="80846"/>
                  </a:lnTo>
                  <a:lnTo>
                    <a:pt x="2751765" y="80699"/>
                  </a:lnTo>
                  <a:lnTo>
                    <a:pt x="2755248" y="80552"/>
                  </a:lnTo>
                  <a:lnTo>
                    <a:pt x="2758731" y="80405"/>
                  </a:lnTo>
                  <a:lnTo>
                    <a:pt x="2762214" y="80259"/>
                  </a:lnTo>
                  <a:lnTo>
                    <a:pt x="2765698" y="80113"/>
                  </a:lnTo>
                  <a:lnTo>
                    <a:pt x="2769181" y="79967"/>
                  </a:lnTo>
                  <a:lnTo>
                    <a:pt x="2772664" y="79822"/>
                  </a:lnTo>
                  <a:lnTo>
                    <a:pt x="2776147" y="79677"/>
                  </a:lnTo>
                  <a:lnTo>
                    <a:pt x="2779631" y="79532"/>
                  </a:lnTo>
                  <a:lnTo>
                    <a:pt x="2783114" y="79343"/>
                  </a:lnTo>
                  <a:lnTo>
                    <a:pt x="2786597" y="78996"/>
                  </a:lnTo>
                  <a:lnTo>
                    <a:pt x="2790080" y="78650"/>
                  </a:lnTo>
                  <a:lnTo>
                    <a:pt x="2793564" y="78304"/>
                  </a:lnTo>
                  <a:lnTo>
                    <a:pt x="2797047" y="77959"/>
                  </a:lnTo>
                  <a:lnTo>
                    <a:pt x="2800530" y="77614"/>
                  </a:lnTo>
                  <a:lnTo>
                    <a:pt x="2804013" y="77270"/>
                  </a:lnTo>
                  <a:lnTo>
                    <a:pt x="2807497" y="76926"/>
                  </a:lnTo>
                  <a:lnTo>
                    <a:pt x="2810980" y="76583"/>
                  </a:lnTo>
                  <a:lnTo>
                    <a:pt x="2814463" y="76241"/>
                  </a:lnTo>
                  <a:lnTo>
                    <a:pt x="2817946" y="75899"/>
                  </a:lnTo>
                  <a:lnTo>
                    <a:pt x="2821430" y="75557"/>
                  </a:lnTo>
                  <a:lnTo>
                    <a:pt x="2824913" y="75216"/>
                  </a:lnTo>
                  <a:lnTo>
                    <a:pt x="2828396" y="74876"/>
                  </a:lnTo>
                  <a:lnTo>
                    <a:pt x="2831879" y="74536"/>
                  </a:lnTo>
                  <a:lnTo>
                    <a:pt x="2835363" y="74197"/>
                  </a:lnTo>
                  <a:lnTo>
                    <a:pt x="2838846" y="73858"/>
                  </a:lnTo>
                  <a:lnTo>
                    <a:pt x="2842329" y="73520"/>
                  </a:lnTo>
                  <a:lnTo>
                    <a:pt x="2845812" y="73183"/>
                  </a:lnTo>
                  <a:lnTo>
                    <a:pt x="2849296" y="72845"/>
                  </a:lnTo>
                  <a:lnTo>
                    <a:pt x="2852779" y="72509"/>
                  </a:lnTo>
                  <a:lnTo>
                    <a:pt x="2856262" y="72173"/>
                  </a:lnTo>
                  <a:lnTo>
                    <a:pt x="2859745" y="71837"/>
                  </a:lnTo>
                  <a:lnTo>
                    <a:pt x="2863229" y="71502"/>
                  </a:lnTo>
                  <a:lnTo>
                    <a:pt x="2866712" y="71168"/>
                  </a:lnTo>
                  <a:lnTo>
                    <a:pt x="2870195" y="70908"/>
                  </a:lnTo>
                  <a:lnTo>
                    <a:pt x="2873678" y="70664"/>
                  </a:lnTo>
                  <a:lnTo>
                    <a:pt x="2877161" y="70420"/>
                  </a:lnTo>
                  <a:lnTo>
                    <a:pt x="2880645" y="70177"/>
                  </a:lnTo>
                  <a:lnTo>
                    <a:pt x="2884128" y="69934"/>
                  </a:lnTo>
                  <a:lnTo>
                    <a:pt x="2887611" y="69692"/>
                  </a:lnTo>
                  <a:lnTo>
                    <a:pt x="2891094" y="69450"/>
                  </a:lnTo>
                  <a:lnTo>
                    <a:pt x="2894578" y="69208"/>
                  </a:lnTo>
                  <a:lnTo>
                    <a:pt x="2898061" y="68967"/>
                  </a:lnTo>
                  <a:lnTo>
                    <a:pt x="2901544" y="68727"/>
                  </a:lnTo>
                  <a:lnTo>
                    <a:pt x="2905027" y="68486"/>
                  </a:lnTo>
                  <a:lnTo>
                    <a:pt x="2908511" y="68247"/>
                  </a:lnTo>
                  <a:lnTo>
                    <a:pt x="2911994" y="68007"/>
                  </a:lnTo>
                  <a:lnTo>
                    <a:pt x="2915477" y="67768"/>
                  </a:lnTo>
                  <a:lnTo>
                    <a:pt x="2918960" y="67530"/>
                  </a:lnTo>
                  <a:lnTo>
                    <a:pt x="2922444" y="67292"/>
                  </a:lnTo>
                  <a:lnTo>
                    <a:pt x="2925927" y="67054"/>
                  </a:lnTo>
                  <a:lnTo>
                    <a:pt x="2929410" y="66817"/>
                  </a:lnTo>
                  <a:lnTo>
                    <a:pt x="2932893" y="66580"/>
                  </a:lnTo>
                  <a:lnTo>
                    <a:pt x="2936377" y="66344"/>
                  </a:lnTo>
                  <a:lnTo>
                    <a:pt x="2939860" y="66108"/>
                  </a:lnTo>
                  <a:lnTo>
                    <a:pt x="2943343" y="65905"/>
                  </a:lnTo>
                  <a:lnTo>
                    <a:pt x="2946826" y="65737"/>
                  </a:lnTo>
                  <a:lnTo>
                    <a:pt x="2950310" y="65570"/>
                  </a:lnTo>
                  <a:lnTo>
                    <a:pt x="2953793" y="65403"/>
                  </a:lnTo>
                  <a:lnTo>
                    <a:pt x="2957276" y="65236"/>
                  </a:lnTo>
                  <a:lnTo>
                    <a:pt x="2960759" y="65069"/>
                  </a:lnTo>
                  <a:lnTo>
                    <a:pt x="2964243" y="64903"/>
                  </a:lnTo>
                  <a:lnTo>
                    <a:pt x="2967726" y="64738"/>
                  </a:lnTo>
                  <a:lnTo>
                    <a:pt x="2971209" y="64572"/>
                  </a:lnTo>
                  <a:lnTo>
                    <a:pt x="2974692" y="64407"/>
                  </a:lnTo>
                  <a:lnTo>
                    <a:pt x="2978176" y="64242"/>
                  </a:lnTo>
                  <a:lnTo>
                    <a:pt x="2981659" y="64078"/>
                  </a:lnTo>
                  <a:lnTo>
                    <a:pt x="2985142" y="63913"/>
                  </a:lnTo>
                  <a:lnTo>
                    <a:pt x="2988625" y="63749"/>
                  </a:lnTo>
                  <a:lnTo>
                    <a:pt x="2992109" y="63586"/>
                  </a:lnTo>
                  <a:lnTo>
                    <a:pt x="2995592" y="63369"/>
                  </a:lnTo>
                  <a:lnTo>
                    <a:pt x="2999075" y="62988"/>
                  </a:lnTo>
                  <a:lnTo>
                    <a:pt x="3002558" y="62608"/>
                  </a:lnTo>
                  <a:lnTo>
                    <a:pt x="3006042" y="62227"/>
                  </a:lnTo>
                  <a:lnTo>
                    <a:pt x="3009525" y="61848"/>
                  </a:lnTo>
                  <a:lnTo>
                    <a:pt x="3013008" y="61469"/>
                  </a:lnTo>
                  <a:lnTo>
                    <a:pt x="3016491" y="61090"/>
                  </a:lnTo>
                  <a:lnTo>
                    <a:pt x="3019975" y="60712"/>
                  </a:lnTo>
                  <a:lnTo>
                    <a:pt x="3023458" y="60335"/>
                  </a:lnTo>
                  <a:lnTo>
                    <a:pt x="3026941" y="59958"/>
                  </a:lnTo>
                  <a:lnTo>
                    <a:pt x="3030424" y="59581"/>
                  </a:lnTo>
                  <a:lnTo>
                    <a:pt x="3033908" y="59205"/>
                  </a:lnTo>
                  <a:lnTo>
                    <a:pt x="3037391" y="58830"/>
                  </a:lnTo>
                  <a:lnTo>
                    <a:pt x="3040874" y="58455"/>
                  </a:lnTo>
                  <a:lnTo>
                    <a:pt x="3044357" y="58080"/>
                  </a:lnTo>
                  <a:lnTo>
                    <a:pt x="3047841" y="57706"/>
                  </a:lnTo>
                  <a:lnTo>
                    <a:pt x="3051324" y="57333"/>
                  </a:lnTo>
                  <a:lnTo>
                    <a:pt x="3054807" y="56960"/>
                  </a:lnTo>
                  <a:lnTo>
                    <a:pt x="3058290" y="56588"/>
                  </a:lnTo>
                  <a:lnTo>
                    <a:pt x="3061774" y="56216"/>
                  </a:lnTo>
                  <a:lnTo>
                    <a:pt x="3065257" y="55844"/>
                  </a:lnTo>
                  <a:lnTo>
                    <a:pt x="3068740" y="55473"/>
                  </a:lnTo>
                  <a:lnTo>
                    <a:pt x="3072223" y="57466"/>
                  </a:lnTo>
                  <a:lnTo>
                    <a:pt x="3075707" y="59697"/>
                  </a:lnTo>
                  <a:lnTo>
                    <a:pt x="3079190" y="61911"/>
                  </a:lnTo>
                  <a:lnTo>
                    <a:pt x="3082673" y="62875"/>
                  </a:lnTo>
                  <a:lnTo>
                    <a:pt x="3086156" y="63624"/>
                  </a:lnTo>
                  <a:lnTo>
                    <a:pt x="3089640" y="64370"/>
                  </a:lnTo>
                  <a:lnTo>
                    <a:pt x="3093123" y="65113"/>
                  </a:lnTo>
                  <a:lnTo>
                    <a:pt x="3096606" y="65853"/>
                  </a:lnTo>
                  <a:lnTo>
                    <a:pt x="3100089" y="66589"/>
                  </a:lnTo>
                  <a:lnTo>
                    <a:pt x="3103573" y="67400"/>
                  </a:lnTo>
                  <a:lnTo>
                    <a:pt x="3107056" y="68231"/>
                  </a:lnTo>
                  <a:lnTo>
                    <a:pt x="3110539" y="69059"/>
                  </a:lnTo>
                  <a:lnTo>
                    <a:pt x="3114022" y="69884"/>
                  </a:lnTo>
                  <a:lnTo>
                    <a:pt x="3117506" y="70705"/>
                  </a:lnTo>
                  <a:lnTo>
                    <a:pt x="3120989" y="71522"/>
                  </a:lnTo>
                  <a:lnTo>
                    <a:pt x="3124472" y="72227"/>
                  </a:lnTo>
                  <a:lnTo>
                    <a:pt x="3127955" y="72872"/>
                  </a:lnTo>
                  <a:lnTo>
                    <a:pt x="3131439" y="73515"/>
                  </a:lnTo>
                  <a:lnTo>
                    <a:pt x="3134922" y="74156"/>
                  </a:lnTo>
                  <a:lnTo>
                    <a:pt x="3138405" y="74794"/>
                  </a:lnTo>
                  <a:lnTo>
                    <a:pt x="3141888" y="75429"/>
                  </a:lnTo>
                  <a:lnTo>
                    <a:pt x="3145372" y="76062"/>
                  </a:lnTo>
                  <a:lnTo>
                    <a:pt x="3148855" y="76693"/>
                  </a:lnTo>
                  <a:lnTo>
                    <a:pt x="3152338" y="77321"/>
                  </a:lnTo>
                  <a:lnTo>
                    <a:pt x="3155821" y="79172"/>
                  </a:lnTo>
                  <a:lnTo>
                    <a:pt x="3159304" y="82166"/>
                  </a:lnTo>
                  <a:lnTo>
                    <a:pt x="3162788" y="85130"/>
                  </a:lnTo>
                  <a:lnTo>
                    <a:pt x="3166271" y="86643"/>
                  </a:lnTo>
                  <a:lnTo>
                    <a:pt x="3169754" y="86502"/>
                  </a:lnTo>
                  <a:lnTo>
                    <a:pt x="3173237" y="86360"/>
                  </a:lnTo>
                  <a:lnTo>
                    <a:pt x="3176721" y="86219"/>
                  </a:lnTo>
                  <a:lnTo>
                    <a:pt x="3180204" y="86078"/>
                  </a:lnTo>
                  <a:lnTo>
                    <a:pt x="3183687" y="85937"/>
                  </a:lnTo>
                  <a:lnTo>
                    <a:pt x="3187170" y="85797"/>
                  </a:lnTo>
                  <a:lnTo>
                    <a:pt x="3190654" y="85657"/>
                  </a:lnTo>
                  <a:lnTo>
                    <a:pt x="3194137" y="85517"/>
                  </a:lnTo>
                  <a:lnTo>
                    <a:pt x="3197620" y="85377"/>
                  </a:lnTo>
                  <a:lnTo>
                    <a:pt x="3201103" y="85237"/>
                  </a:lnTo>
                  <a:lnTo>
                    <a:pt x="3204587" y="85098"/>
                  </a:lnTo>
                  <a:lnTo>
                    <a:pt x="3208070" y="84896"/>
                  </a:lnTo>
                  <a:lnTo>
                    <a:pt x="3211553" y="84523"/>
                  </a:lnTo>
                  <a:lnTo>
                    <a:pt x="3215036" y="84151"/>
                  </a:lnTo>
                  <a:lnTo>
                    <a:pt x="3218520" y="83779"/>
                  </a:lnTo>
                  <a:lnTo>
                    <a:pt x="3222003" y="83407"/>
                  </a:lnTo>
                  <a:lnTo>
                    <a:pt x="3225486" y="83035"/>
                  </a:lnTo>
                  <a:lnTo>
                    <a:pt x="3228969" y="82665"/>
                  </a:lnTo>
                  <a:lnTo>
                    <a:pt x="3232453" y="82294"/>
                  </a:lnTo>
                  <a:lnTo>
                    <a:pt x="3235936" y="81924"/>
                  </a:lnTo>
                  <a:lnTo>
                    <a:pt x="3239419" y="81555"/>
                  </a:lnTo>
                  <a:lnTo>
                    <a:pt x="3242902" y="81186"/>
                  </a:lnTo>
                  <a:lnTo>
                    <a:pt x="3246386" y="80817"/>
                  </a:lnTo>
                  <a:lnTo>
                    <a:pt x="3249869" y="80634"/>
                  </a:lnTo>
                  <a:lnTo>
                    <a:pt x="3253352" y="82786"/>
                  </a:lnTo>
                  <a:lnTo>
                    <a:pt x="3256835" y="84921"/>
                  </a:lnTo>
                  <a:lnTo>
                    <a:pt x="3260319" y="86988"/>
                  </a:lnTo>
                  <a:lnTo>
                    <a:pt x="3263802" y="86958"/>
                  </a:lnTo>
                  <a:lnTo>
                    <a:pt x="3267285" y="86927"/>
                  </a:lnTo>
                  <a:lnTo>
                    <a:pt x="3270768" y="86896"/>
                  </a:lnTo>
                  <a:lnTo>
                    <a:pt x="3274252" y="86865"/>
                  </a:lnTo>
                  <a:lnTo>
                    <a:pt x="3277735" y="86835"/>
                  </a:lnTo>
                  <a:lnTo>
                    <a:pt x="3281218" y="86804"/>
                  </a:lnTo>
                  <a:lnTo>
                    <a:pt x="3284701" y="86774"/>
                  </a:lnTo>
                  <a:lnTo>
                    <a:pt x="3288185" y="86743"/>
                  </a:lnTo>
                  <a:lnTo>
                    <a:pt x="3291668" y="86713"/>
                  </a:lnTo>
                  <a:lnTo>
                    <a:pt x="3295151" y="87108"/>
                  </a:lnTo>
                  <a:lnTo>
                    <a:pt x="3298634" y="87561"/>
                  </a:lnTo>
                  <a:lnTo>
                    <a:pt x="3302118" y="88012"/>
                  </a:lnTo>
                  <a:lnTo>
                    <a:pt x="3305601" y="88238"/>
                  </a:lnTo>
                  <a:lnTo>
                    <a:pt x="3309084" y="88417"/>
                  </a:lnTo>
                  <a:lnTo>
                    <a:pt x="3312567" y="88595"/>
                  </a:lnTo>
                  <a:lnTo>
                    <a:pt x="3316051" y="88773"/>
                  </a:lnTo>
                  <a:lnTo>
                    <a:pt x="3319534" y="88950"/>
                  </a:lnTo>
                  <a:lnTo>
                    <a:pt x="3323017" y="89127"/>
                  </a:lnTo>
                  <a:lnTo>
                    <a:pt x="3326500" y="90132"/>
                  </a:lnTo>
                  <a:lnTo>
                    <a:pt x="3329984" y="89950"/>
                  </a:lnTo>
                  <a:lnTo>
                    <a:pt x="3333467" y="89768"/>
                  </a:lnTo>
                  <a:lnTo>
                    <a:pt x="3336950" y="89587"/>
                  </a:lnTo>
                  <a:lnTo>
                    <a:pt x="3340433" y="89405"/>
                  </a:lnTo>
                  <a:lnTo>
                    <a:pt x="3343917" y="89225"/>
                  </a:lnTo>
                  <a:lnTo>
                    <a:pt x="3347400" y="89176"/>
                  </a:lnTo>
                  <a:lnTo>
                    <a:pt x="3350883" y="89203"/>
                  </a:lnTo>
                  <a:lnTo>
                    <a:pt x="3354366" y="89230"/>
                  </a:lnTo>
                  <a:lnTo>
                    <a:pt x="3357850" y="89257"/>
                  </a:lnTo>
                  <a:lnTo>
                    <a:pt x="3361333" y="89284"/>
                  </a:lnTo>
                  <a:lnTo>
                    <a:pt x="3364816" y="89311"/>
                  </a:lnTo>
                  <a:lnTo>
                    <a:pt x="3368299" y="89337"/>
                  </a:lnTo>
                  <a:lnTo>
                    <a:pt x="3371783" y="89364"/>
                  </a:lnTo>
                  <a:lnTo>
                    <a:pt x="3375266" y="89391"/>
                  </a:lnTo>
                  <a:lnTo>
                    <a:pt x="3378749" y="90967"/>
                  </a:lnTo>
                  <a:lnTo>
                    <a:pt x="3382232" y="90876"/>
                  </a:lnTo>
                  <a:lnTo>
                    <a:pt x="3385716" y="90784"/>
                  </a:lnTo>
                  <a:lnTo>
                    <a:pt x="3389199" y="90846"/>
                  </a:lnTo>
                  <a:lnTo>
                    <a:pt x="3392682" y="91103"/>
                  </a:lnTo>
                  <a:lnTo>
                    <a:pt x="3396165" y="91360"/>
                  </a:lnTo>
                  <a:lnTo>
                    <a:pt x="3399649" y="91617"/>
                  </a:lnTo>
                  <a:lnTo>
                    <a:pt x="3403132" y="91873"/>
                  </a:lnTo>
                  <a:lnTo>
                    <a:pt x="3406615" y="92128"/>
                  </a:lnTo>
                  <a:lnTo>
                    <a:pt x="3410098" y="92204"/>
                  </a:lnTo>
                  <a:lnTo>
                    <a:pt x="3413582" y="91939"/>
                  </a:lnTo>
                  <a:lnTo>
                    <a:pt x="3417065" y="91674"/>
                  </a:lnTo>
                  <a:lnTo>
                    <a:pt x="3420548" y="93565"/>
                  </a:lnTo>
                  <a:lnTo>
                    <a:pt x="3424031" y="93472"/>
                  </a:lnTo>
                  <a:lnTo>
                    <a:pt x="3427515" y="93379"/>
                  </a:lnTo>
                  <a:lnTo>
                    <a:pt x="3430998" y="93454"/>
                  </a:lnTo>
                  <a:lnTo>
                    <a:pt x="3434481" y="94047"/>
                  </a:lnTo>
                  <a:lnTo>
                    <a:pt x="3437964" y="94637"/>
                  </a:lnTo>
                  <a:lnTo>
                    <a:pt x="3441447" y="95160"/>
                  </a:lnTo>
                  <a:lnTo>
                    <a:pt x="3444931" y="95406"/>
                  </a:lnTo>
                  <a:lnTo>
                    <a:pt x="3448414" y="95652"/>
                  </a:lnTo>
                  <a:lnTo>
                    <a:pt x="3451897" y="98912"/>
                  </a:lnTo>
                  <a:lnTo>
                    <a:pt x="3455380" y="98647"/>
                  </a:lnTo>
                  <a:lnTo>
                    <a:pt x="3458864" y="98384"/>
                  </a:lnTo>
                  <a:lnTo>
                    <a:pt x="3462347" y="99127"/>
                  </a:lnTo>
                  <a:lnTo>
                    <a:pt x="3465830" y="98696"/>
                  </a:lnTo>
                  <a:lnTo>
                    <a:pt x="3469313" y="98265"/>
                  </a:lnTo>
                  <a:lnTo>
                    <a:pt x="3472797" y="101893"/>
                  </a:lnTo>
                  <a:lnTo>
                    <a:pt x="3476280" y="101298"/>
                  </a:lnTo>
                  <a:lnTo>
                    <a:pt x="3479763" y="100703"/>
                  </a:lnTo>
                  <a:lnTo>
                    <a:pt x="3483246" y="100108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613193"/>
              <a:ext cx="3483246" cy="938873"/>
            </a:xfrm>
            <a:custGeom>
              <a:avLst/>
              <a:gdLst/>
              <a:ahLst/>
              <a:cxnLst/>
              <a:rect l="0" t="0" r="0" b="0"/>
              <a:pathLst>
                <a:path w="3483246" h="938873">
                  <a:moveTo>
                    <a:pt x="0" y="938873"/>
                  </a:moveTo>
                  <a:lnTo>
                    <a:pt x="3483" y="816392"/>
                  </a:lnTo>
                  <a:lnTo>
                    <a:pt x="6966" y="702232"/>
                  </a:lnTo>
                  <a:lnTo>
                    <a:pt x="10449" y="595572"/>
                  </a:lnTo>
                  <a:lnTo>
                    <a:pt x="13932" y="619559"/>
                  </a:lnTo>
                  <a:lnTo>
                    <a:pt x="17416" y="548673"/>
                  </a:lnTo>
                  <a:lnTo>
                    <a:pt x="20899" y="480894"/>
                  </a:lnTo>
                  <a:lnTo>
                    <a:pt x="24382" y="416022"/>
                  </a:lnTo>
                  <a:lnTo>
                    <a:pt x="27865" y="353873"/>
                  </a:lnTo>
                  <a:lnTo>
                    <a:pt x="31349" y="294280"/>
                  </a:lnTo>
                  <a:lnTo>
                    <a:pt x="34832" y="237089"/>
                  </a:lnTo>
                  <a:lnTo>
                    <a:pt x="38315" y="182156"/>
                  </a:lnTo>
                  <a:lnTo>
                    <a:pt x="41798" y="129351"/>
                  </a:lnTo>
                  <a:lnTo>
                    <a:pt x="45282" y="271762"/>
                  </a:lnTo>
                  <a:lnTo>
                    <a:pt x="48765" y="230876"/>
                  </a:lnTo>
                  <a:lnTo>
                    <a:pt x="52248" y="191161"/>
                  </a:lnTo>
                  <a:lnTo>
                    <a:pt x="55731" y="152566"/>
                  </a:lnTo>
                  <a:lnTo>
                    <a:pt x="59215" y="115045"/>
                  </a:lnTo>
                  <a:lnTo>
                    <a:pt x="62698" y="78553"/>
                  </a:lnTo>
                  <a:lnTo>
                    <a:pt x="66181" y="169973"/>
                  </a:lnTo>
                  <a:lnTo>
                    <a:pt x="69664" y="138800"/>
                  </a:lnTo>
                  <a:lnTo>
                    <a:pt x="73148" y="108334"/>
                  </a:lnTo>
                  <a:lnTo>
                    <a:pt x="76631" y="107026"/>
                  </a:lnTo>
                  <a:lnTo>
                    <a:pt x="80114" y="78553"/>
                  </a:lnTo>
                  <a:lnTo>
                    <a:pt x="83597" y="50686"/>
                  </a:lnTo>
                  <a:lnTo>
                    <a:pt x="87081" y="51835"/>
                  </a:lnTo>
                  <a:lnTo>
                    <a:pt x="90564" y="25656"/>
                  </a:lnTo>
                  <a:lnTo>
                    <a:pt x="94047" y="0"/>
                  </a:lnTo>
                  <a:lnTo>
                    <a:pt x="97530" y="78553"/>
                  </a:lnTo>
                  <a:lnTo>
                    <a:pt x="101014" y="55619"/>
                  </a:lnTo>
                  <a:lnTo>
                    <a:pt x="104497" y="33082"/>
                  </a:lnTo>
                  <a:lnTo>
                    <a:pt x="107980" y="102288"/>
                  </a:lnTo>
                  <a:lnTo>
                    <a:pt x="111463" y="88479"/>
                  </a:lnTo>
                  <a:lnTo>
                    <a:pt x="114947" y="75084"/>
                  </a:lnTo>
                  <a:lnTo>
                    <a:pt x="118430" y="62086"/>
                  </a:lnTo>
                  <a:lnTo>
                    <a:pt x="121913" y="49468"/>
                  </a:lnTo>
                  <a:lnTo>
                    <a:pt x="125396" y="37212"/>
                  </a:lnTo>
                  <a:lnTo>
                    <a:pt x="128880" y="42049"/>
                  </a:lnTo>
                  <a:lnTo>
                    <a:pt x="132363" y="24176"/>
                  </a:lnTo>
                  <a:lnTo>
                    <a:pt x="135846" y="6548"/>
                  </a:lnTo>
                  <a:lnTo>
                    <a:pt x="139329" y="203197"/>
                  </a:lnTo>
                  <a:lnTo>
                    <a:pt x="142813" y="188766"/>
                  </a:lnTo>
                  <a:lnTo>
                    <a:pt x="146296" y="174485"/>
                  </a:lnTo>
                  <a:lnTo>
                    <a:pt x="149779" y="238090"/>
                  </a:lnTo>
                  <a:lnTo>
                    <a:pt x="153262" y="225132"/>
                  </a:lnTo>
                  <a:lnTo>
                    <a:pt x="156746" y="212294"/>
                  </a:lnTo>
                  <a:lnTo>
                    <a:pt x="160229" y="200032"/>
                  </a:lnTo>
                  <a:lnTo>
                    <a:pt x="163712" y="189156"/>
                  </a:lnTo>
                  <a:lnTo>
                    <a:pt x="167195" y="178428"/>
                  </a:lnTo>
                  <a:lnTo>
                    <a:pt x="170679" y="167846"/>
                  </a:lnTo>
                  <a:lnTo>
                    <a:pt x="174162" y="157406"/>
                  </a:lnTo>
                  <a:lnTo>
                    <a:pt x="177645" y="147106"/>
                  </a:lnTo>
                  <a:lnTo>
                    <a:pt x="181128" y="301205"/>
                  </a:lnTo>
                  <a:lnTo>
                    <a:pt x="184612" y="295735"/>
                  </a:lnTo>
                  <a:lnTo>
                    <a:pt x="188095" y="290378"/>
                  </a:lnTo>
                  <a:lnTo>
                    <a:pt x="191578" y="285402"/>
                  </a:lnTo>
                  <a:lnTo>
                    <a:pt x="195061" y="282477"/>
                  </a:lnTo>
                  <a:lnTo>
                    <a:pt x="198545" y="279629"/>
                  </a:lnTo>
                  <a:lnTo>
                    <a:pt x="202028" y="313870"/>
                  </a:lnTo>
                  <a:lnTo>
                    <a:pt x="205511" y="305055"/>
                  </a:lnTo>
                  <a:lnTo>
                    <a:pt x="208994" y="296294"/>
                  </a:lnTo>
                  <a:lnTo>
                    <a:pt x="212478" y="287587"/>
                  </a:lnTo>
                  <a:lnTo>
                    <a:pt x="215961" y="278933"/>
                  </a:lnTo>
                  <a:lnTo>
                    <a:pt x="219444" y="270332"/>
                  </a:lnTo>
                  <a:lnTo>
                    <a:pt x="222927" y="261783"/>
                  </a:lnTo>
                  <a:lnTo>
                    <a:pt x="226411" y="253286"/>
                  </a:lnTo>
                  <a:lnTo>
                    <a:pt x="229894" y="244840"/>
                  </a:lnTo>
                  <a:lnTo>
                    <a:pt x="233377" y="236445"/>
                  </a:lnTo>
                  <a:lnTo>
                    <a:pt x="236860" y="233982"/>
                  </a:lnTo>
                  <a:lnTo>
                    <a:pt x="240344" y="232030"/>
                  </a:lnTo>
                  <a:lnTo>
                    <a:pt x="243827" y="230123"/>
                  </a:lnTo>
                  <a:lnTo>
                    <a:pt x="247310" y="234432"/>
                  </a:lnTo>
                  <a:lnTo>
                    <a:pt x="250793" y="232557"/>
                  </a:lnTo>
                  <a:lnTo>
                    <a:pt x="254277" y="230725"/>
                  </a:lnTo>
                  <a:lnTo>
                    <a:pt x="257760" y="227308"/>
                  </a:lnTo>
                  <a:lnTo>
                    <a:pt x="261243" y="223616"/>
                  </a:lnTo>
                  <a:lnTo>
                    <a:pt x="264726" y="219983"/>
                  </a:lnTo>
                  <a:lnTo>
                    <a:pt x="268210" y="216410"/>
                  </a:lnTo>
                  <a:lnTo>
                    <a:pt x="271693" y="212894"/>
                  </a:lnTo>
                  <a:lnTo>
                    <a:pt x="275176" y="209434"/>
                  </a:lnTo>
                  <a:lnTo>
                    <a:pt x="278659" y="209071"/>
                  </a:lnTo>
                  <a:lnTo>
                    <a:pt x="282143" y="201879"/>
                  </a:lnTo>
                  <a:lnTo>
                    <a:pt x="285626" y="194724"/>
                  </a:lnTo>
                  <a:lnTo>
                    <a:pt x="289109" y="187606"/>
                  </a:lnTo>
                  <a:lnTo>
                    <a:pt x="292592" y="180526"/>
                  </a:lnTo>
                  <a:lnTo>
                    <a:pt x="296075" y="173481"/>
                  </a:lnTo>
                  <a:lnTo>
                    <a:pt x="299559" y="186673"/>
                  </a:lnTo>
                  <a:lnTo>
                    <a:pt x="303042" y="183616"/>
                  </a:lnTo>
                  <a:lnTo>
                    <a:pt x="306525" y="180604"/>
                  </a:lnTo>
                  <a:lnTo>
                    <a:pt x="310008" y="178729"/>
                  </a:lnTo>
                  <a:lnTo>
                    <a:pt x="313492" y="177654"/>
                  </a:lnTo>
                  <a:lnTo>
                    <a:pt x="316975" y="176600"/>
                  </a:lnTo>
                  <a:lnTo>
                    <a:pt x="320458" y="192774"/>
                  </a:lnTo>
                  <a:lnTo>
                    <a:pt x="323941" y="193343"/>
                  </a:lnTo>
                  <a:lnTo>
                    <a:pt x="327425" y="193899"/>
                  </a:lnTo>
                  <a:lnTo>
                    <a:pt x="330908" y="203720"/>
                  </a:lnTo>
                  <a:lnTo>
                    <a:pt x="334391" y="202525"/>
                  </a:lnTo>
                  <a:lnTo>
                    <a:pt x="337874" y="201351"/>
                  </a:lnTo>
                  <a:lnTo>
                    <a:pt x="341358" y="198086"/>
                  </a:lnTo>
                  <a:lnTo>
                    <a:pt x="344841" y="192148"/>
                  </a:lnTo>
                  <a:lnTo>
                    <a:pt x="348324" y="186235"/>
                  </a:lnTo>
                  <a:lnTo>
                    <a:pt x="351807" y="219394"/>
                  </a:lnTo>
                  <a:lnTo>
                    <a:pt x="355291" y="216701"/>
                  </a:lnTo>
                  <a:lnTo>
                    <a:pt x="358774" y="214041"/>
                  </a:lnTo>
                  <a:lnTo>
                    <a:pt x="362257" y="210913"/>
                  </a:lnTo>
                  <a:lnTo>
                    <a:pt x="365740" y="206856"/>
                  </a:lnTo>
                  <a:lnTo>
                    <a:pt x="369224" y="202830"/>
                  </a:lnTo>
                  <a:lnTo>
                    <a:pt x="372707" y="199267"/>
                  </a:lnTo>
                  <a:lnTo>
                    <a:pt x="376190" y="196773"/>
                  </a:lnTo>
                  <a:lnTo>
                    <a:pt x="379673" y="194308"/>
                  </a:lnTo>
                  <a:lnTo>
                    <a:pt x="383157" y="233781"/>
                  </a:lnTo>
                  <a:lnTo>
                    <a:pt x="386640" y="231278"/>
                  </a:lnTo>
                  <a:lnTo>
                    <a:pt x="390123" y="228802"/>
                  </a:lnTo>
                  <a:lnTo>
                    <a:pt x="393606" y="226352"/>
                  </a:lnTo>
                  <a:lnTo>
                    <a:pt x="397090" y="223930"/>
                  </a:lnTo>
                  <a:lnTo>
                    <a:pt x="400573" y="221533"/>
                  </a:lnTo>
                  <a:lnTo>
                    <a:pt x="404056" y="219349"/>
                  </a:lnTo>
                  <a:lnTo>
                    <a:pt x="407539" y="218279"/>
                  </a:lnTo>
                  <a:lnTo>
                    <a:pt x="411023" y="217224"/>
                  </a:lnTo>
                  <a:lnTo>
                    <a:pt x="414506" y="219701"/>
                  </a:lnTo>
                  <a:lnTo>
                    <a:pt x="417989" y="215540"/>
                  </a:lnTo>
                  <a:lnTo>
                    <a:pt x="421472" y="211400"/>
                  </a:lnTo>
                  <a:lnTo>
                    <a:pt x="424956" y="207282"/>
                  </a:lnTo>
                  <a:lnTo>
                    <a:pt x="428439" y="203186"/>
                  </a:lnTo>
                  <a:lnTo>
                    <a:pt x="431922" y="199110"/>
                  </a:lnTo>
                  <a:lnTo>
                    <a:pt x="435405" y="195055"/>
                  </a:lnTo>
                  <a:lnTo>
                    <a:pt x="438889" y="191021"/>
                  </a:lnTo>
                  <a:lnTo>
                    <a:pt x="442372" y="187007"/>
                  </a:lnTo>
                  <a:lnTo>
                    <a:pt x="445855" y="183014"/>
                  </a:lnTo>
                  <a:lnTo>
                    <a:pt x="449338" y="179041"/>
                  </a:lnTo>
                  <a:lnTo>
                    <a:pt x="452822" y="175088"/>
                  </a:lnTo>
                  <a:lnTo>
                    <a:pt x="456305" y="171155"/>
                  </a:lnTo>
                  <a:lnTo>
                    <a:pt x="459788" y="167242"/>
                  </a:lnTo>
                  <a:lnTo>
                    <a:pt x="463271" y="163349"/>
                  </a:lnTo>
                  <a:lnTo>
                    <a:pt x="466755" y="159475"/>
                  </a:lnTo>
                  <a:lnTo>
                    <a:pt x="470238" y="155620"/>
                  </a:lnTo>
                  <a:lnTo>
                    <a:pt x="473721" y="151785"/>
                  </a:lnTo>
                  <a:lnTo>
                    <a:pt x="477204" y="147969"/>
                  </a:lnTo>
                  <a:lnTo>
                    <a:pt x="480688" y="145754"/>
                  </a:lnTo>
                  <a:lnTo>
                    <a:pt x="484171" y="143942"/>
                  </a:lnTo>
                  <a:lnTo>
                    <a:pt x="487654" y="142147"/>
                  </a:lnTo>
                  <a:lnTo>
                    <a:pt x="491137" y="140370"/>
                  </a:lnTo>
                  <a:lnTo>
                    <a:pt x="494621" y="138610"/>
                  </a:lnTo>
                  <a:lnTo>
                    <a:pt x="498104" y="136867"/>
                  </a:lnTo>
                  <a:lnTo>
                    <a:pt x="501587" y="133315"/>
                  </a:lnTo>
                  <a:lnTo>
                    <a:pt x="505070" y="129022"/>
                  </a:lnTo>
                  <a:lnTo>
                    <a:pt x="508554" y="124742"/>
                  </a:lnTo>
                  <a:lnTo>
                    <a:pt x="512037" y="120476"/>
                  </a:lnTo>
                  <a:lnTo>
                    <a:pt x="515520" y="116223"/>
                  </a:lnTo>
                  <a:lnTo>
                    <a:pt x="519003" y="111984"/>
                  </a:lnTo>
                  <a:lnTo>
                    <a:pt x="522487" y="118108"/>
                  </a:lnTo>
                  <a:lnTo>
                    <a:pt x="525970" y="117796"/>
                  </a:lnTo>
                  <a:lnTo>
                    <a:pt x="529453" y="117487"/>
                  </a:lnTo>
                  <a:lnTo>
                    <a:pt x="532936" y="117182"/>
                  </a:lnTo>
                  <a:lnTo>
                    <a:pt x="536420" y="116881"/>
                  </a:lnTo>
                  <a:lnTo>
                    <a:pt x="539903" y="116584"/>
                  </a:lnTo>
                  <a:lnTo>
                    <a:pt x="543386" y="116290"/>
                  </a:lnTo>
                  <a:lnTo>
                    <a:pt x="546869" y="116000"/>
                  </a:lnTo>
                  <a:lnTo>
                    <a:pt x="550353" y="115713"/>
                  </a:lnTo>
                  <a:lnTo>
                    <a:pt x="553836" y="114862"/>
                  </a:lnTo>
                  <a:lnTo>
                    <a:pt x="557319" y="113364"/>
                  </a:lnTo>
                  <a:lnTo>
                    <a:pt x="560802" y="111879"/>
                  </a:lnTo>
                  <a:lnTo>
                    <a:pt x="564286" y="111415"/>
                  </a:lnTo>
                  <a:lnTo>
                    <a:pt x="567769" y="112367"/>
                  </a:lnTo>
                  <a:lnTo>
                    <a:pt x="571252" y="113306"/>
                  </a:lnTo>
                  <a:lnTo>
                    <a:pt x="574735" y="123434"/>
                  </a:lnTo>
                  <a:lnTo>
                    <a:pt x="578218" y="120234"/>
                  </a:lnTo>
                  <a:lnTo>
                    <a:pt x="581702" y="117048"/>
                  </a:lnTo>
                  <a:lnTo>
                    <a:pt x="585185" y="113875"/>
                  </a:lnTo>
                  <a:lnTo>
                    <a:pt x="588668" y="110715"/>
                  </a:lnTo>
                  <a:lnTo>
                    <a:pt x="592151" y="107569"/>
                  </a:lnTo>
                  <a:lnTo>
                    <a:pt x="595635" y="104436"/>
                  </a:lnTo>
                  <a:lnTo>
                    <a:pt x="599118" y="101317"/>
                  </a:lnTo>
                  <a:lnTo>
                    <a:pt x="602601" y="98210"/>
                  </a:lnTo>
                  <a:lnTo>
                    <a:pt x="606084" y="95116"/>
                  </a:lnTo>
                  <a:lnTo>
                    <a:pt x="609568" y="92036"/>
                  </a:lnTo>
                  <a:lnTo>
                    <a:pt x="613051" y="88968"/>
                  </a:lnTo>
                  <a:lnTo>
                    <a:pt x="616534" y="93543"/>
                  </a:lnTo>
                  <a:lnTo>
                    <a:pt x="620017" y="93404"/>
                  </a:lnTo>
                  <a:lnTo>
                    <a:pt x="623501" y="93266"/>
                  </a:lnTo>
                  <a:lnTo>
                    <a:pt x="626984" y="92991"/>
                  </a:lnTo>
                  <a:lnTo>
                    <a:pt x="630467" y="91720"/>
                  </a:lnTo>
                  <a:lnTo>
                    <a:pt x="633950" y="90460"/>
                  </a:lnTo>
                  <a:lnTo>
                    <a:pt x="637434" y="96141"/>
                  </a:lnTo>
                  <a:lnTo>
                    <a:pt x="640917" y="95994"/>
                  </a:lnTo>
                  <a:lnTo>
                    <a:pt x="644400" y="95847"/>
                  </a:lnTo>
                  <a:lnTo>
                    <a:pt x="647883" y="95658"/>
                  </a:lnTo>
                  <a:lnTo>
                    <a:pt x="651367" y="93691"/>
                  </a:lnTo>
                  <a:lnTo>
                    <a:pt x="654850" y="91737"/>
                  </a:lnTo>
                  <a:lnTo>
                    <a:pt x="658333" y="89793"/>
                  </a:lnTo>
                  <a:lnTo>
                    <a:pt x="661816" y="87862"/>
                  </a:lnTo>
                  <a:lnTo>
                    <a:pt x="665300" y="85942"/>
                  </a:lnTo>
                  <a:lnTo>
                    <a:pt x="668783" y="84034"/>
                  </a:lnTo>
                  <a:lnTo>
                    <a:pt x="672266" y="82137"/>
                  </a:lnTo>
                  <a:lnTo>
                    <a:pt x="675749" y="80251"/>
                  </a:lnTo>
                  <a:lnTo>
                    <a:pt x="679233" y="78376"/>
                  </a:lnTo>
                  <a:lnTo>
                    <a:pt x="682716" y="79055"/>
                  </a:lnTo>
                  <a:lnTo>
                    <a:pt x="686199" y="80076"/>
                  </a:lnTo>
                  <a:lnTo>
                    <a:pt x="689682" y="81085"/>
                  </a:lnTo>
                  <a:lnTo>
                    <a:pt x="693166" y="81201"/>
                  </a:lnTo>
                  <a:lnTo>
                    <a:pt x="696649" y="81137"/>
                  </a:lnTo>
                  <a:lnTo>
                    <a:pt x="700132" y="81073"/>
                  </a:lnTo>
                  <a:lnTo>
                    <a:pt x="703615" y="98159"/>
                  </a:lnTo>
                  <a:lnTo>
                    <a:pt x="707099" y="96012"/>
                  </a:lnTo>
                  <a:lnTo>
                    <a:pt x="710582" y="93874"/>
                  </a:lnTo>
                  <a:lnTo>
                    <a:pt x="714065" y="91011"/>
                  </a:lnTo>
                  <a:lnTo>
                    <a:pt x="717548" y="87885"/>
                  </a:lnTo>
                  <a:lnTo>
                    <a:pt x="721032" y="84767"/>
                  </a:lnTo>
                  <a:lnTo>
                    <a:pt x="724515" y="81657"/>
                  </a:lnTo>
                  <a:lnTo>
                    <a:pt x="727998" y="78553"/>
                  </a:lnTo>
                  <a:lnTo>
                    <a:pt x="731481" y="75457"/>
                  </a:lnTo>
                  <a:lnTo>
                    <a:pt x="734965" y="73662"/>
                  </a:lnTo>
                  <a:lnTo>
                    <a:pt x="738448" y="72621"/>
                  </a:lnTo>
                  <a:lnTo>
                    <a:pt x="741931" y="71587"/>
                  </a:lnTo>
                  <a:lnTo>
                    <a:pt x="745414" y="69968"/>
                  </a:lnTo>
                  <a:lnTo>
                    <a:pt x="748898" y="67938"/>
                  </a:lnTo>
                  <a:lnTo>
                    <a:pt x="752381" y="65918"/>
                  </a:lnTo>
                  <a:lnTo>
                    <a:pt x="755864" y="63906"/>
                  </a:lnTo>
                  <a:lnTo>
                    <a:pt x="759347" y="61905"/>
                  </a:lnTo>
                  <a:lnTo>
                    <a:pt x="762831" y="59912"/>
                  </a:lnTo>
                  <a:lnTo>
                    <a:pt x="766314" y="57929"/>
                  </a:lnTo>
                  <a:lnTo>
                    <a:pt x="769797" y="55954"/>
                  </a:lnTo>
                  <a:lnTo>
                    <a:pt x="773280" y="53989"/>
                  </a:lnTo>
                  <a:lnTo>
                    <a:pt x="776764" y="52699"/>
                  </a:lnTo>
                  <a:lnTo>
                    <a:pt x="780247" y="52265"/>
                  </a:lnTo>
                  <a:lnTo>
                    <a:pt x="783730" y="51835"/>
                  </a:lnTo>
                  <a:lnTo>
                    <a:pt x="787213" y="51408"/>
                  </a:lnTo>
                  <a:lnTo>
                    <a:pt x="790697" y="50985"/>
                  </a:lnTo>
                  <a:lnTo>
                    <a:pt x="794180" y="50565"/>
                  </a:lnTo>
                  <a:lnTo>
                    <a:pt x="797663" y="50317"/>
                  </a:lnTo>
                  <a:lnTo>
                    <a:pt x="801146" y="50396"/>
                  </a:lnTo>
                  <a:lnTo>
                    <a:pt x="804630" y="50474"/>
                  </a:lnTo>
                  <a:lnTo>
                    <a:pt x="808113" y="50551"/>
                  </a:lnTo>
                  <a:lnTo>
                    <a:pt x="811596" y="50628"/>
                  </a:lnTo>
                  <a:lnTo>
                    <a:pt x="815079" y="50704"/>
                  </a:lnTo>
                  <a:lnTo>
                    <a:pt x="818563" y="50309"/>
                  </a:lnTo>
                  <a:lnTo>
                    <a:pt x="822046" y="48461"/>
                  </a:lnTo>
                  <a:lnTo>
                    <a:pt x="825529" y="46621"/>
                  </a:lnTo>
                  <a:lnTo>
                    <a:pt x="829012" y="44789"/>
                  </a:lnTo>
                  <a:lnTo>
                    <a:pt x="832496" y="42964"/>
                  </a:lnTo>
                  <a:lnTo>
                    <a:pt x="835979" y="41148"/>
                  </a:lnTo>
                  <a:lnTo>
                    <a:pt x="839462" y="39621"/>
                  </a:lnTo>
                  <a:lnTo>
                    <a:pt x="842945" y="39743"/>
                  </a:lnTo>
                  <a:lnTo>
                    <a:pt x="846429" y="39863"/>
                  </a:lnTo>
                  <a:lnTo>
                    <a:pt x="849912" y="39982"/>
                  </a:lnTo>
                  <a:lnTo>
                    <a:pt x="853395" y="40101"/>
                  </a:lnTo>
                  <a:lnTo>
                    <a:pt x="856878" y="40218"/>
                  </a:lnTo>
                  <a:lnTo>
                    <a:pt x="860361" y="51590"/>
                  </a:lnTo>
                  <a:lnTo>
                    <a:pt x="863845" y="50745"/>
                  </a:lnTo>
                  <a:lnTo>
                    <a:pt x="867328" y="49906"/>
                  </a:lnTo>
                  <a:lnTo>
                    <a:pt x="870811" y="49072"/>
                  </a:lnTo>
                  <a:lnTo>
                    <a:pt x="874294" y="49149"/>
                  </a:lnTo>
                  <a:lnTo>
                    <a:pt x="877778" y="49226"/>
                  </a:lnTo>
                  <a:lnTo>
                    <a:pt x="881261" y="49302"/>
                  </a:lnTo>
                  <a:lnTo>
                    <a:pt x="884744" y="49377"/>
                  </a:lnTo>
                  <a:lnTo>
                    <a:pt x="888227" y="49452"/>
                  </a:lnTo>
                  <a:lnTo>
                    <a:pt x="891711" y="49526"/>
                  </a:lnTo>
                  <a:lnTo>
                    <a:pt x="895194" y="52777"/>
                  </a:lnTo>
                  <a:lnTo>
                    <a:pt x="898677" y="56318"/>
                  </a:lnTo>
                  <a:lnTo>
                    <a:pt x="902160" y="59804"/>
                  </a:lnTo>
                  <a:lnTo>
                    <a:pt x="905644" y="60335"/>
                  </a:lnTo>
                  <a:lnTo>
                    <a:pt x="909127" y="60365"/>
                  </a:lnTo>
                  <a:lnTo>
                    <a:pt x="912610" y="60395"/>
                  </a:lnTo>
                  <a:lnTo>
                    <a:pt x="916093" y="60424"/>
                  </a:lnTo>
                  <a:lnTo>
                    <a:pt x="919577" y="60453"/>
                  </a:lnTo>
                  <a:lnTo>
                    <a:pt x="923060" y="60482"/>
                  </a:lnTo>
                  <a:lnTo>
                    <a:pt x="926543" y="61454"/>
                  </a:lnTo>
                  <a:lnTo>
                    <a:pt x="930026" y="62719"/>
                  </a:lnTo>
                  <a:lnTo>
                    <a:pt x="933510" y="63971"/>
                  </a:lnTo>
                  <a:lnTo>
                    <a:pt x="936993" y="65210"/>
                  </a:lnTo>
                  <a:lnTo>
                    <a:pt x="940476" y="66436"/>
                  </a:lnTo>
                  <a:lnTo>
                    <a:pt x="943959" y="67650"/>
                  </a:lnTo>
                  <a:lnTo>
                    <a:pt x="947443" y="68588"/>
                  </a:lnTo>
                  <a:lnTo>
                    <a:pt x="950926" y="69382"/>
                  </a:lnTo>
                  <a:lnTo>
                    <a:pt x="954409" y="70169"/>
                  </a:lnTo>
                  <a:lnTo>
                    <a:pt x="957892" y="102375"/>
                  </a:lnTo>
                  <a:lnTo>
                    <a:pt x="961376" y="101526"/>
                  </a:lnTo>
                  <a:lnTo>
                    <a:pt x="964859" y="100683"/>
                  </a:lnTo>
                  <a:lnTo>
                    <a:pt x="968342" y="99435"/>
                  </a:lnTo>
                  <a:lnTo>
                    <a:pt x="971825" y="97874"/>
                  </a:lnTo>
                  <a:lnTo>
                    <a:pt x="975309" y="96318"/>
                  </a:lnTo>
                  <a:lnTo>
                    <a:pt x="978792" y="95140"/>
                  </a:lnTo>
                  <a:lnTo>
                    <a:pt x="982275" y="94321"/>
                  </a:lnTo>
                  <a:lnTo>
                    <a:pt x="985758" y="93507"/>
                  </a:lnTo>
                  <a:lnTo>
                    <a:pt x="989242" y="92697"/>
                  </a:lnTo>
                  <a:lnTo>
                    <a:pt x="992725" y="91891"/>
                  </a:lnTo>
                  <a:lnTo>
                    <a:pt x="996208" y="91089"/>
                  </a:lnTo>
                  <a:lnTo>
                    <a:pt x="999691" y="101131"/>
                  </a:lnTo>
                  <a:lnTo>
                    <a:pt x="1003175" y="100320"/>
                  </a:lnTo>
                  <a:lnTo>
                    <a:pt x="1006658" y="99514"/>
                  </a:lnTo>
                  <a:lnTo>
                    <a:pt x="1010141" y="98711"/>
                  </a:lnTo>
                  <a:lnTo>
                    <a:pt x="1013624" y="97912"/>
                  </a:lnTo>
                  <a:lnTo>
                    <a:pt x="1017108" y="97117"/>
                  </a:lnTo>
                  <a:lnTo>
                    <a:pt x="1020591" y="96326"/>
                  </a:lnTo>
                  <a:lnTo>
                    <a:pt x="1024074" y="95539"/>
                  </a:lnTo>
                  <a:lnTo>
                    <a:pt x="1027557" y="94756"/>
                  </a:lnTo>
                  <a:lnTo>
                    <a:pt x="1031041" y="93977"/>
                  </a:lnTo>
                  <a:lnTo>
                    <a:pt x="1034524" y="93202"/>
                  </a:lnTo>
                  <a:lnTo>
                    <a:pt x="1038007" y="92430"/>
                  </a:lnTo>
                  <a:lnTo>
                    <a:pt x="1041490" y="91662"/>
                  </a:lnTo>
                  <a:lnTo>
                    <a:pt x="1044974" y="90898"/>
                  </a:lnTo>
                  <a:lnTo>
                    <a:pt x="1048457" y="90138"/>
                  </a:lnTo>
                  <a:lnTo>
                    <a:pt x="1051940" y="89381"/>
                  </a:lnTo>
                  <a:lnTo>
                    <a:pt x="1055423" y="88628"/>
                  </a:lnTo>
                  <a:lnTo>
                    <a:pt x="1058907" y="87879"/>
                  </a:lnTo>
                  <a:lnTo>
                    <a:pt x="1062390" y="87133"/>
                  </a:lnTo>
                  <a:lnTo>
                    <a:pt x="1065873" y="86391"/>
                  </a:lnTo>
                  <a:lnTo>
                    <a:pt x="1069356" y="85652"/>
                  </a:lnTo>
                  <a:lnTo>
                    <a:pt x="1072840" y="85116"/>
                  </a:lnTo>
                  <a:lnTo>
                    <a:pt x="1076323" y="87089"/>
                  </a:lnTo>
                  <a:lnTo>
                    <a:pt x="1079806" y="89040"/>
                  </a:lnTo>
                  <a:lnTo>
                    <a:pt x="1083289" y="90897"/>
                  </a:lnTo>
                  <a:lnTo>
                    <a:pt x="1086773" y="89832"/>
                  </a:lnTo>
                  <a:lnTo>
                    <a:pt x="1090256" y="88771"/>
                  </a:lnTo>
                  <a:lnTo>
                    <a:pt x="1093739" y="87714"/>
                  </a:lnTo>
                  <a:lnTo>
                    <a:pt x="1097222" y="86661"/>
                  </a:lnTo>
                  <a:lnTo>
                    <a:pt x="1100706" y="85613"/>
                  </a:lnTo>
                  <a:lnTo>
                    <a:pt x="1104189" y="84568"/>
                  </a:lnTo>
                  <a:lnTo>
                    <a:pt x="1107672" y="85055"/>
                  </a:lnTo>
                  <a:lnTo>
                    <a:pt x="1111155" y="85659"/>
                  </a:lnTo>
                  <a:lnTo>
                    <a:pt x="1114639" y="86258"/>
                  </a:lnTo>
                  <a:lnTo>
                    <a:pt x="1118122" y="85710"/>
                  </a:lnTo>
                  <a:lnTo>
                    <a:pt x="1121605" y="85007"/>
                  </a:lnTo>
                  <a:lnTo>
                    <a:pt x="1125088" y="84307"/>
                  </a:lnTo>
                  <a:lnTo>
                    <a:pt x="1128572" y="105484"/>
                  </a:lnTo>
                  <a:lnTo>
                    <a:pt x="1132055" y="107821"/>
                  </a:lnTo>
                  <a:lnTo>
                    <a:pt x="1135538" y="110131"/>
                  </a:lnTo>
                  <a:lnTo>
                    <a:pt x="1139021" y="111946"/>
                  </a:lnTo>
                  <a:lnTo>
                    <a:pt x="1142505" y="113611"/>
                  </a:lnTo>
                  <a:lnTo>
                    <a:pt x="1145988" y="115259"/>
                  </a:lnTo>
                  <a:lnTo>
                    <a:pt x="1149471" y="114735"/>
                  </a:lnTo>
                  <a:lnTo>
                    <a:pt x="1152954" y="113421"/>
                  </a:lnTo>
                  <a:lnTo>
                    <a:pt x="1156437" y="112112"/>
                  </a:lnTo>
                  <a:lnTo>
                    <a:pt x="1159921" y="110805"/>
                  </a:lnTo>
                  <a:lnTo>
                    <a:pt x="1163404" y="109503"/>
                  </a:lnTo>
                  <a:lnTo>
                    <a:pt x="1166887" y="108204"/>
                  </a:lnTo>
                  <a:lnTo>
                    <a:pt x="1170370" y="109898"/>
                  </a:lnTo>
                  <a:lnTo>
                    <a:pt x="1173854" y="113279"/>
                  </a:lnTo>
                  <a:lnTo>
                    <a:pt x="1177337" y="116612"/>
                  </a:lnTo>
                  <a:lnTo>
                    <a:pt x="1180820" y="118567"/>
                  </a:lnTo>
                  <a:lnTo>
                    <a:pt x="1184303" y="119562"/>
                  </a:lnTo>
                  <a:lnTo>
                    <a:pt x="1187787" y="120549"/>
                  </a:lnTo>
                  <a:lnTo>
                    <a:pt x="1191270" y="121528"/>
                  </a:lnTo>
                  <a:lnTo>
                    <a:pt x="1194753" y="122499"/>
                  </a:lnTo>
                  <a:lnTo>
                    <a:pt x="1198236" y="123462"/>
                  </a:lnTo>
                  <a:lnTo>
                    <a:pt x="1201720" y="124417"/>
                  </a:lnTo>
                  <a:lnTo>
                    <a:pt x="1205203" y="125364"/>
                  </a:lnTo>
                  <a:lnTo>
                    <a:pt x="1208686" y="126304"/>
                  </a:lnTo>
                  <a:lnTo>
                    <a:pt x="1212169" y="145505"/>
                  </a:lnTo>
                  <a:lnTo>
                    <a:pt x="1215653" y="143746"/>
                  </a:lnTo>
                  <a:lnTo>
                    <a:pt x="1219136" y="141989"/>
                  </a:lnTo>
                  <a:lnTo>
                    <a:pt x="1222619" y="140590"/>
                  </a:lnTo>
                  <a:lnTo>
                    <a:pt x="1226102" y="139750"/>
                  </a:lnTo>
                  <a:lnTo>
                    <a:pt x="1229586" y="138914"/>
                  </a:lnTo>
                  <a:lnTo>
                    <a:pt x="1233069" y="138081"/>
                  </a:lnTo>
                  <a:lnTo>
                    <a:pt x="1236552" y="137250"/>
                  </a:lnTo>
                  <a:lnTo>
                    <a:pt x="1240035" y="136422"/>
                  </a:lnTo>
                  <a:lnTo>
                    <a:pt x="1243519" y="135598"/>
                  </a:lnTo>
                  <a:lnTo>
                    <a:pt x="1247002" y="134776"/>
                  </a:lnTo>
                  <a:lnTo>
                    <a:pt x="1250485" y="133957"/>
                  </a:lnTo>
                  <a:lnTo>
                    <a:pt x="1253968" y="133142"/>
                  </a:lnTo>
                  <a:lnTo>
                    <a:pt x="1257452" y="132329"/>
                  </a:lnTo>
                  <a:lnTo>
                    <a:pt x="1260935" y="131519"/>
                  </a:lnTo>
                  <a:lnTo>
                    <a:pt x="1264418" y="131139"/>
                  </a:lnTo>
                  <a:lnTo>
                    <a:pt x="1267901" y="132520"/>
                  </a:lnTo>
                  <a:lnTo>
                    <a:pt x="1271385" y="133888"/>
                  </a:lnTo>
                  <a:lnTo>
                    <a:pt x="1274868" y="134998"/>
                  </a:lnTo>
                  <a:lnTo>
                    <a:pt x="1278351" y="134661"/>
                  </a:lnTo>
                  <a:lnTo>
                    <a:pt x="1281834" y="134325"/>
                  </a:lnTo>
                  <a:lnTo>
                    <a:pt x="1285318" y="133991"/>
                  </a:lnTo>
                  <a:lnTo>
                    <a:pt x="1288801" y="133659"/>
                  </a:lnTo>
                  <a:lnTo>
                    <a:pt x="1292284" y="133328"/>
                  </a:lnTo>
                  <a:lnTo>
                    <a:pt x="1295767" y="132999"/>
                  </a:lnTo>
                  <a:lnTo>
                    <a:pt x="1299251" y="132671"/>
                  </a:lnTo>
                  <a:lnTo>
                    <a:pt x="1302734" y="132344"/>
                  </a:lnTo>
                  <a:lnTo>
                    <a:pt x="1306217" y="132019"/>
                  </a:lnTo>
                  <a:lnTo>
                    <a:pt x="1309700" y="131613"/>
                  </a:lnTo>
                  <a:lnTo>
                    <a:pt x="1313184" y="131208"/>
                  </a:lnTo>
                  <a:lnTo>
                    <a:pt x="1316667" y="130806"/>
                  </a:lnTo>
                  <a:lnTo>
                    <a:pt x="1320150" y="130404"/>
                  </a:lnTo>
                  <a:lnTo>
                    <a:pt x="1323633" y="130005"/>
                  </a:lnTo>
                  <a:lnTo>
                    <a:pt x="1327117" y="129607"/>
                  </a:lnTo>
                  <a:lnTo>
                    <a:pt x="1330600" y="140240"/>
                  </a:lnTo>
                  <a:lnTo>
                    <a:pt x="1334083" y="140545"/>
                  </a:lnTo>
                  <a:lnTo>
                    <a:pt x="1337566" y="140849"/>
                  </a:lnTo>
                  <a:lnTo>
                    <a:pt x="1341050" y="141150"/>
                  </a:lnTo>
                  <a:lnTo>
                    <a:pt x="1344533" y="141450"/>
                  </a:lnTo>
                  <a:lnTo>
                    <a:pt x="1348016" y="141748"/>
                  </a:lnTo>
                  <a:lnTo>
                    <a:pt x="1351499" y="141792"/>
                  </a:lnTo>
                  <a:lnTo>
                    <a:pt x="1354983" y="141775"/>
                  </a:lnTo>
                  <a:lnTo>
                    <a:pt x="1358466" y="141758"/>
                  </a:lnTo>
                  <a:lnTo>
                    <a:pt x="1361949" y="141741"/>
                  </a:lnTo>
                  <a:lnTo>
                    <a:pt x="1365432" y="141724"/>
                  </a:lnTo>
                  <a:lnTo>
                    <a:pt x="1368916" y="141707"/>
                  </a:lnTo>
                  <a:lnTo>
                    <a:pt x="1372399" y="141690"/>
                  </a:lnTo>
                  <a:lnTo>
                    <a:pt x="1375882" y="141673"/>
                  </a:lnTo>
                  <a:lnTo>
                    <a:pt x="1379365" y="141657"/>
                  </a:lnTo>
                  <a:lnTo>
                    <a:pt x="1382849" y="141237"/>
                  </a:lnTo>
                  <a:lnTo>
                    <a:pt x="1386332" y="140609"/>
                  </a:lnTo>
                  <a:lnTo>
                    <a:pt x="1389815" y="139983"/>
                  </a:lnTo>
                  <a:lnTo>
                    <a:pt x="1393298" y="139360"/>
                  </a:lnTo>
                  <a:lnTo>
                    <a:pt x="1396782" y="138738"/>
                  </a:lnTo>
                  <a:lnTo>
                    <a:pt x="1400265" y="138119"/>
                  </a:lnTo>
                  <a:lnTo>
                    <a:pt x="1403748" y="139039"/>
                  </a:lnTo>
                  <a:lnTo>
                    <a:pt x="1407231" y="141145"/>
                  </a:lnTo>
                  <a:lnTo>
                    <a:pt x="1410715" y="143230"/>
                  </a:lnTo>
                  <a:lnTo>
                    <a:pt x="1414198" y="150687"/>
                  </a:lnTo>
                  <a:lnTo>
                    <a:pt x="1417681" y="152689"/>
                  </a:lnTo>
                  <a:lnTo>
                    <a:pt x="1421164" y="154672"/>
                  </a:lnTo>
                  <a:lnTo>
                    <a:pt x="1424648" y="155638"/>
                  </a:lnTo>
                  <a:lnTo>
                    <a:pt x="1428131" y="155446"/>
                  </a:lnTo>
                  <a:lnTo>
                    <a:pt x="1431614" y="155254"/>
                  </a:lnTo>
                  <a:lnTo>
                    <a:pt x="1435097" y="155064"/>
                  </a:lnTo>
                  <a:lnTo>
                    <a:pt x="1438580" y="154874"/>
                  </a:lnTo>
                  <a:lnTo>
                    <a:pt x="1442064" y="154685"/>
                  </a:lnTo>
                  <a:lnTo>
                    <a:pt x="1445547" y="163274"/>
                  </a:lnTo>
                  <a:lnTo>
                    <a:pt x="1449030" y="162515"/>
                  </a:lnTo>
                  <a:lnTo>
                    <a:pt x="1452513" y="161760"/>
                  </a:lnTo>
                  <a:lnTo>
                    <a:pt x="1455997" y="161006"/>
                  </a:lnTo>
                  <a:lnTo>
                    <a:pt x="1459480" y="160254"/>
                  </a:lnTo>
                  <a:lnTo>
                    <a:pt x="1462963" y="159505"/>
                  </a:lnTo>
                  <a:lnTo>
                    <a:pt x="1466446" y="158757"/>
                  </a:lnTo>
                  <a:lnTo>
                    <a:pt x="1469930" y="158012"/>
                  </a:lnTo>
                  <a:lnTo>
                    <a:pt x="1473413" y="157269"/>
                  </a:lnTo>
                  <a:lnTo>
                    <a:pt x="1476896" y="156649"/>
                  </a:lnTo>
                  <a:lnTo>
                    <a:pt x="1480379" y="156462"/>
                  </a:lnTo>
                  <a:lnTo>
                    <a:pt x="1483863" y="156275"/>
                  </a:lnTo>
                  <a:lnTo>
                    <a:pt x="1487346" y="156089"/>
                  </a:lnTo>
                  <a:lnTo>
                    <a:pt x="1490829" y="155905"/>
                  </a:lnTo>
                  <a:lnTo>
                    <a:pt x="1494312" y="155720"/>
                  </a:lnTo>
                  <a:lnTo>
                    <a:pt x="1497796" y="155737"/>
                  </a:lnTo>
                  <a:lnTo>
                    <a:pt x="1501279" y="157185"/>
                  </a:lnTo>
                  <a:lnTo>
                    <a:pt x="1504762" y="158622"/>
                  </a:lnTo>
                  <a:lnTo>
                    <a:pt x="1508245" y="166013"/>
                  </a:lnTo>
                  <a:lnTo>
                    <a:pt x="1511729" y="165813"/>
                  </a:lnTo>
                  <a:lnTo>
                    <a:pt x="1515212" y="165613"/>
                  </a:lnTo>
                  <a:lnTo>
                    <a:pt x="1518695" y="165414"/>
                  </a:lnTo>
                  <a:lnTo>
                    <a:pt x="1522178" y="165217"/>
                  </a:lnTo>
                  <a:lnTo>
                    <a:pt x="1525662" y="165019"/>
                  </a:lnTo>
                  <a:lnTo>
                    <a:pt x="1529145" y="164823"/>
                  </a:lnTo>
                  <a:lnTo>
                    <a:pt x="1532628" y="163672"/>
                  </a:lnTo>
                  <a:lnTo>
                    <a:pt x="1536111" y="162500"/>
                  </a:lnTo>
                  <a:lnTo>
                    <a:pt x="1539595" y="161329"/>
                  </a:lnTo>
                  <a:lnTo>
                    <a:pt x="1543078" y="160159"/>
                  </a:lnTo>
                  <a:lnTo>
                    <a:pt x="1546561" y="158992"/>
                  </a:lnTo>
                  <a:lnTo>
                    <a:pt x="1550044" y="157826"/>
                  </a:lnTo>
                  <a:lnTo>
                    <a:pt x="1553528" y="161692"/>
                  </a:lnTo>
                  <a:lnTo>
                    <a:pt x="1557011" y="160825"/>
                  </a:lnTo>
                  <a:lnTo>
                    <a:pt x="1560494" y="159961"/>
                  </a:lnTo>
                  <a:lnTo>
                    <a:pt x="1563977" y="159098"/>
                  </a:lnTo>
                  <a:lnTo>
                    <a:pt x="1567461" y="158237"/>
                  </a:lnTo>
                  <a:lnTo>
                    <a:pt x="1570944" y="157378"/>
                  </a:lnTo>
                  <a:lnTo>
                    <a:pt x="1574427" y="156520"/>
                  </a:lnTo>
                  <a:lnTo>
                    <a:pt x="1577910" y="155665"/>
                  </a:lnTo>
                  <a:lnTo>
                    <a:pt x="1581394" y="154812"/>
                  </a:lnTo>
                  <a:lnTo>
                    <a:pt x="1584877" y="153961"/>
                  </a:lnTo>
                  <a:lnTo>
                    <a:pt x="1588360" y="153111"/>
                  </a:lnTo>
                  <a:lnTo>
                    <a:pt x="1591843" y="152264"/>
                  </a:lnTo>
                  <a:lnTo>
                    <a:pt x="1595327" y="151794"/>
                  </a:lnTo>
                  <a:lnTo>
                    <a:pt x="1598810" y="151500"/>
                  </a:lnTo>
                  <a:lnTo>
                    <a:pt x="1602293" y="151206"/>
                  </a:lnTo>
                  <a:lnTo>
                    <a:pt x="1605776" y="150914"/>
                  </a:lnTo>
                  <a:lnTo>
                    <a:pt x="1609260" y="150623"/>
                  </a:lnTo>
                  <a:lnTo>
                    <a:pt x="1612743" y="150333"/>
                  </a:lnTo>
                  <a:lnTo>
                    <a:pt x="1616226" y="150045"/>
                  </a:lnTo>
                  <a:lnTo>
                    <a:pt x="1619709" y="149757"/>
                  </a:lnTo>
                  <a:lnTo>
                    <a:pt x="1623193" y="149470"/>
                  </a:lnTo>
                  <a:lnTo>
                    <a:pt x="1626676" y="148944"/>
                  </a:lnTo>
                  <a:lnTo>
                    <a:pt x="1630159" y="148212"/>
                  </a:lnTo>
                  <a:lnTo>
                    <a:pt x="1633642" y="147482"/>
                  </a:lnTo>
                  <a:lnTo>
                    <a:pt x="1637126" y="146754"/>
                  </a:lnTo>
                  <a:lnTo>
                    <a:pt x="1640609" y="146028"/>
                  </a:lnTo>
                  <a:lnTo>
                    <a:pt x="1644092" y="145304"/>
                  </a:lnTo>
                  <a:lnTo>
                    <a:pt x="1647575" y="159635"/>
                  </a:lnTo>
                  <a:lnTo>
                    <a:pt x="1651059" y="159278"/>
                  </a:lnTo>
                  <a:lnTo>
                    <a:pt x="1654542" y="158922"/>
                  </a:lnTo>
                  <a:lnTo>
                    <a:pt x="1658025" y="158568"/>
                  </a:lnTo>
                  <a:lnTo>
                    <a:pt x="1661508" y="158214"/>
                  </a:lnTo>
                  <a:lnTo>
                    <a:pt x="1664992" y="157862"/>
                  </a:lnTo>
                  <a:lnTo>
                    <a:pt x="1668475" y="157698"/>
                  </a:lnTo>
                  <a:lnTo>
                    <a:pt x="1671958" y="157896"/>
                  </a:lnTo>
                  <a:lnTo>
                    <a:pt x="1675441" y="158092"/>
                  </a:lnTo>
                  <a:lnTo>
                    <a:pt x="1678925" y="164592"/>
                  </a:lnTo>
                  <a:lnTo>
                    <a:pt x="1682408" y="163820"/>
                  </a:lnTo>
                  <a:lnTo>
                    <a:pt x="1685891" y="163049"/>
                  </a:lnTo>
                  <a:lnTo>
                    <a:pt x="1689374" y="162280"/>
                  </a:lnTo>
                  <a:lnTo>
                    <a:pt x="1692858" y="161512"/>
                  </a:lnTo>
                  <a:lnTo>
                    <a:pt x="1696341" y="160747"/>
                  </a:lnTo>
                  <a:lnTo>
                    <a:pt x="1699824" y="159983"/>
                  </a:lnTo>
                  <a:lnTo>
                    <a:pt x="1703307" y="159220"/>
                  </a:lnTo>
                  <a:lnTo>
                    <a:pt x="1706791" y="158459"/>
                  </a:lnTo>
                  <a:lnTo>
                    <a:pt x="1710274" y="157709"/>
                  </a:lnTo>
                  <a:lnTo>
                    <a:pt x="1713757" y="157010"/>
                  </a:lnTo>
                  <a:lnTo>
                    <a:pt x="1717240" y="156314"/>
                  </a:lnTo>
                  <a:lnTo>
                    <a:pt x="1720723" y="155619"/>
                  </a:lnTo>
                  <a:lnTo>
                    <a:pt x="1724207" y="154925"/>
                  </a:lnTo>
                  <a:lnTo>
                    <a:pt x="1727690" y="154234"/>
                  </a:lnTo>
                  <a:lnTo>
                    <a:pt x="1731173" y="153543"/>
                  </a:lnTo>
                  <a:lnTo>
                    <a:pt x="1734656" y="152855"/>
                  </a:lnTo>
                  <a:lnTo>
                    <a:pt x="1738140" y="152167"/>
                  </a:lnTo>
                  <a:lnTo>
                    <a:pt x="1741623" y="151482"/>
                  </a:lnTo>
                  <a:lnTo>
                    <a:pt x="1745106" y="150798"/>
                  </a:lnTo>
                  <a:lnTo>
                    <a:pt x="1748589" y="150115"/>
                  </a:lnTo>
                  <a:lnTo>
                    <a:pt x="1752073" y="149434"/>
                  </a:lnTo>
                  <a:lnTo>
                    <a:pt x="1755556" y="150611"/>
                  </a:lnTo>
                  <a:lnTo>
                    <a:pt x="1759039" y="151874"/>
                  </a:lnTo>
                  <a:lnTo>
                    <a:pt x="1762522" y="153128"/>
                  </a:lnTo>
                  <a:lnTo>
                    <a:pt x="1766006" y="153113"/>
                  </a:lnTo>
                  <a:lnTo>
                    <a:pt x="1769489" y="152962"/>
                  </a:lnTo>
                  <a:lnTo>
                    <a:pt x="1772972" y="152811"/>
                  </a:lnTo>
                  <a:lnTo>
                    <a:pt x="1776455" y="152661"/>
                  </a:lnTo>
                  <a:lnTo>
                    <a:pt x="1779939" y="152512"/>
                  </a:lnTo>
                  <a:lnTo>
                    <a:pt x="1783422" y="152363"/>
                  </a:lnTo>
                  <a:lnTo>
                    <a:pt x="1786905" y="152214"/>
                  </a:lnTo>
                  <a:lnTo>
                    <a:pt x="1790388" y="152066"/>
                  </a:lnTo>
                  <a:lnTo>
                    <a:pt x="1793872" y="151919"/>
                  </a:lnTo>
                  <a:lnTo>
                    <a:pt x="1797355" y="152553"/>
                  </a:lnTo>
                  <a:lnTo>
                    <a:pt x="1800838" y="153434"/>
                  </a:lnTo>
                  <a:lnTo>
                    <a:pt x="1804321" y="154311"/>
                  </a:lnTo>
                  <a:lnTo>
                    <a:pt x="1807805" y="154339"/>
                  </a:lnTo>
                  <a:lnTo>
                    <a:pt x="1811288" y="154020"/>
                  </a:lnTo>
                  <a:lnTo>
                    <a:pt x="1814771" y="153701"/>
                  </a:lnTo>
                  <a:lnTo>
                    <a:pt x="1818254" y="153384"/>
                  </a:lnTo>
                  <a:lnTo>
                    <a:pt x="1821738" y="153067"/>
                  </a:lnTo>
                  <a:lnTo>
                    <a:pt x="1825221" y="152751"/>
                  </a:lnTo>
                  <a:lnTo>
                    <a:pt x="1828704" y="160701"/>
                  </a:lnTo>
                  <a:lnTo>
                    <a:pt x="1832187" y="160544"/>
                  </a:lnTo>
                  <a:lnTo>
                    <a:pt x="1835671" y="160387"/>
                  </a:lnTo>
                  <a:lnTo>
                    <a:pt x="1839154" y="160230"/>
                  </a:lnTo>
                  <a:lnTo>
                    <a:pt x="1842637" y="160075"/>
                  </a:lnTo>
                  <a:lnTo>
                    <a:pt x="1846120" y="159919"/>
                  </a:lnTo>
                  <a:lnTo>
                    <a:pt x="1849604" y="159680"/>
                  </a:lnTo>
                  <a:lnTo>
                    <a:pt x="1853087" y="159362"/>
                  </a:lnTo>
                  <a:lnTo>
                    <a:pt x="1856570" y="159045"/>
                  </a:lnTo>
                  <a:lnTo>
                    <a:pt x="1860053" y="158729"/>
                  </a:lnTo>
                  <a:lnTo>
                    <a:pt x="1863537" y="158414"/>
                  </a:lnTo>
                  <a:lnTo>
                    <a:pt x="1867020" y="158100"/>
                  </a:lnTo>
                  <a:lnTo>
                    <a:pt x="1870503" y="158124"/>
                  </a:lnTo>
                  <a:lnTo>
                    <a:pt x="1873986" y="158624"/>
                  </a:lnTo>
                  <a:lnTo>
                    <a:pt x="1877470" y="159122"/>
                  </a:lnTo>
                  <a:lnTo>
                    <a:pt x="1880953" y="165889"/>
                  </a:lnTo>
                  <a:lnTo>
                    <a:pt x="1884436" y="164839"/>
                  </a:lnTo>
                  <a:lnTo>
                    <a:pt x="1887919" y="163791"/>
                  </a:lnTo>
                  <a:lnTo>
                    <a:pt x="1891403" y="162743"/>
                  </a:lnTo>
                  <a:lnTo>
                    <a:pt x="1894886" y="161696"/>
                  </a:lnTo>
                  <a:lnTo>
                    <a:pt x="1898369" y="160651"/>
                  </a:lnTo>
                  <a:lnTo>
                    <a:pt x="1901852" y="159606"/>
                  </a:lnTo>
                  <a:lnTo>
                    <a:pt x="1905336" y="158562"/>
                  </a:lnTo>
                  <a:lnTo>
                    <a:pt x="1908819" y="157520"/>
                  </a:lnTo>
                  <a:lnTo>
                    <a:pt x="1912302" y="156478"/>
                  </a:lnTo>
                  <a:lnTo>
                    <a:pt x="1915785" y="155438"/>
                  </a:lnTo>
                  <a:lnTo>
                    <a:pt x="1919269" y="154398"/>
                  </a:lnTo>
                  <a:lnTo>
                    <a:pt x="1922752" y="153360"/>
                  </a:lnTo>
                  <a:lnTo>
                    <a:pt x="1926235" y="152323"/>
                  </a:lnTo>
                  <a:lnTo>
                    <a:pt x="1929718" y="151286"/>
                  </a:lnTo>
                  <a:lnTo>
                    <a:pt x="1933202" y="150361"/>
                  </a:lnTo>
                  <a:lnTo>
                    <a:pt x="1936685" y="150227"/>
                  </a:lnTo>
                  <a:lnTo>
                    <a:pt x="1940168" y="150093"/>
                  </a:lnTo>
                  <a:lnTo>
                    <a:pt x="1943651" y="149960"/>
                  </a:lnTo>
                  <a:lnTo>
                    <a:pt x="1947135" y="149827"/>
                  </a:lnTo>
                  <a:lnTo>
                    <a:pt x="1950618" y="149695"/>
                  </a:lnTo>
                  <a:lnTo>
                    <a:pt x="1954101" y="149586"/>
                  </a:lnTo>
                  <a:lnTo>
                    <a:pt x="1957584" y="150409"/>
                  </a:lnTo>
                  <a:lnTo>
                    <a:pt x="1961068" y="151226"/>
                  </a:lnTo>
                  <a:lnTo>
                    <a:pt x="1964551" y="152039"/>
                  </a:lnTo>
                  <a:lnTo>
                    <a:pt x="1968034" y="154491"/>
                  </a:lnTo>
                  <a:lnTo>
                    <a:pt x="1971517" y="154041"/>
                  </a:lnTo>
                  <a:lnTo>
                    <a:pt x="1975001" y="153592"/>
                  </a:lnTo>
                  <a:lnTo>
                    <a:pt x="1978484" y="153144"/>
                  </a:lnTo>
                  <a:lnTo>
                    <a:pt x="1981967" y="152698"/>
                  </a:lnTo>
                  <a:lnTo>
                    <a:pt x="1985450" y="152252"/>
                  </a:lnTo>
                  <a:lnTo>
                    <a:pt x="1988934" y="151808"/>
                  </a:lnTo>
                  <a:lnTo>
                    <a:pt x="1992417" y="151364"/>
                  </a:lnTo>
                  <a:lnTo>
                    <a:pt x="1995900" y="150922"/>
                  </a:lnTo>
                  <a:lnTo>
                    <a:pt x="1999383" y="150480"/>
                  </a:lnTo>
                  <a:lnTo>
                    <a:pt x="2002867" y="150040"/>
                  </a:lnTo>
                  <a:lnTo>
                    <a:pt x="2006350" y="149601"/>
                  </a:lnTo>
                  <a:lnTo>
                    <a:pt x="2009833" y="149001"/>
                  </a:lnTo>
                  <a:lnTo>
                    <a:pt x="2013316" y="148357"/>
                  </a:lnTo>
                  <a:lnTo>
                    <a:pt x="2016799" y="147714"/>
                  </a:lnTo>
                  <a:lnTo>
                    <a:pt x="2020283" y="147072"/>
                  </a:lnTo>
                  <a:lnTo>
                    <a:pt x="2023766" y="146432"/>
                  </a:lnTo>
                  <a:lnTo>
                    <a:pt x="2027249" y="145793"/>
                  </a:lnTo>
                  <a:lnTo>
                    <a:pt x="2030732" y="145154"/>
                  </a:lnTo>
                  <a:lnTo>
                    <a:pt x="2034216" y="144517"/>
                  </a:lnTo>
                  <a:lnTo>
                    <a:pt x="2037699" y="143882"/>
                  </a:lnTo>
                  <a:lnTo>
                    <a:pt x="2041182" y="144164"/>
                  </a:lnTo>
                  <a:lnTo>
                    <a:pt x="2044665" y="144971"/>
                  </a:lnTo>
                  <a:lnTo>
                    <a:pt x="2048149" y="145774"/>
                  </a:lnTo>
                  <a:lnTo>
                    <a:pt x="2051632" y="149576"/>
                  </a:lnTo>
                  <a:lnTo>
                    <a:pt x="2055115" y="149148"/>
                  </a:lnTo>
                  <a:lnTo>
                    <a:pt x="2058598" y="148720"/>
                  </a:lnTo>
                  <a:lnTo>
                    <a:pt x="2062082" y="149268"/>
                  </a:lnTo>
                  <a:lnTo>
                    <a:pt x="2065565" y="150651"/>
                  </a:lnTo>
                  <a:lnTo>
                    <a:pt x="2069048" y="152024"/>
                  </a:lnTo>
                  <a:lnTo>
                    <a:pt x="2072531" y="152443"/>
                  </a:lnTo>
                  <a:lnTo>
                    <a:pt x="2076015" y="151868"/>
                  </a:lnTo>
                  <a:lnTo>
                    <a:pt x="2079498" y="151294"/>
                  </a:lnTo>
                  <a:lnTo>
                    <a:pt x="2082981" y="150721"/>
                  </a:lnTo>
                  <a:lnTo>
                    <a:pt x="2086464" y="150149"/>
                  </a:lnTo>
                  <a:lnTo>
                    <a:pt x="2089948" y="149578"/>
                  </a:lnTo>
                  <a:lnTo>
                    <a:pt x="2093431" y="149008"/>
                  </a:lnTo>
                  <a:lnTo>
                    <a:pt x="2096914" y="148439"/>
                  </a:lnTo>
                  <a:lnTo>
                    <a:pt x="2100397" y="147872"/>
                  </a:lnTo>
                  <a:lnTo>
                    <a:pt x="2103881" y="147305"/>
                  </a:lnTo>
                  <a:lnTo>
                    <a:pt x="2107364" y="146740"/>
                  </a:lnTo>
                  <a:lnTo>
                    <a:pt x="2110847" y="146176"/>
                  </a:lnTo>
                  <a:lnTo>
                    <a:pt x="2114330" y="146004"/>
                  </a:lnTo>
                  <a:lnTo>
                    <a:pt x="2117814" y="146777"/>
                  </a:lnTo>
                  <a:lnTo>
                    <a:pt x="2121297" y="147546"/>
                  </a:lnTo>
                  <a:lnTo>
                    <a:pt x="2124780" y="148885"/>
                  </a:lnTo>
                  <a:lnTo>
                    <a:pt x="2128263" y="151978"/>
                  </a:lnTo>
                  <a:lnTo>
                    <a:pt x="2131747" y="155037"/>
                  </a:lnTo>
                  <a:lnTo>
                    <a:pt x="2135230" y="157505"/>
                  </a:lnTo>
                  <a:lnTo>
                    <a:pt x="2138713" y="157660"/>
                  </a:lnTo>
                  <a:lnTo>
                    <a:pt x="2142196" y="157814"/>
                  </a:lnTo>
                  <a:lnTo>
                    <a:pt x="2145680" y="157912"/>
                  </a:lnTo>
                  <a:lnTo>
                    <a:pt x="2149163" y="157687"/>
                  </a:lnTo>
                  <a:lnTo>
                    <a:pt x="2152646" y="157463"/>
                  </a:lnTo>
                  <a:lnTo>
                    <a:pt x="2156129" y="157238"/>
                  </a:lnTo>
                  <a:lnTo>
                    <a:pt x="2159613" y="157015"/>
                  </a:lnTo>
                  <a:lnTo>
                    <a:pt x="2163096" y="156792"/>
                  </a:lnTo>
                  <a:lnTo>
                    <a:pt x="2166579" y="156570"/>
                  </a:lnTo>
                  <a:lnTo>
                    <a:pt x="2170062" y="156348"/>
                  </a:lnTo>
                  <a:lnTo>
                    <a:pt x="2173546" y="156127"/>
                  </a:lnTo>
                  <a:lnTo>
                    <a:pt x="2177029" y="155907"/>
                  </a:lnTo>
                  <a:lnTo>
                    <a:pt x="2177029" y="156764"/>
                  </a:lnTo>
                  <a:lnTo>
                    <a:pt x="2177029" y="157620"/>
                  </a:lnTo>
                  <a:lnTo>
                    <a:pt x="2177029" y="158474"/>
                  </a:lnTo>
                  <a:lnTo>
                    <a:pt x="2177029" y="159326"/>
                  </a:lnTo>
                  <a:lnTo>
                    <a:pt x="2177029" y="160176"/>
                  </a:lnTo>
                  <a:lnTo>
                    <a:pt x="2177029" y="161024"/>
                  </a:lnTo>
                  <a:lnTo>
                    <a:pt x="2177029" y="161870"/>
                  </a:lnTo>
                  <a:lnTo>
                    <a:pt x="2177029" y="162715"/>
                  </a:lnTo>
                  <a:lnTo>
                    <a:pt x="2177029" y="163558"/>
                  </a:lnTo>
                  <a:lnTo>
                    <a:pt x="2177029" y="164399"/>
                  </a:lnTo>
                  <a:lnTo>
                    <a:pt x="2180512" y="164078"/>
                  </a:lnTo>
                  <a:lnTo>
                    <a:pt x="2183995" y="163759"/>
                  </a:lnTo>
                  <a:lnTo>
                    <a:pt x="2187479" y="163440"/>
                  </a:lnTo>
                  <a:lnTo>
                    <a:pt x="2190962" y="163122"/>
                  </a:lnTo>
                  <a:lnTo>
                    <a:pt x="2194445" y="162804"/>
                  </a:lnTo>
                  <a:lnTo>
                    <a:pt x="2197928" y="162488"/>
                  </a:lnTo>
                  <a:lnTo>
                    <a:pt x="2201412" y="162172"/>
                  </a:lnTo>
                  <a:lnTo>
                    <a:pt x="2204895" y="161857"/>
                  </a:lnTo>
                  <a:lnTo>
                    <a:pt x="2208378" y="161542"/>
                  </a:lnTo>
                  <a:lnTo>
                    <a:pt x="2211861" y="161850"/>
                  </a:lnTo>
                  <a:lnTo>
                    <a:pt x="2215345" y="162264"/>
                  </a:lnTo>
                  <a:lnTo>
                    <a:pt x="2218828" y="162675"/>
                  </a:lnTo>
                  <a:lnTo>
                    <a:pt x="2222311" y="164226"/>
                  </a:lnTo>
                  <a:lnTo>
                    <a:pt x="2225794" y="164002"/>
                  </a:lnTo>
                  <a:lnTo>
                    <a:pt x="2229278" y="163779"/>
                  </a:lnTo>
                  <a:lnTo>
                    <a:pt x="2232761" y="163556"/>
                  </a:lnTo>
                  <a:lnTo>
                    <a:pt x="2236244" y="163334"/>
                  </a:lnTo>
                  <a:lnTo>
                    <a:pt x="2239727" y="163113"/>
                  </a:lnTo>
                  <a:lnTo>
                    <a:pt x="2243211" y="162892"/>
                  </a:lnTo>
                  <a:lnTo>
                    <a:pt x="2246694" y="162671"/>
                  </a:lnTo>
                  <a:lnTo>
                    <a:pt x="2250177" y="162451"/>
                  </a:lnTo>
                  <a:lnTo>
                    <a:pt x="2253660" y="162408"/>
                  </a:lnTo>
                  <a:lnTo>
                    <a:pt x="2257144" y="162457"/>
                  </a:lnTo>
                  <a:lnTo>
                    <a:pt x="2260627" y="162505"/>
                  </a:lnTo>
                  <a:lnTo>
                    <a:pt x="2264110" y="162553"/>
                  </a:lnTo>
                  <a:lnTo>
                    <a:pt x="2267593" y="162600"/>
                  </a:lnTo>
                  <a:lnTo>
                    <a:pt x="2271077" y="162648"/>
                  </a:lnTo>
                  <a:lnTo>
                    <a:pt x="2274560" y="162696"/>
                  </a:lnTo>
                  <a:lnTo>
                    <a:pt x="2278043" y="162743"/>
                  </a:lnTo>
                  <a:lnTo>
                    <a:pt x="2281526" y="162790"/>
                  </a:lnTo>
                  <a:lnTo>
                    <a:pt x="2285010" y="162747"/>
                  </a:lnTo>
                  <a:lnTo>
                    <a:pt x="2288493" y="162619"/>
                  </a:lnTo>
                  <a:lnTo>
                    <a:pt x="2291976" y="162490"/>
                  </a:lnTo>
                  <a:lnTo>
                    <a:pt x="2295459" y="162363"/>
                  </a:lnTo>
                  <a:lnTo>
                    <a:pt x="2298942" y="162235"/>
                  </a:lnTo>
                  <a:lnTo>
                    <a:pt x="2302426" y="162108"/>
                  </a:lnTo>
                  <a:lnTo>
                    <a:pt x="2305909" y="161981"/>
                  </a:lnTo>
                  <a:lnTo>
                    <a:pt x="2309392" y="161855"/>
                  </a:lnTo>
                  <a:lnTo>
                    <a:pt x="2312875" y="161729"/>
                  </a:lnTo>
                  <a:lnTo>
                    <a:pt x="2316359" y="161794"/>
                  </a:lnTo>
                  <a:lnTo>
                    <a:pt x="2319842" y="162189"/>
                  </a:lnTo>
                  <a:lnTo>
                    <a:pt x="2323325" y="162582"/>
                  </a:lnTo>
                  <a:lnTo>
                    <a:pt x="2326808" y="162974"/>
                  </a:lnTo>
                  <a:lnTo>
                    <a:pt x="2330292" y="163364"/>
                  </a:lnTo>
                  <a:lnTo>
                    <a:pt x="2333775" y="163752"/>
                  </a:lnTo>
                  <a:lnTo>
                    <a:pt x="2337258" y="164036"/>
                  </a:lnTo>
                  <a:lnTo>
                    <a:pt x="2340741" y="164037"/>
                  </a:lnTo>
                  <a:lnTo>
                    <a:pt x="2344225" y="164038"/>
                  </a:lnTo>
                  <a:lnTo>
                    <a:pt x="2347708" y="164039"/>
                  </a:lnTo>
                  <a:lnTo>
                    <a:pt x="2351191" y="164041"/>
                  </a:lnTo>
                  <a:lnTo>
                    <a:pt x="2354674" y="164042"/>
                  </a:lnTo>
                  <a:lnTo>
                    <a:pt x="2358158" y="164021"/>
                  </a:lnTo>
                  <a:lnTo>
                    <a:pt x="2361641" y="163895"/>
                  </a:lnTo>
                  <a:lnTo>
                    <a:pt x="2365124" y="163770"/>
                  </a:lnTo>
                  <a:lnTo>
                    <a:pt x="2368607" y="163675"/>
                  </a:lnTo>
                  <a:lnTo>
                    <a:pt x="2372091" y="163804"/>
                  </a:lnTo>
                  <a:lnTo>
                    <a:pt x="2375574" y="163931"/>
                  </a:lnTo>
                  <a:lnTo>
                    <a:pt x="2379057" y="163997"/>
                  </a:lnTo>
                  <a:lnTo>
                    <a:pt x="2382540" y="163284"/>
                  </a:lnTo>
                  <a:lnTo>
                    <a:pt x="2386024" y="162571"/>
                  </a:lnTo>
                  <a:lnTo>
                    <a:pt x="2389507" y="161859"/>
                  </a:lnTo>
                  <a:lnTo>
                    <a:pt x="2392990" y="161148"/>
                  </a:lnTo>
                  <a:lnTo>
                    <a:pt x="2396473" y="160438"/>
                  </a:lnTo>
                  <a:lnTo>
                    <a:pt x="2399957" y="159728"/>
                  </a:lnTo>
                  <a:lnTo>
                    <a:pt x="2403440" y="159019"/>
                  </a:lnTo>
                  <a:lnTo>
                    <a:pt x="2406923" y="158311"/>
                  </a:lnTo>
                  <a:lnTo>
                    <a:pt x="2410406" y="157604"/>
                  </a:lnTo>
                  <a:lnTo>
                    <a:pt x="2413890" y="161746"/>
                  </a:lnTo>
                  <a:lnTo>
                    <a:pt x="2417373" y="162125"/>
                  </a:lnTo>
                  <a:lnTo>
                    <a:pt x="2420856" y="162502"/>
                  </a:lnTo>
                  <a:lnTo>
                    <a:pt x="2424339" y="162297"/>
                  </a:lnTo>
                  <a:lnTo>
                    <a:pt x="2427823" y="162010"/>
                  </a:lnTo>
                  <a:lnTo>
                    <a:pt x="2431306" y="161725"/>
                  </a:lnTo>
                  <a:lnTo>
                    <a:pt x="2434789" y="161440"/>
                  </a:lnTo>
                  <a:lnTo>
                    <a:pt x="2438272" y="161155"/>
                  </a:lnTo>
                  <a:lnTo>
                    <a:pt x="2441756" y="160871"/>
                  </a:lnTo>
                  <a:lnTo>
                    <a:pt x="2445239" y="160588"/>
                  </a:lnTo>
                  <a:lnTo>
                    <a:pt x="2448722" y="160305"/>
                  </a:lnTo>
                  <a:lnTo>
                    <a:pt x="2452205" y="160023"/>
                  </a:lnTo>
                  <a:lnTo>
                    <a:pt x="2455689" y="159682"/>
                  </a:lnTo>
                  <a:lnTo>
                    <a:pt x="2459172" y="159318"/>
                  </a:lnTo>
                  <a:lnTo>
                    <a:pt x="2462655" y="158956"/>
                  </a:lnTo>
                  <a:lnTo>
                    <a:pt x="2466138" y="158594"/>
                  </a:lnTo>
                  <a:lnTo>
                    <a:pt x="2469622" y="158233"/>
                  </a:lnTo>
                  <a:lnTo>
                    <a:pt x="2473105" y="157873"/>
                  </a:lnTo>
                  <a:lnTo>
                    <a:pt x="2476588" y="157513"/>
                  </a:lnTo>
                  <a:lnTo>
                    <a:pt x="2480071" y="157154"/>
                  </a:lnTo>
                  <a:lnTo>
                    <a:pt x="2483555" y="156795"/>
                  </a:lnTo>
                  <a:lnTo>
                    <a:pt x="2487038" y="156510"/>
                  </a:lnTo>
                  <a:lnTo>
                    <a:pt x="2490521" y="156276"/>
                  </a:lnTo>
                  <a:lnTo>
                    <a:pt x="2494004" y="156042"/>
                  </a:lnTo>
                  <a:lnTo>
                    <a:pt x="2497488" y="155809"/>
                  </a:lnTo>
                  <a:lnTo>
                    <a:pt x="2500971" y="155576"/>
                  </a:lnTo>
                  <a:lnTo>
                    <a:pt x="2504454" y="155344"/>
                  </a:lnTo>
                  <a:lnTo>
                    <a:pt x="2507937" y="155173"/>
                  </a:lnTo>
                  <a:lnTo>
                    <a:pt x="2511421" y="155064"/>
                  </a:lnTo>
                  <a:lnTo>
                    <a:pt x="2514904" y="154955"/>
                  </a:lnTo>
                  <a:lnTo>
                    <a:pt x="2518387" y="154740"/>
                  </a:lnTo>
                  <a:lnTo>
                    <a:pt x="2521870" y="154388"/>
                  </a:lnTo>
                  <a:lnTo>
                    <a:pt x="2525354" y="154037"/>
                  </a:lnTo>
                  <a:lnTo>
                    <a:pt x="2528837" y="153687"/>
                  </a:lnTo>
                  <a:lnTo>
                    <a:pt x="2532320" y="153337"/>
                  </a:lnTo>
                  <a:lnTo>
                    <a:pt x="2535803" y="152988"/>
                  </a:lnTo>
                  <a:lnTo>
                    <a:pt x="2539287" y="152639"/>
                  </a:lnTo>
                  <a:lnTo>
                    <a:pt x="2542770" y="152291"/>
                  </a:lnTo>
                  <a:lnTo>
                    <a:pt x="2546253" y="151944"/>
                  </a:lnTo>
                  <a:lnTo>
                    <a:pt x="2549736" y="151526"/>
                  </a:lnTo>
                  <a:lnTo>
                    <a:pt x="2553220" y="150937"/>
                  </a:lnTo>
                  <a:lnTo>
                    <a:pt x="2556703" y="150349"/>
                  </a:lnTo>
                  <a:lnTo>
                    <a:pt x="2560186" y="149761"/>
                  </a:lnTo>
                  <a:lnTo>
                    <a:pt x="2563669" y="149175"/>
                  </a:lnTo>
                  <a:lnTo>
                    <a:pt x="2567153" y="148589"/>
                  </a:lnTo>
                  <a:lnTo>
                    <a:pt x="2570636" y="148003"/>
                  </a:lnTo>
                  <a:lnTo>
                    <a:pt x="2574119" y="147419"/>
                  </a:lnTo>
                  <a:lnTo>
                    <a:pt x="2577602" y="146835"/>
                  </a:lnTo>
                  <a:lnTo>
                    <a:pt x="2581085" y="146305"/>
                  </a:lnTo>
                  <a:lnTo>
                    <a:pt x="2584569" y="146087"/>
                  </a:lnTo>
                  <a:lnTo>
                    <a:pt x="2588052" y="145870"/>
                  </a:lnTo>
                  <a:lnTo>
                    <a:pt x="2591535" y="145654"/>
                  </a:lnTo>
                  <a:lnTo>
                    <a:pt x="2595018" y="145437"/>
                  </a:lnTo>
                  <a:lnTo>
                    <a:pt x="2598502" y="145222"/>
                  </a:lnTo>
                  <a:lnTo>
                    <a:pt x="2601985" y="145024"/>
                  </a:lnTo>
                  <a:lnTo>
                    <a:pt x="2605468" y="145172"/>
                  </a:lnTo>
                  <a:lnTo>
                    <a:pt x="2608951" y="145320"/>
                  </a:lnTo>
                  <a:lnTo>
                    <a:pt x="2612435" y="145467"/>
                  </a:lnTo>
                  <a:lnTo>
                    <a:pt x="2615918" y="145614"/>
                  </a:lnTo>
                  <a:lnTo>
                    <a:pt x="2619401" y="145760"/>
                  </a:lnTo>
                  <a:lnTo>
                    <a:pt x="2622884" y="145906"/>
                  </a:lnTo>
                  <a:lnTo>
                    <a:pt x="2626368" y="149062"/>
                  </a:lnTo>
                  <a:lnTo>
                    <a:pt x="2629851" y="148549"/>
                  </a:lnTo>
                  <a:lnTo>
                    <a:pt x="2633334" y="148037"/>
                  </a:lnTo>
                  <a:lnTo>
                    <a:pt x="2636817" y="147526"/>
                  </a:lnTo>
                  <a:lnTo>
                    <a:pt x="2640301" y="147015"/>
                  </a:lnTo>
                  <a:lnTo>
                    <a:pt x="2643784" y="146505"/>
                  </a:lnTo>
                  <a:lnTo>
                    <a:pt x="2647267" y="145996"/>
                  </a:lnTo>
                  <a:lnTo>
                    <a:pt x="2650750" y="145487"/>
                  </a:lnTo>
                  <a:lnTo>
                    <a:pt x="2654234" y="144979"/>
                  </a:lnTo>
                  <a:lnTo>
                    <a:pt x="2657717" y="144472"/>
                  </a:lnTo>
                  <a:lnTo>
                    <a:pt x="2661200" y="143966"/>
                  </a:lnTo>
                  <a:lnTo>
                    <a:pt x="2664683" y="143460"/>
                  </a:lnTo>
                  <a:lnTo>
                    <a:pt x="2668167" y="143508"/>
                  </a:lnTo>
                  <a:lnTo>
                    <a:pt x="2671650" y="143733"/>
                  </a:lnTo>
                  <a:lnTo>
                    <a:pt x="2675133" y="143958"/>
                  </a:lnTo>
                  <a:lnTo>
                    <a:pt x="2678616" y="144183"/>
                  </a:lnTo>
                  <a:lnTo>
                    <a:pt x="2682100" y="144407"/>
                  </a:lnTo>
                  <a:lnTo>
                    <a:pt x="2685583" y="144630"/>
                  </a:lnTo>
                  <a:lnTo>
                    <a:pt x="2689066" y="144852"/>
                  </a:lnTo>
                  <a:lnTo>
                    <a:pt x="2692549" y="145073"/>
                  </a:lnTo>
                  <a:lnTo>
                    <a:pt x="2696033" y="145294"/>
                  </a:lnTo>
                  <a:lnTo>
                    <a:pt x="2699516" y="153211"/>
                  </a:lnTo>
                  <a:lnTo>
                    <a:pt x="2702999" y="153340"/>
                  </a:lnTo>
                  <a:lnTo>
                    <a:pt x="2706482" y="153469"/>
                  </a:lnTo>
                  <a:lnTo>
                    <a:pt x="2709966" y="153183"/>
                  </a:lnTo>
                  <a:lnTo>
                    <a:pt x="2713449" y="152572"/>
                  </a:lnTo>
                  <a:lnTo>
                    <a:pt x="2716932" y="151962"/>
                  </a:lnTo>
                  <a:lnTo>
                    <a:pt x="2720415" y="151352"/>
                  </a:lnTo>
                  <a:lnTo>
                    <a:pt x="2723899" y="150743"/>
                  </a:lnTo>
                  <a:lnTo>
                    <a:pt x="2727382" y="150134"/>
                  </a:lnTo>
                  <a:lnTo>
                    <a:pt x="2730865" y="149526"/>
                  </a:lnTo>
                  <a:lnTo>
                    <a:pt x="2734348" y="148919"/>
                  </a:lnTo>
                  <a:lnTo>
                    <a:pt x="2737832" y="148313"/>
                  </a:lnTo>
                  <a:lnTo>
                    <a:pt x="2741315" y="147707"/>
                  </a:lnTo>
                  <a:lnTo>
                    <a:pt x="2744798" y="147101"/>
                  </a:lnTo>
                  <a:lnTo>
                    <a:pt x="2748281" y="146496"/>
                  </a:lnTo>
                  <a:lnTo>
                    <a:pt x="2751765" y="146289"/>
                  </a:lnTo>
                  <a:lnTo>
                    <a:pt x="2755248" y="146769"/>
                  </a:lnTo>
                  <a:lnTo>
                    <a:pt x="2758731" y="147247"/>
                  </a:lnTo>
                  <a:lnTo>
                    <a:pt x="2762214" y="147723"/>
                  </a:lnTo>
                  <a:lnTo>
                    <a:pt x="2765698" y="148197"/>
                  </a:lnTo>
                  <a:lnTo>
                    <a:pt x="2769181" y="148670"/>
                  </a:lnTo>
                  <a:lnTo>
                    <a:pt x="2772664" y="148869"/>
                  </a:lnTo>
                  <a:lnTo>
                    <a:pt x="2776147" y="148327"/>
                  </a:lnTo>
                  <a:lnTo>
                    <a:pt x="2779631" y="147786"/>
                  </a:lnTo>
                  <a:lnTo>
                    <a:pt x="2783114" y="147344"/>
                  </a:lnTo>
                  <a:lnTo>
                    <a:pt x="2786597" y="147254"/>
                  </a:lnTo>
                  <a:lnTo>
                    <a:pt x="2790080" y="147164"/>
                  </a:lnTo>
                  <a:lnTo>
                    <a:pt x="2793564" y="146997"/>
                  </a:lnTo>
                  <a:lnTo>
                    <a:pt x="2797047" y="146459"/>
                  </a:lnTo>
                  <a:lnTo>
                    <a:pt x="2800530" y="145922"/>
                  </a:lnTo>
                  <a:lnTo>
                    <a:pt x="2804013" y="149688"/>
                  </a:lnTo>
                  <a:lnTo>
                    <a:pt x="2807497" y="150925"/>
                  </a:lnTo>
                  <a:lnTo>
                    <a:pt x="2810980" y="152156"/>
                  </a:lnTo>
                  <a:lnTo>
                    <a:pt x="2814463" y="153299"/>
                  </a:lnTo>
                  <a:lnTo>
                    <a:pt x="2817946" y="153423"/>
                  </a:lnTo>
                  <a:lnTo>
                    <a:pt x="2821430" y="153546"/>
                  </a:lnTo>
                  <a:lnTo>
                    <a:pt x="2824913" y="153657"/>
                  </a:lnTo>
                  <a:lnTo>
                    <a:pt x="2828396" y="153271"/>
                  </a:lnTo>
                  <a:lnTo>
                    <a:pt x="2831879" y="152886"/>
                  </a:lnTo>
                  <a:lnTo>
                    <a:pt x="2835363" y="152501"/>
                  </a:lnTo>
                  <a:lnTo>
                    <a:pt x="2838846" y="152117"/>
                  </a:lnTo>
                  <a:lnTo>
                    <a:pt x="2842329" y="151734"/>
                  </a:lnTo>
                  <a:lnTo>
                    <a:pt x="2845812" y="151350"/>
                  </a:lnTo>
                  <a:lnTo>
                    <a:pt x="2849296" y="150968"/>
                  </a:lnTo>
                  <a:lnTo>
                    <a:pt x="2852779" y="150586"/>
                  </a:lnTo>
                  <a:lnTo>
                    <a:pt x="2856262" y="150205"/>
                  </a:lnTo>
                  <a:lnTo>
                    <a:pt x="2859745" y="150651"/>
                  </a:lnTo>
                  <a:lnTo>
                    <a:pt x="2863229" y="151211"/>
                  </a:lnTo>
                  <a:lnTo>
                    <a:pt x="2866712" y="151768"/>
                  </a:lnTo>
                  <a:lnTo>
                    <a:pt x="2870195" y="151429"/>
                  </a:lnTo>
                  <a:lnTo>
                    <a:pt x="2873678" y="150906"/>
                  </a:lnTo>
                  <a:lnTo>
                    <a:pt x="2877161" y="150383"/>
                  </a:lnTo>
                  <a:lnTo>
                    <a:pt x="2880645" y="150198"/>
                  </a:lnTo>
                  <a:lnTo>
                    <a:pt x="2884128" y="150108"/>
                  </a:lnTo>
                  <a:lnTo>
                    <a:pt x="2887611" y="150019"/>
                  </a:lnTo>
                  <a:lnTo>
                    <a:pt x="2891094" y="149929"/>
                  </a:lnTo>
                  <a:lnTo>
                    <a:pt x="2894578" y="149840"/>
                  </a:lnTo>
                  <a:lnTo>
                    <a:pt x="2898061" y="149751"/>
                  </a:lnTo>
                  <a:lnTo>
                    <a:pt x="2901544" y="150102"/>
                  </a:lnTo>
                  <a:lnTo>
                    <a:pt x="2905027" y="150655"/>
                  </a:lnTo>
                  <a:lnTo>
                    <a:pt x="2908511" y="151205"/>
                  </a:lnTo>
                  <a:lnTo>
                    <a:pt x="2911994" y="155501"/>
                  </a:lnTo>
                  <a:lnTo>
                    <a:pt x="2915477" y="154828"/>
                  </a:lnTo>
                  <a:lnTo>
                    <a:pt x="2918960" y="154155"/>
                  </a:lnTo>
                  <a:lnTo>
                    <a:pt x="2922444" y="153482"/>
                  </a:lnTo>
                  <a:lnTo>
                    <a:pt x="2925927" y="152810"/>
                  </a:lnTo>
                  <a:lnTo>
                    <a:pt x="2929410" y="152139"/>
                  </a:lnTo>
                  <a:lnTo>
                    <a:pt x="2932893" y="151468"/>
                  </a:lnTo>
                  <a:lnTo>
                    <a:pt x="2936377" y="150797"/>
                  </a:lnTo>
                  <a:lnTo>
                    <a:pt x="2939860" y="150127"/>
                  </a:lnTo>
                  <a:lnTo>
                    <a:pt x="2943343" y="149457"/>
                  </a:lnTo>
                  <a:lnTo>
                    <a:pt x="2946826" y="148788"/>
                  </a:lnTo>
                  <a:lnTo>
                    <a:pt x="2950310" y="148119"/>
                  </a:lnTo>
                  <a:lnTo>
                    <a:pt x="2953793" y="147613"/>
                  </a:lnTo>
                  <a:lnTo>
                    <a:pt x="2957276" y="147316"/>
                  </a:lnTo>
                  <a:lnTo>
                    <a:pt x="2960759" y="147020"/>
                  </a:lnTo>
                  <a:lnTo>
                    <a:pt x="2964243" y="146806"/>
                  </a:lnTo>
                  <a:lnTo>
                    <a:pt x="2967726" y="146722"/>
                  </a:lnTo>
                  <a:lnTo>
                    <a:pt x="2971209" y="146638"/>
                  </a:lnTo>
                  <a:lnTo>
                    <a:pt x="2974692" y="151069"/>
                  </a:lnTo>
                  <a:lnTo>
                    <a:pt x="2978176" y="151085"/>
                  </a:lnTo>
                  <a:lnTo>
                    <a:pt x="2981659" y="151101"/>
                  </a:lnTo>
                  <a:lnTo>
                    <a:pt x="2985142" y="151118"/>
                  </a:lnTo>
                  <a:lnTo>
                    <a:pt x="2988625" y="151134"/>
                  </a:lnTo>
                  <a:lnTo>
                    <a:pt x="2992109" y="151150"/>
                  </a:lnTo>
                  <a:lnTo>
                    <a:pt x="2995592" y="151242"/>
                  </a:lnTo>
                  <a:lnTo>
                    <a:pt x="2999075" y="151568"/>
                  </a:lnTo>
                  <a:lnTo>
                    <a:pt x="3002558" y="151893"/>
                  </a:lnTo>
                  <a:lnTo>
                    <a:pt x="3006042" y="156527"/>
                  </a:lnTo>
                  <a:lnTo>
                    <a:pt x="3009525" y="156536"/>
                  </a:lnTo>
                  <a:lnTo>
                    <a:pt x="3013008" y="156546"/>
                  </a:lnTo>
                  <a:lnTo>
                    <a:pt x="3016491" y="156556"/>
                  </a:lnTo>
                  <a:lnTo>
                    <a:pt x="3019975" y="156565"/>
                  </a:lnTo>
                  <a:lnTo>
                    <a:pt x="3023458" y="156575"/>
                  </a:lnTo>
                  <a:lnTo>
                    <a:pt x="3026941" y="162671"/>
                  </a:lnTo>
                  <a:lnTo>
                    <a:pt x="3030424" y="162375"/>
                  </a:lnTo>
                  <a:lnTo>
                    <a:pt x="3033908" y="162080"/>
                  </a:lnTo>
                  <a:lnTo>
                    <a:pt x="3037391" y="161785"/>
                  </a:lnTo>
                  <a:lnTo>
                    <a:pt x="3040874" y="161491"/>
                  </a:lnTo>
                  <a:lnTo>
                    <a:pt x="3044357" y="161196"/>
                  </a:lnTo>
                  <a:lnTo>
                    <a:pt x="3047841" y="160903"/>
                  </a:lnTo>
                  <a:lnTo>
                    <a:pt x="3047841" y="161508"/>
                  </a:lnTo>
                  <a:lnTo>
                    <a:pt x="3047841" y="162112"/>
                  </a:lnTo>
                  <a:lnTo>
                    <a:pt x="3047841" y="162715"/>
                  </a:lnTo>
                  <a:lnTo>
                    <a:pt x="3047841" y="163317"/>
                  </a:lnTo>
                  <a:lnTo>
                    <a:pt x="3047841" y="163918"/>
                  </a:lnTo>
                  <a:lnTo>
                    <a:pt x="3047841" y="164519"/>
                  </a:lnTo>
                  <a:lnTo>
                    <a:pt x="3047841" y="165118"/>
                  </a:lnTo>
                  <a:lnTo>
                    <a:pt x="3047841" y="165716"/>
                  </a:lnTo>
                  <a:lnTo>
                    <a:pt x="3051324" y="165225"/>
                  </a:lnTo>
                  <a:lnTo>
                    <a:pt x="3054807" y="164735"/>
                  </a:lnTo>
                  <a:lnTo>
                    <a:pt x="3058290" y="164245"/>
                  </a:lnTo>
                  <a:lnTo>
                    <a:pt x="3061774" y="164128"/>
                  </a:lnTo>
                  <a:lnTo>
                    <a:pt x="3065257" y="164031"/>
                  </a:lnTo>
                  <a:lnTo>
                    <a:pt x="3068740" y="163934"/>
                  </a:lnTo>
                  <a:lnTo>
                    <a:pt x="3072223" y="164894"/>
                  </a:lnTo>
                  <a:lnTo>
                    <a:pt x="3075707" y="165964"/>
                  </a:lnTo>
                  <a:lnTo>
                    <a:pt x="3079190" y="167028"/>
                  </a:lnTo>
                  <a:lnTo>
                    <a:pt x="3082673" y="171201"/>
                  </a:lnTo>
                  <a:lnTo>
                    <a:pt x="3086156" y="171098"/>
                  </a:lnTo>
                  <a:lnTo>
                    <a:pt x="3089640" y="170996"/>
                  </a:lnTo>
                  <a:lnTo>
                    <a:pt x="3093123" y="172481"/>
                  </a:lnTo>
                  <a:lnTo>
                    <a:pt x="3096606" y="172187"/>
                  </a:lnTo>
                  <a:lnTo>
                    <a:pt x="3100089" y="171895"/>
                  </a:lnTo>
                  <a:lnTo>
                    <a:pt x="3103573" y="176914"/>
                  </a:lnTo>
                  <a:lnTo>
                    <a:pt x="3107056" y="176807"/>
                  </a:lnTo>
                  <a:lnTo>
                    <a:pt x="3110539" y="176700"/>
                  </a:lnTo>
                  <a:lnTo>
                    <a:pt x="3114022" y="176462"/>
                  </a:lnTo>
                  <a:lnTo>
                    <a:pt x="3117506" y="176169"/>
                  </a:lnTo>
                  <a:lnTo>
                    <a:pt x="3120989" y="175877"/>
                  </a:lnTo>
                  <a:lnTo>
                    <a:pt x="3124472" y="175585"/>
                  </a:lnTo>
                  <a:lnTo>
                    <a:pt x="3127955" y="175294"/>
                  </a:lnTo>
                  <a:lnTo>
                    <a:pt x="3131439" y="175003"/>
                  </a:lnTo>
                  <a:lnTo>
                    <a:pt x="3134922" y="174713"/>
                  </a:lnTo>
                  <a:lnTo>
                    <a:pt x="3138405" y="174423"/>
                  </a:lnTo>
                  <a:lnTo>
                    <a:pt x="3141888" y="174133"/>
                  </a:lnTo>
                  <a:lnTo>
                    <a:pt x="3145372" y="173844"/>
                  </a:lnTo>
                  <a:lnTo>
                    <a:pt x="3148855" y="173555"/>
                  </a:lnTo>
                  <a:lnTo>
                    <a:pt x="3152338" y="173267"/>
                  </a:lnTo>
                  <a:lnTo>
                    <a:pt x="3155821" y="173921"/>
                  </a:lnTo>
                  <a:lnTo>
                    <a:pt x="3159304" y="173262"/>
                  </a:lnTo>
                  <a:lnTo>
                    <a:pt x="3162788" y="172603"/>
                  </a:lnTo>
                  <a:lnTo>
                    <a:pt x="3166271" y="172203"/>
                  </a:lnTo>
                  <a:lnTo>
                    <a:pt x="3169754" y="172103"/>
                  </a:lnTo>
                  <a:lnTo>
                    <a:pt x="3173237" y="172002"/>
                  </a:lnTo>
                  <a:lnTo>
                    <a:pt x="3176721" y="171697"/>
                  </a:lnTo>
                  <a:lnTo>
                    <a:pt x="3180204" y="171103"/>
                  </a:lnTo>
                  <a:lnTo>
                    <a:pt x="3183687" y="170509"/>
                  </a:lnTo>
                  <a:lnTo>
                    <a:pt x="3187170" y="169916"/>
                  </a:lnTo>
                  <a:lnTo>
                    <a:pt x="3190654" y="169323"/>
                  </a:lnTo>
                  <a:lnTo>
                    <a:pt x="3194137" y="168731"/>
                  </a:lnTo>
                  <a:lnTo>
                    <a:pt x="3197620" y="168139"/>
                  </a:lnTo>
                  <a:lnTo>
                    <a:pt x="3201103" y="167547"/>
                  </a:lnTo>
                  <a:lnTo>
                    <a:pt x="3204587" y="166956"/>
                  </a:lnTo>
                  <a:lnTo>
                    <a:pt x="3208070" y="166548"/>
                  </a:lnTo>
                  <a:lnTo>
                    <a:pt x="3211553" y="166639"/>
                  </a:lnTo>
                  <a:lnTo>
                    <a:pt x="3215036" y="166730"/>
                  </a:lnTo>
                  <a:lnTo>
                    <a:pt x="3218520" y="166739"/>
                  </a:lnTo>
                  <a:lnTo>
                    <a:pt x="3222003" y="166459"/>
                  </a:lnTo>
                  <a:lnTo>
                    <a:pt x="3225486" y="166180"/>
                  </a:lnTo>
                  <a:lnTo>
                    <a:pt x="3228969" y="165901"/>
                  </a:lnTo>
                  <a:lnTo>
                    <a:pt x="3232453" y="165622"/>
                  </a:lnTo>
                  <a:lnTo>
                    <a:pt x="3235936" y="165344"/>
                  </a:lnTo>
                  <a:lnTo>
                    <a:pt x="3239419" y="168388"/>
                  </a:lnTo>
                  <a:lnTo>
                    <a:pt x="3242902" y="167743"/>
                  </a:lnTo>
                  <a:lnTo>
                    <a:pt x="3246386" y="167098"/>
                  </a:lnTo>
                  <a:lnTo>
                    <a:pt x="3249869" y="167027"/>
                  </a:lnTo>
                  <a:lnTo>
                    <a:pt x="3253352" y="166566"/>
                  </a:lnTo>
                  <a:lnTo>
                    <a:pt x="3256835" y="166106"/>
                  </a:lnTo>
                  <a:lnTo>
                    <a:pt x="3260319" y="167885"/>
                  </a:lnTo>
                  <a:lnTo>
                    <a:pt x="3263802" y="167791"/>
                  </a:lnTo>
                  <a:lnTo>
                    <a:pt x="3267285" y="167697"/>
                  </a:lnTo>
                  <a:lnTo>
                    <a:pt x="3270768" y="167603"/>
                  </a:lnTo>
                  <a:lnTo>
                    <a:pt x="3274252" y="167650"/>
                  </a:lnTo>
                  <a:lnTo>
                    <a:pt x="3277735" y="167132"/>
                  </a:lnTo>
                  <a:lnTo>
                    <a:pt x="3281218" y="166615"/>
                  </a:lnTo>
                  <a:lnTo>
                    <a:pt x="3284701" y="166098"/>
                  </a:lnTo>
                  <a:lnTo>
                    <a:pt x="3288185" y="165582"/>
                  </a:lnTo>
                  <a:lnTo>
                    <a:pt x="3291668" y="165066"/>
                  </a:lnTo>
                  <a:lnTo>
                    <a:pt x="3295151" y="164551"/>
                  </a:lnTo>
                  <a:lnTo>
                    <a:pt x="3298634" y="164036"/>
                  </a:lnTo>
                  <a:lnTo>
                    <a:pt x="3302118" y="163521"/>
                  </a:lnTo>
                  <a:lnTo>
                    <a:pt x="3305601" y="164166"/>
                  </a:lnTo>
                  <a:lnTo>
                    <a:pt x="3309084" y="163713"/>
                  </a:lnTo>
                  <a:lnTo>
                    <a:pt x="3312567" y="163260"/>
                  </a:lnTo>
                  <a:lnTo>
                    <a:pt x="3316051" y="163361"/>
                  </a:lnTo>
                  <a:lnTo>
                    <a:pt x="3319534" y="162910"/>
                  </a:lnTo>
                  <a:lnTo>
                    <a:pt x="3323017" y="162458"/>
                  </a:lnTo>
                  <a:lnTo>
                    <a:pt x="3326500" y="167761"/>
                  </a:lnTo>
                  <a:lnTo>
                    <a:pt x="3329984" y="167669"/>
                  </a:lnTo>
                  <a:lnTo>
                    <a:pt x="3333467" y="167577"/>
                  </a:lnTo>
                  <a:lnTo>
                    <a:pt x="3336950" y="168267"/>
                  </a:lnTo>
                  <a:lnTo>
                    <a:pt x="3340433" y="167730"/>
                  </a:lnTo>
                  <a:lnTo>
                    <a:pt x="3343917" y="167193"/>
                  </a:lnTo>
                  <a:lnTo>
                    <a:pt x="3347400" y="166656"/>
                  </a:lnTo>
                  <a:lnTo>
                    <a:pt x="3350883" y="166120"/>
                  </a:lnTo>
                  <a:lnTo>
                    <a:pt x="3354366" y="165584"/>
                  </a:lnTo>
                  <a:lnTo>
                    <a:pt x="3357850" y="166936"/>
                  </a:lnTo>
                  <a:lnTo>
                    <a:pt x="3361333" y="166846"/>
                  </a:lnTo>
                  <a:lnTo>
                    <a:pt x="3364816" y="166755"/>
                  </a:lnTo>
                  <a:lnTo>
                    <a:pt x="3368299" y="166474"/>
                  </a:lnTo>
                  <a:lnTo>
                    <a:pt x="3371783" y="166030"/>
                  </a:lnTo>
                  <a:lnTo>
                    <a:pt x="3375266" y="165586"/>
                  </a:lnTo>
                  <a:lnTo>
                    <a:pt x="3378749" y="165056"/>
                  </a:lnTo>
                  <a:lnTo>
                    <a:pt x="3382232" y="164436"/>
                  </a:lnTo>
                  <a:lnTo>
                    <a:pt x="3385716" y="163816"/>
                  </a:lnTo>
                  <a:lnTo>
                    <a:pt x="3389199" y="169181"/>
                  </a:lnTo>
                  <a:lnTo>
                    <a:pt x="3392682" y="168740"/>
                  </a:lnTo>
                  <a:lnTo>
                    <a:pt x="3396165" y="168299"/>
                  </a:lnTo>
                  <a:lnTo>
                    <a:pt x="3399649" y="176228"/>
                  </a:lnTo>
                  <a:lnTo>
                    <a:pt x="3403132" y="175618"/>
                  </a:lnTo>
                  <a:lnTo>
                    <a:pt x="3406615" y="175008"/>
                  </a:lnTo>
                  <a:lnTo>
                    <a:pt x="3410098" y="175963"/>
                  </a:lnTo>
                  <a:lnTo>
                    <a:pt x="3413582" y="175354"/>
                  </a:lnTo>
                  <a:lnTo>
                    <a:pt x="3417065" y="174746"/>
                  </a:lnTo>
                  <a:lnTo>
                    <a:pt x="3420548" y="179365"/>
                  </a:lnTo>
                  <a:lnTo>
                    <a:pt x="3424031" y="178929"/>
                  </a:lnTo>
                  <a:lnTo>
                    <a:pt x="3427515" y="178493"/>
                  </a:lnTo>
                  <a:lnTo>
                    <a:pt x="3430998" y="178572"/>
                  </a:lnTo>
                  <a:lnTo>
                    <a:pt x="3434481" y="178137"/>
                  </a:lnTo>
                  <a:lnTo>
                    <a:pt x="3437964" y="177703"/>
                  </a:lnTo>
                  <a:lnTo>
                    <a:pt x="3441447" y="177269"/>
                  </a:lnTo>
                  <a:lnTo>
                    <a:pt x="3444931" y="176835"/>
                  </a:lnTo>
                  <a:lnTo>
                    <a:pt x="3448414" y="176402"/>
                  </a:lnTo>
                  <a:lnTo>
                    <a:pt x="3451897" y="177484"/>
                  </a:lnTo>
                  <a:lnTo>
                    <a:pt x="3455380" y="176884"/>
                  </a:lnTo>
                  <a:lnTo>
                    <a:pt x="3458864" y="176284"/>
                  </a:lnTo>
                  <a:lnTo>
                    <a:pt x="3462347" y="177220"/>
                  </a:lnTo>
                  <a:lnTo>
                    <a:pt x="3465830" y="176621"/>
                  </a:lnTo>
                  <a:lnTo>
                    <a:pt x="3469313" y="176023"/>
                  </a:lnTo>
                  <a:lnTo>
                    <a:pt x="3472797" y="176447"/>
                  </a:lnTo>
                  <a:lnTo>
                    <a:pt x="3476280" y="175849"/>
                  </a:lnTo>
                  <a:lnTo>
                    <a:pt x="3479763" y="175253"/>
                  </a:lnTo>
                  <a:lnTo>
                    <a:pt x="3483246" y="174656"/>
                  </a:lnTo>
                  <a:lnTo>
                    <a:pt x="3483246" y="175167"/>
                  </a:lnTo>
                  <a:lnTo>
                    <a:pt x="3483246" y="175677"/>
                  </a:lnTo>
                  <a:lnTo>
                    <a:pt x="3483246" y="176186"/>
                  </a:lnTo>
                  <a:lnTo>
                    <a:pt x="3483246" y="176695"/>
                  </a:lnTo>
                  <a:lnTo>
                    <a:pt x="3483246" y="177203"/>
                  </a:lnTo>
                  <a:lnTo>
                    <a:pt x="3483246" y="177711"/>
                  </a:lnTo>
                  <a:lnTo>
                    <a:pt x="3483246" y="17821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691747"/>
              <a:ext cx="3483246" cy="860320"/>
            </a:xfrm>
            <a:custGeom>
              <a:avLst/>
              <a:gdLst/>
              <a:ahLst/>
              <a:cxnLst/>
              <a:rect l="0" t="0" r="0" b="0"/>
              <a:pathLst>
                <a:path w="3483246" h="860320">
                  <a:moveTo>
                    <a:pt x="0" y="860320"/>
                  </a:moveTo>
                  <a:lnTo>
                    <a:pt x="3483" y="596340"/>
                  </a:lnTo>
                  <a:lnTo>
                    <a:pt x="6966" y="369553"/>
                  </a:lnTo>
                  <a:lnTo>
                    <a:pt x="10449" y="172616"/>
                  </a:lnTo>
                  <a:lnTo>
                    <a:pt x="13932" y="310510"/>
                  </a:lnTo>
                  <a:lnTo>
                    <a:pt x="17416" y="199148"/>
                  </a:lnTo>
                  <a:lnTo>
                    <a:pt x="20899" y="95932"/>
                  </a:lnTo>
                  <a:lnTo>
                    <a:pt x="24382" y="152322"/>
                  </a:lnTo>
                  <a:lnTo>
                    <a:pt x="27865" y="74012"/>
                  </a:lnTo>
                  <a:lnTo>
                    <a:pt x="31349" y="0"/>
                  </a:lnTo>
                  <a:lnTo>
                    <a:pt x="34832" y="267734"/>
                  </a:lnTo>
                  <a:lnTo>
                    <a:pt x="38315" y="219379"/>
                  </a:lnTo>
                  <a:lnTo>
                    <a:pt x="41798" y="172616"/>
                  </a:lnTo>
                  <a:lnTo>
                    <a:pt x="45282" y="127366"/>
                  </a:lnTo>
                  <a:lnTo>
                    <a:pt x="48765" y="83558"/>
                  </a:lnTo>
                  <a:lnTo>
                    <a:pt x="52248" y="41124"/>
                  </a:lnTo>
                  <a:lnTo>
                    <a:pt x="55731" y="235317"/>
                  </a:lnTo>
                  <a:lnTo>
                    <a:pt x="59215" y="203619"/>
                  </a:lnTo>
                  <a:lnTo>
                    <a:pt x="62698" y="172616"/>
                  </a:lnTo>
                  <a:lnTo>
                    <a:pt x="66181" y="244187"/>
                  </a:lnTo>
                  <a:lnTo>
                    <a:pt x="69664" y="217741"/>
                  </a:lnTo>
                  <a:lnTo>
                    <a:pt x="73148" y="191778"/>
                  </a:lnTo>
                  <a:lnTo>
                    <a:pt x="76631" y="202608"/>
                  </a:lnTo>
                  <a:lnTo>
                    <a:pt x="80114" y="178563"/>
                  </a:lnTo>
                  <a:lnTo>
                    <a:pt x="83597" y="154924"/>
                  </a:lnTo>
                  <a:lnTo>
                    <a:pt x="87081" y="415419"/>
                  </a:lnTo>
                  <a:lnTo>
                    <a:pt x="90564" y="399975"/>
                  </a:lnTo>
                  <a:lnTo>
                    <a:pt x="94047" y="384687"/>
                  </a:lnTo>
                  <a:lnTo>
                    <a:pt x="97530" y="376968"/>
                  </a:lnTo>
                  <a:lnTo>
                    <a:pt x="101014" y="362174"/>
                  </a:lnTo>
                  <a:lnTo>
                    <a:pt x="104497" y="347526"/>
                  </a:lnTo>
                  <a:lnTo>
                    <a:pt x="107980" y="355564"/>
                  </a:lnTo>
                  <a:lnTo>
                    <a:pt x="111463" y="341706"/>
                  </a:lnTo>
                  <a:lnTo>
                    <a:pt x="114947" y="327976"/>
                  </a:lnTo>
                  <a:lnTo>
                    <a:pt x="118430" y="321940"/>
                  </a:lnTo>
                  <a:lnTo>
                    <a:pt x="121913" y="308613"/>
                  </a:lnTo>
                  <a:lnTo>
                    <a:pt x="125396" y="295407"/>
                  </a:lnTo>
                  <a:lnTo>
                    <a:pt x="128880" y="375185"/>
                  </a:lnTo>
                  <a:lnTo>
                    <a:pt x="132363" y="363942"/>
                  </a:lnTo>
                  <a:lnTo>
                    <a:pt x="135846" y="352782"/>
                  </a:lnTo>
                  <a:lnTo>
                    <a:pt x="139329" y="353216"/>
                  </a:lnTo>
                  <a:lnTo>
                    <a:pt x="142813" y="342423"/>
                  </a:lnTo>
                  <a:lnTo>
                    <a:pt x="146296" y="331708"/>
                  </a:lnTo>
                  <a:lnTo>
                    <a:pt x="149779" y="332655"/>
                  </a:lnTo>
                  <a:lnTo>
                    <a:pt x="153262" y="322279"/>
                  </a:lnTo>
                  <a:lnTo>
                    <a:pt x="156746" y="311976"/>
                  </a:lnTo>
                  <a:lnTo>
                    <a:pt x="160229" y="301744"/>
                  </a:lnTo>
                  <a:lnTo>
                    <a:pt x="163712" y="291584"/>
                  </a:lnTo>
                  <a:lnTo>
                    <a:pt x="167195" y="281494"/>
                  </a:lnTo>
                  <a:lnTo>
                    <a:pt x="170679" y="347055"/>
                  </a:lnTo>
                  <a:lnTo>
                    <a:pt x="174162" y="338151"/>
                  </a:lnTo>
                  <a:lnTo>
                    <a:pt x="177645" y="329300"/>
                  </a:lnTo>
                  <a:lnTo>
                    <a:pt x="181128" y="334825"/>
                  </a:lnTo>
                  <a:lnTo>
                    <a:pt x="184612" y="326269"/>
                  </a:lnTo>
                  <a:lnTo>
                    <a:pt x="188095" y="317762"/>
                  </a:lnTo>
                  <a:lnTo>
                    <a:pt x="191578" y="327976"/>
                  </a:lnTo>
                  <a:lnTo>
                    <a:pt x="195061" y="319799"/>
                  </a:lnTo>
                  <a:lnTo>
                    <a:pt x="198545" y="311668"/>
                  </a:lnTo>
                  <a:lnTo>
                    <a:pt x="202028" y="308219"/>
                  </a:lnTo>
                  <a:lnTo>
                    <a:pt x="205511" y="300231"/>
                  </a:lnTo>
                  <a:lnTo>
                    <a:pt x="208994" y="292286"/>
                  </a:lnTo>
                  <a:lnTo>
                    <a:pt x="212478" y="289104"/>
                  </a:lnTo>
                  <a:lnTo>
                    <a:pt x="215961" y="281297"/>
                  </a:lnTo>
                  <a:lnTo>
                    <a:pt x="219444" y="273531"/>
                  </a:lnTo>
                  <a:lnTo>
                    <a:pt x="222927" y="265807"/>
                  </a:lnTo>
                  <a:lnTo>
                    <a:pt x="226411" y="267734"/>
                  </a:lnTo>
                  <a:lnTo>
                    <a:pt x="229894" y="260188"/>
                  </a:lnTo>
                  <a:lnTo>
                    <a:pt x="233377" y="252681"/>
                  </a:lnTo>
                  <a:lnTo>
                    <a:pt x="236860" y="281853"/>
                  </a:lnTo>
                  <a:lnTo>
                    <a:pt x="240344" y="274776"/>
                  </a:lnTo>
                  <a:lnTo>
                    <a:pt x="243827" y="267734"/>
                  </a:lnTo>
                  <a:lnTo>
                    <a:pt x="247310" y="269460"/>
                  </a:lnTo>
                  <a:lnTo>
                    <a:pt x="250793" y="262567"/>
                  </a:lnTo>
                  <a:lnTo>
                    <a:pt x="254277" y="255706"/>
                  </a:lnTo>
                  <a:lnTo>
                    <a:pt x="257760" y="261861"/>
                  </a:lnTo>
                  <a:lnTo>
                    <a:pt x="261243" y="255179"/>
                  </a:lnTo>
                  <a:lnTo>
                    <a:pt x="264726" y="248528"/>
                  </a:lnTo>
                  <a:lnTo>
                    <a:pt x="268210" y="262905"/>
                  </a:lnTo>
                  <a:lnTo>
                    <a:pt x="271693" y="256491"/>
                  </a:lnTo>
                  <a:lnTo>
                    <a:pt x="275176" y="250106"/>
                  </a:lnTo>
                  <a:lnTo>
                    <a:pt x="278659" y="247881"/>
                  </a:lnTo>
                  <a:lnTo>
                    <a:pt x="282143" y="241585"/>
                  </a:lnTo>
                  <a:lnTo>
                    <a:pt x="285626" y="235317"/>
                  </a:lnTo>
                  <a:lnTo>
                    <a:pt x="289109" y="257181"/>
                  </a:lnTo>
                  <a:lnTo>
                    <a:pt x="292592" y="251185"/>
                  </a:lnTo>
                  <a:lnTo>
                    <a:pt x="296075" y="245214"/>
                  </a:lnTo>
                  <a:lnTo>
                    <a:pt x="299559" y="243168"/>
                  </a:lnTo>
                  <a:lnTo>
                    <a:pt x="303042" y="237276"/>
                  </a:lnTo>
                  <a:lnTo>
                    <a:pt x="306525" y="231407"/>
                  </a:lnTo>
                  <a:lnTo>
                    <a:pt x="310008" y="229501"/>
                  </a:lnTo>
                  <a:lnTo>
                    <a:pt x="313492" y="223708"/>
                  </a:lnTo>
                  <a:lnTo>
                    <a:pt x="316975" y="217939"/>
                  </a:lnTo>
                  <a:lnTo>
                    <a:pt x="320458" y="216166"/>
                  </a:lnTo>
                  <a:lnTo>
                    <a:pt x="323941" y="210470"/>
                  </a:lnTo>
                  <a:lnTo>
                    <a:pt x="327425" y="204798"/>
                  </a:lnTo>
                  <a:lnTo>
                    <a:pt x="330908" y="199148"/>
                  </a:lnTo>
                  <a:lnTo>
                    <a:pt x="334391" y="193520"/>
                  </a:lnTo>
                  <a:lnTo>
                    <a:pt x="337874" y="187915"/>
                  </a:lnTo>
                  <a:lnTo>
                    <a:pt x="341358" y="186413"/>
                  </a:lnTo>
                  <a:lnTo>
                    <a:pt x="344841" y="180878"/>
                  </a:lnTo>
                  <a:lnTo>
                    <a:pt x="348324" y="175364"/>
                  </a:lnTo>
                  <a:lnTo>
                    <a:pt x="351807" y="169873"/>
                  </a:lnTo>
                  <a:lnTo>
                    <a:pt x="355291" y="164402"/>
                  </a:lnTo>
                  <a:lnTo>
                    <a:pt x="358774" y="158953"/>
                  </a:lnTo>
                  <a:lnTo>
                    <a:pt x="362257" y="161835"/>
                  </a:lnTo>
                  <a:lnTo>
                    <a:pt x="365740" y="156476"/>
                  </a:lnTo>
                  <a:lnTo>
                    <a:pt x="369224" y="151138"/>
                  </a:lnTo>
                  <a:lnTo>
                    <a:pt x="372707" y="177736"/>
                  </a:lnTo>
                  <a:lnTo>
                    <a:pt x="376190" y="172616"/>
                  </a:lnTo>
                  <a:lnTo>
                    <a:pt x="379673" y="167515"/>
                  </a:lnTo>
                  <a:lnTo>
                    <a:pt x="383157" y="162432"/>
                  </a:lnTo>
                  <a:lnTo>
                    <a:pt x="386640" y="157368"/>
                  </a:lnTo>
                  <a:lnTo>
                    <a:pt x="390123" y="152322"/>
                  </a:lnTo>
                  <a:lnTo>
                    <a:pt x="393606" y="155085"/>
                  </a:lnTo>
                  <a:lnTo>
                    <a:pt x="397090" y="150116"/>
                  </a:lnTo>
                  <a:lnTo>
                    <a:pt x="400573" y="145166"/>
                  </a:lnTo>
                  <a:lnTo>
                    <a:pt x="404056" y="144124"/>
                  </a:lnTo>
                  <a:lnTo>
                    <a:pt x="407539" y="139228"/>
                  </a:lnTo>
                  <a:lnTo>
                    <a:pt x="411023" y="134349"/>
                  </a:lnTo>
                  <a:lnTo>
                    <a:pt x="414506" y="137261"/>
                  </a:lnTo>
                  <a:lnTo>
                    <a:pt x="417989" y="132455"/>
                  </a:lnTo>
                  <a:lnTo>
                    <a:pt x="421472" y="127665"/>
                  </a:lnTo>
                  <a:lnTo>
                    <a:pt x="424956" y="141896"/>
                  </a:lnTo>
                  <a:lnTo>
                    <a:pt x="428439" y="137230"/>
                  </a:lnTo>
                  <a:lnTo>
                    <a:pt x="431922" y="132579"/>
                  </a:lnTo>
                  <a:lnTo>
                    <a:pt x="435405" y="127945"/>
                  </a:lnTo>
                  <a:lnTo>
                    <a:pt x="435405" y="131681"/>
                  </a:lnTo>
                  <a:lnTo>
                    <a:pt x="435405" y="135380"/>
                  </a:lnTo>
                  <a:lnTo>
                    <a:pt x="435405" y="139041"/>
                  </a:lnTo>
                  <a:lnTo>
                    <a:pt x="438889" y="134473"/>
                  </a:lnTo>
                  <a:lnTo>
                    <a:pt x="442372" y="129921"/>
                  </a:lnTo>
                  <a:lnTo>
                    <a:pt x="445855" y="125383"/>
                  </a:lnTo>
                  <a:lnTo>
                    <a:pt x="449338" y="128206"/>
                  </a:lnTo>
                  <a:lnTo>
                    <a:pt x="452822" y="123731"/>
                  </a:lnTo>
                  <a:lnTo>
                    <a:pt x="456305" y="119271"/>
                  </a:lnTo>
                  <a:lnTo>
                    <a:pt x="459788" y="114825"/>
                  </a:lnTo>
                  <a:lnTo>
                    <a:pt x="463271" y="110393"/>
                  </a:lnTo>
                  <a:lnTo>
                    <a:pt x="466755" y="105975"/>
                  </a:lnTo>
                  <a:lnTo>
                    <a:pt x="470238" y="124310"/>
                  </a:lnTo>
                  <a:lnTo>
                    <a:pt x="473721" y="121172"/>
                  </a:lnTo>
                  <a:lnTo>
                    <a:pt x="477204" y="118053"/>
                  </a:lnTo>
                  <a:lnTo>
                    <a:pt x="480688" y="117538"/>
                  </a:lnTo>
                  <a:lnTo>
                    <a:pt x="484171" y="113310"/>
                  </a:lnTo>
                  <a:lnTo>
                    <a:pt x="487654" y="109095"/>
                  </a:lnTo>
                  <a:lnTo>
                    <a:pt x="491137" y="132208"/>
                  </a:lnTo>
                  <a:lnTo>
                    <a:pt x="494621" y="128130"/>
                  </a:lnTo>
                  <a:lnTo>
                    <a:pt x="498104" y="124063"/>
                  </a:lnTo>
                  <a:lnTo>
                    <a:pt x="501587" y="123325"/>
                  </a:lnTo>
                  <a:lnTo>
                    <a:pt x="505070" y="119296"/>
                  </a:lnTo>
                  <a:lnTo>
                    <a:pt x="508554" y="115279"/>
                  </a:lnTo>
                  <a:lnTo>
                    <a:pt x="512037" y="111273"/>
                  </a:lnTo>
                  <a:lnTo>
                    <a:pt x="515520" y="107279"/>
                  </a:lnTo>
                  <a:lnTo>
                    <a:pt x="519003" y="103297"/>
                  </a:lnTo>
                  <a:lnTo>
                    <a:pt x="522487" y="106025"/>
                  </a:lnTo>
                  <a:lnTo>
                    <a:pt x="525970" y="102091"/>
                  </a:lnTo>
                  <a:lnTo>
                    <a:pt x="529453" y="98168"/>
                  </a:lnTo>
                  <a:lnTo>
                    <a:pt x="532936" y="97599"/>
                  </a:lnTo>
                  <a:lnTo>
                    <a:pt x="536420" y="93711"/>
                  </a:lnTo>
                  <a:lnTo>
                    <a:pt x="539903" y="89835"/>
                  </a:lnTo>
                  <a:lnTo>
                    <a:pt x="543386" y="92639"/>
                  </a:lnTo>
                  <a:lnTo>
                    <a:pt x="546869" y="88808"/>
                  </a:lnTo>
                  <a:lnTo>
                    <a:pt x="550353" y="84988"/>
                  </a:lnTo>
                  <a:lnTo>
                    <a:pt x="553836" y="91076"/>
                  </a:lnTo>
                  <a:lnTo>
                    <a:pt x="557319" y="87312"/>
                  </a:lnTo>
                  <a:lnTo>
                    <a:pt x="560802" y="83558"/>
                  </a:lnTo>
                  <a:lnTo>
                    <a:pt x="564286" y="108354"/>
                  </a:lnTo>
                  <a:lnTo>
                    <a:pt x="567769" y="104719"/>
                  </a:lnTo>
                  <a:lnTo>
                    <a:pt x="571252" y="101094"/>
                  </a:lnTo>
                  <a:lnTo>
                    <a:pt x="574735" y="103603"/>
                  </a:lnTo>
                  <a:lnTo>
                    <a:pt x="578218" y="100017"/>
                  </a:lnTo>
                  <a:lnTo>
                    <a:pt x="581702" y="96442"/>
                  </a:lnTo>
                  <a:lnTo>
                    <a:pt x="585185" y="95932"/>
                  </a:lnTo>
                  <a:lnTo>
                    <a:pt x="588668" y="92385"/>
                  </a:lnTo>
                  <a:lnTo>
                    <a:pt x="592151" y="88847"/>
                  </a:lnTo>
                  <a:lnTo>
                    <a:pt x="595635" y="85319"/>
                  </a:lnTo>
                  <a:lnTo>
                    <a:pt x="599118" y="81800"/>
                  </a:lnTo>
                  <a:lnTo>
                    <a:pt x="602601" y="78290"/>
                  </a:lnTo>
                  <a:lnTo>
                    <a:pt x="606084" y="90008"/>
                  </a:lnTo>
                  <a:lnTo>
                    <a:pt x="609568" y="86564"/>
                  </a:lnTo>
                  <a:lnTo>
                    <a:pt x="613051" y="83129"/>
                  </a:lnTo>
                  <a:lnTo>
                    <a:pt x="616534" y="79703"/>
                  </a:lnTo>
                  <a:lnTo>
                    <a:pt x="620017" y="76285"/>
                  </a:lnTo>
                  <a:lnTo>
                    <a:pt x="623501" y="72877"/>
                  </a:lnTo>
                  <a:lnTo>
                    <a:pt x="626984" y="87312"/>
                  </a:lnTo>
                  <a:lnTo>
                    <a:pt x="630467" y="83975"/>
                  </a:lnTo>
                  <a:lnTo>
                    <a:pt x="633950" y="80646"/>
                  </a:lnTo>
                  <a:lnTo>
                    <a:pt x="637434" y="83146"/>
                  </a:lnTo>
                  <a:lnTo>
                    <a:pt x="640917" y="79850"/>
                  </a:lnTo>
                  <a:lnTo>
                    <a:pt x="644400" y="76563"/>
                  </a:lnTo>
                  <a:lnTo>
                    <a:pt x="647883" y="73284"/>
                  </a:lnTo>
                  <a:lnTo>
                    <a:pt x="651367" y="70013"/>
                  </a:lnTo>
                  <a:lnTo>
                    <a:pt x="654850" y="66749"/>
                  </a:lnTo>
                  <a:lnTo>
                    <a:pt x="658333" y="63494"/>
                  </a:lnTo>
                  <a:lnTo>
                    <a:pt x="661816" y="66100"/>
                  </a:lnTo>
                  <a:lnTo>
                    <a:pt x="665300" y="62877"/>
                  </a:lnTo>
                  <a:lnTo>
                    <a:pt x="668783" y="59662"/>
                  </a:lnTo>
                  <a:lnTo>
                    <a:pt x="672266" y="68008"/>
                  </a:lnTo>
                  <a:lnTo>
                    <a:pt x="675749" y="64840"/>
                  </a:lnTo>
                  <a:lnTo>
                    <a:pt x="679233" y="61680"/>
                  </a:lnTo>
                  <a:lnTo>
                    <a:pt x="682716" y="64228"/>
                  </a:lnTo>
                  <a:lnTo>
                    <a:pt x="686199" y="61098"/>
                  </a:lnTo>
                  <a:lnTo>
                    <a:pt x="689682" y="57976"/>
                  </a:lnTo>
                  <a:lnTo>
                    <a:pt x="693166" y="77793"/>
                  </a:lnTo>
                  <a:lnTo>
                    <a:pt x="696649" y="75632"/>
                  </a:lnTo>
                  <a:lnTo>
                    <a:pt x="700132" y="73481"/>
                  </a:lnTo>
                  <a:lnTo>
                    <a:pt x="703615" y="83931"/>
                  </a:lnTo>
                  <a:lnTo>
                    <a:pt x="707099" y="80948"/>
                  </a:lnTo>
                  <a:lnTo>
                    <a:pt x="710582" y="77971"/>
                  </a:lnTo>
                  <a:lnTo>
                    <a:pt x="714065" y="75001"/>
                  </a:lnTo>
                  <a:lnTo>
                    <a:pt x="717548" y="72037"/>
                  </a:lnTo>
                  <a:lnTo>
                    <a:pt x="721032" y="69079"/>
                  </a:lnTo>
                  <a:lnTo>
                    <a:pt x="724515" y="66128"/>
                  </a:lnTo>
                  <a:lnTo>
                    <a:pt x="727998" y="63184"/>
                  </a:lnTo>
                  <a:lnTo>
                    <a:pt x="731481" y="60246"/>
                  </a:lnTo>
                  <a:lnTo>
                    <a:pt x="734965" y="57314"/>
                  </a:lnTo>
                  <a:lnTo>
                    <a:pt x="738448" y="54389"/>
                  </a:lnTo>
                  <a:lnTo>
                    <a:pt x="741931" y="51470"/>
                  </a:lnTo>
                  <a:lnTo>
                    <a:pt x="745414" y="56564"/>
                  </a:lnTo>
                  <a:lnTo>
                    <a:pt x="748898" y="53678"/>
                  </a:lnTo>
                  <a:lnTo>
                    <a:pt x="752381" y="50798"/>
                  </a:lnTo>
                  <a:lnTo>
                    <a:pt x="755864" y="53214"/>
                  </a:lnTo>
                  <a:lnTo>
                    <a:pt x="759347" y="50359"/>
                  </a:lnTo>
                  <a:lnTo>
                    <a:pt x="762831" y="47511"/>
                  </a:lnTo>
                  <a:lnTo>
                    <a:pt x="766314" y="49928"/>
                  </a:lnTo>
                  <a:lnTo>
                    <a:pt x="769797" y="47104"/>
                  </a:lnTo>
                  <a:lnTo>
                    <a:pt x="773280" y="44287"/>
                  </a:lnTo>
                  <a:lnTo>
                    <a:pt x="776764" y="54425"/>
                  </a:lnTo>
                  <a:lnTo>
                    <a:pt x="780247" y="51650"/>
                  </a:lnTo>
                  <a:lnTo>
                    <a:pt x="783730" y="48881"/>
                  </a:lnTo>
                  <a:lnTo>
                    <a:pt x="787213" y="71007"/>
                  </a:lnTo>
                  <a:lnTo>
                    <a:pt x="790697" y="68309"/>
                  </a:lnTo>
                  <a:lnTo>
                    <a:pt x="794180" y="65616"/>
                  </a:lnTo>
                  <a:lnTo>
                    <a:pt x="797663" y="62928"/>
                  </a:lnTo>
                  <a:lnTo>
                    <a:pt x="801146" y="60246"/>
                  </a:lnTo>
                  <a:lnTo>
                    <a:pt x="804630" y="57569"/>
                  </a:lnTo>
                  <a:lnTo>
                    <a:pt x="808113" y="59763"/>
                  </a:lnTo>
                  <a:lnTo>
                    <a:pt x="811596" y="57108"/>
                  </a:lnTo>
                  <a:lnTo>
                    <a:pt x="815079" y="54458"/>
                  </a:lnTo>
                  <a:lnTo>
                    <a:pt x="818563" y="63806"/>
                  </a:lnTo>
                  <a:lnTo>
                    <a:pt x="822046" y="61194"/>
                  </a:lnTo>
                  <a:lnTo>
                    <a:pt x="825529" y="58588"/>
                  </a:lnTo>
                  <a:lnTo>
                    <a:pt x="829012" y="67709"/>
                  </a:lnTo>
                  <a:lnTo>
                    <a:pt x="832496" y="65139"/>
                  </a:lnTo>
                  <a:lnTo>
                    <a:pt x="835979" y="62574"/>
                  </a:lnTo>
                  <a:lnTo>
                    <a:pt x="839462" y="69211"/>
                  </a:lnTo>
                  <a:lnTo>
                    <a:pt x="842945" y="66676"/>
                  </a:lnTo>
                  <a:lnTo>
                    <a:pt x="846429" y="64147"/>
                  </a:lnTo>
                  <a:lnTo>
                    <a:pt x="849912" y="75119"/>
                  </a:lnTo>
                  <a:lnTo>
                    <a:pt x="853395" y="72629"/>
                  </a:lnTo>
                  <a:lnTo>
                    <a:pt x="856878" y="70143"/>
                  </a:lnTo>
                  <a:lnTo>
                    <a:pt x="860361" y="69882"/>
                  </a:lnTo>
                  <a:lnTo>
                    <a:pt x="863845" y="67411"/>
                  </a:lnTo>
                  <a:lnTo>
                    <a:pt x="867328" y="64943"/>
                  </a:lnTo>
                  <a:lnTo>
                    <a:pt x="870811" y="62481"/>
                  </a:lnTo>
                  <a:lnTo>
                    <a:pt x="874294" y="60023"/>
                  </a:lnTo>
                  <a:lnTo>
                    <a:pt x="877778" y="57569"/>
                  </a:lnTo>
                  <a:lnTo>
                    <a:pt x="881261" y="55120"/>
                  </a:lnTo>
                  <a:lnTo>
                    <a:pt x="884744" y="52675"/>
                  </a:lnTo>
                  <a:lnTo>
                    <a:pt x="888227" y="50235"/>
                  </a:lnTo>
                  <a:lnTo>
                    <a:pt x="891711" y="47799"/>
                  </a:lnTo>
                  <a:lnTo>
                    <a:pt x="895194" y="45368"/>
                  </a:lnTo>
                  <a:lnTo>
                    <a:pt x="898677" y="42941"/>
                  </a:lnTo>
                  <a:lnTo>
                    <a:pt x="902160" y="40519"/>
                  </a:lnTo>
                  <a:lnTo>
                    <a:pt x="905644" y="42627"/>
                  </a:lnTo>
                  <a:lnTo>
                    <a:pt x="909127" y="40223"/>
                  </a:lnTo>
                  <a:lnTo>
                    <a:pt x="912610" y="37822"/>
                  </a:lnTo>
                  <a:lnTo>
                    <a:pt x="916093" y="39931"/>
                  </a:lnTo>
                  <a:lnTo>
                    <a:pt x="919577" y="37548"/>
                  </a:lnTo>
                  <a:lnTo>
                    <a:pt x="923060" y="35170"/>
                  </a:lnTo>
                  <a:lnTo>
                    <a:pt x="926543" y="71461"/>
                  </a:lnTo>
                  <a:lnTo>
                    <a:pt x="930026" y="69169"/>
                  </a:lnTo>
                  <a:lnTo>
                    <a:pt x="933510" y="66880"/>
                  </a:lnTo>
                  <a:lnTo>
                    <a:pt x="936993" y="72753"/>
                  </a:lnTo>
                  <a:lnTo>
                    <a:pt x="940476" y="70489"/>
                  </a:lnTo>
                  <a:lnTo>
                    <a:pt x="943959" y="68229"/>
                  </a:lnTo>
                  <a:lnTo>
                    <a:pt x="947443" y="67998"/>
                  </a:lnTo>
                  <a:lnTo>
                    <a:pt x="950926" y="65749"/>
                  </a:lnTo>
                  <a:lnTo>
                    <a:pt x="954409" y="63504"/>
                  </a:lnTo>
                  <a:lnTo>
                    <a:pt x="957892" y="63290"/>
                  </a:lnTo>
                  <a:lnTo>
                    <a:pt x="961376" y="61057"/>
                  </a:lnTo>
                  <a:lnTo>
                    <a:pt x="964859" y="58828"/>
                  </a:lnTo>
                  <a:lnTo>
                    <a:pt x="968342" y="60649"/>
                  </a:lnTo>
                  <a:lnTo>
                    <a:pt x="971825" y="58435"/>
                  </a:lnTo>
                  <a:lnTo>
                    <a:pt x="975309" y="56224"/>
                  </a:lnTo>
                  <a:lnTo>
                    <a:pt x="978792" y="56037"/>
                  </a:lnTo>
                  <a:lnTo>
                    <a:pt x="982275" y="53837"/>
                  </a:lnTo>
                  <a:lnTo>
                    <a:pt x="985758" y="51641"/>
                  </a:lnTo>
                  <a:lnTo>
                    <a:pt x="989242" y="51470"/>
                  </a:lnTo>
                  <a:lnTo>
                    <a:pt x="992725" y="49286"/>
                  </a:lnTo>
                  <a:lnTo>
                    <a:pt x="996208" y="47104"/>
                  </a:lnTo>
                  <a:lnTo>
                    <a:pt x="999691" y="44926"/>
                  </a:lnTo>
                  <a:lnTo>
                    <a:pt x="1003175" y="42752"/>
                  </a:lnTo>
                  <a:lnTo>
                    <a:pt x="1006658" y="40581"/>
                  </a:lnTo>
                  <a:lnTo>
                    <a:pt x="1010141" y="38414"/>
                  </a:lnTo>
                  <a:lnTo>
                    <a:pt x="1013624" y="36251"/>
                  </a:lnTo>
                  <a:lnTo>
                    <a:pt x="1017108" y="34090"/>
                  </a:lnTo>
                  <a:lnTo>
                    <a:pt x="1020591" y="49981"/>
                  </a:lnTo>
                  <a:lnTo>
                    <a:pt x="1024074" y="47861"/>
                  </a:lnTo>
                  <a:lnTo>
                    <a:pt x="1027557" y="45744"/>
                  </a:lnTo>
                  <a:lnTo>
                    <a:pt x="1031041" y="59109"/>
                  </a:lnTo>
                  <a:lnTo>
                    <a:pt x="1034524" y="57026"/>
                  </a:lnTo>
                  <a:lnTo>
                    <a:pt x="1038007" y="54947"/>
                  </a:lnTo>
                  <a:lnTo>
                    <a:pt x="1041490" y="56670"/>
                  </a:lnTo>
                  <a:lnTo>
                    <a:pt x="1044974" y="54604"/>
                  </a:lnTo>
                  <a:lnTo>
                    <a:pt x="1048457" y="52541"/>
                  </a:lnTo>
                  <a:lnTo>
                    <a:pt x="1051940" y="59875"/>
                  </a:lnTo>
                  <a:lnTo>
                    <a:pt x="1055423" y="57835"/>
                  </a:lnTo>
                  <a:lnTo>
                    <a:pt x="1058907" y="55798"/>
                  </a:lnTo>
                  <a:lnTo>
                    <a:pt x="1062390" y="64812"/>
                  </a:lnTo>
                  <a:lnTo>
                    <a:pt x="1065873" y="62801"/>
                  </a:lnTo>
                  <a:lnTo>
                    <a:pt x="1069356" y="60793"/>
                  </a:lnTo>
                  <a:lnTo>
                    <a:pt x="1072840" y="66025"/>
                  </a:lnTo>
                  <a:lnTo>
                    <a:pt x="1076323" y="64036"/>
                  </a:lnTo>
                  <a:lnTo>
                    <a:pt x="1079806" y="62049"/>
                  </a:lnTo>
                  <a:lnTo>
                    <a:pt x="1083289" y="65437"/>
                  </a:lnTo>
                  <a:lnTo>
                    <a:pt x="1086773" y="63465"/>
                  </a:lnTo>
                  <a:lnTo>
                    <a:pt x="1090256" y="61497"/>
                  </a:lnTo>
                  <a:lnTo>
                    <a:pt x="1093739" y="59532"/>
                  </a:lnTo>
                  <a:lnTo>
                    <a:pt x="1097222" y="75084"/>
                  </a:lnTo>
                  <a:lnTo>
                    <a:pt x="1100706" y="73155"/>
                  </a:lnTo>
                  <a:lnTo>
                    <a:pt x="1104189" y="71228"/>
                  </a:lnTo>
                  <a:lnTo>
                    <a:pt x="1107672" y="69304"/>
                  </a:lnTo>
                  <a:lnTo>
                    <a:pt x="1111155" y="67383"/>
                  </a:lnTo>
                  <a:lnTo>
                    <a:pt x="1114639" y="65464"/>
                  </a:lnTo>
                  <a:lnTo>
                    <a:pt x="1118122" y="72111"/>
                  </a:lnTo>
                  <a:lnTo>
                    <a:pt x="1121605" y="70212"/>
                  </a:lnTo>
                  <a:lnTo>
                    <a:pt x="1125088" y="68316"/>
                  </a:lnTo>
                  <a:lnTo>
                    <a:pt x="1128572" y="71499"/>
                  </a:lnTo>
                  <a:lnTo>
                    <a:pt x="1132055" y="69617"/>
                  </a:lnTo>
                  <a:lnTo>
                    <a:pt x="1135538" y="67737"/>
                  </a:lnTo>
                  <a:lnTo>
                    <a:pt x="1139021" y="70897"/>
                  </a:lnTo>
                  <a:lnTo>
                    <a:pt x="1142505" y="69031"/>
                  </a:lnTo>
                  <a:lnTo>
                    <a:pt x="1145988" y="67168"/>
                  </a:lnTo>
                  <a:lnTo>
                    <a:pt x="1149471" y="76871"/>
                  </a:lnTo>
                  <a:lnTo>
                    <a:pt x="1152954" y="75032"/>
                  </a:lnTo>
                  <a:lnTo>
                    <a:pt x="1156437" y="73196"/>
                  </a:lnTo>
                  <a:lnTo>
                    <a:pt x="1159921" y="79459"/>
                  </a:lnTo>
                  <a:lnTo>
                    <a:pt x="1163404" y="77641"/>
                  </a:lnTo>
                  <a:lnTo>
                    <a:pt x="1166887" y="75825"/>
                  </a:lnTo>
                  <a:lnTo>
                    <a:pt x="1170370" y="75619"/>
                  </a:lnTo>
                  <a:lnTo>
                    <a:pt x="1173854" y="73811"/>
                  </a:lnTo>
                  <a:lnTo>
                    <a:pt x="1177337" y="72005"/>
                  </a:lnTo>
                  <a:lnTo>
                    <a:pt x="1180820" y="71811"/>
                  </a:lnTo>
                  <a:lnTo>
                    <a:pt x="1184303" y="70013"/>
                  </a:lnTo>
                  <a:lnTo>
                    <a:pt x="1187787" y="68217"/>
                  </a:lnTo>
                  <a:lnTo>
                    <a:pt x="1191270" y="85319"/>
                  </a:lnTo>
                  <a:lnTo>
                    <a:pt x="1194753" y="83558"/>
                  </a:lnTo>
                  <a:lnTo>
                    <a:pt x="1198236" y="81800"/>
                  </a:lnTo>
                  <a:lnTo>
                    <a:pt x="1201720" y="83121"/>
                  </a:lnTo>
                  <a:lnTo>
                    <a:pt x="1205203" y="81372"/>
                  </a:lnTo>
                  <a:lnTo>
                    <a:pt x="1208686" y="79625"/>
                  </a:lnTo>
                  <a:lnTo>
                    <a:pt x="1212169" y="80948"/>
                  </a:lnTo>
                  <a:lnTo>
                    <a:pt x="1215653" y="79211"/>
                  </a:lnTo>
                  <a:lnTo>
                    <a:pt x="1219136" y="77475"/>
                  </a:lnTo>
                  <a:lnTo>
                    <a:pt x="1222619" y="77275"/>
                  </a:lnTo>
                  <a:lnTo>
                    <a:pt x="1226102" y="75546"/>
                  </a:lnTo>
                  <a:lnTo>
                    <a:pt x="1229586" y="73820"/>
                  </a:lnTo>
                  <a:lnTo>
                    <a:pt x="1233069" y="79703"/>
                  </a:lnTo>
                  <a:lnTo>
                    <a:pt x="1236552" y="77993"/>
                  </a:lnTo>
                  <a:lnTo>
                    <a:pt x="1240035" y="76285"/>
                  </a:lnTo>
                  <a:lnTo>
                    <a:pt x="1243519" y="74580"/>
                  </a:lnTo>
                  <a:lnTo>
                    <a:pt x="1247002" y="72877"/>
                  </a:lnTo>
                  <a:lnTo>
                    <a:pt x="1250485" y="71175"/>
                  </a:lnTo>
                  <a:lnTo>
                    <a:pt x="1253968" y="69476"/>
                  </a:lnTo>
                  <a:lnTo>
                    <a:pt x="1257452" y="67779"/>
                  </a:lnTo>
                  <a:lnTo>
                    <a:pt x="1260935" y="66084"/>
                  </a:lnTo>
                  <a:lnTo>
                    <a:pt x="1264418" y="70455"/>
                  </a:lnTo>
                  <a:lnTo>
                    <a:pt x="1267901" y="68774"/>
                  </a:lnTo>
                  <a:lnTo>
                    <a:pt x="1271385" y="67094"/>
                  </a:lnTo>
                  <a:lnTo>
                    <a:pt x="1274868" y="65417"/>
                  </a:lnTo>
                  <a:lnTo>
                    <a:pt x="1278351" y="63742"/>
                  </a:lnTo>
                  <a:lnTo>
                    <a:pt x="1281834" y="62069"/>
                  </a:lnTo>
                  <a:lnTo>
                    <a:pt x="1285318" y="63422"/>
                  </a:lnTo>
                  <a:lnTo>
                    <a:pt x="1288801" y="61757"/>
                  </a:lnTo>
                  <a:lnTo>
                    <a:pt x="1292284" y="60095"/>
                  </a:lnTo>
                  <a:lnTo>
                    <a:pt x="1295767" y="64441"/>
                  </a:lnTo>
                  <a:lnTo>
                    <a:pt x="1299251" y="62791"/>
                  </a:lnTo>
                  <a:lnTo>
                    <a:pt x="1302734" y="61144"/>
                  </a:lnTo>
                  <a:lnTo>
                    <a:pt x="1306217" y="59498"/>
                  </a:lnTo>
                  <a:lnTo>
                    <a:pt x="1306217" y="60992"/>
                  </a:lnTo>
                  <a:lnTo>
                    <a:pt x="1306217" y="62481"/>
                  </a:lnTo>
                  <a:lnTo>
                    <a:pt x="1306217" y="63964"/>
                  </a:lnTo>
                  <a:lnTo>
                    <a:pt x="1306217" y="65441"/>
                  </a:lnTo>
                  <a:lnTo>
                    <a:pt x="1306217" y="66913"/>
                  </a:lnTo>
                  <a:lnTo>
                    <a:pt x="1306217" y="68380"/>
                  </a:lnTo>
                  <a:lnTo>
                    <a:pt x="1306217" y="69841"/>
                  </a:lnTo>
                  <a:lnTo>
                    <a:pt x="1306217" y="71297"/>
                  </a:lnTo>
                  <a:lnTo>
                    <a:pt x="1306217" y="72747"/>
                  </a:lnTo>
                  <a:lnTo>
                    <a:pt x="1306217" y="74192"/>
                  </a:lnTo>
                  <a:lnTo>
                    <a:pt x="1309700" y="72570"/>
                  </a:lnTo>
                  <a:lnTo>
                    <a:pt x="1313184" y="70950"/>
                  </a:lnTo>
                  <a:lnTo>
                    <a:pt x="1316667" y="69331"/>
                  </a:lnTo>
                  <a:lnTo>
                    <a:pt x="1320150" y="70606"/>
                  </a:lnTo>
                  <a:lnTo>
                    <a:pt x="1323633" y="68996"/>
                  </a:lnTo>
                  <a:lnTo>
                    <a:pt x="1327117" y="67387"/>
                  </a:lnTo>
                  <a:lnTo>
                    <a:pt x="1330600" y="70097"/>
                  </a:lnTo>
                  <a:lnTo>
                    <a:pt x="1334083" y="68498"/>
                  </a:lnTo>
                  <a:lnTo>
                    <a:pt x="1337566" y="66902"/>
                  </a:lnTo>
                  <a:lnTo>
                    <a:pt x="1341050" y="76639"/>
                  </a:lnTo>
                  <a:lnTo>
                    <a:pt x="1344533" y="75062"/>
                  </a:lnTo>
                  <a:lnTo>
                    <a:pt x="1348016" y="73487"/>
                  </a:lnTo>
                  <a:lnTo>
                    <a:pt x="1351499" y="71914"/>
                  </a:lnTo>
                  <a:lnTo>
                    <a:pt x="1354983" y="70343"/>
                  </a:lnTo>
                  <a:lnTo>
                    <a:pt x="1358466" y="68774"/>
                  </a:lnTo>
                  <a:lnTo>
                    <a:pt x="1361949" y="70013"/>
                  </a:lnTo>
                  <a:lnTo>
                    <a:pt x="1365432" y="68451"/>
                  </a:lnTo>
                  <a:lnTo>
                    <a:pt x="1368916" y="66891"/>
                  </a:lnTo>
                  <a:lnTo>
                    <a:pt x="1372399" y="84514"/>
                  </a:lnTo>
                  <a:lnTo>
                    <a:pt x="1375882" y="82985"/>
                  </a:lnTo>
                  <a:lnTo>
                    <a:pt x="1379365" y="81457"/>
                  </a:lnTo>
                  <a:lnTo>
                    <a:pt x="1382849" y="94426"/>
                  </a:lnTo>
                  <a:lnTo>
                    <a:pt x="1386332" y="92922"/>
                  </a:lnTo>
                  <a:lnTo>
                    <a:pt x="1389815" y="91419"/>
                  </a:lnTo>
                  <a:lnTo>
                    <a:pt x="1393298" y="93795"/>
                  </a:lnTo>
                  <a:lnTo>
                    <a:pt x="1396782" y="92301"/>
                  </a:lnTo>
                  <a:lnTo>
                    <a:pt x="1400265" y="90809"/>
                  </a:lnTo>
                  <a:lnTo>
                    <a:pt x="1403748" y="89318"/>
                  </a:lnTo>
                  <a:lnTo>
                    <a:pt x="1407231" y="87830"/>
                  </a:lnTo>
                  <a:lnTo>
                    <a:pt x="1410715" y="86342"/>
                  </a:lnTo>
                  <a:lnTo>
                    <a:pt x="1414198" y="84857"/>
                  </a:lnTo>
                  <a:lnTo>
                    <a:pt x="1417681" y="83373"/>
                  </a:lnTo>
                  <a:lnTo>
                    <a:pt x="1421164" y="81890"/>
                  </a:lnTo>
                  <a:lnTo>
                    <a:pt x="1424648" y="84295"/>
                  </a:lnTo>
                  <a:lnTo>
                    <a:pt x="1428131" y="82821"/>
                  </a:lnTo>
                  <a:lnTo>
                    <a:pt x="1431614" y="81349"/>
                  </a:lnTo>
                  <a:lnTo>
                    <a:pt x="1435097" y="83741"/>
                  </a:lnTo>
                  <a:lnTo>
                    <a:pt x="1438580" y="82277"/>
                  </a:lnTo>
                  <a:lnTo>
                    <a:pt x="1442064" y="80815"/>
                  </a:lnTo>
                  <a:lnTo>
                    <a:pt x="1445547" y="79354"/>
                  </a:lnTo>
                  <a:lnTo>
                    <a:pt x="1449030" y="77895"/>
                  </a:lnTo>
                  <a:lnTo>
                    <a:pt x="1452513" y="76438"/>
                  </a:lnTo>
                  <a:lnTo>
                    <a:pt x="1455997" y="81386"/>
                  </a:lnTo>
                  <a:lnTo>
                    <a:pt x="1459480" y="79940"/>
                  </a:lnTo>
                  <a:lnTo>
                    <a:pt x="1462963" y="78496"/>
                  </a:lnTo>
                  <a:lnTo>
                    <a:pt x="1466446" y="78326"/>
                  </a:lnTo>
                  <a:lnTo>
                    <a:pt x="1469930" y="76887"/>
                  </a:lnTo>
                  <a:lnTo>
                    <a:pt x="1473413" y="75449"/>
                  </a:lnTo>
                  <a:lnTo>
                    <a:pt x="1476896" y="75286"/>
                  </a:lnTo>
                  <a:lnTo>
                    <a:pt x="1480379" y="73853"/>
                  </a:lnTo>
                  <a:lnTo>
                    <a:pt x="1483863" y="72421"/>
                  </a:lnTo>
                  <a:lnTo>
                    <a:pt x="1487346" y="81077"/>
                  </a:lnTo>
                  <a:lnTo>
                    <a:pt x="1490829" y="79661"/>
                  </a:lnTo>
                  <a:lnTo>
                    <a:pt x="1494312" y="78246"/>
                  </a:lnTo>
                  <a:lnTo>
                    <a:pt x="1497796" y="78081"/>
                  </a:lnTo>
                  <a:lnTo>
                    <a:pt x="1501279" y="76671"/>
                  </a:lnTo>
                  <a:lnTo>
                    <a:pt x="1504762" y="75263"/>
                  </a:lnTo>
                  <a:lnTo>
                    <a:pt x="1508245" y="84950"/>
                  </a:lnTo>
                  <a:lnTo>
                    <a:pt x="1511729" y="83558"/>
                  </a:lnTo>
                  <a:lnTo>
                    <a:pt x="1515212" y="82168"/>
                  </a:lnTo>
                  <a:lnTo>
                    <a:pt x="1518695" y="80780"/>
                  </a:lnTo>
                  <a:lnTo>
                    <a:pt x="1522178" y="79393"/>
                  </a:lnTo>
                  <a:lnTo>
                    <a:pt x="1525662" y="78007"/>
                  </a:lnTo>
                  <a:lnTo>
                    <a:pt x="1529145" y="76623"/>
                  </a:lnTo>
                  <a:lnTo>
                    <a:pt x="1532628" y="76464"/>
                  </a:lnTo>
                  <a:lnTo>
                    <a:pt x="1536111" y="75084"/>
                  </a:lnTo>
                  <a:lnTo>
                    <a:pt x="1539595" y="73706"/>
                  </a:lnTo>
                  <a:lnTo>
                    <a:pt x="1543078" y="75992"/>
                  </a:lnTo>
                  <a:lnTo>
                    <a:pt x="1546561" y="74621"/>
                  </a:lnTo>
                  <a:lnTo>
                    <a:pt x="1550044" y="73251"/>
                  </a:lnTo>
                  <a:lnTo>
                    <a:pt x="1553528" y="71883"/>
                  </a:lnTo>
                  <a:lnTo>
                    <a:pt x="1557011" y="70516"/>
                  </a:lnTo>
                  <a:lnTo>
                    <a:pt x="1560494" y="69150"/>
                  </a:lnTo>
                  <a:lnTo>
                    <a:pt x="1563977" y="76265"/>
                  </a:lnTo>
                  <a:lnTo>
                    <a:pt x="1567461" y="74913"/>
                  </a:lnTo>
                  <a:lnTo>
                    <a:pt x="1570944" y="73562"/>
                  </a:lnTo>
                  <a:lnTo>
                    <a:pt x="1574427" y="72212"/>
                  </a:lnTo>
                  <a:lnTo>
                    <a:pt x="1577910" y="70863"/>
                  </a:lnTo>
                  <a:lnTo>
                    <a:pt x="1581394" y="69516"/>
                  </a:lnTo>
                  <a:lnTo>
                    <a:pt x="1584877" y="76531"/>
                  </a:lnTo>
                  <a:lnTo>
                    <a:pt x="1588360" y="75197"/>
                  </a:lnTo>
                  <a:lnTo>
                    <a:pt x="1591843" y="73864"/>
                  </a:lnTo>
                  <a:lnTo>
                    <a:pt x="1595327" y="74897"/>
                  </a:lnTo>
                  <a:lnTo>
                    <a:pt x="1598810" y="73570"/>
                  </a:lnTo>
                  <a:lnTo>
                    <a:pt x="1602293" y="72243"/>
                  </a:lnTo>
                  <a:lnTo>
                    <a:pt x="1605776" y="72100"/>
                  </a:lnTo>
                  <a:lnTo>
                    <a:pt x="1609260" y="70777"/>
                  </a:lnTo>
                  <a:lnTo>
                    <a:pt x="1612743" y="69456"/>
                  </a:lnTo>
                  <a:lnTo>
                    <a:pt x="1616226" y="70497"/>
                  </a:lnTo>
                  <a:lnTo>
                    <a:pt x="1619709" y="69182"/>
                  </a:lnTo>
                  <a:lnTo>
                    <a:pt x="1623193" y="67867"/>
                  </a:lnTo>
                  <a:lnTo>
                    <a:pt x="1626676" y="72415"/>
                  </a:lnTo>
                  <a:lnTo>
                    <a:pt x="1630159" y="71110"/>
                  </a:lnTo>
                  <a:lnTo>
                    <a:pt x="1633642" y="69807"/>
                  </a:lnTo>
                  <a:lnTo>
                    <a:pt x="1637126" y="77736"/>
                  </a:lnTo>
                  <a:lnTo>
                    <a:pt x="1640609" y="76446"/>
                  </a:lnTo>
                  <a:lnTo>
                    <a:pt x="1644092" y="75157"/>
                  </a:lnTo>
                  <a:lnTo>
                    <a:pt x="1647575" y="73869"/>
                  </a:lnTo>
                  <a:lnTo>
                    <a:pt x="1651059" y="72582"/>
                  </a:lnTo>
                  <a:lnTo>
                    <a:pt x="1654542" y="71297"/>
                  </a:lnTo>
                  <a:lnTo>
                    <a:pt x="1658025" y="70013"/>
                  </a:lnTo>
                  <a:lnTo>
                    <a:pt x="1661508" y="68730"/>
                  </a:lnTo>
                  <a:lnTo>
                    <a:pt x="1664992" y="67448"/>
                  </a:lnTo>
                  <a:lnTo>
                    <a:pt x="1668475" y="67318"/>
                  </a:lnTo>
                  <a:lnTo>
                    <a:pt x="1671958" y="66040"/>
                  </a:lnTo>
                  <a:lnTo>
                    <a:pt x="1675441" y="64763"/>
                  </a:lnTo>
                  <a:lnTo>
                    <a:pt x="1678925" y="69211"/>
                  </a:lnTo>
                  <a:lnTo>
                    <a:pt x="1682408" y="67943"/>
                  </a:lnTo>
                  <a:lnTo>
                    <a:pt x="1685891" y="66676"/>
                  </a:lnTo>
                  <a:lnTo>
                    <a:pt x="1689374" y="65411"/>
                  </a:lnTo>
                  <a:lnTo>
                    <a:pt x="1692858" y="64147"/>
                  </a:lnTo>
                  <a:lnTo>
                    <a:pt x="1696341" y="62883"/>
                  </a:lnTo>
                  <a:lnTo>
                    <a:pt x="1699824" y="62764"/>
                  </a:lnTo>
                  <a:lnTo>
                    <a:pt x="1703307" y="61504"/>
                  </a:lnTo>
                  <a:lnTo>
                    <a:pt x="1706791" y="60246"/>
                  </a:lnTo>
                  <a:lnTo>
                    <a:pt x="1710274" y="61272"/>
                  </a:lnTo>
                  <a:lnTo>
                    <a:pt x="1713757" y="60018"/>
                  </a:lnTo>
                  <a:lnTo>
                    <a:pt x="1717240" y="58766"/>
                  </a:lnTo>
                  <a:lnTo>
                    <a:pt x="1720723" y="62057"/>
                  </a:lnTo>
                  <a:lnTo>
                    <a:pt x="1724207" y="60812"/>
                  </a:lnTo>
                  <a:lnTo>
                    <a:pt x="1727690" y="59568"/>
                  </a:lnTo>
                  <a:lnTo>
                    <a:pt x="1731173" y="59456"/>
                  </a:lnTo>
                  <a:lnTo>
                    <a:pt x="1734656" y="58216"/>
                  </a:lnTo>
                  <a:lnTo>
                    <a:pt x="1738140" y="56977"/>
                  </a:lnTo>
                  <a:lnTo>
                    <a:pt x="1741623" y="55739"/>
                  </a:lnTo>
                  <a:lnTo>
                    <a:pt x="1741623" y="56870"/>
                  </a:lnTo>
                  <a:lnTo>
                    <a:pt x="1741623" y="57999"/>
                  </a:lnTo>
                  <a:lnTo>
                    <a:pt x="1745106" y="56764"/>
                  </a:lnTo>
                  <a:lnTo>
                    <a:pt x="1748589" y="55531"/>
                  </a:lnTo>
                  <a:lnTo>
                    <a:pt x="1752073" y="54299"/>
                  </a:lnTo>
                  <a:lnTo>
                    <a:pt x="1755556" y="57569"/>
                  </a:lnTo>
                  <a:lnTo>
                    <a:pt x="1759039" y="56344"/>
                  </a:lnTo>
                  <a:lnTo>
                    <a:pt x="1762522" y="55120"/>
                  </a:lnTo>
                  <a:lnTo>
                    <a:pt x="1766006" y="68233"/>
                  </a:lnTo>
                  <a:lnTo>
                    <a:pt x="1769489" y="67026"/>
                  </a:lnTo>
                  <a:lnTo>
                    <a:pt x="1772972" y="65821"/>
                  </a:lnTo>
                  <a:lnTo>
                    <a:pt x="1776455" y="75336"/>
                  </a:lnTo>
                  <a:lnTo>
                    <a:pt x="1779939" y="74144"/>
                  </a:lnTo>
                  <a:lnTo>
                    <a:pt x="1783422" y="72954"/>
                  </a:lnTo>
                  <a:lnTo>
                    <a:pt x="1786905" y="73880"/>
                  </a:lnTo>
                  <a:lnTo>
                    <a:pt x="1790388" y="72694"/>
                  </a:lnTo>
                  <a:lnTo>
                    <a:pt x="1793872" y="71508"/>
                  </a:lnTo>
                  <a:lnTo>
                    <a:pt x="1797355" y="70324"/>
                  </a:lnTo>
                  <a:lnTo>
                    <a:pt x="1800838" y="69141"/>
                  </a:lnTo>
                  <a:lnTo>
                    <a:pt x="1804321" y="67959"/>
                  </a:lnTo>
                  <a:lnTo>
                    <a:pt x="1807805" y="80347"/>
                  </a:lnTo>
                  <a:lnTo>
                    <a:pt x="1811288" y="79181"/>
                  </a:lnTo>
                  <a:lnTo>
                    <a:pt x="1814771" y="78016"/>
                  </a:lnTo>
                  <a:lnTo>
                    <a:pt x="1818254" y="77075"/>
                  </a:lnTo>
                  <a:lnTo>
                    <a:pt x="1821738" y="76250"/>
                  </a:lnTo>
                  <a:lnTo>
                    <a:pt x="1825221" y="75426"/>
                  </a:lnTo>
                  <a:lnTo>
                    <a:pt x="1828704" y="78496"/>
                  </a:lnTo>
                  <a:lnTo>
                    <a:pt x="1832187" y="77341"/>
                  </a:lnTo>
                  <a:lnTo>
                    <a:pt x="1835671" y="76188"/>
                  </a:lnTo>
                  <a:lnTo>
                    <a:pt x="1839154" y="75035"/>
                  </a:lnTo>
                  <a:lnTo>
                    <a:pt x="1842637" y="73884"/>
                  </a:lnTo>
                  <a:lnTo>
                    <a:pt x="1846120" y="72733"/>
                  </a:lnTo>
                  <a:lnTo>
                    <a:pt x="1849604" y="77859"/>
                  </a:lnTo>
                  <a:lnTo>
                    <a:pt x="1853087" y="77048"/>
                  </a:lnTo>
                  <a:lnTo>
                    <a:pt x="1856570" y="76238"/>
                  </a:lnTo>
                  <a:lnTo>
                    <a:pt x="1860053" y="77292"/>
                  </a:lnTo>
                  <a:lnTo>
                    <a:pt x="1863537" y="76156"/>
                  </a:lnTo>
                  <a:lnTo>
                    <a:pt x="1867020" y="75020"/>
                  </a:lnTo>
                  <a:lnTo>
                    <a:pt x="1870503" y="74893"/>
                  </a:lnTo>
                  <a:lnTo>
                    <a:pt x="1873986" y="73760"/>
                  </a:lnTo>
                  <a:lnTo>
                    <a:pt x="1877470" y="72629"/>
                  </a:lnTo>
                  <a:lnTo>
                    <a:pt x="1880953" y="72506"/>
                  </a:lnTo>
                  <a:lnTo>
                    <a:pt x="1884436" y="71377"/>
                  </a:lnTo>
                  <a:lnTo>
                    <a:pt x="1887919" y="70250"/>
                  </a:lnTo>
                  <a:lnTo>
                    <a:pt x="1891403" y="70131"/>
                  </a:lnTo>
                  <a:lnTo>
                    <a:pt x="1894886" y="69006"/>
                  </a:lnTo>
                  <a:lnTo>
                    <a:pt x="1898369" y="67883"/>
                  </a:lnTo>
                  <a:lnTo>
                    <a:pt x="1901852" y="67768"/>
                  </a:lnTo>
                  <a:lnTo>
                    <a:pt x="1905336" y="66647"/>
                  </a:lnTo>
                  <a:lnTo>
                    <a:pt x="1908819" y="65527"/>
                  </a:lnTo>
                  <a:lnTo>
                    <a:pt x="1912302" y="68428"/>
                  </a:lnTo>
                  <a:lnTo>
                    <a:pt x="1915785" y="67314"/>
                  </a:lnTo>
                  <a:lnTo>
                    <a:pt x="1919269" y="66201"/>
                  </a:lnTo>
                  <a:lnTo>
                    <a:pt x="1922752" y="68085"/>
                  </a:lnTo>
                  <a:lnTo>
                    <a:pt x="1926235" y="66977"/>
                  </a:lnTo>
                  <a:lnTo>
                    <a:pt x="1929718" y="65870"/>
                  </a:lnTo>
                  <a:lnTo>
                    <a:pt x="1933202" y="71689"/>
                  </a:lnTo>
                  <a:lnTo>
                    <a:pt x="1936685" y="70590"/>
                  </a:lnTo>
                  <a:lnTo>
                    <a:pt x="1940168" y="69493"/>
                  </a:lnTo>
                  <a:lnTo>
                    <a:pt x="1943651" y="68396"/>
                  </a:lnTo>
                  <a:lnTo>
                    <a:pt x="1947135" y="67299"/>
                  </a:lnTo>
                  <a:lnTo>
                    <a:pt x="1950618" y="66204"/>
                  </a:lnTo>
                  <a:lnTo>
                    <a:pt x="1954101" y="66095"/>
                  </a:lnTo>
                  <a:lnTo>
                    <a:pt x="1957584" y="65003"/>
                  </a:lnTo>
                  <a:lnTo>
                    <a:pt x="1961068" y="63911"/>
                  </a:lnTo>
                  <a:lnTo>
                    <a:pt x="1964551" y="62821"/>
                  </a:lnTo>
                  <a:lnTo>
                    <a:pt x="1968034" y="63702"/>
                  </a:lnTo>
                  <a:lnTo>
                    <a:pt x="1971517" y="62615"/>
                  </a:lnTo>
                  <a:lnTo>
                    <a:pt x="1975001" y="61529"/>
                  </a:lnTo>
                  <a:lnTo>
                    <a:pt x="1978484" y="60443"/>
                  </a:lnTo>
                  <a:lnTo>
                    <a:pt x="1981967" y="59359"/>
                  </a:lnTo>
                  <a:lnTo>
                    <a:pt x="1985450" y="58275"/>
                  </a:lnTo>
                  <a:lnTo>
                    <a:pt x="1988934" y="60148"/>
                  </a:lnTo>
                  <a:lnTo>
                    <a:pt x="1992417" y="59069"/>
                  </a:lnTo>
                  <a:lnTo>
                    <a:pt x="1995900" y="57991"/>
                  </a:lnTo>
                  <a:lnTo>
                    <a:pt x="1999383" y="57897"/>
                  </a:lnTo>
                  <a:lnTo>
                    <a:pt x="2002867" y="56821"/>
                  </a:lnTo>
                  <a:lnTo>
                    <a:pt x="2006350" y="55746"/>
                  </a:lnTo>
                  <a:lnTo>
                    <a:pt x="2009833" y="66317"/>
                  </a:lnTo>
                  <a:lnTo>
                    <a:pt x="2013316" y="65255"/>
                  </a:lnTo>
                  <a:lnTo>
                    <a:pt x="2016799" y="64194"/>
                  </a:lnTo>
                  <a:lnTo>
                    <a:pt x="2020283" y="64091"/>
                  </a:lnTo>
                  <a:lnTo>
                    <a:pt x="2023766" y="63033"/>
                  </a:lnTo>
                  <a:lnTo>
                    <a:pt x="2027249" y="61975"/>
                  </a:lnTo>
                  <a:lnTo>
                    <a:pt x="2030732" y="61876"/>
                  </a:lnTo>
                  <a:lnTo>
                    <a:pt x="2034216" y="60821"/>
                  </a:lnTo>
                  <a:lnTo>
                    <a:pt x="2037699" y="59767"/>
                  </a:lnTo>
                  <a:lnTo>
                    <a:pt x="2041182" y="60628"/>
                  </a:lnTo>
                  <a:lnTo>
                    <a:pt x="2044665" y="59577"/>
                  </a:lnTo>
                  <a:lnTo>
                    <a:pt x="2048149" y="58527"/>
                  </a:lnTo>
                  <a:lnTo>
                    <a:pt x="2051632" y="63184"/>
                  </a:lnTo>
                  <a:lnTo>
                    <a:pt x="2055115" y="62141"/>
                  </a:lnTo>
                  <a:lnTo>
                    <a:pt x="2058598" y="61098"/>
                  </a:lnTo>
                  <a:lnTo>
                    <a:pt x="2062082" y="66630"/>
                  </a:lnTo>
                  <a:lnTo>
                    <a:pt x="2065565" y="65595"/>
                  </a:lnTo>
                  <a:lnTo>
                    <a:pt x="2069048" y="64561"/>
                  </a:lnTo>
                  <a:lnTo>
                    <a:pt x="2072531" y="64461"/>
                  </a:lnTo>
                  <a:lnTo>
                    <a:pt x="2076015" y="63429"/>
                  </a:lnTo>
                  <a:lnTo>
                    <a:pt x="2079498" y="62399"/>
                  </a:lnTo>
                  <a:lnTo>
                    <a:pt x="2082981" y="62302"/>
                  </a:lnTo>
                  <a:lnTo>
                    <a:pt x="2086464" y="61274"/>
                  </a:lnTo>
                  <a:lnTo>
                    <a:pt x="2089948" y="60246"/>
                  </a:lnTo>
                  <a:lnTo>
                    <a:pt x="2093431" y="59219"/>
                  </a:lnTo>
                  <a:lnTo>
                    <a:pt x="2096914" y="58193"/>
                  </a:lnTo>
                  <a:lnTo>
                    <a:pt x="2100397" y="57168"/>
                  </a:lnTo>
                  <a:lnTo>
                    <a:pt x="2103881" y="59875"/>
                  </a:lnTo>
                  <a:lnTo>
                    <a:pt x="2107364" y="58854"/>
                  </a:lnTo>
                  <a:lnTo>
                    <a:pt x="2110847" y="57835"/>
                  </a:lnTo>
                  <a:lnTo>
                    <a:pt x="2114330" y="66928"/>
                  </a:lnTo>
                  <a:lnTo>
                    <a:pt x="2117814" y="65919"/>
                  </a:lnTo>
                  <a:lnTo>
                    <a:pt x="2121297" y="64911"/>
                  </a:lnTo>
                  <a:lnTo>
                    <a:pt x="2124780" y="65719"/>
                  </a:lnTo>
                  <a:lnTo>
                    <a:pt x="2128263" y="64714"/>
                  </a:lnTo>
                  <a:lnTo>
                    <a:pt x="2131747" y="63710"/>
                  </a:lnTo>
                  <a:lnTo>
                    <a:pt x="2135230" y="63672"/>
                  </a:lnTo>
                  <a:lnTo>
                    <a:pt x="2138713" y="62967"/>
                  </a:lnTo>
                  <a:lnTo>
                    <a:pt x="2142196" y="62263"/>
                  </a:lnTo>
                  <a:lnTo>
                    <a:pt x="2145680" y="81840"/>
                  </a:lnTo>
                  <a:lnTo>
                    <a:pt x="2149163" y="80859"/>
                  </a:lnTo>
                  <a:lnTo>
                    <a:pt x="2152646" y="79879"/>
                  </a:lnTo>
                  <a:lnTo>
                    <a:pt x="2156129" y="80622"/>
                  </a:lnTo>
                  <a:lnTo>
                    <a:pt x="2159613" y="79645"/>
                  </a:lnTo>
                  <a:lnTo>
                    <a:pt x="2163096" y="78668"/>
                  </a:lnTo>
                  <a:lnTo>
                    <a:pt x="2166579" y="80269"/>
                  </a:lnTo>
                  <a:lnTo>
                    <a:pt x="2170062" y="79297"/>
                  </a:lnTo>
                  <a:lnTo>
                    <a:pt x="2173546" y="78324"/>
                  </a:lnTo>
                  <a:lnTo>
                    <a:pt x="2177029" y="77353"/>
                  </a:lnTo>
                  <a:lnTo>
                    <a:pt x="2180512" y="76382"/>
                  </a:lnTo>
                  <a:lnTo>
                    <a:pt x="2183995" y="75412"/>
                  </a:lnTo>
                  <a:lnTo>
                    <a:pt x="2187479" y="74443"/>
                  </a:lnTo>
                  <a:lnTo>
                    <a:pt x="2190962" y="74334"/>
                  </a:lnTo>
                  <a:lnTo>
                    <a:pt x="2194445" y="73367"/>
                  </a:lnTo>
                  <a:lnTo>
                    <a:pt x="2197928" y="72401"/>
                  </a:lnTo>
                  <a:lnTo>
                    <a:pt x="2201412" y="71435"/>
                  </a:lnTo>
                  <a:lnTo>
                    <a:pt x="2204895" y="70469"/>
                  </a:lnTo>
                  <a:lnTo>
                    <a:pt x="2208378" y="69505"/>
                  </a:lnTo>
                  <a:lnTo>
                    <a:pt x="2211861" y="68541"/>
                  </a:lnTo>
                  <a:lnTo>
                    <a:pt x="2215345" y="67578"/>
                  </a:lnTo>
                  <a:lnTo>
                    <a:pt x="2218828" y="66616"/>
                  </a:lnTo>
                  <a:lnTo>
                    <a:pt x="2222311" y="66519"/>
                  </a:lnTo>
                  <a:lnTo>
                    <a:pt x="2225794" y="65559"/>
                  </a:lnTo>
                  <a:lnTo>
                    <a:pt x="2229278" y="64599"/>
                  </a:lnTo>
                  <a:lnTo>
                    <a:pt x="2232761" y="74750"/>
                  </a:lnTo>
                  <a:lnTo>
                    <a:pt x="2236244" y="73801"/>
                  </a:lnTo>
                  <a:lnTo>
                    <a:pt x="2239727" y="72853"/>
                  </a:lnTo>
                  <a:lnTo>
                    <a:pt x="2243211" y="76942"/>
                  </a:lnTo>
                  <a:lnTo>
                    <a:pt x="2246694" y="76000"/>
                  </a:lnTo>
                  <a:lnTo>
                    <a:pt x="2250177" y="75058"/>
                  </a:lnTo>
                  <a:lnTo>
                    <a:pt x="2253660" y="74952"/>
                  </a:lnTo>
                  <a:lnTo>
                    <a:pt x="2257144" y="74012"/>
                  </a:lnTo>
                  <a:lnTo>
                    <a:pt x="2260627" y="73073"/>
                  </a:lnTo>
                  <a:lnTo>
                    <a:pt x="2264110" y="78770"/>
                  </a:lnTo>
                  <a:lnTo>
                    <a:pt x="2267593" y="77838"/>
                  </a:lnTo>
                  <a:lnTo>
                    <a:pt x="2271077" y="76906"/>
                  </a:lnTo>
                  <a:lnTo>
                    <a:pt x="2274560" y="78441"/>
                  </a:lnTo>
                  <a:lnTo>
                    <a:pt x="2278043" y="77513"/>
                  </a:lnTo>
                  <a:lnTo>
                    <a:pt x="2281526" y="76585"/>
                  </a:lnTo>
                  <a:lnTo>
                    <a:pt x="2285010" y="76479"/>
                  </a:lnTo>
                  <a:lnTo>
                    <a:pt x="2288493" y="75553"/>
                  </a:lnTo>
                  <a:lnTo>
                    <a:pt x="2291976" y="74628"/>
                  </a:lnTo>
                  <a:lnTo>
                    <a:pt x="2295459" y="73704"/>
                  </a:lnTo>
                  <a:lnTo>
                    <a:pt x="2298942" y="72780"/>
                  </a:lnTo>
                  <a:lnTo>
                    <a:pt x="2302426" y="71857"/>
                  </a:lnTo>
                  <a:lnTo>
                    <a:pt x="2305909" y="70934"/>
                  </a:lnTo>
                  <a:lnTo>
                    <a:pt x="2309392" y="70013"/>
                  </a:lnTo>
                  <a:lnTo>
                    <a:pt x="2312875" y="69091"/>
                  </a:lnTo>
                  <a:lnTo>
                    <a:pt x="2316359" y="69819"/>
                  </a:lnTo>
                  <a:lnTo>
                    <a:pt x="2319842" y="68900"/>
                  </a:lnTo>
                  <a:lnTo>
                    <a:pt x="2323325" y="67982"/>
                  </a:lnTo>
                  <a:lnTo>
                    <a:pt x="2326808" y="75225"/>
                  </a:lnTo>
                  <a:lnTo>
                    <a:pt x="2330292" y="74315"/>
                  </a:lnTo>
                  <a:lnTo>
                    <a:pt x="2333775" y="73406"/>
                  </a:lnTo>
                  <a:lnTo>
                    <a:pt x="2337258" y="83671"/>
                  </a:lnTo>
                  <a:lnTo>
                    <a:pt x="2340741" y="82772"/>
                  </a:lnTo>
                  <a:lnTo>
                    <a:pt x="2344225" y="81873"/>
                  </a:lnTo>
                  <a:lnTo>
                    <a:pt x="2347708" y="80975"/>
                  </a:lnTo>
                  <a:lnTo>
                    <a:pt x="2351191" y="80078"/>
                  </a:lnTo>
                  <a:lnTo>
                    <a:pt x="2354674" y="79181"/>
                  </a:lnTo>
                  <a:lnTo>
                    <a:pt x="2358158" y="80650"/>
                  </a:lnTo>
                  <a:lnTo>
                    <a:pt x="2361641" y="79756"/>
                  </a:lnTo>
                  <a:lnTo>
                    <a:pt x="2365124" y="78863"/>
                  </a:lnTo>
                  <a:lnTo>
                    <a:pt x="2368607" y="80327"/>
                  </a:lnTo>
                  <a:lnTo>
                    <a:pt x="2372091" y="79437"/>
                  </a:lnTo>
                  <a:lnTo>
                    <a:pt x="2375574" y="78548"/>
                  </a:lnTo>
                  <a:lnTo>
                    <a:pt x="2379057" y="80007"/>
                  </a:lnTo>
                  <a:lnTo>
                    <a:pt x="2382540" y="79121"/>
                  </a:lnTo>
                  <a:lnTo>
                    <a:pt x="2386024" y="78235"/>
                  </a:lnTo>
                  <a:lnTo>
                    <a:pt x="2389507" y="84327"/>
                  </a:lnTo>
                  <a:lnTo>
                    <a:pt x="2392990" y="83448"/>
                  </a:lnTo>
                  <a:lnTo>
                    <a:pt x="2396473" y="82570"/>
                  </a:lnTo>
                  <a:lnTo>
                    <a:pt x="2399957" y="81692"/>
                  </a:lnTo>
                  <a:lnTo>
                    <a:pt x="2403440" y="81062"/>
                  </a:lnTo>
                  <a:lnTo>
                    <a:pt x="2406923" y="80438"/>
                  </a:lnTo>
                  <a:lnTo>
                    <a:pt x="2410406" y="79815"/>
                  </a:lnTo>
                  <a:lnTo>
                    <a:pt x="2413890" y="80498"/>
                  </a:lnTo>
                  <a:lnTo>
                    <a:pt x="2417373" y="79625"/>
                  </a:lnTo>
                  <a:lnTo>
                    <a:pt x="2420856" y="78752"/>
                  </a:lnTo>
                  <a:lnTo>
                    <a:pt x="2424339" y="81711"/>
                  </a:lnTo>
                  <a:lnTo>
                    <a:pt x="2427823" y="80843"/>
                  </a:lnTo>
                  <a:lnTo>
                    <a:pt x="2431306" y="79975"/>
                  </a:lnTo>
                  <a:lnTo>
                    <a:pt x="2434789" y="83871"/>
                  </a:lnTo>
                  <a:lnTo>
                    <a:pt x="2438272" y="83256"/>
                  </a:lnTo>
                  <a:lnTo>
                    <a:pt x="2441756" y="82642"/>
                  </a:lnTo>
                  <a:lnTo>
                    <a:pt x="2445239" y="88577"/>
                  </a:lnTo>
                  <a:lnTo>
                    <a:pt x="2448722" y="87721"/>
                  </a:lnTo>
                  <a:lnTo>
                    <a:pt x="2452205" y="86866"/>
                  </a:lnTo>
                  <a:lnTo>
                    <a:pt x="2455689" y="86012"/>
                  </a:lnTo>
                  <a:lnTo>
                    <a:pt x="2459172" y="85158"/>
                  </a:lnTo>
                  <a:lnTo>
                    <a:pt x="2462655" y="84304"/>
                  </a:lnTo>
                  <a:lnTo>
                    <a:pt x="2466138" y="85683"/>
                  </a:lnTo>
                  <a:lnTo>
                    <a:pt x="2469622" y="84833"/>
                  </a:lnTo>
                  <a:lnTo>
                    <a:pt x="2473105" y="83983"/>
                  </a:lnTo>
                  <a:lnTo>
                    <a:pt x="2476588" y="83876"/>
                  </a:lnTo>
                  <a:lnTo>
                    <a:pt x="2480071" y="83028"/>
                  </a:lnTo>
                  <a:lnTo>
                    <a:pt x="2483555" y="82180"/>
                  </a:lnTo>
                  <a:lnTo>
                    <a:pt x="2487038" y="85035"/>
                  </a:lnTo>
                  <a:lnTo>
                    <a:pt x="2490521" y="84191"/>
                  </a:lnTo>
                  <a:lnTo>
                    <a:pt x="2494004" y="83347"/>
                  </a:lnTo>
                  <a:lnTo>
                    <a:pt x="2497488" y="83242"/>
                  </a:lnTo>
                  <a:lnTo>
                    <a:pt x="2500971" y="82401"/>
                  </a:lnTo>
                  <a:lnTo>
                    <a:pt x="2504454" y="81559"/>
                  </a:lnTo>
                  <a:lnTo>
                    <a:pt x="2507937" y="81457"/>
                  </a:lnTo>
                  <a:lnTo>
                    <a:pt x="2511421" y="80617"/>
                  </a:lnTo>
                  <a:lnTo>
                    <a:pt x="2514904" y="79778"/>
                  </a:lnTo>
                  <a:lnTo>
                    <a:pt x="2518387" y="83349"/>
                  </a:lnTo>
                  <a:lnTo>
                    <a:pt x="2521870" y="82515"/>
                  </a:lnTo>
                  <a:lnTo>
                    <a:pt x="2525354" y="81681"/>
                  </a:lnTo>
                  <a:lnTo>
                    <a:pt x="2528837" y="83766"/>
                  </a:lnTo>
                  <a:lnTo>
                    <a:pt x="2532320" y="82935"/>
                  </a:lnTo>
                  <a:lnTo>
                    <a:pt x="2535803" y="82105"/>
                  </a:lnTo>
                  <a:lnTo>
                    <a:pt x="2539287" y="86342"/>
                  </a:lnTo>
                  <a:lnTo>
                    <a:pt x="2542770" y="85517"/>
                  </a:lnTo>
                  <a:lnTo>
                    <a:pt x="2546253" y="84692"/>
                  </a:lnTo>
                  <a:lnTo>
                    <a:pt x="2549736" y="83867"/>
                  </a:lnTo>
                  <a:lnTo>
                    <a:pt x="2553220" y="83043"/>
                  </a:lnTo>
                  <a:lnTo>
                    <a:pt x="2556703" y="82220"/>
                  </a:lnTo>
                  <a:lnTo>
                    <a:pt x="2560186" y="82839"/>
                  </a:lnTo>
                  <a:lnTo>
                    <a:pt x="2563669" y="82018"/>
                  </a:lnTo>
                  <a:lnTo>
                    <a:pt x="2567153" y="81197"/>
                  </a:lnTo>
                  <a:lnTo>
                    <a:pt x="2570636" y="81816"/>
                  </a:lnTo>
                  <a:lnTo>
                    <a:pt x="2574119" y="80998"/>
                  </a:lnTo>
                  <a:lnTo>
                    <a:pt x="2577602" y="80179"/>
                  </a:lnTo>
                  <a:lnTo>
                    <a:pt x="2581085" y="80081"/>
                  </a:lnTo>
                  <a:lnTo>
                    <a:pt x="2584569" y="79264"/>
                  </a:lnTo>
                  <a:lnTo>
                    <a:pt x="2588052" y="78448"/>
                  </a:lnTo>
                  <a:lnTo>
                    <a:pt x="2591535" y="79788"/>
                  </a:lnTo>
                  <a:lnTo>
                    <a:pt x="2595018" y="78974"/>
                  </a:lnTo>
                  <a:lnTo>
                    <a:pt x="2598502" y="78161"/>
                  </a:lnTo>
                  <a:lnTo>
                    <a:pt x="2601985" y="77348"/>
                  </a:lnTo>
                  <a:lnTo>
                    <a:pt x="2605468" y="76536"/>
                  </a:lnTo>
                  <a:lnTo>
                    <a:pt x="2608951" y="75724"/>
                  </a:lnTo>
                  <a:lnTo>
                    <a:pt x="2612435" y="74913"/>
                  </a:lnTo>
                  <a:lnTo>
                    <a:pt x="2612435" y="75632"/>
                  </a:lnTo>
                  <a:lnTo>
                    <a:pt x="2612435" y="76350"/>
                  </a:lnTo>
                  <a:lnTo>
                    <a:pt x="2612435" y="77067"/>
                  </a:lnTo>
                  <a:lnTo>
                    <a:pt x="2615918" y="76257"/>
                  </a:lnTo>
                  <a:lnTo>
                    <a:pt x="2619401" y="75449"/>
                  </a:lnTo>
                  <a:lnTo>
                    <a:pt x="2622884" y="74640"/>
                  </a:lnTo>
                  <a:lnTo>
                    <a:pt x="2626368" y="74550"/>
                  </a:lnTo>
                  <a:lnTo>
                    <a:pt x="2629851" y="73743"/>
                  </a:lnTo>
                  <a:lnTo>
                    <a:pt x="2633334" y="72937"/>
                  </a:lnTo>
                  <a:lnTo>
                    <a:pt x="2636817" y="72848"/>
                  </a:lnTo>
                  <a:lnTo>
                    <a:pt x="2640301" y="72044"/>
                  </a:lnTo>
                  <a:lnTo>
                    <a:pt x="2643784" y="71239"/>
                  </a:lnTo>
                  <a:lnTo>
                    <a:pt x="2647267" y="75433"/>
                  </a:lnTo>
                  <a:lnTo>
                    <a:pt x="2650750" y="74634"/>
                  </a:lnTo>
                  <a:lnTo>
                    <a:pt x="2654234" y="73834"/>
                  </a:lnTo>
                  <a:lnTo>
                    <a:pt x="2657717" y="76575"/>
                  </a:lnTo>
                  <a:lnTo>
                    <a:pt x="2661200" y="75779"/>
                  </a:lnTo>
                  <a:lnTo>
                    <a:pt x="2664683" y="74983"/>
                  </a:lnTo>
                  <a:lnTo>
                    <a:pt x="2668167" y="77003"/>
                  </a:lnTo>
                  <a:lnTo>
                    <a:pt x="2671650" y="76211"/>
                  </a:lnTo>
                  <a:lnTo>
                    <a:pt x="2675133" y="75419"/>
                  </a:lnTo>
                  <a:lnTo>
                    <a:pt x="2678616" y="78125"/>
                  </a:lnTo>
                  <a:lnTo>
                    <a:pt x="2682100" y="77336"/>
                  </a:lnTo>
                  <a:lnTo>
                    <a:pt x="2685583" y="76548"/>
                  </a:lnTo>
                  <a:lnTo>
                    <a:pt x="2689066" y="75760"/>
                  </a:lnTo>
                  <a:lnTo>
                    <a:pt x="2692549" y="74973"/>
                  </a:lnTo>
                  <a:lnTo>
                    <a:pt x="2696033" y="74187"/>
                  </a:lnTo>
                  <a:lnTo>
                    <a:pt x="2699516" y="79645"/>
                  </a:lnTo>
                  <a:lnTo>
                    <a:pt x="2702999" y="78863"/>
                  </a:lnTo>
                  <a:lnTo>
                    <a:pt x="2706482" y="78083"/>
                  </a:lnTo>
                  <a:lnTo>
                    <a:pt x="2709966" y="80051"/>
                  </a:lnTo>
                  <a:lnTo>
                    <a:pt x="2713449" y="79273"/>
                  </a:lnTo>
                  <a:lnTo>
                    <a:pt x="2716932" y="78496"/>
                  </a:lnTo>
                  <a:lnTo>
                    <a:pt x="2720415" y="78405"/>
                  </a:lnTo>
                  <a:lnTo>
                    <a:pt x="2723899" y="77628"/>
                  </a:lnTo>
                  <a:lnTo>
                    <a:pt x="2727382" y="76853"/>
                  </a:lnTo>
                  <a:lnTo>
                    <a:pt x="2730865" y="78132"/>
                  </a:lnTo>
                  <a:lnTo>
                    <a:pt x="2734348" y="77358"/>
                  </a:lnTo>
                  <a:lnTo>
                    <a:pt x="2737832" y="76585"/>
                  </a:lnTo>
                  <a:lnTo>
                    <a:pt x="2741315" y="81925"/>
                  </a:lnTo>
                  <a:lnTo>
                    <a:pt x="2744798" y="81157"/>
                  </a:lnTo>
                  <a:lnTo>
                    <a:pt x="2748281" y="80390"/>
                  </a:lnTo>
                  <a:lnTo>
                    <a:pt x="2751765" y="79623"/>
                  </a:lnTo>
                  <a:lnTo>
                    <a:pt x="2755248" y="78856"/>
                  </a:lnTo>
                  <a:lnTo>
                    <a:pt x="2758731" y="78090"/>
                  </a:lnTo>
                  <a:lnTo>
                    <a:pt x="2762214" y="78676"/>
                  </a:lnTo>
                  <a:lnTo>
                    <a:pt x="2765698" y="77911"/>
                  </a:lnTo>
                  <a:lnTo>
                    <a:pt x="2769181" y="77148"/>
                  </a:lnTo>
                  <a:lnTo>
                    <a:pt x="2772664" y="77059"/>
                  </a:lnTo>
                  <a:lnTo>
                    <a:pt x="2776147" y="76297"/>
                  </a:lnTo>
                  <a:lnTo>
                    <a:pt x="2779631" y="75535"/>
                  </a:lnTo>
                  <a:lnTo>
                    <a:pt x="2783114" y="74773"/>
                  </a:lnTo>
                  <a:lnTo>
                    <a:pt x="2786597" y="74012"/>
                  </a:lnTo>
                  <a:lnTo>
                    <a:pt x="2790080" y="73251"/>
                  </a:lnTo>
                  <a:lnTo>
                    <a:pt x="2793564" y="74518"/>
                  </a:lnTo>
                  <a:lnTo>
                    <a:pt x="2797047" y="73759"/>
                  </a:lnTo>
                  <a:lnTo>
                    <a:pt x="2800530" y="73001"/>
                  </a:lnTo>
                  <a:lnTo>
                    <a:pt x="2804013" y="73592"/>
                  </a:lnTo>
                  <a:lnTo>
                    <a:pt x="2807497" y="72835"/>
                  </a:lnTo>
                  <a:lnTo>
                    <a:pt x="2810980" y="72079"/>
                  </a:lnTo>
                  <a:lnTo>
                    <a:pt x="2814463" y="73342"/>
                  </a:lnTo>
                  <a:lnTo>
                    <a:pt x="2817946" y="72588"/>
                  </a:lnTo>
                  <a:lnTo>
                    <a:pt x="2821430" y="71835"/>
                  </a:lnTo>
                  <a:lnTo>
                    <a:pt x="2824913" y="71753"/>
                  </a:lnTo>
                  <a:lnTo>
                    <a:pt x="2828396" y="71001"/>
                  </a:lnTo>
                  <a:lnTo>
                    <a:pt x="2831879" y="70250"/>
                  </a:lnTo>
                  <a:lnTo>
                    <a:pt x="2835363" y="69499"/>
                  </a:lnTo>
                  <a:lnTo>
                    <a:pt x="2838846" y="72765"/>
                  </a:lnTo>
                  <a:lnTo>
                    <a:pt x="2842329" y="72017"/>
                  </a:lnTo>
                  <a:lnTo>
                    <a:pt x="2845812" y="71270"/>
                  </a:lnTo>
                  <a:lnTo>
                    <a:pt x="2849296" y="74709"/>
                  </a:lnTo>
                  <a:lnTo>
                    <a:pt x="2852779" y="74182"/>
                  </a:lnTo>
                  <a:lnTo>
                    <a:pt x="2856262" y="73655"/>
                  </a:lnTo>
                  <a:lnTo>
                    <a:pt x="2859745" y="72939"/>
                  </a:lnTo>
                  <a:lnTo>
                    <a:pt x="2863229" y="72197"/>
                  </a:lnTo>
                  <a:lnTo>
                    <a:pt x="2866712" y="71456"/>
                  </a:lnTo>
                  <a:lnTo>
                    <a:pt x="2870195" y="72037"/>
                  </a:lnTo>
                  <a:lnTo>
                    <a:pt x="2873678" y="71297"/>
                  </a:lnTo>
                  <a:lnTo>
                    <a:pt x="2877161" y="70557"/>
                  </a:lnTo>
                  <a:lnTo>
                    <a:pt x="2880645" y="69818"/>
                  </a:lnTo>
                  <a:lnTo>
                    <a:pt x="2884128" y="69079"/>
                  </a:lnTo>
                  <a:lnTo>
                    <a:pt x="2887611" y="68341"/>
                  </a:lnTo>
                  <a:lnTo>
                    <a:pt x="2891094" y="68926"/>
                  </a:lnTo>
                  <a:lnTo>
                    <a:pt x="2894578" y="68190"/>
                  </a:lnTo>
                  <a:lnTo>
                    <a:pt x="2898061" y="67453"/>
                  </a:lnTo>
                  <a:lnTo>
                    <a:pt x="2901544" y="67379"/>
                  </a:lnTo>
                  <a:lnTo>
                    <a:pt x="2905027" y="66644"/>
                  </a:lnTo>
                  <a:lnTo>
                    <a:pt x="2908511" y="65909"/>
                  </a:lnTo>
                  <a:lnTo>
                    <a:pt x="2911994" y="67156"/>
                  </a:lnTo>
                  <a:lnTo>
                    <a:pt x="2915477" y="66423"/>
                  </a:lnTo>
                  <a:lnTo>
                    <a:pt x="2918960" y="65691"/>
                  </a:lnTo>
                  <a:lnTo>
                    <a:pt x="2922444" y="66934"/>
                  </a:lnTo>
                  <a:lnTo>
                    <a:pt x="2925927" y="66204"/>
                  </a:lnTo>
                  <a:lnTo>
                    <a:pt x="2929410" y="65475"/>
                  </a:lnTo>
                  <a:lnTo>
                    <a:pt x="2932893" y="68022"/>
                  </a:lnTo>
                  <a:lnTo>
                    <a:pt x="2936377" y="67295"/>
                  </a:lnTo>
                  <a:lnTo>
                    <a:pt x="2939860" y="66568"/>
                  </a:lnTo>
                  <a:lnTo>
                    <a:pt x="2943343" y="76167"/>
                  </a:lnTo>
                  <a:lnTo>
                    <a:pt x="2946826" y="75449"/>
                  </a:lnTo>
                  <a:lnTo>
                    <a:pt x="2950310" y="74730"/>
                  </a:lnTo>
                  <a:lnTo>
                    <a:pt x="2953793" y="77190"/>
                  </a:lnTo>
                  <a:lnTo>
                    <a:pt x="2957276" y="76474"/>
                  </a:lnTo>
                  <a:lnTo>
                    <a:pt x="2960759" y="75759"/>
                  </a:lnTo>
                  <a:lnTo>
                    <a:pt x="2964243" y="76310"/>
                  </a:lnTo>
                  <a:lnTo>
                    <a:pt x="2967726" y="75597"/>
                  </a:lnTo>
                  <a:lnTo>
                    <a:pt x="2971209" y="74883"/>
                  </a:lnTo>
                  <a:lnTo>
                    <a:pt x="2974692" y="74170"/>
                  </a:lnTo>
                  <a:lnTo>
                    <a:pt x="2978176" y="73458"/>
                  </a:lnTo>
                  <a:lnTo>
                    <a:pt x="2981659" y="72745"/>
                  </a:lnTo>
                  <a:lnTo>
                    <a:pt x="2985142" y="73933"/>
                  </a:lnTo>
                  <a:lnTo>
                    <a:pt x="2988625" y="73223"/>
                  </a:lnTo>
                  <a:lnTo>
                    <a:pt x="2992109" y="72513"/>
                  </a:lnTo>
                  <a:lnTo>
                    <a:pt x="2995592" y="74955"/>
                  </a:lnTo>
                  <a:lnTo>
                    <a:pt x="2999075" y="74248"/>
                  </a:lnTo>
                  <a:lnTo>
                    <a:pt x="3002558" y="73541"/>
                  </a:lnTo>
                  <a:lnTo>
                    <a:pt x="3006042" y="72834"/>
                  </a:lnTo>
                  <a:lnTo>
                    <a:pt x="3009525" y="72128"/>
                  </a:lnTo>
                  <a:lnTo>
                    <a:pt x="3013008" y="71423"/>
                  </a:lnTo>
                  <a:lnTo>
                    <a:pt x="3016491" y="71347"/>
                  </a:lnTo>
                  <a:lnTo>
                    <a:pt x="3019975" y="70643"/>
                  </a:lnTo>
                  <a:lnTo>
                    <a:pt x="3023458" y="69938"/>
                  </a:lnTo>
                  <a:lnTo>
                    <a:pt x="3026941" y="71748"/>
                  </a:lnTo>
                  <a:lnTo>
                    <a:pt x="3030424" y="71046"/>
                  </a:lnTo>
                  <a:lnTo>
                    <a:pt x="3033908" y="70345"/>
                  </a:lnTo>
                  <a:lnTo>
                    <a:pt x="3037391" y="71522"/>
                  </a:lnTo>
                  <a:lnTo>
                    <a:pt x="3040874" y="70822"/>
                  </a:lnTo>
                  <a:lnTo>
                    <a:pt x="3044357" y="70123"/>
                  </a:lnTo>
                  <a:lnTo>
                    <a:pt x="3047841" y="69424"/>
                  </a:lnTo>
                  <a:lnTo>
                    <a:pt x="3047841" y="70049"/>
                  </a:lnTo>
                  <a:lnTo>
                    <a:pt x="3047841" y="70673"/>
                  </a:lnTo>
                  <a:lnTo>
                    <a:pt x="3047841" y="71297"/>
                  </a:lnTo>
                  <a:lnTo>
                    <a:pt x="3047841" y="71919"/>
                  </a:lnTo>
                  <a:lnTo>
                    <a:pt x="3047841" y="72540"/>
                  </a:lnTo>
                  <a:lnTo>
                    <a:pt x="3047841" y="73161"/>
                  </a:lnTo>
                  <a:lnTo>
                    <a:pt x="3051324" y="72464"/>
                  </a:lnTo>
                  <a:lnTo>
                    <a:pt x="3054807" y="71769"/>
                  </a:lnTo>
                  <a:lnTo>
                    <a:pt x="3058290" y="71073"/>
                  </a:lnTo>
                  <a:lnTo>
                    <a:pt x="3061774" y="79590"/>
                  </a:lnTo>
                  <a:lnTo>
                    <a:pt x="3065257" y="78901"/>
                  </a:lnTo>
                  <a:lnTo>
                    <a:pt x="3068740" y="78212"/>
                  </a:lnTo>
                  <a:lnTo>
                    <a:pt x="3072223" y="78132"/>
                  </a:lnTo>
                  <a:lnTo>
                    <a:pt x="3075707" y="77444"/>
                  </a:lnTo>
                  <a:lnTo>
                    <a:pt x="3079190" y="76757"/>
                  </a:lnTo>
                  <a:lnTo>
                    <a:pt x="3082673" y="89228"/>
                  </a:lnTo>
                  <a:lnTo>
                    <a:pt x="3086156" y="88550"/>
                  </a:lnTo>
                  <a:lnTo>
                    <a:pt x="3089640" y="87872"/>
                  </a:lnTo>
                  <a:lnTo>
                    <a:pt x="3093123" y="87783"/>
                  </a:lnTo>
                  <a:lnTo>
                    <a:pt x="3096606" y="87106"/>
                  </a:lnTo>
                  <a:lnTo>
                    <a:pt x="3100089" y="86430"/>
                  </a:lnTo>
                  <a:lnTo>
                    <a:pt x="3103573" y="87517"/>
                  </a:lnTo>
                  <a:lnTo>
                    <a:pt x="3107056" y="86843"/>
                  </a:lnTo>
                  <a:lnTo>
                    <a:pt x="3110539" y="86168"/>
                  </a:lnTo>
                  <a:lnTo>
                    <a:pt x="3114022" y="86082"/>
                  </a:lnTo>
                  <a:lnTo>
                    <a:pt x="3117506" y="85408"/>
                  </a:lnTo>
                  <a:lnTo>
                    <a:pt x="3120989" y="84735"/>
                  </a:lnTo>
                  <a:lnTo>
                    <a:pt x="3124472" y="84062"/>
                  </a:lnTo>
                  <a:lnTo>
                    <a:pt x="3127955" y="83390"/>
                  </a:lnTo>
                  <a:lnTo>
                    <a:pt x="3131439" y="82718"/>
                  </a:lnTo>
                  <a:lnTo>
                    <a:pt x="3134922" y="83223"/>
                  </a:lnTo>
                  <a:lnTo>
                    <a:pt x="3138405" y="82552"/>
                  </a:lnTo>
                  <a:lnTo>
                    <a:pt x="3141888" y="81882"/>
                  </a:lnTo>
                  <a:lnTo>
                    <a:pt x="3145372" y="87051"/>
                  </a:lnTo>
                  <a:lnTo>
                    <a:pt x="3148855" y="86385"/>
                  </a:lnTo>
                  <a:lnTo>
                    <a:pt x="3152338" y="85720"/>
                  </a:lnTo>
                  <a:lnTo>
                    <a:pt x="3155821" y="85054"/>
                  </a:lnTo>
                  <a:lnTo>
                    <a:pt x="3159304" y="84389"/>
                  </a:lnTo>
                  <a:lnTo>
                    <a:pt x="3162788" y="83724"/>
                  </a:lnTo>
                  <a:lnTo>
                    <a:pt x="3166271" y="83641"/>
                  </a:lnTo>
                  <a:lnTo>
                    <a:pt x="3169754" y="82977"/>
                  </a:lnTo>
                  <a:lnTo>
                    <a:pt x="3173237" y="82314"/>
                  </a:lnTo>
                  <a:lnTo>
                    <a:pt x="3176721" y="82813"/>
                  </a:lnTo>
                  <a:lnTo>
                    <a:pt x="3180204" y="82151"/>
                  </a:lnTo>
                  <a:lnTo>
                    <a:pt x="3183687" y="81489"/>
                  </a:lnTo>
                  <a:lnTo>
                    <a:pt x="3187170" y="84875"/>
                  </a:lnTo>
                  <a:lnTo>
                    <a:pt x="3190654" y="84216"/>
                  </a:lnTo>
                  <a:lnTo>
                    <a:pt x="3194137" y="83558"/>
                  </a:lnTo>
                  <a:lnTo>
                    <a:pt x="3197620" y="82900"/>
                  </a:lnTo>
                  <a:lnTo>
                    <a:pt x="3201103" y="82242"/>
                  </a:lnTo>
                  <a:lnTo>
                    <a:pt x="3204587" y="81585"/>
                  </a:lnTo>
                  <a:lnTo>
                    <a:pt x="3208070" y="80928"/>
                  </a:lnTo>
                  <a:lnTo>
                    <a:pt x="3211553" y="80271"/>
                  </a:lnTo>
                  <a:lnTo>
                    <a:pt x="3215036" y="79615"/>
                  </a:lnTo>
                  <a:lnTo>
                    <a:pt x="3218520" y="85838"/>
                  </a:lnTo>
                  <a:lnTo>
                    <a:pt x="3222003" y="85186"/>
                  </a:lnTo>
                  <a:lnTo>
                    <a:pt x="3225486" y="84535"/>
                  </a:lnTo>
                  <a:lnTo>
                    <a:pt x="3228969" y="87848"/>
                  </a:lnTo>
                  <a:lnTo>
                    <a:pt x="3232453" y="87199"/>
                  </a:lnTo>
                  <a:lnTo>
                    <a:pt x="3235936" y="86551"/>
                  </a:lnTo>
                  <a:lnTo>
                    <a:pt x="3239419" y="85904"/>
                  </a:lnTo>
                  <a:lnTo>
                    <a:pt x="3242902" y="85256"/>
                  </a:lnTo>
                  <a:lnTo>
                    <a:pt x="3246386" y="84609"/>
                  </a:lnTo>
                  <a:lnTo>
                    <a:pt x="3249869" y="83962"/>
                  </a:lnTo>
                  <a:lnTo>
                    <a:pt x="3253352" y="83316"/>
                  </a:lnTo>
                  <a:lnTo>
                    <a:pt x="3256835" y="82670"/>
                  </a:lnTo>
                  <a:lnTo>
                    <a:pt x="3260319" y="83155"/>
                  </a:lnTo>
                  <a:lnTo>
                    <a:pt x="3263802" y="82510"/>
                  </a:lnTo>
                  <a:lnTo>
                    <a:pt x="3267285" y="81865"/>
                  </a:lnTo>
                  <a:lnTo>
                    <a:pt x="3270768" y="81221"/>
                  </a:lnTo>
                  <a:lnTo>
                    <a:pt x="3274252" y="80577"/>
                  </a:lnTo>
                  <a:lnTo>
                    <a:pt x="3277735" y="79934"/>
                  </a:lnTo>
                  <a:lnTo>
                    <a:pt x="3281218" y="79290"/>
                  </a:lnTo>
                  <a:lnTo>
                    <a:pt x="3284701" y="81472"/>
                  </a:lnTo>
                  <a:lnTo>
                    <a:pt x="3288185" y="80831"/>
                  </a:lnTo>
                  <a:lnTo>
                    <a:pt x="3291668" y="80191"/>
                  </a:lnTo>
                  <a:lnTo>
                    <a:pt x="3295151" y="85150"/>
                  </a:lnTo>
                  <a:lnTo>
                    <a:pt x="3298634" y="84513"/>
                  </a:lnTo>
                  <a:lnTo>
                    <a:pt x="3302118" y="83876"/>
                  </a:lnTo>
                  <a:lnTo>
                    <a:pt x="3305601" y="86567"/>
                  </a:lnTo>
                  <a:lnTo>
                    <a:pt x="3309084" y="85933"/>
                  </a:lnTo>
                  <a:lnTo>
                    <a:pt x="3312567" y="85300"/>
                  </a:lnTo>
                  <a:lnTo>
                    <a:pt x="3316051" y="85771"/>
                  </a:lnTo>
                  <a:lnTo>
                    <a:pt x="3319534" y="85138"/>
                  </a:lnTo>
                  <a:lnTo>
                    <a:pt x="3323017" y="84506"/>
                  </a:lnTo>
                  <a:lnTo>
                    <a:pt x="3326500" y="86078"/>
                  </a:lnTo>
                  <a:lnTo>
                    <a:pt x="3329984" y="85448"/>
                  </a:lnTo>
                  <a:lnTo>
                    <a:pt x="3333467" y="84817"/>
                  </a:lnTo>
                  <a:lnTo>
                    <a:pt x="3336950" y="85287"/>
                  </a:lnTo>
                  <a:lnTo>
                    <a:pt x="3340433" y="84658"/>
                  </a:lnTo>
                  <a:lnTo>
                    <a:pt x="3343917" y="84029"/>
                  </a:lnTo>
                  <a:lnTo>
                    <a:pt x="3347400" y="88318"/>
                  </a:lnTo>
                  <a:lnTo>
                    <a:pt x="3350883" y="87692"/>
                  </a:lnTo>
                  <a:lnTo>
                    <a:pt x="3354366" y="87068"/>
                  </a:lnTo>
                  <a:lnTo>
                    <a:pt x="3357850" y="86443"/>
                  </a:lnTo>
                  <a:lnTo>
                    <a:pt x="3361333" y="85819"/>
                  </a:lnTo>
                  <a:lnTo>
                    <a:pt x="3364816" y="85195"/>
                  </a:lnTo>
                  <a:lnTo>
                    <a:pt x="3368299" y="85115"/>
                  </a:lnTo>
                  <a:lnTo>
                    <a:pt x="3371783" y="84492"/>
                  </a:lnTo>
                  <a:lnTo>
                    <a:pt x="3375266" y="83869"/>
                  </a:lnTo>
                  <a:lnTo>
                    <a:pt x="3378749" y="84878"/>
                  </a:lnTo>
                  <a:lnTo>
                    <a:pt x="3382232" y="84257"/>
                  </a:lnTo>
                  <a:lnTo>
                    <a:pt x="3385716" y="83636"/>
                  </a:lnTo>
                  <a:lnTo>
                    <a:pt x="3389199" y="85723"/>
                  </a:lnTo>
                  <a:lnTo>
                    <a:pt x="3392682" y="85104"/>
                  </a:lnTo>
                  <a:lnTo>
                    <a:pt x="3396165" y="84486"/>
                  </a:lnTo>
                  <a:lnTo>
                    <a:pt x="3399649" y="87098"/>
                  </a:lnTo>
                  <a:lnTo>
                    <a:pt x="3403132" y="86481"/>
                  </a:lnTo>
                  <a:lnTo>
                    <a:pt x="3406615" y="85865"/>
                  </a:lnTo>
                  <a:lnTo>
                    <a:pt x="3410098" y="94274"/>
                  </a:lnTo>
                  <a:lnTo>
                    <a:pt x="3413582" y="93664"/>
                  </a:lnTo>
                  <a:lnTo>
                    <a:pt x="3417065" y="93054"/>
                  </a:lnTo>
                  <a:lnTo>
                    <a:pt x="3420548" y="95063"/>
                  </a:lnTo>
                  <a:lnTo>
                    <a:pt x="3424031" y="94455"/>
                  </a:lnTo>
                  <a:lnTo>
                    <a:pt x="3427515" y="93847"/>
                  </a:lnTo>
                  <a:lnTo>
                    <a:pt x="3430998" y="93240"/>
                  </a:lnTo>
                  <a:lnTo>
                    <a:pt x="3434481" y="92633"/>
                  </a:lnTo>
                  <a:lnTo>
                    <a:pt x="3437964" y="92026"/>
                  </a:lnTo>
                  <a:lnTo>
                    <a:pt x="3441447" y="96104"/>
                  </a:lnTo>
                  <a:lnTo>
                    <a:pt x="3444931" y="95501"/>
                  </a:lnTo>
                  <a:lnTo>
                    <a:pt x="3448414" y="94897"/>
                  </a:lnTo>
                  <a:lnTo>
                    <a:pt x="3451897" y="100973"/>
                  </a:lnTo>
                  <a:lnTo>
                    <a:pt x="3455380" y="100374"/>
                  </a:lnTo>
                  <a:lnTo>
                    <a:pt x="3458864" y="99775"/>
                  </a:lnTo>
                  <a:lnTo>
                    <a:pt x="3462347" y="99176"/>
                  </a:lnTo>
                  <a:lnTo>
                    <a:pt x="3465830" y="98578"/>
                  </a:lnTo>
                  <a:lnTo>
                    <a:pt x="3469313" y="97980"/>
                  </a:lnTo>
                  <a:lnTo>
                    <a:pt x="3472797" y="97893"/>
                  </a:lnTo>
                  <a:lnTo>
                    <a:pt x="3476280" y="97296"/>
                  </a:lnTo>
                  <a:lnTo>
                    <a:pt x="3479763" y="96699"/>
                  </a:lnTo>
                  <a:lnTo>
                    <a:pt x="3483246" y="96102"/>
                  </a:lnTo>
                  <a:lnTo>
                    <a:pt x="3483246" y="96613"/>
                  </a:lnTo>
                  <a:lnTo>
                    <a:pt x="3483246" y="97123"/>
                  </a:lnTo>
                  <a:lnTo>
                    <a:pt x="3483246" y="97633"/>
                  </a:lnTo>
                  <a:lnTo>
                    <a:pt x="3483246" y="98141"/>
                  </a:lnTo>
                  <a:lnTo>
                    <a:pt x="3483246" y="98650"/>
                  </a:lnTo>
                  <a:lnTo>
                    <a:pt x="3483246" y="99157"/>
                  </a:lnTo>
                  <a:lnTo>
                    <a:pt x="3483246" y="9966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24489"/>
              <a:ext cx="3483246" cy="1727578"/>
            </a:xfrm>
            <a:custGeom>
              <a:avLst/>
              <a:gdLst/>
              <a:ahLst/>
              <a:cxnLst/>
              <a:rect l="0" t="0" r="0" b="0"/>
              <a:pathLst>
                <a:path w="3483246" h="1727578">
                  <a:moveTo>
                    <a:pt x="0" y="1727578"/>
                  </a:moveTo>
                  <a:lnTo>
                    <a:pt x="3483" y="867258"/>
                  </a:lnTo>
                  <a:lnTo>
                    <a:pt x="6966" y="347741"/>
                  </a:lnTo>
                  <a:lnTo>
                    <a:pt x="10449" y="0"/>
                  </a:lnTo>
                  <a:lnTo>
                    <a:pt x="13932" y="867258"/>
                  </a:lnTo>
                  <a:lnTo>
                    <a:pt x="17416" y="714719"/>
                  </a:lnTo>
                  <a:lnTo>
                    <a:pt x="20899" y="578947"/>
                  </a:lnTo>
                  <a:lnTo>
                    <a:pt x="24382" y="457321"/>
                  </a:lnTo>
                  <a:lnTo>
                    <a:pt x="27865" y="347741"/>
                  </a:lnTo>
                  <a:lnTo>
                    <a:pt x="31349" y="248500"/>
                  </a:lnTo>
                  <a:lnTo>
                    <a:pt x="34832" y="927504"/>
                  </a:lnTo>
                  <a:lnTo>
                    <a:pt x="38315" y="867258"/>
                  </a:lnTo>
                  <a:lnTo>
                    <a:pt x="41798" y="809657"/>
                  </a:lnTo>
                  <a:lnTo>
                    <a:pt x="45282" y="814360"/>
                  </a:lnTo>
                  <a:lnTo>
                    <a:pt x="48765" y="763555"/>
                  </a:lnTo>
                  <a:lnTo>
                    <a:pt x="52248" y="714719"/>
                  </a:lnTo>
                  <a:lnTo>
                    <a:pt x="55731" y="941270"/>
                  </a:lnTo>
                  <a:lnTo>
                    <a:pt x="59215" y="903749"/>
                  </a:lnTo>
                  <a:lnTo>
                    <a:pt x="62698" y="867258"/>
                  </a:lnTo>
                  <a:lnTo>
                    <a:pt x="66181" y="1201103"/>
                  </a:lnTo>
                  <a:lnTo>
                    <a:pt x="69664" y="1177768"/>
                  </a:lnTo>
                  <a:lnTo>
                    <a:pt x="73148" y="1154798"/>
                  </a:lnTo>
                  <a:lnTo>
                    <a:pt x="76631" y="1195235"/>
                  </a:lnTo>
                  <a:lnTo>
                    <a:pt x="80114" y="1174877"/>
                  </a:lnTo>
                  <a:lnTo>
                    <a:pt x="83597" y="1154798"/>
                  </a:lnTo>
                  <a:lnTo>
                    <a:pt x="87081" y="1210139"/>
                  </a:lnTo>
                  <a:lnTo>
                    <a:pt x="90564" y="1192620"/>
                  </a:lnTo>
                  <a:lnTo>
                    <a:pt x="94047" y="1175307"/>
                  </a:lnTo>
                  <a:lnTo>
                    <a:pt x="97530" y="1204726"/>
                  </a:lnTo>
                  <a:lnTo>
                    <a:pt x="101014" y="1188941"/>
                  </a:lnTo>
                  <a:lnTo>
                    <a:pt x="104497" y="1173322"/>
                  </a:lnTo>
                  <a:lnTo>
                    <a:pt x="107980" y="1166888"/>
                  </a:lnTo>
                  <a:lnTo>
                    <a:pt x="111463" y="1151791"/>
                  </a:lnTo>
                  <a:lnTo>
                    <a:pt x="114947" y="1136849"/>
                  </a:lnTo>
                  <a:lnTo>
                    <a:pt x="118430" y="1203719"/>
                  </a:lnTo>
                  <a:lnTo>
                    <a:pt x="121913" y="1190686"/>
                  </a:lnTo>
                  <a:lnTo>
                    <a:pt x="125396" y="1177768"/>
                  </a:lnTo>
                  <a:lnTo>
                    <a:pt x="128880" y="1193400"/>
                  </a:lnTo>
                  <a:lnTo>
                    <a:pt x="132363" y="1181227"/>
                  </a:lnTo>
                  <a:lnTo>
                    <a:pt x="135846" y="1169155"/>
                  </a:lnTo>
                  <a:lnTo>
                    <a:pt x="139329" y="1184304"/>
                  </a:lnTo>
                  <a:lnTo>
                    <a:pt x="142813" y="1172885"/>
                  </a:lnTo>
                  <a:lnTo>
                    <a:pt x="146296" y="1161554"/>
                  </a:lnTo>
                  <a:lnTo>
                    <a:pt x="149779" y="1163565"/>
                  </a:lnTo>
                  <a:lnTo>
                    <a:pt x="153262" y="1152614"/>
                  </a:lnTo>
                  <a:lnTo>
                    <a:pt x="156746" y="1141744"/>
                  </a:lnTo>
                  <a:lnTo>
                    <a:pt x="160229" y="1156871"/>
                  </a:lnTo>
                  <a:lnTo>
                    <a:pt x="163712" y="1146534"/>
                  </a:lnTo>
                  <a:lnTo>
                    <a:pt x="167195" y="1136270"/>
                  </a:lnTo>
                  <a:lnTo>
                    <a:pt x="170679" y="1138732"/>
                  </a:lnTo>
                  <a:lnTo>
                    <a:pt x="174162" y="1128780"/>
                  </a:lnTo>
                  <a:lnTo>
                    <a:pt x="177645" y="1118897"/>
                  </a:lnTo>
                  <a:lnTo>
                    <a:pt x="181128" y="1133808"/>
                  </a:lnTo>
                  <a:lnTo>
                    <a:pt x="184612" y="1124366"/>
                  </a:lnTo>
                  <a:lnTo>
                    <a:pt x="188095" y="1114987"/>
                  </a:lnTo>
                  <a:lnTo>
                    <a:pt x="191578" y="1166726"/>
                  </a:lnTo>
                  <a:lnTo>
                    <a:pt x="195061" y="1158196"/>
                  </a:lnTo>
                  <a:lnTo>
                    <a:pt x="198545" y="1149715"/>
                  </a:lnTo>
                  <a:lnTo>
                    <a:pt x="202028" y="1141284"/>
                  </a:lnTo>
                  <a:lnTo>
                    <a:pt x="205511" y="1132901"/>
                  </a:lnTo>
                  <a:lnTo>
                    <a:pt x="208994" y="1124567"/>
                  </a:lnTo>
                  <a:lnTo>
                    <a:pt x="212478" y="1141963"/>
                  </a:lnTo>
                  <a:lnTo>
                    <a:pt x="215961" y="1133999"/>
                  </a:lnTo>
                  <a:lnTo>
                    <a:pt x="219444" y="1126078"/>
                  </a:lnTo>
                  <a:lnTo>
                    <a:pt x="222927" y="1118201"/>
                  </a:lnTo>
                  <a:lnTo>
                    <a:pt x="226411" y="1153321"/>
                  </a:lnTo>
                  <a:lnTo>
                    <a:pt x="229894" y="1145962"/>
                  </a:lnTo>
                  <a:lnTo>
                    <a:pt x="233377" y="1138639"/>
                  </a:lnTo>
                  <a:lnTo>
                    <a:pt x="236860" y="1140367"/>
                  </a:lnTo>
                  <a:lnTo>
                    <a:pt x="240344" y="1133205"/>
                  </a:lnTo>
                  <a:lnTo>
                    <a:pt x="243827" y="1126078"/>
                  </a:lnTo>
                  <a:lnTo>
                    <a:pt x="247310" y="1132383"/>
                  </a:lnTo>
                  <a:lnTo>
                    <a:pt x="250793" y="1125449"/>
                  </a:lnTo>
                  <a:lnTo>
                    <a:pt x="254277" y="1118549"/>
                  </a:lnTo>
                  <a:lnTo>
                    <a:pt x="257760" y="1111681"/>
                  </a:lnTo>
                  <a:lnTo>
                    <a:pt x="261243" y="1104846"/>
                  </a:lnTo>
                  <a:lnTo>
                    <a:pt x="264726" y="1098044"/>
                  </a:lnTo>
                  <a:lnTo>
                    <a:pt x="268210" y="1091273"/>
                  </a:lnTo>
                  <a:lnTo>
                    <a:pt x="271693" y="1084535"/>
                  </a:lnTo>
                  <a:lnTo>
                    <a:pt x="275176" y="1077829"/>
                  </a:lnTo>
                  <a:lnTo>
                    <a:pt x="278659" y="1071154"/>
                  </a:lnTo>
                  <a:lnTo>
                    <a:pt x="282143" y="1064511"/>
                  </a:lnTo>
                  <a:lnTo>
                    <a:pt x="285626" y="1057899"/>
                  </a:lnTo>
                  <a:lnTo>
                    <a:pt x="289109" y="1065482"/>
                  </a:lnTo>
                  <a:lnTo>
                    <a:pt x="292592" y="1059036"/>
                  </a:lnTo>
                  <a:lnTo>
                    <a:pt x="296075" y="1052620"/>
                  </a:lnTo>
                  <a:lnTo>
                    <a:pt x="299559" y="1064621"/>
                  </a:lnTo>
                  <a:lnTo>
                    <a:pt x="303042" y="1058393"/>
                  </a:lnTo>
                  <a:lnTo>
                    <a:pt x="306525" y="1052193"/>
                  </a:lnTo>
                  <a:lnTo>
                    <a:pt x="310008" y="1046020"/>
                  </a:lnTo>
                  <a:lnTo>
                    <a:pt x="313492" y="1039874"/>
                  </a:lnTo>
                  <a:lnTo>
                    <a:pt x="316975" y="1033755"/>
                  </a:lnTo>
                  <a:lnTo>
                    <a:pt x="320458" y="1027662"/>
                  </a:lnTo>
                  <a:lnTo>
                    <a:pt x="323941" y="1021597"/>
                  </a:lnTo>
                  <a:lnTo>
                    <a:pt x="327425" y="1015557"/>
                  </a:lnTo>
                  <a:lnTo>
                    <a:pt x="330908" y="1058251"/>
                  </a:lnTo>
                  <a:lnTo>
                    <a:pt x="334391" y="1052571"/>
                  </a:lnTo>
                  <a:lnTo>
                    <a:pt x="337874" y="1046914"/>
                  </a:lnTo>
                  <a:lnTo>
                    <a:pt x="341358" y="1091930"/>
                  </a:lnTo>
                  <a:lnTo>
                    <a:pt x="344841" y="1086637"/>
                  </a:lnTo>
                  <a:lnTo>
                    <a:pt x="348324" y="1081364"/>
                  </a:lnTo>
                  <a:lnTo>
                    <a:pt x="351807" y="1076111"/>
                  </a:lnTo>
                  <a:lnTo>
                    <a:pt x="355291" y="1070877"/>
                  </a:lnTo>
                  <a:lnTo>
                    <a:pt x="358774" y="1065662"/>
                  </a:lnTo>
                  <a:lnTo>
                    <a:pt x="362257" y="1075119"/>
                  </a:lnTo>
                  <a:lnTo>
                    <a:pt x="365740" y="1070030"/>
                  </a:lnTo>
                  <a:lnTo>
                    <a:pt x="369224" y="1064959"/>
                  </a:lnTo>
                  <a:lnTo>
                    <a:pt x="372707" y="1059906"/>
                  </a:lnTo>
                  <a:lnTo>
                    <a:pt x="376190" y="1054871"/>
                  </a:lnTo>
                  <a:lnTo>
                    <a:pt x="379673" y="1049854"/>
                  </a:lnTo>
                  <a:lnTo>
                    <a:pt x="383157" y="1044855"/>
                  </a:lnTo>
                  <a:lnTo>
                    <a:pt x="386640" y="1039874"/>
                  </a:lnTo>
                  <a:lnTo>
                    <a:pt x="390123" y="1034910"/>
                  </a:lnTo>
                  <a:lnTo>
                    <a:pt x="393606" y="1037423"/>
                  </a:lnTo>
                  <a:lnTo>
                    <a:pt x="397090" y="1032534"/>
                  </a:lnTo>
                  <a:lnTo>
                    <a:pt x="400573" y="1027662"/>
                  </a:lnTo>
                  <a:lnTo>
                    <a:pt x="404056" y="1026536"/>
                  </a:lnTo>
                  <a:lnTo>
                    <a:pt x="407539" y="1021717"/>
                  </a:lnTo>
                  <a:lnTo>
                    <a:pt x="411023" y="1016915"/>
                  </a:lnTo>
                  <a:lnTo>
                    <a:pt x="414506" y="1015874"/>
                  </a:lnTo>
                  <a:lnTo>
                    <a:pt x="417989" y="1011124"/>
                  </a:lnTo>
                  <a:lnTo>
                    <a:pt x="421472" y="1006390"/>
                  </a:lnTo>
                  <a:lnTo>
                    <a:pt x="424956" y="1009154"/>
                  </a:lnTo>
                  <a:lnTo>
                    <a:pt x="428439" y="1004488"/>
                  </a:lnTo>
                  <a:lnTo>
                    <a:pt x="431922" y="999838"/>
                  </a:lnTo>
                  <a:lnTo>
                    <a:pt x="435405" y="995203"/>
                  </a:lnTo>
                  <a:lnTo>
                    <a:pt x="438889" y="990583"/>
                  </a:lnTo>
                  <a:lnTo>
                    <a:pt x="442372" y="985979"/>
                  </a:lnTo>
                  <a:lnTo>
                    <a:pt x="445855" y="981391"/>
                  </a:lnTo>
                  <a:lnTo>
                    <a:pt x="449338" y="976818"/>
                  </a:lnTo>
                  <a:lnTo>
                    <a:pt x="452822" y="972260"/>
                  </a:lnTo>
                  <a:lnTo>
                    <a:pt x="456305" y="967717"/>
                  </a:lnTo>
                  <a:lnTo>
                    <a:pt x="459788" y="967045"/>
                  </a:lnTo>
                  <a:lnTo>
                    <a:pt x="463271" y="962548"/>
                  </a:lnTo>
                  <a:lnTo>
                    <a:pt x="466755" y="958067"/>
                  </a:lnTo>
                  <a:lnTo>
                    <a:pt x="470238" y="965079"/>
                  </a:lnTo>
                  <a:lnTo>
                    <a:pt x="473721" y="960675"/>
                  </a:lnTo>
                  <a:lnTo>
                    <a:pt x="477204" y="956284"/>
                  </a:lnTo>
                  <a:lnTo>
                    <a:pt x="480688" y="951908"/>
                  </a:lnTo>
                  <a:lnTo>
                    <a:pt x="484171" y="947546"/>
                  </a:lnTo>
                  <a:lnTo>
                    <a:pt x="487654" y="943198"/>
                  </a:lnTo>
                  <a:lnTo>
                    <a:pt x="491137" y="950281"/>
                  </a:lnTo>
                  <a:lnTo>
                    <a:pt x="494621" y="946005"/>
                  </a:lnTo>
                  <a:lnTo>
                    <a:pt x="498104" y="941743"/>
                  </a:lnTo>
                  <a:lnTo>
                    <a:pt x="501587" y="948715"/>
                  </a:lnTo>
                  <a:lnTo>
                    <a:pt x="505070" y="944522"/>
                  </a:lnTo>
                  <a:lnTo>
                    <a:pt x="508554" y="940342"/>
                  </a:lnTo>
                  <a:lnTo>
                    <a:pt x="512037" y="939887"/>
                  </a:lnTo>
                  <a:lnTo>
                    <a:pt x="515520" y="935747"/>
                  </a:lnTo>
                  <a:lnTo>
                    <a:pt x="519003" y="931619"/>
                  </a:lnTo>
                  <a:lnTo>
                    <a:pt x="522487" y="934905"/>
                  </a:lnTo>
                  <a:lnTo>
                    <a:pt x="525970" y="930830"/>
                  </a:lnTo>
                  <a:lnTo>
                    <a:pt x="529453" y="926766"/>
                  </a:lnTo>
                  <a:lnTo>
                    <a:pt x="532936" y="937271"/>
                  </a:lnTo>
                  <a:lnTo>
                    <a:pt x="536420" y="933283"/>
                  </a:lnTo>
                  <a:lnTo>
                    <a:pt x="539903" y="929307"/>
                  </a:lnTo>
                  <a:lnTo>
                    <a:pt x="543386" y="969691"/>
                  </a:lnTo>
                  <a:lnTo>
                    <a:pt x="546869" y="965895"/>
                  </a:lnTo>
                  <a:lnTo>
                    <a:pt x="550353" y="962109"/>
                  </a:lnTo>
                  <a:lnTo>
                    <a:pt x="553836" y="964795"/>
                  </a:lnTo>
                  <a:lnTo>
                    <a:pt x="557319" y="961053"/>
                  </a:lnTo>
                  <a:lnTo>
                    <a:pt x="560802" y="957322"/>
                  </a:lnTo>
                  <a:lnTo>
                    <a:pt x="564286" y="978655"/>
                  </a:lnTo>
                  <a:lnTo>
                    <a:pt x="567769" y="975031"/>
                  </a:lnTo>
                  <a:lnTo>
                    <a:pt x="571252" y="971416"/>
                  </a:lnTo>
                  <a:lnTo>
                    <a:pt x="574735" y="970861"/>
                  </a:lnTo>
                  <a:lnTo>
                    <a:pt x="578218" y="967276"/>
                  </a:lnTo>
                  <a:lnTo>
                    <a:pt x="581702" y="963700"/>
                  </a:lnTo>
                  <a:lnTo>
                    <a:pt x="585185" y="960134"/>
                  </a:lnTo>
                  <a:lnTo>
                    <a:pt x="588668" y="956577"/>
                  </a:lnTo>
                  <a:lnTo>
                    <a:pt x="592151" y="953029"/>
                  </a:lnTo>
                  <a:lnTo>
                    <a:pt x="595635" y="982147"/>
                  </a:lnTo>
                  <a:lnTo>
                    <a:pt x="599118" y="978725"/>
                  </a:lnTo>
                  <a:lnTo>
                    <a:pt x="602601" y="975312"/>
                  </a:lnTo>
                  <a:lnTo>
                    <a:pt x="606084" y="980427"/>
                  </a:lnTo>
                  <a:lnTo>
                    <a:pt x="609568" y="977058"/>
                  </a:lnTo>
                  <a:lnTo>
                    <a:pt x="613051" y="973698"/>
                  </a:lnTo>
                  <a:lnTo>
                    <a:pt x="616534" y="973170"/>
                  </a:lnTo>
                  <a:lnTo>
                    <a:pt x="620017" y="969835"/>
                  </a:lnTo>
                  <a:lnTo>
                    <a:pt x="623501" y="966509"/>
                  </a:lnTo>
                  <a:lnTo>
                    <a:pt x="626984" y="971619"/>
                  </a:lnTo>
                  <a:lnTo>
                    <a:pt x="630467" y="968335"/>
                  </a:lnTo>
                  <a:lnTo>
                    <a:pt x="633950" y="965059"/>
                  </a:lnTo>
                  <a:lnTo>
                    <a:pt x="637434" y="991448"/>
                  </a:lnTo>
                  <a:lnTo>
                    <a:pt x="640917" y="988279"/>
                  </a:lnTo>
                  <a:lnTo>
                    <a:pt x="644400" y="985118"/>
                  </a:lnTo>
                  <a:lnTo>
                    <a:pt x="647883" y="1007238"/>
                  </a:lnTo>
                  <a:lnTo>
                    <a:pt x="651367" y="1004170"/>
                  </a:lnTo>
                  <a:lnTo>
                    <a:pt x="654850" y="1001108"/>
                  </a:lnTo>
                  <a:lnTo>
                    <a:pt x="658333" y="998053"/>
                  </a:lnTo>
                  <a:lnTo>
                    <a:pt x="661816" y="1004762"/>
                  </a:lnTo>
                  <a:lnTo>
                    <a:pt x="665300" y="1001751"/>
                  </a:lnTo>
                  <a:lnTo>
                    <a:pt x="668783" y="998746"/>
                  </a:lnTo>
                  <a:lnTo>
                    <a:pt x="672266" y="1007693"/>
                  </a:lnTo>
                  <a:lnTo>
                    <a:pt x="675749" y="1004737"/>
                  </a:lnTo>
                  <a:lnTo>
                    <a:pt x="679233" y="1001788"/>
                  </a:lnTo>
                  <a:lnTo>
                    <a:pt x="682716" y="998844"/>
                  </a:lnTo>
                  <a:lnTo>
                    <a:pt x="686199" y="995907"/>
                  </a:lnTo>
                  <a:lnTo>
                    <a:pt x="689682" y="992977"/>
                  </a:lnTo>
                  <a:lnTo>
                    <a:pt x="693166" y="990052"/>
                  </a:lnTo>
                  <a:lnTo>
                    <a:pt x="696649" y="987134"/>
                  </a:lnTo>
                  <a:lnTo>
                    <a:pt x="700132" y="984222"/>
                  </a:lnTo>
                  <a:lnTo>
                    <a:pt x="703615" y="988485"/>
                  </a:lnTo>
                  <a:lnTo>
                    <a:pt x="707099" y="985606"/>
                  </a:lnTo>
                  <a:lnTo>
                    <a:pt x="710582" y="982732"/>
                  </a:lnTo>
                  <a:lnTo>
                    <a:pt x="714065" y="991613"/>
                  </a:lnTo>
                  <a:lnTo>
                    <a:pt x="717548" y="988784"/>
                  </a:lnTo>
                  <a:lnTo>
                    <a:pt x="721032" y="985961"/>
                  </a:lnTo>
                  <a:lnTo>
                    <a:pt x="724515" y="983144"/>
                  </a:lnTo>
                  <a:lnTo>
                    <a:pt x="727998" y="980333"/>
                  </a:lnTo>
                  <a:lnTo>
                    <a:pt x="731481" y="977527"/>
                  </a:lnTo>
                  <a:lnTo>
                    <a:pt x="734965" y="979401"/>
                  </a:lnTo>
                  <a:lnTo>
                    <a:pt x="738448" y="976619"/>
                  </a:lnTo>
                  <a:lnTo>
                    <a:pt x="741931" y="973844"/>
                  </a:lnTo>
                  <a:lnTo>
                    <a:pt x="745414" y="984862"/>
                  </a:lnTo>
                  <a:lnTo>
                    <a:pt x="748898" y="982134"/>
                  </a:lnTo>
                  <a:lnTo>
                    <a:pt x="752381" y="979412"/>
                  </a:lnTo>
                  <a:lnTo>
                    <a:pt x="755864" y="992283"/>
                  </a:lnTo>
                  <a:lnTo>
                    <a:pt x="759347" y="989613"/>
                  </a:lnTo>
                  <a:lnTo>
                    <a:pt x="762831" y="986947"/>
                  </a:lnTo>
                  <a:lnTo>
                    <a:pt x="766314" y="992977"/>
                  </a:lnTo>
                  <a:lnTo>
                    <a:pt x="769797" y="990344"/>
                  </a:lnTo>
                  <a:lnTo>
                    <a:pt x="773280" y="987717"/>
                  </a:lnTo>
                  <a:lnTo>
                    <a:pt x="776764" y="989397"/>
                  </a:lnTo>
                  <a:lnTo>
                    <a:pt x="780247" y="986791"/>
                  </a:lnTo>
                  <a:lnTo>
                    <a:pt x="783730" y="984189"/>
                  </a:lnTo>
                  <a:lnTo>
                    <a:pt x="787213" y="983742"/>
                  </a:lnTo>
                  <a:lnTo>
                    <a:pt x="790697" y="981156"/>
                  </a:lnTo>
                  <a:lnTo>
                    <a:pt x="794180" y="978575"/>
                  </a:lnTo>
                  <a:lnTo>
                    <a:pt x="797663" y="978152"/>
                  </a:lnTo>
                  <a:lnTo>
                    <a:pt x="801146" y="975585"/>
                  </a:lnTo>
                  <a:lnTo>
                    <a:pt x="804630" y="973024"/>
                  </a:lnTo>
                  <a:lnTo>
                    <a:pt x="808113" y="972624"/>
                  </a:lnTo>
                  <a:lnTo>
                    <a:pt x="811596" y="970078"/>
                  </a:lnTo>
                  <a:lnTo>
                    <a:pt x="815079" y="967536"/>
                  </a:lnTo>
                  <a:lnTo>
                    <a:pt x="818563" y="973565"/>
                  </a:lnTo>
                  <a:lnTo>
                    <a:pt x="822046" y="971054"/>
                  </a:lnTo>
                  <a:lnTo>
                    <a:pt x="825529" y="968547"/>
                  </a:lnTo>
                  <a:lnTo>
                    <a:pt x="829012" y="974481"/>
                  </a:lnTo>
                  <a:lnTo>
                    <a:pt x="832496" y="972003"/>
                  </a:lnTo>
                  <a:lnTo>
                    <a:pt x="835979" y="969529"/>
                  </a:lnTo>
                  <a:lnTo>
                    <a:pt x="839462" y="971239"/>
                  </a:lnTo>
                  <a:lnTo>
                    <a:pt x="842945" y="968784"/>
                  </a:lnTo>
                  <a:lnTo>
                    <a:pt x="846429" y="966334"/>
                  </a:lnTo>
                  <a:lnTo>
                    <a:pt x="849912" y="992096"/>
                  </a:lnTo>
                  <a:lnTo>
                    <a:pt x="853395" y="989720"/>
                  </a:lnTo>
                  <a:lnTo>
                    <a:pt x="856878" y="987348"/>
                  </a:lnTo>
                  <a:lnTo>
                    <a:pt x="860361" y="986930"/>
                  </a:lnTo>
                  <a:lnTo>
                    <a:pt x="863845" y="984571"/>
                  </a:lnTo>
                  <a:lnTo>
                    <a:pt x="867328" y="982216"/>
                  </a:lnTo>
                  <a:lnTo>
                    <a:pt x="870811" y="979865"/>
                  </a:lnTo>
                  <a:lnTo>
                    <a:pt x="874294" y="977518"/>
                  </a:lnTo>
                  <a:lnTo>
                    <a:pt x="877778" y="975175"/>
                  </a:lnTo>
                  <a:lnTo>
                    <a:pt x="881261" y="972837"/>
                  </a:lnTo>
                  <a:lnTo>
                    <a:pt x="884744" y="970502"/>
                  </a:lnTo>
                  <a:lnTo>
                    <a:pt x="888227" y="968171"/>
                  </a:lnTo>
                  <a:lnTo>
                    <a:pt x="891711" y="965844"/>
                  </a:lnTo>
                  <a:lnTo>
                    <a:pt x="895194" y="979103"/>
                  </a:lnTo>
                  <a:lnTo>
                    <a:pt x="898677" y="976818"/>
                  </a:lnTo>
                  <a:lnTo>
                    <a:pt x="902160" y="974537"/>
                  </a:lnTo>
                  <a:lnTo>
                    <a:pt x="905644" y="974176"/>
                  </a:lnTo>
                  <a:lnTo>
                    <a:pt x="909127" y="971907"/>
                  </a:lnTo>
                  <a:lnTo>
                    <a:pt x="912610" y="969641"/>
                  </a:lnTo>
                  <a:lnTo>
                    <a:pt x="916093" y="973106"/>
                  </a:lnTo>
                  <a:lnTo>
                    <a:pt x="919577" y="970861"/>
                  </a:lnTo>
                  <a:lnTo>
                    <a:pt x="923060" y="968619"/>
                  </a:lnTo>
                  <a:lnTo>
                    <a:pt x="926543" y="990385"/>
                  </a:lnTo>
                  <a:lnTo>
                    <a:pt x="930026" y="988202"/>
                  </a:lnTo>
                  <a:lnTo>
                    <a:pt x="933510" y="986022"/>
                  </a:lnTo>
                  <a:lnTo>
                    <a:pt x="936993" y="987428"/>
                  </a:lnTo>
                  <a:lnTo>
                    <a:pt x="940476" y="985263"/>
                  </a:lnTo>
                  <a:lnTo>
                    <a:pt x="943959" y="983101"/>
                  </a:lnTo>
                  <a:lnTo>
                    <a:pt x="947443" y="980943"/>
                  </a:lnTo>
                  <a:lnTo>
                    <a:pt x="950926" y="978788"/>
                  </a:lnTo>
                  <a:lnTo>
                    <a:pt x="954409" y="976636"/>
                  </a:lnTo>
                  <a:lnTo>
                    <a:pt x="957892" y="985165"/>
                  </a:lnTo>
                  <a:lnTo>
                    <a:pt x="961376" y="983043"/>
                  </a:lnTo>
                  <a:lnTo>
                    <a:pt x="964859" y="980923"/>
                  </a:lnTo>
                  <a:lnTo>
                    <a:pt x="968342" y="982321"/>
                  </a:lnTo>
                  <a:lnTo>
                    <a:pt x="971825" y="980216"/>
                  </a:lnTo>
                  <a:lnTo>
                    <a:pt x="975309" y="978113"/>
                  </a:lnTo>
                  <a:lnTo>
                    <a:pt x="978792" y="993206"/>
                  </a:lnTo>
                  <a:lnTo>
                    <a:pt x="982275" y="991145"/>
                  </a:lnTo>
                  <a:lnTo>
                    <a:pt x="985758" y="989087"/>
                  </a:lnTo>
                  <a:lnTo>
                    <a:pt x="989242" y="995388"/>
                  </a:lnTo>
                  <a:lnTo>
                    <a:pt x="992725" y="993353"/>
                  </a:lnTo>
                  <a:lnTo>
                    <a:pt x="996208" y="991321"/>
                  </a:lnTo>
                  <a:lnTo>
                    <a:pt x="999691" y="1005550"/>
                  </a:lnTo>
                  <a:lnTo>
                    <a:pt x="1003175" y="1003557"/>
                  </a:lnTo>
                  <a:lnTo>
                    <a:pt x="1006658" y="1001567"/>
                  </a:lnTo>
                  <a:lnTo>
                    <a:pt x="1010141" y="1004347"/>
                  </a:lnTo>
                  <a:lnTo>
                    <a:pt x="1013624" y="1002372"/>
                  </a:lnTo>
                  <a:lnTo>
                    <a:pt x="1017108" y="1000400"/>
                  </a:lnTo>
                  <a:lnTo>
                    <a:pt x="1020591" y="1000016"/>
                  </a:lnTo>
                  <a:lnTo>
                    <a:pt x="1024074" y="998053"/>
                  </a:lnTo>
                  <a:lnTo>
                    <a:pt x="1027557" y="996093"/>
                  </a:lnTo>
                  <a:lnTo>
                    <a:pt x="1031041" y="997303"/>
                  </a:lnTo>
                  <a:lnTo>
                    <a:pt x="1034524" y="995354"/>
                  </a:lnTo>
                  <a:lnTo>
                    <a:pt x="1038007" y="993409"/>
                  </a:lnTo>
                  <a:lnTo>
                    <a:pt x="1041490" y="993048"/>
                  </a:lnTo>
                  <a:lnTo>
                    <a:pt x="1044974" y="991111"/>
                  </a:lnTo>
                  <a:lnTo>
                    <a:pt x="1048457" y="989177"/>
                  </a:lnTo>
                  <a:lnTo>
                    <a:pt x="1051940" y="988830"/>
                  </a:lnTo>
                  <a:lnTo>
                    <a:pt x="1055423" y="986904"/>
                  </a:lnTo>
                  <a:lnTo>
                    <a:pt x="1058907" y="984981"/>
                  </a:lnTo>
                  <a:lnTo>
                    <a:pt x="1062390" y="986228"/>
                  </a:lnTo>
                  <a:lnTo>
                    <a:pt x="1065873" y="984316"/>
                  </a:lnTo>
                  <a:lnTo>
                    <a:pt x="1069356" y="982407"/>
                  </a:lnTo>
                  <a:lnTo>
                    <a:pt x="1072840" y="982083"/>
                  </a:lnTo>
                  <a:lnTo>
                    <a:pt x="1076323" y="980182"/>
                  </a:lnTo>
                  <a:lnTo>
                    <a:pt x="1079806" y="978283"/>
                  </a:lnTo>
                  <a:lnTo>
                    <a:pt x="1083289" y="976387"/>
                  </a:lnTo>
                  <a:lnTo>
                    <a:pt x="1086773" y="974494"/>
                  </a:lnTo>
                  <a:lnTo>
                    <a:pt x="1090256" y="972604"/>
                  </a:lnTo>
                  <a:lnTo>
                    <a:pt x="1093739" y="970716"/>
                  </a:lnTo>
                  <a:lnTo>
                    <a:pt x="1097222" y="968830"/>
                  </a:lnTo>
                  <a:lnTo>
                    <a:pt x="1100706" y="966947"/>
                  </a:lnTo>
                  <a:lnTo>
                    <a:pt x="1104189" y="965067"/>
                  </a:lnTo>
                  <a:lnTo>
                    <a:pt x="1107672" y="964795"/>
                  </a:lnTo>
                  <a:lnTo>
                    <a:pt x="1111155" y="962923"/>
                  </a:lnTo>
                  <a:lnTo>
                    <a:pt x="1114639" y="961053"/>
                  </a:lnTo>
                  <a:lnTo>
                    <a:pt x="1118122" y="963986"/>
                  </a:lnTo>
                  <a:lnTo>
                    <a:pt x="1121605" y="962130"/>
                  </a:lnTo>
                  <a:lnTo>
                    <a:pt x="1125088" y="960276"/>
                  </a:lnTo>
                  <a:lnTo>
                    <a:pt x="1128572" y="971001"/>
                  </a:lnTo>
                  <a:lnTo>
                    <a:pt x="1132055" y="969175"/>
                  </a:lnTo>
                  <a:lnTo>
                    <a:pt x="1135538" y="967350"/>
                  </a:lnTo>
                  <a:lnTo>
                    <a:pt x="1139021" y="983736"/>
                  </a:lnTo>
                  <a:lnTo>
                    <a:pt x="1142505" y="981948"/>
                  </a:lnTo>
                  <a:lnTo>
                    <a:pt x="1145988" y="980162"/>
                  </a:lnTo>
                  <a:lnTo>
                    <a:pt x="1149471" y="997246"/>
                  </a:lnTo>
                  <a:lnTo>
                    <a:pt x="1152954" y="995498"/>
                  </a:lnTo>
                  <a:lnTo>
                    <a:pt x="1156437" y="993752"/>
                  </a:lnTo>
                  <a:lnTo>
                    <a:pt x="1159921" y="992008"/>
                  </a:lnTo>
                  <a:lnTo>
                    <a:pt x="1163404" y="990267"/>
                  </a:lnTo>
                  <a:lnTo>
                    <a:pt x="1166887" y="988528"/>
                  </a:lnTo>
                  <a:lnTo>
                    <a:pt x="1170370" y="991055"/>
                  </a:lnTo>
                  <a:lnTo>
                    <a:pt x="1173854" y="989327"/>
                  </a:lnTo>
                  <a:lnTo>
                    <a:pt x="1177337" y="987602"/>
                  </a:lnTo>
                  <a:lnTo>
                    <a:pt x="1180820" y="987296"/>
                  </a:lnTo>
                  <a:lnTo>
                    <a:pt x="1184303" y="985578"/>
                  </a:lnTo>
                  <a:lnTo>
                    <a:pt x="1187787" y="983862"/>
                  </a:lnTo>
                  <a:lnTo>
                    <a:pt x="1191270" y="984981"/>
                  </a:lnTo>
                  <a:lnTo>
                    <a:pt x="1194753" y="983273"/>
                  </a:lnTo>
                  <a:lnTo>
                    <a:pt x="1198236" y="981568"/>
                  </a:lnTo>
                  <a:lnTo>
                    <a:pt x="1201720" y="993785"/>
                  </a:lnTo>
                  <a:lnTo>
                    <a:pt x="1205203" y="992107"/>
                  </a:lnTo>
                  <a:lnTo>
                    <a:pt x="1208686" y="990431"/>
                  </a:lnTo>
                  <a:lnTo>
                    <a:pt x="1212169" y="990128"/>
                  </a:lnTo>
                  <a:lnTo>
                    <a:pt x="1215653" y="988458"/>
                  </a:lnTo>
                  <a:lnTo>
                    <a:pt x="1219136" y="986791"/>
                  </a:lnTo>
                  <a:lnTo>
                    <a:pt x="1222619" y="987864"/>
                  </a:lnTo>
                  <a:lnTo>
                    <a:pt x="1226102" y="986205"/>
                  </a:lnTo>
                  <a:lnTo>
                    <a:pt x="1229586" y="984549"/>
                  </a:lnTo>
                  <a:lnTo>
                    <a:pt x="1233069" y="991031"/>
                  </a:lnTo>
                  <a:lnTo>
                    <a:pt x="1236552" y="989391"/>
                  </a:lnTo>
                  <a:lnTo>
                    <a:pt x="1240035" y="987753"/>
                  </a:lnTo>
                  <a:lnTo>
                    <a:pt x="1243519" y="987463"/>
                  </a:lnTo>
                  <a:lnTo>
                    <a:pt x="1247002" y="985831"/>
                  </a:lnTo>
                  <a:lnTo>
                    <a:pt x="1250485" y="984201"/>
                  </a:lnTo>
                  <a:lnTo>
                    <a:pt x="1253968" y="995828"/>
                  </a:lnTo>
                  <a:lnTo>
                    <a:pt x="1257452" y="994223"/>
                  </a:lnTo>
                  <a:lnTo>
                    <a:pt x="1260935" y="992621"/>
                  </a:lnTo>
                  <a:lnTo>
                    <a:pt x="1264418" y="1011371"/>
                  </a:lnTo>
                  <a:lnTo>
                    <a:pt x="1267901" y="1009805"/>
                  </a:lnTo>
                  <a:lnTo>
                    <a:pt x="1271385" y="1008240"/>
                  </a:lnTo>
                  <a:lnTo>
                    <a:pt x="1274868" y="1011615"/>
                  </a:lnTo>
                  <a:lnTo>
                    <a:pt x="1278351" y="1010061"/>
                  </a:lnTo>
                  <a:lnTo>
                    <a:pt x="1281834" y="1008510"/>
                  </a:lnTo>
                  <a:lnTo>
                    <a:pt x="1285318" y="1009415"/>
                  </a:lnTo>
                  <a:lnTo>
                    <a:pt x="1288801" y="1007871"/>
                  </a:lnTo>
                  <a:lnTo>
                    <a:pt x="1292284" y="1006329"/>
                  </a:lnTo>
                  <a:lnTo>
                    <a:pt x="1295767" y="1027412"/>
                  </a:lnTo>
                  <a:lnTo>
                    <a:pt x="1299251" y="1025909"/>
                  </a:lnTo>
                  <a:lnTo>
                    <a:pt x="1302734" y="1024407"/>
                  </a:lnTo>
                  <a:lnTo>
                    <a:pt x="1306217" y="1022908"/>
                  </a:lnTo>
                  <a:lnTo>
                    <a:pt x="1309700" y="1021409"/>
                  </a:lnTo>
                  <a:lnTo>
                    <a:pt x="1313184" y="1019913"/>
                  </a:lnTo>
                  <a:lnTo>
                    <a:pt x="1316667" y="1018418"/>
                  </a:lnTo>
                  <a:lnTo>
                    <a:pt x="1320150" y="1020406"/>
                  </a:lnTo>
                  <a:lnTo>
                    <a:pt x="1323633" y="1018920"/>
                  </a:lnTo>
                  <a:lnTo>
                    <a:pt x="1327117" y="1017435"/>
                  </a:lnTo>
                  <a:lnTo>
                    <a:pt x="1330600" y="1017111"/>
                  </a:lnTo>
                  <a:lnTo>
                    <a:pt x="1334083" y="1015631"/>
                  </a:lnTo>
                  <a:lnTo>
                    <a:pt x="1337566" y="1014153"/>
                  </a:lnTo>
                  <a:lnTo>
                    <a:pt x="1341050" y="1022983"/>
                  </a:lnTo>
                  <a:lnTo>
                    <a:pt x="1344533" y="1021524"/>
                  </a:lnTo>
                  <a:lnTo>
                    <a:pt x="1348016" y="1020066"/>
                  </a:lnTo>
                  <a:lnTo>
                    <a:pt x="1351499" y="1020871"/>
                  </a:lnTo>
                  <a:lnTo>
                    <a:pt x="1354983" y="1019419"/>
                  </a:lnTo>
                  <a:lnTo>
                    <a:pt x="1358466" y="1017970"/>
                  </a:lnTo>
                  <a:lnTo>
                    <a:pt x="1361949" y="1017652"/>
                  </a:lnTo>
                  <a:lnTo>
                    <a:pt x="1365432" y="1016207"/>
                  </a:lnTo>
                  <a:lnTo>
                    <a:pt x="1368916" y="1014764"/>
                  </a:lnTo>
                  <a:lnTo>
                    <a:pt x="1372399" y="1015581"/>
                  </a:lnTo>
                  <a:lnTo>
                    <a:pt x="1375882" y="1014144"/>
                  </a:lnTo>
                  <a:lnTo>
                    <a:pt x="1379365" y="1012709"/>
                  </a:lnTo>
                  <a:lnTo>
                    <a:pt x="1382849" y="1013530"/>
                  </a:lnTo>
                  <a:lnTo>
                    <a:pt x="1386332" y="1012101"/>
                  </a:lnTo>
                  <a:lnTo>
                    <a:pt x="1389815" y="1010673"/>
                  </a:lnTo>
                  <a:lnTo>
                    <a:pt x="1393298" y="1010374"/>
                  </a:lnTo>
                  <a:lnTo>
                    <a:pt x="1396782" y="1008951"/>
                  </a:lnTo>
                  <a:lnTo>
                    <a:pt x="1400265" y="1007530"/>
                  </a:lnTo>
                  <a:lnTo>
                    <a:pt x="1403748" y="1008363"/>
                  </a:lnTo>
                  <a:lnTo>
                    <a:pt x="1407231" y="1006948"/>
                  </a:lnTo>
                  <a:lnTo>
                    <a:pt x="1410715" y="1005534"/>
                  </a:lnTo>
                  <a:lnTo>
                    <a:pt x="1414198" y="1006371"/>
                  </a:lnTo>
                  <a:lnTo>
                    <a:pt x="1417681" y="1004963"/>
                  </a:lnTo>
                  <a:lnTo>
                    <a:pt x="1421164" y="1003557"/>
                  </a:lnTo>
                  <a:lnTo>
                    <a:pt x="1424648" y="1002152"/>
                  </a:lnTo>
                  <a:lnTo>
                    <a:pt x="1428131" y="1000748"/>
                  </a:lnTo>
                  <a:lnTo>
                    <a:pt x="1431614" y="999346"/>
                  </a:lnTo>
                  <a:lnTo>
                    <a:pt x="1435097" y="999075"/>
                  </a:lnTo>
                  <a:lnTo>
                    <a:pt x="1438580" y="997677"/>
                  </a:lnTo>
                  <a:lnTo>
                    <a:pt x="1442064" y="996281"/>
                  </a:lnTo>
                  <a:lnTo>
                    <a:pt x="1445547" y="997143"/>
                  </a:lnTo>
                  <a:lnTo>
                    <a:pt x="1449030" y="995753"/>
                  </a:lnTo>
                  <a:lnTo>
                    <a:pt x="1452513" y="994364"/>
                  </a:lnTo>
                  <a:lnTo>
                    <a:pt x="1455997" y="992977"/>
                  </a:lnTo>
                  <a:lnTo>
                    <a:pt x="1459480" y="991590"/>
                  </a:lnTo>
                  <a:lnTo>
                    <a:pt x="1462963" y="990206"/>
                  </a:lnTo>
                  <a:lnTo>
                    <a:pt x="1466446" y="988822"/>
                  </a:lnTo>
                  <a:lnTo>
                    <a:pt x="1469930" y="987441"/>
                  </a:lnTo>
                  <a:lnTo>
                    <a:pt x="1473413" y="986060"/>
                  </a:lnTo>
                  <a:lnTo>
                    <a:pt x="1476896" y="984681"/>
                  </a:lnTo>
                  <a:lnTo>
                    <a:pt x="1480379" y="983303"/>
                  </a:lnTo>
                  <a:lnTo>
                    <a:pt x="1483863" y="981927"/>
                  </a:lnTo>
                  <a:lnTo>
                    <a:pt x="1487346" y="982833"/>
                  </a:lnTo>
                  <a:lnTo>
                    <a:pt x="1490829" y="981462"/>
                  </a:lnTo>
                  <a:lnTo>
                    <a:pt x="1494312" y="980093"/>
                  </a:lnTo>
                  <a:lnTo>
                    <a:pt x="1497796" y="988859"/>
                  </a:lnTo>
                  <a:lnTo>
                    <a:pt x="1501279" y="987506"/>
                  </a:lnTo>
                  <a:lnTo>
                    <a:pt x="1504762" y="986155"/>
                  </a:lnTo>
                  <a:lnTo>
                    <a:pt x="1508245" y="1000096"/>
                  </a:lnTo>
                  <a:lnTo>
                    <a:pt x="1511729" y="998768"/>
                  </a:lnTo>
                  <a:lnTo>
                    <a:pt x="1515212" y="997441"/>
                  </a:lnTo>
                  <a:lnTo>
                    <a:pt x="1518695" y="996115"/>
                  </a:lnTo>
                  <a:lnTo>
                    <a:pt x="1522178" y="994790"/>
                  </a:lnTo>
                  <a:lnTo>
                    <a:pt x="1525662" y="993466"/>
                  </a:lnTo>
                  <a:lnTo>
                    <a:pt x="1529145" y="992144"/>
                  </a:lnTo>
                  <a:lnTo>
                    <a:pt x="1532628" y="992977"/>
                  </a:lnTo>
                  <a:lnTo>
                    <a:pt x="1536111" y="991660"/>
                  </a:lnTo>
                  <a:lnTo>
                    <a:pt x="1539595" y="990344"/>
                  </a:lnTo>
                  <a:lnTo>
                    <a:pt x="1543078" y="993316"/>
                  </a:lnTo>
                  <a:lnTo>
                    <a:pt x="1546561" y="992008"/>
                  </a:lnTo>
                  <a:lnTo>
                    <a:pt x="1550044" y="990702"/>
                  </a:lnTo>
                  <a:lnTo>
                    <a:pt x="1553528" y="992591"/>
                  </a:lnTo>
                  <a:lnTo>
                    <a:pt x="1557011" y="991292"/>
                  </a:lnTo>
                  <a:lnTo>
                    <a:pt x="1560494" y="989993"/>
                  </a:lnTo>
                  <a:lnTo>
                    <a:pt x="1563977" y="990819"/>
                  </a:lnTo>
                  <a:lnTo>
                    <a:pt x="1567461" y="989525"/>
                  </a:lnTo>
                  <a:lnTo>
                    <a:pt x="1570944" y="988233"/>
                  </a:lnTo>
                  <a:lnTo>
                    <a:pt x="1574427" y="988003"/>
                  </a:lnTo>
                  <a:lnTo>
                    <a:pt x="1577910" y="986715"/>
                  </a:lnTo>
                  <a:lnTo>
                    <a:pt x="1581394" y="985428"/>
                  </a:lnTo>
                  <a:lnTo>
                    <a:pt x="1584877" y="987318"/>
                  </a:lnTo>
                  <a:lnTo>
                    <a:pt x="1588360" y="986038"/>
                  </a:lnTo>
                  <a:lnTo>
                    <a:pt x="1591843" y="984758"/>
                  </a:lnTo>
                  <a:lnTo>
                    <a:pt x="1595327" y="984537"/>
                  </a:lnTo>
                  <a:lnTo>
                    <a:pt x="1598810" y="983261"/>
                  </a:lnTo>
                  <a:lnTo>
                    <a:pt x="1602293" y="981986"/>
                  </a:lnTo>
                  <a:lnTo>
                    <a:pt x="1605776" y="983877"/>
                  </a:lnTo>
                  <a:lnTo>
                    <a:pt x="1609260" y="982609"/>
                  </a:lnTo>
                  <a:lnTo>
                    <a:pt x="1612743" y="981342"/>
                  </a:lnTo>
                  <a:lnTo>
                    <a:pt x="1616226" y="982178"/>
                  </a:lnTo>
                  <a:lnTo>
                    <a:pt x="1619709" y="980916"/>
                  </a:lnTo>
                  <a:lnTo>
                    <a:pt x="1623193" y="979655"/>
                  </a:lnTo>
                  <a:lnTo>
                    <a:pt x="1626676" y="978395"/>
                  </a:lnTo>
                  <a:lnTo>
                    <a:pt x="1630159" y="977136"/>
                  </a:lnTo>
                  <a:lnTo>
                    <a:pt x="1633642" y="975879"/>
                  </a:lnTo>
                  <a:lnTo>
                    <a:pt x="1637126" y="975677"/>
                  </a:lnTo>
                  <a:lnTo>
                    <a:pt x="1640609" y="974423"/>
                  </a:lnTo>
                  <a:lnTo>
                    <a:pt x="1644092" y="973170"/>
                  </a:lnTo>
                  <a:lnTo>
                    <a:pt x="1647575" y="971919"/>
                  </a:lnTo>
                  <a:lnTo>
                    <a:pt x="1651059" y="970668"/>
                  </a:lnTo>
                  <a:lnTo>
                    <a:pt x="1654542" y="969419"/>
                  </a:lnTo>
                  <a:lnTo>
                    <a:pt x="1658025" y="971339"/>
                  </a:lnTo>
                  <a:lnTo>
                    <a:pt x="1661508" y="970096"/>
                  </a:lnTo>
                  <a:lnTo>
                    <a:pt x="1664992" y="968854"/>
                  </a:lnTo>
                  <a:lnTo>
                    <a:pt x="1668475" y="969717"/>
                  </a:lnTo>
                  <a:lnTo>
                    <a:pt x="1671958" y="968480"/>
                  </a:lnTo>
                  <a:lnTo>
                    <a:pt x="1675441" y="967244"/>
                  </a:lnTo>
                  <a:lnTo>
                    <a:pt x="1678925" y="972276"/>
                  </a:lnTo>
                  <a:lnTo>
                    <a:pt x="1682408" y="971049"/>
                  </a:lnTo>
                  <a:lnTo>
                    <a:pt x="1685891" y="969824"/>
                  </a:lnTo>
                  <a:lnTo>
                    <a:pt x="1689374" y="971705"/>
                  </a:lnTo>
                  <a:lnTo>
                    <a:pt x="1692858" y="970485"/>
                  </a:lnTo>
                  <a:lnTo>
                    <a:pt x="1696341" y="969267"/>
                  </a:lnTo>
                  <a:lnTo>
                    <a:pt x="1699824" y="972166"/>
                  </a:lnTo>
                  <a:lnTo>
                    <a:pt x="1703307" y="970954"/>
                  </a:lnTo>
                  <a:lnTo>
                    <a:pt x="1706791" y="969743"/>
                  </a:lnTo>
                  <a:lnTo>
                    <a:pt x="1710274" y="968534"/>
                  </a:lnTo>
                  <a:lnTo>
                    <a:pt x="1713757" y="967325"/>
                  </a:lnTo>
                  <a:lnTo>
                    <a:pt x="1717240" y="966118"/>
                  </a:lnTo>
                  <a:lnTo>
                    <a:pt x="1720723" y="965941"/>
                  </a:lnTo>
                  <a:lnTo>
                    <a:pt x="1724207" y="964736"/>
                  </a:lnTo>
                  <a:lnTo>
                    <a:pt x="1727690" y="963533"/>
                  </a:lnTo>
                  <a:lnTo>
                    <a:pt x="1731173" y="968470"/>
                  </a:lnTo>
                  <a:lnTo>
                    <a:pt x="1734656" y="967276"/>
                  </a:lnTo>
                  <a:lnTo>
                    <a:pt x="1738140" y="966083"/>
                  </a:lnTo>
                  <a:lnTo>
                    <a:pt x="1741623" y="964891"/>
                  </a:lnTo>
                  <a:lnTo>
                    <a:pt x="1741623" y="965908"/>
                  </a:lnTo>
                  <a:lnTo>
                    <a:pt x="1741623" y="966922"/>
                  </a:lnTo>
                  <a:lnTo>
                    <a:pt x="1741623" y="967933"/>
                  </a:lnTo>
                  <a:lnTo>
                    <a:pt x="1741623" y="968942"/>
                  </a:lnTo>
                  <a:lnTo>
                    <a:pt x="1745106" y="967756"/>
                  </a:lnTo>
                  <a:lnTo>
                    <a:pt x="1748589" y="966571"/>
                  </a:lnTo>
                  <a:lnTo>
                    <a:pt x="1752073" y="965386"/>
                  </a:lnTo>
                  <a:lnTo>
                    <a:pt x="1755556" y="969230"/>
                  </a:lnTo>
                  <a:lnTo>
                    <a:pt x="1759039" y="968053"/>
                  </a:lnTo>
                  <a:lnTo>
                    <a:pt x="1762522" y="966878"/>
                  </a:lnTo>
                  <a:lnTo>
                    <a:pt x="1766006" y="976569"/>
                  </a:lnTo>
                  <a:lnTo>
                    <a:pt x="1769489" y="975407"/>
                  </a:lnTo>
                  <a:lnTo>
                    <a:pt x="1772972" y="974247"/>
                  </a:lnTo>
                  <a:lnTo>
                    <a:pt x="1776455" y="976975"/>
                  </a:lnTo>
                  <a:lnTo>
                    <a:pt x="1779939" y="975821"/>
                  </a:lnTo>
                  <a:lnTo>
                    <a:pt x="1783422" y="974668"/>
                  </a:lnTo>
                  <a:lnTo>
                    <a:pt x="1786905" y="976415"/>
                  </a:lnTo>
                  <a:lnTo>
                    <a:pt x="1790388" y="975267"/>
                  </a:lnTo>
                  <a:lnTo>
                    <a:pt x="1793872" y="974120"/>
                  </a:lnTo>
                  <a:lnTo>
                    <a:pt x="1797355" y="973939"/>
                  </a:lnTo>
                  <a:lnTo>
                    <a:pt x="1800838" y="972795"/>
                  </a:lnTo>
                  <a:lnTo>
                    <a:pt x="1804321" y="971651"/>
                  </a:lnTo>
                  <a:lnTo>
                    <a:pt x="1807805" y="970509"/>
                  </a:lnTo>
                  <a:lnTo>
                    <a:pt x="1811288" y="969368"/>
                  </a:lnTo>
                  <a:lnTo>
                    <a:pt x="1814771" y="968228"/>
                  </a:lnTo>
                  <a:lnTo>
                    <a:pt x="1818254" y="968057"/>
                  </a:lnTo>
                  <a:lnTo>
                    <a:pt x="1821738" y="966920"/>
                  </a:lnTo>
                  <a:lnTo>
                    <a:pt x="1825221" y="965784"/>
                  </a:lnTo>
                  <a:lnTo>
                    <a:pt x="1828704" y="969470"/>
                  </a:lnTo>
                  <a:lnTo>
                    <a:pt x="1832187" y="968340"/>
                  </a:lnTo>
                  <a:lnTo>
                    <a:pt x="1835671" y="967212"/>
                  </a:lnTo>
                  <a:lnTo>
                    <a:pt x="1839154" y="967045"/>
                  </a:lnTo>
                  <a:lnTo>
                    <a:pt x="1842637" y="965919"/>
                  </a:lnTo>
                  <a:lnTo>
                    <a:pt x="1846120" y="964795"/>
                  </a:lnTo>
                  <a:lnTo>
                    <a:pt x="1849604" y="968450"/>
                  </a:lnTo>
                  <a:lnTo>
                    <a:pt x="1853087" y="967333"/>
                  </a:lnTo>
                  <a:lnTo>
                    <a:pt x="1856570" y="966216"/>
                  </a:lnTo>
                  <a:lnTo>
                    <a:pt x="1860053" y="965100"/>
                  </a:lnTo>
                  <a:lnTo>
                    <a:pt x="1863537" y="963986"/>
                  </a:lnTo>
                  <a:lnTo>
                    <a:pt x="1867020" y="962872"/>
                  </a:lnTo>
                  <a:lnTo>
                    <a:pt x="1870503" y="963666"/>
                  </a:lnTo>
                  <a:lnTo>
                    <a:pt x="1873986" y="962556"/>
                  </a:lnTo>
                  <a:lnTo>
                    <a:pt x="1877470" y="961446"/>
                  </a:lnTo>
                  <a:lnTo>
                    <a:pt x="1880953" y="963190"/>
                  </a:lnTo>
                  <a:lnTo>
                    <a:pt x="1884436" y="962085"/>
                  </a:lnTo>
                  <a:lnTo>
                    <a:pt x="1887919" y="960982"/>
                  </a:lnTo>
                  <a:lnTo>
                    <a:pt x="1891403" y="959879"/>
                  </a:lnTo>
                  <a:lnTo>
                    <a:pt x="1894886" y="958777"/>
                  </a:lnTo>
                  <a:lnTo>
                    <a:pt x="1898369" y="957677"/>
                  </a:lnTo>
                  <a:lnTo>
                    <a:pt x="1901852" y="956577"/>
                  </a:lnTo>
                  <a:lnTo>
                    <a:pt x="1905336" y="955477"/>
                  </a:lnTo>
                  <a:lnTo>
                    <a:pt x="1908819" y="954379"/>
                  </a:lnTo>
                  <a:lnTo>
                    <a:pt x="1912302" y="953282"/>
                  </a:lnTo>
                  <a:lnTo>
                    <a:pt x="1915785" y="952186"/>
                  </a:lnTo>
                  <a:lnTo>
                    <a:pt x="1919269" y="951090"/>
                  </a:lnTo>
                  <a:lnTo>
                    <a:pt x="1922752" y="957590"/>
                  </a:lnTo>
                  <a:lnTo>
                    <a:pt x="1926235" y="956504"/>
                  </a:lnTo>
                  <a:lnTo>
                    <a:pt x="1929718" y="955419"/>
                  </a:lnTo>
                  <a:lnTo>
                    <a:pt x="1933202" y="955276"/>
                  </a:lnTo>
                  <a:lnTo>
                    <a:pt x="1936685" y="954194"/>
                  </a:lnTo>
                  <a:lnTo>
                    <a:pt x="1940168" y="953112"/>
                  </a:lnTo>
                  <a:lnTo>
                    <a:pt x="1943651" y="956720"/>
                  </a:lnTo>
                  <a:lnTo>
                    <a:pt x="1947135" y="955645"/>
                  </a:lnTo>
                  <a:lnTo>
                    <a:pt x="1950618" y="954570"/>
                  </a:lnTo>
                  <a:lnTo>
                    <a:pt x="1954101" y="959986"/>
                  </a:lnTo>
                  <a:lnTo>
                    <a:pt x="1957584" y="958919"/>
                  </a:lnTo>
                  <a:lnTo>
                    <a:pt x="1961068" y="957854"/>
                  </a:lnTo>
                  <a:lnTo>
                    <a:pt x="1964551" y="956789"/>
                  </a:lnTo>
                  <a:lnTo>
                    <a:pt x="1968034" y="955726"/>
                  </a:lnTo>
                  <a:lnTo>
                    <a:pt x="1971517" y="954663"/>
                  </a:lnTo>
                  <a:lnTo>
                    <a:pt x="1975001" y="953600"/>
                  </a:lnTo>
                  <a:lnTo>
                    <a:pt x="1978484" y="954386"/>
                  </a:lnTo>
                  <a:lnTo>
                    <a:pt x="1981967" y="953327"/>
                  </a:lnTo>
                  <a:lnTo>
                    <a:pt x="1985450" y="952269"/>
                  </a:lnTo>
                  <a:lnTo>
                    <a:pt x="1988934" y="953974"/>
                  </a:lnTo>
                  <a:lnTo>
                    <a:pt x="1992417" y="952921"/>
                  </a:lnTo>
                  <a:lnTo>
                    <a:pt x="1995900" y="951868"/>
                  </a:lnTo>
                  <a:lnTo>
                    <a:pt x="1999383" y="955389"/>
                  </a:lnTo>
                  <a:lnTo>
                    <a:pt x="2002867" y="954343"/>
                  </a:lnTo>
                  <a:lnTo>
                    <a:pt x="2006350" y="953297"/>
                  </a:lnTo>
                  <a:lnTo>
                    <a:pt x="2009833" y="959479"/>
                  </a:lnTo>
                  <a:lnTo>
                    <a:pt x="2013316" y="958442"/>
                  </a:lnTo>
                  <a:lnTo>
                    <a:pt x="2016799" y="957405"/>
                  </a:lnTo>
                  <a:lnTo>
                    <a:pt x="2020283" y="963484"/>
                  </a:lnTo>
                  <a:lnTo>
                    <a:pt x="2023766" y="962456"/>
                  </a:lnTo>
                  <a:lnTo>
                    <a:pt x="2027249" y="961428"/>
                  </a:lnTo>
                  <a:lnTo>
                    <a:pt x="2030732" y="960402"/>
                  </a:lnTo>
                  <a:lnTo>
                    <a:pt x="2034216" y="959376"/>
                  </a:lnTo>
                  <a:lnTo>
                    <a:pt x="2037699" y="958351"/>
                  </a:lnTo>
                  <a:lnTo>
                    <a:pt x="2041182" y="962608"/>
                  </a:lnTo>
                  <a:lnTo>
                    <a:pt x="2044665" y="961589"/>
                  </a:lnTo>
                  <a:lnTo>
                    <a:pt x="2048149" y="960572"/>
                  </a:lnTo>
                  <a:lnTo>
                    <a:pt x="2051632" y="963913"/>
                  </a:lnTo>
                  <a:lnTo>
                    <a:pt x="2055115" y="962901"/>
                  </a:lnTo>
                  <a:lnTo>
                    <a:pt x="2058598" y="961890"/>
                  </a:lnTo>
                  <a:lnTo>
                    <a:pt x="2062082" y="960879"/>
                  </a:lnTo>
                  <a:lnTo>
                    <a:pt x="2065565" y="959870"/>
                  </a:lnTo>
                  <a:lnTo>
                    <a:pt x="2069048" y="958861"/>
                  </a:lnTo>
                  <a:lnTo>
                    <a:pt x="2072531" y="957852"/>
                  </a:lnTo>
                  <a:lnTo>
                    <a:pt x="2076015" y="956845"/>
                  </a:lnTo>
                  <a:lnTo>
                    <a:pt x="2079498" y="955838"/>
                  </a:lnTo>
                  <a:lnTo>
                    <a:pt x="2082981" y="955705"/>
                  </a:lnTo>
                  <a:lnTo>
                    <a:pt x="2086464" y="954701"/>
                  </a:lnTo>
                  <a:lnTo>
                    <a:pt x="2089948" y="953698"/>
                  </a:lnTo>
                  <a:lnTo>
                    <a:pt x="2093431" y="954440"/>
                  </a:lnTo>
                  <a:lnTo>
                    <a:pt x="2096914" y="953439"/>
                  </a:lnTo>
                  <a:lnTo>
                    <a:pt x="2100397" y="952439"/>
                  </a:lnTo>
                  <a:lnTo>
                    <a:pt x="2103881" y="960925"/>
                  </a:lnTo>
                  <a:lnTo>
                    <a:pt x="2107364" y="959936"/>
                  </a:lnTo>
                  <a:lnTo>
                    <a:pt x="2110847" y="958947"/>
                  </a:lnTo>
                  <a:lnTo>
                    <a:pt x="2114330" y="962206"/>
                  </a:lnTo>
                  <a:lnTo>
                    <a:pt x="2117814" y="961222"/>
                  </a:lnTo>
                  <a:lnTo>
                    <a:pt x="2121297" y="960239"/>
                  </a:lnTo>
                  <a:lnTo>
                    <a:pt x="2124780" y="959257"/>
                  </a:lnTo>
                  <a:lnTo>
                    <a:pt x="2128263" y="958276"/>
                  </a:lnTo>
                  <a:lnTo>
                    <a:pt x="2131747" y="957295"/>
                  </a:lnTo>
                  <a:lnTo>
                    <a:pt x="2135230" y="956315"/>
                  </a:lnTo>
                  <a:lnTo>
                    <a:pt x="2138713" y="955336"/>
                  </a:lnTo>
                  <a:lnTo>
                    <a:pt x="2142196" y="954358"/>
                  </a:lnTo>
                  <a:lnTo>
                    <a:pt x="2145680" y="955079"/>
                  </a:lnTo>
                  <a:lnTo>
                    <a:pt x="2149163" y="954104"/>
                  </a:lnTo>
                  <a:lnTo>
                    <a:pt x="2152646" y="953129"/>
                  </a:lnTo>
                  <a:lnTo>
                    <a:pt x="2156129" y="952155"/>
                  </a:lnTo>
                  <a:lnTo>
                    <a:pt x="2159613" y="951181"/>
                  </a:lnTo>
                  <a:lnTo>
                    <a:pt x="2163096" y="950208"/>
                  </a:lnTo>
                  <a:lnTo>
                    <a:pt x="2166579" y="952631"/>
                  </a:lnTo>
                  <a:lnTo>
                    <a:pt x="2170062" y="951663"/>
                  </a:lnTo>
                  <a:lnTo>
                    <a:pt x="2173546" y="950695"/>
                  </a:lnTo>
                  <a:lnTo>
                    <a:pt x="2177029" y="949728"/>
                  </a:lnTo>
                  <a:lnTo>
                    <a:pt x="2180512" y="948762"/>
                  </a:lnTo>
                  <a:lnTo>
                    <a:pt x="2183995" y="947796"/>
                  </a:lnTo>
                  <a:lnTo>
                    <a:pt x="2187479" y="946832"/>
                  </a:lnTo>
                  <a:lnTo>
                    <a:pt x="2190962" y="946717"/>
                  </a:lnTo>
                  <a:lnTo>
                    <a:pt x="2194445" y="945754"/>
                  </a:lnTo>
                  <a:lnTo>
                    <a:pt x="2197928" y="944792"/>
                  </a:lnTo>
                  <a:lnTo>
                    <a:pt x="2201412" y="945528"/>
                  </a:lnTo>
                  <a:lnTo>
                    <a:pt x="2204895" y="944569"/>
                  </a:lnTo>
                  <a:lnTo>
                    <a:pt x="2208378" y="943610"/>
                  </a:lnTo>
                  <a:lnTo>
                    <a:pt x="2211861" y="946876"/>
                  </a:lnTo>
                  <a:lnTo>
                    <a:pt x="2215345" y="945922"/>
                  </a:lnTo>
                  <a:lnTo>
                    <a:pt x="2218828" y="944969"/>
                  </a:lnTo>
                  <a:lnTo>
                    <a:pt x="2222311" y="944017"/>
                  </a:lnTo>
                  <a:lnTo>
                    <a:pt x="2225794" y="943066"/>
                  </a:lnTo>
                  <a:lnTo>
                    <a:pt x="2229278" y="942115"/>
                  </a:lnTo>
                  <a:lnTo>
                    <a:pt x="2232761" y="942008"/>
                  </a:lnTo>
                  <a:lnTo>
                    <a:pt x="2236244" y="941059"/>
                  </a:lnTo>
                  <a:lnTo>
                    <a:pt x="2239727" y="940111"/>
                  </a:lnTo>
                  <a:lnTo>
                    <a:pt x="2243211" y="940007"/>
                  </a:lnTo>
                  <a:lnTo>
                    <a:pt x="2246694" y="939061"/>
                  </a:lnTo>
                  <a:lnTo>
                    <a:pt x="2250177" y="938116"/>
                  </a:lnTo>
                  <a:lnTo>
                    <a:pt x="2253660" y="943875"/>
                  </a:lnTo>
                  <a:lnTo>
                    <a:pt x="2257144" y="942937"/>
                  </a:lnTo>
                  <a:lnTo>
                    <a:pt x="2260627" y="941999"/>
                  </a:lnTo>
                  <a:lnTo>
                    <a:pt x="2264110" y="942724"/>
                  </a:lnTo>
                  <a:lnTo>
                    <a:pt x="2267593" y="941789"/>
                  </a:lnTo>
                  <a:lnTo>
                    <a:pt x="2271077" y="940855"/>
                  </a:lnTo>
                  <a:lnTo>
                    <a:pt x="2274560" y="941581"/>
                  </a:lnTo>
                  <a:lnTo>
                    <a:pt x="2278043" y="940649"/>
                  </a:lnTo>
                  <a:lnTo>
                    <a:pt x="2281526" y="939718"/>
                  </a:lnTo>
                  <a:lnTo>
                    <a:pt x="2285010" y="945373"/>
                  </a:lnTo>
                  <a:lnTo>
                    <a:pt x="2288493" y="944449"/>
                  </a:lnTo>
                  <a:lnTo>
                    <a:pt x="2291976" y="943525"/>
                  </a:lnTo>
                  <a:lnTo>
                    <a:pt x="2295459" y="943420"/>
                  </a:lnTo>
                  <a:lnTo>
                    <a:pt x="2298942" y="942498"/>
                  </a:lnTo>
                  <a:lnTo>
                    <a:pt x="2302426" y="941577"/>
                  </a:lnTo>
                  <a:lnTo>
                    <a:pt x="2305909" y="943918"/>
                  </a:lnTo>
                  <a:lnTo>
                    <a:pt x="2309392" y="943001"/>
                  </a:lnTo>
                  <a:lnTo>
                    <a:pt x="2312875" y="942084"/>
                  </a:lnTo>
                  <a:lnTo>
                    <a:pt x="2316359" y="942793"/>
                  </a:lnTo>
                  <a:lnTo>
                    <a:pt x="2319842" y="941879"/>
                  </a:lnTo>
                  <a:lnTo>
                    <a:pt x="2323325" y="940966"/>
                  </a:lnTo>
                  <a:lnTo>
                    <a:pt x="2326808" y="948096"/>
                  </a:lnTo>
                  <a:lnTo>
                    <a:pt x="2330292" y="947191"/>
                  </a:lnTo>
                  <a:lnTo>
                    <a:pt x="2333775" y="946286"/>
                  </a:lnTo>
                  <a:lnTo>
                    <a:pt x="2337258" y="949352"/>
                  </a:lnTo>
                  <a:lnTo>
                    <a:pt x="2340741" y="948451"/>
                  </a:lnTo>
                  <a:lnTo>
                    <a:pt x="2344225" y="947552"/>
                  </a:lnTo>
                  <a:lnTo>
                    <a:pt x="2347708" y="950592"/>
                  </a:lnTo>
                  <a:lnTo>
                    <a:pt x="2351191" y="949697"/>
                  </a:lnTo>
                  <a:lnTo>
                    <a:pt x="2354674" y="948802"/>
                  </a:lnTo>
                  <a:lnTo>
                    <a:pt x="2358158" y="947908"/>
                  </a:lnTo>
                  <a:lnTo>
                    <a:pt x="2361641" y="947014"/>
                  </a:lnTo>
                  <a:lnTo>
                    <a:pt x="2365124" y="946121"/>
                  </a:lnTo>
                  <a:lnTo>
                    <a:pt x="2368607" y="952256"/>
                  </a:lnTo>
                  <a:lnTo>
                    <a:pt x="2372091" y="951370"/>
                  </a:lnTo>
                  <a:lnTo>
                    <a:pt x="2375574" y="950484"/>
                  </a:lnTo>
                  <a:lnTo>
                    <a:pt x="2379057" y="950374"/>
                  </a:lnTo>
                  <a:lnTo>
                    <a:pt x="2382540" y="949490"/>
                  </a:lnTo>
                  <a:lnTo>
                    <a:pt x="2386024" y="948607"/>
                  </a:lnTo>
                  <a:lnTo>
                    <a:pt x="2389507" y="954646"/>
                  </a:lnTo>
                  <a:lnTo>
                    <a:pt x="2392990" y="953770"/>
                  </a:lnTo>
                  <a:lnTo>
                    <a:pt x="2396473" y="952894"/>
                  </a:lnTo>
                  <a:lnTo>
                    <a:pt x="2399957" y="952019"/>
                  </a:lnTo>
                  <a:lnTo>
                    <a:pt x="2403440" y="951144"/>
                  </a:lnTo>
                  <a:lnTo>
                    <a:pt x="2406923" y="950270"/>
                  </a:lnTo>
                  <a:lnTo>
                    <a:pt x="2410406" y="949396"/>
                  </a:lnTo>
                  <a:lnTo>
                    <a:pt x="2413890" y="966496"/>
                  </a:lnTo>
                  <a:lnTo>
                    <a:pt x="2417373" y="965638"/>
                  </a:lnTo>
                  <a:lnTo>
                    <a:pt x="2420856" y="964781"/>
                  </a:lnTo>
                  <a:lnTo>
                    <a:pt x="2424339" y="966846"/>
                  </a:lnTo>
                  <a:lnTo>
                    <a:pt x="2427823" y="965992"/>
                  </a:lnTo>
                  <a:lnTo>
                    <a:pt x="2431306" y="965139"/>
                  </a:lnTo>
                  <a:lnTo>
                    <a:pt x="2434789" y="965015"/>
                  </a:lnTo>
                  <a:lnTo>
                    <a:pt x="2438272" y="964163"/>
                  </a:lnTo>
                  <a:lnTo>
                    <a:pt x="2441756" y="963311"/>
                  </a:lnTo>
                  <a:lnTo>
                    <a:pt x="2445239" y="963918"/>
                  </a:lnTo>
                  <a:lnTo>
                    <a:pt x="2448722" y="963069"/>
                  </a:lnTo>
                  <a:lnTo>
                    <a:pt x="2452205" y="962220"/>
                  </a:lnTo>
                  <a:lnTo>
                    <a:pt x="2455689" y="964999"/>
                  </a:lnTo>
                  <a:lnTo>
                    <a:pt x="2459172" y="964154"/>
                  </a:lnTo>
                  <a:lnTo>
                    <a:pt x="2462655" y="963310"/>
                  </a:lnTo>
                  <a:lnTo>
                    <a:pt x="2466138" y="963190"/>
                  </a:lnTo>
                  <a:lnTo>
                    <a:pt x="2469622" y="962347"/>
                  </a:lnTo>
                  <a:lnTo>
                    <a:pt x="2473105" y="961505"/>
                  </a:lnTo>
                  <a:lnTo>
                    <a:pt x="2476588" y="961387"/>
                  </a:lnTo>
                  <a:lnTo>
                    <a:pt x="2480071" y="960547"/>
                  </a:lnTo>
                  <a:lnTo>
                    <a:pt x="2483555" y="959707"/>
                  </a:lnTo>
                  <a:lnTo>
                    <a:pt x="2487038" y="959730"/>
                  </a:lnTo>
                  <a:lnTo>
                    <a:pt x="2490521" y="959130"/>
                  </a:lnTo>
                  <a:lnTo>
                    <a:pt x="2494004" y="958529"/>
                  </a:lnTo>
                  <a:lnTo>
                    <a:pt x="2497488" y="959247"/>
                  </a:lnTo>
                  <a:lnTo>
                    <a:pt x="2500971" y="958412"/>
                  </a:lnTo>
                  <a:lnTo>
                    <a:pt x="2504454" y="957577"/>
                  </a:lnTo>
                  <a:lnTo>
                    <a:pt x="2507937" y="958185"/>
                  </a:lnTo>
                  <a:lnTo>
                    <a:pt x="2511421" y="957353"/>
                  </a:lnTo>
                  <a:lnTo>
                    <a:pt x="2514904" y="956521"/>
                  </a:lnTo>
                  <a:lnTo>
                    <a:pt x="2518387" y="957848"/>
                  </a:lnTo>
                  <a:lnTo>
                    <a:pt x="2521870" y="957019"/>
                  </a:lnTo>
                  <a:lnTo>
                    <a:pt x="2525354" y="956190"/>
                  </a:lnTo>
                  <a:lnTo>
                    <a:pt x="2528837" y="956080"/>
                  </a:lnTo>
                  <a:lnTo>
                    <a:pt x="2532320" y="955253"/>
                  </a:lnTo>
                  <a:lnTo>
                    <a:pt x="2535803" y="954426"/>
                  </a:lnTo>
                  <a:lnTo>
                    <a:pt x="2539287" y="962136"/>
                  </a:lnTo>
                  <a:lnTo>
                    <a:pt x="2542770" y="961317"/>
                  </a:lnTo>
                  <a:lnTo>
                    <a:pt x="2546253" y="960499"/>
                  </a:lnTo>
                  <a:lnTo>
                    <a:pt x="2549736" y="961790"/>
                  </a:lnTo>
                  <a:lnTo>
                    <a:pt x="2553220" y="960974"/>
                  </a:lnTo>
                  <a:lnTo>
                    <a:pt x="2556703" y="960159"/>
                  </a:lnTo>
                  <a:lnTo>
                    <a:pt x="2560186" y="961446"/>
                  </a:lnTo>
                  <a:lnTo>
                    <a:pt x="2563669" y="960633"/>
                  </a:lnTo>
                  <a:lnTo>
                    <a:pt x="2567153" y="959821"/>
                  </a:lnTo>
                  <a:lnTo>
                    <a:pt x="2570636" y="959709"/>
                  </a:lnTo>
                  <a:lnTo>
                    <a:pt x="2574119" y="958898"/>
                  </a:lnTo>
                  <a:lnTo>
                    <a:pt x="2577602" y="958088"/>
                  </a:lnTo>
                  <a:lnTo>
                    <a:pt x="2581085" y="958677"/>
                  </a:lnTo>
                  <a:lnTo>
                    <a:pt x="2584569" y="957869"/>
                  </a:lnTo>
                  <a:lnTo>
                    <a:pt x="2588052" y="957061"/>
                  </a:lnTo>
                  <a:lnTo>
                    <a:pt x="2591535" y="957651"/>
                  </a:lnTo>
                  <a:lnTo>
                    <a:pt x="2595018" y="956845"/>
                  </a:lnTo>
                  <a:lnTo>
                    <a:pt x="2598502" y="956040"/>
                  </a:lnTo>
                  <a:lnTo>
                    <a:pt x="2601985" y="956630"/>
                  </a:lnTo>
                  <a:lnTo>
                    <a:pt x="2605468" y="955827"/>
                  </a:lnTo>
                  <a:lnTo>
                    <a:pt x="2608951" y="955024"/>
                  </a:lnTo>
                  <a:lnTo>
                    <a:pt x="2612435" y="954221"/>
                  </a:lnTo>
                  <a:lnTo>
                    <a:pt x="2612435" y="954919"/>
                  </a:lnTo>
                  <a:lnTo>
                    <a:pt x="2612435" y="955615"/>
                  </a:lnTo>
                  <a:lnTo>
                    <a:pt x="2612435" y="956310"/>
                  </a:lnTo>
                  <a:lnTo>
                    <a:pt x="2612435" y="957003"/>
                  </a:lnTo>
                  <a:lnTo>
                    <a:pt x="2612435" y="957696"/>
                  </a:lnTo>
                  <a:lnTo>
                    <a:pt x="2612435" y="958387"/>
                  </a:lnTo>
                  <a:lnTo>
                    <a:pt x="2612435" y="959077"/>
                  </a:lnTo>
                  <a:lnTo>
                    <a:pt x="2615918" y="958278"/>
                  </a:lnTo>
                  <a:lnTo>
                    <a:pt x="2619401" y="957480"/>
                  </a:lnTo>
                  <a:lnTo>
                    <a:pt x="2622884" y="956683"/>
                  </a:lnTo>
                  <a:lnTo>
                    <a:pt x="2626368" y="956577"/>
                  </a:lnTo>
                  <a:lnTo>
                    <a:pt x="2629851" y="955781"/>
                  </a:lnTo>
                  <a:lnTo>
                    <a:pt x="2633334" y="954985"/>
                  </a:lnTo>
                  <a:lnTo>
                    <a:pt x="2636817" y="961044"/>
                  </a:lnTo>
                  <a:lnTo>
                    <a:pt x="2640301" y="960255"/>
                  </a:lnTo>
                  <a:lnTo>
                    <a:pt x="2643784" y="959466"/>
                  </a:lnTo>
                  <a:lnTo>
                    <a:pt x="2647267" y="962067"/>
                  </a:lnTo>
                  <a:lnTo>
                    <a:pt x="2650750" y="961281"/>
                  </a:lnTo>
                  <a:lnTo>
                    <a:pt x="2654234" y="960496"/>
                  </a:lnTo>
                  <a:lnTo>
                    <a:pt x="2657717" y="960387"/>
                  </a:lnTo>
                  <a:lnTo>
                    <a:pt x="2661200" y="959603"/>
                  </a:lnTo>
                  <a:lnTo>
                    <a:pt x="2664683" y="958820"/>
                  </a:lnTo>
                  <a:lnTo>
                    <a:pt x="2668167" y="958037"/>
                  </a:lnTo>
                  <a:lnTo>
                    <a:pt x="2671650" y="957254"/>
                  </a:lnTo>
                  <a:lnTo>
                    <a:pt x="2675133" y="956472"/>
                  </a:lnTo>
                  <a:lnTo>
                    <a:pt x="2678616" y="956368"/>
                  </a:lnTo>
                  <a:lnTo>
                    <a:pt x="2682100" y="955588"/>
                  </a:lnTo>
                  <a:lnTo>
                    <a:pt x="2685583" y="954808"/>
                  </a:lnTo>
                  <a:lnTo>
                    <a:pt x="2689066" y="955382"/>
                  </a:lnTo>
                  <a:lnTo>
                    <a:pt x="2692549" y="954604"/>
                  </a:lnTo>
                  <a:lnTo>
                    <a:pt x="2696033" y="953826"/>
                  </a:lnTo>
                  <a:lnTo>
                    <a:pt x="2699516" y="953726"/>
                  </a:lnTo>
                  <a:lnTo>
                    <a:pt x="2702999" y="952949"/>
                  </a:lnTo>
                  <a:lnTo>
                    <a:pt x="2706482" y="952173"/>
                  </a:lnTo>
                  <a:lnTo>
                    <a:pt x="2709966" y="951398"/>
                  </a:lnTo>
                  <a:lnTo>
                    <a:pt x="2713449" y="950623"/>
                  </a:lnTo>
                  <a:lnTo>
                    <a:pt x="2716932" y="949848"/>
                  </a:lnTo>
                  <a:lnTo>
                    <a:pt x="2720415" y="951106"/>
                  </a:lnTo>
                  <a:lnTo>
                    <a:pt x="2723899" y="950334"/>
                  </a:lnTo>
                  <a:lnTo>
                    <a:pt x="2727382" y="949562"/>
                  </a:lnTo>
                  <a:lnTo>
                    <a:pt x="2730865" y="949467"/>
                  </a:lnTo>
                  <a:lnTo>
                    <a:pt x="2734348" y="948696"/>
                  </a:lnTo>
                  <a:lnTo>
                    <a:pt x="2737832" y="947926"/>
                  </a:lnTo>
                  <a:lnTo>
                    <a:pt x="2741315" y="948509"/>
                  </a:lnTo>
                  <a:lnTo>
                    <a:pt x="2744798" y="947740"/>
                  </a:lnTo>
                  <a:lnTo>
                    <a:pt x="2748281" y="946973"/>
                  </a:lnTo>
                  <a:lnTo>
                    <a:pt x="2751765" y="949573"/>
                  </a:lnTo>
                  <a:lnTo>
                    <a:pt x="2755248" y="948808"/>
                  </a:lnTo>
                  <a:lnTo>
                    <a:pt x="2758731" y="948044"/>
                  </a:lnTo>
                  <a:lnTo>
                    <a:pt x="2762214" y="947280"/>
                  </a:lnTo>
                  <a:lnTo>
                    <a:pt x="2765698" y="946517"/>
                  </a:lnTo>
                  <a:lnTo>
                    <a:pt x="2769181" y="945754"/>
                  </a:lnTo>
                  <a:lnTo>
                    <a:pt x="2772664" y="945664"/>
                  </a:lnTo>
                  <a:lnTo>
                    <a:pt x="2776147" y="944903"/>
                  </a:lnTo>
                  <a:lnTo>
                    <a:pt x="2779631" y="944142"/>
                  </a:lnTo>
                  <a:lnTo>
                    <a:pt x="2783114" y="944726"/>
                  </a:lnTo>
                  <a:lnTo>
                    <a:pt x="2786597" y="943967"/>
                  </a:lnTo>
                  <a:lnTo>
                    <a:pt x="2790080" y="943208"/>
                  </a:lnTo>
                  <a:lnTo>
                    <a:pt x="2793564" y="943792"/>
                  </a:lnTo>
                  <a:lnTo>
                    <a:pt x="2797047" y="943035"/>
                  </a:lnTo>
                  <a:lnTo>
                    <a:pt x="2800530" y="942278"/>
                  </a:lnTo>
                  <a:lnTo>
                    <a:pt x="2804013" y="944867"/>
                  </a:lnTo>
                  <a:lnTo>
                    <a:pt x="2807497" y="944113"/>
                  </a:lnTo>
                  <a:lnTo>
                    <a:pt x="2810980" y="943360"/>
                  </a:lnTo>
                  <a:lnTo>
                    <a:pt x="2814463" y="942607"/>
                  </a:lnTo>
                  <a:lnTo>
                    <a:pt x="2817946" y="941855"/>
                  </a:lnTo>
                  <a:lnTo>
                    <a:pt x="2821430" y="941103"/>
                  </a:lnTo>
                  <a:lnTo>
                    <a:pt x="2824913" y="940351"/>
                  </a:lnTo>
                  <a:lnTo>
                    <a:pt x="2828396" y="939600"/>
                  </a:lnTo>
                  <a:lnTo>
                    <a:pt x="2831879" y="938850"/>
                  </a:lnTo>
                  <a:lnTo>
                    <a:pt x="2835363" y="938099"/>
                  </a:lnTo>
                  <a:lnTo>
                    <a:pt x="2838846" y="937350"/>
                  </a:lnTo>
                  <a:lnTo>
                    <a:pt x="2842329" y="936600"/>
                  </a:lnTo>
                  <a:lnTo>
                    <a:pt x="2845812" y="935851"/>
                  </a:lnTo>
                  <a:lnTo>
                    <a:pt x="2849296" y="936444"/>
                  </a:lnTo>
                  <a:lnTo>
                    <a:pt x="2852779" y="935697"/>
                  </a:lnTo>
                  <a:lnTo>
                    <a:pt x="2856262" y="934950"/>
                  </a:lnTo>
                  <a:lnTo>
                    <a:pt x="2859745" y="934204"/>
                  </a:lnTo>
                  <a:lnTo>
                    <a:pt x="2863229" y="933458"/>
                  </a:lnTo>
                  <a:lnTo>
                    <a:pt x="2866712" y="932712"/>
                  </a:lnTo>
                  <a:lnTo>
                    <a:pt x="2870195" y="938634"/>
                  </a:lnTo>
                  <a:lnTo>
                    <a:pt x="2873678" y="937894"/>
                  </a:lnTo>
                  <a:lnTo>
                    <a:pt x="2877161" y="937154"/>
                  </a:lnTo>
                  <a:lnTo>
                    <a:pt x="2880645" y="943635"/>
                  </a:lnTo>
                  <a:lnTo>
                    <a:pt x="2884128" y="942901"/>
                  </a:lnTo>
                  <a:lnTo>
                    <a:pt x="2887611" y="942167"/>
                  </a:lnTo>
                  <a:lnTo>
                    <a:pt x="2891094" y="944031"/>
                  </a:lnTo>
                  <a:lnTo>
                    <a:pt x="2894578" y="943300"/>
                  </a:lnTo>
                  <a:lnTo>
                    <a:pt x="2898061" y="942569"/>
                  </a:lnTo>
                  <a:lnTo>
                    <a:pt x="2901544" y="946353"/>
                  </a:lnTo>
                  <a:lnTo>
                    <a:pt x="2905027" y="945626"/>
                  </a:lnTo>
                  <a:lnTo>
                    <a:pt x="2908511" y="944899"/>
                  </a:lnTo>
                  <a:lnTo>
                    <a:pt x="2911994" y="944172"/>
                  </a:lnTo>
                  <a:lnTo>
                    <a:pt x="2915477" y="943446"/>
                  </a:lnTo>
                  <a:lnTo>
                    <a:pt x="2918960" y="942720"/>
                  </a:lnTo>
                  <a:lnTo>
                    <a:pt x="2922444" y="942638"/>
                  </a:lnTo>
                  <a:lnTo>
                    <a:pt x="2925927" y="941914"/>
                  </a:lnTo>
                  <a:lnTo>
                    <a:pt x="2929410" y="941190"/>
                  </a:lnTo>
                  <a:lnTo>
                    <a:pt x="2932893" y="943673"/>
                  </a:lnTo>
                  <a:lnTo>
                    <a:pt x="2936377" y="942951"/>
                  </a:lnTo>
                  <a:lnTo>
                    <a:pt x="2939860" y="942231"/>
                  </a:lnTo>
                  <a:lnTo>
                    <a:pt x="2943343" y="943426"/>
                  </a:lnTo>
                  <a:lnTo>
                    <a:pt x="2946826" y="942707"/>
                  </a:lnTo>
                  <a:lnTo>
                    <a:pt x="2950310" y="941988"/>
                  </a:lnTo>
                  <a:lnTo>
                    <a:pt x="2953793" y="941908"/>
                  </a:lnTo>
                  <a:lnTo>
                    <a:pt x="2957276" y="941190"/>
                  </a:lnTo>
                  <a:lnTo>
                    <a:pt x="2960759" y="940473"/>
                  </a:lnTo>
                  <a:lnTo>
                    <a:pt x="2964243" y="941031"/>
                  </a:lnTo>
                  <a:lnTo>
                    <a:pt x="2967726" y="940316"/>
                  </a:lnTo>
                  <a:lnTo>
                    <a:pt x="2971209" y="939601"/>
                  </a:lnTo>
                  <a:lnTo>
                    <a:pt x="2974692" y="943954"/>
                  </a:lnTo>
                  <a:lnTo>
                    <a:pt x="2978176" y="943243"/>
                  </a:lnTo>
                  <a:lnTo>
                    <a:pt x="2981659" y="942532"/>
                  </a:lnTo>
                  <a:lnTo>
                    <a:pt x="2985142" y="944962"/>
                  </a:lnTo>
                  <a:lnTo>
                    <a:pt x="2988625" y="944255"/>
                  </a:lnTo>
                  <a:lnTo>
                    <a:pt x="2992109" y="943547"/>
                  </a:lnTo>
                  <a:lnTo>
                    <a:pt x="2995592" y="945339"/>
                  </a:lnTo>
                  <a:lnTo>
                    <a:pt x="2999075" y="944634"/>
                  </a:lnTo>
                  <a:lnTo>
                    <a:pt x="3002558" y="943929"/>
                  </a:lnTo>
                  <a:lnTo>
                    <a:pt x="3006042" y="943848"/>
                  </a:lnTo>
                  <a:lnTo>
                    <a:pt x="3009525" y="943145"/>
                  </a:lnTo>
                  <a:lnTo>
                    <a:pt x="3013008" y="942441"/>
                  </a:lnTo>
                  <a:lnTo>
                    <a:pt x="3016491" y="946083"/>
                  </a:lnTo>
                  <a:lnTo>
                    <a:pt x="3019975" y="945384"/>
                  </a:lnTo>
                  <a:lnTo>
                    <a:pt x="3023458" y="944684"/>
                  </a:lnTo>
                  <a:lnTo>
                    <a:pt x="3026941" y="944603"/>
                  </a:lnTo>
                  <a:lnTo>
                    <a:pt x="3030424" y="943905"/>
                  </a:lnTo>
                  <a:lnTo>
                    <a:pt x="3033908" y="943207"/>
                  </a:lnTo>
                  <a:lnTo>
                    <a:pt x="3037391" y="945590"/>
                  </a:lnTo>
                  <a:lnTo>
                    <a:pt x="3040874" y="944895"/>
                  </a:lnTo>
                  <a:lnTo>
                    <a:pt x="3044357" y="944200"/>
                  </a:lnTo>
                  <a:lnTo>
                    <a:pt x="3047841" y="943506"/>
                  </a:lnTo>
                  <a:lnTo>
                    <a:pt x="3047841" y="944120"/>
                  </a:lnTo>
                  <a:lnTo>
                    <a:pt x="3051324" y="943426"/>
                  </a:lnTo>
                  <a:lnTo>
                    <a:pt x="3054807" y="942733"/>
                  </a:lnTo>
                  <a:lnTo>
                    <a:pt x="3058290" y="942040"/>
                  </a:lnTo>
                  <a:lnTo>
                    <a:pt x="3061774" y="943189"/>
                  </a:lnTo>
                  <a:lnTo>
                    <a:pt x="3065257" y="942498"/>
                  </a:lnTo>
                  <a:lnTo>
                    <a:pt x="3068740" y="941807"/>
                  </a:lnTo>
                  <a:lnTo>
                    <a:pt x="3072223" y="942342"/>
                  </a:lnTo>
                  <a:lnTo>
                    <a:pt x="3075707" y="941653"/>
                  </a:lnTo>
                  <a:lnTo>
                    <a:pt x="3079190" y="940964"/>
                  </a:lnTo>
                  <a:lnTo>
                    <a:pt x="3082673" y="943328"/>
                  </a:lnTo>
                  <a:lnTo>
                    <a:pt x="3086156" y="942642"/>
                  </a:lnTo>
                  <a:lnTo>
                    <a:pt x="3089640" y="941956"/>
                  </a:lnTo>
                  <a:lnTo>
                    <a:pt x="3093123" y="946115"/>
                  </a:lnTo>
                  <a:lnTo>
                    <a:pt x="3096606" y="945433"/>
                  </a:lnTo>
                  <a:lnTo>
                    <a:pt x="3100089" y="944751"/>
                  </a:lnTo>
                  <a:lnTo>
                    <a:pt x="3103573" y="944672"/>
                  </a:lnTo>
                  <a:lnTo>
                    <a:pt x="3107056" y="943991"/>
                  </a:lnTo>
                  <a:lnTo>
                    <a:pt x="3110539" y="943310"/>
                  </a:lnTo>
                  <a:lnTo>
                    <a:pt x="3114022" y="948021"/>
                  </a:lnTo>
                  <a:lnTo>
                    <a:pt x="3117506" y="947345"/>
                  </a:lnTo>
                  <a:lnTo>
                    <a:pt x="3120989" y="946668"/>
                  </a:lnTo>
                  <a:lnTo>
                    <a:pt x="3124472" y="955996"/>
                  </a:lnTo>
                  <a:lnTo>
                    <a:pt x="3127955" y="955327"/>
                  </a:lnTo>
                  <a:lnTo>
                    <a:pt x="3131439" y="954657"/>
                  </a:lnTo>
                  <a:lnTo>
                    <a:pt x="3134922" y="953989"/>
                  </a:lnTo>
                  <a:lnTo>
                    <a:pt x="3138405" y="953320"/>
                  </a:lnTo>
                  <a:lnTo>
                    <a:pt x="3141888" y="952652"/>
                  </a:lnTo>
                  <a:lnTo>
                    <a:pt x="3145372" y="952567"/>
                  </a:lnTo>
                  <a:lnTo>
                    <a:pt x="3148855" y="951900"/>
                  </a:lnTo>
                  <a:lnTo>
                    <a:pt x="3152338" y="951233"/>
                  </a:lnTo>
                  <a:lnTo>
                    <a:pt x="3155821" y="951731"/>
                  </a:lnTo>
                  <a:lnTo>
                    <a:pt x="3159304" y="951066"/>
                  </a:lnTo>
                  <a:lnTo>
                    <a:pt x="3162788" y="950401"/>
                  </a:lnTo>
                  <a:lnTo>
                    <a:pt x="3166271" y="954944"/>
                  </a:lnTo>
                  <a:lnTo>
                    <a:pt x="3169754" y="954283"/>
                  </a:lnTo>
                  <a:lnTo>
                    <a:pt x="3173237" y="953622"/>
                  </a:lnTo>
                  <a:lnTo>
                    <a:pt x="3176721" y="952961"/>
                  </a:lnTo>
                  <a:lnTo>
                    <a:pt x="3180204" y="952301"/>
                  </a:lnTo>
                  <a:lnTo>
                    <a:pt x="3183687" y="951641"/>
                  </a:lnTo>
                  <a:lnTo>
                    <a:pt x="3187170" y="955569"/>
                  </a:lnTo>
                  <a:lnTo>
                    <a:pt x="3190654" y="954913"/>
                  </a:lnTo>
                  <a:lnTo>
                    <a:pt x="3194137" y="954256"/>
                  </a:lnTo>
                  <a:lnTo>
                    <a:pt x="3197620" y="954171"/>
                  </a:lnTo>
                  <a:lnTo>
                    <a:pt x="3201103" y="953516"/>
                  </a:lnTo>
                  <a:lnTo>
                    <a:pt x="3204587" y="952861"/>
                  </a:lnTo>
                  <a:lnTo>
                    <a:pt x="3208070" y="955619"/>
                  </a:lnTo>
                  <a:lnTo>
                    <a:pt x="3211553" y="954967"/>
                  </a:lnTo>
                  <a:lnTo>
                    <a:pt x="3215036" y="954315"/>
                  </a:lnTo>
                  <a:lnTo>
                    <a:pt x="3218520" y="958736"/>
                  </a:lnTo>
                  <a:lnTo>
                    <a:pt x="3222003" y="958088"/>
                  </a:lnTo>
                  <a:lnTo>
                    <a:pt x="3225486" y="957440"/>
                  </a:lnTo>
                  <a:lnTo>
                    <a:pt x="3228969" y="957353"/>
                  </a:lnTo>
                  <a:lnTo>
                    <a:pt x="3232453" y="956706"/>
                  </a:lnTo>
                  <a:lnTo>
                    <a:pt x="3235936" y="956059"/>
                  </a:lnTo>
                  <a:lnTo>
                    <a:pt x="3239419" y="964288"/>
                  </a:lnTo>
                  <a:lnTo>
                    <a:pt x="3242902" y="963647"/>
                  </a:lnTo>
                  <a:lnTo>
                    <a:pt x="3246386" y="963007"/>
                  </a:lnTo>
                  <a:lnTo>
                    <a:pt x="3249869" y="965103"/>
                  </a:lnTo>
                  <a:lnTo>
                    <a:pt x="3253352" y="964465"/>
                  </a:lnTo>
                  <a:lnTo>
                    <a:pt x="3256835" y="963827"/>
                  </a:lnTo>
                  <a:lnTo>
                    <a:pt x="3260319" y="963736"/>
                  </a:lnTo>
                  <a:lnTo>
                    <a:pt x="3263802" y="963099"/>
                  </a:lnTo>
                  <a:lnTo>
                    <a:pt x="3267285" y="962462"/>
                  </a:lnTo>
                  <a:lnTo>
                    <a:pt x="3270768" y="961826"/>
                  </a:lnTo>
                  <a:lnTo>
                    <a:pt x="3274252" y="961190"/>
                  </a:lnTo>
                  <a:lnTo>
                    <a:pt x="3277735" y="960554"/>
                  </a:lnTo>
                  <a:lnTo>
                    <a:pt x="3281218" y="959918"/>
                  </a:lnTo>
                  <a:lnTo>
                    <a:pt x="3284701" y="959831"/>
                  </a:lnTo>
                  <a:lnTo>
                    <a:pt x="3288185" y="959196"/>
                  </a:lnTo>
                  <a:lnTo>
                    <a:pt x="3291668" y="958562"/>
                  </a:lnTo>
                  <a:lnTo>
                    <a:pt x="3295151" y="960114"/>
                  </a:lnTo>
                  <a:lnTo>
                    <a:pt x="3298634" y="959482"/>
                  </a:lnTo>
                  <a:lnTo>
                    <a:pt x="3302118" y="958850"/>
                  </a:lnTo>
                  <a:lnTo>
                    <a:pt x="3305601" y="958218"/>
                  </a:lnTo>
                  <a:lnTo>
                    <a:pt x="3309084" y="957586"/>
                  </a:lnTo>
                  <a:lnTo>
                    <a:pt x="3312567" y="956955"/>
                  </a:lnTo>
                  <a:lnTo>
                    <a:pt x="3316051" y="959049"/>
                  </a:lnTo>
                  <a:lnTo>
                    <a:pt x="3319534" y="958420"/>
                  </a:lnTo>
                  <a:lnTo>
                    <a:pt x="3323017" y="957791"/>
                  </a:lnTo>
                  <a:lnTo>
                    <a:pt x="3326500" y="960952"/>
                  </a:lnTo>
                  <a:lnTo>
                    <a:pt x="3329984" y="960326"/>
                  </a:lnTo>
                  <a:lnTo>
                    <a:pt x="3333467" y="959700"/>
                  </a:lnTo>
                  <a:lnTo>
                    <a:pt x="3336950" y="960153"/>
                  </a:lnTo>
                  <a:lnTo>
                    <a:pt x="3340433" y="959528"/>
                  </a:lnTo>
                  <a:lnTo>
                    <a:pt x="3343917" y="958904"/>
                  </a:lnTo>
                  <a:lnTo>
                    <a:pt x="3347400" y="958819"/>
                  </a:lnTo>
                  <a:lnTo>
                    <a:pt x="3350883" y="958196"/>
                  </a:lnTo>
                  <a:lnTo>
                    <a:pt x="3354366" y="957573"/>
                  </a:lnTo>
                  <a:lnTo>
                    <a:pt x="3357850" y="956950"/>
                  </a:lnTo>
                  <a:lnTo>
                    <a:pt x="3361333" y="956328"/>
                  </a:lnTo>
                  <a:lnTo>
                    <a:pt x="3364816" y="955705"/>
                  </a:lnTo>
                  <a:lnTo>
                    <a:pt x="3368299" y="957775"/>
                  </a:lnTo>
                  <a:lnTo>
                    <a:pt x="3371783" y="957155"/>
                  </a:lnTo>
                  <a:lnTo>
                    <a:pt x="3375266" y="956535"/>
                  </a:lnTo>
                  <a:lnTo>
                    <a:pt x="3378749" y="956989"/>
                  </a:lnTo>
                  <a:lnTo>
                    <a:pt x="3382232" y="956370"/>
                  </a:lnTo>
                  <a:lnTo>
                    <a:pt x="3385716" y="955752"/>
                  </a:lnTo>
                  <a:lnTo>
                    <a:pt x="3389199" y="958341"/>
                  </a:lnTo>
                  <a:lnTo>
                    <a:pt x="3392682" y="957725"/>
                  </a:lnTo>
                  <a:lnTo>
                    <a:pt x="3396165" y="957110"/>
                  </a:lnTo>
                  <a:lnTo>
                    <a:pt x="3399649" y="962840"/>
                  </a:lnTo>
                  <a:lnTo>
                    <a:pt x="3403132" y="962229"/>
                  </a:lnTo>
                  <a:lnTo>
                    <a:pt x="3406615" y="961618"/>
                  </a:lnTo>
                  <a:lnTo>
                    <a:pt x="3410098" y="963103"/>
                  </a:lnTo>
                  <a:lnTo>
                    <a:pt x="3413582" y="962493"/>
                  </a:lnTo>
                  <a:lnTo>
                    <a:pt x="3417065" y="961884"/>
                  </a:lnTo>
                  <a:lnTo>
                    <a:pt x="3420548" y="961275"/>
                  </a:lnTo>
                  <a:lnTo>
                    <a:pt x="3424031" y="960667"/>
                  </a:lnTo>
                  <a:lnTo>
                    <a:pt x="3427515" y="960059"/>
                  </a:lnTo>
                  <a:lnTo>
                    <a:pt x="3430998" y="960498"/>
                  </a:lnTo>
                  <a:lnTo>
                    <a:pt x="3434481" y="959891"/>
                  </a:lnTo>
                  <a:lnTo>
                    <a:pt x="3437964" y="959284"/>
                  </a:lnTo>
                  <a:lnTo>
                    <a:pt x="3441447" y="961807"/>
                  </a:lnTo>
                  <a:lnTo>
                    <a:pt x="3444931" y="961202"/>
                  </a:lnTo>
                  <a:lnTo>
                    <a:pt x="3448414" y="960598"/>
                  </a:lnTo>
                  <a:lnTo>
                    <a:pt x="3451897" y="963620"/>
                  </a:lnTo>
                  <a:lnTo>
                    <a:pt x="3455380" y="963018"/>
                  </a:lnTo>
                  <a:lnTo>
                    <a:pt x="3458864" y="962417"/>
                  </a:lnTo>
                  <a:lnTo>
                    <a:pt x="3462347" y="967453"/>
                  </a:lnTo>
                  <a:lnTo>
                    <a:pt x="3465830" y="966856"/>
                  </a:lnTo>
                  <a:lnTo>
                    <a:pt x="3469313" y="966258"/>
                  </a:lnTo>
                  <a:lnTo>
                    <a:pt x="3472797" y="967187"/>
                  </a:lnTo>
                  <a:lnTo>
                    <a:pt x="3476280" y="966591"/>
                  </a:lnTo>
                  <a:lnTo>
                    <a:pt x="3479763" y="965995"/>
                  </a:lnTo>
                  <a:lnTo>
                    <a:pt x="3483246" y="965400"/>
                  </a:lnTo>
                  <a:lnTo>
                    <a:pt x="3483246" y="965908"/>
                  </a:lnTo>
                  <a:lnTo>
                    <a:pt x="3483246" y="966415"/>
                  </a:lnTo>
                  <a:lnTo>
                    <a:pt x="3483246" y="966922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2769505"/>
            </a:xfrm>
            <a:custGeom>
              <a:avLst/>
              <a:gdLst/>
              <a:ahLst/>
              <a:cxnLst/>
              <a:rect l="0" t="0" r="0" b="0"/>
              <a:pathLst>
                <a:path w="3483246" h="276950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1506594"/>
                  </a:lnTo>
                  <a:lnTo>
                    <a:pt x="17416" y="1319411"/>
                  </a:lnTo>
                  <a:lnTo>
                    <a:pt x="20899" y="1173600"/>
                  </a:lnTo>
                  <a:lnTo>
                    <a:pt x="24382" y="1056810"/>
                  </a:lnTo>
                  <a:lnTo>
                    <a:pt x="27865" y="961160"/>
                  </a:lnTo>
                  <a:lnTo>
                    <a:pt x="31349" y="881388"/>
                  </a:lnTo>
                  <a:lnTo>
                    <a:pt x="34832" y="1319411"/>
                  </a:lnTo>
                  <a:lnTo>
                    <a:pt x="38315" y="1242242"/>
                  </a:lnTo>
                  <a:lnTo>
                    <a:pt x="41798" y="1173600"/>
                  </a:lnTo>
                  <a:lnTo>
                    <a:pt x="45282" y="1438565"/>
                  </a:lnTo>
                  <a:lnTo>
                    <a:pt x="48765" y="1376414"/>
                  </a:lnTo>
                  <a:lnTo>
                    <a:pt x="52248" y="1319411"/>
                  </a:lnTo>
                  <a:lnTo>
                    <a:pt x="55731" y="2580437"/>
                  </a:lnTo>
                  <a:lnTo>
                    <a:pt x="59215" y="2539303"/>
                  </a:lnTo>
                  <a:lnTo>
                    <a:pt x="62698" y="2499459"/>
                  </a:lnTo>
                  <a:lnTo>
                    <a:pt x="66181" y="2506834"/>
                  </a:lnTo>
                  <a:lnTo>
                    <a:pt x="69664" y="2470387"/>
                  </a:lnTo>
                  <a:lnTo>
                    <a:pt x="73148" y="2434985"/>
                  </a:lnTo>
                  <a:lnTo>
                    <a:pt x="76631" y="2651399"/>
                  </a:lnTo>
                  <a:lnTo>
                    <a:pt x="80114" y="2622926"/>
                  </a:lnTo>
                  <a:lnTo>
                    <a:pt x="83597" y="2595059"/>
                  </a:lnTo>
                  <a:lnTo>
                    <a:pt x="87081" y="2648082"/>
                  </a:lnTo>
                  <a:lnTo>
                    <a:pt x="90564" y="2622926"/>
                  </a:lnTo>
                  <a:lnTo>
                    <a:pt x="94047" y="2598244"/>
                  </a:lnTo>
                  <a:lnTo>
                    <a:pt x="97530" y="2574022"/>
                  </a:lnTo>
                  <a:lnTo>
                    <a:pt x="101014" y="2550248"/>
                  </a:lnTo>
                  <a:lnTo>
                    <a:pt x="104497" y="2526909"/>
                  </a:lnTo>
                  <a:lnTo>
                    <a:pt x="107980" y="2555305"/>
                  </a:lnTo>
                  <a:lnTo>
                    <a:pt x="111463" y="2533533"/>
                  </a:lnTo>
                  <a:lnTo>
                    <a:pt x="114947" y="2512129"/>
                  </a:lnTo>
                  <a:lnTo>
                    <a:pt x="118430" y="2539303"/>
                  </a:lnTo>
                  <a:lnTo>
                    <a:pt x="121913" y="2519223"/>
                  </a:lnTo>
                  <a:lnTo>
                    <a:pt x="125396" y="2499459"/>
                  </a:lnTo>
                  <a:lnTo>
                    <a:pt x="128880" y="2687690"/>
                  </a:lnTo>
                  <a:lnTo>
                    <a:pt x="132363" y="2671201"/>
                  </a:lnTo>
                  <a:lnTo>
                    <a:pt x="135846" y="2654913"/>
                  </a:lnTo>
                  <a:lnTo>
                    <a:pt x="139329" y="2668916"/>
                  </a:lnTo>
                  <a:lnTo>
                    <a:pt x="142813" y="2653408"/>
                  </a:lnTo>
                  <a:lnTo>
                    <a:pt x="146296" y="2638079"/>
                  </a:lnTo>
                  <a:lnTo>
                    <a:pt x="149779" y="2652039"/>
                  </a:lnTo>
                  <a:lnTo>
                    <a:pt x="153262" y="2637402"/>
                  </a:lnTo>
                  <a:lnTo>
                    <a:pt x="156746" y="2622926"/>
                  </a:lnTo>
                  <a:lnTo>
                    <a:pt x="160229" y="2663199"/>
                  </a:lnTo>
                  <a:lnTo>
                    <a:pt x="163712" y="2649638"/>
                  </a:lnTo>
                  <a:lnTo>
                    <a:pt x="167195" y="2636214"/>
                  </a:lnTo>
                  <a:lnTo>
                    <a:pt x="170679" y="2622926"/>
                  </a:lnTo>
                  <a:lnTo>
                    <a:pt x="174162" y="2609772"/>
                  </a:lnTo>
                  <a:lnTo>
                    <a:pt x="177645" y="2596748"/>
                  </a:lnTo>
                  <a:lnTo>
                    <a:pt x="181128" y="2722123"/>
                  </a:lnTo>
                  <a:lnTo>
                    <a:pt x="184612" y="2710732"/>
                  </a:lnTo>
                  <a:lnTo>
                    <a:pt x="188095" y="2699436"/>
                  </a:lnTo>
                  <a:lnTo>
                    <a:pt x="191578" y="2769505"/>
                  </a:lnTo>
                  <a:lnTo>
                    <a:pt x="195061" y="2759226"/>
                  </a:lnTo>
                  <a:lnTo>
                    <a:pt x="198545" y="2749022"/>
                  </a:lnTo>
                  <a:lnTo>
                    <a:pt x="202028" y="2763159"/>
                  </a:lnTo>
                  <a:lnTo>
                    <a:pt x="205511" y="2753346"/>
                  </a:lnTo>
                  <a:lnTo>
                    <a:pt x="208994" y="2743601"/>
                  </a:lnTo>
                  <a:lnTo>
                    <a:pt x="212478" y="2733990"/>
                  </a:lnTo>
                  <a:lnTo>
                    <a:pt x="215961" y="2727041"/>
                  </a:lnTo>
                  <a:lnTo>
                    <a:pt x="219444" y="2720188"/>
                  </a:lnTo>
                  <a:lnTo>
                    <a:pt x="222927" y="2713429"/>
                  </a:lnTo>
                  <a:lnTo>
                    <a:pt x="226411" y="2712245"/>
                  </a:lnTo>
                  <a:lnTo>
                    <a:pt x="229894" y="2703041"/>
                  </a:lnTo>
                  <a:lnTo>
                    <a:pt x="233377" y="2693898"/>
                  </a:lnTo>
                  <a:lnTo>
                    <a:pt x="236860" y="2723840"/>
                  </a:lnTo>
                  <a:lnTo>
                    <a:pt x="240344" y="2715135"/>
                  </a:lnTo>
                  <a:lnTo>
                    <a:pt x="243827" y="2706485"/>
                  </a:lnTo>
                  <a:lnTo>
                    <a:pt x="247310" y="2712809"/>
                  </a:lnTo>
                  <a:lnTo>
                    <a:pt x="250793" y="2704384"/>
                  </a:lnTo>
                  <a:lnTo>
                    <a:pt x="254277" y="2696011"/>
                  </a:lnTo>
                  <a:lnTo>
                    <a:pt x="257760" y="2709532"/>
                  </a:lnTo>
                  <a:lnTo>
                    <a:pt x="261243" y="2701423"/>
                  </a:lnTo>
                  <a:lnTo>
                    <a:pt x="264726" y="2693362"/>
                  </a:lnTo>
                  <a:lnTo>
                    <a:pt x="268210" y="2751700"/>
                  </a:lnTo>
                  <a:lnTo>
                    <a:pt x="271693" y="2744215"/>
                  </a:lnTo>
                  <a:lnTo>
                    <a:pt x="275176" y="2736771"/>
                  </a:lnTo>
                  <a:lnTo>
                    <a:pt x="278659" y="2741601"/>
                  </a:lnTo>
                  <a:lnTo>
                    <a:pt x="282143" y="2734324"/>
                  </a:lnTo>
                  <a:lnTo>
                    <a:pt x="285626" y="2727085"/>
                  </a:lnTo>
                  <a:lnTo>
                    <a:pt x="289109" y="2725980"/>
                  </a:lnTo>
                  <a:lnTo>
                    <a:pt x="292592" y="2718859"/>
                  </a:lnTo>
                  <a:lnTo>
                    <a:pt x="296075" y="2711774"/>
                  </a:lnTo>
                  <a:lnTo>
                    <a:pt x="299559" y="2728643"/>
                  </a:lnTo>
                  <a:lnTo>
                    <a:pt x="303042" y="2721787"/>
                  </a:lnTo>
                  <a:lnTo>
                    <a:pt x="306525" y="2714965"/>
                  </a:lnTo>
                  <a:lnTo>
                    <a:pt x="310008" y="2725504"/>
                  </a:lnTo>
                  <a:lnTo>
                    <a:pt x="313492" y="2718859"/>
                  </a:lnTo>
                  <a:lnTo>
                    <a:pt x="316975" y="2712245"/>
                  </a:lnTo>
                  <a:lnTo>
                    <a:pt x="320458" y="2743948"/>
                  </a:lnTo>
                  <a:lnTo>
                    <a:pt x="323941" y="2737633"/>
                  </a:lnTo>
                  <a:lnTo>
                    <a:pt x="327425" y="2731346"/>
                  </a:lnTo>
                  <a:lnTo>
                    <a:pt x="330908" y="2765213"/>
                  </a:lnTo>
                  <a:lnTo>
                    <a:pt x="334391" y="2759226"/>
                  </a:lnTo>
                  <a:lnTo>
                    <a:pt x="337874" y="2753264"/>
                  </a:lnTo>
                  <a:lnTo>
                    <a:pt x="341358" y="2747329"/>
                  </a:lnTo>
                  <a:lnTo>
                    <a:pt x="344841" y="2741418"/>
                  </a:lnTo>
                  <a:lnTo>
                    <a:pt x="348324" y="2735534"/>
                  </a:lnTo>
                  <a:lnTo>
                    <a:pt x="351807" y="2729674"/>
                  </a:lnTo>
                  <a:lnTo>
                    <a:pt x="355291" y="2723840"/>
                  </a:lnTo>
                  <a:lnTo>
                    <a:pt x="358774" y="2718030"/>
                  </a:lnTo>
                  <a:lnTo>
                    <a:pt x="362257" y="2712245"/>
                  </a:lnTo>
                  <a:lnTo>
                    <a:pt x="365740" y="2706485"/>
                  </a:lnTo>
                  <a:lnTo>
                    <a:pt x="369224" y="2700749"/>
                  </a:lnTo>
                  <a:lnTo>
                    <a:pt x="372707" y="2719654"/>
                  </a:lnTo>
                  <a:lnTo>
                    <a:pt x="376190" y="2714094"/>
                  </a:lnTo>
                  <a:lnTo>
                    <a:pt x="379673" y="2708556"/>
                  </a:lnTo>
                  <a:lnTo>
                    <a:pt x="383157" y="2707854"/>
                  </a:lnTo>
                  <a:lnTo>
                    <a:pt x="386640" y="2702386"/>
                  </a:lnTo>
                  <a:lnTo>
                    <a:pt x="390123" y="2696939"/>
                  </a:lnTo>
                  <a:lnTo>
                    <a:pt x="393606" y="2719612"/>
                  </a:lnTo>
                  <a:lnTo>
                    <a:pt x="397090" y="2714346"/>
                  </a:lnTo>
                  <a:lnTo>
                    <a:pt x="400573" y="2709100"/>
                  </a:lnTo>
                  <a:lnTo>
                    <a:pt x="404056" y="2734689"/>
                  </a:lnTo>
                  <a:lnTo>
                    <a:pt x="407539" y="2729632"/>
                  </a:lnTo>
                  <a:lnTo>
                    <a:pt x="411023" y="2724594"/>
                  </a:lnTo>
                  <a:lnTo>
                    <a:pt x="414506" y="2744472"/>
                  </a:lnTo>
                  <a:lnTo>
                    <a:pt x="417989" y="2739589"/>
                  </a:lnTo>
                  <a:lnTo>
                    <a:pt x="421472" y="2734724"/>
                  </a:lnTo>
                  <a:lnTo>
                    <a:pt x="424956" y="2729876"/>
                  </a:lnTo>
                  <a:lnTo>
                    <a:pt x="428439" y="2725045"/>
                  </a:lnTo>
                  <a:lnTo>
                    <a:pt x="431922" y="2720231"/>
                  </a:lnTo>
                  <a:lnTo>
                    <a:pt x="435405" y="2715434"/>
                  </a:lnTo>
                  <a:lnTo>
                    <a:pt x="435405" y="2719540"/>
                  </a:lnTo>
                  <a:lnTo>
                    <a:pt x="435405" y="2723602"/>
                  </a:lnTo>
                  <a:lnTo>
                    <a:pt x="438889" y="2718859"/>
                  </a:lnTo>
                  <a:lnTo>
                    <a:pt x="442372" y="2714132"/>
                  </a:lnTo>
                  <a:lnTo>
                    <a:pt x="445855" y="2709421"/>
                  </a:lnTo>
                  <a:lnTo>
                    <a:pt x="449338" y="2708817"/>
                  </a:lnTo>
                  <a:lnTo>
                    <a:pt x="452822" y="2704157"/>
                  </a:lnTo>
                  <a:lnTo>
                    <a:pt x="456305" y="2699512"/>
                  </a:lnTo>
                  <a:lnTo>
                    <a:pt x="459788" y="2694884"/>
                  </a:lnTo>
                  <a:lnTo>
                    <a:pt x="463271" y="2690271"/>
                  </a:lnTo>
                  <a:lnTo>
                    <a:pt x="466755" y="2685674"/>
                  </a:lnTo>
                  <a:lnTo>
                    <a:pt x="470238" y="2697440"/>
                  </a:lnTo>
                  <a:lnTo>
                    <a:pt x="473721" y="2692939"/>
                  </a:lnTo>
                  <a:lnTo>
                    <a:pt x="477204" y="2688454"/>
                  </a:lnTo>
                  <a:lnTo>
                    <a:pt x="480688" y="2683984"/>
                  </a:lnTo>
                  <a:lnTo>
                    <a:pt x="484171" y="2679529"/>
                  </a:lnTo>
                  <a:lnTo>
                    <a:pt x="487654" y="2675088"/>
                  </a:lnTo>
                  <a:lnTo>
                    <a:pt x="491137" y="2670662"/>
                  </a:lnTo>
                  <a:lnTo>
                    <a:pt x="494621" y="2666251"/>
                  </a:lnTo>
                  <a:lnTo>
                    <a:pt x="498104" y="2661854"/>
                  </a:lnTo>
                  <a:lnTo>
                    <a:pt x="501587" y="2657472"/>
                  </a:lnTo>
                  <a:lnTo>
                    <a:pt x="505070" y="2653104"/>
                  </a:lnTo>
                  <a:lnTo>
                    <a:pt x="508554" y="2648750"/>
                  </a:lnTo>
                  <a:lnTo>
                    <a:pt x="512037" y="2648580"/>
                  </a:lnTo>
                  <a:lnTo>
                    <a:pt x="515520" y="2644270"/>
                  </a:lnTo>
                  <a:lnTo>
                    <a:pt x="519003" y="2639973"/>
                  </a:lnTo>
                  <a:lnTo>
                    <a:pt x="522487" y="2639862"/>
                  </a:lnTo>
                  <a:lnTo>
                    <a:pt x="525970" y="2635608"/>
                  </a:lnTo>
                  <a:lnTo>
                    <a:pt x="529453" y="2631367"/>
                  </a:lnTo>
                  <a:lnTo>
                    <a:pt x="532936" y="2648337"/>
                  </a:lnTo>
                  <a:lnTo>
                    <a:pt x="536420" y="2645505"/>
                  </a:lnTo>
                  <a:lnTo>
                    <a:pt x="539903" y="2642691"/>
                  </a:lnTo>
                  <a:lnTo>
                    <a:pt x="543386" y="2658745"/>
                  </a:lnTo>
                  <a:lnTo>
                    <a:pt x="546869" y="2654717"/>
                  </a:lnTo>
                  <a:lnTo>
                    <a:pt x="550353" y="2650701"/>
                  </a:lnTo>
                  <a:lnTo>
                    <a:pt x="553836" y="2665526"/>
                  </a:lnTo>
                  <a:lnTo>
                    <a:pt x="557319" y="2661596"/>
                  </a:lnTo>
                  <a:lnTo>
                    <a:pt x="560802" y="2657678"/>
                  </a:lnTo>
                  <a:lnTo>
                    <a:pt x="564286" y="2661140"/>
                  </a:lnTo>
                  <a:lnTo>
                    <a:pt x="567769" y="2657268"/>
                  </a:lnTo>
                  <a:lnTo>
                    <a:pt x="571252" y="2653408"/>
                  </a:lnTo>
                  <a:lnTo>
                    <a:pt x="574735" y="2649559"/>
                  </a:lnTo>
                  <a:lnTo>
                    <a:pt x="578218" y="2645722"/>
                  </a:lnTo>
                  <a:lnTo>
                    <a:pt x="581702" y="2641895"/>
                  </a:lnTo>
                  <a:lnTo>
                    <a:pt x="585185" y="2638079"/>
                  </a:lnTo>
                  <a:lnTo>
                    <a:pt x="588668" y="2634275"/>
                  </a:lnTo>
                  <a:lnTo>
                    <a:pt x="592151" y="2630481"/>
                  </a:lnTo>
                  <a:lnTo>
                    <a:pt x="595635" y="2641461"/>
                  </a:lnTo>
                  <a:lnTo>
                    <a:pt x="599118" y="2637733"/>
                  </a:lnTo>
                  <a:lnTo>
                    <a:pt x="602601" y="2634016"/>
                  </a:lnTo>
                  <a:lnTo>
                    <a:pt x="606084" y="2648222"/>
                  </a:lnTo>
                  <a:lnTo>
                    <a:pt x="609568" y="2644579"/>
                  </a:lnTo>
                  <a:lnTo>
                    <a:pt x="613051" y="2640945"/>
                  </a:lnTo>
                  <a:lnTo>
                    <a:pt x="616534" y="2654652"/>
                  </a:lnTo>
                  <a:lnTo>
                    <a:pt x="620017" y="2651089"/>
                  </a:lnTo>
                  <a:lnTo>
                    <a:pt x="623501" y="2647536"/>
                  </a:lnTo>
                  <a:lnTo>
                    <a:pt x="626984" y="2654143"/>
                  </a:lnTo>
                  <a:lnTo>
                    <a:pt x="630467" y="2650638"/>
                  </a:lnTo>
                  <a:lnTo>
                    <a:pt x="633950" y="2647142"/>
                  </a:lnTo>
                  <a:lnTo>
                    <a:pt x="637434" y="2653649"/>
                  </a:lnTo>
                  <a:lnTo>
                    <a:pt x="640917" y="2650200"/>
                  </a:lnTo>
                  <a:lnTo>
                    <a:pt x="644400" y="2646760"/>
                  </a:lnTo>
                  <a:lnTo>
                    <a:pt x="647883" y="2653171"/>
                  </a:lnTo>
                  <a:lnTo>
                    <a:pt x="651367" y="2649776"/>
                  </a:lnTo>
                  <a:lnTo>
                    <a:pt x="654850" y="2646390"/>
                  </a:lnTo>
                  <a:lnTo>
                    <a:pt x="658333" y="2643012"/>
                  </a:lnTo>
                  <a:lnTo>
                    <a:pt x="661816" y="2646150"/>
                  </a:lnTo>
                  <a:lnTo>
                    <a:pt x="665300" y="2642807"/>
                  </a:lnTo>
                  <a:lnTo>
                    <a:pt x="668783" y="2639473"/>
                  </a:lnTo>
                  <a:lnTo>
                    <a:pt x="672266" y="2636147"/>
                  </a:lnTo>
                  <a:lnTo>
                    <a:pt x="675749" y="2632829"/>
                  </a:lnTo>
                  <a:lnTo>
                    <a:pt x="679233" y="2629520"/>
                  </a:lnTo>
                  <a:lnTo>
                    <a:pt x="682716" y="2626219"/>
                  </a:lnTo>
                  <a:lnTo>
                    <a:pt x="686199" y="2622926"/>
                  </a:lnTo>
                  <a:lnTo>
                    <a:pt x="689682" y="2619642"/>
                  </a:lnTo>
                  <a:lnTo>
                    <a:pt x="693166" y="2660295"/>
                  </a:lnTo>
                  <a:lnTo>
                    <a:pt x="696649" y="2657140"/>
                  </a:lnTo>
                  <a:lnTo>
                    <a:pt x="700132" y="2653993"/>
                  </a:lnTo>
                  <a:lnTo>
                    <a:pt x="703615" y="2668485"/>
                  </a:lnTo>
                  <a:lnTo>
                    <a:pt x="707099" y="2665399"/>
                  </a:lnTo>
                  <a:lnTo>
                    <a:pt x="710582" y="2662319"/>
                  </a:lnTo>
                  <a:lnTo>
                    <a:pt x="714065" y="2659247"/>
                  </a:lnTo>
                  <a:lnTo>
                    <a:pt x="717548" y="2656182"/>
                  </a:lnTo>
                  <a:lnTo>
                    <a:pt x="721032" y="2653124"/>
                  </a:lnTo>
                  <a:lnTo>
                    <a:pt x="724515" y="2650073"/>
                  </a:lnTo>
                  <a:lnTo>
                    <a:pt x="727998" y="2647029"/>
                  </a:lnTo>
                  <a:lnTo>
                    <a:pt x="731481" y="2643992"/>
                  </a:lnTo>
                  <a:lnTo>
                    <a:pt x="734965" y="2646807"/>
                  </a:lnTo>
                  <a:lnTo>
                    <a:pt x="738448" y="2643798"/>
                  </a:lnTo>
                  <a:lnTo>
                    <a:pt x="741931" y="2640796"/>
                  </a:lnTo>
                  <a:lnTo>
                    <a:pt x="745414" y="2646481"/>
                  </a:lnTo>
                  <a:lnTo>
                    <a:pt x="748898" y="2643514"/>
                  </a:lnTo>
                  <a:lnTo>
                    <a:pt x="752381" y="2640553"/>
                  </a:lnTo>
                  <a:lnTo>
                    <a:pt x="755864" y="2637599"/>
                  </a:lnTo>
                  <a:lnTo>
                    <a:pt x="759347" y="2634651"/>
                  </a:lnTo>
                  <a:lnTo>
                    <a:pt x="762831" y="2631710"/>
                  </a:lnTo>
                  <a:lnTo>
                    <a:pt x="766314" y="2645856"/>
                  </a:lnTo>
                  <a:lnTo>
                    <a:pt x="769797" y="2642968"/>
                  </a:lnTo>
                  <a:lnTo>
                    <a:pt x="773280" y="2640086"/>
                  </a:lnTo>
                  <a:lnTo>
                    <a:pt x="776764" y="2637211"/>
                  </a:lnTo>
                  <a:lnTo>
                    <a:pt x="780247" y="2634341"/>
                  </a:lnTo>
                  <a:lnTo>
                    <a:pt x="783730" y="2631478"/>
                  </a:lnTo>
                  <a:lnTo>
                    <a:pt x="787213" y="2642885"/>
                  </a:lnTo>
                  <a:lnTo>
                    <a:pt x="790697" y="2640965"/>
                  </a:lnTo>
                  <a:lnTo>
                    <a:pt x="794180" y="2639053"/>
                  </a:lnTo>
                  <a:lnTo>
                    <a:pt x="797663" y="2642284"/>
                  </a:lnTo>
                  <a:lnTo>
                    <a:pt x="801146" y="2639501"/>
                  </a:lnTo>
                  <a:lnTo>
                    <a:pt x="804630" y="2636724"/>
                  </a:lnTo>
                  <a:lnTo>
                    <a:pt x="808113" y="2642295"/>
                  </a:lnTo>
                  <a:lnTo>
                    <a:pt x="811596" y="2640424"/>
                  </a:lnTo>
                  <a:lnTo>
                    <a:pt x="815079" y="2638561"/>
                  </a:lnTo>
                  <a:lnTo>
                    <a:pt x="818563" y="2644429"/>
                  </a:lnTo>
                  <a:lnTo>
                    <a:pt x="822046" y="2641722"/>
                  </a:lnTo>
                  <a:lnTo>
                    <a:pt x="825529" y="2639020"/>
                  </a:lnTo>
                  <a:lnTo>
                    <a:pt x="829012" y="2651861"/>
                  </a:lnTo>
                  <a:lnTo>
                    <a:pt x="832496" y="2649204"/>
                  </a:lnTo>
                  <a:lnTo>
                    <a:pt x="835979" y="2646553"/>
                  </a:lnTo>
                  <a:lnTo>
                    <a:pt x="839462" y="2648993"/>
                  </a:lnTo>
                  <a:lnTo>
                    <a:pt x="842945" y="2646363"/>
                  </a:lnTo>
                  <a:lnTo>
                    <a:pt x="846429" y="2643738"/>
                  </a:lnTo>
                  <a:lnTo>
                    <a:pt x="849912" y="2663408"/>
                  </a:lnTo>
                  <a:lnTo>
                    <a:pt x="853395" y="2660842"/>
                  </a:lnTo>
                  <a:lnTo>
                    <a:pt x="856878" y="2658280"/>
                  </a:lnTo>
                  <a:lnTo>
                    <a:pt x="860361" y="2662939"/>
                  </a:lnTo>
                  <a:lnTo>
                    <a:pt x="863845" y="2660403"/>
                  </a:lnTo>
                  <a:lnTo>
                    <a:pt x="867328" y="2657871"/>
                  </a:lnTo>
                  <a:lnTo>
                    <a:pt x="870811" y="2655344"/>
                  </a:lnTo>
                  <a:lnTo>
                    <a:pt x="870811" y="2657737"/>
                  </a:lnTo>
                  <a:lnTo>
                    <a:pt x="870811" y="2660116"/>
                  </a:lnTo>
                  <a:lnTo>
                    <a:pt x="870811" y="2662481"/>
                  </a:lnTo>
                  <a:lnTo>
                    <a:pt x="870811" y="2664833"/>
                  </a:lnTo>
                  <a:lnTo>
                    <a:pt x="870811" y="2667171"/>
                  </a:lnTo>
                  <a:lnTo>
                    <a:pt x="874294" y="2664674"/>
                  </a:lnTo>
                  <a:lnTo>
                    <a:pt x="877778" y="2662182"/>
                  </a:lnTo>
                  <a:lnTo>
                    <a:pt x="881261" y="2659694"/>
                  </a:lnTo>
                  <a:lnTo>
                    <a:pt x="884744" y="2673348"/>
                  </a:lnTo>
                  <a:lnTo>
                    <a:pt x="888227" y="2670903"/>
                  </a:lnTo>
                  <a:lnTo>
                    <a:pt x="891711" y="2668463"/>
                  </a:lnTo>
                  <a:lnTo>
                    <a:pt x="895194" y="2666027"/>
                  </a:lnTo>
                  <a:lnTo>
                    <a:pt x="898677" y="2663595"/>
                  </a:lnTo>
                  <a:lnTo>
                    <a:pt x="902160" y="2661168"/>
                  </a:lnTo>
                  <a:lnTo>
                    <a:pt x="905644" y="2658745"/>
                  </a:lnTo>
                  <a:lnTo>
                    <a:pt x="909127" y="2656327"/>
                  </a:lnTo>
                  <a:lnTo>
                    <a:pt x="912610" y="2653913"/>
                  </a:lnTo>
                  <a:lnTo>
                    <a:pt x="916093" y="2665092"/>
                  </a:lnTo>
                  <a:lnTo>
                    <a:pt x="919577" y="2662714"/>
                  </a:lnTo>
                  <a:lnTo>
                    <a:pt x="923060" y="2660340"/>
                  </a:lnTo>
                  <a:lnTo>
                    <a:pt x="926543" y="2666838"/>
                  </a:lnTo>
                  <a:lnTo>
                    <a:pt x="930026" y="2664490"/>
                  </a:lnTo>
                  <a:lnTo>
                    <a:pt x="933510" y="2662147"/>
                  </a:lnTo>
                  <a:lnTo>
                    <a:pt x="936993" y="2683381"/>
                  </a:lnTo>
                  <a:lnTo>
                    <a:pt x="940476" y="2681092"/>
                  </a:lnTo>
                  <a:lnTo>
                    <a:pt x="943959" y="2678808"/>
                  </a:lnTo>
                  <a:lnTo>
                    <a:pt x="947443" y="2676527"/>
                  </a:lnTo>
                  <a:lnTo>
                    <a:pt x="950926" y="2674250"/>
                  </a:lnTo>
                  <a:lnTo>
                    <a:pt x="954409" y="2671976"/>
                  </a:lnTo>
                  <a:lnTo>
                    <a:pt x="957892" y="2671808"/>
                  </a:lnTo>
                  <a:lnTo>
                    <a:pt x="961376" y="2669547"/>
                  </a:lnTo>
                  <a:lnTo>
                    <a:pt x="964859" y="2667289"/>
                  </a:lnTo>
                  <a:lnTo>
                    <a:pt x="968342" y="2669230"/>
                  </a:lnTo>
                  <a:lnTo>
                    <a:pt x="971825" y="2666988"/>
                  </a:lnTo>
                  <a:lnTo>
                    <a:pt x="975309" y="2664749"/>
                  </a:lnTo>
                  <a:lnTo>
                    <a:pt x="978792" y="2666690"/>
                  </a:lnTo>
                  <a:lnTo>
                    <a:pt x="982275" y="2664467"/>
                  </a:lnTo>
                  <a:lnTo>
                    <a:pt x="985758" y="2662248"/>
                  </a:lnTo>
                  <a:lnTo>
                    <a:pt x="989242" y="2668303"/>
                  </a:lnTo>
                  <a:lnTo>
                    <a:pt x="992725" y="2666107"/>
                  </a:lnTo>
                  <a:lnTo>
                    <a:pt x="996208" y="2663914"/>
                  </a:lnTo>
                  <a:lnTo>
                    <a:pt x="999691" y="2661725"/>
                  </a:lnTo>
                  <a:lnTo>
                    <a:pt x="1003175" y="2659539"/>
                  </a:lnTo>
                  <a:lnTo>
                    <a:pt x="1006658" y="2657357"/>
                  </a:lnTo>
                  <a:lnTo>
                    <a:pt x="1010141" y="2661341"/>
                  </a:lnTo>
                  <a:lnTo>
                    <a:pt x="1013624" y="2659178"/>
                  </a:lnTo>
                  <a:lnTo>
                    <a:pt x="1017108" y="2657017"/>
                  </a:lnTo>
                  <a:lnTo>
                    <a:pt x="1020591" y="2662980"/>
                  </a:lnTo>
                  <a:lnTo>
                    <a:pt x="1024074" y="2660842"/>
                  </a:lnTo>
                  <a:lnTo>
                    <a:pt x="1027557" y="2658706"/>
                  </a:lnTo>
                  <a:lnTo>
                    <a:pt x="1031041" y="2668524"/>
                  </a:lnTo>
                  <a:lnTo>
                    <a:pt x="1034524" y="2666417"/>
                  </a:lnTo>
                  <a:lnTo>
                    <a:pt x="1038007" y="2664313"/>
                  </a:lnTo>
                  <a:lnTo>
                    <a:pt x="1041490" y="2670031"/>
                  </a:lnTo>
                  <a:lnTo>
                    <a:pt x="1044974" y="2667948"/>
                  </a:lnTo>
                  <a:lnTo>
                    <a:pt x="1048457" y="2665868"/>
                  </a:lnTo>
                  <a:lnTo>
                    <a:pt x="1051940" y="2663791"/>
                  </a:lnTo>
                  <a:lnTo>
                    <a:pt x="1055423" y="2661718"/>
                  </a:lnTo>
                  <a:lnTo>
                    <a:pt x="1058907" y="2659648"/>
                  </a:lnTo>
                  <a:lnTo>
                    <a:pt x="1062390" y="2657581"/>
                  </a:lnTo>
                  <a:lnTo>
                    <a:pt x="1065873" y="2655517"/>
                  </a:lnTo>
                  <a:lnTo>
                    <a:pt x="1069356" y="2653456"/>
                  </a:lnTo>
                  <a:lnTo>
                    <a:pt x="1072840" y="2655313"/>
                  </a:lnTo>
                  <a:lnTo>
                    <a:pt x="1076323" y="2653266"/>
                  </a:lnTo>
                  <a:lnTo>
                    <a:pt x="1079806" y="2651221"/>
                  </a:lnTo>
                  <a:lnTo>
                    <a:pt x="1083289" y="2649180"/>
                  </a:lnTo>
                  <a:lnTo>
                    <a:pt x="1086773" y="2647142"/>
                  </a:lnTo>
                  <a:lnTo>
                    <a:pt x="1090256" y="2645107"/>
                  </a:lnTo>
                  <a:lnTo>
                    <a:pt x="1093739" y="2643075"/>
                  </a:lnTo>
                  <a:lnTo>
                    <a:pt x="1097222" y="2652708"/>
                  </a:lnTo>
                  <a:lnTo>
                    <a:pt x="1100706" y="2650701"/>
                  </a:lnTo>
                  <a:lnTo>
                    <a:pt x="1104189" y="2648698"/>
                  </a:lnTo>
                  <a:lnTo>
                    <a:pt x="1107672" y="2652436"/>
                  </a:lnTo>
                  <a:lnTo>
                    <a:pt x="1111155" y="2650448"/>
                  </a:lnTo>
                  <a:lnTo>
                    <a:pt x="1114639" y="2648463"/>
                  </a:lnTo>
                  <a:lnTo>
                    <a:pt x="1118122" y="2647031"/>
                  </a:lnTo>
                  <a:lnTo>
                    <a:pt x="1121605" y="2645679"/>
                  </a:lnTo>
                  <a:lnTo>
                    <a:pt x="1125088" y="2644330"/>
                  </a:lnTo>
                  <a:lnTo>
                    <a:pt x="1128572" y="2662962"/>
                  </a:lnTo>
                  <a:lnTo>
                    <a:pt x="1132055" y="2661027"/>
                  </a:lnTo>
                  <a:lnTo>
                    <a:pt x="1135538" y="2659096"/>
                  </a:lnTo>
                  <a:lnTo>
                    <a:pt x="1139021" y="2669759"/>
                  </a:lnTo>
                  <a:lnTo>
                    <a:pt x="1142505" y="2667853"/>
                  </a:lnTo>
                  <a:lnTo>
                    <a:pt x="1145988" y="2665951"/>
                  </a:lnTo>
                  <a:lnTo>
                    <a:pt x="1149471" y="2674593"/>
                  </a:lnTo>
                  <a:lnTo>
                    <a:pt x="1152954" y="2672713"/>
                  </a:lnTo>
                  <a:lnTo>
                    <a:pt x="1156437" y="2670835"/>
                  </a:lnTo>
                  <a:lnTo>
                    <a:pt x="1159921" y="2674155"/>
                  </a:lnTo>
                  <a:lnTo>
                    <a:pt x="1163404" y="2672291"/>
                  </a:lnTo>
                  <a:lnTo>
                    <a:pt x="1166887" y="2670430"/>
                  </a:lnTo>
                  <a:lnTo>
                    <a:pt x="1170370" y="2677477"/>
                  </a:lnTo>
                  <a:lnTo>
                    <a:pt x="1173854" y="2676190"/>
                  </a:lnTo>
                  <a:lnTo>
                    <a:pt x="1177337" y="2674906"/>
                  </a:lnTo>
                  <a:lnTo>
                    <a:pt x="1180820" y="2673627"/>
                  </a:lnTo>
                  <a:lnTo>
                    <a:pt x="1184303" y="2672350"/>
                  </a:lnTo>
                  <a:lnTo>
                    <a:pt x="1187787" y="2671077"/>
                  </a:lnTo>
                  <a:lnTo>
                    <a:pt x="1191270" y="2687734"/>
                  </a:lnTo>
                  <a:lnTo>
                    <a:pt x="1194753" y="2685940"/>
                  </a:lnTo>
                  <a:lnTo>
                    <a:pt x="1198236" y="2684149"/>
                  </a:lnTo>
                  <a:lnTo>
                    <a:pt x="1201720" y="2690415"/>
                  </a:lnTo>
                  <a:lnTo>
                    <a:pt x="1205203" y="2688641"/>
                  </a:lnTo>
                  <a:lnTo>
                    <a:pt x="1208686" y="2686869"/>
                  </a:lnTo>
                  <a:lnTo>
                    <a:pt x="1212169" y="2689878"/>
                  </a:lnTo>
                  <a:lnTo>
                    <a:pt x="1215653" y="2688119"/>
                  </a:lnTo>
                  <a:lnTo>
                    <a:pt x="1219136" y="2686362"/>
                  </a:lnTo>
                  <a:lnTo>
                    <a:pt x="1222619" y="2687775"/>
                  </a:lnTo>
                  <a:lnTo>
                    <a:pt x="1226102" y="2686028"/>
                  </a:lnTo>
                  <a:lnTo>
                    <a:pt x="1229586" y="2684282"/>
                  </a:lnTo>
                  <a:lnTo>
                    <a:pt x="1233069" y="2690388"/>
                  </a:lnTo>
                  <a:lnTo>
                    <a:pt x="1236552" y="2688659"/>
                  </a:lnTo>
                  <a:lnTo>
                    <a:pt x="1240035" y="2686932"/>
                  </a:lnTo>
                  <a:lnTo>
                    <a:pt x="1243519" y="2685208"/>
                  </a:lnTo>
                  <a:lnTo>
                    <a:pt x="1247002" y="2683486"/>
                  </a:lnTo>
                  <a:lnTo>
                    <a:pt x="1250485" y="2681766"/>
                  </a:lnTo>
                  <a:lnTo>
                    <a:pt x="1253968" y="2680174"/>
                  </a:lnTo>
                  <a:lnTo>
                    <a:pt x="1257452" y="2678973"/>
                  </a:lnTo>
                  <a:lnTo>
                    <a:pt x="1260935" y="2677775"/>
                  </a:lnTo>
                  <a:lnTo>
                    <a:pt x="1264418" y="2676481"/>
                  </a:lnTo>
                  <a:lnTo>
                    <a:pt x="1267901" y="2674774"/>
                  </a:lnTo>
                  <a:lnTo>
                    <a:pt x="1271385" y="2673069"/>
                  </a:lnTo>
                  <a:lnTo>
                    <a:pt x="1274868" y="2682253"/>
                  </a:lnTo>
                  <a:lnTo>
                    <a:pt x="1278351" y="2680569"/>
                  </a:lnTo>
                  <a:lnTo>
                    <a:pt x="1281834" y="2678887"/>
                  </a:lnTo>
                  <a:lnTo>
                    <a:pt x="1285318" y="2692329"/>
                  </a:lnTo>
                  <a:lnTo>
                    <a:pt x="1288801" y="2690673"/>
                  </a:lnTo>
                  <a:lnTo>
                    <a:pt x="1292284" y="2689020"/>
                  </a:lnTo>
                  <a:lnTo>
                    <a:pt x="1295767" y="2690338"/>
                  </a:lnTo>
                  <a:lnTo>
                    <a:pt x="1299251" y="2688692"/>
                  </a:lnTo>
                  <a:lnTo>
                    <a:pt x="1302734" y="2687049"/>
                  </a:lnTo>
                  <a:lnTo>
                    <a:pt x="1306217" y="2685408"/>
                  </a:lnTo>
                  <a:lnTo>
                    <a:pt x="1309700" y="2683769"/>
                  </a:lnTo>
                  <a:lnTo>
                    <a:pt x="1313184" y="2682131"/>
                  </a:lnTo>
                  <a:lnTo>
                    <a:pt x="1316667" y="2680496"/>
                  </a:lnTo>
                  <a:lnTo>
                    <a:pt x="1320150" y="2690642"/>
                  </a:lnTo>
                  <a:lnTo>
                    <a:pt x="1323633" y="2689027"/>
                  </a:lnTo>
                  <a:lnTo>
                    <a:pt x="1327117" y="2687415"/>
                  </a:lnTo>
                  <a:lnTo>
                    <a:pt x="1330600" y="2685804"/>
                  </a:lnTo>
                  <a:lnTo>
                    <a:pt x="1334083" y="2684196"/>
                  </a:lnTo>
                  <a:lnTo>
                    <a:pt x="1337566" y="2682589"/>
                  </a:lnTo>
                  <a:lnTo>
                    <a:pt x="1341050" y="2699566"/>
                  </a:lnTo>
                  <a:lnTo>
                    <a:pt x="1344533" y="2697989"/>
                  </a:lnTo>
                  <a:lnTo>
                    <a:pt x="1348016" y="2696414"/>
                  </a:lnTo>
                  <a:lnTo>
                    <a:pt x="1351499" y="2711316"/>
                  </a:lnTo>
                  <a:lnTo>
                    <a:pt x="1354983" y="2709768"/>
                  </a:lnTo>
                  <a:lnTo>
                    <a:pt x="1358466" y="2708222"/>
                  </a:lnTo>
                  <a:lnTo>
                    <a:pt x="1361949" y="2709369"/>
                  </a:lnTo>
                  <a:lnTo>
                    <a:pt x="1365432" y="2707830"/>
                  </a:lnTo>
                  <a:lnTo>
                    <a:pt x="1368916" y="2706293"/>
                  </a:lnTo>
                  <a:lnTo>
                    <a:pt x="1372399" y="2711432"/>
                  </a:lnTo>
                  <a:lnTo>
                    <a:pt x="1375882" y="2709908"/>
                  </a:lnTo>
                  <a:lnTo>
                    <a:pt x="1379365" y="2708386"/>
                  </a:lnTo>
                  <a:lnTo>
                    <a:pt x="1382849" y="2708192"/>
                  </a:lnTo>
                  <a:lnTo>
                    <a:pt x="1386332" y="2706675"/>
                  </a:lnTo>
                  <a:lnTo>
                    <a:pt x="1389815" y="2705159"/>
                  </a:lnTo>
                  <a:lnTo>
                    <a:pt x="1393298" y="2703646"/>
                  </a:lnTo>
                  <a:lnTo>
                    <a:pt x="1396782" y="2702134"/>
                  </a:lnTo>
                  <a:lnTo>
                    <a:pt x="1400265" y="2700623"/>
                  </a:lnTo>
                  <a:lnTo>
                    <a:pt x="1403748" y="2703101"/>
                  </a:lnTo>
                  <a:lnTo>
                    <a:pt x="1407231" y="2701599"/>
                  </a:lnTo>
                  <a:lnTo>
                    <a:pt x="1410715" y="2700100"/>
                  </a:lnTo>
                  <a:lnTo>
                    <a:pt x="1414198" y="2705182"/>
                  </a:lnTo>
                  <a:lnTo>
                    <a:pt x="1417681" y="2703695"/>
                  </a:lnTo>
                  <a:lnTo>
                    <a:pt x="1421164" y="2702209"/>
                  </a:lnTo>
                  <a:lnTo>
                    <a:pt x="1424648" y="2703337"/>
                  </a:lnTo>
                  <a:lnTo>
                    <a:pt x="1428131" y="2701858"/>
                  </a:lnTo>
                  <a:lnTo>
                    <a:pt x="1431614" y="2700380"/>
                  </a:lnTo>
                  <a:lnTo>
                    <a:pt x="1435097" y="2707947"/>
                  </a:lnTo>
                  <a:lnTo>
                    <a:pt x="1438580" y="2706485"/>
                  </a:lnTo>
                  <a:lnTo>
                    <a:pt x="1442064" y="2705025"/>
                  </a:lnTo>
                  <a:lnTo>
                    <a:pt x="1445547" y="2706121"/>
                  </a:lnTo>
                  <a:lnTo>
                    <a:pt x="1449030" y="2704667"/>
                  </a:lnTo>
                  <a:lnTo>
                    <a:pt x="1452513" y="2703215"/>
                  </a:lnTo>
                  <a:lnTo>
                    <a:pt x="1455997" y="2716814"/>
                  </a:lnTo>
                  <a:lnTo>
                    <a:pt x="1459480" y="2715385"/>
                  </a:lnTo>
                  <a:lnTo>
                    <a:pt x="1462963" y="2713957"/>
                  </a:lnTo>
                  <a:lnTo>
                    <a:pt x="1466446" y="2723487"/>
                  </a:lnTo>
                  <a:lnTo>
                    <a:pt x="1469930" y="2722077"/>
                  </a:lnTo>
                  <a:lnTo>
                    <a:pt x="1473413" y="2720668"/>
                  </a:lnTo>
                  <a:lnTo>
                    <a:pt x="1476896" y="2719260"/>
                  </a:lnTo>
                  <a:lnTo>
                    <a:pt x="1480379" y="2717855"/>
                  </a:lnTo>
                  <a:lnTo>
                    <a:pt x="1483863" y="2716450"/>
                  </a:lnTo>
                  <a:lnTo>
                    <a:pt x="1487346" y="2723422"/>
                  </a:lnTo>
                  <a:lnTo>
                    <a:pt x="1490829" y="2722032"/>
                  </a:lnTo>
                  <a:lnTo>
                    <a:pt x="1494312" y="2720643"/>
                  </a:lnTo>
                  <a:lnTo>
                    <a:pt x="1497796" y="2720441"/>
                  </a:lnTo>
                  <a:lnTo>
                    <a:pt x="1501279" y="2719056"/>
                  </a:lnTo>
                  <a:lnTo>
                    <a:pt x="1504762" y="2717673"/>
                  </a:lnTo>
                  <a:lnTo>
                    <a:pt x="1508245" y="2718662"/>
                  </a:lnTo>
                  <a:lnTo>
                    <a:pt x="1511729" y="2717284"/>
                  </a:lnTo>
                  <a:lnTo>
                    <a:pt x="1515212" y="2715908"/>
                  </a:lnTo>
                  <a:lnTo>
                    <a:pt x="1518695" y="2727365"/>
                  </a:lnTo>
                  <a:lnTo>
                    <a:pt x="1522178" y="2726008"/>
                  </a:lnTo>
                  <a:lnTo>
                    <a:pt x="1525662" y="2724652"/>
                  </a:lnTo>
                  <a:lnTo>
                    <a:pt x="1529145" y="2723298"/>
                  </a:lnTo>
                  <a:lnTo>
                    <a:pt x="1532628" y="2721946"/>
                  </a:lnTo>
                  <a:lnTo>
                    <a:pt x="1536111" y="2720594"/>
                  </a:lnTo>
                  <a:lnTo>
                    <a:pt x="1539595" y="2719244"/>
                  </a:lnTo>
                  <a:lnTo>
                    <a:pt x="1543078" y="2729296"/>
                  </a:lnTo>
                  <a:lnTo>
                    <a:pt x="1546561" y="2727963"/>
                  </a:lnTo>
                  <a:lnTo>
                    <a:pt x="1550044" y="2726632"/>
                  </a:lnTo>
                  <a:lnTo>
                    <a:pt x="1553528" y="2725302"/>
                  </a:lnTo>
                  <a:lnTo>
                    <a:pt x="1557011" y="2723973"/>
                  </a:lnTo>
                  <a:lnTo>
                    <a:pt x="1560494" y="2722645"/>
                  </a:lnTo>
                  <a:lnTo>
                    <a:pt x="1563977" y="2729159"/>
                  </a:lnTo>
                  <a:lnTo>
                    <a:pt x="1567461" y="2727844"/>
                  </a:lnTo>
                  <a:lnTo>
                    <a:pt x="1570944" y="2726530"/>
                  </a:lnTo>
                  <a:lnTo>
                    <a:pt x="1574427" y="2731835"/>
                  </a:lnTo>
                  <a:lnTo>
                    <a:pt x="1577910" y="2730531"/>
                  </a:lnTo>
                  <a:lnTo>
                    <a:pt x="1581394" y="2729230"/>
                  </a:lnTo>
                  <a:lnTo>
                    <a:pt x="1584877" y="2732293"/>
                  </a:lnTo>
                  <a:lnTo>
                    <a:pt x="1588360" y="2730999"/>
                  </a:lnTo>
                  <a:lnTo>
                    <a:pt x="1591843" y="2729707"/>
                  </a:lnTo>
                  <a:lnTo>
                    <a:pt x="1595327" y="2729502"/>
                  </a:lnTo>
                  <a:lnTo>
                    <a:pt x="1598810" y="2728213"/>
                  </a:lnTo>
                  <a:lnTo>
                    <a:pt x="1602293" y="2726926"/>
                  </a:lnTo>
                  <a:lnTo>
                    <a:pt x="1605776" y="2729973"/>
                  </a:lnTo>
                  <a:lnTo>
                    <a:pt x="1609260" y="2728693"/>
                  </a:lnTo>
                  <a:lnTo>
                    <a:pt x="1612743" y="2727414"/>
                  </a:lnTo>
                  <a:lnTo>
                    <a:pt x="1616226" y="2726137"/>
                  </a:lnTo>
                  <a:lnTo>
                    <a:pt x="1619709" y="2724860"/>
                  </a:lnTo>
                  <a:lnTo>
                    <a:pt x="1623193" y="2723585"/>
                  </a:lnTo>
                  <a:lnTo>
                    <a:pt x="1626676" y="2736162"/>
                  </a:lnTo>
                  <a:lnTo>
                    <a:pt x="1630159" y="2734906"/>
                  </a:lnTo>
                  <a:lnTo>
                    <a:pt x="1633642" y="2733651"/>
                  </a:lnTo>
                  <a:lnTo>
                    <a:pt x="1637126" y="2736573"/>
                  </a:lnTo>
                  <a:lnTo>
                    <a:pt x="1640609" y="2735326"/>
                  </a:lnTo>
                  <a:lnTo>
                    <a:pt x="1644092" y="2734080"/>
                  </a:lnTo>
                  <a:lnTo>
                    <a:pt x="1647575" y="2742097"/>
                  </a:lnTo>
                  <a:lnTo>
                    <a:pt x="1651059" y="2740864"/>
                  </a:lnTo>
                  <a:lnTo>
                    <a:pt x="1654542" y="2739632"/>
                  </a:lnTo>
                  <a:lnTo>
                    <a:pt x="1658025" y="2740652"/>
                  </a:lnTo>
                  <a:lnTo>
                    <a:pt x="1661508" y="2739980"/>
                  </a:lnTo>
                  <a:lnTo>
                    <a:pt x="1664992" y="2739309"/>
                  </a:lnTo>
                  <a:lnTo>
                    <a:pt x="1668475" y="2738640"/>
                  </a:lnTo>
                  <a:lnTo>
                    <a:pt x="1671958" y="2737972"/>
                  </a:lnTo>
                  <a:lnTo>
                    <a:pt x="1675441" y="2737307"/>
                  </a:lnTo>
                  <a:lnTo>
                    <a:pt x="1678925" y="2736642"/>
                  </a:lnTo>
                  <a:lnTo>
                    <a:pt x="1682408" y="2735979"/>
                  </a:lnTo>
                  <a:lnTo>
                    <a:pt x="1685891" y="2735318"/>
                  </a:lnTo>
                  <a:lnTo>
                    <a:pt x="1689374" y="2735534"/>
                  </a:lnTo>
                  <a:lnTo>
                    <a:pt x="1692858" y="2734324"/>
                  </a:lnTo>
                  <a:lnTo>
                    <a:pt x="1696341" y="2733114"/>
                  </a:lnTo>
                  <a:lnTo>
                    <a:pt x="1699824" y="2738928"/>
                  </a:lnTo>
                  <a:lnTo>
                    <a:pt x="1703307" y="2737729"/>
                  </a:lnTo>
                  <a:lnTo>
                    <a:pt x="1706791" y="2736531"/>
                  </a:lnTo>
                  <a:lnTo>
                    <a:pt x="1710274" y="2735334"/>
                  </a:lnTo>
                  <a:lnTo>
                    <a:pt x="1713757" y="2734139"/>
                  </a:lnTo>
                  <a:lnTo>
                    <a:pt x="1717240" y="2732944"/>
                  </a:lnTo>
                  <a:lnTo>
                    <a:pt x="1720723" y="2734740"/>
                  </a:lnTo>
                  <a:lnTo>
                    <a:pt x="1724207" y="2733551"/>
                  </a:lnTo>
                  <a:lnTo>
                    <a:pt x="1727690" y="2732363"/>
                  </a:lnTo>
                  <a:lnTo>
                    <a:pt x="1731173" y="2737106"/>
                  </a:lnTo>
                  <a:lnTo>
                    <a:pt x="1734656" y="2735927"/>
                  </a:lnTo>
                  <a:lnTo>
                    <a:pt x="1738140" y="2734748"/>
                  </a:lnTo>
                  <a:lnTo>
                    <a:pt x="1741623" y="2733571"/>
                  </a:lnTo>
                  <a:lnTo>
                    <a:pt x="1741623" y="2734554"/>
                  </a:lnTo>
                  <a:lnTo>
                    <a:pt x="1741623" y="2735534"/>
                  </a:lnTo>
                  <a:lnTo>
                    <a:pt x="1741623" y="2736511"/>
                  </a:lnTo>
                  <a:lnTo>
                    <a:pt x="1741623" y="2737486"/>
                  </a:lnTo>
                  <a:lnTo>
                    <a:pt x="1741623" y="2738458"/>
                  </a:lnTo>
                  <a:lnTo>
                    <a:pt x="1741623" y="2739428"/>
                  </a:lnTo>
                  <a:lnTo>
                    <a:pt x="1741623" y="2740395"/>
                  </a:lnTo>
                  <a:lnTo>
                    <a:pt x="1741623" y="2741360"/>
                  </a:lnTo>
                  <a:lnTo>
                    <a:pt x="1741623" y="2742322"/>
                  </a:lnTo>
                  <a:lnTo>
                    <a:pt x="1741623" y="2743282"/>
                  </a:lnTo>
                  <a:lnTo>
                    <a:pt x="1745106" y="2742117"/>
                  </a:lnTo>
                  <a:lnTo>
                    <a:pt x="1748589" y="2740953"/>
                  </a:lnTo>
                  <a:lnTo>
                    <a:pt x="1752073" y="2739790"/>
                  </a:lnTo>
                  <a:lnTo>
                    <a:pt x="1755556" y="2745603"/>
                  </a:lnTo>
                  <a:lnTo>
                    <a:pt x="1759039" y="2744760"/>
                  </a:lnTo>
                  <a:lnTo>
                    <a:pt x="1762522" y="2743918"/>
                  </a:lnTo>
                  <a:lnTo>
                    <a:pt x="1766006" y="2748434"/>
                  </a:lnTo>
                  <a:lnTo>
                    <a:pt x="1769489" y="2747290"/>
                  </a:lnTo>
                  <a:lnTo>
                    <a:pt x="1772972" y="2746148"/>
                  </a:lnTo>
                  <a:lnTo>
                    <a:pt x="1776455" y="2746873"/>
                  </a:lnTo>
                  <a:lnTo>
                    <a:pt x="1779939" y="2745735"/>
                  </a:lnTo>
                  <a:lnTo>
                    <a:pt x="1783422" y="2744598"/>
                  </a:lnTo>
                  <a:lnTo>
                    <a:pt x="1786905" y="2749022"/>
                  </a:lnTo>
                  <a:lnTo>
                    <a:pt x="1790388" y="2747893"/>
                  </a:lnTo>
                  <a:lnTo>
                    <a:pt x="1793872" y="2746765"/>
                  </a:lnTo>
                  <a:lnTo>
                    <a:pt x="1797355" y="2752041"/>
                  </a:lnTo>
                  <a:lnTo>
                    <a:pt x="1800838" y="2750922"/>
                  </a:lnTo>
                  <a:lnTo>
                    <a:pt x="1804321" y="2749804"/>
                  </a:lnTo>
                  <a:lnTo>
                    <a:pt x="1807805" y="2748687"/>
                  </a:lnTo>
                  <a:lnTo>
                    <a:pt x="1811288" y="2747570"/>
                  </a:lnTo>
                  <a:lnTo>
                    <a:pt x="1814771" y="2746455"/>
                  </a:lnTo>
                  <a:lnTo>
                    <a:pt x="1818254" y="2749877"/>
                  </a:lnTo>
                  <a:lnTo>
                    <a:pt x="1821738" y="2748769"/>
                  </a:lnTo>
                  <a:lnTo>
                    <a:pt x="1825221" y="2747661"/>
                  </a:lnTo>
                  <a:lnTo>
                    <a:pt x="1828704" y="2746735"/>
                  </a:lnTo>
                  <a:lnTo>
                    <a:pt x="1832187" y="2745926"/>
                  </a:lnTo>
                  <a:lnTo>
                    <a:pt x="1835671" y="2745118"/>
                  </a:lnTo>
                  <a:lnTo>
                    <a:pt x="1839154" y="2747750"/>
                  </a:lnTo>
                  <a:lnTo>
                    <a:pt x="1842637" y="2746651"/>
                  </a:lnTo>
                  <a:lnTo>
                    <a:pt x="1846120" y="2745554"/>
                  </a:lnTo>
                  <a:lnTo>
                    <a:pt x="1849604" y="2751585"/>
                  </a:lnTo>
                  <a:lnTo>
                    <a:pt x="1853087" y="2750497"/>
                  </a:lnTo>
                  <a:lnTo>
                    <a:pt x="1856570" y="2749410"/>
                  </a:lnTo>
                  <a:lnTo>
                    <a:pt x="1860053" y="2748324"/>
                  </a:lnTo>
                  <a:lnTo>
                    <a:pt x="1863537" y="2747238"/>
                  </a:lnTo>
                  <a:lnTo>
                    <a:pt x="1867020" y="2746154"/>
                  </a:lnTo>
                  <a:lnTo>
                    <a:pt x="1870503" y="2750361"/>
                  </a:lnTo>
                  <a:lnTo>
                    <a:pt x="1873986" y="2749283"/>
                  </a:lnTo>
                  <a:lnTo>
                    <a:pt x="1877470" y="2748207"/>
                  </a:lnTo>
                  <a:lnTo>
                    <a:pt x="1880953" y="2748009"/>
                  </a:lnTo>
                  <a:lnTo>
                    <a:pt x="1884436" y="2746935"/>
                  </a:lnTo>
                  <a:lnTo>
                    <a:pt x="1887919" y="2745862"/>
                  </a:lnTo>
                  <a:lnTo>
                    <a:pt x="1891403" y="2744790"/>
                  </a:lnTo>
                  <a:lnTo>
                    <a:pt x="1894886" y="2743719"/>
                  </a:lnTo>
                  <a:lnTo>
                    <a:pt x="1898369" y="2742648"/>
                  </a:lnTo>
                  <a:lnTo>
                    <a:pt x="1901852" y="2742460"/>
                  </a:lnTo>
                  <a:lnTo>
                    <a:pt x="1905336" y="2741392"/>
                  </a:lnTo>
                  <a:lnTo>
                    <a:pt x="1908819" y="2740325"/>
                  </a:lnTo>
                  <a:lnTo>
                    <a:pt x="1912302" y="2740140"/>
                  </a:lnTo>
                  <a:lnTo>
                    <a:pt x="1915785" y="2739076"/>
                  </a:lnTo>
                  <a:lnTo>
                    <a:pt x="1919269" y="2738012"/>
                  </a:lnTo>
                  <a:lnTo>
                    <a:pt x="1922752" y="2736949"/>
                  </a:lnTo>
                  <a:lnTo>
                    <a:pt x="1926235" y="2735888"/>
                  </a:lnTo>
                  <a:lnTo>
                    <a:pt x="1929718" y="2734826"/>
                  </a:lnTo>
                  <a:lnTo>
                    <a:pt x="1933202" y="2734651"/>
                  </a:lnTo>
                  <a:lnTo>
                    <a:pt x="1936685" y="2733592"/>
                  </a:lnTo>
                  <a:lnTo>
                    <a:pt x="1940168" y="2732535"/>
                  </a:lnTo>
                  <a:lnTo>
                    <a:pt x="1943651" y="2732363"/>
                  </a:lnTo>
                  <a:lnTo>
                    <a:pt x="1947135" y="2731308"/>
                  </a:lnTo>
                  <a:lnTo>
                    <a:pt x="1950618" y="2730254"/>
                  </a:lnTo>
                  <a:lnTo>
                    <a:pt x="1954101" y="2731852"/>
                  </a:lnTo>
                  <a:lnTo>
                    <a:pt x="1957584" y="2730802"/>
                  </a:lnTo>
                  <a:lnTo>
                    <a:pt x="1961068" y="2729753"/>
                  </a:lnTo>
                  <a:lnTo>
                    <a:pt x="1964551" y="2728704"/>
                  </a:lnTo>
                  <a:lnTo>
                    <a:pt x="1968034" y="2728540"/>
                  </a:lnTo>
                  <a:lnTo>
                    <a:pt x="1971517" y="2727494"/>
                  </a:lnTo>
                  <a:lnTo>
                    <a:pt x="1975001" y="2726449"/>
                  </a:lnTo>
                  <a:lnTo>
                    <a:pt x="1978484" y="2725674"/>
                  </a:lnTo>
                  <a:lnTo>
                    <a:pt x="1981967" y="2724921"/>
                  </a:lnTo>
                  <a:lnTo>
                    <a:pt x="1985450" y="2724169"/>
                  </a:lnTo>
                  <a:lnTo>
                    <a:pt x="1988934" y="2723418"/>
                  </a:lnTo>
                  <a:lnTo>
                    <a:pt x="1992417" y="2722669"/>
                  </a:lnTo>
                  <a:lnTo>
                    <a:pt x="1995900" y="2721920"/>
                  </a:lnTo>
                  <a:lnTo>
                    <a:pt x="1999383" y="2722940"/>
                  </a:lnTo>
                  <a:lnTo>
                    <a:pt x="2002867" y="2722194"/>
                  </a:lnTo>
                  <a:lnTo>
                    <a:pt x="2006350" y="2721449"/>
                  </a:lnTo>
                  <a:lnTo>
                    <a:pt x="2009833" y="2729205"/>
                  </a:lnTo>
                  <a:lnTo>
                    <a:pt x="2013316" y="2728181"/>
                  </a:lnTo>
                  <a:lnTo>
                    <a:pt x="2016799" y="2727159"/>
                  </a:lnTo>
                  <a:lnTo>
                    <a:pt x="2020283" y="2727863"/>
                  </a:lnTo>
                  <a:lnTo>
                    <a:pt x="2023766" y="2726843"/>
                  </a:lnTo>
                  <a:lnTo>
                    <a:pt x="2027249" y="2725824"/>
                  </a:lnTo>
                  <a:lnTo>
                    <a:pt x="2030732" y="2728245"/>
                  </a:lnTo>
                  <a:lnTo>
                    <a:pt x="2034216" y="2727231"/>
                  </a:lnTo>
                  <a:lnTo>
                    <a:pt x="2037699" y="2726218"/>
                  </a:lnTo>
                  <a:lnTo>
                    <a:pt x="2041182" y="2729649"/>
                  </a:lnTo>
                  <a:lnTo>
                    <a:pt x="2044665" y="2728920"/>
                  </a:lnTo>
                  <a:lnTo>
                    <a:pt x="2048149" y="2728192"/>
                  </a:lnTo>
                  <a:lnTo>
                    <a:pt x="2051632" y="2732363"/>
                  </a:lnTo>
                  <a:lnTo>
                    <a:pt x="2055115" y="2731364"/>
                  </a:lnTo>
                  <a:lnTo>
                    <a:pt x="2058598" y="2730365"/>
                  </a:lnTo>
                  <a:lnTo>
                    <a:pt x="2062082" y="2731043"/>
                  </a:lnTo>
                  <a:lnTo>
                    <a:pt x="2065565" y="2730048"/>
                  </a:lnTo>
                  <a:lnTo>
                    <a:pt x="2069048" y="2729052"/>
                  </a:lnTo>
                  <a:lnTo>
                    <a:pt x="2072531" y="2728192"/>
                  </a:lnTo>
                  <a:lnTo>
                    <a:pt x="2076015" y="2727474"/>
                  </a:lnTo>
                  <a:lnTo>
                    <a:pt x="2079498" y="2726757"/>
                  </a:lnTo>
                  <a:lnTo>
                    <a:pt x="2082981" y="2727595"/>
                  </a:lnTo>
                  <a:lnTo>
                    <a:pt x="2086464" y="2726606"/>
                  </a:lnTo>
                  <a:lnTo>
                    <a:pt x="2089948" y="2725617"/>
                  </a:lnTo>
                  <a:lnTo>
                    <a:pt x="2093431" y="2730451"/>
                  </a:lnTo>
                  <a:lnTo>
                    <a:pt x="2096914" y="2729470"/>
                  </a:lnTo>
                  <a:lnTo>
                    <a:pt x="2100397" y="2728489"/>
                  </a:lnTo>
                  <a:lnTo>
                    <a:pt x="2103881" y="2727602"/>
                  </a:lnTo>
                  <a:lnTo>
                    <a:pt x="2107364" y="2726894"/>
                  </a:lnTo>
                  <a:lnTo>
                    <a:pt x="2110847" y="2726187"/>
                  </a:lnTo>
                  <a:lnTo>
                    <a:pt x="2114330" y="2734403"/>
                  </a:lnTo>
                  <a:lnTo>
                    <a:pt x="2117814" y="2733435"/>
                  </a:lnTo>
                  <a:lnTo>
                    <a:pt x="2121297" y="2732468"/>
                  </a:lnTo>
                  <a:lnTo>
                    <a:pt x="2124780" y="2733926"/>
                  </a:lnTo>
                  <a:lnTo>
                    <a:pt x="2128263" y="2732962"/>
                  </a:lnTo>
                  <a:lnTo>
                    <a:pt x="2131747" y="2731999"/>
                  </a:lnTo>
                  <a:lnTo>
                    <a:pt x="2135230" y="2731844"/>
                  </a:lnTo>
                  <a:lnTo>
                    <a:pt x="2138713" y="2730883"/>
                  </a:lnTo>
                  <a:lnTo>
                    <a:pt x="2142196" y="2729922"/>
                  </a:lnTo>
                  <a:lnTo>
                    <a:pt x="2145680" y="2730576"/>
                  </a:lnTo>
                  <a:lnTo>
                    <a:pt x="2149163" y="2729618"/>
                  </a:lnTo>
                  <a:lnTo>
                    <a:pt x="2152646" y="2728662"/>
                  </a:lnTo>
                  <a:lnTo>
                    <a:pt x="2156129" y="2730119"/>
                  </a:lnTo>
                  <a:lnTo>
                    <a:pt x="2159613" y="2729166"/>
                  </a:lnTo>
                  <a:lnTo>
                    <a:pt x="2163096" y="2728213"/>
                  </a:lnTo>
                  <a:lnTo>
                    <a:pt x="2166579" y="2731261"/>
                  </a:lnTo>
                  <a:lnTo>
                    <a:pt x="2170062" y="2730314"/>
                  </a:lnTo>
                  <a:lnTo>
                    <a:pt x="2173546" y="2729367"/>
                  </a:lnTo>
                  <a:lnTo>
                    <a:pt x="2177029" y="2728420"/>
                  </a:lnTo>
                  <a:lnTo>
                    <a:pt x="2177029" y="2729217"/>
                  </a:lnTo>
                  <a:lnTo>
                    <a:pt x="2177029" y="2730013"/>
                  </a:lnTo>
                  <a:lnTo>
                    <a:pt x="2177029" y="2730806"/>
                  </a:lnTo>
                  <a:lnTo>
                    <a:pt x="2177029" y="2731598"/>
                  </a:lnTo>
                  <a:lnTo>
                    <a:pt x="2177029" y="2732389"/>
                  </a:lnTo>
                  <a:lnTo>
                    <a:pt x="2177029" y="2733178"/>
                  </a:lnTo>
                  <a:lnTo>
                    <a:pt x="2177029" y="2733965"/>
                  </a:lnTo>
                  <a:lnTo>
                    <a:pt x="2177029" y="2734750"/>
                  </a:lnTo>
                  <a:lnTo>
                    <a:pt x="2177029" y="2735534"/>
                  </a:lnTo>
                  <a:lnTo>
                    <a:pt x="2177029" y="2736316"/>
                  </a:lnTo>
                  <a:lnTo>
                    <a:pt x="2177029" y="2737096"/>
                  </a:lnTo>
                  <a:lnTo>
                    <a:pt x="2177029" y="2737875"/>
                  </a:lnTo>
                  <a:lnTo>
                    <a:pt x="2177029" y="2738652"/>
                  </a:lnTo>
                  <a:lnTo>
                    <a:pt x="2180512" y="2737716"/>
                  </a:lnTo>
                  <a:lnTo>
                    <a:pt x="2183995" y="2736780"/>
                  </a:lnTo>
                  <a:lnTo>
                    <a:pt x="2187479" y="2735845"/>
                  </a:lnTo>
                  <a:lnTo>
                    <a:pt x="2190962" y="2735932"/>
                  </a:lnTo>
                  <a:lnTo>
                    <a:pt x="2194445" y="2735254"/>
                  </a:lnTo>
                  <a:lnTo>
                    <a:pt x="2197928" y="2734577"/>
                  </a:lnTo>
                  <a:lnTo>
                    <a:pt x="2201412" y="2735224"/>
                  </a:lnTo>
                  <a:lnTo>
                    <a:pt x="2204895" y="2734295"/>
                  </a:lnTo>
                  <a:lnTo>
                    <a:pt x="2208378" y="2733366"/>
                  </a:lnTo>
                  <a:lnTo>
                    <a:pt x="2211861" y="2732439"/>
                  </a:lnTo>
                  <a:lnTo>
                    <a:pt x="2215345" y="2731511"/>
                  </a:lnTo>
                  <a:lnTo>
                    <a:pt x="2218828" y="2730585"/>
                  </a:lnTo>
                  <a:lnTo>
                    <a:pt x="2222311" y="2732397"/>
                  </a:lnTo>
                  <a:lnTo>
                    <a:pt x="2225794" y="2731982"/>
                  </a:lnTo>
                  <a:lnTo>
                    <a:pt x="2229278" y="2731568"/>
                  </a:lnTo>
                  <a:lnTo>
                    <a:pt x="2232761" y="2730771"/>
                  </a:lnTo>
                  <a:lnTo>
                    <a:pt x="2236244" y="2729851"/>
                  </a:lnTo>
                  <a:lnTo>
                    <a:pt x="2239727" y="2728931"/>
                  </a:lnTo>
                  <a:lnTo>
                    <a:pt x="2243211" y="2731869"/>
                  </a:lnTo>
                  <a:lnTo>
                    <a:pt x="2246694" y="2730954"/>
                  </a:lnTo>
                  <a:lnTo>
                    <a:pt x="2250177" y="2730040"/>
                  </a:lnTo>
                  <a:lnTo>
                    <a:pt x="2253660" y="2729126"/>
                  </a:lnTo>
                  <a:lnTo>
                    <a:pt x="2257144" y="2728213"/>
                  </a:lnTo>
                  <a:lnTo>
                    <a:pt x="2260627" y="2727301"/>
                  </a:lnTo>
                  <a:lnTo>
                    <a:pt x="2264110" y="2726389"/>
                  </a:lnTo>
                  <a:lnTo>
                    <a:pt x="2267593" y="2725478"/>
                  </a:lnTo>
                  <a:lnTo>
                    <a:pt x="2271077" y="2724568"/>
                  </a:lnTo>
                  <a:lnTo>
                    <a:pt x="2274560" y="2729033"/>
                  </a:lnTo>
                  <a:lnTo>
                    <a:pt x="2278043" y="2728129"/>
                  </a:lnTo>
                  <a:lnTo>
                    <a:pt x="2281526" y="2727225"/>
                  </a:lnTo>
                  <a:lnTo>
                    <a:pt x="2285010" y="2730124"/>
                  </a:lnTo>
                  <a:lnTo>
                    <a:pt x="2288493" y="2729225"/>
                  </a:lnTo>
                  <a:lnTo>
                    <a:pt x="2291976" y="2728326"/>
                  </a:lnTo>
                  <a:lnTo>
                    <a:pt x="2295459" y="2727427"/>
                  </a:lnTo>
                  <a:lnTo>
                    <a:pt x="2298942" y="2726530"/>
                  </a:lnTo>
                  <a:lnTo>
                    <a:pt x="2302426" y="2725632"/>
                  </a:lnTo>
                  <a:lnTo>
                    <a:pt x="2305909" y="2730125"/>
                  </a:lnTo>
                  <a:lnTo>
                    <a:pt x="2309392" y="2729480"/>
                  </a:lnTo>
                  <a:lnTo>
                    <a:pt x="2312875" y="2728836"/>
                  </a:lnTo>
                  <a:lnTo>
                    <a:pt x="2316359" y="2728852"/>
                  </a:lnTo>
                  <a:lnTo>
                    <a:pt x="2319842" y="2727963"/>
                  </a:lnTo>
                  <a:lnTo>
                    <a:pt x="2323325" y="2727076"/>
                  </a:lnTo>
                  <a:lnTo>
                    <a:pt x="2326808" y="2730745"/>
                  </a:lnTo>
                  <a:lnTo>
                    <a:pt x="2330292" y="2730105"/>
                  </a:lnTo>
                  <a:lnTo>
                    <a:pt x="2333775" y="2729467"/>
                  </a:lnTo>
                  <a:lnTo>
                    <a:pt x="2337258" y="2733926"/>
                  </a:lnTo>
                  <a:lnTo>
                    <a:pt x="2340741" y="2733050"/>
                  </a:lnTo>
                  <a:lnTo>
                    <a:pt x="2344225" y="2732174"/>
                  </a:lnTo>
                  <a:lnTo>
                    <a:pt x="2347708" y="2732033"/>
                  </a:lnTo>
                  <a:lnTo>
                    <a:pt x="2351191" y="2731159"/>
                  </a:lnTo>
                  <a:lnTo>
                    <a:pt x="2354674" y="2730285"/>
                  </a:lnTo>
                  <a:lnTo>
                    <a:pt x="2358158" y="2730146"/>
                  </a:lnTo>
                  <a:lnTo>
                    <a:pt x="2361641" y="2729275"/>
                  </a:lnTo>
                  <a:lnTo>
                    <a:pt x="2365124" y="2728404"/>
                  </a:lnTo>
                  <a:lnTo>
                    <a:pt x="2368607" y="2729001"/>
                  </a:lnTo>
                  <a:lnTo>
                    <a:pt x="2372091" y="2728132"/>
                  </a:lnTo>
                  <a:lnTo>
                    <a:pt x="2375574" y="2727264"/>
                  </a:lnTo>
                  <a:lnTo>
                    <a:pt x="2379057" y="2726414"/>
                  </a:lnTo>
                  <a:lnTo>
                    <a:pt x="2382540" y="2725788"/>
                  </a:lnTo>
                  <a:lnTo>
                    <a:pt x="2386024" y="2725162"/>
                  </a:lnTo>
                  <a:lnTo>
                    <a:pt x="2389507" y="2727458"/>
                  </a:lnTo>
                  <a:lnTo>
                    <a:pt x="2392990" y="2726596"/>
                  </a:lnTo>
                  <a:lnTo>
                    <a:pt x="2396473" y="2725734"/>
                  </a:lnTo>
                  <a:lnTo>
                    <a:pt x="2399957" y="2724873"/>
                  </a:lnTo>
                  <a:lnTo>
                    <a:pt x="2403440" y="2724742"/>
                  </a:lnTo>
                  <a:lnTo>
                    <a:pt x="2406923" y="2723883"/>
                  </a:lnTo>
                  <a:lnTo>
                    <a:pt x="2410406" y="2723024"/>
                  </a:lnTo>
                  <a:lnTo>
                    <a:pt x="2413890" y="2725080"/>
                  </a:lnTo>
                  <a:lnTo>
                    <a:pt x="2417373" y="2724225"/>
                  </a:lnTo>
                  <a:lnTo>
                    <a:pt x="2420856" y="2723370"/>
                  </a:lnTo>
                  <a:lnTo>
                    <a:pt x="2424339" y="2724900"/>
                  </a:lnTo>
                  <a:lnTo>
                    <a:pt x="2427823" y="2724286"/>
                  </a:lnTo>
                  <a:lnTo>
                    <a:pt x="2431306" y="2723672"/>
                  </a:lnTo>
                  <a:lnTo>
                    <a:pt x="2434789" y="2725027"/>
                  </a:lnTo>
                  <a:lnTo>
                    <a:pt x="2438272" y="2724179"/>
                  </a:lnTo>
                  <a:lnTo>
                    <a:pt x="2441756" y="2723331"/>
                  </a:lnTo>
                  <a:lnTo>
                    <a:pt x="2445239" y="2722484"/>
                  </a:lnTo>
                  <a:lnTo>
                    <a:pt x="2448722" y="2721637"/>
                  </a:lnTo>
                  <a:lnTo>
                    <a:pt x="2452205" y="2720791"/>
                  </a:lnTo>
                  <a:lnTo>
                    <a:pt x="2455689" y="2724975"/>
                  </a:lnTo>
                  <a:lnTo>
                    <a:pt x="2459172" y="2724134"/>
                  </a:lnTo>
                  <a:lnTo>
                    <a:pt x="2462655" y="2723293"/>
                  </a:lnTo>
                  <a:lnTo>
                    <a:pt x="2466138" y="2726173"/>
                  </a:lnTo>
                  <a:lnTo>
                    <a:pt x="2469622" y="2725569"/>
                  </a:lnTo>
                  <a:lnTo>
                    <a:pt x="2473105" y="2724966"/>
                  </a:lnTo>
                  <a:lnTo>
                    <a:pt x="2476588" y="2727745"/>
                  </a:lnTo>
                  <a:lnTo>
                    <a:pt x="2480071" y="2726913"/>
                  </a:lnTo>
                  <a:lnTo>
                    <a:pt x="2483555" y="2726082"/>
                  </a:lnTo>
                  <a:lnTo>
                    <a:pt x="2487038" y="2725251"/>
                  </a:lnTo>
                  <a:lnTo>
                    <a:pt x="2490521" y="2724421"/>
                  </a:lnTo>
                  <a:lnTo>
                    <a:pt x="2494004" y="2723591"/>
                  </a:lnTo>
                  <a:lnTo>
                    <a:pt x="2497488" y="2726974"/>
                  </a:lnTo>
                  <a:lnTo>
                    <a:pt x="2500971" y="2726149"/>
                  </a:lnTo>
                  <a:lnTo>
                    <a:pt x="2504454" y="2725324"/>
                  </a:lnTo>
                  <a:lnTo>
                    <a:pt x="2507937" y="2724499"/>
                  </a:lnTo>
                  <a:lnTo>
                    <a:pt x="2511421" y="2723675"/>
                  </a:lnTo>
                  <a:lnTo>
                    <a:pt x="2514904" y="2722852"/>
                  </a:lnTo>
                  <a:lnTo>
                    <a:pt x="2518387" y="2734449"/>
                  </a:lnTo>
                  <a:lnTo>
                    <a:pt x="2521870" y="2733636"/>
                  </a:lnTo>
                  <a:lnTo>
                    <a:pt x="2525354" y="2732824"/>
                  </a:lnTo>
                  <a:lnTo>
                    <a:pt x="2528837" y="2733371"/>
                  </a:lnTo>
                  <a:lnTo>
                    <a:pt x="2532320" y="2732560"/>
                  </a:lnTo>
                  <a:lnTo>
                    <a:pt x="2535803" y="2731751"/>
                  </a:lnTo>
                  <a:lnTo>
                    <a:pt x="2539287" y="2739008"/>
                  </a:lnTo>
                  <a:lnTo>
                    <a:pt x="2542770" y="2738206"/>
                  </a:lnTo>
                  <a:lnTo>
                    <a:pt x="2546253" y="2737403"/>
                  </a:lnTo>
                  <a:lnTo>
                    <a:pt x="2549736" y="2736602"/>
                  </a:lnTo>
                  <a:lnTo>
                    <a:pt x="2553220" y="2735801"/>
                  </a:lnTo>
                  <a:lnTo>
                    <a:pt x="2556703" y="2735000"/>
                  </a:lnTo>
                  <a:lnTo>
                    <a:pt x="2560186" y="2734307"/>
                  </a:lnTo>
                  <a:lnTo>
                    <a:pt x="2563669" y="2733945"/>
                  </a:lnTo>
                  <a:lnTo>
                    <a:pt x="2567153" y="2733585"/>
                  </a:lnTo>
                  <a:lnTo>
                    <a:pt x="2570636" y="2733139"/>
                  </a:lnTo>
                  <a:lnTo>
                    <a:pt x="2574119" y="2732342"/>
                  </a:lnTo>
                  <a:lnTo>
                    <a:pt x="2577602" y="2731545"/>
                  </a:lnTo>
                  <a:lnTo>
                    <a:pt x="2581085" y="2732750"/>
                  </a:lnTo>
                  <a:lnTo>
                    <a:pt x="2584569" y="2731955"/>
                  </a:lnTo>
                  <a:lnTo>
                    <a:pt x="2588052" y="2731162"/>
                  </a:lnTo>
                  <a:lnTo>
                    <a:pt x="2591535" y="2733688"/>
                  </a:lnTo>
                  <a:lnTo>
                    <a:pt x="2595018" y="2732897"/>
                  </a:lnTo>
                  <a:lnTo>
                    <a:pt x="2598502" y="2732107"/>
                  </a:lnTo>
                  <a:lnTo>
                    <a:pt x="2601985" y="2735272"/>
                  </a:lnTo>
                  <a:lnTo>
                    <a:pt x="2605468" y="2734486"/>
                  </a:lnTo>
                  <a:lnTo>
                    <a:pt x="2608951" y="2733700"/>
                  </a:lnTo>
                  <a:lnTo>
                    <a:pt x="2612435" y="2732915"/>
                  </a:lnTo>
                  <a:lnTo>
                    <a:pt x="2615918" y="2732130"/>
                  </a:lnTo>
                  <a:lnTo>
                    <a:pt x="2619401" y="2731346"/>
                  </a:lnTo>
                  <a:lnTo>
                    <a:pt x="2622884" y="2730562"/>
                  </a:lnTo>
                  <a:lnTo>
                    <a:pt x="2626368" y="2729779"/>
                  </a:lnTo>
                  <a:lnTo>
                    <a:pt x="2629851" y="2728996"/>
                  </a:lnTo>
                  <a:lnTo>
                    <a:pt x="2633334" y="2728213"/>
                  </a:lnTo>
                  <a:lnTo>
                    <a:pt x="2636817" y="2727431"/>
                  </a:lnTo>
                  <a:lnTo>
                    <a:pt x="2640301" y="2726650"/>
                  </a:lnTo>
                  <a:lnTo>
                    <a:pt x="2643784" y="2725869"/>
                  </a:lnTo>
                  <a:lnTo>
                    <a:pt x="2647267" y="2727819"/>
                  </a:lnTo>
                  <a:lnTo>
                    <a:pt x="2650750" y="2727148"/>
                  </a:lnTo>
                  <a:lnTo>
                    <a:pt x="2654234" y="2726479"/>
                  </a:lnTo>
                  <a:lnTo>
                    <a:pt x="2657717" y="2725809"/>
                  </a:lnTo>
                  <a:lnTo>
                    <a:pt x="2661200" y="2725141"/>
                  </a:lnTo>
                  <a:lnTo>
                    <a:pt x="2664683" y="2724473"/>
                  </a:lnTo>
                  <a:lnTo>
                    <a:pt x="2668167" y="2725696"/>
                  </a:lnTo>
                  <a:lnTo>
                    <a:pt x="2671650" y="2724922"/>
                  </a:lnTo>
                  <a:lnTo>
                    <a:pt x="2675133" y="2724149"/>
                  </a:lnTo>
                  <a:lnTo>
                    <a:pt x="2678616" y="2724688"/>
                  </a:lnTo>
                  <a:lnTo>
                    <a:pt x="2682100" y="2723917"/>
                  </a:lnTo>
                  <a:lnTo>
                    <a:pt x="2685583" y="2723146"/>
                  </a:lnTo>
                  <a:lnTo>
                    <a:pt x="2689066" y="2723686"/>
                  </a:lnTo>
                  <a:lnTo>
                    <a:pt x="2692549" y="2722917"/>
                  </a:lnTo>
                  <a:lnTo>
                    <a:pt x="2696033" y="2722148"/>
                  </a:lnTo>
                  <a:lnTo>
                    <a:pt x="2699516" y="2721380"/>
                  </a:lnTo>
                  <a:lnTo>
                    <a:pt x="2702999" y="2720612"/>
                  </a:lnTo>
                  <a:lnTo>
                    <a:pt x="2706482" y="2719845"/>
                  </a:lnTo>
                  <a:lnTo>
                    <a:pt x="2709966" y="2721044"/>
                  </a:lnTo>
                  <a:lnTo>
                    <a:pt x="2713449" y="2720278"/>
                  </a:lnTo>
                  <a:lnTo>
                    <a:pt x="2716932" y="2719514"/>
                  </a:lnTo>
                  <a:lnTo>
                    <a:pt x="2720415" y="2719404"/>
                  </a:lnTo>
                  <a:lnTo>
                    <a:pt x="2723899" y="2718641"/>
                  </a:lnTo>
                  <a:lnTo>
                    <a:pt x="2727382" y="2717878"/>
                  </a:lnTo>
                  <a:lnTo>
                    <a:pt x="2730865" y="2728732"/>
                  </a:lnTo>
                  <a:lnTo>
                    <a:pt x="2734348" y="2727978"/>
                  </a:lnTo>
                  <a:lnTo>
                    <a:pt x="2737832" y="2727225"/>
                  </a:lnTo>
                  <a:lnTo>
                    <a:pt x="2741315" y="2727108"/>
                  </a:lnTo>
                  <a:lnTo>
                    <a:pt x="2744798" y="2726356"/>
                  </a:lnTo>
                  <a:lnTo>
                    <a:pt x="2748281" y="2725604"/>
                  </a:lnTo>
                  <a:lnTo>
                    <a:pt x="2751765" y="2725566"/>
                  </a:lnTo>
                  <a:lnTo>
                    <a:pt x="2755248" y="2725025"/>
                  </a:lnTo>
                  <a:lnTo>
                    <a:pt x="2758731" y="2724484"/>
                  </a:lnTo>
                  <a:lnTo>
                    <a:pt x="2762214" y="2727677"/>
                  </a:lnTo>
                  <a:lnTo>
                    <a:pt x="2765698" y="2726931"/>
                  </a:lnTo>
                  <a:lnTo>
                    <a:pt x="2769181" y="2726185"/>
                  </a:lnTo>
                  <a:lnTo>
                    <a:pt x="2772664" y="2729890"/>
                  </a:lnTo>
                  <a:lnTo>
                    <a:pt x="2776147" y="2729353"/>
                  </a:lnTo>
                  <a:lnTo>
                    <a:pt x="2779631" y="2728817"/>
                  </a:lnTo>
                  <a:lnTo>
                    <a:pt x="2783114" y="2728236"/>
                  </a:lnTo>
                  <a:lnTo>
                    <a:pt x="2786597" y="2727497"/>
                  </a:lnTo>
                  <a:lnTo>
                    <a:pt x="2790080" y="2726757"/>
                  </a:lnTo>
                  <a:lnTo>
                    <a:pt x="2793564" y="2726018"/>
                  </a:lnTo>
                  <a:lnTo>
                    <a:pt x="2797047" y="2725279"/>
                  </a:lnTo>
                  <a:lnTo>
                    <a:pt x="2800530" y="2724541"/>
                  </a:lnTo>
                  <a:lnTo>
                    <a:pt x="2804013" y="2725055"/>
                  </a:lnTo>
                  <a:lnTo>
                    <a:pt x="2807497" y="2724318"/>
                  </a:lnTo>
                  <a:lnTo>
                    <a:pt x="2810980" y="2723582"/>
                  </a:lnTo>
                  <a:lnTo>
                    <a:pt x="2814463" y="2723472"/>
                  </a:lnTo>
                  <a:lnTo>
                    <a:pt x="2817946" y="2722737"/>
                  </a:lnTo>
                  <a:lnTo>
                    <a:pt x="2821430" y="2722003"/>
                  </a:lnTo>
                  <a:lnTo>
                    <a:pt x="2824913" y="2722519"/>
                  </a:lnTo>
                  <a:lnTo>
                    <a:pt x="2828396" y="2721787"/>
                  </a:lnTo>
                  <a:lnTo>
                    <a:pt x="2831879" y="2721054"/>
                  </a:lnTo>
                  <a:lnTo>
                    <a:pt x="2835363" y="2720322"/>
                  </a:lnTo>
                  <a:lnTo>
                    <a:pt x="2838846" y="2723329"/>
                  </a:lnTo>
                  <a:lnTo>
                    <a:pt x="2842329" y="2722601"/>
                  </a:lnTo>
                  <a:lnTo>
                    <a:pt x="2845812" y="2721872"/>
                  </a:lnTo>
                  <a:lnTo>
                    <a:pt x="2849296" y="2727919"/>
                  </a:lnTo>
                  <a:lnTo>
                    <a:pt x="2852779" y="2727197"/>
                  </a:lnTo>
                  <a:lnTo>
                    <a:pt x="2856262" y="2726474"/>
                  </a:lnTo>
                  <a:lnTo>
                    <a:pt x="2859745" y="2732422"/>
                  </a:lnTo>
                  <a:lnTo>
                    <a:pt x="2863229" y="2731704"/>
                  </a:lnTo>
                  <a:lnTo>
                    <a:pt x="2866712" y="2730987"/>
                  </a:lnTo>
                  <a:lnTo>
                    <a:pt x="2870195" y="2730271"/>
                  </a:lnTo>
                  <a:lnTo>
                    <a:pt x="2873678" y="2729555"/>
                  </a:lnTo>
                  <a:lnTo>
                    <a:pt x="2877161" y="2728839"/>
                  </a:lnTo>
                  <a:lnTo>
                    <a:pt x="2880645" y="2728124"/>
                  </a:lnTo>
                  <a:lnTo>
                    <a:pt x="2884128" y="2727409"/>
                  </a:lnTo>
                  <a:lnTo>
                    <a:pt x="2887611" y="2726694"/>
                  </a:lnTo>
                  <a:lnTo>
                    <a:pt x="2891094" y="2728992"/>
                  </a:lnTo>
                  <a:lnTo>
                    <a:pt x="2894578" y="2728280"/>
                  </a:lnTo>
                  <a:lnTo>
                    <a:pt x="2898061" y="2727569"/>
                  </a:lnTo>
                  <a:lnTo>
                    <a:pt x="2901544" y="2729255"/>
                  </a:lnTo>
                  <a:lnTo>
                    <a:pt x="2905027" y="2728546"/>
                  </a:lnTo>
                  <a:lnTo>
                    <a:pt x="2908511" y="2727837"/>
                  </a:lnTo>
                  <a:lnTo>
                    <a:pt x="2911994" y="2734244"/>
                  </a:lnTo>
                  <a:lnTo>
                    <a:pt x="2915477" y="2733541"/>
                  </a:lnTo>
                  <a:lnTo>
                    <a:pt x="2918960" y="2732838"/>
                  </a:lnTo>
                  <a:lnTo>
                    <a:pt x="2922444" y="2733311"/>
                  </a:lnTo>
                  <a:lnTo>
                    <a:pt x="2925927" y="2732610"/>
                  </a:lnTo>
                  <a:lnTo>
                    <a:pt x="2929410" y="2731909"/>
                  </a:lnTo>
                  <a:lnTo>
                    <a:pt x="2932893" y="2731796"/>
                  </a:lnTo>
                  <a:lnTo>
                    <a:pt x="2936377" y="2731096"/>
                  </a:lnTo>
                  <a:lnTo>
                    <a:pt x="2939860" y="2730397"/>
                  </a:lnTo>
                  <a:lnTo>
                    <a:pt x="2943343" y="2730285"/>
                  </a:lnTo>
                  <a:lnTo>
                    <a:pt x="2946826" y="2729587"/>
                  </a:lnTo>
                  <a:lnTo>
                    <a:pt x="2950310" y="2728889"/>
                  </a:lnTo>
                  <a:lnTo>
                    <a:pt x="2953793" y="2728779"/>
                  </a:lnTo>
                  <a:lnTo>
                    <a:pt x="2957276" y="2728083"/>
                  </a:lnTo>
                  <a:lnTo>
                    <a:pt x="2960759" y="2727386"/>
                  </a:lnTo>
                  <a:lnTo>
                    <a:pt x="2964243" y="2726690"/>
                  </a:lnTo>
                  <a:lnTo>
                    <a:pt x="2967726" y="2725994"/>
                  </a:lnTo>
                  <a:lnTo>
                    <a:pt x="2971209" y="2725299"/>
                  </a:lnTo>
                  <a:lnTo>
                    <a:pt x="2974692" y="2726956"/>
                  </a:lnTo>
                  <a:lnTo>
                    <a:pt x="2978176" y="2726263"/>
                  </a:lnTo>
                  <a:lnTo>
                    <a:pt x="2981659" y="2725570"/>
                  </a:lnTo>
                  <a:lnTo>
                    <a:pt x="2985142" y="2726051"/>
                  </a:lnTo>
                  <a:lnTo>
                    <a:pt x="2988625" y="2725359"/>
                  </a:lnTo>
                  <a:lnTo>
                    <a:pt x="2992109" y="2724668"/>
                  </a:lnTo>
                  <a:lnTo>
                    <a:pt x="2995592" y="2723978"/>
                  </a:lnTo>
                  <a:lnTo>
                    <a:pt x="2999075" y="2723288"/>
                  </a:lnTo>
                  <a:lnTo>
                    <a:pt x="3002558" y="2722598"/>
                  </a:lnTo>
                  <a:lnTo>
                    <a:pt x="3006042" y="2723082"/>
                  </a:lnTo>
                  <a:lnTo>
                    <a:pt x="3009525" y="2722394"/>
                  </a:lnTo>
                  <a:lnTo>
                    <a:pt x="3013008" y="2721706"/>
                  </a:lnTo>
                  <a:lnTo>
                    <a:pt x="3016491" y="2725687"/>
                  </a:lnTo>
                  <a:lnTo>
                    <a:pt x="3019975" y="2725002"/>
                  </a:lnTo>
                  <a:lnTo>
                    <a:pt x="3023458" y="2724318"/>
                  </a:lnTo>
                  <a:lnTo>
                    <a:pt x="3026941" y="2724814"/>
                  </a:lnTo>
                  <a:lnTo>
                    <a:pt x="3030424" y="2724321"/>
                  </a:lnTo>
                  <a:lnTo>
                    <a:pt x="3033908" y="2723829"/>
                  </a:lnTo>
                  <a:lnTo>
                    <a:pt x="3037391" y="2725640"/>
                  </a:lnTo>
                  <a:lnTo>
                    <a:pt x="3040874" y="2724961"/>
                  </a:lnTo>
                  <a:lnTo>
                    <a:pt x="3044357" y="2724281"/>
                  </a:lnTo>
                  <a:lnTo>
                    <a:pt x="3047841" y="2723602"/>
                  </a:lnTo>
                  <a:lnTo>
                    <a:pt x="3047841" y="2724179"/>
                  </a:lnTo>
                  <a:lnTo>
                    <a:pt x="3047841" y="2724755"/>
                  </a:lnTo>
                  <a:lnTo>
                    <a:pt x="3047841" y="2725330"/>
                  </a:lnTo>
                  <a:lnTo>
                    <a:pt x="3051324" y="2724652"/>
                  </a:lnTo>
                  <a:lnTo>
                    <a:pt x="3054807" y="2723975"/>
                  </a:lnTo>
                  <a:lnTo>
                    <a:pt x="3058290" y="2723298"/>
                  </a:lnTo>
                  <a:lnTo>
                    <a:pt x="3061774" y="2724346"/>
                  </a:lnTo>
                  <a:lnTo>
                    <a:pt x="3065257" y="2723671"/>
                  </a:lnTo>
                  <a:lnTo>
                    <a:pt x="3068740" y="2722996"/>
                  </a:lnTo>
                  <a:lnTo>
                    <a:pt x="3072223" y="2722322"/>
                  </a:lnTo>
                  <a:lnTo>
                    <a:pt x="3075707" y="2721648"/>
                  </a:lnTo>
                  <a:lnTo>
                    <a:pt x="3079190" y="2720974"/>
                  </a:lnTo>
                  <a:lnTo>
                    <a:pt x="3082673" y="2720876"/>
                  </a:lnTo>
                  <a:lnTo>
                    <a:pt x="3086156" y="2720203"/>
                  </a:lnTo>
                  <a:lnTo>
                    <a:pt x="3089640" y="2719531"/>
                  </a:lnTo>
                  <a:lnTo>
                    <a:pt x="3093123" y="2718859"/>
                  </a:lnTo>
                  <a:lnTo>
                    <a:pt x="3096606" y="2718187"/>
                  </a:lnTo>
                  <a:lnTo>
                    <a:pt x="3100089" y="2717516"/>
                  </a:lnTo>
                  <a:lnTo>
                    <a:pt x="3103573" y="2717997"/>
                  </a:lnTo>
                  <a:lnTo>
                    <a:pt x="3107056" y="2717327"/>
                  </a:lnTo>
                  <a:lnTo>
                    <a:pt x="3110539" y="2716657"/>
                  </a:lnTo>
                  <a:lnTo>
                    <a:pt x="3114022" y="2715988"/>
                  </a:lnTo>
                  <a:lnTo>
                    <a:pt x="3117506" y="2715319"/>
                  </a:lnTo>
                  <a:lnTo>
                    <a:pt x="3120989" y="2714650"/>
                  </a:lnTo>
                  <a:lnTo>
                    <a:pt x="3124472" y="2716858"/>
                  </a:lnTo>
                  <a:lnTo>
                    <a:pt x="3127955" y="2716192"/>
                  </a:lnTo>
                  <a:lnTo>
                    <a:pt x="3131439" y="2715526"/>
                  </a:lnTo>
                  <a:lnTo>
                    <a:pt x="3134922" y="2717150"/>
                  </a:lnTo>
                  <a:lnTo>
                    <a:pt x="3138405" y="2716486"/>
                  </a:lnTo>
                  <a:lnTo>
                    <a:pt x="3141888" y="2715823"/>
                  </a:lnTo>
                  <a:lnTo>
                    <a:pt x="3145372" y="2715731"/>
                  </a:lnTo>
                  <a:lnTo>
                    <a:pt x="3148855" y="2715068"/>
                  </a:lnTo>
                  <a:lnTo>
                    <a:pt x="3152338" y="2714406"/>
                  </a:lnTo>
                  <a:lnTo>
                    <a:pt x="3155821" y="2713744"/>
                  </a:lnTo>
                  <a:lnTo>
                    <a:pt x="3159304" y="2713083"/>
                  </a:lnTo>
                  <a:lnTo>
                    <a:pt x="3162788" y="2712422"/>
                  </a:lnTo>
                  <a:lnTo>
                    <a:pt x="3166271" y="2711761"/>
                  </a:lnTo>
                  <a:lnTo>
                    <a:pt x="3169754" y="2711100"/>
                  </a:lnTo>
                  <a:lnTo>
                    <a:pt x="3173237" y="2710440"/>
                  </a:lnTo>
                  <a:lnTo>
                    <a:pt x="3176721" y="2710432"/>
                  </a:lnTo>
                  <a:lnTo>
                    <a:pt x="3180204" y="2709961"/>
                  </a:lnTo>
                  <a:lnTo>
                    <a:pt x="3183687" y="2709490"/>
                  </a:lnTo>
                  <a:lnTo>
                    <a:pt x="3187170" y="2711238"/>
                  </a:lnTo>
                  <a:lnTo>
                    <a:pt x="3190654" y="2710581"/>
                  </a:lnTo>
                  <a:lnTo>
                    <a:pt x="3194137" y="2709925"/>
                  </a:lnTo>
                  <a:lnTo>
                    <a:pt x="3197620" y="2711547"/>
                  </a:lnTo>
                  <a:lnTo>
                    <a:pt x="3201103" y="2710893"/>
                  </a:lnTo>
                  <a:lnTo>
                    <a:pt x="3204587" y="2710239"/>
                  </a:lnTo>
                  <a:lnTo>
                    <a:pt x="3208070" y="2711288"/>
                  </a:lnTo>
                  <a:lnTo>
                    <a:pt x="3211553" y="2710636"/>
                  </a:lnTo>
                  <a:lnTo>
                    <a:pt x="3215036" y="2709984"/>
                  </a:lnTo>
                  <a:lnTo>
                    <a:pt x="3218520" y="2712722"/>
                  </a:lnTo>
                  <a:lnTo>
                    <a:pt x="3222003" y="2712072"/>
                  </a:lnTo>
                  <a:lnTo>
                    <a:pt x="3225486" y="2711423"/>
                  </a:lnTo>
                  <a:lnTo>
                    <a:pt x="3228969" y="2711900"/>
                  </a:lnTo>
                  <a:lnTo>
                    <a:pt x="3232453" y="2711252"/>
                  </a:lnTo>
                  <a:lnTo>
                    <a:pt x="3235936" y="2710605"/>
                  </a:lnTo>
                  <a:lnTo>
                    <a:pt x="3239419" y="2711082"/>
                  </a:lnTo>
                  <a:lnTo>
                    <a:pt x="3242902" y="2710436"/>
                  </a:lnTo>
                  <a:lnTo>
                    <a:pt x="3246386" y="2709790"/>
                  </a:lnTo>
                  <a:lnTo>
                    <a:pt x="3249869" y="2716384"/>
                  </a:lnTo>
                  <a:lnTo>
                    <a:pt x="3253352" y="2715743"/>
                  </a:lnTo>
                  <a:lnTo>
                    <a:pt x="3256835" y="2715103"/>
                  </a:lnTo>
                  <a:lnTo>
                    <a:pt x="3260319" y="2715015"/>
                  </a:lnTo>
                  <a:lnTo>
                    <a:pt x="3263802" y="2714375"/>
                  </a:lnTo>
                  <a:lnTo>
                    <a:pt x="3267285" y="2713736"/>
                  </a:lnTo>
                  <a:lnTo>
                    <a:pt x="3270768" y="2713097"/>
                  </a:lnTo>
                  <a:lnTo>
                    <a:pt x="3274252" y="2713563"/>
                  </a:lnTo>
                  <a:lnTo>
                    <a:pt x="3277735" y="2712925"/>
                  </a:lnTo>
                  <a:lnTo>
                    <a:pt x="3281218" y="2712288"/>
                  </a:lnTo>
                  <a:lnTo>
                    <a:pt x="3284701" y="2713855"/>
                  </a:lnTo>
                  <a:lnTo>
                    <a:pt x="3288185" y="2713219"/>
                  </a:lnTo>
                  <a:lnTo>
                    <a:pt x="3291668" y="2712584"/>
                  </a:lnTo>
                  <a:lnTo>
                    <a:pt x="3295151" y="2714145"/>
                  </a:lnTo>
                  <a:lnTo>
                    <a:pt x="3298634" y="2713511"/>
                  </a:lnTo>
                  <a:lnTo>
                    <a:pt x="3302118" y="2712878"/>
                  </a:lnTo>
                  <a:lnTo>
                    <a:pt x="3305601" y="2712793"/>
                  </a:lnTo>
                  <a:lnTo>
                    <a:pt x="3309084" y="2712161"/>
                  </a:lnTo>
                  <a:lnTo>
                    <a:pt x="3312567" y="2711529"/>
                  </a:lnTo>
                  <a:lnTo>
                    <a:pt x="3316051" y="2713085"/>
                  </a:lnTo>
                  <a:lnTo>
                    <a:pt x="3319534" y="2712455"/>
                  </a:lnTo>
                  <a:lnTo>
                    <a:pt x="3323017" y="2711826"/>
                  </a:lnTo>
                  <a:lnTo>
                    <a:pt x="3326500" y="2711742"/>
                  </a:lnTo>
                  <a:lnTo>
                    <a:pt x="3329984" y="2711113"/>
                  </a:lnTo>
                  <a:lnTo>
                    <a:pt x="3333467" y="2710485"/>
                  </a:lnTo>
                  <a:lnTo>
                    <a:pt x="3336950" y="2719037"/>
                  </a:lnTo>
                  <a:lnTo>
                    <a:pt x="3340433" y="2718414"/>
                  </a:lnTo>
                  <a:lnTo>
                    <a:pt x="3343917" y="2717792"/>
                  </a:lnTo>
                  <a:lnTo>
                    <a:pt x="3347400" y="2717170"/>
                  </a:lnTo>
                  <a:lnTo>
                    <a:pt x="3350883" y="2716548"/>
                  </a:lnTo>
                  <a:lnTo>
                    <a:pt x="3354366" y="2715927"/>
                  </a:lnTo>
                  <a:lnTo>
                    <a:pt x="3357850" y="2718505"/>
                  </a:lnTo>
                  <a:lnTo>
                    <a:pt x="3361333" y="2717886"/>
                  </a:lnTo>
                  <a:lnTo>
                    <a:pt x="3364816" y="2717267"/>
                  </a:lnTo>
                  <a:lnTo>
                    <a:pt x="3368299" y="2720354"/>
                  </a:lnTo>
                  <a:lnTo>
                    <a:pt x="3371783" y="2719738"/>
                  </a:lnTo>
                  <a:lnTo>
                    <a:pt x="3375266" y="2719122"/>
                  </a:lnTo>
                  <a:lnTo>
                    <a:pt x="3378749" y="2721136"/>
                  </a:lnTo>
                  <a:lnTo>
                    <a:pt x="3382232" y="2720523"/>
                  </a:lnTo>
                  <a:lnTo>
                    <a:pt x="3385716" y="2719909"/>
                  </a:lnTo>
                  <a:lnTo>
                    <a:pt x="3389199" y="2720345"/>
                  </a:lnTo>
                  <a:lnTo>
                    <a:pt x="3392682" y="2719733"/>
                  </a:lnTo>
                  <a:lnTo>
                    <a:pt x="3396165" y="2719121"/>
                  </a:lnTo>
                  <a:lnTo>
                    <a:pt x="3399649" y="2721123"/>
                  </a:lnTo>
                  <a:lnTo>
                    <a:pt x="3403132" y="2720513"/>
                  </a:lnTo>
                  <a:lnTo>
                    <a:pt x="3406615" y="2719903"/>
                  </a:lnTo>
                  <a:lnTo>
                    <a:pt x="3410098" y="2719294"/>
                  </a:lnTo>
                  <a:lnTo>
                    <a:pt x="3413582" y="2718685"/>
                  </a:lnTo>
                  <a:lnTo>
                    <a:pt x="3417065" y="2718076"/>
                  </a:lnTo>
                  <a:lnTo>
                    <a:pt x="3420548" y="2726761"/>
                  </a:lnTo>
                  <a:lnTo>
                    <a:pt x="3424031" y="2726159"/>
                  </a:lnTo>
                  <a:lnTo>
                    <a:pt x="3427515" y="2725556"/>
                  </a:lnTo>
                  <a:lnTo>
                    <a:pt x="3430998" y="2724953"/>
                  </a:lnTo>
                  <a:lnTo>
                    <a:pt x="3434481" y="2724351"/>
                  </a:lnTo>
                  <a:lnTo>
                    <a:pt x="3437964" y="2723750"/>
                  </a:lnTo>
                  <a:lnTo>
                    <a:pt x="3441447" y="2725699"/>
                  </a:lnTo>
                  <a:lnTo>
                    <a:pt x="3444931" y="2725099"/>
                  </a:lnTo>
                  <a:lnTo>
                    <a:pt x="3448414" y="2724499"/>
                  </a:lnTo>
                  <a:lnTo>
                    <a:pt x="3451897" y="2724917"/>
                  </a:lnTo>
                  <a:lnTo>
                    <a:pt x="3455380" y="2724318"/>
                  </a:lnTo>
                  <a:lnTo>
                    <a:pt x="3458864" y="2723720"/>
                  </a:lnTo>
                  <a:lnTo>
                    <a:pt x="3462347" y="2724138"/>
                  </a:lnTo>
                  <a:lnTo>
                    <a:pt x="3465830" y="2723541"/>
                  </a:lnTo>
                  <a:lnTo>
                    <a:pt x="3469313" y="2722944"/>
                  </a:lnTo>
                  <a:lnTo>
                    <a:pt x="3472797" y="2722856"/>
                  </a:lnTo>
                  <a:lnTo>
                    <a:pt x="3476280" y="2722260"/>
                  </a:lnTo>
                  <a:lnTo>
                    <a:pt x="3479763" y="2721664"/>
                  </a:lnTo>
                  <a:lnTo>
                    <a:pt x="3483246" y="2721068"/>
                  </a:lnTo>
                  <a:lnTo>
                    <a:pt x="3483246" y="2721576"/>
                  </a:lnTo>
                  <a:lnTo>
                    <a:pt x="3483246" y="2722084"/>
                  </a:lnTo>
                  <a:lnTo>
                    <a:pt x="3483246" y="2722591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691747"/>
              <a:ext cx="3483246" cy="860320"/>
            </a:xfrm>
            <a:custGeom>
              <a:avLst/>
              <a:gdLst/>
              <a:ahLst/>
              <a:cxnLst/>
              <a:rect l="0" t="0" r="0" b="0"/>
              <a:pathLst>
                <a:path w="3483246" h="860320">
                  <a:moveTo>
                    <a:pt x="0" y="860320"/>
                  </a:moveTo>
                  <a:lnTo>
                    <a:pt x="3483" y="517019"/>
                  </a:lnTo>
                  <a:lnTo>
                    <a:pt x="6966" y="235317"/>
                  </a:lnTo>
                  <a:lnTo>
                    <a:pt x="10449" y="0"/>
                  </a:lnTo>
                  <a:lnTo>
                    <a:pt x="13932" y="561860"/>
                  </a:lnTo>
                  <a:lnTo>
                    <a:pt x="17416" y="495069"/>
                  </a:lnTo>
                  <a:lnTo>
                    <a:pt x="20899" y="431022"/>
                  </a:lnTo>
                  <a:lnTo>
                    <a:pt x="24382" y="466275"/>
                  </a:lnTo>
                  <a:lnTo>
                    <a:pt x="27865" y="417145"/>
                  </a:lnTo>
                  <a:lnTo>
                    <a:pt x="31349" y="369553"/>
                  </a:lnTo>
                  <a:lnTo>
                    <a:pt x="34832" y="470120"/>
                  </a:lnTo>
                  <a:lnTo>
                    <a:pt x="38315" y="435855"/>
                  </a:lnTo>
                  <a:lnTo>
                    <a:pt x="41798" y="402341"/>
                  </a:lnTo>
                  <a:lnTo>
                    <a:pt x="45282" y="385250"/>
                  </a:lnTo>
                  <a:lnTo>
                    <a:pt x="48765" y="354018"/>
                  </a:lnTo>
                  <a:lnTo>
                    <a:pt x="52248" y="323428"/>
                  </a:lnTo>
                  <a:lnTo>
                    <a:pt x="55731" y="310510"/>
                  </a:lnTo>
                  <a:lnTo>
                    <a:pt x="59215" y="281853"/>
                  </a:lnTo>
                  <a:lnTo>
                    <a:pt x="62698" y="253751"/>
                  </a:lnTo>
                  <a:lnTo>
                    <a:pt x="66181" y="390783"/>
                  </a:lnTo>
                  <a:lnTo>
                    <a:pt x="69664" y="369553"/>
                  </a:lnTo>
                  <a:lnTo>
                    <a:pt x="73148" y="348619"/>
                  </a:lnTo>
                  <a:lnTo>
                    <a:pt x="76631" y="369553"/>
                  </a:lnTo>
                  <a:lnTo>
                    <a:pt x="80114" y="350510"/>
                  </a:lnTo>
                  <a:lnTo>
                    <a:pt x="83597" y="331708"/>
                  </a:lnTo>
                  <a:lnTo>
                    <a:pt x="87081" y="313143"/>
                  </a:lnTo>
                  <a:lnTo>
                    <a:pt x="90564" y="294809"/>
                  </a:lnTo>
                  <a:lnTo>
                    <a:pt x="94047" y="276703"/>
                  </a:lnTo>
                  <a:lnTo>
                    <a:pt x="97530" y="258820"/>
                  </a:lnTo>
                  <a:lnTo>
                    <a:pt x="101014" y="241157"/>
                  </a:lnTo>
                  <a:lnTo>
                    <a:pt x="104497" y="223708"/>
                  </a:lnTo>
                  <a:lnTo>
                    <a:pt x="107980" y="240783"/>
                  </a:lnTo>
                  <a:lnTo>
                    <a:pt x="111463" y="224446"/>
                  </a:lnTo>
                  <a:lnTo>
                    <a:pt x="114947" y="208295"/>
                  </a:lnTo>
                  <a:lnTo>
                    <a:pt x="118430" y="214536"/>
                  </a:lnTo>
                  <a:lnTo>
                    <a:pt x="121913" y="199148"/>
                  </a:lnTo>
                  <a:lnTo>
                    <a:pt x="125396" y="183925"/>
                  </a:lnTo>
                  <a:lnTo>
                    <a:pt x="128880" y="168866"/>
                  </a:lnTo>
                  <a:lnTo>
                    <a:pt x="132363" y="153968"/>
                  </a:lnTo>
                  <a:lnTo>
                    <a:pt x="135846" y="139228"/>
                  </a:lnTo>
                  <a:lnTo>
                    <a:pt x="139329" y="124643"/>
                  </a:lnTo>
                  <a:lnTo>
                    <a:pt x="142813" y="110212"/>
                  </a:lnTo>
                  <a:lnTo>
                    <a:pt x="146296" y="95932"/>
                  </a:lnTo>
                  <a:lnTo>
                    <a:pt x="149779" y="206190"/>
                  </a:lnTo>
                  <a:lnTo>
                    <a:pt x="153262" y="193889"/>
                  </a:lnTo>
                  <a:lnTo>
                    <a:pt x="156746" y="181693"/>
                  </a:lnTo>
                  <a:lnTo>
                    <a:pt x="160229" y="227795"/>
                  </a:lnTo>
                  <a:lnTo>
                    <a:pt x="163712" y="216585"/>
                  </a:lnTo>
                  <a:lnTo>
                    <a:pt x="167195" y="205464"/>
                  </a:lnTo>
                  <a:lnTo>
                    <a:pt x="170679" y="209902"/>
                  </a:lnTo>
                  <a:lnTo>
                    <a:pt x="174162" y="199148"/>
                  </a:lnTo>
                  <a:lnTo>
                    <a:pt x="177645" y="188475"/>
                  </a:lnTo>
                  <a:lnTo>
                    <a:pt x="181128" y="185632"/>
                  </a:lnTo>
                  <a:lnTo>
                    <a:pt x="184612" y="175209"/>
                  </a:lnTo>
                  <a:lnTo>
                    <a:pt x="188095" y="164864"/>
                  </a:lnTo>
                  <a:lnTo>
                    <a:pt x="191578" y="177597"/>
                  </a:lnTo>
                  <a:lnTo>
                    <a:pt x="195061" y="167652"/>
                  </a:lnTo>
                  <a:lnTo>
                    <a:pt x="198545" y="157778"/>
                  </a:lnTo>
                  <a:lnTo>
                    <a:pt x="202028" y="155550"/>
                  </a:lnTo>
                  <a:lnTo>
                    <a:pt x="205511" y="145891"/>
                  </a:lnTo>
                  <a:lnTo>
                    <a:pt x="208994" y="136299"/>
                  </a:lnTo>
                  <a:lnTo>
                    <a:pt x="212478" y="156409"/>
                  </a:lnTo>
                  <a:lnTo>
                    <a:pt x="215961" y="147232"/>
                  </a:lnTo>
                  <a:lnTo>
                    <a:pt x="219444" y="138115"/>
                  </a:lnTo>
                  <a:lnTo>
                    <a:pt x="222927" y="129058"/>
                  </a:lnTo>
                  <a:lnTo>
                    <a:pt x="226411" y="127366"/>
                  </a:lnTo>
                  <a:lnTo>
                    <a:pt x="229894" y="118492"/>
                  </a:lnTo>
                  <a:lnTo>
                    <a:pt x="233377" y="109674"/>
                  </a:lnTo>
                  <a:lnTo>
                    <a:pt x="236860" y="108264"/>
                  </a:lnTo>
                  <a:lnTo>
                    <a:pt x="240344" y="99620"/>
                  </a:lnTo>
                  <a:lnTo>
                    <a:pt x="243827" y="91030"/>
                  </a:lnTo>
                  <a:lnTo>
                    <a:pt x="247310" y="82494"/>
                  </a:lnTo>
                  <a:lnTo>
                    <a:pt x="250793" y="74012"/>
                  </a:lnTo>
                  <a:lnTo>
                    <a:pt x="254277" y="65583"/>
                  </a:lnTo>
                  <a:lnTo>
                    <a:pt x="257760" y="72179"/>
                  </a:lnTo>
                  <a:lnTo>
                    <a:pt x="261243" y="63964"/>
                  </a:lnTo>
                  <a:lnTo>
                    <a:pt x="264726" y="55798"/>
                  </a:lnTo>
                  <a:lnTo>
                    <a:pt x="268210" y="76639"/>
                  </a:lnTo>
                  <a:lnTo>
                    <a:pt x="271693" y="68774"/>
                  </a:lnTo>
                  <a:lnTo>
                    <a:pt x="275176" y="60955"/>
                  </a:lnTo>
                  <a:lnTo>
                    <a:pt x="278659" y="60246"/>
                  </a:lnTo>
                  <a:lnTo>
                    <a:pt x="282143" y="52564"/>
                  </a:lnTo>
                  <a:lnTo>
                    <a:pt x="285626" y="44926"/>
                  </a:lnTo>
                  <a:lnTo>
                    <a:pt x="289109" y="37332"/>
                  </a:lnTo>
                  <a:lnTo>
                    <a:pt x="292592" y="29781"/>
                  </a:lnTo>
                  <a:lnTo>
                    <a:pt x="296075" y="22272"/>
                  </a:lnTo>
                  <a:lnTo>
                    <a:pt x="299559" y="42941"/>
                  </a:lnTo>
                  <a:lnTo>
                    <a:pt x="303042" y="35687"/>
                  </a:lnTo>
                  <a:lnTo>
                    <a:pt x="306525" y="28472"/>
                  </a:lnTo>
                  <a:lnTo>
                    <a:pt x="310008" y="21296"/>
                  </a:lnTo>
                  <a:lnTo>
                    <a:pt x="313492" y="14159"/>
                  </a:lnTo>
                  <a:lnTo>
                    <a:pt x="316975" y="7060"/>
                  </a:lnTo>
                  <a:lnTo>
                    <a:pt x="320458" y="52871"/>
                  </a:lnTo>
                  <a:lnTo>
                    <a:pt x="323941" y="46146"/>
                  </a:lnTo>
                  <a:lnTo>
                    <a:pt x="327425" y="39454"/>
                  </a:lnTo>
                  <a:lnTo>
                    <a:pt x="330908" y="112607"/>
                  </a:lnTo>
                  <a:lnTo>
                    <a:pt x="334391" y="106440"/>
                  </a:lnTo>
                  <a:lnTo>
                    <a:pt x="337874" y="100300"/>
                  </a:lnTo>
                  <a:lnTo>
                    <a:pt x="341358" y="133950"/>
                  </a:lnTo>
                  <a:lnTo>
                    <a:pt x="344841" y="128096"/>
                  </a:lnTo>
                  <a:lnTo>
                    <a:pt x="348324" y="122267"/>
                  </a:lnTo>
                  <a:lnTo>
                    <a:pt x="351807" y="116463"/>
                  </a:lnTo>
                  <a:lnTo>
                    <a:pt x="355291" y="110683"/>
                  </a:lnTo>
                  <a:lnTo>
                    <a:pt x="358774" y="104927"/>
                  </a:lnTo>
                  <a:lnTo>
                    <a:pt x="362257" y="136299"/>
                  </a:lnTo>
                  <a:lnTo>
                    <a:pt x="365740" y="130795"/>
                  </a:lnTo>
                  <a:lnTo>
                    <a:pt x="369224" y="125313"/>
                  </a:lnTo>
                  <a:lnTo>
                    <a:pt x="372707" y="119853"/>
                  </a:lnTo>
                  <a:lnTo>
                    <a:pt x="376190" y="114415"/>
                  </a:lnTo>
                  <a:lnTo>
                    <a:pt x="379673" y="108998"/>
                  </a:lnTo>
                  <a:lnTo>
                    <a:pt x="383157" y="125718"/>
                  </a:lnTo>
                  <a:lnTo>
                    <a:pt x="386640" y="120459"/>
                  </a:lnTo>
                  <a:lnTo>
                    <a:pt x="390123" y="115219"/>
                  </a:lnTo>
                  <a:lnTo>
                    <a:pt x="393606" y="110000"/>
                  </a:lnTo>
                  <a:lnTo>
                    <a:pt x="397090" y="104800"/>
                  </a:lnTo>
                  <a:lnTo>
                    <a:pt x="400573" y="99620"/>
                  </a:lnTo>
                  <a:lnTo>
                    <a:pt x="404056" y="94459"/>
                  </a:lnTo>
                  <a:lnTo>
                    <a:pt x="407539" y="89318"/>
                  </a:lnTo>
                  <a:lnTo>
                    <a:pt x="411023" y="84197"/>
                  </a:lnTo>
                  <a:lnTo>
                    <a:pt x="414506" y="141086"/>
                  </a:lnTo>
                  <a:lnTo>
                    <a:pt x="417989" y="136299"/>
                  </a:lnTo>
                  <a:lnTo>
                    <a:pt x="421472" y="131527"/>
                  </a:lnTo>
                  <a:lnTo>
                    <a:pt x="424956" y="141896"/>
                  </a:lnTo>
                  <a:lnTo>
                    <a:pt x="428439" y="137230"/>
                  </a:lnTo>
                  <a:lnTo>
                    <a:pt x="431922" y="132579"/>
                  </a:lnTo>
                  <a:lnTo>
                    <a:pt x="435405" y="127945"/>
                  </a:lnTo>
                  <a:lnTo>
                    <a:pt x="435405" y="131681"/>
                  </a:lnTo>
                  <a:lnTo>
                    <a:pt x="435405" y="135380"/>
                  </a:lnTo>
                  <a:lnTo>
                    <a:pt x="435405" y="139041"/>
                  </a:lnTo>
                  <a:lnTo>
                    <a:pt x="435405" y="142666"/>
                  </a:lnTo>
                  <a:lnTo>
                    <a:pt x="435405" y="146254"/>
                  </a:lnTo>
                  <a:lnTo>
                    <a:pt x="435405" y="149806"/>
                  </a:lnTo>
                  <a:lnTo>
                    <a:pt x="438889" y="145289"/>
                  </a:lnTo>
                  <a:lnTo>
                    <a:pt x="442372" y="140787"/>
                  </a:lnTo>
                  <a:lnTo>
                    <a:pt x="445855" y="136299"/>
                  </a:lnTo>
                  <a:lnTo>
                    <a:pt x="449338" y="135408"/>
                  </a:lnTo>
                  <a:lnTo>
                    <a:pt x="452822" y="130966"/>
                  </a:lnTo>
                  <a:lnTo>
                    <a:pt x="456305" y="126537"/>
                  </a:lnTo>
                  <a:lnTo>
                    <a:pt x="459788" y="125718"/>
                  </a:lnTo>
                  <a:lnTo>
                    <a:pt x="463271" y="121334"/>
                  </a:lnTo>
                  <a:lnTo>
                    <a:pt x="466755" y="116963"/>
                  </a:lnTo>
                  <a:lnTo>
                    <a:pt x="470238" y="112607"/>
                  </a:lnTo>
                  <a:lnTo>
                    <a:pt x="473721" y="108264"/>
                  </a:lnTo>
                  <a:lnTo>
                    <a:pt x="477204" y="103935"/>
                  </a:lnTo>
                  <a:lnTo>
                    <a:pt x="480688" y="150957"/>
                  </a:lnTo>
                  <a:lnTo>
                    <a:pt x="484171" y="146870"/>
                  </a:lnTo>
                  <a:lnTo>
                    <a:pt x="487654" y="142794"/>
                  </a:lnTo>
                  <a:lnTo>
                    <a:pt x="491137" y="145138"/>
                  </a:lnTo>
                  <a:lnTo>
                    <a:pt x="494621" y="141113"/>
                  </a:lnTo>
                  <a:lnTo>
                    <a:pt x="498104" y="137100"/>
                  </a:lnTo>
                  <a:lnTo>
                    <a:pt x="501587" y="145733"/>
                  </a:lnTo>
                  <a:lnTo>
                    <a:pt x="505070" y="141794"/>
                  </a:lnTo>
                  <a:lnTo>
                    <a:pt x="508554" y="137867"/>
                  </a:lnTo>
                  <a:lnTo>
                    <a:pt x="512037" y="133950"/>
                  </a:lnTo>
                  <a:lnTo>
                    <a:pt x="515520" y="130045"/>
                  </a:lnTo>
                  <a:lnTo>
                    <a:pt x="519003" y="126150"/>
                  </a:lnTo>
                  <a:lnTo>
                    <a:pt x="522487" y="137825"/>
                  </a:lnTo>
                  <a:lnTo>
                    <a:pt x="525970" y="134013"/>
                  </a:lnTo>
                  <a:lnTo>
                    <a:pt x="529453" y="130211"/>
                  </a:lnTo>
                  <a:lnTo>
                    <a:pt x="532936" y="126419"/>
                  </a:lnTo>
                  <a:lnTo>
                    <a:pt x="536420" y="122639"/>
                  </a:lnTo>
                  <a:lnTo>
                    <a:pt x="539903" y="118868"/>
                  </a:lnTo>
                  <a:lnTo>
                    <a:pt x="543386" y="121288"/>
                  </a:lnTo>
                  <a:lnTo>
                    <a:pt x="546869" y="117561"/>
                  </a:lnTo>
                  <a:lnTo>
                    <a:pt x="550353" y="113844"/>
                  </a:lnTo>
                  <a:lnTo>
                    <a:pt x="553836" y="145557"/>
                  </a:lnTo>
                  <a:lnTo>
                    <a:pt x="557319" y="141989"/>
                  </a:lnTo>
                  <a:lnTo>
                    <a:pt x="560802" y="138430"/>
                  </a:lnTo>
                  <a:lnTo>
                    <a:pt x="564286" y="162241"/>
                  </a:lnTo>
                  <a:lnTo>
                    <a:pt x="567769" y="158799"/>
                  </a:lnTo>
                  <a:lnTo>
                    <a:pt x="571252" y="155367"/>
                  </a:lnTo>
                  <a:lnTo>
                    <a:pt x="574735" y="162432"/>
                  </a:lnTo>
                  <a:lnTo>
                    <a:pt x="578218" y="159054"/>
                  </a:lnTo>
                  <a:lnTo>
                    <a:pt x="581702" y="155684"/>
                  </a:lnTo>
                  <a:lnTo>
                    <a:pt x="585185" y="152322"/>
                  </a:lnTo>
                  <a:lnTo>
                    <a:pt x="588668" y="148969"/>
                  </a:lnTo>
                  <a:lnTo>
                    <a:pt x="592151" y="145623"/>
                  </a:lnTo>
                  <a:lnTo>
                    <a:pt x="595635" y="165276"/>
                  </a:lnTo>
                  <a:lnTo>
                    <a:pt x="599118" y="162026"/>
                  </a:lnTo>
                  <a:lnTo>
                    <a:pt x="602601" y="158784"/>
                  </a:lnTo>
                  <a:lnTo>
                    <a:pt x="606084" y="158039"/>
                  </a:lnTo>
                  <a:lnTo>
                    <a:pt x="609568" y="154821"/>
                  </a:lnTo>
                  <a:lnTo>
                    <a:pt x="613051" y="151609"/>
                  </a:lnTo>
                  <a:lnTo>
                    <a:pt x="616534" y="158292"/>
                  </a:lnTo>
                  <a:lnTo>
                    <a:pt x="620017" y="155128"/>
                  </a:lnTo>
                  <a:lnTo>
                    <a:pt x="623501" y="151972"/>
                  </a:lnTo>
                  <a:lnTo>
                    <a:pt x="626984" y="153713"/>
                  </a:lnTo>
                  <a:lnTo>
                    <a:pt x="630467" y="150587"/>
                  </a:lnTo>
                  <a:lnTo>
                    <a:pt x="633950" y="147468"/>
                  </a:lnTo>
                  <a:lnTo>
                    <a:pt x="637434" y="149227"/>
                  </a:lnTo>
                  <a:lnTo>
                    <a:pt x="640917" y="146137"/>
                  </a:lnTo>
                  <a:lnTo>
                    <a:pt x="644400" y="143055"/>
                  </a:lnTo>
                  <a:lnTo>
                    <a:pt x="647883" y="158998"/>
                  </a:lnTo>
                  <a:lnTo>
                    <a:pt x="651367" y="155990"/>
                  </a:lnTo>
                  <a:lnTo>
                    <a:pt x="654850" y="152989"/>
                  </a:lnTo>
                  <a:lnTo>
                    <a:pt x="658333" y="149993"/>
                  </a:lnTo>
                  <a:lnTo>
                    <a:pt x="661816" y="180513"/>
                  </a:lnTo>
                  <a:lnTo>
                    <a:pt x="665300" y="177636"/>
                  </a:lnTo>
                  <a:lnTo>
                    <a:pt x="668783" y="174765"/>
                  </a:lnTo>
                  <a:lnTo>
                    <a:pt x="672266" y="171900"/>
                  </a:lnTo>
                  <a:lnTo>
                    <a:pt x="675749" y="169041"/>
                  </a:lnTo>
                  <a:lnTo>
                    <a:pt x="679233" y="166188"/>
                  </a:lnTo>
                  <a:lnTo>
                    <a:pt x="682716" y="180274"/>
                  </a:lnTo>
                  <a:lnTo>
                    <a:pt x="686199" y="177484"/>
                  </a:lnTo>
                  <a:lnTo>
                    <a:pt x="689682" y="174700"/>
                  </a:lnTo>
                  <a:lnTo>
                    <a:pt x="693166" y="174000"/>
                  </a:lnTo>
                  <a:lnTo>
                    <a:pt x="696649" y="171233"/>
                  </a:lnTo>
                  <a:lnTo>
                    <a:pt x="700132" y="168472"/>
                  </a:lnTo>
                  <a:lnTo>
                    <a:pt x="703615" y="169873"/>
                  </a:lnTo>
                  <a:lnTo>
                    <a:pt x="707099" y="167135"/>
                  </a:lnTo>
                  <a:lnTo>
                    <a:pt x="710582" y="164402"/>
                  </a:lnTo>
                  <a:lnTo>
                    <a:pt x="714065" y="163753"/>
                  </a:lnTo>
                  <a:lnTo>
                    <a:pt x="717548" y="161037"/>
                  </a:lnTo>
                  <a:lnTo>
                    <a:pt x="721032" y="158327"/>
                  </a:lnTo>
                  <a:lnTo>
                    <a:pt x="724515" y="165918"/>
                  </a:lnTo>
                  <a:lnTo>
                    <a:pt x="727998" y="163247"/>
                  </a:lnTo>
                  <a:lnTo>
                    <a:pt x="731481" y="160582"/>
                  </a:lnTo>
                  <a:lnTo>
                    <a:pt x="734965" y="157922"/>
                  </a:lnTo>
                  <a:lnTo>
                    <a:pt x="738448" y="155267"/>
                  </a:lnTo>
                  <a:lnTo>
                    <a:pt x="741931" y="152617"/>
                  </a:lnTo>
                  <a:lnTo>
                    <a:pt x="745414" y="152029"/>
                  </a:lnTo>
                  <a:lnTo>
                    <a:pt x="748898" y="149395"/>
                  </a:lnTo>
                  <a:lnTo>
                    <a:pt x="752381" y="146766"/>
                  </a:lnTo>
                  <a:lnTo>
                    <a:pt x="755864" y="144142"/>
                  </a:lnTo>
                  <a:lnTo>
                    <a:pt x="759347" y="141522"/>
                  </a:lnTo>
                  <a:lnTo>
                    <a:pt x="762831" y="138908"/>
                  </a:lnTo>
                  <a:lnTo>
                    <a:pt x="766314" y="136299"/>
                  </a:lnTo>
                  <a:lnTo>
                    <a:pt x="769797" y="133694"/>
                  </a:lnTo>
                  <a:lnTo>
                    <a:pt x="773280" y="131095"/>
                  </a:lnTo>
                  <a:lnTo>
                    <a:pt x="776764" y="142924"/>
                  </a:lnTo>
                  <a:lnTo>
                    <a:pt x="780247" y="140372"/>
                  </a:lnTo>
                  <a:lnTo>
                    <a:pt x="783730" y="137825"/>
                  </a:lnTo>
                  <a:lnTo>
                    <a:pt x="787213" y="135282"/>
                  </a:lnTo>
                  <a:lnTo>
                    <a:pt x="790697" y="132744"/>
                  </a:lnTo>
                  <a:lnTo>
                    <a:pt x="794180" y="130211"/>
                  </a:lnTo>
                  <a:lnTo>
                    <a:pt x="797663" y="127682"/>
                  </a:lnTo>
                  <a:lnTo>
                    <a:pt x="801146" y="125158"/>
                  </a:lnTo>
                  <a:lnTo>
                    <a:pt x="804630" y="122639"/>
                  </a:lnTo>
                  <a:lnTo>
                    <a:pt x="808113" y="136299"/>
                  </a:lnTo>
                  <a:lnTo>
                    <a:pt x="811596" y="133829"/>
                  </a:lnTo>
                  <a:lnTo>
                    <a:pt x="815079" y="131363"/>
                  </a:lnTo>
                  <a:lnTo>
                    <a:pt x="818563" y="130889"/>
                  </a:lnTo>
                  <a:lnTo>
                    <a:pt x="822046" y="128438"/>
                  </a:lnTo>
                  <a:lnTo>
                    <a:pt x="825529" y="125990"/>
                  </a:lnTo>
                  <a:lnTo>
                    <a:pt x="829012" y="148616"/>
                  </a:lnTo>
                  <a:lnTo>
                    <a:pt x="832496" y="146239"/>
                  </a:lnTo>
                  <a:lnTo>
                    <a:pt x="835979" y="143866"/>
                  </a:lnTo>
                  <a:lnTo>
                    <a:pt x="839462" y="141497"/>
                  </a:lnTo>
                  <a:lnTo>
                    <a:pt x="842945" y="139131"/>
                  </a:lnTo>
                  <a:lnTo>
                    <a:pt x="846429" y="136770"/>
                  </a:lnTo>
                  <a:lnTo>
                    <a:pt x="849912" y="141896"/>
                  </a:lnTo>
                  <a:lnTo>
                    <a:pt x="853395" y="139561"/>
                  </a:lnTo>
                  <a:lnTo>
                    <a:pt x="856878" y="137230"/>
                  </a:lnTo>
                  <a:lnTo>
                    <a:pt x="860361" y="140454"/>
                  </a:lnTo>
                  <a:lnTo>
                    <a:pt x="863845" y="138144"/>
                  </a:lnTo>
                  <a:lnTo>
                    <a:pt x="867328" y="135838"/>
                  </a:lnTo>
                  <a:lnTo>
                    <a:pt x="870811" y="133535"/>
                  </a:lnTo>
                  <a:lnTo>
                    <a:pt x="870811" y="135380"/>
                  </a:lnTo>
                  <a:lnTo>
                    <a:pt x="870811" y="137215"/>
                  </a:lnTo>
                  <a:lnTo>
                    <a:pt x="870811" y="139041"/>
                  </a:lnTo>
                  <a:lnTo>
                    <a:pt x="874294" y="136755"/>
                  </a:lnTo>
                  <a:lnTo>
                    <a:pt x="877778" y="134473"/>
                  </a:lnTo>
                  <a:lnTo>
                    <a:pt x="881261" y="132195"/>
                  </a:lnTo>
                  <a:lnTo>
                    <a:pt x="884744" y="129921"/>
                  </a:lnTo>
                  <a:lnTo>
                    <a:pt x="888227" y="127650"/>
                  </a:lnTo>
                  <a:lnTo>
                    <a:pt x="891711" y="125383"/>
                  </a:lnTo>
                  <a:lnTo>
                    <a:pt x="895194" y="130450"/>
                  </a:lnTo>
                  <a:lnTo>
                    <a:pt x="898677" y="128206"/>
                  </a:lnTo>
                  <a:lnTo>
                    <a:pt x="902160" y="125967"/>
                  </a:lnTo>
                  <a:lnTo>
                    <a:pt x="905644" y="125553"/>
                  </a:lnTo>
                  <a:lnTo>
                    <a:pt x="909127" y="123325"/>
                  </a:lnTo>
                  <a:lnTo>
                    <a:pt x="912610" y="121101"/>
                  </a:lnTo>
                  <a:lnTo>
                    <a:pt x="916093" y="118880"/>
                  </a:lnTo>
                  <a:lnTo>
                    <a:pt x="919577" y="116663"/>
                  </a:lnTo>
                  <a:lnTo>
                    <a:pt x="923060" y="114449"/>
                  </a:lnTo>
                  <a:lnTo>
                    <a:pt x="926543" y="112239"/>
                  </a:lnTo>
                  <a:lnTo>
                    <a:pt x="930026" y="110032"/>
                  </a:lnTo>
                  <a:lnTo>
                    <a:pt x="933510" y="107829"/>
                  </a:lnTo>
                  <a:lnTo>
                    <a:pt x="936993" y="105630"/>
                  </a:lnTo>
                  <a:lnTo>
                    <a:pt x="940476" y="103434"/>
                  </a:lnTo>
                  <a:lnTo>
                    <a:pt x="943959" y="101241"/>
                  </a:lnTo>
                  <a:lnTo>
                    <a:pt x="947443" y="100913"/>
                  </a:lnTo>
                  <a:lnTo>
                    <a:pt x="950926" y="98731"/>
                  </a:lnTo>
                  <a:lnTo>
                    <a:pt x="954409" y="96553"/>
                  </a:lnTo>
                  <a:lnTo>
                    <a:pt x="957892" y="94379"/>
                  </a:lnTo>
                  <a:lnTo>
                    <a:pt x="961376" y="92208"/>
                  </a:lnTo>
                  <a:lnTo>
                    <a:pt x="964859" y="90040"/>
                  </a:lnTo>
                  <a:lnTo>
                    <a:pt x="968342" y="113310"/>
                  </a:lnTo>
                  <a:lnTo>
                    <a:pt x="971825" y="111201"/>
                  </a:lnTo>
                  <a:lnTo>
                    <a:pt x="975309" y="109095"/>
                  </a:lnTo>
                  <a:lnTo>
                    <a:pt x="978792" y="112258"/>
                  </a:lnTo>
                  <a:lnTo>
                    <a:pt x="982275" y="110170"/>
                  </a:lnTo>
                  <a:lnTo>
                    <a:pt x="985758" y="108084"/>
                  </a:lnTo>
                  <a:lnTo>
                    <a:pt x="989242" y="106001"/>
                  </a:lnTo>
                  <a:lnTo>
                    <a:pt x="992725" y="103922"/>
                  </a:lnTo>
                  <a:lnTo>
                    <a:pt x="996208" y="101846"/>
                  </a:lnTo>
                  <a:lnTo>
                    <a:pt x="999691" y="101533"/>
                  </a:lnTo>
                  <a:lnTo>
                    <a:pt x="1003175" y="99467"/>
                  </a:lnTo>
                  <a:lnTo>
                    <a:pt x="1006658" y="97404"/>
                  </a:lnTo>
                  <a:lnTo>
                    <a:pt x="1010141" y="107510"/>
                  </a:lnTo>
                  <a:lnTo>
                    <a:pt x="1013624" y="105477"/>
                  </a:lnTo>
                  <a:lnTo>
                    <a:pt x="1017108" y="103447"/>
                  </a:lnTo>
                  <a:lnTo>
                    <a:pt x="1020591" y="103136"/>
                  </a:lnTo>
                  <a:lnTo>
                    <a:pt x="1024074" y="101115"/>
                  </a:lnTo>
                  <a:lnTo>
                    <a:pt x="1027557" y="99097"/>
                  </a:lnTo>
                  <a:lnTo>
                    <a:pt x="1031041" y="100511"/>
                  </a:lnTo>
                  <a:lnTo>
                    <a:pt x="1034524" y="98506"/>
                  </a:lnTo>
                  <a:lnTo>
                    <a:pt x="1038007" y="96503"/>
                  </a:lnTo>
                  <a:lnTo>
                    <a:pt x="1041490" y="104668"/>
                  </a:lnTo>
                  <a:lnTo>
                    <a:pt x="1044974" y="102690"/>
                  </a:lnTo>
                  <a:lnTo>
                    <a:pt x="1048457" y="100716"/>
                  </a:lnTo>
                  <a:lnTo>
                    <a:pt x="1051940" y="105409"/>
                  </a:lnTo>
                  <a:lnTo>
                    <a:pt x="1055423" y="103452"/>
                  </a:lnTo>
                  <a:lnTo>
                    <a:pt x="1058907" y="101498"/>
                  </a:lnTo>
                  <a:lnTo>
                    <a:pt x="1062390" y="101205"/>
                  </a:lnTo>
                  <a:lnTo>
                    <a:pt x="1065873" y="99260"/>
                  </a:lnTo>
                  <a:lnTo>
                    <a:pt x="1069356" y="97317"/>
                  </a:lnTo>
                  <a:lnTo>
                    <a:pt x="1072840" y="111652"/>
                  </a:lnTo>
                  <a:lnTo>
                    <a:pt x="1076323" y="109745"/>
                  </a:lnTo>
                  <a:lnTo>
                    <a:pt x="1079806" y="107841"/>
                  </a:lnTo>
                  <a:lnTo>
                    <a:pt x="1083289" y="109129"/>
                  </a:lnTo>
                  <a:lnTo>
                    <a:pt x="1086773" y="107236"/>
                  </a:lnTo>
                  <a:lnTo>
                    <a:pt x="1090256" y="105345"/>
                  </a:lnTo>
                  <a:lnTo>
                    <a:pt x="1093739" y="103457"/>
                  </a:lnTo>
                  <a:lnTo>
                    <a:pt x="1097222" y="103168"/>
                  </a:lnTo>
                  <a:lnTo>
                    <a:pt x="1100706" y="101289"/>
                  </a:lnTo>
                  <a:lnTo>
                    <a:pt x="1104189" y="99411"/>
                  </a:lnTo>
                  <a:lnTo>
                    <a:pt x="1107672" y="111682"/>
                  </a:lnTo>
                  <a:lnTo>
                    <a:pt x="1111155" y="109835"/>
                  </a:lnTo>
                  <a:lnTo>
                    <a:pt x="1114639" y="107991"/>
                  </a:lnTo>
                  <a:lnTo>
                    <a:pt x="1118122" y="109238"/>
                  </a:lnTo>
                  <a:lnTo>
                    <a:pt x="1121605" y="107404"/>
                  </a:lnTo>
                  <a:lnTo>
                    <a:pt x="1125088" y="105572"/>
                  </a:lnTo>
                  <a:lnTo>
                    <a:pt x="1128572" y="103743"/>
                  </a:lnTo>
                  <a:lnTo>
                    <a:pt x="1132055" y="101916"/>
                  </a:lnTo>
                  <a:lnTo>
                    <a:pt x="1135538" y="100092"/>
                  </a:lnTo>
                  <a:lnTo>
                    <a:pt x="1139021" y="98270"/>
                  </a:lnTo>
                  <a:lnTo>
                    <a:pt x="1142505" y="96451"/>
                  </a:lnTo>
                  <a:lnTo>
                    <a:pt x="1145988" y="94634"/>
                  </a:lnTo>
                  <a:lnTo>
                    <a:pt x="1149471" y="92820"/>
                  </a:lnTo>
                  <a:lnTo>
                    <a:pt x="1152954" y="91008"/>
                  </a:lnTo>
                  <a:lnTo>
                    <a:pt x="1156437" y="89198"/>
                  </a:lnTo>
                  <a:lnTo>
                    <a:pt x="1159921" y="92073"/>
                  </a:lnTo>
                  <a:lnTo>
                    <a:pt x="1163404" y="90276"/>
                  </a:lnTo>
                  <a:lnTo>
                    <a:pt x="1166887" y="88481"/>
                  </a:lnTo>
                  <a:lnTo>
                    <a:pt x="1170370" y="86689"/>
                  </a:lnTo>
                  <a:lnTo>
                    <a:pt x="1173854" y="84899"/>
                  </a:lnTo>
                  <a:lnTo>
                    <a:pt x="1177337" y="83112"/>
                  </a:lnTo>
                  <a:lnTo>
                    <a:pt x="1180820" y="87543"/>
                  </a:lnTo>
                  <a:lnTo>
                    <a:pt x="1184303" y="85771"/>
                  </a:lnTo>
                  <a:lnTo>
                    <a:pt x="1187787" y="84000"/>
                  </a:lnTo>
                  <a:lnTo>
                    <a:pt x="1191270" y="85319"/>
                  </a:lnTo>
                  <a:lnTo>
                    <a:pt x="1194753" y="83558"/>
                  </a:lnTo>
                  <a:lnTo>
                    <a:pt x="1198236" y="81800"/>
                  </a:lnTo>
                  <a:lnTo>
                    <a:pt x="1201720" y="86173"/>
                  </a:lnTo>
                  <a:lnTo>
                    <a:pt x="1205203" y="84429"/>
                  </a:lnTo>
                  <a:lnTo>
                    <a:pt x="1208686" y="82688"/>
                  </a:lnTo>
                  <a:lnTo>
                    <a:pt x="1212169" y="90008"/>
                  </a:lnTo>
                  <a:lnTo>
                    <a:pt x="1215653" y="88285"/>
                  </a:lnTo>
                  <a:lnTo>
                    <a:pt x="1219136" y="86564"/>
                  </a:lnTo>
                  <a:lnTo>
                    <a:pt x="1222619" y="90798"/>
                  </a:lnTo>
                  <a:lnTo>
                    <a:pt x="1226102" y="89091"/>
                  </a:lnTo>
                  <a:lnTo>
                    <a:pt x="1229586" y="87386"/>
                  </a:lnTo>
                  <a:lnTo>
                    <a:pt x="1233069" y="85683"/>
                  </a:lnTo>
                  <a:lnTo>
                    <a:pt x="1236552" y="83983"/>
                  </a:lnTo>
                  <a:lnTo>
                    <a:pt x="1240035" y="82285"/>
                  </a:lnTo>
                  <a:lnTo>
                    <a:pt x="1243519" y="89431"/>
                  </a:lnTo>
                  <a:lnTo>
                    <a:pt x="1247002" y="87750"/>
                  </a:lnTo>
                  <a:lnTo>
                    <a:pt x="1250485" y="86072"/>
                  </a:lnTo>
                  <a:lnTo>
                    <a:pt x="1253968" y="84396"/>
                  </a:lnTo>
                  <a:lnTo>
                    <a:pt x="1257452" y="82721"/>
                  </a:lnTo>
                  <a:lnTo>
                    <a:pt x="1260935" y="81049"/>
                  </a:lnTo>
                  <a:lnTo>
                    <a:pt x="1264418" y="79379"/>
                  </a:lnTo>
                  <a:lnTo>
                    <a:pt x="1267901" y="77711"/>
                  </a:lnTo>
                  <a:lnTo>
                    <a:pt x="1271385" y="76045"/>
                  </a:lnTo>
                  <a:lnTo>
                    <a:pt x="1274868" y="74381"/>
                  </a:lnTo>
                  <a:lnTo>
                    <a:pt x="1278351" y="72720"/>
                  </a:lnTo>
                  <a:lnTo>
                    <a:pt x="1281834" y="71060"/>
                  </a:lnTo>
                  <a:lnTo>
                    <a:pt x="1285318" y="69402"/>
                  </a:lnTo>
                  <a:lnTo>
                    <a:pt x="1288801" y="67746"/>
                  </a:lnTo>
                  <a:lnTo>
                    <a:pt x="1292284" y="66093"/>
                  </a:lnTo>
                  <a:lnTo>
                    <a:pt x="1295767" y="81932"/>
                  </a:lnTo>
                  <a:lnTo>
                    <a:pt x="1299251" y="80308"/>
                  </a:lnTo>
                  <a:lnTo>
                    <a:pt x="1302734" y="78687"/>
                  </a:lnTo>
                  <a:lnTo>
                    <a:pt x="1306217" y="77067"/>
                  </a:lnTo>
                  <a:lnTo>
                    <a:pt x="1306217" y="78496"/>
                  </a:lnTo>
                  <a:lnTo>
                    <a:pt x="1306217" y="79920"/>
                  </a:lnTo>
                  <a:lnTo>
                    <a:pt x="1309700" y="78306"/>
                  </a:lnTo>
                  <a:lnTo>
                    <a:pt x="1313184" y="76694"/>
                  </a:lnTo>
                  <a:lnTo>
                    <a:pt x="1316667" y="75084"/>
                  </a:lnTo>
                  <a:lnTo>
                    <a:pt x="1320150" y="81962"/>
                  </a:lnTo>
                  <a:lnTo>
                    <a:pt x="1323633" y="80369"/>
                  </a:lnTo>
                  <a:lnTo>
                    <a:pt x="1327117" y="78777"/>
                  </a:lnTo>
                  <a:lnTo>
                    <a:pt x="1330600" y="78589"/>
                  </a:lnTo>
                  <a:lnTo>
                    <a:pt x="1334083" y="77003"/>
                  </a:lnTo>
                  <a:lnTo>
                    <a:pt x="1337566" y="75419"/>
                  </a:lnTo>
                  <a:lnTo>
                    <a:pt x="1341050" y="75240"/>
                  </a:lnTo>
                  <a:lnTo>
                    <a:pt x="1344533" y="73661"/>
                  </a:lnTo>
                  <a:lnTo>
                    <a:pt x="1348016" y="72084"/>
                  </a:lnTo>
                  <a:lnTo>
                    <a:pt x="1351499" y="74709"/>
                  </a:lnTo>
                  <a:lnTo>
                    <a:pt x="1354983" y="73141"/>
                  </a:lnTo>
                  <a:lnTo>
                    <a:pt x="1358466" y="71576"/>
                  </a:lnTo>
                  <a:lnTo>
                    <a:pt x="1361949" y="71408"/>
                  </a:lnTo>
                  <a:lnTo>
                    <a:pt x="1365432" y="69848"/>
                  </a:lnTo>
                  <a:lnTo>
                    <a:pt x="1368916" y="68290"/>
                  </a:lnTo>
                  <a:lnTo>
                    <a:pt x="1372399" y="76408"/>
                  </a:lnTo>
                  <a:lnTo>
                    <a:pt x="1375882" y="74867"/>
                  </a:lnTo>
                  <a:lnTo>
                    <a:pt x="1379365" y="73328"/>
                  </a:lnTo>
                  <a:lnTo>
                    <a:pt x="1382849" y="75882"/>
                  </a:lnTo>
                  <a:lnTo>
                    <a:pt x="1386332" y="74352"/>
                  </a:lnTo>
                  <a:lnTo>
                    <a:pt x="1389815" y="72823"/>
                  </a:lnTo>
                  <a:lnTo>
                    <a:pt x="1393298" y="78050"/>
                  </a:lnTo>
                  <a:lnTo>
                    <a:pt x="1396782" y="76534"/>
                  </a:lnTo>
                  <a:lnTo>
                    <a:pt x="1400265" y="75020"/>
                  </a:lnTo>
                  <a:lnTo>
                    <a:pt x="1403748" y="80174"/>
                  </a:lnTo>
                  <a:lnTo>
                    <a:pt x="1407231" y="78672"/>
                  </a:lnTo>
                  <a:lnTo>
                    <a:pt x="1410715" y="77173"/>
                  </a:lnTo>
                  <a:lnTo>
                    <a:pt x="1414198" y="83558"/>
                  </a:lnTo>
                  <a:lnTo>
                    <a:pt x="1417681" y="82072"/>
                  </a:lnTo>
                  <a:lnTo>
                    <a:pt x="1421164" y="80588"/>
                  </a:lnTo>
                  <a:lnTo>
                    <a:pt x="1424648" y="85582"/>
                  </a:lnTo>
                  <a:lnTo>
                    <a:pt x="1428131" y="84110"/>
                  </a:lnTo>
                  <a:lnTo>
                    <a:pt x="1431614" y="82639"/>
                  </a:lnTo>
                  <a:lnTo>
                    <a:pt x="1435097" y="83741"/>
                  </a:lnTo>
                  <a:lnTo>
                    <a:pt x="1438580" y="82277"/>
                  </a:lnTo>
                  <a:lnTo>
                    <a:pt x="1442064" y="80815"/>
                  </a:lnTo>
                  <a:lnTo>
                    <a:pt x="1445547" y="80639"/>
                  </a:lnTo>
                  <a:lnTo>
                    <a:pt x="1449030" y="79181"/>
                  </a:lnTo>
                  <a:lnTo>
                    <a:pt x="1452513" y="77725"/>
                  </a:lnTo>
                  <a:lnTo>
                    <a:pt x="1455997" y="87687"/>
                  </a:lnTo>
                  <a:lnTo>
                    <a:pt x="1459480" y="86250"/>
                  </a:lnTo>
                  <a:lnTo>
                    <a:pt x="1462963" y="84814"/>
                  </a:lnTo>
                  <a:lnTo>
                    <a:pt x="1466446" y="84632"/>
                  </a:lnTo>
                  <a:lnTo>
                    <a:pt x="1469930" y="83200"/>
                  </a:lnTo>
                  <a:lnTo>
                    <a:pt x="1473413" y="81771"/>
                  </a:lnTo>
                  <a:lnTo>
                    <a:pt x="1476896" y="82846"/>
                  </a:lnTo>
                  <a:lnTo>
                    <a:pt x="1480379" y="81422"/>
                  </a:lnTo>
                  <a:lnTo>
                    <a:pt x="1483863" y="80000"/>
                  </a:lnTo>
                  <a:lnTo>
                    <a:pt x="1487346" y="82319"/>
                  </a:lnTo>
                  <a:lnTo>
                    <a:pt x="1490829" y="80905"/>
                  </a:lnTo>
                  <a:lnTo>
                    <a:pt x="1494312" y="79492"/>
                  </a:lnTo>
                  <a:lnTo>
                    <a:pt x="1497796" y="78081"/>
                  </a:lnTo>
                  <a:lnTo>
                    <a:pt x="1501279" y="76671"/>
                  </a:lnTo>
                  <a:lnTo>
                    <a:pt x="1504762" y="75263"/>
                  </a:lnTo>
                  <a:lnTo>
                    <a:pt x="1508245" y="75104"/>
                  </a:lnTo>
                  <a:lnTo>
                    <a:pt x="1511729" y="73700"/>
                  </a:lnTo>
                  <a:lnTo>
                    <a:pt x="1515212" y="72298"/>
                  </a:lnTo>
                  <a:lnTo>
                    <a:pt x="1518695" y="75869"/>
                  </a:lnTo>
                  <a:lnTo>
                    <a:pt x="1522178" y="74476"/>
                  </a:lnTo>
                  <a:lnTo>
                    <a:pt x="1525662" y="73084"/>
                  </a:lnTo>
                  <a:lnTo>
                    <a:pt x="1529145" y="71694"/>
                  </a:lnTo>
                  <a:lnTo>
                    <a:pt x="1532628" y="77684"/>
                  </a:lnTo>
                  <a:lnTo>
                    <a:pt x="1536111" y="76306"/>
                  </a:lnTo>
                  <a:lnTo>
                    <a:pt x="1539595" y="74929"/>
                  </a:lnTo>
                  <a:lnTo>
                    <a:pt x="1543078" y="73554"/>
                  </a:lnTo>
                  <a:lnTo>
                    <a:pt x="1546561" y="72179"/>
                  </a:lnTo>
                  <a:lnTo>
                    <a:pt x="1550044" y="70807"/>
                  </a:lnTo>
                  <a:lnTo>
                    <a:pt x="1553528" y="71883"/>
                  </a:lnTo>
                  <a:lnTo>
                    <a:pt x="1557011" y="70516"/>
                  </a:lnTo>
                  <a:lnTo>
                    <a:pt x="1560494" y="69150"/>
                  </a:lnTo>
                  <a:lnTo>
                    <a:pt x="1563977" y="69009"/>
                  </a:lnTo>
                  <a:lnTo>
                    <a:pt x="1567461" y="67647"/>
                  </a:lnTo>
                  <a:lnTo>
                    <a:pt x="1570944" y="66287"/>
                  </a:lnTo>
                  <a:lnTo>
                    <a:pt x="1574427" y="64929"/>
                  </a:lnTo>
                  <a:lnTo>
                    <a:pt x="1577910" y="63572"/>
                  </a:lnTo>
                  <a:lnTo>
                    <a:pt x="1581394" y="62216"/>
                  </a:lnTo>
                  <a:lnTo>
                    <a:pt x="1584877" y="74161"/>
                  </a:lnTo>
                  <a:lnTo>
                    <a:pt x="1588360" y="72823"/>
                  </a:lnTo>
                  <a:lnTo>
                    <a:pt x="1591843" y="71487"/>
                  </a:lnTo>
                  <a:lnTo>
                    <a:pt x="1595327" y="87655"/>
                  </a:lnTo>
                  <a:lnTo>
                    <a:pt x="1598810" y="86342"/>
                  </a:lnTo>
                  <a:lnTo>
                    <a:pt x="1602293" y="85031"/>
                  </a:lnTo>
                  <a:lnTo>
                    <a:pt x="1605776" y="88275"/>
                  </a:lnTo>
                  <a:lnTo>
                    <a:pt x="1609260" y="86972"/>
                  </a:lnTo>
                  <a:lnTo>
                    <a:pt x="1612743" y="85671"/>
                  </a:lnTo>
                  <a:lnTo>
                    <a:pt x="1616226" y="84370"/>
                  </a:lnTo>
                  <a:lnTo>
                    <a:pt x="1619709" y="83071"/>
                  </a:lnTo>
                  <a:lnTo>
                    <a:pt x="1623193" y="81773"/>
                  </a:lnTo>
                  <a:lnTo>
                    <a:pt x="1626676" y="87256"/>
                  </a:lnTo>
                  <a:lnTo>
                    <a:pt x="1630159" y="85969"/>
                  </a:lnTo>
                  <a:lnTo>
                    <a:pt x="1633642" y="84683"/>
                  </a:lnTo>
                  <a:lnTo>
                    <a:pt x="1637126" y="83398"/>
                  </a:lnTo>
                  <a:lnTo>
                    <a:pt x="1640609" y="82114"/>
                  </a:lnTo>
                  <a:lnTo>
                    <a:pt x="1644092" y="80831"/>
                  </a:lnTo>
                  <a:lnTo>
                    <a:pt x="1647575" y="85150"/>
                  </a:lnTo>
                  <a:lnTo>
                    <a:pt x="1651059" y="83876"/>
                  </a:lnTo>
                  <a:lnTo>
                    <a:pt x="1654542" y="82604"/>
                  </a:lnTo>
                  <a:lnTo>
                    <a:pt x="1658025" y="85771"/>
                  </a:lnTo>
                  <a:lnTo>
                    <a:pt x="1661508" y="84506"/>
                  </a:lnTo>
                  <a:lnTo>
                    <a:pt x="1664992" y="83242"/>
                  </a:lnTo>
                  <a:lnTo>
                    <a:pt x="1668475" y="83085"/>
                  </a:lnTo>
                  <a:lnTo>
                    <a:pt x="1671958" y="81825"/>
                  </a:lnTo>
                  <a:lnTo>
                    <a:pt x="1675441" y="80567"/>
                  </a:lnTo>
                  <a:lnTo>
                    <a:pt x="1678925" y="81518"/>
                  </a:lnTo>
                  <a:lnTo>
                    <a:pt x="1682408" y="80264"/>
                  </a:lnTo>
                  <a:lnTo>
                    <a:pt x="1685891" y="79011"/>
                  </a:lnTo>
                  <a:lnTo>
                    <a:pt x="1689374" y="78863"/>
                  </a:lnTo>
                  <a:lnTo>
                    <a:pt x="1692858" y="77614"/>
                  </a:lnTo>
                  <a:lnTo>
                    <a:pt x="1696341" y="76366"/>
                  </a:lnTo>
                  <a:lnTo>
                    <a:pt x="1699824" y="86024"/>
                  </a:lnTo>
                  <a:lnTo>
                    <a:pt x="1703307" y="84790"/>
                  </a:lnTo>
                  <a:lnTo>
                    <a:pt x="1706791" y="83558"/>
                  </a:lnTo>
                  <a:lnTo>
                    <a:pt x="1710274" y="88747"/>
                  </a:lnTo>
                  <a:lnTo>
                    <a:pt x="1713757" y="87525"/>
                  </a:lnTo>
                  <a:lnTo>
                    <a:pt x="1717240" y="86303"/>
                  </a:lnTo>
                  <a:lnTo>
                    <a:pt x="1720723" y="88264"/>
                  </a:lnTo>
                  <a:lnTo>
                    <a:pt x="1724207" y="87048"/>
                  </a:lnTo>
                  <a:lnTo>
                    <a:pt x="1727690" y="85833"/>
                  </a:lnTo>
                  <a:lnTo>
                    <a:pt x="1731173" y="88835"/>
                  </a:lnTo>
                  <a:lnTo>
                    <a:pt x="1734656" y="87627"/>
                  </a:lnTo>
                  <a:lnTo>
                    <a:pt x="1738140" y="86420"/>
                  </a:lnTo>
                  <a:lnTo>
                    <a:pt x="1741623" y="85214"/>
                  </a:lnTo>
                  <a:lnTo>
                    <a:pt x="1741623" y="86265"/>
                  </a:lnTo>
                  <a:lnTo>
                    <a:pt x="1741623" y="87312"/>
                  </a:lnTo>
                  <a:lnTo>
                    <a:pt x="1741623" y="88357"/>
                  </a:lnTo>
                  <a:lnTo>
                    <a:pt x="1741623" y="89398"/>
                  </a:lnTo>
                  <a:lnTo>
                    <a:pt x="1741623" y="90437"/>
                  </a:lnTo>
                  <a:lnTo>
                    <a:pt x="1741623" y="91474"/>
                  </a:lnTo>
                  <a:lnTo>
                    <a:pt x="1741623" y="92507"/>
                  </a:lnTo>
                  <a:lnTo>
                    <a:pt x="1741623" y="93538"/>
                  </a:lnTo>
                  <a:lnTo>
                    <a:pt x="1745106" y="92342"/>
                  </a:lnTo>
                  <a:lnTo>
                    <a:pt x="1748589" y="91148"/>
                  </a:lnTo>
                  <a:lnTo>
                    <a:pt x="1752073" y="89954"/>
                  </a:lnTo>
                  <a:lnTo>
                    <a:pt x="1755556" y="99969"/>
                  </a:lnTo>
                  <a:lnTo>
                    <a:pt x="1759039" y="98790"/>
                  </a:lnTo>
                  <a:lnTo>
                    <a:pt x="1762522" y="97612"/>
                  </a:lnTo>
                  <a:lnTo>
                    <a:pt x="1766006" y="104411"/>
                  </a:lnTo>
                  <a:lnTo>
                    <a:pt x="1769489" y="103244"/>
                  </a:lnTo>
                  <a:lnTo>
                    <a:pt x="1772972" y="102078"/>
                  </a:lnTo>
                  <a:lnTo>
                    <a:pt x="1776455" y="104851"/>
                  </a:lnTo>
                  <a:lnTo>
                    <a:pt x="1779939" y="103692"/>
                  </a:lnTo>
                  <a:lnTo>
                    <a:pt x="1783422" y="102533"/>
                  </a:lnTo>
                  <a:lnTo>
                    <a:pt x="1786905" y="103336"/>
                  </a:lnTo>
                  <a:lnTo>
                    <a:pt x="1790388" y="102182"/>
                  </a:lnTo>
                  <a:lnTo>
                    <a:pt x="1793872" y="101028"/>
                  </a:lnTo>
                  <a:lnTo>
                    <a:pt x="1797355" y="102807"/>
                  </a:lnTo>
                  <a:lnTo>
                    <a:pt x="1800838" y="101659"/>
                  </a:lnTo>
                  <a:lnTo>
                    <a:pt x="1804321" y="100511"/>
                  </a:lnTo>
                  <a:lnTo>
                    <a:pt x="1807805" y="100340"/>
                  </a:lnTo>
                  <a:lnTo>
                    <a:pt x="1811288" y="99196"/>
                  </a:lnTo>
                  <a:lnTo>
                    <a:pt x="1814771" y="98053"/>
                  </a:lnTo>
                  <a:lnTo>
                    <a:pt x="1818254" y="104649"/>
                  </a:lnTo>
                  <a:lnTo>
                    <a:pt x="1821738" y="103515"/>
                  </a:lnTo>
                  <a:lnTo>
                    <a:pt x="1825221" y="102383"/>
                  </a:lnTo>
                  <a:lnTo>
                    <a:pt x="1828704" y="113538"/>
                  </a:lnTo>
                  <a:lnTo>
                    <a:pt x="1832187" y="112421"/>
                  </a:lnTo>
                  <a:lnTo>
                    <a:pt x="1835671" y="111305"/>
                  </a:lnTo>
                  <a:lnTo>
                    <a:pt x="1839154" y="115745"/>
                  </a:lnTo>
                  <a:lnTo>
                    <a:pt x="1842637" y="114636"/>
                  </a:lnTo>
                  <a:lnTo>
                    <a:pt x="1846120" y="113529"/>
                  </a:lnTo>
                  <a:lnTo>
                    <a:pt x="1849604" y="114262"/>
                  </a:lnTo>
                  <a:lnTo>
                    <a:pt x="1853087" y="113158"/>
                  </a:lnTo>
                  <a:lnTo>
                    <a:pt x="1856570" y="112056"/>
                  </a:lnTo>
                  <a:lnTo>
                    <a:pt x="1860053" y="123622"/>
                  </a:lnTo>
                  <a:lnTo>
                    <a:pt x="1863537" y="122534"/>
                  </a:lnTo>
                  <a:lnTo>
                    <a:pt x="1867020" y="121448"/>
                  </a:lnTo>
                  <a:lnTo>
                    <a:pt x="1870503" y="123915"/>
                  </a:lnTo>
                  <a:lnTo>
                    <a:pt x="1873986" y="122834"/>
                  </a:lnTo>
                  <a:lnTo>
                    <a:pt x="1877470" y="121754"/>
                  </a:lnTo>
                  <a:lnTo>
                    <a:pt x="1880953" y="124205"/>
                  </a:lnTo>
                  <a:lnTo>
                    <a:pt x="1884436" y="123130"/>
                  </a:lnTo>
                  <a:lnTo>
                    <a:pt x="1887919" y="122056"/>
                  </a:lnTo>
                  <a:lnTo>
                    <a:pt x="1891403" y="124491"/>
                  </a:lnTo>
                  <a:lnTo>
                    <a:pt x="1894886" y="123422"/>
                  </a:lnTo>
                  <a:lnTo>
                    <a:pt x="1898369" y="122355"/>
                  </a:lnTo>
                  <a:lnTo>
                    <a:pt x="1901852" y="121288"/>
                  </a:lnTo>
                  <a:lnTo>
                    <a:pt x="1905336" y="120222"/>
                  </a:lnTo>
                  <a:lnTo>
                    <a:pt x="1908819" y="119157"/>
                  </a:lnTo>
                  <a:lnTo>
                    <a:pt x="1912302" y="130188"/>
                  </a:lnTo>
                  <a:lnTo>
                    <a:pt x="1915785" y="129138"/>
                  </a:lnTo>
                  <a:lnTo>
                    <a:pt x="1919269" y="128088"/>
                  </a:lnTo>
                  <a:lnTo>
                    <a:pt x="1922752" y="128740"/>
                  </a:lnTo>
                  <a:lnTo>
                    <a:pt x="1926235" y="127693"/>
                  </a:lnTo>
                  <a:lnTo>
                    <a:pt x="1929718" y="126647"/>
                  </a:lnTo>
                  <a:lnTo>
                    <a:pt x="1933202" y="130675"/>
                  </a:lnTo>
                  <a:lnTo>
                    <a:pt x="1936685" y="129636"/>
                  </a:lnTo>
                  <a:lnTo>
                    <a:pt x="1940168" y="128598"/>
                  </a:lnTo>
                  <a:lnTo>
                    <a:pt x="1943651" y="132579"/>
                  </a:lnTo>
                  <a:lnTo>
                    <a:pt x="1947135" y="131548"/>
                  </a:lnTo>
                  <a:lnTo>
                    <a:pt x="1950618" y="130518"/>
                  </a:lnTo>
                  <a:lnTo>
                    <a:pt x="1954101" y="129488"/>
                  </a:lnTo>
                  <a:lnTo>
                    <a:pt x="1957584" y="128459"/>
                  </a:lnTo>
                  <a:lnTo>
                    <a:pt x="1961068" y="127431"/>
                  </a:lnTo>
                  <a:lnTo>
                    <a:pt x="1964551" y="126403"/>
                  </a:lnTo>
                  <a:lnTo>
                    <a:pt x="1968034" y="130363"/>
                  </a:lnTo>
                  <a:lnTo>
                    <a:pt x="1971517" y="129342"/>
                  </a:lnTo>
                  <a:lnTo>
                    <a:pt x="1975001" y="128322"/>
                  </a:lnTo>
                  <a:lnTo>
                    <a:pt x="1978484" y="131419"/>
                  </a:lnTo>
                  <a:lnTo>
                    <a:pt x="1981967" y="130405"/>
                  </a:lnTo>
                  <a:lnTo>
                    <a:pt x="1985450" y="129391"/>
                  </a:lnTo>
                  <a:lnTo>
                    <a:pt x="1988934" y="129199"/>
                  </a:lnTo>
                  <a:lnTo>
                    <a:pt x="1992417" y="128187"/>
                  </a:lnTo>
                  <a:lnTo>
                    <a:pt x="1995900" y="127177"/>
                  </a:lnTo>
                  <a:lnTo>
                    <a:pt x="1999383" y="126167"/>
                  </a:lnTo>
                  <a:lnTo>
                    <a:pt x="2002867" y="125158"/>
                  </a:lnTo>
                  <a:lnTo>
                    <a:pt x="2006350" y="124150"/>
                  </a:lnTo>
                  <a:lnTo>
                    <a:pt x="2009833" y="131294"/>
                  </a:lnTo>
                  <a:lnTo>
                    <a:pt x="2013316" y="130296"/>
                  </a:lnTo>
                  <a:lnTo>
                    <a:pt x="2016799" y="129298"/>
                  </a:lnTo>
                  <a:lnTo>
                    <a:pt x="2020283" y="133120"/>
                  </a:lnTo>
                  <a:lnTo>
                    <a:pt x="2023766" y="132129"/>
                  </a:lnTo>
                  <a:lnTo>
                    <a:pt x="2027249" y="131138"/>
                  </a:lnTo>
                  <a:lnTo>
                    <a:pt x="2030732" y="133335"/>
                  </a:lnTo>
                  <a:lnTo>
                    <a:pt x="2034216" y="132349"/>
                  </a:lnTo>
                  <a:lnTo>
                    <a:pt x="2037699" y="131363"/>
                  </a:lnTo>
                  <a:lnTo>
                    <a:pt x="2041182" y="136690"/>
                  </a:lnTo>
                  <a:lnTo>
                    <a:pt x="2044665" y="135712"/>
                  </a:lnTo>
                  <a:lnTo>
                    <a:pt x="2048149" y="134735"/>
                  </a:lnTo>
                  <a:lnTo>
                    <a:pt x="2051632" y="137659"/>
                  </a:lnTo>
                  <a:lnTo>
                    <a:pt x="2055115" y="136687"/>
                  </a:lnTo>
                  <a:lnTo>
                    <a:pt x="2058598" y="135716"/>
                  </a:lnTo>
                  <a:lnTo>
                    <a:pt x="2062082" y="136299"/>
                  </a:lnTo>
                  <a:lnTo>
                    <a:pt x="2065565" y="135330"/>
                  </a:lnTo>
                  <a:lnTo>
                    <a:pt x="2069048" y="134362"/>
                  </a:lnTo>
                  <a:lnTo>
                    <a:pt x="2072531" y="134947"/>
                  </a:lnTo>
                  <a:lnTo>
                    <a:pt x="2076015" y="133982"/>
                  </a:lnTo>
                  <a:lnTo>
                    <a:pt x="2079498" y="133017"/>
                  </a:lnTo>
                  <a:lnTo>
                    <a:pt x="2082981" y="134375"/>
                  </a:lnTo>
                  <a:lnTo>
                    <a:pt x="2086464" y="133415"/>
                  </a:lnTo>
                  <a:lnTo>
                    <a:pt x="2089948" y="132455"/>
                  </a:lnTo>
                  <a:lnTo>
                    <a:pt x="2093431" y="132268"/>
                  </a:lnTo>
                  <a:lnTo>
                    <a:pt x="2096914" y="131310"/>
                  </a:lnTo>
                  <a:lnTo>
                    <a:pt x="2100397" y="130353"/>
                  </a:lnTo>
                  <a:lnTo>
                    <a:pt x="2103881" y="131712"/>
                  </a:lnTo>
                  <a:lnTo>
                    <a:pt x="2107364" y="130758"/>
                  </a:lnTo>
                  <a:lnTo>
                    <a:pt x="2110847" y="129805"/>
                  </a:lnTo>
                  <a:lnTo>
                    <a:pt x="2114330" y="132690"/>
                  </a:lnTo>
                  <a:lnTo>
                    <a:pt x="2117814" y="131742"/>
                  </a:lnTo>
                  <a:lnTo>
                    <a:pt x="2121297" y="130795"/>
                  </a:lnTo>
                  <a:lnTo>
                    <a:pt x="2124780" y="132898"/>
                  </a:lnTo>
                  <a:lnTo>
                    <a:pt x="2128263" y="131955"/>
                  </a:lnTo>
                  <a:lnTo>
                    <a:pt x="2131747" y="131012"/>
                  </a:lnTo>
                  <a:lnTo>
                    <a:pt x="2135230" y="130070"/>
                  </a:lnTo>
                  <a:lnTo>
                    <a:pt x="2138713" y="129129"/>
                  </a:lnTo>
                  <a:lnTo>
                    <a:pt x="2142196" y="128189"/>
                  </a:lnTo>
                  <a:lnTo>
                    <a:pt x="2145680" y="129532"/>
                  </a:lnTo>
                  <a:lnTo>
                    <a:pt x="2149163" y="128595"/>
                  </a:lnTo>
                  <a:lnTo>
                    <a:pt x="2152646" y="127659"/>
                  </a:lnTo>
                  <a:lnTo>
                    <a:pt x="2156129" y="130508"/>
                  </a:lnTo>
                  <a:lnTo>
                    <a:pt x="2159613" y="129576"/>
                  </a:lnTo>
                  <a:lnTo>
                    <a:pt x="2163096" y="128645"/>
                  </a:lnTo>
                  <a:lnTo>
                    <a:pt x="2166579" y="128469"/>
                  </a:lnTo>
                  <a:lnTo>
                    <a:pt x="2170062" y="127540"/>
                  </a:lnTo>
                  <a:lnTo>
                    <a:pt x="2173546" y="126612"/>
                  </a:lnTo>
                  <a:lnTo>
                    <a:pt x="2177029" y="125684"/>
                  </a:lnTo>
                  <a:lnTo>
                    <a:pt x="2177029" y="126439"/>
                  </a:lnTo>
                  <a:lnTo>
                    <a:pt x="2177029" y="127193"/>
                  </a:lnTo>
                  <a:lnTo>
                    <a:pt x="2177029" y="127945"/>
                  </a:lnTo>
                  <a:lnTo>
                    <a:pt x="2177029" y="128695"/>
                  </a:lnTo>
                  <a:lnTo>
                    <a:pt x="2177029" y="129444"/>
                  </a:lnTo>
                  <a:lnTo>
                    <a:pt x="2177029" y="130191"/>
                  </a:lnTo>
                  <a:lnTo>
                    <a:pt x="2177029" y="130937"/>
                  </a:lnTo>
                  <a:lnTo>
                    <a:pt x="2180512" y="130015"/>
                  </a:lnTo>
                  <a:lnTo>
                    <a:pt x="2183995" y="129093"/>
                  </a:lnTo>
                  <a:lnTo>
                    <a:pt x="2187479" y="128172"/>
                  </a:lnTo>
                  <a:lnTo>
                    <a:pt x="2190962" y="128744"/>
                  </a:lnTo>
                  <a:lnTo>
                    <a:pt x="2194445" y="127825"/>
                  </a:lnTo>
                  <a:lnTo>
                    <a:pt x="2197928" y="126907"/>
                  </a:lnTo>
                  <a:lnTo>
                    <a:pt x="2201412" y="126736"/>
                  </a:lnTo>
                  <a:lnTo>
                    <a:pt x="2204895" y="125820"/>
                  </a:lnTo>
                  <a:lnTo>
                    <a:pt x="2208378" y="124905"/>
                  </a:lnTo>
                  <a:lnTo>
                    <a:pt x="2211861" y="123990"/>
                  </a:lnTo>
                  <a:lnTo>
                    <a:pt x="2215345" y="123076"/>
                  </a:lnTo>
                  <a:lnTo>
                    <a:pt x="2218828" y="122162"/>
                  </a:lnTo>
                  <a:lnTo>
                    <a:pt x="2222311" y="122745"/>
                  </a:lnTo>
                  <a:lnTo>
                    <a:pt x="2225794" y="121834"/>
                  </a:lnTo>
                  <a:lnTo>
                    <a:pt x="2229278" y="120924"/>
                  </a:lnTo>
                  <a:lnTo>
                    <a:pt x="2232761" y="121508"/>
                  </a:lnTo>
                  <a:lnTo>
                    <a:pt x="2236244" y="120600"/>
                  </a:lnTo>
                  <a:lnTo>
                    <a:pt x="2239727" y="119693"/>
                  </a:lnTo>
                  <a:lnTo>
                    <a:pt x="2243211" y="120278"/>
                  </a:lnTo>
                  <a:lnTo>
                    <a:pt x="2246694" y="119373"/>
                  </a:lnTo>
                  <a:lnTo>
                    <a:pt x="2250177" y="118469"/>
                  </a:lnTo>
                  <a:lnTo>
                    <a:pt x="2253660" y="120539"/>
                  </a:lnTo>
                  <a:lnTo>
                    <a:pt x="2257144" y="119639"/>
                  </a:lnTo>
                  <a:lnTo>
                    <a:pt x="2260627" y="118739"/>
                  </a:lnTo>
                  <a:lnTo>
                    <a:pt x="2264110" y="119321"/>
                  </a:lnTo>
                  <a:lnTo>
                    <a:pt x="2267593" y="118424"/>
                  </a:lnTo>
                  <a:lnTo>
                    <a:pt x="2271077" y="117528"/>
                  </a:lnTo>
                  <a:lnTo>
                    <a:pt x="2274560" y="122515"/>
                  </a:lnTo>
                  <a:lnTo>
                    <a:pt x="2278043" y="121625"/>
                  </a:lnTo>
                  <a:lnTo>
                    <a:pt x="2281526" y="120735"/>
                  </a:lnTo>
                  <a:lnTo>
                    <a:pt x="2285010" y="119846"/>
                  </a:lnTo>
                  <a:lnTo>
                    <a:pt x="2288493" y="118958"/>
                  </a:lnTo>
                  <a:lnTo>
                    <a:pt x="2291976" y="118070"/>
                  </a:lnTo>
                  <a:lnTo>
                    <a:pt x="2295459" y="118647"/>
                  </a:lnTo>
                  <a:lnTo>
                    <a:pt x="2298942" y="117761"/>
                  </a:lnTo>
                  <a:lnTo>
                    <a:pt x="2302426" y="116876"/>
                  </a:lnTo>
                  <a:lnTo>
                    <a:pt x="2305909" y="118183"/>
                  </a:lnTo>
                  <a:lnTo>
                    <a:pt x="2309392" y="117301"/>
                  </a:lnTo>
                  <a:lnTo>
                    <a:pt x="2312875" y="116419"/>
                  </a:lnTo>
                  <a:lnTo>
                    <a:pt x="2316359" y="119894"/>
                  </a:lnTo>
                  <a:lnTo>
                    <a:pt x="2319842" y="119017"/>
                  </a:lnTo>
                  <a:lnTo>
                    <a:pt x="2323325" y="118141"/>
                  </a:lnTo>
                  <a:lnTo>
                    <a:pt x="2326808" y="117266"/>
                  </a:lnTo>
                  <a:lnTo>
                    <a:pt x="2330292" y="116391"/>
                  </a:lnTo>
                  <a:lnTo>
                    <a:pt x="2333775" y="115517"/>
                  </a:lnTo>
                  <a:lnTo>
                    <a:pt x="2337258" y="114643"/>
                  </a:lnTo>
                  <a:lnTo>
                    <a:pt x="2340741" y="113770"/>
                  </a:lnTo>
                  <a:lnTo>
                    <a:pt x="2344225" y="112898"/>
                  </a:lnTo>
                  <a:lnTo>
                    <a:pt x="2347708" y="112026"/>
                  </a:lnTo>
                  <a:lnTo>
                    <a:pt x="2351191" y="111154"/>
                  </a:lnTo>
                  <a:lnTo>
                    <a:pt x="2354674" y="110283"/>
                  </a:lnTo>
                  <a:lnTo>
                    <a:pt x="2358158" y="109413"/>
                  </a:lnTo>
                  <a:lnTo>
                    <a:pt x="2361641" y="108543"/>
                  </a:lnTo>
                  <a:lnTo>
                    <a:pt x="2365124" y="107674"/>
                  </a:lnTo>
                  <a:lnTo>
                    <a:pt x="2368607" y="111165"/>
                  </a:lnTo>
                  <a:lnTo>
                    <a:pt x="2372091" y="110300"/>
                  </a:lnTo>
                  <a:lnTo>
                    <a:pt x="2375574" y="109436"/>
                  </a:lnTo>
                  <a:lnTo>
                    <a:pt x="2379057" y="110739"/>
                  </a:lnTo>
                  <a:lnTo>
                    <a:pt x="2382540" y="109878"/>
                  </a:lnTo>
                  <a:lnTo>
                    <a:pt x="2386024" y="109018"/>
                  </a:lnTo>
                  <a:lnTo>
                    <a:pt x="2389507" y="108158"/>
                  </a:lnTo>
                  <a:lnTo>
                    <a:pt x="2392990" y="107298"/>
                  </a:lnTo>
                  <a:lnTo>
                    <a:pt x="2396473" y="106440"/>
                  </a:lnTo>
                  <a:lnTo>
                    <a:pt x="2399957" y="105581"/>
                  </a:lnTo>
                  <a:lnTo>
                    <a:pt x="2403440" y="107609"/>
                  </a:lnTo>
                  <a:lnTo>
                    <a:pt x="2406923" y="106754"/>
                  </a:lnTo>
                  <a:lnTo>
                    <a:pt x="2410406" y="105900"/>
                  </a:lnTo>
                  <a:lnTo>
                    <a:pt x="2413890" y="113594"/>
                  </a:lnTo>
                  <a:lnTo>
                    <a:pt x="2417373" y="112748"/>
                  </a:lnTo>
                  <a:lnTo>
                    <a:pt x="2420856" y="111902"/>
                  </a:lnTo>
                  <a:lnTo>
                    <a:pt x="2424339" y="113169"/>
                  </a:lnTo>
                  <a:lnTo>
                    <a:pt x="2427823" y="112326"/>
                  </a:lnTo>
                  <a:lnTo>
                    <a:pt x="2431306" y="111483"/>
                  </a:lnTo>
                  <a:lnTo>
                    <a:pt x="2434789" y="110642"/>
                  </a:lnTo>
                  <a:lnTo>
                    <a:pt x="2438272" y="109800"/>
                  </a:lnTo>
                  <a:lnTo>
                    <a:pt x="2441756" y="108959"/>
                  </a:lnTo>
                  <a:lnTo>
                    <a:pt x="2445239" y="108119"/>
                  </a:lnTo>
                  <a:lnTo>
                    <a:pt x="2448722" y="107279"/>
                  </a:lnTo>
                  <a:lnTo>
                    <a:pt x="2452205" y="106440"/>
                  </a:lnTo>
                  <a:lnTo>
                    <a:pt x="2455689" y="107012"/>
                  </a:lnTo>
                  <a:lnTo>
                    <a:pt x="2459172" y="106175"/>
                  </a:lnTo>
                  <a:lnTo>
                    <a:pt x="2462655" y="105339"/>
                  </a:lnTo>
                  <a:lnTo>
                    <a:pt x="2466138" y="108716"/>
                  </a:lnTo>
                  <a:lnTo>
                    <a:pt x="2469622" y="107884"/>
                  </a:lnTo>
                  <a:lnTo>
                    <a:pt x="2473105" y="107052"/>
                  </a:lnTo>
                  <a:lnTo>
                    <a:pt x="2476588" y="106920"/>
                  </a:lnTo>
                  <a:lnTo>
                    <a:pt x="2480071" y="106090"/>
                  </a:lnTo>
                  <a:lnTo>
                    <a:pt x="2483555" y="105260"/>
                  </a:lnTo>
                  <a:lnTo>
                    <a:pt x="2487038" y="108611"/>
                  </a:lnTo>
                  <a:lnTo>
                    <a:pt x="2490521" y="107785"/>
                  </a:lnTo>
                  <a:lnTo>
                    <a:pt x="2494004" y="106960"/>
                  </a:lnTo>
                  <a:lnTo>
                    <a:pt x="2497488" y="106136"/>
                  </a:lnTo>
                  <a:lnTo>
                    <a:pt x="2500971" y="105312"/>
                  </a:lnTo>
                  <a:lnTo>
                    <a:pt x="2504454" y="104489"/>
                  </a:lnTo>
                  <a:lnTo>
                    <a:pt x="2507937" y="105055"/>
                  </a:lnTo>
                  <a:lnTo>
                    <a:pt x="2511421" y="104234"/>
                  </a:lnTo>
                  <a:lnTo>
                    <a:pt x="2514904" y="103413"/>
                  </a:lnTo>
                  <a:lnTo>
                    <a:pt x="2518387" y="112877"/>
                  </a:lnTo>
                  <a:lnTo>
                    <a:pt x="2521870" y="112066"/>
                  </a:lnTo>
                  <a:lnTo>
                    <a:pt x="2525354" y="111254"/>
                  </a:lnTo>
                  <a:lnTo>
                    <a:pt x="2528837" y="113818"/>
                  </a:lnTo>
                  <a:lnTo>
                    <a:pt x="2532320" y="113010"/>
                  </a:lnTo>
                  <a:lnTo>
                    <a:pt x="2535803" y="112203"/>
                  </a:lnTo>
                  <a:lnTo>
                    <a:pt x="2539287" y="114081"/>
                  </a:lnTo>
                  <a:lnTo>
                    <a:pt x="2542770" y="113277"/>
                  </a:lnTo>
                  <a:lnTo>
                    <a:pt x="2546253" y="112473"/>
                  </a:lnTo>
                  <a:lnTo>
                    <a:pt x="2549736" y="115006"/>
                  </a:lnTo>
                  <a:lnTo>
                    <a:pt x="2553220" y="114206"/>
                  </a:lnTo>
                  <a:lnTo>
                    <a:pt x="2556703" y="113406"/>
                  </a:lnTo>
                  <a:lnTo>
                    <a:pt x="2560186" y="114599"/>
                  </a:lnTo>
                  <a:lnTo>
                    <a:pt x="2563669" y="113802"/>
                  </a:lnTo>
                  <a:lnTo>
                    <a:pt x="2567153" y="113005"/>
                  </a:lnTo>
                  <a:lnTo>
                    <a:pt x="2570636" y="112209"/>
                  </a:lnTo>
                  <a:lnTo>
                    <a:pt x="2574119" y="111413"/>
                  </a:lnTo>
                  <a:lnTo>
                    <a:pt x="2577602" y="110618"/>
                  </a:lnTo>
                  <a:lnTo>
                    <a:pt x="2581085" y="112475"/>
                  </a:lnTo>
                  <a:lnTo>
                    <a:pt x="2584569" y="111682"/>
                  </a:lnTo>
                  <a:lnTo>
                    <a:pt x="2588052" y="110891"/>
                  </a:lnTo>
                  <a:lnTo>
                    <a:pt x="2591535" y="110761"/>
                  </a:lnTo>
                  <a:lnTo>
                    <a:pt x="2595018" y="109970"/>
                  </a:lnTo>
                  <a:lnTo>
                    <a:pt x="2598502" y="109180"/>
                  </a:lnTo>
                  <a:lnTo>
                    <a:pt x="2601985" y="114958"/>
                  </a:lnTo>
                  <a:lnTo>
                    <a:pt x="2605468" y="114174"/>
                  </a:lnTo>
                  <a:lnTo>
                    <a:pt x="2608951" y="113390"/>
                  </a:lnTo>
                  <a:lnTo>
                    <a:pt x="2612435" y="112607"/>
                  </a:lnTo>
                  <a:lnTo>
                    <a:pt x="2612435" y="113259"/>
                  </a:lnTo>
                  <a:lnTo>
                    <a:pt x="2612435" y="113909"/>
                  </a:lnTo>
                  <a:lnTo>
                    <a:pt x="2612435" y="114559"/>
                  </a:lnTo>
                  <a:lnTo>
                    <a:pt x="2612435" y="115208"/>
                  </a:lnTo>
                  <a:lnTo>
                    <a:pt x="2615918" y="114427"/>
                  </a:lnTo>
                  <a:lnTo>
                    <a:pt x="2619401" y="113647"/>
                  </a:lnTo>
                  <a:lnTo>
                    <a:pt x="2622884" y="112867"/>
                  </a:lnTo>
                  <a:lnTo>
                    <a:pt x="2626368" y="112087"/>
                  </a:lnTo>
                  <a:lnTo>
                    <a:pt x="2629851" y="111308"/>
                  </a:lnTo>
                  <a:lnTo>
                    <a:pt x="2633334" y="110530"/>
                  </a:lnTo>
                  <a:lnTo>
                    <a:pt x="2636817" y="109752"/>
                  </a:lnTo>
                  <a:lnTo>
                    <a:pt x="2640301" y="108974"/>
                  </a:lnTo>
                  <a:lnTo>
                    <a:pt x="2643784" y="108197"/>
                  </a:lnTo>
                  <a:lnTo>
                    <a:pt x="2647267" y="109374"/>
                  </a:lnTo>
                  <a:lnTo>
                    <a:pt x="2650750" y="108599"/>
                  </a:lnTo>
                  <a:lnTo>
                    <a:pt x="2654234" y="107824"/>
                  </a:lnTo>
                  <a:lnTo>
                    <a:pt x="2657717" y="107050"/>
                  </a:lnTo>
                  <a:lnTo>
                    <a:pt x="2661200" y="106277"/>
                  </a:lnTo>
                  <a:lnTo>
                    <a:pt x="2664683" y="105504"/>
                  </a:lnTo>
                  <a:lnTo>
                    <a:pt x="2668167" y="104731"/>
                  </a:lnTo>
                  <a:lnTo>
                    <a:pt x="2671650" y="103959"/>
                  </a:lnTo>
                  <a:lnTo>
                    <a:pt x="2675133" y="103187"/>
                  </a:lnTo>
                  <a:lnTo>
                    <a:pt x="2678616" y="103721"/>
                  </a:lnTo>
                  <a:lnTo>
                    <a:pt x="2682100" y="102951"/>
                  </a:lnTo>
                  <a:lnTo>
                    <a:pt x="2685583" y="102182"/>
                  </a:lnTo>
                  <a:lnTo>
                    <a:pt x="2689066" y="102065"/>
                  </a:lnTo>
                  <a:lnTo>
                    <a:pt x="2692549" y="101297"/>
                  </a:lnTo>
                  <a:lnTo>
                    <a:pt x="2696033" y="100529"/>
                  </a:lnTo>
                  <a:lnTo>
                    <a:pt x="2699516" y="101717"/>
                  </a:lnTo>
                  <a:lnTo>
                    <a:pt x="2702999" y="100951"/>
                  </a:lnTo>
                  <a:lnTo>
                    <a:pt x="2706482" y="100186"/>
                  </a:lnTo>
                  <a:lnTo>
                    <a:pt x="2709966" y="110336"/>
                  </a:lnTo>
                  <a:lnTo>
                    <a:pt x="2713449" y="109579"/>
                  </a:lnTo>
                  <a:lnTo>
                    <a:pt x="2716932" y="108824"/>
                  </a:lnTo>
                  <a:lnTo>
                    <a:pt x="2720415" y="108702"/>
                  </a:lnTo>
                  <a:lnTo>
                    <a:pt x="2723899" y="107947"/>
                  </a:lnTo>
                  <a:lnTo>
                    <a:pt x="2727382" y="107193"/>
                  </a:lnTo>
                  <a:lnTo>
                    <a:pt x="2730865" y="106440"/>
                  </a:lnTo>
                  <a:lnTo>
                    <a:pt x="2734348" y="105686"/>
                  </a:lnTo>
                  <a:lnTo>
                    <a:pt x="2737832" y="104934"/>
                  </a:lnTo>
                  <a:lnTo>
                    <a:pt x="2741315" y="106084"/>
                  </a:lnTo>
                  <a:lnTo>
                    <a:pt x="2744798" y="105333"/>
                  </a:lnTo>
                  <a:lnTo>
                    <a:pt x="2748281" y="104583"/>
                  </a:lnTo>
                  <a:lnTo>
                    <a:pt x="2751765" y="109497"/>
                  </a:lnTo>
                  <a:lnTo>
                    <a:pt x="2755248" y="108752"/>
                  </a:lnTo>
                  <a:lnTo>
                    <a:pt x="2758731" y="108007"/>
                  </a:lnTo>
                  <a:lnTo>
                    <a:pt x="2762214" y="109757"/>
                  </a:lnTo>
                  <a:lnTo>
                    <a:pt x="2765698" y="109015"/>
                  </a:lnTo>
                  <a:lnTo>
                    <a:pt x="2769181" y="108273"/>
                  </a:lnTo>
                  <a:lnTo>
                    <a:pt x="2772664" y="107532"/>
                  </a:lnTo>
                  <a:lnTo>
                    <a:pt x="2776147" y="106791"/>
                  </a:lnTo>
                  <a:lnTo>
                    <a:pt x="2779631" y="106050"/>
                  </a:lnTo>
                  <a:lnTo>
                    <a:pt x="2783114" y="105933"/>
                  </a:lnTo>
                  <a:lnTo>
                    <a:pt x="2786597" y="105194"/>
                  </a:lnTo>
                  <a:lnTo>
                    <a:pt x="2790080" y="104455"/>
                  </a:lnTo>
                  <a:lnTo>
                    <a:pt x="2793564" y="103716"/>
                  </a:lnTo>
                  <a:lnTo>
                    <a:pt x="2797047" y="102978"/>
                  </a:lnTo>
                  <a:lnTo>
                    <a:pt x="2800530" y="102240"/>
                  </a:lnTo>
                  <a:lnTo>
                    <a:pt x="2804013" y="105240"/>
                  </a:lnTo>
                  <a:lnTo>
                    <a:pt x="2807497" y="104506"/>
                  </a:lnTo>
                  <a:lnTo>
                    <a:pt x="2810980" y="103772"/>
                  </a:lnTo>
                  <a:lnTo>
                    <a:pt x="2814463" y="104279"/>
                  </a:lnTo>
                  <a:lnTo>
                    <a:pt x="2817946" y="103546"/>
                  </a:lnTo>
                  <a:lnTo>
                    <a:pt x="2821430" y="102814"/>
                  </a:lnTo>
                  <a:lnTo>
                    <a:pt x="2824913" y="105787"/>
                  </a:lnTo>
                  <a:lnTo>
                    <a:pt x="2828396" y="105059"/>
                  </a:lnTo>
                  <a:lnTo>
                    <a:pt x="2831879" y="104330"/>
                  </a:lnTo>
                  <a:lnTo>
                    <a:pt x="2835363" y="103603"/>
                  </a:lnTo>
                  <a:lnTo>
                    <a:pt x="2838846" y="103491"/>
                  </a:lnTo>
                  <a:lnTo>
                    <a:pt x="2842329" y="102764"/>
                  </a:lnTo>
                  <a:lnTo>
                    <a:pt x="2845812" y="102038"/>
                  </a:lnTo>
                  <a:lnTo>
                    <a:pt x="2849296" y="101312"/>
                  </a:lnTo>
                  <a:lnTo>
                    <a:pt x="2852779" y="100586"/>
                  </a:lnTo>
                  <a:lnTo>
                    <a:pt x="2856262" y="99861"/>
                  </a:lnTo>
                  <a:lnTo>
                    <a:pt x="2859745" y="100985"/>
                  </a:lnTo>
                  <a:lnTo>
                    <a:pt x="2863229" y="100262"/>
                  </a:lnTo>
                  <a:lnTo>
                    <a:pt x="2866712" y="99539"/>
                  </a:lnTo>
                  <a:lnTo>
                    <a:pt x="2870195" y="100047"/>
                  </a:lnTo>
                  <a:lnTo>
                    <a:pt x="2873678" y="99326"/>
                  </a:lnTo>
                  <a:lnTo>
                    <a:pt x="2877161" y="98605"/>
                  </a:lnTo>
                  <a:lnTo>
                    <a:pt x="2880645" y="99113"/>
                  </a:lnTo>
                  <a:lnTo>
                    <a:pt x="2884128" y="98394"/>
                  </a:lnTo>
                  <a:lnTo>
                    <a:pt x="2887611" y="97676"/>
                  </a:lnTo>
                  <a:lnTo>
                    <a:pt x="2891094" y="98184"/>
                  </a:lnTo>
                  <a:lnTo>
                    <a:pt x="2894578" y="97467"/>
                  </a:lnTo>
                  <a:lnTo>
                    <a:pt x="2898061" y="96750"/>
                  </a:lnTo>
                  <a:lnTo>
                    <a:pt x="2901544" y="96034"/>
                  </a:lnTo>
                  <a:lnTo>
                    <a:pt x="2905027" y="95318"/>
                  </a:lnTo>
                  <a:lnTo>
                    <a:pt x="2908511" y="94602"/>
                  </a:lnTo>
                  <a:lnTo>
                    <a:pt x="2911994" y="95115"/>
                  </a:lnTo>
                  <a:lnTo>
                    <a:pt x="2915477" y="94401"/>
                  </a:lnTo>
                  <a:lnTo>
                    <a:pt x="2918960" y="93687"/>
                  </a:lnTo>
                  <a:lnTo>
                    <a:pt x="2922444" y="99068"/>
                  </a:lnTo>
                  <a:lnTo>
                    <a:pt x="2925927" y="98359"/>
                  </a:lnTo>
                  <a:lnTo>
                    <a:pt x="2929410" y="97651"/>
                  </a:lnTo>
                  <a:lnTo>
                    <a:pt x="2932893" y="98756"/>
                  </a:lnTo>
                  <a:lnTo>
                    <a:pt x="2936377" y="98049"/>
                  </a:lnTo>
                  <a:lnTo>
                    <a:pt x="2939860" y="97343"/>
                  </a:lnTo>
                  <a:lnTo>
                    <a:pt x="2943343" y="97241"/>
                  </a:lnTo>
                  <a:lnTo>
                    <a:pt x="2946826" y="96536"/>
                  </a:lnTo>
                  <a:lnTo>
                    <a:pt x="2950310" y="95831"/>
                  </a:lnTo>
                  <a:lnTo>
                    <a:pt x="2953793" y="95127"/>
                  </a:lnTo>
                  <a:lnTo>
                    <a:pt x="2957276" y="94423"/>
                  </a:lnTo>
                  <a:lnTo>
                    <a:pt x="2960759" y="93719"/>
                  </a:lnTo>
                  <a:lnTo>
                    <a:pt x="2964243" y="93016"/>
                  </a:lnTo>
                  <a:lnTo>
                    <a:pt x="2967726" y="92313"/>
                  </a:lnTo>
                  <a:lnTo>
                    <a:pt x="2971209" y="91611"/>
                  </a:lnTo>
                  <a:lnTo>
                    <a:pt x="2974692" y="94532"/>
                  </a:lnTo>
                  <a:lnTo>
                    <a:pt x="2978176" y="93832"/>
                  </a:lnTo>
                  <a:lnTo>
                    <a:pt x="2981659" y="93133"/>
                  </a:lnTo>
                  <a:lnTo>
                    <a:pt x="2985142" y="93637"/>
                  </a:lnTo>
                  <a:lnTo>
                    <a:pt x="2988625" y="92940"/>
                  </a:lnTo>
                  <a:lnTo>
                    <a:pt x="2992109" y="92243"/>
                  </a:lnTo>
                  <a:lnTo>
                    <a:pt x="2995592" y="91546"/>
                  </a:lnTo>
                  <a:lnTo>
                    <a:pt x="2999075" y="90849"/>
                  </a:lnTo>
                  <a:lnTo>
                    <a:pt x="3002558" y="90153"/>
                  </a:lnTo>
                  <a:lnTo>
                    <a:pt x="3006042" y="94249"/>
                  </a:lnTo>
                  <a:lnTo>
                    <a:pt x="3009525" y="93557"/>
                  </a:lnTo>
                  <a:lnTo>
                    <a:pt x="3013008" y="92865"/>
                  </a:lnTo>
                  <a:lnTo>
                    <a:pt x="3016491" y="95735"/>
                  </a:lnTo>
                  <a:lnTo>
                    <a:pt x="3019975" y="95046"/>
                  </a:lnTo>
                  <a:lnTo>
                    <a:pt x="3023458" y="94357"/>
                  </a:lnTo>
                  <a:lnTo>
                    <a:pt x="3026941" y="94261"/>
                  </a:lnTo>
                  <a:lnTo>
                    <a:pt x="3030424" y="93573"/>
                  </a:lnTo>
                  <a:lnTo>
                    <a:pt x="3033908" y="92886"/>
                  </a:lnTo>
                  <a:lnTo>
                    <a:pt x="3037391" y="97492"/>
                  </a:lnTo>
                  <a:lnTo>
                    <a:pt x="3040874" y="96809"/>
                  </a:lnTo>
                  <a:lnTo>
                    <a:pt x="3044357" y="96127"/>
                  </a:lnTo>
                  <a:lnTo>
                    <a:pt x="3047841" y="95444"/>
                  </a:lnTo>
                  <a:lnTo>
                    <a:pt x="3047841" y="96029"/>
                  </a:lnTo>
                  <a:lnTo>
                    <a:pt x="3047841" y="96613"/>
                  </a:lnTo>
                  <a:lnTo>
                    <a:pt x="3047841" y="97196"/>
                  </a:lnTo>
                  <a:lnTo>
                    <a:pt x="3047841" y="97778"/>
                  </a:lnTo>
                  <a:lnTo>
                    <a:pt x="3047841" y="98359"/>
                  </a:lnTo>
                  <a:lnTo>
                    <a:pt x="3047841" y="98940"/>
                  </a:lnTo>
                  <a:lnTo>
                    <a:pt x="3047841" y="99519"/>
                  </a:lnTo>
                  <a:lnTo>
                    <a:pt x="3047841" y="100098"/>
                  </a:lnTo>
                  <a:lnTo>
                    <a:pt x="3047841" y="100675"/>
                  </a:lnTo>
                  <a:lnTo>
                    <a:pt x="3047841" y="101252"/>
                  </a:lnTo>
                  <a:lnTo>
                    <a:pt x="3047841" y="101828"/>
                  </a:lnTo>
                  <a:lnTo>
                    <a:pt x="3047841" y="102403"/>
                  </a:lnTo>
                  <a:lnTo>
                    <a:pt x="3051324" y="101725"/>
                  </a:lnTo>
                  <a:lnTo>
                    <a:pt x="3054807" y="101048"/>
                  </a:lnTo>
                  <a:lnTo>
                    <a:pt x="3058290" y="100371"/>
                  </a:lnTo>
                  <a:lnTo>
                    <a:pt x="3061774" y="99695"/>
                  </a:lnTo>
                  <a:lnTo>
                    <a:pt x="3065257" y="99019"/>
                  </a:lnTo>
                  <a:lnTo>
                    <a:pt x="3068740" y="98343"/>
                  </a:lnTo>
                  <a:lnTo>
                    <a:pt x="3072223" y="101115"/>
                  </a:lnTo>
                  <a:lnTo>
                    <a:pt x="3075707" y="100442"/>
                  </a:lnTo>
                  <a:lnTo>
                    <a:pt x="3079190" y="99769"/>
                  </a:lnTo>
                  <a:lnTo>
                    <a:pt x="3082673" y="99669"/>
                  </a:lnTo>
                  <a:lnTo>
                    <a:pt x="3086156" y="98998"/>
                  </a:lnTo>
                  <a:lnTo>
                    <a:pt x="3089640" y="98327"/>
                  </a:lnTo>
                  <a:lnTo>
                    <a:pt x="3093123" y="97656"/>
                  </a:lnTo>
                  <a:lnTo>
                    <a:pt x="3096606" y="96985"/>
                  </a:lnTo>
                  <a:lnTo>
                    <a:pt x="3100089" y="96315"/>
                  </a:lnTo>
                  <a:lnTo>
                    <a:pt x="3103573" y="97935"/>
                  </a:lnTo>
                  <a:lnTo>
                    <a:pt x="3107056" y="97267"/>
                  </a:lnTo>
                  <a:lnTo>
                    <a:pt x="3110539" y="96599"/>
                  </a:lnTo>
                  <a:lnTo>
                    <a:pt x="3114022" y="97074"/>
                  </a:lnTo>
                  <a:lnTo>
                    <a:pt x="3117506" y="96408"/>
                  </a:lnTo>
                  <a:lnTo>
                    <a:pt x="3120989" y="95741"/>
                  </a:lnTo>
                  <a:lnTo>
                    <a:pt x="3124472" y="96217"/>
                  </a:lnTo>
                  <a:lnTo>
                    <a:pt x="3127955" y="95552"/>
                  </a:lnTo>
                  <a:lnTo>
                    <a:pt x="3131439" y="94887"/>
                  </a:lnTo>
                  <a:lnTo>
                    <a:pt x="3134922" y="97066"/>
                  </a:lnTo>
                  <a:lnTo>
                    <a:pt x="3138405" y="96404"/>
                  </a:lnTo>
                  <a:lnTo>
                    <a:pt x="3141888" y="95743"/>
                  </a:lnTo>
                  <a:lnTo>
                    <a:pt x="3145372" y="99595"/>
                  </a:lnTo>
                  <a:lnTo>
                    <a:pt x="3148855" y="98937"/>
                  </a:lnTo>
                  <a:lnTo>
                    <a:pt x="3152338" y="98279"/>
                  </a:lnTo>
                  <a:lnTo>
                    <a:pt x="3155821" y="99304"/>
                  </a:lnTo>
                  <a:lnTo>
                    <a:pt x="3159304" y="98647"/>
                  </a:lnTo>
                  <a:lnTo>
                    <a:pt x="3162788" y="97991"/>
                  </a:lnTo>
                  <a:lnTo>
                    <a:pt x="3166271" y="99571"/>
                  </a:lnTo>
                  <a:lnTo>
                    <a:pt x="3169754" y="98917"/>
                  </a:lnTo>
                  <a:lnTo>
                    <a:pt x="3173237" y="98264"/>
                  </a:lnTo>
                  <a:lnTo>
                    <a:pt x="3176721" y="98725"/>
                  </a:lnTo>
                  <a:lnTo>
                    <a:pt x="3180204" y="98073"/>
                  </a:lnTo>
                  <a:lnTo>
                    <a:pt x="3183687" y="97421"/>
                  </a:lnTo>
                  <a:lnTo>
                    <a:pt x="3187170" y="96769"/>
                  </a:lnTo>
                  <a:lnTo>
                    <a:pt x="3190654" y="96118"/>
                  </a:lnTo>
                  <a:lnTo>
                    <a:pt x="3194137" y="95467"/>
                  </a:lnTo>
                  <a:lnTo>
                    <a:pt x="3197620" y="94816"/>
                  </a:lnTo>
                  <a:lnTo>
                    <a:pt x="3201103" y="94165"/>
                  </a:lnTo>
                  <a:lnTo>
                    <a:pt x="3204587" y="93515"/>
                  </a:lnTo>
                  <a:lnTo>
                    <a:pt x="3208070" y="93983"/>
                  </a:lnTo>
                  <a:lnTo>
                    <a:pt x="3211553" y="93334"/>
                  </a:lnTo>
                  <a:lnTo>
                    <a:pt x="3215036" y="92686"/>
                  </a:lnTo>
                  <a:lnTo>
                    <a:pt x="3218520" y="93154"/>
                  </a:lnTo>
                  <a:lnTo>
                    <a:pt x="3222003" y="92507"/>
                  </a:lnTo>
                  <a:lnTo>
                    <a:pt x="3225486" y="91860"/>
                  </a:lnTo>
                  <a:lnTo>
                    <a:pt x="3228969" y="91213"/>
                  </a:lnTo>
                  <a:lnTo>
                    <a:pt x="3232453" y="90567"/>
                  </a:lnTo>
                  <a:lnTo>
                    <a:pt x="3235936" y="89921"/>
                  </a:lnTo>
                  <a:lnTo>
                    <a:pt x="3239419" y="92063"/>
                  </a:lnTo>
                  <a:lnTo>
                    <a:pt x="3242902" y="91419"/>
                  </a:lnTo>
                  <a:lnTo>
                    <a:pt x="3246386" y="90776"/>
                  </a:lnTo>
                  <a:lnTo>
                    <a:pt x="3249869" y="92905"/>
                  </a:lnTo>
                  <a:lnTo>
                    <a:pt x="3253352" y="92264"/>
                  </a:lnTo>
                  <a:lnTo>
                    <a:pt x="3256835" y="91623"/>
                  </a:lnTo>
                  <a:lnTo>
                    <a:pt x="3260319" y="91536"/>
                  </a:lnTo>
                  <a:lnTo>
                    <a:pt x="3263802" y="90896"/>
                  </a:lnTo>
                  <a:lnTo>
                    <a:pt x="3267285" y="90256"/>
                  </a:lnTo>
                  <a:lnTo>
                    <a:pt x="3270768" y="89617"/>
                  </a:lnTo>
                  <a:lnTo>
                    <a:pt x="3274252" y="88978"/>
                  </a:lnTo>
                  <a:lnTo>
                    <a:pt x="3277735" y="88339"/>
                  </a:lnTo>
                  <a:lnTo>
                    <a:pt x="3281218" y="87701"/>
                  </a:lnTo>
                  <a:lnTo>
                    <a:pt x="3284701" y="87062"/>
                  </a:lnTo>
                  <a:lnTo>
                    <a:pt x="3288185" y="86425"/>
                  </a:lnTo>
                  <a:lnTo>
                    <a:pt x="3291668" y="85787"/>
                  </a:lnTo>
                  <a:lnTo>
                    <a:pt x="3295151" y="89022"/>
                  </a:lnTo>
                  <a:lnTo>
                    <a:pt x="3298634" y="88388"/>
                  </a:lnTo>
                  <a:lnTo>
                    <a:pt x="3302118" y="87753"/>
                  </a:lnTo>
                  <a:lnTo>
                    <a:pt x="3305601" y="90960"/>
                  </a:lnTo>
                  <a:lnTo>
                    <a:pt x="3309084" y="90328"/>
                  </a:lnTo>
                  <a:lnTo>
                    <a:pt x="3312567" y="89697"/>
                  </a:lnTo>
                  <a:lnTo>
                    <a:pt x="3316051" y="90703"/>
                  </a:lnTo>
                  <a:lnTo>
                    <a:pt x="3319534" y="90074"/>
                  </a:lnTo>
                  <a:lnTo>
                    <a:pt x="3323017" y="89444"/>
                  </a:lnTo>
                  <a:lnTo>
                    <a:pt x="3326500" y="89905"/>
                  </a:lnTo>
                  <a:lnTo>
                    <a:pt x="3329984" y="89277"/>
                  </a:lnTo>
                  <a:lnTo>
                    <a:pt x="3333467" y="88649"/>
                  </a:lnTo>
                  <a:lnTo>
                    <a:pt x="3336950" y="90736"/>
                  </a:lnTo>
                  <a:lnTo>
                    <a:pt x="3340433" y="90111"/>
                  </a:lnTo>
                  <a:lnTo>
                    <a:pt x="3343917" y="89485"/>
                  </a:lnTo>
                  <a:lnTo>
                    <a:pt x="3347400" y="95843"/>
                  </a:lnTo>
                  <a:lnTo>
                    <a:pt x="3350883" y="95222"/>
                  </a:lnTo>
                  <a:lnTo>
                    <a:pt x="3354366" y="94602"/>
                  </a:lnTo>
                  <a:lnTo>
                    <a:pt x="3357850" y="97696"/>
                  </a:lnTo>
                  <a:lnTo>
                    <a:pt x="3361333" y="97078"/>
                  </a:lnTo>
                  <a:lnTo>
                    <a:pt x="3364816" y="96461"/>
                  </a:lnTo>
                  <a:lnTo>
                    <a:pt x="3368299" y="95844"/>
                  </a:lnTo>
                  <a:lnTo>
                    <a:pt x="3371783" y="95227"/>
                  </a:lnTo>
                  <a:lnTo>
                    <a:pt x="3375266" y="94610"/>
                  </a:lnTo>
                  <a:lnTo>
                    <a:pt x="3378749" y="93994"/>
                  </a:lnTo>
                  <a:lnTo>
                    <a:pt x="3382232" y="93378"/>
                  </a:lnTo>
                  <a:lnTo>
                    <a:pt x="3385716" y="92762"/>
                  </a:lnTo>
                  <a:lnTo>
                    <a:pt x="3389199" y="95844"/>
                  </a:lnTo>
                  <a:lnTo>
                    <a:pt x="3392682" y="95231"/>
                  </a:lnTo>
                  <a:lnTo>
                    <a:pt x="3396165" y="94618"/>
                  </a:lnTo>
                  <a:lnTo>
                    <a:pt x="3399649" y="95582"/>
                  </a:lnTo>
                  <a:lnTo>
                    <a:pt x="3403132" y="94971"/>
                  </a:lnTo>
                  <a:lnTo>
                    <a:pt x="3406615" y="94360"/>
                  </a:lnTo>
                  <a:lnTo>
                    <a:pt x="3410098" y="94798"/>
                  </a:lnTo>
                  <a:lnTo>
                    <a:pt x="3413582" y="94188"/>
                  </a:lnTo>
                  <a:lnTo>
                    <a:pt x="3417065" y="93579"/>
                  </a:lnTo>
                  <a:lnTo>
                    <a:pt x="3420548" y="97145"/>
                  </a:lnTo>
                  <a:lnTo>
                    <a:pt x="3424031" y="96538"/>
                  </a:lnTo>
                  <a:lnTo>
                    <a:pt x="3427515" y="95932"/>
                  </a:lnTo>
                  <a:lnTo>
                    <a:pt x="3430998" y="100491"/>
                  </a:lnTo>
                  <a:lnTo>
                    <a:pt x="3434481" y="99888"/>
                  </a:lnTo>
                  <a:lnTo>
                    <a:pt x="3437964" y="99285"/>
                  </a:lnTo>
                  <a:lnTo>
                    <a:pt x="3441447" y="99709"/>
                  </a:lnTo>
                  <a:lnTo>
                    <a:pt x="3444931" y="99107"/>
                  </a:lnTo>
                  <a:lnTo>
                    <a:pt x="3448414" y="98506"/>
                  </a:lnTo>
                  <a:lnTo>
                    <a:pt x="3451897" y="101990"/>
                  </a:lnTo>
                  <a:lnTo>
                    <a:pt x="3455380" y="101391"/>
                  </a:lnTo>
                  <a:lnTo>
                    <a:pt x="3458864" y="100793"/>
                  </a:lnTo>
                  <a:lnTo>
                    <a:pt x="3462347" y="100704"/>
                  </a:lnTo>
                  <a:lnTo>
                    <a:pt x="3465830" y="100106"/>
                  </a:lnTo>
                  <a:lnTo>
                    <a:pt x="3469313" y="99509"/>
                  </a:lnTo>
                  <a:lnTo>
                    <a:pt x="3472797" y="99929"/>
                  </a:lnTo>
                  <a:lnTo>
                    <a:pt x="3476280" y="99333"/>
                  </a:lnTo>
                  <a:lnTo>
                    <a:pt x="3479763" y="98737"/>
                  </a:lnTo>
                  <a:lnTo>
                    <a:pt x="3483246" y="98141"/>
                  </a:lnTo>
                  <a:lnTo>
                    <a:pt x="3483246" y="98650"/>
                  </a:lnTo>
                  <a:lnTo>
                    <a:pt x="3483246" y="99157"/>
                  </a:lnTo>
                  <a:lnTo>
                    <a:pt x="3483246" y="99664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79141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AUC:0.225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AUC:0.227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AUC:0.219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AUC:0.215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AUC:0.231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095"/>
              <a:ext cx="9936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AUC:0.213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51135" y="1642634"/>
            <a:ext cx="596398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Creatinine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5277663"/>
              <a:ext cx="3483246" cy="274403"/>
            </a:xfrm>
            <a:custGeom>
              <a:avLst/>
              <a:gdLst/>
              <a:ahLst/>
              <a:cxnLst/>
              <a:rect l="0" t="0" r="0" b="0"/>
              <a:pathLst>
                <a:path w="3483246" h="274403">
                  <a:moveTo>
                    <a:pt x="0" y="274403"/>
                  </a:moveTo>
                  <a:lnTo>
                    <a:pt x="3483" y="243914"/>
                  </a:lnTo>
                  <a:lnTo>
                    <a:pt x="6966" y="214474"/>
                  </a:lnTo>
                  <a:lnTo>
                    <a:pt x="10449" y="186029"/>
                  </a:lnTo>
                  <a:lnTo>
                    <a:pt x="13932" y="158531"/>
                  </a:lnTo>
                  <a:lnTo>
                    <a:pt x="17416" y="131933"/>
                  </a:lnTo>
                  <a:lnTo>
                    <a:pt x="20899" y="106191"/>
                  </a:lnTo>
                  <a:lnTo>
                    <a:pt x="24382" y="81265"/>
                  </a:lnTo>
                  <a:lnTo>
                    <a:pt x="27865" y="57116"/>
                  </a:lnTo>
                  <a:lnTo>
                    <a:pt x="31349" y="33709"/>
                  </a:lnTo>
                  <a:lnTo>
                    <a:pt x="34832" y="11010"/>
                  </a:lnTo>
                  <a:lnTo>
                    <a:pt x="38315" y="105520"/>
                  </a:lnTo>
                  <a:lnTo>
                    <a:pt x="41798" y="92572"/>
                  </a:lnTo>
                  <a:lnTo>
                    <a:pt x="45282" y="79957"/>
                  </a:lnTo>
                  <a:lnTo>
                    <a:pt x="48765" y="67663"/>
                  </a:lnTo>
                  <a:lnTo>
                    <a:pt x="52248" y="55677"/>
                  </a:lnTo>
                  <a:lnTo>
                    <a:pt x="55731" y="43989"/>
                  </a:lnTo>
                  <a:lnTo>
                    <a:pt x="59215" y="32588"/>
                  </a:lnTo>
                  <a:lnTo>
                    <a:pt x="62698" y="21462"/>
                  </a:lnTo>
                  <a:lnTo>
                    <a:pt x="66181" y="10602"/>
                  </a:lnTo>
                  <a:lnTo>
                    <a:pt x="69664" y="0"/>
                  </a:lnTo>
                  <a:lnTo>
                    <a:pt x="73148" y="87187"/>
                  </a:lnTo>
                  <a:lnTo>
                    <a:pt x="76631" y="80750"/>
                  </a:lnTo>
                  <a:lnTo>
                    <a:pt x="80114" y="74474"/>
                  </a:lnTo>
                  <a:lnTo>
                    <a:pt x="83597" y="68352"/>
                  </a:lnTo>
                  <a:lnTo>
                    <a:pt x="87081" y="62379"/>
                  </a:lnTo>
                  <a:lnTo>
                    <a:pt x="90564" y="56551"/>
                  </a:lnTo>
                  <a:lnTo>
                    <a:pt x="94047" y="50860"/>
                  </a:lnTo>
                  <a:lnTo>
                    <a:pt x="97530" y="45304"/>
                  </a:lnTo>
                  <a:lnTo>
                    <a:pt x="101014" y="39876"/>
                  </a:lnTo>
                  <a:lnTo>
                    <a:pt x="104497" y="34573"/>
                  </a:lnTo>
                  <a:lnTo>
                    <a:pt x="107980" y="155706"/>
                  </a:lnTo>
                  <a:lnTo>
                    <a:pt x="111463" y="152413"/>
                  </a:lnTo>
                  <a:lnTo>
                    <a:pt x="114947" y="149149"/>
                  </a:lnTo>
                  <a:lnTo>
                    <a:pt x="118430" y="145914"/>
                  </a:lnTo>
                  <a:lnTo>
                    <a:pt x="121913" y="142706"/>
                  </a:lnTo>
                  <a:lnTo>
                    <a:pt x="125396" y="139526"/>
                  </a:lnTo>
                  <a:lnTo>
                    <a:pt x="128880" y="136374"/>
                  </a:lnTo>
                  <a:lnTo>
                    <a:pt x="132363" y="133248"/>
                  </a:lnTo>
                  <a:lnTo>
                    <a:pt x="135846" y="130149"/>
                  </a:lnTo>
                  <a:lnTo>
                    <a:pt x="139329" y="127076"/>
                  </a:lnTo>
                  <a:lnTo>
                    <a:pt x="142813" y="124028"/>
                  </a:lnTo>
                  <a:lnTo>
                    <a:pt x="146296" y="121007"/>
                  </a:lnTo>
                  <a:lnTo>
                    <a:pt x="149779" y="118010"/>
                  </a:lnTo>
                  <a:lnTo>
                    <a:pt x="153262" y="115039"/>
                  </a:lnTo>
                  <a:lnTo>
                    <a:pt x="156746" y="112092"/>
                  </a:lnTo>
                  <a:lnTo>
                    <a:pt x="160229" y="109170"/>
                  </a:lnTo>
                  <a:lnTo>
                    <a:pt x="163712" y="106271"/>
                  </a:lnTo>
                  <a:lnTo>
                    <a:pt x="167195" y="103396"/>
                  </a:lnTo>
                  <a:lnTo>
                    <a:pt x="170679" y="100545"/>
                  </a:lnTo>
                  <a:lnTo>
                    <a:pt x="174162" y="97717"/>
                  </a:lnTo>
                  <a:lnTo>
                    <a:pt x="177645" y="94911"/>
                  </a:lnTo>
                  <a:lnTo>
                    <a:pt x="181128" y="102627"/>
                  </a:lnTo>
                  <a:lnTo>
                    <a:pt x="184612" y="99903"/>
                  </a:lnTo>
                  <a:lnTo>
                    <a:pt x="188095" y="97197"/>
                  </a:lnTo>
                  <a:lnTo>
                    <a:pt x="191578" y="94509"/>
                  </a:lnTo>
                  <a:lnTo>
                    <a:pt x="195061" y="91838"/>
                  </a:lnTo>
                  <a:lnTo>
                    <a:pt x="198545" y="89184"/>
                  </a:lnTo>
                  <a:lnTo>
                    <a:pt x="202028" y="86548"/>
                  </a:lnTo>
                  <a:lnTo>
                    <a:pt x="205511" y="83929"/>
                  </a:lnTo>
                  <a:lnTo>
                    <a:pt x="208994" y="81327"/>
                  </a:lnTo>
                  <a:lnTo>
                    <a:pt x="212478" y="78742"/>
                  </a:lnTo>
                  <a:lnTo>
                    <a:pt x="215961" y="76173"/>
                  </a:lnTo>
                  <a:lnTo>
                    <a:pt x="219444" y="73621"/>
                  </a:lnTo>
                  <a:lnTo>
                    <a:pt x="222927" y="71085"/>
                  </a:lnTo>
                  <a:lnTo>
                    <a:pt x="226411" y="68565"/>
                  </a:lnTo>
                  <a:lnTo>
                    <a:pt x="229894" y="66062"/>
                  </a:lnTo>
                  <a:lnTo>
                    <a:pt x="233377" y="63574"/>
                  </a:lnTo>
                  <a:lnTo>
                    <a:pt x="236860" y="61101"/>
                  </a:lnTo>
                  <a:lnTo>
                    <a:pt x="240344" y="58645"/>
                  </a:lnTo>
                  <a:lnTo>
                    <a:pt x="243827" y="56203"/>
                  </a:lnTo>
                  <a:lnTo>
                    <a:pt x="247310" y="53777"/>
                  </a:lnTo>
                  <a:lnTo>
                    <a:pt x="250793" y="52100"/>
                  </a:lnTo>
                  <a:lnTo>
                    <a:pt x="254277" y="50993"/>
                  </a:lnTo>
                  <a:lnTo>
                    <a:pt x="257760" y="49905"/>
                  </a:lnTo>
                  <a:lnTo>
                    <a:pt x="261243" y="48836"/>
                  </a:lnTo>
                  <a:lnTo>
                    <a:pt x="264726" y="47785"/>
                  </a:lnTo>
                  <a:lnTo>
                    <a:pt x="268210" y="46752"/>
                  </a:lnTo>
                  <a:lnTo>
                    <a:pt x="271693" y="45737"/>
                  </a:lnTo>
                  <a:lnTo>
                    <a:pt x="275176" y="44738"/>
                  </a:lnTo>
                  <a:lnTo>
                    <a:pt x="278659" y="43756"/>
                  </a:lnTo>
                  <a:lnTo>
                    <a:pt x="282143" y="42790"/>
                  </a:lnTo>
                  <a:lnTo>
                    <a:pt x="285626" y="54497"/>
                  </a:lnTo>
                  <a:lnTo>
                    <a:pt x="289109" y="53178"/>
                  </a:lnTo>
                  <a:lnTo>
                    <a:pt x="292592" y="51875"/>
                  </a:lnTo>
                  <a:lnTo>
                    <a:pt x="296075" y="50588"/>
                  </a:lnTo>
                  <a:lnTo>
                    <a:pt x="299559" y="49316"/>
                  </a:lnTo>
                  <a:lnTo>
                    <a:pt x="303042" y="48059"/>
                  </a:lnTo>
                  <a:lnTo>
                    <a:pt x="306525" y="46817"/>
                  </a:lnTo>
                  <a:lnTo>
                    <a:pt x="310008" y="45590"/>
                  </a:lnTo>
                  <a:lnTo>
                    <a:pt x="313492" y="44377"/>
                  </a:lnTo>
                  <a:lnTo>
                    <a:pt x="316975" y="43179"/>
                  </a:lnTo>
                  <a:lnTo>
                    <a:pt x="320458" y="42132"/>
                  </a:lnTo>
                  <a:lnTo>
                    <a:pt x="323941" y="41799"/>
                  </a:lnTo>
                  <a:lnTo>
                    <a:pt x="327425" y="41472"/>
                  </a:lnTo>
                  <a:lnTo>
                    <a:pt x="330908" y="41151"/>
                  </a:lnTo>
                  <a:lnTo>
                    <a:pt x="334391" y="40836"/>
                  </a:lnTo>
                  <a:lnTo>
                    <a:pt x="337874" y="40527"/>
                  </a:lnTo>
                  <a:lnTo>
                    <a:pt x="341358" y="40223"/>
                  </a:lnTo>
                  <a:lnTo>
                    <a:pt x="344841" y="39925"/>
                  </a:lnTo>
                  <a:lnTo>
                    <a:pt x="348324" y="39631"/>
                  </a:lnTo>
                  <a:lnTo>
                    <a:pt x="351807" y="39343"/>
                  </a:lnTo>
                  <a:lnTo>
                    <a:pt x="355291" y="39060"/>
                  </a:lnTo>
                  <a:lnTo>
                    <a:pt x="358774" y="47064"/>
                  </a:lnTo>
                  <a:lnTo>
                    <a:pt x="362257" y="45870"/>
                  </a:lnTo>
                  <a:lnTo>
                    <a:pt x="365740" y="44687"/>
                  </a:lnTo>
                  <a:lnTo>
                    <a:pt x="369224" y="43514"/>
                  </a:lnTo>
                  <a:lnTo>
                    <a:pt x="372707" y="42352"/>
                  </a:lnTo>
                  <a:lnTo>
                    <a:pt x="376190" y="41200"/>
                  </a:lnTo>
                  <a:lnTo>
                    <a:pt x="379673" y="40057"/>
                  </a:lnTo>
                  <a:lnTo>
                    <a:pt x="383157" y="38925"/>
                  </a:lnTo>
                  <a:lnTo>
                    <a:pt x="386640" y="37802"/>
                  </a:lnTo>
                  <a:lnTo>
                    <a:pt x="390123" y="36689"/>
                  </a:lnTo>
                  <a:lnTo>
                    <a:pt x="393606" y="55004"/>
                  </a:lnTo>
                  <a:lnTo>
                    <a:pt x="397090" y="54411"/>
                  </a:lnTo>
                  <a:lnTo>
                    <a:pt x="400573" y="53826"/>
                  </a:lnTo>
                  <a:lnTo>
                    <a:pt x="404056" y="53247"/>
                  </a:lnTo>
                  <a:lnTo>
                    <a:pt x="407539" y="52676"/>
                  </a:lnTo>
                  <a:lnTo>
                    <a:pt x="411023" y="52111"/>
                  </a:lnTo>
                  <a:lnTo>
                    <a:pt x="414506" y="51553"/>
                  </a:lnTo>
                  <a:lnTo>
                    <a:pt x="417989" y="51001"/>
                  </a:lnTo>
                  <a:lnTo>
                    <a:pt x="421472" y="50456"/>
                  </a:lnTo>
                  <a:lnTo>
                    <a:pt x="424956" y="49917"/>
                  </a:lnTo>
                  <a:lnTo>
                    <a:pt x="428439" y="88285"/>
                  </a:lnTo>
                  <a:lnTo>
                    <a:pt x="431922" y="87665"/>
                  </a:lnTo>
                  <a:lnTo>
                    <a:pt x="435405" y="87050"/>
                  </a:lnTo>
                  <a:lnTo>
                    <a:pt x="438889" y="86440"/>
                  </a:lnTo>
                  <a:lnTo>
                    <a:pt x="442372" y="85837"/>
                  </a:lnTo>
                  <a:lnTo>
                    <a:pt x="445855" y="85239"/>
                  </a:lnTo>
                  <a:lnTo>
                    <a:pt x="449338" y="84647"/>
                  </a:lnTo>
                  <a:lnTo>
                    <a:pt x="452822" y="84060"/>
                  </a:lnTo>
                  <a:lnTo>
                    <a:pt x="456305" y="83479"/>
                  </a:lnTo>
                  <a:lnTo>
                    <a:pt x="459788" y="82903"/>
                  </a:lnTo>
                  <a:lnTo>
                    <a:pt x="463271" y="82498"/>
                  </a:lnTo>
                  <a:lnTo>
                    <a:pt x="466755" y="82407"/>
                  </a:lnTo>
                  <a:lnTo>
                    <a:pt x="470238" y="82317"/>
                  </a:lnTo>
                  <a:lnTo>
                    <a:pt x="473721" y="82229"/>
                  </a:lnTo>
                  <a:lnTo>
                    <a:pt x="477204" y="82142"/>
                  </a:lnTo>
                  <a:lnTo>
                    <a:pt x="480688" y="82056"/>
                  </a:lnTo>
                  <a:lnTo>
                    <a:pt x="484171" y="81971"/>
                  </a:lnTo>
                  <a:lnTo>
                    <a:pt x="487654" y="81887"/>
                  </a:lnTo>
                  <a:lnTo>
                    <a:pt x="491137" y="81805"/>
                  </a:lnTo>
                  <a:lnTo>
                    <a:pt x="494621" y="81723"/>
                  </a:lnTo>
                  <a:lnTo>
                    <a:pt x="498104" y="81654"/>
                  </a:lnTo>
                  <a:lnTo>
                    <a:pt x="501587" y="81648"/>
                  </a:lnTo>
                  <a:lnTo>
                    <a:pt x="505070" y="81643"/>
                  </a:lnTo>
                  <a:lnTo>
                    <a:pt x="508554" y="81638"/>
                  </a:lnTo>
                  <a:lnTo>
                    <a:pt x="512037" y="81633"/>
                  </a:lnTo>
                  <a:lnTo>
                    <a:pt x="515520" y="81628"/>
                  </a:lnTo>
                  <a:lnTo>
                    <a:pt x="519003" y="81623"/>
                  </a:lnTo>
                  <a:lnTo>
                    <a:pt x="522487" y="81618"/>
                  </a:lnTo>
                  <a:lnTo>
                    <a:pt x="525970" y="81613"/>
                  </a:lnTo>
                  <a:lnTo>
                    <a:pt x="529453" y="81609"/>
                  </a:lnTo>
                  <a:lnTo>
                    <a:pt x="532936" y="81604"/>
                  </a:lnTo>
                  <a:lnTo>
                    <a:pt x="536420" y="80946"/>
                  </a:lnTo>
                  <a:lnTo>
                    <a:pt x="539903" y="80250"/>
                  </a:lnTo>
                  <a:lnTo>
                    <a:pt x="543386" y="79558"/>
                  </a:lnTo>
                  <a:lnTo>
                    <a:pt x="546869" y="78870"/>
                  </a:lnTo>
                  <a:lnTo>
                    <a:pt x="550353" y="78186"/>
                  </a:lnTo>
                  <a:lnTo>
                    <a:pt x="553836" y="77506"/>
                  </a:lnTo>
                  <a:lnTo>
                    <a:pt x="557319" y="76829"/>
                  </a:lnTo>
                  <a:lnTo>
                    <a:pt x="560802" y="76157"/>
                  </a:lnTo>
                  <a:lnTo>
                    <a:pt x="564286" y="75488"/>
                  </a:lnTo>
                  <a:lnTo>
                    <a:pt x="567769" y="74823"/>
                  </a:lnTo>
                  <a:lnTo>
                    <a:pt x="571252" y="74162"/>
                  </a:lnTo>
                  <a:lnTo>
                    <a:pt x="574735" y="73504"/>
                  </a:lnTo>
                  <a:lnTo>
                    <a:pt x="578218" y="72850"/>
                  </a:lnTo>
                  <a:lnTo>
                    <a:pt x="581702" y="72200"/>
                  </a:lnTo>
                  <a:lnTo>
                    <a:pt x="585185" y="71553"/>
                  </a:lnTo>
                  <a:lnTo>
                    <a:pt x="588668" y="70910"/>
                  </a:lnTo>
                  <a:lnTo>
                    <a:pt x="592151" y="70270"/>
                  </a:lnTo>
                  <a:lnTo>
                    <a:pt x="595635" y="69634"/>
                  </a:lnTo>
                  <a:lnTo>
                    <a:pt x="599118" y="69002"/>
                  </a:lnTo>
                  <a:lnTo>
                    <a:pt x="602601" y="68373"/>
                  </a:lnTo>
                  <a:lnTo>
                    <a:pt x="606084" y="72589"/>
                  </a:lnTo>
                  <a:lnTo>
                    <a:pt x="609568" y="71834"/>
                  </a:lnTo>
                  <a:lnTo>
                    <a:pt x="613051" y="71082"/>
                  </a:lnTo>
                  <a:lnTo>
                    <a:pt x="616534" y="70333"/>
                  </a:lnTo>
                  <a:lnTo>
                    <a:pt x="620017" y="69586"/>
                  </a:lnTo>
                  <a:lnTo>
                    <a:pt x="623501" y="68843"/>
                  </a:lnTo>
                  <a:lnTo>
                    <a:pt x="626984" y="68103"/>
                  </a:lnTo>
                  <a:lnTo>
                    <a:pt x="630467" y="67366"/>
                  </a:lnTo>
                  <a:lnTo>
                    <a:pt x="633950" y="66631"/>
                  </a:lnTo>
                  <a:lnTo>
                    <a:pt x="637434" y="65899"/>
                  </a:lnTo>
                  <a:lnTo>
                    <a:pt x="640917" y="65171"/>
                  </a:lnTo>
                  <a:lnTo>
                    <a:pt x="644400" y="64445"/>
                  </a:lnTo>
                  <a:lnTo>
                    <a:pt x="647883" y="63722"/>
                  </a:lnTo>
                  <a:lnTo>
                    <a:pt x="651367" y="63002"/>
                  </a:lnTo>
                  <a:lnTo>
                    <a:pt x="654850" y="62284"/>
                  </a:lnTo>
                  <a:lnTo>
                    <a:pt x="658333" y="61570"/>
                  </a:lnTo>
                  <a:lnTo>
                    <a:pt x="661816" y="60858"/>
                  </a:lnTo>
                  <a:lnTo>
                    <a:pt x="665300" y="60149"/>
                  </a:lnTo>
                  <a:lnTo>
                    <a:pt x="668783" y="59442"/>
                  </a:lnTo>
                  <a:lnTo>
                    <a:pt x="672266" y="58738"/>
                  </a:lnTo>
                  <a:lnTo>
                    <a:pt x="675749" y="58037"/>
                  </a:lnTo>
                  <a:lnTo>
                    <a:pt x="679233" y="57339"/>
                  </a:lnTo>
                  <a:lnTo>
                    <a:pt x="682716" y="56644"/>
                  </a:lnTo>
                  <a:lnTo>
                    <a:pt x="686199" y="55951"/>
                  </a:lnTo>
                  <a:lnTo>
                    <a:pt x="689682" y="55260"/>
                  </a:lnTo>
                  <a:lnTo>
                    <a:pt x="693166" y="54573"/>
                  </a:lnTo>
                  <a:lnTo>
                    <a:pt x="696649" y="53888"/>
                  </a:lnTo>
                  <a:lnTo>
                    <a:pt x="700132" y="53205"/>
                  </a:lnTo>
                  <a:lnTo>
                    <a:pt x="703615" y="52525"/>
                  </a:lnTo>
                  <a:lnTo>
                    <a:pt x="707099" y="51848"/>
                  </a:lnTo>
                  <a:lnTo>
                    <a:pt x="710582" y="51173"/>
                  </a:lnTo>
                  <a:lnTo>
                    <a:pt x="714065" y="50855"/>
                  </a:lnTo>
                  <a:lnTo>
                    <a:pt x="717548" y="50570"/>
                  </a:lnTo>
                  <a:lnTo>
                    <a:pt x="721032" y="50288"/>
                  </a:lnTo>
                  <a:lnTo>
                    <a:pt x="724515" y="50007"/>
                  </a:lnTo>
                  <a:lnTo>
                    <a:pt x="727998" y="49729"/>
                  </a:lnTo>
                  <a:lnTo>
                    <a:pt x="731481" y="49452"/>
                  </a:lnTo>
                  <a:lnTo>
                    <a:pt x="734965" y="49177"/>
                  </a:lnTo>
                  <a:lnTo>
                    <a:pt x="738448" y="48905"/>
                  </a:lnTo>
                  <a:lnTo>
                    <a:pt x="741931" y="48634"/>
                  </a:lnTo>
                  <a:lnTo>
                    <a:pt x="745414" y="48365"/>
                  </a:lnTo>
                  <a:lnTo>
                    <a:pt x="748898" y="48098"/>
                  </a:lnTo>
                  <a:lnTo>
                    <a:pt x="752381" y="47832"/>
                  </a:lnTo>
                  <a:lnTo>
                    <a:pt x="755864" y="47569"/>
                  </a:lnTo>
                  <a:lnTo>
                    <a:pt x="759347" y="47307"/>
                  </a:lnTo>
                  <a:lnTo>
                    <a:pt x="762831" y="47048"/>
                  </a:lnTo>
                  <a:lnTo>
                    <a:pt x="766314" y="46790"/>
                  </a:lnTo>
                  <a:lnTo>
                    <a:pt x="769797" y="46533"/>
                  </a:lnTo>
                  <a:lnTo>
                    <a:pt x="773280" y="46279"/>
                  </a:lnTo>
                  <a:lnTo>
                    <a:pt x="776764" y="46026"/>
                  </a:lnTo>
                  <a:lnTo>
                    <a:pt x="780247" y="45775"/>
                  </a:lnTo>
                  <a:lnTo>
                    <a:pt x="783730" y="45781"/>
                  </a:lnTo>
                  <a:lnTo>
                    <a:pt x="787213" y="46031"/>
                  </a:lnTo>
                  <a:lnTo>
                    <a:pt x="790697" y="46278"/>
                  </a:lnTo>
                  <a:lnTo>
                    <a:pt x="794180" y="46522"/>
                  </a:lnTo>
                  <a:lnTo>
                    <a:pt x="797663" y="46763"/>
                  </a:lnTo>
                  <a:lnTo>
                    <a:pt x="801146" y="47002"/>
                  </a:lnTo>
                  <a:lnTo>
                    <a:pt x="804630" y="47239"/>
                  </a:lnTo>
                  <a:lnTo>
                    <a:pt x="808113" y="47473"/>
                  </a:lnTo>
                  <a:lnTo>
                    <a:pt x="811596" y="47704"/>
                  </a:lnTo>
                  <a:lnTo>
                    <a:pt x="815079" y="47933"/>
                  </a:lnTo>
                  <a:lnTo>
                    <a:pt x="818563" y="61798"/>
                  </a:lnTo>
                  <a:lnTo>
                    <a:pt x="822046" y="61474"/>
                  </a:lnTo>
                  <a:lnTo>
                    <a:pt x="825529" y="61152"/>
                  </a:lnTo>
                  <a:lnTo>
                    <a:pt x="829012" y="60831"/>
                  </a:lnTo>
                  <a:lnTo>
                    <a:pt x="832496" y="60512"/>
                  </a:lnTo>
                  <a:lnTo>
                    <a:pt x="835979" y="60195"/>
                  </a:lnTo>
                  <a:lnTo>
                    <a:pt x="839462" y="59880"/>
                  </a:lnTo>
                  <a:lnTo>
                    <a:pt x="842945" y="59566"/>
                  </a:lnTo>
                  <a:lnTo>
                    <a:pt x="846429" y="59254"/>
                  </a:lnTo>
                  <a:lnTo>
                    <a:pt x="849912" y="58944"/>
                  </a:lnTo>
                  <a:lnTo>
                    <a:pt x="853395" y="58635"/>
                  </a:lnTo>
                  <a:lnTo>
                    <a:pt x="856878" y="58328"/>
                  </a:lnTo>
                  <a:lnTo>
                    <a:pt x="860361" y="58023"/>
                  </a:lnTo>
                  <a:lnTo>
                    <a:pt x="863845" y="57719"/>
                  </a:lnTo>
                  <a:lnTo>
                    <a:pt x="867328" y="57417"/>
                  </a:lnTo>
                  <a:lnTo>
                    <a:pt x="870811" y="57116"/>
                  </a:lnTo>
                  <a:lnTo>
                    <a:pt x="874294" y="56817"/>
                  </a:lnTo>
                  <a:lnTo>
                    <a:pt x="877778" y="56519"/>
                  </a:lnTo>
                  <a:lnTo>
                    <a:pt x="881261" y="56223"/>
                  </a:lnTo>
                  <a:lnTo>
                    <a:pt x="884744" y="55929"/>
                  </a:lnTo>
                  <a:lnTo>
                    <a:pt x="888227" y="55636"/>
                  </a:lnTo>
                  <a:lnTo>
                    <a:pt x="891711" y="67057"/>
                  </a:lnTo>
                  <a:lnTo>
                    <a:pt x="895194" y="66498"/>
                  </a:lnTo>
                  <a:lnTo>
                    <a:pt x="898677" y="65941"/>
                  </a:lnTo>
                  <a:lnTo>
                    <a:pt x="902160" y="65385"/>
                  </a:lnTo>
                  <a:lnTo>
                    <a:pt x="905644" y="64831"/>
                  </a:lnTo>
                  <a:lnTo>
                    <a:pt x="909127" y="64277"/>
                  </a:lnTo>
                  <a:lnTo>
                    <a:pt x="912610" y="63726"/>
                  </a:lnTo>
                  <a:lnTo>
                    <a:pt x="916093" y="63175"/>
                  </a:lnTo>
                  <a:lnTo>
                    <a:pt x="919577" y="62626"/>
                  </a:lnTo>
                  <a:lnTo>
                    <a:pt x="923060" y="62078"/>
                  </a:lnTo>
                  <a:lnTo>
                    <a:pt x="926543" y="61531"/>
                  </a:lnTo>
                  <a:lnTo>
                    <a:pt x="930026" y="60986"/>
                  </a:lnTo>
                  <a:lnTo>
                    <a:pt x="933510" y="60442"/>
                  </a:lnTo>
                  <a:lnTo>
                    <a:pt x="936993" y="59899"/>
                  </a:lnTo>
                  <a:lnTo>
                    <a:pt x="940476" y="59358"/>
                  </a:lnTo>
                  <a:lnTo>
                    <a:pt x="943959" y="58818"/>
                  </a:lnTo>
                  <a:lnTo>
                    <a:pt x="947443" y="58279"/>
                  </a:lnTo>
                  <a:lnTo>
                    <a:pt x="950926" y="57741"/>
                  </a:lnTo>
                  <a:lnTo>
                    <a:pt x="954409" y="57205"/>
                  </a:lnTo>
                  <a:lnTo>
                    <a:pt x="957892" y="56670"/>
                  </a:lnTo>
                  <a:lnTo>
                    <a:pt x="961376" y="56136"/>
                  </a:lnTo>
                  <a:lnTo>
                    <a:pt x="964859" y="55604"/>
                  </a:lnTo>
                  <a:lnTo>
                    <a:pt x="968342" y="55072"/>
                  </a:lnTo>
                  <a:lnTo>
                    <a:pt x="971825" y="54542"/>
                  </a:lnTo>
                  <a:lnTo>
                    <a:pt x="975309" y="54014"/>
                  </a:lnTo>
                  <a:lnTo>
                    <a:pt x="978792" y="53486"/>
                  </a:lnTo>
                  <a:lnTo>
                    <a:pt x="982275" y="52960"/>
                  </a:lnTo>
                  <a:lnTo>
                    <a:pt x="985758" y="52435"/>
                  </a:lnTo>
                  <a:lnTo>
                    <a:pt x="989242" y="51911"/>
                  </a:lnTo>
                  <a:lnTo>
                    <a:pt x="992725" y="51388"/>
                  </a:lnTo>
                  <a:lnTo>
                    <a:pt x="996208" y="50867"/>
                  </a:lnTo>
                  <a:lnTo>
                    <a:pt x="999691" y="50347"/>
                  </a:lnTo>
                  <a:lnTo>
                    <a:pt x="1003175" y="49828"/>
                  </a:lnTo>
                  <a:lnTo>
                    <a:pt x="1006658" y="49310"/>
                  </a:lnTo>
                  <a:lnTo>
                    <a:pt x="1010141" y="48794"/>
                  </a:lnTo>
                  <a:lnTo>
                    <a:pt x="1013624" y="48278"/>
                  </a:lnTo>
                  <a:lnTo>
                    <a:pt x="1017108" y="47764"/>
                  </a:lnTo>
                  <a:lnTo>
                    <a:pt x="1020591" y="47251"/>
                  </a:lnTo>
                  <a:lnTo>
                    <a:pt x="1024074" y="46739"/>
                  </a:lnTo>
                  <a:lnTo>
                    <a:pt x="1027557" y="46229"/>
                  </a:lnTo>
                  <a:lnTo>
                    <a:pt x="1031041" y="45719"/>
                  </a:lnTo>
                  <a:lnTo>
                    <a:pt x="1034524" y="45211"/>
                  </a:lnTo>
                  <a:lnTo>
                    <a:pt x="1038007" y="44704"/>
                  </a:lnTo>
                  <a:lnTo>
                    <a:pt x="1041490" y="44198"/>
                  </a:lnTo>
                  <a:lnTo>
                    <a:pt x="1044974" y="43693"/>
                  </a:lnTo>
                  <a:lnTo>
                    <a:pt x="1048457" y="43190"/>
                  </a:lnTo>
                  <a:lnTo>
                    <a:pt x="1051940" y="42687"/>
                  </a:lnTo>
                  <a:lnTo>
                    <a:pt x="1055423" y="42186"/>
                  </a:lnTo>
                  <a:lnTo>
                    <a:pt x="1058907" y="41686"/>
                  </a:lnTo>
                  <a:lnTo>
                    <a:pt x="1062390" y="41187"/>
                  </a:lnTo>
                  <a:lnTo>
                    <a:pt x="1065873" y="40689"/>
                  </a:lnTo>
                  <a:lnTo>
                    <a:pt x="1069356" y="40767"/>
                  </a:lnTo>
                  <a:lnTo>
                    <a:pt x="1072840" y="40924"/>
                  </a:lnTo>
                  <a:lnTo>
                    <a:pt x="1076323" y="41080"/>
                  </a:lnTo>
                  <a:lnTo>
                    <a:pt x="1079806" y="41235"/>
                  </a:lnTo>
                  <a:lnTo>
                    <a:pt x="1083289" y="41389"/>
                  </a:lnTo>
                  <a:lnTo>
                    <a:pt x="1086773" y="41541"/>
                  </a:lnTo>
                  <a:lnTo>
                    <a:pt x="1090256" y="41692"/>
                  </a:lnTo>
                  <a:lnTo>
                    <a:pt x="1093739" y="41842"/>
                  </a:lnTo>
                  <a:lnTo>
                    <a:pt x="1097222" y="41991"/>
                  </a:lnTo>
                  <a:lnTo>
                    <a:pt x="1100706" y="42139"/>
                  </a:lnTo>
                  <a:lnTo>
                    <a:pt x="1104189" y="42384"/>
                  </a:lnTo>
                  <a:lnTo>
                    <a:pt x="1107672" y="42675"/>
                  </a:lnTo>
                  <a:lnTo>
                    <a:pt x="1111155" y="42963"/>
                  </a:lnTo>
                  <a:lnTo>
                    <a:pt x="1114639" y="43248"/>
                  </a:lnTo>
                  <a:lnTo>
                    <a:pt x="1118122" y="43531"/>
                  </a:lnTo>
                  <a:lnTo>
                    <a:pt x="1121605" y="43812"/>
                  </a:lnTo>
                  <a:lnTo>
                    <a:pt x="1125088" y="44090"/>
                  </a:lnTo>
                  <a:lnTo>
                    <a:pt x="1128572" y="44366"/>
                  </a:lnTo>
                  <a:lnTo>
                    <a:pt x="1132055" y="44639"/>
                  </a:lnTo>
                  <a:lnTo>
                    <a:pt x="1135538" y="44911"/>
                  </a:lnTo>
                  <a:lnTo>
                    <a:pt x="1139021" y="44854"/>
                  </a:lnTo>
                  <a:lnTo>
                    <a:pt x="1142505" y="44430"/>
                  </a:lnTo>
                  <a:lnTo>
                    <a:pt x="1145988" y="44007"/>
                  </a:lnTo>
                  <a:lnTo>
                    <a:pt x="1149471" y="43586"/>
                  </a:lnTo>
                  <a:lnTo>
                    <a:pt x="1152954" y="43165"/>
                  </a:lnTo>
                  <a:lnTo>
                    <a:pt x="1156437" y="42745"/>
                  </a:lnTo>
                  <a:lnTo>
                    <a:pt x="1159921" y="42326"/>
                  </a:lnTo>
                  <a:lnTo>
                    <a:pt x="1163404" y="41908"/>
                  </a:lnTo>
                  <a:lnTo>
                    <a:pt x="1166887" y="41491"/>
                  </a:lnTo>
                  <a:lnTo>
                    <a:pt x="1170370" y="41076"/>
                  </a:lnTo>
                  <a:lnTo>
                    <a:pt x="1173854" y="40661"/>
                  </a:lnTo>
                  <a:lnTo>
                    <a:pt x="1177337" y="40247"/>
                  </a:lnTo>
                  <a:lnTo>
                    <a:pt x="1180820" y="39834"/>
                  </a:lnTo>
                  <a:lnTo>
                    <a:pt x="1184303" y="39422"/>
                  </a:lnTo>
                  <a:lnTo>
                    <a:pt x="1187787" y="39011"/>
                  </a:lnTo>
                  <a:lnTo>
                    <a:pt x="1191270" y="38601"/>
                  </a:lnTo>
                  <a:lnTo>
                    <a:pt x="1194753" y="38193"/>
                  </a:lnTo>
                  <a:lnTo>
                    <a:pt x="1198236" y="37785"/>
                  </a:lnTo>
                  <a:lnTo>
                    <a:pt x="1201720" y="37378"/>
                  </a:lnTo>
                  <a:lnTo>
                    <a:pt x="1205203" y="36971"/>
                  </a:lnTo>
                  <a:lnTo>
                    <a:pt x="1208686" y="36589"/>
                  </a:lnTo>
                  <a:lnTo>
                    <a:pt x="1212169" y="36559"/>
                  </a:lnTo>
                  <a:lnTo>
                    <a:pt x="1215653" y="36529"/>
                  </a:lnTo>
                  <a:lnTo>
                    <a:pt x="1219136" y="36499"/>
                  </a:lnTo>
                  <a:lnTo>
                    <a:pt x="1222619" y="36470"/>
                  </a:lnTo>
                  <a:lnTo>
                    <a:pt x="1226102" y="36440"/>
                  </a:lnTo>
                  <a:lnTo>
                    <a:pt x="1229586" y="36411"/>
                  </a:lnTo>
                  <a:lnTo>
                    <a:pt x="1233069" y="36381"/>
                  </a:lnTo>
                  <a:lnTo>
                    <a:pt x="1236552" y="36352"/>
                  </a:lnTo>
                  <a:lnTo>
                    <a:pt x="1240035" y="36323"/>
                  </a:lnTo>
                  <a:lnTo>
                    <a:pt x="1243519" y="36295"/>
                  </a:lnTo>
                  <a:lnTo>
                    <a:pt x="1247002" y="36266"/>
                  </a:lnTo>
                  <a:lnTo>
                    <a:pt x="1250485" y="36238"/>
                  </a:lnTo>
                  <a:lnTo>
                    <a:pt x="1253968" y="36209"/>
                  </a:lnTo>
                  <a:lnTo>
                    <a:pt x="1257452" y="36181"/>
                  </a:lnTo>
                  <a:lnTo>
                    <a:pt x="1260935" y="36153"/>
                  </a:lnTo>
                  <a:lnTo>
                    <a:pt x="1264418" y="36125"/>
                  </a:lnTo>
                  <a:lnTo>
                    <a:pt x="1267901" y="36098"/>
                  </a:lnTo>
                  <a:lnTo>
                    <a:pt x="1271385" y="36070"/>
                  </a:lnTo>
                  <a:lnTo>
                    <a:pt x="1274868" y="36043"/>
                  </a:lnTo>
                  <a:lnTo>
                    <a:pt x="1278351" y="36015"/>
                  </a:lnTo>
                  <a:lnTo>
                    <a:pt x="1281834" y="35988"/>
                  </a:lnTo>
                  <a:lnTo>
                    <a:pt x="1285318" y="35961"/>
                  </a:lnTo>
                  <a:lnTo>
                    <a:pt x="1288801" y="35935"/>
                  </a:lnTo>
                  <a:lnTo>
                    <a:pt x="1292284" y="35908"/>
                  </a:lnTo>
                  <a:lnTo>
                    <a:pt x="1295767" y="35881"/>
                  </a:lnTo>
                  <a:lnTo>
                    <a:pt x="1299251" y="35855"/>
                  </a:lnTo>
                  <a:lnTo>
                    <a:pt x="1302734" y="35829"/>
                  </a:lnTo>
                  <a:lnTo>
                    <a:pt x="1306217" y="35802"/>
                  </a:lnTo>
                  <a:lnTo>
                    <a:pt x="1309700" y="35776"/>
                  </a:lnTo>
                  <a:lnTo>
                    <a:pt x="1313184" y="35750"/>
                  </a:lnTo>
                  <a:lnTo>
                    <a:pt x="1316667" y="35679"/>
                  </a:lnTo>
                  <a:lnTo>
                    <a:pt x="1320150" y="35553"/>
                  </a:lnTo>
                  <a:lnTo>
                    <a:pt x="1323633" y="35427"/>
                  </a:lnTo>
                  <a:lnTo>
                    <a:pt x="1327117" y="35302"/>
                  </a:lnTo>
                  <a:lnTo>
                    <a:pt x="1330600" y="35177"/>
                  </a:lnTo>
                  <a:lnTo>
                    <a:pt x="1334083" y="35053"/>
                  </a:lnTo>
                  <a:lnTo>
                    <a:pt x="1337566" y="34929"/>
                  </a:lnTo>
                  <a:lnTo>
                    <a:pt x="1341050" y="34806"/>
                  </a:lnTo>
                  <a:lnTo>
                    <a:pt x="1344533" y="34684"/>
                  </a:lnTo>
                  <a:lnTo>
                    <a:pt x="1348016" y="34561"/>
                  </a:lnTo>
                  <a:lnTo>
                    <a:pt x="1351499" y="34440"/>
                  </a:lnTo>
                  <a:lnTo>
                    <a:pt x="1354983" y="34319"/>
                  </a:lnTo>
                  <a:lnTo>
                    <a:pt x="1358466" y="34198"/>
                  </a:lnTo>
                  <a:lnTo>
                    <a:pt x="1361949" y="34078"/>
                  </a:lnTo>
                  <a:lnTo>
                    <a:pt x="1365432" y="33958"/>
                  </a:lnTo>
                  <a:lnTo>
                    <a:pt x="1368916" y="33839"/>
                  </a:lnTo>
                  <a:lnTo>
                    <a:pt x="1372399" y="33720"/>
                  </a:lnTo>
                  <a:lnTo>
                    <a:pt x="1375882" y="33602"/>
                  </a:lnTo>
                  <a:lnTo>
                    <a:pt x="1379365" y="33485"/>
                  </a:lnTo>
                  <a:lnTo>
                    <a:pt x="1382849" y="33367"/>
                  </a:lnTo>
                  <a:lnTo>
                    <a:pt x="1386332" y="33251"/>
                  </a:lnTo>
                  <a:lnTo>
                    <a:pt x="1389815" y="33134"/>
                  </a:lnTo>
                  <a:lnTo>
                    <a:pt x="1393298" y="33018"/>
                  </a:lnTo>
                  <a:lnTo>
                    <a:pt x="1396782" y="32903"/>
                  </a:lnTo>
                  <a:lnTo>
                    <a:pt x="1400265" y="32788"/>
                  </a:lnTo>
                  <a:lnTo>
                    <a:pt x="1403748" y="32674"/>
                  </a:lnTo>
                  <a:lnTo>
                    <a:pt x="1407231" y="32560"/>
                  </a:lnTo>
                  <a:lnTo>
                    <a:pt x="1410715" y="32446"/>
                  </a:lnTo>
                  <a:lnTo>
                    <a:pt x="1414198" y="32333"/>
                  </a:lnTo>
                  <a:lnTo>
                    <a:pt x="1417681" y="32221"/>
                  </a:lnTo>
                  <a:lnTo>
                    <a:pt x="1421164" y="32109"/>
                  </a:lnTo>
                  <a:lnTo>
                    <a:pt x="1424648" y="31767"/>
                  </a:lnTo>
                  <a:lnTo>
                    <a:pt x="1428131" y="31380"/>
                  </a:lnTo>
                  <a:lnTo>
                    <a:pt x="1431614" y="30995"/>
                  </a:lnTo>
                  <a:lnTo>
                    <a:pt x="1435097" y="30610"/>
                  </a:lnTo>
                  <a:lnTo>
                    <a:pt x="1438580" y="30225"/>
                  </a:lnTo>
                  <a:lnTo>
                    <a:pt x="1442064" y="29842"/>
                  </a:lnTo>
                  <a:lnTo>
                    <a:pt x="1445547" y="29459"/>
                  </a:lnTo>
                  <a:lnTo>
                    <a:pt x="1449030" y="29076"/>
                  </a:lnTo>
                  <a:lnTo>
                    <a:pt x="1452513" y="28695"/>
                  </a:lnTo>
                  <a:lnTo>
                    <a:pt x="1455997" y="28314"/>
                  </a:lnTo>
                  <a:lnTo>
                    <a:pt x="1459480" y="27933"/>
                  </a:lnTo>
                  <a:lnTo>
                    <a:pt x="1462963" y="27553"/>
                  </a:lnTo>
                  <a:lnTo>
                    <a:pt x="1466446" y="27174"/>
                  </a:lnTo>
                  <a:lnTo>
                    <a:pt x="1469930" y="26796"/>
                  </a:lnTo>
                  <a:lnTo>
                    <a:pt x="1473413" y="26418"/>
                  </a:lnTo>
                  <a:lnTo>
                    <a:pt x="1476896" y="26040"/>
                  </a:lnTo>
                  <a:lnTo>
                    <a:pt x="1480379" y="25664"/>
                  </a:lnTo>
                  <a:lnTo>
                    <a:pt x="1483863" y="25288"/>
                  </a:lnTo>
                  <a:lnTo>
                    <a:pt x="1487346" y="24912"/>
                  </a:lnTo>
                  <a:lnTo>
                    <a:pt x="1490829" y="24538"/>
                  </a:lnTo>
                  <a:lnTo>
                    <a:pt x="1494312" y="24164"/>
                  </a:lnTo>
                  <a:lnTo>
                    <a:pt x="1497796" y="23790"/>
                  </a:lnTo>
                  <a:lnTo>
                    <a:pt x="1501279" y="23417"/>
                  </a:lnTo>
                  <a:lnTo>
                    <a:pt x="1504762" y="23045"/>
                  </a:lnTo>
                  <a:lnTo>
                    <a:pt x="1508245" y="22674"/>
                  </a:lnTo>
                  <a:lnTo>
                    <a:pt x="1511729" y="22303"/>
                  </a:lnTo>
                  <a:lnTo>
                    <a:pt x="1515212" y="21932"/>
                  </a:lnTo>
                  <a:lnTo>
                    <a:pt x="1518695" y="21562"/>
                  </a:lnTo>
                  <a:lnTo>
                    <a:pt x="1522178" y="21193"/>
                  </a:lnTo>
                  <a:lnTo>
                    <a:pt x="1525662" y="20825"/>
                  </a:lnTo>
                  <a:lnTo>
                    <a:pt x="1529145" y="20457"/>
                  </a:lnTo>
                  <a:lnTo>
                    <a:pt x="1532628" y="20090"/>
                  </a:lnTo>
                  <a:lnTo>
                    <a:pt x="1536111" y="19723"/>
                  </a:lnTo>
                  <a:lnTo>
                    <a:pt x="1539595" y="19357"/>
                  </a:lnTo>
                  <a:lnTo>
                    <a:pt x="1543078" y="18991"/>
                  </a:lnTo>
                  <a:lnTo>
                    <a:pt x="1546561" y="18626"/>
                  </a:lnTo>
                  <a:lnTo>
                    <a:pt x="1550044" y="18262"/>
                  </a:lnTo>
                  <a:lnTo>
                    <a:pt x="1553528" y="17899"/>
                  </a:lnTo>
                  <a:lnTo>
                    <a:pt x="1557011" y="17536"/>
                  </a:lnTo>
                  <a:lnTo>
                    <a:pt x="1560494" y="17173"/>
                  </a:lnTo>
                  <a:lnTo>
                    <a:pt x="1563977" y="16817"/>
                  </a:lnTo>
                  <a:lnTo>
                    <a:pt x="1567461" y="16738"/>
                  </a:lnTo>
                  <a:lnTo>
                    <a:pt x="1570944" y="16660"/>
                  </a:lnTo>
                  <a:lnTo>
                    <a:pt x="1574427" y="16582"/>
                  </a:lnTo>
                  <a:lnTo>
                    <a:pt x="1577910" y="16504"/>
                  </a:lnTo>
                  <a:lnTo>
                    <a:pt x="1581394" y="16427"/>
                  </a:lnTo>
                  <a:lnTo>
                    <a:pt x="1584877" y="16350"/>
                  </a:lnTo>
                  <a:lnTo>
                    <a:pt x="1588360" y="16273"/>
                  </a:lnTo>
                  <a:lnTo>
                    <a:pt x="1591843" y="16197"/>
                  </a:lnTo>
                  <a:lnTo>
                    <a:pt x="1595327" y="16120"/>
                  </a:lnTo>
                  <a:lnTo>
                    <a:pt x="1598810" y="16044"/>
                  </a:lnTo>
                  <a:lnTo>
                    <a:pt x="1602293" y="15969"/>
                  </a:lnTo>
                  <a:lnTo>
                    <a:pt x="1605776" y="15893"/>
                  </a:lnTo>
                  <a:lnTo>
                    <a:pt x="1609260" y="15818"/>
                  </a:lnTo>
                  <a:lnTo>
                    <a:pt x="1612743" y="15743"/>
                  </a:lnTo>
                  <a:lnTo>
                    <a:pt x="1616226" y="15669"/>
                  </a:lnTo>
                  <a:lnTo>
                    <a:pt x="1619709" y="15595"/>
                  </a:lnTo>
                  <a:lnTo>
                    <a:pt x="1623193" y="15521"/>
                  </a:lnTo>
                  <a:lnTo>
                    <a:pt x="1626676" y="15447"/>
                  </a:lnTo>
                  <a:lnTo>
                    <a:pt x="1630159" y="15374"/>
                  </a:lnTo>
                  <a:lnTo>
                    <a:pt x="1633642" y="15300"/>
                  </a:lnTo>
                  <a:lnTo>
                    <a:pt x="1637126" y="15228"/>
                  </a:lnTo>
                  <a:lnTo>
                    <a:pt x="1640609" y="15155"/>
                  </a:lnTo>
                  <a:lnTo>
                    <a:pt x="1644092" y="15083"/>
                  </a:lnTo>
                  <a:lnTo>
                    <a:pt x="1647575" y="15011"/>
                  </a:lnTo>
                  <a:lnTo>
                    <a:pt x="1651059" y="14939"/>
                  </a:lnTo>
                  <a:lnTo>
                    <a:pt x="1654542" y="14867"/>
                  </a:lnTo>
                  <a:lnTo>
                    <a:pt x="1658025" y="14796"/>
                  </a:lnTo>
                  <a:lnTo>
                    <a:pt x="1661508" y="14725"/>
                  </a:lnTo>
                  <a:lnTo>
                    <a:pt x="1664992" y="14654"/>
                  </a:lnTo>
                  <a:lnTo>
                    <a:pt x="1668475" y="14584"/>
                  </a:lnTo>
                  <a:lnTo>
                    <a:pt x="1671958" y="14700"/>
                  </a:lnTo>
                  <a:lnTo>
                    <a:pt x="1675441" y="15085"/>
                  </a:lnTo>
                  <a:lnTo>
                    <a:pt x="1678925" y="15468"/>
                  </a:lnTo>
                  <a:lnTo>
                    <a:pt x="1682408" y="15848"/>
                  </a:lnTo>
                  <a:lnTo>
                    <a:pt x="1685891" y="16225"/>
                  </a:lnTo>
                  <a:lnTo>
                    <a:pt x="1689374" y="16600"/>
                  </a:lnTo>
                  <a:lnTo>
                    <a:pt x="1692858" y="16972"/>
                  </a:lnTo>
                  <a:lnTo>
                    <a:pt x="1696341" y="17341"/>
                  </a:lnTo>
                  <a:lnTo>
                    <a:pt x="1699824" y="17708"/>
                  </a:lnTo>
                  <a:lnTo>
                    <a:pt x="1703307" y="18072"/>
                  </a:lnTo>
                  <a:lnTo>
                    <a:pt x="1706791" y="18344"/>
                  </a:lnTo>
                  <a:lnTo>
                    <a:pt x="1710274" y="18263"/>
                  </a:lnTo>
                  <a:lnTo>
                    <a:pt x="1713757" y="18183"/>
                  </a:lnTo>
                  <a:lnTo>
                    <a:pt x="1717240" y="18103"/>
                  </a:lnTo>
                  <a:lnTo>
                    <a:pt x="1720723" y="18023"/>
                  </a:lnTo>
                  <a:lnTo>
                    <a:pt x="1724207" y="17944"/>
                  </a:lnTo>
                  <a:lnTo>
                    <a:pt x="1727690" y="17864"/>
                  </a:lnTo>
                  <a:lnTo>
                    <a:pt x="1731173" y="17785"/>
                  </a:lnTo>
                  <a:lnTo>
                    <a:pt x="1734656" y="17706"/>
                  </a:lnTo>
                  <a:lnTo>
                    <a:pt x="1738140" y="17628"/>
                  </a:lnTo>
                  <a:lnTo>
                    <a:pt x="1741623" y="17550"/>
                  </a:lnTo>
                  <a:lnTo>
                    <a:pt x="1745106" y="17472"/>
                  </a:lnTo>
                  <a:lnTo>
                    <a:pt x="1748589" y="17394"/>
                  </a:lnTo>
                  <a:lnTo>
                    <a:pt x="1752073" y="17317"/>
                  </a:lnTo>
                  <a:lnTo>
                    <a:pt x="1755556" y="17240"/>
                  </a:lnTo>
                  <a:lnTo>
                    <a:pt x="1759039" y="17163"/>
                  </a:lnTo>
                  <a:lnTo>
                    <a:pt x="1762522" y="17086"/>
                  </a:lnTo>
                  <a:lnTo>
                    <a:pt x="1766006" y="17010"/>
                  </a:lnTo>
                  <a:lnTo>
                    <a:pt x="1769489" y="16933"/>
                  </a:lnTo>
                  <a:lnTo>
                    <a:pt x="1772972" y="16858"/>
                  </a:lnTo>
                  <a:lnTo>
                    <a:pt x="1776455" y="16782"/>
                  </a:lnTo>
                  <a:lnTo>
                    <a:pt x="1779939" y="17255"/>
                  </a:lnTo>
                  <a:lnTo>
                    <a:pt x="1783422" y="17863"/>
                  </a:lnTo>
                  <a:lnTo>
                    <a:pt x="1786905" y="18467"/>
                  </a:lnTo>
                  <a:lnTo>
                    <a:pt x="1790388" y="19065"/>
                  </a:lnTo>
                  <a:lnTo>
                    <a:pt x="1793872" y="19658"/>
                  </a:lnTo>
                  <a:lnTo>
                    <a:pt x="1797355" y="20246"/>
                  </a:lnTo>
                  <a:lnTo>
                    <a:pt x="1800838" y="20830"/>
                  </a:lnTo>
                  <a:lnTo>
                    <a:pt x="1804321" y="21408"/>
                  </a:lnTo>
                  <a:lnTo>
                    <a:pt x="1807805" y="21981"/>
                  </a:lnTo>
                  <a:lnTo>
                    <a:pt x="1811288" y="22550"/>
                  </a:lnTo>
                  <a:lnTo>
                    <a:pt x="1814771" y="22618"/>
                  </a:lnTo>
                  <a:lnTo>
                    <a:pt x="1818254" y="22345"/>
                  </a:lnTo>
                  <a:lnTo>
                    <a:pt x="1821738" y="22072"/>
                  </a:lnTo>
                  <a:lnTo>
                    <a:pt x="1825221" y="21800"/>
                  </a:lnTo>
                  <a:lnTo>
                    <a:pt x="1828704" y="21527"/>
                  </a:lnTo>
                  <a:lnTo>
                    <a:pt x="1832187" y="21256"/>
                  </a:lnTo>
                  <a:lnTo>
                    <a:pt x="1835671" y="20985"/>
                  </a:lnTo>
                  <a:lnTo>
                    <a:pt x="1839154" y="20714"/>
                  </a:lnTo>
                  <a:lnTo>
                    <a:pt x="1842637" y="20444"/>
                  </a:lnTo>
                  <a:lnTo>
                    <a:pt x="1846120" y="20174"/>
                  </a:lnTo>
                  <a:lnTo>
                    <a:pt x="1849604" y="19904"/>
                  </a:lnTo>
                  <a:lnTo>
                    <a:pt x="1853087" y="19635"/>
                  </a:lnTo>
                  <a:lnTo>
                    <a:pt x="1856570" y="19367"/>
                  </a:lnTo>
                  <a:lnTo>
                    <a:pt x="1860053" y="19099"/>
                  </a:lnTo>
                  <a:lnTo>
                    <a:pt x="1863537" y="18831"/>
                  </a:lnTo>
                  <a:lnTo>
                    <a:pt x="1867020" y="18564"/>
                  </a:lnTo>
                  <a:lnTo>
                    <a:pt x="1870503" y="18297"/>
                  </a:lnTo>
                  <a:lnTo>
                    <a:pt x="1873986" y="18031"/>
                  </a:lnTo>
                  <a:lnTo>
                    <a:pt x="1877470" y="17765"/>
                  </a:lnTo>
                  <a:lnTo>
                    <a:pt x="1880953" y="17500"/>
                  </a:lnTo>
                  <a:lnTo>
                    <a:pt x="1884436" y="17235"/>
                  </a:lnTo>
                  <a:lnTo>
                    <a:pt x="1887919" y="16970"/>
                  </a:lnTo>
                  <a:lnTo>
                    <a:pt x="1891403" y="16706"/>
                  </a:lnTo>
                  <a:lnTo>
                    <a:pt x="1894886" y="16442"/>
                  </a:lnTo>
                  <a:lnTo>
                    <a:pt x="1898369" y="16179"/>
                  </a:lnTo>
                  <a:lnTo>
                    <a:pt x="1901852" y="15916"/>
                  </a:lnTo>
                  <a:lnTo>
                    <a:pt x="1905336" y="15654"/>
                  </a:lnTo>
                  <a:lnTo>
                    <a:pt x="1908819" y="15392"/>
                  </a:lnTo>
                  <a:lnTo>
                    <a:pt x="1912302" y="15130"/>
                  </a:lnTo>
                  <a:lnTo>
                    <a:pt x="1915785" y="14869"/>
                  </a:lnTo>
                  <a:lnTo>
                    <a:pt x="1919269" y="14608"/>
                  </a:lnTo>
                  <a:lnTo>
                    <a:pt x="1922752" y="14348"/>
                  </a:lnTo>
                  <a:lnTo>
                    <a:pt x="1926235" y="14088"/>
                  </a:lnTo>
                  <a:lnTo>
                    <a:pt x="1929718" y="13829"/>
                  </a:lnTo>
                  <a:lnTo>
                    <a:pt x="1933202" y="13570"/>
                  </a:lnTo>
                  <a:lnTo>
                    <a:pt x="1936685" y="13311"/>
                  </a:lnTo>
                  <a:lnTo>
                    <a:pt x="1940168" y="13053"/>
                  </a:lnTo>
                  <a:lnTo>
                    <a:pt x="1943651" y="12795"/>
                  </a:lnTo>
                  <a:lnTo>
                    <a:pt x="1947135" y="12538"/>
                  </a:lnTo>
                  <a:lnTo>
                    <a:pt x="1950618" y="12281"/>
                  </a:lnTo>
                  <a:lnTo>
                    <a:pt x="1954101" y="12024"/>
                  </a:lnTo>
                  <a:lnTo>
                    <a:pt x="1957584" y="11973"/>
                  </a:lnTo>
                  <a:lnTo>
                    <a:pt x="1961068" y="11981"/>
                  </a:lnTo>
                  <a:lnTo>
                    <a:pt x="1964551" y="11989"/>
                  </a:lnTo>
                  <a:lnTo>
                    <a:pt x="1968034" y="11997"/>
                  </a:lnTo>
                  <a:lnTo>
                    <a:pt x="1971517" y="12005"/>
                  </a:lnTo>
                  <a:lnTo>
                    <a:pt x="1975001" y="12013"/>
                  </a:lnTo>
                  <a:lnTo>
                    <a:pt x="1978484" y="12020"/>
                  </a:lnTo>
                  <a:lnTo>
                    <a:pt x="1981967" y="12028"/>
                  </a:lnTo>
                  <a:lnTo>
                    <a:pt x="1985450" y="12036"/>
                  </a:lnTo>
                  <a:lnTo>
                    <a:pt x="1988934" y="12044"/>
                  </a:lnTo>
                  <a:lnTo>
                    <a:pt x="1992417" y="12051"/>
                  </a:lnTo>
                  <a:lnTo>
                    <a:pt x="1995900" y="12059"/>
                  </a:lnTo>
                  <a:lnTo>
                    <a:pt x="1999383" y="12067"/>
                  </a:lnTo>
                  <a:lnTo>
                    <a:pt x="2002867" y="12074"/>
                  </a:lnTo>
                  <a:lnTo>
                    <a:pt x="2006350" y="12082"/>
                  </a:lnTo>
                  <a:lnTo>
                    <a:pt x="2009833" y="12090"/>
                  </a:lnTo>
                  <a:lnTo>
                    <a:pt x="2013316" y="12097"/>
                  </a:lnTo>
                  <a:lnTo>
                    <a:pt x="2016799" y="12105"/>
                  </a:lnTo>
                  <a:lnTo>
                    <a:pt x="2020283" y="12112"/>
                  </a:lnTo>
                  <a:lnTo>
                    <a:pt x="2023766" y="12120"/>
                  </a:lnTo>
                  <a:lnTo>
                    <a:pt x="2027249" y="12071"/>
                  </a:lnTo>
                  <a:lnTo>
                    <a:pt x="2030732" y="11926"/>
                  </a:lnTo>
                  <a:lnTo>
                    <a:pt x="2034216" y="11781"/>
                  </a:lnTo>
                  <a:lnTo>
                    <a:pt x="2037699" y="11637"/>
                  </a:lnTo>
                  <a:lnTo>
                    <a:pt x="2041182" y="11493"/>
                  </a:lnTo>
                  <a:lnTo>
                    <a:pt x="2044665" y="11349"/>
                  </a:lnTo>
                  <a:lnTo>
                    <a:pt x="2048149" y="11206"/>
                  </a:lnTo>
                  <a:lnTo>
                    <a:pt x="2051632" y="11063"/>
                  </a:lnTo>
                  <a:lnTo>
                    <a:pt x="2055115" y="10920"/>
                  </a:lnTo>
                  <a:lnTo>
                    <a:pt x="2058598" y="10778"/>
                  </a:lnTo>
                  <a:lnTo>
                    <a:pt x="2062082" y="10635"/>
                  </a:lnTo>
                  <a:lnTo>
                    <a:pt x="2065565" y="10494"/>
                  </a:lnTo>
                  <a:lnTo>
                    <a:pt x="2069048" y="10352"/>
                  </a:lnTo>
                  <a:lnTo>
                    <a:pt x="2072531" y="10211"/>
                  </a:lnTo>
                  <a:lnTo>
                    <a:pt x="2076015" y="10070"/>
                  </a:lnTo>
                  <a:lnTo>
                    <a:pt x="2079498" y="9930"/>
                  </a:lnTo>
                  <a:lnTo>
                    <a:pt x="2082981" y="9790"/>
                  </a:lnTo>
                  <a:lnTo>
                    <a:pt x="2086464" y="9650"/>
                  </a:lnTo>
                  <a:lnTo>
                    <a:pt x="2089948" y="9511"/>
                  </a:lnTo>
                  <a:lnTo>
                    <a:pt x="2093431" y="9371"/>
                  </a:lnTo>
                  <a:lnTo>
                    <a:pt x="2096914" y="9233"/>
                  </a:lnTo>
                  <a:lnTo>
                    <a:pt x="2100397" y="9639"/>
                  </a:lnTo>
                  <a:lnTo>
                    <a:pt x="2103881" y="10067"/>
                  </a:lnTo>
                  <a:lnTo>
                    <a:pt x="2107364" y="10491"/>
                  </a:lnTo>
                  <a:lnTo>
                    <a:pt x="2110847" y="10913"/>
                  </a:lnTo>
                  <a:lnTo>
                    <a:pt x="2114330" y="11332"/>
                  </a:lnTo>
                  <a:lnTo>
                    <a:pt x="2117814" y="11748"/>
                  </a:lnTo>
                  <a:lnTo>
                    <a:pt x="2121297" y="12162"/>
                  </a:lnTo>
                  <a:lnTo>
                    <a:pt x="2124780" y="12573"/>
                  </a:lnTo>
                  <a:lnTo>
                    <a:pt x="2128263" y="12981"/>
                  </a:lnTo>
                  <a:lnTo>
                    <a:pt x="2131747" y="13387"/>
                  </a:lnTo>
                  <a:lnTo>
                    <a:pt x="2135230" y="13838"/>
                  </a:lnTo>
                  <a:lnTo>
                    <a:pt x="2138713" y="14302"/>
                  </a:lnTo>
                  <a:lnTo>
                    <a:pt x="2142196" y="14762"/>
                  </a:lnTo>
                  <a:lnTo>
                    <a:pt x="2145680" y="15220"/>
                  </a:lnTo>
                  <a:lnTo>
                    <a:pt x="2149163" y="15674"/>
                  </a:lnTo>
                  <a:lnTo>
                    <a:pt x="2152646" y="16125"/>
                  </a:lnTo>
                  <a:lnTo>
                    <a:pt x="2156129" y="16573"/>
                  </a:lnTo>
                  <a:lnTo>
                    <a:pt x="2159613" y="17019"/>
                  </a:lnTo>
                  <a:lnTo>
                    <a:pt x="2163096" y="17461"/>
                  </a:lnTo>
                  <a:lnTo>
                    <a:pt x="2166579" y="17900"/>
                  </a:lnTo>
                  <a:lnTo>
                    <a:pt x="2170062" y="18145"/>
                  </a:lnTo>
                  <a:lnTo>
                    <a:pt x="2173546" y="18233"/>
                  </a:lnTo>
                  <a:lnTo>
                    <a:pt x="2177029" y="18321"/>
                  </a:lnTo>
                  <a:lnTo>
                    <a:pt x="2180512" y="18408"/>
                  </a:lnTo>
                  <a:lnTo>
                    <a:pt x="2183995" y="18494"/>
                  </a:lnTo>
                  <a:lnTo>
                    <a:pt x="2187479" y="18581"/>
                  </a:lnTo>
                  <a:lnTo>
                    <a:pt x="2190962" y="18667"/>
                  </a:lnTo>
                  <a:lnTo>
                    <a:pt x="2194445" y="18753"/>
                  </a:lnTo>
                  <a:lnTo>
                    <a:pt x="2197928" y="18838"/>
                  </a:lnTo>
                  <a:lnTo>
                    <a:pt x="2201412" y="18923"/>
                  </a:lnTo>
                  <a:lnTo>
                    <a:pt x="2204895" y="19008"/>
                  </a:lnTo>
                  <a:lnTo>
                    <a:pt x="2208378" y="19093"/>
                  </a:lnTo>
                  <a:lnTo>
                    <a:pt x="2211861" y="19177"/>
                  </a:lnTo>
                  <a:lnTo>
                    <a:pt x="2215345" y="19261"/>
                  </a:lnTo>
                  <a:lnTo>
                    <a:pt x="2218828" y="19344"/>
                  </a:lnTo>
                  <a:lnTo>
                    <a:pt x="2222311" y="19427"/>
                  </a:lnTo>
                  <a:lnTo>
                    <a:pt x="2225794" y="19510"/>
                  </a:lnTo>
                  <a:lnTo>
                    <a:pt x="2229278" y="19593"/>
                  </a:lnTo>
                  <a:lnTo>
                    <a:pt x="2232761" y="19675"/>
                  </a:lnTo>
                  <a:lnTo>
                    <a:pt x="2236244" y="19757"/>
                  </a:lnTo>
                  <a:lnTo>
                    <a:pt x="2239727" y="19817"/>
                  </a:lnTo>
                  <a:lnTo>
                    <a:pt x="2243211" y="19750"/>
                  </a:lnTo>
                  <a:lnTo>
                    <a:pt x="2246694" y="19682"/>
                  </a:lnTo>
                  <a:lnTo>
                    <a:pt x="2250177" y="19614"/>
                  </a:lnTo>
                  <a:lnTo>
                    <a:pt x="2253660" y="19547"/>
                  </a:lnTo>
                  <a:lnTo>
                    <a:pt x="2257144" y="19480"/>
                  </a:lnTo>
                  <a:lnTo>
                    <a:pt x="2260627" y="19413"/>
                  </a:lnTo>
                  <a:lnTo>
                    <a:pt x="2264110" y="19346"/>
                  </a:lnTo>
                  <a:lnTo>
                    <a:pt x="2267593" y="19279"/>
                  </a:lnTo>
                  <a:lnTo>
                    <a:pt x="2271077" y="19213"/>
                  </a:lnTo>
                  <a:lnTo>
                    <a:pt x="2274560" y="19146"/>
                  </a:lnTo>
                  <a:lnTo>
                    <a:pt x="2278043" y="19080"/>
                  </a:lnTo>
                  <a:lnTo>
                    <a:pt x="2281526" y="19014"/>
                  </a:lnTo>
                  <a:lnTo>
                    <a:pt x="2285010" y="18948"/>
                  </a:lnTo>
                  <a:lnTo>
                    <a:pt x="2288493" y="18883"/>
                  </a:lnTo>
                  <a:lnTo>
                    <a:pt x="2291976" y="18817"/>
                  </a:lnTo>
                  <a:lnTo>
                    <a:pt x="2295459" y="18752"/>
                  </a:lnTo>
                  <a:lnTo>
                    <a:pt x="2298942" y="18687"/>
                  </a:lnTo>
                  <a:lnTo>
                    <a:pt x="2302426" y="18622"/>
                  </a:lnTo>
                  <a:lnTo>
                    <a:pt x="2305909" y="18557"/>
                  </a:lnTo>
                  <a:lnTo>
                    <a:pt x="2309392" y="18492"/>
                  </a:lnTo>
                  <a:lnTo>
                    <a:pt x="2312875" y="18428"/>
                  </a:lnTo>
                  <a:lnTo>
                    <a:pt x="2316359" y="18363"/>
                  </a:lnTo>
                  <a:lnTo>
                    <a:pt x="2319842" y="18299"/>
                  </a:lnTo>
                  <a:lnTo>
                    <a:pt x="2323325" y="18235"/>
                  </a:lnTo>
                  <a:lnTo>
                    <a:pt x="2326808" y="18171"/>
                  </a:lnTo>
                  <a:lnTo>
                    <a:pt x="2330292" y="18108"/>
                  </a:lnTo>
                  <a:lnTo>
                    <a:pt x="2333775" y="18044"/>
                  </a:lnTo>
                  <a:lnTo>
                    <a:pt x="2337258" y="17981"/>
                  </a:lnTo>
                  <a:lnTo>
                    <a:pt x="2340741" y="17917"/>
                  </a:lnTo>
                  <a:lnTo>
                    <a:pt x="2344225" y="17854"/>
                  </a:lnTo>
                  <a:lnTo>
                    <a:pt x="2347708" y="39137"/>
                  </a:lnTo>
                  <a:lnTo>
                    <a:pt x="2351191" y="39212"/>
                  </a:lnTo>
                  <a:lnTo>
                    <a:pt x="2354674" y="39287"/>
                  </a:lnTo>
                  <a:lnTo>
                    <a:pt x="2358158" y="39362"/>
                  </a:lnTo>
                  <a:lnTo>
                    <a:pt x="2361641" y="39436"/>
                  </a:lnTo>
                  <a:lnTo>
                    <a:pt x="2365124" y="39510"/>
                  </a:lnTo>
                  <a:lnTo>
                    <a:pt x="2368607" y="39584"/>
                  </a:lnTo>
                  <a:lnTo>
                    <a:pt x="2372091" y="39657"/>
                  </a:lnTo>
                  <a:lnTo>
                    <a:pt x="2375574" y="39731"/>
                  </a:lnTo>
                  <a:lnTo>
                    <a:pt x="2379057" y="39804"/>
                  </a:lnTo>
                  <a:lnTo>
                    <a:pt x="2382540" y="39914"/>
                  </a:lnTo>
                  <a:lnTo>
                    <a:pt x="2386024" y="40102"/>
                  </a:lnTo>
                  <a:lnTo>
                    <a:pt x="2389507" y="40289"/>
                  </a:lnTo>
                  <a:lnTo>
                    <a:pt x="2392990" y="40474"/>
                  </a:lnTo>
                  <a:lnTo>
                    <a:pt x="2396473" y="40660"/>
                  </a:lnTo>
                  <a:lnTo>
                    <a:pt x="2399957" y="40844"/>
                  </a:lnTo>
                  <a:lnTo>
                    <a:pt x="2403440" y="41027"/>
                  </a:lnTo>
                  <a:lnTo>
                    <a:pt x="2406923" y="41210"/>
                  </a:lnTo>
                  <a:lnTo>
                    <a:pt x="2410406" y="41391"/>
                  </a:lnTo>
                  <a:lnTo>
                    <a:pt x="2413890" y="41572"/>
                  </a:lnTo>
                  <a:lnTo>
                    <a:pt x="2417373" y="41725"/>
                  </a:lnTo>
                  <a:lnTo>
                    <a:pt x="2420856" y="41681"/>
                  </a:lnTo>
                  <a:lnTo>
                    <a:pt x="2424339" y="41637"/>
                  </a:lnTo>
                  <a:lnTo>
                    <a:pt x="2427823" y="41593"/>
                  </a:lnTo>
                  <a:lnTo>
                    <a:pt x="2431306" y="41549"/>
                  </a:lnTo>
                  <a:lnTo>
                    <a:pt x="2434789" y="41506"/>
                  </a:lnTo>
                  <a:lnTo>
                    <a:pt x="2438272" y="41462"/>
                  </a:lnTo>
                  <a:lnTo>
                    <a:pt x="2441756" y="41419"/>
                  </a:lnTo>
                  <a:lnTo>
                    <a:pt x="2445239" y="41376"/>
                  </a:lnTo>
                  <a:lnTo>
                    <a:pt x="2448722" y="41332"/>
                  </a:lnTo>
                  <a:lnTo>
                    <a:pt x="2452205" y="41289"/>
                  </a:lnTo>
                  <a:lnTo>
                    <a:pt x="2455689" y="41591"/>
                  </a:lnTo>
                  <a:lnTo>
                    <a:pt x="2459172" y="41922"/>
                  </a:lnTo>
                  <a:lnTo>
                    <a:pt x="2462655" y="42252"/>
                  </a:lnTo>
                  <a:lnTo>
                    <a:pt x="2466138" y="42579"/>
                  </a:lnTo>
                  <a:lnTo>
                    <a:pt x="2469622" y="42904"/>
                  </a:lnTo>
                  <a:lnTo>
                    <a:pt x="2473105" y="43228"/>
                  </a:lnTo>
                  <a:lnTo>
                    <a:pt x="2476588" y="43550"/>
                  </a:lnTo>
                  <a:lnTo>
                    <a:pt x="2480071" y="43870"/>
                  </a:lnTo>
                  <a:lnTo>
                    <a:pt x="2483555" y="44188"/>
                  </a:lnTo>
                  <a:lnTo>
                    <a:pt x="2487038" y="44504"/>
                  </a:lnTo>
                  <a:lnTo>
                    <a:pt x="2490521" y="52066"/>
                  </a:lnTo>
                  <a:lnTo>
                    <a:pt x="2494004" y="52250"/>
                  </a:lnTo>
                  <a:lnTo>
                    <a:pt x="2497488" y="52434"/>
                  </a:lnTo>
                  <a:lnTo>
                    <a:pt x="2500971" y="52618"/>
                  </a:lnTo>
                  <a:lnTo>
                    <a:pt x="2504454" y="52800"/>
                  </a:lnTo>
                  <a:lnTo>
                    <a:pt x="2507937" y="52982"/>
                  </a:lnTo>
                  <a:lnTo>
                    <a:pt x="2507937" y="52982"/>
                  </a:lnTo>
                  <a:lnTo>
                    <a:pt x="2511421" y="53162"/>
                  </a:lnTo>
                  <a:lnTo>
                    <a:pt x="2514904" y="53342"/>
                  </a:lnTo>
                  <a:lnTo>
                    <a:pt x="2518387" y="53522"/>
                  </a:lnTo>
                  <a:lnTo>
                    <a:pt x="2521870" y="53700"/>
                  </a:lnTo>
                  <a:lnTo>
                    <a:pt x="2525354" y="53907"/>
                  </a:lnTo>
                  <a:lnTo>
                    <a:pt x="2528837" y="54142"/>
                  </a:lnTo>
                  <a:lnTo>
                    <a:pt x="2532320" y="54375"/>
                  </a:lnTo>
                  <a:lnTo>
                    <a:pt x="2535803" y="54607"/>
                  </a:lnTo>
                  <a:lnTo>
                    <a:pt x="2539287" y="54838"/>
                  </a:lnTo>
                  <a:lnTo>
                    <a:pt x="2542770" y="55068"/>
                  </a:lnTo>
                  <a:lnTo>
                    <a:pt x="2546253" y="55296"/>
                  </a:lnTo>
                  <a:lnTo>
                    <a:pt x="2549736" y="55524"/>
                  </a:lnTo>
                  <a:lnTo>
                    <a:pt x="2553220" y="55751"/>
                  </a:lnTo>
                  <a:lnTo>
                    <a:pt x="2556703" y="55976"/>
                  </a:lnTo>
                  <a:lnTo>
                    <a:pt x="2560186" y="56095"/>
                  </a:lnTo>
                  <a:lnTo>
                    <a:pt x="2563669" y="55975"/>
                  </a:lnTo>
                  <a:lnTo>
                    <a:pt x="2567153" y="55855"/>
                  </a:lnTo>
                  <a:lnTo>
                    <a:pt x="2570636" y="55735"/>
                  </a:lnTo>
                  <a:lnTo>
                    <a:pt x="2574119" y="55616"/>
                  </a:lnTo>
                  <a:lnTo>
                    <a:pt x="2577602" y="55497"/>
                  </a:lnTo>
                  <a:lnTo>
                    <a:pt x="2581085" y="55378"/>
                  </a:lnTo>
                  <a:lnTo>
                    <a:pt x="2584569" y="55259"/>
                  </a:lnTo>
                  <a:lnTo>
                    <a:pt x="2588052" y="55140"/>
                  </a:lnTo>
                  <a:lnTo>
                    <a:pt x="2591535" y="55021"/>
                  </a:lnTo>
                  <a:lnTo>
                    <a:pt x="2595018" y="54903"/>
                  </a:lnTo>
                  <a:lnTo>
                    <a:pt x="2598502" y="54785"/>
                  </a:lnTo>
                  <a:lnTo>
                    <a:pt x="2601985" y="54667"/>
                  </a:lnTo>
                  <a:lnTo>
                    <a:pt x="2605468" y="54549"/>
                  </a:lnTo>
                  <a:lnTo>
                    <a:pt x="2608951" y="54431"/>
                  </a:lnTo>
                  <a:lnTo>
                    <a:pt x="2612435" y="54314"/>
                  </a:lnTo>
                  <a:lnTo>
                    <a:pt x="2615918" y="54197"/>
                  </a:lnTo>
                  <a:lnTo>
                    <a:pt x="2619401" y="54080"/>
                  </a:lnTo>
                  <a:lnTo>
                    <a:pt x="2622884" y="53963"/>
                  </a:lnTo>
                  <a:lnTo>
                    <a:pt x="2626368" y="53846"/>
                  </a:lnTo>
                  <a:lnTo>
                    <a:pt x="2629851" y="53730"/>
                  </a:lnTo>
                  <a:lnTo>
                    <a:pt x="2633334" y="53583"/>
                  </a:lnTo>
                  <a:lnTo>
                    <a:pt x="2636817" y="53433"/>
                  </a:lnTo>
                  <a:lnTo>
                    <a:pt x="2640301" y="53283"/>
                  </a:lnTo>
                  <a:lnTo>
                    <a:pt x="2643784" y="53134"/>
                  </a:lnTo>
                  <a:lnTo>
                    <a:pt x="2647267" y="52984"/>
                  </a:lnTo>
                  <a:lnTo>
                    <a:pt x="2650750" y="52835"/>
                  </a:lnTo>
                  <a:lnTo>
                    <a:pt x="2654234" y="52686"/>
                  </a:lnTo>
                  <a:lnTo>
                    <a:pt x="2657717" y="52537"/>
                  </a:lnTo>
                  <a:lnTo>
                    <a:pt x="2661200" y="52388"/>
                  </a:lnTo>
                  <a:lnTo>
                    <a:pt x="2664683" y="52240"/>
                  </a:lnTo>
                  <a:lnTo>
                    <a:pt x="2668167" y="52091"/>
                  </a:lnTo>
                  <a:lnTo>
                    <a:pt x="2671650" y="51943"/>
                  </a:lnTo>
                  <a:lnTo>
                    <a:pt x="2675133" y="51795"/>
                  </a:lnTo>
                  <a:lnTo>
                    <a:pt x="2678616" y="51648"/>
                  </a:lnTo>
                  <a:lnTo>
                    <a:pt x="2682100" y="51500"/>
                  </a:lnTo>
                  <a:lnTo>
                    <a:pt x="2685583" y="51353"/>
                  </a:lnTo>
                  <a:lnTo>
                    <a:pt x="2689066" y="51206"/>
                  </a:lnTo>
                  <a:lnTo>
                    <a:pt x="2692549" y="51059"/>
                  </a:lnTo>
                  <a:lnTo>
                    <a:pt x="2696033" y="50912"/>
                  </a:lnTo>
                  <a:lnTo>
                    <a:pt x="2699516" y="50765"/>
                  </a:lnTo>
                  <a:lnTo>
                    <a:pt x="2702999" y="50619"/>
                  </a:lnTo>
                  <a:lnTo>
                    <a:pt x="2706482" y="50472"/>
                  </a:lnTo>
                  <a:lnTo>
                    <a:pt x="2709966" y="50326"/>
                  </a:lnTo>
                  <a:lnTo>
                    <a:pt x="2713449" y="50181"/>
                  </a:lnTo>
                  <a:lnTo>
                    <a:pt x="2716932" y="50035"/>
                  </a:lnTo>
                  <a:lnTo>
                    <a:pt x="2720415" y="49889"/>
                  </a:lnTo>
                  <a:lnTo>
                    <a:pt x="2723899" y="49744"/>
                  </a:lnTo>
                  <a:lnTo>
                    <a:pt x="2727382" y="49599"/>
                  </a:lnTo>
                  <a:lnTo>
                    <a:pt x="2730865" y="49454"/>
                  </a:lnTo>
                  <a:lnTo>
                    <a:pt x="2734348" y="49309"/>
                  </a:lnTo>
                  <a:lnTo>
                    <a:pt x="2737832" y="49165"/>
                  </a:lnTo>
                  <a:lnTo>
                    <a:pt x="2741315" y="49020"/>
                  </a:lnTo>
                  <a:lnTo>
                    <a:pt x="2744798" y="48876"/>
                  </a:lnTo>
                  <a:lnTo>
                    <a:pt x="2748281" y="48732"/>
                  </a:lnTo>
                  <a:lnTo>
                    <a:pt x="2751765" y="48588"/>
                  </a:lnTo>
                  <a:lnTo>
                    <a:pt x="2755248" y="48444"/>
                  </a:lnTo>
                  <a:lnTo>
                    <a:pt x="2758731" y="48301"/>
                  </a:lnTo>
                  <a:lnTo>
                    <a:pt x="2762214" y="48158"/>
                  </a:lnTo>
                  <a:lnTo>
                    <a:pt x="2765698" y="48014"/>
                  </a:lnTo>
                  <a:lnTo>
                    <a:pt x="2769181" y="47871"/>
                  </a:lnTo>
                  <a:lnTo>
                    <a:pt x="2772664" y="47729"/>
                  </a:lnTo>
                  <a:lnTo>
                    <a:pt x="2776147" y="47586"/>
                  </a:lnTo>
                  <a:lnTo>
                    <a:pt x="2779631" y="47444"/>
                  </a:lnTo>
                  <a:lnTo>
                    <a:pt x="2783114" y="47301"/>
                  </a:lnTo>
                  <a:lnTo>
                    <a:pt x="2786597" y="47159"/>
                  </a:lnTo>
                  <a:lnTo>
                    <a:pt x="2790080" y="47017"/>
                  </a:lnTo>
                  <a:lnTo>
                    <a:pt x="2793564" y="46876"/>
                  </a:lnTo>
                  <a:lnTo>
                    <a:pt x="2797047" y="46734"/>
                  </a:lnTo>
                  <a:lnTo>
                    <a:pt x="2800530" y="46593"/>
                  </a:lnTo>
                  <a:lnTo>
                    <a:pt x="2804013" y="46452"/>
                  </a:lnTo>
                  <a:lnTo>
                    <a:pt x="2807497" y="46311"/>
                  </a:lnTo>
                  <a:lnTo>
                    <a:pt x="2810980" y="46170"/>
                  </a:lnTo>
                  <a:lnTo>
                    <a:pt x="2814463" y="46029"/>
                  </a:lnTo>
                  <a:lnTo>
                    <a:pt x="2817946" y="45889"/>
                  </a:lnTo>
                  <a:lnTo>
                    <a:pt x="2821430" y="45748"/>
                  </a:lnTo>
                  <a:lnTo>
                    <a:pt x="2824913" y="45608"/>
                  </a:lnTo>
                  <a:lnTo>
                    <a:pt x="2828396" y="45468"/>
                  </a:lnTo>
                  <a:lnTo>
                    <a:pt x="2831879" y="45328"/>
                  </a:lnTo>
                  <a:lnTo>
                    <a:pt x="2835363" y="45189"/>
                  </a:lnTo>
                  <a:lnTo>
                    <a:pt x="2838846" y="45049"/>
                  </a:lnTo>
                  <a:lnTo>
                    <a:pt x="2842329" y="44910"/>
                  </a:lnTo>
                  <a:lnTo>
                    <a:pt x="2845812" y="48141"/>
                  </a:lnTo>
                  <a:lnTo>
                    <a:pt x="2849296" y="48026"/>
                  </a:lnTo>
                  <a:lnTo>
                    <a:pt x="2852779" y="47911"/>
                  </a:lnTo>
                  <a:lnTo>
                    <a:pt x="2856262" y="47796"/>
                  </a:lnTo>
                  <a:lnTo>
                    <a:pt x="2859745" y="47682"/>
                  </a:lnTo>
                  <a:lnTo>
                    <a:pt x="2863229" y="47568"/>
                  </a:lnTo>
                  <a:lnTo>
                    <a:pt x="2866712" y="47454"/>
                  </a:lnTo>
                  <a:lnTo>
                    <a:pt x="2870195" y="47340"/>
                  </a:lnTo>
                  <a:lnTo>
                    <a:pt x="2873678" y="47226"/>
                  </a:lnTo>
                  <a:lnTo>
                    <a:pt x="2877161" y="47112"/>
                  </a:lnTo>
                  <a:lnTo>
                    <a:pt x="2880645" y="46999"/>
                  </a:lnTo>
                  <a:lnTo>
                    <a:pt x="2884128" y="46885"/>
                  </a:lnTo>
                  <a:lnTo>
                    <a:pt x="2887611" y="46772"/>
                  </a:lnTo>
                  <a:lnTo>
                    <a:pt x="2891094" y="46659"/>
                  </a:lnTo>
                  <a:lnTo>
                    <a:pt x="2894578" y="46546"/>
                  </a:lnTo>
                  <a:lnTo>
                    <a:pt x="2898061" y="46434"/>
                  </a:lnTo>
                  <a:lnTo>
                    <a:pt x="2901544" y="46321"/>
                  </a:lnTo>
                  <a:lnTo>
                    <a:pt x="2905027" y="46209"/>
                  </a:lnTo>
                  <a:lnTo>
                    <a:pt x="2908511" y="46096"/>
                  </a:lnTo>
                  <a:lnTo>
                    <a:pt x="2911994" y="45984"/>
                  </a:lnTo>
                  <a:lnTo>
                    <a:pt x="2915477" y="48577"/>
                  </a:lnTo>
                  <a:lnTo>
                    <a:pt x="2918960" y="48447"/>
                  </a:lnTo>
                  <a:lnTo>
                    <a:pt x="2922444" y="48318"/>
                  </a:lnTo>
                  <a:lnTo>
                    <a:pt x="2925927" y="48188"/>
                  </a:lnTo>
                  <a:lnTo>
                    <a:pt x="2929410" y="48059"/>
                  </a:lnTo>
                  <a:lnTo>
                    <a:pt x="2932893" y="47930"/>
                  </a:lnTo>
                  <a:lnTo>
                    <a:pt x="2936377" y="47801"/>
                  </a:lnTo>
                  <a:lnTo>
                    <a:pt x="2939860" y="47672"/>
                  </a:lnTo>
                  <a:lnTo>
                    <a:pt x="2943343" y="47543"/>
                  </a:lnTo>
                  <a:lnTo>
                    <a:pt x="2946826" y="47415"/>
                  </a:lnTo>
                  <a:lnTo>
                    <a:pt x="2950310" y="47287"/>
                  </a:lnTo>
                  <a:lnTo>
                    <a:pt x="2953793" y="47158"/>
                  </a:lnTo>
                  <a:lnTo>
                    <a:pt x="2957276" y="47030"/>
                  </a:lnTo>
                  <a:lnTo>
                    <a:pt x="2960759" y="46902"/>
                  </a:lnTo>
                  <a:lnTo>
                    <a:pt x="2964243" y="46775"/>
                  </a:lnTo>
                  <a:lnTo>
                    <a:pt x="2967726" y="46647"/>
                  </a:lnTo>
                  <a:lnTo>
                    <a:pt x="2971209" y="46520"/>
                  </a:lnTo>
                  <a:lnTo>
                    <a:pt x="2974692" y="46392"/>
                  </a:lnTo>
                  <a:lnTo>
                    <a:pt x="2978176" y="46265"/>
                  </a:lnTo>
                  <a:lnTo>
                    <a:pt x="2981659" y="46138"/>
                  </a:lnTo>
                  <a:lnTo>
                    <a:pt x="2985142" y="46012"/>
                  </a:lnTo>
                  <a:lnTo>
                    <a:pt x="2988625" y="45893"/>
                  </a:lnTo>
                  <a:lnTo>
                    <a:pt x="2992109" y="45775"/>
                  </a:lnTo>
                  <a:lnTo>
                    <a:pt x="2995592" y="45657"/>
                  </a:lnTo>
                  <a:lnTo>
                    <a:pt x="2999075" y="45540"/>
                  </a:lnTo>
                  <a:lnTo>
                    <a:pt x="3002558" y="45422"/>
                  </a:lnTo>
                  <a:lnTo>
                    <a:pt x="3006042" y="45305"/>
                  </a:lnTo>
                  <a:lnTo>
                    <a:pt x="3009525" y="45188"/>
                  </a:lnTo>
                  <a:lnTo>
                    <a:pt x="3013008" y="45072"/>
                  </a:lnTo>
                  <a:lnTo>
                    <a:pt x="3016491" y="44955"/>
                  </a:lnTo>
                  <a:lnTo>
                    <a:pt x="3019975" y="44838"/>
                  </a:lnTo>
                  <a:lnTo>
                    <a:pt x="3023458" y="44722"/>
                  </a:lnTo>
                  <a:lnTo>
                    <a:pt x="3026941" y="44606"/>
                  </a:lnTo>
                  <a:lnTo>
                    <a:pt x="3030424" y="44490"/>
                  </a:lnTo>
                  <a:lnTo>
                    <a:pt x="3033908" y="44374"/>
                  </a:lnTo>
                  <a:lnTo>
                    <a:pt x="3037391" y="44258"/>
                  </a:lnTo>
                  <a:lnTo>
                    <a:pt x="3040874" y="44142"/>
                  </a:lnTo>
                  <a:lnTo>
                    <a:pt x="3044357" y="44027"/>
                  </a:lnTo>
                  <a:lnTo>
                    <a:pt x="3047841" y="43912"/>
                  </a:lnTo>
                  <a:lnTo>
                    <a:pt x="3051324" y="43796"/>
                  </a:lnTo>
                  <a:lnTo>
                    <a:pt x="3054807" y="43681"/>
                  </a:lnTo>
                  <a:lnTo>
                    <a:pt x="3058290" y="43590"/>
                  </a:lnTo>
                  <a:lnTo>
                    <a:pt x="3061774" y="43527"/>
                  </a:lnTo>
                  <a:lnTo>
                    <a:pt x="3065257" y="43465"/>
                  </a:lnTo>
                  <a:lnTo>
                    <a:pt x="3068740" y="43403"/>
                  </a:lnTo>
                  <a:lnTo>
                    <a:pt x="3072223" y="43340"/>
                  </a:lnTo>
                  <a:lnTo>
                    <a:pt x="3075707" y="43278"/>
                  </a:lnTo>
                  <a:lnTo>
                    <a:pt x="3079190" y="43216"/>
                  </a:lnTo>
                  <a:lnTo>
                    <a:pt x="3082673" y="43155"/>
                  </a:lnTo>
                  <a:lnTo>
                    <a:pt x="3086156" y="43093"/>
                  </a:lnTo>
                  <a:lnTo>
                    <a:pt x="3089640" y="43031"/>
                  </a:lnTo>
                  <a:lnTo>
                    <a:pt x="3093123" y="42970"/>
                  </a:lnTo>
                  <a:lnTo>
                    <a:pt x="3096606" y="42908"/>
                  </a:lnTo>
                  <a:lnTo>
                    <a:pt x="3100089" y="42847"/>
                  </a:lnTo>
                  <a:lnTo>
                    <a:pt x="3103573" y="42786"/>
                  </a:lnTo>
                  <a:lnTo>
                    <a:pt x="3107056" y="42725"/>
                  </a:lnTo>
                  <a:lnTo>
                    <a:pt x="3110539" y="42664"/>
                  </a:lnTo>
                  <a:lnTo>
                    <a:pt x="3114022" y="42603"/>
                  </a:lnTo>
                  <a:lnTo>
                    <a:pt x="3117506" y="42542"/>
                  </a:lnTo>
                  <a:lnTo>
                    <a:pt x="3120989" y="42481"/>
                  </a:lnTo>
                  <a:lnTo>
                    <a:pt x="3124472" y="42421"/>
                  </a:lnTo>
                  <a:lnTo>
                    <a:pt x="3127955" y="42366"/>
                  </a:lnTo>
                  <a:lnTo>
                    <a:pt x="3131439" y="42452"/>
                  </a:lnTo>
                  <a:lnTo>
                    <a:pt x="3134922" y="42537"/>
                  </a:lnTo>
                  <a:lnTo>
                    <a:pt x="3138405" y="42622"/>
                  </a:lnTo>
                  <a:lnTo>
                    <a:pt x="3141888" y="42707"/>
                  </a:lnTo>
                  <a:lnTo>
                    <a:pt x="3145372" y="42792"/>
                  </a:lnTo>
                  <a:lnTo>
                    <a:pt x="3148855" y="42877"/>
                  </a:lnTo>
                  <a:lnTo>
                    <a:pt x="3152338" y="42961"/>
                  </a:lnTo>
                  <a:lnTo>
                    <a:pt x="3155821" y="43045"/>
                  </a:lnTo>
                  <a:lnTo>
                    <a:pt x="3159304" y="43129"/>
                  </a:lnTo>
                  <a:lnTo>
                    <a:pt x="3162788" y="43212"/>
                  </a:lnTo>
                  <a:lnTo>
                    <a:pt x="3166271" y="43225"/>
                  </a:lnTo>
                  <a:lnTo>
                    <a:pt x="3169754" y="43224"/>
                  </a:lnTo>
                  <a:lnTo>
                    <a:pt x="3173237" y="43223"/>
                  </a:lnTo>
                  <a:lnTo>
                    <a:pt x="3176721" y="43221"/>
                  </a:lnTo>
                  <a:lnTo>
                    <a:pt x="3180204" y="43220"/>
                  </a:lnTo>
                  <a:lnTo>
                    <a:pt x="3183687" y="43219"/>
                  </a:lnTo>
                  <a:lnTo>
                    <a:pt x="3187170" y="43218"/>
                  </a:lnTo>
                  <a:lnTo>
                    <a:pt x="3190654" y="43217"/>
                  </a:lnTo>
                  <a:lnTo>
                    <a:pt x="3194137" y="43216"/>
                  </a:lnTo>
                  <a:lnTo>
                    <a:pt x="3197620" y="43215"/>
                  </a:lnTo>
                  <a:lnTo>
                    <a:pt x="3201103" y="43108"/>
                  </a:lnTo>
                  <a:lnTo>
                    <a:pt x="3204587" y="42940"/>
                  </a:lnTo>
                  <a:lnTo>
                    <a:pt x="3208070" y="42772"/>
                  </a:lnTo>
                  <a:lnTo>
                    <a:pt x="3211553" y="42604"/>
                  </a:lnTo>
                  <a:lnTo>
                    <a:pt x="3215036" y="42436"/>
                  </a:lnTo>
                  <a:lnTo>
                    <a:pt x="3218520" y="42269"/>
                  </a:lnTo>
                  <a:lnTo>
                    <a:pt x="3222003" y="42101"/>
                  </a:lnTo>
                  <a:lnTo>
                    <a:pt x="3225486" y="41934"/>
                  </a:lnTo>
                  <a:lnTo>
                    <a:pt x="3228969" y="41767"/>
                  </a:lnTo>
                  <a:lnTo>
                    <a:pt x="3232453" y="41600"/>
                  </a:lnTo>
                  <a:lnTo>
                    <a:pt x="3235936" y="41433"/>
                  </a:lnTo>
                  <a:lnTo>
                    <a:pt x="3239419" y="41266"/>
                  </a:lnTo>
                  <a:lnTo>
                    <a:pt x="3242902" y="41099"/>
                  </a:lnTo>
                  <a:lnTo>
                    <a:pt x="3246386" y="40933"/>
                  </a:lnTo>
                  <a:lnTo>
                    <a:pt x="3249869" y="40766"/>
                  </a:lnTo>
                  <a:lnTo>
                    <a:pt x="3253352" y="40600"/>
                  </a:lnTo>
                  <a:lnTo>
                    <a:pt x="3256835" y="40433"/>
                  </a:lnTo>
                  <a:lnTo>
                    <a:pt x="3260319" y="40267"/>
                  </a:lnTo>
                  <a:lnTo>
                    <a:pt x="3263802" y="40101"/>
                  </a:lnTo>
                  <a:lnTo>
                    <a:pt x="3267285" y="39935"/>
                  </a:lnTo>
                  <a:lnTo>
                    <a:pt x="3270768" y="42515"/>
                  </a:lnTo>
                  <a:lnTo>
                    <a:pt x="3274252" y="42482"/>
                  </a:lnTo>
                  <a:lnTo>
                    <a:pt x="3277735" y="42449"/>
                  </a:lnTo>
                  <a:lnTo>
                    <a:pt x="3281218" y="42416"/>
                  </a:lnTo>
                  <a:lnTo>
                    <a:pt x="3284701" y="42383"/>
                  </a:lnTo>
                  <a:lnTo>
                    <a:pt x="3288185" y="42350"/>
                  </a:lnTo>
                  <a:lnTo>
                    <a:pt x="3291668" y="42317"/>
                  </a:lnTo>
                  <a:lnTo>
                    <a:pt x="3295151" y="42284"/>
                  </a:lnTo>
                  <a:lnTo>
                    <a:pt x="3298634" y="42251"/>
                  </a:lnTo>
                  <a:lnTo>
                    <a:pt x="3302118" y="42219"/>
                  </a:lnTo>
                  <a:lnTo>
                    <a:pt x="3305601" y="46595"/>
                  </a:lnTo>
                  <a:lnTo>
                    <a:pt x="3309084" y="46575"/>
                  </a:lnTo>
                  <a:lnTo>
                    <a:pt x="3312567" y="46555"/>
                  </a:lnTo>
                  <a:lnTo>
                    <a:pt x="3316051" y="46535"/>
                  </a:lnTo>
                  <a:lnTo>
                    <a:pt x="3319534" y="46515"/>
                  </a:lnTo>
                  <a:lnTo>
                    <a:pt x="3323017" y="46495"/>
                  </a:lnTo>
                  <a:lnTo>
                    <a:pt x="3326500" y="46475"/>
                  </a:lnTo>
                  <a:lnTo>
                    <a:pt x="3329984" y="46455"/>
                  </a:lnTo>
                  <a:lnTo>
                    <a:pt x="3333467" y="46435"/>
                  </a:lnTo>
                  <a:lnTo>
                    <a:pt x="3336950" y="46415"/>
                  </a:lnTo>
                  <a:lnTo>
                    <a:pt x="3340433" y="46395"/>
                  </a:lnTo>
                  <a:lnTo>
                    <a:pt x="3343917" y="48319"/>
                  </a:lnTo>
                  <a:lnTo>
                    <a:pt x="3347400" y="48176"/>
                  </a:lnTo>
                  <a:lnTo>
                    <a:pt x="3350883" y="48032"/>
                  </a:lnTo>
                  <a:lnTo>
                    <a:pt x="3354366" y="47889"/>
                  </a:lnTo>
                  <a:lnTo>
                    <a:pt x="3357850" y="47745"/>
                  </a:lnTo>
                  <a:lnTo>
                    <a:pt x="3361333" y="47602"/>
                  </a:lnTo>
                  <a:lnTo>
                    <a:pt x="3364816" y="47459"/>
                  </a:lnTo>
                  <a:lnTo>
                    <a:pt x="3368299" y="47316"/>
                  </a:lnTo>
                  <a:lnTo>
                    <a:pt x="3371783" y="47173"/>
                  </a:lnTo>
                  <a:lnTo>
                    <a:pt x="3375266" y="47030"/>
                  </a:lnTo>
                  <a:lnTo>
                    <a:pt x="3378749" y="48613"/>
                  </a:lnTo>
                  <a:lnTo>
                    <a:pt x="3382232" y="48501"/>
                  </a:lnTo>
                  <a:lnTo>
                    <a:pt x="3385716" y="48389"/>
                  </a:lnTo>
                  <a:lnTo>
                    <a:pt x="3389199" y="48277"/>
                  </a:lnTo>
                  <a:lnTo>
                    <a:pt x="3392682" y="48165"/>
                  </a:lnTo>
                  <a:lnTo>
                    <a:pt x="3396165" y="48054"/>
                  </a:lnTo>
                  <a:lnTo>
                    <a:pt x="3399649" y="47942"/>
                  </a:lnTo>
                  <a:lnTo>
                    <a:pt x="3403132" y="47831"/>
                  </a:lnTo>
                  <a:lnTo>
                    <a:pt x="3406615" y="47720"/>
                  </a:lnTo>
                  <a:lnTo>
                    <a:pt x="3410098" y="47609"/>
                  </a:lnTo>
                  <a:lnTo>
                    <a:pt x="3413582" y="49300"/>
                  </a:lnTo>
                  <a:lnTo>
                    <a:pt x="3417065" y="49114"/>
                  </a:lnTo>
                  <a:lnTo>
                    <a:pt x="3420548" y="48929"/>
                  </a:lnTo>
                  <a:lnTo>
                    <a:pt x="3424031" y="48744"/>
                  </a:lnTo>
                  <a:lnTo>
                    <a:pt x="3427515" y="48559"/>
                  </a:lnTo>
                  <a:lnTo>
                    <a:pt x="3430998" y="48375"/>
                  </a:lnTo>
                  <a:lnTo>
                    <a:pt x="3434481" y="48190"/>
                  </a:lnTo>
                  <a:lnTo>
                    <a:pt x="3437964" y="48005"/>
                  </a:lnTo>
                  <a:lnTo>
                    <a:pt x="3441447" y="47821"/>
                  </a:lnTo>
                  <a:lnTo>
                    <a:pt x="3444931" y="47636"/>
                  </a:lnTo>
                  <a:lnTo>
                    <a:pt x="3448414" y="49260"/>
                  </a:lnTo>
                  <a:lnTo>
                    <a:pt x="3451897" y="49047"/>
                  </a:lnTo>
                  <a:lnTo>
                    <a:pt x="3455380" y="48835"/>
                  </a:lnTo>
                  <a:lnTo>
                    <a:pt x="3458864" y="48622"/>
                  </a:lnTo>
                  <a:lnTo>
                    <a:pt x="3462347" y="48409"/>
                  </a:lnTo>
                  <a:lnTo>
                    <a:pt x="3465830" y="48197"/>
                  </a:lnTo>
                  <a:lnTo>
                    <a:pt x="3469313" y="47984"/>
                  </a:lnTo>
                  <a:lnTo>
                    <a:pt x="3472797" y="47772"/>
                  </a:lnTo>
                  <a:lnTo>
                    <a:pt x="3476280" y="47559"/>
                  </a:lnTo>
                  <a:lnTo>
                    <a:pt x="3479763" y="47347"/>
                  </a:lnTo>
                  <a:lnTo>
                    <a:pt x="3483246" y="47134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5149522"/>
              <a:ext cx="3483246" cy="402545"/>
            </a:xfrm>
            <a:custGeom>
              <a:avLst/>
              <a:gdLst/>
              <a:ahLst/>
              <a:cxnLst/>
              <a:rect l="0" t="0" r="0" b="0"/>
              <a:pathLst>
                <a:path w="3483246" h="402545">
                  <a:moveTo>
                    <a:pt x="0" y="402545"/>
                  </a:moveTo>
                  <a:lnTo>
                    <a:pt x="3483" y="379935"/>
                  </a:lnTo>
                  <a:lnTo>
                    <a:pt x="6966" y="357617"/>
                  </a:lnTo>
                  <a:lnTo>
                    <a:pt x="10449" y="335585"/>
                  </a:lnTo>
                  <a:lnTo>
                    <a:pt x="13932" y="313834"/>
                  </a:lnTo>
                  <a:lnTo>
                    <a:pt x="17416" y="292358"/>
                  </a:lnTo>
                  <a:lnTo>
                    <a:pt x="20899" y="271152"/>
                  </a:lnTo>
                  <a:lnTo>
                    <a:pt x="24382" y="250211"/>
                  </a:lnTo>
                  <a:lnTo>
                    <a:pt x="27865" y="229530"/>
                  </a:lnTo>
                  <a:lnTo>
                    <a:pt x="31349" y="209104"/>
                  </a:lnTo>
                  <a:lnTo>
                    <a:pt x="34832" y="188929"/>
                  </a:lnTo>
                  <a:lnTo>
                    <a:pt x="38315" y="168999"/>
                  </a:lnTo>
                  <a:lnTo>
                    <a:pt x="41798" y="149311"/>
                  </a:lnTo>
                  <a:lnTo>
                    <a:pt x="45282" y="129861"/>
                  </a:lnTo>
                  <a:lnTo>
                    <a:pt x="48765" y="110643"/>
                  </a:lnTo>
                  <a:lnTo>
                    <a:pt x="52248" y="91654"/>
                  </a:lnTo>
                  <a:lnTo>
                    <a:pt x="55731" y="72889"/>
                  </a:lnTo>
                  <a:lnTo>
                    <a:pt x="59215" y="54345"/>
                  </a:lnTo>
                  <a:lnTo>
                    <a:pt x="62698" y="36018"/>
                  </a:lnTo>
                  <a:lnTo>
                    <a:pt x="66181" y="17904"/>
                  </a:lnTo>
                  <a:lnTo>
                    <a:pt x="69664" y="0"/>
                  </a:lnTo>
                  <a:lnTo>
                    <a:pt x="73148" y="240052"/>
                  </a:lnTo>
                  <a:lnTo>
                    <a:pt x="76631" y="233067"/>
                  </a:lnTo>
                  <a:lnTo>
                    <a:pt x="80114" y="226144"/>
                  </a:lnTo>
                  <a:lnTo>
                    <a:pt x="83597" y="219281"/>
                  </a:lnTo>
                  <a:lnTo>
                    <a:pt x="87081" y="212479"/>
                  </a:lnTo>
                  <a:lnTo>
                    <a:pt x="90564" y="205735"/>
                  </a:lnTo>
                  <a:lnTo>
                    <a:pt x="94047" y="199050"/>
                  </a:lnTo>
                  <a:lnTo>
                    <a:pt x="97530" y="192423"/>
                  </a:lnTo>
                  <a:lnTo>
                    <a:pt x="101014" y="185852"/>
                  </a:lnTo>
                  <a:lnTo>
                    <a:pt x="104497" y="179337"/>
                  </a:lnTo>
                  <a:lnTo>
                    <a:pt x="107980" y="288898"/>
                  </a:lnTo>
                  <a:lnTo>
                    <a:pt x="111463" y="285601"/>
                  </a:lnTo>
                  <a:lnTo>
                    <a:pt x="114947" y="282325"/>
                  </a:lnTo>
                  <a:lnTo>
                    <a:pt x="118430" y="279069"/>
                  </a:lnTo>
                  <a:lnTo>
                    <a:pt x="121913" y="275834"/>
                  </a:lnTo>
                  <a:lnTo>
                    <a:pt x="125396" y="272619"/>
                  </a:lnTo>
                  <a:lnTo>
                    <a:pt x="128880" y="269424"/>
                  </a:lnTo>
                  <a:lnTo>
                    <a:pt x="132363" y="266248"/>
                  </a:lnTo>
                  <a:lnTo>
                    <a:pt x="135846" y="263092"/>
                  </a:lnTo>
                  <a:lnTo>
                    <a:pt x="139329" y="259955"/>
                  </a:lnTo>
                  <a:lnTo>
                    <a:pt x="142813" y="270577"/>
                  </a:lnTo>
                  <a:lnTo>
                    <a:pt x="146296" y="267732"/>
                  </a:lnTo>
                  <a:lnTo>
                    <a:pt x="149779" y="264903"/>
                  </a:lnTo>
                  <a:lnTo>
                    <a:pt x="153262" y="262089"/>
                  </a:lnTo>
                  <a:lnTo>
                    <a:pt x="156746" y="259291"/>
                  </a:lnTo>
                  <a:lnTo>
                    <a:pt x="160229" y="256508"/>
                  </a:lnTo>
                  <a:lnTo>
                    <a:pt x="163712" y="253740"/>
                  </a:lnTo>
                  <a:lnTo>
                    <a:pt x="167195" y="250987"/>
                  </a:lnTo>
                  <a:lnTo>
                    <a:pt x="170679" y="248249"/>
                  </a:lnTo>
                  <a:lnTo>
                    <a:pt x="174162" y="245526"/>
                  </a:lnTo>
                  <a:lnTo>
                    <a:pt x="177645" y="242818"/>
                  </a:lnTo>
                  <a:lnTo>
                    <a:pt x="181128" y="252846"/>
                  </a:lnTo>
                  <a:lnTo>
                    <a:pt x="184612" y="250720"/>
                  </a:lnTo>
                  <a:lnTo>
                    <a:pt x="188095" y="248615"/>
                  </a:lnTo>
                  <a:lnTo>
                    <a:pt x="191578" y="246531"/>
                  </a:lnTo>
                  <a:lnTo>
                    <a:pt x="195061" y="244467"/>
                  </a:lnTo>
                  <a:lnTo>
                    <a:pt x="198545" y="242422"/>
                  </a:lnTo>
                  <a:lnTo>
                    <a:pt x="202028" y="240398"/>
                  </a:lnTo>
                  <a:lnTo>
                    <a:pt x="205511" y="238393"/>
                  </a:lnTo>
                  <a:lnTo>
                    <a:pt x="208994" y="236407"/>
                  </a:lnTo>
                  <a:lnTo>
                    <a:pt x="212478" y="234439"/>
                  </a:lnTo>
                  <a:lnTo>
                    <a:pt x="215961" y="233437"/>
                  </a:lnTo>
                  <a:lnTo>
                    <a:pt x="219444" y="230978"/>
                  </a:lnTo>
                  <a:lnTo>
                    <a:pt x="222927" y="228526"/>
                  </a:lnTo>
                  <a:lnTo>
                    <a:pt x="226411" y="226083"/>
                  </a:lnTo>
                  <a:lnTo>
                    <a:pt x="229894" y="223647"/>
                  </a:lnTo>
                  <a:lnTo>
                    <a:pt x="233377" y="221219"/>
                  </a:lnTo>
                  <a:lnTo>
                    <a:pt x="236860" y="218798"/>
                  </a:lnTo>
                  <a:lnTo>
                    <a:pt x="240344" y="216384"/>
                  </a:lnTo>
                  <a:lnTo>
                    <a:pt x="243827" y="213979"/>
                  </a:lnTo>
                  <a:lnTo>
                    <a:pt x="247310" y="211580"/>
                  </a:lnTo>
                  <a:lnTo>
                    <a:pt x="250793" y="227339"/>
                  </a:lnTo>
                  <a:lnTo>
                    <a:pt x="254277" y="225524"/>
                  </a:lnTo>
                  <a:lnTo>
                    <a:pt x="257760" y="223722"/>
                  </a:lnTo>
                  <a:lnTo>
                    <a:pt x="261243" y="221932"/>
                  </a:lnTo>
                  <a:lnTo>
                    <a:pt x="264726" y="220154"/>
                  </a:lnTo>
                  <a:lnTo>
                    <a:pt x="268210" y="218389"/>
                  </a:lnTo>
                  <a:lnTo>
                    <a:pt x="271693" y="216635"/>
                  </a:lnTo>
                  <a:lnTo>
                    <a:pt x="275176" y="214894"/>
                  </a:lnTo>
                  <a:lnTo>
                    <a:pt x="278659" y="213164"/>
                  </a:lnTo>
                  <a:lnTo>
                    <a:pt x="282143" y="211446"/>
                  </a:lnTo>
                  <a:lnTo>
                    <a:pt x="285626" y="217215"/>
                  </a:lnTo>
                  <a:lnTo>
                    <a:pt x="289109" y="215077"/>
                  </a:lnTo>
                  <a:lnTo>
                    <a:pt x="292592" y="212941"/>
                  </a:lnTo>
                  <a:lnTo>
                    <a:pt x="296075" y="210808"/>
                  </a:lnTo>
                  <a:lnTo>
                    <a:pt x="299559" y="208678"/>
                  </a:lnTo>
                  <a:lnTo>
                    <a:pt x="303042" y="206551"/>
                  </a:lnTo>
                  <a:lnTo>
                    <a:pt x="306525" y="204426"/>
                  </a:lnTo>
                  <a:lnTo>
                    <a:pt x="310008" y="202304"/>
                  </a:lnTo>
                  <a:lnTo>
                    <a:pt x="313492" y="200185"/>
                  </a:lnTo>
                  <a:lnTo>
                    <a:pt x="316975" y="198068"/>
                  </a:lnTo>
                  <a:lnTo>
                    <a:pt x="320458" y="209914"/>
                  </a:lnTo>
                  <a:lnTo>
                    <a:pt x="323941" y="208054"/>
                  </a:lnTo>
                  <a:lnTo>
                    <a:pt x="327425" y="206198"/>
                  </a:lnTo>
                  <a:lnTo>
                    <a:pt x="330908" y="204347"/>
                  </a:lnTo>
                  <a:lnTo>
                    <a:pt x="334391" y="202501"/>
                  </a:lnTo>
                  <a:lnTo>
                    <a:pt x="337874" y="200658"/>
                  </a:lnTo>
                  <a:lnTo>
                    <a:pt x="341358" y="198821"/>
                  </a:lnTo>
                  <a:lnTo>
                    <a:pt x="344841" y="196987"/>
                  </a:lnTo>
                  <a:lnTo>
                    <a:pt x="348324" y="195158"/>
                  </a:lnTo>
                  <a:lnTo>
                    <a:pt x="351807" y="193333"/>
                  </a:lnTo>
                  <a:lnTo>
                    <a:pt x="355291" y="191513"/>
                  </a:lnTo>
                  <a:lnTo>
                    <a:pt x="358774" y="189818"/>
                  </a:lnTo>
                  <a:lnTo>
                    <a:pt x="362257" y="188134"/>
                  </a:lnTo>
                  <a:lnTo>
                    <a:pt x="365740" y="186456"/>
                  </a:lnTo>
                  <a:lnTo>
                    <a:pt x="369224" y="184784"/>
                  </a:lnTo>
                  <a:lnTo>
                    <a:pt x="372707" y="183118"/>
                  </a:lnTo>
                  <a:lnTo>
                    <a:pt x="376190" y="181458"/>
                  </a:lnTo>
                  <a:lnTo>
                    <a:pt x="379673" y="179803"/>
                  </a:lnTo>
                  <a:lnTo>
                    <a:pt x="383157" y="178155"/>
                  </a:lnTo>
                  <a:lnTo>
                    <a:pt x="386640" y="176512"/>
                  </a:lnTo>
                  <a:lnTo>
                    <a:pt x="390123" y="174875"/>
                  </a:lnTo>
                  <a:lnTo>
                    <a:pt x="393606" y="186110"/>
                  </a:lnTo>
                  <a:lnTo>
                    <a:pt x="397090" y="184554"/>
                  </a:lnTo>
                  <a:lnTo>
                    <a:pt x="400573" y="183003"/>
                  </a:lnTo>
                  <a:lnTo>
                    <a:pt x="404056" y="181458"/>
                  </a:lnTo>
                  <a:lnTo>
                    <a:pt x="407539" y="179917"/>
                  </a:lnTo>
                  <a:lnTo>
                    <a:pt x="411023" y="178382"/>
                  </a:lnTo>
                  <a:lnTo>
                    <a:pt x="414506" y="176851"/>
                  </a:lnTo>
                  <a:lnTo>
                    <a:pt x="417989" y="175326"/>
                  </a:lnTo>
                  <a:lnTo>
                    <a:pt x="421472" y="173805"/>
                  </a:lnTo>
                  <a:lnTo>
                    <a:pt x="424956" y="172290"/>
                  </a:lnTo>
                  <a:lnTo>
                    <a:pt x="428439" y="170779"/>
                  </a:lnTo>
                  <a:lnTo>
                    <a:pt x="431922" y="169274"/>
                  </a:lnTo>
                  <a:lnTo>
                    <a:pt x="435405" y="167773"/>
                  </a:lnTo>
                  <a:lnTo>
                    <a:pt x="438889" y="166277"/>
                  </a:lnTo>
                  <a:lnTo>
                    <a:pt x="442372" y="164786"/>
                  </a:lnTo>
                  <a:lnTo>
                    <a:pt x="445855" y="163299"/>
                  </a:lnTo>
                  <a:lnTo>
                    <a:pt x="449338" y="161818"/>
                  </a:lnTo>
                  <a:lnTo>
                    <a:pt x="452822" y="160341"/>
                  </a:lnTo>
                  <a:lnTo>
                    <a:pt x="456305" y="158869"/>
                  </a:lnTo>
                  <a:lnTo>
                    <a:pt x="459788" y="157401"/>
                  </a:lnTo>
                  <a:lnTo>
                    <a:pt x="463271" y="169842"/>
                  </a:lnTo>
                  <a:lnTo>
                    <a:pt x="466755" y="168446"/>
                  </a:lnTo>
                  <a:lnTo>
                    <a:pt x="470238" y="167053"/>
                  </a:lnTo>
                  <a:lnTo>
                    <a:pt x="473721" y="165664"/>
                  </a:lnTo>
                  <a:lnTo>
                    <a:pt x="477204" y="164280"/>
                  </a:lnTo>
                  <a:lnTo>
                    <a:pt x="480688" y="162900"/>
                  </a:lnTo>
                  <a:lnTo>
                    <a:pt x="484171" y="161524"/>
                  </a:lnTo>
                  <a:lnTo>
                    <a:pt x="487654" y="160152"/>
                  </a:lnTo>
                  <a:lnTo>
                    <a:pt x="491137" y="158784"/>
                  </a:lnTo>
                  <a:lnTo>
                    <a:pt x="494621" y="157420"/>
                  </a:lnTo>
                  <a:lnTo>
                    <a:pt x="498104" y="163276"/>
                  </a:lnTo>
                  <a:lnTo>
                    <a:pt x="501587" y="161718"/>
                  </a:lnTo>
                  <a:lnTo>
                    <a:pt x="505070" y="160162"/>
                  </a:lnTo>
                  <a:lnTo>
                    <a:pt x="508554" y="158607"/>
                  </a:lnTo>
                  <a:lnTo>
                    <a:pt x="512037" y="157054"/>
                  </a:lnTo>
                  <a:lnTo>
                    <a:pt x="515520" y="155503"/>
                  </a:lnTo>
                  <a:lnTo>
                    <a:pt x="519003" y="153953"/>
                  </a:lnTo>
                  <a:lnTo>
                    <a:pt x="522487" y="152404"/>
                  </a:lnTo>
                  <a:lnTo>
                    <a:pt x="525970" y="150857"/>
                  </a:lnTo>
                  <a:lnTo>
                    <a:pt x="529453" y="149311"/>
                  </a:lnTo>
                  <a:lnTo>
                    <a:pt x="532936" y="147767"/>
                  </a:lnTo>
                  <a:lnTo>
                    <a:pt x="536420" y="146225"/>
                  </a:lnTo>
                  <a:lnTo>
                    <a:pt x="539903" y="144683"/>
                  </a:lnTo>
                  <a:lnTo>
                    <a:pt x="543386" y="143144"/>
                  </a:lnTo>
                  <a:lnTo>
                    <a:pt x="546869" y="141605"/>
                  </a:lnTo>
                  <a:lnTo>
                    <a:pt x="550353" y="140069"/>
                  </a:lnTo>
                  <a:lnTo>
                    <a:pt x="553836" y="138533"/>
                  </a:lnTo>
                  <a:lnTo>
                    <a:pt x="557319" y="136999"/>
                  </a:lnTo>
                  <a:lnTo>
                    <a:pt x="560802" y="135467"/>
                  </a:lnTo>
                  <a:lnTo>
                    <a:pt x="564286" y="133936"/>
                  </a:lnTo>
                  <a:lnTo>
                    <a:pt x="567769" y="132407"/>
                  </a:lnTo>
                  <a:lnTo>
                    <a:pt x="571252" y="133769"/>
                  </a:lnTo>
                  <a:lnTo>
                    <a:pt x="574735" y="132638"/>
                  </a:lnTo>
                  <a:lnTo>
                    <a:pt x="578218" y="131511"/>
                  </a:lnTo>
                  <a:lnTo>
                    <a:pt x="581702" y="130389"/>
                  </a:lnTo>
                  <a:lnTo>
                    <a:pt x="585185" y="129271"/>
                  </a:lnTo>
                  <a:lnTo>
                    <a:pt x="588668" y="128157"/>
                  </a:lnTo>
                  <a:lnTo>
                    <a:pt x="592151" y="127047"/>
                  </a:lnTo>
                  <a:lnTo>
                    <a:pt x="595635" y="125941"/>
                  </a:lnTo>
                  <a:lnTo>
                    <a:pt x="599118" y="124839"/>
                  </a:lnTo>
                  <a:lnTo>
                    <a:pt x="602601" y="123741"/>
                  </a:lnTo>
                  <a:lnTo>
                    <a:pt x="606084" y="122648"/>
                  </a:lnTo>
                  <a:lnTo>
                    <a:pt x="609568" y="121558"/>
                  </a:lnTo>
                  <a:lnTo>
                    <a:pt x="613051" y="120473"/>
                  </a:lnTo>
                  <a:lnTo>
                    <a:pt x="616534" y="119391"/>
                  </a:lnTo>
                  <a:lnTo>
                    <a:pt x="620017" y="118314"/>
                  </a:lnTo>
                  <a:lnTo>
                    <a:pt x="623501" y="117240"/>
                  </a:lnTo>
                  <a:lnTo>
                    <a:pt x="626984" y="116170"/>
                  </a:lnTo>
                  <a:lnTo>
                    <a:pt x="630467" y="115104"/>
                  </a:lnTo>
                  <a:lnTo>
                    <a:pt x="633950" y="114042"/>
                  </a:lnTo>
                  <a:lnTo>
                    <a:pt x="637434" y="112984"/>
                  </a:lnTo>
                  <a:lnTo>
                    <a:pt x="640917" y="121088"/>
                  </a:lnTo>
                  <a:lnTo>
                    <a:pt x="644400" y="120178"/>
                  </a:lnTo>
                  <a:lnTo>
                    <a:pt x="647883" y="119272"/>
                  </a:lnTo>
                  <a:lnTo>
                    <a:pt x="651367" y="118371"/>
                  </a:lnTo>
                  <a:lnTo>
                    <a:pt x="654850" y="117473"/>
                  </a:lnTo>
                  <a:lnTo>
                    <a:pt x="658333" y="116579"/>
                  </a:lnTo>
                  <a:lnTo>
                    <a:pt x="661816" y="115689"/>
                  </a:lnTo>
                  <a:lnTo>
                    <a:pt x="665300" y="114803"/>
                  </a:lnTo>
                  <a:lnTo>
                    <a:pt x="668783" y="113920"/>
                  </a:lnTo>
                  <a:lnTo>
                    <a:pt x="672266" y="113042"/>
                  </a:lnTo>
                  <a:lnTo>
                    <a:pt x="675749" y="115907"/>
                  </a:lnTo>
                  <a:lnTo>
                    <a:pt x="679233" y="114796"/>
                  </a:lnTo>
                  <a:lnTo>
                    <a:pt x="682716" y="113688"/>
                  </a:lnTo>
                  <a:lnTo>
                    <a:pt x="686199" y="112582"/>
                  </a:lnTo>
                  <a:lnTo>
                    <a:pt x="689682" y="111479"/>
                  </a:lnTo>
                  <a:lnTo>
                    <a:pt x="693166" y="110379"/>
                  </a:lnTo>
                  <a:lnTo>
                    <a:pt x="696649" y="109281"/>
                  </a:lnTo>
                  <a:lnTo>
                    <a:pt x="700132" y="108187"/>
                  </a:lnTo>
                  <a:lnTo>
                    <a:pt x="703615" y="107095"/>
                  </a:lnTo>
                  <a:lnTo>
                    <a:pt x="707099" y="106006"/>
                  </a:lnTo>
                  <a:lnTo>
                    <a:pt x="710582" y="104920"/>
                  </a:lnTo>
                  <a:lnTo>
                    <a:pt x="714065" y="103664"/>
                  </a:lnTo>
                  <a:lnTo>
                    <a:pt x="717548" y="102394"/>
                  </a:lnTo>
                  <a:lnTo>
                    <a:pt x="721032" y="101126"/>
                  </a:lnTo>
                  <a:lnTo>
                    <a:pt x="724515" y="99860"/>
                  </a:lnTo>
                  <a:lnTo>
                    <a:pt x="727998" y="98595"/>
                  </a:lnTo>
                  <a:lnTo>
                    <a:pt x="731481" y="97332"/>
                  </a:lnTo>
                  <a:lnTo>
                    <a:pt x="734965" y="96071"/>
                  </a:lnTo>
                  <a:lnTo>
                    <a:pt x="738448" y="94811"/>
                  </a:lnTo>
                  <a:lnTo>
                    <a:pt x="741931" y="93552"/>
                  </a:lnTo>
                  <a:lnTo>
                    <a:pt x="745414" y="92295"/>
                  </a:lnTo>
                  <a:lnTo>
                    <a:pt x="748898" y="91040"/>
                  </a:lnTo>
                  <a:lnTo>
                    <a:pt x="752381" y="89786"/>
                  </a:lnTo>
                  <a:lnTo>
                    <a:pt x="755864" y="88534"/>
                  </a:lnTo>
                  <a:lnTo>
                    <a:pt x="759347" y="87284"/>
                  </a:lnTo>
                  <a:lnTo>
                    <a:pt x="762831" y="86035"/>
                  </a:lnTo>
                  <a:lnTo>
                    <a:pt x="766314" y="84787"/>
                  </a:lnTo>
                  <a:lnTo>
                    <a:pt x="769797" y="83541"/>
                  </a:lnTo>
                  <a:lnTo>
                    <a:pt x="773280" y="82297"/>
                  </a:lnTo>
                  <a:lnTo>
                    <a:pt x="776764" y="81054"/>
                  </a:lnTo>
                  <a:lnTo>
                    <a:pt x="780247" y="79813"/>
                  </a:lnTo>
                  <a:lnTo>
                    <a:pt x="783730" y="93094"/>
                  </a:lnTo>
                  <a:lnTo>
                    <a:pt x="787213" y="92209"/>
                  </a:lnTo>
                  <a:lnTo>
                    <a:pt x="790697" y="91327"/>
                  </a:lnTo>
                  <a:lnTo>
                    <a:pt x="794180" y="90447"/>
                  </a:lnTo>
                  <a:lnTo>
                    <a:pt x="797663" y="89570"/>
                  </a:lnTo>
                  <a:lnTo>
                    <a:pt x="801146" y="88696"/>
                  </a:lnTo>
                  <a:lnTo>
                    <a:pt x="804630" y="87824"/>
                  </a:lnTo>
                  <a:lnTo>
                    <a:pt x="808113" y="86956"/>
                  </a:lnTo>
                  <a:lnTo>
                    <a:pt x="811596" y="86090"/>
                  </a:lnTo>
                  <a:lnTo>
                    <a:pt x="815079" y="85227"/>
                  </a:lnTo>
                  <a:lnTo>
                    <a:pt x="818563" y="84480"/>
                  </a:lnTo>
                  <a:lnTo>
                    <a:pt x="822046" y="83993"/>
                  </a:lnTo>
                  <a:lnTo>
                    <a:pt x="825529" y="83508"/>
                  </a:lnTo>
                  <a:lnTo>
                    <a:pt x="829012" y="83026"/>
                  </a:lnTo>
                  <a:lnTo>
                    <a:pt x="832496" y="82547"/>
                  </a:lnTo>
                  <a:lnTo>
                    <a:pt x="835979" y="82071"/>
                  </a:lnTo>
                  <a:lnTo>
                    <a:pt x="839462" y="81597"/>
                  </a:lnTo>
                  <a:lnTo>
                    <a:pt x="842945" y="81125"/>
                  </a:lnTo>
                  <a:lnTo>
                    <a:pt x="846429" y="80656"/>
                  </a:lnTo>
                  <a:lnTo>
                    <a:pt x="849912" y="80189"/>
                  </a:lnTo>
                  <a:lnTo>
                    <a:pt x="853395" y="79700"/>
                  </a:lnTo>
                  <a:lnTo>
                    <a:pt x="856878" y="78995"/>
                  </a:lnTo>
                  <a:lnTo>
                    <a:pt x="860361" y="78292"/>
                  </a:lnTo>
                  <a:lnTo>
                    <a:pt x="863845" y="77591"/>
                  </a:lnTo>
                  <a:lnTo>
                    <a:pt x="867328" y="76893"/>
                  </a:lnTo>
                  <a:lnTo>
                    <a:pt x="870811" y="76198"/>
                  </a:lnTo>
                  <a:lnTo>
                    <a:pt x="874294" y="75506"/>
                  </a:lnTo>
                  <a:lnTo>
                    <a:pt x="877778" y="74816"/>
                  </a:lnTo>
                  <a:lnTo>
                    <a:pt x="881261" y="74128"/>
                  </a:lnTo>
                  <a:lnTo>
                    <a:pt x="884744" y="73443"/>
                  </a:lnTo>
                  <a:lnTo>
                    <a:pt x="888227" y="72761"/>
                  </a:lnTo>
                  <a:lnTo>
                    <a:pt x="891711" y="83816"/>
                  </a:lnTo>
                  <a:lnTo>
                    <a:pt x="895194" y="82800"/>
                  </a:lnTo>
                  <a:lnTo>
                    <a:pt x="898677" y="81785"/>
                  </a:lnTo>
                  <a:lnTo>
                    <a:pt x="902160" y="80771"/>
                  </a:lnTo>
                  <a:lnTo>
                    <a:pt x="905644" y="79759"/>
                  </a:lnTo>
                  <a:lnTo>
                    <a:pt x="909127" y="78748"/>
                  </a:lnTo>
                  <a:lnTo>
                    <a:pt x="912610" y="77739"/>
                  </a:lnTo>
                  <a:lnTo>
                    <a:pt x="916093" y="76731"/>
                  </a:lnTo>
                  <a:lnTo>
                    <a:pt x="919577" y="75725"/>
                  </a:lnTo>
                  <a:lnTo>
                    <a:pt x="923060" y="74720"/>
                  </a:lnTo>
                  <a:lnTo>
                    <a:pt x="926543" y="74823"/>
                  </a:lnTo>
                  <a:lnTo>
                    <a:pt x="930026" y="73707"/>
                  </a:lnTo>
                  <a:lnTo>
                    <a:pt x="933510" y="72592"/>
                  </a:lnTo>
                  <a:lnTo>
                    <a:pt x="936993" y="71478"/>
                  </a:lnTo>
                  <a:lnTo>
                    <a:pt x="940476" y="70364"/>
                  </a:lnTo>
                  <a:lnTo>
                    <a:pt x="943959" y="69252"/>
                  </a:lnTo>
                  <a:lnTo>
                    <a:pt x="947443" y="68140"/>
                  </a:lnTo>
                  <a:lnTo>
                    <a:pt x="950926" y="67029"/>
                  </a:lnTo>
                  <a:lnTo>
                    <a:pt x="954409" y="65919"/>
                  </a:lnTo>
                  <a:lnTo>
                    <a:pt x="957892" y="64809"/>
                  </a:lnTo>
                  <a:lnTo>
                    <a:pt x="961376" y="67375"/>
                  </a:lnTo>
                  <a:lnTo>
                    <a:pt x="964859" y="66395"/>
                  </a:lnTo>
                  <a:lnTo>
                    <a:pt x="968342" y="65416"/>
                  </a:lnTo>
                  <a:lnTo>
                    <a:pt x="971825" y="64439"/>
                  </a:lnTo>
                  <a:lnTo>
                    <a:pt x="975309" y="63463"/>
                  </a:lnTo>
                  <a:lnTo>
                    <a:pt x="978792" y="62488"/>
                  </a:lnTo>
                  <a:lnTo>
                    <a:pt x="982275" y="61515"/>
                  </a:lnTo>
                  <a:lnTo>
                    <a:pt x="985758" y="60543"/>
                  </a:lnTo>
                  <a:lnTo>
                    <a:pt x="989242" y="59573"/>
                  </a:lnTo>
                  <a:lnTo>
                    <a:pt x="992725" y="58604"/>
                  </a:lnTo>
                  <a:lnTo>
                    <a:pt x="996208" y="57636"/>
                  </a:lnTo>
                  <a:lnTo>
                    <a:pt x="999691" y="56669"/>
                  </a:lnTo>
                  <a:lnTo>
                    <a:pt x="1003175" y="55704"/>
                  </a:lnTo>
                  <a:lnTo>
                    <a:pt x="1006658" y="54741"/>
                  </a:lnTo>
                  <a:lnTo>
                    <a:pt x="1010141" y="53778"/>
                  </a:lnTo>
                  <a:lnTo>
                    <a:pt x="1013624" y="52817"/>
                  </a:lnTo>
                  <a:lnTo>
                    <a:pt x="1017108" y="51857"/>
                  </a:lnTo>
                  <a:lnTo>
                    <a:pt x="1020591" y="50899"/>
                  </a:lnTo>
                  <a:lnTo>
                    <a:pt x="1024074" y="49941"/>
                  </a:lnTo>
                  <a:lnTo>
                    <a:pt x="1027557" y="48986"/>
                  </a:lnTo>
                  <a:lnTo>
                    <a:pt x="1031041" y="48031"/>
                  </a:lnTo>
                  <a:lnTo>
                    <a:pt x="1034524" y="47078"/>
                  </a:lnTo>
                  <a:lnTo>
                    <a:pt x="1038007" y="46126"/>
                  </a:lnTo>
                  <a:lnTo>
                    <a:pt x="1041490" y="45175"/>
                  </a:lnTo>
                  <a:lnTo>
                    <a:pt x="1044974" y="44226"/>
                  </a:lnTo>
                  <a:lnTo>
                    <a:pt x="1048457" y="43278"/>
                  </a:lnTo>
                  <a:lnTo>
                    <a:pt x="1051940" y="42331"/>
                  </a:lnTo>
                  <a:lnTo>
                    <a:pt x="1055423" y="41386"/>
                  </a:lnTo>
                  <a:lnTo>
                    <a:pt x="1058907" y="40442"/>
                  </a:lnTo>
                  <a:lnTo>
                    <a:pt x="1062390" y="39499"/>
                  </a:lnTo>
                  <a:lnTo>
                    <a:pt x="1065873" y="38557"/>
                  </a:lnTo>
                  <a:lnTo>
                    <a:pt x="1069356" y="38163"/>
                  </a:lnTo>
                  <a:lnTo>
                    <a:pt x="1072840" y="37846"/>
                  </a:lnTo>
                  <a:lnTo>
                    <a:pt x="1076323" y="37530"/>
                  </a:lnTo>
                  <a:lnTo>
                    <a:pt x="1079806" y="37216"/>
                  </a:lnTo>
                  <a:lnTo>
                    <a:pt x="1083289" y="36904"/>
                  </a:lnTo>
                  <a:lnTo>
                    <a:pt x="1086773" y="36592"/>
                  </a:lnTo>
                  <a:lnTo>
                    <a:pt x="1090256" y="36283"/>
                  </a:lnTo>
                  <a:lnTo>
                    <a:pt x="1093739" y="35975"/>
                  </a:lnTo>
                  <a:lnTo>
                    <a:pt x="1097222" y="35668"/>
                  </a:lnTo>
                  <a:lnTo>
                    <a:pt x="1100706" y="35363"/>
                  </a:lnTo>
                  <a:lnTo>
                    <a:pt x="1104189" y="35141"/>
                  </a:lnTo>
                  <a:lnTo>
                    <a:pt x="1107672" y="34961"/>
                  </a:lnTo>
                  <a:lnTo>
                    <a:pt x="1111155" y="34781"/>
                  </a:lnTo>
                  <a:lnTo>
                    <a:pt x="1114639" y="34603"/>
                  </a:lnTo>
                  <a:lnTo>
                    <a:pt x="1118122" y="34425"/>
                  </a:lnTo>
                  <a:lnTo>
                    <a:pt x="1121605" y="34248"/>
                  </a:lnTo>
                  <a:lnTo>
                    <a:pt x="1125088" y="34072"/>
                  </a:lnTo>
                  <a:lnTo>
                    <a:pt x="1128572" y="33897"/>
                  </a:lnTo>
                  <a:lnTo>
                    <a:pt x="1132055" y="33723"/>
                  </a:lnTo>
                  <a:lnTo>
                    <a:pt x="1135538" y="33550"/>
                  </a:lnTo>
                  <a:lnTo>
                    <a:pt x="1139021" y="33041"/>
                  </a:lnTo>
                  <a:lnTo>
                    <a:pt x="1142505" y="32151"/>
                  </a:lnTo>
                  <a:lnTo>
                    <a:pt x="1145988" y="31263"/>
                  </a:lnTo>
                  <a:lnTo>
                    <a:pt x="1149471" y="30375"/>
                  </a:lnTo>
                  <a:lnTo>
                    <a:pt x="1152954" y="29489"/>
                  </a:lnTo>
                  <a:lnTo>
                    <a:pt x="1156437" y="28604"/>
                  </a:lnTo>
                  <a:lnTo>
                    <a:pt x="1159921" y="27720"/>
                  </a:lnTo>
                  <a:lnTo>
                    <a:pt x="1163404" y="26837"/>
                  </a:lnTo>
                  <a:lnTo>
                    <a:pt x="1166887" y="25956"/>
                  </a:lnTo>
                  <a:lnTo>
                    <a:pt x="1170370" y="25075"/>
                  </a:lnTo>
                  <a:lnTo>
                    <a:pt x="1173854" y="24196"/>
                  </a:lnTo>
                  <a:lnTo>
                    <a:pt x="1177337" y="23317"/>
                  </a:lnTo>
                  <a:lnTo>
                    <a:pt x="1180820" y="22440"/>
                  </a:lnTo>
                  <a:lnTo>
                    <a:pt x="1184303" y="21564"/>
                  </a:lnTo>
                  <a:lnTo>
                    <a:pt x="1187787" y="20690"/>
                  </a:lnTo>
                  <a:lnTo>
                    <a:pt x="1191270" y="19816"/>
                  </a:lnTo>
                  <a:lnTo>
                    <a:pt x="1194753" y="18943"/>
                  </a:lnTo>
                  <a:lnTo>
                    <a:pt x="1198236" y="18072"/>
                  </a:lnTo>
                  <a:lnTo>
                    <a:pt x="1201720" y="17201"/>
                  </a:lnTo>
                  <a:lnTo>
                    <a:pt x="1205203" y="16332"/>
                  </a:lnTo>
                  <a:lnTo>
                    <a:pt x="1208686" y="38106"/>
                  </a:lnTo>
                  <a:lnTo>
                    <a:pt x="1212169" y="37496"/>
                  </a:lnTo>
                  <a:lnTo>
                    <a:pt x="1215653" y="36887"/>
                  </a:lnTo>
                  <a:lnTo>
                    <a:pt x="1219136" y="36280"/>
                  </a:lnTo>
                  <a:lnTo>
                    <a:pt x="1222619" y="35675"/>
                  </a:lnTo>
                  <a:lnTo>
                    <a:pt x="1226102" y="35071"/>
                  </a:lnTo>
                  <a:lnTo>
                    <a:pt x="1229586" y="34468"/>
                  </a:lnTo>
                  <a:lnTo>
                    <a:pt x="1233069" y="33867"/>
                  </a:lnTo>
                  <a:lnTo>
                    <a:pt x="1236552" y="33267"/>
                  </a:lnTo>
                  <a:lnTo>
                    <a:pt x="1240035" y="32668"/>
                  </a:lnTo>
                  <a:lnTo>
                    <a:pt x="1243519" y="32072"/>
                  </a:lnTo>
                  <a:lnTo>
                    <a:pt x="1247002" y="81162"/>
                  </a:lnTo>
                  <a:lnTo>
                    <a:pt x="1250485" y="80514"/>
                  </a:lnTo>
                  <a:lnTo>
                    <a:pt x="1253968" y="79866"/>
                  </a:lnTo>
                  <a:lnTo>
                    <a:pt x="1257452" y="79219"/>
                  </a:lnTo>
                  <a:lnTo>
                    <a:pt x="1260935" y="78573"/>
                  </a:lnTo>
                  <a:lnTo>
                    <a:pt x="1264418" y="77929"/>
                  </a:lnTo>
                  <a:lnTo>
                    <a:pt x="1267901" y="77285"/>
                  </a:lnTo>
                  <a:lnTo>
                    <a:pt x="1271385" y="76642"/>
                  </a:lnTo>
                  <a:lnTo>
                    <a:pt x="1274868" y="76000"/>
                  </a:lnTo>
                  <a:lnTo>
                    <a:pt x="1278351" y="75360"/>
                  </a:lnTo>
                  <a:lnTo>
                    <a:pt x="1281834" y="81739"/>
                  </a:lnTo>
                  <a:lnTo>
                    <a:pt x="1285318" y="81590"/>
                  </a:lnTo>
                  <a:lnTo>
                    <a:pt x="1288801" y="81442"/>
                  </a:lnTo>
                  <a:lnTo>
                    <a:pt x="1292284" y="81294"/>
                  </a:lnTo>
                  <a:lnTo>
                    <a:pt x="1295767" y="81148"/>
                  </a:lnTo>
                  <a:lnTo>
                    <a:pt x="1299251" y="81001"/>
                  </a:lnTo>
                  <a:lnTo>
                    <a:pt x="1302734" y="80856"/>
                  </a:lnTo>
                  <a:lnTo>
                    <a:pt x="1306217" y="80711"/>
                  </a:lnTo>
                  <a:lnTo>
                    <a:pt x="1309700" y="80567"/>
                  </a:lnTo>
                  <a:lnTo>
                    <a:pt x="1313184" y="80423"/>
                  </a:lnTo>
                  <a:lnTo>
                    <a:pt x="1316667" y="80174"/>
                  </a:lnTo>
                  <a:lnTo>
                    <a:pt x="1320150" y="79795"/>
                  </a:lnTo>
                  <a:lnTo>
                    <a:pt x="1323633" y="79418"/>
                  </a:lnTo>
                  <a:lnTo>
                    <a:pt x="1327117" y="79041"/>
                  </a:lnTo>
                  <a:lnTo>
                    <a:pt x="1330600" y="78666"/>
                  </a:lnTo>
                  <a:lnTo>
                    <a:pt x="1334083" y="78291"/>
                  </a:lnTo>
                  <a:lnTo>
                    <a:pt x="1337566" y="77918"/>
                  </a:lnTo>
                  <a:lnTo>
                    <a:pt x="1341050" y="77546"/>
                  </a:lnTo>
                  <a:lnTo>
                    <a:pt x="1344533" y="77175"/>
                  </a:lnTo>
                  <a:lnTo>
                    <a:pt x="1348016" y="76805"/>
                  </a:lnTo>
                  <a:lnTo>
                    <a:pt x="1351499" y="76436"/>
                  </a:lnTo>
                  <a:lnTo>
                    <a:pt x="1354983" y="76068"/>
                  </a:lnTo>
                  <a:lnTo>
                    <a:pt x="1358466" y="75702"/>
                  </a:lnTo>
                  <a:lnTo>
                    <a:pt x="1361949" y="75336"/>
                  </a:lnTo>
                  <a:lnTo>
                    <a:pt x="1365432" y="74971"/>
                  </a:lnTo>
                  <a:lnTo>
                    <a:pt x="1368916" y="74608"/>
                  </a:lnTo>
                  <a:lnTo>
                    <a:pt x="1372399" y="74245"/>
                  </a:lnTo>
                  <a:lnTo>
                    <a:pt x="1375882" y="73883"/>
                  </a:lnTo>
                  <a:lnTo>
                    <a:pt x="1379365" y="73523"/>
                  </a:lnTo>
                  <a:lnTo>
                    <a:pt x="1382849" y="73164"/>
                  </a:lnTo>
                  <a:lnTo>
                    <a:pt x="1386332" y="78310"/>
                  </a:lnTo>
                  <a:lnTo>
                    <a:pt x="1389815" y="77875"/>
                  </a:lnTo>
                  <a:lnTo>
                    <a:pt x="1393298" y="77442"/>
                  </a:lnTo>
                  <a:lnTo>
                    <a:pt x="1396782" y="77009"/>
                  </a:lnTo>
                  <a:lnTo>
                    <a:pt x="1400265" y="76577"/>
                  </a:lnTo>
                  <a:lnTo>
                    <a:pt x="1403748" y="76146"/>
                  </a:lnTo>
                  <a:lnTo>
                    <a:pt x="1407231" y="75716"/>
                  </a:lnTo>
                  <a:lnTo>
                    <a:pt x="1410715" y="75287"/>
                  </a:lnTo>
                  <a:lnTo>
                    <a:pt x="1414198" y="74859"/>
                  </a:lnTo>
                  <a:lnTo>
                    <a:pt x="1417681" y="74432"/>
                  </a:lnTo>
                  <a:lnTo>
                    <a:pt x="1421164" y="74006"/>
                  </a:lnTo>
                  <a:lnTo>
                    <a:pt x="1424648" y="97150"/>
                  </a:lnTo>
                  <a:lnTo>
                    <a:pt x="1428131" y="96534"/>
                  </a:lnTo>
                  <a:lnTo>
                    <a:pt x="1431614" y="95919"/>
                  </a:lnTo>
                  <a:lnTo>
                    <a:pt x="1435097" y="95305"/>
                  </a:lnTo>
                  <a:lnTo>
                    <a:pt x="1438580" y="94691"/>
                  </a:lnTo>
                  <a:lnTo>
                    <a:pt x="1442064" y="94078"/>
                  </a:lnTo>
                  <a:lnTo>
                    <a:pt x="1445547" y="93465"/>
                  </a:lnTo>
                  <a:lnTo>
                    <a:pt x="1449030" y="92852"/>
                  </a:lnTo>
                  <a:lnTo>
                    <a:pt x="1452513" y="92241"/>
                  </a:lnTo>
                  <a:lnTo>
                    <a:pt x="1455997" y="91629"/>
                  </a:lnTo>
                  <a:lnTo>
                    <a:pt x="1459480" y="91018"/>
                  </a:lnTo>
                  <a:lnTo>
                    <a:pt x="1462963" y="90408"/>
                  </a:lnTo>
                  <a:lnTo>
                    <a:pt x="1466446" y="89799"/>
                  </a:lnTo>
                  <a:lnTo>
                    <a:pt x="1469930" y="89189"/>
                  </a:lnTo>
                  <a:lnTo>
                    <a:pt x="1473413" y="88581"/>
                  </a:lnTo>
                  <a:lnTo>
                    <a:pt x="1476896" y="87972"/>
                  </a:lnTo>
                  <a:lnTo>
                    <a:pt x="1480379" y="87365"/>
                  </a:lnTo>
                  <a:lnTo>
                    <a:pt x="1483863" y="86758"/>
                  </a:lnTo>
                  <a:lnTo>
                    <a:pt x="1487346" y="86151"/>
                  </a:lnTo>
                  <a:lnTo>
                    <a:pt x="1490829" y="85545"/>
                  </a:lnTo>
                  <a:lnTo>
                    <a:pt x="1494312" y="134049"/>
                  </a:lnTo>
                  <a:lnTo>
                    <a:pt x="1497796" y="133906"/>
                  </a:lnTo>
                  <a:lnTo>
                    <a:pt x="1501279" y="133763"/>
                  </a:lnTo>
                  <a:lnTo>
                    <a:pt x="1504762" y="133621"/>
                  </a:lnTo>
                  <a:lnTo>
                    <a:pt x="1508245" y="133480"/>
                  </a:lnTo>
                  <a:lnTo>
                    <a:pt x="1511729" y="133339"/>
                  </a:lnTo>
                  <a:lnTo>
                    <a:pt x="1515212" y="133198"/>
                  </a:lnTo>
                  <a:lnTo>
                    <a:pt x="1518695" y="133058"/>
                  </a:lnTo>
                  <a:lnTo>
                    <a:pt x="1522178" y="132918"/>
                  </a:lnTo>
                  <a:lnTo>
                    <a:pt x="1525662" y="132779"/>
                  </a:lnTo>
                  <a:lnTo>
                    <a:pt x="1529145" y="132580"/>
                  </a:lnTo>
                  <a:lnTo>
                    <a:pt x="1532628" y="132172"/>
                  </a:lnTo>
                  <a:lnTo>
                    <a:pt x="1536111" y="131764"/>
                  </a:lnTo>
                  <a:lnTo>
                    <a:pt x="1539595" y="131357"/>
                  </a:lnTo>
                  <a:lnTo>
                    <a:pt x="1543078" y="130951"/>
                  </a:lnTo>
                  <a:lnTo>
                    <a:pt x="1546561" y="130545"/>
                  </a:lnTo>
                  <a:lnTo>
                    <a:pt x="1550044" y="130140"/>
                  </a:lnTo>
                  <a:lnTo>
                    <a:pt x="1553528" y="129736"/>
                  </a:lnTo>
                  <a:lnTo>
                    <a:pt x="1557011" y="129332"/>
                  </a:lnTo>
                  <a:lnTo>
                    <a:pt x="1560494" y="128929"/>
                  </a:lnTo>
                  <a:lnTo>
                    <a:pt x="1563977" y="128526"/>
                  </a:lnTo>
                  <a:lnTo>
                    <a:pt x="1567461" y="128125"/>
                  </a:lnTo>
                  <a:lnTo>
                    <a:pt x="1570944" y="127723"/>
                  </a:lnTo>
                  <a:lnTo>
                    <a:pt x="1574427" y="127322"/>
                  </a:lnTo>
                  <a:lnTo>
                    <a:pt x="1577910" y="126922"/>
                  </a:lnTo>
                  <a:lnTo>
                    <a:pt x="1581394" y="126523"/>
                  </a:lnTo>
                  <a:lnTo>
                    <a:pt x="1584877" y="126124"/>
                  </a:lnTo>
                  <a:lnTo>
                    <a:pt x="1588360" y="125726"/>
                  </a:lnTo>
                  <a:lnTo>
                    <a:pt x="1591843" y="125328"/>
                  </a:lnTo>
                  <a:lnTo>
                    <a:pt x="1595327" y="124931"/>
                  </a:lnTo>
                  <a:lnTo>
                    <a:pt x="1598810" y="124534"/>
                  </a:lnTo>
                  <a:lnTo>
                    <a:pt x="1602293" y="124138"/>
                  </a:lnTo>
                  <a:lnTo>
                    <a:pt x="1605776" y="123743"/>
                  </a:lnTo>
                  <a:lnTo>
                    <a:pt x="1609260" y="123348"/>
                  </a:lnTo>
                  <a:lnTo>
                    <a:pt x="1612743" y="122954"/>
                  </a:lnTo>
                  <a:lnTo>
                    <a:pt x="1616226" y="122561"/>
                  </a:lnTo>
                  <a:lnTo>
                    <a:pt x="1619709" y="122168"/>
                  </a:lnTo>
                  <a:lnTo>
                    <a:pt x="1623193" y="121775"/>
                  </a:lnTo>
                  <a:lnTo>
                    <a:pt x="1626676" y="121384"/>
                  </a:lnTo>
                  <a:lnTo>
                    <a:pt x="1630159" y="120992"/>
                  </a:lnTo>
                  <a:lnTo>
                    <a:pt x="1633642" y="120602"/>
                  </a:lnTo>
                  <a:lnTo>
                    <a:pt x="1637126" y="120262"/>
                  </a:lnTo>
                  <a:lnTo>
                    <a:pt x="1640609" y="119953"/>
                  </a:lnTo>
                  <a:lnTo>
                    <a:pt x="1644092" y="119646"/>
                  </a:lnTo>
                  <a:lnTo>
                    <a:pt x="1647575" y="119339"/>
                  </a:lnTo>
                  <a:lnTo>
                    <a:pt x="1651059" y="119032"/>
                  </a:lnTo>
                  <a:lnTo>
                    <a:pt x="1654542" y="118727"/>
                  </a:lnTo>
                  <a:lnTo>
                    <a:pt x="1658025" y="118422"/>
                  </a:lnTo>
                  <a:lnTo>
                    <a:pt x="1661508" y="118117"/>
                  </a:lnTo>
                  <a:lnTo>
                    <a:pt x="1664992" y="117813"/>
                  </a:lnTo>
                  <a:lnTo>
                    <a:pt x="1668475" y="117510"/>
                  </a:lnTo>
                  <a:lnTo>
                    <a:pt x="1671958" y="127773"/>
                  </a:lnTo>
                  <a:lnTo>
                    <a:pt x="1675441" y="127562"/>
                  </a:lnTo>
                  <a:lnTo>
                    <a:pt x="1678925" y="127351"/>
                  </a:lnTo>
                  <a:lnTo>
                    <a:pt x="1682408" y="127142"/>
                  </a:lnTo>
                  <a:lnTo>
                    <a:pt x="1685891" y="126932"/>
                  </a:lnTo>
                  <a:lnTo>
                    <a:pt x="1689374" y="126724"/>
                  </a:lnTo>
                  <a:lnTo>
                    <a:pt x="1692858" y="126515"/>
                  </a:lnTo>
                  <a:lnTo>
                    <a:pt x="1696341" y="126308"/>
                  </a:lnTo>
                  <a:lnTo>
                    <a:pt x="1699824" y="126101"/>
                  </a:lnTo>
                  <a:lnTo>
                    <a:pt x="1703307" y="125894"/>
                  </a:lnTo>
                  <a:lnTo>
                    <a:pt x="1706791" y="128823"/>
                  </a:lnTo>
                  <a:lnTo>
                    <a:pt x="1710274" y="128441"/>
                  </a:lnTo>
                  <a:lnTo>
                    <a:pt x="1713757" y="128058"/>
                  </a:lnTo>
                  <a:lnTo>
                    <a:pt x="1717240" y="127677"/>
                  </a:lnTo>
                  <a:lnTo>
                    <a:pt x="1720723" y="127295"/>
                  </a:lnTo>
                  <a:lnTo>
                    <a:pt x="1724207" y="126914"/>
                  </a:lnTo>
                  <a:lnTo>
                    <a:pt x="1727690" y="126534"/>
                  </a:lnTo>
                  <a:lnTo>
                    <a:pt x="1731173" y="126154"/>
                  </a:lnTo>
                  <a:lnTo>
                    <a:pt x="1734656" y="125775"/>
                  </a:lnTo>
                  <a:lnTo>
                    <a:pt x="1738140" y="125396"/>
                  </a:lnTo>
                  <a:lnTo>
                    <a:pt x="1741623" y="125018"/>
                  </a:lnTo>
                  <a:lnTo>
                    <a:pt x="1745106" y="124640"/>
                  </a:lnTo>
                  <a:lnTo>
                    <a:pt x="1748589" y="124262"/>
                  </a:lnTo>
                  <a:lnTo>
                    <a:pt x="1752073" y="123885"/>
                  </a:lnTo>
                  <a:lnTo>
                    <a:pt x="1755556" y="123509"/>
                  </a:lnTo>
                  <a:lnTo>
                    <a:pt x="1759039" y="123133"/>
                  </a:lnTo>
                  <a:lnTo>
                    <a:pt x="1762522" y="122757"/>
                  </a:lnTo>
                  <a:lnTo>
                    <a:pt x="1766006" y="122382"/>
                  </a:lnTo>
                  <a:lnTo>
                    <a:pt x="1769489" y="122008"/>
                  </a:lnTo>
                  <a:lnTo>
                    <a:pt x="1772972" y="121634"/>
                  </a:lnTo>
                  <a:lnTo>
                    <a:pt x="1776455" y="121260"/>
                  </a:lnTo>
                  <a:lnTo>
                    <a:pt x="1779939" y="124617"/>
                  </a:lnTo>
                  <a:lnTo>
                    <a:pt x="1783422" y="124420"/>
                  </a:lnTo>
                  <a:lnTo>
                    <a:pt x="1786905" y="124224"/>
                  </a:lnTo>
                  <a:lnTo>
                    <a:pt x="1790388" y="124029"/>
                  </a:lnTo>
                  <a:lnTo>
                    <a:pt x="1793872" y="123834"/>
                  </a:lnTo>
                  <a:lnTo>
                    <a:pt x="1797355" y="123639"/>
                  </a:lnTo>
                  <a:lnTo>
                    <a:pt x="1800838" y="123445"/>
                  </a:lnTo>
                  <a:lnTo>
                    <a:pt x="1804321" y="123252"/>
                  </a:lnTo>
                  <a:lnTo>
                    <a:pt x="1807805" y="123059"/>
                  </a:lnTo>
                  <a:lnTo>
                    <a:pt x="1811288" y="122866"/>
                  </a:lnTo>
                  <a:lnTo>
                    <a:pt x="1814771" y="124859"/>
                  </a:lnTo>
                  <a:lnTo>
                    <a:pt x="1818254" y="124666"/>
                  </a:lnTo>
                  <a:lnTo>
                    <a:pt x="1821738" y="124474"/>
                  </a:lnTo>
                  <a:lnTo>
                    <a:pt x="1825221" y="124282"/>
                  </a:lnTo>
                  <a:lnTo>
                    <a:pt x="1828704" y="124090"/>
                  </a:lnTo>
                  <a:lnTo>
                    <a:pt x="1832187" y="123899"/>
                  </a:lnTo>
                  <a:lnTo>
                    <a:pt x="1835671" y="123709"/>
                  </a:lnTo>
                  <a:lnTo>
                    <a:pt x="1839154" y="123519"/>
                  </a:lnTo>
                  <a:lnTo>
                    <a:pt x="1842637" y="123329"/>
                  </a:lnTo>
                  <a:lnTo>
                    <a:pt x="1846120" y="123140"/>
                  </a:lnTo>
                  <a:lnTo>
                    <a:pt x="1849604" y="122845"/>
                  </a:lnTo>
                  <a:lnTo>
                    <a:pt x="1853087" y="122382"/>
                  </a:lnTo>
                  <a:lnTo>
                    <a:pt x="1856570" y="121919"/>
                  </a:lnTo>
                  <a:lnTo>
                    <a:pt x="1860053" y="121456"/>
                  </a:lnTo>
                  <a:lnTo>
                    <a:pt x="1863537" y="120994"/>
                  </a:lnTo>
                  <a:lnTo>
                    <a:pt x="1867020" y="120531"/>
                  </a:lnTo>
                  <a:lnTo>
                    <a:pt x="1870503" y="120069"/>
                  </a:lnTo>
                  <a:lnTo>
                    <a:pt x="1873986" y="119607"/>
                  </a:lnTo>
                  <a:lnTo>
                    <a:pt x="1877470" y="119145"/>
                  </a:lnTo>
                  <a:lnTo>
                    <a:pt x="1880953" y="118684"/>
                  </a:lnTo>
                  <a:lnTo>
                    <a:pt x="1884436" y="118223"/>
                  </a:lnTo>
                  <a:lnTo>
                    <a:pt x="1887919" y="117761"/>
                  </a:lnTo>
                  <a:lnTo>
                    <a:pt x="1891403" y="117301"/>
                  </a:lnTo>
                  <a:lnTo>
                    <a:pt x="1894886" y="116840"/>
                  </a:lnTo>
                  <a:lnTo>
                    <a:pt x="1898369" y="116379"/>
                  </a:lnTo>
                  <a:lnTo>
                    <a:pt x="1901852" y="115919"/>
                  </a:lnTo>
                  <a:lnTo>
                    <a:pt x="1905336" y="115459"/>
                  </a:lnTo>
                  <a:lnTo>
                    <a:pt x="1908819" y="114999"/>
                  </a:lnTo>
                  <a:lnTo>
                    <a:pt x="1912302" y="114540"/>
                  </a:lnTo>
                  <a:lnTo>
                    <a:pt x="1915785" y="114080"/>
                  </a:lnTo>
                  <a:lnTo>
                    <a:pt x="1919269" y="113621"/>
                  </a:lnTo>
                  <a:lnTo>
                    <a:pt x="1922752" y="115245"/>
                  </a:lnTo>
                  <a:lnTo>
                    <a:pt x="1926235" y="115111"/>
                  </a:lnTo>
                  <a:lnTo>
                    <a:pt x="1929718" y="114977"/>
                  </a:lnTo>
                  <a:lnTo>
                    <a:pt x="1933202" y="114844"/>
                  </a:lnTo>
                  <a:lnTo>
                    <a:pt x="1936685" y="114711"/>
                  </a:lnTo>
                  <a:lnTo>
                    <a:pt x="1940168" y="114578"/>
                  </a:lnTo>
                  <a:lnTo>
                    <a:pt x="1943651" y="114446"/>
                  </a:lnTo>
                  <a:lnTo>
                    <a:pt x="1947135" y="114315"/>
                  </a:lnTo>
                  <a:lnTo>
                    <a:pt x="1950618" y="114183"/>
                  </a:lnTo>
                  <a:lnTo>
                    <a:pt x="1954101" y="114052"/>
                  </a:lnTo>
                  <a:lnTo>
                    <a:pt x="1957584" y="113987"/>
                  </a:lnTo>
                  <a:lnTo>
                    <a:pt x="1961068" y="113942"/>
                  </a:lnTo>
                  <a:lnTo>
                    <a:pt x="1964551" y="113896"/>
                  </a:lnTo>
                  <a:lnTo>
                    <a:pt x="1968034" y="113851"/>
                  </a:lnTo>
                  <a:lnTo>
                    <a:pt x="1971517" y="113806"/>
                  </a:lnTo>
                  <a:lnTo>
                    <a:pt x="1975001" y="113761"/>
                  </a:lnTo>
                  <a:lnTo>
                    <a:pt x="1978484" y="113716"/>
                  </a:lnTo>
                  <a:lnTo>
                    <a:pt x="1981967" y="113672"/>
                  </a:lnTo>
                  <a:lnTo>
                    <a:pt x="1985450" y="113627"/>
                  </a:lnTo>
                  <a:lnTo>
                    <a:pt x="1988934" y="113583"/>
                  </a:lnTo>
                  <a:lnTo>
                    <a:pt x="1992417" y="113395"/>
                  </a:lnTo>
                  <a:lnTo>
                    <a:pt x="1995900" y="113100"/>
                  </a:lnTo>
                  <a:lnTo>
                    <a:pt x="1999383" y="112804"/>
                  </a:lnTo>
                  <a:lnTo>
                    <a:pt x="2002867" y="112510"/>
                  </a:lnTo>
                  <a:lnTo>
                    <a:pt x="2006350" y="112216"/>
                  </a:lnTo>
                  <a:lnTo>
                    <a:pt x="2009833" y="111922"/>
                  </a:lnTo>
                  <a:lnTo>
                    <a:pt x="2013316" y="111629"/>
                  </a:lnTo>
                  <a:lnTo>
                    <a:pt x="2016799" y="111336"/>
                  </a:lnTo>
                  <a:lnTo>
                    <a:pt x="2020283" y="111043"/>
                  </a:lnTo>
                  <a:lnTo>
                    <a:pt x="2023766" y="110751"/>
                  </a:lnTo>
                  <a:lnTo>
                    <a:pt x="2027249" y="118803"/>
                  </a:lnTo>
                  <a:lnTo>
                    <a:pt x="2030732" y="118514"/>
                  </a:lnTo>
                  <a:lnTo>
                    <a:pt x="2034216" y="118225"/>
                  </a:lnTo>
                  <a:lnTo>
                    <a:pt x="2037699" y="117937"/>
                  </a:lnTo>
                  <a:lnTo>
                    <a:pt x="2041182" y="117650"/>
                  </a:lnTo>
                  <a:lnTo>
                    <a:pt x="2044665" y="117363"/>
                  </a:lnTo>
                  <a:lnTo>
                    <a:pt x="2048149" y="117076"/>
                  </a:lnTo>
                  <a:lnTo>
                    <a:pt x="2051632" y="116790"/>
                  </a:lnTo>
                  <a:lnTo>
                    <a:pt x="2055115" y="116504"/>
                  </a:lnTo>
                  <a:lnTo>
                    <a:pt x="2058598" y="116218"/>
                  </a:lnTo>
                  <a:lnTo>
                    <a:pt x="2062082" y="118364"/>
                  </a:lnTo>
                  <a:lnTo>
                    <a:pt x="2065565" y="118159"/>
                  </a:lnTo>
                  <a:lnTo>
                    <a:pt x="2069048" y="117953"/>
                  </a:lnTo>
                  <a:lnTo>
                    <a:pt x="2072531" y="117748"/>
                  </a:lnTo>
                  <a:lnTo>
                    <a:pt x="2076015" y="117544"/>
                  </a:lnTo>
                  <a:lnTo>
                    <a:pt x="2079498" y="117340"/>
                  </a:lnTo>
                  <a:lnTo>
                    <a:pt x="2082981" y="117136"/>
                  </a:lnTo>
                  <a:lnTo>
                    <a:pt x="2086464" y="116933"/>
                  </a:lnTo>
                  <a:lnTo>
                    <a:pt x="2089948" y="116730"/>
                  </a:lnTo>
                  <a:lnTo>
                    <a:pt x="2093431" y="116527"/>
                  </a:lnTo>
                  <a:lnTo>
                    <a:pt x="2096914" y="116325"/>
                  </a:lnTo>
                  <a:lnTo>
                    <a:pt x="2100397" y="116048"/>
                  </a:lnTo>
                  <a:lnTo>
                    <a:pt x="2103881" y="115769"/>
                  </a:lnTo>
                  <a:lnTo>
                    <a:pt x="2107364" y="115490"/>
                  </a:lnTo>
                  <a:lnTo>
                    <a:pt x="2110847" y="115211"/>
                  </a:lnTo>
                  <a:lnTo>
                    <a:pt x="2114330" y="114932"/>
                  </a:lnTo>
                  <a:lnTo>
                    <a:pt x="2117814" y="114654"/>
                  </a:lnTo>
                  <a:lnTo>
                    <a:pt x="2121297" y="114377"/>
                  </a:lnTo>
                  <a:lnTo>
                    <a:pt x="2124780" y="114099"/>
                  </a:lnTo>
                  <a:lnTo>
                    <a:pt x="2128263" y="113823"/>
                  </a:lnTo>
                  <a:lnTo>
                    <a:pt x="2131747" y="113546"/>
                  </a:lnTo>
                  <a:lnTo>
                    <a:pt x="2135230" y="113270"/>
                  </a:lnTo>
                  <a:lnTo>
                    <a:pt x="2138713" y="112994"/>
                  </a:lnTo>
                  <a:lnTo>
                    <a:pt x="2142196" y="112719"/>
                  </a:lnTo>
                  <a:lnTo>
                    <a:pt x="2145680" y="112444"/>
                  </a:lnTo>
                  <a:lnTo>
                    <a:pt x="2149163" y="112169"/>
                  </a:lnTo>
                  <a:lnTo>
                    <a:pt x="2152646" y="111895"/>
                  </a:lnTo>
                  <a:lnTo>
                    <a:pt x="2156129" y="111621"/>
                  </a:lnTo>
                  <a:lnTo>
                    <a:pt x="2159613" y="111347"/>
                  </a:lnTo>
                  <a:lnTo>
                    <a:pt x="2163096" y="111074"/>
                  </a:lnTo>
                  <a:lnTo>
                    <a:pt x="2166579" y="110801"/>
                  </a:lnTo>
                  <a:lnTo>
                    <a:pt x="2170062" y="113723"/>
                  </a:lnTo>
                  <a:lnTo>
                    <a:pt x="2173546" y="113490"/>
                  </a:lnTo>
                  <a:lnTo>
                    <a:pt x="2177029" y="113258"/>
                  </a:lnTo>
                  <a:lnTo>
                    <a:pt x="2180512" y="113026"/>
                  </a:lnTo>
                  <a:lnTo>
                    <a:pt x="2183995" y="112794"/>
                  </a:lnTo>
                  <a:lnTo>
                    <a:pt x="2187479" y="112563"/>
                  </a:lnTo>
                  <a:lnTo>
                    <a:pt x="2190962" y="112332"/>
                  </a:lnTo>
                  <a:lnTo>
                    <a:pt x="2194445" y="112101"/>
                  </a:lnTo>
                  <a:lnTo>
                    <a:pt x="2197928" y="111871"/>
                  </a:lnTo>
                  <a:lnTo>
                    <a:pt x="2201412" y="111641"/>
                  </a:lnTo>
                  <a:lnTo>
                    <a:pt x="2204895" y="111412"/>
                  </a:lnTo>
                  <a:lnTo>
                    <a:pt x="2208378" y="111183"/>
                  </a:lnTo>
                  <a:lnTo>
                    <a:pt x="2211861" y="110954"/>
                  </a:lnTo>
                  <a:lnTo>
                    <a:pt x="2215345" y="110726"/>
                  </a:lnTo>
                  <a:lnTo>
                    <a:pt x="2218828" y="110498"/>
                  </a:lnTo>
                  <a:lnTo>
                    <a:pt x="2222311" y="110270"/>
                  </a:lnTo>
                  <a:lnTo>
                    <a:pt x="2225794" y="110043"/>
                  </a:lnTo>
                  <a:lnTo>
                    <a:pt x="2229278" y="109816"/>
                  </a:lnTo>
                  <a:lnTo>
                    <a:pt x="2232761" y="109589"/>
                  </a:lnTo>
                  <a:lnTo>
                    <a:pt x="2236244" y="109363"/>
                  </a:lnTo>
                  <a:lnTo>
                    <a:pt x="2239727" y="111863"/>
                  </a:lnTo>
                  <a:lnTo>
                    <a:pt x="2243211" y="111675"/>
                  </a:lnTo>
                  <a:lnTo>
                    <a:pt x="2246694" y="111487"/>
                  </a:lnTo>
                  <a:lnTo>
                    <a:pt x="2250177" y="111300"/>
                  </a:lnTo>
                  <a:lnTo>
                    <a:pt x="2253660" y="111113"/>
                  </a:lnTo>
                  <a:lnTo>
                    <a:pt x="2257144" y="110927"/>
                  </a:lnTo>
                  <a:lnTo>
                    <a:pt x="2260627" y="110741"/>
                  </a:lnTo>
                  <a:lnTo>
                    <a:pt x="2264110" y="110555"/>
                  </a:lnTo>
                  <a:lnTo>
                    <a:pt x="2267593" y="110370"/>
                  </a:lnTo>
                  <a:lnTo>
                    <a:pt x="2271077" y="110184"/>
                  </a:lnTo>
                  <a:lnTo>
                    <a:pt x="2274560" y="110000"/>
                  </a:lnTo>
                  <a:lnTo>
                    <a:pt x="2278043" y="115830"/>
                  </a:lnTo>
                  <a:lnTo>
                    <a:pt x="2281526" y="115645"/>
                  </a:lnTo>
                  <a:lnTo>
                    <a:pt x="2285010" y="115459"/>
                  </a:lnTo>
                  <a:lnTo>
                    <a:pt x="2288493" y="115274"/>
                  </a:lnTo>
                  <a:lnTo>
                    <a:pt x="2291976" y="115090"/>
                  </a:lnTo>
                  <a:lnTo>
                    <a:pt x="2295459" y="114905"/>
                  </a:lnTo>
                  <a:lnTo>
                    <a:pt x="2298942" y="114721"/>
                  </a:lnTo>
                  <a:lnTo>
                    <a:pt x="2302426" y="114538"/>
                  </a:lnTo>
                  <a:lnTo>
                    <a:pt x="2305909" y="114354"/>
                  </a:lnTo>
                  <a:lnTo>
                    <a:pt x="2309392" y="114171"/>
                  </a:lnTo>
                  <a:lnTo>
                    <a:pt x="2312875" y="118558"/>
                  </a:lnTo>
                  <a:lnTo>
                    <a:pt x="2316359" y="118201"/>
                  </a:lnTo>
                  <a:lnTo>
                    <a:pt x="2319842" y="117843"/>
                  </a:lnTo>
                  <a:lnTo>
                    <a:pt x="2323325" y="117485"/>
                  </a:lnTo>
                  <a:lnTo>
                    <a:pt x="2326808" y="117128"/>
                  </a:lnTo>
                  <a:lnTo>
                    <a:pt x="2330292" y="116771"/>
                  </a:lnTo>
                  <a:lnTo>
                    <a:pt x="2333775" y="116414"/>
                  </a:lnTo>
                  <a:lnTo>
                    <a:pt x="2337258" y="116057"/>
                  </a:lnTo>
                  <a:lnTo>
                    <a:pt x="2340741" y="115700"/>
                  </a:lnTo>
                  <a:lnTo>
                    <a:pt x="2344225" y="115344"/>
                  </a:lnTo>
                  <a:lnTo>
                    <a:pt x="2347708" y="114988"/>
                  </a:lnTo>
                  <a:lnTo>
                    <a:pt x="2351191" y="114632"/>
                  </a:lnTo>
                  <a:lnTo>
                    <a:pt x="2354674" y="114276"/>
                  </a:lnTo>
                  <a:lnTo>
                    <a:pt x="2358158" y="113920"/>
                  </a:lnTo>
                  <a:lnTo>
                    <a:pt x="2361641" y="113564"/>
                  </a:lnTo>
                  <a:lnTo>
                    <a:pt x="2365124" y="113209"/>
                  </a:lnTo>
                  <a:lnTo>
                    <a:pt x="2368607" y="112854"/>
                  </a:lnTo>
                  <a:lnTo>
                    <a:pt x="2372091" y="112499"/>
                  </a:lnTo>
                  <a:lnTo>
                    <a:pt x="2375574" y="112144"/>
                  </a:lnTo>
                  <a:lnTo>
                    <a:pt x="2379057" y="111789"/>
                  </a:lnTo>
                  <a:lnTo>
                    <a:pt x="2382540" y="111434"/>
                  </a:lnTo>
                  <a:lnTo>
                    <a:pt x="2386024" y="111080"/>
                  </a:lnTo>
                  <a:lnTo>
                    <a:pt x="2389507" y="110726"/>
                  </a:lnTo>
                  <a:lnTo>
                    <a:pt x="2392990" y="110372"/>
                  </a:lnTo>
                  <a:lnTo>
                    <a:pt x="2396473" y="110018"/>
                  </a:lnTo>
                  <a:lnTo>
                    <a:pt x="2399957" y="109664"/>
                  </a:lnTo>
                  <a:lnTo>
                    <a:pt x="2403440" y="109311"/>
                  </a:lnTo>
                  <a:lnTo>
                    <a:pt x="2406923" y="108957"/>
                  </a:lnTo>
                  <a:lnTo>
                    <a:pt x="2410406" y="108604"/>
                  </a:lnTo>
                  <a:lnTo>
                    <a:pt x="2413890" y="108251"/>
                  </a:lnTo>
                  <a:lnTo>
                    <a:pt x="2417373" y="107907"/>
                  </a:lnTo>
                  <a:lnTo>
                    <a:pt x="2420856" y="107626"/>
                  </a:lnTo>
                  <a:lnTo>
                    <a:pt x="2424339" y="107346"/>
                  </a:lnTo>
                  <a:lnTo>
                    <a:pt x="2427823" y="107066"/>
                  </a:lnTo>
                  <a:lnTo>
                    <a:pt x="2431306" y="106786"/>
                  </a:lnTo>
                  <a:lnTo>
                    <a:pt x="2434789" y="106506"/>
                  </a:lnTo>
                  <a:lnTo>
                    <a:pt x="2438272" y="106227"/>
                  </a:lnTo>
                  <a:lnTo>
                    <a:pt x="2441756" y="105948"/>
                  </a:lnTo>
                  <a:lnTo>
                    <a:pt x="2445239" y="105669"/>
                  </a:lnTo>
                  <a:lnTo>
                    <a:pt x="2448722" y="105390"/>
                  </a:lnTo>
                  <a:lnTo>
                    <a:pt x="2452205" y="105112"/>
                  </a:lnTo>
                  <a:lnTo>
                    <a:pt x="2455689" y="104834"/>
                  </a:lnTo>
                  <a:lnTo>
                    <a:pt x="2459172" y="104556"/>
                  </a:lnTo>
                  <a:lnTo>
                    <a:pt x="2462655" y="104278"/>
                  </a:lnTo>
                  <a:lnTo>
                    <a:pt x="2466138" y="104001"/>
                  </a:lnTo>
                  <a:lnTo>
                    <a:pt x="2469622" y="103724"/>
                  </a:lnTo>
                  <a:lnTo>
                    <a:pt x="2473105" y="103447"/>
                  </a:lnTo>
                  <a:lnTo>
                    <a:pt x="2476588" y="103171"/>
                  </a:lnTo>
                  <a:lnTo>
                    <a:pt x="2480071" y="102895"/>
                  </a:lnTo>
                  <a:lnTo>
                    <a:pt x="2483555" y="102619"/>
                  </a:lnTo>
                  <a:lnTo>
                    <a:pt x="2487038" y="102343"/>
                  </a:lnTo>
                  <a:lnTo>
                    <a:pt x="2490521" y="105924"/>
                  </a:lnTo>
                  <a:lnTo>
                    <a:pt x="2494004" y="105933"/>
                  </a:lnTo>
                  <a:lnTo>
                    <a:pt x="2497488" y="105942"/>
                  </a:lnTo>
                  <a:lnTo>
                    <a:pt x="2500971" y="105951"/>
                  </a:lnTo>
                  <a:lnTo>
                    <a:pt x="2504454" y="105960"/>
                  </a:lnTo>
                  <a:lnTo>
                    <a:pt x="2507937" y="105969"/>
                  </a:lnTo>
                  <a:lnTo>
                    <a:pt x="2511421" y="105978"/>
                  </a:lnTo>
                  <a:lnTo>
                    <a:pt x="2514904" y="105987"/>
                  </a:lnTo>
                  <a:lnTo>
                    <a:pt x="2518387" y="105996"/>
                  </a:lnTo>
                  <a:lnTo>
                    <a:pt x="2521870" y="106005"/>
                  </a:lnTo>
                  <a:lnTo>
                    <a:pt x="2525354" y="108393"/>
                  </a:lnTo>
                  <a:lnTo>
                    <a:pt x="2528837" y="108227"/>
                  </a:lnTo>
                  <a:lnTo>
                    <a:pt x="2532320" y="108061"/>
                  </a:lnTo>
                  <a:lnTo>
                    <a:pt x="2535803" y="107896"/>
                  </a:lnTo>
                  <a:lnTo>
                    <a:pt x="2539287" y="107731"/>
                  </a:lnTo>
                  <a:lnTo>
                    <a:pt x="2542770" y="107567"/>
                  </a:lnTo>
                  <a:lnTo>
                    <a:pt x="2546253" y="107402"/>
                  </a:lnTo>
                  <a:lnTo>
                    <a:pt x="2549736" y="107238"/>
                  </a:lnTo>
                  <a:lnTo>
                    <a:pt x="2553220" y="107074"/>
                  </a:lnTo>
                  <a:lnTo>
                    <a:pt x="2556703" y="106911"/>
                  </a:lnTo>
                  <a:lnTo>
                    <a:pt x="2560186" y="112254"/>
                  </a:lnTo>
                  <a:lnTo>
                    <a:pt x="2563669" y="112188"/>
                  </a:lnTo>
                  <a:lnTo>
                    <a:pt x="2567153" y="112123"/>
                  </a:lnTo>
                  <a:lnTo>
                    <a:pt x="2570636" y="112057"/>
                  </a:lnTo>
                  <a:lnTo>
                    <a:pt x="2574119" y="111992"/>
                  </a:lnTo>
                  <a:lnTo>
                    <a:pt x="2577602" y="111927"/>
                  </a:lnTo>
                  <a:lnTo>
                    <a:pt x="2581085" y="111862"/>
                  </a:lnTo>
                  <a:lnTo>
                    <a:pt x="2584569" y="111797"/>
                  </a:lnTo>
                  <a:lnTo>
                    <a:pt x="2588052" y="111732"/>
                  </a:lnTo>
                  <a:lnTo>
                    <a:pt x="2591535" y="111668"/>
                  </a:lnTo>
                  <a:lnTo>
                    <a:pt x="2595018" y="113931"/>
                  </a:lnTo>
                  <a:lnTo>
                    <a:pt x="2598502" y="114025"/>
                  </a:lnTo>
                  <a:lnTo>
                    <a:pt x="2601985" y="114119"/>
                  </a:lnTo>
                  <a:lnTo>
                    <a:pt x="2605468" y="114212"/>
                  </a:lnTo>
                  <a:lnTo>
                    <a:pt x="2608951" y="114305"/>
                  </a:lnTo>
                  <a:lnTo>
                    <a:pt x="2612435" y="114398"/>
                  </a:lnTo>
                  <a:lnTo>
                    <a:pt x="2615918" y="114490"/>
                  </a:lnTo>
                  <a:lnTo>
                    <a:pt x="2619401" y="114582"/>
                  </a:lnTo>
                  <a:lnTo>
                    <a:pt x="2622884" y="114674"/>
                  </a:lnTo>
                  <a:lnTo>
                    <a:pt x="2626368" y="114765"/>
                  </a:lnTo>
                  <a:lnTo>
                    <a:pt x="2629851" y="114856"/>
                  </a:lnTo>
                  <a:lnTo>
                    <a:pt x="2633334" y="122913"/>
                  </a:lnTo>
                  <a:lnTo>
                    <a:pt x="2636817" y="122840"/>
                  </a:lnTo>
                  <a:lnTo>
                    <a:pt x="2640301" y="122767"/>
                  </a:lnTo>
                  <a:lnTo>
                    <a:pt x="2643784" y="122694"/>
                  </a:lnTo>
                  <a:lnTo>
                    <a:pt x="2647267" y="122622"/>
                  </a:lnTo>
                  <a:lnTo>
                    <a:pt x="2650750" y="122550"/>
                  </a:lnTo>
                  <a:lnTo>
                    <a:pt x="2654234" y="122478"/>
                  </a:lnTo>
                  <a:lnTo>
                    <a:pt x="2657717" y="122406"/>
                  </a:lnTo>
                  <a:lnTo>
                    <a:pt x="2661200" y="122334"/>
                  </a:lnTo>
                  <a:lnTo>
                    <a:pt x="2664683" y="122262"/>
                  </a:lnTo>
                  <a:lnTo>
                    <a:pt x="2668167" y="122109"/>
                  </a:lnTo>
                  <a:lnTo>
                    <a:pt x="2671650" y="121920"/>
                  </a:lnTo>
                  <a:lnTo>
                    <a:pt x="2675133" y="121731"/>
                  </a:lnTo>
                  <a:lnTo>
                    <a:pt x="2678616" y="121542"/>
                  </a:lnTo>
                  <a:lnTo>
                    <a:pt x="2682100" y="121354"/>
                  </a:lnTo>
                  <a:lnTo>
                    <a:pt x="2685583" y="121166"/>
                  </a:lnTo>
                  <a:lnTo>
                    <a:pt x="2689066" y="120978"/>
                  </a:lnTo>
                  <a:lnTo>
                    <a:pt x="2692549" y="120790"/>
                  </a:lnTo>
                  <a:lnTo>
                    <a:pt x="2696033" y="120603"/>
                  </a:lnTo>
                  <a:lnTo>
                    <a:pt x="2699516" y="120415"/>
                  </a:lnTo>
                  <a:lnTo>
                    <a:pt x="2702999" y="131494"/>
                  </a:lnTo>
                  <a:lnTo>
                    <a:pt x="2706482" y="131308"/>
                  </a:lnTo>
                  <a:lnTo>
                    <a:pt x="2709966" y="131123"/>
                  </a:lnTo>
                  <a:lnTo>
                    <a:pt x="2713449" y="130937"/>
                  </a:lnTo>
                  <a:lnTo>
                    <a:pt x="2716932" y="130751"/>
                  </a:lnTo>
                  <a:lnTo>
                    <a:pt x="2720415" y="130566"/>
                  </a:lnTo>
                  <a:lnTo>
                    <a:pt x="2723899" y="130381"/>
                  </a:lnTo>
                  <a:lnTo>
                    <a:pt x="2727382" y="130196"/>
                  </a:lnTo>
                  <a:lnTo>
                    <a:pt x="2730865" y="130012"/>
                  </a:lnTo>
                  <a:lnTo>
                    <a:pt x="2734348" y="129828"/>
                  </a:lnTo>
                  <a:lnTo>
                    <a:pt x="2737832" y="140341"/>
                  </a:lnTo>
                  <a:lnTo>
                    <a:pt x="2741315" y="140259"/>
                  </a:lnTo>
                  <a:lnTo>
                    <a:pt x="2744798" y="140176"/>
                  </a:lnTo>
                  <a:lnTo>
                    <a:pt x="2748281" y="140094"/>
                  </a:lnTo>
                  <a:lnTo>
                    <a:pt x="2751765" y="140012"/>
                  </a:lnTo>
                  <a:lnTo>
                    <a:pt x="2755248" y="139931"/>
                  </a:lnTo>
                  <a:lnTo>
                    <a:pt x="2758731" y="139849"/>
                  </a:lnTo>
                  <a:lnTo>
                    <a:pt x="2762214" y="139768"/>
                  </a:lnTo>
                  <a:lnTo>
                    <a:pt x="2765698" y="139686"/>
                  </a:lnTo>
                  <a:lnTo>
                    <a:pt x="2769181" y="139605"/>
                  </a:lnTo>
                  <a:lnTo>
                    <a:pt x="2772664" y="139522"/>
                  </a:lnTo>
                  <a:lnTo>
                    <a:pt x="2776147" y="139416"/>
                  </a:lnTo>
                  <a:lnTo>
                    <a:pt x="2779631" y="139311"/>
                  </a:lnTo>
                  <a:lnTo>
                    <a:pt x="2783114" y="139205"/>
                  </a:lnTo>
                  <a:lnTo>
                    <a:pt x="2786597" y="139100"/>
                  </a:lnTo>
                  <a:lnTo>
                    <a:pt x="2790080" y="138995"/>
                  </a:lnTo>
                  <a:lnTo>
                    <a:pt x="2793564" y="138890"/>
                  </a:lnTo>
                  <a:lnTo>
                    <a:pt x="2797047" y="138785"/>
                  </a:lnTo>
                  <a:lnTo>
                    <a:pt x="2800530" y="138681"/>
                  </a:lnTo>
                  <a:lnTo>
                    <a:pt x="2804013" y="138577"/>
                  </a:lnTo>
                  <a:lnTo>
                    <a:pt x="2807497" y="138472"/>
                  </a:lnTo>
                  <a:lnTo>
                    <a:pt x="2810980" y="141126"/>
                  </a:lnTo>
                  <a:lnTo>
                    <a:pt x="2814463" y="141021"/>
                  </a:lnTo>
                  <a:lnTo>
                    <a:pt x="2817946" y="140916"/>
                  </a:lnTo>
                  <a:lnTo>
                    <a:pt x="2821430" y="140811"/>
                  </a:lnTo>
                  <a:lnTo>
                    <a:pt x="2824913" y="140707"/>
                  </a:lnTo>
                  <a:lnTo>
                    <a:pt x="2828396" y="140603"/>
                  </a:lnTo>
                  <a:lnTo>
                    <a:pt x="2831879" y="140498"/>
                  </a:lnTo>
                  <a:lnTo>
                    <a:pt x="2835363" y="140394"/>
                  </a:lnTo>
                  <a:lnTo>
                    <a:pt x="2838846" y="140291"/>
                  </a:lnTo>
                  <a:lnTo>
                    <a:pt x="2842329" y="140187"/>
                  </a:lnTo>
                  <a:lnTo>
                    <a:pt x="2845812" y="140034"/>
                  </a:lnTo>
                  <a:lnTo>
                    <a:pt x="2849296" y="139859"/>
                  </a:lnTo>
                  <a:lnTo>
                    <a:pt x="2852779" y="139683"/>
                  </a:lnTo>
                  <a:lnTo>
                    <a:pt x="2856262" y="139507"/>
                  </a:lnTo>
                  <a:lnTo>
                    <a:pt x="2859745" y="139332"/>
                  </a:lnTo>
                  <a:lnTo>
                    <a:pt x="2863229" y="139157"/>
                  </a:lnTo>
                  <a:lnTo>
                    <a:pt x="2866712" y="138982"/>
                  </a:lnTo>
                  <a:lnTo>
                    <a:pt x="2870195" y="138807"/>
                  </a:lnTo>
                  <a:lnTo>
                    <a:pt x="2873678" y="138633"/>
                  </a:lnTo>
                  <a:lnTo>
                    <a:pt x="2877161" y="138458"/>
                  </a:lnTo>
                  <a:lnTo>
                    <a:pt x="2880645" y="143649"/>
                  </a:lnTo>
                  <a:lnTo>
                    <a:pt x="2884128" y="143546"/>
                  </a:lnTo>
                  <a:lnTo>
                    <a:pt x="2887611" y="143442"/>
                  </a:lnTo>
                  <a:lnTo>
                    <a:pt x="2891094" y="143339"/>
                  </a:lnTo>
                  <a:lnTo>
                    <a:pt x="2894578" y="143236"/>
                  </a:lnTo>
                  <a:lnTo>
                    <a:pt x="2898061" y="143133"/>
                  </a:lnTo>
                  <a:lnTo>
                    <a:pt x="2901544" y="143030"/>
                  </a:lnTo>
                  <a:lnTo>
                    <a:pt x="2905027" y="142928"/>
                  </a:lnTo>
                  <a:lnTo>
                    <a:pt x="2908511" y="142825"/>
                  </a:lnTo>
                  <a:lnTo>
                    <a:pt x="2911994" y="142723"/>
                  </a:lnTo>
                  <a:lnTo>
                    <a:pt x="2915477" y="149942"/>
                  </a:lnTo>
                  <a:lnTo>
                    <a:pt x="2918960" y="149717"/>
                  </a:lnTo>
                  <a:lnTo>
                    <a:pt x="2922444" y="149492"/>
                  </a:lnTo>
                  <a:lnTo>
                    <a:pt x="2925927" y="149267"/>
                  </a:lnTo>
                  <a:lnTo>
                    <a:pt x="2929410" y="149042"/>
                  </a:lnTo>
                  <a:lnTo>
                    <a:pt x="2932893" y="148817"/>
                  </a:lnTo>
                  <a:lnTo>
                    <a:pt x="2936377" y="148593"/>
                  </a:lnTo>
                  <a:lnTo>
                    <a:pt x="2939860" y="148369"/>
                  </a:lnTo>
                  <a:lnTo>
                    <a:pt x="2943343" y="148144"/>
                  </a:lnTo>
                  <a:lnTo>
                    <a:pt x="2946826" y="147920"/>
                  </a:lnTo>
                  <a:lnTo>
                    <a:pt x="2950310" y="147697"/>
                  </a:lnTo>
                  <a:lnTo>
                    <a:pt x="2953793" y="147473"/>
                  </a:lnTo>
                  <a:lnTo>
                    <a:pt x="2957276" y="147249"/>
                  </a:lnTo>
                  <a:lnTo>
                    <a:pt x="2960759" y="147026"/>
                  </a:lnTo>
                  <a:lnTo>
                    <a:pt x="2964243" y="146802"/>
                  </a:lnTo>
                  <a:lnTo>
                    <a:pt x="2967726" y="146579"/>
                  </a:lnTo>
                  <a:lnTo>
                    <a:pt x="2971209" y="146356"/>
                  </a:lnTo>
                  <a:lnTo>
                    <a:pt x="2974692" y="146133"/>
                  </a:lnTo>
                  <a:lnTo>
                    <a:pt x="2978176" y="145910"/>
                  </a:lnTo>
                  <a:lnTo>
                    <a:pt x="2981659" y="145688"/>
                  </a:lnTo>
                  <a:lnTo>
                    <a:pt x="2985142" y="145465"/>
                  </a:lnTo>
                  <a:lnTo>
                    <a:pt x="2988625" y="151322"/>
                  </a:lnTo>
                  <a:lnTo>
                    <a:pt x="2992109" y="151240"/>
                  </a:lnTo>
                  <a:lnTo>
                    <a:pt x="2995592" y="151159"/>
                  </a:lnTo>
                  <a:lnTo>
                    <a:pt x="2999075" y="151078"/>
                  </a:lnTo>
                  <a:lnTo>
                    <a:pt x="3002558" y="150997"/>
                  </a:lnTo>
                  <a:lnTo>
                    <a:pt x="3006042" y="150916"/>
                  </a:lnTo>
                  <a:lnTo>
                    <a:pt x="3009525" y="150835"/>
                  </a:lnTo>
                  <a:lnTo>
                    <a:pt x="3013008" y="150754"/>
                  </a:lnTo>
                  <a:lnTo>
                    <a:pt x="3016491" y="150673"/>
                  </a:lnTo>
                  <a:lnTo>
                    <a:pt x="3019975" y="150593"/>
                  </a:lnTo>
                  <a:lnTo>
                    <a:pt x="3023458" y="151553"/>
                  </a:lnTo>
                  <a:lnTo>
                    <a:pt x="3026941" y="151430"/>
                  </a:lnTo>
                  <a:lnTo>
                    <a:pt x="3030424" y="151308"/>
                  </a:lnTo>
                  <a:lnTo>
                    <a:pt x="3033908" y="151186"/>
                  </a:lnTo>
                  <a:lnTo>
                    <a:pt x="3037391" y="151064"/>
                  </a:lnTo>
                  <a:lnTo>
                    <a:pt x="3040874" y="150942"/>
                  </a:lnTo>
                  <a:lnTo>
                    <a:pt x="3044357" y="150821"/>
                  </a:lnTo>
                  <a:lnTo>
                    <a:pt x="3047841" y="150699"/>
                  </a:lnTo>
                  <a:lnTo>
                    <a:pt x="3051324" y="150578"/>
                  </a:lnTo>
                  <a:lnTo>
                    <a:pt x="3054807" y="150457"/>
                  </a:lnTo>
                  <a:lnTo>
                    <a:pt x="3058290" y="152232"/>
                  </a:lnTo>
                  <a:lnTo>
                    <a:pt x="3061774" y="152111"/>
                  </a:lnTo>
                  <a:lnTo>
                    <a:pt x="3065257" y="151990"/>
                  </a:lnTo>
                  <a:lnTo>
                    <a:pt x="3068740" y="151869"/>
                  </a:lnTo>
                  <a:lnTo>
                    <a:pt x="3072223" y="151748"/>
                  </a:lnTo>
                  <a:lnTo>
                    <a:pt x="3075707" y="151628"/>
                  </a:lnTo>
                  <a:lnTo>
                    <a:pt x="3079190" y="151507"/>
                  </a:lnTo>
                  <a:lnTo>
                    <a:pt x="3082673" y="151387"/>
                  </a:lnTo>
                  <a:lnTo>
                    <a:pt x="3086156" y="151267"/>
                  </a:lnTo>
                  <a:lnTo>
                    <a:pt x="3089640" y="151147"/>
                  </a:lnTo>
                  <a:lnTo>
                    <a:pt x="3093123" y="153901"/>
                  </a:lnTo>
                  <a:lnTo>
                    <a:pt x="3096606" y="153721"/>
                  </a:lnTo>
                  <a:lnTo>
                    <a:pt x="3100089" y="153541"/>
                  </a:lnTo>
                  <a:lnTo>
                    <a:pt x="3103573" y="153362"/>
                  </a:lnTo>
                  <a:lnTo>
                    <a:pt x="3107056" y="153182"/>
                  </a:lnTo>
                  <a:lnTo>
                    <a:pt x="3110539" y="153003"/>
                  </a:lnTo>
                  <a:lnTo>
                    <a:pt x="3114022" y="152823"/>
                  </a:lnTo>
                  <a:lnTo>
                    <a:pt x="3117506" y="152644"/>
                  </a:lnTo>
                  <a:lnTo>
                    <a:pt x="3120989" y="152465"/>
                  </a:lnTo>
                  <a:lnTo>
                    <a:pt x="3124472" y="152286"/>
                  </a:lnTo>
                  <a:lnTo>
                    <a:pt x="3127955" y="152106"/>
                  </a:lnTo>
                  <a:lnTo>
                    <a:pt x="3131439" y="151887"/>
                  </a:lnTo>
                  <a:lnTo>
                    <a:pt x="3134922" y="151669"/>
                  </a:lnTo>
                  <a:lnTo>
                    <a:pt x="3138405" y="151450"/>
                  </a:lnTo>
                  <a:lnTo>
                    <a:pt x="3141888" y="151232"/>
                  </a:lnTo>
                  <a:lnTo>
                    <a:pt x="3145372" y="151014"/>
                  </a:lnTo>
                  <a:lnTo>
                    <a:pt x="3148855" y="150796"/>
                  </a:lnTo>
                  <a:lnTo>
                    <a:pt x="3152338" y="150578"/>
                  </a:lnTo>
                  <a:lnTo>
                    <a:pt x="3155821" y="150360"/>
                  </a:lnTo>
                  <a:lnTo>
                    <a:pt x="3159304" y="150142"/>
                  </a:lnTo>
                  <a:lnTo>
                    <a:pt x="3162788" y="149924"/>
                  </a:lnTo>
                  <a:lnTo>
                    <a:pt x="3166271" y="152052"/>
                  </a:lnTo>
                  <a:lnTo>
                    <a:pt x="3169754" y="151955"/>
                  </a:lnTo>
                  <a:lnTo>
                    <a:pt x="3173237" y="151858"/>
                  </a:lnTo>
                  <a:lnTo>
                    <a:pt x="3176721" y="151761"/>
                  </a:lnTo>
                  <a:lnTo>
                    <a:pt x="3180204" y="151664"/>
                  </a:lnTo>
                  <a:lnTo>
                    <a:pt x="3183687" y="151568"/>
                  </a:lnTo>
                  <a:lnTo>
                    <a:pt x="3187170" y="151471"/>
                  </a:lnTo>
                  <a:lnTo>
                    <a:pt x="3190654" y="151375"/>
                  </a:lnTo>
                  <a:lnTo>
                    <a:pt x="3194137" y="151279"/>
                  </a:lnTo>
                  <a:lnTo>
                    <a:pt x="3197620" y="151183"/>
                  </a:lnTo>
                  <a:lnTo>
                    <a:pt x="3201103" y="151049"/>
                  </a:lnTo>
                  <a:lnTo>
                    <a:pt x="3204587" y="150894"/>
                  </a:lnTo>
                  <a:lnTo>
                    <a:pt x="3208070" y="150739"/>
                  </a:lnTo>
                  <a:lnTo>
                    <a:pt x="3211553" y="150585"/>
                  </a:lnTo>
                  <a:lnTo>
                    <a:pt x="3215036" y="150430"/>
                  </a:lnTo>
                  <a:lnTo>
                    <a:pt x="3218520" y="150276"/>
                  </a:lnTo>
                  <a:lnTo>
                    <a:pt x="3222003" y="150121"/>
                  </a:lnTo>
                  <a:lnTo>
                    <a:pt x="3225486" y="149967"/>
                  </a:lnTo>
                  <a:lnTo>
                    <a:pt x="3228969" y="149813"/>
                  </a:lnTo>
                  <a:lnTo>
                    <a:pt x="3232453" y="149659"/>
                  </a:lnTo>
                  <a:lnTo>
                    <a:pt x="3235936" y="154648"/>
                  </a:lnTo>
                  <a:lnTo>
                    <a:pt x="3239419" y="154495"/>
                  </a:lnTo>
                  <a:lnTo>
                    <a:pt x="3242902" y="154343"/>
                  </a:lnTo>
                  <a:lnTo>
                    <a:pt x="3246386" y="154190"/>
                  </a:lnTo>
                  <a:lnTo>
                    <a:pt x="3249869" y="154038"/>
                  </a:lnTo>
                  <a:lnTo>
                    <a:pt x="3253352" y="153886"/>
                  </a:lnTo>
                  <a:lnTo>
                    <a:pt x="3256835" y="153733"/>
                  </a:lnTo>
                  <a:lnTo>
                    <a:pt x="3260319" y="153581"/>
                  </a:lnTo>
                  <a:lnTo>
                    <a:pt x="3263802" y="153430"/>
                  </a:lnTo>
                  <a:lnTo>
                    <a:pt x="3267285" y="153278"/>
                  </a:lnTo>
                  <a:lnTo>
                    <a:pt x="3270768" y="160277"/>
                  </a:lnTo>
                  <a:lnTo>
                    <a:pt x="3274252" y="160073"/>
                  </a:lnTo>
                  <a:lnTo>
                    <a:pt x="3277735" y="159869"/>
                  </a:lnTo>
                  <a:lnTo>
                    <a:pt x="3281218" y="159665"/>
                  </a:lnTo>
                  <a:lnTo>
                    <a:pt x="3284701" y="159461"/>
                  </a:lnTo>
                  <a:lnTo>
                    <a:pt x="3288185" y="159258"/>
                  </a:lnTo>
                  <a:lnTo>
                    <a:pt x="3291668" y="159054"/>
                  </a:lnTo>
                  <a:lnTo>
                    <a:pt x="3295151" y="158850"/>
                  </a:lnTo>
                  <a:lnTo>
                    <a:pt x="3298634" y="158647"/>
                  </a:lnTo>
                  <a:lnTo>
                    <a:pt x="3302118" y="158444"/>
                  </a:lnTo>
                  <a:lnTo>
                    <a:pt x="3305601" y="165569"/>
                  </a:lnTo>
                  <a:lnTo>
                    <a:pt x="3309084" y="165421"/>
                  </a:lnTo>
                  <a:lnTo>
                    <a:pt x="3312567" y="165273"/>
                  </a:lnTo>
                  <a:lnTo>
                    <a:pt x="3316051" y="165126"/>
                  </a:lnTo>
                  <a:lnTo>
                    <a:pt x="3319534" y="164979"/>
                  </a:lnTo>
                  <a:lnTo>
                    <a:pt x="3323017" y="164831"/>
                  </a:lnTo>
                  <a:lnTo>
                    <a:pt x="3326500" y="164684"/>
                  </a:lnTo>
                  <a:lnTo>
                    <a:pt x="3329984" y="164537"/>
                  </a:lnTo>
                  <a:lnTo>
                    <a:pt x="3333467" y="164390"/>
                  </a:lnTo>
                  <a:lnTo>
                    <a:pt x="3336950" y="164244"/>
                  </a:lnTo>
                  <a:lnTo>
                    <a:pt x="3340433" y="164097"/>
                  </a:lnTo>
                  <a:lnTo>
                    <a:pt x="3343917" y="167193"/>
                  </a:lnTo>
                  <a:lnTo>
                    <a:pt x="3347400" y="167030"/>
                  </a:lnTo>
                  <a:lnTo>
                    <a:pt x="3350883" y="166868"/>
                  </a:lnTo>
                  <a:lnTo>
                    <a:pt x="3354366" y="166706"/>
                  </a:lnTo>
                  <a:lnTo>
                    <a:pt x="3357850" y="166544"/>
                  </a:lnTo>
                  <a:lnTo>
                    <a:pt x="3361333" y="166382"/>
                  </a:lnTo>
                  <a:lnTo>
                    <a:pt x="3364816" y="166221"/>
                  </a:lnTo>
                  <a:lnTo>
                    <a:pt x="3368299" y="166059"/>
                  </a:lnTo>
                  <a:lnTo>
                    <a:pt x="3371783" y="165898"/>
                  </a:lnTo>
                  <a:lnTo>
                    <a:pt x="3375266" y="165736"/>
                  </a:lnTo>
                  <a:lnTo>
                    <a:pt x="3378749" y="176071"/>
                  </a:lnTo>
                  <a:lnTo>
                    <a:pt x="3382232" y="175853"/>
                  </a:lnTo>
                  <a:lnTo>
                    <a:pt x="3385716" y="175635"/>
                  </a:lnTo>
                  <a:lnTo>
                    <a:pt x="3389199" y="175417"/>
                  </a:lnTo>
                  <a:lnTo>
                    <a:pt x="3392682" y="175198"/>
                  </a:lnTo>
                  <a:lnTo>
                    <a:pt x="3396165" y="174980"/>
                  </a:lnTo>
                  <a:lnTo>
                    <a:pt x="3399649" y="174762"/>
                  </a:lnTo>
                  <a:lnTo>
                    <a:pt x="3403132" y="174544"/>
                  </a:lnTo>
                  <a:lnTo>
                    <a:pt x="3406615" y="174326"/>
                  </a:lnTo>
                  <a:lnTo>
                    <a:pt x="3410098" y="174108"/>
                  </a:lnTo>
                  <a:lnTo>
                    <a:pt x="3413582" y="176063"/>
                  </a:lnTo>
                  <a:lnTo>
                    <a:pt x="3417065" y="175862"/>
                  </a:lnTo>
                  <a:lnTo>
                    <a:pt x="3420548" y="175661"/>
                  </a:lnTo>
                  <a:lnTo>
                    <a:pt x="3424031" y="175460"/>
                  </a:lnTo>
                  <a:lnTo>
                    <a:pt x="3427515" y="175259"/>
                  </a:lnTo>
                  <a:lnTo>
                    <a:pt x="3430998" y="175059"/>
                  </a:lnTo>
                  <a:lnTo>
                    <a:pt x="3434481" y="174858"/>
                  </a:lnTo>
                  <a:lnTo>
                    <a:pt x="3437964" y="174657"/>
                  </a:lnTo>
                  <a:lnTo>
                    <a:pt x="3441447" y="174457"/>
                  </a:lnTo>
                  <a:lnTo>
                    <a:pt x="3444931" y="174256"/>
                  </a:lnTo>
                  <a:lnTo>
                    <a:pt x="3448414" y="174518"/>
                  </a:lnTo>
                  <a:lnTo>
                    <a:pt x="3451897" y="174318"/>
                  </a:lnTo>
                  <a:lnTo>
                    <a:pt x="3455380" y="174118"/>
                  </a:lnTo>
                  <a:lnTo>
                    <a:pt x="3458864" y="173918"/>
                  </a:lnTo>
                  <a:lnTo>
                    <a:pt x="3462347" y="173718"/>
                  </a:lnTo>
                  <a:lnTo>
                    <a:pt x="3465830" y="173518"/>
                  </a:lnTo>
                  <a:lnTo>
                    <a:pt x="3469313" y="173318"/>
                  </a:lnTo>
                  <a:lnTo>
                    <a:pt x="3472797" y="173118"/>
                  </a:lnTo>
                  <a:lnTo>
                    <a:pt x="3476280" y="172918"/>
                  </a:lnTo>
                  <a:lnTo>
                    <a:pt x="3479763" y="172718"/>
                  </a:lnTo>
                  <a:lnTo>
                    <a:pt x="3483246" y="172519"/>
                  </a:lnTo>
                  <a:lnTo>
                    <a:pt x="3483246" y="172674"/>
                  </a:lnTo>
                  <a:lnTo>
                    <a:pt x="3483246" y="172828"/>
                  </a:lnTo>
                  <a:lnTo>
                    <a:pt x="3483246" y="172983"/>
                  </a:lnTo>
                  <a:lnTo>
                    <a:pt x="3483246" y="173137"/>
                  </a:lnTo>
                  <a:lnTo>
                    <a:pt x="3483246" y="173291"/>
                  </a:lnTo>
                  <a:lnTo>
                    <a:pt x="3483246" y="173445"/>
                  </a:lnTo>
                  <a:lnTo>
                    <a:pt x="3483246" y="173599"/>
                  </a:lnTo>
                  <a:lnTo>
                    <a:pt x="3483246" y="173752"/>
                  </a:lnTo>
                  <a:lnTo>
                    <a:pt x="3483246" y="173905"/>
                  </a:lnTo>
                  <a:lnTo>
                    <a:pt x="3483246" y="174058"/>
                  </a:lnTo>
                  <a:lnTo>
                    <a:pt x="3483246" y="174211"/>
                  </a:lnTo>
                  <a:lnTo>
                    <a:pt x="3483246" y="174364"/>
                  </a:lnTo>
                  <a:lnTo>
                    <a:pt x="3483246" y="174516"/>
                  </a:lnTo>
                  <a:lnTo>
                    <a:pt x="3483246" y="174669"/>
                  </a:lnTo>
                  <a:lnTo>
                    <a:pt x="3483246" y="174821"/>
                  </a:lnTo>
                  <a:lnTo>
                    <a:pt x="3483246" y="174972"/>
                  </a:lnTo>
                  <a:lnTo>
                    <a:pt x="3483246" y="175124"/>
                  </a:lnTo>
                  <a:lnTo>
                    <a:pt x="3483246" y="175275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4981234"/>
              <a:ext cx="3483246" cy="570833"/>
            </a:xfrm>
            <a:custGeom>
              <a:avLst/>
              <a:gdLst/>
              <a:ahLst/>
              <a:cxnLst/>
              <a:rect l="0" t="0" r="0" b="0"/>
              <a:pathLst>
                <a:path w="3483246" h="570833">
                  <a:moveTo>
                    <a:pt x="0" y="570833"/>
                  </a:moveTo>
                  <a:lnTo>
                    <a:pt x="3483" y="528679"/>
                  </a:lnTo>
                  <a:lnTo>
                    <a:pt x="6966" y="487534"/>
                  </a:lnTo>
                  <a:lnTo>
                    <a:pt x="10449" y="447361"/>
                  </a:lnTo>
                  <a:lnTo>
                    <a:pt x="13932" y="408126"/>
                  </a:lnTo>
                  <a:lnTo>
                    <a:pt x="17416" y="369797"/>
                  </a:lnTo>
                  <a:lnTo>
                    <a:pt x="20899" y="332343"/>
                  </a:lnTo>
                  <a:lnTo>
                    <a:pt x="24382" y="295734"/>
                  </a:lnTo>
                  <a:lnTo>
                    <a:pt x="27865" y="259942"/>
                  </a:lnTo>
                  <a:lnTo>
                    <a:pt x="31349" y="224939"/>
                  </a:lnTo>
                  <a:lnTo>
                    <a:pt x="34832" y="190701"/>
                  </a:lnTo>
                  <a:lnTo>
                    <a:pt x="38315" y="231878"/>
                  </a:lnTo>
                  <a:lnTo>
                    <a:pt x="41798" y="204306"/>
                  </a:lnTo>
                  <a:lnTo>
                    <a:pt x="45282" y="177214"/>
                  </a:lnTo>
                  <a:lnTo>
                    <a:pt x="48765" y="150589"/>
                  </a:lnTo>
                  <a:lnTo>
                    <a:pt x="52248" y="124418"/>
                  </a:lnTo>
                  <a:lnTo>
                    <a:pt x="55731" y="98691"/>
                  </a:lnTo>
                  <a:lnTo>
                    <a:pt x="59215" y="73397"/>
                  </a:lnTo>
                  <a:lnTo>
                    <a:pt x="62698" y="48523"/>
                  </a:lnTo>
                  <a:lnTo>
                    <a:pt x="66181" y="24061"/>
                  </a:lnTo>
                  <a:lnTo>
                    <a:pt x="69664" y="0"/>
                  </a:lnTo>
                  <a:lnTo>
                    <a:pt x="73148" y="488491"/>
                  </a:lnTo>
                  <a:lnTo>
                    <a:pt x="76631" y="484667"/>
                  </a:lnTo>
                  <a:lnTo>
                    <a:pt x="80114" y="480851"/>
                  </a:lnTo>
                  <a:lnTo>
                    <a:pt x="83597" y="477044"/>
                  </a:lnTo>
                  <a:lnTo>
                    <a:pt x="87081" y="473246"/>
                  </a:lnTo>
                  <a:lnTo>
                    <a:pt x="90564" y="469456"/>
                  </a:lnTo>
                  <a:lnTo>
                    <a:pt x="94047" y="465675"/>
                  </a:lnTo>
                  <a:lnTo>
                    <a:pt x="97530" y="461902"/>
                  </a:lnTo>
                  <a:lnTo>
                    <a:pt x="101014" y="458137"/>
                  </a:lnTo>
                  <a:lnTo>
                    <a:pt x="104497" y="454381"/>
                  </a:lnTo>
                  <a:lnTo>
                    <a:pt x="107980" y="453303"/>
                  </a:lnTo>
                  <a:lnTo>
                    <a:pt x="111463" y="449644"/>
                  </a:lnTo>
                  <a:lnTo>
                    <a:pt x="114947" y="445993"/>
                  </a:lnTo>
                  <a:lnTo>
                    <a:pt x="118430" y="442349"/>
                  </a:lnTo>
                  <a:lnTo>
                    <a:pt x="121913" y="438713"/>
                  </a:lnTo>
                  <a:lnTo>
                    <a:pt x="125396" y="435086"/>
                  </a:lnTo>
                  <a:lnTo>
                    <a:pt x="128880" y="431466"/>
                  </a:lnTo>
                  <a:lnTo>
                    <a:pt x="132363" y="427854"/>
                  </a:lnTo>
                  <a:lnTo>
                    <a:pt x="135846" y="424250"/>
                  </a:lnTo>
                  <a:lnTo>
                    <a:pt x="139329" y="420653"/>
                  </a:lnTo>
                  <a:lnTo>
                    <a:pt x="142813" y="420370"/>
                  </a:lnTo>
                  <a:lnTo>
                    <a:pt x="146296" y="416863"/>
                  </a:lnTo>
                  <a:lnTo>
                    <a:pt x="149779" y="413363"/>
                  </a:lnTo>
                  <a:lnTo>
                    <a:pt x="153262" y="409870"/>
                  </a:lnTo>
                  <a:lnTo>
                    <a:pt x="156746" y="406384"/>
                  </a:lnTo>
                  <a:lnTo>
                    <a:pt x="160229" y="402906"/>
                  </a:lnTo>
                  <a:lnTo>
                    <a:pt x="163712" y="399435"/>
                  </a:lnTo>
                  <a:lnTo>
                    <a:pt x="167195" y="395971"/>
                  </a:lnTo>
                  <a:lnTo>
                    <a:pt x="170679" y="392515"/>
                  </a:lnTo>
                  <a:lnTo>
                    <a:pt x="174162" y="389066"/>
                  </a:lnTo>
                  <a:lnTo>
                    <a:pt x="177645" y="385624"/>
                  </a:lnTo>
                  <a:lnTo>
                    <a:pt x="181128" y="425450"/>
                  </a:lnTo>
                  <a:lnTo>
                    <a:pt x="184612" y="422773"/>
                  </a:lnTo>
                  <a:lnTo>
                    <a:pt x="188095" y="420100"/>
                  </a:lnTo>
                  <a:lnTo>
                    <a:pt x="191578" y="417432"/>
                  </a:lnTo>
                  <a:lnTo>
                    <a:pt x="195061" y="414768"/>
                  </a:lnTo>
                  <a:lnTo>
                    <a:pt x="198545" y="412108"/>
                  </a:lnTo>
                  <a:lnTo>
                    <a:pt x="202028" y="409452"/>
                  </a:lnTo>
                  <a:lnTo>
                    <a:pt x="205511" y="406801"/>
                  </a:lnTo>
                  <a:lnTo>
                    <a:pt x="208994" y="404154"/>
                  </a:lnTo>
                  <a:lnTo>
                    <a:pt x="212478" y="401511"/>
                  </a:lnTo>
                  <a:lnTo>
                    <a:pt x="215961" y="412980"/>
                  </a:lnTo>
                  <a:lnTo>
                    <a:pt x="219444" y="410551"/>
                  </a:lnTo>
                  <a:lnTo>
                    <a:pt x="222927" y="408126"/>
                  </a:lnTo>
                  <a:lnTo>
                    <a:pt x="226411" y="405704"/>
                  </a:lnTo>
                  <a:lnTo>
                    <a:pt x="229894" y="403286"/>
                  </a:lnTo>
                  <a:lnTo>
                    <a:pt x="233377" y="400871"/>
                  </a:lnTo>
                  <a:lnTo>
                    <a:pt x="236860" y="398460"/>
                  </a:lnTo>
                  <a:lnTo>
                    <a:pt x="240344" y="396053"/>
                  </a:lnTo>
                  <a:lnTo>
                    <a:pt x="243827" y="393648"/>
                  </a:lnTo>
                  <a:lnTo>
                    <a:pt x="247310" y="391248"/>
                  </a:lnTo>
                  <a:lnTo>
                    <a:pt x="250793" y="416310"/>
                  </a:lnTo>
                  <a:lnTo>
                    <a:pt x="254277" y="414260"/>
                  </a:lnTo>
                  <a:lnTo>
                    <a:pt x="257760" y="412213"/>
                  </a:lnTo>
                  <a:lnTo>
                    <a:pt x="261243" y="410168"/>
                  </a:lnTo>
                  <a:lnTo>
                    <a:pt x="264726" y="408126"/>
                  </a:lnTo>
                  <a:lnTo>
                    <a:pt x="268210" y="406087"/>
                  </a:lnTo>
                  <a:lnTo>
                    <a:pt x="271693" y="404049"/>
                  </a:lnTo>
                  <a:lnTo>
                    <a:pt x="275176" y="402015"/>
                  </a:lnTo>
                  <a:lnTo>
                    <a:pt x="278659" y="399983"/>
                  </a:lnTo>
                  <a:lnTo>
                    <a:pt x="282143" y="397953"/>
                  </a:lnTo>
                  <a:lnTo>
                    <a:pt x="285626" y="399144"/>
                  </a:lnTo>
                  <a:lnTo>
                    <a:pt x="289109" y="397155"/>
                  </a:lnTo>
                  <a:lnTo>
                    <a:pt x="292592" y="395168"/>
                  </a:lnTo>
                  <a:lnTo>
                    <a:pt x="296075" y="393183"/>
                  </a:lnTo>
                  <a:lnTo>
                    <a:pt x="299559" y="391201"/>
                  </a:lnTo>
                  <a:lnTo>
                    <a:pt x="303042" y="389221"/>
                  </a:lnTo>
                  <a:lnTo>
                    <a:pt x="306525" y="387244"/>
                  </a:lnTo>
                  <a:lnTo>
                    <a:pt x="310008" y="385269"/>
                  </a:lnTo>
                  <a:lnTo>
                    <a:pt x="313492" y="383296"/>
                  </a:lnTo>
                  <a:lnTo>
                    <a:pt x="316975" y="381326"/>
                  </a:lnTo>
                  <a:lnTo>
                    <a:pt x="320458" y="381664"/>
                  </a:lnTo>
                  <a:lnTo>
                    <a:pt x="323941" y="379721"/>
                  </a:lnTo>
                  <a:lnTo>
                    <a:pt x="327425" y="377780"/>
                  </a:lnTo>
                  <a:lnTo>
                    <a:pt x="330908" y="375841"/>
                  </a:lnTo>
                  <a:lnTo>
                    <a:pt x="334391" y="373905"/>
                  </a:lnTo>
                  <a:lnTo>
                    <a:pt x="337874" y="371970"/>
                  </a:lnTo>
                  <a:lnTo>
                    <a:pt x="341358" y="370038"/>
                  </a:lnTo>
                  <a:lnTo>
                    <a:pt x="344841" y="368109"/>
                  </a:lnTo>
                  <a:lnTo>
                    <a:pt x="348324" y="366181"/>
                  </a:lnTo>
                  <a:lnTo>
                    <a:pt x="351807" y="364256"/>
                  </a:lnTo>
                  <a:lnTo>
                    <a:pt x="355291" y="362333"/>
                  </a:lnTo>
                  <a:lnTo>
                    <a:pt x="358774" y="374512"/>
                  </a:lnTo>
                  <a:lnTo>
                    <a:pt x="362257" y="372714"/>
                  </a:lnTo>
                  <a:lnTo>
                    <a:pt x="365740" y="370918"/>
                  </a:lnTo>
                  <a:lnTo>
                    <a:pt x="369224" y="369125"/>
                  </a:lnTo>
                  <a:lnTo>
                    <a:pt x="372707" y="367333"/>
                  </a:lnTo>
                  <a:lnTo>
                    <a:pt x="376190" y="365543"/>
                  </a:lnTo>
                  <a:lnTo>
                    <a:pt x="379673" y="363755"/>
                  </a:lnTo>
                  <a:lnTo>
                    <a:pt x="383157" y="361970"/>
                  </a:lnTo>
                  <a:lnTo>
                    <a:pt x="386640" y="360186"/>
                  </a:lnTo>
                  <a:lnTo>
                    <a:pt x="390123" y="358404"/>
                  </a:lnTo>
                  <a:lnTo>
                    <a:pt x="393606" y="356624"/>
                  </a:lnTo>
                  <a:lnTo>
                    <a:pt x="397090" y="354845"/>
                  </a:lnTo>
                  <a:lnTo>
                    <a:pt x="400573" y="353069"/>
                  </a:lnTo>
                  <a:lnTo>
                    <a:pt x="404056" y="351295"/>
                  </a:lnTo>
                  <a:lnTo>
                    <a:pt x="407539" y="349523"/>
                  </a:lnTo>
                  <a:lnTo>
                    <a:pt x="411023" y="347752"/>
                  </a:lnTo>
                  <a:lnTo>
                    <a:pt x="414506" y="345984"/>
                  </a:lnTo>
                  <a:lnTo>
                    <a:pt x="417989" y="344217"/>
                  </a:lnTo>
                  <a:lnTo>
                    <a:pt x="421472" y="342453"/>
                  </a:lnTo>
                  <a:lnTo>
                    <a:pt x="424956" y="340690"/>
                  </a:lnTo>
                  <a:lnTo>
                    <a:pt x="428439" y="341463"/>
                  </a:lnTo>
                  <a:lnTo>
                    <a:pt x="431922" y="339722"/>
                  </a:lnTo>
                  <a:lnTo>
                    <a:pt x="435405" y="337983"/>
                  </a:lnTo>
                  <a:lnTo>
                    <a:pt x="438889" y="336245"/>
                  </a:lnTo>
                  <a:lnTo>
                    <a:pt x="442372" y="334510"/>
                  </a:lnTo>
                  <a:lnTo>
                    <a:pt x="445855" y="332776"/>
                  </a:lnTo>
                  <a:lnTo>
                    <a:pt x="449338" y="331044"/>
                  </a:lnTo>
                  <a:lnTo>
                    <a:pt x="452822" y="329314"/>
                  </a:lnTo>
                  <a:lnTo>
                    <a:pt x="456305" y="327586"/>
                  </a:lnTo>
                  <a:lnTo>
                    <a:pt x="459788" y="325860"/>
                  </a:lnTo>
                  <a:lnTo>
                    <a:pt x="463271" y="325469"/>
                  </a:lnTo>
                  <a:lnTo>
                    <a:pt x="466755" y="323755"/>
                  </a:lnTo>
                  <a:lnTo>
                    <a:pt x="470238" y="322043"/>
                  </a:lnTo>
                  <a:lnTo>
                    <a:pt x="473721" y="320332"/>
                  </a:lnTo>
                  <a:lnTo>
                    <a:pt x="477204" y="318624"/>
                  </a:lnTo>
                  <a:lnTo>
                    <a:pt x="480688" y="316917"/>
                  </a:lnTo>
                  <a:lnTo>
                    <a:pt x="484171" y="315212"/>
                  </a:lnTo>
                  <a:lnTo>
                    <a:pt x="487654" y="313509"/>
                  </a:lnTo>
                  <a:lnTo>
                    <a:pt x="491137" y="311808"/>
                  </a:lnTo>
                  <a:lnTo>
                    <a:pt x="494621" y="310108"/>
                  </a:lnTo>
                  <a:lnTo>
                    <a:pt x="498104" y="337303"/>
                  </a:lnTo>
                  <a:lnTo>
                    <a:pt x="501587" y="335890"/>
                  </a:lnTo>
                  <a:lnTo>
                    <a:pt x="505070" y="334480"/>
                  </a:lnTo>
                  <a:lnTo>
                    <a:pt x="508554" y="333073"/>
                  </a:lnTo>
                  <a:lnTo>
                    <a:pt x="512037" y="331668"/>
                  </a:lnTo>
                  <a:lnTo>
                    <a:pt x="515520" y="330266"/>
                  </a:lnTo>
                  <a:lnTo>
                    <a:pt x="519003" y="328866"/>
                  </a:lnTo>
                  <a:lnTo>
                    <a:pt x="522487" y="327469"/>
                  </a:lnTo>
                  <a:lnTo>
                    <a:pt x="525970" y="326074"/>
                  </a:lnTo>
                  <a:lnTo>
                    <a:pt x="529453" y="324683"/>
                  </a:lnTo>
                  <a:lnTo>
                    <a:pt x="532936" y="323293"/>
                  </a:lnTo>
                  <a:lnTo>
                    <a:pt x="536420" y="335194"/>
                  </a:lnTo>
                  <a:lnTo>
                    <a:pt x="539903" y="333768"/>
                  </a:lnTo>
                  <a:lnTo>
                    <a:pt x="543386" y="332343"/>
                  </a:lnTo>
                  <a:lnTo>
                    <a:pt x="546869" y="330919"/>
                  </a:lnTo>
                  <a:lnTo>
                    <a:pt x="550353" y="329497"/>
                  </a:lnTo>
                  <a:lnTo>
                    <a:pt x="553836" y="328076"/>
                  </a:lnTo>
                  <a:lnTo>
                    <a:pt x="557319" y="326657"/>
                  </a:lnTo>
                  <a:lnTo>
                    <a:pt x="560802" y="325238"/>
                  </a:lnTo>
                  <a:lnTo>
                    <a:pt x="564286" y="323821"/>
                  </a:lnTo>
                  <a:lnTo>
                    <a:pt x="567769" y="322405"/>
                  </a:lnTo>
                  <a:lnTo>
                    <a:pt x="571252" y="324291"/>
                  </a:lnTo>
                  <a:lnTo>
                    <a:pt x="574735" y="322894"/>
                  </a:lnTo>
                  <a:lnTo>
                    <a:pt x="578218" y="321499"/>
                  </a:lnTo>
                  <a:lnTo>
                    <a:pt x="581702" y="320106"/>
                  </a:lnTo>
                  <a:lnTo>
                    <a:pt x="585185" y="318713"/>
                  </a:lnTo>
                  <a:lnTo>
                    <a:pt x="588668" y="317321"/>
                  </a:lnTo>
                  <a:lnTo>
                    <a:pt x="592151" y="315931"/>
                  </a:lnTo>
                  <a:lnTo>
                    <a:pt x="595635" y="314542"/>
                  </a:lnTo>
                  <a:lnTo>
                    <a:pt x="599118" y="313154"/>
                  </a:lnTo>
                  <a:lnTo>
                    <a:pt x="602601" y="311767"/>
                  </a:lnTo>
                  <a:lnTo>
                    <a:pt x="606084" y="314871"/>
                  </a:lnTo>
                  <a:lnTo>
                    <a:pt x="609568" y="313509"/>
                  </a:lnTo>
                  <a:lnTo>
                    <a:pt x="613051" y="312148"/>
                  </a:lnTo>
                  <a:lnTo>
                    <a:pt x="616534" y="310788"/>
                  </a:lnTo>
                  <a:lnTo>
                    <a:pt x="620017" y="309429"/>
                  </a:lnTo>
                  <a:lnTo>
                    <a:pt x="623501" y="308071"/>
                  </a:lnTo>
                  <a:lnTo>
                    <a:pt x="626984" y="306714"/>
                  </a:lnTo>
                  <a:lnTo>
                    <a:pt x="630467" y="305359"/>
                  </a:lnTo>
                  <a:lnTo>
                    <a:pt x="633950" y="304004"/>
                  </a:lnTo>
                  <a:lnTo>
                    <a:pt x="637434" y="302651"/>
                  </a:lnTo>
                  <a:lnTo>
                    <a:pt x="640917" y="320626"/>
                  </a:lnTo>
                  <a:lnTo>
                    <a:pt x="644400" y="319364"/>
                  </a:lnTo>
                  <a:lnTo>
                    <a:pt x="647883" y="318104"/>
                  </a:lnTo>
                  <a:lnTo>
                    <a:pt x="651367" y="316844"/>
                  </a:lnTo>
                  <a:lnTo>
                    <a:pt x="654850" y="315585"/>
                  </a:lnTo>
                  <a:lnTo>
                    <a:pt x="658333" y="314327"/>
                  </a:lnTo>
                  <a:lnTo>
                    <a:pt x="661816" y="313071"/>
                  </a:lnTo>
                  <a:lnTo>
                    <a:pt x="665300" y="311815"/>
                  </a:lnTo>
                  <a:lnTo>
                    <a:pt x="668783" y="310560"/>
                  </a:lnTo>
                  <a:lnTo>
                    <a:pt x="672266" y="309306"/>
                  </a:lnTo>
                  <a:lnTo>
                    <a:pt x="675749" y="308053"/>
                  </a:lnTo>
                  <a:lnTo>
                    <a:pt x="679233" y="306802"/>
                  </a:lnTo>
                  <a:lnTo>
                    <a:pt x="682716" y="305551"/>
                  </a:lnTo>
                  <a:lnTo>
                    <a:pt x="686199" y="304301"/>
                  </a:lnTo>
                  <a:lnTo>
                    <a:pt x="689682" y="303052"/>
                  </a:lnTo>
                  <a:lnTo>
                    <a:pt x="693166" y="301804"/>
                  </a:lnTo>
                  <a:lnTo>
                    <a:pt x="696649" y="300557"/>
                  </a:lnTo>
                  <a:lnTo>
                    <a:pt x="700132" y="299311"/>
                  </a:lnTo>
                  <a:lnTo>
                    <a:pt x="703615" y="298066"/>
                  </a:lnTo>
                  <a:lnTo>
                    <a:pt x="707099" y="296822"/>
                  </a:lnTo>
                  <a:lnTo>
                    <a:pt x="710582" y="295579"/>
                  </a:lnTo>
                  <a:lnTo>
                    <a:pt x="714065" y="307845"/>
                  </a:lnTo>
                  <a:lnTo>
                    <a:pt x="717548" y="306659"/>
                  </a:lnTo>
                  <a:lnTo>
                    <a:pt x="721032" y="305475"/>
                  </a:lnTo>
                  <a:lnTo>
                    <a:pt x="724515" y="304291"/>
                  </a:lnTo>
                  <a:lnTo>
                    <a:pt x="727998" y="303108"/>
                  </a:lnTo>
                  <a:lnTo>
                    <a:pt x="731481" y="301926"/>
                  </a:lnTo>
                  <a:lnTo>
                    <a:pt x="734965" y="300744"/>
                  </a:lnTo>
                  <a:lnTo>
                    <a:pt x="738448" y="299564"/>
                  </a:lnTo>
                  <a:lnTo>
                    <a:pt x="741931" y="298385"/>
                  </a:lnTo>
                  <a:lnTo>
                    <a:pt x="745414" y="297206"/>
                  </a:lnTo>
                  <a:lnTo>
                    <a:pt x="748898" y="309716"/>
                  </a:lnTo>
                  <a:lnTo>
                    <a:pt x="752381" y="308593"/>
                  </a:lnTo>
                  <a:lnTo>
                    <a:pt x="755864" y="307471"/>
                  </a:lnTo>
                  <a:lnTo>
                    <a:pt x="759347" y="306349"/>
                  </a:lnTo>
                  <a:lnTo>
                    <a:pt x="762831" y="305229"/>
                  </a:lnTo>
                  <a:lnTo>
                    <a:pt x="766314" y="304109"/>
                  </a:lnTo>
                  <a:lnTo>
                    <a:pt x="769797" y="302989"/>
                  </a:lnTo>
                  <a:lnTo>
                    <a:pt x="773280" y="301871"/>
                  </a:lnTo>
                  <a:lnTo>
                    <a:pt x="776764" y="300753"/>
                  </a:lnTo>
                  <a:lnTo>
                    <a:pt x="780247" y="299637"/>
                  </a:lnTo>
                  <a:lnTo>
                    <a:pt x="783730" y="312271"/>
                  </a:lnTo>
                  <a:lnTo>
                    <a:pt x="787213" y="311208"/>
                  </a:lnTo>
                  <a:lnTo>
                    <a:pt x="790697" y="310145"/>
                  </a:lnTo>
                  <a:lnTo>
                    <a:pt x="794180" y="309083"/>
                  </a:lnTo>
                  <a:lnTo>
                    <a:pt x="797663" y="308022"/>
                  </a:lnTo>
                  <a:lnTo>
                    <a:pt x="801146" y="306961"/>
                  </a:lnTo>
                  <a:lnTo>
                    <a:pt x="804630" y="305901"/>
                  </a:lnTo>
                  <a:lnTo>
                    <a:pt x="808113" y="304842"/>
                  </a:lnTo>
                  <a:lnTo>
                    <a:pt x="811596" y="303783"/>
                  </a:lnTo>
                  <a:lnTo>
                    <a:pt x="815079" y="302725"/>
                  </a:lnTo>
                  <a:lnTo>
                    <a:pt x="818563" y="303462"/>
                  </a:lnTo>
                  <a:lnTo>
                    <a:pt x="822046" y="302412"/>
                  </a:lnTo>
                  <a:lnTo>
                    <a:pt x="825529" y="301363"/>
                  </a:lnTo>
                  <a:lnTo>
                    <a:pt x="829012" y="300314"/>
                  </a:lnTo>
                  <a:lnTo>
                    <a:pt x="832496" y="299266"/>
                  </a:lnTo>
                  <a:lnTo>
                    <a:pt x="835979" y="298219"/>
                  </a:lnTo>
                  <a:lnTo>
                    <a:pt x="839462" y="297172"/>
                  </a:lnTo>
                  <a:lnTo>
                    <a:pt x="842945" y="296126"/>
                  </a:lnTo>
                  <a:lnTo>
                    <a:pt x="846429" y="295081"/>
                  </a:lnTo>
                  <a:lnTo>
                    <a:pt x="849912" y="294036"/>
                  </a:lnTo>
                  <a:lnTo>
                    <a:pt x="853395" y="322672"/>
                  </a:lnTo>
                  <a:lnTo>
                    <a:pt x="856878" y="321731"/>
                  </a:lnTo>
                  <a:lnTo>
                    <a:pt x="860361" y="320791"/>
                  </a:lnTo>
                  <a:lnTo>
                    <a:pt x="863845" y="319852"/>
                  </a:lnTo>
                  <a:lnTo>
                    <a:pt x="867328" y="318913"/>
                  </a:lnTo>
                  <a:lnTo>
                    <a:pt x="870811" y="317975"/>
                  </a:lnTo>
                  <a:lnTo>
                    <a:pt x="874294" y="317037"/>
                  </a:lnTo>
                  <a:lnTo>
                    <a:pt x="877778" y="316100"/>
                  </a:lnTo>
                  <a:lnTo>
                    <a:pt x="881261" y="315163"/>
                  </a:lnTo>
                  <a:lnTo>
                    <a:pt x="884744" y="314227"/>
                  </a:lnTo>
                  <a:lnTo>
                    <a:pt x="888227" y="313291"/>
                  </a:lnTo>
                  <a:lnTo>
                    <a:pt x="891711" y="316123"/>
                  </a:lnTo>
                  <a:lnTo>
                    <a:pt x="895194" y="315201"/>
                  </a:lnTo>
                  <a:lnTo>
                    <a:pt x="898677" y="314280"/>
                  </a:lnTo>
                  <a:lnTo>
                    <a:pt x="902160" y="313359"/>
                  </a:lnTo>
                  <a:lnTo>
                    <a:pt x="905644" y="312439"/>
                  </a:lnTo>
                  <a:lnTo>
                    <a:pt x="909127" y="311519"/>
                  </a:lnTo>
                  <a:lnTo>
                    <a:pt x="912610" y="310600"/>
                  </a:lnTo>
                  <a:lnTo>
                    <a:pt x="916093" y="309681"/>
                  </a:lnTo>
                  <a:lnTo>
                    <a:pt x="919577" y="308763"/>
                  </a:lnTo>
                  <a:lnTo>
                    <a:pt x="923060" y="307845"/>
                  </a:lnTo>
                  <a:lnTo>
                    <a:pt x="926543" y="315103"/>
                  </a:lnTo>
                  <a:lnTo>
                    <a:pt x="930026" y="314213"/>
                  </a:lnTo>
                  <a:lnTo>
                    <a:pt x="933510" y="313323"/>
                  </a:lnTo>
                  <a:lnTo>
                    <a:pt x="936993" y="312433"/>
                  </a:lnTo>
                  <a:lnTo>
                    <a:pt x="940476" y="311544"/>
                  </a:lnTo>
                  <a:lnTo>
                    <a:pt x="943959" y="310655"/>
                  </a:lnTo>
                  <a:lnTo>
                    <a:pt x="947443" y="309767"/>
                  </a:lnTo>
                  <a:lnTo>
                    <a:pt x="950926" y="308880"/>
                  </a:lnTo>
                  <a:lnTo>
                    <a:pt x="954409" y="307993"/>
                  </a:lnTo>
                  <a:lnTo>
                    <a:pt x="957892" y="307106"/>
                  </a:lnTo>
                  <a:lnTo>
                    <a:pt x="961376" y="307698"/>
                  </a:lnTo>
                  <a:lnTo>
                    <a:pt x="964859" y="306817"/>
                  </a:lnTo>
                  <a:lnTo>
                    <a:pt x="968342" y="305936"/>
                  </a:lnTo>
                  <a:lnTo>
                    <a:pt x="971825" y="305056"/>
                  </a:lnTo>
                  <a:lnTo>
                    <a:pt x="975309" y="304176"/>
                  </a:lnTo>
                  <a:lnTo>
                    <a:pt x="978792" y="303297"/>
                  </a:lnTo>
                  <a:lnTo>
                    <a:pt x="982275" y="302418"/>
                  </a:lnTo>
                  <a:lnTo>
                    <a:pt x="985758" y="301540"/>
                  </a:lnTo>
                  <a:lnTo>
                    <a:pt x="989242" y="300662"/>
                  </a:lnTo>
                  <a:lnTo>
                    <a:pt x="992725" y="299785"/>
                  </a:lnTo>
                  <a:lnTo>
                    <a:pt x="996208" y="301904"/>
                  </a:lnTo>
                  <a:lnTo>
                    <a:pt x="999691" y="301037"/>
                  </a:lnTo>
                  <a:lnTo>
                    <a:pt x="1003175" y="300170"/>
                  </a:lnTo>
                  <a:lnTo>
                    <a:pt x="1006658" y="299303"/>
                  </a:lnTo>
                  <a:lnTo>
                    <a:pt x="1010141" y="298437"/>
                  </a:lnTo>
                  <a:lnTo>
                    <a:pt x="1013624" y="297572"/>
                  </a:lnTo>
                  <a:lnTo>
                    <a:pt x="1017108" y="296707"/>
                  </a:lnTo>
                  <a:lnTo>
                    <a:pt x="1020591" y="295842"/>
                  </a:lnTo>
                  <a:lnTo>
                    <a:pt x="1024074" y="294978"/>
                  </a:lnTo>
                  <a:lnTo>
                    <a:pt x="1027557" y="294114"/>
                  </a:lnTo>
                  <a:lnTo>
                    <a:pt x="1031041" y="294768"/>
                  </a:lnTo>
                  <a:lnTo>
                    <a:pt x="1034524" y="293909"/>
                  </a:lnTo>
                  <a:lnTo>
                    <a:pt x="1038007" y="293051"/>
                  </a:lnTo>
                  <a:lnTo>
                    <a:pt x="1041490" y="292193"/>
                  </a:lnTo>
                  <a:lnTo>
                    <a:pt x="1044974" y="291336"/>
                  </a:lnTo>
                  <a:lnTo>
                    <a:pt x="1048457" y="290480"/>
                  </a:lnTo>
                  <a:lnTo>
                    <a:pt x="1051940" y="289623"/>
                  </a:lnTo>
                  <a:lnTo>
                    <a:pt x="1055423" y="288768"/>
                  </a:lnTo>
                  <a:lnTo>
                    <a:pt x="1058907" y="287912"/>
                  </a:lnTo>
                  <a:lnTo>
                    <a:pt x="1062390" y="287057"/>
                  </a:lnTo>
                  <a:lnTo>
                    <a:pt x="1065873" y="286203"/>
                  </a:lnTo>
                  <a:lnTo>
                    <a:pt x="1069356" y="302182"/>
                  </a:lnTo>
                  <a:lnTo>
                    <a:pt x="1072840" y="301374"/>
                  </a:lnTo>
                  <a:lnTo>
                    <a:pt x="1076323" y="300567"/>
                  </a:lnTo>
                  <a:lnTo>
                    <a:pt x="1079806" y="299761"/>
                  </a:lnTo>
                  <a:lnTo>
                    <a:pt x="1083289" y="298955"/>
                  </a:lnTo>
                  <a:lnTo>
                    <a:pt x="1086773" y="298149"/>
                  </a:lnTo>
                  <a:lnTo>
                    <a:pt x="1090256" y="297343"/>
                  </a:lnTo>
                  <a:lnTo>
                    <a:pt x="1093739" y="296538"/>
                  </a:lnTo>
                  <a:lnTo>
                    <a:pt x="1097222" y="295734"/>
                  </a:lnTo>
                  <a:lnTo>
                    <a:pt x="1100706" y="294930"/>
                  </a:lnTo>
                  <a:lnTo>
                    <a:pt x="1104189" y="296233"/>
                  </a:lnTo>
                  <a:lnTo>
                    <a:pt x="1107672" y="295435"/>
                  </a:lnTo>
                  <a:lnTo>
                    <a:pt x="1111155" y="294637"/>
                  </a:lnTo>
                  <a:lnTo>
                    <a:pt x="1114639" y="293840"/>
                  </a:lnTo>
                  <a:lnTo>
                    <a:pt x="1118122" y="293044"/>
                  </a:lnTo>
                  <a:lnTo>
                    <a:pt x="1121605" y="292248"/>
                  </a:lnTo>
                  <a:lnTo>
                    <a:pt x="1125088" y="291452"/>
                  </a:lnTo>
                  <a:lnTo>
                    <a:pt x="1128572" y="290657"/>
                  </a:lnTo>
                  <a:lnTo>
                    <a:pt x="1132055" y="289862"/>
                  </a:lnTo>
                  <a:lnTo>
                    <a:pt x="1135538" y="289067"/>
                  </a:lnTo>
                  <a:lnTo>
                    <a:pt x="1139021" y="291105"/>
                  </a:lnTo>
                  <a:lnTo>
                    <a:pt x="1142505" y="290319"/>
                  </a:lnTo>
                  <a:lnTo>
                    <a:pt x="1145988" y="289532"/>
                  </a:lnTo>
                  <a:lnTo>
                    <a:pt x="1149471" y="288747"/>
                  </a:lnTo>
                  <a:lnTo>
                    <a:pt x="1152954" y="287961"/>
                  </a:lnTo>
                  <a:lnTo>
                    <a:pt x="1156437" y="287176"/>
                  </a:lnTo>
                  <a:lnTo>
                    <a:pt x="1159921" y="286392"/>
                  </a:lnTo>
                  <a:lnTo>
                    <a:pt x="1163404" y="285607"/>
                  </a:lnTo>
                  <a:lnTo>
                    <a:pt x="1166887" y="284824"/>
                  </a:lnTo>
                  <a:lnTo>
                    <a:pt x="1170370" y="284040"/>
                  </a:lnTo>
                  <a:lnTo>
                    <a:pt x="1173854" y="292308"/>
                  </a:lnTo>
                  <a:lnTo>
                    <a:pt x="1177337" y="291548"/>
                  </a:lnTo>
                  <a:lnTo>
                    <a:pt x="1180820" y="290788"/>
                  </a:lnTo>
                  <a:lnTo>
                    <a:pt x="1184303" y="290029"/>
                  </a:lnTo>
                  <a:lnTo>
                    <a:pt x="1187787" y="289270"/>
                  </a:lnTo>
                  <a:lnTo>
                    <a:pt x="1191270" y="288511"/>
                  </a:lnTo>
                  <a:lnTo>
                    <a:pt x="1194753" y="287753"/>
                  </a:lnTo>
                  <a:lnTo>
                    <a:pt x="1198236" y="286995"/>
                  </a:lnTo>
                  <a:lnTo>
                    <a:pt x="1201720" y="286237"/>
                  </a:lnTo>
                  <a:lnTo>
                    <a:pt x="1205203" y="285479"/>
                  </a:lnTo>
                  <a:lnTo>
                    <a:pt x="1208686" y="296007"/>
                  </a:lnTo>
                  <a:lnTo>
                    <a:pt x="1212169" y="295278"/>
                  </a:lnTo>
                  <a:lnTo>
                    <a:pt x="1215653" y="294549"/>
                  </a:lnTo>
                  <a:lnTo>
                    <a:pt x="1219136" y="293820"/>
                  </a:lnTo>
                  <a:lnTo>
                    <a:pt x="1222619" y="293092"/>
                  </a:lnTo>
                  <a:lnTo>
                    <a:pt x="1226102" y="292364"/>
                  </a:lnTo>
                  <a:lnTo>
                    <a:pt x="1229586" y="291636"/>
                  </a:lnTo>
                  <a:lnTo>
                    <a:pt x="1233069" y="290909"/>
                  </a:lnTo>
                  <a:lnTo>
                    <a:pt x="1236552" y="290182"/>
                  </a:lnTo>
                  <a:lnTo>
                    <a:pt x="1240035" y="289455"/>
                  </a:lnTo>
                  <a:lnTo>
                    <a:pt x="1243519" y="288729"/>
                  </a:lnTo>
                  <a:lnTo>
                    <a:pt x="1247002" y="291876"/>
                  </a:lnTo>
                  <a:lnTo>
                    <a:pt x="1250485" y="291160"/>
                  </a:lnTo>
                  <a:lnTo>
                    <a:pt x="1253968" y="290443"/>
                  </a:lnTo>
                  <a:lnTo>
                    <a:pt x="1257452" y="289727"/>
                  </a:lnTo>
                  <a:lnTo>
                    <a:pt x="1260935" y="289012"/>
                  </a:lnTo>
                  <a:lnTo>
                    <a:pt x="1264418" y="288296"/>
                  </a:lnTo>
                  <a:lnTo>
                    <a:pt x="1267901" y="287581"/>
                  </a:lnTo>
                  <a:lnTo>
                    <a:pt x="1271385" y="286867"/>
                  </a:lnTo>
                  <a:lnTo>
                    <a:pt x="1274868" y="286152"/>
                  </a:lnTo>
                  <a:lnTo>
                    <a:pt x="1278351" y="285438"/>
                  </a:lnTo>
                  <a:lnTo>
                    <a:pt x="1281834" y="303023"/>
                  </a:lnTo>
                  <a:lnTo>
                    <a:pt x="1285318" y="302351"/>
                  </a:lnTo>
                  <a:lnTo>
                    <a:pt x="1288801" y="301680"/>
                  </a:lnTo>
                  <a:lnTo>
                    <a:pt x="1292284" y="301009"/>
                  </a:lnTo>
                  <a:lnTo>
                    <a:pt x="1295767" y="300338"/>
                  </a:lnTo>
                  <a:lnTo>
                    <a:pt x="1299251" y="299668"/>
                  </a:lnTo>
                  <a:lnTo>
                    <a:pt x="1302734" y="298997"/>
                  </a:lnTo>
                  <a:lnTo>
                    <a:pt x="1306217" y="298327"/>
                  </a:lnTo>
                  <a:lnTo>
                    <a:pt x="1309700" y="297658"/>
                  </a:lnTo>
                  <a:lnTo>
                    <a:pt x="1313184" y="296988"/>
                  </a:lnTo>
                  <a:lnTo>
                    <a:pt x="1316667" y="306984"/>
                  </a:lnTo>
                  <a:lnTo>
                    <a:pt x="1320150" y="306339"/>
                  </a:lnTo>
                  <a:lnTo>
                    <a:pt x="1323633" y="305695"/>
                  </a:lnTo>
                  <a:lnTo>
                    <a:pt x="1327117" y="305050"/>
                  </a:lnTo>
                  <a:lnTo>
                    <a:pt x="1330600" y="304406"/>
                  </a:lnTo>
                  <a:lnTo>
                    <a:pt x="1334083" y="303762"/>
                  </a:lnTo>
                  <a:lnTo>
                    <a:pt x="1337566" y="303118"/>
                  </a:lnTo>
                  <a:lnTo>
                    <a:pt x="1341050" y="302475"/>
                  </a:lnTo>
                  <a:lnTo>
                    <a:pt x="1344533" y="301832"/>
                  </a:lnTo>
                  <a:lnTo>
                    <a:pt x="1348016" y="301189"/>
                  </a:lnTo>
                  <a:lnTo>
                    <a:pt x="1351499" y="309608"/>
                  </a:lnTo>
                  <a:lnTo>
                    <a:pt x="1354983" y="308986"/>
                  </a:lnTo>
                  <a:lnTo>
                    <a:pt x="1358466" y="308363"/>
                  </a:lnTo>
                  <a:lnTo>
                    <a:pt x="1361949" y="307741"/>
                  </a:lnTo>
                  <a:lnTo>
                    <a:pt x="1365432" y="307119"/>
                  </a:lnTo>
                  <a:lnTo>
                    <a:pt x="1368916" y="306497"/>
                  </a:lnTo>
                  <a:lnTo>
                    <a:pt x="1372399" y="305876"/>
                  </a:lnTo>
                  <a:lnTo>
                    <a:pt x="1375882" y="305255"/>
                  </a:lnTo>
                  <a:lnTo>
                    <a:pt x="1379365" y="304634"/>
                  </a:lnTo>
                  <a:lnTo>
                    <a:pt x="1382849" y="304013"/>
                  </a:lnTo>
                  <a:lnTo>
                    <a:pt x="1386332" y="305482"/>
                  </a:lnTo>
                  <a:lnTo>
                    <a:pt x="1389815" y="304866"/>
                  </a:lnTo>
                  <a:lnTo>
                    <a:pt x="1393298" y="304251"/>
                  </a:lnTo>
                  <a:lnTo>
                    <a:pt x="1396782" y="303635"/>
                  </a:lnTo>
                  <a:lnTo>
                    <a:pt x="1400265" y="303020"/>
                  </a:lnTo>
                  <a:lnTo>
                    <a:pt x="1403748" y="302405"/>
                  </a:lnTo>
                  <a:lnTo>
                    <a:pt x="1407231" y="301791"/>
                  </a:lnTo>
                  <a:lnTo>
                    <a:pt x="1410715" y="301176"/>
                  </a:lnTo>
                  <a:lnTo>
                    <a:pt x="1414198" y="300562"/>
                  </a:lnTo>
                  <a:lnTo>
                    <a:pt x="1417681" y="299948"/>
                  </a:lnTo>
                  <a:lnTo>
                    <a:pt x="1421164" y="299335"/>
                  </a:lnTo>
                  <a:lnTo>
                    <a:pt x="1424648" y="302384"/>
                  </a:lnTo>
                  <a:lnTo>
                    <a:pt x="1428131" y="301778"/>
                  </a:lnTo>
                  <a:lnTo>
                    <a:pt x="1431614" y="301173"/>
                  </a:lnTo>
                  <a:lnTo>
                    <a:pt x="1435097" y="300567"/>
                  </a:lnTo>
                  <a:lnTo>
                    <a:pt x="1438580" y="299962"/>
                  </a:lnTo>
                  <a:lnTo>
                    <a:pt x="1442064" y="299358"/>
                  </a:lnTo>
                  <a:lnTo>
                    <a:pt x="1445547" y="298753"/>
                  </a:lnTo>
                  <a:lnTo>
                    <a:pt x="1449030" y="298149"/>
                  </a:lnTo>
                  <a:lnTo>
                    <a:pt x="1452513" y="297545"/>
                  </a:lnTo>
                  <a:lnTo>
                    <a:pt x="1455997" y="296941"/>
                  </a:lnTo>
                  <a:lnTo>
                    <a:pt x="1459480" y="298428"/>
                  </a:lnTo>
                  <a:lnTo>
                    <a:pt x="1462963" y="297829"/>
                  </a:lnTo>
                  <a:lnTo>
                    <a:pt x="1466446" y="297230"/>
                  </a:lnTo>
                  <a:lnTo>
                    <a:pt x="1469930" y="296632"/>
                  </a:lnTo>
                  <a:lnTo>
                    <a:pt x="1473413" y="296033"/>
                  </a:lnTo>
                  <a:lnTo>
                    <a:pt x="1476896" y="295435"/>
                  </a:lnTo>
                  <a:lnTo>
                    <a:pt x="1480379" y="294837"/>
                  </a:lnTo>
                  <a:lnTo>
                    <a:pt x="1483863" y="294239"/>
                  </a:lnTo>
                  <a:lnTo>
                    <a:pt x="1487346" y="293641"/>
                  </a:lnTo>
                  <a:lnTo>
                    <a:pt x="1490829" y="293044"/>
                  </a:lnTo>
                  <a:lnTo>
                    <a:pt x="1494312" y="292447"/>
                  </a:lnTo>
                  <a:lnTo>
                    <a:pt x="1497796" y="291850"/>
                  </a:lnTo>
                  <a:lnTo>
                    <a:pt x="1501279" y="291253"/>
                  </a:lnTo>
                  <a:lnTo>
                    <a:pt x="1504762" y="290657"/>
                  </a:lnTo>
                  <a:lnTo>
                    <a:pt x="1508245" y="290060"/>
                  </a:lnTo>
                  <a:lnTo>
                    <a:pt x="1511729" y="289464"/>
                  </a:lnTo>
                  <a:lnTo>
                    <a:pt x="1515212" y="288868"/>
                  </a:lnTo>
                  <a:lnTo>
                    <a:pt x="1518695" y="288273"/>
                  </a:lnTo>
                  <a:lnTo>
                    <a:pt x="1522178" y="287677"/>
                  </a:lnTo>
                  <a:lnTo>
                    <a:pt x="1525662" y="287082"/>
                  </a:lnTo>
                  <a:lnTo>
                    <a:pt x="1529145" y="312470"/>
                  </a:lnTo>
                  <a:lnTo>
                    <a:pt x="1532628" y="311925"/>
                  </a:lnTo>
                  <a:lnTo>
                    <a:pt x="1536111" y="311380"/>
                  </a:lnTo>
                  <a:lnTo>
                    <a:pt x="1539595" y="310836"/>
                  </a:lnTo>
                  <a:lnTo>
                    <a:pt x="1543078" y="310292"/>
                  </a:lnTo>
                  <a:lnTo>
                    <a:pt x="1546561" y="309748"/>
                  </a:lnTo>
                  <a:lnTo>
                    <a:pt x="1550044" y="309204"/>
                  </a:lnTo>
                  <a:lnTo>
                    <a:pt x="1553528" y="308660"/>
                  </a:lnTo>
                  <a:lnTo>
                    <a:pt x="1557011" y="308116"/>
                  </a:lnTo>
                  <a:lnTo>
                    <a:pt x="1560494" y="307573"/>
                  </a:lnTo>
                  <a:lnTo>
                    <a:pt x="1563977" y="311932"/>
                  </a:lnTo>
                  <a:lnTo>
                    <a:pt x="1567461" y="311398"/>
                  </a:lnTo>
                  <a:lnTo>
                    <a:pt x="1570944" y="310865"/>
                  </a:lnTo>
                  <a:lnTo>
                    <a:pt x="1574427" y="310331"/>
                  </a:lnTo>
                  <a:lnTo>
                    <a:pt x="1577910" y="309798"/>
                  </a:lnTo>
                  <a:lnTo>
                    <a:pt x="1581394" y="309265"/>
                  </a:lnTo>
                  <a:lnTo>
                    <a:pt x="1584877" y="308732"/>
                  </a:lnTo>
                  <a:lnTo>
                    <a:pt x="1588360" y="308200"/>
                  </a:lnTo>
                  <a:lnTo>
                    <a:pt x="1591843" y="307667"/>
                  </a:lnTo>
                  <a:lnTo>
                    <a:pt x="1595327" y="307135"/>
                  </a:lnTo>
                  <a:lnTo>
                    <a:pt x="1598810" y="306603"/>
                  </a:lnTo>
                  <a:lnTo>
                    <a:pt x="1602293" y="316368"/>
                  </a:lnTo>
                  <a:lnTo>
                    <a:pt x="1605776" y="315856"/>
                  </a:lnTo>
                  <a:lnTo>
                    <a:pt x="1609260" y="315343"/>
                  </a:lnTo>
                  <a:lnTo>
                    <a:pt x="1612743" y="314831"/>
                  </a:lnTo>
                  <a:lnTo>
                    <a:pt x="1616226" y="314319"/>
                  </a:lnTo>
                  <a:lnTo>
                    <a:pt x="1619709" y="313807"/>
                  </a:lnTo>
                  <a:lnTo>
                    <a:pt x="1623193" y="313295"/>
                  </a:lnTo>
                  <a:lnTo>
                    <a:pt x="1626676" y="312783"/>
                  </a:lnTo>
                  <a:lnTo>
                    <a:pt x="1630159" y="312271"/>
                  </a:lnTo>
                  <a:lnTo>
                    <a:pt x="1633642" y="311760"/>
                  </a:lnTo>
                  <a:lnTo>
                    <a:pt x="1637126" y="314566"/>
                  </a:lnTo>
                  <a:lnTo>
                    <a:pt x="1640609" y="314061"/>
                  </a:lnTo>
                  <a:lnTo>
                    <a:pt x="1644092" y="313556"/>
                  </a:lnTo>
                  <a:lnTo>
                    <a:pt x="1647575" y="313051"/>
                  </a:lnTo>
                  <a:lnTo>
                    <a:pt x="1651059" y="312547"/>
                  </a:lnTo>
                  <a:lnTo>
                    <a:pt x="1654542" y="312042"/>
                  </a:lnTo>
                  <a:lnTo>
                    <a:pt x="1658025" y="311538"/>
                  </a:lnTo>
                  <a:lnTo>
                    <a:pt x="1661508" y="311034"/>
                  </a:lnTo>
                  <a:lnTo>
                    <a:pt x="1664992" y="310530"/>
                  </a:lnTo>
                  <a:lnTo>
                    <a:pt x="1668475" y="310026"/>
                  </a:lnTo>
                  <a:lnTo>
                    <a:pt x="1671958" y="314027"/>
                  </a:lnTo>
                  <a:lnTo>
                    <a:pt x="1675441" y="313532"/>
                  </a:lnTo>
                  <a:lnTo>
                    <a:pt x="1678925" y="313037"/>
                  </a:lnTo>
                  <a:lnTo>
                    <a:pt x="1682408" y="312541"/>
                  </a:lnTo>
                  <a:lnTo>
                    <a:pt x="1685891" y="312046"/>
                  </a:lnTo>
                  <a:lnTo>
                    <a:pt x="1689374" y="311552"/>
                  </a:lnTo>
                  <a:lnTo>
                    <a:pt x="1692858" y="311057"/>
                  </a:lnTo>
                  <a:lnTo>
                    <a:pt x="1696341" y="310562"/>
                  </a:lnTo>
                  <a:lnTo>
                    <a:pt x="1699824" y="310068"/>
                  </a:lnTo>
                  <a:lnTo>
                    <a:pt x="1703307" y="309574"/>
                  </a:lnTo>
                  <a:lnTo>
                    <a:pt x="1706791" y="311514"/>
                  </a:lnTo>
                  <a:lnTo>
                    <a:pt x="1710274" y="311025"/>
                  </a:lnTo>
                  <a:lnTo>
                    <a:pt x="1713757" y="310535"/>
                  </a:lnTo>
                  <a:lnTo>
                    <a:pt x="1717240" y="310045"/>
                  </a:lnTo>
                  <a:lnTo>
                    <a:pt x="1720723" y="309556"/>
                  </a:lnTo>
                  <a:lnTo>
                    <a:pt x="1724207" y="309067"/>
                  </a:lnTo>
                  <a:lnTo>
                    <a:pt x="1727690" y="308578"/>
                  </a:lnTo>
                  <a:lnTo>
                    <a:pt x="1731173" y="308089"/>
                  </a:lnTo>
                  <a:lnTo>
                    <a:pt x="1734656" y="307600"/>
                  </a:lnTo>
                  <a:lnTo>
                    <a:pt x="1738140" y="307112"/>
                  </a:lnTo>
                  <a:lnTo>
                    <a:pt x="1741623" y="306623"/>
                  </a:lnTo>
                  <a:lnTo>
                    <a:pt x="1741623" y="307032"/>
                  </a:lnTo>
                  <a:lnTo>
                    <a:pt x="1741623" y="307439"/>
                  </a:lnTo>
                  <a:lnTo>
                    <a:pt x="1741623" y="307845"/>
                  </a:lnTo>
                  <a:lnTo>
                    <a:pt x="1741623" y="308249"/>
                  </a:lnTo>
                  <a:lnTo>
                    <a:pt x="1741623" y="308653"/>
                  </a:lnTo>
                  <a:lnTo>
                    <a:pt x="1741623" y="309055"/>
                  </a:lnTo>
                  <a:lnTo>
                    <a:pt x="1741623" y="309456"/>
                  </a:lnTo>
                  <a:lnTo>
                    <a:pt x="1741623" y="309855"/>
                  </a:lnTo>
                  <a:lnTo>
                    <a:pt x="1741623" y="310254"/>
                  </a:lnTo>
                  <a:lnTo>
                    <a:pt x="1741623" y="310651"/>
                  </a:lnTo>
                  <a:lnTo>
                    <a:pt x="1741623" y="311047"/>
                  </a:lnTo>
                  <a:lnTo>
                    <a:pt x="1741623" y="311442"/>
                  </a:lnTo>
                  <a:lnTo>
                    <a:pt x="1741623" y="311835"/>
                  </a:lnTo>
                  <a:lnTo>
                    <a:pt x="1741623" y="312228"/>
                  </a:lnTo>
                  <a:lnTo>
                    <a:pt x="1741623" y="312619"/>
                  </a:lnTo>
                  <a:lnTo>
                    <a:pt x="1741623" y="313009"/>
                  </a:lnTo>
                  <a:lnTo>
                    <a:pt x="1741623" y="313398"/>
                  </a:lnTo>
                  <a:lnTo>
                    <a:pt x="1741623" y="313786"/>
                  </a:lnTo>
                  <a:lnTo>
                    <a:pt x="1741623" y="314172"/>
                  </a:lnTo>
                  <a:lnTo>
                    <a:pt x="1741623" y="314558"/>
                  </a:lnTo>
                  <a:lnTo>
                    <a:pt x="1741623" y="314942"/>
                  </a:lnTo>
                  <a:lnTo>
                    <a:pt x="1741623" y="315325"/>
                  </a:lnTo>
                  <a:lnTo>
                    <a:pt x="1745106" y="314852"/>
                  </a:lnTo>
                  <a:lnTo>
                    <a:pt x="1748589" y="314378"/>
                  </a:lnTo>
                  <a:lnTo>
                    <a:pt x="1752073" y="313905"/>
                  </a:lnTo>
                  <a:lnTo>
                    <a:pt x="1755556" y="313432"/>
                  </a:lnTo>
                  <a:lnTo>
                    <a:pt x="1759039" y="312959"/>
                  </a:lnTo>
                  <a:lnTo>
                    <a:pt x="1762522" y="312486"/>
                  </a:lnTo>
                  <a:lnTo>
                    <a:pt x="1766006" y="312014"/>
                  </a:lnTo>
                  <a:lnTo>
                    <a:pt x="1769489" y="311541"/>
                  </a:lnTo>
                  <a:lnTo>
                    <a:pt x="1772972" y="311069"/>
                  </a:lnTo>
                  <a:lnTo>
                    <a:pt x="1776455" y="310597"/>
                  </a:lnTo>
                  <a:lnTo>
                    <a:pt x="1779939" y="310902"/>
                  </a:lnTo>
                  <a:lnTo>
                    <a:pt x="1783422" y="310431"/>
                  </a:lnTo>
                  <a:lnTo>
                    <a:pt x="1786905" y="309960"/>
                  </a:lnTo>
                  <a:lnTo>
                    <a:pt x="1790388" y="309490"/>
                  </a:lnTo>
                  <a:lnTo>
                    <a:pt x="1793872" y="309020"/>
                  </a:lnTo>
                  <a:lnTo>
                    <a:pt x="1797355" y="308550"/>
                  </a:lnTo>
                  <a:lnTo>
                    <a:pt x="1800838" y="308080"/>
                  </a:lnTo>
                  <a:lnTo>
                    <a:pt x="1804321" y="307610"/>
                  </a:lnTo>
                  <a:lnTo>
                    <a:pt x="1807805" y="307140"/>
                  </a:lnTo>
                  <a:lnTo>
                    <a:pt x="1811288" y="306671"/>
                  </a:lnTo>
                  <a:lnTo>
                    <a:pt x="1814771" y="308156"/>
                  </a:lnTo>
                  <a:lnTo>
                    <a:pt x="1818254" y="307689"/>
                  </a:lnTo>
                  <a:lnTo>
                    <a:pt x="1821738" y="307223"/>
                  </a:lnTo>
                  <a:lnTo>
                    <a:pt x="1825221" y="306758"/>
                  </a:lnTo>
                  <a:lnTo>
                    <a:pt x="1828704" y="306292"/>
                  </a:lnTo>
                  <a:lnTo>
                    <a:pt x="1832187" y="305826"/>
                  </a:lnTo>
                  <a:lnTo>
                    <a:pt x="1835671" y="305361"/>
                  </a:lnTo>
                  <a:lnTo>
                    <a:pt x="1839154" y="304896"/>
                  </a:lnTo>
                  <a:lnTo>
                    <a:pt x="1842637" y="304431"/>
                  </a:lnTo>
                  <a:lnTo>
                    <a:pt x="1846120" y="303966"/>
                  </a:lnTo>
                  <a:lnTo>
                    <a:pt x="1849604" y="307386"/>
                  </a:lnTo>
                  <a:lnTo>
                    <a:pt x="1853087" y="306928"/>
                  </a:lnTo>
                  <a:lnTo>
                    <a:pt x="1856570" y="306469"/>
                  </a:lnTo>
                  <a:lnTo>
                    <a:pt x="1860053" y="306011"/>
                  </a:lnTo>
                  <a:lnTo>
                    <a:pt x="1863537" y="305553"/>
                  </a:lnTo>
                  <a:lnTo>
                    <a:pt x="1867020" y="305095"/>
                  </a:lnTo>
                  <a:lnTo>
                    <a:pt x="1870503" y="304637"/>
                  </a:lnTo>
                  <a:lnTo>
                    <a:pt x="1873986" y="304179"/>
                  </a:lnTo>
                  <a:lnTo>
                    <a:pt x="1877470" y="303721"/>
                  </a:lnTo>
                  <a:lnTo>
                    <a:pt x="1880953" y="303264"/>
                  </a:lnTo>
                  <a:lnTo>
                    <a:pt x="1884436" y="310367"/>
                  </a:lnTo>
                  <a:lnTo>
                    <a:pt x="1887919" y="309922"/>
                  </a:lnTo>
                  <a:lnTo>
                    <a:pt x="1891403" y="309476"/>
                  </a:lnTo>
                  <a:lnTo>
                    <a:pt x="1894886" y="309031"/>
                  </a:lnTo>
                  <a:lnTo>
                    <a:pt x="1898369" y="308586"/>
                  </a:lnTo>
                  <a:lnTo>
                    <a:pt x="1901852" y="308141"/>
                  </a:lnTo>
                  <a:lnTo>
                    <a:pt x="1905336" y="307697"/>
                  </a:lnTo>
                  <a:lnTo>
                    <a:pt x="1908819" y="307252"/>
                  </a:lnTo>
                  <a:lnTo>
                    <a:pt x="1912302" y="306807"/>
                  </a:lnTo>
                  <a:lnTo>
                    <a:pt x="1915785" y="306363"/>
                  </a:lnTo>
                  <a:lnTo>
                    <a:pt x="1919269" y="305919"/>
                  </a:lnTo>
                  <a:lnTo>
                    <a:pt x="1922752" y="328976"/>
                  </a:lnTo>
                  <a:lnTo>
                    <a:pt x="1926235" y="328568"/>
                  </a:lnTo>
                  <a:lnTo>
                    <a:pt x="1929718" y="328160"/>
                  </a:lnTo>
                  <a:lnTo>
                    <a:pt x="1933202" y="327753"/>
                  </a:lnTo>
                  <a:lnTo>
                    <a:pt x="1936685" y="327346"/>
                  </a:lnTo>
                  <a:lnTo>
                    <a:pt x="1940168" y="326938"/>
                  </a:lnTo>
                  <a:lnTo>
                    <a:pt x="1943651" y="326531"/>
                  </a:lnTo>
                  <a:lnTo>
                    <a:pt x="1947135" y="326124"/>
                  </a:lnTo>
                  <a:lnTo>
                    <a:pt x="1950618" y="325717"/>
                  </a:lnTo>
                  <a:lnTo>
                    <a:pt x="1954101" y="325310"/>
                  </a:lnTo>
                  <a:lnTo>
                    <a:pt x="1957584" y="327091"/>
                  </a:lnTo>
                  <a:lnTo>
                    <a:pt x="1961068" y="326688"/>
                  </a:lnTo>
                  <a:lnTo>
                    <a:pt x="1964551" y="326284"/>
                  </a:lnTo>
                  <a:lnTo>
                    <a:pt x="1968034" y="325881"/>
                  </a:lnTo>
                  <a:lnTo>
                    <a:pt x="1971517" y="325478"/>
                  </a:lnTo>
                  <a:lnTo>
                    <a:pt x="1975001" y="325075"/>
                  </a:lnTo>
                  <a:lnTo>
                    <a:pt x="1978484" y="324673"/>
                  </a:lnTo>
                  <a:lnTo>
                    <a:pt x="1981967" y="324270"/>
                  </a:lnTo>
                  <a:lnTo>
                    <a:pt x="1985450" y="323867"/>
                  </a:lnTo>
                  <a:lnTo>
                    <a:pt x="1988934" y="323465"/>
                  </a:lnTo>
                  <a:lnTo>
                    <a:pt x="1992417" y="325552"/>
                  </a:lnTo>
                  <a:lnTo>
                    <a:pt x="1995900" y="325154"/>
                  </a:lnTo>
                  <a:lnTo>
                    <a:pt x="1999383" y="324755"/>
                  </a:lnTo>
                  <a:lnTo>
                    <a:pt x="2002867" y="324357"/>
                  </a:lnTo>
                  <a:lnTo>
                    <a:pt x="2006350" y="323959"/>
                  </a:lnTo>
                  <a:lnTo>
                    <a:pt x="2009833" y="323560"/>
                  </a:lnTo>
                  <a:lnTo>
                    <a:pt x="2013316" y="323162"/>
                  </a:lnTo>
                  <a:lnTo>
                    <a:pt x="2016799" y="322764"/>
                  </a:lnTo>
                  <a:lnTo>
                    <a:pt x="2020283" y="322366"/>
                  </a:lnTo>
                  <a:lnTo>
                    <a:pt x="2023766" y="321969"/>
                  </a:lnTo>
                  <a:lnTo>
                    <a:pt x="2027249" y="323741"/>
                  </a:lnTo>
                  <a:lnTo>
                    <a:pt x="2030732" y="323347"/>
                  </a:lnTo>
                  <a:lnTo>
                    <a:pt x="2034216" y="322952"/>
                  </a:lnTo>
                  <a:lnTo>
                    <a:pt x="2037699" y="322558"/>
                  </a:lnTo>
                  <a:lnTo>
                    <a:pt x="2041182" y="322164"/>
                  </a:lnTo>
                  <a:lnTo>
                    <a:pt x="2044665" y="321770"/>
                  </a:lnTo>
                  <a:lnTo>
                    <a:pt x="2048149" y="321376"/>
                  </a:lnTo>
                  <a:lnTo>
                    <a:pt x="2051632" y="320982"/>
                  </a:lnTo>
                  <a:lnTo>
                    <a:pt x="2055115" y="320589"/>
                  </a:lnTo>
                  <a:lnTo>
                    <a:pt x="2058598" y="320195"/>
                  </a:lnTo>
                  <a:lnTo>
                    <a:pt x="2062082" y="319802"/>
                  </a:lnTo>
                  <a:lnTo>
                    <a:pt x="2065565" y="319408"/>
                  </a:lnTo>
                  <a:lnTo>
                    <a:pt x="2069048" y="319015"/>
                  </a:lnTo>
                  <a:lnTo>
                    <a:pt x="2072531" y="318622"/>
                  </a:lnTo>
                  <a:lnTo>
                    <a:pt x="2076015" y="318228"/>
                  </a:lnTo>
                  <a:lnTo>
                    <a:pt x="2079498" y="317835"/>
                  </a:lnTo>
                  <a:lnTo>
                    <a:pt x="2082981" y="317442"/>
                  </a:lnTo>
                  <a:lnTo>
                    <a:pt x="2086464" y="317049"/>
                  </a:lnTo>
                  <a:lnTo>
                    <a:pt x="2089948" y="316657"/>
                  </a:lnTo>
                  <a:lnTo>
                    <a:pt x="2093431" y="316264"/>
                  </a:lnTo>
                  <a:lnTo>
                    <a:pt x="2096914" y="315872"/>
                  </a:lnTo>
                  <a:lnTo>
                    <a:pt x="2100397" y="317053"/>
                  </a:lnTo>
                  <a:lnTo>
                    <a:pt x="2103881" y="316663"/>
                  </a:lnTo>
                  <a:lnTo>
                    <a:pt x="2107364" y="316273"/>
                  </a:lnTo>
                  <a:lnTo>
                    <a:pt x="2110847" y="315883"/>
                  </a:lnTo>
                  <a:lnTo>
                    <a:pt x="2114330" y="315493"/>
                  </a:lnTo>
                  <a:lnTo>
                    <a:pt x="2117814" y="315103"/>
                  </a:lnTo>
                  <a:lnTo>
                    <a:pt x="2121297" y="314714"/>
                  </a:lnTo>
                  <a:lnTo>
                    <a:pt x="2124780" y="314324"/>
                  </a:lnTo>
                  <a:lnTo>
                    <a:pt x="2128263" y="313935"/>
                  </a:lnTo>
                  <a:lnTo>
                    <a:pt x="2131747" y="313545"/>
                  </a:lnTo>
                  <a:lnTo>
                    <a:pt x="2135230" y="332252"/>
                  </a:lnTo>
                  <a:lnTo>
                    <a:pt x="2138713" y="331890"/>
                  </a:lnTo>
                  <a:lnTo>
                    <a:pt x="2142196" y="331527"/>
                  </a:lnTo>
                  <a:lnTo>
                    <a:pt x="2145680" y="331165"/>
                  </a:lnTo>
                  <a:lnTo>
                    <a:pt x="2149163" y="330803"/>
                  </a:lnTo>
                  <a:lnTo>
                    <a:pt x="2152646" y="330441"/>
                  </a:lnTo>
                  <a:lnTo>
                    <a:pt x="2156129" y="330079"/>
                  </a:lnTo>
                  <a:lnTo>
                    <a:pt x="2159613" y="329716"/>
                  </a:lnTo>
                  <a:lnTo>
                    <a:pt x="2163096" y="329355"/>
                  </a:lnTo>
                  <a:lnTo>
                    <a:pt x="2166579" y="328993"/>
                  </a:lnTo>
                  <a:lnTo>
                    <a:pt x="2170062" y="335596"/>
                  </a:lnTo>
                  <a:lnTo>
                    <a:pt x="2173546" y="335244"/>
                  </a:lnTo>
                  <a:lnTo>
                    <a:pt x="2177029" y="334892"/>
                  </a:lnTo>
                  <a:lnTo>
                    <a:pt x="2180512" y="334541"/>
                  </a:lnTo>
                  <a:lnTo>
                    <a:pt x="2183995" y="334189"/>
                  </a:lnTo>
                  <a:lnTo>
                    <a:pt x="2187479" y="333837"/>
                  </a:lnTo>
                  <a:lnTo>
                    <a:pt x="2190962" y="333485"/>
                  </a:lnTo>
                  <a:lnTo>
                    <a:pt x="2194445" y="333134"/>
                  </a:lnTo>
                  <a:lnTo>
                    <a:pt x="2197928" y="332782"/>
                  </a:lnTo>
                  <a:lnTo>
                    <a:pt x="2201412" y="332431"/>
                  </a:lnTo>
                  <a:lnTo>
                    <a:pt x="2204895" y="332606"/>
                  </a:lnTo>
                  <a:lnTo>
                    <a:pt x="2208378" y="332255"/>
                  </a:lnTo>
                  <a:lnTo>
                    <a:pt x="2211861" y="331905"/>
                  </a:lnTo>
                  <a:lnTo>
                    <a:pt x="2215345" y="331554"/>
                  </a:lnTo>
                  <a:lnTo>
                    <a:pt x="2218828" y="331204"/>
                  </a:lnTo>
                  <a:lnTo>
                    <a:pt x="2222311" y="330854"/>
                  </a:lnTo>
                  <a:lnTo>
                    <a:pt x="2225794" y="330504"/>
                  </a:lnTo>
                  <a:lnTo>
                    <a:pt x="2229278" y="330153"/>
                  </a:lnTo>
                  <a:lnTo>
                    <a:pt x="2232761" y="329803"/>
                  </a:lnTo>
                  <a:lnTo>
                    <a:pt x="2236244" y="329453"/>
                  </a:lnTo>
                  <a:lnTo>
                    <a:pt x="2239727" y="329900"/>
                  </a:lnTo>
                  <a:lnTo>
                    <a:pt x="2243211" y="329551"/>
                  </a:lnTo>
                  <a:lnTo>
                    <a:pt x="2246694" y="329202"/>
                  </a:lnTo>
                  <a:lnTo>
                    <a:pt x="2250177" y="328854"/>
                  </a:lnTo>
                  <a:lnTo>
                    <a:pt x="2253660" y="328505"/>
                  </a:lnTo>
                  <a:lnTo>
                    <a:pt x="2257144" y="328157"/>
                  </a:lnTo>
                  <a:lnTo>
                    <a:pt x="2260627" y="327808"/>
                  </a:lnTo>
                  <a:lnTo>
                    <a:pt x="2264110" y="327460"/>
                  </a:lnTo>
                  <a:lnTo>
                    <a:pt x="2267593" y="327112"/>
                  </a:lnTo>
                  <a:lnTo>
                    <a:pt x="2271077" y="326764"/>
                  </a:lnTo>
                  <a:lnTo>
                    <a:pt x="2274560" y="326416"/>
                  </a:lnTo>
                  <a:lnTo>
                    <a:pt x="2278043" y="326068"/>
                  </a:lnTo>
                  <a:lnTo>
                    <a:pt x="2281526" y="325720"/>
                  </a:lnTo>
                  <a:lnTo>
                    <a:pt x="2285010" y="325372"/>
                  </a:lnTo>
                  <a:lnTo>
                    <a:pt x="2288493" y="325024"/>
                  </a:lnTo>
                  <a:lnTo>
                    <a:pt x="2291976" y="324676"/>
                  </a:lnTo>
                  <a:lnTo>
                    <a:pt x="2295459" y="324329"/>
                  </a:lnTo>
                  <a:lnTo>
                    <a:pt x="2298942" y="323981"/>
                  </a:lnTo>
                  <a:lnTo>
                    <a:pt x="2302426" y="323634"/>
                  </a:lnTo>
                  <a:lnTo>
                    <a:pt x="2305909" y="323286"/>
                  </a:lnTo>
                  <a:lnTo>
                    <a:pt x="2309392" y="322939"/>
                  </a:lnTo>
                  <a:lnTo>
                    <a:pt x="2312875" y="323134"/>
                  </a:lnTo>
                  <a:lnTo>
                    <a:pt x="2316359" y="322788"/>
                  </a:lnTo>
                  <a:lnTo>
                    <a:pt x="2319842" y="322441"/>
                  </a:lnTo>
                  <a:lnTo>
                    <a:pt x="2323325" y="322095"/>
                  </a:lnTo>
                  <a:lnTo>
                    <a:pt x="2326808" y="321749"/>
                  </a:lnTo>
                  <a:lnTo>
                    <a:pt x="2330292" y="321403"/>
                  </a:lnTo>
                  <a:lnTo>
                    <a:pt x="2333775" y="321057"/>
                  </a:lnTo>
                  <a:lnTo>
                    <a:pt x="2337258" y="320710"/>
                  </a:lnTo>
                  <a:lnTo>
                    <a:pt x="2340741" y="320365"/>
                  </a:lnTo>
                  <a:lnTo>
                    <a:pt x="2344225" y="320019"/>
                  </a:lnTo>
                  <a:lnTo>
                    <a:pt x="2347708" y="330181"/>
                  </a:lnTo>
                  <a:lnTo>
                    <a:pt x="2351191" y="329849"/>
                  </a:lnTo>
                  <a:lnTo>
                    <a:pt x="2354674" y="329516"/>
                  </a:lnTo>
                  <a:lnTo>
                    <a:pt x="2358158" y="329184"/>
                  </a:lnTo>
                  <a:lnTo>
                    <a:pt x="2361641" y="328852"/>
                  </a:lnTo>
                  <a:lnTo>
                    <a:pt x="2365124" y="328520"/>
                  </a:lnTo>
                  <a:lnTo>
                    <a:pt x="2368607" y="328188"/>
                  </a:lnTo>
                  <a:lnTo>
                    <a:pt x="2372091" y="327856"/>
                  </a:lnTo>
                  <a:lnTo>
                    <a:pt x="2375574" y="327524"/>
                  </a:lnTo>
                  <a:lnTo>
                    <a:pt x="2379057" y="327192"/>
                  </a:lnTo>
                  <a:lnTo>
                    <a:pt x="2382540" y="327115"/>
                  </a:lnTo>
                  <a:lnTo>
                    <a:pt x="2386024" y="326784"/>
                  </a:lnTo>
                  <a:lnTo>
                    <a:pt x="2389507" y="326453"/>
                  </a:lnTo>
                  <a:lnTo>
                    <a:pt x="2392990" y="326121"/>
                  </a:lnTo>
                  <a:lnTo>
                    <a:pt x="2396473" y="325790"/>
                  </a:lnTo>
                  <a:lnTo>
                    <a:pt x="2399957" y="325459"/>
                  </a:lnTo>
                  <a:lnTo>
                    <a:pt x="2403440" y="325128"/>
                  </a:lnTo>
                  <a:lnTo>
                    <a:pt x="2406923" y="324797"/>
                  </a:lnTo>
                  <a:lnTo>
                    <a:pt x="2410406" y="324466"/>
                  </a:lnTo>
                  <a:lnTo>
                    <a:pt x="2413890" y="324136"/>
                  </a:lnTo>
                  <a:lnTo>
                    <a:pt x="2417373" y="332981"/>
                  </a:lnTo>
                  <a:lnTo>
                    <a:pt x="2420856" y="332662"/>
                  </a:lnTo>
                  <a:lnTo>
                    <a:pt x="2424339" y="332343"/>
                  </a:lnTo>
                  <a:lnTo>
                    <a:pt x="2427823" y="332024"/>
                  </a:lnTo>
                  <a:lnTo>
                    <a:pt x="2431306" y="331705"/>
                  </a:lnTo>
                  <a:lnTo>
                    <a:pt x="2434789" y="331386"/>
                  </a:lnTo>
                  <a:lnTo>
                    <a:pt x="2438272" y="331067"/>
                  </a:lnTo>
                  <a:lnTo>
                    <a:pt x="2441756" y="330748"/>
                  </a:lnTo>
                  <a:lnTo>
                    <a:pt x="2445239" y="330429"/>
                  </a:lnTo>
                  <a:lnTo>
                    <a:pt x="2448722" y="330110"/>
                  </a:lnTo>
                  <a:lnTo>
                    <a:pt x="2452205" y="329791"/>
                  </a:lnTo>
                  <a:lnTo>
                    <a:pt x="2455689" y="335146"/>
                  </a:lnTo>
                  <a:lnTo>
                    <a:pt x="2459172" y="334834"/>
                  </a:lnTo>
                  <a:lnTo>
                    <a:pt x="2462655" y="334522"/>
                  </a:lnTo>
                  <a:lnTo>
                    <a:pt x="2466138" y="334211"/>
                  </a:lnTo>
                  <a:lnTo>
                    <a:pt x="2469622" y="333899"/>
                  </a:lnTo>
                  <a:lnTo>
                    <a:pt x="2473105" y="333588"/>
                  </a:lnTo>
                  <a:lnTo>
                    <a:pt x="2476588" y="333277"/>
                  </a:lnTo>
                  <a:lnTo>
                    <a:pt x="2480071" y="332965"/>
                  </a:lnTo>
                  <a:lnTo>
                    <a:pt x="2483555" y="332654"/>
                  </a:lnTo>
                  <a:lnTo>
                    <a:pt x="2487038" y="332343"/>
                  </a:lnTo>
                  <a:lnTo>
                    <a:pt x="2490521" y="336165"/>
                  </a:lnTo>
                  <a:lnTo>
                    <a:pt x="2494004" y="335859"/>
                  </a:lnTo>
                  <a:lnTo>
                    <a:pt x="2497488" y="335553"/>
                  </a:lnTo>
                  <a:lnTo>
                    <a:pt x="2500971" y="335247"/>
                  </a:lnTo>
                  <a:lnTo>
                    <a:pt x="2504454" y="334941"/>
                  </a:lnTo>
                  <a:lnTo>
                    <a:pt x="2507937" y="334635"/>
                  </a:lnTo>
                  <a:lnTo>
                    <a:pt x="2511421" y="334329"/>
                  </a:lnTo>
                  <a:lnTo>
                    <a:pt x="2514904" y="334023"/>
                  </a:lnTo>
                  <a:lnTo>
                    <a:pt x="2518387" y="333718"/>
                  </a:lnTo>
                  <a:lnTo>
                    <a:pt x="2521870" y="333412"/>
                  </a:lnTo>
                  <a:lnTo>
                    <a:pt x="2525354" y="333790"/>
                  </a:lnTo>
                  <a:lnTo>
                    <a:pt x="2528837" y="333485"/>
                  </a:lnTo>
                  <a:lnTo>
                    <a:pt x="2532320" y="333180"/>
                  </a:lnTo>
                  <a:lnTo>
                    <a:pt x="2535803" y="332876"/>
                  </a:lnTo>
                  <a:lnTo>
                    <a:pt x="2539287" y="332571"/>
                  </a:lnTo>
                  <a:lnTo>
                    <a:pt x="2542770" y="332267"/>
                  </a:lnTo>
                  <a:lnTo>
                    <a:pt x="2546253" y="331962"/>
                  </a:lnTo>
                  <a:lnTo>
                    <a:pt x="2549736" y="331658"/>
                  </a:lnTo>
                  <a:lnTo>
                    <a:pt x="2553220" y="331354"/>
                  </a:lnTo>
                  <a:lnTo>
                    <a:pt x="2556703" y="331050"/>
                  </a:lnTo>
                  <a:lnTo>
                    <a:pt x="2560186" y="332343"/>
                  </a:lnTo>
                  <a:lnTo>
                    <a:pt x="2563669" y="332041"/>
                  </a:lnTo>
                  <a:lnTo>
                    <a:pt x="2567153" y="331739"/>
                  </a:lnTo>
                  <a:lnTo>
                    <a:pt x="2570636" y="331436"/>
                  </a:lnTo>
                  <a:lnTo>
                    <a:pt x="2574119" y="331134"/>
                  </a:lnTo>
                  <a:lnTo>
                    <a:pt x="2577602" y="330832"/>
                  </a:lnTo>
                  <a:lnTo>
                    <a:pt x="2581085" y="330530"/>
                  </a:lnTo>
                  <a:lnTo>
                    <a:pt x="2584569" y="330229"/>
                  </a:lnTo>
                  <a:lnTo>
                    <a:pt x="2588052" y="329927"/>
                  </a:lnTo>
                  <a:lnTo>
                    <a:pt x="2591535" y="329625"/>
                  </a:lnTo>
                  <a:lnTo>
                    <a:pt x="2595018" y="331595"/>
                  </a:lnTo>
                  <a:lnTo>
                    <a:pt x="2598502" y="331296"/>
                  </a:lnTo>
                  <a:lnTo>
                    <a:pt x="2601985" y="330997"/>
                  </a:lnTo>
                  <a:lnTo>
                    <a:pt x="2605468" y="330698"/>
                  </a:lnTo>
                  <a:lnTo>
                    <a:pt x="2608951" y="330399"/>
                  </a:lnTo>
                  <a:lnTo>
                    <a:pt x="2612435" y="330100"/>
                  </a:lnTo>
                  <a:lnTo>
                    <a:pt x="2615918" y="329802"/>
                  </a:lnTo>
                  <a:lnTo>
                    <a:pt x="2619401" y="329503"/>
                  </a:lnTo>
                  <a:lnTo>
                    <a:pt x="2622884" y="329204"/>
                  </a:lnTo>
                  <a:lnTo>
                    <a:pt x="2626368" y="328906"/>
                  </a:lnTo>
                  <a:lnTo>
                    <a:pt x="2629851" y="328607"/>
                  </a:lnTo>
                  <a:lnTo>
                    <a:pt x="2633334" y="329217"/>
                  </a:lnTo>
                  <a:lnTo>
                    <a:pt x="2636817" y="328920"/>
                  </a:lnTo>
                  <a:lnTo>
                    <a:pt x="2640301" y="328622"/>
                  </a:lnTo>
                  <a:lnTo>
                    <a:pt x="2643784" y="328325"/>
                  </a:lnTo>
                  <a:lnTo>
                    <a:pt x="2647267" y="328028"/>
                  </a:lnTo>
                  <a:lnTo>
                    <a:pt x="2650750" y="327730"/>
                  </a:lnTo>
                  <a:lnTo>
                    <a:pt x="2654234" y="327433"/>
                  </a:lnTo>
                  <a:lnTo>
                    <a:pt x="2657717" y="327136"/>
                  </a:lnTo>
                  <a:lnTo>
                    <a:pt x="2661200" y="326839"/>
                  </a:lnTo>
                  <a:lnTo>
                    <a:pt x="2664683" y="326542"/>
                  </a:lnTo>
                  <a:lnTo>
                    <a:pt x="2668167" y="329407"/>
                  </a:lnTo>
                  <a:lnTo>
                    <a:pt x="2671650" y="329114"/>
                  </a:lnTo>
                  <a:lnTo>
                    <a:pt x="2675133" y="328820"/>
                  </a:lnTo>
                  <a:lnTo>
                    <a:pt x="2678616" y="328527"/>
                  </a:lnTo>
                  <a:lnTo>
                    <a:pt x="2682100" y="328234"/>
                  </a:lnTo>
                  <a:lnTo>
                    <a:pt x="2685583" y="327941"/>
                  </a:lnTo>
                  <a:lnTo>
                    <a:pt x="2689066" y="327648"/>
                  </a:lnTo>
                  <a:lnTo>
                    <a:pt x="2692549" y="327355"/>
                  </a:lnTo>
                  <a:lnTo>
                    <a:pt x="2696033" y="327062"/>
                  </a:lnTo>
                  <a:lnTo>
                    <a:pt x="2699516" y="326769"/>
                  </a:lnTo>
                  <a:lnTo>
                    <a:pt x="2702999" y="326702"/>
                  </a:lnTo>
                  <a:lnTo>
                    <a:pt x="2706482" y="326409"/>
                  </a:lnTo>
                  <a:lnTo>
                    <a:pt x="2709966" y="326117"/>
                  </a:lnTo>
                  <a:lnTo>
                    <a:pt x="2713449" y="325824"/>
                  </a:lnTo>
                  <a:lnTo>
                    <a:pt x="2716932" y="325532"/>
                  </a:lnTo>
                  <a:lnTo>
                    <a:pt x="2720415" y="325239"/>
                  </a:lnTo>
                  <a:lnTo>
                    <a:pt x="2723899" y="324947"/>
                  </a:lnTo>
                  <a:lnTo>
                    <a:pt x="2727382" y="324655"/>
                  </a:lnTo>
                  <a:lnTo>
                    <a:pt x="2730865" y="324363"/>
                  </a:lnTo>
                  <a:lnTo>
                    <a:pt x="2734348" y="324071"/>
                  </a:lnTo>
                  <a:lnTo>
                    <a:pt x="2737832" y="326479"/>
                  </a:lnTo>
                  <a:lnTo>
                    <a:pt x="2741315" y="326190"/>
                  </a:lnTo>
                  <a:lnTo>
                    <a:pt x="2744798" y="325901"/>
                  </a:lnTo>
                  <a:lnTo>
                    <a:pt x="2748281" y="325612"/>
                  </a:lnTo>
                  <a:lnTo>
                    <a:pt x="2751765" y="325323"/>
                  </a:lnTo>
                  <a:lnTo>
                    <a:pt x="2755248" y="325034"/>
                  </a:lnTo>
                  <a:lnTo>
                    <a:pt x="2758731" y="324745"/>
                  </a:lnTo>
                  <a:lnTo>
                    <a:pt x="2762214" y="324456"/>
                  </a:lnTo>
                  <a:lnTo>
                    <a:pt x="2765698" y="324168"/>
                  </a:lnTo>
                  <a:lnTo>
                    <a:pt x="2769181" y="323879"/>
                  </a:lnTo>
                  <a:lnTo>
                    <a:pt x="2772664" y="327575"/>
                  </a:lnTo>
                  <a:lnTo>
                    <a:pt x="2776147" y="327290"/>
                  </a:lnTo>
                  <a:lnTo>
                    <a:pt x="2779631" y="327006"/>
                  </a:lnTo>
                  <a:lnTo>
                    <a:pt x="2783114" y="326722"/>
                  </a:lnTo>
                  <a:lnTo>
                    <a:pt x="2786597" y="326438"/>
                  </a:lnTo>
                  <a:lnTo>
                    <a:pt x="2790080" y="326154"/>
                  </a:lnTo>
                  <a:lnTo>
                    <a:pt x="2793564" y="325870"/>
                  </a:lnTo>
                  <a:lnTo>
                    <a:pt x="2797047" y="325586"/>
                  </a:lnTo>
                  <a:lnTo>
                    <a:pt x="2800530" y="325302"/>
                  </a:lnTo>
                  <a:lnTo>
                    <a:pt x="2804013" y="325018"/>
                  </a:lnTo>
                  <a:lnTo>
                    <a:pt x="2807497" y="324735"/>
                  </a:lnTo>
                  <a:lnTo>
                    <a:pt x="2810980" y="330260"/>
                  </a:lnTo>
                  <a:lnTo>
                    <a:pt x="2814463" y="329983"/>
                  </a:lnTo>
                  <a:lnTo>
                    <a:pt x="2817946" y="329705"/>
                  </a:lnTo>
                  <a:lnTo>
                    <a:pt x="2821430" y="329428"/>
                  </a:lnTo>
                  <a:lnTo>
                    <a:pt x="2824913" y="329151"/>
                  </a:lnTo>
                  <a:lnTo>
                    <a:pt x="2828396" y="328873"/>
                  </a:lnTo>
                  <a:lnTo>
                    <a:pt x="2831879" y="328596"/>
                  </a:lnTo>
                  <a:lnTo>
                    <a:pt x="2835363" y="328319"/>
                  </a:lnTo>
                  <a:lnTo>
                    <a:pt x="2838846" y="328042"/>
                  </a:lnTo>
                  <a:lnTo>
                    <a:pt x="2842329" y="327764"/>
                  </a:lnTo>
                  <a:lnTo>
                    <a:pt x="2845812" y="329384"/>
                  </a:lnTo>
                  <a:lnTo>
                    <a:pt x="2849296" y="329108"/>
                  </a:lnTo>
                  <a:lnTo>
                    <a:pt x="2852779" y="328834"/>
                  </a:lnTo>
                  <a:lnTo>
                    <a:pt x="2856262" y="328559"/>
                  </a:lnTo>
                  <a:lnTo>
                    <a:pt x="2859745" y="328284"/>
                  </a:lnTo>
                  <a:lnTo>
                    <a:pt x="2863229" y="328009"/>
                  </a:lnTo>
                  <a:lnTo>
                    <a:pt x="2866712" y="327734"/>
                  </a:lnTo>
                  <a:lnTo>
                    <a:pt x="2870195" y="327459"/>
                  </a:lnTo>
                  <a:lnTo>
                    <a:pt x="2873678" y="327185"/>
                  </a:lnTo>
                  <a:lnTo>
                    <a:pt x="2877161" y="326910"/>
                  </a:lnTo>
                  <a:lnTo>
                    <a:pt x="2880645" y="327267"/>
                  </a:lnTo>
                  <a:lnTo>
                    <a:pt x="2884128" y="326994"/>
                  </a:lnTo>
                  <a:lnTo>
                    <a:pt x="2887611" y="326720"/>
                  </a:lnTo>
                  <a:lnTo>
                    <a:pt x="2891094" y="326446"/>
                  </a:lnTo>
                  <a:lnTo>
                    <a:pt x="2894578" y="326172"/>
                  </a:lnTo>
                  <a:lnTo>
                    <a:pt x="2898061" y="325898"/>
                  </a:lnTo>
                  <a:lnTo>
                    <a:pt x="2901544" y="325625"/>
                  </a:lnTo>
                  <a:lnTo>
                    <a:pt x="2905027" y="325351"/>
                  </a:lnTo>
                  <a:lnTo>
                    <a:pt x="2908511" y="325078"/>
                  </a:lnTo>
                  <a:lnTo>
                    <a:pt x="2911994" y="324804"/>
                  </a:lnTo>
                  <a:lnTo>
                    <a:pt x="2915477" y="333531"/>
                  </a:lnTo>
                  <a:lnTo>
                    <a:pt x="2918960" y="333267"/>
                  </a:lnTo>
                  <a:lnTo>
                    <a:pt x="2922444" y="333003"/>
                  </a:lnTo>
                  <a:lnTo>
                    <a:pt x="2925927" y="332739"/>
                  </a:lnTo>
                  <a:lnTo>
                    <a:pt x="2929410" y="332475"/>
                  </a:lnTo>
                  <a:lnTo>
                    <a:pt x="2932893" y="332211"/>
                  </a:lnTo>
                  <a:lnTo>
                    <a:pt x="2936377" y="331947"/>
                  </a:lnTo>
                  <a:lnTo>
                    <a:pt x="2939860" y="331683"/>
                  </a:lnTo>
                  <a:lnTo>
                    <a:pt x="2943343" y="331419"/>
                  </a:lnTo>
                  <a:lnTo>
                    <a:pt x="2946826" y="331155"/>
                  </a:lnTo>
                  <a:lnTo>
                    <a:pt x="2950310" y="331487"/>
                  </a:lnTo>
                  <a:lnTo>
                    <a:pt x="2953793" y="331224"/>
                  </a:lnTo>
                  <a:lnTo>
                    <a:pt x="2957276" y="330961"/>
                  </a:lnTo>
                  <a:lnTo>
                    <a:pt x="2960759" y="330698"/>
                  </a:lnTo>
                  <a:lnTo>
                    <a:pt x="2964243" y="330435"/>
                  </a:lnTo>
                  <a:lnTo>
                    <a:pt x="2967726" y="330172"/>
                  </a:lnTo>
                  <a:lnTo>
                    <a:pt x="2971209" y="329909"/>
                  </a:lnTo>
                  <a:lnTo>
                    <a:pt x="2974692" y="329646"/>
                  </a:lnTo>
                  <a:lnTo>
                    <a:pt x="2978176" y="329384"/>
                  </a:lnTo>
                  <a:lnTo>
                    <a:pt x="2981659" y="329121"/>
                  </a:lnTo>
                  <a:lnTo>
                    <a:pt x="2985142" y="328858"/>
                  </a:lnTo>
                  <a:lnTo>
                    <a:pt x="2988625" y="336914"/>
                  </a:lnTo>
                  <a:lnTo>
                    <a:pt x="2992109" y="336660"/>
                  </a:lnTo>
                  <a:lnTo>
                    <a:pt x="2995592" y="336406"/>
                  </a:lnTo>
                  <a:lnTo>
                    <a:pt x="2999075" y="336152"/>
                  </a:lnTo>
                  <a:lnTo>
                    <a:pt x="3002558" y="335897"/>
                  </a:lnTo>
                  <a:lnTo>
                    <a:pt x="3006042" y="335643"/>
                  </a:lnTo>
                  <a:lnTo>
                    <a:pt x="3009525" y="335389"/>
                  </a:lnTo>
                  <a:lnTo>
                    <a:pt x="3013008" y="335135"/>
                  </a:lnTo>
                  <a:lnTo>
                    <a:pt x="3016491" y="334881"/>
                  </a:lnTo>
                  <a:lnTo>
                    <a:pt x="3019975" y="334627"/>
                  </a:lnTo>
                  <a:lnTo>
                    <a:pt x="3023458" y="340441"/>
                  </a:lnTo>
                  <a:lnTo>
                    <a:pt x="3026941" y="340193"/>
                  </a:lnTo>
                  <a:lnTo>
                    <a:pt x="3030424" y="339945"/>
                  </a:lnTo>
                  <a:lnTo>
                    <a:pt x="3033908" y="339697"/>
                  </a:lnTo>
                  <a:lnTo>
                    <a:pt x="3037391" y="339449"/>
                  </a:lnTo>
                  <a:lnTo>
                    <a:pt x="3040874" y="339202"/>
                  </a:lnTo>
                  <a:lnTo>
                    <a:pt x="3044357" y="338954"/>
                  </a:lnTo>
                  <a:lnTo>
                    <a:pt x="3047841" y="338706"/>
                  </a:lnTo>
                  <a:lnTo>
                    <a:pt x="3051324" y="338459"/>
                  </a:lnTo>
                  <a:lnTo>
                    <a:pt x="3054807" y="338211"/>
                  </a:lnTo>
                  <a:lnTo>
                    <a:pt x="3058290" y="338145"/>
                  </a:lnTo>
                  <a:lnTo>
                    <a:pt x="3061774" y="337897"/>
                  </a:lnTo>
                  <a:lnTo>
                    <a:pt x="3065257" y="337650"/>
                  </a:lnTo>
                  <a:lnTo>
                    <a:pt x="3068740" y="337403"/>
                  </a:lnTo>
                  <a:lnTo>
                    <a:pt x="3072223" y="337156"/>
                  </a:lnTo>
                  <a:lnTo>
                    <a:pt x="3075707" y="336908"/>
                  </a:lnTo>
                  <a:lnTo>
                    <a:pt x="3079190" y="336661"/>
                  </a:lnTo>
                  <a:lnTo>
                    <a:pt x="3082673" y="336414"/>
                  </a:lnTo>
                  <a:lnTo>
                    <a:pt x="3086156" y="336167"/>
                  </a:lnTo>
                  <a:lnTo>
                    <a:pt x="3089640" y="335920"/>
                  </a:lnTo>
                  <a:lnTo>
                    <a:pt x="3093123" y="339619"/>
                  </a:lnTo>
                  <a:lnTo>
                    <a:pt x="3096606" y="339376"/>
                  </a:lnTo>
                  <a:lnTo>
                    <a:pt x="3100089" y="339133"/>
                  </a:lnTo>
                  <a:lnTo>
                    <a:pt x="3103573" y="338890"/>
                  </a:lnTo>
                  <a:lnTo>
                    <a:pt x="3107056" y="338647"/>
                  </a:lnTo>
                  <a:lnTo>
                    <a:pt x="3110539" y="338404"/>
                  </a:lnTo>
                  <a:lnTo>
                    <a:pt x="3114022" y="338161"/>
                  </a:lnTo>
                  <a:lnTo>
                    <a:pt x="3117506" y="337919"/>
                  </a:lnTo>
                  <a:lnTo>
                    <a:pt x="3120989" y="337676"/>
                  </a:lnTo>
                  <a:lnTo>
                    <a:pt x="3124472" y="337433"/>
                  </a:lnTo>
                  <a:lnTo>
                    <a:pt x="3127955" y="338430"/>
                  </a:lnTo>
                  <a:lnTo>
                    <a:pt x="3131439" y="338189"/>
                  </a:lnTo>
                  <a:lnTo>
                    <a:pt x="3134922" y="337947"/>
                  </a:lnTo>
                  <a:lnTo>
                    <a:pt x="3138405" y="337706"/>
                  </a:lnTo>
                  <a:lnTo>
                    <a:pt x="3141888" y="337464"/>
                  </a:lnTo>
                  <a:lnTo>
                    <a:pt x="3145372" y="337223"/>
                  </a:lnTo>
                  <a:lnTo>
                    <a:pt x="3148855" y="336982"/>
                  </a:lnTo>
                  <a:lnTo>
                    <a:pt x="3152338" y="336740"/>
                  </a:lnTo>
                  <a:lnTo>
                    <a:pt x="3155821" y="336499"/>
                  </a:lnTo>
                  <a:lnTo>
                    <a:pt x="3159304" y="336258"/>
                  </a:lnTo>
                  <a:lnTo>
                    <a:pt x="3162788" y="336017"/>
                  </a:lnTo>
                  <a:lnTo>
                    <a:pt x="3166271" y="338242"/>
                  </a:lnTo>
                  <a:lnTo>
                    <a:pt x="3169754" y="338003"/>
                  </a:lnTo>
                  <a:lnTo>
                    <a:pt x="3173237" y="337765"/>
                  </a:lnTo>
                  <a:lnTo>
                    <a:pt x="3176721" y="337526"/>
                  </a:lnTo>
                  <a:lnTo>
                    <a:pt x="3180204" y="337287"/>
                  </a:lnTo>
                  <a:lnTo>
                    <a:pt x="3183687" y="337049"/>
                  </a:lnTo>
                  <a:lnTo>
                    <a:pt x="3187170" y="336810"/>
                  </a:lnTo>
                  <a:lnTo>
                    <a:pt x="3190654" y="336572"/>
                  </a:lnTo>
                  <a:lnTo>
                    <a:pt x="3194137" y="336333"/>
                  </a:lnTo>
                  <a:lnTo>
                    <a:pt x="3197620" y="336095"/>
                  </a:lnTo>
                  <a:lnTo>
                    <a:pt x="3201103" y="335856"/>
                  </a:lnTo>
                  <a:lnTo>
                    <a:pt x="3204587" y="335618"/>
                  </a:lnTo>
                  <a:lnTo>
                    <a:pt x="3208070" y="335379"/>
                  </a:lnTo>
                  <a:lnTo>
                    <a:pt x="3211553" y="335141"/>
                  </a:lnTo>
                  <a:lnTo>
                    <a:pt x="3215036" y="334903"/>
                  </a:lnTo>
                  <a:lnTo>
                    <a:pt x="3218520" y="334664"/>
                  </a:lnTo>
                  <a:lnTo>
                    <a:pt x="3222003" y="334426"/>
                  </a:lnTo>
                  <a:lnTo>
                    <a:pt x="3225486" y="334188"/>
                  </a:lnTo>
                  <a:lnTo>
                    <a:pt x="3228969" y="333950"/>
                  </a:lnTo>
                  <a:lnTo>
                    <a:pt x="3232453" y="333712"/>
                  </a:lnTo>
                  <a:lnTo>
                    <a:pt x="3235936" y="334182"/>
                  </a:lnTo>
                  <a:lnTo>
                    <a:pt x="3239419" y="333945"/>
                  </a:lnTo>
                  <a:lnTo>
                    <a:pt x="3242902" y="333707"/>
                  </a:lnTo>
                  <a:lnTo>
                    <a:pt x="3246386" y="333470"/>
                  </a:lnTo>
                  <a:lnTo>
                    <a:pt x="3249869" y="333233"/>
                  </a:lnTo>
                  <a:lnTo>
                    <a:pt x="3253352" y="332995"/>
                  </a:lnTo>
                  <a:lnTo>
                    <a:pt x="3256835" y="332758"/>
                  </a:lnTo>
                  <a:lnTo>
                    <a:pt x="3260319" y="332521"/>
                  </a:lnTo>
                  <a:lnTo>
                    <a:pt x="3263802" y="332284"/>
                  </a:lnTo>
                  <a:lnTo>
                    <a:pt x="3267285" y="332047"/>
                  </a:lnTo>
                  <a:lnTo>
                    <a:pt x="3270768" y="333403"/>
                  </a:lnTo>
                  <a:lnTo>
                    <a:pt x="3274252" y="333167"/>
                  </a:lnTo>
                  <a:lnTo>
                    <a:pt x="3277735" y="332932"/>
                  </a:lnTo>
                  <a:lnTo>
                    <a:pt x="3281218" y="332696"/>
                  </a:lnTo>
                  <a:lnTo>
                    <a:pt x="3284701" y="332461"/>
                  </a:lnTo>
                  <a:lnTo>
                    <a:pt x="3288185" y="332225"/>
                  </a:lnTo>
                  <a:lnTo>
                    <a:pt x="3291668" y="331990"/>
                  </a:lnTo>
                  <a:lnTo>
                    <a:pt x="3295151" y="331754"/>
                  </a:lnTo>
                  <a:lnTo>
                    <a:pt x="3298634" y="331519"/>
                  </a:lnTo>
                  <a:lnTo>
                    <a:pt x="3302118" y="331284"/>
                  </a:lnTo>
                  <a:lnTo>
                    <a:pt x="3305601" y="341407"/>
                  </a:lnTo>
                  <a:lnTo>
                    <a:pt x="3309084" y="341182"/>
                  </a:lnTo>
                  <a:lnTo>
                    <a:pt x="3312567" y="340956"/>
                  </a:lnTo>
                  <a:lnTo>
                    <a:pt x="3316051" y="340730"/>
                  </a:lnTo>
                  <a:lnTo>
                    <a:pt x="3319534" y="340504"/>
                  </a:lnTo>
                  <a:lnTo>
                    <a:pt x="3323017" y="340279"/>
                  </a:lnTo>
                  <a:lnTo>
                    <a:pt x="3326500" y="340053"/>
                  </a:lnTo>
                  <a:lnTo>
                    <a:pt x="3329984" y="339827"/>
                  </a:lnTo>
                  <a:lnTo>
                    <a:pt x="3333467" y="339602"/>
                  </a:lnTo>
                  <a:lnTo>
                    <a:pt x="3336950" y="339376"/>
                  </a:lnTo>
                  <a:lnTo>
                    <a:pt x="3340433" y="339151"/>
                  </a:lnTo>
                  <a:lnTo>
                    <a:pt x="3343917" y="342480"/>
                  </a:lnTo>
                  <a:lnTo>
                    <a:pt x="3347400" y="342258"/>
                  </a:lnTo>
                  <a:lnTo>
                    <a:pt x="3350883" y="342036"/>
                  </a:lnTo>
                  <a:lnTo>
                    <a:pt x="3354366" y="341814"/>
                  </a:lnTo>
                  <a:lnTo>
                    <a:pt x="3357850" y="341591"/>
                  </a:lnTo>
                  <a:lnTo>
                    <a:pt x="3361333" y="341369"/>
                  </a:lnTo>
                  <a:lnTo>
                    <a:pt x="3364816" y="341147"/>
                  </a:lnTo>
                  <a:lnTo>
                    <a:pt x="3368299" y="340925"/>
                  </a:lnTo>
                  <a:lnTo>
                    <a:pt x="3371783" y="340703"/>
                  </a:lnTo>
                  <a:lnTo>
                    <a:pt x="3375266" y="340481"/>
                  </a:lnTo>
                  <a:lnTo>
                    <a:pt x="3378749" y="345131"/>
                  </a:lnTo>
                  <a:lnTo>
                    <a:pt x="3382232" y="344914"/>
                  </a:lnTo>
                  <a:lnTo>
                    <a:pt x="3385716" y="344696"/>
                  </a:lnTo>
                  <a:lnTo>
                    <a:pt x="3389199" y="344479"/>
                  </a:lnTo>
                  <a:lnTo>
                    <a:pt x="3392682" y="344261"/>
                  </a:lnTo>
                  <a:lnTo>
                    <a:pt x="3396165" y="344044"/>
                  </a:lnTo>
                  <a:lnTo>
                    <a:pt x="3399649" y="343826"/>
                  </a:lnTo>
                  <a:lnTo>
                    <a:pt x="3403132" y="343609"/>
                  </a:lnTo>
                  <a:lnTo>
                    <a:pt x="3406615" y="343391"/>
                  </a:lnTo>
                  <a:lnTo>
                    <a:pt x="3410098" y="343174"/>
                  </a:lnTo>
                  <a:lnTo>
                    <a:pt x="3413582" y="344345"/>
                  </a:lnTo>
                  <a:lnTo>
                    <a:pt x="3417065" y="344129"/>
                  </a:lnTo>
                  <a:lnTo>
                    <a:pt x="3420548" y="343913"/>
                  </a:lnTo>
                  <a:lnTo>
                    <a:pt x="3424031" y="343697"/>
                  </a:lnTo>
                  <a:lnTo>
                    <a:pt x="3427515" y="343481"/>
                  </a:lnTo>
                  <a:lnTo>
                    <a:pt x="3430998" y="343265"/>
                  </a:lnTo>
                  <a:lnTo>
                    <a:pt x="3434481" y="343049"/>
                  </a:lnTo>
                  <a:lnTo>
                    <a:pt x="3437964" y="342833"/>
                  </a:lnTo>
                  <a:lnTo>
                    <a:pt x="3441447" y="342617"/>
                  </a:lnTo>
                  <a:lnTo>
                    <a:pt x="3444931" y="342402"/>
                  </a:lnTo>
                  <a:lnTo>
                    <a:pt x="3448414" y="344331"/>
                  </a:lnTo>
                  <a:lnTo>
                    <a:pt x="3451897" y="344117"/>
                  </a:lnTo>
                  <a:lnTo>
                    <a:pt x="3455380" y="343903"/>
                  </a:lnTo>
                  <a:lnTo>
                    <a:pt x="3458864" y="343690"/>
                  </a:lnTo>
                  <a:lnTo>
                    <a:pt x="3462347" y="343476"/>
                  </a:lnTo>
                  <a:lnTo>
                    <a:pt x="3465830" y="343262"/>
                  </a:lnTo>
                  <a:lnTo>
                    <a:pt x="3469313" y="343048"/>
                  </a:lnTo>
                  <a:lnTo>
                    <a:pt x="3472797" y="342835"/>
                  </a:lnTo>
                  <a:lnTo>
                    <a:pt x="3476280" y="342621"/>
                  </a:lnTo>
                  <a:lnTo>
                    <a:pt x="3479763" y="342407"/>
                  </a:lnTo>
                  <a:lnTo>
                    <a:pt x="3483246" y="342193"/>
                  </a:lnTo>
                  <a:lnTo>
                    <a:pt x="3483246" y="342347"/>
                  </a:lnTo>
                  <a:lnTo>
                    <a:pt x="3483246" y="342499"/>
                  </a:lnTo>
                  <a:lnTo>
                    <a:pt x="3483246" y="342652"/>
                  </a:lnTo>
                  <a:lnTo>
                    <a:pt x="3483246" y="342804"/>
                  </a:lnTo>
                  <a:lnTo>
                    <a:pt x="3483246" y="342957"/>
                  </a:lnTo>
                  <a:lnTo>
                    <a:pt x="3483246" y="343109"/>
                  </a:lnTo>
                  <a:lnTo>
                    <a:pt x="3483246" y="343260"/>
                  </a:lnTo>
                  <a:lnTo>
                    <a:pt x="3483246" y="343412"/>
                  </a:lnTo>
                  <a:lnTo>
                    <a:pt x="3483246" y="34356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5063015"/>
              <a:ext cx="3483246" cy="489051"/>
            </a:xfrm>
            <a:custGeom>
              <a:avLst/>
              <a:gdLst/>
              <a:ahLst/>
              <a:cxnLst/>
              <a:rect l="0" t="0" r="0" b="0"/>
              <a:pathLst>
                <a:path w="3483246" h="489051">
                  <a:moveTo>
                    <a:pt x="0" y="489051"/>
                  </a:moveTo>
                  <a:lnTo>
                    <a:pt x="3483" y="433073"/>
                  </a:lnTo>
                  <a:lnTo>
                    <a:pt x="6966" y="378865"/>
                  </a:lnTo>
                  <a:lnTo>
                    <a:pt x="10449" y="326345"/>
                  </a:lnTo>
                  <a:lnTo>
                    <a:pt x="13932" y="275435"/>
                  </a:lnTo>
                  <a:lnTo>
                    <a:pt x="17416" y="226064"/>
                  </a:lnTo>
                  <a:lnTo>
                    <a:pt x="20899" y="178160"/>
                  </a:lnTo>
                  <a:lnTo>
                    <a:pt x="24382" y="131662"/>
                  </a:lnTo>
                  <a:lnTo>
                    <a:pt x="27865" y="86506"/>
                  </a:lnTo>
                  <a:lnTo>
                    <a:pt x="31349" y="42637"/>
                  </a:lnTo>
                  <a:lnTo>
                    <a:pt x="34832" y="0"/>
                  </a:lnTo>
                  <a:lnTo>
                    <a:pt x="38315" y="326345"/>
                  </a:lnTo>
                  <a:lnTo>
                    <a:pt x="41798" y="312304"/>
                  </a:lnTo>
                  <a:lnTo>
                    <a:pt x="45282" y="298381"/>
                  </a:lnTo>
                  <a:lnTo>
                    <a:pt x="48765" y="284575"/>
                  </a:lnTo>
                  <a:lnTo>
                    <a:pt x="52248" y="270885"/>
                  </a:lnTo>
                  <a:lnTo>
                    <a:pt x="55731" y="257308"/>
                  </a:lnTo>
                  <a:lnTo>
                    <a:pt x="59215" y="243843"/>
                  </a:lnTo>
                  <a:lnTo>
                    <a:pt x="62698" y="230490"/>
                  </a:lnTo>
                  <a:lnTo>
                    <a:pt x="66181" y="217247"/>
                  </a:lnTo>
                  <a:lnTo>
                    <a:pt x="69664" y="204111"/>
                  </a:lnTo>
                  <a:lnTo>
                    <a:pt x="73148" y="358852"/>
                  </a:lnTo>
                  <a:lnTo>
                    <a:pt x="76631" y="352894"/>
                  </a:lnTo>
                  <a:lnTo>
                    <a:pt x="80114" y="346958"/>
                  </a:lnTo>
                  <a:lnTo>
                    <a:pt x="83597" y="341042"/>
                  </a:lnTo>
                  <a:lnTo>
                    <a:pt x="87081" y="335148"/>
                  </a:lnTo>
                  <a:lnTo>
                    <a:pt x="90564" y="329274"/>
                  </a:lnTo>
                  <a:lnTo>
                    <a:pt x="94047" y="323421"/>
                  </a:lnTo>
                  <a:lnTo>
                    <a:pt x="97530" y="317588"/>
                  </a:lnTo>
                  <a:lnTo>
                    <a:pt x="101014" y="311776"/>
                  </a:lnTo>
                  <a:lnTo>
                    <a:pt x="104497" y="305985"/>
                  </a:lnTo>
                  <a:lnTo>
                    <a:pt x="107980" y="321183"/>
                  </a:lnTo>
                  <a:lnTo>
                    <a:pt x="111463" y="316037"/>
                  </a:lnTo>
                  <a:lnTo>
                    <a:pt x="114947" y="310906"/>
                  </a:lnTo>
                  <a:lnTo>
                    <a:pt x="118430" y="305792"/>
                  </a:lnTo>
                  <a:lnTo>
                    <a:pt x="121913" y="300694"/>
                  </a:lnTo>
                  <a:lnTo>
                    <a:pt x="125396" y="295611"/>
                  </a:lnTo>
                  <a:lnTo>
                    <a:pt x="128880" y="290544"/>
                  </a:lnTo>
                  <a:lnTo>
                    <a:pt x="132363" y="285492"/>
                  </a:lnTo>
                  <a:lnTo>
                    <a:pt x="135846" y="280456"/>
                  </a:lnTo>
                  <a:lnTo>
                    <a:pt x="139329" y="275435"/>
                  </a:lnTo>
                  <a:lnTo>
                    <a:pt x="142813" y="328215"/>
                  </a:lnTo>
                  <a:lnTo>
                    <a:pt x="146296" y="324477"/>
                  </a:lnTo>
                  <a:lnTo>
                    <a:pt x="149779" y="320748"/>
                  </a:lnTo>
                  <a:lnTo>
                    <a:pt x="153262" y="317027"/>
                  </a:lnTo>
                  <a:lnTo>
                    <a:pt x="156746" y="313315"/>
                  </a:lnTo>
                  <a:lnTo>
                    <a:pt x="160229" y="309611"/>
                  </a:lnTo>
                  <a:lnTo>
                    <a:pt x="163712" y="305915"/>
                  </a:lnTo>
                  <a:lnTo>
                    <a:pt x="167195" y="302228"/>
                  </a:lnTo>
                  <a:lnTo>
                    <a:pt x="170679" y="298548"/>
                  </a:lnTo>
                  <a:lnTo>
                    <a:pt x="174162" y="294877"/>
                  </a:lnTo>
                  <a:lnTo>
                    <a:pt x="177645" y="291214"/>
                  </a:lnTo>
                  <a:lnTo>
                    <a:pt x="181128" y="296311"/>
                  </a:lnTo>
                  <a:lnTo>
                    <a:pt x="184612" y="292813"/>
                  </a:lnTo>
                  <a:lnTo>
                    <a:pt x="188095" y="289323"/>
                  </a:lnTo>
                  <a:lnTo>
                    <a:pt x="191578" y="285840"/>
                  </a:lnTo>
                  <a:lnTo>
                    <a:pt x="195061" y="282364"/>
                  </a:lnTo>
                  <a:lnTo>
                    <a:pt x="198545" y="278896"/>
                  </a:lnTo>
                  <a:lnTo>
                    <a:pt x="202028" y="275435"/>
                  </a:lnTo>
                  <a:lnTo>
                    <a:pt x="205511" y="271982"/>
                  </a:lnTo>
                  <a:lnTo>
                    <a:pt x="208994" y="268536"/>
                  </a:lnTo>
                  <a:lnTo>
                    <a:pt x="212478" y="265097"/>
                  </a:lnTo>
                  <a:lnTo>
                    <a:pt x="215961" y="277570"/>
                  </a:lnTo>
                  <a:lnTo>
                    <a:pt x="219444" y="274369"/>
                  </a:lnTo>
                  <a:lnTo>
                    <a:pt x="222927" y="271175"/>
                  </a:lnTo>
                  <a:lnTo>
                    <a:pt x="226411" y="267986"/>
                  </a:lnTo>
                  <a:lnTo>
                    <a:pt x="229894" y="264804"/>
                  </a:lnTo>
                  <a:lnTo>
                    <a:pt x="233377" y="261629"/>
                  </a:lnTo>
                  <a:lnTo>
                    <a:pt x="236860" y="258459"/>
                  </a:lnTo>
                  <a:lnTo>
                    <a:pt x="240344" y="255295"/>
                  </a:lnTo>
                  <a:lnTo>
                    <a:pt x="243827" y="252138"/>
                  </a:lnTo>
                  <a:lnTo>
                    <a:pt x="247310" y="248987"/>
                  </a:lnTo>
                  <a:lnTo>
                    <a:pt x="250793" y="269716"/>
                  </a:lnTo>
                  <a:lnTo>
                    <a:pt x="254277" y="266864"/>
                  </a:lnTo>
                  <a:lnTo>
                    <a:pt x="257760" y="264017"/>
                  </a:lnTo>
                  <a:lnTo>
                    <a:pt x="261243" y="261175"/>
                  </a:lnTo>
                  <a:lnTo>
                    <a:pt x="264726" y="258338"/>
                  </a:lnTo>
                  <a:lnTo>
                    <a:pt x="268210" y="255506"/>
                  </a:lnTo>
                  <a:lnTo>
                    <a:pt x="271693" y="252679"/>
                  </a:lnTo>
                  <a:lnTo>
                    <a:pt x="275176" y="249857"/>
                  </a:lnTo>
                  <a:lnTo>
                    <a:pt x="278659" y="247039"/>
                  </a:lnTo>
                  <a:lnTo>
                    <a:pt x="282143" y="244227"/>
                  </a:lnTo>
                  <a:lnTo>
                    <a:pt x="285626" y="272125"/>
                  </a:lnTo>
                  <a:lnTo>
                    <a:pt x="289109" y="269646"/>
                  </a:lnTo>
                  <a:lnTo>
                    <a:pt x="292592" y="267171"/>
                  </a:lnTo>
                  <a:lnTo>
                    <a:pt x="296075" y="264699"/>
                  </a:lnTo>
                  <a:lnTo>
                    <a:pt x="299559" y="262232"/>
                  </a:lnTo>
                  <a:lnTo>
                    <a:pt x="303042" y="259768"/>
                  </a:lnTo>
                  <a:lnTo>
                    <a:pt x="306525" y="257308"/>
                  </a:lnTo>
                  <a:lnTo>
                    <a:pt x="310008" y="254851"/>
                  </a:lnTo>
                  <a:lnTo>
                    <a:pt x="313492" y="252399"/>
                  </a:lnTo>
                  <a:lnTo>
                    <a:pt x="316975" y="249950"/>
                  </a:lnTo>
                  <a:lnTo>
                    <a:pt x="320458" y="261506"/>
                  </a:lnTo>
                  <a:lnTo>
                    <a:pt x="323941" y="259196"/>
                  </a:lnTo>
                  <a:lnTo>
                    <a:pt x="327425" y="256889"/>
                  </a:lnTo>
                  <a:lnTo>
                    <a:pt x="330908" y="254585"/>
                  </a:lnTo>
                  <a:lnTo>
                    <a:pt x="334391" y="252285"/>
                  </a:lnTo>
                  <a:lnTo>
                    <a:pt x="337874" y="249988"/>
                  </a:lnTo>
                  <a:lnTo>
                    <a:pt x="341358" y="247694"/>
                  </a:lnTo>
                  <a:lnTo>
                    <a:pt x="344841" y="245403"/>
                  </a:lnTo>
                  <a:lnTo>
                    <a:pt x="348324" y="243116"/>
                  </a:lnTo>
                  <a:lnTo>
                    <a:pt x="351807" y="240832"/>
                  </a:lnTo>
                  <a:lnTo>
                    <a:pt x="355291" y="238551"/>
                  </a:lnTo>
                  <a:lnTo>
                    <a:pt x="358774" y="243339"/>
                  </a:lnTo>
                  <a:lnTo>
                    <a:pt x="362257" y="241124"/>
                  </a:lnTo>
                  <a:lnTo>
                    <a:pt x="365740" y="238911"/>
                  </a:lnTo>
                  <a:lnTo>
                    <a:pt x="369224" y="236701"/>
                  </a:lnTo>
                  <a:lnTo>
                    <a:pt x="372707" y="234495"/>
                  </a:lnTo>
                  <a:lnTo>
                    <a:pt x="376190" y="232291"/>
                  </a:lnTo>
                  <a:lnTo>
                    <a:pt x="379673" y="230090"/>
                  </a:lnTo>
                  <a:lnTo>
                    <a:pt x="383157" y="227893"/>
                  </a:lnTo>
                  <a:lnTo>
                    <a:pt x="386640" y="225698"/>
                  </a:lnTo>
                  <a:lnTo>
                    <a:pt x="390123" y="223506"/>
                  </a:lnTo>
                  <a:lnTo>
                    <a:pt x="393606" y="251052"/>
                  </a:lnTo>
                  <a:lnTo>
                    <a:pt x="397090" y="249091"/>
                  </a:lnTo>
                  <a:lnTo>
                    <a:pt x="400573" y="247132"/>
                  </a:lnTo>
                  <a:lnTo>
                    <a:pt x="404056" y="245176"/>
                  </a:lnTo>
                  <a:lnTo>
                    <a:pt x="407539" y="243222"/>
                  </a:lnTo>
                  <a:lnTo>
                    <a:pt x="411023" y="241270"/>
                  </a:lnTo>
                  <a:lnTo>
                    <a:pt x="414506" y="239321"/>
                  </a:lnTo>
                  <a:lnTo>
                    <a:pt x="417989" y="237374"/>
                  </a:lnTo>
                  <a:lnTo>
                    <a:pt x="421472" y="235430"/>
                  </a:lnTo>
                  <a:lnTo>
                    <a:pt x="424956" y="233487"/>
                  </a:lnTo>
                  <a:lnTo>
                    <a:pt x="428439" y="250562"/>
                  </a:lnTo>
                  <a:lnTo>
                    <a:pt x="431922" y="248757"/>
                  </a:lnTo>
                  <a:lnTo>
                    <a:pt x="435405" y="246953"/>
                  </a:lnTo>
                  <a:lnTo>
                    <a:pt x="438889" y="245152"/>
                  </a:lnTo>
                  <a:lnTo>
                    <a:pt x="442372" y="243353"/>
                  </a:lnTo>
                  <a:lnTo>
                    <a:pt x="445855" y="241556"/>
                  </a:lnTo>
                  <a:lnTo>
                    <a:pt x="449338" y="239761"/>
                  </a:lnTo>
                  <a:lnTo>
                    <a:pt x="452822" y="237967"/>
                  </a:lnTo>
                  <a:lnTo>
                    <a:pt x="456305" y="236176"/>
                  </a:lnTo>
                  <a:lnTo>
                    <a:pt x="459788" y="234387"/>
                  </a:lnTo>
                  <a:lnTo>
                    <a:pt x="463271" y="251394"/>
                  </a:lnTo>
                  <a:lnTo>
                    <a:pt x="466755" y="249730"/>
                  </a:lnTo>
                  <a:lnTo>
                    <a:pt x="470238" y="248067"/>
                  </a:lnTo>
                  <a:lnTo>
                    <a:pt x="473721" y="246407"/>
                  </a:lnTo>
                  <a:lnTo>
                    <a:pt x="477204" y="244748"/>
                  </a:lnTo>
                  <a:lnTo>
                    <a:pt x="480688" y="243090"/>
                  </a:lnTo>
                  <a:lnTo>
                    <a:pt x="484171" y="241435"/>
                  </a:lnTo>
                  <a:lnTo>
                    <a:pt x="487654" y="239781"/>
                  </a:lnTo>
                  <a:lnTo>
                    <a:pt x="491137" y="238129"/>
                  </a:lnTo>
                  <a:lnTo>
                    <a:pt x="494621" y="236478"/>
                  </a:lnTo>
                  <a:lnTo>
                    <a:pt x="498104" y="238740"/>
                  </a:lnTo>
                  <a:lnTo>
                    <a:pt x="501587" y="237116"/>
                  </a:lnTo>
                  <a:lnTo>
                    <a:pt x="505070" y="235494"/>
                  </a:lnTo>
                  <a:lnTo>
                    <a:pt x="508554" y="233873"/>
                  </a:lnTo>
                  <a:lnTo>
                    <a:pt x="512037" y="232254"/>
                  </a:lnTo>
                  <a:lnTo>
                    <a:pt x="515520" y="230637"/>
                  </a:lnTo>
                  <a:lnTo>
                    <a:pt x="519003" y="229021"/>
                  </a:lnTo>
                  <a:lnTo>
                    <a:pt x="522487" y="227407"/>
                  </a:lnTo>
                  <a:lnTo>
                    <a:pt x="525970" y="225795"/>
                  </a:lnTo>
                  <a:lnTo>
                    <a:pt x="529453" y="224184"/>
                  </a:lnTo>
                  <a:lnTo>
                    <a:pt x="532936" y="222575"/>
                  </a:lnTo>
                  <a:lnTo>
                    <a:pt x="536420" y="220967"/>
                  </a:lnTo>
                  <a:lnTo>
                    <a:pt x="539903" y="219361"/>
                  </a:lnTo>
                  <a:lnTo>
                    <a:pt x="543386" y="217757"/>
                  </a:lnTo>
                  <a:lnTo>
                    <a:pt x="546869" y="216154"/>
                  </a:lnTo>
                  <a:lnTo>
                    <a:pt x="550353" y="214553"/>
                  </a:lnTo>
                  <a:lnTo>
                    <a:pt x="553836" y="212953"/>
                  </a:lnTo>
                  <a:lnTo>
                    <a:pt x="557319" y="211355"/>
                  </a:lnTo>
                  <a:lnTo>
                    <a:pt x="560802" y="209759"/>
                  </a:lnTo>
                  <a:lnTo>
                    <a:pt x="564286" y="208164"/>
                  </a:lnTo>
                  <a:lnTo>
                    <a:pt x="567769" y="206570"/>
                  </a:lnTo>
                  <a:lnTo>
                    <a:pt x="571252" y="212008"/>
                  </a:lnTo>
                  <a:lnTo>
                    <a:pt x="574735" y="210454"/>
                  </a:lnTo>
                  <a:lnTo>
                    <a:pt x="578218" y="208901"/>
                  </a:lnTo>
                  <a:lnTo>
                    <a:pt x="581702" y="207350"/>
                  </a:lnTo>
                  <a:lnTo>
                    <a:pt x="585185" y="205800"/>
                  </a:lnTo>
                  <a:lnTo>
                    <a:pt x="588668" y="204252"/>
                  </a:lnTo>
                  <a:lnTo>
                    <a:pt x="592151" y="202705"/>
                  </a:lnTo>
                  <a:lnTo>
                    <a:pt x="595635" y="201160"/>
                  </a:lnTo>
                  <a:lnTo>
                    <a:pt x="599118" y="199616"/>
                  </a:lnTo>
                  <a:lnTo>
                    <a:pt x="602601" y="198074"/>
                  </a:lnTo>
                  <a:lnTo>
                    <a:pt x="606084" y="210263"/>
                  </a:lnTo>
                  <a:lnTo>
                    <a:pt x="609568" y="208790"/>
                  </a:lnTo>
                  <a:lnTo>
                    <a:pt x="613051" y="207318"/>
                  </a:lnTo>
                  <a:lnTo>
                    <a:pt x="616534" y="205848"/>
                  </a:lnTo>
                  <a:lnTo>
                    <a:pt x="620017" y="204378"/>
                  </a:lnTo>
                  <a:lnTo>
                    <a:pt x="623501" y="202910"/>
                  </a:lnTo>
                  <a:lnTo>
                    <a:pt x="626984" y="201444"/>
                  </a:lnTo>
                  <a:lnTo>
                    <a:pt x="630467" y="199979"/>
                  </a:lnTo>
                  <a:lnTo>
                    <a:pt x="633950" y="198515"/>
                  </a:lnTo>
                  <a:lnTo>
                    <a:pt x="637434" y="197052"/>
                  </a:lnTo>
                  <a:lnTo>
                    <a:pt x="640917" y="252952"/>
                  </a:lnTo>
                  <a:lnTo>
                    <a:pt x="644400" y="251757"/>
                  </a:lnTo>
                  <a:lnTo>
                    <a:pt x="647883" y="250562"/>
                  </a:lnTo>
                  <a:lnTo>
                    <a:pt x="651367" y="249368"/>
                  </a:lnTo>
                  <a:lnTo>
                    <a:pt x="654850" y="248175"/>
                  </a:lnTo>
                  <a:lnTo>
                    <a:pt x="658333" y="246982"/>
                  </a:lnTo>
                  <a:lnTo>
                    <a:pt x="661816" y="245791"/>
                  </a:lnTo>
                  <a:lnTo>
                    <a:pt x="665300" y="244601"/>
                  </a:lnTo>
                  <a:lnTo>
                    <a:pt x="668783" y="243411"/>
                  </a:lnTo>
                  <a:lnTo>
                    <a:pt x="672266" y="242222"/>
                  </a:lnTo>
                  <a:lnTo>
                    <a:pt x="675749" y="241960"/>
                  </a:lnTo>
                  <a:lnTo>
                    <a:pt x="679233" y="240777"/>
                  </a:lnTo>
                  <a:lnTo>
                    <a:pt x="682716" y="239595"/>
                  </a:lnTo>
                  <a:lnTo>
                    <a:pt x="686199" y="238414"/>
                  </a:lnTo>
                  <a:lnTo>
                    <a:pt x="689682" y="237233"/>
                  </a:lnTo>
                  <a:lnTo>
                    <a:pt x="693166" y="236054"/>
                  </a:lnTo>
                  <a:lnTo>
                    <a:pt x="696649" y="234875"/>
                  </a:lnTo>
                  <a:lnTo>
                    <a:pt x="700132" y="233698"/>
                  </a:lnTo>
                  <a:lnTo>
                    <a:pt x="703615" y="232521"/>
                  </a:lnTo>
                  <a:lnTo>
                    <a:pt x="707099" y="231345"/>
                  </a:lnTo>
                  <a:lnTo>
                    <a:pt x="710582" y="230170"/>
                  </a:lnTo>
                  <a:lnTo>
                    <a:pt x="714065" y="242726"/>
                  </a:lnTo>
                  <a:lnTo>
                    <a:pt x="717548" y="241610"/>
                  </a:lnTo>
                  <a:lnTo>
                    <a:pt x="721032" y="240495"/>
                  </a:lnTo>
                  <a:lnTo>
                    <a:pt x="724515" y="239380"/>
                  </a:lnTo>
                  <a:lnTo>
                    <a:pt x="727998" y="238266"/>
                  </a:lnTo>
                  <a:lnTo>
                    <a:pt x="731481" y="237153"/>
                  </a:lnTo>
                  <a:lnTo>
                    <a:pt x="734965" y="236041"/>
                  </a:lnTo>
                  <a:lnTo>
                    <a:pt x="738448" y="234929"/>
                  </a:lnTo>
                  <a:lnTo>
                    <a:pt x="741931" y="233818"/>
                  </a:lnTo>
                  <a:lnTo>
                    <a:pt x="745414" y="232708"/>
                  </a:lnTo>
                  <a:lnTo>
                    <a:pt x="748898" y="253873"/>
                  </a:lnTo>
                  <a:lnTo>
                    <a:pt x="752381" y="252854"/>
                  </a:lnTo>
                  <a:lnTo>
                    <a:pt x="755864" y="251835"/>
                  </a:lnTo>
                  <a:lnTo>
                    <a:pt x="759347" y="250816"/>
                  </a:lnTo>
                  <a:lnTo>
                    <a:pt x="762831" y="249798"/>
                  </a:lnTo>
                  <a:lnTo>
                    <a:pt x="766314" y="248781"/>
                  </a:lnTo>
                  <a:lnTo>
                    <a:pt x="769797" y="247765"/>
                  </a:lnTo>
                  <a:lnTo>
                    <a:pt x="773280" y="246749"/>
                  </a:lnTo>
                  <a:lnTo>
                    <a:pt x="776764" y="245734"/>
                  </a:lnTo>
                  <a:lnTo>
                    <a:pt x="780247" y="244719"/>
                  </a:lnTo>
                  <a:lnTo>
                    <a:pt x="783730" y="250562"/>
                  </a:lnTo>
                  <a:lnTo>
                    <a:pt x="787213" y="249575"/>
                  </a:lnTo>
                  <a:lnTo>
                    <a:pt x="790697" y="248588"/>
                  </a:lnTo>
                  <a:lnTo>
                    <a:pt x="794180" y="247602"/>
                  </a:lnTo>
                  <a:lnTo>
                    <a:pt x="797663" y="246617"/>
                  </a:lnTo>
                  <a:lnTo>
                    <a:pt x="801146" y="245632"/>
                  </a:lnTo>
                  <a:lnTo>
                    <a:pt x="804630" y="244648"/>
                  </a:lnTo>
                  <a:lnTo>
                    <a:pt x="808113" y="243665"/>
                  </a:lnTo>
                  <a:lnTo>
                    <a:pt x="811596" y="242682"/>
                  </a:lnTo>
                  <a:lnTo>
                    <a:pt x="815079" y="241700"/>
                  </a:lnTo>
                  <a:lnTo>
                    <a:pt x="818563" y="245246"/>
                  </a:lnTo>
                  <a:lnTo>
                    <a:pt x="822046" y="244282"/>
                  </a:lnTo>
                  <a:lnTo>
                    <a:pt x="825529" y="243318"/>
                  </a:lnTo>
                  <a:lnTo>
                    <a:pt x="829012" y="242354"/>
                  </a:lnTo>
                  <a:lnTo>
                    <a:pt x="832496" y="241391"/>
                  </a:lnTo>
                  <a:lnTo>
                    <a:pt x="835979" y="240429"/>
                  </a:lnTo>
                  <a:lnTo>
                    <a:pt x="839462" y="239468"/>
                  </a:lnTo>
                  <a:lnTo>
                    <a:pt x="842945" y="238506"/>
                  </a:lnTo>
                  <a:lnTo>
                    <a:pt x="846429" y="237546"/>
                  </a:lnTo>
                  <a:lnTo>
                    <a:pt x="849912" y="236586"/>
                  </a:lnTo>
                  <a:lnTo>
                    <a:pt x="853395" y="240890"/>
                  </a:lnTo>
                  <a:lnTo>
                    <a:pt x="856878" y="239950"/>
                  </a:lnTo>
                  <a:lnTo>
                    <a:pt x="860361" y="239010"/>
                  </a:lnTo>
                  <a:lnTo>
                    <a:pt x="863845" y="238071"/>
                  </a:lnTo>
                  <a:lnTo>
                    <a:pt x="867328" y="237132"/>
                  </a:lnTo>
                  <a:lnTo>
                    <a:pt x="870811" y="236193"/>
                  </a:lnTo>
                  <a:lnTo>
                    <a:pt x="874294" y="235256"/>
                  </a:lnTo>
                  <a:lnTo>
                    <a:pt x="877778" y="234319"/>
                  </a:lnTo>
                  <a:lnTo>
                    <a:pt x="881261" y="233382"/>
                  </a:lnTo>
                  <a:lnTo>
                    <a:pt x="884744" y="232446"/>
                  </a:lnTo>
                  <a:lnTo>
                    <a:pt x="888227" y="231510"/>
                  </a:lnTo>
                  <a:lnTo>
                    <a:pt x="891711" y="237277"/>
                  </a:lnTo>
                  <a:lnTo>
                    <a:pt x="895194" y="236365"/>
                  </a:lnTo>
                  <a:lnTo>
                    <a:pt x="898677" y="235454"/>
                  </a:lnTo>
                  <a:lnTo>
                    <a:pt x="902160" y="234543"/>
                  </a:lnTo>
                  <a:lnTo>
                    <a:pt x="905644" y="233632"/>
                  </a:lnTo>
                  <a:lnTo>
                    <a:pt x="909127" y="232722"/>
                  </a:lnTo>
                  <a:lnTo>
                    <a:pt x="912610" y="231812"/>
                  </a:lnTo>
                  <a:lnTo>
                    <a:pt x="916093" y="230903"/>
                  </a:lnTo>
                  <a:lnTo>
                    <a:pt x="919577" y="229995"/>
                  </a:lnTo>
                  <a:lnTo>
                    <a:pt x="923060" y="229087"/>
                  </a:lnTo>
                  <a:lnTo>
                    <a:pt x="926543" y="234040"/>
                  </a:lnTo>
                  <a:lnTo>
                    <a:pt x="930026" y="233152"/>
                  </a:lnTo>
                  <a:lnTo>
                    <a:pt x="933510" y="232264"/>
                  </a:lnTo>
                  <a:lnTo>
                    <a:pt x="936993" y="231377"/>
                  </a:lnTo>
                  <a:lnTo>
                    <a:pt x="940476" y="230490"/>
                  </a:lnTo>
                  <a:lnTo>
                    <a:pt x="943959" y="229604"/>
                  </a:lnTo>
                  <a:lnTo>
                    <a:pt x="947443" y="228718"/>
                  </a:lnTo>
                  <a:lnTo>
                    <a:pt x="950926" y="227833"/>
                  </a:lnTo>
                  <a:lnTo>
                    <a:pt x="954409" y="226948"/>
                  </a:lnTo>
                  <a:lnTo>
                    <a:pt x="957892" y="226064"/>
                  </a:lnTo>
                  <a:lnTo>
                    <a:pt x="961376" y="248737"/>
                  </a:lnTo>
                  <a:lnTo>
                    <a:pt x="964859" y="247926"/>
                  </a:lnTo>
                  <a:lnTo>
                    <a:pt x="968342" y="247116"/>
                  </a:lnTo>
                  <a:lnTo>
                    <a:pt x="971825" y="246307"/>
                  </a:lnTo>
                  <a:lnTo>
                    <a:pt x="975309" y="245497"/>
                  </a:lnTo>
                  <a:lnTo>
                    <a:pt x="978792" y="244689"/>
                  </a:lnTo>
                  <a:lnTo>
                    <a:pt x="982275" y="243880"/>
                  </a:lnTo>
                  <a:lnTo>
                    <a:pt x="985758" y="243072"/>
                  </a:lnTo>
                  <a:lnTo>
                    <a:pt x="989242" y="242265"/>
                  </a:lnTo>
                  <a:lnTo>
                    <a:pt x="992725" y="241457"/>
                  </a:lnTo>
                  <a:lnTo>
                    <a:pt x="996208" y="243771"/>
                  </a:lnTo>
                  <a:lnTo>
                    <a:pt x="999691" y="242974"/>
                  </a:lnTo>
                  <a:lnTo>
                    <a:pt x="1003175" y="242177"/>
                  </a:lnTo>
                  <a:lnTo>
                    <a:pt x="1006658" y="241381"/>
                  </a:lnTo>
                  <a:lnTo>
                    <a:pt x="1010141" y="240585"/>
                  </a:lnTo>
                  <a:lnTo>
                    <a:pt x="1013624" y="239790"/>
                  </a:lnTo>
                  <a:lnTo>
                    <a:pt x="1017108" y="238995"/>
                  </a:lnTo>
                  <a:lnTo>
                    <a:pt x="1020591" y="238200"/>
                  </a:lnTo>
                  <a:lnTo>
                    <a:pt x="1024074" y="237406"/>
                  </a:lnTo>
                  <a:lnTo>
                    <a:pt x="1027557" y="236612"/>
                  </a:lnTo>
                  <a:lnTo>
                    <a:pt x="1031041" y="246167"/>
                  </a:lnTo>
                  <a:lnTo>
                    <a:pt x="1034524" y="245403"/>
                  </a:lnTo>
                  <a:lnTo>
                    <a:pt x="1038007" y="244641"/>
                  </a:lnTo>
                  <a:lnTo>
                    <a:pt x="1041490" y="243878"/>
                  </a:lnTo>
                  <a:lnTo>
                    <a:pt x="1044974" y="243116"/>
                  </a:lnTo>
                  <a:lnTo>
                    <a:pt x="1048457" y="242354"/>
                  </a:lnTo>
                  <a:lnTo>
                    <a:pt x="1051940" y="241593"/>
                  </a:lnTo>
                  <a:lnTo>
                    <a:pt x="1055423" y="240832"/>
                  </a:lnTo>
                  <a:lnTo>
                    <a:pt x="1058907" y="240071"/>
                  </a:lnTo>
                  <a:lnTo>
                    <a:pt x="1062390" y="239311"/>
                  </a:lnTo>
                  <a:lnTo>
                    <a:pt x="1065873" y="238551"/>
                  </a:lnTo>
                  <a:lnTo>
                    <a:pt x="1069356" y="241355"/>
                  </a:lnTo>
                  <a:lnTo>
                    <a:pt x="1072840" y="240605"/>
                  </a:lnTo>
                  <a:lnTo>
                    <a:pt x="1076323" y="239857"/>
                  </a:lnTo>
                  <a:lnTo>
                    <a:pt x="1079806" y="239108"/>
                  </a:lnTo>
                  <a:lnTo>
                    <a:pt x="1083289" y="238360"/>
                  </a:lnTo>
                  <a:lnTo>
                    <a:pt x="1086773" y="237612"/>
                  </a:lnTo>
                  <a:lnTo>
                    <a:pt x="1090256" y="236864"/>
                  </a:lnTo>
                  <a:lnTo>
                    <a:pt x="1093739" y="236117"/>
                  </a:lnTo>
                  <a:lnTo>
                    <a:pt x="1097222" y="235370"/>
                  </a:lnTo>
                  <a:lnTo>
                    <a:pt x="1100706" y="234624"/>
                  </a:lnTo>
                  <a:lnTo>
                    <a:pt x="1104189" y="235075"/>
                  </a:lnTo>
                  <a:lnTo>
                    <a:pt x="1107672" y="234333"/>
                  </a:lnTo>
                  <a:lnTo>
                    <a:pt x="1111155" y="233590"/>
                  </a:lnTo>
                  <a:lnTo>
                    <a:pt x="1114639" y="232849"/>
                  </a:lnTo>
                  <a:lnTo>
                    <a:pt x="1118122" y="232107"/>
                  </a:lnTo>
                  <a:lnTo>
                    <a:pt x="1121605" y="231366"/>
                  </a:lnTo>
                  <a:lnTo>
                    <a:pt x="1125088" y="230625"/>
                  </a:lnTo>
                  <a:lnTo>
                    <a:pt x="1128572" y="229884"/>
                  </a:lnTo>
                  <a:lnTo>
                    <a:pt x="1132055" y="229144"/>
                  </a:lnTo>
                  <a:lnTo>
                    <a:pt x="1135538" y="228404"/>
                  </a:lnTo>
                  <a:lnTo>
                    <a:pt x="1139021" y="247986"/>
                  </a:lnTo>
                  <a:lnTo>
                    <a:pt x="1142505" y="247300"/>
                  </a:lnTo>
                  <a:lnTo>
                    <a:pt x="1145988" y="246615"/>
                  </a:lnTo>
                  <a:lnTo>
                    <a:pt x="1149471" y="245929"/>
                  </a:lnTo>
                  <a:lnTo>
                    <a:pt x="1152954" y="245244"/>
                  </a:lnTo>
                  <a:lnTo>
                    <a:pt x="1156437" y="244559"/>
                  </a:lnTo>
                  <a:lnTo>
                    <a:pt x="1159921" y="243875"/>
                  </a:lnTo>
                  <a:lnTo>
                    <a:pt x="1163404" y="243190"/>
                  </a:lnTo>
                  <a:lnTo>
                    <a:pt x="1166887" y="242506"/>
                  </a:lnTo>
                  <a:lnTo>
                    <a:pt x="1170370" y="241823"/>
                  </a:lnTo>
                  <a:lnTo>
                    <a:pt x="1173854" y="244304"/>
                  </a:lnTo>
                  <a:lnTo>
                    <a:pt x="1177337" y="243629"/>
                  </a:lnTo>
                  <a:lnTo>
                    <a:pt x="1180820" y="242954"/>
                  </a:lnTo>
                  <a:lnTo>
                    <a:pt x="1184303" y="242279"/>
                  </a:lnTo>
                  <a:lnTo>
                    <a:pt x="1187787" y="241605"/>
                  </a:lnTo>
                  <a:lnTo>
                    <a:pt x="1191270" y="240931"/>
                  </a:lnTo>
                  <a:lnTo>
                    <a:pt x="1194753" y="240258"/>
                  </a:lnTo>
                  <a:lnTo>
                    <a:pt x="1198236" y="239584"/>
                  </a:lnTo>
                  <a:lnTo>
                    <a:pt x="1201720" y="238911"/>
                  </a:lnTo>
                  <a:lnTo>
                    <a:pt x="1205203" y="238238"/>
                  </a:lnTo>
                  <a:lnTo>
                    <a:pt x="1208686" y="242281"/>
                  </a:lnTo>
                  <a:lnTo>
                    <a:pt x="1212169" y="241620"/>
                  </a:lnTo>
                  <a:lnTo>
                    <a:pt x="1215653" y="240960"/>
                  </a:lnTo>
                  <a:lnTo>
                    <a:pt x="1219136" y="240300"/>
                  </a:lnTo>
                  <a:lnTo>
                    <a:pt x="1222619" y="239640"/>
                  </a:lnTo>
                  <a:lnTo>
                    <a:pt x="1226102" y="238980"/>
                  </a:lnTo>
                  <a:lnTo>
                    <a:pt x="1229586" y="238321"/>
                  </a:lnTo>
                  <a:lnTo>
                    <a:pt x="1233069" y="237662"/>
                  </a:lnTo>
                  <a:lnTo>
                    <a:pt x="1236552" y="237003"/>
                  </a:lnTo>
                  <a:lnTo>
                    <a:pt x="1240035" y="236345"/>
                  </a:lnTo>
                  <a:lnTo>
                    <a:pt x="1243519" y="235687"/>
                  </a:lnTo>
                  <a:lnTo>
                    <a:pt x="1247002" y="245653"/>
                  </a:lnTo>
                  <a:lnTo>
                    <a:pt x="1250485" y="245021"/>
                  </a:lnTo>
                  <a:lnTo>
                    <a:pt x="1253968" y="244389"/>
                  </a:lnTo>
                  <a:lnTo>
                    <a:pt x="1257452" y="243757"/>
                  </a:lnTo>
                  <a:lnTo>
                    <a:pt x="1260935" y="243126"/>
                  </a:lnTo>
                  <a:lnTo>
                    <a:pt x="1264418" y="242495"/>
                  </a:lnTo>
                  <a:lnTo>
                    <a:pt x="1267901" y="241864"/>
                  </a:lnTo>
                  <a:lnTo>
                    <a:pt x="1271385" y="241233"/>
                  </a:lnTo>
                  <a:lnTo>
                    <a:pt x="1274868" y="240602"/>
                  </a:lnTo>
                  <a:lnTo>
                    <a:pt x="1278351" y="239972"/>
                  </a:lnTo>
                  <a:lnTo>
                    <a:pt x="1281834" y="245632"/>
                  </a:lnTo>
                  <a:lnTo>
                    <a:pt x="1285318" y="245017"/>
                  </a:lnTo>
                  <a:lnTo>
                    <a:pt x="1288801" y="244402"/>
                  </a:lnTo>
                  <a:lnTo>
                    <a:pt x="1292284" y="243788"/>
                  </a:lnTo>
                  <a:lnTo>
                    <a:pt x="1295767" y="243173"/>
                  </a:lnTo>
                  <a:lnTo>
                    <a:pt x="1299251" y="242559"/>
                  </a:lnTo>
                  <a:lnTo>
                    <a:pt x="1302734" y="241945"/>
                  </a:lnTo>
                  <a:lnTo>
                    <a:pt x="1306217" y="241331"/>
                  </a:lnTo>
                  <a:lnTo>
                    <a:pt x="1309700" y="240718"/>
                  </a:lnTo>
                  <a:lnTo>
                    <a:pt x="1313184" y="240105"/>
                  </a:lnTo>
                  <a:lnTo>
                    <a:pt x="1316667" y="241407"/>
                  </a:lnTo>
                  <a:lnTo>
                    <a:pt x="1320150" y="240799"/>
                  </a:lnTo>
                  <a:lnTo>
                    <a:pt x="1323633" y="240191"/>
                  </a:lnTo>
                  <a:lnTo>
                    <a:pt x="1327117" y="239583"/>
                  </a:lnTo>
                  <a:lnTo>
                    <a:pt x="1330600" y="238975"/>
                  </a:lnTo>
                  <a:lnTo>
                    <a:pt x="1334083" y="238367"/>
                  </a:lnTo>
                  <a:lnTo>
                    <a:pt x="1337566" y="237760"/>
                  </a:lnTo>
                  <a:lnTo>
                    <a:pt x="1341050" y="237153"/>
                  </a:lnTo>
                  <a:lnTo>
                    <a:pt x="1344533" y="236546"/>
                  </a:lnTo>
                  <a:lnTo>
                    <a:pt x="1348016" y="235940"/>
                  </a:lnTo>
                  <a:lnTo>
                    <a:pt x="1351499" y="237263"/>
                  </a:lnTo>
                  <a:lnTo>
                    <a:pt x="1354983" y="236661"/>
                  </a:lnTo>
                  <a:lnTo>
                    <a:pt x="1358466" y="236059"/>
                  </a:lnTo>
                  <a:lnTo>
                    <a:pt x="1361949" y="235457"/>
                  </a:lnTo>
                  <a:lnTo>
                    <a:pt x="1365432" y="234856"/>
                  </a:lnTo>
                  <a:lnTo>
                    <a:pt x="1368916" y="234255"/>
                  </a:lnTo>
                  <a:lnTo>
                    <a:pt x="1372399" y="233654"/>
                  </a:lnTo>
                  <a:lnTo>
                    <a:pt x="1375882" y="233054"/>
                  </a:lnTo>
                  <a:lnTo>
                    <a:pt x="1379365" y="232453"/>
                  </a:lnTo>
                  <a:lnTo>
                    <a:pt x="1382849" y="231853"/>
                  </a:lnTo>
                  <a:lnTo>
                    <a:pt x="1386332" y="238388"/>
                  </a:lnTo>
                  <a:lnTo>
                    <a:pt x="1389815" y="237804"/>
                  </a:lnTo>
                  <a:lnTo>
                    <a:pt x="1393298" y="237219"/>
                  </a:lnTo>
                  <a:lnTo>
                    <a:pt x="1396782" y="236635"/>
                  </a:lnTo>
                  <a:lnTo>
                    <a:pt x="1400265" y="236052"/>
                  </a:lnTo>
                  <a:lnTo>
                    <a:pt x="1403748" y="235468"/>
                  </a:lnTo>
                  <a:lnTo>
                    <a:pt x="1407231" y="234885"/>
                  </a:lnTo>
                  <a:lnTo>
                    <a:pt x="1410715" y="234302"/>
                  </a:lnTo>
                  <a:lnTo>
                    <a:pt x="1414198" y="233719"/>
                  </a:lnTo>
                  <a:lnTo>
                    <a:pt x="1417681" y="233136"/>
                  </a:lnTo>
                  <a:lnTo>
                    <a:pt x="1421164" y="232554"/>
                  </a:lnTo>
                  <a:lnTo>
                    <a:pt x="1424648" y="235703"/>
                  </a:lnTo>
                  <a:lnTo>
                    <a:pt x="1428131" y="235129"/>
                  </a:lnTo>
                  <a:lnTo>
                    <a:pt x="1431614" y="234555"/>
                  </a:lnTo>
                  <a:lnTo>
                    <a:pt x="1435097" y="233981"/>
                  </a:lnTo>
                  <a:lnTo>
                    <a:pt x="1438580" y="233408"/>
                  </a:lnTo>
                  <a:lnTo>
                    <a:pt x="1442064" y="232834"/>
                  </a:lnTo>
                  <a:lnTo>
                    <a:pt x="1445547" y="232261"/>
                  </a:lnTo>
                  <a:lnTo>
                    <a:pt x="1449030" y="231688"/>
                  </a:lnTo>
                  <a:lnTo>
                    <a:pt x="1452513" y="231115"/>
                  </a:lnTo>
                  <a:lnTo>
                    <a:pt x="1455997" y="230542"/>
                  </a:lnTo>
                  <a:lnTo>
                    <a:pt x="1459480" y="253443"/>
                  </a:lnTo>
                  <a:lnTo>
                    <a:pt x="1462963" y="252918"/>
                  </a:lnTo>
                  <a:lnTo>
                    <a:pt x="1466446" y="252394"/>
                  </a:lnTo>
                  <a:lnTo>
                    <a:pt x="1469930" y="251871"/>
                  </a:lnTo>
                  <a:lnTo>
                    <a:pt x="1473413" y="251347"/>
                  </a:lnTo>
                  <a:lnTo>
                    <a:pt x="1476896" y="250823"/>
                  </a:lnTo>
                  <a:lnTo>
                    <a:pt x="1480379" y="250300"/>
                  </a:lnTo>
                  <a:lnTo>
                    <a:pt x="1483863" y="249777"/>
                  </a:lnTo>
                  <a:lnTo>
                    <a:pt x="1487346" y="249254"/>
                  </a:lnTo>
                  <a:lnTo>
                    <a:pt x="1490829" y="248731"/>
                  </a:lnTo>
                  <a:lnTo>
                    <a:pt x="1494312" y="248208"/>
                  </a:lnTo>
                  <a:lnTo>
                    <a:pt x="1497796" y="247686"/>
                  </a:lnTo>
                  <a:lnTo>
                    <a:pt x="1501279" y="247164"/>
                  </a:lnTo>
                  <a:lnTo>
                    <a:pt x="1504762" y="246641"/>
                  </a:lnTo>
                  <a:lnTo>
                    <a:pt x="1508245" y="246119"/>
                  </a:lnTo>
                  <a:lnTo>
                    <a:pt x="1511729" y="245598"/>
                  </a:lnTo>
                  <a:lnTo>
                    <a:pt x="1515212" y="245076"/>
                  </a:lnTo>
                  <a:lnTo>
                    <a:pt x="1518695" y="244554"/>
                  </a:lnTo>
                  <a:lnTo>
                    <a:pt x="1522178" y="244033"/>
                  </a:lnTo>
                  <a:lnTo>
                    <a:pt x="1525662" y="243512"/>
                  </a:lnTo>
                  <a:lnTo>
                    <a:pt x="1529145" y="244995"/>
                  </a:lnTo>
                  <a:lnTo>
                    <a:pt x="1532628" y="244478"/>
                  </a:lnTo>
                  <a:lnTo>
                    <a:pt x="1536111" y="243961"/>
                  </a:lnTo>
                  <a:lnTo>
                    <a:pt x="1539595" y="243444"/>
                  </a:lnTo>
                  <a:lnTo>
                    <a:pt x="1543078" y="242928"/>
                  </a:lnTo>
                  <a:lnTo>
                    <a:pt x="1546561" y="242412"/>
                  </a:lnTo>
                  <a:lnTo>
                    <a:pt x="1550044" y="241896"/>
                  </a:lnTo>
                  <a:lnTo>
                    <a:pt x="1553528" y="241380"/>
                  </a:lnTo>
                  <a:lnTo>
                    <a:pt x="1557011" y="240864"/>
                  </a:lnTo>
                  <a:lnTo>
                    <a:pt x="1560494" y="240348"/>
                  </a:lnTo>
                  <a:lnTo>
                    <a:pt x="1563977" y="244603"/>
                  </a:lnTo>
                  <a:lnTo>
                    <a:pt x="1567461" y="244097"/>
                  </a:lnTo>
                  <a:lnTo>
                    <a:pt x="1570944" y="243591"/>
                  </a:lnTo>
                  <a:lnTo>
                    <a:pt x="1574427" y="243085"/>
                  </a:lnTo>
                  <a:lnTo>
                    <a:pt x="1577910" y="242579"/>
                  </a:lnTo>
                  <a:lnTo>
                    <a:pt x="1581394" y="242074"/>
                  </a:lnTo>
                  <a:lnTo>
                    <a:pt x="1584877" y="241568"/>
                  </a:lnTo>
                  <a:lnTo>
                    <a:pt x="1588360" y="241063"/>
                  </a:lnTo>
                  <a:lnTo>
                    <a:pt x="1591843" y="240558"/>
                  </a:lnTo>
                  <a:lnTo>
                    <a:pt x="1595327" y="240053"/>
                  </a:lnTo>
                  <a:lnTo>
                    <a:pt x="1598810" y="239548"/>
                  </a:lnTo>
                  <a:lnTo>
                    <a:pt x="1602293" y="240626"/>
                  </a:lnTo>
                  <a:lnTo>
                    <a:pt x="1605776" y="240124"/>
                  </a:lnTo>
                  <a:lnTo>
                    <a:pt x="1609260" y="239623"/>
                  </a:lnTo>
                  <a:lnTo>
                    <a:pt x="1612743" y="239122"/>
                  </a:lnTo>
                  <a:lnTo>
                    <a:pt x="1616226" y="238621"/>
                  </a:lnTo>
                  <a:lnTo>
                    <a:pt x="1619709" y="238120"/>
                  </a:lnTo>
                  <a:lnTo>
                    <a:pt x="1623193" y="237619"/>
                  </a:lnTo>
                  <a:lnTo>
                    <a:pt x="1626676" y="237119"/>
                  </a:lnTo>
                  <a:lnTo>
                    <a:pt x="1630159" y="236619"/>
                  </a:lnTo>
                  <a:lnTo>
                    <a:pt x="1633642" y="236118"/>
                  </a:lnTo>
                  <a:lnTo>
                    <a:pt x="1637126" y="236416"/>
                  </a:lnTo>
                  <a:lnTo>
                    <a:pt x="1640609" y="235918"/>
                  </a:lnTo>
                  <a:lnTo>
                    <a:pt x="1644092" y="235420"/>
                  </a:lnTo>
                  <a:lnTo>
                    <a:pt x="1647575" y="234921"/>
                  </a:lnTo>
                  <a:lnTo>
                    <a:pt x="1651059" y="234423"/>
                  </a:lnTo>
                  <a:lnTo>
                    <a:pt x="1654542" y="233926"/>
                  </a:lnTo>
                  <a:lnTo>
                    <a:pt x="1658025" y="233428"/>
                  </a:lnTo>
                  <a:lnTo>
                    <a:pt x="1661508" y="232930"/>
                  </a:lnTo>
                  <a:lnTo>
                    <a:pt x="1664992" y="232433"/>
                  </a:lnTo>
                  <a:lnTo>
                    <a:pt x="1668475" y="231936"/>
                  </a:lnTo>
                  <a:lnTo>
                    <a:pt x="1671958" y="233049"/>
                  </a:lnTo>
                  <a:lnTo>
                    <a:pt x="1675441" y="232555"/>
                  </a:lnTo>
                  <a:lnTo>
                    <a:pt x="1678925" y="232061"/>
                  </a:lnTo>
                  <a:lnTo>
                    <a:pt x="1682408" y="231567"/>
                  </a:lnTo>
                  <a:lnTo>
                    <a:pt x="1685891" y="231073"/>
                  </a:lnTo>
                  <a:lnTo>
                    <a:pt x="1689374" y="230580"/>
                  </a:lnTo>
                  <a:lnTo>
                    <a:pt x="1692858" y="230087"/>
                  </a:lnTo>
                  <a:lnTo>
                    <a:pt x="1696341" y="229593"/>
                  </a:lnTo>
                  <a:lnTo>
                    <a:pt x="1699824" y="229100"/>
                  </a:lnTo>
                  <a:lnTo>
                    <a:pt x="1703307" y="228608"/>
                  </a:lnTo>
                  <a:lnTo>
                    <a:pt x="1706791" y="232517"/>
                  </a:lnTo>
                  <a:lnTo>
                    <a:pt x="1710274" y="232032"/>
                  </a:lnTo>
                  <a:lnTo>
                    <a:pt x="1713757" y="231547"/>
                  </a:lnTo>
                  <a:lnTo>
                    <a:pt x="1717240" y="231063"/>
                  </a:lnTo>
                  <a:lnTo>
                    <a:pt x="1720723" y="230578"/>
                  </a:lnTo>
                  <a:lnTo>
                    <a:pt x="1724207" y="230094"/>
                  </a:lnTo>
                  <a:lnTo>
                    <a:pt x="1727690" y="229610"/>
                  </a:lnTo>
                  <a:lnTo>
                    <a:pt x="1731173" y="229126"/>
                  </a:lnTo>
                  <a:lnTo>
                    <a:pt x="1734656" y="228642"/>
                  </a:lnTo>
                  <a:lnTo>
                    <a:pt x="1738140" y="228158"/>
                  </a:lnTo>
                  <a:lnTo>
                    <a:pt x="1741623" y="227674"/>
                  </a:lnTo>
                  <a:lnTo>
                    <a:pt x="1741623" y="228074"/>
                  </a:lnTo>
                  <a:lnTo>
                    <a:pt x="1741623" y="228473"/>
                  </a:lnTo>
                  <a:lnTo>
                    <a:pt x="1741623" y="228870"/>
                  </a:lnTo>
                  <a:lnTo>
                    <a:pt x="1741623" y="229266"/>
                  </a:lnTo>
                  <a:lnTo>
                    <a:pt x="1741623" y="229661"/>
                  </a:lnTo>
                  <a:lnTo>
                    <a:pt x="1741623" y="230054"/>
                  </a:lnTo>
                  <a:lnTo>
                    <a:pt x="1741623" y="230447"/>
                  </a:lnTo>
                  <a:lnTo>
                    <a:pt x="1741623" y="230838"/>
                  </a:lnTo>
                  <a:lnTo>
                    <a:pt x="1741623" y="231228"/>
                  </a:lnTo>
                  <a:lnTo>
                    <a:pt x="1741623" y="231617"/>
                  </a:lnTo>
                  <a:lnTo>
                    <a:pt x="1741623" y="232005"/>
                  </a:lnTo>
                  <a:lnTo>
                    <a:pt x="1741623" y="232391"/>
                  </a:lnTo>
                  <a:lnTo>
                    <a:pt x="1741623" y="232776"/>
                  </a:lnTo>
                  <a:lnTo>
                    <a:pt x="1741623" y="233161"/>
                  </a:lnTo>
                  <a:lnTo>
                    <a:pt x="1741623" y="233544"/>
                  </a:lnTo>
                  <a:lnTo>
                    <a:pt x="1741623" y="233926"/>
                  </a:lnTo>
                  <a:lnTo>
                    <a:pt x="1741623" y="234306"/>
                  </a:lnTo>
                  <a:lnTo>
                    <a:pt x="1741623" y="234686"/>
                  </a:lnTo>
                  <a:lnTo>
                    <a:pt x="1741623" y="235065"/>
                  </a:lnTo>
                  <a:lnTo>
                    <a:pt x="1741623" y="235442"/>
                  </a:lnTo>
                  <a:lnTo>
                    <a:pt x="1741623" y="235818"/>
                  </a:lnTo>
                  <a:lnTo>
                    <a:pt x="1741623" y="236193"/>
                  </a:lnTo>
                  <a:lnTo>
                    <a:pt x="1741623" y="236567"/>
                  </a:lnTo>
                  <a:lnTo>
                    <a:pt x="1741623" y="236940"/>
                  </a:lnTo>
                  <a:lnTo>
                    <a:pt x="1741623" y="237312"/>
                  </a:lnTo>
                  <a:lnTo>
                    <a:pt x="1741623" y="237683"/>
                  </a:lnTo>
                  <a:lnTo>
                    <a:pt x="1741623" y="238053"/>
                  </a:lnTo>
                  <a:lnTo>
                    <a:pt x="1741623" y="238421"/>
                  </a:lnTo>
                  <a:lnTo>
                    <a:pt x="1745106" y="237956"/>
                  </a:lnTo>
                  <a:lnTo>
                    <a:pt x="1748589" y="237491"/>
                  </a:lnTo>
                  <a:lnTo>
                    <a:pt x="1752073" y="237026"/>
                  </a:lnTo>
                  <a:lnTo>
                    <a:pt x="1755556" y="236562"/>
                  </a:lnTo>
                  <a:lnTo>
                    <a:pt x="1759039" y="236097"/>
                  </a:lnTo>
                  <a:lnTo>
                    <a:pt x="1762522" y="235633"/>
                  </a:lnTo>
                  <a:lnTo>
                    <a:pt x="1766006" y="235168"/>
                  </a:lnTo>
                  <a:lnTo>
                    <a:pt x="1769489" y="234704"/>
                  </a:lnTo>
                  <a:lnTo>
                    <a:pt x="1772972" y="234240"/>
                  </a:lnTo>
                  <a:lnTo>
                    <a:pt x="1776455" y="233776"/>
                  </a:lnTo>
                  <a:lnTo>
                    <a:pt x="1779939" y="234060"/>
                  </a:lnTo>
                  <a:lnTo>
                    <a:pt x="1783422" y="233598"/>
                  </a:lnTo>
                  <a:lnTo>
                    <a:pt x="1786905" y="233135"/>
                  </a:lnTo>
                  <a:lnTo>
                    <a:pt x="1790388" y="232673"/>
                  </a:lnTo>
                  <a:lnTo>
                    <a:pt x="1793872" y="232211"/>
                  </a:lnTo>
                  <a:lnTo>
                    <a:pt x="1797355" y="231749"/>
                  </a:lnTo>
                  <a:lnTo>
                    <a:pt x="1800838" y="231287"/>
                  </a:lnTo>
                  <a:lnTo>
                    <a:pt x="1804321" y="230826"/>
                  </a:lnTo>
                  <a:lnTo>
                    <a:pt x="1807805" y="230364"/>
                  </a:lnTo>
                  <a:lnTo>
                    <a:pt x="1811288" y="229903"/>
                  </a:lnTo>
                  <a:lnTo>
                    <a:pt x="1814771" y="236448"/>
                  </a:lnTo>
                  <a:lnTo>
                    <a:pt x="1818254" y="235998"/>
                  </a:lnTo>
                  <a:lnTo>
                    <a:pt x="1821738" y="235549"/>
                  </a:lnTo>
                  <a:lnTo>
                    <a:pt x="1825221" y="235099"/>
                  </a:lnTo>
                  <a:lnTo>
                    <a:pt x="1828704" y="234650"/>
                  </a:lnTo>
                  <a:lnTo>
                    <a:pt x="1832187" y="234201"/>
                  </a:lnTo>
                  <a:lnTo>
                    <a:pt x="1835671" y="233752"/>
                  </a:lnTo>
                  <a:lnTo>
                    <a:pt x="1839154" y="233303"/>
                  </a:lnTo>
                  <a:lnTo>
                    <a:pt x="1842637" y="232854"/>
                  </a:lnTo>
                  <a:lnTo>
                    <a:pt x="1846120" y="232406"/>
                  </a:lnTo>
                  <a:lnTo>
                    <a:pt x="1849604" y="234127"/>
                  </a:lnTo>
                  <a:lnTo>
                    <a:pt x="1853087" y="233682"/>
                  </a:lnTo>
                  <a:lnTo>
                    <a:pt x="1856570" y="233237"/>
                  </a:lnTo>
                  <a:lnTo>
                    <a:pt x="1860053" y="232792"/>
                  </a:lnTo>
                  <a:lnTo>
                    <a:pt x="1863537" y="232348"/>
                  </a:lnTo>
                  <a:lnTo>
                    <a:pt x="1867020" y="231903"/>
                  </a:lnTo>
                  <a:lnTo>
                    <a:pt x="1870503" y="231459"/>
                  </a:lnTo>
                  <a:lnTo>
                    <a:pt x="1873986" y="231015"/>
                  </a:lnTo>
                  <a:lnTo>
                    <a:pt x="1877470" y="230571"/>
                  </a:lnTo>
                  <a:lnTo>
                    <a:pt x="1880953" y="230127"/>
                  </a:lnTo>
                  <a:lnTo>
                    <a:pt x="1884436" y="229683"/>
                  </a:lnTo>
                  <a:lnTo>
                    <a:pt x="1887919" y="229240"/>
                  </a:lnTo>
                  <a:lnTo>
                    <a:pt x="1891403" y="228796"/>
                  </a:lnTo>
                  <a:lnTo>
                    <a:pt x="1894886" y="228353"/>
                  </a:lnTo>
                  <a:lnTo>
                    <a:pt x="1898369" y="227909"/>
                  </a:lnTo>
                  <a:lnTo>
                    <a:pt x="1901852" y="227466"/>
                  </a:lnTo>
                  <a:lnTo>
                    <a:pt x="1905336" y="227023"/>
                  </a:lnTo>
                  <a:lnTo>
                    <a:pt x="1908819" y="226580"/>
                  </a:lnTo>
                  <a:lnTo>
                    <a:pt x="1912302" y="226137"/>
                  </a:lnTo>
                  <a:lnTo>
                    <a:pt x="1915785" y="225695"/>
                  </a:lnTo>
                  <a:lnTo>
                    <a:pt x="1919269" y="225252"/>
                  </a:lnTo>
                  <a:lnTo>
                    <a:pt x="1922752" y="228103"/>
                  </a:lnTo>
                  <a:lnTo>
                    <a:pt x="1926235" y="227666"/>
                  </a:lnTo>
                  <a:lnTo>
                    <a:pt x="1929718" y="227229"/>
                  </a:lnTo>
                  <a:lnTo>
                    <a:pt x="1933202" y="226792"/>
                  </a:lnTo>
                  <a:lnTo>
                    <a:pt x="1936685" y="226355"/>
                  </a:lnTo>
                  <a:lnTo>
                    <a:pt x="1940168" y="225918"/>
                  </a:lnTo>
                  <a:lnTo>
                    <a:pt x="1943651" y="225481"/>
                  </a:lnTo>
                  <a:lnTo>
                    <a:pt x="1947135" y="225045"/>
                  </a:lnTo>
                  <a:lnTo>
                    <a:pt x="1950618" y="224608"/>
                  </a:lnTo>
                  <a:lnTo>
                    <a:pt x="1954101" y="224172"/>
                  </a:lnTo>
                  <a:lnTo>
                    <a:pt x="1957584" y="234305"/>
                  </a:lnTo>
                  <a:lnTo>
                    <a:pt x="1961068" y="233885"/>
                  </a:lnTo>
                  <a:lnTo>
                    <a:pt x="1964551" y="233465"/>
                  </a:lnTo>
                  <a:lnTo>
                    <a:pt x="1968034" y="233045"/>
                  </a:lnTo>
                  <a:lnTo>
                    <a:pt x="1971517" y="232625"/>
                  </a:lnTo>
                  <a:lnTo>
                    <a:pt x="1975001" y="232206"/>
                  </a:lnTo>
                  <a:lnTo>
                    <a:pt x="1978484" y="231786"/>
                  </a:lnTo>
                  <a:lnTo>
                    <a:pt x="1981967" y="231367"/>
                  </a:lnTo>
                  <a:lnTo>
                    <a:pt x="1985450" y="230948"/>
                  </a:lnTo>
                  <a:lnTo>
                    <a:pt x="1988934" y="230528"/>
                  </a:lnTo>
                  <a:lnTo>
                    <a:pt x="1992417" y="231815"/>
                  </a:lnTo>
                  <a:lnTo>
                    <a:pt x="1995900" y="231398"/>
                  </a:lnTo>
                  <a:lnTo>
                    <a:pt x="1999383" y="230982"/>
                  </a:lnTo>
                  <a:lnTo>
                    <a:pt x="2002867" y="230566"/>
                  </a:lnTo>
                  <a:lnTo>
                    <a:pt x="2006350" y="230150"/>
                  </a:lnTo>
                  <a:lnTo>
                    <a:pt x="2009833" y="229734"/>
                  </a:lnTo>
                  <a:lnTo>
                    <a:pt x="2013316" y="229318"/>
                  </a:lnTo>
                  <a:lnTo>
                    <a:pt x="2016799" y="228902"/>
                  </a:lnTo>
                  <a:lnTo>
                    <a:pt x="2020283" y="228486"/>
                  </a:lnTo>
                  <a:lnTo>
                    <a:pt x="2023766" y="228071"/>
                  </a:lnTo>
                  <a:lnTo>
                    <a:pt x="2027249" y="231384"/>
                  </a:lnTo>
                  <a:lnTo>
                    <a:pt x="2030732" y="230975"/>
                  </a:lnTo>
                  <a:lnTo>
                    <a:pt x="2034216" y="230565"/>
                  </a:lnTo>
                  <a:lnTo>
                    <a:pt x="2037699" y="230155"/>
                  </a:lnTo>
                  <a:lnTo>
                    <a:pt x="2041182" y="229745"/>
                  </a:lnTo>
                  <a:lnTo>
                    <a:pt x="2044665" y="229336"/>
                  </a:lnTo>
                  <a:lnTo>
                    <a:pt x="2048149" y="228926"/>
                  </a:lnTo>
                  <a:lnTo>
                    <a:pt x="2051632" y="228517"/>
                  </a:lnTo>
                  <a:lnTo>
                    <a:pt x="2055115" y="228108"/>
                  </a:lnTo>
                  <a:lnTo>
                    <a:pt x="2058598" y="227699"/>
                  </a:lnTo>
                  <a:lnTo>
                    <a:pt x="2062082" y="233577"/>
                  </a:lnTo>
                  <a:lnTo>
                    <a:pt x="2065565" y="233177"/>
                  </a:lnTo>
                  <a:lnTo>
                    <a:pt x="2069048" y="232778"/>
                  </a:lnTo>
                  <a:lnTo>
                    <a:pt x="2072531" y="232378"/>
                  </a:lnTo>
                  <a:lnTo>
                    <a:pt x="2076015" y="231979"/>
                  </a:lnTo>
                  <a:lnTo>
                    <a:pt x="2079498" y="231579"/>
                  </a:lnTo>
                  <a:lnTo>
                    <a:pt x="2082981" y="231180"/>
                  </a:lnTo>
                  <a:lnTo>
                    <a:pt x="2086464" y="230780"/>
                  </a:lnTo>
                  <a:lnTo>
                    <a:pt x="2089948" y="230381"/>
                  </a:lnTo>
                  <a:lnTo>
                    <a:pt x="2093431" y="229982"/>
                  </a:lnTo>
                  <a:lnTo>
                    <a:pt x="2096914" y="229583"/>
                  </a:lnTo>
                  <a:lnTo>
                    <a:pt x="2100397" y="234330"/>
                  </a:lnTo>
                  <a:lnTo>
                    <a:pt x="2103881" y="233938"/>
                  </a:lnTo>
                  <a:lnTo>
                    <a:pt x="2107364" y="233547"/>
                  </a:lnTo>
                  <a:lnTo>
                    <a:pt x="2110847" y="233156"/>
                  </a:lnTo>
                  <a:lnTo>
                    <a:pt x="2114330" y="232764"/>
                  </a:lnTo>
                  <a:lnTo>
                    <a:pt x="2117814" y="232373"/>
                  </a:lnTo>
                  <a:lnTo>
                    <a:pt x="2121297" y="231982"/>
                  </a:lnTo>
                  <a:lnTo>
                    <a:pt x="2124780" y="231591"/>
                  </a:lnTo>
                  <a:lnTo>
                    <a:pt x="2128263" y="231201"/>
                  </a:lnTo>
                  <a:lnTo>
                    <a:pt x="2131747" y="230810"/>
                  </a:lnTo>
                  <a:lnTo>
                    <a:pt x="2135230" y="234199"/>
                  </a:lnTo>
                  <a:lnTo>
                    <a:pt x="2138713" y="233814"/>
                  </a:lnTo>
                  <a:lnTo>
                    <a:pt x="2142196" y="233429"/>
                  </a:lnTo>
                  <a:lnTo>
                    <a:pt x="2145680" y="233044"/>
                  </a:lnTo>
                  <a:lnTo>
                    <a:pt x="2149163" y="232659"/>
                  </a:lnTo>
                  <a:lnTo>
                    <a:pt x="2152646" y="232274"/>
                  </a:lnTo>
                  <a:lnTo>
                    <a:pt x="2156129" y="231889"/>
                  </a:lnTo>
                  <a:lnTo>
                    <a:pt x="2159613" y="231504"/>
                  </a:lnTo>
                  <a:lnTo>
                    <a:pt x="2163096" y="231119"/>
                  </a:lnTo>
                  <a:lnTo>
                    <a:pt x="2166579" y="230735"/>
                  </a:lnTo>
                  <a:lnTo>
                    <a:pt x="2170062" y="236794"/>
                  </a:lnTo>
                  <a:lnTo>
                    <a:pt x="2173546" y="236419"/>
                  </a:lnTo>
                  <a:lnTo>
                    <a:pt x="2177029" y="236044"/>
                  </a:lnTo>
                  <a:lnTo>
                    <a:pt x="2180512" y="235668"/>
                  </a:lnTo>
                  <a:lnTo>
                    <a:pt x="2183995" y="235293"/>
                  </a:lnTo>
                  <a:lnTo>
                    <a:pt x="2187479" y="234918"/>
                  </a:lnTo>
                  <a:lnTo>
                    <a:pt x="2190962" y="234543"/>
                  </a:lnTo>
                  <a:lnTo>
                    <a:pt x="2194445" y="234168"/>
                  </a:lnTo>
                  <a:lnTo>
                    <a:pt x="2197928" y="233793"/>
                  </a:lnTo>
                  <a:lnTo>
                    <a:pt x="2201412" y="233418"/>
                  </a:lnTo>
                  <a:lnTo>
                    <a:pt x="2204895" y="237220"/>
                  </a:lnTo>
                  <a:lnTo>
                    <a:pt x="2208378" y="236851"/>
                  </a:lnTo>
                  <a:lnTo>
                    <a:pt x="2211861" y="236482"/>
                  </a:lnTo>
                  <a:lnTo>
                    <a:pt x="2215345" y="236113"/>
                  </a:lnTo>
                  <a:lnTo>
                    <a:pt x="2218828" y="235745"/>
                  </a:lnTo>
                  <a:lnTo>
                    <a:pt x="2222311" y="235376"/>
                  </a:lnTo>
                  <a:lnTo>
                    <a:pt x="2225794" y="235007"/>
                  </a:lnTo>
                  <a:lnTo>
                    <a:pt x="2229278" y="234639"/>
                  </a:lnTo>
                  <a:lnTo>
                    <a:pt x="2232761" y="234270"/>
                  </a:lnTo>
                  <a:lnTo>
                    <a:pt x="2236244" y="233902"/>
                  </a:lnTo>
                  <a:lnTo>
                    <a:pt x="2239727" y="240197"/>
                  </a:lnTo>
                  <a:lnTo>
                    <a:pt x="2243211" y="239837"/>
                  </a:lnTo>
                  <a:lnTo>
                    <a:pt x="2246694" y="239478"/>
                  </a:lnTo>
                  <a:lnTo>
                    <a:pt x="2250177" y="239119"/>
                  </a:lnTo>
                  <a:lnTo>
                    <a:pt x="2253660" y="238760"/>
                  </a:lnTo>
                  <a:lnTo>
                    <a:pt x="2257144" y="238401"/>
                  </a:lnTo>
                  <a:lnTo>
                    <a:pt x="2260627" y="238042"/>
                  </a:lnTo>
                  <a:lnTo>
                    <a:pt x="2264110" y="237683"/>
                  </a:lnTo>
                  <a:lnTo>
                    <a:pt x="2267593" y="237324"/>
                  </a:lnTo>
                  <a:lnTo>
                    <a:pt x="2271077" y="236966"/>
                  </a:lnTo>
                  <a:lnTo>
                    <a:pt x="2274560" y="236607"/>
                  </a:lnTo>
                  <a:lnTo>
                    <a:pt x="2278043" y="236248"/>
                  </a:lnTo>
                  <a:lnTo>
                    <a:pt x="2281526" y="235890"/>
                  </a:lnTo>
                  <a:lnTo>
                    <a:pt x="2285010" y="235532"/>
                  </a:lnTo>
                  <a:lnTo>
                    <a:pt x="2288493" y="235173"/>
                  </a:lnTo>
                  <a:lnTo>
                    <a:pt x="2291976" y="234815"/>
                  </a:lnTo>
                  <a:lnTo>
                    <a:pt x="2295459" y="234457"/>
                  </a:lnTo>
                  <a:lnTo>
                    <a:pt x="2298942" y="234099"/>
                  </a:lnTo>
                  <a:lnTo>
                    <a:pt x="2302426" y="233741"/>
                  </a:lnTo>
                  <a:lnTo>
                    <a:pt x="2305909" y="233383"/>
                  </a:lnTo>
                  <a:lnTo>
                    <a:pt x="2309392" y="233025"/>
                  </a:lnTo>
                  <a:lnTo>
                    <a:pt x="2312875" y="232957"/>
                  </a:lnTo>
                  <a:lnTo>
                    <a:pt x="2316359" y="232600"/>
                  </a:lnTo>
                  <a:lnTo>
                    <a:pt x="2319842" y="232243"/>
                  </a:lnTo>
                  <a:lnTo>
                    <a:pt x="2323325" y="231885"/>
                  </a:lnTo>
                  <a:lnTo>
                    <a:pt x="2326808" y="231528"/>
                  </a:lnTo>
                  <a:lnTo>
                    <a:pt x="2330292" y="231171"/>
                  </a:lnTo>
                  <a:lnTo>
                    <a:pt x="2333775" y="230815"/>
                  </a:lnTo>
                  <a:lnTo>
                    <a:pt x="2337258" y="230458"/>
                  </a:lnTo>
                  <a:lnTo>
                    <a:pt x="2340741" y="230101"/>
                  </a:lnTo>
                  <a:lnTo>
                    <a:pt x="2344225" y="229744"/>
                  </a:lnTo>
                  <a:lnTo>
                    <a:pt x="2347708" y="235120"/>
                  </a:lnTo>
                  <a:lnTo>
                    <a:pt x="2351191" y="234770"/>
                  </a:lnTo>
                  <a:lnTo>
                    <a:pt x="2354674" y="234421"/>
                  </a:lnTo>
                  <a:lnTo>
                    <a:pt x="2358158" y="234072"/>
                  </a:lnTo>
                  <a:lnTo>
                    <a:pt x="2361641" y="233723"/>
                  </a:lnTo>
                  <a:lnTo>
                    <a:pt x="2365124" y="233374"/>
                  </a:lnTo>
                  <a:lnTo>
                    <a:pt x="2368607" y="233025"/>
                  </a:lnTo>
                  <a:lnTo>
                    <a:pt x="2372091" y="232676"/>
                  </a:lnTo>
                  <a:lnTo>
                    <a:pt x="2375574" y="232328"/>
                  </a:lnTo>
                  <a:lnTo>
                    <a:pt x="2379057" y="231979"/>
                  </a:lnTo>
                  <a:lnTo>
                    <a:pt x="2382540" y="232761"/>
                  </a:lnTo>
                  <a:lnTo>
                    <a:pt x="2386024" y="232414"/>
                  </a:lnTo>
                  <a:lnTo>
                    <a:pt x="2389507" y="232067"/>
                  </a:lnTo>
                  <a:lnTo>
                    <a:pt x="2392990" y="231720"/>
                  </a:lnTo>
                  <a:lnTo>
                    <a:pt x="2396473" y="231373"/>
                  </a:lnTo>
                  <a:lnTo>
                    <a:pt x="2399957" y="231026"/>
                  </a:lnTo>
                  <a:lnTo>
                    <a:pt x="2403440" y="230679"/>
                  </a:lnTo>
                  <a:lnTo>
                    <a:pt x="2406923" y="230333"/>
                  </a:lnTo>
                  <a:lnTo>
                    <a:pt x="2410406" y="229986"/>
                  </a:lnTo>
                  <a:lnTo>
                    <a:pt x="2413890" y="229640"/>
                  </a:lnTo>
                  <a:lnTo>
                    <a:pt x="2417373" y="232389"/>
                  </a:lnTo>
                  <a:lnTo>
                    <a:pt x="2420856" y="232046"/>
                  </a:lnTo>
                  <a:lnTo>
                    <a:pt x="2424339" y="231704"/>
                  </a:lnTo>
                  <a:lnTo>
                    <a:pt x="2427823" y="231361"/>
                  </a:lnTo>
                  <a:lnTo>
                    <a:pt x="2431306" y="231019"/>
                  </a:lnTo>
                  <a:lnTo>
                    <a:pt x="2434789" y="230677"/>
                  </a:lnTo>
                  <a:lnTo>
                    <a:pt x="2438272" y="230335"/>
                  </a:lnTo>
                  <a:lnTo>
                    <a:pt x="2441756" y="229993"/>
                  </a:lnTo>
                  <a:lnTo>
                    <a:pt x="2445239" y="229651"/>
                  </a:lnTo>
                  <a:lnTo>
                    <a:pt x="2448722" y="229309"/>
                  </a:lnTo>
                  <a:lnTo>
                    <a:pt x="2452205" y="228967"/>
                  </a:lnTo>
                  <a:lnTo>
                    <a:pt x="2455689" y="238390"/>
                  </a:lnTo>
                  <a:lnTo>
                    <a:pt x="2459172" y="238060"/>
                  </a:lnTo>
                  <a:lnTo>
                    <a:pt x="2462655" y="237730"/>
                  </a:lnTo>
                  <a:lnTo>
                    <a:pt x="2466138" y="237400"/>
                  </a:lnTo>
                  <a:lnTo>
                    <a:pt x="2469622" y="237071"/>
                  </a:lnTo>
                  <a:lnTo>
                    <a:pt x="2473105" y="236741"/>
                  </a:lnTo>
                  <a:lnTo>
                    <a:pt x="2476588" y="236411"/>
                  </a:lnTo>
                  <a:lnTo>
                    <a:pt x="2480071" y="236082"/>
                  </a:lnTo>
                  <a:lnTo>
                    <a:pt x="2483555" y="235752"/>
                  </a:lnTo>
                  <a:lnTo>
                    <a:pt x="2487038" y="235423"/>
                  </a:lnTo>
                  <a:lnTo>
                    <a:pt x="2490521" y="236146"/>
                  </a:lnTo>
                  <a:lnTo>
                    <a:pt x="2494004" y="235818"/>
                  </a:lnTo>
                  <a:lnTo>
                    <a:pt x="2497488" y="235490"/>
                  </a:lnTo>
                  <a:lnTo>
                    <a:pt x="2500971" y="235162"/>
                  </a:lnTo>
                  <a:lnTo>
                    <a:pt x="2504454" y="234835"/>
                  </a:lnTo>
                  <a:lnTo>
                    <a:pt x="2507937" y="234507"/>
                  </a:lnTo>
                  <a:lnTo>
                    <a:pt x="2511421" y="234179"/>
                  </a:lnTo>
                  <a:lnTo>
                    <a:pt x="2514904" y="233852"/>
                  </a:lnTo>
                  <a:lnTo>
                    <a:pt x="2518387" y="233524"/>
                  </a:lnTo>
                  <a:lnTo>
                    <a:pt x="2521870" y="233197"/>
                  </a:lnTo>
                  <a:lnTo>
                    <a:pt x="2525354" y="244996"/>
                  </a:lnTo>
                  <a:lnTo>
                    <a:pt x="2528837" y="244683"/>
                  </a:lnTo>
                  <a:lnTo>
                    <a:pt x="2532320" y="244370"/>
                  </a:lnTo>
                  <a:lnTo>
                    <a:pt x="2535803" y="244057"/>
                  </a:lnTo>
                  <a:lnTo>
                    <a:pt x="2539287" y="243744"/>
                  </a:lnTo>
                  <a:lnTo>
                    <a:pt x="2542770" y="243431"/>
                  </a:lnTo>
                  <a:lnTo>
                    <a:pt x="2546253" y="243118"/>
                  </a:lnTo>
                  <a:lnTo>
                    <a:pt x="2549736" y="242806"/>
                  </a:lnTo>
                  <a:lnTo>
                    <a:pt x="2553220" y="242493"/>
                  </a:lnTo>
                  <a:lnTo>
                    <a:pt x="2556703" y="242181"/>
                  </a:lnTo>
                  <a:lnTo>
                    <a:pt x="2560186" y="248964"/>
                  </a:lnTo>
                  <a:lnTo>
                    <a:pt x="2563669" y="248660"/>
                  </a:lnTo>
                  <a:lnTo>
                    <a:pt x="2567153" y="248356"/>
                  </a:lnTo>
                  <a:lnTo>
                    <a:pt x="2570636" y="248052"/>
                  </a:lnTo>
                  <a:lnTo>
                    <a:pt x="2574119" y="247748"/>
                  </a:lnTo>
                  <a:lnTo>
                    <a:pt x="2577602" y="247444"/>
                  </a:lnTo>
                  <a:lnTo>
                    <a:pt x="2581085" y="247140"/>
                  </a:lnTo>
                  <a:lnTo>
                    <a:pt x="2584569" y="246837"/>
                  </a:lnTo>
                  <a:lnTo>
                    <a:pt x="2588052" y="246533"/>
                  </a:lnTo>
                  <a:lnTo>
                    <a:pt x="2591535" y="246229"/>
                  </a:lnTo>
                  <a:lnTo>
                    <a:pt x="2595018" y="248228"/>
                  </a:lnTo>
                  <a:lnTo>
                    <a:pt x="2598502" y="247927"/>
                  </a:lnTo>
                  <a:lnTo>
                    <a:pt x="2601985" y="247626"/>
                  </a:lnTo>
                  <a:lnTo>
                    <a:pt x="2605468" y="247326"/>
                  </a:lnTo>
                  <a:lnTo>
                    <a:pt x="2608951" y="247025"/>
                  </a:lnTo>
                  <a:lnTo>
                    <a:pt x="2612435" y="246724"/>
                  </a:lnTo>
                  <a:lnTo>
                    <a:pt x="2615918" y="246424"/>
                  </a:lnTo>
                  <a:lnTo>
                    <a:pt x="2619401" y="246123"/>
                  </a:lnTo>
                  <a:lnTo>
                    <a:pt x="2622884" y="245823"/>
                  </a:lnTo>
                  <a:lnTo>
                    <a:pt x="2626368" y="245522"/>
                  </a:lnTo>
                  <a:lnTo>
                    <a:pt x="2629851" y="245222"/>
                  </a:lnTo>
                  <a:lnTo>
                    <a:pt x="2633334" y="257620"/>
                  </a:lnTo>
                  <a:lnTo>
                    <a:pt x="2636817" y="257334"/>
                  </a:lnTo>
                  <a:lnTo>
                    <a:pt x="2640301" y="257048"/>
                  </a:lnTo>
                  <a:lnTo>
                    <a:pt x="2643784" y="256762"/>
                  </a:lnTo>
                  <a:lnTo>
                    <a:pt x="2647267" y="256477"/>
                  </a:lnTo>
                  <a:lnTo>
                    <a:pt x="2650750" y="256191"/>
                  </a:lnTo>
                  <a:lnTo>
                    <a:pt x="2654234" y="255906"/>
                  </a:lnTo>
                  <a:lnTo>
                    <a:pt x="2657717" y="255620"/>
                  </a:lnTo>
                  <a:lnTo>
                    <a:pt x="2661200" y="255335"/>
                  </a:lnTo>
                  <a:lnTo>
                    <a:pt x="2664683" y="255050"/>
                  </a:lnTo>
                  <a:lnTo>
                    <a:pt x="2668167" y="258483"/>
                  </a:lnTo>
                  <a:lnTo>
                    <a:pt x="2671650" y="258202"/>
                  </a:lnTo>
                  <a:lnTo>
                    <a:pt x="2675133" y="257921"/>
                  </a:lnTo>
                  <a:lnTo>
                    <a:pt x="2678616" y="257640"/>
                  </a:lnTo>
                  <a:lnTo>
                    <a:pt x="2682100" y="257359"/>
                  </a:lnTo>
                  <a:lnTo>
                    <a:pt x="2685583" y="257078"/>
                  </a:lnTo>
                  <a:lnTo>
                    <a:pt x="2689066" y="256797"/>
                  </a:lnTo>
                  <a:lnTo>
                    <a:pt x="2692549" y="256516"/>
                  </a:lnTo>
                  <a:lnTo>
                    <a:pt x="2696033" y="256236"/>
                  </a:lnTo>
                  <a:lnTo>
                    <a:pt x="2699516" y="255955"/>
                  </a:lnTo>
                  <a:lnTo>
                    <a:pt x="2702999" y="256494"/>
                  </a:lnTo>
                  <a:lnTo>
                    <a:pt x="2706482" y="256214"/>
                  </a:lnTo>
                  <a:lnTo>
                    <a:pt x="2709966" y="255935"/>
                  </a:lnTo>
                  <a:lnTo>
                    <a:pt x="2713449" y="255655"/>
                  </a:lnTo>
                  <a:lnTo>
                    <a:pt x="2716932" y="255376"/>
                  </a:lnTo>
                  <a:lnTo>
                    <a:pt x="2720415" y="255096"/>
                  </a:lnTo>
                  <a:lnTo>
                    <a:pt x="2723899" y="254817"/>
                  </a:lnTo>
                  <a:lnTo>
                    <a:pt x="2727382" y="254537"/>
                  </a:lnTo>
                  <a:lnTo>
                    <a:pt x="2730865" y="254258"/>
                  </a:lnTo>
                  <a:lnTo>
                    <a:pt x="2734348" y="253979"/>
                  </a:lnTo>
                  <a:lnTo>
                    <a:pt x="2737832" y="254112"/>
                  </a:lnTo>
                  <a:lnTo>
                    <a:pt x="2741315" y="253833"/>
                  </a:lnTo>
                  <a:lnTo>
                    <a:pt x="2744798" y="253554"/>
                  </a:lnTo>
                  <a:lnTo>
                    <a:pt x="2748281" y="253276"/>
                  </a:lnTo>
                  <a:lnTo>
                    <a:pt x="2751765" y="252997"/>
                  </a:lnTo>
                  <a:lnTo>
                    <a:pt x="2755248" y="252719"/>
                  </a:lnTo>
                  <a:lnTo>
                    <a:pt x="2758731" y="252440"/>
                  </a:lnTo>
                  <a:lnTo>
                    <a:pt x="2762214" y="252162"/>
                  </a:lnTo>
                  <a:lnTo>
                    <a:pt x="2765698" y="251883"/>
                  </a:lnTo>
                  <a:lnTo>
                    <a:pt x="2769181" y="251605"/>
                  </a:lnTo>
                  <a:lnTo>
                    <a:pt x="2772664" y="251742"/>
                  </a:lnTo>
                  <a:lnTo>
                    <a:pt x="2776147" y="251464"/>
                  </a:lnTo>
                  <a:lnTo>
                    <a:pt x="2779631" y="251186"/>
                  </a:lnTo>
                  <a:lnTo>
                    <a:pt x="2783114" y="250909"/>
                  </a:lnTo>
                  <a:lnTo>
                    <a:pt x="2786597" y="250631"/>
                  </a:lnTo>
                  <a:lnTo>
                    <a:pt x="2790080" y="250354"/>
                  </a:lnTo>
                  <a:lnTo>
                    <a:pt x="2793564" y="250076"/>
                  </a:lnTo>
                  <a:lnTo>
                    <a:pt x="2797047" y="249798"/>
                  </a:lnTo>
                  <a:lnTo>
                    <a:pt x="2800530" y="249521"/>
                  </a:lnTo>
                  <a:lnTo>
                    <a:pt x="2804013" y="249244"/>
                  </a:lnTo>
                  <a:lnTo>
                    <a:pt x="2807497" y="248966"/>
                  </a:lnTo>
                  <a:lnTo>
                    <a:pt x="2810980" y="249733"/>
                  </a:lnTo>
                  <a:lnTo>
                    <a:pt x="2814463" y="249457"/>
                  </a:lnTo>
                  <a:lnTo>
                    <a:pt x="2817946" y="249181"/>
                  </a:lnTo>
                  <a:lnTo>
                    <a:pt x="2821430" y="248905"/>
                  </a:lnTo>
                  <a:lnTo>
                    <a:pt x="2824913" y="248629"/>
                  </a:lnTo>
                  <a:lnTo>
                    <a:pt x="2828396" y="248353"/>
                  </a:lnTo>
                  <a:lnTo>
                    <a:pt x="2831879" y="248077"/>
                  </a:lnTo>
                  <a:lnTo>
                    <a:pt x="2835363" y="247801"/>
                  </a:lnTo>
                  <a:lnTo>
                    <a:pt x="2838846" y="247525"/>
                  </a:lnTo>
                  <a:lnTo>
                    <a:pt x="2842329" y="247249"/>
                  </a:lnTo>
                  <a:lnTo>
                    <a:pt x="2845812" y="251712"/>
                  </a:lnTo>
                  <a:lnTo>
                    <a:pt x="2849296" y="251441"/>
                  </a:lnTo>
                  <a:lnTo>
                    <a:pt x="2852779" y="251170"/>
                  </a:lnTo>
                  <a:lnTo>
                    <a:pt x="2856262" y="250900"/>
                  </a:lnTo>
                  <a:lnTo>
                    <a:pt x="2859745" y="250629"/>
                  </a:lnTo>
                  <a:lnTo>
                    <a:pt x="2863229" y="250359"/>
                  </a:lnTo>
                  <a:lnTo>
                    <a:pt x="2866712" y="250088"/>
                  </a:lnTo>
                  <a:lnTo>
                    <a:pt x="2870195" y="249818"/>
                  </a:lnTo>
                  <a:lnTo>
                    <a:pt x="2873678" y="249548"/>
                  </a:lnTo>
                  <a:lnTo>
                    <a:pt x="2877161" y="249277"/>
                  </a:lnTo>
                  <a:lnTo>
                    <a:pt x="2880645" y="249211"/>
                  </a:lnTo>
                  <a:lnTo>
                    <a:pt x="2884128" y="248941"/>
                  </a:lnTo>
                  <a:lnTo>
                    <a:pt x="2887611" y="248671"/>
                  </a:lnTo>
                  <a:lnTo>
                    <a:pt x="2891094" y="248401"/>
                  </a:lnTo>
                  <a:lnTo>
                    <a:pt x="2894578" y="248131"/>
                  </a:lnTo>
                  <a:lnTo>
                    <a:pt x="2898061" y="247861"/>
                  </a:lnTo>
                  <a:lnTo>
                    <a:pt x="2901544" y="247591"/>
                  </a:lnTo>
                  <a:lnTo>
                    <a:pt x="2905027" y="247322"/>
                  </a:lnTo>
                  <a:lnTo>
                    <a:pt x="2908511" y="247052"/>
                  </a:lnTo>
                  <a:lnTo>
                    <a:pt x="2911994" y="246782"/>
                  </a:lnTo>
                  <a:lnTo>
                    <a:pt x="2915477" y="254670"/>
                  </a:lnTo>
                  <a:lnTo>
                    <a:pt x="2918960" y="254409"/>
                  </a:lnTo>
                  <a:lnTo>
                    <a:pt x="2922444" y="254148"/>
                  </a:lnTo>
                  <a:lnTo>
                    <a:pt x="2925927" y="253887"/>
                  </a:lnTo>
                  <a:lnTo>
                    <a:pt x="2929410" y="253626"/>
                  </a:lnTo>
                  <a:lnTo>
                    <a:pt x="2932893" y="253365"/>
                  </a:lnTo>
                  <a:lnTo>
                    <a:pt x="2936377" y="253104"/>
                  </a:lnTo>
                  <a:lnTo>
                    <a:pt x="2939860" y="252843"/>
                  </a:lnTo>
                  <a:lnTo>
                    <a:pt x="2943343" y="252582"/>
                  </a:lnTo>
                  <a:lnTo>
                    <a:pt x="2946826" y="252321"/>
                  </a:lnTo>
                  <a:lnTo>
                    <a:pt x="2950310" y="252254"/>
                  </a:lnTo>
                  <a:lnTo>
                    <a:pt x="2953793" y="251994"/>
                  </a:lnTo>
                  <a:lnTo>
                    <a:pt x="2957276" y="251733"/>
                  </a:lnTo>
                  <a:lnTo>
                    <a:pt x="2960759" y="251473"/>
                  </a:lnTo>
                  <a:lnTo>
                    <a:pt x="2964243" y="251213"/>
                  </a:lnTo>
                  <a:lnTo>
                    <a:pt x="2967726" y="250952"/>
                  </a:lnTo>
                  <a:lnTo>
                    <a:pt x="2971209" y="250692"/>
                  </a:lnTo>
                  <a:lnTo>
                    <a:pt x="2974692" y="250432"/>
                  </a:lnTo>
                  <a:lnTo>
                    <a:pt x="2978176" y="250171"/>
                  </a:lnTo>
                  <a:lnTo>
                    <a:pt x="2981659" y="249911"/>
                  </a:lnTo>
                  <a:lnTo>
                    <a:pt x="2985142" y="249651"/>
                  </a:lnTo>
                  <a:lnTo>
                    <a:pt x="2988625" y="251529"/>
                  </a:lnTo>
                  <a:lnTo>
                    <a:pt x="2992109" y="251271"/>
                  </a:lnTo>
                  <a:lnTo>
                    <a:pt x="2995592" y="251013"/>
                  </a:lnTo>
                  <a:lnTo>
                    <a:pt x="2999075" y="250755"/>
                  </a:lnTo>
                  <a:lnTo>
                    <a:pt x="3002558" y="250497"/>
                  </a:lnTo>
                  <a:lnTo>
                    <a:pt x="3006042" y="250239"/>
                  </a:lnTo>
                  <a:lnTo>
                    <a:pt x="3009525" y="249982"/>
                  </a:lnTo>
                  <a:lnTo>
                    <a:pt x="3013008" y="249724"/>
                  </a:lnTo>
                  <a:lnTo>
                    <a:pt x="3016491" y="249466"/>
                  </a:lnTo>
                  <a:lnTo>
                    <a:pt x="3019975" y="249209"/>
                  </a:lnTo>
                  <a:lnTo>
                    <a:pt x="3023458" y="249340"/>
                  </a:lnTo>
                  <a:lnTo>
                    <a:pt x="3026941" y="249083"/>
                  </a:lnTo>
                  <a:lnTo>
                    <a:pt x="3030424" y="248825"/>
                  </a:lnTo>
                  <a:lnTo>
                    <a:pt x="3033908" y="248568"/>
                  </a:lnTo>
                  <a:lnTo>
                    <a:pt x="3037391" y="248311"/>
                  </a:lnTo>
                  <a:lnTo>
                    <a:pt x="3040874" y="248054"/>
                  </a:lnTo>
                  <a:lnTo>
                    <a:pt x="3044357" y="247798"/>
                  </a:lnTo>
                  <a:lnTo>
                    <a:pt x="3047841" y="247541"/>
                  </a:lnTo>
                  <a:lnTo>
                    <a:pt x="3051324" y="247284"/>
                  </a:lnTo>
                  <a:lnTo>
                    <a:pt x="3054807" y="247027"/>
                  </a:lnTo>
                  <a:lnTo>
                    <a:pt x="3058290" y="250435"/>
                  </a:lnTo>
                  <a:lnTo>
                    <a:pt x="3061774" y="250182"/>
                  </a:lnTo>
                  <a:lnTo>
                    <a:pt x="3065257" y="249929"/>
                  </a:lnTo>
                  <a:lnTo>
                    <a:pt x="3068740" y="249676"/>
                  </a:lnTo>
                  <a:lnTo>
                    <a:pt x="3072223" y="249423"/>
                  </a:lnTo>
                  <a:lnTo>
                    <a:pt x="3075707" y="249170"/>
                  </a:lnTo>
                  <a:lnTo>
                    <a:pt x="3079190" y="248917"/>
                  </a:lnTo>
                  <a:lnTo>
                    <a:pt x="3082673" y="248664"/>
                  </a:lnTo>
                  <a:lnTo>
                    <a:pt x="3086156" y="248411"/>
                  </a:lnTo>
                  <a:lnTo>
                    <a:pt x="3089640" y="248158"/>
                  </a:lnTo>
                  <a:lnTo>
                    <a:pt x="3093123" y="248097"/>
                  </a:lnTo>
                  <a:lnTo>
                    <a:pt x="3096606" y="247845"/>
                  </a:lnTo>
                  <a:lnTo>
                    <a:pt x="3100089" y="247592"/>
                  </a:lnTo>
                  <a:lnTo>
                    <a:pt x="3103573" y="247340"/>
                  </a:lnTo>
                  <a:lnTo>
                    <a:pt x="3107056" y="247087"/>
                  </a:lnTo>
                  <a:lnTo>
                    <a:pt x="3110539" y="246835"/>
                  </a:lnTo>
                  <a:lnTo>
                    <a:pt x="3114022" y="246582"/>
                  </a:lnTo>
                  <a:lnTo>
                    <a:pt x="3117506" y="246330"/>
                  </a:lnTo>
                  <a:lnTo>
                    <a:pt x="3120989" y="246078"/>
                  </a:lnTo>
                  <a:lnTo>
                    <a:pt x="3124472" y="245826"/>
                  </a:lnTo>
                  <a:lnTo>
                    <a:pt x="3127955" y="246920"/>
                  </a:lnTo>
                  <a:lnTo>
                    <a:pt x="3131439" y="246669"/>
                  </a:lnTo>
                  <a:lnTo>
                    <a:pt x="3134922" y="246418"/>
                  </a:lnTo>
                  <a:lnTo>
                    <a:pt x="3138405" y="246167"/>
                  </a:lnTo>
                  <a:lnTo>
                    <a:pt x="3141888" y="245916"/>
                  </a:lnTo>
                  <a:lnTo>
                    <a:pt x="3145372" y="245666"/>
                  </a:lnTo>
                  <a:lnTo>
                    <a:pt x="3148855" y="245415"/>
                  </a:lnTo>
                  <a:lnTo>
                    <a:pt x="3152338" y="245164"/>
                  </a:lnTo>
                  <a:lnTo>
                    <a:pt x="3155821" y="244914"/>
                  </a:lnTo>
                  <a:lnTo>
                    <a:pt x="3159304" y="244663"/>
                  </a:lnTo>
                  <a:lnTo>
                    <a:pt x="3162788" y="244413"/>
                  </a:lnTo>
                  <a:lnTo>
                    <a:pt x="3166271" y="248342"/>
                  </a:lnTo>
                  <a:lnTo>
                    <a:pt x="3169754" y="248095"/>
                  </a:lnTo>
                  <a:lnTo>
                    <a:pt x="3173237" y="247849"/>
                  </a:lnTo>
                  <a:lnTo>
                    <a:pt x="3176721" y="247602"/>
                  </a:lnTo>
                  <a:lnTo>
                    <a:pt x="3180204" y="247356"/>
                  </a:lnTo>
                  <a:lnTo>
                    <a:pt x="3183687" y="247110"/>
                  </a:lnTo>
                  <a:lnTo>
                    <a:pt x="3187170" y="246863"/>
                  </a:lnTo>
                  <a:lnTo>
                    <a:pt x="3190654" y="246617"/>
                  </a:lnTo>
                  <a:lnTo>
                    <a:pt x="3194137" y="246371"/>
                  </a:lnTo>
                  <a:lnTo>
                    <a:pt x="3197620" y="246125"/>
                  </a:lnTo>
                  <a:lnTo>
                    <a:pt x="3201103" y="247377"/>
                  </a:lnTo>
                  <a:lnTo>
                    <a:pt x="3204587" y="247132"/>
                  </a:lnTo>
                  <a:lnTo>
                    <a:pt x="3208070" y="246888"/>
                  </a:lnTo>
                  <a:lnTo>
                    <a:pt x="3211553" y="246643"/>
                  </a:lnTo>
                  <a:lnTo>
                    <a:pt x="3215036" y="246398"/>
                  </a:lnTo>
                  <a:lnTo>
                    <a:pt x="3218520" y="246154"/>
                  </a:lnTo>
                  <a:lnTo>
                    <a:pt x="3222003" y="245909"/>
                  </a:lnTo>
                  <a:lnTo>
                    <a:pt x="3225486" y="245665"/>
                  </a:lnTo>
                  <a:lnTo>
                    <a:pt x="3228969" y="245420"/>
                  </a:lnTo>
                  <a:lnTo>
                    <a:pt x="3232453" y="245176"/>
                  </a:lnTo>
                  <a:lnTo>
                    <a:pt x="3235936" y="245119"/>
                  </a:lnTo>
                  <a:lnTo>
                    <a:pt x="3239419" y="244875"/>
                  </a:lnTo>
                  <a:lnTo>
                    <a:pt x="3242902" y="244631"/>
                  </a:lnTo>
                  <a:lnTo>
                    <a:pt x="3246386" y="244387"/>
                  </a:lnTo>
                  <a:lnTo>
                    <a:pt x="3249869" y="244143"/>
                  </a:lnTo>
                  <a:lnTo>
                    <a:pt x="3253352" y="243899"/>
                  </a:lnTo>
                  <a:lnTo>
                    <a:pt x="3256835" y="243655"/>
                  </a:lnTo>
                  <a:lnTo>
                    <a:pt x="3260319" y="243411"/>
                  </a:lnTo>
                  <a:lnTo>
                    <a:pt x="3263802" y="243167"/>
                  </a:lnTo>
                  <a:lnTo>
                    <a:pt x="3267285" y="242923"/>
                  </a:lnTo>
                  <a:lnTo>
                    <a:pt x="3270768" y="252672"/>
                  </a:lnTo>
                  <a:lnTo>
                    <a:pt x="3274252" y="252438"/>
                  </a:lnTo>
                  <a:lnTo>
                    <a:pt x="3277735" y="252203"/>
                  </a:lnTo>
                  <a:lnTo>
                    <a:pt x="3281218" y="251968"/>
                  </a:lnTo>
                  <a:lnTo>
                    <a:pt x="3284701" y="251734"/>
                  </a:lnTo>
                  <a:lnTo>
                    <a:pt x="3288185" y="251499"/>
                  </a:lnTo>
                  <a:lnTo>
                    <a:pt x="3291668" y="251265"/>
                  </a:lnTo>
                  <a:lnTo>
                    <a:pt x="3295151" y="251030"/>
                  </a:lnTo>
                  <a:lnTo>
                    <a:pt x="3298634" y="250796"/>
                  </a:lnTo>
                  <a:lnTo>
                    <a:pt x="3302118" y="250562"/>
                  </a:lnTo>
                  <a:lnTo>
                    <a:pt x="3305601" y="256330"/>
                  </a:lnTo>
                  <a:lnTo>
                    <a:pt x="3309084" y="256101"/>
                  </a:lnTo>
                  <a:lnTo>
                    <a:pt x="3312567" y="255872"/>
                  </a:lnTo>
                  <a:lnTo>
                    <a:pt x="3316051" y="255643"/>
                  </a:lnTo>
                  <a:lnTo>
                    <a:pt x="3319534" y="255415"/>
                  </a:lnTo>
                  <a:lnTo>
                    <a:pt x="3323017" y="255186"/>
                  </a:lnTo>
                  <a:lnTo>
                    <a:pt x="3326500" y="254957"/>
                  </a:lnTo>
                  <a:lnTo>
                    <a:pt x="3329984" y="254729"/>
                  </a:lnTo>
                  <a:lnTo>
                    <a:pt x="3333467" y="254500"/>
                  </a:lnTo>
                  <a:lnTo>
                    <a:pt x="3336950" y="254271"/>
                  </a:lnTo>
                  <a:lnTo>
                    <a:pt x="3340433" y="254043"/>
                  </a:lnTo>
                  <a:lnTo>
                    <a:pt x="3343917" y="254991"/>
                  </a:lnTo>
                  <a:lnTo>
                    <a:pt x="3347400" y="254763"/>
                  </a:lnTo>
                  <a:lnTo>
                    <a:pt x="3350883" y="254536"/>
                  </a:lnTo>
                  <a:lnTo>
                    <a:pt x="3354366" y="254308"/>
                  </a:lnTo>
                  <a:lnTo>
                    <a:pt x="3357850" y="254081"/>
                  </a:lnTo>
                  <a:lnTo>
                    <a:pt x="3361333" y="253854"/>
                  </a:lnTo>
                  <a:lnTo>
                    <a:pt x="3364816" y="253627"/>
                  </a:lnTo>
                  <a:lnTo>
                    <a:pt x="3368299" y="253399"/>
                  </a:lnTo>
                  <a:lnTo>
                    <a:pt x="3371783" y="253172"/>
                  </a:lnTo>
                  <a:lnTo>
                    <a:pt x="3375266" y="252945"/>
                  </a:lnTo>
                  <a:lnTo>
                    <a:pt x="3378749" y="257348"/>
                  </a:lnTo>
                  <a:lnTo>
                    <a:pt x="3382232" y="257125"/>
                  </a:lnTo>
                  <a:lnTo>
                    <a:pt x="3385716" y="256902"/>
                  </a:lnTo>
                  <a:lnTo>
                    <a:pt x="3389199" y="256680"/>
                  </a:lnTo>
                  <a:lnTo>
                    <a:pt x="3392682" y="256457"/>
                  </a:lnTo>
                  <a:lnTo>
                    <a:pt x="3396165" y="256234"/>
                  </a:lnTo>
                  <a:lnTo>
                    <a:pt x="3399649" y="256011"/>
                  </a:lnTo>
                  <a:lnTo>
                    <a:pt x="3403132" y="255788"/>
                  </a:lnTo>
                  <a:lnTo>
                    <a:pt x="3406615" y="255566"/>
                  </a:lnTo>
                  <a:lnTo>
                    <a:pt x="3410098" y="255343"/>
                  </a:lnTo>
                  <a:lnTo>
                    <a:pt x="3413582" y="259613"/>
                  </a:lnTo>
                  <a:lnTo>
                    <a:pt x="3417065" y="259394"/>
                  </a:lnTo>
                  <a:lnTo>
                    <a:pt x="3420548" y="259175"/>
                  </a:lnTo>
                  <a:lnTo>
                    <a:pt x="3424031" y="258957"/>
                  </a:lnTo>
                  <a:lnTo>
                    <a:pt x="3427515" y="258738"/>
                  </a:lnTo>
                  <a:lnTo>
                    <a:pt x="3430998" y="258519"/>
                  </a:lnTo>
                  <a:lnTo>
                    <a:pt x="3434481" y="258301"/>
                  </a:lnTo>
                  <a:lnTo>
                    <a:pt x="3437964" y="258082"/>
                  </a:lnTo>
                  <a:lnTo>
                    <a:pt x="3441447" y="257864"/>
                  </a:lnTo>
                  <a:lnTo>
                    <a:pt x="3444931" y="257645"/>
                  </a:lnTo>
                  <a:lnTo>
                    <a:pt x="3448414" y="262853"/>
                  </a:lnTo>
                  <a:lnTo>
                    <a:pt x="3451897" y="262640"/>
                  </a:lnTo>
                  <a:lnTo>
                    <a:pt x="3455380" y="262426"/>
                  </a:lnTo>
                  <a:lnTo>
                    <a:pt x="3458864" y="262212"/>
                  </a:lnTo>
                  <a:lnTo>
                    <a:pt x="3462347" y="261999"/>
                  </a:lnTo>
                  <a:lnTo>
                    <a:pt x="3465830" y="261785"/>
                  </a:lnTo>
                  <a:lnTo>
                    <a:pt x="3469313" y="261572"/>
                  </a:lnTo>
                  <a:lnTo>
                    <a:pt x="3472797" y="261358"/>
                  </a:lnTo>
                  <a:lnTo>
                    <a:pt x="3476280" y="261145"/>
                  </a:lnTo>
                  <a:lnTo>
                    <a:pt x="3479763" y="260931"/>
                  </a:lnTo>
                  <a:lnTo>
                    <a:pt x="3483246" y="260718"/>
                  </a:lnTo>
                  <a:lnTo>
                    <a:pt x="3483246" y="260871"/>
                  </a:lnTo>
                  <a:lnTo>
                    <a:pt x="3483246" y="261023"/>
                  </a:lnTo>
                  <a:lnTo>
                    <a:pt x="3483246" y="261175"/>
                  </a:lnTo>
                  <a:lnTo>
                    <a:pt x="3483246" y="261327"/>
                  </a:lnTo>
                  <a:lnTo>
                    <a:pt x="3483246" y="261479"/>
                  </a:lnTo>
                  <a:lnTo>
                    <a:pt x="3483246" y="261631"/>
                  </a:lnTo>
                  <a:lnTo>
                    <a:pt x="3483246" y="261782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5124300"/>
              <a:ext cx="3483246" cy="427767"/>
            </a:xfrm>
            <a:custGeom>
              <a:avLst/>
              <a:gdLst/>
              <a:ahLst/>
              <a:cxnLst/>
              <a:rect l="0" t="0" r="0" b="0"/>
              <a:pathLst>
                <a:path w="3483246" h="427767">
                  <a:moveTo>
                    <a:pt x="0" y="427767"/>
                  </a:moveTo>
                  <a:lnTo>
                    <a:pt x="3483" y="379675"/>
                  </a:lnTo>
                  <a:lnTo>
                    <a:pt x="6966" y="332892"/>
                  </a:lnTo>
                  <a:lnTo>
                    <a:pt x="10449" y="287367"/>
                  </a:lnTo>
                  <a:lnTo>
                    <a:pt x="13932" y="243049"/>
                  </a:lnTo>
                  <a:lnTo>
                    <a:pt x="17416" y="199891"/>
                  </a:lnTo>
                  <a:lnTo>
                    <a:pt x="20899" y="157847"/>
                  </a:lnTo>
                  <a:lnTo>
                    <a:pt x="24382" y="116876"/>
                  </a:lnTo>
                  <a:lnTo>
                    <a:pt x="27865" y="76936"/>
                  </a:lnTo>
                  <a:lnTo>
                    <a:pt x="31349" y="37989"/>
                  </a:lnTo>
                  <a:lnTo>
                    <a:pt x="34832" y="0"/>
                  </a:lnTo>
                  <a:lnTo>
                    <a:pt x="38315" y="257691"/>
                  </a:lnTo>
                  <a:lnTo>
                    <a:pt x="41798" y="243049"/>
                  </a:lnTo>
                  <a:lnTo>
                    <a:pt x="45282" y="228536"/>
                  </a:lnTo>
                  <a:lnTo>
                    <a:pt x="48765" y="214151"/>
                  </a:lnTo>
                  <a:lnTo>
                    <a:pt x="52248" y="199891"/>
                  </a:lnTo>
                  <a:lnTo>
                    <a:pt x="55731" y="185754"/>
                  </a:lnTo>
                  <a:lnTo>
                    <a:pt x="59215" y="171740"/>
                  </a:lnTo>
                  <a:lnTo>
                    <a:pt x="62698" y="157847"/>
                  </a:lnTo>
                  <a:lnTo>
                    <a:pt x="66181" y="144073"/>
                  </a:lnTo>
                  <a:lnTo>
                    <a:pt x="69664" y="130416"/>
                  </a:lnTo>
                  <a:lnTo>
                    <a:pt x="73148" y="189277"/>
                  </a:lnTo>
                  <a:lnTo>
                    <a:pt x="76631" y="178732"/>
                  </a:lnTo>
                  <a:lnTo>
                    <a:pt x="80114" y="168256"/>
                  </a:lnTo>
                  <a:lnTo>
                    <a:pt x="83597" y="157847"/>
                  </a:lnTo>
                  <a:lnTo>
                    <a:pt x="87081" y="147505"/>
                  </a:lnTo>
                  <a:lnTo>
                    <a:pt x="90564" y="137230"/>
                  </a:lnTo>
                  <a:lnTo>
                    <a:pt x="94047" y="127020"/>
                  </a:lnTo>
                  <a:lnTo>
                    <a:pt x="97530" y="116876"/>
                  </a:lnTo>
                  <a:lnTo>
                    <a:pt x="101014" y="106796"/>
                  </a:lnTo>
                  <a:lnTo>
                    <a:pt x="104497" y="96779"/>
                  </a:lnTo>
                  <a:lnTo>
                    <a:pt x="107980" y="149568"/>
                  </a:lnTo>
                  <a:lnTo>
                    <a:pt x="111463" y="141332"/>
                  </a:lnTo>
                  <a:lnTo>
                    <a:pt x="114947" y="133138"/>
                  </a:lnTo>
                  <a:lnTo>
                    <a:pt x="118430" y="124986"/>
                  </a:lnTo>
                  <a:lnTo>
                    <a:pt x="121913" y="116876"/>
                  </a:lnTo>
                  <a:lnTo>
                    <a:pt x="125396" y="108807"/>
                  </a:lnTo>
                  <a:lnTo>
                    <a:pt x="128880" y="100778"/>
                  </a:lnTo>
                  <a:lnTo>
                    <a:pt x="132363" y="92791"/>
                  </a:lnTo>
                  <a:lnTo>
                    <a:pt x="135846" y="84843"/>
                  </a:lnTo>
                  <a:lnTo>
                    <a:pt x="139329" y="76936"/>
                  </a:lnTo>
                  <a:lnTo>
                    <a:pt x="142813" y="190624"/>
                  </a:lnTo>
                  <a:lnTo>
                    <a:pt x="146296" y="185243"/>
                  </a:lnTo>
                  <a:lnTo>
                    <a:pt x="149779" y="179879"/>
                  </a:lnTo>
                  <a:lnTo>
                    <a:pt x="153262" y="174534"/>
                  </a:lnTo>
                  <a:lnTo>
                    <a:pt x="156746" y="169206"/>
                  </a:lnTo>
                  <a:lnTo>
                    <a:pt x="160229" y="163895"/>
                  </a:lnTo>
                  <a:lnTo>
                    <a:pt x="163712" y="158602"/>
                  </a:lnTo>
                  <a:lnTo>
                    <a:pt x="167195" y="153326"/>
                  </a:lnTo>
                  <a:lnTo>
                    <a:pt x="170679" y="148068"/>
                  </a:lnTo>
                  <a:lnTo>
                    <a:pt x="174162" y="142827"/>
                  </a:lnTo>
                  <a:lnTo>
                    <a:pt x="177645" y="137603"/>
                  </a:lnTo>
                  <a:lnTo>
                    <a:pt x="181128" y="253905"/>
                  </a:lnTo>
                  <a:lnTo>
                    <a:pt x="184612" y="250731"/>
                  </a:lnTo>
                  <a:lnTo>
                    <a:pt x="188095" y="247563"/>
                  </a:lnTo>
                  <a:lnTo>
                    <a:pt x="191578" y="244402"/>
                  </a:lnTo>
                  <a:lnTo>
                    <a:pt x="195061" y="241247"/>
                  </a:lnTo>
                  <a:lnTo>
                    <a:pt x="198545" y="238097"/>
                  </a:lnTo>
                  <a:lnTo>
                    <a:pt x="202028" y="234954"/>
                  </a:lnTo>
                  <a:lnTo>
                    <a:pt x="205511" y="231817"/>
                  </a:lnTo>
                  <a:lnTo>
                    <a:pt x="208994" y="228685"/>
                  </a:lnTo>
                  <a:lnTo>
                    <a:pt x="212478" y="225560"/>
                  </a:lnTo>
                  <a:lnTo>
                    <a:pt x="215961" y="226349"/>
                  </a:lnTo>
                  <a:lnTo>
                    <a:pt x="219444" y="223291"/>
                  </a:lnTo>
                  <a:lnTo>
                    <a:pt x="222927" y="220238"/>
                  </a:lnTo>
                  <a:lnTo>
                    <a:pt x="226411" y="217192"/>
                  </a:lnTo>
                  <a:lnTo>
                    <a:pt x="229894" y="214151"/>
                  </a:lnTo>
                  <a:lnTo>
                    <a:pt x="233377" y="211115"/>
                  </a:lnTo>
                  <a:lnTo>
                    <a:pt x="236860" y="208086"/>
                  </a:lnTo>
                  <a:lnTo>
                    <a:pt x="240344" y="205062"/>
                  </a:lnTo>
                  <a:lnTo>
                    <a:pt x="243827" y="202043"/>
                  </a:lnTo>
                  <a:lnTo>
                    <a:pt x="247310" y="199030"/>
                  </a:lnTo>
                  <a:lnTo>
                    <a:pt x="250793" y="202398"/>
                  </a:lnTo>
                  <a:lnTo>
                    <a:pt x="254277" y="199473"/>
                  </a:lnTo>
                  <a:lnTo>
                    <a:pt x="257760" y="196553"/>
                  </a:lnTo>
                  <a:lnTo>
                    <a:pt x="261243" y="193639"/>
                  </a:lnTo>
                  <a:lnTo>
                    <a:pt x="264726" y="190730"/>
                  </a:lnTo>
                  <a:lnTo>
                    <a:pt x="268210" y="187826"/>
                  </a:lnTo>
                  <a:lnTo>
                    <a:pt x="271693" y="184927"/>
                  </a:lnTo>
                  <a:lnTo>
                    <a:pt x="275176" y="182033"/>
                  </a:lnTo>
                  <a:lnTo>
                    <a:pt x="278659" y="179145"/>
                  </a:lnTo>
                  <a:lnTo>
                    <a:pt x="282143" y="176261"/>
                  </a:lnTo>
                  <a:lnTo>
                    <a:pt x="285626" y="194575"/>
                  </a:lnTo>
                  <a:lnTo>
                    <a:pt x="289109" y="191924"/>
                  </a:lnTo>
                  <a:lnTo>
                    <a:pt x="292592" y="189277"/>
                  </a:lnTo>
                  <a:lnTo>
                    <a:pt x="296075" y="186634"/>
                  </a:lnTo>
                  <a:lnTo>
                    <a:pt x="299559" y="183996"/>
                  </a:lnTo>
                  <a:lnTo>
                    <a:pt x="303042" y="181362"/>
                  </a:lnTo>
                  <a:lnTo>
                    <a:pt x="306525" y="178732"/>
                  </a:lnTo>
                  <a:lnTo>
                    <a:pt x="310008" y="176107"/>
                  </a:lnTo>
                  <a:lnTo>
                    <a:pt x="313492" y="173486"/>
                  </a:lnTo>
                  <a:lnTo>
                    <a:pt x="316975" y="170869"/>
                  </a:lnTo>
                  <a:lnTo>
                    <a:pt x="320458" y="172475"/>
                  </a:lnTo>
                  <a:lnTo>
                    <a:pt x="323941" y="169906"/>
                  </a:lnTo>
                  <a:lnTo>
                    <a:pt x="327425" y="167340"/>
                  </a:lnTo>
                  <a:lnTo>
                    <a:pt x="330908" y="164779"/>
                  </a:lnTo>
                  <a:lnTo>
                    <a:pt x="334391" y="162222"/>
                  </a:lnTo>
                  <a:lnTo>
                    <a:pt x="337874" y="159668"/>
                  </a:lnTo>
                  <a:lnTo>
                    <a:pt x="341358" y="157119"/>
                  </a:lnTo>
                  <a:lnTo>
                    <a:pt x="344841" y="154574"/>
                  </a:lnTo>
                  <a:lnTo>
                    <a:pt x="348324" y="152033"/>
                  </a:lnTo>
                  <a:lnTo>
                    <a:pt x="351807" y="149496"/>
                  </a:lnTo>
                  <a:lnTo>
                    <a:pt x="355291" y="146963"/>
                  </a:lnTo>
                  <a:lnTo>
                    <a:pt x="358774" y="157501"/>
                  </a:lnTo>
                  <a:lnTo>
                    <a:pt x="362257" y="155083"/>
                  </a:lnTo>
                  <a:lnTo>
                    <a:pt x="365740" y="152668"/>
                  </a:lnTo>
                  <a:lnTo>
                    <a:pt x="369224" y="150257"/>
                  </a:lnTo>
                  <a:lnTo>
                    <a:pt x="372707" y="147849"/>
                  </a:lnTo>
                  <a:lnTo>
                    <a:pt x="376190" y="145445"/>
                  </a:lnTo>
                  <a:lnTo>
                    <a:pt x="379673" y="143045"/>
                  </a:lnTo>
                  <a:lnTo>
                    <a:pt x="383157" y="140648"/>
                  </a:lnTo>
                  <a:lnTo>
                    <a:pt x="386640" y="138255"/>
                  </a:lnTo>
                  <a:lnTo>
                    <a:pt x="390123" y="135865"/>
                  </a:lnTo>
                  <a:lnTo>
                    <a:pt x="393606" y="140064"/>
                  </a:lnTo>
                  <a:lnTo>
                    <a:pt x="397090" y="137730"/>
                  </a:lnTo>
                  <a:lnTo>
                    <a:pt x="400573" y="135399"/>
                  </a:lnTo>
                  <a:lnTo>
                    <a:pt x="404056" y="133072"/>
                  </a:lnTo>
                  <a:lnTo>
                    <a:pt x="407539" y="130748"/>
                  </a:lnTo>
                  <a:lnTo>
                    <a:pt x="411023" y="128428"/>
                  </a:lnTo>
                  <a:lnTo>
                    <a:pt x="414506" y="126110"/>
                  </a:lnTo>
                  <a:lnTo>
                    <a:pt x="417989" y="123797"/>
                  </a:lnTo>
                  <a:lnTo>
                    <a:pt x="421472" y="121486"/>
                  </a:lnTo>
                  <a:lnTo>
                    <a:pt x="424956" y="119179"/>
                  </a:lnTo>
                  <a:lnTo>
                    <a:pt x="428439" y="165436"/>
                  </a:lnTo>
                  <a:lnTo>
                    <a:pt x="431922" y="163465"/>
                  </a:lnTo>
                  <a:lnTo>
                    <a:pt x="435405" y="161497"/>
                  </a:lnTo>
                  <a:lnTo>
                    <a:pt x="438889" y="159531"/>
                  </a:lnTo>
                  <a:lnTo>
                    <a:pt x="442372" y="157567"/>
                  </a:lnTo>
                  <a:lnTo>
                    <a:pt x="445855" y="155605"/>
                  </a:lnTo>
                  <a:lnTo>
                    <a:pt x="449338" y="153647"/>
                  </a:lnTo>
                  <a:lnTo>
                    <a:pt x="452822" y="151690"/>
                  </a:lnTo>
                  <a:lnTo>
                    <a:pt x="456305" y="149736"/>
                  </a:lnTo>
                  <a:lnTo>
                    <a:pt x="459788" y="147784"/>
                  </a:lnTo>
                  <a:lnTo>
                    <a:pt x="463271" y="171315"/>
                  </a:lnTo>
                  <a:lnTo>
                    <a:pt x="466755" y="169530"/>
                  </a:lnTo>
                  <a:lnTo>
                    <a:pt x="470238" y="167747"/>
                  </a:lnTo>
                  <a:lnTo>
                    <a:pt x="473721" y="165965"/>
                  </a:lnTo>
                  <a:lnTo>
                    <a:pt x="477204" y="164186"/>
                  </a:lnTo>
                  <a:lnTo>
                    <a:pt x="480688" y="162409"/>
                  </a:lnTo>
                  <a:lnTo>
                    <a:pt x="484171" y="160633"/>
                  </a:lnTo>
                  <a:lnTo>
                    <a:pt x="487654" y="158860"/>
                  </a:lnTo>
                  <a:lnTo>
                    <a:pt x="491137" y="157088"/>
                  </a:lnTo>
                  <a:lnTo>
                    <a:pt x="494621" y="155319"/>
                  </a:lnTo>
                  <a:lnTo>
                    <a:pt x="498104" y="178738"/>
                  </a:lnTo>
                  <a:lnTo>
                    <a:pt x="501587" y="177164"/>
                  </a:lnTo>
                  <a:lnTo>
                    <a:pt x="505070" y="175592"/>
                  </a:lnTo>
                  <a:lnTo>
                    <a:pt x="508554" y="174021"/>
                  </a:lnTo>
                  <a:lnTo>
                    <a:pt x="512037" y="172453"/>
                  </a:lnTo>
                  <a:lnTo>
                    <a:pt x="515520" y="170887"/>
                  </a:lnTo>
                  <a:lnTo>
                    <a:pt x="519003" y="169323"/>
                  </a:lnTo>
                  <a:lnTo>
                    <a:pt x="522487" y="167761"/>
                  </a:lnTo>
                  <a:lnTo>
                    <a:pt x="525970" y="166201"/>
                  </a:lnTo>
                  <a:lnTo>
                    <a:pt x="529453" y="164644"/>
                  </a:lnTo>
                  <a:lnTo>
                    <a:pt x="532936" y="163088"/>
                  </a:lnTo>
                  <a:lnTo>
                    <a:pt x="536420" y="161534"/>
                  </a:lnTo>
                  <a:lnTo>
                    <a:pt x="539903" y="159983"/>
                  </a:lnTo>
                  <a:lnTo>
                    <a:pt x="543386" y="158433"/>
                  </a:lnTo>
                  <a:lnTo>
                    <a:pt x="546869" y="156886"/>
                  </a:lnTo>
                  <a:lnTo>
                    <a:pt x="550353" y="155340"/>
                  </a:lnTo>
                  <a:lnTo>
                    <a:pt x="553836" y="153797"/>
                  </a:lnTo>
                  <a:lnTo>
                    <a:pt x="557319" y="152256"/>
                  </a:lnTo>
                  <a:lnTo>
                    <a:pt x="560802" y="150716"/>
                  </a:lnTo>
                  <a:lnTo>
                    <a:pt x="564286" y="149179"/>
                  </a:lnTo>
                  <a:lnTo>
                    <a:pt x="567769" y="147644"/>
                  </a:lnTo>
                  <a:lnTo>
                    <a:pt x="571252" y="146110"/>
                  </a:lnTo>
                  <a:lnTo>
                    <a:pt x="574735" y="144579"/>
                  </a:lnTo>
                  <a:lnTo>
                    <a:pt x="578218" y="143050"/>
                  </a:lnTo>
                  <a:lnTo>
                    <a:pt x="581702" y="141523"/>
                  </a:lnTo>
                  <a:lnTo>
                    <a:pt x="585185" y="139997"/>
                  </a:lnTo>
                  <a:lnTo>
                    <a:pt x="588668" y="138474"/>
                  </a:lnTo>
                  <a:lnTo>
                    <a:pt x="592151" y="136953"/>
                  </a:lnTo>
                  <a:lnTo>
                    <a:pt x="595635" y="135434"/>
                  </a:lnTo>
                  <a:lnTo>
                    <a:pt x="599118" y="133917"/>
                  </a:lnTo>
                  <a:lnTo>
                    <a:pt x="602601" y="132401"/>
                  </a:lnTo>
                  <a:lnTo>
                    <a:pt x="606084" y="132339"/>
                  </a:lnTo>
                  <a:lnTo>
                    <a:pt x="609568" y="130786"/>
                  </a:lnTo>
                  <a:lnTo>
                    <a:pt x="613051" y="129234"/>
                  </a:lnTo>
                  <a:lnTo>
                    <a:pt x="616534" y="127684"/>
                  </a:lnTo>
                  <a:lnTo>
                    <a:pt x="620017" y="126136"/>
                  </a:lnTo>
                  <a:lnTo>
                    <a:pt x="623501" y="124589"/>
                  </a:lnTo>
                  <a:lnTo>
                    <a:pt x="626984" y="123043"/>
                  </a:lnTo>
                  <a:lnTo>
                    <a:pt x="630467" y="121499"/>
                  </a:lnTo>
                  <a:lnTo>
                    <a:pt x="633950" y="119956"/>
                  </a:lnTo>
                  <a:lnTo>
                    <a:pt x="637434" y="118415"/>
                  </a:lnTo>
                  <a:lnTo>
                    <a:pt x="640917" y="127333"/>
                  </a:lnTo>
                  <a:lnTo>
                    <a:pt x="644400" y="125983"/>
                  </a:lnTo>
                  <a:lnTo>
                    <a:pt x="647883" y="124636"/>
                  </a:lnTo>
                  <a:lnTo>
                    <a:pt x="651367" y="123291"/>
                  </a:lnTo>
                  <a:lnTo>
                    <a:pt x="654850" y="121948"/>
                  </a:lnTo>
                  <a:lnTo>
                    <a:pt x="658333" y="120609"/>
                  </a:lnTo>
                  <a:lnTo>
                    <a:pt x="661816" y="119271"/>
                  </a:lnTo>
                  <a:lnTo>
                    <a:pt x="665300" y="117937"/>
                  </a:lnTo>
                  <a:lnTo>
                    <a:pt x="668783" y="116604"/>
                  </a:lnTo>
                  <a:lnTo>
                    <a:pt x="672266" y="115274"/>
                  </a:lnTo>
                  <a:lnTo>
                    <a:pt x="675749" y="136049"/>
                  </a:lnTo>
                  <a:lnTo>
                    <a:pt x="679233" y="134671"/>
                  </a:lnTo>
                  <a:lnTo>
                    <a:pt x="682716" y="133295"/>
                  </a:lnTo>
                  <a:lnTo>
                    <a:pt x="686199" y="131921"/>
                  </a:lnTo>
                  <a:lnTo>
                    <a:pt x="689682" y="130547"/>
                  </a:lnTo>
                  <a:lnTo>
                    <a:pt x="693166" y="129175"/>
                  </a:lnTo>
                  <a:lnTo>
                    <a:pt x="696649" y="127803"/>
                  </a:lnTo>
                  <a:lnTo>
                    <a:pt x="700132" y="126433"/>
                  </a:lnTo>
                  <a:lnTo>
                    <a:pt x="703615" y="125064"/>
                  </a:lnTo>
                  <a:lnTo>
                    <a:pt x="707099" y="123697"/>
                  </a:lnTo>
                  <a:lnTo>
                    <a:pt x="710582" y="122330"/>
                  </a:lnTo>
                  <a:lnTo>
                    <a:pt x="714065" y="133851"/>
                  </a:lnTo>
                  <a:lnTo>
                    <a:pt x="717548" y="132539"/>
                  </a:lnTo>
                  <a:lnTo>
                    <a:pt x="721032" y="131227"/>
                  </a:lnTo>
                  <a:lnTo>
                    <a:pt x="724515" y="129917"/>
                  </a:lnTo>
                  <a:lnTo>
                    <a:pt x="727998" y="128608"/>
                  </a:lnTo>
                  <a:lnTo>
                    <a:pt x="731481" y="127300"/>
                  </a:lnTo>
                  <a:lnTo>
                    <a:pt x="734965" y="125994"/>
                  </a:lnTo>
                  <a:lnTo>
                    <a:pt x="738448" y="124688"/>
                  </a:lnTo>
                  <a:lnTo>
                    <a:pt x="741931" y="123383"/>
                  </a:lnTo>
                  <a:lnTo>
                    <a:pt x="745414" y="122080"/>
                  </a:lnTo>
                  <a:lnTo>
                    <a:pt x="748898" y="127066"/>
                  </a:lnTo>
                  <a:lnTo>
                    <a:pt x="752381" y="125789"/>
                  </a:lnTo>
                  <a:lnTo>
                    <a:pt x="755864" y="124512"/>
                  </a:lnTo>
                  <a:lnTo>
                    <a:pt x="759347" y="123237"/>
                  </a:lnTo>
                  <a:lnTo>
                    <a:pt x="762831" y="121963"/>
                  </a:lnTo>
                  <a:lnTo>
                    <a:pt x="766314" y="120689"/>
                  </a:lnTo>
                  <a:lnTo>
                    <a:pt x="769797" y="119417"/>
                  </a:lnTo>
                  <a:lnTo>
                    <a:pt x="773280" y="118146"/>
                  </a:lnTo>
                  <a:lnTo>
                    <a:pt x="776764" y="116876"/>
                  </a:lnTo>
                  <a:lnTo>
                    <a:pt x="780247" y="115607"/>
                  </a:lnTo>
                  <a:lnTo>
                    <a:pt x="783730" y="123043"/>
                  </a:lnTo>
                  <a:lnTo>
                    <a:pt x="787213" y="121808"/>
                  </a:lnTo>
                  <a:lnTo>
                    <a:pt x="790697" y="120573"/>
                  </a:lnTo>
                  <a:lnTo>
                    <a:pt x="794180" y="119340"/>
                  </a:lnTo>
                  <a:lnTo>
                    <a:pt x="797663" y="118107"/>
                  </a:lnTo>
                  <a:lnTo>
                    <a:pt x="801146" y="116876"/>
                  </a:lnTo>
                  <a:lnTo>
                    <a:pt x="804630" y="115645"/>
                  </a:lnTo>
                  <a:lnTo>
                    <a:pt x="808113" y="114416"/>
                  </a:lnTo>
                  <a:lnTo>
                    <a:pt x="811596" y="113187"/>
                  </a:lnTo>
                  <a:lnTo>
                    <a:pt x="815079" y="111959"/>
                  </a:lnTo>
                  <a:lnTo>
                    <a:pt x="818563" y="118076"/>
                  </a:lnTo>
                  <a:lnTo>
                    <a:pt x="822046" y="116876"/>
                  </a:lnTo>
                  <a:lnTo>
                    <a:pt x="825529" y="115676"/>
                  </a:lnTo>
                  <a:lnTo>
                    <a:pt x="829012" y="114478"/>
                  </a:lnTo>
                  <a:lnTo>
                    <a:pt x="832496" y="113281"/>
                  </a:lnTo>
                  <a:lnTo>
                    <a:pt x="835979" y="112084"/>
                  </a:lnTo>
                  <a:lnTo>
                    <a:pt x="839462" y="110888"/>
                  </a:lnTo>
                  <a:lnTo>
                    <a:pt x="842945" y="109694"/>
                  </a:lnTo>
                  <a:lnTo>
                    <a:pt x="846429" y="108500"/>
                  </a:lnTo>
                  <a:lnTo>
                    <a:pt x="849912" y="107307"/>
                  </a:lnTo>
                  <a:lnTo>
                    <a:pt x="853395" y="107347"/>
                  </a:lnTo>
                  <a:lnTo>
                    <a:pt x="856878" y="106160"/>
                  </a:lnTo>
                  <a:lnTo>
                    <a:pt x="860361" y="104974"/>
                  </a:lnTo>
                  <a:lnTo>
                    <a:pt x="863845" y="103788"/>
                  </a:lnTo>
                  <a:lnTo>
                    <a:pt x="867328" y="102604"/>
                  </a:lnTo>
                  <a:lnTo>
                    <a:pt x="870811" y="101420"/>
                  </a:lnTo>
                  <a:lnTo>
                    <a:pt x="874294" y="100238"/>
                  </a:lnTo>
                  <a:lnTo>
                    <a:pt x="877778" y="99056"/>
                  </a:lnTo>
                  <a:lnTo>
                    <a:pt x="881261" y="97875"/>
                  </a:lnTo>
                  <a:lnTo>
                    <a:pt x="884744" y="96695"/>
                  </a:lnTo>
                  <a:lnTo>
                    <a:pt x="888227" y="95516"/>
                  </a:lnTo>
                  <a:lnTo>
                    <a:pt x="891711" y="111245"/>
                  </a:lnTo>
                  <a:lnTo>
                    <a:pt x="895194" y="110122"/>
                  </a:lnTo>
                  <a:lnTo>
                    <a:pt x="898677" y="108999"/>
                  </a:lnTo>
                  <a:lnTo>
                    <a:pt x="902160" y="107877"/>
                  </a:lnTo>
                  <a:lnTo>
                    <a:pt x="905644" y="106756"/>
                  </a:lnTo>
                  <a:lnTo>
                    <a:pt x="909127" y="105635"/>
                  </a:lnTo>
                  <a:lnTo>
                    <a:pt x="912610" y="104515"/>
                  </a:lnTo>
                  <a:lnTo>
                    <a:pt x="916093" y="103397"/>
                  </a:lnTo>
                  <a:lnTo>
                    <a:pt x="919577" y="102278"/>
                  </a:lnTo>
                  <a:lnTo>
                    <a:pt x="923060" y="101161"/>
                  </a:lnTo>
                  <a:lnTo>
                    <a:pt x="926543" y="106991"/>
                  </a:lnTo>
                  <a:lnTo>
                    <a:pt x="930026" y="105897"/>
                  </a:lnTo>
                  <a:lnTo>
                    <a:pt x="933510" y="104803"/>
                  </a:lnTo>
                  <a:lnTo>
                    <a:pt x="936993" y="103710"/>
                  </a:lnTo>
                  <a:lnTo>
                    <a:pt x="940476" y="102618"/>
                  </a:lnTo>
                  <a:lnTo>
                    <a:pt x="943959" y="101526"/>
                  </a:lnTo>
                  <a:lnTo>
                    <a:pt x="947443" y="100436"/>
                  </a:lnTo>
                  <a:lnTo>
                    <a:pt x="950926" y="99346"/>
                  </a:lnTo>
                  <a:lnTo>
                    <a:pt x="954409" y="98256"/>
                  </a:lnTo>
                  <a:lnTo>
                    <a:pt x="957892" y="97168"/>
                  </a:lnTo>
                  <a:lnTo>
                    <a:pt x="961376" y="96080"/>
                  </a:lnTo>
                  <a:lnTo>
                    <a:pt x="964859" y="94993"/>
                  </a:lnTo>
                  <a:lnTo>
                    <a:pt x="968342" y="93907"/>
                  </a:lnTo>
                  <a:lnTo>
                    <a:pt x="971825" y="92822"/>
                  </a:lnTo>
                  <a:lnTo>
                    <a:pt x="975309" y="91737"/>
                  </a:lnTo>
                  <a:lnTo>
                    <a:pt x="978792" y="90653"/>
                  </a:lnTo>
                  <a:lnTo>
                    <a:pt x="982275" y="89570"/>
                  </a:lnTo>
                  <a:lnTo>
                    <a:pt x="985758" y="88487"/>
                  </a:lnTo>
                  <a:lnTo>
                    <a:pt x="989242" y="87406"/>
                  </a:lnTo>
                  <a:lnTo>
                    <a:pt x="992725" y="86325"/>
                  </a:lnTo>
                  <a:lnTo>
                    <a:pt x="996208" y="85244"/>
                  </a:lnTo>
                  <a:lnTo>
                    <a:pt x="999691" y="84165"/>
                  </a:lnTo>
                  <a:lnTo>
                    <a:pt x="1003175" y="83086"/>
                  </a:lnTo>
                  <a:lnTo>
                    <a:pt x="1006658" y="82008"/>
                  </a:lnTo>
                  <a:lnTo>
                    <a:pt x="1010141" y="80931"/>
                  </a:lnTo>
                  <a:lnTo>
                    <a:pt x="1013624" y="79854"/>
                  </a:lnTo>
                  <a:lnTo>
                    <a:pt x="1017108" y="78779"/>
                  </a:lnTo>
                  <a:lnTo>
                    <a:pt x="1020591" y="77703"/>
                  </a:lnTo>
                  <a:lnTo>
                    <a:pt x="1024074" y="76629"/>
                  </a:lnTo>
                  <a:lnTo>
                    <a:pt x="1027557" y="75556"/>
                  </a:lnTo>
                  <a:lnTo>
                    <a:pt x="1031041" y="82923"/>
                  </a:lnTo>
                  <a:lnTo>
                    <a:pt x="1034524" y="81873"/>
                  </a:lnTo>
                  <a:lnTo>
                    <a:pt x="1038007" y="80825"/>
                  </a:lnTo>
                  <a:lnTo>
                    <a:pt x="1041490" y="79777"/>
                  </a:lnTo>
                  <a:lnTo>
                    <a:pt x="1044974" y="78730"/>
                  </a:lnTo>
                  <a:lnTo>
                    <a:pt x="1048457" y="77683"/>
                  </a:lnTo>
                  <a:lnTo>
                    <a:pt x="1051940" y="76637"/>
                  </a:lnTo>
                  <a:lnTo>
                    <a:pt x="1055423" y="75592"/>
                  </a:lnTo>
                  <a:lnTo>
                    <a:pt x="1058907" y="74548"/>
                  </a:lnTo>
                  <a:lnTo>
                    <a:pt x="1062390" y="73504"/>
                  </a:lnTo>
                  <a:lnTo>
                    <a:pt x="1065873" y="72461"/>
                  </a:lnTo>
                  <a:lnTo>
                    <a:pt x="1069356" y="78544"/>
                  </a:lnTo>
                  <a:lnTo>
                    <a:pt x="1072840" y="77520"/>
                  </a:lnTo>
                  <a:lnTo>
                    <a:pt x="1076323" y="76498"/>
                  </a:lnTo>
                  <a:lnTo>
                    <a:pt x="1079806" y="75476"/>
                  </a:lnTo>
                  <a:lnTo>
                    <a:pt x="1083289" y="74455"/>
                  </a:lnTo>
                  <a:lnTo>
                    <a:pt x="1086773" y="73434"/>
                  </a:lnTo>
                  <a:lnTo>
                    <a:pt x="1090256" y="72415"/>
                  </a:lnTo>
                  <a:lnTo>
                    <a:pt x="1093739" y="71395"/>
                  </a:lnTo>
                  <a:lnTo>
                    <a:pt x="1097222" y="70377"/>
                  </a:lnTo>
                  <a:lnTo>
                    <a:pt x="1100706" y="69359"/>
                  </a:lnTo>
                  <a:lnTo>
                    <a:pt x="1104189" y="76509"/>
                  </a:lnTo>
                  <a:lnTo>
                    <a:pt x="1107672" y="75513"/>
                  </a:lnTo>
                  <a:lnTo>
                    <a:pt x="1111155" y="74518"/>
                  </a:lnTo>
                  <a:lnTo>
                    <a:pt x="1114639" y="73523"/>
                  </a:lnTo>
                  <a:lnTo>
                    <a:pt x="1118122" y="72529"/>
                  </a:lnTo>
                  <a:lnTo>
                    <a:pt x="1121605" y="71535"/>
                  </a:lnTo>
                  <a:lnTo>
                    <a:pt x="1125088" y="70542"/>
                  </a:lnTo>
                  <a:lnTo>
                    <a:pt x="1128572" y="69550"/>
                  </a:lnTo>
                  <a:lnTo>
                    <a:pt x="1132055" y="68559"/>
                  </a:lnTo>
                  <a:lnTo>
                    <a:pt x="1135538" y="67568"/>
                  </a:lnTo>
                  <a:lnTo>
                    <a:pt x="1139021" y="73508"/>
                  </a:lnTo>
                  <a:lnTo>
                    <a:pt x="1142505" y="72645"/>
                  </a:lnTo>
                  <a:lnTo>
                    <a:pt x="1145988" y="71784"/>
                  </a:lnTo>
                  <a:lnTo>
                    <a:pt x="1149471" y="70924"/>
                  </a:lnTo>
                  <a:lnTo>
                    <a:pt x="1152954" y="70064"/>
                  </a:lnTo>
                  <a:lnTo>
                    <a:pt x="1156437" y="69206"/>
                  </a:lnTo>
                  <a:lnTo>
                    <a:pt x="1159921" y="68349"/>
                  </a:lnTo>
                  <a:lnTo>
                    <a:pt x="1163404" y="67493"/>
                  </a:lnTo>
                  <a:lnTo>
                    <a:pt x="1166887" y="66638"/>
                  </a:lnTo>
                  <a:lnTo>
                    <a:pt x="1170370" y="65784"/>
                  </a:lnTo>
                  <a:lnTo>
                    <a:pt x="1173854" y="68303"/>
                  </a:lnTo>
                  <a:lnTo>
                    <a:pt x="1177337" y="67347"/>
                  </a:lnTo>
                  <a:lnTo>
                    <a:pt x="1180820" y="66391"/>
                  </a:lnTo>
                  <a:lnTo>
                    <a:pt x="1184303" y="65436"/>
                  </a:lnTo>
                  <a:lnTo>
                    <a:pt x="1187787" y="64481"/>
                  </a:lnTo>
                  <a:lnTo>
                    <a:pt x="1191270" y="63527"/>
                  </a:lnTo>
                  <a:lnTo>
                    <a:pt x="1194753" y="62574"/>
                  </a:lnTo>
                  <a:lnTo>
                    <a:pt x="1198236" y="61621"/>
                  </a:lnTo>
                  <a:lnTo>
                    <a:pt x="1201720" y="60669"/>
                  </a:lnTo>
                  <a:lnTo>
                    <a:pt x="1205203" y="59717"/>
                  </a:lnTo>
                  <a:lnTo>
                    <a:pt x="1208686" y="97824"/>
                  </a:lnTo>
                  <a:lnTo>
                    <a:pt x="1212169" y="96964"/>
                  </a:lnTo>
                  <a:lnTo>
                    <a:pt x="1215653" y="96104"/>
                  </a:lnTo>
                  <a:lnTo>
                    <a:pt x="1219136" y="95244"/>
                  </a:lnTo>
                  <a:lnTo>
                    <a:pt x="1222619" y="94385"/>
                  </a:lnTo>
                  <a:lnTo>
                    <a:pt x="1226102" y="93526"/>
                  </a:lnTo>
                  <a:lnTo>
                    <a:pt x="1229586" y="92668"/>
                  </a:lnTo>
                  <a:lnTo>
                    <a:pt x="1233069" y="91810"/>
                  </a:lnTo>
                  <a:lnTo>
                    <a:pt x="1236552" y="90953"/>
                  </a:lnTo>
                  <a:lnTo>
                    <a:pt x="1240035" y="90096"/>
                  </a:lnTo>
                  <a:lnTo>
                    <a:pt x="1243519" y="89240"/>
                  </a:lnTo>
                  <a:lnTo>
                    <a:pt x="1247002" y="94856"/>
                  </a:lnTo>
                  <a:lnTo>
                    <a:pt x="1250485" y="94015"/>
                  </a:lnTo>
                  <a:lnTo>
                    <a:pt x="1253968" y="93175"/>
                  </a:lnTo>
                  <a:lnTo>
                    <a:pt x="1257452" y="92335"/>
                  </a:lnTo>
                  <a:lnTo>
                    <a:pt x="1260935" y="91495"/>
                  </a:lnTo>
                  <a:lnTo>
                    <a:pt x="1264418" y="90656"/>
                  </a:lnTo>
                  <a:lnTo>
                    <a:pt x="1267901" y="89818"/>
                  </a:lnTo>
                  <a:lnTo>
                    <a:pt x="1271385" y="88980"/>
                  </a:lnTo>
                  <a:lnTo>
                    <a:pt x="1274868" y="88142"/>
                  </a:lnTo>
                  <a:lnTo>
                    <a:pt x="1278351" y="87305"/>
                  </a:lnTo>
                  <a:lnTo>
                    <a:pt x="1281834" y="100686"/>
                  </a:lnTo>
                  <a:lnTo>
                    <a:pt x="1285318" y="99881"/>
                  </a:lnTo>
                  <a:lnTo>
                    <a:pt x="1288801" y="99076"/>
                  </a:lnTo>
                  <a:lnTo>
                    <a:pt x="1292284" y="98272"/>
                  </a:lnTo>
                  <a:lnTo>
                    <a:pt x="1295767" y="97468"/>
                  </a:lnTo>
                  <a:lnTo>
                    <a:pt x="1299251" y="96665"/>
                  </a:lnTo>
                  <a:lnTo>
                    <a:pt x="1302734" y="95862"/>
                  </a:lnTo>
                  <a:lnTo>
                    <a:pt x="1306217" y="95059"/>
                  </a:lnTo>
                  <a:lnTo>
                    <a:pt x="1309700" y="94257"/>
                  </a:lnTo>
                  <a:lnTo>
                    <a:pt x="1313184" y="93455"/>
                  </a:lnTo>
                  <a:lnTo>
                    <a:pt x="1316667" y="94385"/>
                  </a:lnTo>
                  <a:lnTo>
                    <a:pt x="1320150" y="93588"/>
                  </a:lnTo>
                  <a:lnTo>
                    <a:pt x="1323633" y="92791"/>
                  </a:lnTo>
                  <a:lnTo>
                    <a:pt x="1327117" y="91994"/>
                  </a:lnTo>
                  <a:lnTo>
                    <a:pt x="1330600" y="91198"/>
                  </a:lnTo>
                  <a:lnTo>
                    <a:pt x="1334083" y="90402"/>
                  </a:lnTo>
                  <a:lnTo>
                    <a:pt x="1337566" y="89607"/>
                  </a:lnTo>
                  <a:lnTo>
                    <a:pt x="1341050" y="88812"/>
                  </a:lnTo>
                  <a:lnTo>
                    <a:pt x="1344533" y="88017"/>
                  </a:lnTo>
                  <a:lnTo>
                    <a:pt x="1348016" y="87223"/>
                  </a:lnTo>
                  <a:lnTo>
                    <a:pt x="1351499" y="88180"/>
                  </a:lnTo>
                  <a:lnTo>
                    <a:pt x="1354983" y="87390"/>
                  </a:lnTo>
                  <a:lnTo>
                    <a:pt x="1358466" y="86601"/>
                  </a:lnTo>
                  <a:lnTo>
                    <a:pt x="1361949" y="85812"/>
                  </a:lnTo>
                  <a:lnTo>
                    <a:pt x="1365432" y="85024"/>
                  </a:lnTo>
                  <a:lnTo>
                    <a:pt x="1368916" y="84235"/>
                  </a:lnTo>
                  <a:lnTo>
                    <a:pt x="1372399" y="83448"/>
                  </a:lnTo>
                  <a:lnTo>
                    <a:pt x="1375882" y="82660"/>
                  </a:lnTo>
                  <a:lnTo>
                    <a:pt x="1379365" y="81873"/>
                  </a:lnTo>
                  <a:lnTo>
                    <a:pt x="1382849" y="81087"/>
                  </a:lnTo>
                  <a:lnTo>
                    <a:pt x="1386332" y="82069"/>
                  </a:lnTo>
                  <a:lnTo>
                    <a:pt x="1389815" y="81287"/>
                  </a:lnTo>
                  <a:lnTo>
                    <a:pt x="1393298" y="80505"/>
                  </a:lnTo>
                  <a:lnTo>
                    <a:pt x="1396782" y="79724"/>
                  </a:lnTo>
                  <a:lnTo>
                    <a:pt x="1400265" y="78943"/>
                  </a:lnTo>
                  <a:lnTo>
                    <a:pt x="1403748" y="78162"/>
                  </a:lnTo>
                  <a:lnTo>
                    <a:pt x="1407231" y="77382"/>
                  </a:lnTo>
                  <a:lnTo>
                    <a:pt x="1410715" y="76602"/>
                  </a:lnTo>
                  <a:lnTo>
                    <a:pt x="1414198" y="75822"/>
                  </a:lnTo>
                  <a:lnTo>
                    <a:pt x="1417681" y="75043"/>
                  </a:lnTo>
                  <a:lnTo>
                    <a:pt x="1421164" y="74265"/>
                  </a:lnTo>
                  <a:lnTo>
                    <a:pt x="1424648" y="77046"/>
                  </a:lnTo>
                  <a:lnTo>
                    <a:pt x="1428131" y="76275"/>
                  </a:lnTo>
                  <a:lnTo>
                    <a:pt x="1431614" y="75505"/>
                  </a:lnTo>
                  <a:lnTo>
                    <a:pt x="1435097" y="74734"/>
                  </a:lnTo>
                  <a:lnTo>
                    <a:pt x="1438580" y="73965"/>
                  </a:lnTo>
                  <a:lnTo>
                    <a:pt x="1442064" y="73195"/>
                  </a:lnTo>
                  <a:lnTo>
                    <a:pt x="1445547" y="72426"/>
                  </a:lnTo>
                  <a:lnTo>
                    <a:pt x="1449030" y="71657"/>
                  </a:lnTo>
                  <a:lnTo>
                    <a:pt x="1452513" y="70889"/>
                  </a:lnTo>
                  <a:lnTo>
                    <a:pt x="1455997" y="70121"/>
                  </a:lnTo>
                  <a:lnTo>
                    <a:pt x="1459480" y="69353"/>
                  </a:lnTo>
                  <a:lnTo>
                    <a:pt x="1462963" y="68586"/>
                  </a:lnTo>
                  <a:lnTo>
                    <a:pt x="1466446" y="67819"/>
                  </a:lnTo>
                  <a:lnTo>
                    <a:pt x="1469930" y="67053"/>
                  </a:lnTo>
                  <a:lnTo>
                    <a:pt x="1473413" y="66287"/>
                  </a:lnTo>
                  <a:lnTo>
                    <a:pt x="1476896" y="65521"/>
                  </a:lnTo>
                  <a:lnTo>
                    <a:pt x="1480379" y="64756"/>
                  </a:lnTo>
                  <a:lnTo>
                    <a:pt x="1483863" y="63991"/>
                  </a:lnTo>
                  <a:lnTo>
                    <a:pt x="1487346" y="63226"/>
                  </a:lnTo>
                  <a:lnTo>
                    <a:pt x="1490829" y="62462"/>
                  </a:lnTo>
                  <a:lnTo>
                    <a:pt x="1494312" y="74928"/>
                  </a:lnTo>
                  <a:lnTo>
                    <a:pt x="1497796" y="74189"/>
                  </a:lnTo>
                  <a:lnTo>
                    <a:pt x="1501279" y="73451"/>
                  </a:lnTo>
                  <a:lnTo>
                    <a:pt x="1504762" y="72713"/>
                  </a:lnTo>
                  <a:lnTo>
                    <a:pt x="1508245" y="71975"/>
                  </a:lnTo>
                  <a:lnTo>
                    <a:pt x="1511729" y="71237"/>
                  </a:lnTo>
                  <a:lnTo>
                    <a:pt x="1515212" y="70500"/>
                  </a:lnTo>
                  <a:lnTo>
                    <a:pt x="1518695" y="69763"/>
                  </a:lnTo>
                  <a:lnTo>
                    <a:pt x="1522178" y="69026"/>
                  </a:lnTo>
                  <a:lnTo>
                    <a:pt x="1525662" y="68290"/>
                  </a:lnTo>
                  <a:lnTo>
                    <a:pt x="1529145" y="70985"/>
                  </a:lnTo>
                  <a:lnTo>
                    <a:pt x="1532628" y="70255"/>
                  </a:lnTo>
                  <a:lnTo>
                    <a:pt x="1536111" y="69527"/>
                  </a:lnTo>
                  <a:lnTo>
                    <a:pt x="1539595" y="68798"/>
                  </a:lnTo>
                  <a:lnTo>
                    <a:pt x="1543078" y="68070"/>
                  </a:lnTo>
                  <a:lnTo>
                    <a:pt x="1546561" y="67342"/>
                  </a:lnTo>
                  <a:lnTo>
                    <a:pt x="1550044" y="66614"/>
                  </a:lnTo>
                  <a:lnTo>
                    <a:pt x="1553528" y="65887"/>
                  </a:lnTo>
                  <a:lnTo>
                    <a:pt x="1557011" y="65160"/>
                  </a:lnTo>
                  <a:lnTo>
                    <a:pt x="1560494" y="64433"/>
                  </a:lnTo>
                  <a:lnTo>
                    <a:pt x="1563977" y="63707"/>
                  </a:lnTo>
                  <a:lnTo>
                    <a:pt x="1567461" y="62981"/>
                  </a:lnTo>
                  <a:lnTo>
                    <a:pt x="1570944" y="62256"/>
                  </a:lnTo>
                  <a:lnTo>
                    <a:pt x="1574427" y="61530"/>
                  </a:lnTo>
                  <a:lnTo>
                    <a:pt x="1577910" y="60805"/>
                  </a:lnTo>
                  <a:lnTo>
                    <a:pt x="1581394" y="60081"/>
                  </a:lnTo>
                  <a:lnTo>
                    <a:pt x="1584877" y="59357"/>
                  </a:lnTo>
                  <a:lnTo>
                    <a:pt x="1588360" y="58633"/>
                  </a:lnTo>
                  <a:lnTo>
                    <a:pt x="1591843" y="57909"/>
                  </a:lnTo>
                  <a:lnTo>
                    <a:pt x="1595327" y="57186"/>
                  </a:lnTo>
                  <a:lnTo>
                    <a:pt x="1598810" y="56463"/>
                  </a:lnTo>
                  <a:lnTo>
                    <a:pt x="1602293" y="55741"/>
                  </a:lnTo>
                  <a:lnTo>
                    <a:pt x="1605776" y="55018"/>
                  </a:lnTo>
                  <a:lnTo>
                    <a:pt x="1609260" y="54297"/>
                  </a:lnTo>
                  <a:lnTo>
                    <a:pt x="1612743" y="53575"/>
                  </a:lnTo>
                  <a:lnTo>
                    <a:pt x="1616226" y="52854"/>
                  </a:lnTo>
                  <a:lnTo>
                    <a:pt x="1619709" y="52133"/>
                  </a:lnTo>
                  <a:lnTo>
                    <a:pt x="1623193" y="51412"/>
                  </a:lnTo>
                  <a:lnTo>
                    <a:pt x="1626676" y="50692"/>
                  </a:lnTo>
                  <a:lnTo>
                    <a:pt x="1630159" y="49972"/>
                  </a:lnTo>
                  <a:lnTo>
                    <a:pt x="1633642" y="49253"/>
                  </a:lnTo>
                  <a:lnTo>
                    <a:pt x="1637126" y="57291"/>
                  </a:lnTo>
                  <a:lnTo>
                    <a:pt x="1640609" y="56586"/>
                  </a:lnTo>
                  <a:lnTo>
                    <a:pt x="1644092" y="55882"/>
                  </a:lnTo>
                  <a:lnTo>
                    <a:pt x="1647575" y="55179"/>
                  </a:lnTo>
                  <a:lnTo>
                    <a:pt x="1651059" y="54476"/>
                  </a:lnTo>
                  <a:lnTo>
                    <a:pt x="1654542" y="53773"/>
                  </a:lnTo>
                  <a:lnTo>
                    <a:pt x="1658025" y="53070"/>
                  </a:lnTo>
                  <a:lnTo>
                    <a:pt x="1661508" y="52368"/>
                  </a:lnTo>
                  <a:lnTo>
                    <a:pt x="1664992" y="51666"/>
                  </a:lnTo>
                  <a:lnTo>
                    <a:pt x="1668475" y="50964"/>
                  </a:lnTo>
                  <a:lnTo>
                    <a:pt x="1671958" y="52854"/>
                  </a:lnTo>
                  <a:lnTo>
                    <a:pt x="1675441" y="52157"/>
                  </a:lnTo>
                  <a:lnTo>
                    <a:pt x="1678925" y="51460"/>
                  </a:lnTo>
                  <a:lnTo>
                    <a:pt x="1682408" y="50764"/>
                  </a:lnTo>
                  <a:lnTo>
                    <a:pt x="1685891" y="50068"/>
                  </a:lnTo>
                  <a:lnTo>
                    <a:pt x="1689374" y="49373"/>
                  </a:lnTo>
                  <a:lnTo>
                    <a:pt x="1692858" y="48677"/>
                  </a:lnTo>
                  <a:lnTo>
                    <a:pt x="1696341" y="47982"/>
                  </a:lnTo>
                  <a:lnTo>
                    <a:pt x="1699824" y="47288"/>
                  </a:lnTo>
                  <a:lnTo>
                    <a:pt x="1703307" y="46593"/>
                  </a:lnTo>
                  <a:lnTo>
                    <a:pt x="1706791" y="63370"/>
                  </a:lnTo>
                  <a:lnTo>
                    <a:pt x="1710274" y="62704"/>
                  </a:lnTo>
                  <a:lnTo>
                    <a:pt x="1713757" y="62038"/>
                  </a:lnTo>
                  <a:lnTo>
                    <a:pt x="1717240" y="61373"/>
                  </a:lnTo>
                  <a:lnTo>
                    <a:pt x="1720723" y="60708"/>
                  </a:lnTo>
                  <a:lnTo>
                    <a:pt x="1724207" y="60044"/>
                  </a:lnTo>
                  <a:lnTo>
                    <a:pt x="1727690" y="59380"/>
                  </a:lnTo>
                  <a:lnTo>
                    <a:pt x="1731173" y="58716"/>
                  </a:lnTo>
                  <a:lnTo>
                    <a:pt x="1734656" y="58052"/>
                  </a:lnTo>
                  <a:lnTo>
                    <a:pt x="1738140" y="57388"/>
                  </a:lnTo>
                  <a:lnTo>
                    <a:pt x="1741623" y="56725"/>
                  </a:lnTo>
                  <a:lnTo>
                    <a:pt x="1741623" y="57530"/>
                  </a:lnTo>
                  <a:lnTo>
                    <a:pt x="1741623" y="58331"/>
                  </a:lnTo>
                  <a:lnTo>
                    <a:pt x="1741623" y="59129"/>
                  </a:lnTo>
                  <a:lnTo>
                    <a:pt x="1741623" y="59924"/>
                  </a:lnTo>
                  <a:lnTo>
                    <a:pt x="1741623" y="60715"/>
                  </a:lnTo>
                  <a:lnTo>
                    <a:pt x="1741623" y="61503"/>
                  </a:lnTo>
                  <a:lnTo>
                    <a:pt x="1741623" y="62287"/>
                  </a:lnTo>
                  <a:lnTo>
                    <a:pt x="1741623" y="63068"/>
                  </a:lnTo>
                  <a:lnTo>
                    <a:pt x="1741623" y="63845"/>
                  </a:lnTo>
                  <a:lnTo>
                    <a:pt x="1741623" y="64620"/>
                  </a:lnTo>
                  <a:lnTo>
                    <a:pt x="1741623" y="65391"/>
                  </a:lnTo>
                  <a:lnTo>
                    <a:pt x="1741623" y="66158"/>
                  </a:lnTo>
                  <a:lnTo>
                    <a:pt x="1741623" y="66923"/>
                  </a:lnTo>
                  <a:lnTo>
                    <a:pt x="1741623" y="67684"/>
                  </a:lnTo>
                  <a:lnTo>
                    <a:pt x="1741623" y="68442"/>
                  </a:lnTo>
                  <a:lnTo>
                    <a:pt x="1741623" y="69197"/>
                  </a:lnTo>
                  <a:lnTo>
                    <a:pt x="1741623" y="69949"/>
                  </a:lnTo>
                  <a:lnTo>
                    <a:pt x="1745106" y="69344"/>
                  </a:lnTo>
                  <a:lnTo>
                    <a:pt x="1748589" y="68739"/>
                  </a:lnTo>
                  <a:lnTo>
                    <a:pt x="1752073" y="68134"/>
                  </a:lnTo>
                  <a:lnTo>
                    <a:pt x="1755556" y="67530"/>
                  </a:lnTo>
                  <a:lnTo>
                    <a:pt x="1759039" y="66927"/>
                  </a:lnTo>
                  <a:lnTo>
                    <a:pt x="1762522" y="66323"/>
                  </a:lnTo>
                  <a:lnTo>
                    <a:pt x="1766006" y="65720"/>
                  </a:lnTo>
                  <a:lnTo>
                    <a:pt x="1769489" y="65118"/>
                  </a:lnTo>
                  <a:lnTo>
                    <a:pt x="1772972" y="64516"/>
                  </a:lnTo>
                  <a:lnTo>
                    <a:pt x="1776455" y="63914"/>
                  </a:lnTo>
                  <a:lnTo>
                    <a:pt x="1779939" y="63312"/>
                  </a:lnTo>
                  <a:lnTo>
                    <a:pt x="1783422" y="62711"/>
                  </a:lnTo>
                  <a:lnTo>
                    <a:pt x="1786905" y="62111"/>
                  </a:lnTo>
                  <a:lnTo>
                    <a:pt x="1790388" y="61510"/>
                  </a:lnTo>
                  <a:lnTo>
                    <a:pt x="1793872" y="60910"/>
                  </a:lnTo>
                  <a:lnTo>
                    <a:pt x="1797355" y="60311"/>
                  </a:lnTo>
                  <a:lnTo>
                    <a:pt x="1800838" y="59711"/>
                  </a:lnTo>
                  <a:lnTo>
                    <a:pt x="1804321" y="59112"/>
                  </a:lnTo>
                  <a:lnTo>
                    <a:pt x="1807805" y="58514"/>
                  </a:lnTo>
                  <a:lnTo>
                    <a:pt x="1811288" y="57916"/>
                  </a:lnTo>
                  <a:lnTo>
                    <a:pt x="1814771" y="72822"/>
                  </a:lnTo>
                  <a:lnTo>
                    <a:pt x="1818254" y="72211"/>
                  </a:lnTo>
                  <a:lnTo>
                    <a:pt x="1821738" y="71599"/>
                  </a:lnTo>
                  <a:lnTo>
                    <a:pt x="1825221" y="70988"/>
                  </a:lnTo>
                  <a:lnTo>
                    <a:pt x="1828704" y="70377"/>
                  </a:lnTo>
                  <a:lnTo>
                    <a:pt x="1832187" y="69766"/>
                  </a:lnTo>
                  <a:lnTo>
                    <a:pt x="1835671" y="69156"/>
                  </a:lnTo>
                  <a:lnTo>
                    <a:pt x="1839154" y="68545"/>
                  </a:lnTo>
                  <a:lnTo>
                    <a:pt x="1842637" y="67935"/>
                  </a:lnTo>
                  <a:lnTo>
                    <a:pt x="1846120" y="67325"/>
                  </a:lnTo>
                  <a:lnTo>
                    <a:pt x="1849604" y="75144"/>
                  </a:lnTo>
                  <a:lnTo>
                    <a:pt x="1853087" y="74548"/>
                  </a:lnTo>
                  <a:lnTo>
                    <a:pt x="1856570" y="73951"/>
                  </a:lnTo>
                  <a:lnTo>
                    <a:pt x="1860053" y="73355"/>
                  </a:lnTo>
                  <a:lnTo>
                    <a:pt x="1863537" y="72759"/>
                  </a:lnTo>
                  <a:lnTo>
                    <a:pt x="1867020" y="72163"/>
                  </a:lnTo>
                  <a:lnTo>
                    <a:pt x="1870503" y="71567"/>
                  </a:lnTo>
                  <a:lnTo>
                    <a:pt x="1873986" y="70972"/>
                  </a:lnTo>
                  <a:lnTo>
                    <a:pt x="1877470" y="70377"/>
                  </a:lnTo>
                  <a:lnTo>
                    <a:pt x="1880953" y="69782"/>
                  </a:lnTo>
                  <a:lnTo>
                    <a:pt x="1884436" y="89546"/>
                  </a:lnTo>
                  <a:lnTo>
                    <a:pt x="1887919" y="88981"/>
                  </a:lnTo>
                  <a:lnTo>
                    <a:pt x="1891403" y="88417"/>
                  </a:lnTo>
                  <a:lnTo>
                    <a:pt x="1894886" y="87853"/>
                  </a:lnTo>
                  <a:lnTo>
                    <a:pt x="1898369" y="87289"/>
                  </a:lnTo>
                  <a:lnTo>
                    <a:pt x="1901852" y="86726"/>
                  </a:lnTo>
                  <a:lnTo>
                    <a:pt x="1905336" y="86162"/>
                  </a:lnTo>
                  <a:lnTo>
                    <a:pt x="1908819" y="85599"/>
                  </a:lnTo>
                  <a:lnTo>
                    <a:pt x="1912302" y="85036"/>
                  </a:lnTo>
                  <a:lnTo>
                    <a:pt x="1915785" y="84474"/>
                  </a:lnTo>
                  <a:lnTo>
                    <a:pt x="1919269" y="83911"/>
                  </a:lnTo>
                  <a:lnTo>
                    <a:pt x="1922752" y="91942"/>
                  </a:lnTo>
                  <a:lnTo>
                    <a:pt x="1926235" y="91393"/>
                  </a:lnTo>
                  <a:lnTo>
                    <a:pt x="1929718" y="90843"/>
                  </a:lnTo>
                  <a:lnTo>
                    <a:pt x="1933202" y="90294"/>
                  </a:lnTo>
                  <a:lnTo>
                    <a:pt x="1936685" y="89745"/>
                  </a:lnTo>
                  <a:lnTo>
                    <a:pt x="1940168" y="89196"/>
                  </a:lnTo>
                  <a:lnTo>
                    <a:pt x="1943651" y="88647"/>
                  </a:lnTo>
                  <a:lnTo>
                    <a:pt x="1947135" y="88099"/>
                  </a:lnTo>
                  <a:lnTo>
                    <a:pt x="1950618" y="87551"/>
                  </a:lnTo>
                  <a:lnTo>
                    <a:pt x="1954101" y="87003"/>
                  </a:lnTo>
                  <a:lnTo>
                    <a:pt x="1957584" y="93589"/>
                  </a:lnTo>
                  <a:lnTo>
                    <a:pt x="1961068" y="93052"/>
                  </a:lnTo>
                  <a:lnTo>
                    <a:pt x="1964551" y="92514"/>
                  </a:lnTo>
                  <a:lnTo>
                    <a:pt x="1968034" y="91977"/>
                  </a:lnTo>
                  <a:lnTo>
                    <a:pt x="1971517" y="91440"/>
                  </a:lnTo>
                  <a:lnTo>
                    <a:pt x="1975001" y="90904"/>
                  </a:lnTo>
                  <a:lnTo>
                    <a:pt x="1978484" y="90367"/>
                  </a:lnTo>
                  <a:lnTo>
                    <a:pt x="1981967" y="89831"/>
                  </a:lnTo>
                  <a:lnTo>
                    <a:pt x="1985450" y="89294"/>
                  </a:lnTo>
                  <a:lnTo>
                    <a:pt x="1988934" y="88758"/>
                  </a:lnTo>
                  <a:lnTo>
                    <a:pt x="1992417" y="131499"/>
                  </a:lnTo>
                  <a:lnTo>
                    <a:pt x="1995900" y="131025"/>
                  </a:lnTo>
                  <a:lnTo>
                    <a:pt x="1999383" y="130552"/>
                  </a:lnTo>
                  <a:lnTo>
                    <a:pt x="2002867" y="130078"/>
                  </a:lnTo>
                  <a:lnTo>
                    <a:pt x="2006350" y="129605"/>
                  </a:lnTo>
                  <a:lnTo>
                    <a:pt x="2009833" y="129131"/>
                  </a:lnTo>
                  <a:lnTo>
                    <a:pt x="2013316" y="128658"/>
                  </a:lnTo>
                  <a:lnTo>
                    <a:pt x="2016799" y="128185"/>
                  </a:lnTo>
                  <a:lnTo>
                    <a:pt x="2020283" y="127712"/>
                  </a:lnTo>
                  <a:lnTo>
                    <a:pt x="2023766" y="127240"/>
                  </a:lnTo>
                  <a:lnTo>
                    <a:pt x="2027249" y="126767"/>
                  </a:lnTo>
                  <a:lnTo>
                    <a:pt x="2030732" y="126295"/>
                  </a:lnTo>
                  <a:lnTo>
                    <a:pt x="2034216" y="125823"/>
                  </a:lnTo>
                  <a:lnTo>
                    <a:pt x="2037699" y="125350"/>
                  </a:lnTo>
                  <a:lnTo>
                    <a:pt x="2041182" y="124878"/>
                  </a:lnTo>
                  <a:lnTo>
                    <a:pt x="2044665" y="124407"/>
                  </a:lnTo>
                  <a:lnTo>
                    <a:pt x="2048149" y="123935"/>
                  </a:lnTo>
                  <a:lnTo>
                    <a:pt x="2051632" y="123463"/>
                  </a:lnTo>
                  <a:lnTo>
                    <a:pt x="2055115" y="122992"/>
                  </a:lnTo>
                  <a:lnTo>
                    <a:pt x="2058598" y="122520"/>
                  </a:lnTo>
                  <a:lnTo>
                    <a:pt x="2062082" y="130591"/>
                  </a:lnTo>
                  <a:lnTo>
                    <a:pt x="2065565" y="130132"/>
                  </a:lnTo>
                  <a:lnTo>
                    <a:pt x="2069048" y="129673"/>
                  </a:lnTo>
                  <a:lnTo>
                    <a:pt x="2072531" y="129214"/>
                  </a:lnTo>
                  <a:lnTo>
                    <a:pt x="2076015" y="128756"/>
                  </a:lnTo>
                  <a:lnTo>
                    <a:pt x="2079498" y="128297"/>
                  </a:lnTo>
                  <a:lnTo>
                    <a:pt x="2082981" y="127839"/>
                  </a:lnTo>
                  <a:lnTo>
                    <a:pt x="2086464" y="127380"/>
                  </a:lnTo>
                  <a:lnTo>
                    <a:pt x="2089948" y="126922"/>
                  </a:lnTo>
                  <a:lnTo>
                    <a:pt x="2093431" y="126464"/>
                  </a:lnTo>
                  <a:lnTo>
                    <a:pt x="2096914" y="126006"/>
                  </a:lnTo>
                  <a:lnTo>
                    <a:pt x="2100397" y="133330"/>
                  </a:lnTo>
                  <a:lnTo>
                    <a:pt x="2103881" y="132883"/>
                  </a:lnTo>
                  <a:lnTo>
                    <a:pt x="2107364" y="132436"/>
                  </a:lnTo>
                  <a:lnTo>
                    <a:pt x="2110847" y="131989"/>
                  </a:lnTo>
                  <a:lnTo>
                    <a:pt x="2114330" y="131543"/>
                  </a:lnTo>
                  <a:lnTo>
                    <a:pt x="2117814" y="131096"/>
                  </a:lnTo>
                  <a:lnTo>
                    <a:pt x="2121297" y="130650"/>
                  </a:lnTo>
                  <a:lnTo>
                    <a:pt x="2124780" y="130204"/>
                  </a:lnTo>
                  <a:lnTo>
                    <a:pt x="2128263" y="129758"/>
                  </a:lnTo>
                  <a:lnTo>
                    <a:pt x="2131747" y="129312"/>
                  </a:lnTo>
                  <a:lnTo>
                    <a:pt x="2135230" y="128866"/>
                  </a:lnTo>
                  <a:lnTo>
                    <a:pt x="2138713" y="128420"/>
                  </a:lnTo>
                  <a:lnTo>
                    <a:pt x="2142196" y="127975"/>
                  </a:lnTo>
                  <a:lnTo>
                    <a:pt x="2145680" y="127529"/>
                  </a:lnTo>
                  <a:lnTo>
                    <a:pt x="2149163" y="127084"/>
                  </a:lnTo>
                  <a:lnTo>
                    <a:pt x="2152646" y="126639"/>
                  </a:lnTo>
                  <a:lnTo>
                    <a:pt x="2156129" y="126194"/>
                  </a:lnTo>
                  <a:lnTo>
                    <a:pt x="2159613" y="125749"/>
                  </a:lnTo>
                  <a:lnTo>
                    <a:pt x="2163096" y="125304"/>
                  </a:lnTo>
                  <a:lnTo>
                    <a:pt x="2166579" y="124859"/>
                  </a:lnTo>
                  <a:lnTo>
                    <a:pt x="2170062" y="132008"/>
                  </a:lnTo>
                  <a:lnTo>
                    <a:pt x="2173546" y="131574"/>
                  </a:lnTo>
                  <a:lnTo>
                    <a:pt x="2177029" y="131140"/>
                  </a:lnTo>
                  <a:lnTo>
                    <a:pt x="2180512" y="130706"/>
                  </a:lnTo>
                  <a:lnTo>
                    <a:pt x="2183995" y="130272"/>
                  </a:lnTo>
                  <a:lnTo>
                    <a:pt x="2187479" y="129838"/>
                  </a:lnTo>
                  <a:lnTo>
                    <a:pt x="2190962" y="129404"/>
                  </a:lnTo>
                  <a:lnTo>
                    <a:pt x="2194445" y="128970"/>
                  </a:lnTo>
                  <a:lnTo>
                    <a:pt x="2197928" y="128537"/>
                  </a:lnTo>
                  <a:lnTo>
                    <a:pt x="2201412" y="128103"/>
                  </a:lnTo>
                  <a:lnTo>
                    <a:pt x="2204895" y="131375"/>
                  </a:lnTo>
                  <a:lnTo>
                    <a:pt x="2208378" y="130946"/>
                  </a:lnTo>
                  <a:lnTo>
                    <a:pt x="2211861" y="130518"/>
                  </a:lnTo>
                  <a:lnTo>
                    <a:pt x="2215345" y="130090"/>
                  </a:lnTo>
                  <a:lnTo>
                    <a:pt x="2218828" y="129662"/>
                  </a:lnTo>
                  <a:lnTo>
                    <a:pt x="2222311" y="129234"/>
                  </a:lnTo>
                  <a:lnTo>
                    <a:pt x="2225794" y="128807"/>
                  </a:lnTo>
                  <a:lnTo>
                    <a:pt x="2229278" y="128379"/>
                  </a:lnTo>
                  <a:lnTo>
                    <a:pt x="2232761" y="127951"/>
                  </a:lnTo>
                  <a:lnTo>
                    <a:pt x="2236244" y="127524"/>
                  </a:lnTo>
                  <a:lnTo>
                    <a:pt x="2239727" y="127930"/>
                  </a:lnTo>
                  <a:lnTo>
                    <a:pt x="2243211" y="127584"/>
                  </a:lnTo>
                  <a:lnTo>
                    <a:pt x="2246694" y="127238"/>
                  </a:lnTo>
                  <a:lnTo>
                    <a:pt x="2250177" y="126893"/>
                  </a:lnTo>
                  <a:lnTo>
                    <a:pt x="2253660" y="126548"/>
                  </a:lnTo>
                  <a:lnTo>
                    <a:pt x="2257144" y="126204"/>
                  </a:lnTo>
                  <a:lnTo>
                    <a:pt x="2260627" y="125859"/>
                  </a:lnTo>
                  <a:lnTo>
                    <a:pt x="2264110" y="125515"/>
                  </a:lnTo>
                  <a:lnTo>
                    <a:pt x="2267593" y="125171"/>
                  </a:lnTo>
                  <a:lnTo>
                    <a:pt x="2271077" y="124828"/>
                  </a:lnTo>
                  <a:lnTo>
                    <a:pt x="2274560" y="124485"/>
                  </a:lnTo>
                  <a:lnTo>
                    <a:pt x="2278043" y="124218"/>
                  </a:lnTo>
                  <a:lnTo>
                    <a:pt x="2281526" y="123956"/>
                  </a:lnTo>
                  <a:lnTo>
                    <a:pt x="2285010" y="123694"/>
                  </a:lnTo>
                  <a:lnTo>
                    <a:pt x="2288493" y="123433"/>
                  </a:lnTo>
                  <a:lnTo>
                    <a:pt x="2291976" y="123173"/>
                  </a:lnTo>
                  <a:lnTo>
                    <a:pt x="2295459" y="122912"/>
                  </a:lnTo>
                  <a:lnTo>
                    <a:pt x="2298942" y="122652"/>
                  </a:lnTo>
                  <a:lnTo>
                    <a:pt x="2302426" y="122393"/>
                  </a:lnTo>
                  <a:lnTo>
                    <a:pt x="2305909" y="122133"/>
                  </a:lnTo>
                  <a:lnTo>
                    <a:pt x="2309392" y="121874"/>
                  </a:lnTo>
                  <a:lnTo>
                    <a:pt x="2312875" y="125176"/>
                  </a:lnTo>
                  <a:lnTo>
                    <a:pt x="2316359" y="124760"/>
                  </a:lnTo>
                  <a:lnTo>
                    <a:pt x="2319842" y="124344"/>
                  </a:lnTo>
                  <a:lnTo>
                    <a:pt x="2323325" y="123929"/>
                  </a:lnTo>
                  <a:lnTo>
                    <a:pt x="2326808" y="123513"/>
                  </a:lnTo>
                  <a:lnTo>
                    <a:pt x="2330292" y="123097"/>
                  </a:lnTo>
                  <a:lnTo>
                    <a:pt x="2333775" y="122682"/>
                  </a:lnTo>
                  <a:lnTo>
                    <a:pt x="2337258" y="122266"/>
                  </a:lnTo>
                  <a:lnTo>
                    <a:pt x="2340741" y="121851"/>
                  </a:lnTo>
                  <a:lnTo>
                    <a:pt x="2344225" y="121436"/>
                  </a:lnTo>
                  <a:lnTo>
                    <a:pt x="2347708" y="125454"/>
                  </a:lnTo>
                  <a:lnTo>
                    <a:pt x="2351191" y="125045"/>
                  </a:lnTo>
                  <a:lnTo>
                    <a:pt x="2354674" y="124635"/>
                  </a:lnTo>
                  <a:lnTo>
                    <a:pt x="2358158" y="124226"/>
                  </a:lnTo>
                  <a:lnTo>
                    <a:pt x="2361641" y="123817"/>
                  </a:lnTo>
                  <a:lnTo>
                    <a:pt x="2365124" y="123408"/>
                  </a:lnTo>
                  <a:lnTo>
                    <a:pt x="2368607" y="122999"/>
                  </a:lnTo>
                  <a:lnTo>
                    <a:pt x="2372091" y="122590"/>
                  </a:lnTo>
                  <a:lnTo>
                    <a:pt x="2375574" y="122181"/>
                  </a:lnTo>
                  <a:lnTo>
                    <a:pt x="2379057" y="121772"/>
                  </a:lnTo>
                  <a:lnTo>
                    <a:pt x="2382540" y="128446"/>
                  </a:lnTo>
                  <a:lnTo>
                    <a:pt x="2386024" y="128084"/>
                  </a:lnTo>
                  <a:lnTo>
                    <a:pt x="2389507" y="127722"/>
                  </a:lnTo>
                  <a:lnTo>
                    <a:pt x="2392990" y="127360"/>
                  </a:lnTo>
                  <a:lnTo>
                    <a:pt x="2396473" y="126998"/>
                  </a:lnTo>
                  <a:lnTo>
                    <a:pt x="2399957" y="126637"/>
                  </a:lnTo>
                  <a:lnTo>
                    <a:pt x="2403440" y="126275"/>
                  </a:lnTo>
                  <a:lnTo>
                    <a:pt x="2406923" y="125914"/>
                  </a:lnTo>
                  <a:lnTo>
                    <a:pt x="2410406" y="125553"/>
                  </a:lnTo>
                  <a:lnTo>
                    <a:pt x="2413890" y="125192"/>
                  </a:lnTo>
                  <a:lnTo>
                    <a:pt x="2417373" y="128274"/>
                  </a:lnTo>
                  <a:lnTo>
                    <a:pt x="2420856" y="127879"/>
                  </a:lnTo>
                  <a:lnTo>
                    <a:pt x="2424339" y="127485"/>
                  </a:lnTo>
                  <a:lnTo>
                    <a:pt x="2427823" y="127091"/>
                  </a:lnTo>
                  <a:lnTo>
                    <a:pt x="2431306" y="126697"/>
                  </a:lnTo>
                  <a:lnTo>
                    <a:pt x="2434789" y="126303"/>
                  </a:lnTo>
                  <a:lnTo>
                    <a:pt x="2438272" y="125909"/>
                  </a:lnTo>
                  <a:lnTo>
                    <a:pt x="2441756" y="125515"/>
                  </a:lnTo>
                  <a:lnTo>
                    <a:pt x="2445239" y="125121"/>
                  </a:lnTo>
                  <a:lnTo>
                    <a:pt x="2448722" y="124728"/>
                  </a:lnTo>
                  <a:lnTo>
                    <a:pt x="2452205" y="124334"/>
                  </a:lnTo>
                  <a:lnTo>
                    <a:pt x="2455689" y="140959"/>
                  </a:lnTo>
                  <a:lnTo>
                    <a:pt x="2459172" y="140586"/>
                  </a:lnTo>
                  <a:lnTo>
                    <a:pt x="2462655" y="140212"/>
                  </a:lnTo>
                  <a:lnTo>
                    <a:pt x="2466138" y="139839"/>
                  </a:lnTo>
                  <a:lnTo>
                    <a:pt x="2469622" y="139466"/>
                  </a:lnTo>
                  <a:lnTo>
                    <a:pt x="2473105" y="139093"/>
                  </a:lnTo>
                  <a:lnTo>
                    <a:pt x="2476588" y="138721"/>
                  </a:lnTo>
                  <a:lnTo>
                    <a:pt x="2480071" y="138348"/>
                  </a:lnTo>
                  <a:lnTo>
                    <a:pt x="2483555" y="137975"/>
                  </a:lnTo>
                  <a:lnTo>
                    <a:pt x="2487038" y="137603"/>
                  </a:lnTo>
                  <a:lnTo>
                    <a:pt x="2490521" y="138949"/>
                  </a:lnTo>
                  <a:lnTo>
                    <a:pt x="2494004" y="138579"/>
                  </a:lnTo>
                  <a:lnTo>
                    <a:pt x="2497488" y="138208"/>
                  </a:lnTo>
                  <a:lnTo>
                    <a:pt x="2500971" y="137838"/>
                  </a:lnTo>
                  <a:lnTo>
                    <a:pt x="2504454" y="137468"/>
                  </a:lnTo>
                  <a:lnTo>
                    <a:pt x="2507937" y="137098"/>
                  </a:lnTo>
                  <a:lnTo>
                    <a:pt x="2511421" y="136728"/>
                  </a:lnTo>
                  <a:lnTo>
                    <a:pt x="2514904" y="136358"/>
                  </a:lnTo>
                  <a:lnTo>
                    <a:pt x="2518387" y="135988"/>
                  </a:lnTo>
                  <a:lnTo>
                    <a:pt x="2521870" y="135618"/>
                  </a:lnTo>
                  <a:lnTo>
                    <a:pt x="2525354" y="138328"/>
                  </a:lnTo>
                  <a:lnTo>
                    <a:pt x="2528837" y="137962"/>
                  </a:lnTo>
                  <a:lnTo>
                    <a:pt x="2532320" y="137596"/>
                  </a:lnTo>
                  <a:lnTo>
                    <a:pt x="2535803" y="137230"/>
                  </a:lnTo>
                  <a:lnTo>
                    <a:pt x="2539287" y="136864"/>
                  </a:lnTo>
                  <a:lnTo>
                    <a:pt x="2542770" y="136499"/>
                  </a:lnTo>
                  <a:lnTo>
                    <a:pt x="2546253" y="136133"/>
                  </a:lnTo>
                  <a:lnTo>
                    <a:pt x="2549736" y="135767"/>
                  </a:lnTo>
                  <a:lnTo>
                    <a:pt x="2553220" y="135402"/>
                  </a:lnTo>
                  <a:lnTo>
                    <a:pt x="2556703" y="135037"/>
                  </a:lnTo>
                  <a:lnTo>
                    <a:pt x="2560186" y="141689"/>
                  </a:lnTo>
                  <a:lnTo>
                    <a:pt x="2563669" y="141332"/>
                  </a:lnTo>
                  <a:lnTo>
                    <a:pt x="2567153" y="140975"/>
                  </a:lnTo>
                  <a:lnTo>
                    <a:pt x="2570636" y="140618"/>
                  </a:lnTo>
                  <a:lnTo>
                    <a:pt x="2574119" y="140261"/>
                  </a:lnTo>
                  <a:lnTo>
                    <a:pt x="2577602" y="139904"/>
                  </a:lnTo>
                  <a:lnTo>
                    <a:pt x="2581085" y="139547"/>
                  </a:lnTo>
                  <a:lnTo>
                    <a:pt x="2584569" y="139191"/>
                  </a:lnTo>
                  <a:lnTo>
                    <a:pt x="2588052" y="138834"/>
                  </a:lnTo>
                  <a:lnTo>
                    <a:pt x="2591535" y="138477"/>
                  </a:lnTo>
                  <a:lnTo>
                    <a:pt x="2595018" y="146451"/>
                  </a:lnTo>
                  <a:lnTo>
                    <a:pt x="2598502" y="146104"/>
                  </a:lnTo>
                  <a:lnTo>
                    <a:pt x="2601985" y="145757"/>
                  </a:lnTo>
                  <a:lnTo>
                    <a:pt x="2605468" y="145410"/>
                  </a:lnTo>
                  <a:lnTo>
                    <a:pt x="2608951" y="145064"/>
                  </a:lnTo>
                  <a:lnTo>
                    <a:pt x="2612435" y="144717"/>
                  </a:lnTo>
                  <a:lnTo>
                    <a:pt x="2615918" y="144370"/>
                  </a:lnTo>
                  <a:lnTo>
                    <a:pt x="2619401" y="144023"/>
                  </a:lnTo>
                  <a:lnTo>
                    <a:pt x="2622884" y="143677"/>
                  </a:lnTo>
                  <a:lnTo>
                    <a:pt x="2626368" y="143330"/>
                  </a:lnTo>
                  <a:lnTo>
                    <a:pt x="2629851" y="142984"/>
                  </a:lnTo>
                  <a:lnTo>
                    <a:pt x="2633334" y="144826"/>
                  </a:lnTo>
                  <a:lnTo>
                    <a:pt x="2636817" y="144482"/>
                  </a:lnTo>
                  <a:lnTo>
                    <a:pt x="2640301" y="144138"/>
                  </a:lnTo>
                  <a:lnTo>
                    <a:pt x="2643784" y="143795"/>
                  </a:lnTo>
                  <a:lnTo>
                    <a:pt x="2647267" y="143451"/>
                  </a:lnTo>
                  <a:lnTo>
                    <a:pt x="2650750" y="143108"/>
                  </a:lnTo>
                  <a:lnTo>
                    <a:pt x="2654234" y="142764"/>
                  </a:lnTo>
                  <a:lnTo>
                    <a:pt x="2657717" y="142421"/>
                  </a:lnTo>
                  <a:lnTo>
                    <a:pt x="2661200" y="142077"/>
                  </a:lnTo>
                  <a:lnTo>
                    <a:pt x="2664683" y="141734"/>
                  </a:lnTo>
                  <a:lnTo>
                    <a:pt x="2668167" y="141412"/>
                  </a:lnTo>
                  <a:lnTo>
                    <a:pt x="2671650" y="141100"/>
                  </a:lnTo>
                  <a:lnTo>
                    <a:pt x="2675133" y="140788"/>
                  </a:lnTo>
                  <a:lnTo>
                    <a:pt x="2678616" y="140476"/>
                  </a:lnTo>
                  <a:lnTo>
                    <a:pt x="2682100" y="140164"/>
                  </a:lnTo>
                  <a:lnTo>
                    <a:pt x="2685583" y="139852"/>
                  </a:lnTo>
                  <a:lnTo>
                    <a:pt x="2689066" y="139541"/>
                  </a:lnTo>
                  <a:lnTo>
                    <a:pt x="2692549" y="139229"/>
                  </a:lnTo>
                  <a:lnTo>
                    <a:pt x="2696033" y="138918"/>
                  </a:lnTo>
                  <a:lnTo>
                    <a:pt x="2699516" y="138607"/>
                  </a:lnTo>
                  <a:lnTo>
                    <a:pt x="2702999" y="147470"/>
                  </a:lnTo>
                  <a:lnTo>
                    <a:pt x="2706482" y="147138"/>
                  </a:lnTo>
                  <a:lnTo>
                    <a:pt x="2709966" y="146806"/>
                  </a:lnTo>
                  <a:lnTo>
                    <a:pt x="2713449" y="146474"/>
                  </a:lnTo>
                  <a:lnTo>
                    <a:pt x="2716932" y="146142"/>
                  </a:lnTo>
                  <a:lnTo>
                    <a:pt x="2720415" y="145810"/>
                  </a:lnTo>
                  <a:lnTo>
                    <a:pt x="2723899" y="145478"/>
                  </a:lnTo>
                  <a:lnTo>
                    <a:pt x="2727382" y="145147"/>
                  </a:lnTo>
                  <a:lnTo>
                    <a:pt x="2730865" y="144815"/>
                  </a:lnTo>
                  <a:lnTo>
                    <a:pt x="2734348" y="144483"/>
                  </a:lnTo>
                  <a:lnTo>
                    <a:pt x="2737832" y="147996"/>
                  </a:lnTo>
                  <a:lnTo>
                    <a:pt x="2741315" y="147669"/>
                  </a:lnTo>
                  <a:lnTo>
                    <a:pt x="2744798" y="147342"/>
                  </a:lnTo>
                  <a:lnTo>
                    <a:pt x="2748281" y="147015"/>
                  </a:lnTo>
                  <a:lnTo>
                    <a:pt x="2751765" y="146687"/>
                  </a:lnTo>
                  <a:lnTo>
                    <a:pt x="2755248" y="146360"/>
                  </a:lnTo>
                  <a:lnTo>
                    <a:pt x="2758731" y="146033"/>
                  </a:lnTo>
                  <a:lnTo>
                    <a:pt x="2762214" y="145707"/>
                  </a:lnTo>
                  <a:lnTo>
                    <a:pt x="2765698" y="145380"/>
                  </a:lnTo>
                  <a:lnTo>
                    <a:pt x="2769181" y="145053"/>
                  </a:lnTo>
                  <a:lnTo>
                    <a:pt x="2772664" y="146193"/>
                  </a:lnTo>
                  <a:lnTo>
                    <a:pt x="2776147" y="145868"/>
                  </a:lnTo>
                  <a:lnTo>
                    <a:pt x="2779631" y="145543"/>
                  </a:lnTo>
                  <a:lnTo>
                    <a:pt x="2783114" y="145218"/>
                  </a:lnTo>
                  <a:lnTo>
                    <a:pt x="2786597" y="144893"/>
                  </a:lnTo>
                  <a:lnTo>
                    <a:pt x="2790080" y="144568"/>
                  </a:lnTo>
                  <a:lnTo>
                    <a:pt x="2793564" y="144243"/>
                  </a:lnTo>
                  <a:lnTo>
                    <a:pt x="2797047" y="143918"/>
                  </a:lnTo>
                  <a:lnTo>
                    <a:pt x="2800530" y="143594"/>
                  </a:lnTo>
                  <a:lnTo>
                    <a:pt x="2804013" y="143269"/>
                  </a:lnTo>
                  <a:lnTo>
                    <a:pt x="2807497" y="142945"/>
                  </a:lnTo>
                  <a:lnTo>
                    <a:pt x="2810980" y="144671"/>
                  </a:lnTo>
                  <a:lnTo>
                    <a:pt x="2814463" y="144349"/>
                  </a:lnTo>
                  <a:lnTo>
                    <a:pt x="2817946" y="144027"/>
                  </a:lnTo>
                  <a:lnTo>
                    <a:pt x="2821430" y="143705"/>
                  </a:lnTo>
                  <a:lnTo>
                    <a:pt x="2824913" y="143383"/>
                  </a:lnTo>
                  <a:lnTo>
                    <a:pt x="2828396" y="143061"/>
                  </a:lnTo>
                  <a:lnTo>
                    <a:pt x="2831879" y="142739"/>
                  </a:lnTo>
                  <a:lnTo>
                    <a:pt x="2835363" y="142417"/>
                  </a:lnTo>
                  <a:lnTo>
                    <a:pt x="2838846" y="142095"/>
                  </a:lnTo>
                  <a:lnTo>
                    <a:pt x="2842329" y="141773"/>
                  </a:lnTo>
                  <a:lnTo>
                    <a:pt x="2845812" y="142914"/>
                  </a:lnTo>
                  <a:lnTo>
                    <a:pt x="2849296" y="142594"/>
                  </a:lnTo>
                  <a:lnTo>
                    <a:pt x="2852779" y="142274"/>
                  </a:lnTo>
                  <a:lnTo>
                    <a:pt x="2856262" y="141954"/>
                  </a:lnTo>
                  <a:lnTo>
                    <a:pt x="2859745" y="141634"/>
                  </a:lnTo>
                  <a:lnTo>
                    <a:pt x="2863229" y="141314"/>
                  </a:lnTo>
                  <a:lnTo>
                    <a:pt x="2866712" y="140994"/>
                  </a:lnTo>
                  <a:lnTo>
                    <a:pt x="2870195" y="140674"/>
                  </a:lnTo>
                  <a:lnTo>
                    <a:pt x="2873678" y="140355"/>
                  </a:lnTo>
                  <a:lnTo>
                    <a:pt x="2877161" y="140035"/>
                  </a:lnTo>
                  <a:lnTo>
                    <a:pt x="2880645" y="140009"/>
                  </a:lnTo>
                  <a:lnTo>
                    <a:pt x="2884128" y="139690"/>
                  </a:lnTo>
                  <a:lnTo>
                    <a:pt x="2887611" y="139371"/>
                  </a:lnTo>
                  <a:lnTo>
                    <a:pt x="2891094" y="139052"/>
                  </a:lnTo>
                  <a:lnTo>
                    <a:pt x="2894578" y="138733"/>
                  </a:lnTo>
                  <a:lnTo>
                    <a:pt x="2898061" y="138414"/>
                  </a:lnTo>
                  <a:lnTo>
                    <a:pt x="2901544" y="138095"/>
                  </a:lnTo>
                  <a:lnTo>
                    <a:pt x="2905027" y="137776"/>
                  </a:lnTo>
                  <a:lnTo>
                    <a:pt x="2908511" y="137458"/>
                  </a:lnTo>
                  <a:lnTo>
                    <a:pt x="2911994" y="137139"/>
                  </a:lnTo>
                  <a:lnTo>
                    <a:pt x="2915477" y="146009"/>
                  </a:lnTo>
                  <a:lnTo>
                    <a:pt x="2918960" y="145727"/>
                  </a:lnTo>
                  <a:lnTo>
                    <a:pt x="2922444" y="145445"/>
                  </a:lnTo>
                  <a:lnTo>
                    <a:pt x="2925927" y="145163"/>
                  </a:lnTo>
                  <a:lnTo>
                    <a:pt x="2929410" y="144881"/>
                  </a:lnTo>
                  <a:lnTo>
                    <a:pt x="2932893" y="144600"/>
                  </a:lnTo>
                  <a:lnTo>
                    <a:pt x="2936377" y="144318"/>
                  </a:lnTo>
                  <a:lnTo>
                    <a:pt x="2939860" y="144037"/>
                  </a:lnTo>
                  <a:lnTo>
                    <a:pt x="2943343" y="143755"/>
                  </a:lnTo>
                  <a:lnTo>
                    <a:pt x="2946826" y="143474"/>
                  </a:lnTo>
                  <a:lnTo>
                    <a:pt x="2950310" y="148954"/>
                  </a:lnTo>
                  <a:lnTo>
                    <a:pt x="2953793" y="148651"/>
                  </a:lnTo>
                  <a:lnTo>
                    <a:pt x="2957276" y="148348"/>
                  </a:lnTo>
                  <a:lnTo>
                    <a:pt x="2960759" y="148046"/>
                  </a:lnTo>
                  <a:lnTo>
                    <a:pt x="2964243" y="147743"/>
                  </a:lnTo>
                  <a:lnTo>
                    <a:pt x="2967726" y="147441"/>
                  </a:lnTo>
                  <a:lnTo>
                    <a:pt x="2971209" y="147138"/>
                  </a:lnTo>
                  <a:lnTo>
                    <a:pt x="2974692" y="146836"/>
                  </a:lnTo>
                  <a:lnTo>
                    <a:pt x="2978176" y="146533"/>
                  </a:lnTo>
                  <a:lnTo>
                    <a:pt x="2981659" y="146231"/>
                  </a:lnTo>
                  <a:lnTo>
                    <a:pt x="2985142" y="145929"/>
                  </a:lnTo>
                  <a:lnTo>
                    <a:pt x="2988625" y="155336"/>
                  </a:lnTo>
                  <a:lnTo>
                    <a:pt x="2992109" y="155044"/>
                  </a:lnTo>
                  <a:lnTo>
                    <a:pt x="2995592" y="154751"/>
                  </a:lnTo>
                  <a:lnTo>
                    <a:pt x="2999075" y="154459"/>
                  </a:lnTo>
                  <a:lnTo>
                    <a:pt x="3002558" y="154166"/>
                  </a:lnTo>
                  <a:lnTo>
                    <a:pt x="3006042" y="153874"/>
                  </a:lnTo>
                  <a:lnTo>
                    <a:pt x="3009525" y="153581"/>
                  </a:lnTo>
                  <a:lnTo>
                    <a:pt x="3013008" y="153289"/>
                  </a:lnTo>
                  <a:lnTo>
                    <a:pt x="3016491" y="152997"/>
                  </a:lnTo>
                  <a:lnTo>
                    <a:pt x="3019975" y="152704"/>
                  </a:lnTo>
                  <a:lnTo>
                    <a:pt x="3023458" y="154444"/>
                  </a:lnTo>
                  <a:lnTo>
                    <a:pt x="3026941" y="154154"/>
                  </a:lnTo>
                  <a:lnTo>
                    <a:pt x="3030424" y="153864"/>
                  </a:lnTo>
                  <a:lnTo>
                    <a:pt x="3033908" y="153574"/>
                  </a:lnTo>
                  <a:lnTo>
                    <a:pt x="3037391" y="153284"/>
                  </a:lnTo>
                  <a:lnTo>
                    <a:pt x="3040874" y="152994"/>
                  </a:lnTo>
                  <a:lnTo>
                    <a:pt x="3044357" y="152704"/>
                  </a:lnTo>
                  <a:lnTo>
                    <a:pt x="3047841" y="152414"/>
                  </a:lnTo>
                  <a:lnTo>
                    <a:pt x="3051324" y="152125"/>
                  </a:lnTo>
                  <a:lnTo>
                    <a:pt x="3054807" y="151835"/>
                  </a:lnTo>
                  <a:lnTo>
                    <a:pt x="3058290" y="159948"/>
                  </a:lnTo>
                  <a:lnTo>
                    <a:pt x="3061774" y="159690"/>
                  </a:lnTo>
                  <a:lnTo>
                    <a:pt x="3065257" y="159432"/>
                  </a:lnTo>
                  <a:lnTo>
                    <a:pt x="3068740" y="159174"/>
                  </a:lnTo>
                  <a:lnTo>
                    <a:pt x="3072223" y="158916"/>
                  </a:lnTo>
                  <a:lnTo>
                    <a:pt x="3075707" y="158659"/>
                  </a:lnTo>
                  <a:lnTo>
                    <a:pt x="3079190" y="158401"/>
                  </a:lnTo>
                  <a:lnTo>
                    <a:pt x="3082673" y="158143"/>
                  </a:lnTo>
                  <a:lnTo>
                    <a:pt x="3086156" y="157886"/>
                  </a:lnTo>
                  <a:lnTo>
                    <a:pt x="3089640" y="157629"/>
                  </a:lnTo>
                  <a:lnTo>
                    <a:pt x="3093123" y="157377"/>
                  </a:lnTo>
                  <a:lnTo>
                    <a:pt x="3096606" y="157144"/>
                  </a:lnTo>
                  <a:lnTo>
                    <a:pt x="3100089" y="156910"/>
                  </a:lnTo>
                  <a:lnTo>
                    <a:pt x="3103573" y="156677"/>
                  </a:lnTo>
                  <a:lnTo>
                    <a:pt x="3107056" y="156444"/>
                  </a:lnTo>
                  <a:lnTo>
                    <a:pt x="3110539" y="156211"/>
                  </a:lnTo>
                  <a:lnTo>
                    <a:pt x="3114022" y="155978"/>
                  </a:lnTo>
                  <a:lnTo>
                    <a:pt x="3117506" y="155745"/>
                  </a:lnTo>
                  <a:lnTo>
                    <a:pt x="3120989" y="155512"/>
                  </a:lnTo>
                  <a:lnTo>
                    <a:pt x="3124472" y="155280"/>
                  </a:lnTo>
                  <a:lnTo>
                    <a:pt x="3127955" y="159344"/>
                  </a:lnTo>
                  <a:lnTo>
                    <a:pt x="3131439" y="159068"/>
                  </a:lnTo>
                  <a:lnTo>
                    <a:pt x="3134922" y="158792"/>
                  </a:lnTo>
                  <a:lnTo>
                    <a:pt x="3138405" y="158517"/>
                  </a:lnTo>
                  <a:lnTo>
                    <a:pt x="3141888" y="158241"/>
                  </a:lnTo>
                  <a:lnTo>
                    <a:pt x="3145372" y="157965"/>
                  </a:lnTo>
                  <a:lnTo>
                    <a:pt x="3148855" y="157690"/>
                  </a:lnTo>
                  <a:lnTo>
                    <a:pt x="3152338" y="157414"/>
                  </a:lnTo>
                  <a:lnTo>
                    <a:pt x="3155821" y="157139"/>
                  </a:lnTo>
                  <a:lnTo>
                    <a:pt x="3159304" y="156863"/>
                  </a:lnTo>
                  <a:lnTo>
                    <a:pt x="3162788" y="156588"/>
                  </a:lnTo>
                  <a:lnTo>
                    <a:pt x="3166271" y="180929"/>
                  </a:lnTo>
                  <a:lnTo>
                    <a:pt x="3169754" y="180677"/>
                  </a:lnTo>
                  <a:lnTo>
                    <a:pt x="3173237" y="180425"/>
                  </a:lnTo>
                  <a:lnTo>
                    <a:pt x="3176721" y="180173"/>
                  </a:lnTo>
                  <a:lnTo>
                    <a:pt x="3180204" y="179921"/>
                  </a:lnTo>
                  <a:lnTo>
                    <a:pt x="3183687" y="179668"/>
                  </a:lnTo>
                  <a:lnTo>
                    <a:pt x="3187170" y="179416"/>
                  </a:lnTo>
                  <a:lnTo>
                    <a:pt x="3190654" y="179164"/>
                  </a:lnTo>
                  <a:lnTo>
                    <a:pt x="3194137" y="178912"/>
                  </a:lnTo>
                  <a:lnTo>
                    <a:pt x="3197620" y="178660"/>
                  </a:lnTo>
                  <a:lnTo>
                    <a:pt x="3201103" y="182311"/>
                  </a:lnTo>
                  <a:lnTo>
                    <a:pt x="3204587" y="182062"/>
                  </a:lnTo>
                  <a:lnTo>
                    <a:pt x="3208070" y="181814"/>
                  </a:lnTo>
                  <a:lnTo>
                    <a:pt x="3211553" y="181566"/>
                  </a:lnTo>
                  <a:lnTo>
                    <a:pt x="3215036" y="181318"/>
                  </a:lnTo>
                  <a:lnTo>
                    <a:pt x="3218520" y="181070"/>
                  </a:lnTo>
                  <a:lnTo>
                    <a:pt x="3222003" y="180822"/>
                  </a:lnTo>
                  <a:lnTo>
                    <a:pt x="3225486" y="180574"/>
                  </a:lnTo>
                  <a:lnTo>
                    <a:pt x="3228969" y="180326"/>
                  </a:lnTo>
                  <a:lnTo>
                    <a:pt x="3232453" y="180078"/>
                  </a:lnTo>
                  <a:lnTo>
                    <a:pt x="3235936" y="186617"/>
                  </a:lnTo>
                  <a:lnTo>
                    <a:pt x="3239419" y="186376"/>
                  </a:lnTo>
                  <a:lnTo>
                    <a:pt x="3242902" y="186134"/>
                  </a:lnTo>
                  <a:lnTo>
                    <a:pt x="3246386" y="185892"/>
                  </a:lnTo>
                  <a:lnTo>
                    <a:pt x="3249869" y="185651"/>
                  </a:lnTo>
                  <a:lnTo>
                    <a:pt x="3253352" y="185410"/>
                  </a:lnTo>
                  <a:lnTo>
                    <a:pt x="3256835" y="185168"/>
                  </a:lnTo>
                  <a:lnTo>
                    <a:pt x="3260319" y="184927"/>
                  </a:lnTo>
                  <a:lnTo>
                    <a:pt x="3263802" y="184685"/>
                  </a:lnTo>
                  <a:lnTo>
                    <a:pt x="3267285" y="184444"/>
                  </a:lnTo>
                  <a:lnTo>
                    <a:pt x="3270768" y="185492"/>
                  </a:lnTo>
                  <a:lnTo>
                    <a:pt x="3274252" y="185251"/>
                  </a:lnTo>
                  <a:lnTo>
                    <a:pt x="3277735" y="185011"/>
                  </a:lnTo>
                  <a:lnTo>
                    <a:pt x="3281218" y="184771"/>
                  </a:lnTo>
                  <a:lnTo>
                    <a:pt x="3284701" y="184532"/>
                  </a:lnTo>
                  <a:lnTo>
                    <a:pt x="3288185" y="184292"/>
                  </a:lnTo>
                  <a:lnTo>
                    <a:pt x="3291668" y="184052"/>
                  </a:lnTo>
                  <a:lnTo>
                    <a:pt x="3295151" y="183812"/>
                  </a:lnTo>
                  <a:lnTo>
                    <a:pt x="3298634" y="183572"/>
                  </a:lnTo>
                  <a:lnTo>
                    <a:pt x="3302118" y="183332"/>
                  </a:lnTo>
                  <a:lnTo>
                    <a:pt x="3305601" y="186374"/>
                  </a:lnTo>
                  <a:lnTo>
                    <a:pt x="3309084" y="186138"/>
                  </a:lnTo>
                  <a:lnTo>
                    <a:pt x="3312567" y="185901"/>
                  </a:lnTo>
                  <a:lnTo>
                    <a:pt x="3316051" y="185664"/>
                  </a:lnTo>
                  <a:lnTo>
                    <a:pt x="3319534" y="185428"/>
                  </a:lnTo>
                  <a:lnTo>
                    <a:pt x="3323017" y="185191"/>
                  </a:lnTo>
                  <a:lnTo>
                    <a:pt x="3326500" y="184955"/>
                  </a:lnTo>
                  <a:lnTo>
                    <a:pt x="3329984" y="184718"/>
                  </a:lnTo>
                  <a:lnTo>
                    <a:pt x="3333467" y="184482"/>
                  </a:lnTo>
                  <a:lnTo>
                    <a:pt x="3336950" y="184245"/>
                  </a:lnTo>
                  <a:lnTo>
                    <a:pt x="3340433" y="184009"/>
                  </a:lnTo>
                  <a:lnTo>
                    <a:pt x="3343917" y="192022"/>
                  </a:lnTo>
                  <a:lnTo>
                    <a:pt x="3347400" y="191793"/>
                  </a:lnTo>
                  <a:lnTo>
                    <a:pt x="3350883" y="191564"/>
                  </a:lnTo>
                  <a:lnTo>
                    <a:pt x="3354366" y="191335"/>
                  </a:lnTo>
                  <a:lnTo>
                    <a:pt x="3357850" y="191107"/>
                  </a:lnTo>
                  <a:lnTo>
                    <a:pt x="3361333" y="190878"/>
                  </a:lnTo>
                  <a:lnTo>
                    <a:pt x="3364816" y="190649"/>
                  </a:lnTo>
                  <a:lnTo>
                    <a:pt x="3368299" y="190420"/>
                  </a:lnTo>
                  <a:lnTo>
                    <a:pt x="3371783" y="190192"/>
                  </a:lnTo>
                  <a:lnTo>
                    <a:pt x="3375266" y="189963"/>
                  </a:lnTo>
                  <a:lnTo>
                    <a:pt x="3378749" y="190417"/>
                  </a:lnTo>
                  <a:lnTo>
                    <a:pt x="3382232" y="190189"/>
                  </a:lnTo>
                  <a:lnTo>
                    <a:pt x="3385716" y="189961"/>
                  </a:lnTo>
                  <a:lnTo>
                    <a:pt x="3389199" y="189733"/>
                  </a:lnTo>
                  <a:lnTo>
                    <a:pt x="3392682" y="189505"/>
                  </a:lnTo>
                  <a:lnTo>
                    <a:pt x="3396165" y="189277"/>
                  </a:lnTo>
                  <a:lnTo>
                    <a:pt x="3399649" y="189049"/>
                  </a:lnTo>
                  <a:lnTo>
                    <a:pt x="3403132" y="188821"/>
                  </a:lnTo>
                  <a:lnTo>
                    <a:pt x="3406615" y="188594"/>
                  </a:lnTo>
                  <a:lnTo>
                    <a:pt x="3410098" y="188366"/>
                  </a:lnTo>
                  <a:lnTo>
                    <a:pt x="3413582" y="195460"/>
                  </a:lnTo>
                  <a:lnTo>
                    <a:pt x="3417065" y="195239"/>
                  </a:lnTo>
                  <a:lnTo>
                    <a:pt x="3420548" y="195017"/>
                  </a:lnTo>
                  <a:lnTo>
                    <a:pt x="3424031" y="194796"/>
                  </a:lnTo>
                  <a:lnTo>
                    <a:pt x="3427515" y="194575"/>
                  </a:lnTo>
                  <a:lnTo>
                    <a:pt x="3430998" y="194354"/>
                  </a:lnTo>
                  <a:lnTo>
                    <a:pt x="3434481" y="194133"/>
                  </a:lnTo>
                  <a:lnTo>
                    <a:pt x="3437964" y="193912"/>
                  </a:lnTo>
                  <a:lnTo>
                    <a:pt x="3441447" y="193691"/>
                  </a:lnTo>
                  <a:lnTo>
                    <a:pt x="3444931" y="193470"/>
                  </a:lnTo>
                  <a:lnTo>
                    <a:pt x="3448414" y="200961"/>
                  </a:lnTo>
                  <a:lnTo>
                    <a:pt x="3451897" y="200747"/>
                  </a:lnTo>
                  <a:lnTo>
                    <a:pt x="3455380" y="200533"/>
                  </a:lnTo>
                  <a:lnTo>
                    <a:pt x="3458864" y="200319"/>
                  </a:lnTo>
                  <a:lnTo>
                    <a:pt x="3462347" y="200105"/>
                  </a:lnTo>
                  <a:lnTo>
                    <a:pt x="3465830" y="199891"/>
                  </a:lnTo>
                  <a:lnTo>
                    <a:pt x="3469313" y="199677"/>
                  </a:lnTo>
                  <a:lnTo>
                    <a:pt x="3472797" y="199463"/>
                  </a:lnTo>
                  <a:lnTo>
                    <a:pt x="3476280" y="199249"/>
                  </a:lnTo>
                  <a:lnTo>
                    <a:pt x="3479763" y="199035"/>
                  </a:lnTo>
                  <a:lnTo>
                    <a:pt x="3483246" y="198821"/>
                  </a:lnTo>
                  <a:lnTo>
                    <a:pt x="3483246" y="198974"/>
                  </a:lnTo>
                  <a:lnTo>
                    <a:pt x="3483246" y="199128"/>
                  </a:lnTo>
                  <a:lnTo>
                    <a:pt x="3483246" y="199281"/>
                  </a:lnTo>
                  <a:lnTo>
                    <a:pt x="3483246" y="199433"/>
                  </a:lnTo>
                  <a:lnTo>
                    <a:pt x="3483246" y="199586"/>
                  </a:lnTo>
                  <a:lnTo>
                    <a:pt x="3483246" y="199738"/>
                  </a:lnTo>
                  <a:lnTo>
                    <a:pt x="3483246" y="199891"/>
                  </a:lnTo>
                  <a:lnTo>
                    <a:pt x="3483246" y="200043"/>
                  </a:lnTo>
                  <a:lnTo>
                    <a:pt x="3483246" y="200195"/>
                  </a:lnTo>
                  <a:lnTo>
                    <a:pt x="3483246" y="200346"/>
                  </a:lnTo>
                  <a:lnTo>
                    <a:pt x="3483246" y="200498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5063015"/>
              <a:ext cx="3483246" cy="489051"/>
            </a:xfrm>
            <a:custGeom>
              <a:avLst/>
              <a:gdLst/>
              <a:ahLst/>
              <a:cxnLst/>
              <a:rect l="0" t="0" r="0" b="0"/>
              <a:pathLst>
                <a:path w="3483246" h="489051">
                  <a:moveTo>
                    <a:pt x="0" y="489051"/>
                  </a:moveTo>
                  <a:lnTo>
                    <a:pt x="3483" y="433073"/>
                  </a:lnTo>
                  <a:lnTo>
                    <a:pt x="6966" y="378865"/>
                  </a:lnTo>
                  <a:lnTo>
                    <a:pt x="10449" y="326345"/>
                  </a:lnTo>
                  <a:lnTo>
                    <a:pt x="13932" y="275435"/>
                  </a:lnTo>
                  <a:lnTo>
                    <a:pt x="17416" y="226064"/>
                  </a:lnTo>
                  <a:lnTo>
                    <a:pt x="20899" y="178160"/>
                  </a:lnTo>
                  <a:lnTo>
                    <a:pt x="24382" y="131662"/>
                  </a:lnTo>
                  <a:lnTo>
                    <a:pt x="27865" y="86506"/>
                  </a:lnTo>
                  <a:lnTo>
                    <a:pt x="31349" y="42637"/>
                  </a:lnTo>
                  <a:lnTo>
                    <a:pt x="34832" y="0"/>
                  </a:lnTo>
                  <a:lnTo>
                    <a:pt x="38315" y="302034"/>
                  </a:lnTo>
                  <a:lnTo>
                    <a:pt x="41798" y="286023"/>
                  </a:lnTo>
                  <a:lnTo>
                    <a:pt x="45282" y="270167"/>
                  </a:lnTo>
                  <a:lnTo>
                    <a:pt x="48765" y="254464"/>
                  </a:lnTo>
                  <a:lnTo>
                    <a:pt x="52248" y="238911"/>
                  </a:lnTo>
                  <a:lnTo>
                    <a:pt x="55731" y="223506"/>
                  </a:lnTo>
                  <a:lnTo>
                    <a:pt x="59215" y="208248"/>
                  </a:lnTo>
                  <a:lnTo>
                    <a:pt x="62698" y="193133"/>
                  </a:lnTo>
                  <a:lnTo>
                    <a:pt x="66181" y="178160"/>
                  </a:lnTo>
                  <a:lnTo>
                    <a:pt x="69664" y="163328"/>
                  </a:lnTo>
                  <a:lnTo>
                    <a:pt x="73148" y="258241"/>
                  </a:lnTo>
                  <a:lnTo>
                    <a:pt x="76631" y="248010"/>
                  </a:lnTo>
                  <a:lnTo>
                    <a:pt x="80114" y="237844"/>
                  </a:lnTo>
                  <a:lnTo>
                    <a:pt x="83597" y="227741"/>
                  </a:lnTo>
                  <a:lnTo>
                    <a:pt x="87081" y="217701"/>
                  </a:lnTo>
                  <a:lnTo>
                    <a:pt x="90564" y="207724"/>
                  </a:lnTo>
                  <a:lnTo>
                    <a:pt x="94047" y="197809"/>
                  </a:lnTo>
                  <a:lnTo>
                    <a:pt x="97530" y="187954"/>
                  </a:lnTo>
                  <a:lnTo>
                    <a:pt x="101014" y="178160"/>
                  </a:lnTo>
                  <a:lnTo>
                    <a:pt x="104497" y="168427"/>
                  </a:lnTo>
                  <a:lnTo>
                    <a:pt x="107980" y="243173"/>
                  </a:lnTo>
                  <a:lnTo>
                    <a:pt x="111463" y="235818"/>
                  </a:lnTo>
                  <a:lnTo>
                    <a:pt x="114947" y="228497"/>
                  </a:lnTo>
                  <a:lnTo>
                    <a:pt x="118430" y="221208"/>
                  </a:lnTo>
                  <a:lnTo>
                    <a:pt x="121913" y="213953"/>
                  </a:lnTo>
                  <a:lnTo>
                    <a:pt x="125396" y="206730"/>
                  </a:lnTo>
                  <a:lnTo>
                    <a:pt x="128880" y="199539"/>
                  </a:lnTo>
                  <a:lnTo>
                    <a:pt x="132363" y="192381"/>
                  </a:lnTo>
                  <a:lnTo>
                    <a:pt x="135846" y="185255"/>
                  </a:lnTo>
                  <a:lnTo>
                    <a:pt x="139329" y="178160"/>
                  </a:lnTo>
                  <a:lnTo>
                    <a:pt x="142813" y="191385"/>
                  </a:lnTo>
                  <a:lnTo>
                    <a:pt x="146296" y="184759"/>
                  </a:lnTo>
                  <a:lnTo>
                    <a:pt x="149779" y="178160"/>
                  </a:lnTo>
                  <a:lnTo>
                    <a:pt x="153262" y="171589"/>
                  </a:lnTo>
                  <a:lnTo>
                    <a:pt x="156746" y="165045"/>
                  </a:lnTo>
                  <a:lnTo>
                    <a:pt x="160229" y="158529"/>
                  </a:lnTo>
                  <a:lnTo>
                    <a:pt x="163712" y="152038"/>
                  </a:lnTo>
                  <a:lnTo>
                    <a:pt x="167195" y="145575"/>
                  </a:lnTo>
                  <a:lnTo>
                    <a:pt x="170679" y="139138"/>
                  </a:lnTo>
                  <a:lnTo>
                    <a:pt x="174162" y="132728"/>
                  </a:lnTo>
                  <a:lnTo>
                    <a:pt x="177645" y="126343"/>
                  </a:lnTo>
                  <a:lnTo>
                    <a:pt x="181128" y="166875"/>
                  </a:lnTo>
                  <a:lnTo>
                    <a:pt x="184612" y="161262"/>
                  </a:lnTo>
                  <a:lnTo>
                    <a:pt x="188095" y="155670"/>
                  </a:lnTo>
                  <a:lnTo>
                    <a:pt x="191578" y="150097"/>
                  </a:lnTo>
                  <a:lnTo>
                    <a:pt x="195061" y="144543"/>
                  </a:lnTo>
                  <a:lnTo>
                    <a:pt x="198545" y="139010"/>
                  </a:lnTo>
                  <a:lnTo>
                    <a:pt x="202028" y="133495"/>
                  </a:lnTo>
                  <a:lnTo>
                    <a:pt x="205511" y="128001"/>
                  </a:lnTo>
                  <a:lnTo>
                    <a:pt x="208994" y="122525"/>
                  </a:lnTo>
                  <a:lnTo>
                    <a:pt x="212478" y="117069"/>
                  </a:lnTo>
                  <a:lnTo>
                    <a:pt x="215961" y="111631"/>
                  </a:lnTo>
                  <a:lnTo>
                    <a:pt x="219444" y="106213"/>
                  </a:lnTo>
                  <a:lnTo>
                    <a:pt x="222927" y="100813"/>
                  </a:lnTo>
                  <a:lnTo>
                    <a:pt x="226411" y="95433"/>
                  </a:lnTo>
                  <a:lnTo>
                    <a:pt x="229894" y="90071"/>
                  </a:lnTo>
                  <a:lnTo>
                    <a:pt x="233377" y="84727"/>
                  </a:lnTo>
                  <a:lnTo>
                    <a:pt x="236860" y="79402"/>
                  </a:lnTo>
                  <a:lnTo>
                    <a:pt x="240344" y="74096"/>
                  </a:lnTo>
                  <a:lnTo>
                    <a:pt x="243827" y="68807"/>
                  </a:lnTo>
                  <a:lnTo>
                    <a:pt x="247310" y="63537"/>
                  </a:lnTo>
                  <a:lnTo>
                    <a:pt x="250793" y="111257"/>
                  </a:lnTo>
                  <a:lnTo>
                    <a:pt x="254277" y="106586"/>
                  </a:lnTo>
                  <a:lnTo>
                    <a:pt x="257760" y="101929"/>
                  </a:lnTo>
                  <a:lnTo>
                    <a:pt x="261243" y="97286"/>
                  </a:lnTo>
                  <a:lnTo>
                    <a:pt x="264726" y="92657"/>
                  </a:lnTo>
                  <a:lnTo>
                    <a:pt x="268210" y="88042"/>
                  </a:lnTo>
                  <a:lnTo>
                    <a:pt x="271693" y="83440"/>
                  </a:lnTo>
                  <a:lnTo>
                    <a:pt x="275176" y="78852"/>
                  </a:lnTo>
                  <a:lnTo>
                    <a:pt x="278659" y="74278"/>
                  </a:lnTo>
                  <a:lnTo>
                    <a:pt x="282143" y="69718"/>
                  </a:lnTo>
                  <a:lnTo>
                    <a:pt x="285626" y="134892"/>
                  </a:lnTo>
                  <a:lnTo>
                    <a:pt x="289109" y="131017"/>
                  </a:lnTo>
                  <a:lnTo>
                    <a:pt x="292592" y="127151"/>
                  </a:lnTo>
                  <a:lnTo>
                    <a:pt x="296075" y="123295"/>
                  </a:lnTo>
                  <a:lnTo>
                    <a:pt x="299559" y="119449"/>
                  </a:lnTo>
                  <a:lnTo>
                    <a:pt x="303042" y="115612"/>
                  </a:lnTo>
                  <a:lnTo>
                    <a:pt x="306525" y="111784"/>
                  </a:lnTo>
                  <a:lnTo>
                    <a:pt x="310008" y="107966"/>
                  </a:lnTo>
                  <a:lnTo>
                    <a:pt x="313492" y="104157"/>
                  </a:lnTo>
                  <a:lnTo>
                    <a:pt x="316975" y="100358"/>
                  </a:lnTo>
                  <a:lnTo>
                    <a:pt x="320458" y="200975"/>
                  </a:lnTo>
                  <a:lnTo>
                    <a:pt x="323941" y="198105"/>
                  </a:lnTo>
                  <a:lnTo>
                    <a:pt x="327425" y="195241"/>
                  </a:lnTo>
                  <a:lnTo>
                    <a:pt x="330908" y="192381"/>
                  </a:lnTo>
                  <a:lnTo>
                    <a:pt x="334391" y="189527"/>
                  </a:lnTo>
                  <a:lnTo>
                    <a:pt x="337874" y="186678"/>
                  </a:lnTo>
                  <a:lnTo>
                    <a:pt x="341358" y="183833"/>
                  </a:lnTo>
                  <a:lnTo>
                    <a:pt x="344841" y="180994"/>
                  </a:lnTo>
                  <a:lnTo>
                    <a:pt x="348324" y="178160"/>
                  </a:lnTo>
                  <a:lnTo>
                    <a:pt x="351807" y="175332"/>
                  </a:lnTo>
                  <a:lnTo>
                    <a:pt x="355291" y="172508"/>
                  </a:lnTo>
                  <a:lnTo>
                    <a:pt x="358774" y="169689"/>
                  </a:lnTo>
                  <a:lnTo>
                    <a:pt x="362257" y="166875"/>
                  </a:lnTo>
                  <a:lnTo>
                    <a:pt x="365740" y="164066"/>
                  </a:lnTo>
                  <a:lnTo>
                    <a:pt x="369224" y="161262"/>
                  </a:lnTo>
                  <a:lnTo>
                    <a:pt x="372707" y="158464"/>
                  </a:lnTo>
                  <a:lnTo>
                    <a:pt x="376190" y="155670"/>
                  </a:lnTo>
                  <a:lnTo>
                    <a:pt x="379673" y="152881"/>
                  </a:lnTo>
                  <a:lnTo>
                    <a:pt x="383157" y="150097"/>
                  </a:lnTo>
                  <a:lnTo>
                    <a:pt x="386640" y="147318"/>
                  </a:lnTo>
                  <a:lnTo>
                    <a:pt x="390123" y="144543"/>
                  </a:lnTo>
                  <a:lnTo>
                    <a:pt x="393606" y="162362"/>
                  </a:lnTo>
                  <a:lnTo>
                    <a:pt x="397090" y="159745"/>
                  </a:lnTo>
                  <a:lnTo>
                    <a:pt x="400573" y="157131"/>
                  </a:lnTo>
                  <a:lnTo>
                    <a:pt x="404056" y="154522"/>
                  </a:lnTo>
                  <a:lnTo>
                    <a:pt x="407539" y="151917"/>
                  </a:lnTo>
                  <a:lnTo>
                    <a:pt x="411023" y="149317"/>
                  </a:lnTo>
                  <a:lnTo>
                    <a:pt x="414506" y="146721"/>
                  </a:lnTo>
                  <a:lnTo>
                    <a:pt x="417989" y="144129"/>
                  </a:lnTo>
                  <a:lnTo>
                    <a:pt x="421472" y="141541"/>
                  </a:lnTo>
                  <a:lnTo>
                    <a:pt x="424956" y="138958"/>
                  </a:lnTo>
                  <a:lnTo>
                    <a:pt x="428439" y="150593"/>
                  </a:lnTo>
                  <a:lnTo>
                    <a:pt x="431922" y="148111"/>
                  </a:lnTo>
                  <a:lnTo>
                    <a:pt x="435405" y="145633"/>
                  </a:lnTo>
                  <a:lnTo>
                    <a:pt x="438889" y="143158"/>
                  </a:lnTo>
                  <a:lnTo>
                    <a:pt x="442372" y="140687"/>
                  </a:lnTo>
                  <a:lnTo>
                    <a:pt x="445855" y="138221"/>
                  </a:lnTo>
                  <a:lnTo>
                    <a:pt x="449338" y="135758"/>
                  </a:lnTo>
                  <a:lnTo>
                    <a:pt x="452822" y="133299"/>
                  </a:lnTo>
                  <a:lnTo>
                    <a:pt x="456305" y="130844"/>
                  </a:lnTo>
                  <a:lnTo>
                    <a:pt x="459788" y="128392"/>
                  </a:lnTo>
                  <a:lnTo>
                    <a:pt x="463271" y="142572"/>
                  </a:lnTo>
                  <a:lnTo>
                    <a:pt x="466755" y="140227"/>
                  </a:lnTo>
                  <a:lnTo>
                    <a:pt x="470238" y="137887"/>
                  </a:lnTo>
                  <a:lnTo>
                    <a:pt x="473721" y="135549"/>
                  </a:lnTo>
                  <a:lnTo>
                    <a:pt x="477204" y="133216"/>
                  </a:lnTo>
                  <a:lnTo>
                    <a:pt x="480688" y="130885"/>
                  </a:lnTo>
                  <a:lnTo>
                    <a:pt x="484171" y="128559"/>
                  </a:lnTo>
                  <a:lnTo>
                    <a:pt x="487654" y="126235"/>
                  </a:lnTo>
                  <a:lnTo>
                    <a:pt x="491137" y="123915"/>
                  </a:lnTo>
                  <a:lnTo>
                    <a:pt x="494621" y="121599"/>
                  </a:lnTo>
                  <a:lnTo>
                    <a:pt x="498104" y="119286"/>
                  </a:lnTo>
                  <a:lnTo>
                    <a:pt x="501587" y="116976"/>
                  </a:lnTo>
                  <a:lnTo>
                    <a:pt x="505070" y="114670"/>
                  </a:lnTo>
                  <a:lnTo>
                    <a:pt x="508554" y="112367"/>
                  </a:lnTo>
                  <a:lnTo>
                    <a:pt x="512037" y="110068"/>
                  </a:lnTo>
                  <a:lnTo>
                    <a:pt x="515520" y="107772"/>
                  </a:lnTo>
                  <a:lnTo>
                    <a:pt x="519003" y="105480"/>
                  </a:lnTo>
                  <a:lnTo>
                    <a:pt x="522487" y="103191"/>
                  </a:lnTo>
                  <a:lnTo>
                    <a:pt x="525970" y="100905"/>
                  </a:lnTo>
                  <a:lnTo>
                    <a:pt x="529453" y="98622"/>
                  </a:lnTo>
                  <a:lnTo>
                    <a:pt x="532936" y="96343"/>
                  </a:lnTo>
                  <a:lnTo>
                    <a:pt x="536420" y="181795"/>
                  </a:lnTo>
                  <a:lnTo>
                    <a:pt x="539903" y="179977"/>
                  </a:lnTo>
                  <a:lnTo>
                    <a:pt x="543386" y="178160"/>
                  </a:lnTo>
                  <a:lnTo>
                    <a:pt x="546869" y="176346"/>
                  </a:lnTo>
                  <a:lnTo>
                    <a:pt x="550353" y="174535"/>
                  </a:lnTo>
                  <a:lnTo>
                    <a:pt x="553836" y="172725"/>
                  </a:lnTo>
                  <a:lnTo>
                    <a:pt x="557319" y="170917"/>
                  </a:lnTo>
                  <a:lnTo>
                    <a:pt x="560802" y="169111"/>
                  </a:lnTo>
                  <a:lnTo>
                    <a:pt x="564286" y="167308"/>
                  </a:lnTo>
                  <a:lnTo>
                    <a:pt x="567769" y="165506"/>
                  </a:lnTo>
                  <a:lnTo>
                    <a:pt x="571252" y="163706"/>
                  </a:lnTo>
                  <a:lnTo>
                    <a:pt x="574735" y="161909"/>
                  </a:lnTo>
                  <a:lnTo>
                    <a:pt x="578218" y="160114"/>
                  </a:lnTo>
                  <a:lnTo>
                    <a:pt x="581702" y="158320"/>
                  </a:lnTo>
                  <a:lnTo>
                    <a:pt x="585185" y="156529"/>
                  </a:lnTo>
                  <a:lnTo>
                    <a:pt x="588668" y="154739"/>
                  </a:lnTo>
                  <a:lnTo>
                    <a:pt x="592151" y="152952"/>
                  </a:lnTo>
                  <a:lnTo>
                    <a:pt x="595635" y="151167"/>
                  </a:lnTo>
                  <a:lnTo>
                    <a:pt x="599118" y="149384"/>
                  </a:lnTo>
                  <a:lnTo>
                    <a:pt x="602601" y="147602"/>
                  </a:lnTo>
                  <a:lnTo>
                    <a:pt x="606084" y="199387"/>
                  </a:lnTo>
                  <a:lnTo>
                    <a:pt x="609568" y="197861"/>
                  </a:lnTo>
                  <a:lnTo>
                    <a:pt x="613051" y="196337"/>
                  </a:lnTo>
                  <a:lnTo>
                    <a:pt x="616534" y="194814"/>
                  </a:lnTo>
                  <a:lnTo>
                    <a:pt x="620017" y="193293"/>
                  </a:lnTo>
                  <a:lnTo>
                    <a:pt x="623501" y="191773"/>
                  </a:lnTo>
                  <a:lnTo>
                    <a:pt x="626984" y="190255"/>
                  </a:lnTo>
                  <a:lnTo>
                    <a:pt x="630467" y="188738"/>
                  </a:lnTo>
                  <a:lnTo>
                    <a:pt x="633950" y="187223"/>
                  </a:lnTo>
                  <a:lnTo>
                    <a:pt x="637434" y="185709"/>
                  </a:lnTo>
                  <a:lnTo>
                    <a:pt x="640917" y="195591"/>
                  </a:lnTo>
                  <a:lnTo>
                    <a:pt x="644400" y="194131"/>
                  </a:lnTo>
                  <a:lnTo>
                    <a:pt x="647883" y="192673"/>
                  </a:lnTo>
                  <a:lnTo>
                    <a:pt x="651367" y="191215"/>
                  </a:lnTo>
                  <a:lnTo>
                    <a:pt x="654850" y="189760"/>
                  </a:lnTo>
                  <a:lnTo>
                    <a:pt x="658333" y="188305"/>
                  </a:lnTo>
                  <a:lnTo>
                    <a:pt x="661816" y="186852"/>
                  </a:lnTo>
                  <a:lnTo>
                    <a:pt x="665300" y="185400"/>
                  </a:lnTo>
                  <a:lnTo>
                    <a:pt x="668783" y="183949"/>
                  </a:lnTo>
                  <a:lnTo>
                    <a:pt x="672266" y="182500"/>
                  </a:lnTo>
                  <a:lnTo>
                    <a:pt x="675749" y="207264"/>
                  </a:lnTo>
                  <a:lnTo>
                    <a:pt x="679233" y="205929"/>
                  </a:lnTo>
                  <a:lnTo>
                    <a:pt x="682716" y="204596"/>
                  </a:lnTo>
                  <a:lnTo>
                    <a:pt x="686199" y="203264"/>
                  </a:lnTo>
                  <a:lnTo>
                    <a:pt x="689682" y="201933"/>
                  </a:lnTo>
                  <a:lnTo>
                    <a:pt x="693166" y="200603"/>
                  </a:lnTo>
                  <a:lnTo>
                    <a:pt x="696649" y="199274"/>
                  </a:lnTo>
                  <a:lnTo>
                    <a:pt x="700132" y="197946"/>
                  </a:lnTo>
                  <a:lnTo>
                    <a:pt x="703615" y="196619"/>
                  </a:lnTo>
                  <a:lnTo>
                    <a:pt x="707099" y="195294"/>
                  </a:lnTo>
                  <a:lnTo>
                    <a:pt x="710582" y="193969"/>
                  </a:lnTo>
                  <a:lnTo>
                    <a:pt x="714065" y="192646"/>
                  </a:lnTo>
                  <a:lnTo>
                    <a:pt x="717548" y="191323"/>
                  </a:lnTo>
                  <a:lnTo>
                    <a:pt x="721032" y="190002"/>
                  </a:lnTo>
                  <a:lnTo>
                    <a:pt x="724515" y="188682"/>
                  </a:lnTo>
                  <a:lnTo>
                    <a:pt x="727998" y="187363"/>
                  </a:lnTo>
                  <a:lnTo>
                    <a:pt x="731481" y="186045"/>
                  </a:lnTo>
                  <a:lnTo>
                    <a:pt x="734965" y="184728"/>
                  </a:lnTo>
                  <a:lnTo>
                    <a:pt x="738448" y="183413"/>
                  </a:lnTo>
                  <a:lnTo>
                    <a:pt x="741931" y="182098"/>
                  </a:lnTo>
                  <a:lnTo>
                    <a:pt x="745414" y="180784"/>
                  </a:lnTo>
                  <a:lnTo>
                    <a:pt x="748898" y="180772"/>
                  </a:lnTo>
                  <a:lnTo>
                    <a:pt x="752381" y="179466"/>
                  </a:lnTo>
                  <a:lnTo>
                    <a:pt x="755864" y="178160"/>
                  </a:lnTo>
                  <a:lnTo>
                    <a:pt x="759347" y="176856"/>
                  </a:lnTo>
                  <a:lnTo>
                    <a:pt x="762831" y="175553"/>
                  </a:lnTo>
                  <a:lnTo>
                    <a:pt x="766314" y="174251"/>
                  </a:lnTo>
                  <a:lnTo>
                    <a:pt x="769797" y="172950"/>
                  </a:lnTo>
                  <a:lnTo>
                    <a:pt x="773280" y="171650"/>
                  </a:lnTo>
                  <a:lnTo>
                    <a:pt x="776764" y="170351"/>
                  </a:lnTo>
                  <a:lnTo>
                    <a:pt x="780247" y="169053"/>
                  </a:lnTo>
                  <a:lnTo>
                    <a:pt x="783730" y="171738"/>
                  </a:lnTo>
                  <a:lnTo>
                    <a:pt x="787213" y="170457"/>
                  </a:lnTo>
                  <a:lnTo>
                    <a:pt x="790697" y="169177"/>
                  </a:lnTo>
                  <a:lnTo>
                    <a:pt x="794180" y="167898"/>
                  </a:lnTo>
                  <a:lnTo>
                    <a:pt x="797663" y="166619"/>
                  </a:lnTo>
                  <a:lnTo>
                    <a:pt x="801146" y="165342"/>
                  </a:lnTo>
                  <a:lnTo>
                    <a:pt x="804630" y="164066"/>
                  </a:lnTo>
                  <a:lnTo>
                    <a:pt x="808113" y="162791"/>
                  </a:lnTo>
                  <a:lnTo>
                    <a:pt x="811596" y="161517"/>
                  </a:lnTo>
                  <a:lnTo>
                    <a:pt x="815079" y="160244"/>
                  </a:lnTo>
                  <a:lnTo>
                    <a:pt x="818563" y="176951"/>
                  </a:lnTo>
                  <a:lnTo>
                    <a:pt x="822046" y="175742"/>
                  </a:lnTo>
                  <a:lnTo>
                    <a:pt x="825529" y="174535"/>
                  </a:lnTo>
                  <a:lnTo>
                    <a:pt x="829012" y="173328"/>
                  </a:lnTo>
                  <a:lnTo>
                    <a:pt x="832496" y="172122"/>
                  </a:lnTo>
                  <a:lnTo>
                    <a:pt x="835979" y="170917"/>
                  </a:lnTo>
                  <a:lnTo>
                    <a:pt x="839462" y="169713"/>
                  </a:lnTo>
                  <a:lnTo>
                    <a:pt x="842945" y="168510"/>
                  </a:lnTo>
                  <a:lnTo>
                    <a:pt x="846429" y="167308"/>
                  </a:lnTo>
                  <a:lnTo>
                    <a:pt x="849912" y="166106"/>
                  </a:lnTo>
                  <a:lnTo>
                    <a:pt x="853395" y="174654"/>
                  </a:lnTo>
                  <a:lnTo>
                    <a:pt x="856878" y="173487"/>
                  </a:lnTo>
                  <a:lnTo>
                    <a:pt x="860361" y="172321"/>
                  </a:lnTo>
                  <a:lnTo>
                    <a:pt x="863845" y="171156"/>
                  </a:lnTo>
                  <a:lnTo>
                    <a:pt x="867328" y="169991"/>
                  </a:lnTo>
                  <a:lnTo>
                    <a:pt x="870811" y="168828"/>
                  </a:lnTo>
                  <a:lnTo>
                    <a:pt x="874294" y="167665"/>
                  </a:lnTo>
                  <a:lnTo>
                    <a:pt x="877778" y="166503"/>
                  </a:lnTo>
                  <a:lnTo>
                    <a:pt x="881261" y="165342"/>
                  </a:lnTo>
                  <a:lnTo>
                    <a:pt x="884744" y="164182"/>
                  </a:lnTo>
                  <a:lnTo>
                    <a:pt x="888227" y="163023"/>
                  </a:lnTo>
                  <a:lnTo>
                    <a:pt x="891711" y="165499"/>
                  </a:lnTo>
                  <a:lnTo>
                    <a:pt x="895194" y="164353"/>
                  </a:lnTo>
                  <a:lnTo>
                    <a:pt x="898677" y="163207"/>
                  </a:lnTo>
                  <a:lnTo>
                    <a:pt x="902160" y="162063"/>
                  </a:lnTo>
                  <a:lnTo>
                    <a:pt x="905644" y="160919"/>
                  </a:lnTo>
                  <a:lnTo>
                    <a:pt x="909127" y="159777"/>
                  </a:lnTo>
                  <a:lnTo>
                    <a:pt x="912610" y="158635"/>
                  </a:lnTo>
                  <a:lnTo>
                    <a:pt x="916093" y="157494"/>
                  </a:lnTo>
                  <a:lnTo>
                    <a:pt x="919577" y="156353"/>
                  </a:lnTo>
                  <a:lnTo>
                    <a:pt x="923060" y="155214"/>
                  </a:lnTo>
                  <a:lnTo>
                    <a:pt x="926543" y="154075"/>
                  </a:lnTo>
                  <a:lnTo>
                    <a:pt x="930026" y="152938"/>
                  </a:lnTo>
                  <a:lnTo>
                    <a:pt x="933510" y="151801"/>
                  </a:lnTo>
                  <a:lnTo>
                    <a:pt x="936993" y="150664"/>
                  </a:lnTo>
                  <a:lnTo>
                    <a:pt x="940476" y="149529"/>
                  </a:lnTo>
                  <a:lnTo>
                    <a:pt x="943959" y="148395"/>
                  </a:lnTo>
                  <a:lnTo>
                    <a:pt x="947443" y="147261"/>
                  </a:lnTo>
                  <a:lnTo>
                    <a:pt x="950926" y="146128"/>
                  </a:lnTo>
                  <a:lnTo>
                    <a:pt x="954409" y="144996"/>
                  </a:lnTo>
                  <a:lnTo>
                    <a:pt x="957892" y="143865"/>
                  </a:lnTo>
                  <a:lnTo>
                    <a:pt x="961376" y="165342"/>
                  </a:lnTo>
                  <a:lnTo>
                    <a:pt x="964859" y="164279"/>
                  </a:lnTo>
                  <a:lnTo>
                    <a:pt x="968342" y="163216"/>
                  </a:lnTo>
                  <a:lnTo>
                    <a:pt x="971825" y="162154"/>
                  </a:lnTo>
                  <a:lnTo>
                    <a:pt x="975309" y="161093"/>
                  </a:lnTo>
                  <a:lnTo>
                    <a:pt x="978792" y="160032"/>
                  </a:lnTo>
                  <a:lnTo>
                    <a:pt x="982275" y="158972"/>
                  </a:lnTo>
                  <a:lnTo>
                    <a:pt x="985758" y="157913"/>
                  </a:lnTo>
                  <a:lnTo>
                    <a:pt x="989242" y="156854"/>
                  </a:lnTo>
                  <a:lnTo>
                    <a:pt x="992725" y="155797"/>
                  </a:lnTo>
                  <a:lnTo>
                    <a:pt x="996208" y="177167"/>
                  </a:lnTo>
                  <a:lnTo>
                    <a:pt x="999691" y="176175"/>
                  </a:lnTo>
                  <a:lnTo>
                    <a:pt x="1003175" y="175183"/>
                  </a:lnTo>
                  <a:lnTo>
                    <a:pt x="1006658" y="174192"/>
                  </a:lnTo>
                  <a:lnTo>
                    <a:pt x="1010141" y="173201"/>
                  </a:lnTo>
                  <a:lnTo>
                    <a:pt x="1013624" y="172211"/>
                  </a:lnTo>
                  <a:lnTo>
                    <a:pt x="1017108" y="171221"/>
                  </a:lnTo>
                  <a:lnTo>
                    <a:pt x="1020591" y="170232"/>
                  </a:lnTo>
                  <a:lnTo>
                    <a:pt x="1024074" y="169244"/>
                  </a:lnTo>
                  <a:lnTo>
                    <a:pt x="1027557" y="168257"/>
                  </a:lnTo>
                  <a:lnTo>
                    <a:pt x="1031041" y="167270"/>
                  </a:lnTo>
                  <a:lnTo>
                    <a:pt x="1034524" y="166283"/>
                  </a:lnTo>
                  <a:lnTo>
                    <a:pt x="1038007" y="165298"/>
                  </a:lnTo>
                  <a:lnTo>
                    <a:pt x="1041490" y="164312"/>
                  </a:lnTo>
                  <a:lnTo>
                    <a:pt x="1044974" y="163328"/>
                  </a:lnTo>
                  <a:lnTo>
                    <a:pt x="1048457" y="162344"/>
                  </a:lnTo>
                  <a:lnTo>
                    <a:pt x="1051940" y="161361"/>
                  </a:lnTo>
                  <a:lnTo>
                    <a:pt x="1055423" y="160378"/>
                  </a:lnTo>
                  <a:lnTo>
                    <a:pt x="1058907" y="159396"/>
                  </a:lnTo>
                  <a:lnTo>
                    <a:pt x="1062390" y="158414"/>
                  </a:lnTo>
                  <a:lnTo>
                    <a:pt x="1065873" y="157434"/>
                  </a:lnTo>
                  <a:lnTo>
                    <a:pt x="1069356" y="180903"/>
                  </a:lnTo>
                  <a:lnTo>
                    <a:pt x="1072840" y="179988"/>
                  </a:lnTo>
                  <a:lnTo>
                    <a:pt x="1076323" y="179074"/>
                  </a:lnTo>
                  <a:lnTo>
                    <a:pt x="1079806" y="178160"/>
                  </a:lnTo>
                  <a:lnTo>
                    <a:pt x="1083289" y="177247"/>
                  </a:lnTo>
                  <a:lnTo>
                    <a:pt x="1086773" y="176335"/>
                  </a:lnTo>
                  <a:lnTo>
                    <a:pt x="1090256" y="175423"/>
                  </a:lnTo>
                  <a:lnTo>
                    <a:pt x="1093739" y="174511"/>
                  </a:lnTo>
                  <a:lnTo>
                    <a:pt x="1097222" y="173600"/>
                  </a:lnTo>
                  <a:lnTo>
                    <a:pt x="1100706" y="172690"/>
                  </a:lnTo>
                  <a:lnTo>
                    <a:pt x="1104189" y="174546"/>
                  </a:lnTo>
                  <a:lnTo>
                    <a:pt x="1107672" y="173644"/>
                  </a:lnTo>
                  <a:lnTo>
                    <a:pt x="1111155" y="172742"/>
                  </a:lnTo>
                  <a:lnTo>
                    <a:pt x="1114639" y="171841"/>
                  </a:lnTo>
                  <a:lnTo>
                    <a:pt x="1118122" y="170940"/>
                  </a:lnTo>
                  <a:lnTo>
                    <a:pt x="1121605" y="170040"/>
                  </a:lnTo>
                  <a:lnTo>
                    <a:pt x="1125088" y="169140"/>
                  </a:lnTo>
                  <a:lnTo>
                    <a:pt x="1128572" y="168241"/>
                  </a:lnTo>
                  <a:lnTo>
                    <a:pt x="1132055" y="167342"/>
                  </a:lnTo>
                  <a:lnTo>
                    <a:pt x="1135538" y="166444"/>
                  </a:lnTo>
                  <a:lnTo>
                    <a:pt x="1139021" y="175541"/>
                  </a:lnTo>
                  <a:lnTo>
                    <a:pt x="1142505" y="174669"/>
                  </a:lnTo>
                  <a:lnTo>
                    <a:pt x="1145988" y="173797"/>
                  </a:lnTo>
                  <a:lnTo>
                    <a:pt x="1149471" y="172926"/>
                  </a:lnTo>
                  <a:lnTo>
                    <a:pt x="1152954" y="172055"/>
                  </a:lnTo>
                  <a:lnTo>
                    <a:pt x="1156437" y="171185"/>
                  </a:lnTo>
                  <a:lnTo>
                    <a:pt x="1159921" y="170315"/>
                  </a:lnTo>
                  <a:lnTo>
                    <a:pt x="1163404" y="169446"/>
                  </a:lnTo>
                  <a:lnTo>
                    <a:pt x="1166887" y="168577"/>
                  </a:lnTo>
                  <a:lnTo>
                    <a:pt x="1170370" y="167708"/>
                  </a:lnTo>
                  <a:lnTo>
                    <a:pt x="1173854" y="185543"/>
                  </a:lnTo>
                  <a:lnTo>
                    <a:pt x="1177337" y="184721"/>
                  </a:lnTo>
                  <a:lnTo>
                    <a:pt x="1180820" y="183899"/>
                  </a:lnTo>
                  <a:lnTo>
                    <a:pt x="1184303" y="183078"/>
                  </a:lnTo>
                  <a:lnTo>
                    <a:pt x="1187787" y="182257"/>
                  </a:lnTo>
                  <a:lnTo>
                    <a:pt x="1191270" y="181437"/>
                  </a:lnTo>
                  <a:lnTo>
                    <a:pt x="1194753" y="180617"/>
                  </a:lnTo>
                  <a:lnTo>
                    <a:pt x="1198236" y="179798"/>
                  </a:lnTo>
                  <a:lnTo>
                    <a:pt x="1201720" y="178979"/>
                  </a:lnTo>
                  <a:lnTo>
                    <a:pt x="1205203" y="178160"/>
                  </a:lnTo>
                  <a:lnTo>
                    <a:pt x="1208686" y="201552"/>
                  </a:lnTo>
                  <a:lnTo>
                    <a:pt x="1212169" y="200792"/>
                  </a:lnTo>
                  <a:lnTo>
                    <a:pt x="1215653" y="200033"/>
                  </a:lnTo>
                  <a:lnTo>
                    <a:pt x="1219136" y="199274"/>
                  </a:lnTo>
                  <a:lnTo>
                    <a:pt x="1222619" y="198515"/>
                  </a:lnTo>
                  <a:lnTo>
                    <a:pt x="1226102" y="197756"/>
                  </a:lnTo>
                  <a:lnTo>
                    <a:pt x="1229586" y="196998"/>
                  </a:lnTo>
                  <a:lnTo>
                    <a:pt x="1233069" y="196240"/>
                  </a:lnTo>
                  <a:lnTo>
                    <a:pt x="1236552" y="195483"/>
                  </a:lnTo>
                  <a:lnTo>
                    <a:pt x="1240035" y="194726"/>
                  </a:lnTo>
                  <a:lnTo>
                    <a:pt x="1243519" y="193969"/>
                  </a:lnTo>
                  <a:lnTo>
                    <a:pt x="1247002" y="206222"/>
                  </a:lnTo>
                  <a:lnTo>
                    <a:pt x="1250485" y="205496"/>
                  </a:lnTo>
                  <a:lnTo>
                    <a:pt x="1253968" y="204770"/>
                  </a:lnTo>
                  <a:lnTo>
                    <a:pt x="1257452" y="204045"/>
                  </a:lnTo>
                  <a:lnTo>
                    <a:pt x="1260935" y="203321"/>
                  </a:lnTo>
                  <a:lnTo>
                    <a:pt x="1264418" y="202596"/>
                  </a:lnTo>
                  <a:lnTo>
                    <a:pt x="1267901" y="201872"/>
                  </a:lnTo>
                  <a:lnTo>
                    <a:pt x="1271385" y="201148"/>
                  </a:lnTo>
                  <a:lnTo>
                    <a:pt x="1274868" y="200425"/>
                  </a:lnTo>
                  <a:lnTo>
                    <a:pt x="1278351" y="199702"/>
                  </a:lnTo>
                  <a:lnTo>
                    <a:pt x="1281834" y="201634"/>
                  </a:lnTo>
                  <a:lnTo>
                    <a:pt x="1285318" y="200918"/>
                  </a:lnTo>
                  <a:lnTo>
                    <a:pt x="1288801" y="200201"/>
                  </a:lnTo>
                  <a:lnTo>
                    <a:pt x="1292284" y="199486"/>
                  </a:lnTo>
                  <a:lnTo>
                    <a:pt x="1295767" y="198770"/>
                  </a:lnTo>
                  <a:lnTo>
                    <a:pt x="1299251" y="198055"/>
                  </a:lnTo>
                  <a:lnTo>
                    <a:pt x="1302734" y="197340"/>
                  </a:lnTo>
                  <a:lnTo>
                    <a:pt x="1306217" y="196626"/>
                  </a:lnTo>
                  <a:lnTo>
                    <a:pt x="1309700" y="195912"/>
                  </a:lnTo>
                  <a:lnTo>
                    <a:pt x="1313184" y="195198"/>
                  </a:lnTo>
                  <a:lnTo>
                    <a:pt x="1316667" y="210989"/>
                  </a:lnTo>
                  <a:lnTo>
                    <a:pt x="1320150" y="210312"/>
                  </a:lnTo>
                  <a:lnTo>
                    <a:pt x="1323633" y="209635"/>
                  </a:lnTo>
                  <a:lnTo>
                    <a:pt x="1327117" y="208959"/>
                  </a:lnTo>
                  <a:lnTo>
                    <a:pt x="1330600" y="208283"/>
                  </a:lnTo>
                  <a:lnTo>
                    <a:pt x="1334083" y="207608"/>
                  </a:lnTo>
                  <a:lnTo>
                    <a:pt x="1337566" y="206932"/>
                  </a:lnTo>
                  <a:lnTo>
                    <a:pt x="1341050" y="206257"/>
                  </a:lnTo>
                  <a:lnTo>
                    <a:pt x="1344533" y="205582"/>
                  </a:lnTo>
                  <a:lnTo>
                    <a:pt x="1348016" y="204908"/>
                  </a:lnTo>
                  <a:lnTo>
                    <a:pt x="1351499" y="208458"/>
                  </a:lnTo>
                  <a:lnTo>
                    <a:pt x="1354983" y="207793"/>
                  </a:lnTo>
                  <a:lnTo>
                    <a:pt x="1358466" y="207128"/>
                  </a:lnTo>
                  <a:lnTo>
                    <a:pt x="1361949" y="206464"/>
                  </a:lnTo>
                  <a:lnTo>
                    <a:pt x="1365432" y="205800"/>
                  </a:lnTo>
                  <a:lnTo>
                    <a:pt x="1368916" y="205136"/>
                  </a:lnTo>
                  <a:lnTo>
                    <a:pt x="1372399" y="204473"/>
                  </a:lnTo>
                  <a:lnTo>
                    <a:pt x="1375882" y="203810"/>
                  </a:lnTo>
                  <a:lnTo>
                    <a:pt x="1379365" y="203147"/>
                  </a:lnTo>
                  <a:lnTo>
                    <a:pt x="1382849" y="202484"/>
                  </a:lnTo>
                  <a:lnTo>
                    <a:pt x="1386332" y="218415"/>
                  </a:lnTo>
                  <a:lnTo>
                    <a:pt x="1389815" y="217788"/>
                  </a:lnTo>
                  <a:lnTo>
                    <a:pt x="1393298" y="217161"/>
                  </a:lnTo>
                  <a:lnTo>
                    <a:pt x="1396782" y="216535"/>
                  </a:lnTo>
                  <a:lnTo>
                    <a:pt x="1400265" y="215908"/>
                  </a:lnTo>
                  <a:lnTo>
                    <a:pt x="1403748" y="215282"/>
                  </a:lnTo>
                  <a:lnTo>
                    <a:pt x="1407231" y="214656"/>
                  </a:lnTo>
                  <a:lnTo>
                    <a:pt x="1410715" y="214031"/>
                  </a:lnTo>
                  <a:lnTo>
                    <a:pt x="1414198" y="213406"/>
                  </a:lnTo>
                  <a:lnTo>
                    <a:pt x="1417681" y="212780"/>
                  </a:lnTo>
                  <a:lnTo>
                    <a:pt x="1421164" y="212156"/>
                  </a:lnTo>
                  <a:lnTo>
                    <a:pt x="1424648" y="216940"/>
                  </a:lnTo>
                  <a:lnTo>
                    <a:pt x="1428131" y="216327"/>
                  </a:lnTo>
                  <a:lnTo>
                    <a:pt x="1431614" y="215714"/>
                  </a:lnTo>
                  <a:lnTo>
                    <a:pt x="1435097" y="215101"/>
                  </a:lnTo>
                  <a:lnTo>
                    <a:pt x="1438580" y="214488"/>
                  </a:lnTo>
                  <a:lnTo>
                    <a:pt x="1442064" y="213876"/>
                  </a:lnTo>
                  <a:lnTo>
                    <a:pt x="1445547" y="213264"/>
                  </a:lnTo>
                  <a:lnTo>
                    <a:pt x="1449030" y="212652"/>
                  </a:lnTo>
                  <a:lnTo>
                    <a:pt x="1452513" y="212041"/>
                  </a:lnTo>
                  <a:lnTo>
                    <a:pt x="1455997" y="211429"/>
                  </a:lnTo>
                  <a:lnTo>
                    <a:pt x="1459480" y="211897"/>
                  </a:lnTo>
                  <a:lnTo>
                    <a:pt x="1462963" y="211288"/>
                  </a:lnTo>
                  <a:lnTo>
                    <a:pt x="1466446" y="210679"/>
                  </a:lnTo>
                  <a:lnTo>
                    <a:pt x="1469930" y="210071"/>
                  </a:lnTo>
                  <a:lnTo>
                    <a:pt x="1473413" y="209463"/>
                  </a:lnTo>
                  <a:lnTo>
                    <a:pt x="1476896" y="208855"/>
                  </a:lnTo>
                  <a:lnTo>
                    <a:pt x="1480379" y="208248"/>
                  </a:lnTo>
                  <a:lnTo>
                    <a:pt x="1483863" y="207640"/>
                  </a:lnTo>
                  <a:lnTo>
                    <a:pt x="1487346" y="207033"/>
                  </a:lnTo>
                  <a:lnTo>
                    <a:pt x="1490829" y="206426"/>
                  </a:lnTo>
                  <a:lnTo>
                    <a:pt x="1494312" y="205820"/>
                  </a:lnTo>
                  <a:lnTo>
                    <a:pt x="1497796" y="205213"/>
                  </a:lnTo>
                  <a:lnTo>
                    <a:pt x="1501279" y="204607"/>
                  </a:lnTo>
                  <a:lnTo>
                    <a:pt x="1504762" y="204001"/>
                  </a:lnTo>
                  <a:lnTo>
                    <a:pt x="1508245" y="203395"/>
                  </a:lnTo>
                  <a:lnTo>
                    <a:pt x="1511729" y="202790"/>
                  </a:lnTo>
                  <a:lnTo>
                    <a:pt x="1515212" y="202185"/>
                  </a:lnTo>
                  <a:lnTo>
                    <a:pt x="1518695" y="201580"/>
                  </a:lnTo>
                  <a:lnTo>
                    <a:pt x="1522178" y="200975"/>
                  </a:lnTo>
                  <a:lnTo>
                    <a:pt x="1525662" y="200370"/>
                  </a:lnTo>
                  <a:lnTo>
                    <a:pt x="1529145" y="200323"/>
                  </a:lnTo>
                  <a:lnTo>
                    <a:pt x="1532628" y="199720"/>
                  </a:lnTo>
                  <a:lnTo>
                    <a:pt x="1536111" y="199117"/>
                  </a:lnTo>
                  <a:lnTo>
                    <a:pt x="1539595" y="198515"/>
                  </a:lnTo>
                  <a:lnTo>
                    <a:pt x="1543078" y="197912"/>
                  </a:lnTo>
                  <a:lnTo>
                    <a:pt x="1546561" y="197310"/>
                  </a:lnTo>
                  <a:lnTo>
                    <a:pt x="1550044" y="196708"/>
                  </a:lnTo>
                  <a:lnTo>
                    <a:pt x="1553528" y="196107"/>
                  </a:lnTo>
                  <a:lnTo>
                    <a:pt x="1557011" y="195505"/>
                  </a:lnTo>
                  <a:lnTo>
                    <a:pt x="1560494" y="194904"/>
                  </a:lnTo>
                  <a:lnTo>
                    <a:pt x="1563977" y="206267"/>
                  </a:lnTo>
                  <a:lnTo>
                    <a:pt x="1567461" y="205688"/>
                  </a:lnTo>
                  <a:lnTo>
                    <a:pt x="1570944" y="205110"/>
                  </a:lnTo>
                  <a:lnTo>
                    <a:pt x="1574427" y="204532"/>
                  </a:lnTo>
                  <a:lnTo>
                    <a:pt x="1577910" y="203954"/>
                  </a:lnTo>
                  <a:lnTo>
                    <a:pt x="1581394" y="203376"/>
                  </a:lnTo>
                  <a:lnTo>
                    <a:pt x="1584877" y="202798"/>
                  </a:lnTo>
                  <a:lnTo>
                    <a:pt x="1588360" y="202221"/>
                  </a:lnTo>
                  <a:lnTo>
                    <a:pt x="1591843" y="201644"/>
                  </a:lnTo>
                  <a:lnTo>
                    <a:pt x="1595327" y="201067"/>
                  </a:lnTo>
                  <a:lnTo>
                    <a:pt x="1598810" y="200490"/>
                  </a:lnTo>
                  <a:lnTo>
                    <a:pt x="1602293" y="199914"/>
                  </a:lnTo>
                  <a:lnTo>
                    <a:pt x="1605776" y="199338"/>
                  </a:lnTo>
                  <a:lnTo>
                    <a:pt x="1609260" y="198762"/>
                  </a:lnTo>
                  <a:lnTo>
                    <a:pt x="1612743" y="198186"/>
                  </a:lnTo>
                  <a:lnTo>
                    <a:pt x="1616226" y="197610"/>
                  </a:lnTo>
                  <a:lnTo>
                    <a:pt x="1619709" y="197035"/>
                  </a:lnTo>
                  <a:lnTo>
                    <a:pt x="1623193" y="196459"/>
                  </a:lnTo>
                  <a:lnTo>
                    <a:pt x="1626676" y="195884"/>
                  </a:lnTo>
                  <a:lnTo>
                    <a:pt x="1630159" y="195309"/>
                  </a:lnTo>
                  <a:lnTo>
                    <a:pt x="1633642" y="194735"/>
                  </a:lnTo>
                  <a:lnTo>
                    <a:pt x="1637126" y="204616"/>
                  </a:lnTo>
                  <a:lnTo>
                    <a:pt x="1640609" y="204061"/>
                  </a:lnTo>
                  <a:lnTo>
                    <a:pt x="1644092" y="203505"/>
                  </a:lnTo>
                  <a:lnTo>
                    <a:pt x="1647575" y="202950"/>
                  </a:lnTo>
                  <a:lnTo>
                    <a:pt x="1651059" y="202395"/>
                  </a:lnTo>
                  <a:lnTo>
                    <a:pt x="1654542" y="201840"/>
                  </a:lnTo>
                  <a:lnTo>
                    <a:pt x="1658025" y="201285"/>
                  </a:lnTo>
                  <a:lnTo>
                    <a:pt x="1661508" y="200731"/>
                  </a:lnTo>
                  <a:lnTo>
                    <a:pt x="1664992" y="200177"/>
                  </a:lnTo>
                  <a:lnTo>
                    <a:pt x="1668475" y="199622"/>
                  </a:lnTo>
                  <a:lnTo>
                    <a:pt x="1671958" y="200091"/>
                  </a:lnTo>
                  <a:lnTo>
                    <a:pt x="1675441" y="199539"/>
                  </a:lnTo>
                  <a:lnTo>
                    <a:pt x="1678925" y="198988"/>
                  </a:lnTo>
                  <a:lnTo>
                    <a:pt x="1682408" y="198436"/>
                  </a:lnTo>
                  <a:lnTo>
                    <a:pt x="1685891" y="197885"/>
                  </a:lnTo>
                  <a:lnTo>
                    <a:pt x="1689374" y="197333"/>
                  </a:lnTo>
                  <a:lnTo>
                    <a:pt x="1692858" y="196782"/>
                  </a:lnTo>
                  <a:lnTo>
                    <a:pt x="1696341" y="196232"/>
                  </a:lnTo>
                  <a:lnTo>
                    <a:pt x="1699824" y="195681"/>
                  </a:lnTo>
                  <a:lnTo>
                    <a:pt x="1703307" y="195130"/>
                  </a:lnTo>
                  <a:lnTo>
                    <a:pt x="1706791" y="198670"/>
                  </a:lnTo>
                  <a:lnTo>
                    <a:pt x="1710274" y="198127"/>
                  </a:lnTo>
                  <a:lnTo>
                    <a:pt x="1713757" y="197584"/>
                  </a:lnTo>
                  <a:lnTo>
                    <a:pt x="1717240" y="197041"/>
                  </a:lnTo>
                  <a:lnTo>
                    <a:pt x="1720723" y="196499"/>
                  </a:lnTo>
                  <a:lnTo>
                    <a:pt x="1724207" y="195956"/>
                  </a:lnTo>
                  <a:lnTo>
                    <a:pt x="1727690" y="195414"/>
                  </a:lnTo>
                  <a:lnTo>
                    <a:pt x="1731173" y="194872"/>
                  </a:lnTo>
                  <a:lnTo>
                    <a:pt x="1734656" y="194330"/>
                  </a:lnTo>
                  <a:lnTo>
                    <a:pt x="1738140" y="193788"/>
                  </a:lnTo>
                  <a:lnTo>
                    <a:pt x="1741623" y="193247"/>
                  </a:lnTo>
                  <a:lnTo>
                    <a:pt x="1741623" y="193759"/>
                  </a:lnTo>
                  <a:lnTo>
                    <a:pt x="1741623" y="194269"/>
                  </a:lnTo>
                  <a:lnTo>
                    <a:pt x="1741623" y="194777"/>
                  </a:lnTo>
                  <a:lnTo>
                    <a:pt x="1741623" y="195284"/>
                  </a:lnTo>
                  <a:lnTo>
                    <a:pt x="1741623" y="195788"/>
                  </a:lnTo>
                  <a:lnTo>
                    <a:pt x="1741623" y="196291"/>
                  </a:lnTo>
                  <a:lnTo>
                    <a:pt x="1741623" y="196793"/>
                  </a:lnTo>
                  <a:lnTo>
                    <a:pt x="1741623" y="197292"/>
                  </a:lnTo>
                  <a:lnTo>
                    <a:pt x="1741623" y="197790"/>
                  </a:lnTo>
                  <a:lnTo>
                    <a:pt x="1741623" y="198286"/>
                  </a:lnTo>
                  <a:lnTo>
                    <a:pt x="1741623" y="198781"/>
                  </a:lnTo>
                  <a:lnTo>
                    <a:pt x="1741623" y="199274"/>
                  </a:lnTo>
                  <a:lnTo>
                    <a:pt x="1741623" y="199765"/>
                  </a:lnTo>
                  <a:lnTo>
                    <a:pt x="1741623" y="200254"/>
                  </a:lnTo>
                  <a:lnTo>
                    <a:pt x="1741623" y="200742"/>
                  </a:lnTo>
                  <a:lnTo>
                    <a:pt x="1741623" y="201228"/>
                  </a:lnTo>
                  <a:lnTo>
                    <a:pt x="1741623" y="201713"/>
                  </a:lnTo>
                  <a:lnTo>
                    <a:pt x="1741623" y="202196"/>
                  </a:lnTo>
                  <a:lnTo>
                    <a:pt x="1741623" y="202677"/>
                  </a:lnTo>
                  <a:lnTo>
                    <a:pt x="1741623" y="203157"/>
                  </a:lnTo>
                  <a:lnTo>
                    <a:pt x="1745106" y="202632"/>
                  </a:lnTo>
                  <a:lnTo>
                    <a:pt x="1748589" y="202107"/>
                  </a:lnTo>
                  <a:lnTo>
                    <a:pt x="1752073" y="201583"/>
                  </a:lnTo>
                  <a:lnTo>
                    <a:pt x="1755556" y="201059"/>
                  </a:lnTo>
                  <a:lnTo>
                    <a:pt x="1759039" y="200535"/>
                  </a:lnTo>
                  <a:lnTo>
                    <a:pt x="1762522" y="200011"/>
                  </a:lnTo>
                  <a:lnTo>
                    <a:pt x="1766006" y="199487"/>
                  </a:lnTo>
                  <a:lnTo>
                    <a:pt x="1769489" y="198963"/>
                  </a:lnTo>
                  <a:lnTo>
                    <a:pt x="1772972" y="198440"/>
                  </a:lnTo>
                  <a:lnTo>
                    <a:pt x="1776455" y="197917"/>
                  </a:lnTo>
                  <a:lnTo>
                    <a:pt x="1779939" y="202190"/>
                  </a:lnTo>
                  <a:lnTo>
                    <a:pt x="1783422" y="201675"/>
                  </a:lnTo>
                  <a:lnTo>
                    <a:pt x="1786905" y="201160"/>
                  </a:lnTo>
                  <a:lnTo>
                    <a:pt x="1790388" y="200645"/>
                  </a:lnTo>
                  <a:lnTo>
                    <a:pt x="1793872" y="200131"/>
                  </a:lnTo>
                  <a:lnTo>
                    <a:pt x="1797355" y="199616"/>
                  </a:lnTo>
                  <a:lnTo>
                    <a:pt x="1800838" y="199102"/>
                  </a:lnTo>
                  <a:lnTo>
                    <a:pt x="1804321" y="198588"/>
                  </a:lnTo>
                  <a:lnTo>
                    <a:pt x="1807805" y="198074"/>
                  </a:lnTo>
                  <a:lnTo>
                    <a:pt x="1811288" y="197561"/>
                  </a:lnTo>
                  <a:lnTo>
                    <a:pt x="1814771" y="200833"/>
                  </a:lnTo>
                  <a:lnTo>
                    <a:pt x="1818254" y="200325"/>
                  </a:lnTo>
                  <a:lnTo>
                    <a:pt x="1821738" y="199818"/>
                  </a:lnTo>
                  <a:lnTo>
                    <a:pt x="1825221" y="199311"/>
                  </a:lnTo>
                  <a:lnTo>
                    <a:pt x="1828704" y="198804"/>
                  </a:lnTo>
                  <a:lnTo>
                    <a:pt x="1832187" y="198298"/>
                  </a:lnTo>
                  <a:lnTo>
                    <a:pt x="1835671" y="197791"/>
                  </a:lnTo>
                  <a:lnTo>
                    <a:pt x="1839154" y="197285"/>
                  </a:lnTo>
                  <a:lnTo>
                    <a:pt x="1842637" y="196778"/>
                  </a:lnTo>
                  <a:lnTo>
                    <a:pt x="1846120" y="196272"/>
                  </a:lnTo>
                  <a:lnTo>
                    <a:pt x="1849604" y="202263"/>
                  </a:lnTo>
                  <a:lnTo>
                    <a:pt x="1853087" y="201767"/>
                  </a:lnTo>
                  <a:lnTo>
                    <a:pt x="1856570" y="201272"/>
                  </a:lnTo>
                  <a:lnTo>
                    <a:pt x="1860053" y="200777"/>
                  </a:lnTo>
                  <a:lnTo>
                    <a:pt x="1863537" y="200282"/>
                  </a:lnTo>
                  <a:lnTo>
                    <a:pt x="1867020" y="199787"/>
                  </a:lnTo>
                  <a:lnTo>
                    <a:pt x="1870503" y="199292"/>
                  </a:lnTo>
                  <a:lnTo>
                    <a:pt x="1873986" y="198797"/>
                  </a:lnTo>
                  <a:lnTo>
                    <a:pt x="1877470" y="198303"/>
                  </a:lnTo>
                  <a:lnTo>
                    <a:pt x="1880953" y="197809"/>
                  </a:lnTo>
                  <a:lnTo>
                    <a:pt x="1884436" y="200054"/>
                  </a:lnTo>
                  <a:lnTo>
                    <a:pt x="1887919" y="199564"/>
                  </a:lnTo>
                  <a:lnTo>
                    <a:pt x="1891403" y="199074"/>
                  </a:lnTo>
                  <a:lnTo>
                    <a:pt x="1894886" y="198585"/>
                  </a:lnTo>
                  <a:lnTo>
                    <a:pt x="1898369" y="198095"/>
                  </a:lnTo>
                  <a:lnTo>
                    <a:pt x="1901852" y="197606"/>
                  </a:lnTo>
                  <a:lnTo>
                    <a:pt x="1905336" y="197117"/>
                  </a:lnTo>
                  <a:lnTo>
                    <a:pt x="1908819" y="196628"/>
                  </a:lnTo>
                  <a:lnTo>
                    <a:pt x="1912302" y="196139"/>
                  </a:lnTo>
                  <a:lnTo>
                    <a:pt x="1915785" y="195651"/>
                  </a:lnTo>
                  <a:lnTo>
                    <a:pt x="1919269" y="195162"/>
                  </a:lnTo>
                  <a:lnTo>
                    <a:pt x="1922752" y="202726"/>
                  </a:lnTo>
                  <a:lnTo>
                    <a:pt x="1926235" y="202250"/>
                  </a:lnTo>
                  <a:lnTo>
                    <a:pt x="1929718" y="201774"/>
                  </a:lnTo>
                  <a:lnTo>
                    <a:pt x="1933202" y="201298"/>
                  </a:lnTo>
                  <a:lnTo>
                    <a:pt x="1936685" y="200823"/>
                  </a:lnTo>
                  <a:lnTo>
                    <a:pt x="1940168" y="200347"/>
                  </a:lnTo>
                  <a:lnTo>
                    <a:pt x="1943651" y="199872"/>
                  </a:lnTo>
                  <a:lnTo>
                    <a:pt x="1947135" y="199397"/>
                  </a:lnTo>
                  <a:lnTo>
                    <a:pt x="1950618" y="198922"/>
                  </a:lnTo>
                  <a:lnTo>
                    <a:pt x="1954101" y="198447"/>
                  </a:lnTo>
                  <a:lnTo>
                    <a:pt x="1957584" y="201893"/>
                  </a:lnTo>
                  <a:lnTo>
                    <a:pt x="1961068" y="201425"/>
                  </a:lnTo>
                  <a:lnTo>
                    <a:pt x="1964551" y="200956"/>
                  </a:lnTo>
                  <a:lnTo>
                    <a:pt x="1968034" y="200488"/>
                  </a:lnTo>
                  <a:lnTo>
                    <a:pt x="1971517" y="200019"/>
                  </a:lnTo>
                  <a:lnTo>
                    <a:pt x="1975001" y="199551"/>
                  </a:lnTo>
                  <a:lnTo>
                    <a:pt x="1978484" y="199083"/>
                  </a:lnTo>
                  <a:lnTo>
                    <a:pt x="1981967" y="198615"/>
                  </a:lnTo>
                  <a:lnTo>
                    <a:pt x="1985450" y="198147"/>
                  </a:lnTo>
                  <a:lnTo>
                    <a:pt x="1988934" y="197680"/>
                  </a:lnTo>
                  <a:lnTo>
                    <a:pt x="1992417" y="220493"/>
                  </a:lnTo>
                  <a:lnTo>
                    <a:pt x="1995900" y="220060"/>
                  </a:lnTo>
                  <a:lnTo>
                    <a:pt x="1999383" y="219627"/>
                  </a:lnTo>
                  <a:lnTo>
                    <a:pt x="2002867" y="219194"/>
                  </a:lnTo>
                  <a:lnTo>
                    <a:pt x="2006350" y="218761"/>
                  </a:lnTo>
                  <a:lnTo>
                    <a:pt x="2009833" y="218328"/>
                  </a:lnTo>
                  <a:lnTo>
                    <a:pt x="2013316" y="217895"/>
                  </a:lnTo>
                  <a:lnTo>
                    <a:pt x="2016799" y="217463"/>
                  </a:lnTo>
                  <a:lnTo>
                    <a:pt x="2020283" y="217030"/>
                  </a:lnTo>
                  <a:lnTo>
                    <a:pt x="2023766" y="216598"/>
                  </a:lnTo>
                  <a:lnTo>
                    <a:pt x="2027249" y="216913"/>
                  </a:lnTo>
                  <a:lnTo>
                    <a:pt x="2030732" y="216482"/>
                  </a:lnTo>
                  <a:lnTo>
                    <a:pt x="2034216" y="216052"/>
                  </a:lnTo>
                  <a:lnTo>
                    <a:pt x="2037699" y="215621"/>
                  </a:lnTo>
                  <a:lnTo>
                    <a:pt x="2041182" y="215190"/>
                  </a:lnTo>
                  <a:lnTo>
                    <a:pt x="2044665" y="214760"/>
                  </a:lnTo>
                  <a:lnTo>
                    <a:pt x="2048149" y="214329"/>
                  </a:lnTo>
                  <a:lnTo>
                    <a:pt x="2051632" y="213899"/>
                  </a:lnTo>
                  <a:lnTo>
                    <a:pt x="2055115" y="213469"/>
                  </a:lnTo>
                  <a:lnTo>
                    <a:pt x="2058598" y="213039"/>
                  </a:lnTo>
                  <a:lnTo>
                    <a:pt x="2062082" y="217439"/>
                  </a:lnTo>
                  <a:lnTo>
                    <a:pt x="2065565" y="217016"/>
                  </a:lnTo>
                  <a:lnTo>
                    <a:pt x="2069048" y="216593"/>
                  </a:lnTo>
                  <a:lnTo>
                    <a:pt x="2072531" y="216170"/>
                  </a:lnTo>
                  <a:lnTo>
                    <a:pt x="2076015" y="215748"/>
                  </a:lnTo>
                  <a:lnTo>
                    <a:pt x="2079498" y="215325"/>
                  </a:lnTo>
                  <a:lnTo>
                    <a:pt x="2082981" y="214903"/>
                  </a:lnTo>
                  <a:lnTo>
                    <a:pt x="2086464" y="214480"/>
                  </a:lnTo>
                  <a:lnTo>
                    <a:pt x="2089948" y="214058"/>
                  </a:lnTo>
                  <a:lnTo>
                    <a:pt x="2093431" y="213636"/>
                  </a:lnTo>
                  <a:lnTo>
                    <a:pt x="2096914" y="213214"/>
                  </a:lnTo>
                  <a:lnTo>
                    <a:pt x="2100397" y="225525"/>
                  </a:lnTo>
                  <a:lnTo>
                    <a:pt x="2103881" y="225121"/>
                  </a:lnTo>
                  <a:lnTo>
                    <a:pt x="2107364" y="224717"/>
                  </a:lnTo>
                  <a:lnTo>
                    <a:pt x="2110847" y="224313"/>
                  </a:lnTo>
                  <a:lnTo>
                    <a:pt x="2114330" y="223910"/>
                  </a:lnTo>
                  <a:lnTo>
                    <a:pt x="2117814" y="223506"/>
                  </a:lnTo>
                  <a:lnTo>
                    <a:pt x="2121297" y="223103"/>
                  </a:lnTo>
                  <a:lnTo>
                    <a:pt x="2124780" y="222700"/>
                  </a:lnTo>
                  <a:lnTo>
                    <a:pt x="2128263" y="222296"/>
                  </a:lnTo>
                  <a:lnTo>
                    <a:pt x="2131747" y="221893"/>
                  </a:lnTo>
                  <a:lnTo>
                    <a:pt x="2135230" y="224868"/>
                  </a:lnTo>
                  <a:lnTo>
                    <a:pt x="2138713" y="224470"/>
                  </a:lnTo>
                  <a:lnTo>
                    <a:pt x="2142196" y="224072"/>
                  </a:lnTo>
                  <a:lnTo>
                    <a:pt x="2145680" y="223674"/>
                  </a:lnTo>
                  <a:lnTo>
                    <a:pt x="2149163" y="223276"/>
                  </a:lnTo>
                  <a:lnTo>
                    <a:pt x="2152646" y="222878"/>
                  </a:lnTo>
                  <a:lnTo>
                    <a:pt x="2156129" y="222480"/>
                  </a:lnTo>
                  <a:lnTo>
                    <a:pt x="2159613" y="222083"/>
                  </a:lnTo>
                  <a:lnTo>
                    <a:pt x="2163096" y="221685"/>
                  </a:lnTo>
                  <a:lnTo>
                    <a:pt x="2166579" y="221288"/>
                  </a:lnTo>
                  <a:lnTo>
                    <a:pt x="2170062" y="222236"/>
                  </a:lnTo>
                  <a:lnTo>
                    <a:pt x="2173546" y="221841"/>
                  </a:lnTo>
                  <a:lnTo>
                    <a:pt x="2177029" y="221445"/>
                  </a:lnTo>
                  <a:lnTo>
                    <a:pt x="2180512" y="221050"/>
                  </a:lnTo>
                  <a:lnTo>
                    <a:pt x="2183995" y="220655"/>
                  </a:lnTo>
                  <a:lnTo>
                    <a:pt x="2187479" y="220260"/>
                  </a:lnTo>
                  <a:lnTo>
                    <a:pt x="2190962" y="219865"/>
                  </a:lnTo>
                  <a:lnTo>
                    <a:pt x="2194445" y="219470"/>
                  </a:lnTo>
                  <a:lnTo>
                    <a:pt x="2197928" y="219075"/>
                  </a:lnTo>
                  <a:lnTo>
                    <a:pt x="2201412" y="218681"/>
                  </a:lnTo>
                  <a:lnTo>
                    <a:pt x="2204895" y="222297"/>
                  </a:lnTo>
                  <a:lnTo>
                    <a:pt x="2208378" y="221908"/>
                  </a:lnTo>
                  <a:lnTo>
                    <a:pt x="2211861" y="221519"/>
                  </a:lnTo>
                  <a:lnTo>
                    <a:pt x="2215345" y="221130"/>
                  </a:lnTo>
                  <a:lnTo>
                    <a:pt x="2218828" y="220742"/>
                  </a:lnTo>
                  <a:lnTo>
                    <a:pt x="2222311" y="220353"/>
                  </a:lnTo>
                  <a:lnTo>
                    <a:pt x="2225794" y="219964"/>
                  </a:lnTo>
                  <a:lnTo>
                    <a:pt x="2229278" y="219576"/>
                  </a:lnTo>
                  <a:lnTo>
                    <a:pt x="2232761" y="219187"/>
                  </a:lnTo>
                  <a:lnTo>
                    <a:pt x="2236244" y="218799"/>
                  </a:lnTo>
                  <a:lnTo>
                    <a:pt x="2239727" y="231434"/>
                  </a:lnTo>
                  <a:lnTo>
                    <a:pt x="2243211" y="231063"/>
                  </a:lnTo>
                  <a:lnTo>
                    <a:pt x="2246694" y="230692"/>
                  </a:lnTo>
                  <a:lnTo>
                    <a:pt x="2250177" y="230322"/>
                  </a:lnTo>
                  <a:lnTo>
                    <a:pt x="2253660" y="229951"/>
                  </a:lnTo>
                  <a:lnTo>
                    <a:pt x="2257144" y="229580"/>
                  </a:lnTo>
                  <a:lnTo>
                    <a:pt x="2260627" y="229210"/>
                  </a:lnTo>
                  <a:lnTo>
                    <a:pt x="2264110" y="228839"/>
                  </a:lnTo>
                  <a:lnTo>
                    <a:pt x="2267593" y="228469"/>
                  </a:lnTo>
                  <a:lnTo>
                    <a:pt x="2271077" y="228099"/>
                  </a:lnTo>
                  <a:lnTo>
                    <a:pt x="2274560" y="227728"/>
                  </a:lnTo>
                  <a:lnTo>
                    <a:pt x="2278043" y="228883"/>
                  </a:lnTo>
                  <a:lnTo>
                    <a:pt x="2281526" y="228515"/>
                  </a:lnTo>
                  <a:lnTo>
                    <a:pt x="2285010" y="228147"/>
                  </a:lnTo>
                  <a:lnTo>
                    <a:pt x="2288493" y="227779"/>
                  </a:lnTo>
                  <a:lnTo>
                    <a:pt x="2291976" y="227411"/>
                  </a:lnTo>
                  <a:lnTo>
                    <a:pt x="2295459" y="227044"/>
                  </a:lnTo>
                  <a:lnTo>
                    <a:pt x="2298942" y="226676"/>
                  </a:lnTo>
                  <a:lnTo>
                    <a:pt x="2302426" y="226309"/>
                  </a:lnTo>
                  <a:lnTo>
                    <a:pt x="2305909" y="225941"/>
                  </a:lnTo>
                  <a:lnTo>
                    <a:pt x="2309392" y="225574"/>
                  </a:lnTo>
                  <a:lnTo>
                    <a:pt x="2312875" y="230916"/>
                  </a:lnTo>
                  <a:lnTo>
                    <a:pt x="2316359" y="230556"/>
                  </a:lnTo>
                  <a:lnTo>
                    <a:pt x="2319842" y="230196"/>
                  </a:lnTo>
                  <a:lnTo>
                    <a:pt x="2323325" y="229836"/>
                  </a:lnTo>
                  <a:lnTo>
                    <a:pt x="2326808" y="229476"/>
                  </a:lnTo>
                  <a:lnTo>
                    <a:pt x="2330292" y="229117"/>
                  </a:lnTo>
                  <a:lnTo>
                    <a:pt x="2333775" y="228757"/>
                  </a:lnTo>
                  <a:lnTo>
                    <a:pt x="2337258" y="228398"/>
                  </a:lnTo>
                  <a:lnTo>
                    <a:pt x="2340741" y="228039"/>
                  </a:lnTo>
                  <a:lnTo>
                    <a:pt x="2344225" y="227679"/>
                  </a:lnTo>
                  <a:lnTo>
                    <a:pt x="2347708" y="227914"/>
                  </a:lnTo>
                  <a:lnTo>
                    <a:pt x="2351191" y="227556"/>
                  </a:lnTo>
                  <a:lnTo>
                    <a:pt x="2354674" y="227198"/>
                  </a:lnTo>
                  <a:lnTo>
                    <a:pt x="2358158" y="226839"/>
                  </a:lnTo>
                  <a:lnTo>
                    <a:pt x="2361641" y="226481"/>
                  </a:lnTo>
                  <a:lnTo>
                    <a:pt x="2365124" y="226123"/>
                  </a:lnTo>
                  <a:lnTo>
                    <a:pt x="2368607" y="225765"/>
                  </a:lnTo>
                  <a:lnTo>
                    <a:pt x="2372091" y="225407"/>
                  </a:lnTo>
                  <a:lnTo>
                    <a:pt x="2375574" y="225050"/>
                  </a:lnTo>
                  <a:lnTo>
                    <a:pt x="2379057" y="224692"/>
                  </a:lnTo>
                  <a:lnTo>
                    <a:pt x="2382540" y="227595"/>
                  </a:lnTo>
                  <a:lnTo>
                    <a:pt x="2386024" y="227241"/>
                  </a:lnTo>
                  <a:lnTo>
                    <a:pt x="2389507" y="226888"/>
                  </a:lnTo>
                  <a:lnTo>
                    <a:pt x="2392990" y="226535"/>
                  </a:lnTo>
                  <a:lnTo>
                    <a:pt x="2396473" y="226181"/>
                  </a:lnTo>
                  <a:lnTo>
                    <a:pt x="2399957" y="225828"/>
                  </a:lnTo>
                  <a:lnTo>
                    <a:pt x="2403440" y="225475"/>
                  </a:lnTo>
                  <a:lnTo>
                    <a:pt x="2406923" y="225122"/>
                  </a:lnTo>
                  <a:lnTo>
                    <a:pt x="2410406" y="224769"/>
                  </a:lnTo>
                  <a:lnTo>
                    <a:pt x="2413890" y="224416"/>
                  </a:lnTo>
                  <a:lnTo>
                    <a:pt x="2417373" y="224359"/>
                  </a:lnTo>
                  <a:lnTo>
                    <a:pt x="2420856" y="224007"/>
                  </a:lnTo>
                  <a:lnTo>
                    <a:pt x="2424339" y="223655"/>
                  </a:lnTo>
                  <a:lnTo>
                    <a:pt x="2427823" y="223302"/>
                  </a:lnTo>
                  <a:lnTo>
                    <a:pt x="2431306" y="222950"/>
                  </a:lnTo>
                  <a:lnTo>
                    <a:pt x="2434789" y="222598"/>
                  </a:lnTo>
                  <a:lnTo>
                    <a:pt x="2438272" y="222246"/>
                  </a:lnTo>
                  <a:lnTo>
                    <a:pt x="2441756" y="221894"/>
                  </a:lnTo>
                  <a:lnTo>
                    <a:pt x="2445239" y="221542"/>
                  </a:lnTo>
                  <a:lnTo>
                    <a:pt x="2448722" y="221191"/>
                  </a:lnTo>
                  <a:lnTo>
                    <a:pt x="2452205" y="220839"/>
                  </a:lnTo>
                  <a:lnTo>
                    <a:pt x="2455689" y="222864"/>
                  </a:lnTo>
                  <a:lnTo>
                    <a:pt x="2459172" y="222515"/>
                  </a:lnTo>
                  <a:lnTo>
                    <a:pt x="2462655" y="222166"/>
                  </a:lnTo>
                  <a:lnTo>
                    <a:pt x="2466138" y="221818"/>
                  </a:lnTo>
                  <a:lnTo>
                    <a:pt x="2469622" y="221470"/>
                  </a:lnTo>
                  <a:lnTo>
                    <a:pt x="2473105" y="221121"/>
                  </a:lnTo>
                  <a:lnTo>
                    <a:pt x="2476588" y="220773"/>
                  </a:lnTo>
                  <a:lnTo>
                    <a:pt x="2480071" y="220425"/>
                  </a:lnTo>
                  <a:lnTo>
                    <a:pt x="2483555" y="220076"/>
                  </a:lnTo>
                  <a:lnTo>
                    <a:pt x="2487038" y="219728"/>
                  </a:lnTo>
                  <a:lnTo>
                    <a:pt x="2490521" y="228589"/>
                  </a:lnTo>
                  <a:lnTo>
                    <a:pt x="2494004" y="228252"/>
                  </a:lnTo>
                  <a:lnTo>
                    <a:pt x="2497488" y="227915"/>
                  </a:lnTo>
                  <a:lnTo>
                    <a:pt x="2500971" y="227579"/>
                  </a:lnTo>
                  <a:lnTo>
                    <a:pt x="2504454" y="227242"/>
                  </a:lnTo>
                  <a:lnTo>
                    <a:pt x="2507937" y="226905"/>
                  </a:lnTo>
                  <a:lnTo>
                    <a:pt x="2511421" y="226568"/>
                  </a:lnTo>
                  <a:lnTo>
                    <a:pt x="2514904" y="226232"/>
                  </a:lnTo>
                  <a:lnTo>
                    <a:pt x="2518387" y="225895"/>
                  </a:lnTo>
                  <a:lnTo>
                    <a:pt x="2521870" y="225559"/>
                  </a:lnTo>
                  <a:lnTo>
                    <a:pt x="2525354" y="226064"/>
                  </a:lnTo>
                  <a:lnTo>
                    <a:pt x="2528837" y="225728"/>
                  </a:lnTo>
                  <a:lnTo>
                    <a:pt x="2532320" y="225393"/>
                  </a:lnTo>
                  <a:lnTo>
                    <a:pt x="2535803" y="225058"/>
                  </a:lnTo>
                  <a:lnTo>
                    <a:pt x="2539287" y="224723"/>
                  </a:lnTo>
                  <a:lnTo>
                    <a:pt x="2542770" y="224388"/>
                  </a:lnTo>
                  <a:lnTo>
                    <a:pt x="2546253" y="224053"/>
                  </a:lnTo>
                  <a:lnTo>
                    <a:pt x="2549736" y="223718"/>
                  </a:lnTo>
                  <a:lnTo>
                    <a:pt x="2553220" y="223383"/>
                  </a:lnTo>
                  <a:lnTo>
                    <a:pt x="2556703" y="223048"/>
                  </a:lnTo>
                  <a:lnTo>
                    <a:pt x="2560186" y="232779"/>
                  </a:lnTo>
                  <a:lnTo>
                    <a:pt x="2563669" y="232456"/>
                  </a:lnTo>
                  <a:lnTo>
                    <a:pt x="2567153" y="232133"/>
                  </a:lnTo>
                  <a:lnTo>
                    <a:pt x="2570636" y="231810"/>
                  </a:lnTo>
                  <a:lnTo>
                    <a:pt x="2574119" y="231488"/>
                  </a:lnTo>
                  <a:lnTo>
                    <a:pt x="2577602" y="231165"/>
                  </a:lnTo>
                  <a:lnTo>
                    <a:pt x="2581085" y="230842"/>
                  </a:lnTo>
                  <a:lnTo>
                    <a:pt x="2584569" y="230520"/>
                  </a:lnTo>
                  <a:lnTo>
                    <a:pt x="2588052" y="230197"/>
                  </a:lnTo>
                  <a:lnTo>
                    <a:pt x="2591535" y="229875"/>
                  </a:lnTo>
                  <a:lnTo>
                    <a:pt x="2595018" y="237509"/>
                  </a:lnTo>
                  <a:lnTo>
                    <a:pt x="2598502" y="237196"/>
                  </a:lnTo>
                  <a:lnTo>
                    <a:pt x="2601985" y="236883"/>
                  </a:lnTo>
                  <a:lnTo>
                    <a:pt x="2605468" y="236569"/>
                  </a:lnTo>
                  <a:lnTo>
                    <a:pt x="2608951" y="236256"/>
                  </a:lnTo>
                  <a:lnTo>
                    <a:pt x="2612435" y="235943"/>
                  </a:lnTo>
                  <a:lnTo>
                    <a:pt x="2615918" y="235631"/>
                  </a:lnTo>
                  <a:lnTo>
                    <a:pt x="2619401" y="235318"/>
                  </a:lnTo>
                  <a:lnTo>
                    <a:pt x="2622884" y="235005"/>
                  </a:lnTo>
                  <a:lnTo>
                    <a:pt x="2626368" y="234692"/>
                  </a:lnTo>
                  <a:lnTo>
                    <a:pt x="2629851" y="234379"/>
                  </a:lnTo>
                  <a:lnTo>
                    <a:pt x="2633334" y="252745"/>
                  </a:lnTo>
                  <a:lnTo>
                    <a:pt x="2636817" y="252454"/>
                  </a:lnTo>
                  <a:lnTo>
                    <a:pt x="2640301" y="252163"/>
                  </a:lnTo>
                  <a:lnTo>
                    <a:pt x="2643784" y="251872"/>
                  </a:lnTo>
                  <a:lnTo>
                    <a:pt x="2647267" y="251580"/>
                  </a:lnTo>
                  <a:lnTo>
                    <a:pt x="2650750" y="251289"/>
                  </a:lnTo>
                  <a:lnTo>
                    <a:pt x="2654234" y="250998"/>
                  </a:lnTo>
                  <a:lnTo>
                    <a:pt x="2657717" y="250707"/>
                  </a:lnTo>
                  <a:lnTo>
                    <a:pt x="2661200" y="250416"/>
                  </a:lnTo>
                  <a:lnTo>
                    <a:pt x="2664683" y="250125"/>
                  </a:lnTo>
                  <a:lnTo>
                    <a:pt x="2668167" y="255183"/>
                  </a:lnTo>
                  <a:lnTo>
                    <a:pt x="2671650" y="254899"/>
                  </a:lnTo>
                  <a:lnTo>
                    <a:pt x="2675133" y="254614"/>
                  </a:lnTo>
                  <a:lnTo>
                    <a:pt x="2678616" y="254329"/>
                  </a:lnTo>
                  <a:lnTo>
                    <a:pt x="2682100" y="254044"/>
                  </a:lnTo>
                  <a:lnTo>
                    <a:pt x="2685583" y="253760"/>
                  </a:lnTo>
                  <a:lnTo>
                    <a:pt x="2689066" y="253475"/>
                  </a:lnTo>
                  <a:lnTo>
                    <a:pt x="2692549" y="253191"/>
                  </a:lnTo>
                  <a:lnTo>
                    <a:pt x="2696033" y="252906"/>
                  </a:lnTo>
                  <a:lnTo>
                    <a:pt x="2699516" y="252622"/>
                  </a:lnTo>
                  <a:lnTo>
                    <a:pt x="2702999" y="252338"/>
                  </a:lnTo>
                  <a:lnTo>
                    <a:pt x="2706482" y="252053"/>
                  </a:lnTo>
                  <a:lnTo>
                    <a:pt x="2709966" y="251769"/>
                  </a:lnTo>
                  <a:lnTo>
                    <a:pt x="2713449" y="251485"/>
                  </a:lnTo>
                  <a:lnTo>
                    <a:pt x="2716932" y="251201"/>
                  </a:lnTo>
                  <a:lnTo>
                    <a:pt x="2720415" y="250917"/>
                  </a:lnTo>
                  <a:lnTo>
                    <a:pt x="2723899" y="250633"/>
                  </a:lnTo>
                  <a:lnTo>
                    <a:pt x="2727382" y="250349"/>
                  </a:lnTo>
                  <a:lnTo>
                    <a:pt x="2730865" y="250065"/>
                  </a:lnTo>
                  <a:lnTo>
                    <a:pt x="2734348" y="249781"/>
                  </a:lnTo>
                  <a:lnTo>
                    <a:pt x="2737832" y="254932"/>
                  </a:lnTo>
                  <a:lnTo>
                    <a:pt x="2741315" y="254654"/>
                  </a:lnTo>
                  <a:lnTo>
                    <a:pt x="2744798" y="254376"/>
                  </a:lnTo>
                  <a:lnTo>
                    <a:pt x="2748281" y="254099"/>
                  </a:lnTo>
                  <a:lnTo>
                    <a:pt x="2751765" y="253821"/>
                  </a:lnTo>
                  <a:lnTo>
                    <a:pt x="2755248" y="253543"/>
                  </a:lnTo>
                  <a:lnTo>
                    <a:pt x="2758731" y="253266"/>
                  </a:lnTo>
                  <a:lnTo>
                    <a:pt x="2762214" y="252988"/>
                  </a:lnTo>
                  <a:lnTo>
                    <a:pt x="2765698" y="252711"/>
                  </a:lnTo>
                  <a:lnTo>
                    <a:pt x="2769181" y="252433"/>
                  </a:lnTo>
                  <a:lnTo>
                    <a:pt x="2772664" y="254406"/>
                  </a:lnTo>
                  <a:lnTo>
                    <a:pt x="2776147" y="254131"/>
                  </a:lnTo>
                  <a:lnTo>
                    <a:pt x="2779631" y="253856"/>
                  </a:lnTo>
                  <a:lnTo>
                    <a:pt x="2783114" y="253582"/>
                  </a:lnTo>
                  <a:lnTo>
                    <a:pt x="2786597" y="253307"/>
                  </a:lnTo>
                  <a:lnTo>
                    <a:pt x="2790080" y="253032"/>
                  </a:lnTo>
                  <a:lnTo>
                    <a:pt x="2793564" y="252757"/>
                  </a:lnTo>
                  <a:lnTo>
                    <a:pt x="2797047" y="252483"/>
                  </a:lnTo>
                  <a:lnTo>
                    <a:pt x="2800530" y="252208"/>
                  </a:lnTo>
                  <a:lnTo>
                    <a:pt x="2804013" y="251934"/>
                  </a:lnTo>
                  <a:lnTo>
                    <a:pt x="2807497" y="251659"/>
                  </a:lnTo>
                  <a:lnTo>
                    <a:pt x="2810980" y="255812"/>
                  </a:lnTo>
                  <a:lnTo>
                    <a:pt x="2814463" y="255542"/>
                  </a:lnTo>
                  <a:lnTo>
                    <a:pt x="2817946" y="255272"/>
                  </a:lnTo>
                  <a:lnTo>
                    <a:pt x="2821430" y="255003"/>
                  </a:lnTo>
                  <a:lnTo>
                    <a:pt x="2824913" y="254733"/>
                  </a:lnTo>
                  <a:lnTo>
                    <a:pt x="2828396" y="254464"/>
                  </a:lnTo>
                  <a:lnTo>
                    <a:pt x="2831879" y="254195"/>
                  </a:lnTo>
                  <a:lnTo>
                    <a:pt x="2835363" y="253925"/>
                  </a:lnTo>
                  <a:lnTo>
                    <a:pt x="2838846" y="253656"/>
                  </a:lnTo>
                  <a:lnTo>
                    <a:pt x="2842329" y="253387"/>
                  </a:lnTo>
                  <a:lnTo>
                    <a:pt x="2845812" y="258004"/>
                  </a:lnTo>
                  <a:lnTo>
                    <a:pt x="2849296" y="257740"/>
                  </a:lnTo>
                  <a:lnTo>
                    <a:pt x="2852779" y="257476"/>
                  </a:lnTo>
                  <a:lnTo>
                    <a:pt x="2856262" y="257212"/>
                  </a:lnTo>
                  <a:lnTo>
                    <a:pt x="2859745" y="256948"/>
                  </a:lnTo>
                  <a:lnTo>
                    <a:pt x="2863229" y="256684"/>
                  </a:lnTo>
                  <a:lnTo>
                    <a:pt x="2866712" y="256420"/>
                  </a:lnTo>
                  <a:lnTo>
                    <a:pt x="2870195" y="256157"/>
                  </a:lnTo>
                  <a:lnTo>
                    <a:pt x="2873678" y="255893"/>
                  </a:lnTo>
                  <a:lnTo>
                    <a:pt x="2877161" y="255629"/>
                  </a:lnTo>
                  <a:lnTo>
                    <a:pt x="2880645" y="257284"/>
                  </a:lnTo>
                  <a:lnTo>
                    <a:pt x="2884128" y="257022"/>
                  </a:lnTo>
                  <a:lnTo>
                    <a:pt x="2887611" y="256761"/>
                  </a:lnTo>
                  <a:lnTo>
                    <a:pt x="2891094" y="256499"/>
                  </a:lnTo>
                  <a:lnTo>
                    <a:pt x="2894578" y="256238"/>
                  </a:lnTo>
                  <a:lnTo>
                    <a:pt x="2898061" y="255977"/>
                  </a:lnTo>
                  <a:lnTo>
                    <a:pt x="2901544" y="255715"/>
                  </a:lnTo>
                  <a:lnTo>
                    <a:pt x="2905027" y="255454"/>
                  </a:lnTo>
                  <a:lnTo>
                    <a:pt x="2908511" y="255193"/>
                  </a:lnTo>
                  <a:lnTo>
                    <a:pt x="2911994" y="254931"/>
                  </a:lnTo>
                  <a:lnTo>
                    <a:pt x="2915477" y="256955"/>
                  </a:lnTo>
                  <a:lnTo>
                    <a:pt x="2918960" y="256696"/>
                  </a:lnTo>
                  <a:lnTo>
                    <a:pt x="2922444" y="256437"/>
                  </a:lnTo>
                  <a:lnTo>
                    <a:pt x="2925927" y="256179"/>
                  </a:lnTo>
                  <a:lnTo>
                    <a:pt x="2929410" y="255920"/>
                  </a:lnTo>
                  <a:lnTo>
                    <a:pt x="2932893" y="255661"/>
                  </a:lnTo>
                  <a:lnTo>
                    <a:pt x="2936377" y="255403"/>
                  </a:lnTo>
                  <a:lnTo>
                    <a:pt x="2939860" y="255144"/>
                  </a:lnTo>
                  <a:lnTo>
                    <a:pt x="2943343" y="254886"/>
                  </a:lnTo>
                  <a:lnTo>
                    <a:pt x="2946826" y="254627"/>
                  </a:lnTo>
                  <a:lnTo>
                    <a:pt x="2950310" y="255128"/>
                  </a:lnTo>
                  <a:lnTo>
                    <a:pt x="2953793" y="254871"/>
                  </a:lnTo>
                  <a:lnTo>
                    <a:pt x="2957276" y="254613"/>
                  </a:lnTo>
                  <a:lnTo>
                    <a:pt x="2960759" y="254356"/>
                  </a:lnTo>
                  <a:lnTo>
                    <a:pt x="2964243" y="254098"/>
                  </a:lnTo>
                  <a:lnTo>
                    <a:pt x="2967726" y="253841"/>
                  </a:lnTo>
                  <a:lnTo>
                    <a:pt x="2971209" y="253583"/>
                  </a:lnTo>
                  <a:lnTo>
                    <a:pt x="2974692" y="253326"/>
                  </a:lnTo>
                  <a:lnTo>
                    <a:pt x="2978176" y="253068"/>
                  </a:lnTo>
                  <a:lnTo>
                    <a:pt x="2981659" y="252811"/>
                  </a:lnTo>
                  <a:lnTo>
                    <a:pt x="2985142" y="252554"/>
                  </a:lnTo>
                  <a:lnTo>
                    <a:pt x="2988625" y="256618"/>
                  </a:lnTo>
                  <a:lnTo>
                    <a:pt x="2992109" y="256365"/>
                  </a:lnTo>
                  <a:lnTo>
                    <a:pt x="2995592" y="256113"/>
                  </a:lnTo>
                  <a:lnTo>
                    <a:pt x="2999075" y="255860"/>
                  </a:lnTo>
                  <a:lnTo>
                    <a:pt x="3002558" y="255607"/>
                  </a:lnTo>
                  <a:lnTo>
                    <a:pt x="3006042" y="255355"/>
                  </a:lnTo>
                  <a:lnTo>
                    <a:pt x="3009525" y="255102"/>
                  </a:lnTo>
                  <a:lnTo>
                    <a:pt x="3013008" y="254849"/>
                  </a:lnTo>
                  <a:lnTo>
                    <a:pt x="3016491" y="254597"/>
                  </a:lnTo>
                  <a:lnTo>
                    <a:pt x="3019975" y="254344"/>
                  </a:lnTo>
                  <a:lnTo>
                    <a:pt x="3023458" y="254464"/>
                  </a:lnTo>
                  <a:lnTo>
                    <a:pt x="3026941" y="254212"/>
                  </a:lnTo>
                  <a:lnTo>
                    <a:pt x="3030424" y="253960"/>
                  </a:lnTo>
                  <a:lnTo>
                    <a:pt x="3033908" y="253708"/>
                  </a:lnTo>
                  <a:lnTo>
                    <a:pt x="3037391" y="253456"/>
                  </a:lnTo>
                  <a:lnTo>
                    <a:pt x="3040874" y="253204"/>
                  </a:lnTo>
                  <a:lnTo>
                    <a:pt x="3044357" y="252952"/>
                  </a:lnTo>
                  <a:lnTo>
                    <a:pt x="3047841" y="252700"/>
                  </a:lnTo>
                  <a:lnTo>
                    <a:pt x="3051324" y="252449"/>
                  </a:lnTo>
                  <a:lnTo>
                    <a:pt x="3054807" y="252197"/>
                  </a:lnTo>
                  <a:lnTo>
                    <a:pt x="3058290" y="253065"/>
                  </a:lnTo>
                  <a:lnTo>
                    <a:pt x="3061774" y="252815"/>
                  </a:lnTo>
                  <a:lnTo>
                    <a:pt x="3065257" y="252564"/>
                  </a:lnTo>
                  <a:lnTo>
                    <a:pt x="3068740" y="252314"/>
                  </a:lnTo>
                  <a:lnTo>
                    <a:pt x="3072223" y="252063"/>
                  </a:lnTo>
                  <a:lnTo>
                    <a:pt x="3075707" y="251813"/>
                  </a:lnTo>
                  <a:lnTo>
                    <a:pt x="3079190" y="251563"/>
                  </a:lnTo>
                  <a:lnTo>
                    <a:pt x="3082673" y="251312"/>
                  </a:lnTo>
                  <a:lnTo>
                    <a:pt x="3086156" y="251062"/>
                  </a:lnTo>
                  <a:lnTo>
                    <a:pt x="3089640" y="250812"/>
                  </a:lnTo>
                  <a:lnTo>
                    <a:pt x="3093123" y="250562"/>
                  </a:lnTo>
                  <a:lnTo>
                    <a:pt x="3096606" y="250312"/>
                  </a:lnTo>
                  <a:lnTo>
                    <a:pt x="3100089" y="250061"/>
                  </a:lnTo>
                  <a:lnTo>
                    <a:pt x="3103573" y="249811"/>
                  </a:lnTo>
                  <a:lnTo>
                    <a:pt x="3107056" y="249561"/>
                  </a:lnTo>
                  <a:lnTo>
                    <a:pt x="3110539" y="249311"/>
                  </a:lnTo>
                  <a:lnTo>
                    <a:pt x="3114022" y="249061"/>
                  </a:lnTo>
                  <a:lnTo>
                    <a:pt x="3117506" y="248811"/>
                  </a:lnTo>
                  <a:lnTo>
                    <a:pt x="3120989" y="248561"/>
                  </a:lnTo>
                  <a:lnTo>
                    <a:pt x="3124472" y="248312"/>
                  </a:lnTo>
                  <a:lnTo>
                    <a:pt x="3127955" y="258571"/>
                  </a:lnTo>
                  <a:lnTo>
                    <a:pt x="3131439" y="258331"/>
                  </a:lnTo>
                  <a:lnTo>
                    <a:pt x="3134922" y="258092"/>
                  </a:lnTo>
                  <a:lnTo>
                    <a:pt x="3138405" y="257852"/>
                  </a:lnTo>
                  <a:lnTo>
                    <a:pt x="3141888" y="257613"/>
                  </a:lnTo>
                  <a:lnTo>
                    <a:pt x="3145372" y="257373"/>
                  </a:lnTo>
                  <a:lnTo>
                    <a:pt x="3148855" y="257134"/>
                  </a:lnTo>
                  <a:lnTo>
                    <a:pt x="3152338" y="256894"/>
                  </a:lnTo>
                  <a:lnTo>
                    <a:pt x="3155821" y="256655"/>
                  </a:lnTo>
                  <a:lnTo>
                    <a:pt x="3159304" y="256415"/>
                  </a:lnTo>
                  <a:lnTo>
                    <a:pt x="3162788" y="256176"/>
                  </a:lnTo>
                  <a:lnTo>
                    <a:pt x="3166271" y="265187"/>
                  </a:lnTo>
                  <a:lnTo>
                    <a:pt x="3169754" y="264956"/>
                  </a:lnTo>
                  <a:lnTo>
                    <a:pt x="3173237" y="264726"/>
                  </a:lnTo>
                  <a:lnTo>
                    <a:pt x="3176721" y="264496"/>
                  </a:lnTo>
                  <a:lnTo>
                    <a:pt x="3180204" y="264265"/>
                  </a:lnTo>
                  <a:lnTo>
                    <a:pt x="3183687" y="264035"/>
                  </a:lnTo>
                  <a:lnTo>
                    <a:pt x="3187170" y="263805"/>
                  </a:lnTo>
                  <a:lnTo>
                    <a:pt x="3190654" y="263574"/>
                  </a:lnTo>
                  <a:lnTo>
                    <a:pt x="3194137" y="263344"/>
                  </a:lnTo>
                  <a:lnTo>
                    <a:pt x="3197620" y="263114"/>
                  </a:lnTo>
                  <a:lnTo>
                    <a:pt x="3201103" y="264503"/>
                  </a:lnTo>
                  <a:lnTo>
                    <a:pt x="3204587" y="264274"/>
                  </a:lnTo>
                  <a:lnTo>
                    <a:pt x="3208070" y="264046"/>
                  </a:lnTo>
                  <a:lnTo>
                    <a:pt x="3211553" y="263817"/>
                  </a:lnTo>
                  <a:lnTo>
                    <a:pt x="3215036" y="263589"/>
                  </a:lnTo>
                  <a:lnTo>
                    <a:pt x="3218520" y="263360"/>
                  </a:lnTo>
                  <a:lnTo>
                    <a:pt x="3222003" y="263132"/>
                  </a:lnTo>
                  <a:lnTo>
                    <a:pt x="3225486" y="262904"/>
                  </a:lnTo>
                  <a:lnTo>
                    <a:pt x="3228969" y="262675"/>
                  </a:lnTo>
                  <a:lnTo>
                    <a:pt x="3232453" y="262447"/>
                  </a:lnTo>
                  <a:lnTo>
                    <a:pt x="3235936" y="263669"/>
                  </a:lnTo>
                  <a:lnTo>
                    <a:pt x="3239419" y="263443"/>
                  </a:lnTo>
                  <a:lnTo>
                    <a:pt x="3242902" y="263216"/>
                  </a:lnTo>
                  <a:lnTo>
                    <a:pt x="3246386" y="262989"/>
                  </a:lnTo>
                  <a:lnTo>
                    <a:pt x="3249869" y="262762"/>
                  </a:lnTo>
                  <a:lnTo>
                    <a:pt x="3253352" y="262535"/>
                  </a:lnTo>
                  <a:lnTo>
                    <a:pt x="3256835" y="262309"/>
                  </a:lnTo>
                  <a:lnTo>
                    <a:pt x="3260319" y="262082"/>
                  </a:lnTo>
                  <a:lnTo>
                    <a:pt x="3263802" y="261855"/>
                  </a:lnTo>
                  <a:lnTo>
                    <a:pt x="3267285" y="261629"/>
                  </a:lnTo>
                  <a:lnTo>
                    <a:pt x="3270768" y="267691"/>
                  </a:lnTo>
                  <a:lnTo>
                    <a:pt x="3274252" y="267470"/>
                  </a:lnTo>
                  <a:lnTo>
                    <a:pt x="3277735" y="267249"/>
                  </a:lnTo>
                  <a:lnTo>
                    <a:pt x="3281218" y="267028"/>
                  </a:lnTo>
                  <a:lnTo>
                    <a:pt x="3284701" y="266808"/>
                  </a:lnTo>
                  <a:lnTo>
                    <a:pt x="3288185" y="266587"/>
                  </a:lnTo>
                  <a:lnTo>
                    <a:pt x="3291668" y="266367"/>
                  </a:lnTo>
                  <a:lnTo>
                    <a:pt x="3295151" y="266146"/>
                  </a:lnTo>
                  <a:lnTo>
                    <a:pt x="3298634" y="265925"/>
                  </a:lnTo>
                  <a:lnTo>
                    <a:pt x="3302118" y="265705"/>
                  </a:lnTo>
                  <a:lnTo>
                    <a:pt x="3305601" y="265484"/>
                  </a:lnTo>
                  <a:lnTo>
                    <a:pt x="3309084" y="265264"/>
                  </a:lnTo>
                  <a:lnTo>
                    <a:pt x="3312567" y="265044"/>
                  </a:lnTo>
                  <a:lnTo>
                    <a:pt x="3316051" y="264823"/>
                  </a:lnTo>
                  <a:lnTo>
                    <a:pt x="3319534" y="264603"/>
                  </a:lnTo>
                  <a:lnTo>
                    <a:pt x="3323017" y="264382"/>
                  </a:lnTo>
                  <a:lnTo>
                    <a:pt x="3326500" y="264162"/>
                  </a:lnTo>
                  <a:lnTo>
                    <a:pt x="3329984" y="263942"/>
                  </a:lnTo>
                  <a:lnTo>
                    <a:pt x="3333467" y="263722"/>
                  </a:lnTo>
                  <a:lnTo>
                    <a:pt x="3336950" y="263501"/>
                  </a:lnTo>
                  <a:lnTo>
                    <a:pt x="3340433" y="263281"/>
                  </a:lnTo>
                  <a:lnTo>
                    <a:pt x="3343917" y="265832"/>
                  </a:lnTo>
                  <a:lnTo>
                    <a:pt x="3347400" y="265614"/>
                  </a:lnTo>
                  <a:lnTo>
                    <a:pt x="3350883" y="265397"/>
                  </a:lnTo>
                  <a:lnTo>
                    <a:pt x="3354366" y="265179"/>
                  </a:lnTo>
                  <a:lnTo>
                    <a:pt x="3357850" y="264962"/>
                  </a:lnTo>
                  <a:lnTo>
                    <a:pt x="3361333" y="264744"/>
                  </a:lnTo>
                  <a:lnTo>
                    <a:pt x="3364816" y="264527"/>
                  </a:lnTo>
                  <a:lnTo>
                    <a:pt x="3368299" y="264309"/>
                  </a:lnTo>
                  <a:lnTo>
                    <a:pt x="3371783" y="264092"/>
                  </a:lnTo>
                  <a:lnTo>
                    <a:pt x="3375266" y="263875"/>
                  </a:lnTo>
                  <a:lnTo>
                    <a:pt x="3378749" y="264117"/>
                  </a:lnTo>
                  <a:lnTo>
                    <a:pt x="3382232" y="263900"/>
                  </a:lnTo>
                  <a:lnTo>
                    <a:pt x="3385716" y="263683"/>
                  </a:lnTo>
                  <a:lnTo>
                    <a:pt x="3389199" y="263466"/>
                  </a:lnTo>
                  <a:lnTo>
                    <a:pt x="3392682" y="263249"/>
                  </a:lnTo>
                  <a:lnTo>
                    <a:pt x="3396165" y="263032"/>
                  </a:lnTo>
                  <a:lnTo>
                    <a:pt x="3399649" y="262816"/>
                  </a:lnTo>
                  <a:lnTo>
                    <a:pt x="3403132" y="262599"/>
                  </a:lnTo>
                  <a:lnTo>
                    <a:pt x="3406615" y="262382"/>
                  </a:lnTo>
                  <a:lnTo>
                    <a:pt x="3410098" y="262166"/>
                  </a:lnTo>
                  <a:lnTo>
                    <a:pt x="3413582" y="263176"/>
                  </a:lnTo>
                  <a:lnTo>
                    <a:pt x="3417065" y="262960"/>
                  </a:lnTo>
                  <a:lnTo>
                    <a:pt x="3420548" y="262745"/>
                  </a:lnTo>
                  <a:lnTo>
                    <a:pt x="3424031" y="262529"/>
                  </a:lnTo>
                  <a:lnTo>
                    <a:pt x="3427515" y="262314"/>
                  </a:lnTo>
                  <a:lnTo>
                    <a:pt x="3430998" y="262098"/>
                  </a:lnTo>
                  <a:lnTo>
                    <a:pt x="3434481" y="261883"/>
                  </a:lnTo>
                  <a:lnTo>
                    <a:pt x="3437964" y="261668"/>
                  </a:lnTo>
                  <a:lnTo>
                    <a:pt x="3441447" y="261452"/>
                  </a:lnTo>
                  <a:lnTo>
                    <a:pt x="3444931" y="261237"/>
                  </a:lnTo>
                  <a:lnTo>
                    <a:pt x="3448414" y="261635"/>
                  </a:lnTo>
                  <a:lnTo>
                    <a:pt x="3451897" y="261421"/>
                  </a:lnTo>
                  <a:lnTo>
                    <a:pt x="3455380" y="261206"/>
                  </a:lnTo>
                  <a:lnTo>
                    <a:pt x="3458864" y="260991"/>
                  </a:lnTo>
                  <a:lnTo>
                    <a:pt x="3462347" y="260777"/>
                  </a:lnTo>
                  <a:lnTo>
                    <a:pt x="3465830" y="260562"/>
                  </a:lnTo>
                  <a:lnTo>
                    <a:pt x="3469313" y="260348"/>
                  </a:lnTo>
                  <a:lnTo>
                    <a:pt x="3472797" y="260133"/>
                  </a:lnTo>
                  <a:lnTo>
                    <a:pt x="3476280" y="259919"/>
                  </a:lnTo>
                  <a:lnTo>
                    <a:pt x="3479763" y="259704"/>
                  </a:lnTo>
                  <a:lnTo>
                    <a:pt x="3483246" y="259490"/>
                  </a:lnTo>
                  <a:lnTo>
                    <a:pt x="3483246" y="259644"/>
                  </a:lnTo>
                  <a:lnTo>
                    <a:pt x="3483246" y="259798"/>
                  </a:lnTo>
                  <a:lnTo>
                    <a:pt x="3483246" y="259952"/>
                  </a:lnTo>
                  <a:lnTo>
                    <a:pt x="3483246" y="260106"/>
                  </a:lnTo>
                  <a:lnTo>
                    <a:pt x="3483246" y="260259"/>
                  </a:lnTo>
                  <a:lnTo>
                    <a:pt x="3483246" y="260412"/>
                  </a:lnTo>
                  <a:lnTo>
                    <a:pt x="3483246" y="260565"/>
                  </a:lnTo>
                  <a:lnTo>
                    <a:pt x="3483246" y="260718"/>
                  </a:lnTo>
                  <a:lnTo>
                    <a:pt x="3483246" y="260871"/>
                  </a:lnTo>
                  <a:lnTo>
                    <a:pt x="3483246" y="261023"/>
                  </a:lnTo>
                  <a:lnTo>
                    <a:pt x="3483246" y="261175"/>
                  </a:lnTo>
                  <a:lnTo>
                    <a:pt x="3483246" y="261327"/>
                  </a:lnTo>
                  <a:lnTo>
                    <a:pt x="3483246" y="261479"/>
                  </a:lnTo>
                  <a:lnTo>
                    <a:pt x="3483246" y="261631"/>
                  </a:lnTo>
                  <a:lnTo>
                    <a:pt x="3483246" y="261782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324798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AUC:0.066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AUC:0.079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142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AUC:0.07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0674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AUC:0.07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AUC:0.086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AUC:0.081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15435" y="1634483"/>
            <a:ext cx="596398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Serum Creatinine 1.2mg/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300955"/>
              <a:ext cx="3483246" cy="2251111"/>
            </a:xfrm>
            <a:custGeom>
              <a:avLst/>
              <a:gdLst/>
              <a:ahLst/>
              <a:cxnLst/>
              <a:rect l="0" t="0" r="0" b="0"/>
              <a:pathLst>
                <a:path w="3483246" h="2251111">
                  <a:moveTo>
                    <a:pt x="0" y="2251111"/>
                  </a:moveTo>
                  <a:lnTo>
                    <a:pt x="3483" y="1663331"/>
                  </a:lnTo>
                  <a:lnTo>
                    <a:pt x="6966" y="1245280"/>
                  </a:lnTo>
                  <a:lnTo>
                    <a:pt x="10449" y="932716"/>
                  </a:lnTo>
                  <a:lnTo>
                    <a:pt x="13932" y="690186"/>
                  </a:lnTo>
                  <a:lnTo>
                    <a:pt x="17416" y="496523"/>
                  </a:lnTo>
                  <a:lnTo>
                    <a:pt x="20899" y="338309"/>
                  </a:lnTo>
                  <a:lnTo>
                    <a:pt x="24382" y="206628"/>
                  </a:lnTo>
                  <a:lnTo>
                    <a:pt x="27865" y="95321"/>
                  </a:lnTo>
                  <a:lnTo>
                    <a:pt x="31349" y="0"/>
                  </a:lnTo>
                  <a:lnTo>
                    <a:pt x="34832" y="1245280"/>
                  </a:lnTo>
                  <a:lnTo>
                    <a:pt x="38315" y="1175749"/>
                  </a:lnTo>
                  <a:lnTo>
                    <a:pt x="41798" y="1110015"/>
                  </a:lnTo>
                  <a:lnTo>
                    <a:pt x="45282" y="1047774"/>
                  </a:lnTo>
                  <a:lnTo>
                    <a:pt x="48765" y="988756"/>
                  </a:lnTo>
                  <a:lnTo>
                    <a:pt x="52248" y="932716"/>
                  </a:lnTo>
                  <a:lnTo>
                    <a:pt x="55731" y="879435"/>
                  </a:lnTo>
                  <a:lnTo>
                    <a:pt x="59215" y="828713"/>
                  </a:lnTo>
                  <a:lnTo>
                    <a:pt x="62698" y="780371"/>
                  </a:lnTo>
                  <a:lnTo>
                    <a:pt x="66181" y="734245"/>
                  </a:lnTo>
                  <a:lnTo>
                    <a:pt x="69664" y="979350"/>
                  </a:lnTo>
                  <a:lnTo>
                    <a:pt x="73148" y="962799"/>
                  </a:lnTo>
                  <a:lnTo>
                    <a:pt x="76631" y="947375"/>
                  </a:lnTo>
                  <a:lnTo>
                    <a:pt x="80114" y="932965"/>
                  </a:lnTo>
                  <a:lnTo>
                    <a:pt x="83597" y="919474"/>
                  </a:lnTo>
                  <a:lnTo>
                    <a:pt x="87081" y="995162"/>
                  </a:lnTo>
                  <a:lnTo>
                    <a:pt x="90564" y="963495"/>
                  </a:lnTo>
                  <a:lnTo>
                    <a:pt x="94047" y="932716"/>
                  </a:lnTo>
                  <a:lnTo>
                    <a:pt x="97530" y="902788"/>
                  </a:lnTo>
                  <a:lnTo>
                    <a:pt x="101014" y="873676"/>
                  </a:lnTo>
                  <a:lnTo>
                    <a:pt x="104497" y="845347"/>
                  </a:lnTo>
                  <a:lnTo>
                    <a:pt x="107980" y="817771"/>
                  </a:lnTo>
                  <a:lnTo>
                    <a:pt x="111463" y="790917"/>
                  </a:lnTo>
                  <a:lnTo>
                    <a:pt x="114947" y="764757"/>
                  </a:lnTo>
                  <a:lnTo>
                    <a:pt x="118430" y="739265"/>
                  </a:lnTo>
                  <a:lnTo>
                    <a:pt x="121913" y="734196"/>
                  </a:lnTo>
                  <a:lnTo>
                    <a:pt x="125396" y="747000"/>
                  </a:lnTo>
                  <a:lnTo>
                    <a:pt x="128880" y="758915"/>
                  </a:lnTo>
                  <a:lnTo>
                    <a:pt x="132363" y="770030"/>
                  </a:lnTo>
                  <a:lnTo>
                    <a:pt x="135846" y="780423"/>
                  </a:lnTo>
                  <a:lnTo>
                    <a:pt x="139329" y="771824"/>
                  </a:lnTo>
                  <a:lnTo>
                    <a:pt x="142813" y="750771"/>
                  </a:lnTo>
                  <a:lnTo>
                    <a:pt x="146296" y="730156"/>
                  </a:lnTo>
                  <a:lnTo>
                    <a:pt x="149779" y="709965"/>
                  </a:lnTo>
                  <a:lnTo>
                    <a:pt x="153262" y="690186"/>
                  </a:lnTo>
                  <a:lnTo>
                    <a:pt x="156746" y="670805"/>
                  </a:lnTo>
                  <a:lnTo>
                    <a:pt x="160229" y="651811"/>
                  </a:lnTo>
                  <a:lnTo>
                    <a:pt x="163712" y="633193"/>
                  </a:lnTo>
                  <a:lnTo>
                    <a:pt x="167195" y="614939"/>
                  </a:lnTo>
                  <a:lnTo>
                    <a:pt x="170679" y="597038"/>
                  </a:lnTo>
                  <a:lnTo>
                    <a:pt x="174162" y="579482"/>
                  </a:lnTo>
                  <a:lnTo>
                    <a:pt x="177645" y="562259"/>
                  </a:lnTo>
                  <a:lnTo>
                    <a:pt x="181128" y="545361"/>
                  </a:lnTo>
                  <a:lnTo>
                    <a:pt x="184612" y="528778"/>
                  </a:lnTo>
                  <a:lnTo>
                    <a:pt x="188095" y="512501"/>
                  </a:lnTo>
                  <a:lnTo>
                    <a:pt x="191578" y="522262"/>
                  </a:lnTo>
                  <a:lnTo>
                    <a:pt x="195061" y="537228"/>
                  </a:lnTo>
                  <a:lnTo>
                    <a:pt x="198545" y="551425"/>
                  </a:lnTo>
                  <a:lnTo>
                    <a:pt x="202028" y="564911"/>
                  </a:lnTo>
                  <a:lnTo>
                    <a:pt x="205511" y="577739"/>
                  </a:lnTo>
                  <a:lnTo>
                    <a:pt x="208994" y="572205"/>
                  </a:lnTo>
                  <a:lnTo>
                    <a:pt x="212478" y="564546"/>
                  </a:lnTo>
                  <a:lnTo>
                    <a:pt x="215961" y="557068"/>
                  </a:lnTo>
                  <a:lnTo>
                    <a:pt x="219444" y="549763"/>
                  </a:lnTo>
                  <a:lnTo>
                    <a:pt x="222927" y="542626"/>
                  </a:lnTo>
                  <a:lnTo>
                    <a:pt x="226411" y="535652"/>
                  </a:lnTo>
                  <a:lnTo>
                    <a:pt x="229894" y="528834"/>
                  </a:lnTo>
                  <a:lnTo>
                    <a:pt x="233377" y="522168"/>
                  </a:lnTo>
                  <a:lnTo>
                    <a:pt x="236860" y="515648"/>
                  </a:lnTo>
                  <a:lnTo>
                    <a:pt x="240344" y="773258"/>
                  </a:lnTo>
                  <a:lnTo>
                    <a:pt x="243827" y="770054"/>
                  </a:lnTo>
                  <a:lnTo>
                    <a:pt x="247310" y="766926"/>
                  </a:lnTo>
                  <a:lnTo>
                    <a:pt x="250793" y="763873"/>
                  </a:lnTo>
                  <a:lnTo>
                    <a:pt x="254277" y="760891"/>
                  </a:lnTo>
                  <a:lnTo>
                    <a:pt x="257760" y="758915"/>
                  </a:lnTo>
                  <a:lnTo>
                    <a:pt x="261243" y="764568"/>
                  </a:lnTo>
                  <a:lnTo>
                    <a:pt x="264726" y="770030"/>
                  </a:lnTo>
                  <a:lnTo>
                    <a:pt x="268210" y="775313"/>
                  </a:lnTo>
                  <a:lnTo>
                    <a:pt x="271693" y="780423"/>
                  </a:lnTo>
                  <a:lnTo>
                    <a:pt x="275176" y="788211"/>
                  </a:lnTo>
                  <a:lnTo>
                    <a:pt x="278659" y="808052"/>
                  </a:lnTo>
                  <a:lnTo>
                    <a:pt x="282143" y="826890"/>
                  </a:lnTo>
                  <a:lnTo>
                    <a:pt x="285626" y="844802"/>
                  </a:lnTo>
                  <a:lnTo>
                    <a:pt x="289109" y="861852"/>
                  </a:lnTo>
                  <a:lnTo>
                    <a:pt x="292592" y="874794"/>
                  </a:lnTo>
                  <a:lnTo>
                    <a:pt x="296075" y="877789"/>
                  </a:lnTo>
                  <a:lnTo>
                    <a:pt x="299559" y="880702"/>
                  </a:lnTo>
                  <a:lnTo>
                    <a:pt x="303042" y="883536"/>
                  </a:lnTo>
                  <a:lnTo>
                    <a:pt x="306525" y="886294"/>
                  </a:lnTo>
                  <a:lnTo>
                    <a:pt x="310008" y="887002"/>
                  </a:lnTo>
                  <a:lnTo>
                    <a:pt x="313492" y="883708"/>
                  </a:lnTo>
                  <a:lnTo>
                    <a:pt x="316975" y="880472"/>
                  </a:lnTo>
                  <a:lnTo>
                    <a:pt x="320458" y="877291"/>
                  </a:lnTo>
                  <a:lnTo>
                    <a:pt x="323941" y="874164"/>
                  </a:lnTo>
                  <a:lnTo>
                    <a:pt x="327425" y="976912"/>
                  </a:lnTo>
                  <a:lnTo>
                    <a:pt x="330908" y="973302"/>
                  </a:lnTo>
                  <a:lnTo>
                    <a:pt x="334391" y="969747"/>
                  </a:lnTo>
                  <a:lnTo>
                    <a:pt x="337874" y="966247"/>
                  </a:lnTo>
                  <a:lnTo>
                    <a:pt x="341358" y="962799"/>
                  </a:lnTo>
                  <a:lnTo>
                    <a:pt x="344841" y="959403"/>
                  </a:lnTo>
                  <a:lnTo>
                    <a:pt x="348324" y="956058"/>
                  </a:lnTo>
                  <a:lnTo>
                    <a:pt x="351807" y="952761"/>
                  </a:lnTo>
                  <a:lnTo>
                    <a:pt x="355291" y="949514"/>
                  </a:lnTo>
                  <a:lnTo>
                    <a:pt x="358774" y="946313"/>
                  </a:lnTo>
                  <a:lnTo>
                    <a:pt x="362257" y="943159"/>
                  </a:lnTo>
                  <a:lnTo>
                    <a:pt x="365740" y="940050"/>
                  </a:lnTo>
                  <a:lnTo>
                    <a:pt x="369224" y="936985"/>
                  </a:lnTo>
                  <a:lnTo>
                    <a:pt x="372707" y="933963"/>
                  </a:lnTo>
                  <a:lnTo>
                    <a:pt x="376190" y="930984"/>
                  </a:lnTo>
                  <a:lnTo>
                    <a:pt x="379673" y="1094455"/>
                  </a:lnTo>
                  <a:lnTo>
                    <a:pt x="383157" y="1101356"/>
                  </a:lnTo>
                  <a:lnTo>
                    <a:pt x="386640" y="1108054"/>
                  </a:lnTo>
                  <a:lnTo>
                    <a:pt x="390123" y="1114557"/>
                  </a:lnTo>
                  <a:lnTo>
                    <a:pt x="393606" y="1120873"/>
                  </a:lnTo>
                  <a:lnTo>
                    <a:pt x="397090" y="1121417"/>
                  </a:lnTo>
                  <a:lnTo>
                    <a:pt x="400573" y="1119556"/>
                  </a:lnTo>
                  <a:lnTo>
                    <a:pt x="404056" y="1117720"/>
                  </a:lnTo>
                  <a:lnTo>
                    <a:pt x="407539" y="1115910"/>
                  </a:lnTo>
                  <a:lnTo>
                    <a:pt x="411023" y="1114125"/>
                  </a:lnTo>
                  <a:lnTo>
                    <a:pt x="414506" y="1112365"/>
                  </a:lnTo>
                  <a:lnTo>
                    <a:pt x="417989" y="1110629"/>
                  </a:lnTo>
                  <a:lnTo>
                    <a:pt x="421472" y="1108916"/>
                  </a:lnTo>
                  <a:lnTo>
                    <a:pt x="424956" y="1107226"/>
                  </a:lnTo>
                  <a:lnTo>
                    <a:pt x="428439" y="1105559"/>
                  </a:lnTo>
                  <a:lnTo>
                    <a:pt x="431922" y="1131121"/>
                  </a:lnTo>
                  <a:lnTo>
                    <a:pt x="435405" y="1126947"/>
                  </a:lnTo>
                  <a:lnTo>
                    <a:pt x="438889" y="1122809"/>
                  </a:lnTo>
                  <a:lnTo>
                    <a:pt x="442372" y="1118706"/>
                  </a:lnTo>
                  <a:lnTo>
                    <a:pt x="445855" y="1114638"/>
                  </a:lnTo>
                  <a:lnTo>
                    <a:pt x="449338" y="1110605"/>
                  </a:lnTo>
                  <a:lnTo>
                    <a:pt x="452822" y="1106605"/>
                  </a:lnTo>
                  <a:lnTo>
                    <a:pt x="456305" y="1102639"/>
                  </a:lnTo>
                  <a:lnTo>
                    <a:pt x="459788" y="1098706"/>
                  </a:lnTo>
                  <a:lnTo>
                    <a:pt x="463271" y="1094806"/>
                  </a:lnTo>
                  <a:lnTo>
                    <a:pt x="466755" y="1090939"/>
                  </a:lnTo>
                  <a:lnTo>
                    <a:pt x="470238" y="1087103"/>
                  </a:lnTo>
                  <a:lnTo>
                    <a:pt x="473721" y="1083298"/>
                  </a:lnTo>
                  <a:lnTo>
                    <a:pt x="477204" y="1079525"/>
                  </a:lnTo>
                  <a:lnTo>
                    <a:pt x="480688" y="1075849"/>
                  </a:lnTo>
                  <a:lnTo>
                    <a:pt x="484171" y="1073093"/>
                  </a:lnTo>
                  <a:lnTo>
                    <a:pt x="487654" y="1070363"/>
                  </a:lnTo>
                  <a:lnTo>
                    <a:pt x="491137" y="1067660"/>
                  </a:lnTo>
                  <a:lnTo>
                    <a:pt x="494621" y="1064983"/>
                  </a:lnTo>
                  <a:lnTo>
                    <a:pt x="498104" y="1062332"/>
                  </a:lnTo>
                  <a:lnTo>
                    <a:pt x="501587" y="1059706"/>
                  </a:lnTo>
                  <a:lnTo>
                    <a:pt x="505070" y="1057104"/>
                  </a:lnTo>
                  <a:lnTo>
                    <a:pt x="508554" y="1054527"/>
                  </a:lnTo>
                  <a:lnTo>
                    <a:pt x="512037" y="1051974"/>
                  </a:lnTo>
                  <a:lnTo>
                    <a:pt x="515520" y="1049445"/>
                  </a:lnTo>
                  <a:lnTo>
                    <a:pt x="519003" y="1046940"/>
                  </a:lnTo>
                  <a:lnTo>
                    <a:pt x="522487" y="1044457"/>
                  </a:lnTo>
                  <a:lnTo>
                    <a:pt x="525970" y="1041998"/>
                  </a:lnTo>
                  <a:lnTo>
                    <a:pt x="529453" y="1039560"/>
                  </a:lnTo>
                  <a:lnTo>
                    <a:pt x="532936" y="1038751"/>
                  </a:lnTo>
                  <a:lnTo>
                    <a:pt x="536420" y="1041831"/>
                  </a:lnTo>
                  <a:lnTo>
                    <a:pt x="539903" y="1044856"/>
                  </a:lnTo>
                  <a:lnTo>
                    <a:pt x="543386" y="1047827"/>
                  </a:lnTo>
                  <a:lnTo>
                    <a:pt x="546869" y="1050746"/>
                  </a:lnTo>
                  <a:lnTo>
                    <a:pt x="550353" y="1053614"/>
                  </a:lnTo>
                  <a:lnTo>
                    <a:pt x="553836" y="1056433"/>
                  </a:lnTo>
                  <a:lnTo>
                    <a:pt x="557319" y="1059203"/>
                  </a:lnTo>
                  <a:lnTo>
                    <a:pt x="560802" y="1061927"/>
                  </a:lnTo>
                  <a:lnTo>
                    <a:pt x="564286" y="1064605"/>
                  </a:lnTo>
                  <a:lnTo>
                    <a:pt x="567769" y="1134361"/>
                  </a:lnTo>
                  <a:lnTo>
                    <a:pt x="571252" y="1132643"/>
                  </a:lnTo>
                  <a:lnTo>
                    <a:pt x="574735" y="1130941"/>
                  </a:lnTo>
                  <a:lnTo>
                    <a:pt x="578218" y="1129253"/>
                  </a:lnTo>
                  <a:lnTo>
                    <a:pt x="581702" y="1127582"/>
                  </a:lnTo>
                  <a:lnTo>
                    <a:pt x="585185" y="1125925"/>
                  </a:lnTo>
                  <a:lnTo>
                    <a:pt x="588668" y="1124283"/>
                  </a:lnTo>
                  <a:lnTo>
                    <a:pt x="592151" y="1122655"/>
                  </a:lnTo>
                  <a:lnTo>
                    <a:pt x="595635" y="1121042"/>
                  </a:lnTo>
                  <a:lnTo>
                    <a:pt x="599118" y="1119444"/>
                  </a:lnTo>
                  <a:lnTo>
                    <a:pt x="602601" y="1117859"/>
                  </a:lnTo>
                  <a:lnTo>
                    <a:pt x="606084" y="1116288"/>
                  </a:lnTo>
                  <a:lnTo>
                    <a:pt x="609568" y="1114731"/>
                  </a:lnTo>
                  <a:lnTo>
                    <a:pt x="613051" y="1113187"/>
                  </a:lnTo>
                  <a:lnTo>
                    <a:pt x="616534" y="1111656"/>
                  </a:lnTo>
                  <a:lnTo>
                    <a:pt x="620017" y="1113823"/>
                  </a:lnTo>
                  <a:lnTo>
                    <a:pt x="623501" y="1117828"/>
                  </a:lnTo>
                  <a:lnTo>
                    <a:pt x="626984" y="1121760"/>
                  </a:lnTo>
                  <a:lnTo>
                    <a:pt x="630467" y="1125622"/>
                  </a:lnTo>
                  <a:lnTo>
                    <a:pt x="633950" y="1129416"/>
                  </a:lnTo>
                  <a:lnTo>
                    <a:pt x="637434" y="1133144"/>
                  </a:lnTo>
                  <a:lnTo>
                    <a:pt x="640917" y="1136806"/>
                  </a:lnTo>
                  <a:lnTo>
                    <a:pt x="644400" y="1140406"/>
                  </a:lnTo>
                  <a:lnTo>
                    <a:pt x="647883" y="1143943"/>
                  </a:lnTo>
                  <a:lnTo>
                    <a:pt x="651367" y="1147421"/>
                  </a:lnTo>
                  <a:lnTo>
                    <a:pt x="654850" y="1153820"/>
                  </a:lnTo>
                  <a:lnTo>
                    <a:pt x="658333" y="1160772"/>
                  </a:lnTo>
                  <a:lnTo>
                    <a:pt x="661816" y="1167565"/>
                  </a:lnTo>
                  <a:lnTo>
                    <a:pt x="665300" y="1174204"/>
                  </a:lnTo>
                  <a:lnTo>
                    <a:pt x="668783" y="1180695"/>
                  </a:lnTo>
                  <a:lnTo>
                    <a:pt x="672266" y="1180567"/>
                  </a:lnTo>
                  <a:lnTo>
                    <a:pt x="675749" y="1179570"/>
                  </a:lnTo>
                  <a:lnTo>
                    <a:pt x="679233" y="1178582"/>
                  </a:lnTo>
                  <a:lnTo>
                    <a:pt x="682716" y="1177602"/>
                  </a:lnTo>
                  <a:lnTo>
                    <a:pt x="686199" y="1176630"/>
                  </a:lnTo>
                  <a:lnTo>
                    <a:pt x="689682" y="1175667"/>
                  </a:lnTo>
                  <a:lnTo>
                    <a:pt x="693166" y="1174711"/>
                  </a:lnTo>
                  <a:lnTo>
                    <a:pt x="696649" y="1173763"/>
                  </a:lnTo>
                  <a:lnTo>
                    <a:pt x="700132" y="1172823"/>
                  </a:lnTo>
                  <a:lnTo>
                    <a:pt x="703615" y="1171891"/>
                  </a:lnTo>
                  <a:lnTo>
                    <a:pt x="707099" y="1170966"/>
                  </a:lnTo>
                  <a:lnTo>
                    <a:pt x="710582" y="1170049"/>
                  </a:lnTo>
                  <a:lnTo>
                    <a:pt x="714065" y="1169140"/>
                  </a:lnTo>
                  <a:lnTo>
                    <a:pt x="717548" y="1168237"/>
                  </a:lnTo>
                  <a:lnTo>
                    <a:pt x="721032" y="1167987"/>
                  </a:lnTo>
                  <a:lnTo>
                    <a:pt x="724515" y="1173279"/>
                  </a:lnTo>
                  <a:lnTo>
                    <a:pt x="727998" y="1178469"/>
                  </a:lnTo>
                  <a:lnTo>
                    <a:pt x="731481" y="1183561"/>
                  </a:lnTo>
                  <a:lnTo>
                    <a:pt x="734965" y="1188558"/>
                  </a:lnTo>
                  <a:lnTo>
                    <a:pt x="738448" y="1193461"/>
                  </a:lnTo>
                  <a:lnTo>
                    <a:pt x="741931" y="1198273"/>
                  </a:lnTo>
                  <a:lnTo>
                    <a:pt x="745414" y="1202998"/>
                  </a:lnTo>
                  <a:lnTo>
                    <a:pt x="748898" y="1207637"/>
                  </a:lnTo>
                  <a:lnTo>
                    <a:pt x="752381" y="1212193"/>
                  </a:lnTo>
                  <a:lnTo>
                    <a:pt x="755864" y="1257048"/>
                  </a:lnTo>
                  <a:lnTo>
                    <a:pt x="759347" y="1261577"/>
                  </a:lnTo>
                  <a:lnTo>
                    <a:pt x="762831" y="1266024"/>
                  </a:lnTo>
                  <a:lnTo>
                    <a:pt x="766314" y="1270391"/>
                  </a:lnTo>
                  <a:lnTo>
                    <a:pt x="769797" y="1274681"/>
                  </a:lnTo>
                  <a:lnTo>
                    <a:pt x="773280" y="1278895"/>
                  </a:lnTo>
                  <a:lnTo>
                    <a:pt x="776764" y="1283035"/>
                  </a:lnTo>
                  <a:lnTo>
                    <a:pt x="780247" y="1287104"/>
                  </a:lnTo>
                  <a:lnTo>
                    <a:pt x="783730" y="1291103"/>
                  </a:lnTo>
                  <a:lnTo>
                    <a:pt x="787213" y="1295034"/>
                  </a:lnTo>
                  <a:lnTo>
                    <a:pt x="790697" y="1298899"/>
                  </a:lnTo>
                  <a:lnTo>
                    <a:pt x="794180" y="1302699"/>
                  </a:lnTo>
                  <a:lnTo>
                    <a:pt x="797663" y="1306437"/>
                  </a:lnTo>
                  <a:lnTo>
                    <a:pt x="801146" y="1310112"/>
                  </a:lnTo>
                  <a:lnTo>
                    <a:pt x="804630" y="1313728"/>
                  </a:lnTo>
                  <a:lnTo>
                    <a:pt x="808113" y="1319322"/>
                  </a:lnTo>
                  <a:lnTo>
                    <a:pt x="811596" y="1327027"/>
                  </a:lnTo>
                  <a:lnTo>
                    <a:pt x="815079" y="1334540"/>
                  </a:lnTo>
                  <a:lnTo>
                    <a:pt x="818563" y="1341870"/>
                  </a:lnTo>
                  <a:lnTo>
                    <a:pt x="822046" y="1349023"/>
                  </a:lnTo>
                  <a:lnTo>
                    <a:pt x="825529" y="1352097"/>
                  </a:lnTo>
                  <a:lnTo>
                    <a:pt x="829012" y="1351894"/>
                  </a:lnTo>
                  <a:lnTo>
                    <a:pt x="832496" y="1351693"/>
                  </a:lnTo>
                  <a:lnTo>
                    <a:pt x="835979" y="1351494"/>
                  </a:lnTo>
                  <a:lnTo>
                    <a:pt x="839462" y="1351296"/>
                  </a:lnTo>
                  <a:lnTo>
                    <a:pt x="842945" y="1351099"/>
                  </a:lnTo>
                  <a:lnTo>
                    <a:pt x="846429" y="1350905"/>
                  </a:lnTo>
                  <a:lnTo>
                    <a:pt x="849912" y="1350711"/>
                  </a:lnTo>
                  <a:lnTo>
                    <a:pt x="853395" y="1350519"/>
                  </a:lnTo>
                  <a:lnTo>
                    <a:pt x="856878" y="1350329"/>
                  </a:lnTo>
                  <a:lnTo>
                    <a:pt x="860361" y="1350140"/>
                  </a:lnTo>
                  <a:lnTo>
                    <a:pt x="863845" y="1349953"/>
                  </a:lnTo>
                  <a:lnTo>
                    <a:pt x="867328" y="1349767"/>
                  </a:lnTo>
                  <a:lnTo>
                    <a:pt x="870811" y="1349582"/>
                  </a:lnTo>
                  <a:lnTo>
                    <a:pt x="874294" y="1349399"/>
                  </a:lnTo>
                  <a:lnTo>
                    <a:pt x="877778" y="1350166"/>
                  </a:lnTo>
                  <a:lnTo>
                    <a:pt x="881261" y="1351209"/>
                  </a:lnTo>
                  <a:lnTo>
                    <a:pt x="884744" y="1352241"/>
                  </a:lnTo>
                  <a:lnTo>
                    <a:pt x="888227" y="1353263"/>
                  </a:lnTo>
                  <a:lnTo>
                    <a:pt x="891711" y="1354275"/>
                  </a:lnTo>
                  <a:lnTo>
                    <a:pt x="895194" y="1355277"/>
                  </a:lnTo>
                  <a:lnTo>
                    <a:pt x="898677" y="1356268"/>
                  </a:lnTo>
                  <a:lnTo>
                    <a:pt x="902160" y="1357250"/>
                  </a:lnTo>
                  <a:lnTo>
                    <a:pt x="905644" y="1358222"/>
                  </a:lnTo>
                  <a:lnTo>
                    <a:pt x="909127" y="1359185"/>
                  </a:lnTo>
                  <a:lnTo>
                    <a:pt x="912610" y="1359740"/>
                  </a:lnTo>
                  <a:lnTo>
                    <a:pt x="916093" y="1360253"/>
                  </a:lnTo>
                  <a:lnTo>
                    <a:pt x="919577" y="1360762"/>
                  </a:lnTo>
                  <a:lnTo>
                    <a:pt x="923060" y="1361266"/>
                  </a:lnTo>
                  <a:lnTo>
                    <a:pt x="926543" y="1361766"/>
                  </a:lnTo>
                  <a:lnTo>
                    <a:pt x="930026" y="1362262"/>
                  </a:lnTo>
                  <a:lnTo>
                    <a:pt x="933510" y="1362754"/>
                  </a:lnTo>
                  <a:lnTo>
                    <a:pt x="936993" y="1363241"/>
                  </a:lnTo>
                  <a:lnTo>
                    <a:pt x="940476" y="1363725"/>
                  </a:lnTo>
                  <a:lnTo>
                    <a:pt x="943959" y="1364204"/>
                  </a:lnTo>
                  <a:lnTo>
                    <a:pt x="947443" y="1364679"/>
                  </a:lnTo>
                  <a:lnTo>
                    <a:pt x="950926" y="1365150"/>
                  </a:lnTo>
                  <a:lnTo>
                    <a:pt x="954409" y="1365617"/>
                  </a:lnTo>
                  <a:lnTo>
                    <a:pt x="957892" y="1366081"/>
                  </a:lnTo>
                  <a:lnTo>
                    <a:pt x="961376" y="1366540"/>
                  </a:lnTo>
                  <a:lnTo>
                    <a:pt x="964859" y="1366996"/>
                  </a:lnTo>
                  <a:lnTo>
                    <a:pt x="968342" y="1367448"/>
                  </a:lnTo>
                  <a:lnTo>
                    <a:pt x="971825" y="1367896"/>
                  </a:lnTo>
                  <a:lnTo>
                    <a:pt x="975309" y="1368341"/>
                  </a:lnTo>
                  <a:lnTo>
                    <a:pt x="978792" y="1369875"/>
                  </a:lnTo>
                  <a:lnTo>
                    <a:pt x="982275" y="1375412"/>
                  </a:lnTo>
                  <a:lnTo>
                    <a:pt x="985758" y="1380841"/>
                  </a:lnTo>
                  <a:lnTo>
                    <a:pt x="989242" y="1386165"/>
                  </a:lnTo>
                  <a:lnTo>
                    <a:pt x="992725" y="1391388"/>
                  </a:lnTo>
                  <a:lnTo>
                    <a:pt x="996208" y="1395394"/>
                  </a:lnTo>
                  <a:lnTo>
                    <a:pt x="999691" y="1396562"/>
                  </a:lnTo>
                  <a:lnTo>
                    <a:pt x="1003175" y="1397718"/>
                  </a:lnTo>
                  <a:lnTo>
                    <a:pt x="1006658" y="1398863"/>
                  </a:lnTo>
                  <a:lnTo>
                    <a:pt x="1010141" y="1399998"/>
                  </a:lnTo>
                  <a:lnTo>
                    <a:pt x="1013624" y="1401121"/>
                  </a:lnTo>
                  <a:lnTo>
                    <a:pt x="1017108" y="1402234"/>
                  </a:lnTo>
                  <a:lnTo>
                    <a:pt x="1020591" y="1403336"/>
                  </a:lnTo>
                  <a:lnTo>
                    <a:pt x="1024074" y="1404428"/>
                  </a:lnTo>
                  <a:lnTo>
                    <a:pt x="1027557" y="1405510"/>
                  </a:lnTo>
                  <a:lnTo>
                    <a:pt x="1031041" y="1406582"/>
                  </a:lnTo>
                  <a:lnTo>
                    <a:pt x="1034524" y="1407644"/>
                  </a:lnTo>
                  <a:lnTo>
                    <a:pt x="1038007" y="1408696"/>
                  </a:lnTo>
                  <a:lnTo>
                    <a:pt x="1041490" y="1409738"/>
                  </a:lnTo>
                  <a:lnTo>
                    <a:pt x="1044974" y="1410771"/>
                  </a:lnTo>
                  <a:lnTo>
                    <a:pt x="1048457" y="1412930"/>
                  </a:lnTo>
                  <a:lnTo>
                    <a:pt x="1051940" y="1416153"/>
                  </a:lnTo>
                  <a:lnTo>
                    <a:pt x="1055423" y="1419330"/>
                  </a:lnTo>
                  <a:lnTo>
                    <a:pt x="1058907" y="1422462"/>
                  </a:lnTo>
                  <a:lnTo>
                    <a:pt x="1062390" y="1425551"/>
                  </a:lnTo>
                  <a:lnTo>
                    <a:pt x="1065873" y="1428596"/>
                  </a:lnTo>
                  <a:lnTo>
                    <a:pt x="1069356" y="1431600"/>
                  </a:lnTo>
                  <a:lnTo>
                    <a:pt x="1072840" y="1434563"/>
                  </a:lnTo>
                  <a:lnTo>
                    <a:pt x="1076323" y="1437485"/>
                  </a:lnTo>
                  <a:lnTo>
                    <a:pt x="1079806" y="1440367"/>
                  </a:lnTo>
                  <a:lnTo>
                    <a:pt x="1083289" y="1445965"/>
                  </a:lnTo>
                  <a:lnTo>
                    <a:pt x="1086773" y="1452869"/>
                  </a:lnTo>
                  <a:lnTo>
                    <a:pt x="1090256" y="1459612"/>
                  </a:lnTo>
                  <a:lnTo>
                    <a:pt x="1093739" y="1466201"/>
                  </a:lnTo>
                  <a:lnTo>
                    <a:pt x="1097222" y="1472640"/>
                  </a:lnTo>
                  <a:lnTo>
                    <a:pt x="1100706" y="1497924"/>
                  </a:lnTo>
                  <a:lnTo>
                    <a:pt x="1104189" y="1504734"/>
                  </a:lnTo>
                  <a:lnTo>
                    <a:pt x="1107672" y="1511380"/>
                  </a:lnTo>
                  <a:lnTo>
                    <a:pt x="1111155" y="1517868"/>
                  </a:lnTo>
                  <a:lnTo>
                    <a:pt x="1114639" y="1524204"/>
                  </a:lnTo>
                  <a:lnTo>
                    <a:pt x="1118122" y="1527959"/>
                  </a:lnTo>
                  <a:lnTo>
                    <a:pt x="1121605" y="1531062"/>
                  </a:lnTo>
                  <a:lnTo>
                    <a:pt x="1125088" y="1534119"/>
                  </a:lnTo>
                  <a:lnTo>
                    <a:pt x="1128572" y="1537132"/>
                  </a:lnTo>
                  <a:lnTo>
                    <a:pt x="1132055" y="1540101"/>
                  </a:lnTo>
                  <a:lnTo>
                    <a:pt x="1135538" y="1543028"/>
                  </a:lnTo>
                  <a:lnTo>
                    <a:pt x="1139021" y="1545913"/>
                  </a:lnTo>
                  <a:lnTo>
                    <a:pt x="1142505" y="1548757"/>
                  </a:lnTo>
                  <a:lnTo>
                    <a:pt x="1145988" y="1551561"/>
                  </a:lnTo>
                  <a:lnTo>
                    <a:pt x="1149471" y="1554326"/>
                  </a:lnTo>
                  <a:lnTo>
                    <a:pt x="1152954" y="1554362"/>
                  </a:lnTo>
                  <a:lnTo>
                    <a:pt x="1156437" y="1554257"/>
                  </a:lnTo>
                  <a:lnTo>
                    <a:pt x="1159921" y="1554153"/>
                  </a:lnTo>
                  <a:lnTo>
                    <a:pt x="1163404" y="1554049"/>
                  </a:lnTo>
                  <a:lnTo>
                    <a:pt x="1166887" y="1553946"/>
                  </a:lnTo>
                  <a:lnTo>
                    <a:pt x="1170370" y="1553844"/>
                  </a:lnTo>
                  <a:lnTo>
                    <a:pt x="1173854" y="1553742"/>
                  </a:lnTo>
                  <a:lnTo>
                    <a:pt x="1177337" y="1553641"/>
                  </a:lnTo>
                  <a:lnTo>
                    <a:pt x="1180820" y="1553541"/>
                  </a:lnTo>
                  <a:lnTo>
                    <a:pt x="1184303" y="1553441"/>
                  </a:lnTo>
                  <a:lnTo>
                    <a:pt x="1187787" y="1553341"/>
                  </a:lnTo>
                  <a:lnTo>
                    <a:pt x="1191270" y="1553242"/>
                  </a:lnTo>
                  <a:lnTo>
                    <a:pt x="1194753" y="1553144"/>
                  </a:lnTo>
                  <a:lnTo>
                    <a:pt x="1198236" y="1553046"/>
                  </a:lnTo>
                  <a:lnTo>
                    <a:pt x="1201720" y="1552949"/>
                  </a:lnTo>
                  <a:lnTo>
                    <a:pt x="1205203" y="1552852"/>
                  </a:lnTo>
                  <a:lnTo>
                    <a:pt x="1208686" y="1552756"/>
                  </a:lnTo>
                  <a:lnTo>
                    <a:pt x="1212169" y="1552660"/>
                  </a:lnTo>
                  <a:lnTo>
                    <a:pt x="1215653" y="1552565"/>
                  </a:lnTo>
                  <a:lnTo>
                    <a:pt x="1219136" y="1553135"/>
                  </a:lnTo>
                  <a:lnTo>
                    <a:pt x="1222619" y="1555720"/>
                  </a:lnTo>
                  <a:lnTo>
                    <a:pt x="1226102" y="1558270"/>
                  </a:lnTo>
                  <a:lnTo>
                    <a:pt x="1229586" y="1560788"/>
                  </a:lnTo>
                  <a:lnTo>
                    <a:pt x="1233069" y="1563273"/>
                  </a:lnTo>
                  <a:lnTo>
                    <a:pt x="1236552" y="1565727"/>
                  </a:lnTo>
                  <a:lnTo>
                    <a:pt x="1240035" y="1568150"/>
                  </a:lnTo>
                  <a:lnTo>
                    <a:pt x="1243519" y="1570542"/>
                  </a:lnTo>
                  <a:lnTo>
                    <a:pt x="1247002" y="1572904"/>
                  </a:lnTo>
                  <a:lnTo>
                    <a:pt x="1250485" y="1575237"/>
                  </a:lnTo>
                  <a:lnTo>
                    <a:pt x="1253968" y="1576648"/>
                  </a:lnTo>
                  <a:lnTo>
                    <a:pt x="1257452" y="1576679"/>
                  </a:lnTo>
                  <a:lnTo>
                    <a:pt x="1260935" y="1576710"/>
                  </a:lnTo>
                  <a:lnTo>
                    <a:pt x="1264418" y="1576741"/>
                  </a:lnTo>
                  <a:lnTo>
                    <a:pt x="1267901" y="1576771"/>
                  </a:lnTo>
                  <a:lnTo>
                    <a:pt x="1271385" y="1576801"/>
                  </a:lnTo>
                  <a:lnTo>
                    <a:pt x="1274868" y="1576831"/>
                  </a:lnTo>
                  <a:lnTo>
                    <a:pt x="1278351" y="1576861"/>
                  </a:lnTo>
                  <a:lnTo>
                    <a:pt x="1281834" y="1576891"/>
                  </a:lnTo>
                  <a:lnTo>
                    <a:pt x="1285318" y="1576921"/>
                  </a:lnTo>
                  <a:lnTo>
                    <a:pt x="1288801" y="1576950"/>
                  </a:lnTo>
                  <a:lnTo>
                    <a:pt x="1292284" y="1576979"/>
                  </a:lnTo>
                  <a:lnTo>
                    <a:pt x="1295767" y="1577008"/>
                  </a:lnTo>
                  <a:lnTo>
                    <a:pt x="1299251" y="1577037"/>
                  </a:lnTo>
                  <a:lnTo>
                    <a:pt x="1302734" y="1577066"/>
                  </a:lnTo>
                  <a:lnTo>
                    <a:pt x="1306217" y="1577095"/>
                  </a:lnTo>
                  <a:lnTo>
                    <a:pt x="1309700" y="1577123"/>
                  </a:lnTo>
                  <a:lnTo>
                    <a:pt x="1313184" y="1577152"/>
                  </a:lnTo>
                  <a:lnTo>
                    <a:pt x="1316667" y="1577180"/>
                  </a:lnTo>
                  <a:lnTo>
                    <a:pt x="1320150" y="1577208"/>
                  </a:lnTo>
                  <a:lnTo>
                    <a:pt x="1323633" y="1578711"/>
                  </a:lnTo>
                  <a:lnTo>
                    <a:pt x="1327117" y="1580857"/>
                  </a:lnTo>
                  <a:lnTo>
                    <a:pt x="1330600" y="1582979"/>
                  </a:lnTo>
                  <a:lnTo>
                    <a:pt x="1334083" y="1585076"/>
                  </a:lnTo>
                  <a:lnTo>
                    <a:pt x="1337566" y="1587149"/>
                  </a:lnTo>
                  <a:lnTo>
                    <a:pt x="1341050" y="1589198"/>
                  </a:lnTo>
                  <a:lnTo>
                    <a:pt x="1344533" y="1591225"/>
                  </a:lnTo>
                  <a:lnTo>
                    <a:pt x="1348016" y="1593228"/>
                  </a:lnTo>
                  <a:lnTo>
                    <a:pt x="1351499" y="1595209"/>
                  </a:lnTo>
                  <a:lnTo>
                    <a:pt x="1354983" y="1597169"/>
                  </a:lnTo>
                  <a:lnTo>
                    <a:pt x="1358466" y="1597793"/>
                  </a:lnTo>
                  <a:lnTo>
                    <a:pt x="1361949" y="1598159"/>
                  </a:lnTo>
                  <a:lnTo>
                    <a:pt x="1365432" y="1598523"/>
                  </a:lnTo>
                  <a:lnTo>
                    <a:pt x="1368916" y="1598884"/>
                  </a:lnTo>
                  <a:lnTo>
                    <a:pt x="1372399" y="1599244"/>
                  </a:lnTo>
                  <a:lnTo>
                    <a:pt x="1375882" y="1599601"/>
                  </a:lnTo>
                  <a:lnTo>
                    <a:pt x="1379365" y="1599955"/>
                  </a:lnTo>
                  <a:lnTo>
                    <a:pt x="1382849" y="1600308"/>
                  </a:lnTo>
                  <a:lnTo>
                    <a:pt x="1386332" y="1600658"/>
                  </a:lnTo>
                  <a:lnTo>
                    <a:pt x="1389815" y="1601007"/>
                  </a:lnTo>
                  <a:lnTo>
                    <a:pt x="1393298" y="1601353"/>
                  </a:lnTo>
                  <a:lnTo>
                    <a:pt x="1396782" y="1601697"/>
                  </a:lnTo>
                  <a:lnTo>
                    <a:pt x="1400265" y="1602039"/>
                  </a:lnTo>
                  <a:lnTo>
                    <a:pt x="1403748" y="1602379"/>
                  </a:lnTo>
                  <a:lnTo>
                    <a:pt x="1407231" y="1602717"/>
                  </a:lnTo>
                  <a:lnTo>
                    <a:pt x="1410715" y="1603053"/>
                  </a:lnTo>
                  <a:lnTo>
                    <a:pt x="1414198" y="1603387"/>
                  </a:lnTo>
                  <a:lnTo>
                    <a:pt x="1417681" y="1603719"/>
                  </a:lnTo>
                  <a:lnTo>
                    <a:pt x="1421164" y="1604049"/>
                  </a:lnTo>
                  <a:lnTo>
                    <a:pt x="1424648" y="1604475"/>
                  </a:lnTo>
                  <a:lnTo>
                    <a:pt x="1428131" y="1605531"/>
                  </a:lnTo>
                  <a:lnTo>
                    <a:pt x="1431614" y="1606579"/>
                  </a:lnTo>
                  <a:lnTo>
                    <a:pt x="1435097" y="1607618"/>
                  </a:lnTo>
                  <a:lnTo>
                    <a:pt x="1438580" y="1608649"/>
                  </a:lnTo>
                  <a:lnTo>
                    <a:pt x="1442064" y="1609671"/>
                  </a:lnTo>
                  <a:lnTo>
                    <a:pt x="1445547" y="1610686"/>
                  </a:lnTo>
                  <a:lnTo>
                    <a:pt x="1449030" y="1611692"/>
                  </a:lnTo>
                  <a:lnTo>
                    <a:pt x="1452513" y="1612690"/>
                  </a:lnTo>
                  <a:lnTo>
                    <a:pt x="1455997" y="1613681"/>
                  </a:lnTo>
                  <a:lnTo>
                    <a:pt x="1459480" y="1615597"/>
                  </a:lnTo>
                  <a:lnTo>
                    <a:pt x="1462963" y="1619853"/>
                  </a:lnTo>
                  <a:lnTo>
                    <a:pt x="1466446" y="1624032"/>
                  </a:lnTo>
                  <a:lnTo>
                    <a:pt x="1469930" y="1628137"/>
                  </a:lnTo>
                  <a:lnTo>
                    <a:pt x="1473413" y="1632169"/>
                  </a:lnTo>
                  <a:lnTo>
                    <a:pt x="1476896" y="1634766"/>
                  </a:lnTo>
                  <a:lnTo>
                    <a:pt x="1480379" y="1634855"/>
                  </a:lnTo>
                  <a:lnTo>
                    <a:pt x="1483863" y="1634944"/>
                  </a:lnTo>
                  <a:lnTo>
                    <a:pt x="1487346" y="1635033"/>
                  </a:lnTo>
                  <a:lnTo>
                    <a:pt x="1490829" y="1635121"/>
                  </a:lnTo>
                  <a:lnTo>
                    <a:pt x="1494312" y="1635209"/>
                  </a:lnTo>
                  <a:lnTo>
                    <a:pt x="1497796" y="1635296"/>
                  </a:lnTo>
                  <a:lnTo>
                    <a:pt x="1501279" y="1635383"/>
                  </a:lnTo>
                  <a:lnTo>
                    <a:pt x="1504762" y="1635469"/>
                  </a:lnTo>
                  <a:lnTo>
                    <a:pt x="1508245" y="1635555"/>
                  </a:lnTo>
                  <a:lnTo>
                    <a:pt x="1511729" y="1635942"/>
                  </a:lnTo>
                  <a:lnTo>
                    <a:pt x="1515212" y="1636625"/>
                  </a:lnTo>
                  <a:lnTo>
                    <a:pt x="1518695" y="1637304"/>
                  </a:lnTo>
                  <a:lnTo>
                    <a:pt x="1522178" y="1637978"/>
                  </a:lnTo>
                  <a:lnTo>
                    <a:pt x="1525662" y="1638647"/>
                  </a:lnTo>
                  <a:lnTo>
                    <a:pt x="1529145" y="1639312"/>
                  </a:lnTo>
                  <a:lnTo>
                    <a:pt x="1532628" y="1639972"/>
                  </a:lnTo>
                  <a:lnTo>
                    <a:pt x="1536111" y="1640628"/>
                  </a:lnTo>
                  <a:lnTo>
                    <a:pt x="1539595" y="1641279"/>
                  </a:lnTo>
                  <a:lnTo>
                    <a:pt x="1543078" y="1641926"/>
                  </a:lnTo>
                  <a:lnTo>
                    <a:pt x="1546561" y="1642569"/>
                  </a:lnTo>
                  <a:lnTo>
                    <a:pt x="1550044" y="1643208"/>
                  </a:lnTo>
                  <a:lnTo>
                    <a:pt x="1553528" y="1643842"/>
                  </a:lnTo>
                  <a:lnTo>
                    <a:pt x="1557011" y="1644473"/>
                  </a:lnTo>
                  <a:lnTo>
                    <a:pt x="1560494" y="1645099"/>
                  </a:lnTo>
                  <a:lnTo>
                    <a:pt x="1563977" y="1645721"/>
                  </a:lnTo>
                  <a:lnTo>
                    <a:pt x="1567461" y="1646339"/>
                  </a:lnTo>
                  <a:lnTo>
                    <a:pt x="1570944" y="1646953"/>
                  </a:lnTo>
                  <a:lnTo>
                    <a:pt x="1574427" y="1647564"/>
                  </a:lnTo>
                  <a:lnTo>
                    <a:pt x="1577910" y="1648170"/>
                  </a:lnTo>
                  <a:lnTo>
                    <a:pt x="1581394" y="1648772"/>
                  </a:lnTo>
                  <a:lnTo>
                    <a:pt x="1584877" y="1649371"/>
                  </a:lnTo>
                  <a:lnTo>
                    <a:pt x="1588360" y="1649965"/>
                  </a:lnTo>
                  <a:lnTo>
                    <a:pt x="1591843" y="1650556"/>
                  </a:lnTo>
                  <a:lnTo>
                    <a:pt x="1595327" y="1651144"/>
                  </a:lnTo>
                  <a:lnTo>
                    <a:pt x="1598810" y="1651453"/>
                  </a:lnTo>
                  <a:lnTo>
                    <a:pt x="1602293" y="1651720"/>
                  </a:lnTo>
                  <a:lnTo>
                    <a:pt x="1605776" y="1651986"/>
                  </a:lnTo>
                  <a:lnTo>
                    <a:pt x="1609260" y="1652250"/>
                  </a:lnTo>
                  <a:lnTo>
                    <a:pt x="1612743" y="1652513"/>
                  </a:lnTo>
                  <a:lnTo>
                    <a:pt x="1616226" y="1652775"/>
                  </a:lnTo>
                  <a:lnTo>
                    <a:pt x="1619709" y="1653035"/>
                  </a:lnTo>
                  <a:lnTo>
                    <a:pt x="1623193" y="1653294"/>
                  </a:lnTo>
                  <a:lnTo>
                    <a:pt x="1626676" y="1653552"/>
                  </a:lnTo>
                  <a:lnTo>
                    <a:pt x="1630159" y="1653808"/>
                  </a:lnTo>
                  <a:lnTo>
                    <a:pt x="1633642" y="1654063"/>
                  </a:lnTo>
                  <a:lnTo>
                    <a:pt x="1637126" y="1654317"/>
                  </a:lnTo>
                  <a:lnTo>
                    <a:pt x="1640609" y="1654570"/>
                  </a:lnTo>
                  <a:lnTo>
                    <a:pt x="1644092" y="1654821"/>
                  </a:lnTo>
                  <a:lnTo>
                    <a:pt x="1647575" y="1655071"/>
                  </a:lnTo>
                  <a:lnTo>
                    <a:pt x="1651059" y="1655319"/>
                  </a:lnTo>
                  <a:lnTo>
                    <a:pt x="1654542" y="1655567"/>
                  </a:lnTo>
                  <a:lnTo>
                    <a:pt x="1658025" y="1655813"/>
                  </a:lnTo>
                  <a:lnTo>
                    <a:pt x="1661508" y="1656058"/>
                  </a:lnTo>
                  <a:lnTo>
                    <a:pt x="1664992" y="1656301"/>
                  </a:lnTo>
                  <a:lnTo>
                    <a:pt x="1668475" y="1656544"/>
                  </a:lnTo>
                  <a:lnTo>
                    <a:pt x="1671958" y="1656785"/>
                  </a:lnTo>
                  <a:lnTo>
                    <a:pt x="1675441" y="1657025"/>
                  </a:lnTo>
                  <a:lnTo>
                    <a:pt x="1678925" y="1657264"/>
                  </a:lnTo>
                  <a:lnTo>
                    <a:pt x="1682408" y="1657401"/>
                  </a:lnTo>
                  <a:lnTo>
                    <a:pt x="1685891" y="1657219"/>
                  </a:lnTo>
                  <a:lnTo>
                    <a:pt x="1689374" y="1657039"/>
                  </a:lnTo>
                  <a:lnTo>
                    <a:pt x="1692858" y="1656859"/>
                  </a:lnTo>
                  <a:lnTo>
                    <a:pt x="1696341" y="1656679"/>
                  </a:lnTo>
                  <a:lnTo>
                    <a:pt x="1699824" y="1656500"/>
                  </a:lnTo>
                  <a:lnTo>
                    <a:pt x="1703307" y="1656322"/>
                  </a:lnTo>
                  <a:lnTo>
                    <a:pt x="1706791" y="1656145"/>
                  </a:lnTo>
                  <a:lnTo>
                    <a:pt x="1710274" y="1655968"/>
                  </a:lnTo>
                  <a:lnTo>
                    <a:pt x="1713757" y="1655792"/>
                  </a:lnTo>
                  <a:lnTo>
                    <a:pt x="1717240" y="1655616"/>
                  </a:lnTo>
                  <a:lnTo>
                    <a:pt x="1720723" y="1655441"/>
                  </a:lnTo>
                  <a:lnTo>
                    <a:pt x="1724207" y="1655266"/>
                  </a:lnTo>
                  <a:lnTo>
                    <a:pt x="1727690" y="1655092"/>
                  </a:lnTo>
                  <a:lnTo>
                    <a:pt x="1731173" y="1654919"/>
                  </a:lnTo>
                  <a:lnTo>
                    <a:pt x="1734656" y="1654746"/>
                  </a:lnTo>
                  <a:lnTo>
                    <a:pt x="1738140" y="1654574"/>
                  </a:lnTo>
                  <a:lnTo>
                    <a:pt x="1741623" y="1654403"/>
                  </a:lnTo>
                  <a:lnTo>
                    <a:pt x="1745106" y="1654232"/>
                  </a:lnTo>
                  <a:lnTo>
                    <a:pt x="1748589" y="1654062"/>
                  </a:lnTo>
                  <a:lnTo>
                    <a:pt x="1752073" y="1654110"/>
                  </a:lnTo>
                  <a:lnTo>
                    <a:pt x="1755556" y="1654347"/>
                  </a:lnTo>
                  <a:lnTo>
                    <a:pt x="1759039" y="1654582"/>
                  </a:lnTo>
                  <a:lnTo>
                    <a:pt x="1762522" y="1654817"/>
                  </a:lnTo>
                  <a:lnTo>
                    <a:pt x="1766006" y="1655050"/>
                  </a:lnTo>
                  <a:lnTo>
                    <a:pt x="1769489" y="1655282"/>
                  </a:lnTo>
                  <a:lnTo>
                    <a:pt x="1772972" y="1655513"/>
                  </a:lnTo>
                  <a:lnTo>
                    <a:pt x="1776455" y="1655743"/>
                  </a:lnTo>
                  <a:lnTo>
                    <a:pt x="1779939" y="1655971"/>
                  </a:lnTo>
                  <a:lnTo>
                    <a:pt x="1783422" y="1656199"/>
                  </a:lnTo>
                  <a:lnTo>
                    <a:pt x="1786905" y="1656426"/>
                  </a:lnTo>
                  <a:lnTo>
                    <a:pt x="1790388" y="1656652"/>
                  </a:lnTo>
                  <a:lnTo>
                    <a:pt x="1793872" y="1656876"/>
                  </a:lnTo>
                  <a:lnTo>
                    <a:pt x="1797355" y="1657100"/>
                  </a:lnTo>
                  <a:lnTo>
                    <a:pt x="1800838" y="1657322"/>
                  </a:lnTo>
                  <a:lnTo>
                    <a:pt x="1804321" y="1657544"/>
                  </a:lnTo>
                  <a:lnTo>
                    <a:pt x="1807805" y="1657764"/>
                  </a:lnTo>
                  <a:lnTo>
                    <a:pt x="1811288" y="1657984"/>
                  </a:lnTo>
                  <a:lnTo>
                    <a:pt x="1814771" y="1658202"/>
                  </a:lnTo>
                  <a:lnTo>
                    <a:pt x="1818254" y="1658419"/>
                  </a:lnTo>
                  <a:lnTo>
                    <a:pt x="1821738" y="1658636"/>
                  </a:lnTo>
                  <a:lnTo>
                    <a:pt x="1825221" y="1658851"/>
                  </a:lnTo>
                  <a:lnTo>
                    <a:pt x="1828704" y="1659066"/>
                  </a:lnTo>
                  <a:lnTo>
                    <a:pt x="1832187" y="1659279"/>
                  </a:lnTo>
                  <a:lnTo>
                    <a:pt x="1835671" y="1659492"/>
                  </a:lnTo>
                  <a:lnTo>
                    <a:pt x="1839154" y="1659819"/>
                  </a:lnTo>
                  <a:lnTo>
                    <a:pt x="1842637" y="1660155"/>
                  </a:lnTo>
                  <a:lnTo>
                    <a:pt x="1846120" y="1660490"/>
                  </a:lnTo>
                  <a:lnTo>
                    <a:pt x="1849604" y="1660824"/>
                  </a:lnTo>
                  <a:lnTo>
                    <a:pt x="1853087" y="1661156"/>
                  </a:lnTo>
                  <a:lnTo>
                    <a:pt x="1856570" y="1661486"/>
                  </a:lnTo>
                  <a:lnTo>
                    <a:pt x="1860053" y="1661815"/>
                  </a:lnTo>
                  <a:lnTo>
                    <a:pt x="1863537" y="1662142"/>
                  </a:lnTo>
                  <a:lnTo>
                    <a:pt x="1867020" y="1662467"/>
                  </a:lnTo>
                  <a:lnTo>
                    <a:pt x="1870503" y="1662791"/>
                  </a:lnTo>
                  <a:lnTo>
                    <a:pt x="1873986" y="1663113"/>
                  </a:lnTo>
                  <a:lnTo>
                    <a:pt x="1877470" y="1663434"/>
                  </a:lnTo>
                  <a:lnTo>
                    <a:pt x="1880953" y="1663753"/>
                  </a:lnTo>
                  <a:lnTo>
                    <a:pt x="1884436" y="1664071"/>
                  </a:lnTo>
                  <a:lnTo>
                    <a:pt x="1887919" y="1664387"/>
                  </a:lnTo>
                  <a:lnTo>
                    <a:pt x="1891403" y="1664702"/>
                  </a:lnTo>
                  <a:lnTo>
                    <a:pt x="1894886" y="1665015"/>
                  </a:lnTo>
                  <a:lnTo>
                    <a:pt x="1898369" y="1665327"/>
                  </a:lnTo>
                  <a:lnTo>
                    <a:pt x="1901852" y="1665637"/>
                  </a:lnTo>
                  <a:lnTo>
                    <a:pt x="1905336" y="1665946"/>
                  </a:lnTo>
                  <a:lnTo>
                    <a:pt x="1908819" y="1666253"/>
                  </a:lnTo>
                  <a:lnTo>
                    <a:pt x="1912302" y="1666559"/>
                  </a:lnTo>
                  <a:lnTo>
                    <a:pt x="1915785" y="1666863"/>
                  </a:lnTo>
                  <a:lnTo>
                    <a:pt x="1919269" y="1667166"/>
                  </a:lnTo>
                  <a:lnTo>
                    <a:pt x="1922752" y="1667468"/>
                  </a:lnTo>
                  <a:lnTo>
                    <a:pt x="1926235" y="1667768"/>
                  </a:lnTo>
                  <a:lnTo>
                    <a:pt x="1929718" y="1668067"/>
                  </a:lnTo>
                  <a:lnTo>
                    <a:pt x="1933202" y="1668364"/>
                  </a:lnTo>
                  <a:lnTo>
                    <a:pt x="1936685" y="1668660"/>
                  </a:lnTo>
                  <a:lnTo>
                    <a:pt x="1940168" y="1668945"/>
                  </a:lnTo>
                  <a:lnTo>
                    <a:pt x="1943651" y="1669209"/>
                  </a:lnTo>
                  <a:lnTo>
                    <a:pt x="1947135" y="1669473"/>
                  </a:lnTo>
                  <a:lnTo>
                    <a:pt x="1950618" y="1669735"/>
                  </a:lnTo>
                  <a:lnTo>
                    <a:pt x="1954101" y="1669995"/>
                  </a:lnTo>
                  <a:lnTo>
                    <a:pt x="1957584" y="1670255"/>
                  </a:lnTo>
                  <a:lnTo>
                    <a:pt x="1961068" y="1670514"/>
                  </a:lnTo>
                  <a:lnTo>
                    <a:pt x="1964551" y="1670771"/>
                  </a:lnTo>
                  <a:lnTo>
                    <a:pt x="1968034" y="1671027"/>
                  </a:lnTo>
                  <a:lnTo>
                    <a:pt x="1971517" y="1671282"/>
                  </a:lnTo>
                  <a:lnTo>
                    <a:pt x="1975001" y="1671536"/>
                  </a:lnTo>
                  <a:lnTo>
                    <a:pt x="1978484" y="1671789"/>
                  </a:lnTo>
                  <a:lnTo>
                    <a:pt x="1981967" y="1672041"/>
                  </a:lnTo>
                  <a:lnTo>
                    <a:pt x="1985450" y="1672291"/>
                  </a:lnTo>
                  <a:lnTo>
                    <a:pt x="1988934" y="1672541"/>
                  </a:lnTo>
                  <a:lnTo>
                    <a:pt x="1992417" y="1672790"/>
                  </a:lnTo>
                  <a:lnTo>
                    <a:pt x="1995900" y="1673037"/>
                  </a:lnTo>
                  <a:lnTo>
                    <a:pt x="1999383" y="1673283"/>
                  </a:lnTo>
                  <a:lnTo>
                    <a:pt x="2002867" y="1673528"/>
                  </a:lnTo>
                  <a:lnTo>
                    <a:pt x="2006350" y="1673773"/>
                  </a:lnTo>
                  <a:lnTo>
                    <a:pt x="2009833" y="1674069"/>
                  </a:lnTo>
                  <a:lnTo>
                    <a:pt x="2013316" y="1674394"/>
                  </a:lnTo>
                  <a:lnTo>
                    <a:pt x="2016799" y="1674717"/>
                  </a:lnTo>
                  <a:lnTo>
                    <a:pt x="2020283" y="1675039"/>
                  </a:lnTo>
                  <a:lnTo>
                    <a:pt x="2023766" y="1675359"/>
                  </a:lnTo>
                  <a:lnTo>
                    <a:pt x="2027249" y="1675677"/>
                  </a:lnTo>
                  <a:lnTo>
                    <a:pt x="2030732" y="1675995"/>
                  </a:lnTo>
                  <a:lnTo>
                    <a:pt x="2034216" y="1676310"/>
                  </a:lnTo>
                  <a:lnTo>
                    <a:pt x="2037699" y="1676625"/>
                  </a:lnTo>
                  <a:lnTo>
                    <a:pt x="2041182" y="1676938"/>
                  </a:lnTo>
                  <a:lnTo>
                    <a:pt x="2044665" y="1677249"/>
                  </a:lnTo>
                  <a:lnTo>
                    <a:pt x="2048149" y="1677560"/>
                  </a:lnTo>
                  <a:lnTo>
                    <a:pt x="2051632" y="1677868"/>
                  </a:lnTo>
                  <a:lnTo>
                    <a:pt x="2055115" y="1678176"/>
                  </a:lnTo>
                  <a:lnTo>
                    <a:pt x="2058598" y="1678482"/>
                  </a:lnTo>
                  <a:lnTo>
                    <a:pt x="2062082" y="1679543"/>
                  </a:lnTo>
                  <a:lnTo>
                    <a:pt x="2065565" y="1680712"/>
                  </a:lnTo>
                  <a:lnTo>
                    <a:pt x="2069048" y="1681872"/>
                  </a:lnTo>
                  <a:lnTo>
                    <a:pt x="2072531" y="1683024"/>
                  </a:lnTo>
                  <a:lnTo>
                    <a:pt x="2076015" y="1684167"/>
                  </a:lnTo>
                  <a:lnTo>
                    <a:pt x="2079498" y="1685302"/>
                  </a:lnTo>
                  <a:lnTo>
                    <a:pt x="2082981" y="1686428"/>
                  </a:lnTo>
                  <a:lnTo>
                    <a:pt x="2086464" y="1687546"/>
                  </a:lnTo>
                  <a:lnTo>
                    <a:pt x="2089948" y="1688656"/>
                  </a:lnTo>
                  <a:lnTo>
                    <a:pt x="2093431" y="1702785"/>
                  </a:lnTo>
                  <a:lnTo>
                    <a:pt x="2096914" y="1703117"/>
                  </a:lnTo>
                  <a:lnTo>
                    <a:pt x="2100397" y="1703447"/>
                  </a:lnTo>
                  <a:lnTo>
                    <a:pt x="2103881" y="1703776"/>
                  </a:lnTo>
                  <a:lnTo>
                    <a:pt x="2107364" y="1704103"/>
                  </a:lnTo>
                  <a:lnTo>
                    <a:pt x="2110847" y="1704429"/>
                  </a:lnTo>
                  <a:lnTo>
                    <a:pt x="2114330" y="1704753"/>
                  </a:lnTo>
                  <a:lnTo>
                    <a:pt x="2117814" y="1705076"/>
                  </a:lnTo>
                  <a:lnTo>
                    <a:pt x="2121297" y="1705397"/>
                  </a:lnTo>
                  <a:lnTo>
                    <a:pt x="2124780" y="1705717"/>
                  </a:lnTo>
                  <a:lnTo>
                    <a:pt x="2128263" y="1706035"/>
                  </a:lnTo>
                  <a:lnTo>
                    <a:pt x="2131747" y="1706352"/>
                  </a:lnTo>
                  <a:lnTo>
                    <a:pt x="2135230" y="1706668"/>
                  </a:lnTo>
                  <a:lnTo>
                    <a:pt x="2138713" y="1706982"/>
                  </a:lnTo>
                  <a:lnTo>
                    <a:pt x="2142196" y="1707295"/>
                  </a:lnTo>
                  <a:lnTo>
                    <a:pt x="2145680" y="1707628"/>
                  </a:lnTo>
                  <a:lnTo>
                    <a:pt x="2149163" y="1708030"/>
                  </a:lnTo>
                  <a:lnTo>
                    <a:pt x="2152646" y="1708430"/>
                  </a:lnTo>
                  <a:lnTo>
                    <a:pt x="2156129" y="1708827"/>
                  </a:lnTo>
                  <a:lnTo>
                    <a:pt x="2159613" y="1709223"/>
                  </a:lnTo>
                  <a:lnTo>
                    <a:pt x="2163096" y="1709618"/>
                  </a:lnTo>
                  <a:lnTo>
                    <a:pt x="2166579" y="1710010"/>
                  </a:lnTo>
                  <a:lnTo>
                    <a:pt x="2170062" y="1710400"/>
                  </a:lnTo>
                  <a:lnTo>
                    <a:pt x="2173546" y="1710789"/>
                  </a:lnTo>
                  <a:lnTo>
                    <a:pt x="2177029" y="1711176"/>
                  </a:lnTo>
                  <a:lnTo>
                    <a:pt x="2180512" y="1711561"/>
                  </a:lnTo>
                  <a:lnTo>
                    <a:pt x="2183995" y="1711944"/>
                  </a:lnTo>
                  <a:lnTo>
                    <a:pt x="2187479" y="1712326"/>
                  </a:lnTo>
                  <a:lnTo>
                    <a:pt x="2190962" y="1712705"/>
                  </a:lnTo>
                  <a:lnTo>
                    <a:pt x="2194445" y="1713083"/>
                  </a:lnTo>
                  <a:lnTo>
                    <a:pt x="2197928" y="1713394"/>
                  </a:lnTo>
                  <a:lnTo>
                    <a:pt x="2201412" y="1713627"/>
                  </a:lnTo>
                  <a:lnTo>
                    <a:pt x="2204895" y="1713859"/>
                  </a:lnTo>
                  <a:lnTo>
                    <a:pt x="2208378" y="1714090"/>
                  </a:lnTo>
                  <a:lnTo>
                    <a:pt x="2211861" y="1714320"/>
                  </a:lnTo>
                  <a:lnTo>
                    <a:pt x="2215345" y="1714548"/>
                  </a:lnTo>
                  <a:lnTo>
                    <a:pt x="2218828" y="1714777"/>
                  </a:lnTo>
                  <a:lnTo>
                    <a:pt x="2222311" y="1715004"/>
                  </a:lnTo>
                  <a:lnTo>
                    <a:pt x="2225794" y="1715230"/>
                  </a:lnTo>
                  <a:lnTo>
                    <a:pt x="2229278" y="1715455"/>
                  </a:lnTo>
                  <a:lnTo>
                    <a:pt x="2232761" y="1715680"/>
                  </a:lnTo>
                  <a:lnTo>
                    <a:pt x="2236244" y="1715903"/>
                  </a:lnTo>
                  <a:lnTo>
                    <a:pt x="2239727" y="1716126"/>
                  </a:lnTo>
                  <a:lnTo>
                    <a:pt x="2243211" y="1716348"/>
                  </a:lnTo>
                  <a:lnTo>
                    <a:pt x="2246694" y="1716569"/>
                  </a:lnTo>
                  <a:lnTo>
                    <a:pt x="2250177" y="1716789"/>
                  </a:lnTo>
                  <a:lnTo>
                    <a:pt x="2253660" y="1717008"/>
                  </a:lnTo>
                  <a:lnTo>
                    <a:pt x="2257144" y="1717226"/>
                  </a:lnTo>
                  <a:lnTo>
                    <a:pt x="2260627" y="1717444"/>
                  </a:lnTo>
                  <a:lnTo>
                    <a:pt x="2264110" y="1717660"/>
                  </a:lnTo>
                  <a:lnTo>
                    <a:pt x="2267593" y="1718167"/>
                  </a:lnTo>
                  <a:lnTo>
                    <a:pt x="2271077" y="1718767"/>
                  </a:lnTo>
                  <a:lnTo>
                    <a:pt x="2274560" y="1719363"/>
                  </a:lnTo>
                  <a:lnTo>
                    <a:pt x="2278043" y="1719956"/>
                  </a:lnTo>
                  <a:lnTo>
                    <a:pt x="2281526" y="1720546"/>
                  </a:lnTo>
                  <a:lnTo>
                    <a:pt x="2285010" y="1721132"/>
                  </a:lnTo>
                  <a:lnTo>
                    <a:pt x="2288493" y="1721716"/>
                  </a:lnTo>
                  <a:lnTo>
                    <a:pt x="2291976" y="1722297"/>
                  </a:lnTo>
                  <a:lnTo>
                    <a:pt x="2295459" y="1722874"/>
                  </a:lnTo>
                  <a:lnTo>
                    <a:pt x="2298942" y="1723449"/>
                  </a:lnTo>
                  <a:lnTo>
                    <a:pt x="2302426" y="1724021"/>
                  </a:lnTo>
                  <a:lnTo>
                    <a:pt x="2305909" y="1724589"/>
                  </a:lnTo>
                  <a:lnTo>
                    <a:pt x="2309392" y="1725155"/>
                  </a:lnTo>
                  <a:lnTo>
                    <a:pt x="2312875" y="1725718"/>
                  </a:lnTo>
                  <a:lnTo>
                    <a:pt x="2316359" y="1726278"/>
                  </a:lnTo>
                  <a:lnTo>
                    <a:pt x="2319842" y="1726854"/>
                  </a:lnTo>
                  <a:lnTo>
                    <a:pt x="2323325" y="1727428"/>
                  </a:lnTo>
                  <a:lnTo>
                    <a:pt x="2326808" y="1727999"/>
                  </a:lnTo>
                  <a:lnTo>
                    <a:pt x="2330292" y="1728567"/>
                  </a:lnTo>
                  <a:lnTo>
                    <a:pt x="2333775" y="1729132"/>
                  </a:lnTo>
                  <a:lnTo>
                    <a:pt x="2337258" y="1729694"/>
                  </a:lnTo>
                  <a:lnTo>
                    <a:pt x="2340741" y="1730253"/>
                  </a:lnTo>
                  <a:lnTo>
                    <a:pt x="2344225" y="1730809"/>
                  </a:lnTo>
                  <a:lnTo>
                    <a:pt x="2347708" y="1731363"/>
                  </a:lnTo>
                  <a:lnTo>
                    <a:pt x="2351191" y="1732033"/>
                  </a:lnTo>
                  <a:lnTo>
                    <a:pt x="2354674" y="1733550"/>
                  </a:lnTo>
                  <a:lnTo>
                    <a:pt x="2358158" y="1735053"/>
                  </a:lnTo>
                  <a:lnTo>
                    <a:pt x="2361641" y="1736542"/>
                  </a:lnTo>
                  <a:lnTo>
                    <a:pt x="2365124" y="1738019"/>
                  </a:lnTo>
                  <a:lnTo>
                    <a:pt x="2368607" y="1739186"/>
                  </a:lnTo>
                  <a:lnTo>
                    <a:pt x="2372091" y="1739134"/>
                  </a:lnTo>
                  <a:lnTo>
                    <a:pt x="2375574" y="1739082"/>
                  </a:lnTo>
                  <a:lnTo>
                    <a:pt x="2379057" y="1739030"/>
                  </a:lnTo>
                  <a:lnTo>
                    <a:pt x="2382540" y="1738979"/>
                  </a:lnTo>
                  <a:lnTo>
                    <a:pt x="2386024" y="1738927"/>
                  </a:lnTo>
                  <a:lnTo>
                    <a:pt x="2389507" y="1738876"/>
                  </a:lnTo>
                  <a:lnTo>
                    <a:pt x="2392990" y="1738825"/>
                  </a:lnTo>
                  <a:lnTo>
                    <a:pt x="2396473" y="1738774"/>
                  </a:lnTo>
                  <a:lnTo>
                    <a:pt x="2399957" y="1738723"/>
                  </a:lnTo>
                  <a:lnTo>
                    <a:pt x="2403440" y="1738672"/>
                  </a:lnTo>
                  <a:lnTo>
                    <a:pt x="2406923" y="1738621"/>
                  </a:lnTo>
                  <a:lnTo>
                    <a:pt x="2410406" y="1738571"/>
                  </a:lnTo>
                  <a:lnTo>
                    <a:pt x="2413890" y="1738520"/>
                  </a:lnTo>
                  <a:lnTo>
                    <a:pt x="2417373" y="1738470"/>
                  </a:lnTo>
                  <a:lnTo>
                    <a:pt x="2420856" y="1738420"/>
                  </a:lnTo>
                  <a:lnTo>
                    <a:pt x="2424339" y="1738370"/>
                  </a:lnTo>
                  <a:lnTo>
                    <a:pt x="2427823" y="1738320"/>
                  </a:lnTo>
                  <a:lnTo>
                    <a:pt x="2431306" y="1738271"/>
                  </a:lnTo>
                  <a:lnTo>
                    <a:pt x="2434789" y="1738221"/>
                  </a:lnTo>
                  <a:lnTo>
                    <a:pt x="2438272" y="1738172"/>
                  </a:lnTo>
                  <a:lnTo>
                    <a:pt x="2441756" y="1738122"/>
                  </a:lnTo>
                  <a:lnTo>
                    <a:pt x="2445239" y="1738073"/>
                  </a:lnTo>
                  <a:lnTo>
                    <a:pt x="2448722" y="1738024"/>
                  </a:lnTo>
                  <a:lnTo>
                    <a:pt x="2452205" y="1737975"/>
                  </a:lnTo>
                  <a:lnTo>
                    <a:pt x="2455689" y="1737926"/>
                  </a:lnTo>
                  <a:lnTo>
                    <a:pt x="2459172" y="1737878"/>
                  </a:lnTo>
                  <a:lnTo>
                    <a:pt x="2462655" y="1737829"/>
                  </a:lnTo>
                  <a:lnTo>
                    <a:pt x="2466138" y="1737781"/>
                  </a:lnTo>
                  <a:lnTo>
                    <a:pt x="2469622" y="1737733"/>
                  </a:lnTo>
                  <a:lnTo>
                    <a:pt x="2473105" y="1737662"/>
                  </a:lnTo>
                  <a:lnTo>
                    <a:pt x="2476588" y="1737578"/>
                  </a:lnTo>
                  <a:lnTo>
                    <a:pt x="2480071" y="1737495"/>
                  </a:lnTo>
                  <a:lnTo>
                    <a:pt x="2483555" y="1737412"/>
                  </a:lnTo>
                  <a:lnTo>
                    <a:pt x="2487038" y="1737329"/>
                  </a:lnTo>
                  <a:lnTo>
                    <a:pt x="2490521" y="1737246"/>
                  </a:lnTo>
                  <a:lnTo>
                    <a:pt x="2494004" y="1737164"/>
                  </a:lnTo>
                  <a:lnTo>
                    <a:pt x="2497488" y="1737082"/>
                  </a:lnTo>
                  <a:lnTo>
                    <a:pt x="2500971" y="1737000"/>
                  </a:lnTo>
                  <a:lnTo>
                    <a:pt x="2504454" y="1736918"/>
                  </a:lnTo>
                  <a:lnTo>
                    <a:pt x="2507937" y="1736836"/>
                  </a:lnTo>
                  <a:lnTo>
                    <a:pt x="2511421" y="1736755"/>
                  </a:lnTo>
                  <a:lnTo>
                    <a:pt x="2514904" y="1736674"/>
                  </a:lnTo>
                  <a:lnTo>
                    <a:pt x="2518387" y="1736593"/>
                  </a:lnTo>
                  <a:lnTo>
                    <a:pt x="2521870" y="1736512"/>
                  </a:lnTo>
                  <a:lnTo>
                    <a:pt x="2525354" y="1736305"/>
                  </a:lnTo>
                  <a:lnTo>
                    <a:pt x="2528837" y="1736077"/>
                  </a:lnTo>
                  <a:lnTo>
                    <a:pt x="2532320" y="1735851"/>
                  </a:lnTo>
                  <a:lnTo>
                    <a:pt x="2535803" y="1735624"/>
                  </a:lnTo>
                  <a:lnTo>
                    <a:pt x="2539287" y="1735399"/>
                  </a:lnTo>
                  <a:lnTo>
                    <a:pt x="2542770" y="1735173"/>
                  </a:lnTo>
                  <a:lnTo>
                    <a:pt x="2546253" y="1734948"/>
                  </a:lnTo>
                  <a:lnTo>
                    <a:pt x="2549736" y="1734724"/>
                  </a:lnTo>
                  <a:lnTo>
                    <a:pt x="2553220" y="1734499"/>
                  </a:lnTo>
                  <a:lnTo>
                    <a:pt x="2556703" y="1734276"/>
                  </a:lnTo>
                  <a:lnTo>
                    <a:pt x="2560186" y="1734052"/>
                  </a:lnTo>
                  <a:lnTo>
                    <a:pt x="2563669" y="1733829"/>
                  </a:lnTo>
                  <a:lnTo>
                    <a:pt x="2567153" y="1733607"/>
                  </a:lnTo>
                  <a:lnTo>
                    <a:pt x="2570636" y="1733385"/>
                  </a:lnTo>
                  <a:lnTo>
                    <a:pt x="2574119" y="1733163"/>
                  </a:lnTo>
                  <a:lnTo>
                    <a:pt x="2577602" y="1732942"/>
                  </a:lnTo>
                  <a:lnTo>
                    <a:pt x="2581085" y="1732721"/>
                  </a:lnTo>
                  <a:lnTo>
                    <a:pt x="2584569" y="1732501"/>
                  </a:lnTo>
                  <a:lnTo>
                    <a:pt x="2588052" y="1732281"/>
                  </a:lnTo>
                  <a:lnTo>
                    <a:pt x="2591535" y="1732061"/>
                  </a:lnTo>
                  <a:lnTo>
                    <a:pt x="2595018" y="1731842"/>
                  </a:lnTo>
                  <a:lnTo>
                    <a:pt x="2598502" y="1731623"/>
                  </a:lnTo>
                  <a:lnTo>
                    <a:pt x="2601985" y="1731404"/>
                  </a:lnTo>
                  <a:lnTo>
                    <a:pt x="2605468" y="1731186"/>
                  </a:lnTo>
                  <a:lnTo>
                    <a:pt x="2608951" y="1730962"/>
                  </a:lnTo>
                  <a:lnTo>
                    <a:pt x="2612435" y="1730717"/>
                  </a:lnTo>
                  <a:lnTo>
                    <a:pt x="2615918" y="1730473"/>
                  </a:lnTo>
                  <a:lnTo>
                    <a:pt x="2619401" y="1730229"/>
                  </a:lnTo>
                  <a:lnTo>
                    <a:pt x="2622884" y="1729985"/>
                  </a:lnTo>
                  <a:lnTo>
                    <a:pt x="2626368" y="1729742"/>
                  </a:lnTo>
                  <a:lnTo>
                    <a:pt x="2629851" y="1729499"/>
                  </a:lnTo>
                  <a:lnTo>
                    <a:pt x="2633334" y="1729257"/>
                  </a:lnTo>
                  <a:lnTo>
                    <a:pt x="2636817" y="1729015"/>
                  </a:lnTo>
                  <a:lnTo>
                    <a:pt x="2640301" y="1728774"/>
                  </a:lnTo>
                  <a:lnTo>
                    <a:pt x="2643784" y="1728533"/>
                  </a:lnTo>
                  <a:lnTo>
                    <a:pt x="2647267" y="1728292"/>
                  </a:lnTo>
                  <a:lnTo>
                    <a:pt x="2650750" y="1728052"/>
                  </a:lnTo>
                  <a:lnTo>
                    <a:pt x="2654234" y="1727812"/>
                  </a:lnTo>
                  <a:lnTo>
                    <a:pt x="2657717" y="1727572"/>
                  </a:lnTo>
                  <a:lnTo>
                    <a:pt x="2661200" y="1727831"/>
                  </a:lnTo>
                  <a:lnTo>
                    <a:pt x="2664683" y="1728687"/>
                  </a:lnTo>
                  <a:lnTo>
                    <a:pt x="2668167" y="1729538"/>
                  </a:lnTo>
                  <a:lnTo>
                    <a:pt x="2671650" y="1730384"/>
                  </a:lnTo>
                  <a:lnTo>
                    <a:pt x="2675133" y="1731225"/>
                  </a:lnTo>
                  <a:lnTo>
                    <a:pt x="2678616" y="1732061"/>
                  </a:lnTo>
                  <a:lnTo>
                    <a:pt x="2682100" y="1732892"/>
                  </a:lnTo>
                  <a:lnTo>
                    <a:pt x="2685583" y="1733719"/>
                  </a:lnTo>
                  <a:lnTo>
                    <a:pt x="2689066" y="1734541"/>
                  </a:lnTo>
                  <a:lnTo>
                    <a:pt x="2692549" y="1735358"/>
                  </a:lnTo>
                  <a:lnTo>
                    <a:pt x="2696033" y="1735973"/>
                  </a:lnTo>
                  <a:lnTo>
                    <a:pt x="2699516" y="1736455"/>
                  </a:lnTo>
                  <a:lnTo>
                    <a:pt x="2702999" y="1736934"/>
                  </a:lnTo>
                  <a:lnTo>
                    <a:pt x="2706482" y="1737412"/>
                  </a:lnTo>
                  <a:lnTo>
                    <a:pt x="2709966" y="1737887"/>
                  </a:lnTo>
                  <a:lnTo>
                    <a:pt x="2713449" y="1738360"/>
                  </a:lnTo>
                  <a:lnTo>
                    <a:pt x="2716932" y="1738831"/>
                  </a:lnTo>
                  <a:lnTo>
                    <a:pt x="2720415" y="1739300"/>
                  </a:lnTo>
                  <a:lnTo>
                    <a:pt x="2723899" y="1739767"/>
                  </a:lnTo>
                  <a:lnTo>
                    <a:pt x="2727382" y="1740232"/>
                  </a:lnTo>
                  <a:lnTo>
                    <a:pt x="2730865" y="1740695"/>
                  </a:lnTo>
                  <a:lnTo>
                    <a:pt x="2734348" y="1741156"/>
                  </a:lnTo>
                  <a:lnTo>
                    <a:pt x="2737832" y="1741615"/>
                  </a:lnTo>
                  <a:lnTo>
                    <a:pt x="2741315" y="1742072"/>
                  </a:lnTo>
                  <a:lnTo>
                    <a:pt x="2744798" y="1742527"/>
                  </a:lnTo>
                  <a:lnTo>
                    <a:pt x="2748281" y="1743045"/>
                  </a:lnTo>
                  <a:lnTo>
                    <a:pt x="2751765" y="1743574"/>
                  </a:lnTo>
                  <a:lnTo>
                    <a:pt x="2755248" y="1744100"/>
                  </a:lnTo>
                  <a:lnTo>
                    <a:pt x="2758731" y="1744624"/>
                  </a:lnTo>
                  <a:lnTo>
                    <a:pt x="2762214" y="1745146"/>
                  </a:lnTo>
                  <a:lnTo>
                    <a:pt x="2765698" y="1745665"/>
                  </a:lnTo>
                  <a:lnTo>
                    <a:pt x="2769181" y="1746182"/>
                  </a:lnTo>
                  <a:lnTo>
                    <a:pt x="2772664" y="1746697"/>
                  </a:lnTo>
                  <a:lnTo>
                    <a:pt x="2776147" y="1747209"/>
                  </a:lnTo>
                  <a:lnTo>
                    <a:pt x="2779631" y="1747719"/>
                  </a:lnTo>
                  <a:lnTo>
                    <a:pt x="2783114" y="1760203"/>
                  </a:lnTo>
                  <a:lnTo>
                    <a:pt x="2786597" y="1760411"/>
                  </a:lnTo>
                  <a:lnTo>
                    <a:pt x="2790080" y="1760618"/>
                  </a:lnTo>
                  <a:lnTo>
                    <a:pt x="2793564" y="1760824"/>
                  </a:lnTo>
                  <a:lnTo>
                    <a:pt x="2797047" y="1761030"/>
                  </a:lnTo>
                  <a:lnTo>
                    <a:pt x="2800530" y="1761235"/>
                  </a:lnTo>
                  <a:lnTo>
                    <a:pt x="2804013" y="1761440"/>
                  </a:lnTo>
                  <a:lnTo>
                    <a:pt x="2807497" y="1761643"/>
                  </a:lnTo>
                  <a:lnTo>
                    <a:pt x="2810980" y="1761846"/>
                  </a:lnTo>
                  <a:lnTo>
                    <a:pt x="2814463" y="1762184"/>
                  </a:lnTo>
                  <a:lnTo>
                    <a:pt x="2817946" y="1763527"/>
                  </a:lnTo>
                  <a:lnTo>
                    <a:pt x="2821430" y="1764860"/>
                  </a:lnTo>
                  <a:lnTo>
                    <a:pt x="2824913" y="1766182"/>
                  </a:lnTo>
                  <a:lnTo>
                    <a:pt x="2828396" y="1767493"/>
                  </a:lnTo>
                  <a:lnTo>
                    <a:pt x="2831879" y="1768613"/>
                  </a:lnTo>
                  <a:lnTo>
                    <a:pt x="2835363" y="1768964"/>
                  </a:lnTo>
                  <a:lnTo>
                    <a:pt x="2838846" y="1769314"/>
                  </a:lnTo>
                  <a:lnTo>
                    <a:pt x="2842329" y="1769663"/>
                  </a:lnTo>
                  <a:lnTo>
                    <a:pt x="2845812" y="1770010"/>
                  </a:lnTo>
                  <a:lnTo>
                    <a:pt x="2849296" y="1770355"/>
                  </a:lnTo>
                  <a:lnTo>
                    <a:pt x="2852779" y="1770700"/>
                  </a:lnTo>
                  <a:lnTo>
                    <a:pt x="2856262" y="1771043"/>
                  </a:lnTo>
                  <a:lnTo>
                    <a:pt x="2859745" y="1771385"/>
                  </a:lnTo>
                  <a:lnTo>
                    <a:pt x="2863229" y="1771725"/>
                  </a:lnTo>
                  <a:lnTo>
                    <a:pt x="2866712" y="1771996"/>
                  </a:lnTo>
                  <a:lnTo>
                    <a:pt x="2870195" y="1772135"/>
                  </a:lnTo>
                  <a:lnTo>
                    <a:pt x="2873678" y="1772273"/>
                  </a:lnTo>
                  <a:lnTo>
                    <a:pt x="2877161" y="1772410"/>
                  </a:lnTo>
                  <a:lnTo>
                    <a:pt x="2880645" y="1772547"/>
                  </a:lnTo>
                  <a:lnTo>
                    <a:pt x="2884128" y="1772684"/>
                  </a:lnTo>
                  <a:lnTo>
                    <a:pt x="2887611" y="1772820"/>
                  </a:lnTo>
                  <a:lnTo>
                    <a:pt x="2891094" y="1772956"/>
                  </a:lnTo>
                  <a:lnTo>
                    <a:pt x="2894578" y="1773091"/>
                  </a:lnTo>
                  <a:lnTo>
                    <a:pt x="2898061" y="1773226"/>
                  </a:lnTo>
                  <a:lnTo>
                    <a:pt x="2901544" y="1773706"/>
                  </a:lnTo>
                  <a:lnTo>
                    <a:pt x="2905027" y="1774544"/>
                  </a:lnTo>
                  <a:lnTo>
                    <a:pt x="2908511" y="1775378"/>
                  </a:lnTo>
                  <a:lnTo>
                    <a:pt x="2911994" y="1776206"/>
                  </a:lnTo>
                  <a:lnTo>
                    <a:pt x="2915477" y="1777030"/>
                  </a:lnTo>
                  <a:lnTo>
                    <a:pt x="2918960" y="1777234"/>
                  </a:lnTo>
                  <a:lnTo>
                    <a:pt x="2922444" y="1776957"/>
                  </a:lnTo>
                  <a:lnTo>
                    <a:pt x="2925927" y="1776680"/>
                  </a:lnTo>
                  <a:lnTo>
                    <a:pt x="2929410" y="1776404"/>
                  </a:lnTo>
                  <a:lnTo>
                    <a:pt x="2932893" y="1776129"/>
                  </a:lnTo>
                  <a:lnTo>
                    <a:pt x="2936377" y="1775853"/>
                  </a:lnTo>
                  <a:lnTo>
                    <a:pt x="2939860" y="1775578"/>
                  </a:lnTo>
                  <a:lnTo>
                    <a:pt x="2943343" y="1775303"/>
                  </a:lnTo>
                  <a:lnTo>
                    <a:pt x="2946826" y="1775029"/>
                  </a:lnTo>
                  <a:lnTo>
                    <a:pt x="2950310" y="1774754"/>
                  </a:lnTo>
                  <a:lnTo>
                    <a:pt x="2953793" y="1774481"/>
                  </a:lnTo>
                  <a:lnTo>
                    <a:pt x="2957276" y="1774207"/>
                  </a:lnTo>
                  <a:lnTo>
                    <a:pt x="2960759" y="1773934"/>
                  </a:lnTo>
                  <a:lnTo>
                    <a:pt x="2964243" y="1773661"/>
                  </a:lnTo>
                  <a:lnTo>
                    <a:pt x="2967726" y="1773389"/>
                  </a:lnTo>
                  <a:lnTo>
                    <a:pt x="2971209" y="1773117"/>
                  </a:lnTo>
                  <a:lnTo>
                    <a:pt x="2974692" y="1772845"/>
                  </a:lnTo>
                  <a:lnTo>
                    <a:pt x="2978176" y="1772573"/>
                  </a:lnTo>
                  <a:lnTo>
                    <a:pt x="2981659" y="1772302"/>
                  </a:lnTo>
                  <a:lnTo>
                    <a:pt x="2985142" y="1772031"/>
                  </a:lnTo>
                  <a:lnTo>
                    <a:pt x="2988625" y="1772566"/>
                  </a:lnTo>
                  <a:lnTo>
                    <a:pt x="2992109" y="1773233"/>
                  </a:lnTo>
                  <a:lnTo>
                    <a:pt x="2995592" y="1773896"/>
                  </a:lnTo>
                  <a:lnTo>
                    <a:pt x="2999075" y="1774556"/>
                  </a:lnTo>
                  <a:lnTo>
                    <a:pt x="3002558" y="1775212"/>
                  </a:lnTo>
                  <a:lnTo>
                    <a:pt x="3006042" y="1775340"/>
                  </a:lnTo>
                  <a:lnTo>
                    <a:pt x="3009525" y="1775429"/>
                  </a:lnTo>
                  <a:lnTo>
                    <a:pt x="3013008" y="1775517"/>
                  </a:lnTo>
                  <a:lnTo>
                    <a:pt x="3016491" y="1775606"/>
                  </a:lnTo>
                  <a:lnTo>
                    <a:pt x="3019975" y="1775693"/>
                  </a:lnTo>
                  <a:lnTo>
                    <a:pt x="3023458" y="1775781"/>
                  </a:lnTo>
                  <a:lnTo>
                    <a:pt x="3026941" y="1775869"/>
                  </a:lnTo>
                  <a:lnTo>
                    <a:pt x="3030424" y="1775956"/>
                  </a:lnTo>
                  <a:lnTo>
                    <a:pt x="3033908" y="1776043"/>
                  </a:lnTo>
                  <a:lnTo>
                    <a:pt x="3037391" y="1776147"/>
                  </a:lnTo>
                  <a:lnTo>
                    <a:pt x="3040874" y="1776456"/>
                  </a:lnTo>
                  <a:lnTo>
                    <a:pt x="3044357" y="1776764"/>
                  </a:lnTo>
                  <a:lnTo>
                    <a:pt x="3047841" y="1777070"/>
                  </a:lnTo>
                  <a:lnTo>
                    <a:pt x="3051324" y="1777376"/>
                  </a:lnTo>
                  <a:lnTo>
                    <a:pt x="3054807" y="1777681"/>
                  </a:lnTo>
                  <a:lnTo>
                    <a:pt x="3058290" y="1777984"/>
                  </a:lnTo>
                  <a:lnTo>
                    <a:pt x="3061774" y="1778286"/>
                  </a:lnTo>
                  <a:lnTo>
                    <a:pt x="3065257" y="1778588"/>
                  </a:lnTo>
                  <a:lnTo>
                    <a:pt x="3068740" y="1778888"/>
                  </a:lnTo>
                  <a:lnTo>
                    <a:pt x="3072223" y="1779162"/>
                  </a:lnTo>
                  <a:lnTo>
                    <a:pt x="3075707" y="1779352"/>
                  </a:lnTo>
                  <a:lnTo>
                    <a:pt x="3079190" y="1779541"/>
                  </a:lnTo>
                  <a:lnTo>
                    <a:pt x="3082673" y="1779729"/>
                  </a:lnTo>
                  <a:lnTo>
                    <a:pt x="3086156" y="1779917"/>
                  </a:lnTo>
                  <a:lnTo>
                    <a:pt x="3089640" y="1780105"/>
                  </a:lnTo>
                  <a:lnTo>
                    <a:pt x="3093123" y="1780291"/>
                  </a:lnTo>
                  <a:lnTo>
                    <a:pt x="3096606" y="1780477"/>
                  </a:lnTo>
                  <a:lnTo>
                    <a:pt x="3100089" y="1780663"/>
                  </a:lnTo>
                  <a:lnTo>
                    <a:pt x="3103573" y="1780848"/>
                  </a:lnTo>
                  <a:lnTo>
                    <a:pt x="3107056" y="1781166"/>
                  </a:lnTo>
                  <a:lnTo>
                    <a:pt x="3110539" y="1781704"/>
                  </a:lnTo>
                  <a:lnTo>
                    <a:pt x="3114022" y="1782239"/>
                  </a:lnTo>
                  <a:lnTo>
                    <a:pt x="3117506" y="1782773"/>
                  </a:lnTo>
                  <a:lnTo>
                    <a:pt x="3120989" y="1783304"/>
                  </a:lnTo>
                  <a:lnTo>
                    <a:pt x="3124472" y="1783675"/>
                  </a:lnTo>
                  <a:lnTo>
                    <a:pt x="3127955" y="1783853"/>
                  </a:lnTo>
                  <a:lnTo>
                    <a:pt x="3131439" y="1784031"/>
                  </a:lnTo>
                  <a:lnTo>
                    <a:pt x="3134922" y="1784208"/>
                  </a:lnTo>
                  <a:lnTo>
                    <a:pt x="3138405" y="1784384"/>
                  </a:lnTo>
                  <a:lnTo>
                    <a:pt x="3141888" y="1784487"/>
                  </a:lnTo>
                  <a:lnTo>
                    <a:pt x="3145372" y="1784525"/>
                  </a:lnTo>
                  <a:lnTo>
                    <a:pt x="3148855" y="1784561"/>
                  </a:lnTo>
                  <a:lnTo>
                    <a:pt x="3152338" y="1784598"/>
                  </a:lnTo>
                  <a:lnTo>
                    <a:pt x="3155821" y="1784635"/>
                  </a:lnTo>
                  <a:lnTo>
                    <a:pt x="3159304" y="1784672"/>
                  </a:lnTo>
                  <a:lnTo>
                    <a:pt x="3162788" y="1784708"/>
                  </a:lnTo>
                  <a:lnTo>
                    <a:pt x="3166271" y="1784745"/>
                  </a:lnTo>
                  <a:lnTo>
                    <a:pt x="3169754" y="1784781"/>
                  </a:lnTo>
                  <a:lnTo>
                    <a:pt x="3173237" y="1784818"/>
                  </a:lnTo>
                  <a:lnTo>
                    <a:pt x="3176721" y="1785083"/>
                  </a:lnTo>
                  <a:lnTo>
                    <a:pt x="3180204" y="1785460"/>
                  </a:lnTo>
                  <a:lnTo>
                    <a:pt x="3183687" y="1785836"/>
                  </a:lnTo>
                  <a:lnTo>
                    <a:pt x="3187170" y="1786210"/>
                  </a:lnTo>
                  <a:lnTo>
                    <a:pt x="3190654" y="1786583"/>
                  </a:lnTo>
                  <a:lnTo>
                    <a:pt x="3194137" y="1786653"/>
                  </a:lnTo>
                  <a:lnTo>
                    <a:pt x="3197620" y="1786619"/>
                  </a:lnTo>
                  <a:lnTo>
                    <a:pt x="3201103" y="1786586"/>
                  </a:lnTo>
                  <a:lnTo>
                    <a:pt x="3204587" y="1786552"/>
                  </a:lnTo>
                  <a:lnTo>
                    <a:pt x="3208070" y="1786519"/>
                  </a:lnTo>
                  <a:lnTo>
                    <a:pt x="3211553" y="1786403"/>
                  </a:lnTo>
                  <a:lnTo>
                    <a:pt x="3215036" y="1786269"/>
                  </a:lnTo>
                  <a:lnTo>
                    <a:pt x="3218520" y="1786135"/>
                  </a:lnTo>
                  <a:lnTo>
                    <a:pt x="3222003" y="1786001"/>
                  </a:lnTo>
                  <a:lnTo>
                    <a:pt x="3225486" y="1785868"/>
                  </a:lnTo>
                  <a:lnTo>
                    <a:pt x="3228969" y="1785734"/>
                  </a:lnTo>
                  <a:lnTo>
                    <a:pt x="3232453" y="1785601"/>
                  </a:lnTo>
                  <a:lnTo>
                    <a:pt x="3235936" y="1785469"/>
                  </a:lnTo>
                  <a:lnTo>
                    <a:pt x="3239419" y="1785336"/>
                  </a:lnTo>
                  <a:lnTo>
                    <a:pt x="3242902" y="1785204"/>
                  </a:lnTo>
                  <a:lnTo>
                    <a:pt x="3246386" y="1785601"/>
                  </a:lnTo>
                  <a:lnTo>
                    <a:pt x="3249869" y="1785335"/>
                  </a:lnTo>
                  <a:lnTo>
                    <a:pt x="3253352" y="1785070"/>
                  </a:lnTo>
                  <a:lnTo>
                    <a:pt x="3256835" y="1784804"/>
                  </a:lnTo>
                  <a:lnTo>
                    <a:pt x="3260319" y="1784539"/>
                  </a:lnTo>
                  <a:lnTo>
                    <a:pt x="3263802" y="1784275"/>
                  </a:lnTo>
                  <a:lnTo>
                    <a:pt x="3267285" y="1784010"/>
                  </a:lnTo>
                  <a:lnTo>
                    <a:pt x="3270768" y="1783746"/>
                  </a:lnTo>
                  <a:lnTo>
                    <a:pt x="3274252" y="1783482"/>
                  </a:lnTo>
                  <a:lnTo>
                    <a:pt x="3277735" y="1783298"/>
                  </a:lnTo>
                  <a:lnTo>
                    <a:pt x="3281218" y="1783735"/>
                  </a:lnTo>
                  <a:lnTo>
                    <a:pt x="3284701" y="1784170"/>
                  </a:lnTo>
                  <a:lnTo>
                    <a:pt x="3288185" y="1784603"/>
                  </a:lnTo>
                  <a:lnTo>
                    <a:pt x="3291668" y="1785035"/>
                  </a:lnTo>
                  <a:lnTo>
                    <a:pt x="3295151" y="1791411"/>
                  </a:lnTo>
                  <a:lnTo>
                    <a:pt x="3298634" y="1791118"/>
                  </a:lnTo>
                  <a:lnTo>
                    <a:pt x="3302118" y="1790824"/>
                  </a:lnTo>
                  <a:lnTo>
                    <a:pt x="3305601" y="1790532"/>
                  </a:lnTo>
                  <a:lnTo>
                    <a:pt x="3309084" y="1790239"/>
                  </a:lnTo>
                  <a:lnTo>
                    <a:pt x="3312567" y="1789930"/>
                  </a:lnTo>
                  <a:lnTo>
                    <a:pt x="3316051" y="1789573"/>
                  </a:lnTo>
                  <a:lnTo>
                    <a:pt x="3319534" y="1789217"/>
                  </a:lnTo>
                  <a:lnTo>
                    <a:pt x="3323017" y="1788861"/>
                  </a:lnTo>
                  <a:lnTo>
                    <a:pt x="3326500" y="1788505"/>
                  </a:lnTo>
                  <a:lnTo>
                    <a:pt x="3329984" y="1788149"/>
                  </a:lnTo>
                  <a:lnTo>
                    <a:pt x="3333467" y="1787794"/>
                  </a:lnTo>
                  <a:lnTo>
                    <a:pt x="3336950" y="1787439"/>
                  </a:lnTo>
                  <a:lnTo>
                    <a:pt x="3340433" y="1787084"/>
                  </a:lnTo>
                  <a:lnTo>
                    <a:pt x="3343917" y="1786729"/>
                  </a:lnTo>
                  <a:lnTo>
                    <a:pt x="3347400" y="1786374"/>
                  </a:lnTo>
                  <a:lnTo>
                    <a:pt x="3350883" y="1786020"/>
                  </a:lnTo>
                  <a:lnTo>
                    <a:pt x="3354366" y="1785666"/>
                  </a:lnTo>
                  <a:lnTo>
                    <a:pt x="3357850" y="1785311"/>
                  </a:lnTo>
                  <a:lnTo>
                    <a:pt x="3361333" y="1784958"/>
                  </a:lnTo>
                  <a:lnTo>
                    <a:pt x="3364816" y="1784604"/>
                  </a:lnTo>
                  <a:lnTo>
                    <a:pt x="3368299" y="1784250"/>
                  </a:lnTo>
                  <a:lnTo>
                    <a:pt x="3371783" y="1783897"/>
                  </a:lnTo>
                  <a:lnTo>
                    <a:pt x="3375266" y="1783544"/>
                  </a:lnTo>
                  <a:lnTo>
                    <a:pt x="3378749" y="1783191"/>
                  </a:lnTo>
                  <a:lnTo>
                    <a:pt x="3382232" y="1783055"/>
                  </a:lnTo>
                  <a:lnTo>
                    <a:pt x="3385716" y="1783091"/>
                  </a:lnTo>
                  <a:lnTo>
                    <a:pt x="3389199" y="1783127"/>
                  </a:lnTo>
                  <a:lnTo>
                    <a:pt x="3392682" y="1783163"/>
                  </a:lnTo>
                  <a:lnTo>
                    <a:pt x="3396165" y="1783199"/>
                  </a:lnTo>
                  <a:lnTo>
                    <a:pt x="3399649" y="1783032"/>
                  </a:lnTo>
                  <a:lnTo>
                    <a:pt x="3403132" y="1782745"/>
                  </a:lnTo>
                  <a:lnTo>
                    <a:pt x="3406615" y="1782460"/>
                  </a:lnTo>
                  <a:lnTo>
                    <a:pt x="3410098" y="1782174"/>
                  </a:lnTo>
                  <a:lnTo>
                    <a:pt x="3413582" y="1781889"/>
                  </a:lnTo>
                  <a:lnTo>
                    <a:pt x="3417065" y="1781603"/>
                  </a:lnTo>
                  <a:lnTo>
                    <a:pt x="3420548" y="1781318"/>
                  </a:lnTo>
                  <a:lnTo>
                    <a:pt x="3424031" y="1781034"/>
                  </a:lnTo>
                  <a:lnTo>
                    <a:pt x="3427515" y="1780749"/>
                  </a:lnTo>
                  <a:lnTo>
                    <a:pt x="3430998" y="1780465"/>
                  </a:lnTo>
                  <a:lnTo>
                    <a:pt x="3434481" y="1782082"/>
                  </a:lnTo>
                  <a:lnTo>
                    <a:pt x="3437964" y="1781798"/>
                  </a:lnTo>
                  <a:lnTo>
                    <a:pt x="3441447" y="1781515"/>
                  </a:lnTo>
                  <a:lnTo>
                    <a:pt x="3444931" y="1781232"/>
                  </a:lnTo>
                  <a:lnTo>
                    <a:pt x="3448414" y="1780950"/>
                  </a:lnTo>
                  <a:lnTo>
                    <a:pt x="3451897" y="1781243"/>
                  </a:lnTo>
                  <a:lnTo>
                    <a:pt x="3455380" y="1780897"/>
                  </a:lnTo>
                  <a:lnTo>
                    <a:pt x="3458864" y="1780551"/>
                  </a:lnTo>
                  <a:lnTo>
                    <a:pt x="3462347" y="1780206"/>
                  </a:lnTo>
                  <a:lnTo>
                    <a:pt x="3465830" y="1779860"/>
                  </a:lnTo>
                  <a:lnTo>
                    <a:pt x="3469313" y="1781969"/>
                  </a:lnTo>
                  <a:lnTo>
                    <a:pt x="3472797" y="1781561"/>
                  </a:lnTo>
                  <a:lnTo>
                    <a:pt x="3476280" y="1781154"/>
                  </a:lnTo>
                  <a:lnTo>
                    <a:pt x="3479763" y="1780746"/>
                  </a:lnTo>
                  <a:lnTo>
                    <a:pt x="3483246" y="1780339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012475"/>
            </a:xfrm>
            <a:custGeom>
              <a:avLst/>
              <a:gdLst/>
              <a:ahLst/>
              <a:cxnLst/>
              <a:rect l="0" t="0" r="0" b="0"/>
              <a:pathLst>
                <a:path w="3483246" h="301247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1728658"/>
                  </a:lnTo>
                  <a:lnTo>
                    <a:pt x="20899" y="1570444"/>
                  </a:lnTo>
                  <a:lnTo>
                    <a:pt x="24382" y="1438763"/>
                  </a:lnTo>
                  <a:lnTo>
                    <a:pt x="27865" y="1327456"/>
                  </a:lnTo>
                  <a:lnTo>
                    <a:pt x="31349" y="1232135"/>
                  </a:lnTo>
                  <a:lnTo>
                    <a:pt x="34832" y="1728658"/>
                  </a:lnTo>
                  <a:lnTo>
                    <a:pt x="38315" y="1645758"/>
                  </a:lnTo>
                  <a:lnTo>
                    <a:pt x="41798" y="1570444"/>
                  </a:lnTo>
                  <a:lnTo>
                    <a:pt x="45282" y="1501723"/>
                  </a:lnTo>
                  <a:lnTo>
                    <a:pt x="48765" y="1438763"/>
                  </a:lnTo>
                  <a:lnTo>
                    <a:pt x="52248" y="1977712"/>
                  </a:lnTo>
                  <a:lnTo>
                    <a:pt x="55731" y="1922321"/>
                  </a:lnTo>
                  <a:lnTo>
                    <a:pt x="59215" y="1869948"/>
                  </a:lnTo>
                  <a:lnTo>
                    <a:pt x="62698" y="1820353"/>
                  </a:lnTo>
                  <a:lnTo>
                    <a:pt x="66181" y="1773321"/>
                  </a:lnTo>
                  <a:lnTo>
                    <a:pt x="69664" y="2077483"/>
                  </a:lnTo>
                  <a:lnTo>
                    <a:pt x="73148" y="2036391"/>
                  </a:lnTo>
                  <a:lnTo>
                    <a:pt x="76631" y="1996892"/>
                  </a:lnTo>
                  <a:lnTo>
                    <a:pt x="80114" y="1958897"/>
                  </a:lnTo>
                  <a:lnTo>
                    <a:pt x="83597" y="1922321"/>
                  </a:lnTo>
                  <a:lnTo>
                    <a:pt x="87081" y="2019273"/>
                  </a:lnTo>
                  <a:lnTo>
                    <a:pt x="90564" y="1985887"/>
                  </a:lnTo>
                  <a:lnTo>
                    <a:pt x="94047" y="1953587"/>
                  </a:lnTo>
                  <a:lnTo>
                    <a:pt x="97530" y="1922321"/>
                  </a:lnTo>
                  <a:lnTo>
                    <a:pt x="101014" y="1892040"/>
                  </a:lnTo>
                  <a:lnTo>
                    <a:pt x="104497" y="2077483"/>
                  </a:lnTo>
                  <a:lnTo>
                    <a:pt x="107980" y="2049906"/>
                  </a:lnTo>
                  <a:lnTo>
                    <a:pt x="111463" y="2023052"/>
                  </a:lnTo>
                  <a:lnTo>
                    <a:pt x="114947" y="1996892"/>
                  </a:lnTo>
                  <a:lnTo>
                    <a:pt x="118430" y="1971401"/>
                  </a:lnTo>
                  <a:lnTo>
                    <a:pt x="121913" y="1946552"/>
                  </a:lnTo>
                  <a:lnTo>
                    <a:pt x="125396" y="1922321"/>
                  </a:lnTo>
                  <a:lnTo>
                    <a:pt x="128880" y="1898687"/>
                  </a:lnTo>
                  <a:lnTo>
                    <a:pt x="132363" y="1875626"/>
                  </a:lnTo>
                  <a:lnTo>
                    <a:pt x="135846" y="1853119"/>
                  </a:lnTo>
                  <a:lnTo>
                    <a:pt x="139329" y="1831146"/>
                  </a:lnTo>
                  <a:lnTo>
                    <a:pt x="142813" y="1809687"/>
                  </a:lnTo>
                  <a:lnTo>
                    <a:pt x="146296" y="1788726"/>
                  </a:lnTo>
                  <a:lnTo>
                    <a:pt x="149779" y="1768245"/>
                  </a:lnTo>
                  <a:lnTo>
                    <a:pt x="153262" y="1748227"/>
                  </a:lnTo>
                  <a:lnTo>
                    <a:pt x="156746" y="1728658"/>
                  </a:lnTo>
                  <a:lnTo>
                    <a:pt x="160229" y="1709522"/>
                  </a:lnTo>
                  <a:lnTo>
                    <a:pt x="163712" y="1690805"/>
                  </a:lnTo>
                  <a:lnTo>
                    <a:pt x="167195" y="1672493"/>
                  </a:lnTo>
                  <a:lnTo>
                    <a:pt x="170679" y="1654574"/>
                  </a:lnTo>
                  <a:lnTo>
                    <a:pt x="174162" y="1637035"/>
                  </a:lnTo>
                  <a:lnTo>
                    <a:pt x="177645" y="1619863"/>
                  </a:lnTo>
                  <a:lnTo>
                    <a:pt x="181128" y="1603048"/>
                  </a:lnTo>
                  <a:lnTo>
                    <a:pt x="184612" y="1586579"/>
                  </a:lnTo>
                  <a:lnTo>
                    <a:pt x="188095" y="1570444"/>
                  </a:lnTo>
                  <a:lnTo>
                    <a:pt x="191578" y="1873875"/>
                  </a:lnTo>
                  <a:lnTo>
                    <a:pt x="195061" y="1858265"/>
                  </a:lnTo>
                  <a:lnTo>
                    <a:pt x="198545" y="1842912"/>
                  </a:lnTo>
                  <a:lnTo>
                    <a:pt x="202028" y="1827811"/>
                  </a:lnTo>
                  <a:lnTo>
                    <a:pt x="205511" y="1812956"/>
                  </a:lnTo>
                  <a:lnTo>
                    <a:pt x="208994" y="1922321"/>
                  </a:lnTo>
                  <a:lnTo>
                    <a:pt x="212478" y="1908070"/>
                  </a:lnTo>
                  <a:lnTo>
                    <a:pt x="215961" y="1894029"/>
                  </a:lnTo>
                  <a:lnTo>
                    <a:pt x="219444" y="1880193"/>
                  </a:lnTo>
                  <a:lnTo>
                    <a:pt x="222927" y="1866558"/>
                  </a:lnTo>
                  <a:lnTo>
                    <a:pt x="226411" y="2139148"/>
                  </a:lnTo>
                  <a:lnTo>
                    <a:pt x="229894" y="2126524"/>
                  </a:lnTo>
                  <a:lnTo>
                    <a:pt x="233377" y="2114048"/>
                  </a:lnTo>
                  <a:lnTo>
                    <a:pt x="236860" y="2101717"/>
                  </a:lnTo>
                  <a:lnTo>
                    <a:pt x="240344" y="2089530"/>
                  </a:lnTo>
                  <a:lnTo>
                    <a:pt x="243827" y="2077483"/>
                  </a:lnTo>
                  <a:lnTo>
                    <a:pt x="247310" y="2065574"/>
                  </a:lnTo>
                  <a:lnTo>
                    <a:pt x="250793" y="2053801"/>
                  </a:lnTo>
                  <a:lnTo>
                    <a:pt x="254277" y="2042161"/>
                  </a:lnTo>
                  <a:lnTo>
                    <a:pt x="257760" y="2030653"/>
                  </a:lnTo>
                  <a:lnTo>
                    <a:pt x="261243" y="2019273"/>
                  </a:lnTo>
                  <a:lnTo>
                    <a:pt x="264726" y="2008020"/>
                  </a:lnTo>
                  <a:lnTo>
                    <a:pt x="268210" y="1996892"/>
                  </a:lnTo>
                  <a:lnTo>
                    <a:pt x="271693" y="1985887"/>
                  </a:lnTo>
                  <a:lnTo>
                    <a:pt x="275176" y="2323056"/>
                  </a:lnTo>
                  <a:lnTo>
                    <a:pt x="278659" y="2327856"/>
                  </a:lnTo>
                  <a:lnTo>
                    <a:pt x="282143" y="2332498"/>
                  </a:lnTo>
                  <a:lnTo>
                    <a:pt x="285626" y="2336992"/>
                  </a:lnTo>
                  <a:lnTo>
                    <a:pt x="289109" y="2341344"/>
                  </a:lnTo>
                  <a:lnTo>
                    <a:pt x="292592" y="2363660"/>
                  </a:lnTo>
                  <a:lnTo>
                    <a:pt x="296075" y="2354650"/>
                  </a:lnTo>
                  <a:lnTo>
                    <a:pt x="299559" y="2345708"/>
                  </a:lnTo>
                  <a:lnTo>
                    <a:pt x="303042" y="2336834"/>
                  </a:lnTo>
                  <a:lnTo>
                    <a:pt x="306525" y="2328027"/>
                  </a:lnTo>
                  <a:lnTo>
                    <a:pt x="310008" y="2360807"/>
                  </a:lnTo>
                  <a:lnTo>
                    <a:pt x="313492" y="2352290"/>
                  </a:lnTo>
                  <a:lnTo>
                    <a:pt x="316975" y="2343834"/>
                  </a:lnTo>
                  <a:lnTo>
                    <a:pt x="320458" y="2335439"/>
                  </a:lnTo>
                  <a:lnTo>
                    <a:pt x="323941" y="2327104"/>
                  </a:lnTo>
                  <a:lnTo>
                    <a:pt x="327425" y="2318828"/>
                  </a:lnTo>
                  <a:lnTo>
                    <a:pt x="330908" y="2310611"/>
                  </a:lnTo>
                  <a:lnTo>
                    <a:pt x="334391" y="2302452"/>
                  </a:lnTo>
                  <a:lnTo>
                    <a:pt x="337874" y="2294350"/>
                  </a:lnTo>
                  <a:lnTo>
                    <a:pt x="341358" y="2286305"/>
                  </a:lnTo>
                  <a:lnTo>
                    <a:pt x="344841" y="2278317"/>
                  </a:lnTo>
                  <a:lnTo>
                    <a:pt x="348324" y="2270383"/>
                  </a:lnTo>
                  <a:lnTo>
                    <a:pt x="351807" y="2262505"/>
                  </a:lnTo>
                  <a:lnTo>
                    <a:pt x="355291" y="2254682"/>
                  </a:lnTo>
                  <a:lnTo>
                    <a:pt x="358774" y="2246912"/>
                  </a:lnTo>
                  <a:lnTo>
                    <a:pt x="362257" y="2241549"/>
                  </a:lnTo>
                  <a:lnTo>
                    <a:pt x="365740" y="2238145"/>
                  </a:lnTo>
                  <a:lnTo>
                    <a:pt x="369224" y="2234787"/>
                  </a:lnTo>
                  <a:lnTo>
                    <a:pt x="372707" y="2231474"/>
                  </a:lnTo>
                  <a:lnTo>
                    <a:pt x="376190" y="2228206"/>
                  </a:lnTo>
                  <a:lnTo>
                    <a:pt x="379673" y="2222367"/>
                  </a:lnTo>
                  <a:lnTo>
                    <a:pt x="383157" y="2215011"/>
                  </a:lnTo>
                  <a:lnTo>
                    <a:pt x="386640" y="2207703"/>
                  </a:lnTo>
                  <a:lnTo>
                    <a:pt x="390123" y="2200444"/>
                  </a:lnTo>
                  <a:lnTo>
                    <a:pt x="393606" y="2193232"/>
                  </a:lnTo>
                  <a:lnTo>
                    <a:pt x="397090" y="2186067"/>
                  </a:lnTo>
                  <a:lnTo>
                    <a:pt x="400573" y="2178949"/>
                  </a:lnTo>
                  <a:lnTo>
                    <a:pt x="404056" y="2171878"/>
                  </a:lnTo>
                  <a:lnTo>
                    <a:pt x="407539" y="2164852"/>
                  </a:lnTo>
                  <a:lnTo>
                    <a:pt x="411023" y="2157871"/>
                  </a:lnTo>
                  <a:lnTo>
                    <a:pt x="414506" y="2214362"/>
                  </a:lnTo>
                  <a:lnTo>
                    <a:pt x="417989" y="2211485"/>
                  </a:lnTo>
                  <a:lnTo>
                    <a:pt x="421472" y="2208644"/>
                  </a:lnTo>
                  <a:lnTo>
                    <a:pt x="424956" y="2205836"/>
                  </a:lnTo>
                  <a:lnTo>
                    <a:pt x="428439" y="2203062"/>
                  </a:lnTo>
                  <a:lnTo>
                    <a:pt x="431922" y="2197084"/>
                  </a:lnTo>
                  <a:lnTo>
                    <a:pt x="435405" y="2190561"/>
                  </a:lnTo>
                  <a:lnTo>
                    <a:pt x="438889" y="2184076"/>
                  </a:lnTo>
                  <a:lnTo>
                    <a:pt x="442372" y="2177630"/>
                  </a:lnTo>
                  <a:lnTo>
                    <a:pt x="445855" y="2171222"/>
                  </a:lnTo>
                  <a:lnTo>
                    <a:pt x="449338" y="2319394"/>
                  </a:lnTo>
                  <a:lnTo>
                    <a:pt x="452822" y="2316416"/>
                  </a:lnTo>
                  <a:lnTo>
                    <a:pt x="456305" y="2313469"/>
                  </a:lnTo>
                  <a:lnTo>
                    <a:pt x="459788" y="2310552"/>
                  </a:lnTo>
                  <a:lnTo>
                    <a:pt x="463271" y="2307665"/>
                  </a:lnTo>
                  <a:lnTo>
                    <a:pt x="466755" y="2304807"/>
                  </a:lnTo>
                  <a:lnTo>
                    <a:pt x="470238" y="2301977"/>
                  </a:lnTo>
                  <a:lnTo>
                    <a:pt x="473721" y="2299176"/>
                  </a:lnTo>
                  <a:lnTo>
                    <a:pt x="477204" y="2296402"/>
                  </a:lnTo>
                  <a:lnTo>
                    <a:pt x="480688" y="2336195"/>
                  </a:lnTo>
                  <a:lnTo>
                    <a:pt x="484171" y="2341505"/>
                  </a:lnTo>
                  <a:lnTo>
                    <a:pt x="487654" y="2346692"/>
                  </a:lnTo>
                  <a:lnTo>
                    <a:pt x="491137" y="2351759"/>
                  </a:lnTo>
                  <a:lnTo>
                    <a:pt x="494621" y="2356711"/>
                  </a:lnTo>
                  <a:lnTo>
                    <a:pt x="498104" y="2360106"/>
                  </a:lnTo>
                  <a:lnTo>
                    <a:pt x="501587" y="2354797"/>
                  </a:lnTo>
                  <a:lnTo>
                    <a:pt x="505070" y="2349511"/>
                  </a:lnTo>
                  <a:lnTo>
                    <a:pt x="508554" y="2344249"/>
                  </a:lnTo>
                  <a:lnTo>
                    <a:pt x="512037" y="2339010"/>
                  </a:lnTo>
                  <a:lnTo>
                    <a:pt x="515520" y="2333795"/>
                  </a:lnTo>
                  <a:lnTo>
                    <a:pt x="519003" y="2328603"/>
                  </a:lnTo>
                  <a:lnTo>
                    <a:pt x="522487" y="2323434"/>
                  </a:lnTo>
                  <a:lnTo>
                    <a:pt x="525970" y="2318288"/>
                  </a:lnTo>
                  <a:lnTo>
                    <a:pt x="529453" y="2313164"/>
                  </a:lnTo>
                  <a:lnTo>
                    <a:pt x="532936" y="2359071"/>
                  </a:lnTo>
                  <a:lnTo>
                    <a:pt x="536420" y="2361191"/>
                  </a:lnTo>
                  <a:lnTo>
                    <a:pt x="539903" y="2363275"/>
                  </a:lnTo>
                  <a:lnTo>
                    <a:pt x="543386" y="2365326"/>
                  </a:lnTo>
                  <a:lnTo>
                    <a:pt x="546869" y="2367343"/>
                  </a:lnTo>
                  <a:lnTo>
                    <a:pt x="550353" y="2400903"/>
                  </a:lnTo>
                  <a:lnTo>
                    <a:pt x="553836" y="2400441"/>
                  </a:lnTo>
                  <a:lnTo>
                    <a:pt x="557319" y="2399985"/>
                  </a:lnTo>
                  <a:lnTo>
                    <a:pt x="560802" y="2399534"/>
                  </a:lnTo>
                  <a:lnTo>
                    <a:pt x="564286" y="2399088"/>
                  </a:lnTo>
                  <a:lnTo>
                    <a:pt x="567769" y="2427565"/>
                  </a:lnTo>
                  <a:lnTo>
                    <a:pt x="571252" y="2425024"/>
                  </a:lnTo>
                  <a:lnTo>
                    <a:pt x="574735" y="2422501"/>
                  </a:lnTo>
                  <a:lnTo>
                    <a:pt x="578218" y="2419997"/>
                  </a:lnTo>
                  <a:lnTo>
                    <a:pt x="581702" y="2417512"/>
                  </a:lnTo>
                  <a:lnTo>
                    <a:pt x="585185" y="2415044"/>
                  </a:lnTo>
                  <a:lnTo>
                    <a:pt x="588668" y="2412594"/>
                  </a:lnTo>
                  <a:lnTo>
                    <a:pt x="592151" y="2410163"/>
                  </a:lnTo>
                  <a:lnTo>
                    <a:pt x="595635" y="2407748"/>
                  </a:lnTo>
                  <a:lnTo>
                    <a:pt x="599118" y="2405351"/>
                  </a:lnTo>
                  <a:lnTo>
                    <a:pt x="602601" y="2414654"/>
                  </a:lnTo>
                  <a:lnTo>
                    <a:pt x="606084" y="2416047"/>
                  </a:lnTo>
                  <a:lnTo>
                    <a:pt x="609568" y="2417421"/>
                  </a:lnTo>
                  <a:lnTo>
                    <a:pt x="613051" y="2418775"/>
                  </a:lnTo>
                  <a:lnTo>
                    <a:pt x="616534" y="2420111"/>
                  </a:lnTo>
                  <a:lnTo>
                    <a:pt x="620017" y="2518049"/>
                  </a:lnTo>
                  <a:lnTo>
                    <a:pt x="623501" y="2517139"/>
                  </a:lnTo>
                  <a:lnTo>
                    <a:pt x="626984" y="2516237"/>
                  </a:lnTo>
                  <a:lnTo>
                    <a:pt x="630467" y="2515343"/>
                  </a:lnTo>
                  <a:lnTo>
                    <a:pt x="633950" y="2514457"/>
                  </a:lnTo>
                  <a:lnTo>
                    <a:pt x="637434" y="2514661"/>
                  </a:lnTo>
                  <a:lnTo>
                    <a:pt x="640917" y="2515252"/>
                  </a:lnTo>
                  <a:lnTo>
                    <a:pt x="644400" y="2515835"/>
                  </a:lnTo>
                  <a:lnTo>
                    <a:pt x="647883" y="2516412"/>
                  </a:lnTo>
                  <a:lnTo>
                    <a:pt x="651367" y="2516982"/>
                  </a:lnTo>
                  <a:lnTo>
                    <a:pt x="654850" y="2516393"/>
                  </a:lnTo>
                  <a:lnTo>
                    <a:pt x="658333" y="2515536"/>
                  </a:lnTo>
                  <a:lnTo>
                    <a:pt x="661816" y="2514687"/>
                  </a:lnTo>
                  <a:lnTo>
                    <a:pt x="665300" y="2513846"/>
                  </a:lnTo>
                  <a:lnTo>
                    <a:pt x="668783" y="2513012"/>
                  </a:lnTo>
                  <a:lnTo>
                    <a:pt x="672266" y="2543234"/>
                  </a:lnTo>
                  <a:lnTo>
                    <a:pt x="675749" y="2539682"/>
                  </a:lnTo>
                  <a:lnTo>
                    <a:pt x="679233" y="2536141"/>
                  </a:lnTo>
                  <a:lnTo>
                    <a:pt x="682716" y="2532610"/>
                  </a:lnTo>
                  <a:lnTo>
                    <a:pt x="686199" y="2529088"/>
                  </a:lnTo>
                  <a:lnTo>
                    <a:pt x="689682" y="2565281"/>
                  </a:lnTo>
                  <a:lnTo>
                    <a:pt x="693166" y="2563908"/>
                  </a:lnTo>
                  <a:lnTo>
                    <a:pt x="696649" y="2562544"/>
                  </a:lnTo>
                  <a:lnTo>
                    <a:pt x="700132" y="2561191"/>
                  </a:lnTo>
                  <a:lnTo>
                    <a:pt x="703615" y="2559846"/>
                  </a:lnTo>
                  <a:lnTo>
                    <a:pt x="707099" y="2558511"/>
                  </a:lnTo>
                  <a:lnTo>
                    <a:pt x="710582" y="2557185"/>
                  </a:lnTo>
                  <a:lnTo>
                    <a:pt x="714065" y="2555869"/>
                  </a:lnTo>
                  <a:lnTo>
                    <a:pt x="717548" y="2554561"/>
                  </a:lnTo>
                  <a:lnTo>
                    <a:pt x="721032" y="2553263"/>
                  </a:lnTo>
                  <a:lnTo>
                    <a:pt x="724515" y="2551973"/>
                  </a:lnTo>
                  <a:lnTo>
                    <a:pt x="727998" y="2550692"/>
                  </a:lnTo>
                  <a:lnTo>
                    <a:pt x="731481" y="2549420"/>
                  </a:lnTo>
                  <a:lnTo>
                    <a:pt x="734965" y="2548157"/>
                  </a:lnTo>
                  <a:lnTo>
                    <a:pt x="738448" y="2546972"/>
                  </a:lnTo>
                  <a:lnTo>
                    <a:pt x="741931" y="2546120"/>
                  </a:lnTo>
                  <a:lnTo>
                    <a:pt x="745414" y="2545275"/>
                  </a:lnTo>
                  <a:lnTo>
                    <a:pt x="748898" y="2544436"/>
                  </a:lnTo>
                  <a:lnTo>
                    <a:pt x="752381" y="2543603"/>
                  </a:lnTo>
                  <a:lnTo>
                    <a:pt x="755864" y="2542482"/>
                  </a:lnTo>
                  <a:lnTo>
                    <a:pt x="759347" y="2540494"/>
                  </a:lnTo>
                  <a:lnTo>
                    <a:pt x="762831" y="2538515"/>
                  </a:lnTo>
                  <a:lnTo>
                    <a:pt x="766314" y="2536546"/>
                  </a:lnTo>
                  <a:lnTo>
                    <a:pt x="769797" y="2534587"/>
                  </a:lnTo>
                  <a:lnTo>
                    <a:pt x="773280" y="2596707"/>
                  </a:lnTo>
                  <a:lnTo>
                    <a:pt x="776764" y="2593733"/>
                  </a:lnTo>
                  <a:lnTo>
                    <a:pt x="780247" y="2590766"/>
                  </a:lnTo>
                  <a:lnTo>
                    <a:pt x="783730" y="2587806"/>
                  </a:lnTo>
                  <a:lnTo>
                    <a:pt x="787213" y="2584853"/>
                  </a:lnTo>
                  <a:lnTo>
                    <a:pt x="790697" y="2582726"/>
                  </a:lnTo>
                  <a:lnTo>
                    <a:pt x="794180" y="2581839"/>
                  </a:lnTo>
                  <a:lnTo>
                    <a:pt x="797663" y="2580957"/>
                  </a:lnTo>
                  <a:lnTo>
                    <a:pt x="801146" y="2580082"/>
                  </a:lnTo>
                  <a:lnTo>
                    <a:pt x="804630" y="2579213"/>
                  </a:lnTo>
                  <a:lnTo>
                    <a:pt x="808113" y="2578349"/>
                  </a:lnTo>
                  <a:lnTo>
                    <a:pt x="811596" y="2577492"/>
                  </a:lnTo>
                  <a:lnTo>
                    <a:pt x="815079" y="2576640"/>
                  </a:lnTo>
                  <a:lnTo>
                    <a:pt x="818563" y="2575793"/>
                  </a:lnTo>
                  <a:lnTo>
                    <a:pt x="822046" y="2574953"/>
                  </a:lnTo>
                  <a:lnTo>
                    <a:pt x="825529" y="2574664"/>
                  </a:lnTo>
                  <a:lnTo>
                    <a:pt x="829012" y="2574830"/>
                  </a:lnTo>
                  <a:lnTo>
                    <a:pt x="832496" y="2574994"/>
                  </a:lnTo>
                  <a:lnTo>
                    <a:pt x="835979" y="2575157"/>
                  </a:lnTo>
                  <a:lnTo>
                    <a:pt x="839462" y="2575318"/>
                  </a:lnTo>
                  <a:lnTo>
                    <a:pt x="842945" y="2573654"/>
                  </a:lnTo>
                  <a:lnTo>
                    <a:pt x="846429" y="2570880"/>
                  </a:lnTo>
                  <a:lnTo>
                    <a:pt x="849912" y="2568112"/>
                  </a:lnTo>
                  <a:lnTo>
                    <a:pt x="853395" y="2565349"/>
                  </a:lnTo>
                  <a:lnTo>
                    <a:pt x="856878" y="2562593"/>
                  </a:lnTo>
                  <a:lnTo>
                    <a:pt x="860361" y="2604911"/>
                  </a:lnTo>
                  <a:lnTo>
                    <a:pt x="863845" y="2606724"/>
                  </a:lnTo>
                  <a:lnTo>
                    <a:pt x="867328" y="2608515"/>
                  </a:lnTo>
                  <a:lnTo>
                    <a:pt x="870811" y="2610285"/>
                  </a:lnTo>
                  <a:lnTo>
                    <a:pt x="874294" y="2612033"/>
                  </a:lnTo>
                  <a:lnTo>
                    <a:pt x="877778" y="2611105"/>
                  </a:lnTo>
                  <a:lnTo>
                    <a:pt x="881261" y="2609381"/>
                  </a:lnTo>
                  <a:lnTo>
                    <a:pt x="884744" y="2607663"/>
                  </a:lnTo>
                  <a:lnTo>
                    <a:pt x="888227" y="2605952"/>
                  </a:lnTo>
                  <a:lnTo>
                    <a:pt x="891711" y="2604248"/>
                  </a:lnTo>
                  <a:lnTo>
                    <a:pt x="895194" y="2612435"/>
                  </a:lnTo>
                  <a:lnTo>
                    <a:pt x="898677" y="2612435"/>
                  </a:lnTo>
                  <a:lnTo>
                    <a:pt x="902160" y="2612435"/>
                  </a:lnTo>
                  <a:lnTo>
                    <a:pt x="905644" y="2612435"/>
                  </a:lnTo>
                  <a:lnTo>
                    <a:pt x="909127" y="2612435"/>
                  </a:lnTo>
                  <a:lnTo>
                    <a:pt x="912610" y="2612435"/>
                  </a:lnTo>
                  <a:lnTo>
                    <a:pt x="916093" y="2612435"/>
                  </a:lnTo>
                  <a:lnTo>
                    <a:pt x="919577" y="2612435"/>
                  </a:lnTo>
                  <a:lnTo>
                    <a:pt x="923060" y="2612435"/>
                  </a:lnTo>
                  <a:lnTo>
                    <a:pt x="926543" y="2612435"/>
                  </a:lnTo>
                  <a:lnTo>
                    <a:pt x="930026" y="2657380"/>
                  </a:lnTo>
                  <a:lnTo>
                    <a:pt x="933510" y="2656490"/>
                  </a:lnTo>
                  <a:lnTo>
                    <a:pt x="936993" y="2655604"/>
                  </a:lnTo>
                  <a:lnTo>
                    <a:pt x="940476" y="2654723"/>
                  </a:lnTo>
                  <a:lnTo>
                    <a:pt x="943959" y="2664478"/>
                  </a:lnTo>
                  <a:lnTo>
                    <a:pt x="947443" y="2663589"/>
                  </a:lnTo>
                  <a:lnTo>
                    <a:pt x="950926" y="2662705"/>
                  </a:lnTo>
                  <a:lnTo>
                    <a:pt x="954409" y="2661826"/>
                  </a:lnTo>
                  <a:lnTo>
                    <a:pt x="957892" y="2660951"/>
                  </a:lnTo>
                  <a:lnTo>
                    <a:pt x="961376" y="2659984"/>
                  </a:lnTo>
                  <a:lnTo>
                    <a:pt x="964859" y="2658414"/>
                  </a:lnTo>
                  <a:lnTo>
                    <a:pt x="968342" y="2656849"/>
                  </a:lnTo>
                  <a:lnTo>
                    <a:pt x="971825" y="2655289"/>
                  </a:lnTo>
                  <a:lnTo>
                    <a:pt x="975309" y="2653735"/>
                  </a:lnTo>
                  <a:lnTo>
                    <a:pt x="978792" y="2666006"/>
                  </a:lnTo>
                  <a:lnTo>
                    <a:pt x="982275" y="2665147"/>
                  </a:lnTo>
                  <a:lnTo>
                    <a:pt x="985758" y="2664292"/>
                  </a:lnTo>
                  <a:lnTo>
                    <a:pt x="989242" y="2663441"/>
                  </a:lnTo>
                  <a:lnTo>
                    <a:pt x="992725" y="2662595"/>
                  </a:lnTo>
                  <a:lnTo>
                    <a:pt x="996208" y="2661559"/>
                  </a:lnTo>
                  <a:lnTo>
                    <a:pt x="999691" y="2660044"/>
                  </a:lnTo>
                  <a:lnTo>
                    <a:pt x="1003175" y="2658534"/>
                  </a:lnTo>
                  <a:lnTo>
                    <a:pt x="1006658" y="2657029"/>
                  </a:lnTo>
                  <a:lnTo>
                    <a:pt x="1010141" y="2655529"/>
                  </a:lnTo>
                  <a:lnTo>
                    <a:pt x="1013624" y="2668368"/>
                  </a:lnTo>
                  <a:lnTo>
                    <a:pt x="1017108" y="2670143"/>
                  </a:lnTo>
                  <a:lnTo>
                    <a:pt x="1020591" y="2671899"/>
                  </a:lnTo>
                  <a:lnTo>
                    <a:pt x="1024074" y="2673635"/>
                  </a:lnTo>
                  <a:lnTo>
                    <a:pt x="1027557" y="2675352"/>
                  </a:lnTo>
                  <a:lnTo>
                    <a:pt x="1031041" y="2676504"/>
                  </a:lnTo>
                  <a:lnTo>
                    <a:pt x="1034524" y="2676933"/>
                  </a:lnTo>
                  <a:lnTo>
                    <a:pt x="1038007" y="2677358"/>
                  </a:lnTo>
                  <a:lnTo>
                    <a:pt x="1041490" y="2677781"/>
                  </a:lnTo>
                  <a:lnTo>
                    <a:pt x="1044974" y="2678200"/>
                  </a:lnTo>
                  <a:lnTo>
                    <a:pt x="1048457" y="2707053"/>
                  </a:lnTo>
                  <a:lnTo>
                    <a:pt x="1051940" y="2705626"/>
                  </a:lnTo>
                  <a:lnTo>
                    <a:pt x="1055423" y="2704203"/>
                  </a:lnTo>
                  <a:lnTo>
                    <a:pt x="1058907" y="2702784"/>
                  </a:lnTo>
                  <a:lnTo>
                    <a:pt x="1062390" y="2701369"/>
                  </a:lnTo>
                  <a:lnTo>
                    <a:pt x="1065873" y="2705919"/>
                  </a:lnTo>
                  <a:lnTo>
                    <a:pt x="1069356" y="2705081"/>
                  </a:lnTo>
                  <a:lnTo>
                    <a:pt x="1072840" y="2704247"/>
                  </a:lnTo>
                  <a:lnTo>
                    <a:pt x="1076323" y="2703416"/>
                  </a:lnTo>
                  <a:lnTo>
                    <a:pt x="1079806" y="2702589"/>
                  </a:lnTo>
                  <a:lnTo>
                    <a:pt x="1083289" y="2718258"/>
                  </a:lnTo>
                  <a:lnTo>
                    <a:pt x="1086773" y="2717690"/>
                  </a:lnTo>
                  <a:lnTo>
                    <a:pt x="1090256" y="2717125"/>
                  </a:lnTo>
                  <a:lnTo>
                    <a:pt x="1093739" y="2716563"/>
                  </a:lnTo>
                  <a:lnTo>
                    <a:pt x="1097222" y="2716004"/>
                  </a:lnTo>
                  <a:lnTo>
                    <a:pt x="1100706" y="2715447"/>
                  </a:lnTo>
                  <a:lnTo>
                    <a:pt x="1104189" y="2714894"/>
                  </a:lnTo>
                  <a:lnTo>
                    <a:pt x="1107672" y="2714342"/>
                  </a:lnTo>
                  <a:lnTo>
                    <a:pt x="1111155" y="2713794"/>
                  </a:lnTo>
                  <a:lnTo>
                    <a:pt x="1114639" y="2713248"/>
                  </a:lnTo>
                  <a:lnTo>
                    <a:pt x="1118122" y="2712349"/>
                  </a:lnTo>
                  <a:lnTo>
                    <a:pt x="1121605" y="2711367"/>
                  </a:lnTo>
                  <a:lnTo>
                    <a:pt x="1125088" y="2710388"/>
                  </a:lnTo>
                  <a:lnTo>
                    <a:pt x="1128572" y="2709413"/>
                  </a:lnTo>
                  <a:lnTo>
                    <a:pt x="1132055" y="2708441"/>
                  </a:lnTo>
                  <a:lnTo>
                    <a:pt x="1135538" y="2707473"/>
                  </a:lnTo>
                  <a:lnTo>
                    <a:pt x="1139021" y="2706509"/>
                  </a:lnTo>
                  <a:lnTo>
                    <a:pt x="1142505" y="2705547"/>
                  </a:lnTo>
                  <a:lnTo>
                    <a:pt x="1145988" y="2704590"/>
                  </a:lnTo>
                  <a:lnTo>
                    <a:pt x="1149471" y="2703636"/>
                  </a:lnTo>
                  <a:lnTo>
                    <a:pt x="1152954" y="2702685"/>
                  </a:lnTo>
                  <a:lnTo>
                    <a:pt x="1156437" y="2701738"/>
                  </a:lnTo>
                  <a:lnTo>
                    <a:pt x="1159921" y="2700794"/>
                  </a:lnTo>
                  <a:lnTo>
                    <a:pt x="1163404" y="2699853"/>
                  </a:lnTo>
                  <a:lnTo>
                    <a:pt x="1166887" y="2698933"/>
                  </a:lnTo>
                  <a:lnTo>
                    <a:pt x="1170370" y="2698702"/>
                  </a:lnTo>
                  <a:lnTo>
                    <a:pt x="1173854" y="2698471"/>
                  </a:lnTo>
                  <a:lnTo>
                    <a:pt x="1177337" y="2698241"/>
                  </a:lnTo>
                  <a:lnTo>
                    <a:pt x="1180820" y="2698013"/>
                  </a:lnTo>
                  <a:lnTo>
                    <a:pt x="1184303" y="2697786"/>
                  </a:lnTo>
                  <a:lnTo>
                    <a:pt x="1187787" y="2697560"/>
                  </a:lnTo>
                  <a:lnTo>
                    <a:pt x="1191270" y="2697336"/>
                  </a:lnTo>
                  <a:lnTo>
                    <a:pt x="1194753" y="2697112"/>
                  </a:lnTo>
                  <a:lnTo>
                    <a:pt x="1198236" y="2696890"/>
                  </a:lnTo>
                  <a:lnTo>
                    <a:pt x="1201720" y="2696669"/>
                  </a:lnTo>
                  <a:lnTo>
                    <a:pt x="1205203" y="2696449"/>
                  </a:lnTo>
                  <a:lnTo>
                    <a:pt x="1208686" y="2696230"/>
                  </a:lnTo>
                  <a:lnTo>
                    <a:pt x="1212169" y="2696012"/>
                  </a:lnTo>
                  <a:lnTo>
                    <a:pt x="1215653" y="2695796"/>
                  </a:lnTo>
                  <a:lnTo>
                    <a:pt x="1219136" y="2731927"/>
                  </a:lnTo>
                  <a:lnTo>
                    <a:pt x="1222619" y="2733477"/>
                  </a:lnTo>
                  <a:lnTo>
                    <a:pt x="1226102" y="2735011"/>
                  </a:lnTo>
                  <a:lnTo>
                    <a:pt x="1229586" y="2736531"/>
                  </a:lnTo>
                  <a:lnTo>
                    <a:pt x="1233069" y="2738036"/>
                  </a:lnTo>
                  <a:lnTo>
                    <a:pt x="1236552" y="2756405"/>
                  </a:lnTo>
                  <a:lnTo>
                    <a:pt x="1240035" y="2756706"/>
                  </a:lnTo>
                  <a:lnTo>
                    <a:pt x="1243519" y="2757006"/>
                  </a:lnTo>
                  <a:lnTo>
                    <a:pt x="1247002" y="2757303"/>
                  </a:lnTo>
                  <a:lnTo>
                    <a:pt x="1250485" y="2757599"/>
                  </a:lnTo>
                  <a:lnTo>
                    <a:pt x="1253968" y="2757893"/>
                  </a:lnTo>
                  <a:lnTo>
                    <a:pt x="1257452" y="2758184"/>
                  </a:lnTo>
                  <a:lnTo>
                    <a:pt x="1260935" y="2758475"/>
                  </a:lnTo>
                  <a:lnTo>
                    <a:pt x="1264418" y="2758763"/>
                  </a:lnTo>
                  <a:lnTo>
                    <a:pt x="1267901" y="2759049"/>
                  </a:lnTo>
                  <a:lnTo>
                    <a:pt x="1271385" y="2759237"/>
                  </a:lnTo>
                  <a:lnTo>
                    <a:pt x="1274868" y="2759315"/>
                  </a:lnTo>
                  <a:lnTo>
                    <a:pt x="1278351" y="2759392"/>
                  </a:lnTo>
                  <a:lnTo>
                    <a:pt x="1281834" y="2759469"/>
                  </a:lnTo>
                  <a:lnTo>
                    <a:pt x="1285318" y="2759545"/>
                  </a:lnTo>
                  <a:lnTo>
                    <a:pt x="1288801" y="2759621"/>
                  </a:lnTo>
                  <a:lnTo>
                    <a:pt x="1292284" y="2759697"/>
                  </a:lnTo>
                  <a:lnTo>
                    <a:pt x="1295767" y="2759772"/>
                  </a:lnTo>
                  <a:lnTo>
                    <a:pt x="1299251" y="2759847"/>
                  </a:lnTo>
                  <a:lnTo>
                    <a:pt x="1302734" y="2759921"/>
                  </a:lnTo>
                  <a:lnTo>
                    <a:pt x="1306217" y="2759871"/>
                  </a:lnTo>
                  <a:lnTo>
                    <a:pt x="1309700" y="2759745"/>
                  </a:lnTo>
                  <a:lnTo>
                    <a:pt x="1313184" y="2759620"/>
                  </a:lnTo>
                  <a:lnTo>
                    <a:pt x="1316667" y="2759495"/>
                  </a:lnTo>
                  <a:lnTo>
                    <a:pt x="1320150" y="2759371"/>
                  </a:lnTo>
                  <a:lnTo>
                    <a:pt x="1323633" y="2759248"/>
                  </a:lnTo>
                  <a:lnTo>
                    <a:pt x="1327117" y="2759125"/>
                  </a:lnTo>
                  <a:lnTo>
                    <a:pt x="1330600" y="2759002"/>
                  </a:lnTo>
                  <a:lnTo>
                    <a:pt x="1334083" y="2758881"/>
                  </a:lnTo>
                  <a:lnTo>
                    <a:pt x="1337566" y="2758760"/>
                  </a:lnTo>
                  <a:lnTo>
                    <a:pt x="1341050" y="2758190"/>
                  </a:lnTo>
                  <a:lnTo>
                    <a:pt x="1344533" y="2757484"/>
                  </a:lnTo>
                  <a:lnTo>
                    <a:pt x="1348016" y="2756781"/>
                  </a:lnTo>
                  <a:lnTo>
                    <a:pt x="1351499" y="2756079"/>
                  </a:lnTo>
                  <a:lnTo>
                    <a:pt x="1354983" y="2755380"/>
                  </a:lnTo>
                  <a:lnTo>
                    <a:pt x="1358466" y="2758512"/>
                  </a:lnTo>
                  <a:lnTo>
                    <a:pt x="1361949" y="2757815"/>
                  </a:lnTo>
                  <a:lnTo>
                    <a:pt x="1365432" y="2757120"/>
                  </a:lnTo>
                  <a:lnTo>
                    <a:pt x="1368916" y="2756427"/>
                  </a:lnTo>
                  <a:lnTo>
                    <a:pt x="1372399" y="2755736"/>
                  </a:lnTo>
                  <a:lnTo>
                    <a:pt x="1375882" y="2761390"/>
                  </a:lnTo>
                  <a:lnTo>
                    <a:pt x="1379365" y="2761456"/>
                  </a:lnTo>
                  <a:lnTo>
                    <a:pt x="1382849" y="2761522"/>
                  </a:lnTo>
                  <a:lnTo>
                    <a:pt x="1386332" y="2761587"/>
                  </a:lnTo>
                  <a:lnTo>
                    <a:pt x="1389815" y="2761652"/>
                  </a:lnTo>
                  <a:lnTo>
                    <a:pt x="1393298" y="2760980"/>
                  </a:lnTo>
                  <a:lnTo>
                    <a:pt x="1396782" y="2760298"/>
                  </a:lnTo>
                  <a:lnTo>
                    <a:pt x="1400265" y="2759619"/>
                  </a:lnTo>
                  <a:lnTo>
                    <a:pt x="1403748" y="2758942"/>
                  </a:lnTo>
                  <a:lnTo>
                    <a:pt x="1407231" y="2758267"/>
                  </a:lnTo>
                  <a:lnTo>
                    <a:pt x="1410715" y="2757594"/>
                  </a:lnTo>
                  <a:lnTo>
                    <a:pt x="1414198" y="2756923"/>
                  </a:lnTo>
                  <a:lnTo>
                    <a:pt x="1417681" y="2756254"/>
                  </a:lnTo>
                  <a:lnTo>
                    <a:pt x="1421164" y="2755587"/>
                  </a:lnTo>
                  <a:lnTo>
                    <a:pt x="1424648" y="2754923"/>
                  </a:lnTo>
                  <a:lnTo>
                    <a:pt x="1428131" y="2754260"/>
                  </a:lnTo>
                  <a:lnTo>
                    <a:pt x="1431614" y="2753599"/>
                  </a:lnTo>
                  <a:lnTo>
                    <a:pt x="1435097" y="2752941"/>
                  </a:lnTo>
                  <a:lnTo>
                    <a:pt x="1438580" y="2752284"/>
                  </a:lnTo>
                  <a:lnTo>
                    <a:pt x="1442064" y="2772884"/>
                  </a:lnTo>
                  <a:lnTo>
                    <a:pt x="1445547" y="2771985"/>
                  </a:lnTo>
                  <a:lnTo>
                    <a:pt x="1449030" y="2771089"/>
                  </a:lnTo>
                  <a:lnTo>
                    <a:pt x="1452513" y="2770195"/>
                  </a:lnTo>
                  <a:lnTo>
                    <a:pt x="1455997" y="2769303"/>
                  </a:lnTo>
                  <a:lnTo>
                    <a:pt x="1459480" y="2768413"/>
                  </a:lnTo>
                  <a:lnTo>
                    <a:pt x="1462963" y="2767525"/>
                  </a:lnTo>
                  <a:lnTo>
                    <a:pt x="1466446" y="2766639"/>
                  </a:lnTo>
                  <a:lnTo>
                    <a:pt x="1469930" y="2765754"/>
                  </a:lnTo>
                  <a:lnTo>
                    <a:pt x="1473413" y="2764872"/>
                  </a:lnTo>
                  <a:lnTo>
                    <a:pt x="1476896" y="2763992"/>
                  </a:lnTo>
                  <a:lnTo>
                    <a:pt x="1480379" y="2763114"/>
                  </a:lnTo>
                  <a:lnTo>
                    <a:pt x="1483863" y="2762238"/>
                  </a:lnTo>
                  <a:lnTo>
                    <a:pt x="1487346" y="2761364"/>
                  </a:lnTo>
                  <a:lnTo>
                    <a:pt x="1490829" y="2760492"/>
                  </a:lnTo>
                  <a:lnTo>
                    <a:pt x="1494312" y="2768542"/>
                  </a:lnTo>
                  <a:lnTo>
                    <a:pt x="1497796" y="2768585"/>
                  </a:lnTo>
                  <a:lnTo>
                    <a:pt x="1501279" y="2768628"/>
                  </a:lnTo>
                  <a:lnTo>
                    <a:pt x="1504762" y="2768671"/>
                  </a:lnTo>
                  <a:lnTo>
                    <a:pt x="1508245" y="2768713"/>
                  </a:lnTo>
                  <a:lnTo>
                    <a:pt x="1511729" y="2819031"/>
                  </a:lnTo>
                  <a:lnTo>
                    <a:pt x="1515212" y="2820412"/>
                  </a:lnTo>
                  <a:lnTo>
                    <a:pt x="1518695" y="2821782"/>
                  </a:lnTo>
                  <a:lnTo>
                    <a:pt x="1522178" y="2823140"/>
                  </a:lnTo>
                  <a:lnTo>
                    <a:pt x="1525662" y="2824486"/>
                  </a:lnTo>
                  <a:lnTo>
                    <a:pt x="1529145" y="2824842"/>
                  </a:lnTo>
                  <a:lnTo>
                    <a:pt x="1532628" y="2824477"/>
                  </a:lnTo>
                  <a:lnTo>
                    <a:pt x="1536111" y="2824113"/>
                  </a:lnTo>
                  <a:lnTo>
                    <a:pt x="1539595" y="2823750"/>
                  </a:lnTo>
                  <a:lnTo>
                    <a:pt x="1543078" y="2823389"/>
                  </a:lnTo>
                  <a:lnTo>
                    <a:pt x="1546561" y="2823029"/>
                  </a:lnTo>
                  <a:lnTo>
                    <a:pt x="1550044" y="2822670"/>
                  </a:lnTo>
                  <a:lnTo>
                    <a:pt x="1553528" y="2822312"/>
                  </a:lnTo>
                  <a:lnTo>
                    <a:pt x="1557011" y="2821955"/>
                  </a:lnTo>
                  <a:lnTo>
                    <a:pt x="1560494" y="2821600"/>
                  </a:lnTo>
                  <a:lnTo>
                    <a:pt x="1563977" y="2821246"/>
                  </a:lnTo>
                  <a:lnTo>
                    <a:pt x="1567461" y="2820893"/>
                  </a:lnTo>
                  <a:lnTo>
                    <a:pt x="1570944" y="2820541"/>
                  </a:lnTo>
                  <a:lnTo>
                    <a:pt x="1574427" y="2820191"/>
                  </a:lnTo>
                  <a:lnTo>
                    <a:pt x="1577910" y="2819841"/>
                  </a:lnTo>
                  <a:lnTo>
                    <a:pt x="1581394" y="2819048"/>
                  </a:lnTo>
                  <a:lnTo>
                    <a:pt x="1584877" y="2818144"/>
                  </a:lnTo>
                  <a:lnTo>
                    <a:pt x="1588360" y="2817241"/>
                  </a:lnTo>
                  <a:lnTo>
                    <a:pt x="1591843" y="2816340"/>
                  </a:lnTo>
                  <a:lnTo>
                    <a:pt x="1595327" y="2815440"/>
                  </a:lnTo>
                  <a:lnTo>
                    <a:pt x="1598810" y="2814542"/>
                  </a:lnTo>
                  <a:lnTo>
                    <a:pt x="1602293" y="2813645"/>
                  </a:lnTo>
                  <a:lnTo>
                    <a:pt x="1605776" y="2812750"/>
                  </a:lnTo>
                  <a:lnTo>
                    <a:pt x="1609260" y="2811856"/>
                  </a:lnTo>
                  <a:lnTo>
                    <a:pt x="1612743" y="2810964"/>
                  </a:lnTo>
                  <a:lnTo>
                    <a:pt x="1616226" y="2810073"/>
                  </a:lnTo>
                  <a:lnTo>
                    <a:pt x="1619709" y="2809184"/>
                  </a:lnTo>
                  <a:lnTo>
                    <a:pt x="1623193" y="2808296"/>
                  </a:lnTo>
                  <a:lnTo>
                    <a:pt x="1626676" y="2807409"/>
                  </a:lnTo>
                  <a:lnTo>
                    <a:pt x="1630159" y="2806552"/>
                  </a:lnTo>
                  <a:lnTo>
                    <a:pt x="1633642" y="2807071"/>
                  </a:lnTo>
                  <a:lnTo>
                    <a:pt x="1637126" y="2807587"/>
                  </a:lnTo>
                  <a:lnTo>
                    <a:pt x="1640609" y="2808100"/>
                  </a:lnTo>
                  <a:lnTo>
                    <a:pt x="1644092" y="2808610"/>
                  </a:lnTo>
                  <a:lnTo>
                    <a:pt x="1647575" y="2813041"/>
                  </a:lnTo>
                  <a:lnTo>
                    <a:pt x="1651059" y="2812170"/>
                  </a:lnTo>
                  <a:lnTo>
                    <a:pt x="1654542" y="2811301"/>
                  </a:lnTo>
                  <a:lnTo>
                    <a:pt x="1658025" y="2810433"/>
                  </a:lnTo>
                  <a:lnTo>
                    <a:pt x="1661508" y="2809566"/>
                  </a:lnTo>
                  <a:lnTo>
                    <a:pt x="1664992" y="2833415"/>
                  </a:lnTo>
                  <a:lnTo>
                    <a:pt x="1668475" y="2832986"/>
                  </a:lnTo>
                  <a:lnTo>
                    <a:pt x="1671958" y="2832558"/>
                  </a:lnTo>
                  <a:lnTo>
                    <a:pt x="1675441" y="2832132"/>
                  </a:lnTo>
                  <a:lnTo>
                    <a:pt x="1678925" y="2831707"/>
                  </a:lnTo>
                  <a:lnTo>
                    <a:pt x="1682408" y="2831283"/>
                  </a:lnTo>
                  <a:lnTo>
                    <a:pt x="1685891" y="2830860"/>
                  </a:lnTo>
                  <a:lnTo>
                    <a:pt x="1689374" y="2830438"/>
                  </a:lnTo>
                  <a:lnTo>
                    <a:pt x="1692858" y="2830018"/>
                  </a:lnTo>
                  <a:lnTo>
                    <a:pt x="1696341" y="2829598"/>
                  </a:lnTo>
                  <a:lnTo>
                    <a:pt x="1699824" y="2829180"/>
                  </a:lnTo>
                  <a:lnTo>
                    <a:pt x="1703307" y="2828763"/>
                  </a:lnTo>
                  <a:lnTo>
                    <a:pt x="1706791" y="2828348"/>
                  </a:lnTo>
                  <a:lnTo>
                    <a:pt x="1710274" y="2827933"/>
                  </a:lnTo>
                  <a:lnTo>
                    <a:pt x="1713757" y="2827520"/>
                  </a:lnTo>
                  <a:lnTo>
                    <a:pt x="1717240" y="2827433"/>
                  </a:lnTo>
                  <a:lnTo>
                    <a:pt x="1720723" y="2827854"/>
                  </a:lnTo>
                  <a:lnTo>
                    <a:pt x="1724207" y="2828274"/>
                  </a:lnTo>
                  <a:lnTo>
                    <a:pt x="1727690" y="2828691"/>
                  </a:lnTo>
                  <a:lnTo>
                    <a:pt x="1731173" y="2829106"/>
                  </a:lnTo>
                  <a:lnTo>
                    <a:pt x="1734656" y="2829519"/>
                  </a:lnTo>
                  <a:lnTo>
                    <a:pt x="1738140" y="2829930"/>
                  </a:lnTo>
                  <a:lnTo>
                    <a:pt x="1741623" y="2830339"/>
                  </a:lnTo>
                  <a:lnTo>
                    <a:pt x="1745106" y="2830745"/>
                  </a:lnTo>
                  <a:lnTo>
                    <a:pt x="1748589" y="2831149"/>
                  </a:lnTo>
                  <a:lnTo>
                    <a:pt x="1752073" y="2831942"/>
                  </a:lnTo>
                  <a:lnTo>
                    <a:pt x="1755556" y="2833064"/>
                  </a:lnTo>
                  <a:lnTo>
                    <a:pt x="1759039" y="2834178"/>
                  </a:lnTo>
                  <a:lnTo>
                    <a:pt x="1762522" y="2835284"/>
                  </a:lnTo>
                  <a:lnTo>
                    <a:pt x="1766006" y="2836381"/>
                  </a:lnTo>
                  <a:lnTo>
                    <a:pt x="1769489" y="2858059"/>
                  </a:lnTo>
                  <a:lnTo>
                    <a:pt x="1772972" y="2857823"/>
                  </a:lnTo>
                  <a:lnTo>
                    <a:pt x="1776455" y="2857587"/>
                  </a:lnTo>
                  <a:lnTo>
                    <a:pt x="1779939" y="2857352"/>
                  </a:lnTo>
                  <a:lnTo>
                    <a:pt x="1783422" y="2857118"/>
                  </a:lnTo>
                  <a:lnTo>
                    <a:pt x="1786905" y="2856885"/>
                  </a:lnTo>
                  <a:lnTo>
                    <a:pt x="1790388" y="2856652"/>
                  </a:lnTo>
                  <a:lnTo>
                    <a:pt x="1793872" y="2856421"/>
                  </a:lnTo>
                  <a:lnTo>
                    <a:pt x="1797355" y="2856189"/>
                  </a:lnTo>
                  <a:lnTo>
                    <a:pt x="1800838" y="2855959"/>
                  </a:lnTo>
                  <a:lnTo>
                    <a:pt x="1804321" y="2855647"/>
                  </a:lnTo>
                  <a:lnTo>
                    <a:pt x="1807805" y="2855309"/>
                  </a:lnTo>
                  <a:lnTo>
                    <a:pt x="1811288" y="2854972"/>
                  </a:lnTo>
                  <a:lnTo>
                    <a:pt x="1814771" y="2854636"/>
                  </a:lnTo>
                  <a:lnTo>
                    <a:pt x="1818254" y="2854300"/>
                  </a:lnTo>
                  <a:lnTo>
                    <a:pt x="1821738" y="2854057"/>
                  </a:lnTo>
                  <a:lnTo>
                    <a:pt x="1825221" y="2853832"/>
                  </a:lnTo>
                  <a:lnTo>
                    <a:pt x="1828704" y="2853608"/>
                  </a:lnTo>
                  <a:lnTo>
                    <a:pt x="1832187" y="2853384"/>
                  </a:lnTo>
                  <a:lnTo>
                    <a:pt x="1835671" y="2853162"/>
                  </a:lnTo>
                  <a:lnTo>
                    <a:pt x="1839154" y="2852940"/>
                  </a:lnTo>
                  <a:lnTo>
                    <a:pt x="1842637" y="2852718"/>
                  </a:lnTo>
                  <a:lnTo>
                    <a:pt x="1846120" y="2852498"/>
                  </a:lnTo>
                  <a:lnTo>
                    <a:pt x="1849604" y="2852278"/>
                  </a:lnTo>
                  <a:lnTo>
                    <a:pt x="1853087" y="2852058"/>
                  </a:lnTo>
                  <a:lnTo>
                    <a:pt x="1856570" y="2860702"/>
                  </a:lnTo>
                  <a:lnTo>
                    <a:pt x="1860053" y="2860995"/>
                  </a:lnTo>
                  <a:lnTo>
                    <a:pt x="1863537" y="2861286"/>
                  </a:lnTo>
                  <a:lnTo>
                    <a:pt x="1867020" y="2861576"/>
                  </a:lnTo>
                  <a:lnTo>
                    <a:pt x="1870503" y="2869862"/>
                  </a:lnTo>
                  <a:lnTo>
                    <a:pt x="1873986" y="2869524"/>
                  </a:lnTo>
                  <a:lnTo>
                    <a:pt x="1877470" y="2869188"/>
                  </a:lnTo>
                  <a:lnTo>
                    <a:pt x="1880953" y="2868853"/>
                  </a:lnTo>
                  <a:lnTo>
                    <a:pt x="1884436" y="2868518"/>
                  </a:lnTo>
                  <a:lnTo>
                    <a:pt x="1887919" y="2868184"/>
                  </a:lnTo>
                  <a:lnTo>
                    <a:pt x="1891403" y="2867851"/>
                  </a:lnTo>
                  <a:lnTo>
                    <a:pt x="1894886" y="2867519"/>
                  </a:lnTo>
                  <a:lnTo>
                    <a:pt x="1898369" y="2867188"/>
                  </a:lnTo>
                  <a:lnTo>
                    <a:pt x="1901852" y="2866858"/>
                  </a:lnTo>
                  <a:lnTo>
                    <a:pt x="1905336" y="2874336"/>
                  </a:lnTo>
                  <a:lnTo>
                    <a:pt x="1908819" y="2874196"/>
                  </a:lnTo>
                  <a:lnTo>
                    <a:pt x="1912302" y="2874056"/>
                  </a:lnTo>
                  <a:lnTo>
                    <a:pt x="1915785" y="2873917"/>
                  </a:lnTo>
                  <a:lnTo>
                    <a:pt x="1919269" y="2873778"/>
                  </a:lnTo>
                  <a:lnTo>
                    <a:pt x="1922752" y="2873516"/>
                  </a:lnTo>
                  <a:lnTo>
                    <a:pt x="1926235" y="2872927"/>
                  </a:lnTo>
                  <a:lnTo>
                    <a:pt x="1929718" y="2872340"/>
                  </a:lnTo>
                  <a:lnTo>
                    <a:pt x="1933202" y="2871753"/>
                  </a:lnTo>
                  <a:lnTo>
                    <a:pt x="1936685" y="2871168"/>
                  </a:lnTo>
                  <a:lnTo>
                    <a:pt x="1940168" y="2870583"/>
                  </a:lnTo>
                  <a:lnTo>
                    <a:pt x="1943651" y="2870000"/>
                  </a:lnTo>
                  <a:lnTo>
                    <a:pt x="1947135" y="2869417"/>
                  </a:lnTo>
                  <a:lnTo>
                    <a:pt x="1950618" y="2868836"/>
                  </a:lnTo>
                  <a:lnTo>
                    <a:pt x="1954101" y="2868255"/>
                  </a:lnTo>
                  <a:lnTo>
                    <a:pt x="1957584" y="2867675"/>
                  </a:lnTo>
                  <a:lnTo>
                    <a:pt x="1961068" y="2867097"/>
                  </a:lnTo>
                  <a:lnTo>
                    <a:pt x="1964551" y="2866519"/>
                  </a:lnTo>
                  <a:lnTo>
                    <a:pt x="1968034" y="2865942"/>
                  </a:lnTo>
                  <a:lnTo>
                    <a:pt x="1971517" y="2865367"/>
                  </a:lnTo>
                  <a:lnTo>
                    <a:pt x="1975001" y="2864824"/>
                  </a:lnTo>
                  <a:lnTo>
                    <a:pt x="1978484" y="2864315"/>
                  </a:lnTo>
                  <a:lnTo>
                    <a:pt x="1981967" y="2863806"/>
                  </a:lnTo>
                  <a:lnTo>
                    <a:pt x="1985450" y="2863299"/>
                  </a:lnTo>
                  <a:lnTo>
                    <a:pt x="1988934" y="2862792"/>
                  </a:lnTo>
                  <a:lnTo>
                    <a:pt x="1992417" y="2866732"/>
                  </a:lnTo>
                  <a:lnTo>
                    <a:pt x="1995900" y="2867369"/>
                  </a:lnTo>
                  <a:lnTo>
                    <a:pt x="1999383" y="2868003"/>
                  </a:lnTo>
                  <a:lnTo>
                    <a:pt x="2002867" y="2868633"/>
                  </a:lnTo>
                  <a:lnTo>
                    <a:pt x="2006350" y="2869260"/>
                  </a:lnTo>
                  <a:lnTo>
                    <a:pt x="2009833" y="2870125"/>
                  </a:lnTo>
                  <a:lnTo>
                    <a:pt x="2013316" y="2871116"/>
                  </a:lnTo>
                  <a:lnTo>
                    <a:pt x="2016799" y="2872101"/>
                  </a:lnTo>
                  <a:lnTo>
                    <a:pt x="2020283" y="2873080"/>
                  </a:lnTo>
                  <a:lnTo>
                    <a:pt x="2023766" y="2874052"/>
                  </a:lnTo>
                  <a:lnTo>
                    <a:pt x="2027249" y="2878507"/>
                  </a:lnTo>
                  <a:lnTo>
                    <a:pt x="2030732" y="2878100"/>
                  </a:lnTo>
                  <a:lnTo>
                    <a:pt x="2034216" y="2877694"/>
                  </a:lnTo>
                  <a:lnTo>
                    <a:pt x="2037699" y="2877288"/>
                  </a:lnTo>
                  <a:lnTo>
                    <a:pt x="2041182" y="2876883"/>
                  </a:lnTo>
                  <a:lnTo>
                    <a:pt x="2044665" y="2876479"/>
                  </a:lnTo>
                  <a:lnTo>
                    <a:pt x="2048149" y="2876076"/>
                  </a:lnTo>
                  <a:lnTo>
                    <a:pt x="2051632" y="2875674"/>
                  </a:lnTo>
                  <a:lnTo>
                    <a:pt x="2055115" y="2875273"/>
                  </a:lnTo>
                  <a:lnTo>
                    <a:pt x="2058598" y="2874872"/>
                  </a:lnTo>
                  <a:lnTo>
                    <a:pt x="2062082" y="2880274"/>
                  </a:lnTo>
                  <a:lnTo>
                    <a:pt x="2065565" y="2880489"/>
                  </a:lnTo>
                  <a:lnTo>
                    <a:pt x="2069048" y="2880704"/>
                  </a:lnTo>
                  <a:lnTo>
                    <a:pt x="2072531" y="2880917"/>
                  </a:lnTo>
                  <a:lnTo>
                    <a:pt x="2076015" y="2881130"/>
                  </a:lnTo>
                  <a:lnTo>
                    <a:pt x="2079498" y="2881014"/>
                  </a:lnTo>
                  <a:lnTo>
                    <a:pt x="2082981" y="2880877"/>
                  </a:lnTo>
                  <a:lnTo>
                    <a:pt x="2086464" y="2880741"/>
                  </a:lnTo>
                  <a:lnTo>
                    <a:pt x="2089948" y="2880605"/>
                  </a:lnTo>
                  <a:lnTo>
                    <a:pt x="2089948" y="2880605"/>
                  </a:lnTo>
                  <a:lnTo>
                    <a:pt x="2093431" y="2880472"/>
                  </a:lnTo>
                  <a:lnTo>
                    <a:pt x="2096914" y="2880511"/>
                  </a:lnTo>
                  <a:lnTo>
                    <a:pt x="2100397" y="2880549"/>
                  </a:lnTo>
                  <a:lnTo>
                    <a:pt x="2103881" y="2880587"/>
                  </a:lnTo>
                  <a:lnTo>
                    <a:pt x="2107364" y="2880625"/>
                  </a:lnTo>
                  <a:lnTo>
                    <a:pt x="2110847" y="2880678"/>
                  </a:lnTo>
                  <a:lnTo>
                    <a:pt x="2114330" y="2880887"/>
                  </a:lnTo>
                  <a:lnTo>
                    <a:pt x="2117814" y="2881096"/>
                  </a:lnTo>
                  <a:lnTo>
                    <a:pt x="2121297" y="2881304"/>
                  </a:lnTo>
                  <a:lnTo>
                    <a:pt x="2124780" y="2881510"/>
                  </a:lnTo>
                  <a:lnTo>
                    <a:pt x="2128263" y="2881799"/>
                  </a:lnTo>
                  <a:lnTo>
                    <a:pt x="2131747" y="2882513"/>
                  </a:lnTo>
                  <a:lnTo>
                    <a:pt x="2135230" y="2883222"/>
                  </a:lnTo>
                  <a:lnTo>
                    <a:pt x="2138713" y="2883927"/>
                  </a:lnTo>
                  <a:lnTo>
                    <a:pt x="2142196" y="2884629"/>
                  </a:lnTo>
                  <a:lnTo>
                    <a:pt x="2145680" y="2891898"/>
                  </a:lnTo>
                  <a:lnTo>
                    <a:pt x="2149163" y="2892890"/>
                  </a:lnTo>
                  <a:lnTo>
                    <a:pt x="2152646" y="2893876"/>
                  </a:lnTo>
                  <a:lnTo>
                    <a:pt x="2156129" y="2894856"/>
                  </a:lnTo>
                  <a:lnTo>
                    <a:pt x="2159613" y="2895829"/>
                  </a:lnTo>
                  <a:lnTo>
                    <a:pt x="2163096" y="2901985"/>
                  </a:lnTo>
                  <a:lnTo>
                    <a:pt x="2166579" y="2902142"/>
                  </a:lnTo>
                  <a:lnTo>
                    <a:pt x="2170062" y="2902299"/>
                  </a:lnTo>
                  <a:lnTo>
                    <a:pt x="2173546" y="2902455"/>
                  </a:lnTo>
                  <a:lnTo>
                    <a:pt x="2177029" y="2902610"/>
                  </a:lnTo>
                  <a:lnTo>
                    <a:pt x="2180512" y="2902824"/>
                  </a:lnTo>
                  <a:lnTo>
                    <a:pt x="2183995" y="2903132"/>
                  </a:lnTo>
                  <a:lnTo>
                    <a:pt x="2187479" y="2903439"/>
                  </a:lnTo>
                  <a:lnTo>
                    <a:pt x="2190962" y="2903745"/>
                  </a:lnTo>
                  <a:lnTo>
                    <a:pt x="2194445" y="2904049"/>
                  </a:lnTo>
                  <a:lnTo>
                    <a:pt x="2197928" y="2904072"/>
                  </a:lnTo>
                  <a:lnTo>
                    <a:pt x="2201412" y="2903765"/>
                  </a:lnTo>
                  <a:lnTo>
                    <a:pt x="2204895" y="2903459"/>
                  </a:lnTo>
                  <a:lnTo>
                    <a:pt x="2208378" y="2903153"/>
                  </a:lnTo>
                  <a:lnTo>
                    <a:pt x="2211861" y="2902848"/>
                  </a:lnTo>
                  <a:lnTo>
                    <a:pt x="2215345" y="2902543"/>
                  </a:lnTo>
                  <a:lnTo>
                    <a:pt x="2218828" y="2902240"/>
                  </a:lnTo>
                  <a:lnTo>
                    <a:pt x="2222311" y="2901936"/>
                  </a:lnTo>
                  <a:lnTo>
                    <a:pt x="2225794" y="2901634"/>
                  </a:lnTo>
                  <a:lnTo>
                    <a:pt x="2229278" y="2901332"/>
                  </a:lnTo>
                  <a:lnTo>
                    <a:pt x="2232761" y="2901306"/>
                  </a:lnTo>
                  <a:lnTo>
                    <a:pt x="2236244" y="2901460"/>
                  </a:lnTo>
                  <a:lnTo>
                    <a:pt x="2239727" y="2901613"/>
                  </a:lnTo>
                  <a:lnTo>
                    <a:pt x="2243211" y="2901765"/>
                  </a:lnTo>
                  <a:lnTo>
                    <a:pt x="2246694" y="2901917"/>
                  </a:lnTo>
                  <a:lnTo>
                    <a:pt x="2250177" y="2901967"/>
                  </a:lnTo>
                  <a:lnTo>
                    <a:pt x="2253660" y="2901968"/>
                  </a:lnTo>
                  <a:lnTo>
                    <a:pt x="2257144" y="2901969"/>
                  </a:lnTo>
                  <a:lnTo>
                    <a:pt x="2260627" y="2901970"/>
                  </a:lnTo>
                  <a:lnTo>
                    <a:pt x="2264110" y="2901971"/>
                  </a:lnTo>
                  <a:lnTo>
                    <a:pt x="2267593" y="2901691"/>
                  </a:lnTo>
                  <a:lnTo>
                    <a:pt x="2271077" y="2901320"/>
                  </a:lnTo>
                  <a:lnTo>
                    <a:pt x="2274560" y="2900950"/>
                  </a:lnTo>
                  <a:lnTo>
                    <a:pt x="2278043" y="2900580"/>
                  </a:lnTo>
                  <a:lnTo>
                    <a:pt x="2281526" y="2900211"/>
                  </a:lnTo>
                  <a:lnTo>
                    <a:pt x="2285010" y="2899843"/>
                  </a:lnTo>
                  <a:lnTo>
                    <a:pt x="2288493" y="2899475"/>
                  </a:lnTo>
                  <a:lnTo>
                    <a:pt x="2291976" y="2899108"/>
                  </a:lnTo>
                  <a:lnTo>
                    <a:pt x="2295459" y="2898742"/>
                  </a:lnTo>
                  <a:lnTo>
                    <a:pt x="2298942" y="2898376"/>
                  </a:lnTo>
                  <a:lnTo>
                    <a:pt x="2302426" y="2898346"/>
                  </a:lnTo>
                  <a:lnTo>
                    <a:pt x="2305909" y="2898353"/>
                  </a:lnTo>
                  <a:lnTo>
                    <a:pt x="2309392" y="2898360"/>
                  </a:lnTo>
                  <a:lnTo>
                    <a:pt x="2312875" y="2898366"/>
                  </a:lnTo>
                  <a:lnTo>
                    <a:pt x="2316359" y="2898373"/>
                  </a:lnTo>
                  <a:lnTo>
                    <a:pt x="2319842" y="2898092"/>
                  </a:lnTo>
                  <a:lnTo>
                    <a:pt x="2323325" y="2897804"/>
                  </a:lnTo>
                  <a:lnTo>
                    <a:pt x="2326808" y="2897516"/>
                  </a:lnTo>
                  <a:lnTo>
                    <a:pt x="2330292" y="2897229"/>
                  </a:lnTo>
                  <a:lnTo>
                    <a:pt x="2333775" y="2896943"/>
                  </a:lnTo>
                  <a:lnTo>
                    <a:pt x="2337258" y="2896658"/>
                  </a:lnTo>
                  <a:lnTo>
                    <a:pt x="2340741" y="2896373"/>
                  </a:lnTo>
                  <a:lnTo>
                    <a:pt x="2344225" y="2896088"/>
                  </a:lnTo>
                  <a:lnTo>
                    <a:pt x="2347708" y="2895804"/>
                  </a:lnTo>
                  <a:lnTo>
                    <a:pt x="2351191" y="2895575"/>
                  </a:lnTo>
                  <a:lnTo>
                    <a:pt x="2354674" y="2895732"/>
                  </a:lnTo>
                  <a:lnTo>
                    <a:pt x="2358158" y="2895889"/>
                  </a:lnTo>
                  <a:lnTo>
                    <a:pt x="2361641" y="2896045"/>
                  </a:lnTo>
                  <a:lnTo>
                    <a:pt x="2365124" y="2896201"/>
                  </a:lnTo>
                  <a:lnTo>
                    <a:pt x="2368607" y="2898640"/>
                  </a:lnTo>
                  <a:lnTo>
                    <a:pt x="2372091" y="2899509"/>
                  </a:lnTo>
                  <a:lnTo>
                    <a:pt x="2375574" y="2900373"/>
                  </a:lnTo>
                  <a:lnTo>
                    <a:pt x="2379057" y="2901232"/>
                  </a:lnTo>
                  <a:lnTo>
                    <a:pt x="2382540" y="2902086"/>
                  </a:lnTo>
                  <a:lnTo>
                    <a:pt x="2386024" y="2912212"/>
                  </a:lnTo>
                  <a:lnTo>
                    <a:pt x="2389507" y="2911925"/>
                  </a:lnTo>
                  <a:lnTo>
                    <a:pt x="2392990" y="2911639"/>
                  </a:lnTo>
                  <a:lnTo>
                    <a:pt x="2396473" y="2911353"/>
                  </a:lnTo>
                  <a:lnTo>
                    <a:pt x="2399957" y="2911068"/>
                  </a:lnTo>
                  <a:lnTo>
                    <a:pt x="2403440" y="2910737"/>
                  </a:lnTo>
                  <a:lnTo>
                    <a:pt x="2406923" y="2910317"/>
                  </a:lnTo>
                  <a:lnTo>
                    <a:pt x="2410406" y="2909897"/>
                  </a:lnTo>
                  <a:lnTo>
                    <a:pt x="2413890" y="2909478"/>
                  </a:lnTo>
                  <a:lnTo>
                    <a:pt x="2417373" y="2909059"/>
                  </a:lnTo>
                  <a:lnTo>
                    <a:pt x="2420856" y="2915016"/>
                  </a:lnTo>
                  <a:lnTo>
                    <a:pt x="2424339" y="2915531"/>
                  </a:lnTo>
                  <a:lnTo>
                    <a:pt x="2427823" y="2916044"/>
                  </a:lnTo>
                  <a:lnTo>
                    <a:pt x="2431306" y="2916554"/>
                  </a:lnTo>
                  <a:lnTo>
                    <a:pt x="2434789" y="2917062"/>
                  </a:lnTo>
                  <a:lnTo>
                    <a:pt x="2438272" y="2941111"/>
                  </a:lnTo>
                  <a:lnTo>
                    <a:pt x="2441756" y="2941541"/>
                  </a:lnTo>
                  <a:lnTo>
                    <a:pt x="2445239" y="2941969"/>
                  </a:lnTo>
                  <a:lnTo>
                    <a:pt x="2448722" y="2942396"/>
                  </a:lnTo>
                  <a:lnTo>
                    <a:pt x="2452205" y="2942820"/>
                  </a:lnTo>
                  <a:lnTo>
                    <a:pt x="2455689" y="2942793"/>
                  </a:lnTo>
                  <a:lnTo>
                    <a:pt x="2459172" y="2942424"/>
                  </a:lnTo>
                  <a:lnTo>
                    <a:pt x="2462655" y="2942054"/>
                  </a:lnTo>
                  <a:lnTo>
                    <a:pt x="2466138" y="2941685"/>
                  </a:lnTo>
                  <a:lnTo>
                    <a:pt x="2469622" y="2941317"/>
                  </a:lnTo>
                  <a:lnTo>
                    <a:pt x="2473105" y="2940950"/>
                  </a:lnTo>
                  <a:lnTo>
                    <a:pt x="2476588" y="2940582"/>
                  </a:lnTo>
                  <a:lnTo>
                    <a:pt x="2480071" y="2940216"/>
                  </a:lnTo>
                  <a:lnTo>
                    <a:pt x="2483555" y="2939850"/>
                  </a:lnTo>
                  <a:lnTo>
                    <a:pt x="2487038" y="2939484"/>
                  </a:lnTo>
                  <a:lnTo>
                    <a:pt x="2490521" y="2939119"/>
                  </a:lnTo>
                  <a:lnTo>
                    <a:pt x="2494004" y="2938755"/>
                  </a:lnTo>
                  <a:lnTo>
                    <a:pt x="2497488" y="2938391"/>
                  </a:lnTo>
                  <a:lnTo>
                    <a:pt x="2500971" y="2938027"/>
                  </a:lnTo>
                  <a:lnTo>
                    <a:pt x="2504454" y="2937664"/>
                  </a:lnTo>
                  <a:lnTo>
                    <a:pt x="2507937" y="2942651"/>
                  </a:lnTo>
                  <a:lnTo>
                    <a:pt x="2511421" y="2943181"/>
                  </a:lnTo>
                  <a:lnTo>
                    <a:pt x="2514904" y="2943708"/>
                  </a:lnTo>
                  <a:lnTo>
                    <a:pt x="2518387" y="2944232"/>
                  </a:lnTo>
                  <a:lnTo>
                    <a:pt x="2521870" y="2944755"/>
                  </a:lnTo>
                  <a:lnTo>
                    <a:pt x="2525354" y="2944648"/>
                  </a:lnTo>
                  <a:lnTo>
                    <a:pt x="2528837" y="2944442"/>
                  </a:lnTo>
                  <a:lnTo>
                    <a:pt x="2532320" y="2944235"/>
                  </a:lnTo>
                  <a:lnTo>
                    <a:pt x="2535803" y="2944029"/>
                  </a:lnTo>
                  <a:lnTo>
                    <a:pt x="2539287" y="2943824"/>
                  </a:lnTo>
                  <a:lnTo>
                    <a:pt x="2542770" y="2943619"/>
                  </a:lnTo>
                  <a:lnTo>
                    <a:pt x="2546253" y="2943414"/>
                  </a:lnTo>
                  <a:lnTo>
                    <a:pt x="2549736" y="2943210"/>
                  </a:lnTo>
                  <a:lnTo>
                    <a:pt x="2553220" y="2943007"/>
                  </a:lnTo>
                  <a:lnTo>
                    <a:pt x="2556703" y="2942803"/>
                  </a:lnTo>
                  <a:lnTo>
                    <a:pt x="2560186" y="2942600"/>
                  </a:lnTo>
                  <a:lnTo>
                    <a:pt x="2563669" y="2942398"/>
                  </a:lnTo>
                  <a:lnTo>
                    <a:pt x="2567153" y="2942195"/>
                  </a:lnTo>
                  <a:lnTo>
                    <a:pt x="2570636" y="2941994"/>
                  </a:lnTo>
                  <a:lnTo>
                    <a:pt x="2574119" y="2941776"/>
                  </a:lnTo>
                  <a:lnTo>
                    <a:pt x="2577602" y="2941386"/>
                  </a:lnTo>
                  <a:lnTo>
                    <a:pt x="2581085" y="2940995"/>
                  </a:lnTo>
                  <a:lnTo>
                    <a:pt x="2584569" y="2940606"/>
                  </a:lnTo>
                  <a:lnTo>
                    <a:pt x="2588052" y="2940216"/>
                  </a:lnTo>
                  <a:lnTo>
                    <a:pt x="2591535" y="2939827"/>
                  </a:lnTo>
                  <a:lnTo>
                    <a:pt x="2595018" y="2939439"/>
                  </a:lnTo>
                  <a:lnTo>
                    <a:pt x="2598502" y="2939051"/>
                  </a:lnTo>
                  <a:lnTo>
                    <a:pt x="2601985" y="2938664"/>
                  </a:lnTo>
                  <a:lnTo>
                    <a:pt x="2605468" y="2938277"/>
                  </a:lnTo>
                  <a:lnTo>
                    <a:pt x="2608951" y="2937891"/>
                  </a:lnTo>
                  <a:lnTo>
                    <a:pt x="2612435" y="2937505"/>
                  </a:lnTo>
                  <a:lnTo>
                    <a:pt x="2615918" y="2937120"/>
                  </a:lnTo>
                  <a:lnTo>
                    <a:pt x="2619401" y="2936735"/>
                  </a:lnTo>
                  <a:lnTo>
                    <a:pt x="2622884" y="2936350"/>
                  </a:lnTo>
                  <a:lnTo>
                    <a:pt x="2626368" y="2935966"/>
                  </a:lnTo>
                  <a:lnTo>
                    <a:pt x="2629851" y="2935583"/>
                  </a:lnTo>
                  <a:lnTo>
                    <a:pt x="2633334" y="2935200"/>
                  </a:lnTo>
                  <a:lnTo>
                    <a:pt x="2636817" y="2934817"/>
                  </a:lnTo>
                  <a:lnTo>
                    <a:pt x="2640301" y="2934435"/>
                  </a:lnTo>
                  <a:lnTo>
                    <a:pt x="2643784" y="2934054"/>
                  </a:lnTo>
                  <a:lnTo>
                    <a:pt x="2647267" y="2933673"/>
                  </a:lnTo>
                  <a:lnTo>
                    <a:pt x="2650750" y="2933292"/>
                  </a:lnTo>
                  <a:lnTo>
                    <a:pt x="2654234" y="2932912"/>
                  </a:lnTo>
                  <a:lnTo>
                    <a:pt x="2657717" y="2932532"/>
                  </a:lnTo>
                  <a:lnTo>
                    <a:pt x="2661200" y="2932153"/>
                  </a:lnTo>
                  <a:lnTo>
                    <a:pt x="2664683" y="2931774"/>
                  </a:lnTo>
                  <a:lnTo>
                    <a:pt x="2668167" y="2931396"/>
                  </a:lnTo>
                  <a:lnTo>
                    <a:pt x="2671650" y="2931018"/>
                  </a:lnTo>
                  <a:lnTo>
                    <a:pt x="2675133" y="2930641"/>
                  </a:lnTo>
                  <a:lnTo>
                    <a:pt x="2678616" y="2930204"/>
                  </a:lnTo>
                  <a:lnTo>
                    <a:pt x="2682100" y="2929713"/>
                  </a:lnTo>
                  <a:lnTo>
                    <a:pt x="2685583" y="2929223"/>
                  </a:lnTo>
                  <a:lnTo>
                    <a:pt x="2689066" y="2928733"/>
                  </a:lnTo>
                  <a:lnTo>
                    <a:pt x="2692549" y="2928244"/>
                  </a:lnTo>
                  <a:lnTo>
                    <a:pt x="2696033" y="2927755"/>
                  </a:lnTo>
                  <a:lnTo>
                    <a:pt x="2699516" y="2927266"/>
                  </a:lnTo>
                  <a:lnTo>
                    <a:pt x="2702999" y="2926778"/>
                  </a:lnTo>
                  <a:lnTo>
                    <a:pt x="2706482" y="2926290"/>
                  </a:lnTo>
                  <a:lnTo>
                    <a:pt x="2709966" y="2925803"/>
                  </a:lnTo>
                  <a:lnTo>
                    <a:pt x="2713449" y="2925316"/>
                  </a:lnTo>
                  <a:lnTo>
                    <a:pt x="2716932" y="2924829"/>
                  </a:lnTo>
                  <a:lnTo>
                    <a:pt x="2720415" y="2924343"/>
                  </a:lnTo>
                  <a:lnTo>
                    <a:pt x="2723899" y="2923857"/>
                  </a:lnTo>
                  <a:lnTo>
                    <a:pt x="2727382" y="2923372"/>
                  </a:lnTo>
                  <a:lnTo>
                    <a:pt x="2730865" y="2930407"/>
                  </a:lnTo>
                  <a:lnTo>
                    <a:pt x="2734348" y="2930261"/>
                  </a:lnTo>
                  <a:lnTo>
                    <a:pt x="2737832" y="2930116"/>
                  </a:lnTo>
                  <a:lnTo>
                    <a:pt x="2741315" y="2929971"/>
                  </a:lnTo>
                  <a:lnTo>
                    <a:pt x="2744798" y="2929827"/>
                  </a:lnTo>
                  <a:lnTo>
                    <a:pt x="2748281" y="2929682"/>
                  </a:lnTo>
                  <a:lnTo>
                    <a:pt x="2751765" y="2929538"/>
                  </a:lnTo>
                  <a:lnTo>
                    <a:pt x="2755248" y="2929395"/>
                  </a:lnTo>
                  <a:lnTo>
                    <a:pt x="2758731" y="2929251"/>
                  </a:lnTo>
                  <a:lnTo>
                    <a:pt x="2762214" y="2929108"/>
                  </a:lnTo>
                  <a:lnTo>
                    <a:pt x="2765698" y="2935407"/>
                  </a:lnTo>
                  <a:lnTo>
                    <a:pt x="2769181" y="2935802"/>
                  </a:lnTo>
                  <a:lnTo>
                    <a:pt x="2772664" y="2936194"/>
                  </a:lnTo>
                  <a:lnTo>
                    <a:pt x="2776147" y="2936586"/>
                  </a:lnTo>
                  <a:lnTo>
                    <a:pt x="2779631" y="2936976"/>
                  </a:lnTo>
                  <a:lnTo>
                    <a:pt x="2783114" y="2936792"/>
                  </a:lnTo>
                  <a:lnTo>
                    <a:pt x="2786597" y="2936591"/>
                  </a:lnTo>
                  <a:lnTo>
                    <a:pt x="2790080" y="2936390"/>
                  </a:lnTo>
                  <a:lnTo>
                    <a:pt x="2793564" y="2936190"/>
                  </a:lnTo>
                  <a:lnTo>
                    <a:pt x="2797047" y="2935990"/>
                  </a:lnTo>
                  <a:lnTo>
                    <a:pt x="2800530" y="2935791"/>
                  </a:lnTo>
                  <a:lnTo>
                    <a:pt x="2804013" y="2935591"/>
                  </a:lnTo>
                  <a:lnTo>
                    <a:pt x="2807497" y="2935393"/>
                  </a:lnTo>
                  <a:lnTo>
                    <a:pt x="2810980" y="2935194"/>
                  </a:lnTo>
                  <a:lnTo>
                    <a:pt x="2814463" y="2945302"/>
                  </a:lnTo>
                  <a:lnTo>
                    <a:pt x="2817946" y="2944945"/>
                  </a:lnTo>
                  <a:lnTo>
                    <a:pt x="2821430" y="2944588"/>
                  </a:lnTo>
                  <a:lnTo>
                    <a:pt x="2824913" y="2944232"/>
                  </a:lnTo>
                  <a:lnTo>
                    <a:pt x="2828396" y="2943876"/>
                  </a:lnTo>
                  <a:lnTo>
                    <a:pt x="2831879" y="2943520"/>
                  </a:lnTo>
                  <a:lnTo>
                    <a:pt x="2835363" y="2943165"/>
                  </a:lnTo>
                  <a:lnTo>
                    <a:pt x="2838846" y="2942810"/>
                  </a:lnTo>
                  <a:lnTo>
                    <a:pt x="2842329" y="2942456"/>
                  </a:lnTo>
                  <a:lnTo>
                    <a:pt x="2845812" y="2942102"/>
                  </a:lnTo>
                  <a:lnTo>
                    <a:pt x="2849296" y="2950285"/>
                  </a:lnTo>
                  <a:lnTo>
                    <a:pt x="2852779" y="2950132"/>
                  </a:lnTo>
                  <a:lnTo>
                    <a:pt x="2856262" y="2949979"/>
                  </a:lnTo>
                  <a:lnTo>
                    <a:pt x="2859745" y="2949827"/>
                  </a:lnTo>
                  <a:lnTo>
                    <a:pt x="2863229" y="2949675"/>
                  </a:lnTo>
                  <a:lnTo>
                    <a:pt x="2866712" y="2961519"/>
                  </a:lnTo>
                  <a:lnTo>
                    <a:pt x="2870195" y="2961454"/>
                  </a:lnTo>
                  <a:lnTo>
                    <a:pt x="2873678" y="2961390"/>
                  </a:lnTo>
                  <a:lnTo>
                    <a:pt x="2877161" y="2961327"/>
                  </a:lnTo>
                  <a:lnTo>
                    <a:pt x="2880645" y="2961263"/>
                  </a:lnTo>
                  <a:lnTo>
                    <a:pt x="2884128" y="2961160"/>
                  </a:lnTo>
                  <a:lnTo>
                    <a:pt x="2887611" y="2961002"/>
                  </a:lnTo>
                  <a:lnTo>
                    <a:pt x="2891094" y="2960845"/>
                  </a:lnTo>
                  <a:lnTo>
                    <a:pt x="2894578" y="2960687"/>
                  </a:lnTo>
                  <a:lnTo>
                    <a:pt x="2898061" y="2960530"/>
                  </a:lnTo>
                  <a:lnTo>
                    <a:pt x="2901544" y="2962775"/>
                  </a:lnTo>
                  <a:lnTo>
                    <a:pt x="2905027" y="2962804"/>
                  </a:lnTo>
                  <a:lnTo>
                    <a:pt x="2908511" y="2962833"/>
                  </a:lnTo>
                  <a:lnTo>
                    <a:pt x="2911994" y="2962861"/>
                  </a:lnTo>
                  <a:lnTo>
                    <a:pt x="2915477" y="2962890"/>
                  </a:lnTo>
                  <a:lnTo>
                    <a:pt x="2918960" y="2963230"/>
                  </a:lnTo>
                  <a:lnTo>
                    <a:pt x="2922444" y="2963813"/>
                  </a:lnTo>
                  <a:lnTo>
                    <a:pt x="2925927" y="2964392"/>
                  </a:lnTo>
                  <a:lnTo>
                    <a:pt x="2929410" y="2964970"/>
                  </a:lnTo>
                  <a:lnTo>
                    <a:pt x="2932893" y="2965544"/>
                  </a:lnTo>
                  <a:lnTo>
                    <a:pt x="2936377" y="2976219"/>
                  </a:lnTo>
                  <a:lnTo>
                    <a:pt x="2939860" y="2976055"/>
                  </a:lnTo>
                  <a:lnTo>
                    <a:pt x="2943343" y="2975892"/>
                  </a:lnTo>
                  <a:lnTo>
                    <a:pt x="2946826" y="2975729"/>
                  </a:lnTo>
                  <a:lnTo>
                    <a:pt x="2950310" y="2975566"/>
                  </a:lnTo>
                  <a:lnTo>
                    <a:pt x="2953793" y="2982792"/>
                  </a:lnTo>
                  <a:lnTo>
                    <a:pt x="2957276" y="2982880"/>
                  </a:lnTo>
                  <a:lnTo>
                    <a:pt x="2960759" y="2982968"/>
                  </a:lnTo>
                  <a:lnTo>
                    <a:pt x="2964243" y="2983056"/>
                  </a:lnTo>
                  <a:lnTo>
                    <a:pt x="2967726" y="2983143"/>
                  </a:lnTo>
                  <a:lnTo>
                    <a:pt x="2971209" y="2982933"/>
                  </a:lnTo>
                  <a:lnTo>
                    <a:pt x="2974692" y="2982642"/>
                  </a:lnTo>
                  <a:lnTo>
                    <a:pt x="2978176" y="2982351"/>
                  </a:lnTo>
                  <a:lnTo>
                    <a:pt x="2981659" y="2982060"/>
                  </a:lnTo>
                  <a:lnTo>
                    <a:pt x="2985142" y="2981770"/>
                  </a:lnTo>
                  <a:lnTo>
                    <a:pt x="2988625" y="2981479"/>
                  </a:lnTo>
                  <a:lnTo>
                    <a:pt x="2992109" y="2981190"/>
                  </a:lnTo>
                  <a:lnTo>
                    <a:pt x="2995592" y="2980900"/>
                  </a:lnTo>
                  <a:lnTo>
                    <a:pt x="2999075" y="2980611"/>
                  </a:lnTo>
                  <a:lnTo>
                    <a:pt x="3002558" y="2980322"/>
                  </a:lnTo>
                  <a:lnTo>
                    <a:pt x="3006042" y="2980034"/>
                  </a:lnTo>
                  <a:lnTo>
                    <a:pt x="3009525" y="2979746"/>
                  </a:lnTo>
                  <a:lnTo>
                    <a:pt x="3013008" y="2979458"/>
                  </a:lnTo>
                  <a:lnTo>
                    <a:pt x="3016491" y="2979171"/>
                  </a:lnTo>
                  <a:lnTo>
                    <a:pt x="3019975" y="2978883"/>
                  </a:lnTo>
                  <a:lnTo>
                    <a:pt x="3023458" y="2978597"/>
                  </a:lnTo>
                  <a:lnTo>
                    <a:pt x="3026941" y="2978310"/>
                  </a:lnTo>
                  <a:lnTo>
                    <a:pt x="3030424" y="2978024"/>
                  </a:lnTo>
                  <a:lnTo>
                    <a:pt x="3033908" y="2977739"/>
                  </a:lnTo>
                  <a:lnTo>
                    <a:pt x="3037391" y="2982406"/>
                  </a:lnTo>
                  <a:lnTo>
                    <a:pt x="3040874" y="2982410"/>
                  </a:lnTo>
                  <a:lnTo>
                    <a:pt x="3044357" y="2982414"/>
                  </a:lnTo>
                  <a:lnTo>
                    <a:pt x="3047841" y="2982417"/>
                  </a:lnTo>
                  <a:lnTo>
                    <a:pt x="3051324" y="2982421"/>
                  </a:lnTo>
                  <a:lnTo>
                    <a:pt x="3054807" y="2988346"/>
                  </a:lnTo>
                  <a:lnTo>
                    <a:pt x="3058290" y="2987862"/>
                  </a:lnTo>
                  <a:lnTo>
                    <a:pt x="3061774" y="2987378"/>
                  </a:lnTo>
                  <a:lnTo>
                    <a:pt x="3065257" y="2986894"/>
                  </a:lnTo>
                  <a:lnTo>
                    <a:pt x="3068740" y="2986410"/>
                  </a:lnTo>
                  <a:lnTo>
                    <a:pt x="3072223" y="2987526"/>
                  </a:lnTo>
                  <a:lnTo>
                    <a:pt x="3075707" y="2987124"/>
                  </a:lnTo>
                  <a:lnTo>
                    <a:pt x="3079190" y="2986723"/>
                  </a:lnTo>
                  <a:lnTo>
                    <a:pt x="3082673" y="2986321"/>
                  </a:lnTo>
                  <a:lnTo>
                    <a:pt x="3086156" y="2985920"/>
                  </a:lnTo>
                  <a:lnTo>
                    <a:pt x="3089640" y="2989144"/>
                  </a:lnTo>
                  <a:lnTo>
                    <a:pt x="3093123" y="2989061"/>
                  </a:lnTo>
                  <a:lnTo>
                    <a:pt x="3096606" y="2988978"/>
                  </a:lnTo>
                  <a:lnTo>
                    <a:pt x="3100089" y="2988896"/>
                  </a:lnTo>
                  <a:lnTo>
                    <a:pt x="3103573" y="2988813"/>
                  </a:lnTo>
                  <a:lnTo>
                    <a:pt x="3107056" y="2990277"/>
                  </a:lnTo>
                  <a:lnTo>
                    <a:pt x="3110539" y="2990194"/>
                  </a:lnTo>
                  <a:lnTo>
                    <a:pt x="3114022" y="2990111"/>
                  </a:lnTo>
                  <a:lnTo>
                    <a:pt x="3117506" y="2990028"/>
                  </a:lnTo>
                  <a:lnTo>
                    <a:pt x="3120989" y="2989945"/>
                  </a:lnTo>
                  <a:lnTo>
                    <a:pt x="3124472" y="2995143"/>
                  </a:lnTo>
                  <a:lnTo>
                    <a:pt x="3127955" y="2994981"/>
                  </a:lnTo>
                  <a:lnTo>
                    <a:pt x="3131439" y="2994818"/>
                  </a:lnTo>
                  <a:lnTo>
                    <a:pt x="3134922" y="2994656"/>
                  </a:lnTo>
                  <a:lnTo>
                    <a:pt x="3138405" y="2994494"/>
                  </a:lnTo>
                  <a:lnTo>
                    <a:pt x="3141888" y="2994332"/>
                  </a:lnTo>
                  <a:lnTo>
                    <a:pt x="3145372" y="2994171"/>
                  </a:lnTo>
                  <a:lnTo>
                    <a:pt x="3148855" y="2994009"/>
                  </a:lnTo>
                  <a:lnTo>
                    <a:pt x="3152338" y="2993848"/>
                  </a:lnTo>
                  <a:lnTo>
                    <a:pt x="3155821" y="2993688"/>
                  </a:lnTo>
                  <a:lnTo>
                    <a:pt x="3159304" y="2993618"/>
                  </a:lnTo>
                  <a:lnTo>
                    <a:pt x="3162788" y="2993609"/>
                  </a:lnTo>
                  <a:lnTo>
                    <a:pt x="3166271" y="2993600"/>
                  </a:lnTo>
                  <a:lnTo>
                    <a:pt x="3169754" y="2993592"/>
                  </a:lnTo>
                  <a:lnTo>
                    <a:pt x="3173237" y="2993583"/>
                  </a:lnTo>
                  <a:lnTo>
                    <a:pt x="3176721" y="2994781"/>
                  </a:lnTo>
                  <a:lnTo>
                    <a:pt x="3180204" y="2994358"/>
                  </a:lnTo>
                  <a:lnTo>
                    <a:pt x="3183687" y="2993935"/>
                  </a:lnTo>
                  <a:lnTo>
                    <a:pt x="3187170" y="2993513"/>
                  </a:lnTo>
                  <a:lnTo>
                    <a:pt x="3190654" y="2993091"/>
                  </a:lnTo>
                  <a:lnTo>
                    <a:pt x="3194137" y="2992668"/>
                  </a:lnTo>
                  <a:lnTo>
                    <a:pt x="3197620" y="2992247"/>
                  </a:lnTo>
                  <a:lnTo>
                    <a:pt x="3201103" y="2991825"/>
                  </a:lnTo>
                  <a:lnTo>
                    <a:pt x="3204587" y="2991403"/>
                  </a:lnTo>
                  <a:lnTo>
                    <a:pt x="3208070" y="2990982"/>
                  </a:lnTo>
                  <a:lnTo>
                    <a:pt x="3211553" y="2996538"/>
                  </a:lnTo>
                  <a:lnTo>
                    <a:pt x="3215036" y="2996231"/>
                  </a:lnTo>
                  <a:lnTo>
                    <a:pt x="3218520" y="2995925"/>
                  </a:lnTo>
                  <a:lnTo>
                    <a:pt x="3222003" y="2995619"/>
                  </a:lnTo>
                  <a:lnTo>
                    <a:pt x="3225486" y="2995314"/>
                  </a:lnTo>
                  <a:lnTo>
                    <a:pt x="3228969" y="2995008"/>
                  </a:lnTo>
                  <a:lnTo>
                    <a:pt x="3232453" y="2994703"/>
                  </a:lnTo>
                  <a:lnTo>
                    <a:pt x="3235936" y="2994398"/>
                  </a:lnTo>
                  <a:lnTo>
                    <a:pt x="3239419" y="2994094"/>
                  </a:lnTo>
                  <a:lnTo>
                    <a:pt x="3242902" y="2993790"/>
                  </a:lnTo>
                  <a:lnTo>
                    <a:pt x="3246386" y="2999735"/>
                  </a:lnTo>
                  <a:lnTo>
                    <a:pt x="3249869" y="2999576"/>
                  </a:lnTo>
                  <a:lnTo>
                    <a:pt x="3253352" y="2999418"/>
                  </a:lnTo>
                  <a:lnTo>
                    <a:pt x="3256835" y="2999260"/>
                  </a:lnTo>
                  <a:lnTo>
                    <a:pt x="3260319" y="3005043"/>
                  </a:lnTo>
                  <a:lnTo>
                    <a:pt x="3263802" y="3004743"/>
                  </a:lnTo>
                  <a:lnTo>
                    <a:pt x="3267285" y="3004443"/>
                  </a:lnTo>
                  <a:lnTo>
                    <a:pt x="3270768" y="3004143"/>
                  </a:lnTo>
                  <a:lnTo>
                    <a:pt x="3274252" y="3003843"/>
                  </a:lnTo>
                  <a:lnTo>
                    <a:pt x="3277735" y="3003552"/>
                  </a:lnTo>
                  <a:lnTo>
                    <a:pt x="3281218" y="3003323"/>
                  </a:lnTo>
                  <a:lnTo>
                    <a:pt x="3284701" y="3003095"/>
                  </a:lnTo>
                  <a:lnTo>
                    <a:pt x="3288185" y="3002866"/>
                  </a:lnTo>
                  <a:lnTo>
                    <a:pt x="3291668" y="3002638"/>
                  </a:lnTo>
                  <a:lnTo>
                    <a:pt x="3295151" y="3004449"/>
                  </a:lnTo>
                  <a:lnTo>
                    <a:pt x="3298634" y="3004083"/>
                  </a:lnTo>
                  <a:lnTo>
                    <a:pt x="3302118" y="3003716"/>
                  </a:lnTo>
                  <a:lnTo>
                    <a:pt x="3305601" y="3003349"/>
                  </a:lnTo>
                  <a:lnTo>
                    <a:pt x="3309084" y="3002983"/>
                  </a:lnTo>
                  <a:lnTo>
                    <a:pt x="3312567" y="3009039"/>
                  </a:lnTo>
                  <a:lnTo>
                    <a:pt x="3316051" y="3008608"/>
                  </a:lnTo>
                  <a:lnTo>
                    <a:pt x="3319534" y="3008178"/>
                  </a:lnTo>
                  <a:lnTo>
                    <a:pt x="3323017" y="3007747"/>
                  </a:lnTo>
                  <a:lnTo>
                    <a:pt x="3326500" y="3007317"/>
                  </a:lnTo>
                  <a:lnTo>
                    <a:pt x="3329984" y="3008271"/>
                  </a:lnTo>
                  <a:lnTo>
                    <a:pt x="3333467" y="3007978"/>
                  </a:lnTo>
                  <a:lnTo>
                    <a:pt x="3336950" y="3007684"/>
                  </a:lnTo>
                  <a:lnTo>
                    <a:pt x="3340433" y="3007392"/>
                  </a:lnTo>
                  <a:lnTo>
                    <a:pt x="3343917" y="3007099"/>
                  </a:lnTo>
                  <a:lnTo>
                    <a:pt x="3347400" y="3006834"/>
                  </a:lnTo>
                  <a:lnTo>
                    <a:pt x="3350883" y="3006610"/>
                  </a:lnTo>
                  <a:lnTo>
                    <a:pt x="3354366" y="3006386"/>
                  </a:lnTo>
                  <a:lnTo>
                    <a:pt x="3357850" y="3006162"/>
                  </a:lnTo>
                  <a:lnTo>
                    <a:pt x="3361333" y="3005938"/>
                  </a:lnTo>
                  <a:lnTo>
                    <a:pt x="3364816" y="3006616"/>
                  </a:lnTo>
                  <a:lnTo>
                    <a:pt x="3368299" y="3006190"/>
                  </a:lnTo>
                  <a:lnTo>
                    <a:pt x="3371783" y="3005765"/>
                  </a:lnTo>
                  <a:lnTo>
                    <a:pt x="3375266" y="3005339"/>
                  </a:lnTo>
                  <a:lnTo>
                    <a:pt x="3378749" y="3004914"/>
                  </a:lnTo>
                  <a:lnTo>
                    <a:pt x="3382232" y="3011110"/>
                  </a:lnTo>
                  <a:lnTo>
                    <a:pt x="3385716" y="3010756"/>
                  </a:lnTo>
                  <a:lnTo>
                    <a:pt x="3389199" y="3010401"/>
                  </a:lnTo>
                  <a:lnTo>
                    <a:pt x="3392682" y="3010048"/>
                  </a:lnTo>
                  <a:lnTo>
                    <a:pt x="3396165" y="3009694"/>
                  </a:lnTo>
                  <a:lnTo>
                    <a:pt x="3399649" y="3009624"/>
                  </a:lnTo>
                  <a:lnTo>
                    <a:pt x="3403132" y="3009205"/>
                  </a:lnTo>
                  <a:lnTo>
                    <a:pt x="3406615" y="3008786"/>
                  </a:lnTo>
                  <a:lnTo>
                    <a:pt x="3410098" y="3008367"/>
                  </a:lnTo>
                  <a:lnTo>
                    <a:pt x="3413582" y="3007948"/>
                  </a:lnTo>
                  <a:lnTo>
                    <a:pt x="3417065" y="3008830"/>
                  </a:lnTo>
                  <a:lnTo>
                    <a:pt x="3420548" y="3008413"/>
                  </a:lnTo>
                  <a:lnTo>
                    <a:pt x="3424031" y="3007995"/>
                  </a:lnTo>
                  <a:lnTo>
                    <a:pt x="3427515" y="3007578"/>
                  </a:lnTo>
                  <a:lnTo>
                    <a:pt x="3430998" y="3007160"/>
                  </a:lnTo>
                  <a:lnTo>
                    <a:pt x="3434481" y="3006743"/>
                  </a:lnTo>
                  <a:lnTo>
                    <a:pt x="3437964" y="3006326"/>
                  </a:lnTo>
                  <a:lnTo>
                    <a:pt x="3441447" y="3005909"/>
                  </a:lnTo>
                  <a:lnTo>
                    <a:pt x="3444931" y="3005492"/>
                  </a:lnTo>
                  <a:lnTo>
                    <a:pt x="3448414" y="3005075"/>
                  </a:lnTo>
                  <a:lnTo>
                    <a:pt x="3451897" y="3005312"/>
                  </a:lnTo>
                  <a:lnTo>
                    <a:pt x="3455380" y="3004896"/>
                  </a:lnTo>
                  <a:lnTo>
                    <a:pt x="3458864" y="3004480"/>
                  </a:lnTo>
                  <a:lnTo>
                    <a:pt x="3462347" y="3004064"/>
                  </a:lnTo>
                  <a:lnTo>
                    <a:pt x="3465830" y="3003648"/>
                  </a:lnTo>
                  <a:lnTo>
                    <a:pt x="3469313" y="3012222"/>
                  </a:lnTo>
                  <a:lnTo>
                    <a:pt x="3472797" y="3011813"/>
                  </a:lnTo>
                  <a:lnTo>
                    <a:pt x="3476280" y="3011404"/>
                  </a:lnTo>
                  <a:lnTo>
                    <a:pt x="3479763" y="3010995"/>
                  </a:lnTo>
                  <a:lnTo>
                    <a:pt x="3483246" y="3010587"/>
                  </a:lnTo>
                  <a:lnTo>
                    <a:pt x="3483246" y="3010902"/>
                  </a:lnTo>
                  <a:lnTo>
                    <a:pt x="3483246" y="3011218"/>
                  </a:lnTo>
                  <a:lnTo>
                    <a:pt x="3483246" y="3011533"/>
                  </a:lnTo>
                  <a:lnTo>
                    <a:pt x="3483246" y="3011847"/>
                  </a:lnTo>
                  <a:lnTo>
                    <a:pt x="3483246" y="3012161"/>
                  </a:lnTo>
                  <a:lnTo>
                    <a:pt x="3483246" y="3012475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975443"/>
              <a:ext cx="3483246" cy="2576623"/>
            </a:xfrm>
            <a:custGeom>
              <a:avLst/>
              <a:gdLst/>
              <a:ahLst/>
              <a:cxnLst/>
              <a:rect l="0" t="0" r="0" b="0"/>
              <a:pathLst>
                <a:path w="3483246" h="2576623">
                  <a:moveTo>
                    <a:pt x="0" y="2576623"/>
                  </a:moveTo>
                  <a:lnTo>
                    <a:pt x="3483" y="1988843"/>
                  </a:lnTo>
                  <a:lnTo>
                    <a:pt x="6966" y="1570792"/>
                  </a:lnTo>
                  <a:lnTo>
                    <a:pt x="10449" y="1258228"/>
                  </a:lnTo>
                  <a:lnTo>
                    <a:pt x="13932" y="1015698"/>
                  </a:lnTo>
                  <a:lnTo>
                    <a:pt x="17416" y="822035"/>
                  </a:lnTo>
                  <a:lnTo>
                    <a:pt x="20899" y="663821"/>
                  </a:lnTo>
                  <a:lnTo>
                    <a:pt x="24382" y="532140"/>
                  </a:lnTo>
                  <a:lnTo>
                    <a:pt x="27865" y="420833"/>
                  </a:lnTo>
                  <a:lnTo>
                    <a:pt x="31349" y="325512"/>
                  </a:lnTo>
                  <a:lnTo>
                    <a:pt x="34832" y="242963"/>
                  </a:lnTo>
                  <a:lnTo>
                    <a:pt x="38315" y="170780"/>
                  </a:lnTo>
                  <a:lnTo>
                    <a:pt x="41798" y="107127"/>
                  </a:lnTo>
                  <a:lnTo>
                    <a:pt x="45282" y="50575"/>
                  </a:lnTo>
                  <a:lnTo>
                    <a:pt x="48765" y="0"/>
                  </a:lnTo>
                  <a:lnTo>
                    <a:pt x="52248" y="1258228"/>
                  </a:lnTo>
                  <a:lnTo>
                    <a:pt x="55731" y="1204947"/>
                  </a:lnTo>
                  <a:lnTo>
                    <a:pt x="59215" y="1154225"/>
                  </a:lnTo>
                  <a:lnTo>
                    <a:pt x="62698" y="1105883"/>
                  </a:lnTo>
                  <a:lnTo>
                    <a:pt x="66181" y="1059757"/>
                  </a:lnTo>
                  <a:lnTo>
                    <a:pt x="69664" y="1015698"/>
                  </a:lnTo>
                  <a:lnTo>
                    <a:pt x="73148" y="973570"/>
                  </a:lnTo>
                  <a:lnTo>
                    <a:pt x="76631" y="933249"/>
                  </a:lnTo>
                  <a:lnTo>
                    <a:pt x="80114" y="894621"/>
                  </a:lnTo>
                  <a:lnTo>
                    <a:pt x="83597" y="857581"/>
                  </a:lnTo>
                  <a:lnTo>
                    <a:pt x="87081" y="980463"/>
                  </a:lnTo>
                  <a:lnTo>
                    <a:pt x="90564" y="946496"/>
                  </a:lnTo>
                  <a:lnTo>
                    <a:pt x="94047" y="913730"/>
                  </a:lnTo>
                  <a:lnTo>
                    <a:pt x="97530" y="882103"/>
                  </a:lnTo>
                  <a:lnTo>
                    <a:pt x="101014" y="851556"/>
                  </a:lnTo>
                  <a:lnTo>
                    <a:pt x="104497" y="822035"/>
                  </a:lnTo>
                  <a:lnTo>
                    <a:pt x="107980" y="793489"/>
                  </a:lnTo>
                  <a:lnTo>
                    <a:pt x="111463" y="765870"/>
                  </a:lnTo>
                  <a:lnTo>
                    <a:pt x="114947" y="739134"/>
                  </a:lnTo>
                  <a:lnTo>
                    <a:pt x="118430" y="713240"/>
                  </a:lnTo>
                  <a:lnTo>
                    <a:pt x="121913" y="938194"/>
                  </a:lnTo>
                  <a:lnTo>
                    <a:pt x="125396" y="913730"/>
                  </a:lnTo>
                  <a:lnTo>
                    <a:pt x="128880" y="889906"/>
                  </a:lnTo>
                  <a:lnTo>
                    <a:pt x="132363" y="866698"/>
                  </a:lnTo>
                  <a:lnTo>
                    <a:pt x="135846" y="844081"/>
                  </a:lnTo>
                  <a:lnTo>
                    <a:pt x="139329" y="924522"/>
                  </a:lnTo>
                  <a:lnTo>
                    <a:pt x="142813" y="903064"/>
                  </a:lnTo>
                  <a:lnTo>
                    <a:pt x="146296" y="882103"/>
                  </a:lnTo>
                  <a:lnTo>
                    <a:pt x="149779" y="861622"/>
                  </a:lnTo>
                  <a:lnTo>
                    <a:pt x="153262" y="841604"/>
                  </a:lnTo>
                  <a:lnTo>
                    <a:pt x="156746" y="822035"/>
                  </a:lnTo>
                  <a:lnTo>
                    <a:pt x="160229" y="802899"/>
                  </a:lnTo>
                  <a:lnTo>
                    <a:pt x="163712" y="784182"/>
                  </a:lnTo>
                  <a:lnTo>
                    <a:pt x="167195" y="765870"/>
                  </a:lnTo>
                  <a:lnTo>
                    <a:pt x="170679" y="747951"/>
                  </a:lnTo>
                  <a:lnTo>
                    <a:pt x="174162" y="904994"/>
                  </a:lnTo>
                  <a:lnTo>
                    <a:pt x="177645" y="887771"/>
                  </a:lnTo>
                  <a:lnTo>
                    <a:pt x="181128" y="870873"/>
                  </a:lnTo>
                  <a:lnTo>
                    <a:pt x="184612" y="854290"/>
                  </a:lnTo>
                  <a:lnTo>
                    <a:pt x="188095" y="838013"/>
                  </a:lnTo>
                  <a:lnTo>
                    <a:pt x="191578" y="822035"/>
                  </a:lnTo>
                  <a:lnTo>
                    <a:pt x="195061" y="806346"/>
                  </a:lnTo>
                  <a:lnTo>
                    <a:pt x="198545" y="790940"/>
                  </a:lnTo>
                  <a:lnTo>
                    <a:pt x="202028" y="775809"/>
                  </a:lnTo>
                  <a:lnTo>
                    <a:pt x="205511" y="760944"/>
                  </a:lnTo>
                  <a:lnTo>
                    <a:pt x="208994" y="746341"/>
                  </a:lnTo>
                  <a:lnTo>
                    <a:pt x="212478" y="731990"/>
                  </a:lnTo>
                  <a:lnTo>
                    <a:pt x="215961" y="717887"/>
                  </a:lnTo>
                  <a:lnTo>
                    <a:pt x="219444" y="704025"/>
                  </a:lnTo>
                  <a:lnTo>
                    <a:pt x="222927" y="690397"/>
                  </a:lnTo>
                  <a:lnTo>
                    <a:pt x="226411" y="676997"/>
                  </a:lnTo>
                  <a:lnTo>
                    <a:pt x="229894" y="663821"/>
                  </a:lnTo>
                  <a:lnTo>
                    <a:pt x="233377" y="650862"/>
                  </a:lnTo>
                  <a:lnTo>
                    <a:pt x="236860" y="638116"/>
                  </a:lnTo>
                  <a:lnTo>
                    <a:pt x="240344" y="950674"/>
                  </a:lnTo>
                  <a:lnTo>
                    <a:pt x="243827" y="938194"/>
                  </a:lnTo>
                  <a:lnTo>
                    <a:pt x="247310" y="925880"/>
                  </a:lnTo>
                  <a:lnTo>
                    <a:pt x="250793" y="913730"/>
                  </a:lnTo>
                  <a:lnTo>
                    <a:pt x="254277" y="901740"/>
                  </a:lnTo>
                  <a:lnTo>
                    <a:pt x="257760" y="889906"/>
                  </a:lnTo>
                  <a:lnTo>
                    <a:pt x="261243" y="878226"/>
                  </a:lnTo>
                  <a:lnTo>
                    <a:pt x="264726" y="866698"/>
                  </a:lnTo>
                  <a:lnTo>
                    <a:pt x="268210" y="855317"/>
                  </a:lnTo>
                  <a:lnTo>
                    <a:pt x="271693" y="844081"/>
                  </a:lnTo>
                  <a:lnTo>
                    <a:pt x="275176" y="1068379"/>
                  </a:lnTo>
                  <a:lnTo>
                    <a:pt x="278659" y="1057613"/>
                  </a:lnTo>
                  <a:lnTo>
                    <a:pt x="282143" y="1046964"/>
                  </a:lnTo>
                  <a:lnTo>
                    <a:pt x="285626" y="1036429"/>
                  </a:lnTo>
                  <a:lnTo>
                    <a:pt x="289109" y="1026008"/>
                  </a:lnTo>
                  <a:lnTo>
                    <a:pt x="292592" y="1129767"/>
                  </a:lnTo>
                  <a:lnTo>
                    <a:pt x="296075" y="1119747"/>
                  </a:lnTo>
                  <a:lnTo>
                    <a:pt x="299559" y="1109825"/>
                  </a:lnTo>
                  <a:lnTo>
                    <a:pt x="303042" y="1099999"/>
                  </a:lnTo>
                  <a:lnTo>
                    <a:pt x="306525" y="1090269"/>
                  </a:lnTo>
                  <a:lnTo>
                    <a:pt x="310008" y="1210530"/>
                  </a:lnTo>
                  <a:lnTo>
                    <a:pt x="313492" y="1201241"/>
                  </a:lnTo>
                  <a:lnTo>
                    <a:pt x="316975" y="1192034"/>
                  </a:lnTo>
                  <a:lnTo>
                    <a:pt x="320458" y="1182906"/>
                  </a:lnTo>
                  <a:lnTo>
                    <a:pt x="323941" y="1173858"/>
                  </a:lnTo>
                  <a:lnTo>
                    <a:pt x="327425" y="1164888"/>
                  </a:lnTo>
                  <a:lnTo>
                    <a:pt x="330908" y="1155995"/>
                  </a:lnTo>
                  <a:lnTo>
                    <a:pt x="334391" y="1147177"/>
                  </a:lnTo>
                  <a:lnTo>
                    <a:pt x="337874" y="1138435"/>
                  </a:lnTo>
                  <a:lnTo>
                    <a:pt x="341358" y="1129767"/>
                  </a:lnTo>
                  <a:lnTo>
                    <a:pt x="344841" y="1179278"/>
                  </a:lnTo>
                  <a:lnTo>
                    <a:pt x="348324" y="1170859"/>
                  </a:lnTo>
                  <a:lnTo>
                    <a:pt x="351807" y="1162509"/>
                  </a:lnTo>
                  <a:lnTo>
                    <a:pt x="355291" y="1154225"/>
                  </a:lnTo>
                  <a:lnTo>
                    <a:pt x="358774" y="1146007"/>
                  </a:lnTo>
                  <a:lnTo>
                    <a:pt x="362257" y="1165464"/>
                  </a:lnTo>
                  <a:lnTo>
                    <a:pt x="365740" y="1157424"/>
                  </a:lnTo>
                  <a:lnTo>
                    <a:pt x="369224" y="1149446"/>
                  </a:lnTo>
                  <a:lnTo>
                    <a:pt x="372707" y="1141529"/>
                  </a:lnTo>
                  <a:lnTo>
                    <a:pt x="376190" y="1133673"/>
                  </a:lnTo>
                  <a:lnTo>
                    <a:pt x="379673" y="1315743"/>
                  </a:lnTo>
                  <a:lnTo>
                    <a:pt x="383157" y="1308387"/>
                  </a:lnTo>
                  <a:lnTo>
                    <a:pt x="386640" y="1301080"/>
                  </a:lnTo>
                  <a:lnTo>
                    <a:pt x="390123" y="1293820"/>
                  </a:lnTo>
                  <a:lnTo>
                    <a:pt x="393606" y="1286609"/>
                  </a:lnTo>
                  <a:lnTo>
                    <a:pt x="397090" y="1299988"/>
                  </a:lnTo>
                  <a:lnTo>
                    <a:pt x="400573" y="1292916"/>
                  </a:lnTo>
                  <a:lnTo>
                    <a:pt x="404056" y="1285890"/>
                  </a:lnTo>
                  <a:lnTo>
                    <a:pt x="407539" y="1278909"/>
                  </a:lnTo>
                  <a:lnTo>
                    <a:pt x="411023" y="1271971"/>
                  </a:lnTo>
                  <a:lnTo>
                    <a:pt x="414506" y="1342050"/>
                  </a:lnTo>
                  <a:lnTo>
                    <a:pt x="417989" y="1335372"/>
                  </a:lnTo>
                  <a:lnTo>
                    <a:pt x="421472" y="1328734"/>
                  </a:lnTo>
                  <a:lnTo>
                    <a:pt x="424956" y="1322135"/>
                  </a:lnTo>
                  <a:lnTo>
                    <a:pt x="428439" y="1315575"/>
                  </a:lnTo>
                  <a:lnTo>
                    <a:pt x="431922" y="1361743"/>
                  </a:lnTo>
                  <a:lnTo>
                    <a:pt x="435405" y="1355381"/>
                  </a:lnTo>
                  <a:lnTo>
                    <a:pt x="438889" y="1349054"/>
                  </a:lnTo>
                  <a:lnTo>
                    <a:pt x="442372" y="1342763"/>
                  </a:lnTo>
                  <a:lnTo>
                    <a:pt x="445855" y="1336506"/>
                  </a:lnTo>
                  <a:lnTo>
                    <a:pt x="449338" y="1363437"/>
                  </a:lnTo>
                  <a:lnTo>
                    <a:pt x="452822" y="1357325"/>
                  </a:lnTo>
                  <a:lnTo>
                    <a:pt x="456305" y="1351245"/>
                  </a:lnTo>
                  <a:lnTo>
                    <a:pt x="459788" y="1345198"/>
                  </a:lnTo>
                  <a:lnTo>
                    <a:pt x="463271" y="1339183"/>
                  </a:lnTo>
                  <a:lnTo>
                    <a:pt x="466755" y="1333201"/>
                  </a:lnTo>
                  <a:lnTo>
                    <a:pt x="470238" y="1327250"/>
                  </a:lnTo>
                  <a:lnTo>
                    <a:pt x="473721" y="1321330"/>
                  </a:lnTo>
                  <a:lnTo>
                    <a:pt x="477204" y="1315442"/>
                  </a:lnTo>
                  <a:lnTo>
                    <a:pt x="480688" y="1357091"/>
                  </a:lnTo>
                  <a:lnTo>
                    <a:pt x="484171" y="1351362"/>
                  </a:lnTo>
                  <a:lnTo>
                    <a:pt x="487654" y="1345662"/>
                  </a:lnTo>
                  <a:lnTo>
                    <a:pt x="491137" y="1339991"/>
                  </a:lnTo>
                  <a:lnTo>
                    <a:pt x="494621" y="1334349"/>
                  </a:lnTo>
                  <a:lnTo>
                    <a:pt x="498104" y="1343947"/>
                  </a:lnTo>
                  <a:lnTo>
                    <a:pt x="501587" y="1338391"/>
                  </a:lnTo>
                  <a:lnTo>
                    <a:pt x="505070" y="1332863"/>
                  </a:lnTo>
                  <a:lnTo>
                    <a:pt x="508554" y="1327362"/>
                  </a:lnTo>
                  <a:lnTo>
                    <a:pt x="512037" y="1321887"/>
                  </a:lnTo>
                  <a:lnTo>
                    <a:pt x="515520" y="1316440"/>
                  </a:lnTo>
                  <a:lnTo>
                    <a:pt x="519003" y="1311019"/>
                  </a:lnTo>
                  <a:lnTo>
                    <a:pt x="522487" y="1305624"/>
                  </a:lnTo>
                  <a:lnTo>
                    <a:pt x="525970" y="1300256"/>
                  </a:lnTo>
                  <a:lnTo>
                    <a:pt x="529453" y="1294913"/>
                  </a:lnTo>
                  <a:lnTo>
                    <a:pt x="532936" y="1289597"/>
                  </a:lnTo>
                  <a:lnTo>
                    <a:pt x="536420" y="1284305"/>
                  </a:lnTo>
                  <a:lnTo>
                    <a:pt x="539903" y="1279040"/>
                  </a:lnTo>
                  <a:lnTo>
                    <a:pt x="543386" y="1273800"/>
                  </a:lnTo>
                  <a:lnTo>
                    <a:pt x="546869" y="1268584"/>
                  </a:lnTo>
                  <a:lnTo>
                    <a:pt x="550353" y="1308125"/>
                  </a:lnTo>
                  <a:lnTo>
                    <a:pt x="553836" y="1303032"/>
                  </a:lnTo>
                  <a:lnTo>
                    <a:pt x="557319" y="1297963"/>
                  </a:lnTo>
                  <a:lnTo>
                    <a:pt x="560802" y="1292916"/>
                  </a:lnTo>
                  <a:lnTo>
                    <a:pt x="564286" y="1287893"/>
                  </a:lnTo>
                  <a:lnTo>
                    <a:pt x="567769" y="1351643"/>
                  </a:lnTo>
                  <a:lnTo>
                    <a:pt x="571252" y="1346781"/>
                  </a:lnTo>
                  <a:lnTo>
                    <a:pt x="574735" y="1341940"/>
                  </a:lnTo>
                  <a:lnTo>
                    <a:pt x="578218" y="1337120"/>
                  </a:lnTo>
                  <a:lnTo>
                    <a:pt x="581702" y="1332321"/>
                  </a:lnTo>
                  <a:lnTo>
                    <a:pt x="585185" y="1353268"/>
                  </a:lnTo>
                  <a:lnTo>
                    <a:pt x="588668" y="1348554"/>
                  </a:lnTo>
                  <a:lnTo>
                    <a:pt x="592151" y="1343859"/>
                  </a:lnTo>
                  <a:lnTo>
                    <a:pt x="595635" y="1339183"/>
                  </a:lnTo>
                  <a:lnTo>
                    <a:pt x="599118" y="1334527"/>
                  </a:lnTo>
                  <a:lnTo>
                    <a:pt x="602601" y="1354796"/>
                  </a:lnTo>
                  <a:lnTo>
                    <a:pt x="606084" y="1350220"/>
                  </a:lnTo>
                  <a:lnTo>
                    <a:pt x="609568" y="1345662"/>
                  </a:lnTo>
                  <a:lnTo>
                    <a:pt x="613051" y="1341123"/>
                  </a:lnTo>
                  <a:lnTo>
                    <a:pt x="616534" y="1336602"/>
                  </a:lnTo>
                  <a:lnTo>
                    <a:pt x="620017" y="1401799"/>
                  </a:lnTo>
                  <a:lnTo>
                    <a:pt x="623501" y="1397433"/>
                  </a:lnTo>
                  <a:lnTo>
                    <a:pt x="626984" y="1393084"/>
                  </a:lnTo>
                  <a:lnTo>
                    <a:pt x="630467" y="1388751"/>
                  </a:lnTo>
                  <a:lnTo>
                    <a:pt x="633950" y="1384434"/>
                  </a:lnTo>
                  <a:lnTo>
                    <a:pt x="637434" y="1508524"/>
                  </a:lnTo>
                  <a:lnTo>
                    <a:pt x="640917" y="1504484"/>
                  </a:lnTo>
                  <a:lnTo>
                    <a:pt x="644400" y="1500457"/>
                  </a:lnTo>
                  <a:lnTo>
                    <a:pt x="647883" y="1496444"/>
                  </a:lnTo>
                  <a:lnTo>
                    <a:pt x="651367" y="1492444"/>
                  </a:lnTo>
                  <a:lnTo>
                    <a:pt x="654850" y="1497293"/>
                  </a:lnTo>
                  <a:lnTo>
                    <a:pt x="658333" y="1493337"/>
                  </a:lnTo>
                  <a:lnTo>
                    <a:pt x="661816" y="1489395"/>
                  </a:lnTo>
                  <a:lnTo>
                    <a:pt x="665300" y="1485465"/>
                  </a:lnTo>
                  <a:lnTo>
                    <a:pt x="668783" y="1481548"/>
                  </a:lnTo>
                  <a:lnTo>
                    <a:pt x="672266" y="1486423"/>
                  </a:lnTo>
                  <a:lnTo>
                    <a:pt x="675749" y="1482549"/>
                  </a:lnTo>
                  <a:lnTo>
                    <a:pt x="679233" y="1478687"/>
                  </a:lnTo>
                  <a:lnTo>
                    <a:pt x="682716" y="1474837"/>
                  </a:lnTo>
                  <a:lnTo>
                    <a:pt x="686199" y="1471000"/>
                  </a:lnTo>
                  <a:lnTo>
                    <a:pt x="689682" y="1467176"/>
                  </a:lnTo>
                  <a:lnTo>
                    <a:pt x="693166" y="1463363"/>
                  </a:lnTo>
                  <a:lnTo>
                    <a:pt x="696649" y="1459563"/>
                  </a:lnTo>
                  <a:lnTo>
                    <a:pt x="700132" y="1455775"/>
                  </a:lnTo>
                  <a:lnTo>
                    <a:pt x="703615" y="1534085"/>
                  </a:lnTo>
                  <a:lnTo>
                    <a:pt x="707099" y="1530474"/>
                  </a:lnTo>
                  <a:lnTo>
                    <a:pt x="710582" y="1526873"/>
                  </a:lnTo>
                  <a:lnTo>
                    <a:pt x="714065" y="1523284"/>
                  </a:lnTo>
                  <a:lnTo>
                    <a:pt x="717548" y="1519704"/>
                  </a:lnTo>
                  <a:lnTo>
                    <a:pt x="721032" y="1523764"/>
                  </a:lnTo>
                  <a:lnTo>
                    <a:pt x="724515" y="1520220"/>
                  </a:lnTo>
                  <a:lnTo>
                    <a:pt x="727998" y="1516687"/>
                  </a:lnTo>
                  <a:lnTo>
                    <a:pt x="731481" y="1513164"/>
                  </a:lnTo>
                  <a:lnTo>
                    <a:pt x="734965" y="1509651"/>
                  </a:lnTo>
                  <a:lnTo>
                    <a:pt x="738448" y="1521222"/>
                  </a:lnTo>
                  <a:lnTo>
                    <a:pt x="741931" y="1517757"/>
                  </a:lnTo>
                  <a:lnTo>
                    <a:pt x="745414" y="1514301"/>
                  </a:lnTo>
                  <a:lnTo>
                    <a:pt x="748898" y="1510856"/>
                  </a:lnTo>
                  <a:lnTo>
                    <a:pt x="752381" y="1507421"/>
                  </a:lnTo>
                  <a:lnTo>
                    <a:pt x="755864" y="1503995"/>
                  </a:lnTo>
                  <a:lnTo>
                    <a:pt x="759347" y="1500579"/>
                  </a:lnTo>
                  <a:lnTo>
                    <a:pt x="762831" y="1497173"/>
                  </a:lnTo>
                  <a:lnTo>
                    <a:pt x="766314" y="1493776"/>
                  </a:lnTo>
                  <a:lnTo>
                    <a:pt x="769797" y="1490389"/>
                  </a:lnTo>
                  <a:lnTo>
                    <a:pt x="773280" y="1494522"/>
                  </a:lnTo>
                  <a:lnTo>
                    <a:pt x="776764" y="1491167"/>
                  </a:lnTo>
                  <a:lnTo>
                    <a:pt x="780247" y="1487821"/>
                  </a:lnTo>
                  <a:lnTo>
                    <a:pt x="783730" y="1484484"/>
                  </a:lnTo>
                  <a:lnTo>
                    <a:pt x="787213" y="1481157"/>
                  </a:lnTo>
                  <a:lnTo>
                    <a:pt x="790697" y="1554784"/>
                  </a:lnTo>
                  <a:lnTo>
                    <a:pt x="794180" y="1551607"/>
                  </a:lnTo>
                  <a:lnTo>
                    <a:pt x="797663" y="1548439"/>
                  </a:lnTo>
                  <a:lnTo>
                    <a:pt x="801146" y="1545278"/>
                  </a:lnTo>
                  <a:lnTo>
                    <a:pt x="804630" y="1542126"/>
                  </a:lnTo>
                  <a:lnTo>
                    <a:pt x="808113" y="1582977"/>
                  </a:lnTo>
                  <a:lnTo>
                    <a:pt x="811596" y="1579920"/>
                  </a:lnTo>
                  <a:lnTo>
                    <a:pt x="815079" y="1576870"/>
                  </a:lnTo>
                  <a:lnTo>
                    <a:pt x="818563" y="1573827"/>
                  </a:lnTo>
                  <a:lnTo>
                    <a:pt x="822046" y="1570792"/>
                  </a:lnTo>
                  <a:lnTo>
                    <a:pt x="825529" y="1651320"/>
                  </a:lnTo>
                  <a:lnTo>
                    <a:pt x="829012" y="1648457"/>
                  </a:lnTo>
                  <a:lnTo>
                    <a:pt x="832496" y="1645599"/>
                  </a:lnTo>
                  <a:lnTo>
                    <a:pt x="835979" y="1642748"/>
                  </a:lnTo>
                  <a:lnTo>
                    <a:pt x="839462" y="1639903"/>
                  </a:lnTo>
                  <a:lnTo>
                    <a:pt x="842945" y="1685968"/>
                  </a:lnTo>
                  <a:lnTo>
                    <a:pt x="846429" y="1683232"/>
                  </a:lnTo>
                  <a:lnTo>
                    <a:pt x="849912" y="1680501"/>
                  </a:lnTo>
                  <a:lnTo>
                    <a:pt x="853395" y="1677776"/>
                  </a:lnTo>
                  <a:lnTo>
                    <a:pt x="856878" y="1675057"/>
                  </a:lnTo>
                  <a:lnTo>
                    <a:pt x="860361" y="1672343"/>
                  </a:lnTo>
                  <a:lnTo>
                    <a:pt x="863845" y="1669636"/>
                  </a:lnTo>
                  <a:lnTo>
                    <a:pt x="867328" y="1666934"/>
                  </a:lnTo>
                  <a:lnTo>
                    <a:pt x="870811" y="1664237"/>
                  </a:lnTo>
                  <a:lnTo>
                    <a:pt x="874294" y="1661546"/>
                  </a:lnTo>
                  <a:lnTo>
                    <a:pt x="877778" y="1736727"/>
                  </a:lnTo>
                  <a:lnTo>
                    <a:pt x="881261" y="1734200"/>
                  </a:lnTo>
                  <a:lnTo>
                    <a:pt x="884744" y="1731678"/>
                  </a:lnTo>
                  <a:lnTo>
                    <a:pt x="888227" y="1729161"/>
                  </a:lnTo>
                  <a:lnTo>
                    <a:pt x="891711" y="1726649"/>
                  </a:lnTo>
                  <a:lnTo>
                    <a:pt x="895194" y="1724141"/>
                  </a:lnTo>
                  <a:lnTo>
                    <a:pt x="898677" y="1721638"/>
                  </a:lnTo>
                  <a:lnTo>
                    <a:pt x="902160" y="1719140"/>
                  </a:lnTo>
                  <a:lnTo>
                    <a:pt x="905644" y="1716647"/>
                  </a:lnTo>
                  <a:lnTo>
                    <a:pt x="909127" y="1714158"/>
                  </a:lnTo>
                  <a:lnTo>
                    <a:pt x="912610" y="1735244"/>
                  </a:lnTo>
                  <a:lnTo>
                    <a:pt x="916093" y="1732810"/>
                  </a:lnTo>
                  <a:lnTo>
                    <a:pt x="919577" y="1730381"/>
                  </a:lnTo>
                  <a:lnTo>
                    <a:pt x="923060" y="1727957"/>
                  </a:lnTo>
                  <a:lnTo>
                    <a:pt x="926543" y="1725537"/>
                  </a:lnTo>
                  <a:lnTo>
                    <a:pt x="930026" y="1745661"/>
                  </a:lnTo>
                  <a:lnTo>
                    <a:pt x="933510" y="1743293"/>
                  </a:lnTo>
                  <a:lnTo>
                    <a:pt x="936993" y="1740930"/>
                  </a:lnTo>
                  <a:lnTo>
                    <a:pt x="940476" y="1738570"/>
                  </a:lnTo>
                  <a:lnTo>
                    <a:pt x="943959" y="1771525"/>
                  </a:lnTo>
                  <a:lnTo>
                    <a:pt x="947443" y="1769243"/>
                  </a:lnTo>
                  <a:lnTo>
                    <a:pt x="950926" y="1766964"/>
                  </a:lnTo>
                  <a:lnTo>
                    <a:pt x="954409" y="1764690"/>
                  </a:lnTo>
                  <a:lnTo>
                    <a:pt x="957892" y="1762419"/>
                  </a:lnTo>
                  <a:lnTo>
                    <a:pt x="961376" y="1763554"/>
                  </a:lnTo>
                  <a:lnTo>
                    <a:pt x="964859" y="1761298"/>
                  </a:lnTo>
                  <a:lnTo>
                    <a:pt x="968342" y="1759045"/>
                  </a:lnTo>
                  <a:lnTo>
                    <a:pt x="971825" y="1756796"/>
                  </a:lnTo>
                  <a:lnTo>
                    <a:pt x="975309" y="1754551"/>
                  </a:lnTo>
                  <a:lnTo>
                    <a:pt x="978792" y="1759093"/>
                  </a:lnTo>
                  <a:lnTo>
                    <a:pt x="982275" y="1756869"/>
                  </a:lnTo>
                  <a:lnTo>
                    <a:pt x="985758" y="1754648"/>
                  </a:lnTo>
                  <a:lnTo>
                    <a:pt x="989242" y="1752431"/>
                  </a:lnTo>
                  <a:lnTo>
                    <a:pt x="992725" y="1750217"/>
                  </a:lnTo>
                  <a:lnTo>
                    <a:pt x="996208" y="1751388"/>
                  </a:lnTo>
                  <a:lnTo>
                    <a:pt x="999691" y="1749188"/>
                  </a:lnTo>
                  <a:lnTo>
                    <a:pt x="1003175" y="1746992"/>
                  </a:lnTo>
                  <a:lnTo>
                    <a:pt x="1006658" y="1744799"/>
                  </a:lnTo>
                  <a:lnTo>
                    <a:pt x="1010141" y="1742610"/>
                  </a:lnTo>
                  <a:lnTo>
                    <a:pt x="1013624" y="1757077"/>
                  </a:lnTo>
                  <a:lnTo>
                    <a:pt x="1017108" y="1754925"/>
                  </a:lnTo>
                  <a:lnTo>
                    <a:pt x="1020591" y="1752777"/>
                  </a:lnTo>
                  <a:lnTo>
                    <a:pt x="1024074" y="1750632"/>
                  </a:lnTo>
                  <a:lnTo>
                    <a:pt x="1027557" y="1748490"/>
                  </a:lnTo>
                  <a:lnTo>
                    <a:pt x="1031041" y="1756117"/>
                  </a:lnTo>
                  <a:lnTo>
                    <a:pt x="1034524" y="1753999"/>
                  </a:lnTo>
                  <a:lnTo>
                    <a:pt x="1038007" y="1751885"/>
                  </a:lnTo>
                  <a:lnTo>
                    <a:pt x="1041490" y="1749775"/>
                  </a:lnTo>
                  <a:lnTo>
                    <a:pt x="1044974" y="1747667"/>
                  </a:lnTo>
                  <a:lnTo>
                    <a:pt x="1048457" y="1748796"/>
                  </a:lnTo>
                  <a:lnTo>
                    <a:pt x="1051940" y="1746701"/>
                  </a:lnTo>
                  <a:lnTo>
                    <a:pt x="1055423" y="1744609"/>
                  </a:lnTo>
                  <a:lnTo>
                    <a:pt x="1058907" y="1742521"/>
                  </a:lnTo>
                  <a:lnTo>
                    <a:pt x="1062390" y="1740436"/>
                  </a:lnTo>
                  <a:lnTo>
                    <a:pt x="1065873" y="1744799"/>
                  </a:lnTo>
                  <a:lnTo>
                    <a:pt x="1069356" y="1742732"/>
                  </a:lnTo>
                  <a:lnTo>
                    <a:pt x="1072840" y="1740667"/>
                  </a:lnTo>
                  <a:lnTo>
                    <a:pt x="1076323" y="1738606"/>
                  </a:lnTo>
                  <a:lnTo>
                    <a:pt x="1079806" y="1736548"/>
                  </a:lnTo>
                  <a:lnTo>
                    <a:pt x="1083289" y="1734493"/>
                  </a:lnTo>
                  <a:lnTo>
                    <a:pt x="1086773" y="1732442"/>
                  </a:lnTo>
                  <a:lnTo>
                    <a:pt x="1090256" y="1730394"/>
                  </a:lnTo>
                  <a:lnTo>
                    <a:pt x="1093739" y="1728348"/>
                  </a:lnTo>
                  <a:lnTo>
                    <a:pt x="1097222" y="1726306"/>
                  </a:lnTo>
                  <a:lnTo>
                    <a:pt x="1100706" y="1793018"/>
                  </a:lnTo>
                  <a:lnTo>
                    <a:pt x="1104189" y="1791098"/>
                  </a:lnTo>
                  <a:lnTo>
                    <a:pt x="1107672" y="1789180"/>
                  </a:lnTo>
                  <a:lnTo>
                    <a:pt x="1111155" y="1787265"/>
                  </a:lnTo>
                  <a:lnTo>
                    <a:pt x="1114639" y="1785353"/>
                  </a:lnTo>
                  <a:lnTo>
                    <a:pt x="1118122" y="1805014"/>
                  </a:lnTo>
                  <a:lnTo>
                    <a:pt x="1121605" y="1803144"/>
                  </a:lnTo>
                  <a:lnTo>
                    <a:pt x="1125088" y="1801277"/>
                  </a:lnTo>
                  <a:lnTo>
                    <a:pt x="1128572" y="1799412"/>
                  </a:lnTo>
                  <a:lnTo>
                    <a:pt x="1132055" y="1797550"/>
                  </a:lnTo>
                  <a:lnTo>
                    <a:pt x="1135538" y="1803547"/>
                  </a:lnTo>
                  <a:lnTo>
                    <a:pt x="1139021" y="1801703"/>
                  </a:lnTo>
                  <a:lnTo>
                    <a:pt x="1142505" y="1799862"/>
                  </a:lnTo>
                  <a:lnTo>
                    <a:pt x="1145988" y="1798023"/>
                  </a:lnTo>
                  <a:lnTo>
                    <a:pt x="1149471" y="1796187"/>
                  </a:lnTo>
                  <a:lnTo>
                    <a:pt x="1152954" y="1807211"/>
                  </a:lnTo>
                  <a:lnTo>
                    <a:pt x="1156437" y="1805401"/>
                  </a:lnTo>
                  <a:lnTo>
                    <a:pt x="1159921" y="1803594"/>
                  </a:lnTo>
                  <a:lnTo>
                    <a:pt x="1163404" y="1801789"/>
                  </a:lnTo>
                  <a:lnTo>
                    <a:pt x="1166887" y="1807550"/>
                  </a:lnTo>
                  <a:lnTo>
                    <a:pt x="1170370" y="1805763"/>
                  </a:lnTo>
                  <a:lnTo>
                    <a:pt x="1173854" y="1803977"/>
                  </a:lnTo>
                  <a:lnTo>
                    <a:pt x="1177337" y="1802195"/>
                  </a:lnTo>
                  <a:lnTo>
                    <a:pt x="1180820" y="1800414"/>
                  </a:lnTo>
                  <a:lnTo>
                    <a:pt x="1184303" y="1798636"/>
                  </a:lnTo>
                  <a:lnTo>
                    <a:pt x="1187787" y="1796860"/>
                  </a:lnTo>
                  <a:lnTo>
                    <a:pt x="1191270" y="1795086"/>
                  </a:lnTo>
                  <a:lnTo>
                    <a:pt x="1194753" y="1793315"/>
                  </a:lnTo>
                  <a:lnTo>
                    <a:pt x="1198236" y="1791546"/>
                  </a:lnTo>
                  <a:lnTo>
                    <a:pt x="1201720" y="1844120"/>
                  </a:lnTo>
                  <a:lnTo>
                    <a:pt x="1205203" y="1842444"/>
                  </a:lnTo>
                  <a:lnTo>
                    <a:pt x="1208686" y="1840771"/>
                  </a:lnTo>
                  <a:lnTo>
                    <a:pt x="1212169" y="1839099"/>
                  </a:lnTo>
                  <a:lnTo>
                    <a:pt x="1215653" y="1837429"/>
                  </a:lnTo>
                  <a:lnTo>
                    <a:pt x="1219136" y="1842356"/>
                  </a:lnTo>
                  <a:lnTo>
                    <a:pt x="1222619" y="1840701"/>
                  </a:lnTo>
                  <a:lnTo>
                    <a:pt x="1226102" y="1839049"/>
                  </a:lnTo>
                  <a:lnTo>
                    <a:pt x="1229586" y="1837398"/>
                  </a:lnTo>
                  <a:lnTo>
                    <a:pt x="1233069" y="1835749"/>
                  </a:lnTo>
                  <a:lnTo>
                    <a:pt x="1236552" y="1853357"/>
                  </a:lnTo>
                  <a:lnTo>
                    <a:pt x="1240035" y="1851744"/>
                  </a:lnTo>
                  <a:lnTo>
                    <a:pt x="1243519" y="1850133"/>
                  </a:lnTo>
                  <a:lnTo>
                    <a:pt x="1247002" y="1848523"/>
                  </a:lnTo>
                  <a:lnTo>
                    <a:pt x="1250485" y="1846915"/>
                  </a:lnTo>
                  <a:lnTo>
                    <a:pt x="1253968" y="1865733"/>
                  </a:lnTo>
                  <a:lnTo>
                    <a:pt x="1257452" y="1864162"/>
                  </a:lnTo>
                  <a:lnTo>
                    <a:pt x="1260935" y="1862593"/>
                  </a:lnTo>
                  <a:lnTo>
                    <a:pt x="1264418" y="1861026"/>
                  </a:lnTo>
                  <a:lnTo>
                    <a:pt x="1267901" y="1859460"/>
                  </a:lnTo>
                  <a:lnTo>
                    <a:pt x="1271385" y="1863851"/>
                  </a:lnTo>
                  <a:lnTo>
                    <a:pt x="1274868" y="1862299"/>
                  </a:lnTo>
                  <a:lnTo>
                    <a:pt x="1278351" y="1860748"/>
                  </a:lnTo>
                  <a:lnTo>
                    <a:pt x="1281834" y="1859199"/>
                  </a:lnTo>
                  <a:lnTo>
                    <a:pt x="1285318" y="1857652"/>
                  </a:lnTo>
                  <a:lnTo>
                    <a:pt x="1288801" y="1860054"/>
                  </a:lnTo>
                  <a:lnTo>
                    <a:pt x="1292284" y="1858516"/>
                  </a:lnTo>
                  <a:lnTo>
                    <a:pt x="1295767" y="1856981"/>
                  </a:lnTo>
                  <a:lnTo>
                    <a:pt x="1299251" y="1855447"/>
                  </a:lnTo>
                  <a:lnTo>
                    <a:pt x="1302734" y="1853914"/>
                  </a:lnTo>
                  <a:lnTo>
                    <a:pt x="1306217" y="1860211"/>
                  </a:lnTo>
                  <a:lnTo>
                    <a:pt x="1309700" y="1858694"/>
                  </a:lnTo>
                  <a:lnTo>
                    <a:pt x="1313184" y="1857179"/>
                  </a:lnTo>
                  <a:lnTo>
                    <a:pt x="1316667" y="1855666"/>
                  </a:lnTo>
                  <a:lnTo>
                    <a:pt x="1320150" y="1854154"/>
                  </a:lnTo>
                  <a:lnTo>
                    <a:pt x="1323633" y="1896617"/>
                  </a:lnTo>
                  <a:lnTo>
                    <a:pt x="1327117" y="1895177"/>
                  </a:lnTo>
                  <a:lnTo>
                    <a:pt x="1330600" y="1893740"/>
                  </a:lnTo>
                  <a:lnTo>
                    <a:pt x="1334083" y="1892303"/>
                  </a:lnTo>
                  <a:lnTo>
                    <a:pt x="1337566" y="1890868"/>
                  </a:lnTo>
                  <a:lnTo>
                    <a:pt x="1341050" y="1916111"/>
                  </a:lnTo>
                  <a:lnTo>
                    <a:pt x="1344533" y="1914722"/>
                  </a:lnTo>
                  <a:lnTo>
                    <a:pt x="1348016" y="1913334"/>
                  </a:lnTo>
                  <a:lnTo>
                    <a:pt x="1351499" y="1911947"/>
                  </a:lnTo>
                  <a:lnTo>
                    <a:pt x="1354983" y="1910561"/>
                  </a:lnTo>
                  <a:lnTo>
                    <a:pt x="1358466" y="1926486"/>
                  </a:lnTo>
                  <a:lnTo>
                    <a:pt x="1361949" y="1925131"/>
                  </a:lnTo>
                  <a:lnTo>
                    <a:pt x="1365432" y="1923777"/>
                  </a:lnTo>
                  <a:lnTo>
                    <a:pt x="1368916" y="1922424"/>
                  </a:lnTo>
                  <a:lnTo>
                    <a:pt x="1372399" y="1921073"/>
                  </a:lnTo>
                  <a:lnTo>
                    <a:pt x="1375882" y="1946403"/>
                  </a:lnTo>
                  <a:lnTo>
                    <a:pt x="1379365" y="1945097"/>
                  </a:lnTo>
                  <a:lnTo>
                    <a:pt x="1382849" y="1943792"/>
                  </a:lnTo>
                  <a:lnTo>
                    <a:pt x="1386332" y="1942488"/>
                  </a:lnTo>
                  <a:lnTo>
                    <a:pt x="1389815" y="1941185"/>
                  </a:lnTo>
                  <a:lnTo>
                    <a:pt x="1393298" y="1953903"/>
                  </a:lnTo>
                  <a:lnTo>
                    <a:pt x="1396782" y="1952625"/>
                  </a:lnTo>
                  <a:lnTo>
                    <a:pt x="1400265" y="1951348"/>
                  </a:lnTo>
                  <a:lnTo>
                    <a:pt x="1403748" y="1950072"/>
                  </a:lnTo>
                  <a:lnTo>
                    <a:pt x="1407231" y="1948798"/>
                  </a:lnTo>
                  <a:lnTo>
                    <a:pt x="1410715" y="1947524"/>
                  </a:lnTo>
                  <a:lnTo>
                    <a:pt x="1414198" y="1946252"/>
                  </a:lnTo>
                  <a:lnTo>
                    <a:pt x="1417681" y="1944981"/>
                  </a:lnTo>
                  <a:lnTo>
                    <a:pt x="1421164" y="1943711"/>
                  </a:lnTo>
                  <a:lnTo>
                    <a:pt x="1424648" y="1961332"/>
                  </a:lnTo>
                  <a:lnTo>
                    <a:pt x="1428131" y="1960094"/>
                  </a:lnTo>
                  <a:lnTo>
                    <a:pt x="1431614" y="1958857"/>
                  </a:lnTo>
                  <a:lnTo>
                    <a:pt x="1435097" y="1957621"/>
                  </a:lnTo>
                  <a:lnTo>
                    <a:pt x="1438580" y="1956386"/>
                  </a:lnTo>
                  <a:lnTo>
                    <a:pt x="1442064" y="1956468"/>
                  </a:lnTo>
                  <a:lnTo>
                    <a:pt x="1445547" y="1955238"/>
                  </a:lnTo>
                  <a:lnTo>
                    <a:pt x="1449030" y="1954008"/>
                  </a:lnTo>
                  <a:lnTo>
                    <a:pt x="1452513" y="1952779"/>
                  </a:lnTo>
                  <a:lnTo>
                    <a:pt x="1455997" y="1951552"/>
                  </a:lnTo>
                  <a:lnTo>
                    <a:pt x="1459480" y="1960741"/>
                  </a:lnTo>
                  <a:lnTo>
                    <a:pt x="1462963" y="1959531"/>
                  </a:lnTo>
                  <a:lnTo>
                    <a:pt x="1466446" y="1958323"/>
                  </a:lnTo>
                  <a:lnTo>
                    <a:pt x="1469930" y="1957115"/>
                  </a:lnTo>
                  <a:lnTo>
                    <a:pt x="1473413" y="1955909"/>
                  </a:lnTo>
                  <a:lnTo>
                    <a:pt x="1476896" y="1954703"/>
                  </a:lnTo>
                  <a:lnTo>
                    <a:pt x="1480379" y="1953499"/>
                  </a:lnTo>
                  <a:lnTo>
                    <a:pt x="1483863" y="1952296"/>
                  </a:lnTo>
                  <a:lnTo>
                    <a:pt x="1487346" y="1951093"/>
                  </a:lnTo>
                  <a:lnTo>
                    <a:pt x="1490829" y="1949892"/>
                  </a:lnTo>
                  <a:lnTo>
                    <a:pt x="1494312" y="1963912"/>
                  </a:lnTo>
                  <a:lnTo>
                    <a:pt x="1497796" y="1962735"/>
                  </a:lnTo>
                  <a:lnTo>
                    <a:pt x="1501279" y="1961559"/>
                  </a:lnTo>
                  <a:lnTo>
                    <a:pt x="1504762" y="1960385"/>
                  </a:lnTo>
                  <a:lnTo>
                    <a:pt x="1508245" y="1959211"/>
                  </a:lnTo>
                  <a:lnTo>
                    <a:pt x="1511729" y="1965431"/>
                  </a:lnTo>
                  <a:lnTo>
                    <a:pt x="1515212" y="1964270"/>
                  </a:lnTo>
                  <a:lnTo>
                    <a:pt x="1518695" y="1963110"/>
                  </a:lnTo>
                  <a:lnTo>
                    <a:pt x="1522178" y="1961951"/>
                  </a:lnTo>
                  <a:lnTo>
                    <a:pt x="1525662" y="1960793"/>
                  </a:lnTo>
                  <a:lnTo>
                    <a:pt x="1529145" y="1972837"/>
                  </a:lnTo>
                  <a:lnTo>
                    <a:pt x="1532628" y="1971701"/>
                  </a:lnTo>
                  <a:lnTo>
                    <a:pt x="1536111" y="1970565"/>
                  </a:lnTo>
                  <a:lnTo>
                    <a:pt x="1539595" y="1969431"/>
                  </a:lnTo>
                  <a:lnTo>
                    <a:pt x="1543078" y="1968297"/>
                  </a:lnTo>
                  <a:lnTo>
                    <a:pt x="1546561" y="1973022"/>
                  </a:lnTo>
                  <a:lnTo>
                    <a:pt x="1550044" y="1971899"/>
                  </a:lnTo>
                  <a:lnTo>
                    <a:pt x="1553528" y="1970776"/>
                  </a:lnTo>
                  <a:lnTo>
                    <a:pt x="1557011" y="1969655"/>
                  </a:lnTo>
                  <a:lnTo>
                    <a:pt x="1560494" y="1968534"/>
                  </a:lnTo>
                  <a:lnTo>
                    <a:pt x="1563977" y="1978884"/>
                  </a:lnTo>
                  <a:lnTo>
                    <a:pt x="1567461" y="1977781"/>
                  </a:lnTo>
                  <a:lnTo>
                    <a:pt x="1570944" y="1976680"/>
                  </a:lnTo>
                  <a:lnTo>
                    <a:pt x="1574427" y="1975579"/>
                  </a:lnTo>
                  <a:lnTo>
                    <a:pt x="1577910" y="1974479"/>
                  </a:lnTo>
                  <a:lnTo>
                    <a:pt x="1581394" y="1997329"/>
                  </a:lnTo>
                  <a:lnTo>
                    <a:pt x="1584877" y="1996265"/>
                  </a:lnTo>
                  <a:lnTo>
                    <a:pt x="1588360" y="1995203"/>
                  </a:lnTo>
                  <a:lnTo>
                    <a:pt x="1591843" y="1994141"/>
                  </a:lnTo>
                  <a:lnTo>
                    <a:pt x="1595327" y="1993080"/>
                  </a:lnTo>
                  <a:lnTo>
                    <a:pt x="1598810" y="1994118"/>
                  </a:lnTo>
                  <a:lnTo>
                    <a:pt x="1602293" y="1993061"/>
                  </a:lnTo>
                  <a:lnTo>
                    <a:pt x="1605776" y="1992006"/>
                  </a:lnTo>
                  <a:lnTo>
                    <a:pt x="1609260" y="1990951"/>
                  </a:lnTo>
                  <a:lnTo>
                    <a:pt x="1612743" y="1989897"/>
                  </a:lnTo>
                  <a:lnTo>
                    <a:pt x="1616226" y="1989894"/>
                  </a:lnTo>
                  <a:lnTo>
                    <a:pt x="1619709" y="1988843"/>
                  </a:lnTo>
                  <a:lnTo>
                    <a:pt x="1623193" y="1987793"/>
                  </a:lnTo>
                  <a:lnTo>
                    <a:pt x="1626676" y="1986743"/>
                  </a:lnTo>
                  <a:lnTo>
                    <a:pt x="1630159" y="2008032"/>
                  </a:lnTo>
                  <a:lnTo>
                    <a:pt x="1633642" y="2007016"/>
                  </a:lnTo>
                  <a:lnTo>
                    <a:pt x="1637126" y="2006000"/>
                  </a:lnTo>
                  <a:lnTo>
                    <a:pt x="1640609" y="2004985"/>
                  </a:lnTo>
                  <a:lnTo>
                    <a:pt x="1644092" y="2003971"/>
                  </a:lnTo>
                  <a:lnTo>
                    <a:pt x="1647575" y="2009764"/>
                  </a:lnTo>
                  <a:lnTo>
                    <a:pt x="1651059" y="2008761"/>
                  </a:lnTo>
                  <a:lnTo>
                    <a:pt x="1654542" y="2007758"/>
                  </a:lnTo>
                  <a:lnTo>
                    <a:pt x="1658025" y="2006756"/>
                  </a:lnTo>
                  <a:lnTo>
                    <a:pt x="1661508" y="2005755"/>
                  </a:lnTo>
                  <a:lnTo>
                    <a:pt x="1664992" y="2017063"/>
                  </a:lnTo>
                  <a:lnTo>
                    <a:pt x="1668475" y="2016081"/>
                  </a:lnTo>
                  <a:lnTo>
                    <a:pt x="1671958" y="2015099"/>
                  </a:lnTo>
                  <a:lnTo>
                    <a:pt x="1675441" y="2014118"/>
                  </a:lnTo>
                  <a:lnTo>
                    <a:pt x="1678925" y="2013138"/>
                  </a:lnTo>
                  <a:lnTo>
                    <a:pt x="1682408" y="2016785"/>
                  </a:lnTo>
                  <a:lnTo>
                    <a:pt x="1685891" y="2015812"/>
                  </a:lnTo>
                  <a:lnTo>
                    <a:pt x="1689374" y="2014840"/>
                  </a:lnTo>
                  <a:lnTo>
                    <a:pt x="1692858" y="2013869"/>
                  </a:lnTo>
                  <a:lnTo>
                    <a:pt x="1696341" y="2012899"/>
                  </a:lnTo>
                  <a:lnTo>
                    <a:pt x="1699824" y="2011929"/>
                  </a:lnTo>
                  <a:lnTo>
                    <a:pt x="1703307" y="2010960"/>
                  </a:lnTo>
                  <a:lnTo>
                    <a:pt x="1706791" y="2009991"/>
                  </a:lnTo>
                  <a:lnTo>
                    <a:pt x="1710274" y="2009023"/>
                  </a:lnTo>
                  <a:lnTo>
                    <a:pt x="1713757" y="2008056"/>
                  </a:lnTo>
                  <a:lnTo>
                    <a:pt x="1717240" y="2022480"/>
                  </a:lnTo>
                  <a:lnTo>
                    <a:pt x="1720723" y="2021535"/>
                  </a:lnTo>
                  <a:lnTo>
                    <a:pt x="1724207" y="2020591"/>
                  </a:lnTo>
                  <a:lnTo>
                    <a:pt x="1727690" y="2019647"/>
                  </a:lnTo>
                  <a:lnTo>
                    <a:pt x="1731173" y="2018704"/>
                  </a:lnTo>
                  <a:lnTo>
                    <a:pt x="1734656" y="2023033"/>
                  </a:lnTo>
                  <a:lnTo>
                    <a:pt x="1738140" y="2022098"/>
                  </a:lnTo>
                  <a:lnTo>
                    <a:pt x="1741623" y="2021164"/>
                  </a:lnTo>
                  <a:lnTo>
                    <a:pt x="1745106" y="2020231"/>
                  </a:lnTo>
                  <a:lnTo>
                    <a:pt x="1748589" y="2019298"/>
                  </a:lnTo>
                  <a:lnTo>
                    <a:pt x="1752073" y="2020982"/>
                  </a:lnTo>
                  <a:lnTo>
                    <a:pt x="1755556" y="2020054"/>
                  </a:lnTo>
                  <a:lnTo>
                    <a:pt x="1759039" y="2019126"/>
                  </a:lnTo>
                  <a:lnTo>
                    <a:pt x="1762522" y="2018199"/>
                  </a:lnTo>
                  <a:lnTo>
                    <a:pt x="1766006" y="2017273"/>
                  </a:lnTo>
                  <a:lnTo>
                    <a:pt x="1769489" y="2017220"/>
                  </a:lnTo>
                  <a:lnTo>
                    <a:pt x="1772972" y="2016296"/>
                  </a:lnTo>
                  <a:lnTo>
                    <a:pt x="1776455" y="2015372"/>
                  </a:lnTo>
                  <a:lnTo>
                    <a:pt x="1779939" y="2014449"/>
                  </a:lnTo>
                  <a:lnTo>
                    <a:pt x="1783422" y="2013527"/>
                  </a:lnTo>
                  <a:lnTo>
                    <a:pt x="1786905" y="2016092"/>
                  </a:lnTo>
                  <a:lnTo>
                    <a:pt x="1790388" y="2015175"/>
                  </a:lnTo>
                  <a:lnTo>
                    <a:pt x="1793872" y="2014259"/>
                  </a:lnTo>
                  <a:lnTo>
                    <a:pt x="1797355" y="2013344"/>
                  </a:lnTo>
                  <a:lnTo>
                    <a:pt x="1800838" y="2012429"/>
                  </a:lnTo>
                  <a:lnTo>
                    <a:pt x="1804321" y="2014981"/>
                  </a:lnTo>
                  <a:lnTo>
                    <a:pt x="1807805" y="2014072"/>
                  </a:lnTo>
                  <a:lnTo>
                    <a:pt x="1811288" y="2013163"/>
                  </a:lnTo>
                  <a:lnTo>
                    <a:pt x="1814771" y="2012255"/>
                  </a:lnTo>
                  <a:lnTo>
                    <a:pt x="1818254" y="2011347"/>
                  </a:lnTo>
                  <a:lnTo>
                    <a:pt x="1821738" y="2018136"/>
                  </a:lnTo>
                  <a:lnTo>
                    <a:pt x="1825221" y="2017240"/>
                  </a:lnTo>
                  <a:lnTo>
                    <a:pt x="1828704" y="2016344"/>
                  </a:lnTo>
                  <a:lnTo>
                    <a:pt x="1832187" y="2015449"/>
                  </a:lnTo>
                  <a:lnTo>
                    <a:pt x="1835671" y="2014554"/>
                  </a:lnTo>
                  <a:lnTo>
                    <a:pt x="1839154" y="2018707"/>
                  </a:lnTo>
                  <a:lnTo>
                    <a:pt x="1842637" y="2017820"/>
                  </a:lnTo>
                  <a:lnTo>
                    <a:pt x="1846120" y="2016934"/>
                  </a:lnTo>
                  <a:lnTo>
                    <a:pt x="1849604" y="2016047"/>
                  </a:lnTo>
                  <a:lnTo>
                    <a:pt x="1853087" y="2015162"/>
                  </a:lnTo>
                  <a:lnTo>
                    <a:pt x="1856570" y="2035278"/>
                  </a:lnTo>
                  <a:lnTo>
                    <a:pt x="1860053" y="2034421"/>
                  </a:lnTo>
                  <a:lnTo>
                    <a:pt x="1863537" y="2033563"/>
                  </a:lnTo>
                  <a:lnTo>
                    <a:pt x="1867020" y="2032707"/>
                  </a:lnTo>
                  <a:lnTo>
                    <a:pt x="1870503" y="2034959"/>
                  </a:lnTo>
                  <a:lnTo>
                    <a:pt x="1873986" y="2034108"/>
                  </a:lnTo>
                  <a:lnTo>
                    <a:pt x="1877470" y="2033257"/>
                  </a:lnTo>
                  <a:lnTo>
                    <a:pt x="1880953" y="2032406"/>
                  </a:lnTo>
                  <a:lnTo>
                    <a:pt x="1884436" y="2031556"/>
                  </a:lnTo>
                  <a:lnTo>
                    <a:pt x="1887919" y="2033799"/>
                  </a:lnTo>
                  <a:lnTo>
                    <a:pt x="1891403" y="2032954"/>
                  </a:lnTo>
                  <a:lnTo>
                    <a:pt x="1894886" y="2032109"/>
                  </a:lnTo>
                  <a:lnTo>
                    <a:pt x="1898369" y="2031265"/>
                  </a:lnTo>
                  <a:lnTo>
                    <a:pt x="1901852" y="2030421"/>
                  </a:lnTo>
                  <a:lnTo>
                    <a:pt x="1905336" y="2030351"/>
                  </a:lnTo>
                  <a:lnTo>
                    <a:pt x="1908819" y="2029509"/>
                  </a:lnTo>
                  <a:lnTo>
                    <a:pt x="1912302" y="2028668"/>
                  </a:lnTo>
                  <a:lnTo>
                    <a:pt x="1915785" y="2027827"/>
                  </a:lnTo>
                  <a:lnTo>
                    <a:pt x="1919269" y="2026986"/>
                  </a:lnTo>
                  <a:lnTo>
                    <a:pt x="1922752" y="2030001"/>
                  </a:lnTo>
                  <a:lnTo>
                    <a:pt x="1926235" y="2029166"/>
                  </a:lnTo>
                  <a:lnTo>
                    <a:pt x="1929718" y="2028332"/>
                  </a:lnTo>
                  <a:lnTo>
                    <a:pt x="1933202" y="2027499"/>
                  </a:lnTo>
                  <a:lnTo>
                    <a:pt x="1936685" y="2026665"/>
                  </a:lnTo>
                  <a:lnTo>
                    <a:pt x="1940168" y="2030416"/>
                  </a:lnTo>
                  <a:lnTo>
                    <a:pt x="1943651" y="2029589"/>
                  </a:lnTo>
                  <a:lnTo>
                    <a:pt x="1947135" y="2028763"/>
                  </a:lnTo>
                  <a:lnTo>
                    <a:pt x="1950618" y="2027937"/>
                  </a:lnTo>
                  <a:lnTo>
                    <a:pt x="1954101" y="2027112"/>
                  </a:lnTo>
                  <a:lnTo>
                    <a:pt x="1957584" y="2026287"/>
                  </a:lnTo>
                  <a:lnTo>
                    <a:pt x="1961068" y="2025463"/>
                  </a:lnTo>
                  <a:lnTo>
                    <a:pt x="1964551" y="2024639"/>
                  </a:lnTo>
                  <a:lnTo>
                    <a:pt x="1968034" y="2023816"/>
                  </a:lnTo>
                  <a:lnTo>
                    <a:pt x="1971517" y="2022993"/>
                  </a:lnTo>
                  <a:lnTo>
                    <a:pt x="1975001" y="2024461"/>
                  </a:lnTo>
                  <a:lnTo>
                    <a:pt x="1978484" y="2023642"/>
                  </a:lnTo>
                  <a:lnTo>
                    <a:pt x="1981967" y="2022823"/>
                  </a:lnTo>
                  <a:lnTo>
                    <a:pt x="1985450" y="2022005"/>
                  </a:lnTo>
                  <a:lnTo>
                    <a:pt x="1988934" y="2021187"/>
                  </a:lnTo>
                  <a:lnTo>
                    <a:pt x="1992417" y="2022655"/>
                  </a:lnTo>
                  <a:lnTo>
                    <a:pt x="1995900" y="2021841"/>
                  </a:lnTo>
                  <a:lnTo>
                    <a:pt x="1999383" y="2021027"/>
                  </a:lnTo>
                  <a:lnTo>
                    <a:pt x="2002867" y="2020214"/>
                  </a:lnTo>
                  <a:lnTo>
                    <a:pt x="2006350" y="2019401"/>
                  </a:lnTo>
                  <a:lnTo>
                    <a:pt x="2009833" y="2018589"/>
                  </a:lnTo>
                  <a:lnTo>
                    <a:pt x="2013316" y="2017777"/>
                  </a:lnTo>
                  <a:lnTo>
                    <a:pt x="2016799" y="2016965"/>
                  </a:lnTo>
                  <a:lnTo>
                    <a:pt x="2020283" y="2016154"/>
                  </a:lnTo>
                  <a:lnTo>
                    <a:pt x="2023766" y="2015344"/>
                  </a:lnTo>
                  <a:lnTo>
                    <a:pt x="2027249" y="2019857"/>
                  </a:lnTo>
                  <a:lnTo>
                    <a:pt x="2030732" y="2019053"/>
                  </a:lnTo>
                  <a:lnTo>
                    <a:pt x="2034216" y="2018250"/>
                  </a:lnTo>
                  <a:lnTo>
                    <a:pt x="2037699" y="2017447"/>
                  </a:lnTo>
                  <a:lnTo>
                    <a:pt x="2041182" y="2016645"/>
                  </a:lnTo>
                  <a:lnTo>
                    <a:pt x="2044665" y="2028434"/>
                  </a:lnTo>
                  <a:lnTo>
                    <a:pt x="2048149" y="2027648"/>
                  </a:lnTo>
                  <a:lnTo>
                    <a:pt x="2051632" y="2026861"/>
                  </a:lnTo>
                  <a:lnTo>
                    <a:pt x="2055115" y="2026075"/>
                  </a:lnTo>
                  <a:lnTo>
                    <a:pt x="2058598" y="2025290"/>
                  </a:lnTo>
                  <a:lnTo>
                    <a:pt x="2062082" y="2025232"/>
                  </a:lnTo>
                  <a:lnTo>
                    <a:pt x="2065565" y="2024449"/>
                  </a:lnTo>
                  <a:lnTo>
                    <a:pt x="2069048" y="2023665"/>
                  </a:lnTo>
                  <a:lnTo>
                    <a:pt x="2072531" y="2022882"/>
                  </a:lnTo>
                  <a:lnTo>
                    <a:pt x="2076015" y="2022100"/>
                  </a:lnTo>
                  <a:lnTo>
                    <a:pt x="2079498" y="2022186"/>
                  </a:lnTo>
                  <a:lnTo>
                    <a:pt x="2082981" y="2021554"/>
                  </a:lnTo>
                  <a:lnTo>
                    <a:pt x="2086464" y="2020922"/>
                  </a:lnTo>
                  <a:lnTo>
                    <a:pt x="2089948" y="2020290"/>
                  </a:lnTo>
                  <a:lnTo>
                    <a:pt x="2093431" y="2024003"/>
                  </a:lnTo>
                  <a:lnTo>
                    <a:pt x="2096914" y="2023229"/>
                  </a:lnTo>
                  <a:lnTo>
                    <a:pt x="2100397" y="2022456"/>
                  </a:lnTo>
                  <a:lnTo>
                    <a:pt x="2103881" y="2021684"/>
                  </a:lnTo>
                  <a:lnTo>
                    <a:pt x="2107364" y="2020912"/>
                  </a:lnTo>
                  <a:lnTo>
                    <a:pt x="2110847" y="2023743"/>
                  </a:lnTo>
                  <a:lnTo>
                    <a:pt x="2114330" y="2023120"/>
                  </a:lnTo>
                  <a:lnTo>
                    <a:pt x="2117814" y="2022499"/>
                  </a:lnTo>
                  <a:lnTo>
                    <a:pt x="2121297" y="2021878"/>
                  </a:lnTo>
                  <a:lnTo>
                    <a:pt x="2124780" y="2021257"/>
                  </a:lnTo>
                  <a:lnTo>
                    <a:pt x="2128263" y="2029763"/>
                  </a:lnTo>
                  <a:lnTo>
                    <a:pt x="2131747" y="2029009"/>
                  </a:lnTo>
                  <a:lnTo>
                    <a:pt x="2135230" y="2028255"/>
                  </a:lnTo>
                  <a:lnTo>
                    <a:pt x="2138713" y="2027501"/>
                  </a:lnTo>
                  <a:lnTo>
                    <a:pt x="2142196" y="2026748"/>
                  </a:lnTo>
                  <a:lnTo>
                    <a:pt x="2145680" y="2028076"/>
                  </a:lnTo>
                  <a:lnTo>
                    <a:pt x="2149163" y="2027326"/>
                  </a:lnTo>
                  <a:lnTo>
                    <a:pt x="2152646" y="2026576"/>
                  </a:lnTo>
                  <a:lnTo>
                    <a:pt x="2156129" y="2025827"/>
                  </a:lnTo>
                  <a:lnTo>
                    <a:pt x="2159613" y="2025078"/>
                  </a:lnTo>
                  <a:lnTo>
                    <a:pt x="2163096" y="2029149"/>
                  </a:lnTo>
                  <a:lnTo>
                    <a:pt x="2166579" y="2028406"/>
                  </a:lnTo>
                  <a:lnTo>
                    <a:pt x="2170062" y="2027664"/>
                  </a:lnTo>
                  <a:lnTo>
                    <a:pt x="2173546" y="2026922"/>
                  </a:lnTo>
                  <a:lnTo>
                    <a:pt x="2177029" y="2026180"/>
                  </a:lnTo>
                  <a:lnTo>
                    <a:pt x="2180512" y="2028849"/>
                  </a:lnTo>
                  <a:lnTo>
                    <a:pt x="2183995" y="2028112"/>
                  </a:lnTo>
                  <a:lnTo>
                    <a:pt x="2187479" y="2027375"/>
                  </a:lnTo>
                  <a:lnTo>
                    <a:pt x="2190962" y="2026639"/>
                  </a:lnTo>
                  <a:lnTo>
                    <a:pt x="2194445" y="2025902"/>
                  </a:lnTo>
                  <a:lnTo>
                    <a:pt x="2197928" y="2027880"/>
                  </a:lnTo>
                  <a:lnTo>
                    <a:pt x="2201412" y="2027147"/>
                  </a:lnTo>
                  <a:lnTo>
                    <a:pt x="2204895" y="2026415"/>
                  </a:lnTo>
                  <a:lnTo>
                    <a:pt x="2208378" y="2025683"/>
                  </a:lnTo>
                  <a:lnTo>
                    <a:pt x="2211861" y="2024952"/>
                  </a:lnTo>
                  <a:lnTo>
                    <a:pt x="2215345" y="2046366"/>
                  </a:lnTo>
                  <a:lnTo>
                    <a:pt x="2218828" y="2045660"/>
                  </a:lnTo>
                  <a:lnTo>
                    <a:pt x="2222311" y="2044953"/>
                  </a:lnTo>
                  <a:lnTo>
                    <a:pt x="2225794" y="2044247"/>
                  </a:lnTo>
                  <a:lnTo>
                    <a:pt x="2229278" y="2043542"/>
                  </a:lnTo>
                  <a:lnTo>
                    <a:pt x="2232761" y="2045339"/>
                  </a:lnTo>
                  <a:lnTo>
                    <a:pt x="2236244" y="2044637"/>
                  </a:lnTo>
                  <a:lnTo>
                    <a:pt x="2239727" y="2043935"/>
                  </a:lnTo>
                  <a:lnTo>
                    <a:pt x="2243211" y="2043233"/>
                  </a:lnTo>
                  <a:lnTo>
                    <a:pt x="2246694" y="2042532"/>
                  </a:lnTo>
                  <a:lnTo>
                    <a:pt x="2250177" y="2044944"/>
                  </a:lnTo>
                  <a:lnTo>
                    <a:pt x="2253660" y="2044246"/>
                  </a:lnTo>
                  <a:lnTo>
                    <a:pt x="2257144" y="2043549"/>
                  </a:lnTo>
                  <a:lnTo>
                    <a:pt x="2260627" y="2042853"/>
                  </a:lnTo>
                  <a:lnTo>
                    <a:pt x="2264110" y="2042157"/>
                  </a:lnTo>
                  <a:lnTo>
                    <a:pt x="2267593" y="2047002"/>
                  </a:lnTo>
                  <a:lnTo>
                    <a:pt x="2271077" y="2046313"/>
                  </a:lnTo>
                  <a:lnTo>
                    <a:pt x="2274560" y="2045623"/>
                  </a:lnTo>
                  <a:lnTo>
                    <a:pt x="2278043" y="2044934"/>
                  </a:lnTo>
                  <a:lnTo>
                    <a:pt x="2281526" y="2044245"/>
                  </a:lnTo>
                  <a:lnTo>
                    <a:pt x="2285010" y="2049115"/>
                  </a:lnTo>
                  <a:lnTo>
                    <a:pt x="2288493" y="2048554"/>
                  </a:lnTo>
                  <a:lnTo>
                    <a:pt x="2291976" y="2047995"/>
                  </a:lnTo>
                  <a:lnTo>
                    <a:pt x="2295459" y="2047435"/>
                  </a:lnTo>
                  <a:lnTo>
                    <a:pt x="2298942" y="2046877"/>
                  </a:lnTo>
                  <a:lnTo>
                    <a:pt x="2302426" y="2046810"/>
                  </a:lnTo>
                  <a:lnTo>
                    <a:pt x="2305909" y="2046130"/>
                  </a:lnTo>
                  <a:lnTo>
                    <a:pt x="2309392" y="2045451"/>
                  </a:lnTo>
                  <a:lnTo>
                    <a:pt x="2312875" y="2044772"/>
                  </a:lnTo>
                  <a:lnTo>
                    <a:pt x="2316359" y="2044094"/>
                  </a:lnTo>
                  <a:lnTo>
                    <a:pt x="2319842" y="2045819"/>
                  </a:lnTo>
                  <a:lnTo>
                    <a:pt x="2323325" y="2045144"/>
                  </a:lnTo>
                  <a:lnTo>
                    <a:pt x="2326808" y="2044469"/>
                  </a:lnTo>
                  <a:lnTo>
                    <a:pt x="2330292" y="2043794"/>
                  </a:lnTo>
                  <a:lnTo>
                    <a:pt x="2333775" y="2046700"/>
                  </a:lnTo>
                  <a:lnTo>
                    <a:pt x="2337258" y="2046030"/>
                  </a:lnTo>
                  <a:lnTo>
                    <a:pt x="2340741" y="2045360"/>
                  </a:lnTo>
                  <a:lnTo>
                    <a:pt x="2344225" y="2044690"/>
                  </a:lnTo>
                  <a:lnTo>
                    <a:pt x="2347708" y="2044020"/>
                  </a:lnTo>
                  <a:lnTo>
                    <a:pt x="2351191" y="2045132"/>
                  </a:lnTo>
                  <a:lnTo>
                    <a:pt x="2354674" y="2044465"/>
                  </a:lnTo>
                  <a:lnTo>
                    <a:pt x="2358158" y="2043799"/>
                  </a:lnTo>
                  <a:lnTo>
                    <a:pt x="2361641" y="2043132"/>
                  </a:lnTo>
                  <a:lnTo>
                    <a:pt x="2365124" y="2042466"/>
                  </a:lnTo>
                  <a:lnTo>
                    <a:pt x="2368607" y="2042394"/>
                  </a:lnTo>
                  <a:lnTo>
                    <a:pt x="2372091" y="2041729"/>
                  </a:lnTo>
                  <a:lnTo>
                    <a:pt x="2375574" y="2041064"/>
                  </a:lnTo>
                  <a:lnTo>
                    <a:pt x="2379057" y="2040400"/>
                  </a:lnTo>
                  <a:lnTo>
                    <a:pt x="2382540" y="2039736"/>
                  </a:lnTo>
                  <a:lnTo>
                    <a:pt x="2386024" y="2040856"/>
                  </a:lnTo>
                  <a:lnTo>
                    <a:pt x="2389507" y="2040194"/>
                  </a:lnTo>
                  <a:lnTo>
                    <a:pt x="2392990" y="2039533"/>
                  </a:lnTo>
                  <a:lnTo>
                    <a:pt x="2396473" y="2038872"/>
                  </a:lnTo>
                  <a:lnTo>
                    <a:pt x="2399957" y="2038211"/>
                  </a:lnTo>
                  <a:lnTo>
                    <a:pt x="2403440" y="2038145"/>
                  </a:lnTo>
                  <a:lnTo>
                    <a:pt x="2406923" y="2037486"/>
                  </a:lnTo>
                  <a:lnTo>
                    <a:pt x="2410406" y="2036827"/>
                  </a:lnTo>
                  <a:lnTo>
                    <a:pt x="2413890" y="2036168"/>
                  </a:lnTo>
                  <a:lnTo>
                    <a:pt x="2417373" y="2035509"/>
                  </a:lnTo>
                  <a:lnTo>
                    <a:pt x="2420856" y="2036042"/>
                  </a:lnTo>
                  <a:lnTo>
                    <a:pt x="2424339" y="2035385"/>
                  </a:lnTo>
                  <a:lnTo>
                    <a:pt x="2427823" y="2034729"/>
                  </a:lnTo>
                  <a:lnTo>
                    <a:pt x="2431306" y="2034072"/>
                  </a:lnTo>
                  <a:lnTo>
                    <a:pt x="2434789" y="2033416"/>
                  </a:lnTo>
                  <a:lnTo>
                    <a:pt x="2438272" y="2032760"/>
                  </a:lnTo>
                  <a:lnTo>
                    <a:pt x="2441756" y="2032105"/>
                  </a:lnTo>
                  <a:lnTo>
                    <a:pt x="2445239" y="2031450"/>
                  </a:lnTo>
                  <a:lnTo>
                    <a:pt x="2448722" y="2030795"/>
                  </a:lnTo>
                  <a:lnTo>
                    <a:pt x="2452205" y="2030140"/>
                  </a:lnTo>
                  <a:lnTo>
                    <a:pt x="2455689" y="2031282"/>
                  </a:lnTo>
                  <a:lnTo>
                    <a:pt x="2459172" y="2030629"/>
                  </a:lnTo>
                  <a:lnTo>
                    <a:pt x="2462655" y="2029977"/>
                  </a:lnTo>
                  <a:lnTo>
                    <a:pt x="2466138" y="2029326"/>
                  </a:lnTo>
                  <a:lnTo>
                    <a:pt x="2469622" y="2028674"/>
                  </a:lnTo>
                  <a:lnTo>
                    <a:pt x="2473105" y="2028622"/>
                  </a:lnTo>
                  <a:lnTo>
                    <a:pt x="2476588" y="2027972"/>
                  </a:lnTo>
                  <a:lnTo>
                    <a:pt x="2480071" y="2027322"/>
                  </a:lnTo>
                  <a:lnTo>
                    <a:pt x="2483555" y="2026672"/>
                  </a:lnTo>
                  <a:lnTo>
                    <a:pt x="2487038" y="2026023"/>
                  </a:lnTo>
                  <a:lnTo>
                    <a:pt x="2490521" y="2031907"/>
                  </a:lnTo>
                  <a:lnTo>
                    <a:pt x="2494004" y="2031264"/>
                  </a:lnTo>
                  <a:lnTo>
                    <a:pt x="2497488" y="2030622"/>
                  </a:lnTo>
                  <a:lnTo>
                    <a:pt x="2500971" y="2029980"/>
                  </a:lnTo>
                  <a:lnTo>
                    <a:pt x="2504454" y="2029338"/>
                  </a:lnTo>
                  <a:lnTo>
                    <a:pt x="2507937" y="2045834"/>
                  </a:lnTo>
                  <a:lnTo>
                    <a:pt x="2511421" y="2045210"/>
                  </a:lnTo>
                  <a:lnTo>
                    <a:pt x="2514904" y="2044585"/>
                  </a:lnTo>
                  <a:lnTo>
                    <a:pt x="2518387" y="2043961"/>
                  </a:lnTo>
                  <a:lnTo>
                    <a:pt x="2521870" y="2043337"/>
                  </a:lnTo>
                  <a:lnTo>
                    <a:pt x="2525354" y="2043823"/>
                  </a:lnTo>
                  <a:lnTo>
                    <a:pt x="2528837" y="2043201"/>
                  </a:lnTo>
                  <a:lnTo>
                    <a:pt x="2532320" y="2042579"/>
                  </a:lnTo>
                  <a:lnTo>
                    <a:pt x="2535803" y="2041957"/>
                  </a:lnTo>
                  <a:lnTo>
                    <a:pt x="2539287" y="2041335"/>
                  </a:lnTo>
                  <a:lnTo>
                    <a:pt x="2542770" y="2040714"/>
                  </a:lnTo>
                  <a:lnTo>
                    <a:pt x="2546253" y="2040093"/>
                  </a:lnTo>
                  <a:lnTo>
                    <a:pt x="2549736" y="2039472"/>
                  </a:lnTo>
                  <a:lnTo>
                    <a:pt x="2553220" y="2038852"/>
                  </a:lnTo>
                  <a:lnTo>
                    <a:pt x="2556703" y="2041562"/>
                  </a:lnTo>
                  <a:lnTo>
                    <a:pt x="2560186" y="2040945"/>
                  </a:lnTo>
                  <a:lnTo>
                    <a:pt x="2563669" y="2040328"/>
                  </a:lnTo>
                  <a:lnTo>
                    <a:pt x="2567153" y="2039712"/>
                  </a:lnTo>
                  <a:lnTo>
                    <a:pt x="2570636" y="2039096"/>
                  </a:lnTo>
                  <a:lnTo>
                    <a:pt x="2574119" y="2049340"/>
                  </a:lnTo>
                  <a:lnTo>
                    <a:pt x="2577602" y="2048735"/>
                  </a:lnTo>
                  <a:lnTo>
                    <a:pt x="2581085" y="2048130"/>
                  </a:lnTo>
                  <a:lnTo>
                    <a:pt x="2584569" y="2047525"/>
                  </a:lnTo>
                  <a:lnTo>
                    <a:pt x="2588052" y="2046920"/>
                  </a:lnTo>
                  <a:lnTo>
                    <a:pt x="2591535" y="2053712"/>
                  </a:lnTo>
                  <a:lnTo>
                    <a:pt x="2595018" y="2053221"/>
                  </a:lnTo>
                  <a:lnTo>
                    <a:pt x="2598502" y="2052729"/>
                  </a:lnTo>
                  <a:lnTo>
                    <a:pt x="2601985" y="2052239"/>
                  </a:lnTo>
                  <a:lnTo>
                    <a:pt x="2605468" y="2051748"/>
                  </a:lnTo>
                  <a:lnTo>
                    <a:pt x="2608951" y="2057414"/>
                  </a:lnTo>
                  <a:lnTo>
                    <a:pt x="2612435" y="2056825"/>
                  </a:lnTo>
                  <a:lnTo>
                    <a:pt x="2615918" y="2056235"/>
                  </a:lnTo>
                  <a:lnTo>
                    <a:pt x="2619401" y="2055646"/>
                  </a:lnTo>
                  <a:lnTo>
                    <a:pt x="2622884" y="2055057"/>
                  </a:lnTo>
                  <a:lnTo>
                    <a:pt x="2626368" y="2061531"/>
                  </a:lnTo>
                  <a:lnTo>
                    <a:pt x="2629851" y="2060949"/>
                  </a:lnTo>
                  <a:lnTo>
                    <a:pt x="2633334" y="2060367"/>
                  </a:lnTo>
                  <a:lnTo>
                    <a:pt x="2636817" y="2059785"/>
                  </a:lnTo>
                  <a:lnTo>
                    <a:pt x="2640301" y="2059204"/>
                  </a:lnTo>
                  <a:lnTo>
                    <a:pt x="2643784" y="2058623"/>
                  </a:lnTo>
                  <a:lnTo>
                    <a:pt x="2647267" y="2058042"/>
                  </a:lnTo>
                  <a:lnTo>
                    <a:pt x="2650750" y="2057461"/>
                  </a:lnTo>
                  <a:lnTo>
                    <a:pt x="2654234" y="2056881"/>
                  </a:lnTo>
                  <a:lnTo>
                    <a:pt x="2657717" y="2056301"/>
                  </a:lnTo>
                  <a:lnTo>
                    <a:pt x="2661200" y="2061188"/>
                  </a:lnTo>
                  <a:lnTo>
                    <a:pt x="2664683" y="2060613"/>
                  </a:lnTo>
                  <a:lnTo>
                    <a:pt x="2668167" y="2060038"/>
                  </a:lnTo>
                  <a:lnTo>
                    <a:pt x="2671650" y="2059464"/>
                  </a:lnTo>
                  <a:lnTo>
                    <a:pt x="2675133" y="2058890"/>
                  </a:lnTo>
                  <a:lnTo>
                    <a:pt x="2678616" y="2058316"/>
                  </a:lnTo>
                  <a:lnTo>
                    <a:pt x="2682100" y="2057743"/>
                  </a:lnTo>
                  <a:lnTo>
                    <a:pt x="2685583" y="2057169"/>
                  </a:lnTo>
                  <a:lnTo>
                    <a:pt x="2689066" y="2056596"/>
                  </a:lnTo>
                  <a:lnTo>
                    <a:pt x="2692549" y="2056023"/>
                  </a:lnTo>
                  <a:lnTo>
                    <a:pt x="2696033" y="2057428"/>
                  </a:lnTo>
                  <a:lnTo>
                    <a:pt x="2699516" y="2056858"/>
                  </a:lnTo>
                  <a:lnTo>
                    <a:pt x="2702999" y="2056287"/>
                  </a:lnTo>
                  <a:lnTo>
                    <a:pt x="2706482" y="2055717"/>
                  </a:lnTo>
                  <a:lnTo>
                    <a:pt x="2709966" y="2055147"/>
                  </a:lnTo>
                  <a:lnTo>
                    <a:pt x="2713449" y="2059478"/>
                  </a:lnTo>
                  <a:lnTo>
                    <a:pt x="2716932" y="2058913"/>
                  </a:lnTo>
                  <a:lnTo>
                    <a:pt x="2720415" y="2058348"/>
                  </a:lnTo>
                  <a:lnTo>
                    <a:pt x="2723899" y="2057783"/>
                  </a:lnTo>
                  <a:lnTo>
                    <a:pt x="2727382" y="2057219"/>
                  </a:lnTo>
                  <a:lnTo>
                    <a:pt x="2730865" y="2061007"/>
                  </a:lnTo>
                  <a:lnTo>
                    <a:pt x="2734348" y="2060447"/>
                  </a:lnTo>
                  <a:lnTo>
                    <a:pt x="2737832" y="2059887"/>
                  </a:lnTo>
                  <a:lnTo>
                    <a:pt x="2741315" y="2059327"/>
                  </a:lnTo>
                  <a:lnTo>
                    <a:pt x="2744798" y="2058767"/>
                  </a:lnTo>
                  <a:lnTo>
                    <a:pt x="2748281" y="2061082"/>
                  </a:lnTo>
                  <a:lnTo>
                    <a:pt x="2751765" y="2060526"/>
                  </a:lnTo>
                  <a:lnTo>
                    <a:pt x="2755248" y="2059969"/>
                  </a:lnTo>
                  <a:lnTo>
                    <a:pt x="2758731" y="2059413"/>
                  </a:lnTo>
                  <a:lnTo>
                    <a:pt x="2762214" y="2058857"/>
                  </a:lnTo>
                  <a:lnTo>
                    <a:pt x="2765698" y="2059257"/>
                  </a:lnTo>
                  <a:lnTo>
                    <a:pt x="2769181" y="2058702"/>
                  </a:lnTo>
                  <a:lnTo>
                    <a:pt x="2772664" y="2058147"/>
                  </a:lnTo>
                  <a:lnTo>
                    <a:pt x="2776147" y="2057593"/>
                  </a:lnTo>
                  <a:lnTo>
                    <a:pt x="2779631" y="2057039"/>
                  </a:lnTo>
                  <a:lnTo>
                    <a:pt x="2783114" y="2070465"/>
                  </a:lnTo>
                  <a:lnTo>
                    <a:pt x="2786597" y="2069924"/>
                  </a:lnTo>
                  <a:lnTo>
                    <a:pt x="2790080" y="2069382"/>
                  </a:lnTo>
                  <a:lnTo>
                    <a:pt x="2793564" y="2068842"/>
                  </a:lnTo>
                  <a:lnTo>
                    <a:pt x="2797047" y="2070566"/>
                  </a:lnTo>
                  <a:lnTo>
                    <a:pt x="2800530" y="2070027"/>
                  </a:lnTo>
                  <a:lnTo>
                    <a:pt x="2804013" y="2069489"/>
                  </a:lnTo>
                  <a:lnTo>
                    <a:pt x="2807497" y="2068951"/>
                  </a:lnTo>
                  <a:lnTo>
                    <a:pt x="2810980" y="2068413"/>
                  </a:lnTo>
                  <a:lnTo>
                    <a:pt x="2814463" y="2072810"/>
                  </a:lnTo>
                  <a:lnTo>
                    <a:pt x="2817946" y="2072277"/>
                  </a:lnTo>
                  <a:lnTo>
                    <a:pt x="2821430" y="2071744"/>
                  </a:lnTo>
                  <a:lnTo>
                    <a:pt x="2824913" y="2071211"/>
                  </a:lnTo>
                  <a:lnTo>
                    <a:pt x="2828396" y="2070678"/>
                  </a:lnTo>
                  <a:lnTo>
                    <a:pt x="2831879" y="2075444"/>
                  </a:lnTo>
                  <a:lnTo>
                    <a:pt x="2835363" y="2074917"/>
                  </a:lnTo>
                  <a:lnTo>
                    <a:pt x="2838846" y="2074389"/>
                  </a:lnTo>
                  <a:lnTo>
                    <a:pt x="2842329" y="2073862"/>
                  </a:lnTo>
                  <a:lnTo>
                    <a:pt x="2845812" y="2073335"/>
                  </a:lnTo>
                  <a:lnTo>
                    <a:pt x="2849296" y="2074993"/>
                  </a:lnTo>
                  <a:lnTo>
                    <a:pt x="2852779" y="2074468"/>
                  </a:lnTo>
                  <a:lnTo>
                    <a:pt x="2856262" y="2073943"/>
                  </a:lnTo>
                  <a:lnTo>
                    <a:pt x="2859745" y="2073419"/>
                  </a:lnTo>
                  <a:lnTo>
                    <a:pt x="2863229" y="2072894"/>
                  </a:lnTo>
                  <a:lnTo>
                    <a:pt x="2866712" y="2080538"/>
                  </a:lnTo>
                  <a:lnTo>
                    <a:pt x="2870195" y="2080021"/>
                  </a:lnTo>
                  <a:lnTo>
                    <a:pt x="2873678" y="2079504"/>
                  </a:lnTo>
                  <a:lnTo>
                    <a:pt x="2877161" y="2078988"/>
                  </a:lnTo>
                  <a:lnTo>
                    <a:pt x="2880645" y="2078471"/>
                  </a:lnTo>
                  <a:lnTo>
                    <a:pt x="2884128" y="2078379"/>
                  </a:lnTo>
                  <a:lnTo>
                    <a:pt x="2887611" y="2077864"/>
                  </a:lnTo>
                  <a:lnTo>
                    <a:pt x="2891094" y="2077349"/>
                  </a:lnTo>
                  <a:lnTo>
                    <a:pt x="2894578" y="2076833"/>
                  </a:lnTo>
                  <a:lnTo>
                    <a:pt x="2898061" y="2076318"/>
                  </a:lnTo>
                  <a:lnTo>
                    <a:pt x="2901544" y="2078345"/>
                  </a:lnTo>
                  <a:lnTo>
                    <a:pt x="2905027" y="2077833"/>
                  </a:lnTo>
                  <a:lnTo>
                    <a:pt x="2908511" y="2077321"/>
                  </a:lnTo>
                  <a:lnTo>
                    <a:pt x="2911994" y="2076808"/>
                  </a:lnTo>
                  <a:lnTo>
                    <a:pt x="2915477" y="2076296"/>
                  </a:lnTo>
                  <a:lnTo>
                    <a:pt x="2918960" y="2088170"/>
                  </a:lnTo>
                  <a:lnTo>
                    <a:pt x="2922444" y="2087669"/>
                  </a:lnTo>
                  <a:lnTo>
                    <a:pt x="2925927" y="2087168"/>
                  </a:lnTo>
                  <a:lnTo>
                    <a:pt x="2929410" y="2086668"/>
                  </a:lnTo>
                  <a:lnTo>
                    <a:pt x="2932893" y="2086167"/>
                  </a:lnTo>
                  <a:lnTo>
                    <a:pt x="2936377" y="2086474"/>
                  </a:lnTo>
                  <a:lnTo>
                    <a:pt x="2939860" y="2085974"/>
                  </a:lnTo>
                  <a:lnTo>
                    <a:pt x="2943343" y="2085475"/>
                  </a:lnTo>
                  <a:lnTo>
                    <a:pt x="2946826" y="2084976"/>
                  </a:lnTo>
                  <a:lnTo>
                    <a:pt x="2950310" y="2084477"/>
                  </a:lnTo>
                  <a:lnTo>
                    <a:pt x="2953793" y="2091550"/>
                  </a:lnTo>
                  <a:lnTo>
                    <a:pt x="2957276" y="2091058"/>
                  </a:lnTo>
                  <a:lnTo>
                    <a:pt x="2960759" y="2090566"/>
                  </a:lnTo>
                  <a:lnTo>
                    <a:pt x="2964243" y="2090074"/>
                  </a:lnTo>
                  <a:lnTo>
                    <a:pt x="2967726" y="2089582"/>
                  </a:lnTo>
                  <a:lnTo>
                    <a:pt x="2971209" y="2089484"/>
                  </a:lnTo>
                  <a:lnTo>
                    <a:pt x="2974692" y="2088993"/>
                  </a:lnTo>
                  <a:lnTo>
                    <a:pt x="2978176" y="2088502"/>
                  </a:lnTo>
                  <a:lnTo>
                    <a:pt x="2981659" y="2088011"/>
                  </a:lnTo>
                  <a:lnTo>
                    <a:pt x="2985142" y="2087520"/>
                  </a:lnTo>
                  <a:lnTo>
                    <a:pt x="2988625" y="2089780"/>
                  </a:lnTo>
                  <a:lnTo>
                    <a:pt x="2992109" y="2089292"/>
                  </a:lnTo>
                  <a:lnTo>
                    <a:pt x="2995592" y="2088804"/>
                  </a:lnTo>
                  <a:lnTo>
                    <a:pt x="2999075" y="2088317"/>
                  </a:lnTo>
                  <a:lnTo>
                    <a:pt x="3002558" y="2087829"/>
                  </a:lnTo>
                  <a:lnTo>
                    <a:pt x="3006042" y="2093921"/>
                  </a:lnTo>
                  <a:lnTo>
                    <a:pt x="3009525" y="2093439"/>
                  </a:lnTo>
                  <a:lnTo>
                    <a:pt x="3013008" y="2092958"/>
                  </a:lnTo>
                  <a:lnTo>
                    <a:pt x="3016491" y="2092476"/>
                  </a:lnTo>
                  <a:lnTo>
                    <a:pt x="3019975" y="2096549"/>
                  </a:lnTo>
                  <a:lnTo>
                    <a:pt x="3023458" y="2096072"/>
                  </a:lnTo>
                  <a:lnTo>
                    <a:pt x="3026941" y="2095595"/>
                  </a:lnTo>
                  <a:lnTo>
                    <a:pt x="3030424" y="2095118"/>
                  </a:lnTo>
                  <a:lnTo>
                    <a:pt x="3033908" y="2094641"/>
                  </a:lnTo>
                  <a:lnTo>
                    <a:pt x="3037391" y="2097910"/>
                  </a:lnTo>
                  <a:lnTo>
                    <a:pt x="3040874" y="2097436"/>
                  </a:lnTo>
                  <a:lnTo>
                    <a:pt x="3044357" y="2096963"/>
                  </a:lnTo>
                  <a:lnTo>
                    <a:pt x="3047841" y="2096490"/>
                  </a:lnTo>
                  <a:lnTo>
                    <a:pt x="3051324" y="2096017"/>
                  </a:lnTo>
                  <a:lnTo>
                    <a:pt x="3054807" y="2097773"/>
                  </a:lnTo>
                  <a:lnTo>
                    <a:pt x="3058290" y="2097302"/>
                  </a:lnTo>
                  <a:lnTo>
                    <a:pt x="3061774" y="2096831"/>
                  </a:lnTo>
                  <a:lnTo>
                    <a:pt x="3065257" y="2096361"/>
                  </a:lnTo>
                  <a:lnTo>
                    <a:pt x="3068740" y="2095890"/>
                  </a:lnTo>
                  <a:lnTo>
                    <a:pt x="3072223" y="2099470"/>
                  </a:lnTo>
                  <a:lnTo>
                    <a:pt x="3075707" y="2099003"/>
                  </a:lnTo>
                  <a:lnTo>
                    <a:pt x="3079190" y="2098536"/>
                  </a:lnTo>
                  <a:lnTo>
                    <a:pt x="3082673" y="2098070"/>
                  </a:lnTo>
                  <a:lnTo>
                    <a:pt x="3086156" y="2097603"/>
                  </a:lnTo>
                  <a:lnTo>
                    <a:pt x="3089640" y="2102215"/>
                  </a:lnTo>
                  <a:lnTo>
                    <a:pt x="3093123" y="2101753"/>
                  </a:lnTo>
                  <a:lnTo>
                    <a:pt x="3096606" y="2101291"/>
                  </a:lnTo>
                  <a:lnTo>
                    <a:pt x="3100089" y="2100829"/>
                  </a:lnTo>
                  <a:lnTo>
                    <a:pt x="3103573" y="2100368"/>
                  </a:lnTo>
                  <a:lnTo>
                    <a:pt x="3107056" y="2101343"/>
                  </a:lnTo>
                  <a:lnTo>
                    <a:pt x="3110539" y="2100883"/>
                  </a:lnTo>
                  <a:lnTo>
                    <a:pt x="3114022" y="2100423"/>
                  </a:lnTo>
                  <a:lnTo>
                    <a:pt x="3117506" y="2099964"/>
                  </a:lnTo>
                  <a:lnTo>
                    <a:pt x="3120989" y="2099504"/>
                  </a:lnTo>
                  <a:lnTo>
                    <a:pt x="3124472" y="2099763"/>
                  </a:lnTo>
                  <a:lnTo>
                    <a:pt x="3127955" y="2099304"/>
                  </a:lnTo>
                  <a:lnTo>
                    <a:pt x="3131439" y="2098845"/>
                  </a:lnTo>
                  <a:lnTo>
                    <a:pt x="3134922" y="2098387"/>
                  </a:lnTo>
                  <a:lnTo>
                    <a:pt x="3138405" y="2097928"/>
                  </a:lnTo>
                  <a:lnTo>
                    <a:pt x="3141888" y="2097830"/>
                  </a:lnTo>
                  <a:lnTo>
                    <a:pt x="3145372" y="2097372"/>
                  </a:lnTo>
                  <a:lnTo>
                    <a:pt x="3148855" y="2096914"/>
                  </a:lnTo>
                  <a:lnTo>
                    <a:pt x="3152338" y="2096457"/>
                  </a:lnTo>
                  <a:lnTo>
                    <a:pt x="3155821" y="2096000"/>
                  </a:lnTo>
                  <a:lnTo>
                    <a:pt x="3159304" y="2098412"/>
                  </a:lnTo>
                  <a:lnTo>
                    <a:pt x="3162788" y="2097957"/>
                  </a:lnTo>
                  <a:lnTo>
                    <a:pt x="3166271" y="2097503"/>
                  </a:lnTo>
                  <a:lnTo>
                    <a:pt x="3169754" y="2097048"/>
                  </a:lnTo>
                  <a:lnTo>
                    <a:pt x="3173237" y="2096594"/>
                  </a:lnTo>
                  <a:lnTo>
                    <a:pt x="3176721" y="2100749"/>
                  </a:lnTo>
                  <a:lnTo>
                    <a:pt x="3180204" y="2100298"/>
                  </a:lnTo>
                  <a:lnTo>
                    <a:pt x="3183687" y="2099848"/>
                  </a:lnTo>
                  <a:lnTo>
                    <a:pt x="3187170" y="2099398"/>
                  </a:lnTo>
                  <a:lnTo>
                    <a:pt x="3190654" y="2098948"/>
                  </a:lnTo>
                  <a:lnTo>
                    <a:pt x="3194137" y="2105447"/>
                  </a:lnTo>
                  <a:lnTo>
                    <a:pt x="3197620" y="2105002"/>
                  </a:lnTo>
                  <a:lnTo>
                    <a:pt x="3201103" y="2104558"/>
                  </a:lnTo>
                  <a:lnTo>
                    <a:pt x="3204587" y="2104114"/>
                  </a:lnTo>
                  <a:lnTo>
                    <a:pt x="3208070" y="2103670"/>
                  </a:lnTo>
                  <a:lnTo>
                    <a:pt x="3211553" y="2110003"/>
                  </a:lnTo>
                  <a:lnTo>
                    <a:pt x="3215036" y="2109565"/>
                  </a:lnTo>
                  <a:lnTo>
                    <a:pt x="3218520" y="2109127"/>
                  </a:lnTo>
                  <a:lnTo>
                    <a:pt x="3222003" y="2108689"/>
                  </a:lnTo>
                  <a:lnTo>
                    <a:pt x="3225486" y="2108251"/>
                  </a:lnTo>
                  <a:lnTo>
                    <a:pt x="3228969" y="2108817"/>
                  </a:lnTo>
                  <a:lnTo>
                    <a:pt x="3232453" y="2108380"/>
                  </a:lnTo>
                  <a:lnTo>
                    <a:pt x="3235936" y="2107944"/>
                  </a:lnTo>
                  <a:lnTo>
                    <a:pt x="3239419" y="2107507"/>
                  </a:lnTo>
                  <a:lnTo>
                    <a:pt x="3242902" y="2107071"/>
                  </a:lnTo>
                  <a:lnTo>
                    <a:pt x="3246386" y="2108637"/>
                  </a:lnTo>
                  <a:lnTo>
                    <a:pt x="3249869" y="2108202"/>
                  </a:lnTo>
                  <a:lnTo>
                    <a:pt x="3253352" y="2107768"/>
                  </a:lnTo>
                  <a:lnTo>
                    <a:pt x="3256835" y="2107333"/>
                  </a:lnTo>
                  <a:lnTo>
                    <a:pt x="3260319" y="2108560"/>
                  </a:lnTo>
                  <a:lnTo>
                    <a:pt x="3263802" y="2108127"/>
                  </a:lnTo>
                  <a:lnTo>
                    <a:pt x="3267285" y="2107695"/>
                  </a:lnTo>
                  <a:lnTo>
                    <a:pt x="3270768" y="2107262"/>
                  </a:lnTo>
                  <a:lnTo>
                    <a:pt x="3274252" y="2106830"/>
                  </a:lnTo>
                  <a:lnTo>
                    <a:pt x="3277735" y="2106397"/>
                  </a:lnTo>
                  <a:lnTo>
                    <a:pt x="3281218" y="2105965"/>
                  </a:lnTo>
                  <a:lnTo>
                    <a:pt x="3284701" y="2105533"/>
                  </a:lnTo>
                  <a:lnTo>
                    <a:pt x="3288185" y="2105101"/>
                  </a:lnTo>
                  <a:lnTo>
                    <a:pt x="3291668" y="2104669"/>
                  </a:lnTo>
                  <a:lnTo>
                    <a:pt x="3295151" y="2104571"/>
                  </a:lnTo>
                  <a:lnTo>
                    <a:pt x="3298634" y="2104140"/>
                  </a:lnTo>
                  <a:lnTo>
                    <a:pt x="3302118" y="2103708"/>
                  </a:lnTo>
                  <a:lnTo>
                    <a:pt x="3305601" y="2103277"/>
                  </a:lnTo>
                  <a:lnTo>
                    <a:pt x="3309084" y="2102846"/>
                  </a:lnTo>
                  <a:lnTo>
                    <a:pt x="3312567" y="2102750"/>
                  </a:lnTo>
                  <a:lnTo>
                    <a:pt x="3316051" y="2102319"/>
                  </a:lnTo>
                  <a:lnTo>
                    <a:pt x="3319534" y="2101889"/>
                  </a:lnTo>
                  <a:lnTo>
                    <a:pt x="3323017" y="2101459"/>
                  </a:lnTo>
                  <a:lnTo>
                    <a:pt x="3326500" y="2101029"/>
                  </a:lnTo>
                  <a:lnTo>
                    <a:pt x="3329984" y="2100599"/>
                  </a:lnTo>
                  <a:lnTo>
                    <a:pt x="3333467" y="2100169"/>
                  </a:lnTo>
                  <a:lnTo>
                    <a:pt x="3336950" y="2099739"/>
                  </a:lnTo>
                  <a:lnTo>
                    <a:pt x="3340433" y="2099310"/>
                  </a:lnTo>
                  <a:lnTo>
                    <a:pt x="3343917" y="2098880"/>
                  </a:lnTo>
                  <a:lnTo>
                    <a:pt x="3347400" y="2105414"/>
                  </a:lnTo>
                  <a:lnTo>
                    <a:pt x="3350883" y="2104990"/>
                  </a:lnTo>
                  <a:lnTo>
                    <a:pt x="3354366" y="2104566"/>
                  </a:lnTo>
                  <a:lnTo>
                    <a:pt x="3357850" y="2104143"/>
                  </a:lnTo>
                  <a:lnTo>
                    <a:pt x="3361333" y="2103719"/>
                  </a:lnTo>
                  <a:lnTo>
                    <a:pt x="3364816" y="2105256"/>
                  </a:lnTo>
                  <a:lnTo>
                    <a:pt x="3368299" y="2104834"/>
                  </a:lnTo>
                  <a:lnTo>
                    <a:pt x="3371783" y="2104412"/>
                  </a:lnTo>
                  <a:lnTo>
                    <a:pt x="3375266" y="2103990"/>
                  </a:lnTo>
                  <a:lnTo>
                    <a:pt x="3378749" y="2103569"/>
                  </a:lnTo>
                  <a:lnTo>
                    <a:pt x="3382232" y="2103147"/>
                  </a:lnTo>
                  <a:lnTo>
                    <a:pt x="3385716" y="2102726"/>
                  </a:lnTo>
                  <a:lnTo>
                    <a:pt x="3389199" y="2102305"/>
                  </a:lnTo>
                  <a:lnTo>
                    <a:pt x="3392682" y="2101884"/>
                  </a:lnTo>
                  <a:lnTo>
                    <a:pt x="3396165" y="2101463"/>
                  </a:lnTo>
                  <a:lnTo>
                    <a:pt x="3399649" y="2102023"/>
                  </a:lnTo>
                  <a:lnTo>
                    <a:pt x="3403132" y="2101603"/>
                  </a:lnTo>
                  <a:lnTo>
                    <a:pt x="3406615" y="2101184"/>
                  </a:lnTo>
                  <a:lnTo>
                    <a:pt x="3410098" y="2100764"/>
                  </a:lnTo>
                  <a:lnTo>
                    <a:pt x="3413582" y="2100344"/>
                  </a:lnTo>
                  <a:lnTo>
                    <a:pt x="3417065" y="2100252"/>
                  </a:lnTo>
                  <a:lnTo>
                    <a:pt x="3420548" y="2099833"/>
                  </a:lnTo>
                  <a:lnTo>
                    <a:pt x="3424031" y="2099414"/>
                  </a:lnTo>
                  <a:lnTo>
                    <a:pt x="3427515" y="2098995"/>
                  </a:lnTo>
                  <a:lnTo>
                    <a:pt x="3430998" y="2098576"/>
                  </a:lnTo>
                  <a:lnTo>
                    <a:pt x="3434481" y="2109381"/>
                  </a:lnTo>
                  <a:lnTo>
                    <a:pt x="3437964" y="2108970"/>
                  </a:lnTo>
                  <a:lnTo>
                    <a:pt x="3441447" y="2108560"/>
                  </a:lnTo>
                  <a:lnTo>
                    <a:pt x="3444931" y="2108150"/>
                  </a:lnTo>
                  <a:lnTo>
                    <a:pt x="3448414" y="2107740"/>
                  </a:lnTo>
                  <a:lnTo>
                    <a:pt x="3451897" y="2108271"/>
                  </a:lnTo>
                  <a:lnTo>
                    <a:pt x="3455380" y="2107862"/>
                  </a:lnTo>
                  <a:lnTo>
                    <a:pt x="3458864" y="2107453"/>
                  </a:lnTo>
                  <a:lnTo>
                    <a:pt x="3462347" y="2107045"/>
                  </a:lnTo>
                  <a:lnTo>
                    <a:pt x="3465830" y="2106636"/>
                  </a:lnTo>
                  <a:lnTo>
                    <a:pt x="3469313" y="2106855"/>
                  </a:lnTo>
                  <a:lnTo>
                    <a:pt x="3472797" y="2106447"/>
                  </a:lnTo>
                  <a:lnTo>
                    <a:pt x="3476280" y="2106039"/>
                  </a:lnTo>
                  <a:lnTo>
                    <a:pt x="3479763" y="2105631"/>
                  </a:lnTo>
                  <a:lnTo>
                    <a:pt x="3483246" y="2105224"/>
                  </a:lnTo>
                  <a:lnTo>
                    <a:pt x="3483246" y="2105538"/>
                  </a:lnTo>
                  <a:lnTo>
                    <a:pt x="3483246" y="2105851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507583"/>
              <a:ext cx="3483246" cy="2044483"/>
            </a:xfrm>
            <a:custGeom>
              <a:avLst/>
              <a:gdLst/>
              <a:ahLst/>
              <a:cxnLst/>
              <a:rect l="0" t="0" r="0" b="0"/>
              <a:pathLst>
                <a:path w="3483246" h="2044483">
                  <a:moveTo>
                    <a:pt x="0" y="2044483"/>
                  </a:moveTo>
                  <a:lnTo>
                    <a:pt x="3483" y="1723512"/>
                  </a:lnTo>
                  <a:lnTo>
                    <a:pt x="6966" y="1456703"/>
                  </a:lnTo>
                  <a:lnTo>
                    <a:pt x="10449" y="1231414"/>
                  </a:lnTo>
                  <a:lnTo>
                    <a:pt x="13932" y="1038652"/>
                  </a:lnTo>
                  <a:lnTo>
                    <a:pt x="17416" y="871847"/>
                  </a:lnTo>
                  <a:lnTo>
                    <a:pt x="20899" y="726088"/>
                  </a:lnTo>
                  <a:lnTo>
                    <a:pt x="24382" y="597627"/>
                  </a:lnTo>
                  <a:lnTo>
                    <a:pt x="27865" y="483558"/>
                  </a:lnTo>
                  <a:lnTo>
                    <a:pt x="31349" y="381590"/>
                  </a:lnTo>
                  <a:lnTo>
                    <a:pt x="34832" y="289894"/>
                  </a:lnTo>
                  <a:lnTo>
                    <a:pt x="38315" y="206994"/>
                  </a:lnTo>
                  <a:lnTo>
                    <a:pt x="41798" y="131681"/>
                  </a:lnTo>
                  <a:lnTo>
                    <a:pt x="45282" y="62959"/>
                  </a:lnTo>
                  <a:lnTo>
                    <a:pt x="48765" y="0"/>
                  </a:lnTo>
                  <a:lnTo>
                    <a:pt x="52248" y="289894"/>
                  </a:lnTo>
                  <a:lnTo>
                    <a:pt x="55731" y="233730"/>
                  </a:lnTo>
                  <a:lnTo>
                    <a:pt x="59215" y="181100"/>
                  </a:lnTo>
                  <a:lnTo>
                    <a:pt x="62698" y="131681"/>
                  </a:lnTo>
                  <a:lnTo>
                    <a:pt x="66181" y="85188"/>
                  </a:lnTo>
                  <a:lnTo>
                    <a:pt x="69664" y="871847"/>
                  </a:lnTo>
                  <a:lnTo>
                    <a:pt x="73148" y="833598"/>
                  </a:lnTo>
                  <a:lnTo>
                    <a:pt x="76631" y="796594"/>
                  </a:lnTo>
                  <a:lnTo>
                    <a:pt x="80114" y="760776"/>
                  </a:lnTo>
                  <a:lnTo>
                    <a:pt x="83597" y="726088"/>
                  </a:lnTo>
                  <a:lnTo>
                    <a:pt x="87081" y="871847"/>
                  </a:lnTo>
                  <a:lnTo>
                    <a:pt x="90564" y="841146"/>
                  </a:lnTo>
                  <a:lnTo>
                    <a:pt x="94047" y="811250"/>
                  </a:lnTo>
                  <a:lnTo>
                    <a:pt x="97530" y="782128"/>
                  </a:lnTo>
                  <a:lnTo>
                    <a:pt x="101014" y="753750"/>
                  </a:lnTo>
                  <a:lnTo>
                    <a:pt x="104497" y="988586"/>
                  </a:lnTo>
                  <a:lnTo>
                    <a:pt x="107980" y="964304"/>
                  </a:lnTo>
                  <a:lnTo>
                    <a:pt x="111463" y="940503"/>
                  </a:lnTo>
                  <a:lnTo>
                    <a:pt x="114947" y="917169"/>
                  </a:lnTo>
                  <a:lnTo>
                    <a:pt x="118430" y="894288"/>
                  </a:lnTo>
                  <a:lnTo>
                    <a:pt x="121913" y="924896"/>
                  </a:lnTo>
                  <a:lnTo>
                    <a:pt x="125396" y="903387"/>
                  </a:lnTo>
                  <a:lnTo>
                    <a:pt x="128880" y="882266"/>
                  </a:lnTo>
                  <a:lnTo>
                    <a:pt x="132363" y="861522"/>
                  </a:lnTo>
                  <a:lnTo>
                    <a:pt x="135846" y="841146"/>
                  </a:lnTo>
                  <a:lnTo>
                    <a:pt x="139329" y="821128"/>
                  </a:lnTo>
                  <a:lnTo>
                    <a:pt x="142813" y="801458"/>
                  </a:lnTo>
                  <a:lnTo>
                    <a:pt x="146296" y="782128"/>
                  </a:lnTo>
                  <a:lnTo>
                    <a:pt x="149779" y="763128"/>
                  </a:lnTo>
                  <a:lnTo>
                    <a:pt x="153262" y="744451"/>
                  </a:lnTo>
                  <a:lnTo>
                    <a:pt x="156746" y="826979"/>
                  </a:lnTo>
                  <a:lnTo>
                    <a:pt x="160229" y="809516"/>
                  </a:lnTo>
                  <a:lnTo>
                    <a:pt x="163712" y="792320"/>
                  </a:lnTo>
                  <a:lnTo>
                    <a:pt x="167195" y="775385"/>
                  </a:lnTo>
                  <a:lnTo>
                    <a:pt x="170679" y="758705"/>
                  </a:lnTo>
                  <a:lnTo>
                    <a:pt x="174162" y="742274"/>
                  </a:lnTo>
                  <a:lnTo>
                    <a:pt x="177645" y="726088"/>
                  </a:lnTo>
                  <a:lnTo>
                    <a:pt x="181128" y="710140"/>
                  </a:lnTo>
                  <a:lnTo>
                    <a:pt x="184612" y="694425"/>
                  </a:lnTo>
                  <a:lnTo>
                    <a:pt x="188095" y="678938"/>
                  </a:lnTo>
                  <a:lnTo>
                    <a:pt x="191578" y="711020"/>
                  </a:lnTo>
                  <a:lnTo>
                    <a:pt x="195061" y="696160"/>
                  </a:lnTo>
                  <a:lnTo>
                    <a:pt x="198545" y="681504"/>
                  </a:lnTo>
                  <a:lnTo>
                    <a:pt x="202028" y="667048"/>
                  </a:lnTo>
                  <a:lnTo>
                    <a:pt x="205511" y="652787"/>
                  </a:lnTo>
                  <a:lnTo>
                    <a:pt x="208994" y="803232"/>
                  </a:lnTo>
                  <a:lnTo>
                    <a:pt x="212478" y="789995"/>
                  </a:lnTo>
                  <a:lnTo>
                    <a:pt x="215961" y="776914"/>
                  </a:lnTo>
                  <a:lnTo>
                    <a:pt x="219444" y="763985"/>
                  </a:lnTo>
                  <a:lnTo>
                    <a:pt x="222927" y="751206"/>
                  </a:lnTo>
                  <a:lnTo>
                    <a:pt x="226411" y="841146"/>
                  </a:lnTo>
                  <a:lnTo>
                    <a:pt x="229894" y="829093"/>
                  </a:lnTo>
                  <a:lnTo>
                    <a:pt x="233377" y="817166"/>
                  </a:lnTo>
                  <a:lnTo>
                    <a:pt x="236860" y="805365"/>
                  </a:lnTo>
                  <a:lnTo>
                    <a:pt x="240344" y="1006556"/>
                  </a:lnTo>
                  <a:lnTo>
                    <a:pt x="243827" y="996041"/>
                  </a:lnTo>
                  <a:lnTo>
                    <a:pt x="247310" y="985616"/>
                  </a:lnTo>
                  <a:lnTo>
                    <a:pt x="250793" y="975280"/>
                  </a:lnTo>
                  <a:lnTo>
                    <a:pt x="254277" y="965032"/>
                  </a:lnTo>
                  <a:lnTo>
                    <a:pt x="257760" y="998436"/>
                  </a:lnTo>
                  <a:lnTo>
                    <a:pt x="261243" y="988586"/>
                  </a:lnTo>
                  <a:lnTo>
                    <a:pt x="264726" y="978814"/>
                  </a:lnTo>
                  <a:lnTo>
                    <a:pt x="268210" y="969121"/>
                  </a:lnTo>
                  <a:lnTo>
                    <a:pt x="271693" y="959506"/>
                  </a:lnTo>
                  <a:lnTo>
                    <a:pt x="275176" y="991240"/>
                  </a:lnTo>
                  <a:lnTo>
                    <a:pt x="278659" y="981975"/>
                  </a:lnTo>
                  <a:lnTo>
                    <a:pt x="282143" y="972780"/>
                  </a:lnTo>
                  <a:lnTo>
                    <a:pt x="285626" y="963654"/>
                  </a:lnTo>
                  <a:lnTo>
                    <a:pt x="289109" y="954598"/>
                  </a:lnTo>
                  <a:lnTo>
                    <a:pt x="292592" y="945609"/>
                  </a:lnTo>
                  <a:lnTo>
                    <a:pt x="296075" y="936688"/>
                  </a:lnTo>
                  <a:lnTo>
                    <a:pt x="299559" y="927833"/>
                  </a:lnTo>
                  <a:lnTo>
                    <a:pt x="303042" y="919044"/>
                  </a:lnTo>
                  <a:lnTo>
                    <a:pt x="306525" y="910320"/>
                  </a:lnTo>
                  <a:lnTo>
                    <a:pt x="310008" y="960703"/>
                  </a:lnTo>
                  <a:lnTo>
                    <a:pt x="313492" y="952344"/>
                  </a:lnTo>
                  <a:lnTo>
                    <a:pt x="316975" y="944043"/>
                  </a:lnTo>
                  <a:lnTo>
                    <a:pt x="320458" y="935799"/>
                  </a:lnTo>
                  <a:lnTo>
                    <a:pt x="323941" y="927612"/>
                  </a:lnTo>
                  <a:lnTo>
                    <a:pt x="327425" y="1038652"/>
                  </a:lnTo>
                  <a:lnTo>
                    <a:pt x="330908" y="1031065"/>
                  </a:lnTo>
                  <a:lnTo>
                    <a:pt x="334391" y="1023524"/>
                  </a:lnTo>
                  <a:lnTo>
                    <a:pt x="337874" y="1016029"/>
                  </a:lnTo>
                  <a:lnTo>
                    <a:pt x="341358" y="1008579"/>
                  </a:lnTo>
                  <a:lnTo>
                    <a:pt x="344841" y="1016496"/>
                  </a:lnTo>
                  <a:lnTo>
                    <a:pt x="348324" y="1009199"/>
                  </a:lnTo>
                  <a:lnTo>
                    <a:pt x="351807" y="1001944"/>
                  </a:lnTo>
                  <a:lnTo>
                    <a:pt x="355291" y="994733"/>
                  </a:lnTo>
                  <a:lnTo>
                    <a:pt x="358774" y="987564"/>
                  </a:lnTo>
                  <a:lnTo>
                    <a:pt x="362257" y="980437"/>
                  </a:lnTo>
                  <a:lnTo>
                    <a:pt x="365740" y="973352"/>
                  </a:lnTo>
                  <a:lnTo>
                    <a:pt x="369224" y="966309"/>
                  </a:lnTo>
                  <a:lnTo>
                    <a:pt x="372707" y="959306"/>
                  </a:lnTo>
                  <a:lnTo>
                    <a:pt x="376190" y="952344"/>
                  </a:lnTo>
                  <a:lnTo>
                    <a:pt x="379673" y="1045172"/>
                  </a:lnTo>
                  <a:lnTo>
                    <a:pt x="383157" y="1038652"/>
                  </a:lnTo>
                  <a:lnTo>
                    <a:pt x="386640" y="1032165"/>
                  </a:lnTo>
                  <a:lnTo>
                    <a:pt x="390123" y="1025713"/>
                  </a:lnTo>
                  <a:lnTo>
                    <a:pt x="393606" y="1019294"/>
                  </a:lnTo>
                  <a:lnTo>
                    <a:pt x="397090" y="1074945"/>
                  </a:lnTo>
                  <a:lnTo>
                    <a:pt x="400573" y="1068823"/>
                  </a:lnTo>
                  <a:lnTo>
                    <a:pt x="404056" y="1062730"/>
                  </a:lnTo>
                  <a:lnTo>
                    <a:pt x="407539" y="1056666"/>
                  </a:lnTo>
                  <a:lnTo>
                    <a:pt x="411023" y="1050633"/>
                  </a:lnTo>
                  <a:lnTo>
                    <a:pt x="414506" y="1044628"/>
                  </a:lnTo>
                  <a:lnTo>
                    <a:pt x="417989" y="1038652"/>
                  </a:lnTo>
                  <a:lnTo>
                    <a:pt x="421472" y="1032705"/>
                  </a:lnTo>
                  <a:lnTo>
                    <a:pt x="424956" y="1026786"/>
                  </a:lnTo>
                  <a:lnTo>
                    <a:pt x="428439" y="1020895"/>
                  </a:lnTo>
                  <a:lnTo>
                    <a:pt x="431922" y="1061211"/>
                  </a:lnTo>
                  <a:lnTo>
                    <a:pt x="435405" y="1055533"/>
                  </a:lnTo>
                  <a:lnTo>
                    <a:pt x="438889" y="1049880"/>
                  </a:lnTo>
                  <a:lnTo>
                    <a:pt x="442372" y="1044253"/>
                  </a:lnTo>
                  <a:lnTo>
                    <a:pt x="445855" y="1038652"/>
                  </a:lnTo>
                  <a:lnTo>
                    <a:pt x="449338" y="1033075"/>
                  </a:lnTo>
                  <a:lnTo>
                    <a:pt x="452822" y="1027524"/>
                  </a:lnTo>
                  <a:lnTo>
                    <a:pt x="456305" y="1021998"/>
                  </a:lnTo>
                  <a:lnTo>
                    <a:pt x="459788" y="1016496"/>
                  </a:lnTo>
                  <a:lnTo>
                    <a:pt x="463271" y="1011019"/>
                  </a:lnTo>
                  <a:lnTo>
                    <a:pt x="466755" y="1027860"/>
                  </a:lnTo>
                  <a:lnTo>
                    <a:pt x="470238" y="1022499"/>
                  </a:lnTo>
                  <a:lnTo>
                    <a:pt x="473721" y="1017162"/>
                  </a:lnTo>
                  <a:lnTo>
                    <a:pt x="477204" y="1011847"/>
                  </a:lnTo>
                  <a:lnTo>
                    <a:pt x="480688" y="1028176"/>
                  </a:lnTo>
                  <a:lnTo>
                    <a:pt x="484171" y="1022971"/>
                  </a:lnTo>
                  <a:lnTo>
                    <a:pt x="487654" y="1017788"/>
                  </a:lnTo>
                  <a:lnTo>
                    <a:pt x="491137" y="1012627"/>
                  </a:lnTo>
                  <a:lnTo>
                    <a:pt x="494621" y="1007488"/>
                  </a:lnTo>
                  <a:lnTo>
                    <a:pt x="498104" y="1063058"/>
                  </a:lnTo>
                  <a:lnTo>
                    <a:pt x="501587" y="1058139"/>
                  </a:lnTo>
                  <a:lnTo>
                    <a:pt x="505070" y="1053238"/>
                  </a:lnTo>
                  <a:lnTo>
                    <a:pt x="508554" y="1048357"/>
                  </a:lnTo>
                  <a:lnTo>
                    <a:pt x="512037" y="1043495"/>
                  </a:lnTo>
                  <a:lnTo>
                    <a:pt x="515520" y="1172713"/>
                  </a:lnTo>
                  <a:lnTo>
                    <a:pt x="519003" y="1168305"/>
                  </a:lnTo>
                  <a:lnTo>
                    <a:pt x="522487" y="1163911"/>
                  </a:lnTo>
                  <a:lnTo>
                    <a:pt x="525970" y="1159532"/>
                  </a:lnTo>
                  <a:lnTo>
                    <a:pt x="529453" y="1155168"/>
                  </a:lnTo>
                  <a:lnTo>
                    <a:pt x="532936" y="1150818"/>
                  </a:lnTo>
                  <a:lnTo>
                    <a:pt x="536420" y="1146483"/>
                  </a:lnTo>
                  <a:lnTo>
                    <a:pt x="539903" y="1142162"/>
                  </a:lnTo>
                  <a:lnTo>
                    <a:pt x="543386" y="1137856"/>
                  </a:lnTo>
                  <a:lnTo>
                    <a:pt x="546869" y="1133564"/>
                  </a:lnTo>
                  <a:lnTo>
                    <a:pt x="550353" y="1172162"/>
                  </a:lnTo>
                  <a:lnTo>
                    <a:pt x="553836" y="1168030"/>
                  </a:lnTo>
                  <a:lnTo>
                    <a:pt x="557319" y="1163911"/>
                  </a:lnTo>
                  <a:lnTo>
                    <a:pt x="560802" y="1159805"/>
                  </a:lnTo>
                  <a:lnTo>
                    <a:pt x="564286" y="1155712"/>
                  </a:lnTo>
                  <a:lnTo>
                    <a:pt x="567769" y="1158496"/>
                  </a:lnTo>
                  <a:lnTo>
                    <a:pt x="571252" y="1154449"/>
                  </a:lnTo>
                  <a:lnTo>
                    <a:pt x="574735" y="1150415"/>
                  </a:lnTo>
                  <a:lnTo>
                    <a:pt x="578218" y="1146394"/>
                  </a:lnTo>
                  <a:lnTo>
                    <a:pt x="581702" y="1142385"/>
                  </a:lnTo>
                  <a:lnTo>
                    <a:pt x="585185" y="1138388"/>
                  </a:lnTo>
                  <a:lnTo>
                    <a:pt x="588668" y="1134404"/>
                  </a:lnTo>
                  <a:lnTo>
                    <a:pt x="592151" y="1130432"/>
                  </a:lnTo>
                  <a:lnTo>
                    <a:pt x="595635" y="1126472"/>
                  </a:lnTo>
                  <a:lnTo>
                    <a:pt x="599118" y="1122524"/>
                  </a:lnTo>
                  <a:lnTo>
                    <a:pt x="602601" y="1125544"/>
                  </a:lnTo>
                  <a:lnTo>
                    <a:pt x="606084" y="1121640"/>
                  </a:lnTo>
                  <a:lnTo>
                    <a:pt x="609568" y="1117747"/>
                  </a:lnTo>
                  <a:lnTo>
                    <a:pt x="613051" y="1113867"/>
                  </a:lnTo>
                  <a:lnTo>
                    <a:pt x="616534" y="1109997"/>
                  </a:lnTo>
                  <a:lnTo>
                    <a:pt x="620017" y="1133312"/>
                  </a:lnTo>
                  <a:lnTo>
                    <a:pt x="623501" y="1129538"/>
                  </a:lnTo>
                  <a:lnTo>
                    <a:pt x="626984" y="1125774"/>
                  </a:lnTo>
                  <a:lnTo>
                    <a:pt x="630467" y="1122022"/>
                  </a:lnTo>
                  <a:lnTo>
                    <a:pt x="633950" y="1118281"/>
                  </a:lnTo>
                  <a:lnTo>
                    <a:pt x="637434" y="1121186"/>
                  </a:lnTo>
                  <a:lnTo>
                    <a:pt x="640917" y="1117483"/>
                  </a:lnTo>
                  <a:lnTo>
                    <a:pt x="644400" y="1113791"/>
                  </a:lnTo>
                  <a:lnTo>
                    <a:pt x="647883" y="1110110"/>
                  </a:lnTo>
                  <a:lnTo>
                    <a:pt x="651367" y="1106439"/>
                  </a:lnTo>
                  <a:lnTo>
                    <a:pt x="654850" y="1102779"/>
                  </a:lnTo>
                  <a:lnTo>
                    <a:pt x="658333" y="1099130"/>
                  </a:lnTo>
                  <a:lnTo>
                    <a:pt x="661816" y="1095490"/>
                  </a:lnTo>
                  <a:lnTo>
                    <a:pt x="665300" y="1091862"/>
                  </a:lnTo>
                  <a:lnTo>
                    <a:pt x="668783" y="1088243"/>
                  </a:lnTo>
                  <a:lnTo>
                    <a:pt x="672266" y="1117244"/>
                  </a:lnTo>
                  <a:lnTo>
                    <a:pt x="675749" y="1113723"/>
                  </a:lnTo>
                  <a:lnTo>
                    <a:pt x="679233" y="1110212"/>
                  </a:lnTo>
                  <a:lnTo>
                    <a:pt x="682716" y="1106711"/>
                  </a:lnTo>
                  <a:lnTo>
                    <a:pt x="686199" y="1103219"/>
                  </a:lnTo>
                  <a:lnTo>
                    <a:pt x="689682" y="1142350"/>
                  </a:lnTo>
                  <a:lnTo>
                    <a:pt x="693166" y="1138978"/>
                  </a:lnTo>
                  <a:lnTo>
                    <a:pt x="696649" y="1135615"/>
                  </a:lnTo>
                  <a:lnTo>
                    <a:pt x="700132" y="1132261"/>
                  </a:lnTo>
                  <a:lnTo>
                    <a:pt x="703615" y="1134747"/>
                  </a:lnTo>
                  <a:lnTo>
                    <a:pt x="707099" y="1131424"/>
                  </a:lnTo>
                  <a:lnTo>
                    <a:pt x="710582" y="1128109"/>
                  </a:lnTo>
                  <a:lnTo>
                    <a:pt x="714065" y="1124803"/>
                  </a:lnTo>
                  <a:lnTo>
                    <a:pt x="717548" y="1121506"/>
                  </a:lnTo>
                  <a:lnTo>
                    <a:pt x="721032" y="1168129"/>
                  </a:lnTo>
                  <a:lnTo>
                    <a:pt x="724515" y="1164964"/>
                  </a:lnTo>
                  <a:lnTo>
                    <a:pt x="727998" y="1161807"/>
                  </a:lnTo>
                  <a:lnTo>
                    <a:pt x="731481" y="1158658"/>
                  </a:lnTo>
                  <a:lnTo>
                    <a:pt x="734965" y="1155516"/>
                  </a:lnTo>
                  <a:lnTo>
                    <a:pt x="738448" y="1173124"/>
                  </a:lnTo>
                  <a:lnTo>
                    <a:pt x="741931" y="1170046"/>
                  </a:lnTo>
                  <a:lnTo>
                    <a:pt x="745414" y="1166975"/>
                  </a:lnTo>
                  <a:lnTo>
                    <a:pt x="748898" y="1163911"/>
                  </a:lnTo>
                  <a:lnTo>
                    <a:pt x="752381" y="1160854"/>
                  </a:lnTo>
                  <a:lnTo>
                    <a:pt x="755864" y="1162899"/>
                  </a:lnTo>
                  <a:lnTo>
                    <a:pt x="759347" y="1159868"/>
                  </a:lnTo>
                  <a:lnTo>
                    <a:pt x="762831" y="1156844"/>
                  </a:lnTo>
                  <a:lnTo>
                    <a:pt x="766314" y="1153828"/>
                  </a:lnTo>
                  <a:lnTo>
                    <a:pt x="769797" y="1150818"/>
                  </a:lnTo>
                  <a:lnTo>
                    <a:pt x="773280" y="1157943"/>
                  </a:lnTo>
                  <a:lnTo>
                    <a:pt x="776764" y="1154970"/>
                  </a:lnTo>
                  <a:lnTo>
                    <a:pt x="780247" y="1152003"/>
                  </a:lnTo>
                  <a:lnTo>
                    <a:pt x="783730" y="1149043"/>
                  </a:lnTo>
                  <a:lnTo>
                    <a:pt x="787213" y="1146089"/>
                  </a:lnTo>
                  <a:lnTo>
                    <a:pt x="790697" y="1167759"/>
                  </a:lnTo>
                  <a:lnTo>
                    <a:pt x="794180" y="1164872"/>
                  </a:lnTo>
                  <a:lnTo>
                    <a:pt x="797663" y="1161991"/>
                  </a:lnTo>
                  <a:lnTo>
                    <a:pt x="801146" y="1159117"/>
                  </a:lnTo>
                  <a:lnTo>
                    <a:pt x="804630" y="1156249"/>
                  </a:lnTo>
                  <a:lnTo>
                    <a:pt x="808113" y="1167676"/>
                  </a:lnTo>
                  <a:lnTo>
                    <a:pt x="811596" y="1164851"/>
                  </a:lnTo>
                  <a:lnTo>
                    <a:pt x="815079" y="1162032"/>
                  </a:lnTo>
                  <a:lnTo>
                    <a:pt x="818563" y="1159220"/>
                  </a:lnTo>
                  <a:lnTo>
                    <a:pt x="822046" y="1156413"/>
                  </a:lnTo>
                  <a:lnTo>
                    <a:pt x="825529" y="1153612"/>
                  </a:lnTo>
                  <a:lnTo>
                    <a:pt x="829012" y="1150818"/>
                  </a:lnTo>
                  <a:lnTo>
                    <a:pt x="832496" y="1148029"/>
                  </a:lnTo>
                  <a:lnTo>
                    <a:pt x="835979" y="1145247"/>
                  </a:lnTo>
                  <a:lnTo>
                    <a:pt x="839462" y="1142470"/>
                  </a:lnTo>
                  <a:lnTo>
                    <a:pt x="842945" y="1193683"/>
                  </a:lnTo>
                  <a:lnTo>
                    <a:pt x="846429" y="1191029"/>
                  </a:lnTo>
                  <a:lnTo>
                    <a:pt x="849912" y="1188380"/>
                  </a:lnTo>
                  <a:lnTo>
                    <a:pt x="853395" y="1185736"/>
                  </a:lnTo>
                  <a:lnTo>
                    <a:pt x="856878" y="1183098"/>
                  </a:lnTo>
                  <a:lnTo>
                    <a:pt x="860361" y="1197230"/>
                  </a:lnTo>
                  <a:lnTo>
                    <a:pt x="863845" y="1194637"/>
                  </a:lnTo>
                  <a:lnTo>
                    <a:pt x="867328" y="1192049"/>
                  </a:lnTo>
                  <a:lnTo>
                    <a:pt x="870811" y="1189466"/>
                  </a:lnTo>
                  <a:lnTo>
                    <a:pt x="874294" y="1186888"/>
                  </a:lnTo>
                  <a:lnTo>
                    <a:pt x="877778" y="1184315"/>
                  </a:lnTo>
                  <a:lnTo>
                    <a:pt x="881261" y="1181747"/>
                  </a:lnTo>
                  <a:lnTo>
                    <a:pt x="884744" y="1179184"/>
                  </a:lnTo>
                  <a:lnTo>
                    <a:pt x="888227" y="1176626"/>
                  </a:lnTo>
                  <a:lnTo>
                    <a:pt x="891711" y="1174073"/>
                  </a:lnTo>
                  <a:lnTo>
                    <a:pt x="895194" y="1183927"/>
                  </a:lnTo>
                  <a:lnTo>
                    <a:pt x="898677" y="1181408"/>
                  </a:lnTo>
                  <a:lnTo>
                    <a:pt x="902160" y="1178894"/>
                  </a:lnTo>
                  <a:lnTo>
                    <a:pt x="905644" y="1176385"/>
                  </a:lnTo>
                  <a:lnTo>
                    <a:pt x="909127" y="1173881"/>
                  </a:lnTo>
                  <a:lnTo>
                    <a:pt x="912610" y="1183553"/>
                  </a:lnTo>
                  <a:lnTo>
                    <a:pt x="916093" y="1181082"/>
                  </a:lnTo>
                  <a:lnTo>
                    <a:pt x="919577" y="1178615"/>
                  </a:lnTo>
                  <a:lnTo>
                    <a:pt x="923060" y="1176153"/>
                  </a:lnTo>
                  <a:lnTo>
                    <a:pt x="926543" y="1173695"/>
                  </a:lnTo>
                  <a:lnTo>
                    <a:pt x="930026" y="1183193"/>
                  </a:lnTo>
                  <a:lnTo>
                    <a:pt x="933510" y="1180768"/>
                  </a:lnTo>
                  <a:lnTo>
                    <a:pt x="936993" y="1178346"/>
                  </a:lnTo>
                  <a:lnTo>
                    <a:pt x="940476" y="1175929"/>
                  </a:lnTo>
                  <a:lnTo>
                    <a:pt x="943959" y="1196638"/>
                  </a:lnTo>
                  <a:lnTo>
                    <a:pt x="947443" y="1194273"/>
                  </a:lnTo>
                  <a:lnTo>
                    <a:pt x="950926" y="1191913"/>
                  </a:lnTo>
                  <a:lnTo>
                    <a:pt x="954409" y="1189556"/>
                  </a:lnTo>
                  <a:lnTo>
                    <a:pt x="957892" y="1187204"/>
                  </a:lnTo>
                  <a:lnTo>
                    <a:pt x="961376" y="1224582"/>
                  </a:lnTo>
                  <a:lnTo>
                    <a:pt x="964859" y="1222312"/>
                  </a:lnTo>
                  <a:lnTo>
                    <a:pt x="968342" y="1220047"/>
                  </a:lnTo>
                  <a:lnTo>
                    <a:pt x="971825" y="1217785"/>
                  </a:lnTo>
                  <a:lnTo>
                    <a:pt x="975309" y="1215527"/>
                  </a:lnTo>
                  <a:lnTo>
                    <a:pt x="978792" y="1274476"/>
                  </a:lnTo>
                  <a:lnTo>
                    <a:pt x="982275" y="1272343"/>
                  </a:lnTo>
                  <a:lnTo>
                    <a:pt x="985758" y="1270214"/>
                  </a:lnTo>
                  <a:lnTo>
                    <a:pt x="989242" y="1268088"/>
                  </a:lnTo>
                  <a:lnTo>
                    <a:pt x="992725" y="1265965"/>
                  </a:lnTo>
                  <a:lnTo>
                    <a:pt x="996208" y="1272782"/>
                  </a:lnTo>
                  <a:lnTo>
                    <a:pt x="999691" y="1270683"/>
                  </a:lnTo>
                  <a:lnTo>
                    <a:pt x="1003175" y="1268588"/>
                  </a:lnTo>
                  <a:lnTo>
                    <a:pt x="1006658" y="1266495"/>
                  </a:lnTo>
                  <a:lnTo>
                    <a:pt x="1010141" y="1264406"/>
                  </a:lnTo>
                  <a:lnTo>
                    <a:pt x="1013624" y="1276909"/>
                  </a:lnTo>
                  <a:lnTo>
                    <a:pt x="1017108" y="1274854"/>
                  </a:lnTo>
                  <a:lnTo>
                    <a:pt x="1020591" y="1272802"/>
                  </a:lnTo>
                  <a:lnTo>
                    <a:pt x="1024074" y="1270753"/>
                  </a:lnTo>
                  <a:lnTo>
                    <a:pt x="1027557" y="1268708"/>
                  </a:lnTo>
                  <a:lnTo>
                    <a:pt x="1031041" y="1291838"/>
                  </a:lnTo>
                  <a:lnTo>
                    <a:pt x="1034524" y="1289847"/>
                  </a:lnTo>
                  <a:lnTo>
                    <a:pt x="1038007" y="1287858"/>
                  </a:lnTo>
                  <a:lnTo>
                    <a:pt x="1041490" y="1285872"/>
                  </a:lnTo>
                  <a:lnTo>
                    <a:pt x="1044974" y="1283888"/>
                  </a:lnTo>
                  <a:lnTo>
                    <a:pt x="1048457" y="1284631"/>
                  </a:lnTo>
                  <a:lnTo>
                    <a:pt x="1051940" y="1282658"/>
                  </a:lnTo>
                  <a:lnTo>
                    <a:pt x="1055423" y="1280689"/>
                  </a:lnTo>
                  <a:lnTo>
                    <a:pt x="1058907" y="1278722"/>
                  </a:lnTo>
                  <a:lnTo>
                    <a:pt x="1062390" y="1276759"/>
                  </a:lnTo>
                  <a:lnTo>
                    <a:pt x="1065873" y="1308818"/>
                  </a:lnTo>
                  <a:lnTo>
                    <a:pt x="1069356" y="1306923"/>
                  </a:lnTo>
                  <a:lnTo>
                    <a:pt x="1072840" y="1305030"/>
                  </a:lnTo>
                  <a:lnTo>
                    <a:pt x="1076323" y="1303140"/>
                  </a:lnTo>
                  <a:lnTo>
                    <a:pt x="1079806" y="1301253"/>
                  </a:lnTo>
                  <a:lnTo>
                    <a:pt x="1083289" y="1335407"/>
                  </a:lnTo>
                  <a:lnTo>
                    <a:pt x="1086773" y="1333592"/>
                  </a:lnTo>
                  <a:lnTo>
                    <a:pt x="1090256" y="1331780"/>
                  </a:lnTo>
                  <a:lnTo>
                    <a:pt x="1093739" y="1329970"/>
                  </a:lnTo>
                  <a:lnTo>
                    <a:pt x="1097222" y="1328162"/>
                  </a:lnTo>
                  <a:lnTo>
                    <a:pt x="1100706" y="1326357"/>
                  </a:lnTo>
                  <a:lnTo>
                    <a:pt x="1104189" y="1324554"/>
                  </a:lnTo>
                  <a:lnTo>
                    <a:pt x="1107672" y="1322754"/>
                  </a:lnTo>
                  <a:lnTo>
                    <a:pt x="1111155" y="1320956"/>
                  </a:lnTo>
                  <a:lnTo>
                    <a:pt x="1114639" y="1319160"/>
                  </a:lnTo>
                  <a:lnTo>
                    <a:pt x="1118122" y="1317366"/>
                  </a:lnTo>
                  <a:lnTo>
                    <a:pt x="1121605" y="1315575"/>
                  </a:lnTo>
                  <a:lnTo>
                    <a:pt x="1125088" y="1313786"/>
                  </a:lnTo>
                  <a:lnTo>
                    <a:pt x="1128572" y="1312000"/>
                  </a:lnTo>
                  <a:lnTo>
                    <a:pt x="1132055" y="1310216"/>
                  </a:lnTo>
                  <a:lnTo>
                    <a:pt x="1135538" y="1344210"/>
                  </a:lnTo>
                  <a:lnTo>
                    <a:pt x="1139021" y="1342495"/>
                  </a:lnTo>
                  <a:lnTo>
                    <a:pt x="1142505" y="1340782"/>
                  </a:lnTo>
                  <a:lnTo>
                    <a:pt x="1145988" y="1339071"/>
                  </a:lnTo>
                  <a:lnTo>
                    <a:pt x="1149471" y="1337362"/>
                  </a:lnTo>
                  <a:lnTo>
                    <a:pt x="1152954" y="1358508"/>
                  </a:lnTo>
                  <a:lnTo>
                    <a:pt x="1156437" y="1356845"/>
                  </a:lnTo>
                  <a:lnTo>
                    <a:pt x="1159921" y="1355183"/>
                  </a:lnTo>
                  <a:lnTo>
                    <a:pt x="1163404" y="1353524"/>
                  </a:lnTo>
                  <a:lnTo>
                    <a:pt x="1166887" y="1353886"/>
                  </a:lnTo>
                  <a:lnTo>
                    <a:pt x="1170370" y="1352234"/>
                  </a:lnTo>
                  <a:lnTo>
                    <a:pt x="1173854" y="1350584"/>
                  </a:lnTo>
                  <a:lnTo>
                    <a:pt x="1177337" y="1348936"/>
                  </a:lnTo>
                  <a:lnTo>
                    <a:pt x="1180820" y="1347290"/>
                  </a:lnTo>
                  <a:lnTo>
                    <a:pt x="1184303" y="1387651"/>
                  </a:lnTo>
                  <a:lnTo>
                    <a:pt x="1187787" y="1386084"/>
                  </a:lnTo>
                  <a:lnTo>
                    <a:pt x="1191270" y="1384519"/>
                  </a:lnTo>
                  <a:lnTo>
                    <a:pt x="1194753" y="1382956"/>
                  </a:lnTo>
                  <a:lnTo>
                    <a:pt x="1198236" y="1381394"/>
                  </a:lnTo>
                  <a:lnTo>
                    <a:pt x="1201720" y="1387000"/>
                  </a:lnTo>
                  <a:lnTo>
                    <a:pt x="1205203" y="1385455"/>
                  </a:lnTo>
                  <a:lnTo>
                    <a:pt x="1208686" y="1383911"/>
                  </a:lnTo>
                  <a:lnTo>
                    <a:pt x="1212169" y="1382369"/>
                  </a:lnTo>
                  <a:lnTo>
                    <a:pt x="1215653" y="1380829"/>
                  </a:lnTo>
                  <a:lnTo>
                    <a:pt x="1219136" y="1386366"/>
                  </a:lnTo>
                  <a:lnTo>
                    <a:pt x="1222619" y="1384842"/>
                  </a:lnTo>
                  <a:lnTo>
                    <a:pt x="1226102" y="1383319"/>
                  </a:lnTo>
                  <a:lnTo>
                    <a:pt x="1229586" y="1381798"/>
                  </a:lnTo>
                  <a:lnTo>
                    <a:pt x="1233069" y="1380279"/>
                  </a:lnTo>
                  <a:lnTo>
                    <a:pt x="1236552" y="1378761"/>
                  </a:lnTo>
                  <a:lnTo>
                    <a:pt x="1240035" y="1377245"/>
                  </a:lnTo>
                  <a:lnTo>
                    <a:pt x="1243519" y="1375731"/>
                  </a:lnTo>
                  <a:lnTo>
                    <a:pt x="1247002" y="1374218"/>
                  </a:lnTo>
                  <a:lnTo>
                    <a:pt x="1250485" y="1372707"/>
                  </a:lnTo>
                  <a:lnTo>
                    <a:pt x="1253968" y="1374740"/>
                  </a:lnTo>
                  <a:lnTo>
                    <a:pt x="1257452" y="1373238"/>
                  </a:lnTo>
                  <a:lnTo>
                    <a:pt x="1260935" y="1371738"/>
                  </a:lnTo>
                  <a:lnTo>
                    <a:pt x="1264418" y="1370240"/>
                  </a:lnTo>
                  <a:lnTo>
                    <a:pt x="1267901" y="1368742"/>
                  </a:lnTo>
                  <a:lnTo>
                    <a:pt x="1271385" y="1377744"/>
                  </a:lnTo>
                  <a:lnTo>
                    <a:pt x="1274868" y="1376268"/>
                  </a:lnTo>
                  <a:lnTo>
                    <a:pt x="1278351" y="1374793"/>
                  </a:lnTo>
                  <a:lnTo>
                    <a:pt x="1281834" y="1373320"/>
                  </a:lnTo>
                  <a:lnTo>
                    <a:pt x="1285318" y="1371848"/>
                  </a:lnTo>
                  <a:lnTo>
                    <a:pt x="1288801" y="1408092"/>
                  </a:lnTo>
                  <a:lnTo>
                    <a:pt x="1292284" y="1406687"/>
                  </a:lnTo>
                  <a:lnTo>
                    <a:pt x="1295767" y="1405283"/>
                  </a:lnTo>
                  <a:lnTo>
                    <a:pt x="1299251" y="1403881"/>
                  </a:lnTo>
                  <a:lnTo>
                    <a:pt x="1302734" y="1402480"/>
                  </a:lnTo>
                  <a:lnTo>
                    <a:pt x="1306217" y="1425126"/>
                  </a:lnTo>
                  <a:lnTo>
                    <a:pt x="1309700" y="1423769"/>
                  </a:lnTo>
                  <a:lnTo>
                    <a:pt x="1313184" y="1422413"/>
                  </a:lnTo>
                  <a:lnTo>
                    <a:pt x="1316667" y="1421058"/>
                  </a:lnTo>
                  <a:lnTo>
                    <a:pt x="1320150" y="1419704"/>
                  </a:lnTo>
                  <a:lnTo>
                    <a:pt x="1323633" y="1426986"/>
                  </a:lnTo>
                  <a:lnTo>
                    <a:pt x="1327117" y="1425649"/>
                  </a:lnTo>
                  <a:lnTo>
                    <a:pt x="1330600" y="1424314"/>
                  </a:lnTo>
                  <a:lnTo>
                    <a:pt x="1334083" y="1422981"/>
                  </a:lnTo>
                  <a:lnTo>
                    <a:pt x="1337566" y="1421648"/>
                  </a:lnTo>
                  <a:lnTo>
                    <a:pt x="1341050" y="1420317"/>
                  </a:lnTo>
                  <a:lnTo>
                    <a:pt x="1344533" y="1418987"/>
                  </a:lnTo>
                  <a:lnTo>
                    <a:pt x="1348016" y="1417658"/>
                  </a:lnTo>
                  <a:lnTo>
                    <a:pt x="1351499" y="1416330"/>
                  </a:lnTo>
                  <a:lnTo>
                    <a:pt x="1354983" y="1415004"/>
                  </a:lnTo>
                  <a:lnTo>
                    <a:pt x="1358466" y="1441275"/>
                  </a:lnTo>
                  <a:lnTo>
                    <a:pt x="1361949" y="1439996"/>
                  </a:lnTo>
                  <a:lnTo>
                    <a:pt x="1365432" y="1438719"/>
                  </a:lnTo>
                  <a:lnTo>
                    <a:pt x="1368916" y="1437443"/>
                  </a:lnTo>
                  <a:lnTo>
                    <a:pt x="1372399" y="1436168"/>
                  </a:lnTo>
                  <a:lnTo>
                    <a:pt x="1375882" y="1438860"/>
                  </a:lnTo>
                  <a:lnTo>
                    <a:pt x="1379365" y="1437594"/>
                  </a:lnTo>
                  <a:lnTo>
                    <a:pt x="1382849" y="1436329"/>
                  </a:lnTo>
                  <a:lnTo>
                    <a:pt x="1386332" y="1435065"/>
                  </a:lnTo>
                  <a:lnTo>
                    <a:pt x="1389815" y="1433802"/>
                  </a:lnTo>
                  <a:lnTo>
                    <a:pt x="1393298" y="1476760"/>
                  </a:lnTo>
                  <a:lnTo>
                    <a:pt x="1396782" y="1475572"/>
                  </a:lnTo>
                  <a:lnTo>
                    <a:pt x="1400265" y="1474386"/>
                  </a:lnTo>
                  <a:lnTo>
                    <a:pt x="1403748" y="1473200"/>
                  </a:lnTo>
                  <a:lnTo>
                    <a:pt x="1407231" y="1472015"/>
                  </a:lnTo>
                  <a:lnTo>
                    <a:pt x="1410715" y="1470832"/>
                  </a:lnTo>
                  <a:lnTo>
                    <a:pt x="1414198" y="1469649"/>
                  </a:lnTo>
                  <a:lnTo>
                    <a:pt x="1417681" y="1468467"/>
                  </a:lnTo>
                  <a:lnTo>
                    <a:pt x="1421164" y="1467287"/>
                  </a:lnTo>
                  <a:lnTo>
                    <a:pt x="1424648" y="1491541"/>
                  </a:lnTo>
                  <a:lnTo>
                    <a:pt x="1428131" y="1490404"/>
                  </a:lnTo>
                  <a:lnTo>
                    <a:pt x="1431614" y="1489268"/>
                  </a:lnTo>
                  <a:lnTo>
                    <a:pt x="1435097" y="1488133"/>
                  </a:lnTo>
                  <a:lnTo>
                    <a:pt x="1438580" y="1486999"/>
                  </a:lnTo>
                  <a:lnTo>
                    <a:pt x="1442064" y="1491145"/>
                  </a:lnTo>
                  <a:lnTo>
                    <a:pt x="1445547" y="1490021"/>
                  </a:lnTo>
                  <a:lnTo>
                    <a:pt x="1449030" y="1488898"/>
                  </a:lnTo>
                  <a:lnTo>
                    <a:pt x="1452513" y="1487776"/>
                  </a:lnTo>
                  <a:lnTo>
                    <a:pt x="1455997" y="1486655"/>
                  </a:lnTo>
                  <a:lnTo>
                    <a:pt x="1459480" y="1486587"/>
                  </a:lnTo>
                  <a:lnTo>
                    <a:pt x="1462963" y="1485469"/>
                  </a:lnTo>
                  <a:lnTo>
                    <a:pt x="1466446" y="1484352"/>
                  </a:lnTo>
                  <a:lnTo>
                    <a:pt x="1469930" y="1483236"/>
                  </a:lnTo>
                  <a:lnTo>
                    <a:pt x="1473413" y="1482121"/>
                  </a:lnTo>
                  <a:lnTo>
                    <a:pt x="1476896" y="1492420"/>
                  </a:lnTo>
                  <a:lnTo>
                    <a:pt x="1480379" y="1491324"/>
                  </a:lnTo>
                  <a:lnTo>
                    <a:pt x="1483863" y="1490230"/>
                  </a:lnTo>
                  <a:lnTo>
                    <a:pt x="1487346" y="1489136"/>
                  </a:lnTo>
                  <a:lnTo>
                    <a:pt x="1490829" y="1488043"/>
                  </a:lnTo>
                  <a:lnTo>
                    <a:pt x="1494312" y="1491020"/>
                  </a:lnTo>
                  <a:lnTo>
                    <a:pt x="1497796" y="1489936"/>
                  </a:lnTo>
                  <a:lnTo>
                    <a:pt x="1501279" y="1488852"/>
                  </a:lnTo>
                  <a:lnTo>
                    <a:pt x="1504762" y="1487769"/>
                  </a:lnTo>
                  <a:lnTo>
                    <a:pt x="1508245" y="1486686"/>
                  </a:lnTo>
                  <a:lnTo>
                    <a:pt x="1511729" y="1493630"/>
                  </a:lnTo>
                  <a:lnTo>
                    <a:pt x="1515212" y="1492562"/>
                  </a:lnTo>
                  <a:lnTo>
                    <a:pt x="1518695" y="1491495"/>
                  </a:lnTo>
                  <a:lnTo>
                    <a:pt x="1522178" y="1490428"/>
                  </a:lnTo>
                  <a:lnTo>
                    <a:pt x="1525662" y="1489362"/>
                  </a:lnTo>
                  <a:lnTo>
                    <a:pt x="1529145" y="1490283"/>
                  </a:lnTo>
                  <a:lnTo>
                    <a:pt x="1532628" y="1489222"/>
                  </a:lnTo>
                  <a:lnTo>
                    <a:pt x="1536111" y="1488162"/>
                  </a:lnTo>
                  <a:lnTo>
                    <a:pt x="1539595" y="1487102"/>
                  </a:lnTo>
                  <a:lnTo>
                    <a:pt x="1543078" y="1486043"/>
                  </a:lnTo>
                  <a:lnTo>
                    <a:pt x="1546561" y="1490904"/>
                  </a:lnTo>
                  <a:lnTo>
                    <a:pt x="1550044" y="1489856"/>
                  </a:lnTo>
                  <a:lnTo>
                    <a:pt x="1553528" y="1488809"/>
                  </a:lnTo>
                  <a:lnTo>
                    <a:pt x="1557011" y="1487762"/>
                  </a:lnTo>
                  <a:lnTo>
                    <a:pt x="1560494" y="1486716"/>
                  </a:lnTo>
                  <a:lnTo>
                    <a:pt x="1563977" y="1487631"/>
                  </a:lnTo>
                  <a:lnTo>
                    <a:pt x="1567461" y="1486589"/>
                  </a:lnTo>
                  <a:lnTo>
                    <a:pt x="1570944" y="1485548"/>
                  </a:lnTo>
                  <a:lnTo>
                    <a:pt x="1574427" y="1484508"/>
                  </a:lnTo>
                  <a:lnTo>
                    <a:pt x="1577910" y="1483469"/>
                  </a:lnTo>
                  <a:lnTo>
                    <a:pt x="1581394" y="1485367"/>
                  </a:lnTo>
                  <a:lnTo>
                    <a:pt x="1584877" y="1484334"/>
                  </a:lnTo>
                  <a:lnTo>
                    <a:pt x="1588360" y="1483301"/>
                  </a:lnTo>
                  <a:lnTo>
                    <a:pt x="1591843" y="1482269"/>
                  </a:lnTo>
                  <a:lnTo>
                    <a:pt x="1595327" y="1481237"/>
                  </a:lnTo>
                  <a:lnTo>
                    <a:pt x="1598810" y="1482162"/>
                  </a:lnTo>
                  <a:lnTo>
                    <a:pt x="1602293" y="1481135"/>
                  </a:lnTo>
                  <a:lnTo>
                    <a:pt x="1605776" y="1480109"/>
                  </a:lnTo>
                  <a:lnTo>
                    <a:pt x="1609260" y="1479083"/>
                  </a:lnTo>
                  <a:lnTo>
                    <a:pt x="1612743" y="1478059"/>
                  </a:lnTo>
                  <a:lnTo>
                    <a:pt x="1616226" y="1477035"/>
                  </a:lnTo>
                  <a:lnTo>
                    <a:pt x="1619709" y="1476011"/>
                  </a:lnTo>
                  <a:lnTo>
                    <a:pt x="1623193" y="1474989"/>
                  </a:lnTo>
                  <a:lnTo>
                    <a:pt x="1626676" y="1473967"/>
                  </a:lnTo>
                  <a:lnTo>
                    <a:pt x="1630159" y="1474913"/>
                  </a:lnTo>
                  <a:lnTo>
                    <a:pt x="1633642" y="1473895"/>
                  </a:lnTo>
                  <a:lnTo>
                    <a:pt x="1637126" y="1472878"/>
                  </a:lnTo>
                  <a:lnTo>
                    <a:pt x="1640609" y="1471862"/>
                  </a:lnTo>
                  <a:lnTo>
                    <a:pt x="1644092" y="1470846"/>
                  </a:lnTo>
                  <a:lnTo>
                    <a:pt x="1647575" y="1471800"/>
                  </a:lnTo>
                  <a:lnTo>
                    <a:pt x="1651059" y="1470788"/>
                  </a:lnTo>
                  <a:lnTo>
                    <a:pt x="1654542" y="1469778"/>
                  </a:lnTo>
                  <a:lnTo>
                    <a:pt x="1658025" y="1468768"/>
                  </a:lnTo>
                  <a:lnTo>
                    <a:pt x="1661508" y="1467758"/>
                  </a:lnTo>
                  <a:lnTo>
                    <a:pt x="1664992" y="1472615"/>
                  </a:lnTo>
                  <a:lnTo>
                    <a:pt x="1668475" y="1471615"/>
                  </a:lnTo>
                  <a:lnTo>
                    <a:pt x="1671958" y="1470616"/>
                  </a:lnTo>
                  <a:lnTo>
                    <a:pt x="1675441" y="1469618"/>
                  </a:lnTo>
                  <a:lnTo>
                    <a:pt x="1678925" y="1468620"/>
                  </a:lnTo>
                  <a:lnTo>
                    <a:pt x="1682408" y="1469566"/>
                  </a:lnTo>
                  <a:lnTo>
                    <a:pt x="1685891" y="1468572"/>
                  </a:lnTo>
                  <a:lnTo>
                    <a:pt x="1689374" y="1467579"/>
                  </a:lnTo>
                  <a:lnTo>
                    <a:pt x="1692858" y="1466587"/>
                  </a:lnTo>
                  <a:lnTo>
                    <a:pt x="1696341" y="1465596"/>
                  </a:lnTo>
                  <a:lnTo>
                    <a:pt x="1699824" y="1477002"/>
                  </a:lnTo>
                  <a:lnTo>
                    <a:pt x="1703307" y="1476029"/>
                  </a:lnTo>
                  <a:lnTo>
                    <a:pt x="1706791" y="1475057"/>
                  </a:lnTo>
                  <a:lnTo>
                    <a:pt x="1710274" y="1474085"/>
                  </a:lnTo>
                  <a:lnTo>
                    <a:pt x="1713757" y="1473114"/>
                  </a:lnTo>
                  <a:lnTo>
                    <a:pt x="1717240" y="1483202"/>
                  </a:lnTo>
                  <a:lnTo>
                    <a:pt x="1720723" y="1482247"/>
                  </a:lnTo>
                  <a:lnTo>
                    <a:pt x="1724207" y="1481293"/>
                  </a:lnTo>
                  <a:lnTo>
                    <a:pt x="1727690" y="1480339"/>
                  </a:lnTo>
                  <a:lnTo>
                    <a:pt x="1731173" y="1479386"/>
                  </a:lnTo>
                  <a:lnTo>
                    <a:pt x="1734656" y="1492628"/>
                  </a:lnTo>
                  <a:lnTo>
                    <a:pt x="1738140" y="1491695"/>
                  </a:lnTo>
                  <a:lnTo>
                    <a:pt x="1741623" y="1490764"/>
                  </a:lnTo>
                  <a:lnTo>
                    <a:pt x="1745106" y="1489833"/>
                  </a:lnTo>
                  <a:lnTo>
                    <a:pt x="1748589" y="1488902"/>
                  </a:lnTo>
                  <a:lnTo>
                    <a:pt x="1752073" y="1505676"/>
                  </a:lnTo>
                  <a:lnTo>
                    <a:pt x="1755556" y="1504771"/>
                  </a:lnTo>
                  <a:lnTo>
                    <a:pt x="1759039" y="1503867"/>
                  </a:lnTo>
                  <a:lnTo>
                    <a:pt x="1762522" y="1502963"/>
                  </a:lnTo>
                  <a:lnTo>
                    <a:pt x="1766006" y="1502059"/>
                  </a:lnTo>
                  <a:lnTo>
                    <a:pt x="1769489" y="1501977"/>
                  </a:lnTo>
                  <a:lnTo>
                    <a:pt x="1772972" y="1501075"/>
                  </a:lnTo>
                  <a:lnTo>
                    <a:pt x="1776455" y="1500174"/>
                  </a:lnTo>
                  <a:lnTo>
                    <a:pt x="1779939" y="1499274"/>
                  </a:lnTo>
                  <a:lnTo>
                    <a:pt x="1783422" y="1498375"/>
                  </a:lnTo>
                  <a:lnTo>
                    <a:pt x="1786905" y="1499939"/>
                  </a:lnTo>
                  <a:lnTo>
                    <a:pt x="1790388" y="1499044"/>
                  </a:lnTo>
                  <a:lnTo>
                    <a:pt x="1793872" y="1498149"/>
                  </a:lnTo>
                  <a:lnTo>
                    <a:pt x="1797355" y="1497255"/>
                  </a:lnTo>
                  <a:lnTo>
                    <a:pt x="1800838" y="1496361"/>
                  </a:lnTo>
                  <a:lnTo>
                    <a:pt x="1804321" y="1495468"/>
                  </a:lnTo>
                  <a:lnTo>
                    <a:pt x="1807805" y="1494575"/>
                  </a:lnTo>
                  <a:lnTo>
                    <a:pt x="1811288" y="1493683"/>
                  </a:lnTo>
                  <a:lnTo>
                    <a:pt x="1814771" y="1492792"/>
                  </a:lnTo>
                  <a:lnTo>
                    <a:pt x="1818254" y="1491901"/>
                  </a:lnTo>
                  <a:lnTo>
                    <a:pt x="1821738" y="1496749"/>
                  </a:lnTo>
                  <a:lnTo>
                    <a:pt x="1825221" y="1495867"/>
                  </a:lnTo>
                  <a:lnTo>
                    <a:pt x="1828704" y="1494985"/>
                  </a:lnTo>
                  <a:lnTo>
                    <a:pt x="1832187" y="1494104"/>
                  </a:lnTo>
                  <a:lnTo>
                    <a:pt x="1835671" y="1493223"/>
                  </a:lnTo>
                  <a:lnTo>
                    <a:pt x="1839154" y="1498799"/>
                  </a:lnTo>
                  <a:lnTo>
                    <a:pt x="1842637" y="1497927"/>
                  </a:lnTo>
                  <a:lnTo>
                    <a:pt x="1846120" y="1497056"/>
                  </a:lnTo>
                  <a:lnTo>
                    <a:pt x="1849604" y="1496186"/>
                  </a:lnTo>
                  <a:lnTo>
                    <a:pt x="1853087" y="1495316"/>
                  </a:lnTo>
                  <a:lnTo>
                    <a:pt x="1856570" y="1496048"/>
                  </a:lnTo>
                  <a:lnTo>
                    <a:pt x="1860053" y="1495181"/>
                  </a:lnTo>
                  <a:lnTo>
                    <a:pt x="1863537" y="1494315"/>
                  </a:lnTo>
                  <a:lnTo>
                    <a:pt x="1867020" y="1493449"/>
                  </a:lnTo>
                  <a:lnTo>
                    <a:pt x="1870503" y="1501269"/>
                  </a:lnTo>
                  <a:lnTo>
                    <a:pt x="1873986" y="1500416"/>
                  </a:lnTo>
                  <a:lnTo>
                    <a:pt x="1877470" y="1499563"/>
                  </a:lnTo>
                  <a:lnTo>
                    <a:pt x="1880953" y="1498710"/>
                  </a:lnTo>
                  <a:lnTo>
                    <a:pt x="1884436" y="1497858"/>
                  </a:lnTo>
                  <a:lnTo>
                    <a:pt x="1887919" y="1497787"/>
                  </a:lnTo>
                  <a:lnTo>
                    <a:pt x="1891403" y="1496937"/>
                  </a:lnTo>
                  <a:lnTo>
                    <a:pt x="1894886" y="1496088"/>
                  </a:lnTo>
                  <a:lnTo>
                    <a:pt x="1898369" y="1495238"/>
                  </a:lnTo>
                  <a:lnTo>
                    <a:pt x="1901852" y="1494390"/>
                  </a:lnTo>
                  <a:lnTo>
                    <a:pt x="1905336" y="1494325"/>
                  </a:lnTo>
                  <a:lnTo>
                    <a:pt x="1908819" y="1493479"/>
                  </a:lnTo>
                  <a:lnTo>
                    <a:pt x="1912302" y="1492632"/>
                  </a:lnTo>
                  <a:lnTo>
                    <a:pt x="1915785" y="1491787"/>
                  </a:lnTo>
                  <a:lnTo>
                    <a:pt x="1919269" y="1490942"/>
                  </a:lnTo>
                  <a:lnTo>
                    <a:pt x="1922752" y="1491667"/>
                  </a:lnTo>
                  <a:lnTo>
                    <a:pt x="1926235" y="1490825"/>
                  </a:lnTo>
                  <a:lnTo>
                    <a:pt x="1929718" y="1489983"/>
                  </a:lnTo>
                  <a:lnTo>
                    <a:pt x="1933202" y="1489142"/>
                  </a:lnTo>
                  <a:lnTo>
                    <a:pt x="1936685" y="1488301"/>
                  </a:lnTo>
                  <a:lnTo>
                    <a:pt x="1940168" y="1497517"/>
                  </a:lnTo>
                  <a:lnTo>
                    <a:pt x="1943651" y="1496689"/>
                  </a:lnTo>
                  <a:lnTo>
                    <a:pt x="1947135" y="1495862"/>
                  </a:lnTo>
                  <a:lnTo>
                    <a:pt x="1950618" y="1495036"/>
                  </a:lnTo>
                  <a:lnTo>
                    <a:pt x="1954101" y="1494210"/>
                  </a:lnTo>
                  <a:lnTo>
                    <a:pt x="1957584" y="1494908"/>
                  </a:lnTo>
                  <a:lnTo>
                    <a:pt x="1961068" y="1494085"/>
                  </a:lnTo>
                  <a:lnTo>
                    <a:pt x="1964551" y="1493262"/>
                  </a:lnTo>
                  <a:lnTo>
                    <a:pt x="1968034" y="1492439"/>
                  </a:lnTo>
                  <a:lnTo>
                    <a:pt x="1971517" y="1491617"/>
                  </a:lnTo>
                  <a:lnTo>
                    <a:pt x="1975001" y="1501298"/>
                  </a:lnTo>
                  <a:lnTo>
                    <a:pt x="1978484" y="1500490"/>
                  </a:lnTo>
                  <a:lnTo>
                    <a:pt x="1981967" y="1499682"/>
                  </a:lnTo>
                  <a:lnTo>
                    <a:pt x="1985450" y="1498874"/>
                  </a:lnTo>
                  <a:lnTo>
                    <a:pt x="1988934" y="1498067"/>
                  </a:lnTo>
                  <a:lnTo>
                    <a:pt x="1992417" y="1501667"/>
                  </a:lnTo>
                  <a:lnTo>
                    <a:pt x="1995900" y="1500866"/>
                  </a:lnTo>
                  <a:lnTo>
                    <a:pt x="1999383" y="1500066"/>
                  </a:lnTo>
                  <a:lnTo>
                    <a:pt x="2002867" y="1499266"/>
                  </a:lnTo>
                  <a:lnTo>
                    <a:pt x="2006350" y="1498466"/>
                  </a:lnTo>
                  <a:lnTo>
                    <a:pt x="2009833" y="1499857"/>
                  </a:lnTo>
                  <a:lnTo>
                    <a:pt x="2013316" y="1499061"/>
                  </a:lnTo>
                  <a:lnTo>
                    <a:pt x="2016799" y="1498265"/>
                  </a:lnTo>
                  <a:lnTo>
                    <a:pt x="2020283" y="1497470"/>
                  </a:lnTo>
                  <a:lnTo>
                    <a:pt x="2023766" y="1496675"/>
                  </a:lnTo>
                  <a:lnTo>
                    <a:pt x="2027249" y="1518326"/>
                  </a:lnTo>
                  <a:lnTo>
                    <a:pt x="2030732" y="1517558"/>
                  </a:lnTo>
                  <a:lnTo>
                    <a:pt x="2034216" y="1516791"/>
                  </a:lnTo>
                  <a:lnTo>
                    <a:pt x="2037699" y="1516025"/>
                  </a:lnTo>
                  <a:lnTo>
                    <a:pt x="2041182" y="1515259"/>
                  </a:lnTo>
                  <a:lnTo>
                    <a:pt x="2044665" y="1518523"/>
                  </a:lnTo>
                  <a:lnTo>
                    <a:pt x="2048149" y="1517762"/>
                  </a:lnTo>
                  <a:lnTo>
                    <a:pt x="2051632" y="1517002"/>
                  </a:lnTo>
                  <a:lnTo>
                    <a:pt x="2055115" y="1516242"/>
                  </a:lnTo>
                  <a:lnTo>
                    <a:pt x="2058598" y="1515483"/>
                  </a:lnTo>
                  <a:lnTo>
                    <a:pt x="2062082" y="1518055"/>
                  </a:lnTo>
                  <a:lnTo>
                    <a:pt x="2065565" y="1517300"/>
                  </a:lnTo>
                  <a:lnTo>
                    <a:pt x="2069048" y="1516546"/>
                  </a:lnTo>
                  <a:lnTo>
                    <a:pt x="2072531" y="1515792"/>
                  </a:lnTo>
                  <a:lnTo>
                    <a:pt x="2076015" y="1515039"/>
                  </a:lnTo>
                  <a:lnTo>
                    <a:pt x="2079498" y="1520212"/>
                  </a:lnTo>
                  <a:lnTo>
                    <a:pt x="2082981" y="1519466"/>
                  </a:lnTo>
                  <a:lnTo>
                    <a:pt x="2086464" y="1518721"/>
                  </a:lnTo>
                  <a:lnTo>
                    <a:pt x="2089948" y="1517976"/>
                  </a:lnTo>
                  <a:lnTo>
                    <a:pt x="2093431" y="1525600"/>
                  </a:lnTo>
                  <a:lnTo>
                    <a:pt x="2096914" y="1524865"/>
                  </a:lnTo>
                  <a:lnTo>
                    <a:pt x="2100397" y="1524131"/>
                  </a:lnTo>
                  <a:lnTo>
                    <a:pt x="2103881" y="1523397"/>
                  </a:lnTo>
                  <a:lnTo>
                    <a:pt x="2107364" y="1522664"/>
                  </a:lnTo>
                  <a:lnTo>
                    <a:pt x="2110847" y="1524467"/>
                  </a:lnTo>
                  <a:lnTo>
                    <a:pt x="2114330" y="1523737"/>
                  </a:lnTo>
                  <a:lnTo>
                    <a:pt x="2117814" y="1523008"/>
                  </a:lnTo>
                  <a:lnTo>
                    <a:pt x="2121297" y="1522279"/>
                  </a:lnTo>
                  <a:lnTo>
                    <a:pt x="2124780" y="1521550"/>
                  </a:lnTo>
                  <a:lnTo>
                    <a:pt x="2128263" y="1525227"/>
                  </a:lnTo>
                  <a:lnTo>
                    <a:pt x="2131747" y="1524504"/>
                  </a:lnTo>
                  <a:lnTo>
                    <a:pt x="2135230" y="1523782"/>
                  </a:lnTo>
                  <a:lnTo>
                    <a:pt x="2138713" y="1523060"/>
                  </a:lnTo>
                  <a:lnTo>
                    <a:pt x="2142196" y="1522338"/>
                  </a:lnTo>
                  <a:lnTo>
                    <a:pt x="2145680" y="1524115"/>
                  </a:lnTo>
                  <a:lnTo>
                    <a:pt x="2149163" y="1523396"/>
                  </a:lnTo>
                  <a:lnTo>
                    <a:pt x="2152646" y="1522678"/>
                  </a:lnTo>
                  <a:lnTo>
                    <a:pt x="2156129" y="1521961"/>
                  </a:lnTo>
                  <a:lnTo>
                    <a:pt x="2159613" y="1521243"/>
                  </a:lnTo>
                  <a:lnTo>
                    <a:pt x="2163096" y="1530342"/>
                  </a:lnTo>
                  <a:lnTo>
                    <a:pt x="2166579" y="1529636"/>
                  </a:lnTo>
                  <a:lnTo>
                    <a:pt x="2170062" y="1528931"/>
                  </a:lnTo>
                  <a:lnTo>
                    <a:pt x="2173546" y="1528226"/>
                  </a:lnTo>
                  <a:lnTo>
                    <a:pt x="2177029" y="1527522"/>
                  </a:lnTo>
                  <a:lnTo>
                    <a:pt x="2180512" y="1535157"/>
                  </a:lnTo>
                  <a:lnTo>
                    <a:pt x="2183995" y="1534462"/>
                  </a:lnTo>
                  <a:lnTo>
                    <a:pt x="2187479" y="1533768"/>
                  </a:lnTo>
                  <a:lnTo>
                    <a:pt x="2190962" y="1533074"/>
                  </a:lnTo>
                  <a:lnTo>
                    <a:pt x="2194445" y="1532381"/>
                  </a:lnTo>
                  <a:lnTo>
                    <a:pt x="2197928" y="1534034"/>
                  </a:lnTo>
                  <a:lnTo>
                    <a:pt x="2201412" y="1533344"/>
                  </a:lnTo>
                  <a:lnTo>
                    <a:pt x="2204895" y="1532654"/>
                  </a:lnTo>
                  <a:lnTo>
                    <a:pt x="2208378" y="1531964"/>
                  </a:lnTo>
                  <a:lnTo>
                    <a:pt x="2211861" y="1531275"/>
                  </a:lnTo>
                  <a:lnTo>
                    <a:pt x="2215345" y="1533506"/>
                  </a:lnTo>
                  <a:lnTo>
                    <a:pt x="2218828" y="1532820"/>
                  </a:lnTo>
                  <a:lnTo>
                    <a:pt x="2222311" y="1532135"/>
                  </a:lnTo>
                  <a:lnTo>
                    <a:pt x="2225794" y="1531450"/>
                  </a:lnTo>
                  <a:lnTo>
                    <a:pt x="2229278" y="1530766"/>
                  </a:lnTo>
                  <a:lnTo>
                    <a:pt x="2232761" y="1532984"/>
                  </a:lnTo>
                  <a:lnTo>
                    <a:pt x="2236244" y="1532304"/>
                  </a:lnTo>
                  <a:lnTo>
                    <a:pt x="2239727" y="1531623"/>
                  </a:lnTo>
                  <a:lnTo>
                    <a:pt x="2243211" y="1530943"/>
                  </a:lnTo>
                  <a:lnTo>
                    <a:pt x="2246694" y="1530264"/>
                  </a:lnTo>
                  <a:lnTo>
                    <a:pt x="2250177" y="1531320"/>
                  </a:lnTo>
                  <a:lnTo>
                    <a:pt x="2253660" y="1530642"/>
                  </a:lnTo>
                  <a:lnTo>
                    <a:pt x="2257144" y="1529966"/>
                  </a:lnTo>
                  <a:lnTo>
                    <a:pt x="2260627" y="1529289"/>
                  </a:lnTo>
                  <a:lnTo>
                    <a:pt x="2264110" y="1528613"/>
                  </a:lnTo>
                  <a:lnTo>
                    <a:pt x="2267593" y="1530819"/>
                  </a:lnTo>
                  <a:lnTo>
                    <a:pt x="2271077" y="1530146"/>
                  </a:lnTo>
                  <a:lnTo>
                    <a:pt x="2274560" y="1529474"/>
                  </a:lnTo>
                  <a:lnTo>
                    <a:pt x="2278043" y="1528802"/>
                  </a:lnTo>
                  <a:lnTo>
                    <a:pt x="2281526" y="1528130"/>
                  </a:lnTo>
                  <a:lnTo>
                    <a:pt x="2285010" y="1534844"/>
                  </a:lnTo>
                  <a:lnTo>
                    <a:pt x="2288493" y="1534181"/>
                  </a:lnTo>
                  <a:lnTo>
                    <a:pt x="2291976" y="1533518"/>
                  </a:lnTo>
                  <a:lnTo>
                    <a:pt x="2295459" y="1532855"/>
                  </a:lnTo>
                  <a:lnTo>
                    <a:pt x="2298942" y="1532193"/>
                  </a:lnTo>
                  <a:lnTo>
                    <a:pt x="2302426" y="1540383"/>
                  </a:lnTo>
                  <a:lnTo>
                    <a:pt x="2305909" y="1539731"/>
                  </a:lnTo>
                  <a:lnTo>
                    <a:pt x="2309392" y="1539079"/>
                  </a:lnTo>
                  <a:lnTo>
                    <a:pt x="2312875" y="1538428"/>
                  </a:lnTo>
                  <a:lnTo>
                    <a:pt x="2316359" y="1537776"/>
                  </a:lnTo>
                  <a:lnTo>
                    <a:pt x="2319842" y="1542533"/>
                  </a:lnTo>
                  <a:lnTo>
                    <a:pt x="2323325" y="1541888"/>
                  </a:lnTo>
                  <a:lnTo>
                    <a:pt x="2326808" y="1541244"/>
                  </a:lnTo>
                  <a:lnTo>
                    <a:pt x="2330292" y="1540599"/>
                  </a:lnTo>
                  <a:lnTo>
                    <a:pt x="2333775" y="1541027"/>
                  </a:lnTo>
                  <a:lnTo>
                    <a:pt x="2337258" y="1540385"/>
                  </a:lnTo>
                  <a:lnTo>
                    <a:pt x="2340741" y="1539742"/>
                  </a:lnTo>
                  <a:lnTo>
                    <a:pt x="2344225" y="1539100"/>
                  </a:lnTo>
                  <a:lnTo>
                    <a:pt x="2347708" y="1538458"/>
                  </a:lnTo>
                  <a:lnTo>
                    <a:pt x="2351191" y="1538890"/>
                  </a:lnTo>
                  <a:lnTo>
                    <a:pt x="2354674" y="1538250"/>
                  </a:lnTo>
                  <a:lnTo>
                    <a:pt x="2358158" y="1537610"/>
                  </a:lnTo>
                  <a:lnTo>
                    <a:pt x="2361641" y="1536971"/>
                  </a:lnTo>
                  <a:lnTo>
                    <a:pt x="2365124" y="1536331"/>
                  </a:lnTo>
                  <a:lnTo>
                    <a:pt x="2368607" y="1536767"/>
                  </a:lnTo>
                  <a:lnTo>
                    <a:pt x="2372091" y="1536129"/>
                  </a:lnTo>
                  <a:lnTo>
                    <a:pt x="2375574" y="1535492"/>
                  </a:lnTo>
                  <a:lnTo>
                    <a:pt x="2379057" y="1534854"/>
                  </a:lnTo>
                  <a:lnTo>
                    <a:pt x="2382540" y="1534218"/>
                  </a:lnTo>
                  <a:lnTo>
                    <a:pt x="2386024" y="1533581"/>
                  </a:lnTo>
                  <a:lnTo>
                    <a:pt x="2389507" y="1532945"/>
                  </a:lnTo>
                  <a:lnTo>
                    <a:pt x="2392990" y="1532309"/>
                  </a:lnTo>
                  <a:lnTo>
                    <a:pt x="2396473" y="1531673"/>
                  </a:lnTo>
                  <a:lnTo>
                    <a:pt x="2399957" y="1531037"/>
                  </a:lnTo>
                  <a:lnTo>
                    <a:pt x="2403440" y="1536292"/>
                  </a:lnTo>
                  <a:lnTo>
                    <a:pt x="2406923" y="1535663"/>
                  </a:lnTo>
                  <a:lnTo>
                    <a:pt x="2410406" y="1535035"/>
                  </a:lnTo>
                  <a:lnTo>
                    <a:pt x="2413890" y="1534406"/>
                  </a:lnTo>
                  <a:lnTo>
                    <a:pt x="2417373" y="1533778"/>
                  </a:lnTo>
                  <a:lnTo>
                    <a:pt x="2420856" y="1535797"/>
                  </a:lnTo>
                  <a:lnTo>
                    <a:pt x="2424339" y="1535172"/>
                  </a:lnTo>
                  <a:lnTo>
                    <a:pt x="2427823" y="1534547"/>
                  </a:lnTo>
                  <a:lnTo>
                    <a:pt x="2431306" y="1533923"/>
                  </a:lnTo>
                  <a:lnTo>
                    <a:pt x="2434789" y="1533299"/>
                  </a:lnTo>
                  <a:lnTo>
                    <a:pt x="2438272" y="1534258"/>
                  </a:lnTo>
                  <a:lnTo>
                    <a:pt x="2441756" y="1533636"/>
                  </a:lnTo>
                  <a:lnTo>
                    <a:pt x="2445239" y="1533014"/>
                  </a:lnTo>
                  <a:lnTo>
                    <a:pt x="2448722" y="1532392"/>
                  </a:lnTo>
                  <a:lnTo>
                    <a:pt x="2452205" y="1531771"/>
                  </a:lnTo>
                  <a:lnTo>
                    <a:pt x="2455689" y="1539471"/>
                  </a:lnTo>
                  <a:lnTo>
                    <a:pt x="2459172" y="1538858"/>
                  </a:lnTo>
                  <a:lnTo>
                    <a:pt x="2462655" y="1538246"/>
                  </a:lnTo>
                  <a:lnTo>
                    <a:pt x="2466138" y="1537634"/>
                  </a:lnTo>
                  <a:lnTo>
                    <a:pt x="2469622" y="1537023"/>
                  </a:lnTo>
                  <a:lnTo>
                    <a:pt x="2473105" y="1538969"/>
                  </a:lnTo>
                  <a:lnTo>
                    <a:pt x="2476588" y="1538361"/>
                  </a:lnTo>
                  <a:lnTo>
                    <a:pt x="2480071" y="1537753"/>
                  </a:lnTo>
                  <a:lnTo>
                    <a:pt x="2483555" y="1537145"/>
                  </a:lnTo>
                  <a:lnTo>
                    <a:pt x="2487038" y="1536537"/>
                  </a:lnTo>
                  <a:lnTo>
                    <a:pt x="2490521" y="1538474"/>
                  </a:lnTo>
                  <a:lnTo>
                    <a:pt x="2494004" y="1537869"/>
                  </a:lnTo>
                  <a:lnTo>
                    <a:pt x="2497488" y="1537265"/>
                  </a:lnTo>
                  <a:lnTo>
                    <a:pt x="2500971" y="1536661"/>
                  </a:lnTo>
                  <a:lnTo>
                    <a:pt x="2504454" y="1536057"/>
                  </a:lnTo>
                  <a:lnTo>
                    <a:pt x="2507937" y="1539492"/>
                  </a:lnTo>
                  <a:lnTo>
                    <a:pt x="2511421" y="1538893"/>
                  </a:lnTo>
                  <a:lnTo>
                    <a:pt x="2514904" y="1538293"/>
                  </a:lnTo>
                  <a:lnTo>
                    <a:pt x="2518387" y="1537694"/>
                  </a:lnTo>
                  <a:lnTo>
                    <a:pt x="2521870" y="1537095"/>
                  </a:lnTo>
                  <a:lnTo>
                    <a:pt x="2525354" y="1536497"/>
                  </a:lnTo>
                  <a:lnTo>
                    <a:pt x="2528837" y="1535898"/>
                  </a:lnTo>
                  <a:lnTo>
                    <a:pt x="2532320" y="1535300"/>
                  </a:lnTo>
                  <a:lnTo>
                    <a:pt x="2535803" y="1534702"/>
                  </a:lnTo>
                  <a:lnTo>
                    <a:pt x="2539287" y="1534105"/>
                  </a:lnTo>
                  <a:lnTo>
                    <a:pt x="2542770" y="1535020"/>
                  </a:lnTo>
                  <a:lnTo>
                    <a:pt x="2546253" y="1534424"/>
                  </a:lnTo>
                  <a:lnTo>
                    <a:pt x="2549736" y="1533829"/>
                  </a:lnTo>
                  <a:lnTo>
                    <a:pt x="2553220" y="1533234"/>
                  </a:lnTo>
                  <a:lnTo>
                    <a:pt x="2556703" y="1535150"/>
                  </a:lnTo>
                  <a:lnTo>
                    <a:pt x="2560186" y="1534558"/>
                  </a:lnTo>
                  <a:lnTo>
                    <a:pt x="2563669" y="1533966"/>
                  </a:lnTo>
                  <a:lnTo>
                    <a:pt x="2567153" y="1533374"/>
                  </a:lnTo>
                  <a:lnTo>
                    <a:pt x="2570636" y="1532782"/>
                  </a:lnTo>
                  <a:lnTo>
                    <a:pt x="2574119" y="1534192"/>
                  </a:lnTo>
                  <a:lnTo>
                    <a:pt x="2577602" y="1533603"/>
                  </a:lnTo>
                  <a:lnTo>
                    <a:pt x="2581085" y="1533014"/>
                  </a:lnTo>
                  <a:lnTo>
                    <a:pt x="2584569" y="1532425"/>
                  </a:lnTo>
                  <a:lnTo>
                    <a:pt x="2588052" y="1531837"/>
                  </a:lnTo>
                  <a:lnTo>
                    <a:pt x="2591535" y="1536698"/>
                  </a:lnTo>
                  <a:lnTo>
                    <a:pt x="2595018" y="1536115"/>
                  </a:lnTo>
                  <a:lnTo>
                    <a:pt x="2598502" y="1535532"/>
                  </a:lnTo>
                  <a:lnTo>
                    <a:pt x="2601985" y="1534949"/>
                  </a:lnTo>
                  <a:lnTo>
                    <a:pt x="2605468" y="1534367"/>
                  </a:lnTo>
                  <a:lnTo>
                    <a:pt x="2608951" y="1534277"/>
                  </a:lnTo>
                  <a:lnTo>
                    <a:pt x="2612435" y="1533696"/>
                  </a:lnTo>
                  <a:lnTo>
                    <a:pt x="2615918" y="1533115"/>
                  </a:lnTo>
                  <a:lnTo>
                    <a:pt x="2619401" y="1532534"/>
                  </a:lnTo>
                  <a:lnTo>
                    <a:pt x="2622884" y="1531953"/>
                  </a:lnTo>
                  <a:lnTo>
                    <a:pt x="2626368" y="1535293"/>
                  </a:lnTo>
                  <a:lnTo>
                    <a:pt x="2629851" y="1534717"/>
                  </a:lnTo>
                  <a:lnTo>
                    <a:pt x="2633334" y="1534141"/>
                  </a:lnTo>
                  <a:lnTo>
                    <a:pt x="2636817" y="1533565"/>
                  </a:lnTo>
                  <a:lnTo>
                    <a:pt x="2640301" y="1532989"/>
                  </a:lnTo>
                  <a:lnTo>
                    <a:pt x="2643784" y="1532413"/>
                  </a:lnTo>
                  <a:lnTo>
                    <a:pt x="2647267" y="1531838"/>
                  </a:lnTo>
                  <a:lnTo>
                    <a:pt x="2650750" y="1531263"/>
                  </a:lnTo>
                  <a:lnTo>
                    <a:pt x="2654234" y="1530688"/>
                  </a:lnTo>
                  <a:lnTo>
                    <a:pt x="2657717" y="1530113"/>
                  </a:lnTo>
                  <a:lnTo>
                    <a:pt x="2661200" y="1532952"/>
                  </a:lnTo>
                  <a:lnTo>
                    <a:pt x="2664683" y="1532381"/>
                  </a:lnTo>
                  <a:lnTo>
                    <a:pt x="2668167" y="1531810"/>
                  </a:lnTo>
                  <a:lnTo>
                    <a:pt x="2671650" y="1531239"/>
                  </a:lnTo>
                  <a:lnTo>
                    <a:pt x="2675133" y="1530669"/>
                  </a:lnTo>
                  <a:lnTo>
                    <a:pt x="2678616" y="1538711"/>
                  </a:lnTo>
                  <a:lnTo>
                    <a:pt x="2682100" y="1538148"/>
                  </a:lnTo>
                  <a:lnTo>
                    <a:pt x="2685583" y="1537587"/>
                  </a:lnTo>
                  <a:lnTo>
                    <a:pt x="2689066" y="1537025"/>
                  </a:lnTo>
                  <a:lnTo>
                    <a:pt x="2692549" y="1536463"/>
                  </a:lnTo>
                  <a:lnTo>
                    <a:pt x="2696033" y="1542894"/>
                  </a:lnTo>
                  <a:lnTo>
                    <a:pt x="2699516" y="1542339"/>
                  </a:lnTo>
                  <a:lnTo>
                    <a:pt x="2702999" y="1541785"/>
                  </a:lnTo>
                  <a:lnTo>
                    <a:pt x="2706482" y="1541231"/>
                  </a:lnTo>
                  <a:lnTo>
                    <a:pt x="2709966" y="1540677"/>
                  </a:lnTo>
                  <a:lnTo>
                    <a:pt x="2713449" y="1540584"/>
                  </a:lnTo>
                  <a:lnTo>
                    <a:pt x="2716932" y="1540031"/>
                  </a:lnTo>
                  <a:lnTo>
                    <a:pt x="2720415" y="1539478"/>
                  </a:lnTo>
                  <a:lnTo>
                    <a:pt x="2723899" y="1538925"/>
                  </a:lnTo>
                  <a:lnTo>
                    <a:pt x="2727382" y="1538373"/>
                  </a:lnTo>
                  <a:lnTo>
                    <a:pt x="2730865" y="1540584"/>
                  </a:lnTo>
                  <a:lnTo>
                    <a:pt x="2734348" y="1540034"/>
                  </a:lnTo>
                  <a:lnTo>
                    <a:pt x="2737832" y="1539484"/>
                  </a:lnTo>
                  <a:lnTo>
                    <a:pt x="2741315" y="1538935"/>
                  </a:lnTo>
                  <a:lnTo>
                    <a:pt x="2744798" y="1538386"/>
                  </a:lnTo>
                  <a:lnTo>
                    <a:pt x="2748281" y="1542848"/>
                  </a:lnTo>
                  <a:lnTo>
                    <a:pt x="2751765" y="1542304"/>
                  </a:lnTo>
                  <a:lnTo>
                    <a:pt x="2755248" y="1541760"/>
                  </a:lnTo>
                  <a:lnTo>
                    <a:pt x="2758731" y="1541217"/>
                  </a:lnTo>
                  <a:lnTo>
                    <a:pt x="2762214" y="1540673"/>
                  </a:lnTo>
                  <a:lnTo>
                    <a:pt x="2765698" y="1545509"/>
                  </a:lnTo>
                  <a:lnTo>
                    <a:pt x="2769181" y="1544970"/>
                  </a:lnTo>
                  <a:lnTo>
                    <a:pt x="2772664" y="1544432"/>
                  </a:lnTo>
                  <a:lnTo>
                    <a:pt x="2776147" y="1543894"/>
                  </a:lnTo>
                  <a:lnTo>
                    <a:pt x="2779631" y="1543357"/>
                  </a:lnTo>
                  <a:lnTo>
                    <a:pt x="2783114" y="1550279"/>
                  </a:lnTo>
                  <a:lnTo>
                    <a:pt x="2786597" y="1549748"/>
                  </a:lnTo>
                  <a:lnTo>
                    <a:pt x="2790080" y="1549218"/>
                  </a:lnTo>
                  <a:lnTo>
                    <a:pt x="2793564" y="1548688"/>
                  </a:lnTo>
                  <a:lnTo>
                    <a:pt x="2797047" y="1548157"/>
                  </a:lnTo>
                  <a:lnTo>
                    <a:pt x="2800530" y="1547628"/>
                  </a:lnTo>
                  <a:lnTo>
                    <a:pt x="2804013" y="1547098"/>
                  </a:lnTo>
                  <a:lnTo>
                    <a:pt x="2807497" y="1546568"/>
                  </a:lnTo>
                  <a:lnTo>
                    <a:pt x="2810980" y="1546039"/>
                  </a:lnTo>
                  <a:lnTo>
                    <a:pt x="2814463" y="1547247"/>
                  </a:lnTo>
                  <a:lnTo>
                    <a:pt x="2817946" y="1546719"/>
                  </a:lnTo>
                  <a:lnTo>
                    <a:pt x="2821430" y="1546192"/>
                  </a:lnTo>
                  <a:lnTo>
                    <a:pt x="2824913" y="1545665"/>
                  </a:lnTo>
                  <a:lnTo>
                    <a:pt x="2828396" y="1545138"/>
                  </a:lnTo>
                  <a:lnTo>
                    <a:pt x="2831879" y="1544611"/>
                  </a:lnTo>
                  <a:lnTo>
                    <a:pt x="2835363" y="1544085"/>
                  </a:lnTo>
                  <a:lnTo>
                    <a:pt x="2838846" y="1543558"/>
                  </a:lnTo>
                  <a:lnTo>
                    <a:pt x="2842329" y="1543032"/>
                  </a:lnTo>
                  <a:lnTo>
                    <a:pt x="2845812" y="1542506"/>
                  </a:lnTo>
                  <a:lnTo>
                    <a:pt x="2849296" y="1547165"/>
                  </a:lnTo>
                  <a:lnTo>
                    <a:pt x="2852779" y="1546644"/>
                  </a:lnTo>
                  <a:lnTo>
                    <a:pt x="2856262" y="1546123"/>
                  </a:lnTo>
                  <a:lnTo>
                    <a:pt x="2859745" y="1545603"/>
                  </a:lnTo>
                  <a:lnTo>
                    <a:pt x="2863229" y="1545082"/>
                  </a:lnTo>
                  <a:lnTo>
                    <a:pt x="2866712" y="1551757"/>
                  </a:lnTo>
                  <a:lnTo>
                    <a:pt x="2870195" y="1551244"/>
                  </a:lnTo>
                  <a:lnTo>
                    <a:pt x="2873678" y="1550730"/>
                  </a:lnTo>
                  <a:lnTo>
                    <a:pt x="2877161" y="1550216"/>
                  </a:lnTo>
                  <a:lnTo>
                    <a:pt x="2880645" y="1549703"/>
                  </a:lnTo>
                  <a:lnTo>
                    <a:pt x="2884128" y="1550026"/>
                  </a:lnTo>
                  <a:lnTo>
                    <a:pt x="2887611" y="1549514"/>
                  </a:lnTo>
                  <a:lnTo>
                    <a:pt x="2891094" y="1549002"/>
                  </a:lnTo>
                  <a:lnTo>
                    <a:pt x="2894578" y="1548490"/>
                  </a:lnTo>
                  <a:lnTo>
                    <a:pt x="2898061" y="1547978"/>
                  </a:lnTo>
                  <a:lnTo>
                    <a:pt x="2901544" y="1554495"/>
                  </a:lnTo>
                  <a:lnTo>
                    <a:pt x="2905027" y="1553990"/>
                  </a:lnTo>
                  <a:lnTo>
                    <a:pt x="2908511" y="1553485"/>
                  </a:lnTo>
                  <a:lnTo>
                    <a:pt x="2911994" y="1552980"/>
                  </a:lnTo>
                  <a:lnTo>
                    <a:pt x="2915477" y="1552475"/>
                  </a:lnTo>
                  <a:lnTo>
                    <a:pt x="2918960" y="1552787"/>
                  </a:lnTo>
                  <a:lnTo>
                    <a:pt x="2922444" y="1552283"/>
                  </a:lnTo>
                  <a:lnTo>
                    <a:pt x="2925927" y="1551780"/>
                  </a:lnTo>
                  <a:lnTo>
                    <a:pt x="2929410" y="1551276"/>
                  </a:lnTo>
                  <a:lnTo>
                    <a:pt x="2932893" y="1550773"/>
                  </a:lnTo>
                  <a:lnTo>
                    <a:pt x="2936377" y="1551496"/>
                  </a:lnTo>
                  <a:lnTo>
                    <a:pt x="2939860" y="1550994"/>
                  </a:lnTo>
                  <a:lnTo>
                    <a:pt x="2943343" y="1550492"/>
                  </a:lnTo>
                  <a:lnTo>
                    <a:pt x="2946826" y="1549991"/>
                  </a:lnTo>
                  <a:lnTo>
                    <a:pt x="2950310" y="1549489"/>
                  </a:lnTo>
                  <a:lnTo>
                    <a:pt x="2953793" y="1550213"/>
                  </a:lnTo>
                  <a:lnTo>
                    <a:pt x="2957276" y="1549713"/>
                  </a:lnTo>
                  <a:lnTo>
                    <a:pt x="2960759" y="1549213"/>
                  </a:lnTo>
                  <a:lnTo>
                    <a:pt x="2964243" y="1548714"/>
                  </a:lnTo>
                  <a:lnTo>
                    <a:pt x="2967726" y="1548214"/>
                  </a:lnTo>
                  <a:lnTo>
                    <a:pt x="2971209" y="1550157"/>
                  </a:lnTo>
                  <a:lnTo>
                    <a:pt x="2974692" y="1549660"/>
                  </a:lnTo>
                  <a:lnTo>
                    <a:pt x="2978176" y="1549163"/>
                  </a:lnTo>
                  <a:lnTo>
                    <a:pt x="2981659" y="1548666"/>
                  </a:lnTo>
                  <a:lnTo>
                    <a:pt x="2985142" y="1548170"/>
                  </a:lnTo>
                  <a:lnTo>
                    <a:pt x="2988625" y="1548891"/>
                  </a:lnTo>
                  <a:lnTo>
                    <a:pt x="2992109" y="1548395"/>
                  </a:lnTo>
                  <a:lnTo>
                    <a:pt x="2995592" y="1547900"/>
                  </a:lnTo>
                  <a:lnTo>
                    <a:pt x="2999075" y="1547405"/>
                  </a:lnTo>
                  <a:lnTo>
                    <a:pt x="3002558" y="1546910"/>
                  </a:lnTo>
                  <a:lnTo>
                    <a:pt x="3006042" y="1548440"/>
                  </a:lnTo>
                  <a:lnTo>
                    <a:pt x="3009525" y="1547947"/>
                  </a:lnTo>
                  <a:lnTo>
                    <a:pt x="3013008" y="1547454"/>
                  </a:lnTo>
                  <a:lnTo>
                    <a:pt x="3016491" y="1546962"/>
                  </a:lnTo>
                  <a:lnTo>
                    <a:pt x="3019975" y="1547680"/>
                  </a:lnTo>
                  <a:lnTo>
                    <a:pt x="3023458" y="1547189"/>
                  </a:lnTo>
                  <a:lnTo>
                    <a:pt x="3026941" y="1546698"/>
                  </a:lnTo>
                  <a:lnTo>
                    <a:pt x="3030424" y="1546207"/>
                  </a:lnTo>
                  <a:lnTo>
                    <a:pt x="3033908" y="1545716"/>
                  </a:lnTo>
                  <a:lnTo>
                    <a:pt x="3037391" y="1547639"/>
                  </a:lnTo>
                  <a:lnTo>
                    <a:pt x="3040874" y="1547151"/>
                  </a:lnTo>
                  <a:lnTo>
                    <a:pt x="3044357" y="1546663"/>
                  </a:lnTo>
                  <a:lnTo>
                    <a:pt x="3047841" y="1546175"/>
                  </a:lnTo>
                  <a:lnTo>
                    <a:pt x="3051324" y="1545687"/>
                  </a:lnTo>
                  <a:lnTo>
                    <a:pt x="3054807" y="1546002"/>
                  </a:lnTo>
                  <a:lnTo>
                    <a:pt x="3058290" y="1545515"/>
                  </a:lnTo>
                  <a:lnTo>
                    <a:pt x="3061774" y="1545028"/>
                  </a:lnTo>
                  <a:lnTo>
                    <a:pt x="3065257" y="1544541"/>
                  </a:lnTo>
                  <a:lnTo>
                    <a:pt x="3068740" y="1544055"/>
                  </a:lnTo>
                  <a:lnTo>
                    <a:pt x="3072223" y="1547560"/>
                  </a:lnTo>
                  <a:lnTo>
                    <a:pt x="3075707" y="1547077"/>
                  </a:lnTo>
                  <a:lnTo>
                    <a:pt x="3079190" y="1546594"/>
                  </a:lnTo>
                  <a:lnTo>
                    <a:pt x="3082673" y="1546111"/>
                  </a:lnTo>
                  <a:lnTo>
                    <a:pt x="3086156" y="1545629"/>
                  </a:lnTo>
                  <a:lnTo>
                    <a:pt x="3089640" y="1545544"/>
                  </a:lnTo>
                  <a:lnTo>
                    <a:pt x="3093123" y="1545062"/>
                  </a:lnTo>
                  <a:lnTo>
                    <a:pt x="3096606" y="1544580"/>
                  </a:lnTo>
                  <a:lnTo>
                    <a:pt x="3100089" y="1544099"/>
                  </a:lnTo>
                  <a:lnTo>
                    <a:pt x="3103573" y="1543617"/>
                  </a:lnTo>
                  <a:lnTo>
                    <a:pt x="3107056" y="1549043"/>
                  </a:lnTo>
                  <a:lnTo>
                    <a:pt x="3110539" y="1548567"/>
                  </a:lnTo>
                  <a:lnTo>
                    <a:pt x="3114022" y="1548090"/>
                  </a:lnTo>
                  <a:lnTo>
                    <a:pt x="3117506" y="1547614"/>
                  </a:lnTo>
                  <a:lnTo>
                    <a:pt x="3120989" y="1547139"/>
                  </a:lnTo>
                  <a:lnTo>
                    <a:pt x="3124472" y="1556243"/>
                  </a:lnTo>
                  <a:lnTo>
                    <a:pt x="3127955" y="1555775"/>
                  </a:lnTo>
                  <a:lnTo>
                    <a:pt x="3131439" y="1555307"/>
                  </a:lnTo>
                  <a:lnTo>
                    <a:pt x="3134922" y="1554840"/>
                  </a:lnTo>
                  <a:lnTo>
                    <a:pt x="3138405" y="1554372"/>
                  </a:lnTo>
                  <a:lnTo>
                    <a:pt x="3141888" y="1555409"/>
                  </a:lnTo>
                  <a:lnTo>
                    <a:pt x="3145372" y="1554943"/>
                  </a:lnTo>
                  <a:lnTo>
                    <a:pt x="3148855" y="1554478"/>
                  </a:lnTo>
                  <a:lnTo>
                    <a:pt x="3152338" y="1554012"/>
                  </a:lnTo>
                  <a:lnTo>
                    <a:pt x="3155821" y="1553546"/>
                  </a:lnTo>
                  <a:lnTo>
                    <a:pt x="3159304" y="1560498"/>
                  </a:lnTo>
                  <a:lnTo>
                    <a:pt x="3162788" y="1560038"/>
                  </a:lnTo>
                  <a:lnTo>
                    <a:pt x="3166271" y="1559579"/>
                  </a:lnTo>
                  <a:lnTo>
                    <a:pt x="3169754" y="1559120"/>
                  </a:lnTo>
                  <a:lnTo>
                    <a:pt x="3173237" y="1558661"/>
                  </a:lnTo>
                  <a:lnTo>
                    <a:pt x="3176721" y="1562202"/>
                  </a:lnTo>
                  <a:lnTo>
                    <a:pt x="3180204" y="1561747"/>
                  </a:lnTo>
                  <a:lnTo>
                    <a:pt x="3183687" y="1561291"/>
                  </a:lnTo>
                  <a:lnTo>
                    <a:pt x="3187170" y="1560836"/>
                  </a:lnTo>
                  <a:lnTo>
                    <a:pt x="3190654" y="1560381"/>
                  </a:lnTo>
                  <a:lnTo>
                    <a:pt x="3194137" y="1563877"/>
                  </a:lnTo>
                  <a:lnTo>
                    <a:pt x="3197620" y="1563425"/>
                  </a:lnTo>
                  <a:lnTo>
                    <a:pt x="3201103" y="1562974"/>
                  </a:lnTo>
                  <a:lnTo>
                    <a:pt x="3204587" y="1562522"/>
                  </a:lnTo>
                  <a:lnTo>
                    <a:pt x="3208070" y="1562071"/>
                  </a:lnTo>
                  <a:lnTo>
                    <a:pt x="3211553" y="1561620"/>
                  </a:lnTo>
                  <a:lnTo>
                    <a:pt x="3215036" y="1561169"/>
                  </a:lnTo>
                  <a:lnTo>
                    <a:pt x="3218520" y="1560718"/>
                  </a:lnTo>
                  <a:lnTo>
                    <a:pt x="3222003" y="1560267"/>
                  </a:lnTo>
                  <a:lnTo>
                    <a:pt x="3225486" y="1559816"/>
                  </a:lnTo>
                  <a:lnTo>
                    <a:pt x="3228969" y="1559366"/>
                  </a:lnTo>
                  <a:lnTo>
                    <a:pt x="3232453" y="1558915"/>
                  </a:lnTo>
                  <a:lnTo>
                    <a:pt x="3235936" y="1558465"/>
                  </a:lnTo>
                  <a:lnTo>
                    <a:pt x="3239419" y="1558015"/>
                  </a:lnTo>
                  <a:lnTo>
                    <a:pt x="3242902" y="1557565"/>
                  </a:lnTo>
                  <a:lnTo>
                    <a:pt x="3246386" y="1558194"/>
                  </a:lnTo>
                  <a:lnTo>
                    <a:pt x="3249869" y="1557745"/>
                  </a:lnTo>
                  <a:lnTo>
                    <a:pt x="3253352" y="1557297"/>
                  </a:lnTo>
                  <a:lnTo>
                    <a:pt x="3256835" y="1556848"/>
                  </a:lnTo>
                  <a:lnTo>
                    <a:pt x="3260319" y="1557118"/>
                  </a:lnTo>
                  <a:lnTo>
                    <a:pt x="3263802" y="1556671"/>
                  </a:lnTo>
                  <a:lnTo>
                    <a:pt x="3267285" y="1556223"/>
                  </a:lnTo>
                  <a:lnTo>
                    <a:pt x="3270768" y="1555775"/>
                  </a:lnTo>
                  <a:lnTo>
                    <a:pt x="3274252" y="1555328"/>
                  </a:lnTo>
                  <a:lnTo>
                    <a:pt x="3277735" y="1559166"/>
                  </a:lnTo>
                  <a:lnTo>
                    <a:pt x="3281218" y="1558722"/>
                  </a:lnTo>
                  <a:lnTo>
                    <a:pt x="3284701" y="1558279"/>
                  </a:lnTo>
                  <a:lnTo>
                    <a:pt x="3288185" y="1557835"/>
                  </a:lnTo>
                  <a:lnTo>
                    <a:pt x="3291668" y="1557392"/>
                  </a:lnTo>
                  <a:lnTo>
                    <a:pt x="3295151" y="1558012"/>
                  </a:lnTo>
                  <a:lnTo>
                    <a:pt x="3298634" y="1557570"/>
                  </a:lnTo>
                  <a:lnTo>
                    <a:pt x="3302118" y="1557127"/>
                  </a:lnTo>
                  <a:lnTo>
                    <a:pt x="3305601" y="1556685"/>
                  </a:lnTo>
                  <a:lnTo>
                    <a:pt x="3309084" y="1556243"/>
                  </a:lnTo>
                  <a:lnTo>
                    <a:pt x="3312567" y="1563835"/>
                  </a:lnTo>
                  <a:lnTo>
                    <a:pt x="3316051" y="1563400"/>
                  </a:lnTo>
                  <a:lnTo>
                    <a:pt x="3319534" y="1562964"/>
                  </a:lnTo>
                  <a:lnTo>
                    <a:pt x="3323017" y="1562529"/>
                  </a:lnTo>
                  <a:lnTo>
                    <a:pt x="3326500" y="1562094"/>
                  </a:lnTo>
                  <a:lnTo>
                    <a:pt x="3329984" y="1565422"/>
                  </a:lnTo>
                  <a:lnTo>
                    <a:pt x="3333467" y="1564990"/>
                  </a:lnTo>
                  <a:lnTo>
                    <a:pt x="3336950" y="1564558"/>
                  </a:lnTo>
                  <a:lnTo>
                    <a:pt x="3340433" y="1564126"/>
                  </a:lnTo>
                  <a:lnTo>
                    <a:pt x="3343917" y="1563695"/>
                  </a:lnTo>
                  <a:lnTo>
                    <a:pt x="3347400" y="1563944"/>
                  </a:lnTo>
                  <a:lnTo>
                    <a:pt x="3350883" y="1563513"/>
                  </a:lnTo>
                  <a:lnTo>
                    <a:pt x="3354366" y="1563082"/>
                  </a:lnTo>
                  <a:lnTo>
                    <a:pt x="3357850" y="1562651"/>
                  </a:lnTo>
                  <a:lnTo>
                    <a:pt x="3361333" y="1562220"/>
                  </a:lnTo>
                  <a:lnTo>
                    <a:pt x="3364816" y="1566184"/>
                  </a:lnTo>
                  <a:lnTo>
                    <a:pt x="3368299" y="1565757"/>
                  </a:lnTo>
                  <a:lnTo>
                    <a:pt x="3371783" y="1565330"/>
                  </a:lnTo>
                  <a:lnTo>
                    <a:pt x="3375266" y="1564903"/>
                  </a:lnTo>
                  <a:lnTo>
                    <a:pt x="3378749" y="1564476"/>
                  </a:lnTo>
                  <a:lnTo>
                    <a:pt x="3382232" y="1564050"/>
                  </a:lnTo>
                  <a:lnTo>
                    <a:pt x="3385716" y="1563623"/>
                  </a:lnTo>
                  <a:lnTo>
                    <a:pt x="3389199" y="1563197"/>
                  </a:lnTo>
                  <a:lnTo>
                    <a:pt x="3392682" y="1562771"/>
                  </a:lnTo>
                  <a:lnTo>
                    <a:pt x="3396165" y="1562344"/>
                  </a:lnTo>
                  <a:lnTo>
                    <a:pt x="3399649" y="1563600"/>
                  </a:lnTo>
                  <a:lnTo>
                    <a:pt x="3403132" y="1563175"/>
                  </a:lnTo>
                  <a:lnTo>
                    <a:pt x="3406615" y="1562751"/>
                  </a:lnTo>
                  <a:lnTo>
                    <a:pt x="3410098" y="1562326"/>
                  </a:lnTo>
                  <a:lnTo>
                    <a:pt x="3413582" y="1561902"/>
                  </a:lnTo>
                  <a:lnTo>
                    <a:pt x="3417065" y="1568112"/>
                  </a:lnTo>
                  <a:lnTo>
                    <a:pt x="3420548" y="1567693"/>
                  </a:lnTo>
                  <a:lnTo>
                    <a:pt x="3424031" y="1567274"/>
                  </a:lnTo>
                  <a:lnTo>
                    <a:pt x="3427515" y="1566855"/>
                  </a:lnTo>
                  <a:lnTo>
                    <a:pt x="3430998" y="1566436"/>
                  </a:lnTo>
                  <a:lnTo>
                    <a:pt x="3434481" y="1571214"/>
                  </a:lnTo>
                  <a:lnTo>
                    <a:pt x="3437964" y="1570799"/>
                  </a:lnTo>
                  <a:lnTo>
                    <a:pt x="3441447" y="1570385"/>
                  </a:lnTo>
                  <a:lnTo>
                    <a:pt x="3444931" y="1569970"/>
                  </a:lnTo>
                  <a:lnTo>
                    <a:pt x="3448414" y="1569556"/>
                  </a:lnTo>
                  <a:lnTo>
                    <a:pt x="3451897" y="1571388"/>
                  </a:lnTo>
                  <a:lnTo>
                    <a:pt x="3455380" y="1570975"/>
                  </a:lnTo>
                  <a:lnTo>
                    <a:pt x="3458864" y="1570563"/>
                  </a:lnTo>
                  <a:lnTo>
                    <a:pt x="3462347" y="1570151"/>
                  </a:lnTo>
                  <a:lnTo>
                    <a:pt x="3465830" y="1569739"/>
                  </a:lnTo>
                  <a:lnTo>
                    <a:pt x="3469313" y="1575028"/>
                  </a:lnTo>
                  <a:lnTo>
                    <a:pt x="3472797" y="1574620"/>
                  </a:lnTo>
                  <a:lnTo>
                    <a:pt x="3476280" y="1574212"/>
                  </a:lnTo>
                  <a:lnTo>
                    <a:pt x="3479763" y="1573805"/>
                  </a:lnTo>
                  <a:lnTo>
                    <a:pt x="3483246" y="1573397"/>
                  </a:lnTo>
                  <a:lnTo>
                    <a:pt x="3483246" y="1573711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605631"/>
              <a:ext cx="3483246" cy="946436"/>
            </a:xfrm>
            <a:custGeom>
              <a:avLst/>
              <a:gdLst/>
              <a:ahLst/>
              <a:cxnLst/>
              <a:rect l="0" t="0" r="0" b="0"/>
              <a:pathLst>
                <a:path w="3483246" h="946436">
                  <a:moveTo>
                    <a:pt x="0" y="946436"/>
                  </a:moveTo>
                  <a:lnTo>
                    <a:pt x="3483" y="778199"/>
                  </a:lnTo>
                  <a:lnTo>
                    <a:pt x="6966" y="625465"/>
                  </a:lnTo>
                  <a:lnTo>
                    <a:pt x="10449" y="486185"/>
                  </a:lnTo>
                  <a:lnTo>
                    <a:pt x="13932" y="358656"/>
                  </a:lnTo>
                  <a:lnTo>
                    <a:pt x="17416" y="652179"/>
                  </a:lnTo>
                  <a:lnTo>
                    <a:pt x="20899" y="599194"/>
                  </a:lnTo>
                  <a:lnTo>
                    <a:pt x="24382" y="547942"/>
                  </a:lnTo>
                  <a:lnTo>
                    <a:pt x="27865" y="498337"/>
                  </a:lnTo>
                  <a:lnTo>
                    <a:pt x="31349" y="450303"/>
                  </a:lnTo>
                  <a:lnTo>
                    <a:pt x="34832" y="574865"/>
                  </a:lnTo>
                  <a:lnTo>
                    <a:pt x="38315" y="542022"/>
                  </a:lnTo>
                  <a:lnTo>
                    <a:pt x="41798" y="509865"/>
                  </a:lnTo>
                  <a:lnTo>
                    <a:pt x="45282" y="478373"/>
                  </a:lnTo>
                  <a:lnTo>
                    <a:pt x="48765" y="447525"/>
                  </a:lnTo>
                  <a:lnTo>
                    <a:pt x="52248" y="539199"/>
                  </a:lnTo>
                  <a:lnTo>
                    <a:pt x="55731" y="515409"/>
                  </a:lnTo>
                  <a:lnTo>
                    <a:pt x="59215" y="491985"/>
                  </a:lnTo>
                  <a:lnTo>
                    <a:pt x="62698" y="468917"/>
                  </a:lnTo>
                  <a:lnTo>
                    <a:pt x="66181" y="446198"/>
                  </a:lnTo>
                  <a:lnTo>
                    <a:pt x="69664" y="442445"/>
                  </a:lnTo>
                  <a:lnTo>
                    <a:pt x="73148" y="421046"/>
                  </a:lnTo>
                  <a:lnTo>
                    <a:pt x="76631" y="399953"/>
                  </a:lnTo>
                  <a:lnTo>
                    <a:pt x="80114" y="379158"/>
                  </a:lnTo>
                  <a:lnTo>
                    <a:pt x="83597" y="358656"/>
                  </a:lnTo>
                  <a:lnTo>
                    <a:pt x="87081" y="411969"/>
                  </a:lnTo>
                  <a:lnTo>
                    <a:pt x="90564" y="393981"/>
                  </a:lnTo>
                  <a:lnTo>
                    <a:pt x="94047" y="376211"/>
                  </a:lnTo>
                  <a:lnTo>
                    <a:pt x="97530" y="358656"/>
                  </a:lnTo>
                  <a:lnTo>
                    <a:pt x="101014" y="341311"/>
                  </a:lnTo>
                  <a:lnTo>
                    <a:pt x="104497" y="324172"/>
                  </a:lnTo>
                  <a:lnTo>
                    <a:pt x="107980" y="307236"/>
                  </a:lnTo>
                  <a:lnTo>
                    <a:pt x="111463" y="290500"/>
                  </a:lnTo>
                  <a:lnTo>
                    <a:pt x="114947" y="273959"/>
                  </a:lnTo>
                  <a:lnTo>
                    <a:pt x="118430" y="257611"/>
                  </a:lnTo>
                  <a:lnTo>
                    <a:pt x="121913" y="296955"/>
                  </a:lnTo>
                  <a:lnTo>
                    <a:pt x="125396" y="281938"/>
                  </a:lnTo>
                  <a:lnTo>
                    <a:pt x="128880" y="267080"/>
                  </a:lnTo>
                  <a:lnTo>
                    <a:pt x="132363" y="252377"/>
                  </a:lnTo>
                  <a:lnTo>
                    <a:pt x="135846" y="237828"/>
                  </a:lnTo>
                  <a:lnTo>
                    <a:pt x="139329" y="274926"/>
                  </a:lnTo>
                  <a:lnTo>
                    <a:pt x="142813" y="261440"/>
                  </a:lnTo>
                  <a:lnTo>
                    <a:pt x="146296" y="248083"/>
                  </a:lnTo>
                  <a:lnTo>
                    <a:pt x="149779" y="234852"/>
                  </a:lnTo>
                  <a:lnTo>
                    <a:pt x="153262" y="221746"/>
                  </a:lnTo>
                  <a:lnTo>
                    <a:pt x="156746" y="241451"/>
                  </a:lnTo>
                  <a:lnTo>
                    <a:pt x="160229" y="229012"/>
                  </a:lnTo>
                  <a:lnTo>
                    <a:pt x="163712" y="216683"/>
                  </a:lnTo>
                  <a:lnTo>
                    <a:pt x="167195" y="204464"/>
                  </a:lnTo>
                  <a:lnTo>
                    <a:pt x="170679" y="192352"/>
                  </a:lnTo>
                  <a:lnTo>
                    <a:pt x="174162" y="180348"/>
                  </a:lnTo>
                  <a:lnTo>
                    <a:pt x="177645" y="168448"/>
                  </a:lnTo>
                  <a:lnTo>
                    <a:pt x="181128" y="156652"/>
                  </a:lnTo>
                  <a:lnTo>
                    <a:pt x="184612" y="144959"/>
                  </a:lnTo>
                  <a:lnTo>
                    <a:pt x="188095" y="133366"/>
                  </a:lnTo>
                  <a:lnTo>
                    <a:pt x="191578" y="138993"/>
                  </a:lnTo>
                  <a:lnTo>
                    <a:pt x="195061" y="127763"/>
                  </a:lnTo>
                  <a:lnTo>
                    <a:pt x="198545" y="116627"/>
                  </a:lnTo>
                  <a:lnTo>
                    <a:pt x="202028" y="105583"/>
                  </a:lnTo>
                  <a:lnTo>
                    <a:pt x="205511" y="94631"/>
                  </a:lnTo>
                  <a:lnTo>
                    <a:pt x="208994" y="83769"/>
                  </a:lnTo>
                  <a:lnTo>
                    <a:pt x="212478" y="72996"/>
                  </a:lnTo>
                  <a:lnTo>
                    <a:pt x="215961" y="62312"/>
                  </a:lnTo>
                  <a:lnTo>
                    <a:pt x="219444" y="51715"/>
                  </a:lnTo>
                  <a:lnTo>
                    <a:pt x="222927" y="41204"/>
                  </a:lnTo>
                  <a:lnTo>
                    <a:pt x="226411" y="30778"/>
                  </a:lnTo>
                  <a:lnTo>
                    <a:pt x="229894" y="20436"/>
                  </a:lnTo>
                  <a:lnTo>
                    <a:pt x="233377" y="10177"/>
                  </a:lnTo>
                  <a:lnTo>
                    <a:pt x="236860" y="0"/>
                  </a:lnTo>
                  <a:lnTo>
                    <a:pt x="240344" y="133366"/>
                  </a:lnTo>
                  <a:lnTo>
                    <a:pt x="243827" y="124364"/>
                  </a:lnTo>
                  <a:lnTo>
                    <a:pt x="247310" y="115422"/>
                  </a:lnTo>
                  <a:lnTo>
                    <a:pt x="250793" y="106540"/>
                  </a:lnTo>
                  <a:lnTo>
                    <a:pt x="254277" y="97717"/>
                  </a:lnTo>
                  <a:lnTo>
                    <a:pt x="257760" y="165717"/>
                  </a:lnTo>
                  <a:lnTo>
                    <a:pt x="261243" y="157556"/>
                  </a:lnTo>
                  <a:lnTo>
                    <a:pt x="264726" y="149444"/>
                  </a:lnTo>
                  <a:lnTo>
                    <a:pt x="268210" y="141381"/>
                  </a:lnTo>
                  <a:lnTo>
                    <a:pt x="271693" y="133366"/>
                  </a:lnTo>
                  <a:lnTo>
                    <a:pt x="275176" y="170989"/>
                  </a:lnTo>
                  <a:lnTo>
                    <a:pt x="278659" y="163380"/>
                  </a:lnTo>
                  <a:lnTo>
                    <a:pt x="282143" y="155814"/>
                  </a:lnTo>
                  <a:lnTo>
                    <a:pt x="285626" y="148289"/>
                  </a:lnTo>
                  <a:lnTo>
                    <a:pt x="289109" y="140807"/>
                  </a:lnTo>
                  <a:lnTo>
                    <a:pt x="292592" y="133366"/>
                  </a:lnTo>
                  <a:lnTo>
                    <a:pt x="296075" y="125967"/>
                  </a:lnTo>
                  <a:lnTo>
                    <a:pt x="299559" y="118608"/>
                  </a:lnTo>
                  <a:lnTo>
                    <a:pt x="303042" y="111291"/>
                  </a:lnTo>
                  <a:lnTo>
                    <a:pt x="306525" y="104013"/>
                  </a:lnTo>
                  <a:lnTo>
                    <a:pt x="310008" y="119115"/>
                  </a:lnTo>
                  <a:lnTo>
                    <a:pt x="313492" y="112046"/>
                  </a:lnTo>
                  <a:lnTo>
                    <a:pt x="316975" y="105014"/>
                  </a:lnTo>
                  <a:lnTo>
                    <a:pt x="320458" y="98020"/>
                  </a:lnTo>
                  <a:lnTo>
                    <a:pt x="323941" y="91063"/>
                  </a:lnTo>
                  <a:lnTo>
                    <a:pt x="327425" y="126681"/>
                  </a:lnTo>
                  <a:lnTo>
                    <a:pt x="330908" y="120030"/>
                  </a:lnTo>
                  <a:lnTo>
                    <a:pt x="334391" y="113411"/>
                  </a:lnTo>
                  <a:lnTo>
                    <a:pt x="337874" y="106825"/>
                  </a:lnTo>
                  <a:lnTo>
                    <a:pt x="341358" y="100272"/>
                  </a:lnTo>
                  <a:lnTo>
                    <a:pt x="344841" y="133366"/>
                  </a:lnTo>
                  <a:lnTo>
                    <a:pt x="348324" y="127086"/>
                  </a:lnTo>
                  <a:lnTo>
                    <a:pt x="351807" y="120834"/>
                  </a:lnTo>
                  <a:lnTo>
                    <a:pt x="355291" y="114612"/>
                  </a:lnTo>
                  <a:lnTo>
                    <a:pt x="358774" y="108419"/>
                  </a:lnTo>
                  <a:lnTo>
                    <a:pt x="362257" y="130359"/>
                  </a:lnTo>
                  <a:lnTo>
                    <a:pt x="365740" y="124364"/>
                  </a:lnTo>
                  <a:lnTo>
                    <a:pt x="369224" y="118396"/>
                  </a:lnTo>
                  <a:lnTo>
                    <a:pt x="372707" y="112454"/>
                  </a:lnTo>
                  <a:lnTo>
                    <a:pt x="376190" y="106540"/>
                  </a:lnTo>
                  <a:lnTo>
                    <a:pt x="379673" y="119942"/>
                  </a:lnTo>
                  <a:lnTo>
                    <a:pt x="383157" y="115975"/>
                  </a:lnTo>
                  <a:lnTo>
                    <a:pt x="386640" y="112043"/>
                  </a:lnTo>
                  <a:lnTo>
                    <a:pt x="390123" y="108144"/>
                  </a:lnTo>
                  <a:lnTo>
                    <a:pt x="393606" y="104278"/>
                  </a:lnTo>
                  <a:lnTo>
                    <a:pt x="397090" y="141486"/>
                  </a:lnTo>
                  <a:lnTo>
                    <a:pt x="400573" y="136067"/>
                  </a:lnTo>
                  <a:lnTo>
                    <a:pt x="404056" y="130671"/>
                  </a:lnTo>
                  <a:lnTo>
                    <a:pt x="407539" y="125296"/>
                  </a:lnTo>
                  <a:lnTo>
                    <a:pt x="411023" y="119943"/>
                  </a:lnTo>
                  <a:lnTo>
                    <a:pt x="414506" y="175575"/>
                  </a:lnTo>
                  <a:lnTo>
                    <a:pt x="417989" y="170540"/>
                  </a:lnTo>
                  <a:lnTo>
                    <a:pt x="421472" y="165524"/>
                  </a:lnTo>
                  <a:lnTo>
                    <a:pt x="424956" y="160527"/>
                  </a:lnTo>
                  <a:lnTo>
                    <a:pt x="428439" y="155547"/>
                  </a:lnTo>
                  <a:lnTo>
                    <a:pt x="431922" y="157745"/>
                  </a:lnTo>
                  <a:lnTo>
                    <a:pt x="435405" y="152834"/>
                  </a:lnTo>
                  <a:lnTo>
                    <a:pt x="438889" y="147940"/>
                  </a:lnTo>
                  <a:lnTo>
                    <a:pt x="442372" y="143065"/>
                  </a:lnTo>
                  <a:lnTo>
                    <a:pt x="445855" y="138207"/>
                  </a:lnTo>
                  <a:lnTo>
                    <a:pt x="449338" y="147607"/>
                  </a:lnTo>
                  <a:lnTo>
                    <a:pt x="452822" y="142844"/>
                  </a:lnTo>
                  <a:lnTo>
                    <a:pt x="456305" y="138097"/>
                  </a:lnTo>
                  <a:lnTo>
                    <a:pt x="459788" y="133366"/>
                  </a:lnTo>
                  <a:lnTo>
                    <a:pt x="463271" y="128653"/>
                  </a:lnTo>
                  <a:lnTo>
                    <a:pt x="466755" y="158169"/>
                  </a:lnTo>
                  <a:lnTo>
                    <a:pt x="470238" y="153625"/>
                  </a:lnTo>
                  <a:lnTo>
                    <a:pt x="473721" y="149096"/>
                  </a:lnTo>
                  <a:lnTo>
                    <a:pt x="477204" y="144583"/>
                  </a:lnTo>
                  <a:lnTo>
                    <a:pt x="480688" y="207274"/>
                  </a:lnTo>
                  <a:lnTo>
                    <a:pt x="484171" y="203061"/>
                  </a:lnTo>
                  <a:lnTo>
                    <a:pt x="487654" y="198861"/>
                  </a:lnTo>
                  <a:lnTo>
                    <a:pt x="491137" y="194673"/>
                  </a:lnTo>
                  <a:lnTo>
                    <a:pt x="494621" y="190499"/>
                  </a:lnTo>
                  <a:lnTo>
                    <a:pt x="498104" y="197595"/>
                  </a:lnTo>
                  <a:lnTo>
                    <a:pt x="501587" y="193491"/>
                  </a:lnTo>
                  <a:lnTo>
                    <a:pt x="505070" y="189398"/>
                  </a:lnTo>
                  <a:lnTo>
                    <a:pt x="508554" y="185318"/>
                  </a:lnTo>
                  <a:lnTo>
                    <a:pt x="512037" y="181250"/>
                  </a:lnTo>
                  <a:lnTo>
                    <a:pt x="515520" y="204464"/>
                  </a:lnTo>
                  <a:lnTo>
                    <a:pt x="519003" y="200524"/>
                  </a:lnTo>
                  <a:lnTo>
                    <a:pt x="522487" y="196596"/>
                  </a:lnTo>
                  <a:lnTo>
                    <a:pt x="525970" y="192678"/>
                  </a:lnTo>
                  <a:lnTo>
                    <a:pt x="529453" y="188772"/>
                  </a:lnTo>
                  <a:lnTo>
                    <a:pt x="532936" y="210771"/>
                  </a:lnTo>
                  <a:lnTo>
                    <a:pt x="536420" y="206983"/>
                  </a:lnTo>
                  <a:lnTo>
                    <a:pt x="539903" y="203206"/>
                  </a:lnTo>
                  <a:lnTo>
                    <a:pt x="543386" y="199439"/>
                  </a:lnTo>
                  <a:lnTo>
                    <a:pt x="546869" y="195683"/>
                  </a:lnTo>
                  <a:lnTo>
                    <a:pt x="550353" y="201992"/>
                  </a:lnTo>
                  <a:lnTo>
                    <a:pt x="553836" y="198292"/>
                  </a:lnTo>
                  <a:lnTo>
                    <a:pt x="557319" y="194602"/>
                  </a:lnTo>
                  <a:lnTo>
                    <a:pt x="560802" y="190923"/>
                  </a:lnTo>
                  <a:lnTo>
                    <a:pt x="564286" y="187253"/>
                  </a:lnTo>
                  <a:lnTo>
                    <a:pt x="567769" y="212730"/>
                  </a:lnTo>
                  <a:lnTo>
                    <a:pt x="571252" y="209181"/>
                  </a:lnTo>
                  <a:lnTo>
                    <a:pt x="574735" y="205642"/>
                  </a:lnTo>
                  <a:lnTo>
                    <a:pt x="578218" y="202111"/>
                  </a:lnTo>
                  <a:lnTo>
                    <a:pt x="581702" y="198590"/>
                  </a:lnTo>
                  <a:lnTo>
                    <a:pt x="585185" y="252164"/>
                  </a:lnTo>
                  <a:lnTo>
                    <a:pt x="588668" y="248859"/>
                  </a:lnTo>
                  <a:lnTo>
                    <a:pt x="592151" y="245562"/>
                  </a:lnTo>
                  <a:lnTo>
                    <a:pt x="595635" y="242273"/>
                  </a:lnTo>
                  <a:lnTo>
                    <a:pt x="599118" y="238991"/>
                  </a:lnTo>
                  <a:lnTo>
                    <a:pt x="602601" y="251859"/>
                  </a:lnTo>
                  <a:lnTo>
                    <a:pt x="606084" y="248648"/>
                  </a:lnTo>
                  <a:lnTo>
                    <a:pt x="609568" y="245445"/>
                  </a:lnTo>
                  <a:lnTo>
                    <a:pt x="613051" y="242249"/>
                  </a:lnTo>
                  <a:lnTo>
                    <a:pt x="616534" y="239061"/>
                  </a:lnTo>
                  <a:lnTo>
                    <a:pt x="620017" y="284462"/>
                  </a:lnTo>
                  <a:lnTo>
                    <a:pt x="623501" y="281453"/>
                  </a:lnTo>
                  <a:lnTo>
                    <a:pt x="626984" y="278451"/>
                  </a:lnTo>
                  <a:lnTo>
                    <a:pt x="630467" y="275455"/>
                  </a:lnTo>
                  <a:lnTo>
                    <a:pt x="633950" y="272465"/>
                  </a:lnTo>
                  <a:lnTo>
                    <a:pt x="637434" y="276491"/>
                  </a:lnTo>
                  <a:lnTo>
                    <a:pt x="640917" y="273537"/>
                  </a:lnTo>
                  <a:lnTo>
                    <a:pt x="644400" y="270590"/>
                  </a:lnTo>
                  <a:lnTo>
                    <a:pt x="647883" y="267648"/>
                  </a:lnTo>
                  <a:lnTo>
                    <a:pt x="651367" y="264713"/>
                  </a:lnTo>
                  <a:lnTo>
                    <a:pt x="654850" y="269331"/>
                  </a:lnTo>
                  <a:lnTo>
                    <a:pt x="658333" y="267134"/>
                  </a:lnTo>
                  <a:lnTo>
                    <a:pt x="661816" y="264946"/>
                  </a:lnTo>
                  <a:lnTo>
                    <a:pt x="665300" y="262767"/>
                  </a:lnTo>
                  <a:lnTo>
                    <a:pt x="668783" y="260597"/>
                  </a:lnTo>
                  <a:lnTo>
                    <a:pt x="672266" y="278051"/>
                  </a:lnTo>
                  <a:lnTo>
                    <a:pt x="675749" y="275255"/>
                  </a:lnTo>
                  <a:lnTo>
                    <a:pt x="679233" y="272465"/>
                  </a:lnTo>
                  <a:lnTo>
                    <a:pt x="682716" y="269680"/>
                  </a:lnTo>
                  <a:lnTo>
                    <a:pt x="686199" y="266901"/>
                  </a:lnTo>
                  <a:lnTo>
                    <a:pt x="689682" y="277794"/>
                  </a:lnTo>
                  <a:lnTo>
                    <a:pt x="693166" y="275717"/>
                  </a:lnTo>
                  <a:lnTo>
                    <a:pt x="696649" y="273649"/>
                  </a:lnTo>
                  <a:lnTo>
                    <a:pt x="700132" y="271588"/>
                  </a:lnTo>
                  <a:lnTo>
                    <a:pt x="703615" y="275872"/>
                  </a:lnTo>
                  <a:lnTo>
                    <a:pt x="707099" y="273194"/>
                  </a:lnTo>
                  <a:lnTo>
                    <a:pt x="710582" y="270521"/>
                  </a:lnTo>
                  <a:lnTo>
                    <a:pt x="714065" y="267853"/>
                  </a:lnTo>
                  <a:lnTo>
                    <a:pt x="717548" y="265191"/>
                  </a:lnTo>
                  <a:lnTo>
                    <a:pt x="721032" y="275080"/>
                  </a:lnTo>
                  <a:lnTo>
                    <a:pt x="724515" y="272465"/>
                  </a:lnTo>
                  <a:lnTo>
                    <a:pt x="727998" y="269854"/>
                  </a:lnTo>
                  <a:lnTo>
                    <a:pt x="731481" y="267248"/>
                  </a:lnTo>
                  <a:lnTo>
                    <a:pt x="734965" y="264647"/>
                  </a:lnTo>
                  <a:lnTo>
                    <a:pt x="738448" y="265161"/>
                  </a:lnTo>
                  <a:lnTo>
                    <a:pt x="741931" y="262578"/>
                  </a:lnTo>
                  <a:lnTo>
                    <a:pt x="745414" y="260000"/>
                  </a:lnTo>
                  <a:lnTo>
                    <a:pt x="748898" y="257427"/>
                  </a:lnTo>
                  <a:lnTo>
                    <a:pt x="752381" y="254859"/>
                  </a:lnTo>
                  <a:lnTo>
                    <a:pt x="755864" y="252295"/>
                  </a:lnTo>
                  <a:lnTo>
                    <a:pt x="759347" y="249736"/>
                  </a:lnTo>
                  <a:lnTo>
                    <a:pt x="762831" y="247182"/>
                  </a:lnTo>
                  <a:lnTo>
                    <a:pt x="766314" y="244632"/>
                  </a:lnTo>
                  <a:lnTo>
                    <a:pt x="769797" y="242087"/>
                  </a:lnTo>
                  <a:lnTo>
                    <a:pt x="773280" y="252054"/>
                  </a:lnTo>
                  <a:lnTo>
                    <a:pt x="776764" y="249552"/>
                  </a:lnTo>
                  <a:lnTo>
                    <a:pt x="780247" y="247055"/>
                  </a:lnTo>
                  <a:lnTo>
                    <a:pt x="783730" y="244562"/>
                  </a:lnTo>
                  <a:lnTo>
                    <a:pt x="787213" y="242073"/>
                  </a:lnTo>
                  <a:lnTo>
                    <a:pt x="790697" y="251824"/>
                  </a:lnTo>
                  <a:lnTo>
                    <a:pt x="794180" y="249377"/>
                  </a:lnTo>
                  <a:lnTo>
                    <a:pt x="797663" y="246933"/>
                  </a:lnTo>
                  <a:lnTo>
                    <a:pt x="801146" y="244494"/>
                  </a:lnTo>
                  <a:lnTo>
                    <a:pt x="804630" y="242059"/>
                  </a:lnTo>
                  <a:lnTo>
                    <a:pt x="808113" y="266014"/>
                  </a:lnTo>
                  <a:lnTo>
                    <a:pt x="811596" y="263656"/>
                  </a:lnTo>
                  <a:lnTo>
                    <a:pt x="815079" y="261302"/>
                  </a:lnTo>
                  <a:lnTo>
                    <a:pt x="818563" y="258952"/>
                  </a:lnTo>
                  <a:lnTo>
                    <a:pt x="822046" y="256606"/>
                  </a:lnTo>
                  <a:lnTo>
                    <a:pt x="825529" y="254263"/>
                  </a:lnTo>
                  <a:lnTo>
                    <a:pt x="829012" y="251925"/>
                  </a:lnTo>
                  <a:lnTo>
                    <a:pt x="832496" y="249591"/>
                  </a:lnTo>
                  <a:lnTo>
                    <a:pt x="835979" y="247260"/>
                  </a:lnTo>
                  <a:lnTo>
                    <a:pt x="839462" y="244934"/>
                  </a:lnTo>
                  <a:lnTo>
                    <a:pt x="842945" y="259562"/>
                  </a:lnTo>
                  <a:lnTo>
                    <a:pt x="846429" y="257286"/>
                  </a:lnTo>
                  <a:lnTo>
                    <a:pt x="849912" y="255013"/>
                  </a:lnTo>
                  <a:lnTo>
                    <a:pt x="853395" y="252743"/>
                  </a:lnTo>
                  <a:lnTo>
                    <a:pt x="856878" y="250477"/>
                  </a:lnTo>
                  <a:lnTo>
                    <a:pt x="860361" y="292648"/>
                  </a:lnTo>
                  <a:lnTo>
                    <a:pt x="863845" y="290500"/>
                  </a:lnTo>
                  <a:lnTo>
                    <a:pt x="867328" y="288354"/>
                  </a:lnTo>
                  <a:lnTo>
                    <a:pt x="870811" y="286212"/>
                  </a:lnTo>
                  <a:lnTo>
                    <a:pt x="874294" y="284074"/>
                  </a:lnTo>
                  <a:lnTo>
                    <a:pt x="877778" y="284790"/>
                  </a:lnTo>
                  <a:lnTo>
                    <a:pt x="881261" y="283165"/>
                  </a:lnTo>
                  <a:lnTo>
                    <a:pt x="884744" y="281544"/>
                  </a:lnTo>
                  <a:lnTo>
                    <a:pt x="888227" y="279928"/>
                  </a:lnTo>
                  <a:lnTo>
                    <a:pt x="891711" y="278317"/>
                  </a:lnTo>
                  <a:lnTo>
                    <a:pt x="895194" y="283621"/>
                  </a:lnTo>
                  <a:lnTo>
                    <a:pt x="898677" y="281535"/>
                  </a:lnTo>
                  <a:lnTo>
                    <a:pt x="902160" y="279451"/>
                  </a:lnTo>
                  <a:lnTo>
                    <a:pt x="905644" y="277370"/>
                  </a:lnTo>
                  <a:lnTo>
                    <a:pt x="909127" y="275293"/>
                  </a:lnTo>
                  <a:lnTo>
                    <a:pt x="912610" y="296825"/>
                  </a:lnTo>
                  <a:lnTo>
                    <a:pt x="916093" y="294809"/>
                  </a:lnTo>
                  <a:lnTo>
                    <a:pt x="919577" y="292796"/>
                  </a:lnTo>
                  <a:lnTo>
                    <a:pt x="923060" y="290786"/>
                  </a:lnTo>
                  <a:lnTo>
                    <a:pt x="926543" y="288779"/>
                  </a:lnTo>
                  <a:lnTo>
                    <a:pt x="930026" y="294072"/>
                  </a:lnTo>
                  <a:lnTo>
                    <a:pt x="933510" y="292546"/>
                  </a:lnTo>
                  <a:lnTo>
                    <a:pt x="936993" y="291024"/>
                  </a:lnTo>
                  <a:lnTo>
                    <a:pt x="940476" y="289506"/>
                  </a:lnTo>
                  <a:lnTo>
                    <a:pt x="943959" y="318187"/>
                  </a:lnTo>
                  <a:lnTo>
                    <a:pt x="947443" y="316289"/>
                  </a:lnTo>
                  <a:lnTo>
                    <a:pt x="950926" y="314392"/>
                  </a:lnTo>
                  <a:lnTo>
                    <a:pt x="954409" y="312498"/>
                  </a:lnTo>
                  <a:lnTo>
                    <a:pt x="957892" y="310607"/>
                  </a:lnTo>
                  <a:lnTo>
                    <a:pt x="961376" y="308718"/>
                  </a:lnTo>
                  <a:lnTo>
                    <a:pt x="964859" y="306832"/>
                  </a:lnTo>
                  <a:lnTo>
                    <a:pt x="968342" y="304948"/>
                  </a:lnTo>
                  <a:lnTo>
                    <a:pt x="971825" y="303067"/>
                  </a:lnTo>
                  <a:lnTo>
                    <a:pt x="975309" y="301188"/>
                  </a:lnTo>
                  <a:lnTo>
                    <a:pt x="978792" y="299312"/>
                  </a:lnTo>
                  <a:lnTo>
                    <a:pt x="982275" y="297438"/>
                  </a:lnTo>
                  <a:lnTo>
                    <a:pt x="985758" y="295567"/>
                  </a:lnTo>
                  <a:lnTo>
                    <a:pt x="989242" y="293698"/>
                  </a:lnTo>
                  <a:lnTo>
                    <a:pt x="992725" y="291831"/>
                  </a:lnTo>
                  <a:lnTo>
                    <a:pt x="996208" y="298382"/>
                  </a:lnTo>
                  <a:lnTo>
                    <a:pt x="999691" y="296539"/>
                  </a:lnTo>
                  <a:lnTo>
                    <a:pt x="1003175" y="294698"/>
                  </a:lnTo>
                  <a:lnTo>
                    <a:pt x="1006658" y="292860"/>
                  </a:lnTo>
                  <a:lnTo>
                    <a:pt x="1010141" y="291024"/>
                  </a:lnTo>
                  <a:lnTo>
                    <a:pt x="1013624" y="293513"/>
                  </a:lnTo>
                  <a:lnTo>
                    <a:pt x="1017108" y="292113"/>
                  </a:lnTo>
                  <a:lnTo>
                    <a:pt x="1020591" y="290715"/>
                  </a:lnTo>
                  <a:lnTo>
                    <a:pt x="1024074" y="289322"/>
                  </a:lnTo>
                  <a:lnTo>
                    <a:pt x="1027557" y="287932"/>
                  </a:lnTo>
                  <a:lnTo>
                    <a:pt x="1031041" y="294585"/>
                  </a:lnTo>
                  <a:lnTo>
                    <a:pt x="1034524" y="292796"/>
                  </a:lnTo>
                  <a:lnTo>
                    <a:pt x="1038007" y="291010"/>
                  </a:lnTo>
                  <a:lnTo>
                    <a:pt x="1041490" y="289225"/>
                  </a:lnTo>
                  <a:lnTo>
                    <a:pt x="1044974" y="287443"/>
                  </a:lnTo>
                  <a:lnTo>
                    <a:pt x="1048457" y="289741"/>
                  </a:lnTo>
                  <a:lnTo>
                    <a:pt x="1051940" y="287971"/>
                  </a:lnTo>
                  <a:lnTo>
                    <a:pt x="1055423" y="286204"/>
                  </a:lnTo>
                  <a:lnTo>
                    <a:pt x="1058907" y="284439"/>
                  </a:lnTo>
                  <a:lnTo>
                    <a:pt x="1062390" y="282677"/>
                  </a:lnTo>
                  <a:lnTo>
                    <a:pt x="1065873" y="280916"/>
                  </a:lnTo>
                  <a:lnTo>
                    <a:pt x="1069356" y="279158"/>
                  </a:lnTo>
                  <a:lnTo>
                    <a:pt x="1072840" y="277402"/>
                  </a:lnTo>
                  <a:lnTo>
                    <a:pt x="1076323" y="275648"/>
                  </a:lnTo>
                  <a:lnTo>
                    <a:pt x="1079806" y="273896"/>
                  </a:lnTo>
                  <a:lnTo>
                    <a:pt x="1083289" y="276257"/>
                  </a:lnTo>
                  <a:lnTo>
                    <a:pt x="1086773" y="274517"/>
                  </a:lnTo>
                  <a:lnTo>
                    <a:pt x="1090256" y="272780"/>
                  </a:lnTo>
                  <a:lnTo>
                    <a:pt x="1093739" y="271045"/>
                  </a:lnTo>
                  <a:lnTo>
                    <a:pt x="1097222" y="269313"/>
                  </a:lnTo>
                  <a:lnTo>
                    <a:pt x="1100706" y="276031"/>
                  </a:lnTo>
                  <a:lnTo>
                    <a:pt x="1104189" y="274727"/>
                  </a:lnTo>
                  <a:lnTo>
                    <a:pt x="1107672" y="273427"/>
                  </a:lnTo>
                  <a:lnTo>
                    <a:pt x="1111155" y="272130"/>
                  </a:lnTo>
                  <a:lnTo>
                    <a:pt x="1114639" y="270836"/>
                  </a:lnTo>
                  <a:lnTo>
                    <a:pt x="1118122" y="285004"/>
                  </a:lnTo>
                  <a:lnTo>
                    <a:pt x="1121605" y="283336"/>
                  </a:lnTo>
                  <a:lnTo>
                    <a:pt x="1125088" y="281670"/>
                  </a:lnTo>
                  <a:lnTo>
                    <a:pt x="1128572" y="280005"/>
                  </a:lnTo>
                  <a:lnTo>
                    <a:pt x="1132055" y="278343"/>
                  </a:lnTo>
                  <a:lnTo>
                    <a:pt x="1135538" y="276682"/>
                  </a:lnTo>
                  <a:lnTo>
                    <a:pt x="1139021" y="275024"/>
                  </a:lnTo>
                  <a:lnTo>
                    <a:pt x="1142505" y="273367"/>
                  </a:lnTo>
                  <a:lnTo>
                    <a:pt x="1145988" y="271713"/>
                  </a:lnTo>
                  <a:lnTo>
                    <a:pt x="1149471" y="270060"/>
                  </a:lnTo>
                  <a:lnTo>
                    <a:pt x="1152954" y="276176"/>
                  </a:lnTo>
                  <a:lnTo>
                    <a:pt x="1156437" y="274542"/>
                  </a:lnTo>
                  <a:lnTo>
                    <a:pt x="1159921" y="272910"/>
                  </a:lnTo>
                  <a:lnTo>
                    <a:pt x="1163404" y="271279"/>
                  </a:lnTo>
                  <a:lnTo>
                    <a:pt x="1166887" y="273496"/>
                  </a:lnTo>
                  <a:lnTo>
                    <a:pt x="1170370" y="271876"/>
                  </a:lnTo>
                  <a:lnTo>
                    <a:pt x="1173854" y="270258"/>
                  </a:lnTo>
                  <a:lnTo>
                    <a:pt x="1177337" y="268642"/>
                  </a:lnTo>
                  <a:lnTo>
                    <a:pt x="1180820" y="267028"/>
                  </a:lnTo>
                  <a:lnTo>
                    <a:pt x="1184303" y="271154"/>
                  </a:lnTo>
                  <a:lnTo>
                    <a:pt x="1187787" y="269554"/>
                  </a:lnTo>
                  <a:lnTo>
                    <a:pt x="1191270" y="267956"/>
                  </a:lnTo>
                  <a:lnTo>
                    <a:pt x="1194753" y="266359"/>
                  </a:lnTo>
                  <a:lnTo>
                    <a:pt x="1198236" y="264764"/>
                  </a:lnTo>
                  <a:lnTo>
                    <a:pt x="1201720" y="283593"/>
                  </a:lnTo>
                  <a:lnTo>
                    <a:pt x="1205203" y="282038"/>
                  </a:lnTo>
                  <a:lnTo>
                    <a:pt x="1208686" y="280485"/>
                  </a:lnTo>
                  <a:lnTo>
                    <a:pt x="1212169" y="278934"/>
                  </a:lnTo>
                  <a:lnTo>
                    <a:pt x="1215653" y="277384"/>
                  </a:lnTo>
                  <a:lnTo>
                    <a:pt x="1219136" y="296955"/>
                  </a:lnTo>
                  <a:lnTo>
                    <a:pt x="1222619" y="295446"/>
                  </a:lnTo>
                  <a:lnTo>
                    <a:pt x="1226102" y="293939"/>
                  </a:lnTo>
                  <a:lnTo>
                    <a:pt x="1229586" y="292433"/>
                  </a:lnTo>
                  <a:lnTo>
                    <a:pt x="1233069" y="290929"/>
                  </a:lnTo>
                  <a:lnTo>
                    <a:pt x="1236552" y="297914"/>
                  </a:lnTo>
                  <a:lnTo>
                    <a:pt x="1240035" y="296428"/>
                  </a:lnTo>
                  <a:lnTo>
                    <a:pt x="1243519" y="294943"/>
                  </a:lnTo>
                  <a:lnTo>
                    <a:pt x="1247002" y="293460"/>
                  </a:lnTo>
                  <a:lnTo>
                    <a:pt x="1250485" y="291979"/>
                  </a:lnTo>
                  <a:lnTo>
                    <a:pt x="1253968" y="305367"/>
                  </a:lnTo>
                  <a:lnTo>
                    <a:pt x="1257452" y="303914"/>
                  </a:lnTo>
                  <a:lnTo>
                    <a:pt x="1260935" y="302464"/>
                  </a:lnTo>
                  <a:lnTo>
                    <a:pt x="1264418" y="301014"/>
                  </a:lnTo>
                  <a:lnTo>
                    <a:pt x="1267901" y="299566"/>
                  </a:lnTo>
                  <a:lnTo>
                    <a:pt x="1271385" y="298120"/>
                  </a:lnTo>
                  <a:lnTo>
                    <a:pt x="1274868" y="296675"/>
                  </a:lnTo>
                  <a:lnTo>
                    <a:pt x="1278351" y="295232"/>
                  </a:lnTo>
                  <a:lnTo>
                    <a:pt x="1281834" y="293790"/>
                  </a:lnTo>
                  <a:lnTo>
                    <a:pt x="1285318" y="292349"/>
                  </a:lnTo>
                  <a:lnTo>
                    <a:pt x="1288801" y="299021"/>
                  </a:lnTo>
                  <a:lnTo>
                    <a:pt x="1292284" y="297597"/>
                  </a:lnTo>
                  <a:lnTo>
                    <a:pt x="1295767" y="296175"/>
                  </a:lnTo>
                  <a:lnTo>
                    <a:pt x="1299251" y="294754"/>
                  </a:lnTo>
                  <a:lnTo>
                    <a:pt x="1302734" y="293334"/>
                  </a:lnTo>
                  <a:lnTo>
                    <a:pt x="1306217" y="293528"/>
                  </a:lnTo>
                  <a:lnTo>
                    <a:pt x="1309700" y="292114"/>
                  </a:lnTo>
                  <a:lnTo>
                    <a:pt x="1313184" y="290701"/>
                  </a:lnTo>
                  <a:lnTo>
                    <a:pt x="1316667" y="289290"/>
                  </a:lnTo>
                  <a:lnTo>
                    <a:pt x="1320150" y="287880"/>
                  </a:lnTo>
                  <a:lnTo>
                    <a:pt x="1323633" y="320305"/>
                  </a:lnTo>
                  <a:lnTo>
                    <a:pt x="1327117" y="318954"/>
                  </a:lnTo>
                  <a:lnTo>
                    <a:pt x="1330600" y="317605"/>
                  </a:lnTo>
                  <a:lnTo>
                    <a:pt x="1334083" y="316256"/>
                  </a:lnTo>
                  <a:lnTo>
                    <a:pt x="1337566" y="314909"/>
                  </a:lnTo>
                  <a:lnTo>
                    <a:pt x="1341050" y="322270"/>
                  </a:lnTo>
                  <a:lnTo>
                    <a:pt x="1344533" y="320939"/>
                  </a:lnTo>
                  <a:lnTo>
                    <a:pt x="1348016" y="319611"/>
                  </a:lnTo>
                  <a:lnTo>
                    <a:pt x="1351499" y="318283"/>
                  </a:lnTo>
                  <a:lnTo>
                    <a:pt x="1354983" y="316957"/>
                  </a:lnTo>
                  <a:lnTo>
                    <a:pt x="1358466" y="317315"/>
                  </a:lnTo>
                  <a:lnTo>
                    <a:pt x="1361949" y="316286"/>
                  </a:lnTo>
                  <a:lnTo>
                    <a:pt x="1365432" y="315258"/>
                  </a:lnTo>
                  <a:lnTo>
                    <a:pt x="1368916" y="314232"/>
                  </a:lnTo>
                  <a:lnTo>
                    <a:pt x="1372399" y="313209"/>
                  </a:lnTo>
                  <a:lnTo>
                    <a:pt x="1375882" y="334175"/>
                  </a:lnTo>
                  <a:lnTo>
                    <a:pt x="1379365" y="332898"/>
                  </a:lnTo>
                  <a:lnTo>
                    <a:pt x="1382849" y="331622"/>
                  </a:lnTo>
                  <a:lnTo>
                    <a:pt x="1386332" y="330347"/>
                  </a:lnTo>
                  <a:lnTo>
                    <a:pt x="1389815" y="329074"/>
                  </a:lnTo>
                  <a:lnTo>
                    <a:pt x="1393298" y="331834"/>
                  </a:lnTo>
                  <a:lnTo>
                    <a:pt x="1396782" y="330569"/>
                  </a:lnTo>
                  <a:lnTo>
                    <a:pt x="1400265" y="329305"/>
                  </a:lnTo>
                  <a:lnTo>
                    <a:pt x="1403748" y="328043"/>
                  </a:lnTo>
                  <a:lnTo>
                    <a:pt x="1407231" y="326781"/>
                  </a:lnTo>
                  <a:lnTo>
                    <a:pt x="1410715" y="325521"/>
                  </a:lnTo>
                  <a:lnTo>
                    <a:pt x="1414198" y="324262"/>
                  </a:lnTo>
                  <a:lnTo>
                    <a:pt x="1417681" y="323004"/>
                  </a:lnTo>
                  <a:lnTo>
                    <a:pt x="1421164" y="321746"/>
                  </a:lnTo>
                  <a:lnTo>
                    <a:pt x="1424648" y="324529"/>
                  </a:lnTo>
                  <a:lnTo>
                    <a:pt x="1428131" y="323280"/>
                  </a:lnTo>
                  <a:lnTo>
                    <a:pt x="1431614" y="322033"/>
                  </a:lnTo>
                  <a:lnTo>
                    <a:pt x="1435097" y="320786"/>
                  </a:lnTo>
                  <a:lnTo>
                    <a:pt x="1438580" y="319541"/>
                  </a:lnTo>
                  <a:lnTo>
                    <a:pt x="1442064" y="322314"/>
                  </a:lnTo>
                  <a:lnTo>
                    <a:pt x="1445547" y="321078"/>
                  </a:lnTo>
                  <a:lnTo>
                    <a:pt x="1449030" y="319842"/>
                  </a:lnTo>
                  <a:lnTo>
                    <a:pt x="1452513" y="318607"/>
                  </a:lnTo>
                  <a:lnTo>
                    <a:pt x="1455997" y="317373"/>
                  </a:lnTo>
                  <a:lnTo>
                    <a:pt x="1459480" y="318811"/>
                  </a:lnTo>
                  <a:lnTo>
                    <a:pt x="1462963" y="317584"/>
                  </a:lnTo>
                  <a:lnTo>
                    <a:pt x="1466446" y="316357"/>
                  </a:lnTo>
                  <a:lnTo>
                    <a:pt x="1469930" y="315132"/>
                  </a:lnTo>
                  <a:lnTo>
                    <a:pt x="1473413" y="313908"/>
                  </a:lnTo>
                  <a:lnTo>
                    <a:pt x="1476896" y="324516"/>
                  </a:lnTo>
                  <a:lnTo>
                    <a:pt x="1480379" y="323312"/>
                  </a:lnTo>
                  <a:lnTo>
                    <a:pt x="1483863" y="322108"/>
                  </a:lnTo>
                  <a:lnTo>
                    <a:pt x="1487346" y="320906"/>
                  </a:lnTo>
                  <a:lnTo>
                    <a:pt x="1490829" y="319705"/>
                  </a:lnTo>
                  <a:lnTo>
                    <a:pt x="1494312" y="321093"/>
                  </a:lnTo>
                  <a:lnTo>
                    <a:pt x="1497796" y="319898"/>
                  </a:lnTo>
                  <a:lnTo>
                    <a:pt x="1501279" y="318703"/>
                  </a:lnTo>
                  <a:lnTo>
                    <a:pt x="1504762" y="317510"/>
                  </a:lnTo>
                  <a:lnTo>
                    <a:pt x="1508245" y="316317"/>
                  </a:lnTo>
                  <a:lnTo>
                    <a:pt x="1511729" y="321553"/>
                  </a:lnTo>
                  <a:lnTo>
                    <a:pt x="1515212" y="320372"/>
                  </a:lnTo>
                  <a:lnTo>
                    <a:pt x="1518695" y="319192"/>
                  </a:lnTo>
                  <a:lnTo>
                    <a:pt x="1522178" y="318013"/>
                  </a:lnTo>
                  <a:lnTo>
                    <a:pt x="1525662" y="316835"/>
                  </a:lnTo>
                  <a:lnTo>
                    <a:pt x="1529145" y="324504"/>
                  </a:lnTo>
                  <a:lnTo>
                    <a:pt x="1532628" y="323341"/>
                  </a:lnTo>
                  <a:lnTo>
                    <a:pt x="1536111" y="322179"/>
                  </a:lnTo>
                  <a:lnTo>
                    <a:pt x="1539595" y="321017"/>
                  </a:lnTo>
                  <a:lnTo>
                    <a:pt x="1543078" y="319857"/>
                  </a:lnTo>
                  <a:lnTo>
                    <a:pt x="1546561" y="326139"/>
                  </a:lnTo>
                  <a:lnTo>
                    <a:pt x="1550044" y="324991"/>
                  </a:lnTo>
                  <a:lnTo>
                    <a:pt x="1553528" y="323844"/>
                  </a:lnTo>
                  <a:lnTo>
                    <a:pt x="1557011" y="322698"/>
                  </a:lnTo>
                  <a:lnTo>
                    <a:pt x="1560494" y="321553"/>
                  </a:lnTo>
                  <a:lnTo>
                    <a:pt x="1563977" y="320409"/>
                  </a:lnTo>
                  <a:lnTo>
                    <a:pt x="1567461" y="319266"/>
                  </a:lnTo>
                  <a:lnTo>
                    <a:pt x="1570944" y="318123"/>
                  </a:lnTo>
                  <a:lnTo>
                    <a:pt x="1574427" y="316982"/>
                  </a:lnTo>
                  <a:lnTo>
                    <a:pt x="1577910" y="315842"/>
                  </a:lnTo>
                  <a:lnTo>
                    <a:pt x="1581394" y="322074"/>
                  </a:lnTo>
                  <a:lnTo>
                    <a:pt x="1584877" y="320946"/>
                  </a:lnTo>
                  <a:lnTo>
                    <a:pt x="1588360" y="319818"/>
                  </a:lnTo>
                  <a:lnTo>
                    <a:pt x="1591843" y="318692"/>
                  </a:lnTo>
                  <a:lnTo>
                    <a:pt x="1595327" y="317566"/>
                  </a:lnTo>
                  <a:lnTo>
                    <a:pt x="1598810" y="320089"/>
                  </a:lnTo>
                  <a:lnTo>
                    <a:pt x="1602293" y="318970"/>
                  </a:lnTo>
                  <a:lnTo>
                    <a:pt x="1605776" y="317852"/>
                  </a:lnTo>
                  <a:lnTo>
                    <a:pt x="1609260" y="316735"/>
                  </a:lnTo>
                  <a:lnTo>
                    <a:pt x="1612743" y="315619"/>
                  </a:lnTo>
                  <a:lnTo>
                    <a:pt x="1616226" y="321723"/>
                  </a:lnTo>
                  <a:lnTo>
                    <a:pt x="1619709" y="320619"/>
                  </a:lnTo>
                  <a:lnTo>
                    <a:pt x="1623193" y="319515"/>
                  </a:lnTo>
                  <a:lnTo>
                    <a:pt x="1626676" y="318412"/>
                  </a:lnTo>
                  <a:lnTo>
                    <a:pt x="1630159" y="324406"/>
                  </a:lnTo>
                  <a:lnTo>
                    <a:pt x="1633642" y="323314"/>
                  </a:lnTo>
                  <a:lnTo>
                    <a:pt x="1637126" y="322224"/>
                  </a:lnTo>
                  <a:lnTo>
                    <a:pt x="1640609" y="321134"/>
                  </a:lnTo>
                  <a:lnTo>
                    <a:pt x="1644092" y="320045"/>
                  </a:lnTo>
                  <a:lnTo>
                    <a:pt x="1647575" y="337244"/>
                  </a:lnTo>
                  <a:lnTo>
                    <a:pt x="1651059" y="336182"/>
                  </a:lnTo>
                  <a:lnTo>
                    <a:pt x="1654542" y="335120"/>
                  </a:lnTo>
                  <a:lnTo>
                    <a:pt x="1658025" y="334059"/>
                  </a:lnTo>
                  <a:lnTo>
                    <a:pt x="1661508" y="332999"/>
                  </a:lnTo>
                  <a:lnTo>
                    <a:pt x="1664992" y="350363"/>
                  </a:lnTo>
                  <a:lnTo>
                    <a:pt x="1668475" y="349330"/>
                  </a:lnTo>
                  <a:lnTo>
                    <a:pt x="1671958" y="348297"/>
                  </a:lnTo>
                  <a:lnTo>
                    <a:pt x="1675441" y="347266"/>
                  </a:lnTo>
                  <a:lnTo>
                    <a:pt x="1678925" y="346235"/>
                  </a:lnTo>
                  <a:lnTo>
                    <a:pt x="1682408" y="351488"/>
                  </a:lnTo>
                  <a:lnTo>
                    <a:pt x="1685891" y="350467"/>
                  </a:lnTo>
                  <a:lnTo>
                    <a:pt x="1689374" y="349447"/>
                  </a:lnTo>
                  <a:lnTo>
                    <a:pt x="1692858" y="348427"/>
                  </a:lnTo>
                  <a:lnTo>
                    <a:pt x="1696341" y="347409"/>
                  </a:lnTo>
                  <a:lnTo>
                    <a:pt x="1699824" y="346390"/>
                  </a:lnTo>
                  <a:lnTo>
                    <a:pt x="1703307" y="345373"/>
                  </a:lnTo>
                  <a:lnTo>
                    <a:pt x="1706791" y="344356"/>
                  </a:lnTo>
                  <a:lnTo>
                    <a:pt x="1710274" y="343340"/>
                  </a:lnTo>
                  <a:lnTo>
                    <a:pt x="1713757" y="342325"/>
                  </a:lnTo>
                  <a:lnTo>
                    <a:pt x="1717240" y="343404"/>
                  </a:lnTo>
                  <a:lnTo>
                    <a:pt x="1720723" y="342393"/>
                  </a:lnTo>
                  <a:lnTo>
                    <a:pt x="1724207" y="341383"/>
                  </a:lnTo>
                  <a:lnTo>
                    <a:pt x="1727690" y="340373"/>
                  </a:lnTo>
                  <a:lnTo>
                    <a:pt x="1731173" y="339364"/>
                  </a:lnTo>
                  <a:lnTo>
                    <a:pt x="1734656" y="345618"/>
                  </a:lnTo>
                  <a:lnTo>
                    <a:pt x="1738140" y="344620"/>
                  </a:lnTo>
                  <a:lnTo>
                    <a:pt x="1741623" y="343623"/>
                  </a:lnTo>
                  <a:lnTo>
                    <a:pt x="1745106" y="342626"/>
                  </a:lnTo>
                  <a:lnTo>
                    <a:pt x="1748589" y="341630"/>
                  </a:lnTo>
                  <a:lnTo>
                    <a:pt x="1752073" y="342692"/>
                  </a:lnTo>
                  <a:lnTo>
                    <a:pt x="1755556" y="341700"/>
                  </a:lnTo>
                  <a:lnTo>
                    <a:pt x="1759039" y="340709"/>
                  </a:lnTo>
                  <a:lnTo>
                    <a:pt x="1762522" y="339718"/>
                  </a:lnTo>
                  <a:lnTo>
                    <a:pt x="1766006" y="338728"/>
                  </a:lnTo>
                  <a:lnTo>
                    <a:pt x="1769489" y="339795"/>
                  </a:lnTo>
                  <a:lnTo>
                    <a:pt x="1772972" y="338809"/>
                  </a:lnTo>
                  <a:lnTo>
                    <a:pt x="1776455" y="337824"/>
                  </a:lnTo>
                  <a:lnTo>
                    <a:pt x="1779939" y="336840"/>
                  </a:lnTo>
                  <a:lnTo>
                    <a:pt x="1783422" y="335856"/>
                  </a:lnTo>
                  <a:lnTo>
                    <a:pt x="1786905" y="336928"/>
                  </a:lnTo>
                  <a:lnTo>
                    <a:pt x="1790388" y="335948"/>
                  </a:lnTo>
                  <a:lnTo>
                    <a:pt x="1793872" y="334969"/>
                  </a:lnTo>
                  <a:lnTo>
                    <a:pt x="1797355" y="333990"/>
                  </a:lnTo>
                  <a:lnTo>
                    <a:pt x="1800838" y="333012"/>
                  </a:lnTo>
                  <a:lnTo>
                    <a:pt x="1804321" y="343166"/>
                  </a:lnTo>
                  <a:lnTo>
                    <a:pt x="1807805" y="342204"/>
                  </a:lnTo>
                  <a:lnTo>
                    <a:pt x="1811288" y="341242"/>
                  </a:lnTo>
                  <a:lnTo>
                    <a:pt x="1814771" y="340281"/>
                  </a:lnTo>
                  <a:lnTo>
                    <a:pt x="1818254" y="339320"/>
                  </a:lnTo>
                  <a:lnTo>
                    <a:pt x="1821738" y="338360"/>
                  </a:lnTo>
                  <a:lnTo>
                    <a:pt x="1825221" y="337400"/>
                  </a:lnTo>
                  <a:lnTo>
                    <a:pt x="1828704" y="336442"/>
                  </a:lnTo>
                  <a:lnTo>
                    <a:pt x="1832187" y="335484"/>
                  </a:lnTo>
                  <a:lnTo>
                    <a:pt x="1835671" y="334526"/>
                  </a:lnTo>
                  <a:lnTo>
                    <a:pt x="1839154" y="346375"/>
                  </a:lnTo>
                  <a:lnTo>
                    <a:pt x="1842637" y="345434"/>
                  </a:lnTo>
                  <a:lnTo>
                    <a:pt x="1846120" y="344494"/>
                  </a:lnTo>
                  <a:lnTo>
                    <a:pt x="1849604" y="343555"/>
                  </a:lnTo>
                  <a:lnTo>
                    <a:pt x="1853087" y="342617"/>
                  </a:lnTo>
                  <a:lnTo>
                    <a:pt x="1856570" y="353104"/>
                  </a:lnTo>
                  <a:lnTo>
                    <a:pt x="1860053" y="352180"/>
                  </a:lnTo>
                  <a:lnTo>
                    <a:pt x="1863537" y="351258"/>
                  </a:lnTo>
                  <a:lnTo>
                    <a:pt x="1867020" y="350336"/>
                  </a:lnTo>
                  <a:lnTo>
                    <a:pt x="1870503" y="355913"/>
                  </a:lnTo>
                  <a:lnTo>
                    <a:pt x="1873986" y="355001"/>
                  </a:lnTo>
                  <a:lnTo>
                    <a:pt x="1877470" y="354088"/>
                  </a:lnTo>
                  <a:lnTo>
                    <a:pt x="1880953" y="353176"/>
                  </a:lnTo>
                  <a:lnTo>
                    <a:pt x="1884436" y="352265"/>
                  </a:lnTo>
                  <a:lnTo>
                    <a:pt x="1887919" y="354114"/>
                  </a:lnTo>
                  <a:lnTo>
                    <a:pt x="1891403" y="353207"/>
                  </a:lnTo>
                  <a:lnTo>
                    <a:pt x="1894886" y="352301"/>
                  </a:lnTo>
                  <a:lnTo>
                    <a:pt x="1898369" y="351395"/>
                  </a:lnTo>
                  <a:lnTo>
                    <a:pt x="1901852" y="350490"/>
                  </a:lnTo>
                  <a:lnTo>
                    <a:pt x="1905336" y="350505"/>
                  </a:lnTo>
                  <a:lnTo>
                    <a:pt x="1908819" y="349603"/>
                  </a:lnTo>
                  <a:lnTo>
                    <a:pt x="1912302" y="348700"/>
                  </a:lnTo>
                  <a:lnTo>
                    <a:pt x="1915785" y="347799"/>
                  </a:lnTo>
                  <a:lnTo>
                    <a:pt x="1919269" y="346898"/>
                  </a:lnTo>
                  <a:lnTo>
                    <a:pt x="1922752" y="350580"/>
                  </a:lnTo>
                  <a:lnTo>
                    <a:pt x="1926235" y="349686"/>
                  </a:lnTo>
                  <a:lnTo>
                    <a:pt x="1929718" y="348792"/>
                  </a:lnTo>
                  <a:lnTo>
                    <a:pt x="1933202" y="347898"/>
                  </a:lnTo>
                  <a:lnTo>
                    <a:pt x="1936685" y="347005"/>
                  </a:lnTo>
                  <a:lnTo>
                    <a:pt x="1940168" y="347027"/>
                  </a:lnTo>
                  <a:lnTo>
                    <a:pt x="1943651" y="346136"/>
                  </a:lnTo>
                  <a:lnTo>
                    <a:pt x="1947135" y="345246"/>
                  </a:lnTo>
                  <a:lnTo>
                    <a:pt x="1950618" y="344356"/>
                  </a:lnTo>
                  <a:lnTo>
                    <a:pt x="1954101" y="343467"/>
                  </a:lnTo>
                  <a:lnTo>
                    <a:pt x="1957584" y="351617"/>
                  </a:lnTo>
                  <a:lnTo>
                    <a:pt x="1961068" y="350740"/>
                  </a:lnTo>
                  <a:lnTo>
                    <a:pt x="1964551" y="349863"/>
                  </a:lnTo>
                  <a:lnTo>
                    <a:pt x="1968034" y="348987"/>
                  </a:lnTo>
                  <a:lnTo>
                    <a:pt x="1971517" y="348111"/>
                  </a:lnTo>
                  <a:lnTo>
                    <a:pt x="1975001" y="359516"/>
                  </a:lnTo>
                  <a:lnTo>
                    <a:pt x="1978484" y="358656"/>
                  </a:lnTo>
                  <a:lnTo>
                    <a:pt x="1981967" y="357796"/>
                  </a:lnTo>
                  <a:lnTo>
                    <a:pt x="1985450" y="356936"/>
                  </a:lnTo>
                  <a:lnTo>
                    <a:pt x="1988934" y="356077"/>
                  </a:lnTo>
                  <a:lnTo>
                    <a:pt x="1992417" y="362053"/>
                  </a:lnTo>
                  <a:lnTo>
                    <a:pt x="1995900" y="361203"/>
                  </a:lnTo>
                  <a:lnTo>
                    <a:pt x="1999383" y="360353"/>
                  </a:lnTo>
                  <a:lnTo>
                    <a:pt x="2002867" y="359504"/>
                  </a:lnTo>
                  <a:lnTo>
                    <a:pt x="2006350" y="358656"/>
                  </a:lnTo>
                  <a:lnTo>
                    <a:pt x="2009833" y="361185"/>
                  </a:lnTo>
                  <a:lnTo>
                    <a:pt x="2013316" y="360342"/>
                  </a:lnTo>
                  <a:lnTo>
                    <a:pt x="2016799" y="359498"/>
                  </a:lnTo>
                  <a:lnTo>
                    <a:pt x="2020283" y="358656"/>
                  </a:lnTo>
                  <a:lnTo>
                    <a:pt x="2023766" y="357814"/>
                  </a:lnTo>
                  <a:lnTo>
                    <a:pt x="2027249" y="361285"/>
                  </a:lnTo>
                  <a:lnTo>
                    <a:pt x="2030732" y="360618"/>
                  </a:lnTo>
                  <a:lnTo>
                    <a:pt x="2034216" y="359951"/>
                  </a:lnTo>
                  <a:lnTo>
                    <a:pt x="2037699" y="359286"/>
                  </a:lnTo>
                  <a:lnTo>
                    <a:pt x="2041182" y="358621"/>
                  </a:lnTo>
                  <a:lnTo>
                    <a:pt x="2044665" y="359487"/>
                  </a:lnTo>
                  <a:lnTo>
                    <a:pt x="2048149" y="358656"/>
                  </a:lnTo>
                  <a:lnTo>
                    <a:pt x="2051632" y="357825"/>
                  </a:lnTo>
                  <a:lnTo>
                    <a:pt x="2055115" y="356995"/>
                  </a:lnTo>
                  <a:lnTo>
                    <a:pt x="2058598" y="356165"/>
                  </a:lnTo>
                  <a:lnTo>
                    <a:pt x="2062082" y="361121"/>
                  </a:lnTo>
                  <a:lnTo>
                    <a:pt x="2065565" y="360299"/>
                  </a:lnTo>
                  <a:lnTo>
                    <a:pt x="2069048" y="359477"/>
                  </a:lnTo>
                  <a:lnTo>
                    <a:pt x="2072531" y="358656"/>
                  </a:lnTo>
                  <a:lnTo>
                    <a:pt x="2076015" y="357835"/>
                  </a:lnTo>
                  <a:lnTo>
                    <a:pt x="2079498" y="372843"/>
                  </a:lnTo>
                  <a:lnTo>
                    <a:pt x="2082981" y="372674"/>
                  </a:lnTo>
                  <a:lnTo>
                    <a:pt x="2086464" y="372505"/>
                  </a:lnTo>
                  <a:lnTo>
                    <a:pt x="2089948" y="372336"/>
                  </a:lnTo>
                  <a:lnTo>
                    <a:pt x="2089948" y="372336"/>
                  </a:lnTo>
                  <a:lnTo>
                    <a:pt x="2093431" y="377540"/>
                  </a:lnTo>
                  <a:lnTo>
                    <a:pt x="2096914" y="376748"/>
                  </a:lnTo>
                  <a:lnTo>
                    <a:pt x="2100397" y="375957"/>
                  </a:lnTo>
                  <a:lnTo>
                    <a:pt x="2103881" y="375166"/>
                  </a:lnTo>
                  <a:lnTo>
                    <a:pt x="2107364" y="374376"/>
                  </a:lnTo>
                  <a:lnTo>
                    <a:pt x="2110847" y="375113"/>
                  </a:lnTo>
                  <a:lnTo>
                    <a:pt x="2114330" y="374325"/>
                  </a:lnTo>
                  <a:lnTo>
                    <a:pt x="2117814" y="373538"/>
                  </a:lnTo>
                  <a:lnTo>
                    <a:pt x="2121297" y="372751"/>
                  </a:lnTo>
                  <a:lnTo>
                    <a:pt x="2124780" y="371964"/>
                  </a:lnTo>
                  <a:lnTo>
                    <a:pt x="2128263" y="377241"/>
                  </a:lnTo>
                  <a:lnTo>
                    <a:pt x="2131747" y="376462"/>
                  </a:lnTo>
                  <a:lnTo>
                    <a:pt x="2135230" y="375683"/>
                  </a:lnTo>
                  <a:lnTo>
                    <a:pt x="2138713" y="374905"/>
                  </a:lnTo>
                  <a:lnTo>
                    <a:pt x="2142196" y="374127"/>
                  </a:lnTo>
                  <a:lnTo>
                    <a:pt x="2145680" y="375603"/>
                  </a:lnTo>
                  <a:lnTo>
                    <a:pt x="2149163" y="374828"/>
                  </a:lnTo>
                  <a:lnTo>
                    <a:pt x="2152646" y="374054"/>
                  </a:lnTo>
                  <a:lnTo>
                    <a:pt x="2156129" y="373280"/>
                  </a:lnTo>
                  <a:lnTo>
                    <a:pt x="2159613" y="372507"/>
                  </a:lnTo>
                  <a:lnTo>
                    <a:pt x="2163096" y="387863"/>
                  </a:lnTo>
                  <a:lnTo>
                    <a:pt x="2166579" y="387252"/>
                  </a:lnTo>
                  <a:lnTo>
                    <a:pt x="2170062" y="386642"/>
                  </a:lnTo>
                  <a:lnTo>
                    <a:pt x="2173546" y="386033"/>
                  </a:lnTo>
                  <a:lnTo>
                    <a:pt x="2177029" y="385424"/>
                  </a:lnTo>
                  <a:lnTo>
                    <a:pt x="2180512" y="387652"/>
                  </a:lnTo>
                  <a:lnTo>
                    <a:pt x="2183995" y="387046"/>
                  </a:lnTo>
                  <a:lnTo>
                    <a:pt x="2187479" y="386440"/>
                  </a:lnTo>
                  <a:lnTo>
                    <a:pt x="2190962" y="385836"/>
                  </a:lnTo>
                  <a:lnTo>
                    <a:pt x="2194445" y="385232"/>
                  </a:lnTo>
                  <a:lnTo>
                    <a:pt x="2197928" y="385269"/>
                  </a:lnTo>
                  <a:lnTo>
                    <a:pt x="2201412" y="384523"/>
                  </a:lnTo>
                  <a:lnTo>
                    <a:pt x="2204895" y="383778"/>
                  </a:lnTo>
                  <a:lnTo>
                    <a:pt x="2208378" y="383033"/>
                  </a:lnTo>
                  <a:lnTo>
                    <a:pt x="2211861" y="382288"/>
                  </a:lnTo>
                  <a:lnTo>
                    <a:pt x="2215345" y="385069"/>
                  </a:lnTo>
                  <a:lnTo>
                    <a:pt x="2218828" y="384329"/>
                  </a:lnTo>
                  <a:lnTo>
                    <a:pt x="2222311" y="383589"/>
                  </a:lnTo>
                  <a:lnTo>
                    <a:pt x="2225794" y="382850"/>
                  </a:lnTo>
                  <a:lnTo>
                    <a:pt x="2229278" y="382111"/>
                  </a:lnTo>
                  <a:lnTo>
                    <a:pt x="2232761" y="386261"/>
                  </a:lnTo>
                  <a:lnTo>
                    <a:pt x="2236244" y="385527"/>
                  </a:lnTo>
                  <a:lnTo>
                    <a:pt x="2239727" y="384795"/>
                  </a:lnTo>
                  <a:lnTo>
                    <a:pt x="2243211" y="384062"/>
                  </a:lnTo>
                  <a:lnTo>
                    <a:pt x="2246694" y="383330"/>
                  </a:lnTo>
                  <a:lnTo>
                    <a:pt x="2250177" y="382694"/>
                  </a:lnTo>
                  <a:lnTo>
                    <a:pt x="2253660" y="382104"/>
                  </a:lnTo>
                  <a:lnTo>
                    <a:pt x="2257144" y="381515"/>
                  </a:lnTo>
                  <a:lnTo>
                    <a:pt x="2260627" y="380926"/>
                  </a:lnTo>
                  <a:lnTo>
                    <a:pt x="2264110" y="380338"/>
                  </a:lnTo>
                  <a:lnTo>
                    <a:pt x="2267593" y="383801"/>
                  </a:lnTo>
                  <a:lnTo>
                    <a:pt x="2271077" y="383076"/>
                  </a:lnTo>
                  <a:lnTo>
                    <a:pt x="2274560" y="382352"/>
                  </a:lnTo>
                  <a:lnTo>
                    <a:pt x="2278043" y="381628"/>
                  </a:lnTo>
                  <a:lnTo>
                    <a:pt x="2281526" y="380905"/>
                  </a:lnTo>
                  <a:lnTo>
                    <a:pt x="2285010" y="402748"/>
                  </a:lnTo>
                  <a:lnTo>
                    <a:pt x="2288493" y="402049"/>
                  </a:lnTo>
                  <a:lnTo>
                    <a:pt x="2291976" y="401350"/>
                  </a:lnTo>
                  <a:lnTo>
                    <a:pt x="2295459" y="400651"/>
                  </a:lnTo>
                  <a:lnTo>
                    <a:pt x="2298942" y="399953"/>
                  </a:lnTo>
                  <a:lnTo>
                    <a:pt x="2302426" y="404447"/>
                  </a:lnTo>
                  <a:lnTo>
                    <a:pt x="2305909" y="403883"/>
                  </a:lnTo>
                  <a:lnTo>
                    <a:pt x="2309392" y="403319"/>
                  </a:lnTo>
                  <a:lnTo>
                    <a:pt x="2312875" y="402755"/>
                  </a:lnTo>
                  <a:lnTo>
                    <a:pt x="2316359" y="402192"/>
                  </a:lnTo>
                  <a:lnTo>
                    <a:pt x="2319842" y="405262"/>
                  </a:lnTo>
                  <a:lnTo>
                    <a:pt x="2323325" y="404576"/>
                  </a:lnTo>
                  <a:lnTo>
                    <a:pt x="2326808" y="403890"/>
                  </a:lnTo>
                  <a:lnTo>
                    <a:pt x="2330292" y="403205"/>
                  </a:lnTo>
                  <a:lnTo>
                    <a:pt x="2333775" y="405624"/>
                  </a:lnTo>
                  <a:lnTo>
                    <a:pt x="2337258" y="404942"/>
                  </a:lnTo>
                  <a:lnTo>
                    <a:pt x="2340741" y="404261"/>
                  </a:lnTo>
                  <a:lnTo>
                    <a:pt x="2344225" y="403580"/>
                  </a:lnTo>
                  <a:lnTo>
                    <a:pt x="2347708" y="402899"/>
                  </a:lnTo>
                  <a:lnTo>
                    <a:pt x="2351191" y="405304"/>
                  </a:lnTo>
                  <a:lnTo>
                    <a:pt x="2354674" y="404627"/>
                  </a:lnTo>
                  <a:lnTo>
                    <a:pt x="2358158" y="403950"/>
                  </a:lnTo>
                  <a:lnTo>
                    <a:pt x="2361641" y="403274"/>
                  </a:lnTo>
                  <a:lnTo>
                    <a:pt x="2365124" y="402598"/>
                  </a:lnTo>
                  <a:lnTo>
                    <a:pt x="2368607" y="401922"/>
                  </a:lnTo>
                  <a:lnTo>
                    <a:pt x="2372091" y="401246"/>
                  </a:lnTo>
                  <a:lnTo>
                    <a:pt x="2375574" y="400571"/>
                  </a:lnTo>
                  <a:lnTo>
                    <a:pt x="2379057" y="399897"/>
                  </a:lnTo>
                  <a:lnTo>
                    <a:pt x="2382540" y="399222"/>
                  </a:lnTo>
                  <a:lnTo>
                    <a:pt x="2386024" y="404069"/>
                  </a:lnTo>
                  <a:lnTo>
                    <a:pt x="2389507" y="403401"/>
                  </a:lnTo>
                  <a:lnTo>
                    <a:pt x="2392990" y="402733"/>
                  </a:lnTo>
                  <a:lnTo>
                    <a:pt x="2396473" y="402065"/>
                  </a:lnTo>
                  <a:lnTo>
                    <a:pt x="2399957" y="401398"/>
                  </a:lnTo>
                  <a:lnTo>
                    <a:pt x="2403440" y="406169"/>
                  </a:lnTo>
                  <a:lnTo>
                    <a:pt x="2406923" y="405508"/>
                  </a:lnTo>
                  <a:lnTo>
                    <a:pt x="2410406" y="404847"/>
                  </a:lnTo>
                  <a:lnTo>
                    <a:pt x="2413890" y="404186"/>
                  </a:lnTo>
                  <a:lnTo>
                    <a:pt x="2417373" y="403525"/>
                  </a:lnTo>
                  <a:lnTo>
                    <a:pt x="2420856" y="410570"/>
                  </a:lnTo>
                  <a:lnTo>
                    <a:pt x="2424339" y="409918"/>
                  </a:lnTo>
                  <a:lnTo>
                    <a:pt x="2427823" y="409266"/>
                  </a:lnTo>
                  <a:lnTo>
                    <a:pt x="2431306" y="408615"/>
                  </a:lnTo>
                  <a:lnTo>
                    <a:pt x="2434789" y="407963"/>
                  </a:lnTo>
                  <a:lnTo>
                    <a:pt x="2438272" y="407312"/>
                  </a:lnTo>
                  <a:lnTo>
                    <a:pt x="2441756" y="406661"/>
                  </a:lnTo>
                  <a:lnTo>
                    <a:pt x="2445239" y="406011"/>
                  </a:lnTo>
                  <a:lnTo>
                    <a:pt x="2448722" y="405360"/>
                  </a:lnTo>
                  <a:lnTo>
                    <a:pt x="2452205" y="404710"/>
                  </a:lnTo>
                  <a:lnTo>
                    <a:pt x="2455689" y="408741"/>
                  </a:lnTo>
                  <a:lnTo>
                    <a:pt x="2459172" y="408096"/>
                  </a:lnTo>
                  <a:lnTo>
                    <a:pt x="2462655" y="407452"/>
                  </a:lnTo>
                  <a:lnTo>
                    <a:pt x="2466138" y="406807"/>
                  </a:lnTo>
                  <a:lnTo>
                    <a:pt x="2469622" y="406163"/>
                  </a:lnTo>
                  <a:lnTo>
                    <a:pt x="2473105" y="409569"/>
                  </a:lnTo>
                  <a:lnTo>
                    <a:pt x="2476588" y="408929"/>
                  </a:lnTo>
                  <a:lnTo>
                    <a:pt x="2480071" y="408290"/>
                  </a:lnTo>
                  <a:lnTo>
                    <a:pt x="2483555" y="407651"/>
                  </a:lnTo>
                  <a:lnTo>
                    <a:pt x="2487038" y="407012"/>
                  </a:lnTo>
                  <a:lnTo>
                    <a:pt x="2490521" y="408099"/>
                  </a:lnTo>
                  <a:lnTo>
                    <a:pt x="2494004" y="407463"/>
                  </a:lnTo>
                  <a:lnTo>
                    <a:pt x="2497488" y="406827"/>
                  </a:lnTo>
                  <a:lnTo>
                    <a:pt x="2500971" y="406191"/>
                  </a:lnTo>
                  <a:lnTo>
                    <a:pt x="2504454" y="405555"/>
                  </a:lnTo>
                  <a:lnTo>
                    <a:pt x="2507937" y="407214"/>
                  </a:lnTo>
                  <a:lnTo>
                    <a:pt x="2511421" y="406581"/>
                  </a:lnTo>
                  <a:lnTo>
                    <a:pt x="2514904" y="405949"/>
                  </a:lnTo>
                  <a:lnTo>
                    <a:pt x="2518387" y="405316"/>
                  </a:lnTo>
                  <a:lnTo>
                    <a:pt x="2521870" y="404684"/>
                  </a:lnTo>
                  <a:lnTo>
                    <a:pt x="2525354" y="404053"/>
                  </a:lnTo>
                  <a:lnTo>
                    <a:pt x="2528837" y="403421"/>
                  </a:lnTo>
                  <a:lnTo>
                    <a:pt x="2532320" y="402790"/>
                  </a:lnTo>
                  <a:lnTo>
                    <a:pt x="2535803" y="402159"/>
                  </a:lnTo>
                  <a:lnTo>
                    <a:pt x="2539287" y="401528"/>
                  </a:lnTo>
                  <a:lnTo>
                    <a:pt x="2542770" y="402049"/>
                  </a:lnTo>
                  <a:lnTo>
                    <a:pt x="2546253" y="401420"/>
                  </a:lnTo>
                  <a:lnTo>
                    <a:pt x="2549736" y="400791"/>
                  </a:lnTo>
                  <a:lnTo>
                    <a:pt x="2553220" y="400162"/>
                  </a:lnTo>
                  <a:lnTo>
                    <a:pt x="2556703" y="407485"/>
                  </a:lnTo>
                  <a:lnTo>
                    <a:pt x="2560186" y="406864"/>
                  </a:lnTo>
                  <a:lnTo>
                    <a:pt x="2563669" y="406244"/>
                  </a:lnTo>
                  <a:lnTo>
                    <a:pt x="2567153" y="405624"/>
                  </a:lnTo>
                  <a:lnTo>
                    <a:pt x="2570636" y="405004"/>
                  </a:lnTo>
                  <a:lnTo>
                    <a:pt x="2574119" y="406066"/>
                  </a:lnTo>
                  <a:lnTo>
                    <a:pt x="2577602" y="405449"/>
                  </a:lnTo>
                  <a:lnTo>
                    <a:pt x="2581085" y="404831"/>
                  </a:lnTo>
                  <a:lnTo>
                    <a:pt x="2584569" y="404214"/>
                  </a:lnTo>
                  <a:lnTo>
                    <a:pt x="2588052" y="403597"/>
                  </a:lnTo>
                  <a:lnTo>
                    <a:pt x="2591535" y="405773"/>
                  </a:lnTo>
                  <a:lnTo>
                    <a:pt x="2595018" y="405160"/>
                  </a:lnTo>
                  <a:lnTo>
                    <a:pt x="2598502" y="404546"/>
                  </a:lnTo>
                  <a:lnTo>
                    <a:pt x="2601985" y="403933"/>
                  </a:lnTo>
                  <a:lnTo>
                    <a:pt x="2605468" y="403320"/>
                  </a:lnTo>
                  <a:lnTo>
                    <a:pt x="2608951" y="406036"/>
                  </a:lnTo>
                  <a:lnTo>
                    <a:pt x="2612435" y="405426"/>
                  </a:lnTo>
                  <a:lnTo>
                    <a:pt x="2615918" y="404817"/>
                  </a:lnTo>
                  <a:lnTo>
                    <a:pt x="2619401" y="404208"/>
                  </a:lnTo>
                  <a:lnTo>
                    <a:pt x="2622884" y="403600"/>
                  </a:lnTo>
                  <a:lnTo>
                    <a:pt x="2626368" y="406841"/>
                  </a:lnTo>
                  <a:lnTo>
                    <a:pt x="2629851" y="406237"/>
                  </a:lnTo>
                  <a:lnTo>
                    <a:pt x="2633334" y="405632"/>
                  </a:lnTo>
                  <a:lnTo>
                    <a:pt x="2636817" y="405028"/>
                  </a:lnTo>
                  <a:lnTo>
                    <a:pt x="2640301" y="404424"/>
                  </a:lnTo>
                  <a:lnTo>
                    <a:pt x="2643784" y="405461"/>
                  </a:lnTo>
                  <a:lnTo>
                    <a:pt x="2647267" y="404859"/>
                  </a:lnTo>
                  <a:lnTo>
                    <a:pt x="2650750" y="404258"/>
                  </a:lnTo>
                  <a:lnTo>
                    <a:pt x="2654234" y="403656"/>
                  </a:lnTo>
                  <a:lnTo>
                    <a:pt x="2657717" y="403055"/>
                  </a:lnTo>
                  <a:lnTo>
                    <a:pt x="2661200" y="404636"/>
                  </a:lnTo>
                  <a:lnTo>
                    <a:pt x="2664683" y="404038"/>
                  </a:lnTo>
                  <a:lnTo>
                    <a:pt x="2668167" y="403439"/>
                  </a:lnTo>
                  <a:lnTo>
                    <a:pt x="2671650" y="402841"/>
                  </a:lnTo>
                  <a:lnTo>
                    <a:pt x="2675133" y="402243"/>
                  </a:lnTo>
                  <a:lnTo>
                    <a:pt x="2678616" y="403278"/>
                  </a:lnTo>
                  <a:lnTo>
                    <a:pt x="2682100" y="402682"/>
                  </a:lnTo>
                  <a:lnTo>
                    <a:pt x="2685583" y="402086"/>
                  </a:lnTo>
                  <a:lnTo>
                    <a:pt x="2689066" y="401490"/>
                  </a:lnTo>
                  <a:lnTo>
                    <a:pt x="2692549" y="400895"/>
                  </a:lnTo>
                  <a:lnTo>
                    <a:pt x="2696033" y="400300"/>
                  </a:lnTo>
                  <a:lnTo>
                    <a:pt x="2699516" y="399705"/>
                  </a:lnTo>
                  <a:lnTo>
                    <a:pt x="2702999" y="399110"/>
                  </a:lnTo>
                  <a:lnTo>
                    <a:pt x="2706482" y="398516"/>
                  </a:lnTo>
                  <a:lnTo>
                    <a:pt x="2709966" y="397922"/>
                  </a:lnTo>
                  <a:lnTo>
                    <a:pt x="2713449" y="401672"/>
                  </a:lnTo>
                  <a:lnTo>
                    <a:pt x="2716932" y="401083"/>
                  </a:lnTo>
                  <a:lnTo>
                    <a:pt x="2720415" y="400493"/>
                  </a:lnTo>
                  <a:lnTo>
                    <a:pt x="2723899" y="399904"/>
                  </a:lnTo>
                  <a:lnTo>
                    <a:pt x="2727382" y="399315"/>
                  </a:lnTo>
                  <a:lnTo>
                    <a:pt x="2730865" y="399888"/>
                  </a:lnTo>
                  <a:lnTo>
                    <a:pt x="2734348" y="399410"/>
                  </a:lnTo>
                  <a:lnTo>
                    <a:pt x="2737832" y="398932"/>
                  </a:lnTo>
                  <a:lnTo>
                    <a:pt x="2741315" y="398454"/>
                  </a:lnTo>
                  <a:lnTo>
                    <a:pt x="2744798" y="397977"/>
                  </a:lnTo>
                  <a:lnTo>
                    <a:pt x="2748281" y="402230"/>
                  </a:lnTo>
                  <a:lnTo>
                    <a:pt x="2751765" y="401649"/>
                  </a:lnTo>
                  <a:lnTo>
                    <a:pt x="2755248" y="401067"/>
                  </a:lnTo>
                  <a:lnTo>
                    <a:pt x="2758731" y="400486"/>
                  </a:lnTo>
                  <a:lnTo>
                    <a:pt x="2762214" y="399904"/>
                  </a:lnTo>
                  <a:lnTo>
                    <a:pt x="2765698" y="404080"/>
                  </a:lnTo>
                  <a:lnTo>
                    <a:pt x="2769181" y="403503"/>
                  </a:lnTo>
                  <a:lnTo>
                    <a:pt x="2772664" y="402927"/>
                  </a:lnTo>
                  <a:lnTo>
                    <a:pt x="2776147" y="402351"/>
                  </a:lnTo>
                  <a:lnTo>
                    <a:pt x="2779631" y="401775"/>
                  </a:lnTo>
                  <a:lnTo>
                    <a:pt x="2783114" y="402773"/>
                  </a:lnTo>
                  <a:lnTo>
                    <a:pt x="2786597" y="402199"/>
                  </a:lnTo>
                  <a:lnTo>
                    <a:pt x="2790080" y="401625"/>
                  </a:lnTo>
                  <a:lnTo>
                    <a:pt x="2793564" y="401052"/>
                  </a:lnTo>
                  <a:lnTo>
                    <a:pt x="2797047" y="410779"/>
                  </a:lnTo>
                  <a:lnTo>
                    <a:pt x="2800530" y="410215"/>
                  </a:lnTo>
                  <a:lnTo>
                    <a:pt x="2804013" y="409651"/>
                  </a:lnTo>
                  <a:lnTo>
                    <a:pt x="2807497" y="409087"/>
                  </a:lnTo>
                  <a:lnTo>
                    <a:pt x="2810980" y="408523"/>
                  </a:lnTo>
                  <a:lnTo>
                    <a:pt x="2814463" y="408973"/>
                  </a:lnTo>
                  <a:lnTo>
                    <a:pt x="2817946" y="408410"/>
                  </a:lnTo>
                  <a:lnTo>
                    <a:pt x="2821430" y="407848"/>
                  </a:lnTo>
                  <a:lnTo>
                    <a:pt x="2824913" y="407286"/>
                  </a:lnTo>
                  <a:lnTo>
                    <a:pt x="2828396" y="406724"/>
                  </a:lnTo>
                  <a:lnTo>
                    <a:pt x="2831879" y="419533"/>
                  </a:lnTo>
                  <a:lnTo>
                    <a:pt x="2835363" y="418983"/>
                  </a:lnTo>
                  <a:lnTo>
                    <a:pt x="2838846" y="418433"/>
                  </a:lnTo>
                  <a:lnTo>
                    <a:pt x="2842329" y="417883"/>
                  </a:lnTo>
                  <a:lnTo>
                    <a:pt x="2845812" y="417334"/>
                  </a:lnTo>
                  <a:lnTo>
                    <a:pt x="2849296" y="418262"/>
                  </a:lnTo>
                  <a:lnTo>
                    <a:pt x="2852779" y="417812"/>
                  </a:lnTo>
                  <a:lnTo>
                    <a:pt x="2856262" y="417363"/>
                  </a:lnTo>
                  <a:lnTo>
                    <a:pt x="2859745" y="416914"/>
                  </a:lnTo>
                  <a:lnTo>
                    <a:pt x="2863229" y="416465"/>
                  </a:lnTo>
                  <a:lnTo>
                    <a:pt x="2866712" y="419347"/>
                  </a:lnTo>
                  <a:lnTo>
                    <a:pt x="2870195" y="418803"/>
                  </a:lnTo>
                  <a:lnTo>
                    <a:pt x="2873678" y="418260"/>
                  </a:lnTo>
                  <a:lnTo>
                    <a:pt x="2877161" y="417717"/>
                  </a:lnTo>
                  <a:lnTo>
                    <a:pt x="2880645" y="417174"/>
                  </a:lnTo>
                  <a:lnTo>
                    <a:pt x="2884128" y="418066"/>
                  </a:lnTo>
                  <a:lnTo>
                    <a:pt x="2887611" y="417525"/>
                  </a:lnTo>
                  <a:lnTo>
                    <a:pt x="2891094" y="416984"/>
                  </a:lnTo>
                  <a:lnTo>
                    <a:pt x="2894578" y="416443"/>
                  </a:lnTo>
                  <a:lnTo>
                    <a:pt x="2898061" y="415902"/>
                  </a:lnTo>
                  <a:lnTo>
                    <a:pt x="2901544" y="416794"/>
                  </a:lnTo>
                  <a:lnTo>
                    <a:pt x="2905027" y="416255"/>
                  </a:lnTo>
                  <a:lnTo>
                    <a:pt x="2908511" y="415716"/>
                  </a:lnTo>
                  <a:lnTo>
                    <a:pt x="2911994" y="415178"/>
                  </a:lnTo>
                  <a:lnTo>
                    <a:pt x="2915477" y="414639"/>
                  </a:lnTo>
                  <a:lnTo>
                    <a:pt x="2918960" y="415532"/>
                  </a:lnTo>
                  <a:lnTo>
                    <a:pt x="2922444" y="414995"/>
                  </a:lnTo>
                  <a:lnTo>
                    <a:pt x="2925927" y="414458"/>
                  </a:lnTo>
                  <a:lnTo>
                    <a:pt x="2929410" y="413922"/>
                  </a:lnTo>
                  <a:lnTo>
                    <a:pt x="2932893" y="413386"/>
                  </a:lnTo>
                  <a:lnTo>
                    <a:pt x="2936377" y="435708"/>
                  </a:lnTo>
                  <a:lnTo>
                    <a:pt x="2939860" y="435191"/>
                  </a:lnTo>
                  <a:lnTo>
                    <a:pt x="2943343" y="434675"/>
                  </a:lnTo>
                  <a:lnTo>
                    <a:pt x="2946826" y="434158"/>
                  </a:lnTo>
                  <a:lnTo>
                    <a:pt x="2950310" y="433642"/>
                  </a:lnTo>
                  <a:lnTo>
                    <a:pt x="2953793" y="433126"/>
                  </a:lnTo>
                  <a:lnTo>
                    <a:pt x="2957276" y="432610"/>
                  </a:lnTo>
                  <a:lnTo>
                    <a:pt x="2960759" y="432094"/>
                  </a:lnTo>
                  <a:lnTo>
                    <a:pt x="2964243" y="431578"/>
                  </a:lnTo>
                  <a:lnTo>
                    <a:pt x="2967726" y="431063"/>
                  </a:lnTo>
                  <a:lnTo>
                    <a:pt x="2971209" y="432814"/>
                  </a:lnTo>
                  <a:lnTo>
                    <a:pt x="2974692" y="432389"/>
                  </a:lnTo>
                  <a:lnTo>
                    <a:pt x="2978176" y="431965"/>
                  </a:lnTo>
                  <a:lnTo>
                    <a:pt x="2981659" y="431541"/>
                  </a:lnTo>
                  <a:lnTo>
                    <a:pt x="2985142" y="431118"/>
                  </a:lnTo>
                  <a:lnTo>
                    <a:pt x="2988625" y="434178"/>
                  </a:lnTo>
                  <a:lnTo>
                    <a:pt x="2992109" y="433757"/>
                  </a:lnTo>
                  <a:lnTo>
                    <a:pt x="2995592" y="433336"/>
                  </a:lnTo>
                  <a:lnTo>
                    <a:pt x="2999075" y="432915"/>
                  </a:lnTo>
                  <a:lnTo>
                    <a:pt x="3002558" y="432495"/>
                  </a:lnTo>
                  <a:lnTo>
                    <a:pt x="3006042" y="435011"/>
                  </a:lnTo>
                  <a:lnTo>
                    <a:pt x="3009525" y="434505"/>
                  </a:lnTo>
                  <a:lnTo>
                    <a:pt x="3013008" y="434000"/>
                  </a:lnTo>
                  <a:lnTo>
                    <a:pt x="3016491" y="433495"/>
                  </a:lnTo>
                  <a:lnTo>
                    <a:pt x="3019975" y="433419"/>
                  </a:lnTo>
                  <a:lnTo>
                    <a:pt x="3023458" y="432915"/>
                  </a:lnTo>
                  <a:lnTo>
                    <a:pt x="3026941" y="432411"/>
                  </a:lnTo>
                  <a:lnTo>
                    <a:pt x="3030424" y="431906"/>
                  </a:lnTo>
                  <a:lnTo>
                    <a:pt x="3033908" y="431402"/>
                  </a:lnTo>
                  <a:lnTo>
                    <a:pt x="3037391" y="436442"/>
                  </a:lnTo>
                  <a:lnTo>
                    <a:pt x="3040874" y="435943"/>
                  </a:lnTo>
                  <a:lnTo>
                    <a:pt x="3044357" y="435444"/>
                  </a:lnTo>
                  <a:lnTo>
                    <a:pt x="3047841" y="434945"/>
                  </a:lnTo>
                  <a:lnTo>
                    <a:pt x="3051324" y="434446"/>
                  </a:lnTo>
                  <a:lnTo>
                    <a:pt x="3054807" y="438149"/>
                  </a:lnTo>
                  <a:lnTo>
                    <a:pt x="3058290" y="437654"/>
                  </a:lnTo>
                  <a:lnTo>
                    <a:pt x="3061774" y="437159"/>
                  </a:lnTo>
                  <a:lnTo>
                    <a:pt x="3065257" y="436664"/>
                  </a:lnTo>
                  <a:lnTo>
                    <a:pt x="3068740" y="436170"/>
                  </a:lnTo>
                  <a:lnTo>
                    <a:pt x="3072223" y="453441"/>
                  </a:lnTo>
                  <a:lnTo>
                    <a:pt x="3075707" y="452961"/>
                  </a:lnTo>
                  <a:lnTo>
                    <a:pt x="3079190" y="452481"/>
                  </a:lnTo>
                  <a:lnTo>
                    <a:pt x="3082673" y="452002"/>
                  </a:lnTo>
                  <a:lnTo>
                    <a:pt x="3086156" y="451522"/>
                  </a:lnTo>
                  <a:lnTo>
                    <a:pt x="3089640" y="451043"/>
                  </a:lnTo>
                  <a:lnTo>
                    <a:pt x="3093123" y="450564"/>
                  </a:lnTo>
                  <a:lnTo>
                    <a:pt x="3096606" y="450085"/>
                  </a:lnTo>
                  <a:lnTo>
                    <a:pt x="3100089" y="449607"/>
                  </a:lnTo>
                  <a:lnTo>
                    <a:pt x="3103573" y="449128"/>
                  </a:lnTo>
                  <a:lnTo>
                    <a:pt x="3107056" y="449042"/>
                  </a:lnTo>
                  <a:lnTo>
                    <a:pt x="3110539" y="448564"/>
                  </a:lnTo>
                  <a:lnTo>
                    <a:pt x="3114022" y="448087"/>
                  </a:lnTo>
                  <a:lnTo>
                    <a:pt x="3117506" y="447609"/>
                  </a:lnTo>
                  <a:lnTo>
                    <a:pt x="3120989" y="447132"/>
                  </a:lnTo>
                  <a:lnTo>
                    <a:pt x="3124472" y="455551"/>
                  </a:lnTo>
                  <a:lnTo>
                    <a:pt x="3127955" y="455081"/>
                  </a:lnTo>
                  <a:lnTo>
                    <a:pt x="3131439" y="454611"/>
                  </a:lnTo>
                  <a:lnTo>
                    <a:pt x="3134922" y="454141"/>
                  </a:lnTo>
                  <a:lnTo>
                    <a:pt x="3138405" y="453671"/>
                  </a:lnTo>
                  <a:lnTo>
                    <a:pt x="3141888" y="456611"/>
                  </a:lnTo>
                  <a:lnTo>
                    <a:pt x="3145372" y="456145"/>
                  </a:lnTo>
                  <a:lnTo>
                    <a:pt x="3148855" y="455678"/>
                  </a:lnTo>
                  <a:lnTo>
                    <a:pt x="3152338" y="455212"/>
                  </a:lnTo>
                  <a:lnTo>
                    <a:pt x="3155821" y="454746"/>
                  </a:lnTo>
                  <a:lnTo>
                    <a:pt x="3159304" y="456909"/>
                  </a:lnTo>
                  <a:lnTo>
                    <a:pt x="3162788" y="456445"/>
                  </a:lnTo>
                  <a:lnTo>
                    <a:pt x="3166271" y="455982"/>
                  </a:lnTo>
                  <a:lnTo>
                    <a:pt x="3169754" y="455518"/>
                  </a:lnTo>
                  <a:lnTo>
                    <a:pt x="3173237" y="455055"/>
                  </a:lnTo>
                  <a:lnTo>
                    <a:pt x="3176721" y="456460"/>
                  </a:lnTo>
                  <a:lnTo>
                    <a:pt x="3180204" y="455999"/>
                  </a:lnTo>
                  <a:lnTo>
                    <a:pt x="3183687" y="455537"/>
                  </a:lnTo>
                  <a:lnTo>
                    <a:pt x="3187170" y="455076"/>
                  </a:lnTo>
                  <a:lnTo>
                    <a:pt x="3190654" y="454615"/>
                  </a:lnTo>
                  <a:lnTo>
                    <a:pt x="3194137" y="454153"/>
                  </a:lnTo>
                  <a:lnTo>
                    <a:pt x="3197620" y="453693"/>
                  </a:lnTo>
                  <a:lnTo>
                    <a:pt x="3201103" y="453232"/>
                  </a:lnTo>
                  <a:lnTo>
                    <a:pt x="3204587" y="452771"/>
                  </a:lnTo>
                  <a:lnTo>
                    <a:pt x="3208070" y="452311"/>
                  </a:lnTo>
                  <a:lnTo>
                    <a:pt x="3211553" y="454463"/>
                  </a:lnTo>
                  <a:lnTo>
                    <a:pt x="3215036" y="454005"/>
                  </a:lnTo>
                  <a:lnTo>
                    <a:pt x="3218520" y="453547"/>
                  </a:lnTo>
                  <a:lnTo>
                    <a:pt x="3222003" y="453089"/>
                  </a:lnTo>
                  <a:lnTo>
                    <a:pt x="3225486" y="452631"/>
                  </a:lnTo>
                  <a:lnTo>
                    <a:pt x="3228969" y="452174"/>
                  </a:lnTo>
                  <a:lnTo>
                    <a:pt x="3232453" y="451716"/>
                  </a:lnTo>
                  <a:lnTo>
                    <a:pt x="3235936" y="451259"/>
                  </a:lnTo>
                  <a:lnTo>
                    <a:pt x="3239419" y="450802"/>
                  </a:lnTo>
                  <a:lnTo>
                    <a:pt x="3242902" y="450345"/>
                  </a:lnTo>
                  <a:lnTo>
                    <a:pt x="3246386" y="454041"/>
                  </a:lnTo>
                  <a:lnTo>
                    <a:pt x="3249869" y="453663"/>
                  </a:lnTo>
                  <a:lnTo>
                    <a:pt x="3253352" y="453284"/>
                  </a:lnTo>
                  <a:lnTo>
                    <a:pt x="3256835" y="452906"/>
                  </a:lnTo>
                  <a:lnTo>
                    <a:pt x="3260319" y="452525"/>
                  </a:lnTo>
                  <a:lnTo>
                    <a:pt x="3263802" y="452072"/>
                  </a:lnTo>
                  <a:lnTo>
                    <a:pt x="3267285" y="451619"/>
                  </a:lnTo>
                  <a:lnTo>
                    <a:pt x="3270768" y="451167"/>
                  </a:lnTo>
                  <a:lnTo>
                    <a:pt x="3274252" y="450714"/>
                  </a:lnTo>
                  <a:lnTo>
                    <a:pt x="3277735" y="451001"/>
                  </a:lnTo>
                  <a:lnTo>
                    <a:pt x="3281218" y="450549"/>
                  </a:lnTo>
                  <a:lnTo>
                    <a:pt x="3284701" y="450098"/>
                  </a:lnTo>
                  <a:lnTo>
                    <a:pt x="3288185" y="449647"/>
                  </a:lnTo>
                  <a:lnTo>
                    <a:pt x="3291668" y="449196"/>
                  </a:lnTo>
                  <a:lnTo>
                    <a:pt x="3295151" y="450235"/>
                  </a:lnTo>
                  <a:lnTo>
                    <a:pt x="3298634" y="449860"/>
                  </a:lnTo>
                  <a:lnTo>
                    <a:pt x="3302118" y="449486"/>
                  </a:lnTo>
                  <a:lnTo>
                    <a:pt x="3305601" y="449111"/>
                  </a:lnTo>
                  <a:lnTo>
                    <a:pt x="3309084" y="448737"/>
                  </a:lnTo>
                  <a:lnTo>
                    <a:pt x="3312567" y="451642"/>
                  </a:lnTo>
                  <a:lnTo>
                    <a:pt x="3316051" y="451195"/>
                  </a:lnTo>
                  <a:lnTo>
                    <a:pt x="3319534" y="450749"/>
                  </a:lnTo>
                  <a:lnTo>
                    <a:pt x="3323017" y="450303"/>
                  </a:lnTo>
                  <a:lnTo>
                    <a:pt x="3326500" y="449857"/>
                  </a:lnTo>
                  <a:lnTo>
                    <a:pt x="3329984" y="449411"/>
                  </a:lnTo>
                  <a:lnTo>
                    <a:pt x="3333467" y="448966"/>
                  </a:lnTo>
                  <a:lnTo>
                    <a:pt x="3336950" y="448520"/>
                  </a:lnTo>
                  <a:lnTo>
                    <a:pt x="3340433" y="448075"/>
                  </a:lnTo>
                  <a:lnTo>
                    <a:pt x="3343917" y="447630"/>
                  </a:lnTo>
                  <a:lnTo>
                    <a:pt x="3347400" y="447917"/>
                  </a:lnTo>
                  <a:lnTo>
                    <a:pt x="3350883" y="447473"/>
                  </a:lnTo>
                  <a:lnTo>
                    <a:pt x="3354366" y="447028"/>
                  </a:lnTo>
                  <a:lnTo>
                    <a:pt x="3357850" y="446584"/>
                  </a:lnTo>
                  <a:lnTo>
                    <a:pt x="3361333" y="446140"/>
                  </a:lnTo>
                  <a:lnTo>
                    <a:pt x="3364816" y="451860"/>
                  </a:lnTo>
                  <a:lnTo>
                    <a:pt x="3368299" y="451421"/>
                  </a:lnTo>
                  <a:lnTo>
                    <a:pt x="3371783" y="450981"/>
                  </a:lnTo>
                  <a:lnTo>
                    <a:pt x="3375266" y="450542"/>
                  </a:lnTo>
                  <a:lnTo>
                    <a:pt x="3378749" y="450104"/>
                  </a:lnTo>
                  <a:lnTo>
                    <a:pt x="3382232" y="455701"/>
                  </a:lnTo>
                  <a:lnTo>
                    <a:pt x="3385716" y="455267"/>
                  </a:lnTo>
                  <a:lnTo>
                    <a:pt x="3389199" y="454833"/>
                  </a:lnTo>
                  <a:lnTo>
                    <a:pt x="3392682" y="454399"/>
                  </a:lnTo>
                  <a:lnTo>
                    <a:pt x="3396165" y="453965"/>
                  </a:lnTo>
                  <a:lnTo>
                    <a:pt x="3399649" y="467887"/>
                  </a:lnTo>
                  <a:lnTo>
                    <a:pt x="3403132" y="467464"/>
                  </a:lnTo>
                  <a:lnTo>
                    <a:pt x="3406615" y="467041"/>
                  </a:lnTo>
                  <a:lnTo>
                    <a:pt x="3410098" y="466618"/>
                  </a:lnTo>
                  <a:lnTo>
                    <a:pt x="3413582" y="466196"/>
                  </a:lnTo>
                  <a:lnTo>
                    <a:pt x="3417065" y="466771"/>
                  </a:lnTo>
                  <a:lnTo>
                    <a:pt x="3420548" y="466349"/>
                  </a:lnTo>
                  <a:lnTo>
                    <a:pt x="3424031" y="465928"/>
                  </a:lnTo>
                  <a:lnTo>
                    <a:pt x="3427515" y="465506"/>
                  </a:lnTo>
                  <a:lnTo>
                    <a:pt x="3430998" y="465085"/>
                  </a:lnTo>
                  <a:lnTo>
                    <a:pt x="3434481" y="467642"/>
                  </a:lnTo>
                  <a:lnTo>
                    <a:pt x="3437964" y="467223"/>
                  </a:lnTo>
                  <a:lnTo>
                    <a:pt x="3441447" y="466804"/>
                  </a:lnTo>
                  <a:lnTo>
                    <a:pt x="3444931" y="466386"/>
                  </a:lnTo>
                  <a:lnTo>
                    <a:pt x="3448414" y="465967"/>
                  </a:lnTo>
                  <a:lnTo>
                    <a:pt x="3451897" y="470125"/>
                  </a:lnTo>
                  <a:lnTo>
                    <a:pt x="3455380" y="469710"/>
                  </a:lnTo>
                  <a:lnTo>
                    <a:pt x="3458864" y="469295"/>
                  </a:lnTo>
                  <a:lnTo>
                    <a:pt x="3462347" y="468881"/>
                  </a:lnTo>
                  <a:lnTo>
                    <a:pt x="3465830" y="468466"/>
                  </a:lnTo>
                  <a:lnTo>
                    <a:pt x="3469313" y="470637"/>
                  </a:lnTo>
                  <a:lnTo>
                    <a:pt x="3472797" y="470225"/>
                  </a:lnTo>
                  <a:lnTo>
                    <a:pt x="3476280" y="469813"/>
                  </a:lnTo>
                  <a:lnTo>
                    <a:pt x="3479763" y="469401"/>
                  </a:lnTo>
                  <a:lnTo>
                    <a:pt x="3483246" y="468989"/>
                  </a:lnTo>
                  <a:lnTo>
                    <a:pt x="3483246" y="469311"/>
                  </a:lnTo>
                  <a:lnTo>
                    <a:pt x="3483246" y="469632"/>
                  </a:lnTo>
                  <a:lnTo>
                    <a:pt x="3483246" y="469954"/>
                  </a:lnTo>
                  <a:lnTo>
                    <a:pt x="3483246" y="470275"/>
                  </a:lnTo>
                  <a:lnTo>
                    <a:pt x="3483246" y="470595"/>
                  </a:lnTo>
                  <a:lnTo>
                    <a:pt x="3483246" y="470915"/>
                  </a:lnTo>
                  <a:lnTo>
                    <a:pt x="3483246" y="471235"/>
                  </a:lnTo>
                  <a:lnTo>
                    <a:pt x="3483246" y="471554"/>
                  </a:lnTo>
                  <a:lnTo>
                    <a:pt x="3483246" y="471872"/>
                  </a:lnTo>
                  <a:lnTo>
                    <a:pt x="3483246" y="472191"/>
                  </a:lnTo>
                  <a:lnTo>
                    <a:pt x="3483246" y="472509"/>
                  </a:lnTo>
                  <a:lnTo>
                    <a:pt x="3483246" y="472826"/>
                  </a:lnTo>
                  <a:lnTo>
                    <a:pt x="3483246" y="473143"/>
                  </a:lnTo>
                  <a:lnTo>
                    <a:pt x="3483246" y="473460"/>
                  </a:lnTo>
                  <a:lnTo>
                    <a:pt x="3483246" y="473776"/>
                  </a:lnTo>
                  <a:lnTo>
                    <a:pt x="3483246" y="474092"/>
                  </a:lnTo>
                  <a:lnTo>
                    <a:pt x="3483246" y="474407"/>
                  </a:lnTo>
                  <a:lnTo>
                    <a:pt x="3483246" y="474722"/>
                  </a:lnTo>
                  <a:lnTo>
                    <a:pt x="3483246" y="475036"/>
                  </a:lnTo>
                  <a:lnTo>
                    <a:pt x="3483246" y="475350"/>
                  </a:lnTo>
                  <a:lnTo>
                    <a:pt x="3483246" y="475664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233672"/>
              <a:ext cx="3483246" cy="1318394"/>
            </a:xfrm>
            <a:custGeom>
              <a:avLst/>
              <a:gdLst/>
              <a:ahLst/>
              <a:cxnLst/>
              <a:rect l="0" t="0" r="0" b="0"/>
              <a:pathLst>
                <a:path w="3483246" h="1318394">
                  <a:moveTo>
                    <a:pt x="0" y="1318394"/>
                  </a:moveTo>
                  <a:lnTo>
                    <a:pt x="3483" y="1220227"/>
                  </a:lnTo>
                  <a:lnTo>
                    <a:pt x="6966" y="1127441"/>
                  </a:lnTo>
                  <a:lnTo>
                    <a:pt x="10449" y="1039606"/>
                  </a:lnTo>
                  <a:lnTo>
                    <a:pt x="13932" y="956336"/>
                  </a:lnTo>
                  <a:lnTo>
                    <a:pt x="17416" y="877285"/>
                  </a:lnTo>
                  <a:lnTo>
                    <a:pt x="20899" y="802138"/>
                  </a:lnTo>
                  <a:lnTo>
                    <a:pt x="24382" y="730615"/>
                  </a:lnTo>
                  <a:lnTo>
                    <a:pt x="27865" y="662458"/>
                  </a:lnTo>
                  <a:lnTo>
                    <a:pt x="31349" y="597437"/>
                  </a:lnTo>
                  <a:lnTo>
                    <a:pt x="34832" y="535339"/>
                  </a:lnTo>
                  <a:lnTo>
                    <a:pt x="38315" y="475972"/>
                  </a:lnTo>
                  <a:lnTo>
                    <a:pt x="41798" y="419159"/>
                  </a:lnTo>
                  <a:lnTo>
                    <a:pt x="45282" y="364739"/>
                  </a:lnTo>
                  <a:lnTo>
                    <a:pt x="48765" y="312563"/>
                  </a:lnTo>
                  <a:lnTo>
                    <a:pt x="52248" y="262497"/>
                  </a:lnTo>
                  <a:lnTo>
                    <a:pt x="55731" y="214414"/>
                  </a:lnTo>
                  <a:lnTo>
                    <a:pt x="59215" y="168200"/>
                  </a:lnTo>
                  <a:lnTo>
                    <a:pt x="62698" y="123746"/>
                  </a:lnTo>
                  <a:lnTo>
                    <a:pt x="66181" y="80955"/>
                  </a:lnTo>
                  <a:lnTo>
                    <a:pt x="69664" y="145759"/>
                  </a:lnTo>
                  <a:lnTo>
                    <a:pt x="73148" y="107509"/>
                  </a:lnTo>
                  <a:lnTo>
                    <a:pt x="76631" y="70506"/>
                  </a:lnTo>
                  <a:lnTo>
                    <a:pt x="80114" y="34688"/>
                  </a:lnTo>
                  <a:lnTo>
                    <a:pt x="83597" y="0"/>
                  </a:lnTo>
                  <a:lnTo>
                    <a:pt x="87081" y="437823"/>
                  </a:lnTo>
                  <a:lnTo>
                    <a:pt x="90564" y="411768"/>
                  </a:lnTo>
                  <a:lnTo>
                    <a:pt x="94047" y="386229"/>
                  </a:lnTo>
                  <a:lnTo>
                    <a:pt x="97530" y="361192"/>
                  </a:lnTo>
                  <a:lnTo>
                    <a:pt x="101014" y="336641"/>
                  </a:lnTo>
                  <a:lnTo>
                    <a:pt x="104497" y="312563"/>
                  </a:lnTo>
                  <a:lnTo>
                    <a:pt x="107980" y="288945"/>
                  </a:lnTo>
                  <a:lnTo>
                    <a:pt x="111463" y="265772"/>
                  </a:lnTo>
                  <a:lnTo>
                    <a:pt x="114947" y="243033"/>
                  </a:lnTo>
                  <a:lnTo>
                    <a:pt x="118430" y="220715"/>
                  </a:lnTo>
                  <a:lnTo>
                    <a:pt x="121913" y="291700"/>
                  </a:lnTo>
                  <a:lnTo>
                    <a:pt x="125396" y="271185"/>
                  </a:lnTo>
                  <a:lnTo>
                    <a:pt x="128880" y="251010"/>
                  </a:lnTo>
                  <a:lnTo>
                    <a:pt x="132363" y="231166"/>
                  </a:lnTo>
                  <a:lnTo>
                    <a:pt x="135846" y="211645"/>
                  </a:lnTo>
                  <a:lnTo>
                    <a:pt x="139329" y="347104"/>
                  </a:lnTo>
                  <a:lnTo>
                    <a:pt x="142813" y="329714"/>
                  </a:lnTo>
                  <a:lnTo>
                    <a:pt x="146296" y="312563"/>
                  </a:lnTo>
                  <a:lnTo>
                    <a:pt x="149779" y="295647"/>
                  </a:lnTo>
                  <a:lnTo>
                    <a:pt x="153262" y="278960"/>
                  </a:lnTo>
                  <a:lnTo>
                    <a:pt x="156746" y="262497"/>
                  </a:lnTo>
                  <a:lnTo>
                    <a:pt x="160229" y="246255"/>
                  </a:lnTo>
                  <a:lnTo>
                    <a:pt x="163712" y="230229"/>
                  </a:lnTo>
                  <a:lnTo>
                    <a:pt x="167195" y="214414"/>
                  </a:lnTo>
                  <a:lnTo>
                    <a:pt x="170679" y="198807"/>
                  </a:lnTo>
                  <a:lnTo>
                    <a:pt x="174162" y="183404"/>
                  </a:lnTo>
                  <a:lnTo>
                    <a:pt x="177645" y="168200"/>
                  </a:lnTo>
                  <a:lnTo>
                    <a:pt x="181128" y="153191"/>
                  </a:lnTo>
                  <a:lnTo>
                    <a:pt x="184612" y="138374"/>
                  </a:lnTo>
                  <a:lnTo>
                    <a:pt x="188095" y="123746"/>
                  </a:lnTo>
                  <a:lnTo>
                    <a:pt x="191578" y="109302"/>
                  </a:lnTo>
                  <a:lnTo>
                    <a:pt x="195061" y="95040"/>
                  </a:lnTo>
                  <a:lnTo>
                    <a:pt x="198545" y="80955"/>
                  </a:lnTo>
                  <a:lnTo>
                    <a:pt x="202028" y="67044"/>
                  </a:lnTo>
                  <a:lnTo>
                    <a:pt x="205511" y="53305"/>
                  </a:lnTo>
                  <a:lnTo>
                    <a:pt x="208994" y="207186"/>
                  </a:lnTo>
                  <a:lnTo>
                    <a:pt x="212478" y="194640"/>
                  </a:lnTo>
                  <a:lnTo>
                    <a:pt x="215961" y="182227"/>
                  </a:lnTo>
                  <a:lnTo>
                    <a:pt x="219444" y="169944"/>
                  </a:lnTo>
                  <a:lnTo>
                    <a:pt x="222927" y="157789"/>
                  </a:lnTo>
                  <a:lnTo>
                    <a:pt x="226411" y="254349"/>
                  </a:lnTo>
                  <a:lnTo>
                    <a:pt x="229894" y="243033"/>
                  </a:lnTo>
                  <a:lnTo>
                    <a:pt x="233377" y="231822"/>
                  </a:lnTo>
                  <a:lnTo>
                    <a:pt x="236860" y="220715"/>
                  </a:lnTo>
                  <a:lnTo>
                    <a:pt x="240344" y="302088"/>
                  </a:lnTo>
                  <a:lnTo>
                    <a:pt x="243827" y="291700"/>
                  </a:lnTo>
                  <a:lnTo>
                    <a:pt x="247310" y="281399"/>
                  </a:lnTo>
                  <a:lnTo>
                    <a:pt x="250793" y="271185"/>
                  </a:lnTo>
                  <a:lnTo>
                    <a:pt x="254277" y="261055"/>
                  </a:lnTo>
                  <a:lnTo>
                    <a:pt x="257760" y="292850"/>
                  </a:lnTo>
                  <a:lnTo>
                    <a:pt x="261243" y="283110"/>
                  </a:lnTo>
                  <a:lnTo>
                    <a:pt x="264726" y="273447"/>
                  </a:lnTo>
                  <a:lnTo>
                    <a:pt x="268210" y="263861"/>
                  </a:lnTo>
                  <a:lnTo>
                    <a:pt x="271693" y="254349"/>
                  </a:lnTo>
                  <a:lnTo>
                    <a:pt x="275176" y="417951"/>
                  </a:lnTo>
                  <a:lnTo>
                    <a:pt x="278659" y="409527"/>
                  </a:lnTo>
                  <a:lnTo>
                    <a:pt x="282143" y="401157"/>
                  </a:lnTo>
                  <a:lnTo>
                    <a:pt x="285626" y="392842"/>
                  </a:lnTo>
                  <a:lnTo>
                    <a:pt x="289109" y="384581"/>
                  </a:lnTo>
                  <a:lnTo>
                    <a:pt x="292592" y="419159"/>
                  </a:lnTo>
                  <a:lnTo>
                    <a:pt x="296075" y="411241"/>
                  </a:lnTo>
                  <a:lnTo>
                    <a:pt x="299559" y="403373"/>
                  </a:lnTo>
                  <a:lnTo>
                    <a:pt x="303042" y="395552"/>
                  </a:lnTo>
                  <a:lnTo>
                    <a:pt x="306525" y="387778"/>
                  </a:lnTo>
                  <a:lnTo>
                    <a:pt x="310008" y="407224"/>
                  </a:lnTo>
                  <a:lnTo>
                    <a:pt x="313492" y="399686"/>
                  </a:lnTo>
                  <a:lnTo>
                    <a:pt x="316975" y="392193"/>
                  </a:lnTo>
                  <a:lnTo>
                    <a:pt x="320458" y="384743"/>
                  </a:lnTo>
                  <a:lnTo>
                    <a:pt x="323941" y="377336"/>
                  </a:lnTo>
                  <a:lnTo>
                    <a:pt x="327425" y="383315"/>
                  </a:lnTo>
                  <a:lnTo>
                    <a:pt x="330908" y="376058"/>
                  </a:lnTo>
                  <a:lnTo>
                    <a:pt x="334391" y="368843"/>
                  </a:lnTo>
                  <a:lnTo>
                    <a:pt x="337874" y="361669"/>
                  </a:lnTo>
                  <a:lnTo>
                    <a:pt x="341358" y="354535"/>
                  </a:lnTo>
                  <a:lnTo>
                    <a:pt x="344841" y="455196"/>
                  </a:lnTo>
                  <a:lnTo>
                    <a:pt x="348324" y="448654"/>
                  </a:lnTo>
                  <a:lnTo>
                    <a:pt x="351807" y="442144"/>
                  </a:lnTo>
                  <a:lnTo>
                    <a:pt x="355291" y="435667"/>
                  </a:lnTo>
                  <a:lnTo>
                    <a:pt x="358774" y="429222"/>
                  </a:lnTo>
                  <a:lnTo>
                    <a:pt x="362257" y="474213"/>
                  </a:lnTo>
                  <a:lnTo>
                    <a:pt x="365740" y="468078"/>
                  </a:lnTo>
                  <a:lnTo>
                    <a:pt x="369224" y="461970"/>
                  </a:lnTo>
                  <a:lnTo>
                    <a:pt x="372707" y="455892"/>
                  </a:lnTo>
                  <a:lnTo>
                    <a:pt x="376190" y="449841"/>
                  </a:lnTo>
                  <a:lnTo>
                    <a:pt x="379673" y="472610"/>
                  </a:lnTo>
                  <a:lnTo>
                    <a:pt x="383157" y="466748"/>
                  </a:lnTo>
                  <a:lnTo>
                    <a:pt x="386640" y="460911"/>
                  </a:lnTo>
                  <a:lnTo>
                    <a:pt x="390123" y="455101"/>
                  </a:lnTo>
                  <a:lnTo>
                    <a:pt x="393606" y="449316"/>
                  </a:lnTo>
                  <a:lnTo>
                    <a:pt x="397090" y="488585"/>
                  </a:lnTo>
                  <a:lnTo>
                    <a:pt x="400573" y="483052"/>
                  </a:lnTo>
                  <a:lnTo>
                    <a:pt x="404056" y="477542"/>
                  </a:lnTo>
                  <a:lnTo>
                    <a:pt x="407539" y="472054"/>
                  </a:lnTo>
                  <a:lnTo>
                    <a:pt x="411023" y="466589"/>
                  </a:lnTo>
                  <a:lnTo>
                    <a:pt x="414506" y="478265"/>
                  </a:lnTo>
                  <a:lnTo>
                    <a:pt x="417989" y="472919"/>
                  </a:lnTo>
                  <a:lnTo>
                    <a:pt x="421472" y="467594"/>
                  </a:lnTo>
                  <a:lnTo>
                    <a:pt x="424956" y="462291"/>
                  </a:lnTo>
                  <a:lnTo>
                    <a:pt x="428439" y="457009"/>
                  </a:lnTo>
                  <a:lnTo>
                    <a:pt x="431922" y="451749"/>
                  </a:lnTo>
                  <a:lnTo>
                    <a:pt x="435405" y="446509"/>
                  </a:lnTo>
                  <a:lnTo>
                    <a:pt x="438889" y="441290"/>
                  </a:lnTo>
                  <a:lnTo>
                    <a:pt x="442372" y="436092"/>
                  </a:lnTo>
                  <a:lnTo>
                    <a:pt x="445855" y="430915"/>
                  </a:lnTo>
                  <a:lnTo>
                    <a:pt x="449338" y="482986"/>
                  </a:lnTo>
                  <a:lnTo>
                    <a:pt x="452822" y="478072"/>
                  </a:lnTo>
                  <a:lnTo>
                    <a:pt x="456305" y="473176"/>
                  </a:lnTo>
                  <a:lnTo>
                    <a:pt x="459788" y="468299"/>
                  </a:lnTo>
                  <a:lnTo>
                    <a:pt x="463271" y="463439"/>
                  </a:lnTo>
                  <a:lnTo>
                    <a:pt x="466755" y="466330"/>
                  </a:lnTo>
                  <a:lnTo>
                    <a:pt x="470238" y="461535"/>
                  </a:lnTo>
                  <a:lnTo>
                    <a:pt x="473721" y="456758"/>
                  </a:lnTo>
                  <a:lnTo>
                    <a:pt x="477204" y="451999"/>
                  </a:lnTo>
                  <a:lnTo>
                    <a:pt x="480688" y="454964"/>
                  </a:lnTo>
                  <a:lnTo>
                    <a:pt x="484171" y="450267"/>
                  </a:lnTo>
                  <a:lnTo>
                    <a:pt x="487654" y="445586"/>
                  </a:lnTo>
                  <a:lnTo>
                    <a:pt x="491137" y="440923"/>
                  </a:lnTo>
                  <a:lnTo>
                    <a:pt x="494621" y="436275"/>
                  </a:lnTo>
                  <a:lnTo>
                    <a:pt x="498104" y="611439"/>
                  </a:lnTo>
                  <a:lnTo>
                    <a:pt x="501587" y="607504"/>
                  </a:lnTo>
                  <a:lnTo>
                    <a:pt x="505070" y="603580"/>
                  </a:lnTo>
                  <a:lnTo>
                    <a:pt x="508554" y="599668"/>
                  </a:lnTo>
                  <a:lnTo>
                    <a:pt x="512037" y="595766"/>
                  </a:lnTo>
                  <a:lnTo>
                    <a:pt x="515520" y="606698"/>
                  </a:lnTo>
                  <a:lnTo>
                    <a:pt x="519003" y="602877"/>
                  </a:lnTo>
                  <a:lnTo>
                    <a:pt x="522487" y="599067"/>
                  </a:lnTo>
                  <a:lnTo>
                    <a:pt x="525970" y="595267"/>
                  </a:lnTo>
                  <a:lnTo>
                    <a:pt x="529453" y="591477"/>
                  </a:lnTo>
                  <a:lnTo>
                    <a:pt x="532936" y="602210"/>
                  </a:lnTo>
                  <a:lnTo>
                    <a:pt x="536420" y="598496"/>
                  </a:lnTo>
                  <a:lnTo>
                    <a:pt x="539903" y="594792"/>
                  </a:lnTo>
                  <a:lnTo>
                    <a:pt x="543386" y="591099"/>
                  </a:lnTo>
                  <a:lnTo>
                    <a:pt x="546869" y="587415"/>
                  </a:lnTo>
                  <a:lnTo>
                    <a:pt x="550353" y="607127"/>
                  </a:lnTo>
                  <a:lnTo>
                    <a:pt x="553836" y="603549"/>
                  </a:lnTo>
                  <a:lnTo>
                    <a:pt x="557319" y="599980"/>
                  </a:lnTo>
                  <a:lnTo>
                    <a:pt x="560802" y="596421"/>
                  </a:lnTo>
                  <a:lnTo>
                    <a:pt x="564286" y="592871"/>
                  </a:lnTo>
                  <a:lnTo>
                    <a:pt x="567769" y="611681"/>
                  </a:lnTo>
                  <a:lnTo>
                    <a:pt x="571252" y="608229"/>
                  </a:lnTo>
                  <a:lnTo>
                    <a:pt x="574735" y="604786"/>
                  </a:lnTo>
                  <a:lnTo>
                    <a:pt x="578218" y="601352"/>
                  </a:lnTo>
                  <a:lnTo>
                    <a:pt x="581702" y="597926"/>
                  </a:lnTo>
                  <a:lnTo>
                    <a:pt x="585185" y="676633"/>
                  </a:lnTo>
                  <a:lnTo>
                    <a:pt x="588668" y="673520"/>
                  </a:lnTo>
                  <a:lnTo>
                    <a:pt x="592151" y="670414"/>
                  </a:lnTo>
                  <a:lnTo>
                    <a:pt x="595635" y="667315"/>
                  </a:lnTo>
                  <a:lnTo>
                    <a:pt x="599118" y="664222"/>
                  </a:lnTo>
                  <a:lnTo>
                    <a:pt x="602601" y="688223"/>
                  </a:lnTo>
                  <a:lnTo>
                    <a:pt x="606084" y="685243"/>
                  </a:lnTo>
                  <a:lnTo>
                    <a:pt x="609568" y="682269"/>
                  </a:lnTo>
                  <a:lnTo>
                    <a:pt x="613051" y="679301"/>
                  </a:lnTo>
                  <a:lnTo>
                    <a:pt x="616534" y="676339"/>
                  </a:lnTo>
                  <a:lnTo>
                    <a:pt x="620017" y="730615"/>
                  </a:lnTo>
                  <a:lnTo>
                    <a:pt x="623501" y="727872"/>
                  </a:lnTo>
                  <a:lnTo>
                    <a:pt x="626984" y="725135"/>
                  </a:lnTo>
                  <a:lnTo>
                    <a:pt x="630467" y="722403"/>
                  </a:lnTo>
                  <a:lnTo>
                    <a:pt x="633950" y="719676"/>
                  </a:lnTo>
                  <a:lnTo>
                    <a:pt x="637434" y="730615"/>
                  </a:lnTo>
                  <a:lnTo>
                    <a:pt x="640917" y="727947"/>
                  </a:lnTo>
                  <a:lnTo>
                    <a:pt x="644400" y="725285"/>
                  </a:lnTo>
                  <a:lnTo>
                    <a:pt x="647883" y="722627"/>
                  </a:lnTo>
                  <a:lnTo>
                    <a:pt x="651367" y="719974"/>
                  </a:lnTo>
                  <a:lnTo>
                    <a:pt x="654850" y="717326"/>
                  </a:lnTo>
                  <a:lnTo>
                    <a:pt x="658333" y="714683"/>
                  </a:lnTo>
                  <a:lnTo>
                    <a:pt x="661816" y="712045"/>
                  </a:lnTo>
                  <a:lnTo>
                    <a:pt x="665300" y="709412"/>
                  </a:lnTo>
                  <a:lnTo>
                    <a:pt x="668783" y="706783"/>
                  </a:lnTo>
                  <a:lnTo>
                    <a:pt x="672266" y="738112"/>
                  </a:lnTo>
                  <a:lnTo>
                    <a:pt x="675749" y="735609"/>
                  </a:lnTo>
                  <a:lnTo>
                    <a:pt x="679233" y="733110"/>
                  </a:lnTo>
                  <a:lnTo>
                    <a:pt x="682716" y="730615"/>
                  </a:lnTo>
                  <a:lnTo>
                    <a:pt x="686199" y="728124"/>
                  </a:lnTo>
                  <a:lnTo>
                    <a:pt x="689682" y="733072"/>
                  </a:lnTo>
                  <a:lnTo>
                    <a:pt x="693166" y="730615"/>
                  </a:lnTo>
                  <a:lnTo>
                    <a:pt x="696649" y="728161"/>
                  </a:lnTo>
                  <a:lnTo>
                    <a:pt x="700132" y="725712"/>
                  </a:lnTo>
                  <a:lnTo>
                    <a:pt x="703615" y="740133"/>
                  </a:lnTo>
                  <a:lnTo>
                    <a:pt x="707099" y="737748"/>
                  </a:lnTo>
                  <a:lnTo>
                    <a:pt x="710582" y="735366"/>
                  </a:lnTo>
                  <a:lnTo>
                    <a:pt x="714065" y="732988"/>
                  </a:lnTo>
                  <a:lnTo>
                    <a:pt x="717548" y="730615"/>
                  </a:lnTo>
                  <a:lnTo>
                    <a:pt x="721032" y="780313"/>
                  </a:lnTo>
                  <a:lnTo>
                    <a:pt x="724515" y="778116"/>
                  </a:lnTo>
                  <a:lnTo>
                    <a:pt x="727998" y="775924"/>
                  </a:lnTo>
                  <a:lnTo>
                    <a:pt x="731481" y="773734"/>
                  </a:lnTo>
                  <a:lnTo>
                    <a:pt x="734965" y="771547"/>
                  </a:lnTo>
                  <a:lnTo>
                    <a:pt x="738448" y="783088"/>
                  </a:lnTo>
                  <a:lnTo>
                    <a:pt x="741931" y="780953"/>
                  </a:lnTo>
                  <a:lnTo>
                    <a:pt x="745414" y="778820"/>
                  </a:lnTo>
                  <a:lnTo>
                    <a:pt x="748898" y="776691"/>
                  </a:lnTo>
                  <a:lnTo>
                    <a:pt x="752381" y="774565"/>
                  </a:lnTo>
                  <a:lnTo>
                    <a:pt x="755864" y="778208"/>
                  </a:lnTo>
                  <a:lnTo>
                    <a:pt x="759347" y="776106"/>
                  </a:lnTo>
                  <a:lnTo>
                    <a:pt x="762831" y="774007"/>
                  </a:lnTo>
                  <a:lnTo>
                    <a:pt x="766314" y="771912"/>
                  </a:lnTo>
                  <a:lnTo>
                    <a:pt x="769797" y="769819"/>
                  </a:lnTo>
                  <a:lnTo>
                    <a:pt x="773280" y="775349"/>
                  </a:lnTo>
                  <a:lnTo>
                    <a:pt x="776764" y="773286"/>
                  </a:lnTo>
                  <a:lnTo>
                    <a:pt x="780247" y="771225"/>
                  </a:lnTo>
                  <a:lnTo>
                    <a:pt x="783730" y="769167"/>
                  </a:lnTo>
                  <a:lnTo>
                    <a:pt x="787213" y="767113"/>
                  </a:lnTo>
                  <a:lnTo>
                    <a:pt x="790697" y="774437"/>
                  </a:lnTo>
                  <a:lnTo>
                    <a:pt x="794180" y="772416"/>
                  </a:lnTo>
                  <a:lnTo>
                    <a:pt x="797663" y="770398"/>
                  </a:lnTo>
                  <a:lnTo>
                    <a:pt x="801146" y="768383"/>
                  </a:lnTo>
                  <a:lnTo>
                    <a:pt x="804630" y="766371"/>
                  </a:lnTo>
                  <a:lnTo>
                    <a:pt x="808113" y="764361"/>
                  </a:lnTo>
                  <a:lnTo>
                    <a:pt x="811596" y="762354"/>
                  </a:lnTo>
                  <a:lnTo>
                    <a:pt x="815079" y="760350"/>
                  </a:lnTo>
                  <a:lnTo>
                    <a:pt x="818563" y="758349"/>
                  </a:lnTo>
                  <a:lnTo>
                    <a:pt x="822046" y="756350"/>
                  </a:lnTo>
                  <a:lnTo>
                    <a:pt x="825529" y="754354"/>
                  </a:lnTo>
                  <a:lnTo>
                    <a:pt x="829012" y="752361"/>
                  </a:lnTo>
                  <a:lnTo>
                    <a:pt x="832496" y="750371"/>
                  </a:lnTo>
                  <a:lnTo>
                    <a:pt x="835979" y="748383"/>
                  </a:lnTo>
                  <a:lnTo>
                    <a:pt x="839462" y="746398"/>
                  </a:lnTo>
                  <a:lnTo>
                    <a:pt x="842945" y="746335"/>
                  </a:lnTo>
                  <a:lnTo>
                    <a:pt x="846429" y="744360"/>
                  </a:lnTo>
                  <a:lnTo>
                    <a:pt x="849912" y="742389"/>
                  </a:lnTo>
                  <a:lnTo>
                    <a:pt x="853395" y="740420"/>
                  </a:lnTo>
                  <a:lnTo>
                    <a:pt x="856878" y="738453"/>
                  </a:lnTo>
                  <a:lnTo>
                    <a:pt x="860361" y="774541"/>
                  </a:lnTo>
                  <a:lnTo>
                    <a:pt x="863845" y="772685"/>
                  </a:lnTo>
                  <a:lnTo>
                    <a:pt x="867328" y="770830"/>
                  </a:lnTo>
                  <a:lnTo>
                    <a:pt x="870811" y="768978"/>
                  </a:lnTo>
                  <a:lnTo>
                    <a:pt x="874294" y="767128"/>
                  </a:lnTo>
                  <a:lnTo>
                    <a:pt x="877778" y="765280"/>
                  </a:lnTo>
                  <a:lnTo>
                    <a:pt x="881261" y="763435"/>
                  </a:lnTo>
                  <a:lnTo>
                    <a:pt x="884744" y="761592"/>
                  </a:lnTo>
                  <a:lnTo>
                    <a:pt x="888227" y="759752"/>
                  </a:lnTo>
                  <a:lnTo>
                    <a:pt x="891711" y="757914"/>
                  </a:lnTo>
                  <a:lnTo>
                    <a:pt x="895194" y="777823"/>
                  </a:lnTo>
                  <a:lnTo>
                    <a:pt x="898677" y="776047"/>
                  </a:lnTo>
                  <a:lnTo>
                    <a:pt x="902160" y="774273"/>
                  </a:lnTo>
                  <a:lnTo>
                    <a:pt x="905644" y="772502"/>
                  </a:lnTo>
                  <a:lnTo>
                    <a:pt x="909127" y="770732"/>
                  </a:lnTo>
                  <a:lnTo>
                    <a:pt x="912610" y="772204"/>
                  </a:lnTo>
                  <a:lnTo>
                    <a:pt x="916093" y="770448"/>
                  </a:lnTo>
                  <a:lnTo>
                    <a:pt x="919577" y="768693"/>
                  </a:lnTo>
                  <a:lnTo>
                    <a:pt x="923060" y="766941"/>
                  </a:lnTo>
                  <a:lnTo>
                    <a:pt x="926543" y="765190"/>
                  </a:lnTo>
                  <a:lnTo>
                    <a:pt x="930026" y="765068"/>
                  </a:lnTo>
                  <a:lnTo>
                    <a:pt x="933510" y="763326"/>
                  </a:lnTo>
                  <a:lnTo>
                    <a:pt x="936993" y="761586"/>
                  </a:lnTo>
                  <a:lnTo>
                    <a:pt x="940476" y="759848"/>
                  </a:lnTo>
                  <a:lnTo>
                    <a:pt x="943959" y="758112"/>
                  </a:lnTo>
                  <a:lnTo>
                    <a:pt x="947443" y="756378"/>
                  </a:lnTo>
                  <a:lnTo>
                    <a:pt x="950926" y="754646"/>
                  </a:lnTo>
                  <a:lnTo>
                    <a:pt x="954409" y="752917"/>
                  </a:lnTo>
                  <a:lnTo>
                    <a:pt x="957892" y="751189"/>
                  </a:lnTo>
                  <a:lnTo>
                    <a:pt x="961376" y="788110"/>
                  </a:lnTo>
                  <a:lnTo>
                    <a:pt x="964859" y="786482"/>
                  </a:lnTo>
                  <a:lnTo>
                    <a:pt x="968342" y="784856"/>
                  </a:lnTo>
                  <a:lnTo>
                    <a:pt x="971825" y="783232"/>
                  </a:lnTo>
                  <a:lnTo>
                    <a:pt x="975309" y="781609"/>
                  </a:lnTo>
                  <a:lnTo>
                    <a:pt x="978792" y="787186"/>
                  </a:lnTo>
                  <a:lnTo>
                    <a:pt x="982275" y="785585"/>
                  </a:lnTo>
                  <a:lnTo>
                    <a:pt x="985758" y="783985"/>
                  </a:lnTo>
                  <a:lnTo>
                    <a:pt x="989242" y="782387"/>
                  </a:lnTo>
                  <a:lnTo>
                    <a:pt x="992725" y="780791"/>
                  </a:lnTo>
                  <a:lnTo>
                    <a:pt x="996208" y="798600"/>
                  </a:lnTo>
                  <a:lnTo>
                    <a:pt x="999691" y="797054"/>
                  </a:lnTo>
                  <a:lnTo>
                    <a:pt x="1003175" y="795510"/>
                  </a:lnTo>
                  <a:lnTo>
                    <a:pt x="1006658" y="793968"/>
                  </a:lnTo>
                  <a:lnTo>
                    <a:pt x="1010141" y="792427"/>
                  </a:lnTo>
                  <a:lnTo>
                    <a:pt x="1013624" y="790888"/>
                  </a:lnTo>
                  <a:lnTo>
                    <a:pt x="1017108" y="789351"/>
                  </a:lnTo>
                  <a:lnTo>
                    <a:pt x="1020591" y="787815"/>
                  </a:lnTo>
                  <a:lnTo>
                    <a:pt x="1024074" y="786281"/>
                  </a:lnTo>
                  <a:lnTo>
                    <a:pt x="1027557" y="784748"/>
                  </a:lnTo>
                  <a:lnTo>
                    <a:pt x="1031041" y="796560"/>
                  </a:lnTo>
                  <a:lnTo>
                    <a:pt x="1034524" y="795062"/>
                  </a:lnTo>
                  <a:lnTo>
                    <a:pt x="1038007" y="793566"/>
                  </a:lnTo>
                  <a:lnTo>
                    <a:pt x="1041490" y="792071"/>
                  </a:lnTo>
                  <a:lnTo>
                    <a:pt x="1044974" y="790577"/>
                  </a:lnTo>
                  <a:lnTo>
                    <a:pt x="1048457" y="790398"/>
                  </a:lnTo>
                  <a:lnTo>
                    <a:pt x="1051940" y="788911"/>
                  </a:lnTo>
                  <a:lnTo>
                    <a:pt x="1055423" y="787425"/>
                  </a:lnTo>
                  <a:lnTo>
                    <a:pt x="1058907" y="785940"/>
                  </a:lnTo>
                  <a:lnTo>
                    <a:pt x="1062390" y="784457"/>
                  </a:lnTo>
                  <a:lnTo>
                    <a:pt x="1065873" y="788223"/>
                  </a:lnTo>
                  <a:lnTo>
                    <a:pt x="1069356" y="786755"/>
                  </a:lnTo>
                  <a:lnTo>
                    <a:pt x="1072840" y="785289"/>
                  </a:lnTo>
                  <a:lnTo>
                    <a:pt x="1076323" y="783823"/>
                  </a:lnTo>
                  <a:lnTo>
                    <a:pt x="1079806" y="782360"/>
                  </a:lnTo>
                  <a:lnTo>
                    <a:pt x="1083289" y="780897"/>
                  </a:lnTo>
                  <a:lnTo>
                    <a:pt x="1086773" y="779436"/>
                  </a:lnTo>
                  <a:lnTo>
                    <a:pt x="1090256" y="777977"/>
                  </a:lnTo>
                  <a:lnTo>
                    <a:pt x="1093739" y="776519"/>
                  </a:lnTo>
                  <a:lnTo>
                    <a:pt x="1097222" y="775062"/>
                  </a:lnTo>
                  <a:lnTo>
                    <a:pt x="1100706" y="787837"/>
                  </a:lnTo>
                  <a:lnTo>
                    <a:pt x="1104189" y="786414"/>
                  </a:lnTo>
                  <a:lnTo>
                    <a:pt x="1107672" y="784993"/>
                  </a:lnTo>
                  <a:lnTo>
                    <a:pt x="1111155" y="783573"/>
                  </a:lnTo>
                  <a:lnTo>
                    <a:pt x="1114639" y="782155"/>
                  </a:lnTo>
                  <a:lnTo>
                    <a:pt x="1118122" y="782008"/>
                  </a:lnTo>
                  <a:lnTo>
                    <a:pt x="1121605" y="780595"/>
                  </a:lnTo>
                  <a:lnTo>
                    <a:pt x="1125088" y="779184"/>
                  </a:lnTo>
                  <a:lnTo>
                    <a:pt x="1128572" y="777773"/>
                  </a:lnTo>
                  <a:lnTo>
                    <a:pt x="1132055" y="776364"/>
                  </a:lnTo>
                  <a:lnTo>
                    <a:pt x="1135538" y="774957"/>
                  </a:lnTo>
                  <a:lnTo>
                    <a:pt x="1139021" y="773550"/>
                  </a:lnTo>
                  <a:lnTo>
                    <a:pt x="1142505" y="772146"/>
                  </a:lnTo>
                  <a:lnTo>
                    <a:pt x="1145988" y="770742"/>
                  </a:lnTo>
                  <a:lnTo>
                    <a:pt x="1149471" y="769340"/>
                  </a:lnTo>
                  <a:lnTo>
                    <a:pt x="1152954" y="773069"/>
                  </a:lnTo>
                  <a:lnTo>
                    <a:pt x="1156437" y="771680"/>
                  </a:lnTo>
                  <a:lnTo>
                    <a:pt x="1159921" y="770293"/>
                  </a:lnTo>
                  <a:lnTo>
                    <a:pt x="1163404" y="768906"/>
                  </a:lnTo>
                  <a:lnTo>
                    <a:pt x="1166887" y="783687"/>
                  </a:lnTo>
                  <a:lnTo>
                    <a:pt x="1170370" y="782336"/>
                  </a:lnTo>
                  <a:lnTo>
                    <a:pt x="1173854" y="780987"/>
                  </a:lnTo>
                  <a:lnTo>
                    <a:pt x="1177337" y="779639"/>
                  </a:lnTo>
                  <a:lnTo>
                    <a:pt x="1180820" y="778292"/>
                  </a:lnTo>
                  <a:lnTo>
                    <a:pt x="1184303" y="780580"/>
                  </a:lnTo>
                  <a:lnTo>
                    <a:pt x="1187787" y="779243"/>
                  </a:lnTo>
                  <a:lnTo>
                    <a:pt x="1191270" y="777907"/>
                  </a:lnTo>
                  <a:lnTo>
                    <a:pt x="1194753" y="776573"/>
                  </a:lnTo>
                  <a:lnTo>
                    <a:pt x="1198236" y="775240"/>
                  </a:lnTo>
                  <a:lnTo>
                    <a:pt x="1201720" y="779917"/>
                  </a:lnTo>
                  <a:lnTo>
                    <a:pt x="1205203" y="778598"/>
                  </a:lnTo>
                  <a:lnTo>
                    <a:pt x="1208686" y="777280"/>
                  </a:lnTo>
                  <a:lnTo>
                    <a:pt x="1212169" y="775964"/>
                  </a:lnTo>
                  <a:lnTo>
                    <a:pt x="1215653" y="774648"/>
                  </a:lnTo>
                  <a:lnTo>
                    <a:pt x="1219136" y="779271"/>
                  </a:lnTo>
                  <a:lnTo>
                    <a:pt x="1222619" y="777969"/>
                  </a:lnTo>
                  <a:lnTo>
                    <a:pt x="1226102" y="776669"/>
                  </a:lnTo>
                  <a:lnTo>
                    <a:pt x="1229586" y="775370"/>
                  </a:lnTo>
                  <a:lnTo>
                    <a:pt x="1233069" y="774072"/>
                  </a:lnTo>
                  <a:lnTo>
                    <a:pt x="1236552" y="777478"/>
                  </a:lnTo>
                  <a:lnTo>
                    <a:pt x="1240035" y="776192"/>
                  </a:lnTo>
                  <a:lnTo>
                    <a:pt x="1243519" y="774906"/>
                  </a:lnTo>
                  <a:lnTo>
                    <a:pt x="1247002" y="773622"/>
                  </a:lnTo>
                  <a:lnTo>
                    <a:pt x="1250485" y="772339"/>
                  </a:lnTo>
                  <a:lnTo>
                    <a:pt x="1253968" y="779173"/>
                  </a:lnTo>
                  <a:lnTo>
                    <a:pt x="1257452" y="777907"/>
                  </a:lnTo>
                  <a:lnTo>
                    <a:pt x="1260935" y="776643"/>
                  </a:lnTo>
                  <a:lnTo>
                    <a:pt x="1264418" y="775380"/>
                  </a:lnTo>
                  <a:lnTo>
                    <a:pt x="1267901" y="774118"/>
                  </a:lnTo>
                  <a:lnTo>
                    <a:pt x="1271385" y="776294"/>
                  </a:lnTo>
                  <a:lnTo>
                    <a:pt x="1274868" y="775041"/>
                  </a:lnTo>
                  <a:lnTo>
                    <a:pt x="1278351" y="773788"/>
                  </a:lnTo>
                  <a:lnTo>
                    <a:pt x="1281834" y="772537"/>
                  </a:lnTo>
                  <a:lnTo>
                    <a:pt x="1285318" y="771287"/>
                  </a:lnTo>
                  <a:lnTo>
                    <a:pt x="1288801" y="795256"/>
                  </a:lnTo>
                  <a:lnTo>
                    <a:pt x="1292284" y="794055"/>
                  </a:lnTo>
                  <a:lnTo>
                    <a:pt x="1295767" y="792855"/>
                  </a:lnTo>
                  <a:lnTo>
                    <a:pt x="1299251" y="791656"/>
                  </a:lnTo>
                  <a:lnTo>
                    <a:pt x="1302734" y="790458"/>
                  </a:lnTo>
                  <a:lnTo>
                    <a:pt x="1306217" y="794488"/>
                  </a:lnTo>
                  <a:lnTo>
                    <a:pt x="1309700" y="793301"/>
                  </a:lnTo>
                  <a:lnTo>
                    <a:pt x="1313184" y="792116"/>
                  </a:lnTo>
                  <a:lnTo>
                    <a:pt x="1316667" y="790931"/>
                  </a:lnTo>
                  <a:lnTo>
                    <a:pt x="1320150" y="789748"/>
                  </a:lnTo>
                  <a:lnTo>
                    <a:pt x="1323633" y="796793"/>
                  </a:lnTo>
                  <a:lnTo>
                    <a:pt x="1327117" y="795627"/>
                  </a:lnTo>
                  <a:lnTo>
                    <a:pt x="1330600" y="794461"/>
                  </a:lnTo>
                  <a:lnTo>
                    <a:pt x="1334083" y="793296"/>
                  </a:lnTo>
                  <a:lnTo>
                    <a:pt x="1337566" y="792132"/>
                  </a:lnTo>
                  <a:lnTo>
                    <a:pt x="1341050" y="800008"/>
                  </a:lnTo>
                  <a:lnTo>
                    <a:pt x="1344533" y="798862"/>
                  </a:lnTo>
                  <a:lnTo>
                    <a:pt x="1348016" y="797718"/>
                  </a:lnTo>
                  <a:lnTo>
                    <a:pt x="1351499" y="796574"/>
                  </a:lnTo>
                  <a:lnTo>
                    <a:pt x="1354983" y="795431"/>
                  </a:lnTo>
                  <a:lnTo>
                    <a:pt x="1358466" y="795283"/>
                  </a:lnTo>
                  <a:lnTo>
                    <a:pt x="1361949" y="794144"/>
                  </a:lnTo>
                  <a:lnTo>
                    <a:pt x="1365432" y="793005"/>
                  </a:lnTo>
                  <a:lnTo>
                    <a:pt x="1368916" y="791867"/>
                  </a:lnTo>
                  <a:lnTo>
                    <a:pt x="1372399" y="790730"/>
                  </a:lnTo>
                  <a:lnTo>
                    <a:pt x="1375882" y="790594"/>
                  </a:lnTo>
                  <a:lnTo>
                    <a:pt x="1379365" y="789461"/>
                  </a:lnTo>
                  <a:lnTo>
                    <a:pt x="1382849" y="788328"/>
                  </a:lnTo>
                  <a:lnTo>
                    <a:pt x="1386332" y="787197"/>
                  </a:lnTo>
                  <a:lnTo>
                    <a:pt x="1389815" y="786066"/>
                  </a:lnTo>
                  <a:lnTo>
                    <a:pt x="1393298" y="811695"/>
                  </a:lnTo>
                  <a:lnTo>
                    <a:pt x="1396782" y="810613"/>
                  </a:lnTo>
                  <a:lnTo>
                    <a:pt x="1400265" y="809532"/>
                  </a:lnTo>
                  <a:lnTo>
                    <a:pt x="1403748" y="808451"/>
                  </a:lnTo>
                  <a:lnTo>
                    <a:pt x="1407231" y="817233"/>
                  </a:lnTo>
                  <a:lnTo>
                    <a:pt x="1410715" y="816171"/>
                  </a:lnTo>
                  <a:lnTo>
                    <a:pt x="1414198" y="815110"/>
                  </a:lnTo>
                  <a:lnTo>
                    <a:pt x="1417681" y="814050"/>
                  </a:lnTo>
                  <a:lnTo>
                    <a:pt x="1421164" y="812991"/>
                  </a:lnTo>
                  <a:lnTo>
                    <a:pt x="1424648" y="821504"/>
                  </a:lnTo>
                  <a:lnTo>
                    <a:pt x="1428131" y="820463"/>
                  </a:lnTo>
                  <a:lnTo>
                    <a:pt x="1431614" y="819422"/>
                  </a:lnTo>
                  <a:lnTo>
                    <a:pt x="1435097" y="818383"/>
                  </a:lnTo>
                  <a:lnTo>
                    <a:pt x="1438580" y="817344"/>
                  </a:lnTo>
                  <a:lnTo>
                    <a:pt x="1442064" y="819726"/>
                  </a:lnTo>
                  <a:lnTo>
                    <a:pt x="1445547" y="818695"/>
                  </a:lnTo>
                  <a:lnTo>
                    <a:pt x="1449030" y="817664"/>
                  </a:lnTo>
                  <a:lnTo>
                    <a:pt x="1452513" y="816633"/>
                  </a:lnTo>
                  <a:lnTo>
                    <a:pt x="1455997" y="815604"/>
                  </a:lnTo>
                  <a:lnTo>
                    <a:pt x="1459480" y="817132"/>
                  </a:lnTo>
                  <a:lnTo>
                    <a:pt x="1462963" y="816108"/>
                  </a:lnTo>
                  <a:lnTo>
                    <a:pt x="1466446" y="815085"/>
                  </a:lnTo>
                  <a:lnTo>
                    <a:pt x="1469930" y="814063"/>
                  </a:lnTo>
                  <a:lnTo>
                    <a:pt x="1473413" y="813041"/>
                  </a:lnTo>
                  <a:lnTo>
                    <a:pt x="1476896" y="816261"/>
                  </a:lnTo>
                  <a:lnTo>
                    <a:pt x="1480379" y="815247"/>
                  </a:lnTo>
                  <a:lnTo>
                    <a:pt x="1483863" y="814235"/>
                  </a:lnTo>
                  <a:lnTo>
                    <a:pt x="1487346" y="813223"/>
                  </a:lnTo>
                  <a:lnTo>
                    <a:pt x="1490829" y="812212"/>
                  </a:lnTo>
                  <a:lnTo>
                    <a:pt x="1494312" y="823611"/>
                  </a:lnTo>
                  <a:lnTo>
                    <a:pt x="1497796" y="822621"/>
                  </a:lnTo>
                  <a:lnTo>
                    <a:pt x="1501279" y="821633"/>
                  </a:lnTo>
                  <a:lnTo>
                    <a:pt x="1504762" y="820645"/>
                  </a:lnTo>
                  <a:lnTo>
                    <a:pt x="1508245" y="819658"/>
                  </a:lnTo>
                  <a:lnTo>
                    <a:pt x="1511729" y="832902"/>
                  </a:lnTo>
                  <a:lnTo>
                    <a:pt x="1515212" y="831939"/>
                  </a:lnTo>
                  <a:lnTo>
                    <a:pt x="1518695" y="830977"/>
                  </a:lnTo>
                  <a:lnTo>
                    <a:pt x="1522178" y="830016"/>
                  </a:lnTo>
                  <a:lnTo>
                    <a:pt x="1525662" y="829056"/>
                  </a:lnTo>
                  <a:lnTo>
                    <a:pt x="1529145" y="828096"/>
                  </a:lnTo>
                  <a:lnTo>
                    <a:pt x="1532628" y="827136"/>
                  </a:lnTo>
                  <a:lnTo>
                    <a:pt x="1536111" y="826178"/>
                  </a:lnTo>
                  <a:lnTo>
                    <a:pt x="1539595" y="825219"/>
                  </a:lnTo>
                  <a:lnTo>
                    <a:pt x="1543078" y="824262"/>
                  </a:lnTo>
                  <a:lnTo>
                    <a:pt x="1546561" y="844956"/>
                  </a:lnTo>
                  <a:lnTo>
                    <a:pt x="1550044" y="844035"/>
                  </a:lnTo>
                  <a:lnTo>
                    <a:pt x="1553528" y="843115"/>
                  </a:lnTo>
                  <a:lnTo>
                    <a:pt x="1557011" y="842195"/>
                  </a:lnTo>
                  <a:lnTo>
                    <a:pt x="1560494" y="841275"/>
                  </a:lnTo>
                  <a:lnTo>
                    <a:pt x="1563977" y="856357"/>
                  </a:lnTo>
                  <a:lnTo>
                    <a:pt x="1567461" y="855465"/>
                  </a:lnTo>
                  <a:lnTo>
                    <a:pt x="1570944" y="854573"/>
                  </a:lnTo>
                  <a:lnTo>
                    <a:pt x="1574427" y="853682"/>
                  </a:lnTo>
                  <a:lnTo>
                    <a:pt x="1577910" y="852791"/>
                  </a:lnTo>
                  <a:lnTo>
                    <a:pt x="1581394" y="851901"/>
                  </a:lnTo>
                  <a:lnTo>
                    <a:pt x="1584877" y="851011"/>
                  </a:lnTo>
                  <a:lnTo>
                    <a:pt x="1588360" y="850122"/>
                  </a:lnTo>
                  <a:lnTo>
                    <a:pt x="1591843" y="849234"/>
                  </a:lnTo>
                  <a:lnTo>
                    <a:pt x="1595327" y="848346"/>
                  </a:lnTo>
                  <a:lnTo>
                    <a:pt x="1598810" y="855518"/>
                  </a:lnTo>
                  <a:lnTo>
                    <a:pt x="1602293" y="854644"/>
                  </a:lnTo>
                  <a:lnTo>
                    <a:pt x="1605776" y="853770"/>
                  </a:lnTo>
                  <a:lnTo>
                    <a:pt x="1609260" y="852897"/>
                  </a:lnTo>
                  <a:lnTo>
                    <a:pt x="1612743" y="852024"/>
                  </a:lnTo>
                  <a:lnTo>
                    <a:pt x="1616226" y="851152"/>
                  </a:lnTo>
                  <a:lnTo>
                    <a:pt x="1619709" y="850280"/>
                  </a:lnTo>
                  <a:lnTo>
                    <a:pt x="1623193" y="849409"/>
                  </a:lnTo>
                  <a:lnTo>
                    <a:pt x="1626676" y="848538"/>
                  </a:lnTo>
                  <a:lnTo>
                    <a:pt x="1630159" y="847668"/>
                  </a:lnTo>
                  <a:lnTo>
                    <a:pt x="1633642" y="846799"/>
                  </a:lnTo>
                  <a:lnTo>
                    <a:pt x="1637126" y="845929"/>
                  </a:lnTo>
                  <a:lnTo>
                    <a:pt x="1640609" y="845061"/>
                  </a:lnTo>
                  <a:lnTo>
                    <a:pt x="1644092" y="844193"/>
                  </a:lnTo>
                  <a:lnTo>
                    <a:pt x="1647575" y="846009"/>
                  </a:lnTo>
                  <a:lnTo>
                    <a:pt x="1651059" y="845146"/>
                  </a:lnTo>
                  <a:lnTo>
                    <a:pt x="1654542" y="844283"/>
                  </a:lnTo>
                  <a:lnTo>
                    <a:pt x="1658025" y="843421"/>
                  </a:lnTo>
                  <a:lnTo>
                    <a:pt x="1661508" y="842560"/>
                  </a:lnTo>
                  <a:lnTo>
                    <a:pt x="1664992" y="841699"/>
                  </a:lnTo>
                  <a:lnTo>
                    <a:pt x="1668475" y="840838"/>
                  </a:lnTo>
                  <a:lnTo>
                    <a:pt x="1671958" y="839978"/>
                  </a:lnTo>
                  <a:lnTo>
                    <a:pt x="1675441" y="839119"/>
                  </a:lnTo>
                  <a:lnTo>
                    <a:pt x="1678925" y="838260"/>
                  </a:lnTo>
                  <a:lnTo>
                    <a:pt x="1682408" y="837401"/>
                  </a:lnTo>
                  <a:lnTo>
                    <a:pt x="1685891" y="836543"/>
                  </a:lnTo>
                  <a:lnTo>
                    <a:pt x="1689374" y="835685"/>
                  </a:lnTo>
                  <a:lnTo>
                    <a:pt x="1692858" y="834828"/>
                  </a:lnTo>
                  <a:lnTo>
                    <a:pt x="1696341" y="833972"/>
                  </a:lnTo>
                  <a:lnTo>
                    <a:pt x="1699824" y="835830"/>
                  </a:lnTo>
                  <a:lnTo>
                    <a:pt x="1703307" y="834978"/>
                  </a:lnTo>
                  <a:lnTo>
                    <a:pt x="1706791" y="834127"/>
                  </a:lnTo>
                  <a:lnTo>
                    <a:pt x="1710274" y="833277"/>
                  </a:lnTo>
                  <a:lnTo>
                    <a:pt x="1713757" y="832426"/>
                  </a:lnTo>
                  <a:lnTo>
                    <a:pt x="1717240" y="833608"/>
                  </a:lnTo>
                  <a:lnTo>
                    <a:pt x="1720723" y="832762"/>
                  </a:lnTo>
                  <a:lnTo>
                    <a:pt x="1724207" y="831916"/>
                  </a:lnTo>
                  <a:lnTo>
                    <a:pt x="1727690" y="831070"/>
                  </a:lnTo>
                  <a:lnTo>
                    <a:pt x="1731173" y="830226"/>
                  </a:lnTo>
                  <a:lnTo>
                    <a:pt x="1734656" y="833422"/>
                  </a:lnTo>
                  <a:lnTo>
                    <a:pt x="1738140" y="832584"/>
                  </a:lnTo>
                  <a:lnTo>
                    <a:pt x="1741623" y="831747"/>
                  </a:lnTo>
                  <a:lnTo>
                    <a:pt x="1745106" y="830910"/>
                  </a:lnTo>
                  <a:lnTo>
                    <a:pt x="1748589" y="830073"/>
                  </a:lnTo>
                  <a:lnTo>
                    <a:pt x="1752073" y="844235"/>
                  </a:lnTo>
                  <a:lnTo>
                    <a:pt x="1755556" y="843421"/>
                  </a:lnTo>
                  <a:lnTo>
                    <a:pt x="1759039" y="842608"/>
                  </a:lnTo>
                  <a:lnTo>
                    <a:pt x="1762522" y="841794"/>
                  </a:lnTo>
                  <a:lnTo>
                    <a:pt x="1766006" y="840982"/>
                  </a:lnTo>
                  <a:lnTo>
                    <a:pt x="1769489" y="840805"/>
                  </a:lnTo>
                  <a:lnTo>
                    <a:pt x="1772972" y="839994"/>
                  </a:lnTo>
                  <a:lnTo>
                    <a:pt x="1776455" y="839184"/>
                  </a:lnTo>
                  <a:lnTo>
                    <a:pt x="1779939" y="838373"/>
                  </a:lnTo>
                  <a:lnTo>
                    <a:pt x="1783422" y="837564"/>
                  </a:lnTo>
                  <a:lnTo>
                    <a:pt x="1786905" y="854613"/>
                  </a:lnTo>
                  <a:lnTo>
                    <a:pt x="1790388" y="853829"/>
                  </a:lnTo>
                  <a:lnTo>
                    <a:pt x="1793872" y="853046"/>
                  </a:lnTo>
                  <a:lnTo>
                    <a:pt x="1797355" y="852263"/>
                  </a:lnTo>
                  <a:lnTo>
                    <a:pt x="1800838" y="851481"/>
                  </a:lnTo>
                  <a:lnTo>
                    <a:pt x="1804321" y="856013"/>
                  </a:lnTo>
                  <a:lnTo>
                    <a:pt x="1807805" y="855239"/>
                  </a:lnTo>
                  <a:lnTo>
                    <a:pt x="1811288" y="854465"/>
                  </a:lnTo>
                  <a:lnTo>
                    <a:pt x="1814771" y="853692"/>
                  </a:lnTo>
                  <a:lnTo>
                    <a:pt x="1818254" y="852920"/>
                  </a:lnTo>
                  <a:lnTo>
                    <a:pt x="1821738" y="855648"/>
                  </a:lnTo>
                  <a:lnTo>
                    <a:pt x="1825221" y="854881"/>
                  </a:lnTo>
                  <a:lnTo>
                    <a:pt x="1828704" y="854114"/>
                  </a:lnTo>
                  <a:lnTo>
                    <a:pt x="1832187" y="853348"/>
                  </a:lnTo>
                  <a:lnTo>
                    <a:pt x="1835671" y="852582"/>
                  </a:lnTo>
                  <a:lnTo>
                    <a:pt x="1839154" y="857006"/>
                  </a:lnTo>
                  <a:lnTo>
                    <a:pt x="1842637" y="856248"/>
                  </a:lnTo>
                  <a:lnTo>
                    <a:pt x="1846120" y="855490"/>
                  </a:lnTo>
                  <a:lnTo>
                    <a:pt x="1849604" y="854733"/>
                  </a:lnTo>
                  <a:lnTo>
                    <a:pt x="1853087" y="853976"/>
                  </a:lnTo>
                  <a:lnTo>
                    <a:pt x="1856570" y="853793"/>
                  </a:lnTo>
                  <a:lnTo>
                    <a:pt x="1860053" y="853038"/>
                  </a:lnTo>
                  <a:lnTo>
                    <a:pt x="1863537" y="852283"/>
                  </a:lnTo>
                  <a:lnTo>
                    <a:pt x="1867020" y="851529"/>
                  </a:lnTo>
                  <a:lnTo>
                    <a:pt x="1870503" y="853067"/>
                  </a:lnTo>
                  <a:lnTo>
                    <a:pt x="1873986" y="852316"/>
                  </a:lnTo>
                  <a:lnTo>
                    <a:pt x="1877470" y="851566"/>
                  </a:lnTo>
                  <a:lnTo>
                    <a:pt x="1880953" y="850816"/>
                  </a:lnTo>
                  <a:lnTo>
                    <a:pt x="1884436" y="850067"/>
                  </a:lnTo>
                  <a:lnTo>
                    <a:pt x="1887919" y="849318"/>
                  </a:lnTo>
                  <a:lnTo>
                    <a:pt x="1891403" y="848569"/>
                  </a:lnTo>
                  <a:lnTo>
                    <a:pt x="1894886" y="847821"/>
                  </a:lnTo>
                  <a:lnTo>
                    <a:pt x="1898369" y="847073"/>
                  </a:lnTo>
                  <a:lnTo>
                    <a:pt x="1901852" y="846325"/>
                  </a:lnTo>
                  <a:lnTo>
                    <a:pt x="1905336" y="846155"/>
                  </a:lnTo>
                  <a:lnTo>
                    <a:pt x="1908819" y="845409"/>
                  </a:lnTo>
                  <a:lnTo>
                    <a:pt x="1912302" y="844663"/>
                  </a:lnTo>
                  <a:lnTo>
                    <a:pt x="1915785" y="843918"/>
                  </a:lnTo>
                  <a:lnTo>
                    <a:pt x="1919269" y="843173"/>
                  </a:lnTo>
                  <a:lnTo>
                    <a:pt x="1922752" y="843008"/>
                  </a:lnTo>
                  <a:lnTo>
                    <a:pt x="1926235" y="842265"/>
                  </a:lnTo>
                  <a:lnTo>
                    <a:pt x="1929718" y="841522"/>
                  </a:lnTo>
                  <a:lnTo>
                    <a:pt x="1933202" y="840779"/>
                  </a:lnTo>
                  <a:lnTo>
                    <a:pt x="1936685" y="840036"/>
                  </a:lnTo>
                  <a:lnTo>
                    <a:pt x="1940168" y="846753"/>
                  </a:lnTo>
                  <a:lnTo>
                    <a:pt x="1943651" y="846021"/>
                  </a:lnTo>
                  <a:lnTo>
                    <a:pt x="1947135" y="845289"/>
                  </a:lnTo>
                  <a:lnTo>
                    <a:pt x="1950618" y="844558"/>
                  </a:lnTo>
                  <a:lnTo>
                    <a:pt x="1954101" y="843827"/>
                  </a:lnTo>
                  <a:lnTo>
                    <a:pt x="1957584" y="844796"/>
                  </a:lnTo>
                  <a:lnTo>
                    <a:pt x="1961068" y="844068"/>
                  </a:lnTo>
                  <a:lnTo>
                    <a:pt x="1964551" y="843341"/>
                  </a:lnTo>
                  <a:lnTo>
                    <a:pt x="1968034" y="842613"/>
                  </a:lnTo>
                  <a:lnTo>
                    <a:pt x="1971517" y="841886"/>
                  </a:lnTo>
                  <a:lnTo>
                    <a:pt x="1975001" y="842293"/>
                  </a:lnTo>
                  <a:lnTo>
                    <a:pt x="1978484" y="841569"/>
                  </a:lnTo>
                  <a:lnTo>
                    <a:pt x="1981967" y="840844"/>
                  </a:lnTo>
                  <a:lnTo>
                    <a:pt x="1985450" y="840120"/>
                  </a:lnTo>
                  <a:lnTo>
                    <a:pt x="1988934" y="839396"/>
                  </a:lnTo>
                  <a:lnTo>
                    <a:pt x="1992417" y="842623"/>
                  </a:lnTo>
                  <a:lnTo>
                    <a:pt x="1995900" y="841905"/>
                  </a:lnTo>
                  <a:lnTo>
                    <a:pt x="1999383" y="841188"/>
                  </a:lnTo>
                  <a:lnTo>
                    <a:pt x="2002867" y="840470"/>
                  </a:lnTo>
                  <a:lnTo>
                    <a:pt x="2006350" y="839753"/>
                  </a:lnTo>
                  <a:lnTo>
                    <a:pt x="2009833" y="844603"/>
                  </a:lnTo>
                  <a:lnTo>
                    <a:pt x="2013316" y="843894"/>
                  </a:lnTo>
                  <a:lnTo>
                    <a:pt x="2016799" y="843185"/>
                  </a:lnTo>
                  <a:lnTo>
                    <a:pt x="2020283" y="842476"/>
                  </a:lnTo>
                  <a:lnTo>
                    <a:pt x="2023766" y="841768"/>
                  </a:lnTo>
                  <a:lnTo>
                    <a:pt x="2027249" y="847613"/>
                  </a:lnTo>
                  <a:lnTo>
                    <a:pt x="2030732" y="846914"/>
                  </a:lnTo>
                  <a:lnTo>
                    <a:pt x="2034216" y="846214"/>
                  </a:lnTo>
                  <a:lnTo>
                    <a:pt x="2037699" y="845516"/>
                  </a:lnTo>
                  <a:lnTo>
                    <a:pt x="2041182" y="844817"/>
                  </a:lnTo>
                  <a:lnTo>
                    <a:pt x="2044665" y="845739"/>
                  </a:lnTo>
                  <a:lnTo>
                    <a:pt x="2048149" y="845044"/>
                  </a:lnTo>
                  <a:lnTo>
                    <a:pt x="2051632" y="844348"/>
                  </a:lnTo>
                  <a:lnTo>
                    <a:pt x="2055115" y="843653"/>
                  </a:lnTo>
                  <a:lnTo>
                    <a:pt x="2058598" y="842958"/>
                  </a:lnTo>
                  <a:lnTo>
                    <a:pt x="2062082" y="847088"/>
                  </a:lnTo>
                  <a:lnTo>
                    <a:pt x="2065565" y="846400"/>
                  </a:lnTo>
                  <a:lnTo>
                    <a:pt x="2069048" y="845712"/>
                  </a:lnTo>
                  <a:lnTo>
                    <a:pt x="2072531" y="845025"/>
                  </a:lnTo>
                  <a:lnTo>
                    <a:pt x="2076015" y="844337"/>
                  </a:lnTo>
                  <a:lnTo>
                    <a:pt x="2079498" y="857641"/>
                  </a:lnTo>
                  <a:lnTo>
                    <a:pt x="2082981" y="856971"/>
                  </a:lnTo>
                  <a:lnTo>
                    <a:pt x="2086464" y="856302"/>
                  </a:lnTo>
                  <a:lnTo>
                    <a:pt x="2089948" y="855633"/>
                  </a:lnTo>
                  <a:lnTo>
                    <a:pt x="2093431" y="854965"/>
                  </a:lnTo>
                  <a:lnTo>
                    <a:pt x="2096914" y="854296"/>
                  </a:lnTo>
                  <a:lnTo>
                    <a:pt x="2100397" y="853628"/>
                  </a:lnTo>
                  <a:lnTo>
                    <a:pt x="2103881" y="852960"/>
                  </a:lnTo>
                  <a:lnTo>
                    <a:pt x="2107364" y="852293"/>
                  </a:lnTo>
                  <a:lnTo>
                    <a:pt x="2110847" y="853146"/>
                  </a:lnTo>
                  <a:lnTo>
                    <a:pt x="2114330" y="852481"/>
                  </a:lnTo>
                  <a:lnTo>
                    <a:pt x="2117814" y="851816"/>
                  </a:lnTo>
                  <a:lnTo>
                    <a:pt x="2121297" y="851152"/>
                  </a:lnTo>
                  <a:lnTo>
                    <a:pt x="2124780" y="850488"/>
                  </a:lnTo>
                  <a:lnTo>
                    <a:pt x="2128263" y="851343"/>
                  </a:lnTo>
                  <a:lnTo>
                    <a:pt x="2131747" y="850682"/>
                  </a:lnTo>
                  <a:lnTo>
                    <a:pt x="2135230" y="850020"/>
                  </a:lnTo>
                  <a:lnTo>
                    <a:pt x="2138713" y="849359"/>
                  </a:lnTo>
                  <a:lnTo>
                    <a:pt x="2142196" y="848698"/>
                  </a:lnTo>
                  <a:lnTo>
                    <a:pt x="2145680" y="853559"/>
                  </a:lnTo>
                  <a:lnTo>
                    <a:pt x="2149163" y="852905"/>
                  </a:lnTo>
                  <a:lnTo>
                    <a:pt x="2152646" y="852252"/>
                  </a:lnTo>
                  <a:lnTo>
                    <a:pt x="2156129" y="851599"/>
                  </a:lnTo>
                  <a:lnTo>
                    <a:pt x="2159613" y="850946"/>
                  </a:lnTo>
                  <a:lnTo>
                    <a:pt x="2163096" y="852281"/>
                  </a:lnTo>
                  <a:lnTo>
                    <a:pt x="2166579" y="851631"/>
                  </a:lnTo>
                  <a:lnTo>
                    <a:pt x="2170062" y="850981"/>
                  </a:lnTo>
                  <a:lnTo>
                    <a:pt x="2173546" y="850331"/>
                  </a:lnTo>
                  <a:lnTo>
                    <a:pt x="2177029" y="849682"/>
                  </a:lnTo>
                  <a:lnTo>
                    <a:pt x="2180512" y="852981"/>
                  </a:lnTo>
                  <a:lnTo>
                    <a:pt x="2183995" y="852337"/>
                  </a:lnTo>
                  <a:lnTo>
                    <a:pt x="2187479" y="851694"/>
                  </a:lnTo>
                  <a:lnTo>
                    <a:pt x="2190962" y="851050"/>
                  </a:lnTo>
                  <a:lnTo>
                    <a:pt x="2194445" y="850407"/>
                  </a:lnTo>
                  <a:lnTo>
                    <a:pt x="2197928" y="849764"/>
                  </a:lnTo>
                  <a:lnTo>
                    <a:pt x="2201412" y="849122"/>
                  </a:lnTo>
                  <a:lnTo>
                    <a:pt x="2204895" y="848479"/>
                  </a:lnTo>
                  <a:lnTo>
                    <a:pt x="2208378" y="847837"/>
                  </a:lnTo>
                  <a:lnTo>
                    <a:pt x="2211861" y="847195"/>
                  </a:lnTo>
                  <a:lnTo>
                    <a:pt x="2215345" y="846554"/>
                  </a:lnTo>
                  <a:lnTo>
                    <a:pt x="2218828" y="845913"/>
                  </a:lnTo>
                  <a:lnTo>
                    <a:pt x="2222311" y="845272"/>
                  </a:lnTo>
                  <a:lnTo>
                    <a:pt x="2225794" y="844631"/>
                  </a:lnTo>
                  <a:lnTo>
                    <a:pt x="2229278" y="843990"/>
                  </a:lnTo>
                  <a:lnTo>
                    <a:pt x="2232761" y="845827"/>
                  </a:lnTo>
                  <a:lnTo>
                    <a:pt x="2236244" y="845190"/>
                  </a:lnTo>
                  <a:lnTo>
                    <a:pt x="2239727" y="844553"/>
                  </a:lnTo>
                  <a:lnTo>
                    <a:pt x="2243211" y="843916"/>
                  </a:lnTo>
                  <a:lnTo>
                    <a:pt x="2246694" y="843280"/>
                  </a:lnTo>
                  <a:lnTo>
                    <a:pt x="2250177" y="844618"/>
                  </a:lnTo>
                  <a:lnTo>
                    <a:pt x="2253660" y="843984"/>
                  </a:lnTo>
                  <a:lnTo>
                    <a:pt x="2257144" y="843351"/>
                  </a:lnTo>
                  <a:lnTo>
                    <a:pt x="2260627" y="842718"/>
                  </a:lnTo>
                  <a:lnTo>
                    <a:pt x="2264110" y="842085"/>
                  </a:lnTo>
                  <a:lnTo>
                    <a:pt x="2267593" y="844400"/>
                  </a:lnTo>
                  <a:lnTo>
                    <a:pt x="2271077" y="843771"/>
                  </a:lnTo>
                  <a:lnTo>
                    <a:pt x="2274560" y="843142"/>
                  </a:lnTo>
                  <a:lnTo>
                    <a:pt x="2278043" y="842514"/>
                  </a:lnTo>
                  <a:lnTo>
                    <a:pt x="2281526" y="841886"/>
                  </a:lnTo>
                  <a:lnTo>
                    <a:pt x="2285010" y="844669"/>
                  </a:lnTo>
                  <a:lnTo>
                    <a:pt x="2288493" y="844045"/>
                  </a:lnTo>
                  <a:lnTo>
                    <a:pt x="2291976" y="843421"/>
                  </a:lnTo>
                  <a:lnTo>
                    <a:pt x="2295459" y="842798"/>
                  </a:lnTo>
                  <a:lnTo>
                    <a:pt x="2298942" y="842175"/>
                  </a:lnTo>
                  <a:lnTo>
                    <a:pt x="2302426" y="846368"/>
                  </a:lnTo>
                  <a:lnTo>
                    <a:pt x="2305909" y="845751"/>
                  </a:lnTo>
                  <a:lnTo>
                    <a:pt x="2309392" y="845134"/>
                  </a:lnTo>
                  <a:lnTo>
                    <a:pt x="2312875" y="844517"/>
                  </a:lnTo>
                  <a:lnTo>
                    <a:pt x="2316359" y="843901"/>
                  </a:lnTo>
                  <a:lnTo>
                    <a:pt x="2319842" y="844241"/>
                  </a:lnTo>
                  <a:lnTo>
                    <a:pt x="2323325" y="843626"/>
                  </a:lnTo>
                  <a:lnTo>
                    <a:pt x="2326808" y="843012"/>
                  </a:lnTo>
                  <a:lnTo>
                    <a:pt x="2330292" y="842397"/>
                  </a:lnTo>
                  <a:lnTo>
                    <a:pt x="2333775" y="851184"/>
                  </a:lnTo>
                  <a:lnTo>
                    <a:pt x="2337258" y="850580"/>
                  </a:lnTo>
                  <a:lnTo>
                    <a:pt x="2340741" y="849976"/>
                  </a:lnTo>
                  <a:lnTo>
                    <a:pt x="2344225" y="849373"/>
                  </a:lnTo>
                  <a:lnTo>
                    <a:pt x="2347708" y="848770"/>
                  </a:lnTo>
                  <a:lnTo>
                    <a:pt x="2351191" y="850473"/>
                  </a:lnTo>
                  <a:lnTo>
                    <a:pt x="2354674" y="849873"/>
                  </a:lnTo>
                  <a:lnTo>
                    <a:pt x="2358158" y="849273"/>
                  </a:lnTo>
                  <a:lnTo>
                    <a:pt x="2361641" y="848673"/>
                  </a:lnTo>
                  <a:lnTo>
                    <a:pt x="2365124" y="848074"/>
                  </a:lnTo>
                  <a:lnTo>
                    <a:pt x="2368607" y="849313"/>
                  </a:lnTo>
                  <a:lnTo>
                    <a:pt x="2372091" y="848716"/>
                  </a:lnTo>
                  <a:lnTo>
                    <a:pt x="2375574" y="848119"/>
                  </a:lnTo>
                  <a:lnTo>
                    <a:pt x="2379057" y="847523"/>
                  </a:lnTo>
                  <a:lnTo>
                    <a:pt x="2382540" y="846927"/>
                  </a:lnTo>
                  <a:lnTo>
                    <a:pt x="2386024" y="847707"/>
                  </a:lnTo>
                  <a:lnTo>
                    <a:pt x="2389507" y="847113"/>
                  </a:lnTo>
                  <a:lnTo>
                    <a:pt x="2392990" y="846519"/>
                  </a:lnTo>
                  <a:lnTo>
                    <a:pt x="2396473" y="845926"/>
                  </a:lnTo>
                  <a:lnTo>
                    <a:pt x="2399957" y="845332"/>
                  </a:lnTo>
                  <a:lnTo>
                    <a:pt x="2403440" y="844739"/>
                  </a:lnTo>
                  <a:lnTo>
                    <a:pt x="2406923" y="844146"/>
                  </a:lnTo>
                  <a:lnTo>
                    <a:pt x="2410406" y="843553"/>
                  </a:lnTo>
                  <a:lnTo>
                    <a:pt x="2413890" y="842961"/>
                  </a:lnTo>
                  <a:lnTo>
                    <a:pt x="2417373" y="842368"/>
                  </a:lnTo>
                  <a:lnTo>
                    <a:pt x="2420856" y="845900"/>
                  </a:lnTo>
                  <a:lnTo>
                    <a:pt x="2424339" y="845313"/>
                  </a:lnTo>
                  <a:lnTo>
                    <a:pt x="2427823" y="844726"/>
                  </a:lnTo>
                  <a:lnTo>
                    <a:pt x="2431306" y="844139"/>
                  </a:lnTo>
                  <a:lnTo>
                    <a:pt x="2434789" y="843552"/>
                  </a:lnTo>
                  <a:lnTo>
                    <a:pt x="2438272" y="843877"/>
                  </a:lnTo>
                  <a:lnTo>
                    <a:pt x="2441756" y="843291"/>
                  </a:lnTo>
                  <a:lnTo>
                    <a:pt x="2445239" y="842706"/>
                  </a:lnTo>
                  <a:lnTo>
                    <a:pt x="2448722" y="842121"/>
                  </a:lnTo>
                  <a:lnTo>
                    <a:pt x="2452205" y="841536"/>
                  </a:lnTo>
                  <a:lnTo>
                    <a:pt x="2455689" y="841409"/>
                  </a:lnTo>
                  <a:lnTo>
                    <a:pt x="2459172" y="840825"/>
                  </a:lnTo>
                  <a:lnTo>
                    <a:pt x="2462655" y="840241"/>
                  </a:lnTo>
                  <a:lnTo>
                    <a:pt x="2466138" y="839658"/>
                  </a:lnTo>
                  <a:lnTo>
                    <a:pt x="2469622" y="839075"/>
                  </a:lnTo>
                  <a:lnTo>
                    <a:pt x="2473105" y="841229"/>
                  </a:lnTo>
                  <a:lnTo>
                    <a:pt x="2476588" y="840649"/>
                  </a:lnTo>
                  <a:lnTo>
                    <a:pt x="2480071" y="840069"/>
                  </a:lnTo>
                  <a:lnTo>
                    <a:pt x="2483555" y="839490"/>
                  </a:lnTo>
                  <a:lnTo>
                    <a:pt x="2487038" y="838910"/>
                  </a:lnTo>
                  <a:lnTo>
                    <a:pt x="2490521" y="842399"/>
                  </a:lnTo>
                  <a:lnTo>
                    <a:pt x="2494004" y="841825"/>
                  </a:lnTo>
                  <a:lnTo>
                    <a:pt x="2497488" y="841250"/>
                  </a:lnTo>
                  <a:lnTo>
                    <a:pt x="2500971" y="840676"/>
                  </a:lnTo>
                  <a:lnTo>
                    <a:pt x="2504454" y="840102"/>
                  </a:lnTo>
                  <a:lnTo>
                    <a:pt x="2507937" y="842661"/>
                  </a:lnTo>
                  <a:lnTo>
                    <a:pt x="2511421" y="842090"/>
                  </a:lnTo>
                  <a:lnTo>
                    <a:pt x="2514904" y="841520"/>
                  </a:lnTo>
                  <a:lnTo>
                    <a:pt x="2518387" y="840950"/>
                  </a:lnTo>
                  <a:lnTo>
                    <a:pt x="2521870" y="840380"/>
                  </a:lnTo>
                  <a:lnTo>
                    <a:pt x="2525354" y="842476"/>
                  </a:lnTo>
                  <a:lnTo>
                    <a:pt x="2528837" y="841910"/>
                  </a:lnTo>
                  <a:lnTo>
                    <a:pt x="2532320" y="841343"/>
                  </a:lnTo>
                  <a:lnTo>
                    <a:pt x="2535803" y="840777"/>
                  </a:lnTo>
                  <a:lnTo>
                    <a:pt x="2539287" y="840211"/>
                  </a:lnTo>
                  <a:lnTo>
                    <a:pt x="2542770" y="840089"/>
                  </a:lnTo>
                  <a:lnTo>
                    <a:pt x="2546253" y="839524"/>
                  </a:lnTo>
                  <a:lnTo>
                    <a:pt x="2549736" y="838959"/>
                  </a:lnTo>
                  <a:lnTo>
                    <a:pt x="2553220" y="838394"/>
                  </a:lnTo>
                  <a:lnTo>
                    <a:pt x="2556703" y="839603"/>
                  </a:lnTo>
                  <a:lnTo>
                    <a:pt x="2560186" y="839041"/>
                  </a:lnTo>
                  <a:lnTo>
                    <a:pt x="2563669" y="838478"/>
                  </a:lnTo>
                  <a:lnTo>
                    <a:pt x="2567153" y="837916"/>
                  </a:lnTo>
                  <a:lnTo>
                    <a:pt x="2570636" y="837354"/>
                  </a:lnTo>
                  <a:lnTo>
                    <a:pt x="2574119" y="841626"/>
                  </a:lnTo>
                  <a:lnTo>
                    <a:pt x="2577602" y="841069"/>
                  </a:lnTo>
                  <a:lnTo>
                    <a:pt x="2581085" y="840513"/>
                  </a:lnTo>
                  <a:lnTo>
                    <a:pt x="2584569" y="839956"/>
                  </a:lnTo>
                  <a:lnTo>
                    <a:pt x="2588052" y="839400"/>
                  </a:lnTo>
                  <a:lnTo>
                    <a:pt x="2591535" y="841453"/>
                  </a:lnTo>
                  <a:lnTo>
                    <a:pt x="2595018" y="840900"/>
                  </a:lnTo>
                  <a:lnTo>
                    <a:pt x="2598502" y="840347"/>
                  </a:lnTo>
                  <a:lnTo>
                    <a:pt x="2601985" y="839794"/>
                  </a:lnTo>
                  <a:lnTo>
                    <a:pt x="2605468" y="839241"/>
                  </a:lnTo>
                  <a:lnTo>
                    <a:pt x="2608951" y="838689"/>
                  </a:lnTo>
                  <a:lnTo>
                    <a:pt x="2612435" y="838137"/>
                  </a:lnTo>
                  <a:lnTo>
                    <a:pt x="2615918" y="837585"/>
                  </a:lnTo>
                  <a:lnTo>
                    <a:pt x="2619401" y="837033"/>
                  </a:lnTo>
                  <a:lnTo>
                    <a:pt x="2622884" y="836482"/>
                  </a:lnTo>
                  <a:lnTo>
                    <a:pt x="2626368" y="847853"/>
                  </a:lnTo>
                  <a:lnTo>
                    <a:pt x="2629851" y="847313"/>
                  </a:lnTo>
                  <a:lnTo>
                    <a:pt x="2633334" y="846774"/>
                  </a:lnTo>
                  <a:lnTo>
                    <a:pt x="2636817" y="846234"/>
                  </a:lnTo>
                  <a:lnTo>
                    <a:pt x="2640301" y="845695"/>
                  </a:lnTo>
                  <a:lnTo>
                    <a:pt x="2643784" y="855364"/>
                  </a:lnTo>
                  <a:lnTo>
                    <a:pt x="2647267" y="854835"/>
                  </a:lnTo>
                  <a:lnTo>
                    <a:pt x="2650750" y="854306"/>
                  </a:lnTo>
                  <a:lnTo>
                    <a:pt x="2654234" y="853778"/>
                  </a:lnTo>
                  <a:lnTo>
                    <a:pt x="2657717" y="853249"/>
                  </a:lnTo>
                  <a:lnTo>
                    <a:pt x="2661200" y="854321"/>
                  </a:lnTo>
                  <a:lnTo>
                    <a:pt x="2664683" y="853795"/>
                  </a:lnTo>
                  <a:lnTo>
                    <a:pt x="2668167" y="853269"/>
                  </a:lnTo>
                  <a:lnTo>
                    <a:pt x="2671650" y="852743"/>
                  </a:lnTo>
                  <a:lnTo>
                    <a:pt x="2675133" y="852217"/>
                  </a:lnTo>
                  <a:lnTo>
                    <a:pt x="2678616" y="852091"/>
                  </a:lnTo>
                  <a:lnTo>
                    <a:pt x="2682100" y="851566"/>
                  </a:lnTo>
                  <a:lnTo>
                    <a:pt x="2685583" y="851041"/>
                  </a:lnTo>
                  <a:lnTo>
                    <a:pt x="2689066" y="850517"/>
                  </a:lnTo>
                  <a:lnTo>
                    <a:pt x="2692549" y="849992"/>
                  </a:lnTo>
                  <a:lnTo>
                    <a:pt x="2696033" y="857756"/>
                  </a:lnTo>
                  <a:lnTo>
                    <a:pt x="2699516" y="857240"/>
                  </a:lnTo>
                  <a:lnTo>
                    <a:pt x="2702999" y="856723"/>
                  </a:lnTo>
                  <a:lnTo>
                    <a:pt x="2706482" y="856207"/>
                  </a:lnTo>
                  <a:lnTo>
                    <a:pt x="2709966" y="855692"/>
                  </a:lnTo>
                  <a:lnTo>
                    <a:pt x="2713449" y="855565"/>
                  </a:lnTo>
                  <a:lnTo>
                    <a:pt x="2716932" y="855050"/>
                  </a:lnTo>
                  <a:lnTo>
                    <a:pt x="2720415" y="854535"/>
                  </a:lnTo>
                  <a:lnTo>
                    <a:pt x="2723899" y="854020"/>
                  </a:lnTo>
                  <a:lnTo>
                    <a:pt x="2727382" y="853506"/>
                  </a:lnTo>
                  <a:lnTo>
                    <a:pt x="2730865" y="858016"/>
                  </a:lnTo>
                  <a:lnTo>
                    <a:pt x="2734348" y="857506"/>
                  </a:lnTo>
                  <a:lnTo>
                    <a:pt x="2737832" y="856997"/>
                  </a:lnTo>
                  <a:lnTo>
                    <a:pt x="2741315" y="856488"/>
                  </a:lnTo>
                  <a:lnTo>
                    <a:pt x="2744798" y="855979"/>
                  </a:lnTo>
                  <a:lnTo>
                    <a:pt x="2748281" y="855470"/>
                  </a:lnTo>
                  <a:lnTo>
                    <a:pt x="2751765" y="854961"/>
                  </a:lnTo>
                  <a:lnTo>
                    <a:pt x="2755248" y="854453"/>
                  </a:lnTo>
                  <a:lnTo>
                    <a:pt x="2758731" y="853945"/>
                  </a:lnTo>
                  <a:lnTo>
                    <a:pt x="2762214" y="853436"/>
                  </a:lnTo>
                  <a:lnTo>
                    <a:pt x="2765698" y="854083"/>
                  </a:lnTo>
                  <a:lnTo>
                    <a:pt x="2769181" y="853576"/>
                  </a:lnTo>
                  <a:lnTo>
                    <a:pt x="2772664" y="853070"/>
                  </a:lnTo>
                  <a:lnTo>
                    <a:pt x="2776147" y="852564"/>
                  </a:lnTo>
                  <a:lnTo>
                    <a:pt x="2779631" y="852057"/>
                  </a:lnTo>
                  <a:lnTo>
                    <a:pt x="2783114" y="852321"/>
                  </a:lnTo>
                  <a:lnTo>
                    <a:pt x="2786597" y="851816"/>
                  </a:lnTo>
                  <a:lnTo>
                    <a:pt x="2790080" y="851311"/>
                  </a:lnTo>
                  <a:lnTo>
                    <a:pt x="2793564" y="850806"/>
                  </a:lnTo>
                  <a:lnTo>
                    <a:pt x="2797047" y="850687"/>
                  </a:lnTo>
                  <a:lnTo>
                    <a:pt x="2800530" y="850183"/>
                  </a:lnTo>
                  <a:lnTo>
                    <a:pt x="2804013" y="849679"/>
                  </a:lnTo>
                  <a:lnTo>
                    <a:pt x="2807497" y="849175"/>
                  </a:lnTo>
                  <a:lnTo>
                    <a:pt x="2810980" y="848672"/>
                  </a:lnTo>
                  <a:lnTo>
                    <a:pt x="2814463" y="850479"/>
                  </a:lnTo>
                  <a:lnTo>
                    <a:pt x="2817946" y="849978"/>
                  </a:lnTo>
                  <a:lnTo>
                    <a:pt x="2821430" y="849477"/>
                  </a:lnTo>
                  <a:lnTo>
                    <a:pt x="2824913" y="848976"/>
                  </a:lnTo>
                  <a:lnTo>
                    <a:pt x="2828396" y="848475"/>
                  </a:lnTo>
                  <a:lnTo>
                    <a:pt x="2831879" y="847974"/>
                  </a:lnTo>
                  <a:lnTo>
                    <a:pt x="2835363" y="847474"/>
                  </a:lnTo>
                  <a:lnTo>
                    <a:pt x="2838846" y="846974"/>
                  </a:lnTo>
                  <a:lnTo>
                    <a:pt x="2842329" y="846474"/>
                  </a:lnTo>
                  <a:lnTo>
                    <a:pt x="2845812" y="845974"/>
                  </a:lnTo>
                  <a:lnTo>
                    <a:pt x="2849296" y="851204"/>
                  </a:lnTo>
                  <a:lnTo>
                    <a:pt x="2852779" y="850709"/>
                  </a:lnTo>
                  <a:lnTo>
                    <a:pt x="2856262" y="850215"/>
                  </a:lnTo>
                  <a:lnTo>
                    <a:pt x="2859745" y="849721"/>
                  </a:lnTo>
                  <a:lnTo>
                    <a:pt x="2863229" y="849227"/>
                  </a:lnTo>
                  <a:lnTo>
                    <a:pt x="2866712" y="848733"/>
                  </a:lnTo>
                  <a:lnTo>
                    <a:pt x="2870195" y="848240"/>
                  </a:lnTo>
                  <a:lnTo>
                    <a:pt x="2873678" y="847746"/>
                  </a:lnTo>
                  <a:lnTo>
                    <a:pt x="2877161" y="847253"/>
                  </a:lnTo>
                  <a:lnTo>
                    <a:pt x="2880645" y="846760"/>
                  </a:lnTo>
                  <a:lnTo>
                    <a:pt x="2884128" y="848163"/>
                  </a:lnTo>
                  <a:lnTo>
                    <a:pt x="2887611" y="847671"/>
                  </a:lnTo>
                  <a:lnTo>
                    <a:pt x="2891094" y="847180"/>
                  </a:lnTo>
                  <a:lnTo>
                    <a:pt x="2894578" y="846690"/>
                  </a:lnTo>
                  <a:lnTo>
                    <a:pt x="2898061" y="846199"/>
                  </a:lnTo>
                  <a:lnTo>
                    <a:pt x="2901544" y="846844"/>
                  </a:lnTo>
                  <a:lnTo>
                    <a:pt x="2905027" y="846354"/>
                  </a:lnTo>
                  <a:lnTo>
                    <a:pt x="2908511" y="845865"/>
                  </a:lnTo>
                  <a:lnTo>
                    <a:pt x="2911994" y="845376"/>
                  </a:lnTo>
                  <a:lnTo>
                    <a:pt x="2915477" y="844887"/>
                  </a:lnTo>
                  <a:lnTo>
                    <a:pt x="2918960" y="859450"/>
                  </a:lnTo>
                  <a:lnTo>
                    <a:pt x="2922444" y="858975"/>
                  </a:lnTo>
                  <a:lnTo>
                    <a:pt x="2925927" y="858500"/>
                  </a:lnTo>
                  <a:lnTo>
                    <a:pt x="2929410" y="858025"/>
                  </a:lnTo>
                  <a:lnTo>
                    <a:pt x="2932893" y="857550"/>
                  </a:lnTo>
                  <a:lnTo>
                    <a:pt x="2936377" y="857075"/>
                  </a:lnTo>
                  <a:lnTo>
                    <a:pt x="2939860" y="856600"/>
                  </a:lnTo>
                  <a:lnTo>
                    <a:pt x="2943343" y="856125"/>
                  </a:lnTo>
                  <a:lnTo>
                    <a:pt x="2946826" y="855651"/>
                  </a:lnTo>
                  <a:lnTo>
                    <a:pt x="2950310" y="855177"/>
                  </a:lnTo>
                  <a:lnTo>
                    <a:pt x="2953793" y="854703"/>
                  </a:lnTo>
                  <a:lnTo>
                    <a:pt x="2957276" y="854229"/>
                  </a:lnTo>
                  <a:lnTo>
                    <a:pt x="2960759" y="853755"/>
                  </a:lnTo>
                  <a:lnTo>
                    <a:pt x="2964243" y="853281"/>
                  </a:lnTo>
                  <a:lnTo>
                    <a:pt x="2967726" y="852808"/>
                  </a:lnTo>
                  <a:lnTo>
                    <a:pt x="2971209" y="852335"/>
                  </a:lnTo>
                  <a:lnTo>
                    <a:pt x="2974692" y="851861"/>
                  </a:lnTo>
                  <a:lnTo>
                    <a:pt x="2978176" y="851388"/>
                  </a:lnTo>
                  <a:lnTo>
                    <a:pt x="2981659" y="850915"/>
                  </a:lnTo>
                  <a:lnTo>
                    <a:pt x="2985142" y="850443"/>
                  </a:lnTo>
                  <a:lnTo>
                    <a:pt x="2988625" y="850692"/>
                  </a:lnTo>
                  <a:lnTo>
                    <a:pt x="2992109" y="850220"/>
                  </a:lnTo>
                  <a:lnTo>
                    <a:pt x="2995592" y="849749"/>
                  </a:lnTo>
                  <a:lnTo>
                    <a:pt x="2999075" y="849277"/>
                  </a:lnTo>
                  <a:lnTo>
                    <a:pt x="3002558" y="848806"/>
                  </a:lnTo>
                  <a:lnTo>
                    <a:pt x="3006042" y="849418"/>
                  </a:lnTo>
                  <a:lnTo>
                    <a:pt x="3009525" y="848948"/>
                  </a:lnTo>
                  <a:lnTo>
                    <a:pt x="3013008" y="848478"/>
                  </a:lnTo>
                  <a:lnTo>
                    <a:pt x="3016491" y="848008"/>
                  </a:lnTo>
                  <a:lnTo>
                    <a:pt x="3019975" y="852193"/>
                  </a:lnTo>
                  <a:lnTo>
                    <a:pt x="3023458" y="851728"/>
                  </a:lnTo>
                  <a:lnTo>
                    <a:pt x="3026941" y="851262"/>
                  </a:lnTo>
                  <a:lnTo>
                    <a:pt x="3030424" y="850797"/>
                  </a:lnTo>
                  <a:lnTo>
                    <a:pt x="3033908" y="850331"/>
                  </a:lnTo>
                  <a:lnTo>
                    <a:pt x="3037391" y="849866"/>
                  </a:lnTo>
                  <a:lnTo>
                    <a:pt x="3040874" y="849401"/>
                  </a:lnTo>
                  <a:lnTo>
                    <a:pt x="3044357" y="848937"/>
                  </a:lnTo>
                  <a:lnTo>
                    <a:pt x="3047841" y="848472"/>
                  </a:lnTo>
                  <a:lnTo>
                    <a:pt x="3051324" y="848007"/>
                  </a:lnTo>
                  <a:lnTo>
                    <a:pt x="3054807" y="858371"/>
                  </a:lnTo>
                  <a:lnTo>
                    <a:pt x="3058290" y="857916"/>
                  </a:lnTo>
                  <a:lnTo>
                    <a:pt x="3061774" y="857461"/>
                  </a:lnTo>
                  <a:lnTo>
                    <a:pt x="3065257" y="857006"/>
                  </a:lnTo>
                  <a:lnTo>
                    <a:pt x="3068740" y="856551"/>
                  </a:lnTo>
                  <a:lnTo>
                    <a:pt x="3072223" y="859160"/>
                  </a:lnTo>
                  <a:lnTo>
                    <a:pt x="3075707" y="858708"/>
                  </a:lnTo>
                  <a:lnTo>
                    <a:pt x="3079190" y="858256"/>
                  </a:lnTo>
                  <a:lnTo>
                    <a:pt x="3082673" y="857805"/>
                  </a:lnTo>
                  <a:lnTo>
                    <a:pt x="3086156" y="857353"/>
                  </a:lnTo>
                  <a:lnTo>
                    <a:pt x="3089640" y="858593"/>
                  </a:lnTo>
                  <a:lnTo>
                    <a:pt x="3093123" y="858143"/>
                  </a:lnTo>
                  <a:lnTo>
                    <a:pt x="3096606" y="857694"/>
                  </a:lnTo>
                  <a:lnTo>
                    <a:pt x="3100089" y="857244"/>
                  </a:lnTo>
                  <a:lnTo>
                    <a:pt x="3103573" y="856794"/>
                  </a:lnTo>
                  <a:lnTo>
                    <a:pt x="3107056" y="856345"/>
                  </a:lnTo>
                  <a:lnTo>
                    <a:pt x="3110539" y="855896"/>
                  </a:lnTo>
                  <a:lnTo>
                    <a:pt x="3114022" y="855447"/>
                  </a:lnTo>
                  <a:lnTo>
                    <a:pt x="3117506" y="854998"/>
                  </a:lnTo>
                  <a:lnTo>
                    <a:pt x="3120989" y="854549"/>
                  </a:lnTo>
                  <a:lnTo>
                    <a:pt x="3124472" y="857139"/>
                  </a:lnTo>
                  <a:lnTo>
                    <a:pt x="3127955" y="856693"/>
                  </a:lnTo>
                  <a:lnTo>
                    <a:pt x="3131439" y="856247"/>
                  </a:lnTo>
                  <a:lnTo>
                    <a:pt x="3134922" y="855801"/>
                  </a:lnTo>
                  <a:lnTo>
                    <a:pt x="3138405" y="855356"/>
                  </a:lnTo>
                  <a:lnTo>
                    <a:pt x="3141888" y="856254"/>
                  </a:lnTo>
                  <a:lnTo>
                    <a:pt x="3145372" y="855809"/>
                  </a:lnTo>
                  <a:lnTo>
                    <a:pt x="3148855" y="855365"/>
                  </a:lnTo>
                  <a:lnTo>
                    <a:pt x="3152338" y="854921"/>
                  </a:lnTo>
                  <a:lnTo>
                    <a:pt x="3155821" y="854477"/>
                  </a:lnTo>
                  <a:lnTo>
                    <a:pt x="3159304" y="854369"/>
                  </a:lnTo>
                  <a:lnTo>
                    <a:pt x="3162788" y="853926"/>
                  </a:lnTo>
                  <a:lnTo>
                    <a:pt x="3166271" y="853483"/>
                  </a:lnTo>
                  <a:lnTo>
                    <a:pt x="3169754" y="853039"/>
                  </a:lnTo>
                  <a:lnTo>
                    <a:pt x="3173237" y="852596"/>
                  </a:lnTo>
                  <a:lnTo>
                    <a:pt x="3176721" y="856164"/>
                  </a:lnTo>
                  <a:lnTo>
                    <a:pt x="3180204" y="855724"/>
                  </a:lnTo>
                  <a:lnTo>
                    <a:pt x="3183687" y="855285"/>
                  </a:lnTo>
                  <a:lnTo>
                    <a:pt x="3187170" y="854846"/>
                  </a:lnTo>
                  <a:lnTo>
                    <a:pt x="3190654" y="854407"/>
                  </a:lnTo>
                  <a:lnTo>
                    <a:pt x="3194137" y="855955"/>
                  </a:lnTo>
                  <a:lnTo>
                    <a:pt x="3197620" y="855518"/>
                  </a:lnTo>
                  <a:lnTo>
                    <a:pt x="3201103" y="855081"/>
                  </a:lnTo>
                  <a:lnTo>
                    <a:pt x="3204587" y="854644"/>
                  </a:lnTo>
                  <a:lnTo>
                    <a:pt x="3208070" y="854207"/>
                  </a:lnTo>
                  <a:lnTo>
                    <a:pt x="3211553" y="856076"/>
                  </a:lnTo>
                  <a:lnTo>
                    <a:pt x="3215036" y="855641"/>
                  </a:lnTo>
                  <a:lnTo>
                    <a:pt x="3218520" y="855207"/>
                  </a:lnTo>
                  <a:lnTo>
                    <a:pt x="3222003" y="854772"/>
                  </a:lnTo>
                  <a:lnTo>
                    <a:pt x="3225486" y="854338"/>
                  </a:lnTo>
                  <a:lnTo>
                    <a:pt x="3228969" y="855216"/>
                  </a:lnTo>
                  <a:lnTo>
                    <a:pt x="3232453" y="854783"/>
                  </a:lnTo>
                  <a:lnTo>
                    <a:pt x="3235936" y="854350"/>
                  </a:lnTo>
                  <a:lnTo>
                    <a:pt x="3239419" y="853917"/>
                  </a:lnTo>
                  <a:lnTo>
                    <a:pt x="3242902" y="853484"/>
                  </a:lnTo>
                  <a:lnTo>
                    <a:pt x="3246386" y="853052"/>
                  </a:lnTo>
                  <a:lnTo>
                    <a:pt x="3249869" y="852619"/>
                  </a:lnTo>
                  <a:lnTo>
                    <a:pt x="3253352" y="852187"/>
                  </a:lnTo>
                  <a:lnTo>
                    <a:pt x="3256835" y="851755"/>
                  </a:lnTo>
                  <a:lnTo>
                    <a:pt x="3260319" y="851981"/>
                  </a:lnTo>
                  <a:lnTo>
                    <a:pt x="3263802" y="851549"/>
                  </a:lnTo>
                  <a:lnTo>
                    <a:pt x="3267285" y="851118"/>
                  </a:lnTo>
                  <a:lnTo>
                    <a:pt x="3270768" y="850687"/>
                  </a:lnTo>
                  <a:lnTo>
                    <a:pt x="3274252" y="850255"/>
                  </a:lnTo>
                  <a:lnTo>
                    <a:pt x="3277735" y="852775"/>
                  </a:lnTo>
                  <a:lnTo>
                    <a:pt x="3281218" y="852347"/>
                  </a:lnTo>
                  <a:lnTo>
                    <a:pt x="3284701" y="851918"/>
                  </a:lnTo>
                  <a:lnTo>
                    <a:pt x="3288185" y="851490"/>
                  </a:lnTo>
                  <a:lnTo>
                    <a:pt x="3291668" y="851062"/>
                  </a:lnTo>
                  <a:lnTo>
                    <a:pt x="3295151" y="850634"/>
                  </a:lnTo>
                  <a:lnTo>
                    <a:pt x="3298634" y="850206"/>
                  </a:lnTo>
                  <a:lnTo>
                    <a:pt x="3302118" y="849778"/>
                  </a:lnTo>
                  <a:lnTo>
                    <a:pt x="3305601" y="849350"/>
                  </a:lnTo>
                  <a:lnTo>
                    <a:pt x="3309084" y="848922"/>
                  </a:lnTo>
                  <a:lnTo>
                    <a:pt x="3312567" y="848495"/>
                  </a:lnTo>
                  <a:lnTo>
                    <a:pt x="3316051" y="848067"/>
                  </a:lnTo>
                  <a:lnTo>
                    <a:pt x="3319534" y="847640"/>
                  </a:lnTo>
                  <a:lnTo>
                    <a:pt x="3323017" y="847213"/>
                  </a:lnTo>
                  <a:lnTo>
                    <a:pt x="3326500" y="846786"/>
                  </a:lnTo>
                  <a:lnTo>
                    <a:pt x="3329984" y="846688"/>
                  </a:lnTo>
                  <a:lnTo>
                    <a:pt x="3333467" y="846262"/>
                  </a:lnTo>
                  <a:lnTo>
                    <a:pt x="3336950" y="845835"/>
                  </a:lnTo>
                  <a:lnTo>
                    <a:pt x="3340433" y="845409"/>
                  </a:lnTo>
                  <a:lnTo>
                    <a:pt x="3343917" y="844983"/>
                  </a:lnTo>
                  <a:lnTo>
                    <a:pt x="3347400" y="846531"/>
                  </a:lnTo>
                  <a:lnTo>
                    <a:pt x="3350883" y="846107"/>
                  </a:lnTo>
                  <a:lnTo>
                    <a:pt x="3354366" y="845682"/>
                  </a:lnTo>
                  <a:lnTo>
                    <a:pt x="3357850" y="845258"/>
                  </a:lnTo>
                  <a:lnTo>
                    <a:pt x="3361333" y="844834"/>
                  </a:lnTo>
                  <a:lnTo>
                    <a:pt x="3364816" y="848648"/>
                  </a:lnTo>
                  <a:lnTo>
                    <a:pt x="3368299" y="848227"/>
                  </a:lnTo>
                  <a:lnTo>
                    <a:pt x="3371783" y="847807"/>
                  </a:lnTo>
                  <a:lnTo>
                    <a:pt x="3375266" y="847386"/>
                  </a:lnTo>
                  <a:lnTo>
                    <a:pt x="3378749" y="846966"/>
                  </a:lnTo>
                  <a:lnTo>
                    <a:pt x="3382232" y="846546"/>
                  </a:lnTo>
                  <a:lnTo>
                    <a:pt x="3385716" y="846126"/>
                  </a:lnTo>
                  <a:lnTo>
                    <a:pt x="3389199" y="845706"/>
                  </a:lnTo>
                  <a:lnTo>
                    <a:pt x="3392682" y="845286"/>
                  </a:lnTo>
                  <a:lnTo>
                    <a:pt x="3396165" y="844866"/>
                  </a:lnTo>
                  <a:lnTo>
                    <a:pt x="3399649" y="847358"/>
                  </a:lnTo>
                  <a:lnTo>
                    <a:pt x="3403132" y="846941"/>
                  </a:lnTo>
                  <a:lnTo>
                    <a:pt x="3406615" y="846523"/>
                  </a:lnTo>
                  <a:lnTo>
                    <a:pt x="3410098" y="846106"/>
                  </a:lnTo>
                  <a:lnTo>
                    <a:pt x="3413582" y="845689"/>
                  </a:lnTo>
                  <a:lnTo>
                    <a:pt x="3417065" y="847201"/>
                  </a:lnTo>
                  <a:lnTo>
                    <a:pt x="3420548" y="846786"/>
                  </a:lnTo>
                  <a:lnTo>
                    <a:pt x="3424031" y="846370"/>
                  </a:lnTo>
                  <a:lnTo>
                    <a:pt x="3427515" y="845955"/>
                  </a:lnTo>
                  <a:lnTo>
                    <a:pt x="3430998" y="845540"/>
                  </a:lnTo>
                  <a:lnTo>
                    <a:pt x="3434481" y="848317"/>
                  </a:lnTo>
                  <a:lnTo>
                    <a:pt x="3437964" y="847904"/>
                  </a:lnTo>
                  <a:lnTo>
                    <a:pt x="3441447" y="847492"/>
                  </a:lnTo>
                  <a:lnTo>
                    <a:pt x="3444931" y="847080"/>
                  </a:lnTo>
                  <a:lnTo>
                    <a:pt x="3448414" y="846668"/>
                  </a:lnTo>
                  <a:lnTo>
                    <a:pt x="3451897" y="847525"/>
                  </a:lnTo>
                  <a:lnTo>
                    <a:pt x="3455380" y="847114"/>
                  </a:lnTo>
                  <a:lnTo>
                    <a:pt x="3458864" y="846703"/>
                  </a:lnTo>
                  <a:lnTo>
                    <a:pt x="3462347" y="846293"/>
                  </a:lnTo>
                  <a:lnTo>
                    <a:pt x="3465830" y="845882"/>
                  </a:lnTo>
                  <a:lnTo>
                    <a:pt x="3469313" y="848626"/>
                  </a:lnTo>
                  <a:lnTo>
                    <a:pt x="3472797" y="848218"/>
                  </a:lnTo>
                  <a:lnTo>
                    <a:pt x="3476280" y="847810"/>
                  </a:lnTo>
                  <a:lnTo>
                    <a:pt x="3479763" y="847403"/>
                  </a:lnTo>
                  <a:lnTo>
                    <a:pt x="3483246" y="846995"/>
                  </a:lnTo>
                  <a:lnTo>
                    <a:pt x="3483246" y="847309"/>
                  </a:lnTo>
                  <a:lnTo>
                    <a:pt x="3483246" y="84762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8129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AUC:0.214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AUC:0.224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AUC:0.223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AUC:0.196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AUC:0.175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AUC:0.162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13819" y="1641979"/>
            <a:ext cx="49391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AST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274096"/>
              <a:ext cx="3483246" cy="2277971"/>
            </a:xfrm>
            <a:custGeom>
              <a:avLst/>
              <a:gdLst/>
              <a:ahLst/>
              <a:cxnLst/>
              <a:rect l="0" t="0" r="0" b="0"/>
              <a:pathLst>
                <a:path w="3483246" h="2277971">
                  <a:moveTo>
                    <a:pt x="0" y="2277971"/>
                  </a:moveTo>
                  <a:lnTo>
                    <a:pt x="3483" y="1863664"/>
                  </a:lnTo>
                  <a:lnTo>
                    <a:pt x="6966" y="1537438"/>
                  </a:lnTo>
                  <a:lnTo>
                    <a:pt x="10449" y="1273903"/>
                  </a:lnTo>
                  <a:lnTo>
                    <a:pt x="13932" y="1056572"/>
                  </a:lnTo>
                  <a:lnTo>
                    <a:pt x="17416" y="874274"/>
                  </a:lnTo>
                  <a:lnTo>
                    <a:pt x="20899" y="719170"/>
                  </a:lnTo>
                  <a:lnTo>
                    <a:pt x="24382" y="585596"/>
                  </a:lnTo>
                  <a:lnTo>
                    <a:pt x="27865" y="469362"/>
                  </a:lnTo>
                  <a:lnTo>
                    <a:pt x="31349" y="367296"/>
                  </a:lnTo>
                  <a:lnTo>
                    <a:pt x="34832" y="276956"/>
                  </a:lnTo>
                  <a:lnTo>
                    <a:pt x="38315" y="196433"/>
                  </a:lnTo>
                  <a:lnTo>
                    <a:pt x="41798" y="124207"/>
                  </a:lnTo>
                  <a:lnTo>
                    <a:pt x="45282" y="59060"/>
                  </a:lnTo>
                  <a:lnTo>
                    <a:pt x="48765" y="0"/>
                  </a:lnTo>
                  <a:lnTo>
                    <a:pt x="52248" y="1273903"/>
                  </a:lnTo>
                  <a:lnTo>
                    <a:pt x="55731" y="1227159"/>
                  </a:lnTo>
                  <a:lnTo>
                    <a:pt x="59215" y="1182145"/>
                  </a:lnTo>
                  <a:lnTo>
                    <a:pt x="62698" y="1138766"/>
                  </a:lnTo>
                  <a:lnTo>
                    <a:pt x="66181" y="1096936"/>
                  </a:lnTo>
                  <a:lnTo>
                    <a:pt x="69664" y="1056572"/>
                  </a:lnTo>
                  <a:lnTo>
                    <a:pt x="73148" y="1017600"/>
                  </a:lnTo>
                  <a:lnTo>
                    <a:pt x="76631" y="979948"/>
                  </a:lnTo>
                  <a:lnTo>
                    <a:pt x="80114" y="943550"/>
                  </a:lnTo>
                  <a:lnTo>
                    <a:pt x="83597" y="908344"/>
                  </a:lnTo>
                  <a:lnTo>
                    <a:pt x="87081" y="874274"/>
                  </a:lnTo>
                  <a:lnTo>
                    <a:pt x="90564" y="841285"/>
                  </a:lnTo>
                  <a:lnTo>
                    <a:pt x="94047" y="809326"/>
                  </a:lnTo>
                  <a:lnTo>
                    <a:pt x="97530" y="778350"/>
                  </a:lnTo>
                  <a:lnTo>
                    <a:pt x="101014" y="748311"/>
                  </a:lnTo>
                  <a:lnTo>
                    <a:pt x="104497" y="1007056"/>
                  </a:lnTo>
                  <a:lnTo>
                    <a:pt x="107980" y="995878"/>
                  </a:lnTo>
                  <a:lnTo>
                    <a:pt x="111463" y="985219"/>
                  </a:lnTo>
                  <a:lnTo>
                    <a:pt x="114947" y="975043"/>
                  </a:lnTo>
                  <a:lnTo>
                    <a:pt x="118430" y="965319"/>
                  </a:lnTo>
                  <a:lnTo>
                    <a:pt x="121913" y="956016"/>
                  </a:lnTo>
                  <a:lnTo>
                    <a:pt x="125396" y="947107"/>
                  </a:lnTo>
                  <a:lnTo>
                    <a:pt x="128880" y="938570"/>
                  </a:lnTo>
                  <a:lnTo>
                    <a:pt x="132363" y="1096936"/>
                  </a:lnTo>
                  <a:lnTo>
                    <a:pt x="135846" y="1076576"/>
                  </a:lnTo>
                  <a:lnTo>
                    <a:pt x="139329" y="1056572"/>
                  </a:lnTo>
                  <a:lnTo>
                    <a:pt x="142813" y="1036917"/>
                  </a:lnTo>
                  <a:lnTo>
                    <a:pt x="146296" y="1017600"/>
                  </a:lnTo>
                  <a:lnTo>
                    <a:pt x="149779" y="998613"/>
                  </a:lnTo>
                  <a:lnTo>
                    <a:pt x="153262" y="979948"/>
                  </a:lnTo>
                  <a:lnTo>
                    <a:pt x="156746" y="973766"/>
                  </a:lnTo>
                  <a:lnTo>
                    <a:pt x="160229" y="977251"/>
                  </a:lnTo>
                  <a:lnTo>
                    <a:pt x="163712" y="980571"/>
                  </a:lnTo>
                  <a:lnTo>
                    <a:pt x="167195" y="983737"/>
                  </a:lnTo>
                  <a:lnTo>
                    <a:pt x="170679" y="986759"/>
                  </a:lnTo>
                  <a:lnTo>
                    <a:pt x="174162" y="989646"/>
                  </a:lnTo>
                  <a:lnTo>
                    <a:pt x="177645" y="992409"/>
                  </a:lnTo>
                  <a:lnTo>
                    <a:pt x="181128" y="992356"/>
                  </a:lnTo>
                  <a:lnTo>
                    <a:pt x="184612" y="976867"/>
                  </a:lnTo>
                  <a:lnTo>
                    <a:pt x="188095" y="961596"/>
                  </a:lnTo>
                  <a:lnTo>
                    <a:pt x="191578" y="946537"/>
                  </a:lnTo>
                  <a:lnTo>
                    <a:pt x="195061" y="931685"/>
                  </a:lnTo>
                  <a:lnTo>
                    <a:pt x="198545" y="917037"/>
                  </a:lnTo>
                  <a:lnTo>
                    <a:pt x="202028" y="902589"/>
                  </a:lnTo>
                  <a:lnTo>
                    <a:pt x="205511" y="888336"/>
                  </a:lnTo>
                  <a:lnTo>
                    <a:pt x="208994" y="874274"/>
                  </a:lnTo>
                  <a:lnTo>
                    <a:pt x="212478" y="860400"/>
                  </a:lnTo>
                  <a:lnTo>
                    <a:pt x="215961" y="846710"/>
                  </a:lnTo>
                  <a:lnTo>
                    <a:pt x="219444" y="833200"/>
                  </a:lnTo>
                  <a:lnTo>
                    <a:pt x="222927" y="819867"/>
                  </a:lnTo>
                  <a:lnTo>
                    <a:pt x="226411" y="806708"/>
                  </a:lnTo>
                  <a:lnTo>
                    <a:pt x="229894" y="793718"/>
                  </a:lnTo>
                  <a:lnTo>
                    <a:pt x="233377" y="780894"/>
                  </a:lnTo>
                  <a:lnTo>
                    <a:pt x="236860" y="768235"/>
                  </a:lnTo>
                  <a:lnTo>
                    <a:pt x="240344" y="755735"/>
                  </a:lnTo>
                  <a:lnTo>
                    <a:pt x="243827" y="743393"/>
                  </a:lnTo>
                  <a:lnTo>
                    <a:pt x="247310" y="731206"/>
                  </a:lnTo>
                  <a:lnTo>
                    <a:pt x="250793" y="719170"/>
                  </a:lnTo>
                  <a:lnTo>
                    <a:pt x="254277" y="707282"/>
                  </a:lnTo>
                  <a:lnTo>
                    <a:pt x="257760" y="695541"/>
                  </a:lnTo>
                  <a:lnTo>
                    <a:pt x="261243" y="701753"/>
                  </a:lnTo>
                  <a:lnTo>
                    <a:pt x="264726" y="709133"/>
                  </a:lnTo>
                  <a:lnTo>
                    <a:pt x="268210" y="716256"/>
                  </a:lnTo>
                  <a:lnTo>
                    <a:pt x="271693" y="723134"/>
                  </a:lnTo>
                  <a:lnTo>
                    <a:pt x="275176" y="729780"/>
                  </a:lnTo>
                  <a:lnTo>
                    <a:pt x="278659" y="736206"/>
                  </a:lnTo>
                  <a:lnTo>
                    <a:pt x="282143" y="742421"/>
                  </a:lnTo>
                  <a:lnTo>
                    <a:pt x="285626" y="742040"/>
                  </a:lnTo>
                  <a:lnTo>
                    <a:pt x="289109" y="735749"/>
                  </a:lnTo>
                  <a:lnTo>
                    <a:pt x="292592" y="729558"/>
                  </a:lnTo>
                  <a:lnTo>
                    <a:pt x="296075" y="723464"/>
                  </a:lnTo>
                  <a:lnTo>
                    <a:pt x="299559" y="717465"/>
                  </a:lnTo>
                  <a:lnTo>
                    <a:pt x="303042" y="711560"/>
                  </a:lnTo>
                  <a:lnTo>
                    <a:pt x="306525" y="705745"/>
                  </a:lnTo>
                  <a:lnTo>
                    <a:pt x="310008" y="700019"/>
                  </a:lnTo>
                  <a:lnTo>
                    <a:pt x="313492" y="694380"/>
                  </a:lnTo>
                  <a:lnTo>
                    <a:pt x="316975" y="688826"/>
                  </a:lnTo>
                  <a:lnTo>
                    <a:pt x="320458" y="683355"/>
                  </a:lnTo>
                  <a:lnTo>
                    <a:pt x="323941" y="677965"/>
                  </a:lnTo>
                  <a:lnTo>
                    <a:pt x="327425" y="672654"/>
                  </a:lnTo>
                  <a:lnTo>
                    <a:pt x="330908" y="667420"/>
                  </a:lnTo>
                  <a:lnTo>
                    <a:pt x="334391" y="662263"/>
                  </a:lnTo>
                  <a:lnTo>
                    <a:pt x="337874" y="903668"/>
                  </a:lnTo>
                  <a:lnTo>
                    <a:pt x="341358" y="900704"/>
                  </a:lnTo>
                  <a:lnTo>
                    <a:pt x="344841" y="897787"/>
                  </a:lnTo>
                  <a:lnTo>
                    <a:pt x="348324" y="894917"/>
                  </a:lnTo>
                  <a:lnTo>
                    <a:pt x="351807" y="892092"/>
                  </a:lnTo>
                  <a:lnTo>
                    <a:pt x="355291" y="889311"/>
                  </a:lnTo>
                  <a:lnTo>
                    <a:pt x="358774" y="886573"/>
                  </a:lnTo>
                  <a:lnTo>
                    <a:pt x="362257" y="1143815"/>
                  </a:lnTo>
                  <a:lnTo>
                    <a:pt x="365740" y="1143565"/>
                  </a:lnTo>
                  <a:lnTo>
                    <a:pt x="369224" y="1143319"/>
                  </a:lnTo>
                  <a:lnTo>
                    <a:pt x="372707" y="1143077"/>
                  </a:lnTo>
                  <a:lnTo>
                    <a:pt x="376190" y="1142840"/>
                  </a:lnTo>
                  <a:lnTo>
                    <a:pt x="379673" y="1142607"/>
                  </a:lnTo>
                  <a:lnTo>
                    <a:pt x="383157" y="1142379"/>
                  </a:lnTo>
                  <a:lnTo>
                    <a:pt x="386640" y="1142154"/>
                  </a:lnTo>
                  <a:lnTo>
                    <a:pt x="390123" y="1138985"/>
                  </a:lnTo>
                  <a:lnTo>
                    <a:pt x="393606" y="1135487"/>
                  </a:lnTo>
                  <a:lnTo>
                    <a:pt x="397090" y="1132029"/>
                  </a:lnTo>
                  <a:lnTo>
                    <a:pt x="400573" y="1128610"/>
                  </a:lnTo>
                  <a:lnTo>
                    <a:pt x="404056" y="1125231"/>
                  </a:lnTo>
                  <a:lnTo>
                    <a:pt x="407539" y="1121890"/>
                  </a:lnTo>
                  <a:lnTo>
                    <a:pt x="411023" y="1118587"/>
                  </a:lnTo>
                  <a:lnTo>
                    <a:pt x="414506" y="1434271"/>
                  </a:lnTo>
                  <a:lnTo>
                    <a:pt x="417989" y="1435753"/>
                  </a:lnTo>
                  <a:lnTo>
                    <a:pt x="421472" y="1437205"/>
                  </a:lnTo>
                  <a:lnTo>
                    <a:pt x="424956" y="1438628"/>
                  </a:lnTo>
                  <a:lnTo>
                    <a:pt x="428439" y="1440023"/>
                  </a:lnTo>
                  <a:lnTo>
                    <a:pt x="431922" y="1441392"/>
                  </a:lnTo>
                  <a:lnTo>
                    <a:pt x="435405" y="1442734"/>
                  </a:lnTo>
                  <a:lnTo>
                    <a:pt x="438889" y="1444050"/>
                  </a:lnTo>
                  <a:lnTo>
                    <a:pt x="442372" y="1445342"/>
                  </a:lnTo>
                  <a:lnTo>
                    <a:pt x="445855" y="1446610"/>
                  </a:lnTo>
                  <a:lnTo>
                    <a:pt x="449338" y="1447854"/>
                  </a:lnTo>
                  <a:lnTo>
                    <a:pt x="452822" y="1449076"/>
                  </a:lnTo>
                  <a:lnTo>
                    <a:pt x="456305" y="1450275"/>
                  </a:lnTo>
                  <a:lnTo>
                    <a:pt x="459788" y="1451453"/>
                  </a:lnTo>
                  <a:lnTo>
                    <a:pt x="463271" y="1452610"/>
                  </a:lnTo>
                  <a:lnTo>
                    <a:pt x="466755" y="1472449"/>
                  </a:lnTo>
                  <a:lnTo>
                    <a:pt x="470238" y="1469924"/>
                  </a:lnTo>
                  <a:lnTo>
                    <a:pt x="473721" y="1467420"/>
                  </a:lnTo>
                  <a:lnTo>
                    <a:pt x="477204" y="1464938"/>
                  </a:lnTo>
                  <a:lnTo>
                    <a:pt x="480688" y="1462477"/>
                  </a:lnTo>
                  <a:lnTo>
                    <a:pt x="484171" y="1460037"/>
                  </a:lnTo>
                  <a:lnTo>
                    <a:pt x="487654" y="1457617"/>
                  </a:lnTo>
                  <a:lnTo>
                    <a:pt x="491137" y="1455218"/>
                  </a:lnTo>
                  <a:lnTo>
                    <a:pt x="494621" y="1452838"/>
                  </a:lnTo>
                  <a:lnTo>
                    <a:pt x="498104" y="1450479"/>
                  </a:lnTo>
                  <a:lnTo>
                    <a:pt x="501587" y="1448138"/>
                  </a:lnTo>
                  <a:lnTo>
                    <a:pt x="505070" y="1445817"/>
                  </a:lnTo>
                  <a:lnTo>
                    <a:pt x="508554" y="1443516"/>
                  </a:lnTo>
                  <a:lnTo>
                    <a:pt x="512037" y="1441232"/>
                  </a:lnTo>
                  <a:lnTo>
                    <a:pt x="515520" y="1438968"/>
                  </a:lnTo>
                  <a:lnTo>
                    <a:pt x="519003" y="1602998"/>
                  </a:lnTo>
                  <a:lnTo>
                    <a:pt x="522487" y="1604598"/>
                  </a:lnTo>
                  <a:lnTo>
                    <a:pt x="525970" y="1606170"/>
                  </a:lnTo>
                  <a:lnTo>
                    <a:pt x="529453" y="1607713"/>
                  </a:lnTo>
                  <a:lnTo>
                    <a:pt x="532936" y="1609230"/>
                  </a:lnTo>
                  <a:lnTo>
                    <a:pt x="536420" y="1610720"/>
                  </a:lnTo>
                  <a:lnTo>
                    <a:pt x="539903" y="1612185"/>
                  </a:lnTo>
                  <a:lnTo>
                    <a:pt x="543386" y="1612901"/>
                  </a:lnTo>
                  <a:lnTo>
                    <a:pt x="546869" y="1612709"/>
                  </a:lnTo>
                  <a:lnTo>
                    <a:pt x="550353" y="1612519"/>
                  </a:lnTo>
                  <a:lnTo>
                    <a:pt x="553836" y="1612332"/>
                  </a:lnTo>
                  <a:lnTo>
                    <a:pt x="557319" y="1612146"/>
                  </a:lnTo>
                  <a:lnTo>
                    <a:pt x="560802" y="1611963"/>
                  </a:lnTo>
                  <a:lnTo>
                    <a:pt x="564286" y="1611783"/>
                  </a:lnTo>
                  <a:lnTo>
                    <a:pt x="567769" y="1611604"/>
                  </a:lnTo>
                  <a:lnTo>
                    <a:pt x="571252" y="1611427"/>
                  </a:lnTo>
                  <a:lnTo>
                    <a:pt x="574735" y="1611253"/>
                  </a:lnTo>
                  <a:lnTo>
                    <a:pt x="578218" y="1611080"/>
                  </a:lnTo>
                  <a:lnTo>
                    <a:pt x="581702" y="1610909"/>
                  </a:lnTo>
                  <a:lnTo>
                    <a:pt x="585185" y="1610741"/>
                  </a:lnTo>
                  <a:lnTo>
                    <a:pt x="588668" y="1610574"/>
                  </a:lnTo>
                  <a:lnTo>
                    <a:pt x="592151" y="1610409"/>
                  </a:lnTo>
                  <a:lnTo>
                    <a:pt x="595635" y="1611187"/>
                  </a:lnTo>
                  <a:lnTo>
                    <a:pt x="599118" y="1612503"/>
                  </a:lnTo>
                  <a:lnTo>
                    <a:pt x="602601" y="1613798"/>
                  </a:lnTo>
                  <a:lnTo>
                    <a:pt x="606084" y="1615073"/>
                  </a:lnTo>
                  <a:lnTo>
                    <a:pt x="609568" y="1616329"/>
                  </a:lnTo>
                  <a:lnTo>
                    <a:pt x="613051" y="1617566"/>
                  </a:lnTo>
                  <a:lnTo>
                    <a:pt x="616534" y="1618784"/>
                  </a:lnTo>
                  <a:lnTo>
                    <a:pt x="620017" y="1619519"/>
                  </a:lnTo>
                  <a:lnTo>
                    <a:pt x="623501" y="1618620"/>
                  </a:lnTo>
                  <a:lnTo>
                    <a:pt x="626984" y="1617730"/>
                  </a:lnTo>
                  <a:lnTo>
                    <a:pt x="630467" y="1616846"/>
                  </a:lnTo>
                  <a:lnTo>
                    <a:pt x="633950" y="1615971"/>
                  </a:lnTo>
                  <a:lnTo>
                    <a:pt x="637434" y="1615102"/>
                  </a:lnTo>
                  <a:lnTo>
                    <a:pt x="640917" y="1614241"/>
                  </a:lnTo>
                  <a:lnTo>
                    <a:pt x="644400" y="1613386"/>
                  </a:lnTo>
                  <a:lnTo>
                    <a:pt x="647883" y="1612539"/>
                  </a:lnTo>
                  <a:lnTo>
                    <a:pt x="651367" y="1611699"/>
                  </a:lnTo>
                  <a:lnTo>
                    <a:pt x="654850" y="1610865"/>
                  </a:lnTo>
                  <a:lnTo>
                    <a:pt x="658333" y="1610039"/>
                  </a:lnTo>
                  <a:lnTo>
                    <a:pt x="661816" y="1609219"/>
                  </a:lnTo>
                  <a:lnTo>
                    <a:pt x="665300" y="1608405"/>
                  </a:lnTo>
                  <a:lnTo>
                    <a:pt x="668783" y="1607598"/>
                  </a:lnTo>
                  <a:lnTo>
                    <a:pt x="672266" y="1607480"/>
                  </a:lnTo>
                  <a:lnTo>
                    <a:pt x="675749" y="1608347"/>
                  </a:lnTo>
                  <a:lnTo>
                    <a:pt x="679233" y="1609203"/>
                  </a:lnTo>
                  <a:lnTo>
                    <a:pt x="682716" y="1610048"/>
                  </a:lnTo>
                  <a:lnTo>
                    <a:pt x="686199" y="1610882"/>
                  </a:lnTo>
                  <a:lnTo>
                    <a:pt x="689682" y="1611706"/>
                  </a:lnTo>
                  <a:lnTo>
                    <a:pt x="693166" y="1612519"/>
                  </a:lnTo>
                  <a:lnTo>
                    <a:pt x="696649" y="1613323"/>
                  </a:lnTo>
                  <a:lnTo>
                    <a:pt x="700132" y="1614116"/>
                  </a:lnTo>
                  <a:lnTo>
                    <a:pt x="703615" y="1614900"/>
                  </a:lnTo>
                  <a:lnTo>
                    <a:pt x="707099" y="1615675"/>
                  </a:lnTo>
                  <a:lnTo>
                    <a:pt x="710582" y="1616440"/>
                  </a:lnTo>
                  <a:lnTo>
                    <a:pt x="714065" y="1617195"/>
                  </a:lnTo>
                  <a:lnTo>
                    <a:pt x="717548" y="1617942"/>
                  </a:lnTo>
                  <a:lnTo>
                    <a:pt x="721032" y="1618680"/>
                  </a:lnTo>
                  <a:lnTo>
                    <a:pt x="724515" y="1645145"/>
                  </a:lnTo>
                  <a:lnTo>
                    <a:pt x="727998" y="1645966"/>
                  </a:lnTo>
                  <a:lnTo>
                    <a:pt x="731481" y="1646778"/>
                  </a:lnTo>
                  <a:lnTo>
                    <a:pt x="734965" y="1647580"/>
                  </a:lnTo>
                  <a:lnTo>
                    <a:pt x="738448" y="1648373"/>
                  </a:lnTo>
                  <a:lnTo>
                    <a:pt x="741931" y="1649156"/>
                  </a:lnTo>
                  <a:lnTo>
                    <a:pt x="745414" y="1649930"/>
                  </a:lnTo>
                  <a:lnTo>
                    <a:pt x="748898" y="1676804"/>
                  </a:lnTo>
                  <a:lnTo>
                    <a:pt x="752381" y="1677382"/>
                  </a:lnTo>
                  <a:lnTo>
                    <a:pt x="755864" y="1677955"/>
                  </a:lnTo>
                  <a:lnTo>
                    <a:pt x="759347" y="1678521"/>
                  </a:lnTo>
                  <a:lnTo>
                    <a:pt x="762831" y="1679080"/>
                  </a:lnTo>
                  <a:lnTo>
                    <a:pt x="766314" y="1679634"/>
                  </a:lnTo>
                  <a:lnTo>
                    <a:pt x="769797" y="1680181"/>
                  </a:lnTo>
                  <a:lnTo>
                    <a:pt x="773280" y="1680723"/>
                  </a:lnTo>
                  <a:lnTo>
                    <a:pt x="776764" y="1682682"/>
                  </a:lnTo>
                  <a:lnTo>
                    <a:pt x="780247" y="1685011"/>
                  </a:lnTo>
                  <a:lnTo>
                    <a:pt x="783730" y="1687301"/>
                  </a:lnTo>
                  <a:lnTo>
                    <a:pt x="787213" y="1689554"/>
                  </a:lnTo>
                  <a:lnTo>
                    <a:pt x="790697" y="1691771"/>
                  </a:lnTo>
                  <a:lnTo>
                    <a:pt x="794180" y="1693951"/>
                  </a:lnTo>
                  <a:lnTo>
                    <a:pt x="797663" y="1696096"/>
                  </a:lnTo>
                  <a:lnTo>
                    <a:pt x="801146" y="1698208"/>
                  </a:lnTo>
                  <a:lnTo>
                    <a:pt x="804630" y="1700285"/>
                  </a:lnTo>
                  <a:lnTo>
                    <a:pt x="808113" y="1702331"/>
                  </a:lnTo>
                  <a:lnTo>
                    <a:pt x="811596" y="1704344"/>
                  </a:lnTo>
                  <a:lnTo>
                    <a:pt x="815079" y="1706327"/>
                  </a:lnTo>
                  <a:lnTo>
                    <a:pt x="818563" y="1708279"/>
                  </a:lnTo>
                  <a:lnTo>
                    <a:pt x="822046" y="1710201"/>
                  </a:lnTo>
                  <a:lnTo>
                    <a:pt x="825529" y="1712095"/>
                  </a:lnTo>
                  <a:lnTo>
                    <a:pt x="829012" y="1713590"/>
                  </a:lnTo>
                  <a:lnTo>
                    <a:pt x="832496" y="1715051"/>
                  </a:lnTo>
                  <a:lnTo>
                    <a:pt x="835979" y="1716492"/>
                  </a:lnTo>
                  <a:lnTo>
                    <a:pt x="835979" y="1716492"/>
                  </a:lnTo>
                  <a:lnTo>
                    <a:pt x="839462" y="1717914"/>
                  </a:lnTo>
                  <a:lnTo>
                    <a:pt x="842945" y="1719317"/>
                  </a:lnTo>
                  <a:lnTo>
                    <a:pt x="846429" y="1720702"/>
                  </a:lnTo>
                  <a:lnTo>
                    <a:pt x="849912" y="1722069"/>
                  </a:lnTo>
                  <a:lnTo>
                    <a:pt x="853395" y="1722616"/>
                  </a:lnTo>
                  <a:lnTo>
                    <a:pt x="856878" y="1722518"/>
                  </a:lnTo>
                  <a:lnTo>
                    <a:pt x="860361" y="1722421"/>
                  </a:lnTo>
                  <a:lnTo>
                    <a:pt x="863845" y="1722324"/>
                  </a:lnTo>
                  <a:lnTo>
                    <a:pt x="867328" y="1722228"/>
                  </a:lnTo>
                  <a:lnTo>
                    <a:pt x="870811" y="1722133"/>
                  </a:lnTo>
                  <a:lnTo>
                    <a:pt x="874294" y="1722039"/>
                  </a:lnTo>
                  <a:lnTo>
                    <a:pt x="877778" y="1721946"/>
                  </a:lnTo>
                  <a:lnTo>
                    <a:pt x="881261" y="1721853"/>
                  </a:lnTo>
                  <a:lnTo>
                    <a:pt x="884744" y="1721761"/>
                  </a:lnTo>
                  <a:lnTo>
                    <a:pt x="888227" y="1721669"/>
                  </a:lnTo>
                  <a:lnTo>
                    <a:pt x="891711" y="1721579"/>
                  </a:lnTo>
                  <a:lnTo>
                    <a:pt x="895194" y="1721488"/>
                  </a:lnTo>
                  <a:lnTo>
                    <a:pt x="898677" y="1721399"/>
                  </a:lnTo>
                  <a:lnTo>
                    <a:pt x="902160" y="1721310"/>
                  </a:lnTo>
                  <a:lnTo>
                    <a:pt x="905644" y="1721222"/>
                  </a:lnTo>
                  <a:lnTo>
                    <a:pt x="909127" y="1721135"/>
                  </a:lnTo>
                  <a:lnTo>
                    <a:pt x="912610" y="1721048"/>
                  </a:lnTo>
                  <a:lnTo>
                    <a:pt x="916093" y="1720962"/>
                  </a:lnTo>
                  <a:lnTo>
                    <a:pt x="919577" y="1720876"/>
                  </a:lnTo>
                  <a:lnTo>
                    <a:pt x="923060" y="1720791"/>
                  </a:lnTo>
                  <a:lnTo>
                    <a:pt x="926543" y="1720707"/>
                  </a:lnTo>
                  <a:lnTo>
                    <a:pt x="930026" y="1746825"/>
                  </a:lnTo>
                  <a:lnTo>
                    <a:pt x="933510" y="1747411"/>
                  </a:lnTo>
                  <a:lnTo>
                    <a:pt x="936993" y="1747991"/>
                  </a:lnTo>
                  <a:lnTo>
                    <a:pt x="940476" y="1748567"/>
                  </a:lnTo>
                  <a:lnTo>
                    <a:pt x="943959" y="1749136"/>
                  </a:lnTo>
                  <a:lnTo>
                    <a:pt x="947443" y="1749700"/>
                  </a:lnTo>
                  <a:lnTo>
                    <a:pt x="950926" y="1750259"/>
                  </a:lnTo>
                  <a:lnTo>
                    <a:pt x="954409" y="1750813"/>
                  </a:lnTo>
                  <a:lnTo>
                    <a:pt x="957892" y="1751361"/>
                  </a:lnTo>
                  <a:lnTo>
                    <a:pt x="961376" y="1751905"/>
                  </a:lnTo>
                  <a:lnTo>
                    <a:pt x="964859" y="1752443"/>
                  </a:lnTo>
                  <a:lnTo>
                    <a:pt x="968342" y="1752976"/>
                  </a:lnTo>
                  <a:lnTo>
                    <a:pt x="971825" y="1753505"/>
                  </a:lnTo>
                  <a:lnTo>
                    <a:pt x="975309" y="1754028"/>
                  </a:lnTo>
                  <a:lnTo>
                    <a:pt x="978792" y="1754547"/>
                  </a:lnTo>
                  <a:lnTo>
                    <a:pt x="982275" y="1756429"/>
                  </a:lnTo>
                  <a:lnTo>
                    <a:pt x="985758" y="1759534"/>
                  </a:lnTo>
                  <a:lnTo>
                    <a:pt x="989242" y="1762581"/>
                  </a:lnTo>
                  <a:lnTo>
                    <a:pt x="992725" y="1765572"/>
                  </a:lnTo>
                  <a:lnTo>
                    <a:pt x="996208" y="1768507"/>
                  </a:lnTo>
                  <a:lnTo>
                    <a:pt x="999691" y="1771389"/>
                  </a:lnTo>
                  <a:lnTo>
                    <a:pt x="1003175" y="1774219"/>
                  </a:lnTo>
                  <a:lnTo>
                    <a:pt x="1006658" y="1776943"/>
                  </a:lnTo>
                  <a:lnTo>
                    <a:pt x="1010141" y="1779181"/>
                  </a:lnTo>
                  <a:lnTo>
                    <a:pt x="1013624" y="1781384"/>
                  </a:lnTo>
                  <a:lnTo>
                    <a:pt x="1017108" y="1783553"/>
                  </a:lnTo>
                  <a:lnTo>
                    <a:pt x="1020591" y="1785689"/>
                  </a:lnTo>
                  <a:lnTo>
                    <a:pt x="1024074" y="1787792"/>
                  </a:lnTo>
                  <a:lnTo>
                    <a:pt x="1027557" y="1789863"/>
                  </a:lnTo>
                  <a:lnTo>
                    <a:pt x="1031041" y="1791902"/>
                  </a:lnTo>
                  <a:lnTo>
                    <a:pt x="1034524" y="1831902"/>
                  </a:lnTo>
                  <a:lnTo>
                    <a:pt x="1038007" y="1832608"/>
                  </a:lnTo>
                  <a:lnTo>
                    <a:pt x="1041490" y="1833308"/>
                  </a:lnTo>
                  <a:lnTo>
                    <a:pt x="1044974" y="1834001"/>
                  </a:lnTo>
                  <a:lnTo>
                    <a:pt x="1048457" y="1834687"/>
                  </a:lnTo>
                  <a:lnTo>
                    <a:pt x="1051940" y="1835366"/>
                  </a:lnTo>
                  <a:lnTo>
                    <a:pt x="1055423" y="1836039"/>
                  </a:lnTo>
                  <a:lnTo>
                    <a:pt x="1058907" y="1836705"/>
                  </a:lnTo>
                  <a:lnTo>
                    <a:pt x="1062390" y="1837365"/>
                  </a:lnTo>
                  <a:lnTo>
                    <a:pt x="1065873" y="1838019"/>
                  </a:lnTo>
                  <a:lnTo>
                    <a:pt x="1069356" y="1838666"/>
                  </a:lnTo>
                  <a:lnTo>
                    <a:pt x="1072840" y="1839308"/>
                  </a:lnTo>
                  <a:lnTo>
                    <a:pt x="1076323" y="1839943"/>
                  </a:lnTo>
                  <a:lnTo>
                    <a:pt x="1079806" y="1840572"/>
                  </a:lnTo>
                  <a:lnTo>
                    <a:pt x="1083289" y="1841196"/>
                  </a:lnTo>
                  <a:lnTo>
                    <a:pt x="1086773" y="1841503"/>
                  </a:lnTo>
                  <a:lnTo>
                    <a:pt x="1090256" y="1841768"/>
                  </a:lnTo>
                  <a:lnTo>
                    <a:pt x="1093739" y="1842031"/>
                  </a:lnTo>
                  <a:lnTo>
                    <a:pt x="1097222" y="1842293"/>
                  </a:lnTo>
                  <a:lnTo>
                    <a:pt x="1100706" y="1842552"/>
                  </a:lnTo>
                  <a:lnTo>
                    <a:pt x="1104189" y="1842810"/>
                  </a:lnTo>
                  <a:lnTo>
                    <a:pt x="1107672" y="1843065"/>
                  </a:lnTo>
                  <a:lnTo>
                    <a:pt x="1111155" y="1843319"/>
                  </a:lnTo>
                  <a:lnTo>
                    <a:pt x="1114639" y="1843570"/>
                  </a:lnTo>
                  <a:lnTo>
                    <a:pt x="1118122" y="1843820"/>
                  </a:lnTo>
                  <a:lnTo>
                    <a:pt x="1121605" y="1844068"/>
                  </a:lnTo>
                  <a:lnTo>
                    <a:pt x="1125088" y="1844315"/>
                  </a:lnTo>
                  <a:lnTo>
                    <a:pt x="1128572" y="1844559"/>
                  </a:lnTo>
                  <a:lnTo>
                    <a:pt x="1132055" y="1844802"/>
                  </a:lnTo>
                  <a:lnTo>
                    <a:pt x="1135538" y="1845067"/>
                  </a:lnTo>
                  <a:lnTo>
                    <a:pt x="1139021" y="1845634"/>
                  </a:lnTo>
                  <a:lnTo>
                    <a:pt x="1142505" y="1846197"/>
                  </a:lnTo>
                  <a:lnTo>
                    <a:pt x="1145988" y="1846755"/>
                  </a:lnTo>
                  <a:lnTo>
                    <a:pt x="1149471" y="1847308"/>
                  </a:lnTo>
                  <a:lnTo>
                    <a:pt x="1152954" y="1847856"/>
                  </a:lnTo>
                  <a:lnTo>
                    <a:pt x="1156437" y="1848399"/>
                  </a:lnTo>
                  <a:lnTo>
                    <a:pt x="1159921" y="1848938"/>
                  </a:lnTo>
                  <a:lnTo>
                    <a:pt x="1163404" y="1849472"/>
                  </a:lnTo>
                  <a:lnTo>
                    <a:pt x="1166887" y="1850002"/>
                  </a:lnTo>
                  <a:lnTo>
                    <a:pt x="1170370" y="1850528"/>
                  </a:lnTo>
                  <a:lnTo>
                    <a:pt x="1173854" y="1851048"/>
                  </a:lnTo>
                  <a:lnTo>
                    <a:pt x="1177337" y="1851565"/>
                  </a:lnTo>
                  <a:lnTo>
                    <a:pt x="1180820" y="1852077"/>
                  </a:lnTo>
                  <a:lnTo>
                    <a:pt x="1184303" y="1852585"/>
                  </a:lnTo>
                  <a:lnTo>
                    <a:pt x="1187787" y="1852912"/>
                  </a:lnTo>
                  <a:lnTo>
                    <a:pt x="1191270" y="1852731"/>
                  </a:lnTo>
                  <a:lnTo>
                    <a:pt x="1194753" y="1852550"/>
                  </a:lnTo>
                  <a:lnTo>
                    <a:pt x="1198236" y="1852371"/>
                  </a:lnTo>
                  <a:lnTo>
                    <a:pt x="1201720" y="1852192"/>
                  </a:lnTo>
                  <a:lnTo>
                    <a:pt x="1205203" y="1852015"/>
                  </a:lnTo>
                  <a:lnTo>
                    <a:pt x="1208686" y="1851838"/>
                  </a:lnTo>
                  <a:lnTo>
                    <a:pt x="1212169" y="1851662"/>
                  </a:lnTo>
                  <a:lnTo>
                    <a:pt x="1215653" y="1851487"/>
                  </a:lnTo>
                  <a:lnTo>
                    <a:pt x="1219136" y="1851312"/>
                  </a:lnTo>
                  <a:lnTo>
                    <a:pt x="1222619" y="1851139"/>
                  </a:lnTo>
                  <a:lnTo>
                    <a:pt x="1226102" y="1850967"/>
                  </a:lnTo>
                  <a:lnTo>
                    <a:pt x="1229586" y="1850795"/>
                  </a:lnTo>
                  <a:lnTo>
                    <a:pt x="1233069" y="1850624"/>
                  </a:lnTo>
                  <a:lnTo>
                    <a:pt x="1236552" y="1850454"/>
                  </a:lnTo>
                  <a:lnTo>
                    <a:pt x="1240035" y="1850285"/>
                  </a:lnTo>
                  <a:lnTo>
                    <a:pt x="1243519" y="1850116"/>
                  </a:lnTo>
                  <a:lnTo>
                    <a:pt x="1247002" y="1849949"/>
                  </a:lnTo>
                  <a:lnTo>
                    <a:pt x="1250485" y="1849782"/>
                  </a:lnTo>
                  <a:lnTo>
                    <a:pt x="1253968" y="1849616"/>
                  </a:lnTo>
                  <a:lnTo>
                    <a:pt x="1257452" y="1849451"/>
                  </a:lnTo>
                  <a:lnTo>
                    <a:pt x="1260935" y="1849286"/>
                  </a:lnTo>
                  <a:lnTo>
                    <a:pt x="1264418" y="1849209"/>
                  </a:lnTo>
                  <a:lnTo>
                    <a:pt x="1267901" y="1851355"/>
                  </a:lnTo>
                  <a:lnTo>
                    <a:pt x="1271385" y="1853468"/>
                  </a:lnTo>
                  <a:lnTo>
                    <a:pt x="1274868" y="1855549"/>
                  </a:lnTo>
                  <a:lnTo>
                    <a:pt x="1278351" y="1857599"/>
                  </a:lnTo>
                  <a:lnTo>
                    <a:pt x="1281834" y="1859617"/>
                  </a:lnTo>
                  <a:lnTo>
                    <a:pt x="1285318" y="1861606"/>
                  </a:lnTo>
                  <a:lnTo>
                    <a:pt x="1288801" y="1863565"/>
                  </a:lnTo>
                  <a:lnTo>
                    <a:pt x="1292284" y="1864123"/>
                  </a:lnTo>
                  <a:lnTo>
                    <a:pt x="1295767" y="1863870"/>
                  </a:lnTo>
                  <a:lnTo>
                    <a:pt x="1299251" y="1863617"/>
                  </a:lnTo>
                  <a:lnTo>
                    <a:pt x="1302734" y="1863366"/>
                  </a:lnTo>
                  <a:lnTo>
                    <a:pt x="1306217" y="1863116"/>
                  </a:lnTo>
                  <a:lnTo>
                    <a:pt x="1309700" y="1862866"/>
                  </a:lnTo>
                  <a:lnTo>
                    <a:pt x="1313184" y="1862618"/>
                  </a:lnTo>
                  <a:lnTo>
                    <a:pt x="1316667" y="1862371"/>
                  </a:lnTo>
                  <a:lnTo>
                    <a:pt x="1320150" y="1862124"/>
                  </a:lnTo>
                  <a:lnTo>
                    <a:pt x="1323633" y="1861879"/>
                  </a:lnTo>
                  <a:lnTo>
                    <a:pt x="1327117" y="1861635"/>
                  </a:lnTo>
                  <a:lnTo>
                    <a:pt x="1330600" y="1861391"/>
                  </a:lnTo>
                  <a:lnTo>
                    <a:pt x="1334083" y="1861149"/>
                  </a:lnTo>
                  <a:lnTo>
                    <a:pt x="1337566" y="1860908"/>
                  </a:lnTo>
                  <a:lnTo>
                    <a:pt x="1341050" y="1860668"/>
                  </a:lnTo>
                  <a:lnTo>
                    <a:pt x="1344533" y="1860428"/>
                  </a:lnTo>
                  <a:lnTo>
                    <a:pt x="1348016" y="1860190"/>
                  </a:lnTo>
                  <a:lnTo>
                    <a:pt x="1351499" y="1859952"/>
                  </a:lnTo>
                  <a:lnTo>
                    <a:pt x="1354983" y="1859716"/>
                  </a:lnTo>
                  <a:lnTo>
                    <a:pt x="1358466" y="1859480"/>
                  </a:lnTo>
                  <a:lnTo>
                    <a:pt x="1361949" y="1859246"/>
                  </a:lnTo>
                  <a:lnTo>
                    <a:pt x="1365432" y="1859012"/>
                  </a:lnTo>
                  <a:lnTo>
                    <a:pt x="1368916" y="1858779"/>
                  </a:lnTo>
                  <a:lnTo>
                    <a:pt x="1372399" y="1858547"/>
                  </a:lnTo>
                  <a:lnTo>
                    <a:pt x="1375882" y="1858317"/>
                  </a:lnTo>
                  <a:lnTo>
                    <a:pt x="1379365" y="1858087"/>
                  </a:lnTo>
                  <a:lnTo>
                    <a:pt x="1382849" y="1857858"/>
                  </a:lnTo>
                  <a:lnTo>
                    <a:pt x="1386332" y="1857629"/>
                  </a:lnTo>
                  <a:lnTo>
                    <a:pt x="1389815" y="1857402"/>
                  </a:lnTo>
                  <a:lnTo>
                    <a:pt x="1393298" y="1857176"/>
                  </a:lnTo>
                  <a:lnTo>
                    <a:pt x="1396782" y="1857267"/>
                  </a:lnTo>
                  <a:lnTo>
                    <a:pt x="1400265" y="1857358"/>
                  </a:lnTo>
                  <a:lnTo>
                    <a:pt x="1403748" y="1857449"/>
                  </a:lnTo>
                  <a:lnTo>
                    <a:pt x="1407231" y="1857539"/>
                  </a:lnTo>
                  <a:lnTo>
                    <a:pt x="1410715" y="1857629"/>
                  </a:lnTo>
                  <a:lnTo>
                    <a:pt x="1414198" y="1857718"/>
                  </a:lnTo>
                  <a:lnTo>
                    <a:pt x="1417681" y="1857806"/>
                  </a:lnTo>
                  <a:lnTo>
                    <a:pt x="1421164" y="1857894"/>
                  </a:lnTo>
                  <a:lnTo>
                    <a:pt x="1424648" y="1857982"/>
                  </a:lnTo>
                  <a:lnTo>
                    <a:pt x="1428131" y="1858069"/>
                  </a:lnTo>
                  <a:lnTo>
                    <a:pt x="1431614" y="1858156"/>
                  </a:lnTo>
                  <a:lnTo>
                    <a:pt x="1435097" y="1858242"/>
                  </a:lnTo>
                  <a:lnTo>
                    <a:pt x="1438580" y="1858328"/>
                  </a:lnTo>
                  <a:lnTo>
                    <a:pt x="1442064" y="1858414"/>
                  </a:lnTo>
                  <a:lnTo>
                    <a:pt x="1445547" y="1858769"/>
                  </a:lnTo>
                  <a:lnTo>
                    <a:pt x="1449030" y="1860302"/>
                  </a:lnTo>
                  <a:lnTo>
                    <a:pt x="1452513" y="1861817"/>
                  </a:lnTo>
                  <a:lnTo>
                    <a:pt x="1455997" y="1863314"/>
                  </a:lnTo>
                  <a:lnTo>
                    <a:pt x="1459480" y="1864793"/>
                  </a:lnTo>
                  <a:lnTo>
                    <a:pt x="1462963" y="1866255"/>
                  </a:lnTo>
                  <a:lnTo>
                    <a:pt x="1466446" y="1867699"/>
                  </a:lnTo>
                  <a:lnTo>
                    <a:pt x="1469930" y="1869127"/>
                  </a:lnTo>
                  <a:lnTo>
                    <a:pt x="1473413" y="1869219"/>
                  </a:lnTo>
                  <a:lnTo>
                    <a:pt x="1476896" y="1868934"/>
                  </a:lnTo>
                  <a:lnTo>
                    <a:pt x="1480379" y="1868649"/>
                  </a:lnTo>
                  <a:lnTo>
                    <a:pt x="1483863" y="1868365"/>
                  </a:lnTo>
                  <a:lnTo>
                    <a:pt x="1487346" y="1868083"/>
                  </a:lnTo>
                  <a:lnTo>
                    <a:pt x="1490829" y="1867801"/>
                  </a:lnTo>
                  <a:lnTo>
                    <a:pt x="1494312" y="1867520"/>
                  </a:lnTo>
                  <a:lnTo>
                    <a:pt x="1497796" y="1867240"/>
                  </a:lnTo>
                  <a:lnTo>
                    <a:pt x="1501279" y="1866962"/>
                  </a:lnTo>
                  <a:lnTo>
                    <a:pt x="1504762" y="1866684"/>
                  </a:lnTo>
                  <a:lnTo>
                    <a:pt x="1508245" y="1866406"/>
                  </a:lnTo>
                  <a:lnTo>
                    <a:pt x="1511729" y="1866130"/>
                  </a:lnTo>
                  <a:lnTo>
                    <a:pt x="1515212" y="1865855"/>
                  </a:lnTo>
                  <a:lnTo>
                    <a:pt x="1518695" y="1865580"/>
                  </a:lnTo>
                  <a:lnTo>
                    <a:pt x="1522178" y="1865307"/>
                  </a:lnTo>
                  <a:lnTo>
                    <a:pt x="1525662" y="1866642"/>
                  </a:lnTo>
                  <a:lnTo>
                    <a:pt x="1529145" y="1868024"/>
                  </a:lnTo>
                  <a:lnTo>
                    <a:pt x="1532628" y="1869391"/>
                  </a:lnTo>
                  <a:lnTo>
                    <a:pt x="1536111" y="1870742"/>
                  </a:lnTo>
                  <a:lnTo>
                    <a:pt x="1539595" y="1872078"/>
                  </a:lnTo>
                  <a:lnTo>
                    <a:pt x="1543078" y="1873400"/>
                  </a:lnTo>
                  <a:lnTo>
                    <a:pt x="1546561" y="1874707"/>
                  </a:lnTo>
                  <a:lnTo>
                    <a:pt x="1550044" y="1876000"/>
                  </a:lnTo>
                  <a:lnTo>
                    <a:pt x="1553528" y="1877279"/>
                  </a:lnTo>
                  <a:lnTo>
                    <a:pt x="1557011" y="1878544"/>
                  </a:lnTo>
                  <a:lnTo>
                    <a:pt x="1560494" y="1879795"/>
                  </a:lnTo>
                  <a:lnTo>
                    <a:pt x="1563977" y="1881033"/>
                  </a:lnTo>
                  <a:lnTo>
                    <a:pt x="1567461" y="1882258"/>
                  </a:lnTo>
                  <a:lnTo>
                    <a:pt x="1570944" y="1883470"/>
                  </a:lnTo>
                  <a:lnTo>
                    <a:pt x="1574427" y="1884534"/>
                  </a:lnTo>
                  <a:lnTo>
                    <a:pt x="1577910" y="1884810"/>
                  </a:lnTo>
                  <a:lnTo>
                    <a:pt x="1581394" y="1885084"/>
                  </a:lnTo>
                  <a:lnTo>
                    <a:pt x="1584877" y="1885356"/>
                  </a:lnTo>
                  <a:lnTo>
                    <a:pt x="1588360" y="1885627"/>
                  </a:lnTo>
                  <a:lnTo>
                    <a:pt x="1591843" y="1885897"/>
                  </a:lnTo>
                  <a:lnTo>
                    <a:pt x="1595327" y="1886165"/>
                  </a:lnTo>
                  <a:lnTo>
                    <a:pt x="1598810" y="1886431"/>
                  </a:lnTo>
                  <a:lnTo>
                    <a:pt x="1602293" y="1886696"/>
                  </a:lnTo>
                  <a:lnTo>
                    <a:pt x="1605776" y="1886959"/>
                  </a:lnTo>
                  <a:lnTo>
                    <a:pt x="1609260" y="1887221"/>
                  </a:lnTo>
                  <a:lnTo>
                    <a:pt x="1612743" y="1887482"/>
                  </a:lnTo>
                  <a:lnTo>
                    <a:pt x="1616226" y="1887741"/>
                  </a:lnTo>
                  <a:lnTo>
                    <a:pt x="1619709" y="1887998"/>
                  </a:lnTo>
                  <a:lnTo>
                    <a:pt x="1623193" y="1888254"/>
                  </a:lnTo>
                  <a:lnTo>
                    <a:pt x="1626676" y="1888509"/>
                  </a:lnTo>
                  <a:lnTo>
                    <a:pt x="1630159" y="1888762"/>
                  </a:lnTo>
                  <a:lnTo>
                    <a:pt x="1633642" y="1889014"/>
                  </a:lnTo>
                  <a:lnTo>
                    <a:pt x="1637126" y="1889264"/>
                  </a:lnTo>
                  <a:lnTo>
                    <a:pt x="1640609" y="1889513"/>
                  </a:lnTo>
                  <a:lnTo>
                    <a:pt x="1644092" y="1889761"/>
                  </a:lnTo>
                  <a:lnTo>
                    <a:pt x="1647575" y="1890007"/>
                  </a:lnTo>
                  <a:lnTo>
                    <a:pt x="1651059" y="1890252"/>
                  </a:lnTo>
                  <a:lnTo>
                    <a:pt x="1654542" y="1890356"/>
                  </a:lnTo>
                  <a:lnTo>
                    <a:pt x="1658025" y="1890447"/>
                  </a:lnTo>
                  <a:lnTo>
                    <a:pt x="1661508" y="1890539"/>
                  </a:lnTo>
                  <a:lnTo>
                    <a:pt x="1664992" y="1890630"/>
                  </a:lnTo>
                  <a:lnTo>
                    <a:pt x="1668475" y="1890720"/>
                  </a:lnTo>
                  <a:lnTo>
                    <a:pt x="1671958" y="1890810"/>
                  </a:lnTo>
                  <a:lnTo>
                    <a:pt x="1675441" y="1890900"/>
                  </a:lnTo>
                  <a:lnTo>
                    <a:pt x="1678925" y="1890990"/>
                  </a:lnTo>
                  <a:lnTo>
                    <a:pt x="1682408" y="1891078"/>
                  </a:lnTo>
                  <a:lnTo>
                    <a:pt x="1685891" y="1891167"/>
                  </a:lnTo>
                  <a:lnTo>
                    <a:pt x="1689374" y="1891255"/>
                  </a:lnTo>
                  <a:lnTo>
                    <a:pt x="1692858" y="1891343"/>
                  </a:lnTo>
                  <a:lnTo>
                    <a:pt x="1696341" y="1891430"/>
                  </a:lnTo>
                  <a:lnTo>
                    <a:pt x="1699824" y="1891517"/>
                  </a:lnTo>
                  <a:lnTo>
                    <a:pt x="1703307" y="1891620"/>
                  </a:lnTo>
                  <a:lnTo>
                    <a:pt x="1706791" y="1891851"/>
                  </a:lnTo>
                  <a:lnTo>
                    <a:pt x="1710274" y="1892082"/>
                  </a:lnTo>
                  <a:lnTo>
                    <a:pt x="1713757" y="1892311"/>
                  </a:lnTo>
                  <a:lnTo>
                    <a:pt x="1717240" y="1892539"/>
                  </a:lnTo>
                  <a:lnTo>
                    <a:pt x="1720723" y="1892766"/>
                  </a:lnTo>
                  <a:lnTo>
                    <a:pt x="1724207" y="1892992"/>
                  </a:lnTo>
                  <a:lnTo>
                    <a:pt x="1727690" y="1893216"/>
                  </a:lnTo>
                  <a:lnTo>
                    <a:pt x="1731173" y="1893439"/>
                  </a:lnTo>
                  <a:lnTo>
                    <a:pt x="1734656" y="1893662"/>
                  </a:lnTo>
                  <a:lnTo>
                    <a:pt x="1738140" y="1893883"/>
                  </a:lnTo>
                  <a:lnTo>
                    <a:pt x="1741623" y="1894103"/>
                  </a:lnTo>
                  <a:lnTo>
                    <a:pt x="1745106" y="1894321"/>
                  </a:lnTo>
                  <a:lnTo>
                    <a:pt x="1748589" y="1894539"/>
                  </a:lnTo>
                  <a:lnTo>
                    <a:pt x="1752073" y="1894756"/>
                  </a:lnTo>
                  <a:lnTo>
                    <a:pt x="1755556" y="1894971"/>
                  </a:lnTo>
                  <a:lnTo>
                    <a:pt x="1759039" y="1895186"/>
                  </a:lnTo>
                  <a:lnTo>
                    <a:pt x="1762522" y="1895399"/>
                  </a:lnTo>
                  <a:lnTo>
                    <a:pt x="1766006" y="1895611"/>
                  </a:lnTo>
                  <a:lnTo>
                    <a:pt x="1769489" y="1895822"/>
                  </a:lnTo>
                  <a:lnTo>
                    <a:pt x="1772972" y="1896032"/>
                  </a:lnTo>
                  <a:lnTo>
                    <a:pt x="1776455" y="1896241"/>
                  </a:lnTo>
                  <a:lnTo>
                    <a:pt x="1779939" y="1896449"/>
                  </a:lnTo>
                  <a:lnTo>
                    <a:pt x="1783422" y="1896644"/>
                  </a:lnTo>
                  <a:lnTo>
                    <a:pt x="1786905" y="1896836"/>
                  </a:lnTo>
                  <a:lnTo>
                    <a:pt x="1790388" y="1897028"/>
                  </a:lnTo>
                  <a:lnTo>
                    <a:pt x="1793872" y="1897218"/>
                  </a:lnTo>
                  <a:lnTo>
                    <a:pt x="1797355" y="1897408"/>
                  </a:lnTo>
                  <a:lnTo>
                    <a:pt x="1800838" y="1897597"/>
                  </a:lnTo>
                  <a:lnTo>
                    <a:pt x="1804321" y="1897784"/>
                  </a:lnTo>
                  <a:lnTo>
                    <a:pt x="1807805" y="1897971"/>
                  </a:lnTo>
                  <a:lnTo>
                    <a:pt x="1811288" y="1898157"/>
                  </a:lnTo>
                  <a:lnTo>
                    <a:pt x="1814771" y="1898342"/>
                  </a:lnTo>
                  <a:lnTo>
                    <a:pt x="1818254" y="1898526"/>
                  </a:lnTo>
                  <a:lnTo>
                    <a:pt x="1821738" y="1898710"/>
                  </a:lnTo>
                  <a:lnTo>
                    <a:pt x="1825221" y="1898892"/>
                  </a:lnTo>
                  <a:lnTo>
                    <a:pt x="1828704" y="1899074"/>
                  </a:lnTo>
                  <a:lnTo>
                    <a:pt x="1832187" y="1899232"/>
                  </a:lnTo>
                  <a:lnTo>
                    <a:pt x="1835671" y="1899112"/>
                  </a:lnTo>
                  <a:lnTo>
                    <a:pt x="1839154" y="1898993"/>
                  </a:lnTo>
                  <a:lnTo>
                    <a:pt x="1842637" y="1898874"/>
                  </a:lnTo>
                  <a:lnTo>
                    <a:pt x="1846120" y="1898756"/>
                  </a:lnTo>
                  <a:lnTo>
                    <a:pt x="1849604" y="1898638"/>
                  </a:lnTo>
                  <a:lnTo>
                    <a:pt x="1853087" y="1898520"/>
                  </a:lnTo>
                  <a:lnTo>
                    <a:pt x="1856570" y="1898403"/>
                  </a:lnTo>
                  <a:lnTo>
                    <a:pt x="1860053" y="1898286"/>
                  </a:lnTo>
                  <a:lnTo>
                    <a:pt x="1863537" y="1898169"/>
                  </a:lnTo>
                  <a:lnTo>
                    <a:pt x="1867020" y="1898053"/>
                  </a:lnTo>
                  <a:lnTo>
                    <a:pt x="1870503" y="1897937"/>
                  </a:lnTo>
                  <a:lnTo>
                    <a:pt x="1873986" y="1897821"/>
                  </a:lnTo>
                  <a:lnTo>
                    <a:pt x="1877470" y="1897706"/>
                  </a:lnTo>
                  <a:lnTo>
                    <a:pt x="1880953" y="1897591"/>
                  </a:lnTo>
                  <a:lnTo>
                    <a:pt x="1884436" y="1897477"/>
                  </a:lnTo>
                  <a:lnTo>
                    <a:pt x="1887919" y="1897363"/>
                  </a:lnTo>
                  <a:lnTo>
                    <a:pt x="1891403" y="1897249"/>
                  </a:lnTo>
                  <a:lnTo>
                    <a:pt x="1894886" y="1897135"/>
                  </a:lnTo>
                  <a:lnTo>
                    <a:pt x="1898369" y="1897022"/>
                  </a:lnTo>
                  <a:lnTo>
                    <a:pt x="1901852" y="1896910"/>
                  </a:lnTo>
                  <a:lnTo>
                    <a:pt x="1905336" y="1896797"/>
                  </a:lnTo>
                  <a:lnTo>
                    <a:pt x="1908819" y="1896685"/>
                  </a:lnTo>
                  <a:lnTo>
                    <a:pt x="1912302" y="1898015"/>
                  </a:lnTo>
                  <a:lnTo>
                    <a:pt x="1915785" y="1899578"/>
                  </a:lnTo>
                  <a:lnTo>
                    <a:pt x="1919269" y="1901123"/>
                  </a:lnTo>
                  <a:lnTo>
                    <a:pt x="1922752" y="1902650"/>
                  </a:lnTo>
                  <a:lnTo>
                    <a:pt x="1926235" y="1904159"/>
                  </a:lnTo>
                  <a:lnTo>
                    <a:pt x="1929718" y="1905651"/>
                  </a:lnTo>
                  <a:lnTo>
                    <a:pt x="1933202" y="1907126"/>
                  </a:lnTo>
                  <a:lnTo>
                    <a:pt x="1936685" y="1908395"/>
                  </a:lnTo>
                  <a:lnTo>
                    <a:pt x="1940168" y="1909418"/>
                  </a:lnTo>
                  <a:lnTo>
                    <a:pt x="1943651" y="1910432"/>
                  </a:lnTo>
                  <a:lnTo>
                    <a:pt x="1947135" y="1911437"/>
                  </a:lnTo>
                  <a:lnTo>
                    <a:pt x="1950618" y="1912433"/>
                  </a:lnTo>
                  <a:lnTo>
                    <a:pt x="1954101" y="1913420"/>
                  </a:lnTo>
                  <a:lnTo>
                    <a:pt x="1957584" y="1914398"/>
                  </a:lnTo>
                  <a:lnTo>
                    <a:pt x="1961068" y="1915341"/>
                  </a:lnTo>
                  <a:lnTo>
                    <a:pt x="1964551" y="1915601"/>
                  </a:lnTo>
                  <a:lnTo>
                    <a:pt x="1968034" y="1915861"/>
                  </a:lnTo>
                  <a:lnTo>
                    <a:pt x="1971517" y="1916119"/>
                  </a:lnTo>
                  <a:lnTo>
                    <a:pt x="1975001" y="1916375"/>
                  </a:lnTo>
                  <a:lnTo>
                    <a:pt x="1978484" y="1916631"/>
                  </a:lnTo>
                  <a:lnTo>
                    <a:pt x="1981967" y="1916885"/>
                  </a:lnTo>
                  <a:lnTo>
                    <a:pt x="1985450" y="1917138"/>
                  </a:lnTo>
                  <a:lnTo>
                    <a:pt x="1988934" y="1917389"/>
                  </a:lnTo>
                  <a:lnTo>
                    <a:pt x="1992417" y="1917640"/>
                  </a:lnTo>
                  <a:lnTo>
                    <a:pt x="1995900" y="1917889"/>
                  </a:lnTo>
                  <a:lnTo>
                    <a:pt x="1999383" y="1918137"/>
                  </a:lnTo>
                  <a:lnTo>
                    <a:pt x="2002867" y="1918384"/>
                  </a:lnTo>
                  <a:lnTo>
                    <a:pt x="2006350" y="1918629"/>
                  </a:lnTo>
                  <a:lnTo>
                    <a:pt x="2009833" y="1918874"/>
                  </a:lnTo>
                  <a:lnTo>
                    <a:pt x="2013316" y="1927440"/>
                  </a:lnTo>
                  <a:lnTo>
                    <a:pt x="2016799" y="1927627"/>
                  </a:lnTo>
                  <a:lnTo>
                    <a:pt x="2020283" y="1927812"/>
                  </a:lnTo>
                  <a:lnTo>
                    <a:pt x="2023766" y="1927997"/>
                  </a:lnTo>
                  <a:lnTo>
                    <a:pt x="2027249" y="1928181"/>
                  </a:lnTo>
                  <a:lnTo>
                    <a:pt x="2030732" y="1928364"/>
                  </a:lnTo>
                  <a:lnTo>
                    <a:pt x="2034216" y="1928547"/>
                  </a:lnTo>
                  <a:lnTo>
                    <a:pt x="2037699" y="1928728"/>
                  </a:lnTo>
                  <a:lnTo>
                    <a:pt x="2041182" y="1928909"/>
                  </a:lnTo>
                  <a:lnTo>
                    <a:pt x="2044665" y="1929089"/>
                  </a:lnTo>
                  <a:lnTo>
                    <a:pt x="2048149" y="1929268"/>
                  </a:lnTo>
                  <a:lnTo>
                    <a:pt x="2051632" y="1929447"/>
                  </a:lnTo>
                  <a:lnTo>
                    <a:pt x="2055115" y="1929624"/>
                  </a:lnTo>
                  <a:lnTo>
                    <a:pt x="2058598" y="1929801"/>
                  </a:lnTo>
                  <a:lnTo>
                    <a:pt x="2062082" y="1929977"/>
                  </a:lnTo>
                  <a:lnTo>
                    <a:pt x="2065565" y="1930176"/>
                  </a:lnTo>
                  <a:lnTo>
                    <a:pt x="2069048" y="1930409"/>
                  </a:lnTo>
                  <a:lnTo>
                    <a:pt x="2072531" y="1930641"/>
                  </a:lnTo>
                  <a:lnTo>
                    <a:pt x="2076015" y="1930871"/>
                  </a:lnTo>
                  <a:lnTo>
                    <a:pt x="2079498" y="1931101"/>
                  </a:lnTo>
                  <a:lnTo>
                    <a:pt x="2082981" y="1931329"/>
                  </a:lnTo>
                  <a:lnTo>
                    <a:pt x="2086464" y="1931557"/>
                  </a:lnTo>
                  <a:lnTo>
                    <a:pt x="2089948" y="1931783"/>
                  </a:lnTo>
                  <a:lnTo>
                    <a:pt x="2093431" y="1932008"/>
                  </a:lnTo>
                  <a:lnTo>
                    <a:pt x="2096914" y="1932233"/>
                  </a:lnTo>
                  <a:lnTo>
                    <a:pt x="2100397" y="1932456"/>
                  </a:lnTo>
                  <a:lnTo>
                    <a:pt x="2103881" y="1932678"/>
                  </a:lnTo>
                  <a:lnTo>
                    <a:pt x="2107364" y="1932899"/>
                  </a:lnTo>
                  <a:lnTo>
                    <a:pt x="2110847" y="1933119"/>
                  </a:lnTo>
                  <a:lnTo>
                    <a:pt x="2114330" y="1933339"/>
                  </a:lnTo>
                  <a:lnTo>
                    <a:pt x="2117814" y="1933457"/>
                  </a:lnTo>
                  <a:lnTo>
                    <a:pt x="2121297" y="1933507"/>
                  </a:lnTo>
                  <a:lnTo>
                    <a:pt x="2124780" y="1933556"/>
                  </a:lnTo>
                  <a:lnTo>
                    <a:pt x="2128263" y="1933606"/>
                  </a:lnTo>
                  <a:lnTo>
                    <a:pt x="2131747" y="1933655"/>
                  </a:lnTo>
                  <a:lnTo>
                    <a:pt x="2135230" y="1933704"/>
                  </a:lnTo>
                  <a:lnTo>
                    <a:pt x="2138713" y="1933753"/>
                  </a:lnTo>
                  <a:lnTo>
                    <a:pt x="2142196" y="1933802"/>
                  </a:lnTo>
                  <a:lnTo>
                    <a:pt x="2145680" y="1933850"/>
                  </a:lnTo>
                  <a:lnTo>
                    <a:pt x="2149163" y="1933899"/>
                  </a:lnTo>
                  <a:lnTo>
                    <a:pt x="2152646" y="1933947"/>
                  </a:lnTo>
                  <a:lnTo>
                    <a:pt x="2156129" y="1933995"/>
                  </a:lnTo>
                  <a:lnTo>
                    <a:pt x="2159613" y="1934043"/>
                  </a:lnTo>
                  <a:lnTo>
                    <a:pt x="2163096" y="1934090"/>
                  </a:lnTo>
                  <a:lnTo>
                    <a:pt x="2166579" y="1934138"/>
                  </a:lnTo>
                  <a:lnTo>
                    <a:pt x="2170062" y="1934185"/>
                  </a:lnTo>
                  <a:lnTo>
                    <a:pt x="2173546" y="1934232"/>
                  </a:lnTo>
                  <a:lnTo>
                    <a:pt x="2177029" y="1934279"/>
                  </a:lnTo>
                  <a:lnTo>
                    <a:pt x="2180512" y="1934326"/>
                  </a:lnTo>
                  <a:lnTo>
                    <a:pt x="2183995" y="1934373"/>
                  </a:lnTo>
                  <a:lnTo>
                    <a:pt x="2187479" y="1934420"/>
                  </a:lnTo>
                  <a:lnTo>
                    <a:pt x="2190962" y="1934466"/>
                  </a:lnTo>
                  <a:lnTo>
                    <a:pt x="2194445" y="1934632"/>
                  </a:lnTo>
                  <a:lnTo>
                    <a:pt x="2197928" y="1934999"/>
                  </a:lnTo>
                  <a:lnTo>
                    <a:pt x="2201412" y="1935364"/>
                  </a:lnTo>
                  <a:lnTo>
                    <a:pt x="2204895" y="1935728"/>
                  </a:lnTo>
                  <a:lnTo>
                    <a:pt x="2208378" y="1936089"/>
                  </a:lnTo>
                  <a:lnTo>
                    <a:pt x="2211861" y="1936449"/>
                  </a:lnTo>
                  <a:lnTo>
                    <a:pt x="2215345" y="1936806"/>
                  </a:lnTo>
                  <a:lnTo>
                    <a:pt x="2218828" y="1937162"/>
                  </a:lnTo>
                  <a:lnTo>
                    <a:pt x="2222311" y="1937516"/>
                  </a:lnTo>
                  <a:lnTo>
                    <a:pt x="2225794" y="1937868"/>
                  </a:lnTo>
                  <a:lnTo>
                    <a:pt x="2229278" y="1938218"/>
                  </a:lnTo>
                  <a:lnTo>
                    <a:pt x="2232761" y="1938567"/>
                  </a:lnTo>
                  <a:lnTo>
                    <a:pt x="2236244" y="1938914"/>
                  </a:lnTo>
                  <a:lnTo>
                    <a:pt x="2239727" y="1939259"/>
                  </a:lnTo>
                  <a:lnTo>
                    <a:pt x="2243211" y="1939602"/>
                  </a:lnTo>
                  <a:lnTo>
                    <a:pt x="2246694" y="1939788"/>
                  </a:lnTo>
                  <a:lnTo>
                    <a:pt x="2250177" y="1939849"/>
                  </a:lnTo>
                  <a:lnTo>
                    <a:pt x="2253660" y="1939909"/>
                  </a:lnTo>
                  <a:lnTo>
                    <a:pt x="2257144" y="1939970"/>
                  </a:lnTo>
                  <a:lnTo>
                    <a:pt x="2260627" y="1940030"/>
                  </a:lnTo>
                  <a:lnTo>
                    <a:pt x="2264110" y="1940090"/>
                  </a:lnTo>
                  <a:lnTo>
                    <a:pt x="2267593" y="1940150"/>
                  </a:lnTo>
                  <a:lnTo>
                    <a:pt x="2271077" y="1940210"/>
                  </a:lnTo>
                  <a:lnTo>
                    <a:pt x="2274560" y="1940270"/>
                  </a:lnTo>
                  <a:lnTo>
                    <a:pt x="2278043" y="1940329"/>
                  </a:lnTo>
                  <a:lnTo>
                    <a:pt x="2281526" y="1940388"/>
                  </a:lnTo>
                  <a:lnTo>
                    <a:pt x="2285010" y="1940447"/>
                  </a:lnTo>
                  <a:lnTo>
                    <a:pt x="2288493" y="1940506"/>
                  </a:lnTo>
                  <a:lnTo>
                    <a:pt x="2291976" y="1940564"/>
                  </a:lnTo>
                  <a:lnTo>
                    <a:pt x="2295459" y="1940623"/>
                  </a:lnTo>
                  <a:lnTo>
                    <a:pt x="2298942" y="1940992"/>
                  </a:lnTo>
                  <a:lnTo>
                    <a:pt x="2302426" y="1941468"/>
                  </a:lnTo>
                  <a:lnTo>
                    <a:pt x="2305909" y="1941941"/>
                  </a:lnTo>
                  <a:lnTo>
                    <a:pt x="2309392" y="1942412"/>
                  </a:lnTo>
                  <a:lnTo>
                    <a:pt x="2312875" y="1942879"/>
                  </a:lnTo>
                  <a:lnTo>
                    <a:pt x="2316359" y="1943344"/>
                  </a:lnTo>
                  <a:lnTo>
                    <a:pt x="2319842" y="1943806"/>
                  </a:lnTo>
                  <a:lnTo>
                    <a:pt x="2323325" y="1944250"/>
                  </a:lnTo>
                  <a:lnTo>
                    <a:pt x="2326808" y="1944659"/>
                  </a:lnTo>
                  <a:lnTo>
                    <a:pt x="2330292" y="1945067"/>
                  </a:lnTo>
                  <a:lnTo>
                    <a:pt x="2333775" y="1945471"/>
                  </a:lnTo>
                  <a:lnTo>
                    <a:pt x="2337258" y="1945874"/>
                  </a:lnTo>
                  <a:lnTo>
                    <a:pt x="2340741" y="1946275"/>
                  </a:lnTo>
                  <a:lnTo>
                    <a:pt x="2344225" y="1946673"/>
                  </a:lnTo>
                  <a:lnTo>
                    <a:pt x="2347708" y="1947069"/>
                  </a:lnTo>
                  <a:lnTo>
                    <a:pt x="2351191" y="1947463"/>
                  </a:lnTo>
                  <a:lnTo>
                    <a:pt x="2354674" y="1947856"/>
                  </a:lnTo>
                  <a:lnTo>
                    <a:pt x="2358158" y="1948245"/>
                  </a:lnTo>
                  <a:lnTo>
                    <a:pt x="2361641" y="1948633"/>
                  </a:lnTo>
                  <a:lnTo>
                    <a:pt x="2365124" y="1949019"/>
                  </a:lnTo>
                  <a:lnTo>
                    <a:pt x="2368607" y="1949403"/>
                  </a:lnTo>
                  <a:lnTo>
                    <a:pt x="2372091" y="1949785"/>
                  </a:lnTo>
                  <a:lnTo>
                    <a:pt x="2375574" y="1949859"/>
                  </a:lnTo>
                  <a:lnTo>
                    <a:pt x="2379057" y="1949650"/>
                  </a:lnTo>
                  <a:lnTo>
                    <a:pt x="2382540" y="1949442"/>
                  </a:lnTo>
                  <a:lnTo>
                    <a:pt x="2386024" y="1949233"/>
                  </a:lnTo>
                  <a:lnTo>
                    <a:pt x="2389507" y="1949025"/>
                  </a:lnTo>
                  <a:lnTo>
                    <a:pt x="2392990" y="1948818"/>
                  </a:lnTo>
                  <a:lnTo>
                    <a:pt x="2396473" y="1948610"/>
                  </a:lnTo>
                  <a:lnTo>
                    <a:pt x="2399957" y="1948403"/>
                  </a:lnTo>
                  <a:lnTo>
                    <a:pt x="2403440" y="1948197"/>
                  </a:lnTo>
                  <a:lnTo>
                    <a:pt x="2406923" y="1947991"/>
                  </a:lnTo>
                  <a:lnTo>
                    <a:pt x="2410406" y="1947785"/>
                  </a:lnTo>
                  <a:lnTo>
                    <a:pt x="2413890" y="1947579"/>
                  </a:lnTo>
                  <a:lnTo>
                    <a:pt x="2417373" y="1947374"/>
                  </a:lnTo>
                  <a:lnTo>
                    <a:pt x="2420856" y="1947169"/>
                  </a:lnTo>
                  <a:lnTo>
                    <a:pt x="2424339" y="1946964"/>
                  </a:lnTo>
                  <a:lnTo>
                    <a:pt x="2427823" y="1946760"/>
                  </a:lnTo>
                  <a:lnTo>
                    <a:pt x="2431306" y="1946556"/>
                  </a:lnTo>
                  <a:lnTo>
                    <a:pt x="2434789" y="1946353"/>
                  </a:lnTo>
                  <a:lnTo>
                    <a:pt x="2438272" y="1946149"/>
                  </a:lnTo>
                  <a:lnTo>
                    <a:pt x="2438272" y="1946149"/>
                  </a:lnTo>
                  <a:lnTo>
                    <a:pt x="2441756" y="1945946"/>
                  </a:lnTo>
                  <a:lnTo>
                    <a:pt x="2445239" y="1945744"/>
                  </a:lnTo>
                  <a:lnTo>
                    <a:pt x="2448722" y="1945542"/>
                  </a:lnTo>
                  <a:lnTo>
                    <a:pt x="2452205" y="1945336"/>
                  </a:lnTo>
                  <a:lnTo>
                    <a:pt x="2455689" y="1945123"/>
                  </a:lnTo>
                  <a:lnTo>
                    <a:pt x="2459172" y="1944911"/>
                  </a:lnTo>
                  <a:lnTo>
                    <a:pt x="2462655" y="1944699"/>
                  </a:lnTo>
                  <a:lnTo>
                    <a:pt x="2466138" y="1944487"/>
                  </a:lnTo>
                  <a:lnTo>
                    <a:pt x="2469622" y="1944275"/>
                  </a:lnTo>
                  <a:lnTo>
                    <a:pt x="2473105" y="1944064"/>
                  </a:lnTo>
                  <a:lnTo>
                    <a:pt x="2476588" y="1943853"/>
                  </a:lnTo>
                  <a:lnTo>
                    <a:pt x="2480071" y="1943642"/>
                  </a:lnTo>
                  <a:lnTo>
                    <a:pt x="2483555" y="1943432"/>
                  </a:lnTo>
                  <a:lnTo>
                    <a:pt x="2487038" y="1943222"/>
                  </a:lnTo>
                  <a:lnTo>
                    <a:pt x="2490521" y="1943013"/>
                  </a:lnTo>
                  <a:lnTo>
                    <a:pt x="2494004" y="1942803"/>
                  </a:lnTo>
                  <a:lnTo>
                    <a:pt x="2497488" y="1942594"/>
                  </a:lnTo>
                  <a:lnTo>
                    <a:pt x="2500971" y="1942386"/>
                  </a:lnTo>
                  <a:lnTo>
                    <a:pt x="2504454" y="1942177"/>
                  </a:lnTo>
                  <a:lnTo>
                    <a:pt x="2507937" y="1941970"/>
                  </a:lnTo>
                  <a:lnTo>
                    <a:pt x="2511421" y="1941762"/>
                  </a:lnTo>
                  <a:lnTo>
                    <a:pt x="2514904" y="1941554"/>
                  </a:lnTo>
                  <a:lnTo>
                    <a:pt x="2518387" y="1941347"/>
                  </a:lnTo>
                  <a:lnTo>
                    <a:pt x="2521870" y="1941141"/>
                  </a:lnTo>
                  <a:lnTo>
                    <a:pt x="2525354" y="1940934"/>
                  </a:lnTo>
                  <a:lnTo>
                    <a:pt x="2528837" y="1940728"/>
                  </a:lnTo>
                  <a:lnTo>
                    <a:pt x="2532320" y="1940523"/>
                  </a:lnTo>
                  <a:lnTo>
                    <a:pt x="2535803" y="1940317"/>
                  </a:lnTo>
                  <a:lnTo>
                    <a:pt x="2539287" y="1940112"/>
                  </a:lnTo>
                  <a:lnTo>
                    <a:pt x="2542770" y="1939907"/>
                  </a:lnTo>
                  <a:lnTo>
                    <a:pt x="2546253" y="1939703"/>
                  </a:lnTo>
                  <a:lnTo>
                    <a:pt x="2549736" y="1939498"/>
                  </a:lnTo>
                  <a:lnTo>
                    <a:pt x="2553220" y="1939295"/>
                  </a:lnTo>
                  <a:lnTo>
                    <a:pt x="2556703" y="1939308"/>
                  </a:lnTo>
                  <a:lnTo>
                    <a:pt x="2560186" y="1939429"/>
                  </a:lnTo>
                  <a:lnTo>
                    <a:pt x="2563669" y="1939551"/>
                  </a:lnTo>
                  <a:lnTo>
                    <a:pt x="2567153" y="1939671"/>
                  </a:lnTo>
                  <a:lnTo>
                    <a:pt x="2570636" y="1939792"/>
                  </a:lnTo>
                  <a:lnTo>
                    <a:pt x="2574119" y="1939912"/>
                  </a:lnTo>
                  <a:lnTo>
                    <a:pt x="2577602" y="1940031"/>
                  </a:lnTo>
                  <a:lnTo>
                    <a:pt x="2581085" y="1940345"/>
                  </a:lnTo>
                  <a:lnTo>
                    <a:pt x="2584569" y="1941211"/>
                  </a:lnTo>
                  <a:lnTo>
                    <a:pt x="2588052" y="1942070"/>
                  </a:lnTo>
                  <a:lnTo>
                    <a:pt x="2591535" y="1942923"/>
                  </a:lnTo>
                  <a:lnTo>
                    <a:pt x="2595018" y="1943768"/>
                  </a:lnTo>
                  <a:lnTo>
                    <a:pt x="2598502" y="1944608"/>
                  </a:lnTo>
                  <a:lnTo>
                    <a:pt x="2601985" y="1945441"/>
                  </a:lnTo>
                  <a:lnTo>
                    <a:pt x="2605468" y="1946267"/>
                  </a:lnTo>
                  <a:lnTo>
                    <a:pt x="2608951" y="1946640"/>
                  </a:lnTo>
                  <a:lnTo>
                    <a:pt x="2612435" y="1946933"/>
                  </a:lnTo>
                  <a:lnTo>
                    <a:pt x="2615918" y="1947226"/>
                  </a:lnTo>
                  <a:lnTo>
                    <a:pt x="2619401" y="1947516"/>
                  </a:lnTo>
                  <a:lnTo>
                    <a:pt x="2622884" y="1947806"/>
                  </a:lnTo>
                  <a:lnTo>
                    <a:pt x="2626368" y="1948094"/>
                  </a:lnTo>
                  <a:lnTo>
                    <a:pt x="2629851" y="1948381"/>
                  </a:lnTo>
                  <a:lnTo>
                    <a:pt x="2633334" y="1948667"/>
                  </a:lnTo>
                  <a:lnTo>
                    <a:pt x="2636817" y="1948951"/>
                  </a:lnTo>
                  <a:lnTo>
                    <a:pt x="2640301" y="1949234"/>
                  </a:lnTo>
                  <a:lnTo>
                    <a:pt x="2643784" y="1949516"/>
                  </a:lnTo>
                  <a:lnTo>
                    <a:pt x="2647267" y="1949797"/>
                  </a:lnTo>
                  <a:lnTo>
                    <a:pt x="2647267" y="1949797"/>
                  </a:lnTo>
                  <a:lnTo>
                    <a:pt x="2650750" y="1950077"/>
                  </a:lnTo>
                  <a:lnTo>
                    <a:pt x="2654234" y="1950355"/>
                  </a:lnTo>
                  <a:lnTo>
                    <a:pt x="2657717" y="1950625"/>
                  </a:lnTo>
                  <a:lnTo>
                    <a:pt x="2661200" y="1950699"/>
                  </a:lnTo>
                  <a:lnTo>
                    <a:pt x="2664683" y="1950774"/>
                  </a:lnTo>
                  <a:lnTo>
                    <a:pt x="2668167" y="1950848"/>
                  </a:lnTo>
                  <a:lnTo>
                    <a:pt x="2671650" y="1950923"/>
                  </a:lnTo>
                  <a:lnTo>
                    <a:pt x="2675133" y="1950996"/>
                  </a:lnTo>
                  <a:lnTo>
                    <a:pt x="2678616" y="1951070"/>
                  </a:lnTo>
                  <a:lnTo>
                    <a:pt x="2682100" y="1951144"/>
                  </a:lnTo>
                  <a:lnTo>
                    <a:pt x="2685583" y="1951217"/>
                  </a:lnTo>
                  <a:lnTo>
                    <a:pt x="2689066" y="1951290"/>
                  </a:lnTo>
                  <a:lnTo>
                    <a:pt x="2692549" y="1951363"/>
                  </a:lnTo>
                  <a:lnTo>
                    <a:pt x="2696033" y="1951435"/>
                  </a:lnTo>
                  <a:lnTo>
                    <a:pt x="2699516" y="1951508"/>
                  </a:lnTo>
                  <a:lnTo>
                    <a:pt x="2702999" y="1951580"/>
                  </a:lnTo>
                  <a:lnTo>
                    <a:pt x="2706482" y="1951652"/>
                  </a:lnTo>
                  <a:lnTo>
                    <a:pt x="2709966" y="1959725"/>
                  </a:lnTo>
                  <a:lnTo>
                    <a:pt x="2713449" y="1960026"/>
                  </a:lnTo>
                  <a:lnTo>
                    <a:pt x="2716932" y="1960325"/>
                  </a:lnTo>
                  <a:lnTo>
                    <a:pt x="2720415" y="1960622"/>
                  </a:lnTo>
                  <a:lnTo>
                    <a:pt x="2723899" y="1960919"/>
                  </a:lnTo>
                  <a:lnTo>
                    <a:pt x="2727382" y="1961214"/>
                  </a:lnTo>
                  <a:lnTo>
                    <a:pt x="2730865" y="1961508"/>
                  </a:lnTo>
                  <a:lnTo>
                    <a:pt x="2734348" y="1961800"/>
                  </a:lnTo>
                  <a:lnTo>
                    <a:pt x="2737832" y="1962210"/>
                  </a:lnTo>
                  <a:lnTo>
                    <a:pt x="2741315" y="1962645"/>
                  </a:lnTo>
                  <a:lnTo>
                    <a:pt x="2744798" y="1963077"/>
                  </a:lnTo>
                  <a:lnTo>
                    <a:pt x="2748281" y="1963507"/>
                  </a:lnTo>
                  <a:lnTo>
                    <a:pt x="2751765" y="1963935"/>
                  </a:lnTo>
                  <a:lnTo>
                    <a:pt x="2755248" y="1964361"/>
                  </a:lnTo>
                  <a:lnTo>
                    <a:pt x="2758731" y="1964784"/>
                  </a:lnTo>
                  <a:lnTo>
                    <a:pt x="2762214" y="1965039"/>
                  </a:lnTo>
                  <a:lnTo>
                    <a:pt x="2765698" y="1965053"/>
                  </a:lnTo>
                  <a:lnTo>
                    <a:pt x="2769181" y="1965066"/>
                  </a:lnTo>
                  <a:lnTo>
                    <a:pt x="2772664" y="1965079"/>
                  </a:lnTo>
                  <a:lnTo>
                    <a:pt x="2776147" y="1965092"/>
                  </a:lnTo>
                  <a:lnTo>
                    <a:pt x="2779631" y="1965104"/>
                  </a:lnTo>
                  <a:lnTo>
                    <a:pt x="2783114" y="1965117"/>
                  </a:lnTo>
                  <a:lnTo>
                    <a:pt x="2786597" y="1965130"/>
                  </a:lnTo>
                  <a:lnTo>
                    <a:pt x="2790080" y="1965143"/>
                  </a:lnTo>
                  <a:lnTo>
                    <a:pt x="2793564" y="1965156"/>
                  </a:lnTo>
                  <a:lnTo>
                    <a:pt x="2797047" y="1965169"/>
                  </a:lnTo>
                  <a:lnTo>
                    <a:pt x="2800530" y="1965181"/>
                  </a:lnTo>
                  <a:lnTo>
                    <a:pt x="2804013" y="1965194"/>
                  </a:lnTo>
                  <a:lnTo>
                    <a:pt x="2807497" y="1965207"/>
                  </a:lnTo>
                  <a:lnTo>
                    <a:pt x="2810980" y="1965219"/>
                  </a:lnTo>
                  <a:lnTo>
                    <a:pt x="2814463" y="1965366"/>
                  </a:lnTo>
                  <a:lnTo>
                    <a:pt x="2817946" y="1965603"/>
                  </a:lnTo>
                  <a:lnTo>
                    <a:pt x="2821430" y="1965840"/>
                  </a:lnTo>
                  <a:lnTo>
                    <a:pt x="2824913" y="1966076"/>
                  </a:lnTo>
                  <a:lnTo>
                    <a:pt x="2828396" y="1966311"/>
                  </a:lnTo>
                  <a:lnTo>
                    <a:pt x="2831879" y="1966544"/>
                  </a:lnTo>
                  <a:lnTo>
                    <a:pt x="2835363" y="1966777"/>
                  </a:lnTo>
                  <a:lnTo>
                    <a:pt x="2838846" y="1967009"/>
                  </a:lnTo>
                  <a:lnTo>
                    <a:pt x="2842329" y="1967241"/>
                  </a:lnTo>
                  <a:lnTo>
                    <a:pt x="2845812" y="1967471"/>
                  </a:lnTo>
                  <a:lnTo>
                    <a:pt x="2849296" y="1967700"/>
                  </a:lnTo>
                  <a:lnTo>
                    <a:pt x="2852779" y="1967928"/>
                  </a:lnTo>
                  <a:lnTo>
                    <a:pt x="2856262" y="1968156"/>
                  </a:lnTo>
                  <a:lnTo>
                    <a:pt x="2859745" y="1968383"/>
                  </a:lnTo>
                  <a:lnTo>
                    <a:pt x="2863229" y="1968608"/>
                  </a:lnTo>
                  <a:lnTo>
                    <a:pt x="2866712" y="1968561"/>
                  </a:lnTo>
                  <a:lnTo>
                    <a:pt x="2870195" y="1968435"/>
                  </a:lnTo>
                  <a:lnTo>
                    <a:pt x="2873678" y="1968310"/>
                  </a:lnTo>
                  <a:lnTo>
                    <a:pt x="2877161" y="1968185"/>
                  </a:lnTo>
                  <a:lnTo>
                    <a:pt x="2880645" y="1968060"/>
                  </a:lnTo>
                  <a:lnTo>
                    <a:pt x="2884128" y="1967936"/>
                  </a:lnTo>
                  <a:lnTo>
                    <a:pt x="2887611" y="1967811"/>
                  </a:lnTo>
                  <a:lnTo>
                    <a:pt x="2891094" y="1967687"/>
                  </a:lnTo>
                  <a:lnTo>
                    <a:pt x="2894578" y="1967563"/>
                  </a:lnTo>
                  <a:lnTo>
                    <a:pt x="2898061" y="1967439"/>
                  </a:lnTo>
                  <a:lnTo>
                    <a:pt x="2901544" y="1967316"/>
                  </a:lnTo>
                  <a:lnTo>
                    <a:pt x="2905027" y="1967193"/>
                  </a:lnTo>
                  <a:lnTo>
                    <a:pt x="2908511" y="1967069"/>
                  </a:lnTo>
                  <a:lnTo>
                    <a:pt x="2911994" y="1966946"/>
                  </a:lnTo>
                  <a:lnTo>
                    <a:pt x="2915477" y="1966824"/>
                  </a:lnTo>
                  <a:lnTo>
                    <a:pt x="2918960" y="1966972"/>
                  </a:lnTo>
                  <a:lnTo>
                    <a:pt x="2922444" y="1967131"/>
                  </a:lnTo>
                  <a:lnTo>
                    <a:pt x="2925927" y="1967289"/>
                  </a:lnTo>
                  <a:lnTo>
                    <a:pt x="2929410" y="1967447"/>
                  </a:lnTo>
                  <a:lnTo>
                    <a:pt x="2932893" y="1967604"/>
                  </a:lnTo>
                  <a:lnTo>
                    <a:pt x="2936377" y="1967761"/>
                  </a:lnTo>
                  <a:lnTo>
                    <a:pt x="2939860" y="1967917"/>
                  </a:lnTo>
                  <a:lnTo>
                    <a:pt x="2943343" y="1968091"/>
                  </a:lnTo>
                  <a:lnTo>
                    <a:pt x="2946826" y="1968278"/>
                  </a:lnTo>
                  <a:lnTo>
                    <a:pt x="2950310" y="1968465"/>
                  </a:lnTo>
                  <a:lnTo>
                    <a:pt x="2953793" y="1968651"/>
                  </a:lnTo>
                  <a:lnTo>
                    <a:pt x="2957276" y="1968837"/>
                  </a:lnTo>
                  <a:lnTo>
                    <a:pt x="2960759" y="1969022"/>
                  </a:lnTo>
                  <a:lnTo>
                    <a:pt x="2964243" y="1969206"/>
                  </a:lnTo>
                  <a:lnTo>
                    <a:pt x="2967726" y="1969418"/>
                  </a:lnTo>
                  <a:lnTo>
                    <a:pt x="2971209" y="1969793"/>
                  </a:lnTo>
                  <a:lnTo>
                    <a:pt x="2974692" y="1970166"/>
                  </a:lnTo>
                  <a:lnTo>
                    <a:pt x="2978176" y="1970537"/>
                  </a:lnTo>
                  <a:lnTo>
                    <a:pt x="2981659" y="1970907"/>
                  </a:lnTo>
                  <a:lnTo>
                    <a:pt x="2985142" y="1971274"/>
                  </a:lnTo>
                  <a:lnTo>
                    <a:pt x="2988625" y="1971640"/>
                  </a:lnTo>
                  <a:lnTo>
                    <a:pt x="2992109" y="1972005"/>
                  </a:lnTo>
                  <a:lnTo>
                    <a:pt x="2995592" y="1972067"/>
                  </a:lnTo>
                  <a:lnTo>
                    <a:pt x="2999075" y="1972024"/>
                  </a:lnTo>
                  <a:lnTo>
                    <a:pt x="3002558" y="1971980"/>
                  </a:lnTo>
                  <a:lnTo>
                    <a:pt x="3006042" y="1971937"/>
                  </a:lnTo>
                  <a:lnTo>
                    <a:pt x="3009525" y="1971894"/>
                  </a:lnTo>
                  <a:lnTo>
                    <a:pt x="3013008" y="1971851"/>
                  </a:lnTo>
                  <a:lnTo>
                    <a:pt x="3016491" y="1971808"/>
                  </a:lnTo>
                  <a:lnTo>
                    <a:pt x="3019975" y="1971766"/>
                  </a:lnTo>
                  <a:lnTo>
                    <a:pt x="3023458" y="1971723"/>
                  </a:lnTo>
                  <a:lnTo>
                    <a:pt x="3026941" y="1971680"/>
                  </a:lnTo>
                  <a:lnTo>
                    <a:pt x="3030424" y="1971638"/>
                  </a:lnTo>
                  <a:lnTo>
                    <a:pt x="3033908" y="1971596"/>
                  </a:lnTo>
                  <a:lnTo>
                    <a:pt x="3037391" y="1971553"/>
                  </a:lnTo>
                  <a:lnTo>
                    <a:pt x="3040874" y="1971511"/>
                  </a:lnTo>
                  <a:lnTo>
                    <a:pt x="3044357" y="1971469"/>
                  </a:lnTo>
                  <a:lnTo>
                    <a:pt x="3047841" y="1971569"/>
                  </a:lnTo>
                  <a:lnTo>
                    <a:pt x="3051324" y="1971681"/>
                  </a:lnTo>
                  <a:lnTo>
                    <a:pt x="3054807" y="1971793"/>
                  </a:lnTo>
                  <a:lnTo>
                    <a:pt x="3058290" y="1971904"/>
                  </a:lnTo>
                  <a:lnTo>
                    <a:pt x="3061774" y="1972014"/>
                  </a:lnTo>
                  <a:lnTo>
                    <a:pt x="3065257" y="1972125"/>
                  </a:lnTo>
                  <a:lnTo>
                    <a:pt x="3068740" y="1972235"/>
                  </a:lnTo>
                  <a:lnTo>
                    <a:pt x="3072223" y="1972266"/>
                  </a:lnTo>
                  <a:lnTo>
                    <a:pt x="3075707" y="1972223"/>
                  </a:lnTo>
                  <a:lnTo>
                    <a:pt x="3079190" y="1972181"/>
                  </a:lnTo>
                  <a:lnTo>
                    <a:pt x="3082673" y="1972139"/>
                  </a:lnTo>
                  <a:lnTo>
                    <a:pt x="3086156" y="1972097"/>
                  </a:lnTo>
                  <a:lnTo>
                    <a:pt x="3089640" y="1972055"/>
                  </a:lnTo>
                  <a:lnTo>
                    <a:pt x="3093123" y="1972013"/>
                  </a:lnTo>
                  <a:lnTo>
                    <a:pt x="3096606" y="1975523"/>
                  </a:lnTo>
                  <a:lnTo>
                    <a:pt x="3100089" y="1975567"/>
                  </a:lnTo>
                  <a:lnTo>
                    <a:pt x="3103573" y="1975610"/>
                  </a:lnTo>
                  <a:lnTo>
                    <a:pt x="3107056" y="1975654"/>
                  </a:lnTo>
                  <a:lnTo>
                    <a:pt x="3110539" y="1975697"/>
                  </a:lnTo>
                  <a:lnTo>
                    <a:pt x="3114022" y="1975741"/>
                  </a:lnTo>
                  <a:lnTo>
                    <a:pt x="3117506" y="1975784"/>
                  </a:lnTo>
                  <a:lnTo>
                    <a:pt x="3120989" y="1975827"/>
                  </a:lnTo>
                  <a:lnTo>
                    <a:pt x="3124472" y="1977224"/>
                  </a:lnTo>
                  <a:lnTo>
                    <a:pt x="3127955" y="1977048"/>
                  </a:lnTo>
                  <a:lnTo>
                    <a:pt x="3131439" y="1976872"/>
                  </a:lnTo>
                  <a:lnTo>
                    <a:pt x="3134922" y="1976697"/>
                  </a:lnTo>
                  <a:lnTo>
                    <a:pt x="3138405" y="1976521"/>
                  </a:lnTo>
                  <a:lnTo>
                    <a:pt x="3141888" y="1976346"/>
                  </a:lnTo>
                  <a:lnTo>
                    <a:pt x="3145372" y="1976171"/>
                  </a:lnTo>
                  <a:lnTo>
                    <a:pt x="3148855" y="1975996"/>
                  </a:lnTo>
                  <a:lnTo>
                    <a:pt x="3152338" y="1975822"/>
                  </a:lnTo>
                  <a:lnTo>
                    <a:pt x="3155821" y="1975647"/>
                  </a:lnTo>
                  <a:lnTo>
                    <a:pt x="3159304" y="1975473"/>
                  </a:lnTo>
                  <a:lnTo>
                    <a:pt x="3162788" y="1975299"/>
                  </a:lnTo>
                  <a:lnTo>
                    <a:pt x="3166271" y="1975125"/>
                  </a:lnTo>
                  <a:lnTo>
                    <a:pt x="3169754" y="1974951"/>
                  </a:lnTo>
                  <a:lnTo>
                    <a:pt x="3173237" y="1974777"/>
                  </a:lnTo>
                  <a:lnTo>
                    <a:pt x="3176721" y="1975071"/>
                  </a:lnTo>
                  <a:lnTo>
                    <a:pt x="3180204" y="1974941"/>
                  </a:lnTo>
                  <a:lnTo>
                    <a:pt x="3183687" y="1974812"/>
                  </a:lnTo>
                  <a:lnTo>
                    <a:pt x="3187170" y="1974682"/>
                  </a:lnTo>
                  <a:lnTo>
                    <a:pt x="3190654" y="1974553"/>
                  </a:lnTo>
                  <a:lnTo>
                    <a:pt x="3194137" y="1974423"/>
                  </a:lnTo>
                  <a:lnTo>
                    <a:pt x="3197620" y="1974294"/>
                  </a:lnTo>
                  <a:lnTo>
                    <a:pt x="3201103" y="1974263"/>
                  </a:lnTo>
                  <a:lnTo>
                    <a:pt x="3204587" y="1974336"/>
                  </a:lnTo>
                  <a:lnTo>
                    <a:pt x="3208070" y="1974408"/>
                  </a:lnTo>
                  <a:lnTo>
                    <a:pt x="3211553" y="1974481"/>
                  </a:lnTo>
                  <a:lnTo>
                    <a:pt x="3215036" y="1974553"/>
                  </a:lnTo>
                  <a:lnTo>
                    <a:pt x="3218520" y="1974625"/>
                  </a:lnTo>
                  <a:lnTo>
                    <a:pt x="3222003" y="1974697"/>
                  </a:lnTo>
                  <a:lnTo>
                    <a:pt x="3225486" y="1978705"/>
                  </a:lnTo>
                  <a:lnTo>
                    <a:pt x="3228969" y="1978465"/>
                  </a:lnTo>
                  <a:lnTo>
                    <a:pt x="3232453" y="1978225"/>
                  </a:lnTo>
                  <a:lnTo>
                    <a:pt x="3235936" y="1977986"/>
                  </a:lnTo>
                  <a:lnTo>
                    <a:pt x="3239419" y="1977746"/>
                  </a:lnTo>
                  <a:lnTo>
                    <a:pt x="3242902" y="1977507"/>
                  </a:lnTo>
                  <a:lnTo>
                    <a:pt x="3246386" y="1977268"/>
                  </a:lnTo>
                  <a:lnTo>
                    <a:pt x="3249869" y="1977029"/>
                  </a:lnTo>
                  <a:lnTo>
                    <a:pt x="3253352" y="1976772"/>
                  </a:lnTo>
                  <a:lnTo>
                    <a:pt x="3256835" y="1976505"/>
                  </a:lnTo>
                  <a:lnTo>
                    <a:pt x="3260319" y="1976238"/>
                  </a:lnTo>
                  <a:lnTo>
                    <a:pt x="3263802" y="1975972"/>
                  </a:lnTo>
                  <a:lnTo>
                    <a:pt x="3267285" y="1975705"/>
                  </a:lnTo>
                  <a:lnTo>
                    <a:pt x="3270768" y="1975439"/>
                  </a:lnTo>
                  <a:lnTo>
                    <a:pt x="3274252" y="1975173"/>
                  </a:lnTo>
                  <a:lnTo>
                    <a:pt x="3277735" y="1974907"/>
                  </a:lnTo>
                  <a:lnTo>
                    <a:pt x="3281218" y="1974641"/>
                  </a:lnTo>
                  <a:lnTo>
                    <a:pt x="3284701" y="1974375"/>
                  </a:lnTo>
                  <a:lnTo>
                    <a:pt x="3288185" y="1974109"/>
                  </a:lnTo>
                  <a:lnTo>
                    <a:pt x="3291668" y="1973844"/>
                  </a:lnTo>
                  <a:lnTo>
                    <a:pt x="3295151" y="1973578"/>
                  </a:lnTo>
                  <a:lnTo>
                    <a:pt x="3298634" y="1973313"/>
                  </a:lnTo>
                  <a:lnTo>
                    <a:pt x="3302118" y="1973047"/>
                  </a:lnTo>
                  <a:lnTo>
                    <a:pt x="3305601" y="1972782"/>
                  </a:lnTo>
                  <a:lnTo>
                    <a:pt x="3309084" y="1972517"/>
                  </a:lnTo>
                  <a:lnTo>
                    <a:pt x="3312567" y="1972252"/>
                  </a:lnTo>
                  <a:lnTo>
                    <a:pt x="3316051" y="1971987"/>
                  </a:lnTo>
                  <a:lnTo>
                    <a:pt x="3319534" y="1971722"/>
                  </a:lnTo>
                  <a:lnTo>
                    <a:pt x="3323017" y="1971457"/>
                  </a:lnTo>
                  <a:lnTo>
                    <a:pt x="3326500" y="1971192"/>
                  </a:lnTo>
                  <a:lnTo>
                    <a:pt x="3329984" y="1970928"/>
                  </a:lnTo>
                  <a:lnTo>
                    <a:pt x="3333467" y="1970663"/>
                  </a:lnTo>
                  <a:lnTo>
                    <a:pt x="3336950" y="1970399"/>
                  </a:lnTo>
                  <a:lnTo>
                    <a:pt x="3340433" y="1970134"/>
                  </a:lnTo>
                  <a:lnTo>
                    <a:pt x="3343917" y="1969870"/>
                  </a:lnTo>
                  <a:lnTo>
                    <a:pt x="3347400" y="1969606"/>
                  </a:lnTo>
                  <a:lnTo>
                    <a:pt x="3350883" y="1969342"/>
                  </a:lnTo>
                  <a:lnTo>
                    <a:pt x="3354366" y="1969084"/>
                  </a:lnTo>
                  <a:lnTo>
                    <a:pt x="3357850" y="1968991"/>
                  </a:lnTo>
                  <a:lnTo>
                    <a:pt x="3361333" y="1968898"/>
                  </a:lnTo>
                  <a:lnTo>
                    <a:pt x="3364816" y="1968806"/>
                  </a:lnTo>
                  <a:lnTo>
                    <a:pt x="3368299" y="1968713"/>
                  </a:lnTo>
                  <a:lnTo>
                    <a:pt x="3371783" y="1968620"/>
                  </a:lnTo>
                  <a:lnTo>
                    <a:pt x="3375266" y="1968528"/>
                  </a:lnTo>
                  <a:lnTo>
                    <a:pt x="3378749" y="1968435"/>
                  </a:lnTo>
                  <a:lnTo>
                    <a:pt x="3382232" y="1968308"/>
                  </a:lnTo>
                  <a:lnTo>
                    <a:pt x="3385716" y="1968159"/>
                  </a:lnTo>
                  <a:lnTo>
                    <a:pt x="3389199" y="1968010"/>
                  </a:lnTo>
                  <a:lnTo>
                    <a:pt x="3392682" y="1967862"/>
                  </a:lnTo>
                  <a:lnTo>
                    <a:pt x="3396165" y="1967714"/>
                  </a:lnTo>
                  <a:lnTo>
                    <a:pt x="3399649" y="1967566"/>
                  </a:lnTo>
                  <a:lnTo>
                    <a:pt x="3403132" y="1967418"/>
                  </a:lnTo>
                  <a:lnTo>
                    <a:pt x="3406615" y="1968506"/>
                  </a:lnTo>
                  <a:lnTo>
                    <a:pt x="3410098" y="1968273"/>
                  </a:lnTo>
                  <a:lnTo>
                    <a:pt x="3413582" y="1968042"/>
                  </a:lnTo>
                  <a:lnTo>
                    <a:pt x="3417065" y="1967810"/>
                  </a:lnTo>
                  <a:lnTo>
                    <a:pt x="3420548" y="1967578"/>
                  </a:lnTo>
                  <a:lnTo>
                    <a:pt x="3424031" y="1967347"/>
                  </a:lnTo>
                  <a:lnTo>
                    <a:pt x="3427515" y="1967115"/>
                  </a:lnTo>
                  <a:lnTo>
                    <a:pt x="3430998" y="1966884"/>
                  </a:lnTo>
                  <a:lnTo>
                    <a:pt x="3434481" y="1967047"/>
                  </a:lnTo>
                  <a:lnTo>
                    <a:pt x="3437964" y="1966788"/>
                  </a:lnTo>
                  <a:lnTo>
                    <a:pt x="3441447" y="1966530"/>
                  </a:lnTo>
                  <a:lnTo>
                    <a:pt x="3444931" y="1966271"/>
                  </a:lnTo>
                  <a:lnTo>
                    <a:pt x="3448414" y="1966012"/>
                  </a:lnTo>
                  <a:lnTo>
                    <a:pt x="3451897" y="1965753"/>
                  </a:lnTo>
                  <a:lnTo>
                    <a:pt x="3455380" y="1965495"/>
                  </a:lnTo>
                  <a:lnTo>
                    <a:pt x="3458864" y="1966892"/>
                  </a:lnTo>
                  <a:lnTo>
                    <a:pt x="3462347" y="1966606"/>
                  </a:lnTo>
                  <a:lnTo>
                    <a:pt x="3465830" y="1966321"/>
                  </a:lnTo>
                  <a:lnTo>
                    <a:pt x="3469313" y="1966036"/>
                  </a:lnTo>
                  <a:lnTo>
                    <a:pt x="3472797" y="1965751"/>
                  </a:lnTo>
                  <a:lnTo>
                    <a:pt x="3476280" y="1965466"/>
                  </a:lnTo>
                  <a:lnTo>
                    <a:pt x="3479763" y="1965181"/>
                  </a:lnTo>
                  <a:lnTo>
                    <a:pt x="3483246" y="1964896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71805"/>
            </a:xfrm>
            <a:custGeom>
              <a:avLst/>
              <a:gdLst/>
              <a:ahLst/>
              <a:cxnLst/>
              <a:rect l="0" t="0" r="0" b="0"/>
              <a:pathLst>
                <a:path w="3483246" h="3171805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1674637"/>
                  </a:lnTo>
                  <a:lnTo>
                    <a:pt x="31349" y="1572571"/>
                  </a:lnTo>
                  <a:lnTo>
                    <a:pt x="34832" y="1482232"/>
                  </a:lnTo>
                  <a:lnTo>
                    <a:pt x="38315" y="1401709"/>
                  </a:lnTo>
                  <a:lnTo>
                    <a:pt x="41798" y="1329483"/>
                  </a:lnTo>
                  <a:lnTo>
                    <a:pt x="45282" y="1264336"/>
                  </a:lnTo>
                  <a:lnTo>
                    <a:pt x="48765" y="1205275"/>
                  </a:lnTo>
                  <a:lnTo>
                    <a:pt x="52248" y="1730805"/>
                  </a:lnTo>
                  <a:lnTo>
                    <a:pt x="55731" y="1674637"/>
                  </a:lnTo>
                  <a:lnTo>
                    <a:pt x="59215" y="1622000"/>
                  </a:lnTo>
                  <a:lnTo>
                    <a:pt x="62698" y="1572571"/>
                  </a:lnTo>
                  <a:lnTo>
                    <a:pt x="66181" y="1526066"/>
                  </a:lnTo>
                  <a:lnTo>
                    <a:pt x="69664" y="1482232"/>
                  </a:lnTo>
                  <a:lnTo>
                    <a:pt x="73148" y="1440846"/>
                  </a:lnTo>
                  <a:lnTo>
                    <a:pt x="76631" y="1401709"/>
                  </a:lnTo>
                  <a:lnTo>
                    <a:pt x="80114" y="2412937"/>
                  </a:lnTo>
                  <a:lnTo>
                    <a:pt x="83597" y="2381125"/>
                  </a:lnTo>
                  <a:lnTo>
                    <a:pt x="87081" y="2350142"/>
                  </a:lnTo>
                  <a:lnTo>
                    <a:pt x="90564" y="2319955"/>
                  </a:lnTo>
                  <a:lnTo>
                    <a:pt x="94047" y="2290533"/>
                  </a:lnTo>
                  <a:lnTo>
                    <a:pt x="97530" y="2261848"/>
                  </a:lnTo>
                  <a:lnTo>
                    <a:pt x="101014" y="2233873"/>
                  </a:lnTo>
                  <a:lnTo>
                    <a:pt x="104497" y="2312529"/>
                  </a:lnTo>
                  <a:lnTo>
                    <a:pt x="107980" y="2286908"/>
                  </a:lnTo>
                  <a:lnTo>
                    <a:pt x="111463" y="2261848"/>
                  </a:lnTo>
                  <a:lnTo>
                    <a:pt x="114947" y="2237332"/>
                  </a:lnTo>
                  <a:lnTo>
                    <a:pt x="118430" y="2213341"/>
                  </a:lnTo>
                  <a:lnTo>
                    <a:pt x="121913" y="2189860"/>
                  </a:lnTo>
                  <a:lnTo>
                    <a:pt x="125396" y="2166872"/>
                  </a:lnTo>
                  <a:lnTo>
                    <a:pt x="128880" y="2144361"/>
                  </a:lnTo>
                  <a:lnTo>
                    <a:pt x="132363" y="2375431"/>
                  </a:lnTo>
                  <a:lnTo>
                    <a:pt x="135846" y="2355715"/>
                  </a:lnTo>
                  <a:lnTo>
                    <a:pt x="139329" y="2336324"/>
                  </a:lnTo>
                  <a:lnTo>
                    <a:pt x="142813" y="2317249"/>
                  </a:lnTo>
                  <a:lnTo>
                    <a:pt x="146296" y="2298483"/>
                  </a:lnTo>
                  <a:lnTo>
                    <a:pt x="149779" y="2280018"/>
                  </a:lnTo>
                  <a:lnTo>
                    <a:pt x="153262" y="2261848"/>
                  </a:lnTo>
                  <a:lnTo>
                    <a:pt x="156746" y="2243965"/>
                  </a:lnTo>
                  <a:lnTo>
                    <a:pt x="160229" y="2226363"/>
                  </a:lnTo>
                  <a:lnTo>
                    <a:pt x="163712" y="2209035"/>
                  </a:lnTo>
                  <a:lnTo>
                    <a:pt x="167195" y="2191974"/>
                  </a:lnTo>
                  <a:lnTo>
                    <a:pt x="170679" y="2175175"/>
                  </a:lnTo>
                  <a:lnTo>
                    <a:pt x="174162" y="2158631"/>
                  </a:lnTo>
                  <a:lnTo>
                    <a:pt x="177645" y="2142338"/>
                  </a:lnTo>
                  <a:lnTo>
                    <a:pt x="181128" y="2126288"/>
                  </a:lnTo>
                  <a:lnTo>
                    <a:pt x="184612" y="2110477"/>
                  </a:lnTo>
                  <a:lnTo>
                    <a:pt x="188095" y="2094899"/>
                  </a:lnTo>
                  <a:lnTo>
                    <a:pt x="191578" y="2079550"/>
                  </a:lnTo>
                  <a:lnTo>
                    <a:pt x="195061" y="2064424"/>
                  </a:lnTo>
                  <a:lnTo>
                    <a:pt x="198545" y="2049516"/>
                  </a:lnTo>
                  <a:lnTo>
                    <a:pt x="202028" y="2034822"/>
                  </a:lnTo>
                  <a:lnTo>
                    <a:pt x="205511" y="2020338"/>
                  </a:lnTo>
                  <a:lnTo>
                    <a:pt x="208994" y="2006058"/>
                  </a:lnTo>
                  <a:lnTo>
                    <a:pt x="212478" y="1991979"/>
                  </a:lnTo>
                  <a:lnTo>
                    <a:pt x="215961" y="1978095"/>
                  </a:lnTo>
                  <a:lnTo>
                    <a:pt x="219444" y="1964404"/>
                  </a:lnTo>
                  <a:lnTo>
                    <a:pt x="222927" y="1950902"/>
                  </a:lnTo>
                  <a:lnTo>
                    <a:pt x="226411" y="1937583"/>
                  </a:lnTo>
                  <a:lnTo>
                    <a:pt x="229894" y="1924445"/>
                  </a:lnTo>
                  <a:lnTo>
                    <a:pt x="233377" y="2172955"/>
                  </a:lnTo>
                  <a:lnTo>
                    <a:pt x="236860" y="2160823"/>
                  </a:lnTo>
                  <a:lnTo>
                    <a:pt x="240344" y="2148826"/>
                  </a:lnTo>
                  <a:lnTo>
                    <a:pt x="243827" y="2136961"/>
                  </a:lnTo>
                  <a:lnTo>
                    <a:pt x="247310" y="2125226"/>
                  </a:lnTo>
                  <a:lnTo>
                    <a:pt x="250793" y="2113620"/>
                  </a:lnTo>
                  <a:lnTo>
                    <a:pt x="254277" y="2102140"/>
                  </a:lnTo>
                  <a:lnTo>
                    <a:pt x="257760" y="2090784"/>
                  </a:lnTo>
                  <a:lnTo>
                    <a:pt x="261243" y="2479179"/>
                  </a:lnTo>
                  <a:lnTo>
                    <a:pt x="264726" y="2469687"/>
                  </a:lnTo>
                  <a:lnTo>
                    <a:pt x="268210" y="2460267"/>
                  </a:lnTo>
                  <a:lnTo>
                    <a:pt x="271693" y="2450919"/>
                  </a:lnTo>
                  <a:lnTo>
                    <a:pt x="275176" y="2441642"/>
                  </a:lnTo>
                  <a:lnTo>
                    <a:pt x="278659" y="2432435"/>
                  </a:lnTo>
                  <a:lnTo>
                    <a:pt x="282143" y="2423296"/>
                  </a:lnTo>
                  <a:lnTo>
                    <a:pt x="285626" y="2414227"/>
                  </a:lnTo>
                  <a:lnTo>
                    <a:pt x="289109" y="2405225"/>
                  </a:lnTo>
                  <a:lnTo>
                    <a:pt x="292592" y="2396289"/>
                  </a:lnTo>
                  <a:lnTo>
                    <a:pt x="296075" y="2387420"/>
                  </a:lnTo>
                  <a:lnTo>
                    <a:pt x="299559" y="2378617"/>
                  </a:lnTo>
                  <a:lnTo>
                    <a:pt x="303042" y="2369878"/>
                  </a:lnTo>
                  <a:lnTo>
                    <a:pt x="306525" y="2361203"/>
                  </a:lnTo>
                  <a:lnTo>
                    <a:pt x="310008" y="2612435"/>
                  </a:lnTo>
                  <a:lnTo>
                    <a:pt x="313492" y="2612435"/>
                  </a:lnTo>
                  <a:lnTo>
                    <a:pt x="316975" y="2612435"/>
                  </a:lnTo>
                  <a:lnTo>
                    <a:pt x="320458" y="2612435"/>
                  </a:lnTo>
                  <a:lnTo>
                    <a:pt x="323941" y="2612435"/>
                  </a:lnTo>
                  <a:lnTo>
                    <a:pt x="327425" y="2612435"/>
                  </a:lnTo>
                  <a:lnTo>
                    <a:pt x="330908" y="2612435"/>
                  </a:lnTo>
                  <a:lnTo>
                    <a:pt x="334391" y="2612435"/>
                  </a:lnTo>
                  <a:lnTo>
                    <a:pt x="337874" y="2671481"/>
                  </a:lnTo>
                  <a:lnTo>
                    <a:pt x="341358" y="2667034"/>
                  </a:lnTo>
                  <a:lnTo>
                    <a:pt x="344841" y="2662630"/>
                  </a:lnTo>
                  <a:lnTo>
                    <a:pt x="348324" y="2658267"/>
                  </a:lnTo>
                  <a:lnTo>
                    <a:pt x="351807" y="2653945"/>
                  </a:lnTo>
                  <a:lnTo>
                    <a:pt x="355291" y="2649664"/>
                  </a:lnTo>
                  <a:lnTo>
                    <a:pt x="358774" y="2645423"/>
                  </a:lnTo>
                  <a:lnTo>
                    <a:pt x="362257" y="2682054"/>
                  </a:lnTo>
                  <a:lnTo>
                    <a:pt x="365740" y="2676135"/>
                  </a:lnTo>
                  <a:lnTo>
                    <a:pt x="369224" y="2670243"/>
                  </a:lnTo>
                  <a:lnTo>
                    <a:pt x="372707" y="2664376"/>
                  </a:lnTo>
                  <a:lnTo>
                    <a:pt x="376190" y="2658535"/>
                  </a:lnTo>
                  <a:lnTo>
                    <a:pt x="379673" y="2652719"/>
                  </a:lnTo>
                  <a:lnTo>
                    <a:pt x="383157" y="2646929"/>
                  </a:lnTo>
                  <a:lnTo>
                    <a:pt x="386640" y="2641164"/>
                  </a:lnTo>
                  <a:lnTo>
                    <a:pt x="390123" y="2635425"/>
                  </a:lnTo>
                  <a:lnTo>
                    <a:pt x="393606" y="2629710"/>
                  </a:lnTo>
                  <a:lnTo>
                    <a:pt x="397090" y="2624019"/>
                  </a:lnTo>
                  <a:lnTo>
                    <a:pt x="400573" y="2618354"/>
                  </a:lnTo>
                  <a:lnTo>
                    <a:pt x="404056" y="2612713"/>
                  </a:lnTo>
                  <a:lnTo>
                    <a:pt x="407539" y="2607096"/>
                  </a:lnTo>
                  <a:lnTo>
                    <a:pt x="411023" y="2601503"/>
                  </a:lnTo>
                  <a:lnTo>
                    <a:pt x="414506" y="2661115"/>
                  </a:lnTo>
                  <a:lnTo>
                    <a:pt x="417989" y="2655848"/>
                  </a:lnTo>
                  <a:lnTo>
                    <a:pt x="421472" y="2650601"/>
                  </a:lnTo>
                  <a:lnTo>
                    <a:pt x="424956" y="2645375"/>
                  </a:lnTo>
                  <a:lnTo>
                    <a:pt x="428439" y="2640169"/>
                  </a:lnTo>
                  <a:lnTo>
                    <a:pt x="431922" y="2634984"/>
                  </a:lnTo>
                  <a:lnTo>
                    <a:pt x="435405" y="2629819"/>
                  </a:lnTo>
                  <a:lnTo>
                    <a:pt x="438889" y="2723825"/>
                  </a:lnTo>
                  <a:lnTo>
                    <a:pt x="442372" y="2720438"/>
                  </a:lnTo>
                  <a:lnTo>
                    <a:pt x="445855" y="2717074"/>
                  </a:lnTo>
                  <a:lnTo>
                    <a:pt x="449338" y="2713733"/>
                  </a:lnTo>
                  <a:lnTo>
                    <a:pt x="452822" y="2710415"/>
                  </a:lnTo>
                  <a:lnTo>
                    <a:pt x="456305" y="2707119"/>
                  </a:lnTo>
                  <a:lnTo>
                    <a:pt x="459788" y="2703846"/>
                  </a:lnTo>
                  <a:lnTo>
                    <a:pt x="463271" y="2700595"/>
                  </a:lnTo>
                  <a:lnTo>
                    <a:pt x="466755" y="2745834"/>
                  </a:lnTo>
                  <a:lnTo>
                    <a:pt x="470238" y="2746153"/>
                  </a:lnTo>
                  <a:lnTo>
                    <a:pt x="473721" y="2746467"/>
                  </a:lnTo>
                  <a:lnTo>
                    <a:pt x="477204" y="2746777"/>
                  </a:lnTo>
                  <a:lnTo>
                    <a:pt x="480688" y="2747082"/>
                  </a:lnTo>
                  <a:lnTo>
                    <a:pt x="484171" y="2747382"/>
                  </a:lnTo>
                  <a:lnTo>
                    <a:pt x="487654" y="2747678"/>
                  </a:lnTo>
                  <a:lnTo>
                    <a:pt x="491137" y="2754916"/>
                  </a:lnTo>
                  <a:lnTo>
                    <a:pt x="494621" y="2750836"/>
                  </a:lnTo>
                  <a:lnTo>
                    <a:pt x="498104" y="2746769"/>
                  </a:lnTo>
                  <a:lnTo>
                    <a:pt x="501587" y="2742714"/>
                  </a:lnTo>
                  <a:lnTo>
                    <a:pt x="505070" y="2738670"/>
                  </a:lnTo>
                  <a:lnTo>
                    <a:pt x="508554" y="2734639"/>
                  </a:lnTo>
                  <a:lnTo>
                    <a:pt x="512037" y="2730619"/>
                  </a:lnTo>
                  <a:lnTo>
                    <a:pt x="515520" y="2726612"/>
                  </a:lnTo>
                  <a:lnTo>
                    <a:pt x="519003" y="2756878"/>
                  </a:lnTo>
                  <a:lnTo>
                    <a:pt x="522487" y="2756074"/>
                  </a:lnTo>
                  <a:lnTo>
                    <a:pt x="525970" y="2755279"/>
                  </a:lnTo>
                  <a:lnTo>
                    <a:pt x="529453" y="2754492"/>
                  </a:lnTo>
                  <a:lnTo>
                    <a:pt x="532936" y="2753714"/>
                  </a:lnTo>
                  <a:lnTo>
                    <a:pt x="536420" y="2752945"/>
                  </a:lnTo>
                  <a:lnTo>
                    <a:pt x="539903" y="2752184"/>
                  </a:lnTo>
                  <a:lnTo>
                    <a:pt x="543386" y="2772283"/>
                  </a:lnTo>
                  <a:lnTo>
                    <a:pt x="546869" y="2770523"/>
                  </a:lnTo>
                  <a:lnTo>
                    <a:pt x="550353" y="2768777"/>
                  </a:lnTo>
                  <a:lnTo>
                    <a:pt x="553836" y="2767045"/>
                  </a:lnTo>
                  <a:lnTo>
                    <a:pt x="557319" y="2765325"/>
                  </a:lnTo>
                  <a:lnTo>
                    <a:pt x="560802" y="2763619"/>
                  </a:lnTo>
                  <a:lnTo>
                    <a:pt x="564286" y="2761926"/>
                  </a:lnTo>
                  <a:lnTo>
                    <a:pt x="567769" y="2780175"/>
                  </a:lnTo>
                  <a:lnTo>
                    <a:pt x="571252" y="2779348"/>
                  </a:lnTo>
                  <a:lnTo>
                    <a:pt x="574735" y="2778530"/>
                  </a:lnTo>
                  <a:lnTo>
                    <a:pt x="578218" y="2777719"/>
                  </a:lnTo>
                  <a:lnTo>
                    <a:pt x="581702" y="2776916"/>
                  </a:lnTo>
                  <a:lnTo>
                    <a:pt x="585185" y="2776121"/>
                  </a:lnTo>
                  <a:lnTo>
                    <a:pt x="588668" y="2775334"/>
                  </a:lnTo>
                  <a:lnTo>
                    <a:pt x="592151" y="2774554"/>
                  </a:lnTo>
                  <a:lnTo>
                    <a:pt x="595635" y="2779986"/>
                  </a:lnTo>
                  <a:lnTo>
                    <a:pt x="599118" y="2779199"/>
                  </a:lnTo>
                  <a:lnTo>
                    <a:pt x="602601" y="2778419"/>
                  </a:lnTo>
                  <a:lnTo>
                    <a:pt x="606084" y="2777646"/>
                  </a:lnTo>
                  <a:lnTo>
                    <a:pt x="609568" y="2776880"/>
                  </a:lnTo>
                  <a:lnTo>
                    <a:pt x="613051" y="2776121"/>
                  </a:lnTo>
                  <a:lnTo>
                    <a:pt x="616534" y="2775369"/>
                  </a:lnTo>
                  <a:lnTo>
                    <a:pt x="620017" y="2854472"/>
                  </a:lnTo>
                  <a:lnTo>
                    <a:pt x="623501" y="2853494"/>
                  </a:lnTo>
                  <a:lnTo>
                    <a:pt x="626984" y="2852524"/>
                  </a:lnTo>
                  <a:lnTo>
                    <a:pt x="630467" y="2851562"/>
                  </a:lnTo>
                  <a:lnTo>
                    <a:pt x="633950" y="2850608"/>
                  </a:lnTo>
                  <a:lnTo>
                    <a:pt x="637434" y="2849661"/>
                  </a:lnTo>
                  <a:lnTo>
                    <a:pt x="640917" y="2848721"/>
                  </a:lnTo>
                  <a:lnTo>
                    <a:pt x="644400" y="2847789"/>
                  </a:lnTo>
                  <a:lnTo>
                    <a:pt x="647883" y="2880501"/>
                  </a:lnTo>
                  <a:lnTo>
                    <a:pt x="651367" y="2877824"/>
                  </a:lnTo>
                  <a:lnTo>
                    <a:pt x="654850" y="2875152"/>
                  </a:lnTo>
                  <a:lnTo>
                    <a:pt x="658333" y="2872484"/>
                  </a:lnTo>
                  <a:lnTo>
                    <a:pt x="661816" y="2869822"/>
                  </a:lnTo>
                  <a:lnTo>
                    <a:pt x="665300" y="2867164"/>
                  </a:lnTo>
                  <a:lnTo>
                    <a:pt x="668783" y="2864512"/>
                  </a:lnTo>
                  <a:lnTo>
                    <a:pt x="672266" y="2886743"/>
                  </a:lnTo>
                  <a:lnTo>
                    <a:pt x="675749" y="2885068"/>
                  </a:lnTo>
                  <a:lnTo>
                    <a:pt x="679233" y="2883400"/>
                  </a:lnTo>
                  <a:lnTo>
                    <a:pt x="682716" y="2881741"/>
                  </a:lnTo>
                  <a:lnTo>
                    <a:pt x="686199" y="2880089"/>
                  </a:lnTo>
                  <a:lnTo>
                    <a:pt x="689682" y="2878445"/>
                  </a:lnTo>
                  <a:lnTo>
                    <a:pt x="693166" y="2876808"/>
                  </a:lnTo>
                  <a:lnTo>
                    <a:pt x="696649" y="2875180"/>
                  </a:lnTo>
                  <a:lnTo>
                    <a:pt x="700132" y="2873558"/>
                  </a:lnTo>
                  <a:lnTo>
                    <a:pt x="703615" y="2871945"/>
                  </a:lnTo>
                  <a:lnTo>
                    <a:pt x="707099" y="2870338"/>
                  </a:lnTo>
                  <a:lnTo>
                    <a:pt x="710582" y="2868740"/>
                  </a:lnTo>
                  <a:lnTo>
                    <a:pt x="714065" y="2867148"/>
                  </a:lnTo>
                  <a:lnTo>
                    <a:pt x="717548" y="2865564"/>
                  </a:lnTo>
                  <a:lnTo>
                    <a:pt x="721032" y="2863987"/>
                  </a:lnTo>
                  <a:lnTo>
                    <a:pt x="724515" y="2862417"/>
                  </a:lnTo>
                  <a:lnTo>
                    <a:pt x="727998" y="2860855"/>
                  </a:lnTo>
                  <a:lnTo>
                    <a:pt x="731481" y="2859299"/>
                  </a:lnTo>
                  <a:lnTo>
                    <a:pt x="734965" y="2857751"/>
                  </a:lnTo>
                  <a:lnTo>
                    <a:pt x="738448" y="2856209"/>
                  </a:lnTo>
                  <a:lnTo>
                    <a:pt x="741931" y="2854675"/>
                  </a:lnTo>
                  <a:lnTo>
                    <a:pt x="745414" y="2853148"/>
                  </a:lnTo>
                  <a:lnTo>
                    <a:pt x="748898" y="2851660"/>
                  </a:lnTo>
                  <a:lnTo>
                    <a:pt x="752381" y="2850323"/>
                  </a:lnTo>
                  <a:lnTo>
                    <a:pt x="755864" y="2848994"/>
                  </a:lnTo>
                  <a:lnTo>
                    <a:pt x="759347" y="2847671"/>
                  </a:lnTo>
                  <a:lnTo>
                    <a:pt x="762831" y="2846355"/>
                  </a:lnTo>
                  <a:lnTo>
                    <a:pt x="766314" y="2845045"/>
                  </a:lnTo>
                  <a:lnTo>
                    <a:pt x="769797" y="2843742"/>
                  </a:lnTo>
                  <a:lnTo>
                    <a:pt x="773280" y="2842445"/>
                  </a:lnTo>
                  <a:lnTo>
                    <a:pt x="776764" y="2840742"/>
                  </a:lnTo>
                  <a:lnTo>
                    <a:pt x="780247" y="2838927"/>
                  </a:lnTo>
                  <a:lnTo>
                    <a:pt x="783730" y="2837117"/>
                  </a:lnTo>
                  <a:lnTo>
                    <a:pt x="787213" y="2835314"/>
                  </a:lnTo>
                  <a:lnTo>
                    <a:pt x="790697" y="2833517"/>
                  </a:lnTo>
                  <a:lnTo>
                    <a:pt x="794180" y="2831725"/>
                  </a:lnTo>
                  <a:lnTo>
                    <a:pt x="797663" y="2829940"/>
                  </a:lnTo>
                  <a:lnTo>
                    <a:pt x="801146" y="2872375"/>
                  </a:lnTo>
                  <a:lnTo>
                    <a:pt x="804630" y="2870186"/>
                  </a:lnTo>
                  <a:lnTo>
                    <a:pt x="808113" y="2868001"/>
                  </a:lnTo>
                  <a:lnTo>
                    <a:pt x="811596" y="2865819"/>
                  </a:lnTo>
                  <a:lnTo>
                    <a:pt x="815079" y="2863641"/>
                  </a:lnTo>
                  <a:lnTo>
                    <a:pt x="818563" y="2861466"/>
                  </a:lnTo>
                  <a:lnTo>
                    <a:pt x="822046" y="2859294"/>
                  </a:lnTo>
                  <a:lnTo>
                    <a:pt x="825529" y="2857125"/>
                  </a:lnTo>
                  <a:lnTo>
                    <a:pt x="829012" y="2857244"/>
                  </a:lnTo>
                  <a:lnTo>
                    <a:pt x="832496" y="2857449"/>
                  </a:lnTo>
                  <a:lnTo>
                    <a:pt x="835979" y="2857652"/>
                  </a:lnTo>
                  <a:lnTo>
                    <a:pt x="839462" y="2857854"/>
                  </a:lnTo>
                  <a:lnTo>
                    <a:pt x="842945" y="2858053"/>
                  </a:lnTo>
                  <a:lnTo>
                    <a:pt x="846429" y="2858251"/>
                  </a:lnTo>
                  <a:lnTo>
                    <a:pt x="849912" y="2858447"/>
                  </a:lnTo>
                  <a:lnTo>
                    <a:pt x="853395" y="2870680"/>
                  </a:lnTo>
                  <a:lnTo>
                    <a:pt x="856878" y="2868621"/>
                  </a:lnTo>
                  <a:lnTo>
                    <a:pt x="860361" y="2866565"/>
                  </a:lnTo>
                  <a:lnTo>
                    <a:pt x="863845" y="2864512"/>
                  </a:lnTo>
                  <a:lnTo>
                    <a:pt x="867328" y="2862462"/>
                  </a:lnTo>
                  <a:lnTo>
                    <a:pt x="870811" y="2860414"/>
                  </a:lnTo>
                  <a:lnTo>
                    <a:pt x="874294" y="2858370"/>
                  </a:lnTo>
                  <a:lnTo>
                    <a:pt x="877778" y="2885124"/>
                  </a:lnTo>
                  <a:lnTo>
                    <a:pt x="881261" y="2885195"/>
                  </a:lnTo>
                  <a:lnTo>
                    <a:pt x="884744" y="2885266"/>
                  </a:lnTo>
                  <a:lnTo>
                    <a:pt x="888227" y="2885337"/>
                  </a:lnTo>
                  <a:lnTo>
                    <a:pt x="891711" y="2885407"/>
                  </a:lnTo>
                  <a:lnTo>
                    <a:pt x="895194" y="2885476"/>
                  </a:lnTo>
                  <a:lnTo>
                    <a:pt x="898677" y="2885545"/>
                  </a:lnTo>
                  <a:lnTo>
                    <a:pt x="902160" y="2885613"/>
                  </a:lnTo>
                  <a:lnTo>
                    <a:pt x="905644" y="2884510"/>
                  </a:lnTo>
                  <a:lnTo>
                    <a:pt x="909127" y="2883001"/>
                  </a:lnTo>
                  <a:lnTo>
                    <a:pt x="912610" y="2881496"/>
                  </a:lnTo>
                  <a:lnTo>
                    <a:pt x="916093" y="2879995"/>
                  </a:lnTo>
                  <a:lnTo>
                    <a:pt x="919577" y="2878497"/>
                  </a:lnTo>
                  <a:lnTo>
                    <a:pt x="923060" y="2877004"/>
                  </a:lnTo>
                  <a:lnTo>
                    <a:pt x="926543" y="2875514"/>
                  </a:lnTo>
                  <a:lnTo>
                    <a:pt x="930026" y="2880145"/>
                  </a:lnTo>
                  <a:lnTo>
                    <a:pt x="933510" y="2879453"/>
                  </a:lnTo>
                  <a:lnTo>
                    <a:pt x="936993" y="2878763"/>
                  </a:lnTo>
                  <a:lnTo>
                    <a:pt x="940476" y="2878078"/>
                  </a:lnTo>
                  <a:lnTo>
                    <a:pt x="943959" y="2877396"/>
                  </a:lnTo>
                  <a:lnTo>
                    <a:pt x="947443" y="2876717"/>
                  </a:lnTo>
                  <a:lnTo>
                    <a:pt x="950926" y="2876042"/>
                  </a:lnTo>
                  <a:lnTo>
                    <a:pt x="954409" y="2875371"/>
                  </a:lnTo>
                  <a:lnTo>
                    <a:pt x="957892" y="2917004"/>
                  </a:lnTo>
                  <a:lnTo>
                    <a:pt x="961376" y="2915951"/>
                  </a:lnTo>
                  <a:lnTo>
                    <a:pt x="964859" y="2914902"/>
                  </a:lnTo>
                  <a:lnTo>
                    <a:pt x="968342" y="2913856"/>
                  </a:lnTo>
                  <a:lnTo>
                    <a:pt x="971825" y="2912815"/>
                  </a:lnTo>
                  <a:lnTo>
                    <a:pt x="975309" y="2911776"/>
                  </a:lnTo>
                  <a:lnTo>
                    <a:pt x="978792" y="2910742"/>
                  </a:lnTo>
                  <a:lnTo>
                    <a:pt x="982275" y="2924053"/>
                  </a:lnTo>
                  <a:lnTo>
                    <a:pt x="985758" y="2922708"/>
                  </a:lnTo>
                  <a:lnTo>
                    <a:pt x="989242" y="2921366"/>
                  </a:lnTo>
                  <a:lnTo>
                    <a:pt x="992725" y="2920028"/>
                  </a:lnTo>
                  <a:lnTo>
                    <a:pt x="996208" y="2918692"/>
                  </a:lnTo>
                  <a:lnTo>
                    <a:pt x="999691" y="2917359"/>
                  </a:lnTo>
                  <a:lnTo>
                    <a:pt x="1003175" y="2916030"/>
                  </a:lnTo>
                  <a:lnTo>
                    <a:pt x="1006658" y="2930879"/>
                  </a:lnTo>
                  <a:lnTo>
                    <a:pt x="1010141" y="2929576"/>
                  </a:lnTo>
                  <a:lnTo>
                    <a:pt x="1013624" y="2928275"/>
                  </a:lnTo>
                  <a:lnTo>
                    <a:pt x="1017108" y="2926977"/>
                  </a:lnTo>
                  <a:lnTo>
                    <a:pt x="1020591" y="2925682"/>
                  </a:lnTo>
                  <a:lnTo>
                    <a:pt x="1024074" y="2924389"/>
                  </a:lnTo>
                  <a:lnTo>
                    <a:pt x="1027557" y="2923100"/>
                  </a:lnTo>
                  <a:lnTo>
                    <a:pt x="1031041" y="2921813"/>
                  </a:lnTo>
                  <a:lnTo>
                    <a:pt x="1034524" y="2930496"/>
                  </a:lnTo>
                  <a:lnTo>
                    <a:pt x="1038007" y="2930701"/>
                  </a:lnTo>
                  <a:lnTo>
                    <a:pt x="1041490" y="2930905"/>
                  </a:lnTo>
                  <a:lnTo>
                    <a:pt x="1044974" y="2931108"/>
                  </a:lnTo>
                  <a:lnTo>
                    <a:pt x="1048457" y="2931308"/>
                  </a:lnTo>
                  <a:lnTo>
                    <a:pt x="1051940" y="2931508"/>
                  </a:lnTo>
                  <a:lnTo>
                    <a:pt x="1055423" y="2931706"/>
                  </a:lnTo>
                  <a:lnTo>
                    <a:pt x="1058907" y="2961674"/>
                  </a:lnTo>
                  <a:lnTo>
                    <a:pt x="1062390" y="2960474"/>
                  </a:lnTo>
                  <a:lnTo>
                    <a:pt x="1065873" y="2959275"/>
                  </a:lnTo>
                  <a:lnTo>
                    <a:pt x="1069356" y="2958079"/>
                  </a:lnTo>
                  <a:lnTo>
                    <a:pt x="1072840" y="2956886"/>
                  </a:lnTo>
                  <a:lnTo>
                    <a:pt x="1076323" y="2955694"/>
                  </a:lnTo>
                  <a:lnTo>
                    <a:pt x="1079806" y="2954505"/>
                  </a:lnTo>
                  <a:lnTo>
                    <a:pt x="1083289" y="2953319"/>
                  </a:lnTo>
                  <a:lnTo>
                    <a:pt x="1086773" y="2973538"/>
                  </a:lnTo>
                  <a:lnTo>
                    <a:pt x="1090256" y="2973578"/>
                  </a:lnTo>
                  <a:lnTo>
                    <a:pt x="1093739" y="2973617"/>
                  </a:lnTo>
                  <a:lnTo>
                    <a:pt x="1097222" y="2973656"/>
                  </a:lnTo>
                  <a:lnTo>
                    <a:pt x="1100706" y="2973695"/>
                  </a:lnTo>
                  <a:lnTo>
                    <a:pt x="1104189" y="2973734"/>
                  </a:lnTo>
                  <a:lnTo>
                    <a:pt x="1107672" y="2973772"/>
                  </a:lnTo>
                  <a:lnTo>
                    <a:pt x="1111155" y="2973323"/>
                  </a:lnTo>
                  <a:lnTo>
                    <a:pt x="1114639" y="2972349"/>
                  </a:lnTo>
                  <a:lnTo>
                    <a:pt x="1118122" y="2971378"/>
                  </a:lnTo>
                  <a:lnTo>
                    <a:pt x="1121605" y="2970410"/>
                  </a:lnTo>
                  <a:lnTo>
                    <a:pt x="1125088" y="2969444"/>
                  </a:lnTo>
                  <a:lnTo>
                    <a:pt x="1128572" y="2968480"/>
                  </a:lnTo>
                  <a:lnTo>
                    <a:pt x="1132055" y="2967518"/>
                  </a:lnTo>
                  <a:lnTo>
                    <a:pt x="1135538" y="2966559"/>
                  </a:lnTo>
                  <a:lnTo>
                    <a:pt x="1139021" y="2965602"/>
                  </a:lnTo>
                  <a:lnTo>
                    <a:pt x="1142505" y="2964648"/>
                  </a:lnTo>
                  <a:lnTo>
                    <a:pt x="1145988" y="2963696"/>
                  </a:lnTo>
                  <a:lnTo>
                    <a:pt x="1149471" y="2962746"/>
                  </a:lnTo>
                  <a:lnTo>
                    <a:pt x="1152954" y="2961798"/>
                  </a:lnTo>
                  <a:lnTo>
                    <a:pt x="1156437" y="2960853"/>
                  </a:lnTo>
                  <a:lnTo>
                    <a:pt x="1159921" y="2959910"/>
                  </a:lnTo>
                  <a:lnTo>
                    <a:pt x="1163404" y="2958969"/>
                  </a:lnTo>
                  <a:lnTo>
                    <a:pt x="1166887" y="2958030"/>
                  </a:lnTo>
                  <a:lnTo>
                    <a:pt x="1170370" y="2957094"/>
                  </a:lnTo>
                  <a:lnTo>
                    <a:pt x="1173854" y="2956160"/>
                  </a:lnTo>
                  <a:lnTo>
                    <a:pt x="1177337" y="2955228"/>
                  </a:lnTo>
                  <a:lnTo>
                    <a:pt x="1180820" y="2954299"/>
                  </a:lnTo>
                  <a:lnTo>
                    <a:pt x="1184303" y="2953371"/>
                  </a:lnTo>
                  <a:lnTo>
                    <a:pt x="1187787" y="2952528"/>
                  </a:lnTo>
                  <a:lnTo>
                    <a:pt x="1191270" y="2951921"/>
                  </a:lnTo>
                  <a:lnTo>
                    <a:pt x="1194753" y="2951317"/>
                  </a:lnTo>
                  <a:lnTo>
                    <a:pt x="1198236" y="2950714"/>
                  </a:lnTo>
                  <a:lnTo>
                    <a:pt x="1201720" y="2950114"/>
                  </a:lnTo>
                  <a:lnTo>
                    <a:pt x="1205203" y="2949516"/>
                  </a:lnTo>
                  <a:lnTo>
                    <a:pt x="1208686" y="2948920"/>
                  </a:lnTo>
                  <a:lnTo>
                    <a:pt x="1212169" y="2948326"/>
                  </a:lnTo>
                  <a:lnTo>
                    <a:pt x="1215653" y="2948537"/>
                  </a:lnTo>
                  <a:lnTo>
                    <a:pt x="1219136" y="2948885"/>
                  </a:lnTo>
                  <a:lnTo>
                    <a:pt x="1222619" y="2949230"/>
                  </a:lnTo>
                  <a:lnTo>
                    <a:pt x="1226102" y="2949574"/>
                  </a:lnTo>
                  <a:lnTo>
                    <a:pt x="1229586" y="2949915"/>
                  </a:lnTo>
                  <a:lnTo>
                    <a:pt x="1233069" y="2950253"/>
                  </a:lnTo>
                  <a:lnTo>
                    <a:pt x="1236552" y="2950590"/>
                  </a:lnTo>
                  <a:lnTo>
                    <a:pt x="1240035" y="2998479"/>
                  </a:lnTo>
                  <a:lnTo>
                    <a:pt x="1243519" y="2998160"/>
                  </a:lnTo>
                  <a:lnTo>
                    <a:pt x="1247002" y="2997843"/>
                  </a:lnTo>
                  <a:lnTo>
                    <a:pt x="1250485" y="2997527"/>
                  </a:lnTo>
                  <a:lnTo>
                    <a:pt x="1253968" y="2997212"/>
                  </a:lnTo>
                  <a:lnTo>
                    <a:pt x="1257452" y="2996899"/>
                  </a:lnTo>
                  <a:lnTo>
                    <a:pt x="1260935" y="2996587"/>
                  </a:lnTo>
                  <a:lnTo>
                    <a:pt x="1264418" y="2996276"/>
                  </a:lnTo>
                  <a:lnTo>
                    <a:pt x="1267901" y="2995967"/>
                  </a:lnTo>
                  <a:lnTo>
                    <a:pt x="1271385" y="2995659"/>
                  </a:lnTo>
                  <a:lnTo>
                    <a:pt x="1274868" y="2995352"/>
                  </a:lnTo>
                  <a:lnTo>
                    <a:pt x="1278351" y="2995046"/>
                  </a:lnTo>
                  <a:lnTo>
                    <a:pt x="1281834" y="2994742"/>
                  </a:lnTo>
                  <a:lnTo>
                    <a:pt x="1285318" y="2994439"/>
                  </a:lnTo>
                  <a:lnTo>
                    <a:pt x="1288801" y="2994138"/>
                  </a:lnTo>
                  <a:lnTo>
                    <a:pt x="1292284" y="3000550"/>
                  </a:lnTo>
                  <a:lnTo>
                    <a:pt x="1295767" y="3000152"/>
                  </a:lnTo>
                  <a:lnTo>
                    <a:pt x="1299251" y="2999754"/>
                  </a:lnTo>
                  <a:lnTo>
                    <a:pt x="1302734" y="2999358"/>
                  </a:lnTo>
                  <a:lnTo>
                    <a:pt x="1306217" y="2998964"/>
                  </a:lnTo>
                  <a:lnTo>
                    <a:pt x="1309700" y="2998571"/>
                  </a:lnTo>
                  <a:lnTo>
                    <a:pt x="1313184" y="2998179"/>
                  </a:lnTo>
                  <a:lnTo>
                    <a:pt x="1316667" y="2997948"/>
                  </a:lnTo>
                  <a:lnTo>
                    <a:pt x="1320150" y="2998273"/>
                  </a:lnTo>
                  <a:lnTo>
                    <a:pt x="1323633" y="2998596"/>
                  </a:lnTo>
                  <a:lnTo>
                    <a:pt x="1327117" y="2998917"/>
                  </a:lnTo>
                  <a:lnTo>
                    <a:pt x="1330600" y="2999235"/>
                  </a:lnTo>
                  <a:lnTo>
                    <a:pt x="1334083" y="2999552"/>
                  </a:lnTo>
                  <a:lnTo>
                    <a:pt x="1337566" y="2999866"/>
                  </a:lnTo>
                  <a:lnTo>
                    <a:pt x="1341050" y="3000179"/>
                  </a:lnTo>
                  <a:lnTo>
                    <a:pt x="1344533" y="3005998"/>
                  </a:lnTo>
                  <a:lnTo>
                    <a:pt x="1348016" y="3005270"/>
                  </a:lnTo>
                  <a:lnTo>
                    <a:pt x="1351499" y="3004544"/>
                  </a:lnTo>
                  <a:lnTo>
                    <a:pt x="1354983" y="3003820"/>
                  </a:lnTo>
                  <a:lnTo>
                    <a:pt x="1358466" y="3003097"/>
                  </a:lnTo>
                  <a:lnTo>
                    <a:pt x="1361949" y="3002376"/>
                  </a:lnTo>
                  <a:lnTo>
                    <a:pt x="1365432" y="3001656"/>
                  </a:lnTo>
                  <a:lnTo>
                    <a:pt x="1368916" y="3004821"/>
                  </a:lnTo>
                  <a:lnTo>
                    <a:pt x="1372399" y="3004441"/>
                  </a:lnTo>
                  <a:lnTo>
                    <a:pt x="1375882" y="3004061"/>
                  </a:lnTo>
                  <a:lnTo>
                    <a:pt x="1379365" y="3003683"/>
                  </a:lnTo>
                  <a:lnTo>
                    <a:pt x="1382849" y="3003307"/>
                  </a:lnTo>
                  <a:lnTo>
                    <a:pt x="1386332" y="3002931"/>
                  </a:lnTo>
                  <a:lnTo>
                    <a:pt x="1389815" y="3002557"/>
                  </a:lnTo>
                  <a:lnTo>
                    <a:pt x="1393298" y="3002184"/>
                  </a:lnTo>
                  <a:lnTo>
                    <a:pt x="1393298" y="3003411"/>
                  </a:lnTo>
                  <a:lnTo>
                    <a:pt x="1393298" y="3004632"/>
                  </a:lnTo>
                  <a:lnTo>
                    <a:pt x="1393298" y="3005847"/>
                  </a:lnTo>
                  <a:lnTo>
                    <a:pt x="1393298" y="3007056"/>
                  </a:lnTo>
                  <a:lnTo>
                    <a:pt x="1393298" y="3008258"/>
                  </a:lnTo>
                  <a:lnTo>
                    <a:pt x="1393298" y="3009455"/>
                  </a:lnTo>
                  <a:lnTo>
                    <a:pt x="1393298" y="3010645"/>
                  </a:lnTo>
                  <a:lnTo>
                    <a:pt x="1393298" y="3011830"/>
                  </a:lnTo>
                  <a:lnTo>
                    <a:pt x="1393298" y="3013008"/>
                  </a:lnTo>
                  <a:lnTo>
                    <a:pt x="1393298" y="3014181"/>
                  </a:lnTo>
                  <a:lnTo>
                    <a:pt x="1393298" y="3015348"/>
                  </a:lnTo>
                  <a:lnTo>
                    <a:pt x="1393298" y="3016509"/>
                  </a:lnTo>
                  <a:lnTo>
                    <a:pt x="1393298" y="3017664"/>
                  </a:lnTo>
                  <a:lnTo>
                    <a:pt x="1393298" y="3018814"/>
                  </a:lnTo>
                  <a:lnTo>
                    <a:pt x="1393298" y="3019957"/>
                  </a:lnTo>
                  <a:lnTo>
                    <a:pt x="1393298" y="3021096"/>
                  </a:lnTo>
                  <a:lnTo>
                    <a:pt x="1393298" y="3022228"/>
                  </a:lnTo>
                  <a:lnTo>
                    <a:pt x="1393298" y="3023356"/>
                  </a:lnTo>
                  <a:lnTo>
                    <a:pt x="1393298" y="3024477"/>
                  </a:lnTo>
                  <a:lnTo>
                    <a:pt x="1393298" y="3025594"/>
                  </a:lnTo>
                  <a:lnTo>
                    <a:pt x="1393298" y="3026704"/>
                  </a:lnTo>
                  <a:lnTo>
                    <a:pt x="1396782" y="3026087"/>
                  </a:lnTo>
                  <a:lnTo>
                    <a:pt x="1400265" y="3025472"/>
                  </a:lnTo>
                  <a:lnTo>
                    <a:pt x="1403748" y="3024857"/>
                  </a:lnTo>
                  <a:lnTo>
                    <a:pt x="1407231" y="3024245"/>
                  </a:lnTo>
                  <a:lnTo>
                    <a:pt x="1410715" y="3023633"/>
                  </a:lnTo>
                  <a:lnTo>
                    <a:pt x="1414198" y="3023023"/>
                  </a:lnTo>
                  <a:lnTo>
                    <a:pt x="1417681" y="3022414"/>
                  </a:lnTo>
                  <a:lnTo>
                    <a:pt x="1421164" y="3021807"/>
                  </a:lnTo>
                  <a:lnTo>
                    <a:pt x="1424648" y="3021201"/>
                  </a:lnTo>
                  <a:lnTo>
                    <a:pt x="1428131" y="3020597"/>
                  </a:lnTo>
                  <a:lnTo>
                    <a:pt x="1431614" y="3019994"/>
                  </a:lnTo>
                  <a:lnTo>
                    <a:pt x="1435097" y="3019392"/>
                  </a:lnTo>
                  <a:lnTo>
                    <a:pt x="1438580" y="3018791"/>
                  </a:lnTo>
                  <a:lnTo>
                    <a:pt x="1442064" y="3018192"/>
                  </a:lnTo>
                  <a:lnTo>
                    <a:pt x="1445547" y="3060159"/>
                  </a:lnTo>
                  <a:lnTo>
                    <a:pt x="1449030" y="3060378"/>
                  </a:lnTo>
                  <a:lnTo>
                    <a:pt x="1452513" y="3060594"/>
                  </a:lnTo>
                  <a:lnTo>
                    <a:pt x="1455997" y="3060810"/>
                  </a:lnTo>
                  <a:lnTo>
                    <a:pt x="1459480" y="3061025"/>
                  </a:lnTo>
                  <a:lnTo>
                    <a:pt x="1462963" y="3061238"/>
                  </a:lnTo>
                  <a:lnTo>
                    <a:pt x="1462963" y="3061238"/>
                  </a:lnTo>
                  <a:lnTo>
                    <a:pt x="1466446" y="3061450"/>
                  </a:lnTo>
                  <a:lnTo>
                    <a:pt x="1469930" y="3061660"/>
                  </a:lnTo>
                  <a:lnTo>
                    <a:pt x="1473413" y="3061307"/>
                  </a:lnTo>
                  <a:lnTo>
                    <a:pt x="1476896" y="3060793"/>
                  </a:lnTo>
                  <a:lnTo>
                    <a:pt x="1480379" y="3060281"/>
                  </a:lnTo>
                  <a:lnTo>
                    <a:pt x="1483863" y="3059770"/>
                  </a:lnTo>
                  <a:lnTo>
                    <a:pt x="1487346" y="3059259"/>
                  </a:lnTo>
                  <a:lnTo>
                    <a:pt x="1490829" y="3058751"/>
                  </a:lnTo>
                  <a:lnTo>
                    <a:pt x="1494312" y="3058243"/>
                  </a:lnTo>
                  <a:lnTo>
                    <a:pt x="1497796" y="3057736"/>
                  </a:lnTo>
                  <a:lnTo>
                    <a:pt x="1501279" y="3057231"/>
                  </a:lnTo>
                  <a:lnTo>
                    <a:pt x="1504762" y="3056726"/>
                  </a:lnTo>
                  <a:lnTo>
                    <a:pt x="1508245" y="3056223"/>
                  </a:lnTo>
                  <a:lnTo>
                    <a:pt x="1511729" y="3055721"/>
                  </a:lnTo>
                  <a:lnTo>
                    <a:pt x="1515212" y="3055220"/>
                  </a:lnTo>
                  <a:lnTo>
                    <a:pt x="1518695" y="3054721"/>
                  </a:lnTo>
                  <a:lnTo>
                    <a:pt x="1522178" y="3054222"/>
                  </a:lnTo>
                  <a:lnTo>
                    <a:pt x="1525662" y="3053724"/>
                  </a:lnTo>
                  <a:lnTo>
                    <a:pt x="1529145" y="3053228"/>
                  </a:lnTo>
                  <a:lnTo>
                    <a:pt x="1532628" y="3052733"/>
                  </a:lnTo>
                  <a:lnTo>
                    <a:pt x="1536111" y="3052239"/>
                  </a:lnTo>
                  <a:lnTo>
                    <a:pt x="1539595" y="3051746"/>
                  </a:lnTo>
                  <a:lnTo>
                    <a:pt x="1543078" y="3051254"/>
                  </a:lnTo>
                  <a:lnTo>
                    <a:pt x="1546561" y="3050763"/>
                  </a:lnTo>
                  <a:lnTo>
                    <a:pt x="1550044" y="3050139"/>
                  </a:lnTo>
                  <a:lnTo>
                    <a:pt x="1553528" y="3049408"/>
                  </a:lnTo>
                  <a:lnTo>
                    <a:pt x="1557011" y="3048678"/>
                  </a:lnTo>
                  <a:lnTo>
                    <a:pt x="1560494" y="3047949"/>
                  </a:lnTo>
                  <a:lnTo>
                    <a:pt x="1563977" y="3047220"/>
                  </a:lnTo>
                  <a:lnTo>
                    <a:pt x="1567461" y="3046493"/>
                  </a:lnTo>
                  <a:lnTo>
                    <a:pt x="1570944" y="3045766"/>
                  </a:lnTo>
                  <a:lnTo>
                    <a:pt x="1574427" y="3045040"/>
                  </a:lnTo>
                  <a:lnTo>
                    <a:pt x="1577910" y="3044315"/>
                  </a:lnTo>
                  <a:lnTo>
                    <a:pt x="1581394" y="3043590"/>
                  </a:lnTo>
                  <a:lnTo>
                    <a:pt x="1584877" y="3042867"/>
                  </a:lnTo>
                  <a:lnTo>
                    <a:pt x="1588360" y="3042144"/>
                  </a:lnTo>
                  <a:lnTo>
                    <a:pt x="1591843" y="3041422"/>
                  </a:lnTo>
                  <a:lnTo>
                    <a:pt x="1595327" y="3040701"/>
                  </a:lnTo>
                  <a:lnTo>
                    <a:pt x="1598810" y="3039981"/>
                  </a:lnTo>
                  <a:lnTo>
                    <a:pt x="1602293" y="3039261"/>
                  </a:lnTo>
                  <a:lnTo>
                    <a:pt x="1605776" y="3038542"/>
                  </a:lnTo>
                  <a:lnTo>
                    <a:pt x="1609260" y="3037824"/>
                  </a:lnTo>
                  <a:lnTo>
                    <a:pt x="1612743" y="3037107"/>
                  </a:lnTo>
                  <a:lnTo>
                    <a:pt x="1616226" y="3036391"/>
                  </a:lnTo>
                  <a:lnTo>
                    <a:pt x="1619709" y="3035675"/>
                  </a:lnTo>
                  <a:lnTo>
                    <a:pt x="1623193" y="3034961"/>
                  </a:lnTo>
                  <a:lnTo>
                    <a:pt x="1626676" y="3043243"/>
                  </a:lnTo>
                  <a:lnTo>
                    <a:pt x="1630159" y="3042539"/>
                  </a:lnTo>
                  <a:lnTo>
                    <a:pt x="1633642" y="3041836"/>
                  </a:lnTo>
                  <a:lnTo>
                    <a:pt x="1637126" y="3041134"/>
                  </a:lnTo>
                  <a:lnTo>
                    <a:pt x="1640609" y="3040433"/>
                  </a:lnTo>
                  <a:lnTo>
                    <a:pt x="1644092" y="3039732"/>
                  </a:lnTo>
                  <a:lnTo>
                    <a:pt x="1647575" y="3039032"/>
                  </a:lnTo>
                  <a:lnTo>
                    <a:pt x="1651059" y="3038333"/>
                  </a:lnTo>
                  <a:lnTo>
                    <a:pt x="1654542" y="3054080"/>
                  </a:lnTo>
                  <a:lnTo>
                    <a:pt x="1658025" y="3053585"/>
                  </a:lnTo>
                  <a:lnTo>
                    <a:pt x="1661508" y="3053091"/>
                  </a:lnTo>
                  <a:lnTo>
                    <a:pt x="1664992" y="3052598"/>
                  </a:lnTo>
                  <a:lnTo>
                    <a:pt x="1668475" y="3052106"/>
                  </a:lnTo>
                  <a:lnTo>
                    <a:pt x="1671958" y="3051615"/>
                  </a:lnTo>
                  <a:lnTo>
                    <a:pt x="1675441" y="3051125"/>
                  </a:lnTo>
                  <a:lnTo>
                    <a:pt x="1678925" y="3050636"/>
                  </a:lnTo>
                  <a:lnTo>
                    <a:pt x="1682408" y="3050147"/>
                  </a:lnTo>
                  <a:lnTo>
                    <a:pt x="1685891" y="3049660"/>
                  </a:lnTo>
                  <a:lnTo>
                    <a:pt x="1689374" y="3049173"/>
                  </a:lnTo>
                  <a:lnTo>
                    <a:pt x="1692858" y="3048688"/>
                  </a:lnTo>
                  <a:lnTo>
                    <a:pt x="1696341" y="3048203"/>
                  </a:lnTo>
                  <a:lnTo>
                    <a:pt x="1699824" y="3047719"/>
                  </a:lnTo>
                  <a:lnTo>
                    <a:pt x="1703307" y="3047237"/>
                  </a:lnTo>
                  <a:lnTo>
                    <a:pt x="1706791" y="3046755"/>
                  </a:lnTo>
                  <a:lnTo>
                    <a:pt x="1710274" y="3046274"/>
                  </a:lnTo>
                  <a:lnTo>
                    <a:pt x="1713757" y="3045793"/>
                  </a:lnTo>
                  <a:lnTo>
                    <a:pt x="1717240" y="3045314"/>
                  </a:lnTo>
                  <a:lnTo>
                    <a:pt x="1720723" y="3044836"/>
                  </a:lnTo>
                  <a:lnTo>
                    <a:pt x="1724207" y="3044358"/>
                  </a:lnTo>
                  <a:lnTo>
                    <a:pt x="1727690" y="3043882"/>
                  </a:lnTo>
                  <a:lnTo>
                    <a:pt x="1731173" y="3049380"/>
                  </a:lnTo>
                  <a:lnTo>
                    <a:pt x="1734656" y="3049269"/>
                  </a:lnTo>
                  <a:lnTo>
                    <a:pt x="1738140" y="3049158"/>
                  </a:lnTo>
                  <a:lnTo>
                    <a:pt x="1741623" y="3049047"/>
                  </a:lnTo>
                  <a:lnTo>
                    <a:pt x="1745106" y="3048936"/>
                  </a:lnTo>
                  <a:lnTo>
                    <a:pt x="1748589" y="3048826"/>
                  </a:lnTo>
                  <a:lnTo>
                    <a:pt x="1752073" y="3048716"/>
                  </a:lnTo>
                  <a:lnTo>
                    <a:pt x="1755556" y="3048703"/>
                  </a:lnTo>
                  <a:lnTo>
                    <a:pt x="1759039" y="3048916"/>
                  </a:lnTo>
                  <a:lnTo>
                    <a:pt x="1762522" y="3049128"/>
                  </a:lnTo>
                  <a:lnTo>
                    <a:pt x="1766006" y="3049338"/>
                  </a:lnTo>
                  <a:lnTo>
                    <a:pt x="1769489" y="3049548"/>
                  </a:lnTo>
                  <a:lnTo>
                    <a:pt x="1772972" y="3049757"/>
                  </a:lnTo>
                  <a:lnTo>
                    <a:pt x="1776455" y="3049965"/>
                  </a:lnTo>
                  <a:lnTo>
                    <a:pt x="1779939" y="3050171"/>
                  </a:lnTo>
                  <a:lnTo>
                    <a:pt x="1783422" y="3064588"/>
                  </a:lnTo>
                  <a:lnTo>
                    <a:pt x="1786905" y="3064655"/>
                  </a:lnTo>
                  <a:lnTo>
                    <a:pt x="1790388" y="3064721"/>
                  </a:lnTo>
                  <a:lnTo>
                    <a:pt x="1793872" y="3064787"/>
                  </a:lnTo>
                  <a:lnTo>
                    <a:pt x="1797355" y="3064853"/>
                  </a:lnTo>
                  <a:lnTo>
                    <a:pt x="1800838" y="3064919"/>
                  </a:lnTo>
                  <a:lnTo>
                    <a:pt x="1804321" y="3064984"/>
                  </a:lnTo>
                  <a:lnTo>
                    <a:pt x="1807805" y="3064816"/>
                  </a:lnTo>
                  <a:lnTo>
                    <a:pt x="1811288" y="3064398"/>
                  </a:lnTo>
                  <a:lnTo>
                    <a:pt x="1814771" y="3063980"/>
                  </a:lnTo>
                  <a:lnTo>
                    <a:pt x="1818254" y="3063563"/>
                  </a:lnTo>
                  <a:lnTo>
                    <a:pt x="1821738" y="3063147"/>
                  </a:lnTo>
                  <a:lnTo>
                    <a:pt x="1825221" y="3062732"/>
                  </a:lnTo>
                  <a:lnTo>
                    <a:pt x="1828704" y="3062317"/>
                  </a:lnTo>
                  <a:lnTo>
                    <a:pt x="1832187" y="3061907"/>
                  </a:lnTo>
                  <a:lnTo>
                    <a:pt x="1835671" y="3061542"/>
                  </a:lnTo>
                  <a:lnTo>
                    <a:pt x="1839154" y="3061178"/>
                  </a:lnTo>
                  <a:lnTo>
                    <a:pt x="1842637" y="3060815"/>
                  </a:lnTo>
                  <a:lnTo>
                    <a:pt x="1846120" y="3060453"/>
                  </a:lnTo>
                  <a:lnTo>
                    <a:pt x="1849604" y="3060091"/>
                  </a:lnTo>
                  <a:lnTo>
                    <a:pt x="1853087" y="3059730"/>
                  </a:lnTo>
                  <a:lnTo>
                    <a:pt x="1856570" y="3059370"/>
                  </a:lnTo>
                  <a:lnTo>
                    <a:pt x="1860053" y="3059011"/>
                  </a:lnTo>
                  <a:lnTo>
                    <a:pt x="1863537" y="3058652"/>
                  </a:lnTo>
                  <a:lnTo>
                    <a:pt x="1867020" y="3058294"/>
                  </a:lnTo>
                  <a:lnTo>
                    <a:pt x="1870503" y="3057937"/>
                  </a:lnTo>
                  <a:lnTo>
                    <a:pt x="1873986" y="3057580"/>
                  </a:lnTo>
                  <a:lnTo>
                    <a:pt x="1877470" y="3057225"/>
                  </a:lnTo>
                  <a:lnTo>
                    <a:pt x="1880953" y="3056870"/>
                  </a:lnTo>
                  <a:lnTo>
                    <a:pt x="1884436" y="3072449"/>
                  </a:lnTo>
                  <a:lnTo>
                    <a:pt x="1887919" y="3072406"/>
                  </a:lnTo>
                  <a:lnTo>
                    <a:pt x="1891403" y="3072363"/>
                  </a:lnTo>
                  <a:lnTo>
                    <a:pt x="1894886" y="3072320"/>
                  </a:lnTo>
                  <a:lnTo>
                    <a:pt x="1898369" y="3072278"/>
                  </a:lnTo>
                  <a:lnTo>
                    <a:pt x="1901852" y="3072236"/>
                  </a:lnTo>
                  <a:lnTo>
                    <a:pt x="1905336" y="3072194"/>
                  </a:lnTo>
                  <a:lnTo>
                    <a:pt x="1908819" y="3072152"/>
                  </a:lnTo>
                  <a:lnTo>
                    <a:pt x="1912302" y="3077062"/>
                  </a:lnTo>
                  <a:lnTo>
                    <a:pt x="1915785" y="3076754"/>
                  </a:lnTo>
                  <a:lnTo>
                    <a:pt x="1919269" y="3076446"/>
                  </a:lnTo>
                  <a:lnTo>
                    <a:pt x="1922752" y="3076139"/>
                  </a:lnTo>
                  <a:lnTo>
                    <a:pt x="1926235" y="3075833"/>
                  </a:lnTo>
                  <a:lnTo>
                    <a:pt x="1929718" y="3075527"/>
                  </a:lnTo>
                  <a:lnTo>
                    <a:pt x="1933202" y="3075223"/>
                  </a:lnTo>
                  <a:lnTo>
                    <a:pt x="1936685" y="3074829"/>
                  </a:lnTo>
                  <a:lnTo>
                    <a:pt x="1940168" y="3074324"/>
                  </a:lnTo>
                  <a:lnTo>
                    <a:pt x="1943651" y="3073820"/>
                  </a:lnTo>
                  <a:lnTo>
                    <a:pt x="1947135" y="3073317"/>
                  </a:lnTo>
                  <a:lnTo>
                    <a:pt x="1950618" y="3072814"/>
                  </a:lnTo>
                  <a:lnTo>
                    <a:pt x="1954101" y="3072312"/>
                  </a:lnTo>
                  <a:lnTo>
                    <a:pt x="1957584" y="3071810"/>
                  </a:lnTo>
                  <a:lnTo>
                    <a:pt x="1961068" y="3071309"/>
                  </a:lnTo>
                  <a:lnTo>
                    <a:pt x="1964551" y="3070808"/>
                  </a:lnTo>
                  <a:lnTo>
                    <a:pt x="1968034" y="3070308"/>
                  </a:lnTo>
                  <a:lnTo>
                    <a:pt x="1971517" y="3069808"/>
                  </a:lnTo>
                  <a:lnTo>
                    <a:pt x="1975001" y="3069309"/>
                  </a:lnTo>
                  <a:lnTo>
                    <a:pt x="1978484" y="3068811"/>
                  </a:lnTo>
                  <a:lnTo>
                    <a:pt x="1981967" y="3068313"/>
                  </a:lnTo>
                  <a:lnTo>
                    <a:pt x="1985450" y="3067816"/>
                  </a:lnTo>
                  <a:lnTo>
                    <a:pt x="1988934" y="3067319"/>
                  </a:lnTo>
                  <a:lnTo>
                    <a:pt x="1992417" y="3066823"/>
                  </a:lnTo>
                  <a:lnTo>
                    <a:pt x="1995900" y="3066327"/>
                  </a:lnTo>
                  <a:lnTo>
                    <a:pt x="1999383" y="3065832"/>
                  </a:lnTo>
                  <a:lnTo>
                    <a:pt x="2002867" y="3065338"/>
                  </a:lnTo>
                  <a:lnTo>
                    <a:pt x="2006350" y="3064844"/>
                  </a:lnTo>
                  <a:lnTo>
                    <a:pt x="2009833" y="3064350"/>
                  </a:lnTo>
                  <a:lnTo>
                    <a:pt x="2013316" y="3063864"/>
                  </a:lnTo>
                  <a:lnTo>
                    <a:pt x="2016799" y="3063401"/>
                  </a:lnTo>
                  <a:lnTo>
                    <a:pt x="2020283" y="3062938"/>
                  </a:lnTo>
                  <a:lnTo>
                    <a:pt x="2023766" y="3062476"/>
                  </a:lnTo>
                  <a:lnTo>
                    <a:pt x="2027249" y="3062014"/>
                  </a:lnTo>
                  <a:lnTo>
                    <a:pt x="2030732" y="3061553"/>
                  </a:lnTo>
                  <a:lnTo>
                    <a:pt x="2034216" y="3061093"/>
                  </a:lnTo>
                  <a:lnTo>
                    <a:pt x="2037699" y="3060633"/>
                  </a:lnTo>
                  <a:lnTo>
                    <a:pt x="2041182" y="3063180"/>
                  </a:lnTo>
                  <a:lnTo>
                    <a:pt x="2044665" y="3063241"/>
                  </a:lnTo>
                  <a:lnTo>
                    <a:pt x="2048149" y="3063302"/>
                  </a:lnTo>
                  <a:lnTo>
                    <a:pt x="2051632" y="3063362"/>
                  </a:lnTo>
                  <a:lnTo>
                    <a:pt x="2055115" y="3063423"/>
                  </a:lnTo>
                  <a:lnTo>
                    <a:pt x="2058598" y="3063483"/>
                  </a:lnTo>
                  <a:lnTo>
                    <a:pt x="2062082" y="3063543"/>
                  </a:lnTo>
                  <a:lnTo>
                    <a:pt x="2065565" y="3063672"/>
                  </a:lnTo>
                  <a:lnTo>
                    <a:pt x="2069048" y="3063901"/>
                  </a:lnTo>
                  <a:lnTo>
                    <a:pt x="2072531" y="3064130"/>
                  </a:lnTo>
                  <a:lnTo>
                    <a:pt x="2076015" y="3064357"/>
                  </a:lnTo>
                  <a:lnTo>
                    <a:pt x="2079498" y="3064584"/>
                  </a:lnTo>
                  <a:lnTo>
                    <a:pt x="2082981" y="3064809"/>
                  </a:lnTo>
                  <a:lnTo>
                    <a:pt x="2086464" y="3065033"/>
                  </a:lnTo>
                  <a:lnTo>
                    <a:pt x="2089948" y="3065257"/>
                  </a:lnTo>
                  <a:lnTo>
                    <a:pt x="2089948" y="3065875"/>
                  </a:lnTo>
                  <a:lnTo>
                    <a:pt x="2089948" y="3066492"/>
                  </a:lnTo>
                  <a:lnTo>
                    <a:pt x="2089948" y="3067106"/>
                  </a:lnTo>
                  <a:lnTo>
                    <a:pt x="2089948" y="3067719"/>
                  </a:lnTo>
                  <a:lnTo>
                    <a:pt x="2089948" y="3068330"/>
                  </a:lnTo>
                  <a:lnTo>
                    <a:pt x="2093431" y="3067927"/>
                  </a:lnTo>
                  <a:lnTo>
                    <a:pt x="2096914" y="3067525"/>
                  </a:lnTo>
                  <a:lnTo>
                    <a:pt x="2100397" y="3067123"/>
                  </a:lnTo>
                  <a:lnTo>
                    <a:pt x="2103881" y="3066722"/>
                  </a:lnTo>
                  <a:lnTo>
                    <a:pt x="2107364" y="3066321"/>
                  </a:lnTo>
                  <a:lnTo>
                    <a:pt x="2110847" y="3065921"/>
                  </a:lnTo>
                  <a:lnTo>
                    <a:pt x="2114330" y="3065521"/>
                  </a:lnTo>
                  <a:lnTo>
                    <a:pt x="2117814" y="3065122"/>
                  </a:lnTo>
                  <a:lnTo>
                    <a:pt x="2121297" y="3064724"/>
                  </a:lnTo>
                  <a:lnTo>
                    <a:pt x="2124780" y="3064326"/>
                  </a:lnTo>
                  <a:lnTo>
                    <a:pt x="2128263" y="3063928"/>
                  </a:lnTo>
                  <a:lnTo>
                    <a:pt x="2131747" y="3063532"/>
                  </a:lnTo>
                  <a:lnTo>
                    <a:pt x="2135230" y="3063135"/>
                  </a:lnTo>
                  <a:lnTo>
                    <a:pt x="2138713" y="3062740"/>
                  </a:lnTo>
                  <a:lnTo>
                    <a:pt x="2142196" y="3066041"/>
                  </a:lnTo>
                  <a:lnTo>
                    <a:pt x="2145680" y="3065931"/>
                  </a:lnTo>
                  <a:lnTo>
                    <a:pt x="2149163" y="3065822"/>
                  </a:lnTo>
                  <a:lnTo>
                    <a:pt x="2152646" y="3065713"/>
                  </a:lnTo>
                  <a:lnTo>
                    <a:pt x="2156129" y="3065605"/>
                  </a:lnTo>
                  <a:lnTo>
                    <a:pt x="2159613" y="3065496"/>
                  </a:lnTo>
                  <a:lnTo>
                    <a:pt x="2163096" y="3065388"/>
                  </a:lnTo>
                  <a:lnTo>
                    <a:pt x="2166579" y="3065281"/>
                  </a:lnTo>
                  <a:lnTo>
                    <a:pt x="2170062" y="3065048"/>
                  </a:lnTo>
                  <a:lnTo>
                    <a:pt x="2173546" y="3064780"/>
                  </a:lnTo>
                  <a:lnTo>
                    <a:pt x="2177029" y="3064512"/>
                  </a:lnTo>
                  <a:lnTo>
                    <a:pt x="2180512" y="3064245"/>
                  </a:lnTo>
                  <a:lnTo>
                    <a:pt x="2183995" y="3063979"/>
                  </a:lnTo>
                  <a:lnTo>
                    <a:pt x="2187479" y="3063713"/>
                  </a:lnTo>
                  <a:lnTo>
                    <a:pt x="2190962" y="3063447"/>
                  </a:lnTo>
                  <a:lnTo>
                    <a:pt x="2194445" y="3066785"/>
                  </a:lnTo>
                  <a:lnTo>
                    <a:pt x="2197928" y="3066677"/>
                  </a:lnTo>
                  <a:lnTo>
                    <a:pt x="2201412" y="3066570"/>
                  </a:lnTo>
                  <a:lnTo>
                    <a:pt x="2204895" y="3066462"/>
                  </a:lnTo>
                  <a:lnTo>
                    <a:pt x="2208378" y="3066356"/>
                  </a:lnTo>
                  <a:lnTo>
                    <a:pt x="2211861" y="3066249"/>
                  </a:lnTo>
                  <a:lnTo>
                    <a:pt x="2215345" y="3066143"/>
                  </a:lnTo>
                  <a:lnTo>
                    <a:pt x="2218828" y="3066037"/>
                  </a:lnTo>
                  <a:lnTo>
                    <a:pt x="2222311" y="3066158"/>
                  </a:lnTo>
                  <a:lnTo>
                    <a:pt x="2225794" y="3066286"/>
                  </a:lnTo>
                  <a:lnTo>
                    <a:pt x="2229278" y="3066415"/>
                  </a:lnTo>
                  <a:lnTo>
                    <a:pt x="2232761" y="3066543"/>
                  </a:lnTo>
                  <a:lnTo>
                    <a:pt x="2236244" y="3066670"/>
                  </a:lnTo>
                  <a:lnTo>
                    <a:pt x="2239727" y="3066797"/>
                  </a:lnTo>
                  <a:lnTo>
                    <a:pt x="2243211" y="3066923"/>
                  </a:lnTo>
                  <a:lnTo>
                    <a:pt x="2246694" y="3071652"/>
                  </a:lnTo>
                  <a:lnTo>
                    <a:pt x="2250177" y="3071918"/>
                  </a:lnTo>
                  <a:lnTo>
                    <a:pt x="2253660" y="3072183"/>
                  </a:lnTo>
                  <a:lnTo>
                    <a:pt x="2257144" y="3072447"/>
                  </a:lnTo>
                  <a:lnTo>
                    <a:pt x="2260627" y="3072710"/>
                  </a:lnTo>
                  <a:lnTo>
                    <a:pt x="2264110" y="3072971"/>
                  </a:lnTo>
                  <a:lnTo>
                    <a:pt x="2267593" y="3073232"/>
                  </a:lnTo>
                  <a:lnTo>
                    <a:pt x="2271077" y="3077235"/>
                  </a:lnTo>
                  <a:lnTo>
                    <a:pt x="2274560" y="3077121"/>
                  </a:lnTo>
                  <a:lnTo>
                    <a:pt x="2278043" y="3077006"/>
                  </a:lnTo>
                  <a:lnTo>
                    <a:pt x="2281526" y="3076893"/>
                  </a:lnTo>
                  <a:lnTo>
                    <a:pt x="2285010" y="3076779"/>
                  </a:lnTo>
                  <a:lnTo>
                    <a:pt x="2288493" y="3076666"/>
                  </a:lnTo>
                  <a:lnTo>
                    <a:pt x="2291976" y="3076553"/>
                  </a:lnTo>
                  <a:lnTo>
                    <a:pt x="2295459" y="3076440"/>
                  </a:lnTo>
                  <a:lnTo>
                    <a:pt x="2298942" y="3076381"/>
                  </a:lnTo>
                  <a:lnTo>
                    <a:pt x="2302426" y="3076340"/>
                  </a:lnTo>
                  <a:lnTo>
                    <a:pt x="2305909" y="3076300"/>
                  </a:lnTo>
                  <a:lnTo>
                    <a:pt x="2309392" y="3076260"/>
                  </a:lnTo>
                  <a:lnTo>
                    <a:pt x="2312875" y="3076220"/>
                  </a:lnTo>
                  <a:lnTo>
                    <a:pt x="2316359" y="3076180"/>
                  </a:lnTo>
                  <a:lnTo>
                    <a:pt x="2319842" y="3076140"/>
                  </a:lnTo>
                  <a:lnTo>
                    <a:pt x="2323325" y="3080262"/>
                  </a:lnTo>
                  <a:lnTo>
                    <a:pt x="2326808" y="3080147"/>
                  </a:lnTo>
                  <a:lnTo>
                    <a:pt x="2330292" y="3080033"/>
                  </a:lnTo>
                  <a:lnTo>
                    <a:pt x="2333775" y="3079918"/>
                  </a:lnTo>
                  <a:lnTo>
                    <a:pt x="2337258" y="3079805"/>
                  </a:lnTo>
                  <a:lnTo>
                    <a:pt x="2340741" y="3079691"/>
                  </a:lnTo>
                  <a:lnTo>
                    <a:pt x="2344225" y="3079578"/>
                  </a:lnTo>
                  <a:lnTo>
                    <a:pt x="2347708" y="3079464"/>
                  </a:lnTo>
                  <a:lnTo>
                    <a:pt x="2351191" y="3079287"/>
                  </a:lnTo>
                  <a:lnTo>
                    <a:pt x="2354674" y="3079105"/>
                  </a:lnTo>
                  <a:lnTo>
                    <a:pt x="2358158" y="3078924"/>
                  </a:lnTo>
                  <a:lnTo>
                    <a:pt x="2361641" y="3078743"/>
                  </a:lnTo>
                  <a:lnTo>
                    <a:pt x="2365124" y="3078562"/>
                  </a:lnTo>
                  <a:lnTo>
                    <a:pt x="2368607" y="3078382"/>
                  </a:lnTo>
                  <a:lnTo>
                    <a:pt x="2372091" y="3078202"/>
                  </a:lnTo>
                  <a:lnTo>
                    <a:pt x="2375574" y="3078058"/>
                  </a:lnTo>
                  <a:lnTo>
                    <a:pt x="2379057" y="3077948"/>
                  </a:lnTo>
                  <a:lnTo>
                    <a:pt x="2382540" y="3077838"/>
                  </a:lnTo>
                  <a:lnTo>
                    <a:pt x="2386024" y="3077728"/>
                  </a:lnTo>
                  <a:lnTo>
                    <a:pt x="2389507" y="3077619"/>
                  </a:lnTo>
                  <a:lnTo>
                    <a:pt x="2392990" y="3077510"/>
                  </a:lnTo>
                  <a:lnTo>
                    <a:pt x="2396473" y="3077401"/>
                  </a:lnTo>
                  <a:lnTo>
                    <a:pt x="2399957" y="3077284"/>
                  </a:lnTo>
                  <a:lnTo>
                    <a:pt x="2403440" y="3077107"/>
                  </a:lnTo>
                  <a:lnTo>
                    <a:pt x="2406923" y="3076931"/>
                  </a:lnTo>
                  <a:lnTo>
                    <a:pt x="2410406" y="3076755"/>
                  </a:lnTo>
                  <a:lnTo>
                    <a:pt x="2413890" y="3076579"/>
                  </a:lnTo>
                  <a:lnTo>
                    <a:pt x="2417373" y="3076403"/>
                  </a:lnTo>
                  <a:lnTo>
                    <a:pt x="2420856" y="3076228"/>
                  </a:lnTo>
                  <a:lnTo>
                    <a:pt x="2424339" y="3076053"/>
                  </a:lnTo>
                  <a:lnTo>
                    <a:pt x="2427823" y="3075782"/>
                  </a:lnTo>
                  <a:lnTo>
                    <a:pt x="2431306" y="3075471"/>
                  </a:lnTo>
                  <a:lnTo>
                    <a:pt x="2434789" y="3075161"/>
                  </a:lnTo>
                  <a:lnTo>
                    <a:pt x="2438272" y="3074851"/>
                  </a:lnTo>
                  <a:lnTo>
                    <a:pt x="2441756" y="3074541"/>
                  </a:lnTo>
                  <a:lnTo>
                    <a:pt x="2445239" y="3074232"/>
                  </a:lnTo>
                  <a:lnTo>
                    <a:pt x="2448722" y="3073923"/>
                  </a:lnTo>
                  <a:lnTo>
                    <a:pt x="2452205" y="3073615"/>
                  </a:lnTo>
                  <a:lnTo>
                    <a:pt x="2455689" y="3073307"/>
                  </a:lnTo>
                  <a:lnTo>
                    <a:pt x="2459172" y="3072999"/>
                  </a:lnTo>
                  <a:lnTo>
                    <a:pt x="2462655" y="3072692"/>
                  </a:lnTo>
                  <a:lnTo>
                    <a:pt x="2466138" y="3072386"/>
                  </a:lnTo>
                  <a:lnTo>
                    <a:pt x="2469622" y="3072079"/>
                  </a:lnTo>
                  <a:lnTo>
                    <a:pt x="2473105" y="3071773"/>
                  </a:lnTo>
                  <a:lnTo>
                    <a:pt x="2476588" y="3071468"/>
                  </a:lnTo>
                  <a:lnTo>
                    <a:pt x="2480071" y="3071345"/>
                  </a:lnTo>
                  <a:lnTo>
                    <a:pt x="2483555" y="3071246"/>
                  </a:lnTo>
                  <a:lnTo>
                    <a:pt x="2487038" y="3071147"/>
                  </a:lnTo>
                  <a:lnTo>
                    <a:pt x="2490521" y="3071047"/>
                  </a:lnTo>
                  <a:lnTo>
                    <a:pt x="2494004" y="3070949"/>
                  </a:lnTo>
                  <a:lnTo>
                    <a:pt x="2497488" y="3070850"/>
                  </a:lnTo>
                  <a:lnTo>
                    <a:pt x="2500971" y="3070752"/>
                  </a:lnTo>
                  <a:lnTo>
                    <a:pt x="2504454" y="3112785"/>
                  </a:lnTo>
                  <a:lnTo>
                    <a:pt x="2507937" y="3112818"/>
                  </a:lnTo>
                  <a:lnTo>
                    <a:pt x="2511421" y="3112851"/>
                  </a:lnTo>
                  <a:lnTo>
                    <a:pt x="2514904" y="3112883"/>
                  </a:lnTo>
                  <a:lnTo>
                    <a:pt x="2518387" y="3112916"/>
                  </a:lnTo>
                  <a:lnTo>
                    <a:pt x="2521870" y="3112948"/>
                  </a:lnTo>
                  <a:lnTo>
                    <a:pt x="2525354" y="3112980"/>
                  </a:lnTo>
                  <a:lnTo>
                    <a:pt x="2528837" y="3112992"/>
                  </a:lnTo>
                  <a:lnTo>
                    <a:pt x="2532320" y="3112753"/>
                  </a:lnTo>
                  <a:lnTo>
                    <a:pt x="2535803" y="3112515"/>
                  </a:lnTo>
                  <a:lnTo>
                    <a:pt x="2539287" y="3112277"/>
                  </a:lnTo>
                  <a:lnTo>
                    <a:pt x="2542770" y="3112039"/>
                  </a:lnTo>
                  <a:lnTo>
                    <a:pt x="2546253" y="3111802"/>
                  </a:lnTo>
                  <a:lnTo>
                    <a:pt x="2549736" y="3111565"/>
                  </a:lnTo>
                  <a:lnTo>
                    <a:pt x="2553220" y="3111328"/>
                  </a:lnTo>
                  <a:lnTo>
                    <a:pt x="2556703" y="3111092"/>
                  </a:lnTo>
                  <a:lnTo>
                    <a:pt x="2560186" y="3110856"/>
                  </a:lnTo>
                  <a:lnTo>
                    <a:pt x="2563669" y="3110620"/>
                  </a:lnTo>
                  <a:lnTo>
                    <a:pt x="2567153" y="3110385"/>
                  </a:lnTo>
                  <a:lnTo>
                    <a:pt x="2570636" y="3110150"/>
                  </a:lnTo>
                  <a:lnTo>
                    <a:pt x="2574119" y="3109915"/>
                  </a:lnTo>
                  <a:lnTo>
                    <a:pt x="2577602" y="3109681"/>
                  </a:lnTo>
                  <a:lnTo>
                    <a:pt x="2581085" y="3112710"/>
                  </a:lnTo>
                  <a:lnTo>
                    <a:pt x="2584569" y="3112795"/>
                  </a:lnTo>
                  <a:lnTo>
                    <a:pt x="2588052" y="3112880"/>
                  </a:lnTo>
                  <a:lnTo>
                    <a:pt x="2591535" y="3112964"/>
                  </a:lnTo>
                  <a:lnTo>
                    <a:pt x="2595018" y="3113049"/>
                  </a:lnTo>
                  <a:lnTo>
                    <a:pt x="2598502" y="3113132"/>
                  </a:lnTo>
                  <a:lnTo>
                    <a:pt x="2601985" y="3113216"/>
                  </a:lnTo>
                  <a:lnTo>
                    <a:pt x="2605468" y="3113299"/>
                  </a:lnTo>
                  <a:lnTo>
                    <a:pt x="2608951" y="3118785"/>
                  </a:lnTo>
                  <a:lnTo>
                    <a:pt x="2612435" y="3118909"/>
                  </a:lnTo>
                  <a:lnTo>
                    <a:pt x="2615918" y="3119033"/>
                  </a:lnTo>
                  <a:lnTo>
                    <a:pt x="2619401" y="3119156"/>
                  </a:lnTo>
                  <a:lnTo>
                    <a:pt x="2622884" y="3119279"/>
                  </a:lnTo>
                  <a:lnTo>
                    <a:pt x="2626368" y="3119401"/>
                  </a:lnTo>
                  <a:lnTo>
                    <a:pt x="2629851" y="3119524"/>
                  </a:lnTo>
                  <a:lnTo>
                    <a:pt x="2633334" y="3119511"/>
                  </a:lnTo>
                  <a:lnTo>
                    <a:pt x="2636817" y="3119332"/>
                  </a:lnTo>
                  <a:lnTo>
                    <a:pt x="2640301" y="3119153"/>
                  </a:lnTo>
                  <a:lnTo>
                    <a:pt x="2643784" y="3118974"/>
                  </a:lnTo>
                  <a:lnTo>
                    <a:pt x="2647267" y="3118795"/>
                  </a:lnTo>
                  <a:lnTo>
                    <a:pt x="2650750" y="3118617"/>
                  </a:lnTo>
                  <a:lnTo>
                    <a:pt x="2654234" y="3118439"/>
                  </a:lnTo>
                  <a:lnTo>
                    <a:pt x="2657717" y="3125180"/>
                  </a:lnTo>
                  <a:lnTo>
                    <a:pt x="2661200" y="3124952"/>
                  </a:lnTo>
                  <a:lnTo>
                    <a:pt x="2664683" y="3124724"/>
                  </a:lnTo>
                  <a:lnTo>
                    <a:pt x="2668167" y="3124497"/>
                  </a:lnTo>
                  <a:lnTo>
                    <a:pt x="2671650" y="3124270"/>
                  </a:lnTo>
                  <a:lnTo>
                    <a:pt x="2675133" y="3124043"/>
                  </a:lnTo>
                  <a:lnTo>
                    <a:pt x="2678616" y="3123817"/>
                  </a:lnTo>
                  <a:lnTo>
                    <a:pt x="2682100" y="3123591"/>
                  </a:lnTo>
                  <a:lnTo>
                    <a:pt x="2685583" y="3129138"/>
                  </a:lnTo>
                  <a:lnTo>
                    <a:pt x="2689066" y="3129146"/>
                  </a:lnTo>
                  <a:lnTo>
                    <a:pt x="2692549" y="3129153"/>
                  </a:lnTo>
                  <a:lnTo>
                    <a:pt x="2696033" y="3129161"/>
                  </a:lnTo>
                  <a:lnTo>
                    <a:pt x="2699516" y="3129169"/>
                  </a:lnTo>
                  <a:lnTo>
                    <a:pt x="2702999" y="3129176"/>
                  </a:lnTo>
                  <a:lnTo>
                    <a:pt x="2706482" y="3129184"/>
                  </a:lnTo>
                  <a:lnTo>
                    <a:pt x="2709966" y="3129135"/>
                  </a:lnTo>
                  <a:lnTo>
                    <a:pt x="2713449" y="3128888"/>
                  </a:lnTo>
                  <a:lnTo>
                    <a:pt x="2716932" y="3128641"/>
                  </a:lnTo>
                  <a:lnTo>
                    <a:pt x="2720415" y="3128395"/>
                  </a:lnTo>
                  <a:lnTo>
                    <a:pt x="2723899" y="3128149"/>
                  </a:lnTo>
                  <a:lnTo>
                    <a:pt x="2727382" y="3127903"/>
                  </a:lnTo>
                  <a:lnTo>
                    <a:pt x="2730865" y="3127658"/>
                  </a:lnTo>
                  <a:lnTo>
                    <a:pt x="2734348" y="3127413"/>
                  </a:lnTo>
                  <a:lnTo>
                    <a:pt x="2737832" y="3127168"/>
                  </a:lnTo>
                  <a:lnTo>
                    <a:pt x="2741315" y="3126924"/>
                  </a:lnTo>
                  <a:lnTo>
                    <a:pt x="2744798" y="3126680"/>
                  </a:lnTo>
                  <a:lnTo>
                    <a:pt x="2748281" y="3126436"/>
                  </a:lnTo>
                  <a:lnTo>
                    <a:pt x="2751765" y="3126192"/>
                  </a:lnTo>
                  <a:lnTo>
                    <a:pt x="2755248" y="3125949"/>
                  </a:lnTo>
                  <a:lnTo>
                    <a:pt x="2758731" y="3125706"/>
                  </a:lnTo>
                  <a:lnTo>
                    <a:pt x="2762214" y="3132172"/>
                  </a:lnTo>
                  <a:lnTo>
                    <a:pt x="2765698" y="3131863"/>
                  </a:lnTo>
                  <a:lnTo>
                    <a:pt x="2769181" y="3131555"/>
                  </a:lnTo>
                  <a:lnTo>
                    <a:pt x="2772664" y="3131247"/>
                  </a:lnTo>
                  <a:lnTo>
                    <a:pt x="2776147" y="3130938"/>
                  </a:lnTo>
                  <a:lnTo>
                    <a:pt x="2779631" y="3130631"/>
                  </a:lnTo>
                  <a:lnTo>
                    <a:pt x="2783114" y="3130323"/>
                  </a:lnTo>
                  <a:lnTo>
                    <a:pt x="2786597" y="3130016"/>
                  </a:lnTo>
                  <a:lnTo>
                    <a:pt x="2790080" y="3129709"/>
                  </a:lnTo>
                  <a:lnTo>
                    <a:pt x="2793564" y="3129402"/>
                  </a:lnTo>
                  <a:lnTo>
                    <a:pt x="2797047" y="3129095"/>
                  </a:lnTo>
                  <a:lnTo>
                    <a:pt x="2800530" y="3128789"/>
                  </a:lnTo>
                  <a:lnTo>
                    <a:pt x="2804013" y="3128483"/>
                  </a:lnTo>
                  <a:lnTo>
                    <a:pt x="2807497" y="3128177"/>
                  </a:lnTo>
                  <a:lnTo>
                    <a:pt x="2810980" y="3127871"/>
                  </a:lnTo>
                  <a:lnTo>
                    <a:pt x="2814463" y="3142628"/>
                  </a:lnTo>
                  <a:lnTo>
                    <a:pt x="2817946" y="3142454"/>
                  </a:lnTo>
                  <a:lnTo>
                    <a:pt x="2821430" y="3142281"/>
                  </a:lnTo>
                  <a:lnTo>
                    <a:pt x="2824913" y="3142107"/>
                  </a:lnTo>
                  <a:lnTo>
                    <a:pt x="2828396" y="3141934"/>
                  </a:lnTo>
                  <a:lnTo>
                    <a:pt x="2831879" y="3141761"/>
                  </a:lnTo>
                  <a:lnTo>
                    <a:pt x="2835363" y="3141588"/>
                  </a:lnTo>
                  <a:lnTo>
                    <a:pt x="2838846" y="3141407"/>
                  </a:lnTo>
                  <a:lnTo>
                    <a:pt x="2842329" y="3141194"/>
                  </a:lnTo>
                  <a:lnTo>
                    <a:pt x="2845812" y="3140981"/>
                  </a:lnTo>
                  <a:lnTo>
                    <a:pt x="2849296" y="3140768"/>
                  </a:lnTo>
                  <a:lnTo>
                    <a:pt x="2852779" y="3140555"/>
                  </a:lnTo>
                  <a:lnTo>
                    <a:pt x="2856262" y="3140343"/>
                  </a:lnTo>
                  <a:lnTo>
                    <a:pt x="2859745" y="3140130"/>
                  </a:lnTo>
                  <a:lnTo>
                    <a:pt x="2863229" y="3139918"/>
                  </a:lnTo>
                  <a:lnTo>
                    <a:pt x="2866712" y="3143578"/>
                  </a:lnTo>
                  <a:lnTo>
                    <a:pt x="2870195" y="3143688"/>
                  </a:lnTo>
                  <a:lnTo>
                    <a:pt x="2873678" y="3143798"/>
                  </a:lnTo>
                  <a:lnTo>
                    <a:pt x="2877161" y="3143908"/>
                  </a:lnTo>
                  <a:lnTo>
                    <a:pt x="2880645" y="3144017"/>
                  </a:lnTo>
                  <a:lnTo>
                    <a:pt x="2884128" y="3144126"/>
                  </a:lnTo>
                  <a:lnTo>
                    <a:pt x="2887611" y="3144235"/>
                  </a:lnTo>
                  <a:lnTo>
                    <a:pt x="2891094" y="3151149"/>
                  </a:lnTo>
                  <a:lnTo>
                    <a:pt x="2894578" y="3150940"/>
                  </a:lnTo>
                  <a:lnTo>
                    <a:pt x="2898061" y="3150730"/>
                  </a:lnTo>
                  <a:lnTo>
                    <a:pt x="2901544" y="3150522"/>
                  </a:lnTo>
                  <a:lnTo>
                    <a:pt x="2905027" y="3150313"/>
                  </a:lnTo>
                  <a:lnTo>
                    <a:pt x="2908511" y="3150105"/>
                  </a:lnTo>
                  <a:lnTo>
                    <a:pt x="2911994" y="3149897"/>
                  </a:lnTo>
                  <a:lnTo>
                    <a:pt x="2915477" y="3149689"/>
                  </a:lnTo>
                  <a:lnTo>
                    <a:pt x="2918960" y="3154326"/>
                  </a:lnTo>
                  <a:lnTo>
                    <a:pt x="2922444" y="3154230"/>
                  </a:lnTo>
                  <a:lnTo>
                    <a:pt x="2925927" y="3154134"/>
                  </a:lnTo>
                  <a:lnTo>
                    <a:pt x="2929410" y="3154039"/>
                  </a:lnTo>
                  <a:lnTo>
                    <a:pt x="2932893" y="3153944"/>
                  </a:lnTo>
                  <a:lnTo>
                    <a:pt x="2936377" y="3153848"/>
                  </a:lnTo>
                  <a:lnTo>
                    <a:pt x="2939860" y="3153753"/>
                  </a:lnTo>
                  <a:lnTo>
                    <a:pt x="2943343" y="3153566"/>
                  </a:lnTo>
                  <a:lnTo>
                    <a:pt x="2946826" y="3153305"/>
                  </a:lnTo>
                  <a:lnTo>
                    <a:pt x="2950310" y="3153045"/>
                  </a:lnTo>
                  <a:lnTo>
                    <a:pt x="2953793" y="3152784"/>
                  </a:lnTo>
                  <a:lnTo>
                    <a:pt x="2957276" y="3152524"/>
                  </a:lnTo>
                  <a:lnTo>
                    <a:pt x="2960759" y="3152264"/>
                  </a:lnTo>
                  <a:lnTo>
                    <a:pt x="2964243" y="3152004"/>
                  </a:lnTo>
                  <a:lnTo>
                    <a:pt x="2967726" y="3151745"/>
                  </a:lnTo>
                  <a:lnTo>
                    <a:pt x="2971209" y="3151485"/>
                  </a:lnTo>
                  <a:lnTo>
                    <a:pt x="2974692" y="3151226"/>
                  </a:lnTo>
                  <a:lnTo>
                    <a:pt x="2978176" y="3150967"/>
                  </a:lnTo>
                  <a:lnTo>
                    <a:pt x="2981659" y="3150708"/>
                  </a:lnTo>
                  <a:lnTo>
                    <a:pt x="2985142" y="3150450"/>
                  </a:lnTo>
                  <a:lnTo>
                    <a:pt x="2988625" y="3150191"/>
                  </a:lnTo>
                  <a:lnTo>
                    <a:pt x="2992109" y="3149933"/>
                  </a:lnTo>
                  <a:lnTo>
                    <a:pt x="2995592" y="3149675"/>
                  </a:lnTo>
                  <a:lnTo>
                    <a:pt x="2999075" y="3149418"/>
                  </a:lnTo>
                  <a:lnTo>
                    <a:pt x="3002558" y="3149160"/>
                  </a:lnTo>
                  <a:lnTo>
                    <a:pt x="3006042" y="3148903"/>
                  </a:lnTo>
                  <a:lnTo>
                    <a:pt x="3009525" y="3148645"/>
                  </a:lnTo>
                  <a:lnTo>
                    <a:pt x="3013008" y="3148388"/>
                  </a:lnTo>
                  <a:lnTo>
                    <a:pt x="3016491" y="3148132"/>
                  </a:lnTo>
                  <a:lnTo>
                    <a:pt x="3019975" y="3147875"/>
                  </a:lnTo>
                  <a:lnTo>
                    <a:pt x="3023458" y="3147619"/>
                  </a:lnTo>
                  <a:lnTo>
                    <a:pt x="3026941" y="3147363"/>
                  </a:lnTo>
                  <a:lnTo>
                    <a:pt x="3030424" y="3147107"/>
                  </a:lnTo>
                  <a:lnTo>
                    <a:pt x="3033908" y="3146851"/>
                  </a:lnTo>
                  <a:lnTo>
                    <a:pt x="3037391" y="3146595"/>
                  </a:lnTo>
                  <a:lnTo>
                    <a:pt x="3040874" y="3146340"/>
                  </a:lnTo>
                  <a:lnTo>
                    <a:pt x="3044357" y="3146085"/>
                  </a:lnTo>
                  <a:lnTo>
                    <a:pt x="3047841" y="3154900"/>
                  </a:lnTo>
                  <a:lnTo>
                    <a:pt x="3051324" y="3154561"/>
                  </a:lnTo>
                  <a:lnTo>
                    <a:pt x="3054807" y="3154221"/>
                  </a:lnTo>
                  <a:lnTo>
                    <a:pt x="3058290" y="3153881"/>
                  </a:lnTo>
                  <a:lnTo>
                    <a:pt x="3061774" y="3153542"/>
                  </a:lnTo>
                  <a:lnTo>
                    <a:pt x="3065257" y="3153202"/>
                  </a:lnTo>
                  <a:lnTo>
                    <a:pt x="3068740" y="3152863"/>
                  </a:lnTo>
                  <a:lnTo>
                    <a:pt x="3072223" y="3153593"/>
                  </a:lnTo>
                  <a:lnTo>
                    <a:pt x="3075707" y="3153290"/>
                  </a:lnTo>
                  <a:lnTo>
                    <a:pt x="3079190" y="3152987"/>
                  </a:lnTo>
                  <a:lnTo>
                    <a:pt x="3082673" y="3152685"/>
                  </a:lnTo>
                  <a:lnTo>
                    <a:pt x="3086156" y="3152382"/>
                  </a:lnTo>
                  <a:lnTo>
                    <a:pt x="3089640" y="3152080"/>
                  </a:lnTo>
                  <a:lnTo>
                    <a:pt x="3093123" y="3151777"/>
                  </a:lnTo>
                  <a:lnTo>
                    <a:pt x="3096606" y="3156419"/>
                  </a:lnTo>
                  <a:lnTo>
                    <a:pt x="3100089" y="3156258"/>
                  </a:lnTo>
                  <a:lnTo>
                    <a:pt x="3103573" y="3156098"/>
                  </a:lnTo>
                  <a:lnTo>
                    <a:pt x="3107056" y="3155938"/>
                  </a:lnTo>
                  <a:lnTo>
                    <a:pt x="3110539" y="3155778"/>
                  </a:lnTo>
                  <a:lnTo>
                    <a:pt x="3114022" y="3155618"/>
                  </a:lnTo>
                  <a:lnTo>
                    <a:pt x="3117506" y="3155459"/>
                  </a:lnTo>
                  <a:lnTo>
                    <a:pt x="3120989" y="3155299"/>
                  </a:lnTo>
                  <a:lnTo>
                    <a:pt x="3124472" y="3158651"/>
                  </a:lnTo>
                  <a:lnTo>
                    <a:pt x="3127955" y="3158458"/>
                  </a:lnTo>
                  <a:lnTo>
                    <a:pt x="3131439" y="3158265"/>
                  </a:lnTo>
                  <a:lnTo>
                    <a:pt x="3134922" y="3158072"/>
                  </a:lnTo>
                  <a:lnTo>
                    <a:pt x="3138405" y="3157879"/>
                  </a:lnTo>
                  <a:lnTo>
                    <a:pt x="3141888" y="3157687"/>
                  </a:lnTo>
                  <a:lnTo>
                    <a:pt x="3145372" y="3157495"/>
                  </a:lnTo>
                  <a:lnTo>
                    <a:pt x="3148855" y="3157303"/>
                  </a:lnTo>
                  <a:lnTo>
                    <a:pt x="3152338" y="3157111"/>
                  </a:lnTo>
                  <a:lnTo>
                    <a:pt x="3155821" y="3156920"/>
                  </a:lnTo>
                  <a:lnTo>
                    <a:pt x="3159304" y="3156728"/>
                  </a:lnTo>
                  <a:lnTo>
                    <a:pt x="3162788" y="3156537"/>
                  </a:lnTo>
                  <a:lnTo>
                    <a:pt x="3166271" y="3156346"/>
                  </a:lnTo>
                  <a:lnTo>
                    <a:pt x="3169754" y="3156155"/>
                  </a:lnTo>
                  <a:lnTo>
                    <a:pt x="3173237" y="3155965"/>
                  </a:lnTo>
                  <a:lnTo>
                    <a:pt x="3176721" y="3158399"/>
                  </a:lnTo>
                  <a:lnTo>
                    <a:pt x="3180204" y="3158092"/>
                  </a:lnTo>
                  <a:lnTo>
                    <a:pt x="3183687" y="3157786"/>
                  </a:lnTo>
                  <a:lnTo>
                    <a:pt x="3187170" y="3157480"/>
                  </a:lnTo>
                  <a:lnTo>
                    <a:pt x="3190654" y="3157174"/>
                  </a:lnTo>
                  <a:lnTo>
                    <a:pt x="3194137" y="3156868"/>
                  </a:lnTo>
                  <a:lnTo>
                    <a:pt x="3197620" y="3156562"/>
                  </a:lnTo>
                  <a:lnTo>
                    <a:pt x="3201103" y="3156257"/>
                  </a:lnTo>
                  <a:lnTo>
                    <a:pt x="3204587" y="3155951"/>
                  </a:lnTo>
                  <a:lnTo>
                    <a:pt x="3208070" y="3155645"/>
                  </a:lnTo>
                  <a:lnTo>
                    <a:pt x="3211553" y="3155340"/>
                  </a:lnTo>
                  <a:lnTo>
                    <a:pt x="3215036" y="3155034"/>
                  </a:lnTo>
                  <a:lnTo>
                    <a:pt x="3218520" y="3154729"/>
                  </a:lnTo>
                  <a:lnTo>
                    <a:pt x="3222003" y="3154424"/>
                  </a:lnTo>
                  <a:lnTo>
                    <a:pt x="3225486" y="3168628"/>
                  </a:lnTo>
                  <a:lnTo>
                    <a:pt x="3228969" y="3168381"/>
                  </a:lnTo>
                  <a:lnTo>
                    <a:pt x="3232453" y="3168133"/>
                  </a:lnTo>
                  <a:lnTo>
                    <a:pt x="3235936" y="3167886"/>
                  </a:lnTo>
                  <a:lnTo>
                    <a:pt x="3239419" y="3167639"/>
                  </a:lnTo>
                  <a:lnTo>
                    <a:pt x="3242902" y="3167392"/>
                  </a:lnTo>
                  <a:lnTo>
                    <a:pt x="3246386" y="3167145"/>
                  </a:lnTo>
                  <a:lnTo>
                    <a:pt x="3249869" y="3166898"/>
                  </a:lnTo>
                  <a:lnTo>
                    <a:pt x="3253352" y="3168897"/>
                  </a:lnTo>
                  <a:lnTo>
                    <a:pt x="3256835" y="3168621"/>
                  </a:lnTo>
                  <a:lnTo>
                    <a:pt x="3260319" y="3168346"/>
                  </a:lnTo>
                  <a:lnTo>
                    <a:pt x="3263802" y="3168070"/>
                  </a:lnTo>
                  <a:lnTo>
                    <a:pt x="3267285" y="3167795"/>
                  </a:lnTo>
                  <a:lnTo>
                    <a:pt x="3270768" y="3167519"/>
                  </a:lnTo>
                  <a:lnTo>
                    <a:pt x="3274252" y="3167244"/>
                  </a:lnTo>
                  <a:lnTo>
                    <a:pt x="3277735" y="3171199"/>
                  </a:lnTo>
                  <a:lnTo>
                    <a:pt x="3281218" y="3170897"/>
                  </a:lnTo>
                  <a:lnTo>
                    <a:pt x="3284701" y="3170595"/>
                  </a:lnTo>
                  <a:lnTo>
                    <a:pt x="3288185" y="3170294"/>
                  </a:lnTo>
                  <a:lnTo>
                    <a:pt x="3291668" y="3169992"/>
                  </a:lnTo>
                  <a:lnTo>
                    <a:pt x="3295151" y="3169690"/>
                  </a:lnTo>
                  <a:lnTo>
                    <a:pt x="3298634" y="3169389"/>
                  </a:lnTo>
                  <a:lnTo>
                    <a:pt x="3302118" y="3169087"/>
                  </a:lnTo>
                  <a:lnTo>
                    <a:pt x="3305601" y="3169720"/>
                  </a:lnTo>
                  <a:lnTo>
                    <a:pt x="3309084" y="3169479"/>
                  </a:lnTo>
                  <a:lnTo>
                    <a:pt x="3312567" y="3169238"/>
                  </a:lnTo>
                  <a:lnTo>
                    <a:pt x="3316051" y="3168997"/>
                  </a:lnTo>
                  <a:lnTo>
                    <a:pt x="3319534" y="3168757"/>
                  </a:lnTo>
                  <a:lnTo>
                    <a:pt x="3323017" y="3168516"/>
                  </a:lnTo>
                  <a:lnTo>
                    <a:pt x="3326500" y="3168276"/>
                  </a:lnTo>
                  <a:lnTo>
                    <a:pt x="3329984" y="3169549"/>
                  </a:lnTo>
                  <a:lnTo>
                    <a:pt x="3333467" y="3169250"/>
                  </a:lnTo>
                  <a:lnTo>
                    <a:pt x="3336950" y="3168952"/>
                  </a:lnTo>
                  <a:lnTo>
                    <a:pt x="3340433" y="3168653"/>
                  </a:lnTo>
                  <a:lnTo>
                    <a:pt x="3343917" y="3168355"/>
                  </a:lnTo>
                  <a:lnTo>
                    <a:pt x="3347400" y="3168056"/>
                  </a:lnTo>
                  <a:lnTo>
                    <a:pt x="3350883" y="3167758"/>
                  </a:lnTo>
                  <a:lnTo>
                    <a:pt x="3354366" y="3171805"/>
                  </a:lnTo>
                  <a:lnTo>
                    <a:pt x="3357850" y="3171539"/>
                  </a:lnTo>
                  <a:lnTo>
                    <a:pt x="3361333" y="3171274"/>
                  </a:lnTo>
                  <a:lnTo>
                    <a:pt x="3364816" y="3171008"/>
                  </a:lnTo>
                  <a:lnTo>
                    <a:pt x="3368299" y="3170743"/>
                  </a:lnTo>
                  <a:lnTo>
                    <a:pt x="3371783" y="3170478"/>
                  </a:lnTo>
                  <a:lnTo>
                    <a:pt x="3375266" y="3170213"/>
                  </a:lnTo>
                  <a:lnTo>
                    <a:pt x="3378749" y="3169948"/>
                  </a:lnTo>
                  <a:lnTo>
                    <a:pt x="3382232" y="3169880"/>
                  </a:lnTo>
                  <a:lnTo>
                    <a:pt x="3385716" y="3169586"/>
                  </a:lnTo>
                  <a:lnTo>
                    <a:pt x="3389199" y="3169293"/>
                  </a:lnTo>
                  <a:lnTo>
                    <a:pt x="3392682" y="3168999"/>
                  </a:lnTo>
                  <a:lnTo>
                    <a:pt x="3396165" y="3168706"/>
                  </a:lnTo>
                  <a:lnTo>
                    <a:pt x="3399649" y="3168412"/>
                  </a:lnTo>
                  <a:lnTo>
                    <a:pt x="3403132" y="3168119"/>
                  </a:lnTo>
                  <a:lnTo>
                    <a:pt x="3406615" y="3168689"/>
                  </a:lnTo>
                  <a:lnTo>
                    <a:pt x="3410098" y="3168396"/>
                  </a:lnTo>
                  <a:lnTo>
                    <a:pt x="3413582" y="3168103"/>
                  </a:lnTo>
                  <a:lnTo>
                    <a:pt x="3417065" y="3167811"/>
                  </a:lnTo>
                  <a:lnTo>
                    <a:pt x="3420548" y="3167519"/>
                  </a:lnTo>
                  <a:lnTo>
                    <a:pt x="3424031" y="3167226"/>
                  </a:lnTo>
                  <a:lnTo>
                    <a:pt x="3427515" y="3166934"/>
                  </a:lnTo>
                  <a:lnTo>
                    <a:pt x="3430998" y="3166642"/>
                  </a:lnTo>
                  <a:lnTo>
                    <a:pt x="3434481" y="3166998"/>
                  </a:lnTo>
                  <a:lnTo>
                    <a:pt x="3437964" y="3166706"/>
                  </a:lnTo>
                  <a:lnTo>
                    <a:pt x="3441447" y="3166415"/>
                  </a:lnTo>
                  <a:lnTo>
                    <a:pt x="3444931" y="3166123"/>
                  </a:lnTo>
                  <a:lnTo>
                    <a:pt x="3448414" y="3165832"/>
                  </a:lnTo>
                  <a:lnTo>
                    <a:pt x="3451897" y="3165541"/>
                  </a:lnTo>
                  <a:lnTo>
                    <a:pt x="3455380" y="3165249"/>
                  </a:lnTo>
                  <a:lnTo>
                    <a:pt x="3458864" y="3170919"/>
                  </a:lnTo>
                  <a:lnTo>
                    <a:pt x="3462347" y="3170633"/>
                  </a:lnTo>
                  <a:lnTo>
                    <a:pt x="3465830" y="3170346"/>
                  </a:lnTo>
                  <a:lnTo>
                    <a:pt x="3469313" y="3170060"/>
                  </a:lnTo>
                  <a:lnTo>
                    <a:pt x="3472797" y="3169774"/>
                  </a:lnTo>
                  <a:lnTo>
                    <a:pt x="3476280" y="3169488"/>
                  </a:lnTo>
                  <a:lnTo>
                    <a:pt x="3479763" y="3169202"/>
                  </a:lnTo>
                  <a:lnTo>
                    <a:pt x="3483246" y="3168916"/>
                  </a:lnTo>
                  <a:lnTo>
                    <a:pt x="3483246" y="3169126"/>
                  </a:lnTo>
                  <a:lnTo>
                    <a:pt x="3483246" y="3169336"/>
                  </a:lnTo>
                  <a:lnTo>
                    <a:pt x="3483246" y="3169545"/>
                  </a:lnTo>
                  <a:lnTo>
                    <a:pt x="3483246" y="3169754"/>
                  </a:lnTo>
                  <a:lnTo>
                    <a:pt x="3483246" y="3169963"/>
                  </a:lnTo>
                  <a:lnTo>
                    <a:pt x="3483246" y="3170172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59692"/>
              <a:ext cx="3483246" cy="1692374"/>
            </a:xfrm>
            <a:custGeom>
              <a:avLst/>
              <a:gdLst/>
              <a:ahLst/>
              <a:cxnLst/>
              <a:rect l="0" t="0" r="0" b="0"/>
              <a:pathLst>
                <a:path w="3483246" h="1692374">
                  <a:moveTo>
                    <a:pt x="0" y="1692374"/>
                  </a:moveTo>
                  <a:lnTo>
                    <a:pt x="3483" y="1278067"/>
                  </a:lnTo>
                  <a:lnTo>
                    <a:pt x="6966" y="951841"/>
                  </a:lnTo>
                  <a:lnTo>
                    <a:pt x="10449" y="688306"/>
                  </a:lnTo>
                  <a:lnTo>
                    <a:pt x="13932" y="470976"/>
                  </a:lnTo>
                  <a:lnTo>
                    <a:pt x="17416" y="288677"/>
                  </a:lnTo>
                  <a:lnTo>
                    <a:pt x="20899" y="133573"/>
                  </a:lnTo>
                  <a:lnTo>
                    <a:pt x="24382" y="0"/>
                  </a:lnTo>
                  <a:lnTo>
                    <a:pt x="27865" y="470976"/>
                  </a:lnTo>
                  <a:lnTo>
                    <a:pt x="31349" y="375999"/>
                  </a:lnTo>
                  <a:lnTo>
                    <a:pt x="34832" y="288677"/>
                  </a:lnTo>
                  <a:lnTo>
                    <a:pt x="38315" y="208121"/>
                  </a:lnTo>
                  <a:lnTo>
                    <a:pt x="41798" y="133573"/>
                  </a:lnTo>
                  <a:lnTo>
                    <a:pt x="45282" y="64385"/>
                  </a:lnTo>
                  <a:lnTo>
                    <a:pt x="48765" y="0"/>
                  </a:lnTo>
                  <a:lnTo>
                    <a:pt x="52248" y="910814"/>
                  </a:lnTo>
                  <a:lnTo>
                    <a:pt x="55731" y="870997"/>
                  </a:lnTo>
                  <a:lnTo>
                    <a:pt x="59215" y="832336"/>
                  </a:lnTo>
                  <a:lnTo>
                    <a:pt x="62698" y="794782"/>
                  </a:lnTo>
                  <a:lnTo>
                    <a:pt x="66181" y="758288"/>
                  </a:lnTo>
                  <a:lnTo>
                    <a:pt x="69664" y="722810"/>
                  </a:lnTo>
                  <a:lnTo>
                    <a:pt x="73148" y="688306"/>
                  </a:lnTo>
                  <a:lnTo>
                    <a:pt x="76631" y="654737"/>
                  </a:lnTo>
                  <a:lnTo>
                    <a:pt x="80114" y="718445"/>
                  </a:lnTo>
                  <a:lnTo>
                    <a:pt x="83597" y="688306"/>
                  </a:lnTo>
                  <a:lnTo>
                    <a:pt x="87081" y="658883"/>
                  </a:lnTo>
                  <a:lnTo>
                    <a:pt x="90564" y="630150"/>
                  </a:lnTo>
                  <a:lnTo>
                    <a:pt x="94047" y="602083"/>
                  </a:lnTo>
                  <a:lnTo>
                    <a:pt x="97530" y="574660"/>
                  </a:lnTo>
                  <a:lnTo>
                    <a:pt x="101014" y="547858"/>
                  </a:lnTo>
                  <a:lnTo>
                    <a:pt x="104497" y="521656"/>
                  </a:lnTo>
                  <a:lnTo>
                    <a:pt x="107980" y="496035"/>
                  </a:lnTo>
                  <a:lnTo>
                    <a:pt x="111463" y="470976"/>
                  </a:lnTo>
                  <a:lnTo>
                    <a:pt x="114947" y="446459"/>
                  </a:lnTo>
                  <a:lnTo>
                    <a:pt x="118430" y="422469"/>
                  </a:lnTo>
                  <a:lnTo>
                    <a:pt x="121913" y="398988"/>
                  </a:lnTo>
                  <a:lnTo>
                    <a:pt x="125396" y="375999"/>
                  </a:lnTo>
                  <a:lnTo>
                    <a:pt x="128880" y="353488"/>
                  </a:lnTo>
                  <a:lnTo>
                    <a:pt x="132363" y="511339"/>
                  </a:lnTo>
                  <a:lnTo>
                    <a:pt x="135846" y="490979"/>
                  </a:lnTo>
                  <a:lnTo>
                    <a:pt x="139329" y="470976"/>
                  </a:lnTo>
                  <a:lnTo>
                    <a:pt x="142813" y="451320"/>
                  </a:lnTo>
                  <a:lnTo>
                    <a:pt x="146296" y="432003"/>
                  </a:lnTo>
                  <a:lnTo>
                    <a:pt x="149779" y="413016"/>
                  </a:lnTo>
                  <a:lnTo>
                    <a:pt x="153262" y="394351"/>
                  </a:lnTo>
                  <a:lnTo>
                    <a:pt x="156746" y="453093"/>
                  </a:lnTo>
                  <a:lnTo>
                    <a:pt x="160229" y="435491"/>
                  </a:lnTo>
                  <a:lnTo>
                    <a:pt x="163712" y="418162"/>
                  </a:lnTo>
                  <a:lnTo>
                    <a:pt x="167195" y="401102"/>
                  </a:lnTo>
                  <a:lnTo>
                    <a:pt x="170679" y="384303"/>
                  </a:lnTo>
                  <a:lnTo>
                    <a:pt x="174162" y="367759"/>
                  </a:lnTo>
                  <a:lnTo>
                    <a:pt x="177645" y="351465"/>
                  </a:lnTo>
                  <a:lnTo>
                    <a:pt x="181128" y="529082"/>
                  </a:lnTo>
                  <a:lnTo>
                    <a:pt x="184612" y="514277"/>
                  </a:lnTo>
                  <a:lnTo>
                    <a:pt x="188095" y="499660"/>
                  </a:lnTo>
                  <a:lnTo>
                    <a:pt x="191578" y="485228"/>
                  </a:lnTo>
                  <a:lnTo>
                    <a:pt x="195061" y="470976"/>
                  </a:lnTo>
                  <a:lnTo>
                    <a:pt x="198545" y="456901"/>
                  </a:lnTo>
                  <a:lnTo>
                    <a:pt x="202028" y="443000"/>
                  </a:lnTo>
                  <a:lnTo>
                    <a:pt x="205511" y="429271"/>
                  </a:lnTo>
                  <a:lnTo>
                    <a:pt x="208994" y="415709"/>
                  </a:lnTo>
                  <a:lnTo>
                    <a:pt x="212478" y="402312"/>
                  </a:lnTo>
                  <a:lnTo>
                    <a:pt x="215961" y="389076"/>
                  </a:lnTo>
                  <a:lnTo>
                    <a:pt x="219444" y="375999"/>
                  </a:lnTo>
                  <a:lnTo>
                    <a:pt x="222927" y="363078"/>
                  </a:lnTo>
                  <a:lnTo>
                    <a:pt x="226411" y="350311"/>
                  </a:lnTo>
                  <a:lnTo>
                    <a:pt x="229894" y="337693"/>
                  </a:lnTo>
                  <a:lnTo>
                    <a:pt x="233377" y="382082"/>
                  </a:lnTo>
                  <a:lnTo>
                    <a:pt x="236860" y="369950"/>
                  </a:lnTo>
                  <a:lnTo>
                    <a:pt x="240344" y="357953"/>
                  </a:lnTo>
                  <a:lnTo>
                    <a:pt x="243827" y="346088"/>
                  </a:lnTo>
                  <a:lnTo>
                    <a:pt x="247310" y="334354"/>
                  </a:lnTo>
                  <a:lnTo>
                    <a:pt x="250793" y="322748"/>
                  </a:lnTo>
                  <a:lnTo>
                    <a:pt x="254277" y="311268"/>
                  </a:lnTo>
                  <a:lnTo>
                    <a:pt x="257760" y="299912"/>
                  </a:lnTo>
                  <a:lnTo>
                    <a:pt x="261243" y="559270"/>
                  </a:lnTo>
                  <a:lnTo>
                    <a:pt x="264726" y="549120"/>
                  </a:lnTo>
                  <a:lnTo>
                    <a:pt x="268210" y="539058"/>
                  </a:lnTo>
                  <a:lnTo>
                    <a:pt x="271693" y="529082"/>
                  </a:lnTo>
                  <a:lnTo>
                    <a:pt x="275176" y="519191"/>
                  </a:lnTo>
                  <a:lnTo>
                    <a:pt x="278659" y="509384"/>
                  </a:lnTo>
                  <a:lnTo>
                    <a:pt x="282143" y="499660"/>
                  </a:lnTo>
                  <a:lnTo>
                    <a:pt x="285626" y="652192"/>
                  </a:lnTo>
                  <a:lnTo>
                    <a:pt x="289109" y="643327"/>
                  </a:lnTo>
                  <a:lnTo>
                    <a:pt x="292592" y="634527"/>
                  </a:lnTo>
                  <a:lnTo>
                    <a:pt x="296075" y="625789"/>
                  </a:lnTo>
                  <a:lnTo>
                    <a:pt x="299559" y="617115"/>
                  </a:lnTo>
                  <a:lnTo>
                    <a:pt x="303042" y="608502"/>
                  </a:lnTo>
                  <a:lnTo>
                    <a:pt x="306525" y="599951"/>
                  </a:lnTo>
                  <a:lnTo>
                    <a:pt x="310008" y="671986"/>
                  </a:lnTo>
                  <a:lnTo>
                    <a:pt x="313492" y="663906"/>
                  </a:lnTo>
                  <a:lnTo>
                    <a:pt x="316975" y="655879"/>
                  </a:lnTo>
                  <a:lnTo>
                    <a:pt x="320458" y="647904"/>
                  </a:lnTo>
                  <a:lnTo>
                    <a:pt x="323941" y="639982"/>
                  </a:lnTo>
                  <a:lnTo>
                    <a:pt x="327425" y="632110"/>
                  </a:lnTo>
                  <a:lnTo>
                    <a:pt x="330908" y="624289"/>
                  </a:lnTo>
                  <a:lnTo>
                    <a:pt x="334391" y="616519"/>
                  </a:lnTo>
                  <a:lnTo>
                    <a:pt x="337874" y="781842"/>
                  </a:lnTo>
                  <a:lnTo>
                    <a:pt x="341358" y="774927"/>
                  </a:lnTo>
                  <a:lnTo>
                    <a:pt x="344841" y="768050"/>
                  </a:lnTo>
                  <a:lnTo>
                    <a:pt x="348324" y="761209"/>
                  </a:lnTo>
                  <a:lnTo>
                    <a:pt x="351807" y="754405"/>
                  </a:lnTo>
                  <a:lnTo>
                    <a:pt x="355291" y="747637"/>
                  </a:lnTo>
                  <a:lnTo>
                    <a:pt x="358774" y="740905"/>
                  </a:lnTo>
                  <a:lnTo>
                    <a:pt x="362257" y="973609"/>
                  </a:lnTo>
                  <a:lnTo>
                    <a:pt x="365740" y="968135"/>
                  </a:lnTo>
                  <a:lnTo>
                    <a:pt x="369224" y="962682"/>
                  </a:lnTo>
                  <a:lnTo>
                    <a:pt x="372707" y="957251"/>
                  </a:lnTo>
                  <a:lnTo>
                    <a:pt x="376190" y="951841"/>
                  </a:lnTo>
                  <a:lnTo>
                    <a:pt x="379673" y="946453"/>
                  </a:lnTo>
                  <a:lnTo>
                    <a:pt x="383157" y="941085"/>
                  </a:lnTo>
                  <a:lnTo>
                    <a:pt x="386640" y="935739"/>
                  </a:lnTo>
                  <a:lnTo>
                    <a:pt x="390123" y="962109"/>
                  </a:lnTo>
                  <a:lnTo>
                    <a:pt x="393606" y="956966"/>
                  </a:lnTo>
                  <a:lnTo>
                    <a:pt x="397090" y="951841"/>
                  </a:lnTo>
                  <a:lnTo>
                    <a:pt x="400573" y="946736"/>
                  </a:lnTo>
                  <a:lnTo>
                    <a:pt x="404056" y="941649"/>
                  </a:lnTo>
                  <a:lnTo>
                    <a:pt x="407539" y="936582"/>
                  </a:lnTo>
                  <a:lnTo>
                    <a:pt x="411023" y="931533"/>
                  </a:lnTo>
                  <a:lnTo>
                    <a:pt x="414506" y="946909"/>
                  </a:lnTo>
                  <a:lnTo>
                    <a:pt x="417989" y="941994"/>
                  </a:lnTo>
                  <a:lnTo>
                    <a:pt x="421472" y="937096"/>
                  </a:lnTo>
                  <a:lnTo>
                    <a:pt x="424956" y="932217"/>
                  </a:lnTo>
                  <a:lnTo>
                    <a:pt x="428439" y="927354"/>
                  </a:lnTo>
                  <a:lnTo>
                    <a:pt x="431922" y="922509"/>
                  </a:lnTo>
                  <a:lnTo>
                    <a:pt x="435405" y="917682"/>
                  </a:lnTo>
                  <a:lnTo>
                    <a:pt x="438889" y="951841"/>
                  </a:lnTo>
                  <a:lnTo>
                    <a:pt x="442372" y="947221"/>
                  </a:lnTo>
                  <a:lnTo>
                    <a:pt x="445855" y="942617"/>
                  </a:lnTo>
                  <a:lnTo>
                    <a:pt x="449338" y="938028"/>
                  </a:lnTo>
                  <a:lnTo>
                    <a:pt x="452822" y="933454"/>
                  </a:lnTo>
                  <a:lnTo>
                    <a:pt x="456305" y="928896"/>
                  </a:lnTo>
                  <a:lnTo>
                    <a:pt x="459788" y="924353"/>
                  </a:lnTo>
                  <a:lnTo>
                    <a:pt x="463271" y="919825"/>
                  </a:lnTo>
                  <a:lnTo>
                    <a:pt x="466755" y="924778"/>
                  </a:lnTo>
                  <a:lnTo>
                    <a:pt x="470238" y="920320"/>
                  </a:lnTo>
                  <a:lnTo>
                    <a:pt x="473721" y="915876"/>
                  </a:lnTo>
                  <a:lnTo>
                    <a:pt x="477204" y="911446"/>
                  </a:lnTo>
                  <a:lnTo>
                    <a:pt x="480688" y="907031"/>
                  </a:lnTo>
                  <a:lnTo>
                    <a:pt x="484171" y="902630"/>
                  </a:lnTo>
                  <a:lnTo>
                    <a:pt x="487654" y="898244"/>
                  </a:lnTo>
                  <a:lnTo>
                    <a:pt x="491137" y="893872"/>
                  </a:lnTo>
                  <a:lnTo>
                    <a:pt x="494621" y="889514"/>
                  </a:lnTo>
                  <a:lnTo>
                    <a:pt x="498104" y="885171"/>
                  </a:lnTo>
                  <a:lnTo>
                    <a:pt x="501587" y="880841"/>
                  </a:lnTo>
                  <a:lnTo>
                    <a:pt x="505070" y="876525"/>
                  </a:lnTo>
                  <a:lnTo>
                    <a:pt x="508554" y="872223"/>
                  </a:lnTo>
                  <a:lnTo>
                    <a:pt x="512037" y="867936"/>
                  </a:lnTo>
                  <a:lnTo>
                    <a:pt x="515520" y="863662"/>
                  </a:lnTo>
                  <a:lnTo>
                    <a:pt x="519003" y="859401"/>
                  </a:lnTo>
                  <a:lnTo>
                    <a:pt x="522487" y="855154"/>
                  </a:lnTo>
                  <a:lnTo>
                    <a:pt x="525970" y="850921"/>
                  </a:lnTo>
                  <a:lnTo>
                    <a:pt x="529453" y="846702"/>
                  </a:lnTo>
                  <a:lnTo>
                    <a:pt x="532936" y="842495"/>
                  </a:lnTo>
                  <a:lnTo>
                    <a:pt x="536420" y="838303"/>
                  </a:lnTo>
                  <a:lnTo>
                    <a:pt x="539903" y="834123"/>
                  </a:lnTo>
                  <a:lnTo>
                    <a:pt x="543386" y="912476"/>
                  </a:lnTo>
                  <a:lnTo>
                    <a:pt x="546869" y="908602"/>
                  </a:lnTo>
                  <a:lnTo>
                    <a:pt x="550353" y="904738"/>
                  </a:lnTo>
                  <a:lnTo>
                    <a:pt x="553836" y="900886"/>
                  </a:lnTo>
                  <a:lnTo>
                    <a:pt x="557319" y="897045"/>
                  </a:lnTo>
                  <a:lnTo>
                    <a:pt x="560802" y="893215"/>
                  </a:lnTo>
                  <a:lnTo>
                    <a:pt x="564286" y="889395"/>
                  </a:lnTo>
                  <a:lnTo>
                    <a:pt x="567769" y="902220"/>
                  </a:lnTo>
                  <a:lnTo>
                    <a:pt x="571252" y="898478"/>
                  </a:lnTo>
                  <a:lnTo>
                    <a:pt x="574735" y="894745"/>
                  </a:lnTo>
                  <a:lnTo>
                    <a:pt x="578218" y="891023"/>
                  </a:lnTo>
                  <a:lnTo>
                    <a:pt x="581702" y="887312"/>
                  </a:lnTo>
                  <a:lnTo>
                    <a:pt x="585185" y="883610"/>
                  </a:lnTo>
                  <a:lnTo>
                    <a:pt x="588668" y="879919"/>
                  </a:lnTo>
                  <a:lnTo>
                    <a:pt x="592151" y="876238"/>
                  </a:lnTo>
                  <a:lnTo>
                    <a:pt x="595635" y="888949"/>
                  </a:lnTo>
                  <a:lnTo>
                    <a:pt x="599118" y="885340"/>
                  </a:lnTo>
                  <a:lnTo>
                    <a:pt x="602601" y="881739"/>
                  </a:lnTo>
                  <a:lnTo>
                    <a:pt x="606084" y="878149"/>
                  </a:lnTo>
                  <a:lnTo>
                    <a:pt x="609568" y="874568"/>
                  </a:lnTo>
                  <a:lnTo>
                    <a:pt x="613051" y="870997"/>
                  </a:lnTo>
                  <a:lnTo>
                    <a:pt x="616534" y="867435"/>
                  </a:lnTo>
                  <a:lnTo>
                    <a:pt x="620017" y="910328"/>
                  </a:lnTo>
                  <a:lnTo>
                    <a:pt x="623501" y="906925"/>
                  </a:lnTo>
                  <a:lnTo>
                    <a:pt x="626984" y="903531"/>
                  </a:lnTo>
                  <a:lnTo>
                    <a:pt x="630467" y="900145"/>
                  </a:lnTo>
                  <a:lnTo>
                    <a:pt x="633950" y="896768"/>
                  </a:lnTo>
                  <a:lnTo>
                    <a:pt x="637434" y="893399"/>
                  </a:lnTo>
                  <a:lnTo>
                    <a:pt x="640917" y="890039"/>
                  </a:lnTo>
                  <a:lnTo>
                    <a:pt x="644400" y="886687"/>
                  </a:lnTo>
                  <a:lnTo>
                    <a:pt x="647883" y="981917"/>
                  </a:lnTo>
                  <a:lnTo>
                    <a:pt x="651367" y="978880"/>
                  </a:lnTo>
                  <a:lnTo>
                    <a:pt x="654850" y="975849"/>
                  </a:lnTo>
                  <a:lnTo>
                    <a:pt x="658333" y="972825"/>
                  </a:lnTo>
                  <a:lnTo>
                    <a:pt x="661816" y="969808"/>
                  </a:lnTo>
                  <a:lnTo>
                    <a:pt x="665300" y="966797"/>
                  </a:lnTo>
                  <a:lnTo>
                    <a:pt x="668783" y="963793"/>
                  </a:lnTo>
                  <a:lnTo>
                    <a:pt x="672266" y="966645"/>
                  </a:lnTo>
                  <a:lnTo>
                    <a:pt x="675749" y="963672"/>
                  </a:lnTo>
                  <a:lnTo>
                    <a:pt x="679233" y="960705"/>
                  </a:lnTo>
                  <a:lnTo>
                    <a:pt x="682716" y="957744"/>
                  </a:lnTo>
                  <a:lnTo>
                    <a:pt x="686199" y="954789"/>
                  </a:lnTo>
                  <a:lnTo>
                    <a:pt x="689682" y="951841"/>
                  </a:lnTo>
                  <a:lnTo>
                    <a:pt x="693166" y="948899"/>
                  </a:lnTo>
                  <a:lnTo>
                    <a:pt x="696649" y="945964"/>
                  </a:lnTo>
                  <a:lnTo>
                    <a:pt x="696649" y="951841"/>
                  </a:lnTo>
                  <a:lnTo>
                    <a:pt x="696649" y="957627"/>
                  </a:lnTo>
                  <a:lnTo>
                    <a:pt x="696649" y="963322"/>
                  </a:lnTo>
                  <a:lnTo>
                    <a:pt x="696649" y="968930"/>
                  </a:lnTo>
                  <a:lnTo>
                    <a:pt x="696649" y="974453"/>
                  </a:lnTo>
                  <a:lnTo>
                    <a:pt x="696649" y="979892"/>
                  </a:lnTo>
                  <a:lnTo>
                    <a:pt x="696649" y="985249"/>
                  </a:lnTo>
                  <a:lnTo>
                    <a:pt x="696649" y="990526"/>
                  </a:lnTo>
                  <a:lnTo>
                    <a:pt x="696649" y="995725"/>
                  </a:lnTo>
                  <a:lnTo>
                    <a:pt x="696649" y="1000847"/>
                  </a:lnTo>
                  <a:lnTo>
                    <a:pt x="696649" y="1005895"/>
                  </a:lnTo>
                  <a:lnTo>
                    <a:pt x="700132" y="1003141"/>
                  </a:lnTo>
                  <a:lnTo>
                    <a:pt x="703615" y="1000394"/>
                  </a:lnTo>
                  <a:lnTo>
                    <a:pt x="707099" y="997651"/>
                  </a:lnTo>
                  <a:lnTo>
                    <a:pt x="710582" y="994914"/>
                  </a:lnTo>
                  <a:lnTo>
                    <a:pt x="714065" y="992183"/>
                  </a:lnTo>
                  <a:lnTo>
                    <a:pt x="717548" y="989456"/>
                  </a:lnTo>
                  <a:lnTo>
                    <a:pt x="721032" y="986735"/>
                  </a:lnTo>
                  <a:lnTo>
                    <a:pt x="724515" y="989113"/>
                  </a:lnTo>
                  <a:lnTo>
                    <a:pt x="727998" y="986417"/>
                  </a:lnTo>
                  <a:lnTo>
                    <a:pt x="731481" y="983726"/>
                  </a:lnTo>
                  <a:lnTo>
                    <a:pt x="734965" y="981041"/>
                  </a:lnTo>
                  <a:lnTo>
                    <a:pt x="738448" y="978361"/>
                  </a:lnTo>
                  <a:lnTo>
                    <a:pt x="741931" y="975686"/>
                  </a:lnTo>
                  <a:lnTo>
                    <a:pt x="745414" y="973016"/>
                  </a:lnTo>
                  <a:lnTo>
                    <a:pt x="748898" y="980519"/>
                  </a:lnTo>
                  <a:lnTo>
                    <a:pt x="752381" y="977887"/>
                  </a:lnTo>
                  <a:lnTo>
                    <a:pt x="755864" y="975260"/>
                  </a:lnTo>
                  <a:lnTo>
                    <a:pt x="759347" y="972638"/>
                  </a:lnTo>
                  <a:lnTo>
                    <a:pt x="762831" y="970021"/>
                  </a:lnTo>
                  <a:lnTo>
                    <a:pt x="766314" y="967409"/>
                  </a:lnTo>
                  <a:lnTo>
                    <a:pt x="769797" y="964803"/>
                  </a:lnTo>
                  <a:lnTo>
                    <a:pt x="773280" y="962200"/>
                  </a:lnTo>
                  <a:lnTo>
                    <a:pt x="776764" y="959603"/>
                  </a:lnTo>
                  <a:lnTo>
                    <a:pt x="780247" y="957011"/>
                  </a:lnTo>
                  <a:lnTo>
                    <a:pt x="783730" y="954424"/>
                  </a:lnTo>
                  <a:lnTo>
                    <a:pt x="787213" y="951841"/>
                  </a:lnTo>
                  <a:lnTo>
                    <a:pt x="790697" y="949264"/>
                  </a:lnTo>
                  <a:lnTo>
                    <a:pt x="794180" y="946691"/>
                  </a:lnTo>
                  <a:lnTo>
                    <a:pt x="797663" y="944123"/>
                  </a:lnTo>
                  <a:lnTo>
                    <a:pt x="801146" y="1003709"/>
                  </a:lnTo>
                  <a:lnTo>
                    <a:pt x="804630" y="1001309"/>
                  </a:lnTo>
                  <a:lnTo>
                    <a:pt x="808113" y="998913"/>
                  </a:lnTo>
                  <a:lnTo>
                    <a:pt x="811596" y="996521"/>
                  </a:lnTo>
                  <a:lnTo>
                    <a:pt x="815079" y="994133"/>
                  </a:lnTo>
                  <a:lnTo>
                    <a:pt x="818563" y="991749"/>
                  </a:lnTo>
                  <a:lnTo>
                    <a:pt x="822046" y="989370"/>
                  </a:lnTo>
                  <a:lnTo>
                    <a:pt x="825529" y="986994"/>
                  </a:lnTo>
                  <a:lnTo>
                    <a:pt x="829012" y="1014625"/>
                  </a:lnTo>
                  <a:lnTo>
                    <a:pt x="832496" y="1012333"/>
                  </a:lnTo>
                  <a:lnTo>
                    <a:pt x="835979" y="1010045"/>
                  </a:lnTo>
                  <a:lnTo>
                    <a:pt x="839462" y="1007761"/>
                  </a:lnTo>
                  <a:lnTo>
                    <a:pt x="842945" y="1005480"/>
                  </a:lnTo>
                  <a:lnTo>
                    <a:pt x="846429" y="1003203"/>
                  </a:lnTo>
                  <a:lnTo>
                    <a:pt x="849912" y="1000930"/>
                  </a:lnTo>
                  <a:lnTo>
                    <a:pt x="853395" y="1056127"/>
                  </a:lnTo>
                  <a:lnTo>
                    <a:pt x="856878" y="1054006"/>
                  </a:lnTo>
                  <a:lnTo>
                    <a:pt x="860361" y="1051888"/>
                  </a:lnTo>
                  <a:lnTo>
                    <a:pt x="863845" y="1049774"/>
                  </a:lnTo>
                  <a:lnTo>
                    <a:pt x="867328" y="1047662"/>
                  </a:lnTo>
                  <a:lnTo>
                    <a:pt x="870811" y="1045554"/>
                  </a:lnTo>
                  <a:lnTo>
                    <a:pt x="874294" y="1043448"/>
                  </a:lnTo>
                  <a:lnTo>
                    <a:pt x="877778" y="1075250"/>
                  </a:lnTo>
                  <a:lnTo>
                    <a:pt x="881261" y="1073237"/>
                  </a:lnTo>
                  <a:lnTo>
                    <a:pt x="884744" y="1071226"/>
                  </a:lnTo>
                  <a:lnTo>
                    <a:pt x="888227" y="1069218"/>
                  </a:lnTo>
                  <a:lnTo>
                    <a:pt x="891711" y="1067213"/>
                  </a:lnTo>
                  <a:lnTo>
                    <a:pt x="895194" y="1065211"/>
                  </a:lnTo>
                  <a:lnTo>
                    <a:pt x="898677" y="1063211"/>
                  </a:lnTo>
                  <a:lnTo>
                    <a:pt x="902160" y="1061214"/>
                  </a:lnTo>
                  <a:lnTo>
                    <a:pt x="905644" y="1059220"/>
                  </a:lnTo>
                  <a:lnTo>
                    <a:pt x="909127" y="1057229"/>
                  </a:lnTo>
                  <a:lnTo>
                    <a:pt x="912610" y="1055241"/>
                  </a:lnTo>
                  <a:lnTo>
                    <a:pt x="916093" y="1053255"/>
                  </a:lnTo>
                  <a:lnTo>
                    <a:pt x="919577" y="1051272"/>
                  </a:lnTo>
                  <a:lnTo>
                    <a:pt x="923060" y="1049292"/>
                  </a:lnTo>
                  <a:lnTo>
                    <a:pt x="926543" y="1047315"/>
                  </a:lnTo>
                  <a:lnTo>
                    <a:pt x="930026" y="1100266"/>
                  </a:lnTo>
                  <a:lnTo>
                    <a:pt x="933510" y="1098426"/>
                  </a:lnTo>
                  <a:lnTo>
                    <a:pt x="936993" y="1096589"/>
                  </a:lnTo>
                  <a:lnTo>
                    <a:pt x="940476" y="1094754"/>
                  </a:lnTo>
                  <a:lnTo>
                    <a:pt x="943959" y="1092922"/>
                  </a:lnTo>
                  <a:lnTo>
                    <a:pt x="947443" y="1091091"/>
                  </a:lnTo>
                  <a:lnTo>
                    <a:pt x="950926" y="1089264"/>
                  </a:lnTo>
                  <a:lnTo>
                    <a:pt x="954409" y="1087438"/>
                  </a:lnTo>
                  <a:lnTo>
                    <a:pt x="957892" y="1085615"/>
                  </a:lnTo>
                  <a:lnTo>
                    <a:pt x="961376" y="1083794"/>
                  </a:lnTo>
                  <a:lnTo>
                    <a:pt x="964859" y="1081975"/>
                  </a:lnTo>
                  <a:lnTo>
                    <a:pt x="968342" y="1080159"/>
                  </a:lnTo>
                  <a:lnTo>
                    <a:pt x="971825" y="1078345"/>
                  </a:lnTo>
                  <a:lnTo>
                    <a:pt x="975309" y="1076533"/>
                  </a:lnTo>
                  <a:lnTo>
                    <a:pt x="978792" y="1074724"/>
                  </a:lnTo>
                  <a:lnTo>
                    <a:pt x="982275" y="1108381"/>
                  </a:lnTo>
                  <a:lnTo>
                    <a:pt x="985758" y="1106659"/>
                  </a:lnTo>
                  <a:lnTo>
                    <a:pt x="989242" y="1104938"/>
                  </a:lnTo>
                  <a:lnTo>
                    <a:pt x="992725" y="1103219"/>
                  </a:lnTo>
                  <a:lnTo>
                    <a:pt x="996208" y="1101503"/>
                  </a:lnTo>
                  <a:lnTo>
                    <a:pt x="999691" y="1099788"/>
                  </a:lnTo>
                  <a:lnTo>
                    <a:pt x="1003175" y="1098076"/>
                  </a:lnTo>
                  <a:lnTo>
                    <a:pt x="1006658" y="1126164"/>
                  </a:lnTo>
                  <a:lnTo>
                    <a:pt x="1010141" y="1124524"/>
                  </a:lnTo>
                  <a:lnTo>
                    <a:pt x="1013624" y="1122886"/>
                  </a:lnTo>
                  <a:lnTo>
                    <a:pt x="1017108" y="1121250"/>
                  </a:lnTo>
                  <a:lnTo>
                    <a:pt x="1020591" y="1119616"/>
                  </a:lnTo>
                  <a:lnTo>
                    <a:pt x="1024074" y="1117983"/>
                  </a:lnTo>
                  <a:lnTo>
                    <a:pt x="1027557" y="1116353"/>
                  </a:lnTo>
                  <a:lnTo>
                    <a:pt x="1031041" y="1114724"/>
                  </a:lnTo>
                  <a:lnTo>
                    <a:pt x="1034524" y="1144889"/>
                  </a:lnTo>
                  <a:lnTo>
                    <a:pt x="1038007" y="1143336"/>
                  </a:lnTo>
                  <a:lnTo>
                    <a:pt x="1041490" y="1141785"/>
                  </a:lnTo>
                  <a:lnTo>
                    <a:pt x="1044974" y="1140235"/>
                  </a:lnTo>
                  <a:lnTo>
                    <a:pt x="1048457" y="1138687"/>
                  </a:lnTo>
                  <a:lnTo>
                    <a:pt x="1051940" y="1137141"/>
                  </a:lnTo>
                  <a:lnTo>
                    <a:pt x="1055423" y="1135596"/>
                  </a:lnTo>
                  <a:lnTo>
                    <a:pt x="1058907" y="1136225"/>
                  </a:lnTo>
                  <a:lnTo>
                    <a:pt x="1062390" y="1134689"/>
                  </a:lnTo>
                  <a:lnTo>
                    <a:pt x="1065873" y="1133154"/>
                  </a:lnTo>
                  <a:lnTo>
                    <a:pt x="1069356" y="1131621"/>
                  </a:lnTo>
                  <a:lnTo>
                    <a:pt x="1072840" y="1130089"/>
                  </a:lnTo>
                  <a:lnTo>
                    <a:pt x="1076323" y="1128559"/>
                  </a:lnTo>
                  <a:lnTo>
                    <a:pt x="1079806" y="1127030"/>
                  </a:lnTo>
                  <a:lnTo>
                    <a:pt x="1083289" y="1125503"/>
                  </a:lnTo>
                  <a:lnTo>
                    <a:pt x="1086773" y="1128348"/>
                  </a:lnTo>
                  <a:lnTo>
                    <a:pt x="1090256" y="1126834"/>
                  </a:lnTo>
                  <a:lnTo>
                    <a:pt x="1093739" y="1125321"/>
                  </a:lnTo>
                  <a:lnTo>
                    <a:pt x="1097222" y="1123810"/>
                  </a:lnTo>
                  <a:lnTo>
                    <a:pt x="1100706" y="1122301"/>
                  </a:lnTo>
                  <a:lnTo>
                    <a:pt x="1104189" y="1120793"/>
                  </a:lnTo>
                  <a:lnTo>
                    <a:pt x="1107672" y="1119286"/>
                  </a:lnTo>
                  <a:lnTo>
                    <a:pt x="1111155" y="1117781"/>
                  </a:lnTo>
                  <a:lnTo>
                    <a:pt x="1114639" y="1116278"/>
                  </a:lnTo>
                  <a:lnTo>
                    <a:pt x="1118122" y="1114776"/>
                  </a:lnTo>
                  <a:lnTo>
                    <a:pt x="1121605" y="1113276"/>
                  </a:lnTo>
                  <a:lnTo>
                    <a:pt x="1125088" y="1111777"/>
                  </a:lnTo>
                  <a:lnTo>
                    <a:pt x="1128572" y="1110280"/>
                  </a:lnTo>
                  <a:lnTo>
                    <a:pt x="1132055" y="1108785"/>
                  </a:lnTo>
                  <a:lnTo>
                    <a:pt x="1135538" y="1170971"/>
                  </a:lnTo>
                  <a:lnTo>
                    <a:pt x="1139021" y="1169612"/>
                  </a:lnTo>
                  <a:lnTo>
                    <a:pt x="1142505" y="1168254"/>
                  </a:lnTo>
                  <a:lnTo>
                    <a:pt x="1145988" y="1166897"/>
                  </a:lnTo>
                  <a:lnTo>
                    <a:pt x="1149471" y="1165541"/>
                  </a:lnTo>
                  <a:lnTo>
                    <a:pt x="1152954" y="1164187"/>
                  </a:lnTo>
                  <a:lnTo>
                    <a:pt x="1156437" y="1162833"/>
                  </a:lnTo>
                  <a:lnTo>
                    <a:pt x="1159921" y="1161482"/>
                  </a:lnTo>
                  <a:lnTo>
                    <a:pt x="1163404" y="1184238"/>
                  </a:lnTo>
                  <a:lnTo>
                    <a:pt x="1166887" y="1182940"/>
                  </a:lnTo>
                  <a:lnTo>
                    <a:pt x="1170370" y="1181642"/>
                  </a:lnTo>
                  <a:lnTo>
                    <a:pt x="1173854" y="1180345"/>
                  </a:lnTo>
                  <a:lnTo>
                    <a:pt x="1177337" y="1179050"/>
                  </a:lnTo>
                  <a:lnTo>
                    <a:pt x="1180820" y="1177755"/>
                  </a:lnTo>
                  <a:lnTo>
                    <a:pt x="1184303" y="1176462"/>
                  </a:lnTo>
                  <a:lnTo>
                    <a:pt x="1187787" y="1216604"/>
                  </a:lnTo>
                  <a:lnTo>
                    <a:pt x="1191270" y="1215399"/>
                  </a:lnTo>
                  <a:lnTo>
                    <a:pt x="1194753" y="1214196"/>
                  </a:lnTo>
                  <a:lnTo>
                    <a:pt x="1198236" y="1212994"/>
                  </a:lnTo>
                  <a:lnTo>
                    <a:pt x="1201720" y="1211793"/>
                  </a:lnTo>
                  <a:lnTo>
                    <a:pt x="1205203" y="1210592"/>
                  </a:lnTo>
                  <a:lnTo>
                    <a:pt x="1208686" y="1209393"/>
                  </a:lnTo>
                  <a:lnTo>
                    <a:pt x="1212169" y="1208195"/>
                  </a:lnTo>
                  <a:lnTo>
                    <a:pt x="1215653" y="1219582"/>
                  </a:lnTo>
                  <a:lnTo>
                    <a:pt x="1219136" y="1218412"/>
                  </a:lnTo>
                  <a:lnTo>
                    <a:pt x="1222619" y="1217242"/>
                  </a:lnTo>
                  <a:lnTo>
                    <a:pt x="1226102" y="1216074"/>
                  </a:lnTo>
                  <a:lnTo>
                    <a:pt x="1229586" y="1214906"/>
                  </a:lnTo>
                  <a:lnTo>
                    <a:pt x="1233069" y="1213739"/>
                  </a:lnTo>
                  <a:lnTo>
                    <a:pt x="1236552" y="1212573"/>
                  </a:lnTo>
                  <a:lnTo>
                    <a:pt x="1240035" y="1230006"/>
                  </a:lnTo>
                  <a:lnTo>
                    <a:pt x="1243519" y="1228880"/>
                  </a:lnTo>
                  <a:lnTo>
                    <a:pt x="1247002" y="1227755"/>
                  </a:lnTo>
                  <a:lnTo>
                    <a:pt x="1250485" y="1226631"/>
                  </a:lnTo>
                  <a:lnTo>
                    <a:pt x="1253968" y="1225507"/>
                  </a:lnTo>
                  <a:lnTo>
                    <a:pt x="1257452" y="1224385"/>
                  </a:lnTo>
                  <a:lnTo>
                    <a:pt x="1260935" y="1223263"/>
                  </a:lnTo>
                  <a:lnTo>
                    <a:pt x="1264418" y="1224719"/>
                  </a:lnTo>
                  <a:lnTo>
                    <a:pt x="1267901" y="1223604"/>
                  </a:lnTo>
                  <a:lnTo>
                    <a:pt x="1271385" y="1222490"/>
                  </a:lnTo>
                  <a:lnTo>
                    <a:pt x="1274868" y="1221376"/>
                  </a:lnTo>
                  <a:lnTo>
                    <a:pt x="1278351" y="1220264"/>
                  </a:lnTo>
                  <a:lnTo>
                    <a:pt x="1281834" y="1219152"/>
                  </a:lnTo>
                  <a:lnTo>
                    <a:pt x="1285318" y="1218041"/>
                  </a:lnTo>
                  <a:lnTo>
                    <a:pt x="1288801" y="1216931"/>
                  </a:lnTo>
                  <a:lnTo>
                    <a:pt x="1292284" y="1220973"/>
                  </a:lnTo>
                  <a:lnTo>
                    <a:pt x="1295767" y="1219875"/>
                  </a:lnTo>
                  <a:lnTo>
                    <a:pt x="1299251" y="1218777"/>
                  </a:lnTo>
                  <a:lnTo>
                    <a:pt x="1302734" y="1217681"/>
                  </a:lnTo>
                  <a:lnTo>
                    <a:pt x="1306217" y="1216585"/>
                  </a:lnTo>
                  <a:lnTo>
                    <a:pt x="1309700" y="1215490"/>
                  </a:lnTo>
                  <a:lnTo>
                    <a:pt x="1313184" y="1214395"/>
                  </a:lnTo>
                  <a:lnTo>
                    <a:pt x="1316667" y="1260973"/>
                  </a:lnTo>
                  <a:lnTo>
                    <a:pt x="1320150" y="1259974"/>
                  </a:lnTo>
                  <a:lnTo>
                    <a:pt x="1323633" y="1258975"/>
                  </a:lnTo>
                  <a:lnTo>
                    <a:pt x="1327117" y="1257976"/>
                  </a:lnTo>
                  <a:lnTo>
                    <a:pt x="1330600" y="1256979"/>
                  </a:lnTo>
                  <a:lnTo>
                    <a:pt x="1334083" y="1255982"/>
                  </a:lnTo>
                  <a:lnTo>
                    <a:pt x="1337566" y="1254985"/>
                  </a:lnTo>
                  <a:lnTo>
                    <a:pt x="1341050" y="1253990"/>
                  </a:lnTo>
                  <a:lnTo>
                    <a:pt x="1344533" y="1264391"/>
                  </a:lnTo>
                  <a:lnTo>
                    <a:pt x="1348016" y="1263418"/>
                  </a:lnTo>
                  <a:lnTo>
                    <a:pt x="1351499" y="1262447"/>
                  </a:lnTo>
                  <a:lnTo>
                    <a:pt x="1354983" y="1261476"/>
                  </a:lnTo>
                  <a:lnTo>
                    <a:pt x="1358466" y="1260506"/>
                  </a:lnTo>
                  <a:lnTo>
                    <a:pt x="1361949" y="1259536"/>
                  </a:lnTo>
                  <a:lnTo>
                    <a:pt x="1365432" y="1258567"/>
                  </a:lnTo>
                  <a:lnTo>
                    <a:pt x="1368916" y="1275262"/>
                  </a:lnTo>
                  <a:lnTo>
                    <a:pt x="1372399" y="1274328"/>
                  </a:lnTo>
                  <a:lnTo>
                    <a:pt x="1375882" y="1273394"/>
                  </a:lnTo>
                  <a:lnTo>
                    <a:pt x="1379365" y="1272462"/>
                  </a:lnTo>
                  <a:lnTo>
                    <a:pt x="1382849" y="1271529"/>
                  </a:lnTo>
                  <a:lnTo>
                    <a:pt x="1386332" y="1270598"/>
                  </a:lnTo>
                  <a:lnTo>
                    <a:pt x="1389815" y="1269666"/>
                  </a:lnTo>
                  <a:lnTo>
                    <a:pt x="1393298" y="1268736"/>
                  </a:lnTo>
                  <a:lnTo>
                    <a:pt x="1393298" y="1269688"/>
                  </a:lnTo>
                  <a:lnTo>
                    <a:pt x="1393298" y="1270636"/>
                  </a:lnTo>
                  <a:lnTo>
                    <a:pt x="1393298" y="1271579"/>
                  </a:lnTo>
                  <a:lnTo>
                    <a:pt x="1393298" y="1272518"/>
                  </a:lnTo>
                  <a:lnTo>
                    <a:pt x="1393298" y="1273453"/>
                  </a:lnTo>
                  <a:lnTo>
                    <a:pt x="1393298" y="1274384"/>
                  </a:lnTo>
                  <a:lnTo>
                    <a:pt x="1393298" y="1275311"/>
                  </a:lnTo>
                  <a:lnTo>
                    <a:pt x="1393298" y="1276234"/>
                  </a:lnTo>
                  <a:lnTo>
                    <a:pt x="1393298" y="1277152"/>
                  </a:lnTo>
                  <a:lnTo>
                    <a:pt x="1393298" y="1278067"/>
                  </a:lnTo>
                  <a:lnTo>
                    <a:pt x="1396782" y="1277155"/>
                  </a:lnTo>
                  <a:lnTo>
                    <a:pt x="1400265" y="1276243"/>
                  </a:lnTo>
                  <a:lnTo>
                    <a:pt x="1403748" y="1275332"/>
                  </a:lnTo>
                  <a:lnTo>
                    <a:pt x="1407231" y="1274421"/>
                  </a:lnTo>
                  <a:lnTo>
                    <a:pt x="1410715" y="1273511"/>
                  </a:lnTo>
                  <a:lnTo>
                    <a:pt x="1414198" y="1272601"/>
                  </a:lnTo>
                  <a:lnTo>
                    <a:pt x="1417681" y="1271692"/>
                  </a:lnTo>
                  <a:lnTo>
                    <a:pt x="1421164" y="1270784"/>
                  </a:lnTo>
                  <a:lnTo>
                    <a:pt x="1424648" y="1269876"/>
                  </a:lnTo>
                  <a:lnTo>
                    <a:pt x="1428131" y="1268968"/>
                  </a:lnTo>
                  <a:lnTo>
                    <a:pt x="1431614" y="1268062"/>
                  </a:lnTo>
                  <a:lnTo>
                    <a:pt x="1435097" y="1267155"/>
                  </a:lnTo>
                  <a:lnTo>
                    <a:pt x="1438580" y="1266249"/>
                  </a:lnTo>
                  <a:lnTo>
                    <a:pt x="1442064" y="1265344"/>
                  </a:lnTo>
                  <a:lnTo>
                    <a:pt x="1445547" y="1277186"/>
                  </a:lnTo>
                  <a:lnTo>
                    <a:pt x="1449030" y="1276305"/>
                  </a:lnTo>
                  <a:lnTo>
                    <a:pt x="1452513" y="1275424"/>
                  </a:lnTo>
                  <a:lnTo>
                    <a:pt x="1455997" y="1274544"/>
                  </a:lnTo>
                  <a:lnTo>
                    <a:pt x="1459480" y="1273665"/>
                  </a:lnTo>
                  <a:lnTo>
                    <a:pt x="1462963" y="1272786"/>
                  </a:lnTo>
                  <a:lnTo>
                    <a:pt x="1466446" y="1271907"/>
                  </a:lnTo>
                  <a:lnTo>
                    <a:pt x="1469930" y="1271030"/>
                  </a:lnTo>
                  <a:lnTo>
                    <a:pt x="1473413" y="1279786"/>
                  </a:lnTo>
                  <a:lnTo>
                    <a:pt x="1476896" y="1278926"/>
                  </a:lnTo>
                  <a:lnTo>
                    <a:pt x="1480379" y="1278067"/>
                  </a:lnTo>
                  <a:lnTo>
                    <a:pt x="1483863" y="1277208"/>
                  </a:lnTo>
                  <a:lnTo>
                    <a:pt x="1487346" y="1276350"/>
                  </a:lnTo>
                  <a:lnTo>
                    <a:pt x="1490829" y="1275493"/>
                  </a:lnTo>
                  <a:lnTo>
                    <a:pt x="1494312" y="1274635"/>
                  </a:lnTo>
                  <a:lnTo>
                    <a:pt x="1497796" y="1289620"/>
                  </a:lnTo>
                  <a:lnTo>
                    <a:pt x="1501279" y="1288792"/>
                  </a:lnTo>
                  <a:lnTo>
                    <a:pt x="1504762" y="1287965"/>
                  </a:lnTo>
                  <a:lnTo>
                    <a:pt x="1508245" y="1287137"/>
                  </a:lnTo>
                  <a:lnTo>
                    <a:pt x="1511729" y="1286311"/>
                  </a:lnTo>
                  <a:lnTo>
                    <a:pt x="1515212" y="1285484"/>
                  </a:lnTo>
                  <a:lnTo>
                    <a:pt x="1518695" y="1284658"/>
                  </a:lnTo>
                  <a:lnTo>
                    <a:pt x="1522178" y="1283833"/>
                  </a:lnTo>
                  <a:lnTo>
                    <a:pt x="1525662" y="1291766"/>
                  </a:lnTo>
                  <a:lnTo>
                    <a:pt x="1529145" y="1290957"/>
                  </a:lnTo>
                  <a:lnTo>
                    <a:pt x="1532628" y="1290148"/>
                  </a:lnTo>
                  <a:lnTo>
                    <a:pt x="1536111" y="1289340"/>
                  </a:lnTo>
                  <a:lnTo>
                    <a:pt x="1539595" y="1288532"/>
                  </a:lnTo>
                  <a:lnTo>
                    <a:pt x="1543078" y="1287724"/>
                  </a:lnTo>
                  <a:lnTo>
                    <a:pt x="1546561" y="1286917"/>
                  </a:lnTo>
                  <a:lnTo>
                    <a:pt x="1550044" y="1290017"/>
                  </a:lnTo>
                  <a:lnTo>
                    <a:pt x="1553528" y="1289217"/>
                  </a:lnTo>
                  <a:lnTo>
                    <a:pt x="1557011" y="1288418"/>
                  </a:lnTo>
                  <a:lnTo>
                    <a:pt x="1560494" y="1287619"/>
                  </a:lnTo>
                  <a:lnTo>
                    <a:pt x="1563977" y="1286821"/>
                  </a:lnTo>
                  <a:lnTo>
                    <a:pt x="1567461" y="1286023"/>
                  </a:lnTo>
                  <a:lnTo>
                    <a:pt x="1570944" y="1285226"/>
                  </a:lnTo>
                  <a:lnTo>
                    <a:pt x="1574427" y="1310794"/>
                  </a:lnTo>
                  <a:lnTo>
                    <a:pt x="1577910" y="1310042"/>
                  </a:lnTo>
                  <a:lnTo>
                    <a:pt x="1581394" y="1309291"/>
                  </a:lnTo>
                  <a:lnTo>
                    <a:pt x="1584877" y="1308540"/>
                  </a:lnTo>
                  <a:lnTo>
                    <a:pt x="1588360" y="1307790"/>
                  </a:lnTo>
                  <a:lnTo>
                    <a:pt x="1591843" y="1307040"/>
                  </a:lnTo>
                  <a:lnTo>
                    <a:pt x="1595327" y="1306290"/>
                  </a:lnTo>
                  <a:lnTo>
                    <a:pt x="1598810" y="1305541"/>
                  </a:lnTo>
                  <a:lnTo>
                    <a:pt x="1602293" y="1305485"/>
                  </a:lnTo>
                  <a:lnTo>
                    <a:pt x="1605776" y="1304738"/>
                  </a:lnTo>
                  <a:lnTo>
                    <a:pt x="1609260" y="1303990"/>
                  </a:lnTo>
                  <a:lnTo>
                    <a:pt x="1612743" y="1303244"/>
                  </a:lnTo>
                  <a:lnTo>
                    <a:pt x="1616226" y="1302497"/>
                  </a:lnTo>
                  <a:lnTo>
                    <a:pt x="1619709" y="1301751"/>
                  </a:lnTo>
                  <a:lnTo>
                    <a:pt x="1623193" y="1301006"/>
                  </a:lnTo>
                  <a:lnTo>
                    <a:pt x="1626676" y="1320197"/>
                  </a:lnTo>
                  <a:lnTo>
                    <a:pt x="1630159" y="1319485"/>
                  </a:lnTo>
                  <a:lnTo>
                    <a:pt x="1633642" y="1318774"/>
                  </a:lnTo>
                  <a:lnTo>
                    <a:pt x="1637126" y="1318063"/>
                  </a:lnTo>
                  <a:lnTo>
                    <a:pt x="1640609" y="1317352"/>
                  </a:lnTo>
                  <a:lnTo>
                    <a:pt x="1644092" y="1316642"/>
                  </a:lnTo>
                  <a:lnTo>
                    <a:pt x="1647575" y="1315932"/>
                  </a:lnTo>
                  <a:lnTo>
                    <a:pt x="1651059" y="1315222"/>
                  </a:lnTo>
                  <a:lnTo>
                    <a:pt x="1654542" y="1322644"/>
                  </a:lnTo>
                  <a:lnTo>
                    <a:pt x="1658025" y="1321948"/>
                  </a:lnTo>
                  <a:lnTo>
                    <a:pt x="1661508" y="1321253"/>
                  </a:lnTo>
                  <a:lnTo>
                    <a:pt x="1664992" y="1320558"/>
                  </a:lnTo>
                  <a:lnTo>
                    <a:pt x="1668475" y="1319863"/>
                  </a:lnTo>
                  <a:lnTo>
                    <a:pt x="1671958" y="1319169"/>
                  </a:lnTo>
                  <a:lnTo>
                    <a:pt x="1675441" y="1318475"/>
                  </a:lnTo>
                  <a:lnTo>
                    <a:pt x="1678925" y="1320851"/>
                  </a:lnTo>
                  <a:lnTo>
                    <a:pt x="1682408" y="1320163"/>
                  </a:lnTo>
                  <a:lnTo>
                    <a:pt x="1685891" y="1319475"/>
                  </a:lnTo>
                  <a:lnTo>
                    <a:pt x="1689374" y="1318787"/>
                  </a:lnTo>
                  <a:lnTo>
                    <a:pt x="1692858" y="1318099"/>
                  </a:lnTo>
                  <a:lnTo>
                    <a:pt x="1696341" y="1317412"/>
                  </a:lnTo>
                  <a:lnTo>
                    <a:pt x="1699824" y="1316725"/>
                  </a:lnTo>
                  <a:lnTo>
                    <a:pt x="1703307" y="1326808"/>
                  </a:lnTo>
                  <a:lnTo>
                    <a:pt x="1706791" y="1326139"/>
                  </a:lnTo>
                  <a:lnTo>
                    <a:pt x="1710274" y="1325470"/>
                  </a:lnTo>
                  <a:lnTo>
                    <a:pt x="1713757" y="1324802"/>
                  </a:lnTo>
                  <a:lnTo>
                    <a:pt x="1717240" y="1324134"/>
                  </a:lnTo>
                  <a:lnTo>
                    <a:pt x="1720723" y="1323466"/>
                  </a:lnTo>
                  <a:lnTo>
                    <a:pt x="1724207" y="1322798"/>
                  </a:lnTo>
                  <a:lnTo>
                    <a:pt x="1727690" y="1322131"/>
                  </a:lnTo>
                  <a:lnTo>
                    <a:pt x="1731173" y="1331208"/>
                  </a:lnTo>
                  <a:lnTo>
                    <a:pt x="1734656" y="1330557"/>
                  </a:lnTo>
                  <a:lnTo>
                    <a:pt x="1738140" y="1329906"/>
                  </a:lnTo>
                  <a:lnTo>
                    <a:pt x="1741623" y="1329256"/>
                  </a:lnTo>
                  <a:lnTo>
                    <a:pt x="1745106" y="1328605"/>
                  </a:lnTo>
                  <a:lnTo>
                    <a:pt x="1748589" y="1327955"/>
                  </a:lnTo>
                  <a:lnTo>
                    <a:pt x="1752073" y="1327305"/>
                  </a:lnTo>
                  <a:lnTo>
                    <a:pt x="1755556" y="1328899"/>
                  </a:lnTo>
                  <a:lnTo>
                    <a:pt x="1759039" y="1328253"/>
                  </a:lnTo>
                  <a:lnTo>
                    <a:pt x="1762522" y="1327608"/>
                  </a:lnTo>
                  <a:lnTo>
                    <a:pt x="1766006" y="1326963"/>
                  </a:lnTo>
                  <a:lnTo>
                    <a:pt x="1769489" y="1326318"/>
                  </a:lnTo>
                  <a:lnTo>
                    <a:pt x="1772972" y="1325673"/>
                  </a:lnTo>
                  <a:lnTo>
                    <a:pt x="1776455" y="1325028"/>
                  </a:lnTo>
                  <a:lnTo>
                    <a:pt x="1779939" y="1324384"/>
                  </a:lnTo>
                  <a:lnTo>
                    <a:pt x="1783422" y="1328751"/>
                  </a:lnTo>
                  <a:lnTo>
                    <a:pt x="1786905" y="1328115"/>
                  </a:lnTo>
                  <a:lnTo>
                    <a:pt x="1790388" y="1327479"/>
                  </a:lnTo>
                  <a:lnTo>
                    <a:pt x="1793872" y="1326844"/>
                  </a:lnTo>
                  <a:lnTo>
                    <a:pt x="1797355" y="1326209"/>
                  </a:lnTo>
                  <a:lnTo>
                    <a:pt x="1800838" y="1325574"/>
                  </a:lnTo>
                  <a:lnTo>
                    <a:pt x="1804321" y="1324939"/>
                  </a:lnTo>
                  <a:lnTo>
                    <a:pt x="1807805" y="1327606"/>
                  </a:lnTo>
                  <a:lnTo>
                    <a:pt x="1811288" y="1326977"/>
                  </a:lnTo>
                  <a:lnTo>
                    <a:pt x="1814771" y="1326348"/>
                  </a:lnTo>
                  <a:lnTo>
                    <a:pt x="1818254" y="1325719"/>
                  </a:lnTo>
                  <a:lnTo>
                    <a:pt x="1821738" y="1325091"/>
                  </a:lnTo>
                  <a:lnTo>
                    <a:pt x="1825221" y="1324463"/>
                  </a:lnTo>
                  <a:lnTo>
                    <a:pt x="1828704" y="1323835"/>
                  </a:lnTo>
                  <a:lnTo>
                    <a:pt x="1832187" y="1336998"/>
                  </a:lnTo>
                  <a:lnTo>
                    <a:pt x="1835671" y="1336391"/>
                  </a:lnTo>
                  <a:lnTo>
                    <a:pt x="1839154" y="1335785"/>
                  </a:lnTo>
                  <a:lnTo>
                    <a:pt x="1842637" y="1335179"/>
                  </a:lnTo>
                  <a:lnTo>
                    <a:pt x="1846120" y="1334573"/>
                  </a:lnTo>
                  <a:lnTo>
                    <a:pt x="1849604" y="1333967"/>
                  </a:lnTo>
                  <a:lnTo>
                    <a:pt x="1853087" y="1333362"/>
                  </a:lnTo>
                  <a:lnTo>
                    <a:pt x="1856570" y="1332757"/>
                  </a:lnTo>
                  <a:lnTo>
                    <a:pt x="1860053" y="1334207"/>
                  </a:lnTo>
                  <a:lnTo>
                    <a:pt x="1863537" y="1333605"/>
                  </a:lnTo>
                  <a:lnTo>
                    <a:pt x="1867020" y="1333004"/>
                  </a:lnTo>
                  <a:lnTo>
                    <a:pt x="1870503" y="1332403"/>
                  </a:lnTo>
                  <a:lnTo>
                    <a:pt x="1873986" y="1331802"/>
                  </a:lnTo>
                  <a:lnTo>
                    <a:pt x="1877470" y="1331201"/>
                  </a:lnTo>
                  <a:lnTo>
                    <a:pt x="1880953" y="1330601"/>
                  </a:lnTo>
                  <a:lnTo>
                    <a:pt x="1884436" y="1332053"/>
                  </a:lnTo>
                  <a:lnTo>
                    <a:pt x="1887919" y="1331456"/>
                  </a:lnTo>
                  <a:lnTo>
                    <a:pt x="1891403" y="1330860"/>
                  </a:lnTo>
                  <a:lnTo>
                    <a:pt x="1894886" y="1330263"/>
                  </a:lnTo>
                  <a:lnTo>
                    <a:pt x="1898369" y="1329667"/>
                  </a:lnTo>
                  <a:lnTo>
                    <a:pt x="1901852" y="1329071"/>
                  </a:lnTo>
                  <a:lnTo>
                    <a:pt x="1905336" y="1328475"/>
                  </a:lnTo>
                  <a:lnTo>
                    <a:pt x="1908819" y="1327879"/>
                  </a:lnTo>
                  <a:lnTo>
                    <a:pt x="1912302" y="1327799"/>
                  </a:lnTo>
                  <a:lnTo>
                    <a:pt x="1915785" y="1327205"/>
                  </a:lnTo>
                  <a:lnTo>
                    <a:pt x="1919269" y="1326611"/>
                  </a:lnTo>
                  <a:lnTo>
                    <a:pt x="1922752" y="1326017"/>
                  </a:lnTo>
                  <a:lnTo>
                    <a:pt x="1926235" y="1325423"/>
                  </a:lnTo>
                  <a:lnTo>
                    <a:pt x="1929718" y="1324829"/>
                  </a:lnTo>
                  <a:lnTo>
                    <a:pt x="1933202" y="1324236"/>
                  </a:lnTo>
                  <a:lnTo>
                    <a:pt x="1936685" y="1326225"/>
                  </a:lnTo>
                  <a:lnTo>
                    <a:pt x="1940168" y="1325636"/>
                  </a:lnTo>
                  <a:lnTo>
                    <a:pt x="1943651" y="1325047"/>
                  </a:lnTo>
                  <a:lnTo>
                    <a:pt x="1947135" y="1324458"/>
                  </a:lnTo>
                  <a:lnTo>
                    <a:pt x="1950618" y="1323869"/>
                  </a:lnTo>
                  <a:lnTo>
                    <a:pt x="1954101" y="1323281"/>
                  </a:lnTo>
                  <a:lnTo>
                    <a:pt x="1957584" y="1322693"/>
                  </a:lnTo>
                  <a:lnTo>
                    <a:pt x="1961068" y="1325186"/>
                  </a:lnTo>
                  <a:lnTo>
                    <a:pt x="1964551" y="1324603"/>
                  </a:lnTo>
                  <a:lnTo>
                    <a:pt x="1968034" y="1324020"/>
                  </a:lnTo>
                  <a:lnTo>
                    <a:pt x="1971517" y="1323437"/>
                  </a:lnTo>
                  <a:lnTo>
                    <a:pt x="1975001" y="1322854"/>
                  </a:lnTo>
                  <a:lnTo>
                    <a:pt x="1978484" y="1322272"/>
                  </a:lnTo>
                  <a:lnTo>
                    <a:pt x="1981967" y="1321690"/>
                  </a:lnTo>
                  <a:lnTo>
                    <a:pt x="1985450" y="1321107"/>
                  </a:lnTo>
                  <a:lnTo>
                    <a:pt x="1988934" y="1322574"/>
                  </a:lnTo>
                  <a:lnTo>
                    <a:pt x="1992417" y="1321995"/>
                  </a:lnTo>
                  <a:lnTo>
                    <a:pt x="1995900" y="1321417"/>
                  </a:lnTo>
                  <a:lnTo>
                    <a:pt x="1999383" y="1320839"/>
                  </a:lnTo>
                  <a:lnTo>
                    <a:pt x="2002867" y="1320260"/>
                  </a:lnTo>
                  <a:lnTo>
                    <a:pt x="2006350" y="1319682"/>
                  </a:lnTo>
                  <a:lnTo>
                    <a:pt x="2009833" y="1319105"/>
                  </a:lnTo>
                  <a:lnTo>
                    <a:pt x="2013316" y="1320064"/>
                  </a:lnTo>
                  <a:lnTo>
                    <a:pt x="2016799" y="1319488"/>
                  </a:lnTo>
                  <a:lnTo>
                    <a:pt x="2020283" y="1318913"/>
                  </a:lnTo>
                  <a:lnTo>
                    <a:pt x="2023766" y="1318339"/>
                  </a:lnTo>
                  <a:lnTo>
                    <a:pt x="2027249" y="1317764"/>
                  </a:lnTo>
                  <a:lnTo>
                    <a:pt x="2030732" y="1317190"/>
                  </a:lnTo>
                  <a:lnTo>
                    <a:pt x="2034216" y="1316616"/>
                  </a:lnTo>
                  <a:lnTo>
                    <a:pt x="2037699" y="1316042"/>
                  </a:lnTo>
                  <a:lnTo>
                    <a:pt x="2041182" y="1315468"/>
                  </a:lnTo>
                  <a:lnTo>
                    <a:pt x="2044665" y="1314895"/>
                  </a:lnTo>
                  <a:lnTo>
                    <a:pt x="2048149" y="1314321"/>
                  </a:lnTo>
                  <a:lnTo>
                    <a:pt x="2051632" y="1313748"/>
                  </a:lnTo>
                  <a:lnTo>
                    <a:pt x="2055115" y="1313175"/>
                  </a:lnTo>
                  <a:lnTo>
                    <a:pt x="2058598" y="1312603"/>
                  </a:lnTo>
                  <a:lnTo>
                    <a:pt x="2062082" y="1312030"/>
                  </a:lnTo>
                  <a:lnTo>
                    <a:pt x="2065565" y="1315066"/>
                  </a:lnTo>
                  <a:lnTo>
                    <a:pt x="2069048" y="1314499"/>
                  </a:lnTo>
                  <a:lnTo>
                    <a:pt x="2072531" y="1313932"/>
                  </a:lnTo>
                  <a:lnTo>
                    <a:pt x="2076015" y="1313365"/>
                  </a:lnTo>
                  <a:lnTo>
                    <a:pt x="2079498" y="1312798"/>
                  </a:lnTo>
                  <a:lnTo>
                    <a:pt x="2082981" y="1312232"/>
                  </a:lnTo>
                  <a:lnTo>
                    <a:pt x="2086464" y="1311666"/>
                  </a:lnTo>
                  <a:lnTo>
                    <a:pt x="2089948" y="1311100"/>
                  </a:lnTo>
                  <a:lnTo>
                    <a:pt x="2089948" y="1311614"/>
                  </a:lnTo>
                  <a:lnTo>
                    <a:pt x="2089948" y="1312127"/>
                  </a:lnTo>
                  <a:lnTo>
                    <a:pt x="2089948" y="1312639"/>
                  </a:lnTo>
                  <a:lnTo>
                    <a:pt x="2089948" y="1313150"/>
                  </a:lnTo>
                  <a:lnTo>
                    <a:pt x="2089948" y="1313659"/>
                  </a:lnTo>
                  <a:lnTo>
                    <a:pt x="2089948" y="1314166"/>
                  </a:lnTo>
                  <a:lnTo>
                    <a:pt x="2089948" y="1314673"/>
                  </a:lnTo>
                  <a:lnTo>
                    <a:pt x="2089948" y="1315177"/>
                  </a:lnTo>
                  <a:lnTo>
                    <a:pt x="2089948" y="1315681"/>
                  </a:lnTo>
                  <a:lnTo>
                    <a:pt x="2089948" y="1316183"/>
                  </a:lnTo>
                  <a:lnTo>
                    <a:pt x="2089948" y="1316684"/>
                  </a:lnTo>
                  <a:lnTo>
                    <a:pt x="2089948" y="1317184"/>
                  </a:lnTo>
                  <a:lnTo>
                    <a:pt x="2089948" y="1317682"/>
                  </a:lnTo>
                  <a:lnTo>
                    <a:pt x="2089948" y="1318179"/>
                  </a:lnTo>
                  <a:lnTo>
                    <a:pt x="2089948" y="1318675"/>
                  </a:lnTo>
                  <a:lnTo>
                    <a:pt x="2089948" y="1319169"/>
                  </a:lnTo>
                  <a:lnTo>
                    <a:pt x="2089948" y="1319662"/>
                  </a:lnTo>
                  <a:lnTo>
                    <a:pt x="2089948" y="1320154"/>
                  </a:lnTo>
                  <a:lnTo>
                    <a:pt x="2089948" y="1320644"/>
                  </a:lnTo>
                  <a:lnTo>
                    <a:pt x="2093431" y="1320091"/>
                  </a:lnTo>
                  <a:lnTo>
                    <a:pt x="2096914" y="1319538"/>
                  </a:lnTo>
                  <a:lnTo>
                    <a:pt x="2100397" y="1318985"/>
                  </a:lnTo>
                  <a:lnTo>
                    <a:pt x="2103881" y="1318432"/>
                  </a:lnTo>
                  <a:lnTo>
                    <a:pt x="2107364" y="1317879"/>
                  </a:lnTo>
                  <a:lnTo>
                    <a:pt x="2110847" y="1317327"/>
                  </a:lnTo>
                  <a:lnTo>
                    <a:pt x="2114330" y="1316775"/>
                  </a:lnTo>
                  <a:lnTo>
                    <a:pt x="2117814" y="1320625"/>
                  </a:lnTo>
                  <a:lnTo>
                    <a:pt x="2121297" y="1320079"/>
                  </a:lnTo>
                  <a:lnTo>
                    <a:pt x="2124780" y="1319533"/>
                  </a:lnTo>
                  <a:lnTo>
                    <a:pt x="2128263" y="1318987"/>
                  </a:lnTo>
                  <a:lnTo>
                    <a:pt x="2131747" y="1318442"/>
                  </a:lnTo>
                  <a:lnTo>
                    <a:pt x="2135230" y="1317896"/>
                  </a:lnTo>
                  <a:lnTo>
                    <a:pt x="2138713" y="1317351"/>
                  </a:lnTo>
                  <a:lnTo>
                    <a:pt x="2142196" y="1328158"/>
                  </a:lnTo>
                  <a:lnTo>
                    <a:pt x="2145680" y="1327628"/>
                  </a:lnTo>
                  <a:lnTo>
                    <a:pt x="2149163" y="1327098"/>
                  </a:lnTo>
                  <a:lnTo>
                    <a:pt x="2152646" y="1326568"/>
                  </a:lnTo>
                  <a:lnTo>
                    <a:pt x="2156129" y="1326038"/>
                  </a:lnTo>
                  <a:lnTo>
                    <a:pt x="2159613" y="1325509"/>
                  </a:lnTo>
                  <a:lnTo>
                    <a:pt x="2163096" y="1324979"/>
                  </a:lnTo>
                  <a:lnTo>
                    <a:pt x="2166579" y="1324450"/>
                  </a:lnTo>
                  <a:lnTo>
                    <a:pt x="2170062" y="1329849"/>
                  </a:lnTo>
                  <a:lnTo>
                    <a:pt x="2173546" y="1329327"/>
                  </a:lnTo>
                  <a:lnTo>
                    <a:pt x="2177029" y="1328806"/>
                  </a:lnTo>
                  <a:lnTo>
                    <a:pt x="2180512" y="1328285"/>
                  </a:lnTo>
                  <a:lnTo>
                    <a:pt x="2183995" y="1327765"/>
                  </a:lnTo>
                  <a:lnTo>
                    <a:pt x="2187479" y="1327244"/>
                  </a:lnTo>
                  <a:lnTo>
                    <a:pt x="2190962" y="1326724"/>
                  </a:lnTo>
                  <a:lnTo>
                    <a:pt x="2194445" y="1328005"/>
                  </a:lnTo>
                  <a:lnTo>
                    <a:pt x="2197928" y="1327487"/>
                  </a:lnTo>
                  <a:lnTo>
                    <a:pt x="2201412" y="1326970"/>
                  </a:lnTo>
                  <a:lnTo>
                    <a:pt x="2204895" y="1326452"/>
                  </a:lnTo>
                  <a:lnTo>
                    <a:pt x="2208378" y="1325935"/>
                  </a:lnTo>
                  <a:lnTo>
                    <a:pt x="2211861" y="1325418"/>
                  </a:lnTo>
                  <a:lnTo>
                    <a:pt x="2215345" y="1324901"/>
                  </a:lnTo>
                  <a:lnTo>
                    <a:pt x="2218828" y="1324384"/>
                  </a:lnTo>
                  <a:lnTo>
                    <a:pt x="2222311" y="1340714"/>
                  </a:lnTo>
                  <a:lnTo>
                    <a:pt x="2225794" y="1340218"/>
                  </a:lnTo>
                  <a:lnTo>
                    <a:pt x="2229278" y="1339723"/>
                  </a:lnTo>
                  <a:lnTo>
                    <a:pt x="2232761" y="1339228"/>
                  </a:lnTo>
                  <a:lnTo>
                    <a:pt x="2236244" y="1338733"/>
                  </a:lnTo>
                  <a:lnTo>
                    <a:pt x="2239727" y="1338238"/>
                  </a:lnTo>
                  <a:lnTo>
                    <a:pt x="2243211" y="1337743"/>
                  </a:lnTo>
                  <a:lnTo>
                    <a:pt x="2246694" y="1343378"/>
                  </a:lnTo>
                  <a:lnTo>
                    <a:pt x="2250177" y="1342891"/>
                  </a:lnTo>
                  <a:lnTo>
                    <a:pt x="2253660" y="1342405"/>
                  </a:lnTo>
                  <a:lnTo>
                    <a:pt x="2257144" y="1341918"/>
                  </a:lnTo>
                  <a:lnTo>
                    <a:pt x="2260627" y="1341432"/>
                  </a:lnTo>
                  <a:lnTo>
                    <a:pt x="2264110" y="1340946"/>
                  </a:lnTo>
                  <a:lnTo>
                    <a:pt x="2267593" y="1340459"/>
                  </a:lnTo>
                  <a:lnTo>
                    <a:pt x="2271077" y="1343590"/>
                  </a:lnTo>
                  <a:lnTo>
                    <a:pt x="2274560" y="1343162"/>
                  </a:lnTo>
                  <a:lnTo>
                    <a:pt x="2278043" y="1342735"/>
                  </a:lnTo>
                  <a:lnTo>
                    <a:pt x="2281526" y="1342307"/>
                  </a:lnTo>
                  <a:lnTo>
                    <a:pt x="2285010" y="1341880"/>
                  </a:lnTo>
                  <a:lnTo>
                    <a:pt x="2288493" y="1341454"/>
                  </a:lnTo>
                  <a:lnTo>
                    <a:pt x="2291976" y="1341027"/>
                  </a:lnTo>
                  <a:lnTo>
                    <a:pt x="2295459" y="1340601"/>
                  </a:lnTo>
                  <a:lnTo>
                    <a:pt x="2298942" y="1340535"/>
                  </a:lnTo>
                  <a:lnTo>
                    <a:pt x="2302426" y="1340056"/>
                  </a:lnTo>
                  <a:lnTo>
                    <a:pt x="2305909" y="1339577"/>
                  </a:lnTo>
                  <a:lnTo>
                    <a:pt x="2309392" y="1339098"/>
                  </a:lnTo>
                  <a:lnTo>
                    <a:pt x="2312875" y="1338619"/>
                  </a:lnTo>
                  <a:lnTo>
                    <a:pt x="2316359" y="1338140"/>
                  </a:lnTo>
                  <a:lnTo>
                    <a:pt x="2319842" y="1337662"/>
                  </a:lnTo>
                  <a:lnTo>
                    <a:pt x="2323325" y="1343116"/>
                  </a:lnTo>
                  <a:lnTo>
                    <a:pt x="2326808" y="1342645"/>
                  </a:lnTo>
                  <a:lnTo>
                    <a:pt x="2330292" y="1342175"/>
                  </a:lnTo>
                  <a:lnTo>
                    <a:pt x="2333775" y="1341704"/>
                  </a:lnTo>
                  <a:lnTo>
                    <a:pt x="2337258" y="1341233"/>
                  </a:lnTo>
                  <a:lnTo>
                    <a:pt x="2340741" y="1340763"/>
                  </a:lnTo>
                  <a:lnTo>
                    <a:pt x="2344225" y="1340292"/>
                  </a:lnTo>
                  <a:lnTo>
                    <a:pt x="2347708" y="1339822"/>
                  </a:lnTo>
                  <a:lnTo>
                    <a:pt x="2351191" y="1341304"/>
                  </a:lnTo>
                  <a:lnTo>
                    <a:pt x="2354674" y="1340837"/>
                  </a:lnTo>
                  <a:lnTo>
                    <a:pt x="2358158" y="1340369"/>
                  </a:lnTo>
                  <a:lnTo>
                    <a:pt x="2361641" y="1339902"/>
                  </a:lnTo>
                  <a:lnTo>
                    <a:pt x="2365124" y="1339435"/>
                  </a:lnTo>
                  <a:lnTo>
                    <a:pt x="2368607" y="1338968"/>
                  </a:lnTo>
                  <a:lnTo>
                    <a:pt x="2372091" y="1338501"/>
                  </a:lnTo>
                  <a:lnTo>
                    <a:pt x="2375574" y="1338425"/>
                  </a:lnTo>
                  <a:lnTo>
                    <a:pt x="2379057" y="1337959"/>
                  </a:lnTo>
                  <a:lnTo>
                    <a:pt x="2382540" y="1337493"/>
                  </a:lnTo>
                  <a:lnTo>
                    <a:pt x="2386024" y="1337027"/>
                  </a:lnTo>
                  <a:lnTo>
                    <a:pt x="2389507" y="1336561"/>
                  </a:lnTo>
                  <a:lnTo>
                    <a:pt x="2392990" y="1336095"/>
                  </a:lnTo>
                  <a:lnTo>
                    <a:pt x="2396473" y="1335630"/>
                  </a:lnTo>
                  <a:lnTo>
                    <a:pt x="2399957" y="1336342"/>
                  </a:lnTo>
                  <a:lnTo>
                    <a:pt x="2403440" y="1335878"/>
                  </a:lnTo>
                  <a:lnTo>
                    <a:pt x="2406923" y="1335415"/>
                  </a:lnTo>
                  <a:lnTo>
                    <a:pt x="2410406" y="1334951"/>
                  </a:lnTo>
                  <a:lnTo>
                    <a:pt x="2413890" y="1334488"/>
                  </a:lnTo>
                  <a:lnTo>
                    <a:pt x="2417373" y="1334024"/>
                  </a:lnTo>
                  <a:lnTo>
                    <a:pt x="2420856" y="1333561"/>
                  </a:lnTo>
                  <a:lnTo>
                    <a:pt x="2424339" y="1333098"/>
                  </a:lnTo>
                  <a:lnTo>
                    <a:pt x="2427823" y="1333816"/>
                  </a:lnTo>
                  <a:lnTo>
                    <a:pt x="2431306" y="1333355"/>
                  </a:lnTo>
                  <a:lnTo>
                    <a:pt x="2434789" y="1332893"/>
                  </a:lnTo>
                  <a:lnTo>
                    <a:pt x="2438272" y="1332432"/>
                  </a:lnTo>
                  <a:lnTo>
                    <a:pt x="2441756" y="1331971"/>
                  </a:lnTo>
                  <a:lnTo>
                    <a:pt x="2445239" y="1331510"/>
                  </a:lnTo>
                  <a:lnTo>
                    <a:pt x="2448722" y="1331050"/>
                  </a:lnTo>
                  <a:lnTo>
                    <a:pt x="2452205" y="1335657"/>
                  </a:lnTo>
                  <a:lnTo>
                    <a:pt x="2455689" y="1335202"/>
                  </a:lnTo>
                  <a:lnTo>
                    <a:pt x="2459172" y="1334747"/>
                  </a:lnTo>
                  <a:lnTo>
                    <a:pt x="2462655" y="1334293"/>
                  </a:lnTo>
                  <a:lnTo>
                    <a:pt x="2466138" y="1333839"/>
                  </a:lnTo>
                  <a:lnTo>
                    <a:pt x="2469622" y="1333384"/>
                  </a:lnTo>
                  <a:lnTo>
                    <a:pt x="2473105" y="1332930"/>
                  </a:lnTo>
                  <a:lnTo>
                    <a:pt x="2476588" y="1332476"/>
                  </a:lnTo>
                  <a:lnTo>
                    <a:pt x="2480071" y="1344382"/>
                  </a:lnTo>
                  <a:lnTo>
                    <a:pt x="2483555" y="1343943"/>
                  </a:lnTo>
                  <a:lnTo>
                    <a:pt x="2487038" y="1343503"/>
                  </a:lnTo>
                  <a:lnTo>
                    <a:pt x="2490521" y="1343063"/>
                  </a:lnTo>
                  <a:lnTo>
                    <a:pt x="2494004" y="1342624"/>
                  </a:lnTo>
                  <a:lnTo>
                    <a:pt x="2497488" y="1342184"/>
                  </a:lnTo>
                  <a:lnTo>
                    <a:pt x="2500971" y="1341745"/>
                  </a:lnTo>
                  <a:lnTo>
                    <a:pt x="2504454" y="1341306"/>
                  </a:lnTo>
                  <a:lnTo>
                    <a:pt x="2507937" y="1340867"/>
                  </a:lnTo>
                  <a:lnTo>
                    <a:pt x="2511421" y="1340428"/>
                  </a:lnTo>
                  <a:lnTo>
                    <a:pt x="2514904" y="1339989"/>
                  </a:lnTo>
                  <a:lnTo>
                    <a:pt x="2518387" y="1339551"/>
                  </a:lnTo>
                  <a:lnTo>
                    <a:pt x="2521870" y="1339112"/>
                  </a:lnTo>
                  <a:lnTo>
                    <a:pt x="2525354" y="1338674"/>
                  </a:lnTo>
                  <a:lnTo>
                    <a:pt x="2528837" y="1347884"/>
                  </a:lnTo>
                  <a:lnTo>
                    <a:pt x="2532320" y="1347456"/>
                  </a:lnTo>
                  <a:lnTo>
                    <a:pt x="2535803" y="1347029"/>
                  </a:lnTo>
                  <a:lnTo>
                    <a:pt x="2539287" y="1346602"/>
                  </a:lnTo>
                  <a:lnTo>
                    <a:pt x="2542770" y="1346175"/>
                  </a:lnTo>
                  <a:lnTo>
                    <a:pt x="2546253" y="1345748"/>
                  </a:lnTo>
                  <a:lnTo>
                    <a:pt x="2549736" y="1345321"/>
                  </a:lnTo>
                  <a:lnTo>
                    <a:pt x="2553220" y="1344894"/>
                  </a:lnTo>
                  <a:lnTo>
                    <a:pt x="2556703" y="1349339"/>
                  </a:lnTo>
                  <a:lnTo>
                    <a:pt x="2560186" y="1348964"/>
                  </a:lnTo>
                  <a:lnTo>
                    <a:pt x="2563669" y="1348589"/>
                  </a:lnTo>
                  <a:lnTo>
                    <a:pt x="2567153" y="1348214"/>
                  </a:lnTo>
                  <a:lnTo>
                    <a:pt x="2570636" y="1347839"/>
                  </a:lnTo>
                  <a:lnTo>
                    <a:pt x="2574119" y="1347465"/>
                  </a:lnTo>
                  <a:lnTo>
                    <a:pt x="2577602" y="1347091"/>
                  </a:lnTo>
                  <a:lnTo>
                    <a:pt x="2581085" y="1350771"/>
                  </a:lnTo>
                  <a:lnTo>
                    <a:pt x="2584569" y="1350356"/>
                  </a:lnTo>
                  <a:lnTo>
                    <a:pt x="2588052" y="1349940"/>
                  </a:lnTo>
                  <a:lnTo>
                    <a:pt x="2591535" y="1349525"/>
                  </a:lnTo>
                  <a:lnTo>
                    <a:pt x="2595018" y="1349109"/>
                  </a:lnTo>
                  <a:lnTo>
                    <a:pt x="2598502" y="1348694"/>
                  </a:lnTo>
                  <a:lnTo>
                    <a:pt x="2601985" y="1348279"/>
                  </a:lnTo>
                  <a:lnTo>
                    <a:pt x="2605468" y="1347864"/>
                  </a:lnTo>
                  <a:lnTo>
                    <a:pt x="2608951" y="1352114"/>
                  </a:lnTo>
                  <a:lnTo>
                    <a:pt x="2612435" y="1351704"/>
                  </a:lnTo>
                  <a:lnTo>
                    <a:pt x="2615918" y="1351294"/>
                  </a:lnTo>
                  <a:lnTo>
                    <a:pt x="2619401" y="1350884"/>
                  </a:lnTo>
                  <a:lnTo>
                    <a:pt x="2622884" y="1350475"/>
                  </a:lnTo>
                  <a:lnTo>
                    <a:pt x="2626368" y="1350066"/>
                  </a:lnTo>
                  <a:lnTo>
                    <a:pt x="2629851" y="1349656"/>
                  </a:lnTo>
                  <a:lnTo>
                    <a:pt x="2633334" y="1349247"/>
                  </a:lnTo>
                  <a:lnTo>
                    <a:pt x="2636817" y="1348838"/>
                  </a:lnTo>
                  <a:lnTo>
                    <a:pt x="2640301" y="1348429"/>
                  </a:lnTo>
                  <a:lnTo>
                    <a:pt x="2643784" y="1348020"/>
                  </a:lnTo>
                  <a:lnTo>
                    <a:pt x="2647267" y="1347611"/>
                  </a:lnTo>
                  <a:lnTo>
                    <a:pt x="2650750" y="1347202"/>
                  </a:lnTo>
                  <a:lnTo>
                    <a:pt x="2654234" y="1346794"/>
                  </a:lnTo>
                  <a:lnTo>
                    <a:pt x="2657717" y="1350017"/>
                  </a:lnTo>
                  <a:lnTo>
                    <a:pt x="2661200" y="1349612"/>
                  </a:lnTo>
                  <a:lnTo>
                    <a:pt x="2664683" y="1349208"/>
                  </a:lnTo>
                  <a:lnTo>
                    <a:pt x="2668167" y="1348804"/>
                  </a:lnTo>
                  <a:lnTo>
                    <a:pt x="2671650" y="1348399"/>
                  </a:lnTo>
                  <a:lnTo>
                    <a:pt x="2675133" y="1347995"/>
                  </a:lnTo>
                  <a:lnTo>
                    <a:pt x="2678616" y="1347591"/>
                  </a:lnTo>
                  <a:lnTo>
                    <a:pt x="2682100" y="1347187"/>
                  </a:lnTo>
                  <a:lnTo>
                    <a:pt x="2685583" y="1355141"/>
                  </a:lnTo>
                  <a:lnTo>
                    <a:pt x="2689066" y="1354746"/>
                  </a:lnTo>
                  <a:lnTo>
                    <a:pt x="2692549" y="1354351"/>
                  </a:lnTo>
                  <a:lnTo>
                    <a:pt x="2696033" y="1353957"/>
                  </a:lnTo>
                  <a:lnTo>
                    <a:pt x="2699516" y="1353562"/>
                  </a:lnTo>
                  <a:lnTo>
                    <a:pt x="2702999" y="1353167"/>
                  </a:lnTo>
                  <a:lnTo>
                    <a:pt x="2706482" y="1352773"/>
                  </a:lnTo>
                  <a:lnTo>
                    <a:pt x="2709966" y="1355199"/>
                  </a:lnTo>
                  <a:lnTo>
                    <a:pt x="2713449" y="1354807"/>
                  </a:lnTo>
                  <a:lnTo>
                    <a:pt x="2716932" y="1354416"/>
                  </a:lnTo>
                  <a:lnTo>
                    <a:pt x="2720415" y="1354025"/>
                  </a:lnTo>
                  <a:lnTo>
                    <a:pt x="2723899" y="1353634"/>
                  </a:lnTo>
                  <a:lnTo>
                    <a:pt x="2727382" y="1353243"/>
                  </a:lnTo>
                  <a:lnTo>
                    <a:pt x="2730865" y="1352852"/>
                  </a:lnTo>
                  <a:lnTo>
                    <a:pt x="2734348" y="1352461"/>
                  </a:lnTo>
                  <a:lnTo>
                    <a:pt x="2737832" y="1361217"/>
                  </a:lnTo>
                  <a:lnTo>
                    <a:pt x="2741315" y="1360836"/>
                  </a:lnTo>
                  <a:lnTo>
                    <a:pt x="2744798" y="1360455"/>
                  </a:lnTo>
                  <a:lnTo>
                    <a:pt x="2748281" y="1360074"/>
                  </a:lnTo>
                  <a:lnTo>
                    <a:pt x="2751765" y="1359693"/>
                  </a:lnTo>
                  <a:lnTo>
                    <a:pt x="2755248" y="1359312"/>
                  </a:lnTo>
                  <a:lnTo>
                    <a:pt x="2758731" y="1358931"/>
                  </a:lnTo>
                  <a:lnTo>
                    <a:pt x="2762214" y="1360038"/>
                  </a:lnTo>
                  <a:lnTo>
                    <a:pt x="2765698" y="1359659"/>
                  </a:lnTo>
                  <a:lnTo>
                    <a:pt x="2769181" y="1359280"/>
                  </a:lnTo>
                  <a:lnTo>
                    <a:pt x="2772664" y="1358901"/>
                  </a:lnTo>
                  <a:lnTo>
                    <a:pt x="2776147" y="1358523"/>
                  </a:lnTo>
                  <a:lnTo>
                    <a:pt x="2779631" y="1358144"/>
                  </a:lnTo>
                  <a:lnTo>
                    <a:pt x="2783114" y="1357765"/>
                  </a:lnTo>
                  <a:lnTo>
                    <a:pt x="2786597" y="1357387"/>
                  </a:lnTo>
                  <a:lnTo>
                    <a:pt x="2786597" y="1357685"/>
                  </a:lnTo>
                  <a:lnTo>
                    <a:pt x="2786597" y="1357982"/>
                  </a:lnTo>
                  <a:lnTo>
                    <a:pt x="2786597" y="1358279"/>
                  </a:lnTo>
                  <a:lnTo>
                    <a:pt x="2786597" y="1358576"/>
                  </a:lnTo>
                  <a:lnTo>
                    <a:pt x="2786597" y="1358872"/>
                  </a:lnTo>
                  <a:lnTo>
                    <a:pt x="2786597" y="1359167"/>
                  </a:lnTo>
                  <a:lnTo>
                    <a:pt x="2786597" y="1359462"/>
                  </a:lnTo>
                  <a:lnTo>
                    <a:pt x="2786597" y="1359756"/>
                  </a:lnTo>
                  <a:lnTo>
                    <a:pt x="2786597" y="1360050"/>
                  </a:lnTo>
                  <a:lnTo>
                    <a:pt x="2786597" y="1360343"/>
                  </a:lnTo>
                  <a:lnTo>
                    <a:pt x="2786597" y="1360636"/>
                  </a:lnTo>
                  <a:lnTo>
                    <a:pt x="2790080" y="1360261"/>
                  </a:lnTo>
                  <a:lnTo>
                    <a:pt x="2793564" y="1359886"/>
                  </a:lnTo>
                  <a:lnTo>
                    <a:pt x="2797047" y="1359511"/>
                  </a:lnTo>
                  <a:lnTo>
                    <a:pt x="2800530" y="1359136"/>
                  </a:lnTo>
                  <a:lnTo>
                    <a:pt x="2804013" y="1358761"/>
                  </a:lnTo>
                  <a:lnTo>
                    <a:pt x="2807497" y="1358387"/>
                  </a:lnTo>
                  <a:lnTo>
                    <a:pt x="2810980" y="1358012"/>
                  </a:lnTo>
                  <a:lnTo>
                    <a:pt x="2814463" y="1361139"/>
                  </a:lnTo>
                  <a:lnTo>
                    <a:pt x="2817946" y="1360768"/>
                  </a:lnTo>
                  <a:lnTo>
                    <a:pt x="2821430" y="1360398"/>
                  </a:lnTo>
                  <a:lnTo>
                    <a:pt x="2824913" y="1360027"/>
                  </a:lnTo>
                  <a:lnTo>
                    <a:pt x="2828396" y="1359656"/>
                  </a:lnTo>
                  <a:lnTo>
                    <a:pt x="2831879" y="1359286"/>
                  </a:lnTo>
                  <a:lnTo>
                    <a:pt x="2835363" y="1358915"/>
                  </a:lnTo>
                  <a:lnTo>
                    <a:pt x="2838846" y="1359992"/>
                  </a:lnTo>
                  <a:lnTo>
                    <a:pt x="2842329" y="1359624"/>
                  </a:lnTo>
                  <a:lnTo>
                    <a:pt x="2845812" y="1359255"/>
                  </a:lnTo>
                  <a:lnTo>
                    <a:pt x="2849296" y="1358886"/>
                  </a:lnTo>
                  <a:lnTo>
                    <a:pt x="2852779" y="1358517"/>
                  </a:lnTo>
                  <a:lnTo>
                    <a:pt x="2856262" y="1358149"/>
                  </a:lnTo>
                  <a:lnTo>
                    <a:pt x="2859745" y="1357781"/>
                  </a:lnTo>
                  <a:lnTo>
                    <a:pt x="2863229" y="1357412"/>
                  </a:lnTo>
                  <a:lnTo>
                    <a:pt x="2866712" y="1364987"/>
                  </a:lnTo>
                  <a:lnTo>
                    <a:pt x="2870195" y="1364626"/>
                  </a:lnTo>
                  <a:lnTo>
                    <a:pt x="2873678" y="1364266"/>
                  </a:lnTo>
                  <a:lnTo>
                    <a:pt x="2877161" y="1363906"/>
                  </a:lnTo>
                  <a:lnTo>
                    <a:pt x="2880645" y="1363546"/>
                  </a:lnTo>
                  <a:lnTo>
                    <a:pt x="2884128" y="1363186"/>
                  </a:lnTo>
                  <a:lnTo>
                    <a:pt x="2887611" y="1362826"/>
                  </a:lnTo>
                  <a:lnTo>
                    <a:pt x="2891094" y="1377122"/>
                  </a:lnTo>
                  <a:lnTo>
                    <a:pt x="2894578" y="1376777"/>
                  </a:lnTo>
                  <a:lnTo>
                    <a:pt x="2898061" y="1376431"/>
                  </a:lnTo>
                  <a:lnTo>
                    <a:pt x="2901544" y="1376086"/>
                  </a:lnTo>
                  <a:lnTo>
                    <a:pt x="2905027" y="1375741"/>
                  </a:lnTo>
                  <a:lnTo>
                    <a:pt x="2908511" y="1375396"/>
                  </a:lnTo>
                  <a:lnTo>
                    <a:pt x="2911994" y="1375051"/>
                  </a:lnTo>
                  <a:lnTo>
                    <a:pt x="2915477" y="1374706"/>
                  </a:lnTo>
                  <a:lnTo>
                    <a:pt x="2918960" y="1383823"/>
                  </a:lnTo>
                  <a:lnTo>
                    <a:pt x="2922444" y="1383487"/>
                  </a:lnTo>
                  <a:lnTo>
                    <a:pt x="2925927" y="1383152"/>
                  </a:lnTo>
                  <a:lnTo>
                    <a:pt x="2929410" y="1382817"/>
                  </a:lnTo>
                  <a:lnTo>
                    <a:pt x="2932893" y="1382481"/>
                  </a:lnTo>
                  <a:lnTo>
                    <a:pt x="2936377" y="1382146"/>
                  </a:lnTo>
                  <a:lnTo>
                    <a:pt x="2939860" y="1381811"/>
                  </a:lnTo>
                  <a:lnTo>
                    <a:pt x="2943343" y="1383889"/>
                  </a:lnTo>
                  <a:lnTo>
                    <a:pt x="2946826" y="1383557"/>
                  </a:lnTo>
                  <a:lnTo>
                    <a:pt x="2950310" y="1383224"/>
                  </a:lnTo>
                  <a:lnTo>
                    <a:pt x="2953793" y="1382891"/>
                  </a:lnTo>
                  <a:lnTo>
                    <a:pt x="2957276" y="1382559"/>
                  </a:lnTo>
                  <a:lnTo>
                    <a:pt x="2960759" y="1382226"/>
                  </a:lnTo>
                  <a:lnTo>
                    <a:pt x="2964243" y="1381894"/>
                  </a:lnTo>
                  <a:lnTo>
                    <a:pt x="2967726" y="1383002"/>
                  </a:lnTo>
                  <a:lnTo>
                    <a:pt x="2971209" y="1382671"/>
                  </a:lnTo>
                  <a:lnTo>
                    <a:pt x="2974692" y="1382340"/>
                  </a:lnTo>
                  <a:lnTo>
                    <a:pt x="2978176" y="1382010"/>
                  </a:lnTo>
                  <a:lnTo>
                    <a:pt x="2981659" y="1381679"/>
                  </a:lnTo>
                  <a:lnTo>
                    <a:pt x="2985142" y="1381348"/>
                  </a:lnTo>
                  <a:lnTo>
                    <a:pt x="2988625" y="1381018"/>
                  </a:lnTo>
                  <a:lnTo>
                    <a:pt x="2992109" y="1380688"/>
                  </a:lnTo>
                  <a:lnTo>
                    <a:pt x="2995592" y="1382983"/>
                  </a:lnTo>
                  <a:lnTo>
                    <a:pt x="2999075" y="1382655"/>
                  </a:lnTo>
                  <a:lnTo>
                    <a:pt x="3002558" y="1382328"/>
                  </a:lnTo>
                  <a:lnTo>
                    <a:pt x="3006042" y="1382000"/>
                  </a:lnTo>
                  <a:lnTo>
                    <a:pt x="3009525" y="1381672"/>
                  </a:lnTo>
                  <a:lnTo>
                    <a:pt x="3013008" y="1381345"/>
                  </a:lnTo>
                  <a:lnTo>
                    <a:pt x="3016491" y="1381017"/>
                  </a:lnTo>
                  <a:lnTo>
                    <a:pt x="3019975" y="1385153"/>
                  </a:lnTo>
                  <a:lnTo>
                    <a:pt x="3023458" y="1384830"/>
                  </a:lnTo>
                  <a:lnTo>
                    <a:pt x="3026941" y="1384507"/>
                  </a:lnTo>
                  <a:lnTo>
                    <a:pt x="3030424" y="1384184"/>
                  </a:lnTo>
                  <a:lnTo>
                    <a:pt x="3033908" y="1383861"/>
                  </a:lnTo>
                  <a:lnTo>
                    <a:pt x="3037391" y="1383538"/>
                  </a:lnTo>
                  <a:lnTo>
                    <a:pt x="3040874" y="1383215"/>
                  </a:lnTo>
                  <a:lnTo>
                    <a:pt x="3044357" y="1382893"/>
                  </a:lnTo>
                  <a:lnTo>
                    <a:pt x="3047841" y="1383036"/>
                  </a:lnTo>
                  <a:lnTo>
                    <a:pt x="3051324" y="1382714"/>
                  </a:lnTo>
                  <a:lnTo>
                    <a:pt x="3054807" y="1382392"/>
                  </a:lnTo>
                  <a:lnTo>
                    <a:pt x="3058290" y="1382070"/>
                  </a:lnTo>
                  <a:lnTo>
                    <a:pt x="3061774" y="1381748"/>
                  </a:lnTo>
                  <a:lnTo>
                    <a:pt x="3065257" y="1381426"/>
                  </a:lnTo>
                  <a:lnTo>
                    <a:pt x="3068740" y="1381104"/>
                  </a:lnTo>
                  <a:lnTo>
                    <a:pt x="3072223" y="1381016"/>
                  </a:lnTo>
                  <a:lnTo>
                    <a:pt x="3075707" y="1380695"/>
                  </a:lnTo>
                  <a:lnTo>
                    <a:pt x="3079190" y="1380374"/>
                  </a:lnTo>
                  <a:lnTo>
                    <a:pt x="3082673" y="1380052"/>
                  </a:lnTo>
                  <a:lnTo>
                    <a:pt x="3086156" y="1379731"/>
                  </a:lnTo>
                  <a:lnTo>
                    <a:pt x="3089640" y="1379410"/>
                  </a:lnTo>
                  <a:lnTo>
                    <a:pt x="3093123" y="1379089"/>
                  </a:lnTo>
                  <a:lnTo>
                    <a:pt x="3096606" y="1380639"/>
                  </a:lnTo>
                  <a:lnTo>
                    <a:pt x="3100089" y="1380319"/>
                  </a:lnTo>
                  <a:lnTo>
                    <a:pt x="3103573" y="1380000"/>
                  </a:lnTo>
                  <a:lnTo>
                    <a:pt x="3107056" y="1379681"/>
                  </a:lnTo>
                  <a:lnTo>
                    <a:pt x="3110539" y="1379362"/>
                  </a:lnTo>
                  <a:lnTo>
                    <a:pt x="3114022" y="1379043"/>
                  </a:lnTo>
                  <a:lnTo>
                    <a:pt x="3117506" y="1378724"/>
                  </a:lnTo>
                  <a:lnTo>
                    <a:pt x="3120989" y="1378405"/>
                  </a:lnTo>
                  <a:lnTo>
                    <a:pt x="3124472" y="1381102"/>
                  </a:lnTo>
                  <a:lnTo>
                    <a:pt x="3127955" y="1380786"/>
                  </a:lnTo>
                  <a:lnTo>
                    <a:pt x="3131439" y="1380470"/>
                  </a:lnTo>
                  <a:lnTo>
                    <a:pt x="3134922" y="1380154"/>
                  </a:lnTo>
                  <a:lnTo>
                    <a:pt x="3138405" y="1379838"/>
                  </a:lnTo>
                  <a:lnTo>
                    <a:pt x="3141888" y="1379522"/>
                  </a:lnTo>
                  <a:lnTo>
                    <a:pt x="3145372" y="1379207"/>
                  </a:lnTo>
                  <a:lnTo>
                    <a:pt x="3148855" y="1383447"/>
                  </a:lnTo>
                  <a:lnTo>
                    <a:pt x="3152338" y="1383136"/>
                  </a:lnTo>
                  <a:lnTo>
                    <a:pt x="3155821" y="1382825"/>
                  </a:lnTo>
                  <a:lnTo>
                    <a:pt x="3159304" y="1382513"/>
                  </a:lnTo>
                  <a:lnTo>
                    <a:pt x="3162788" y="1382202"/>
                  </a:lnTo>
                  <a:lnTo>
                    <a:pt x="3166271" y="1381891"/>
                  </a:lnTo>
                  <a:lnTo>
                    <a:pt x="3169754" y="1381580"/>
                  </a:lnTo>
                  <a:lnTo>
                    <a:pt x="3173237" y="1381269"/>
                  </a:lnTo>
                  <a:lnTo>
                    <a:pt x="3176721" y="1386292"/>
                  </a:lnTo>
                  <a:lnTo>
                    <a:pt x="3180204" y="1385986"/>
                  </a:lnTo>
                  <a:lnTo>
                    <a:pt x="3183687" y="1385680"/>
                  </a:lnTo>
                  <a:lnTo>
                    <a:pt x="3187170" y="1385374"/>
                  </a:lnTo>
                  <a:lnTo>
                    <a:pt x="3190654" y="1385068"/>
                  </a:lnTo>
                  <a:lnTo>
                    <a:pt x="3194137" y="1384762"/>
                  </a:lnTo>
                  <a:lnTo>
                    <a:pt x="3197620" y="1384456"/>
                  </a:lnTo>
                  <a:lnTo>
                    <a:pt x="3201103" y="1386766"/>
                  </a:lnTo>
                  <a:lnTo>
                    <a:pt x="3204587" y="1386463"/>
                  </a:lnTo>
                  <a:lnTo>
                    <a:pt x="3208070" y="1386160"/>
                  </a:lnTo>
                  <a:lnTo>
                    <a:pt x="3211553" y="1385857"/>
                  </a:lnTo>
                  <a:lnTo>
                    <a:pt x="3215036" y="1385553"/>
                  </a:lnTo>
                  <a:lnTo>
                    <a:pt x="3218520" y="1385250"/>
                  </a:lnTo>
                  <a:lnTo>
                    <a:pt x="3222003" y="1384947"/>
                  </a:lnTo>
                  <a:lnTo>
                    <a:pt x="3225486" y="1384644"/>
                  </a:lnTo>
                  <a:lnTo>
                    <a:pt x="3228969" y="1384341"/>
                  </a:lnTo>
                  <a:lnTo>
                    <a:pt x="3232453" y="1384038"/>
                  </a:lnTo>
                  <a:lnTo>
                    <a:pt x="3235936" y="1383736"/>
                  </a:lnTo>
                  <a:lnTo>
                    <a:pt x="3239419" y="1383433"/>
                  </a:lnTo>
                  <a:lnTo>
                    <a:pt x="3242902" y="1383130"/>
                  </a:lnTo>
                  <a:lnTo>
                    <a:pt x="3246386" y="1382827"/>
                  </a:lnTo>
                  <a:lnTo>
                    <a:pt x="3249869" y="1382525"/>
                  </a:lnTo>
                  <a:lnTo>
                    <a:pt x="3253352" y="1382441"/>
                  </a:lnTo>
                  <a:lnTo>
                    <a:pt x="3256835" y="1382139"/>
                  </a:lnTo>
                  <a:lnTo>
                    <a:pt x="3260319" y="1381837"/>
                  </a:lnTo>
                  <a:lnTo>
                    <a:pt x="3263802" y="1381535"/>
                  </a:lnTo>
                  <a:lnTo>
                    <a:pt x="3267285" y="1381232"/>
                  </a:lnTo>
                  <a:lnTo>
                    <a:pt x="3270768" y="1380930"/>
                  </a:lnTo>
                  <a:lnTo>
                    <a:pt x="3274252" y="1380628"/>
                  </a:lnTo>
                  <a:lnTo>
                    <a:pt x="3277735" y="1380546"/>
                  </a:lnTo>
                  <a:lnTo>
                    <a:pt x="3281218" y="1380245"/>
                  </a:lnTo>
                  <a:lnTo>
                    <a:pt x="3284701" y="1379943"/>
                  </a:lnTo>
                  <a:lnTo>
                    <a:pt x="3288185" y="1379642"/>
                  </a:lnTo>
                  <a:lnTo>
                    <a:pt x="3291668" y="1379340"/>
                  </a:lnTo>
                  <a:lnTo>
                    <a:pt x="3295151" y="1379039"/>
                  </a:lnTo>
                  <a:lnTo>
                    <a:pt x="3298634" y="1378737"/>
                  </a:lnTo>
                  <a:lnTo>
                    <a:pt x="3302118" y="1378436"/>
                  </a:lnTo>
                  <a:lnTo>
                    <a:pt x="3305601" y="1378135"/>
                  </a:lnTo>
                  <a:lnTo>
                    <a:pt x="3309084" y="1377833"/>
                  </a:lnTo>
                  <a:lnTo>
                    <a:pt x="3312567" y="1377532"/>
                  </a:lnTo>
                  <a:lnTo>
                    <a:pt x="3316051" y="1377231"/>
                  </a:lnTo>
                  <a:lnTo>
                    <a:pt x="3319534" y="1376930"/>
                  </a:lnTo>
                  <a:lnTo>
                    <a:pt x="3323017" y="1376629"/>
                  </a:lnTo>
                  <a:lnTo>
                    <a:pt x="3326500" y="1376328"/>
                  </a:lnTo>
                  <a:lnTo>
                    <a:pt x="3329984" y="1382354"/>
                  </a:lnTo>
                  <a:lnTo>
                    <a:pt x="3333467" y="1382058"/>
                  </a:lnTo>
                  <a:lnTo>
                    <a:pt x="3336950" y="1381763"/>
                  </a:lnTo>
                  <a:lnTo>
                    <a:pt x="3340433" y="1381468"/>
                  </a:lnTo>
                  <a:lnTo>
                    <a:pt x="3343917" y="1381173"/>
                  </a:lnTo>
                  <a:lnTo>
                    <a:pt x="3347400" y="1380877"/>
                  </a:lnTo>
                  <a:lnTo>
                    <a:pt x="3350883" y="1380582"/>
                  </a:lnTo>
                  <a:lnTo>
                    <a:pt x="3354366" y="1380931"/>
                  </a:lnTo>
                  <a:lnTo>
                    <a:pt x="3357850" y="1380637"/>
                  </a:lnTo>
                  <a:lnTo>
                    <a:pt x="3361333" y="1380342"/>
                  </a:lnTo>
                  <a:lnTo>
                    <a:pt x="3364816" y="1380048"/>
                  </a:lnTo>
                  <a:lnTo>
                    <a:pt x="3368299" y="1379754"/>
                  </a:lnTo>
                  <a:lnTo>
                    <a:pt x="3371783" y="1379459"/>
                  </a:lnTo>
                  <a:lnTo>
                    <a:pt x="3375266" y="1379165"/>
                  </a:lnTo>
                  <a:lnTo>
                    <a:pt x="3378749" y="1378871"/>
                  </a:lnTo>
                  <a:lnTo>
                    <a:pt x="3382232" y="1378792"/>
                  </a:lnTo>
                  <a:lnTo>
                    <a:pt x="3385716" y="1378499"/>
                  </a:lnTo>
                  <a:lnTo>
                    <a:pt x="3389199" y="1378205"/>
                  </a:lnTo>
                  <a:lnTo>
                    <a:pt x="3392682" y="1377911"/>
                  </a:lnTo>
                  <a:lnTo>
                    <a:pt x="3396165" y="1377617"/>
                  </a:lnTo>
                  <a:lnTo>
                    <a:pt x="3399649" y="1377324"/>
                  </a:lnTo>
                  <a:lnTo>
                    <a:pt x="3403132" y="1377030"/>
                  </a:lnTo>
                  <a:lnTo>
                    <a:pt x="3406615" y="1384141"/>
                  </a:lnTo>
                  <a:lnTo>
                    <a:pt x="3410098" y="1383854"/>
                  </a:lnTo>
                  <a:lnTo>
                    <a:pt x="3413582" y="1383566"/>
                  </a:lnTo>
                  <a:lnTo>
                    <a:pt x="3417065" y="1383279"/>
                  </a:lnTo>
                  <a:lnTo>
                    <a:pt x="3420548" y="1382992"/>
                  </a:lnTo>
                  <a:lnTo>
                    <a:pt x="3424031" y="1382705"/>
                  </a:lnTo>
                  <a:lnTo>
                    <a:pt x="3427515" y="1382418"/>
                  </a:lnTo>
                  <a:lnTo>
                    <a:pt x="3430998" y="1382131"/>
                  </a:lnTo>
                  <a:lnTo>
                    <a:pt x="3434481" y="1382467"/>
                  </a:lnTo>
                  <a:lnTo>
                    <a:pt x="3437964" y="1382181"/>
                  </a:lnTo>
                  <a:lnTo>
                    <a:pt x="3441447" y="1381894"/>
                  </a:lnTo>
                  <a:lnTo>
                    <a:pt x="3444931" y="1381608"/>
                  </a:lnTo>
                  <a:lnTo>
                    <a:pt x="3448414" y="1381322"/>
                  </a:lnTo>
                  <a:lnTo>
                    <a:pt x="3451897" y="1381036"/>
                  </a:lnTo>
                  <a:lnTo>
                    <a:pt x="3455380" y="1380750"/>
                  </a:lnTo>
                  <a:lnTo>
                    <a:pt x="3458864" y="1380880"/>
                  </a:lnTo>
                  <a:lnTo>
                    <a:pt x="3462347" y="1380594"/>
                  </a:lnTo>
                  <a:lnTo>
                    <a:pt x="3465830" y="1380309"/>
                  </a:lnTo>
                  <a:lnTo>
                    <a:pt x="3469313" y="1380023"/>
                  </a:lnTo>
                  <a:lnTo>
                    <a:pt x="3472797" y="1379738"/>
                  </a:lnTo>
                  <a:lnTo>
                    <a:pt x="3476280" y="1379452"/>
                  </a:lnTo>
                  <a:lnTo>
                    <a:pt x="3479763" y="1379167"/>
                  </a:lnTo>
                  <a:lnTo>
                    <a:pt x="3483246" y="1378882"/>
                  </a:lnTo>
                  <a:lnTo>
                    <a:pt x="3483246" y="1379091"/>
                  </a:lnTo>
                  <a:lnTo>
                    <a:pt x="3483246" y="1379299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4205781"/>
              <a:ext cx="3483246" cy="1346285"/>
            </a:xfrm>
            <a:custGeom>
              <a:avLst/>
              <a:gdLst/>
              <a:ahLst/>
              <a:cxnLst/>
              <a:rect l="0" t="0" r="0" b="0"/>
              <a:pathLst>
                <a:path w="3483246" h="1346285">
                  <a:moveTo>
                    <a:pt x="0" y="1346285"/>
                  </a:moveTo>
                  <a:lnTo>
                    <a:pt x="3483" y="1126033"/>
                  </a:lnTo>
                  <a:lnTo>
                    <a:pt x="6966" y="931978"/>
                  </a:lnTo>
                  <a:lnTo>
                    <a:pt x="10449" y="759709"/>
                  </a:lnTo>
                  <a:lnTo>
                    <a:pt x="13932" y="605752"/>
                  </a:lnTo>
                  <a:lnTo>
                    <a:pt x="17416" y="467335"/>
                  </a:lnTo>
                  <a:lnTo>
                    <a:pt x="20899" y="342218"/>
                  </a:lnTo>
                  <a:lnTo>
                    <a:pt x="24382" y="228571"/>
                  </a:lnTo>
                  <a:lnTo>
                    <a:pt x="27865" y="424249"/>
                  </a:lnTo>
                  <a:lnTo>
                    <a:pt x="31349" y="342218"/>
                  </a:lnTo>
                  <a:lnTo>
                    <a:pt x="34832" y="265277"/>
                  </a:lnTo>
                  <a:lnTo>
                    <a:pt x="38315" y="192969"/>
                  </a:lnTo>
                  <a:lnTo>
                    <a:pt x="41798" y="124887"/>
                  </a:lnTo>
                  <a:lnTo>
                    <a:pt x="45282" y="60670"/>
                  </a:lnTo>
                  <a:lnTo>
                    <a:pt x="48765" y="0"/>
                  </a:lnTo>
                  <a:lnTo>
                    <a:pt x="52248" y="994047"/>
                  </a:lnTo>
                  <a:lnTo>
                    <a:pt x="55731" y="973080"/>
                  </a:lnTo>
                  <a:lnTo>
                    <a:pt x="59215" y="952392"/>
                  </a:lnTo>
                  <a:lnTo>
                    <a:pt x="62698" y="931978"/>
                  </a:lnTo>
                  <a:lnTo>
                    <a:pt x="66181" y="911832"/>
                  </a:lnTo>
                  <a:lnTo>
                    <a:pt x="69664" y="891949"/>
                  </a:lnTo>
                  <a:lnTo>
                    <a:pt x="73148" y="872323"/>
                  </a:lnTo>
                  <a:lnTo>
                    <a:pt x="76631" y="852950"/>
                  </a:lnTo>
                  <a:lnTo>
                    <a:pt x="80114" y="857008"/>
                  </a:lnTo>
                  <a:lnTo>
                    <a:pt x="83597" y="838834"/>
                  </a:lnTo>
                  <a:lnTo>
                    <a:pt x="87081" y="820879"/>
                  </a:lnTo>
                  <a:lnTo>
                    <a:pt x="90564" y="803140"/>
                  </a:lnTo>
                  <a:lnTo>
                    <a:pt x="94047" y="785612"/>
                  </a:lnTo>
                  <a:lnTo>
                    <a:pt x="97530" y="768292"/>
                  </a:lnTo>
                  <a:lnTo>
                    <a:pt x="101014" y="751177"/>
                  </a:lnTo>
                  <a:lnTo>
                    <a:pt x="104497" y="734261"/>
                  </a:lnTo>
                  <a:lnTo>
                    <a:pt x="107980" y="717543"/>
                  </a:lnTo>
                  <a:lnTo>
                    <a:pt x="111463" y="701018"/>
                  </a:lnTo>
                  <a:lnTo>
                    <a:pt x="114947" y="684684"/>
                  </a:lnTo>
                  <a:lnTo>
                    <a:pt x="118430" y="668536"/>
                  </a:lnTo>
                  <a:lnTo>
                    <a:pt x="121913" y="652572"/>
                  </a:lnTo>
                  <a:lnTo>
                    <a:pt x="125396" y="636789"/>
                  </a:lnTo>
                  <a:lnTo>
                    <a:pt x="128880" y="621183"/>
                  </a:lnTo>
                  <a:lnTo>
                    <a:pt x="132363" y="662433"/>
                  </a:lnTo>
                  <a:lnTo>
                    <a:pt x="135846" y="648044"/>
                  </a:lnTo>
                  <a:lnTo>
                    <a:pt x="139329" y="633803"/>
                  </a:lnTo>
                  <a:lnTo>
                    <a:pt x="142813" y="619706"/>
                  </a:lnTo>
                  <a:lnTo>
                    <a:pt x="146296" y="605752"/>
                  </a:lnTo>
                  <a:lnTo>
                    <a:pt x="149779" y="591939"/>
                  </a:lnTo>
                  <a:lnTo>
                    <a:pt x="153262" y="578264"/>
                  </a:lnTo>
                  <a:lnTo>
                    <a:pt x="156746" y="564726"/>
                  </a:lnTo>
                  <a:lnTo>
                    <a:pt x="160229" y="551321"/>
                  </a:lnTo>
                  <a:lnTo>
                    <a:pt x="163712" y="538050"/>
                  </a:lnTo>
                  <a:lnTo>
                    <a:pt x="167195" y="524908"/>
                  </a:lnTo>
                  <a:lnTo>
                    <a:pt x="170679" y="511895"/>
                  </a:lnTo>
                  <a:lnTo>
                    <a:pt x="174162" y="499009"/>
                  </a:lnTo>
                  <a:lnTo>
                    <a:pt x="177645" y="486247"/>
                  </a:lnTo>
                  <a:lnTo>
                    <a:pt x="181128" y="826243"/>
                  </a:lnTo>
                  <a:lnTo>
                    <a:pt x="184612" y="817759"/>
                  </a:lnTo>
                  <a:lnTo>
                    <a:pt x="188095" y="809324"/>
                  </a:lnTo>
                  <a:lnTo>
                    <a:pt x="191578" y="800938"/>
                  </a:lnTo>
                  <a:lnTo>
                    <a:pt x="195061" y="792598"/>
                  </a:lnTo>
                  <a:lnTo>
                    <a:pt x="198545" y="784306"/>
                  </a:lnTo>
                  <a:lnTo>
                    <a:pt x="202028" y="776061"/>
                  </a:lnTo>
                  <a:lnTo>
                    <a:pt x="205511" y="767862"/>
                  </a:lnTo>
                  <a:lnTo>
                    <a:pt x="208994" y="783125"/>
                  </a:lnTo>
                  <a:lnTo>
                    <a:pt x="212478" y="775278"/>
                  </a:lnTo>
                  <a:lnTo>
                    <a:pt x="215961" y="767473"/>
                  </a:lnTo>
                  <a:lnTo>
                    <a:pt x="219444" y="759709"/>
                  </a:lnTo>
                  <a:lnTo>
                    <a:pt x="222927" y="751987"/>
                  </a:lnTo>
                  <a:lnTo>
                    <a:pt x="226411" y="744306"/>
                  </a:lnTo>
                  <a:lnTo>
                    <a:pt x="229894" y="736666"/>
                  </a:lnTo>
                  <a:lnTo>
                    <a:pt x="233377" y="752337"/>
                  </a:lnTo>
                  <a:lnTo>
                    <a:pt x="236860" y="745003"/>
                  </a:lnTo>
                  <a:lnTo>
                    <a:pt x="240344" y="737705"/>
                  </a:lnTo>
                  <a:lnTo>
                    <a:pt x="243827" y="730444"/>
                  </a:lnTo>
                  <a:lnTo>
                    <a:pt x="247310" y="723220"/>
                  </a:lnTo>
                  <a:lnTo>
                    <a:pt x="250793" y="716033"/>
                  </a:lnTo>
                  <a:lnTo>
                    <a:pt x="254277" y="708881"/>
                  </a:lnTo>
                  <a:lnTo>
                    <a:pt x="257760" y="701765"/>
                  </a:lnTo>
                  <a:lnTo>
                    <a:pt x="261243" y="812934"/>
                  </a:lnTo>
                  <a:lnTo>
                    <a:pt x="264726" y="806923"/>
                  </a:lnTo>
                  <a:lnTo>
                    <a:pt x="268210" y="800938"/>
                  </a:lnTo>
                  <a:lnTo>
                    <a:pt x="271693" y="794976"/>
                  </a:lnTo>
                  <a:lnTo>
                    <a:pt x="275176" y="789039"/>
                  </a:lnTo>
                  <a:lnTo>
                    <a:pt x="278659" y="783125"/>
                  </a:lnTo>
                  <a:lnTo>
                    <a:pt x="282143" y="777236"/>
                  </a:lnTo>
                  <a:lnTo>
                    <a:pt x="285626" y="779816"/>
                  </a:lnTo>
                  <a:lnTo>
                    <a:pt x="289109" y="774043"/>
                  </a:lnTo>
                  <a:lnTo>
                    <a:pt x="292592" y="768292"/>
                  </a:lnTo>
                  <a:lnTo>
                    <a:pt x="296075" y="762565"/>
                  </a:lnTo>
                  <a:lnTo>
                    <a:pt x="299559" y="756859"/>
                  </a:lnTo>
                  <a:lnTo>
                    <a:pt x="303042" y="751177"/>
                  </a:lnTo>
                  <a:lnTo>
                    <a:pt x="306525" y="745516"/>
                  </a:lnTo>
                  <a:lnTo>
                    <a:pt x="310008" y="739878"/>
                  </a:lnTo>
                  <a:lnTo>
                    <a:pt x="313492" y="734261"/>
                  </a:lnTo>
                  <a:lnTo>
                    <a:pt x="316975" y="728667"/>
                  </a:lnTo>
                  <a:lnTo>
                    <a:pt x="320458" y="723094"/>
                  </a:lnTo>
                  <a:lnTo>
                    <a:pt x="323941" y="717543"/>
                  </a:lnTo>
                  <a:lnTo>
                    <a:pt x="327425" y="712013"/>
                  </a:lnTo>
                  <a:lnTo>
                    <a:pt x="330908" y="706505"/>
                  </a:lnTo>
                  <a:lnTo>
                    <a:pt x="334391" y="701018"/>
                  </a:lnTo>
                  <a:lnTo>
                    <a:pt x="337874" y="754637"/>
                  </a:lnTo>
                  <a:lnTo>
                    <a:pt x="341358" y="749582"/>
                  </a:lnTo>
                  <a:lnTo>
                    <a:pt x="344841" y="744545"/>
                  </a:lnTo>
                  <a:lnTo>
                    <a:pt x="348324" y="739526"/>
                  </a:lnTo>
                  <a:lnTo>
                    <a:pt x="351807" y="734524"/>
                  </a:lnTo>
                  <a:lnTo>
                    <a:pt x="355291" y="729539"/>
                  </a:lnTo>
                  <a:lnTo>
                    <a:pt x="358774" y="724572"/>
                  </a:lnTo>
                  <a:lnTo>
                    <a:pt x="362257" y="757355"/>
                  </a:lnTo>
                  <a:lnTo>
                    <a:pt x="365740" y="752657"/>
                  </a:lnTo>
                  <a:lnTo>
                    <a:pt x="369224" y="747974"/>
                  </a:lnTo>
                  <a:lnTo>
                    <a:pt x="372707" y="743307"/>
                  </a:lnTo>
                  <a:lnTo>
                    <a:pt x="376190" y="738655"/>
                  </a:lnTo>
                  <a:lnTo>
                    <a:pt x="379673" y="734018"/>
                  </a:lnTo>
                  <a:lnTo>
                    <a:pt x="383157" y="729395"/>
                  </a:lnTo>
                  <a:lnTo>
                    <a:pt x="386640" y="724788"/>
                  </a:lnTo>
                  <a:lnTo>
                    <a:pt x="390123" y="720195"/>
                  </a:lnTo>
                  <a:lnTo>
                    <a:pt x="393606" y="715617"/>
                  </a:lnTo>
                  <a:lnTo>
                    <a:pt x="397090" y="711054"/>
                  </a:lnTo>
                  <a:lnTo>
                    <a:pt x="400573" y="706505"/>
                  </a:lnTo>
                  <a:lnTo>
                    <a:pt x="404056" y="701971"/>
                  </a:lnTo>
                  <a:lnTo>
                    <a:pt x="407539" y="697451"/>
                  </a:lnTo>
                  <a:lnTo>
                    <a:pt x="411023" y="692946"/>
                  </a:lnTo>
                  <a:lnTo>
                    <a:pt x="414506" y="717998"/>
                  </a:lnTo>
                  <a:lnTo>
                    <a:pt x="417989" y="713678"/>
                  </a:lnTo>
                  <a:lnTo>
                    <a:pt x="421472" y="709370"/>
                  </a:lnTo>
                  <a:lnTo>
                    <a:pt x="424956" y="705075"/>
                  </a:lnTo>
                  <a:lnTo>
                    <a:pt x="428439" y="700793"/>
                  </a:lnTo>
                  <a:lnTo>
                    <a:pt x="431922" y="696524"/>
                  </a:lnTo>
                  <a:lnTo>
                    <a:pt x="435405" y="692268"/>
                  </a:lnTo>
                  <a:lnTo>
                    <a:pt x="438889" y="688025"/>
                  </a:lnTo>
                  <a:lnTo>
                    <a:pt x="442372" y="683794"/>
                  </a:lnTo>
                  <a:lnTo>
                    <a:pt x="445855" y="679576"/>
                  </a:lnTo>
                  <a:lnTo>
                    <a:pt x="449338" y="675371"/>
                  </a:lnTo>
                  <a:lnTo>
                    <a:pt x="452822" y="671178"/>
                  </a:lnTo>
                  <a:lnTo>
                    <a:pt x="456305" y="666997"/>
                  </a:lnTo>
                  <a:lnTo>
                    <a:pt x="459788" y="662829"/>
                  </a:lnTo>
                  <a:lnTo>
                    <a:pt x="463271" y="658674"/>
                  </a:lnTo>
                  <a:lnTo>
                    <a:pt x="466755" y="669392"/>
                  </a:lnTo>
                  <a:lnTo>
                    <a:pt x="470238" y="665329"/>
                  </a:lnTo>
                  <a:lnTo>
                    <a:pt x="473721" y="661276"/>
                  </a:lnTo>
                  <a:lnTo>
                    <a:pt x="477204" y="657236"/>
                  </a:lnTo>
                  <a:lnTo>
                    <a:pt x="480688" y="653207"/>
                  </a:lnTo>
                  <a:lnTo>
                    <a:pt x="484171" y="649190"/>
                  </a:lnTo>
                  <a:lnTo>
                    <a:pt x="487654" y="645184"/>
                  </a:lnTo>
                  <a:lnTo>
                    <a:pt x="491137" y="702779"/>
                  </a:lnTo>
                  <a:lnTo>
                    <a:pt x="494621" y="699064"/>
                  </a:lnTo>
                  <a:lnTo>
                    <a:pt x="498104" y="695357"/>
                  </a:lnTo>
                  <a:lnTo>
                    <a:pt x="501587" y="691661"/>
                  </a:lnTo>
                  <a:lnTo>
                    <a:pt x="505070" y="687974"/>
                  </a:lnTo>
                  <a:lnTo>
                    <a:pt x="508554" y="684297"/>
                  </a:lnTo>
                  <a:lnTo>
                    <a:pt x="512037" y="680629"/>
                  </a:lnTo>
                  <a:lnTo>
                    <a:pt x="515520" y="676971"/>
                  </a:lnTo>
                  <a:lnTo>
                    <a:pt x="519003" y="762965"/>
                  </a:lnTo>
                  <a:lnTo>
                    <a:pt x="522487" y="759709"/>
                  </a:lnTo>
                  <a:lnTo>
                    <a:pt x="525970" y="756461"/>
                  </a:lnTo>
                  <a:lnTo>
                    <a:pt x="529453" y="753220"/>
                  </a:lnTo>
                  <a:lnTo>
                    <a:pt x="532936" y="749986"/>
                  </a:lnTo>
                  <a:lnTo>
                    <a:pt x="536420" y="746759"/>
                  </a:lnTo>
                  <a:lnTo>
                    <a:pt x="539903" y="743540"/>
                  </a:lnTo>
                  <a:lnTo>
                    <a:pt x="543386" y="740328"/>
                  </a:lnTo>
                  <a:lnTo>
                    <a:pt x="546869" y="737123"/>
                  </a:lnTo>
                  <a:lnTo>
                    <a:pt x="550353" y="733925"/>
                  </a:lnTo>
                  <a:lnTo>
                    <a:pt x="553836" y="730734"/>
                  </a:lnTo>
                  <a:lnTo>
                    <a:pt x="557319" y="727550"/>
                  </a:lnTo>
                  <a:lnTo>
                    <a:pt x="560802" y="724374"/>
                  </a:lnTo>
                  <a:lnTo>
                    <a:pt x="564286" y="721204"/>
                  </a:lnTo>
                  <a:lnTo>
                    <a:pt x="567769" y="756701"/>
                  </a:lnTo>
                  <a:lnTo>
                    <a:pt x="571252" y="753700"/>
                  </a:lnTo>
                  <a:lnTo>
                    <a:pt x="574735" y="750704"/>
                  </a:lnTo>
                  <a:lnTo>
                    <a:pt x="578218" y="747715"/>
                  </a:lnTo>
                  <a:lnTo>
                    <a:pt x="581702" y="744732"/>
                  </a:lnTo>
                  <a:lnTo>
                    <a:pt x="585185" y="741755"/>
                  </a:lnTo>
                  <a:lnTo>
                    <a:pt x="588668" y="738784"/>
                  </a:lnTo>
                  <a:lnTo>
                    <a:pt x="592151" y="735819"/>
                  </a:lnTo>
                  <a:lnTo>
                    <a:pt x="595635" y="732861"/>
                  </a:lnTo>
                  <a:lnTo>
                    <a:pt x="599118" y="729908"/>
                  </a:lnTo>
                  <a:lnTo>
                    <a:pt x="602601" y="726962"/>
                  </a:lnTo>
                  <a:lnTo>
                    <a:pt x="606084" y="724021"/>
                  </a:lnTo>
                  <a:lnTo>
                    <a:pt x="609568" y="721087"/>
                  </a:lnTo>
                  <a:lnTo>
                    <a:pt x="613051" y="718159"/>
                  </a:lnTo>
                  <a:lnTo>
                    <a:pt x="616534" y="715236"/>
                  </a:lnTo>
                  <a:lnTo>
                    <a:pt x="620017" y="717086"/>
                  </a:lnTo>
                  <a:lnTo>
                    <a:pt x="623501" y="714192"/>
                  </a:lnTo>
                  <a:lnTo>
                    <a:pt x="626984" y="711305"/>
                  </a:lnTo>
                  <a:lnTo>
                    <a:pt x="630467" y="708423"/>
                  </a:lnTo>
                  <a:lnTo>
                    <a:pt x="633950" y="705547"/>
                  </a:lnTo>
                  <a:lnTo>
                    <a:pt x="637434" y="702677"/>
                  </a:lnTo>
                  <a:lnTo>
                    <a:pt x="640917" y="699813"/>
                  </a:lnTo>
                  <a:lnTo>
                    <a:pt x="644400" y="696954"/>
                  </a:lnTo>
                  <a:lnTo>
                    <a:pt x="647883" y="726454"/>
                  </a:lnTo>
                  <a:lnTo>
                    <a:pt x="651367" y="723717"/>
                  </a:lnTo>
                  <a:lnTo>
                    <a:pt x="654850" y="720986"/>
                  </a:lnTo>
                  <a:lnTo>
                    <a:pt x="658333" y="718260"/>
                  </a:lnTo>
                  <a:lnTo>
                    <a:pt x="661816" y="715538"/>
                  </a:lnTo>
                  <a:lnTo>
                    <a:pt x="665300" y="712822"/>
                  </a:lnTo>
                  <a:lnTo>
                    <a:pt x="668783" y="710112"/>
                  </a:lnTo>
                  <a:lnTo>
                    <a:pt x="672266" y="729128"/>
                  </a:lnTo>
                  <a:lnTo>
                    <a:pt x="675749" y="726500"/>
                  </a:lnTo>
                  <a:lnTo>
                    <a:pt x="679233" y="723876"/>
                  </a:lnTo>
                  <a:lnTo>
                    <a:pt x="682716" y="721257"/>
                  </a:lnTo>
                  <a:lnTo>
                    <a:pt x="686199" y="718642"/>
                  </a:lnTo>
                  <a:lnTo>
                    <a:pt x="689682" y="716033"/>
                  </a:lnTo>
                  <a:lnTo>
                    <a:pt x="693166" y="713428"/>
                  </a:lnTo>
                  <a:lnTo>
                    <a:pt x="696649" y="710828"/>
                  </a:lnTo>
                  <a:lnTo>
                    <a:pt x="696649" y="715093"/>
                  </a:lnTo>
                  <a:lnTo>
                    <a:pt x="696649" y="719301"/>
                  </a:lnTo>
                  <a:lnTo>
                    <a:pt x="696649" y="723453"/>
                  </a:lnTo>
                  <a:lnTo>
                    <a:pt x="696649" y="727550"/>
                  </a:lnTo>
                  <a:lnTo>
                    <a:pt x="696649" y="731594"/>
                  </a:lnTo>
                  <a:lnTo>
                    <a:pt x="696649" y="735586"/>
                  </a:lnTo>
                  <a:lnTo>
                    <a:pt x="696649" y="739526"/>
                  </a:lnTo>
                  <a:lnTo>
                    <a:pt x="696649" y="743415"/>
                  </a:lnTo>
                  <a:lnTo>
                    <a:pt x="696649" y="747255"/>
                  </a:lnTo>
                  <a:lnTo>
                    <a:pt x="700132" y="744777"/>
                  </a:lnTo>
                  <a:lnTo>
                    <a:pt x="703615" y="742304"/>
                  </a:lnTo>
                  <a:lnTo>
                    <a:pt x="707099" y="739834"/>
                  </a:lnTo>
                  <a:lnTo>
                    <a:pt x="710582" y="737369"/>
                  </a:lnTo>
                  <a:lnTo>
                    <a:pt x="714065" y="734908"/>
                  </a:lnTo>
                  <a:lnTo>
                    <a:pt x="717548" y="732451"/>
                  </a:lnTo>
                  <a:lnTo>
                    <a:pt x="721032" y="729999"/>
                  </a:lnTo>
                  <a:lnTo>
                    <a:pt x="724515" y="760879"/>
                  </a:lnTo>
                  <a:lnTo>
                    <a:pt x="727998" y="758540"/>
                  </a:lnTo>
                  <a:lnTo>
                    <a:pt x="731481" y="756204"/>
                  </a:lnTo>
                  <a:lnTo>
                    <a:pt x="734965" y="753872"/>
                  </a:lnTo>
                  <a:lnTo>
                    <a:pt x="738448" y="751544"/>
                  </a:lnTo>
                  <a:lnTo>
                    <a:pt x="741931" y="749219"/>
                  </a:lnTo>
                  <a:lnTo>
                    <a:pt x="745414" y="746899"/>
                  </a:lnTo>
                  <a:lnTo>
                    <a:pt x="748898" y="758573"/>
                  </a:lnTo>
                  <a:lnTo>
                    <a:pt x="752381" y="756302"/>
                  </a:lnTo>
                  <a:lnTo>
                    <a:pt x="755864" y="754035"/>
                  </a:lnTo>
                  <a:lnTo>
                    <a:pt x="759347" y="751772"/>
                  </a:lnTo>
                  <a:lnTo>
                    <a:pt x="762831" y="749512"/>
                  </a:lnTo>
                  <a:lnTo>
                    <a:pt x="766314" y="747255"/>
                  </a:lnTo>
                  <a:lnTo>
                    <a:pt x="769797" y="745003"/>
                  </a:lnTo>
                  <a:lnTo>
                    <a:pt x="773280" y="742753"/>
                  </a:lnTo>
                  <a:lnTo>
                    <a:pt x="776764" y="743987"/>
                  </a:lnTo>
                  <a:lnTo>
                    <a:pt x="780247" y="741755"/>
                  </a:lnTo>
                  <a:lnTo>
                    <a:pt x="783730" y="739526"/>
                  </a:lnTo>
                  <a:lnTo>
                    <a:pt x="787213" y="737301"/>
                  </a:lnTo>
                  <a:lnTo>
                    <a:pt x="790697" y="735079"/>
                  </a:lnTo>
                  <a:lnTo>
                    <a:pt x="794180" y="732861"/>
                  </a:lnTo>
                  <a:lnTo>
                    <a:pt x="797663" y="730646"/>
                  </a:lnTo>
                  <a:lnTo>
                    <a:pt x="801146" y="735414"/>
                  </a:lnTo>
                  <a:lnTo>
                    <a:pt x="804630" y="733225"/>
                  </a:lnTo>
                  <a:lnTo>
                    <a:pt x="808113" y="731040"/>
                  </a:lnTo>
                  <a:lnTo>
                    <a:pt x="811596" y="728858"/>
                  </a:lnTo>
                  <a:lnTo>
                    <a:pt x="815079" y="726679"/>
                  </a:lnTo>
                  <a:lnTo>
                    <a:pt x="818563" y="724504"/>
                  </a:lnTo>
                  <a:lnTo>
                    <a:pt x="822046" y="722332"/>
                  </a:lnTo>
                  <a:lnTo>
                    <a:pt x="825529" y="720164"/>
                  </a:lnTo>
                  <a:lnTo>
                    <a:pt x="829012" y="735152"/>
                  </a:lnTo>
                  <a:lnTo>
                    <a:pt x="832496" y="733037"/>
                  </a:lnTo>
                  <a:lnTo>
                    <a:pt x="835979" y="730924"/>
                  </a:lnTo>
                  <a:lnTo>
                    <a:pt x="839462" y="728815"/>
                  </a:lnTo>
                  <a:lnTo>
                    <a:pt x="842945" y="726708"/>
                  </a:lnTo>
                  <a:lnTo>
                    <a:pt x="846429" y="724605"/>
                  </a:lnTo>
                  <a:lnTo>
                    <a:pt x="849912" y="722505"/>
                  </a:lnTo>
                  <a:lnTo>
                    <a:pt x="853395" y="730444"/>
                  </a:lnTo>
                  <a:lnTo>
                    <a:pt x="856878" y="728377"/>
                  </a:lnTo>
                  <a:lnTo>
                    <a:pt x="860361" y="726312"/>
                  </a:lnTo>
                  <a:lnTo>
                    <a:pt x="863845" y="724250"/>
                  </a:lnTo>
                  <a:lnTo>
                    <a:pt x="867328" y="722191"/>
                  </a:lnTo>
                  <a:lnTo>
                    <a:pt x="870811" y="720136"/>
                  </a:lnTo>
                  <a:lnTo>
                    <a:pt x="874294" y="718083"/>
                  </a:lnTo>
                  <a:lnTo>
                    <a:pt x="877778" y="716033"/>
                  </a:lnTo>
                  <a:lnTo>
                    <a:pt x="881261" y="713986"/>
                  </a:lnTo>
                  <a:lnTo>
                    <a:pt x="884744" y="711942"/>
                  </a:lnTo>
                  <a:lnTo>
                    <a:pt x="888227" y="709900"/>
                  </a:lnTo>
                  <a:lnTo>
                    <a:pt x="891711" y="707862"/>
                  </a:lnTo>
                  <a:lnTo>
                    <a:pt x="895194" y="705827"/>
                  </a:lnTo>
                  <a:lnTo>
                    <a:pt x="898677" y="703795"/>
                  </a:lnTo>
                  <a:lnTo>
                    <a:pt x="902160" y="701765"/>
                  </a:lnTo>
                  <a:lnTo>
                    <a:pt x="905644" y="738319"/>
                  </a:lnTo>
                  <a:lnTo>
                    <a:pt x="909127" y="736390"/>
                  </a:lnTo>
                  <a:lnTo>
                    <a:pt x="912610" y="734464"/>
                  </a:lnTo>
                  <a:lnTo>
                    <a:pt x="916093" y="732540"/>
                  </a:lnTo>
                  <a:lnTo>
                    <a:pt x="919577" y="730619"/>
                  </a:lnTo>
                  <a:lnTo>
                    <a:pt x="923060" y="728700"/>
                  </a:lnTo>
                  <a:lnTo>
                    <a:pt x="926543" y="726784"/>
                  </a:lnTo>
                  <a:lnTo>
                    <a:pt x="930026" y="736935"/>
                  </a:lnTo>
                  <a:lnTo>
                    <a:pt x="933510" y="735053"/>
                  </a:lnTo>
                  <a:lnTo>
                    <a:pt x="936993" y="733174"/>
                  </a:lnTo>
                  <a:lnTo>
                    <a:pt x="940476" y="731297"/>
                  </a:lnTo>
                  <a:lnTo>
                    <a:pt x="943959" y="729422"/>
                  </a:lnTo>
                  <a:lnTo>
                    <a:pt x="947443" y="727550"/>
                  </a:lnTo>
                  <a:lnTo>
                    <a:pt x="950926" y="725681"/>
                  </a:lnTo>
                  <a:lnTo>
                    <a:pt x="954409" y="723814"/>
                  </a:lnTo>
                  <a:lnTo>
                    <a:pt x="957892" y="721949"/>
                  </a:lnTo>
                  <a:lnTo>
                    <a:pt x="961376" y="720087"/>
                  </a:lnTo>
                  <a:lnTo>
                    <a:pt x="964859" y="718227"/>
                  </a:lnTo>
                  <a:lnTo>
                    <a:pt x="968342" y="716370"/>
                  </a:lnTo>
                  <a:lnTo>
                    <a:pt x="971825" y="714515"/>
                  </a:lnTo>
                  <a:lnTo>
                    <a:pt x="975309" y="712663"/>
                  </a:lnTo>
                  <a:lnTo>
                    <a:pt x="978792" y="710813"/>
                  </a:lnTo>
                  <a:lnTo>
                    <a:pt x="982275" y="729708"/>
                  </a:lnTo>
                  <a:lnTo>
                    <a:pt x="985758" y="727910"/>
                  </a:lnTo>
                  <a:lnTo>
                    <a:pt x="989242" y="726114"/>
                  </a:lnTo>
                  <a:lnTo>
                    <a:pt x="992725" y="724320"/>
                  </a:lnTo>
                  <a:lnTo>
                    <a:pt x="996208" y="722529"/>
                  </a:lnTo>
                  <a:lnTo>
                    <a:pt x="999691" y="720739"/>
                  </a:lnTo>
                  <a:lnTo>
                    <a:pt x="1003175" y="718952"/>
                  </a:lnTo>
                  <a:lnTo>
                    <a:pt x="1006658" y="725785"/>
                  </a:lnTo>
                  <a:lnTo>
                    <a:pt x="1010141" y="724021"/>
                  </a:lnTo>
                  <a:lnTo>
                    <a:pt x="1013624" y="722260"/>
                  </a:lnTo>
                  <a:lnTo>
                    <a:pt x="1017108" y="720501"/>
                  </a:lnTo>
                  <a:lnTo>
                    <a:pt x="1020591" y="718744"/>
                  </a:lnTo>
                  <a:lnTo>
                    <a:pt x="1024074" y="716989"/>
                  </a:lnTo>
                  <a:lnTo>
                    <a:pt x="1027557" y="715236"/>
                  </a:lnTo>
                  <a:lnTo>
                    <a:pt x="1031041" y="713486"/>
                  </a:lnTo>
                  <a:lnTo>
                    <a:pt x="1034524" y="813422"/>
                  </a:lnTo>
                  <a:lnTo>
                    <a:pt x="1038007" y="811903"/>
                  </a:lnTo>
                  <a:lnTo>
                    <a:pt x="1041490" y="810386"/>
                  </a:lnTo>
                  <a:lnTo>
                    <a:pt x="1044974" y="808870"/>
                  </a:lnTo>
                  <a:lnTo>
                    <a:pt x="1048457" y="807356"/>
                  </a:lnTo>
                  <a:lnTo>
                    <a:pt x="1051940" y="805843"/>
                  </a:lnTo>
                  <a:lnTo>
                    <a:pt x="1055423" y="804332"/>
                  </a:lnTo>
                  <a:lnTo>
                    <a:pt x="1058907" y="812960"/>
                  </a:lnTo>
                  <a:lnTo>
                    <a:pt x="1062390" y="811475"/>
                  </a:lnTo>
                  <a:lnTo>
                    <a:pt x="1065873" y="809992"/>
                  </a:lnTo>
                  <a:lnTo>
                    <a:pt x="1069356" y="808510"/>
                  </a:lnTo>
                  <a:lnTo>
                    <a:pt x="1072840" y="807029"/>
                  </a:lnTo>
                  <a:lnTo>
                    <a:pt x="1076323" y="805550"/>
                  </a:lnTo>
                  <a:lnTo>
                    <a:pt x="1079806" y="804072"/>
                  </a:lnTo>
                  <a:lnTo>
                    <a:pt x="1083289" y="802596"/>
                  </a:lnTo>
                  <a:lnTo>
                    <a:pt x="1086773" y="818763"/>
                  </a:lnTo>
                  <a:lnTo>
                    <a:pt x="1090256" y="817329"/>
                  </a:lnTo>
                  <a:lnTo>
                    <a:pt x="1093739" y="815897"/>
                  </a:lnTo>
                  <a:lnTo>
                    <a:pt x="1097222" y="814465"/>
                  </a:lnTo>
                  <a:lnTo>
                    <a:pt x="1100706" y="813036"/>
                  </a:lnTo>
                  <a:lnTo>
                    <a:pt x="1104189" y="811607"/>
                  </a:lnTo>
                  <a:lnTo>
                    <a:pt x="1107672" y="810180"/>
                  </a:lnTo>
                  <a:lnTo>
                    <a:pt x="1111155" y="810674"/>
                  </a:lnTo>
                  <a:lnTo>
                    <a:pt x="1114639" y="809253"/>
                  </a:lnTo>
                  <a:lnTo>
                    <a:pt x="1118122" y="807835"/>
                  </a:lnTo>
                  <a:lnTo>
                    <a:pt x="1121605" y="806417"/>
                  </a:lnTo>
                  <a:lnTo>
                    <a:pt x="1125088" y="805001"/>
                  </a:lnTo>
                  <a:lnTo>
                    <a:pt x="1128572" y="803586"/>
                  </a:lnTo>
                  <a:lnTo>
                    <a:pt x="1132055" y="802173"/>
                  </a:lnTo>
                  <a:lnTo>
                    <a:pt x="1135538" y="853382"/>
                  </a:lnTo>
                  <a:lnTo>
                    <a:pt x="1139021" y="852085"/>
                  </a:lnTo>
                  <a:lnTo>
                    <a:pt x="1142505" y="850789"/>
                  </a:lnTo>
                  <a:lnTo>
                    <a:pt x="1145988" y="849493"/>
                  </a:lnTo>
                  <a:lnTo>
                    <a:pt x="1149471" y="848199"/>
                  </a:lnTo>
                  <a:lnTo>
                    <a:pt x="1152954" y="846906"/>
                  </a:lnTo>
                  <a:lnTo>
                    <a:pt x="1156437" y="845614"/>
                  </a:lnTo>
                  <a:lnTo>
                    <a:pt x="1159921" y="844324"/>
                  </a:lnTo>
                  <a:lnTo>
                    <a:pt x="1163404" y="843034"/>
                  </a:lnTo>
                  <a:lnTo>
                    <a:pt x="1166887" y="841746"/>
                  </a:lnTo>
                  <a:lnTo>
                    <a:pt x="1170370" y="840458"/>
                  </a:lnTo>
                  <a:lnTo>
                    <a:pt x="1173854" y="839172"/>
                  </a:lnTo>
                  <a:lnTo>
                    <a:pt x="1177337" y="837887"/>
                  </a:lnTo>
                  <a:lnTo>
                    <a:pt x="1180820" y="836603"/>
                  </a:lnTo>
                  <a:lnTo>
                    <a:pt x="1184303" y="835320"/>
                  </a:lnTo>
                  <a:lnTo>
                    <a:pt x="1187787" y="876095"/>
                  </a:lnTo>
                  <a:lnTo>
                    <a:pt x="1191270" y="874903"/>
                  </a:lnTo>
                  <a:lnTo>
                    <a:pt x="1194753" y="873711"/>
                  </a:lnTo>
                  <a:lnTo>
                    <a:pt x="1198236" y="872521"/>
                  </a:lnTo>
                  <a:lnTo>
                    <a:pt x="1201720" y="871332"/>
                  </a:lnTo>
                  <a:lnTo>
                    <a:pt x="1205203" y="870143"/>
                  </a:lnTo>
                  <a:lnTo>
                    <a:pt x="1208686" y="868956"/>
                  </a:lnTo>
                  <a:lnTo>
                    <a:pt x="1212169" y="867769"/>
                  </a:lnTo>
                  <a:lnTo>
                    <a:pt x="1215653" y="898029"/>
                  </a:lnTo>
                  <a:lnTo>
                    <a:pt x="1219136" y="896911"/>
                  </a:lnTo>
                  <a:lnTo>
                    <a:pt x="1222619" y="895793"/>
                  </a:lnTo>
                  <a:lnTo>
                    <a:pt x="1226102" y="894676"/>
                  </a:lnTo>
                  <a:lnTo>
                    <a:pt x="1229586" y="893559"/>
                  </a:lnTo>
                  <a:lnTo>
                    <a:pt x="1233069" y="892444"/>
                  </a:lnTo>
                  <a:lnTo>
                    <a:pt x="1236552" y="891329"/>
                  </a:lnTo>
                  <a:lnTo>
                    <a:pt x="1240035" y="895132"/>
                  </a:lnTo>
                  <a:lnTo>
                    <a:pt x="1243519" y="894029"/>
                  </a:lnTo>
                  <a:lnTo>
                    <a:pt x="1247002" y="892927"/>
                  </a:lnTo>
                  <a:lnTo>
                    <a:pt x="1250485" y="891826"/>
                  </a:lnTo>
                  <a:lnTo>
                    <a:pt x="1253968" y="890726"/>
                  </a:lnTo>
                  <a:lnTo>
                    <a:pt x="1257452" y="889626"/>
                  </a:lnTo>
                  <a:lnTo>
                    <a:pt x="1260935" y="888528"/>
                  </a:lnTo>
                  <a:lnTo>
                    <a:pt x="1264418" y="892311"/>
                  </a:lnTo>
                  <a:lnTo>
                    <a:pt x="1267901" y="891224"/>
                  </a:lnTo>
                  <a:lnTo>
                    <a:pt x="1271385" y="890137"/>
                  </a:lnTo>
                  <a:lnTo>
                    <a:pt x="1274868" y="889052"/>
                  </a:lnTo>
                  <a:lnTo>
                    <a:pt x="1278351" y="887967"/>
                  </a:lnTo>
                  <a:lnTo>
                    <a:pt x="1281834" y="886883"/>
                  </a:lnTo>
                  <a:lnTo>
                    <a:pt x="1285318" y="885799"/>
                  </a:lnTo>
                  <a:lnTo>
                    <a:pt x="1288801" y="884717"/>
                  </a:lnTo>
                  <a:lnTo>
                    <a:pt x="1292284" y="887287"/>
                  </a:lnTo>
                  <a:lnTo>
                    <a:pt x="1295767" y="886213"/>
                  </a:lnTo>
                  <a:lnTo>
                    <a:pt x="1299251" y="885140"/>
                  </a:lnTo>
                  <a:lnTo>
                    <a:pt x="1302734" y="884068"/>
                  </a:lnTo>
                  <a:lnTo>
                    <a:pt x="1306217" y="882996"/>
                  </a:lnTo>
                  <a:lnTo>
                    <a:pt x="1309700" y="881925"/>
                  </a:lnTo>
                  <a:lnTo>
                    <a:pt x="1313184" y="880855"/>
                  </a:lnTo>
                  <a:lnTo>
                    <a:pt x="1316667" y="887018"/>
                  </a:lnTo>
                  <a:lnTo>
                    <a:pt x="1320150" y="885964"/>
                  </a:lnTo>
                  <a:lnTo>
                    <a:pt x="1323633" y="884910"/>
                  </a:lnTo>
                  <a:lnTo>
                    <a:pt x="1327117" y="883857"/>
                  </a:lnTo>
                  <a:lnTo>
                    <a:pt x="1330600" y="882805"/>
                  </a:lnTo>
                  <a:lnTo>
                    <a:pt x="1334083" y="881753"/>
                  </a:lnTo>
                  <a:lnTo>
                    <a:pt x="1337566" y="880703"/>
                  </a:lnTo>
                  <a:lnTo>
                    <a:pt x="1341050" y="879653"/>
                  </a:lnTo>
                  <a:lnTo>
                    <a:pt x="1344533" y="904768"/>
                  </a:lnTo>
                  <a:lnTo>
                    <a:pt x="1348016" y="903770"/>
                  </a:lnTo>
                  <a:lnTo>
                    <a:pt x="1351499" y="902772"/>
                  </a:lnTo>
                  <a:lnTo>
                    <a:pt x="1354983" y="901775"/>
                  </a:lnTo>
                  <a:lnTo>
                    <a:pt x="1358466" y="900778"/>
                  </a:lnTo>
                  <a:lnTo>
                    <a:pt x="1361949" y="899782"/>
                  </a:lnTo>
                  <a:lnTo>
                    <a:pt x="1365432" y="898787"/>
                  </a:lnTo>
                  <a:lnTo>
                    <a:pt x="1368916" y="921503"/>
                  </a:lnTo>
                  <a:lnTo>
                    <a:pt x="1372399" y="920554"/>
                  </a:lnTo>
                  <a:lnTo>
                    <a:pt x="1375882" y="919606"/>
                  </a:lnTo>
                  <a:lnTo>
                    <a:pt x="1379365" y="918658"/>
                  </a:lnTo>
                  <a:lnTo>
                    <a:pt x="1382849" y="917711"/>
                  </a:lnTo>
                  <a:lnTo>
                    <a:pt x="1386332" y="916765"/>
                  </a:lnTo>
                  <a:lnTo>
                    <a:pt x="1389815" y="915819"/>
                  </a:lnTo>
                  <a:lnTo>
                    <a:pt x="1393298" y="914874"/>
                  </a:lnTo>
                  <a:lnTo>
                    <a:pt x="1396782" y="913929"/>
                  </a:lnTo>
                  <a:lnTo>
                    <a:pt x="1400265" y="912985"/>
                  </a:lnTo>
                  <a:lnTo>
                    <a:pt x="1403748" y="912042"/>
                  </a:lnTo>
                  <a:lnTo>
                    <a:pt x="1407231" y="911099"/>
                  </a:lnTo>
                  <a:lnTo>
                    <a:pt x="1410715" y="910156"/>
                  </a:lnTo>
                  <a:lnTo>
                    <a:pt x="1414198" y="909215"/>
                  </a:lnTo>
                  <a:lnTo>
                    <a:pt x="1417681" y="908273"/>
                  </a:lnTo>
                  <a:lnTo>
                    <a:pt x="1421164" y="926540"/>
                  </a:lnTo>
                  <a:lnTo>
                    <a:pt x="1424648" y="925635"/>
                  </a:lnTo>
                  <a:lnTo>
                    <a:pt x="1428131" y="924731"/>
                  </a:lnTo>
                  <a:lnTo>
                    <a:pt x="1431614" y="923828"/>
                  </a:lnTo>
                  <a:lnTo>
                    <a:pt x="1435097" y="922925"/>
                  </a:lnTo>
                  <a:lnTo>
                    <a:pt x="1438580" y="922022"/>
                  </a:lnTo>
                  <a:lnTo>
                    <a:pt x="1442064" y="921120"/>
                  </a:lnTo>
                  <a:lnTo>
                    <a:pt x="1445547" y="922992"/>
                  </a:lnTo>
                  <a:lnTo>
                    <a:pt x="1449030" y="922096"/>
                  </a:lnTo>
                  <a:lnTo>
                    <a:pt x="1452513" y="921201"/>
                  </a:lnTo>
                  <a:lnTo>
                    <a:pt x="1455997" y="920306"/>
                  </a:lnTo>
                  <a:lnTo>
                    <a:pt x="1459480" y="919412"/>
                  </a:lnTo>
                  <a:lnTo>
                    <a:pt x="1462963" y="918518"/>
                  </a:lnTo>
                  <a:lnTo>
                    <a:pt x="1466446" y="917625"/>
                  </a:lnTo>
                  <a:lnTo>
                    <a:pt x="1469930" y="916732"/>
                  </a:lnTo>
                  <a:lnTo>
                    <a:pt x="1473413" y="947750"/>
                  </a:lnTo>
                  <a:lnTo>
                    <a:pt x="1476896" y="946916"/>
                  </a:lnTo>
                  <a:lnTo>
                    <a:pt x="1480379" y="946082"/>
                  </a:lnTo>
                  <a:lnTo>
                    <a:pt x="1483863" y="945249"/>
                  </a:lnTo>
                  <a:lnTo>
                    <a:pt x="1487346" y="944416"/>
                  </a:lnTo>
                  <a:lnTo>
                    <a:pt x="1490829" y="943584"/>
                  </a:lnTo>
                  <a:lnTo>
                    <a:pt x="1494312" y="942752"/>
                  </a:lnTo>
                  <a:lnTo>
                    <a:pt x="1497796" y="964086"/>
                  </a:lnTo>
                  <a:lnTo>
                    <a:pt x="1501279" y="963295"/>
                  </a:lnTo>
                  <a:lnTo>
                    <a:pt x="1504762" y="962504"/>
                  </a:lnTo>
                  <a:lnTo>
                    <a:pt x="1508245" y="961714"/>
                  </a:lnTo>
                  <a:lnTo>
                    <a:pt x="1511729" y="960924"/>
                  </a:lnTo>
                  <a:lnTo>
                    <a:pt x="1515212" y="960134"/>
                  </a:lnTo>
                  <a:lnTo>
                    <a:pt x="1518695" y="959345"/>
                  </a:lnTo>
                  <a:lnTo>
                    <a:pt x="1522178" y="958557"/>
                  </a:lnTo>
                  <a:lnTo>
                    <a:pt x="1525662" y="958500"/>
                  </a:lnTo>
                  <a:lnTo>
                    <a:pt x="1529145" y="957713"/>
                  </a:lnTo>
                  <a:lnTo>
                    <a:pt x="1532628" y="956927"/>
                  </a:lnTo>
                  <a:lnTo>
                    <a:pt x="1536111" y="956141"/>
                  </a:lnTo>
                  <a:lnTo>
                    <a:pt x="1539595" y="955356"/>
                  </a:lnTo>
                  <a:lnTo>
                    <a:pt x="1543078" y="954571"/>
                  </a:lnTo>
                  <a:lnTo>
                    <a:pt x="1546561" y="953786"/>
                  </a:lnTo>
                  <a:lnTo>
                    <a:pt x="1550044" y="960968"/>
                  </a:lnTo>
                  <a:lnTo>
                    <a:pt x="1553528" y="960198"/>
                  </a:lnTo>
                  <a:lnTo>
                    <a:pt x="1557011" y="959429"/>
                  </a:lnTo>
                  <a:lnTo>
                    <a:pt x="1560494" y="958660"/>
                  </a:lnTo>
                  <a:lnTo>
                    <a:pt x="1563977" y="957891"/>
                  </a:lnTo>
                  <a:lnTo>
                    <a:pt x="1567461" y="957122"/>
                  </a:lnTo>
                  <a:lnTo>
                    <a:pt x="1570944" y="956354"/>
                  </a:lnTo>
                  <a:lnTo>
                    <a:pt x="1574427" y="958438"/>
                  </a:lnTo>
                  <a:lnTo>
                    <a:pt x="1577910" y="957676"/>
                  </a:lnTo>
                  <a:lnTo>
                    <a:pt x="1581394" y="956914"/>
                  </a:lnTo>
                  <a:lnTo>
                    <a:pt x="1584877" y="956153"/>
                  </a:lnTo>
                  <a:lnTo>
                    <a:pt x="1588360" y="955391"/>
                  </a:lnTo>
                  <a:lnTo>
                    <a:pt x="1591843" y="954631"/>
                  </a:lnTo>
                  <a:lnTo>
                    <a:pt x="1595327" y="953870"/>
                  </a:lnTo>
                  <a:lnTo>
                    <a:pt x="1598810" y="953110"/>
                  </a:lnTo>
                  <a:lnTo>
                    <a:pt x="1602293" y="964854"/>
                  </a:lnTo>
                  <a:lnTo>
                    <a:pt x="1605776" y="964116"/>
                  </a:lnTo>
                  <a:lnTo>
                    <a:pt x="1609260" y="963378"/>
                  </a:lnTo>
                  <a:lnTo>
                    <a:pt x="1612743" y="962640"/>
                  </a:lnTo>
                  <a:lnTo>
                    <a:pt x="1616226" y="961903"/>
                  </a:lnTo>
                  <a:lnTo>
                    <a:pt x="1619709" y="961166"/>
                  </a:lnTo>
                  <a:lnTo>
                    <a:pt x="1623193" y="960430"/>
                  </a:lnTo>
                  <a:lnTo>
                    <a:pt x="1626676" y="961050"/>
                  </a:lnTo>
                  <a:lnTo>
                    <a:pt x="1630159" y="960317"/>
                  </a:lnTo>
                  <a:lnTo>
                    <a:pt x="1633642" y="959583"/>
                  </a:lnTo>
                  <a:lnTo>
                    <a:pt x="1637126" y="958851"/>
                  </a:lnTo>
                  <a:lnTo>
                    <a:pt x="1640609" y="958118"/>
                  </a:lnTo>
                  <a:lnTo>
                    <a:pt x="1644092" y="957386"/>
                  </a:lnTo>
                  <a:lnTo>
                    <a:pt x="1647575" y="956654"/>
                  </a:lnTo>
                  <a:lnTo>
                    <a:pt x="1651059" y="955923"/>
                  </a:lnTo>
                  <a:lnTo>
                    <a:pt x="1654542" y="959258"/>
                  </a:lnTo>
                  <a:lnTo>
                    <a:pt x="1658025" y="958534"/>
                  </a:lnTo>
                  <a:lnTo>
                    <a:pt x="1661508" y="957810"/>
                  </a:lnTo>
                  <a:lnTo>
                    <a:pt x="1664992" y="957086"/>
                  </a:lnTo>
                  <a:lnTo>
                    <a:pt x="1668475" y="956363"/>
                  </a:lnTo>
                  <a:lnTo>
                    <a:pt x="1671958" y="955641"/>
                  </a:lnTo>
                  <a:lnTo>
                    <a:pt x="1675441" y="954918"/>
                  </a:lnTo>
                  <a:lnTo>
                    <a:pt x="1678925" y="954196"/>
                  </a:lnTo>
                  <a:lnTo>
                    <a:pt x="1682408" y="953474"/>
                  </a:lnTo>
                  <a:lnTo>
                    <a:pt x="1685891" y="952753"/>
                  </a:lnTo>
                  <a:lnTo>
                    <a:pt x="1689374" y="952032"/>
                  </a:lnTo>
                  <a:lnTo>
                    <a:pt x="1692858" y="951311"/>
                  </a:lnTo>
                  <a:lnTo>
                    <a:pt x="1696341" y="950591"/>
                  </a:lnTo>
                  <a:lnTo>
                    <a:pt x="1699824" y="949871"/>
                  </a:lnTo>
                  <a:lnTo>
                    <a:pt x="1703307" y="950518"/>
                  </a:lnTo>
                  <a:lnTo>
                    <a:pt x="1706791" y="949801"/>
                  </a:lnTo>
                  <a:lnTo>
                    <a:pt x="1710274" y="949084"/>
                  </a:lnTo>
                  <a:lnTo>
                    <a:pt x="1713757" y="948368"/>
                  </a:lnTo>
                  <a:lnTo>
                    <a:pt x="1717240" y="947651"/>
                  </a:lnTo>
                  <a:lnTo>
                    <a:pt x="1720723" y="946935"/>
                  </a:lnTo>
                  <a:lnTo>
                    <a:pt x="1724207" y="946220"/>
                  </a:lnTo>
                  <a:lnTo>
                    <a:pt x="1727690" y="945505"/>
                  </a:lnTo>
                  <a:lnTo>
                    <a:pt x="1731173" y="950903"/>
                  </a:lnTo>
                  <a:lnTo>
                    <a:pt x="1734656" y="950198"/>
                  </a:lnTo>
                  <a:lnTo>
                    <a:pt x="1738140" y="949493"/>
                  </a:lnTo>
                  <a:lnTo>
                    <a:pt x="1741623" y="948789"/>
                  </a:lnTo>
                  <a:lnTo>
                    <a:pt x="1745106" y="948085"/>
                  </a:lnTo>
                  <a:lnTo>
                    <a:pt x="1748589" y="947381"/>
                  </a:lnTo>
                  <a:lnTo>
                    <a:pt x="1752073" y="946677"/>
                  </a:lnTo>
                  <a:lnTo>
                    <a:pt x="1755556" y="947322"/>
                  </a:lnTo>
                  <a:lnTo>
                    <a:pt x="1759039" y="946621"/>
                  </a:lnTo>
                  <a:lnTo>
                    <a:pt x="1762522" y="945921"/>
                  </a:lnTo>
                  <a:lnTo>
                    <a:pt x="1766006" y="945221"/>
                  </a:lnTo>
                  <a:lnTo>
                    <a:pt x="1769489" y="944521"/>
                  </a:lnTo>
                  <a:lnTo>
                    <a:pt x="1772972" y="943821"/>
                  </a:lnTo>
                  <a:lnTo>
                    <a:pt x="1776455" y="943122"/>
                  </a:lnTo>
                  <a:lnTo>
                    <a:pt x="1779939" y="942423"/>
                  </a:lnTo>
                  <a:lnTo>
                    <a:pt x="1783422" y="950373"/>
                  </a:lnTo>
                  <a:lnTo>
                    <a:pt x="1786905" y="949688"/>
                  </a:lnTo>
                  <a:lnTo>
                    <a:pt x="1790388" y="949003"/>
                  </a:lnTo>
                  <a:lnTo>
                    <a:pt x="1793872" y="948318"/>
                  </a:lnTo>
                  <a:lnTo>
                    <a:pt x="1797355" y="947634"/>
                  </a:lnTo>
                  <a:lnTo>
                    <a:pt x="1800838" y="946950"/>
                  </a:lnTo>
                  <a:lnTo>
                    <a:pt x="1804321" y="946266"/>
                  </a:lnTo>
                  <a:lnTo>
                    <a:pt x="1807805" y="963795"/>
                  </a:lnTo>
                  <a:lnTo>
                    <a:pt x="1811288" y="963139"/>
                  </a:lnTo>
                  <a:lnTo>
                    <a:pt x="1814771" y="962483"/>
                  </a:lnTo>
                  <a:lnTo>
                    <a:pt x="1818254" y="961828"/>
                  </a:lnTo>
                  <a:lnTo>
                    <a:pt x="1821738" y="961173"/>
                  </a:lnTo>
                  <a:lnTo>
                    <a:pt x="1825221" y="960518"/>
                  </a:lnTo>
                  <a:lnTo>
                    <a:pt x="1828704" y="959863"/>
                  </a:lnTo>
                  <a:lnTo>
                    <a:pt x="1832187" y="974901"/>
                  </a:lnTo>
                  <a:lnTo>
                    <a:pt x="1835671" y="974271"/>
                  </a:lnTo>
                  <a:lnTo>
                    <a:pt x="1839154" y="973640"/>
                  </a:lnTo>
                  <a:lnTo>
                    <a:pt x="1842637" y="973010"/>
                  </a:lnTo>
                  <a:lnTo>
                    <a:pt x="1846120" y="972380"/>
                  </a:lnTo>
                  <a:lnTo>
                    <a:pt x="1849604" y="971751"/>
                  </a:lnTo>
                  <a:lnTo>
                    <a:pt x="1853087" y="971121"/>
                  </a:lnTo>
                  <a:lnTo>
                    <a:pt x="1856570" y="970492"/>
                  </a:lnTo>
                  <a:lnTo>
                    <a:pt x="1860053" y="969863"/>
                  </a:lnTo>
                  <a:lnTo>
                    <a:pt x="1863537" y="969235"/>
                  </a:lnTo>
                  <a:lnTo>
                    <a:pt x="1867020" y="968606"/>
                  </a:lnTo>
                  <a:lnTo>
                    <a:pt x="1870503" y="967978"/>
                  </a:lnTo>
                  <a:lnTo>
                    <a:pt x="1873986" y="967350"/>
                  </a:lnTo>
                  <a:lnTo>
                    <a:pt x="1877470" y="966723"/>
                  </a:lnTo>
                  <a:lnTo>
                    <a:pt x="1880953" y="966095"/>
                  </a:lnTo>
                  <a:lnTo>
                    <a:pt x="1884436" y="974376"/>
                  </a:lnTo>
                  <a:lnTo>
                    <a:pt x="1887919" y="973762"/>
                  </a:lnTo>
                  <a:lnTo>
                    <a:pt x="1891403" y="973148"/>
                  </a:lnTo>
                  <a:lnTo>
                    <a:pt x="1894886" y="972535"/>
                  </a:lnTo>
                  <a:lnTo>
                    <a:pt x="1898369" y="971922"/>
                  </a:lnTo>
                  <a:lnTo>
                    <a:pt x="1901852" y="971309"/>
                  </a:lnTo>
                  <a:lnTo>
                    <a:pt x="1905336" y="970696"/>
                  </a:lnTo>
                  <a:lnTo>
                    <a:pt x="1908819" y="970083"/>
                  </a:lnTo>
                  <a:lnTo>
                    <a:pt x="1912302" y="977017"/>
                  </a:lnTo>
                  <a:lnTo>
                    <a:pt x="1915785" y="976416"/>
                  </a:lnTo>
                  <a:lnTo>
                    <a:pt x="1919269" y="975815"/>
                  </a:lnTo>
                  <a:lnTo>
                    <a:pt x="1922752" y="975214"/>
                  </a:lnTo>
                  <a:lnTo>
                    <a:pt x="1926235" y="974614"/>
                  </a:lnTo>
                  <a:lnTo>
                    <a:pt x="1929718" y="974013"/>
                  </a:lnTo>
                  <a:lnTo>
                    <a:pt x="1933202" y="973413"/>
                  </a:lnTo>
                  <a:lnTo>
                    <a:pt x="1936685" y="975987"/>
                  </a:lnTo>
                  <a:lnTo>
                    <a:pt x="1940168" y="975392"/>
                  </a:lnTo>
                  <a:lnTo>
                    <a:pt x="1943651" y="974797"/>
                  </a:lnTo>
                  <a:lnTo>
                    <a:pt x="1947135" y="974203"/>
                  </a:lnTo>
                  <a:lnTo>
                    <a:pt x="1950618" y="973608"/>
                  </a:lnTo>
                  <a:lnTo>
                    <a:pt x="1954101" y="973014"/>
                  </a:lnTo>
                  <a:lnTo>
                    <a:pt x="1957584" y="972420"/>
                  </a:lnTo>
                  <a:lnTo>
                    <a:pt x="1961068" y="978587"/>
                  </a:lnTo>
                  <a:lnTo>
                    <a:pt x="1964551" y="978003"/>
                  </a:lnTo>
                  <a:lnTo>
                    <a:pt x="1968034" y="977420"/>
                  </a:lnTo>
                  <a:lnTo>
                    <a:pt x="1971517" y="976836"/>
                  </a:lnTo>
                  <a:lnTo>
                    <a:pt x="1975001" y="976253"/>
                  </a:lnTo>
                  <a:lnTo>
                    <a:pt x="1978484" y="975669"/>
                  </a:lnTo>
                  <a:lnTo>
                    <a:pt x="1981967" y="975086"/>
                  </a:lnTo>
                  <a:lnTo>
                    <a:pt x="1985450" y="974504"/>
                  </a:lnTo>
                  <a:lnTo>
                    <a:pt x="1988934" y="982498"/>
                  </a:lnTo>
                  <a:lnTo>
                    <a:pt x="1992417" y="981927"/>
                  </a:lnTo>
                  <a:lnTo>
                    <a:pt x="1995900" y="981357"/>
                  </a:lnTo>
                  <a:lnTo>
                    <a:pt x="1999383" y="980787"/>
                  </a:lnTo>
                  <a:lnTo>
                    <a:pt x="2002867" y="980217"/>
                  </a:lnTo>
                  <a:lnTo>
                    <a:pt x="2006350" y="979647"/>
                  </a:lnTo>
                  <a:lnTo>
                    <a:pt x="2009833" y="979078"/>
                  </a:lnTo>
                  <a:lnTo>
                    <a:pt x="2013316" y="981471"/>
                  </a:lnTo>
                  <a:lnTo>
                    <a:pt x="2016799" y="980906"/>
                  </a:lnTo>
                  <a:lnTo>
                    <a:pt x="2020283" y="980341"/>
                  </a:lnTo>
                  <a:lnTo>
                    <a:pt x="2023766" y="979776"/>
                  </a:lnTo>
                  <a:lnTo>
                    <a:pt x="2027249" y="979212"/>
                  </a:lnTo>
                  <a:lnTo>
                    <a:pt x="2030732" y="978648"/>
                  </a:lnTo>
                  <a:lnTo>
                    <a:pt x="2034216" y="978084"/>
                  </a:lnTo>
                  <a:lnTo>
                    <a:pt x="2037699" y="977520"/>
                  </a:lnTo>
                  <a:lnTo>
                    <a:pt x="2041182" y="978436"/>
                  </a:lnTo>
                  <a:lnTo>
                    <a:pt x="2044665" y="977874"/>
                  </a:lnTo>
                  <a:lnTo>
                    <a:pt x="2048149" y="977313"/>
                  </a:lnTo>
                  <a:lnTo>
                    <a:pt x="2051632" y="976752"/>
                  </a:lnTo>
                  <a:lnTo>
                    <a:pt x="2055115" y="976192"/>
                  </a:lnTo>
                  <a:lnTo>
                    <a:pt x="2058598" y="975631"/>
                  </a:lnTo>
                  <a:lnTo>
                    <a:pt x="2062082" y="975071"/>
                  </a:lnTo>
                  <a:lnTo>
                    <a:pt x="2065565" y="992886"/>
                  </a:lnTo>
                  <a:lnTo>
                    <a:pt x="2069048" y="992351"/>
                  </a:lnTo>
                  <a:lnTo>
                    <a:pt x="2072531" y="991815"/>
                  </a:lnTo>
                  <a:lnTo>
                    <a:pt x="2076015" y="991280"/>
                  </a:lnTo>
                  <a:lnTo>
                    <a:pt x="2079498" y="990746"/>
                  </a:lnTo>
                  <a:lnTo>
                    <a:pt x="2082981" y="990211"/>
                  </a:lnTo>
                  <a:lnTo>
                    <a:pt x="2086464" y="989676"/>
                  </a:lnTo>
                  <a:lnTo>
                    <a:pt x="2089948" y="989142"/>
                  </a:lnTo>
                  <a:lnTo>
                    <a:pt x="2089948" y="989594"/>
                  </a:lnTo>
                  <a:lnTo>
                    <a:pt x="2089948" y="990044"/>
                  </a:lnTo>
                  <a:lnTo>
                    <a:pt x="2089948" y="990493"/>
                  </a:lnTo>
                  <a:lnTo>
                    <a:pt x="2089948" y="990941"/>
                  </a:lnTo>
                  <a:lnTo>
                    <a:pt x="2089948" y="991388"/>
                  </a:lnTo>
                  <a:lnTo>
                    <a:pt x="2089948" y="991834"/>
                  </a:lnTo>
                  <a:lnTo>
                    <a:pt x="2089948" y="992279"/>
                  </a:lnTo>
                  <a:lnTo>
                    <a:pt x="2089948" y="992722"/>
                  </a:lnTo>
                  <a:lnTo>
                    <a:pt x="2089948" y="993165"/>
                  </a:lnTo>
                  <a:lnTo>
                    <a:pt x="2089948" y="993606"/>
                  </a:lnTo>
                  <a:lnTo>
                    <a:pt x="2089948" y="994047"/>
                  </a:lnTo>
                  <a:lnTo>
                    <a:pt x="2089948" y="994486"/>
                  </a:lnTo>
                  <a:lnTo>
                    <a:pt x="2089948" y="994924"/>
                  </a:lnTo>
                  <a:lnTo>
                    <a:pt x="2089948" y="995361"/>
                  </a:lnTo>
                  <a:lnTo>
                    <a:pt x="2089948" y="995797"/>
                  </a:lnTo>
                  <a:lnTo>
                    <a:pt x="2093431" y="995272"/>
                  </a:lnTo>
                  <a:lnTo>
                    <a:pt x="2096914" y="994747"/>
                  </a:lnTo>
                  <a:lnTo>
                    <a:pt x="2100397" y="994222"/>
                  </a:lnTo>
                  <a:lnTo>
                    <a:pt x="2103881" y="993697"/>
                  </a:lnTo>
                  <a:lnTo>
                    <a:pt x="2107364" y="993172"/>
                  </a:lnTo>
                  <a:lnTo>
                    <a:pt x="2110847" y="992648"/>
                  </a:lnTo>
                  <a:lnTo>
                    <a:pt x="2114330" y="992124"/>
                  </a:lnTo>
                  <a:lnTo>
                    <a:pt x="2117814" y="999347"/>
                  </a:lnTo>
                  <a:lnTo>
                    <a:pt x="2121297" y="998833"/>
                  </a:lnTo>
                  <a:lnTo>
                    <a:pt x="2124780" y="998320"/>
                  </a:lnTo>
                  <a:lnTo>
                    <a:pt x="2128263" y="997806"/>
                  </a:lnTo>
                  <a:lnTo>
                    <a:pt x="2131747" y="997293"/>
                  </a:lnTo>
                  <a:lnTo>
                    <a:pt x="2135230" y="996780"/>
                  </a:lnTo>
                  <a:lnTo>
                    <a:pt x="2138713" y="996267"/>
                  </a:lnTo>
                  <a:lnTo>
                    <a:pt x="2142196" y="998704"/>
                  </a:lnTo>
                  <a:lnTo>
                    <a:pt x="2145680" y="998195"/>
                  </a:lnTo>
                  <a:lnTo>
                    <a:pt x="2149163" y="997686"/>
                  </a:lnTo>
                  <a:lnTo>
                    <a:pt x="2152646" y="997178"/>
                  </a:lnTo>
                  <a:lnTo>
                    <a:pt x="2156129" y="996670"/>
                  </a:lnTo>
                  <a:lnTo>
                    <a:pt x="2159613" y="996162"/>
                  </a:lnTo>
                  <a:lnTo>
                    <a:pt x="2163096" y="995654"/>
                  </a:lnTo>
                  <a:lnTo>
                    <a:pt x="2166579" y="995146"/>
                  </a:lnTo>
                  <a:lnTo>
                    <a:pt x="2170062" y="996319"/>
                  </a:lnTo>
                  <a:lnTo>
                    <a:pt x="2173546" y="995814"/>
                  </a:lnTo>
                  <a:lnTo>
                    <a:pt x="2177029" y="995309"/>
                  </a:lnTo>
                  <a:lnTo>
                    <a:pt x="2180512" y="994804"/>
                  </a:lnTo>
                  <a:lnTo>
                    <a:pt x="2183995" y="994299"/>
                  </a:lnTo>
                  <a:lnTo>
                    <a:pt x="2187479" y="993794"/>
                  </a:lnTo>
                  <a:lnTo>
                    <a:pt x="2190962" y="993290"/>
                  </a:lnTo>
                  <a:lnTo>
                    <a:pt x="2194445" y="999408"/>
                  </a:lnTo>
                  <a:lnTo>
                    <a:pt x="2197928" y="998913"/>
                  </a:lnTo>
                  <a:lnTo>
                    <a:pt x="2201412" y="998417"/>
                  </a:lnTo>
                  <a:lnTo>
                    <a:pt x="2204895" y="997922"/>
                  </a:lnTo>
                  <a:lnTo>
                    <a:pt x="2208378" y="997426"/>
                  </a:lnTo>
                  <a:lnTo>
                    <a:pt x="2211861" y="996931"/>
                  </a:lnTo>
                  <a:lnTo>
                    <a:pt x="2215345" y="996437"/>
                  </a:lnTo>
                  <a:lnTo>
                    <a:pt x="2218828" y="995942"/>
                  </a:lnTo>
                  <a:lnTo>
                    <a:pt x="2222311" y="1005413"/>
                  </a:lnTo>
                  <a:lnTo>
                    <a:pt x="2225794" y="1004931"/>
                  </a:lnTo>
                  <a:lnTo>
                    <a:pt x="2229278" y="1004449"/>
                  </a:lnTo>
                  <a:lnTo>
                    <a:pt x="2232761" y="1003967"/>
                  </a:lnTo>
                  <a:lnTo>
                    <a:pt x="2236244" y="1003486"/>
                  </a:lnTo>
                  <a:lnTo>
                    <a:pt x="2239727" y="1003005"/>
                  </a:lnTo>
                  <a:lnTo>
                    <a:pt x="2243211" y="1002523"/>
                  </a:lnTo>
                  <a:lnTo>
                    <a:pt x="2246694" y="1013012"/>
                  </a:lnTo>
                  <a:lnTo>
                    <a:pt x="2250177" y="1012545"/>
                  </a:lnTo>
                  <a:lnTo>
                    <a:pt x="2253660" y="1012078"/>
                  </a:lnTo>
                  <a:lnTo>
                    <a:pt x="2257144" y="1011611"/>
                  </a:lnTo>
                  <a:lnTo>
                    <a:pt x="2260627" y="1011144"/>
                  </a:lnTo>
                  <a:lnTo>
                    <a:pt x="2264110" y="1010677"/>
                  </a:lnTo>
                  <a:lnTo>
                    <a:pt x="2267593" y="1010211"/>
                  </a:lnTo>
                  <a:lnTo>
                    <a:pt x="2271077" y="1019431"/>
                  </a:lnTo>
                  <a:lnTo>
                    <a:pt x="2274560" y="1018977"/>
                  </a:lnTo>
                  <a:lnTo>
                    <a:pt x="2278043" y="1018523"/>
                  </a:lnTo>
                  <a:lnTo>
                    <a:pt x="2281526" y="1018069"/>
                  </a:lnTo>
                  <a:lnTo>
                    <a:pt x="2285010" y="1017615"/>
                  </a:lnTo>
                  <a:lnTo>
                    <a:pt x="2288493" y="1017162"/>
                  </a:lnTo>
                  <a:lnTo>
                    <a:pt x="2291976" y="1016708"/>
                  </a:lnTo>
                  <a:lnTo>
                    <a:pt x="2295459" y="1016255"/>
                  </a:lnTo>
                  <a:lnTo>
                    <a:pt x="2298942" y="1017552"/>
                  </a:lnTo>
                  <a:lnTo>
                    <a:pt x="2302426" y="1017101"/>
                  </a:lnTo>
                  <a:lnTo>
                    <a:pt x="2305909" y="1016650"/>
                  </a:lnTo>
                  <a:lnTo>
                    <a:pt x="2309392" y="1016199"/>
                  </a:lnTo>
                  <a:lnTo>
                    <a:pt x="2312875" y="1015748"/>
                  </a:lnTo>
                  <a:lnTo>
                    <a:pt x="2316359" y="1015298"/>
                  </a:lnTo>
                  <a:lnTo>
                    <a:pt x="2319842" y="1014848"/>
                  </a:lnTo>
                  <a:lnTo>
                    <a:pt x="2323325" y="1015098"/>
                  </a:lnTo>
                  <a:lnTo>
                    <a:pt x="2326808" y="1014649"/>
                  </a:lnTo>
                  <a:lnTo>
                    <a:pt x="2330292" y="1014200"/>
                  </a:lnTo>
                  <a:lnTo>
                    <a:pt x="2333775" y="1013751"/>
                  </a:lnTo>
                  <a:lnTo>
                    <a:pt x="2337258" y="1013302"/>
                  </a:lnTo>
                  <a:lnTo>
                    <a:pt x="2340741" y="1012853"/>
                  </a:lnTo>
                  <a:lnTo>
                    <a:pt x="2344225" y="1012405"/>
                  </a:lnTo>
                  <a:lnTo>
                    <a:pt x="2347708" y="1011956"/>
                  </a:lnTo>
                  <a:lnTo>
                    <a:pt x="2351191" y="1015692"/>
                  </a:lnTo>
                  <a:lnTo>
                    <a:pt x="2354674" y="1015249"/>
                  </a:lnTo>
                  <a:lnTo>
                    <a:pt x="2358158" y="1014806"/>
                  </a:lnTo>
                  <a:lnTo>
                    <a:pt x="2361641" y="1014363"/>
                  </a:lnTo>
                  <a:lnTo>
                    <a:pt x="2365124" y="1013920"/>
                  </a:lnTo>
                  <a:lnTo>
                    <a:pt x="2368607" y="1013477"/>
                  </a:lnTo>
                  <a:lnTo>
                    <a:pt x="2372091" y="1013034"/>
                  </a:lnTo>
                  <a:lnTo>
                    <a:pt x="2375574" y="1014319"/>
                  </a:lnTo>
                  <a:lnTo>
                    <a:pt x="2379057" y="1013879"/>
                  </a:lnTo>
                  <a:lnTo>
                    <a:pt x="2382540" y="1013438"/>
                  </a:lnTo>
                  <a:lnTo>
                    <a:pt x="2386024" y="1012998"/>
                  </a:lnTo>
                  <a:lnTo>
                    <a:pt x="2389507" y="1012559"/>
                  </a:lnTo>
                  <a:lnTo>
                    <a:pt x="2392990" y="1012119"/>
                  </a:lnTo>
                  <a:lnTo>
                    <a:pt x="2396473" y="1011679"/>
                  </a:lnTo>
                  <a:lnTo>
                    <a:pt x="2399957" y="1018029"/>
                  </a:lnTo>
                  <a:lnTo>
                    <a:pt x="2403440" y="1017597"/>
                  </a:lnTo>
                  <a:lnTo>
                    <a:pt x="2406923" y="1017166"/>
                  </a:lnTo>
                  <a:lnTo>
                    <a:pt x="2410406" y="1016734"/>
                  </a:lnTo>
                  <a:lnTo>
                    <a:pt x="2413890" y="1016303"/>
                  </a:lnTo>
                  <a:lnTo>
                    <a:pt x="2417373" y="1015872"/>
                  </a:lnTo>
                  <a:lnTo>
                    <a:pt x="2420856" y="1015441"/>
                  </a:lnTo>
                  <a:lnTo>
                    <a:pt x="2424339" y="1015011"/>
                  </a:lnTo>
                  <a:lnTo>
                    <a:pt x="2427823" y="1016250"/>
                  </a:lnTo>
                  <a:lnTo>
                    <a:pt x="2431306" y="1015822"/>
                  </a:lnTo>
                  <a:lnTo>
                    <a:pt x="2434789" y="1015393"/>
                  </a:lnTo>
                  <a:lnTo>
                    <a:pt x="2438272" y="1014965"/>
                  </a:lnTo>
                  <a:lnTo>
                    <a:pt x="2441756" y="1014536"/>
                  </a:lnTo>
                  <a:lnTo>
                    <a:pt x="2445239" y="1014108"/>
                  </a:lnTo>
                  <a:lnTo>
                    <a:pt x="2448722" y="1013680"/>
                  </a:lnTo>
                  <a:lnTo>
                    <a:pt x="2452205" y="1014919"/>
                  </a:lnTo>
                  <a:lnTo>
                    <a:pt x="2455689" y="1014493"/>
                  </a:lnTo>
                  <a:lnTo>
                    <a:pt x="2459172" y="1014068"/>
                  </a:lnTo>
                  <a:lnTo>
                    <a:pt x="2462655" y="1013642"/>
                  </a:lnTo>
                  <a:lnTo>
                    <a:pt x="2466138" y="1013217"/>
                  </a:lnTo>
                  <a:lnTo>
                    <a:pt x="2469622" y="1012791"/>
                  </a:lnTo>
                  <a:lnTo>
                    <a:pt x="2473105" y="1012366"/>
                  </a:lnTo>
                  <a:lnTo>
                    <a:pt x="2476588" y="1011941"/>
                  </a:lnTo>
                  <a:lnTo>
                    <a:pt x="2480071" y="1014501"/>
                  </a:lnTo>
                  <a:lnTo>
                    <a:pt x="2483555" y="1014080"/>
                  </a:lnTo>
                  <a:lnTo>
                    <a:pt x="2487038" y="1013658"/>
                  </a:lnTo>
                  <a:lnTo>
                    <a:pt x="2490521" y="1013237"/>
                  </a:lnTo>
                  <a:lnTo>
                    <a:pt x="2494004" y="1012816"/>
                  </a:lnTo>
                  <a:lnTo>
                    <a:pt x="2497488" y="1012395"/>
                  </a:lnTo>
                  <a:lnTo>
                    <a:pt x="2500971" y="1011974"/>
                  </a:lnTo>
                  <a:lnTo>
                    <a:pt x="2504454" y="1012544"/>
                  </a:lnTo>
                  <a:lnTo>
                    <a:pt x="2507937" y="1012124"/>
                  </a:lnTo>
                  <a:lnTo>
                    <a:pt x="2511421" y="1011705"/>
                  </a:lnTo>
                  <a:lnTo>
                    <a:pt x="2514904" y="1011285"/>
                  </a:lnTo>
                  <a:lnTo>
                    <a:pt x="2518387" y="1010866"/>
                  </a:lnTo>
                  <a:lnTo>
                    <a:pt x="2521870" y="1010447"/>
                  </a:lnTo>
                  <a:lnTo>
                    <a:pt x="2525354" y="1010028"/>
                  </a:lnTo>
                  <a:lnTo>
                    <a:pt x="2528837" y="1011261"/>
                  </a:lnTo>
                  <a:lnTo>
                    <a:pt x="2532320" y="1010844"/>
                  </a:lnTo>
                  <a:lnTo>
                    <a:pt x="2535803" y="1010427"/>
                  </a:lnTo>
                  <a:lnTo>
                    <a:pt x="2539287" y="1010010"/>
                  </a:lnTo>
                  <a:lnTo>
                    <a:pt x="2542770" y="1009593"/>
                  </a:lnTo>
                  <a:lnTo>
                    <a:pt x="2546253" y="1009177"/>
                  </a:lnTo>
                  <a:lnTo>
                    <a:pt x="2549736" y="1008760"/>
                  </a:lnTo>
                  <a:lnTo>
                    <a:pt x="2553220" y="1008344"/>
                  </a:lnTo>
                  <a:lnTo>
                    <a:pt x="2556703" y="1013795"/>
                  </a:lnTo>
                  <a:lnTo>
                    <a:pt x="2560186" y="1013385"/>
                  </a:lnTo>
                  <a:lnTo>
                    <a:pt x="2563669" y="1012975"/>
                  </a:lnTo>
                  <a:lnTo>
                    <a:pt x="2567153" y="1012566"/>
                  </a:lnTo>
                  <a:lnTo>
                    <a:pt x="2570636" y="1012157"/>
                  </a:lnTo>
                  <a:lnTo>
                    <a:pt x="2574119" y="1011747"/>
                  </a:lnTo>
                  <a:lnTo>
                    <a:pt x="2577602" y="1011338"/>
                  </a:lnTo>
                  <a:lnTo>
                    <a:pt x="2581085" y="1013491"/>
                  </a:lnTo>
                  <a:lnTo>
                    <a:pt x="2584569" y="1013085"/>
                  </a:lnTo>
                  <a:lnTo>
                    <a:pt x="2588052" y="1012679"/>
                  </a:lnTo>
                  <a:lnTo>
                    <a:pt x="2591535" y="1012273"/>
                  </a:lnTo>
                  <a:lnTo>
                    <a:pt x="2595018" y="1011867"/>
                  </a:lnTo>
                  <a:lnTo>
                    <a:pt x="2598502" y="1011462"/>
                  </a:lnTo>
                  <a:lnTo>
                    <a:pt x="2601985" y="1011056"/>
                  </a:lnTo>
                  <a:lnTo>
                    <a:pt x="2605468" y="1010651"/>
                  </a:lnTo>
                  <a:lnTo>
                    <a:pt x="2608951" y="1010245"/>
                  </a:lnTo>
                  <a:lnTo>
                    <a:pt x="2612435" y="1009840"/>
                  </a:lnTo>
                  <a:lnTo>
                    <a:pt x="2615918" y="1009435"/>
                  </a:lnTo>
                  <a:lnTo>
                    <a:pt x="2619401" y="1009030"/>
                  </a:lnTo>
                  <a:lnTo>
                    <a:pt x="2622884" y="1008625"/>
                  </a:lnTo>
                  <a:lnTo>
                    <a:pt x="2626368" y="1008220"/>
                  </a:lnTo>
                  <a:lnTo>
                    <a:pt x="2629851" y="1007815"/>
                  </a:lnTo>
                  <a:lnTo>
                    <a:pt x="2633334" y="1009656"/>
                  </a:lnTo>
                  <a:lnTo>
                    <a:pt x="2636817" y="1009254"/>
                  </a:lnTo>
                  <a:lnTo>
                    <a:pt x="2640301" y="1008852"/>
                  </a:lnTo>
                  <a:lnTo>
                    <a:pt x="2643784" y="1008450"/>
                  </a:lnTo>
                  <a:lnTo>
                    <a:pt x="2647267" y="1008048"/>
                  </a:lnTo>
                  <a:lnTo>
                    <a:pt x="2650750" y="1007646"/>
                  </a:lnTo>
                  <a:lnTo>
                    <a:pt x="2654234" y="1007245"/>
                  </a:lnTo>
                  <a:lnTo>
                    <a:pt x="2657717" y="1017422"/>
                  </a:lnTo>
                  <a:lnTo>
                    <a:pt x="2661200" y="1017031"/>
                  </a:lnTo>
                  <a:lnTo>
                    <a:pt x="2664683" y="1016641"/>
                  </a:lnTo>
                  <a:lnTo>
                    <a:pt x="2668167" y="1016251"/>
                  </a:lnTo>
                  <a:lnTo>
                    <a:pt x="2671650" y="1015861"/>
                  </a:lnTo>
                  <a:lnTo>
                    <a:pt x="2675133" y="1015471"/>
                  </a:lnTo>
                  <a:lnTo>
                    <a:pt x="2678616" y="1015081"/>
                  </a:lnTo>
                  <a:lnTo>
                    <a:pt x="2682100" y="1014692"/>
                  </a:lnTo>
                  <a:lnTo>
                    <a:pt x="2685583" y="1020273"/>
                  </a:lnTo>
                  <a:lnTo>
                    <a:pt x="2689066" y="1019889"/>
                  </a:lnTo>
                  <a:lnTo>
                    <a:pt x="2692549" y="1019506"/>
                  </a:lnTo>
                  <a:lnTo>
                    <a:pt x="2696033" y="1019123"/>
                  </a:lnTo>
                  <a:lnTo>
                    <a:pt x="2699516" y="1018740"/>
                  </a:lnTo>
                  <a:lnTo>
                    <a:pt x="2702999" y="1018357"/>
                  </a:lnTo>
                  <a:lnTo>
                    <a:pt x="2706482" y="1017975"/>
                  </a:lnTo>
                  <a:lnTo>
                    <a:pt x="2709966" y="1021098"/>
                  </a:lnTo>
                  <a:lnTo>
                    <a:pt x="2713449" y="1020719"/>
                  </a:lnTo>
                  <a:lnTo>
                    <a:pt x="2716932" y="1020340"/>
                  </a:lnTo>
                  <a:lnTo>
                    <a:pt x="2720415" y="1019961"/>
                  </a:lnTo>
                  <a:lnTo>
                    <a:pt x="2723899" y="1019583"/>
                  </a:lnTo>
                  <a:lnTo>
                    <a:pt x="2727382" y="1019204"/>
                  </a:lnTo>
                  <a:lnTo>
                    <a:pt x="2730865" y="1018826"/>
                  </a:lnTo>
                  <a:lnTo>
                    <a:pt x="2734348" y="1018447"/>
                  </a:lnTo>
                  <a:lnTo>
                    <a:pt x="2737832" y="1022950"/>
                  </a:lnTo>
                  <a:lnTo>
                    <a:pt x="2741315" y="1022577"/>
                  </a:lnTo>
                  <a:lnTo>
                    <a:pt x="2744798" y="1022204"/>
                  </a:lnTo>
                  <a:lnTo>
                    <a:pt x="2748281" y="1021831"/>
                  </a:lnTo>
                  <a:lnTo>
                    <a:pt x="2751765" y="1021458"/>
                  </a:lnTo>
                  <a:lnTo>
                    <a:pt x="2755248" y="1021085"/>
                  </a:lnTo>
                  <a:lnTo>
                    <a:pt x="2758731" y="1020713"/>
                  </a:lnTo>
                  <a:lnTo>
                    <a:pt x="2762214" y="1020340"/>
                  </a:lnTo>
                  <a:lnTo>
                    <a:pt x="2765698" y="1019968"/>
                  </a:lnTo>
                  <a:lnTo>
                    <a:pt x="2769181" y="1019595"/>
                  </a:lnTo>
                  <a:lnTo>
                    <a:pt x="2772664" y="1019223"/>
                  </a:lnTo>
                  <a:lnTo>
                    <a:pt x="2776147" y="1018851"/>
                  </a:lnTo>
                  <a:lnTo>
                    <a:pt x="2779631" y="1018478"/>
                  </a:lnTo>
                  <a:lnTo>
                    <a:pt x="2783114" y="1018106"/>
                  </a:lnTo>
                  <a:lnTo>
                    <a:pt x="2786597" y="1017734"/>
                  </a:lnTo>
                  <a:lnTo>
                    <a:pt x="2786597" y="1018021"/>
                  </a:lnTo>
                  <a:lnTo>
                    <a:pt x="2786597" y="1018307"/>
                  </a:lnTo>
                  <a:lnTo>
                    <a:pt x="2786597" y="1018593"/>
                  </a:lnTo>
                  <a:lnTo>
                    <a:pt x="2786597" y="1018878"/>
                  </a:lnTo>
                  <a:lnTo>
                    <a:pt x="2786597" y="1019163"/>
                  </a:lnTo>
                  <a:lnTo>
                    <a:pt x="2790080" y="1018792"/>
                  </a:lnTo>
                  <a:lnTo>
                    <a:pt x="2793564" y="1018422"/>
                  </a:lnTo>
                  <a:lnTo>
                    <a:pt x="2797047" y="1018052"/>
                  </a:lnTo>
                  <a:lnTo>
                    <a:pt x="2800530" y="1017682"/>
                  </a:lnTo>
                  <a:lnTo>
                    <a:pt x="2804013" y="1017311"/>
                  </a:lnTo>
                  <a:lnTo>
                    <a:pt x="2807497" y="1016941"/>
                  </a:lnTo>
                  <a:lnTo>
                    <a:pt x="2810980" y="1016571"/>
                  </a:lnTo>
                  <a:lnTo>
                    <a:pt x="2814463" y="1019607"/>
                  </a:lnTo>
                  <a:lnTo>
                    <a:pt x="2817946" y="1019241"/>
                  </a:lnTo>
                  <a:lnTo>
                    <a:pt x="2821430" y="1018875"/>
                  </a:lnTo>
                  <a:lnTo>
                    <a:pt x="2824913" y="1018508"/>
                  </a:lnTo>
                  <a:lnTo>
                    <a:pt x="2828396" y="1018142"/>
                  </a:lnTo>
                  <a:lnTo>
                    <a:pt x="2831879" y="1017776"/>
                  </a:lnTo>
                  <a:lnTo>
                    <a:pt x="2835363" y="1017410"/>
                  </a:lnTo>
                  <a:lnTo>
                    <a:pt x="2838846" y="1021784"/>
                  </a:lnTo>
                  <a:lnTo>
                    <a:pt x="2842329" y="1021423"/>
                  </a:lnTo>
                  <a:lnTo>
                    <a:pt x="2845812" y="1021062"/>
                  </a:lnTo>
                  <a:lnTo>
                    <a:pt x="2849296" y="1020701"/>
                  </a:lnTo>
                  <a:lnTo>
                    <a:pt x="2852779" y="1020340"/>
                  </a:lnTo>
                  <a:lnTo>
                    <a:pt x="2856262" y="1019979"/>
                  </a:lnTo>
                  <a:lnTo>
                    <a:pt x="2859745" y="1019619"/>
                  </a:lnTo>
                  <a:lnTo>
                    <a:pt x="2863229" y="1019258"/>
                  </a:lnTo>
                  <a:lnTo>
                    <a:pt x="2866712" y="1019451"/>
                  </a:lnTo>
                  <a:lnTo>
                    <a:pt x="2870195" y="1019091"/>
                  </a:lnTo>
                  <a:lnTo>
                    <a:pt x="2873678" y="1018731"/>
                  </a:lnTo>
                  <a:lnTo>
                    <a:pt x="2877161" y="1018372"/>
                  </a:lnTo>
                  <a:lnTo>
                    <a:pt x="2880645" y="1018012"/>
                  </a:lnTo>
                  <a:lnTo>
                    <a:pt x="2884128" y="1017653"/>
                  </a:lnTo>
                  <a:lnTo>
                    <a:pt x="2887611" y="1017293"/>
                  </a:lnTo>
                  <a:lnTo>
                    <a:pt x="2891094" y="1021592"/>
                  </a:lnTo>
                  <a:lnTo>
                    <a:pt x="2894578" y="1021237"/>
                  </a:lnTo>
                  <a:lnTo>
                    <a:pt x="2898061" y="1020882"/>
                  </a:lnTo>
                  <a:lnTo>
                    <a:pt x="2901544" y="1020528"/>
                  </a:lnTo>
                  <a:lnTo>
                    <a:pt x="2905027" y="1020173"/>
                  </a:lnTo>
                  <a:lnTo>
                    <a:pt x="2908511" y="1019819"/>
                  </a:lnTo>
                  <a:lnTo>
                    <a:pt x="2911994" y="1019465"/>
                  </a:lnTo>
                  <a:lnTo>
                    <a:pt x="2915477" y="1019110"/>
                  </a:lnTo>
                  <a:lnTo>
                    <a:pt x="2918960" y="1020382"/>
                  </a:lnTo>
                  <a:lnTo>
                    <a:pt x="2922444" y="1020029"/>
                  </a:lnTo>
                  <a:lnTo>
                    <a:pt x="2925927" y="1019677"/>
                  </a:lnTo>
                  <a:lnTo>
                    <a:pt x="2929410" y="1019324"/>
                  </a:lnTo>
                  <a:lnTo>
                    <a:pt x="2932893" y="1018972"/>
                  </a:lnTo>
                  <a:lnTo>
                    <a:pt x="2936377" y="1018620"/>
                  </a:lnTo>
                  <a:lnTo>
                    <a:pt x="2939860" y="1018268"/>
                  </a:lnTo>
                  <a:lnTo>
                    <a:pt x="2943343" y="1020607"/>
                  </a:lnTo>
                  <a:lnTo>
                    <a:pt x="2946826" y="1020258"/>
                  </a:lnTo>
                  <a:lnTo>
                    <a:pt x="2950310" y="1019909"/>
                  </a:lnTo>
                  <a:lnTo>
                    <a:pt x="2953793" y="1019559"/>
                  </a:lnTo>
                  <a:lnTo>
                    <a:pt x="2957276" y="1019210"/>
                  </a:lnTo>
                  <a:lnTo>
                    <a:pt x="2960759" y="1018861"/>
                  </a:lnTo>
                  <a:lnTo>
                    <a:pt x="2964243" y="1018512"/>
                  </a:lnTo>
                  <a:lnTo>
                    <a:pt x="2967726" y="1018968"/>
                  </a:lnTo>
                  <a:lnTo>
                    <a:pt x="2971209" y="1018620"/>
                  </a:lnTo>
                  <a:lnTo>
                    <a:pt x="2974692" y="1018272"/>
                  </a:lnTo>
                  <a:lnTo>
                    <a:pt x="2978176" y="1017924"/>
                  </a:lnTo>
                  <a:lnTo>
                    <a:pt x="2981659" y="1017576"/>
                  </a:lnTo>
                  <a:lnTo>
                    <a:pt x="2985142" y="1017228"/>
                  </a:lnTo>
                  <a:lnTo>
                    <a:pt x="2988625" y="1016881"/>
                  </a:lnTo>
                  <a:lnTo>
                    <a:pt x="2992109" y="1016533"/>
                  </a:lnTo>
                  <a:lnTo>
                    <a:pt x="2995592" y="1017527"/>
                  </a:lnTo>
                  <a:lnTo>
                    <a:pt x="2999075" y="1017181"/>
                  </a:lnTo>
                  <a:lnTo>
                    <a:pt x="3002558" y="1016835"/>
                  </a:lnTo>
                  <a:lnTo>
                    <a:pt x="3006042" y="1016489"/>
                  </a:lnTo>
                  <a:lnTo>
                    <a:pt x="3009525" y="1016143"/>
                  </a:lnTo>
                  <a:lnTo>
                    <a:pt x="3013008" y="1015797"/>
                  </a:lnTo>
                  <a:lnTo>
                    <a:pt x="3016491" y="1015452"/>
                  </a:lnTo>
                  <a:lnTo>
                    <a:pt x="3019975" y="1015911"/>
                  </a:lnTo>
                  <a:lnTo>
                    <a:pt x="3023458" y="1015566"/>
                  </a:lnTo>
                  <a:lnTo>
                    <a:pt x="3026941" y="1015221"/>
                  </a:lnTo>
                  <a:lnTo>
                    <a:pt x="3030424" y="1014877"/>
                  </a:lnTo>
                  <a:lnTo>
                    <a:pt x="3033908" y="1014532"/>
                  </a:lnTo>
                  <a:lnTo>
                    <a:pt x="3037391" y="1014187"/>
                  </a:lnTo>
                  <a:lnTo>
                    <a:pt x="3040874" y="1013843"/>
                  </a:lnTo>
                  <a:lnTo>
                    <a:pt x="3044357" y="1013498"/>
                  </a:lnTo>
                  <a:lnTo>
                    <a:pt x="3047841" y="1014765"/>
                  </a:lnTo>
                  <a:lnTo>
                    <a:pt x="3051324" y="1014422"/>
                  </a:lnTo>
                  <a:lnTo>
                    <a:pt x="3054807" y="1014079"/>
                  </a:lnTo>
                  <a:lnTo>
                    <a:pt x="3058290" y="1013736"/>
                  </a:lnTo>
                  <a:lnTo>
                    <a:pt x="3061774" y="1013394"/>
                  </a:lnTo>
                  <a:lnTo>
                    <a:pt x="3065257" y="1013051"/>
                  </a:lnTo>
                  <a:lnTo>
                    <a:pt x="3068740" y="1012709"/>
                  </a:lnTo>
                  <a:lnTo>
                    <a:pt x="3072223" y="1012903"/>
                  </a:lnTo>
                  <a:lnTo>
                    <a:pt x="3075707" y="1012562"/>
                  </a:lnTo>
                  <a:lnTo>
                    <a:pt x="3079190" y="1012220"/>
                  </a:lnTo>
                  <a:lnTo>
                    <a:pt x="3082673" y="1011878"/>
                  </a:lnTo>
                  <a:lnTo>
                    <a:pt x="3086156" y="1011537"/>
                  </a:lnTo>
                  <a:lnTo>
                    <a:pt x="3089640" y="1011195"/>
                  </a:lnTo>
                  <a:lnTo>
                    <a:pt x="3093123" y="1010854"/>
                  </a:lnTo>
                  <a:lnTo>
                    <a:pt x="3096606" y="1025705"/>
                  </a:lnTo>
                  <a:lnTo>
                    <a:pt x="3100089" y="1025377"/>
                  </a:lnTo>
                  <a:lnTo>
                    <a:pt x="3103573" y="1025050"/>
                  </a:lnTo>
                  <a:lnTo>
                    <a:pt x="3107056" y="1024723"/>
                  </a:lnTo>
                  <a:lnTo>
                    <a:pt x="3110539" y="1024395"/>
                  </a:lnTo>
                  <a:lnTo>
                    <a:pt x="3114022" y="1024068"/>
                  </a:lnTo>
                  <a:lnTo>
                    <a:pt x="3117506" y="1023741"/>
                  </a:lnTo>
                  <a:lnTo>
                    <a:pt x="3120989" y="1023414"/>
                  </a:lnTo>
                  <a:lnTo>
                    <a:pt x="3124472" y="1027965"/>
                  </a:lnTo>
                  <a:lnTo>
                    <a:pt x="3127955" y="1027643"/>
                  </a:lnTo>
                  <a:lnTo>
                    <a:pt x="3131439" y="1027321"/>
                  </a:lnTo>
                  <a:lnTo>
                    <a:pt x="3134922" y="1026998"/>
                  </a:lnTo>
                  <a:lnTo>
                    <a:pt x="3138405" y="1026676"/>
                  </a:lnTo>
                  <a:lnTo>
                    <a:pt x="3141888" y="1026354"/>
                  </a:lnTo>
                  <a:lnTo>
                    <a:pt x="3145372" y="1026032"/>
                  </a:lnTo>
                  <a:lnTo>
                    <a:pt x="3148855" y="1031176"/>
                  </a:lnTo>
                  <a:lnTo>
                    <a:pt x="3152338" y="1030859"/>
                  </a:lnTo>
                  <a:lnTo>
                    <a:pt x="3155821" y="1030542"/>
                  </a:lnTo>
                  <a:lnTo>
                    <a:pt x="3159304" y="1030225"/>
                  </a:lnTo>
                  <a:lnTo>
                    <a:pt x="3162788" y="1029908"/>
                  </a:lnTo>
                  <a:lnTo>
                    <a:pt x="3166271" y="1029591"/>
                  </a:lnTo>
                  <a:lnTo>
                    <a:pt x="3169754" y="1029274"/>
                  </a:lnTo>
                  <a:lnTo>
                    <a:pt x="3173237" y="1028958"/>
                  </a:lnTo>
                  <a:lnTo>
                    <a:pt x="3176721" y="1028876"/>
                  </a:lnTo>
                  <a:lnTo>
                    <a:pt x="3180204" y="1028560"/>
                  </a:lnTo>
                  <a:lnTo>
                    <a:pt x="3183687" y="1028244"/>
                  </a:lnTo>
                  <a:lnTo>
                    <a:pt x="3187170" y="1027928"/>
                  </a:lnTo>
                  <a:lnTo>
                    <a:pt x="3190654" y="1027612"/>
                  </a:lnTo>
                  <a:lnTo>
                    <a:pt x="3194137" y="1027296"/>
                  </a:lnTo>
                  <a:lnTo>
                    <a:pt x="3197620" y="1026980"/>
                  </a:lnTo>
                  <a:lnTo>
                    <a:pt x="3201103" y="1027371"/>
                  </a:lnTo>
                  <a:lnTo>
                    <a:pt x="3204587" y="1027056"/>
                  </a:lnTo>
                  <a:lnTo>
                    <a:pt x="3208070" y="1026741"/>
                  </a:lnTo>
                  <a:lnTo>
                    <a:pt x="3211553" y="1026426"/>
                  </a:lnTo>
                  <a:lnTo>
                    <a:pt x="3215036" y="1026111"/>
                  </a:lnTo>
                  <a:lnTo>
                    <a:pt x="3218520" y="1025796"/>
                  </a:lnTo>
                  <a:lnTo>
                    <a:pt x="3222003" y="1025481"/>
                  </a:lnTo>
                  <a:lnTo>
                    <a:pt x="3225486" y="1025639"/>
                  </a:lnTo>
                  <a:lnTo>
                    <a:pt x="3228969" y="1025325"/>
                  </a:lnTo>
                  <a:lnTo>
                    <a:pt x="3232453" y="1025010"/>
                  </a:lnTo>
                  <a:lnTo>
                    <a:pt x="3235936" y="1024696"/>
                  </a:lnTo>
                  <a:lnTo>
                    <a:pt x="3239419" y="1024382"/>
                  </a:lnTo>
                  <a:lnTo>
                    <a:pt x="3242902" y="1024068"/>
                  </a:lnTo>
                  <a:lnTo>
                    <a:pt x="3246386" y="1023754"/>
                  </a:lnTo>
                  <a:lnTo>
                    <a:pt x="3249869" y="1023440"/>
                  </a:lnTo>
                  <a:lnTo>
                    <a:pt x="3253352" y="1025954"/>
                  </a:lnTo>
                  <a:lnTo>
                    <a:pt x="3256835" y="1025643"/>
                  </a:lnTo>
                  <a:lnTo>
                    <a:pt x="3260319" y="1025331"/>
                  </a:lnTo>
                  <a:lnTo>
                    <a:pt x="3263802" y="1025020"/>
                  </a:lnTo>
                  <a:lnTo>
                    <a:pt x="3267285" y="1024709"/>
                  </a:lnTo>
                  <a:lnTo>
                    <a:pt x="3270768" y="1024398"/>
                  </a:lnTo>
                  <a:lnTo>
                    <a:pt x="3274252" y="1024087"/>
                  </a:lnTo>
                  <a:lnTo>
                    <a:pt x="3277735" y="1024479"/>
                  </a:lnTo>
                  <a:lnTo>
                    <a:pt x="3281218" y="1024169"/>
                  </a:lnTo>
                  <a:lnTo>
                    <a:pt x="3284701" y="1023859"/>
                  </a:lnTo>
                  <a:lnTo>
                    <a:pt x="3288185" y="1023548"/>
                  </a:lnTo>
                  <a:lnTo>
                    <a:pt x="3291668" y="1023238"/>
                  </a:lnTo>
                  <a:lnTo>
                    <a:pt x="3295151" y="1022928"/>
                  </a:lnTo>
                  <a:lnTo>
                    <a:pt x="3298634" y="1022618"/>
                  </a:lnTo>
                  <a:lnTo>
                    <a:pt x="3302118" y="1022308"/>
                  </a:lnTo>
                  <a:lnTo>
                    <a:pt x="3305601" y="1027329"/>
                  </a:lnTo>
                  <a:lnTo>
                    <a:pt x="3309084" y="1027024"/>
                  </a:lnTo>
                  <a:lnTo>
                    <a:pt x="3312567" y="1026719"/>
                  </a:lnTo>
                  <a:lnTo>
                    <a:pt x="3316051" y="1026413"/>
                  </a:lnTo>
                  <a:lnTo>
                    <a:pt x="3319534" y="1026108"/>
                  </a:lnTo>
                  <a:lnTo>
                    <a:pt x="3323017" y="1025803"/>
                  </a:lnTo>
                  <a:lnTo>
                    <a:pt x="3326500" y="1025498"/>
                  </a:lnTo>
                  <a:lnTo>
                    <a:pt x="3329984" y="1028372"/>
                  </a:lnTo>
                  <a:lnTo>
                    <a:pt x="3333467" y="1028070"/>
                  </a:lnTo>
                  <a:lnTo>
                    <a:pt x="3336950" y="1027768"/>
                  </a:lnTo>
                  <a:lnTo>
                    <a:pt x="3340433" y="1027466"/>
                  </a:lnTo>
                  <a:lnTo>
                    <a:pt x="3343917" y="1027164"/>
                  </a:lnTo>
                  <a:lnTo>
                    <a:pt x="3347400" y="1026862"/>
                  </a:lnTo>
                  <a:lnTo>
                    <a:pt x="3350883" y="1026560"/>
                  </a:lnTo>
                  <a:lnTo>
                    <a:pt x="3354366" y="1029394"/>
                  </a:lnTo>
                  <a:lnTo>
                    <a:pt x="3357850" y="1029095"/>
                  </a:lnTo>
                  <a:lnTo>
                    <a:pt x="3361333" y="1028796"/>
                  </a:lnTo>
                  <a:lnTo>
                    <a:pt x="3364816" y="1028497"/>
                  </a:lnTo>
                  <a:lnTo>
                    <a:pt x="3368299" y="1028198"/>
                  </a:lnTo>
                  <a:lnTo>
                    <a:pt x="3371783" y="1027899"/>
                  </a:lnTo>
                  <a:lnTo>
                    <a:pt x="3375266" y="1027600"/>
                  </a:lnTo>
                  <a:lnTo>
                    <a:pt x="3378749" y="1027301"/>
                  </a:lnTo>
                  <a:lnTo>
                    <a:pt x="3382232" y="1028115"/>
                  </a:lnTo>
                  <a:lnTo>
                    <a:pt x="3385716" y="1027817"/>
                  </a:lnTo>
                  <a:lnTo>
                    <a:pt x="3389199" y="1027519"/>
                  </a:lnTo>
                  <a:lnTo>
                    <a:pt x="3392682" y="1027222"/>
                  </a:lnTo>
                  <a:lnTo>
                    <a:pt x="3396165" y="1026924"/>
                  </a:lnTo>
                  <a:lnTo>
                    <a:pt x="3399649" y="1026627"/>
                  </a:lnTo>
                  <a:lnTo>
                    <a:pt x="3403132" y="1026329"/>
                  </a:lnTo>
                  <a:lnTo>
                    <a:pt x="3406615" y="1030431"/>
                  </a:lnTo>
                  <a:lnTo>
                    <a:pt x="3410098" y="1030137"/>
                  </a:lnTo>
                  <a:lnTo>
                    <a:pt x="3413582" y="1029844"/>
                  </a:lnTo>
                  <a:lnTo>
                    <a:pt x="3417065" y="1029550"/>
                  </a:lnTo>
                  <a:lnTo>
                    <a:pt x="3420548" y="1029257"/>
                  </a:lnTo>
                  <a:lnTo>
                    <a:pt x="3424031" y="1028963"/>
                  </a:lnTo>
                  <a:lnTo>
                    <a:pt x="3427515" y="1028670"/>
                  </a:lnTo>
                  <a:lnTo>
                    <a:pt x="3430998" y="1028377"/>
                  </a:lnTo>
                  <a:lnTo>
                    <a:pt x="3434481" y="1033240"/>
                  </a:lnTo>
                  <a:lnTo>
                    <a:pt x="3437964" y="1032951"/>
                  </a:lnTo>
                  <a:lnTo>
                    <a:pt x="3441447" y="1032662"/>
                  </a:lnTo>
                  <a:lnTo>
                    <a:pt x="3444931" y="1032373"/>
                  </a:lnTo>
                  <a:lnTo>
                    <a:pt x="3448414" y="1032084"/>
                  </a:lnTo>
                  <a:lnTo>
                    <a:pt x="3451897" y="1031795"/>
                  </a:lnTo>
                  <a:lnTo>
                    <a:pt x="3455380" y="1031507"/>
                  </a:lnTo>
                  <a:lnTo>
                    <a:pt x="3458864" y="1034999"/>
                  </a:lnTo>
                  <a:lnTo>
                    <a:pt x="3462347" y="1034713"/>
                  </a:lnTo>
                  <a:lnTo>
                    <a:pt x="3465830" y="1034428"/>
                  </a:lnTo>
                  <a:lnTo>
                    <a:pt x="3469313" y="1034143"/>
                  </a:lnTo>
                  <a:lnTo>
                    <a:pt x="3472797" y="1033857"/>
                  </a:lnTo>
                  <a:lnTo>
                    <a:pt x="3476280" y="1033572"/>
                  </a:lnTo>
                  <a:lnTo>
                    <a:pt x="3479763" y="1033287"/>
                  </a:lnTo>
                  <a:lnTo>
                    <a:pt x="3483246" y="1033002"/>
                  </a:lnTo>
                  <a:lnTo>
                    <a:pt x="3483246" y="103321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864603"/>
              <a:ext cx="3483246" cy="687463"/>
            </a:xfrm>
            <a:custGeom>
              <a:avLst/>
              <a:gdLst/>
              <a:ahLst/>
              <a:cxnLst/>
              <a:rect l="0" t="0" r="0" b="0"/>
              <a:pathLst>
                <a:path w="3483246" h="687463">
                  <a:moveTo>
                    <a:pt x="0" y="687463"/>
                  </a:moveTo>
                  <a:lnTo>
                    <a:pt x="3483" y="573741"/>
                  </a:lnTo>
                  <a:lnTo>
                    <a:pt x="6966" y="467211"/>
                  </a:lnTo>
                  <a:lnTo>
                    <a:pt x="10449" y="367210"/>
                  </a:lnTo>
                  <a:lnTo>
                    <a:pt x="13932" y="273156"/>
                  </a:lnTo>
                  <a:lnTo>
                    <a:pt x="17416" y="184534"/>
                  </a:lnTo>
                  <a:lnTo>
                    <a:pt x="20899" y="100887"/>
                  </a:lnTo>
                  <a:lnTo>
                    <a:pt x="24382" y="21807"/>
                  </a:lnTo>
                  <a:lnTo>
                    <a:pt x="27865" y="376047"/>
                  </a:lnTo>
                  <a:lnTo>
                    <a:pt x="31349" y="340992"/>
                  </a:lnTo>
                  <a:lnTo>
                    <a:pt x="34832" y="306703"/>
                  </a:lnTo>
                  <a:lnTo>
                    <a:pt x="38315" y="273156"/>
                  </a:lnTo>
                  <a:lnTo>
                    <a:pt x="41798" y="240326"/>
                  </a:lnTo>
                  <a:lnTo>
                    <a:pt x="45282" y="208192"/>
                  </a:lnTo>
                  <a:lnTo>
                    <a:pt x="48765" y="176731"/>
                  </a:lnTo>
                  <a:lnTo>
                    <a:pt x="52248" y="316710"/>
                  </a:lnTo>
                  <a:lnTo>
                    <a:pt x="55731" y="294779"/>
                  </a:lnTo>
                  <a:lnTo>
                    <a:pt x="59215" y="273156"/>
                  </a:lnTo>
                  <a:lnTo>
                    <a:pt x="62698" y="251833"/>
                  </a:lnTo>
                  <a:lnTo>
                    <a:pt x="66181" y="230804"/>
                  </a:lnTo>
                  <a:lnTo>
                    <a:pt x="69664" y="210063"/>
                  </a:lnTo>
                  <a:lnTo>
                    <a:pt x="73148" y="189605"/>
                  </a:lnTo>
                  <a:lnTo>
                    <a:pt x="76631" y="169424"/>
                  </a:lnTo>
                  <a:lnTo>
                    <a:pt x="80114" y="273156"/>
                  </a:lnTo>
                  <a:lnTo>
                    <a:pt x="83597" y="257367"/>
                  </a:lnTo>
                  <a:lnTo>
                    <a:pt x="87081" y="241739"/>
                  </a:lnTo>
                  <a:lnTo>
                    <a:pt x="90564" y="226271"/>
                  </a:lnTo>
                  <a:lnTo>
                    <a:pt x="94047" y="210959"/>
                  </a:lnTo>
                  <a:lnTo>
                    <a:pt x="97530" y="195802"/>
                  </a:lnTo>
                  <a:lnTo>
                    <a:pt x="101014" y="180797"/>
                  </a:lnTo>
                  <a:lnTo>
                    <a:pt x="104497" y="184534"/>
                  </a:lnTo>
                  <a:lnTo>
                    <a:pt x="107980" y="170259"/>
                  </a:lnTo>
                  <a:lnTo>
                    <a:pt x="111463" y="156120"/>
                  </a:lnTo>
                  <a:lnTo>
                    <a:pt x="114947" y="142115"/>
                  </a:lnTo>
                  <a:lnTo>
                    <a:pt x="118430" y="128243"/>
                  </a:lnTo>
                  <a:lnTo>
                    <a:pt x="121913" y="114500"/>
                  </a:lnTo>
                  <a:lnTo>
                    <a:pt x="125396" y="100887"/>
                  </a:lnTo>
                  <a:lnTo>
                    <a:pt x="128880" y="87400"/>
                  </a:lnTo>
                  <a:lnTo>
                    <a:pt x="132363" y="148101"/>
                  </a:lnTo>
                  <a:lnTo>
                    <a:pt x="135846" y="136154"/>
                  </a:lnTo>
                  <a:lnTo>
                    <a:pt x="139329" y="124303"/>
                  </a:lnTo>
                  <a:lnTo>
                    <a:pt x="142813" y="112548"/>
                  </a:lnTo>
                  <a:lnTo>
                    <a:pt x="146296" y="100887"/>
                  </a:lnTo>
                  <a:lnTo>
                    <a:pt x="149779" y="89319"/>
                  </a:lnTo>
                  <a:lnTo>
                    <a:pt x="153262" y="77843"/>
                  </a:lnTo>
                  <a:lnTo>
                    <a:pt x="156746" y="66458"/>
                  </a:lnTo>
                  <a:lnTo>
                    <a:pt x="160229" y="55163"/>
                  </a:lnTo>
                  <a:lnTo>
                    <a:pt x="163712" y="43957"/>
                  </a:lnTo>
                  <a:lnTo>
                    <a:pt x="167195" y="32839"/>
                  </a:lnTo>
                  <a:lnTo>
                    <a:pt x="170679" y="21807"/>
                  </a:lnTo>
                  <a:lnTo>
                    <a:pt x="174162" y="10861"/>
                  </a:lnTo>
                  <a:lnTo>
                    <a:pt x="177645" y="0"/>
                  </a:lnTo>
                  <a:lnTo>
                    <a:pt x="181128" y="156120"/>
                  </a:lnTo>
                  <a:lnTo>
                    <a:pt x="184612" y="147486"/>
                  </a:lnTo>
                  <a:lnTo>
                    <a:pt x="188095" y="138902"/>
                  </a:lnTo>
                  <a:lnTo>
                    <a:pt x="191578" y="130368"/>
                  </a:lnTo>
                  <a:lnTo>
                    <a:pt x="195061" y="121884"/>
                  </a:lnTo>
                  <a:lnTo>
                    <a:pt x="198545" y="113449"/>
                  </a:lnTo>
                  <a:lnTo>
                    <a:pt x="202028" y="105062"/>
                  </a:lnTo>
                  <a:lnTo>
                    <a:pt x="205511" y="96724"/>
                  </a:lnTo>
                  <a:lnTo>
                    <a:pt x="208994" y="100887"/>
                  </a:lnTo>
                  <a:lnTo>
                    <a:pt x="212478" y="92780"/>
                  </a:lnTo>
                  <a:lnTo>
                    <a:pt x="215961" y="84718"/>
                  </a:lnTo>
                  <a:lnTo>
                    <a:pt x="219444" y="76701"/>
                  </a:lnTo>
                  <a:lnTo>
                    <a:pt x="222927" y="68728"/>
                  </a:lnTo>
                  <a:lnTo>
                    <a:pt x="226411" y="60800"/>
                  </a:lnTo>
                  <a:lnTo>
                    <a:pt x="229894" y="52915"/>
                  </a:lnTo>
                  <a:lnTo>
                    <a:pt x="233377" y="57910"/>
                  </a:lnTo>
                  <a:lnTo>
                    <a:pt x="236860" y="50233"/>
                  </a:lnTo>
                  <a:lnTo>
                    <a:pt x="240344" y="42596"/>
                  </a:lnTo>
                  <a:lnTo>
                    <a:pt x="243827" y="35001"/>
                  </a:lnTo>
                  <a:lnTo>
                    <a:pt x="247310" y="27446"/>
                  </a:lnTo>
                  <a:lnTo>
                    <a:pt x="250793" y="19932"/>
                  </a:lnTo>
                  <a:lnTo>
                    <a:pt x="254277" y="12457"/>
                  </a:lnTo>
                  <a:lnTo>
                    <a:pt x="257760" y="5022"/>
                  </a:lnTo>
                  <a:lnTo>
                    <a:pt x="261243" y="100887"/>
                  </a:lnTo>
                  <a:lnTo>
                    <a:pt x="264726" y="94397"/>
                  </a:lnTo>
                  <a:lnTo>
                    <a:pt x="268210" y="87937"/>
                  </a:lnTo>
                  <a:lnTo>
                    <a:pt x="271693" y="81506"/>
                  </a:lnTo>
                  <a:lnTo>
                    <a:pt x="275176" y="75103"/>
                  </a:lnTo>
                  <a:lnTo>
                    <a:pt x="278659" y="68728"/>
                  </a:lnTo>
                  <a:lnTo>
                    <a:pt x="282143" y="62382"/>
                  </a:lnTo>
                  <a:lnTo>
                    <a:pt x="285626" y="159756"/>
                  </a:lnTo>
                  <a:lnTo>
                    <a:pt x="289109" y="154305"/>
                  </a:lnTo>
                  <a:lnTo>
                    <a:pt x="292592" y="148875"/>
                  </a:lnTo>
                  <a:lnTo>
                    <a:pt x="296075" y="143465"/>
                  </a:lnTo>
                  <a:lnTo>
                    <a:pt x="299559" y="138074"/>
                  </a:lnTo>
                  <a:lnTo>
                    <a:pt x="303042" y="132703"/>
                  </a:lnTo>
                  <a:lnTo>
                    <a:pt x="306525" y="127352"/>
                  </a:lnTo>
                  <a:lnTo>
                    <a:pt x="310008" y="136898"/>
                  </a:lnTo>
                  <a:lnTo>
                    <a:pt x="313492" y="131698"/>
                  </a:lnTo>
                  <a:lnTo>
                    <a:pt x="316975" y="126518"/>
                  </a:lnTo>
                  <a:lnTo>
                    <a:pt x="320458" y="121355"/>
                  </a:lnTo>
                  <a:lnTo>
                    <a:pt x="323941" y="116211"/>
                  </a:lnTo>
                  <a:lnTo>
                    <a:pt x="327425" y="111085"/>
                  </a:lnTo>
                  <a:lnTo>
                    <a:pt x="330908" y="105977"/>
                  </a:lnTo>
                  <a:lnTo>
                    <a:pt x="334391" y="100887"/>
                  </a:lnTo>
                  <a:lnTo>
                    <a:pt x="337874" y="157663"/>
                  </a:lnTo>
                  <a:lnTo>
                    <a:pt x="341358" y="153039"/>
                  </a:lnTo>
                  <a:lnTo>
                    <a:pt x="344841" y="148430"/>
                  </a:lnTo>
                  <a:lnTo>
                    <a:pt x="348324" y="143835"/>
                  </a:lnTo>
                  <a:lnTo>
                    <a:pt x="351807" y="139254"/>
                  </a:lnTo>
                  <a:lnTo>
                    <a:pt x="355291" y="134687"/>
                  </a:lnTo>
                  <a:lnTo>
                    <a:pt x="358774" y="130135"/>
                  </a:lnTo>
                  <a:lnTo>
                    <a:pt x="362257" y="162057"/>
                  </a:lnTo>
                  <a:lnTo>
                    <a:pt x="365740" y="158539"/>
                  </a:lnTo>
                  <a:lnTo>
                    <a:pt x="369224" y="155042"/>
                  </a:lnTo>
                  <a:lnTo>
                    <a:pt x="372707" y="151564"/>
                  </a:lnTo>
                  <a:lnTo>
                    <a:pt x="376190" y="148107"/>
                  </a:lnTo>
                  <a:lnTo>
                    <a:pt x="379673" y="144669"/>
                  </a:lnTo>
                  <a:lnTo>
                    <a:pt x="383157" y="141251"/>
                  </a:lnTo>
                  <a:lnTo>
                    <a:pt x="386640" y="137853"/>
                  </a:lnTo>
                  <a:lnTo>
                    <a:pt x="390123" y="161427"/>
                  </a:lnTo>
                  <a:lnTo>
                    <a:pt x="393606" y="157445"/>
                  </a:lnTo>
                  <a:lnTo>
                    <a:pt x="397090" y="153474"/>
                  </a:lnTo>
                  <a:lnTo>
                    <a:pt x="400573" y="149513"/>
                  </a:lnTo>
                  <a:lnTo>
                    <a:pt x="404056" y="145563"/>
                  </a:lnTo>
                  <a:lnTo>
                    <a:pt x="407539" y="141623"/>
                  </a:lnTo>
                  <a:lnTo>
                    <a:pt x="411023" y="137694"/>
                  </a:lnTo>
                  <a:lnTo>
                    <a:pt x="414506" y="183628"/>
                  </a:lnTo>
                  <a:lnTo>
                    <a:pt x="417989" y="180011"/>
                  </a:lnTo>
                  <a:lnTo>
                    <a:pt x="421472" y="176403"/>
                  </a:lnTo>
                  <a:lnTo>
                    <a:pt x="424956" y="172803"/>
                  </a:lnTo>
                  <a:lnTo>
                    <a:pt x="428439" y="169213"/>
                  </a:lnTo>
                  <a:lnTo>
                    <a:pt x="431922" y="165630"/>
                  </a:lnTo>
                  <a:lnTo>
                    <a:pt x="435405" y="162057"/>
                  </a:lnTo>
                  <a:lnTo>
                    <a:pt x="438889" y="167771"/>
                  </a:lnTo>
                  <a:lnTo>
                    <a:pt x="442372" y="164266"/>
                  </a:lnTo>
                  <a:lnTo>
                    <a:pt x="445855" y="160769"/>
                  </a:lnTo>
                  <a:lnTo>
                    <a:pt x="449338" y="157281"/>
                  </a:lnTo>
                  <a:lnTo>
                    <a:pt x="452822" y="153801"/>
                  </a:lnTo>
                  <a:lnTo>
                    <a:pt x="456305" y="150329"/>
                  </a:lnTo>
                  <a:lnTo>
                    <a:pt x="459788" y="146865"/>
                  </a:lnTo>
                  <a:lnTo>
                    <a:pt x="463271" y="143409"/>
                  </a:lnTo>
                  <a:lnTo>
                    <a:pt x="466755" y="162757"/>
                  </a:lnTo>
                  <a:lnTo>
                    <a:pt x="470238" y="159435"/>
                  </a:lnTo>
                  <a:lnTo>
                    <a:pt x="473721" y="156120"/>
                  </a:lnTo>
                  <a:lnTo>
                    <a:pt x="477204" y="152813"/>
                  </a:lnTo>
                  <a:lnTo>
                    <a:pt x="480688" y="149513"/>
                  </a:lnTo>
                  <a:lnTo>
                    <a:pt x="484171" y="146220"/>
                  </a:lnTo>
                  <a:lnTo>
                    <a:pt x="487654" y="142935"/>
                  </a:lnTo>
                  <a:lnTo>
                    <a:pt x="491137" y="185296"/>
                  </a:lnTo>
                  <a:lnTo>
                    <a:pt x="494621" y="182251"/>
                  </a:lnTo>
                  <a:lnTo>
                    <a:pt x="498104" y="179212"/>
                  </a:lnTo>
                  <a:lnTo>
                    <a:pt x="501587" y="176180"/>
                  </a:lnTo>
                  <a:lnTo>
                    <a:pt x="505070" y="173153"/>
                  </a:lnTo>
                  <a:lnTo>
                    <a:pt x="508554" y="170133"/>
                  </a:lnTo>
                  <a:lnTo>
                    <a:pt x="512037" y="167119"/>
                  </a:lnTo>
                  <a:lnTo>
                    <a:pt x="515520" y="164111"/>
                  </a:lnTo>
                  <a:lnTo>
                    <a:pt x="519003" y="190949"/>
                  </a:lnTo>
                  <a:lnTo>
                    <a:pt x="522487" y="188095"/>
                  </a:lnTo>
                  <a:lnTo>
                    <a:pt x="525970" y="185245"/>
                  </a:lnTo>
                  <a:lnTo>
                    <a:pt x="529453" y="182402"/>
                  </a:lnTo>
                  <a:lnTo>
                    <a:pt x="532936" y="179564"/>
                  </a:lnTo>
                  <a:lnTo>
                    <a:pt x="536420" y="176731"/>
                  </a:lnTo>
                  <a:lnTo>
                    <a:pt x="539903" y="173903"/>
                  </a:lnTo>
                  <a:lnTo>
                    <a:pt x="543386" y="198610"/>
                  </a:lnTo>
                  <a:lnTo>
                    <a:pt x="546869" y="195919"/>
                  </a:lnTo>
                  <a:lnTo>
                    <a:pt x="550353" y="193232"/>
                  </a:lnTo>
                  <a:lnTo>
                    <a:pt x="553836" y="190551"/>
                  </a:lnTo>
                  <a:lnTo>
                    <a:pt x="557319" y="187874"/>
                  </a:lnTo>
                  <a:lnTo>
                    <a:pt x="560802" y="185201"/>
                  </a:lnTo>
                  <a:lnTo>
                    <a:pt x="564286" y="182534"/>
                  </a:lnTo>
                  <a:lnTo>
                    <a:pt x="567769" y="199269"/>
                  </a:lnTo>
                  <a:lnTo>
                    <a:pt x="571252" y="196696"/>
                  </a:lnTo>
                  <a:lnTo>
                    <a:pt x="574735" y="194127"/>
                  </a:lnTo>
                  <a:lnTo>
                    <a:pt x="578218" y="191563"/>
                  </a:lnTo>
                  <a:lnTo>
                    <a:pt x="581702" y="189003"/>
                  </a:lnTo>
                  <a:lnTo>
                    <a:pt x="585185" y="186448"/>
                  </a:lnTo>
                  <a:lnTo>
                    <a:pt x="588668" y="183897"/>
                  </a:lnTo>
                  <a:lnTo>
                    <a:pt x="592151" y="181350"/>
                  </a:lnTo>
                  <a:lnTo>
                    <a:pt x="595635" y="214931"/>
                  </a:lnTo>
                  <a:lnTo>
                    <a:pt x="599118" y="212920"/>
                  </a:lnTo>
                  <a:lnTo>
                    <a:pt x="602601" y="210916"/>
                  </a:lnTo>
                  <a:lnTo>
                    <a:pt x="606084" y="208919"/>
                  </a:lnTo>
                  <a:lnTo>
                    <a:pt x="609568" y="206927"/>
                  </a:lnTo>
                  <a:lnTo>
                    <a:pt x="613051" y="204942"/>
                  </a:lnTo>
                  <a:lnTo>
                    <a:pt x="616534" y="202963"/>
                  </a:lnTo>
                  <a:lnTo>
                    <a:pt x="620017" y="211962"/>
                  </a:lnTo>
                  <a:lnTo>
                    <a:pt x="623501" y="209657"/>
                  </a:lnTo>
                  <a:lnTo>
                    <a:pt x="626984" y="207356"/>
                  </a:lnTo>
                  <a:lnTo>
                    <a:pt x="630467" y="205058"/>
                  </a:lnTo>
                  <a:lnTo>
                    <a:pt x="633950" y="202763"/>
                  </a:lnTo>
                  <a:lnTo>
                    <a:pt x="637434" y="200472"/>
                  </a:lnTo>
                  <a:lnTo>
                    <a:pt x="640917" y="198185"/>
                  </a:lnTo>
                  <a:lnTo>
                    <a:pt x="644400" y="195901"/>
                  </a:lnTo>
                  <a:lnTo>
                    <a:pt x="647883" y="234538"/>
                  </a:lnTo>
                  <a:lnTo>
                    <a:pt x="651367" y="232421"/>
                  </a:lnTo>
                  <a:lnTo>
                    <a:pt x="654850" y="230307"/>
                  </a:lnTo>
                  <a:lnTo>
                    <a:pt x="658333" y="228196"/>
                  </a:lnTo>
                  <a:lnTo>
                    <a:pt x="661816" y="226088"/>
                  </a:lnTo>
                  <a:lnTo>
                    <a:pt x="665300" y="223982"/>
                  </a:lnTo>
                  <a:lnTo>
                    <a:pt x="668783" y="221880"/>
                  </a:lnTo>
                  <a:lnTo>
                    <a:pt x="672266" y="224682"/>
                  </a:lnTo>
                  <a:lnTo>
                    <a:pt x="675749" y="222923"/>
                  </a:lnTo>
                  <a:lnTo>
                    <a:pt x="679233" y="221170"/>
                  </a:lnTo>
                  <a:lnTo>
                    <a:pt x="682716" y="219421"/>
                  </a:lnTo>
                  <a:lnTo>
                    <a:pt x="686199" y="217677"/>
                  </a:lnTo>
                  <a:lnTo>
                    <a:pt x="689682" y="215938"/>
                  </a:lnTo>
                  <a:lnTo>
                    <a:pt x="693166" y="214204"/>
                  </a:lnTo>
                  <a:lnTo>
                    <a:pt x="696649" y="212475"/>
                  </a:lnTo>
                  <a:lnTo>
                    <a:pt x="696649" y="214861"/>
                  </a:lnTo>
                  <a:lnTo>
                    <a:pt x="696649" y="217224"/>
                  </a:lnTo>
                  <a:lnTo>
                    <a:pt x="696649" y="219564"/>
                  </a:lnTo>
                  <a:lnTo>
                    <a:pt x="696649" y="221880"/>
                  </a:lnTo>
                  <a:lnTo>
                    <a:pt x="696649" y="224174"/>
                  </a:lnTo>
                  <a:lnTo>
                    <a:pt x="696649" y="226445"/>
                  </a:lnTo>
                  <a:lnTo>
                    <a:pt x="700132" y="224446"/>
                  </a:lnTo>
                  <a:lnTo>
                    <a:pt x="703615" y="222450"/>
                  </a:lnTo>
                  <a:lnTo>
                    <a:pt x="707099" y="220457"/>
                  </a:lnTo>
                  <a:lnTo>
                    <a:pt x="710582" y="218466"/>
                  </a:lnTo>
                  <a:lnTo>
                    <a:pt x="714065" y="216478"/>
                  </a:lnTo>
                  <a:lnTo>
                    <a:pt x="717548" y="214492"/>
                  </a:lnTo>
                  <a:lnTo>
                    <a:pt x="721032" y="212509"/>
                  </a:lnTo>
                  <a:lnTo>
                    <a:pt x="724515" y="219832"/>
                  </a:lnTo>
                  <a:lnTo>
                    <a:pt x="727998" y="218190"/>
                  </a:lnTo>
                  <a:lnTo>
                    <a:pt x="731481" y="216552"/>
                  </a:lnTo>
                  <a:lnTo>
                    <a:pt x="734965" y="214918"/>
                  </a:lnTo>
                  <a:lnTo>
                    <a:pt x="738448" y="213288"/>
                  </a:lnTo>
                  <a:lnTo>
                    <a:pt x="741931" y="211662"/>
                  </a:lnTo>
                  <a:lnTo>
                    <a:pt x="745414" y="210041"/>
                  </a:lnTo>
                  <a:lnTo>
                    <a:pt x="748898" y="212865"/>
                  </a:lnTo>
                  <a:lnTo>
                    <a:pt x="752381" y="210959"/>
                  </a:lnTo>
                  <a:lnTo>
                    <a:pt x="755864" y="209056"/>
                  </a:lnTo>
                  <a:lnTo>
                    <a:pt x="759347" y="207156"/>
                  </a:lnTo>
                  <a:lnTo>
                    <a:pt x="762831" y="205257"/>
                  </a:lnTo>
                  <a:lnTo>
                    <a:pt x="766314" y="203362"/>
                  </a:lnTo>
                  <a:lnTo>
                    <a:pt x="769797" y="201468"/>
                  </a:lnTo>
                  <a:lnTo>
                    <a:pt x="773280" y="199577"/>
                  </a:lnTo>
                  <a:lnTo>
                    <a:pt x="776764" y="206671"/>
                  </a:lnTo>
                  <a:lnTo>
                    <a:pt x="780247" y="204813"/>
                  </a:lnTo>
                  <a:lnTo>
                    <a:pt x="783730" y="202958"/>
                  </a:lnTo>
                  <a:lnTo>
                    <a:pt x="787213" y="201106"/>
                  </a:lnTo>
                  <a:lnTo>
                    <a:pt x="790697" y="199255"/>
                  </a:lnTo>
                  <a:lnTo>
                    <a:pt x="794180" y="197407"/>
                  </a:lnTo>
                  <a:lnTo>
                    <a:pt x="797663" y="195561"/>
                  </a:lnTo>
                  <a:lnTo>
                    <a:pt x="801146" y="195962"/>
                  </a:lnTo>
                  <a:lnTo>
                    <a:pt x="804630" y="194127"/>
                  </a:lnTo>
                  <a:lnTo>
                    <a:pt x="808113" y="192295"/>
                  </a:lnTo>
                  <a:lnTo>
                    <a:pt x="811596" y="190465"/>
                  </a:lnTo>
                  <a:lnTo>
                    <a:pt x="815079" y="188638"/>
                  </a:lnTo>
                  <a:lnTo>
                    <a:pt x="818563" y="186813"/>
                  </a:lnTo>
                  <a:lnTo>
                    <a:pt x="822046" y="184989"/>
                  </a:lnTo>
                  <a:lnTo>
                    <a:pt x="825529" y="183169"/>
                  </a:lnTo>
                  <a:lnTo>
                    <a:pt x="829012" y="181350"/>
                  </a:lnTo>
                  <a:lnTo>
                    <a:pt x="832496" y="179534"/>
                  </a:lnTo>
                  <a:lnTo>
                    <a:pt x="835979" y="177719"/>
                  </a:lnTo>
                  <a:lnTo>
                    <a:pt x="839462" y="175907"/>
                  </a:lnTo>
                  <a:lnTo>
                    <a:pt x="842945" y="174097"/>
                  </a:lnTo>
                  <a:lnTo>
                    <a:pt x="846429" y="172290"/>
                  </a:lnTo>
                  <a:lnTo>
                    <a:pt x="849912" y="170484"/>
                  </a:lnTo>
                  <a:lnTo>
                    <a:pt x="853395" y="177860"/>
                  </a:lnTo>
                  <a:lnTo>
                    <a:pt x="856878" y="176086"/>
                  </a:lnTo>
                  <a:lnTo>
                    <a:pt x="860361" y="174313"/>
                  </a:lnTo>
                  <a:lnTo>
                    <a:pt x="863845" y="172543"/>
                  </a:lnTo>
                  <a:lnTo>
                    <a:pt x="867328" y="170774"/>
                  </a:lnTo>
                  <a:lnTo>
                    <a:pt x="870811" y="169008"/>
                  </a:lnTo>
                  <a:lnTo>
                    <a:pt x="874294" y="167244"/>
                  </a:lnTo>
                  <a:lnTo>
                    <a:pt x="877778" y="197834"/>
                  </a:lnTo>
                  <a:lnTo>
                    <a:pt x="881261" y="196165"/>
                  </a:lnTo>
                  <a:lnTo>
                    <a:pt x="884744" y="194498"/>
                  </a:lnTo>
                  <a:lnTo>
                    <a:pt x="888227" y="192832"/>
                  </a:lnTo>
                  <a:lnTo>
                    <a:pt x="891711" y="191169"/>
                  </a:lnTo>
                  <a:lnTo>
                    <a:pt x="895194" y="189507"/>
                  </a:lnTo>
                  <a:lnTo>
                    <a:pt x="898677" y="187848"/>
                  </a:lnTo>
                  <a:lnTo>
                    <a:pt x="902160" y="186190"/>
                  </a:lnTo>
                  <a:lnTo>
                    <a:pt x="905644" y="196648"/>
                  </a:lnTo>
                  <a:lnTo>
                    <a:pt x="909127" y="195027"/>
                  </a:lnTo>
                  <a:lnTo>
                    <a:pt x="912610" y="193408"/>
                  </a:lnTo>
                  <a:lnTo>
                    <a:pt x="916093" y="191791"/>
                  </a:lnTo>
                  <a:lnTo>
                    <a:pt x="919577" y="190175"/>
                  </a:lnTo>
                  <a:lnTo>
                    <a:pt x="923060" y="188561"/>
                  </a:lnTo>
                  <a:lnTo>
                    <a:pt x="926543" y="186949"/>
                  </a:lnTo>
                  <a:lnTo>
                    <a:pt x="930026" y="253156"/>
                  </a:lnTo>
                  <a:lnTo>
                    <a:pt x="933510" y="251936"/>
                  </a:lnTo>
                  <a:lnTo>
                    <a:pt x="936993" y="250719"/>
                  </a:lnTo>
                  <a:lnTo>
                    <a:pt x="940476" y="249504"/>
                  </a:lnTo>
                  <a:lnTo>
                    <a:pt x="943959" y="248291"/>
                  </a:lnTo>
                  <a:lnTo>
                    <a:pt x="947443" y="247080"/>
                  </a:lnTo>
                  <a:lnTo>
                    <a:pt x="950926" y="245871"/>
                  </a:lnTo>
                  <a:lnTo>
                    <a:pt x="954409" y="244665"/>
                  </a:lnTo>
                  <a:lnTo>
                    <a:pt x="957892" y="263651"/>
                  </a:lnTo>
                  <a:lnTo>
                    <a:pt x="961376" y="262298"/>
                  </a:lnTo>
                  <a:lnTo>
                    <a:pt x="964859" y="260946"/>
                  </a:lnTo>
                  <a:lnTo>
                    <a:pt x="968342" y="259596"/>
                  </a:lnTo>
                  <a:lnTo>
                    <a:pt x="971825" y="258246"/>
                  </a:lnTo>
                  <a:lnTo>
                    <a:pt x="975309" y="256898"/>
                  </a:lnTo>
                  <a:lnTo>
                    <a:pt x="978792" y="255551"/>
                  </a:lnTo>
                  <a:lnTo>
                    <a:pt x="982275" y="254205"/>
                  </a:lnTo>
                  <a:lnTo>
                    <a:pt x="985758" y="252860"/>
                  </a:lnTo>
                  <a:lnTo>
                    <a:pt x="989242" y="251517"/>
                  </a:lnTo>
                  <a:lnTo>
                    <a:pt x="992725" y="250174"/>
                  </a:lnTo>
                  <a:lnTo>
                    <a:pt x="996208" y="248833"/>
                  </a:lnTo>
                  <a:lnTo>
                    <a:pt x="999691" y="247493"/>
                  </a:lnTo>
                  <a:lnTo>
                    <a:pt x="1003175" y="246155"/>
                  </a:lnTo>
                  <a:lnTo>
                    <a:pt x="1006658" y="256079"/>
                  </a:lnTo>
                  <a:lnTo>
                    <a:pt x="1010141" y="254957"/>
                  </a:lnTo>
                  <a:lnTo>
                    <a:pt x="1013624" y="253837"/>
                  </a:lnTo>
                  <a:lnTo>
                    <a:pt x="1017108" y="252719"/>
                  </a:lnTo>
                  <a:lnTo>
                    <a:pt x="1020591" y="251602"/>
                  </a:lnTo>
                  <a:lnTo>
                    <a:pt x="1024074" y="250488"/>
                  </a:lnTo>
                  <a:lnTo>
                    <a:pt x="1027557" y="249376"/>
                  </a:lnTo>
                  <a:lnTo>
                    <a:pt x="1031041" y="248265"/>
                  </a:lnTo>
                  <a:lnTo>
                    <a:pt x="1034524" y="252511"/>
                  </a:lnTo>
                  <a:lnTo>
                    <a:pt x="1038007" y="251230"/>
                  </a:lnTo>
                  <a:lnTo>
                    <a:pt x="1041490" y="249950"/>
                  </a:lnTo>
                  <a:lnTo>
                    <a:pt x="1044974" y="248671"/>
                  </a:lnTo>
                  <a:lnTo>
                    <a:pt x="1048457" y="247393"/>
                  </a:lnTo>
                  <a:lnTo>
                    <a:pt x="1051940" y="246117"/>
                  </a:lnTo>
                  <a:lnTo>
                    <a:pt x="1055423" y="244841"/>
                  </a:lnTo>
                  <a:lnTo>
                    <a:pt x="1058907" y="251685"/>
                  </a:lnTo>
                  <a:lnTo>
                    <a:pt x="1062390" y="250432"/>
                  </a:lnTo>
                  <a:lnTo>
                    <a:pt x="1065873" y="249179"/>
                  </a:lnTo>
                  <a:lnTo>
                    <a:pt x="1069356" y="247927"/>
                  </a:lnTo>
                  <a:lnTo>
                    <a:pt x="1072840" y="246677"/>
                  </a:lnTo>
                  <a:lnTo>
                    <a:pt x="1076323" y="245427"/>
                  </a:lnTo>
                  <a:lnTo>
                    <a:pt x="1079806" y="244179"/>
                  </a:lnTo>
                  <a:lnTo>
                    <a:pt x="1083289" y="242931"/>
                  </a:lnTo>
                  <a:lnTo>
                    <a:pt x="1086773" y="247196"/>
                  </a:lnTo>
                  <a:lnTo>
                    <a:pt x="1090256" y="246143"/>
                  </a:lnTo>
                  <a:lnTo>
                    <a:pt x="1093739" y="245091"/>
                  </a:lnTo>
                  <a:lnTo>
                    <a:pt x="1097222" y="244041"/>
                  </a:lnTo>
                  <a:lnTo>
                    <a:pt x="1100706" y="242992"/>
                  </a:lnTo>
                  <a:lnTo>
                    <a:pt x="1104189" y="241946"/>
                  </a:lnTo>
                  <a:lnTo>
                    <a:pt x="1107672" y="240901"/>
                  </a:lnTo>
                  <a:lnTo>
                    <a:pt x="1111155" y="250210"/>
                  </a:lnTo>
                  <a:lnTo>
                    <a:pt x="1114639" y="249012"/>
                  </a:lnTo>
                  <a:lnTo>
                    <a:pt x="1118122" y="247815"/>
                  </a:lnTo>
                  <a:lnTo>
                    <a:pt x="1121605" y="246619"/>
                  </a:lnTo>
                  <a:lnTo>
                    <a:pt x="1125088" y="245423"/>
                  </a:lnTo>
                  <a:lnTo>
                    <a:pt x="1128572" y="244229"/>
                  </a:lnTo>
                  <a:lnTo>
                    <a:pt x="1132055" y="243035"/>
                  </a:lnTo>
                  <a:lnTo>
                    <a:pt x="1135538" y="241843"/>
                  </a:lnTo>
                  <a:lnTo>
                    <a:pt x="1139021" y="240651"/>
                  </a:lnTo>
                  <a:lnTo>
                    <a:pt x="1142505" y="239461"/>
                  </a:lnTo>
                  <a:lnTo>
                    <a:pt x="1145988" y="238271"/>
                  </a:lnTo>
                  <a:lnTo>
                    <a:pt x="1149471" y="237082"/>
                  </a:lnTo>
                  <a:lnTo>
                    <a:pt x="1152954" y="235894"/>
                  </a:lnTo>
                  <a:lnTo>
                    <a:pt x="1156437" y="234707"/>
                  </a:lnTo>
                  <a:lnTo>
                    <a:pt x="1159921" y="233521"/>
                  </a:lnTo>
                  <a:lnTo>
                    <a:pt x="1163404" y="246396"/>
                  </a:lnTo>
                  <a:lnTo>
                    <a:pt x="1166887" y="245243"/>
                  </a:lnTo>
                  <a:lnTo>
                    <a:pt x="1170370" y="244091"/>
                  </a:lnTo>
                  <a:lnTo>
                    <a:pt x="1173854" y="242939"/>
                  </a:lnTo>
                  <a:lnTo>
                    <a:pt x="1177337" y="241789"/>
                  </a:lnTo>
                  <a:lnTo>
                    <a:pt x="1180820" y="240640"/>
                  </a:lnTo>
                  <a:lnTo>
                    <a:pt x="1184303" y="239491"/>
                  </a:lnTo>
                  <a:lnTo>
                    <a:pt x="1187787" y="251767"/>
                  </a:lnTo>
                  <a:lnTo>
                    <a:pt x="1191270" y="250650"/>
                  </a:lnTo>
                  <a:lnTo>
                    <a:pt x="1194753" y="249533"/>
                  </a:lnTo>
                  <a:lnTo>
                    <a:pt x="1198236" y="248417"/>
                  </a:lnTo>
                  <a:lnTo>
                    <a:pt x="1201720" y="247302"/>
                  </a:lnTo>
                  <a:lnTo>
                    <a:pt x="1205203" y="246188"/>
                  </a:lnTo>
                  <a:lnTo>
                    <a:pt x="1208686" y="245074"/>
                  </a:lnTo>
                  <a:lnTo>
                    <a:pt x="1212169" y="243962"/>
                  </a:lnTo>
                  <a:lnTo>
                    <a:pt x="1215653" y="256849"/>
                  </a:lnTo>
                  <a:lnTo>
                    <a:pt x="1219136" y="255769"/>
                  </a:lnTo>
                  <a:lnTo>
                    <a:pt x="1222619" y="254688"/>
                  </a:lnTo>
                  <a:lnTo>
                    <a:pt x="1226102" y="253609"/>
                  </a:lnTo>
                  <a:lnTo>
                    <a:pt x="1229586" y="252530"/>
                  </a:lnTo>
                  <a:lnTo>
                    <a:pt x="1233069" y="251452"/>
                  </a:lnTo>
                  <a:lnTo>
                    <a:pt x="1236552" y="250375"/>
                  </a:lnTo>
                  <a:lnTo>
                    <a:pt x="1240035" y="254959"/>
                  </a:lnTo>
                  <a:lnTo>
                    <a:pt x="1243519" y="253895"/>
                  </a:lnTo>
                  <a:lnTo>
                    <a:pt x="1247002" y="252833"/>
                  </a:lnTo>
                  <a:lnTo>
                    <a:pt x="1250485" y="251770"/>
                  </a:lnTo>
                  <a:lnTo>
                    <a:pt x="1253968" y="250709"/>
                  </a:lnTo>
                  <a:lnTo>
                    <a:pt x="1257452" y="249648"/>
                  </a:lnTo>
                  <a:lnTo>
                    <a:pt x="1260935" y="248588"/>
                  </a:lnTo>
                  <a:lnTo>
                    <a:pt x="1264418" y="257502"/>
                  </a:lnTo>
                  <a:lnTo>
                    <a:pt x="1267901" y="256464"/>
                  </a:lnTo>
                  <a:lnTo>
                    <a:pt x="1271385" y="255427"/>
                  </a:lnTo>
                  <a:lnTo>
                    <a:pt x="1274868" y="254391"/>
                  </a:lnTo>
                  <a:lnTo>
                    <a:pt x="1278351" y="253355"/>
                  </a:lnTo>
                  <a:lnTo>
                    <a:pt x="1281834" y="252320"/>
                  </a:lnTo>
                  <a:lnTo>
                    <a:pt x="1285318" y="251285"/>
                  </a:lnTo>
                  <a:lnTo>
                    <a:pt x="1288801" y="250252"/>
                  </a:lnTo>
                  <a:lnTo>
                    <a:pt x="1292284" y="249219"/>
                  </a:lnTo>
                  <a:lnTo>
                    <a:pt x="1295767" y="248186"/>
                  </a:lnTo>
                  <a:lnTo>
                    <a:pt x="1299251" y="247155"/>
                  </a:lnTo>
                  <a:lnTo>
                    <a:pt x="1302734" y="246124"/>
                  </a:lnTo>
                  <a:lnTo>
                    <a:pt x="1306217" y="245094"/>
                  </a:lnTo>
                  <a:lnTo>
                    <a:pt x="1309700" y="244064"/>
                  </a:lnTo>
                  <a:lnTo>
                    <a:pt x="1313184" y="243035"/>
                  </a:lnTo>
                  <a:lnTo>
                    <a:pt x="1316667" y="273156"/>
                  </a:lnTo>
                  <a:lnTo>
                    <a:pt x="1320150" y="272190"/>
                  </a:lnTo>
                  <a:lnTo>
                    <a:pt x="1323633" y="271226"/>
                  </a:lnTo>
                  <a:lnTo>
                    <a:pt x="1327117" y="270262"/>
                  </a:lnTo>
                  <a:lnTo>
                    <a:pt x="1330600" y="269298"/>
                  </a:lnTo>
                  <a:lnTo>
                    <a:pt x="1334083" y="268335"/>
                  </a:lnTo>
                  <a:lnTo>
                    <a:pt x="1337566" y="267373"/>
                  </a:lnTo>
                  <a:lnTo>
                    <a:pt x="1341050" y="266411"/>
                  </a:lnTo>
                  <a:lnTo>
                    <a:pt x="1344533" y="271256"/>
                  </a:lnTo>
                  <a:lnTo>
                    <a:pt x="1348016" y="270307"/>
                  </a:lnTo>
                  <a:lnTo>
                    <a:pt x="1351499" y="269358"/>
                  </a:lnTo>
                  <a:lnTo>
                    <a:pt x="1354983" y="268410"/>
                  </a:lnTo>
                  <a:lnTo>
                    <a:pt x="1358466" y="267463"/>
                  </a:lnTo>
                  <a:lnTo>
                    <a:pt x="1361949" y="266516"/>
                  </a:lnTo>
                  <a:lnTo>
                    <a:pt x="1365432" y="265570"/>
                  </a:lnTo>
                  <a:lnTo>
                    <a:pt x="1368916" y="265643"/>
                  </a:lnTo>
                  <a:lnTo>
                    <a:pt x="1372399" y="264830"/>
                  </a:lnTo>
                  <a:lnTo>
                    <a:pt x="1375882" y="264018"/>
                  </a:lnTo>
                  <a:lnTo>
                    <a:pt x="1379365" y="263207"/>
                  </a:lnTo>
                  <a:lnTo>
                    <a:pt x="1382849" y="262397"/>
                  </a:lnTo>
                  <a:lnTo>
                    <a:pt x="1386332" y="261588"/>
                  </a:lnTo>
                  <a:lnTo>
                    <a:pt x="1389815" y="260780"/>
                  </a:lnTo>
                  <a:lnTo>
                    <a:pt x="1393298" y="259973"/>
                  </a:lnTo>
                  <a:lnTo>
                    <a:pt x="1393298" y="260943"/>
                  </a:lnTo>
                  <a:lnTo>
                    <a:pt x="1393298" y="261908"/>
                  </a:lnTo>
                  <a:lnTo>
                    <a:pt x="1393298" y="262868"/>
                  </a:lnTo>
                  <a:lnTo>
                    <a:pt x="1393298" y="263825"/>
                  </a:lnTo>
                  <a:lnTo>
                    <a:pt x="1393298" y="264777"/>
                  </a:lnTo>
                  <a:lnTo>
                    <a:pt x="1393298" y="265724"/>
                  </a:lnTo>
                  <a:lnTo>
                    <a:pt x="1393298" y="266668"/>
                  </a:lnTo>
                  <a:lnTo>
                    <a:pt x="1393298" y="267607"/>
                  </a:lnTo>
                  <a:lnTo>
                    <a:pt x="1393298" y="268542"/>
                  </a:lnTo>
                  <a:lnTo>
                    <a:pt x="1393298" y="269473"/>
                  </a:lnTo>
                  <a:lnTo>
                    <a:pt x="1393298" y="270400"/>
                  </a:lnTo>
                  <a:lnTo>
                    <a:pt x="1393298" y="271323"/>
                  </a:lnTo>
                  <a:lnTo>
                    <a:pt x="1393298" y="272241"/>
                  </a:lnTo>
                  <a:lnTo>
                    <a:pt x="1393298" y="273156"/>
                  </a:lnTo>
                  <a:lnTo>
                    <a:pt x="1393298" y="274066"/>
                  </a:lnTo>
                  <a:lnTo>
                    <a:pt x="1393298" y="274973"/>
                  </a:lnTo>
                  <a:lnTo>
                    <a:pt x="1393298" y="275876"/>
                  </a:lnTo>
                  <a:lnTo>
                    <a:pt x="1393298" y="276774"/>
                  </a:lnTo>
                  <a:lnTo>
                    <a:pt x="1393298" y="277669"/>
                  </a:lnTo>
                  <a:lnTo>
                    <a:pt x="1393298" y="278560"/>
                  </a:lnTo>
                  <a:lnTo>
                    <a:pt x="1396782" y="277658"/>
                  </a:lnTo>
                  <a:lnTo>
                    <a:pt x="1400265" y="276756"/>
                  </a:lnTo>
                  <a:lnTo>
                    <a:pt x="1403748" y="275855"/>
                  </a:lnTo>
                  <a:lnTo>
                    <a:pt x="1407231" y="274955"/>
                  </a:lnTo>
                  <a:lnTo>
                    <a:pt x="1410715" y="274055"/>
                  </a:lnTo>
                  <a:lnTo>
                    <a:pt x="1414198" y="273156"/>
                  </a:lnTo>
                  <a:lnTo>
                    <a:pt x="1417681" y="272257"/>
                  </a:lnTo>
                  <a:lnTo>
                    <a:pt x="1421164" y="271359"/>
                  </a:lnTo>
                  <a:lnTo>
                    <a:pt x="1424648" y="270461"/>
                  </a:lnTo>
                  <a:lnTo>
                    <a:pt x="1428131" y="269564"/>
                  </a:lnTo>
                  <a:lnTo>
                    <a:pt x="1431614" y="268667"/>
                  </a:lnTo>
                  <a:lnTo>
                    <a:pt x="1435097" y="267771"/>
                  </a:lnTo>
                  <a:lnTo>
                    <a:pt x="1438580" y="266875"/>
                  </a:lnTo>
                  <a:lnTo>
                    <a:pt x="1442064" y="265980"/>
                  </a:lnTo>
                  <a:lnTo>
                    <a:pt x="1445547" y="267810"/>
                  </a:lnTo>
                  <a:lnTo>
                    <a:pt x="1449030" y="266921"/>
                  </a:lnTo>
                  <a:lnTo>
                    <a:pt x="1452513" y="266032"/>
                  </a:lnTo>
                  <a:lnTo>
                    <a:pt x="1455997" y="265144"/>
                  </a:lnTo>
                  <a:lnTo>
                    <a:pt x="1459480" y="264257"/>
                  </a:lnTo>
                  <a:lnTo>
                    <a:pt x="1462963" y="263370"/>
                  </a:lnTo>
                  <a:lnTo>
                    <a:pt x="1466446" y="262483"/>
                  </a:lnTo>
                  <a:lnTo>
                    <a:pt x="1469930" y="261597"/>
                  </a:lnTo>
                  <a:lnTo>
                    <a:pt x="1473413" y="263441"/>
                  </a:lnTo>
                  <a:lnTo>
                    <a:pt x="1476896" y="262561"/>
                  </a:lnTo>
                  <a:lnTo>
                    <a:pt x="1480379" y="261681"/>
                  </a:lnTo>
                  <a:lnTo>
                    <a:pt x="1483863" y="260802"/>
                  </a:lnTo>
                  <a:lnTo>
                    <a:pt x="1487346" y="259923"/>
                  </a:lnTo>
                  <a:lnTo>
                    <a:pt x="1490829" y="259045"/>
                  </a:lnTo>
                  <a:lnTo>
                    <a:pt x="1494312" y="258168"/>
                  </a:lnTo>
                  <a:lnTo>
                    <a:pt x="1497796" y="267999"/>
                  </a:lnTo>
                  <a:lnTo>
                    <a:pt x="1501279" y="267141"/>
                  </a:lnTo>
                  <a:lnTo>
                    <a:pt x="1504762" y="266284"/>
                  </a:lnTo>
                  <a:lnTo>
                    <a:pt x="1508245" y="265427"/>
                  </a:lnTo>
                  <a:lnTo>
                    <a:pt x="1511729" y="264571"/>
                  </a:lnTo>
                  <a:lnTo>
                    <a:pt x="1515212" y="263715"/>
                  </a:lnTo>
                  <a:lnTo>
                    <a:pt x="1518695" y="262860"/>
                  </a:lnTo>
                  <a:lnTo>
                    <a:pt x="1522178" y="262005"/>
                  </a:lnTo>
                  <a:lnTo>
                    <a:pt x="1525662" y="262908"/>
                  </a:lnTo>
                  <a:lnTo>
                    <a:pt x="1529145" y="262057"/>
                  </a:lnTo>
                  <a:lnTo>
                    <a:pt x="1532628" y="261206"/>
                  </a:lnTo>
                  <a:lnTo>
                    <a:pt x="1536111" y="260356"/>
                  </a:lnTo>
                  <a:lnTo>
                    <a:pt x="1539595" y="259507"/>
                  </a:lnTo>
                  <a:lnTo>
                    <a:pt x="1543078" y="258658"/>
                  </a:lnTo>
                  <a:lnTo>
                    <a:pt x="1546561" y="257809"/>
                  </a:lnTo>
                  <a:lnTo>
                    <a:pt x="1550044" y="261344"/>
                  </a:lnTo>
                  <a:lnTo>
                    <a:pt x="1553528" y="260504"/>
                  </a:lnTo>
                  <a:lnTo>
                    <a:pt x="1557011" y="259664"/>
                  </a:lnTo>
                  <a:lnTo>
                    <a:pt x="1560494" y="258825"/>
                  </a:lnTo>
                  <a:lnTo>
                    <a:pt x="1563977" y="257986"/>
                  </a:lnTo>
                  <a:lnTo>
                    <a:pt x="1567461" y="257148"/>
                  </a:lnTo>
                  <a:lnTo>
                    <a:pt x="1570944" y="256310"/>
                  </a:lnTo>
                  <a:lnTo>
                    <a:pt x="1574427" y="261532"/>
                  </a:lnTo>
                  <a:lnTo>
                    <a:pt x="1577910" y="260706"/>
                  </a:lnTo>
                  <a:lnTo>
                    <a:pt x="1581394" y="259879"/>
                  </a:lnTo>
                  <a:lnTo>
                    <a:pt x="1584877" y="259053"/>
                  </a:lnTo>
                  <a:lnTo>
                    <a:pt x="1588360" y="258228"/>
                  </a:lnTo>
                  <a:lnTo>
                    <a:pt x="1591843" y="257403"/>
                  </a:lnTo>
                  <a:lnTo>
                    <a:pt x="1595327" y="256578"/>
                  </a:lnTo>
                  <a:lnTo>
                    <a:pt x="1598810" y="255754"/>
                  </a:lnTo>
                  <a:lnTo>
                    <a:pt x="1602293" y="260901"/>
                  </a:lnTo>
                  <a:lnTo>
                    <a:pt x="1605776" y="260087"/>
                  </a:lnTo>
                  <a:lnTo>
                    <a:pt x="1609260" y="259274"/>
                  </a:lnTo>
                  <a:lnTo>
                    <a:pt x="1612743" y="258461"/>
                  </a:lnTo>
                  <a:lnTo>
                    <a:pt x="1616226" y="257649"/>
                  </a:lnTo>
                  <a:lnTo>
                    <a:pt x="1619709" y="256837"/>
                  </a:lnTo>
                  <a:lnTo>
                    <a:pt x="1623193" y="256026"/>
                  </a:lnTo>
                  <a:lnTo>
                    <a:pt x="1626676" y="260260"/>
                  </a:lnTo>
                  <a:lnTo>
                    <a:pt x="1630159" y="259458"/>
                  </a:lnTo>
                  <a:lnTo>
                    <a:pt x="1633642" y="258656"/>
                  </a:lnTo>
                  <a:lnTo>
                    <a:pt x="1637126" y="257854"/>
                  </a:lnTo>
                  <a:lnTo>
                    <a:pt x="1640609" y="257053"/>
                  </a:lnTo>
                  <a:lnTo>
                    <a:pt x="1644092" y="256253"/>
                  </a:lnTo>
                  <a:lnTo>
                    <a:pt x="1647575" y="255452"/>
                  </a:lnTo>
                  <a:lnTo>
                    <a:pt x="1651059" y="254652"/>
                  </a:lnTo>
                  <a:lnTo>
                    <a:pt x="1654542" y="256364"/>
                  </a:lnTo>
                  <a:lnTo>
                    <a:pt x="1658025" y="255569"/>
                  </a:lnTo>
                  <a:lnTo>
                    <a:pt x="1661508" y="254774"/>
                  </a:lnTo>
                  <a:lnTo>
                    <a:pt x="1664992" y="253980"/>
                  </a:lnTo>
                  <a:lnTo>
                    <a:pt x="1668475" y="253186"/>
                  </a:lnTo>
                  <a:lnTo>
                    <a:pt x="1671958" y="252393"/>
                  </a:lnTo>
                  <a:lnTo>
                    <a:pt x="1675441" y="251600"/>
                  </a:lnTo>
                  <a:lnTo>
                    <a:pt x="1678925" y="255797"/>
                  </a:lnTo>
                  <a:lnTo>
                    <a:pt x="1682408" y="255012"/>
                  </a:lnTo>
                  <a:lnTo>
                    <a:pt x="1685891" y="254228"/>
                  </a:lnTo>
                  <a:lnTo>
                    <a:pt x="1689374" y="253445"/>
                  </a:lnTo>
                  <a:lnTo>
                    <a:pt x="1692858" y="252662"/>
                  </a:lnTo>
                  <a:lnTo>
                    <a:pt x="1696341" y="251879"/>
                  </a:lnTo>
                  <a:lnTo>
                    <a:pt x="1699824" y="251096"/>
                  </a:lnTo>
                  <a:lnTo>
                    <a:pt x="1703307" y="255245"/>
                  </a:lnTo>
                  <a:lnTo>
                    <a:pt x="1706791" y="254471"/>
                  </a:lnTo>
                  <a:lnTo>
                    <a:pt x="1710274" y="253697"/>
                  </a:lnTo>
                  <a:lnTo>
                    <a:pt x="1713757" y="252924"/>
                  </a:lnTo>
                  <a:lnTo>
                    <a:pt x="1717240" y="252151"/>
                  </a:lnTo>
                  <a:lnTo>
                    <a:pt x="1720723" y="251378"/>
                  </a:lnTo>
                  <a:lnTo>
                    <a:pt x="1724207" y="250606"/>
                  </a:lnTo>
                  <a:lnTo>
                    <a:pt x="1727690" y="249835"/>
                  </a:lnTo>
                  <a:lnTo>
                    <a:pt x="1731173" y="275348"/>
                  </a:lnTo>
                  <a:lnTo>
                    <a:pt x="1734656" y="274617"/>
                  </a:lnTo>
                  <a:lnTo>
                    <a:pt x="1738140" y="273886"/>
                  </a:lnTo>
                  <a:lnTo>
                    <a:pt x="1741623" y="273156"/>
                  </a:lnTo>
                  <a:lnTo>
                    <a:pt x="1745106" y="272426"/>
                  </a:lnTo>
                  <a:lnTo>
                    <a:pt x="1748589" y="271696"/>
                  </a:lnTo>
                  <a:lnTo>
                    <a:pt x="1752073" y="270967"/>
                  </a:lnTo>
                  <a:lnTo>
                    <a:pt x="1755556" y="274599"/>
                  </a:lnTo>
                  <a:lnTo>
                    <a:pt x="1759039" y="273877"/>
                  </a:lnTo>
                  <a:lnTo>
                    <a:pt x="1762522" y="273156"/>
                  </a:lnTo>
                  <a:lnTo>
                    <a:pt x="1766006" y="272435"/>
                  </a:lnTo>
                  <a:lnTo>
                    <a:pt x="1769489" y="271714"/>
                  </a:lnTo>
                  <a:lnTo>
                    <a:pt x="1772972" y="270993"/>
                  </a:lnTo>
                  <a:lnTo>
                    <a:pt x="1776455" y="270273"/>
                  </a:lnTo>
                  <a:lnTo>
                    <a:pt x="1779939" y="269553"/>
                  </a:lnTo>
                  <a:lnTo>
                    <a:pt x="1783422" y="268834"/>
                  </a:lnTo>
                  <a:lnTo>
                    <a:pt x="1786905" y="268114"/>
                  </a:lnTo>
                  <a:lnTo>
                    <a:pt x="1790388" y="267395"/>
                  </a:lnTo>
                  <a:lnTo>
                    <a:pt x="1793872" y="266677"/>
                  </a:lnTo>
                  <a:lnTo>
                    <a:pt x="1797355" y="265959"/>
                  </a:lnTo>
                  <a:lnTo>
                    <a:pt x="1800838" y="265241"/>
                  </a:lnTo>
                  <a:lnTo>
                    <a:pt x="1804321" y="264523"/>
                  </a:lnTo>
                  <a:lnTo>
                    <a:pt x="1807805" y="265272"/>
                  </a:lnTo>
                  <a:lnTo>
                    <a:pt x="1811288" y="264557"/>
                  </a:lnTo>
                  <a:lnTo>
                    <a:pt x="1814771" y="263843"/>
                  </a:lnTo>
                  <a:lnTo>
                    <a:pt x="1818254" y="263129"/>
                  </a:lnTo>
                  <a:lnTo>
                    <a:pt x="1821738" y="262415"/>
                  </a:lnTo>
                  <a:lnTo>
                    <a:pt x="1825221" y="261702"/>
                  </a:lnTo>
                  <a:lnTo>
                    <a:pt x="1828704" y="260989"/>
                  </a:lnTo>
                  <a:lnTo>
                    <a:pt x="1832187" y="265379"/>
                  </a:lnTo>
                  <a:lnTo>
                    <a:pt x="1835671" y="264674"/>
                  </a:lnTo>
                  <a:lnTo>
                    <a:pt x="1839154" y="263969"/>
                  </a:lnTo>
                  <a:lnTo>
                    <a:pt x="1842637" y="263265"/>
                  </a:lnTo>
                  <a:lnTo>
                    <a:pt x="1846120" y="262561"/>
                  </a:lnTo>
                  <a:lnTo>
                    <a:pt x="1849604" y="261857"/>
                  </a:lnTo>
                  <a:lnTo>
                    <a:pt x="1853087" y="261153"/>
                  </a:lnTo>
                  <a:lnTo>
                    <a:pt x="1856570" y="260450"/>
                  </a:lnTo>
                  <a:lnTo>
                    <a:pt x="1860053" y="263360"/>
                  </a:lnTo>
                  <a:lnTo>
                    <a:pt x="1863537" y="262662"/>
                  </a:lnTo>
                  <a:lnTo>
                    <a:pt x="1867020" y="261965"/>
                  </a:lnTo>
                  <a:lnTo>
                    <a:pt x="1870503" y="261268"/>
                  </a:lnTo>
                  <a:lnTo>
                    <a:pt x="1873986" y="260572"/>
                  </a:lnTo>
                  <a:lnTo>
                    <a:pt x="1877470" y="259876"/>
                  </a:lnTo>
                  <a:lnTo>
                    <a:pt x="1880953" y="259180"/>
                  </a:lnTo>
                  <a:lnTo>
                    <a:pt x="1884436" y="259927"/>
                  </a:lnTo>
                  <a:lnTo>
                    <a:pt x="1887919" y="259234"/>
                  </a:lnTo>
                  <a:lnTo>
                    <a:pt x="1891403" y="258541"/>
                  </a:lnTo>
                  <a:lnTo>
                    <a:pt x="1894886" y="257848"/>
                  </a:lnTo>
                  <a:lnTo>
                    <a:pt x="1898369" y="257156"/>
                  </a:lnTo>
                  <a:lnTo>
                    <a:pt x="1901852" y="256464"/>
                  </a:lnTo>
                  <a:lnTo>
                    <a:pt x="1905336" y="255773"/>
                  </a:lnTo>
                  <a:lnTo>
                    <a:pt x="1908819" y="255081"/>
                  </a:lnTo>
                  <a:lnTo>
                    <a:pt x="1912302" y="262237"/>
                  </a:lnTo>
                  <a:lnTo>
                    <a:pt x="1915785" y="261557"/>
                  </a:lnTo>
                  <a:lnTo>
                    <a:pt x="1919269" y="260878"/>
                  </a:lnTo>
                  <a:lnTo>
                    <a:pt x="1922752" y="260199"/>
                  </a:lnTo>
                  <a:lnTo>
                    <a:pt x="1926235" y="259520"/>
                  </a:lnTo>
                  <a:lnTo>
                    <a:pt x="1929718" y="258841"/>
                  </a:lnTo>
                  <a:lnTo>
                    <a:pt x="1933202" y="258163"/>
                  </a:lnTo>
                  <a:lnTo>
                    <a:pt x="1936685" y="257485"/>
                  </a:lnTo>
                  <a:lnTo>
                    <a:pt x="1940168" y="256807"/>
                  </a:lnTo>
                  <a:lnTo>
                    <a:pt x="1943651" y="256129"/>
                  </a:lnTo>
                  <a:lnTo>
                    <a:pt x="1947135" y="255452"/>
                  </a:lnTo>
                  <a:lnTo>
                    <a:pt x="1950618" y="254775"/>
                  </a:lnTo>
                  <a:lnTo>
                    <a:pt x="1954101" y="254099"/>
                  </a:lnTo>
                  <a:lnTo>
                    <a:pt x="1957584" y="253423"/>
                  </a:lnTo>
                  <a:lnTo>
                    <a:pt x="1961068" y="261832"/>
                  </a:lnTo>
                  <a:lnTo>
                    <a:pt x="1964551" y="261169"/>
                  </a:lnTo>
                  <a:lnTo>
                    <a:pt x="1968034" y="260506"/>
                  </a:lnTo>
                  <a:lnTo>
                    <a:pt x="1971517" y="259843"/>
                  </a:lnTo>
                  <a:lnTo>
                    <a:pt x="1975001" y="259180"/>
                  </a:lnTo>
                  <a:lnTo>
                    <a:pt x="1978484" y="258518"/>
                  </a:lnTo>
                  <a:lnTo>
                    <a:pt x="1981967" y="257856"/>
                  </a:lnTo>
                  <a:lnTo>
                    <a:pt x="1985450" y="257194"/>
                  </a:lnTo>
                  <a:lnTo>
                    <a:pt x="1988934" y="264675"/>
                  </a:lnTo>
                  <a:lnTo>
                    <a:pt x="1992417" y="264025"/>
                  </a:lnTo>
                  <a:lnTo>
                    <a:pt x="1995900" y="263375"/>
                  </a:lnTo>
                  <a:lnTo>
                    <a:pt x="1999383" y="262725"/>
                  </a:lnTo>
                  <a:lnTo>
                    <a:pt x="2002867" y="262075"/>
                  </a:lnTo>
                  <a:lnTo>
                    <a:pt x="2006350" y="261426"/>
                  </a:lnTo>
                  <a:lnTo>
                    <a:pt x="2009833" y="260777"/>
                  </a:lnTo>
                  <a:lnTo>
                    <a:pt x="2013316" y="264780"/>
                  </a:lnTo>
                  <a:lnTo>
                    <a:pt x="2016799" y="264137"/>
                  </a:lnTo>
                  <a:lnTo>
                    <a:pt x="2020283" y="263495"/>
                  </a:lnTo>
                  <a:lnTo>
                    <a:pt x="2023766" y="262853"/>
                  </a:lnTo>
                  <a:lnTo>
                    <a:pt x="2027249" y="262212"/>
                  </a:lnTo>
                  <a:lnTo>
                    <a:pt x="2030732" y="261571"/>
                  </a:lnTo>
                  <a:lnTo>
                    <a:pt x="2034216" y="260929"/>
                  </a:lnTo>
                  <a:lnTo>
                    <a:pt x="2037699" y="260289"/>
                  </a:lnTo>
                  <a:lnTo>
                    <a:pt x="2041182" y="261631"/>
                  </a:lnTo>
                  <a:lnTo>
                    <a:pt x="2044665" y="260994"/>
                  </a:lnTo>
                  <a:lnTo>
                    <a:pt x="2048149" y="260356"/>
                  </a:lnTo>
                  <a:lnTo>
                    <a:pt x="2051632" y="259719"/>
                  </a:lnTo>
                  <a:lnTo>
                    <a:pt x="2055115" y="259082"/>
                  </a:lnTo>
                  <a:lnTo>
                    <a:pt x="2058598" y="258446"/>
                  </a:lnTo>
                  <a:lnTo>
                    <a:pt x="2062082" y="257809"/>
                  </a:lnTo>
                  <a:lnTo>
                    <a:pt x="2065565" y="257836"/>
                  </a:lnTo>
                  <a:lnTo>
                    <a:pt x="2069048" y="257201"/>
                  </a:lnTo>
                  <a:lnTo>
                    <a:pt x="2072531" y="256566"/>
                  </a:lnTo>
                  <a:lnTo>
                    <a:pt x="2076015" y="255932"/>
                  </a:lnTo>
                  <a:lnTo>
                    <a:pt x="2079498" y="255298"/>
                  </a:lnTo>
                  <a:lnTo>
                    <a:pt x="2082981" y="254664"/>
                  </a:lnTo>
                  <a:lnTo>
                    <a:pt x="2086464" y="254030"/>
                  </a:lnTo>
                  <a:lnTo>
                    <a:pt x="2089948" y="253397"/>
                  </a:lnTo>
                  <a:lnTo>
                    <a:pt x="2089948" y="254063"/>
                  </a:lnTo>
                  <a:lnTo>
                    <a:pt x="2089948" y="254728"/>
                  </a:lnTo>
                  <a:lnTo>
                    <a:pt x="2089948" y="255391"/>
                  </a:lnTo>
                  <a:lnTo>
                    <a:pt x="2089948" y="256051"/>
                  </a:lnTo>
                  <a:lnTo>
                    <a:pt x="2089948" y="256710"/>
                  </a:lnTo>
                  <a:lnTo>
                    <a:pt x="2089948" y="257367"/>
                  </a:lnTo>
                  <a:lnTo>
                    <a:pt x="2089948" y="258021"/>
                  </a:lnTo>
                  <a:lnTo>
                    <a:pt x="2093431" y="257394"/>
                  </a:lnTo>
                  <a:lnTo>
                    <a:pt x="2096914" y="256767"/>
                  </a:lnTo>
                  <a:lnTo>
                    <a:pt x="2100397" y="256140"/>
                  </a:lnTo>
                  <a:lnTo>
                    <a:pt x="2103881" y="255513"/>
                  </a:lnTo>
                  <a:lnTo>
                    <a:pt x="2107364" y="254887"/>
                  </a:lnTo>
                  <a:lnTo>
                    <a:pt x="2110847" y="254261"/>
                  </a:lnTo>
                  <a:lnTo>
                    <a:pt x="2114330" y="253635"/>
                  </a:lnTo>
                  <a:lnTo>
                    <a:pt x="2117814" y="268910"/>
                  </a:lnTo>
                  <a:lnTo>
                    <a:pt x="2121297" y="268305"/>
                  </a:lnTo>
                  <a:lnTo>
                    <a:pt x="2124780" y="267699"/>
                  </a:lnTo>
                  <a:lnTo>
                    <a:pt x="2128263" y="267094"/>
                  </a:lnTo>
                  <a:lnTo>
                    <a:pt x="2131747" y="266489"/>
                  </a:lnTo>
                  <a:lnTo>
                    <a:pt x="2135230" y="265885"/>
                  </a:lnTo>
                  <a:lnTo>
                    <a:pt x="2138713" y="265280"/>
                  </a:lnTo>
                  <a:lnTo>
                    <a:pt x="2142196" y="276117"/>
                  </a:lnTo>
                  <a:lnTo>
                    <a:pt x="2145680" y="275606"/>
                  </a:lnTo>
                  <a:lnTo>
                    <a:pt x="2149163" y="275096"/>
                  </a:lnTo>
                  <a:lnTo>
                    <a:pt x="2152646" y="274586"/>
                  </a:lnTo>
                  <a:lnTo>
                    <a:pt x="2156129" y="274077"/>
                  </a:lnTo>
                  <a:lnTo>
                    <a:pt x="2159613" y="273568"/>
                  </a:lnTo>
                  <a:lnTo>
                    <a:pt x="2163096" y="273059"/>
                  </a:lnTo>
                  <a:lnTo>
                    <a:pt x="2166579" y="272550"/>
                  </a:lnTo>
                  <a:lnTo>
                    <a:pt x="2170062" y="273156"/>
                  </a:lnTo>
                  <a:lnTo>
                    <a:pt x="2173546" y="272570"/>
                  </a:lnTo>
                  <a:lnTo>
                    <a:pt x="2177029" y="271984"/>
                  </a:lnTo>
                  <a:lnTo>
                    <a:pt x="2180512" y="271399"/>
                  </a:lnTo>
                  <a:lnTo>
                    <a:pt x="2183995" y="270814"/>
                  </a:lnTo>
                  <a:lnTo>
                    <a:pt x="2187479" y="270229"/>
                  </a:lnTo>
                  <a:lnTo>
                    <a:pt x="2190962" y="269644"/>
                  </a:lnTo>
                  <a:lnTo>
                    <a:pt x="2194445" y="284538"/>
                  </a:lnTo>
                  <a:lnTo>
                    <a:pt x="2197928" y="284269"/>
                  </a:lnTo>
                  <a:lnTo>
                    <a:pt x="2201412" y="284000"/>
                  </a:lnTo>
                  <a:lnTo>
                    <a:pt x="2204895" y="283732"/>
                  </a:lnTo>
                  <a:lnTo>
                    <a:pt x="2208378" y="283464"/>
                  </a:lnTo>
                  <a:lnTo>
                    <a:pt x="2211861" y="283196"/>
                  </a:lnTo>
                  <a:lnTo>
                    <a:pt x="2215345" y="282929"/>
                  </a:lnTo>
                  <a:lnTo>
                    <a:pt x="2218828" y="282663"/>
                  </a:lnTo>
                  <a:lnTo>
                    <a:pt x="2222311" y="294329"/>
                  </a:lnTo>
                  <a:lnTo>
                    <a:pt x="2225794" y="293783"/>
                  </a:lnTo>
                  <a:lnTo>
                    <a:pt x="2229278" y="293236"/>
                  </a:lnTo>
                  <a:lnTo>
                    <a:pt x="2232761" y="292690"/>
                  </a:lnTo>
                  <a:lnTo>
                    <a:pt x="2236244" y="292144"/>
                  </a:lnTo>
                  <a:lnTo>
                    <a:pt x="2239727" y="291598"/>
                  </a:lnTo>
                  <a:lnTo>
                    <a:pt x="2243211" y="291053"/>
                  </a:lnTo>
                  <a:lnTo>
                    <a:pt x="2246694" y="301654"/>
                  </a:lnTo>
                  <a:lnTo>
                    <a:pt x="2250177" y="301188"/>
                  </a:lnTo>
                  <a:lnTo>
                    <a:pt x="2253660" y="300723"/>
                  </a:lnTo>
                  <a:lnTo>
                    <a:pt x="2257144" y="300258"/>
                  </a:lnTo>
                  <a:lnTo>
                    <a:pt x="2260627" y="299794"/>
                  </a:lnTo>
                  <a:lnTo>
                    <a:pt x="2264110" y="299330"/>
                  </a:lnTo>
                  <a:lnTo>
                    <a:pt x="2267593" y="298866"/>
                  </a:lnTo>
                  <a:lnTo>
                    <a:pt x="2271077" y="300367"/>
                  </a:lnTo>
                  <a:lnTo>
                    <a:pt x="2274560" y="299905"/>
                  </a:lnTo>
                  <a:lnTo>
                    <a:pt x="2278043" y="299444"/>
                  </a:lnTo>
                  <a:lnTo>
                    <a:pt x="2281526" y="298983"/>
                  </a:lnTo>
                  <a:lnTo>
                    <a:pt x="2285010" y="298522"/>
                  </a:lnTo>
                  <a:lnTo>
                    <a:pt x="2288493" y="298062"/>
                  </a:lnTo>
                  <a:lnTo>
                    <a:pt x="2291976" y="297602"/>
                  </a:lnTo>
                  <a:lnTo>
                    <a:pt x="2295459" y="297142"/>
                  </a:lnTo>
                  <a:lnTo>
                    <a:pt x="2298942" y="300049"/>
                  </a:lnTo>
                  <a:lnTo>
                    <a:pt x="2302426" y="299527"/>
                  </a:lnTo>
                  <a:lnTo>
                    <a:pt x="2305909" y="299006"/>
                  </a:lnTo>
                  <a:lnTo>
                    <a:pt x="2309392" y="298484"/>
                  </a:lnTo>
                  <a:lnTo>
                    <a:pt x="2312875" y="297963"/>
                  </a:lnTo>
                  <a:lnTo>
                    <a:pt x="2316359" y="297442"/>
                  </a:lnTo>
                  <a:lnTo>
                    <a:pt x="2319842" y="296922"/>
                  </a:lnTo>
                  <a:lnTo>
                    <a:pt x="2323325" y="299785"/>
                  </a:lnTo>
                  <a:lnTo>
                    <a:pt x="2326808" y="299268"/>
                  </a:lnTo>
                  <a:lnTo>
                    <a:pt x="2330292" y="298752"/>
                  </a:lnTo>
                  <a:lnTo>
                    <a:pt x="2333775" y="298236"/>
                  </a:lnTo>
                  <a:lnTo>
                    <a:pt x="2337258" y="297720"/>
                  </a:lnTo>
                  <a:lnTo>
                    <a:pt x="2340741" y="297204"/>
                  </a:lnTo>
                  <a:lnTo>
                    <a:pt x="2344225" y="296689"/>
                  </a:lnTo>
                  <a:lnTo>
                    <a:pt x="2347708" y="296173"/>
                  </a:lnTo>
                  <a:lnTo>
                    <a:pt x="2351191" y="295718"/>
                  </a:lnTo>
                  <a:lnTo>
                    <a:pt x="2354674" y="295269"/>
                  </a:lnTo>
                  <a:lnTo>
                    <a:pt x="2358158" y="294819"/>
                  </a:lnTo>
                  <a:lnTo>
                    <a:pt x="2361641" y="294370"/>
                  </a:lnTo>
                  <a:lnTo>
                    <a:pt x="2365124" y="293921"/>
                  </a:lnTo>
                  <a:lnTo>
                    <a:pt x="2368607" y="293473"/>
                  </a:lnTo>
                  <a:lnTo>
                    <a:pt x="2372091" y="293025"/>
                  </a:lnTo>
                  <a:lnTo>
                    <a:pt x="2375574" y="315478"/>
                  </a:lnTo>
                  <a:lnTo>
                    <a:pt x="2379057" y="315050"/>
                  </a:lnTo>
                  <a:lnTo>
                    <a:pt x="2382540" y="314621"/>
                  </a:lnTo>
                  <a:lnTo>
                    <a:pt x="2386024" y="314193"/>
                  </a:lnTo>
                  <a:lnTo>
                    <a:pt x="2389507" y="313765"/>
                  </a:lnTo>
                  <a:lnTo>
                    <a:pt x="2392990" y="313337"/>
                  </a:lnTo>
                  <a:lnTo>
                    <a:pt x="2396473" y="312910"/>
                  </a:lnTo>
                  <a:lnTo>
                    <a:pt x="2399957" y="320545"/>
                  </a:lnTo>
                  <a:lnTo>
                    <a:pt x="2403440" y="320068"/>
                  </a:lnTo>
                  <a:lnTo>
                    <a:pt x="2406923" y="319592"/>
                  </a:lnTo>
                  <a:lnTo>
                    <a:pt x="2410406" y="319116"/>
                  </a:lnTo>
                  <a:lnTo>
                    <a:pt x="2413890" y="318640"/>
                  </a:lnTo>
                  <a:lnTo>
                    <a:pt x="2417373" y="318164"/>
                  </a:lnTo>
                  <a:lnTo>
                    <a:pt x="2420856" y="317689"/>
                  </a:lnTo>
                  <a:lnTo>
                    <a:pt x="2424339" y="317213"/>
                  </a:lnTo>
                  <a:lnTo>
                    <a:pt x="2427823" y="324537"/>
                  </a:lnTo>
                  <a:lnTo>
                    <a:pt x="2431306" y="324071"/>
                  </a:lnTo>
                  <a:lnTo>
                    <a:pt x="2434789" y="323605"/>
                  </a:lnTo>
                  <a:lnTo>
                    <a:pt x="2438272" y="323139"/>
                  </a:lnTo>
                  <a:lnTo>
                    <a:pt x="2441756" y="322673"/>
                  </a:lnTo>
                  <a:lnTo>
                    <a:pt x="2445239" y="322207"/>
                  </a:lnTo>
                  <a:lnTo>
                    <a:pt x="2448722" y="321741"/>
                  </a:lnTo>
                  <a:lnTo>
                    <a:pt x="2452205" y="326467"/>
                  </a:lnTo>
                  <a:lnTo>
                    <a:pt x="2455689" y="326007"/>
                  </a:lnTo>
                  <a:lnTo>
                    <a:pt x="2459172" y="325548"/>
                  </a:lnTo>
                  <a:lnTo>
                    <a:pt x="2462655" y="325088"/>
                  </a:lnTo>
                  <a:lnTo>
                    <a:pt x="2466138" y="324629"/>
                  </a:lnTo>
                  <a:lnTo>
                    <a:pt x="2469622" y="324170"/>
                  </a:lnTo>
                  <a:lnTo>
                    <a:pt x="2473105" y="323711"/>
                  </a:lnTo>
                  <a:lnTo>
                    <a:pt x="2476588" y="323253"/>
                  </a:lnTo>
                  <a:lnTo>
                    <a:pt x="2480071" y="322794"/>
                  </a:lnTo>
                  <a:lnTo>
                    <a:pt x="2483555" y="322335"/>
                  </a:lnTo>
                  <a:lnTo>
                    <a:pt x="2487038" y="321877"/>
                  </a:lnTo>
                  <a:lnTo>
                    <a:pt x="2490521" y="321419"/>
                  </a:lnTo>
                  <a:lnTo>
                    <a:pt x="2494004" y="320961"/>
                  </a:lnTo>
                  <a:lnTo>
                    <a:pt x="2497488" y="320503"/>
                  </a:lnTo>
                  <a:lnTo>
                    <a:pt x="2500971" y="320045"/>
                  </a:lnTo>
                  <a:lnTo>
                    <a:pt x="2504454" y="322762"/>
                  </a:lnTo>
                  <a:lnTo>
                    <a:pt x="2507937" y="322308"/>
                  </a:lnTo>
                  <a:lnTo>
                    <a:pt x="2511421" y="321854"/>
                  </a:lnTo>
                  <a:lnTo>
                    <a:pt x="2514904" y="321400"/>
                  </a:lnTo>
                  <a:lnTo>
                    <a:pt x="2518387" y="320946"/>
                  </a:lnTo>
                  <a:lnTo>
                    <a:pt x="2521870" y="320493"/>
                  </a:lnTo>
                  <a:lnTo>
                    <a:pt x="2525354" y="320040"/>
                  </a:lnTo>
                  <a:lnTo>
                    <a:pt x="2528837" y="322340"/>
                  </a:lnTo>
                  <a:lnTo>
                    <a:pt x="2532320" y="321890"/>
                  </a:lnTo>
                  <a:lnTo>
                    <a:pt x="2535803" y="321440"/>
                  </a:lnTo>
                  <a:lnTo>
                    <a:pt x="2539287" y="320990"/>
                  </a:lnTo>
                  <a:lnTo>
                    <a:pt x="2542770" y="320541"/>
                  </a:lnTo>
                  <a:lnTo>
                    <a:pt x="2546253" y="320091"/>
                  </a:lnTo>
                  <a:lnTo>
                    <a:pt x="2549736" y="319642"/>
                  </a:lnTo>
                  <a:lnTo>
                    <a:pt x="2553220" y="319192"/>
                  </a:lnTo>
                  <a:lnTo>
                    <a:pt x="2556703" y="321867"/>
                  </a:lnTo>
                  <a:lnTo>
                    <a:pt x="2560186" y="321422"/>
                  </a:lnTo>
                  <a:lnTo>
                    <a:pt x="2563669" y="320976"/>
                  </a:lnTo>
                  <a:lnTo>
                    <a:pt x="2567153" y="320531"/>
                  </a:lnTo>
                  <a:lnTo>
                    <a:pt x="2570636" y="320085"/>
                  </a:lnTo>
                  <a:lnTo>
                    <a:pt x="2574119" y="319640"/>
                  </a:lnTo>
                  <a:lnTo>
                    <a:pt x="2577602" y="319195"/>
                  </a:lnTo>
                  <a:lnTo>
                    <a:pt x="2581085" y="318750"/>
                  </a:lnTo>
                  <a:lnTo>
                    <a:pt x="2584569" y="318305"/>
                  </a:lnTo>
                  <a:lnTo>
                    <a:pt x="2588052" y="317860"/>
                  </a:lnTo>
                  <a:lnTo>
                    <a:pt x="2591535" y="317416"/>
                  </a:lnTo>
                  <a:lnTo>
                    <a:pt x="2595018" y="316971"/>
                  </a:lnTo>
                  <a:lnTo>
                    <a:pt x="2598502" y="316527"/>
                  </a:lnTo>
                  <a:lnTo>
                    <a:pt x="2601985" y="316083"/>
                  </a:lnTo>
                  <a:lnTo>
                    <a:pt x="2605468" y="315639"/>
                  </a:lnTo>
                  <a:lnTo>
                    <a:pt x="2608951" y="315980"/>
                  </a:lnTo>
                  <a:lnTo>
                    <a:pt x="2612435" y="315537"/>
                  </a:lnTo>
                  <a:lnTo>
                    <a:pt x="2615918" y="315094"/>
                  </a:lnTo>
                  <a:lnTo>
                    <a:pt x="2619401" y="314651"/>
                  </a:lnTo>
                  <a:lnTo>
                    <a:pt x="2622884" y="314209"/>
                  </a:lnTo>
                  <a:lnTo>
                    <a:pt x="2626368" y="313766"/>
                  </a:lnTo>
                  <a:lnTo>
                    <a:pt x="2629851" y="313324"/>
                  </a:lnTo>
                  <a:lnTo>
                    <a:pt x="2633334" y="318327"/>
                  </a:lnTo>
                  <a:lnTo>
                    <a:pt x="2636817" y="317890"/>
                  </a:lnTo>
                  <a:lnTo>
                    <a:pt x="2640301" y="317454"/>
                  </a:lnTo>
                  <a:lnTo>
                    <a:pt x="2643784" y="317018"/>
                  </a:lnTo>
                  <a:lnTo>
                    <a:pt x="2647267" y="316582"/>
                  </a:lnTo>
                  <a:lnTo>
                    <a:pt x="2650750" y="316146"/>
                  </a:lnTo>
                  <a:lnTo>
                    <a:pt x="2654234" y="315710"/>
                  </a:lnTo>
                  <a:lnTo>
                    <a:pt x="2657717" y="318717"/>
                  </a:lnTo>
                  <a:lnTo>
                    <a:pt x="2661200" y="318285"/>
                  </a:lnTo>
                  <a:lnTo>
                    <a:pt x="2664683" y="317853"/>
                  </a:lnTo>
                  <a:lnTo>
                    <a:pt x="2668167" y="317421"/>
                  </a:lnTo>
                  <a:lnTo>
                    <a:pt x="2671650" y="316989"/>
                  </a:lnTo>
                  <a:lnTo>
                    <a:pt x="2675133" y="316557"/>
                  </a:lnTo>
                  <a:lnTo>
                    <a:pt x="2678616" y="316126"/>
                  </a:lnTo>
                  <a:lnTo>
                    <a:pt x="2682100" y="315695"/>
                  </a:lnTo>
                  <a:lnTo>
                    <a:pt x="2685583" y="320537"/>
                  </a:lnTo>
                  <a:lnTo>
                    <a:pt x="2689066" y="320111"/>
                  </a:lnTo>
                  <a:lnTo>
                    <a:pt x="2692549" y="319686"/>
                  </a:lnTo>
                  <a:lnTo>
                    <a:pt x="2696033" y="319260"/>
                  </a:lnTo>
                  <a:lnTo>
                    <a:pt x="2699516" y="318835"/>
                  </a:lnTo>
                  <a:lnTo>
                    <a:pt x="2702999" y="318410"/>
                  </a:lnTo>
                  <a:lnTo>
                    <a:pt x="2706482" y="317984"/>
                  </a:lnTo>
                  <a:lnTo>
                    <a:pt x="2709966" y="318678"/>
                  </a:lnTo>
                  <a:lnTo>
                    <a:pt x="2713449" y="318254"/>
                  </a:lnTo>
                  <a:lnTo>
                    <a:pt x="2716932" y="317831"/>
                  </a:lnTo>
                  <a:lnTo>
                    <a:pt x="2720415" y="317407"/>
                  </a:lnTo>
                  <a:lnTo>
                    <a:pt x="2723899" y="316984"/>
                  </a:lnTo>
                  <a:lnTo>
                    <a:pt x="2727382" y="316560"/>
                  </a:lnTo>
                  <a:lnTo>
                    <a:pt x="2730865" y="316137"/>
                  </a:lnTo>
                  <a:lnTo>
                    <a:pt x="2734348" y="315714"/>
                  </a:lnTo>
                  <a:lnTo>
                    <a:pt x="2737832" y="318265"/>
                  </a:lnTo>
                  <a:lnTo>
                    <a:pt x="2741315" y="317845"/>
                  </a:lnTo>
                  <a:lnTo>
                    <a:pt x="2744798" y="317426"/>
                  </a:lnTo>
                  <a:lnTo>
                    <a:pt x="2748281" y="317006"/>
                  </a:lnTo>
                  <a:lnTo>
                    <a:pt x="2751765" y="316586"/>
                  </a:lnTo>
                  <a:lnTo>
                    <a:pt x="2755248" y="316167"/>
                  </a:lnTo>
                  <a:lnTo>
                    <a:pt x="2758731" y="315748"/>
                  </a:lnTo>
                  <a:lnTo>
                    <a:pt x="2762214" y="315328"/>
                  </a:lnTo>
                  <a:lnTo>
                    <a:pt x="2765698" y="314909"/>
                  </a:lnTo>
                  <a:lnTo>
                    <a:pt x="2769181" y="314490"/>
                  </a:lnTo>
                  <a:lnTo>
                    <a:pt x="2772664" y="314072"/>
                  </a:lnTo>
                  <a:lnTo>
                    <a:pt x="2776147" y="313653"/>
                  </a:lnTo>
                  <a:lnTo>
                    <a:pt x="2779631" y="313234"/>
                  </a:lnTo>
                  <a:lnTo>
                    <a:pt x="2783114" y="312816"/>
                  </a:lnTo>
                  <a:lnTo>
                    <a:pt x="2786597" y="312397"/>
                  </a:lnTo>
                  <a:lnTo>
                    <a:pt x="2786597" y="312771"/>
                  </a:lnTo>
                  <a:lnTo>
                    <a:pt x="2786597" y="313144"/>
                  </a:lnTo>
                  <a:lnTo>
                    <a:pt x="2786597" y="313516"/>
                  </a:lnTo>
                  <a:lnTo>
                    <a:pt x="2786597" y="313887"/>
                  </a:lnTo>
                  <a:lnTo>
                    <a:pt x="2786597" y="314258"/>
                  </a:lnTo>
                  <a:lnTo>
                    <a:pt x="2786597" y="314628"/>
                  </a:lnTo>
                  <a:lnTo>
                    <a:pt x="2786597" y="314997"/>
                  </a:lnTo>
                  <a:lnTo>
                    <a:pt x="2786597" y="315365"/>
                  </a:lnTo>
                  <a:lnTo>
                    <a:pt x="2790080" y="314950"/>
                  </a:lnTo>
                  <a:lnTo>
                    <a:pt x="2793564" y="314534"/>
                  </a:lnTo>
                  <a:lnTo>
                    <a:pt x="2797047" y="314119"/>
                  </a:lnTo>
                  <a:lnTo>
                    <a:pt x="2800530" y="313704"/>
                  </a:lnTo>
                  <a:lnTo>
                    <a:pt x="2804013" y="313289"/>
                  </a:lnTo>
                  <a:lnTo>
                    <a:pt x="2807497" y="312875"/>
                  </a:lnTo>
                  <a:lnTo>
                    <a:pt x="2810980" y="312460"/>
                  </a:lnTo>
                  <a:lnTo>
                    <a:pt x="2814463" y="312815"/>
                  </a:lnTo>
                  <a:lnTo>
                    <a:pt x="2817946" y="312451"/>
                  </a:lnTo>
                  <a:lnTo>
                    <a:pt x="2821430" y="312088"/>
                  </a:lnTo>
                  <a:lnTo>
                    <a:pt x="2824913" y="311724"/>
                  </a:lnTo>
                  <a:lnTo>
                    <a:pt x="2828396" y="311361"/>
                  </a:lnTo>
                  <a:lnTo>
                    <a:pt x="2831879" y="310998"/>
                  </a:lnTo>
                  <a:lnTo>
                    <a:pt x="2835363" y="310635"/>
                  </a:lnTo>
                  <a:lnTo>
                    <a:pt x="2838846" y="313575"/>
                  </a:lnTo>
                  <a:lnTo>
                    <a:pt x="2842329" y="313166"/>
                  </a:lnTo>
                  <a:lnTo>
                    <a:pt x="2845812" y="312756"/>
                  </a:lnTo>
                  <a:lnTo>
                    <a:pt x="2849296" y="312347"/>
                  </a:lnTo>
                  <a:lnTo>
                    <a:pt x="2852779" y="311938"/>
                  </a:lnTo>
                  <a:lnTo>
                    <a:pt x="2856262" y="311529"/>
                  </a:lnTo>
                  <a:lnTo>
                    <a:pt x="2859745" y="311120"/>
                  </a:lnTo>
                  <a:lnTo>
                    <a:pt x="2863229" y="310711"/>
                  </a:lnTo>
                  <a:lnTo>
                    <a:pt x="2866712" y="313582"/>
                  </a:lnTo>
                  <a:lnTo>
                    <a:pt x="2870195" y="313176"/>
                  </a:lnTo>
                  <a:lnTo>
                    <a:pt x="2873678" y="312771"/>
                  </a:lnTo>
                  <a:lnTo>
                    <a:pt x="2877161" y="312366"/>
                  </a:lnTo>
                  <a:lnTo>
                    <a:pt x="2880645" y="311960"/>
                  </a:lnTo>
                  <a:lnTo>
                    <a:pt x="2884128" y="311555"/>
                  </a:lnTo>
                  <a:lnTo>
                    <a:pt x="2887611" y="311150"/>
                  </a:lnTo>
                  <a:lnTo>
                    <a:pt x="2891094" y="311833"/>
                  </a:lnTo>
                  <a:lnTo>
                    <a:pt x="2894578" y="311430"/>
                  </a:lnTo>
                  <a:lnTo>
                    <a:pt x="2898061" y="311026"/>
                  </a:lnTo>
                  <a:lnTo>
                    <a:pt x="2901544" y="310622"/>
                  </a:lnTo>
                  <a:lnTo>
                    <a:pt x="2905027" y="310219"/>
                  </a:lnTo>
                  <a:lnTo>
                    <a:pt x="2908511" y="309816"/>
                  </a:lnTo>
                  <a:lnTo>
                    <a:pt x="2911994" y="309413"/>
                  </a:lnTo>
                  <a:lnTo>
                    <a:pt x="2915477" y="309009"/>
                  </a:lnTo>
                  <a:lnTo>
                    <a:pt x="2918960" y="315754"/>
                  </a:lnTo>
                  <a:lnTo>
                    <a:pt x="2922444" y="315358"/>
                  </a:lnTo>
                  <a:lnTo>
                    <a:pt x="2925927" y="314962"/>
                  </a:lnTo>
                  <a:lnTo>
                    <a:pt x="2929410" y="314566"/>
                  </a:lnTo>
                  <a:lnTo>
                    <a:pt x="2932893" y="314170"/>
                  </a:lnTo>
                  <a:lnTo>
                    <a:pt x="2936377" y="313774"/>
                  </a:lnTo>
                  <a:lnTo>
                    <a:pt x="2939860" y="313378"/>
                  </a:lnTo>
                  <a:lnTo>
                    <a:pt x="2943343" y="323279"/>
                  </a:lnTo>
                  <a:lnTo>
                    <a:pt x="2946826" y="322893"/>
                  </a:lnTo>
                  <a:lnTo>
                    <a:pt x="2950310" y="322508"/>
                  </a:lnTo>
                  <a:lnTo>
                    <a:pt x="2953793" y="322122"/>
                  </a:lnTo>
                  <a:lnTo>
                    <a:pt x="2957276" y="321736"/>
                  </a:lnTo>
                  <a:lnTo>
                    <a:pt x="2960759" y="321351"/>
                  </a:lnTo>
                  <a:lnTo>
                    <a:pt x="2964243" y="320966"/>
                  </a:lnTo>
                  <a:lnTo>
                    <a:pt x="2967726" y="321592"/>
                  </a:lnTo>
                  <a:lnTo>
                    <a:pt x="2971209" y="321253"/>
                  </a:lnTo>
                  <a:lnTo>
                    <a:pt x="2974692" y="320914"/>
                  </a:lnTo>
                  <a:lnTo>
                    <a:pt x="2978176" y="320575"/>
                  </a:lnTo>
                  <a:lnTo>
                    <a:pt x="2981659" y="320237"/>
                  </a:lnTo>
                  <a:lnTo>
                    <a:pt x="2985142" y="319898"/>
                  </a:lnTo>
                  <a:lnTo>
                    <a:pt x="2988625" y="319560"/>
                  </a:lnTo>
                  <a:lnTo>
                    <a:pt x="2992109" y="319222"/>
                  </a:lnTo>
                  <a:lnTo>
                    <a:pt x="2995592" y="322509"/>
                  </a:lnTo>
                  <a:lnTo>
                    <a:pt x="2999075" y="322129"/>
                  </a:lnTo>
                  <a:lnTo>
                    <a:pt x="3002558" y="321750"/>
                  </a:lnTo>
                  <a:lnTo>
                    <a:pt x="3006042" y="321370"/>
                  </a:lnTo>
                  <a:lnTo>
                    <a:pt x="3009525" y="320990"/>
                  </a:lnTo>
                  <a:lnTo>
                    <a:pt x="3013008" y="320611"/>
                  </a:lnTo>
                  <a:lnTo>
                    <a:pt x="3016491" y="320231"/>
                  </a:lnTo>
                  <a:lnTo>
                    <a:pt x="3019975" y="320844"/>
                  </a:lnTo>
                  <a:lnTo>
                    <a:pt x="3023458" y="320466"/>
                  </a:lnTo>
                  <a:lnTo>
                    <a:pt x="3026941" y="320087"/>
                  </a:lnTo>
                  <a:lnTo>
                    <a:pt x="3030424" y="319709"/>
                  </a:lnTo>
                  <a:lnTo>
                    <a:pt x="3033908" y="319331"/>
                  </a:lnTo>
                  <a:lnTo>
                    <a:pt x="3037391" y="318953"/>
                  </a:lnTo>
                  <a:lnTo>
                    <a:pt x="3040874" y="318575"/>
                  </a:lnTo>
                  <a:lnTo>
                    <a:pt x="3044357" y="318198"/>
                  </a:lnTo>
                  <a:lnTo>
                    <a:pt x="3047841" y="318814"/>
                  </a:lnTo>
                  <a:lnTo>
                    <a:pt x="3051324" y="318437"/>
                  </a:lnTo>
                  <a:lnTo>
                    <a:pt x="3054807" y="318060"/>
                  </a:lnTo>
                  <a:lnTo>
                    <a:pt x="3058290" y="317684"/>
                  </a:lnTo>
                  <a:lnTo>
                    <a:pt x="3061774" y="317307"/>
                  </a:lnTo>
                  <a:lnTo>
                    <a:pt x="3065257" y="316931"/>
                  </a:lnTo>
                  <a:lnTo>
                    <a:pt x="3068740" y="316555"/>
                  </a:lnTo>
                  <a:lnTo>
                    <a:pt x="3072223" y="339830"/>
                  </a:lnTo>
                  <a:lnTo>
                    <a:pt x="3075707" y="339475"/>
                  </a:lnTo>
                  <a:lnTo>
                    <a:pt x="3079190" y="339121"/>
                  </a:lnTo>
                  <a:lnTo>
                    <a:pt x="3082673" y="338766"/>
                  </a:lnTo>
                  <a:lnTo>
                    <a:pt x="3086156" y="338411"/>
                  </a:lnTo>
                  <a:lnTo>
                    <a:pt x="3089640" y="338057"/>
                  </a:lnTo>
                  <a:lnTo>
                    <a:pt x="3093123" y="337703"/>
                  </a:lnTo>
                  <a:lnTo>
                    <a:pt x="3096606" y="337641"/>
                  </a:lnTo>
                  <a:lnTo>
                    <a:pt x="3100089" y="337287"/>
                  </a:lnTo>
                  <a:lnTo>
                    <a:pt x="3103573" y="336933"/>
                  </a:lnTo>
                  <a:lnTo>
                    <a:pt x="3107056" y="336580"/>
                  </a:lnTo>
                  <a:lnTo>
                    <a:pt x="3110539" y="336226"/>
                  </a:lnTo>
                  <a:lnTo>
                    <a:pt x="3114022" y="335872"/>
                  </a:lnTo>
                  <a:lnTo>
                    <a:pt x="3117506" y="335519"/>
                  </a:lnTo>
                  <a:lnTo>
                    <a:pt x="3120989" y="335165"/>
                  </a:lnTo>
                  <a:lnTo>
                    <a:pt x="3124472" y="354046"/>
                  </a:lnTo>
                  <a:lnTo>
                    <a:pt x="3127955" y="353710"/>
                  </a:lnTo>
                  <a:lnTo>
                    <a:pt x="3131439" y="353374"/>
                  </a:lnTo>
                  <a:lnTo>
                    <a:pt x="3134922" y="353038"/>
                  </a:lnTo>
                  <a:lnTo>
                    <a:pt x="3138405" y="352702"/>
                  </a:lnTo>
                  <a:lnTo>
                    <a:pt x="3141888" y="352366"/>
                  </a:lnTo>
                  <a:lnTo>
                    <a:pt x="3145372" y="352031"/>
                  </a:lnTo>
                  <a:lnTo>
                    <a:pt x="3148855" y="351695"/>
                  </a:lnTo>
                  <a:lnTo>
                    <a:pt x="3152338" y="351359"/>
                  </a:lnTo>
                  <a:lnTo>
                    <a:pt x="3155821" y="351024"/>
                  </a:lnTo>
                  <a:lnTo>
                    <a:pt x="3159304" y="350688"/>
                  </a:lnTo>
                  <a:lnTo>
                    <a:pt x="3162788" y="350353"/>
                  </a:lnTo>
                  <a:lnTo>
                    <a:pt x="3166271" y="350018"/>
                  </a:lnTo>
                  <a:lnTo>
                    <a:pt x="3169754" y="349683"/>
                  </a:lnTo>
                  <a:lnTo>
                    <a:pt x="3173237" y="349347"/>
                  </a:lnTo>
                  <a:lnTo>
                    <a:pt x="3176721" y="349279"/>
                  </a:lnTo>
                  <a:lnTo>
                    <a:pt x="3180204" y="348944"/>
                  </a:lnTo>
                  <a:lnTo>
                    <a:pt x="3183687" y="348610"/>
                  </a:lnTo>
                  <a:lnTo>
                    <a:pt x="3187170" y="348275"/>
                  </a:lnTo>
                  <a:lnTo>
                    <a:pt x="3190654" y="347940"/>
                  </a:lnTo>
                  <a:lnTo>
                    <a:pt x="3194137" y="347606"/>
                  </a:lnTo>
                  <a:lnTo>
                    <a:pt x="3197620" y="347272"/>
                  </a:lnTo>
                  <a:lnTo>
                    <a:pt x="3201103" y="357594"/>
                  </a:lnTo>
                  <a:lnTo>
                    <a:pt x="3204587" y="357269"/>
                  </a:lnTo>
                  <a:lnTo>
                    <a:pt x="3208070" y="356945"/>
                  </a:lnTo>
                  <a:lnTo>
                    <a:pt x="3211553" y="356620"/>
                  </a:lnTo>
                  <a:lnTo>
                    <a:pt x="3215036" y="356295"/>
                  </a:lnTo>
                  <a:lnTo>
                    <a:pt x="3218520" y="355970"/>
                  </a:lnTo>
                  <a:lnTo>
                    <a:pt x="3222003" y="355646"/>
                  </a:lnTo>
                  <a:lnTo>
                    <a:pt x="3225486" y="358831"/>
                  </a:lnTo>
                  <a:lnTo>
                    <a:pt x="3228969" y="358509"/>
                  </a:lnTo>
                  <a:lnTo>
                    <a:pt x="3232453" y="358188"/>
                  </a:lnTo>
                  <a:lnTo>
                    <a:pt x="3235936" y="357867"/>
                  </a:lnTo>
                  <a:lnTo>
                    <a:pt x="3239419" y="357546"/>
                  </a:lnTo>
                  <a:lnTo>
                    <a:pt x="3242902" y="357224"/>
                  </a:lnTo>
                  <a:lnTo>
                    <a:pt x="3246386" y="356903"/>
                  </a:lnTo>
                  <a:lnTo>
                    <a:pt x="3249869" y="356582"/>
                  </a:lnTo>
                  <a:lnTo>
                    <a:pt x="3253352" y="356262"/>
                  </a:lnTo>
                  <a:lnTo>
                    <a:pt x="3256835" y="355941"/>
                  </a:lnTo>
                  <a:lnTo>
                    <a:pt x="3260319" y="355620"/>
                  </a:lnTo>
                  <a:lnTo>
                    <a:pt x="3263802" y="355299"/>
                  </a:lnTo>
                  <a:lnTo>
                    <a:pt x="3267285" y="354979"/>
                  </a:lnTo>
                  <a:lnTo>
                    <a:pt x="3270768" y="354658"/>
                  </a:lnTo>
                  <a:lnTo>
                    <a:pt x="3274252" y="354337"/>
                  </a:lnTo>
                  <a:lnTo>
                    <a:pt x="3277735" y="356767"/>
                  </a:lnTo>
                  <a:lnTo>
                    <a:pt x="3281218" y="356482"/>
                  </a:lnTo>
                  <a:lnTo>
                    <a:pt x="3284701" y="356198"/>
                  </a:lnTo>
                  <a:lnTo>
                    <a:pt x="3288185" y="355913"/>
                  </a:lnTo>
                  <a:lnTo>
                    <a:pt x="3291668" y="355629"/>
                  </a:lnTo>
                  <a:lnTo>
                    <a:pt x="3295151" y="355345"/>
                  </a:lnTo>
                  <a:lnTo>
                    <a:pt x="3298634" y="355061"/>
                  </a:lnTo>
                  <a:lnTo>
                    <a:pt x="3302118" y="354777"/>
                  </a:lnTo>
                  <a:lnTo>
                    <a:pt x="3305601" y="354464"/>
                  </a:lnTo>
                  <a:lnTo>
                    <a:pt x="3309084" y="354147"/>
                  </a:lnTo>
                  <a:lnTo>
                    <a:pt x="3312567" y="353830"/>
                  </a:lnTo>
                  <a:lnTo>
                    <a:pt x="3316051" y="353513"/>
                  </a:lnTo>
                  <a:lnTo>
                    <a:pt x="3319534" y="353195"/>
                  </a:lnTo>
                  <a:lnTo>
                    <a:pt x="3323017" y="352878"/>
                  </a:lnTo>
                  <a:lnTo>
                    <a:pt x="3326500" y="352561"/>
                  </a:lnTo>
                  <a:lnTo>
                    <a:pt x="3329984" y="352744"/>
                  </a:lnTo>
                  <a:lnTo>
                    <a:pt x="3333467" y="352427"/>
                  </a:lnTo>
                  <a:lnTo>
                    <a:pt x="3336950" y="352111"/>
                  </a:lnTo>
                  <a:lnTo>
                    <a:pt x="3340433" y="351794"/>
                  </a:lnTo>
                  <a:lnTo>
                    <a:pt x="3343917" y="351478"/>
                  </a:lnTo>
                  <a:lnTo>
                    <a:pt x="3347400" y="351162"/>
                  </a:lnTo>
                  <a:lnTo>
                    <a:pt x="3350883" y="350846"/>
                  </a:lnTo>
                  <a:lnTo>
                    <a:pt x="3354366" y="354249"/>
                  </a:lnTo>
                  <a:lnTo>
                    <a:pt x="3357850" y="353936"/>
                  </a:lnTo>
                  <a:lnTo>
                    <a:pt x="3361333" y="353623"/>
                  </a:lnTo>
                  <a:lnTo>
                    <a:pt x="3364816" y="353310"/>
                  </a:lnTo>
                  <a:lnTo>
                    <a:pt x="3368299" y="352998"/>
                  </a:lnTo>
                  <a:lnTo>
                    <a:pt x="3371783" y="352685"/>
                  </a:lnTo>
                  <a:lnTo>
                    <a:pt x="3375266" y="352372"/>
                  </a:lnTo>
                  <a:lnTo>
                    <a:pt x="3378749" y="352060"/>
                  </a:lnTo>
                  <a:lnTo>
                    <a:pt x="3382232" y="370837"/>
                  </a:lnTo>
                  <a:lnTo>
                    <a:pt x="3385716" y="370540"/>
                  </a:lnTo>
                  <a:lnTo>
                    <a:pt x="3389199" y="370244"/>
                  </a:lnTo>
                  <a:lnTo>
                    <a:pt x="3392682" y="369948"/>
                  </a:lnTo>
                  <a:lnTo>
                    <a:pt x="3396165" y="369652"/>
                  </a:lnTo>
                  <a:lnTo>
                    <a:pt x="3399649" y="369355"/>
                  </a:lnTo>
                  <a:lnTo>
                    <a:pt x="3403132" y="369059"/>
                  </a:lnTo>
                  <a:lnTo>
                    <a:pt x="3406615" y="369424"/>
                  </a:lnTo>
                  <a:lnTo>
                    <a:pt x="3410098" y="369129"/>
                  </a:lnTo>
                  <a:lnTo>
                    <a:pt x="3413582" y="368833"/>
                  </a:lnTo>
                  <a:lnTo>
                    <a:pt x="3417065" y="368538"/>
                  </a:lnTo>
                  <a:lnTo>
                    <a:pt x="3420548" y="368243"/>
                  </a:lnTo>
                  <a:lnTo>
                    <a:pt x="3424031" y="367948"/>
                  </a:lnTo>
                  <a:lnTo>
                    <a:pt x="3427515" y="367652"/>
                  </a:lnTo>
                  <a:lnTo>
                    <a:pt x="3430998" y="367357"/>
                  </a:lnTo>
                  <a:lnTo>
                    <a:pt x="3434481" y="372289"/>
                  </a:lnTo>
                  <a:lnTo>
                    <a:pt x="3437964" y="371998"/>
                  </a:lnTo>
                  <a:lnTo>
                    <a:pt x="3441447" y="371708"/>
                  </a:lnTo>
                  <a:lnTo>
                    <a:pt x="3444931" y="371417"/>
                  </a:lnTo>
                  <a:lnTo>
                    <a:pt x="3448414" y="371127"/>
                  </a:lnTo>
                  <a:lnTo>
                    <a:pt x="3451897" y="370836"/>
                  </a:lnTo>
                  <a:lnTo>
                    <a:pt x="3455380" y="370546"/>
                  </a:lnTo>
                  <a:lnTo>
                    <a:pt x="3458864" y="371970"/>
                  </a:lnTo>
                  <a:lnTo>
                    <a:pt x="3462347" y="371681"/>
                  </a:lnTo>
                  <a:lnTo>
                    <a:pt x="3465830" y="371392"/>
                  </a:lnTo>
                  <a:lnTo>
                    <a:pt x="3469313" y="371103"/>
                  </a:lnTo>
                  <a:lnTo>
                    <a:pt x="3472797" y="370815"/>
                  </a:lnTo>
                  <a:lnTo>
                    <a:pt x="3476280" y="370526"/>
                  </a:lnTo>
                  <a:lnTo>
                    <a:pt x="3479763" y="370237"/>
                  </a:lnTo>
                  <a:lnTo>
                    <a:pt x="3483246" y="369949"/>
                  </a:lnTo>
                  <a:lnTo>
                    <a:pt x="3483246" y="370163"/>
                  </a:lnTo>
                  <a:lnTo>
                    <a:pt x="3483246" y="370377"/>
                  </a:lnTo>
                  <a:lnTo>
                    <a:pt x="3483246" y="370591"/>
                  </a:lnTo>
                  <a:lnTo>
                    <a:pt x="3483246" y="370804"/>
                  </a:lnTo>
                  <a:lnTo>
                    <a:pt x="3483246" y="371017"/>
                  </a:lnTo>
                  <a:lnTo>
                    <a:pt x="3483246" y="371230"/>
                  </a:lnTo>
                  <a:lnTo>
                    <a:pt x="3483246" y="371442"/>
                  </a:lnTo>
                  <a:lnTo>
                    <a:pt x="3483246" y="371655"/>
                  </a:lnTo>
                  <a:lnTo>
                    <a:pt x="3483246" y="371867"/>
                  </a:lnTo>
                  <a:lnTo>
                    <a:pt x="3483246" y="372078"/>
                  </a:lnTo>
                  <a:lnTo>
                    <a:pt x="3483246" y="372290"/>
                  </a:lnTo>
                  <a:lnTo>
                    <a:pt x="3483246" y="372501"/>
                  </a:lnTo>
                  <a:lnTo>
                    <a:pt x="3483246" y="372712"/>
                  </a:lnTo>
                  <a:lnTo>
                    <a:pt x="3483246" y="372922"/>
                  </a:lnTo>
                  <a:lnTo>
                    <a:pt x="3483246" y="373132"/>
                  </a:lnTo>
                  <a:lnTo>
                    <a:pt x="3483246" y="373342"/>
                  </a:lnTo>
                  <a:lnTo>
                    <a:pt x="3483246" y="373552"/>
                  </a:lnTo>
                  <a:lnTo>
                    <a:pt x="3483246" y="373761"/>
                  </a:lnTo>
                  <a:lnTo>
                    <a:pt x="3483246" y="373971"/>
                  </a:lnTo>
                  <a:lnTo>
                    <a:pt x="3483246" y="374179"/>
                  </a:lnTo>
                  <a:lnTo>
                    <a:pt x="3483246" y="374388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434352"/>
              <a:ext cx="3483246" cy="1117714"/>
            </a:xfrm>
            <a:custGeom>
              <a:avLst/>
              <a:gdLst/>
              <a:ahLst/>
              <a:cxnLst/>
              <a:rect l="0" t="0" r="0" b="0"/>
              <a:pathLst>
                <a:path w="3483246" h="1117714">
                  <a:moveTo>
                    <a:pt x="0" y="1117714"/>
                  </a:moveTo>
                  <a:lnTo>
                    <a:pt x="3483" y="897462"/>
                  </a:lnTo>
                  <a:lnTo>
                    <a:pt x="6966" y="703407"/>
                  </a:lnTo>
                  <a:lnTo>
                    <a:pt x="10449" y="531138"/>
                  </a:lnTo>
                  <a:lnTo>
                    <a:pt x="13932" y="377181"/>
                  </a:lnTo>
                  <a:lnTo>
                    <a:pt x="17416" y="238764"/>
                  </a:lnTo>
                  <a:lnTo>
                    <a:pt x="20899" y="113646"/>
                  </a:lnTo>
                  <a:lnTo>
                    <a:pt x="24382" y="0"/>
                  </a:lnTo>
                  <a:lnTo>
                    <a:pt x="27865" y="909644"/>
                  </a:lnTo>
                  <a:lnTo>
                    <a:pt x="31349" y="885370"/>
                  </a:lnTo>
                  <a:lnTo>
                    <a:pt x="34832" y="861453"/>
                  </a:lnTo>
                  <a:lnTo>
                    <a:pt x="38315" y="837886"/>
                  </a:lnTo>
                  <a:lnTo>
                    <a:pt x="41798" y="814660"/>
                  </a:lnTo>
                  <a:lnTo>
                    <a:pt x="45282" y="791769"/>
                  </a:lnTo>
                  <a:lnTo>
                    <a:pt x="48765" y="769205"/>
                  </a:lnTo>
                  <a:lnTo>
                    <a:pt x="52248" y="874696"/>
                  </a:lnTo>
                  <a:lnTo>
                    <a:pt x="55731" y="859695"/>
                  </a:lnTo>
                  <a:lnTo>
                    <a:pt x="59215" y="844833"/>
                  </a:lnTo>
                  <a:lnTo>
                    <a:pt x="62698" y="830106"/>
                  </a:lnTo>
                  <a:lnTo>
                    <a:pt x="66181" y="815514"/>
                  </a:lnTo>
                  <a:lnTo>
                    <a:pt x="69664" y="801055"/>
                  </a:lnTo>
                  <a:lnTo>
                    <a:pt x="73148" y="786726"/>
                  </a:lnTo>
                  <a:lnTo>
                    <a:pt x="76631" y="772527"/>
                  </a:lnTo>
                  <a:lnTo>
                    <a:pt x="80114" y="818157"/>
                  </a:lnTo>
                  <a:lnTo>
                    <a:pt x="83597" y="806298"/>
                  </a:lnTo>
                  <a:lnTo>
                    <a:pt x="87081" y="794526"/>
                  </a:lnTo>
                  <a:lnTo>
                    <a:pt x="90564" y="782841"/>
                  </a:lnTo>
                  <a:lnTo>
                    <a:pt x="94047" y="771243"/>
                  </a:lnTo>
                  <a:lnTo>
                    <a:pt x="97530" y="759729"/>
                  </a:lnTo>
                  <a:lnTo>
                    <a:pt x="101014" y="748300"/>
                  </a:lnTo>
                  <a:lnTo>
                    <a:pt x="104497" y="811370"/>
                  </a:lnTo>
                  <a:lnTo>
                    <a:pt x="107980" y="802083"/>
                  </a:lnTo>
                  <a:lnTo>
                    <a:pt x="111463" y="792851"/>
                  </a:lnTo>
                  <a:lnTo>
                    <a:pt x="114947" y="783673"/>
                  </a:lnTo>
                  <a:lnTo>
                    <a:pt x="118430" y="774548"/>
                  </a:lnTo>
                  <a:lnTo>
                    <a:pt x="121913" y="765475"/>
                  </a:lnTo>
                  <a:lnTo>
                    <a:pt x="125396" y="756455"/>
                  </a:lnTo>
                  <a:lnTo>
                    <a:pt x="128880" y="747487"/>
                  </a:lnTo>
                  <a:lnTo>
                    <a:pt x="132363" y="738570"/>
                  </a:lnTo>
                  <a:lnTo>
                    <a:pt x="135846" y="729704"/>
                  </a:lnTo>
                  <a:lnTo>
                    <a:pt x="139329" y="720888"/>
                  </a:lnTo>
                  <a:lnTo>
                    <a:pt x="142813" y="712123"/>
                  </a:lnTo>
                  <a:lnTo>
                    <a:pt x="146296" y="703407"/>
                  </a:lnTo>
                  <a:lnTo>
                    <a:pt x="149779" y="694740"/>
                  </a:lnTo>
                  <a:lnTo>
                    <a:pt x="153262" y="686122"/>
                  </a:lnTo>
                  <a:lnTo>
                    <a:pt x="156746" y="771243"/>
                  </a:lnTo>
                  <a:lnTo>
                    <a:pt x="160229" y="764324"/>
                  </a:lnTo>
                  <a:lnTo>
                    <a:pt x="163712" y="757437"/>
                  </a:lnTo>
                  <a:lnTo>
                    <a:pt x="167195" y="750579"/>
                  </a:lnTo>
                  <a:lnTo>
                    <a:pt x="170679" y="743752"/>
                  </a:lnTo>
                  <a:lnTo>
                    <a:pt x="174162" y="736954"/>
                  </a:lnTo>
                  <a:lnTo>
                    <a:pt x="177645" y="730186"/>
                  </a:lnTo>
                  <a:lnTo>
                    <a:pt x="181128" y="758225"/>
                  </a:lnTo>
                  <a:lnTo>
                    <a:pt x="184612" y="752038"/>
                  </a:lnTo>
                  <a:lnTo>
                    <a:pt x="188095" y="745875"/>
                  </a:lnTo>
                  <a:lnTo>
                    <a:pt x="191578" y="739736"/>
                  </a:lnTo>
                  <a:lnTo>
                    <a:pt x="195061" y="733622"/>
                  </a:lnTo>
                  <a:lnTo>
                    <a:pt x="198545" y="727531"/>
                  </a:lnTo>
                  <a:lnTo>
                    <a:pt x="202028" y="721465"/>
                  </a:lnTo>
                  <a:lnTo>
                    <a:pt x="205511" y="715422"/>
                  </a:lnTo>
                  <a:lnTo>
                    <a:pt x="208994" y="715227"/>
                  </a:lnTo>
                  <a:lnTo>
                    <a:pt x="212478" y="709306"/>
                  </a:lnTo>
                  <a:lnTo>
                    <a:pt x="215961" y="703407"/>
                  </a:lnTo>
                  <a:lnTo>
                    <a:pt x="219444" y="697531"/>
                  </a:lnTo>
                  <a:lnTo>
                    <a:pt x="222927" y="691677"/>
                  </a:lnTo>
                  <a:lnTo>
                    <a:pt x="226411" y="685845"/>
                  </a:lnTo>
                  <a:lnTo>
                    <a:pt x="229894" y="680036"/>
                  </a:lnTo>
                  <a:lnTo>
                    <a:pt x="233377" y="674249"/>
                  </a:lnTo>
                  <a:lnTo>
                    <a:pt x="236860" y="668483"/>
                  </a:lnTo>
                  <a:lnTo>
                    <a:pt x="240344" y="662740"/>
                  </a:lnTo>
                  <a:lnTo>
                    <a:pt x="243827" y="657018"/>
                  </a:lnTo>
                  <a:lnTo>
                    <a:pt x="247310" y="651318"/>
                  </a:lnTo>
                  <a:lnTo>
                    <a:pt x="250793" y="645640"/>
                  </a:lnTo>
                  <a:lnTo>
                    <a:pt x="254277" y="639982"/>
                  </a:lnTo>
                  <a:lnTo>
                    <a:pt x="257760" y="634346"/>
                  </a:lnTo>
                  <a:lnTo>
                    <a:pt x="261243" y="628731"/>
                  </a:lnTo>
                  <a:lnTo>
                    <a:pt x="264726" y="623137"/>
                  </a:lnTo>
                  <a:lnTo>
                    <a:pt x="268210" y="617564"/>
                  </a:lnTo>
                  <a:lnTo>
                    <a:pt x="271693" y="612011"/>
                  </a:lnTo>
                  <a:lnTo>
                    <a:pt x="275176" y="606480"/>
                  </a:lnTo>
                  <a:lnTo>
                    <a:pt x="278659" y="600968"/>
                  </a:lnTo>
                  <a:lnTo>
                    <a:pt x="282143" y="595477"/>
                  </a:lnTo>
                  <a:lnTo>
                    <a:pt x="285626" y="647876"/>
                  </a:lnTo>
                  <a:lnTo>
                    <a:pt x="289109" y="642928"/>
                  </a:lnTo>
                  <a:lnTo>
                    <a:pt x="292592" y="637995"/>
                  </a:lnTo>
                  <a:lnTo>
                    <a:pt x="296075" y="633079"/>
                  </a:lnTo>
                  <a:lnTo>
                    <a:pt x="299559" y="628179"/>
                  </a:lnTo>
                  <a:lnTo>
                    <a:pt x="303042" y="623294"/>
                  </a:lnTo>
                  <a:lnTo>
                    <a:pt x="306525" y="618426"/>
                  </a:lnTo>
                  <a:lnTo>
                    <a:pt x="310008" y="625433"/>
                  </a:lnTo>
                  <a:lnTo>
                    <a:pt x="313492" y="620691"/>
                  </a:lnTo>
                  <a:lnTo>
                    <a:pt x="316975" y="615964"/>
                  </a:lnTo>
                  <a:lnTo>
                    <a:pt x="320458" y="611252"/>
                  </a:lnTo>
                  <a:lnTo>
                    <a:pt x="323941" y="606555"/>
                  </a:lnTo>
                  <a:lnTo>
                    <a:pt x="327425" y="601873"/>
                  </a:lnTo>
                  <a:lnTo>
                    <a:pt x="330908" y="597205"/>
                  </a:lnTo>
                  <a:lnTo>
                    <a:pt x="334391" y="592552"/>
                  </a:lnTo>
                  <a:lnTo>
                    <a:pt x="337874" y="587914"/>
                  </a:lnTo>
                  <a:lnTo>
                    <a:pt x="341358" y="583290"/>
                  </a:lnTo>
                  <a:lnTo>
                    <a:pt x="344841" y="578681"/>
                  </a:lnTo>
                  <a:lnTo>
                    <a:pt x="348324" y="574086"/>
                  </a:lnTo>
                  <a:lnTo>
                    <a:pt x="351807" y="569505"/>
                  </a:lnTo>
                  <a:lnTo>
                    <a:pt x="355291" y="564938"/>
                  </a:lnTo>
                  <a:lnTo>
                    <a:pt x="358774" y="560386"/>
                  </a:lnTo>
                  <a:lnTo>
                    <a:pt x="362257" y="623925"/>
                  </a:lnTo>
                  <a:lnTo>
                    <a:pt x="365740" y="619856"/>
                  </a:lnTo>
                  <a:lnTo>
                    <a:pt x="369224" y="615798"/>
                  </a:lnTo>
                  <a:lnTo>
                    <a:pt x="372707" y="611751"/>
                  </a:lnTo>
                  <a:lnTo>
                    <a:pt x="376190" y="607714"/>
                  </a:lnTo>
                  <a:lnTo>
                    <a:pt x="379673" y="603689"/>
                  </a:lnTo>
                  <a:lnTo>
                    <a:pt x="383157" y="599674"/>
                  </a:lnTo>
                  <a:lnTo>
                    <a:pt x="386640" y="595671"/>
                  </a:lnTo>
                  <a:lnTo>
                    <a:pt x="390123" y="621420"/>
                  </a:lnTo>
                  <a:lnTo>
                    <a:pt x="393606" y="617625"/>
                  </a:lnTo>
                  <a:lnTo>
                    <a:pt x="397090" y="613840"/>
                  </a:lnTo>
                  <a:lnTo>
                    <a:pt x="400573" y="610064"/>
                  </a:lnTo>
                  <a:lnTo>
                    <a:pt x="404056" y="606298"/>
                  </a:lnTo>
                  <a:lnTo>
                    <a:pt x="407539" y="602541"/>
                  </a:lnTo>
                  <a:lnTo>
                    <a:pt x="411023" y="598794"/>
                  </a:lnTo>
                  <a:lnTo>
                    <a:pt x="414506" y="647732"/>
                  </a:lnTo>
                  <a:lnTo>
                    <a:pt x="417989" y="644319"/>
                  </a:lnTo>
                  <a:lnTo>
                    <a:pt x="421472" y="640914"/>
                  </a:lnTo>
                  <a:lnTo>
                    <a:pt x="424956" y="637517"/>
                  </a:lnTo>
                  <a:lnTo>
                    <a:pt x="428439" y="634128"/>
                  </a:lnTo>
                  <a:lnTo>
                    <a:pt x="431922" y="630746"/>
                  </a:lnTo>
                  <a:lnTo>
                    <a:pt x="435405" y="627371"/>
                  </a:lnTo>
                  <a:lnTo>
                    <a:pt x="438889" y="628085"/>
                  </a:lnTo>
                  <a:lnTo>
                    <a:pt x="442372" y="624749"/>
                  </a:lnTo>
                  <a:lnTo>
                    <a:pt x="445855" y="621420"/>
                  </a:lnTo>
                  <a:lnTo>
                    <a:pt x="449338" y="618099"/>
                  </a:lnTo>
                  <a:lnTo>
                    <a:pt x="452822" y="614785"/>
                  </a:lnTo>
                  <a:lnTo>
                    <a:pt x="456305" y="611479"/>
                  </a:lnTo>
                  <a:lnTo>
                    <a:pt x="459788" y="608179"/>
                  </a:lnTo>
                  <a:lnTo>
                    <a:pt x="463271" y="604888"/>
                  </a:lnTo>
                  <a:lnTo>
                    <a:pt x="466755" y="617976"/>
                  </a:lnTo>
                  <a:lnTo>
                    <a:pt x="470238" y="614785"/>
                  </a:lnTo>
                  <a:lnTo>
                    <a:pt x="473721" y="611601"/>
                  </a:lnTo>
                  <a:lnTo>
                    <a:pt x="477204" y="608424"/>
                  </a:lnTo>
                  <a:lnTo>
                    <a:pt x="480688" y="605253"/>
                  </a:lnTo>
                  <a:lnTo>
                    <a:pt x="484171" y="602089"/>
                  </a:lnTo>
                  <a:lnTo>
                    <a:pt x="487654" y="598932"/>
                  </a:lnTo>
                  <a:lnTo>
                    <a:pt x="491137" y="630313"/>
                  </a:lnTo>
                  <a:lnTo>
                    <a:pt x="494621" y="627343"/>
                  </a:lnTo>
                  <a:lnTo>
                    <a:pt x="498104" y="624378"/>
                  </a:lnTo>
                  <a:lnTo>
                    <a:pt x="501587" y="621420"/>
                  </a:lnTo>
                  <a:lnTo>
                    <a:pt x="505070" y="618467"/>
                  </a:lnTo>
                  <a:lnTo>
                    <a:pt x="508554" y="615521"/>
                  </a:lnTo>
                  <a:lnTo>
                    <a:pt x="512037" y="612580"/>
                  </a:lnTo>
                  <a:lnTo>
                    <a:pt x="515520" y="609645"/>
                  </a:lnTo>
                  <a:lnTo>
                    <a:pt x="519003" y="628139"/>
                  </a:lnTo>
                  <a:lnTo>
                    <a:pt x="522487" y="625318"/>
                  </a:lnTo>
                  <a:lnTo>
                    <a:pt x="525970" y="622502"/>
                  </a:lnTo>
                  <a:lnTo>
                    <a:pt x="529453" y="619691"/>
                  </a:lnTo>
                  <a:lnTo>
                    <a:pt x="532936" y="616886"/>
                  </a:lnTo>
                  <a:lnTo>
                    <a:pt x="536420" y="614085"/>
                  </a:lnTo>
                  <a:lnTo>
                    <a:pt x="539903" y="611291"/>
                  </a:lnTo>
                  <a:lnTo>
                    <a:pt x="543386" y="721317"/>
                  </a:lnTo>
                  <a:lnTo>
                    <a:pt x="546869" y="719067"/>
                  </a:lnTo>
                  <a:lnTo>
                    <a:pt x="550353" y="716820"/>
                  </a:lnTo>
                  <a:lnTo>
                    <a:pt x="553836" y="714576"/>
                  </a:lnTo>
                  <a:lnTo>
                    <a:pt x="557319" y="712336"/>
                  </a:lnTo>
                  <a:lnTo>
                    <a:pt x="560802" y="710099"/>
                  </a:lnTo>
                  <a:lnTo>
                    <a:pt x="564286" y="707865"/>
                  </a:lnTo>
                  <a:lnTo>
                    <a:pt x="567769" y="705634"/>
                  </a:lnTo>
                  <a:lnTo>
                    <a:pt x="571252" y="703407"/>
                  </a:lnTo>
                  <a:lnTo>
                    <a:pt x="574735" y="701183"/>
                  </a:lnTo>
                  <a:lnTo>
                    <a:pt x="578218" y="698962"/>
                  </a:lnTo>
                  <a:lnTo>
                    <a:pt x="581702" y="696744"/>
                  </a:lnTo>
                  <a:lnTo>
                    <a:pt x="585185" y="694529"/>
                  </a:lnTo>
                  <a:lnTo>
                    <a:pt x="588668" y="692318"/>
                  </a:lnTo>
                  <a:lnTo>
                    <a:pt x="592151" y="690110"/>
                  </a:lnTo>
                  <a:lnTo>
                    <a:pt x="595635" y="723708"/>
                  </a:lnTo>
                  <a:lnTo>
                    <a:pt x="599118" y="721665"/>
                  </a:lnTo>
                  <a:lnTo>
                    <a:pt x="602601" y="719626"/>
                  </a:lnTo>
                  <a:lnTo>
                    <a:pt x="606084" y="717589"/>
                  </a:lnTo>
                  <a:lnTo>
                    <a:pt x="609568" y="715555"/>
                  </a:lnTo>
                  <a:lnTo>
                    <a:pt x="613051" y="713524"/>
                  </a:lnTo>
                  <a:lnTo>
                    <a:pt x="616534" y="711495"/>
                  </a:lnTo>
                  <a:lnTo>
                    <a:pt x="620017" y="713413"/>
                  </a:lnTo>
                  <a:lnTo>
                    <a:pt x="623501" y="711406"/>
                  </a:lnTo>
                  <a:lnTo>
                    <a:pt x="626984" y="709403"/>
                  </a:lnTo>
                  <a:lnTo>
                    <a:pt x="630467" y="707401"/>
                  </a:lnTo>
                  <a:lnTo>
                    <a:pt x="633950" y="705403"/>
                  </a:lnTo>
                  <a:lnTo>
                    <a:pt x="637434" y="703407"/>
                  </a:lnTo>
                  <a:lnTo>
                    <a:pt x="640917" y="701413"/>
                  </a:lnTo>
                  <a:lnTo>
                    <a:pt x="644400" y="699423"/>
                  </a:lnTo>
                  <a:lnTo>
                    <a:pt x="647883" y="697434"/>
                  </a:lnTo>
                  <a:lnTo>
                    <a:pt x="651367" y="695449"/>
                  </a:lnTo>
                  <a:lnTo>
                    <a:pt x="654850" y="693466"/>
                  </a:lnTo>
                  <a:lnTo>
                    <a:pt x="658333" y="691485"/>
                  </a:lnTo>
                  <a:lnTo>
                    <a:pt x="661816" y="689507"/>
                  </a:lnTo>
                  <a:lnTo>
                    <a:pt x="665300" y="687532"/>
                  </a:lnTo>
                  <a:lnTo>
                    <a:pt x="668783" y="685559"/>
                  </a:lnTo>
                  <a:lnTo>
                    <a:pt x="672266" y="685655"/>
                  </a:lnTo>
                  <a:lnTo>
                    <a:pt x="675749" y="683696"/>
                  </a:lnTo>
                  <a:lnTo>
                    <a:pt x="679233" y="681739"/>
                  </a:lnTo>
                  <a:lnTo>
                    <a:pt x="682716" y="679784"/>
                  </a:lnTo>
                  <a:lnTo>
                    <a:pt x="686199" y="677832"/>
                  </a:lnTo>
                  <a:lnTo>
                    <a:pt x="689682" y="675882"/>
                  </a:lnTo>
                  <a:lnTo>
                    <a:pt x="693166" y="673935"/>
                  </a:lnTo>
                  <a:lnTo>
                    <a:pt x="696649" y="671990"/>
                  </a:lnTo>
                  <a:lnTo>
                    <a:pt x="696649" y="674093"/>
                  </a:lnTo>
                  <a:lnTo>
                    <a:pt x="696649" y="676175"/>
                  </a:lnTo>
                  <a:lnTo>
                    <a:pt x="696649" y="678239"/>
                  </a:lnTo>
                  <a:lnTo>
                    <a:pt x="696649" y="680283"/>
                  </a:lnTo>
                  <a:lnTo>
                    <a:pt x="696649" y="682308"/>
                  </a:lnTo>
                  <a:lnTo>
                    <a:pt x="696649" y="684314"/>
                  </a:lnTo>
                  <a:lnTo>
                    <a:pt x="696649" y="686302"/>
                  </a:lnTo>
                  <a:lnTo>
                    <a:pt x="696649" y="688272"/>
                  </a:lnTo>
                  <a:lnTo>
                    <a:pt x="696649" y="690224"/>
                  </a:lnTo>
                  <a:lnTo>
                    <a:pt x="696649" y="692159"/>
                  </a:lnTo>
                  <a:lnTo>
                    <a:pt x="696649" y="694076"/>
                  </a:lnTo>
                  <a:lnTo>
                    <a:pt x="696649" y="695975"/>
                  </a:lnTo>
                  <a:lnTo>
                    <a:pt x="696649" y="697858"/>
                  </a:lnTo>
                  <a:lnTo>
                    <a:pt x="696649" y="699724"/>
                  </a:lnTo>
                  <a:lnTo>
                    <a:pt x="696649" y="701574"/>
                  </a:lnTo>
                  <a:lnTo>
                    <a:pt x="696649" y="703407"/>
                  </a:lnTo>
                  <a:lnTo>
                    <a:pt x="696649" y="705224"/>
                  </a:lnTo>
                  <a:lnTo>
                    <a:pt x="696649" y="707025"/>
                  </a:lnTo>
                  <a:lnTo>
                    <a:pt x="696649" y="708811"/>
                  </a:lnTo>
                  <a:lnTo>
                    <a:pt x="696649" y="710581"/>
                  </a:lnTo>
                  <a:lnTo>
                    <a:pt x="696649" y="712336"/>
                  </a:lnTo>
                  <a:lnTo>
                    <a:pt x="696649" y="714076"/>
                  </a:lnTo>
                  <a:lnTo>
                    <a:pt x="696649" y="715801"/>
                  </a:lnTo>
                  <a:lnTo>
                    <a:pt x="696649" y="717511"/>
                  </a:lnTo>
                  <a:lnTo>
                    <a:pt x="696649" y="719207"/>
                  </a:lnTo>
                  <a:lnTo>
                    <a:pt x="696649" y="720888"/>
                  </a:lnTo>
                  <a:lnTo>
                    <a:pt x="696649" y="722555"/>
                  </a:lnTo>
                  <a:lnTo>
                    <a:pt x="696649" y="724209"/>
                  </a:lnTo>
                  <a:lnTo>
                    <a:pt x="696649" y="725848"/>
                  </a:lnTo>
                  <a:lnTo>
                    <a:pt x="696649" y="727474"/>
                  </a:lnTo>
                  <a:lnTo>
                    <a:pt x="696649" y="729087"/>
                  </a:lnTo>
                  <a:lnTo>
                    <a:pt x="696649" y="730686"/>
                  </a:lnTo>
                  <a:lnTo>
                    <a:pt x="696649" y="732272"/>
                  </a:lnTo>
                  <a:lnTo>
                    <a:pt x="696649" y="733846"/>
                  </a:lnTo>
                  <a:lnTo>
                    <a:pt x="696649" y="735406"/>
                  </a:lnTo>
                  <a:lnTo>
                    <a:pt x="696649" y="736954"/>
                  </a:lnTo>
                  <a:lnTo>
                    <a:pt x="696649" y="738489"/>
                  </a:lnTo>
                  <a:lnTo>
                    <a:pt x="696649" y="740012"/>
                  </a:lnTo>
                  <a:lnTo>
                    <a:pt x="696649" y="741523"/>
                  </a:lnTo>
                  <a:lnTo>
                    <a:pt x="696649" y="743022"/>
                  </a:lnTo>
                  <a:lnTo>
                    <a:pt x="696649" y="744509"/>
                  </a:lnTo>
                  <a:lnTo>
                    <a:pt x="700132" y="742843"/>
                  </a:lnTo>
                  <a:lnTo>
                    <a:pt x="703615" y="741180"/>
                  </a:lnTo>
                  <a:lnTo>
                    <a:pt x="707099" y="739518"/>
                  </a:lnTo>
                  <a:lnTo>
                    <a:pt x="710582" y="737859"/>
                  </a:lnTo>
                  <a:lnTo>
                    <a:pt x="714065" y="736200"/>
                  </a:lnTo>
                  <a:lnTo>
                    <a:pt x="717548" y="734544"/>
                  </a:lnTo>
                  <a:lnTo>
                    <a:pt x="721032" y="732890"/>
                  </a:lnTo>
                  <a:lnTo>
                    <a:pt x="724515" y="777009"/>
                  </a:lnTo>
                  <a:lnTo>
                    <a:pt x="727998" y="775532"/>
                  </a:lnTo>
                  <a:lnTo>
                    <a:pt x="731481" y="774056"/>
                  </a:lnTo>
                  <a:lnTo>
                    <a:pt x="734965" y="772582"/>
                  </a:lnTo>
                  <a:lnTo>
                    <a:pt x="738448" y="771109"/>
                  </a:lnTo>
                  <a:lnTo>
                    <a:pt x="741931" y="769637"/>
                  </a:lnTo>
                  <a:lnTo>
                    <a:pt x="745414" y="768167"/>
                  </a:lnTo>
                  <a:lnTo>
                    <a:pt x="748898" y="771506"/>
                  </a:lnTo>
                  <a:lnTo>
                    <a:pt x="752381" y="770057"/>
                  </a:lnTo>
                  <a:lnTo>
                    <a:pt x="755864" y="768608"/>
                  </a:lnTo>
                  <a:lnTo>
                    <a:pt x="759347" y="767162"/>
                  </a:lnTo>
                  <a:lnTo>
                    <a:pt x="762831" y="765716"/>
                  </a:lnTo>
                  <a:lnTo>
                    <a:pt x="766314" y="764272"/>
                  </a:lnTo>
                  <a:lnTo>
                    <a:pt x="769797" y="762829"/>
                  </a:lnTo>
                  <a:lnTo>
                    <a:pt x="773280" y="761387"/>
                  </a:lnTo>
                  <a:lnTo>
                    <a:pt x="776764" y="763572"/>
                  </a:lnTo>
                  <a:lnTo>
                    <a:pt x="780247" y="762146"/>
                  </a:lnTo>
                  <a:lnTo>
                    <a:pt x="783730" y="760721"/>
                  </a:lnTo>
                  <a:lnTo>
                    <a:pt x="787213" y="759298"/>
                  </a:lnTo>
                  <a:lnTo>
                    <a:pt x="790697" y="757876"/>
                  </a:lnTo>
                  <a:lnTo>
                    <a:pt x="794180" y="756455"/>
                  </a:lnTo>
                  <a:lnTo>
                    <a:pt x="797663" y="755036"/>
                  </a:lnTo>
                  <a:lnTo>
                    <a:pt x="801146" y="753617"/>
                  </a:lnTo>
                  <a:lnTo>
                    <a:pt x="804630" y="752200"/>
                  </a:lnTo>
                  <a:lnTo>
                    <a:pt x="808113" y="750785"/>
                  </a:lnTo>
                  <a:lnTo>
                    <a:pt x="811596" y="749370"/>
                  </a:lnTo>
                  <a:lnTo>
                    <a:pt x="815079" y="747957"/>
                  </a:lnTo>
                  <a:lnTo>
                    <a:pt x="818563" y="746546"/>
                  </a:lnTo>
                  <a:lnTo>
                    <a:pt x="822046" y="745135"/>
                  </a:lnTo>
                  <a:lnTo>
                    <a:pt x="825529" y="743726"/>
                  </a:lnTo>
                  <a:lnTo>
                    <a:pt x="829012" y="758003"/>
                  </a:lnTo>
                  <a:lnTo>
                    <a:pt x="832496" y="756649"/>
                  </a:lnTo>
                  <a:lnTo>
                    <a:pt x="835979" y="755295"/>
                  </a:lnTo>
                  <a:lnTo>
                    <a:pt x="839462" y="753943"/>
                  </a:lnTo>
                  <a:lnTo>
                    <a:pt x="842945" y="752591"/>
                  </a:lnTo>
                  <a:lnTo>
                    <a:pt x="846429" y="751241"/>
                  </a:lnTo>
                  <a:lnTo>
                    <a:pt x="849912" y="749892"/>
                  </a:lnTo>
                  <a:lnTo>
                    <a:pt x="853395" y="749724"/>
                  </a:lnTo>
                  <a:lnTo>
                    <a:pt x="856878" y="748381"/>
                  </a:lnTo>
                  <a:lnTo>
                    <a:pt x="860361" y="747040"/>
                  </a:lnTo>
                  <a:lnTo>
                    <a:pt x="863845" y="745699"/>
                  </a:lnTo>
                  <a:lnTo>
                    <a:pt x="867328" y="744360"/>
                  </a:lnTo>
                  <a:lnTo>
                    <a:pt x="870811" y="743022"/>
                  </a:lnTo>
                  <a:lnTo>
                    <a:pt x="874294" y="741685"/>
                  </a:lnTo>
                  <a:lnTo>
                    <a:pt x="877778" y="764003"/>
                  </a:lnTo>
                  <a:lnTo>
                    <a:pt x="881261" y="762743"/>
                  </a:lnTo>
                  <a:lnTo>
                    <a:pt x="884744" y="761483"/>
                  </a:lnTo>
                  <a:lnTo>
                    <a:pt x="888227" y="760225"/>
                  </a:lnTo>
                  <a:lnTo>
                    <a:pt x="891711" y="758967"/>
                  </a:lnTo>
                  <a:lnTo>
                    <a:pt x="895194" y="757711"/>
                  </a:lnTo>
                  <a:lnTo>
                    <a:pt x="898677" y="756455"/>
                  </a:lnTo>
                  <a:lnTo>
                    <a:pt x="902160" y="755201"/>
                  </a:lnTo>
                  <a:lnTo>
                    <a:pt x="905644" y="755026"/>
                  </a:lnTo>
                  <a:lnTo>
                    <a:pt x="909127" y="753777"/>
                  </a:lnTo>
                  <a:lnTo>
                    <a:pt x="912610" y="752529"/>
                  </a:lnTo>
                  <a:lnTo>
                    <a:pt x="916093" y="751282"/>
                  </a:lnTo>
                  <a:lnTo>
                    <a:pt x="919577" y="750035"/>
                  </a:lnTo>
                  <a:lnTo>
                    <a:pt x="923060" y="748790"/>
                  </a:lnTo>
                  <a:lnTo>
                    <a:pt x="926543" y="747546"/>
                  </a:lnTo>
                  <a:lnTo>
                    <a:pt x="930026" y="750646"/>
                  </a:lnTo>
                  <a:lnTo>
                    <a:pt x="933510" y="749417"/>
                  </a:lnTo>
                  <a:lnTo>
                    <a:pt x="936993" y="748188"/>
                  </a:lnTo>
                  <a:lnTo>
                    <a:pt x="940476" y="746961"/>
                  </a:lnTo>
                  <a:lnTo>
                    <a:pt x="943959" y="745734"/>
                  </a:lnTo>
                  <a:lnTo>
                    <a:pt x="947443" y="744509"/>
                  </a:lnTo>
                  <a:lnTo>
                    <a:pt x="950926" y="743284"/>
                  </a:lnTo>
                  <a:lnTo>
                    <a:pt x="954409" y="742060"/>
                  </a:lnTo>
                  <a:lnTo>
                    <a:pt x="957892" y="766432"/>
                  </a:lnTo>
                  <a:lnTo>
                    <a:pt x="961376" y="765284"/>
                  </a:lnTo>
                  <a:lnTo>
                    <a:pt x="964859" y="764137"/>
                  </a:lnTo>
                  <a:lnTo>
                    <a:pt x="968342" y="762990"/>
                  </a:lnTo>
                  <a:lnTo>
                    <a:pt x="971825" y="761845"/>
                  </a:lnTo>
                  <a:lnTo>
                    <a:pt x="975309" y="760700"/>
                  </a:lnTo>
                  <a:lnTo>
                    <a:pt x="978792" y="759556"/>
                  </a:lnTo>
                  <a:lnTo>
                    <a:pt x="982275" y="783749"/>
                  </a:lnTo>
                  <a:lnTo>
                    <a:pt x="985758" y="782679"/>
                  </a:lnTo>
                  <a:lnTo>
                    <a:pt x="989242" y="781609"/>
                  </a:lnTo>
                  <a:lnTo>
                    <a:pt x="992725" y="780540"/>
                  </a:lnTo>
                  <a:lnTo>
                    <a:pt x="996208" y="779472"/>
                  </a:lnTo>
                  <a:lnTo>
                    <a:pt x="999691" y="778405"/>
                  </a:lnTo>
                  <a:lnTo>
                    <a:pt x="1003175" y="777338"/>
                  </a:lnTo>
                  <a:lnTo>
                    <a:pt x="1006658" y="776272"/>
                  </a:lnTo>
                  <a:lnTo>
                    <a:pt x="1010141" y="775207"/>
                  </a:lnTo>
                  <a:lnTo>
                    <a:pt x="1013624" y="774142"/>
                  </a:lnTo>
                  <a:lnTo>
                    <a:pt x="1017108" y="773078"/>
                  </a:lnTo>
                  <a:lnTo>
                    <a:pt x="1020591" y="772015"/>
                  </a:lnTo>
                  <a:lnTo>
                    <a:pt x="1024074" y="770953"/>
                  </a:lnTo>
                  <a:lnTo>
                    <a:pt x="1027557" y="769891"/>
                  </a:lnTo>
                  <a:lnTo>
                    <a:pt x="1031041" y="768830"/>
                  </a:lnTo>
                  <a:lnTo>
                    <a:pt x="1034524" y="772953"/>
                  </a:lnTo>
                  <a:lnTo>
                    <a:pt x="1038007" y="771908"/>
                  </a:lnTo>
                  <a:lnTo>
                    <a:pt x="1041490" y="770863"/>
                  </a:lnTo>
                  <a:lnTo>
                    <a:pt x="1044974" y="769819"/>
                  </a:lnTo>
                  <a:lnTo>
                    <a:pt x="1048457" y="768775"/>
                  </a:lnTo>
                  <a:lnTo>
                    <a:pt x="1051940" y="767732"/>
                  </a:lnTo>
                  <a:lnTo>
                    <a:pt x="1055423" y="766690"/>
                  </a:lnTo>
                  <a:lnTo>
                    <a:pt x="1058907" y="780594"/>
                  </a:lnTo>
                  <a:lnTo>
                    <a:pt x="1062390" y="779592"/>
                  </a:lnTo>
                  <a:lnTo>
                    <a:pt x="1065873" y="778592"/>
                  </a:lnTo>
                  <a:lnTo>
                    <a:pt x="1069356" y="777592"/>
                  </a:lnTo>
                  <a:lnTo>
                    <a:pt x="1072840" y="776592"/>
                  </a:lnTo>
                  <a:lnTo>
                    <a:pt x="1076323" y="775593"/>
                  </a:lnTo>
                  <a:lnTo>
                    <a:pt x="1079806" y="774595"/>
                  </a:lnTo>
                  <a:lnTo>
                    <a:pt x="1083289" y="773598"/>
                  </a:lnTo>
                  <a:lnTo>
                    <a:pt x="1086773" y="777404"/>
                  </a:lnTo>
                  <a:lnTo>
                    <a:pt x="1090256" y="776420"/>
                  </a:lnTo>
                  <a:lnTo>
                    <a:pt x="1093739" y="775437"/>
                  </a:lnTo>
                  <a:lnTo>
                    <a:pt x="1097222" y="774454"/>
                  </a:lnTo>
                  <a:lnTo>
                    <a:pt x="1100706" y="773472"/>
                  </a:lnTo>
                  <a:lnTo>
                    <a:pt x="1104189" y="772491"/>
                  </a:lnTo>
                  <a:lnTo>
                    <a:pt x="1107672" y="771510"/>
                  </a:lnTo>
                  <a:lnTo>
                    <a:pt x="1111155" y="776065"/>
                  </a:lnTo>
                  <a:lnTo>
                    <a:pt x="1114639" y="775099"/>
                  </a:lnTo>
                  <a:lnTo>
                    <a:pt x="1118122" y="774134"/>
                  </a:lnTo>
                  <a:lnTo>
                    <a:pt x="1121605" y="773170"/>
                  </a:lnTo>
                  <a:lnTo>
                    <a:pt x="1125088" y="772206"/>
                  </a:lnTo>
                  <a:lnTo>
                    <a:pt x="1128572" y="771243"/>
                  </a:lnTo>
                  <a:lnTo>
                    <a:pt x="1132055" y="770280"/>
                  </a:lnTo>
                  <a:lnTo>
                    <a:pt x="1135538" y="776301"/>
                  </a:lnTo>
                  <a:lnTo>
                    <a:pt x="1139021" y="775357"/>
                  </a:lnTo>
                  <a:lnTo>
                    <a:pt x="1142505" y="774413"/>
                  </a:lnTo>
                  <a:lnTo>
                    <a:pt x="1145988" y="773470"/>
                  </a:lnTo>
                  <a:lnTo>
                    <a:pt x="1149471" y="772527"/>
                  </a:lnTo>
                  <a:lnTo>
                    <a:pt x="1152954" y="771585"/>
                  </a:lnTo>
                  <a:lnTo>
                    <a:pt x="1156437" y="770643"/>
                  </a:lnTo>
                  <a:lnTo>
                    <a:pt x="1159921" y="769703"/>
                  </a:lnTo>
                  <a:lnTo>
                    <a:pt x="1163404" y="774856"/>
                  </a:lnTo>
                  <a:lnTo>
                    <a:pt x="1166887" y="773931"/>
                  </a:lnTo>
                  <a:lnTo>
                    <a:pt x="1170370" y="773006"/>
                  </a:lnTo>
                  <a:lnTo>
                    <a:pt x="1173854" y="772082"/>
                  </a:lnTo>
                  <a:lnTo>
                    <a:pt x="1177337" y="771159"/>
                  </a:lnTo>
                  <a:lnTo>
                    <a:pt x="1180820" y="770236"/>
                  </a:lnTo>
                  <a:lnTo>
                    <a:pt x="1184303" y="769313"/>
                  </a:lnTo>
                  <a:lnTo>
                    <a:pt x="1187787" y="777290"/>
                  </a:lnTo>
                  <a:lnTo>
                    <a:pt x="1191270" y="776390"/>
                  </a:lnTo>
                  <a:lnTo>
                    <a:pt x="1194753" y="775490"/>
                  </a:lnTo>
                  <a:lnTo>
                    <a:pt x="1198236" y="774591"/>
                  </a:lnTo>
                  <a:lnTo>
                    <a:pt x="1201720" y="773692"/>
                  </a:lnTo>
                  <a:lnTo>
                    <a:pt x="1205203" y="772793"/>
                  </a:lnTo>
                  <a:lnTo>
                    <a:pt x="1208686" y="771895"/>
                  </a:lnTo>
                  <a:lnTo>
                    <a:pt x="1212169" y="770998"/>
                  </a:lnTo>
                  <a:lnTo>
                    <a:pt x="1215653" y="770101"/>
                  </a:lnTo>
                  <a:lnTo>
                    <a:pt x="1219136" y="769205"/>
                  </a:lnTo>
                  <a:lnTo>
                    <a:pt x="1222619" y="768309"/>
                  </a:lnTo>
                  <a:lnTo>
                    <a:pt x="1226102" y="767413"/>
                  </a:lnTo>
                  <a:lnTo>
                    <a:pt x="1229586" y="766519"/>
                  </a:lnTo>
                  <a:lnTo>
                    <a:pt x="1233069" y="765624"/>
                  </a:lnTo>
                  <a:lnTo>
                    <a:pt x="1236552" y="764730"/>
                  </a:lnTo>
                  <a:lnTo>
                    <a:pt x="1240035" y="766067"/>
                  </a:lnTo>
                  <a:lnTo>
                    <a:pt x="1243519" y="765179"/>
                  </a:lnTo>
                  <a:lnTo>
                    <a:pt x="1247002" y="764292"/>
                  </a:lnTo>
                  <a:lnTo>
                    <a:pt x="1250485" y="763405"/>
                  </a:lnTo>
                  <a:lnTo>
                    <a:pt x="1253968" y="762519"/>
                  </a:lnTo>
                  <a:lnTo>
                    <a:pt x="1257452" y="761633"/>
                  </a:lnTo>
                  <a:lnTo>
                    <a:pt x="1260935" y="760748"/>
                  </a:lnTo>
                  <a:lnTo>
                    <a:pt x="1264418" y="762839"/>
                  </a:lnTo>
                  <a:lnTo>
                    <a:pt x="1267901" y="761961"/>
                  </a:lnTo>
                  <a:lnTo>
                    <a:pt x="1271385" y="761084"/>
                  </a:lnTo>
                  <a:lnTo>
                    <a:pt x="1274868" y="760207"/>
                  </a:lnTo>
                  <a:lnTo>
                    <a:pt x="1278351" y="759331"/>
                  </a:lnTo>
                  <a:lnTo>
                    <a:pt x="1281834" y="758455"/>
                  </a:lnTo>
                  <a:lnTo>
                    <a:pt x="1285318" y="757580"/>
                  </a:lnTo>
                  <a:lnTo>
                    <a:pt x="1288801" y="756705"/>
                  </a:lnTo>
                  <a:lnTo>
                    <a:pt x="1292284" y="788600"/>
                  </a:lnTo>
                  <a:lnTo>
                    <a:pt x="1295767" y="787797"/>
                  </a:lnTo>
                  <a:lnTo>
                    <a:pt x="1299251" y="786994"/>
                  </a:lnTo>
                  <a:lnTo>
                    <a:pt x="1302734" y="786192"/>
                  </a:lnTo>
                  <a:lnTo>
                    <a:pt x="1306217" y="785390"/>
                  </a:lnTo>
                  <a:lnTo>
                    <a:pt x="1309700" y="784588"/>
                  </a:lnTo>
                  <a:lnTo>
                    <a:pt x="1313184" y="783787"/>
                  </a:lnTo>
                  <a:lnTo>
                    <a:pt x="1316667" y="789780"/>
                  </a:lnTo>
                  <a:lnTo>
                    <a:pt x="1320150" y="788994"/>
                  </a:lnTo>
                  <a:lnTo>
                    <a:pt x="1323633" y="788209"/>
                  </a:lnTo>
                  <a:lnTo>
                    <a:pt x="1327117" y="787424"/>
                  </a:lnTo>
                  <a:lnTo>
                    <a:pt x="1330600" y="786639"/>
                  </a:lnTo>
                  <a:lnTo>
                    <a:pt x="1334083" y="785855"/>
                  </a:lnTo>
                  <a:lnTo>
                    <a:pt x="1337566" y="785071"/>
                  </a:lnTo>
                  <a:lnTo>
                    <a:pt x="1341050" y="784288"/>
                  </a:lnTo>
                  <a:lnTo>
                    <a:pt x="1344533" y="786554"/>
                  </a:lnTo>
                  <a:lnTo>
                    <a:pt x="1348016" y="785778"/>
                  </a:lnTo>
                  <a:lnTo>
                    <a:pt x="1351499" y="785002"/>
                  </a:lnTo>
                  <a:lnTo>
                    <a:pt x="1354983" y="784227"/>
                  </a:lnTo>
                  <a:lnTo>
                    <a:pt x="1358466" y="783452"/>
                  </a:lnTo>
                  <a:lnTo>
                    <a:pt x="1361949" y="782677"/>
                  </a:lnTo>
                  <a:lnTo>
                    <a:pt x="1365432" y="781903"/>
                  </a:lnTo>
                  <a:lnTo>
                    <a:pt x="1368916" y="781129"/>
                  </a:lnTo>
                  <a:lnTo>
                    <a:pt x="1372399" y="780355"/>
                  </a:lnTo>
                  <a:lnTo>
                    <a:pt x="1375882" y="779582"/>
                  </a:lnTo>
                  <a:lnTo>
                    <a:pt x="1379365" y="778809"/>
                  </a:lnTo>
                  <a:lnTo>
                    <a:pt x="1382849" y="778037"/>
                  </a:lnTo>
                  <a:lnTo>
                    <a:pt x="1386332" y="777265"/>
                  </a:lnTo>
                  <a:lnTo>
                    <a:pt x="1389815" y="776493"/>
                  </a:lnTo>
                  <a:lnTo>
                    <a:pt x="1393298" y="775722"/>
                  </a:lnTo>
                  <a:lnTo>
                    <a:pt x="1393298" y="776343"/>
                  </a:lnTo>
                  <a:lnTo>
                    <a:pt x="1393298" y="776961"/>
                  </a:lnTo>
                  <a:lnTo>
                    <a:pt x="1393298" y="777577"/>
                  </a:lnTo>
                  <a:lnTo>
                    <a:pt x="1393298" y="778191"/>
                  </a:lnTo>
                  <a:lnTo>
                    <a:pt x="1393298" y="778803"/>
                  </a:lnTo>
                  <a:lnTo>
                    <a:pt x="1393298" y="779413"/>
                  </a:lnTo>
                  <a:lnTo>
                    <a:pt x="1393298" y="780020"/>
                  </a:lnTo>
                  <a:lnTo>
                    <a:pt x="1393298" y="780625"/>
                  </a:lnTo>
                  <a:lnTo>
                    <a:pt x="1393298" y="781228"/>
                  </a:lnTo>
                  <a:lnTo>
                    <a:pt x="1393298" y="781829"/>
                  </a:lnTo>
                  <a:lnTo>
                    <a:pt x="1393298" y="782428"/>
                  </a:lnTo>
                  <a:lnTo>
                    <a:pt x="1393298" y="783025"/>
                  </a:lnTo>
                  <a:lnTo>
                    <a:pt x="1393298" y="783619"/>
                  </a:lnTo>
                  <a:lnTo>
                    <a:pt x="1393298" y="784211"/>
                  </a:lnTo>
                  <a:lnTo>
                    <a:pt x="1396782" y="783458"/>
                  </a:lnTo>
                  <a:lnTo>
                    <a:pt x="1400265" y="782704"/>
                  </a:lnTo>
                  <a:lnTo>
                    <a:pt x="1403748" y="781951"/>
                  </a:lnTo>
                  <a:lnTo>
                    <a:pt x="1407231" y="781199"/>
                  </a:lnTo>
                  <a:lnTo>
                    <a:pt x="1410715" y="780446"/>
                  </a:lnTo>
                  <a:lnTo>
                    <a:pt x="1414198" y="779694"/>
                  </a:lnTo>
                  <a:lnTo>
                    <a:pt x="1417681" y="778943"/>
                  </a:lnTo>
                  <a:lnTo>
                    <a:pt x="1421164" y="784674"/>
                  </a:lnTo>
                  <a:lnTo>
                    <a:pt x="1424648" y="783936"/>
                  </a:lnTo>
                  <a:lnTo>
                    <a:pt x="1428131" y="783199"/>
                  </a:lnTo>
                  <a:lnTo>
                    <a:pt x="1431614" y="782461"/>
                  </a:lnTo>
                  <a:lnTo>
                    <a:pt x="1435097" y="781724"/>
                  </a:lnTo>
                  <a:lnTo>
                    <a:pt x="1438580" y="780988"/>
                  </a:lnTo>
                  <a:lnTo>
                    <a:pt x="1442064" y="780251"/>
                  </a:lnTo>
                  <a:lnTo>
                    <a:pt x="1445547" y="784140"/>
                  </a:lnTo>
                  <a:lnTo>
                    <a:pt x="1449030" y="783413"/>
                  </a:lnTo>
                  <a:lnTo>
                    <a:pt x="1452513" y="782687"/>
                  </a:lnTo>
                  <a:lnTo>
                    <a:pt x="1455997" y="781961"/>
                  </a:lnTo>
                  <a:lnTo>
                    <a:pt x="1459480" y="781236"/>
                  </a:lnTo>
                  <a:lnTo>
                    <a:pt x="1462963" y="780510"/>
                  </a:lnTo>
                  <a:lnTo>
                    <a:pt x="1466446" y="779785"/>
                  </a:lnTo>
                  <a:lnTo>
                    <a:pt x="1469930" y="779061"/>
                  </a:lnTo>
                  <a:lnTo>
                    <a:pt x="1473413" y="793282"/>
                  </a:lnTo>
                  <a:lnTo>
                    <a:pt x="1476896" y="792586"/>
                  </a:lnTo>
                  <a:lnTo>
                    <a:pt x="1480379" y="791891"/>
                  </a:lnTo>
                  <a:lnTo>
                    <a:pt x="1483863" y="791197"/>
                  </a:lnTo>
                  <a:lnTo>
                    <a:pt x="1487346" y="790502"/>
                  </a:lnTo>
                  <a:lnTo>
                    <a:pt x="1490829" y="789808"/>
                  </a:lnTo>
                  <a:lnTo>
                    <a:pt x="1494312" y="789114"/>
                  </a:lnTo>
                  <a:lnTo>
                    <a:pt x="1497796" y="793177"/>
                  </a:lnTo>
                  <a:lnTo>
                    <a:pt x="1501279" y="792493"/>
                  </a:lnTo>
                  <a:lnTo>
                    <a:pt x="1504762" y="791809"/>
                  </a:lnTo>
                  <a:lnTo>
                    <a:pt x="1508245" y="791125"/>
                  </a:lnTo>
                  <a:lnTo>
                    <a:pt x="1511729" y="790442"/>
                  </a:lnTo>
                  <a:lnTo>
                    <a:pt x="1515212" y="789759"/>
                  </a:lnTo>
                  <a:lnTo>
                    <a:pt x="1518695" y="789076"/>
                  </a:lnTo>
                  <a:lnTo>
                    <a:pt x="1522178" y="788394"/>
                  </a:lnTo>
                  <a:lnTo>
                    <a:pt x="1525662" y="789290"/>
                  </a:lnTo>
                  <a:lnTo>
                    <a:pt x="1529145" y="788611"/>
                  </a:lnTo>
                  <a:lnTo>
                    <a:pt x="1532628" y="787932"/>
                  </a:lnTo>
                  <a:lnTo>
                    <a:pt x="1536111" y="787254"/>
                  </a:lnTo>
                  <a:lnTo>
                    <a:pt x="1539595" y="786576"/>
                  </a:lnTo>
                  <a:lnTo>
                    <a:pt x="1543078" y="785898"/>
                  </a:lnTo>
                  <a:lnTo>
                    <a:pt x="1546561" y="785220"/>
                  </a:lnTo>
                  <a:lnTo>
                    <a:pt x="1550044" y="790789"/>
                  </a:lnTo>
                  <a:lnTo>
                    <a:pt x="1553528" y="790124"/>
                  </a:lnTo>
                  <a:lnTo>
                    <a:pt x="1557011" y="789459"/>
                  </a:lnTo>
                  <a:lnTo>
                    <a:pt x="1560494" y="788794"/>
                  </a:lnTo>
                  <a:lnTo>
                    <a:pt x="1563977" y="788129"/>
                  </a:lnTo>
                  <a:lnTo>
                    <a:pt x="1567461" y="787464"/>
                  </a:lnTo>
                  <a:lnTo>
                    <a:pt x="1570944" y="786800"/>
                  </a:lnTo>
                  <a:lnTo>
                    <a:pt x="1574427" y="791230"/>
                  </a:lnTo>
                  <a:lnTo>
                    <a:pt x="1577910" y="790575"/>
                  </a:lnTo>
                  <a:lnTo>
                    <a:pt x="1581394" y="789921"/>
                  </a:lnTo>
                  <a:lnTo>
                    <a:pt x="1584877" y="789267"/>
                  </a:lnTo>
                  <a:lnTo>
                    <a:pt x="1588360" y="788613"/>
                  </a:lnTo>
                  <a:lnTo>
                    <a:pt x="1591843" y="787960"/>
                  </a:lnTo>
                  <a:lnTo>
                    <a:pt x="1595327" y="787307"/>
                  </a:lnTo>
                  <a:lnTo>
                    <a:pt x="1598810" y="786654"/>
                  </a:lnTo>
                  <a:lnTo>
                    <a:pt x="1602293" y="789524"/>
                  </a:lnTo>
                  <a:lnTo>
                    <a:pt x="1605776" y="788878"/>
                  </a:lnTo>
                  <a:lnTo>
                    <a:pt x="1609260" y="788232"/>
                  </a:lnTo>
                  <a:lnTo>
                    <a:pt x="1612743" y="787587"/>
                  </a:lnTo>
                  <a:lnTo>
                    <a:pt x="1616226" y="786941"/>
                  </a:lnTo>
                  <a:lnTo>
                    <a:pt x="1619709" y="786296"/>
                  </a:lnTo>
                  <a:lnTo>
                    <a:pt x="1623193" y="785652"/>
                  </a:lnTo>
                  <a:lnTo>
                    <a:pt x="1626676" y="786012"/>
                  </a:lnTo>
                  <a:lnTo>
                    <a:pt x="1630159" y="785370"/>
                  </a:lnTo>
                  <a:lnTo>
                    <a:pt x="1633642" y="784727"/>
                  </a:lnTo>
                  <a:lnTo>
                    <a:pt x="1637126" y="784085"/>
                  </a:lnTo>
                  <a:lnTo>
                    <a:pt x="1640609" y="783444"/>
                  </a:lnTo>
                  <a:lnTo>
                    <a:pt x="1644092" y="782802"/>
                  </a:lnTo>
                  <a:lnTo>
                    <a:pt x="1647575" y="782161"/>
                  </a:lnTo>
                  <a:lnTo>
                    <a:pt x="1651059" y="781520"/>
                  </a:lnTo>
                  <a:lnTo>
                    <a:pt x="1654542" y="782396"/>
                  </a:lnTo>
                  <a:lnTo>
                    <a:pt x="1658025" y="781759"/>
                  </a:lnTo>
                  <a:lnTo>
                    <a:pt x="1661508" y="781121"/>
                  </a:lnTo>
                  <a:lnTo>
                    <a:pt x="1664992" y="780484"/>
                  </a:lnTo>
                  <a:lnTo>
                    <a:pt x="1668475" y="779847"/>
                  </a:lnTo>
                  <a:lnTo>
                    <a:pt x="1671958" y="779210"/>
                  </a:lnTo>
                  <a:lnTo>
                    <a:pt x="1675441" y="778573"/>
                  </a:lnTo>
                  <a:lnTo>
                    <a:pt x="1678925" y="784432"/>
                  </a:lnTo>
                  <a:lnTo>
                    <a:pt x="1682408" y="783807"/>
                  </a:lnTo>
                  <a:lnTo>
                    <a:pt x="1685891" y="783182"/>
                  </a:lnTo>
                  <a:lnTo>
                    <a:pt x="1689374" y="782557"/>
                  </a:lnTo>
                  <a:lnTo>
                    <a:pt x="1692858" y="781933"/>
                  </a:lnTo>
                  <a:lnTo>
                    <a:pt x="1696341" y="781309"/>
                  </a:lnTo>
                  <a:lnTo>
                    <a:pt x="1699824" y="780685"/>
                  </a:lnTo>
                  <a:lnTo>
                    <a:pt x="1703307" y="781542"/>
                  </a:lnTo>
                  <a:lnTo>
                    <a:pt x="1706791" y="780921"/>
                  </a:lnTo>
                  <a:lnTo>
                    <a:pt x="1710274" y="780300"/>
                  </a:lnTo>
                  <a:lnTo>
                    <a:pt x="1713757" y="779680"/>
                  </a:lnTo>
                  <a:lnTo>
                    <a:pt x="1717240" y="779059"/>
                  </a:lnTo>
                  <a:lnTo>
                    <a:pt x="1720723" y="778439"/>
                  </a:lnTo>
                  <a:lnTo>
                    <a:pt x="1724207" y="777820"/>
                  </a:lnTo>
                  <a:lnTo>
                    <a:pt x="1727690" y="777200"/>
                  </a:lnTo>
                  <a:lnTo>
                    <a:pt x="1731173" y="776581"/>
                  </a:lnTo>
                  <a:lnTo>
                    <a:pt x="1734656" y="775962"/>
                  </a:lnTo>
                  <a:lnTo>
                    <a:pt x="1738140" y="775343"/>
                  </a:lnTo>
                  <a:lnTo>
                    <a:pt x="1741623" y="774724"/>
                  </a:lnTo>
                  <a:lnTo>
                    <a:pt x="1745106" y="774106"/>
                  </a:lnTo>
                  <a:lnTo>
                    <a:pt x="1748589" y="773488"/>
                  </a:lnTo>
                  <a:lnTo>
                    <a:pt x="1752073" y="772870"/>
                  </a:lnTo>
                  <a:lnTo>
                    <a:pt x="1755556" y="780126"/>
                  </a:lnTo>
                  <a:lnTo>
                    <a:pt x="1759039" y="779521"/>
                  </a:lnTo>
                  <a:lnTo>
                    <a:pt x="1762522" y="778917"/>
                  </a:lnTo>
                  <a:lnTo>
                    <a:pt x="1766006" y="778312"/>
                  </a:lnTo>
                  <a:lnTo>
                    <a:pt x="1769489" y="777708"/>
                  </a:lnTo>
                  <a:lnTo>
                    <a:pt x="1772972" y="777104"/>
                  </a:lnTo>
                  <a:lnTo>
                    <a:pt x="1776455" y="776501"/>
                  </a:lnTo>
                  <a:lnTo>
                    <a:pt x="1779939" y="775897"/>
                  </a:lnTo>
                  <a:lnTo>
                    <a:pt x="1783422" y="796321"/>
                  </a:lnTo>
                  <a:lnTo>
                    <a:pt x="1786905" y="795751"/>
                  </a:lnTo>
                  <a:lnTo>
                    <a:pt x="1790388" y="795181"/>
                  </a:lnTo>
                  <a:lnTo>
                    <a:pt x="1793872" y="794612"/>
                  </a:lnTo>
                  <a:lnTo>
                    <a:pt x="1797355" y="794043"/>
                  </a:lnTo>
                  <a:lnTo>
                    <a:pt x="1800838" y="793474"/>
                  </a:lnTo>
                  <a:lnTo>
                    <a:pt x="1804321" y="792905"/>
                  </a:lnTo>
                  <a:lnTo>
                    <a:pt x="1807805" y="792770"/>
                  </a:lnTo>
                  <a:lnTo>
                    <a:pt x="1811288" y="792203"/>
                  </a:lnTo>
                  <a:lnTo>
                    <a:pt x="1814771" y="791635"/>
                  </a:lnTo>
                  <a:lnTo>
                    <a:pt x="1818254" y="791068"/>
                  </a:lnTo>
                  <a:lnTo>
                    <a:pt x="1821738" y="790501"/>
                  </a:lnTo>
                  <a:lnTo>
                    <a:pt x="1825221" y="789934"/>
                  </a:lnTo>
                  <a:lnTo>
                    <a:pt x="1828704" y="789368"/>
                  </a:lnTo>
                  <a:lnTo>
                    <a:pt x="1832187" y="801419"/>
                  </a:lnTo>
                  <a:lnTo>
                    <a:pt x="1835671" y="800873"/>
                  </a:lnTo>
                  <a:lnTo>
                    <a:pt x="1839154" y="800326"/>
                  </a:lnTo>
                  <a:lnTo>
                    <a:pt x="1842637" y="799780"/>
                  </a:lnTo>
                  <a:lnTo>
                    <a:pt x="1846120" y="799234"/>
                  </a:lnTo>
                  <a:lnTo>
                    <a:pt x="1849604" y="798688"/>
                  </a:lnTo>
                  <a:lnTo>
                    <a:pt x="1853087" y="798142"/>
                  </a:lnTo>
                  <a:lnTo>
                    <a:pt x="1856570" y="797597"/>
                  </a:lnTo>
                  <a:lnTo>
                    <a:pt x="1860053" y="800294"/>
                  </a:lnTo>
                  <a:lnTo>
                    <a:pt x="1863537" y="799754"/>
                  </a:lnTo>
                  <a:lnTo>
                    <a:pt x="1867020" y="799214"/>
                  </a:lnTo>
                  <a:lnTo>
                    <a:pt x="1870503" y="798674"/>
                  </a:lnTo>
                  <a:lnTo>
                    <a:pt x="1873986" y="798135"/>
                  </a:lnTo>
                  <a:lnTo>
                    <a:pt x="1877470" y="797595"/>
                  </a:lnTo>
                  <a:lnTo>
                    <a:pt x="1880953" y="797056"/>
                  </a:lnTo>
                  <a:lnTo>
                    <a:pt x="1884436" y="796922"/>
                  </a:lnTo>
                  <a:lnTo>
                    <a:pt x="1887919" y="796384"/>
                  </a:lnTo>
                  <a:lnTo>
                    <a:pt x="1891403" y="795846"/>
                  </a:lnTo>
                  <a:lnTo>
                    <a:pt x="1894886" y="795308"/>
                  </a:lnTo>
                  <a:lnTo>
                    <a:pt x="1898369" y="794770"/>
                  </a:lnTo>
                  <a:lnTo>
                    <a:pt x="1901852" y="794233"/>
                  </a:lnTo>
                  <a:lnTo>
                    <a:pt x="1905336" y="793695"/>
                  </a:lnTo>
                  <a:lnTo>
                    <a:pt x="1908819" y="793158"/>
                  </a:lnTo>
                  <a:lnTo>
                    <a:pt x="1912302" y="794250"/>
                  </a:lnTo>
                  <a:lnTo>
                    <a:pt x="1915785" y="793716"/>
                  </a:lnTo>
                  <a:lnTo>
                    <a:pt x="1919269" y="793182"/>
                  </a:lnTo>
                  <a:lnTo>
                    <a:pt x="1922752" y="792648"/>
                  </a:lnTo>
                  <a:lnTo>
                    <a:pt x="1926235" y="792114"/>
                  </a:lnTo>
                  <a:lnTo>
                    <a:pt x="1929718" y="791580"/>
                  </a:lnTo>
                  <a:lnTo>
                    <a:pt x="1933202" y="791047"/>
                  </a:lnTo>
                  <a:lnTo>
                    <a:pt x="1936685" y="790923"/>
                  </a:lnTo>
                  <a:lnTo>
                    <a:pt x="1940168" y="790390"/>
                  </a:lnTo>
                  <a:lnTo>
                    <a:pt x="1943651" y="789858"/>
                  </a:lnTo>
                  <a:lnTo>
                    <a:pt x="1947135" y="789326"/>
                  </a:lnTo>
                  <a:lnTo>
                    <a:pt x="1950618" y="788794"/>
                  </a:lnTo>
                  <a:lnTo>
                    <a:pt x="1954101" y="788262"/>
                  </a:lnTo>
                  <a:lnTo>
                    <a:pt x="1957584" y="787730"/>
                  </a:lnTo>
                  <a:lnTo>
                    <a:pt x="1961068" y="812711"/>
                  </a:lnTo>
                  <a:lnTo>
                    <a:pt x="1964551" y="812216"/>
                  </a:lnTo>
                  <a:lnTo>
                    <a:pt x="1968034" y="811722"/>
                  </a:lnTo>
                  <a:lnTo>
                    <a:pt x="1971517" y="811228"/>
                  </a:lnTo>
                  <a:lnTo>
                    <a:pt x="1975001" y="810735"/>
                  </a:lnTo>
                  <a:lnTo>
                    <a:pt x="1978484" y="810241"/>
                  </a:lnTo>
                  <a:lnTo>
                    <a:pt x="1981967" y="809748"/>
                  </a:lnTo>
                  <a:lnTo>
                    <a:pt x="1985450" y="809254"/>
                  </a:lnTo>
                  <a:lnTo>
                    <a:pt x="1988934" y="822680"/>
                  </a:lnTo>
                  <a:lnTo>
                    <a:pt x="1992417" y="822207"/>
                  </a:lnTo>
                  <a:lnTo>
                    <a:pt x="1995900" y="821734"/>
                  </a:lnTo>
                  <a:lnTo>
                    <a:pt x="1999383" y="821261"/>
                  </a:lnTo>
                  <a:lnTo>
                    <a:pt x="2002867" y="820789"/>
                  </a:lnTo>
                  <a:lnTo>
                    <a:pt x="2006350" y="820317"/>
                  </a:lnTo>
                  <a:lnTo>
                    <a:pt x="2009833" y="819845"/>
                  </a:lnTo>
                  <a:lnTo>
                    <a:pt x="2013316" y="821970"/>
                  </a:lnTo>
                  <a:lnTo>
                    <a:pt x="2016799" y="821501"/>
                  </a:lnTo>
                  <a:lnTo>
                    <a:pt x="2020283" y="821033"/>
                  </a:lnTo>
                  <a:lnTo>
                    <a:pt x="2023766" y="820565"/>
                  </a:lnTo>
                  <a:lnTo>
                    <a:pt x="2027249" y="820098"/>
                  </a:lnTo>
                  <a:lnTo>
                    <a:pt x="2030732" y="819630"/>
                  </a:lnTo>
                  <a:lnTo>
                    <a:pt x="2034216" y="819163"/>
                  </a:lnTo>
                  <a:lnTo>
                    <a:pt x="2037699" y="818695"/>
                  </a:lnTo>
                  <a:lnTo>
                    <a:pt x="2041182" y="821766"/>
                  </a:lnTo>
                  <a:lnTo>
                    <a:pt x="2044665" y="821304"/>
                  </a:lnTo>
                  <a:lnTo>
                    <a:pt x="2048149" y="820842"/>
                  </a:lnTo>
                  <a:lnTo>
                    <a:pt x="2051632" y="820380"/>
                  </a:lnTo>
                  <a:lnTo>
                    <a:pt x="2055115" y="819919"/>
                  </a:lnTo>
                  <a:lnTo>
                    <a:pt x="2058598" y="819457"/>
                  </a:lnTo>
                  <a:lnTo>
                    <a:pt x="2062082" y="818996"/>
                  </a:lnTo>
                  <a:lnTo>
                    <a:pt x="2065565" y="822024"/>
                  </a:lnTo>
                  <a:lnTo>
                    <a:pt x="2069048" y="821568"/>
                  </a:lnTo>
                  <a:lnTo>
                    <a:pt x="2072531" y="821112"/>
                  </a:lnTo>
                  <a:lnTo>
                    <a:pt x="2076015" y="820656"/>
                  </a:lnTo>
                  <a:lnTo>
                    <a:pt x="2079498" y="820200"/>
                  </a:lnTo>
                  <a:lnTo>
                    <a:pt x="2082981" y="819744"/>
                  </a:lnTo>
                  <a:lnTo>
                    <a:pt x="2086464" y="819289"/>
                  </a:lnTo>
                  <a:lnTo>
                    <a:pt x="2089948" y="818833"/>
                  </a:lnTo>
                  <a:lnTo>
                    <a:pt x="2089948" y="819150"/>
                  </a:lnTo>
                  <a:lnTo>
                    <a:pt x="2089948" y="819465"/>
                  </a:lnTo>
                  <a:lnTo>
                    <a:pt x="2089948" y="819780"/>
                  </a:lnTo>
                  <a:lnTo>
                    <a:pt x="2089948" y="820095"/>
                  </a:lnTo>
                  <a:lnTo>
                    <a:pt x="2089948" y="820408"/>
                  </a:lnTo>
                  <a:lnTo>
                    <a:pt x="2089948" y="820721"/>
                  </a:lnTo>
                  <a:lnTo>
                    <a:pt x="2089948" y="821033"/>
                  </a:lnTo>
                  <a:lnTo>
                    <a:pt x="2089948" y="821345"/>
                  </a:lnTo>
                  <a:lnTo>
                    <a:pt x="2089948" y="821656"/>
                  </a:lnTo>
                  <a:lnTo>
                    <a:pt x="2089948" y="821966"/>
                  </a:lnTo>
                  <a:lnTo>
                    <a:pt x="2089948" y="822276"/>
                  </a:lnTo>
                  <a:lnTo>
                    <a:pt x="2089948" y="822585"/>
                  </a:lnTo>
                  <a:lnTo>
                    <a:pt x="2089948" y="822893"/>
                  </a:lnTo>
                  <a:lnTo>
                    <a:pt x="2089948" y="823201"/>
                  </a:lnTo>
                  <a:lnTo>
                    <a:pt x="2089948" y="823508"/>
                  </a:lnTo>
                  <a:lnTo>
                    <a:pt x="2089948" y="823815"/>
                  </a:lnTo>
                  <a:lnTo>
                    <a:pt x="2089948" y="824121"/>
                  </a:lnTo>
                  <a:lnTo>
                    <a:pt x="2089948" y="824426"/>
                  </a:lnTo>
                  <a:lnTo>
                    <a:pt x="2089948" y="824730"/>
                  </a:lnTo>
                  <a:lnTo>
                    <a:pt x="2089948" y="825034"/>
                  </a:lnTo>
                  <a:lnTo>
                    <a:pt x="2089948" y="825338"/>
                  </a:lnTo>
                  <a:lnTo>
                    <a:pt x="2089948" y="825640"/>
                  </a:lnTo>
                  <a:lnTo>
                    <a:pt x="2089948" y="825942"/>
                  </a:lnTo>
                  <a:lnTo>
                    <a:pt x="2089948" y="826244"/>
                  </a:lnTo>
                  <a:lnTo>
                    <a:pt x="2089948" y="826544"/>
                  </a:lnTo>
                  <a:lnTo>
                    <a:pt x="2089948" y="826845"/>
                  </a:lnTo>
                  <a:lnTo>
                    <a:pt x="2089948" y="827144"/>
                  </a:lnTo>
                  <a:lnTo>
                    <a:pt x="2089948" y="827443"/>
                  </a:lnTo>
                  <a:lnTo>
                    <a:pt x="2089948" y="827741"/>
                  </a:lnTo>
                  <a:lnTo>
                    <a:pt x="2089948" y="828039"/>
                  </a:lnTo>
                  <a:lnTo>
                    <a:pt x="2093431" y="827597"/>
                  </a:lnTo>
                  <a:lnTo>
                    <a:pt x="2096914" y="827154"/>
                  </a:lnTo>
                  <a:lnTo>
                    <a:pt x="2100397" y="826712"/>
                  </a:lnTo>
                  <a:lnTo>
                    <a:pt x="2103881" y="826270"/>
                  </a:lnTo>
                  <a:lnTo>
                    <a:pt x="2107364" y="825828"/>
                  </a:lnTo>
                  <a:lnTo>
                    <a:pt x="2110847" y="825386"/>
                  </a:lnTo>
                  <a:lnTo>
                    <a:pt x="2114330" y="824944"/>
                  </a:lnTo>
                  <a:lnTo>
                    <a:pt x="2117814" y="824802"/>
                  </a:lnTo>
                  <a:lnTo>
                    <a:pt x="2121297" y="824361"/>
                  </a:lnTo>
                  <a:lnTo>
                    <a:pt x="2124780" y="823920"/>
                  </a:lnTo>
                  <a:lnTo>
                    <a:pt x="2128263" y="823479"/>
                  </a:lnTo>
                  <a:lnTo>
                    <a:pt x="2131747" y="823038"/>
                  </a:lnTo>
                  <a:lnTo>
                    <a:pt x="2135230" y="822598"/>
                  </a:lnTo>
                  <a:lnTo>
                    <a:pt x="2138713" y="822157"/>
                  </a:lnTo>
                  <a:lnTo>
                    <a:pt x="2142196" y="824418"/>
                  </a:lnTo>
                  <a:lnTo>
                    <a:pt x="2145680" y="823982"/>
                  </a:lnTo>
                  <a:lnTo>
                    <a:pt x="2149163" y="823545"/>
                  </a:lnTo>
                  <a:lnTo>
                    <a:pt x="2152646" y="823109"/>
                  </a:lnTo>
                  <a:lnTo>
                    <a:pt x="2156129" y="822672"/>
                  </a:lnTo>
                  <a:lnTo>
                    <a:pt x="2159613" y="822236"/>
                  </a:lnTo>
                  <a:lnTo>
                    <a:pt x="2163096" y="821800"/>
                  </a:lnTo>
                  <a:lnTo>
                    <a:pt x="2166579" y="821364"/>
                  </a:lnTo>
                  <a:lnTo>
                    <a:pt x="2170062" y="823314"/>
                  </a:lnTo>
                  <a:lnTo>
                    <a:pt x="2173546" y="822882"/>
                  </a:lnTo>
                  <a:lnTo>
                    <a:pt x="2177029" y="822449"/>
                  </a:lnTo>
                  <a:lnTo>
                    <a:pt x="2180512" y="822017"/>
                  </a:lnTo>
                  <a:lnTo>
                    <a:pt x="2183995" y="821585"/>
                  </a:lnTo>
                  <a:lnTo>
                    <a:pt x="2187479" y="821153"/>
                  </a:lnTo>
                  <a:lnTo>
                    <a:pt x="2190962" y="820721"/>
                  </a:lnTo>
                  <a:lnTo>
                    <a:pt x="2194445" y="821774"/>
                  </a:lnTo>
                  <a:lnTo>
                    <a:pt x="2197928" y="821345"/>
                  </a:lnTo>
                  <a:lnTo>
                    <a:pt x="2201412" y="820915"/>
                  </a:lnTo>
                  <a:lnTo>
                    <a:pt x="2204895" y="820485"/>
                  </a:lnTo>
                  <a:lnTo>
                    <a:pt x="2208378" y="820056"/>
                  </a:lnTo>
                  <a:lnTo>
                    <a:pt x="2211861" y="819627"/>
                  </a:lnTo>
                  <a:lnTo>
                    <a:pt x="2215345" y="819197"/>
                  </a:lnTo>
                  <a:lnTo>
                    <a:pt x="2218828" y="818768"/>
                  </a:lnTo>
                  <a:lnTo>
                    <a:pt x="2222311" y="826194"/>
                  </a:lnTo>
                  <a:lnTo>
                    <a:pt x="2225794" y="825775"/>
                  </a:lnTo>
                  <a:lnTo>
                    <a:pt x="2229278" y="825356"/>
                  </a:lnTo>
                  <a:lnTo>
                    <a:pt x="2232761" y="824938"/>
                  </a:lnTo>
                  <a:lnTo>
                    <a:pt x="2236244" y="824520"/>
                  </a:lnTo>
                  <a:lnTo>
                    <a:pt x="2239727" y="824102"/>
                  </a:lnTo>
                  <a:lnTo>
                    <a:pt x="2243211" y="823683"/>
                  </a:lnTo>
                  <a:lnTo>
                    <a:pt x="2246694" y="825253"/>
                  </a:lnTo>
                  <a:lnTo>
                    <a:pt x="2250177" y="824838"/>
                  </a:lnTo>
                  <a:lnTo>
                    <a:pt x="2253660" y="824422"/>
                  </a:lnTo>
                  <a:lnTo>
                    <a:pt x="2257144" y="824007"/>
                  </a:lnTo>
                  <a:lnTo>
                    <a:pt x="2260627" y="823592"/>
                  </a:lnTo>
                  <a:lnTo>
                    <a:pt x="2264110" y="823178"/>
                  </a:lnTo>
                  <a:lnTo>
                    <a:pt x="2267593" y="822763"/>
                  </a:lnTo>
                  <a:lnTo>
                    <a:pt x="2271077" y="826832"/>
                  </a:lnTo>
                  <a:lnTo>
                    <a:pt x="2274560" y="826423"/>
                  </a:lnTo>
                  <a:lnTo>
                    <a:pt x="2278043" y="826014"/>
                  </a:lnTo>
                  <a:lnTo>
                    <a:pt x="2281526" y="825606"/>
                  </a:lnTo>
                  <a:lnTo>
                    <a:pt x="2285010" y="825197"/>
                  </a:lnTo>
                  <a:lnTo>
                    <a:pt x="2288493" y="824789"/>
                  </a:lnTo>
                  <a:lnTo>
                    <a:pt x="2291976" y="824380"/>
                  </a:lnTo>
                  <a:lnTo>
                    <a:pt x="2295459" y="823972"/>
                  </a:lnTo>
                  <a:lnTo>
                    <a:pt x="2298942" y="824398"/>
                  </a:lnTo>
                  <a:lnTo>
                    <a:pt x="2302426" y="823991"/>
                  </a:lnTo>
                  <a:lnTo>
                    <a:pt x="2305909" y="823584"/>
                  </a:lnTo>
                  <a:lnTo>
                    <a:pt x="2309392" y="823178"/>
                  </a:lnTo>
                  <a:lnTo>
                    <a:pt x="2312875" y="822771"/>
                  </a:lnTo>
                  <a:lnTo>
                    <a:pt x="2316359" y="822364"/>
                  </a:lnTo>
                  <a:lnTo>
                    <a:pt x="2319842" y="821958"/>
                  </a:lnTo>
                  <a:lnTo>
                    <a:pt x="2323325" y="826501"/>
                  </a:lnTo>
                  <a:lnTo>
                    <a:pt x="2326808" y="826101"/>
                  </a:lnTo>
                  <a:lnTo>
                    <a:pt x="2330292" y="825701"/>
                  </a:lnTo>
                  <a:lnTo>
                    <a:pt x="2333775" y="825301"/>
                  </a:lnTo>
                  <a:lnTo>
                    <a:pt x="2337258" y="824902"/>
                  </a:lnTo>
                  <a:lnTo>
                    <a:pt x="2340741" y="824502"/>
                  </a:lnTo>
                  <a:lnTo>
                    <a:pt x="2344225" y="824102"/>
                  </a:lnTo>
                  <a:lnTo>
                    <a:pt x="2347708" y="823703"/>
                  </a:lnTo>
                  <a:lnTo>
                    <a:pt x="2351191" y="823849"/>
                  </a:lnTo>
                  <a:lnTo>
                    <a:pt x="2354674" y="823450"/>
                  </a:lnTo>
                  <a:lnTo>
                    <a:pt x="2358158" y="823052"/>
                  </a:lnTo>
                  <a:lnTo>
                    <a:pt x="2361641" y="822653"/>
                  </a:lnTo>
                  <a:lnTo>
                    <a:pt x="2365124" y="822255"/>
                  </a:lnTo>
                  <a:lnTo>
                    <a:pt x="2368607" y="821857"/>
                  </a:lnTo>
                  <a:lnTo>
                    <a:pt x="2372091" y="821459"/>
                  </a:lnTo>
                  <a:lnTo>
                    <a:pt x="2375574" y="824049"/>
                  </a:lnTo>
                  <a:lnTo>
                    <a:pt x="2379057" y="823655"/>
                  </a:lnTo>
                  <a:lnTo>
                    <a:pt x="2382540" y="823261"/>
                  </a:lnTo>
                  <a:lnTo>
                    <a:pt x="2386024" y="822866"/>
                  </a:lnTo>
                  <a:lnTo>
                    <a:pt x="2389507" y="822473"/>
                  </a:lnTo>
                  <a:lnTo>
                    <a:pt x="2392990" y="822079"/>
                  </a:lnTo>
                  <a:lnTo>
                    <a:pt x="2396473" y="821685"/>
                  </a:lnTo>
                  <a:lnTo>
                    <a:pt x="2399957" y="821291"/>
                  </a:lnTo>
                  <a:lnTo>
                    <a:pt x="2403440" y="820898"/>
                  </a:lnTo>
                  <a:lnTo>
                    <a:pt x="2406923" y="820504"/>
                  </a:lnTo>
                  <a:lnTo>
                    <a:pt x="2410406" y="820111"/>
                  </a:lnTo>
                  <a:lnTo>
                    <a:pt x="2413890" y="819718"/>
                  </a:lnTo>
                  <a:lnTo>
                    <a:pt x="2417373" y="819324"/>
                  </a:lnTo>
                  <a:lnTo>
                    <a:pt x="2420856" y="818931"/>
                  </a:lnTo>
                  <a:lnTo>
                    <a:pt x="2424339" y="818538"/>
                  </a:lnTo>
                  <a:lnTo>
                    <a:pt x="2427823" y="819237"/>
                  </a:lnTo>
                  <a:lnTo>
                    <a:pt x="2431306" y="818845"/>
                  </a:lnTo>
                  <a:lnTo>
                    <a:pt x="2434789" y="818454"/>
                  </a:lnTo>
                  <a:lnTo>
                    <a:pt x="2438272" y="818063"/>
                  </a:lnTo>
                  <a:lnTo>
                    <a:pt x="2441756" y="817671"/>
                  </a:lnTo>
                  <a:lnTo>
                    <a:pt x="2445239" y="817280"/>
                  </a:lnTo>
                  <a:lnTo>
                    <a:pt x="2448722" y="816889"/>
                  </a:lnTo>
                  <a:lnTo>
                    <a:pt x="2452205" y="816772"/>
                  </a:lnTo>
                  <a:lnTo>
                    <a:pt x="2455689" y="816382"/>
                  </a:lnTo>
                  <a:lnTo>
                    <a:pt x="2459172" y="815991"/>
                  </a:lnTo>
                  <a:lnTo>
                    <a:pt x="2462655" y="815601"/>
                  </a:lnTo>
                  <a:lnTo>
                    <a:pt x="2466138" y="815211"/>
                  </a:lnTo>
                  <a:lnTo>
                    <a:pt x="2469622" y="814821"/>
                  </a:lnTo>
                  <a:lnTo>
                    <a:pt x="2473105" y="814431"/>
                  </a:lnTo>
                  <a:lnTo>
                    <a:pt x="2476588" y="814041"/>
                  </a:lnTo>
                  <a:lnTo>
                    <a:pt x="2480071" y="816387"/>
                  </a:lnTo>
                  <a:lnTo>
                    <a:pt x="2483555" y="816001"/>
                  </a:lnTo>
                  <a:lnTo>
                    <a:pt x="2487038" y="815614"/>
                  </a:lnTo>
                  <a:lnTo>
                    <a:pt x="2490521" y="815228"/>
                  </a:lnTo>
                  <a:lnTo>
                    <a:pt x="2494004" y="814842"/>
                  </a:lnTo>
                  <a:lnTo>
                    <a:pt x="2497488" y="814456"/>
                  </a:lnTo>
                  <a:lnTo>
                    <a:pt x="2500971" y="814069"/>
                  </a:lnTo>
                  <a:lnTo>
                    <a:pt x="2504454" y="813684"/>
                  </a:lnTo>
                  <a:lnTo>
                    <a:pt x="2507937" y="813298"/>
                  </a:lnTo>
                  <a:lnTo>
                    <a:pt x="2511421" y="812912"/>
                  </a:lnTo>
                  <a:lnTo>
                    <a:pt x="2514904" y="812526"/>
                  </a:lnTo>
                  <a:lnTo>
                    <a:pt x="2518387" y="812140"/>
                  </a:lnTo>
                  <a:lnTo>
                    <a:pt x="2521870" y="811755"/>
                  </a:lnTo>
                  <a:lnTo>
                    <a:pt x="2525354" y="811370"/>
                  </a:lnTo>
                  <a:lnTo>
                    <a:pt x="2528837" y="814794"/>
                  </a:lnTo>
                  <a:lnTo>
                    <a:pt x="2532320" y="814414"/>
                  </a:lnTo>
                  <a:lnTo>
                    <a:pt x="2535803" y="814033"/>
                  </a:lnTo>
                  <a:lnTo>
                    <a:pt x="2539287" y="813652"/>
                  </a:lnTo>
                  <a:lnTo>
                    <a:pt x="2542770" y="813271"/>
                  </a:lnTo>
                  <a:lnTo>
                    <a:pt x="2546253" y="812891"/>
                  </a:lnTo>
                  <a:lnTo>
                    <a:pt x="2549736" y="812510"/>
                  </a:lnTo>
                  <a:lnTo>
                    <a:pt x="2553220" y="812130"/>
                  </a:lnTo>
                  <a:lnTo>
                    <a:pt x="2556703" y="813100"/>
                  </a:lnTo>
                  <a:lnTo>
                    <a:pt x="2560186" y="812721"/>
                  </a:lnTo>
                  <a:lnTo>
                    <a:pt x="2563669" y="812343"/>
                  </a:lnTo>
                  <a:lnTo>
                    <a:pt x="2567153" y="811964"/>
                  </a:lnTo>
                  <a:lnTo>
                    <a:pt x="2570636" y="811586"/>
                  </a:lnTo>
                  <a:lnTo>
                    <a:pt x="2574119" y="811207"/>
                  </a:lnTo>
                  <a:lnTo>
                    <a:pt x="2577602" y="810829"/>
                  </a:lnTo>
                  <a:lnTo>
                    <a:pt x="2581085" y="817338"/>
                  </a:lnTo>
                  <a:lnTo>
                    <a:pt x="2584569" y="816967"/>
                  </a:lnTo>
                  <a:lnTo>
                    <a:pt x="2588052" y="816597"/>
                  </a:lnTo>
                  <a:lnTo>
                    <a:pt x="2591535" y="816227"/>
                  </a:lnTo>
                  <a:lnTo>
                    <a:pt x="2595018" y="815857"/>
                  </a:lnTo>
                  <a:lnTo>
                    <a:pt x="2598502" y="815487"/>
                  </a:lnTo>
                  <a:lnTo>
                    <a:pt x="2601985" y="815117"/>
                  </a:lnTo>
                  <a:lnTo>
                    <a:pt x="2605468" y="814747"/>
                  </a:lnTo>
                  <a:lnTo>
                    <a:pt x="2608951" y="815419"/>
                  </a:lnTo>
                  <a:lnTo>
                    <a:pt x="2612435" y="815050"/>
                  </a:lnTo>
                  <a:lnTo>
                    <a:pt x="2615918" y="814682"/>
                  </a:lnTo>
                  <a:lnTo>
                    <a:pt x="2619401" y="814313"/>
                  </a:lnTo>
                  <a:lnTo>
                    <a:pt x="2622884" y="813945"/>
                  </a:lnTo>
                  <a:lnTo>
                    <a:pt x="2626368" y="813577"/>
                  </a:lnTo>
                  <a:lnTo>
                    <a:pt x="2629851" y="813209"/>
                  </a:lnTo>
                  <a:lnTo>
                    <a:pt x="2633334" y="816202"/>
                  </a:lnTo>
                  <a:lnTo>
                    <a:pt x="2636817" y="815838"/>
                  </a:lnTo>
                  <a:lnTo>
                    <a:pt x="2640301" y="815474"/>
                  </a:lnTo>
                  <a:lnTo>
                    <a:pt x="2643784" y="815110"/>
                  </a:lnTo>
                  <a:lnTo>
                    <a:pt x="2647267" y="814746"/>
                  </a:lnTo>
                  <a:lnTo>
                    <a:pt x="2650750" y="814382"/>
                  </a:lnTo>
                  <a:lnTo>
                    <a:pt x="2654234" y="814018"/>
                  </a:lnTo>
                  <a:lnTo>
                    <a:pt x="2657717" y="819219"/>
                  </a:lnTo>
                  <a:lnTo>
                    <a:pt x="2661200" y="818862"/>
                  </a:lnTo>
                  <a:lnTo>
                    <a:pt x="2664683" y="818504"/>
                  </a:lnTo>
                  <a:lnTo>
                    <a:pt x="2668167" y="818147"/>
                  </a:lnTo>
                  <a:lnTo>
                    <a:pt x="2671650" y="817789"/>
                  </a:lnTo>
                  <a:lnTo>
                    <a:pt x="2675133" y="817432"/>
                  </a:lnTo>
                  <a:lnTo>
                    <a:pt x="2678616" y="817075"/>
                  </a:lnTo>
                  <a:lnTo>
                    <a:pt x="2682100" y="816717"/>
                  </a:lnTo>
                  <a:lnTo>
                    <a:pt x="2685583" y="819827"/>
                  </a:lnTo>
                  <a:lnTo>
                    <a:pt x="2689066" y="819473"/>
                  </a:lnTo>
                  <a:lnTo>
                    <a:pt x="2692549" y="819120"/>
                  </a:lnTo>
                  <a:lnTo>
                    <a:pt x="2696033" y="818767"/>
                  </a:lnTo>
                  <a:lnTo>
                    <a:pt x="2699516" y="818414"/>
                  </a:lnTo>
                  <a:lnTo>
                    <a:pt x="2702999" y="818061"/>
                  </a:lnTo>
                  <a:lnTo>
                    <a:pt x="2706482" y="817708"/>
                  </a:lnTo>
                  <a:lnTo>
                    <a:pt x="2709966" y="818093"/>
                  </a:lnTo>
                  <a:lnTo>
                    <a:pt x="2713449" y="817741"/>
                  </a:lnTo>
                  <a:lnTo>
                    <a:pt x="2716932" y="817390"/>
                  </a:lnTo>
                  <a:lnTo>
                    <a:pt x="2720415" y="817038"/>
                  </a:lnTo>
                  <a:lnTo>
                    <a:pt x="2723899" y="816686"/>
                  </a:lnTo>
                  <a:lnTo>
                    <a:pt x="2727382" y="816334"/>
                  </a:lnTo>
                  <a:lnTo>
                    <a:pt x="2730865" y="815983"/>
                  </a:lnTo>
                  <a:lnTo>
                    <a:pt x="2734348" y="815631"/>
                  </a:lnTo>
                  <a:lnTo>
                    <a:pt x="2737832" y="817002"/>
                  </a:lnTo>
                  <a:lnTo>
                    <a:pt x="2741315" y="816653"/>
                  </a:lnTo>
                  <a:lnTo>
                    <a:pt x="2744798" y="816303"/>
                  </a:lnTo>
                  <a:lnTo>
                    <a:pt x="2748281" y="815954"/>
                  </a:lnTo>
                  <a:lnTo>
                    <a:pt x="2751765" y="815605"/>
                  </a:lnTo>
                  <a:lnTo>
                    <a:pt x="2755248" y="815256"/>
                  </a:lnTo>
                  <a:lnTo>
                    <a:pt x="2758731" y="814906"/>
                  </a:lnTo>
                  <a:lnTo>
                    <a:pt x="2762214" y="820359"/>
                  </a:lnTo>
                  <a:lnTo>
                    <a:pt x="2765698" y="820016"/>
                  </a:lnTo>
                  <a:lnTo>
                    <a:pt x="2769181" y="819673"/>
                  </a:lnTo>
                  <a:lnTo>
                    <a:pt x="2772664" y="819331"/>
                  </a:lnTo>
                  <a:lnTo>
                    <a:pt x="2776147" y="818988"/>
                  </a:lnTo>
                  <a:lnTo>
                    <a:pt x="2779631" y="818645"/>
                  </a:lnTo>
                  <a:lnTo>
                    <a:pt x="2783114" y="818303"/>
                  </a:lnTo>
                  <a:lnTo>
                    <a:pt x="2786597" y="817960"/>
                  </a:lnTo>
                  <a:lnTo>
                    <a:pt x="2786597" y="818199"/>
                  </a:lnTo>
                  <a:lnTo>
                    <a:pt x="2786597" y="818437"/>
                  </a:lnTo>
                  <a:lnTo>
                    <a:pt x="2786597" y="818675"/>
                  </a:lnTo>
                  <a:lnTo>
                    <a:pt x="2786597" y="818913"/>
                  </a:lnTo>
                  <a:lnTo>
                    <a:pt x="2786597" y="819150"/>
                  </a:lnTo>
                  <a:lnTo>
                    <a:pt x="2786597" y="819386"/>
                  </a:lnTo>
                  <a:lnTo>
                    <a:pt x="2786597" y="819623"/>
                  </a:lnTo>
                  <a:lnTo>
                    <a:pt x="2786597" y="819859"/>
                  </a:lnTo>
                  <a:lnTo>
                    <a:pt x="2786597" y="820095"/>
                  </a:lnTo>
                  <a:lnTo>
                    <a:pt x="2786597" y="820330"/>
                  </a:lnTo>
                  <a:lnTo>
                    <a:pt x="2786597" y="820565"/>
                  </a:lnTo>
                  <a:lnTo>
                    <a:pt x="2786597" y="820799"/>
                  </a:lnTo>
                  <a:lnTo>
                    <a:pt x="2786597" y="821033"/>
                  </a:lnTo>
                  <a:lnTo>
                    <a:pt x="2786597" y="821267"/>
                  </a:lnTo>
                  <a:lnTo>
                    <a:pt x="2786597" y="821501"/>
                  </a:lnTo>
                  <a:lnTo>
                    <a:pt x="2786597" y="821734"/>
                  </a:lnTo>
                  <a:lnTo>
                    <a:pt x="2786597" y="821966"/>
                  </a:lnTo>
                  <a:lnTo>
                    <a:pt x="2786597" y="822199"/>
                  </a:lnTo>
                  <a:lnTo>
                    <a:pt x="2786597" y="822431"/>
                  </a:lnTo>
                  <a:lnTo>
                    <a:pt x="2786597" y="822662"/>
                  </a:lnTo>
                  <a:lnTo>
                    <a:pt x="2786597" y="822893"/>
                  </a:lnTo>
                  <a:lnTo>
                    <a:pt x="2786597" y="823124"/>
                  </a:lnTo>
                  <a:lnTo>
                    <a:pt x="2786597" y="823355"/>
                  </a:lnTo>
                  <a:lnTo>
                    <a:pt x="2786597" y="823585"/>
                  </a:lnTo>
                  <a:lnTo>
                    <a:pt x="2786597" y="823815"/>
                  </a:lnTo>
                  <a:lnTo>
                    <a:pt x="2790080" y="823478"/>
                  </a:lnTo>
                  <a:lnTo>
                    <a:pt x="2793564" y="823142"/>
                  </a:lnTo>
                  <a:lnTo>
                    <a:pt x="2797047" y="822806"/>
                  </a:lnTo>
                  <a:lnTo>
                    <a:pt x="2800530" y="822470"/>
                  </a:lnTo>
                  <a:lnTo>
                    <a:pt x="2804013" y="822134"/>
                  </a:lnTo>
                  <a:lnTo>
                    <a:pt x="2807497" y="821798"/>
                  </a:lnTo>
                  <a:lnTo>
                    <a:pt x="2810980" y="821462"/>
                  </a:lnTo>
                  <a:lnTo>
                    <a:pt x="2814463" y="822509"/>
                  </a:lnTo>
                  <a:lnTo>
                    <a:pt x="2817946" y="822174"/>
                  </a:lnTo>
                  <a:lnTo>
                    <a:pt x="2821430" y="821840"/>
                  </a:lnTo>
                  <a:lnTo>
                    <a:pt x="2824913" y="821506"/>
                  </a:lnTo>
                  <a:lnTo>
                    <a:pt x="2828396" y="821172"/>
                  </a:lnTo>
                  <a:lnTo>
                    <a:pt x="2831879" y="820838"/>
                  </a:lnTo>
                  <a:lnTo>
                    <a:pt x="2835363" y="820504"/>
                  </a:lnTo>
                  <a:lnTo>
                    <a:pt x="2838846" y="824495"/>
                  </a:lnTo>
                  <a:lnTo>
                    <a:pt x="2842329" y="824166"/>
                  </a:lnTo>
                  <a:lnTo>
                    <a:pt x="2845812" y="823836"/>
                  </a:lnTo>
                  <a:lnTo>
                    <a:pt x="2849296" y="823507"/>
                  </a:lnTo>
                  <a:lnTo>
                    <a:pt x="2852779" y="823178"/>
                  </a:lnTo>
                  <a:lnTo>
                    <a:pt x="2856262" y="822848"/>
                  </a:lnTo>
                  <a:lnTo>
                    <a:pt x="2859745" y="822519"/>
                  </a:lnTo>
                  <a:lnTo>
                    <a:pt x="2863229" y="822190"/>
                  </a:lnTo>
                  <a:lnTo>
                    <a:pt x="2866712" y="828494"/>
                  </a:lnTo>
                  <a:lnTo>
                    <a:pt x="2870195" y="828172"/>
                  </a:lnTo>
                  <a:lnTo>
                    <a:pt x="2873678" y="827850"/>
                  </a:lnTo>
                  <a:lnTo>
                    <a:pt x="2877161" y="827528"/>
                  </a:lnTo>
                  <a:lnTo>
                    <a:pt x="2880645" y="827206"/>
                  </a:lnTo>
                  <a:lnTo>
                    <a:pt x="2884128" y="826884"/>
                  </a:lnTo>
                  <a:lnTo>
                    <a:pt x="2887611" y="826562"/>
                  </a:lnTo>
                  <a:lnTo>
                    <a:pt x="2891094" y="828615"/>
                  </a:lnTo>
                  <a:lnTo>
                    <a:pt x="2894578" y="828296"/>
                  </a:lnTo>
                  <a:lnTo>
                    <a:pt x="2898061" y="827976"/>
                  </a:lnTo>
                  <a:lnTo>
                    <a:pt x="2901544" y="827657"/>
                  </a:lnTo>
                  <a:lnTo>
                    <a:pt x="2905027" y="827338"/>
                  </a:lnTo>
                  <a:lnTo>
                    <a:pt x="2908511" y="827019"/>
                  </a:lnTo>
                  <a:lnTo>
                    <a:pt x="2911994" y="826700"/>
                  </a:lnTo>
                  <a:lnTo>
                    <a:pt x="2915477" y="826381"/>
                  </a:lnTo>
                  <a:lnTo>
                    <a:pt x="2918960" y="826708"/>
                  </a:lnTo>
                  <a:lnTo>
                    <a:pt x="2922444" y="826390"/>
                  </a:lnTo>
                  <a:lnTo>
                    <a:pt x="2925927" y="826072"/>
                  </a:lnTo>
                  <a:lnTo>
                    <a:pt x="2929410" y="825753"/>
                  </a:lnTo>
                  <a:lnTo>
                    <a:pt x="2932893" y="825435"/>
                  </a:lnTo>
                  <a:lnTo>
                    <a:pt x="2936377" y="825117"/>
                  </a:lnTo>
                  <a:lnTo>
                    <a:pt x="2939860" y="824800"/>
                  </a:lnTo>
                  <a:lnTo>
                    <a:pt x="2943343" y="825129"/>
                  </a:lnTo>
                  <a:lnTo>
                    <a:pt x="2946826" y="824812"/>
                  </a:lnTo>
                  <a:lnTo>
                    <a:pt x="2950310" y="824495"/>
                  </a:lnTo>
                  <a:lnTo>
                    <a:pt x="2953793" y="824178"/>
                  </a:lnTo>
                  <a:lnTo>
                    <a:pt x="2957276" y="823861"/>
                  </a:lnTo>
                  <a:lnTo>
                    <a:pt x="2960759" y="823544"/>
                  </a:lnTo>
                  <a:lnTo>
                    <a:pt x="2964243" y="823228"/>
                  </a:lnTo>
                  <a:lnTo>
                    <a:pt x="2967726" y="829070"/>
                  </a:lnTo>
                  <a:lnTo>
                    <a:pt x="2971209" y="828759"/>
                  </a:lnTo>
                  <a:lnTo>
                    <a:pt x="2974692" y="828449"/>
                  </a:lnTo>
                  <a:lnTo>
                    <a:pt x="2978176" y="828138"/>
                  </a:lnTo>
                  <a:lnTo>
                    <a:pt x="2981659" y="827828"/>
                  </a:lnTo>
                  <a:lnTo>
                    <a:pt x="2985142" y="827517"/>
                  </a:lnTo>
                  <a:lnTo>
                    <a:pt x="2988625" y="827207"/>
                  </a:lnTo>
                  <a:lnTo>
                    <a:pt x="2992109" y="826897"/>
                  </a:lnTo>
                  <a:lnTo>
                    <a:pt x="2995592" y="826796"/>
                  </a:lnTo>
                  <a:lnTo>
                    <a:pt x="2999075" y="826486"/>
                  </a:lnTo>
                  <a:lnTo>
                    <a:pt x="3002558" y="826176"/>
                  </a:lnTo>
                  <a:lnTo>
                    <a:pt x="3006042" y="825866"/>
                  </a:lnTo>
                  <a:lnTo>
                    <a:pt x="3009525" y="825556"/>
                  </a:lnTo>
                  <a:lnTo>
                    <a:pt x="3013008" y="825246"/>
                  </a:lnTo>
                  <a:lnTo>
                    <a:pt x="3016491" y="824937"/>
                  </a:lnTo>
                  <a:lnTo>
                    <a:pt x="3019975" y="824838"/>
                  </a:lnTo>
                  <a:lnTo>
                    <a:pt x="3023458" y="824528"/>
                  </a:lnTo>
                  <a:lnTo>
                    <a:pt x="3026941" y="824219"/>
                  </a:lnTo>
                  <a:lnTo>
                    <a:pt x="3030424" y="823910"/>
                  </a:lnTo>
                  <a:lnTo>
                    <a:pt x="3033908" y="823601"/>
                  </a:lnTo>
                  <a:lnTo>
                    <a:pt x="3037391" y="823291"/>
                  </a:lnTo>
                  <a:lnTo>
                    <a:pt x="3040874" y="822982"/>
                  </a:lnTo>
                  <a:lnTo>
                    <a:pt x="3044357" y="822673"/>
                  </a:lnTo>
                  <a:lnTo>
                    <a:pt x="3047841" y="823841"/>
                  </a:lnTo>
                  <a:lnTo>
                    <a:pt x="3051324" y="823534"/>
                  </a:lnTo>
                  <a:lnTo>
                    <a:pt x="3054807" y="823226"/>
                  </a:lnTo>
                  <a:lnTo>
                    <a:pt x="3058290" y="822919"/>
                  </a:lnTo>
                  <a:lnTo>
                    <a:pt x="3061774" y="822611"/>
                  </a:lnTo>
                  <a:lnTo>
                    <a:pt x="3065257" y="822304"/>
                  </a:lnTo>
                  <a:lnTo>
                    <a:pt x="3068740" y="821997"/>
                  </a:lnTo>
                  <a:lnTo>
                    <a:pt x="3072223" y="822322"/>
                  </a:lnTo>
                  <a:lnTo>
                    <a:pt x="3075707" y="822016"/>
                  </a:lnTo>
                  <a:lnTo>
                    <a:pt x="3079190" y="821709"/>
                  </a:lnTo>
                  <a:lnTo>
                    <a:pt x="3082673" y="821403"/>
                  </a:lnTo>
                  <a:lnTo>
                    <a:pt x="3086156" y="821097"/>
                  </a:lnTo>
                  <a:lnTo>
                    <a:pt x="3089640" y="820791"/>
                  </a:lnTo>
                  <a:lnTo>
                    <a:pt x="3093123" y="820484"/>
                  </a:lnTo>
                  <a:lnTo>
                    <a:pt x="3096606" y="822072"/>
                  </a:lnTo>
                  <a:lnTo>
                    <a:pt x="3100089" y="821768"/>
                  </a:lnTo>
                  <a:lnTo>
                    <a:pt x="3103573" y="821463"/>
                  </a:lnTo>
                  <a:lnTo>
                    <a:pt x="3107056" y="821159"/>
                  </a:lnTo>
                  <a:lnTo>
                    <a:pt x="3110539" y="820855"/>
                  </a:lnTo>
                  <a:lnTo>
                    <a:pt x="3114022" y="820551"/>
                  </a:lnTo>
                  <a:lnTo>
                    <a:pt x="3117506" y="820247"/>
                  </a:lnTo>
                  <a:lnTo>
                    <a:pt x="3120989" y="819943"/>
                  </a:lnTo>
                  <a:lnTo>
                    <a:pt x="3124472" y="822766"/>
                  </a:lnTo>
                  <a:lnTo>
                    <a:pt x="3127955" y="822465"/>
                  </a:lnTo>
                  <a:lnTo>
                    <a:pt x="3131439" y="822164"/>
                  </a:lnTo>
                  <a:lnTo>
                    <a:pt x="3134922" y="821863"/>
                  </a:lnTo>
                  <a:lnTo>
                    <a:pt x="3138405" y="821562"/>
                  </a:lnTo>
                  <a:lnTo>
                    <a:pt x="3141888" y="821261"/>
                  </a:lnTo>
                  <a:lnTo>
                    <a:pt x="3145372" y="820961"/>
                  </a:lnTo>
                  <a:lnTo>
                    <a:pt x="3148855" y="820868"/>
                  </a:lnTo>
                  <a:lnTo>
                    <a:pt x="3152338" y="820567"/>
                  </a:lnTo>
                  <a:lnTo>
                    <a:pt x="3155821" y="820267"/>
                  </a:lnTo>
                  <a:lnTo>
                    <a:pt x="3159304" y="819967"/>
                  </a:lnTo>
                  <a:lnTo>
                    <a:pt x="3162788" y="819667"/>
                  </a:lnTo>
                  <a:lnTo>
                    <a:pt x="3166271" y="819366"/>
                  </a:lnTo>
                  <a:lnTo>
                    <a:pt x="3169754" y="819066"/>
                  </a:lnTo>
                  <a:lnTo>
                    <a:pt x="3173237" y="818766"/>
                  </a:lnTo>
                  <a:lnTo>
                    <a:pt x="3176721" y="818883"/>
                  </a:lnTo>
                  <a:lnTo>
                    <a:pt x="3180204" y="818584"/>
                  </a:lnTo>
                  <a:lnTo>
                    <a:pt x="3183687" y="818284"/>
                  </a:lnTo>
                  <a:lnTo>
                    <a:pt x="3187170" y="817985"/>
                  </a:lnTo>
                  <a:lnTo>
                    <a:pt x="3190654" y="817686"/>
                  </a:lnTo>
                  <a:lnTo>
                    <a:pt x="3194137" y="817386"/>
                  </a:lnTo>
                  <a:lnTo>
                    <a:pt x="3197620" y="817087"/>
                  </a:lnTo>
                  <a:lnTo>
                    <a:pt x="3201103" y="817415"/>
                  </a:lnTo>
                  <a:lnTo>
                    <a:pt x="3204587" y="817117"/>
                  </a:lnTo>
                  <a:lnTo>
                    <a:pt x="3208070" y="816818"/>
                  </a:lnTo>
                  <a:lnTo>
                    <a:pt x="3211553" y="816520"/>
                  </a:lnTo>
                  <a:lnTo>
                    <a:pt x="3215036" y="816221"/>
                  </a:lnTo>
                  <a:lnTo>
                    <a:pt x="3218520" y="815923"/>
                  </a:lnTo>
                  <a:lnTo>
                    <a:pt x="3222003" y="815625"/>
                  </a:lnTo>
                  <a:lnTo>
                    <a:pt x="3225486" y="818032"/>
                  </a:lnTo>
                  <a:lnTo>
                    <a:pt x="3228969" y="817736"/>
                  </a:lnTo>
                  <a:lnTo>
                    <a:pt x="3232453" y="817440"/>
                  </a:lnTo>
                  <a:lnTo>
                    <a:pt x="3235936" y="817145"/>
                  </a:lnTo>
                  <a:lnTo>
                    <a:pt x="3239419" y="816849"/>
                  </a:lnTo>
                  <a:lnTo>
                    <a:pt x="3242902" y="816554"/>
                  </a:lnTo>
                  <a:lnTo>
                    <a:pt x="3246386" y="816258"/>
                  </a:lnTo>
                  <a:lnTo>
                    <a:pt x="3249869" y="815963"/>
                  </a:lnTo>
                  <a:lnTo>
                    <a:pt x="3253352" y="817525"/>
                  </a:lnTo>
                  <a:lnTo>
                    <a:pt x="3256835" y="817232"/>
                  </a:lnTo>
                  <a:lnTo>
                    <a:pt x="3260319" y="816938"/>
                  </a:lnTo>
                  <a:lnTo>
                    <a:pt x="3263802" y="816644"/>
                  </a:lnTo>
                  <a:lnTo>
                    <a:pt x="3267285" y="816351"/>
                  </a:lnTo>
                  <a:lnTo>
                    <a:pt x="3270768" y="816058"/>
                  </a:lnTo>
                  <a:lnTo>
                    <a:pt x="3274252" y="815764"/>
                  </a:lnTo>
                  <a:lnTo>
                    <a:pt x="3277735" y="816499"/>
                  </a:lnTo>
                  <a:lnTo>
                    <a:pt x="3281218" y="816207"/>
                  </a:lnTo>
                  <a:lnTo>
                    <a:pt x="3284701" y="815915"/>
                  </a:lnTo>
                  <a:lnTo>
                    <a:pt x="3288185" y="815622"/>
                  </a:lnTo>
                  <a:lnTo>
                    <a:pt x="3291668" y="815330"/>
                  </a:lnTo>
                  <a:lnTo>
                    <a:pt x="3295151" y="815038"/>
                  </a:lnTo>
                  <a:lnTo>
                    <a:pt x="3298634" y="814746"/>
                  </a:lnTo>
                  <a:lnTo>
                    <a:pt x="3302118" y="814454"/>
                  </a:lnTo>
                  <a:lnTo>
                    <a:pt x="3305601" y="814162"/>
                  </a:lnTo>
                  <a:lnTo>
                    <a:pt x="3309084" y="813870"/>
                  </a:lnTo>
                  <a:lnTo>
                    <a:pt x="3312567" y="813578"/>
                  </a:lnTo>
                  <a:lnTo>
                    <a:pt x="3316051" y="813286"/>
                  </a:lnTo>
                  <a:lnTo>
                    <a:pt x="3319534" y="812994"/>
                  </a:lnTo>
                  <a:lnTo>
                    <a:pt x="3323017" y="812703"/>
                  </a:lnTo>
                  <a:lnTo>
                    <a:pt x="3326500" y="812411"/>
                  </a:lnTo>
                  <a:lnTo>
                    <a:pt x="3329984" y="812119"/>
                  </a:lnTo>
                  <a:lnTo>
                    <a:pt x="3333467" y="811828"/>
                  </a:lnTo>
                  <a:lnTo>
                    <a:pt x="3336950" y="811536"/>
                  </a:lnTo>
                  <a:lnTo>
                    <a:pt x="3340433" y="811245"/>
                  </a:lnTo>
                  <a:lnTo>
                    <a:pt x="3343917" y="810953"/>
                  </a:lnTo>
                  <a:lnTo>
                    <a:pt x="3347400" y="810662"/>
                  </a:lnTo>
                  <a:lnTo>
                    <a:pt x="3350883" y="810370"/>
                  </a:lnTo>
                  <a:lnTo>
                    <a:pt x="3354366" y="810079"/>
                  </a:lnTo>
                  <a:lnTo>
                    <a:pt x="3357850" y="809788"/>
                  </a:lnTo>
                  <a:lnTo>
                    <a:pt x="3361333" y="809497"/>
                  </a:lnTo>
                  <a:lnTo>
                    <a:pt x="3364816" y="809206"/>
                  </a:lnTo>
                  <a:lnTo>
                    <a:pt x="3368299" y="808915"/>
                  </a:lnTo>
                  <a:lnTo>
                    <a:pt x="3371783" y="808624"/>
                  </a:lnTo>
                  <a:lnTo>
                    <a:pt x="3375266" y="808333"/>
                  </a:lnTo>
                  <a:lnTo>
                    <a:pt x="3378749" y="808042"/>
                  </a:lnTo>
                  <a:lnTo>
                    <a:pt x="3382232" y="808590"/>
                  </a:lnTo>
                  <a:lnTo>
                    <a:pt x="3385716" y="808300"/>
                  </a:lnTo>
                  <a:lnTo>
                    <a:pt x="3389199" y="808010"/>
                  </a:lnTo>
                  <a:lnTo>
                    <a:pt x="3392682" y="807720"/>
                  </a:lnTo>
                  <a:lnTo>
                    <a:pt x="3396165" y="807430"/>
                  </a:lnTo>
                  <a:lnTo>
                    <a:pt x="3399649" y="807141"/>
                  </a:lnTo>
                  <a:lnTo>
                    <a:pt x="3403132" y="806851"/>
                  </a:lnTo>
                  <a:lnTo>
                    <a:pt x="3406615" y="806981"/>
                  </a:lnTo>
                  <a:lnTo>
                    <a:pt x="3410098" y="806692"/>
                  </a:lnTo>
                  <a:lnTo>
                    <a:pt x="3413582" y="806403"/>
                  </a:lnTo>
                  <a:lnTo>
                    <a:pt x="3417065" y="806114"/>
                  </a:lnTo>
                  <a:lnTo>
                    <a:pt x="3420548" y="805824"/>
                  </a:lnTo>
                  <a:lnTo>
                    <a:pt x="3424031" y="805535"/>
                  </a:lnTo>
                  <a:lnTo>
                    <a:pt x="3427515" y="805246"/>
                  </a:lnTo>
                  <a:lnTo>
                    <a:pt x="3430998" y="804957"/>
                  </a:lnTo>
                  <a:lnTo>
                    <a:pt x="3434481" y="807184"/>
                  </a:lnTo>
                  <a:lnTo>
                    <a:pt x="3437964" y="806897"/>
                  </a:lnTo>
                  <a:lnTo>
                    <a:pt x="3441447" y="806610"/>
                  </a:lnTo>
                  <a:lnTo>
                    <a:pt x="3444931" y="806324"/>
                  </a:lnTo>
                  <a:lnTo>
                    <a:pt x="3448414" y="806037"/>
                  </a:lnTo>
                  <a:lnTo>
                    <a:pt x="3451897" y="805750"/>
                  </a:lnTo>
                  <a:lnTo>
                    <a:pt x="3455380" y="805464"/>
                  </a:lnTo>
                  <a:lnTo>
                    <a:pt x="3458864" y="805177"/>
                  </a:lnTo>
                  <a:lnTo>
                    <a:pt x="3462347" y="804891"/>
                  </a:lnTo>
                  <a:lnTo>
                    <a:pt x="3465830" y="804604"/>
                  </a:lnTo>
                  <a:lnTo>
                    <a:pt x="3469313" y="804318"/>
                  </a:lnTo>
                  <a:lnTo>
                    <a:pt x="3472797" y="804032"/>
                  </a:lnTo>
                  <a:lnTo>
                    <a:pt x="3476280" y="803745"/>
                  </a:lnTo>
                  <a:lnTo>
                    <a:pt x="3479763" y="803459"/>
                  </a:lnTo>
                  <a:lnTo>
                    <a:pt x="3483246" y="803173"/>
                  </a:lnTo>
                  <a:lnTo>
                    <a:pt x="3483246" y="803383"/>
                  </a:lnTo>
                  <a:lnTo>
                    <a:pt x="3483246" y="803593"/>
                  </a:lnTo>
                  <a:lnTo>
                    <a:pt x="3483246" y="803803"/>
                  </a:lnTo>
                  <a:lnTo>
                    <a:pt x="3483246" y="804012"/>
                  </a:lnTo>
                  <a:lnTo>
                    <a:pt x="3483246" y="804221"/>
                  </a:lnTo>
                  <a:lnTo>
                    <a:pt x="3483246" y="804430"/>
                  </a:lnTo>
                  <a:lnTo>
                    <a:pt x="3483246" y="804639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38992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AUC:0.151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AUC:0.161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AUC:0.149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AUC:0.128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AUC:0.123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AUC:0.099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61904" y="1597475"/>
            <a:ext cx="49391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AST 40U/L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259297"/>
              <a:ext cx="3483246" cy="2292770"/>
            </a:xfrm>
            <a:custGeom>
              <a:avLst/>
              <a:gdLst/>
              <a:ahLst/>
              <a:cxnLst/>
              <a:rect l="0" t="0" r="0" b="0"/>
              <a:pathLst>
                <a:path w="3483246" h="2292770">
                  <a:moveTo>
                    <a:pt x="0" y="2292770"/>
                  </a:moveTo>
                  <a:lnTo>
                    <a:pt x="3483" y="1693005"/>
                  </a:lnTo>
                  <a:lnTo>
                    <a:pt x="6966" y="1269443"/>
                  </a:lnTo>
                  <a:lnTo>
                    <a:pt x="10449" y="954379"/>
                  </a:lnTo>
                  <a:lnTo>
                    <a:pt x="13932" y="710858"/>
                  </a:lnTo>
                  <a:lnTo>
                    <a:pt x="17416" y="516997"/>
                  </a:lnTo>
                  <a:lnTo>
                    <a:pt x="20899" y="359010"/>
                  </a:lnTo>
                  <a:lnTo>
                    <a:pt x="24382" y="227783"/>
                  </a:lnTo>
                  <a:lnTo>
                    <a:pt x="27865" y="117048"/>
                  </a:lnTo>
                  <a:lnTo>
                    <a:pt x="31349" y="22352"/>
                  </a:lnTo>
                  <a:lnTo>
                    <a:pt x="34832" y="0"/>
                  </a:lnTo>
                  <a:lnTo>
                    <a:pt x="38315" y="64115"/>
                  </a:lnTo>
                  <a:lnTo>
                    <a:pt x="41798" y="114868"/>
                  </a:lnTo>
                  <a:lnTo>
                    <a:pt x="45282" y="156041"/>
                  </a:lnTo>
                  <a:lnTo>
                    <a:pt x="48765" y="190113"/>
                  </a:lnTo>
                  <a:lnTo>
                    <a:pt x="52248" y="766403"/>
                  </a:lnTo>
                  <a:lnTo>
                    <a:pt x="55731" y="710858"/>
                  </a:lnTo>
                  <a:lnTo>
                    <a:pt x="59215" y="658380"/>
                  </a:lnTo>
                  <a:lnTo>
                    <a:pt x="62698" y="608721"/>
                  </a:lnTo>
                  <a:lnTo>
                    <a:pt x="66181" y="561659"/>
                  </a:lnTo>
                  <a:lnTo>
                    <a:pt x="69664" y="516997"/>
                  </a:lnTo>
                  <a:lnTo>
                    <a:pt x="73148" y="474555"/>
                  </a:lnTo>
                  <a:lnTo>
                    <a:pt x="76631" y="434171"/>
                  </a:lnTo>
                  <a:lnTo>
                    <a:pt x="80114" y="395701"/>
                  </a:lnTo>
                  <a:lnTo>
                    <a:pt x="83597" y="359010"/>
                  </a:lnTo>
                  <a:lnTo>
                    <a:pt x="87081" y="703920"/>
                  </a:lnTo>
                  <a:lnTo>
                    <a:pt x="90564" y="698542"/>
                  </a:lnTo>
                  <a:lnTo>
                    <a:pt x="94047" y="693529"/>
                  </a:lnTo>
                  <a:lnTo>
                    <a:pt x="97530" y="688846"/>
                  </a:lnTo>
                  <a:lnTo>
                    <a:pt x="101014" y="895022"/>
                  </a:lnTo>
                  <a:lnTo>
                    <a:pt x="104497" y="866558"/>
                  </a:lnTo>
                  <a:lnTo>
                    <a:pt x="107980" y="838861"/>
                  </a:lnTo>
                  <a:lnTo>
                    <a:pt x="111463" y="811900"/>
                  </a:lnTo>
                  <a:lnTo>
                    <a:pt x="114947" y="785646"/>
                  </a:lnTo>
                  <a:lnTo>
                    <a:pt x="118430" y="773682"/>
                  </a:lnTo>
                  <a:lnTo>
                    <a:pt x="121913" y="786948"/>
                  </a:lnTo>
                  <a:lnTo>
                    <a:pt x="125396" y="799266"/>
                  </a:lnTo>
                  <a:lnTo>
                    <a:pt x="128880" y="810734"/>
                  </a:lnTo>
                  <a:lnTo>
                    <a:pt x="132363" y="821437"/>
                  </a:lnTo>
                  <a:lnTo>
                    <a:pt x="135846" y="814322"/>
                  </a:lnTo>
                  <a:lnTo>
                    <a:pt x="139329" y="792738"/>
                  </a:lnTo>
                  <a:lnTo>
                    <a:pt x="142813" y="771614"/>
                  </a:lnTo>
                  <a:lnTo>
                    <a:pt x="146296" y="750935"/>
                  </a:lnTo>
                  <a:lnTo>
                    <a:pt x="149779" y="730688"/>
                  </a:lnTo>
                  <a:lnTo>
                    <a:pt x="153262" y="710858"/>
                  </a:lnTo>
                  <a:lnTo>
                    <a:pt x="156746" y="691434"/>
                  </a:lnTo>
                  <a:lnTo>
                    <a:pt x="160229" y="672403"/>
                  </a:lnTo>
                  <a:lnTo>
                    <a:pt x="163712" y="653752"/>
                  </a:lnTo>
                  <a:lnTo>
                    <a:pt x="167195" y="635472"/>
                  </a:lnTo>
                  <a:lnTo>
                    <a:pt x="170679" y="617550"/>
                  </a:lnTo>
                  <a:lnTo>
                    <a:pt x="174162" y="599977"/>
                  </a:lnTo>
                  <a:lnTo>
                    <a:pt x="177645" y="582742"/>
                  </a:lnTo>
                  <a:lnTo>
                    <a:pt x="181128" y="565835"/>
                  </a:lnTo>
                  <a:lnTo>
                    <a:pt x="184612" y="758270"/>
                  </a:lnTo>
                  <a:lnTo>
                    <a:pt x="188095" y="742206"/>
                  </a:lnTo>
                  <a:lnTo>
                    <a:pt x="191578" y="726404"/>
                  </a:lnTo>
                  <a:lnTo>
                    <a:pt x="195061" y="710858"/>
                  </a:lnTo>
                  <a:lnTo>
                    <a:pt x="198545" y="695563"/>
                  </a:lnTo>
                  <a:lnTo>
                    <a:pt x="202028" y="680512"/>
                  </a:lnTo>
                  <a:lnTo>
                    <a:pt x="205511" y="665699"/>
                  </a:lnTo>
                  <a:lnTo>
                    <a:pt x="208994" y="651119"/>
                  </a:lnTo>
                  <a:lnTo>
                    <a:pt x="212478" y="636766"/>
                  </a:lnTo>
                  <a:lnTo>
                    <a:pt x="215961" y="622635"/>
                  </a:lnTo>
                  <a:lnTo>
                    <a:pt x="219444" y="608721"/>
                  </a:lnTo>
                  <a:lnTo>
                    <a:pt x="222927" y="595018"/>
                  </a:lnTo>
                  <a:lnTo>
                    <a:pt x="226411" y="581523"/>
                  </a:lnTo>
                  <a:lnTo>
                    <a:pt x="229894" y="568231"/>
                  </a:lnTo>
                  <a:lnTo>
                    <a:pt x="233377" y="555136"/>
                  </a:lnTo>
                  <a:lnTo>
                    <a:pt x="236860" y="577343"/>
                  </a:lnTo>
                  <a:lnTo>
                    <a:pt x="240344" y="612946"/>
                  </a:lnTo>
                  <a:lnTo>
                    <a:pt x="243827" y="646144"/>
                  </a:lnTo>
                  <a:lnTo>
                    <a:pt x="247310" y="677173"/>
                  </a:lnTo>
                  <a:lnTo>
                    <a:pt x="250793" y="706240"/>
                  </a:lnTo>
                  <a:lnTo>
                    <a:pt x="254277" y="805100"/>
                  </a:lnTo>
                  <a:lnTo>
                    <a:pt x="257760" y="810734"/>
                  </a:lnTo>
                  <a:lnTo>
                    <a:pt x="261243" y="816176"/>
                  </a:lnTo>
                  <a:lnTo>
                    <a:pt x="264726" y="821437"/>
                  </a:lnTo>
                  <a:lnTo>
                    <a:pt x="268210" y="826216"/>
                  </a:lnTo>
                  <a:lnTo>
                    <a:pt x="271693" y="827204"/>
                  </a:lnTo>
                  <a:lnTo>
                    <a:pt x="275176" y="828166"/>
                  </a:lnTo>
                  <a:lnTo>
                    <a:pt x="278659" y="829102"/>
                  </a:lnTo>
                  <a:lnTo>
                    <a:pt x="282143" y="830014"/>
                  </a:lnTo>
                  <a:lnTo>
                    <a:pt x="285626" y="830903"/>
                  </a:lnTo>
                  <a:lnTo>
                    <a:pt x="289109" y="831769"/>
                  </a:lnTo>
                  <a:lnTo>
                    <a:pt x="292592" y="832614"/>
                  </a:lnTo>
                  <a:lnTo>
                    <a:pt x="296075" y="833438"/>
                  </a:lnTo>
                  <a:lnTo>
                    <a:pt x="299559" y="834242"/>
                  </a:lnTo>
                  <a:lnTo>
                    <a:pt x="303042" y="836642"/>
                  </a:lnTo>
                  <a:lnTo>
                    <a:pt x="306525" y="840835"/>
                  </a:lnTo>
                  <a:lnTo>
                    <a:pt x="310008" y="844910"/>
                  </a:lnTo>
                  <a:lnTo>
                    <a:pt x="313492" y="848873"/>
                  </a:lnTo>
                  <a:lnTo>
                    <a:pt x="316975" y="852727"/>
                  </a:lnTo>
                  <a:lnTo>
                    <a:pt x="320458" y="848010"/>
                  </a:lnTo>
                  <a:lnTo>
                    <a:pt x="323941" y="838861"/>
                  </a:lnTo>
                  <a:lnTo>
                    <a:pt x="327425" y="829794"/>
                  </a:lnTo>
                  <a:lnTo>
                    <a:pt x="330908" y="820807"/>
                  </a:lnTo>
                  <a:lnTo>
                    <a:pt x="334391" y="811900"/>
                  </a:lnTo>
                  <a:lnTo>
                    <a:pt x="337874" y="803072"/>
                  </a:lnTo>
                  <a:lnTo>
                    <a:pt x="341358" y="794321"/>
                  </a:lnTo>
                  <a:lnTo>
                    <a:pt x="344841" y="785646"/>
                  </a:lnTo>
                  <a:lnTo>
                    <a:pt x="348324" y="777047"/>
                  </a:lnTo>
                  <a:lnTo>
                    <a:pt x="351807" y="858170"/>
                  </a:lnTo>
                  <a:lnTo>
                    <a:pt x="355291" y="849850"/>
                  </a:lnTo>
                  <a:lnTo>
                    <a:pt x="358774" y="841597"/>
                  </a:lnTo>
                  <a:lnTo>
                    <a:pt x="362257" y="833411"/>
                  </a:lnTo>
                  <a:lnTo>
                    <a:pt x="365740" y="825291"/>
                  </a:lnTo>
                  <a:lnTo>
                    <a:pt x="369224" y="819952"/>
                  </a:lnTo>
                  <a:lnTo>
                    <a:pt x="372707" y="823638"/>
                  </a:lnTo>
                  <a:lnTo>
                    <a:pt x="376190" y="827238"/>
                  </a:lnTo>
                  <a:lnTo>
                    <a:pt x="379673" y="830755"/>
                  </a:lnTo>
                  <a:lnTo>
                    <a:pt x="383157" y="834192"/>
                  </a:lnTo>
                  <a:lnTo>
                    <a:pt x="386640" y="837551"/>
                  </a:lnTo>
                  <a:lnTo>
                    <a:pt x="390123" y="840835"/>
                  </a:lnTo>
                  <a:lnTo>
                    <a:pt x="393606" y="844047"/>
                  </a:lnTo>
                  <a:lnTo>
                    <a:pt x="397090" y="847188"/>
                  </a:lnTo>
                  <a:lnTo>
                    <a:pt x="400573" y="850262"/>
                  </a:lnTo>
                  <a:lnTo>
                    <a:pt x="404056" y="1031608"/>
                  </a:lnTo>
                  <a:lnTo>
                    <a:pt x="407539" y="1040283"/>
                  </a:lnTo>
                  <a:lnTo>
                    <a:pt x="411023" y="1048695"/>
                  </a:lnTo>
                  <a:lnTo>
                    <a:pt x="414506" y="1056856"/>
                  </a:lnTo>
                  <a:lnTo>
                    <a:pt x="417989" y="1064778"/>
                  </a:lnTo>
                  <a:lnTo>
                    <a:pt x="421472" y="1065293"/>
                  </a:lnTo>
                  <a:lnTo>
                    <a:pt x="424956" y="1064095"/>
                  </a:lnTo>
                  <a:lnTo>
                    <a:pt x="428439" y="1062913"/>
                  </a:lnTo>
                  <a:lnTo>
                    <a:pt x="431922" y="1061749"/>
                  </a:lnTo>
                  <a:lnTo>
                    <a:pt x="435405" y="1060601"/>
                  </a:lnTo>
                  <a:lnTo>
                    <a:pt x="438889" y="1059469"/>
                  </a:lnTo>
                  <a:lnTo>
                    <a:pt x="442372" y="1058353"/>
                  </a:lnTo>
                  <a:lnTo>
                    <a:pt x="445855" y="1057252"/>
                  </a:lnTo>
                  <a:lnTo>
                    <a:pt x="449338" y="1056166"/>
                  </a:lnTo>
                  <a:lnTo>
                    <a:pt x="452822" y="1054770"/>
                  </a:lnTo>
                  <a:lnTo>
                    <a:pt x="456305" y="1052031"/>
                  </a:lnTo>
                  <a:lnTo>
                    <a:pt x="459788" y="1049322"/>
                  </a:lnTo>
                  <a:lnTo>
                    <a:pt x="463271" y="1046642"/>
                  </a:lnTo>
                  <a:lnTo>
                    <a:pt x="466755" y="1043991"/>
                  </a:lnTo>
                  <a:lnTo>
                    <a:pt x="470238" y="1040941"/>
                  </a:lnTo>
                  <a:lnTo>
                    <a:pt x="473721" y="1037238"/>
                  </a:lnTo>
                  <a:lnTo>
                    <a:pt x="477204" y="1033569"/>
                  </a:lnTo>
                  <a:lnTo>
                    <a:pt x="480688" y="1029931"/>
                  </a:lnTo>
                  <a:lnTo>
                    <a:pt x="484171" y="1026326"/>
                  </a:lnTo>
                  <a:lnTo>
                    <a:pt x="487654" y="1022751"/>
                  </a:lnTo>
                  <a:lnTo>
                    <a:pt x="491137" y="1019207"/>
                  </a:lnTo>
                  <a:lnTo>
                    <a:pt x="494621" y="1015694"/>
                  </a:lnTo>
                  <a:lnTo>
                    <a:pt x="498104" y="1012211"/>
                  </a:lnTo>
                  <a:lnTo>
                    <a:pt x="501587" y="1008758"/>
                  </a:lnTo>
                  <a:lnTo>
                    <a:pt x="505070" y="1005334"/>
                  </a:lnTo>
                  <a:lnTo>
                    <a:pt x="508554" y="1001939"/>
                  </a:lnTo>
                  <a:lnTo>
                    <a:pt x="512037" y="998573"/>
                  </a:lnTo>
                  <a:lnTo>
                    <a:pt x="515520" y="995235"/>
                  </a:lnTo>
                  <a:lnTo>
                    <a:pt x="519003" y="991925"/>
                  </a:lnTo>
                  <a:lnTo>
                    <a:pt x="522487" y="992802"/>
                  </a:lnTo>
                  <a:lnTo>
                    <a:pt x="525970" y="993831"/>
                  </a:lnTo>
                  <a:lnTo>
                    <a:pt x="529453" y="994845"/>
                  </a:lnTo>
                  <a:lnTo>
                    <a:pt x="532936" y="995844"/>
                  </a:lnTo>
                  <a:lnTo>
                    <a:pt x="536420" y="996828"/>
                  </a:lnTo>
                  <a:lnTo>
                    <a:pt x="539903" y="997799"/>
                  </a:lnTo>
                  <a:lnTo>
                    <a:pt x="543386" y="998755"/>
                  </a:lnTo>
                  <a:lnTo>
                    <a:pt x="546869" y="999698"/>
                  </a:lnTo>
                  <a:lnTo>
                    <a:pt x="550353" y="1000628"/>
                  </a:lnTo>
                  <a:lnTo>
                    <a:pt x="553836" y="1001197"/>
                  </a:lnTo>
                  <a:lnTo>
                    <a:pt x="557319" y="1001107"/>
                  </a:lnTo>
                  <a:lnTo>
                    <a:pt x="560802" y="1001017"/>
                  </a:lnTo>
                  <a:lnTo>
                    <a:pt x="564286" y="1000929"/>
                  </a:lnTo>
                  <a:lnTo>
                    <a:pt x="567769" y="1000842"/>
                  </a:lnTo>
                  <a:lnTo>
                    <a:pt x="571252" y="1000755"/>
                  </a:lnTo>
                  <a:lnTo>
                    <a:pt x="574735" y="1000670"/>
                  </a:lnTo>
                  <a:lnTo>
                    <a:pt x="578218" y="1000586"/>
                  </a:lnTo>
                  <a:lnTo>
                    <a:pt x="581702" y="1000503"/>
                  </a:lnTo>
                  <a:lnTo>
                    <a:pt x="585185" y="1000421"/>
                  </a:lnTo>
                  <a:lnTo>
                    <a:pt x="588668" y="1000340"/>
                  </a:lnTo>
                  <a:lnTo>
                    <a:pt x="592151" y="1000259"/>
                  </a:lnTo>
                  <a:lnTo>
                    <a:pt x="595635" y="1000180"/>
                  </a:lnTo>
                  <a:lnTo>
                    <a:pt x="599118" y="1000102"/>
                  </a:lnTo>
                  <a:lnTo>
                    <a:pt x="602601" y="1000024"/>
                  </a:lnTo>
                  <a:lnTo>
                    <a:pt x="606084" y="1018864"/>
                  </a:lnTo>
                  <a:lnTo>
                    <a:pt x="609568" y="1024868"/>
                  </a:lnTo>
                  <a:lnTo>
                    <a:pt x="613051" y="1030748"/>
                  </a:lnTo>
                  <a:lnTo>
                    <a:pt x="616534" y="1036508"/>
                  </a:lnTo>
                  <a:lnTo>
                    <a:pt x="620017" y="1041205"/>
                  </a:lnTo>
                  <a:lnTo>
                    <a:pt x="623501" y="1038604"/>
                  </a:lnTo>
                  <a:lnTo>
                    <a:pt x="626984" y="1036021"/>
                  </a:lnTo>
                  <a:lnTo>
                    <a:pt x="630467" y="1033457"/>
                  </a:lnTo>
                  <a:lnTo>
                    <a:pt x="633950" y="1030910"/>
                  </a:lnTo>
                  <a:lnTo>
                    <a:pt x="637434" y="1028381"/>
                  </a:lnTo>
                  <a:lnTo>
                    <a:pt x="640917" y="1025870"/>
                  </a:lnTo>
                  <a:lnTo>
                    <a:pt x="644400" y="1023375"/>
                  </a:lnTo>
                  <a:lnTo>
                    <a:pt x="647883" y="1020898"/>
                  </a:lnTo>
                  <a:lnTo>
                    <a:pt x="651367" y="1018438"/>
                  </a:lnTo>
                  <a:lnTo>
                    <a:pt x="654850" y="1015995"/>
                  </a:lnTo>
                  <a:lnTo>
                    <a:pt x="658333" y="1013568"/>
                  </a:lnTo>
                  <a:lnTo>
                    <a:pt x="661816" y="1011158"/>
                  </a:lnTo>
                  <a:lnTo>
                    <a:pt x="665300" y="1008764"/>
                  </a:lnTo>
                  <a:lnTo>
                    <a:pt x="668783" y="1006386"/>
                  </a:lnTo>
                  <a:lnTo>
                    <a:pt x="672266" y="1004024"/>
                  </a:lnTo>
                  <a:lnTo>
                    <a:pt x="675749" y="1001678"/>
                  </a:lnTo>
                  <a:lnTo>
                    <a:pt x="679233" y="999348"/>
                  </a:lnTo>
                  <a:lnTo>
                    <a:pt x="682716" y="997033"/>
                  </a:lnTo>
                  <a:lnTo>
                    <a:pt x="686199" y="994733"/>
                  </a:lnTo>
                  <a:lnTo>
                    <a:pt x="689682" y="999459"/>
                  </a:lnTo>
                  <a:lnTo>
                    <a:pt x="693166" y="1005001"/>
                  </a:lnTo>
                  <a:lnTo>
                    <a:pt x="696649" y="1010442"/>
                  </a:lnTo>
                  <a:lnTo>
                    <a:pt x="696649" y="1010442"/>
                  </a:lnTo>
                  <a:lnTo>
                    <a:pt x="700132" y="1015783"/>
                  </a:lnTo>
                  <a:lnTo>
                    <a:pt x="703615" y="1021027"/>
                  </a:lnTo>
                  <a:lnTo>
                    <a:pt x="707099" y="1026178"/>
                  </a:lnTo>
                  <a:lnTo>
                    <a:pt x="710582" y="1031237"/>
                  </a:lnTo>
                  <a:lnTo>
                    <a:pt x="714065" y="1036207"/>
                  </a:lnTo>
                  <a:lnTo>
                    <a:pt x="717548" y="1041091"/>
                  </a:lnTo>
                  <a:lnTo>
                    <a:pt x="721032" y="1047050"/>
                  </a:lnTo>
                  <a:lnTo>
                    <a:pt x="724515" y="1055989"/>
                  </a:lnTo>
                  <a:lnTo>
                    <a:pt x="727998" y="1064718"/>
                  </a:lnTo>
                  <a:lnTo>
                    <a:pt x="731481" y="1073242"/>
                  </a:lnTo>
                  <a:lnTo>
                    <a:pt x="734965" y="1081570"/>
                  </a:lnTo>
                  <a:lnTo>
                    <a:pt x="738448" y="1090612"/>
                  </a:lnTo>
                  <a:lnTo>
                    <a:pt x="741931" y="1100470"/>
                  </a:lnTo>
                  <a:lnTo>
                    <a:pt x="745414" y="1110077"/>
                  </a:lnTo>
                  <a:lnTo>
                    <a:pt x="748898" y="1119443"/>
                  </a:lnTo>
                  <a:lnTo>
                    <a:pt x="752381" y="1128578"/>
                  </a:lnTo>
                  <a:lnTo>
                    <a:pt x="755864" y="1131979"/>
                  </a:lnTo>
                  <a:lnTo>
                    <a:pt x="759347" y="1132421"/>
                  </a:lnTo>
                  <a:lnTo>
                    <a:pt x="762831" y="1132859"/>
                  </a:lnTo>
                  <a:lnTo>
                    <a:pt x="766314" y="1133292"/>
                  </a:lnTo>
                  <a:lnTo>
                    <a:pt x="769797" y="1133721"/>
                  </a:lnTo>
                  <a:lnTo>
                    <a:pt x="773280" y="1134146"/>
                  </a:lnTo>
                  <a:lnTo>
                    <a:pt x="776764" y="1134567"/>
                  </a:lnTo>
                  <a:lnTo>
                    <a:pt x="780247" y="1134984"/>
                  </a:lnTo>
                  <a:lnTo>
                    <a:pt x="783730" y="1135397"/>
                  </a:lnTo>
                  <a:lnTo>
                    <a:pt x="787213" y="1135806"/>
                  </a:lnTo>
                  <a:lnTo>
                    <a:pt x="790697" y="1136211"/>
                  </a:lnTo>
                  <a:lnTo>
                    <a:pt x="794180" y="1136612"/>
                  </a:lnTo>
                  <a:lnTo>
                    <a:pt x="797663" y="1137009"/>
                  </a:lnTo>
                  <a:lnTo>
                    <a:pt x="801146" y="1137403"/>
                  </a:lnTo>
                  <a:lnTo>
                    <a:pt x="804630" y="1137793"/>
                  </a:lnTo>
                  <a:lnTo>
                    <a:pt x="808113" y="1138179"/>
                  </a:lnTo>
                  <a:lnTo>
                    <a:pt x="811596" y="1138562"/>
                  </a:lnTo>
                  <a:lnTo>
                    <a:pt x="815079" y="1138941"/>
                  </a:lnTo>
                  <a:lnTo>
                    <a:pt x="818563" y="1139317"/>
                  </a:lnTo>
                  <a:lnTo>
                    <a:pt x="822046" y="1139519"/>
                  </a:lnTo>
                  <a:lnTo>
                    <a:pt x="825529" y="1139486"/>
                  </a:lnTo>
                  <a:lnTo>
                    <a:pt x="829012" y="1139453"/>
                  </a:lnTo>
                  <a:lnTo>
                    <a:pt x="832496" y="1139421"/>
                  </a:lnTo>
                  <a:lnTo>
                    <a:pt x="835979" y="1139389"/>
                  </a:lnTo>
                  <a:lnTo>
                    <a:pt x="839462" y="1139357"/>
                  </a:lnTo>
                  <a:lnTo>
                    <a:pt x="842945" y="1139326"/>
                  </a:lnTo>
                  <a:lnTo>
                    <a:pt x="846429" y="1139294"/>
                  </a:lnTo>
                  <a:lnTo>
                    <a:pt x="849912" y="1139263"/>
                  </a:lnTo>
                  <a:lnTo>
                    <a:pt x="853395" y="1139233"/>
                  </a:lnTo>
                  <a:lnTo>
                    <a:pt x="856878" y="1144198"/>
                  </a:lnTo>
                  <a:lnTo>
                    <a:pt x="860361" y="1150249"/>
                  </a:lnTo>
                  <a:lnTo>
                    <a:pt x="863845" y="1156189"/>
                  </a:lnTo>
                  <a:lnTo>
                    <a:pt x="867328" y="1162020"/>
                  </a:lnTo>
                  <a:lnTo>
                    <a:pt x="870811" y="1167746"/>
                  </a:lnTo>
                  <a:lnTo>
                    <a:pt x="874294" y="1166640"/>
                  </a:lnTo>
                  <a:lnTo>
                    <a:pt x="877778" y="1165542"/>
                  </a:lnTo>
                  <a:lnTo>
                    <a:pt x="881261" y="1164449"/>
                  </a:lnTo>
                  <a:lnTo>
                    <a:pt x="884744" y="1163364"/>
                  </a:lnTo>
                  <a:lnTo>
                    <a:pt x="888227" y="1162285"/>
                  </a:lnTo>
                  <a:lnTo>
                    <a:pt x="891711" y="1161212"/>
                  </a:lnTo>
                  <a:lnTo>
                    <a:pt x="895194" y="1160145"/>
                  </a:lnTo>
                  <a:lnTo>
                    <a:pt x="898677" y="1159085"/>
                  </a:lnTo>
                  <a:lnTo>
                    <a:pt x="902160" y="1158031"/>
                  </a:lnTo>
                  <a:lnTo>
                    <a:pt x="905644" y="1156983"/>
                  </a:lnTo>
                  <a:lnTo>
                    <a:pt x="909127" y="1155941"/>
                  </a:lnTo>
                  <a:lnTo>
                    <a:pt x="912610" y="1154906"/>
                  </a:lnTo>
                  <a:lnTo>
                    <a:pt x="916093" y="1153876"/>
                  </a:lnTo>
                  <a:lnTo>
                    <a:pt x="919577" y="1152852"/>
                  </a:lnTo>
                  <a:lnTo>
                    <a:pt x="923060" y="1152783"/>
                  </a:lnTo>
                  <a:lnTo>
                    <a:pt x="926543" y="1153406"/>
                  </a:lnTo>
                  <a:lnTo>
                    <a:pt x="930026" y="1154024"/>
                  </a:lnTo>
                  <a:lnTo>
                    <a:pt x="933510" y="1154636"/>
                  </a:lnTo>
                  <a:lnTo>
                    <a:pt x="936993" y="1155243"/>
                  </a:lnTo>
                  <a:lnTo>
                    <a:pt x="940476" y="1155846"/>
                  </a:lnTo>
                  <a:lnTo>
                    <a:pt x="943959" y="1156443"/>
                  </a:lnTo>
                  <a:lnTo>
                    <a:pt x="947443" y="1157035"/>
                  </a:lnTo>
                  <a:lnTo>
                    <a:pt x="950926" y="1157622"/>
                  </a:lnTo>
                  <a:lnTo>
                    <a:pt x="954409" y="1158204"/>
                  </a:lnTo>
                  <a:lnTo>
                    <a:pt x="957892" y="1158997"/>
                  </a:lnTo>
                  <a:lnTo>
                    <a:pt x="961376" y="1159791"/>
                  </a:lnTo>
                  <a:lnTo>
                    <a:pt x="964859" y="1160578"/>
                  </a:lnTo>
                  <a:lnTo>
                    <a:pt x="968342" y="1161359"/>
                  </a:lnTo>
                  <a:lnTo>
                    <a:pt x="971825" y="1162133"/>
                  </a:lnTo>
                  <a:lnTo>
                    <a:pt x="975309" y="1162900"/>
                  </a:lnTo>
                  <a:lnTo>
                    <a:pt x="978792" y="1163661"/>
                  </a:lnTo>
                  <a:lnTo>
                    <a:pt x="982275" y="1164416"/>
                  </a:lnTo>
                  <a:lnTo>
                    <a:pt x="985758" y="1165164"/>
                  </a:lnTo>
                  <a:lnTo>
                    <a:pt x="989242" y="1165906"/>
                  </a:lnTo>
                  <a:lnTo>
                    <a:pt x="992725" y="1166641"/>
                  </a:lnTo>
                  <a:lnTo>
                    <a:pt x="996208" y="1167371"/>
                  </a:lnTo>
                  <a:lnTo>
                    <a:pt x="999691" y="1168095"/>
                  </a:lnTo>
                  <a:lnTo>
                    <a:pt x="1003175" y="1168812"/>
                  </a:lnTo>
                  <a:lnTo>
                    <a:pt x="1006658" y="1169524"/>
                  </a:lnTo>
                  <a:lnTo>
                    <a:pt x="1010141" y="1170230"/>
                  </a:lnTo>
                  <a:lnTo>
                    <a:pt x="1013624" y="1170930"/>
                  </a:lnTo>
                  <a:lnTo>
                    <a:pt x="1017108" y="1171625"/>
                  </a:lnTo>
                  <a:lnTo>
                    <a:pt x="1020591" y="1172314"/>
                  </a:lnTo>
                  <a:lnTo>
                    <a:pt x="1024074" y="1172998"/>
                  </a:lnTo>
                  <a:lnTo>
                    <a:pt x="1027557" y="1173676"/>
                  </a:lnTo>
                  <a:lnTo>
                    <a:pt x="1031041" y="1174348"/>
                  </a:lnTo>
                  <a:lnTo>
                    <a:pt x="1034524" y="1175016"/>
                  </a:lnTo>
                  <a:lnTo>
                    <a:pt x="1038007" y="1175678"/>
                  </a:lnTo>
                  <a:lnTo>
                    <a:pt x="1041490" y="1176335"/>
                  </a:lnTo>
                  <a:lnTo>
                    <a:pt x="1044974" y="1176986"/>
                  </a:lnTo>
                  <a:lnTo>
                    <a:pt x="1048457" y="1177633"/>
                  </a:lnTo>
                  <a:lnTo>
                    <a:pt x="1051940" y="1178274"/>
                  </a:lnTo>
                  <a:lnTo>
                    <a:pt x="1055423" y="1178866"/>
                  </a:lnTo>
                  <a:lnTo>
                    <a:pt x="1058907" y="1179108"/>
                  </a:lnTo>
                  <a:lnTo>
                    <a:pt x="1062390" y="1179347"/>
                  </a:lnTo>
                  <a:lnTo>
                    <a:pt x="1065873" y="1179586"/>
                  </a:lnTo>
                  <a:lnTo>
                    <a:pt x="1069356" y="1179822"/>
                  </a:lnTo>
                  <a:lnTo>
                    <a:pt x="1072840" y="1180057"/>
                  </a:lnTo>
                  <a:lnTo>
                    <a:pt x="1076323" y="1180291"/>
                  </a:lnTo>
                  <a:lnTo>
                    <a:pt x="1079806" y="1180523"/>
                  </a:lnTo>
                  <a:lnTo>
                    <a:pt x="1083289" y="1180753"/>
                  </a:lnTo>
                  <a:lnTo>
                    <a:pt x="1086773" y="1180981"/>
                  </a:lnTo>
                  <a:lnTo>
                    <a:pt x="1090256" y="1181208"/>
                  </a:lnTo>
                  <a:lnTo>
                    <a:pt x="1093739" y="1181434"/>
                  </a:lnTo>
                  <a:lnTo>
                    <a:pt x="1097222" y="1181658"/>
                  </a:lnTo>
                  <a:lnTo>
                    <a:pt x="1100706" y="1181880"/>
                  </a:lnTo>
                  <a:lnTo>
                    <a:pt x="1104189" y="1182101"/>
                  </a:lnTo>
                  <a:lnTo>
                    <a:pt x="1107672" y="1183219"/>
                  </a:lnTo>
                  <a:lnTo>
                    <a:pt x="1111155" y="1184725"/>
                  </a:lnTo>
                  <a:lnTo>
                    <a:pt x="1114639" y="1186217"/>
                  </a:lnTo>
                  <a:lnTo>
                    <a:pt x="1118122" y="1187696"/>
                  </a:lnTo>
                  <a:lnTo>
                    <a:pt x="1121605" y="1189161"/>
                  </a:lnTo>
                  <a:lnTo>
                    <a:pt x="1125088" y="1190614"/>
                  </a:lnTo>
                  <a:lnTo>
                    <a:pt x="1128572" y="1192054"/>
                  </a:lnTo>
                  <a:lnTo>
                    <a:pt x="1132055" y="1193482"/>
                  </a:lnTo>
                  <a:lnTo>
                    <a:pt x="1135538" y="1194897"/>
                  </a:lnTo>
                  <a:lnTo>
                    <a:pt x="1139021" y="1196299"/>
                  </a:lnTo>
                  <a:lnTo>
                    <a:pt x="1142505" y="1197690"/>
                  </a:lnTo>
                  <a:lnTo>
                    <a:pt x="1145988" y="1199069"/>
                  </a:lnTo>
                  <a:lnTo>
                    <a:pt x="1149471" y="1200436"/>
                  </a:lnTo>
                  <a:lnTo>
                    <a:pt x="1152954" y="1201791"/>
                  </a:lnTo>
                  <a:lnTo>
                    <a:pt x="1156437" y="1203135"/>
                  </a:lnTo>
                  <a:lnTo>
                    <a:pt x="1159921" y="1204467"/>
                  </a:lnTo>
                  <a:lnTo>
                    <a:pt x="1163404" y="1205788"/>
                  </a:lnTo>
                  <a:lnTo>
                    <a:pt x="1166887" y="1207098"/>
                  </a:lnTo>
                  <a:lnTo>
                    <a:pt x="1170370" y="1208398"/>
                  </a:lnTo>
                  <a:lnTo>
                    <a:pt x="1173854" y="1210147"/>
                  </a:lnTo>
                  <a:lnTo>
                    <a:pt x="1177337" y="1212415"/>
                  </a:lnTo>
                  <a:lnTo>
                    <a:pt x="1180820" y="1214660"/>
                  </a:lnTo>
                  <a:lnTo>
                    <a:pt x="1184303" y="1216882"/>
                  </a:lnTo>
                  <a:lnTo>
                    <a:pt x="1187787" y="1219082"/>
                  </a:lnTo>
                  <a:lnTo>
                    <a:pt x="1191270" y="1221261"/>
                  </a:lnTo>
                  <a:lnTo>
                    <a:pt x="1194753" y="1223418"/>
                  </a:lnTo>
                  <a:lnTo>
                    <a:pt x="1198236" y="1225554"/>
                  </a:lnTo>
                  <a:lnTo>
                    <a:pt x="1201720" y="1227669"/>
                  </a:lnTo>
                  <a:lnTo>
                    <a:pt x="1205203" y="1229764"/>
                  </a:lnTo>
                  <a:lnTo>
                    <a:pt x="1208686" y="1230852"/>
                  </a:lnTo>
                  <a:lnTo>
                    <a:pt x="1212169" y="1231754"/>
                  </a:lnTo>
                  <a:lnTo>
                    <a:pt x="1215653" y="1232648"/>
                  </a:lnTo>
                  <a:lnTo>
                    <a:pt x="1219136" y="1233537"/>
                  </a:lnTo>
                  <a:lnTo>
                    <a:pt x="1222619" y="1234418"/>
                  </a:lnTo>
                  <a:lnTo>
                    <a:pt x="1226102" y="1235293"/>
                  </a:lnTo>
                  <a:lnTo>
                    <a:pt x="1229586" y="1236162"/>
                  </a:lnTo>
                  <a:lnTo>
                    <a:pt x="1233069" y="1237025"/>
                  </a:lnTo>
                  <a:lnTo>
                    <a:pt x="1236552" y="1237881"/>
                  </a:lnTo>
                  <a:lnTo>
                    <a:pt x="1240035" y="1238731"/>
                  </a:lnTo>
                  <a:lnTo>
                    <a:pt x="1243519" y="1239575"/>
                  </a:lnTo>
                  <a:lnTo>
                    <a:pt x="1247002" y="1240413"/>
                  </a:lnTo>
                  <a:lnTo>
                    <a:pt x="1250485" y="1241245"/>
                  </a:lnTo>
                  <a:lnTo>
                    <a:pt x="1253968" y="1242071"/>
                  </a:lnTo>
                  <a:lnTo>
                    <a:pt x="1257452" y="1242891"/>
                  </a:lnTo>
                  <a:lnTo>
                    <a:pt x="1260935" y="1243705"/>
                  </a:lnTo>
                  <a:lnTo>
                    <a:pt x="1264418" y="1244514"/>
                  </a:lnTo>
                  <a:lnTo>
                    <a:pt x="1267901" y="1245316"/>
                  </a:lnTo>
                  <a:lnTo>
                    <a:pt x="1271385" y="1246114"/>
                  </a:lnTo>
                  <a:lnTo>
                    <a:pt x="1274868" y="1254115"/>
                  </a:lnTo>
                  <a:lnTo>
                    <a:pt x="1278351" y="1266330"/>
                  </a:lnTo>
                  <a:lnTo>
                    <a:pt x="1281834" y="1278197"/>
                  </a:lnTo>
                  <a:lnTo>
                    <a:pt x="1285318" y="1289730"/>
                  </a:lnTo>
                  <a:lnTo>
                    <a:pt x="1288801" y="1300944"/>
                  </a:lnTo>
                  <a:lnTo>
                    <a:pt x="1292284" y="1303359"/>
                  </a:lnTo>
                  <a:lnTo>
                    <a:pt x="1295767" y="1303721"/>
                  </a:lnTo>
                  <a:lnTo>
                    <a:pt x="1299251" y="1304081"/>
                  </a:lnTo>
                  <a:lnTo>
                    <a:pt x="1302734" y="1304439"/>
                  </a:lnTo>
                  <a:lnTo>
                    <a:pt x="1306217" y="1304794"/>
                  </a:lnTo>
                  <a:lnTo>
                    <a:pt x="1309700" y="1305148"/>
                  </a:lnTo>
                  <a:lnTo>
                    <a:pt x="1313184" y="1305499"/>
                  </a:lnTo>
                  <a:lnTo>
                    <a:pt x="1316667" y="1305848"/>
                  </a:lnTo>
                  <a:lnTo>
                    <a:pt x="1320150" y="1306195"/>
                  </a:lnTo>
                  <a:lnTo>
                    <a:pt x="1323633" y="1306540"/>
                  </a:lnTo>
                  <a:lnTo>
                    <a:pt x="1327117" y="1306883"/>
                  </a:lnTo>
                  <a:lnTo>
                    <a:pt x="1330600" y="1307224"/>
                  </a:lnTo>
                  <a:lnTo>
                    <a:pt x="1334083" y="1307563"/>
                  </a:lnTo>
                  <a:lnTo>
                    <a:pt x="1337566" y="1307900"/>
                  </a:lnTo>
                  <a:lnTo>
                    <a:pt x="1341050" y="1308235"/>
                  </a:lnTo>
                  <a:lnTo>
                    <a:pt x="1344533" y="1308568"/>
                  </a:lnTo>
                  <a:lnTo>
                    <a:pt x="1348016" y="1308899"/>
                  </a:lnTo>
                  <a:lnTo>
                    <a:pt x="1351499" y="1309228"/>
                  </a:lnTo>
                  <a:lnTo>
                    <a:pt x="1354983" y="1309555"/>
                  </a:lnTo>
                  <a:lnTo>
                    <a:pt x="1358466" y="1338687"/>
                  </a:lnTo>
                  <a:lnTo>
                    <a:pt x="1361949" y="1348182"/>
                  </a:lnTo>
                  <a:lnTo>
                    <a:pt x="1365432" y="1357443"/>
                  </a:lnTo>
                  <a:lnTo>
                    <a:pt x="1368916" y="1366478"/>
                  </a:lnTo>
                  <a:lnTo>
                    <a:pt x="1372399" y="1375296"/>
                  </a:lnTo>
                  <a:lnTo>
                    <a:pt x="1375882" y="1379107"/>
                  </a:lnTo>
                  <a:lnTo>
                    <a:pt x="1379365" y="1381433"/>
                  </a:lnTo>
                  <a:lnTo>
                    <a:pt x="1382849" y="1383737"/>
                  </a:lnTo>
                  <a:lnTo>
                    <a:pt x="1386332" y="1386017"/>
                  </a:lnTo>
                  <a:lnTo>
                    <a:pt x="1389815" y="1388274"/>
                  </a:lnTo>
                  <a:lnTo>
                    <a:pt x="1393298" y="1390509"/>
                  </a:lnTo>
                  <a:lnTo>
                    <a:pt x="1396782" y="1392722"/>
                  </a:lnTo>
                  <a:lnTo>
                    <a:pt x="1400265" y="1394913"/>
                  </a:lnTo>
                  <a:lnTo>
                    <a:pt x="1403748" y="1397082"/>
                  </a:lnTo>
                  <a:lnTo>
                    <a:pt x="1407231" y="1399231"/>
                  </a:lnTo>
                  <a:lnTo>
                    <a:pt x="1410715" y="1401359"/>
                  </a:lnTo>
                  <a:lnTo>
                    <a:pt x="1414198" y="1403466"/>
                  </a:lnTo>
                  <a:lnTo>
                    <a:pt x="1417681" y="1405553"/>
                  </a:lnTo>
                  <a:lnTo>
                    <a:pt x="1421164" y="1407620"/>
                  </a:lnTo>
                  <a:lnTo>
                    <a:pt x="1424648" y="1409415"/>
                  </a:lnTo>
                  <a:lnTo>
                    <a:pt x="1428131" y="1410719"/>
                  </a:lnTo>
                  <a:lnTo>
                    <a:pt x="1431614" y="1412012"/>
                  </a:lnTo>
                  <a:lnTo>
                    <a:pt x="1435097" y="1413296"/>
                  </a:lnTo>
                  <a:lnTo>
                    <a:pt x="1438580" y="1414570"/>
                  </a:lnTo>
                  <a:lnTo>
                    <a:pt x="1442064" y="1415834"/>
                  </a:lnTo>
                  <a:lnTo>
                    <a:pt x="1445547" y="1417089"/>
                  </a:lnTo>
                  <a:lnTo>
                    <a:pt x="1449030" y="1418333"/>
                  </a:lnTo>
                  <a:lnTo>
                    <a:pt x="1452513" y="1419569"/>
                  </a:lnTo>
                  <a:lnTo>
                    <a:pt x="1455997" y="1420795"/>
                  </a:lnTo>
                  <a:lnTo>
                    <a:pt x="1459480" y="1422011"/>
                  </a:lnTo>
                  <a:lnTo>
                    <a:pt x="1462963" y="1423219"/>
                  </a:lnTo>
                  <a:lnTo>
                    <a:pt x="1466446" y="1424417"/>
                  </a:lnTo>
                  <a:lnTo>
                    <a:pt x="1469930" y="1425607"/>
                  </a:lnTo>
                  <a:lnTo>
                    <a:pt x="1473413" y="1426787"/>
                  </a:lnTo>
                  <a:lnTo>
                    <a:pt x="1476896" y="1428582"/>
                  </a:lnTo>
                  <a:lnTo>
                    <a:pt x="1480379" y="1430412"/>
                  </a:lnTo>
                  <a:lnTo>
                    <a:pt x="1483863" y="1432227"/>
                  </a:lnTo>
                  <a:lnTo>
                    <a:pt x="1487346" y="1434025"/>
                  </a:lnTo>
                  <a:lnTo>
                    <a:pt x="1490829" y="1435807"/>
                  </a:lnTo>
                  <a:lnTo>
                    <a:pt x="1494312" y="1437573"/>
                  </a:lnTo>
                  <a:lnTo>
                    <a:pt x="1497796" y="1439325"/>
                  </a:lnTo>
                  <a:lnTo>
                    <a:pt x="1501279" y="1441060"/>
                  </a:lnTo>
                  <a:lnTo>
                    <a:pt x="1504762" y="1442781"/>
                  </a:lnTo>
                  <a:lnTo>
                    <a:pt x="1508245" y="1444487"/>
                  </a:lnTo>
                  <a:lnTo>
                    <a:pt x="1511729" y="1446179"/>
                  </a:lnTo>
                  <a:lnTo>
                    <a:pt x="1515212" y="1447856"/>
                  </a:lnTo>
                  <a:lnTo>
                    <a:pt x="1518695" y="1449518"/>
                  </a:lnTo>
                  <a:lnTo>
                    <a:pt x="1522178" y="1451167"/>
                  </a:lnTo>
                  <a:lnTo>
                    <a:pt x="1525662" y="1451837"/>
                  </a:lnTo>
                  <a:lnTo>
                    <a:pt x="1529145" y="1451540"/>
                  </a:lnTo>
                  <a:lnTo>
                    <a:pt x="1532628" y="1451244"/>
                  </a:lnTo>
                  <a:lnTo>
                    <a:pt x="1536111" y="1450949"/>
                  </a:lnTo>
                  <a:lnTo>
                    <a:pt x="1539595" y="1450656"/>
                  </a:lnTo>
                  <a:lnTo>
                    <a:pt x="1543078" y="1450363"/>
                  </a:lnTo>
                  <a:lnTo>
                    <a:pt x="1546561" y="1450072"/>
                  </a:lnTo>
                  <a:lnTo>
                    <a:pt x="1550044" y="1449781"/>
                  </a:lnTo>
                  <a:lnTo>
                    <a:pt x="1553528" y="1449492"/>
                  </a:lnTo>
                  <a:lnTo>
                    <a:pt x="1557011" y="1449204"/>
                  </a:lnTo>
                  <a:lnTo>
                    <a:pt x="1560494" y="1448917"/>
                  </a:lnTo>
                  <a:lnTo>
                    <a:pt x="1563977" y="1448631"/>
                  </a:lnTo>
                  <a:lnTo>
                    <a:pt x="1567461" y="1448346"/>
                  </a:lnTo>
                  <a:lnTo>
                    <a:pt x="1570944" y="1448062"/>
                  </a:lnTo>
                  <a:lnTo>
                    <a:pt x="1574427" y="1447780"/>
                  </a:lnTo>
                  <a:lnTo>
                    <a:pt x="1577910" y="1447498"/>
                  </a:lnTo>
                  <a:lnTo>
                    <a:pt x="1581394" y="1447217"/>
                  </a:lnTo>
                  <a:lnTo>
                    <a:pt x="1584877" y="1446938"/>
                  </a:lnTo>
                  <a:lnTo>
                    <a:pt x="1588360" y="1446659"/>
                  </a:lnTo>
                  <a:lnTo>
                    <a:pt x="1591843" y="1446382"/>
                  </a:lnTo>
                  <a:lnTo>
                    <a:pt x="1595327" y="1446105"/>
                  </a:lnTo>
                  <a:lnTo>
                    <a:pt x="1598810" y="1445830"/>
                  </a:lnTo>
                  <a:lnTo>
                    <a:pt x="1602293" y="1445556"/>
                  </a:lnTo>
                  <a:lnTo>
                    <a:pt x="1605776" y="1445282"/>
                  </a:lnTo>
                  <a:lnTo>
                    <a:pt x="1609260" y="1445010"/>
                  </a:lnTo>
                  <a:lnTo>
                    <a:pt x="1612743" y="1444738"/>
                  </a:lnTo>
                  <a:lnTo>
                    <a:pt x="1616226" y="1444468"/>
                  </a:lnTo>
                  <a:lnTo>
                    <a:pt x="1619709" y="1444199"/>
                  </a:lnTo>
                  <a:lnTo>
                    <a:pt x="1623193" y="1443930"/>
                  </a:lnTo>
                  <a:lnTo>
                    <a:pt x="1626676" y="1444869"/>
                  </a:lnTo>
                  <a:lnTo>
                    <a:pt x="1630159" y="1446435"/>
                  </a:lnTo>
                  <a:lnTo>
                    <a:pt x="1633642" y="1447989"/>
                  </a:lnTo>
                  <a:lnTo>
                    <a:pt x="1637126" y="1449531"/>
                  </a:lnTo>
                  <a:lnTo>
                    <a:pt x="1640609" y="1451061"/>
                  </a:lnTo>
                  <a:lnTo>
                    <a:pt x="1644092" y="1452578"/>
                  </a:lnTo>
                  <a:lnTo>
                    <a:pt x="1647575" y="1454084"/>
                  </a:lnTo>
                  <a:lnTo>
                    <a:pt x="1651059" y="1455578"/>
                  </a:lnTo>
                  <a:lnTo>
                    <a:pt x="1654542" y="1457061"/>
                  </a:lnTo>
                  <a:lnTo>
                    <a:pt x="1658025" y="1458532"/>
                  </a:lnTo>
                  <a:lnTo>
                    <a:pt x="1661508" y="1459992"/>
                  </a:lnTo>
                  <a:lnTo>
                    <a:pt x="1664992" y="1461441"/>
                  </a:lnTo>
                  <a:lnTo>
                    <a:pt x="1668475" y="1462878"/>
                  </a:lnTo>
                  <a:lnTo>
                    <a:pt x="1671958" y="1464305"/>
                  </a:lnTo>
                  <a:lnTo>
                    <a:pt x="1675441" y="1466223"/>
                  </a:lnTo>
                  <a:lnTo>
                    <a:pt x="1678925" y="1469783"/>
                  </a:lnTo>
                  <a:lnTo>
                    <a:pt x="1682408" y="1473297"/>
                  </a:lnTo>
                  <a:lnTo>
                    <a:pt x="1685891" y="1476768"/>
                  </a:lnTo>
                  <a:lnTo>
                    <a:pt x="1689374" y="1480195"/>
                  </a:lnTo>
                  <a:lnTo>
                    <a:pt x="1692858" y="1483579"/>
                  </a:lnTo>
                  <a:lnTo>
                    <a:pt x="1696341" y="1486922"/>
                  </a:lnTo>
                  <a:lnTo>
                    <a:pt x="1699824" y="1490223"/>
                  </a:lnTo>
                  <a:lnTo>
                    <a:pt x="1703307" y="1493484"/>
                  </a:lnTo>
                  <a:lnTo>
                    <a:pt x="1706791" y="1496706"/>
                  </a:lnTo>
                  <a:lnTo>
                    <a:pt x="1710274" y="1497757"/>
                  </a:lnTo>
                  <a:lnTo>
                    <a:pt x="1713757" y="1497469"/>
                  </a:lnTo>
                  <a:lnTo>
                    <a:pt x="1717240" y="1497181"/>
                  </a:lnTo>
                  <a:lnTo>
                    <a:pt x="1720723" y="1496895"/>
                  </a:lnTo>
                  <a:lnTo>
                    <a:pt x="1724207" y="1496610"/>
                  </a:lnTo>
                  <a:lnTo>
                    <a:pt x="1727690" y="1496325"/>
                  </a:lnTo>
                  <a:lnTo>
                    <a:pt x="1731173" y="1496042"/>
                  </a:lnTo>
                  <a:lnTo>
                    <a:pt x="1734656" y="1495759"/>
                  </a:lnTo>
                  <a:lnTo>
                    <a:pt x="1738140" y="1495477"/>
                  </a:lnTo>
                  <a:lnTo>
                    <a:pt x="1741623" y="1495197"/>
                  </a:lnTo>
                  <a:lnTo>
                    <a:pt x="1745106" y="1494917"/>
                  </a:lnTo>
                  <a:lnTo>
                    <a:pt x="1748589" y="1494638"/>
                  </a:lnTo>
                  <a:lnTo>
                    <a:pt x="1752073" y="1494360"/>
                  </a:lnTo>
                  <a:lnTo>
                    <a:pt x="1755556" y="1494083"/>
                  </a:lnTo>
                  <a:lnTo>
                    <a:pt x="1759039" y="1493807"/>
                  </a:lnTo>
                  <a:lnTo>
                    <a:pt x="1762522" y="1493532"/>
                  </a:lnTo>
                  <a:lnTo>
                    <a:pt x="1766006" y="1493257"/>
                  </a:lnTo>
                  <a:lnTo>
                    <a:pt x="1769489" y="1492984"/>
                  </a:lnTo>
                  <a:lnTo>
                    <a:pt x="1772972" y="1492711"/>
                  </a:lnTo>
                  <a:lnTo>
                    <a:pt x="1776455" y="1492439"/>
                  </a:lnTo>
                  <a:lnTo>
                    <a:pt x="1779939" y="1492169"/>
                  </a:lnTo>
                  <a:lnTo>
                    <a:pt x="1783422" y="1491899"/>
                  </a:lnTo>
                  <a:lnTo>
                    <a:pt x="1786905" y="1491630"/>
                  </a:lnTo>
                  <a:lnTo>
                    <a:pt x="1790388" y="1491362"/>
                  </a:lnTo>
                  <a:lnTo>
                    <a:pt x="1793872" y="1494675"/>
                  </a:lnTo>
                  <a:lnTo>
                    <a:pt x="1797355" y="1500527"/>
                  </a:lnTo>
                  <a:lnTo>
                    <a:pt x="1800838" y="1506272"/>
                  </a:lnTo>
                  <a:lnTo>
                    <a:pt x="1804321" y="1511912"/>
                  </a:lnTo>
                  <a:lnTo>
                    <a:pt x="1807805" y="1517451"/>
                  </a:lnTo>
                  <a:lnTo>
                    <a:pt x="1811288" y="1520618"/>
                  </a:lnTo>
                  <a:lnTo>
                    <a:pt x="1814771" y="1523071"/>
                  </a:lnTo>
                  <a:lnTo>
                    <a:pt x="1818254" y="1525499"/>
                  </a:lnTo>
                  <a:lnTo>
                    <a:pt x="1821738" y="1527902"/>
                  </a:lnTo>
                  <a:lnTo>
                    <a:pt x="1825221" y="1530281"/>
                  </a:lnTo>
                  <a:lnTo>
                    <a:pt x="1828704" y="1530809"/>
                  </a:lnTo>
                  <a:lnTo>
                    <a:pt x="1832187" y="1531262"/>
                  </a:lnTo>
                  <a:lnTo>
                    <a:pt x="1835671" y="1531712"/>
                  </a:lnTo>
                  <a:lnTo>
                    <a:pt x="1839154" y="1532160"/>
                  </a:lnTo>
                  <a:lnTo>
                    <a:pt x="1842637" y="1532606"/>
                  </a:lnTo>
                  <a:lnTo>
                    <a:pt x="1846120" y="1533049"/>
                  </a:lnTo>
                  <a:lnTo>
                    <a:pt x="1849604" y="1533490"/>
                  </a:lnTo>
                  <a:lnTo>
                    <a:pt x="1853087" y="1533930"/>
                  </a:lnTo>
                  <a:lnTo>
                    <a:pt x="1856570" y="1534367"/>
                  </a:lnTo>
                  <a:lnTo>
                    <a:pt x="1860053" y="1534801"/>
                  </a:lnTo>
                  <a:lnTo>
                    <a:pt x="1863537" y="1535234"/>
                  </a:lnTo>
                  <a:lnTo>
                    <a:pt x="1867020" y="1535665"/>
                  </a:lnTo>
                  <a:lnTo>
                    <a:pt x="1870503" y="1536093"/>
                  </a:lnTo>
                  <a:lnTo>
                    <a:pt x="1873986" y="1536520"/>
                  </a:lnTo>
                  <a:lnTo>
                    <a:pt x="1877470" y="1536944"/>
                  </a:lnTo>
                  <a:lnTo>
                    <a:pt x="1880953" y="1537367"/>
                  </a:lnTo>
                  <a:lnTo>
                    <a:pt x="1884436" y="1537787"/>
                  </a:lnTo>
                  <a:lnTo>
                    <a:pt x="1887919" y="1538205"/>
                  </a:lnTo>
                  <a:lnTo>
                    <a:pt x="1891403" y="1538622"/>
                  </a:lnTo>
                  <a:lnTo>
                    <a:pt x="1894886" y="1539036"/>
                  </a:lnTo>
                  <a:lnTo>
                    <a:pt x="1898369" y="1539448"/>
                  </a:lnTo>
                  <a:lnTo>
                    <a:pt x="1901852" y="1539859"/>
                  </a:lnTo>
                  <a:lnTo>
                    <a:pt x="1905336" y="1540267"/>
                  </a:lnTo>
                  <a:lnTo>
                    <a:pt x="1908819" y="1540674"/>
                  </a:lnTo>
                  <a:lnTo>
                    <a:pt x="1912302" y="1541078"/>
                  </a:lnTo>
                  <a:lnTo>
                    <a:pt x="1915785" y="1541481"/>
                  </a:lnTo>
                  <a:lnTo>
                    <a:pt x="1919269" y="1541882"/>
                  </a:lnTo>
                  <a:lnTo>
                    <a:pt x="1922752" y="1542281"/>
                  </a:lnTo>
                  <a:lnTo>
                    <a:pt x="1926235" y="1542678"/>
                  </a:lnTo>
                  <a:lnTo>
                    <a:pt x="1929718" y="1543073"/>
                  </a:lnTo>
                  <a:lnTo>
                    <a:pt x="1933202" y="1543467"/>
                  </a:lnTo>
                  <a:lnTo>
                    <a:pt x="1936685" y="1543858"/>
                  </a:lnTo>
                  <a:lnTo>
                    <a:pt x="1940168" y="1544248"/>
                  </a:lnTo>
                  <a:lnTo>
                    <a:pt x="1943651" y="1545138"/>
                  </a:lnTo>
                  <a:lnTo>
                    <a:pt x="1947135" y="1547144"/>
                  </a:lnTo>
                  <a:lnTo>
                    <a:pt x="1950618" y="1549132"/>
                  </a:lnTo>
                  <a:lnTo>
                    <a:pt x="1954101" y="1551103"/>
                  </a:lnTo>
                  <a:lnTo>
                    <a:pt x="1957584" y="1553056"/>
                  </a:lnTo>
                  <a:lnTo>
                    <a:pt x="1961068" y="1554993"/>
                  </a:lnTo>
                  <a:lnTo>
                    <a:pt x="1964551" y="1556912"/>
                  </a:lnTo>
                  <a:lnTo>
                    <a:pt x="1968034" y="1558815"/>
                  </a:lnTo>
                  <a:lnTo>
                    <a:pt x="1971517" y="1560701"/>
                  </a:lnTo>
                  <a:lnTo>
                    <a:pt x="1975001" y="1562571"/>
                  </a:lnTo>
                  <a:lnTo>
                    <a:pt x="1978484" y="1564424"/>
                  </a:lnTo>
                  <a:lnTo>
                    <a:pt x="1981967" y="1566262"/>
                  </a:lnTo>
                  <a:lnTo>
                    <a:pt x="1985450" y="1568085"/>
                  </a:lnTo>
                  <a:lnTo>
                    <a:pt x="1988934" y="1569892"/>
                  </a:lnTo>
                  <a:lnTo>
                    <a:pt x="1992417" y="1571683"/>
                  </a:lnTo>
                  <a:lnTo>
                    <a:pt x="1995900" y="1575366"/>
                  </a:lnTo>
                  <a:lnTo>
                    <a:pt x="1999383" y="1579243"/>
                  </a:lnTo>
                  <a:lnTo>
                    <a:pt x="2002867" y="1583066"/>
                  </a:lnTo>
                  <a:lnTo>
                    <a:pt x="2006350" y="1586834"/>
                  </a:lnTo>
                  <a:lnTo>
                    <a:pt x="2009833" y="1590267"/>
                  </a:lnTo>
                  <a:lnTo>
                    <a:pt x="2013316" y="1590277"/>
                  </a:lnTo>
                  <a:lnTo>
                    <a:pt x="2016799" y="1590287"/>
                  </a:lnTo>
                  <a:lnTo>
                    <a:pt x="2020283" y="1590297"/>
                  </a:lnTo>
                  <a:lnTo>
                    <a:pt x="2023766" y="1590307"/>
                  </a:lnTo>
                  <a:lnTo>
                    <a:pt x="2027249" y="1590318"/>
                  </a:lnTo>
                  <a:lnTo>
                    <a:pt x="2030732" y="1590328"/>
                  </a:lnTo>
                  <a:lnTo>
                    <a:pt x="2034216" y="1590338"/>
                  </a:lnTo>
                  <a:lnTo>
                    <a:pt x="2037699" y="1590348"/>
                  </a:lnTo>
                  <a:lnTo>
                    <a:pt x="2041182" y="1590357"/>
                  </a:lnTo>
                  <a:lnTo>
                    <a:pt x="2044665" y="1590367"/>
                  </a:lnTo>
                  <a:lnTo>
                    <a:pt x="2048149" y="1590377"/>
                  </a:lnTo>
                  <a:lnTo>
                    <a:pt x="2051632" y="1590387"/>
                  </a:lnTo>
                  <a:lnTo>
                    <a:pt x="2055115" y="1590397"/>
                  </a:lnTo>
                  <a:lnTo>
                    <a:pt x="2058598" y="1590407"/>
                  </a:lnTo>
                  <a:lnTo>
                    <a:pt x="2062082" y="1590416"/>
                  </a:lnTo>
                  <a:lnTo>
                    <a:pt x="2065565" y="1590426"/>
                  </a:lnTo>
                  <a:lnTo>
                    <a:pt x="2069048" y="1590436"/>
                  </a:lnTo>
                  <a:lnTo>
                    <a:pt x="2072531" y="1590445"/>
                  </a:lnTo>
                  <a:lnTo>
                    <a:pt x="2076015" y="1590455"/>
                  </a:lnTo>
                  <a:lnTo>
                    <a:pt x="2079498" y="1590465"/>
                  </a:lnTo>
                  <a:lnTo>
                    <a:pt x="2082981" y="1590474"/>
                  </a:lnTo>
                  <a:lnTo>
                    <a:pt x="2086464" y="1590484"/>
                  </a:lnTo>
                  <a:lnTo>
                    <a:pt x="2089948" y="1590493"/>
                  </a:lnTo>
                  <a:lnTo>
                    <a:pt x="2089948" y="1590493"/>
                  </a:lnTo>
                  <a:lnTo>
                    <a:pt x="2093431" y="1590502"/>
                  </a:lnTo>
                  <a:lnTo>
                    <a:pt x="2096914" y="1590512"/>
                  </a:lnTo>
                  <a:lnTo>
                    <a:pt x="2100397" y="1590521"/>
                  </a:lnTo>
                  <a:lnTo>
                    <a:pt x="2103881" y="1590531"/>
                  </a:lnTo>
                  <a:lnTo>
                    <a:pt x="2107364" y="1590540"/>
                  </a:lnTo>
                  <a:lnTo>
                    <a:pt x="2110847" y="1590549"/>
                  </a:lnTo>
                  <a:lnTo>
                    <a:pt x="2114330" y="1590558"/>
                  </a:lnTo>
                  <a:lnTo>
                    <a:pt x="2117814" y="1590568"/>
                  </a:lnTo>
                  <a:lnTo>
                    <a:pt x="2121297" y="1590577"/>
                  </a:lnTo>
                  <a:lnTo>
                    <a:pt x="2124780" y="1590586"/>
                  </a:lnTo>
                  <a:lnTo>
                    <a:pt x="2128263" y="1591232"/>
                  </a:lnTo>
                  <a:lnTo>
                    <a:pt x="2131747" y="1592737"/>
                  </a:lnTo>
                  <a:lnTo>
                    <a:pt x="2135230" y="1594231"/>
                  </a:lnTo>
                  <a:lnTo>
                    <a:pt x="2138713" y="1595714"/>
                  </a:lnTo>
                  <a:lnTo>
                    <a:pt x="2142196" y="1597186"/>
                  </a:lnTo>
                  <a:lnTo>
                    <a:pt x="2145680" y="1598647"/>
                  </a:lnTo>
                  <a:lnTo>
                    <a:pt x="2149163" y="1600097"/>
                  </a:lnTo>
                  <a:lnTo>
                    <a:pt x="2152646" y="1601536"/>
                  </a:lnTo>
                  <a:lnTo>
                    <a:pt x="2156129" y="1602965"/>
                  </a:lnTo>
                  <a:lnTo>
                    <a:pt x="2159613" y="1604383"/>
                  </a:lnTo>
                  <a:lnTo>
                    <a:pt x="2163096" y="1604438"/>
                  </a:lnTo>
                  <a:lnTo>
                    <a:pt x="2166579" y="1604169"/>
                  </a:lnTo>
                  <a:lnTo>
                    <a:pt x="2170062" y="1603901"/>
                  </a:lnTo>
                  <a:lnTo>
                    <a:pt x="2173546" y="1603634"/>
                  </a:lnTo>
                  <a:lnTo>
                    <a:pt x="2177029" y="1603368"/>
                  </a:lnTo>
                  <a:lnTo>
                    <a:pt x="2180512" y="1603102"/>
                  </a:lnTo>
                  <a:lnTo>
                    <a:pt x="2183995" y="1602837"/>
                  </a:lnTo>
                  <a:lnTo>
                    <a:pt x="2187479" y="1602572"/>
                  </a:lnTo>
                  <a:lnTo>
                    <a:pt x="2190962" y="1602308"/>
                  </a:lnTo>
                  <a:lnTo>
                    <a:pt x="2194445" y="1602045"/>
                  </a:lnTo>
                  <a:lnTo>
                    <a:pt x="2197928" y="1601782"/>
                  </a:lnTo>
                  <a:lnTo>
                    <a:pt x="2201412" y="1601520"/>
                  </a:lnTo>
                  <a:lnTo>
                    <a:pt x="2204895" y="1601259"/>
                  </a:lnTo>
                  <a:lnTo>
                    <a:pt x="2208378" y="1600998"/>
                  </a:lnTo>
                  <a:lnTo>
                    <a:pt x="2211861" y="1600738"/>
                  </a:lnTo>
                  <a:lnTo>
                    <a:pt x="2215345" y="1600478"/>
                  </a:lnTo>
                  <a:lnTo>
                    <a:pt x="2218828" y="1600220"/>
                  </a:lnTo>
                  <a:lnTo>
                    <a:pt x="2222311" y="1599961"/>
                  </a:lnTo>
                  <a:lnTo>
                    <a:pt x="2225794" y="1599704"/>
                  </a:lnTo>
                  <a:lnTo>
                    <a:pt x="2229278" y="1599447"/>
                  </a:lnTo>
                  <a:lnTo>
                    <a:pt x="2232761" y="1599190"/>
                  </a:lnTo>
                  <a:lnTo>
                    <a:pt x="2236244" y="1598934"/>
                  </a:lnTo>
                  <a:lnTo>
                    <a:pt x="2239727" y="1598679"/>
                  </a:lnTo>
                  <a:lnTo>
                    <a:pt x="2243211" y="1598425"/>
                  </a:lnTo>
                  <a:lnTo>
                    <a:pt x="2246694" y="1598171"/>
                  </a:lnTo>
                  <a:lnTo>
                    <a:pt x="2250177" y="1597917"/>
                  </a:lnTo>
                  <a:lnTo>
                    <a:pt x="2253660" y="1597664"/>
                  </a:lnTo>
                  <a:lnTo>
                    <a:pt x="2257144" y="1597412"/>
                  </a:lnTo>
                  <a:lnTo>
                    <a:pt x="2260627" y="1597160"/>
                  </a:lnTo>
                  <a:lnTo>
                    <a:pt x="2264110" y="1597355"/>
                  </a:lnTo>
                  <a:lnTo>
                    <a:pt x="2267593" y="1597566"/>
                  </a:lnTo>
                  <a:lnTo>
                    <a:pt x="2271077" y="1597777"/>
                  </a:lnTo>
                  <a:lnTo>
                    <a:pt x="2274560" y="1597986"/>
                  </a:lnTo>
                  <a:lnTo>
                    <a:pt x="2278043" y="1598195"/>
                  </a:lnTo>
                  <a:lnTo>
                    <a:pt x="2281526" y="1598404"/>
                  </a:lnTo>
                  <a:lnTo>
                    <a:pt x="2285010" y="1598611"/>
                  </a:lnTo>
                  <a:lnTo>
                    <a:pt x="2288493" y="1598818"/>
                  </a:lnTo>
                  <a:lnTo>
                    <a:pt x="2291976" y="1599024"/>
                  </a:lnTo>
                  <a:lnTo>
                    <a:pt x="2295459" y="1599229"/>
                  </a:lnTo>
                  <a:lnTo>
                    <a:pt x="2298942" y="1599433"/>
                  </a:lnTo>
                  <a:lnTo>
                    <a:pt x="2302426" y="1599637"/>
                  </a:lnTo>
                  <a:lnTo>
                    <a:pt x="2305909" y="1599840"/>
                  </a:lnTo>
                  <a:lnTo>
                    <a:pt x="2309392" y="1600042"/>
                  </a:lnTo>
                  <a:lnTo>
                    <a:pt x="2312875" y="1600244"/>
                  </a:lnTo>
                  <a:lnTo>
                    <a:pt x="2316359" y="1600445"/>
                  </a:lnTo>
                  <a:lnTo>
                    <a:pt x="2319842" y="1600645"/>
                  </a:lnTo>
                  <a:lnTo>
                    <a:pt x="2323325" y="1600844"/>
                  </a:lnTo>
                  <a:lnTo>
                    <a:pt x="2326808" y="1601043"/>
                  </a:lnTo>
                  <a:lnTo>
                    <a:pt x="2330292" y="1601241"/>
                  </a:lnTo>
                  <a:lnTo>
                    <a:pt x="2333775" y="1601438"/>
                  </a:lnTo>
                  <a:lnTo>
                    <a:pt x="2337258" y="1601635"/>
                  </a:lnTo>
                  <a:lnTo>
                    <a:pt x="2340741" y="1601831"/>
                  </a:lnTo>
                  <a:lnTo>
                    <a:pt x="2344225" y="1602026"/>
                  </a:lnTo>
                  <a:lnTo>
                    <a:pt x="2347708" y="1601845"/>
                  </a:lnTo>
                  <a:lnTo>
                    <a:pt x="2351191" y="1601634"/>
                  </a:lnTo>
                  <a:lnTo>
                    <a:pt x="2354674" y="1601423"/>
                  </a:lnTo>
                  <a:lnTo>
                    <a:pt x="2358158" y="1601212"/>
                  </a:lnTo>
                  <a:lnTo>
                    <a:pt x="2361641" y="1601002"/>
                  </a:lnTo>
                  <a:lnTo>
                    <a:pt x="2365124" y="1600792"/>
                  </a:lnTo>
                  <a:lnTo>
                    <a:pt x="2368607" y="1600583"/>
                  </a:lnTo>
                  <a:lnTo>
                    <a:pt x="2372091" y="1600375"/>
                  </a:lnTo>
                  <a:lnTo>
                    <a:pt x="2375574" y="1600167"/>
                  </a:lnTo>
                  <a:lnTo>
                    <a:pt x="2379057" y="1599959"/>
                  </a:lnTo>
                  <a:lnTo>
                    <a:pt x="2382540" y="1599752"/>
                  </a:lnTo>
                  <a:lnTo>
                    <a:pt x="2386024" y="1599546"/>
                  </a:lnTo>
                  <a:lnTo>
                    <a:pt x="2389507" y="1599339"/>
                  </a:lnTo>
                  <a:lnTo>
                    <a:pt x="2392990" y="1599134"/>
                  </a:lnTo>
                  <a:lnTo>
                    <a:pt x="2396473" y="1598929"/>
                  </a:lnTo>
                  <a:lnTo>
                    <a:pt x="2399957" y="1598724"/>
                  </a:lnTo>
                  <a:lnTo>
                    <a:pt x="2403440" y="1598520"/>
                  </a:lnTo>
                  <a:lnTo>
                    <a:pt x="2406923" y="1598316"/>
                  </a:lnTo>
                  <a:lnTo>
                    <a:pt x="2410406" y="1598112"/>
                  </a:lnTo>
                  <a:lnTo>
                    <a:pt x="2413890" y="1597910"/>
                  </a:lnTo>
                  <a:lnTo>
                    <a:pt x="2417373" y="1597707"/>
                  </a:lnTo>
                  <a:lnTo>
                    <a:pt x="2420856" y="1597505"/>
                  </a:lnTo>
                  <a:lnTo>
                    <a:pt x="2424339" y="1597304"/>
                  </a:lnTo>
                  <a:lnTo>
                    <a:pt x="2427823" y="1597103"/>
                  </a:lnTo>
                  <a:lnTo>
                    <a:pt x="2431306" y="1596902"/>
                  </a:lnTo>
                  <a:lnTo>
                    <a:pt x="2434789" y="1596702"/>
                  </a:lnTo>
                  <a:lnTo>
                    <a:pt x="2438272" y="1596503"/>
                  </a:lnTo>
                  <a:lnTo>
                    <a:pt x="2441756" y="1596304"/>
                  </a:lnTo>
                  <a:lnTo>
                    <a:pt x="2445239" y="1596113"/>
                  </a:lnTo>
                  <a:lnTo>
                    <a:pt x="2448722" y="1596014"/>
                  </a:lnTo>
                  <a:lnTo>
                    <a:pt x="2452205" y="1595915"/>
                  </a:lnTo>
                  <a:lnTo>
                    <a:pt x="2455689" y="1595816"/>
                  </a:lnTo>
                  <a:lnTo>
                    <a:pt x="2459172" y="1595718"/>
                  </a:lnTo>
                  <a:lnTo>
                    <a:pt x="2462655" y="1595620"/>
                  </a:lnTo>
                  <a:lnTo>
                    <a:pt x="2466138" y="1595522"/>
                  </a:lnTo>
                  <a:lnTo>
                    <a:pt x="2469622" y="1595424"/>
                  </a:lnTo>
                  <a:lnTo>
                    <a:pt x="2473105" y="1595327"/>
                  </a:lnTo>
                  <a:lnTo>
                    <a:pt x="2476588" y="1595230"/>
                  </a:lnTo>
                  <a:lnTo>
                    <a:pt x="2480071" y="1595133"/>
                  </a:lnTo>
                  <a:lnTo>
                    <a:pt x="2483555" y="1595036"/>
                  </a:lnTo>
                  <a:lnTo>
                    <a:pt x="2487038" y="1594940"/>
                  </a:lnTo>
                  <a:lnTo>
                    <a:pt x="2490521" y="1594844"/>
                  </a:lnTo>
                  <a:lnTo>
                    <a:pt x="2494004" y="1594748"/>
                  </a:lnTo>
                  <a:lnTo>
                    <a:pt x="2497488" y="1594652"/>
                  </a:lnTo>
                  <a:lnTo>
                    <a:pt x="2500971" y="1594557"/>
                  </a:lnTo>
                  <a:lnTo>
                    <a:pt x="2504454" y="1594462"/>
                  </a:lnTo>
                  <a:lnTo>
                    <a:pt x="2507937" y="1594367"/>
                  </a:lnTo>
                  <a:lnTo>
                    <a:pt x="2511421" y="1594272"/>
                  </a:lnTo>
                  <a:lnTo>
                    <a:pt x="2514904" y="1594178"/>
                  </a:lnTo>
                  <a:lnTo>
                    <a:pt x="2518387" y="1594083"/>
                  </a:lnTo>
                  <a:lnTo>
                    <a:pt x="2521870" y="1593989"/>
                  </a:lnTo>
                  <a:lnTo>
                    <a:pt x="2525354" y="1593896"/>
                  </a:lnTo>
                  <a:lnTo>
                    <a:pt x="2528837" y="1593802"/>
                  </a:lnTo>
                  <a:lnTo>
                    <a:pt x="2532320" y="1593709"/>
                  </a:lnTo>
                  <a:lnTo>
                    <a:pt x="2535803" y="1593616"/>
                  </a:lnTo>
                  <a:lnTo>
                    <a:pt x="2539287" y="1593523"/>
                  </a:lnTo>
                  <a:lnTo>
                    <a:pt x="2542770" y="1593430"/>
                  </a:lnTo>
                  <a:lnTo>
                    <a:pt x="2546253" y="1593936"/>
                  </a:lnTo>
                  <a:lnTo>
                    <a:pt x="2549736" y="1596420"/>
                  </a:lnTo>
                  <a:lnTo>
                    <a:pt x="2553220" y="1598880"/>
                  </a:lnTo>
                  <a:lnTo>
                    <a:pt x="2556703" y="1601316"/>
                  </a:lnTo>
                  <a:lnTo>
                    <a:pt x="2560186" y="1603728"/>
                  </a:lnTo>
                  <a:lnTo>
                    <a:pt x="2563669" y="1605052"/>
                  </a:lnTo>
                  <a:lnTo>
                    <a:pt x="2567153" y="1604917"/>
                  </a:lnTo>
                  <a:lnTo>
                    <a:pt x="2570636" y="1604783"/>
                  </a:lnTo>
                  <a:lnTo>
                    <a:pt x="2574119" y="1604649"/>
                  </a:lnTo>
                  <a:lnTo>
                    <a:pt x="2577602" y="1604515"/>
                  </a:lnTo>
                  <a:lnTo>
                    <a:pt x="2581085" y="1604381"/>
                  </a:lnTo>
                  <a:lnTo>
                    <a:pt x="2584569" y="1604248"/>
                  </a:lnTo>
                  <a:lnTo>
                    <a:pt x="2588052" y="1604115"/>
                  </a:lnTo>
                  <a:lnTo>
                    <a:pt x="2591535" y="1603982"/>
                  </a:lnTo>
                  <a:lnTo>
                    <a:pt x="2595018" y="1603850"/>
                  </a:lnTo>
                  <a:lnTo>
                    <a:pt x="2598502" y="1603718"/>
                  </a:lnTo>
                  <a:lnTo>
                    <a:pt x="2601985" y="1603586"/>
                  </a:lnTo>
                  <a:lnTo>
                    <a:pt x="2605468" y="1603455"/>
                  </a:lnTo>
                  <a:lnTo>
                    <a:pt x="2608951" y="1603324"/>
                  </a:lnTo>
                  <a:lnTo>
                    <a:pt x="2612435" y="1603193"/>
                  </a:lnTo>
                  <a:lnTo>
                    <a:pt x="2615918" y="1603062"/>
                  </a:lnTo>
                  <a:lnTo>
                    <a:pt x="2619401" y="1602932"/>
                  </a:lnTo>
                  <a:lnTo>
                    <a:pt x="2622884" y="1602802"/>
                  </a:lnTo>
                  <a:lnTo>
                    <a:pt x="2626368" y="1602672"/>
                  </a:lnTo>
                  <a:lnTo>
                    <a:pt x="2629851" y="1602543"/>
                  </a:lnTo>
                  <a:lnTo>
                    <a:pt x="2633334" y="1602414"/>
                  </a:lnTo>
                  <a:lnTo>
                    <a:pt x="2636817" y="1602285"/>
                  </a:lnTo>
                  <a:lnTo>
                    <a:pt x="2640301" y="1602157"/>
                  </a:lnTo>
                  <a:lnTo>
                    <a:pt x="2643784" y="1602029"/>
                  </a:lnTo>
                  <a:lnTo>
                    <a:pt x="2647267" y="1601901"/>
                  </a:lnTo>
                  <a:lnTo>
                    <a:pt x="2650750" y="1601773"/>
                  </a:lnTo>
                  <a:lnTo>
                    <a:pt x="2654234" y="1601646"/>
                  </a:lnTo>
                  <a:lnTo>
                    <a:pt x="2657717" y="1601519"/>
                  </a:lnTo>
                  <a:lnTo>
                    <a:pt x="2661200" y="1601392"/>
                  </a:lnTo>
                  <a:lnTo>
                    <a:pt x="2664683" y="1601783"/>
                  </a:lnTo>
                  <a:lnTo>
                    <a:pt x="2668167" y="1602550"/>
                  </a:lnTo>
                  <a:lnTo>
                    <a:pt x="2671650" y="1603314"/>
                  </a:lnTo>
                  <a:lnTo>
                    <a:pt x="2675133" y="1604074"/>
                  </a:lnTo>
                  <a:lnTo>
                    <a:pt x="2678616" y="1604830"/>
                  </a:lnTo>
                  <a:lnTo>
                    <a:pt x="2682100" y="1605583"/>
                  </a:lnTo>
                  <a:lnTo>
                    <a:pt x="2685583" y="1606332"/>
                  </a:lnTo>
                  <a:lnTo>
                    <a:pt x="2689066" y="1607077"/>
                  </a:lnTo>
                  <a:lnTo>
                    <a:pt x="2692549" y="1607819"/>
                  </a:lnTo>
                  <a:lnTo>
                    <a:pt x="2696033" y="1608557"/>
                  </a:lnTo>
                  <a:lnTo>
                    <a:pt x="2699516" y="1609292"/>
                  </a:lnTo>
                  <a:lnTo>
                    <a:pt x="2702999" y="1610024"/>
                  </a:lnTo>
                  <a:lnTo>
                    <a:pt x="2706482" y="1610752"/>
                  </a:lnTo>
                  <a:lnTo>
                    <a:pt x="2709966" y="1611476"/>
                  </a:lnTo>
                  <a:lnTo>
                    <a:pt x="2713449" y="1612097"/>
                  </a:lnTo>
                  <a:lnTo>
                    <a:pt x="2716932" y="1612162"/>
                  </a:lnTo>
                  <a:lnTo>
                    <a:pt x="2720415" y="1612227"/>
                  </a:lnTo>
                  <a:lnTo>
                    <a:pt x="2723899" y="1612292"/>
                  </a:lnTo>
                  <a:lnTo>
                    <a:pt x="2727382" y="1612357"/>
                  </a:lnTo>
                  <a:lnTo>
                    <a:pt x="2730865" y="1612421"/>
                  </a:lnTo>
                  <a:lnTo>
                    <a:pt x="2734348" y="1612486"/>
                  </a:lnTo>
                  <a:lnTo>
                    <a:pt x="2737832" y="1612550"/>
                  </a:lnTo>
                  <a:lnTo>
                    <a:pt x="2741315" y="1612614"/>
                  </a:lnTo>
                  <a:lnTo>
                    <a:pt x="2744798" y="1612678"/>
                  </a:lnTo>
                  <a:lnTo>
                    <a:pt x="2748281" y="1612741"/>
                  </a:lnTo>
                  <a:lnTo>
                    <a:pt x="2751765" y="1612805"/>
                  </a:lnTo>
                  <a:lnTo>
                    <a:pt x="2755248" y="1612868"/>
                  </a:lnTo>
                  <a:lnTo>
                    <a:pt x="2758731" y="1612931"/>
                  </a:lnTo>
                  <a:lnTo>
                    <a:pt x="2762214" y="1612994"/>
                  </a:lnTo>
                  <a:lnTo>
                    <a:pt x="2765698" y="1613057"/>
                  </a:lnTo>
                  <a:lnTo>
                    <a:pt x="2769181" y="1613120"/>
                  </a:lnTo>
                  <a:lnTo>
                    <a:pt x="2772664" y="1613182"/>
                  </a:lnTo>
                  <a:lnTo>
                    <a:pt x="2776147" y="1613244"/>
                  </a:lnTo>
                  <a:lnTo>
                    <a:pt x="2779631" y="1613307"/>
                  </a:lnTo>
                  <a:lnTo>
                    <a:pt x="2783114" y="1613369"/>
                  </a:lnTo>
                  <a:lnTo>
                    <a:pt x="2786597" y="1613430"/>
                  </a:lnTo>
                  <a:lnTo>
                    <a:pt x="2790080" y="1613492"/>
                  </a:lnTo>
                  <a:lnTo>
                    <a:pt x="2793564" y="1613553"/>
                  </a:lnTo>
                  <a:lnTo>
                    <a:pt x="2797047" y="1613615"/>
                  </a:lnTo>
                  <a:lnTo>
                    <a:pt x="2800530" y="1613676"/>
                  </a:lnTo>
                  <a:lnTo>
                    <a:pt x="2804013" y="1613737"/>
                  </a:lnTo>
                  <a:lnTo>
                    <a:pt x="2807497" y="1613798"/>
                  </a:lnTo>
                  <a:lnTo>
                    <a:pt x="2810980" y="1613858"/>
                  </a:lnTo>
                  <a:lnTo>
                    <a:pt x="2814463" y="1615352"/>
                  </a:lnTo>
                  <a:lnTo>
                    <a:pt x="2817946" y="1620019"/>
                  </a:lnTo>
                  <a:lnTo>
                    <a:pt x="2821430" y="1624611"/>
                  </a:lnTo>
                  <a:lnTo>
                    <a:pt x="2824913" y="1629129"/>
                  </a:lnTo>
                  <a:lnTo>
                    <a:pt x="2828396" y="1633576"/>
                  </a:lnTo>
                  <a:lnTo>
                    <a:pt x="2831879" y="1635953"/>
                  </a:lnTo>
                  <a:lnTo>
                    <a:pt x="2835363" y="1636313"/>
                  </a:lnTo>
                  <a:lnTo>
                    <a:pt x="2838846" y="1636671"/>
                  </a:lnTo>
                  <a:lnTo>
                    <a:pt x="2842329" y="1637028"/>
                  </a:lnTo>
                  <a:lnTo>
                    <a:pt x="2845812" y="1637383"/>
                  </a:lnTo>
                  <a:lnTo>
                    <a:pt x="2849296" y="1637738"/>
                  </a:lnTo>
                  <a:lnTo>
                    <a:pt x="2852779" y="1638091"/>
                  </a:lnTo>
                  <a:lnTo>
                    <a:pt x="2856262" y="1638443"/>
                  </a:lnTo>
                  <a:lnTo>
                    <a:pt x="2859745" y="1638793"/>
                  </a:lnTo>
                  <a:lnTo>
                    <a:pt x="2863229" y="1639143"/>
                  </a:lnTo>
                  <a:lnTo>
                    <a:pt x="2866712" y="1639491"/>
                  </a:lnTo>
                  <a:lnTo>
                    <a:pt x="2870195" y="1639838"/>
                  </a:lnTo>
                  <a:lnTo>
                    <a:pt x="2873678" y="1640184"/>
                  </a:lnTo>
                  <a:lnTo>
                    <a:pt x="2877161" y="1640528"/>
                  </a:lnTo>
                  <a:lnTo>
                    <a:pt x="2880645" y="1640898"/>
                  </a:lnTo>
                  <a:lnTo>
                    <a:pt x="2884128" y="1641584"/>
                  </a:lnTo>
                  <a:lnTo>
                    <a:pt x="2887611" y="1642266"/>
                  </a:lnTo>
                  <a:lnTo>
                    <a:pt x="2891094" y="1642945"/>
                  </a:lnTo>
                  <a:lnTo>
                    <a:pt x="2894578" y="1643621"/>
                  </a:lnTo>
                  <a:lnTo>
                    <a:pt x="2898061" y="1644294"/>
                  </a:lnTo>
                  <a:lnTo>
                    <a:pt x="2901544" y="1644964"/>
                  </a:lnTo>
                  <a:lnTo>
                    <a:pt x="2905027" y="1645632"/>
                  </a:lnTo>
                  <a:lnTo>
                    <a:pt x="2908511" y="1646296"/>
                  </a:lnTo>
                  <a:lnTo>
                    <a:pt x="2911994" y="1646957"/>
                  </a:lnTo>
                  <a:lnTo>
                    <a:pt x="2915477" y="1649455"/>
                  </a:lnTo>
                  <a:lnTo>
                    <a:pt x="2918960" y="1654042"/>
                  </a:lnTo>
                  <a:lnTo>
                    <a:pt x="2922444" y="1658553"/>
                  </a:lnTo>
                  <a:lnTo>
                    <a:pt x="2925927" y="1662991"/>
                  </a:lnTo>
                  <a:lnTo>
                    <a:pt x="2929410" y="1667357"/>
                  </a:lnTo>
                  <a:lnTo>
                    <a:pt x="2932893" y="1668757"/>
                  </a:lnTo>
                  <a:lnTo>
                    <a:pt x="2936377" y="1668614"/>
                  </a:lnTo>
                  <a:lnTo>
                    <a:pt x="2939860" y="1668471"/>
                  </a:lnTo>
                  <a:lnTo>
                    <a:pt x="2943343" y="1668328"/>
                  </a:lnTo>
                  <a:lnTo>
                    <a:pt x="2946826" y="1668185"/>
                  </a:lnTo>
                  <a:lnTo>
                    <a:pt x="2950310" y="1668042"/>
                  </a:lnTo>
                  <a:lnTo>
                    <a:pt x="2953793" y="1667900"/>
                  </a:lnTo>
                  <a:lnTo>
                    <a:pt x="2957276" y="1667758"/>
                  </a:lnTo>
                  <a:lnTo>
                    <a:pt x="2960759" y="1667617"/>
                  </a:lnTo>
                  <a:lnTo>
                    <a:pt x="2964243" y="1667475"/>
                  </a:lnTo>
                  <a:lnTo>
                    <a:pt x="2967726" y="1667334"/>
                  </a:lnTo>
                  <a:lnTo>
                    <a:pt x="2971209" y="1667194"/>
                  </a:lnTo>
                  <a:lnTo>
                    <a:pt x="2974692" y="1667053"/>
                  </a:lnTo>
                  <a:lnTo>
                    <a:pt x="2978176" y="1666913"/>
                  </a:lnTo>
                  <a:lnTo>
                    <a:pt x="2981659" y="1666773"/>
                  </a:lnTo>
                  <a:lnTo>
                    <a:pt x="2985142" y="1666633"/>
                  </a:lnTo>
                  <a:lnTo>
                    <a:pt x="2988625" y="1666494"/>
                  </a:lnTo>
                  <a:lnTo>
                    <a:pt x="2992109" y="1666354"/>
                  </a:lnTo>
                  <a:lnTo>
                    <a:pt x="2995592" y="1666215"/>
                  </a:lnTo>
                  <a:lnTo>
                    <a:pt x="2999075" y="1666146"/>
                  </a:lnTo>
                  <a:lnTo>
                    <a:pt x="3002558" y="1666171"/>
                  </a:lnTo>
                  <a:lnTo>
                    <a:pt x="3006042" y="1666196"/>
                  </a:lnTo>
                  <a:lnTo>
                    <a:pt x="3009525" y="1666221"/>
                  </a:lnTo>
                  <a:lnTo>
                    <a:pt x="3013008" y="1666246"/>
                  </a:lnTo>
                  <a:lnTo>
                    <a:pt x="3016491" y="1666270"/>
                  </a:lnTo>
                  <a:lnTo>
                    <a:pt x="3019975" y="1666295"/>
                  </a:lnTo>
                  <a:lnTo>
                    <a:pt x="3023458" y="1666320"/>
                  </a:lnTo>
                  <a:lnTo>
                    <a:pt x="3026941" y="1666344"/>
                  </a:lnTo>
                  <a:lnTo>
                    <a:pt x="3030424" y="1666369"/>
                  </a:lnTo>
                  <a:lnTo>
                    <a:pt x="3033908" y="1666393"/>
                  </a:lnTo>
                  <a:lnTo>
                    <a:pt x="3037391" y="1666418"/>
                  </a:lnTo>
                  <a:lnTo>
                    <a:pt x="3040874" y="1666442"/>
                  </a:lnTo>
                  <a:lnTo>
                    <a:pt x="3044357" y="1666466"/>
                  </a:lnTo>
                  <a:lnTo>
                    <a:pt x="3047841" y="1666491"/>
                  </a:lnTo>
                  <a:lnTo>
                    <a:pt x="3051324" y="1666515"/>
                  </a:lnTo>
                  <a:lnTo>
                    <a:pt x="3054807" y="1666539"/>
                  </a:lnTo>
                  <a:lnTo>
                    <a:pt x="3058290" y="1666563"/>
                  </a:lnTo>
                  <a:lnTo>
                    <a:pt x="3061774" y="1666587"/>
                  </a:lnTo>
                  <a:lnTo>
                    <a:pt x="3065257" y="1666789"/>
                  </a:lnTo>
                  <a:lnTo>
                    <a:pt x="3068740" y="1667737"/>
                  </a:lnTo>
                  <a:lnTo>
                    <a:pt x="3072223" y="1668680"/>
                  </a:lnTo>
                  <a:lnTo>
                    <a:pt x="3075707" y="1669618"/>
                  </a:lnTo>
                  <a:lnTo>
                    <a:pt x="3079190" y="1670551"/>
                  </a:lnTo>
                  <a:lnTo>
                    <a:pt x="3082673" y="1689234"/>
                  </a:lnTo>
                  <a:lnTo>
                    <a:pt x="3086156" y="1690615"/>
                  </a:lnTo>
                  <a:lnTo>
                    <a:pt x="3089640" y="1691987"/>
                  </a:lnTo>
                  <a:lnTo>
                    <a:pt x="3093123" y="1693349"/>
                  </a:lnTo>
                  <a:lnTo>
                    <a:pt x="3096606" y="1694703"/>
                  </a:lnTo>
                  <a:lnTo>
                    <a:pt x="3100089" y="1696047"/>
                  </a:lnTo>
                  <a:lnTo>
                    <a:pt x="3103573" y="1697382"/>
                  </a:lnTo>
                  <a:lnTo>
                    <a:pt x="3107056" y="1698708"/>
                  </a:lnTo>
                  <a:lnTo>
                    <a:pt x="3110539" y="1700025"/>
                  </a:lnTo>
                  <a:lnTo>
                    <a:pt x="3114022" y="1701334"/>
                  </a:lnTo>
                  <a:lnTo>
                    <a:pt x="3117506" y="1703278"/>
                  </a:lnTo>
                  <a:lnTo>
                    <a:pt x="3120989" y="1705396"/>
                  </a:lnTo>
                  <a:lnTo>
                    <a:pt x="3124472" y="1707494"/>
                  </a:lnTo>
                  <a:lnTo>
                    <a:pt x="3127955" y="1709572"/>
                  </a:lnTo>
                  <a:lnTo>
                    <a:pt x="3131439" y="1711632"/>
                  </a:lnTo>
                  <a:lnTo>
                    <a:pt x="3134922" y="1726201"/>
                  </a:lnTo>
                  <a:lnTo>
                    <a:pt x="3138405" y="1726544"/>
                  </a:lnTo>
                  <a:lnTo>
                    <a:pt x="3141888" y="1726885"/>
                  </a:lnTo>
                  <a:lnTo>
                    <a:pt x="3145372" y="1727225"/>
                  </a:lnTo>
                  <a:lnTo>
                    <a:pt x="3148855" y="1727565"/>
                  </a:lnTo>
                  <a:lnTo>
                    <a:pt x="3152338" y="1727903"/>
                  </a:lnTo>
                  <a:lnTo>
                    <a:pt x="3155821" y="1728239"/>
                  </a:lnTo>
                  <a:lnTo>
                    <a:pt x="3159304" y="1728575"/>
                  </a:lnTo>
                  <a:lnTo>
                    <a:pt x="3162788" y="1728910"/>
                  </a:lnTo>
                  <a:lnTo>
                    <a:pt x="3166271" y="1740570"/>
                  </a:lnTo>
                  <a:lnTo>
                    <a:pt x="3169754" y="1742171"/>
                  </a:lnTo>
                  <a:lnTo>
                    <a:pt x="3173237" y="1743759"/>
                  </a:lnTo>
                  <a:lnTo>
                    <a:pt x="3176721" y="1745335"/>
                  </a:lnTo>
                  <a:lnTo>
                    <a:pt x="3180204" y="1746898"/>
                  </a:lnTo>
                  <a:lnTo>
                    <a:pt x="3183687" y="1748199"/>
                  </a:lnTo>
                  <a:lnTo>
                    <a:pt x="3187170" y="1749276"/>
                  </a:lnTo>
                  <a:lnTo>
                    <a:pt x="3190654" y="1750347"/>
                  </a:lnTo>
                  <a:lnTo>
                    <a:pt x="3194137" y="1751412"/>
                  </a:lnTo>
                  <a:lnTo>
                    <a:pt x="3197620" y="1752470"/>
                  </a:lnTo>
                  <a:lnTo>
                    <a:pt x="3201103" y="1752923"/>
                  </a:lnTo>
                  <a:lnTo>
                    <a:pt x="3204587" y="1753155"/>
                  </a:lnTo>
                  <a:lnTo>
                    <a:pt x="3208070" y="1753385"/>
                  </a:lnTo>
                  <a:lnTo>
                    <a:pt x="3211553" y="1753616"/>
                  </a:lnTo>
                  <a:lnTo>
                    <a:pt x="3215036" y="1753845"/>
                  </a:lnTo>
                  <a:lnTo>
                    <a:pt x="3218520" y="1754074"/>
                  </a:lnTo>
                  <a:lnTo>
                    <a:pt x="3222003" y="1754302"/>
                  </a:lnTo>
                  <a:lnTo>
                    <a:pt x="3225486" y="1754530"/>
                  </a:lnTo>
                  <a:lnTo>
                    <a:pt x="3228969" y="1754756"/>
                  </a:lnTo>
                  <a:lnTo>
                    <a:pt x="3232453" y="1754967"/>
                  </a:lnTo>
                  <a:lnTo>
                    <a:pt x="3235936" y="1755058"/>
                  </a:lnTo>
                  <a:lnTo>
                    <a:pt x="3239419" y="1755150"/>
                  </a:lnTo>
                  <a:lnTo>
                    <a:pt x="3242902" y="1755241"/>
                  </a:lnTo>
                  <a:lnTo>
                    <a:pt x="3246386" y="1755331"/>
                  </a:lnTo>
                  <a:lnTo>
                    <a:pt x="3249869" y="1755422"/>
                  </a:lnTo>
                  <a:lnTo>
                    <a:pt x="3253352" y="1755512"/>
                  </a:lnTo>
                  <a:lnTo>
                    <a:pt x="3256835" y="1755602"/>
                  </a:lnTo>
                  <a:lnTo>
                    <a:pt x="3260319" y="1755692"/>
                  </a:lnTo>
                  <a:lnTo>
                    <a:pt x="3263802" y="1755782"/>
                  </a:lnTo>
                  <a:lnTo>
                    <a:pt x="3267285" y="1762981"/>
                  </a:lnTo>
                  <a:lnTo>
                    <a:pt x="3270768" y="1763875"/>
                  </a:lnTo>
                  <a:lnTo>
                    <a:pt x="3274252" y="1764763"/>
                  </a:lnTo>
                  <a:lnTo>
                    <a:pt x="3277735" y="1765646"/>
                  </a:lnTo>
                  <a:lnTo>
                    <a:pt x="3281218" y="1766525"/>
                  </a:lnTo>
                  <a:lnTo>
                    <a:pt x="3284701" y="1789456"/>
                  </a:lnTo>
                  <a:lnTo>
                    <a:pt x="3288185" y="1789693"/>
                  </a:lnTo>
                  <a:lnTo>
                    <a:pt x="3291668" y="1789930"/>
                  </a:lnTo>
                  <a:lnTo>
                    <a:pt x="3295151" y="1790165"/>
                  </a:lnTo>
                  <a:lnTo>
                    <a:pt x="3298634" y="1790400"/>
                  </a:lnTo>
                  <a:lnTo>
                    <a:pt x="3302118" y="1790499"/>
                  </a:lnTo>
                  <a:lnTo>
                    <a:pt x="3305601" y="1790581"/>
                  </a:lnTo>
                  <a:lnTo>
                    <a:pt x="3309084" y="1790662"/>
                  </a:lnTo>
                  <a:lnTo>
                    <a:pt x="3312567" y="1790743"/>
                  </a:lnTo>
                  <a:lnTo>
                    <a:pt x="3316051" y="1790823"/>
                  </a:lnTo>
                  <a:lnTo>
                    <a:pt x="3319534" y="1790904"/>
                  </a:lnTo>
                  <a:lnTo>
                    <a:pt x="3323017" y="1790984"/>
                  </a:lnTo>
                  <a:lnTo>
                    <a:pt x="3326500" y="1791064"/>
                  </a:lnTo>
                  <a:lnTo>
                    <a:pt x="3329984" y="1791144"/>
                  </a:lnTo>
                  <a:lnTo>
                    <a:pt x="3333467" y="1798435"/>
                  </a:lnTo>
                  <a:lnTo>
                    <a:pt x="3336950" y="1798725"/>
                  </a:lnTo>
                  <a:lnTo>
                    <a:pt x="3340433" y="1799013"/>
                  </a:lnTo>
                  <a:lnTo>
                    <a:pt x="3343917" y="1799301"/>
                  </a:lnTo>
                  <a:lnTo>
                    <a:pt x="3347400" y="1799587"/>
                  </a:lnTo>
                  <a:lnTo>
                    <a:pt x="3350883" y="1803089"/>
                  </a:lnTo>
                  <a:lnTo>
                    <a:pt x="3354366" y="1803581"/>
                  </a:lnTo>
                  <a:lnTo>
                    <a:pt x="3357850" y="1804071"/>
                  </a:lnTo>
                  <a:lnTo>
                    <a:pt x="3361333" y="1804559"/>
                  </a:lnTo>
                  <a:lnTo>
                    <a:pt x="3364816" y="1805044"/>
                  </a:lnTo>
                  <a:lnTo>
                    <a:pt x="3368299" y="1811388"/>
                  </a:lnTo>
                  <a:lnTo>
                    <a:pt x="3371783" y="1811097"/>
                  </a:lnTo>
                  <a:lnTo>
                    <a:pt x="3375266" y="1810806"/>
                  </a:lnTo>
                  <a:lnTo>
                    <a:pt x="3378749" y="1810515"/>
                  </a:lnTo>
                  <a:lnTo>
                    <a:pt x="3382232" y="1810225"/>
                  </a:lnTo>
                  <a:lnTo>
                    <a:pt x="3385716" y="1810537"/>
                  </a:lnTo>
                  <a:lnTo>
                    <a:pt x="3389199" y="1810179"/>
                  </a:lnTo>
                  <a:lnTo>
                    <a:pt x="3392682" y="1809820"/>
                  </a:lnTo>
                  <a:lnTo>
                    <a:pt x="3396165" y="1809462"/>
                  </a:lnTo>
                  <a:lnTo>
                    <a:pt x="3399649" y="1809104"/>
                  </a:lnTo>
                  <a:lnTo>
                    <a:pt x="3403132" y="1808746"/>
                  </a:lnTo>
                  <a:lnTo>
                    <a:pt x="3406615" y="1808388"/>
                  </a:lnTo>
                  <a:lnTo>
                    <a:pt x="3410098" y="1808031"/>
                  </a:lnTo>
                  <a:lnTo>
                    <a:pt x="3413582" y="1807674"/>
                  </a:lnTo>
                  <a:lnTo>
                    <a:pt x="3417065" y="1807317"/>
                  </a:lnTo>
                  <a:lnTo>
                    <a:pt x="3420548" y="1806960"/>
                  </a:lnTo>
                  <a:lnTo>
                    <a:pt x="3424031" y="1806603"/>
                  </a:lnTo>
                  <a:lnTo>
                    <a:pt x="3427515" y="1806247"/>
                  </a:lnTo>
                  <a:lnTo>
                    <a:pt x="3430998" y="1805891"/>
                  </a:lnTo>
                  <a:lnTo>
                    <a:pt x="3434481" y="1805710"/>
                  </a:lnTo>
                  <a:lnTo>
                    <a:pt x="3437964" y="1805769"/>
                  </a:lnTo>
                  <a:lnTo>
                    <a:pt x="3441447" y="1805827"/>
                  </a:lnTo>
                  <a:lnTo>
                    <a:pt x="3444931" y="1805885"/>
                  </a:lnTo>
                  <a:lnTo>
                    <a:pt x="3448414" y="1805943"/>
                  </a:lnTo>
                  <a:lnTo>
                    <a:pt x="3451897" y="1809722"/>
                  </a:lnTo>
                  <a:lnTo>
                    <a:pt x="3455380" y="1809437"/>
                  </a:lnTo>
                  <a:lnTo>
                    <a:pt x="3458864" y="1809153"/>
                  </a:lnTo>
                  <a:lnTo>
                    <a:pt x="3462347" y="1808869"/>
                  </a:lnTo>
                  <a:lnTo>
                    <a:pt x="3465830" y="1808585"/>
                  </a:lnTo>
                  <a:lnTo>
                    <a:pt x="3469313" y="1808897"/>
                  </a:lnTo>
                  <a:lnTo>
                    <a:pt x="3472797" y="1808546"/>
                  </a:lnTo>
                  <a:lnTo>
                    <a:pt x="3476280" y="1808195"/>
                  </a:lnTo>
                  <a:lnTo>
                    <a:pt x="3479763" y="1807845"/>
                  </a:lnTo>
                  <a:lnTo>
                    <a:pt x="3483246" y="1807495"/>
                  </a:lnTo>
                  <a:lnTo>
                    <a:pt x="3483246" y="1807820"/>
                  </a:lnTo>
                  <a:lnTo>
                    <a:pt x="3483246" y="1808144"/>
                  </a:lnTo>
                  <a:lnTo>
                    <a:pt x="3483246" y="1808468"/>
                  </a:lnTo>
                  <a:lnTo>
                    <a:pt x="3483246" y="1808791"/>
                  </a:lnTo>
                  <a:lnTo>
                    <a:pt x="3483246" y="1809115"/>
                  </a:lnTo>
                  <a:lnTo>
                    <a:pt x="3483246" y="1809437"/>
                  </a:lnTo>
                  <a:lnTo>
                    <a:pt x="3483246" y="1809759"/>
                  </a:lnTo>
                  <a:lnTo>
                    <a:pt x="3483246" y="1810081"/>
                  </a:lnTo>
                  <a:lnTo>
                    <a:pt x="3483246" y="1810403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000879"/>
            </a:xfrm>
            <a:custGeom>
              <a:avLst/>
              <a:gdLst/>
              <a:ahLst/>
              <a:cxnLst/>
              <a:rect l="0" t="0" r="0" b="0"/>
              <a:pathLst>
                <a:path w="3483246" h="3000879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1707474"/>
                  </a:lnTo>
                  <a:lnTo>
                    <a:pt x="20899" y="1549487"/>
                  </a:lnTo>
                  <a:lnTo>
                    <a:pt x="24382" y="1418260"/>
                  </a:lnTo>
                  <a:lnTo>
                    <a:pt x="27865" y="1307525"/>
                  </a:lnTo>
                  <a:lnTo>
                    <a:pt x="31349" y="1212829"/>
                  </a:lnTo>
                  <a:lnTo>
                    <a:pt x="34832" y="1707474"/>
                  </a:lnTo>
                  <a:lnTo>
                    <a:pt x="38315" y="1624648"/>
                  </a:lnTo>
                  <a:lnTo>
                    <a:pt x="41798" y="1549487"/>
                  </a:lnTo>
                  <a:lnTo>
                    <a:pt x="45282" y="1480972"/>
                  </a:lnTo>
                  <a:lnTo>
                    <a:pt x="48765" y="1418260"/>
                  </a:lnTo>
                  <a:lnTo>
                    <a:pt x="52248" y="1409252"/>
                  </a:lnTo>
                  <a:lnTo>
                    <a:pt x="55731" y="1433698"/>
                  </a:lnTo>
                  <a:lnTo>
                    <a:pt x="59215" y="1454794"/>
                  </a:lnTo>
                  <a:lnTo>
                    <a:pt x="62698" y="1473185"/>
                  </a:lnTo>
                  <a:lnTo>
                    <a:pt x="66181" y="1489360"/>
                  </a:lnTo>
                  <a:lnTo>
                    <a:pt x="69664" y="2057035"/>
                  </a:lnTo>
                  <a:lnTo>
                    <a:pt x="73148" y="2015767"/>
                  </a:lnTo>
                  <a:lnTo>
                    <a:pt x="76631" y="1976123"/>
                  </a:lnTo>
                  <a:lnTo>
                    <a:pt x="80114" y="1938008"/>
                  </a:lnTo>
                  <a:lnTo>
                    <a:pt x="83597" y="1901335"/>
                  </a:lnTo>
                  <a:lnTo>
                    <a:pt x="87081" y="1998584"/>
                  </a:lnTo>
                  <a:lnTo>
                    <a:pt x="90564" y="1965081"/>
                  </a:lnTo>
                  <a:lnTo>
                    <a:pt x="94047" y="1932683"/>
                  </a:lnTo>
                  <a:lnTo>
                    <a:pt x="97530" y="1901335"/>
                  </a:lnTo>
                  <a:lnTo>
                    <a:pt x="101014" y="1870989"/>
                  </a:lnTo>
                  <a:lnTo>
                    <a:pt x="104497" y="1841595"/>
                  </a:lnTo>
                  <a:lnTo>
                    <a:pt x="107980" y="1813111"/>
                  </a:lnTo>
                  <a:lnTo>
                    <a:pt x="111463" y="1785495"/>
                  </a:lnTo>
                  <a:lnTo>
                    <a:pt x="114947" y="1758708"/>
                  </a:lnTo>
                  <a:lnTo>
                    <a:pt x="118430" y="1848857"/>
                  </a:lnTo>
                  <a:lnTo>
                    <a:pt x="121913" y="1823689"/>
                  </a:lnTo>
                  <a:lnTo>
                    <a:pt x="125396" y="1799197"/>
                  </a:lnTo>
                  <a:lnTo>
                    <a:pt x="128880" y="1775355"/>
                  </a:lnTo>
                  <a:lnTo>
                    <a:pt x="132363" y="1752136"/>
                  </a:lnTo>
                  <a:lnTo>
                    <a:pt x="135846" y="1729516"/>
                  </a:lnTo>
                  <a:lnTo>
                    <a:pt x="139329" y="1707474"/>
                  </a:lnTo>
                  <a:lnTo>
                    <a:pt x="142813" y="1685985"/>
                  </a:lnTo>
                  <a:lnTo>
                    <a:pt x="146296" y="1665032"/>
                  </a:lnTo>
                  <a:lnTo>
                    <a:pt x="149779" y="1644592"/>
                  </a:lnTo>
                  <a:lnTo>
                    <a:pt x="153262" y="1624648"/>
                  </a:lnTo>
                  <a:lnTo>
                    <a:pt x="156746" y="1605182"/>
                  </a:lnTo>
                  <a:lnTo>
                    <a:pt x="160229" y="1586178"/>
                  </a:lnTo>
                  <a:lnTo>
                    <a:pt x="163712" y="1567617"/>
                  </a:lnTo>
                  <a:lnTo>
                    <a:pt x="167195" y="1549487"/>
                  </a:lnTo>
                  <a:lnTo>
                    <a:pt x="170679" y="1531770"/>
                  </a:lnTo>
                  <a:lnTo>
                    <a:pt x="174162" y="1514455"/>
                  </a:lnTo>
                  <a:lnTo>
                    <a:pt x="177645" y="1497526"/>
                  </a:lnTo>
                  <a:lnTo>
                    <a:pt x="181128" y="1480972"/>
                  </a:lnTo>
                  <a:lnTo>
                    <a:pt x="184612" y="1464780"/>
                  </a:lnTo>
                  <a:lnTo>
                    <a:pt x="188095" y="1448938"/>
                  </a:lnTo>
                  <a:lnTo>
                    <a:pt x="191578" y="1433434"/>
                  </a:lnTo>
                  <a:lnTo>
                    <a:pt x="195061" y="1418260"/>
                  </a:lnTo>
                  <a:lnTo>
                    <a:pt x="198545" y="1403403"/>
                  </a:lnTo>
                  <a:lnTo>
                    <a:pt x="202028" y="1661278"/>
                  </a:lnTo>
                  <a:lnTo>
                    <a:pt x="205511" y="1646429"/>
                  </a:lnTo>
                  <a:lnTo>
                    <a:pt x="208994" y="1631844"/>
                  </a:lnTo>
                  <a:lnTo>
                    <a:pt x="212478" y="1617515"/>
                  </a:lnTo>
                  <a:lnTo>
                    <a:pt x="215961" y="1603436"/>
                  </a:lnTo>
                  <a:lnTo>
                    <a:pt x="219444" y="1589599"/>
                  </a:lnTo>
                  <a:lnTo>
                    <a:pt x="222927" y="1576000"/>
                  </a:lnTo>
                  <a:lnTo>
                    <a:pt x="226411" y="1562631"/>
                  </a:lnTo>
                  <a:lnTo>
                    <a:pt x="229894" y="1549487"/>
                  </a:lnTo>
                  <a:lnTo>
                    <a:pt x="233377" y="1536562"/>
                  </a:lnTo>
                  <a:lnTo>
                    <a:pt x="236860" y="1668221"/>
                  </a:lnTo>
                  <a:lnTo>
                    <a:pt x="240344" y="1655535"/>
                  </a:lnTo>
                  <a:lnTo>
                    <a:pt x="243827" y="1643041"/>
                  </a:lnTo>
                  <a:lnTo>
                    <a:pt x="247310" y="1630733"/>
                  </a:lnTo>
                  <a:lnTo>
                    <a:pt x="250793" y="1618609"/>
                  </a:lnTo>
                  <a:lnTo>
                    <a:pt x="254277" y="1936042"/>
                  </a:lnTo>
                  <a:lnTo>
                    <a:pt x="257760" y="1924333"/>
                  </a:lnTo>
                  <a:lnTo>
                    <a:pt x="261243" y="1912765"/>
                  </a:lnTo>
                  <a:lnTo>
                    <a:pt x="264726" y="1901335"/>
                  </a:lnTo>
                  <a:lnTo>
                    <a:pt x="268210" y="1890041"/>
                  </a:lnTo>
                  <a:lnTo>
                    <a:pt x="271693" y="1878880"/>
                  </a:lnTo>
                  <a:lnTo>
                    <a:pt x="275176" y="1867850"/>
                  </a:lnTo>
                  <a:lnTo>
                    <a:pt x="278659" y="1856949"/>
                  </a:lnTo>
                  <a:lnTo>
                    <a:pt x="282143" y="1846175"/>
                  </a:lnTo>
                  <a:lnTo>
                    <a:pt x="285626" y="1835525"/>
                  </a:lnTo>
                  <a:lnTo>
                    <a:pt x="289109" y="1824997"/>
                  </a:lnTo>
                  <a:lnTo>
                    <a:pt x="292592" y="1814589"/>
                  </a:lnTo>
                  <a:lnTo>
                    <a:pt x="296075" y="1804299"/>
                  </a:lnTo>
                  <a:lnTo>
                    <a:pt x="299559" y="1794125"/>
                  </a:lnTo>
                  <a:lnTo>
                    <a:pt x="303042" y="2056906"/>
                  </a:lnTo>
                  <a:lnTo>
                    <a:pt x="306525" y="2053966"/>
                  </a:lnTo>
                  <a:lnTo>
                    <a:pt x="310008" y="2051080"/>
                  </a:lnTo>
                  <a:lnTo>
                    <a:pt x="313492" y="2048247"/>
                  </a:lnTo>
                  <a:lnTo>
                    <a:pt x="316975" y="2045465"/>
                  </a:lnTo>
                  <a:lnTo>
                    <a:pt x="320458" y="2102417"/>
                  </a:lnTo>
                  <a:lnTo>
                    <a:pt x="323941" y="2099334"/>
                  </a:lnTo>
                  <a:lnTo>
                    <a:pt x="327425" y="2096304"/>
                  </a:lnTo>
                  <a:lnTo>
                    <a:pt x="330908" y="2093324"/>
                  </a:lnTo>
                  <a:lnTo>
                    <a:pt x="334391" y="2090394"/>
                  </a:lnTo>
                  <a:lnTo>
                    <a:pt x="337874" y="2087513"/>
                  </a:lnTo>
                  <a:lnTo>
                    <a:pt x="341358" y="2084678"/>
                  </a:lnTo>
                  <a:lnTo>
                    <a:pt x="344841" y="2081890"/>
                  </a:lnTo>
                  <a:lnTo>
                    <a:pt x="348324" y="2079147"/>
                  </a:lnTo>
                  <a:lnTo>
                    <a:pt x="351807" y="2102775"/>
                  </a:lnTo>
                  <a:lnTo>
                    <a:pt x="355291" y="2094556"/>
                  </a:lnTo>
                  <a:lnTo>
                    <a:pt x="358774" y="2086401"/>
                  </a:lnTo>
                  <a:lnTo>
                    <a:pt x="362257" y="2078309"/>
                  </a:lnTo>
                  <a:lnTo>
                    <a:pt x="365740" y="2070280"/>
                  </a:lnTo>
                  <a:lnTo>
                    <a:pt x="369224" y="2063573"/>
                  </a:lnTo>
                  <a:lnTo>
                    <a:pt x="372707" y="2061117"/>
                  </a:lnTo>
                  <a:lnTo>
                    <a:pt x="376190" y="2058697"/>
                  </a:lnTo>
                  <a:lnTo>
                    <a:pt x="379673" y="2056314"/>
                  </a:lnTo>
                  <a:lnTo>
                    <a:pt x="383157" y="2053966"/>
                  </a:lnTo>
                  <a:lnTo>
                    <a:pt x="386640" y="2098775"/>
                  </a:lnTo>
                  <a:lnTo>
                    <a:pt x="390123" y="2091286"/>
                  </a:lnTo>
                  <a:lnTo>
                    <a:pt x="393606" y="2083851"/>
                  </a:lnTo>
                  <a:lnTo>
                    <a:pt x="397090" y="2076468"/>
                  </a:lnTo>
                  <a:lnTo>
                    <a:pt x="400573" y="2069138"/>
                  </a:lnTo>
                  <a:lnTo>
                    <a:pt x="404056" y="2064930"/>
                  </a:lnTo>
                  <a:lnTo>
                    <a:pt x="407539" y="2062676"/>
                  </a:lnTo>
                  <a:lnTo>
                    <a:pt x="411023" y="2060453"/>
                  </a:lnTo>
                  <a:lnTo>
                    <a:pt x="414506" y="2058261"/>
                  </a:lnTo>
                  <a:lnTo>
                    <a:pt x="417989" y="2056099"/>
                  </a:lnTo>
                  <a:lnTo>
                    <a:pt x="421472" y="2073094"/>
                  </a:lnTo>
                  <a:lnTo>
                    <a:pt x="424956" y="2066181"/>
                  </a:lnTo>
                  <a:lnTo>
                    <a:pt x="428439" y="2059314"/>
                  </a:lnTo>
                  <a:lnTo>
                    <a:pt x="431922" y="2052492"/>
                  </a:lnTo>
                  <a:lnTo>
                    <a:pt x="435405" y="2045716"/>
                  </a:lnTo>
                  <a:lnTo>
                    <a:pt x="435405" y="2068177"/>
                  </a:lnTo>
                  <a:lnTo>
                    <a:pt x="435405" y="2089948"/>
                  </a:lnTo>
                  <a:lnTo>
                    <a:pt x="435405" y="2111058"/>
                  </a:lnTo>
                  <a:lnTo>
                    <a:pt x="438889" y="2108744"/>
                  </a:lnTo>
                  <a:lnTo>
                    <a:pt x="442372" y="2106459"/>
                  </a:lnTo>
                  <a:lnTo>
                    <a:pt x="445855" y="2104202"/>
                  </a:lnTo>
                  <a:lnTo>
                    <a:pt x="449338" y="2101973"/>
                  </a:lnTo>
                  <a:lnTo>
                    <a:pt x="452822" y="2098958"/>
                  </a:lnTo>
                  <a:lnTo>
                    <a:pt x="456305" y="2092561"/>
                  </a:lnTo>
                  <a:lnTo>
                    <a:pt x="459788" y="2086203"/>
                  </a:lnTo>
                  <a:lnTo>
                    <a:pt x="463271" y="2079883"/>
                  </a:lnTo>
                  <a:lnTo>
                    <a:pt x="466755" y="2073602"/>
                  </a:lnTo>
                  <a:lnTo>
                    <a:pt x="470238" y="2180508"/>
                  </a:lnTo>
                  <a:lnTo>
                    <a:pt x="473721" y="2174484"/>
                  </a:lnTo>
                  <a:lnTo>
                    <a:pt x="477204" y="2168493"/>
                  </a:lnTo>
                  <a:lnTo>
                    <a:pt x="480688" y="2162535"/>
                  </a:lnTo>
                  <a:lnTo>
                    <a:pt x="484171" y="2156610"/>
                  </a:lnTo>
                  <a:lnTo>
                    <a:pt x="487654" y="2186823"/>
                  </a:lnTo>
                  <a:lnTo>
                    <a:pt x="491137" y="2184469"/>
                  </a:lnTo>
                  <a:lnTo>
                    <a:pt x="494621" y="2182139"/>
                  </a:lnTo>
                  <a:lnTo>
                    <a:pt x="498104" y="2179833"/>
                  </a:lnTo>
                  <a:lnTo>
                    <a:pt x="501587" y="2177552"/>
                  </a:lnTo>
                  <a:lnTo>
                    <a:pt x="505070" y="2172683"/>
                  </a:lnTo>
                  <a:lnTo>
                    <a:pt x="508554" y="2167060"/>
                  </a:lnTo>
                  <a:lnTo>
                    <a:pt x="512037" y="2161466"/>
                  </a:lnTo>
                  <a:lnTo>
                    <a:pt x="515520" y="2155901"/>
                  </a:lnTo>
                  <a:lnTo>
                    <a:pt x="519003" y="2150364"/>
                  </a:lnTo>
                  <a:lnTo>
                    <a:pt x="522487" y="2144856"/>
                  </a:lnTo>
                  <a:lnTo>
                    <a:pt x="525970" y="2139376"/>
                  </a:lnTo>
                  <a:lnTo>
                    <a:pt x="529453" y="2133924"/>
                  </a:lnTo>
                  <a:lnTo>
                    <a:pt x="532936" y="2128499"/>
                  </a:lnTo>
                  <a:lnTo>
                    <a:pt x="536420" y="2124162"/>
                  </a:lnTo>
                  <a:lnTo>
                    <a:pt x="539903" y="2125656"/>
                  </a:lnTo>
                  <a:lnTo>
                    <a:pt x="543386" y="2127127"/>
                  </a:lnTo>
                  <a:lnTo>
                    <a:pt x="546869" y="2128577"/>
                  </a:lnTo>
                  <a:lnTo>
                    <a:pt x="550353" y="2130005"/>
                  </a:lnTo>
                  <a:lnTo>
                    <a:pt x="553836" y="2133692"/>
                  </a:lnTo>
                  <a:lnTo>
                    <a:pt x="557319" y="2141551"/>
                  </a:lnTo>
                  <a:lnTo>
                    <a:pt x="560802" y="2149223"/>
                  </a:lnTo>
                  <a:lnTo>
                    <a:pt x="564286" y="2156715"/>
                  </a:lnTo>
                  <a:lnTo>
                    <a:pt x="567769" y="2164033"/>
                  </a:lnTo>
                  <a:lnTo>
                    <a:pt x="571252" y="2164659"/>
                  </a:lnTo>
                  <a:lnTo>
                    <a:pt x="574735" y="2159674"/>
                  </a:lnTo>
                  <a:lnTo>
                    <a:pt x="578218" y="2154712"/>
                  </a:lnTo>
                  <a:lnTo>
                    <a:pt x="581702" y="2149773"/>
                  </a:lnTo>
                  <a:lnTo>
                    <a:pt x="585185" y="2144856"/>
                  </a:lnTo>
                  <a:lnTo>
                    <a:pt x="588668" y="2139962"/>
                  </a:lnTo>
                  <a:lnTo>
                    <a:pt x="592151" y="2135090"/>
                  </a:lnTo>
                  <a:lnTo>
                    <a:pt x="595635" y="2130240"/>
                  </a:lnTo>
                  <a:lnTo>
                    <a:pt x="599118" y="2125412"/>
                  </a:lnTo>
                  <a:lnTo>
                    <a:pt x="602601" y="2120606"/>
                  </a:lnTo>
                  <a:lnTo>
                    <a:pt x="606084" y="2115821"/>
                  </a:lnTo>
                  <a:lnTo>
                    <a:pt x="609568" y="2111058"/>
                  </a:lnTo>
                  <a:lnTo>
                    <a:pt x="613051" y="2106317"/>
                  </a:lnTo>
                  <a:lnTo>
                    <a:pt x="616534" y="2101597"/>
                  </a:lnTo>
                  <a:lnTo>
                    <a:pt x="620017" y="2140546"/>
                  </a:lnTo>
                  <a:lnTo>
                    <a:pt x="623501" y="2138825"/>
                  </a:lnTo>
                  <a:lnTo>
                    <a:pt x="626984" y="2137120"/>
                  </a:lnTo>
                  <a:lnTo>
                    <a:pt x="630467" y="2135429"/>
                  </a:lnTo>
                  <a:lnTo>
                    <a:pt x="633950" y="2133752"/>
                  </a:lnTo>
                  <a:lnTo>
                    <a:pt x="637434" y="2132090"/>
                  </a:lnTo>
                  <a:lnTo>
                    <a:pt x="640917" y="2130441"/>
                  </a:lnTo>
                  <a:lnTo>
                    <a:pt x="644400" y="2128807"/>
                  </a:lnTo>
                  <a:lnTo>
                    <a:pt x="647883" y="2127186"/>
                  </a:lnTo>
                  <a:lnTo>
                    <a:pt x="651367" y="2125579"/>
                  </a:lnTo>
                  <a:lnTo>
                    <a:pt x="654850" y="2236004"/>
                  </a:lnTo>
                  <a:lnTo>
                    <a:pt x="658333" y="2234128"/>
                  </a:lnTo>
                  <a:lnTo>
                    <a:pt x="661816" y="2232266"/>
                  </a:lnTo>
                  <a:lnTo>
                    <a:pt x="665300" y="2230418"/>
                  </a:lnTo>
                  <a:lnTo>
                    <a:pt x="668783" y="2228584"/>
                  </a:lnTo>
                  <a:lnTo>
                    <a:pt x="672266" y="2226764"/>
                  </a:lnTo>
                  <a:lnTo>
                    <a:pt x="675749" y="2224957"/>
                  </a:lnTo>
                  <a:lnTo>
                    <a:pt x="679233" y="2223164"/>
                  </a:lnTo>
                  <a:lnTo>
                    <a:pt x="682716" y="2221383"/>
                  </a:lnTo>
                  <a:lnTo>
                    <a:pt x="686199" y="2219617"/>
                  </a:lnTo>
                  <a:lnTo>
                    <a:pt x="689682" y="2228927"/>
                  </a:lnTo>
                  <a:lnTo>
                    <a:pt x="693166" y="2227161"/>
                  </a:lnTo>
                  <a:lnTo>
                    <a:pt x="696649" y="2225407"/>
                  </a:lnTo>
                  <a:lnTo>
                    <a:pt x="700132" y="2223667"/>
                  </a:lnTo>
                  <a:lnTo>
                    <a:pt x="703615" y="2221938"/>
                  </a:lnTo>
                  <a:lnTo>
                    <a:pt x="707099" y="2220222"/>
                  </a:lnTo>
                  <a:lnTo>
                    <a:pt x="710582" y="2218519"/>
                  </a:lnTo>
                  <a:lnTo>
                    <a:pt x="714065" y="2216827"/>
                  </a:lnTo>
                  <a:lnTo>
                    <a:pt x="717548" y="2215148"/>
                  </a:lnTo>
                  <a:lnTo>
                    <a:pt x="721032" y="2274319"/>
                  </a:lnTo>
                  <a:lnTo>
                    <a:pt x="724515" y="2270512"/>
                  </a:lnTo>
                  <a:lnTo>
                    <a:pt x="727998" y="2266718"/>
                  </a:lnTo>
                  <a:lnTo>
                    <a:pt x="731481" y="2262937"/>
                  </a:lnTo>
                  <a:lnTo>
                    <a:pt x="734965" y="2259168"/>
                  </a:lnTo>
                  <a:lnTo>
                    <a:pt x="738448" y="2304341"/>
                  </a:lnTo>
                  <a:lnTo>
                    <a:pt x="741931" y="2304426"/>
                  </a:lnTo>
                  <a:lnTo>
                    <a:pt x="745414" y="2304510"/>
                  </a:lnTo>
                  <a:lnTo>
                    <a:pt x="748898" y="2304593"/>
                  </a:lnTo>
                  <a:lnTo>
                    <a:pt x="752381" y="2304676"/>
                  </a:lnTo>
                  <a:lnTo>
                    <a:pt x="755864" y="2305958"/>
                  </a:lnTo>
                  <a:lnTo>
                    <a:pt x="759347" y="2307855"/>
                  </a:lnTo>
                  <a:lnTo>
                    <a:pt x="762831" y="2309730"/>
                  </a:lnTo>
                  <a:lnTo>
                    <a:pt x="766314" y="2311581"/>
                  </a:lnTo>
                  <a:lnTo>
                    <a:pt x="769797" y="2313410"/>
                  </a:lnTo>
                  <a:lnTo>
                    <a:pt x="773280" y="2375333"/>
                  </a:lnTo>
                  <a:lnTo>
                    <a:pt x="776764" y="2371935"/>
                  </a:lnTo>
                  <a:lnTo>
                    <a:pt x="780247" y="2368546"/>
                  </a:lnTo>
                  <a:lnTo>
                    <a:pt x="783730" y="2365167"/>
                  </a:lnTo>
                  <a:lnTo>
                    <a:pt x="787213" y="2406120"/>
                  </a:lnTo>
                  <a:lnTo>
                    <a:pt x="790697" y="2404306"/>
                  </a:lnTo>
                  <a:lnTo>
                    <a:pt x="794180" y="2402503"/>
                  </a:lnTo>
                  <a:lnTo>
                    <a:pt x="797663" y="2400709"/>
                  </a:lnTo>
                  <a:lnTo>
                    <a:pt x="801146" y="2398925"/>
                  </a:lnTo>
                  <a:lnTo>
                    <a:pt x="804630" y="2397150"/>
                  </a:lnTo>
                  <a:lnTo>
                    <a:pt x="808113" y="2395386"/>
                  </a:lnTo>
                  <a:lnTo>
                    <a:pt x="811596" y="2393630"/>
                  </a:lnTo>
                  <a:lnTo>
                    <a:pt x="815079" y="2391884"/>
                  </a:lnTo>
                  <a:lnTo>
                    <a:pt x="818563" y="2390147"/>
                  </a:lnTo>
                  <a:lnTo>
                    <a:pt x="822046" y="2388420"/>
                  </a:lnTo>
                  <a:lnTo>
                    <a:pt x="825529" y="2386702"/>
                  </a:lnTo>
                  <a:lnTo>
                    <a:pt x="829012" y="2384993"/>
                  </a:lnTo>
                  <a:lnTo>
                    <a:pt x="832496" y="2383292"/>
                  </a:lnTo>
                  <a:lnTo>
                    <a:pt x="835979" y="2381601"/>
                  </a:lnTo>
                  <a:lnTo>
                    <a:pt x="839462" y="2379919"/>
                  </a:lnTo>
                  <a:lnTo>
                    <a:pt x="842945" y="2378245"/>
                  </a:lnTo>
                  <a:lnTo>
                    <a:pt x="846429" y="2376581"/>
                  </a:lnTo>
                  <a:lnTo>
                    <a:pt x="849912" y="2374925"/>
                  </a:lnTo>
                  <a:lnTo>
                    <a:pt x="853395" y="2373277"/>
                  </a:lnTo>
                  <a:lnTo>
                    <a:pt x="856878" y="2390932"/>
                  </a:lnTo>
                  <a:lnTo>
                    <a:pt x="860361" y="2387888"/>
                  </a:lnTo>
                  <a:lnTo>
                    <a:pt x="863845" y="2384852"/>
                  </a:lnTo>
                  <a:lnTo>
                    <a:pt x="867328" y="2381823"/>
                  </a:lnTo>
                  <a:lnTo>
                    <a:pt x="870811" y="2378802"/>
                  </a:lnTo>
                  <a:lnTo>
                    <a:pt x="874294" y="2375789"/>
                  </a:lnTo>
                  <a:lnTo>
                    <a:pt x="877778" y="2372784"/>
                  </a:lnTo>
                  <a:lnTo>
                    <a:pt x="881261" y="2369786"/>
                  </a:lnTo>
                  <a:lnTo>
                    <a:pt x="884744" y="2366795"/>
                  </a:lnTo>
                  <a:lnTo>
                    <a:pt x="888227" y="2383797"/>
                  </a:lnTo>
                  <a:lnTo>
                    <a:pt x="891711" y="2380850"/>
                  </a:lnTo>
                  <a:lnTo>
                    <a:pt x="895194" y="2377911"/>
                  </a:lnTo>
                  <a:lnTo>
                    <a:pt x="898677" y="2374978"/>
                  </a:lnTo>
                  <a:lnTo>
                    <a:pt x="902160" y="2372053"/>
                  </a:lnTo>
                  <a:lnTo>
                    <a:pt x="905644" y="2419467"/>
                  </a:lnTo>
                  <a:lnTo>
                    <a:pt x="909127" y="2416629"/>
                  </a:lnTo>
                  <a:lnTo>
                    <a:pt x="912610" y="2413797"/>
                  </a:lnTo>
                  <a:lnTo>
                    <a:pt x="916093" y="2410972"/>
                  </a:lnTo>
                  <a:lnTo>
                    <a:pt x="919577" y="2408153"/>
                  </a:lnTo>
                  <a:lnTo>
                    <a:pt x="923060" y="2408959"/>
                  </a:lnTo>
                  <a:lnTo>
                    <a:pt x="926543" y="2412383"/>
                  </a:lnTo>
                  <a:lnTo>
                    <a:pt x="930026" y="2415760"/>
                  </a:lnTo>
                  <a:lnTo>
                    <a:pt x="933510" y="2419091"/>
                  </a:lnTo>
                  <a:lnTo>
                    <a:pt x="936993" y="2422376"/>
                  </a:lnTo>
                  <a:lnTo>
                    <a:pt x="940476" y="2423784"/>
                  </a:lnTo>
                  <a:lnTo>
                    <a:pt x="943959" y="2424630"/>
                  </a:lnTo>
                  <a:lnTo>
                    <a:pt x="947443" y="2425469"/>
                  </a:lnTo>
                  <a:lnTo>
                    <a:pt x="950926" y="2426300"/>
                  </a:lnTo>
                  <a:lnTo>
                    <a:pt x="954409" y="2427124"/>
                  </a:lnTo>
                  <a:lnTo>
                    <a:pt x="957892" y="2424576"/>
                  </a:lnTo>
                  <a:lnTo>
                    <a:pt x="961376" y="2421900"/>
                  </a:lnTo>
                  <a:lnTo>
                    <a:pt x="964859" y="2419229"/>
                  </a:lnTo>
                  <a:lnTo>
                    <a:pt x="968342" y="2416564"/>
                  </a:lnTo>
                  <a:lnTo>
                    <a:pt x="971825" y="2414809"/>
                  </a:lnTo>
                  <a:lnTo>
                    <a:pt x="975309" y="2418006"/>
                  </a:lnTo>
                  <a:lnTo>
                    <a:pt x="978792" y="2421162"/>
                  </a:lnTo>
                  <a:lnTo>
                    <a:pt x="982275" y="2424277"/>
                  </a:lnTo>
                  <a:lnTo>
                    <a:pt x="985758" y="2427352"/>
                  </a:lnTo>
                  <a:lnTo>
                    <a:pt x="989242" y="2444798"/>
                  </a:lnTo>
                  <a:lnTo>
                    <a:pt x="992725" y="2443325"/>
                  </a:lnTo>
                  <a:lnTo>
                    <a:pt x="996208" y="2441858"/>
                  </a:lnTo>
                  <a:lnTo>
                    <a:pt x="999691" y="2440397"/>
                  </a:lnTo>
                  <a:lnTo>
                    <a:pt x="1003175" y="2438942"/>
                  </a:lnTo>
                  <a:lnTo>
                    <a:pt x="1006658" y="2437493"/>
                  </a:lnTo>
                  <a:lnTo>
                    <a:pt x="1010141" y="2436050"/>
                  </a:lnTo>
                  <a:lnTo>
                    <a:pt x="1013624" y="2434613"/>
                  </a:lnTo>
                  <a:lnTo>
                    <a:pt x="1017108" y="2433182"/>
                  </a:lnTo>
                  <a:lnTo>
                    <a:pt x="1020591" y="2431758"/>
                  </a:lnTo>
                  <a:lnTo>
                    <a:pt x="1024074" y="2430338"/>
                  </a:lnTo>
                  <a:lnTo>
                    <a:pt x="1027557" y="2428925"/>
                  </a:lnTo>
                  <a:lnTo>
                    <a:pt x="1031041" y="2427518"/>
                  </a:lnTo>
                  <a:lnTo>
                    <a:pt x="1034524" y="2426116"/>
                  </a:lnTo>
                  <a:lnTo>
                    <a:pt x="1038007" y="2424720"/>
                  </a:lnTo>
                  <a:lnTo>
                    <a:pt x="1041490" y="2423329"/>
                  </a:lnTo>
                  <a:lnTo>
                    <a:pt x="1044974" y="2421945"/>
                  </a:lnTo>
                  <a:lnTo>
                    <a:pt x="1048457" y="2420566"/>
                  </a:lnTo>
                  <a:lnTo>
                    <a:pt x="1051940" y="2419192"/>
                  </a:lnTo>
                  <a:lnTo>
                    <a:pt x="1055423" y="2448205"/>
                  </a:lnTo>
                  <a:lnTo>
                    <a:pt x="1058907" y="2448847"/>
                  </a:lnTo>
                  <a:lnTo>
                    <a:pt x="1062390" y="2449483"/>
                  </a:lnTo>
                  <a:lnTo>
                    <a:pt x="1065873" y="2450115"/>
                  </a:lnTo>
                  <a:lnTo>
                    <a:pt x="1069356" y="2450742"/>
                  </a:lnTo>
                  <a:lnTo>
                    <a:pt x="1072840" y="2505339"/>
                  </a:lnTo>
                  <a:lnTo>
                    <a:pt x="1076323" y="2504839"/>
                  </a:lnTo>
                  <a:lnTo>
                    <a:pt x="1079806" y="2504342"/>
                  </a:lnTo>
                  <a:lnTo>
                    <a:pt x="1083289" y="2503848"/>
                  </a:lnTo>
                  <a:lnTo>
                    <a:pt x="1086773" y="2503357"/>
                  </a:lnTo>
                  <a:lnTo>
                    <a:pt x="1090256" y="2515420"/>
                  </a:lnTo>
                  <a:lnTo>
                    <a:pt x="1093739" y="2514907"/>
                  </a:lnTo>
                  <a:lnTo>
                    <a:pt x="1097222" y="2514396"/>
                  </a:lnTo>
                  <a:lnTo>
                    <a:pt x="1100706" y="2513888"/>
                  </a:lnTo>
                  <a:lnTo>
                    <a:pt x="1104189" y="2513383"/>
                  </a:lnTo>
                  <a:lnTo>
                    <a:pt x="1107672" y="2512292"/>
                  </a:lnTo>
                  <a:lnTo>
                    <a:pt x="1111155" y="2510943"/>
                  </a:lnTo>
                  <a:lnTo>
                    <a:pt x="1114639" y="2509599"/>
                  </a:lnTo>
                  <a:lnTo>
                    <a:pt x="1118122" y="2508260"/>
                  </a:lnTo>
                  <a:lnTo>
                    <a:pt x="1121605" y="2506925"/>
                  </a:lnTo>
                  <a:lnTo>
                    <a:pt x="1125088" y="2522390"/>
                  </a:lnTo>
                  <a:lnTo>
                    <a:pt x="1128572" y="2521879"/>
                  </a:lnTo>
                  <a:lnTo>
                    <a:pt x="1132055" y="2521369"/>
                  </a:lnTo>
                  <a:lnTo>
                    <a:pt x="1135538" y="2520863"/>
                  </a:lnTo>
                  <a:lnTo>
                    <a:pt x="1139021" y="2528184"/>
                  </a:lnTo>
                  <a:lnTo>
                    <a:pt x="1142505" y="2528466"/>
                  </a:lnTo>
                  <a:lnTo>
                    <a:pt x="1145988" y="2528746"/>
                  </a:lnTo>
                  <a:lnTo>
                    <a:pt x="1149471" y="2529024"/>
                  </a:lnTo>
                  <a:lnTo>
                    <a:pt x="1152954" y="2529300"/>
                  </a:lnTo>
                  <a:lnTo>
                    <a:pt x="1156437" y="2529468"/>
                  </a:lnTo>
                  <a:lnTo>
                    <a:pt x="1159921" y="2529349"/>
                  </a:lnTo>
                  <a:lnTo>
                    <a:pt x="1163404" y="2529230"/>
                  </a:lnTo>
                  <a:lnTo>
                    <a:pt x="1166887" y="2529112"/>
                  </a:lnTo>
                  <a:lnTo>
                    <a:pt x="1170370" y="2528995"/>
                  </a:lnTo>
                  <a:lnTo>
                    <a:pt x="1173854" y="2528879"/>
                  </a:lnTo>
                  <a:lnTo>
                    <a:pt x="1177337" y="2528763"/>
                  </a:lnTo>
                  <a:lnTo>
                    <a:pt x="1180820" y="2528647"/>
                  </a:lnTo>
                  <a:lnTo>
                    <a:pt x="1184303" y="2528533"/>
                  </a:lnTo>
                  <a:lnTo>
                    <a:pt x="1187787" y="2528419"/>
                  </a:lnTo>
                  <a:lnTo>
                    <a:pt x="1191270" y="2560084"/>
                  </a:lnTo>
                  <a:lnTo>
                    <a:pt x="1194753" y="2559532"/>
                  </a:lnTo>
                  <a:lnTo>
                    <a:pt x="1198236" y="2558983"/>
                  </a:lnTo>
                  <a:lnTo>
                    <a:pt x="1201720" y="2558436"/>
                  </a:lnTo>
                  <a:lnTo>
                    <a:pt x="1205203" y="2557892"/>
                  </a:lnTo>
                  <a:lnTo>
                    <a:pt x="1208686" y="2557350"/>
                  </a:lnTo>
                  <a:lnTo>
                    <a:pt x="1212169" y="2556811"/>
                  </a:lnTo>
                  <a:lnTo>
                    <a:pt x="1215653" y="2556274"/>
                  </a:lnTo>
                  <a:lnTo>
                    <a:pt x="1219136" y="2555740"/>
                  </a:lnTo>
                  <a:lnTo>
                    <a:pt x="1222619" y="2555181"/>
                  </a:lnTo>
                  <a:lnTo>
                    <a:pt x="1226102" y="2553947"/>
                  </a:lnTo>
                  <a:lnTo>
                    <a:pt x="1229586" y="2552718"/>
                  </a:lnTo>
                  <a:lnTo>
                    <a:pt x="1233069" y="2551492"/>
                  </a:lnTo>
                  <a:lnTo>
                    <a:pt x="1236552" y="2550270"/>
                  </a:lnTo>
                  <a:lnTo>
                    <a:pt x="1240035" y="2555930"/>
                  </a:lnTo>
                  <a:lnTo>
                    <a:pt x="1243519" y="2555407"/>
                  </a:lnTo>
                  <a:lnTo>
                    <a:pt x="1247002" y="2554886"/>
                  </a:lnTo>
                  <a:lnTo>
                    <a:pt x="1250485" y="2554367"/>
                  </a:lnTo>
                  <a:lnTo>
                    <a:pt x="1253968" y="2553851"/>
                  </a:lnTo>
                  <a:lnTo>
                    <a:pt x="1257452" y="2572899"/>
                  </a:lnTo>
                  <a:lnTo>
                    <a:pt x="1260935" y="2572685"/>
                  </a:lnTo>
                  <a:lnTo>
                    <a:pt x="1264418" y="2572471"/>
                  </a:lnTo>
                  <a:lnTo>
                    <a:pt x="1267901" y="2572259"/>
                  </a:lnTo>
                  <a:lnTo>
                    <a:pt x="1271385" y="2572048"/>
                  </a:lnTo>
                  <a:lnTo>
                    <a:pt x="1274868" y="2571837"/>
                  </a:lnTo>
                  <a:lnTo>
                    <a:pt x="1278351" y="2571628"/>
                  </a:lnTo>
                  <a:lnTo>
                    <a:pt x="1281834" y="2571420"/>
                  </a:lnTo>
                  <a:lnTo>
                    <a:pt x="1285318" y="2571213"/>
                  </a:lnTo>
                  <a:lnTo>
                    <a:pt x="1288801" y="2571007"/>
                  </a:lnTo>
                  <a:lnTo>
                    <a:pt x="1292284" y="2570021"/>
                  </a:lnTo>
                  <a:lnTo>
                    <a:pt x="1295767" y="2568852"/>
                  </a:lnTo>
                  <a:lnTo>
                    <a:pt x="1299251" y="2567686"/>
                  </a:lnTo>
                  <a:lnTo>
                    <a:pt x="1302734" y="2566523"/>
                  </a:lnTo>
                  <a:lnTo>
                    <a:pt x="1306217" y="2565364"/>
                  </a:lnTo>
                  <a:lnTo>
                    <a:pt x="1309700" y="2564208"/>
                  </a:lnTo>
                  <a:lnTo>
                    <a:pt x="1313184" y="2563055"/>
                  </a:lnTo>
                  <a:lnTo>
                    <a:pt x="1316667" y="2561905"/>
                  </a:lnTo>
                  <a:lnTo>
                    <a:pt x="1320150" y="2560759"/>
                  </a:lnTo>
                  <a:lnTo>
                    <a:pt x="1323633" y="2559616"/>
                  </a:lnTo>
                  <a:lnTo>
                    <a:pt x="1327117" y="2558476"/>
                  </a:lnTo>
                  <a:lnTo>
                    <a:pt x="1330600" y="2557339"/>
                  </a:lnTo>
                  <a:lnTo>
                    <a:pt x="1334083" y="2556205"/>
                  </a:lnTo>
                  <a:lnTo>
                    <a:pt x="1337566" y="2555075"/>
                  </a:lnTo>
                  <a:lnTo>
                    <a:pt x="1341050" y="2553947"/>
                  </a:lnTo>
                  <a:lnTo>
                    <a:pt x="1344533" y="2552823"/>
                  </a:lnTo>
                  <a:lnTo>
                    <a:pt x="1348016" y="2551702"/>
                  </a:lnTo>
                  <a:lnTo>
                    <a:pt x="1351499" y="2550584"/>
                  </a:lnTo>
                  <a:lnTo>
                    <a:pt x="1354983" y="2549469"/>
                  </a:lnTo>
                  <a:lnTo>
                    <a:pt x="1358466" y="2549099"/>
                  </a:lnTo>
                  <a:lnTo>
                    <a:pt x="1361949" y="2549273"/>
                  </a:lnTo>
                  <a:lnTo>
                    <a:pt x="1365432" y="2549445"/>
                  </a:lnTo>
                  <a:lnTo>
                    <a:pt x="1368916" y="2549617"/>
                  </a:lnTo>
                  <a:lnTo>
                    <a:pt x="1372399" y="2549788"/>
                  </a:lnTo>
                  <a:lnTo>
                    <a:pt x="1375882" y="2549308"/>
                  </a:lnTo>
                  <a:lnTo>
                    <a:pt x="1379365" y="2548636"/>
                  </a:lnTo>
                  <a:lnTo>
                    <a:pt x="1382849" y="2547965"/>
                  </a:lnTo>
                  <a:lnTo>
                    <a:pt x="1386332" y="2547298"/>
                  </a:lnTo>
                  <a:lnTo>
                    <a:pt x="1389815" y="2546632"/>
                  </a:lnTo>
                  <a:lnTo>
                    <a:pt x="1393298" y="2545969"/>
                  </a:lnTo>
                  <a:lnTo>
                    <a:pt x="1396782" y="2545308"/>
                  </a:lnTo>
                  <a:lnTo>
                    <a:pt x="1400265" y="2544650"/>
                  </a:lnTo>
                  <a:lnTo>
                    <a:pt x="1403748" y="2543994"/>
                  </a:lnTo>
                  <a:lnTo>
                    <a:pt x="1407231" y="2543341"/>
                  </a:lnTo>
                  <a:lnTo>
                    <a:pt x="1410715" y="2542689"/>
                  </a:lnTo>
                  <a:lnTo>
                    <a:pt x="1414198" y="2542040"/>
                  </a:lnTo>
                  <a:lnTo>
                    <a:pt x="1417681" y="2541394"/>
                  </a:lnTo>
                  <a:lnTo>
                    <a:pt x="1421164" y="2540749"/>
                  </a:lnTo>
                  <a:lnTo>
                    <a:pt x="1424648" y="2540395"/>
                  </a:lnTo>
                  <a:lnTo>
                    <a:pt x="1428131" y="2540586"/>
                  </a:lnTo>
                  <a:lnTo>
                    <a:pt x="1431614" y="2540775"/>
                  </a:lnTo>
                  <a:lnTo>
                    <a:pt x="1435097" y="2540963"/>
                  </a:lnTo>
                  <a:lnTo>
                    <a:pt x="1438580" y="2541150"/>
                  </a:lnTo>
                  <a:lnTo>
                    <a:pt x="1442064" y="2540508"/>
                  </a:lnTo>
                  <a:lnTo>
                    <a:pt x="1445547" y="2539156"/>
                  </a:lnTo>
                  <a:lnTo>
                    <a:pt x="1449030" y="2537807"/>
                  </a:lnTo>
                  <a:lnTo>
                    <a:pt x="1452513" y="2536461"/>
                  </a:lnTo>
                  <a:lnTo>
                    <a:pt x="1455997" y="2535118"/>
                  </a:lnTo>
                  <a:lnTo>
                    <a:pt x="1459480" y="2533777"/>
                  </a:lnTo>
                  <a:lnTo>
                    <a:pt x="1462963" y="2532439"/>
                  </a:lnTo>
                  <a:lnTo>
                    <a:pt x="1466446" y="2531103"/>
                  </a:lnTo>
                  <a:lnTo>
                    <a:pt x="1469930" y="2529770"/>
                  </a:lnTo>
                  <a:lnTo>
                    <a:pt x="1473413" y="2528440"/>
                  </a:lnTo>
                  <a:lnTo>
                    <a:pt x="1476896" y="2551699"/>
                  </a:lnTo>
                  <a:lnTo>
                    <a:pt x="1480379" y="2551852"/>
                  </a:lnTo>
                  <a:lnTo>
                    <a:pt x="1483863" y="2552004"/>
                  </a:lnTo>
                  <a:lnTo>
                    <a:pt x="1487346" y="2552155"/>
                  </a:lnTo>
                  <a:lnTo>
                    <a:pt x="1490829" y="2552306"/>
                  </a:lnTo>
                  <a:lnTo>
                    <a:pt x="1494312" y="2552456"/>
                  </a:lnTo>
                  <a:lnTo>
                    <a:pt x="1497796" y="2552605"/>
                  </a:lnTo>
                  <a:lnTo>
                    <a:pt x="1501279" y="2552753"/>
                  </a:lnTo>
                  <a:lnTo>
                    <a:pt x="1504762" y="2552901"/>
                  </a:lnTo>
                  <a:lnTo>
                    <a:pt x="1508245" y="2553753"/>
                  </a:lnTo>
                  <a:lnTo>
                    <a:pt x="1511729" y="2556177"/>
                  </a:lnTo>
                  <a:lnTo>
                    <a:pt x="1515212" y="2558577"/>
                  </a:lnTo>
                  <a:lnTo>
                    <a:pt x="1518695" y="2560954"/>
                  </a:lnTo>
                  <a:lnTo>
                    <a:pt x="1522178" y="2563308"/>
                  </a:lnTo>
                  <a:lnTo>
                    <a:pt x="1525662" y="2564949"/>
                  </a:lnTo>
                  <a:lnTo>
                    <a:pt x="1529145" y="2565890"/>
                  </a:lnTo>
                  <a:lnTo>
                    <a:pt x="1532628" y="2566824"/>
                  </a:lnTo>
                  <a:lnTo>
                    <a:pt x="1536111" y="2567752"/>
                  </a:lnTo>
                  <a:lnTo>
                    <a:pt x="1539595" y="2568674"/>
                  </a:lnTo>
                  <a:lnTo>
                    <a:pt x="1543078" y="2569590"/>
                  </a:lnTo>
                  <a:lnTo>
                    <a:pt x="1546561" y="2570500"/>
                  </a:lnTo>
                  <a:lnTo>
                    <a:pt x="1550044" y="2571404"/>
                  </a:lnTo>
                  <a:lnTo>
                    <a:pt x="1553528" y="2572302"/>
                  </a:lnTo>
                  <a:lnTo>
                    <a:pt x="1557011" y="2573195"/>
                  </a:lnTo>
                  <a:lnTo>
                    <a:pt x="1560494" y="2573847"/>
                  </a:lnTo>
                  <a:lnTo>
                    <a:pt x="1563977" y="2574465"/>
                  </a:lnTo>
                  <a:lnTo>
                    <a:pt x="1567461" y="2575080"/>
                  </a:lnTo>
                  <a:lnTo>
                    <a:pt x="1567461" y="2575080"/>
                  </a:lnTo>
                  <a:lnTo>
                    <a:pt x="1570944" y="2575691"/>
                  </a:lnTo>
                  <a:lnTo>
                    <a:pt x="1574427" y="2576298"/>
                  </a:lnTo>
                  <a:lnTo>
                    <a:pt x="1577910" y="2576902"/>
                  </a:lnTo>
                  <a:lnTo>
                    <a:pt x="1581394" y="2577503"/>
                  </a:lnTo>
                  <a:lnTo>
                    <a:pt x="1584877" y="2578100"/>
                  </a:lnTo>
                  <a:lnTo>
                    <a:pt x="1588360" y="2578693"/>
                  </a:lnTo>
                  <a:lnTo>
                    <a:pt x="1591843" y="2579214"/>
                  </a:lnTo>
                  <a:lnTo>
                    <a:pt x="1595327" y="2579546"/>
                  </a:lnTo>
                  <a:lnTo>
                    <a:pt x="1598810" y="2579875"/>
                  </a:lnTo>
                  <a:lnTo>
                    <a:pt x="1602293" y="2580203"/>
                  </a:lnTo>
                  <a:lnTo>
                    <a:pt x="1605776" y="2580530"/>
                  </a:lnTo>
                  <a:lnTo>
                    <a:pt x="1609260" y="2580854"/>
                  </a:lnTo>
                  <a:lnTo>
                    <a:pt x="1612743" y="2581177"/>
                  </a:lnTo>
                  <a:lnTo>
                    <a:pt x="1616226" y="2581499"/>
                  </a:lnTo>
                  <a:lnTo>
                    <a:pt x="1619709" y="2581819"/>
                  </a:lnTo>
                  <a:lnTo>
                    <a:pt x="1623193" y="2582137"/>
                  </a:lnTo>
                  <a:lnTo>
                    <a:pt x="1626676" y="2581964"/>
                  </a:lnTo>
                  <a:lnTo>
                    <a:pt x="1630159" y="2581533"/>
                  </a:lnTo>
                  <a:lnTo>
                    <a:pt x="1633642" y="2581103"/>
                  </a:lnTo>
                  <a:lnTo>
                    <a:pt x="1637126" y="2580675"/>
                  </a:lnTo>
                  <a:lnTo>
                    <a:pt x="1640609" y="2580248"/>
                  </a:lnTo>
                  <a:lnTo>
                    <a:pt x="1644092" y="2579402"/>
                  </a:lnTo>
                  <a:lnTo>
                    <a:pt x="1647575" y="2578482"/>
                  </a:lnTo>
                  <a:lnTo>
                    <a:pt x="1651059" y="2577564"/>
                  </a:lnTo>
                  <a:lnTo>
                    <a:pt x="1654542" y="2576648"/>
                  </a:lnTo>
                  <a:lnTo>
                    <a:pt x="1658025" y="2575753"/>
                  </a:lnTo>
                  <a:lnTo>
                    <a:pt x="1661508" y="2575337"/>
                  </a:lnTo>
                  <a:lnTo>
                    <a:pt x="1664992" y="2574923"/>
                  </a:lnTo>
                  <a:lnTo>
                    <a:pt x="1668475" y="2574510"/>
                  </a:lnTo>
                  <a:lnTo>
                    <a:pt x="1671958" y="2574098"/>
                  </a:lnTo>
                  <a:lnTo>
                    <a:pt x="1675441" y="2580698"/>
                  </a:lnTo>
                  <a:lnTo>
                    <a:pt x="1678925" y="2580038"/>
                  </a:lnTo>
                  <a:lnTo>
                    <a:pt x="1682408" y="2579380"/>
                  </a:lnTo>
                  <a:lnTo>
                    <a:pt x="1685891" y="2578724"/>
                  </a:lnTo>
                  <a:lnTo>
                    <a:pt x="1689374" y="2578069"/>
                  </a:lnTo>
                  <a:lnTo>
                    <a:pt x="1692858" y="2577416"/>
                  </a:lnTo>
                  <a:lnTo>
                    <a:pt x="1696341" y="2576765"/>
                  </a:lnTo>
                  <a:lnTo>
                    <a:pt x="1699824" y="2576115"/>
                  </a:lnTo>
                  <a:lnTo>
                    <a:pt x="1703307" y="2575467"/>
                  </a:lnTo>
                  <a:lnTo>
                    <a:pt x="1706791" y="2574821"/>
                  </a:lnTo>
                  <a:lnTo>
                    <a:pt x="1710274" y="2574771"/>
                  </a:lnTo>
                  <a:lnTo>
                    <a:pt x="1713757" y="2575092"/>
                  </a:lnTo>
                  <a:lnTo>
                    <a:pt x="1717240" y="2575411"/>
                  </a:lnTo>
                  <a:lnTo>
                    <a:pt x="1720723" y="2575728"/>
                  </a:lnTo>
                  <a:lnTo>
                    <a:pt x="1724207" y="2576044"/>
                  </a:lnTo>
                  <a:lnTo>
                    <a:pt x="1727690" y="2576359"/>
                  </a:lnTo>
                  <a:lnTo>
                    <a:pt x="1731173" y="2576672"/>
                  </a:lnTo>
                  <a:lnTo>
                    <a:pt x="1734656" y="2576984"/>
                  </a:lnTo>
                  <a:lnTo>
                    <a:pt x="1738140" y="2577294"/>
                  </a:lnTo>
                  <a:lnTo>
                    <a:pt x="1741623" y="2577602"/>
                  </a:lnTo>
                  <a:lnTo>
                    <a:pt x="1741623" y="2579861"/>
                  </a:lnTo>
                  <a:lnTo>
                    <a:pt x="1741623" y="2582108"/>
                  </a:lnTo>
                  <a:lnTo>
                    <a:pt x="1741623" y="2584344"/>
                  </a:lnTo>
                  <a:lnTo>
                    <a:pt x="1741623" y="2586569"/>
                  </a:lnTo>
                  <a:lnTo>
                    <a:pt x="1741623" y="2588783"/>
                  </a:lnTo>
                  <a:lnTo>
                    <a:pt x="1741623" y="2590986"/>
                  </a:lnTo>
                  <a:lnTo>
                    <a:pt x="1741623" y="2593178"/>
                  </a:lnTo>
                  <a:lnTo>
                    <a:pt x="1741623" y="2595360"/>
                  </a:lnTo>
                  <a:lnTo>
                    <a:pt x="1741623" y="2597531"/>
                  </a:lnTo>
                  <a:lnTo>
                    <a:pt x="1741623" y="2599691"/>
                  </a:lnTo>
                  <a:lnTo>
                    <a:pt x="1741623" y="2601841"/>
                  </a:lnTo>
                  <a:lnTo>
                    <a:pt x="1741623" y="2603980"/>
                  </a:lnTo>
                  <a:lnTo>
                    <a:pt x="1745106" y="2605324"/>
                  </a:lnTo>
                  <a:lnTo>
                    <a:pt x="1748589" y="2606659"/>
                  </a:lnTo>
                  <a:lnTo>
                    <a:pt x="1752073" y="2607984"/>
                  </a:lnTo>
                  <a:lnTo>
                    <a:pt x="1755556" y="2609300"/>
                  </a:lnTo>
                  <a:lnTo>
                    <a:pt x="1759039" y="2610232"/>
                  </a:lnTo>
                  <a:lnTo>
                    <a:pt x="1762522" y="2609587"/>
                  </a:lnTo>
                  <a:lnTo>
                    <a:pt x="1766006" y="2608944"/>
                  </a:lnTo>
                  <a:lnTo>
                    <a:pt x="1769489" y="2608303"/>
                  </a:lnTo>
                  <a:lnTo>
                    <a:pt x="1772972" y="2607663"/>
                  </a:lnTo>
                  <a:lnTo>
                    <a:pt x="1776455" y="2607024"/>
                  </a:lnTo>
                  <a:lnTo>
                    <a:pt x="1779939" y="2606388"/>
                  </a:lnTo>
                  <a:lnTo>
                    <a:pt x="1783422" y="2605752"/>
                  </a:lnTo>
                  <a:lnTo>
                    <a:pt x="1786905" y="2605119"/>
                  </a:lnTo>
                  <a:lnTo>
                    <a:pt x="1790388" y="2604486"/>
                  </a:lnTo>
                  <a:lnTo>
                    <a:pt x="1793872" y="2622955"/>
                  </a:lnTo>
                  <a:lnTo>
                    <a:pt x="1797355" y="2623758"/>
                  </a:lnTo>
                  <a:lnTo>
                    <a:pt x="1800838" y="2624556"/>
                  </a:lnTo>
                  <a:lnTo>
                    <a:pt x="1804321" y="2625350"/>
                  </a:lnTo>
                  <a:lnTo>
                    <a:pt x="1807805" y="2626139"/>
                  </a:lnTo>
                  <a:lnTo>
                    <a:pt x="1811288" y="2625988"/>
                  </a:lnTo>
                  <a:lnTo>
                    <a:pt x="1814771" y="2625557"/>
                  </a:lnTo>
                  <a:lnTo>
                    <a:pt x="1818254" y="2625128"/>
                  </a:lnTo>
                  <a:lnTo>
                    <a:pt x="1821738" y="2624699"/>
                  </a:lnTo>
                  <a:lnTo>
                    <a:pt x="1825221" y="2624272"/>
                  </a:lnTo>
                  <a:lnTo>
                    <a:pt x="1828704" y="2661712"/>
                  </a:lnTo>
                  <a:lnTo>
                    <a:pt x="1832187" y="2663828"/>
                  </a:lnTo>
                  <a:lnTo>
                    <a:pt x="1835671" y="2665926"/>
                  </a:lnTo>
                  <a:lnTo>
                    <a:pt x="1839154" y="2668005"/>
                  </a:lnTo>
                  <a:lnTo>
                    <a:pt x="1842637" y="2669734"/>
                  </a:lnTo>
                  <a:lnTo>
                    <a:pt x="1846120" y="2669633"/>
                  </a:lnTo>
                  <a:lnTo>
                    <a:pt x="1849604" y="2669532"/>
                  </a:lnTo>
                  <a:lnTo>
                    <a:pt x="1853087" y="2669432"/>
                  </a:lnTo>
                  <a:lnTo>
                    <a:pt x="1856570" y="2669332"/>
                  </a:lnTo>
                  <a:lnTo>
                    <a:pt x="1860053" y="2669232"/>
                  </a:lnTo>
                  <a:lnTo>
                    <a:pt x="1863537" y="2669133"/>
                  </a:lnTo>
                  <a:lnTo>
                    <a:pt x="1867020" y="2669034"/>
                  </a:lnTo>
                  <a:lnTo>
                    <a:pt x="1870503" y="2668935"/>
                  </a:lnTo>
                  <a:lnTo>
                    <a:pt x="1873986" y="2668837"/>
                  </a:lnTo>
                  <a:lnTo>
                    <a:pt x="1877470" y="2668739"/>
                  </a:lnTo>
                  <a:lnTo>
                    <a:pt x="1880953" y="2668642"/>
                  </a:lnTo>
                  <a:lnTo>
                    <a:pt x="1884436" y="2668545"/>
                  </a:lnTo>
                  <a:lnTo>
                    <a:pt x="1887919" y="2668448"/>
                  </a:lnTo>
                  <a:lnTo>
                    <a:pt x="1891403" y="2668351"/>
                  </a:lnTo>
                  <a:lnTo>
                    <a:pt x="1894886" y="2667999"/>
                  </a:lnTo>
                  <a:lnTo>
                    <a:pt x="1898369" y="2667553"/>
                  </a:lnTo>
                  <a:lnTo>
                    <a:pt x="1901852" y="2667108"/>
                  </a:lnTo>
                  <a:lnTo>
                    <a:pt x="1905336" y="2666665"/>
                  </a:lnTo>
                  <a:lnTo>
                    <a:pt x="1908819" y="2666223"/>
                  </a:lnTo>
                  <a:lnTo>
                    <a:pt x="1912302" y="2665781"/>
                  </a:lnTo>
                  <a:lnTo>
                    <a:pt x="1915785" y="2665341"/>
                  </a:lnTo>
                  <a:lnTo>
                    <a:pt x="1919269" y="2664902"/>
                  </a:lnTo>
                  <a:lnTo>
                    <a:pt x="1922752" y="2664464"/>
                  </a:lnTo>
                  <a:lnTo>
                    <a:pt x="1926235" y="2680404"/>
                  </a:lnTo>
                  <a:lnTo>
                    <a:pt x="1929718" y="2679622"/>
                  </a:lnTo>
                  <a:lnTo>
                    <a:pt x="1933202" y="2678841"/>
                  </a:lnTo>
                  <a:lnTo>
                    <a:pt x="1936685" y="2678062"/>
                  </a:lnTo>
                  <a:lnTo>
                    <a:pt x="1940168" y="2677284"/>
                  </a:lnTo>
                  <a:lnTo>
                    <a:pt x="1943651" y="2679036"/>
                  </a:lnTo>
                  <a:lnTo>
                    <a:pt x="1947135" y="2681245"/>
                  </a:lnTo>
                  <a:lnTo>
                    <a:pt x="1950618" y="2683435"/>
                  </a:lnTo>
                  <a:lnTo>
                    <a:pt x="1954101" y="2685604"/>
                  </a:lnTo>
                  <a:lnTo>
                    <a:pt x="1957584" y="2687754"/>
                  </a:lnTo>
                  <a:lnTo>
                    <a:pt x="1961068" y="2688679"/>
                  </a:lnTo>
                  <a:lnTo>
                    <a:pt x="1964551" y="2688395"/>
                  </a:lnTo>
                  <a:lnTo>
                    <a:pt x="1968034" y="2688112"/>
                  </a:lnTo>
                  <a:lnTo>
                    <a:pt x="1971517" y="2687829"/>
                  </a:lnTo>
                  <a:lnTo>
                    <a:pt x="1975001" y="2687548"/>
                  </a:lnTo>
                  <a:lnTo>
                    <a:pt x="1978484" y="2687267"/>
                  </a:lnTo>
                  <a:lnTo>
                    <a:pt x="1981967" y="2686987"/>
                  </a:lnTo>
                  <a:lnTo>
                    <a:pt x="1985450" y="2686707"/>
                  </a:lnTo>
                  <a:lnTo>
                    <a:pt x="1988934" y="2686429"/>
                  </a:lnTo>
                  <a:lnTo>
                    <a:pt x="1992417" y="2686151"/>
                  </a:lnTo>
                  <a:lnTo>
                    <a:pt x="1995900" y="2685662"/>
                  </a:lnTo>
                  <a:lnTo>
                    <a:pt x="1999383" y="2685147"/>
                  </a:lnTo>
                  <a:lnTo>
                    <a:pt x="2002867" y="2684634"/>
                  </a:lnTo>
                  <a:lnTo>
                    <a:pt x="2006350" y="2684121"/>
                  </a:lnTo>
                  <a:lnTo>
                    <a:pt x="2009833" y="2683610"/>
                  </a:lnTo>
                  <a:lnTo>
                    <a:pt x="2013316" y="2683099"/>
                  </a:lnTo>
                  <a:lnTo>
                    <a:pt x="2016799" y="2682590"/>
                  </a:lnTo>
                  <a:lnTo>
                    <a:pt x="2020283" y="2682082"/>
                  </a:lnTo>
                  <a:lnTo>
                    <a:pt x="2023766" y="2681575"/>
                  </a:lnTo>
                  <a:lnTo>
                    <a:pt x="2027249" y="2681069"/>
                  </a:lnTo>
                  <a:lnTo>
                    <a:pt x="2030732" y="2680564"/>
                  </a:lnTo>
                  <a:lnTo>
                    <a:pt x="2034216" y="2680060"/>
                  </a:lnTo>
                  <a:lnTo>
                    <a:pt x="2037699" y="2679557"/>
                  </a:lnTo>
                  <a:lnTo>
                    <a:pt x="2041182" y="2679056"/>
                  </a:lnTo>
                  <a:lnTo>
                    <a:pt x="2044665" y="2678555"/>
                  </a:lnTo>
                  <a:lnTo>
                    <a:pt x="2048149" y="2678056"/>
                  </a:lnTo>
                  <a:lnTo>
                    <a:pt x="2051632" y="2677558"/>
                  </a:lnTo>
                  <a:lnTo>
                    <a:pt x="2055115" y="2677060"/>
                  </a:lnTo>
                  <a:lnTo>
                    <a:pt x="2058598" y="2676564"/>
                  </a:lnTo>
                  <a:lnTo>
                    <a:pt x="2062082" y="2676946"/>
                  </a:lnTo>
                  <a:lnTo>
                    <a:pt x="2065565" y="2677789"/>
                  </a:lnTo>
                  <a:lnTo>
                    <a:pt x="2069048" y="2678627"/>
                  </a:lnTo>
                  <a:lnTo>
                    <a:pt x="2072531" y="2679460"/>
                  </a:lnTo>
                  <a:lnTo>
                    <a:pt x="2076015" y="2680289"/>
                  </a:lnTo>
                  <a:lnTo>
                    <a:pt x="2079498" y="2680196"/>
                  </a:lnTo>
                  <a:lnTo>
                    <a:pt x="2082981" y="2679937"/>
                  </a:lnTo>
                  <a:lnTo>
                    <a:pt x="2086464" y="2679678"/>
                  </a:lnTo>
                  <a:lnTo>
                    <a:pt x="2089948" y="2679420"/>
                  </a:lnTo>
                  <a:lnTo>
                    <a:pt x="2093431" y="2679163"/>
                  </a:lnTo>
                  <a:lnTo>
                    <a:pt x="2096914" y="2678906"/>
                  </a:lnTo>
                  <a:lnTo>
                    <a:pt x="2100397" y="2678650"/>
                  </a:lnTo>
                  <a:lnTo>
                    <a:pt x="2103881" y="2678395"/>
                  </a:lnTo>
                  <a:lnTo>
                    <a:pt x="2107364" y="2678141"/>
                  </a:lnTo>
                  <a:lnTo>
                    <a:pt x="2110847" y="2678347"/>
                  </a:lnTo>
                  <a:lnTo>
                    <a:pt x="2114330" y="2680082"/>
                  </a:lnTo>
                  <a:lnTo>
                    <a:pt x="2117814" y="2681803"/>
                  </a:lnTo>
                  <a:lnTo>
                    <a:pt x="2121297" y="2683511"/>
                  </a:lnTo>
                  <a:lnTo>
                    <a:pt x="2124780" y="2685207"/>
                  </a:lnTo>
                  <a:lnTo>
                    <a:pt x="2128263" y="2704606"/>
                  </a:lnTo>
                  <a:lnTo>
                    <a:pt x="2131747" y="2705040"/>
                  </a:lnTo>
                  <a:lnTo>
                    <a:pt x="2135230" y="2705472"/>
                  </a:lnTo>
                  <a:lnTo>
                    <a:pt x="2138713" y="2705902"/>
                  </a:lnTo>
                  <a:lnTo>
                    <a:pt x="2142196" y="2706330"/>
                  </a:lnTo>
                  <a:lnTo>
                    <a:pt x="2145680" y="2707275"/>
                  </a:lnTo>
                  <a:lnTo>
                    <a:pt x="2149163" y="2708537"/>
                  </a:lnTo>
                  <a:lnTo>
                    <a:pt x="2152646" y="2709791"/>
                  </a:lnTo>
                  <a:lnTo>
                    <a:pt x="2156129" y="2711036"/>
                  </a:lnTo>
                  <a:lnTo>
                    <a:pt x="2159613" y="2712274"/>
                  </a:lnTo>
                  <a:lnTo>
                    <a:pt x="2163096" y="2712396"/>
                  </a:lnTo>
                  <a:lnTo>
                    <a:pt x="2166579" y="2712253"/>
                  </a:lnTo>
                  <a:lnTo>
                    <a:pt x="2170062" y="2712111"/>
                  </a:lnTo>
                  <a:lnTo>
                    <a:pt x="2173546" y="2711970"/>
                  </a:lnTo>
                  <a:lnTo>
                    <a:pt x="2177029" y="2711829"/>
                  </a:lnTo>
                  <a:lnTo>
                    <a:pt x="2180512" y="2711415"/>
                  </a:lnTo>
                  <a:lnTo>
                    <a:pt x="2183995" y="2711002"/>
                  </a:lnTo>
                  <a:lnTo>
                    <a:pt x="2187479" y="2710590"/>
                  </a:lnTo>
                  <a:lnTo>
                    <a:pt x="2190962" y="2710179"/>
                  </a:lnTo>
                  <a:lnTo>
                    <a:pt x="2194445" y="2709769"/>
                  </a:lnTo>
                  <a:lnTo>
                    <a:pt x="2197928" y="2709359"/>
                  </a:lnTo>
                  <a:lnTo>
                    <a:pt x="2201412" y="2708951"/>
                  </a:lnTo>
                  <a:lnTo>
                    <a:pt x="2204895" y="2708543"/>
                  </a:lnTo>
                  <a:lnTo>
                    <a:pt x="2208378" y="2708136"/>
                  </a:lnTo>
                  <a:lnTo>
                    <a:pt x="2211861" y="2707730"/>
                  </a:lnTo>
                  <a:lnTo>
                    <a:pt x="2215345" y="2707325"/>
                  </a:lnTo>
                  <a:lnTo>
                    <a:pt x="2218828" y="2706921"/>
                  </a:lnTo>
                  <a:lnTo>
                    <a:pt x="2222311" y="2706517"/>
                  </a:lnTo>
                  <a:lnTo>
                    <a:pt x="2225794" y="2706115"/>
                  </a:lnTo>
                  <a:lnTo>
                    <a:pt x="2229278" y="2706495"/>
                  </a:lnTo>
                  <a:lnTo>
                    <a:pt x="2232761" y="2707443"/>
                  </a:lnTo>
                  <a:lnTo>
                    <a:pt x="2236244" y="2708387"/>
                  </a:lnTo>
                  <a:lnTo>
                    <a:pt x="2239727" y="2709325"/>
                  </a:lnTo>
                  <a:lnTo>
                    <a:pt x="2243211" y="2710259"/>
                  </a:lnTo>
                  <a:lnTo>
                    <a:pt x="2246694" y="2728689"/>
                  </a:lnTo>
                  <a:lnTo>
                    <a:pt x="2250177" y="2728027"/>
                  </a:lnTo>
                  <a:lnTo>
                    <a:pt x="2253660" y="2727365"/>
                  </a:lnTo>
                  <a:lnTo>
                    <a:pt x="2257144" y="2726704"/>
                  </a:lnTo>
                  <a:lnTo>
                    <a:pt x="2260627" y="2726044"/>
                  </a:lnTo>
                  <a:lnTo>
                    <a:pt x="2264110" y="2725385"/>
                  </a:lnTo>
                  <a:lnTo>
                    <a:pt x="2267593" y="2724727"/>
                  </a:lnTo>
                  <a:lnTo>
                    <a:pt x="2271077" y="2724070"/>
                  </a:lnTo>
                  <a:lnTo>
                    <a:pt x="2274560" y="2723413"/>
                  </a:lnTo>
                  <a:lnTo>
                    <a:pt x="2278043" y="2722758"/>
                  </a:lnTo>
                  <a:lnTo>
                    <a:pt x="2281526" y="2722103"/>
                  </a:lnTo>
                  <a:lnTo>
                    <a:pt x="2285010" y="2721449"/>
                  </a:lnTo>
                  <a:lnTo>
                    <a:pt x="2288493" y="2720797"/>
                  </a:lnTo>
                  <a:lnTo>
                    <a:pt x="2291976" y="2720145"/>
                  </a:lnTo>
                  <a:lnTo>
                    <a:pt x="2295459" y="2719493"/>
                  </a:lnTo>
                  <a:lnTo>
                    <a:pt x="2298942" y="2718843"/>
                  </a:lnTo>
                  <a:lnTo>
                    <a:pt x="2302426" y="2718194"/>
                  </a:lnTo>
                  <a:lnTo>
                    <a:pt x="2305909" y="2717545"/>
                  </a:lnTo>
                  <a:lnTo>
                    <a:pt x="2309392" y="2716897"/>
                  </a:lnTo>
                  <a:lnTo>
                    <a:pt x="2312875" y="2717071"/>
                  </a:lnTo>
                  <a:lnTo>
                    <a:pt x="2316359" y="2717946"/>
                  </a:lnTo>
                  <a:lnTo>
                    <a:pt x="2319842" y="2718815"/>
                  </a:lnTo>
                  <a:lnTo>
                    <a:pt x="2323325" y="2719680"/>
                  </a:lnTo>
                  <a:lnTo>
                    <a:pt x="2326808" y="2720541"/>
                  </a:lnTo>
                  <a:lnTo>
                    <a:pt x="2330292" y="2720851"/>
                  </a:lnTo>
                  <a:lnTo>
                    <a:pt x="2333775" y="2720958"/>
                  </a:lnTo>
                  <a:lnTo>
                    <a:pt x="2337258" y="2721065"/>
                  </a:lnTo>
                  <a:lnTo>
                    <a:pt x="2340741" y="2721172"/>
                  </a:lnTo>
                  <a:lnTo>
                    <a:pt x="2344225" y="2721278"/>
                  </a:lnTo>
                  <a:lnTo>
                    <a:pt x="2347708" y="2721156"/>
                  </a:lnTo>
                  <a:lnTo>
                    <a:pt x="2351191" y="2721015"/>
                  </a:lnTo>
                  <a:lnTo>
                    <a:pt x="2354674" y="2720874"/>
                  </a:lnTo>
                  <a:lnTo>
                    <a:pt x="2358158" y="2720734"/>
                  </a:lnTo>
                  <a:lnTo>
                    <a:pt x="2361641" y="2720594"/>
                  </a:lnTo>
                  <a:lnTo>
                    <a:pt x="2365124" y="2720454"/>
                  </a:lnTo>
                  <a:lnTo>
                    <a:pt x="2368607" y="2720315"/>
                  </a:lnTo>
                  <a:lnTo>
                    <a:pt x="2372091" y="2720176"/>
                  </a:lnTo>
                  <a:lnTo>
                    <a:pt x="2375574" y="2720038"/>
                  </a:lnTo>
                  <a:lnTo>
                    <a:pt x="2379057" y="2728423"/>
                  </a:lnTo>
                  <a:lnTo>
                    <a:pt x="2382540" y="2729470"/>
                  </a:lnTo>
                  <a:lnTo>
                    <a:pt x="2386024" y="2730512"/>
                  </a:lnTo>
                  <a:lnTo>
                    <a:pt x="2389507" y="2731547"/>
                  </a:lnTo>
                  <a:lnTo>
                    <a:pt x="2392990" y="2732577"/>
                  </a:lnTo>
                  <a:lnTo>
                    <a:pt x="2396473" y="2733190"/>
                  </a:lnTo>
                  <a:lnTo>
                    <a:pt x="2399957" y="2733391"/>
                  </a:lnTo>
                  <a:lnTo>
                    <a:pt x="2403440" y="2733590"/>
                  </a:lnTo>
                  <a:lnTo>
                    <a:pt x="2406923" y="2733790"/>
                  </a:lnTo>
                  <a:lnTo>
                    <a:pt x="2410406" y="2733988"/>
                  </a:lnTo>
                  <a:lnTo>
                    <a:pt x="2413890" y="2734186"/>
                  </a:lnTo>
                  <a:lnTo>
                    <a:pt x="2417373" y="2734383"/>
                  </a:lnTo>
                  <a:lnTo>
                    <a:pt x="2420856" y="2734580"/>
                  </a:lnTo>
                  <a:lnTo>
                    <a:pt x="2424339" y="2734776"/>
                  </a:lnTo>
                  <a:lnTo>
                    <a:pt x="2427823" y="2734971"/>
                  </a:lnTo>
                  <a:lnTo>
                    <a:pt x="2431306" y="2735064"/>
                  </a:lnTo>
                  <a:lnTo>
                    <a:pt x="2434789" y="2735143"/>
                  </a:lnTo>
                  <a:lnTo>
                    <a:pt x="2438272" y="2735222"/>
                  </a:lnTo>
                  <a:lnTo>
                    <a:pt x="2441756" y="2735300"/>
                  </a:lnTo>
                  <a:lnTo>
                    <a:pt x="2445239" y="2735352"/>
                  </a:lnTo>
                  <a:lnTo>
                    <a:pt x="2448722" y="2735088"/>
                  </a:lnTo>
                  <a:lnTo>
                    <a:pt x="2452205" y="2734824"/>
                  </a:lnTo>
                  <a:lnTo>
                    <a:pt x="2455689" y="2734561"/>
                  </a:lnTo>
                  <a:lnTo>
                    <a:pt x="2459172" y="2734298"/>
                  </a:lnTo>
                  <a:lnTo>
                    <a:pt x="2462655" y="2734036"/>
                  </a:lnTo>
                  <a:lnTo>
                    <a:pt x="2466138" y="2733774"/>
                  </a:lnTo>
                  <a:lnTo>
                    <a:pt x="2469622" y="2733513"/>
                  </a:lnTo>
                  <a:lnTo>
                    <a:pt x="2473105" y="2733252"/>
                  </a:lnTo>
                  <a:lnTo>
                    <a:pt x="2476588" y="2732992"/>
                  </a:lnTo>
                  <a:lnTo>
                    <a:pt x="2480071" y="2739108"/>
                  </a:lnTo>
                  <a:lnTo>
                    <a:pt x="2483555" y="2738584"/>
                  </a:lnTo>
                  <a:lnTo>
                    <a:pt x="2487038" y="2738061"/>
                  </a:lnTo>
                  <a:lnTo>
                    <a:pt x="2490521" y="2737538"/>
                  </a:lnTo>
                  <a:lnTo>
                    <a:pt x="2494004" y="2737017"/>
                  </a:lnTo>
                  <a:lnTo>
                    <a:pt x="2497488" y="2736496"/>
                  </a:lnTo>
                  <a:lnTo>
                    <a:pt x="2500971" y="2735976"/>
                  </a:lnTo>
                  <a:lnTo>
                    <a:pt x="2504454" y="2735456"/>
                  </a:lnTo>
                  <a:lnTo>
                    <a:pt x="2507937" y="2734938"/>
                  </a:lnTo>
                  <a:lnTo>
                    <a:pt x="2511421" y="2734420"/>
                  </a:lnTo>
                  <a:lnTo>
                    <a:pt x="2514904" y="2733902"/>
                  </a:lnTo>
                  <a:lnTo>
                    <a:pt x="2518387" y="2733386"/>
                  </a:lnTo>
                  <a:lnTo>
                    <a:pt x="2521870" y="2732870"/>
                  </a:lnTo>
                  <a:lnTo>
                    <a:pt x="2525354" y="2732355"/>
                  </a:lnTo>
                  <a:lnTo>
                    <a:pt x="2528837" y="2743475"/>
                  </a:lnTo>
                  <a:lnTo>
                    <a:pt x="2532320" y="2743214"/>
                  </a:lnTo>
                  <a:lnTo>
                    <a:pt x="2535803" y="2742953"/>
                  </a:lnTo>
                  <a:lnTo>
                    <a:pt x="2539287" y="2742693"/>
                  </a:lnTo>
                  <a:lnTo>
                    <a:pt x="2542770" y="2742433"/>
                  </a:lnTo>
                  <a:lnTo>
                    <a:pt x="2546253" y="2742174"/>
                  </a:lnTo>
                  <a:lnTo>
                    <a:pt x="2549736" y="2741915"/>
                  </a:lnTo>
                  <a:lnTo>
                    <a:pt x="2553220" y="2741657"/>
                  </a:lnTo>
                  <a:lnTo>
                    <a:pt x="2556703" y="2741400"/>
                  </a:lnTo>
                  <a:lnTo>
                    <a:pt x="2560186" y="2741143"/>
                  </a:lnTo>
                  <a:lnTo>
                    <a:pt x="2563669" y="2740871"/>
                  </a:lnTo>
                  <a:lnTo>
                    <a:pt x="2567153" y="2740579"/>
                  </a:lnTo>
                  <a:lnTo>
                    <a:pt x="2570636" y="2740288"/>
                  </a:lnTo>
                  <a:lnTo>
                    <a:pt x="2574119" y="2739997"/>
                  </a:lnTo>
                  <a:lnTo>
                    <a:pt x="2577602" y="2739707"/>
                  </a:lnTo>
                  <a:lnTo>
                    <a:pt x="2581085" y="2739418"/>
                  </a:lnTo>
                  <a:lnTo>
                    <a:pt x="2584569" y="2739129"/>
                  </a:lnTo>
                  <a:lnTo>
                    <a:pt x="2588052" y="2738840"/>
                  </a:lnTo>
                  <a:lnTo>
                    <a:pt x="2591535" y="2738552"/>
                  </a:lnTo>
                  <a:lnTo>
                    <a:pt x="2595018" y="2738265"/>
                  </a:lnTo>
                  <a:lnTo>
                    <a:pt x="2598502" y="2737978"/>
                  </a:lnTo>
                  <a:lnTo>
                    <a:pt x="2601985" y="2737692"/>
                  </a:lnTo>
                  <a:lnTo>
                    <a:pt x="2605468" y="2737406"/>
                  </a:lnTo>
                  <a:lnTo>
                    <a:pt x="2608951" y="2737121"/>
                  </a:lnTo>
                  <a:lnTo>
                    <a:pt x="2612435" y="2736836"/>
                  </a:lnTo>
                  <a:lnTo>
                    <a:pt x="2612435" y="2737860"/>
                  </a:lnTo>
                  <a:lnTo>
                    <a:pt x="2612435" y="2738881"/>
                  </a:lnTo>
                  <a:lnTo>
                    <a:pt x="2612435" y="2739900"/>
                  </a:lnTo>
                  <a:lnTo>
                    <a:pt x="2612435" y="2740915"/>
                  </a:lnTo>
                  <a:lnTo>
                    <a:pt x="2612435" y="2741928"/>
                  </a:lnTo>
                  <a:lnTo>
                    <a:pt x="2612435" y="2742938"/>
                  </a:lnTo>
                  <a:lnTo>
                    <a:pt x="2612435" y="2743945"/>
                  </a:lnTo>
                  <a:lnTo>
                    <a:pt x="2612435" y="2744950"/>
                  </a:lnTo>
                  <a:lnTo>
                    <a:pt x="2615918" y="2746464"/>
                  </a:lnTo>
                  <a:lnTo>
                    <a:pt x="2619401" y="2747968"/>
                  </a:lnTo>
                  <a:lnTo>
                    <a:pt x="2622884" y="2749462"/>
                  </a:lnTo>
                  <a:lnTo>
                    <a:pt x="2626368" y="2750946"/>
                  </a:lnTo>
                  <a:lnTo>
                    <a:pt x="2629851" y="2752225"/>
                  </a:lnTo>
                  <a:lnTo>
                    <a:pt x="2633334" y="2752678"/>
                  </a:lnTo>
                  <a:lnTo>
                    <a:pt x="2636817" y="2753129"/>
                  </a:lnTo>
                  <a:lnTo>
                    <a:pt x="2640301" y="2753579"/>
                  </a:lnTo>
                  <a:lnTo>
                    <a:pt x="2643784" y="2754027"/>
                  </a:lnTo>
                  <a:lnTo>
                    <a:pt x="2647267" y="2754474"/>
                  </a:lnTo>
                  <a:lnTo>
                    <a:pt x="2650750" y="2754918"/>
                  </a:lnTo>
                  <a:lnTo>
                    <a:pt x="2654234" y="2755361"/>
                  </a:lnTo>
                  <a:lnTo>
                    <a:pt x="2657717" y="2755802"/>
                  </a:lnTo>
                  <a:lnTo>
                    <a:pt x="2661200" y="2756242"/>
                  </a:lnTo>
                  <a:lnTo>
                    <a:pt x="2664683" y="2764332"/>
                  </a:lnTo>
                  <a:lnTo>
                    <a:pt x="2668167" y="2764943"/>
                  </a:lnTo>
                  <a:lnTo>
                    <a:pt x="2671650" y="2765551"/>
                  </a:lnTo>
                  <a:lnTo>
                    <a:pt x="2675133" y="2766156"/>
                  </a:lnTo>
                  <a:lnTo>
                    <a:pt x="2678616" y="2766759"/>
                  </a:lnTo>
                  <a:lnTo>
                    <a:pt x="2682100" y="2778963"/>
                  </a:lnTo>
                  <a:lnTo>
                    <a:pt x="2685583" y="2779342"/>
                  </a:lnTo>
                  <a:lnTo>
                    <a:pt x="2689066" y="2779720"/>
                  </a:lnTo>
                  <a:lnTo>
                    <a:pt x="2692549" y="2780097"/>
                  </a:lnTo>
                  <a:lnTo>
                    <a:pt x="2696033" y="2780472"/>
                  </a:lnTo>
                  <a:lnTo>
                    <a:pt x="2699516" y="2780670"/>
                  </a:lnTo>
                  <a:lnTo>
                    <a:pt x="2702999" y="2780860"/>
                  </a:lnTo>
                  <a:lnTo>
                    <a:pt x="2706482" y="2781050"/>
                  </a:lnTo>
                  <a:lnTo>
                    <a:pt x="2709966" y="2781239"/>
                  </a:lnTo>
                  <a:lnTo>
                    <a:pt x="2713449" y="2781483"/>
                  </a:lnTo>
                  <a:lnTo>
                    <a:pt x="2716932" y="2782033"/>
                  </a:lnTo>
                  <a:lnTo>
                    <a:pt x="2720415" y="2782581"/>
                  </a:lnTo>
                  <a:lnTo>
                    <a:pt x="2723899" y="2783126"/>
                  </a:lnTo>
                  <a:lnTo>
                    <a:pt x="2727382" y="2783669"/>
                  </a:lnTo>
                  <a:lnTo>
                    <a:pt x="2730865" y="2783859"/>
                  </a:lnTo>
                  <a:lnTo>
                    <a:pt x="2734348" y="2783385"/>
                  </a:lnTo>
                  <a:lnTo>
                    <a:pt x="2737832" y="2782912"/>
                  </a:lnTo>
                  <a:lnTo>
                    <a:pt x="2741315" y="2782439"/>
                  </a:lnTo>
                  <a:lnTo>
                    <a:pt x="2744798" y="2781967"/>
                  </a:lnTo>
                  <a:lnTo>
                    <a:pt x="2748281" y="2781495"/>
                  </a:lnTo>
                  <a:lnTo>
                    <a:pt x="2751765" y="2781024"/>
                  </a:lnTo>
                  <a:lnTo>
                    <a:pt x="2755248" y="2780554"/>
                  </a:lnTo>
                  <a:lnTo>
                    <a:pt x="2758731" y="2780084"/>
                  </a:lnTo>
                  <a:lnTo>
                    <a:pt x="2762214" y="2779615"/>
                  </a:lnTo>
                  <a:lnTo>
                    <a:pt x="2765698" y="2779146"/>
                  </a:lnTo>
                  <a:lnTo>
                    <a:pt x="2769181" y="2778678"/>
                  </a:lnTo>
                  <a:lnTo>
                    <a:pt x="2772664" y="2778210"/>
                  </a:lnTo>
                  <a:lnTo>
                    <a:pt x="2776147" y="2777743"/>
                  </a:lnTo>
                  <a:lnTo>
                    <a:pt x="2779631" y="2777276"/>
                  </a:lnTo>
                  <a:lnTo>
                    <a:pt x="2783114" y="2779989"/>
                  </a:lnTo>
                  <a:lnTo>
                    <a:pt x="2786597" y="2780175"/>
                  </a:lnTo>
                  <a:lnTo>
                    <a:pt x="2790080" y="2780360"/>
                  </a:lnTo>
                  <a:lnTo>
                    <a:pt x="2793564" y="2780545"/>
                  </a:lnTo>
                  <a:lnTo>
                    <a:pt x="2797047" y="2780729"/>
                  </a:lnTo>
                  <a:lnTo>
                    <a:pt x="2800530" y="2780912"/>
                  </a:lnTo>
                  <a:lnTo>
                    <a:pt x="2804013" y="2781095"/>
                  </a:lnTo>
                  <a:lnTo>
                    <a:pt x="2807497" y="2781278"/>
                  </a:lnTo>
                  <a:lnTo>
                    <a:pt x="2810980" y="2781460"/>
                  </a:lnTo>
                  <a:lnTo>
                    <a:pt x="2814463" y="2848534"/>
                  </a:lnTo>
                  <a:lnTo>
                    <a:pt x="2817946" y="2848464"/>
                  </a:lnTo>
                  <a:lnTo>
                    <a:pt x="2821430" y="2848394"/>
                  </a:lnTo>
                  <a:lnTo>
                    <a:pt x="2824913" y="2848325"/>
                  </a:lnTo>
                  <a:lnTo>
                    <a:pt x="2828396" y="2848255"/>
                  </a:lnTo>
                  <a:lnTo>
                    <a:pt x="2831879" y="2848186"/>
                  </a:lnTo>
                  <a:lnTo>
                    <a:pt x="2835363" y="2848117"/>
                  </a:lnTo>
                  <a:lnTo>
                    <a:pt x="2838846" y="2848049"/>
                  </a:lnTo>
                  <a:lnTo>
                    <a:pt x="2842329" y="2847980"/>
                  </a:lnTo>
                  <a:lnTo>
                    <a:pt x="2845812" y="2847911"/>
                  </a:lnTo>
                  <a:lnTo>
                    <a:pt x="2849296" y="2853825"/>
                  </a:lnTo>
                  <a:lnTo>
                    <a:pt x="2852779" y="2854583"/>
                  </a:lnTo>
                  <a:lnTo>
                    <a:pt x="2856262" y="2855337"/>
                  </a:lnTo>
                  <a:lnTo>
                    <a:pt x="2859745" y="2856088"/>
                  </a:lnTo>
                  <a:lnTo>
                    <a:pt x="2863229" y="2856835"/>
                  </a:lnTo>
                  <a:lnTo>
                    <a:pt x="2866712" y="2857941"/>
                  </a:lnTo>
                  <a:lnTo>
                    <a:pt x="2870195" y="2859087"/>
                  </a:lnTo>
                  <a:lnTo>
                    <a:pt x="2873678" y="2860227"/>
                  </a:lnTo>
                  <a:lnTo>
                    <a:pt x="2877161" y="2861359"/>
                  </a:lnTo>
                  <a:lnTo>
                    <a:pt x="2880645" y="2862402"/>
                  </a:lnTo>
                  <a:lnTo>
                    <a:pt x="2884128" y="2862454"/>
                  </a:lnTo>
                  <a:lnTo>
                    <a:pt x="2887611" y="2862506"/>
                  </a:lnTo>
                  <a:lnTo>
                    <a:pt x="2891094" y="2862558"/>
                  </a:lnTo>
                  <a:lnTo>
                    <a:pt x="2894578" y="2862610"/>
                  </a:lnTo>
                  <a:lnTo>
                    <a:pt x="2898061" y="2862661"/>
                  </a:lnTo>
                  <a:lnTo>
                    <a:pt x="2901544" y="2862713"/>
                  </a:lnTo>
                  <a:lnTo>
                    <a:pt x="2905027" y="2862764"/>
                  </a:lnTo>
                  <a:lnTo>
                    <a:pt x="2908511" y="2862815"/>
                  </a:lnTo>
                  <a:lnTo>
                    <a:pt x="2911994" y="2862866"/>
                  </a:lnTo>
                  <a:lnTo>
                    <a:pt x="2915477" y="2862917"/>
                  </a:lnTo>
                  <a:lnTo>
                    <a:pt x="2918960" y="2862968"/>
                  </a:lnTo>
                  <a:lnTo>
                    <a:pt x="2922444" y="2863018"/>
                  </a:lnTo>
                  <a:lnTo>
                    <a:pt x="2925927" y="2863069"/>
                  </a:lnTo>
                  <a:lnTo>
                    <a:pt x="2929410" y="2863119"/>
                  </a:lnTo>
                  <a:lnTo>
                    <a:pt x="2932893" y="2863169"/>
                  </a:lnTo>
                  <a:lnTo>
                    <a:pt x="2936377" y="2863219"/>
                  </a:lnTo>
                  <a:lnTo>
                    <a:pt x="2939860" y="2863269"/>
                  </a:lnTo>
                  <a:lnTo>
                    <a:pt x="2943343" y="2863319"/>
                  </a:lnTo>
                  <a:lnTo>
                    <a:pt x="2946826" y="2863369"/>
                  </a:lnTo>
                  <a:lnTo>
                    <a:pt x="2950310" y="2863749"/>
                  </a:lnTo>
                  <a:lnTo>
                    <a:pt x="2953793" y="2864187"/>
                  </a:lnTo>
                  <a:lnTo>
                    <a:pt x="2957276" y="2864624"/>
                  </a:lnTo>
                  <a:lnTo>
                    <a:pt x="2960759" y="2865059"/>
                  </a:lnTo>
                  <a:lnTo>
                    <a:pt x="2964243" y="2867927"/>
                  </a:lnTo>
                  <a:lnTo>
                    <a:pt x="2967726" y="2867523"/>
                  </a:lnTo>
                  <a:lnTo>
                    <a:pt x="2971209" y="2867120"/>
                  </a:lnTo>
                  <a:lnTo>
                    <a:pt x="2974692" y="2866718"/>
                  </a:lnTo>
                  <a:lnTo>
                    <a:pt x="2978176" y="2866315"/>
                  </a:lnTo>
                  <a:lnTo>
                    <a:pt x="2981659" y="2865913"/>
                  </a:lnTo>
                  <a:lnTo>
                    <a:pt x="2985142" y="2865512"/>
                  </a:lnTo>
                  <a:lnTo>
                    <a:pt x="2988625" y="2865111"/>
                  </a:lnTo>
                  <a:lnTo>
                    <a:pt x="2992109" y="2864710"/>
                  </a:lnTo>
                  <a:lnTo>
                    <a:pt x="2995592" y="2864310"/>
                  </a:lnTo>
                  <a:lnTo>
                    <a:pt x="2999075" y="2873726"/>
                  </a:lnTo>
                  <a:lnTo>
                    <a:pt x="3002558" y="2873637"/>
                  </a:lnTo>
                  <a:lnTo>
                    <a:pt x="3006042" y="2873549"/>
                  </a:lnTo>
                  <a:lnTo>
                    <a:pt x="3009525" y="2873461"/>
                  </a:lnTo>
                  <a:lnTo>
                    <a:pt x="3013008" y="2873373"/>
                  </a:lnTo>
                  <a:lnTo>
                    <a:pt x="3016491" y="2873285"/>
                  </a:lnTo>
                  <a:lnTo>
                    <a:pt x="3019975" y="2873198"/>
                  </a:lnTo>
                  <a:lnTo>
                    <a:pt x="3023458" y="2873110"/>
                  </a:lnTo>
                  <a:lnTo>
                    <a:pt x="3026941" y="2873023"/>
                  </a:lnTo>
                  <a:lnTo>
                    <a:pt x="3030424" y="2872936"/>
                  </a:lnTo>
                  <a:lnTo>
                    <a:pt x="3033908" y="2884815"/>
                  </a:lnTo>
                  <a:lnTo>
                    <a:pt x="3037391" y="2885190"/>
                  </a:lnTo>
                  <a:lnTo>
                    <a:pt x="3040874" y="2885563"/>
                  </a:lnTo>
                  <a:lnTo>
                    <a:pt x="3044357" y="2885935"/>
                  </a:lnTo>
                  <a:lnTo>
                    <a:pt x="3047841" y="2886306"/>
                  </a:lnTo>
                  <a:lnTo>
                    <a:pt x="3051324" y="2886325"/>
                  </a:lnTo>
                  <a:lnTo>
                    <a:pt x="3054807" y="2886344"/>
                  </a:lnTo>
                  <a:lnTo>
                    <a:pt x="3058290" y="2886363"/>
                  </a:lnTo>
                  <a:lnTo>
                    <a:pt x="3061774" y="2886383"/>
                  </a:lnTo>
                  <a:lnTo>
                    <a:pt x="3065257" y="2898510"/>
                  </a:lnTo>
                  <a:lnTo>
                    <a:pt x="3068740" y="2898849"/>
                  </a:lnTo>
                  <a:lnTo>
                    <a:pt x="3072223" y="2899186"/>
                  </a:lnTo>
                  <a:lnTo>
                    <a:pt x="3075707" y="2899523"/>
                  </a:lnTo>
                  <a:lnTo>
                    <a:pt x="3079190" y="2899858"/>
                  </a:lnTo>
                  <a:lnTo>
                    <a:pt x="3082673" y="2908430"/>
                  </a:lnTo>
                  <a:lnTo>
                    <a:pt x="3086156" y="2908424"/>
                  </a:lnTo>
                  <a:lnTo>
                    <a:pt x="3089640" y="2908417"/>
                  </a:lnTo>
                  <a:lnTo>
                    <a:pt x="3093123" y="2908411"/>
                  </a:lnTo>
                  <a:lnTo>
                    <a:pt x="3096606" y="2908405"/>
                  </a:lnTo>
                  <a:lnTo>
                    <a:pt x="3100089" y="2908337"/>
                  </a:lnTo>
                  <a:lnTo>
                    <a:pt x="3103573" y="2908224"/>
                  </a:lnTo>
                  <a:lnTo>
                    <a:pt x="3107056" y="2908111"/>
                  </a:lnTo>
                  <a:lnTo>
                    <a:pt x="3110539" y="2907999"/>
                  </a:lnTo>
                  <a:lnTo>
                    <a:pt x="3114022" y="2907887"/>
                  </a:lnTo>
                  <a:lnTo>
                    <a:pt x="3117506" y="2914478"/>
                  </a:lnTo>
                  <a:lnTo>
                    <a:pt x="3120989" y="2915190"/>
                  </a:lnTo>
                  <a:lnTo>
                    <a:pt x="3124472" y="2915898"/>
                  </a:lnTo>
                  <a:lnTo>
                    <a:pt x="3127955" y="2916604"/>
                  </a:lnTo>
                  <a:lnTo>
                    <a:pt x="3131439" y="2917305"/>
                  </a:lnTo>
                  <a:lnTo>
                    <a:pt x="3134922" y="2928535"/>
                  </a:lnTo>
                  <a:lnTo>
                    <a:pt x="3138405" y="2928164"/>
                  </a:lnTo>
                  <a:lnTo>
                    <a:pt x="3141888" y="2927793"/>
                  </a:lnTo>
                  <a:lnTo>
                    <a:pt x="3145372" y="2927423"/>
                  </a:lnTo>
                  <a:lnTo>
                    <a:pt x="3148855" y="2927053"/>
                  </a:lnTo>
                  <a:lnTo>
                    <a:pt x="3152338" y="2926684"/>
                  </a:lnTo>
                  <a:lnTo>
                    <a:pt x="3155821" y="2926315"/>
                  </a:lnTo>
                  <a:lnTo>
                    <a:pt x="3159304" y="2925946"/>
                  </a:lnTo>
                  <a:lnTo>
                    <a:pt x="3162788" y="2925577"/>
                  </a:lnTo>
                  <a:lnTo>
                    <a:pt x="3166271" y="2936818"/>
                  </a:lnTo>
                  <a:lnTo>
                    <a:pt x="3169754" y="2936547"/>
                  </a:lnTo>
                  <a:lnTo>
                    <a:pt x="3173237" y="2936276"/>
                  </a:lnTo>
                  <a:lnTo>
                    <a:pt x="3176721" y="2936006"/>
                  </a:lnTo>
                  <a:lnTo>
                    <a:pt x="3180204" y="2935736"/>
                  </a:lnTo>
                  <a:lnTo>
                    <a:pt x="3183687" y="2935466"/>
                  </a:lnTo>
                  <a:lnTo>
                    <a:pt x="3187170" y="2935197"/>
                  </a:lnTo>
                  <a:lnTo>
                    <a:pt x="3190654" y="2934928"/>
                  </a:lnTo>
                  <a:lnTo>
                    <a:pt x="3194137" y="2934659"/>
                  </a:lnTo>
                  <a:lnTo>
                    <a:pt x="3197620" y="2934391"/>
                  </a:lnTo>
                  <a:lnTo>
                    <a:pt x="3201103" y="2934123"/>
                  </a:lnTo>
                  <a:lnTo>
                    <a:pt x="3204587" y="2933855"/>
                  </a:lnTo>
                  <a:lnTo>
                    <a:pt x="3208070" y="2933588"/>
                  </a:lnTo>
                  <a:lnTo>
                    <a:pt x="3211553" y="2933321"/>
                  </a:lnTo>
                  <a:lnTo>
                    <a:pt x="3215036" y="2933054"/>
                  </a:lnTo>
                  <a:lnTo>
                    <a:pt x="3218520" y="2932788"/>
                  </a:lnTo>
                  <a:lnTo>
                    <a:pt x="3222003" y="2932522"/>
                  </a:lnTo>
                  <a:lnTo>
                    <a:pt x="3225486" y="2932256"/>
                  </a:lnTo>
                  <a:lnTo>
                    <a:pt x="3228969" y="2931991"/>
                  </a:lnTo>
                  <a:lnTo>
                    <a:pt x="3232453" y="2937139"/>
                  </a:lnTo>
                  <a:lnTo>
                    <a:pt x="3235936" y="2937196"/>
                  </a:lnTo>
                  <a:lnTo>
                    <a:pt x="3239419" y="2937253"/>
                  </a:lnTo>
                  <a:lnTo>
                    <a:pt x="3242902" y="2937310"/>
                  </a:lnTo>
                  <a:lnTo>
                    <a:pt x="3246386" y="2937367"/>
                  </a:lnTo>
                  <a:lnTo>
                    <a:pt x="3249869" y="2943791"/>
                  </a:lnTo>
                  <a:lnTo>
                    <a:pt x="3253352" y="2943302"/>
                  </a:lnTo>
                  <a:lnTo>
                    <a:pt x="3256835" y="2942814"/>
                  </a:lnTo>
                  <a:lnTo>
                    <a:pt x="3260319" y="2942325"/>
                  </a:lnTo>
                  <a:lnTo>
                    <a:pt x="3263802" y="2941837"/>
                  </a:lnTo>
                  <a:lnTo>
                    <a:pt x="3267285" y="2943117"/>
                  </a:lnTo>
                  <a:lnTo>
                    <a:pt x="3270768" y="2942720"/>
                  </a:lnTo>
                  <a:lnTo>
                    <a:pt x="3274252" y="2942323"/>
                  </a:lnTo>
                  <a:lnTo>
                    <a:pt x="3277735" y="2941926"/>
                  </a:lnTo>
                  <a:lnTo>
                    <a:pt x="3281218" y="2941530"/>
                  </a:lnTo>
                  <a:lnTo>
                    <a:pt x="3284701" y="2945222"/>
                  </a:lnTo>
                  <a:lnTo>
                    <a:pt x="3288185" y="2945180"/>
                  </a:lnTo>
                  <a:lnTo>
                    <a:pt x="3291668" y="2945139"/>
                  </a:lnTo>
                  <a:lnTo>
                    <a:pt x="3295151" y="2945097"/>
                  </a:lnTo>
                  <a:lnTo>
                    <a:pt x="3298634" y="2945055"/>
                  </a:lnTo>
                  <a:lnTo>
                    <a:pt x="3302118" y="2950703"/>
                  </a:lnTo>
                  <a:lnTo>
                    <a:pt x="3305601" y="2950485"/>
                  </a:lnTo>
                  <a:lnTo>
                    <a:pt x="3309084" y="2950267"/>
                  </a:lnTo>
                  <a:lnTo>
                    <a:pt x="3312567" y="2950050"/>
                  </a:lnTo>
                  <a:lnTo>
                    <a:pt x="3316051" y="2952335"/>
                  </a:lnTo>
                  <a:lnTo>
                    <a:pt x="3319534" y="2952627"/>
                  </a:lnTo>
                  <a:lnTo>
                    <a:pt x="3323017" y="2952918"/>
                  </a:lnTo>
                  <a:lnTo>
                    <a:pt x="3326500" y="2953208"/>
                  </a:lnTo>
                  <a:lnTo>
                    <a:pt x="3329984" y="2953497"/>
                  </a:lnTo>
                  <a:lnTo>
                    <a:pt x="3333467" y="2958040"/>
                  </a:lnTo>
                  <a:lnTo>
                    <a:pt x="3336950" y="2957739"/>
                  </a:lnTo>
                  <a:lnTo>
                    <a:pt x="3340433" y="2957439"/>
                  </a:lnTo>
                  <a:lnTo>
                    <a:pt x="3343917" y="2957139"/>
                  </a:lnTo>
                  <a:lnTo>
                    <a:pt x="3347400" y="2956840"/>
                  </a:lnTo>
                  <a:lnTo>
                    <a:pt x="3350883" y="2960098"/>
                  </a:lnTo>
                  <a:lnTo>
                    <a:pt x="3354366" y="2959800"/>
                  </a:lnTo>
                  <a:lnTo>
                    <a:pt x="3357850" y="2959501"/>
                  </a:lnTo>
                  <a:lnTo>
                    <a:pt x="3361333" y="2959203"/>
                  </a:lnTo>
                  <a:lnTo>
                    <a:pt x="3364816" y="2958906"/>
                  </a:lnTo>
                  <a:lnTo>
                    <a:pt x="3368299" y="2960334"/>
                  </a:lnTo>
                  <a:lnTo>
                    <a:pt x="3371783" y="2960280"/>
                  </a:lnTo>
                  <a:lnTo>
                    <a:pt x="3375266" y="2960227"/>
                  </a:lnTo>
                  <a:lnTo>
                    <a:pt x="3378749" y="2960174"/>
                  </a:lnTo>
                  <a:lnTo>
                    <a:pt x="3382232" y="2960120"/>
                  </a:lnTo>
                  <a:lnTo>
                    <a:pt x="3385716" y="2974605"/>
                  </a:lnTo>
                  <a:lnTo>
                    <a:pt x="3389199" y="2974311"/>
                  </a:lnTo>
                  <a:lnTo>
                    <a:pt x="3392682" y="2974017"/>
                  </a:lnTo>
                  <a:lnTo>
                    <a:pt x="3396165" y="2973724"/>
                  </a:lnTo>
                  <a:lnTo>
                    <a:pt x="3399649" y="2975268"/>
                  </a:lnTo>
                  <a:lnTo>
                    <a:pt x="3403132" y="2975127"/>
                  </a:lnTo>
                  <a:lnTo>
                    <a:pt x="3406615" y="2974986"/>
                  </a:lnTo>
                  <a:lnTo>
                    <a:pt x="3410098" y="2974846"/>
                  </a:lnTo>
                  <a:lnTo>
                    <a:pt x="3413582" y="2974705"/>
                  </a:lnTo>
                  <a:lnTo>
                    <a:pt x="3417065" y="2974513"/>
                  </a:lnTo>
                  <a:lnTo>
                    <a:pt x="3420548" y="2974146"/>
                  </a:lnTo>
                  <a:lnTo>
                    <a:pt x="3424031" y="2973779"/>
                  </a:lnTo>
                  <a:lnTo>
                    <a:pt x="3427515" y="2973413"/>
                  </a:lnTo>
                  <a:lnTo>
                    <a:pt x="3430998" y="2973046"/>
                  </a:lnTo>
                  <a:lnTo>
                    <a:pt x="3434481" y="2981321"/>
                  </a:lnTo>
                  <a:lnTo>
                    <a:pt x="3437964" y="2981032"/>
                  </a:lnTo>
                  <a:lnTo>
                    <a:pt x="3441447" y="2980744"/>
                  </a:lnTo>
                  <a:lnTo>
                    <a:pt x="3444931" y="2980455"/>
                  </a:lnTo>
                  <a:lnTo>
                    <a:pt x="3448414" y="2980167"/>
                  </a:lnTo>
                  <a:lnTo>
                    <a:pt x="3451897" y="2993525"/>
                  </a:lnTo>
                  <a:lnTo>
                    <a:pt x="3455380" y="2993100"/>
                  </a:lnTo>
                  <a:lnTo>
                    <a:pt x="3458864" y="2992676"/>
                  </a:lnTo>
                  <a:lnTo>
                    <a:pt x="3462347" y="2992251"/>
                  </a:lnTo>
                  <a:lnTo>
                    <a:pt x="3465830" y="2991827"/>
                  </a:lnTo>
                  <a:lnTo>
                    <a:pt x="3469313" y="3000614"/>
                  </a:lnTo>
                  <a:lnTo>
                    <a:pt x="3472797" y="3000196"/>
                  </a:lnTo>
                  <a:lnTo>
                    <a:pt x="3476280" y="2999779"/>
                  </a:lnTo>
                  <a:lnTo>
                    <a:pt x="3479763" y="2999362"/>
                  </a:lnTo>
                  <a:lnTo>
                    <a:pt x="3483246" y="2998945"/>
                  </a:lnTo>
                  <a:lnTo>
                    <a:pt x="3483246" y="2999268"/>
                  </a:lnTo>
                  <a:lnTo>
                    <a:pt x="3483246" y="2999591"/>
                  </a:lnTo>
                  <a:lnTo>
                    <a:pt x="3483246" y="2999914"/>
                  </a:lnTo>
                  <a:lnTo>
                    <a:pt x="3483246" y="3000236"/>
                  </a:lnTo>
                  <a:lnTo>
                    <a:pt x="3483246" y="3000558"/>
                  </a:lnTo>
                  <a:lnTo>
                    <a:pt x="3483246" y="3000879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543863"/>
              <a:ext cx="3483246" cy="2008203"/>
            </a:xfrm>
            <a:custGeom>
              <a:avLst/>
              <a:gdLst/>
              <a:ahLst/>
              <a:cxnLst/>
              <a:rect l="0" t="0" r="0" b="0"/>
              <a:pathLst>
                <a:path w="3483246" h="2008203">
                  <a:moveTo>
                    <a:pt x="0" y="2008203"/>
                  </a:moveTo>
                  <a:lnTo>
                    <a:pt x="3483" y="1408439"/>
                  </a:lnTo>
                  <a:lnTo>
                    <a:pt x="6966" y="984877"/>
                  </a:lnTo>
                  <a:lnTo>
                    <a:pt x="10449" y="669813"/>
                  </a:lnTo>
                  <a:lnTo>
                    <a:pt x="13932" y="426292"/>
                  </a:lnTo>
                  <a:lnTo>
                    <a:pt x="17416" y="816566"/>
                  </a:lnTo>
                  <a:lnTo>
                    <a:pt x="20899" y="669813"/>
                  </a:lnTo>
                  <a:lnTo>
                    <a:pt x="24382" y="540724"/>
                  </a:lnTo>
                  <a:lnTo>
                    <a:pt x="27865" y="426292"/>
                  </a:lnTo>
                  <a:lnTo>
                    <a:pt x="31349" y="324154"/>
                  </a:lnTo>
                  <a:lnTo>
                    <a:pt x="34832" y="816566"/>
                  </a:lnTo>
                  <a:lnTo>
                    <a:pt x="38315" y="740762"/>
                  </a:lnTo>
                  <a:lnTo>
                    <a:pt x="41798" y="669813"/>
                  </a:lnTo>
                  <a:lnTo>
                    <a:pt x="45282" y="603266"/>
                  </a:lnTo>
                  <a:lnTo>
                    <a:pt x="48765" y="540724"/>
                  </a:lnTo>
                  <a:lnTo>
                    <a:pt x="52248" y="669813"/>
                  </a:lnTo>
                  <a:lnTo>
                    <a:pt x="55731" y="616243"/>
                  </a:lnTo>
                  <a:lnTo>
                    <a:pt x="59215" y="565284"/>
                  </a:lnTo>
                  <a:lnTo>
                    <a:pt x="62698" y="516749"/>
                  </a:lnTo>
                  <a:lnTo>
                    <a:pt x="66181" y="470470"/>
                  </a:lnTo>
                  <a:lnTo>
                    <a:pt x="69664" y="426292"/>
                  </a:lnTo>
                  <a:lnTo>
                    <a:pt x="73148" y="384076"/>
                  </a:lnTo>
                  <a:lnTo>
                    <a:pt x="76631" y="343694"/>
                  </a:lnTo>
                  <a:lnTo>
                    <a:pt x="80114" y="305030"/>
                  </a:lnTo>
                  <a:lnTo>
                    <a:pt x="83597" y="267974"/>
                  </a:lnTo>
                  <a:lnTo>
                    <a:pt x="87081" y="390982"/>
                  </a:lnTo>
                  <a:lnTo>
                    <a:pt x="90564" y="356959"/>
                  </a:lnTo>
                  <a:lnTo>
                    <a:pt x="94047" y="324154"/>
                  </a:lnTo>
                  <a:lnTo>
                    <a:pt x="97530" y="292504"/>
                  </a:lnTo>
                  <a:lnTo>
                    <a:pt x="101014" y="261948"/>
                  </a:lnTo>
                  <a:lnTo>
                    <a:pt x="104497" y="232431"/>
                  </a:lnTo>
                  <a:lnTo>
                    <a:pt x="107980" y="203899"/>
                  </a:lnTo>
                  <a:lnTo>
                    <a:pt x="111463" y="176306"/>
                  </a:lnTo>
                  <a:lnTo>
                    <a:pt x="114947" y="149605"/>
                  </a:lnTo>
                  <a:lnTo>
                    <a:pt x="118430" y="373814"/>
                  </a:lnTo>
                  <a:lnTo>
                    <a:pt x="121913" y="348646"/>
                  </a:lnTo>
                  <a:lnTo>
                    <a:pt x="125396" y="324154"/>
                  </a:lnTo>
                  <a:lnTo>
                    <a:pt x="128880" y="300312"/>
                  </a:lnTo>
                  <a:lnTo>
                    <a:pt x="132363" y="277093"/>
                  </a:lnTo>
                  <a:lnTo>
                    <a:pt x="135846" y="356959"/>
                  </a:lnTo>
                  <a:lnTo>
                    <a:pt x="139329" y="334958"/>
                  </a:lnTo>
                  <a:lnTo>
                    <a:pt x="142813" y="313479"/>
                  </a:lnTo>
                  <a:lnTo>
                    <a:pt x="146296" y="292504"/>
                  </a:lnTo>
                  <a:lnTo>
                    <a:pt x="149779" y="272015"/>
                  </a:lnTo>
                  <a:lnTo>
                    <a:pt x="153262" y="251996"/>
                  </a:lnTo>
                  <a:lnTo>
                    <a:pt x="156746" y="232431"/>
                  </a:lnTo>
                  <a:lnTo>
                    <a:pt x="160229" y="213303"/>
                  </a:lnTo>
                  <a:lnTo>
                    <a:pt x="163712" y="194600"/>
                  </a:lnTo>
                  <a:lnTo>
                    <a:pt x="167195" y="176306"/>
                  </a:lnTo>
                  <a:lnTo>
                    <a:pt x="170679" y="332984"/>
                  </a:lnTo>
                  <a:lnTo>
                    <a:pt x="174162" y="315411"/>
                  </a:lnTo>
                  <a:lnTo>
                    <a:pt x="177645" y="298176"/>
                  </a:lnTo>
                  <a:lnTo>
                    <a:pt x="181128" y="281269"/>
                  </a:lnTo>
                  <a:lnTo>
                    <a:pt x="184612" y="264682"/>
                  </a:lnTo>
                  <a:lnTo>
                    <a:pt x="188095" y="248405"/>
                  </a:lnTo>
                  <a:lnTo>
                    <a:pt x="191578" y="232431"/>
                  </a:lnTo>
                  <a:lnTo>
                    <a:pt x="195061" y="216749"/>
                  </a:lnTo>
                  <a:lnTo>
                    <a:pt x="198545" y="201353"/>
                  </a:lnTo>
                  <a:lnTo>
                    <a:pt x="202028" y="186235"/>
                  </a:lnTo>
                  <a:lnTo>
                    <a:pt x="205511" y="171386"/>
                  </a:lnTo>
                  <a:lnTo>
                    <a:pt x="208994" y="156801"/>
                  </a:lnTo>
                  <a:lnTo>
                    <a:pt x="212478" y="142472"/>
                  </a:lnTo>
                  <a:lnTo>
                    <a:pt x="215961" y="128393"/>
                  </a:lnTo>
                  <a:lnTo>
                    <a:pt x="219444" y="114556"/>
                  </a:lnTo>
                  <a:lnTo>
                    <a:pt x="222927" y="100957"/>
                  </a:lnTo>
                  <a:lnTo>
                    <a:pt x="226411" y="87588"/>
                  </a:lnTo>
                  <a:lnTo>
                    <a:pt x="229894" y="74444"/>
                  </a:lnTo>
                  <a:lnTo>
                    <a:pt x="233377" y="61519"/>
                  </a:lnTo>
                  <a:lnTo>
                    <a:pt x="236860" y="48808"/>
                  </a:lnTo>
                  <a:lnTo>
                    <a:pt x="240344" y="36305"/>
                  </a:lnTo>
                  <a:lnTo>
                    <a:pt x="243827" y="24006"/>
                  </a:lnTo>
                  <a:lnTo>
                    <a:pt x="247310" y="11906"/>
                  </a:lnTo>
                  <a:lnTo>
                    <a:pt x="250793" y="0"/>
                  </a:lnTo>
                  <a:lnTo>
                    <a:pt x="254277" y="255963"/>
                  </a:lnTo>
                  <a:lnTo>
                    <a:pt x="257760" y="244116"/>
                  </a:lnTo>
                  <a:lnTo>
                    <a:pt x="261243" y="232431"/>
                  </a:lnTo>
                  <a:lnTo>
                    <a:pt x="264726" y="220903"/>
                  </a:lnTo>
                  <a:lnTo>
                    <a:pt x="268210" y="209529"/>
                  </a:lnTo>
                  <a:lnTo>
                    <a:pt x="271693" y="198307"/>
                  </a:lnTo>
                  <a:lnTo>
                    <a:pt x="275176" y="187234"/>
                  </a:lnTo>
                  <a:lnTo>
                    <a:pt x="278659" y="176306"/>
                  </a:lnTo>
                  <a:lnTo>
                    <a:pt x="282143" y="165521"/>
                  </a:lnTo>
                  <a:lnTo>
                    <a:pt x="285626" y="263716"/>
                  </a:lnTo>
                  <a:lnTo>
                    <a:pt x="289109" y="253161"/>
                  </a:lnTo>
                  <a:lnTo>
                    <a:pt x="292592" y="242733"/>
                  </a:lnTo>
                  <a:lnTo>
                    <a:pt x="296075" y="232431"/>
                  </a:lnTo>
                  <a:lnTo>
                    <a:pt x="299559" y="222251"/>
                  </a:lnTo>
                  <a:lnTo>
                    <a:pt x="303042" y="261948"/>
                  </a:lnTo>
                  <a:lnTo>
                    <a:pt x="306525" y="251996"/>
                  </a:lnTo>
                  <a:lnTo>
                    <a:pt x="310008" y="242158"/>
                  </a:lnTo>
                  <a:lnTo>
                    <a:pt x="313492" y="232431"/>
                  </a:lnTo>
                  <a:lnTo>
                    <a:pt x="316975" y="222813"/>
                  </a:lnTo>
                  <a:lnTo>
                    <a:pt x="320458" y="213303"/>
                  </a:lnTo>
                  <a:lnTo>
                    <a:pt x="323941" y="203899"/>
                  </a:lnTo>
                  <a:lnTo>
                    <a:pt x="327425" y="194600"/>
                  </a:lnTo>
                  <a:lnTo>
                    <a:pt x="330908" y="185403"/>
                  </a:lnTo>
                  <a:lnTo>
                    <a:pt x="334391" y="176306"/>
                  </a:lnTo>
                  <a:lnTo>
                    <a:pt x="337874" y="167309"/>
                  </a:lnTo>
                  <a:lnTo>
                    <a:pt x="341358" y="158409"/>
                  </a:lnTo>
                  <a:lnTo>
                    <a:pt x="344841" y="149605"/>
                  </a:lnTo>
                  <a:lnTo>
                    <a:pt x="348324" y="140896"/>
                  </a:lnTo>
                  <a:lnTo>
                    <a:pt x="351807" y="179168"/>
                  </a:lnTo>
                  <a:lnTo>
                    <a:pt x="355291" y="170612"/>
                  </a:lnTo>
                  <a:lnTo>
                    <a:pt x="358774" y="162145"/>
                  </a:lnTo>
                  <a:lnTo>
                    <a:pt x="362257" y="153764"/>
                  </a:lnTo>
                  <a:lnTo>
                    <a:pt x="365740" y="145468"/>
                  </a:lnTo>
                  <a:lnTo>
                    <a:pt x="369224" y="303386"/>
                  </a:lnTo>
                  <a:lnTo>
                    <a:pt x="372707" y="295212"/>
                  </a:lnTo>
                  <a:lnTo>
                    <a:pt x="376190" y="287113"/>
                  </a:lnTo>
                  <a:lnTo>
                    <a:pt x="379673" y="279088"/>
                  </a:lnTo>
                  <a:lnTo>
                    <a:pt x="383157" y="271135"/>
                  </a:lnTo>
                  <a:lnTo>
                    <a:pt x="386640" y="263255"/>
                  </a:lnTo>
                  <a:lnTo>
                    <a:pt x="390123" y="255445"/>
                  </a:lnTo>
                  <a:lnTo>
                    <a:pt x="393606" y="247705"/>
                  </a:lnTo>
                  <a:lnTo>
                    <a:pt x="397090" y="240034"/>
                  </a:lnTo>
                  <a:lnTo>
                    <a:pt x="400573" y="232431"/>
                  </a:lnTo>
                  <a:lnTo>
                    <a:pt x="404056" y="224895"/>
                  </a:lnTo>
                  <a:lnTo>
                    <a:pt x="407539" y="217425"/>
                  </a:lnTo>
                  <a:lnTo>
                    <a:pt x="411023" y="210020"/>
                  </a:lnTo>
                  <a:lnTo>
                    <a:pt x="414506" y="202681"/>
                  </a:lnTo>
                  <a:lnTo>
                    <a:pt x="417989" y="195404"/>
                  </a:lnTo>
                  <a:lnTo>
                    <a:pt x="421472" y="225207"/>
                  </a:lnTo>
                  <a:lnTo>
                    <a:pt x="424956" y="218045"/>
                  </a:lnTo>
                  <a:lnTo>
                    <a:pt x="428439" y="210942"/>
                  </a:lnTo>
                  <a:lnTo>
                    <a:pt x="431922" y="203899"/>
                  </a:lnTo>
                  <a:lnTo>
                    <a:pt x="435405" y="196915"/>
                  </a:lnTo>
                  <a:lnTo>
                    <a:pt x="438889" y="189989"/>
                  </a:lnTo>
                  <a:lnTo>
                    <a:pt x="442372" y="183119"/>
                  </a:lnTo>
                  <a:lnTo>
                    <a:pt x="445855" y="176306"/>
                  </a:lnTo>
                  <a:lnTo>
                    <a:pt x="449338" y="169549"/>
                  </a:lnTo>
                  <a:lnTo>
                    <a:pt x="452822" y="198307"/>
                  </a:lnTo>
                  <a:lnTo>
                    <a:pt x="456305" y="191646"/>
                  </a:lnTo>
                  <a:lnTo>
                    <a:pt x="459788" y="185037"/>
                  </a:lnTo>
                  <a:lnTo>
                    <a:pt x="463271" y="178480"/>
                  </a:lnTo>
                  <a:lnTo>
                    <a:pt x="466755" y="171975"/>
                  </a:lnTo>
                  <a:lnTo>
                    <a:pt x="470238" y="232431"/>
                  </a:lnTo>
                  <a:lnTo>
                    <a:pt x="473721" y="226007"/>
                  </a:lnTo>
                  <a:lnTo>
                    <a:pt x="477204" y="219631"/>
                  </a:lnTo>
                  <a:lnTo>
                    <a:pt x="480688" y="213303"/>
                  </a:lnTo>
                  <a:lnTo>
                    <a:pt x="484171" y="207022"/>
                  </a:lnTo>
                  <a:lnTo>
                    <a:pt x="487654" y="401230"/>
                  </a:lnTo>
                  <a:lnTo>
                    <a:pt x="491137" y="395068"/>
                  </a:lnTo>
                  <a:lnTo>
                    <a:pt x="494621" y="388945"/>
                  </a:lnTo>
                  <a:lnTo>
                    <a:pt x="498104" y="382863"/>
                  </a:lnTo>
                  <a:lnTo>
                    <a:pt x="501587" y="376820"/>
                  </a:lnTo>
                  <a:lnTo>
                    <a:pt x="505070" y="466908"/>
                  </a:lnTo>
                  <a:lnTo>
                    <a:pt x="508554" y="460999"/>
                  </a:lnTo>
                  <a:lnTo>
                    <a:pt x="512037" y="455127"/>
                  </a:lnTo>
                  <a:lnTo>
                    <a:pt x="515520" y="449290"/>
                  </a:lnTo>
                  <a:lnTo>
                    <a:pt x="519003" y="443489"/>
                  </a:lnTo>
                  <a:lnTo>
                    <a:pt x="522487" y="563027"/>
                  </a:lnTo>
                  <a:lnTo>
                    <a:pt x="525970" y="557405"/>
                  </a:lnTo>
                  <a:lnTo>
                    <a:pt x="529453" y="551814"/>
                  </a:lnTo>
                  <a:lnTo>
                    <a:pt x="532936" y="546254"/>
                  </a:lnTo>
                  <a:lnTo>
                    <a:pt x="536420" y="540724"/>
                  </a:lnTo>
                  <a:lnTo>
                    <a:pt x="539903" y="535225"/>
                  </a:lnTo>
                  <a:lnTo>
                    <a:pt x="543386" y="529755"/>
                  </a:lnTo>
                  <a:lnTo>
                    <a:pt x="546869" y="524316"/>
                  </a:lnTo>
                  <a:lnTo>
                    <a:pt x="550353" y="518905"/>
                  </a:lnTo>
                  <a:lnTo>
                    <a:pt x="553836" y="569524"/>
                  </a:lnTo>
                  <a:lnTo>
                    <a:pt x="557319" y="564227"/>
                  </a:lnTo>
                  <a:lnTo>
                    <a:pt x="560802" y="558957"/>
                  </a:lnTo>
                  <a:lnTo>
                    <a:pt x="564286" y="553714"/>
                  </a:lnTo>
                  <a:lnTo>
                    <a:pt x="567769" y="548498"/>
                  </a:lnTo>
                  <a:lnTo>
                    <a:pt x="571252" y="561149"/>
                  </a:lnTo>
                  <a:lnTo>
                    <a:pt x="574735" y="556004"/>
                  </a:lnTo>
                  <a:lnTo>
                    <a:pt x="578218" y="550885"/>
                  </a:lnTo>
                  <a:lnTo>
                    <a:pt x="581702" y="545792"/>
                  </a:lnTo>
                  <a:lnTo>
                    <a:pt x="585185" y="540724"/>
                  </a:lnTo>
                  <a:lnTo>
                    <a:pt x="588668" y="535682"/>
                  </a:lnTo>
                  <a:lnTo>
                    <a:pt x="592151" y="530665"/>
                  </a:lnTo>
                  <a:lnTo>
                    <a:pt x="595635" y="525673"/>
                  </a:lnTo>
                  <a:lnTo>
                    <a:pt x="599118" y="520705"/>
                  </a:lnTo>
                  <a:lnTo>
                    <a:pt x="602601" y="515763"/>
                  </a:lnTo>
                  <a:lnTo>
                    <a:pt x="606084" y="510844"/>
                  </a:lnTo>
                  <a:lnTo>
                    <a:pt x="609568" y="505950"/>
                  </a:lnTo>
                  <a:lnTo>
                    <a:pt x="613051" y="501080"/>
                  </a:lnTo>
                  <a:lnTo>
                    <a:pt x="616534" y="496234"/>
                  </a:lnTo>
                  <a:lnTo>
                    <a:pt x="620017" y="509044"/>
                  </a:lnTo>
                  <a:lnTo>
                    <a:pt x="623501" y="504258"/>
                  </a:lnTo>
                  <a:lnTo>
                    <a:pt x="626984" y="499495"/>
                  </a:lnTo>
                  <a:lnTo>
                    <a:pt x="630467" y="494755"/>
                  </a:lnTo>
                  <a:lnTo>
                    <a:pt x="633950" y="490038"/>
                  </a:lnTo>
                  <a:lnTo>
                    <a:pt x="637434" y="485343"/>
                  </a:lnTo>
                  <a:lnTo>
                    <a:pt x="640917" y="480671"/>
                  </a:lnTo>
                  <a:lnTo>
                    <a:pt x="644400" y="476021"/>
                  </a:lnTo>
                  <a:lnTo>
                    <a:pt x="647883" y="471393"/>
                  </a:lnTo>
                  <a:lnTo>
                    <a:pt x="651367" y="466787"/>
                  </a:lnTo>
                  <a:lnTo>
                    <a:pt x="654850" y="462202"/>
                  </a:lnTo>
                  <a:lnTo>
                    <a:pt x="658333" y="457640"/>
                  </a:lnTo>
                  <a:lnTo>
                    <a:pt x="661816" y="453098"/>
                  </a:lnTo>
                  <a:lnTo>
                    <a:pt x="665300" y="448578"/>
                  </a:lnTo>
                  <a:lnTo>
                    <a:pt x="668783" y="444079"/>
                  </a:lnTo>
                  <a:lnTo>
                    <a:pt x="672266" y="474022"/>
                  </a:lnTo>
                  <a:lnTo>
                    <a:pt x="675749" y="469584"/>
                  </a:lnTo>
                  <a:lnTo>
                    <a:pt x="679233" y="465166"/>
                  </a:lnTo>
                  <a:lnTo>
                    <a:pt x="682716" y="460769"/>
                  </a:lnTo>
                  <a:lnTo>
                    <a:pt x="686199" y="456391"/>
                  </a:lnTo>
                  <a:lnTo>
                    <a:pt x="689682" y="468733"/>
                  </a:lnTo>
                  <a:lnTo>
                    <a:pt x="693166" y="464404"/>
                  </a:lnTo>
                  <a:lnTo>
                    <a:pt x="696649" y="460094"/>
                  </a:lnTo>
                  <a:lnTo>
                    <a:pt x="700132" y="455803"/>
                  </a:lnTo>
                  <a:lnTo>
                    <a:pt x="703615" y="451531"/>
                  </a:lnTo>
                  <a:lnTo>
                    <a:pt x="707099" y="447278"/>
                  </a:lnTo>
                  <a:lnTo>
                    <a:pt x="710582" y="443044"/>
                  </a:lnTo>
                  <a:lnTo>
                    <a:pt x="714065" y="438828"/>
                  </a:lnTo>
                  <a:lnTo>
                    <a:pt x="717548" y="434631"/>
                  </a:lnTo>
                  <a:lnTo>
                    <a:pt x="721032" y="462965"/>
                  </a:lnTo>
                  <a:lnTo>
                    <a:pt x="724515" y="458820"/>
                  </a:lnTo>
                  <a:lnTo>
                    <a:pt x="727998" y="454694"/>
                  </a:lnTo>
                  <a:lnTo>
                    <a:pt x="731481" y="450584"/>
                  </a:lnTo>
                  <a:lnTo>
                    <a:pt x="734965" y="446493"/>
                  </a:lnTo>
                  <a:lnTo>
                    <a:pt x="738448" y="458219"/>
                  </a:lnTo>
                  <a:lnTo>
                    <a:pt x="741931" y="454170"/>
                  </a:lnTo>
                  <a:lnTo>
                    <a:pt x="745414" y="450137"/>
                  </a:lnTo>
                  <a:lnTo>
                    <a:pt x="748898" y="446122"/>
                  </a:lnTo>
                  <a:lnTo>
                    <a:pt x="752381" y="442123"/>
                  </a:lnTo>
                  <a:lnTo>
                    <a:pt x="755864" y="526898"/>
                  </a:lnTo>
                  <a:lnTo>
                    <a:pt x="759347" y="522982"/>
                  </a:lnTo>
                  <a:lnTo>
                    <a:pt x="762831" y="519082"/>
                  </a:lnTo>
                  <a:lnTo>
                    <a:pt x="766314" y="515197"/>
                  </a:lnTo>
                  <a:lnTo>
                    <a:pt x="769797" y="511327"/>
                  </a:lnTo>
                  <a:lnTo>
                    <a:pt x="773280" y="507472"/>
                  </a:lnTo>
                  <a:lnTo>
                    <a:pt x="776764" y="503632"/>
                  </a:lnTo>
                  <a:lnTo>
                    <a:pt x="780247" y="499807"/>
                  </a:lnTo>
                  <a:lnTo>
                    <a:pt x="783730" y="495996"/>
                  </a:lnTo>
                  <a:lnTo>
                    <a:pt x="787213" y="519762"/>
                  </a:lnTo>
                  <a:lnTo>
                    <a:pt x="790697" y="515997"/>
                  </a:lnTo>
                  <a:lnTo>
                    <a:pt x="794180" y="512247"/>
                  </a:lnTo>
                  <a:lnTo>
                    <a:pt x="797663" y="508511"/>
                  </a:lnTo>
                  <a:lnTo>
                    <a:pt x="801146" y="504788"/>
                  </a:lnTo>
                  <a:lnTo>
                    <a:pt x="804630" y="540724"/>
                  </a:lnTo>
                  <a:lnTo>
                    <a:pt x="808113" y="537055"/>
                  </a:lnTo>
                  <a:lnTo>
                    <a:pt x="811596" y="533398"/>
                  </a:lnTo>
                  <a:lnTo>
                    <a:pt x="815079" y="529755"/>
                  </a:lnTo>
                  <a:lnTo>
                    <a:pt x="818563" y="526126"/>
                  </a:lnTo>
                  <a:lnTo>
                    <a:pt x="822046" y="596126"/>
                  </a:lnTo>
                  <a:lnTo>
                    <a:pt x="825529" y="592574"/>
                  </a:lnTo>
                  <a:lnTo>
                    <a:pt x="829012" y="589035"/>
                  </a:lnTo>
                  <a:lnTo>
                    <a:pt x="832496" y="585507"/>
                  </a:lnTo>
                  <a:lnTo>
                    <a:pt x="835979" y="581992"/>
                  </a:lnTo>
                  <a:lnTo>
                    <a:pt x="839462" y="623830"/>
                  </a:lnTo>
                  <a:lnTo>
                    <a:pt x="842945" y="620375"/>
                  </a:lnTo>
                  <a:lnTo>
                    <a:pt x="846429" y="616931"/>
                  </a:lnTo>
                  <a:lnTo>
                    <a:pt x="849912" y="613498"/>
                  </a:lnTo>
                  <a:lnTo>
                    <a:pt x="853395" y="610076"/>
                  </a:lnTo>
                  <a:lnTo>
                    <a:pt x="856878" y="638967"/>
                  </a:lnTo>
                  <a:lnTo>
                    <a:pt x="860361" y="635594"/>
                  </a:lnTo>
                  <a:lnTo>
                    <a:pt x="863845" y="632232"/>
                  </a:lnTo>
                  <a:lnTo>
                    <a:pt x="867328" y="628881"/>
                  </a:lnTo>
                  <a:lnTo>
                    <a:pt x="870811" y="625541"/>
                  </a:lnTo>
                  <a:lnTo>
                    <a:pt x="870811" y="636015"/>
                  </a:lnTo>
                  <a:lnTo>
                    <a:pt x="874294" y="632694"/>
                  </a:lnTo>
                  <a:lnTo>
                    <a:pt x="877778" y="629383"/>
                  </a:lnTo>
                  <a:lnTo>
                    <a:pt x="881261" y="626083"/>
                  </a:lnTo>
                  <a:lnTo>
                    <a:pt x="884744" y="622793"/>
                  </a:lnTo>
                  <a:lnTo>
                    <a:pt x="888227" y="660047"/>
                  </a:lnTo>
                  <a:lnTo>
                    <a:pt x="891711" y="656811"/>
                  </a:lnTo>
                  <a:lnTo>
                    <a:pt x="895194" y="653585"/>
                  </a:lnTo>
                  <a:lnTo>
                    <a:pt x="898677" y="650369"/>
                  </a:lnTo>
                  <a:lnTo>
                    <a:pt x="902160" y="647162"/>
                  </a:lnTo>
                  <a:lnTo>
                    <a:pt x="905644" y="682373"/>
                  </a:lnTo>
                  <a:lnTo>
                    <a:pt x="909127" y="679219"/>
                  </a:lnTo>
                  <a:lnTo>
                    <a:pt x="912610" y="676075"/>
                  </a:lnTo>
                  <a:lnTo>
                    <a:pt x="916093" y="672939"/>
                  </a:lnTo>
                  <a:lnTo>
                    <a:pt x="919577" y="669813"/>
                  </a:lnTo>
                  <a:lnTo>
                    <a:pt x="923060" y="666696"/>
                  </a:lnTo>
                  <a:lnTo>
                    <a:pt x="926543" y="663588"/>
                  </a:lnTo>
                  <a:lnTo>
                    <a:pt x="930026" y="660489"/>
                  </a:lnTo>
                  <a:lnTo>
                    <a:pt x="933510" y="657398"/>
                  </a:lnTo>
                  <a:lnTo>
                    <a:pt x="936993" y="654317"/>
                  </a:lnTo>
                  <a:lnTo>
                    <a:pt x="940476" y="660593"/>
                  </a:lnTo>
                  <a:lnTo>
                    <a:pt x="943959" y="657537"/>
                  </a:lnTo>
                  <a:lnTo>
                    <a:pt x="947443" y="654490"/>
                  </a:lnTo>
                  <a:lnTo>
                    <a:pt x="950926" y="651452"/>
                  </a:lnTo>
                  <a:lnTo>
                    <a:pt x="954409" y="648422"/>
                  </a:lnTo>
                  <a:lnTo>
                    <a:pt x="957892" y="645401"/>
                  </a:lnTo>
                  <a:lnTo>
                    <a:pt x="961376" y="642388"/>
                  </a:lnTo>
                  <a:lnTo>
                    <a:pt x="964859" y="639385"/>
                  </a:lnTo>
                  <a:lnTo>
                    <a:pt x="968342" y="636389"/>
                  </a:lnTo>
                  <a:lnTo>
                    <a:pt x="971825" y="633402"/>
                  </a:lnTo>
                  <a:lnTo>
                    <a:pt x="975309" y="630424"/>
                  </a:lnTo>
                  <a:lnTo>
                    <a:pt x="978792" y="627454"/>
                  </a:lnTo>
                  <a:lnTo>
                    <a:pt x="982275" y="624492"/>
                  </a:lnTo>
                  <a:lnTo>
                    <a:pt x="985758" y="621538"/>
                  </a:lnTo>
                  <a:lnTo>
                    <a:pt x="989242" y="618593"/>
                  </a:lnTo>
                  <a:lnTo>
                    <a:pt x="992725" y="615656"/>
                  </a:lnTo>
                  <a:lnTo>
                    <a:pt x="996208" y="612728"/>
                  </a:lnTo>
                  <a:lnTo>
                    <a:pt x="999691" y="609807"/>
                  </a:lnTo>
                  <a:lnTo>
                    <a:pt x="1003175" y="606895"/>
                  </a:lnTo>
                  <a:lnTo>
                    <a:pt x="1006658" y="613345"/>
                  </a:lnTo>
                  <a:lnTo>
                    <a:pt x="1010141" y="610456"/>
                  </a:lnTo>
                  <a:lnTo>
                    <a:pt x="1013624" y="607574"/>
                  </a:lnTo>
                  <a:lnTo>
                    <a:pt x="1017108" y="604700"/>
                  </a:lnTo>
                  <a:lnTo>
                    <a:pt x="1020591" y="601834"/>
                  </a:lnTo>
                  <a:lnTo>
                    <a:pt x="1024074" y="652780"/>
                  </a:lnTo>
                  <a:lnTo>
                    <a:pt x="1027557" y="649967"/>
                  </a:lnTo>
                  <a:lnTo>
                    <a:pt x="1031041" y="647162"/>
                  </a:lnTo>
                  <a:lnTo>
                    <a:pt x="1034524" y="644364"/>
                  </a:lnTo>
                  <a:lnTo>
                    <a:pt x="1038007" y="641574"/>
                  </a:lnTo>
                  <a:lnTo>
                    <a:pt x="1041490" y="664278"/>
                  </a:lnTo>
                  <a:lnTo>
                    <a:pt x="1044974" y="661521"/>
                  </a:lnTo>
                  <a:lnTo>
                    <a:pt x="1048457" y="658771"/>
                  </a:lnTo>
                  <a:lnTo>
                    <a:pt x="1051940" y="656028"/>
                  </a:lnTo>
                  <a:lnTo>
                    <a:pt x="1055423" y="661603"/>
                  </a:lnTo>
                  <a:lnTo>
                    <a:pt x="1058907" y="658881"/>
                  </a:lnTo>
                  <a:lnTo>
                    <a:pt x="1062390" y="656165"/>
                  </a:lnTo>
                  <a:lnTo>
                    <a:pt x="1065873" y="653456"/>
                  </a:lnTo>
                  <a:lnTo>
                    <a:pt x="1069356" y="650754"/>
                  </a:lnTo>
                  <a:lnTo>
                    <a:pt x="1072840" y="656299"/>
                  </a:lnTo>
                  <a:lnTo>
                    <a:pt x="1076323" y="653617"/>
                  </a:lnTo>
                  <a:lnTo>
                    <a:pt x="1079806" y="650941"/>
                  </a:lnTo>
                  <a:lnTo>
                    <a:pt x="1083289" y="648272"/>
                  </a:lnTo>
                  <a:lnTo>
                    <a:pt x="1086773" y="645610"/>
                  </a:lnTo>
                  <a:lnTo>
                    <a:pt x="1090256" y="756032"/>
                  </a:lnTo>
                  <a:lnTo>
                    <a:pt x="1093739" y="753472"/>
                  </a:lnTo>
                  <a:lnTo>
                    <a:pt x="1097222" y="750919"/>
                  </a:lnTo>
                  <a:lnTo>
                    <a:pt x="1100706" y="748371"/>
                  </a:lnTo>
                  <a:lnTo>
                    <a:pt x="1104189" y="745829"/>
                  </a:lnTo>
                  <a:lnTo>
                    <a:pt x="1107672" y="743293"/>
                  </a:lnTo>
                  <a:lnTo>
                    <a:pt x="1111155" y="740762"/>
                  </a:lnTo>
                  <a:lnTo>
                    <a:pt x="1114639" y="738238"/>
                  </a:lnTo>
                  <a:lnTo>
                    <a:pt x="1118122" y="735719"/>
                  </a:lnTo>
                  <a:lnTo>
                    <a:pt x="1121605" y="733206"/>
                  </a:lnTo>
                  <a:lnTo>
                    <a:pt x="1125088" y="796827"/>
                  </a:lnTo>
                  <a:lnTo>
                    <a:pt x="1128572" y="794384"/>
                  </a:lnTo>
                  <a:lnTo>
                    <a:pt x="1132055" y="791946"/>
                  </a:lnTo>
                  <a:lnTo>
                    <a:pt x="1135538" y="789513"/>
                  </a:lnTo>
                  <a:lnTo>
                    <a:pt x="1139021" y="890757"/>
                  </a:lnTo>
                  <a:lnTo>
                    <a:pt x="1142505" y="888438"/>
                  </a:lnTo>
                  <a:lnTo>
                    <a:pt x="1145988" y="886124"/>
                  </a:lnTo>
                  <a:lnTo>
                    <a:pt x="1149471" y="883815"/>
                  </a:lnTo>
                  <a:lnTo>
                    <a:pt x="1152954" y="881509"/>
                  </a:lnTo>
                  <a:lnTo>
                    <a:pt x="1156437" y="879209"/>
                  </a:lnTo>
                  <a:lnTo>
                    <a:pt x="1159921" y="876913"/>
                  </a:lnTo>
                  <a:lnTo>
                    <a:pt x="1163404" y="874621"/>
                  </a:lnTo>
                  <a:lnTo>
                    <a:pt x="1166887" y="872334"/>
                  </a:lnTo>
                  <a:lnTo>
                    <a:pt x="1170370" y="870051"/>
                  </a:lnTo>
                  <a:lnTo>
                    <a:pt x="1173854" y="883532"/>
                  </a:lnTo>
                  <a:lnTo>
                    <a:pt x="1177337" y="881274"/>
                  </a:lnTo>
                  <a:lnTo>
                    <a:pt x="1180820" y="879021"/>
                  </a:lnTo>
                  <a:lnTo>
                    <a:pt x="1184303" y="876772"/>
                  </a:lnTo>
                  <a:lnTo>
                    <a:pt x="1187787" y="874527"/>
                  </a:lnTo>
                  <a:lnTo>
                    <a:pt x="1191270" y="887697"/>
                  </a:lnTo>
                  <a:lnTo>
                    <a:pt x="1194753" y="885477"/>
                  </a:lnTo>
                  <a:lnTo>
                    <a:pt x="1198236" y="883261"/>
                  </a:lnTo>
                  <a:lnTo>
                    <a:pt x="1201720" y="881049"/>
                  </a:lnTo>
                  <a:lnTo>
                    <a:pt x="1205203" y="878841"/>
                  </a:lnTo>
                  <a:lnTo>
                    <a:pt x="1208686" y="901542"/>
                  </a:lnTo>
                  <a:lnTo>
                    <a:pt x="1212169" y="899368"/>
                  </a:lnTo>
                  <a:lnTo>
                    <a:pt x="1215653" y="897198"/>
                  </a:lnTo>
                  <a:lnTo>
                    <a:pt x="1219136" y="895032"/>
                  </a:lnTo>
                  <a:lnTo>
                    <a:pt x="1222619" y="935223"/>
                  </a:lnTo>
                  <a:lnTo>
                    <a:pt x="1226102" y="933110"/>
                  </a:lnTo>
                  <a:lnTo>
                    <a:pt x="1229586" y="931000"/>
                  </a:lnTo>
                  <a:lnTo>
                    <a:pt x="1233069" y="928894"/>
                  </a:lnTo>
                  <a:lnTo>
                    <a:pt x="1236552" y="926792"/>
                  </a:lnTo>
                  <a:lnTo>
                    <a:pt x="1240035" y="924693"/>
                  </a:lnTo>
                  <a:lnTo>
                    <a:pt x="1243519" y="922598"/>
                  </a:lnTo>
                  <a:lnTo>
                    <a:pt x="1247002" y="920507"/>
                  </a:lnTo>
                  <a:lnTo>
                    <a:pt x="1250485" y="918419"/>
                  </a:lnTo>
                  <a:lnTo>
                    <a:pt x="1253968" y="916335"/>
                  </a:lnTo>
                  <a:lnTo>
                    <a:pt x="1257452" y="918811"/>
                  </a:lnTo>
                  <a:lnTo>
                    <a:pt x="1260935" y="916739"/>
                  </a:lnTo>
                  <a:lnTo>
                    <a:pt x="1264418" y="914670"/>
                  </a:lnTo>
                  <a:lnTo>
                    <a:pt x="1267901" y="912605"/>
                  </a:lnTo>
                  <a:lnTo>
                    <a:pt x="1271385" y="910544"/>
                  </a:lnTo>
                  <a:lnTo>
                    <a:pt x="1274868" y="952277"/>
                  </a:lnTo>
                  <a:lnTo>
                    <a:pt x="1278351" y="950269"/>
                  </a:lnTo>
                  <a:lnTo>
                    <a:pt x="1281834" y="948263"/>
                  </a:lnTo>
                  <a:lnTo>
                    <a:pt x="1285318" y="946261"/>
                  </a:lnTo>
                  <a:lnTo>
                    <a:pt x="1288801" y="944262"/>
                  </a:lnTo>
                  <a:lnTo>
                    <a:pt x="1292284" y="954799"/>
                  </a:lnTo>
                  <a:lnTo>
                    <a:pt x="1295767" y="952820"/>
                  </a:lnTo>
                  <a:lnTo>
                    <a:pt x="1299251" y="950844"/>
                  </a:lnTo>
                  <a:lnTo>
                    <a:pt x="1302734" y="948871"/>
                  </a:lnTo>
                  <a:lnTo>
                    <a:pt x="1306217" y="946902"/>
                  </a:lnTo>
                  <a:lnTo>
                    <a:pt x="1306217" y="951031"/>
                  </a:lnTo>
                  <a:lnTo>
                    <a:pt x="1309700" y="949069"/>
                  </a:lnTo>
                  <a:lnTo>
                    <a:pt x="1313184" y="947111"/>
                  </a:lnTo>
                  <a:lnTo>
                    <a:pt x="1316667" y="945155"/>
                  </a:lnTo>
                  <a:lnTo>
                    <a:pt x="1320150" y="943203"/>
                  </a:lnTo>
                  <a:lnTo>
                    <a:pt x="1323633" y="949459"/>
                  </a:lnTo>
                  <a:lnTo>
                    <a:pt x="1327117" y="947522"/>
                  </a:lnTo>
                  <a:lnTo>
                    <a:pt x="1330600" y="945587"/>
                  </a:lnTo>
                  <a:lnTo>
                    <a:pt x="1334083" y="943655"/>
                  </a:lnTo>
                  <a:lnTo>
                    <a:pt x="1337566" y="941727"/>
                  </a:lnTo>
                  <a:lnTo>
                    <a:pt x="1341050" y="955923"/>
                  </a:lnTo>
                  <a:lnTo>
                    <a:pt x="1344533" y="954017"/>
                  </a:lnTo>
                  <a:lnTo>
                    <a:pt x="1348016" y="952114"/>
                  </a:lnTo>
                  <a:lnTo>
                    <a:pt x="1351499" y="950214"/>
                  </a:lnTo>
                  <a:lnTo>
                    <a:pt x="1354983" y="948317"/>
                  </a:lnTo>
                  <a:lnTo>
                    <a:pt x="1358466" y="1017179"/>
                  </a:lnTo>
                  <a:lnTo>
                    <a:pt x="1361949" y="1015362"/>
                  </a:lnTo>
                  <a:lnTo>
                    <a:pt x="1365432" y="1013548"/>
                  </a:lnTo>
                  <a:lnTo>
                    <a:pt x="1368916" y="1011736"/>
                  </a:lnTo>
                  <a:lnTo>
                    <a:pt x="1372399" y="1009927"/>
                  </a:lnTo>
                  <a:lnTo>
                    <a:pt x="1375882" y="1035319"/>
                  </a:lnTo>
                  <a:lnTo>
                    <a:pt x="1379365" y="1033546"/>
                  </a:lnTo>
                  <a:lnTo>
                    <a:pt x="1382849" y="1031774"/>
                  </a:lnTo>
                  <a:lnTo>
                    <a:pt x="1386332" y="1030005"/>
                  </a:lnTo>
                  <a:lnTo>
                    <a:pt x="1389815" y="1028239"/>
                  </a:lnTo>
                  <a:lnTo>
                    <a:pt x="1393298" y="1036352"/>
                  </a:lnTo>
                  <a:lnTo>
                    <a:pt x="1396782" y="1034601"/>
                  </a:lnTo>
                  <a:lnTo>
                    <a:pt x="1400265" y="1032853"/>
                  </a:lnTo>
                  <a:lnTo>
                    <a:pt x="1403748" y="1031108"/>
                  </a:lnTo>
                  <a:lnTo>
                    <a:pt x="1407231" y="1029364"/>
                  </a:lnTo>
                  <a:lnTo>
                    <a:pt x="1410715" y="1027624"/>
                  </a:lnTo>
                  <a:lnTo>
                    <a:pt x="1414198" y="1025885"/>
                  </a:lnTo>
                  <a:lnTo>
                    <a:pt x="1417681" y="1024149"/>
                  </a:lnTo>
                  <a:lnTo>
                    <a:pt x="1421164" y="1022416"/>
                  </a:lnTo>
                  <a:lnTo>
                    <a:pt x="1424648" y="1033675"/>
                  </a:lnTo>
                  <a:lnTo>
                    <a:pt x="1428131" y="1031960"/>
                  </a:lnTo>
                  <a:lnTo>
                    <a:pt x="1431614" y="1030248"/>
                  </a:lnTo>
                  <a:lnTo>
                    <a:pt x="1435097" y="1028537"/>
                  </a:lnTo>
                  <a:lnTo>
                    <a:pt x="1438580" y="1026830"/>
                  </a:lnTo>
                  <a:lnTo>
                    <a:pt x="1442064" y="1037845"/>
                  </a:lnTo>
                  <a:lnTo>
                    <a:pt x="1445547" y="1036156"/>
                  </a:lnTo>
                  <a:lnTo>
                    <a:pt x="1449030" y="1034468"/>
                  </a:lnTo>
                  <a:lnTo>
                    <a:pt x="1452513" y="1032783"/>
                  </a:lnTo>
                  <a:lnTo>
                    <a:pt x="1455997" y="1031100"/>
                  </a:lnTo>
                  <a:lnTo>
                    <a:pt x="1459480" y="1035690"/>
                  </a:lnTo>
                  <a:lnTo>
                    <a:pt x="1462963" y="1034018"/>
                  </a:lnTo>
                  <a:lnTo>
                    <a:pt x="1466446" y="1032349"/>
                  </a:lnTo>
                  <a:lnTo>
                    <a:pt x="1469930" y="1030681"/>
                  </a:lnTo>
                  <a:lnTo>
                    <a:pt x="1473413" y="1029016"/>
                  </a:lnTo>
                  <a:lnTo>
                    <a:pt x="1476896" y="1086229"/>
                  </a:lnTo>
                  <a:lnTo>
                    <a:pt x="1480379" y="1084631"/>
                  </a:lnTo>
                  <a:lnTo>
                    <a:pt x="1483863" y="1083035"/>
                  </a:lnTo>
                  <a:lnTo>
                    <a:pt x="1487346" y="1081441"/>
                  </a:lnTo>
                  <a:lnTo>
                    <a:pt x="1490829" y="1085375"/>
                  </a:lnTo>
                  <a:lnTo>
                    <a:pt x="1494312" y="1083791"/>
                  </a:lnTo>
                  <a:lnTo>
                    <a:pt x="1497796" y="1082209"/>
                  </a:lnTo>
                  <a:lnTo>
                    <a:pt x="1501279" y="1080629"/>
                  </a:lnTo>
                  <a:lnTo>
                    <a:pt x="1504762" y="1079051"/>
                  </a:lnTo>
                  <a:lnTo>
                    <a:pt x="1508245" y="1077475"/>
                  </a:lnTo>
                  <a:lnTo>
                    <a:pt x="1511729" y="1075901"/>
                  </a:lnTo>
                  <a:lnTo>
                    <a:pt x="1515212" y="1074328"/>
                  </a:lnTo>
                  <a:lnTo>
                    <a:pt x="1518695" y="1072758"/>
                  </a:lnTo>
                  <a:lnTo>
                    <a:pt x="1522178" y="1071190"/>
                  </a:lnTo>
                  <a:lnTo>
                    <a:pt x="1525662" y="1080597"/>
                  </a:lnTo>
                  <a:lnTo>
                    <a:pt x="1529145" y="1079045"/>
                  </a:lnTo>
                  <a:lnTo>
                    <a:pt x="1532628" y="1077494"/>
                  </a:lnTo>
                  <a:lnTo>
                    <a:pt x="1536111" y="1075944"/>
                  </a:lnTo>
                  <a:lnTo>
                    <a:pt x="1539595" y="1074397"/>
                  </a:lnTo>
                  <a:lnTo>
                    <a:pt x="1543078" y="1083630"/>
                  </a:lnTo>
                  <a:lnTo>
                    <a:pt x="1546561" y="1082097"/>
                  </a:lnTo>
                  <a:lnTo>
                    <a:pt x="1550044" y="1080567"/>
                  </a:lnTo>
                  <a:lnTo>
                    <a:pt x="1553528" y="1079038"/>
                  </a:lnTo>
                  <a:lnTo>
                    <a:pt x="1557011" y="1077512"/>
                  </a:lnTo>
                  <a:lnTo>
                    <a:pt x="1560494" y="1083950"/>
                  </a:lnTo>
                  <a:lnTo>
                    <a:pt x="1563977" y="1082436"/>
                  </a:lnTo>
                  <a:lnTo>
                    <a:pt x="1567461" y="1080923"/>
                  </a:lnTo>
                  <a:lnTo>
                    <a:pt x="1570944" y="1079412"/>
                  </a:lnTo>
                  <a:lnTo>
                    <a:pt x="1574427" y="1093493"/>
                  </a:lnTo>
                  <a:lnTo>
                    <a:pt x="1577910" y="1092002"/>
                  </a:lnTo>
                  <a:lnTo>
                    <a:pt x="1581394" y="1090512"/>
                  </a:lnTo>
                  <a:lnTo>
                    <a:pt x="1584877" y="1089024"/>
                  </a:lnTo>
                  <a:lnTo>
                    <a:pt x="1588360" y="1087538"/>
                  </a:lnTo>
                  <a:lnTo>
                    <a:pt x="1591843" y="1088615"/>
                  </a:lnTo>
                  <a:lnTo>
                    <a:pt x="1595327" y="1087134"/>
                  </a:lnTo>
                  <a:lnTo>
                    <a:pt x="1598810" y="1085656"/>
                  </a:lnTo>
                  <a:lnTo>
                    <a:pt x="1602293" y="1084179"/>
                  </a:lnTo>
                  <a:lnTo>
                    <a:pt x="1605776" y="1082704"/>
                  </a:lnTo>
                  <a:lnTo>
                    <a:pt x="1609260" y="1083791"/>
                  </a:lnTo>
                  <a:lnTo>
                    <a:pt x="1612743" y="1082322"/>
                  </a:lnTo>
                  <a:lnTo>
                    <a:pt x="1616226" y="1080855"/>
                  </a:lnTo>
                  <a:lnTo>
                    <a:pt x="1619709" y="1079389"/>
                  </a:lnTo>
                  <a:lnTo>
                    <a:pt x="1623193" y="1077925"/>
                  </a:lnTo>
                  <a:lnTo>
                    <a:pt x="1626676" y="1094084"/>
                  </a:lnTo>
                  <a:lnTo>
                    <a:pt x="1630159" y="1092641"/>
                  </a:lnTo>
                  <a:lnTo>
                    <a:pt x="1633642" y="1091199"/>
                  </a:lnTo>
                  <a:lnTo>
                    <a:pt x="1637126" y="1089760"/>
                  </a:lnTo>
                  <a:lnTo>
                    <a:pt x="1640609" y="1088322"/>
                  </a:lnTo>
                  <a:lnTo>
                    <a:pt x="1644092" y="1106323"/>
                  </a:lnTo>
                  <a:lnTo>
                    <a:pt x="1647575" y="1104908"/>
                  </a:lnTo>
                  <a:lnTo>
                    <a:pt x="1651059" y="1103495"/>
                  </a:lnTo>
                  <a:lnTo>
                    <a:pt x="1654542" y="1102082"/>
                  </a:lnTo>
                  <a:lnTo>
                    <a:pt x="1658025" y="1100672"/>
                  </a:lnTo>
                  <a:lnTo>
                    <a:pt x="1661508" y="1099263"/>
                  </a:lnTo>
                  <a:lnTo>
                    <a:pt x="1664992" y="1097855"/>
                  </a:lnTo>
                  <a:lnTo>
                    <a:pt x="1668475" y="1096449"/>
                  </a:lnTo>
                  <a:lnTo>
                    <a:pt x="1671958" y="1095045"/>
                  </a:lnTo>
                  <a:lnTo>
                    <a:pt x="1675441" y="1126053"/>
                  </a:lnTo>
                  <a:lnTo>
                    <a:pt x="1678925" y="1124684"/>
                  </a:lnTo>
                  <a:lnTo>
                    <a:pt x="1682408" y="1123317"/>
                  </a:lnTo>
                  <a:lnTo>
                    <a:pt x="1685891" y="1121951"/>
                  </a:lnTo>
                  <a:lnTo>
                    <a:pt x="1689374" y="1120586"/>
                  </a:lnTo>
                  <a:lnTo>
                    <a:pt x="1692858" y="1121462"/>
                  </a:lnTo>
                  <a:lnTo>
                    <a:pt x="1696341" y="1120102"/>
                  </a:lnTo>
                  <a:lnTo>
                    <a:pt x="1699824" y="1118745"/>
                  </a:lnTo>
                  <a:lnTo>
                    <a:pt x="1703307" y="1117388"/>
                  </a:lnTo>
                  <a:lnTo>
                    <a:pt x="1706791" y="1116033"/>
                  </a:lnTo>
                  <a:lnTo>
                    <a:pt x="1710274" y="1125762"/>
                  </a:lnTo>
                  <a:lnTo>
                    <a:pt x="1713757" y="1124420"/>
                  </a:lnTo>
                  <a:lnTo>
                    <a:pt x="1717240" y="1123080"/>
                  </a:lnTo>
                  <a:lnTo>
                    <a:pt x="1720723" y="1121742"/>
                  </a:lnTo>
                  <a:lnTo>
                    <a:pt x="1724207" y="1120405"/>
                  </a:lnTo>
                  <a:lnTo>
                    <a:pt x="1727690" y="1119069"/>
                  </a:lnTo>
                  <a:lnTo>
                    <a:pt x="1731173" y="1117735"/>
                  </a:lnTo>
                  <a:lnTo>
                    <a:pt x="1734656" y="1116402"/>
                  </a:lnTo>
                  <a:lnTo>
                    <a:pt x="1738140" y="1115070"/>
                  </a:lnTo>
                  <a:lnTo>
                    <a:pt x="1741623" y="1113740"/>
                  </a:lnTo>
                  <a:lnTo>
                    <a:pt x="1741623" y="1115943"/>
                  </a:lnTo>
                  <a:lnTo>
                    <a:pt x="1741623" y="1118135"/>
                  </a:lnTo>
                  <a:lnTo>
                    <a:pt x="1741623" y="1120317"/>
                  </a:lnTo>
                  <a:lnTo>
                    <a:pt x="1741623" y="1122488"/>
                  </a:lnTo>
                  <a:lnTo>
                    <a:pt x="1745106" y="1121168"/>
                  </a:lnTo>
                  <a:lnTo>
                    <a:pt x="1748589" y="1119849"/>
                  </a:lnTo>
                  <a:lnTo>
                    <a:pt x="1752073" y="1118531"/>
                  </a:lnTo>
                  <a:lnTo>
                    <a:pt x="1755556" y="1117215"/>
                  </a:lnTo>
                  <a:lnTo>
                    <a:pt x="1759039" y="1139212"/>
                  </a:lnTo>
                  <a:lnTo>
                    <a:pt x="1762522" y="1137921"/>
                  </a:lnTo>
                  <a:lnTo>
                    <a:pt x="1766006" y="1136631"/>
                  </a:lnTo>
                  <a:lnTo>
                    <a:pt x="1769489" y="1135343"/>
                  </a:lnTo>
                  <a:lnTo>
                    <a:pt x="1772972" y="1134056"/>
                  </a:lnTo>
                  <a:lnTo>
                    <a:pt x="1776455" y="1136899"/>
                  </a:lnTo>
                  <a:lnTo>
                    <a:pt x="1779939" y="1135618"/>
                  </a:lnTo>
                  <a:lnTo>
                    <a:pt x="1783422" y="1134339"/>
                  </a:lnTo>
                  <a:lnTo>
                    <a:pt x="1786905" y="1133061"/>
                  </a:lnTo>
                  <a:lnTo>
                    <a:pt x="1790388" y="1131785"/>
                  </a:lnTo>
                  <a:lnTo>
                    <a:pt x="1793872" y="1132569"/>
                  </a:lnTo>
                  <a:lnTo>
                    <a:pt x="1797355" y="1131297"/>
                  </a:lnTo>
                  <a:lnTo>
                    <a:pt x="1800838" y="1130026"/>
                  </a:lnTo>
                  <a:lnTo>
                    <a:pt x="1804321" y="1128756"/>
                  </a:lnTo>
                  <a:lnTo>
                    <a:pt x="1807805" y="1127487"/>
                  </a:lnTo>
                  <a:lnTo>
                    <a:pt x="1811288" y="1126220"/>
                  </a:lnTo>
                  <a:lnTo>
                    <a:pt x="1814771" y="1124954"/>
                  </a:lnTo>
                  <a:lnTo>
                    <a:pt x="1818254" y="1123689"/>
                  </a:lnTo>
                  <a:lnTo>
                    <a:pt x="1821738" y="1122426"/>
                  </a:lnTo>
                  <a:lnTo>
                    <a:pt x="1825221" y="1121163"/>
                  </a:lnTo>
                  <a:lnTo>
                    <a:pt x="1828704" y="1134190"/>
                  </a:lnTo>
                  <a:lnTo>
                    <a:pt x="1832187" y="1132944"/>
                  </a:lnTo>
                  <a:lnTo>
                    <a:pt x="1835671" y="1131698"/>
                  </a:lnTo>
                  <a:lnTo>
                    <a:pt x="1839154" y="1130454"/>
                  </a:lnTo>
                  <a:lnTo>
                    <a:pt x="1842637" y="1165914"/>
                  </a:lnTo>
                  <a:lnTo>
                    <a:pt x="1846120" y="1164707"/>
                  </a:lnTo>
                  <a:lnTo>
                    <a:pt x="1849604" y="1163502"/>
                  </a:lnTo>
                  <a:lnTo>
                    <a:pt x="1853087" y="1162297"/>
                  </a:lnTo>
                  <a:lnTo>
                    <a:pt x="1856570" y="1161094"/>
                  </a:lnTo>
                  <a:lnTo>
                    <a:pt x="1860053" y="1183402"/>
                  </a:lnTo>
                  <a:lnTo>
                    <a:pt x="1863537" y="1182224"/>
                  </a:lnTo>
                  <a:lnTo>
                    <a:pt x="1867020" y="1181047"/>
                  </a:lnTo>
                  <a:lnTo>
                    <a:pt x="1870503" y="1179870"/>
                  </a:lnTo>
                  <a:lnTo>
                    <a:pt x="1873986" y="1178695"/>
                  </a:lnTo>
                  <a:lnTo>
                    <a:pt x="1877470" y="1177521"/>
                  </a:lnTo>
                  <a:lnTo>
                    <a:pt x="1880953" y="1176348"/>
                  </a:lnTo>
                  <a:lnTo>
                    <a:pt x="1884436" y="1175176"/>
                  </a:lnTo>
                  <a:lnTo>
                    <a:pt x="1887919" y="1174005"/>
                  </a:lnTo>
                  <a:lnTo>
                    <a:pt x="1891403" y="1172835"/>
                  </a:lnTo>
                  <a:lnTo>
                    <a:pt x="1894886" y="1175202"/>
                  </a:lnTo>
                  <a:lnTo>
                    <a:pt x="1898369" y="1174037"/>
                  </a:lnTo>
                  <a:lnTo>
                    <a:pt x="1901852" y="1172874"/>
                  </a:lnTo>
                  <a:lnTo>
                    <a:pt x="1905336" y="1171711"/>
                  </a:lnTo>
                  <a:lnTo>
                    <a:pt x="1908819" y="1170550"/>
                  </a:lnTo>
                  <a:lnTo>
                    <a:pt x="1912302" y="1174663"/>
                  </a:lnTo>
                  <a:lnTo>
                    <a:pt x="1915785" y="1173508"/>
                  </a:lnTo>
                  <a:lnTo>
                    <a:pt x="1919269" y="1172355"/>
                  </a:lnTo>
                  <a:lnTo>
                    <a:pt x="1922752" y="1171202"/>
                  </a:lnTo>
                  <a:lnTo>
                    <a:pt x="1926235" y="1170051"/>
                  </a:lnTo>
                  <a:lnTo>
                    <a:pt x="1929718" y="1168901"/>
                  </a:lnTo>
                  <a:lnTo>
                    <a:pt x="1933202" y="1167751"/>
                  </a:lnTo>
                  <a:lnTo>
                    <a:pt x="1936685" y="1166603"/>
                  </a:lnTo>
                  <a:lnTo>
                    <a:pt x="1940168" y="1165455"/>
                  </a:lnTo>
                  <a:lnTo>
                    <a:pt x="1943651" y="1169561"/>
                  </a:lnTo>
                  <a:lnTo>
                    <a:pt x="1947135" y="1168420"/>
                  </a:lnTo>
                  <a:lnTo>
                    <a:pt x="1950618" y="1167280"/>
                  </a:lnTo>
                  <a:lnTo>
                    <a:pt x="1954101" y="1166142"/>
                  </a:lnTo>
                  <a:lnTo>
                    <a:pt x="1957584" y="1165004"/>
                  </a:lnTo>
                  <a:lnTo>
                    <a:pt x="1961068" y="1189294"/>
                  </a:lnTo>
                  <a:lnTo>
                    <a:pt x="1964551" y="1188182"/>
                  </a:lnTo>
                  <a:lnTo>
                    <a:pt x="1968034" y="1187071"/>
                  </a:lnTo>
                  <a:lnTo>
                    <a:pt x="1971517" y="1185960"/>
                  </a:lnTo>
                  <a:lnTo>
                    <a:pt x="1975001" y="1184851"/>
                  </a:lnTo>
                  <a:lnTo>
                    <a:pt x="1978484" y="1188668"/>
                  </a:lnTo>
                  <a:lnTo>
                    <a:pt x="1981967" y="1187565"/>
                  </a:lnTo>
                  <a:lnTo>
                    <a:pt x="1985450" y="1186463"/>
                  </a:lnTo>
                  <a:lnTo>
                    <a:pt x="1988934" y="1185362"/>
                  </a:lnTo>
                  <a:lnTo>
                    <a:pt x="1992417" y="1184262"/>
                  </a:lnTo>
                  <a:lnTo>
                    <a:pt x="1995900" y="1191280"/>
                  </a:lnTo>
                  <a:lnTo>
                    <a:pt x="1999383" y="1190189"/>
                  </a:lnTo>
                  <a:lnTo>
                    <a:pt x="2002867" y="1189099"/>
                  </a:lnTo>
                  <a:lnTo>
                    <a:pt x="2006350" y="1188010"/>
                  </a:lnTo>
                  <a:lnTo>
                    <a:pt x="2009833" y="1194911"/>
                  </a:lnTo>
                  <a:lnTo>
                    <a:pt x="2013316" y="1193831"/>
                  </a:lnTo>
                  <a:lnTo>
                    <a:pt x="2016799" y="1192752"/>
                  </a:lnTo>
                  <a:lnTo>
                    <a:pt x="2020283" y="1191674"/>
                  </a:lnTo>
                  <a:lnTo>
                    <a:pt x="2023766" y="1190596"/>
                  </a:lnTo>
                  <a:lnTo>
                    <a:pt x="2027249" y="1197391"/>
                  </a:lnTo>
                  <a:lnTo>
                    <a:pt x="2030732" y="1196322"/>
                  </a:lnTo>
                  <a:lnTo>
                    <a:pt x="2034216" y="1195255"/>
                  </a:lnTo>
                  <a:lnTo>
                    <a:pt x="2037699" y="1194188"/>
                  </a:lnTo>
                  <a:lnTo>
                    <a:pt x="2041182" y="1193122"/>
                  </a:lnTo>
                  <a:lnTo>
                    <a:pt x="2044665" y="1208929"/>
                  </a:lnTo>
                  <a:lnTo>
                    <a:pt x="2048149" y="1207881"/>
                  </a:lnTo>
                  <a:lnTo>
                    <a:pt x="2051632" y="1206833"/>
                  </a:lnTo>
                  <a:lnTo>
                    <a:pt x="2055115" y="1205786"/>
                  </a:lnTo>
                  <a:lnTo>
                    <a:pt x="2058598" y="1204739"/>
                  </a:lnTo>
                  <a:lnTo>
                    <a:pt x="2062082" y="1211169"/>
                  </a:lnTo>
                  <a:lnTo>
                    <a:pt x="2065565" y="1210131"/>
                  </a:lnTo>
                  <a:lnTo>
                    <a:pt x="2069048" y="1209094"/>
                  </a:lnTo>
                  <a:lnTo>
                    <a:pt x="2072531" y="1208058"/>
                  </a:lnTo>
                  <a:lnTo>
                    <a:pt x="2076015" y="1207022"/>
                  </a:lnTo>
                  <a:lnTo>
                    <a:pt x="2079498" y="1205987"/>
                  </a:lnTo>
                  <a:lnTo>
                    <a:pt x="2082981" y="1204953"/>
                  </a:lnTo>
                  <a:lnTo>
                    <a:pt x="2086464" y="1203920"/>
                  </a:lnTo>
                  <a:lnTo>
                    <a:pt x="2089948" y="1202888"/>
                  </a:lnTo>
                  <a:lnTo>
                    <a:pt x="2093431" y="1209254"/>
                  </a:lnTo>
                  <a:lnTo>
                    <a:pt x="2096914" y="1208230"/>
                  </a:lnTo>
                  <a:lnTo>
                    <a:pt x="2100397" y="1207207"/>
                  </a:lnTo>
                  <a:lnTo>
                    <a:pt x="2103881" y="1206184"/>
                  </a:lnTo>
                  <a:lnTo>
                    <a:pt x="2107364" y="1205163"/>
                  </a:lnTo>
                  <a:lnTo>
                    <a:pt x="2110847" y="1217179"/>
                  </a:lnTo>
                  <a:lnTo>
                    <a:pt x="2114330" y="1216171"/>
                  </a:lnTo>
                  <a:lnTo>
                    <a:pt x="2117814" y="1215163"/>
                  </a:lnTo>
                  <a:lnTo>
                    <a:pt x="2121297" y="1214156"/>
                  </a:lnTo>
                  <a:lnTo>
                    <a:pt x="2124780" y="1213150"/>
                  </a:lnTo>
                  <a:lnTo>
                    <a:pt x="2128263" y="1213573"/>
                  </a:lnTo>
                  <a:lnTo>
                    <a:pt x="2131747" y="1212570"/>
                  </a:lnTo>
                  <a:lnTo>
                    <a:pt x="2135230" y="1211567"/>
                  </a:lnTo>
                  <a:lnTo>
                    <a:pt x="2138713" y="1210565"/>
                  </a:lnTo>
                  <a:lnTo>
                    <a:pt x="2142196" y="1209564"/>
                  </a:lnTo>
                  <a:lnTo>
                    <a:pt x="2145680" y="1209994"/>
                  </a:lnTo>
                  <a:lnTo>
                    <a:pt x="2149163" y="1208995"/>
                  </a:lnTo>
                  <a:lnTo>
                    <a:pt x="2152646" y="1207997"/>
                  </a:lnTo>
                  <a:lnTo>
                    <a:pt x="2156129" y="1207000"/>
                  </a:lnTo>
                  <a:lnTo>
                    <a:pt x="2159613" y="1206004"/>
                  </a:lnTo>
                  <a:lnTo>
                    <a:pt x="2163096" y="1227313"/>
                  </a:lnTo>
                  <a:lnTo>
                    <a:pt x="2166579" y="1226338"/>
                  </a:lnTo>
                  <a:lnTo>
                    <a:pt x="2170062" y="1225363"/>
                  </a:lnTo>
                  <a:lnTo>
                    <a:pt x="2173546" y="1224390"/>
                  </a:lnTo>
                  <a:lnTo>
                    <a:pt x="2177029" y="1223416"/>
                  </a:lnTo>
                  <a:lnTo>
                    <a:pt x="2177029" y="1224774"/>
                  </a:lnTo>
                  <a:lnTo>
                    <a:pt x="2177029" y="1226127"/>
                  </a:lnTo>
                  <a:lnTo>
                    <a:pt x="2177029" y="1227476"/>
                  </a:lnTo>
                  <a:lnTo>
                    <a:pt x="2177029" y="1228819"/>
                  </a:lnTo>
                  <a:lnTo>
                    <a:pt x="2177029" y="1230159"/>
                  </a:lnTo>
                  <a:lnTo>
                    <a:pt x="2177029" y="1231493"/>
                  </a:lnTo>
                  <a:lnTo>
                    <a:pt x="2177029" y="1232823"/>
                  </a:lnTo>
                  <a:lnTo>
                    <a:pt x="2177029" y="1234149"/>
                  </a:lnTo>
                  <a:lnTo>
                    <a:pt x="2177029" y="1235470"/>
                  </a:lnTo>
                  <a:lnTo>
                    <a:pt x="2177029" y="1236786"/>
                  </a:lnTo>
                  <a:lnTo>
                    <a:pt x="2177029" y="1238098"/>
                  </a:lnTo>
                  <a:lnTo>
                    <a:pt x="2177029" y="1239405"/>
                  </a:lnTo>
                  <a:lnTo>
                    <a:pt x="2180512" y="1238447"/>
                  </a:lnTo>
                  <a:lnTo>
                    <a:pt x="2183995" y="1237490"/>
                  </a:lnTo>
                  <a:lnTo>
                    <a:pt x="2187479" y="1236533"/>
                  </a:lnTo>
                  <a:lnTo>
                    <a:pt x="2190962" y="1235576"/>
                  </a:lnTo>
                  <a:lnTo>
                    <a:pt x="2194445" y="1234621"/>
                  </a:lnTo>
                  <a:lnTo>
                    <a:pt x="2197928" y="1233666"/>
                  </a:lnTo>
                  <a:lnTo>
                    <a:pt x="2201412" y="1232712"/>
                  </a:lnTo>
                  <a:lnTo>
                    <a:pt x="2204895" y="1231758"/>
                  </a:lnTo>
                  <a:lnTo>
                    <a:pt x="2208378" y="1230805"/>
                  </a:lnTo>
                  <a:lnTo>
                    <a:pt x="2211861" y="1246604"/>
                  </a:lnTo>
                  <a:lnTo>
                    <a:pt x="2215345" y="1245667"/>
                  </a:lnTo>
                  <a:lnTo>
                    <a:pt x="2218828" y="1244731"/>
                  </a:lnTo>
                  <a:lnTo>
                    <a:pt x="2222311" y="1243795"/>
                  </a:lnTo>
                  <a:lnTo>
                    <a:pt x="2225794" y="1242860"/>
                  </a:lnTo>
                  <a:lnTo>
                    <a:pt x="2229278" y="1249449"/>
                  </a:lnTo>
                  <a:lnTo>
                    <a:pt x="2232761" y="1248522"/>
                  </a:lnTo>
                  <a:lnTo>
                    <a:pt x="2236244" y="1247596"/>
                  </a:lnTo>
                  <a:lnTo>
                    <a:pt x="2239727" y="1246670"/>
                  </a:lnTo>
                  <a:lnTo>
                    <a:pt x="2243211" y="1245745"/>
                  </a:lnTo>
                  <a:lnTo>
                    <a:pt x="2246694" y="1257091"/>
                  </a:lnTo>
                  <a:lnTo>
                    <a:pt x="2250177" y="1256177"/>
                  </a:lnTo>
                  <a:lnTo>
                    <a:pt x="2253660" y="1255265"/>
                  </a:lnTo>
                  <a:lnTo>
                    <a:pt x="2257144" y="1254353"/>
                  </a:lnTo>
                  <a:lnTo>
                    <a:pt x="2260627" y="1253442"/>
                  </a:lnTo>
                  <a:lnTo>
                    <a:pt x="2264110" y="1259737"/>
                  </a:lnTo>
                  <a:lnTo>
                    <a:pt x="2267593" y="1258833"/>
                  </a:lnTo>
                  <a:lnTo>
                    <a:pt x="2271077" y="1257930"/>
                  </a:lnTo>
                  <a:lnTo>
                    <a:pt x="2274560" y="1257028"/>
                  </a:lnTo>
                  <a:lnTo>
                    <a:pt x="2278043" y="1275886"/>
                  </a:lnTo>
                  <a:lnTo>
                    <a:pt x="2281526" y="1275002"/>
                  </a:lnTo>
                  <a:lnTo>
                    <a:pt x="2285010" y="1274118"/>
                  </a:lnTo>
                  <a:lnTo>
                    <a:pt x="2288493" y="1273235"/>
                  </a:lnTo>
                  <a:lnTo>
                    <a:pt x="2291976" y="1272353"/>
                  </a:lnTo>
                  <a:lnTo>
                    <a:pt x="2295459" y="1275990"/>
                  </a:lnTo>
                  <a:lnTo>
                    <a:pt x="2298942" y="1275113"/>
                  </a:lnTo>
                  <a:lnTo>
                    <a:pt x="2302426" y="1274236"/>
                  </a:lnTo>
                  <a:lnTo>
                    <a:pt x="2305909" y="1273360"/>
                  </a:lnTo>
                  <a:lnTo>
                    <a:pt x="2309392" y="1272485"/>
                  </a:lnTo>
                  <a:lnTo>
                    <a:pt x="2312875" y="1272736"/>
                  </a:lnTo>
                  <a:lnTo>
                    <a:pt x="2316359" y="1271862"/>
                  </a:lnTo>
                  <a:lnTo>
                    <a:pt x="2319842" y="1270989"/>
                  </a:lnTo>
                  <a:lnTo>
                    <a:pt x="2323325" y="1270117"/>
                  </a:lnTo>
                  <a:lnTo>
                    <a:pt x="2326808" y="1269245"/>
                  </a:lnTo>
                  <a:lnTo>
                    <a:pt x="2330292" y="1276195"/>
                  </a:lnTo>
                  <a:lnTo>
                    <a:pt x="2333775" y="1275331"/>
                  </a:lnTo>
                  <a:lnTo>
                    <a:pt x="2337258" y="1274468"/>
                  </a:lnTo>
                  <a:lnTo>
                    <a:pt x="2340741" y="1273605"/>
                  </a:lnTo>
                  <a:lnTo>
                    <a:pt x="2344225" y="1272743"/>
                  </a:lnTo>
                  <a:lnTo>
                    <a:pt x="2347708" y="1295522"/>
                  </a:lnTo>
                  <a:lnTo>
                    <a:pt x="2351191" y="1294682"/>
                  </a:lnTo>
                  <a:lnTo>
                    <a:pt x="2354674" y="1293841"/>
                  </a:lnTo>
                  <a:lnTo>
                    <a:pt x="2358158" y="1293002"/>
                  </a:lnTo>
                  <a:lnTo>
                    <a:pt x="2361641" y="1296313"/>
                  </a:lnTo>
                  <a:lnTo>
                    <a:pt x="2365124" y="1295478"/>
                  </a:lnTo>
                  <a:lnTo>
                    <a:pt x="2368607" y="1294643"/>
                  </a:lnTo>
                  <a:lnTo>
                    <a:pt x="2372091" y="1293809"/>
                  </a:lnTo>
                  <a:lnTo>
                    <a:pt x="2375574" y="1292976"/>
                  </a:lnTo>
                  <a:lnTo>
                    <a:pt x="2379057" y="1292209"/>
                  </a:lnTo>
                  <a:lnTo>
                    <a:pt x="2382540" y="1291592"/>
                  </a:lnTo>
                  <a:lnTo>
                    <a:pt x="2386024" y="1290976"/>
                  </a:lnTo>
                  <a:lnTo>
                    <a:pt x="2389507" y="1290360"/>
                  </a:lnTo>
                  <a:lnTo>
                    <a:pt x="2392990" y="1289745"/>
                  </a:lnTo>
                  <a:lnTo>
                    <a:pt x="2396473" y="1292123"/>
                  </a:lnTo>
                  <a:lnTo>
                    <a:pt x="2399957" y="1291296"/>
                  </a:lnTo>
                  <a:lnTo>
                    <a:pt x="2403440" y="1290470"/>
                  </a:lnTo>
                  <a:lnTo>
                    <a:pt x="2406923" y="1289645"/>
                  </a:lnTo>
                  <a:lnTo>
                    <a:pt x="2410406" y="1288819"/>
                  </a:lnTo>
                  <a:lnTo>
                    <a:pt x="2413890" y="1291081"/>
                  </a:lnTo>
                  <a:lnTo>
                    <a:pt x="2417373" y="1290259"/>
                  </a:lnTo>
                  <a:lnTo>
                    <a:pt x="2420856" y="1289438"/>
                  </a:lnTo>
                  <a:lnTo>
                    <a:pt x="2424339" y="1288618"/>
                  </a:lnTo>
                  <a:lnTo>
                    <a:pt x="2427823" y="1287798"/>
                  </a:lnTo>
                  <a:lnTo>
                    <a:pt x="2431306" y="1286978"/>
                  </a:lnTo>
                  <a:lnTo>
                    <a:pt x="2434789" y="1286159"/>
                  </a:lnTo>
                  <a:lnTo>
                    <a:pt x="2438272" y="1285340"/>
                  </a:lnTo>
                  <a:lnTo>
                    <a:pt x="2441756" y="1284522"/>
                  </a:lnTo>
                  <a:lnTo>
                    <a:pt x="2445239" y="1289844"/>
                  </a:lnTo>
                  <a:lnTo>
                    <a:pt x="2448722" y="1289032"/>
                  </a:lnTo>
                  <a:lnTo>
                    <a:pt x="2452205" y="1288221"/>
                  </a:lnTo>
                  <a:lnTo>
                    <a:pt x="2455689" y="1287410"/>
                  </a:lnTo>
                  <a:lnTo>
                    <a:pt x="2459172" y="1286599"/>
                  </a:lnTo>
                  <a:lnTo>
                    <a:pt x="2462655" y="1289841"/>
                  </a:lnTo>
                  <a:lnTo>
                    <a:pt x="2466138" y="1289035"/>
                  </a:lnTo>
                  <a:lnTo>
                    <a:pt x="2469622" y="1288229"/>
                  </a:lnTo>
                  <a:lnTo>
                    <a:pt x="2473105" y="1287424"/>
                  </a:lnTo>
                  <a:lnTo>
                    <a:pt x="2476588" y="1286619"/>
                  </a:lnTo>
                  <a:lnTo>
                    <a:pt x="2480071" y="1292827"/>
                  </a:lnTo>
                  <a:lnTo>
                    <a:pt x="2483555" y="1292029"/>
                  </a:lnTo>
                  <a:lnTo>
                    <a:pt x="2487038" y="1291231"/>
                  </a:lnTo>
                  <a:lnTo>
                    <a:pt x="2490521" y="1290434"/>
                  </a:lnTo>
                  <a:lnTo>
                    <a:pt x="2494004" y="1289637"/>
                  </a:lnTo>
                  <a:lnTo>
                    <a:pt x="2497488" y="1288841"/>
                  </a:lnTo>
                  <a:lnTo>
                    <a:pt x="2500971" y="1288045"/>
                  </a:lnTo>
                  <a:lnTo>
                    <a:pt x="2504454" y="1287250"/>
                  </a:lnTo>
                  <a:lnTo>
                    <a:pt x="2507937" y="1286455"/>
                  </a:lnTo>
                  <a:lnTo>
                    <a:pt x="2511421" y="1285660"/>
                  </a:lnTo>
                  <a:lnTo>
                    <a:pt x="2514904" y="1287855"/>
                  </a:lnTo>
                  <a:lnTo>
                    <a:pt x="2518387" y="1287063"/>
                  </a:lnTo>
                  <a:lnTo>
                    <a:pt x="2521870" y="1286273"/>
                  </a:lnTo>
                  <a:lnTo>
                    <a:pt x="2525354" y="1285482"/>
                  </a:lnTo>
                  <a:lnTo>
                    <a:pt x="2528837" y="1296441"/>
                  </a:lnTo>
                  <a:lnTo>
                    <a:pt x="2532320" y="1295661"/>
                  </a:lnTo>
                  <a:lnTo>
                    <a:pt x="2535803" y="1294882"/>
                  </a:lnTo>
                  <a:lnTo>
                    <a:pt x="2539287" y="1294103"/>
                  </a:lnTo>
                  <a:lnTo>
                    <a:pt x="2542770" y="1293324"/>
                  </a:lnTo>
                  <a:lnTo>
                    <a:pt x="2546253" y="1299252"/>
                  </a:lnTo>
                  <a:lnTo>
                    <a:pt x="2549736" y="1298480"/>
                  </a:lnTo>
                  <a:lnTo>
                    <a:pt x="2553220" y="1297708"/>
                  </a:lnTo>
                  <a:lnTo>
                    <a:pt x="2556703" y="1296937"/>
                  </a:lnTo>
                  <a:lnTo>
                    <a:pt x="2560186" y="1296166"/>
                  </a:lnTo>
                  <a:lnTo>
                    <a:pt x="2563669" y="1303869"/>
                  </a:lnTo>
                  <a:lnTo>
                    <a:pt x="2567153" y="1303106"/>
                  </a:lnTo>
                  <a:lnTo>
                    <a:pt x="2570636" y="1302343"/>
                  </a:lnTo>
                  <a:lnTo>
                    <a:pt x="2574119" y="1301580"/>
                  </a:lnTo>
                  <a:lnTo>
                    <a:pt x="2577602" y="1300818"/>
                  </a:lnTo>
                  <a:lnTo>
                    <a:pt x="2581085" y="1306535"/>
                  </a:lnTo>
                  <a:lnTo>
                    <a:pt x="2584569" y="1305779"/>
                  </a:lnTo>
                  <a:lnTo>
                    <a:pt x="2588052" y="1305024"/>
                  </a:lnTo>
                  <a:lnTo>
                    <a:pt x="2591535" y="1304269"/>
                  </a:lnTo>
                  <a:lnTo>
                    <a:pt x="2595018" y="1303514"/>
                  </a:lnTo>
                  <a:lnTo>
                    <a:pt x="2598502" y="1305511"/>
                  </a:lnTo>
                  <a:lnTo>
                    <a:pt x="2601985" y="1304759"/>
                  </a:lnTo>
                  <a:lnTo>
                    <a:pt x="2605468" y="1304008"/>
                  </a:lnTo>
                  <a:lnTo>
                    <a:pt x="2608951" y="1303257"/>
                  </a:lnTo>
                  <a:lnTo>
                    <a:pt x="2612435" y="1302507"/>
                  </a:lnTo>
                  <a:lnTo>
                    <a:pt x="2612435" y="1303422"/>
                  </a:lnTo>
                  <a:lnTo>
                    <a:pt x="2612435" y="1304335"/>
                  </a:lnTo>
                  <a:lnTo>
                    <a:pt x="2612435" y="1305245"/>
                  </a:lnTo>
                  <a:lnTo>
                    <a:pt x="2612435" y="1306154"/>
                  </a:lnTo>
                  <a:lnTo>
                    <a:pt x="2612435" y="1307060"/>
                  </a:lnTo>
                  <a:lnTo>
                    <a:pt x="2612435" y="1307963"/>
                  </a:lnTo>
                  <a:lnTo>
                    <a:pt x="2612435" y="1308864"/>
                  </a:lnTo>
                  <a:lnTo>
                    <a:pt x="2612435" y="1309763"/>
                  </a:lnTo>
                  <a:lnTo>
                    <a:pt x="2612435" y="1310660"/>
                  </a:lnTo>
                  <a:lnTo>
                    <a:pt x="2612435" y="1311554"/>
                  </a:lnTo>
                  <a:lnTo>
                    <a:pt x="2612435" y="1312446"/>
                  </a:lnTo>
                  <a:lnTo>
                    <a:pt x="2612435" y="1313336"/>
                  </a:lnTo>
                  <a:lnTo>
                    <a:pt x="2612435" y="1314223"/>
                  </a:lnTo>
                  <a:lnTo>
                    <a:pt x="2612435" y="1315108"/>
                  </a:lnTo>
                  <a:lnTo>
                    <a:pt x="2612435" y="1315991"/>
                  </a:lnTo>
                  <a:lnTo>
                    <a:pt x="2612435" y="1316872"/>
                  </a:lnTo>
                  <a:lnTo>
                    <a:pt x="2612435" y="1317750"/>
                  </a:lnTo>
                  <a:lnTo>
                    <a:pt x="2612435" y="1318627"/>
                  </a:lnTo>
                  <a:lnTo>
                    <a:pt x="2612435" y="1319501"/>
                  </a:lnTo>
                  <a:lnTo>
                    <a:pt x="2612435" y="1320372"/>
                  </a:lnTo>
                  <a:lnTo>
                    <a:pt x="2612435" y="1321242"/>
                  </a:lnTo>
                  <a:lnTo>
                    <a:pt x="2612435" y="1322109"/>
                  </a:lnTo>
                  <a:lnTo>
                    <a:pt x="2612435" y="1322975"/>
                  </a:lnTo>
                  <a:lnTo>
                    <a:pt x="2612435" y="1323838"/>
                  </a:lnTo>
                  <a:lnTo>
                    <a:pt x="2615918" y="1323105"/>
                  </a:lnTo>
                  <a:lnTo>
                    <a:pt x="2619401" y="1322372"/>
                  </a:lnTo>
                  <a:lnTo>
                    <a:pt x="2622884" y="1321640"/>
                  </a:lnTo>
                  <a:lnTo>
                    <a:pt x="2626368" y="1320908"/>
                  </a:lnTo>
                  <a:lnTo>
                    <a:pt x="2629851" y="1332917"/>
                  </a:lnTo>
                  <a:lnTo>
                    <a:pt x="2633334" y="1332196"/>
                  </a:lnTo>
                  <a:lnTo>
                    <a:pt x="2636817" y="1331476"/>
                  </a:lnTo>
                  <a:lnTo>
                    <a:pt x="2640301" y="1330756"/>
                  </a:lnTo>
                  <a:lnTo>
                    <a:pt x="2643784" y="1330036"/>
                  </a:lnTo>
                  <a:lnTo>
                    <a:pt x="2647267" y="1340026"/>
                  </a:lnTo>
                  <a:lnTo>
                    <a:pt x="2650750" y="1339316"/>
                  </a:lnTo>
                  <a:lnTo>
                    <a:pt x="2654234" y="1338606"/>
                  </a:lnTo>
                  <a:lnTo>
                    <a:pt x="2657717" y="1337896"/>
                  </a:lnTo>
                  <a:lnTo>
                    <a:pt x="2661200" y="1337187"/>
                  </a:lnTo>
                  <a:lnTo>
                    <a:pt x="2664683" y="1339719"/>
                  </a:lnTo>
                  <a:lnTo>
                    <a:pt x="2668167" y="1339013"/>
                  </a:lnTo>
                  <a:lnTo>
                    <a:pt x="2671650" y="1338307"/>
                  </a:lnTo>
                  <a:lnTo>
                    <a:pt x="2675133" y="1337602"/>
                  </a:lnTo>
                  <a:lnTo>
                    <a:pt x="2678616" y="1336897"/>
                  </a:lnTo>
                  <a:lnTo>
                    <a:pt x="2682100" y="1338612"/>
                  </a:lnTo>
                  <a:lnTo>
                    <a:pt x="2685583" y="1337910"/>
                  </a:lnTo>
                  <a:lnTo>
                    <a:pt x="2689066" y="1337208"/>
                  </a:lnTo>
                  <a:lnTo>
                    <a:pt x="2692549" y="1336506"/>
                  </a:lnTo>
                  <a:lnTo>
                    <a:pt x="2696033" y="1335805"/>
                  </a:lnTo>
                  <a:lnTo>
                    <a:pt x="2699516" y="1354689"/>
                  </a:lnTo>
                  <a:lnTo>
                    <a:pt x="2702999" y="1354004"/>
                  </a:lnTo>
                  <a:lnTo>
                    <a:pt x="2706482" y="1353320"/>
                  </a:lnTo>
                  <a:lnTo>
                    <a:pt x="2709966" y="1352636"/>
                  </a:lnTo>
                  <a:lnTo>
                    <a:pt x="2713449" y="1358748"/>
                  </a:lnTo>
                  <a:lnTo>
                    <a:pt x="2716932" y="1358070"/>
                  </a:lnTo>
                  <a:lnTo>
                    <a:pt x="2720415" y="1357392"/>
                  </a:lnTo>
                  <a:lnTo>
                    <a:pt x="2723899" y="1356715"/>
                  </a:lnTo>
                  <a:lnTo>
                    <a:pt x="2727382" y="1356038"/>
                  </a:lnTo>
                  <a:lnTo>
                    <a:pt x="2730865" y="1356858"/>
                  </a:lnTo>
                  <a:lnTo>
                    <a:pt x="2734348" y="1356183"/>
                  </a:lnTo>
                  <a:lnTo>
                    <a:pt x="2737832" y="1355508"/>
                  </a:lnTo>
                  <a:lnTo>
                    <a:pt x="2741315" y="1354833"/>
                  </a:lnTo>
                  <a:lnTo>
                    <a:pt x="2744798" y="1354159"/>
                  </a:lnTo>
                  <a:lnTo>
                    <a:pt x="2748281" y="1355727"/>
                  </a:lnTo>
                  <a:lnTo>
                    <a:pt x="2751765" y="1355055"/>
                  </a:lnTo>
                  <a:lnTo>
                    <a:pt x="2755248" y="1354383"/>
                  </a:lnTo>
                  <a:lnTo>
                    <a:pt x="2758731" y="1353712"/>
                  </a:lnTo>
                  <a:lnTo>
                    <a:pt x="2762214" y="1353041"/>
                  </a:lnTo>
                  <a:lnTo>
                    <a:pt x="2765698" y="1353976"/>
                  </a:lnTo>
                  <a:lnTo>
                    <a:pt x="2769181" y="1353461"/>
                  </a:lnTo>
                  <a:lnTo>
                    <a:pt x="2772664" y="1352948"/>
                  </a:lnTo>
                  <a:lnTo>
                    <a:pt x="2776147" y="1352434"/>
                  </a:lnTo>
                  <a:lnTo>
                    <a:pt x="2779631" y="1351922"/>
                  </a:lnTo>
                  <a:lnTo>
                    <a:pt x="2783114" y="1352011"/>
                  </a:lnTo>
                  <a:lnTo>
                    <a:pt x="2786597" y="1351345"/>
                  </a:lnTo>
                  <a:lnTo>
                    <a:pt x="2790080" y="1350678"/>
                  </a:lnTo>
                  <a:lnTo>
                    <a:pt x="2793564" y="1350013"/>
                  </a:lnTo>
                  <a:lnTo>
                    <a:pt x="2797047" y="1360352"/>
                  </a:lnTo>
                  <a:lnTo>
                    <a:pt x="2800530" y="1359696"/>
                  </a:lnTo>
                  <a:lnTo>
                    <a:pt x="2804013" y="1359040"/>
                  </a:lnTo>
                  <a:lnTo>
                    <a:pt x="2807497" y="1358384"/>
                  </a:lnTo>
                  <a:lnTo>
                    <a:pt x="2810980" y="1357728"/>
                  </a:lnTo>
                  <a:lnTo>
                    <a:pt x="2814463" y="1357796"/>
                  </a:lnTo>
                  <a:lnTo>
                    <a:pt x="2817946" y="1357141"/>
                  </a:lnTo>
                  <a:lnTo>
                    <a:pt x="2821430" y="1356487"/>
                  </a:lnTo>
                  <a:lnTo>
                    <a:pt x="2824913" y="1355833"/>
                  </a:lnTo>
                  <a:lnTo>
                    <a:pt x="2828396" y="1355180"/>
                  </a:lnTo>
                  <a:lnTo>
                    <a:pt x="2831879" y="1358134"/>
                  </a:lnTo>
                  <a:lnTo>
                    <a:pt x="2835363" y="1357483"/>
                  </a:lnTo>
                  <a:lnTo>
                    <a:pt x="2838846" y="1356833"/>
                  </a:lnTo>
                  <a:lnTo>
                    <a:pt x="2842329" y="1356184"/>
                  </a:lnTo>
                  <a:lnTo>
                    <a:pt x="2845812" y="1355534"/>
                  </a:lnTo>
                  <a:lnTo>
                    <a:pt x="2849296" y="1357039"/>
                  </a:lnTo>
                  <a:lnTo>
                    <a:pt x="2852779" y="1356392"/>
                  </a:lnTo>
                  <a:lnTo>
                    <a:pt x="2856262" y="1355745"/>
                  </a:lnTo>
                  <a:lnTo>
                    <a:pt x="2859745" y="1355098"/>
                  </a:lnTo>
                  <a:lnTo>
                    <a:pt x="2863229" y="1354452"/>
                  </a:lnTo>
                  <a:lnTo>
                    <a:pt x="2866712" y="1365792"/>
                  </a:lnTo>
                  <a:lnTo>
                    <a:pt x="2870195" y="1365155"/>
                  </a:lnTo>
                  <a:lnTo>
                    <a:pt x="2873678" y="1364519"/>
                  </a:lnTo>
                  <a:lnTo>
                    <a:pt x="2877161" y="1363883"/>
                  </a:lnTo>
                  <a:lnTo>
                    <a:pt x="2880645" y="1365324"/>
                  </a:lnTo>
                  <a:lnTo>
                    <a:pt x="2884128" y="1364690"/>
                  </a:lnTo>
                  <a:lnTo>
                    <a:pt x="2887611" y="1364057"/>
                  </a:lnTo>
                  <a:lnTo>
                    <a:pt x="2891094" y="1363423"/>
                  </a:lnTo>
                  <a:lnTo>
                    <a:pt x="2894578" y="1362790"/>
                  </a:lnTo>
                  <a:lnTo>
                    <a:pt x="2898061" y="1363540"/>
                  </a:lnTo>
                  <a:lnTo>
                    <a:pt x="2901544" y="1362908"/>
                  </a:lnTo>
                  <a:lnTo>
                    <a:pt x="2905027" y="1362277"/>
                  </a:lnTo>
                  <a:lnTo>
                    <a:pt x="2908511" y="1361647"/>
                  </a:lnTo>
                  <a:lnTo>
                    <a:pt x="2911994" y="1361016"/>
                  </a:lnTo>
                  <a:lnTo>
                    <a:pt x="2915477" y="1367910"/>
                  </a:lnTo>
                  <a:lnTo>
                    <a:pt x="2918960" y="1367286"/>
                  </a:lnTo>
                  <a:lnTo>
                    <a:pt x="2922444" y="1366662"/>
                  </a:lnTo>
                  <a:lnTo>
                    <a:pt x="2925927" y="1366038"/>
                  </a:lnTo>
                  <a:lnTo>
                    <a:pt x="2929410" y="1365415"/>
                  </a:lnTo>
                  <a:lnTo>
                    <a:pt x="2932893" y="1366146"/>
                  </a:lnTo>
                  <a:lnTo>
                    <a:pt x="2936377" y="1365524"/>
                  </a:lnTo>
                  <a:lnTo>
                    <a:pt x="2939860" y="1364903"/>
                  </a:lnTo>
                  <a:lnTo>
                    <a:pt x="2943343" y="1364281"/>
                  </a:lnTo>
                  <a:lnTo>
                    <a:pt x="2946826" y="1363660"/>
                  </a:lnTo>
                  <a:lnTo>
                    <a:pt x="2950310" y="1370415"/>
                  </a:lnTo>
                  <a:lnTo>
                    <a:pt x="2953793" y="1369800"/>
                  </a:lnTo>
                  <a:lnTo>
                    <a:pt x="2957276" y="1369186"/>
                  </a:lnTo>
                  <a:lnTo>
                    <a:pt x="2960759" y="1368571"/>
                  </a:lnTo>
                  <a:lnTo>
                    <a:pt x="2964243" y="1382892"/>
                  </a:lnTo>
                  <a:lnTo>
                    <a:pt x="2967726" y="1382289"/>
                  </a:lnTo>
                  <a:lnTo>
                    <a:pt x="2971209" y="1381686"/>
                  </a:lnTo>
                  <a:lnTo>
                    <a:pt x="2974692" y="1381084"/>
                  </a:lnTo>
                  <a:lnTo>
                    <a:pt x="2978176" y="1380482"/>
                  </a:lnTo>
                  <a:lnTo>
                    <a:pt x="2981659" y="1382416"/>
                  </a:lnTo>
                  <a:lnTo>
                    <a:pt x="2985142" y="1381817"/>
                  </a:lnTo>
                  <a:lnTo>
                    <a:pt x="2988625" y="1381217"/>
                  </a:lnTo>
                  <a:lnTo>
                    <a:pt x="2992109" y="1380618"/>
                  </a:lnTo>
                  <a:lnTo>
                    <a:pt x="2995592" y="1380019"/>
                  </a:lnTo>
                  <a:lnTo>
                    <a:pt x="2999075" y="1388225"/>
                  </a:lnTo>
                  <a:lnTo>
                    <a:pt x="3002558" y="1387761"/>
                  </a:lnTo>
                  <a:lnTo>
                    <a:pt x="3006042" y="1387298"/>
                  </a:lnTo>
                  <a:lnTo>
                    <a:pt x="3009525" y="1386835"/>
                  </a:lnTo>
                  <a:lnTo>
                    <a:pt x="3013008" y="1386373"/>
                  </a:lnTo>
                  <a:lnTo>
                    <a:pt x="3016491" y="1393153"/>
                  </a:lnTo>
                  <a:lnTo>
                    <a:pt x="3019975" y="1392568"/>
                  </a:lnTo>
                  <a:lnTo>
                    <a:pt x="3023458" y="1391984"/>
                  </a:lnTo>
                  <a:lnTo>
                    <a:pt x="3026941" y="1391400"/>
                  </a:lnTo>
                  <a:lnTo>
                    <a:pt x="3030424" y="1390816"/>
                  </a:lnTo>
                  <a:lnTo>
                    <a:pt x="3033908" y="1398589"/>
                  </a:lnTo>
                  <a:lnTo>
                    <a:pt x="3037391" y="1398012"/>
                  </a:lnTo>
                  <a:lnTo>
                    <a:pt x="3040874" y="1397435"/>
                  </a:lnTo>
                  <a:lnTo>
                    <a:pt x="3044357" y="1396858"/>
                  </a:lnTo>
                  <a:lnTo>
                    <a:pt x="3047841" y="1396282"/>
                  </a:lnTo>
                  <a:lnTo>
                    <a:pt x="3051324" y="1395705"/>
                  </a:lnTo>
                  <a:lnTo>
                    <a:pt x="3054807" y="1395129"/>
                  </a:lnTo>
                  <a:lnTo>
                    <a:pt x="3058290" y="1394553"/>
                  </a:lnTo>
                  <a:lnTo>
                    <a:pt x="3061774" y="1393978"/>
                  </a:lnTo>
                  <a:lnTo>
                    <a:pt x="3065257" y="1393402"/>
                  </a:lnTo>
                  <a:lnTo>
                    <a:pt x="3068740" y="1392827"/>
                  </a:lnTo>
                  <a:lnTo>
                    <a:pt x="3072223" y="1392252"/>
                  </a:lnTo>
                  <a:lnTo>
                    <a:pt x="3075707" y="1391677"/>
                  </a:lnTo>
                  <a:lnTo>
                    <a:pt x="3079190" y="1391103"/>
                  </a:lnTo>
                  <a:lnTo>
                    <a:pt x="3082673" y="1396422"/>
                  </a:lnTo>
                  <a:lnTo>
                    <a:pt x="3086156" y="1395852"/>
                  </a:lnTo>
                  <a:lnTo>
                    <a:pt x="3089640" y="1395283"/>
                  </a:lnTo>
                  <a:lnTo>
                    <a:pt x="3093123" y="1394713"/>
                  </a:lnTo>
                  <a:lnTo>
                    <a:pt x="3096606" y="1394144"/>
                  </a:lnTo>
                  <a:lnTo>
                    <a:pt x="3100089" y="1395328"/>
                  </a:lnTo>
                  <a:lnTo>
                    <a:pt x="3103573" y="1394761"/>
                  </a:lnTo>
                  <a:lnTo>
                    <a:pt x="3107056" y="1394193"/>
                  </a:lnTo>
                  <a:lnTo>
                    <a:pt x="3110539" y="1393627"/>
                  </a:lnTo>
                  <a:lnTo>
                    <a:pt x="3114022" y="1393060"/>
                  </a:lnTo>
                  <a:lnTo>
                    <a:pt x="3117506" y="1405092"/>
                  </a:lnTo>
                  <a:lnTo>
                    <a:pt x="3120989" y="1404535"/>
                  </a:lnTo>
                  <a:lnTo>
                    <a:pt x="3124472" y="1403978"/>
                  </a:lnTo>
                  <a:lnTo>
                    <a:pt x="3127955" y="1403421"/>
                  </a:lnTo>
                  <a:lnTo>
                    <a:pt x="3131439" y="1402865"/>
                  </a:lnTo>
                  <a:lnTo>
                    <a:pt x="3134922" y="1424022"/>
                  </a:lnTo>
                  <a:lnTo>
                    <a:pt x="3138405" y="1423481"/>
                  </a:lnTo>
                  <a:lnTo>
                    <a:pt x="3141888" y="1422942"/>
                  </a:lnTo>
                  <a:lnTo>
                    <a:pt x="3145372" y="1422402"/>
                  </a:lnTo>
                  <a:lnTo>
                    <a:pt x="3148855" y="1422387"/>
                  </a:lnTo>
                  <a:lnTo>
                    <a:pt x="3152338" y="1421848"/>
                  </a:lnTo>
                  <a:lnTo>
                    <a:pt x="3155821" y="1421309"/>
                  </a:lnTo>
                  <a:lnTo>
                    <a:pt x="3159304" y="1420770"/>
                  </a:lnTo>
                  <a:lnTo>
                    <a:pt x="3162788" y="1420232"/>
                  </a:lnTo>
                  <a:lnTo>
                    <a:pt x="3166271" y="1421267"/>
                  </a:lnTo>
                  <a:lnTo>
                    <a:pt x="3169754" y="1420731"/>
                  </a:lnTo>
                  <a:lnTo>
                    <a:pt x="3173237" y="1420194"/>
                  </a:lnTo>
                  <a:lnTo>
                    <a:pt x="3176721" y="1419658"/>
                  </a:lnTo>
                  <a:lnTo>
                    <a:pt x="3180204" y="1419121"/>
                  </a:lnTo>
                  <a:lnTo>
                    <a:pt x="3183687" y="1433925"/>
                  </a:lnTo>
                  <a:lnTo>
                    <a:pt x="3187170" y="1433401"/>
                  </a:lnTo>
                  <a:lnTo>
                    <a:pt x="3190654" y="1432876"/>
                  </a:lnTo>
                  <a:lnTo>
                    <a:pt x="3194137" y="1432352"/>
                  </a:lnTo>
                  <a:lnTo>
                    <a:pt x="3197620" y="1431828"/>
                  </a:lnTo>
                  <a:lnTo>
                    <a:pt x="3201103" y="1444968"/>
                  </a:lnTo>
                  <a:lnTo>
                    <a:pt x="3204587" y="1444455"/>
                  </a:lnTo>
                  <a:lnTo>
                    <a:pt x="3208070" y="1443941"/>
                  </a:lnTo>
                  <a:lnTo>
                    <a:pt x="3211553" y="1443428"/>
                  </a:lnTo>
                  <a:lnTo>
                    <a:pt x="3215036" y="1442915"/>
                  </a:lnTo>
                  <a:lnTo>
                    <a:pt x="3218520" y="1466660"/>
                  </a:lnTo>
                  <a:lnTo>
                    <a:pt x="3222003" y="1466165"/>
                  </a:lnTo>
                  <a:lnTo>
                    <a:pt x="3225486" y="1465670"/>
                  </a:lnTo>
                  <a:lnTo>
                    <a:pt x="3228969" y="1465175"/>
                  </a:lnTo>
                  <a:lnTo>
                    <a:pt x="3232453" y="1465120"/>
                  </a:lnTo>
                  <a:lnTo>
                    <a:pt x="3235936" y="1464626"/>
                  </a:lnTo>
                  <a:lnTo>
                    <a:pt x="3239419" y="1464132"/>
                  </a:lnTo>
                  <a:lnTo>
                    <a:pt x="3242902" y="1463639"/>
                  </a:lnTo>
                  <a:lnTo>
                    <a:pt x="3246386" y="1463146"/>
                  </a:lnTo>
                  <a:lnTo>
                    <a:pt x="3249869" y="1476805"/>
                  </a:lnTo>
                  <a:lnTo>
                    <a:pt x="3253352" y="1476322"/>
                  </a:lnTo>
                  <a:lnTo>
                    <a:pt x="3256835" y="1475840"/>
                  </a:lnTo>
                  <a:lnTo>
                    <a:pt x="3260319" y="1475358"/>
                  </a:lnTo>
                  <a:lnTo>
                    <a:pt x="3263802" y="1474876"/>
                  </a:lnTo>
                  <a:lnTo>
                    <a:pt x="3267285" y="1483462"/>
                  </a:lnTo>
                  <a:lnTo>
                    <a:pt x="3270768" y="1482986"/>
                  </a:lnTo>
                  <a:lnTo>
                    <a:pt x="3274252" y="1482512"/>
                  </a:lnTo>
                  <a:lnTo>
                    <a:pt x="3277735" y="1482037"/>
                  </a:lnTo>
                  <a:lnTo>
                    <a:pt x="3281218" y="1481562"/>
                  </a:lnTo>
                  <a:lnTo>
                    <a:pt x="3284701" y="1494561"/>
                  </a:lnTo>
                  <a:lnTo>
                    <a:pt x="3288185" y="1494097"/>
                  </a:lnTo>
                  <a:lnTo>
                    <a:pt x="3291668" y="1493633"/>
                  </a:lnTo>
                  <a:lnTo>
                    <a:pt x="3295151" y="1493169"/>
                  </a:lnTo>
                  <a:lnTo>
                    <a:pt x="3298634" y="1492705"/>
                  </a:lnTo>
                  <a:lnTo>
                    <a:pt x="3302118" y="1496088"/>
                  </a:lnTo>
                  <a:lnTo>
                    <a:pt x="3305601" y="1495628"/>
                  </a:lnTo>
                  <a:lnTo>
                    <a:pt x="3309084" y="1495167"/>
                  </a:lnTo>
                  <a:lnTo>
                    <a:pt x="3312567" y="1494707"/>
                  </a:lnTo>
                  <a:lnTo>
                    <a:pt x="3316051" y="1499177"/>
                  </a:lnTo>
                  <a:lnTo>
                    <a:pt x="3319534" y="1498721"/>
                  </a:lnTo>
                  <a:lnTo>
                    <a:pt x="3323017" y="1498264"/>
                  </a:lnTo>
                  <a:lnTo>
                    <a:pt x="3326500" y="1497808"/>
                  </a:lnTo>
                  <a:lnTo>
                    <a:pt x="3329984" y="1497352"/>
                  </a:lnTo>
                  <a:lnTo>
                    <a:pt x="3333467" y="1504328"/>
                  </a:lnTo>
                  <a:lnTo>
                    <a:pt x="3336950" y="1503877"/>
                  </a:lnTo>
                  <a:lnTo>
                    <a:pt x="3340433" y="1503427"/>
                  </a:lnTo>
                  <a:lnTo>
                    <a:pt x="3343917" y="1502977"/>
                  </a:lnTo>
                  <a:lnTo>
                    <a:pt x="3347400" y="1502527"/>
                  </a:lnTo>
                  <a:lnTo>
                    <a:pt x="3350883" y="1502445"/>
                  </a:lnTo>
                  <a:lnTo>
                    <a:pt x="3354366" y="1501996"/>
                  </a:lnTo>
                  <a:lnTo>
                    <a:pt x="3357850" y="1501546"/>
                  </a:lnTo>
                  <a:lnTo>
                    <a:pt x="3361333" y="1501097"/>
                  </a:lnTo>
                  <a:lnTo>
                    <a:pt x="3364816" y="1500648"/>
                  </a:lnTo>
                  <a:lnTo>
                    <a:pt x="3368299" y="1508176"/>
                  </a:lnTo>
                  <a:lnTo>
                    <a:pt x="3371783" y="1507733"/>
                  </a:lnTo>
                  <a:lnTo>
                    <a:pt x="3375266" y="1507291"/>
                  </a:lnTo>
                  <a:lnTo>
                    <a:pt x="3378749" y="1506848"/>
                  </a:lnTo>
                  <a:lnTo>
                    <a:pt x="3382232" y="1506406"/>
                  </a:lnTo>
                  <a:lnTo>
                    <a:pt x="3385716" y="1510225"/>
                  </a:lnTo>
                  <a:lnTo>
                    <a:pt x="3389199" y="1509786"/>
                  </a:lnTo>
                  <a:lnTo>
                    <a:pt x="3392682" y="1509347"/>
                  </a:lnTo>
                  <a:lnTo>
                    <a:pt x="3396165" y="1508909"/>
                  </a:lnTo>
                  <a:lnTo>
                    <a:pt x="3399649" y="1508470"/>
                  </a:lnTo>
                  <a:lnTo>
                    <a:pt x="3403132" y="1508031"/>
                  </a:lnTo>
                  <a:lnTo>
                    <a:pt x="3406615" y="1507593"/>
                  </a:lnTo>
                  <a:lnTo>
                    <a:pt x="3410098" y="1507155"/>
                  </a:lnTo>
                  <a:lnTo>
                    <a:pt x="3413582" y="1506717"/>
                  </a:lnTo>
                  <a:lnTo>
                    <a:pt x="3417065" y="1507340"/>
                  </a:lnTo>
                  <a:lnTo>
                    <a:pt x="3420548" y="1506903"/>
                  </a:lnTo>
                  <a:lnTo>
                    <a:pt x="3424031" y="1506466"/>
                  </a:lnTo>
                  <a:lnTo>
                    <a:pt x="3427515" y="1506029"/>
                  </a:lnTo>
                  <a:lnTo>
                    <a:pt x="3430998" y="1505592"/>
                  </a:lnTo>
                  <a:lnTo>
                    <a:pt x="3434481" y="1516918"/>
                  </a:lnTo>
                  <a:lnTo>
                    <a:pt x="3437964" y="1516490"/>
                  </a:lnTo>
                  <a:lnTo>
                    <a:pt x="3441447" y="1516062"/>
                  </a:lnTo>
                  <a:lnTo>
                    <a:pt x="3444931" y="1515635"/>
                  </a:lnTo>
                  <a:lnTo>
                    <a:pt x="3448414" y="1515207"/>
                  </a:lnTo>
                  <a:lnTo>
                    <a:pt x="3451897" y="1515119"/>
                  </a:lnTo>
                  <a:lnTo>
                    <a:pt x="3455380" y="1514692"/>
                  </a:lnTo>
                  <a:lnTo>
                    <a:pt x="3458864" y="1514265"/>
                  </a:lnTo>
                  <a:lnTo>
                    <a:pt x="3462347" y="1513838"/>
                  </a:lnTo>
                  <a:lnTo>
                    <a:pt x="3465830" y="1513411"/>
                  </a:lnTo>
                  <a:lnTo>
                    <a:pt x="3469313" y="1525893"/>
                  </a:lnTo>
                  <a:lnTo>
                    <a:pt x="3472797" y="1525476"/>
                  </a:lnTo>
                  <a:lnTo>
                    <a:pt x="3476280" y="1525059"/>
                  </a:lnTo>
                  <a:lnTo>
                    <a:pt x="3479763" y="1524642"/>
                  </a:lnTo>
                  <a:lnTo>
                    <a:pt x="3483246" y="1524225"/>
                  </a:lnTo>
                  <a:lnTo>
                    <a:pt x="3483246" y="1524548"/>
                  </a:lnTo>
                  <a:lnTo>
                    <a:pt x="3483246" y="1524871"/>
                  </a:lnTo>
                  <a:lnTo>
                    <a:pt x="3483246" y="1525193"/>
                  </a:lnTo>
                  <a:lnTo>
                    <a:pt x="3483246" y="1525515"/>
                  </a:lnTo>
                  <a:lnTo>
                    <a:pt x="3483246" y="1525836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766114"/>
              <a:ext cx="3483246" cy="1785952"/>
            </a:xfrm>
            <a:custGeom>
              <a:avLst/>
              <a:gdLst/>
              <a:ahLst/>
              <a:cxnLst/>
              <a:rect l="0" t="0" r="0" b="0"/>
              <a:pathLst>
                <a:path w="3483246" h="1785952">
                  <a:moveTo>
                    <a:pt x="0" y="1785952"/>
                  </a:moveTo>
                  <a:lnTo>
                    <a:pt x="3483" y="1457820"/>
                  </a:lnTo>
                  <a:lnTo>
                    <a:pt x="6966" y="1186188"/>
                  </a:lnTo>
                  <a:lnTo>
                    <a:pt x="10449" y="957619"/>
                  </a:lnTo>
                  <a:lnTo>
                    <a:pt x="13932" y="762626"/>
                  </a:lnTo>
                  <a:lnTo>
                    <a:pt x="17416" y="889275"/>
                  </a:lnTo>
                  <a:lnTo>
                    <a:pt x="20899" y="762626"/>
                  </a:lnTo>
                  <a:lnTo>
                    <a:pt x="24382" y="647800"/>
                  </a:lnTo>
                  <a:lnTo>
                    <a:pt x="27865" y="543216"/>
                  </a:lnTo>
                  <a:lnTo>
                    <a:pt x="31349" y="447562"/>
                  </a:lnTo>
                  <a:lnTo>
                    <a:pt x="34832" y="594315"/>
                  </a:lnTo>
                  <a:lnTo>
                    <a:pt x="38315" y="518511"/>
                  </a:lnTo>
                  <a:lnTo>
                    <a:pt x="41798" y="447562"/>
                  </a:lnTo>
                  <a:lnTo>
                    <a:pt x="45282" y="381015"/>
                  </a:lnTo>
                  <a:lnTo>
                    <a:pt x="48765" y="318473"/>
                  </a:lnTo>
                  <a:lnTo>
                    <a:pt x="52248" y="808638"/>
                  </a:lnTo>
                  <a:lnTo>
                    <a:pt x="55731" y="762626"/>
                  </a:lnTo>
                  <a:lnTo>
                    <a:pt x="59215" y="718272"/>
                  </a:lnTo>
                  <a:lnTo>
                    <a:pt x="62698" y="675489"/>
                  </a:lnTo>
                  <a:lnTo>
                    <a:pt x="66181" y="634196"/>
                  </a:lnTo>
                  <a:lnTo>
                    <a:pt x="69664" y="594315"/>
                  </a:lnTo>
                  <a:lnTo>
                    <a:pt x="73148" y="555776"/>
                  </a:lnTo>
                  <a:lnTo>
                    <a:pt x="76631" y="518511"/>
                  </a:lnTo>
                  <a:lnTo>
                    <a:pt x="80114" y="482459"/>
                  </a:lnTo>
                  <a:lnTo>
                    <a:pt x="83597" y="447562"/>
                  </a:lnTo>
                  <a:lnTo>
                    <a:pt x="87081" y="594315"/>
                  </a:lnTo>
                  <a:lnTo>
                    <a:pt x="90564" y="563380"/>
                  </a:lnTo>
                  <a:lnTo>
                    <a:pt x="94047" y="533268"/>
                  </a:lnTo>
                  <a:lnTo>
                    <a:pt x="97530" y="503948"/>
                  </a:lnTo>
                  <a:lnTo>
                    <a:pt x="101014" y="681972"/>
                  </a:lnTo>
                  <a:lnTo>
                    <a:pt x="104497" y="656251"/>
                  </a:lnTo>
                  <a:lnTo>
                    <a:pt x="107980" y="631079"/>
                  </a:lnTo>
                  <a:lnTo>
                    <a:pt x="111463" y="606440"/>
                  </a:lnTo>
                  <a:lnTo>
                    <a:pt x="114947" y="582317"/>
                  </a:lnTo>
                  <a:lnTo>
                    <a:pt x="118430" y="558694"/>
                  </a:lnTo>
                  <a:lnTo>
                    <a:pt x="121913" y="535556"/>
                  </a:lnTo>
                  <a:lnTo>
                    <a:pt x="125396" y="512887"/>
                  </a:lnTo>
                  <a:lnTo>
                    <a:pt x="128880" y="490675"/>
                  </a:lnTo>
                  <a:lnTo>
                    <a:pt x="132363" y="468904"/>
                  </a:lnTo>
                  <a:lnTo>
                    <a:pt x="135846" y="447562"/>
                  </a:lnTo>
                  <a:lnTo>
                    <a:pt x="139329" y="426636"/>
                  </a:lnTo>
                  <a:lnTo>
                    <a:pt x="142813" y="406115"/>
                  </a:lnTo>
                  <a:lnTo>
                    <a:pt x="146296" y="385987"/>
                  </a:lnTo>
                  <a:lnTo>
                    <a:pt x="149779" y="366240"/>
                  </a:lnTo>
                  <a:lnTo>
                    <a:pt x="153262" y="346864"/>
                  </a:lnTo>
                  <a:lnTo>
                    <a:pt x="156746" y="327849"/>
                  </a:lnTo>
                  <a:lnTo>
                    <a:pt x="160229" y="309184"/>
                  </a:lnTo>
                  <a:lnTo>
                    <a:pt x="163712" y="290860"/>
                  </a:lnTo>
                  <a:lnTo>
                    <a:pt x="167195" y="272868"/>
                  </a:lnTo>
                  <a:lnTo>
                    <a:pt x="170679" y="255198"/>
                  </a:lnTo>
                  <a:lnTo>
                    <a:pt x="174162" y="237843"/>
                  </a:lnTo>
                  <a:lnTo>
                    <a:pt x="177645" y="220793"/>
                  </a:lnTo>
                  <a:lnTo>
                    <a:pt x="181128" y="204041"/>
                  </a:lnTo>
                  <a:lnTo>
                    <a:pt x="184612" y="187579"/>
                  </a:lnTo>
                  <a:lnTo>
                    <a:pt x="188095" y="171400"/>
                  </a:lnTo>
                  <a:lnTo>
                    <a:pt x="191578" y="155496"/>
                  </a:lnTo>
                  <a:lnTo>
                    <a:pt x="195061" y="139861"/>
                  </a:lnTo>
                  <a:lnTo>
                    <a:pt x="198545" y="124487"/>
                  </a:lnTo>
                  <a:lnTo>
                    <a:pt x="202028" y="173694"/>
                  </a:lnTo>
                  <a:lnTo>
                    <a:pt x="205511" y="158881"/>
                  </a:lnTo>
                  <a:lnTo>
                    <a:pt x="208994" y="144301"/>
                  </a:lnTo>
                  <a:lnTo>
                    <a:pt x="212478" y="129948"/>
                  </a:lnTo>
                  <a:lnTo>
                    <a:pt x="215961" y="115817"/>
                  </a:lnTo>
                  <a:lnTo>
                    <a:pt x="219444" y="101903"/>
                  </a:lnTo>
                  <a:lnTo>
                    <a:pt x="222927" y="88201"/>
                  </a:lnTo>
                  <a:lnTo>
                    <a:pt x="226411" y="74706"/>
                  </a:lnTo>
                  <a:lnTo>
                    <a:pt x="229894" y="61413"/>
                  </a:lnTo>
                  <a:lnTo>
                    <a:pt x="233377" y="48319"/>
                  </a:lnTo>
                  <a:lnTo>
                    <a:pt x="236860" y="95483"/>
                  </a:lnTo>
                  <a:lnTo>
                    <a:pt x="240344" y="82778"/>
                  </a:lnTo>
                  <a:lnTo>
                    <a:pt x="243827" y="70253"/>
                  </a:lnTo>
                  <a:lnTo>
                    <a:pt x="247310" y="57902"/>
                  </a:lnTo>
                  <a:lnTo>
                    <a:pt x="250793" y="45723"/>
                  </a:lnTo>
                  <a:lnTo>
                    <a:pt x="254277" y="89902"/>
                  </a:lnTo>
                  <a:lnTo>
                    <a:pt x="257760" y="78061"/>
                  </a:lnTo>
                  <a:lnTo>
                    <a:pt x="261243" y="66375"/>
                  </a:lnTo>
                  <a:lnTo>
                    <a:pt x="264726" y="54842"/>
                  </a:lnTo>
                  <a:lnTo>
                    <a:pt x="268210" y="96236"/>
                  </a:lnTo>
                  <a:lnTo>
                    <a:pt x="271693" y="85007"/>
                  </a:lnTo>
                  <a:lnTo>
                    <a:pt x="275176" y="73919"/>
                  </a:lnTo>
                  <a:lnTo>
                    <a:pt x="278659" y="62967"/>
                  </a:lnTo>
                  <a:lnTo>
                    <a:pt x="282143" y="52150"/>
                  </a:lnTo>
                  <a:lnTo>
                    <a:pt x="285626" y="41465"/>
                  </a:lnTo>
                  <a:lnTo>
                    <a:pt x="289109" y="30910"/>
                  </a:lnTo>
                  <a:lnTo>
                    <a:pt x="292592" y="20482"/>
                  </a:lnTo>
                  <a:lnTo>
                    <a:pt x="296075" y="10179"/>
                  </a:lnTo>
                  <a:lnTo>
                    <a:pt x="299559" y="0"/>
                  </a:lnTo>
                  <a:lnTo>
                    <a:pt x="303042" y="131373"/>
                  </a:lnTo>
                  <a:lnTo>
                    <a:pt x="306525" y="121443"/>
                  </a:lnTo>
                  <a:lnTo>
                    <a:pt x="310008" y="111620"/>
                  </a:lnTo>
                  <a:lnTo>
                    <a:pt x="313492" y="101903"/>
                  </a:lnTo>
                  <a:lnTo>
                    <a:pt x="316975" y="92290"/>
                  </a:lnTo>
                  <a:lnTo>
                    <a:pt x="320458" y="456460"/>
                  </a:lnTo>
                  <a:lnTo>
                    <a:pt x="323941" y="447562"/>
                  </a:lnTo>
                  <a:lnTo>
                    <a:pt x="327425" y="438737"/>
                  </a:lnTo>
                  <a:lnTo>
                    <a:pt x="330908" y="429984"/>
                  </a:lnTo>
                  <a:lnTo>
                    <a:pt x="334391" y="421302"/>
                  </a:lnTo>
                  <a:lnTo>
                    <a:pt x="337874" y="464341"/>
                  </a:lnTo>
                  <a:lnTo>
                    <a:pt x="341358" y="455919"/>
                  </a:lnTo>
                  <a:lnTo>
                    <a:pt x="344841" y="447562"/>
                  </a:lnTo>
                  <a:lnTo>
                    <a:pt x="348324" y="439269"/>
                  </a:lnTo>
                  <a:lnTo>
                    <a:pt x="351807" y="431041"/>
                  </a:lnTo>
                  <a:lnTo>
                    <a:pt x="355291" y="422876"/>
                  </a:lnTo>
                  <a:lnTo>
                    <a:pt x="358774" y="414773"/>
                  </a:lnTo>
                  <a:lnTo>
                    <a:pt x="362257" y="406731"/>
                  </a:lnTo>
                  <a:lnTo>
                    <a:pt x="365740" y="398751"/>
                  </a:lnTo>
                  <a:lnTo>
                    <a:pt x="369224" y="390831"/>
                  </a:lnTo>
                  <a:lnTo>
                    <a:pt x="372707" y="382971"/>
                  </a:lnTo>
                  <a:lnTo>
                    <a:pt x="376190" y="375169"/>
                  </a:lnTo>
                  <a:lnTo>
                    <a:pt x="379673" y="367426"/>
                  </a:lnTo>
                  <a:lnTo>
                    <a:pt x="383157" y="359741"/>
                  </a:lnTo>
                  <a:lnTo>
                    <a:pt x="386640" y="401480"/>
                  </a:lnTo>
                  <a:lnTo>
                    <a:pt x="390123" y="393992"/>
                  </a:lnTo>
                  <a:lnTo>
                    <a:pt x="393606" y="386557"/>
                  </a:lnTo>
                  <a:lnTo>
                    <a:pt x="397090" y="379174"/>
                  </a:lnTo>
                  <a:lnTo>
                    <a:pt x="400573" y="371844"/>
                  </a:lnTo>
                  <a:lnTo>
                    <a:pt x="404056" y="495512"/>
                  </a:lnTo>
                  <a:lnTo>
                    <a:pt x="407539" y="488531"/>
                  </a:lnTo>
                  <a:lnTo>
                    <a:pt x="411023" y="481595"/>
                  </a:lnTo>
                  <a:lnTo>
                    <a:pt x="414506" y="474702"/>
                  </a:lnTo>
                  <a:lnTo>
                    <a:pt x="417989" y="467853"/>
                  </a:lnTo>
                  <a:lnTo>
                    <a:pt x="421472" y="461047"/>
                  </a:lnTo>
                  <a:lnTo>
                    <a:pt x="424956" y="454283"/>
                  </a:lnTo>
                  <a:lnTo>
                    <a:pt x="428439" y="447562"/>
                  </a:lnTo>
                  <a:lnTo>
                    <a:pt x="431922" y="440882"/>
                  </a:lnTo>
                  <a:lnTo>
                    <a:pt x="435405" y="434245"/>
                  </a:lnTo>
                  <a:lnTo>
                    <a:pt x="435405" y="454123"/>
                  </a:lnTo>
                  <a:lnTo>
                    <a:pt x="438889" y="447562"/>
                  </a:lnTo>
                  <a:lnTo>
                    <a:pt x="442372" y="441041"/>
                  </a:lnTo>
                  <a:lnTo>
                    <a:pt x="445855" y="434560"/>
                  </a:lnTo>
                  <a:lnTo>
                    <a:pt x="449338" y="428118"/>
                  </a:lnTo>
                  <a:lnTo>
                    <a:pt x="452822" y="441192"/>
                  </a:lnTo>
                  <a:lnTo>
                    <a:pt x="456305" y="434860"/>
                  </a:lnTo>
                  <a:lnTo>
                    <a:pt x="459788" y="428566"/>
                  </a:lnTo>
                  <a:lnTo>
                    <a:pt x="463271" y="422308"/>
                  </a:lnTo>
                  <a:lnTo>
                    <a:pt x="466755" y="416087"/>
                  </a:lnTo>
                  <a:lnTo>
                    <a:pt x="470238" y="517016"/>
                  </a:lnTo>
                  <a:lnTo>
                    <a:pt x="473721" y="511057"/>
                  </a:lnTo>
                  <a:lnTo>
                    <a:pt x="477204" y="505130"/>
                  </a:lnTo>
                  <a:lnTo>
                    <a:pt x="480688" y="499234"/>
                  </a:lnTo>
                  <a:lnTo>
                    <a:pt x="484171" y="493370"/>
                  </a:lnTo>
                  <a:lnTo>
                    <a:pt x="487654" y="550782"/>
                  </a:lnTo>
                  <a:lnTo>
                    <a:pt x="491137" y="545103"/>
                  </a:lnTo>
                  <a:lnTo>
                    <a:pt x="494621" y="539452"/>
                  </a:lnTo>
                  <a:lnTo>
                    <a:pt x="498104" y="533829"/>
                  </a:lnTo>
                  <a:lnTo>
                    <a:pt x="501587" y="528234"/>
                  </a:lnTo>
                  <a:lnTo>
                    <a:pt x="505070" y="522668"/>
                  </a:lnTo>
                  <a:lnTo>
                    <a:pt x="508554" y="517129"/>
                  </a:lnTo>
                  <a:lnTo>
                    <a:pt x="512037" y="511618"/>
                  </a:lnTo>
                  <a:lnTo>
                    <a:pt x="515520" y="506134"/>
                  </a:lnTo>
                  <a:lnTo>
                    <a:pt x="519003" y="500678"/>
                  </a:lnTo>
                  <a:lnTo>
                    <a:pt x="522487" y="553783"/>
                  </a:lnTo>
                  <a:lnTo>
                    <a:pt x="525970" y="548487"/>
                  </a:lnTo>
                  <a:lnTo>
                    <a:pt x="529453" y="543216"/>
                  </a:lnTo>
                  <a:lnTo>
                    <a:pt x="532936" y="537969"/>
                  </a:lnTo>
                  <a:lnTo>
                    <a:pt x="536420" y="532747"/>
                  </a:lnTo>
                  <a:lnTo>
                    <a:pt x="539903" y="527549"/>
                  </a:lnTo>
                  <a:lnTo>
                    <a:pt x="543386" y="522376"/>
                  </a:lnTo>
                  <a:lnTo>
                    <a:pt x="546869" y="517226"/>
                  </a:lnTo>
                  <a:lnTo>
                    <a:pt x="550353" y="512100"/>
                  </a:lnTo>
                  <a:lnTo>
                    <a:pt x="553836" y="506998"/>
                  </a:lnTo>
                  <a:lnTo>
                    <a:pt x="557319" y="501920"/>
                  </a:lnTo>
                  <a:lnTo>
                    <a:pt x="560802" y="496865"/>
                  </a:lnTo>
                  <a:lnTo>
                    <a:pt x="564286" y="491833"/>
                  </a:lnTo>
                  <a:lnTo>
                    <a:pt x="567769" y="486824"/>
                  </a:lnTo>
                  <a:lnTo>
                    <a:pt x="571252" y="495995"/>
                  </a:lnTo>
                  <a:lnTo>
                    <a:pt x="574735" y="491054"/>
                  </a:lnTo>
                  <a:lnTo>
                    <a:pt x="578218" y="486134"/>
                  </a:lnTo>
                  <a:lnTo>
                    <a:pt x="581702" y="481237"/>
                  </a:lnTo>
                  <a:lnTo>
                    <a:pt x="585185" y="476362"/>
                  </a:lnTo>
                  <a:lnTo>
                    <a:pt x="588668" y="471508"/>
                  </a:lnTo>
                  <a:lnTo>
                    <a:pt x="592151" y="466676"/>
                  </a:lnTo>
                  <a:lnTo>
                    <a:pt x="595635" y="461866"/>
                  </a:lnTo>
                  <a:lnTo>
                    <a:pt x="599118" y="457077"/>
                  </a:lnTo>
                  <a:lnTo>
                    <a:pt x="602601" y="452309"/>
                  </a:lnTo>
                  <a:lnTo>
                    <a:pt x="606084" y="461622"/>
                  </a:lnTo>
                  <a:lnTo>
                    <a:pt x="609568" y="456915"/>
                  </a:lnTo>
                  <a:lnTo>
                    <a:pt x="613051" y="452228"/>
                  </a:lnTo>
                  <a:lnTo>
                    <a:pt x="616534" y="447562"/>
                  </a:lnTo>
                  <a:lnTo>
                    <a:pt x="620017" y="442916"/>
                  </a:lnTo>
                  <a:lnTo>
                    <a:pt x="623501" y="438290"/>
                  </a:lnTo>
                  <a:lnTo>
                    <a:pt x="626984" y="433684"/>
                  </a:lnTo>
                  <a:lnTo>
                    <a:pt x="630467" y="429098"/>
                  </a:lnTo>
                  <a:lnTo>
                    <a:pt x="633950" y="424531"/>
                  </a:lnTo>
                  <a:lnTo>
                    <a:pt x="637434" y="460937"/>
                  </a:lnTo>
                  <a:lnTo>
                    <a:pt x="640917" y="456460"/>
                  </a:lnTo>
                  <a:lnTo>
                    <a:pt x="644400" y="452002"/>
                  </a:lnTo>
                  <a:lnTo>
                    <a:pt x="647883" y="447562"/>
                  </a:lnTo>
                  <a:lnTo>
                    <a:pt x="651367" y="443140"/>
                  </a:lnTo>
                  <a:lnTo>
                    <a:pt x="654850" y="464870"/>
                  </a:lnTo>
                  <a:lnTo>
                    <a:pt x="658333" y="460517"/>
                  </a:lnTo>
                  <a:lnTo>
                    <a:pt x="661816" y="456181"/>
                  </a:lnTo>
                  <a:lnTo>
                    <a:pt x="665300" y="451863"/>
                  </a:lnTo>
                  <a:lnTo>
                    <a:pt x="668783" y="447562"/>
                  </a:lnTo>
                  <a:lnTo>
                    <a:pt x="672266" y="550081"/>
                  </a:lnTo>
                  <a:lnTo>
                    <a:pt x="675749" y="545957"/>
                  </a:lnTo>
                  <a:lnTo>
                    <a:pt x="679233" y="541848"/>
                  </a:lnTo>
                  <a:lnTo>
                    <a:pt x="682716" y="537754"/>
                  </a:lnTo>
                  <a:lnTo>
                    <a:pt x="686199" y="533675"/>
                  </a:lnTo>
                  <a:lnTo>
                    <a:pt x="689682" y="592332"/>
                  </a:lnTo>
                  <a:lnTo>
                    <a:pt x="693166" y="588376"/>
                  </a:lnTo>
                  <a:lnTo>
                    <a:pt x="696649" y="584434"/>
                  </a:lnTo>
                  <a:lnTo>
                    <a:pt x="700132" y="580506"/>
                  </a:lnTo>
                  <a:lnTo>
                    <a:pt x="703615" y="586502"/>
                  </a:lnTo>
                  <a:lnTo>
                    <a:pt x="707099" y="582616"/>
                  </a:lnTo>
                  <a:lnTo>
                    <a:pt x="710582" y="578742"/>
                  </a:lnTo>
                  <a:lnTo>
                    <a:pt x="714065" y="574882"/>
                  </a:lnTo>
                  <a:lnTo>
                    <a:pt x="717548" y="571035"/>
                  </a:lnTo>
                  <a:lnTo>
                    <a:pt x="721032" y="632798"/>
                  </a:lnTo>
                  <a:lnTo>
                    <a:pt x="724515" y="629077"/>
                  </a:lnTo>
                  <a:lnTo>
                    <a:pt x="727998" y="625368"/>
                  </a:lnTo>
                  <a:lnTo>
                    <a:pt x="731481" y="621671"/>
                  </a:lnTo>
                  <a:lnTo>
                    <a:pt x="734965" y="617986"/>
                  </a:lnTo>
                  <a:lnTo>
                    <a:pt x="738448" y="614313"/>
                  </a:lnTo>
                  <a:lnTo>
                    <a:pt x="741931" y="610651"/>
                  </a:lnTo>
                  <a:lnTo>
                    <a:pt x="745414" y="607001"/>
                  </a:lnTo>
                  <a:lnTo>
                    <a:pt x="748898" y="603362"/>
                  </a:lnTo>
                  <a:lnTo>
                    <a:pt x="752381" y="599735"/>
                  </a:lnTo>
                  <a:lnTo>
                    <a:pt x="755864" y="605056"/>
                  </a:lnTo>
                  <a:lnTo>
                    <a:pt x="759347" y="601464"/>
                  </a:lnTo>
                  <a:lnTo>
                    <a:pt x="762831" y="597884"/>
                  </a:lnTo>
                  <a:lnTo>
                    <a:pt x="766314" y="594315"/>
                  </a:lnTo>
                  <a:lnTo>
                    <a:pt x="769797" y="590757"/>
                  </a:lnTo>
                  <a:lnTo>
                    <a:pt x="773280" y="621912"/>
                  </a:lnTo>
                  <a:lnTo>
                    <a:pt x="776764" y="618426"/>
                  </a:lnTo>
                  <a:lnTo>
                    <a:pt x="780247" y="614951"/>
                  </a:lnTo>
                  <a:lnTo>
                    <a:pt x="783730" y="611486"/>
                  </a:lnTo>
                  <a:lnTo>
                    <a:pt x="787213" y="624738"/>
                  </a:lnTo>
                  <a:lnTo>
                    <a:pt x="790697" y="621318"/>
                  </a:lnTo>
                  <a:lnTo>
                    <a:pt x="794180" y="617908"/>
                  </a:lnTo>
                  <a:lnTo>
                    <a:pt x="797663" y="614508"/>
                  </a:lnTo>
                  <a:lnTo>
                    <a:pt x="801146" y="611118"/>
                  </a:lnTo>
                  <a:lnTo>
                    <a:pt x="804630" y="706525"/>
                  </a:lnTo>
                  <a:lnTo>
                    <a:pt x="808113" y="703305"/>
                  </a:lnTo>
                  <a:lnTo>
                    <a:pt x="811596" y="700093"/>
                  </a:lnTo>
                  <a:lnTo>
                    <a:pt x="815079" y="696889"/>
                  </a:lnTo>
                  <a:lnTo>
                    <a:pt x="818563" y="693695"/>
                  </a:lnTo>
                  <a:lnTo>
                    <a:pt x="822046" y="690509"/>
                  </a:lnTo>
                  <a:lnTo>
                    <a:pt x="825529" y="687331"/>
                  </a:lnTo>
                  <a:lnTo>
                    <a:pt x="829012" y="684162"/>
                  </a:lnTo>
                  <a:lnTo>
                    <a:pt x="832496" y="681001"/>
                  </a:lnTo>
                  <a:lnTo>
                    <a:pt x="835979" y="677848"/>
                  </a:lnTo>
                  <a:lnTo>
                    <a:pt x="839462" y="674704"/>
                  </a:lnTo>
                  <a:lnTo>
                    <a:pt x="842945" y="671568"/>
                  </a:lnTo>
                  <a:lnTo>
                    <a:pt x="846429" y="668441"/>
                  </a:lnTo>
                  <a:lnTo>
                    <a:pt x="849912" y="665322"/>
                  </a:lnTo>
                  <a:lnTo>
                    <a:pt x="853395" y="662210"/>
                  </a:lnTo>
                  <a:lnTo>
                    <a:pt x="856878" y="673178"/>
                  </a:lnTo>
                  <a:lnTo>
                    <a:pt x="860361" y="670104"/>
                  </a:lnTo>
                  <a:lnTo>
                    <a:pt x="863845" y="667038"/>
                  </a:lnTo>
                  <a:lnTo>
                    <a:pt x="867328" y="663979"/>
                  </a:lnTo>
                  <a:lnTo>
                    <a:pt x="870811" y="660928"/>
                  </a:lnTo>
                  <a:lnTo>
                    <a:pt x="870811" y="667873"/>
                  </a:lnTo>
                  <a:lnTo>
                    <a:pt x="870811" y="674732"/>
                  </a:lnTo>
                  <a:lnTo>
                    <a:pt x="870811" y="681508"/>
                  </a:lnTo>
                  <a:lnTo>
                    <a:pt x="870811" y="688202"/>
                  </a:lnTo>
                  <a:lnTo>
                    <a:pt x="870811" y="694815"/>
                  </a:lnTo>
                  <a:lnTo>
                    <a:pt x="870811" y="701348"/>
                  </a:lnTo>
                  <a:lnTo>
                    <a:pt x="874294" y="698365"/>
                  </a:lnTo>
                  <a:lnTo>
                    <a:pt x="877778" y="695388"/>
                  </a:lnTo>
                  <a:lnTo>
                    <a:pt x="881261" y="692419"/>
                  </a:lnTo>
                  <a:lnTo>
                    <a:pt x="884744" y="689458"/>
                  </a:lnTo>
                  <a:lnTo>
                    <a:pt x="888227" y="705787"/>
                  </a:lnTo>
                  <a:lnTo>
                    <a:pt x="891711" y="702869"/>
                  </a:lnTo>
                  <a:lnTo>
                    <a:pt x="895194" y="699957"/>
                  </a:lnTo>
                  <a:lnTo>
                    <a:pt x="898677" y="697052"/>
                  </a:lnTo>
                  <a:lnTo>
                    <a:pt x="902160" y="694154"/>
                  </a:lnTo>
                  <a:lnTo>
                    <a:pt x="905644" y="691264"/>
                  </a:lnTo>
                  <a:lnTo>
                    <a:pt x="909127" y="688380"/>
                  </a:lnTo>
                  <a:lnTo>
                    <a:pt x="912610" y="685503"/>
                  </a:lnTo>
                  <a:lnTo>
                    <a:pt x="916093" y="682634"/>
                  </a:lnTo>
                  <a:lnTo>
                    <a:pt x="919577" y="679771"/>
                  </a:lnTo>
                  <a:lnTo>
                    <a:pt x="923060" y="683284"/>
                  </a:lnTo>
                  <a:lnTo>
                    <a:pt x="926543" y="680444"/>
                  </a:lnTo>
                  <a:lnTo>
                    <a:pt x="930026" y="677610"/>
                  </a:lnTo>
                  <a:lnTo>
                    <a:pt x="933510" y="674783"/>
                  </a:lnTo>
                  <a:lnTo>
                    <a:pt x="936993" y="671963"/>
                  </a:lnTo>
                  <a:lnTo>
                    <a:pt x="940476" y="706138"/>
                  </a:lnTo>
                  <a:lnTo>
                    <a:pt x="943959" y="703382"/>
                  </a:lnTo>
                  <a:lnTo>
                    <a:pt x="947443" y="700632"/>
                  </a:lnTo>
                  <a:lnTo>
                    <a:pt x="950926" y="697888"/>
                  </a:lnTo>
                  <a:lnTo>
                    <a:pt x="954409" y="695150"/>
                  </a:lnTo>
                  <a:lnTo>
                    <a:pt x="957892" y="715911"/>
                  </a:lnTo>
                  <a:lnTo>
                    <a:pt x="961376" y="713218"/>
                  </a:lnTo>
                  <a:lnTo>
                    <a:pt x="964859" y="710531"/>
                  </a:lnTo>
                  <a:lnTo>
                    <a:pt x="968342" y="707851"/>
                  </a:lnTo>
                  <a:lnTo>
                    <a:pt x="971825" y="705176"/>
                  </a:lnTo>
                  <a:lnTo>
                    <a:pt x="975309" y="702507"/>
                  </a:lnTo>
                  <a:lnTo>
                    <a:pt x="978792" y="699844"/>
                  </a:lnTo>
                  <a:lnTo>
                    <a:pt x="982275" y="697187"/>
                  </a:lnTo>
                  <a:lnTo>
                    <a:pt x="985758" y="694536"/>
                  </a:lnTo>
                  <a:lnTo>
                    <a:pt x="989242" y="714675"/>
                  </a:lnTo>
                  <a:lnTo>
                    <a:pt x="992725" y="712066"/>
                  </a:lnTo>
                  <a:lnTo>
                    <a:pt x="996208" y="709462"/>
                  </a:lnTo>
                  <a:lnTo>
                    <a:pt x="999691" y="706864"/>
                  </a:lnTo>
                  <a:lnTo>
                    <a:pt x="1003175" y="704272"/>
                  </a:lnTo>
                  <a:lnTo>
                    <a:pt x="1006658" y="770073"/>
                  </a:lnTo>
                  <a:lnTo>
                    <a:pt x="1010141" y="767585"/>
                  </a:lnTo>
                  <a:lnTo>
                    <a:pt x="1013624" y="765103"/>
                  </a:lnTo>
                  <a:lnTo>
                    <a:pt x="1017108" y="762626"/>
                  </a:lnTo>
                  <a:lnTo>
                    <a:pt x="1020591" y="760153"/>
                  </a:lnTo>
                  <a:lnTo>
                    <a:pt x="1024074" y="757686"/>
                  </a:lnTo>
                  <a:lnTo>
                    <a:pt x="1027557" y="755223"/>
                  </a:lnTo>
                  <a:lnTo>
                    <a:pt x="1031041" y="752765"/>
                  </a:lnTo>
                  <a:lnTo>
                    <a:pt x="1034524" y="750313"/>
                  </a:lnTo>
                  <a:lnTo>
                    <a:pt x="1038007" y="747865"/>
                  </a:lnTo>
                  <a:lnTo>
                    <a:pt x="1041490" y="760203"/>
                  </a:lnTo>
                  <a:lnTo>
                    <a:pt x="1044974" y="757785"/>
                  </a:lnTo>
                  <a:lnTo>
                    <a:pt x="1048457" y="755372"/>
                  </a:lnTo>
                  <a:lnTo>
                    <a:pt x="1051940" y="752963"/>
                  </a:lnTo>
                  <a:lnTo>
                    <a:pt x="1055423" y="783650"/>
                  </a:lnTo>
                  <a:lnTo>
                    <a:pt x="1058907" y="781297"/>
                  </a:lnTo>
                  <a:lnTo>
                    <a:pt x="1062390" y="778947"/>
                  </a:lnTo>
                  <a:lnTo>
                    <a:pt x="1065873" y="776602"/>
                  </a:lnTo>
                  <a:lnTo>
                    <a:pt x="1069356" y="774262"/>
                  </a:lnTo>
                  <a:lnTo>
                    <a:pt x="1072840" y="794453"/>
                  </a:lnTo>
                  <a:lnTo>
                    <a:pt x="1076323" y="792153"/>
                  </a:lnTo>
                  <a:lnTo>
                    <a:pt x="1079806" y="789856"/>
                  </a:lnTo>
                  <a:lnTo>
                    <a:pt x="1083289" y="787564"/>
                  </a:lnTo>
                  <a:lnTo>
                    <a:pt x="1086773" y="785276"/>
                  </a:lnTo>
                  <a:lnTo>
                    <a:pt x="1090256" y="782992"/>
                  </a:lnTo>
                  <a:lnTo>
                    <a:pt x="1093739" y="780713"/>
                  </a:lnTo>
                  <a:lnTo>
                    <a:pt x="1097222" y="778437"/>
                  </a:lnTo>
                  <a:lnTo>
                    <a:pt x="1100706" y="776166"/>
                  </a:lnTo>
                  <a:lnTo>
                    <a:pt x="1104189" y="773899"/>
                  </a:lnTo>
                  <a:lnTo>
                    <a:pt x="1107672" y="771636"/>
                  </a:lnTo>
                  <a:lnTo>
                    <a:pt x="1111155" y="769377"/>
                  </a:lnTo>
                  <a:lnTo>
                    <a:pt x="1114639" y="767122"/>
                  </a:lnTo>
                  <a:lnTo>
                    <a:pt x="1118122" y="764872"/>
                  </a:lnTo>
                  <a:lnTo>
                    <a:pt x="1121605" y="762626"/>
                  </a:lnTo>
                  <a:lnTo>
                    <a:pt x="1125088" y="803441"/>
                  </a:lnTo>
                  <a:lnTo>
                    <a:pt x="1128572" y="801259"/>
                  </a:lnTo>
                  <a:lnTo>
                    <a:pt x="1132055" y="799081"/>
                  </a:lnTo>
                  <a:lnTo>
                    <a:pt x="1135538" y="796907"/>
                  </a:lnTo>
                  <a:lnTo>
                    <a:pt x="1139021" y="834541"/>
                  </a:lnTo>
                  <a:lnTo>
                    <a:pt x="1142505" y="832428"/>
                  </a:lnTo>
                  <a:lnTo>
                    <a:pt x="1145988" y="830319"/>
                  </a:lnTo>
                  <a:lnTo>
                    <a:pt x="1149471" y="828213"/>
                  </a:lnTo>
                  <a:lnTo>
                    <a:pt x="1152954" y="826110"/>
                  </a:lnTo>
                  <a:lnTo>
                    <a:pt x="1156437" y="835415"/>
                  </a:lnTo>
                  <a:lnTo>
                    <a:pt x="1159921" y="833335"/>
                  </a:lnTo>
                  <a:lnTo>
                    <a:pt x="1163404" y="831259"/>
                  </a:lnTo>
                  <a:lnTo>
                    <a:pt x="1166887" y="829185"/>
                  </a:lnTo>
                  <a:lnTo>
                    <a:pt x="1170370" y="827115"/>
                  </a:lnTo>
                  <a:lnTo>
                    <a:pt x="1173854" y="836262"/>
                  </a:lnTo>
                  <a:lnTo>
                    <a:pt x="1177337" y="834214"/>
                  </a:lnTo>
                  <a:lnTo>
                    <a:pt x="1180820" y="832169"/>
                  </a:lnTo>
                  <a:lnTo>
                    <a:pt x="1184303" y="830127"/>
                  </a:lnTo>
                  <a:lnTo>
                    <a:pt x="1187787" y="828089"/>
                  </a:lnTo>
                  <a:lnTo>
                    <a:pt x="1191270" y="826054"/>
                  </a:lnTo>
                  <a:lnTo>
                    <a:pt x="1194753" y="824023"/>
                  </a:lnTo>
                  <a:lnTo>
                    <a:pt x="1198236" y="821994"/>
                  </a:lnTo>
                  <a:lnTo>
                    <a:pt x="1201720" y="819969"/>
                  </a:lnTo>
                  <a:lnTo>
                    <a:pt x="1205203" y="817947"/>
                  </a:lnTo>
                  <a:lnTo>
                    <a:pt x="1208686" y="827028"/>
                  </a:lnTo>
                  <a:lnTo>
                    <a:pt x="1212169" y="825027"/>
                  </a:lnTo>
                  <a:lnTo>
                    <a:pt x="1215653" y="823029"/>
                  </a:lnTo>
                  <a:lnTo>
                    <a:pt x="1219136" y="821035"/>
                  </a:lnTo>
                  <a:lnTo>
                    <a:pt x="1222619" y="822705"/>
                  </a:lnTo>
                  <a:lnTo>
                    <a:pt x="1226102" y="820722"/>
                  </a:lnTo>
                  <a:lnTo>
                    <a:pt x="1229586" y="818741"/>
                  </a:lnTo>
                  <a:lnTo>
                    <a:pt x="1233069" y="816763"/>
                  </a:lnTo>
                  <a:lnTo>
                    <a:pt x="1236552" y="814789"/>
                  </a:lnTo>
                  <a:lnTo>
                    <a:pt x="1240035" y="823709"/>
                  </a:lnTo>
                  <a:lnTo>
                    <a:pt x="1243519" y="821754"/>
                  </a:lnTo>
                  <a:lnTo>
                    <a:pt x="1247002" y="819802"/>
                  </a:lnTo>
                  <a:lnTo>
                    <a:pt x="1250485" y="817854"/>
                  </a:lnTo>
                  <a:lnTo>
                    <a:pt x="1253968" y="815908"/>
                  </a:lnTo>
                  <a:lnTo>
                    <a:pt x="1257452" y="835165"/>
                  </a:lnTo>
                  <a:lnTo>
                    <a:pt x="1260935" y="833252"/>
                  </a:lnTo>
                  <a:lnTo>
                    <a:pt x="1264418" y="831342"/>
                  </a:lnTo>
                  <a:lnTo>
                    <a:pt x="1267901" y="829434"/>
                  </a:lnTo>
                  <a:lnTo>
                    <a:pt x="1271385" y="827529"/>
                  </a:lnTo>
                  <a:lnTo>
                    <a:pt x="1274868" y="832533"/>
                  </a:lnTo>
                  <a:lnTo>
                    <a:pt x="1278351" y="830642"/>
                  </a:lnTo>
                  <a:lnTo>
                    <a:pt x="1281834" y="828755"/>
                  </a:lnTo>
                  <a:lnTo>
                    <a:pt x="1285318" y="826870"/>
                  </a:lnTo>
                  <a:lnTo>
                    <a:pt x="1288801" y="824988"/>
                  </a:lnTo>
                  <a:lnTo>
                    <a:pt x="1292284" y="872205"/>
                  </a:lnTo>
                  <a:lnTo>
                    <a:pt x="1295767" y="870390"/>
                  </a:lnTo>
                  <a:lnTo>
                    <a:pt x="1299251" y="868577"/>
                  </a:lnTo>
                  <a:lnTo>
                    <a:pt x="1302734" y="866766"/>
                  </a:lnTo>
                  <a:lnTo>
                    <a:pt x="1306217" y="864958"/>
                  </a:lnTo>
                  <a:lnTo>
                    <a:pt x="1306217" y="868070"/>
                  </a:lnTo>
                  <a:lnTo>
                    <a:pt x="1306217" y="871160"/>
                  </a:lnTo>
                  <a:lnTo>
                    <a:pt x="1306217" y="874230"/>
                  </a:lnTo>
                  <a:lnTo>
                    <a:pt x="1306217" y="877279"/>
                  </a:lnTo>
                  <a:lnTo>
                    <a:pt x="1306217" y="880308"/>
                  </a:lnTo>
                  <a:lnTo>
                    <a:pt x="1306217" y="883317"/>
                  </a:lnTo>
                  <a:lnTo>
                    <a:pt x="1306217" y="886306"/>
                  </a:lnTo>
                  <a:lnTo>
                    <a:pt x="1306217" y="889275"/>
                  </a:lnTo>
                  <a:lnTo>
                    <a:pt x="1306217" y="892224"/>
                  </a:lnTo>
                  <a:lnTo>
                    <a:pt x="1306217" y="895155"/>
                  </a:lnTo>
                  <a:lnTo>
                    <a:pt x="1306217" y="898066"/>
                  </a:lnTo>
                  <a:lnTo>
                    <a:pt x="1306217" y="900958"/>
                  </a:lnTo>
                  <a:lnTo>
                    <a:pt x="1306217" y="903831"/>
                  </a:lnTo>
                  <a:lnTo>
                    <a:pt x="1306217" y="906686"/>
                  </a:lnTo>
                  <a:lnTo>
                    <a:pt x="1306217" y="909522"/>
                  </a:lnTo>
                  <a:lnTo>
                    <a:pt x="1309700" y="907775"/>
                  </a:lnTo>
                  <a:lnTo>
                    <a:pt x="1313184" y="906029"/>
                  </a:lnTo>
                  <a:lnTo>
                    <a:pt x="1316667" y="904286"/>
                  </a:lnTo>
                  <a:lnTo>
                    <a:pt x="1320150" y="902545"/>
                  </a:lnTo>
                  <a:lnTo>
                    <a:pt x="1323633" y="900806"/>
                  </a:lnTo>
                  <a:lnTo>
                    <a:pt x="1327117" y="899070"/>
                  </a:lnTo>
                  <a:lnTo>
                    <a:pt x="1330600" y="897336"/>
                  </a:lnTo>
                  <a:lnTo>
                    <a:pt x="1334083" y="895604"/>
                  </a:lnTo>
                  <a:lnTo>
                    <a:pt x="1337566" y="893875"/>
                  </a:lnTo>
                  <a:lnTo>
                    <a:pt x="1341050" y="892148"/>
                  </a:lnTo>
                  <a:lnTo>
                    <a:pt x="1344533" y="890423"/>
                  </a:lnTo>
                  <a:lnTo>
                    <a:pt x="1348016" y="888701"/>
                  </a:lnTo>
                  <a:lnTo>
                    <a:pt x="1351499" y="886981"/>
                  </a:lnTo>
                  <a:lnTo>
                    <a:pt x="1354983" y="885263"/>
                  </a:lnTo>
                  <a:lnTo>
                    <a:pt x="1358466" y="916855"/>
                  </a:lnTo>
                  <a:lnTo>
                    <a:pt x="1361949" y="915183"/>
                  </a:lnTo>
                  <a:lnTo>
                    <a:pt x="1365432" y="913514"/>
                  </a:lnTo>
                  <a:lnTo>
                    <a:pt x="1368916" y="911847"/>
                  </a:lnTo>
                  <a:lnTo>
                    <a:pt x="1372399" y="910182"/>
                  </a:lnTo>
                  <a:lnTo>
                    <a:pt x="1375882" y="916516"/>
                  </a:lnTo>
                  <a:lnTo>
                    <a:pt x="1379365" y="914866"/>
                  </a:lnTo>
                  <a:lnTo>
                    <a:pt x="1382849" y="913217"/>
                  </a:lnTo>
                  <a:lnTo>
                    <a:pt x="1386332" y="911571"/>
                  </a:lnTo>
                  <a:lnTo>
                    <a:pt x="1389815" y="909926"/>
                  </a:lnTo>
                  <a:lnTo>
                    <a:pt x="1393298" y="916186"/>
                  </a:lnTo>
                  <a:lnTo>
                    <a:pt x="1396782" y="914556"/>
                  </a:lnTo>
                  <a:lnTo>
                    <a:pt x="1400265" y="912927"/>
                  </a:lnTo>
                  <a:lnTo>
                    <a:pt x="1403748" y="911301"/>
                  </a:lnTo>
                  <a:lnTo>
                    <a:pt x="1407231" y="927663"/>
                  </a:lnTo>
                  <a:lnTo>
                    <a:pt x="1410715" y="926063"/>
                  </a:lnTo>
                  <a:lnTo>
                    <a:pt x="1414198" y="924465"/>
                  </a:lnTo>
                  <a:lnTo>
                    <a:pt x="1417681" y="922869"/>
                  </a:lnTo>
                  <a:lnTo>
                    <a:pt x="1421164" y="921274"/>
                  </a:lnTo>
                  <a:lnTo>
                    <a:pt x="1424648" y="919682"/>
                  </a:lnTo>
                  <a:lnTo>
                    <a:pt x="1428131" y="918092"/>
                  </a:lnTo>
                  <a:lnTo>
                    <a:pt x="1431614" y="916503"/>
                  </a:lnTo>
                  <a:lnTo>
                    <a:pt x="1435097" y="914917"/>
                  </a:lnTo>
                  <a:lnTo>
                    <a:pt x="1438580" y="913332"/>
                  </a:lnTo>
                  <a:lnTo>
                    <a:pt x="1442064" y="938906"/>
                  </a:lnTo>
                  <a:lnTo>
                    <a:pt x="1445547" y="937358"/>
                  </a:lnTo>
                  <a:lnTo>
                    <a:pt x="1449030" y="935812"/>
                  </a:lnTo>
                  <a:lnTo>
                    <a:pt x="1452513" y="934268"/>
                  </a:lnTo>
                  <a:lnTo>
                    <a:pt x="1455997" y="932726"/>
                  </a:lnTo>
                  <a:lnTo>
                    <a:pt x="1459480" y="938346"/>
                  </a:lnTo>
                  <a:lnTo>
                    <a:pt x="1462963" y="936816"/>
                  </a:lnTo>
                  <a:lnTo>
                    <a:pt x="1466446" y="935288"/>
                  </a:lnTo>
                  <a:lnTo>
                    <a:pt x="1469930" y="933762"/>
                  </a:lnTo>
                  <a:lnTo>
                    <a:pt x="1473413" y="932237"/>
                  </a:lnTo>
                  <a:lnTo>
                    <a:pt x="1476896" y="930715"/>
                  </a:lnTo>
                  <a:lnTo>
                    <a:pt x="1480379" y="929194"/>
                  </a:lnTo>
                  <a:lnTo>
                    <a:pt x="1483863" y="927675"/>
                  </a:lnTo>
                  <a:lnTo>
                    <a:pt x="1487346" y="926157"/>
                  </a:lnTo>
                  <a:lnTo>
                    <a:pt x="1490829" y="950177"/>
                  </a:lnTo>
                  <a:lnTo>
                    <a:pt x="1494312" y="948694"/>
                  </a:lnTo>
                  <a:lnTo>
                    <a:pt x="1497796" y="947212"/>
                  </a:lnTo>
                  <a:lnTo>
                    <a:pt x="1501279" y="945732"/>
                  </a:lnTo>
                  <a:lnTo>
                    <a:pt x="1504762" y="944254"/>
                  </a:lnTo>
                  <a:lnTo>
                    <a:pt x="1508245" y="951745"/>
                  </a:lnTo>
                  <a:lnTo>
                    <a:pt x="1511729" y="950281"/>
                  </a:lnTo>
                  <a:lnTo>
                    <a:pt x="1515212" y="948818"/>
                  </a:lnTo>
                  <a:lnTo>
                    <a:pt x="1518695" y="947357"/>
                  </a:lnTo>
                  <a:lnTo>
                    <a:pt x="1522178" y="945898"/>
                  </a:lnTo>
                  <a:lnTo>
                    <a:pt x="1525662" y="944440"/>
                  </a:lnTo>
                  <a:lnTo>
                    <a:pt x="1529145" y="942984"/>
                  </a:lnTo>
                  <a:lnTo>
                    <a:pt x="1532628" y="941529"/>
                  </a:lnTo>
                  <a:lnTo>
                    <a:pt x="1536111" y="940076"/>
                  </a:lnTo>
                  <a:lnTo>
                    <a:pt x="1539595" y="938624"/>
                  </a:lnTo>
                  <a:lnTo>
                    <a:pt x="1543078" y="939413"/>
                  </a:lnTo>
                  <a:lnTo>
                    <a:pt x="1546561" y="937967"/>
                  </a:lnTo>
                  <a:lnTo>
                    <a:pt x="1550044" y="936523"/>
                  </a:lnTo>
                  <a:lnTo>
                    <a:pt x="1553528" y="935081"/>
                  </a:lnTo>
                  <a:lnTo>
                    <a:pt x="1557011" y="933640"/>
                  </a:lnTo>
                  <a:lnTo>
                    <a:pt x="1560494" y="932200"/>
                  </a:lnTo>
                  <a:lnTo>
                    <a:pt x="1563977" y="930762"/>
                  </a:lnTo>
                  <a:lnTo>
                    <a:pt x="1567461" y="929326"/>
                  </a:lnTo>
                  <a:lnTo>
                    <a:pt x="1570944" y="927891"/>
                  </a:lnTo>
                  <a:lnTo>
                    <a:pt x="1574427" y="944134"/>
                  </a:lnTo>
                  <a:lnTo>
                    <a:pt x="1577910" y="942722"/>
                  </a:lnTo>
                  <a:lnTo>
                    <a:pt x="1581394" y="941312"/>
                  </a:lnTo>
                  <a:lnTo>
                    <a:pt x="1584877" y="939903"/>
                  </a:lnTo>
                  <a:lnTo>
                    <a:pt x="1588360" y="938496"/>
                  </a:lnTo>
                  <a:lnTo>
                    <a:pt x="1591843" y="972542"/>
                  </a:lnTo>
                  <a:lnTo>
                    <a:pt x="1595327" y="971179"/>
                  </a:lnTo>
                  <a:lnTo>
                    <a:pt x="1598810" y="969816"/>
                  </a:lnTo>
                  <a:lnTo>
                    <a:pt x="1602293" y="968456"/>
                  </a:lnTo>
                  <a:lnTo>
                    <a:pt x="1605776" y="967096"/>
                  </a:lnTo>
                  <a:lnTo>
                    <a:pt x="1609260" y="965738"/>
                  </a:lnTo>
                  <a:lnTo>
                    <a:pt x="1612743" y="964382"/>
                  </a:lnTo>
                  <a:lnTo>
                    <a:pt x="1616226" y="963026"/>
                  </a:lnTo>
                  <a:lnTo>
                    <a:pt x="1619709" y="961672"/>
                  </a:lnTo>
                  <a:lnTo>
                    <a:pt x="1623193" y="960320"/>
                  </a:lnTo>
                  <a:lnTo>
                    <a:pt x="1626676" y="960985"/>
                  </a:lnTo>
                  <a:lnTo>
                    <a:pt x="1630159" y="959638"/>
                  </a:lnTo>
                  <a:lnTo>
                    <a:pt x="1633642" y="958292"/>
                  </a:lnTo>
                  <a:lnTo>
                    <a:pt x="1637126" y="956947"/>
                  </a:lnTo>
                  <a:lnTo>
                    <a:pt x="1640609" y="955604"/>
                  </a:lnTo>
                  <a:lnTo>
                    <a:pt x="1644092" y="954262"/>
                  </a:lnTo>
                  <a:lnTo>
                    <a:pt x="1647575" y="952921"/>
                  </a:lnTo>
                  <a:lnTo>
                    <a:pt x="1651059" y="951582"/>
                  </a:lnTo>
                  <a:lnTo>
                    <a:pt x="1654542" y="950244"/>
                  </a:lnTo>
                  <a:lnTo>
                    <a:pt x="1658025" y="993164"/>
                  </a:lnTo>
                  <a:lnTo>
                    <a:pt x="1661508" y="991878"/>
                  </a:lnTo>
                  <a:lnTo>
                    <a:pt x="1664992" y="990593"/>
                  </a:lnTo>
                  <a:lnTo>
                    <a:pt x="1668475" y="989310"/>
                  </a:lnTo>
                  <a:lnTo>
                    <a:pt x="1671958" y="988028"/>
                  </a:lnTo>
                  <a:lnTo>
                    <a:pt x="1675441" y="1023468"/>
                  </a:lnTo>
                  <a:lnTo>
                    <a:pt x="1678925" y="1022230"/>
                  </a:lnTo>
                  <a:lnTo>
                    <a:pt x="1682408" y="1020994"/>
                  </a:lnTo>
                  <a:lnTo>
                    <a:pt x="1685891" y="1019759"/>
                  </a:lnTo>
                  <a:lnTo>
                    <a:pt x="1689374" y="1018524"/>
                  </a:lnTo>
                  <a:lnTo>
                    <a:pt x="1692858" y="1020632"/>
                  </a:lnTo>
                  <a:lnTo>
                    <a:pt x="1696341" y="1019404"/>
                  </a:lnTo>
                  <a:lnTo>
                    <a:pt x="1699824" y="1018177"/>
                  </a:lnTo>
                  <a:lnTo>
                    <a:pt x="1703307" y="1016951"/>
                  </a:lnTo>
                  <a:lnTo>
                    <a:pt x="1706791" y="1015726"/>
                  </a:lnTo>
                  <a:lnTo>
                    <a:pt x="1710274" y="1017834"/>
                  </a:lnTo>
                  <a:lnTo>
                    <a:pt x="1713757" y="1016615"/>
                  </a:lnTo>
                  <a:lnTo>
                    <a:pt x="1717240" y="1015397"/>
                  </a:lnTo>
                  <a:lnTo>
                    <a:pt x="1720723" y="1014181"/>
                  </a:lnTo>
                  <a:lnTo>
                    <a:pt x="1724207" y="1012965"/>
                  </a:lnTo>
                  <a:lnTo>
                    <a:pt x="1727690" y="1013415"/>
                  </a:lnTo>
                  <a:lnTo>
                    <a:pt x="1731173" y="1012203"/>
                  </a:lnTo>
                  <a:lnTo>
                    <a:pt x="1734656" y="1010993"/>
                  </a:lnTo>
                  <a:lnTo>
                    <a:pt x="1738140" y="1009784"/>
                  </a:lnTo>
                  <a:lnTo>
                    <a:pt x="1741623" y="1008575"/>
                  </a:lnTo>
                  <a:lnTo>
                    <a:pt x="1741623" y="1010240"/>
                  </a:lnTo>
                  <a:lnTo>
                    <a:pt x="1741623" y="1011897"/>
                  </a:lnTo>
                  <a:lnTo>
                    <a:pt x="1741623" y="1013548"/>
                  </a:lnTo>
                  <a:lnTo>
                    <a:pt x="1741623" y="1015191"/>
                  </a:lnTo>
                  <a:lnTo>
                    <a:pt x="1741623" y="1016828"/>
                  </a:lnTo>
                  <a:lnTo>
                    <a:pt x="1741623" y="1018457"/>
                  </a:lnTo>
                  <a:lnTo>
                    <a:pt x="1741623" y="1020080"/>
                  </a:lnTo>
                  <a:lnTo>
                    <a:pt x="1741623" y="1021696"/>
                  </a:lnTo>
                  <a:lnTo>
                    <a:pt x="1741623" y="1023305"/>
                  </a:lnTo>
                  <a:lnTo>
                    <a:pt x="1741623" y="1024907"/>
                  </a:lnTo>
                  <a:lnTo>
                    <a:pt x="1741623" y="1026502"/>
                  </a:lnTo>
                  <a:lnTo>
                    <a:pt x="1741623" y="1028091"/>
                  </a:lnTo>
                  <a:lnTo>
                    <a:pt x="1741623" y="1029673"/>
                  </a:lnTo>
                  <a:lnTo>
                    <a:pt x="1741623" y="1031249"/>
                  </a:lnTo>
                  <a:lnTo>
                    <a:pt x="1741623" y="1032818"/>
                  </a:lnTo>
                  <a:lnTo>
                    <a:pt x="1741623" y="1034380"/>
                  </a:lnTo>
                  <a:lnTo>
                    <a:pt x="1741623" y="1035936"/>
                  </a:lnTo>
                  <a:lnTo>
                    <a:pt x="1741623" y="1037486"/>
                  </a:lnTo>
                  <a:lnTo>
                    <a:pt x="1741623" y="1039029"/>
                  </a:lnTo>
                  <a:lnTo>
                    <a:pt x="1741623" y="1040566"/>
                  </a:lnTo>
                  <a:lnTo>
                    <a:pt x="1741623" y="1042097"/>
                  </a:lnTo>
                  <a:lnTo>
                    <a:pt x="1741623" y="1043621"/>
                  </a:lnTo>
                  <a:lnTo>
                    <a:pt x="1741623" y="1045139"/>
                  </a:lnTo>
                  <a:lnTo>
                    <a:pt x="1741623" y="1046651"/>
                  </a:lnTo>
                  <a:lnTo>
                    <a:pt x="1745106" y="1045487"/>
                  </a:lnTo>
                  <a:lnTo>
                    <a:pt x="1748589" y="1044323"/>
                  </a:lnTo>
                  <a:lnTo>
                    <a:pt x="1752073" y="1043161"/>
                  </a:lnTo>
                  <a:lnTo>
                    <a:pt x="1755556" y="1042000"/>
                  </a:lnTo>
                  <a:lnTo>
                    <a:pt x="1759039" y="1051312"/>
                  </a:lnTo>
                  <a:lnTo>
                    <a:pt x="1762522" y="1050165"/>
                  </a:lnTo>
                  <a:lnTo>
                    <a:pt x="1766006" y="1049018"/>
                  </a:lnTo>
                  <a:lnTo>
                    <a:pt x="1769489" y="1047873"/>
                  </a:lnTo>
                  <a:lnTo>
                    <a:pt x="1772972" y="1046728"/>
                  </a:lnTo>
                  <a:lnTo>
                    <a:pt x="1776455" y="1045584"/>
                  </a:lnTo>
                  <a:lnTo>
                    <a:pt x="1779939" y="1044442"/>
                  </a:lnTo>
                  <a:lnTo>
                    <a:pt x="1783422" y="1043300"/>
                  </a:lnTo>
                  <a:lnTo>
                    <a:pt x="1786905" y="1042159"/>
                  </a:lnTo>
                  <a:lnTo>
                    <a:pt x="1790388" y="1041019"/>
                  </a:lnTo>
                  <a:lnTo>
                    <a:pt x="1793872" y="1057362"/>
                  </a:lnTo>
                  <a:lnTo>
                    <a:pt x="1797355" y="1056244"/>
                  </a:lnTo>
                  <a:lnTo>
                    <a:pt x="1800838" y="1055127"/>
                  </a:lnTo>
                  <a:lnTo>
                    <a:pt x="1804321" y="1054010"/>
                  </a:lnTo>
                  <a:lnTo>
                    <a:pt x="1807805" y="1052894"/>
                  </a:lnTo>
                  <a:lnTo>
                    <a:pt x="1811288" y="1054630"/>
                  </a:lnTo>
                  <a:lnTo>
                    <a:pt x="1814771" y="1053519"/>
                  </a:lnTo>
                  <a:lnTo>
                    <a:pt x="1818254" y="1052410"/>
                  </a:lnTo>
                  <a:lnTo>
                    <a:pt x="1821738" y="1051301"/>
                  </a:lnTo>
                  <a:lnTo>
                    <a:pt x="1825221" y="1050193"/>
                  </a:lnTo>
                  <a:lnTo>
                    <a:pt x="1828704" y="1067187"/>
                  </a:lnTo>
                  <a:lnTo>
                    <a:pt x="1832187" y="1066101"/>
                  </a:lnTo>
                  <a:lnTo>
                    <a:pt x="1835671" y="1065016"/>
                  </a:lnTo>
                  <a:lnTo>
                    <a:pt x="1839154" y="1063931"/>
                  </a:lnTo>
                  <a:lnTo>
                    <a:pt x="1842637" y="1062848"/>
                  </a:lnTo>
                  <a:lnTo>
                    <a:pt x="1846120" y="1061765"/>
                  </a:lnTo>
                  <a:lnTo>
                    <a:pt x="1849604" y="1060683"/>
                  </a:lnTo>
                  <a:lnTo>
                    <a:pt x="1853087" y="1059602"/>
                  </a:lnTo>
                  <a:lnTo>
                    <a:pt x="1856570" y="1058522"/>
                  </a:lnTo>
                  <a:lnTo>
                    <a:pt x="1860053" y="1057442"/>
                  </a:lnTo>
                  <a:lnTo>
                    <a:pt x="1863537" y="1056364"/>
                  </a:lnTo>
                  <a:lnTo>
                    <a:pt x="1867020" y="1055286"/>
                  </a:lnTo>
                  <a:lnTo>
                    <a:pt x="1870503" y="1054209"/>
                  </a:lnTo>
                  <a:lnTo>
                    <a:pt x="1873986" y="1053133"/>
                  </a:lnTo>
                  <a:lnTo>
                    <a:pt x="1877470" y="1066922"/>
                  </a:lnTo>
                  <a:lnTo>
                    <a:pt x="1880953" y="1065864"/>
                  </a:lnTo>
                  <a:lnTo>
                    <a:pt x="1884436" y="1064807"/>
                  </a:lnTo>
                  <a:lnTo>
                    <a:pt x="1887919" y="1063750"/>
                  </a:lnTo>
                  <a:lnTo>
                    <a:pt x="1891403" y="1062694"/>
                  </a:lnTo>
                  <a:lnTo>
                    <a:pt x="1894886" y="1066925"/>
                  </a:lnTo>
                  <a:lnTo>
                    <a:pt x="1898369" y="1065876"/>
                  </a:lnTo>
                  <a:lnTo>
                    <a:pt x="1901852" y="1064829"/>
                  </a:lnTo>
                  <a:lnTo>
                    <a:pt x="1905336" y="1063782"/>
                  </a:lnTo>
                  <a:lnTo>
                    <a:pt x="1908819" y="1062736"/>
                  </a:lnTo>
                  <a:lnTo>
                    <a:pt x="1912302" y="1068225"/>
                  </a:lnTo>
                  <a:lnTo>
                    <a:pt x="1915785" y="1067187"/>
                  </a:lnTo>
                  <a:lnTo>
                    <a:pt x="1919269" y="1066150"/>
                  </a:lnTo>
                  <a:lnTo>
                    <a:pt x="1922752" y="1065114"/>
                  </a:lnTo>
                  <a:lnTo>
                    <a:pt x="1926235" y="1066671"/>
                  </a:lnTo>
                  <a:lnTo>
                    <a:pt x="1929718" y="1065639"/>
                  </a:lnTo>
                  <a:lnTo>
                    <a:pt x="1933202" y="1064608"/>
                  </a:lnTo>
                  <a:lnTo>
                    <a:pt x="1936685" y="1063578"/>
                  </a:lnTo>
                  <a:lnTo>
                    <a:pt x="1940168" y="1062549"/>
                  </a:lnTo>
                  <a:lnTo>
                    <a:pt x="1943651" y="1070494"/>
                  </a:lnTo>
                  <a:lnTo>
                    <a:pt x="1947135" y="1069476"/>
                  </a:lnTo>
                  <a:lnTo>
                    <a:pt x="1950618" y="1068458"/>
                  </a:lnTo>
                  <a:lnTo>
                    <a:pt x="1954101" y="1067441"/>
                  </a:lnTo>
                  <a:lnTo>
                    <a:pt x="1957584" y="1066425"/>
                  </a:lnTo>
                  <a:lnTo>
                    <a:pt x="1961068" y="1066680"/>
                  </a:lnTo>
                  <a:lnTo>
                    <a:pt x="1964551" y="1065667"/>
                  </a:lnTo>
                  <a:lnTo>
                    <a:pt x="1968034" y="1064654"/>
                  </a:lnTo>
                  <a:lnTo>
                    <a:pt x="1971517" y="1063642"/>
                  </a:lnTo>
                  <a:lnTo>
                    <a:pt x="1975001" y="1062631"/>
                  </a:lnTo>
                  <a:lnTo>
                    <a:pt x="1978484" y="1062893"/>
                  </a:lnTo>
                  <a:lnTo>
                    <a:pt x="1981967" y="1061885"/>
                  </a:lnTo>
                  <a:lnTo>
                    <a:pt x="1985450" y="1060877"/>
                  </a:lnTo>
                  <a:lnTo>
                    <a:pt x="1988934" y="1059870"/>
                  </a:lnTo>
                  <a:lnTo>
                    <a:pt x="1992417" y="1058864"/>
                  </a:lnTo>
                  <a:lnTo>
                    <a:pt x="1995900" y="1062931"/>
                  </a:lnTo>
                  <a:lnTo>
                    <a:pt x="1999383" y="1061931"/>
                  </a:lnTo>
                  <a:lnTo>
                    <a:pt x="2002867" y="1060933"/>
                  </a:lnTo>
                  <a:lnTo>
                    <a:pt x="2006350" y="1059934"/>
                  </a:lnTo>
                  <a:lnTo>
                    <a:pt x="2009833" y="1061457"/>
                  </a:lnTo>
                  <a:lnTo>
                    <a:pt x="2013316" y="1060463"/>
                  </a:lnTo>
                  <a:lnTo>
                    <a:pt x="2016799" y="1059470"/>
                  </a:lnTo>
                  <a:lnTo>
                    <a:pt x="2020283" y="1058477"/>
                  </a:lnTo>
                  <a:lnTo>
                    <a:pt x="2023766" y="1057485"/>
                  </a:lnTo>
                  <a:lnTo>
                    <a:pt x="2027249" y="1056494"/>
                  </a:lnTo>
                  <a:lnTo>
                    <a:pt x="2030732" y="1055503"/>
                  </a:lnTo>
                  <a:lnTo>
                    <a:pt x="2034216" y="1054513"/>
                  </a:lnTo>
                  <a:lnTo>
                    <a:pt x="2037699" y="1053524"/>
                  </a:lnTo>
                  <a:lnTo>
                    <a:pt x="2041182" y="1052536"/>
                  </a:lnTo>
                  <a:lnTo>
                    <a:pt x="2044665" y="1054076"/>
                  </a:lnTo>
                  <a:lnTo>
                    <a:pt x="2048149" y="1053091"/>
                  </a:lnTo>
                  <a:lnTo>
                    <a:pt x="2051632" y="1052108"/>
                  </a:lnTo>
                  <a:lnTo>
                    <a:pt x="2055115" y="1051124"/>
                  </a:lnTo>
                  <a:lnTo>
                    <a:pt x="2058598" y="1050142"/>
                  </a:lnTo>
                  <a:lnTo>
                    <a:pt x="2062082" y="1052938"/>
                  </a:lnTo>
                  <a:lnTo>
                    <a:pt x="2065565" y="1051961"/>
                  </a:lnTo>
                  <a:lnTo>
                    <a:pt x="2069048" y="1050984"/>
                  </a:lnTo>
                  <a:lnTo>
                    <a:pt x="2072531" y="1050008"/>
                  </a:lnTo>
                  <a:lnTo>
                    <a:pt x="2076015" y="1049033"/>
                  </a:lnTo>
                  <a:lnTo>
                    <a:pt x="2079498" y="1062861"/>
                  </a:lnTo>
                  <a:lnTo>
                    <a:pt x="2082981" y="1061902"/>
                  </a:lnTo>
                  <a:lnTo>
                    <a:pt x="2086464" y="1060943"/>
                  </a:lnTo>
                  <a:lnTo>
                    <a:pt x="2089948" y="1059985"/>
                  </a:lnTo>
                  <a:lnTo>
                    <a:pt x="2093431" y="1077939"/>
                  </a:lnTo>
                  <a:lnTo>
                    <a:pt x="2096914" y="1077001"/>
                  </a:lnTo>
                  <a:lnTo>
                    <a:pt x="2100397" y="1076063"/>
                  </a:lnTo>
                  <a:lnTo>
                    <a:pt x="2103881" y="1075126"/>
                  </a:lnTo>
                  <a:lnTo>
                    <a:pt x="2107364" y="1074190"/>
                  </a:lnTo>
                  <a:lnTo>
                    <a:pt x="2110847" y="1097828"/>
                  </a:lnTo>
                  <a:lnTo>
                    <a:pt x="2114330" y="1096917"/>
                  </a:lnTo>
                  <a:lnTo>
                    <a:pt x="2117814" y="1096007"/>
                  </a:lnTo>
                  <a:lnTo>
                    <a:pt x="2121297" y="1095097"/>
                  </a:lnTo>
                  <a:lnTo>
                    <a:pt x="2124780" y="1094188"/>
                  </a:lnTo>
                  <a:lnTo>
                    <a:pt x="2128263" y="1098657"/>
                  </a:lnTo>
                  <a:lnTo>
                    <a:pt x="2131747" y="1097754"/>
                  </a:lnTo>
                  <a:lnTo>
                    <a:pt x="2135230" y="1096852"/>
                  </a:lnTo>
                  <a:lnTo>
                    <a:pt x="2138713" y="1095951"/>
                  </a:lnTo>
                  <a:lnTo>
                    <a:pt x="2142196" y="1095050"/>
                  </a:lnTo>
                  <a:lnTo>
                    <a:pt x="2145680" y="1100524"/>
                  </a:lnTo>
                  <a:lnTo>
                    <a:pt x="2149163" y="1099631"/>
                  </a:lnTo>
                  <a:lnTo>
                    <a:pt x="2152646" y="1098738"/>
                  </a:lnTo>
                  <a:lnTo>
                    <a:pt x="2156129" y="1097845"/>
                  </a:lnTo>
                  <a:lnTo>
                    <a:pt x="2159613" y="1096954"/>
                  </a:lnTo>
                  <a:lnTo>
                    <a:pt x="2163096" y="1097119"/>
                  </a:lnTo>
                  <a:lnTo>
                    <a:pt x="2166579" y="1096229"/>
                  </a:lnTo>
                  <a:lnTo>
                    <a:pt x="2170062" y="1095340"/>
                  </a:lnTo>
                  <a:lnTo>
                    <a:pt x="2173546" y="1094452"/>
                  </a:lnTo>
                  <a:lnTo>
                    <a:pt x="2177029" y="1093564"/>
                  </a:lnTo>
                  <a:lnTo>
                    <a:pt x="2180512" y="1092676"/>
                  </a:lnTo>
                  <a:lnTo>
                    <a:pt x="2183995" y="1091790"/>
                  </a:lnTo>
                  <a:lnTo>
                    <a:pt x="2187479" y="1090903"/>
                  </a:lnTo>
                  <a:lnTo>
                    <a:pt x="2190962" y="1090018"/>
                  </a:lnTo>
                  <a:lnTo>
                    <a:pt x="2194445" y="1096500"/>
                  </a:lnTo>
                  <a:lnTo>
                    <a:pt x="2197928" y="1095623"/>
                  </a:lnTo>
                  <a:lnTo>
                    <a:pt x="2201412" y="1094746"/>
                  </a:lnTo>
                  <a:lnTo>
                    <a:pt x="2204895" y="1093870"/>
                  </a:lnTo>
                  <a:lnTo>
                    <a:pt x="2208378" y="1092994"/>
                  </a:lnTo>
                  <a:lnTo>
                    <a:pt x="2211861" y="1095244"/>
                  </a:lnTo>
                  <a:lnTo>
                    <a:pt x="2215345" y="1094372"/>
                  </a:lnTo>
                  <a:lnTo>
                    <a:pt x="2218828" y="1093501"/>
                  </a:lnTo>
                  <a:lnTo>
                    <a:pt x="2222311" y="1092630"/>
                  </a:lnTo>
                  <a:lnTo>
                    <a:pt x="2225794" y="1091760"/>
                  </a:lnTo>
                  <a:lnTo>
                    <a:pt x="2229278" y="1090890"/>
                  </a:lnTo>
                  <a:lnTo>
                    <a:pt x="2232761" y="1090021"/>
                  </a:lnTo>
                  <a:lnTo>
                    <a:pt x="2236244" y="1089153"/>
                  </a:lnTo>
                  <a:lnTo>
                    <a:pt x="2239727" y="1088285"/>
                  </a:lnTo>
                  <a:lnTo>
                    <a:pt x="2243211" y="1087417"/>
                  </a:lnTo>
                  <a:lnTo>
                    <a:pt x="2246694" y="1102907"/>
                  </a:lnTo>
                  <a:lnTo>
                    <a:pt x="2250177" y="1102056"/>
                  </a:lnTo>
                  <a:lnTo>
                    <a:pt x="2253660" y="1101205"/>
                  </a:lnTo>
                  <a:lnTo>
                    <a:pt x="2257144" y="1100355"/>
                  </a:lnTo>
                  <a:lnTo>
                    <a:pt x="2260627" y="1099506"/>
                  </a:lnTo>
                  <a:lnTo>
                    <a:pt x="2264110" y="1104623"/>
                  </a:lnTo>
                  <a:lnTo>
                    <a:pt x="2267593" y="1103780"/>
                  </a:lnTo>
                  <a:lnTo>
                    <a:pt x="2271077" y="1102937"/>
                  </a:lnTo>
                  <a:lnTo>
                    <a:pt x="2274560" y="1102096"/>
                  </a:lnTo>
                  <a:lnTo>
                    <a:pt x="2278043" y="1101254"/>
                  </a:lnTo>
                  <a:lnTo>
                    <a:pt x="2281526" y="1100413"/>
                  </a:lnTo>
                  <a:lnTo>
                    <a:pt x="2285010" y="1099573"/>
                  </a:lnTo>
                  <a:lnTo>
                    <a:pt x="2288493" y="1098733"/>
                  </a:lnTo>
                  <a:lnTo>
                    <a:pt x="2291976" y="1097894"/>
                  </a:lnTo>
                  <a:lnTo>
                    <a:pt x="2295459" y="1102967"/>
                  </a:lnTo>
                  <a:lnTo>
                    <a:pt x="2298942" y="1102134"/>
                  </a:lnTo>
                  <a:lnTo>
                    <a:pt x="2302426" y="1101302"/>
                  </a:lnTo>
                  <a:lnTo>
                    <a:pt x="2305909" y="1100470"/>
                  </a:lnTo>
                  <a:lnTo>
                    <a:pt x="2309392" y="1099639"/>
                  </a:lnTo>
                  <a:lnTo>
                    <a:pt x="2312875" y="1104647"/>
                  </a:lnTo>
                  <a:lnTo>
                    <a:pt x="2316359" y="1103821"/>
                  </a:lnTo>
                  <a:lnTo>
                    <a:pt x="2319842" y="1102997"/>
                  </a:lnTo>
                  <a:lnTo>
                    <a:pt x="2323325" y="1102173"/>
                  </a:lnTo>
                  <a:lnTo>
                    <a:pt x="2326808" y="1101349"/>
                  </a:lnTo>
                  <a:lnTo>
                    <a:pt x="2330292" y="1112899"/>
                  </a:lnTo>
                  <a:lnTo>
                    <a:pt x="2333775" y="1112087"/>
                  </a:lnTo>
                  <a:lnTo>
                    <a:pt x="2337258" y="1111276"/>
                  </a:lnTo>
                  <a:lnTo>
                    <a:pt x="2340741" y="1110466"/>
                  </a:lnTo>
                  <a:lnTo>
                    <a:pt x="2344225" y="1109656"/>
                  </a:lnTo>
                  <a:lnTo>
                    <a:pt x="2347708" y="1124440"/>
                  </a:lnTo>
                  <a:lnTo>
                    <a:pt x="2351191" y="1123645"/>
                  </a:lnTo>
                  <a:lnTo>
                    <a:pt x="2354674" y="1122850"/>
                  </a:lnTo>
                  <a:lnTo>
                    <a:pt x="2358158" y="1122056"/>
                  </a:lnTo>
                  <a:lnTo>
                    <a:pt x="2361641" y="1124841"/>
                  </a:lnTo>
                  <a:lnTo>
                    <a:pt x="2365124" y="1124051"/>
                  </a:lnTo>
                  <a:lnTo>
                    <a:pt x="2368607" y="1123262"/>
                  </a:lnTo>
                  <a:lnTo>
                    <a:pt x="2372091" y="1122473"/>
                  </a:lnTo>
                  <a:lnTo>
                    <a:pt x="2375574" y="1121685"/>
                  </a:lnTo>
                  <a:lnTo>
                    <a:pt x="2379057" y="1121789"/>
                  </a:lnTo>
                  <a:lnTo>
                    <a:pt x="2382540" y="1121002"/>
                  </a:lnTo>
                  <a:lnTo>
                    <a:pt x="2386024" y="1120216"/>
                  </a:lnTo>
                  <a:lnTo>
                    <a:pt x="2389507" y="1119430"/>
                  </a:lnTo>
                  <a:lnTo>
                    <a:pt x="2392990" y="1118645"/>
                  </a:lnTo>
                  <a:lnTo>
                    <a:pt x="2396473" y="1119646"/>
                  </a:lnTo>
                  <a:lnTo>
                    <a:pt x="2399957" y="1118863"/>
                  </a:lnTo>
                  <a:lnTo>
                    <a:pt x="2403440" y="1118080"/>
                  </a:lnTo>
                  <a:lnTo>
                    <a:pt x="2406923" y="1117298"/>
                  </a:lnTo>
                  <a:lnTo>
                    <a:pt x="2410406" y="1116516"/>
                  </a:lnTo>
                  <a:lnTo>
                    <a:pt x="2413890" y="1115735"/>
                  </a:lnTo>
                  <a:lnTo>
                    <a:pt x="2417373" y="1114954"/>
                  </a:lnTo>
                  <a:lnTo>
                    <a:pt x="2420856" y="1114174"/>
                  </a:lnTo>
                  <a:lnTo>
                    <a:pt x="2424339" y="1113394"/>
                  </a:lnTo>
                  <a:lnTo>
                    <a:pt x="2427823" y="1112614"/>
                  </a:lnTo>
                  <a:lnTo>
                    <a:pt x="2431306" y="1112733"/>
                  </a:lnTo>
                  <a:lnTo>
                    <a:pt x="2434789" y="1111955"/>
                  </a:lnTo>
                  <a:lnTo>
                    <a:pt x="2438272" y="1111177"/>
                  </a:lnTo>
                  <a:lnTo>
                    <a:pt x="2441756" y="1110400"/>
                  </a:lnTo>
                  <a:lnTo>
                    <a:pt x="2445239" y="1133065"/>
                  </a:lnTo>
                  <a:lnTo>
                    <a:pt x="2448722" y="1132309"/>
                  </a:lnTo>
                  <a:lnTo>
                    <a:pt x="2452205" y="1131554"/>
                  </a:lnTo>
                  <a:lnTo>
                    <a:pt x="2455689" y="1130800"/>
                  </a:lnTo>
                  <a:lnTo>
                    <a:pt x="2459172" y="1130045"/>
                  </a:lnTo>
                  <a:lnTo>
                    <a:pt x="2462655" y="1140055"/>
                  </a:lnTo>
                  <a:lnTo>
                    <a:pt x="2466138" y="1139311"/>
                  </a:lnTo>
                  <a:lnTo>
                    <a:pt x="2469622" y="1138568"/>
                  </a:lnTo>
                  <a:lnTo>
                    <a:pt x="2473105" y="1137825"/>
                  </a:lnTo>
                  <a:lnTo>
                    <a:pt x="2476588" y="1137082"/>
                  </a:lnTo>
                  <a:lnTo>
                    <a:pt x="2480071" y="1142016"/>
                  </a:lnTo>
                  <a:lnTo>
                    <a:pt x="2483555" y="1141279"/>
                  </a:lnTo>
                  <a:lnTo>
                    <a:pt x="2487038" y="1140542"/>
                  </a:lnTo>
                  <a:lnTo>
                    <a:pt x="2490521" y="1139806"/>
                  </a:lnTo>
                  <a:lnTo>
                    <a:pt x="2494004" y="1139070"/>
                  </a:lnTo>
                  <a:lnTo>
                    <a:pt x="2497488" y="1143937"/>
                  </a:lnTo>
                  <a:lnTo>
                    <a:pt x="2500971" y="1143207"/>
                  </a:lnTo>
                  <a:lnTo>
                    <a:pt x="2504454" y="1142477"/>
                  </a:lnTo>
                  <a:lnTo>
                    <a:pt x="2507937" y="1141748"/>
                  </a:lnTo>
                  <a:lnTo>
                    <a:pt x="2511421" y="1141019"/>
                  </a:lnTo>
                  <a:lnTo>
                    <a:pt x="2514904" y="1150487"/>
                  </a:lnTo>
                  <a:lnTo>
                    <a:pt x="2518387" y="1149767"/>
                  </a:lnTo>
                  <a:lnTo>
                    <a:pt x="2521870" y="1149048"/>
                  </a:lnTo>
                  <a:lnTo>
                    <a:pt x="2525354" y="1148330"/>
                  </a:lnTo>
                  <a:lnTo>
                    <a:pt x="2528837" y="1150695"/>
                  </a:lnTo>
                  <a:lnTo>
                    <a:pt x="2532320" y="1149980"/>
                  </a:lnTo>
                  <a:lnTo>
                    <a:pt x="2535803" y="1149265"/>
                  </a:lnTo>
                  <a:lnTo>
                    <a:pt x="2539287" y="1148550"/>
                  </a:lnTo>
                  <a:lnTo>
                    <a:pt x="2542770" y="1147836"/>
                  </a:lnTo>
                  <a:lnTo>
                    <a:pt x="2546253" y="1149426"/>
                  </a:lnTo>
                  <a:lnTo>
                    <a:pt x="2549736" y="1148714"/>
                  </a:lnTo>
                  <a:lnTo>
                    <a:pt x="2553220" y="1148003"/>
                  </a:lnTo>
                  <a:lnTo>
                    <a:pt x="2556703" y="1147292"/>
                  </a:lnTo>
                  <a:lnTo>
                    <a:pt x="2560186" y="1146582"/>
                  </a:lnTo>
                  <a:lnTo>
                    <a:pt x="2563669" y="1148931"/>
                  </a:lnTo>
                  <a:lnTo>
                    <a:pt x="2567153" y="1148223"/>
                  </a:lnTo>
                  <a:lnTo>
                    <a:pt x="2570636" y="1147517"/>
                  </a:lnTo>
                  <a:lnTo>
                    <a:pt x="2574119" y="1146810"/>
                  </a:lnTo>
                  <a:lnTo>
                    <a:pt x="2577602" y="1146104"/>
                  </a:lnTo>
                  <a:lnTo>
                    <a:pt x="2581085" y="1152204"/>
                  </a:lnTo>
                  <a:lnTo>
                    <a:pt x="2584569" y="1151505"/>
                  </a:lnTo>
                  <a:lnTo>
                    <a:pt x="2588052" y="1150805"/>
                  </a:lnTo>
                  <a:lnTo>
                    <a:pt x="2591535" y="1150107"/>
                  </a:lnTo>
                  <a:lnTo>
                    <a:pt x="2595018" y="1149408"/>
                  </a:lnTo>
                  <a:lnTo>
                    <a:pt x="2598502" y="1150956"/>
                  </a:lnTo>
                  <a:lnTo>
                    <a:pt x="2601985" y="1150260"/>
                  </a:lnTo>
                  <a:lnTo>
                    <a:pt x="2605468" y="1149565"/>
                  </a:lnTo>
                  <a:lnTo>
                    <a:pt x="2608951" y="1148870"/>
                  </a:lnTo>
                  <a:lnTo>
                    <a:pt x="2612435" y="1148175"/>
                  </a:lnTo>
                  <a:lnTo>
                    <a:pt x="2612435" y="1148922"/>
                  </a:lnTo>
                  <a:lnTo>
                    <a:pt x="2612435" y="1149668"/>
                  </a:lnTo>
                  <a:lnTo>
                    <a:pt x="2615918" y="1148975"/>
                  </a:lnTo>
                  <a:lnTo>
                    <a:pt x="2619401" y="1148282"/>
                  </a:lnTo>
                  <a:lnTo>
                    <a:pt x="2622884" y="1147590"/>
                  </a:lnTo>
                  <a:lnTo>
                    <a:pt x="2626368" y="1146897"/>
                  </a:lnTo>
                  <a:lnTo>
                    <a:pt x="2629851" y="1175478"/>
                  </a:lnTo>
                  <a:lnTo>
                    <a:pt x="2633334" y="1174812"/>
                  </a:lnTo>
                  <a:lnTo>
                    <a:pt x="2636817" y="1174145"/>
                  </a:lnTo>
                  <a:lnTo>
                    <a:pt x="2640301" y="1173479"/>
                  </a:lnTo>
                  <a:lnTo>
                    <a:pt x="2643784" y="1172813"/>
                  </a:lnTo>
                  <a:lnTo>
                    <a:pt x="2647267" y="1176226"/>
                  </a:lnTo>
                  <a:lnTo>
                    <a:pt x="2650750" y="1175564"/>
                  </a:lnTo>
                  <a:lnTo>
                    <a:pt x="2654234" y="1174903"/>
                  </a:lnTo>
                  <a:lnTo>
                    <a:pt x="2657717" y="1174242"/>
                  </a:lnTo>
                  <a:lnTo>
                    <a:pt x="2661200" y="1173581"/>
                  </a:lnTo>
                  <a:lnTo>
                    <a:pt x="2664683" y="1176962"/>
                  </a:lnTo>
                  <a:lnTo>
                    <a:pt x="2668167" y="1176305"/>
                  </a:lnTo>
                  <a:lnTo>
                    <a:pt x="2671650" y="1175649"/>
                  </a:lnTo>
                  <a:lnTo>
                    <a:pt x="2675133" y="1174993"/>
                  </a:lnTo>
                  <a:lnTo>
                    <a:pt x="2678616" y="1174337"/>
                  </a:lnTo>
                  <a:lnTo>
                    <a:pt x="2682100" y="1191302"/>
                  </a:lnTo>
                  <a:lnTo>
                    <a:pt x="2685583" y="1190662"/>
                  </a:lnTo>
                  <a:lnTo>
                    <a:pt x="2689066" y="1190022"/>
                  </a:lnTo>
                  <a:lnTo>
                    <a:pt x="2692549" y="1189382"/>
                  </a:lnTo>
                  <a:lnTo>
                    <a:pt x="2696033" y="1188743"/>
                  </a:lnTo>
                  <a:lnTo>
                    <a:pt x="2699516" y="1191270"/>
                  </a:lnTo>
                  <a:lnTo>
                    <a:pt x="2702999" y="1190633"/>
                  </a:lnTo>
                  <a:lnTo>
                    <a:pt x="2706482" y="1189998"/>
                  </a:lnTo>
                  <a:lnTo>
                    <a:pt x="2709966" y="1189362"/>
                  </a:lnTo>
                  <a:lnTo>
                    <a:pt x="2713449" y="1189988"/>
                  </a:lnTo>
                  <a:lnTo>
                    <a:pt x="2716932" y="1189354"/>
                  </a:lnTo>
                  <a:lnTo>
                    <a:pt x="2720415" y="1188720"/>
                  </a:lnTo>
                  <a:lnTo>
                    <a:pt x="2723899" y="1188087"/>
                  </a:lnTo>
                  <a:lnTo>
                    <a:pt x="2727382" y="1187453"/>
                  </a:lnTo>
                  <a:lnTo>
                    <a:pt x="2730865" y="1186821"/>
                  </a:lnTo>
                  <a:lnTo>
                    <a:pt x="2734348" y="1186188"/>
                  </a:lnTo>
                  <a:lnTo>
                    <a:pt x="2737832" y="1185556"/>
                  </a:lnTo>
                  <a:lnTo>
                    <a:pt x="2741315" y="1184924"/>
                  </a:lnTo>
                  <a:lnTo>
                    <a:pt x="2744798" y="1184292"/>
                  </a:lnTo>
                  <a:lnTo>
                    <a:pt x="2748281" y="1194258"/>
                  </a:lnTo>
                  <a:lnTo>
                    <a:pt x="2751765" y="1193636"/>
                  </a:lnTo>
                  <a:lnTo>
                    <a:pt x="2755248" y="1193014"/>
                  </a:lnTo>
                  <a:lnTo>
                    <a:pt x="2758731" y="1192392"/>
                  </a:lnTo>
                  <a:lnTo>
                    <a:pt x="2762214" y="1191770"/>
                  </a:lnTo>
                  <a:lnTo>
                    <a:pt x="2765698" y="1192988"/>
                  </a:lnTo>
                  <a:lnTo>
                    <a:pt x="2769181" y="1192369"/>
                  </a:lnTo>
                  <a:lnTo>
                    <a:pt x="2772664" y="1191750"/>
                  </a:lnTo>
                  <a:lnTo>
                    <a:pt x="2776147" y="1191130"/>
                  </a:lnTo>
                  <a:lnTo>
                    <a:pt x="2779631" y="1190512"/>
                  </a:lnTo>
                  <a:lnTo>
                    <a:pt x="2783114" y="1199554"/>
                  </a:lnTo>
                  <a:lnTo>
                    <a:pt x="2786597" y="1198944"/>
                  </a:lnTo>
                  <a:lnTo>
                    <a:pt x="2790080" y="1198334"/>
                  </a:lnTo>
                  <a:lnTo>
                    <a:pt x="2793564" y="1197724"/>
                  </a:lnTo>
                  <a:lnTo>
                    <a:pt x="2797047" y="1203598"/>
                  </a:lnTo>
                  <a:lnTo>
                    <a:pt x="2800530" y="1202994"/>
                  </a:lnTo>
                  <a:lnTo>
                    <a:pt x="2804013" y="1202391"/>
                  </a:lnTo>
                  <a:lnTo>
                    <a:pt x="2807497" y="1201787"/>
                  </a:lnTo>
                  <a:lnTo>
                    <a:pt x="2810980" y="1201184"/>
                  </a:lnTo>
                  <a:lnTo>
                    <a:pt x="2814463" y="1201750"/>
                  </a:lnTo>
                  <a:lnTo>
                    <a:pt x="2817946" y="1201148"/>
                  </a:lnTo>
                  <a:lnTo>
                    <a:pt x="2821430" y="1200547"/>
                  </a:lnTo>
                  <a:lnTo>
                    <a:pt x="2824913" y="1199946"/>
                  </a:lnTo>
                  <a:lnTo>
                    <a:pt x="2828396" y="1199345"/>
                  </a:lnTo>
                  <a:lnTo>
                    <a:pt x="2831879" y="1202235"/>
                  </a:lnTo>
                  <a:lnTo>
                    <a:pt x="2835363" y="1201638"/>
                  </a:lnTo>
                  <a:lnTo>
                    <a:pt x="2838846" y="1201041"/>
                  </a:lnTo>
                  <a:lnTo>
                    <a:pt x="2842329" y="1200444"/>
                  </a:lnTo>
                  <a:lnTo>
                    <a:pt x="2845812" y="1199847"/>
                  </a:lnTo>
                  <a:lnTo>
                    <a:pt x="2849296" y="1199830"/>
                  </a:lnTo>
                  <a:lnTo>
                    <a:pt x="2852779" y="1199235"/>
                  </a:lnTo>
                  <a:lnTo>
                    <a:pt x="2856262" y="1198639"/>
                  </a:lnTo>
                  <a:lnTo>
                    <a:pt x="2859745" y="1198044"/>
                  </a:lnTo>
                  <a:lnTo>
                    <a:pt x="2863229" y="1197449"/>
                  </a:lnTo>
                  <a:lnTo>
                    <a:pt x="2866712" y="1197435"/>
                  </a:lnTo>
                  <a:lnTo>
                    <a:pt x="2870195" y="1196841"/>
                  </a:lnTo>
                  <a:lnTo>
                    <a:pt x="2873678" y="1196247"/>
                  </a:lnTo>
                  <a:lnTo>
                    <a:pt x="2877161" y="1195653"/>
                  </a:lnTo>
                  <a:lnTo>
                    <a:pt x="2880645" y="1199111"/>
                  </a:lnTo>
                  <a:lnTo>
                    <a:pt x="2884128" y="1198521"/>
                  </a:lnTo>
                  <a:lnTo>
                    <a:pt x="2887611" y="1197932"/>
                  </a:lnTo>
                  <a:lnTo>
                    <a:pt x="2891094" y="1197342"/>
                  </a:lnTo>
                  <a:lnTo>
                    <a:pt x="2894578" y="1196753"/>
                  </a:lnTo>
                  <a:lnTo>
                    <a:pt x="2898061" y="1198463"/>
                  </a:lnTo>
                  <a:lnTo>
                    <a:pt x="2901544" y="1197876"/>
                  </a:lnTo>
                  <a:lnTo>
                    <a:pt x="2905027" y="1197290"/>
                  </a:lnTo>
                  <a:lnTo>
                    <a:pt x="2908511" y="1196703"/>
                  </a:lnTo>
                  <a:lnTo>
                    <a:pt x="2911994" y="1196117"/>
                  </a:lnTo>
                  <a:lnTo>
                    <a:pt x="2915477" y="1201787"/>
                  </a:lnTo>
                  <a:lnTo>
                    <a:pt x="2918960" y="1201207"/>
                  </a:lnTo>
                  <a:lnTo>
                    <a:pt x="2922444" y="1200626"/>
                  </a:lnTo>
                  <a:lnTo>
                    <a:pt x="2925927" y="1200046"/>
                  </a:lnTo>
                  <a:lnTo>
                    <a:pt x="2929410" y="1199466"/>
                  </a:lnTo>
                  <a:lnTo>
                    <a:pt x="2932893" y="1203927"/>
                  </a:lnTo>
                  <a:lnTo>
                    <a:pt x="2936377" y="1203351"/>
                  </a:lnTo>
                  <a:lnTo>
                    <a:pt x="2939860" y="1202776"/>
                  </a:lnTo>
                  <a:lnTo>
                    <a:pt x="2943343" y="1202201"/>
                  </a:lnTo>
                  <a:lnTo>
                    <a:pt x="2946826" y="1201626"/>
                  </a:lnTo>
                  <a:lnTo>
                    <a:pt x="2950310" y="1203825"/>
                  </a:lnTo>
                  <a:lnTo>
                    <a:pt x="2953793" y="1203253"/>
                  </a:lnTo>
                  <a:lnTo>
                    <a:pt x="2957276" y="1202681"/>
                  </a:lnTo>
                  <a:lnTo>
                    <a:pt x="2960759" y="1202109"/>
                  </a:lnTo>
                  <a:lnTo>
                    <a:pt x="2964243" y="1202643"/>
                  </a:lnTo>
                  <a:lnTo>
                    <a:pt x="2967726" y="1202072"/>
                  </a:lnTo>
                  <a:lnTo>
                    <a:pt x="2971209" y="1201502"/>
                  </a:lnTo>
                  <a:lnTo>
                    <a:pt x="2974692" y="1200932"/>
                  </a:lnTo>
                  <a:lnTo>
                    <a:pt x="2978176" y="1200362"/>
                  </a:lnTo>
                  <a:lnTo>
                    <a:pt x="2981659" y="1205824"/>
                  </a:lnTo>
                  <a:lnTo>
                    <a:pt x="2985142" y="1205259"/>
                  </a:lnTo>
                  <a:lnTo>
                    <a:pt x="2988625" y="1204695"/>
                  </a:lnTo>
                  <a:lnTo>
                    <a:pt x="2992109" y="1204130"/>
                  </a:lnTo>
                  <a:lnTo>
                    <a:pt x="2995592" y="1203566"/>
                  </a:lnTo>
                  <a:lnTo>
                    <a:pt x="2999075" y="1209999"/>
                  </a:lnTo>
                  <a:lnTo>
                    <a:pt x="3002558" y="1209441"/>
                  </a:lnTo>
                  <a:lnTo>
                    <a:pt x="3006042" y="1208883"/>
                  </a:lnTo>
                  <a:lnTo>
                    <a:pt x="3009525" y="1208325"/>
                  </a:lnTo>
                  <a:lnTo>
                    <a:pt x="3013008" y="1207768"/>
                  </a:lnTo>
                  <a:lnTo>
                    <a:pt x="3016491" y="1210923"/>
                  </a:lnTo>
                  <a:lnTo>
                    <a:pt x="3019975" y="1210369"/>
                  </a:lnTo>
                  <a:lnTo>
                    <a:pt x="3023458" y="1209815"/>
                  </a:lnTo>
                  <a:lnTo>
                    <a:pt x="3026941" y="1209261"/>
                  </a:lnTo>
                  <a:lnTo>
                    <a:pt x="3030424" y="1208707"/>
                  </a:lnTo>
                  <a:lnTo>
                    <a:pt x="3033908" y="1218544"/>
                  </a:lnTo>
                  <a:lnTo>
                    <a:pt x="3037391" y="1217999"/>
                  </a:lnTo>
                  <a:lnTo>
                    <a:pt x="3040874" y="1217454"/>
                  </a:lnTo>
                  <a:lnTo>
                    <a:pt x="3044357" y="1216909"/>
                  </a:lnTo>
                  <a:lnTo>
                    <a:pt x="3047841" y="1216365"/>
                  </a:lnTo>
                  <a:lnTo>
                    <a:pt x="3047841" y="1216876"/>
                  </a:lnTo>
                  <a:lnTo>
                    <a:pt x="3047841" y="1217386"/>
                  </a:lnTo>
                  <a:lnTo>
                    <a:pt x="3047841" y="1217896"/>
                  </a:lnTo>
                  <a:lnTo>
                    <a:pt x="3047841" y="1218404"/>
                  </a:lnTo>
                  <a:lnTo>
                    <a:pt x="3047841" y="1218912"/>
                  </a:lnTo>
                  <a:lnTo>
                    <a:pt x="3047841" y="1219419"/>
                  </a:lnTo>
                  <a:lnTo>
                    <a:pt x="3047841" y="1219925"/>
                  </a:lnTo>
                  <a:lnTo>
                    <a:pt x="3047841" y="1220430"/>
                  </a:lnTo>
                  <a:lnTo>
                    <a:pt x="3047841" y="1220934"/>
                  </a:lnTo>
                  <a:lnTo>
                    <a:pt x="3047841" y="1221437"/>
                  </a:lnTo>
                  <a:lnTo>
                    <a:pt x="3047841" y="1221939"/>
                  </a:lnTo>
                  <a:lnTo>
                    <a:pt x="3047841" y="1222440"/>
                  </a:lnTo>
                  <a:lnTo>
                    <a:pt x="3051324" y="1221901"/>
                  </a:lnTo>
                  <a:lnTo>
                    <a:pt x="3054807" y="1221361"/>
                  </a:lnTo>
                  <a:lnTo>
                    <a:pt x="3058290" y="1220822"/>
                  </a:lnTo>
                  <a:lnTo>
                    <a:pt x="3061774" y="1220283"/>
                  </a:lnTo>
                  <a:lnTo>
                    <a:pt x="3065257" y="1222745"/>
                  </a:lnTo>
                  <a:lnTo>
                    <a:pt x="3068740" y="1222208"/>
                  </a:lnTo>
                  <a:lnTo>
                    <a:pt x="3072223" y="1221672"/>
                  </a:lnTo>
                  <a:lnTo>
                    <a:pt x="3075707" y="1221136"/>
                  </a:lnTo>
                  <a:lnTo>
                    <a:pt x="3079190" y="1220600"/>
                  </a:lnTo>
                  <a:lnTo>
                    <a:pt x="3082673" y="1222055"/>
                  </a:lnTo>
                  <a:lnTo>
                    <a:pt x="3086156" y="1221521"/>
                  </a:lnTo>
                  <a:lnTo>
                    <a:pt x="3089640" y="1220988"/>
                  </a:lnTo>
                  <a:lnTo>
                    <a:pt x="3093123" y="1220454"/>
                  </a:lnTo>
                  <a:lnTo>
                    <a:pt x="3096606" y="1219921"/>
                  </a:lnTo>
                  <a:lnTo>
                    <a:pt x="3100089" y="1221866"/>
                  </a:lnTo>
                  <a:lnTo>
                    <a:pt x="3103573" y="1221335"/>
                  </a:lnTo>
                  <a:lnTo>
                    <a:pt x="3107056" y="1220804"/>
                  </a:lnTo>
                  <a:lnTo>
                    <a:pt x="3110539" y="1220273"/>
                  </a:lnTo>
                  <a:lnTo>
                    <a:pt x="3114022" y="1219743"/>
                  </a:lnTo>
                  <a:lnTo>
                    <a:pt x="3117506" y="1219212"/>
                  </a:lnTo>
                  <a:lnTo>
                    <a:pt x="3120989" y="1218682"/>
                  </a:lnTo>
                  <a:lnTo>
                    <a:pt x="3124472" y="1218152"/>
                  </a:lnTo>
                  <a:lnTo>
                    <a:pt x="3127955" y="1217623"/>
                  </a:lnTo>
                  <a:lnTo>
                    <a:pt x="3131439" y="1217093"/>
                  </a:lnTo>
                  <a:lnTo>
                    <a:pt x="3134922" y="1219039"/>
                  </a:lnTo>
                  <a:lnTo>
                    <a:pt x="3138405" y="1218512"/>
                  </a:lnTo>
                  <a:lnTo>
                    <a:pt x="3141888" y="1217984"/>
                  </a:lnTo>
                  <a:lnTo>
                    <a:pt x="3145372" y="1217458"/>
                  </a:lnTo>
                  <a:lnTo>
                    <a:pt x="3148855" y="1222802"/>
                  </a:lnTo>
                  <a:lnTo>
                    <a:pt x="3152338" y="1222280"/>
                  </a:lnTo>
                  <a:lnTo>
                    <a:pt x="3155821" y="1221758"/>
                  </a:lnTo>
                  <a:lnTo>
                    <a:pt x="3159304" y="1221236"/>
                  </a:lnTo>
                  <a:lnTo>
                    <a:pt x="3162788" y="1220714"/>
                  </a:lnTo>
                  <a:lnTo>
                    <a:pt x="3166271" y="1229749"/>
                  </a:lnTo>
                  <a:lnTo>
                    <a:pt x="3169754" y="1229235"/>
                  </a:lnTo>
                  <a:lnTo>
                    <a:pt x="3173237" y="1228721"/>
                  </a:lnTo>
                  <a:lnTo>
                    <a:pt x="3176721" y="1228208"/>
                  </a:lnTo>
                  <a:lnTo>
                    <a:pt x="3180204" y="1227694"/>
                  </a:lnTo>
                  <a:lnTo>
                    <a:pt x="3183687" y="1227181"/>
                  </a:lnTo>
                  <a:lnTo>
                    <a:pt x="3187170" y="1226667"/>
                  </a:lnTo>
                  <a:lnTo>
                    <a:pt x="3190654" y="1226154"/>
                  </a:lnTo>
                  <a:lnTo>
                    <a:pt x="3194137" y="1225642"/>
                  </a:lnTo>
                  <a:lnTo>
                    <a:pt x="3197620" y="1225129"/>
                  </a:lnTo>
                  <a:lnTo>
                    <a:pt x="3201103" y="1232088"/>
                  </a:lnTo>
                  <a:lnTo>
                    <a:pt x="3204587" y="1231581"/>
                  </a:lnTo>
                  <a:lnTo>
                    <a:pt x="3208070" y="1231074"/>
                  </a:lnTo>
                  <a:lnTo>
                    <a:pt x="3211553" y="1230568"/>
                  </a:lnTo>
                  <a:lnTo>
                    <a:pt x="3215036" y="1230062"/>
                  </a:lnTo>
                  <a:lnTo>
                    <a:pt x="3218520" y="1232316"/>
                  </a:lnTo>
                  <a:lnTo>
                    <a:pt x="3222003" y="1231812"/>
                  </a:lnTo>
                  <a:lnTo>
                    <a:pt x="3225486" y="1231309"/>
                  </a:lnTo>
                  <a:lnTo>
                    <a:pt x="3228969" y="1230805"/>
                  </a:lnTo>
                  <a:lnTo>
                    <a:pt x="3232453" y="1231219"/>
                  </a:lnTo>
                  <a:lnTo>
                    <a:pt x="3235936" y="1230716"/>
                  </a:lnTo>
                  <a:lnTo>
                    <a:pt x="3239419" y="1230214"/>
                  </a:lnTo>
                  <a:lnTo>
                    <a:pt x="3242902" y="1229712"/>
                  </a:lnTo>
                  <a:lnTo>
                    <a:pt x="3246386" y="1229210"/>
                  </a:lnTo>
                  <a:lnTo>
                    <a:pt x="3249869" y="1228708"/>
                  </a:lnTo>
                  <a:lnTo>
                    <a:pt x="3253352" y="1228207"/>
                  </a:lnTo>
                  <a:lnTo>
                    <a:pt x="3256835" y="1227705"/>
                  </a:lnTo>
                  <a:lnTo>
                    <a:pt x="3260319" y="1227204"/>
                  </a:lnTo>
                  <a:lnTo>
                    <a:pt x="3263802" y="1226703"/>
                  </a:lnTo>
                  <a:lnTo>
                    <a:pt x="3267285" y="1229411"/>
                  </a:lnTo>
                  <a:lnTo>
                    <a:pt x="3270768" y="1228912"/>
                  </a:lnTo>
                  <a:lnTo>
                    <a:pt x="3274252" y="1228414"/>
                  </a:lnTo>
                  <a:lnTo>
                    <a:pt x="3277735" y="1227916"/>
                  </a:lnTo>
                  <a:lnTo>
                    <a:pt x="3281218" y="1227418"/>
                  </a:lnTo>
                  <a:lnTo>
                    <a:pt x="3284701" y="1230556"/>
                  </a:lnTo>
                  <a:lnTo>
                    <a:pt x="3288185" y="1230061"/>
                  </a:lnTo>
                  <a:lnTo>
                    <a:pt x="3291668" y="1229566"/>
                  </a:lnTo>
                  <a:lnTo>
                    <a:pt x="3295151" y="1229071"/>
                  </a:lnTo>
                  <a:lnTo>
                    <a:pt x="3298634" y="1228577"/>
                  </a:lnTo>
                  <a:lnTo>
                    <a:pt x="3302118" y="1229438"/>
                  </a:lnTo>
                  <a:lnTo>
                    <a:pt x="3305601" y="1228945"/>
                  </a:lnTo>
                  <a:lnTo>
                    <a:pt x="3309084" y="1228452"/>
                  </a:lnTo>
                  <a:lnTo>
                    <a:pt x="3312567" y="1227959"/>
                  </a:lnTo>
                  <a:lnTo>
                    <a:pt x="3316051" y="1230167"/>
                  </a:lnTo>
                  <a:lnTo>
                    <a:pt x="3319534" y="1229676"/>
                  </a:lnTo>
                  <a:lnTo>
                    <a:pt x="3323017" y="1229186"/>
                  </a:lnTo>
                  <a:lnTo>
                    <a:pt x="3326500" y="1228696"/>
                  </a:lnTo>
                  <a:lnTo>
                    <a:pt x="3329984" y="1228206"/>
                  </a:lnTo>
                  <a:lnTo>
                    <a:pt x="3333467" y="1228613"/>
                  </a:lnTo>
                  <a:lnTo>
                    <a:pt x="3336950" y="1228124"/>
                  </a:lnTo>
                  <a:lnTo>
                    <a:pt x="3340433" y="1227635"/>
                  </a:lnTo>
                  <a:lnTo>
                    <a:pt x="3343917" y="1227146"/>
                  </a:lnTo>
                  <a:lnTo>
                    <a:pt x="3347400" y="1226658"/>
                  </a:lnTo>
                  <a:lnTo>
                    <a:pt x="3350883" y="1259965"/>
                  </a:lnTo>
                  <a:lnTo>
                    <a:pt x="3354366" y="1259501"/>
                  </a:lnTo>
                  <a:lnTo>
                    <a:pt x="3357850" y="1259037"/>
                  </a:lnTo>
                  <a:lnTo>
                    <a:pt x="3361333" y="1258573"/>
                  </a:lnTo>
                  <a:lnTo>
                    <a:pt x="3364816" y="1258109"/>
                  </a:lnTo>
                  <a:lnTo>
                    <a:pt x="3368299" y="1267421"/>
                  </a:lnTo>
                  <a:lnTo>
                    <a:pt x="3371783" y="1266965"/>
                  </a:lnTo>
                  <a:lnTo>
                    <a:pt x="3375266" y="1266508"/>
                  </a:lnTo>
                  <a:lnTo>
                    <a:pt x="3378749" y="1266052"/>
                  </a:lnTo>
                  <a:lnTo>
                    <a:pt x="3382232" y="1265596"/>
                  </a:lnTo>
                  <a:lnTo>
                    <a:pt x="3385716" y="1266294"/>
                  </a:lnTo>
                  <a:lnTo>
                    <a:pt x="3389199" y="1265839"/>
                  </a:lnTo>
                  <a:lnTo>
                    <a:pt x="3392682" y="1265384"/>
                  </a:lnTo>
                  <a:lnTo>
                    <a:pt x="3396165" y="1264930"/>
                  </a:lnTo>
                  <a:lnTo>
                    <a:pt x="3399649" y="1271681"/>
                  </a:lnTo>
                  <a:lnTo>
                    <a:pt x="3403132" y="1271232"/>
                  </a:lnTo>
                  <a:lnTo>
                    <a:pt x="3406615" y="1270783"/>
                  </a:lnTo>
                  <a:lnTo>
                    <a:pt x="3410098" y="1270334"/>
                  </a:lnTo>
                  <a:lnTo>
                    <a:pt x="3413582" y="1269886"/>
                  </a:lnTo>
                  <a:lnTo>
                    <a:pt x="3417065" y="1277929"/>
                  </a:lnTo>
                  <a:lnTo>
                    <a:pt x="3420548" y="1277486"/>
                  </a:lnTo>
                  <a:lnTo>
                    <a:pt x="3424031" y="1277044"/>
                  </a:lnTo>
                  <a:lnTo>
                    <a:pt x="3427515" y="1276602"/>
                  </a:lnTo>
                  <a:lnTo>
                    <a:pt x="3430998" y="1276160"/>
                  </a:lnTo>
                  <a:lnTo>
                    <a:pt x="3434481" y="1280770"/>
                  </a:lnTo>
                  <a:lnTo>
                    <a:pt x="3437964" y="1280332"/>
                  </a:lnTo>
                  <a:lnTo>
                    <a:pt x="3441447" y="1279894"/>
                  </a:lnTo>
                  <a:lnTo>
                    <a:pt x="3444931" y="1279457"/>
                  </a:lnTo>
                  <a:lnTo>
                    <a:pt x="3448414" y="1279019"/>
                  </a:lnTo>
                  <a:lnTo>
                    <a:pt x="3451897" y="1285652"/>
                  </a:lnTo>
                  <a:lnTo>
                    <a:pt x="3455380" y="1285220"/>
                  </a:lnTo>
                  <a:lnTo>
                    <a:pt x="3458864" y="1284788"/>
                  </a:lnTo>
                  <a:lnTo>
                    <a:pt x="3462347" y="1284356"/>
                  </a:lnTo>
                  <a:lnTo>
                    <a:pt x="3465830" y="1283924"/>
                  </a:lnTo>
                  <a:lnTo>
                    <a:pt x="3469313" y="1298758"/>
                  </a:lnTo>
                  <a:lnTo>
                    <a:pt x="3472797" y="1298337"/>
                  </a:lnTo>
                  <a:lnTo>
                    <a:pt x="3476280" y="1297916"/>
                  </a:lnTo>
                  <a:lnTo>
                    <a:pt x="3479763" y="1297496"/>
                  </a:lnTo>
                  <a:lnTo>
                    <a:pt x="3483246" y="1297076"/>
                  </a:lnTo>
                  <a:lnTo>
                    <a:pt x="3483246" y="1297405"/>
                  </a:lnTo>
                  <a:lnTo>
                    <a:pt x="3483246" y="1297734"/>
                  </a:lnTo>
                  <a:lnTo>
                    <a:pt x="3483246" y="1298063"/>
                  </a:lnTo>
                  <a:lnTo>
                    <a:pt x="3483246" y="1298391"/>
                  </a:lnTo>
                  <a:lnTo>
                    <a:pt x="3483246" y="1298719"/>
                  </a:lnTo>
                  <a:lnTo>
                    <a:pt x="3483246" y="1299047"/>
                  </a:lnTo>
                  <a:lnTo>
                    <a:pt x="3483246" y="1299374"/>
                  </a:lnTo>
                  <a:lnTo>
                    <a:pt x="3483246" y="1299700"/>
                  </a:lnTo>
                  <a:lnTo>
                    <a:pt x="3483246" y="1300027"/>
                  </a:lnTo>
                  <a:lnTo>
                    <a:pt x="3483246" y="1300352"/>
                  </a:lnTo>
                  <a:lnTo>
                    <a:pt x="3483246" y="1300677"/>
                  </a:lnTo>
                  <a:lnTo>
                    <a:pt x="3483246" y="1301002"/>
                  </a:lnTo>
                  <a:lnTo>
                    <a:pt x="3483246" y="1301327"/>
                  </a:lnTo>
                  <a:lnTo>
                    <a:pt x="3483246" y="1301651"/>
                  </a:lnTo>
                  <a:lnTo>
                    <a:pt x="3483246" y="1301974"/>
                  </a:lnTo>
                  <a:lnTo>
                    <a:pt x="3483246" y="1302297"/>
                  </a:lnTo>
                  <a:lnTo>
                    <a:pt x="3483246" y="1302620"/>
                  </a:lnTo>
                  <a:lnTo>
                    <a:pt x="3483246" y="1302942"/>
                  </a:lnTo>
                  <a:lnTo>
                    <a:pt x="3483246" y="1303264"/>
                  </a:lnTo>
                  <a:lnTo>
                    <a:pt x="3483246" y="1303585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603196"/>
              <a:ext cx="3483246" cy="948870"/>
            </a:xfrm>
            <a:custGeom>
              <a:avLst/>
              <a:gdLst/>
              <a:ahLst/>
              <a:cxnLst/>
              <a:rect l="0" t="0" r="0" b="0"/>
              <a:pathLst>
                <a:path w="3483246" h="948870">
                  <a:moveTo>
                    <a:pt x="0" y="948870"/>
                  </a:moveTo>
                  <a:lnTo>
                    <a:pt x="3483" y="776694"/>
                  </a:lnTo>
                  <a:lnTo>
                    <a:pt x="6966" y="620738"/>
                  </a:lnTo>
                  <a:lnTo>
                    <a:pt x="10449" y="478812"/>
                  </a:lnTo>
                  <a:lnTo>
                    <a:pt x="13932" y="349106"/>
                  </a:lnTo>
                  <a:lnTo>
                    <a:pt x="17416" y="349106"/>
                  </a:lnTo>
                  <a:lnTo>
                    <a:pt x="20899" y="253113"/>
                  </a:lnTo>
                  <a:lnTo>
                    <a:pt x="24382" y="163305"/>
                  </a:lnTo>
                  <a:lnTo>
                    <a:pt x="27865" y="79104"/>
                  </a:lnTo>
                  <a:lnTo>
                    <a:pt x="31349" y="0"/>
                  </a:lnTo>
                  <a:lnTo>
                    <a:pt x="34832" y="349106"/>
                  </a:lnTo>
                  <a:lnTo>
                    <a:pt x="38315" y="300297"/>
                  </a:lnTo>
                  <a:lnTo>
                    <a:pt x="41798" y="253113"/>
                  </a:lnTo>
                  <a:lnTo>
                    <a:pt x="45282" y="207474"/>
                  </a:lnTo>
                  <a:lnTo>
                    <a:pt x="48765" y="163305"/>
                  </a:lnTo>
                  <a:lnTo>
                    <a:pt x="52248" y="532801"/>
                  </a:lnTo>
                  <a:lnTo>
                    <a:pt x="55731" y="508569"/>
                  </a:lnTo>
                  <a:lnTo>
                    <a:pt x="59215" y="484717"/>
                  </a:lnTo>
                  <a:lnTo>
                    <a:pt x="62698" y="461236"/>
                  </a:lnTo>
                  <a:lnTo>
                    <a:pt x="66181" y="438118"/>
                  </a:lnTo>
                  <a:lnTo>
                    <a:pt x="69664" y="434299"/>
                  </a:lnTo>
                  <a:lnTo>
                    <a:pt x="73148" y="412533"/>
                  </a:lnTo>
                  <a:lnTo>
                    <a:pt x="76631" y="391082"/>
                  </a:lnTo>
                  <a:lnTo>
                    <a:pt x="80114" y="369942"/>
                  </a:lnTo>
                  <a:lnTo>
                    <a:pt x="83597" y="349106"/>
                  </a:lnTo>
                  <a:lnTo>
                    <a:pt x="87081" y="403301"/>
                  </a:lnTo>
                  <a:lnTo>
                    <a:pt x="90564" y="385011"/>
                  </a:lnTo>
                  <a:lnTo>
                    <a:pt x="94047" y="366947"/>
                  </a:lnTo>
                  <a:lnTo>
                    <a:pt x="97530" y="349106"/>
                  </a:lnTo>
                  <a:lnTo>
                    <a:pt x="101014" y="396416"/>
                  </a:lnTo>
                  <a:lnTo>
                    <a:pt x="104497" y="380474"/>
                  </a:lnTo>
                  <a:lnTo>
                    <a:pt x="107980" y="364705"/>
                  </a:lnTo>
                  <a:lnTo>
                    <a:pt x="111463" y="349106"/>
                  </a:lnTo>
                  <a:lnTo>
                    <a:pt x="114947" y="333673"/>
                  </a:lnTo>
                  <a:lnTo>
                    <a:pt x="118430" y="389932"/>
                  </a:lnTo>
                  <a:lnTo>
                    <a:pt x="121913" y="376195"/>
                  </a:lnTo>
                  <a:lnTo>
                    <a:pt x="125396" y="362587"/>
                  </a:lnTo>
                  <a:lnTo>
                    <a:pt x="128880" y="349106"/>
                  </a:lnTo>
                  <a:lnTo>
                    <a:pt x="132363" y="335749"/>
                  </a:lnTo>
                  <a:lnTo>
                    <a:pt x="135846" y="336099"/>
                  </a:lnTo>
                  <a:lnTo>
                    <a:pt x="139329" y="323209"/>
                  </a:lnTo>
                  <a:lnTo>
                    <a:pt x="142813" y="310434"/>
                  </a:lnTo>
                  <a:lnTo>
                    <a:pt x="146296" y="297774"/>
                  </a:lnTo>
                  <a:lnTo>
                    <a:pt x="149779" y="285225"/>
                  </a:lnTo>
                  <a:lnTo>
                    <a:pt x="153262" y="286827"/>
                  </a:lnTo>
                  <a:lnTo>
                    <a:pt x="156746" y="274693"/>
                  </a:lnTo>
                  <a:lnTo>
                    <a:pt x="160229" y="262663"/>
                  </a:lnTo>
                  <a:lnTo>
                    <a:pt x="163712" y="250735"/>
                  </a:lnTo>
                  <a:lnTo>
                    <a:pt x="167195" y="238909"/>
                  </a:lnTo>
                  <a:lnTo>
                    <a:pt x="170679" y="227183"/>
                  </a:lnTo>
                  <a:lnTo>
                    <a:pt x="174162" y="215555"/>
                  </a:lnTo>
                  <a:lnTo>
                    <a:pt x="177645" y="204025"/>
                  </a:lnTo>
                  <a:lnTo>
                    <a:pt x="181128" y="192591"/>
                  </a:lnTo>
                  <a:lnTo>
                    <a:pt x="184612" y="309137"/>
                  </a:lnTo>
                  <a:lnTo>
                    <a:pt x="188095" y="299318"/>
                  </a:lnTo>
                  <a:lnTo>
                    <a:pt x="191578" y="289566"/>
                  </a:lnTo>
                  <a:lnTo>
                    <a:pt x="195061" y="279881"/>
                  </a:lnTo>
                  <a:lnTo>
                    <a:pt x="198545" y="270262"/>
                  </a:lnTo>
                  <a:lnTo>
                    <a:pt x="202028" y="322276"/>
                  </a:lnTo>
                  <a:lnTo>
                    <a:pt x="205511" y="313444"/>
                  </a:lnTo>
                  <a:lnTo>
                    <a:pt x="208994" y="304665"/>
                  </a:lnTo>
                  <a:lnTo>
                    <a:pt x="212478" y="295941"/>
                  </a:lnTo>
                  <a:lnTo>
                    <a:pt x="215961" y="287271"/>
                  </a:lnTo>
                  <a:lnTo>
                    <a:pt x="219444" y="324493"/>
                  </a:lnTo>
                  <a:lnTo>
                    <a:pt x="222927" y="316382"/>
                  </a:lnTo>
                  <a:lnTo>
                    <a:pt x="226411" y="308316"/>
                  </a:lnTo>
                  <a:lnTo>
                    <a:pt x="229894" y="300297"/>
                  </a:lnTo>
                  <a:lnTo>
                    <a:pt x="233377" y="292322"/>
                  </a:lnTo>
                  <a:lnTo>
                    <a:pt x="236860" y="341714"/>
                  </a:lnTo>
                  <a:lnTo>
                    <a:pt x="240344" y="334361"/>
                  </a:lnTo>
                  <a:lnTo>
                    <a:pt x="243827" y="327045"/>
                  </a:lnTo>
                  <a:lnTo>
                    <a:pt x="247310" y="319766"/>
                  </a:lnTo>
                  <a:lnTo>
                    <a:pt x="250793" y="312524"/>
                  </a:lnTo>
                  <a:lnTo>
                    <a:pt x="254277" y="320608"/>
                  </a:lnTo>
                  <a:lnTo>
                    <a:pt x="257760" y="313571"/>
                  </a:lnTo>
                  <a:lnTo>
                    <a:pt x="261243" y="306569"/>
                  </a:lnTo>
                  <a:lnTo>
                    <a:pt x="264726" y="299601"/>
                  </a:lnTo>
                  <a:lnTo>
                    <a:pt x="268210" y="300297"/>
                  </a:lnTo>
                  <a:lnTo>
                    <a:pt x="271693" y="293459"/>
                  </a:lnTo>
                  <a:lnTo>
                    <a:pt x="275176" y="286653"/>
                  </a:lnTo>
                  <a:lnTo>
                    <a:pt x="278659" y="279881"/>
                  </a:lnTo>
                  <a:lnTo>
                    <a:pt x="282143" y="273141"/>
                  </a:lnTo>
                  <a:lnTo>
                    <a:pt x="285626" y="289167"/>
                  </a:lnTo>
                  <a:lnTo>
                    <a:pt x="289109" y="282660"/>
                  </a:lnTo>
                  <a:lnTo>
                    <a:pt x="292592" y="276184"/>
                  </a:lnTo>
                  <a:lnTo>
                    <a:pt x="296075" y="269737"/>
                  </a:lnTo>
                  <a:lnTo>
                    <a:pt x="299559" y="263319"/>
                  </a:lnTo>
                  <a:lnTo>
                    <a:pt x="303042" y="264445"/>
                  </a:lnTo>
                  <a:lnTo>
                    <a:pt x="306525" y="258138"/>
                  </a:lnTo>
                  <a:lnTo>
                    <a:pt x="310008" y="251859"/>
                  </a:lnTo>
                  <a:lnTo>
                    <a:pt x="313492" y="245609"/>
                  </a:lnTo>
                  <a:lnTo>
                    <a:pt x="316975" y="239386"/>
                  </a:lnTo>
                  <a:lnTo>
                    <a:pt x="320458" y="248237"/>
                  </a:lnTo>
                  <a:lnTo>
                    <a:pt x="323941" y="242167"/>
                  </a:lnTo>
                  <a:lnTo>
                    <a:pt x="327425" y="236123"/>
                  </a:lnTo>
                  <a:lnTo>
                    <a:pt x="330908" y="230105"/>
                  </a:lnTo>
                  <a:lnTo>
                    <a:pt x="334391" y="224113"/>
                  </a:lnTo>
                  <a:lnTo>
                    <a:pt x="337874" y="247325"/>
                  </a:lnTo>
                  <a:lnTo>
                    <a:pt x="341358" y="241561"/>
                  </a:lnTo>
                  <a:lnTo>
                    <a:pt x="344841" y="235821"/>
                  </a:lnTo>
                  <a:lnTo>
                    <a:pt x="348324" y="230105"/>
                  </a:lnTo>
                  <a:lnTo>
                    <a:pt x="351807" y="277579"/>
                  </a:lnTo>
                  <a:lnTo>
                    <a:pt x="355291" y="272224"/>
                  </a:lnTo>
                  <a:lnTo>
                    <a:pt x="358774" y="266889"/>
                  </a:lnTo>
                  <a:lnTo>
                    <a:pt x="362257" y="261574"/>
                  </a:lnTo>
                  <a:lnTo>
                    <a:pt x="365740" y="256280"/>
                  </a:lnTo>
                  <a:lnTo>
                    <a:pt x="369224" y="257290"/>
                  </a:lnTo>
                  <a:lnTo>
                    <a:pt x="372707" y="252070"/>
                  </a:lnTo>
                  <a:lnTo>
                    <a:pt x="376190" y="246871"/>
                  </a:lnTo>
                  <a:lnTo>
                    <a:pt x="379673" y="241690"/>
                  </a:lnTo>
                  <a:lnTo>
                    <a:pt x="383157" y="236529"/>
                  </a:lnTo>
                  <a:lnTo>
                    <a:pt x="386640" y="243965"/>
                  </a:lnTo>
                  <a:lnTo>
                    <a:pt x="390123" y="238909"/>
                  </a:lnTo>
                  <a:lnTo>
                    <a:pt x="393606" y="233871"/>
                  </a:lnTo>
                  <a:lnTo>
                    <a:pt x="397090" y="228852"/>
                  </a:lnTo>
                  <a:lnTo>
                    <a:pt x="400573" y="223850"/>
                  </a:lnTo>
                  <a:lnTo>
                    <a:pt x="404056" y="249251"/>
                  </a:lnTo>
                  <a:lnTo>
                    <a:pt x="407539" y="244440"/>
                  </a:lnTo>
                  <a:lnTo>
                    <a:pt x="411023" y="239645"/>
                  </a:lnTo>
                  <a:lnTo>
                    <a:pt x="414506" y="234867"/>
                  </a:lnTo>
                  <a:lnTo>
                    <a:pt x="417989" y="230105"/>
                  </a:lnTo>
                  <a:lnTo>
                    <a:pt x="421472" y="231281"/>
                  </a:lnTo>
                  <a:lnTo>
                    <a:pt x="424956" y="226581"/>
                  </a:lnTo>
                  <a:lnTo>
                    <a:pt x="428439" y="221896"/>
                  </a:lnTo>
                  <a:lnTo>
                    <a:pt x="431922" y="217227"/>
                  </a:lnTo>
                  <a:lnTo>
                    <a:pt x="435405" y="212574"/>
                  </a:lnTo>
                  <a:lnTo>
                    <a:pt x="435405" y="218512"/>
                  </a:lnTo>
                  <a:lnTo>
                    <a:pt x="435405" y="224355"/>
                  </a:lnTo>
                  <a:lnTo>
                    <a:pt x="435405" y="230105"/>
                  </a:lnTo>
                  <a:lnTo>
                    <a:pt x="435405" y="235764"/>
                  </a:lnTo>
                  <a:lnTo>
                    <a:pt x="435405" y="241335"/>
                  </a:lnTo>
                  <a:lnTo>
                    <a:pt x="435405" y="246820"/>
                  </a:lnTo>
                  <a:lnTo>
                    <a:pt x="435405" y="252221"/>
                  </a:lnTo>
                  <a:lnTo>
                    <a:pt x="435405" y="257539"/>
                  </a:lnTo>
                  <a:lnTo>
                    <a:pt x="435405" y="262776"/>
                  </a:lnTo>
                  <a:lnTo>
                    <a:pt x="435405" y="267935"/>
                  </a:lnTo>
                  <a:lnTo>
                    <a:pt x="435405" y="273016"/>
                  </a:lnTo>
                  <a:lnTo>
                    <a:pt x="435405" y="278022"/>
                  </a:lnTo>
                  <a:lnTo>
                    <a:pt x="435405" y="282955"/>
                  </a:lnTo>
                  <a:lnTo>
                    <a:pt x="435405" y="287816"/>
                  </a:lnTo>
                  <a:lnTo>
                    <a:pt x="435405" y="292606"/>
                  </a:lnTo>
                  <a:lnTo>
                    <a:pt x="435405" y="297327"/>
                  </a:lnTo>
                  <a:lnTo>
                    <a:pt x="435405" y="301981"/>
                  </a:lnTo>
                  <a:lnTo>
                    <a:pt x="435405" y="306569"/>
                  </a:lnTo>
                  <a:lnTo>
                    <a:pt x="438889" y="302384"/>
                  </a:lnTo>
                  <a:lnTo>
                    <a:pt x="442372" y="298212"/>
                  </a:lnTo>
                  <a:lnTo>
                    <a:pt x="445855" y="294052"/>
                  </a:lnTo>
                  <a:lnTo>
                    <a:pt x="449338" y="289904"/>
                  </a:lnTo>
                  <a:lnTo>
                    <a:pt x="452822" y="308316"/>
                  </a:lnTo>
                  <a:lnTo>
                    <a:pt x="456305" y="304301"/>
                  </a:lnTo>
                  <a:lnTo>
                    <a:pt x="459788" y="300297"/>
                  </a:lnTo>
                  <a:lnTo>
                    <a:pt x="463271" y="296304"/>
                  </a:lnTo>
                  <a:lnTo>
                    <a:pt x="466755" y="292322"/>
                  </a:lnTo>
                  <a:lnTo>
                    <a:pt x="470238" y="292782"/>
                  </a:lnTo>
                  <a:lnTo>
                    <a:pt x="473721" y="288843"/>
                  </a:lnTo>
                  <a:lnTo>
                    <a:pt x="477204" y="284915"/>
                  </a:lnTo>
                  <a:lnTo>
                    <a:pt x="480688" y="280998"/>
                  </a:lnTo>
                  <a:lnTo>
                    <a:pt x="484171" y="277092"/>
                  </a:lnTo>
                  <a:lnTo>
                    <a:pt x="487654" y="273196"/>
                  </a:lnTo>
                  <a:lnTo>
                    <a:pt x="491137" y="269312"/>
                  </a:lnTo>
                  <a:lnTo>
                    <a:pt x="494621" y="265438"/>
                  </a:lnTo>
                  <a:lnTo>
                    <a:pt x="498104" y="261574"/>
                  </a:lnTo>
                  <a:lnTo>
                    <a:pt x="501587" y="257722"/>
                  </a:lnTo>
                  <a:lnTo>
                    <a:pt x="505070" y="276132"/>
                  </a:lnTo>
                  <a:lnTo>
                    <a:pt x="508554" y="272394"/>
                  </a:lnTo>
                  <a:lnTo>
                    <a:pt x="512037" y="268665"/>
                  </a:lnTo>
                  <a:lnTo>
                    <a:pt x="515520" y="264946"/>
                  </a:lnTo>
                  <a:lnTo>
                    <a:pt x="519003" y="261238"/>
                  </a:lnTo>
                  <a:lnTo>
                    <a:pt x="522487" y="257539"/>
                  </a:lnTo>
                  <a:lnTo>
                    <a:pt x="525970" y="253849"/>
                  </a:lnTo>
                  <a:lnTo>
                    <a:pt x="529453" y="250170"/>
                  </a:lnTo>
                  <a:lnTo>
                    <a:pt x="532936" y="246500"/>
                  </a:lnTo>
                  <a:lnTo>
                    <a:pt x="536420" y="288786"/>
                  </a:lnTo>
                  <a:lnTo>
                    <a:pt x="539903" y="285316"/>
                  </a:lnTo>
                  <a:lnTo>
                    <a:pt x="543386" y="281855"/>
                  </a:lnTo>
                  <a:lnTo>
                    <a:pt x="546869" y="278402"/>
                  </a:lnTo>
                  <a:lnTo>
                    <a:pt x="550353" y="274958"/>
                  </a:lnTo>
                  <a:lnTo>
                    <a:pt x="553836" y="275481"/>
                  </a:lnTo>
                  <a:lnTo>
                    <a:pt x="557319" y="272069"/>
                  </a:lnTo>
                  <a:lnTo>
                    <a:pt x="560802" y="268665"/>
                  </a:lnTo>
                  <a:lnTo>
                    <a:pt x="564286" y="265269"/>
                  </a:lnTo>
                  <a:lnTo>
                    <a:pt x="567769" y="261882"/>
                  </a:lnTo>
                  <a:lnTo>
                    <a:pt x="571252" y="274183"/>
                  </a:lnTo>
                  <a:lnTo>
                    <a:pt x="574735" y="270870"/>
                  </a:lnTo>
                  <a:lnTo>
                    <a:pt x="578218" y="267564"/>
                  </a:lnTo>
                  <a:lnTo>
                    <a:pt x="581702" y="264267"/>
                  </a:lnTo>
                  <a:lnTo>
                    <a:pt x="585185" y="260977"/>
                  </a:lnTo>
                  <a:lnTo>
                    <a:pt x="588668" y="304948"/>
                  </a:lnTo>
                  <a:lnTo>
                    <a:pt x="592151" y="301845"/>
                  </a:lnTo>
                  <a:lnTo>
                    <a:pt x="595635" y="298750"/>
                  </a:lnTo>
                  <a:lnTo>
                    <a:pt x="599118" y="295661"/>
                  </a:lnTo>
                  <a:lnTo>
                    <a:pt x="602601" y="292579"/>
                  </a:lnTo>
                  <a:lnTo>
                    <a:pt x="606084" y="296329"/>
                  </a:lnTo>
                  <a:lnTo>
                    <a:pt x="609568" y="293285"/>
                  </a:lnTo>
                  <a:lnTo>
                    <a:pt x="613051" y="290247"/>
                  </a:lnTo>
                  <a:lnTo>
                    <a:pt x="616534" y="287216"/>
                  </a:lnTo>
                  <a:lnTo>
                    <a:pt x="620017" y="291053"/>
                  </a:lnTo>
                  <a:lnTo>
                    <a:pt x="623501" y="288758"/>
                  </a:lnTo>
                  <a:lnTo>
                    <a:pt x="626984" y="286473"/>
                  </a:lnTo>
                  <a:lnTo>
                    <a:pt x="630467" y="284197"/>
                  </a:lnTo>
                  <a:lnTo>
                    <a:pt x="633950" y="281931"/>
                  </a:lnTo>
                  <a:lnTo>
                    <a:pt x="637434" y="286151"/>
                  </a:lnTo>
                  <a:lnTo>
                    <a:pt x="640917" y="283221"/>
                  </a:lnTo>
                  <a:lnTo>
                    <a:pt x="644400" y="280298"/>
                  </a:lnTo>
                  <a:lnTo>
                    <a:pt x="647883" y="277381"/>
                  </a:lnTo>
                  <a:lnTo>
                    <a:pt x="651367" y="274469"/>
                  </a:lnTo>
                  <a:lnTo>
                    <a:pt x="654850" y="281520"/>
                  </a:lnTo>
                  <a:lnTo>
                    <a:pt x="658333" y="278653"/>
                  </a:lnTo>
                  <a:lnTo>
                    <a:pt x="661816" y="275792"/>
                  </a:lnTo>
                  <a:lnTo>
                    <a:pt x="665300" y="272937"/>
                  </a:lnTo>
                  <a:lnTo>
                    <a:pt x="668783" y="270088"/>
                  </a:lnTo>
                  <a:lnTo>
                    <a:pt x="672266" y="273825"/>
                  </a:lnTo>
                  <a:lnTo>
                    <a:pt x="675749" y="271008"/>
                  </a:lnTo>
                  <a:lnTo>
                    <a:pt x="679233" y="268197"/>
                  </a:lnTo>
                  <a:lnTo>
                    <a:pt x="682716" y="265391"/>
                  </a:lnTo>
                  <a:lnTo>
                    <a:pt x="686199" y="262591"/>
                  </a:lnTo>
                  <a:lnTo>
                    <a:pt x="689682" y="263693"/>
                  </a:lnTo>
                  <a:lnTo>
                    <a:pt x="693166" y="261599"/>
                  </a:lnTo>
                  <a:lnTo>
                    <a:pt x="696649" y="259512"/>
                  </a:lnTo>
                  <a:lnTo>
                    <a:pt x="700132" y="257434"/>
                  </a:lnTo>
                  <a:lnTo>
                    <a:pt x="703615" y="255311"/>
                  </a:lnTo>
                  <a:lnTo>
                    <a:pt x="707099" y="252564"/>
                  </a:lnTo>
                  <a:lnTo>
                    <a:pt x="710582" y="249822"/>
                  </a:lnTo>
                  <a:lnTo>
                    <a:pt x="714065" y="247086"/>
                  </a:lnTo>
                  <a:lnTo>
                    <a:pt x="717548" y="244355"/>
                  </a:lnTo>
                  <a:lnTo>
                    <a:pt x="721032" y="244949"/>
                  </a:lnTo>
                  <a:lnTo>
                    <a:pt x="724515" y="242238"/>
                  </a:lnTo>
                  <a:lnTo>
                    <a:pt x="727998" y="239532"/>
                  </a:lnTo>
                  <a:lnTo>
                    <a:pt x="731481" y="236832"/>
                  </a:lnTo>
                  <a:lnTo>
                    <a:pt x="734965" y="234137"/>
                  </a:lnTo>
                  <a:lnTo>
                    <a:pt x="738448" y="244606"/>
                  </a:lnTo>
                  <a:lnTo>
                    <a:pt x="741931" y="241958"/>
                  </a:lnTo>
                  <a:lnTo>
                    <a:pt x="745414" y="239315"/>
                  </a:lnTo>
                  <a:lnTo>
                    <a:pt x="748898" y="236677"/>
                  </a:lnTo>
                  <a:lnTo>
                    <a:pt x="752381" y="234045"/>
                  </a:lnTo>
                  <a:lnTo>
                    <a:pt x="755864" y="231417"/>
                  </a:lnTo>
                  <a:lnTo>
                    <a:pt x="759347" y="228794"/>
                  </a:lnTo>
                  <a:lnTo>
                    <a:pt x="762831" y="226176"/>
                  </a:lnTo>
                  <a:lnTo>
                    <a:pt x="766314" y="223563"/>
                  </a:lnTo>
                  <a:lnTo>
                    <a:pt x="769797" y="220956"/>
                  </a:lnTo>
                  <a:lnTo>
                    <a:pt x="773280" y="221655"/>
                  </a:lnTo>
                  <a:lnTo>
                    <a:pt x="776764" y="219066"/>
                  </a:lnTo>
                  <a:lnTo>
                    <a:pt x="780247" y="216481"/>
                  </a:lnTo>
                  <a:lnTo>
                    <a:pt x="783730" y="213902"/>
                  </a:lnTo>
                  <a:lnTo>
                    <a:pt x="787213" y="240061"/>
                  </a:lnTo>
                  <a:lnTo>
                    <a:pt x="790697" y="237566"/>
                  </a:lnTo>
                  <a:lnTo>
                    <a:pt x="794180" y="235074"/>
                  </a:lnTo>
                  <a:lnTo>
                    <a:pt x="797663" y="232587"/>
                  </a:lnTo>
                  <a:lnTo>
                    <a:pt x="801146" y="230105"/>
                  </a:lnTo>
                  <a:lnTo>
                    <a:pt x="804630" y="230722"/>
                  </a:lnTo>
                  <a:lnTo>
                    <a:pt x="808113" y="228256"/>
                  </a:lnTo>
                  <a:lnTo>
                    <a:pt x="811596" y="225795"/>
                  </a:lnTo>
                  <a:lnTo>
                    <a:pt x="815079" y="223338"/>
                  </a:lnTo>
                  <a:lnTo>
                    <a:pt x="818563" y="220885"/>
                  </a:lnTo>
                  <a:lnTo>
                    <a:pt x="822046" y="239645"/>
                  </a:lnTo>
                  <a:lnTo>
                    <a:pt x="825529" y="237254"/>
                  </a:lnTo>
                  <a:lnTo>
                    <a:pt x="829012" y="234867"/>
                  </a:lnTo>
                  <a:lnTo>
                    <a:pt x="832496" y="232484"/>
                  </a:lnTo>
                  <a:lnTo>
                    <a:pt x="835979" y="230105"/>
                  </a:lnTo>
                  <a:lnTo>
                    <a:pt x="839462" y="227730"/>
                  </a:lnTo>
                  <a:lnTo>
                    <a:pt x="842945" y="225359"/>
                  </a:lnTo>
                  <a:lnTo>
                    <a:pt x="846429" y="222993"/>
                  </a:lnTo>
                  <a:lnTo>
                    <a:pt x="849912" y="220630"/>
                  </a:lnTo>
                  <a:lnTo>
                    <a:pt x="853395" y="218271"/>
                  </a:lnTo>
                  <a:lnTo>
                    <a:pt x="856878" y="233566"/>
                  </a:lnTo>
                  <a:lnTo>
                    <a:pt x="860361" y="231258"/>
                  </a:lnTo>
                  <a:lnTo>
                    <a:pt x="863845" y="228953"/>
                  </a:lnTo>
                  <a:lnTo>
                    <a:pt x="867328" y="226652"/>
                  </a:lnTo>
                  <a:lnTo>
                    <a:pt x="870811" y="224355"/>
                  </a:lnTo>
                  <a:lnTo>
                    <a:pt x="874294" y="222061"/>
                  </a:lnTo>
                  <a:lnTo>
                    <a:pt x="877778" y="219772"/>
                  </a:lnTo>
                  <a:lnTo>
                    <a:pt x="881261" y="217486"/>
                  </a:lnTo>
                  <a:lnTo>
                    <a:pt x="884744" y="215204"/>
                  </a:lnTo>
                  <a:lnTo>
                    <a:pt x="888227" y="221617"/>
                  </a:lnTo>
                  <a:lnTo>
                    <a:pt x="891711" y="219362"/>
                  </a:lnTo>
                  <a:lnTo>
                    <a:pt x="895194" y="217111"/>
                  </a:lnTo>
                  <a:lnTo>
                    <a:pt x="898677" y="214864"/>
                  </a:lnTo>
                  <a:lnTo>
                    <a:pt x="902160" y="212620"/>
                  </a:lnTo>
                  <a:lnTo>
                    <a:pt x="905644" y="216125"/>
                  </a:lnTo>
                  <a:lnTo>
                    <a:pt x="909127" y="213902"/>
                  </a:lnTo>
                  <a:lnTo>
                    <a:pt x="912610" y="211682"/>
                  </a:lnTo>
                  <a:lnTo>
                    <a:pt x="916093" y="209465"/>
                  </a:lnTo>
                  <a:lnTo>
                    <a:pt x="919577" y="207253"/>
                  </a:lnTo>
                  <a:lnTo>
                    <a:pt x="923060" y="213589"/>
                  </a:lnTo>
                  <a:lnTo>
                    <a:pt x="926543" y="211402"/>
                  </a:lnTo>
                  <a:lnTo>
                    <a:pt x="930026" y="209218"/>
                  </a:lnTo>
                  <a:lnTo>
                    <a:pt x="933510" y="207038"/>
                  </a:lnTo>
                  <a:lnTo>
                    <a:pt x="936993" y="204861"/>
                  </a:lnTo>
                  <a:lnTo>
                    <a:pt x="940476" y="222525"/>
                  </a:lnTo>
                  <a:lnTo>
                    <a:pt x="943959" y="220960"/>
                  </a:lnTo>
                  <a:lnTo>
                    <a:pt x="947443" y="219399"/>
                  </a:lnTo>
                  <a:lnTo>
                    <a:pt x="950926" y="217842"/>
                  </a:lnTo>
                  <a:lnTo>
                    <a:pt x="954409" y="216291"/>
                  </a:lnTo>
                  <a:lnTo>
                    <a:pt x="957892" y="230105"/>
                  </a:lnTo>
                  <a:lnTo>
                    <a:pt x="961376" y="228032"/>
                  </a:lnTo>
                  <a:lnTo>
                    <a:pt x="964859" y="225962"/>
                  </a:lnTo>
                  <a:lnTo>
                    <a:pt x="968342" y="223896"/>
                  </a:lnTo>
                  <a:lnTo>
                    <a:pt x="971825" y="237190"/>
                  </a:lnTo>
                  <a:lnTo>
                    <a:pt x="975309" y="235162"/>
                  </a:lnTo>
                  <a:lnTo>
                    <a:pt x="978792" y="233137"/>
                  </a:lnTo>
                  <a:lnTo>
                    <a:pt x="982275" y="231115"/>
                  </a:lnTo>
                  <a:lnTo>
                    <a:pt x="985758" y="229096"/>
                  </a:lnTo>
                  <a:lnTo>
                    <a:pt x="989242" y="227079"/>
                  </a:lnTo>
                  <a:lnTo>
                    <a:pt x="992725" y="225066"/>
                  </a:lnTo>
                  <a:lnTo>
                    <a:pt x="996208" y="223055"/>
                  </a:lnTo>
                  <a:lnTo>
                    <a:pt x="999691" y="221048"/>
                  </a:lnTo>
                  <a:lnTo>
                    <a:pt x="1003175" y="219043"/>
                  </a:lnTo>
                  <a:lnTo>
                    <a:pt x="1006658" y="217041"/>
                  </a:lnTo>
                  <a:lnTo>
                    <a:pt x="1010141" y="215043"/>
                  </a:lnTo>
                  <a:lnTo>
                    <a:pt x="1013624" y="213047"/>
                  </a:lnTo>
                  <a:lnTo>
                    <a:pt x="1017108" y="211054"/>
                  </a:lnTo>
                  <a:lnTo>
                    <a:pt x="1020591" y="209064"/>
                  </a:lnTo>
                  <a:lnTo>
                    <a:pt x="1024074" y="212207"/>
                  </a:lnTo>
                  <a:lnTo>
                    <a:pt x="1027557" y="210233"/>
                  </a:lnTo>
                  <a:lnTo>
                    <a:pt x="1031041" y="208261"/>
                  </a:lnTo>
                  <a:lnTo>
                    <a:pt x="1034524" y="206293"/>
                  </a:lnTo>
                  <a:lnTo>
                    <a:pt x="1038007" y="204327"/>
                  </a:lnTo>
                  <a:lnTo>
                    <a:pt x="1041490" y="202364"/>
                  </a:lnTo>
                  <a:lnTo>
                    <a:pt x="1044974" y="200404"/>
                  </a:lnTo>
                  <a:lnTo>
                    <a:pt x="1048457" y="198446"/>
                  </a:lnTo>
                  <a:lnTo>
                    <a:pt x="1051940" y="196492"/>
                  </a:lnTo>
                  <a:lnTo>
                    <a:pt x="1055423" y="202237"/>
                  </a:lnTo>
                  <a:lnTo>
                    <a:pt x="1058907" y="200302"/>
                  </a:lnTo>
                  <a:lnTo>
                    <a:pt x="1062390" y="198370"/>
                  </a:lnTo>
                  <a:lnTo>
                    <a:pt x="1065873" y="196441"/>
                  </a:lnTo>
                  <a:lnTo>
                    <a:pt x="1069356" y="194515"/>
                  </a:lnTo>
                  <a:lnTo>
                    <a:pt x="1072840" y="210117"/>
                  </a:lnTo>
                  <a:lnTo>
                    <a:pt x="1076323" y="208228"/>
                  </a:lnTo>
                  <a:lnTo>
                    <a:pt x="1079806" y="206342"/>
                  </a:lnTo>
                  <a:lnTo>
                    <a:pt x="1083289" y="204459"/>
                  </a:lnTo>
                  <a:lnTo>
                    <a:pt x="1086773" y="202578"/>
                  </a:lnTo>
                  <a:lnTo>
                    <a:pt x="1090256" y="208033"/>
                  </a:lnTo>
                  <a:lnTo>
                    <a:pt x="1093739" y="206170"/>
                  </a:lnTo>
                  <a:lnTo>
                    <a:pt x="1097222" y="204311"/>
                  </a:lnTo>
                  <a:lnTo>
                    <a:pt x="1100706" y="202453"/>
                  </a:lnTo>
                  <a:lnTo>
                    <a:pt x="1104189" y="200599"/>
                  </a:lnTo>
                  <a:lnTo>
                    <a:pt x="1107672" y="198747"/>
                  </a:lnTo>
                  <a:lnTo>
                    <a:pt x="1111155" y="196897"/>
                  </a:lnTo>
                  <a:lnTo>
                    <a:pt x="1114639" y="195050"/>
                  </a:lnTo>
                  <a:lnTo>
                    <a:pt x="1118122" y="193205"/>
                  </a:lnTo>
                  <a:lnTo>
                    <a:pt x="1121605" y="191363"/>
                  </a:lnTo>
                  <a:lnTo>
                    <a:pt x="1125088" y="199253"/>
                  </a:lnTo>
                  <a:lnTo>
                    <a:pt x="1128572" y="197433"/>
                  </a:lnTo>
                  <a:lnTo>
                    <a:pt x="1132055" y="195615"/>
                  </a:lnTo>
                  <a:lnTo>
                    <a:pt x="1135538" y="193800"/>
                  </a:lnTo>
                  <a:lnTo>
                    <a:pt x="1139021" y="191987"/>
                  </a:lnTo>
                  <a:lnTo>
                    <a:pt x="1142505" y="190176"/>
                  </a:lnTo>
                  <a:lnTo>
                    <a:pt x="1145988" y="188368"/>
                  </a:lnTo>
                  <a:lnTo>
                    <a:pt x="1149471" y="186563"/>
                  </a:lnTo>
                  <a:lnTo>
                    <a:pt x="1152954" y="184759"/>
                  </a:lnTo>
                  <a:lnTo>
                    <a:pt x="1156437" y="185525"/>
                  </a:lnTo>
                  <a:lnTo>
                    <a:pt x="1159921" y="184235"/>
                  </a:lnTo>
                  <a:lnTo>
                    <a:pt x="1163404" y="182949"/>
                  </a:lnTo>
                  <a:lnTo>
                    <a:pt x="1166887" y="181666"/>
                  </a:lnTo>
                  <a:lnTo>
                    <a:pt x="1170370" y="180386"/>
                  </a:lnTo>
                  <a:lnTo>
                    <a:pt x="1173854" y="204692"/>
                  </a:lnTo>
                  <a:lnTo>
                    <a:pt x="1177337" y="202957"/>
                  </a:lnTo>
                  <a:lnTo>
                    <a:pt x="1180820" y="201224"/>
                  </a:lnTo>
                  <a:lnTo>
                    <a:pt x="1184303" y="199493"/>
                  </a:lnTo>
                  <a:lnTo>
                    <a:pt x="1187787" y="197764"/>
                  </a:lnTo>
                  <a:lnTo>
                    <a:pt x="1191270" y="205380"/>
                  </a:lnTo>
                  <a:lnTo>
                    <a:pt x="1194753" y="204136"/>
                  </a:lnTo>
                  <a:lnTo>
                    <a:pt x="1198236" y="202895"/>
                  </a:lnTo>
                  <a:lnTo>
                    <a:pt x="1201720" y="201657"/>
                  </a:lnTo>
                  <a:lnTo>
                    <a:pt x="1205203" y="200422"/>
                  </a:lnTo>
                  <a:lnTo>
                    <a:pt x="1208686" y="216281"/>
                  </a:lnTo>
                  <a:lnTo>
                    <a:pt x="1212169" y="214615"/>
                  </a:lnTo>
                  <a:lnTo>
                    <a:pt x="1215653" y="212951"/>
                  </a:lnTo>
                  <a:lnTo>
                    <a:pt x="1219136" y="211289"/>
                  </a:lnTo>
                  <a:lnTo>
                    <a:pt x="1222619" y="209629"/>
                  </a:lnTo>
                  <a:lnTo>
                    <a:pt x="1226102" y="207971"/>
                  </a:lnTo>
                  <a:lnTo>
                    <a:pt x="1229586" y="206315"/>
                  </a:lnTo>
                  <a:lnTo>
                    <a:pt x="1233069" y="204660"/>
                  </a:lnTo>
                  <a:lnTo>
                    <a:pt x="1236552" y="203008"/>
                  </a:lnTo>
                  <a:lnTo>
                    <a:pt x="1240035" y="205666"/>
                  </a:lnTo>
                  <a:lnTo>
                    <a:pt x="1243519" y="204025"/>
                  </a:lnTo>
                  <a:lnTo>
                    <a:pt x="1247002" y="202386"/>
                  </a:lnTo>
                  <a:lnTo>
                    <a:pt x="1250485" y="200748"/>
                  </a:lnTo>
                  <a:lnTo>
                    <a:pt x="1253968" y="199113"/>
                  </a:lnTo>
                  <a:lnTo>
                    <a:pt x="1257452" y="238306"/>
                  </a:lnTo>
                  <a:lnTo>
                    <a:pt x="1260935" y="236740"/>
                  </a:lnTo>
                  <a:lnTo>
                    <a:pt x="1264418" y="235176"/>
                  </a:lnTo>
                  <a:lnTo>
                    <a:pt x="1267901" y="233614"/>
                  </a:lnTo>
                  <a:lnTo>
                    <a:pt x="1271385" y="232053"/>
                  </a:lnTo>
                  <a:lnTo>
                    <a:pt x="1274868" y="232435"/>
                  </a:lnTo>
                  <a:lnTo>
                    <a:pt x="1278351" y="230881"/>
                  </a:lnTo>
                  <a:lnTo>
                    <a:pt x="1281834" y="229329"/>
                  </a:lnTo>
                  <a:lnTo>
                    <a:pt x="1285318" y="227778"/>
                  </a:lnTo>
                  <a:lnTo>
                    <a:pt x="1288801" y="226230"/>
                  </a:lnTo>
                  <a:lnTo>
                    <a:pt x="1292284" y="243682"/>
                  </a:lnTo>
                  <a:lnTo>
                    <a:pt x="1295767" y="242167"/>
                  </a:lnTo>
                  <a:lnTo>
                    <a:pt x="1299251" y="240653"/>
                  </a:lnTo>
                  <a:lnTo>
                    <a:pt x="1302734" y="239141"/>
                  </a:lnTo>
                  <a:lnTo>
                    <a:pt x="1306217" y="237631"/>
                  </a:lnTo>
                  <a:lnTo>
                    <a:pt x="1309700" y="236123"/>
                  </a:lnTo>
                  <a:lnTo>
                    <a:pt x="1313184" y="234616"/>
                  </a:lnTo>
                  <a:lnTo>
                    <a:pt x="1316667" y="233110"/>
                  </a:lnTo>
                  <a:lnTo>
                    <a:pt x="1320150" y="231607"/>
                  </a:lnTo>
                  <a:lnTo>
                    <a:pt x="1323633" y="241190"/>
                  </a:lnTo>
                  <a:lnTo>
                    <a:pt x="1327117" y="239707"/>
                  </a:lnTo>
                  <a:lnTo>
                    <a:pt x="1330600" y="238225"/>
                  </a:lnTo>
                  <a:lnTo>
                    <a:pt x="1334083" y="236745"/>
                  </a:lnTo>
                  <a:lnTo>
                    <a:pt x="1337566" y="235267"/>
                  </a:lnTo>
                  <a:lnTo>
                    <a:pt x="1341050" y="246396"/>
                  </a:lnTo>
                  <a:lnTo>
                    <a:pt x="1344533" y="244940"/>
                  </a:lnTo>
                  <a:lnTo>
                    <a:pt x="1348016" y="243486"/>
                  </a:lnTo>
                  <a:lnTo>
                    <a:pt x="1351499" y="242033"/>
                  </a:lnTo>
                  <a:lnTo>
                    <a:pt x="1354983" y="240582"/>
                  </a:lnTo>
                  <a:lnTo>
                    <a:pt x="1358466" y="239132"/>
                  </a:lnTo>
                  <a:lnTo>
                    <a:pt x="1361949" y="237684"/>
                  </a:lnTo>
                  <a:lnTo>
                    <a:pt x="1365432" y="236237"/>
                  </a:lnTo>
                  <a:lnTo>
                    <a:pt x="1368916" y="234791"/>
                  </a:lnTo>
                  <a:lnTo>
                    <a:pt x="1372399" y="233348"/>
                  </a:lnTo>
                  <a:lnTo>
                    <a:pt x="1375882" y="237254"/>
                  </a:lnTo>
                  <a:lnTo>
                    <a:pt x="1379365" y="235821"/>
                  </a:lnTo>
                  <a:lnTo>
                    <a:pt x="1382849" y="234390"/>
                  </a:lnTo>
                  <a:lnTo>
                    <a:pt x="1386332" y="232960"/>
                  </a:lnTo>
                  <a:lnTo>
                    <a:pt x="1389815" y="231532"/>
                  </a:lnTo>
                  <a:lnTo>
                    <a:pt x="1393298" y="230105"/>
                  </a:lnTo>
                  <a:lnTo>
                    <a:pt x="1396782" y="228679"/>
                  </a:lnTo>
                  <a:lnTo>
                    <a:pt x="1400265" y="227255"/>
                  </a:lnTo>
                  <a:lnTo>
                    <a:pt x="1403748" y="225833"/>
                  </a:lnTo>
                  <a:lnTo>
                    <a:pt x="1407231" y="253663"/>
                  </a:lnTo>
                  <a:lnTo>
                    <a:pt x="1410715" y="252287"/>
                  </a:lnTo>
                  <a:lnTo>
                    <a:pt x="1414198" y="250911"/>
                  </a:lnTo>
                  <a:lnTo>
                    <a:pt x="1417681" y="249538"/>
                  </a:lnTo>
                  <a:lnTo>
                    <a:pt x="1421164" y="248165"/>
                  </a:lnTo>
                  <a:lnTo>
                    <a:pt x="1424648" y="256634"/>
                  </a:lnTo>
                  <a:lnTo>
                    <a:pt x="1428131" y="255279"/>
                  </a:lnTo>
                  <a:lnTo>
                    <a:pt x="1431614" y="253925"/>
                  </a:lnTo>
                  <a:lnTo>
                    <a:pt x="1435097" y="252572"/>
                  </a:lnTo>
                  <a:lnTo>
                    <a:pt x="1438580" y="251220"/>
                  </a:lnTo>
                  <a:lnTo>
                    <a:pt x="1442064" y="261089"/>
                  </a:lnTo>
                  <a:lnTo>
                    <a:pt x="1445547" y="259757"/>
                  </a:lnTo>
                  <a:lnTo>
                    <a:pt x="1449030" y="258425"/>
                  </a:lnTo>
                  <a:lnTo>
                    <a:pt x="1452513" y="257095"/>
                  </a:lnTo>
                  <a:lnTo>
                    <a:pt x="1455997" y="255767"/>
                  </a:lnTo>
                  <a:lnTo>
                    <a:pt x="1459480" y="256264"/>
                  </a:lnTo>
                  <a:lnTo>
                    <a:pt x="1462963" y="255269"/>
                  </a:lnTo>
                  <a:lnTo>
                    <a:pt x="1466446" y="254277"/>
                  </a:lnTo>
                  <a:lnTo>
                    <a:pt x="1469930" y="253286"/>
                  </a:lnTo>
                  <a:lnTo>
                    <a:pt x="1473413" y="252297"/>
                  </a:lnTo>
                  <a:lnTo>
                    <a:pt x="1476896" y="260389"/>
                  </a:lnTo>
                  <a:lnTo>
                    <a:pt x="1480379" y="259087"/>
                  </a:lnTo>
                  <a:lnTo>
                    <a:pt x="1483863" y="257786"/>
                  </a:lnTo>
                  <a:lnTo>
                    <a:pt x="1487346" y="256486"/>
                  </a:lnTo>
                  <a:lnTo>
                    <a:pt x="1490829" y="261340"/>
                  </a:lnTo>
                  <a:lnTo>
                    <a:pt x="1494312" y="260051"/>
                  </a:lnTo>
                  <a:lnTo>
                    <a:pt x="1497796" y="258764"/>
                  </a:lnTo>
                  <a:lnTo>
                    <a:pt x="1501279" y="257477"/>
                  </a:lnTo>
                  <a:lnTo>
                    <a:pt x="1504762" y="256192"/>
                  </a:lnTo>
                  <a:lnTo>
                    <a:pt x="1508245" y="260995"/>
                  </a:lnTo>
                  <a:lnTo>
                    <a:pt x="1511729" y="259720"/>
                  </a:lnTo>
                  <a:lnTo>
                    <a:pt x="1515212" y="258447"/>
                  </a:lnTo>
                  <a:lnTo>
                    <a:pt x="1518695" y="257175"/>
                  </a:lnTo>
                  <a:lnTo>
                    <a:pt x="1522178" y="255904"/>
                  </a:lnTo>
                  <a:lnTo>
                    <a:pt x="1525662" y="256150"/>
                  </a:lnTo>
                  <a:lnTo>
                    <a:pt x="1529145" y="254884"/>
                  </a:lnTo>
                  <a:lnTo>
                    <a:pt x="1532628" y="253618"/>
                  </a:lnTo>
                  <a:lnTo>
                    <a:pt x="1536111" y="252354"/>
                  </a:lnTo>
                  <a:lnTo>
                    <a:pt x="1539595" y="251091"/>
                  </a:lnTo>
                  <a:lnTo>
                    <a:pt x="1543078" y="251349"/>
                  </a:lnTo>
                  <a:lnTo>
                    <a:pt x="1546561" y="250090"/>
                  </a:lnTo>
                  <a:lnTo>
                    <a:pt x="1550044" y="248832"/>
                  </a:lnTo>
                  <a:lnTo>
                    <a:pt x="1553528" y="247576"/>
                  </a:lnTo>
                  <a:lnTo>
                    <a:pt x="1557011" y="246321"/>
                  </a:lnTo>
                  <a:lnTo>
                    <a:pt x="1560494" y="245067"/>
                  </a:lnTo>
                  <a:lnTo>
                    <a:pt x="1563977" y="243814"/>
                  </a:lnTo>
                  <a:lnTo>
                    <a:pt x="1567461" y="242562"/>
                  </a:lnTo>
                  <a:lnTo>
                    <a:pt x="1570944" y="241311"/>
                  </a:lnTo>
                  <a:lnTo>
                    <a:pt x="1574427" y="244634"/>
                  </a:lnTo>
                  <a:lnTo>
                    <a:pt x="1577910" y="243392"/>
                  </a:lnTo>
                  <a:lnTo>
                    <a:pt x="1581394" y="242150"/>
                  </a:lnTo>
                  <a:lnTo>
                    <a:pt x="1584877" y="240910"/>
                  </a:lnTo>
                  <a:lnTo>
                    <a:pt x="1588360" y="239671"/>
                  </a:lnTo>
                  <a:lnTo>
                    <a:pt x="1591843" y="242977"/>
                  </a:lnTo>
                  <a:lnTo>
                    <a:pt x="1595327" y="241746"/>
                  </a:lnTo>
                  <a:lnTo>
                    <a:pt x="1598810" y="240516"/>
                  </a:lnTo>
                  <a:lnTo>
                    <a:pt x="1602293" y="239287"/>
                  </a:lnTo>
                  <a:lnTo>
                    <a:pt x="1605776" y="238059"/>
                  </a:lnTo>
                  <a:lnTo>
                    <a:pt x="1609260" y="239849"/>
                  </a:lnTo>
                  <a:lnTo>
                    <a:pt x="1612743" y="238627"/>
                  </a:lnTo>
                  <a:lnTo>
                    <a:pt x="1616226" y="237406"/>
                  </a:lnTo>
                  <a:lnTo>
                    <a:pt x="1619709" y="236187"/>
                  </a:lnTo>
                  <a:lnTo>
                    <a:pt x="1623193" y="234968"/>
                  </a:lnTo>
                  <a:lnTo>
                    <a:pt x="1626676" y="247100"/>
                  </a:lnTo>
                  <a:lnTo>
                    <a:pt x="1630159" y="245900"/>
                  </a:lnTo>
                  <a:lnTo>
                    <a:pt x="1633642" y="244702"/>
                  </a:lnTo>
                  <a:lnTo>
                    <a:pt x="1637126" y="243505"/>
                  </a:lnTo>
                  <a:lnTo>
                    <a:pt x="1640609" y="242308"/>
                  </a:lnTo>
                  <a:lnTo>
                    <a:pt x="1644092" y="244030"/>
                  </a:lnTo>
                  <a:lnTo>
                    <a:pt x="1647575" y="242840"/>
                  </a:lnTo>
                  <a:lnTo>
                    <a:pt x="1651059" y="241650"/>
                  </a:lnTo>
                  <a:lnTo>
                    <a:pt x="1654542" y="240462"/>
                  </a:lnTo>
                  <a:lnTo>
                    <a:pt x="1658025" y="246500"/>
                  </a:lnTo>
                  <a:lnTo>
                    <a:pt x="1661508" y="245322"/>
                  </a:lnTo>
                  <a:lnTo>
                    <a:pt x="1664992" y="244146"/>
                  </a:lnTo>
                  <a:lnTo>
                    <a:pt x="1668475" y="242970"/>
                  </a:lnTo>
                  <a:lnTo>
                    <a:pt x="1671958" y="241796"/>
                  </a:lnTo>
                  <a:lnTo>
                    <a:pt x="1675441" y="250557"/>
                  </a:lnTo>
                  <a:lnTo>
                    <a:pt x="1678925" y="249396"/>
                  </a:lnTo>
                  <a:lnTo>
                    <a:pt x="1682408" y="248237"/>
                  </a:lnTo>
                  <a:lnTo>
                    <a:pt x="1685891" y="247079"/>
                  </a:lnTo>
                  <a:lnTo>
                    <a:pt x="1689374" y="245921"/>
                  </a:lnTo>
                  <a:lnTo>
                    <a:pt x="1692858" y="254485"/>
                  </a:lnTo>
                  <a:lnTo>
                    <a:pt x="1696341" y="253341"/>
                  </a:lnTo>
                  <a:lnTo>
                    <a:pt x="1699824" y="252199"/>
                  </a:lnTo>
                  <a:lnTo>
                    <a:pt x="1703307" y="251057"/>
                  </a:lnTo>
                  <a:lnTo>
                    <a:pt x="1706791" y="249916"/>
                  </a:lnTo>
                  <a:lnTo>
                    <a:pt x="1710274" y="254418"/>
                  </a:lnTo>
                  <a:lnTo>
                    <a:pt x="1713757" y="253569"/>
                  </a:lnTo>
                  <a:lnTo>
                    <a:pt x="1717240" y="252720"/>
                  </a:lnTo>
                  <a:lnTo>
                    <a:pt x="1720723" y="251873"/>
                  </a:lnTo>
                  <a:lnTo>
                    <a:pt x="1724207" y="251028"/>
                  </a:lnTo>
                  <a:lnTo>
                    <a:pt x="1727690" y="249955"/>
                  </a:lnTo>
                  <a:lnTo>
                    <a:pt x="1731173" y="248829"/>
                  </a:lnTo>
                  <a:lnTo>
                    <a:pt x="1734656" y="247704"/>
                  </a:lnTo>
                  <a:lnTo>
                    <a:pt x="1738140" y="246580"/>
                  </a:lnTo>
                  <a:lnTo>
                    <a:pt x="1741623" y="245457"/>
                  </a:lnTo>
                  <a:lnTo>
                    <a:pt x="1741623" y="246820"/>
                  </a:lnTo>
                  <a:lnTo>
                    <a:pt x="1741623" y="248178"/>
                  </a:lnTo>
                  <a:lnTo>
                    <a:pt x="1741623" y="249531"/>
                  </a:lnTo>
                  <a:lnTo>
                    <a:pt x="1745106" y="248413"/>
                  </a:lnTo>
                  <a:lnTo>
                    <a:pt x="1748589" y="247297"/>
                  </a:lnTo>
                  <a:lnTo>
                    <a:pt x="1752073" y="246181"/>
                  </a:lnTo>
                  <a:lnTo>
                    <a:pt x="1755556" y="245067"/>
                  </a:lnTo>
                  <a:lnTo>
                    <a:pt x="1759039" y="252008"/>
                  </a:lnTo>
                  <a:lnTo>
                    <a:pt x="1762522" y="250905"/>
                  </a:lnTo>
                  <a:lnTo>
                    <a:pt x="1766006" y="249802"/>
                  </a:lnTo>
                  <a:lnTo>
                    <a:pt x="1769489" y="248701"/>
                  </a:lnTo>
                  <a:lnTo>
                    <a:pt x="1772972" y="247600"/>
                  </a:lnTo>
                  <a:lnTo>
                    <a:pt x="1776455" y="253113"/>
                  </a:lnTo>
                  <a:lnTo>
                    <a:pt x="1779939" y="252021"/>
                  </a:lnTo>
                  <a:lnTo>
                    <a:pt x="1783422" y="250931"/>
                  </a:lnTo>
                  <a:lnTo>
                    <a:pt x="1786905" y="249841"/>
                  </a:lnTo>
                  <a:lnTo>
                    <a:pt x="1790388" y="248753"/>
                  </a:lnTo>
                  <a:lnTo>
                    <a:pt x="1793872" y="247665"/>
                  </a:lnTo>
                  <a:lnTo>
                    <a:pt x="1797355" y="246578"/>
                  </a:lnTo>
                  <a:lnTo>
                    <a:pt x="1800838" y="245491"/>
                  </a:lnTo>
                  <a:lnTo>
                    <a:pt x="1804321" y="244406"/>
                  </a:lnTo>
                  <a:lnTo>
                    <a:pt x="1807805" y="243322"/>
                  </a:lnTo>
                  <a:lnTo>
                    <a:pt x="1811288" y="256522"/>
                  </a:lnTo>
                  <a:lnTo>
                    <a:pt x="1814771" y="255456"/>
                  </a:lnTo>
                  <a:lnTo>
                    <a:pt x="1818254" y="254390"/>
                  </a:lnTo>
                  <a:lnTo>
                    <a:pt x="1821738" y="253325"/>
                  </a:lnTo>
                  <a:lnTo>
                    <a:pt x="1825221" y="252262"/>
                  </a:lnTo>
                  <a:lnTo>
                    <a:pt x="1828704" y="258793"/>
                  </a:lnTo>
                  <a:lnTo>
                    <a:pt x="1832187" y="257739"/>
                  </a:lnTo>
                  <a:lnTo>
                    <a:pt x="1835671" y="256686"/>
                  </a:lnTo>
                  <a:lnTo>
                    <a:pt x="1839154" y="255634"/>
                  </a:lnTo>
                  <a:lnTo>
                    <a:pt x="1842637" y="268147"/>
                  </a:lnTo>
                  <a:lnTo>
                    <a:pt x="1846120" y="267112"/>
                  </a:lnTo>
                  <a:lnTo>
                    <a:pt x="1849604" y="266078"/>
                  </a:lnTo>
                  <a:lnTo>
                    <a:pt x="1853087" y="265045"/>
                  </a:lnTo>
                  <a:lnTo>
                    <a:pt x="1856570" y="264012"/>
                  </a:lnTo>
                  <a:lnTo>
                    <a:pt x="1860053" y="265404"/>
                  </a:lnTo>
                  <a:lnTo>
                    <a:pt x="1863537" y="264375"/>
                  </a:lnTo>
                  <a:lnTo>
                    <a:pt x="1867020" y="263348"/>
                  </a:lnTo>
                  <a:lnTo>
                    <a:pt x="1870503" y="262321"/>
                  </a:lnTo>
                  <a:lnTo>
                    <a:pt x="1873986" y="261295"/>
                  </a:lnTo>
                  <a:lnTo>
                    <a:pt x="1877470" y="265092"/>
                  </a:lnTo>
                  <a:lnTo>
                    <a:pt x="1880953" y="264073"/>
                  </a:lnTo>
                  <a:lnTo>
                    <a:pt x="1884436" y="263054"/>
                  </a:lnTo>
                  <a:lnTo>
                    <a:pt x="1887919" y="262037"/>
                  </a:lnTo>
                  <a:lnTo>
                    <a:pt x="1891403" y="261020"/>
                  </a:lnTo>
                  <a:lnTo>
                    <a:pt x="1894886" y="263597"/>
                  </a:lnTo>
                  <a:lnTo>
                    <a:pt x="1898369" y="262585"/>
                  </a:lnTo>
                  <a:lnTo>
                    <a:pt x="1901852" y="261574"/>
                  </a:lnTo>
                  <a:lnTo>
                    <a:pt x="1905336" y="260564"/>
                  </a:lnTo>
                  <a:lnTo>
                    <a:pt x="1908819" y="259555"/>
                  </a:lnTo>
                  <a:lnTo>
                    <a:pt x="1912302" y="260934"/>
                  </a:lnTo>
                  <a:lnTo>
                    <a:pt x="1915785" y="259929"/>
                  </a:lnTo>
                  <a:lnTo>
                    <a:pt x="1919269" y="258925"/>
                  </a:lnTo>
                  <a:lnTo>
                    <a:pt x="1922752" y="257921"/>
                  </a:lnTo>
                  <a:lnTo>
                    <a:pt x="1926235" y="265183"/>
                  </a:lnTo>
                  <a:lnTo>
                    <a:pt x="1929718" y="264190"/>
                  </a:lnTo>
                  <a:lnTo>
                    <a:pt x="1933202" y="263197"/>
                  </a:lnTo>
                  <a:lnTo>
                    <a:pt x="1936685" y="262205"/>
                  </a:lnTo>
                  <a:lnTo>
                    <a:pt x="1940168" y="261214"/>
                  </a:lnTo>
                  <a:lnTo>
                    <a:pt x="1943651" y="262562"/>
                  </a:lnTo>
                  <a:lnTo>
                    <a:pt x="1947135" y="261574"/>
                  </a:lnTo>
                  <a:lnTo>
                    <a:pt x="1950618" y="260588"/>
                  </a:lnTo>
                  <a:lnTo>
                    <a:pt x="1954101" y="259602"/>
                  </a:lnTo>
                  <a:lnTo>
                    <a:pt x="1957584" y="258617"/>
                  </a:lnTo>
                  <a:lnTo>
                    <a:pt x="1961068" y="259967"/>
                  </a:lnTo>
                  <a:lnTo>
                    <a:pt x="1964551" y="258986"/>
                  </a:lnTo>
                  <a:lnTo>
                    <a:pt x="1968034" y="258005"/>
                  </a:lnTo>
                  <a:lnTo>
                    <a:pt x="1971517" y="257025"/>
                  </a:lnTo>
                  <a:lnTo>
                    <a:pt x="1975001" y="256046"/>
                  </a:lnTo>
                  <a:lnTo>
                    <a:pt x="1978484" y="257399"/>
                  </a:lnTo>
                  <a:lnTo>
                    <a:pt x="1981967" y="256424"/>
                  </a:lnTo>
                  <a:lnTo>
                    <a:pt x="1985450" y="255449"/>
                  </a:lnTo>
                  <a:lnTo>
                    <a:pt x="1988934" y="254475"/>
                  </a:lnTo>
                  <a:lnTo>
                    <a:pt x="1992417" y="253502"/>
                  </a:lnTo>
                  <a:lnTo>
                    <a:pt x="1995900" y="265144"/>
                  </a:lnTo>
                  <a:lnTo>
                    <a:pt x="1999383" y="264186"/>
                  </a:lnTo>
                  <a:lnTo>
                    <a:pt x="2002867" y="263228"/>
                  </a:lnTo>
                  <a:lnTo>
                    <a:pt x="2006350" y="262270"/>
                  </a:lnTo>
                  <a:lnTo>
                    <a:pt x="2009833" y="273531"/>
                  </a:lnTo>
                  <a:lnTo>
                    <a:pt x="2013316" y="272588"/>
                  </a:lnTo>
                  <a:lnTo>
                    <a:pt x="2016799" y="271646"/>
                  </a:lnTo>
                  <a:lnTo>
                    <a:pt x="2020283" y="270704"/>
                  </a:lnTo>
                  <a:lnTo>
                    <a:pt x="2023766" y="269763"/>
                  </a:lnTo>
                  <a:lnTo>
                    <a:pt x="2027249" y="271008"/>
                  </a:lnTo>
                  <a:lnTo>
                    <a:pt x="2030732" y="270071"/>
                  </a:lnTo>
                  <a:lnTo>
                    <a:pt x="2034216" y="269133"/>
                  </a:lnTo>
                  <a:lnTo>
                    <a:pt x="2037699" y="268197"/>
                  </a:lnTo>
                  <a:lnTo>
                    <a:pt x="2041182" y="267261"/>
                  </a:lnTo>
                  <a:lnTo>
                    <a:pt x="2044665" y="279222"/>
                  </a:lnTo>
                  <a:lnTo>
                    <a:pt x="2048149" y="278301"/>
                  </a:lnTo>
                  <a:lnTo>
                    <a:pt x="2051632" y="277381"/>
                  </a:lnTo>
                  <a:lnTo>
                    <a:pt x="2055115" y="276461"/>
                  </a:lnTo>
                  <a:lnTo>
                    <a:pt x="2058598" y="275541"/>
                  </a:lnTo>
                  <a:lnTo>
                    <a:pt x="2062082" y="279881"/>
                  </a:lnTo>
                  <a:lnTo>
                    <a:pt x="2065565" y="278968"/>
                  </a:lnTo>
                  <a:lnTo>
                    <a:pt x="2069048" y="278056"/>
                  </a:lnTo>
                  <a:lnTo>
                    <a:pt x="2072531" y="277144"/>
                  </a:lnTo>
                  <a:lnTo>
                    <a:pt x="2076015" y="276233"/>
                  </a:lnTo>
                  <a:lnTo>
                    <a:pt x="2079498" y="276370"/>
                  </a:lnTo>
                  <a:lnTo>
                    <a:pt x="2082981" y="275462"/>
                  </a:lnTo>
                  <a:lnTo>
                    <a:pt x="2086464" y="274554"/>
                  </a:lnTo>
                  <a:lnTo>
                    <a:pt x="2089948" y="273646"/>
                  </a:lnTo>
                  <a:lnTo>
                    <a:pt x="2093431" y="272739"/>
                  </a:lnTo>
                  <a:lnTo>
                    <a:pt x="2096914" y="271833"/>
                  </a:lnTo>
                  <a:lnTo>
                    <a:pt x="2100397" y="270927"/>
                  </a:lnTo>
                  <a:lnTo>
                    <a:pt x="2103881" y="270022"/>
                  </a:lnTo>
                  <a:lnTo>
                    <a:pt x="2107364" y="269117"/>
                  </a:lnTo>
                  <a:lnTo>
                    <a:pt x="2110847" y="272408"/>
                  </a:lnTo>
                  <a:lnTo>
                    <a:pt x="2114330" y="271509"/>
                  </a:lnTo>
                  <a:lnTo>
                    <a:pt x="2117814" y="270610"/>
                  </a:lnTo>
                  <a:lnTo>
                    <a:pt x="2121297" y="269712"/>
                  </a:lnTo>
                  <a:lnTo>
                    <a:pt x="2124780" y="268815"/>
                  </a:lnTo>
                  <a:lnTo>
                    <a:pt x="2128263" y="271046"/>
                  </a:lnTo>
                  <a:lnTo>
                    <a:pt x="2131747" y="270153"/>
                  </a:lnTo>
                  <a:lnTo>
                    <a:pt x="2135230" y="269260"/>
                  </a:lnTo>
                  <a:lnTo>
                    <a:pt x="2138713" y="268368"/>
                  </a:lnTo>
                  <a:lnTo>
                    <a:pt x="2142196" y="267476"/>
                  </a:lnTo>
                  <a:lnTo>
                    <a:pt x="2145680" y="269700"/>
                  </a:lnTo>
                  <a:lnTo>
                    <a:pt x="2149163" y="268813"/>
                  </a:lnTo>
                  <a:lnTo>
                    <a:pt x="2152646" y="267926"/>
                  </a:lnTo>
                  <a:lnTo>
                    <a:pt x="2156129" y="267040"/>
                  </a:lnTo>
                  <a:lnTo>
                    <a:pt x="2159613" y="266154"/>
                  </a:lnTo>
                  <a:lnTo>
                    <a:pt x="2163096" y="272463"/>
                  </a:lnTo>
                  <a:lnTo>
                    <a:pt x="2166579" y="271586"/>
                  </a:lnTo>
                  <a:lnTo>
                    <a:pt x="2170062" y="270709"/>
                  </a:lnTo>
                  <a:lnTo>
                    <a:pt x="2173546" y="269833"/>
                  </a:lnTo>
                  <a:lnTo>
                    <a:pt x="2177029" y="268957"/>
                  </a:lnTo>
                  <a:lnTo>
                    <a:pt x="2177029" y="269976"/>
                  </a:lnTo>
                  <a:lnTo>
                    <a:pt x="2177029" y="270993"/>
                  </a:lnTo>
                  <a:lnTo>
                    <a:pt x="2180512" y="270119"/>
                  </a:lnTo>
                  <a:lnTo>
                    <a:pt x="2183995" y="269247"/>
                  </a:lnTo>
                  <a:lnTo>
                    <a:pt x="2187479" y="268374"/>
                  </a:lnTo>
                  <a:lnTo>
                    <a:pt x="2190962" y="267503"/>
                  </a:lnTo>
                  <a:lnTo>
                    <a:pt x="2194445" y="268665"/>
                  </a:lnTo>
                  <a:lnTo>
                    <a:pt x="2197928" y="267797"/>
                  </a:lnTo>
                  <a:lnTo>
                    <a:pt x="2201412" y="266929"/>
                  </a:lnTo>
                  <a:lnTo>
                    <a:pt x="2204895" y="266061"/>
                  </a:lnTo>
                  <a:lnTo>
                    <a:pt x="2208378" y="265194"/>
                  </a:lnTo>
                  <a:lnTo>
                    <a:pt x="2211861" y="275351"/>
                  </a:lnTo>
                  <a:lnTo>
                    <a:pt x="2215345" y="274496"/>
                  </a:lnTo>
                  <a:lnTo>
                    <a:pt x="2218828" y="273641"/>
                  </a:lnTo>
                  <a:lnTo>
                    <a:pt x="2222311" y="272787"/>
                  </a:lnTo>
                  <a:lnTo>
                    <a:pt x="2225794" y="271933"/>
                  </a:lnTo>
                  <a:lnTo>
                    <a:pt x="2229278" y="274039"/>
                  </a:lnTo>
                  <a:lnTo>
                    <a:pt x="2232761" y="273189"/>
                  </a:lnTo>
                  <a:lnTo>
                    <a:pt x="2236244" y="272340"/>
                  </a:lnTo>
                  <a:lnTo>
                    <a:pt x="2239727" y="271491"/>
                  </a:lnTo>
                  <a:lnTo>
                    <a:pt x="2243211" y="270643"/>
                  </a:lnTo>
                  <a:lnTo>
                    <a:pt x="2246694" y="269795"/>
                  </a:lnTo>
                  <a:lnTo>
                    <a:pt x="2250177" y="268947"/>
                  </a:lnTo>
                  <a:lnTo>
                    <a:pt x="2253660" y="268101"/>
                  </a:lnTo>
                  <a:lnTo>
                    <a:pt x="2257144" y="267254"/>
                  </a:lnTo>
                  <a:lnTo>
                    <a:pt x="2260627" y="266409"/>
                  </a:lnTo>
                  <a:lnTo>
                    <a:pt x="2264110" y="279358"/>
                  </a:lnTo>
                  <a:lnTo>
                    <a:pt x="2267593" y="278724"/>
                  </a:lnTo>
                  <a:lnTo>
                    <a:pt x="2271077" y="278091"/>
                  </a:lnTo>
                  <a:lnTo>
                    <a:pt x="2274560" y="277459"/>
                  </a:lnTo>
                  <a:lnTo>
                    <a:pt x="2278043" y="278698"/>
                  </a:lnTo>
                  <a:lnTo>
                    <a:pt x="2281526" y="277871"/>
                  </a:lnTo>
                  <a:lnTo>
                    <a:pt x="2285010" y="277044"/>
                  </a:lnTo>
                  <a:lnTo>
                    <a:pt x="2288493" y="276218"/>
                  </a:lnTo>
                  <a:lnTo>
                    <a:pt x="2291976" y="275392"/>
                  </a:lnTo>
                  <a:lnTo>
                    <a:pt x="2295459" y="283029"/>
                  </a:lnTo>
                  <a:lnTo>
                    <a:pt x="2298942" y="282212"/>
                  </a:lnTo>
                  <a:lnTo>
                    <a:pt x="2302426" y="281396"/>
                  </a:lnTo>
                  <a:lnTo>
                    <a:pt x="2305909" y="280580"/>
                  </a:lnTo>
                  <a:lnTo>
                    <a:pt x="2309392" y="279764"/>
                  </a:lnTo>
                  <a:lnTo>
                    <a:pt x="2312875" y="304953"/>
                  </a:lnTo>
                  <a:lnTo>
                    <a:pt x="2316359" y="304163"/>
                  </a:lnTo>
                  <a:lnTo>
                    <a:pt x="2319842" y="303373"/>
                  </a:lnTo>
                  <a:lnTo>
                    <a:pt x="2323325" y="302583"/>
                  </a:lnTo>
                  <a:lnTo>
                    <a:pt x="2326808" y="301794"/>
                  </a:lnTo>
                  <a:lnTo>
                    <a:pt x="2330292" y="339300"/>
                  </a:lnTo>
                  <a:lnTo>
                    <a:pt x="2333775" y="338549"/>
                  </a:lnTo>
                  <a:lnTo>
                    <a:pt x="2337258" y="337797"/>
                  </a:lnTo>
                  <a:lnTo>
                    <a:pt x="2340741" y="337047"/>
                  </a:lnTo>
                  <a:lnTo>
                    <a:pt x="2344225" y="336296"/>
                  </a:lnTo>
                  <a:lnTo>
                    <a:pt x="2347708" y="345400"/>
                  </a:lnTo>
                  <a:lnTo>
                    <a:pt x="2351191" y="344660"/>
                  </a:lnTo>
                  <a:lnTo>
                    <a:pt x="2354674" y="343920"/>
                  </a:lnTo>
                  <a:lnTo>
                    <a:pt x="2358158" y="343181"/>
                  </a:lnTo>
                  <a:lnTo>
                    <a:pt x="2361641" y="342460"/>
                  </a:lnTo>
                  <a:lnTo>
                    <a:pt x="2365124" y="341877"/>
                  </a:lnTo>
                  <a:lnTo>
                    <a:pt x="2368607" y="341295"/>
                  </a:lnTo>
                  <a:lnTo>
                    <a:pt x="2372091" y="340713"/>
                  </a:lnTo>
                  <a:lnTo>
                    <a:pt x="2375574" y="340133"/>
                  </a:lnTo>
                  <a:lnTo>
                    <a:pt x="2379057" y="358409"/>
                  </a:lnTo>
                  <a:lnTo>
                    <a:pt x="2382540" y="357691"/>
                  </a:lnTo>
                  <a:lnTo>
                    <a:pt x="2386024" y="356974"/>
                  </a:lnTo>
                  <a:lnTo>
                    <a:pt x="2389507" y="356257"/>
                  </a:lnTo>
                  <a:lnTo>
                    <a:pt x="2392990" y="355540"/>
                  </a:lnTo>
                  <a:lnTo>
                    <a:pt x="2396473" y="363271"/>
                  </a:lnTo>
                  <a:lnTo>
                    <a:pt x="2399957" y="362706"/>
                  </a:lnTo>
                  <a:lnTo>
                    <a:pt x="2403440" y="362142"/>
                  </a:lnTo>
                  <a:lnTo>
                    <a:pt x="2406923" y="361579"/>
                  </a:lnTo>
                  <a:lnTo>
                    <a:pt x="2410406" y="361016"/>
                  </a:lnTo>
                  <a:lnTo>
                    <a:pt x="2413890" y="362515"/>
                  </a:lnTo>
                  <a:lnTo>
                    <a:pt x="2417373" y="361954"/>
                  </a:lnTo>
                  <a:lnTo>
                    <a:pt x="2420856" y="361393"/>
                  </a:lnTo>
                  <a:lnTo>
                    <a:pt x="2424339" y="360833"/>
                  </a:lnTo>
                  <a:lnTo>
                    <a:pt x="2427823" y="360274"/>
                  </a:lnTo>
                  <a:lnTo>
                    <a:pt x="2431306" y="366376"/>
                  </a:lnTo>
                  <a:lnTo>
                    <a:pt x="2434789" y="365682"/>
                  </a:lnTo>
                  <a:lnTo>
                    <a:pt x="2438272" y="364987"/>
                  </a:lnTo>
                  <a:lnTo>
                    <a:pt x="2441756" y="364293"/>
                  </a:lnTo>
                  <a:lnTo>
                    <a:pt x="2445239" y="379328"/>
                  </a:lnTo>
                  <a:lnTo>
                    <a:pt x="2448722" y="378650"/>
                  </a:lnTo>
                  <a:lnTo>
                    <a:pt x="2452205" y="377972"/>
                  </a:lnTo>
                  <a:lnTo>
                    <a:pt x="2455689" y="377294"/>
                  </a:lnTo>
                  <a:lnTo>
                    <a:pt x="2459172" y="376616"/>
                  </a:lnTo>
                  <a:lnTo>
                    <a:pt x="2462655" y="378491"/>
                  </a:lnTo>
                  <a:lnTo>
                    <a:pt x="2466138" y="377816"/>
                  </a:lnTo>
                  <a:lnTo>
                    <a:pt x="2469622" y="377142"/>
                  </a:lnTo>
                  <a:lnTo>
                    <a:pt x="2473105" y="376468"/>
                  </a:lnTo>
                  <a:lnTo>
                    <a:pt x="2476588" y="375795"/>
                  </a:lnTo>
                  <a:lnTo>
                    <a:pt x="2480071" y="375122"/>
                  </a:lnTo>
                  <a:lnTo>
                    <a:pt x="2483555" y="374449"/>
                  </a:lnTo>
                  <a:lnTo>
                    <a:pt x="2487038" y="373776"/>
                  </a:lnTo>
                  <a:lnTo>
                    <a:pt x="2490521" y="373104"/>
                  </a:lnTo>
                  <a:lnTo>
                    <a:pt x="2494004" y="372432"/>
                  </a:lnTo>
                  <a:lnTo>
                    <a:pt x="2497488" y="373677"/>
                  </a:lnTo>
                  <a:lnTo>
                    <a:pt x="2500971" y="373007"/>
                  </a:lnTo>
                  <a:lnTo>
                    <a:pt x="2504454" y="372338"/>
                  </a:lnTo>
                  <a:lnTo>
                    <a:pt x="2507937" y="371669"/>
                  </a:lnTo>
                  <a:lnTo>
                    <a:pt x="2511421" y="371000"/>
                  </a:lnTo>
                  <a:lnTo>
                    <a:pt x="2514904" y="376144"/>
                  </a:lnTo>
                  <a:lnTo>
                    <a:pt x="2518387" y="375612"/>
                  </a:lnTo>
                  <a:lnTo>
                    <a:pt x="2521870" y="375081"/>
                  </a:lnTo>
                  <a:lnTo>
                    <a:pt x="2525354" y="374549"/>
                  </a:lnTo>
                  <a:lnTo>
                    <a:pt x="2528837" y="375267"/>
                  </a:lnTo>
                  <a:lnTo>
                    <a:pt x="2532320" y="374608"/>
                  </a:lnTo>
                  <a:lnTo>
                    <a:pt x="2535803" y="373948"/>
                  </a:lnTo>
                  <a:lnTo>
                    <a:pt x="2539287" y="373289"/>
                  </a:lnTo>
                  <a:lnTo>
                    <a:pt x="2542770" y="372630"/>
                  </a:lnTo>
                  <a:lnTo>
                    <a:pt x="2546253" y="371971"/>
                  </a:lnTo>
                  <a:lnTo>
                    <a:pt x="2549736" y="371313"/>
                  </a:lnTo>
                  <a:lnTo>
                    <a:pt x="2553220" y="370655"/>
                  </a:lnTo>
                  <a:lnTo>
                    <a:pt x="2556703" y="369997"/>
                  </a:lnTo>
                  <a:lnTo>
                    <a:pt x="2560186" y="369340"/>
                  </a:lnTo>
                  <a:lnTo>
                    <a:pt x="2563669" y="373689"/>
                  </a:lnTo>
                  <a:lnTo>
                    <a:pt x="2567153" y="373037"/>
                  </a:lnTo>
                  <a:lnTo>
                    <a:pt x="2570636" y="372385"/>
                  </a:lnTo>
                  <a:lnTo>
                    <a:pt x="2574119" y="371733"/>
                  </a:lnTo>
                  <a:lnTo>
                    <a:pt x="2577602" y="371082"/>
                  </a:lnTo>
                  <a:lnTo>
                    <a:pt x="2581085" y="371053"/>
                  </a:lnTo>
                  <a:lnTo>
                    <a:pt x="2584569" y="370403"/>
                  </a:lnTo>
                  <a:lnTo>
                    <a:pt x="2588052" y="369753"/>
                  </a:lnTo>
                  <a:lnTo>
                    <a:pt x="2591535" y="369103"/>
                  </a:lnTo>
                  <a:lnTo>
                    <a:pt x="2595018" y="368454"/>
                  </a:lnTo>
                  <a:lnTo>
                    <a:pt x="2598502" y="367805"/>
                  </a:lnTo>
                  <a:lnTo>
                    <a:pt x="2601985" y="367156"/>
                  </a:lnTo>
                  <a:lnTo>
                    <a:pt x="2605468" y="366507"/>
                  </a:lnTo>
                  <a:lnTo>
                    <a:pt x="2608951" y="365859"/>
                  </a:lnTo>
                  <a:lnTo>
                    <a:pt x="2612435" y="365211"/>
                  </a:lnTo>
                  <a:lnTo>
                    <a:pt x="2612435" y="365837"/>
                  </a:lnTo>
                  <a:lnTo>
                    <a:pt x="2612435" y="366462"/>
                  </a:lnTo>
                  <a:lnTo>
                    <a:pt x="2615918" y="365816"/>
                  </a:lnTo>
                  <a:lnTo>
                    <a:pt x="2619401" y="365169"/>
                  </a:lnTo>
                  <a:lnTo>
                    <a:pt x="2622884" y="364523"/>
                  </a:lnTo>
                  <a:lnTo>
                    <a:pt x="2626368" y="363878"/>
                  </a:lnTo>
                  <a:lnTo>
                    <a:pt x="2629851" y="367589"/>
                  </a:lnTo>
                  <a:lnTo>
                    <a:pt x="2633334" y="366947"/>
                  </a:lnTo>
                  <a:lnTo>
                    <a:pt x="2636817" y="366306"/>
                  </a:lnTo>
                  <a:lnTo>
                    <a:pt x="2640301" y="365666"/>
                  </a:lnTo>
                  <a:lnTo>
                    <a:pt x="2643784" y="365025"/>
                  </a:lnTo>
                  <a:lnTo>
                    <a:pt x="2647267" y="365623"/>
                  </a:lnTo>
                  <a:lnTo>
                    <a:pt x="2650750" y="364984"/>
                  </a:lnTo>
                  <a:lnTo>
                    <a:pt x="2654234" y="364346"/>
                  </a:lnTo>
                  <a:lnTo>
                    <a:pt x="2657717" y="363708"/>
                  </a:lnTo>
                  <a:lnTo>
                    <a:pt x="2661200" y="363070"/>
                  </a:lnTo>
                  <a:lnTo>
                    <a:pt x="2664683" y="364288"/>
                  </a:lnTo>
                  <a:lnTo>
                    <a:pt x="2668167" y="363652"/>
                  </a:lnTo>
                  <a:lnTo>
                    <a:pt x="2671650" y="363016"/>
                  </a:lnTo>
                  <a:lnTo>
                    <a:pt x="2675133" y="362381"/>
                  </a:lnTo>
                  <a:lnTo>
                    <a:pt x="2678616" y="361746"/>
                  </a:lnTo>
                  <a:lnTo>
                    <a:pt x="2682100" y="369655"/>
                  </a:lnTo>
                  <a:lnTo>
                    <a:pt x="2685583" y="369028"/>
                  </a:lnTo>
                  <a:lnTo>
                    <a:pt x="2689066" y="368401"/>
                  </a:lnTo>
                  <a:lnTo>
                    <a:pt x="2692549" y="367775"/>
                  </a:lnTo>
                  <a:lnTo>
                    <a:pt x="2696033" y="367149"/>
                  </a:lnTo>
                  <a:lnTo>
                    <a:pt x="2699516" y="367126"/>
                  </a:lnTo>
                  <a:lnTo>
                    <a:pt x="2702999" y="366501"/>
                  </a:lnTo>
                  <a:lnTo>
                    <a:pt x="2706482" y="365876"/>
                  </a:lnTo>
                  <a:lnTo>
                    <a:pt x="2709966" y="365251"/>
                  </a:lnTo>
                  <a:lnTo>
                    <a:pt x="2713449" y="372973"/>
                  </a:lnTo>
                  <a:lnTo>
                    <a:pt x="2716932" y="372356"/>
                  </a:lnTo>
                  <a:lnTo>
                    <a:pt x="2720415" y="371739"/>
                  </a:lnTo>
                  <a:lnTo>
                    <a:pt x="2723899" y="371123"/>
                  </a:lnTo>
                  <a:lnTo>
                    <a:pt x="2727382" y="370507"/>
                  </a:lnTo>
                  <a:lnTo>
                    <a:pt x="2730865" y="373993"/>
                  </a:lnTo>
                  <a:lnTo>
                    <a:pt x="2734348" y="373381"/>
                  </a:lnTo>
                  <a:lnTo>
                    <a:pt x="2737832" y="372769"/>
                  </a:lnTo>
                  <a:lnTo>
                    <a:pt x="2741315" y="372157"/>
                  </a:lnTo>
                  <a:lnTo>
                    <a:pt x="2744798" y="371546"/>
                  </a:lnTo>
                  <a:lnTo>
                    <a:pt x="2748281" y="373263"/>
                  </a:lnTo>
                  <a:lnTo>
                    <a:pt x="2751765" y="372654"/>
                  </a:lnTo>
                  <a:lnTo>
                    <a:pt x="2755248" y="372045"/>
                  </a:lnTo>
                  <a:lnTo>
                    <a:pt x="2758731" y="371437"/>
                  </a:lnTo>
                  <a:lnTo>
                    <a:pt x="2762214" y="370829"/>
                  </a:lnTo>
                  <a:lnTo>
                    <a:pt x="2765698" y="371962"/>
                  </a:lnTo>
                  <a:lnTo>
                    <a:pt x="2769181" y="371356"/>
                  </a:lnTo>
                  <a:lnTo>
                    <a:pt x="2772664" y="370750"/>
                  </a:lnTo>
                  <a:lnTo>
                    <a:pt x="2776147" y="370144"/>
                  </a:lnTo>
                  <a:lnTo>
                    <a:pt x="2779631" y="369539"/>
                  </a:lnTo>
                  <a:lnTo>
                    <a:pt x="2783114" y="370671"/>
                  </a:lnTo>
                  <a:lnTo>
                    <a:pt x="2786597" y="370068"/>
                  </a:lnTo>
                  <a:lnTo>
                    <a:pt x="2790080" y="369465"/>
                  </a:lnTo>
                  <a:lnTo>
                    <a:pt x="2793564" y="368862"/>
                  </a:lnTo>
                  <a:lnTo>
                    <a:pt x="2797047" y="375144"/>
                  </a:lnTo>
                  <a:lnTo>
                    <a:pt x="2800530" y="374665"/>
                  </a:lnTo>
                  <a:lnTo>
                    <a:pt x="2804013" y="374186"/>
                  </a:lnTo>
                  <a:lnTo>
                    <a:pt x="2807497" y="373708"/>
                  </a:lnTo>
                  <a:lnTo>
                    <a:pt x="2810980" y="373231"/>
                  </a:lnTo>
                  <a:lnTo>
                    <a:pt x="2814463" y="372717"/>
                  </a:lnTo>
                  <a:lnTo>
                    <a:pt x="2817946" y="372122"/>
                  </a:lnTo>
                  <a:lnTo>
                    <a:pt x="2821430" y="371527"/>
                  </a:lnTo>
                  <a:lnTo>
                    <a:pt x="2824913" y="370933"/>
                  </a:lnTo>
                  <a:lnTo>
                    <a:pt x="2828396" y="370338"/>
                  </a:lnTo>
                  <a:lnTo>
                    <a:pt x="2831879" y="374264"/>
                  </a:lnTo>
                  <a:lnTo>
                    <a:pt x="2835363" y="373674"/>
                  </a:lnTo>
                  <a:lnTo>
                    <a:pt x="2838846" y="373084"/>
                  </a:lnTo>
                  <a:lnTo>
                    <a:pt x="2842329" y="372494"/>
                  </a:lnTo>
                  <a:lnTo>
                    <a:pt x="2845812" y="371905"/>
                  </a:lnTo>
                  <a:lnTo>
                    <a:pt x="2849296" y="376338"/>
                  </a:lnTo>
                  <a:lnTo>
                    <a:pt x="2852779" y="375753"/>
                  </a:lnTo>
                  <a:lnTo>
                    <a:pt x="2856262" y="375168"/>
                  </a:lnTo>
                  <a:lnTo>
                    <a:pt x="2859745" y="374584"/>
                  </a:lnTo>
                  <a:lnTo>
                    <a:pt x="2863229" y="374000"/>
                  </a:lnTo>
                  <a:lnTo>
                    <a:pt x="2866712" y="375077"/>
                  </a:lnTo>
                  <a:lnTo>
                    <a:pt x="2870195" y="374495"/>
                  </a:lnTo>
                  <a:lnTo>
                    <a:pt x="2873678" y="373913"/>
                  </a:lnTo>
                  <a:lnTo>
                    <a:pt x="2877161" y="373331"/>
                  </a:lnTo>
                  <a:lnTo>
                    <a:pt x="2880645" y="374957"/>
                  </a:lnTo>
                  <a:lnTo>
                    <a:pt x="2884128" y="374378"/>
                  </a:lnTo>
                  <a:lnTo>
                    <a:pt x="2887611" y="373798"/>
                  </a:lnTo>
                  <a:lnTo>
                    <a:pt x="2891094" y="373219"/>
                  </a:lnTo>
                  <a:lnTo>
                    <a:pt x="2894578" y="372641"/>
                  </a:lnTo>
                  <a:lnTo>
                    <a:pt x="2898061" y="380224"/>
                  </a:lnTo>
                  <a:lnTo>
                    <a:pt x="2901544" y="379652"/>
                  </a:lnTo>
                  <a:lnTo>
                    <a:pt x="2905027" y="379081"/>
                  </a:lnTo>
                  <a:lnTo>
                    <a:pt x="2908511" y="378509"/>
                  </a:lnTo>
                  <a:lnTo>
                    <a:pt x="2911994" y="377938"/>
                  </a:lnTo>
                  <a:lnTo>
                    <a:pt x="2915477" y="380581"/>
                  </a:lnTo>
                  <a:lnTo>
                    <a:pt x="2918960" y="380013"/>
                  </a:lnTo>
                  <a:lnTo>
                    <a:pt x="2922444" y="379445"/>
                  </a:lnTo>
                  <a:lnTo>
                    <a:pt x="2925927" y="378877"/>
                  </a:lnTo>
                  <a:lnTo>
                    <a:pt x="2929410" y="378310"/>
                  </a:lnTo>
                  <a:lnTo>
                    <a:pt x="2932893" y="381461"/>
                  </a:lnTo>
                  <a:lnTo>
                    <a:pt x="2936377" y="380897"/>
                  </a:lnTo>
                  <a:lnTo>
                    <a:pt x="2939860" y="380333"/>
                  </a:lnTo>
                  <a:lnTo>
                    <a:pt x="2943343" y="379770"/>
                  </a:lnTo>
                  <a:lnTo>
                    <a:pt x="2946826" y="379206"/>
                  </a:lnTo>
                  <a:lnTo>
                    <a:pt x="2950310" y="386482"/>
                  </a:lnTo>
                  <a:lnTo>
                    <a:pt x="2953793" y="385925"/>
                  </a:lnTo>
                  <a:lnTo>
                    <a:pt x="2957276" y="385369"/>
                  </a:lnTo>
                  <a:lnTo>
                    <a:pt x="2960759" y="384812"/>
                  </a:lnTo>
                  <a:lnTo>
                    <a:pt x="2964243" y="385807"/>
                  </a:lnTo>
                  <a:lnTo>
                    <a:pt x="2967726" y="385360"/>
                  </a:lnTo>
                  <a:lnTo>
                    <a:pt x="2971209" y="384913"/>
                  </a:lnTo>
                  <a:lnTo>
                    <a:pt x="2974692" y="384466"/>
                  </a:lnTo>
                  <a:lnTo>
                    <a:pt x="2978176" y="384019"/>
                  </a:lnTo>
                  <a:lnTo>
                    <a:pt x="2981659" y="387133"/>
                  </a:lnTo>
                  <a:lnTo>
                    <a:pt x="2985142" y="386582"/>
                  </a:lnTo>
                  <a:lnTo>
                    <a:pt x="2988625" y="386032"/>
                  </a:lnTo>
                  <a:lnTo>
                    <a:pt x="2992109" y="385482"/>
                  </a:lnTo>
                  <a:lnTo>
                    <a:pt x="2995592" y="384933"/>
                  </a:lnTo>
                  <a:lnTo>
                    <a:pt x="2999075" y="385403"/>
                  </a:lnTo>
                  <a:lnTo>
                    <a:pt x="3002558" y="384854"/>
                  </a:lnTo>
                  <a:lnTo>
                    <a:pt x="3006042" y="384306"/>
                  </a:lnTo>
                  <a:lnTo>
                    <a:pt x="3009525" y="383758"/>
                  </a:lnTo>
                  <a:lnTo>
                    <a:pt x="3013008" y="383210"/>
                  </a:lnTo>
                  <a:lnTo>
                    <a:pt x="3016491" y="384699"/>
                  </a:lnTo>
                  <a:lnTo>
                    <a:pt x="3019975" y="384153"/>
                  </a:lnTo>
                  <a:lnTo>
                    <a:pt x="3023458" y="383608"/>
                  </a:lnTo>
                  <a:lnTo>
                    <a:pt x="3026941" y="383062"/>
                  </a:lnTo>
                  <a:lnTo>
                    <a:pt x="3030424" y="382517"/>
                  </a:lnTo>
                  <a:lnTo>
                    <a:pt x="3033908" y="381972"/>
                  </a:lnTo>
                  <a:lnTo>
                    <a:pt x="3037391" y="381427"/>
                  </a:lnTo>
                  <a:lnTo>
                    <a:pt x="3040874" y="380882"/>
                  </a:lnTo>
                  <a:lnTo>
                    <a:pt x="3044357" y="380338"/>
                  </a:lnTo>
                  <a:lnTo>
                    <a:pt x="3047841" y="379794"/>
                  </a:lnTo>
                  <a:lnTo>
                    <a:pt x="3047841" y="380304"/>
                  </a:lnTo>
                  <a:lnTo>
                    <a:pt x="3047841" y="380814"/>
                  </a:lnTo>
                  <a:lnTo>
                    <a:pt x="3051324" y="380270"/>
                  </a:lnTo>
                  <a:lnTo>
                    <a:pt x="3054807" y="379727"/>
                  </a:lnTo>
                  <a:lnTo>
                    <a:pt x="3058290" y="379185"/>
                  </a:lnTo>
                  <a:lnTo>
                    <a:pt x="3061774" y="378642"/>
                  </a:lnTo>
                  <a:lnTo>
                    <a:pt x="3065257" y="402553"/>
                  </a:lnTo>
                  <a:lnTo>
                    <a:pt x="3068740" y="402030"/>
                  </a:lnTo>
                  <a:lnTo>
                    <a:pt x="3072223" y="401507"/>
                  </a:lnTo>
                  <a:lnTo>
                    <a:pt x="3075707" y="400984"/>
                  </a:lnTo>
                  <a:lnTo>
                    <a:pt x="3079190" y="400461"/>
                  </a:lnTo>
                  <a:lnTo>
                    <a:pt x="3082673" y="403672"/>
                  </a:lnTo>
                  <a:lnTo>
                    <a:pt x="3086156" y="403153"/>
                  </a:lnTo>
                  <a:lnTo>
                    <a:pt x="3089640" y="402633"/>
                  </a:lnTo>
                  <a:lnTo>
                    <a:pt x="3093123" y="402114"/>
                  </a:lnTo>
                  <a:lnTo>
                    <a:pt x="3096606" y="401595"/>
                  </a:lnTo>
                  <a:lnTo>
                    <a:pt x="3100089" y="402006"/>
                  </a:lnTo>
                  <a:lnTo>
                    <a:pt x="3103573" y="401488"/>
                  </a:lnTo>
                  <a:lnTo>
                    <a:pt x="3107056" y="400970"/>
                  </a:lnTo>
                  <a:lnTo>
                    <a:pt x="3110539" y="400453"/>
                  </a:lnTo>
                  <a:lnTo>
                    <a:pt x="3114022" y="399935"/>
                  </a:lnTo>
                  <a:lnTo>
                    <a:pt x="3117506" y="400811"/>
                  </a:lnTo>
                  <a:lnTo>
                    <a:pt x="3120989" y="400295"/>
                  </a:lnTo>
                  <a:lnTo>
                    <a:pt x="3124472" y="399780"/>
                  </a:lnTo>
                  <a:lnTo>
                    <a:pt x="3127955" y="399264"/>
                  </a:lnTo>
                  <a:lnTo>
                    <a:pt x="3131439" y="398749"/>
                  </a:lnTo>
                  <a:lnTo>
                    <a:pt x="3134922" y="398326"/>
                  </a:lnTo>
                  <a:lnTo>
                    <a:pt x="3138405" y="397908"/>
                  </a:lnTo>
                  <a:lnTo>
                    <a:pt x="3141888" y="397490"/>
                  </a:lnTo>
                  <a:lnTo>
                    <a:pt x="3145372" y="397073"/>
                  </a:lnTo>
                  <a:lnTo>
                    <a:pt x="3148855" y="397570"/>
                  </a:lnTo>
                  <a:lnTo>
                    <a:pt x="3152338" y="397057"/>
                  </a:lnTo>
                  <a:lnTo>
                    <a:pt x="3155821" y="396544"/>
                  </a:lnTo>
                  <a:lnTo>
                    <a:pt x="3159304" y="396031"/>
                  </a:lnTo>
                  <a:lnTo>
                    <a:pt x="3162788" y="395518"/>
                  </a:lnTo>
                  <a:lnTo>
                    <a:pt x="3166271" y="396863"/>
                  </a:lnTo>
                  <a:lnTo>
                    <a:pt x="3169754" y="396352"/>
                  </a:lnTo>
                  <a:lnTo>
                    <a:pt x="3173237" y="395841"/>
                  </a:lnTo>
                  <a:lnTo>
                    <a:pt x="3176721" y="395330"/>
                  </a:lnTo>
                  <a:lnTo>
                    <a:pt x="3180204" y="394820"/>
                  </a:lnTo>
                  <a:lnTo>
                    <a:pt x="3183687" y="394774"/>
                  </a:lnTo>
                  <a:lnTo>
                    <a:pt x="3187170" y="394264"/>
                  </a:lnTo>
                  <a:lnTo>
                    <a:pt x="3190654" y="393755"/>
                  </a:lnTo>
                  <a:lnTo>
                    <a:pt x="3194137" y="393245"/>
                  </a:lnTo>
                  <a:lnTo>
                    <a:pt x="3197620" y="392736"/>
                  </a:lnTo>
                  <a:lnTo>
                    <a:pt x="3201103" y="392692"/>
                  </a:lnTo>
                  <a:lnTo>
                    <a:pt x="3204587" y="392184"/>
                  </a:lnTo>
                  <a:lnTo>
                    <a:pt x="3208070" y="391675"/>
                  </a:lnTo>
                  <a:lnTo>
                    <a:pt x="3211553" y="391167"/>
                  </a:lnTo>
                  <a:lnTo>
                    <a:pt x="3215036" y="390659"/>
                  </a:lnTo>
                  <a:lnTo>
                    <a:pt x="3218520" y="396148"/>
                  </a:lnTo>
                  <a:lnTo>
                    <a:pt x="3222003" y="395645"/>
                  </a:lnTo>
                  <a:lnTo>
                    <a:pt x="3225486" y="395142"/>
                  </a:lnTo>
                  <a:lnTo>
                    <a:pt x="3228969" y="394639"/>
                  </a:lnTo>
                  <a:lnTo>
                    <a:pt x="3232453" y="395050"/>
                  </a:lnTo>
                  <a:lnTo>
                    <a:pt x="3235936" y="394549"/>
                  </a:lnTo>
                  <a:lnTo>
                    <a:pt x="3239419" y="394047"/>
                  </a:lnTo>
                  <a:lnTo>
                    <a:pt x="3242902" y="393546"/>
                  </a:lnTo>
                  <a:lnTo>
                    <a:pt x="3246386" y="393044"/>
                  </a:lnTo>
                  <a:lnTo>
                    <a:pt x="3249869" y="414108"/>
                  </a:lnTo>
                  <a:lnTo>
                    <a:pt x="3253352" y="413623"/>
                  </a:lnTo>
                  <a:lnTo>
                    <a:pt x="3256835" y="413138"/>
                  </a:lnTo>
                  <a:lnTo>
                    <a:pt x="3260319" y="412654"/>
                  </a:lnTo>
                  <a:lnTo>
                    <a:pt x="3263802" y="412169"/>
                  </a:lnTo>
                  <a:lnTo>
                    <a:pt x="3267285" y="411685"/>
                  </a:lnTo>
                  <a:lnTo>
                    <a:pt x="3270768" y="411200"/>
                  </a:lnTo>
                  <a:lnTo>
                    <a:pt x="3274252" y="410716"/>
                  </a:lnTo>
                  <a:lnTo>
                    <a:pt x="3277735" y="410232"/>
                  </a:lnTo>
                  <a:lnTo>
                    <a:pt x="3281218" y="409748"/>
                  </a:lnTo>
                  <a:lnTo>
                    <a:pt x="3284701" y="410116"/>
                  </a:lnTo>
                  <a:lnTo>
                    <a:pt x="3288185" y="409633"/>
                  </a:lnTo>
                  <a:lnTo>
                    <a:pt x="3291668" y="409150"/>
                  </a:lnTo>
                  <a:lnTo>
                    <a:pt x="3295151" y="408668"/>
                  </a:lnTo>
                  <a:lnTo>
                    <a:pt x="3298634" y="408185"/>
                  </a:lnTo>
                  <a:lnTo>
                    <a:pt x="3302118" y="430180"/>
                  </a:lnTo>
                  <a:lnTo>
                    <a:pt x="3305601" y="429715"/>
                  </a:lnTo>
                  <a:lnTo>
                    <a:pt x="3309084" y="429249"/>
                  </a:lnTo>
                  <a:lnTo>
                    <a:pt x="3312567" y="428784"/>
                  </a:lnTo>
                  <a:lnTo>
                    <a:pt x="3316051" y="428319"/>
                  </a:lnTo>
                  <a:lnTo>
                    <a:pt x="3319534" y="427854"/>
                  </a:lnTo>
                  <a:lnTo>
                    <a:pt x="3323017" y="427389"/>
                  </a:lnTo>
                  <a:lnTo>
                    <a:pt x="3326500" y="426924"/>
                  </a:lnTo>
                  <a:lnTo>
                    <a:pt x="3329984" y="426460"/>
                  </a:lnTo>
                  <a:lnTo>
                    <a:pt x="3333467" y="425995"/>
                  </a:lnTo>
                  <a:lnTo>
                    <a:pt x="3336950" y="425531"/>
                  </a:lnTo>
                  <a:lnTo>
                    <a:pt x="3340433" y="425067"/>
                  </a:lnTo>
                  <a:lnTo>
                    <a:pt x="3343917" y="424603"/>
                  </a:lnTo>
                  <a:lnTo>
                    <a:pt x="3347400" y="424139"/>
                  </a:lnTo>
                  <a:lnTo>
                    <a:pt x="3350883" y="428770"/>
                  </a:lnTo>
                  <a:lnTo>
                    <a:pt x="3354366" y="428310"/>
                  </a:lnTo>
                  <a:lnTo>
                    <a:pt x="3357850" y="427851"/>
                  </a:lnTo>
                  <a:lnTo>
                    <a:pt x="3361333" y="427391"/>
                  </a:lnTo>
                  <a:lnTo>
                    <a:pt x="3364816" y="426932"/>
                  </a:lnTo>
                  <a:lnTo>
                    <a:pt x="3368299" y="427250"/>
                  </a:lnTo>
                  <a:lnTo>
                    <a:pt x="3371783" y="426792"/>
                  </a:lnTo>
                  <a:lnTo>
                    <a:pt x="3375266" y="426333"/>
                  </a:lnTo>
                  <a:lnTo>
                    <a:pt x="3378749" y="425875"/>
                  </a:lnTo>
                  <a:lnTo>
                    <a:pt x="3382232" y="425417"/>
                  </a:lnTo>
                  <a:lnTo>
                    <a:pt x="3385716" y="426581"/>
                  </a:lnTo>
                  <a:lnTo>
                    <a:pt x="3389199" y="426205"/>
                  </a:lnTo>
                  <a:lnTo>
                    <a:pt x="3392682" y="425829"/>
                  </a:lnTo>
                  <a:lnTo>
                    <a:pt x="3396165" y="425454"/>
                  </a:lnTo>
                  <a:lnTo>
                    <a:pt x="3399649" y="428544"/>
                  </a:lnTo>
                  <a:lnTo>
                    <a:pt x="3403132" y="428091"/>
                  </a:lnTo>
                  <a:lnTo>
                    <a:pt x="3406615" y="427637"/>
                  </a:lnTo>
                  <a:lnTo>
                    <a:pt x="3410098" y="427184"/>
                  </a:lnTo>
                  <a:lnTo>
                    <a:pt x="3413582" y="426731"/>
                  </a:lnTo>
                  <a:lnTo>
                    <a:pt x="3417065" y="426278"/>
                  </a:lnTo>
                  <a:lnTo>
                    <a:pt x="3420548" y="425826"/>
                  </a:lnTo>
                  <a:lnTo>
                    <a:pt x="3424031" y="425373"/>
                  </a:lnTo>
                  <a:lnTo>
                    <a:pt x="3427515" y="424921"/>
                  </a:lnTo>
                  <a:lnTo>
                    <a:pt x="3430998" y="424468"/>
                  </a:lnTo>
                  <a:lnTo>
                    <a:pt x="3434481" y="458596"/>
                  </a:lnTo>
                  <a:lnTo>
                    <a:pt x="3437964" y="458169"/>
                  </a:lnTo>
                  <a:lnTo>
                    <a:pt x="3441447" y="457742"/>
                  </a:lnTo>
                  <a:lnTo>
                    <a:pt x="3444931" y="457315"/>
                  </a:lnTo>
                  <a:lnTo>
                    <a:pt x="3448414" y="456888"/>
                  </a:lnTo>
                  <a:lnTo>
                    <a:pt x="3451897" y="460813"/>
                  </a:lnTo>
                  <a:lnTo>
                    <a:pt x="3455380" y="460389"/>
                  </a:lnTo>
                  <a:lnTo>
                    <a:pt x="3458864" y="459966"/>
                  </a:lnTo>
                  <a:lnTo>
                    <a:pt x="3462347" y="459543"/>
                  </a:lnTo>
                  <a:lnTo>
                    <a:pt x="3465830" y="459120"/>
                  </a:lnTo>
                  <a:lnTo>
                    <a:pt x="3469313" y="462332"/>
                  </a:lnTo>
                  <a:lnTo>
                    <a:pt x="3472797" y="461912"/>
                  </a:lnTo>
                  <a:lnTo>
                    <a:pt x="3476280" y="461492"/>
                  </a:lnTo>
                  <a:lnTo>
                    <a:pt x="3479763" y="461072"/>
                  </a:lnTo>
                  <a:lnTo>
                    <a:pt x="3483246" y="460652"/>
                  </a:lnTo>
                  <a:lnTo>
                    <a:pt x="3483246" y="460981"/>
                  </a:lnTo>
                  <a:lnTo>
                    <a:pt x="3483246" y="461309"/>
                  </a:lnTo>
                  <a:lnTo>
                    <a:pt x="3483246" y="461637"/>
                  </a:lnTo>
                  <a:lnTo>
                    <a:pt x="3483246" y="461965"/>
                  </a:lnTo>
                  <a:lnTo>
                    <a:pt x="3483246" y="462292"/>
                  </a:lnTo>
                  <a:lnTo>
                    <a:pt x="3483246" y="462618"/>
                  </a:lnTo>
                  <a:lnTo>
                    <a:pt x="3483246" y="462944"/>
                  </a:lnTo>
                  <a:lnTo>
                    <a:pt x="3483246" y="463270"/>
                  </a:lnTo>
                  <a:lnTo>
                    <a:pt x="3483246" y="463595"/>
                  </a:lnTo>
                  <a:lnTo>
                    <a:pt x="3483246" y="463920"/>
                  </a:lnTo>
                  <a:lnTo>
                    <a:pt x="3483246" y="464244"/>
                  </a:lnTo>
                  <a:lnTo>
                    <a:pt x="3483246" y="464568"/>
                  </a:lnTo>
                  <a:lnTo>
                    <a:pt x="3483246" y="464892"/>
                  </a:lnTo>
                  <a:lnTo>
                    <a:pt x="3483246" y="465215"/>
                  </a:lnTo>
                  <a:lnTo>
                    <a:pt x="3483246" y="465538"/>
                  </a:lnTo>
                  <a:lnTo>
                    <a:pt x="3483246" y="465860"/>
                  </a:lnTo>
                  <a:lnTo>
                    <a:pt x="3483246" y="466182"/>
                  </a:lnTo>
                  <a:lnTo>
                    <a:pt x="3483246" y="466503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303103"/>
              <a:ext cx="3483246" cy="1248964"/>
            </a:xfrm>
            <a:custGeom>
              <a:avLst/>
              <a:gdLst/>
              <a:ahLst/>
              <a:cxnLst/>
              <a:rect l="0" t="0" r="0" b="0"/>
              <a:pathLst>
                <a:path w="3483246" h="1248964">
                  <a:moveTo>
                    <a:pt x="0" y="1248964"/>
                  </a:moveTo>
                  <a:lnTo>
                    <a:pt x="3483" y="1148448"/>
                  </a:lnTo>
                  <a:lnTo>
                    <a:pt x="6966" y="1053571"/>
                  </a:lnTo>
                  <a:lnTo>
                    <a:pt x="10449" y="963871"/>
                  </a:lnTo>
                  <a:lnTo>
                    <a:pt x="13932" y="878935"/>
                  </a:lnTo>
                  <a:lnTo>
                    <a:pt x="17416" y="798394"/>
                  </a:lnTo>
                  <a:lnTo>
                    <a:pt x="20899" y="721916"/>
                  </a:lnTo>
                  <a:lnTo>
                    <a:pt x="24382" y="649199"/>
                  </a:lnTo>
                  <a:lnTo>
                    <a:pt x="27865" y="579974"/>
                  </a:lnTo>
                  <a:lnTo>
                    <a:pt x="31349" y="513995"/>
                  </a:lnTo>
                  <a:lnTo>
                    <a:pt x="34832" y="451039"/>
                  </a:lnTo>
                  <a:lnTo>
                    <a:pt x="38315" y="390903"/>
                  </a:lnTo>
                  <a:lnTo>
                    <a:pt x="41798" y="333401"/>
                  </a:lnTo>
                  <a:lnTo>
                    <a:pt x="45282" y="278364"/>
                  </a:lnTo>
                  <a:lnTo>
                    <a:pt x="48765" y="225637"/>
                  </a:lnTo>
                  <a:lnTo>
                    <a:pt x="52248" y="352286"/>
                  </a:lnTo>
                  <a:lnTo>
                    <a:pt x="55731" y="308645"/>
                  </a:lnTo>
                  <a:lnTo>
                    <a:pt x="59215" y="266452"/>
                  </a:lnTo>
                  <a:lnTo>
                    <a:pt x="62698" y="225637"/>
                  </a:lnTo>
                  <a:lnTo>
                    <a:pt x="66181" y="186132"/>
                  </a:lnTo>
                  <a:lnTo>
                    <a:pt x="69664" y="147876"/>
                  </a:lnTo>
                  <a:lnTo>
                    <a:pt x="73148" y="110811"/>
                  </a:lnTo>
                  <a:lnTo>
                    <a:pt x="76631" y="74882"/>
                  </a:lnTo>
                  <a:lnTo>
                    <a:pt x="80114" y="40036"/>
                  </a:lnTo>
                  <a:lnTo>
                    <a:pt x="83597" y="6227"/>
                  </a:lnTo>
                  <a:lnTo>
                    <a:pt x="87081" y="352286"/>
                  </a:lnTo>
                  <a:lnTo>
                    <a:pt x="90564" y="325924"/>
                  </a:lnTo>
                  <a:lnTo>
                    <a:pt x="94047" y="300093"/>
                  </a:lnTo>
                  <a:lnTo>
                    <a:pt x="97530" y="274779"/>
                  </a:lnTo>
                  <a:lnTo>
                    <a:pt x="101014" y="249965"/>
                  </a:lnTo>
                  <a:lnTo>
                    <a:pt x="104497" y="225637"/>
                  </a:lnTo>
                  <a:lnTo>
                    <a:pt x="107980" y="201781"/>
                  </a:lnTo>
                  <a:lnTo>
                    <a:pt x="111463" y="178383"/>
                  </a:lnTo>
                  <a:lnTo>
                    <a:pt x="114947" y="155431"/>
                  </a:lnTo>
                  <a:lnTo>
                    <a:pt x="118430" y="181283"/>
                  </a:lnTo>
                  <a:lnTo>
                    <a:pt x="121913" y="159701"/>
                  </a:lnTo>
                  <a:lnTo>
                    <a:pt x="125396" y="138501"/>
                  </a:lnTo>
                  <a:lnTo>
                    <a:pt x="128880" y="117673"/>
                  </a:lnTo>
                  <a:lnTo>
                    <a:pt x="132363" y="97207"/>
                  </a:lnTo>
                  <a:lnTo>
                    <a:pt x="135846" y="77095"/>
                  </a:lnTo>
                  <a:lnTo>
                    <a:pt x="139329" y="57326"/>
                  </a:lnTo>
                  <a:lnTo>
                    <a:pt x="142813" y="37893"/>
                  </a:lnTo>
                  <a:lnTo>
                    <a:pt x="146296" y="18787"/>
                  </a:lnTo>
                  <a:lnTo>
                    <a:pt x="149779" y="0"/>
                  </a:lnTo>
                  <a:lnTo>
                    <a:pt x="153262" y="155431"/>
                  </a:lnTo>
                  <a:lnTo>
                    <a:pt x="156746" y="138501"/>
                  </a:lnTo>
                  <a:lnTo>
                    <a:pt x="160229" y="121809"/>
                  </a:lnTo>
                  <a:lnTo>
                    <a:pt x="163712" y="105351"/>
                  </a:lnTo>
                  <a:lnTo>
                    <a:pt x="167195" y="89120"/>
                  </a:lnTo>
                  <a:lnTo>
                    <a:pt x="170679" y="146166"/>
                  </a:lnTo>
                  <a:lnTo>
                    <a:pt x="174162" y="130884"/>
                  </a:lnTo>
                  <a:lnTo>
                    <a:pt x="177645" y="115797"/>
                  </a:lnTo>
                  <a:lnTo>
                    <a:pt x="181128" y="100902"/>
                  </a:lnTo>
                  <a:lnTo>
                    <a:pt x="184612" y="120369"/>
                  </a:lnTo>
                  <a:lnTo>
                    <a:pt x="188095" y="106061"/>
                  </a:lnTo>
                  <a:lnTo>
                    <a:pt x="191578" y="91927"/>
                  </a:lnTo>
                  <a:lnTo>
                    <a:pt x="195061" y="77962"/>
                  </a:lnTo>
                  <a:lnTo>
                    <a:pt x="198545" y="64164"/>
                  </a:lnTo>
                  <a:lnTo>
                    <a:pt x="202028" y="144984"/>
                  </a:lnTo>
                  <a:lnTo>
                    <a:pt x="205511" y="132053"/>
                  </a:lnTo>
                  <a:lnTo>
                    <a:pt x="208994" y="119262"/>
                  </a:lnTo>
                  <a:lnTo>
                    <a:pt x="212478" y="106608"/>
                  </a:lnTo>
                  <a:lnTo>
                    <a:pt x="215961" y="94090"/>
                  </a:lnTo>
                  <a:lnTo>
                    <a:pt x="219444" y="190026"/>
                  </a:lnTo>
                  <a:lnTo>
                    <a:pt x="222927" y="178383"/>
                  </a:lnTo>
                  <a:lnTo>
                    <a:pt x="226411" y="166852"/>
                  </a:lnTo>
                  <a:lnTo>
                    <a:pt x="229894" y="155431"/>
                  </a:lnTo>
                  <a:lnTo>
                    <a:pt x="233377" y="144117"/>
                  </a:lnTo>
                  <a:lnTo>
                    <a:pt x="236860" y="157633"/>
                  </a:lnTo>
                  <a:lnTo>
                    <a:pt x="240344" y="146662"/>
                  </a:lnTo>
                  <a:lnTo>
                    <a:pt x="243827" y="135793"/>
                  </a:lnTo>
                  <a:lnTo>
                    <a:pt x="247310" y="125021"/>
                  </a:lnTo>
                  <a:lnTo>
                    <a:pt x="250793" y="114348"/>
                  </a:lnTo>
                  <a:lnTo>
                    <a:pt x="254277" y="151304"/>
                  </a:lnTo>
                  <a:lnTo>
                    <a:pt x="257760" y="141050"/>
                  </a:lnTo>
                  <a:lnTo>
                    <a:pt x="261243" y="130884"/>
                  </a:lnTo>
                  <a:lnTo>
                    <a:pt x="264726" y="120805"/>
                  </a:lnTo>
                  <a:lnTo>
                    <a:pt x="268210" y="110811"/>
                  </a:lnTo>
                  <a:lnTo>
                    <a:pt x="271693" y="100902"/>
                  </a:lnTo>
                  <a:lnTo>
                    <a:pt x="275176" y="91076"/>
                  </a:lnTo>
                  <a:lnTo>
                    <a:pt x="278659" y="81332"/>
                  </a:lnTo>
                  <a:lnTo>
                    <a:pt x="282143" y="71670"/>
                  </a:lnTo>
                  <a:lnTo>
                    <a:pt x="285626" y="85334"/>
                  </a:lnTo>
                  <a:lnTo>
                    <a:pt x="289109" y="75923"/>
                  </a:lnTo>
                  <a:lnTo>
                    <a:pt x="292592" y="66587"/>
                  </a:lnTo>
                  <a:lnTo>
                    <a:pt x="296075" y="57326"/>
                  </a:lnTo>
                  <a:lnTo>
                    <a:pt x="299559" y="48140"/>
                  </a:lnTo>
                  <a:lnTo>
                    <a:pt x="303042" y="83760"/>
                  </a:lnTo>
                  <a:lnTo>
                    <a:pt x="306525" y="74882"/>
                  </a:lnTo>
                  <a:lnTo>
                    <a:pt x="310008" y="66071"/>
                  </a:lnTo>
                  <a:lnTo>
                    <a:pt x="313492" y="57326"/>
                  </a:lnTo>
                  <a:lnTo>
                    <a:pt x="316975" y="48649"/>
                  </a:lnTo>
                  <a:lnTo>
                    <a:pt x="320458" y="61572"/>
                  </a:lnTo>
                  <a:lnTo>
                    <a:pt x="323941" y="53097"/>
                  </a:lnTo>
                  <a:lnTo>
                    <a:pt x="327425" y="44684"/>
                  </a:lnTo>
                  <a:lnTo>
                    <a:pt x="330908" y="36332"/>
                  </a:lnTo>
                  <a:lnTo>
                    <a:pt x="334391" y="28042"/>
                  </a:lnTo>
                  <a:lnTo>
                    <a:pt x="337874" y="153881"/>
                  </a:lnTo>
                  <a:lnTo>
                    <a:pt x="341358" y="146166"/>
                  </a:lnTo>
                  <a:lnTo>
                    <a:pt x="344841" y="138501"/>
                  </a:lnTo>
                  <a:lnTo>
                    <a:pt x="348324" y="130884"/>
                  </a:lnTo>
                  <a:lnTo>
                    <a:pt x="351807" y="140370"/>
                  </a:lnTo>
                  <a:lnTo>
                    <a:pt x="355291" y="132911"/>
                  </a:lnTo>
                  <a:lnTo>
                    <a:pt x="358774" y="125498"/>
                  </a:lnTo>
                  <a:lnTo>
                    <a:pt x="362257" y="118132"/>
                  </a:lnTo>
                  <a:lnTo>
                    <a:pt x="365740" y="110811"/>
                  </a:lnTo>
                  <a:lnTo>
                    <a:pt x="369224" y="136714"/>
                  </a:lnTo>
                  <a:lnTo>
                    <a:pt x="372707" y="129593"/>
                  </a:lnTo>
                  <a:lnTo>
                    <a:pt x="376190" y="122515"/>
                  </a:lnTo>
                  <a:lnTo>
                    <a:pt x="379673" y="115478"/>
                  </a:lnTo>
                  <a:lnTo>
                    <a:pt x="383157" y="108484"/>
                  </a:lnTo>
                  <a:lnTo>
                    <a:pt x="386640" y="117673"/>
                  </a:lnTo>
                  <a:lnTo>
                    <a:pt x="390123" y="110811"/>
                  </a:lnTo>
                  <a:lnTo>
                    <a:pt x="393606" y="103989"/>
                  </a:lnTo>
                  <a:lnTo>
                    <a:pt x="397090" y="97207"/>
                  </a:lnTo>
                  <a:lnTo>
                    <a:pt x="400573" y="90464"/>
                  </a:lnTo>
                  <a:lnTo>
                    <a:pt x="404056" y="99694"/>
                  </a:lnTo>
                  <a:lnTo>
                    <a:pt x="407539" y="93074"/>
                  </a:lnTo>
                  <a:lnTo>
                    <a:pt x="411023" y="86492"/>
                  </a:lnTo>
                  <a:lnTo>
                    <a:pt x="414506" y="79947"/>
                  </a:lnTo>
                  <a:lnTo>
                    <a:pt x="417989" y="73438"/>
                  </a:lnTo>
                  <a:lnTo>
                    <a:pt x="421472" y="82691"/>
                  </a:lnTo>
                  <a:lnTo>
                    <a:pt x="424956" y="76298"/>
                  </a:lnTo>
                  <a:lnTo>
                    <a:pt x="428439" y="69939"/>
                  </a:lnTo>
                  <a:lnTo>
                    <a:pt x="431922" y="63615"/>
                  </a:lnTo>
                  <a:lnTo>
                    <a:pt x="435405" y="57326"/>
                  </a:lnTo>
                  <a:lnTo>
                    <a:pt x="435405" y="72802"/>
                  </a:lnTo>
                  <a:lnTo>
                    <a:pt x="435405" y="87881"/>
                  </a:lnTo>
                  <a:lnTo>
                    <a:pt x="435405" y="102579"/>
                  </a:lnTo>
                  <a:lnTo>
                    <a:pt x="435405" y="116908"/>
                  </a:lnTo>
                  <a:lnTo>
                    <a:pt x="435405" y="130884"/>
                  </a:lnTo>
                  <a:lnTo>
                    <a:pt x="438889" y="124826"/>
                  </a:lnTo>
                  <a:lnTo>
                    <a:pt x="442372" y="118799"/>
                  </a:lnTo>
                  <a:lnTo>
                    <a:pt x="445855" y="112803"/>
                  </a:lnTo>
                  <a:lnTo>
                    <a:pt x="449338" y="106837"/>
                  </a:lnTo>
                  <a:lnTo>
                    <a:pt x="452822" y="128224"/>
                  </a:lnTo>
                  <a:lnTo>
                    <a:pt x="456305" y="122391"/>
                  </a:lnTo>
                  <a:lnTo>
                    <a:pt x="459788" y="116587"/>
                  </a:lnTo>
                  <a:lnTo>
                    <a:pt x="463271" y="110811"/>
                  </a:lnTo>
                  <a:lnTo>
                    <a:pt x="466755" y="105064"/>
                  </a:lnTo>
                  <a:lnTo>
                    <a:pt x="470238" y="99345"/>
                  </a:lnTo>
                  <a:lnTo>
                    <a:pt x="473721" y="93653"/>
                  </a:lnTo>
                  <a:lnTo>
                    <a:pt x="477204" y="87990"/>
                  </a:lnTo>
                  <a:lnTo>
                    <a:pt x="480688" y="82354"/>
                  </a:lnTo>
                  <a:lnTo>
                    <a:pt x="484171" y="76745"/>
                  </a:lnTo>
                  <a:lnTo>
                    <a:pt x="487654" y="135793"/>
                  </a:lnTo>
                  <a:lnTo>
                    <a:pt x="491137" y="130395"/>
                  </a:lnTo>
                  <a:lnTo>
                    <a:pt x="494621" y="125021"/>
                  </a:lnTo>
                  <a:lnTo>
                    <a:pt x="498104" y="119672"/>
                  </a:lnTo>
                  <a:lnTo>
                    <a:pt x="501587" y="114348"/>
                  </a:lnTo>
                  <a:lnTo>
                    <a:pt x="505070" y="133259"/>
                  </a:lnTo>
                  <a:lnTo>
                    <a:pt x="508554" y="128041"/>
                  </a:lnTo>
                  <a:lnTo>
                    <a:pt x="512037" y="122845"/>
                  </a:lnTo>
                  <a:lnTo>
                    <a:pt x="515520" y="117673"/>
                  </a:lnTo>
                  <a:lnTo>
                    <a:pt x="519003" y="112523"/>
                  </a:lnTo>
                  <a:lnTo>
                    <a:pt x="522487" y="130884"/>
                  </a:lnTo>
                  <a:lnTo>
                    <a:pt x="525970" y="125834"/>
                  </a:lnTo>
                  <a:lnTo>
                    <a:pt x="529453" y="120805"/>
                  </a:lnTo>
                  <a:lnTo>
                    <a:pt x="532936" y="115797"/>
                  </a:lnTo>
                  <a:lnTo>
                    <a:pt x="536420" y="133567"/>
                  </a:lnTo>
                  <a:lnTo>
                    <a:pt x="539903" y="128654"/>
                  </a:lnTo>
                  <a:lnTo>
                    <a:pt x="543386" y="123761"/>
                  </a:lnTo>
                  <a:lnTo>
                    <a:pt x="546869" y="118888"/>
                  </a:lnTo>
                  <a:lnTo>
                    <a:pt x="550353" y="114035"/>
                  </a:lnTo>
                  <a:lnTo>
                    <a:pt x="553836" y="120369"/>
                  </a:lnTo>
                  <a:lnTo>
                    <a:pt x="557319" y="115580"/>
                  </a:lnTo>
                  <a:lnTo>
                    <a:pt x="560802" y="110811"/>
                  </a:lnTo>
                  <a:lnTo>
                    <a:pt x="564286" y="106061"/>
                  </a:lnTo>
                  <a:lnTo>
                    <a:pt x="567769" y="101331"/>
                  </a:lnTo>
                  <a:lnTo>
                    <a:pt x="571252" y="107688"/>
                  </a:lnTo>
                  <a:lnTo>
                    <a:pt x="574735" y="103018"/>
                  </a:lnTo>
                  <a:lnTo>
                    <a:pt x="578218" y="98367"/>
                  </a:lnTo>
                  <a:lnTo>
                    <a:pt x="581702" y="93735"/>
                  </a:lnTo>
                  <a:lnTo>
                    <a:pt x="585185" y="89120"/>
                  </a:lnTo>
                  <a:lnTo>
                    <a:pt x="588668" y="127197"/>
                  </a:lnTo>
                  <a:lnTo>
                    <a:pt x="592151" y="122705"/>
                  </a:lnTo>
                  <a:lnTo>
                    <a:pt x="595635" y="118231"/>
                  </a:lnTo>
                  <a:lnTo>
                    <a:pt x="599118" y="113773"/>
                  </a:lnTo>
                  <a:lnTo>
                    <a:pt x="602601" y="109333"/>
                  </a:lnTo>
                  <a:lnTo>
                    <a:pt x="606084" y="104909"/>
                  </a:lnTo>
                  <a:lnTo>
                    <a:pt x="609568" y="100502"/>
                  </a:lnTo>
                  <a:lnTo>
                    <a:pt x="613051" y="96111"/>
                  </a:lnTo>
                  <a:lnTo>
                    <a:pt x="616534" y="91737"/>
                  </a:lnTo>
                  <a:lnTo>
                    <a:pt x="620017" y="107934"/>
                  </a:lnTo>
                  <a:lnTo>
                    <a:pt x="623501" y="103631"/>
                  </a:lnTo>
                  <a:lnTo>
                    <a:pt x="626984" y="99345"/>
                  </a:lnTo>
                  <a:lnTo>
                    <a:pt x="630467" y="95074"/>
                  </a:lnTo>
                  <a:lnTo>
                    <a:pt x="633950" y="90818"/>
                  </a:lnTo>
                  <a:lnTo>
                    <a:pt x="637434" y="125960"/>
                  </a:lnTo>
                  <a:lnTo>
                    <a:pt x="640917" y="121809"/>
                  </a:lnTo>
                  <a:lnTo>
                    <a:pt x="644400" y="117673"/>
                  </a:lnTo>
                  <a:lnTo>
                    <a:pt x="647883" y="113551"/>
                  </a:lnTo>
                  <a:lnTo>
                    <a:pt x="651367" y="109444"/>
                  </a:lnTo>
                  <a:lnTo>
                    <a:pt x="654850" y="124237"/>
                  </a:lnTo>
                  <a:lnTo>
                    <a:pt x="658333" y="120193"/>
                  </a:lnTo>
                  <a:lnTo>
                    <a:pt x="661816" y="116163"/>
                  </a:lnTo>
                  <a:lnTo>
                    <a:pt x="665300" y="112147"/>
                  </a:lnTo>
                  <a:lnTo>
                    <a:pt x="668783" y="108144"/>
                  </a:lnTo>
                  <a:lnTo>
                    <a:pt x="672266" y="229368"/>
                  </a:lnTo>
                  <a:lnTo>
                    <a:pt x="675749" y="225637"/>
                  </a:lnTo>
                  <a:lnTo>
                    <a:pt x="679233" y="221917"/>
                  </a:lnTo>
                  <a:lnTo>
                    <a:pt x="682716" y="218209"/>
                  </a:lnTo>
                  <a:lnTo>
                    <a:pt x="686199" y="214512"/>
                  </a:lnTo>
                  <a:lnTo>
                    <a:pt x="689682" y="247078"/>
                  </a:lnTo>
                  <a:lnTo>
                    <a:pt x="693166" y="243478"/>
                  </a:lnTo>
                  <a:lnTo>
                    <a:pt x="696649" y="239889"/>
                  </a:lnTo>
                  <a:lnTo>
                    <a:pt x="700132" y="236311"/>
                  </a:lnTo>
                  <a:lnTo>
                    <a:pt x="703615" y="239750"/>
                  </a:lnTo>
                  <a:lnTo>
                    <a:pt x="707099" y="236207"/>
                  </a:lnTo>
                  <a:lnTo>
                    <a:pt x="710582" y="232673"/>
                  </a:lnTo>
                  <a:lnTo>
                    <a:pt x="714065" y="229150"/>
                  </a:lnTo>
                  <a:lnTo>
                    <a:pt x="717548" y="225637"/>
                  </a:lnTo>
                  <a:lnTo>
                    <a:pt x="721032" y="229116"/>
                  </a:lnTo>
                  <a:lnTo>
                    <a:pt x="724515" y="225637"/>
                  </a:lnTo>
                  <a:lnTo>
                    <a:pt x="727998" y="222167"/>
                  </a:lnTo>
                  <a:lnTo>
                    <a:pt x="731481" y="218707"/>
                  </a:lnTo>
                  <a:lnTo>
                    <a:pt x="734965" y="215257"/>
                  </a:lnTo>
                  <a:lnTo>
                    <a:pt x="738448" y="271235"/>
                  </a:lnTo>
                  <a:lnTo>
                    <a:pt x="741931" y="267922"/>
                  </a:lnTo>
                  <a:lnTo>
                    <a:pt x="745414" y="264618"/>
                  </a:lnTo>
                  <a:lnTo>
                    <a:pt x="748898" y="261322"/>
                  </a:lnTo>
                  <a:lnTo>
                    <a:pt x="752381" y="258035"/>
                  </a:lnTo>
                  <a:lnTo>
                    <a:pt x="755864" y="285229"/>
                  </a:lnTo>
                  <a:lnTo>
                    <a:pt x="759347" y="282021"/>
                  </a:lnTo>
                  <a:lnTo>
                    <a:pt x="762831" y="278820"/>
                  </a:lnTo>
                  <a:lnTo>
                    <a:pt x="766314" y="275628"/>
                  </a:lnTo>
                  <a:lnTo>
                    <a:pt x="769797" y="272444"/>
                  </a:lnTo>
                  <a:lnTo>
                    <a:pt x="773280" y="269269"/>
                  </a:lnTo>
                  <a:lnTo>
                    <a:pt x="776764" y="266101"/>
                  </a:lnTo>
                  <a:lnTo>
                    <a:pt x="780247" y="262941"/>
                  </a:lnTo>
                  <a:lnTo>
                    <a:pt x="783730" y="259789"/>
                  </a:lnTo>
                  <a:lnTo>
                    <a:pt x="787213" y="262623"/>
                  </a:lnTo>
                  <a:lnTo>
                    <a:pt x="790697" y="259498"/>
                  </a:lnTo>
                  <a:lnTo>
                    <a:pt x="794180" y="256381"/>
                  </a:lnTo>
                  <a:lnTo>
                    <a:pt x="797663" y="253272"/>
                  </a:lnTo>
                  <a:lnTo>
                    <a:pt x="801146" y="250171"/>
                  </a:lnTo>
                  <a:lnTo>
                    <a:pt x="804630" y="329629"/>
                  </a:lnTo>
                  <a:lnTo>
                    <a:pt x="808113" y="326703"/>
                  </a:lnTo>
                  <a:lnTo>
                    <a:pt x="811596" y="323783"/>
                  </a:lnTo>
                  <a:lnTo>
                    <a:pt x="815079" y="320871"/>
                  </a:lnTo>
                  <a:lnTo>
                    <a:pt x="818563" y="317965"/>
                  </a:lnTo>
                  <a:lnTo>
                    <a:pt x="822046" y="325156"/>
                  </a:lnTo>
                  <a:lnTo>
                    <a:pt x="825529" y="322283"/>
                  </a:lnTo>
                  <a:lnTo>
                    <a:pt x="829012" y="319417"/>
                  </a:lnTo>
                  <a:lnTo>
                    <a:pt x="832496" y="316557"/>
                  </a:lnTo>
                  <a:lnTo>
                    <a:pt x="835979" y="313703"/>
                  </a:lnTo>
                  <a:lnTo>
                    <a:pt x="839462" y="349515"/>
                  </a:lnTo>
                  <a:lnTo>
                    <a:pt x="842945" y="346749"/>
                  </a:lnTo>
                  <a:lnTo>
                    <a:pt x="846429" y="343990"/>
                  </a:lnTo>
                  <a:lnTo>
                    <a:pt x="849912" y="341236"/>
                  </a:lnTo>
                  <a:lnTo>
                    <a:pt x="853395" y="338488"/>
                  </a:lnTo>
                  <a:lnTo>
                    <a:pt x="856878" y="335746"/>
                  </a:lnTo>
                  <a:lnTo>
                    <a:pt x="860361" y="333010"/>
                  </a:lnTo>
                  <a:lnTo>
                    <a:pt x="863845" y="330280"/>
                  </a:lnTo>
                  <a:lnTo>
                    <a:pt x="867328" y="327556"/>
                  </a:lnTo>
                  <a:lnTo>
                    <a:pt x="870811" y="324837"/>
                  </a:lnTo>
                  <a:lnTo>
                    <a:pt x="870811" y="329528"/>
                  </a:lnTo>
                  <a:lnTo>
                    <a:pt x="870811" y="334171"/>
                  </a:lnTo>
                  <a:lnTo>
                    <a:pt x="870811" y="338768"/>
                  </a:lnTo>
                  <a:lnTo>
                    <a:pt x="870811" y="343319"/>
                  </a:lnTo>
                  <a:lnTo>
                    <a:pt x="870811" y="347825"/>
                  </a:lnTo>
                  <a:lnTo>
                    <a:pt x="870811" y="352286"/>
                  </a:lnTo>
                  <a:lnTo>
                    <a:pt x="870811" y="356703"/>
                  </a:lnTo>
                  <a:lnTo>
                    <a:pt x="870811" y="361077"/>
                  </a:lnTo>
                  <a:lnTo>
                    <a:pt x="870811" y="365408"/>
                  </a:lnTo>
                  <a:lnTo>
                    <a:pt x="870811" y="369697"/>
                  </a:lnTo>
                  <a:lnTo>
                    <a:pt x="870811" y="373945"/>
                  </a:lnTo>
                  <a:lnTo>
                    <a:pt x="870811" y="378152"/>
                  </a:lnTo>
                  <a:lnTo>
                    <a:pt x="870811" y="382318"/>
                  </a:lnTo>
                  <a:lnTo>
                    <a:pt x="870811" y="386445"/>
                  </a:lnTo>
                  <a:lnTo>
                    <a:pt x="870811" y="390533"/>
                  </a:lnTo>
                  <a:lnTo>
                    <a:pt x="870811" y="394582"/>
                  </a:lnTo>
                  <a:lnTo>
                    <a:pt x="870811" y="398593"/>
                  </a:lnTo>
                  <a:lnTo>
                    <a:pt x="870811" y="402567"/>
                  </a:lnTo>
                  <a:lnTo>
                    <a:pt x="874294" y="400007"/>
                  </a:lnTo>
                  <a:lnTo>
                    <a:pt x="877778" y="397451"/>
                  </a:lnTo>
                  <a:lnTo>
                    <a:pt x="881261" y="394901"/>
                  </a:lnTo>
                  <a:lnTo>
                    <a:pt x="884744" y="392355"/>
                  </a:lnTo>
                  <a:lnTo>
                    <a:pt x="888227" y="409337"/>
                  </a:lnTo>
                  <a:lnTo>
                    <a:pt x="891711" y="406840"/>
                  </a:lnTo>
                  <a:lnTo>
                    <a:pt x="895194" y="404349"/>
                  </a:lnTo>
                  <a:lnTo>
                    <a:pt x="898677" y="401861"/>
                  </a:lnTo>
                  <a:lnTo>
                    <a:pt x="902160" y="399379"/>
                  </a:lnTo>
                  <a:lnTo>
                    <a:pt x="905644" y="400738"/>
                  </a:lnTo>
                  <a:lnTo>
                    <a:pt x="909127" y="398272"/>
                  </a:lnTo>
                  <a:lnTo>
                    <a:pt x="912610" y="395811"/>
                  </a:lnTo>
                  <a:lnTo>
                    <a:pt x="916093" y="393355"/>
                  </a:lnTo>
                  <a:lnTo>
                    <a:pt x="919577" y="390903"/>
                  </a:lnTo>
                  <a:lnTo>
                    <a:pt x="923060" y="414631"/>
                  </a:lnTo>
                  <a:lnTo>
                    <a:pt x="926543" y="412239"/>
                  </a:lnTo>
                  <a:lnTo>
                    <a:pt x="930026" y="409851"/>
                  </a:lnTo>
                  <a:lnTo>
                    <a:pt x="933510" y="407468"/>
                  </a:lnTo>
                  <a:lnTo>
                    <a:pt x="936993" y="405089"/>
                  </a:lnTo>
                  <a:lnTo>
                    <a:pt x="940476" y="417108"/>
                  </a:lnTo>
                  <a:lnTo>
                    <a:pt x="943959" y="414765"/>
                  </a:lnTo>
                  <a:lnTo>
                    <a:pt x="947443" y="412426"/>
                  </a:lnTo>
                  <a:lnTo>
                    <a:pt x="950926" y="410091"/>
                  </a:lnTo>
                  <a:lnTo>
                    <a:pt x="954409" y="407760"/>
                  </a:lnTo>
                  <a:lnTo>
                    <a:pt x="957892" y="416013"/>
                  </a:lnTo>
                  <a:lnTo>
                    <a:pt x="961376" y="413711"/>
                  </a:lnTo>
                  <a:lnTo>
                    <a:pt x="964859" y="411412"/>
                  </a:lnTo>
                  <a:lnTo>
                    <a:pt x="968342" y="409117"/>
                  </a:lnTo>
                  <a:lnTo>
                    <a:pt x="971825" y="410321"/>
                  </a:lnTo>
                  <a:lnTo>
                    <a:pt x="975309" y="408040"/>
                  </a:lnTo>
                  <a:lnTo>
                    <a:pt x="978792" y="405764"/>
                  </a:lnTo>
                  <a:lnTo>
                    <a:pt x="982275" y="403492"/>
                  </a:lnTo>
                  <a:lnTo>
                    <a:pt x="985758" y="401223"/>
                  </a:lnTo>
                  <a:lnTo>
                    <a:pt x="989242" y="416160"/>
                  </a:lnTo>
                  <a:lnTo>
                    <a:pt x="992725" y="413931"/>
                  </a:lnTo>
                  <a:lnTo>
                    <a:pt x="996208" y="411705"/>
                  </a:lnTo>
                  <a:lnTo>
                    <a:pt x="999691" y="409483"/>
                  </a:lnTo>
                  <a:lnTo>
                    <a:pt x="1003175" y="407265"/>
                  </a:lnTo>
                  <a:lnTo>
                    <a:pt x="1006658" y="485097"/>
                  </a:lnTo>
                  <a:lnTo>
                    <a:pt x="1010141" y="483035"/>
                  </a:lnTo>
                  <a:lnTo>
                    <a:pt x="1013624" y="480976"/>
                  </a:lnTo>
                  <a:lnTo>
                    <a:pt x="1017108" y="478921"/>
                  </a:lnTo>
                  <a:lnTo>
                    <a:pt x="1020591" y="476868"/>
                  </a:lnTo>
                  <a:lnTo>
                    <a:pt x="1024074" y="494025"/>
                  </a:lnTo>
                  <a:lnTo>
                    <a:pt x="1027557" y="492015"/>
                  </a:lnTo>
                  <a:lnTo>
                    <a:pt x="1031041" y="490008"/>
                  </a:lnTo>
                  <a:lnTo>
                    <a:pt x="1034524" y="488004"/>
                  </a:lnTo>
                  <a:lnTo>
                    <a:pt x="1038007" y="486003"/>
                  </a:lnTo>
                  <a:lnTo>
                    <a:pt x="1041490" y="494660"/>
                  </a:lnTo>
                  <a:lnTo>
                    <a:pt x="1044974" y="492685"/>
                  </a:lnTo>
                  <a:lnTo>
                    <a:pt x="1048457" y="490712"/>
                  </a:lnTo>
                  <a:lnTo>
                    <a:pt x="1051940" y="488743"/>
                  </a:lnTo>
                  <a:lnTo>
                    <a:pt x="1055423" y="507375"/>
                  </a:lnTo>
                  <a:lnTo>
                    <a:pt x="1058907" y="505450"/>
                  </a:lnTo>
                  <a:lnTo>
                    <a:pt x="1062390" y="503527"/>
                  </a:lnTo>
                  <a:lnTo>
                    <a:pt x="1065873" y="501607"/>
                  </a:lnTo>
                  <a:lnTo>
                    <a:pt x="1069356" y="499691"/>
                  </a:lnTo>
                  <a:lnTo>
                    <a:pt x="1072840" y="502800"/>
                  </a:lnTo>
                  <a:lnTo>
                    <a:pt x="1076323" y="500897"/>
                  </a:lnTo>
                  <a:lnTo>
                    <a:pt x="1079806" y="498998"/>
                  </a:lnTo>
                  <a:lnTo>
                    <a:pt x="1083289" y="497101"/>
                  </a:lnTo>
                  <a:lnTo>
                    <a:pt x="1086773" y="495206"/>
                  </a:lnTo>
                  <a:lnTo>
                    <a:pt x="1090256" y="542734"/>
                  </a:lnTo>
                  <a:lnTo>
                    <a:pt x="1093739" y="540936"/>
                  </a:lnTo>
                  <a:lnTo>
                    <a:pt x="1097222" y="539140"/>
                  </a:lnTo>
                  <a:lnTo>
                    <a:pt x="1100706" y="537347"/>
                  </a:lnTo>
                  <a:lnTo>
                    <a:pt x="1104189" y="535557"/>
                  </a:lnTo>
                  <a:lnTo>
                    <a:pt x="1107672" y="533768"/>
                  </a:lnTo>
                  <a:lnTo>
                    <a:pt x="1111155" y="531982"/>
                  </a:lnTo>
                  <a:lnTo>
                    <a:pt x="1114639" y="530198"/>
                  </a:lnTo>
                  <a:lnTo>
                    <a:pt x="1118122" y="528417"/>
                  </a:lnTo>
                  <a:lnTo>
                    <a:pt x="1121605" y="526638"/>
                  </a:lnTo>
                  <a:lnTo>
                    <a:pt x="1125088" y="527094"/>
                  </a:lnTo>
                  <a:lnTo>
                    <a:pt x="1128572" y="525324"/>
                  </a:lnTo>
                  <a:lnTo>
                    <a:pt x="1132055" y="523555"/>
                  </a:lnTo>
                  <a:lnTo>
                    <a:pt x="1135538" y="521789"/>
                  </a:lnTo>
                  <a:lnTo>
                    <a:pt x="1139021" y="543888"/>
                  </a:lnTo>
                  <a:lnTo>
                    <a:pt x="1142505" y="542170"/>
                  </a:lnTo>
                  <a:lnTo>
                    <a:pt x="1145988" y="540453"/>
                  </a:lnTo>
                  <a:lnTo>
                    <a:pt x="1149471" y="538739"/>
                  </a:lnTo>
                  <a:lnTo>
                    <a:pt x="1152954" y="537027"/>
                  </a:lnTo>
                  <a:lnTo>
                    <a:pt x="1156437" y="539526"/>
                  </a:lnTo>
                  <a:lnTo>
                    <a:pt x="1159921" y="537825"/>
                  </a:lnTo>
                  <a:lnTo>
                    <a:pt x="1163404" y="536127"/>
                  </a:lnTo>
                  <a:lnTo>
                    <a:pt x="1166887" y="534430"/>
                  </a:lnTo>
                  <a:lnTo>
                    <a:pt x="1170370" y="532736"/>
                  </a:lnTo>
                  <a:lnTo>
                    <a:pt x="1173854" y="533148"/>
                  </a:lnTo>
                  <a:lnTo>
                    <a:pt x="1177337" y="531462"/>
                  </a:lnTo>
                  <a:lnTo>
                    <a:pt x="1180820" y="529777"/>
                  </a:lnTo>
                  <a:lnTo>
                    <a:pt x="1184303" y="528095"/>
                  </a:lnTo>
                  <a:lnTo>
                    <a:pt x="1187787" y="526415"/>
                  </a:lnTo>
                  <a:lnTo>
                    <a:pt x="1191270" y="555154"/>
                  </a:lnTo>
                  <a:lnTo>
                    <a:pt x="1194753" y="553531"/>
                  </a:lnTo>
                  <a:lnTo>
                    <a:pt x="1198236" y="551909"/>
                  </a:lnTo>
                  <a:lnTo>
                    <a:pt x="1201720" y="550289"/>
                  </a:lnTo>
                  <a:lnTo>
                    <a:pt x="1205203" y="548671"/>
                  </a:lnTo>
                  <a:lnTo>
                    <a:pt x="1208686" y="556718"/>
                  </a:lnTo>
                  <a:lnTo>
                    <a:pt x="1212169" y="555121"/>
                  </a:lnTo>
                  <a:lnTo>
                    <a:pt x="1215653" y="553525"/>
                  </a:lnTo>
                  <a:lnTo>
                    <a:pt x="1219136" y="551931"/>
                  </a:lnTo>
                  <a:lnTo>
                    <a:pt x="1222619" y="552253"/>
                  </a:lnTo>
                  <a:lnTo>
                    <a:pt x="1226102" y="550666"/>
                  </a:lnTo>
                  <a:lnTo>
                    <a:pt x="1229586" y="549081"/>
                  </a:lnTo>
                  <a:lnTo>
                    <a:pt x="1233069" y="547498"/>
                  </a:lnTo>
                  <a:lnTo>
                    <a:pt x="1236552" y="545916"/>
                  </a:lnTo>
                  <a:lnTo>
                    <a:pt x="1240035" y="548165"/>
                  </a:lnTo>
                  <a:lnTo>
                    <a:pt x="1243519" y="546594"/>
                  </a:lnTo>
                  <a:lnTo>
                    <a:pt x="1247002" y="545024"/>
                  </a:lnTo>
                  <a:lnTo>
                    <a:pt x="1250485" y="543456"/>
                  </a:lnTo>
                  <a:lnTo>
                    <a:pt x="1253968" y="541889"/>
                  </a:lnTo>
                  <a:lnTo>
                    <a:pt x="1257452" y="540325"/>
                  </a:lnTo>
                  <a:lnTo>
                    <a:pt x="1260935" y="538762"/>
                  </a:lnTo>
                  <a:lnTo>
                    <a:pt x="1264418" y="537201"/>
                  </a:lnTo>
                  <a:lnTo>
                    <a:pt x="1267901" y="535642"/>
                  </a:lnTo>
                  <a:lnTo>
                    <a:pt x="1271385" y="534084"/>
                  </a:lnTo>
                  <a:lnTo>
                    <a:pt x="1274868" y="540188"/>
                  </a:lnTo>
                  <a:lnTo>
                    <a:pt x="1278351" y="538647"/>
                  </a:lnTo>
                  <a:lnTo>
                    <a:pt x="1281834" y="537107"/>
                  </a:lnTo>
                  <a:lnTo>
                    <a:pt x="1285318" y="535569"/>
                  </a:lnTo>
                  <a:lnTo>
                    <a:pt x="1288801" y="534032"/>
                  </a:lnTo>
                  <a:lnTo>
                    <a:pt x="1292284" y="558272"/>
                  </a:lnTo>
                  <a:lnTo>
                    <a:pt x="1295767" y="556780"/>
                  </a:lnTo>
                  <a:lnTo>
                    <a:pt x="1299251" y="555290"/>
                  </a:lnTo>
                  <a:lnTo>
                    <a:pt x="1302734" y="553801"/>
                  </a:lnTo>
                  <a:lnTo>
                    <a:pt x="1306217" y="552314"/>
                  </a:lnTo>
                  <a:lnTo>
                    <a:pt x="1309700" y="550829"/>
                  </a:lnTo>
                  <a:lnTo>
                    <a:pt x="1313184" y="549345"/>
                  </a:lnTo>
                  <a:lnTo>
                    <a:pt x="1316667" y="547863"/>
                  </a:lnTo>
                  <a:lnTo>
                    <a:pt x="1320150" y="546382"/>
                  </a:lnTo>
                  <a:lnTo>
                    <a:pt x="1323633" y="544903"/>
                  </a:lnTo>
                  <a:lnTo>
                    <a:pt x="1327117" y="543426"/>
                  </a:lnTo>
                  <a:lnTo>
                    <a:pt x="1330600" y="541950"/>
                  </a:lnTo>
                  <a:lnTo>
                    <a:pt x="1334083" y="540475"/>
                  </a:lnTo>
                  <a:lnTo>
                    <a:pt x="1337566" y="539002"/>
                  </a:lnTo>
                  <a:lnTo>
                    <a:pt x="1341050" y="548254"/>
                  </a:lnTo>
                  <a:lnTo>
                    <a:pt x="1344533" y="546801"/>
                  </a:lnTo>
                  <a:lnTo>
                    <a:pt x="1348016" y="545349"/>
                  </a:lnTo>
                  <a:lnTo>
                    <a:pt x="1351499" y="543899"/>
                  </a:lnTo>
                  <a:lnTo>
                    <a:pt x="1354983" y="542451"/>
                  </a:lnTo>
                  <a:lnTo>
                    <a:pt x="1358466" y="548028"/>
                  </a:lnTo>
                  <a:lnTo>
                    <a:pt x="1361949" y="546594"/>
                  </a:lnTo>
                  <a:lnTo>
                    <a:pt x="1365432" y="545160"/>
                  </a:lnTo>
                  <a:lnTo>
                    <a:pt x="1368916" y="543728"/>
                  </a:lnTo>
                  <a:lnTo>
                    <a:pt x="1372399" y="542298"/>
                  </a:lnTo>
                  <a:lnTo>
                    <a:pt x="1375882" y="547808"/>
                  </a:lnTo>
                  <a:lnTo>
                    <a:pt x="1379365" y="546391"/>
                  </a:lnTo>
                  <a:lnTo>
                    <a:pt x="1382849" y="544976"/>
                  </a:lnTo>
                  <a:lnTo>
                    <a:pt x="1386332" y="543561"/>
                  </a:lnTo>
                  <a:lnTo>
                    <a:pt x="1389815" y="542149"/>
                  </a:lnTo>
                  <a:lnTo>
                    <a:pt x="1393298" y="540737"/>
                  </a:lnTo>
                  <a:lnTo>
                    <a:pt x="1396782" y="539328"/>
                  </a:lnTo>
                  <a:lnTo>
                    <a:pt x="1400265" y="537919"/>
                  </a:lnTo>
                  <a:lnTo>
                    <a:pt x="1403748" y="536512"/>
                  </a:lnTo>
                  <a:lnTo>
                    <a:pt x="1407231" y="553757"/>
                  </a:lnTo>
                  <a:lnTo>
                    <a:pt x="1410715" y="552380"/>
                  </a:lnTo>
                  <a:lnTo>
                    <a:pt x="1414198" y="551005"/>
                  </a:lnTo>
                  <a:lnTo>
                    <a:pt x="1417681" y="549631"/>
                  </a:lnTo>
                  <a:lnTo>
                    <a:pt x="1421164" y="548258"/>
                  </a:lnTo>
                  <a:lnTo>
                    <a:pt x="1424648" y="546887"/>
                  </a:lnTo>
                  <a:lnTo>
                    <a:pt x="1428131" y="545517"/>
                  </a:lnTo>
                  <a:lnTo>
                    <a:pt x="1431614" y="544149"/>
                  </a:lnTo>
                  <a:lnTo>
                    <a:pt x="1435097" y="542782"/>
                  </a:lnTo>
                  <a:lnTo>
                    <a:pt x="1438580" y="541416"/>
                  </a:lnTo>
                  <a:lnTo>
                    <a:pt x="1442064" y="541723"/>
                  </a:lnTo>
                  <a:lnTo>
                    <a:pt x="1445547" y="540362"/>
                  </a:lnTo>
                  <a:lnTo>
                    <a:pt x="1449030" y="539002"/>
                  </a:lnTo>
                  <a:lnTo>
                    <a:pt x="1452513" y="537644"/>
                  </a:lnTo>
                  <a:lnTo>
                    <a:pt x="1455997" y="536288"/>
                  </a:lnTo>
                  <a:lnTo>
                    <a:pt x="1459480" y="554533"/>
                  </a:lnTo>
                  <a:lnTo>
                    <a:pt x="1462963" y="553206"/>
                  </a:lnTo>
                  <a:lnTo>
                    <a:pt x="1466446" y="551881"/>
                  </a:lnTo>
                  <a:lnTo>
                    <a:pt x="1469930" y="550557"/>
                  </a:lnTo>
                  <a:lnTo>
                    <a:pt x="1473413" y="549235"/>
                  </a:lnTo>
                  <a:lnTo>
                    <a:pt x="1476896" y="555823"/>
                  </a:lnTo>
                  <a:lnTo>
                    <a:pt x="1480379" y="554514"/>
                  </a:lnTo>
                  <a:lnTo>
                    <a:pt x="1483863" y="553206"/>
                  </a:lnTo>
                  <a:lnTo>
                    <a:pt x="1487346" y="551900"/>
                  </a:lnTo>
                  <a:lnTo>
                    <a:pt x="1490829" y="555281"/>
                  </a:lnTo>
                  <a:lnTo>
                    <a:pt x="1494312" y="553984"/>
                  </a:lnTo>
                  <a:lnTo>
                    <a:pt x="1497796" y="552688"/>
                  </a:lnTo>
                  <a:lnTo>
                    <a:pt x="1501279" y="551393"/>
                  </a:lnTo>
                  <a:lnTo>
                    <a:pt x="1504762" y="550099"/>
                  </a:lnTo>
                  <a:lnTo>
                    <a:pt x="1508245" y="556534"/>
                  </a:lnTo>
                  <a:lnTo>
                    <a:pt x="1511729" y="555253"/>
                  </a:lnTo>
                  <a:lnTo>
                    <a:pt x="1515212" y="553973"/>
                  </a:lnTo>
                  <a:lnTo>
                    <a:pt x="1518695" y="552695"/>
                  </a:lnTo>
                  <a:lnTo>
                    <a:pt x="1522178" y="551418"/>
                  </a:lnTo>
                  <a:lnTo>
                    <a:pt x="1525662" y="554728"/>
                  </a:lnTo>
                  <a:lnTo>
                    <a:pt x="1529145" y="553460"/>
                  </a:lnTo>
                  <a:lnTo>
                    <a:pt x="1532628" y="552192"/>
                  </a:lnTo>
                  <a:lnTo>
                    <a:pt x="1536111" y="550926"/>
                  </a:lnTo>
                  <a:lnTo>
                    <a:pt x="1539595" y="549661"/>
                  </a:lnTo>
                  <a:lnTo>
                    <a:pt x="1543078" y="557453"/>
                  </a:lnTo>
                  <a:lnTo>
                    <a:pt x="1546561" y="556203"/>
                  </a:lnTo>
                  <a:lnTo>
                    <a:pt x="1550044" y="554953"/>
                  </a:lnTo>
                  <a:lnTo>
                    <a:pt x="1553528" y="553705"/>
                  </a:lnTo>
                  <a:lnTo>
                    <a:pt x="1557011" y="552458"/>
                  </a:lnTo>
                  <a:lnTo>
                    <a:pt x="1560494" y="557161"/>
                  </a:lnTo>
                  <a:lnTo>
                    <a:pt x="1563977" y="555924"/>
                  </a:lnTo>
                  <a:lnTo>
                    <a:pt x="1567461" y="554688"/>
                  </a:lnTo>
                  <a:lnTo>
                    <a:pt x="1570944" y="553453"/>
                  </a:lnTo>
                  <a:lnTo>
                    <a:pt x="1574427" y="552219"/>
                  </a:lnTo>
                  <a:lnTo>
                    <a:pt x="1577910" y="550987"/>
                  </a:lnTo>
                  <a:lnTo>
                    <a:pt x="1581394" y="549755"/>
                  </a:lnTo>
                  <a:lnTo>
                    <a:pt x="1584877" y="548525"/>
                  </a:lnTo>
                  <a:lnTo>
                    <a:pt x="1588360" y="547296"/>
                  </a:lnTo>
                  <a:lnTo>
                    <a:pt x="1591843" y="547556"/>
                  </a:lnTo>
                  <a:lnTo>
                    <a:pt x="1595327" y="546331"/>
                  </a:lnTo>
                  <a:lnTo>
                    <a:pt x="1598810" y="545107"/>
                  </a:lnTo>
                  <a:lnTo>
                    <a:pt x="1602293" y="543884"/>
                  </a:lnTo>
                  <a:lnTo>
                    <a:pt x="1605776" y="542662"/>
                  </a:lnTo>
                  <a:lnTo>
                    <a:pt x="1609260" y="545899"/>
                  </a:lnTo>
                  <a:lnTo>
                    <a:pt x="1612743" y="544685"/>
                  </a:lnTo>
                  <a:lnTo>
                    <a:pt x="1616226" y="543472"/>
                  </a:lnTo>
                  <a:lnTo>
                    <a:pt x="1619709" y="542260"/>
                  </a:lnTo>
                  <a:lnTo>
                    <a:pt x="1623193" y="541049"/>
                  </a:lnTo>
                  <a:lnTo>
                    <a:pt x="1626676" y="548646"/>
                  </a:lnTo>
                  <a:lnTo>
                    <a:pt x="1630159" y="547448"/>
                  </a:lnTo>
                  <a:lnTo>
                    <a:pt x="1633642" y="546252"/>
                  </a:lnTo>
                  <a:lnTo>
                    <a:pt x="1637126" y="545056"/>
                  </a:lnTo>
                  <a:lnTo>
                    <a:pt x="1640609" y="543862"/>
                  </a:lnTo>
                  <a:lnTo>
                    <a:pt x="1644092" y="556961"/>
                  </a:lnTo>
                  <a:lnTo>
                    <a:pt x="1647575" y="555786"/>
                  </a:lnTo>
                  <a:lnTo>
                    <a:pt x="1651059" y="554613"/>
                  </a:lnTo>
                  <a:lnTo>
                    <a:pt x="1654542" y="553441"/>
                  </a:lnTo>
                  <a:lnTo>
                    <a:pt x="1658025" y="553674"/>
                  </a:lnTo>
                  <a:lnTo>
                    <a:pt x="1661508" y="552505"/>
                  </a:lnTo>
                  <a:lnTo>
                    <a:pt x="1664992" y="551337"/>
                  </a:lnTo>
                  <a:lnTo>
                    <a:pt x="1668475" y="550171"/>
                  </a:lnTo>
                  <a:lnTo>
                    <a:pt x="1671958" y="549005"/>
                  </a:lnTo>
                  <a:lnTo>
                    <a:pt x="1675441" y="552047"/>
                  </a:lnTo>
                  <a:lnTo>
                    <a:pt x="1678925" y="550888"/>
                  </a:lnTo>
                  <a:lnTo>
                    <a:pt x="1682408" y="549731"/>
                  </a:lnTo>
                  <a:lnTo>
                    <a:pt x="1685891" y="548574"/>
                  </a:lnTo>
                  <a:lnTo>
                    <a:pt x="1689374" y="547418"/>
                  </a:lnTo>
                  <a:lnTo>
                    <a:pt x="1692858" y="549057"/>
                  </a:lnTo>
                  <a:lnTo>
                    <a:pt x="1696341" y="547907"/>
                  </a:lnTo>
                  <a:lnTo>
                    <a:pt x="1699824" y="546758"/>
                  </a:lnTo>
                  <a:lnTo>
                    <a:pt x="1703307" y="545609"/>
                  </a:lnTo>
                  <a:lnTo>
                    <a:pt x="1706791" y="544462"/>
                  </a:lnTo>
                  <a:lnTo>
                    <a:pt x="1710274" y="558384"/>
                  </a:lnTo>
                  <a:lnTo>
                    <a:pt x="1713757" y="557257"/>
                  </a:lnTo>
                  <a:lnTo>
                    <a:pt x="1717240" y="556130"/>
                  </a:lnTo>
                  <a:lnTo>
                    <a:pt x="1720723" y="555005"/>
                  </a:lnTo>
                  <a:lnTo>
                    <a:pt x="1724207" y="553880"/>
                  </a:lnTo>
                  <a:lnTo>
                    <a:pt x="1727690" y="563383"/>
                  </a:lnTo>
                  <a:lnTo>
                    <a:pt x="1731173" y="562273"/>
                  </a:lnTo>
                  <a:lnTo>
                    <a:pt x="1734656" y="561164"/>
                  </a:lnTo>
                  <a:lnTo>
                    <a:pt x="1738140" y="560056"/>
                  </a:lnTo>
                  <a:lnTo>
                    <a:pt x="1741623" y="558949"/>
                  </a:lnTo>
                  <a:lnTo>
                    <a:pt x="1741623" y="560261"/>
                  </a:lnTo>
                  <a:lnTo>
                    <a:pt x="1741623" y="561568"/>
                  </a:lnTo>
                  <a:lnTo>
                    <a:pt x="1745106" y="560465"/>
                  </a:lnTo>
                  <a:lnTo>
                    <a:pt x="1748589" y="559362"/>
                  </a:lnTo>
                  <a:lnTo>
                    <a:pt x="1752073" y="558261"/>
                  </a:lnTo>
                  <a:lnTo>
                    <a:pt x="1755556" y="557161"/>
                  </a:lnTo>
                  <a:lnTo>
                    <a:pt x="1759039" y="561270"/>
                  </a:lnTo>
                  <a:lnTo>
                    <a:pt x="1762522" y="560178"/>
                  </a:lnTo>
                  <a:lnTo>
                    <a:pt x="1766006" y="559086"/>
                  </a:lnTo>
                  <a:lnTo>
                    <a:pt x="1769489" y="557996"/>
                  </a:lnTo>
                  <a:lnTo>
                    <a:pt x="1772972" y="556906"/>
                  </a:lnTo>
                  <a:lnTo>
                    <a:pt x="1776455" y="580882"/>
                  </a:lnTo>
                  <a:lnTo>
                    <a:pt x="1779939" y="579823"/>
                  </a:lnTo>
                  <a:lnTo>
                    <a:pt x="1783422" y="578766"/>
                  </a:lnTo>
                  <a:lnTo>
                    <a:pt x="1786905" y="577709"/>
                  </a:lnTo>
                  <a:lnTo>
                    <a:pt x="1790388" y="576653"/>
                  </a:lnTo>
                  <a:lnTo>
                    <a:pt x="1793872" y="580424"/>
                  </a:lnTo>
                  <a:lnTo>
                    <a:pt x="1797355" y="579375"/>
                  </a:lnTo>
                  <a:lnTo>
                    <a:pt x="1800838" y="578327"/>
                  </a:lnTo>
                  <a:lnTo>
                    <a:pt x="1804321" y="577280"/>
                  </a:lnTo>
                  <a:lnTo>
                    <a:pt x="1807805" y="576234"/>
                  </a:lnTo>
                  <a:lnTo>
                    <a:pt x="1811288" y="587027"/>
                  </a:lnTo>
                  <a:lnTo>
                    <a:pt x="1814771" y="585996"/>
                  </a:lnTo>
                  <a:lnTo>
                    <a:pt x="1818254" y="584966"/>
                  </a:lnTo>
                  <a:lnTo>
                    <a:pt x="1821738" y="583937"/>
                  </a:lnTo>
                  <a:lnTo>
                    <a:pt x="1825221" y="582909"/>
                  </a:lnTo>
                  <a:lnTo>
                    <a:pt x="1828704" y="581881"/>
                  </a:lnTo>
                  <a:lnTo>
                    <a:pt x="1832187" y="580854"/>
                  </a:lnTo>
                  <a:lnTo>
                    <a:pt x="1835671" y="579828"/>
                  </a:lnTo>
                  <a:lnTo>
                    <a:pt x="1839154" y="578802"/>
                  </a:lnTo>
                  <a:lnTo>
                    <a:pt x="1842637" y="581285"/>
                  </a:lnTo>
                  <a:lnTo>
                    <a:pt x="1846120" y="580266"/>
                  </a:lnTo>
                  <a:lnTo>
                    <a:pt x="1849604" y="579246"/>
                  </a:lnTo>
                  <a:lnTo>
                    <a:pt x="1853087" y="578228"/>
                  </a:lnTo>
                  <a:lnTo>
                    <a:pt x="1856570" y="577210"/>
                  </a:lnTo>
                  <a:lnTo>
                    <a:pt x="1860053" y="584284"/>
                  </a:lnTo>
                  <a:lnTo>
                    <a:pt x="1863537" y="583277"/>
                  </a:lnTo>
                  <a:lnTo>
                    <a:pt x="1867020" y="582271"/>
                  </a:lnTo>
                  <a:lnTo>
                    <a:pt x="1870503" y="581266"/>
                  </a:lnTo>
                  <a:lnTo>
                    <a:pt x="1873986" y="580261"/>
                  </a:lnTo>
                  <a:lnTo>
                    <a:pt x="1877470" y="579257"/>
                  </a:lnTo>
                  <a:lnTo>
                    <a:pt x="1880953" y="578254"/>
                  </a:lnTo>
                  <a:lnTo>
                    <a:pt x="1884436" y="577252"/>
                  </a:lnTo>
                  <a:lnTo>
                    <a:pt x="1887919" y="576250"/>
                  </a:lnTo>
                  <a:lnTo>
                    <a:pt x="1891403" y="575249"/>
                  </a:lnTo>
                  <a:lnTo>
                    <a:pt x="1894886" y="582238"/>
                  </a:lnTo>
                  <a:lnTo>
                    <a:pt x="1898369" y="581247"/>
                  </a:lnTo>
                  <a:lnTo>
                    <a:pt x="1901852" y="580257"/>
                  </a:lnTo>
                  <a:lnTo>
                    <a:pt x="1905336" y="579268"/>
                  </a:lnTo>
                  <a:lnTo>
                    <a:pt x="1908819" y="578279"/>
                  </a:lnTo>
                  <a:lnTo>
                    <a:pt x="1912302" y="579552"/>
                  </a:lnTo>
                  <a:lnTo>
                    <a:pt x="1915785" y="578567"/>
                  </a:lnTo>
                  <a:lnTo>
                    <a:pt x="1919269" y="577584"/>
                  </a:lnTo>
                  <a:lnTo>
                    <a:pt x="1922752" y="576600"/>
                  </a:lnTo>
                  <a:lnTo>
                    <a:pt x="1926235" y="577873"/>
                  </a:lnTo>
                  <a:lnTo>
                    <a:pt x="1929718" y="576894"/>
                  </a:lnTo>
                  <a:lnTo>
                    <a:pt x="1933202" y="575915"/>
                  </a:lnTo>
                  <a:lnTo>
                    <a:pt x="1936685" y="574937"/>
                  </a:lnTo>
                  <a:lnTo>
                    <a:pt x="1940168" y="573960"/>
                  </a:lnTo>
                  <a:lnTo>
                    <a:pt x="1943651" y="575236"/>
                  </a:lnTo>
                  <a:lnTo>
                    <a:pt x="1947135" y="574263"/>
                  </a:lnTo>
                  <a:lnTo>
                    <a:pt x="1950618" y="573290"/>
                  </a:lnTo>
                  <a:lnTo>
                    <a:pt x="1954101" y="572318"/>
                  </a:lnTo>
                  <a:lnTo>
                    <a:pt x="1957584" y="571346"/>
                  </a:lnTo>
                  <a:lnTo>
                    <a:pt x="1961068" y="574861"/>
                  </a:lnTo>
                  <a:lnTo>
                    <a:pt x="1964551" y="573896"/>
                  </a:lnTo>
                  <a:lnTo>
                    <a:pt x="1968034" y="572931"/>
                  </a:lnTo>
                  <a:lnTo>
                    <a:pt x="1971517" y="571967"/>
                  </a:lnTo>
                  <a:lnTo>
                    <a:pt x="1975001" y="571004"/>
                  </a:lnTo>
                  <a:lnTo>
                    <a:pt x="1978484" y="577792"/>
                  </a:lnTo>
                  <a:lnTo>
                    <a:pt x="1981967" y="576839"/>
                  </a:lnTo>
                  <a:lnTo>
                    <a:pt x="1985450" y="575886"/>
                  </a:lnTo>
                  <a:lnTo>
                    <a:pt x="1988934" y="574933"/>
                  </a:lnTo>
                  <a:lnTo>
                    <a:pt x="1992417" y="573982"/>
                  </a:lnTo>
                  <a:lnTo>
                    <a:pt x="1995900" y="576316"/>
                  </a:lnTo>
                  <a:lnTo>
                    <a:pt x="1999383" y="575369"/>
                  </a:lnTo>
                  <a:lnTo>
                    <a:pt x="2002867" y="574423"/>
                  </a:lnTo>
                  <a:lnTo>
                    <a:pt x="2006350" y="573477"/>
                  </a:lnTo>
                  <a:lnTo>
                    <a:pt x="2009833" y="572532"/>
                  </a:lnTo>
                  <a:lnTo>
                    <a:pt x="2013316" y="571588"/>
                  </a:lnTo>
                  <a:lnTo>
                    <a:pt x="2016799" y="570644"/>
                  </a:lnTo>
                  <a:lnTo>
                    <a:pt x="2020283" y="569701"/>
                  </a:lnTo>
                  <a:lnTo>
                    <a:pt x="2023766" y="568759"/>
                  </a:lnTo>
                  <a:lnTo>
                    <a:pt x="2027249" y="571102"/>
                  </a:lnTo>
                  <a:lnTo>
                    <a:pt x="2030732" y="570164"/>
                  </a:lnTo>
                  <a:lnTo>
                    <a:pt x="2034216" y="569227"/>
                  </a:lnTo>
                  <a:lnTo>
                    <a:pt x="2037699" y="568291"/>
                  </a:lnTo>
                  <a:lnTo>
                    <a:pt x="2041182" y="567355"/>
                  </a:lnTo>
                  <a:lnTo>
                    <a:pt x="2044665" y="571853"/>
                  </a:lnTo>
                  <a:lnTo>
                    <a:pt x="2048149" y="570924"/>
                  </a:lnTo>
                  <a:lnTo>
                    <a:pt x="2051632" y="569996"/>
                  </a:lnTo>
                  <a:lnTo>
                    <a:pt x="2055115" y="569068"/>
                  </a:lnTo>
                  <a:lnTo>
                    <a:pt x="2058598" y="568141"/>
                  </a:lnTo>
                  <a:lnTo>
                    <a:pt x="2062082" y="570450"/>
                  </a:lnTo>
                  <a:lnTo>
                    <a:pt x="2065565" y="569527"/>
                  </a:lnTo>
                  <a:lnTo>
                    <a:pt x="2069048" y="568605"/>
                  </a:lnTo>
                  <a:lnTo>
                    <a:pt x="2072531" y="567684"/>
                  </a:lnTo>
                  <a:lnTo>
                    <a:pt x="2076015" y="566763"/>
                  </a:lnTo>
                  <a:lnTo>
                    <a:pt x="2079498" y="565843"/>
                  </a:lnTo>
                  <a:lnTo>
                    <a:pt x="2082981" y="564923"/>
                  </a:lnTo>
                  <a:lnTo>
                    <a:pt x="2086464" y="564004"/>
                  </a:lnTo>
                  <a:lnTo>
                    <a:pt x="2089948" y="563086"/>
                  </a:lnTo>
                  <a:lnTo>
                    <a:pt x="2093431" y="627810"/>
                  </a:lnTo>
                  <a:lnTo>
                    <a:pt x="2096914" y="626961"/>
                  </a:lnTo>
                  <a:lnTo>
                    <a:pt x="2100397" y="626112"/>
                  </a:lnTo>
                  <a:lnTo>
                    <a:pt x="2103881" y="625264"/>
                  </a:lnTo>
                  <a:lnTo>
                    <a:pt x="2107364" y="624417"/>
                  </a:lnTo>
                  <a:lnTo>
                    <a:pt x="2110847" y="623570"/>
                  </a:lnTo>
                  <a:lnTo>
                    <a:pt x="2114330" y="622724"/>
                  </a:lnTo>
                  <a:lnTo>
                    <a:pt x="2117814" y="621878"/>
                  </a:lnTo>
                  <a:lnTo>
                    <a:pt x="2121297" y="621032"/>
                  </a:lnTo>
                  <a:lnTo>
                    <a:pt x="2124780" y="620187"/>
                  </a:lnTo>
                  <a:lnTo>
                    <a:pt x="2128263" y="619343"/>
                  </a:lnTo>
                  <a:lnTo>
                    <a:pt x="2131747" y="618499"/>
                  </a:lnTo>
                  <a:lnTo>
                    <a:pt x="2135230" y="617655"/>
                  </a:lnTo>
                  <a:lnTo>
                    <a:pt x="2138713" y="616812"/>
                  </a:lnTo>
                  <a:lnTo>
                    <a:pt x="2142196" y="615970"/>
                  </a:lnTo>
                  <a:lnTo>
                    <a:pt x="2145680" y="618708"/>
                  </a:lnTo>
                  <a:lnTo>
                    <a:pt x="2149163" y="617870"/>
                  </a:lnTo>
                  <a:lnTo>
                    <a:pt x="2152646" y="617033"/>
                  </a:lnTo>
                  <a:lnTo>
                    <a:pt x="2156129" y="616196"/>
                  </a:lnTo>
                  <a:lnTo>
                    <a:pt x="2159613" y="615360"/>
                  </a:lnTo>
                  <a:lnTo>
                    <a:pt x="2163096" y="614524"/>
                  </a:lnTo>
                  <a:lnTo>
                    <a:pt x="2166579" y="613689"/>
                  </a:lnTo>
                  <a:lnTo>
                    <a:pt x="2170062" y="612854"/>
                  </a:lnTo>
                  <a:lnTo>
                    <a:pt x="2173546" y="612020"/>
                  </a:lnTo>
                  <a:lnTo>
                    <a:pt x="2177029" y="611186"/>
                  </a:lnTo>
                  <a:lnTo>
                    <a:pt x="2180512" y="610353"/>
                  </a:lnTo>
                  <a:lnTo>
                    <a:pt x="2183995" y="609520"/>
                  </a:lnTo>
                  <a:lnTo>
                    <a:pt x="2187479" y="608687"/>
                  </a:lnTo>
                  <a:lnTo>
                    <a:pt x="2190962" y="607855"/>
                  </a:lnTo>
                  <a:lnTo>
                    <a:pt x="2194445" y="614166"/>
                  </a:lnTo>
                  <a:lnTo>
                    <a:pt x="2197928" y="613343"/>
                  </a:lnTo>
                  <a:lnTo>
                    <a:pt x="2201412" y="612519"/>
                  </a:lnTo>
                  <a:lnTo>
                    <a:pt x="2204895" y="611696"/>
                  </a:lnTo>
                  <a:lnTo>
                    <a:pt x="2208378" y="610874"/>
                  </a:lnTo>
                  <a:lnTo>
                    <a:pt x="2211861" y="617939"/>
                  </a:lnTo>
                  <a:lnTo>
                    <a:pt x="2215345" y="617126"/>
                  </a:lnTo>
                  <a:lnTo>
                    <a:pt x="2218828" y="616313"/>
                  </a:lnTo>
                  <a:lnTo>
                    <a:pt x="2222311" y="615500"/>
                  </a:lnTo>
                  <a:lnTo>
                    <a:pt x="2225794" y="614688"/>
                  </a:lnTo>
                  <a:lnTo>
                    <a:pt x="2229278" y="630809"/>
                  </a:lnTo>
                  <a:lnTo>
                    <a:pt x="2232761" y="630015"/>
                  </a:lnTo>
                  <a:lnTo>
                    <a:pt x="2236244" y="629221"/>
                  </a:lnTo>
                  <a:lnTo>
                    <a:pt x="2239727" y="628428"/>
                  </a:lnTo>
                  <a:lnTo>
                    <a:pt x="2243211" y="627635"/>
                  </a:lnTo>
                  <a:lnTo>
                    <a:pt x="2246694" y="627670"/>
                  </a:lnTo>
                  <a:lnTo>
                    <a:pt x="2250177" y="626879"/>
                  </a:lnTo>
                  <a:lnTo>
                    <a:pt x="2253660" y="626088"/>
                  </a:lnTo>
                  <a:lnTo>
                    <a:pt x="2257144" y="625297"/>
                  </a:lnTo>
                  <a:lnTo>
                    <a:pt x="2260627" y="624507"/>
                  </a:lnTo>
                  <a:lnTo>
                    <a:pt x="2264110" y="639891"/>
                  </a:lnTo>
                  <a:lnTo>
                    <a:pt x="2267593" y="639118"/>
                  </a:lnTo>
                  <a:lnTo>
                    <a:pt x="2271077" y="638345"/>
                  </a:lnTo>
                  <a:lnTo>
                    <a:pt x="2274560" y="637573"/>
                  </a:lnTo>
                  <a:lnTo>
                    <a:pt x="2278043" y="646147"/>
                  </a:lnTo>
                  <a:lnTo>
                    <a:pt x="2281526" y="645385"/>
                  </a:lnTo>
                  <a:lnTo>
                    <a:pt x="2285010" y="644623"/>
                  </a:lnTo>
                  <a:lnTo>
                    <a:pt x="2288493" y="643862"/>
                  </a:lnTo>
                  <a:lnTo>
                    <a:pt x="2291976" y="643101"/>
                  </a:lnTo>
                  <a:lnTo>
                    <a:pt x="2295459" y="651451"/>
                  </a:lnTo>
                  <a:lnTo>
                    <a:pt x="2298942" y="650700"/>
                  </a:lnTo>
                  <a:lnTo>
                    <a:pt x="2302426" y="649949"/>
                  </a:lnTo>
                  <a:lnTo>
                    <a:pt x="2305909" y="649199"/>
                  </a:lnTo>
                  <a:lnTo>
                    <a:pt x="2309392" y="648449"/>
                  </a:lnTo>
                  <a:lnTo>
                    <a:pt x="2312875" y="655854"/>
                  </a:lnTo>
                  <a:lnTo>
                    <a:pt x="2316359" y="655113"/>
                  </a:lnTo>
                  <a:lnTo>
                    <a:pt x="2319842" y="654373"/>
                  </a:lnTo>
                  <a:lnTo>
                    <a:pt x="2323325" y="653632"/>
                  </a:lnTo>
                  <a:lnTo>
                    <a:pt x="2326808" y="652893"/>
                  </a:lnTo>
                  <a:lnTo>
                    <a:pt x="2330292" y="655078"/>
                  </a:lnTo>
                  <a:lnTo>
                    <a:pt x="2333775" y="654342"/>
                  </a:lnTo>
                  <a:lnTo>
                    <a:pt x="2337258" y="653606"/>
                  </a:lnTo>
                  <a:lnTo>
                    <a:pt x="2340741" y="652871"/>
                  </a:lnTo>
                  <a:lnTo>
                    <a:pt x="2344225" y="652136"/>
                  </a:lnTo>
                  <a:lnTo>
                    <a:pt x="2347708" y="657910"/>
                  </a:lnTo>
                  <a:lnTo>
                    <a:pt x="2351191" y="657183"/>
                  </a:lnTo>
                  <a:lnTo>
                    <a:pt x="2354674" y="656455"/>
                  </a:lnTo>
                  <a:lnTo>
                    <a:pt x="2358158" y="655728"/>
                  </a:lnTo>
                  <a:lnTo>
                    <a:pt x="2361641" y="655001"/>
                  </a:lnTo>
                  <a:lnTo>
                    <a:pt x="2365124" y="654274"/>
                  </a:lnTo>
                  <a:lnTo>
                    <a:pt x="2368607" y="653548"/>
                  </a:lnTo>
                  <a:lnTo>
                    <a:pt x="2372091" y="652823"/>
                  </a:lnTo>
                  <a:lnTo>
                    <a:pt x="2375574" y="652097"/>
                  </a:lnTo>
                  <a:lnTo>
                    <a:pt x="2379057" y="656381"/>
                  </a:lnTo>
                  <a:lnTo>
                    <a:pt x="2382540" y="655662"/>
                  </a:lnTo>
                  <a:lnTo>
                    <a:pt x="2386024" y="654942"/>
                  </a:lnTo>
                  <a:lnTo>
                    <a:pt x="2389507" y="654223"/>
                  </a:lnTo>
                  <a:lnTo>
                    <a:pt x="2392990" y="653504"/>
                  </a:lnTo>
                  <a:lnTo>
                    <a:pt x="2396473" y="662604"/>
                  </a:lnTo>
                  <a:lnTo>
                    <a:pt x="2399957" y="661895"/>
                  </a:lnTo>
                  <a:lnTo>
                    <a:pt x="2403440" y="661187"/>
                  </a:lnTo>
                  <a:lnTo>
                    <a:pt x="2406923" y="660479"/>
                  </a:lnTo>
                  <a:lnTo>
                    <a:pt x="2410406" y="659772"/>
                  </a:lnTo>
                  <a:lnTo>
                    <a:pt x="2413890" y="659757"/>
                  </a:lnTo>
                  <a:lnTo>
                    <a:pt x="2417373" y="659050"/>
                  </a:lnTo>
                  <a:lnTo>
                    <a:pt x="2420856" y="658345"/>
                  </a:lnTo>
                  <a:lnTo>
                    <a:pt x="2424339" y="657639"/>
                  </a:lnTo>
                  <a:lnTo>
                    <a:pt x="2427823" y="656934"/>
                  </a:lnTo>
                  <a:lnTo>
                    <a:pt x="2431306" y="661053"/>
                  </a:lnTo>
                  <a:lnTo>
                    <a:pt x="2434789" y="660353"/>
                  </a:lnTo>
                  <a:lnTo>
                    <a:pt x="2438272" y="659653"/>
                  </a:lnTo>
                  <a:lnTo>
                    <a:pt x="2441756" y="658954"/>
                  </a:lnTo>
                  <a:lnTo>
                    <a:pt x="2445239" y="658255"/>
                  </a:lnTo>
                  <a:lnTo>
                    <a:pt x="2448722" y="657556"/>
                  </a:lnTo>
                  <a:lnTo>
                    <a:pt x="2452205" y="656858"/>
                  </a:lnTo>
                  <a:lnTo>
                    <a:pt x="2455689" y="656160"/>
                  </a:lnTo>
                  <a:lnTo>
                    <a:pt x="2459172" y="655462"/>
                  </a:lnTo>
                  <a:lnTo>
                    <a:pt x="2462655" y="662923"/>
                  </a:lnTo>
                  <a:lnTo>
                    <a:pt x="2466138" y="662234"/>
                  </a:lnTo>
                  <a:lnTo>
                    <a:pt x="2469622" y="661545"/>
                  </a:lnTo>
                  <a:lnTo>
                    <a:pt x="2473105" y="660856"/>
                  </a:lnTo>
                  <a:lnTo>
                    <a:pt x="2476588" y="660168"/>
                  </a:lnTo>
                  <a:lnTo>
                    <a:pt x="2480071" y="668109"/>
                  </a:lnTo>
                  <a:lnTo>
                    <a:pt x="2483555" y="667429"/>
                  </a:lnTo>
                  <a:lnTo>
                    <a:pt x="2487038" y="666750"/>
                  </a:lnTo>
                  <a:lnTo>
                    <a:pt x="2490521" y="666071"/>
                  </a:lnTo>
                  <a:lnTo>
                    <a:pt x="2494004" y="665392"/>
                  </a:lnTo>
                  <a:lnTo>
                    <a:pt x="2497488" y="665370"/>
                  </a:lnTo>
                  <a:lnTo>
                    <a:pt x="2500971" y="664693"/>
                  </a:lnTo>
                  <a:lnTo>
                    <a:pt x="2504454" y="664016"/>
                  </a:lnTo>
                  <a:lnTo>
                    <a:pt x="2507937" y="663339"/>
                  </a:lnTo>
                  <a:lnTo>
                    <a:pt x="2511421" y="662662"/>
                  </a:lnTo>
                  <a:lnTo>
                    <a:pt x="2514904" y="678003"/>
                  </a:lnTo>
                  <a:lnTo>
                    <a:pt x="2518387" y="677342"/>
                  </a:lnTo>
                  <a:lnTo>
                    <a:pt x="2521870" y="676682"/>
                  </a:lnTo>
                  <a:lnTo>
                    <a:pt x="2525354" y="676021"/>
                  </a:lnTo>
                  <a:lnTo>
                    <a:pt x="2528837" y="677852"/>
                  </a:lnTo>
                  <a:lnTo>
                    <a:pt x="2532320" y="677195"/>
                  </a:lnTo>
                  <a:lnTo>
                    <a:pt x="2535803" y="676537"/>
                  </a:lnTo>
                  <a:lnTo>
                    <a:pt x="2539287" y="675881"/>
                  </a:lnTo>
                  <a:lnTo>
                    <a:pt x="2542770" y="675224"/>
                  </a:lnTo>
                  <a:lnTo>
                    <a:pt x="2546253" y="676430"/>
                  </a:lnTo>
                  <a:lnTo>
                    <a:pt x="2549736" y="675776"/>
                  </a:lnTo>
                  <a:lnTo>
                    <a:pt x="2553220" y="675122"/>
                  </a:lnTo>
                  <a:lnTo>
                    <a:pt x="2556703" y="674468"/>
                  </a:lnTo>
                  <a:lnTo>
                    <a:pt x="2560186" y="673815"/>
                  </a:lnTo>
                  <a:lnTo>
                    <a:pt x="2563669" y="688886"/>
                  </a:lnTo>
                  <a:lnTo>
                    <a:pt x="2567153" y="688247"/>
                  </a:lnTo>
                  <a:lnTo>
                    <a:pt x="2570636" y="687609"/>
                  </a:lnTo>
                  <a:lnTo>
                    <a:pt x="2574119" y="686971"/>
                  </a:lnTo>
                  <a:lnTo>
                    <a:pt x="2577602" y="686334"/>
                  </a:lnTo>
                  <a:lnTo>
                    <a:pt x="2581085" y="692123"/>
                  </a:lnTo>
                  <a:lnTo>
                    <a:pt x="2584569" y="691492"/>
                  </a:lnTo>
                  <a:lnTo>
                    <a:pt x="2588052" y="690861"/>
                  </a:lnTo>
                  <a:lnTo>
                    <a:pt x="2591535" y="690230"/>
                  </a:lnTo>
                  <a:lnTo>
                    <a:pt x="2595018" y="689600"/>
                  </a:lnTo>
                  <a:lnTo>
                    <a:pt x="2598502" y="692429"/>
                  </a:lnTo>
                  <a:lnTo>
                    <a:pt x="2601985" y="691802"/>
                  </a:lnTo>
                  <a:lnTo>
                    <a:pt x="2605468" y="691176"/>
                  </a:lnTo>
                  <a:lnTo>
                    <a:pt x="2608951" y="690550"/>
                  </a:lnTo>
                  <a:lnTo>
                    <a:pt x="2612435" y="689924"/>
                  </a:lnTo>
                  <a:lnTo>
                    <a:pt x="2615918" y="689298"/>
                  </a:lnTo>
                  <a:lnTo>
                    <a:pt x="2619401" y="688673"/>
                  </a:lnTo>
                  <a:lnTo>
                    <a:pt x="2622884" y="688048"/>
                  </a:lnTo>
                  <a:lnTo>
                    <a:pt x="2626368" y="687423"/>
                  </a:lnTo>
                  <a:lnTo>
                    <a:pt x="2629851" y="689100"/>
                  </a:lnTo>
                  <a:lnTo>
                    <a:pt x="2633334" y="688478"/>
                  </a:lnTo>
                  <a:lnTo>
                    <a:pt x="2636817" y="687856"/>
                  </a:lnTo>
                  <a:lnTo>
                    <a:pt x="2640301" y="687234"/>
                  </a:lnTo>
                  <a:lnTo>
                    <a:pt x="2643784" y="686613"/>
                  </a:lnTo>
                  <a:lnTo>
                    <a:pt x="2647267" y="696719"/>
                  </a:lnTo>
                  <a:lnTo>
                    <a:pt x="2650750" y="696108"/>
                  </a:lnTo>
                  <a:lnTo>
                    <a:pt x="2654234" y="695497"/>
                  </a:lnTo>
                  <a:lnTo>
                    <a:pt x="2657717" y="694886"/>
                  </a:lnTo>
                  <a:lnTo>
                    <a:pt x="2661200" y="694276"/>
                  </a:lnTo>
                  <a:lnTo>
                    <a:pt x="2664683" y="703502"/>
                  </a:lnTo>
                  <a:lnTo>
                    <a:pt x="2668167" y="702901"/>
                  </a:lnTo>
                  <a:lnTo>
                    <a:pt x="2671650" y="702300"/>
                  </a:lnTo>
                  <a:lnTo>
                    <a:pt x="2675133" y="701699"/>
                  </a:lnTo>
                  <a:lnTo>
                    <a:pt x="2678616" y="701099"/>
                  </a:lnTo>
                  <a:lnTo>
                    <a:pt x="2682100" y="704778"/>
                  </a:lnTo>
                  <a:lnTo>
                    <a:pt x="2685583" y="704182"/>
                  </a:lnTo>
                  <a:lnTo>
                    <a:pt x="2689066" y="703586"/>
                  </a:lnTo>
                  <a:lnTo>
                    <a:pt x="2692549" y="702991"/>
                  </a:lnTo>
                  <a:lnTo>
                    <a:pt x="2696033" y="702395"/>
                  </a:lnTo>
                  <a:lnTo>
                    <a:pt x="2699516" y="703395"/>
                  </a:lnTo>
                  <a:lnTo>
                    <a:pt x="2702999" y="702801"/>
                  </a:lnTo>
                  <a:lnTo>
                    <a:pt x="2706482" y="702208"/>
                  </a:lnTo>
                  <a:lnTo>
                    <a:pt x="2709966" y="701615"/>
                  </a:lnTo>
                  <a:lnTo>
                    <a:pt x="2713449" y="703142"/>
                  </a:lnTo>
                  <a:lnTo>
                    <a:pt x="2716932" y="702551"/>
                  </a:lnTo>
                  <a:lnTo>
                    <a:pt x="2720415" y="701960"/>
                  </a:lnTo>
                  <a:lnTo>
                    <a:pt x="2723899" y="701370"/>
                  </a:lnTo>
                  <a:lnTo>
                    <a:pt x="2727382" y="700780"/>
                  </a:lnTo>
                  <a:lnTo>
                    <a:pt x="2730865" y="709058"/>
                  </a:lnTo>
                  <a:lnTo>
                    <a:pt x="2734348" y="708476"/>
                  </a:lnTo>
                  <a:lnTo>
                    <a:pt x="2737832" y="707894"/>
                  </a:lnTo>
                  <a:lnTo>
                    <a:pt x="2741315" y="707313"/>
                  </a:lnTo>
                  <a:lnTo>
                    <a:pt x="2744798" y="706732"/>
                  </a:lnTo>
                  <a:lnTo>
                    <a:pt x="2748281" y="710750"/>
                  </a:lnTo>
                  <a:lnTo>
                    <a:pt x="2751765" y="710174"/>
                  </a:lnTo>
                  <a:lnTo>
                    <a:pt x="2755248" y="709597"/>
                  </a:lnTo>
                  <a:lnTo>
                    <a:pt x="2758731" y="709021"/>
                  </a:lnTo>
                  <a:lnTo>
                    <a:pt x="2762214" y="708445"/>
                  </a:lnTo>
                  <a:lnTo>
                    <a:pt x="2765698" y="708378"/>
                  </a:lnTo>
                  <a:lnTo>
                    <a:pt x="2769181" y="707803"/>
                  </a:lnTo>
                  <a:lnTo>
                    <a:pt x="2772664" y="707228"/>
                  </a:lnTo>
                  <a:lnTo>
                    <a:pt x="2776147" y="706654"/>
                  </a:lnTo>
                  <a:lnTo>
                    <a:pt x="2779631" y="706079"/>
                  </a:lnTo>
                  <a:lnTo>
                    <a:pt x="2783114" y="711559"/>
                  </a:lnTo>
                  <a:lnTo>
                    <a:pt x="2786597" y="710990"/>
                  </a:lnTo>
                  <a:lnTo>
                    <a:pt x="2790080" y="710422"/>
                  </a:lnTo>
                  <a:lnTo>
                    <a:pt x="2793564" y="709854"/>
                  </a:lnTo>
                  <a:lnTo>
                    <a:pt x="2797047" y="718149"/>
                  </a:lnTo>
                  <a:lnTo>
                    <a:pt x="2800530" y="717589"/>
                  </a:lnTo>
                  <a:lnTo>
                    <a:pt x="2804013" y="717029"/>
                  </a:lnTo>
                  <a:lnTo>
                    <a:pt x="2807497" y="716469"/>
                  </a:lnTo>
                  <a:lnTo>
                    <a:pt x="2810980" y="715909"/>
                  </a:lnTo>
                  <a:lnTo>
                    <a:pt x="2814463" y="718252"/>
                  </a:lnTo>
                  <a:lnTo>
                    <a:pt x="2817946" y="717696"/>
                  </a:lnTo>
                  <a:lnTo>
                    <a:pt x="2821430" y="717139"/>
                  </a:lnTo>
                  <a:lnTo>
                    <a:pt x="2824913" y="716583"/>
                  </a:lnTo>
                  <a:lnTo>
                    <a:pt x="2828396" y="716027"/>
                  </a:lnTo>
                  <a:lnTo>
                    <a:pt x="2831879" y="715471"/>
                  </a:lnTo>
                  <a:lnTo>
                    <a:pt x="2835363" y="714916"/>
                  </a:lnTo>
                  <a:lnTo>
                    <a:pt x="2838846" y="714360"/>
                  </a:lnTo>
                  <a:lnTo>
                    <a:pt x="2842329" y="713805"/>
                  </a:lnTo>
                  <a:lnTo>
                    <a:pt x="2845812" y="713250"/>
                  </a:lnTo>
                  <a:lnTo>
                    <a:pt x="2849296" y="724558"/>
                  </a:lnTo>
                  <a:lnTo>
                    <a:pt x="2852779" y="724014"/>
                  </a:lnTo>
                  <a:lnTo>
                    <a:pt x="2856262" y="723470"/>
                  </a:lnTo>
                  <a:lnTo>
                    <a:pt x="2859745" y="722925"/>
                  </a:lnTo>
                  <a:lnTo>
                    <a:pt x="2863229" y="722382"/>
                  </a:lnTo>
                  <a:lnTo>
                    <a:pt x="2866712" y="734571"/>
                  </a:lnTo>
                  <a:lnTo>
                    <a:pt x="2870195" y="734038"/>
                  </a:lnTo>
                  <a:lnTo>
                    <a:pt x="2873678" y="733506"/>
                  </a:lnTo>
                  <a:lnTo>
                    <a:pt x="2877161" y="732973"/>
                  </a:lnTo>
                  <a:lnTo>
                    <a:pt x="2880645" y="734216"/>
                  </a:lnTo>
                  <a:lnTo>
                    <a:pt x="2884128" y="733686"/>
                  </a:lnTo>
                  <a:lnTo>
                    <a:pt x="2887611" y="733156"/>
                  </a:lnTo>
                  <a:lnTo>
                    <a:pt x="2891094" y="732626"/>
                  </a:lnTo>
                  <a:lnTo>
                    <a:pt x="2894578" y="732096"/>
                  </a:lnTo>
                  <a:lnTo>
                    <a:pt x="2898061" y="732010"/>
                  </a:lnTo>
                  <a:lnTo>
                    <a:pt x="2901544" y="731481"/>
                  </a:lnTo>
                  <a:lnTo>
                    <a:pt x="2905027" y="730952"/>
                  </a:lnTo>
                  <a:lnTo>
                    <a:pt x="2908511" y="730424"/>
                  </a:lnTo>
                  <a:lnTo>
                    <a:pt x="2911994" y="729895"/>
                  </a:lnTo>
                  <a:lnTo>
                    <a:pt x="2915477" y="731142"/>
                  </a:lnTo>
                  <a:lnTo>
                    <a:pt x="2918960" y="730615"/>
                  </a:lnTo>
                  <a:lnTo>
                    <a:pt x="2922444" y="730089"/>
                  </a:lnTo>
                  <a:lnTo>
                    <a:pt x="2925927" y="729562"/>
                  </a:lnTo>
                  <a:lnTo>
                    <a:pt x="2929410" y="729036"/>
                  </a:lnTo>
                  <a:lnTo>
                    <a:pt x="2932893" y="728510"/>
                  </a:lnTo>
                  <a:lnTo>
                    <a:pt x="2936377" y="727985"/>
                  </a:lnTo>
                  <a:lnTo>
                    <a:pt x="2939860" y="727459"/>
                  </a:lnTo>
                  <a:lnTo>
                    <a:pt x="2943343" y="726934"/>
                  </a:lnTo>
                  <a:lnTo>
                    <a:pt x="2946826" y="726409"/>
                  </a:lnTo>
                  <a:lnTo>
                    <a:pt x="2950310" y="730743"/>
                  </a:lnTo>
                  <a:lnTo>
                    <a:pt x="2953793" y="730222"/>
                  </a:lnTo>
                  <a:lnTo>
                    <a:pt x="2957276" y="729702"/>
                  </a:lnTo>
                  <a:lnTo>
                    <a:pt x="2960759" y="729181"/>
                  </a:lnTo>
                  <a:lnTo>
                    <a:pt x="2964243" y="730847"/>
                  </a:lnTo>
                  <a:lnTo>
                    <a:pt x="2967726" y="730329"/>
                  </a:lnTo>
                  <a:lnTo>
                    <a:pt x="2971209" y="729811"/>
                  </a:lnTo>
                  <a:lnTo>
                    <a:pt x="2974692" y="729293"/>
                  </a:lnTo>
                  <a:lnTo>
                    <a:pt x="2978176" y="728776"/>
                  </a:lnTo>
                  <a:lnTo>
                    <a:pt x="2981659" y="728258"/>
                  </a:lnTo>
                  <a:lnTo>
                    <a:pt x="2985142" y="727741"/>
                  </a:lnTo>
                  <a:lnTo>
                    <a:pt x="2988625" y="727224"/>
                  </a:lnTo>
                  <a:lnTo>
                    <a:pt x="2992109" y="726707"/>
                  </a:lnTo>
                  <a:lnTo>
                    <a:pt x="2995592" y="726190"/>
                  </a:lnTo>
                  <a:lnTo>
                    <a:pt x="2999075" y="730889"/>
                  </a:lnTo>
                  <a:lnTo>
                    <a:pt x="3002558" y="730377"/>
                  </a:lnTo>
                  <a:lnTo>
                    <a:pt x="3006042" y="729865"/>
                  </a:lnTo>
                  <a:lnTo>
                    <a:pt x="3009525" y="729353"/>
                  </a:lnTo>
                  <a:lnTo>
                    <a:pt x="3013008" y="728841"/>
                  </a:lnTo>
                  <a:lnTo>
                    <a:pt x="3016491" y="728330"/>
                  </a:lnTo>
                  <a:lnTo>
                    <a:pt x="3019975" y="727819"/>
                  </a:lnTo>
                  <a:lnTo>
                    <a:pt x="3023458" y="727308"/>
                  </a:lnTo>
                  <a:lnTo>
                    <a:pt x="3026941" y="726797"/>
                  </a:lnTo>
                  <a:lnTo>
                    <a:pt x="3030424" y="726286"/>
                  </a:lnTo>
                  <a:lnTo>
                    <a:pt x="3033908" y="729223"/>
                  </a:lnTo>
                  <a:lnTo>
                    <a:pt x="3037391" y="728715"/>
                  </a:lnTo>
                  <a:lnTo>
                    <a:pt x="3040874" y="728208"/>
                  </a:lnTo>
                  <a:lnTo>
                    <a:pt x="3044357" y="727700"/>
                  </a:lnTo>
                  <a:lnTo>
                    <a:pt x="3047841" y="727193"/>
                  </a:lnTo>
                  <a:lnTo>
                    <a:pt x="3047841" y="727622"/>
                  </a:lnTo>
                  <a:lnTo>
                    <a:pt x="3047841" y="728051"/>
                  </a:lnTo>
                  <a:lnTo>
                    <a:pt x="3047841" y="728478"/>
                  </a:lnTo>
                  <a:lnTo>
                    <a:pt x="3047841" y="728905"/>
                  </a:lnTo>
                  <a:lnTo>
                    <a:pt x="3047841" y="729332"/>
                  </a:lnTo>
                  <a:lnTo>
                    <a:pt x="3047841" y="729757"/>
                  </a:lnTo>
                  <a:lnTo>
                    <a:pt x="3047841" y="730182"/>
                  </a:lnTo>
                  <a:lnTo>
                    <a:pt x="3047841" y="730606"/>
                  </a:lnTo>
                  <a:lnTo>
                    <a:pt x="3047841" y="731030"/>
                  </a:lnTo>
                  <a:lnTo>
                    <a:pt x="3047841" y="731453"/>
                  </a:lnTo>
                  <a:lnTo>
                    <a:pt x="3047841" y="731875"/>
                  </a:lnTo>
                  <a:lnTo>
                    <a:pt x="3047841" y="732296"/>
                  </a:lnTo>
                  <a:lnTo>
                    <a:pt x="3047841" y="732717"/>
                  </a:lnTo>
                  <a:lnTo>
                    <a:pt x="3047841" y="733137"/>
                  </a:lnTo>
                  <a:lnTo>
                    <a:pt x="3047841" y="733556"/>
                  </a:lnTo>
                  <a:lnTo>
                    <a:pt x="3047841" y="733975"/>
                  </a:lnTo>
                  <a:lnTo>
                    <a:pt x="3047841" y="734393"/>
                  </a:lnTo>
                  <a:lnTo>
                    <a:pt x="3047841" y="734810"/>
                  </a:lnTo>
                  <a:lnTo>
                    <a:pt x="3047841" y="735227"/>
                  </a:lnTo>
                  <a:lnTo>
                    <a:pt x="3047841" y="735643"/>
                  </a:lnTo>
                  <a:lnTo>
                    <a:pt x="3047841" y="736058"/>
                  </a:lnTo>
                  <a:lnTo>
                    <a:pt x="3047841" y="736473"/>
                  </a:lnTo>
                  <a:lnTo>
                    <a:pt x="3047841" y="736887"/>
                  </a:lnTo>
                  <a:lnTo>
                    <a:pt x="3047841" y="737300"/>
                  </a:lnTo>
                  <a:lnTo>
                    <a:pt x="3047841" y="737713"/>
                  </a:lnTo>
                  <a:lnTo>
                    <a:pt x="3047841" y="738125"/>
                  </a:lnTo>
                  <a:lnTo>
                    <a:pt x="3047841" y="738536"/>
                  </a:lnTo>
                  <a:lnTo>
                    <a:pt x="3047841" y="738947"/>
                  </a:lnTo>
                  <a:lnTo>
                    <a:pt x="3047841" y="739357"/>
                  </a:lnTo>
                  <a:lnTo>
                    <a:pt x="3047841" y="739766"/>
                  </a:lnTo>
                  <a:lnTo>
                    <a:pt x="3047841" y="740175"/>
                  </a:lnTo>
                  <a:lnTo>
                    <a:pt x="3047841" y="740583"/>
                  </a:lnTo>
                  <a:lnTo>
                    <a:pt x="3047841" y="740990"/>
                  </a:lnTo>
                  <a:lnTo>
                    <a:pt x="3047841" y="741397"/>
                  </a:lnTo>
                  <a:lnTo>
                    <a:pt x="3051324" y="740901"/>
                  </a:lnTo>
                  <a:lnTo>
                    <a:pt x="3054807" y="740406"/>
                  </a:lnTo>
                  <a:lnTo>
                    <a:pt x="3058290" y="739911"/>
                  </a:lnTo>
                  <a:lnTo>
                    <a:pt x="3061774" y="739416"/>
                  </a:lnTo>
                  <a:lnTo>
                    <a:pt x="3065257" y="746557"/>
                  </a:lnTo>
                  <a:lnTo>
                    <a:pt x="3068740" y="746069"/>
                  </a:lnTo>
                  <a:lnTo>
                    <a:pt x="3072223" y="745581"/>
                  </a:lnTo>
                  <a:lnTo>
                    <a:pt x="3075707" y="745092"/>
                  </a:lnTo>
                  <a:lnTo>
                    <a:pt x="3079190" y="744604"/>
                  </a:lnTo>
                  <a:lnTo>
                    <a:pt x="3082673" y="752328"/>
                  </a:lnTo>
                  <a:lnTo>
                    <a:pt x="3086156" y="751847"/>
                  </a:lnTo>
                  <a:lnTo>
                    <a:pt x="3089640" y="751366"/>
                  </a:lnTo>
                  <a:lnTo>
                    <a:pt x="3093123" y="750885"/>
                  </a:lnTo>
                  <a:lnTo>
                    <a:pt x="3096606" y="750405"/>
                  </a:lnTo>
                  <a:lnTo>
                    <a:pt x="3100089" y="750310"/>
                  </a:lnTo>
                  <a:lnTo>
                    <a:pt x="3103573" y="749830"/>
                  </a:lnTo>
                  <a:lnTo>
                    <a:pt x="3107056" y="749350"/>
                  </a:lnTo>
                  <a:lnTo>
                    <a:pt x="3110539" y="748871"/>
                  </a:lnTo>
                  <a:lnTo>
                    <a:pt x="3114022" y="748391"/>
                  </a:lnTo>
                  <a:lnTo>
                    <a:pt x="3117506" y="747912"/>
                  </a:lnTo>
                  <a:lnTo>
                    <a:pt x="3120989" y="747433"/>
                  </a:lnTo>
                  <a:lnTo>
                    <a:pt x="3124472" y="746953"/>
                  </a:lnTo>
                  <a:lnTo>
                    <a:pt x="3127955" y="746475"/>
                  </a:lnTo>
                  <a:lnTo>
                    <a:pt x="3131439" y="745996"/>
                  </a:lnTo>
                  <a:lnTo>
                    <a:pt x="3134922" y="746293"/>
                  </a:lnTo>
                  <a:lnTo>
                    <a:pt x="3138405" y="745816"/>
                  </a:lnTo>
                  <a:lnTo>
                    <a:pt x="3141888" y="745338"/>
                  </a:lnTo>
                  <a:lnTo>
                    <a:pt x="3145372" y="744860"/>
                  </a:lnTo>
                  <a:lnTo>
                    <a:pt x="3148855" y="745546"/>
                  </a:lnTo>
                  <a:lnTo>
                    <a:pt x="3152338" y="745070"/>
                  </a:lnTo>
                  <a:lnTo>
                    <a:pt x="3155821" y="744594"/>
                  </a:lnTo>
                  <a:lnTo>
                    <a:pt x="3159304" y="744118"/>
                  </a:lnTo>
                  <a:lnTo>
                    <a:pt x="3162788" y="743642"/>
                  </a:lnTo>
                  <a:lnTo>
                    <a:pt x="3166271" y="748166"/>
                  </a:lnTo>
                  <a:lnTo>
                    <a:pt x="3169754" y="747695"/>
                  </a:lnTo>
                  <a:lnTo>
                    <a:pt x="3173237" y="747223"/>
                  </a:lnTo>
                  <a:lnTo>
                    <a:pt x="3176721" y="746752"/>
                  </a:lnTo>
                  <a:lnTo>
                    <a:pt x="3180204" y="746281"/>
                  </a:lnTo>
                  <a:lnTo>
                    <a:pt x="3183687" y="745810"/>
                  </a:lnTo>
                  <a:lnTo>
                    <a:pt x="3187170" y="745339"/>
                  </a:lnTo>
                  <a:lnTo>
                    <a:pt x="3190654" y="744868"/>
                  </a:lnTo>
                  <a:lnTo>
                    <a:pt x="3194137" y="744397"/>
                  </a:lnTo>
                  <a:lnTo>
                    <a:pt x="3197620" y="743927"/>
                  </a:lnTo>
                  <a:lnTo>
                    <a:pt x="3201103" y="755812"/>
                  </a:lnTo>
                  <a:lnTo>
                    <a:pt x="3204587" y="755351"/>
                  </a:lnTo>
                  <a:lnTo>
                    <a:pt x="3208070" y="754891"/>
                  </a:lnTo>
                  <a:lnTo>
                    <a:pt x="3211553" y="754431"/>
                  </a:lnTo>
                  <a:lnTo>
                    <a:pt x="3215036" y="753971"/>
                  </a:lnTo>
                  <a:lnTo>
                    <a:pt x="3218520" y="758591"/>
                  </a:lnTo>
                  <a:lnTo>
                    <a:pt x="3222003" y="758135"/>
                  </a:lnTo>
                  <a:lnTo>
                    <a:pt x="3225486" y="757680"/>
                  </a:lnTo>
                  <a:lnTo>
                    <a:pt x="3228969" y="757224"/>
                  </a:lnTo>
                  <a:lnTo>
                    <a:pt x="3232453" y="759634"/>
                  </a:lnTo>
                  <a:lnTo>
                    <a:pt x="3235936" y="759181"/>
                  </a:lnTo>
                  <a:lnTo>
                    <a:pt x="3239419" y="758728"/>
                  </a:lnTo>
                  <a:lnTo>
                    <a:pt x="3242902" y="758275"/>
                  </a:lnTo>
                  <a:lnTo>
                    <a:pt x="3246386" y="757822"/>
                  </a:lnTo>
                  <a:lnTo>
                    <a:pt x="3249869" y="757370"/>
                  </a:lnTo>
                  <a:lnTo>
                    <a:pt x="3253352" y="756917"/>
                  </a:lnTo>
                  <a:lnTo>
                    <a:pt x="3256835" y="756465"/>
                  </a:lnTo>
                  <a:lnTo>
                    <a:pt x="3260319" y="756013"/>
                  </a:lnTo>
                  <a:lnTo>
                    <a:pt x="3263802" y="755561"/>
                  </a:lnTo>
                  <a:lnTo>
                    <a:pt x="3267285" y="757253"/>
                  </a:lnTo>
                  <a:lnTo>
                    <a:pt x="3270768" y="756803"/>
                  </a:lnTo>
                  <a:lnTo>
                    <a:pt x="3274252" y="756353"/>
                  </a:lnTo>
                  <a:lnTo>
                    <a:pt x="3277735" y="755903"/>
                  </a:lnTo>
                  <a:lnTo>
                    <a:pt x="3281218" y="755453"/>
                  </a:lnTo>
                  <a:lnTo>
                    <a:pt x="3284701" y="758549"/>
                  </a:lnTo>
                  <a:lnTo>
                    <a:pt x="3288185" y="758102"/>
                  </a:lnTo>
                  <a:lnTo>
                    <a:pt x="3291668" y="757656"/>
                  </a:lnTo>
                  <a:lnTo>
                    <a:pt x="3295151" y="757209"/>
                  </a:lnTo>
                  <a:lnTo>
                    <a:pt x="3298634" y="756763"/>
                  </a:lnTo>
                  <a:lnTo>
                    <a:pt x="3302118" y="756317"/>
                  </a:lnTo>
                  <a:lnTo>
                    <a:pt x="3305601" y="755871"/>
                  </a:lnTo>
                  <a:lnTo>
                    <a:pt x="3309084" y="755425"/>
                  </a:lnTo>
                  <a:lnTo>
                    <a:pt x="3312567" y="754979"/>
                  </a:lnTo>
                  <a:lnTo>
                    <a:pt x="3316051" y="754533"/>
                  </a:lnTo>
                  <a:lnTo>
                    <a:pt x="3319534" y="754087"/>
                  </a:lnTo>
                  <a:lnTo>
                    <a:pt x="3323017" y="753642"/>
                  </a:lnTo>
                  <a:lnTo>
                    <a:pt x="3326500" y="753197"/>
                  </a:lnTo>
                  <a:lnTo>
                    <a:pt x="3329984" y="752751"/>
                  </a:lnTo>
                  <a:lnTo>
                    <a:pt x="3333467" y="758975"/>
                  </a:lnTo>
                  <a:lnTo>
                    <a:pt x="3336950" y="758535"/>
                  </a:lnTo>
                  <a:lnTo>
                    <a:pt x="3340433" y="758095"/>
                  </a:lnTo>
                  <a:lnTo>
                    <a:pt x="3343917" y="757656"/>
                  </a:lnTo>
                  <a:lnTo>
                    <a:pt x="3347400" y="757216"/>
                  </a:lnTo>
                  <a:lnTo>
                    <a:pt x="3350883" y="761595"/>
                  </a:lnTo>
                  <a:lnTo>
                    <a:pt x="3354366" y="761159"/>
                  </a:lnTo>
                  <a:lnTo>
                    <a:pt x="3357850" y="760724"/>
                  </a:lnTo>
                  <a:lnTo>
                    <a:pt x="3361333" y="760288"/>
                  </a:lnTo>
                  <a:lnTo>
                    <a:pt x="3364816" y="759853"/>
                  </a:lnTo>
                  <a:lnTo>
                    <a:pt x="3368299" y="759418"/>
                  </a:lnTo>
                  <a:lnTo>
                    <a:pt x="3371783" y="758983"/>
                  </a:lnTo>
                  <a:lnTo>
                    <a:pt x="3375266" y="758548"/>
                  </a:lnTo>
                  <a:lnTo>
                    <a:pt x="3378749" y="758113"/>
                  </a:lnTo>
                  <a:lnTo>
                    <a:pt x="3382232" y="757679"/>
                  </a:lnTo>
                  <a:lnTo>
                    <a:pt x="3385716" y="757587"/>
                  </a:lnTo>
                  <a:lnTo>
                    <a:pt x="3389199" y="757153"/>
                  </a:lnTo>
                  <a:lnTo>
                    <a:pt x="3392682" y="756719"/>
                  </a:lnTo>
                  <a:lnTo>
                    <a:pt x="3396165" y="756285"/>
                  </a:lnTo>
                  <a:lnTo>
                    <a:pt x="3399649" y="757223"/>
                  </a:lnTo>
                  <a:lnTo>
                    <a:pt x="3403132" y="756790"/>
                  </a:lnTo>
                  <a:lnTo>
                    <a:pt x="3406615" y="756358"/>
                  </a:lnTo>
                  <a:lnTo>
                    <a:pt x="3410098" y="755925"/>
                  </a:lnTo>
                  <a:lnTo>
                    <a:pt x="3413582" y="755493"/>
                  </a:lnTo>
                  <a:lnTo>
                    <a:pt x="3417065" y="755404"/>
                  </a:lnTo>
                  <a:lnTo>
                    <a:pt x="3420548" y="754972"/>
                  </a:lnTo>
                  <a:lnTo>
                    <a:pt x="3424031" y="754541"/>
                  </a:lnTo>
                  <a:lnTo>
                    <a:pt x="3427515" y="754109"/>
                  </a:lnTo>
                  <a:lnTo>
                    <a:pt x="3430998" y="753678"/>
                  </a:lnTo>
                  <a:lnTo>
                    <a:pt x="3434481" y="761367"/>
                  </a:lnTo>
                  <a:lnTo>
                    <a:pt x="3437964" y="760942"/>
                  </a:lnTo>
                  <a:lnTo>
                    <a:pt x="3441447" y="760517"/>
                  </a:lnTo>
                  <a:lnTo>
                    <a:pt x="3444931" y="760092"/>
                  </a:lnTo>
                  <a:lnTo>
                    <a:pt x="3448414" y="759667"/>
                  </a:lnTo>
                  <a:lnTo>
                    <a:pt x="3451897" y="761238"/>
                  </a:lnTo>
                  <a:lnTo>
                    <a:pt x="3455380" y="760815"/>
                  </a:lnTo>
                  <a:lnTo>
                    <a:pt x="3458864" y="760392"/>
                  </a:lnTo>
                  <a:lnTo>
                    <a:pt x="3462347" y="759969"/>
                  </a:lnTo>
                  <a:lnTo>
                    <a:pt x="3465830" y="759546"/>
                  </a:lnTo>
                  <a:lnTo>
                    <a:pt x="3469313" y="762426"/>
                  </a:lnTo>
                  <a:lnTo>
                    <a:pt x="3472797" y="762006"/>
                  </a:lnTo>
                  <a:lnTo>
                    <a:pt x="3476280" y="761586"/>
                  </a:lnTo>
                  <a:lnTo>
                    <a:pt x="3479763" y="761166"/>
                  </a:lnTo>
                  <a:lnTo>
                    <a:pt x="3483246" y="760746"/>
                  </a:lnTo>
                  <a:lnTo>
                    <a:pt x="3483246" y="761074"/>
                  </a:lnTo>
                  <a:lnTo>
                    <a:pt x="3483246" y="761403"/>
                  </a:lnTo>
                  <a:lnTo>
                    <a:pt x="3483246" y="761731"/>
                  </a:lnTo>
                  <a:lnTo>
                    <a:pt x="3483246" y="762058"/>
                  </a:lnTo>
                  <a:lnTo>
                    <a:pt x="3483246" y="762385"/>
                  </a:lnTo>
                  <a:lnTo>
                    <a:pt x="3483246" y="762712"/>
                  </a:lnTo>
                  <a:lnTo>
                    <a:pt x="3483246" y="763038"/>
                  </a:lnTo>
                  <a:lnTo>
                    <a:pt x="3483246" y="763364"/>
                  </a:lnTo>
                  <a:lnTo>
                    <a:pt x="3483246" y="763689"/>
                  </a:lnTo>
                  <a:lnTo>
                    <a:pt x="3483246" y="764014"/>
                  </a:lnTo>
                  <a:lnTo>
                    <a:pt x="3483246" y="764338"/>
                  </a:lnTo>
                  <a:lnTo>
                    <a:pt x="3483246" y="764662"/>
                  </a:lnTo>
                  <a:lnTo>
                    <a:pt x="3483246" y="764985"/>
                  </a:lnTo>
                  <a:lnTo>
                    <a:pt x="3483246" y="765308"/>
                  </a:lnTo>
                  <a:lnTo>
                    <a:pt x="3483246" y="765631"/>
                  </a:lnTo>
                  <a:lnTo>
                    <a:pt x="3483246" y="765953"/>
                  </a:lnTo>
                  <a:lnTo>
                    <a:pt x="3483246" y="766275"/>
                  </a:lnTo>
                  <a:lnTo>
                    <a:pt x="3483246" y="766597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6970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AUC:0.265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AUC:0.276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AUC:0.294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AUC:0.252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AUC:0.186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AUC:0.211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819535" y="1632897"/>
            <a:ext cx="447340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ALT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241630"/>
              <a:ext cx="3483246" cy="2310436"/>
            </a:xfrm>
            <a:custGeom>
              <a:avLst/>
              <a:gdLst/>
              <a:ahLst/>
              <a:cxnLst/>
              <a:rect l="0" t="0" r="0" b="0"/>
              <a:pathLst>
                <a:path w="3483246" h="2310436">
                  <a:moveTo>
                    <a:pt x="0" y="2310436"/>
                  </a:moveTo>
                  <a:lnTo>
                    <a:pt x="3483" y="1737170"/>
                  </a:lnTo>
                  <a:lnTo>
                    <a:pt x="6966" y="1325932"/>
                  </a:lnTo>
                  <a:lnTo>
                    <a:pt x="10449" y="1016533"/>
                  </a:lnTo>
                  <a:lnTo>
                    <a:pt x="13932" y="775314"/>
                  </a:lnTo>
                  <a:lnTo>
                    <a:pt x="17416" y="581973"/>
                  </a:lnTo>
                  <a:lnTo>
                    <a:pt x="20899" y="423544"/>
                  </a:lnTo>
                  <a:lnTo>
                    <a:pt x="24382" y="291353"/>
                  </a:lnTo>
                  <a:lnTo>
                    <a:pt x="27865" y="179381"/>
                  </a:lnTo>
                  <a:lnTo>
                    <a:pt x="31349" y="83319"/>
                  </a:lnTo>
                  <a:lnTo>
                    <a:pt x="34832" y="0"/>
                  </a:lnTo>
                  <a:lnTo>
                    <a:pt x="38315" y="46430"/>
                  </a:lnTo>
                  <a:lnTo>
                    <a:pt x="41798" y="101639"/>
                  </a:lnTo>
                  <a:lnTo>
                    <a:pt x="45282" y="146294"/>
                  </a:lnTo>
                  <a:lnTo>
                    <a:pt x="48765" y="183156"/>
                  </a:lnTo>
                  <a:lnTo>
                    <a:pt x="52248" y="214103"/>
                  </a:lnTo>
                  <a:lnTo>
                    <a:pt x="55731" y="775314"/>
                  </a:lnTo>
                  <a:lnTo>
                    <a:pt x="59215" y="723092"/>
                  </a:lnTo>
                  <a:lnTo>
                    <a:pt x="62698" y="673596"/>
                  </a:lnTo>
                  <a:lnTo>
                    <a:pt x="66181" y="626619"/>
                  </a:lnTo>
                  <a:lnTo>
                    <a:pt x="69664" y="581973"/>
                  </a:lnTo>
                  <a:lnTo>
                    <a:pt x="73148" y="539489"/>
                  </a:lnTo>
                  <a:lnTo>
                    <a:pt x="76631" y="499014"/>
                  </a:lnTo>
                  <a:lnTo>
                    <a:pt x="80114" y="460408"/>
                  </a:lnTo>
                  <a:lnTo>
                    <a:pt x="83597" y="423544"/>
                  </a:lnTo>
                  <a:lnTo>
                    <a:pt x="87081" y="388308"/>
                  </a:lnTo>
                  <a:lnTo>
                    <a:pt x="90564" y="723706"/>
                  </a:lnTo>
                  <a:lnTo>
                    <a:pt x="94047" y="718462"/>
                  </a:lnTo>
                  <a:lnTo>
                    <a:pt x="97530" y="713562"/>
                  </a:lnTo>
                  <a:lnTo>
                    <a:pt x="101014" y="708972"/>
                  </a:lnTo>
                  <a:lnTo>
                    <a:pt x="104497" y="704665"/>
                  </a:lnTo>
                  <a:lnTo>
                    <a:pt x="107980" y="902335"/>
                  </a:lnTo>
                  <a:lnTo>
                    <a:pt x="111463" y="875622"/>
                  </a:lnTo>
                  <a:lnTo>
                    <a:pt x="114947" y="849589"/>
                  </a:lnTo>
                  <a:lnTo>
                    <a:pt x="118430" y="824209"/>
                  </a:lnTo>
                  <a:lnTo>
                    <a:pt x="121913" y="799459"/>
                  </a:lnTo>
                  <a:lnTo>
                    <a:pt x="125396" y="792668"/>
                  </a:lnTo>
                  <a:lnTo>
                    <a:pt x="128880" y="805166"/>
                  </a:lnTo>
                  <a:lnTo>
                    <a:pt x="132363" y="816818"/>
                  </a:lnTo>
                  <a:lnTo>
                    <a:pt x="135846" y="827706"/>
                  </a:lnTo>
                  <a:lnTo>
                    <a:pt x="139329" y="837905"/>
                  </a:lnTo>
                  <a:lnTo>
                    <a:pt x="142813" y="835666"/>
                  </a:lnTo>
                  <a:lnTo>
                    <a:pt x="146296" y="815137"/>
                  </a:lnTo>
                  <a:lnTo>
                    <a:pt x="149779" y="795024"/>
                  </a:lnTo>
                  <a:lnTo>
                    <a:pt x="153262" y="775314"/>
                  </a:lnTo>
                  <a:lnTo>
                    <a:pt x="156746" y="755994"/>
                  </a:lnTo>
                  <a:lnTo>
                    <a:pt x="160229" y="737054"/>
                  </a:lnTo>
                  <a:lnTo>
                    <a:pt x="163712" y="718483"/>
                  </a:lnTo>
                  <a:lnTo>
                    <a:pt x="167195" y="700269"/>
                  </a:lnTo>
                  <a:lnTo>
                    <a:pt x="170679" y="682402"/>
                  </a:lnTo>
                  <a:lnTo>
                    <a:pt x="174162" y="664873"/>
                  </a:lnTo>
                  <a:lnTo>
                    <a:pt x="177645" y="647673"/>
                  </a:lnTo>
                  <a:lnTo>
                    <a:pt x="181128" y="630791"/>
                  </a:lnTo>
                  <a:lnTo>
                    <a:pt x="184612" y="614219"/>
                  </a:lnTo>
                  <a:lnTo>
                    <a:pt x="188095" y="597950"/>
                  </a:lnTo>
                  <a:lnTo>
                    <a:pt x="191578" y="581973"/>
                  </a:lnTo>
                  <a:lnTo>
                    <a:pt x="195061" y="775314"/>
                  </a:lnTo>
                  <a:lnTo>
                    <a:pt x="198545" y="760102"/>
                  </a:lnTo>
                  <a:lnTo>
                    <a:pt x="202028" y="745126"/>
                  </a:lnTo>
                  <a:lnTo>
                    <a:pt x="205511" y="730380"/>
                  </a:lnTo>
                  <a:lnTo>
                    <a:pt x="208994" y="715859"/>
                  </a:lnTo>
                  <a:lnTo>
                    <a:pt x="212478" y="701558"/>
                  </a:lnTo>
                  <a:lnTo>
                    <a:pt x="215961" y="687472"/>
                  </a:lnTo>
                  <a:lnTo>
                    <a:pt x="219444" y="673596"/>
                  </a:lnTo>
                  <a:lnTo>
                    <a:pt x="222927" y="659926"/>
                  </a:lnTo>
                  <a:lnTo>
                    <a:pt x="226411" y="646456"/>
                  </a:lnTo>
                  <a:lnTo>
                    <a:pt x="229894" y="633183"/>
                  </a:lnTo>
                  <a:lnTo>
                    <a:pt x="233377" y="620103"/>
                  </a:lnTo>
                  <a:lnTo>
                    <a:pt x="236860" y="607210"/>
                  </a:lnTo>
                  <a:lnTo>
                    <a:pt x="240344" y="594502"/>
                  </a:lnTo>
                  <a:lnTo>
                    <a:pt x="243827" y="581973"/>
                  </a:lnTo>
                  <a:lnTo>
                    <a:pt x="247310" y="569622"/>
                  </a:lnTo>
                  <a:lnTo>
                    <a:pt x="250793" y="920743"/>
                  </a:lnTo>
                  <a:lnTo>
                    <a:pt x="254277" y="924481"/>
                  </a:lnTo>
                  <a:lnTo>
                    <a:pt x="257760" y="928099"/>
                  </a:lnTo>
                  <a:lnTo>
                    <a:pt x="261243" y="931602"/>
                  </a:lnTo>
                  <a:lnTo>
                    <a:pt x="264726" y="934996"/>
                  </a:lnTo>
                  <a:lnTo>
                    <a:pt x="268210" y="935269"/>
                  </a:lnTo>
                  <a:lnTo>
                    <a:pt x="271693" y="935039"/>
                  </a:lnTo>
                  <a:lnTo>
                    <a:pt x="275176" y="934815"/>
                  </a:lnTo>
                  <a:lnTo>
                    <a:pt x="278659" y="934597"/>
                  </a:lnTo>
                  <a:lnTo>
                    <a:pt x="282143" y="934384"/>
                  </a:lnTo>
                  <a:lnTo>
                    <a:pt x="285626" y="934176"/>
                  </a:lnTo>
                  <a:lnTo>
                    <a:pt x="289109" y="933974"/>
                  </a:lnTo>
                  <a:lnTo>
                    <a:pt x="292592" y="933776"/>
                  </a:lnTo>
                  <a:lnTo>
                    <a:pt x="296075" y="933582"/>
                  </a:lnTo>
                  <a:lnTo>
                    <a:pt x="299559" y="933393"/>
                  </a:lnTo>
                  <a:lnTo>
                    <a:pt x="303042" y="935413"/>
                  </a:lnTo>
                  <a:lnTo>
                    <a:pt x="306525" y="938286"/>
                  </a:lnTo>
                  <a:lnTo>
                    <a:pt x="310008" y="941083"/>
                  </a:lnTo>
                  <a:lnTo>
                    <a:pt x="313492" y="943807"/>
                  </a:lnTo>
                  <a:lnTo>
                    <a:pt x="316975" y="946460"/>
                  </a:lnTo>
                  <a:lnTo>
                    <a:pt x="320458" y="941726"/>
                  </a:lnTo>
                  <a:lnTo>
                    <a:pt x="323941" y="932733"/>
                  </a:lnTo>
                  <a:lnTo>
                    <a:pt x="327425" y="923817"/>
                  </a:lnTo>
                  <a:lnTo>
                    <a:pt x="330908" y="914975"/>
                  </a:lnTo>
                  <a:lnTo>
                    <a:pt x="334391" y="906208"/>
                  </a:lnTo>
                  <a:lnTo>
                    <a:pt x="337874" y="897514"/>
                  </a:lnTo>
                  <a:lnTo>
                    <a:pt x="341358" y="888892"/>
                  </a:lnTo>
                  <a:lnTo>
                    <a:pt x="344841" y="880342"/>
                  </a:lnTo>
                  <a:lnTo>
                    <a:pt x="348324" y="871862"/>
                  </a:lnTo>
                  <a:lnTo>
                    <a:pt x="351807" y="863453"/>
                  </a:lnTo>
                  <a:lnTo>
                    <a:pt x="355291" y="940562"/>
                  </a:lnTo>
                  <a:lnTo>
                    <a:pt x="358774" y="932444"/>
                  </a:lnTo>
                  <a:lnTo>
                    <a:pt x="362257" y="924390"/>
                  </a:lnTo>
                  <a:lnTo>
                    <a:pt x="365740" y="916396"/>
                  </a:lnTo>
                  <a:lnTo>
                    <a:pt x="369224" y="908463"/>
                  </a:lnTo>
                  <a:lnTo>
                    <a:pt x="372707" y="904855"/>
                  </a:lnTo>
                  <a:lnTo>
                    <a:pt x="376190" y="907590"/>
                  </a:lnTo>
                  <a:lnTo>
                    <a:pt x="379673" y="910265"/>
                  </a:lnTo>
                  <a:lnTo>
                    <a:pt x="383157" y="912881"/>
                  </a:lnTo>
                  <a:lnTo>
                    <a:pt x="386640" y="915440"/>
                  </a:lnTo>
                  <a:lnTo>
                    <a:pt x="390123" y="917945"/>
                  </a:lnTo>
                  <a:lnTo>
                    <a:pt x="393606" y="920397"/>
                  </a:lnTo>
                  <a:lnTo>
                    <a:pt x="397090" y="922797"/>
                  </a:lnTo>
                  <a:lnTo>
                    <a:pt x="400573" y="925148"/>
                  </a:lnTo>
                  <a:lnTo>
                    <a:pt x="404056" y="927450"/>
                  </a:lnTo>
                  <a:lnTo>
                    <a:pt x="407539" y="1098490"/>
                  </a:lnTo>
                  <a:lnTo>
                    <a:pt x="411023" y="1106040"/>
                  </a:lnTo>
                  <a:lnTo>
                    <a:pt x="414506" y="1113371"/>
                  </a:lnTo>
                  <a:lnTo>
                    <a:pt x="417989" y="1120494"/>
                  </a:lnTo>
                  <a:lnTo>
                    <a:pt x="421472" y="1127417"/>
                  </a:lnTo>
                  <a:lnTo>
                    <a:pt x="424956" y="1132742"/>
                  </a:lnTo>
                  <a:lnTo>
                    <a:pt x="428439" y="1131259"/>
                  </a:lnTo>
                  <a:lnTo>
                    <a:pt x="431922" y="1129796"/>
                  </a:lnTo>
                  <a:lnTo>
                    <a:pt x="435405" y="1128352"/>
                  </a:lnTo>
                  <a:lnTo>
                    <a:pt x="438889" y="1126928"/>
                  </a:lnTo>
                  <a:lnTo>
                    <a:pt x="442372" y="1125523"/>
                  </a:lnTo>
                  <a:lnTo>
                    <a:pt x="445855" y="1124137"/>
                  </a:lnTo>
                  <a:lnTo>
                    <a:pt x="449338" y="1122770"/>
                  </a:lnTo>
                  <a:lnTo>
                    <a:pt x="452822" y="1121420"/>
                  </a:lnTo>
                  <a:lnTo>
                    <a:pt x="456305" y="1120087"/>
                  </a:lnTo>
                  <a:lnTo>
                    <a:pt x="459788" y="1118741"/>
                  </a:lnTo>
                  <a:lnTo>
                    <a:pt x="463271" y="1115905"/>
                  </a:lnTo>
                  <a:lnTo>
                    <a:pt x="466755" y="1113098"/>
                  </a:lnTo>
                  <a:lnTo>
                    <a:pt x="470238" y="1110320"/>
                  </a:lnTo>
                  <a:lnTo>
                    <a:pt x="473721" y="1107570"/>
                  </a:lnTo>
                  <a:lnTo>
                    <a:pt x="477204" y="1104848"/>
                  </a:lnTo>
                  <a:lnTo>
                    <a:pt x="480688" y="1101196"/>
                  </a:lnTo>
                  <a:lnTo>
                    <a:pt x="484171" y="1097519"/>
                  </a:lnTo>
                  <a:lnTo>
                    <a:pt x="487654" y="1093873"/>
                  </a:lnTo>
                  <a:lnTo>
                    <a:pt x="491137" y="1090256"/>
                  </a:lnTo>
                  <a:lnTo>
                    <a:pt x="494621" y="1086670"/>
                  </a:lnTo>
                  <a:lnTo>
                    <a:pt x="498104" y="1083113"/>
                  </a:lnTo>
                  <a:lnTo>
                    <a:pt x="501587" y="1079585"/>
                  </a:lnTo>
                  <a:lnTo>
                    <a:pt x="505070" y="1076085"/>
                  </a:lnTo>
                  <a:lnTo>
                    <a:pt x="508554" y="1072615"/>
                  </a:lnTo>
                  <a:lnTo>
                    <a:pt x="512037" y="1069172"/>
                  </a:lnTo>
                  <a:lnTo>
                    <a:pt x="515520" y="1065757"/>
                  </a:lnTo>
                  <a:lnTo>
                    <a:pt x="519003" y="1062369"/>
                  </a:lnTo>
                  <a:lnTo>
                    <a:pt x="522487" y="1059008"/>
                  </a:lnTo>
                  <a:lnTo>
                    <a:pt x="525970" y="1055674"/>
                  </a:lnTo>
                  <a:lnTo>
                    <a:pt x="529453" y="1052367"/>
                  </a:lnTo>
                  <a:lnTo>
                    <a:pt x="532936" y="1051928"/>
                  </a:lnTo>
                  <a:lnTo>
                    <a:pt x="536420" y="1052613"/>
                  </a:lnTo>
                  <a:lnTo>
                    <a:pt x="539903" y="1053289"/>
                  </a:lnTo>
                  <a:lnTo>
                    <a:pt x="543386" y="1053955"/>
                  </a:lnTo>
                  <a:lnTo>
                    <a:pt x="546869" y="1054612"/>
                  </a:lnTo>
                  <a:lnTo>
                    <a:pt x="550353" y="1055261"/>
                  </a:lnTo>
                  <a:lnTo>
                    <a:pt x="553836" y="1055900"/>
                  </a:lnTo>
                  <a:lnTo>
                    <a:pt x="557319" y="1056531"/>
                  </a:lnTo>
                  <a:lnTo>
                    <a:pt x="560802" y="1057153"/>
                  </a:lnTo>
                  <a:lnTo>
                    <a:pt x="564286" y="1057767"/>
                  </a:lnTo>
                  <a:lnTo>
                    <a:pt x="567769" y="1057854"/>
                  </a:lnTo>
                  <a:lnTo>
                    <a:pt x="571252" y="1057541"/>
                  </a:lnTo>
                  <a:lnTo>
                    <a:pt x="574735" y="1057231"/>
                  </a:lnTo>
                  <a:lnTo>
                    <a:pt x="578218" y="1056924"/>
                  </a:lnTo>
                  <a:lnTo>
                    <a:pt x="581702" y="1056621"/>
                  </a:lnTo>
                  <a:lnTo>
                    <a:pt x="585185" y="1056322"/>
                  </a:lnTo>
                  <a:lnTo>
                    <a:pt x="588668" y="1056026"/>
                  </a:lnTo>
                  <a:lnTo>
                    <a:pt x="592151" y="1055733"/>
                  </a:lnTo>
                  <a:lnTo>
                    <a:pt x="595635" y="1055443"/>
                  </a:lnTo>
                  <a:lnTo>
                    <a:pt x="599118" y="1055157"/>
                  </a:lnTo>
                  <a:lnTo>
                    <a:pt x="602601" y="1054874"/>
                  </a:lnTo>
                  <a:lnTo>
                    <a:pt x="606084" y="1054594"/>
                  </a:lnTo>
                  <a:lnTo>
                    <a:pt x="609568" y="1054317"/>
                  </a:lnTo>
                  <a:lnTo>
                    <a:pt x="613051" y="1054044"/>
                  </a:lnTo>
                  <a:lnTo>
                    <a:pt x="616534" y="1053773"/>
                  </a:lnTo>
                  <a:lnTo>
                    <a:pt x="620017" y="1068256"/>
                  </a:lnTo>
                  <a:lnTo>
                    <a:pt x="623501" y="1073667"/>
                  </a:lnTo>
                  <a:lnTo>
                    <a:pt x="626984" y="1078971"/>
                  </a:lnTo>
                  <a:lnTo>
                    <a:pt x="630467" y="1084172"/>
                  </a:lnTo>
                  <a:lnTo>
                    <a:pt x="633950" y="1089273"/>
                  </a:lnTo>
                  <a:lnTo>
                    <a:pt x="637434" y="1092321"/>
                  </a:lnTo>
                  <a:lnTo>
                    <a:pt x="640917" y="1089747"/>
                  </a:lnTo>
                  <a:lnTo>
                    <a:pt x="644400" y="1087190"/>
                  </a:lnTo>
                  <a:lnTo>
                    <a:pt x="647883" y="1084650"/>
                  </a:lnTo>
                  <a:lnTo>
                    <a:pt x="651367" y="1082127"/>
                  </a:lnTo>
                  <a:lnTo>
                    <a:pt x="654850" y="1079620"/>
                  </a:lnTo>
                  <a:lnTo>
                    <a:pt x="658333" y="1077130"/>
                  </a:lnTo>
                  <a:lnTo>
                    <a:pt x="661816" y="1074656"/>
                  </a:lnTo>
                  <a:lnTo>
                    <a:pt x="665300" y="1072198"/>
                  </a:lnTo>
                  <a:lnTo>
                    <a:pt x="668783" y="1069756"/>
                  </a:lnTo>
                  <a:lnTo>
                    <a:pt x="672266" y="1067329"/>
                  </a:lnTo>
                  <a:lnTo>
                    <a:pt x="675749" y="1064919"/>
                  </a:lnTo>
                  <a:lnTo>
                    <a:pt x="679233" y="1062524"/>
                  </a:lnTo>
                  <a:lnTo>
                    <a:pt x="682716" y="1060144"/>
                  </a:lnTo>
                  <a:lnTo>
                    <a:pt x="686199" y="1057780"/>
                  </a:lnTo>
                  <a:lnTo>
                    <a:pt x="689682" y="1055430"/>
                  </a:lnTo>
                  <a:lnTo>
                    <a:pt x="693166" y="1053096"/>
                  </a:lnTo>
                  <a:lnTo>
                    <a:pt x="696649" y="1050776"/>
                  </a:lnTo>
                  <a:lnTo>
                    <a:pt x="700132" y="1048471"/>
                  </a:lnTo>
                  <a:lnTo>
                    <a:pt x="703615" y="1046181"/>
                  </a:lnTo>
                  <a:lnTo>
                    <a:pt x="707099" y="1043904"/>
                  </a:lnTo>
                  <a:lnTo>
                    <a:pt x="710582" y="1048630"/>
                  </a:lnTo>
                  <a:lnTo>
                    <a:pt x="714065" y="1053604"/>
                  </a:lnTo>
                  <a:lnTo>
                    <a:pt x="717548" y="1058491"/>
                  </a:lnTo>
                  <a:lnTo>
                    <a:pt x="721032" y="1063293"/>
                  </a:lnTo>
                  <a:lnTo>
                    <a:pt x="724515" y="1068013"/>
                  </a:lnTo>
                  <a:lnTo>
                    <a:pt x="727998" y="1072653"/>
                  </a:lnTo>
                  <a:lnTo>
                    <a:pt x="731481" y="1077215"/>
                  </a:lnTo>
                  <a:lnTo>
                    <a:pt x="734965" y="1081700"/>
                  </a:lnTo>
                  <a:lnTo>
                    <a:pt x="738448" y="1086111"/>
                  </a:lnTo>
                  <a:lnTo>
                    <a:pt x="741931" y="1090449"/>
                  </a:lnTo>
                  <a:lnTo>
                    <a:pt x="745414" y="1097889"/>
                  </a:lnTo>
                  <a:lnTo>
                    <a:pt x="748898" y="1105938"/>
                  </a:lnTo>
                  <a:lnTo>
                    <a:pt x="752381" y="1113808"/>
                  </a:lnTo>
                  <a:lnTo>
                    <a:pt x="755864" y="1121505"/>
                  </a:lnTo>
                  <a:lnTo>
                    <a:pt x="759347" y="1129034"/>
                  </a:lnTo>
                  <a:lnTo>
                    <a:pt x="762831" y="1137711"/>
                  </a:lnTo>
                  <a:lnTo>
                    <a:pt x="766314" y="1146669"/>
                  </a:lnTo>
                  <a:lnTo>
                    <a:pt x="769797" y="1155411"/>
                  </a:lnTo>
                  <a:lnTo>
                    <a:pt x="773280" y="1163947"/>
                  </a:lnTo>
                  <a:lnTo>
                    <a:pt x="776764" y="1172282"/>
                  </a:lnTo>
                  <a:lnTo>
                    <a:pt x="780247" y="1176512"/>
                  </a:lnTo>
                  <a:lnTo>
                    <a:pt x="783730" y="1178578"/>
                  </a:lnTo>
                  <a:lnTo>
                    <a:pt x="787213" y="1180618"/>
                  </a:lnTo>
                  <a:lnTo>
                    <a:pt x="790697" y="1182633"/>
                  </a:lnTo>
                  <a:lnTo>
                    <a:pt x="794180" y="1184623"/>
                  </a:lnTo>
                  <a:lnTo>
                    <a:pt x="797663" y="1186589"/>
                  </a:lnTo>
                  <a:lnTo>
                    <a:pt x="801146" y="1188531"/>
                  </a:lnTo>
                  <a:lnTo>
                    <a:pt x="804630" y="1190449"/>
                  </a:lnTo>
                  <a:lnTo>
                    <a:pt x="808113" y="1192345"/>
                  </a:lnTo>
                  <a:lnTo>
                    <a:pt x="811596" y="1194218"/>
                  </a:lnTo>
                  <a:lnTo>
                    <a:pt x="815079" y="1196068"/>
                  </a:lnTo>
                  <a:lnTo>
                    <a:pt x="818563" y="1197897"/>
                  </a:lnTo>
                  <a:lnTo>
                    <a:pt x="822046" y="1199705"/>
                  </a:lnTo>
                  <a:lnTo>
                    <a:pt x="825529" y="1201491"/>
                  </a:lnTo>
                  <a:lnTo>
                    <a:pt x="829012" y="1203257"/>
                  </a:lnTo>
                  <a:lnTo>
                    <a:pt x="832496" y="1204178"/>
                  </a:lnTo>
                  <a:lnTo>
                    <a:pt x="835979" y="1203960"/>
                  </a:lnTo>
                  <a:lnTo>
                    <a:pt x="839462" y="1203744"/>
                  </a:lnTo>
                  <a:lnTo>
                    <a:pt x="842945" y="1203530"/>
                  </a:lnTo>
                  <a:lnTo>
                    <a:pt x="846429" y="1203317"/>
                  </a:lnTo>
                  <a:lnTo>
                    <a:pt x="849912" y="1203106"/>
                  </a:lnTo>
                  <a:lnTo>
                    <a:pt x="853395" y="1202897"/>
                  </a:lnTo>
                  <a:lnTo>
                    <a:pt x="856878" y="1202689"/>
                  </a:lnTo>
                  <a:lnTo>
                    <a:pt x="860361" y="1202483"/>
                  </a:lnTo>
                  <a:lnTo>
                    <a:pt x="863845" y="1202279"/>
                  </a:lnTo>
                  <a:lnTo>
                    <a:pt x="867328" y="1203598"/>
                  </a:lnTo>
                  <a:lnTo>
                    <a:pt x="870811" y="1208992"/>
                  </a:lnTo>
                  <a:lnTo>
                    <a:pt x="874294" y="1214291"/>
                  </a:lnTo>
                  <a:lnTo>
                    <a:pt x="877778" y="1219499"/>
                  </a:lnTo>
                  <a:lnTo>
                    <a:pt x="881261" y="1224616"/>
                  </a:lnTo>
                  <a:lnTo>
                    <a:pt x="884744" y="1228754"/>
                  </a:lnTo>
                  <a:lnTo>
                    <a:pt x="888227" y="1229122"/>
                  </a:lnTo>
                  <a:lnTo>
                    <a:pt x="891711" y="1229487"/>
                  </a:lnTo>
                  <a:lnTo>
                    <a:pt x="895194" y="1229850"/>
                  </a:lnTo>
                  <a:lnTo>
                    <a:pt x="898677" y="1230209"/>
                  </a:lnTo>
                  <a:lnTo>
                    <a:pt x="902160" y="1230565"/>
                  </a:lnTo>
                  <a:lnTo>
                    <a:pt x="905644" y="1230918"/>
                  </a:lnTo>
                  <a:lnTo>
                    <a:pt x="909127" y="1231268"/>
                  </a:lnTo>
                  <a:lnTo>
                    <a:pt x="912610" y="1231616"/>
                  </a:lnTo>
                  <a:lnTo>
                    <a:pt x="916093" y="1231960"/>
                  </a:lnTo>
                  <a:lnTo>
                    <a:pt x="919577" y="1232302"/>
                  </a:lnTo>
                  <a:lnTo>
                    <a:pt x="923060" y="1232641"/>
                  </a:lnTo>
                  <a:lnTo>
                    <a:pt x="926543" y="1232977"/>
                  </a:lnTo>
                  <a:lnTo>
                    <a:pt x="930026" y="1233310"/>
                  </a:lnTo>
                  <a:lnTo>
                    <a:pt x="933510" y="1233641"/>
                  </a:lnTo>
                  <a:lnTo>
                    <a:pt x="936993" y="1233969"/>
                  </a:lnTo>
                  <a:lnTo>
                    <a:pt x="940476" y="1234295"/>
                  </a:lnTo>
                  <a:lnTo>
                    <a:pt x="943959" y="1234617"/>
                  </a:lnTo>
                  <a:lnTo>
                    <a:pt x="947443" y="1234938"/>
                  </a:lnTo>
                  <a:lnTo>
                    <a:pt x="950926" y="1235255"/>
                  </a:lnTo>
                  <a:lnTo>
                    <a:pt x="954409" y="1235570"/>
                  </a:lnTo>
                  <a:lnTo>
                    <a:pt x="957892" y="1236062"/>
                  </a:lnTo>
                  <a:lnTo>
                    <a:pt x="961376" y="1236571"/>
                  </a:lnTo>
                  <a:lnTo>
                    <a:pt x="964859" y="1237077"/>
                  </a:lnTo>
                  <a:lnTo>
                    <a:pt x="968342" y="1237578"/>
                  </a:lnTo>
                  <a:lnTo>
                    <a:pt x="971825" y="1238075"/>
                  </a:lnTo>
                  <a:lnTo>
                    <a:pt x="975309" y="1238568"/>
                  </a:lnTo>
                  <a:lnTo>
                    <a:pt x="978792" y="1239057"/>
                  </a:lnTo>
                  <a:lnTo>
                    <a:pt x="982275" y="1239543"/>
                  </a:lnTo>
                  <a:lnTo>
                    <a:pt x="985758" y="1240024"/>
                  </a:lnTo>
                  <a:lnTo>
                    <a:pt x="989242" y="1240502"/>
                  </a:lnTo>
                  <a:lnTo>
                    <a:pt x="992725" y="1240976"/>
                  </a:lnTo>
                  <a:lnTo>
                    <a:pt x="996208" y="1241446"/>
                  </a:lnTo>
                  <a:lnTo>
                    <a:pt x="999691" y="1241912"/>
                  </a:lnTo>
                  <a:lnTo>
                    <a:pt x="1003175" y="1242375"/>
                  </a:lnTo>
                  <a:lnTo>
                    <a:pt x="1006658" y="1242834"/>
                  </a:lnTo>
                  <a:lnTo>
                    <a:pt x="1010141" y="1243290"/>
                  </a:lnTo>
                  <a:lnTo>
                    <a:pt x="1013624" y="1243742"/>
                  </a:lnTo>
                  <a:lnTo>
                    <a:pt x="1017108" y="1244190"/>
                  </a:lnTo>
                  <a:lnTo>
                    <a:pt x="1020591" y="1244636"/>
                  </a:lnTo>
                  <a:lnTo>
                    <a:pt x="1024074" y="1245077"/>
                  </a:lnTo>
                  <a:lnTo>
                    <a:pt x="1027557" y="1245516"/>
                  </a:lnTo>
                  <a:lnTo>
                    <a:pt x="1031041" y="1245951"/>
                  </a:lnTo>
                  <a:lnTo>
                    <a:pt x="1034524" y="1246383"/>
                  </a:lnTo>
                  <a:lnTo>
                    <a:pt x="1038007" y="1246811"/>
                  </a:lnTo>
                  <a:lnTo>
                    <a:pt x="1041490" y="1247237"/>
                  </a:lnTo>
                  <a:lnTo>
                    <a:pt x="1044974" y="1247659"/>
                  </a:lnTo>
                  <a:lnTo>
                    <a:pt x="1048457" y="1248078"/>
                  </a:lnTo>
                  <a:lnTo>
                    <a:pt x="1051940" y="1248494"/>
                  </a:lnTo>
                  <a:lnTo>
                    <a:pt x="1055423" y="1248907"/>
                  </a:lnTo>
                  <a:lnTo>
                    <a:pt x="1058907" y="1249317"/>
                  </a:lnTo>
                  <a:lnTo>
                    <a:pt x="1062390" y="1249571"/>
                  </a:lnTo>
                  <a:lnTo>
                    <a:pt x="1065873" y="1249624"/>
                  </a:lnTo>
                  <a:lnTo>
                    <a:pt x="1069356" y="1249677"/>
                  </a:lnTo>
                  <a:lnTo>
                    <a:pt x="1072840" y="1249729"/>
                  </a:lnTo>
                  <a:lnTo>
                    <a:pt x="1076323" y="1249780"/>
                  </a:lnTo>
                  <a:lnTo>
                    <a:pt x="1079806" y="1249832"/>
                  </a:lnTo>
                  <a:lnTo>
                    <a:pt x="1083289" y="1249883"/>
                  </a:lnTo>
                  <a:lnTo>
                    <a:pt x="1086773" y="1249933"/>
                  </a:lnTo>
                  <a:lnTo>
                    <a:pt x="1090256" y="1249984"/>
                  </a:lnTo>
                  <a:lnTo>
                    <a:pt x="1093739" y="1250034"/>
                  </a:lnTo>
                  <a:lnTo>
                    <a:pt x="1097222" y="1250083"/>
                  </a:lnTo>
                  <a:lnTo>
                    <a:pt x="1100706" y="1250133"/>
                  </a:lnTo>
                  <a:lnTo>
                    <a:pt x="1104189" y="1250182"/>
                  </a:lnTo>
                  <a:lnTo>
                    <a:pt x="1107672" y="1250231"/>
                  </a:lnTo>
                  <a:lnTo>
                    <a:pt x="1111155" y="1250279"/>
                  </a:lnTo>
                  <a:lnTo>
                    <a:pt x="1114639" y="1250873"/>
                  </a:lnTo>
                  <a:lnTo>
                    <a:pt x="1118122" y="1253589"/>
                  </a:lnTo>
                  <a:lnTo>
                    <a:pt x="1121605" y="1256275"/>
                  </a:lnTo>
                  <a:lnTo>
                    <a:pt x="1125088" y="1258931"/>
                  </a:lnTo>
                  <a:lnTo>
                    <a:pt x="1128572" y="1261557"/>
                  </a:lnTo>
                  <a:lnTo>
                    <a:pt x="1132055" y="1264155"/>
                  </a:lnTo>
                  <a:lnTo>
                    <a:pt x="1135538" y="1266723"/>
                  </a:lnTo>
                  <a:lnTo>
                    <a:pt x="1139021" y="1269263"/>
                  </a:lnTo>
                  <a:lnTo>
                    <a:pt x="1142505" y="1271776"/>
                  </a:lnTo>
                  <a:lnTo>
                    <a:pt x="1145988" y="1274261"/>
                  </a:lnTo>
                  <a:lnTo>
                    <a:pt x="1149471" y="1276720"/>
                  </a:lnTo>
                  <a:lnTo>
                    <a:pt x="1152954" y="1279152"/>
                  </a:lnTo>
                  <a:lnTo>
                    <a:pt x="1156437" y="1281558"/>
                  </a:lnTo>
                  <a:lnTo>
                    <a:pt x="1159921" y="1283939"/>
                  </a:lnTo>
                  <a:lnTo>
                    <a:pt x="1163404" y="1286294"/>
                  </a:lnTo>
                  <a:lnTo>
                    <a:pt x="1166887" y="1288625"/>
                  </a:lnTo>
                  <a:lnTo>
                    <a:pt x="1170370" y="1290498"/>
                  </a:lnTo>
                  <a:lnTo>
                    <a:pt x="1173854" y="1292342"/>
                  </a:lnTo>
                  <a:lnTo>
                    <a:pt x="1177337" y="1294169"/>
                  </a:lnTo>
                  <a:lnTo>
                    <a:pt x="1180820" y="1295979"/>
                  </a:lnTo>
                  <a:lnTo>
                    <a:pt x="1184303" y="1297771"/>
                  </a:lnTo>
                  <a:lnTo>
                    <a:pt x="1187787" y="1299547"/>
                  </a:lnTo>
                  <a:lnTo>
                    <a:pt x="1191270" y="1301306"/>
                  </a:lnTo>
                  <a:lnTo>
                    <a:pt x="1194753" y="1303049"/>
                  </a:lnTo>
                  <a:lnTo>
                    <a:pt x="1198236" y="1304775"/>
                  </a:lnTo>
                  <a:lnTo>
                    <a:pt x="1201720" y="1306486"/>
                  </a:lnTo>
                  <a:lnTo>
                    <a:pt x="1205203" y="1307324"/>
                  </a:lnTo>
                  <a:lnTo>
                    <a:pt x="1208686" y="1307971"/>
                  </a:lnTo>
                  <a:lnTo>
                    <a:pt x="1212169" y="1308613"/>
                  </a:lnTo>
                  <a:lnTo>
                    <a:pt x="1215653" y="1309251"/>
                  </a:lnTo>
                  <a:lnTo>
                    <a:pt x="1219136" y="1309885"/>
                  </a:lnTo>
                  <a:lnTo>
                    <a:pt x="1222619" y="1310514"/>
                  </a:lnTo>
                  <a:lnTo>
                    <a:pt x="1226102" y="1311138"/>
                  </a:lnTo>
                  <a:lnTo>
                    <a:pt x="1229586" y="1311759"/>
                  </a:lnTo>
                  <a:lnTo>
                    <a:pt x="1233069" y="1312375"/>
                  </a:lnTo>
                  <a:lnTo>
                    <a:pt x="1236552" y="1312986"/>
                  </a:lnTo>
                  <a:lnTo>
                    <a:pt x="1240035" y="1313594"/>
                  </a:lnTo>
                  <a:lnTo>
                    <a:pt x="1243519" y="1314198"/>
                  </a:lnTo>
                  <a:lnTo>
                    <a:pt x="1247002" y="1314797"/>
                  </a:lnTo>
                  <a:lnTo>
                    <a:pt x="1250485" y="1315392"/>
                  </a:lnTo>
                  <a:lnTo>
                    <a:pt x="1253968" y="1315984"/>
                  </a:lnTo>
                  <a:lnTo>
                    <a:pt x="1257452" y="1316571"/>
                  </a:lnTo>
                  <a:lnTo>
                    <a:pt x="1260935" y="1317155"/>
                  </a:lnTo>
                  <a:lnTo>
                    <a:pt x="1264418" y="1317734"/>
                  </a:lnTo>
                  <a:lnTo>
                    <a:pt x="1267901" y="1318310"/>
                  </a:lnTo>
                  <a:lnTo>
                    <a:pt x="1271385" y="1318882"/>
                  </a:lnTo>
                  <a:lnTo>
                    <a:pt x="1274868" y="1324904"/>
                  </a:lnTo>
                  <a:lnTo>
                    <a:pt x="1278351" y="1335773"/>
                  </a:lnTo>
                  <a:lnTo>
                    <a:pt x="1281834" y="1346349"/>
                  </a:lnTo>
                  <a:lnTo>
                    <a:pt x="1285318" y="1356641"/>
                  </a:lnTo>
                  <a:lnTo>
                    <a:pt x="1288801" y="1366663"/>
                  </a:lnTo>
                  <a:lnTo>
                    <a:pt x="1292284" y="1372231"/>
                  </a:lnTo>
                  <a:lnTo>
                    <a:pt x="1295767" y="1372426"/>
                  </a:lnTo>
                  <a:lnTo>
                    <a:pt x="1299251" y="1372620"/>
                  </a:lnTo>
                  <a:lnTo>
                    <a:pt x="1302734" y="1372813"/>
                  </a:lnTo>
                  <a:lnTo>
                    <a:pt x="1306217" y="1373005"/>
                  </a:lnTo>
                  <a:lnTo>
                    <a:pt x="1309700" y="1373196"/>
                  </a:lnTo>
                  <a:lnTo>
                    <a:pt x="1313184" y="1373385"/>
                  </a:lnTo>
                  <a:lnTo>
                    <a:pt x="1316667" y="1373574"/>
                  </a:lnTo>
                  <a:lnTo>
                    <a:pt x="1320150" y="1373761"/>
                  </a:lnTo>
                  <a:lnTo>
                    <a:pt x="1323633" y="1373948"/>
                  </a:lnTo>
                  <a:lnTo>
                    <a:pt x="1327117" y="1374133"/>
                  </a:lnTo>
                  <a:lnTo>
                    <a:pt x="1330600" y="1374317"/>
                  </a:lnTo>
                  <a:lnTo>
                    <a:pt x="1334083" y="1374500"/>
                  </a:lnTo>
                  <a:lnTo>
                    <a:pt x="1337566" y="1374683"/>
                  </a:lnTo>
                  <a:lnTo>
                    <a:pt x="1341050" y="1374864"/>
                  </a:lnTo>
                  <a:lnTo>
                    <a:pt x="1344533" y="1375044"/>
                  </a:lnTo>
                  <a:lnTo>
                    <a:pt x="1348016" y="1375223"/>
                  </a:lnTo>
                  <a:lnTo>
                    <a:pt x="1351499" y="1375402"/>
                  </a:lnTo>
                  <a:lnTo>
                    <a:pt x="1354983" y="1375579"/>
                  </a:lnTo>
                  <a:lnTo>
                    <a:pt x="1358466" y="1375755"/>
                  </a:lnTo>
                  <a:lnTo>
                    <a:pt x="1361949" y="1399343"/>
                  </a:lnTo>
                  <a:lnTo>
                    <a:pt x="1365432" y="1407881"/>
                  </a:lnTo>
                  <a:lnTo>
                    <a:pt x="1368916" y="1416218"/>
                  </a:lnTo>
                  <a:lnTo>
                    <a:pt x="1372399" y="1424361"/>
                  </a:lnTo>
                  <a:lnTo>
                    <a:pt x="1375882" y="1432317"/>
                  </a:lnTo>
                  <a:lnTo>
                    <a:pt x="1379365" y="1439747"/>
                  </a:lnTo>
                  <a:lnTo>
                    <a:pt x="1382849" y="1441752"/>
                  </a:lnTo>
                  <a:lnTo>
                    <a:pt x="1386332" y="1443738"/>
                  </a:lnTo>
                  <a:lnTo>
                    <a:pt x="1389815" y="1445705"/>
                  </a:lnTo>
                  <a:lnTo>
                    <a:pt x="1393298" y="1447654"/>
                  </a:lnTo>
                  <a:lnTo>
                    <a:pt x="1396782" y="1449584"/>
                  </a:lnTo>
                  <a:lnTo>
                    <a:pt x="1400265" y="1451495"/>
                  </a:lnTo>
                  <a:lnTo>
                    <a:pt x="1403748" y="1453389"/>
                  </a:lnTo>
                  <a:lnTo>
                    <a:pt x="1407231" y="1455265"/>
                  </a:lnTo>
                  <a:lnTo>
                    <a:pt x="1410715" y="1457124"/>
                  </a:lnTo>
                  <a:lnTo>
                    <a:pt x="1414198" y="1458966"/>
                  </a:lnTo>
                  <a:lnTo>
                    <a:pt x="1417681" y="1460791"/>
                  </a:lnTo>
                  <a:lnTo>
                    <a:pt x="1421164" y="1462599"/>
                  </a:lnTo>
                  <a:lnTo>
                    <a:pt x="1424648" y="1464390"/>
                  </a:lnTo>
                  <a:lnTo>
                    <a:pt x="1428131" y="1466166"/>
                  </a:lnTo>
                  <a:lnTo>
                    <a:pt x="1431614" y="1467925"/>
                  </a:lnTo>
                  <a:lnTo>
                    <a:pt x="1435097" y="1469121"/>
                  </a:lnTo>
                  <a:lnTo>
                    <a:pt x="1438580" y="1470199"/>
                  </a:lnTo>
                  <a:lnTo>
                    <a:pt x="1442064" y="1471269"/>
                  </a:lnTo>
                  <a:lnTo>
                    <a:pt x="1445547" y="1472331"/>
                  </a:lnTo>
                  <a:lnTo>
                    <a:pt x="1449030" y="1473385"/>
                  </a:lnTo>
                  <a:lnTo>
                    <a:pt x="1452513" y="1474431"/>
                  </a:lnTo>
                  <a:lnTo>
                    <a:pt x="1455997" y="1475470"/>
                  </a:lnTo>
                  <a:lnTo>
                    <a:pt x="1459480" y="1476501"/>
                  </a:lnTo>
                  <a:lnTo>
                    <a:pt x="1462963" y="1477525"/>
                  </a:lnTo>
                  <a:lnTo>
                    <a:pt x="1466446" y="1478542"/>
                  </a:lnTo>
                  <a:lnTo>
                    <a:pt x="1469930" y="1479551"/>
                  </a:lnTo>
                  <a:lnTo>
                    <a:pt x="1473413" y="1480553"/>
                  </a:lnTo>
                  <a:lnTo>
                    <a:pt x="1476896" y="1481548"/>
                  </a:lnTo>
                  <a:lnTo>
                    <a:pt x="1480379" y="1482536"/>
                  </a:lnTo>
                  <a:lnTo>
                    <a:pt x="1483863" y="1483516"/>
                  </a:lnTo>
                  <a:lnTo>
                    <a:pt x="1487346" y="1484860"/>
                  </a:lnTo>
                  <a:lnTo>
                    <a:pt x="1490829" y="1486433"/>
                  </a:lnTo>
                  <a:lnTo>
                    <a:pt x="1494312" y="1487993"/>
                  </a:lnTo>
                  <a:lnTo>
                    <a:pt x="1497796" y="1489539"/>
                  </a:lnTo>
                  <a:lnTo>
                    <a:pt x="1501279" y="1491073"/>
                  </a:lnTo>
                  <a:lnTo>
                    <a:pt x="1504762" y="1492594"/>
                  </a:lnTo>
                  <a:lnTo>
                    <a:pt x="1508245" y="1494103"/>
                  </a:lnTo>
                  <a:lnTo>
                    <a:pt x="1511729" y="1495598"/>
                  </a:lnTo>
                  <a:lnTo>
                    <a:pt x="1515212" y="1497082"/>
                  </a:lnTo>
                  <a:lnTo>
                    <a:pt x="1518695" y="1498553"/>
                  </a:lnTo>
                  <a:lnTo>
                    <a:pt x="1522178" y="1500013"/>
                  </a:lnTo>
                  <a:lnTo>
                    <a:pt x="1525662" y="1501460"/>
                  </a:lnTo>
                  <a:lnTo>
                    <a:pt x="1529145" y="1502896"/>
                  </a:lnTo>
                  <a:lnTo>
                    <a:pt x="1532628" y="1504321"/>
                  </a:lnTo>
                  <a:lnTo>
                    <a:pt x="1536111" y="1505733"/>
                  </a:lnTo>
                  <a:lnTo>
                    <a:pt x="1539595" y="1506478"/>
                  </a:lnTo>
                  <a:lnTo>
                    <a:pt x="1543078" y="1506130"/>
                  </a:lnTo>
                  <a:lnTo>
                    <a:pt x="1546561" y="1505782"/>
                  </a:lnTo>
                  <a:lnTo>
                    <a:pt x="1550044" y="1505435"/>
                  </a:lnTo>
                  <a:lnTo>
                    <a:pt x="1553528" y="1505090"/>
                  </a:lnTo>
                  <a:lnTo>
                    <a:pt x="1557011" y="1504746"/>
                  </a:lnTo>
                  <a:lnTo>
                    <a:pt x="1560494" y="1504404"/>
                  </a:lnTo>
                  <a:lnTo>
                    <a:pt x="1563977" y="1504062"/>
                  </a:lnTo>
                  <a:lnTo>
                    <a:pt x="1567461" y="1503722"/>
                  </a:lnTo>
                  <a:lnTo>
                    <a:pt x="1570944" y="1503383"/>
                  </a:lnTo>
                  <a:lnTo>
                    <a:pt x="1574427" y="1503046"/>
                  </a:lnTo>
                  <a:lnTo>
                    <a:pt x="1577910" y="1502709"/>
                  </a:lnTo>
                  <a:lnTo>
                    <a:pt x="1581394" y="1502374"/>
                  </a:lnTo>
                  <a:lnTo>
                    <a:pt x="1584877" y="1502040"/>
                  </a:lnTo>
                  <a:lnTo>
                    <a:pt x="1588360" y="1501707"/>
                  </a:lnTo>
                  <a:lnTo>
                    <a:pt x="1591843" y="1501375"/>
                  </a:lnTo>
                  <a:lnTo>
                    <a:pt x="1595327" y="1501045"/>
                  </a:lnTo>
                  <a:lnTo>
                    <a:pt x="1598810" y="1500715"/>
                  </a:lnTo>
                  <a:lnTo>
                    <a:pt x="1602293" y="1500387"/>
                  </a:lnTo>
                  <a:lnTo>
                    <a:pt x="1605776" y="1500060"/>
                  </a:lnTo>
                  <a:lnTo>
                    <a:pt x="1609260" y="1499734"/>
                  </a:lnTo>
                  <a:lnTo>
                    <a:pt x="1612743" y="1499409"/>
                  </a:lnTo>
                  <a:lnTo>
                    <a:pt x="1616226" y="1499086"/>
                  </a:lnTo>
                  <a:lnTo>
                    <a:pt x="1619709" y="1498763"/>
                  </a:lnTo>
                  <a:lnTo>
                    <a:pt x="1623193" y="1498442"/>
                  </a:lnTo>
                  <a:lnTo>
                    <a:pt x="1626676" y="1498122"/>
                  </a:lnTo>
                  <a:lnTo>
                    <a:pt x="1630159" y="1497802"/>
                  </a:lnTo>
                  <a:lnTo>
                    <a:pt x="1633642" y="1497484"/>
                  </a:lnTo>
                  <a:lnTo>
                    <a:pt x="1637126" y="1497168"/>
                  </a:lnTo>
                  <a:lnTo>
                    <a:pt x="1640609" y="1496852"/>
                  </a:lnTo>
                  <a:lnTo>
                    <a:pt x="1644092" y="1496537"/>
                  </a:lnTo>
                  <a:lnTo>
                    <a:pt x="1647575" y="1497761"/>
                  </a:lnTo>
                  <a:lnTo>
                    <a:pt x="1651059" y="1499111"/>
                  </a:lnTo>
                  <a:lnTo>
                    <a:pt x="1654542" y="1500451"/>
                  </a:lnTo>
                  <a:lnTo>
                    <a:pt x="1658025" y="1501781"/>
                  </a:lnTo>
                  <a:lnTo>
                    <a:pt x="1661508" y="1503101"/>
                  </a:lnTo>
                  <a:lnTo>
                    <a:pt x="1664992" y="1504411"/>
                  </a:lnTo>
                  <a:lnTo>
                    <a:pt x="1668475" y="1505711"/>
                  </a:lnTo>
                  <a:lnTo>
                    <a:pt x="1671958" y="1507002"/>
                  </a:lnTo>
                  <a:lnTo>
                    <a:pt x="1675441" y="1508283"/>
                  </a:lnTo>
                  <a:lnTo>
                    <a:pt x="1678925" y="1509555"/>
                  </a:lnTo>
                  <a:lnTo>
                    <a:pt x="1682408" y="1510818"/>
                  </a:lnTo>
                  <a:lnTo>
                    <a:pt x="1685891" y="1512072"/>
                  </a:lnTo>
                  <a:lnTo>
                    <a:pt x="1689374" y="1513316"/>
                  </a:lnTo>
                  <a:lnTo>
                    <a:pt x="1692858" y="1514552"/>
                  </a:lnTo>
                  <a:lnTo>
                    <a:pt x="1696341" y="1515778"/>
                  </a:lnTo>
                  <a:lnTo>
                    <a:pt x="1699824" y="1518358"/>
                  </a:lnTo>
                  <a:lnTo>
                    <a:pt x="1703307" y="1521514"/>
                  </a:lnTo>
                  <a:lnTo>
                    <a:pt x="1706791" y="1524632"/>
                  </a:lnTo>
                  <a:lnTo>
                    <a:pt x="1710274" y="1527713"/>
                  </a:lnTo>
                  <a:lnTo>
                    <a:pt x="1713757" y="1530757"/>
                  </a:lnTo>
                  <a:lnTo>
                    <a:pt x="1717240" y="1533766"/>
                  </a:lnTo>
                  <a:lnTo>
                    <a:pt x="1720723" y="1536740"/>
                  </a:lnTo>
                  <a:lnTo>
                    <a:pt x="1724207" y="1539679"/>
                  </a:lnTo>
                  <a:lnTo>
                    <a:pt x="1727690" y="1542584"/>
                  </a:lnTo>
                  <a:lnTo>
                    <a:pt x="1731173" y="1545456"/>
                  </a:lnTo>
                  <a:lnTo>
                    <a:pt x="1734656" y="1546597"/>
                  </a:lnTo>
                  <a:lnTo>
                    <a:pt x="1738140" y="1546275"/>
                  </a:lnTo>
                  <a:lnTo>
                    <a:pt x="1741623" y="1545953"/>
                  </a:lnTo>
                  <a:lnTo>
                    <a:pt x="1745106" y="1545633"/>
                  </a:lnTo>
                  <a:lnTo>
                    <a:pt x="1748589" y="1545314"/>
                  </a:lnTo>
                  <a:lnTo>
                    <a:pt x="1752073" y="1544995"/>
                  </a:lnTo>
                  <a:lnTo>
                    <a:pt x="1755556" y="1544678"/>
                  </a:lnTo>
                  <a:lnTo>
                    <a:pt x="1759039" y="1544361"/>
                  </a:lnTo>
                  <a:lnTo>
                    <a:pt x="1762522" y="1544046"/>
                  </a:lnTo>
                  <a:lnTo>
                    <a:pt x="1766006" y="1543732"/>
                  </a:lnTo>
                  <a:lnTo>
                    <a:pt x="1769489" y="1543418"/>
                  </a:lnTo>
                  <a:lnTo>
                    <a:pt x="1772972" y="1543106"/>
                  </a:lnTo>
                  <a:lnTo>
                    <a:pt x="1776455" y="1542794"/>
                  </a:lnTo>
                  <a:lnTo>
                    <a:pt x="1779939" y="1542484"/>
                  </a:lnTo>
                  <a:lnTo>
                    <a:pt x="1783422" y="1542174"/>
                  </a:lnTo>
                  <a:lnTo>
                    <a:pt x="1786905" y="1541865"/>
                  </a:lnTo>
                  <a:lnTo>
                    <a:pt x="1790388" y="1541558"/>
                  </a:lnTo>
                  <a:lnTo>
                    <a:pt x="1793872" y="1541251"/>
                  </a:lnTo>
                  <a:lnTo>
                    <a:pt x="1797355" y="1540945"/>
                  </a:lnTo>
                  <a:lnTo>
                    <a:pt x="1800838" y="1540640"/>
                  </a:lnTo>
                  <a:lnTo>
                    <a:pt x="1804321" y="1540337"/>
                  </a:lnTo>
                  <a:lnTo>
                    <a:pt x="1807805" y="1540034"/>
                  </a:lnTo>
                  <a:lnTo>
                    <a:pt x="1811288" y="1539732"/>
                  </a:lnTo>
                  <a:lnTo>
                    <a:pt x="1814771" y="1539431"/>
                  </a:lnTo>
                  <a:lnTo>
                    <a:pt x="1818254" y="1539130"/>
                  </a:lnTo>
                  <a:lnTo>
                    <a:pt x="1821738" y="1539725"/>
                  </a:lnTo>
                  <a:lnTo>
                    <a:pt x="1825221" y="1545051"/>
                  </a:lnTo>
                  <a:lnTo>
                    <a:pt x="1828704" y="1550285"/>
                  </a:lnTo>
                  <a:lnTo>
                    <a:pt x="1832187" y="1555427"/>
                  </a:lnTo>
                  <a:lnTo>
                    <a:pt x="1835671" y="1560482"/>
                  </a:lnTo>
                  <a:lnTo>
                    <a:pt x="1839154" y="1565230"/>
                  </a:lnTo>
                  <a:lnTo>
                    <a:pt x="1842637" y="1567431"/>
                  </a:lnTo>
                  <a:lnTo>
                    <a:pt x="1846120" y="1569611"/>
                  </a:lnTo>
                  <a:lnTo>
                    <a:pt x="1849604" y="1571770"/>
                  </a:lnTo>
                  <a:lnTo>
                    <a:pt x="1853087" y="1573909"/>
                  </a:lnTo>
                  <a:lnTo>
                    <a:pt x="1856570" y="1576018"/>
                  </a:lnTo>
                  <a:lnTo>
                    <a:pt x="1860053" y="1576383"/>
                  </a:lnTo>
                  <a:lnTo>
                    <a:pt x="1863537" y="1576745"/>
                  </a:lnTo>
                  <a:lnTo>
                    <a:pt x="1867020" y="1577106"/>
                  </a:lnTo>
                  <a:lnTo>
                    <a:pt x="1870503" y="1577465"/>
                  </a:lnTo>
                  <a:lnTo>
                    <a:pt x="1873986" y="1577823"/>
                  </a:lnTo>
                  <a:lnTo>
                    <a:pt x="1877470" y="1578179"/>
                  </a:lnTo>
                  <a:lnTo>
                    <a:pt x="1880953" y="1578533"/>
                  </a:lnTo>
                  <a:lnTo>
                    <a:pt x="1884436" y="1578886"/>
                  </a:lnTo>
                  <a:lnTo>
                    <a:pt x="1887919" y="1579237"/>
                  </a:lnTo>
                  <a:lnTo>
                    <a:pt x="1891403" y="1579586"/>
                  </a:lnTo>
                  <a:lnTo>
                    <a:pt x="1894886" y="1579934"/>
                  </a:lnTo>
                  <a:lnTo>
                    <a:pt x="1898369" y="1580280"/>
                  </a:lnTo>
                  <a:lnTo>
                    <a:pt x="1901852" y="1580624"/>
                  </a:lnTo>
                  <a:lnTo>
                    <a:pt x="1905336" y="1580967"/>
                  </a:lnTo>
                  <a:lnTo>
                    <a:pt x="1908819" y="1581308"/>
                  </a:lnTo>
                  <a:lnTo>
                    <a:pt x="1912302" y="1581648"/>
                  </a:lnTo>
                  <a:lnTo>
                    <a:pt x="1915785" y="1581986"/>
                  </a:lnTo>
                  <a:lnTo>
                    <a:pt x="1919269" y="1582323"/>
                  </a:lnTo>
                  <a:lnTo>
                    <a:pt x="1922752" y="1582658"/>
                  </a:lnTo>
                  <a:lnTo>
                    <a:pt x="1926235" y="1582992"/>
                  </a:lnTo>
                  <a:lnTo>
                    <a:pt x="1929718" y="1583324"/>
                  </a:lnTo>
                  <a:lnTo>
                    <a:pt x="1933202" y="1583654"/>
                  </a:lnTo>
                  <a:lnTo>
                    <a:pt x="1936685" y="1583984"/>
                  </a:lnTo>
                  <a:lnTo>
                    <a:pt x="1940168" y="1584311"/>
                  </a:lnTo>
                  <a:lnTo>
                    <a:pt x="1943651" y="1584637"/>
                  </a:lnTo>
                  <a:lnTo>
                    <a:pt x="1947135" y="1584962"/>
                  </a:lnTo>
                  <a:lnTo>
                    <a:pt x="1950618" y="1585285"/>
                  </a:lnTo>
                  <a:lnTo>
                    <a:pt x="1954101" y="1585607"/>
                  </a:lnTo>
                  <a:lnTo>
                    <a:pt x="1957584" y="1585928"/>
                  </a:lnTo>
                  <a:lnTo>
                    <a:pt x="1961068" y="1586247"/>
                  </a:lnTo>
                  <a:lnTo>
                    <a:pt x="1964551" y="1586564"/>
                  </a:lnTo>
                  <a:lnTo>
                    <a:pt x="1968034" y="1586880"/>
                  </a:lnTo>
                  <a:lnTo>
                    <a:pt x="1971517" y="1587195"/>
                  </a:lnTo>
                  <a:lnTo>
                    <a:pt x="1975001" y="1587509"/>
                  </a:lnTo>
                  <a:lnTo>
                    <a:pt x="1978484" y="1587821"/>
                  </a:lnTo>
                  <a:lnTo>
                    <a:pt x="1981967" y="1588835"/>
                  </a:lnTo>
                  <a:lnTo>
                    <a:pt x="1985450" y="1590624"/>
                  </a:lnTo>
                  <a:lnTo>
                    <a:pt x="1988934" y="1592398"/>
                  </a:lnTo>
                  <a:lnTo>
                    <a:pt x="1992417" y="1594158"/>
                  </a:lnTo>
                  <a:lnTo>
                    <a:pt x="1995900" y="1595902"/>
                  </a:lnTo>
                  <a:lnTo>
                    <a:pt x="1999383" y="1597633"/>
                  </a:lnTo>
                  <a:lnTo>
                    <a:pt x="2002867" y="1599348"/>
                  </a:lnTo>
                  <a:lnTo>
                    <a:pt x="2006350" y="1601050"/>
                  </a:lnTo>
                  <a:lnTo>
                    <a:pt x="2009833" y="1602738"/>
                  </a:lnTo>
                  <a:lnTo>
                    <a:pt x="2013316" y="1604412"/>
                  </a:lnTo>
                  <a:lnTo>
                    <a:pt x="2016799" y="1606072"/>
                  </a:lnTo>
                  <a:lnTo>
                    <a:pt x="2020283" y="1607718"/>
                  </a:lnTo>
                  <a:lnTo>
                    <a:pt x="2023766" y="1609352"/>
                  </a:lnTo>
                  <a:lnTo>
                    <a:pt x="2027249" y="1610972"/>
                  </a:lnTo>
                  <a:lnTo>
                    <a:pt x="2030732" y="1612580"/>
                  </a:lnTo>
                  <a:lnTo>
                    <a:pt x="2034216" y="1614658"/>
                  </a:lnTo>
                  <a:lnTo>
                    <a:pt x="2037699" y="1618202"/>
                  </a:lnTo>
                  <a:lnTo>
                    <a:pt x="2041182" y="1621698"/>
                  </a:lnTo>
                  <a:lnTo>
                    <a:pt x="2044665" y="1625147"/>
                  </a:lnTo>
                  <a:lnTo>
                    <a:pt x="2048149" y="1628550"/>
                  </a:lnTo>
                  <a:lnTo>
                    <a:pt x="2051632" y="1631344"/>
                  </a:lnTo>
                  <a:lnTo>
                    <a:pt x="2055115" y="1631315"/>
                  </a:lnTo>
                  <a:lnTo>
                    <a:pt x="2058598" y="1631286"/>
                  </a:lnTo>
                  <a:lnTo>
                    <a:pt x="2062082" y="1631258"/>
                  </a:lnTo>
                  <a:lnTo>
                    <a:pt x="2065565" y="1631229"/>
                  </a:lnTo>
                  <a:lnTo>
                    <a:pt x="2069048" y="1631200"/>
                  </a:lnTo>
                  <a:lnTo>
                    <a:pt x="2072531" y="1631172"/>
                  </a:lnTo>
                  <a:lnTo>
                    <a:pt x="2076015" y="1631143"/>
                  </a:lnTo>
                  <a:lnTo>
                    <a:pt x="2079498" y="1631115"/>
                  </a:lnTo>
                  <a:lnTo>
                    <a:pt x="2082981" y="1631087"/>
                  </a:lnTo>
                  <a:lnTo>
                    <a:pt x="2086464" y="1631059"/>
                  </a:lnTo>
                  <a:lnTo>
                    <a:pt x="2089948" y="1631030"/>
                  </a:lnTo>
                  <a:lnTo>
                    <a:pt x="2089948" y="1631030"/>
                  </a:lnTo>
                  <a:lnTo>
                    <a:pt x="2093431" y="1631002"/>
                  </a:lnTo>
                  <a:lnTo>
                    <a:pt x="2096914" y="1630975"/>
                  </a:lnTo>
                  <a:lnTo>
                    <a:pt x="2100397" y="1630947"/>
                  </a:lnTo>
                  <a:lnTo>
                    <a:pt x="2103881" y="1630919"/>
                  </a:lnTo>
                  <a:lnTo>
                    <a:pt x="2107364" y="1630891"/>
                  </a:lnTo>
                  <a:lnTo>
                    <a:pt x="2110847" y="1630864"/>
                  </a:lnTo>
                  <a:lnTo>
                    <a:pt x="2114330" y="1630836"/>
                  </a:lnTo>
                  <a:lnTo>
                    <a:pt x="2117814" y="1630809"/>
                  </a:lnTo>
                  <a:lnTo>
                    <a:pt x="2121297" y="1630782"/>
                  </a:lnTo>
                  <a:lnTo>
                    <a:pt x="2124780" y="1630755"/>
                  </a:lnTo>
                  <a:lnTo>
                    <a:pt x="2128263" y="1630728"/>
                  </a:lnTo>
                  <a:lnTo>
                    <a:pt x="2131747" y="1630701"/>
                  </a:lnTo>
                  <a:lnTo>
                    <a:pt x="2135230" y="1630674"/>
                  </a:lnTo>
                  <a:lnTo>
                    <a:pt x="2138713" y="1630647"/>
                  </a:lnTo>
                  <a:lnTo>
                    <a:pt x="2142196" y="1630620"/>
                  </a:lnTo>
                  <a:lnTo>
                    <a:pt x="2145680" y="1630593"/>
                  </a:lnTo>
                  <a:lnTo>
                    <a:pt x="2149163" y="1630567"/>
                  </a:lnTo>
                  <a:lnTo>
                    <a:pt x="2152646" y="1630540"/>
                  </a:lnTo>
                  <a:lnTo>
                    <a:pt x="2156129" y="1630514"/>
                  </a:lnTo>
                  <a:lnTo>
                    <a:pt x="2159613" y="1630488"/>
                  </a:lnTo>
                  <a:lnTo>
                    <a:pt x="2163096" y="1630461"/>
                  </a:lnTo>
                  <a:lnTo>
                    <a:pt x="2166579" y="1630435"/>
                  </a:lnTo>
                  <a:lnTo>
                    <a:pt x="2170062" y="1630409"/>
                  </a:lnTo>
                  <a:lnTo>
                    <a:pt x="2173546" y="1630383"/>
                  </a:lnTo>
                  <a:lnTo>
                    <a:pt x="2177029" y="1631232"/>
                  </a:lnTo>
                  <a:lnTo>
                    <a:pt x="2180512" y="1632578"/>
                  </a:lnTo>
                  <a:lnTo>
                    <a:pt x="2183995" y="1633913"/>
                  </a:lnTo>
                  <a:lnTo>
                    <a:pt x="2187479" y="1635240"/>
                  </a:lnTo>
                  <a:lnTo>
                    <a:pt x="2190962" y="1636556"/>
                  </a:lnTo>
                  <a:lnTo>
                    <a:pt x="2194445" y="1637864"/>
                  </a:lnTo>
                  <a:lnTo>
                    <a:pt x="2197928" y="1639162"/>
                  </a:lnTo>
                  <a:lnTo>
                    <a:pt x="2201412" y="1640452"/>
                  </a:lnTo>
                  <a:lnTo>
                    <a:pt x="2204895" y="1641732"/>
                  </a:lnTo>
                  <a:lnTo>
                    <a:pt x="2208378" y="1643003"/>
                  </a:lnTo>
                  <a:lnTo>
                    <a:pt x="2211861" y="1643523"/>
                  </a:lnTo>
                  <a:lnTo>
                    <a:pt x="2215345" y="1643244"/>
                  </a:lnTo>
                  <a:lnTo>
                    <a:pt x="2218828" y="1642966"/>
                  </a:lnTo>
                  <a:lnTo>
                    <a:pt x="2222311" y="1642688"/>
                  </a:lnTo>
                  <a:lnTo>
                    <a:pt x="2225794" y="1642411"/>
                  </a:lnTo>
                  <a:lnTo>
                    <a:pt x="2229278" y="1642134"/>
                  </a:lnTo>
                  <a:lnTo>
                    <a:pt x="2232761" y="1641858"/>
                  </a:lnTo>
                  <a:lnTo>
                    <a:pt x="2236244" y="1641583"/>
                  </a:lnTo>
                  <a:lnTo>
                    <a:pt x="2239727" y="1641309"/>
                  </a:lnTo>
                  <a:lnTo>
                    <a:pt x="2243211" y="1641034"/>
                  </a:lnTo>
                  <a:lnTo>
                    <a:pt x="2246694" y="1640761"/>
                  </a:lnTo>
                  <a:lnTo>
                    <a:pt x="2250177" y="1640488"/>
                  </a:lnTo>
                  <a:lnTo>
                    <a:pt x="2253660" y="1640216"/>
                  </a:lnTo>
                  <a:lnTo>
                    <a:pt x="2257144" y="1639945"/>
                  </a:lnTo>
                  <a:lnTo>
                    <a:pt x="2260627" y="1639674"/>
                  </a:lnTo>
                  <a:lnTo>
                    <a:pt x="2264110" y="1639403"/>
                  </a:lnTo>
                  <a:lnTo>
                    <a:pt x="2267593" y="1639134"/>
                  </a:lnTo>
                  <a:lnTo>
                    <a:pt x="2271077" y="1638865"/>
                  </a:lnTo>
                  <a:lnTo>
                    <a:pt x="2274560" y="1638596"/>
                  </a:lnTo>
                  <a:lnTo>
                    <a:pt x="2278043" y="1638328"/>
                  </a:lnTo>
                  <a:lnTo>
                    <a:pt x="2281526" y="1638061"/>
                  </a:lnTo>
                  <a:lnTo>
                    <a:pt x="2285010" y="1637794"/>
                  </a:lnTo>
                  <a:lnTo>
                    <a:pt x="2288493" y="1637528"/>
                  </a:lnTo>
                  <a:lnTo>
                    <a:pt x="2291976" y="1637263"/>
                  </a:lnTo>
                  <a:lnTo>
                    <a:pt x="2295459" y="1636998"/>
                  </a:lnTo>
                  <a:lnTo>
                    <a:pt x="2298942" y="1636734"/>
                  </a:lnTo>
                  <a:lnTo>
                    <a:pt x="2302426" y="1636470"/>
                  </a:lnTo>
                  <a:lnTo>
                    <a:pt x="2305909" y="1636207"/>
                  </a:lnTo>
                  <a:lnTo>
                    <a:pt x="2309392" y="1635945"/>
                  </a:lnTo>
                  <a:lnTo>
                    <a:pt x="2312875" y="1635683"/>
                  </a:lnTo>
                  <a:lnTo>
                    <a:pt x="2316359" y="1635440"/>
                  </a:lnTo>
                  <a:lnTo>
                    <a:pt x="2319842" y="1635899"/>
                  </a:lnTo>
                  <a:lnTo>
                    <a:pt x="2323325" y="1636356"/>
                  </a:lnTo>
                  <a:lnTo>
                    <a:pt x="2326808" y="1636811"/>
                  </a:lnTo>
                  <a:lnTo>
                    <a:pt x="2330292" y="1637265"/>
                  </a:lnTo>
                  <a:lnTo>
                    <a:pt x="2333775" y="1637716"/>
                  </a:lnTo>
                  <a:lnTo>
                    <a:pt x="2337258" y="1638165"/>
                  </a:lnTo>
                  <a:lnTo>
                    <a:pt x="2340741" y="1638613"/>
                  </a:lnTo>
                  <a:lnTo>
                    <a:pt x="2344225" y="1639058"/>
                  </a:lnTo>
                  <a:lnTo>
                    <a:pt x="2347708" y="1639502"/>
                  </a:lnTo>
                  <a:lnTo>
                    <a:pt x="2351191" y="1639943"/>
                  </a:lnTo>
                  <a:lnTo>
                    <a:pt x="2354674" y="1640383"/>
                  </a:lnTo>
                  <a:lnTo>
                    <a:pt x="2358158" y="1640821"/>
                  </a:lnTo>
                  <a:lnTo>
                    <a:pt x="2361641" y="1641257"/>
                  </a:lnTo>
                  <a:lnTo>
                    <a:pt x="2365124" y="1641691"/>
                  </a:lnTo>
                  <a:lnTo>
                    <a:pt x="2368607" y="1642124"/>
                  </a:lnTo>
                  <a:lnTo>
                    <a:pt x="2372091" y="1642554"/>
                  </a:lnTo>
                  <a:lnTo>
                    <a:pt x="2375574" y="1642983"/>
                  </a:lnTo>
                  <a:lnTo>
                    <a:pt x="2379057" y="1643410"/>
                  </a:lnTo>
                  <a:lnTo>
                    <a:pt x="2382540" y="1643835"/>
                  </a:lnTo>
                  <a:lnTo>
                    <a:pt x="2386024" y="1644258"/>
                  </a:lnTo>
                  <a:lnTo>
                    <a:pt x="2389507" y="1644319"/>
                  </a:lnTo>
                  <a:lnTo>
                    <a:pt x="2392990" y="1644239"/>
                  </a:lnTo>
                  <a:lnTo>
                    <a:pt x="2396473" y="1644160"/>
                  </a:lnTo>
                  <a:lnTo>
                    <a:pt x="2399957" y="1644080"/>
                  </a:lnTo>
                  <a:lnTo>
                    <a:pt x="2403440" y="1644001"/>
                  </a:lnTo>
                  <a:lnTo>
                    <a:pt x="2406923" y="1643923"/>
                  </a:lnTo>
                  <a:lnTo>
                    <a:pt x="2410406" y="1643844"/>
                  </a:lnTo>
                  <a:lnTo>
                    <a:pt x="2413890" y="1643766"/>
                  </a:lnTo>
                  <a:lnTo>
                    <a:pt x="2417373" y="1643688"/>
                  </a:lnTo>
                  <a:lnTo>
                    <a:pt x="2420856" y="1643610"/>
                  </a:lnTo>
                  <a:lnTo>
                    <a:pt x="2424339" y="1643532"/>
                  </a:lnTo>
                  <a:lnTo>
                    <a:pt x="2427823" y="1643455"/>
                  </a:lnTo>
                  <a:lnTo>
                    <a:pt x="2431306" y="1643377"/>
                  </a:lnTo>
                  <a:lnTo>
                    <a:pt x="2434789" y="1643300"/>
                  </a:lnTo>
                  <a:lnTo>
                    <a:pt x="2438272" y="1643223"/>
                  </a:lnTo>
                  <a:lnTo>
                    <a:pt x="2441756" y="1643147"/>
                  </a:lnTo>
                  <a:lnTo>
                    <a:pt x="2445239" y="1643070"/>
                  </a:lnTo>
                  <a:lnTo>
                    <a:pt x="2448722" y="1642994"/>
                  </a:lnTo>
                  <a:lnTo>
                    <a:pt x="2452205" y="1642918"/>
                  </a:lnTo>
                  <a:lnTo>
                    <a:pt x="2455689" y="1642842"/>
                  </a:lnTo>
                  <a:lnTo>
                    <a:pt x="2459172" y="1642766"/>
                  </a:lnTo>
                  <a:lnTo>
                    <a:pt x="2462655" y="1642691"/>
                  </a:lnTo>
                  <a:lnTo>
                    <a:pt x="2466138" y="1642615"/>
                  </a:lnTo>
                  <a:lnTo>
                    <a:pt x="2469622" y="1642540"/>
                  </a:lnTo>
                  <a:lnTo>
                    <a:pt x="2473105" y="1642465"/>
                  </a:lnTo>
                  <a:lnTo>
                    <a:pt x="2476588" y="1642427"/>
                  </a:lnTo>
                  <a:lnTo>
                    <a:pt x="2480071" y="1642461"/>
                  </a:lnTo>
                  <a:lnTo>
                    <a:pt x="2483555" y="1642494"/>
                  </a:lnTo>
                  <a:lnTo>
                    <a:pt x="2487038" y="1642527"/>
                  </a:lnTo>
                  <a:lnTo>
                    <a:pt x="2490521" y="1642560"/>
                  </a:lnTo>
                  <a:lnTo>
                    <a:pt x="2494004" y="1642593"/>
                  </a:lnTo>
                  <a:lnTo>
                    <a:pt x="2497488" y="1642626"/>
                  </a:lnTo>
                  <a:lnTo>
                    <a:pt x="2500971" y="1642659"/>
                  </a:lnTo>
                  <a:lnTo>
                    <a:pt x="2504454" y="1642692"/>
                  </a:lnTo>
                  <a:lnTo>
                    <a:pt x="2507937" y="1642725"/>
                  </a:lnTo>
                  <a:lnTo>
                    <a:pt x="2511421" y="1642757"/>
                  </a:lnTo>
                  <a:lnTo>
                    <a:pt x="2514904" y="1642790"/>
                  </a:lnTo>
                  <a:lnTo>
                    <a:pt x="2518387" y="1642822"/>
                  </a:lnTo>
                  <a:lnTo>
                    <a:pt x="2521870" y="1642854"/>
                  </a:lnTo>
                  <a:lnTo>
                    <a:pt x="2525354" y="1642886"/>
                  </a:lnTo>
                  <a:lnTo>
                    <a:pt x="2528837" y="1642918"/>
                  </a:lnTo>
                  <a:lnTo>
                    <a:pt x="2532320" y="1642950"/>
                  </a:lnTo>
                  <a:lnTo>
                    <a:pt x="2535803" y="1642982"/>
                  </a:lnTo>
                  <a:lnTo>
                    <a:pt x="2539287" y="1643014"/>
                  </a:lnTo>
                  <a:lnTo>
                    <a:pt x="2542770" y="1643046"/>
                  </a:lnTo>
                  <a:lnTo>
                    <a:pt x="2546253" y="1643077"/>
                  </a:lnTo>
                  <a:lnTo>
                    <a:pt x="2549736" y="1643109"/>
                  </a:lnTo>
                  <a:lnTo>
                    <a:pt x="2553220" y="1643140"/>
                  </a:lnTo>
                  <a:lnTo>
                    <a:pt x="2556703" y="1643172"/>
                  </a:lnTo>
                  <a:lnTo>
                    <a:pt x="2560186" y="1643203"/>
                  </a:lnTo>
                  <a:lnTo>
                    <a:pt x="2563669" y="1643234"/>
                  </a:lnTo>
                  <a:lnTo>
                    <a:pt x="2567153" y="1645355"/>
                  </a:lnTo>
                  <a:lnTo>
                    <a:pt x="2570636" y="1647544"/>
                  </a:lnTo>
                  <a:lnTo>
                    <a:pt x="2574119" y="1649712"/>
                  </a:lnTo>
                  <a:lnTo>
                    <a:pt x="2577602" y="1651861"/>
                  </a:lnTo>
                  <a:lnTo>
                    <a:pt x="2581085" y="1653990"/>
                  </a:lnTo>
                  <a:lnTo>
                    <a:pt x="2584569" y="1654221"/>
                  </a:lnTo>
                  <a:lnTo>
                    <a:pt x="2588052" y="1654203"/>
                  </a:lnTo>
                  <a:lnTo>
                    <a:pt x="2591535" y="1654185"/>
                  </a:lnTo>
                  <a:lnTo>
                    <a:pt x="2595018" y="1654168"/>
                  </a:lnTo>
                  <a:lnTo>
                    <a:pt x="2598502" y="1654150"/>
                  </a:lnTo>
                  <a:lnTo>
                    <a:pt x="2601985" y="1654132"/>
                  </a:lnTo>
                  <a:lnTo>
                    <a:pt x="2605468" y="1654114"/>
                  </a:lnTo>
                  <a:lnTo>
                    <a:pt x="2608951" y="1654096"/>
                  </a:lnTo>
                  <a:lnTo>
                    <a:pt x="2612435" y="1654079"/>
                  </a:lnTo>
                  <a:lnTo>
                    <a:pt x="2615918" y="1654061"/>
                  </a:lnTo>
                  <a:lnTo>
                    <a:pt x="2619401" y="1654044"/>
                  </a:lnTo>
                  <a:lnTo>
                    <a:pt x="2622884" y="1654026"/>
                  </a:lnTo>
                  <a:lnTo>
                    <a:pt x="2626368" y="1654009"/>
                  </a:lnTo>
                  <a:lnTo>
                    <a:pt x="2629851" y="1653991"/>
                  </a:lnTo>
                  <a:lnTo>
                    <a:pt x="2633334" y="1653974"/>
                  </a:lnTo>
                  <a:lnTo>
                    <a:pt x="2636817" y="1653956"/>
                  </a:lnTo>
                  <a:lnTo>
                    <a:pt x="2640301" y="1653939"/>
                  </a:lnTo>
                  <a:lnTo>
                    <a:pt x="2643784" y="1653922"/>
                  </a:lnTo>
                  <a:lnTo>
                    <a:pt x="2647267" y="1653905"/>
                  </a:lnTo>
                  <a:lnTo>
                    <a:pt x="2650750" y="1653888"/>
                  </a:lnTo>
                  <a:lnTo>
                    <a:pt x="2654234" y="1653870"/>
                  </a:lnTo>
                  <a:lnTo>
                    <a:pt x="2657717" y="1653853"/>
                  </a:lnTo>
                  <a:lnTo>
                    <a:pt x="2661200" y="1653836"/>
                  </a:lnTo>
                  <a:lnTo>
                    <a:pt x="2664683" y="1653819"/>
                  </a:lnTo>
                  <a:lnTo>
                    <a:pt x="2668167" y="1653802"/>
                  </a:lnTo>
                  <a:lnTo>
                    <a:pt x="2671650" y="1654121"/>
                  </a:lnTo>
                  <a:lnTo>
                    <a:pt x="2675133" y="1654768"/>
                  </a:lnTo>
                  <a:lnTo>
                    <a:pt x="2678616" y="1655413"/>
                  </a:lnTo>
                  <a:lnTo>
                    <a:pt x="2682100" y="1656055"/>
                  </a:lnTo>
                  <a:lnTo>
                    <a:pt x="2685583" y="1656693"/>
                  </a:lnTo>
                  <a:lnTo>
                    <a:pt x="2689066" y="1657329"/>
                  </a:lnTo>
                  <a:lnTo>
                    <a:pt x="2692549" y="1657962"/>
                  </a:lnTo>
                  <a:lnTo>
                    <a:pt x="2696033" y="1658593"/>
                  </a:lnTo>
                  <a:lnTo>
                    <a:pt x="2699516" y="1659220"/>
                  </a:lnTo>
                  <a:lnTo>
                    <a:pt x="2702999" y="1659845"/>
                  </a:lnTo>
                  <a:lnTo>
                    <a:pt x="2706482" y="1660466"/>
                  </a:lnTo>
                  <a:lnTo>
                    <a:pt x="2709966" y="1661085"/>
                  </a:lnTo>
                  <a:lnTo>
                    <a:pt x="2713449" y="1661701"/>
                  </a:lnTo>
                  <a:lnTo>
                    <a:pt x="2716932" y="1662315"/>
                  </a:lnTo>
                  <a:lnTo>
                    <a:pt x="2720415" y="1662926"/>
                  </a:lnTo>
                  <a:lnTo>
                    <a:pt x="2723899" y="1663372"/>
                  </a:lnTo>
                  <a:lnTo>
                    <a:pt x="2727382" y="1663390"/>
                  </a:lnTo>
                  <a:lnTo>
                    <a:pt x="2730865" y="1663408"/>
                  </a:lnTo>
                  <a:lnTo>
                    <a:pt x="2734348" y="1663426"/>
                  </a:lnTo>
                  <a:lnTo>
                    <a:pt x="2737832" y="1663444"/>
                  </a:lnTo>
                  <a:lnTo>
                    <a:pt x="2741315" y="1663461"/>
                  </a:lnTo>
                  <a:lnTo>
                    <a:pt x="2744798" y="1663479"/>
                  </a:lnTo>
                  <a:lnTo>
                    <a:pt x="2748281" y="1663497"/>
                  </a:lnTo>
                  <a:lnTo>
                    <a:pt x="2751765" y="1663514"/>
                  </a:lnTo>
                  <a:lnTo>
                    <a:pt x="2755248" y="1663532"/>
                  </a:lnTo>
                  <a:lnTo>
                    <a:pt x="2758731" y="1663549"/>
                  </a:lnTo>
                  <a:lnTo>
                    <a:pt x="2762214" y="1663567"/>
                  </a:lnTo>
                  <a:lnTo>
                    <a:pt x="2765698" y="1663584"/>
                  </a:lnTo>
                  <a:lnTo>
                    <a:pt x="2769181" y="1663602"/>
                  </a:lnTo>
                  <a:lnTo>
                    <a:pt x="2772664" y="1663619"/>
                  </a:lnTo>
                  <a:lnTo>
                    <a:pt x="2776147" y="1663636"/>
                  </a:lnTo>
                  <a:lnTo>
                    <a:pt x="2779631" y="1663654"/>
                  </a:lnTo>
                  <a:lnTo>
                    <a:pt x="2783114" y="1663671"/>
                  </a:lnTo>
                  <a:lnTo>
                    <a:pt x="2786597" y="1663688"/>
                  </a:lnTo>
                  <a:lnTo>
                    <a:pt x="2790080" y="1663705"/>
                  </a:lnTo>
                  <a:lnTo>
                    <a:pt x="2793564" y="1663722"/>
                  </a:lnTo>
                  <a:lnTo>
                    <a:pt x="2797047" y="1663739"/>
                  </a:lnTo>
                  <a:lnTo>
                    <a:pt x="2800530" y="1663756"/>
                  </a:lnTo>
                  <a:lnTo>
                    <a:pt x="2804013" y="1663773"/>
                  </a:lnTo>
                  <a:lnTo>
                    <a:pt x="2807497" y="1663790"/>
                  </a:lnTo>
                  <a:lnTo>
                    <a:pt x="2810980" y="1663807"/>
                  </a:lnTo>
                  <a:lnTo>
                    <a:pt x="2814463" y="1663824"/>
                  </a:lnTo>
                  <a:lnTo>
                    <a:pt x="2817946" y="1663841"/>
                  </a:lnTo>
                  <a:lnTo>
                    <a:pt x="2821430" y="1663857"/>
                  </a:lnTo>
                  <a:lnTo>
                    <a:pt x="2824913" y="1663874"/>
                  </a:lnTo>
                  <a:lnTo>
                    <a:pt x="2828396" y="1663891"/>
                  </a:lnTo>
                  <a:lnTo>
                    <a:pt x="2831879" y="1667327"/>
                  </a:lnTo>
                  <a:lnTo>
                    <a:pt x="2835363" y="1671470"/>
                  </a:lnTo>
                  <a:lnTo>
                    <a:pt x="2838846" y="1675549"/>
                  </a:lnTo>
                  <a:lnTo>
                    <a:pt x="2842329" y="1679567"/>
                  </a:lnTo>
                  <a:lnTo>
                    <a:pt x="2845812" y="1683525"/>
                  </a:lnTo>
                  <a:lnTo>
                    <a:pt x="2849296" y="1685144"/>
                  </a:lnTo>
                  <a:lnTo>
                    <a:pt x="2852779" y="1685956"/>
                  </a:lnTo>
                  <a:lnTo>
                    <a:pt x="2856262" y="1686763"/>
                  </a:lnTo>
                  <a:lnTo>
                    <a:pt x="2859745" y="1687567"/>
                  </a:lnTo>
                  <a:lnTo>
                    <a:pt x="2863229" y="1688366"/>
                  </a:lnTo>
                  <a:lnTo>
                    <a:pt x="2866712" y="1689162"/>
                  </a:lnTo>
                  <a:lnTo>
                    <a:pt x="2870195" y="1689953"/>
                  </a:lnTo>
                  <a:lnTo>
                    <a:pt x="2873678" y="1690741"/>
                  </a:lnTo>
                  <a:lnTo>
                    <a:pt x="2877161" y="1691525"/>
                  </a:lnTo>
                  <a:lnTo>
                    <a:pt x="2880645" y="1692304"/>
                  </a:lnTo>
                  <a:lnTo>
                    <a:pt x="2884128" y="1693741"/>
                  </a:lnTo>
                  <a:lnTo>
                    <a:pt x="2887611" y="1695626"/>
                  </a:lnTo>
                  <a:lnTo>
                    <a:pt x="2891094" y="1697494"/>
                  </a:lnTo>
                  <a:lnTo>
                    <a:pt x="2894578" y="1699347"/>
                  </a:lnTo>
                  <a:lnTo>
                    <a:pt x="2898061" y="1701184"/>
                  </a:lnTo>
                  <a:lnTo>
                    <a:pt x="2901544" y="1704177"/>
                  </a:lnTo>
                  <a:lnTo>
                    <a:pt x="2905027" y="1708230"/>
                  </a:lnTo>
                  <a:lnTo>
                    <a:pt x="2908511" y="1712221"/>
                  </a:lnTo>
                  <a:lnTo>
                    <a:pt x="2911994" y="1716149"/>
                  </a:lnTo>
                  <a:lnTo>
                    <a:pt x="2915477" y="1720017"/>
                  </a:lnTo>
                  <a:lnTo>
                    <a:pt x="2918960" y="1722097"/>
                  </a:lnTo>
                  <a:lnTo>
                    <a:pt x="2922444" y="1721928"/>
                  </a:lnTo>
                  <a:lnTo>
                    <a:pt x="2925927" y="1721760"/>
                  </a:lnTo>
                  <a:lnTo>
                    <a:pt x="2929410" y="1721593"/>
                  </a:lnTo>
                  <a:lnTo>
                    <a:pt x="2932893" y="1721425"/>
                  </a:lnTo>
                  <a:lnTo>
                    <a:pt x="2936377" y="1721258"/>
                  </a:lnTo>
                  <a:lnTo>
                    <a:pt x="2939860" y="1721091"/>
                  </a:lnTo>
                  <a:lnTo>
                    <a:pt x="2943343" y="1720925"/>
                  </a:lnTo>
                  <a:lnTo>
                    <a:pt x="2946826" y="1720759"/>
                  </a:lnTo>
                  <a:lnTo>
                    <a:pt x="2950310" y="1720593"/>
                  </a:lnTo>
                  <a:lnTo>
                    <a:pt x="2953793" y="1720427"/>
                  </a:lnTo>
                  <a:lnTo>
                    <a:pt x="2957276" y="1720262"/>
                  </a:lnTo>
                  <a:lnTo>
                    <a:pt x="2960759" y="1720097"/>
                  </a:lnTo>
                  <a:lnTo>
                    <a:pt x="2964243" y="1719932"/>
                  </a:lnTo>
                  <a:lnTo>
                    <a:pt x="2967726" y="1719768"/>
                  </a:lnTo>
                  <a:lnTo>
                    <a:pt x="2971209" y="1719604"/>
                  </a:lnTo>
                  <a:lnTo>
                    <a:pt x="2974692" y="1719440"/>
                  </a:lnTo>
                  <a:lnTo>
                    <a:pt x="2978176" y="1719277"/>
                  </a:lnTo>
                  <a:lnTo>
                    <a:pt x="2981659" y="1719113"/>
                  </a:lnTo>
                  <a:lnTo>
                    <a:pt x="2985142" y="1718950"/>
                  </a:lnTo>
                  <a:lnTo>
                    <a:pt x="2988625" y="1718807"/>
                  </a:lnTo>
                  <a:lnTo>
                    <a:pt x="2992109" y="1718791"/>
                  </a:lnTo>
                  <a:lnTo>
                    <a:pt x="2995592" y="1718775"/>
                  </a:lnTo>
                  <a:lnTo>
                    <a:pt x="2999075" y="1718759"/>
                  </a:lnTo>
                  <a:lnTo>
                    <a:pt x="3002558" y="1718743"/>
                  </a:lnTo>
                  <a:lnTo>
                    <a:pt x="3006042" y="1718727"/>
                  </a:lnTo>
                  <a:lnTo>
                    <a:pt x="3009525" y="1718711"/>
                  </a:lnTo>
                  <a:lnTo>
                    <a:pt x="3013008" y="1718695"/>
                  </a:lnTo>
                  <a:lnTo>
                    <a:pt x="3016491" y="1718679"/>
                  </a:lnTo>
                  <a:lnTo>
                    <a:pt x="3019975" y="1718664"/>
                  </a:lnTo>
                  <a:lnTo>
                    <a:pt x="3023458" y="1718648"/>
                  </a:lnTo>
                  <a:lnTo>
                    <a:pt x="3026941" y="1718632"/>
                  </a:lnTo>
                  <a:lnTo>
                    <a:pt x="3030424" y="1718616"/>
                  </a:lnTo>
                  <a:lnTo>
                    <a:pt x="3033908" y="1718601"/>
                  </a:lnTo>
                  <a:lnTo>
                    <a:pt x="3037391" y="1718585"/>
                  </a:lnTo>
                  <a:lnTo>
                    <a:pt x="3040874" y="1718569"/>
                  </a:lnTo>
                  <a:lnTo>
                    <a:pt x="3044357" y="1718554"/>
                  </a:lnTo>
                  <a:lnTo>
                    <a:pt x="3047841" y="1718538"/>
                  </a:lnTo>
                  <a:lnTo>
                    <a:pt x="3051324" y="1718523"/>
                  </a:lnTo>
                  <a:lnTo>
                    <a:pt x="3054807" y="1718507"/>
                  </a:lnTo>
                  <a:lnTo>
                    <a:pt x="3058290" y="1718492"/>
                  </a:lnTo>
                  <a:lnTo>
                    <a:pt x="3061774" y="1719162"/>
                  </a:lnTo>
                  <a:lnTo>
                    <a:pt x="3065257" y="1719972"/>
                  </a:lnTo>
                  <a:lnTo>
                    <a:pt x="3068740" y="1720778"/>
                  </a:lnTo>
                  <a:lnTo>
                    <a:pt x="3072223" y="1721579"/>
                  </a:lnTo>
                  <a:lnTo>
                    <a:pt x="3075707" y="1722377"/>
                  </a:lnTo>
                  <a:lnTo>
                    <a:pt x="3079190" y="1740103"/>
                  </a:lnTo>
                  <a:lnTo>
                    <a:pt x="3082673" y="1741303"/>
                  </a:lnTo>
                  <a:lnTo>
                    <a:pt x="3086156" y="1742495"/>
                  </a:lnTo>
                  <a:lnTo>
                    <a:pt x="3089640" y="1743679"/>
                  </a:lnTo>
                  <a:lnTo>
                    <a:pt x="3093123" y="1744855"/>
                  </a:lnTo>
                  <a:lnTo>
                    <a:pt x="3096606" y="1746025"/>
                  </a:lnTo>
                  <a:lnTo>
                    <a:pt x="3100089" y="1747186"/>
                  </a:lnTo>
                  <a:lnTo>
                    <a:pt x="3103573" y="1748341"/>
                  </a:lnTo>
                  <a:lnTo>
                    <a:pt x="3107056" y="1749488"/>
                  </a:lnTo>
                  <a:lnTo>
                    <a:pt x="3110539" y="1750627"/>
                  </a:lnTo>
                  <a:lnTo>
                    <a:pt x="3114022" y="1752210"/>
                  </a:lnTo>
                  <a:lnTo>
                    <a:pt x="3117506" y="1754079"/>
                  </a:lnTo>
                  <a:lnTo>
                    <a:pt x="3120989" y="1755931"/>
                  </a:lnTo>
                  <a:lnTo>
                    <a:pt x="3124472" y="1757767"/>
                  </a:lnTo>
                  <a:lnTo>
                    <a:pt x="3127955" y="1759587"/>
                  </a:lnTo>
                  <a:lnTo>
                    <a:pt x="3131439" y="1773997"/>
                  </a:lnTo>
                  <a:lnTo>
                    <a:pt x="3134922" y="1774273"/>
                  </a:lnTo>
                  <a:lnTo>
                    <a:pt x="3138405" y="1774548"/>
                  </a:lnTo>
                  <a:lnTo>
                    <a:pt x="3141888" y="1774822"/>
                  </a:lnTo>
                  <a:lnTo>
                    <a:pt x="3145372" y="1775095"/>
                  </a:lnTo>
                  <a:lnTo>
                    <a:pt x="3148855" y="1775367"/>
                  </a:lnTo>
                  <a:lnTo>
                    <a:pt x="3152338" y="1775639"/>
                  </a:lnTo>
                  <a:lnTo>
                    <a:pt x="3155821" y="1775909"/>
                  </a:lnTo>
                  <a:lnTo>
                    <a:pt x="3159304" y="1776179"/>
                  </a:lnTo>
                  <a:lnTo>
                    <a:pt x="3162788" y="1776448"/>
                  </a:lnTo>
                  <a:lnTo>
                    <a:pt x="3166271" y="1787449"/>
                  </a:lnTo>
                  <a:lnTo>
                    <a:pt x="3169754" y="1788855"/>
                  </a:lnTo>
                  <a:lnTo>
                    <a:pt x="3173237" y="1790251"/>
                  </a:lnTo>
                  <a:lnTo>
                    <a:pt x="3176721" y="1791636"/>
                  </a:lnTo>
                  <a:lnTo>
                    <a:pt x="3180204" y="1793011"/>
                  </a:lnTo>
                  <a:lnTo>
                    <a:pt x="3183687" y="1794252"/>
                  </a:lnTo>
                  <a:lnTo>
                    <a:pt x="3187170" y="1795191"/>
                  </a:lnTo>
                  <a:lnTo>
                    <a:pt x="3190654" y="1796124"/>
                  </a:lnTo>
                  <a:lnTo>
                    <a:pt x="3194137" y="1797052"/>
                  </a:lnTo>
                  <a:lnTo>
                    <a:pt x="3197620" y="1797975"/>
                  </a:lnTo>
                  <a:lnTo>
                    <a:pt x="3201103" y="1798732"/>
                  </a:lnTo>
                  <a:lnTo>
                    <a:pt x="3204587" y="1798911"/>
                  </a:lnTo>
                  <a:lnTo>
                    <a:pt x="3208070" y="1799090"/>
                  </a:lnTo>
                  <a:lnTo>
                    <a:pt x="3211553" y="1799268"/>
                  </a:lnTo>
                  <a:lnTo>
                    <a:pt x="3215036" y="1799445"/>
                  </a:lnTo>
                  <a:lnTo>
                    <a:pt x="3218520" y="1799622"/>
                  </a:lnTo>
                  <a:lnTo>
                    <a:pt x="3222003" y="1799799"/>
                  </a:lnTo>
                  <a:lnTo>
                    <a:pt x="3225486" y="1799975"/>
                  </a:lnTo>
                  <a:lnTo>
                    <a:pt x="3228969" y="1800151"/>
                  </a:lnTo>
                  <a:lnTo>
                    <a:pt x="3232453" y="1800326"/>
                  </a:lnTo>
                  <a:lnTo>
                    <a:pt x="3235936" y="1800492"/>
                  </a:lnTo>
                  <a:lnTo>
                    <a:pt x="3239419" y="1800546"/>
                  </a:lnTo>
                  <a:lnTo>
                    <a:pt x="3242902" y="1800600"/>
                  </a:lnTo>
                  <a:lnTo>
                    <a:pt x="3246386" y="1800653"/>
                  </a:lnTo>
                  <a:lnTo>
                    <a:pt x="3249869" y="1800706"/>
                  </a:lnTo>
                  <a:lnTo>
                    <a:pt x="3253352" y="1800760"/>
                  </a:lnTo>
                  <a:lnTo>
                    <a:pt x="3256835" y="1800813"/>
                  </a:lnTo>
                  <a:lnTo>
                    <a:pt x="3260319" y="1800866"/>
                  </a:lnTo>
                  <a:lnTo>
                    <a:pt x="3263802" y="1800919"/>
                  </a:lnTo>
                  <a:lnTo>
                    <a:pt x="3267285" y="1800971"/>
                  </a:lnTo>
                  <a:lnTo>
                    <a:pt x="3270768" y="1801024"/>
                  </a:lnTo>
                  <a:lnTo>
                    <a:pt x="3274252" y="1808102"/>
                  </a:lnTo>
                  <a:lnTo>
                    <a:pt x="3277735" y="1808875"/>
                  </a:lnTo>
                  <a:lnTo>
                    <a:pt x="3281218" y="1809645"/>
                  </a:lnTo>
                  <a:lnTo>
                    <a:pt x="3284701" y="1810411"/>
                  </a:lnTo>
                  <a:lnTo>
                    <a:pt x="3288185" y="1811173"/>
                  </a:lnTo>
                  <a:lnTo>
                    <a:pt x="3291668" y="1832803"/>
                  </a:lnTo>
                  <a:lnTo>
                    <a:pt x="3295151" y="1832990"/>
                  </a:lnTo>
                  <a:lnTo>
                    <a:pt x="3298634" y="1833177"/>
                  </a:lnTo>
                  <a:lnTo>
                    <a:pt x="3302118" y="1833363"/>
                  </a:lnTo>
                  <a:lnTo>
                    <a:pt x="3305601" y="1833549"/>
                  </a:lnTo>
                  <a:lnTo>
                    <a:pt x="3309084" y="1833630"/>
                  </a:lnTo>
                  <a:lnTo>
                    <a:pt x="3312567" y="1833677"/>
                  </a:lnTo>
                  <a:lnTo>
                    <a:pt x="3316051" y="1833725"/>
                  </a:lnTo>
                  <a:lnTo>
                    <a:pt x="3319534" y="1833772"/>
                  </a:lnTo>
                  <a:lnTo>
                    <a:pt x="3323017" y="1833820"/>
                  </a:lnTo>
                  <a:lnTo>
                    <a:pt x="3326500" y="1833867"/>
                  </a:lnTo>
                  <a:lnTo>
                    <a:pt x="3329984" y="1833914"/>
                  </a:lnTo>
                  <a:lnTo>
                    <a:pt x="3333467" y="1833961"/>
                  </a:lnTo>
                  <a:lnTo>
                    <a:pt x="3336950" y="1834008"/>
                  </a:lnTo>
                  <a:lnTo>
                    <a:pt x="3340433" y="1834055"/>
                  </a:lnTo>
                  <a:lnTo>
                    <a:pt x="3343917" y="1841012"/>
                  </a:lnTo>
                  <a:lnTo>
                    <a:pt x="3347400" y="1841248"/>
                  </a:lnTo>
                  <a:lnTo>
                    <a:pt x="3350883" y="1841483"/>
                  </a:lnTo>
                  <a:lnTo>
                    <a:pt x="3354366" y="1841717"/>
                  </a:lnTo>
                  <a:lnTo>
                    <a:pt x="3357850" y="1841950"/>
                  </a:lnTo>
                  <a:lnTo>
                    <a:pt x="3361333" y="1845247"/>
                  </a:lnTo>
                  <a:lnTo>
                    <a:pt x="3364816" y="1845665"/>
                  </a:lnTo>
                  <a:lnTo>
                    <a:pt x="3368299" y="1846082"/>
                  </a:lnTo>
                  <a:lnTo>
                    <a:pt x="3371783" y="1846497"/>
                  </a:lnTo>
                  <a:lnTo>
                    <a:pt x="3375266" y="1846911"/>
                  </a:lnTo>
                  <a:lnTo>
                    <a:pt x="3378749" y="1854592"/>
                  </a:lnTo>
                  <a:lnTo>
                    <a:pt x="3382232" y="1854246"/>
                  </a:lnTo>
                  <a:lnTo>
                    <a:pt x="3385716" y="1853899"/>
                  </a:lnTo>
                  <a:lnTo>
                    <a:pt x="3389199" y="1853552"/>
                  </a:lnTo>
                  <a:lnTo>
                    <a:pt x="3392682" y="1853206"/>
                  </a:lnTo>
                  <a:lnTo>
                    <a:pt x="3396165" y="1852860"/>
                  </a:lnTo>
                  <a:lnTo>
                    <a:pt x="3399649" y="1852514"/>
                  </a:lnTo>
                  <a:lnTo>
                    <a:pt x="3403132" y="1852168"/>
                  </a:lnTo>
                  <a:lnTo>
                    <a:pt x="3406615" y="1851823"/>
                  </a:lnTo>
                  <a:lnTo>
                    <a:pt x="3410098" y="1851478"/>
                  </a:lnTo>
                  <a:lnTo>
                    <a:pt x="3413582" y="1851132"/>
                  </a:lnTo>
                  <a:lnTo>
                    <a:pt x="3417065" y="1850787"/>
                  </a:lnTo>
                  <a:lnTo>
                    <a:pt x="3420548" y="1850443"/>
                  </a:lnTo>
                  <a:lnTo>
                    <a:pt x="3424031" y="1850098"/>
                  </a:lnTo>
                  <a:lnTo>
                    <a:pt x="3427515" y="1849754"/>
                  </a:lnTo>
                  <a:lnTo>
                    <a:pt x="3430998" y="1849494"/>
                  </a:lnTo>
                  <a:lnTo>
                    <a:pt x="3434481" y="1849522"/>
                  </a:lnTo>
                  <a:lnTo>
                    <a:pt x="3437964" y="1849549"/>
                  </a:lnTo>
                  <a:lnTo>
                    <a:pt x="3441447" y="1849576"/>
                  </a:lnTo>
                  <a:lnTo>
                    <a:pt x="3444931" y="1849604"/>
                  </a:lnTo>
                  <a:lnTo>
                    <a:pt x="3448414" y="1853305"/>
                  </a:lnTo>
                  <a:lnTo>
                    <a:pt x="3451897" y="1853025"/>
                  </a:lnTo>
                  <a:lnTo>
                    <a:pt x="3455380" y="1852746"/>
                  </a:lnTo>
                  <a:lnTo>
                    <a:pt x="3458864" y="1852466"/>
                  </a:lnTo>
                  <a:lnTo>
                    <a:pt x="3462347" y="1852187"/>
                  </a:lnTo>
                  <a:lnTo>
                    <a:pt x="3465830" y="1852519"/>
                  </a:lnTo>
                  <a:lnTo>
                    <a:pt x="3469313" y="1852179"/>
                  </a:lnTo>
                  <a:lnTo>
                    <a:pt x="3472797" y="1851841"/>
                  </a:lnTo>
                  <a:lnTo>
                    <a:pt x="3476280" y="1851502"/>
                  </a:lnTo>
                  <a:lnTo>
                    <a:pt x="3479763" y="1851163"/>
                  </a:lnTo>
                  <a:lnTo>
                    <a:pt x="3483246" y="1850825"/>
                  </a:lnTo>
                  <a:lnTo>
                    <a:pt x="3483246" y="1851132"/>
                  </a:lnTo>
                  <a:lnTo>
                    <a:pt x="3483246" y="1851440"/>
                  </a:lnTo>
                  <a:lnTo>
                    <a:pt x="3483246" y="1851746"/>
                  </a:lnTo>
                  <a:lnTo>
                    <a:pt x="3483246" y="1852053"/>
                  </a:lnTo>
                  <a:lnTo>
                    <a:pt x="3483246" y="1852359"/>
                  </a:lnTo>
                  <a:lnTo>
                    <a:pt x="3483246" y="1852664"/>
                  </a:lnTo>
                  <a:lnTo>
                    <a:pt x="3483246" y="1852970"/>
                  </a:lnTo>
                  <a:lnTo>
                    <a:pt x="3483246" y="1853274"/>
                  </a:lnTo>
                  <a:lnTo>
                    <a:pt x="3483246" y="1853579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026550"/>
            </a:xfrm>
            <a:custGeom>
              <a:avLst/>
              <a:gdLst/>
              <a:ahLst/>
              <a:cxnLst/>
              <a:rect l="0" t="0" r="0" b="0"/>
              <a:pathLst>
                <a:path w="3483246" h="302655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1596355"/>
                  </a:lnTo>
                  <a:lnTo>
                    <a:pt x="24382" y="1464164"/>
                  </a:lnTo>
                  <a:lnTo>
                    <a:pt x="27865" y="1352192"/>
                  </a:lnTo>
                  <a:lnTo>
                    <a:pt x="31349" y="1256129"/>
                  </a:lnTo>
                  <a:lnTo>
                    <a:pt x="34832" y="1172810"/>
                  </a:lnTo>
                  <a:lnTo>
                    <a:pt x="38315" y="1671824"/>
                  </a:lnTo>
                  <a:lnTo>
                    <a:pt x="41798" y="1596355"/>
                  </a:lnTo>
                  <a:lnTo>
                    <a:pt x="45282" y="1527404"/>
                  </a:lnTo>
                  <a:lnTo>
                    <a:pt x="48765" y="1464164"/>
                  </a:lnTo>
                  <a:lnTo>
                    <a:pt x="52248" y="1405952"/>
                  </a:lnTo>
                  <a:lnTo>
                    <a:pt x="55731" y="1413263"/>
                  </a:lnTo>
                  <a:lnTo>
                    <a:pt x="59215" y="1435968"/>
                  </a:lnTo>
                  <a:lnTo>
                    <a:pt x="62698" y="1455736"/>
                  </a:lnTo>
                  <a:lnTo>
                    <a:pt x="66181" y="1473103"/>
                  </a:lnTo>
                  <a:lnTo>
                    <a:pt x="69664" y="1488480"/>
                  </a:lnTo>
                  <a:lnTo>
                    <a:pt x="73148" y="2061702"/>
                  </a:lnTo>
                  <a:lnTo>
                    <a:pt x="76631" y="2022400"/>
                  </a:lnTo>
                  <a:lnTo>
                    <a:pt x="80114" y="1984567"/>
                  </a:lnTo>
                  <a:lnTo>
                    <a:pt x="83597" y="1948124"/>
                  </a:lnTo>
                  <a:lnTo>
                    <a:pt x="87081" y="1912996"/>
                  </a:lnTo>
                  <a:lnTo>
                    <a:pt x="90564" y="2011444"/>
                  </a:lnTo>
                  <a:lnTo>
                    <a:pt x="94047" y="1979278"/>
                  </a:lnTo>
                  <a:lnTo>
                    <a:pt x="97530" y="1948124"/>
                  </a:lnTo>
                  <a:lnTo>
                    <a:pt x="101014" y="1917936"/>
                  </a:lnTo>
                  <a:lnTo>
                    <a:pt x="104497" y="1888669"/>
                  </a:lnTo>
                  <a:lnTo>
                    <a:pt x="107980" y="1860282"/>
                  </a:lnTo>
                  <a:lnTo>
                    <a:pt x="111463" y="1832736"/>
                  </a:lnTo>
                  <a:lnTo>
                    <a:pt x="114947" y="1805994"/>
                  </a:lnTo>
                  <a:lnTo>
                    <a:pt x="118430" y="1780021"/>
                  </a:lnTo>
                  <a:lnTo>
                    <a:pt x="121913" y="1754784"/>
                  </a:lnTo>
                  <a:lnTo>
                    <a:pt x="125396" y="1846407"/>
                  </a:lnTo>
                  <a:lnTo>
                    <a:pt x="128880" y="1822615"/>
                  </a:lnTo>
                  <a:lnTo>
                    <a:pt x="132363" y="1799430"/>
                  </a:lnTo>
                  <a:lnTo>
                    <a:pt x="135846" y="1776826"/>
                  </a:lnTo>
                  <a:lnTo>
                    <a:pt x="139329" y="1754784"/>
                  </a:lnTo>
                  <a:lnTo>
                    <a:pt x="142813" y="1733282"/>
                  </a:lnTo>
                  <a:lnTo>
                    <a:pt x="146296" y="1712300"/>
                  </a:lnTo>
                  <a:lnTo>
                    <a:pt x="149779" y="1691820"/>
                  </a:lnTo>
                  <a:lnTo>
                    <a:pt x="153262" y="1671824"/>
                  </a:lnTo>
                  <a:lnTo>
                    <a:pt x="156746" y="1652296"/>
                  </a:lnTo>
                  <a:lnTo>
                    <a:pt x="160229" y="1633218"/>
                  </a:lnTo>
                  <a:lnTo>
                    <a:pt x="163712" y="1614576"/>
                  </a:lnTo>
                  <a:lnTo>
                    <a:pt x="167195" y="1596355"/>
                  </a:lnTo>
                  <a:lnTo>
                    <a:pt x="170679" y="1578540"/>
                  </a:lnTo>
                  <a:lnTo>
                    <a:pt x="174162" y="1561119"/>
                  </a:lnTo>
                  <a:lnTo>
                    <a:pt x="177645" y="1544078"/>
                  </a:lnTo>
                  <a:lnTo>
                    <a:pt x="181128" y="1527404"/>
                  </a:lnTo>
                  <a:lnTo>
                    <a:pt x="184612" y="1511088"/>
                  </a:lnTo>
                  <a:lnTo>
                    <a:pt x="188095" y="1495116"/>
                  </a:lnTo>
                  <a:lnTo>
                    <a:pt x="191578" y="1479478"/>
                  </a:lnTo>
                  <a:lnTo>
                    <a:pt x="195061" y="1464164"/>
                  </a:lnTo>
                  <a:lnTo>
                    <a:pt x="198545" y="1449164"/>
                  </a:lnTo>
                  <a:lnTo>
                    <a:pt x="202028" y="1434468"/>
                  </a:lnTo>
                  <a:lnTo>
                    <a:pt x="205511" y="1420067"/>
                  </a:lnTo>
                  <a:lnTo>
                    <a:pt x="208994" y="1405952"/>
                  </a:lnTo>
                  <a:lnTo>
                    <a:pt x="212478" y="1664670"/>
                  </a:lnTo>
                  <a:lnTo>
                    <a:pt x="215961" y="1650543"/>
                  </a:lnTo>
                  <a:lnTo>
                    <a:pt x="219444" y="1636654"/>
                  </a:lnTo>
                  <a:lnTo>
                    <a:pt x="222927" y="1622997"/>
                  </a:lnTo>
                  <a:lnTo>
                    <a:pt x="226411" y="1609565"/>
                  </a:lnTo>
                  <a:lnTo>
                    <a:pt x="229894" y="1596355"/>
                  </a:lnTo>
                  <a:lnTo>
                    <a:pt x="233377" y="1583359"/>
                  </a:lnTo>
                  <a:lnTo>
                    <a:pt x="236860" y="1570573"/>
                  </a:lnTo>
                  <a:lnTo>
                    <a:pt x="240344" y="1557992"/>
                  </a:lnTo>
                  <a:lnTo>
                    <a:pt x="243827" y="1545611"/>
                  </a:lnTo>
                  <a:lnTo>
                    <a:pt x="247310" y="1533426"/>
                  </a:lnTo>
                  <a:lnTo>
                    <a:pt x="250793" y="1665767"/>
                  </a:lnTo>
                  <a:lnTo>
                    <a:pt x="254277" y="1653782"/>
                  </a:lnTo>
                  <a:lnTo>
                    <a:pt x="257760" y="1641968"/>
                  </a:lnTo>
                  <a:lnTo>
                    <a:pt x="261243" y="1630322"/>
                  </a:lnTo>
                  <a:lnTo>
                    <a:pt x="264726" y="1618840"/>
                  </a:lnTo>
                  <a:lnTo>
                    <a:pt x="268210" y="1936892"/>
                  </a:lnTo>
                  <a:lnTo>
                    <a:pt x="271693" y="1925789"/>
                  </a:lnTo>
                  <a:lnTo>
                    <a:pt x="275176" y="1914813"/>
                  </a:lnTo>
                  <a:lnTo>
                    <a:pt x="278659" y="1903961"/>
                  </a:lnTo>
                  <a:lnTo>
                    <a:pt x="282143" y="1893231"/>
                  </a:lnTo>
                  <a:lnTo>
                    <a:pt x="285626" y="1882621"/>
                  </a:lnTo>
                  <a:lnTo>
                    <a:pt x="289109" y="1872130"/>
                  </a:lnTo>
                  <a:lnTo>
                    <a:pt x="292592" y="1861755"/>
                  </a:lnTo>
                  <a:lnTo>
                    <a:pt x="296075" y="1851495"/>
                  </a:lnTo>
                  <a:lnTo>
                    <a:pt x="299559" y="1841346"/>
                  </a:lnTo>
                  <a:lnTo>
                    <a:pt x="303042" y="1831309"/>
                  </a:lnTo>
                  <a:lnTo>
                    <a:pt x="306525" y="1821380"/>
                  </a:lnTo>
                  <a:lnTo>
                    <a:pt x="310008" y="1811559"/>
                  </a:lnTo>
                  <a:lnTo>
                    <a:pt x="313492" y="1801842"/>
                  </a:lnTo>
                  <a:lnTo>
                    <a:pt x="316975" y="1792230"/>
                  </a:lnTo>
                  <a:lnTo>
                    <a:pt x="320458" y="2056507"/>
                  </a:lnTo>
                  <a:lnTo>
                    <a:pt x="323941" y="2053728"/>
                  </a:lnTo>
                  <a:lnTo>
                    <a:pt x="327425" y="2050997"/>
                  </a:lnTo>
                  <a:lnTo>
                    <a:pt x="330908" y="2048314"/>
                  </a:lnTo>
                  <a:lnTo>
                    <a:pt x="334391" y="2045677"/>
                  </a:lnTo>
                  <a:lnTo>
                    <a:pt x="337874" y="2102821"/>
                  </a:lnTo>
                  <a:lnTo>
                    <a:pt x="341358" y="2099893"/>
                  </a:lnTo>
                  <a:lnTo>
                    <a:pt x="344841" y="2097013"/>
                  </a:lnTo>
                  <a:lnTo>
                    <a:pt x="348324" y="2094178"/>
                  </a:lnTo>
                  <a:lnTo>
                    <a:pt x="351807" y="2091389"/>
                  </a:lnTo>
                  <a:lnTo>
                    <a:pt x="355291" y="2088643"/>
                  </a:lnTo>
                  <a:lnTo>
                    <a:pt x="358774" y="2085940"/>
                  </a:lnTo>
                  <a:lnTo>
                    <a:pt x="362257" y="2083279"/>
                  </a:lnTo>
                  <a:lnTo>
                    <a:pt x="365740" y="2080658"/>
                  </a:lnTo>
                  <a:lnTo>
                    <a:pt x="369224" y="2078078"/>
                  </a:lnTo>
                  <a:lnTo>
                    <a:pt x="372707" y="2099962"/>
                  </a:lnTo>
                  <a:lnTo>
                    <a:pt x="376190" y="2092197"/>
                  </a:lnTo>
                  <a:lnTo>
                    <a:pt x="379673" y="2084489"/>
                  </a:lnTo>
                  <a:lnTo>
                    <a:pt x="383157" y="2076838"/>
                  </a:lnTo>
                  <a:lnTo>
                    <a:pt x="386640" y="2069242"/>
                  </a:lnTo>
                  <a:lnTo>
                    <a:pt x="390123" y="2063383"/>
                  </a:lnTo>
                  <a:lnTo>
                    <a:pt x="393606" y="2061058"/>
                  </a:lnTo>
                  <a:lnTo>
                    <a:pt x="397090" y="2058766"/>
                  </a:lnTo>
                  <a:lnTo>
                    <a:pt x="400573" y="2056507"/>
                  </a:lnTo>
                  <a:lnTo>
                    <a:pt x="404056" y="2054280"/>
                  </a:lnTo>
                  <a:lnTo>
                    <a:pt x="407539" y="2100185"/>
                  </a:lnTo>
                  <a:lnTo>
                    <a:pt x="411023" y="2093081"/>
                  </a:lnTo>
                  <a:lnTo>
                    <a:pt x="414506" y="2086026"/>
                  </a:lnTo>
                  <a:lnTo>
                    <a:pt x="417989" y="2079018"/>
                  </a:lnTo>
                  <a:lnTo>
                    <a:pt x="421472" y="2072057"/>
                  </a:lnTo>
                  <a:lnTo>
                    <a:pt x="424956" y="2065959"/>
                  </a:lnTo>
                  <a:lnTo>
                    <a:pt x="428439" y="2063810"/>
                  </a:lnTo>
                  <a:lnTo>
                    <a:pt x="431922" y="2061689"/>
                  </a:lnTo>
                  <a:lnTo>
                    <a:pt x="435405" y="2059596"/>
                  </a:lnTo>
                  <a:lnTo>
                    <a:pt x="438889" y="2057530"/>
                  </a:lnTo>
                  <a:lnTo>
                    <a:pt x="442372" y="2078075"/>
                  </a:lnTo>
                  <a:lnTo>
                    <a:pt x="445855" y="2071495"/>
                  </a:lnTo>
                  <a:lnTo>
                    <a:pt x="449338" y="2064956"/>
                  </a:lnTo>
                  <a:lnTo>
                    <a:pt x="452822" y="2058459"/>
                  </a:lnTo>
                  <a:lnTo>
                    <a:pt x="456305" y="2052002"/>
                  </a:lnTo>
                  <a:lnTo>
                    <a:pt x="459788" y="2111013"/>
                  </a:lnTo>
                  <a:lnTo>
                    <a:pt x="463271" y="2108822"/>
                  </a:lnTo>
                  <a:lnTo>
                    <a:pt x="466755" y="2106656"/>
                  </a:lnTo>
                  <a:lnTo>
                    <a:pt x="470238" y="2104515"/>
                  </a:lnTo>
                  <a:lnTo>
                    <a:pt x="473721" y="2102400"/>
                  </a:lnTo>
                  <a:lnTo>
                    <a:pt x="477204" y="2100309"/>
                  </a:lnTo>
                  <a:lnTo>
                    <a:pt x="480688" y="2094464"/>
                  </a:lnTo>
                  <a:lnTo>
                    <a:pt x="484171" y="2088430"/>
                  </a:lnTo>
                  <a:lnTo>
                    <a:pt x="487654" y="2082431"/>
                  </a:lnTo>
                  <a:lnTo>
                    <a:pt x="491137" y="2076466"/>
                  </a:lnTo>
                  <a:lnTo>
                    <a:pt x="494621" y="2070535"/>
                  </a:lnTo>
                  <a:lnTo>
                    <a:pt x="498104" y="2230706"/>
                  </a:lnTo>
                  <a:lnTo>
                    <a:pt x="501587" y="2228258"/>
                  </a:lnTo>
                  <a:lnTo>
                    <a:pt x="505070" y="2225835"/>
                  </a:lnTo>
                  <a:lnTo>
                    <a:pt x="508554" y="2223436"/>
                  </a:lnTo>
                  <a:lnTo>
                    <a:pt x="512037" y="2221061"/>
                  </a:lnTo>
                  <a:lnTo>
                    <a:pt x="515520" y="2216248"/>
                  </a:lnTo>
                  <a:lnTo>
                    <a:pt x="519003" y="2210814"/>
                  </a:lnTo>
                  <a:lnTo>
                    <a:pt x="522487" y="2205407"/>
                  </a:lnTo>
                  <a:lnTo>
                    <a:pt x="525970" y="2200027"/>
                  </a:lnTo>
                  <a:lnTo>
                    <a:pt x="529453" y="2194672"/>
                  </a:lnTo>
                  <a:lnTo>
                    <a:pt x="532936" y="2189344"/>
                  </a:lnTo>
                  <a:lnTo>
                    <a:pt x="536420" y="2184041"/>
                  </a:lnTo>
                  <a:lnTo>
                    <a:pt x="539903" y="2178764"/>
                  </a:lnTo>
                  <a:lnTo>
                    <a:pt x="543386" y="2173513"/>
                  </a:lnTo>
                  <a:lnTo>
                    <a:pt x="546869" y="2168287"/>
                  </a:lnTo>
                  <a:lnTo>
                    <a:pt x="550353" y="2167124"/>
                  </a:lnTo>
                  <a:lnTo>
                    <a:pt x="553836" y="2168228"/>
                  </a:lnTo>
                  <a:lnTo>
                    <a:pt x="557319" y="2169317"/>
                  </a:lnTo>
                  <a:lnTo>
                    <a:pt x="560802" y="2170390"/>
                  </a:lnTo>
                  <a:lnTo>
                    <a:pt x="564286" y="2171449"/>
                  </a:lnTo>
                  <a:lnTo>
                    <a:pt x="567769" y="2175894"/>
                  </a:lnTo>
                  <a:lnTo>
                    <a:pt x="571252" y="2182845"/>
                  </a:lnTo>
                  <a:lnTo>
                    <a:pt x="574735" y="2189640"/>
                  </a:lnTo>
                  <a:lnTo>
                    <a:pt x="578218" y="2196283"/>
                  </a:lnTo>
                  <a:lnTo>
                    <a:pt x="581702" y="2202780"/>
                  </a:lnTo>
                  <a:lnTo>
                    <a:pt x="585185" y="2203705"/>
                  </a:lnTo>
                  <a:lnTo>
                    <a:pt x="588668" y="2198897"/>
                  </a:lnTo>
                  <a:lnTo>
                    <a:pt x="592151" y="2194110"/>
                  </a:lnTo>
                  <a:lnTo>
                    <a:pt x="595635" y="2189344"/>
                  </a:lnTo>
                  <a:lnTo>
                    <a:pt x="599118" y="2184598"/>
                  </a:lnTo>
                  <a:lnTo>
                    <a:pt x="602601" y="2179873"/>
                  </a:lnTo>
                  <a:lnTo>
                    <a:pt x="606084" y="2175169"/>
                  </a:lnTo>
                  <a:lnTo>
                    <a:pt x="609568" y="2170484"/>
                  </a:lnTo>
                  <a:lnTo>
                    <a:pt x="613051" y="2165820"/>
                  </a:lnTo>
                  <a:lnTo>
                    <a:pt x="616534" y="2161175"/>
                  </a:lnTo>
                  <a:lnTo>
                    <a:pt x="620017" y="2156551"/>
                  </a:lnTo>
                  <a:lnTo>
                    <a:pt x="623501" y="2151946"/>
                  </a:lnTo>
                  <a:lnTo>
                    <a:pt x="626984" y="2147361"/>
                  </a:lnTo>
                  <a:lnTo>
                    <a:pt x="630467" y="2142796"/>
                  </a:lnTo>
                  <a:lnTo>
                    <a:pt x="633950" y="2138250"/>
                  </a:lnTo>
                  <a:lnTo>
                    <a:pt x="637434" y="2332264"/>
                  </a:lnTo>
                  <a:lnTo>
                    <a:pt x="640917" y="2330138"/>
                  </a:lnTo>
                  <a:lnTo>
                    <a:pt x="644400" y="2328028"/>
                  </a:lnTo>
                  <a:lnTo>
                    <a:pt x="647883" y="2325933"/>
                  </a:lnTo>
                  <a:lnTo>
                    <a:pt x="651367" y="2323853"/>
                  </a:lnTo>
                  <a:lnTo>
                    <a:pt x="654850" y="2321788"/>
                  </a:lnTo>
                  <a:lnTo>
                    <a:pt x="658333" y="2319737"/>
                  </a:lnTo>
                  <a:lnTo>
                    <a:pt x="661816" y="2317701"/>
                  </a:lnTo>
                  <a:lnTo>
                    <a:pt x="665300" y="2315679"/>
                  </a:lnTo>
                  <a:lnTo>
                    <a:pt x="668783" y="2313671"/>
                  </a:lnTo>
                  <a:lnTo>
                    <a:pt x="672266" y="2321950"/>
                  </a:lnTo>
                  <a:lnTo>
                    <a:pt x="675749" y="2319952"/>
                  </a:lnTo>
                  <a:lnTo>
                    <a:pt x="679233" y="2317968"/>
                  </a:lnTo>
                  <a:lnTo>
                    <a:pt x="682716" y="2315997"/>
                  </a:lnTo>
                  <a:lnTo>
                    <a:pt x="686199" y="2314040"/>
                  </a:lnTo>
                  <a:lnTo>
                    <a:pt x="689682" y="2312096"/>
                  </a:lnTo>
                  <a:lnTo>
                    <a:pt x="693166" y="2310165"/>
                  </a:lnTo>
                  <a:lnTo>
                    <a:pt x="696649" y="2308247"/>
                  </a:lnTo>
                  <a:lnTo>
                    <a:pt x="700132" y="2306342"/>
                  </a:lnTo>
                  <a:lnTo>
                    <a:pt x="703615" y="2304450"/>
                  </a:lnTo>
                  <a:lnTo>
                    <a:pt x="707099" y="2302570"/>
                  </a:lnTo>
                  <a:lnTo>
                    <a:pt x="710582" y="2356046"/>
                  </a:lnTo>
                  <a:lnTo>
                    <a:pt x="714065" y="2352315"/>
                  </a:lnTo>
                  <a:lnTo>
                    <a:pt x="717548" y="2348595"/>
                  </a:lnTo>
                  <a:lnTo>
                    <a:pt x="721032" y="2344887"/>
                  </a:lnTo>
                  <a:lnTo>
                    <a:pt x="724515" y="2341191"/>
                  </a:lnTo>
                  <a:lnTo>
                    <a:pt x="727998" y="2384435"/>
                  </a:lnTo>
                  <a:lnTo>
                    <a:pt x="731481" y="2384155"/>
                  </a:lnTo>
                  <a:lnTo>
                    <a:pt x="734965" y="2383876"/>
                  </a:lnTo>
                  <a:lnTo>
                    <a:pt x="738448" y="2383601"/>
                  </a:lnTo>
                  <a:lnTo>
                    <a:pt x="741931" y="2383328"/>
                  </a:lnTo>
                  <a:lnTo>
                    <a:pt x="745414" y="2384358"/>
                  </a:lnTo>
                  <a:lnTo>
                    <a:pt x="748898" y="2385695"/>
                  </a:lnTo>
                  <a:lnTo>
                    <a:pt x="752381" y="2387016"/>
                  </a:lnTo>
                  <a:lnTo>
                    <a:pt x="755864" y="2388322"/>
                  </a:lnTo>
                  <a:lnTo>
                    <a:pt x="759347" y="2389613"/>
                  </a:lnTo>
                  <a:lnTo>
                    <a:pt x="762831" y="2447869"/>
                  </a:lnTo>
                  <a:lnTo>
                    <a:pt x="766314" y="2444552"/>
                  </a:lnTo>
                  <a:lnTo>
                    <a:pt x="769797" y="2441243"/>
                  </a:lnTo>
                  <a:lnTo>
                    <a:pt x="773280" y="2437943"/>
                  </a:lnTo>
                  <a:lnTo>
                    <a:pt x="776764" y="2434651"/>
                  </a:lnTo>
                  <a:lnTo>
                    <a:pt x="780247" y="2473705"/>
                  </a:lnTo>
                  <a:lnTo>
                    <a:pt x="783730" y="2471816"/>
                  </a:lnTo>
                  <a:lnTo>
                    <a:pt x="787213" y="2469936"/>
                  </a:lnTo>
                  <a:lnTo>
                    <a:pt x="790697" y="2468066"/>
                  </a:lnTo>
                  <a:lnTo>
                    <a:pt x="794180" y="2466205"/>
                  </a:lnTo>
                  <a:lnTo>
                    <a:pt x="797663" y="2464354"/>
                  </a:lnTo>
                  <a:lnTo>
                    <a:pt x="801146" y="2462512"/>
                  </a:lnTo>
                  <a:lnTo>
                    <a:pt x="804630" y="2460680"/>
                  </a:lnTo>
                  <a:lnTo>
                    <a:pt x="808113" y="2458857"/>
                  </a:lnTo>
                  <a:lnTo>
                    <a:pt x="811596" y="2457043"/>
                  </a:lnTo>
                  <a:lnTo>
                    <a:pt x="815079" y="2455239"/>
                  </a:lnTo>
                  <a:lnTo>
                    <a:pt x="818563" y="2453443"/>
                  </a:lnTo>
                  <a:lnTo>
                    <a:pt x="822046" y="2451657"/>
                  </a:lnTo>
                  <a:lnTo>
                    <a:pt x="825529" y="2449879"/>
                  </a:lnTo>
                  <a:lnTo>
                    <a:pt x="829012" y="2448110"/>
                  </a:lnTo>
                  <a:lnTo>
                    <a:pt x="832496" y="2446350"/>
                  </a:lnTo>
                  <a:lnTo>
                    <a:pt x="835979" y="2444599"/>
                  </a:lnTo>
                  <a:lnTo>
                    <a:pt x="839462" y="2442857"/>
                  </a:lnTo>
                  <a:lnTo>
                    <a:pt x="842945" y="2441123"/>
                  </a:lnTo>
                  <a:lnTo>
                    <a:pt x="846429" y="2439398"/>
                  </a:lnTo>
                  <a:lnTo>
                    <a:pt x="849912" y="2456480"/>
                  </a:lnTo>
                  <a:lnTo>
                    <a:pt x="853395" y="2453516"/>
                  </a:lnTo>
                  <a:lnTo>
                    <a:pt x="856878" y="2450559"/>
                  </a:lnTo>
                  <a:lnTo>
                    <a:pt x="860361" y="2447609"/>
                  </a:lnTo>
                  <a:lnTo>
                    <a:pt x="863845" y="2444667"/>
                  </a:lnTo>
                  <a:lnTo>
                    <a:pt x="867328" y="2441731"/>
                  </a:lnTo>
                  <a:lnTo>
                    <a:pt x="870811" y="2438803"/>
                  </a:lnTo>
                  <a:lnTo>
                    <a:pt x="874294" y="2435881"/>
                  </a:lnTo>
                  <a:lnTo>
                    <a:pt x="877778" y="2432966"/>
                  </a:lnTo>
                  <a:lnTo>
                    <a:pt x="881261" y="2430059"/>
                  </a:lnTo>
                  <a:lnTo>
                    <a:pt x="884744" y="2446013"/>
                  </a:lnTo>
                  <a:lnTo>
                    <a:pt x="888227" y="2443148"/>
                  </a:lnTo>
                  <a:lnTo>
                    <a:pt x="891711" y="2440291"/>
                  </a:lnTo>
                  <a:lnTo>
                    <a:pt x="895194" y="2437440"/>
                  </a:lnTo>
                  <a:lnTo>
                    <a:pt x="898677" y="2434596"/>
                  </a:lnTo>
                  <a:lnTo>
                    <a:pt x="902160" y="2479277"/>
                  </a:lnTo>
                  <a:lnTo>
                    <a:pt x="905644" y="2476521"/>
                  </a:lnTo>
                  <a:lnTo>
                    <a:pt x="909127" y="2473771"/>
                  </a:lnTo>
                  <a:lnTo>
                    <a:pt x="912610" y="2471027"/>
                  </a:lnTo>
                  <a:lnTo>
                    <a:pt x="916093" y="2468290"/>
                  </a:lnTo>
                  <a:lnTo>
                    <a:pt x="919577" y="2465787"/>
                  </a:lnTo>
                  <a:lnTo>
                    <a:pt x="923060" y="2468668"/>
                  </a:lnTo>
                  <a:lnTo>
                    <a:pt x="926543" y="2471512"/>
                  </a:lnTo>
                  <a:lnTo>
                    <a:pt x="930026" y="2474318"/>
                  </a:lnTo>
                  <a:lnTo>
                    <a:pt x="933510" y="2477089"/>
                  </a:lnTo>
                  <a:lnTo>
                    <a:pt x="936993" y="2479823"/>
                  </a:lnTo>
                  <a:lnTo>
                    <a:pt x="940476" y="2480465"/>
                  </a:lnTo>
                  <a:lnTo>
                    <a:pt x="943959" y="2481025"/>
                  </a:lnTo>
                  <a:lnTo>
                    <a:pt x="947443" y="2481581"/>
                  </a:lnTo>
                  <a:lnTo>
                    <a:pt x="950926" y="2482132"/>
                  </a:lnTo>
                  <a:lnTo>
                    <a:pt x="954409" y="2482679"/>
                  </a:lnTo>
                  <a:lnTo>
                    <a:pt x="957892" y="2480430"/>
                  </a:lnTo>
                  <a:lnTo>
                    <a:pt x="961376" y="2477836"/>
                  </a:lnTo>
                  <a:lnTo>
                    <a:pt x="964859" y="2475248"/>
                  </a:lnTo>
                  <a:lnTo>
                    <a:pt x="968342" y="2472665"/>
                  </a:lnTo>
                  <a:lnTo>
                    <a:pt x="971825" y="2470087"/>
                  </a:lnTo>
                  <a:lnTo>
                    <a:pt x="975309" y="2471792"/>
                  </a:lnTo>
                  <a:lnTo>
                    <a:pt x="978792" y="2474457"/>
                  </a:lnTo>
                  <a:lnTo>
                    <a:pt x="982275" y="2477089"/>
                  </a:lnTo>
                  <a:lnTo>
                    <a:pt x="985758" y="2479688"/>
                  </a:lnTo>
                  <a:lnTo>
                    <a:pt x="989242" y="2482257"/>
                  </a:lnTo>
                  <a:lnTo>
                    <a:pt x="992725" y="2496979"/>
                  </a:lnTo>
                  <a:lnTo>
                    <a:pt x="996208" y="2495481"/>
                  </a:lnTo>
                  <a:lnTo>
                    <a:pt x="999691" y="2493989"/>
                  </a:lnTo>
                  <a:lnTo>
                    <a:pt x="1003175" y="2492503"/>
                  </a:lnTo>
                  <a:lnTo>
                    <a:pt x="1006658" y="2491023"/>
                  </a:lnTo>
                  <a:lnTo>
                    <a:pt x="1010141" y="2489549"/>
                  </a:lnTo>
                  <a:lnTo>
                    <a:pt x="1013624" y="2488080"/>
                  </a:lnTo>
                  <a:lnTo>
                    <a:pt x="1017108" y="2486617"/>
                  </a:lnTo>
                  <a:lnTo>
                    <a:pt x="1020591" y="2485160"/>
                  </a:lnTo>
                  <a:lnTo>
                    <a:pt x="1024074" y="2483709"/>
                  </a:lnTo>
                  <a:lnTo>
                    <a:pt x="1027557" y="2482263"/>
                  </a:lnTo>
                  <a:lnTo>
                    <a:pt x="1031041" y="2480823"/>
                  </a:lnTo>
                  <a:lnTo>
                    <a:pt x="1034524" y="2479388"/>
                  </a:lnTo>
                  <a:lnTo>
                    <a:pt x="1038007" y="2477959"/>
                  </a:lnTo>
                  <a:lnTo>
                    <a:pt x="1041490" y="2476536"/>
                  </a:lnTo>
                  <a:lnTo>
                    <a:pt x="1044974" y="2475118"/>
                  </a:lnTo>
                  <a:lnTo>
                    <a:pt x="1048457" y="2473705"/>
                  </a:lnTo>
                  <a:lnTo>
                    <a:pt x="1051940" y="2472298"/>
                  </a:lnTo>
                  <a:lnTo>
                    <a:pt x="1055423" y="2470896"/>
                  </a:lnTo>
                  <a:lnTo>
                    <a:pt x="1058907" y="2469500"/>
                  </a:lnTo>
                  <a:lnTo>
                    <a:pt x="1062390" y="2497606"/>
                  </a:lnTo>
                  <a:lnTo>
                    <a:pt x="1065873" y="2498031"/>
                  </a:lnTo>
                  <a:lnTo>
                    <a:pt x="1069356" y="2498452"/>
                  </a:lnTo>
                  <a:lnTo>
                    <a:pt x="1072840" y="2498870"/>
                  </a:lnTo>
                  <a:lnTo>
                    <a:pt x="1076323" y="2499286"/>
                  </a:lnTo>
                  <a:lnTo>
                    <a:pt x="1079806" y="2551114"/>
                  </a:lnTo>
                  <a:lnTo>
                    <a:pt x="1083289" y="2550523"/>
                  </a:lnTo>
                  <a:lnTo>
                    <a:pt x="1086773" y="2549935"/>
                  </a:lnTo>
                  <a:lnTo>
                    <a:pt x="1090256" y="2549349"/>
                  </a:lnTo>
                  <a:lnTo>
                    <a:pt x="1093739" y="2548767"/>
                  </a:lnTo>
                  <a:lnTo>
                    <a:pt x="1097222" y="2571632"/>
                  </a:lnTo>
                  <a:lnTo>
                    <a:pt x="1100706" y="2570255"/>
                  </a:lnTo>
                  <a:lnTo>
                    <a:pt x="1104189" y="2568883"/>
                  </a:lnTo>
                  <a:lnTo>
                    <a:pt x="1107672" y="2567515"/>
                  </a:lnTo>
                  <a:lnTo>
                    <a:pt x="1111155" y="2566152"/>
                  </a:lnTo>
                  <a:lnTo>
                    <a:pt x="1114639" y="2580055"/>
                  </a:lnTo>
                  <a:lnTo>
                    <a:pt x="1118122" y="2579430"/>
                  </a:lnTo>
                  <a:lnTo>
                    <a:pt x="1121605" y="2578807"/>
                  </a:lnTo>
                  <a:lnTo>
                    <a:pt x="1125088" y="2578188"/>
                  </a:lnTo>
                  <a:lnTo>
                    <a:pt x="1128572" y="2577572"/>
                  </a:lnTo>
                  <a:lnTo>
                    <a:pt x="1132055" y="2584355"/>
                  </a:lnTo>
                  <a:lnTo>
                    <a:pt x="1135538" y="2584444"/>
                  </a:lnTo>
                  <a:lnTo>
                    <a:pt x="1139021" y="2584533"/>
                  </a:lnTo>
                  <a:lnTo>
                    <a:pt x="1142505" y="2584620"/>
                  </a:lnTo>
                  <a:lnTo>
                    <a:pt x="1145988" y="2584708"/>
                  </a:lnTo>
                  <a:lnTo>
                    <a:pt x="1149471" y="2584776"/>
                  </a:lnTo>
                  <a:lnTo>
                    <a:pt x="1152954" y="2584513"/>
                  </a:lnTo>
                  <a:lnTo>
                    <a:pt x="1156437" y="2584250"/>
                  </a:lnTo>
                  <a:lnTo>
                    <a:pt x="1159921" y="2583989"/>
                  </a:lnTo>
                  <a:lnTo>
                    <a:pt x="1163404" y="2583729"/>
                  </a:lnTo>
                  <a:lnTo>
                    <a:pt x="1166887" y="2583471"/>
                  </a:lnTo>
                  <a:lnTo>
                    <a:pt x="1170370" y="2583214"/>
                  </a:lnTo>
                  <a:lnTo>
                    <a:pt x="1173854" y="2582959"/>
                  </a:lnTo>
                  <a:lnTo>
                    <a:pt x="1177337" y="2582705"/>
                  </a:lnTo>
                  <a:lnTo>
                    <a:pt x="1180820" y="2582452"/>
                  </a:lnTo>
                  <a:lnTo>
                    <a:pt x="1184303" y="2582200"/>
                  </a:lnTo>
                  <a:lnTo>
                    <a:pt x="1187787" y="2611861"/>
                  </a:lnTo>
                  <a:lnTo>
                    <a:pt x="1191270" y="2611225"/>
                  </a:lnTo>
                  <a:lnTo>
                    <a:pt x="1194753" y="2610591"/>
                  </a:lnTo>
                  <a:lnTo>
                    <a:pt x="1198236" y="2609961"/>
                  </a:lnTo>
                  <a:lnTo>
                    <a:pt x="1201720" y="2609333"/>
                  </a:lnTo>
                  <a:lnTo>
                    <a:pt x="1205203" y="2608708"/>
                  </a:lnTo>
                  <a:lnTo>
                    <a:pt x="1208686" y="2608085"/>
                  </a:lnTo>
                  <a:lnTo>
                    <a:pt x="1212169" y="2607465"/>
                  </a:lnTo>
                  <a:lnTo>
                    <a:pt x="1215653" y="2606848"/>
                  </a:lnTo>
                  <a:lnTo>
                    <a:pt x="1219136" y="2606234"/>
                  </a:lnTo>
                  <a:lnTo>
                    <a:pt x="1222619" y="2605152"/>
                  </a:lnTo>
                  <a:lnTo>
                    <a:pt x="1226102" y="2603913"/>
                  </a:lnTo>
                  <a:lnTo>
                    <a:pt x="1229586" y="2602678"/>
                  </a:lnTo>
                  <a:lnTo>
                    <a:pt x="1233069" y="2601447"/>
                  </a:lnTo>
                  <a:lnTo>
                    <a:pt x="1236552" y="2600219"/>
                  </a:lnTo>
                  <a:lnTo>
                    <a:pt x="1240035" y="2605766"/>
                  </a:lnTo>
                  <a:lnTo>
                    <a:pt x="1243519" y="2605165"/>
                  </a:lnTo>
                  <a:lnTo>
                    <a:pt x="1247002" y="2604567"/>
                  </a:lnTo>
                  <a:lnTo>
                    <a:pt x="1250485" y="2603971"/>
                  </a:lnTo>
                  <a:lnTo>
                    <a:pt x="1253968" y="2603378"/>
                  </a:lnTo>
                  <a:lnTo>
                    <a:pt x="1257452" y="2621347"/>
                  </a:lnTo>
                  <a:lnTo>
                    <a:pt x="1260935" y="2621028"/>
                  </a:lnTo>
                  <a:lnTo>
                    <a:pt x="1264418" y="2620710"/>
                  </a:lnTo>
                  <a:lnTo>
                    <a:pt x="1267901" y="2620394"/>
                  </a:lnTo>
                  <a:lnTo>
                    <a:pt x="1271385" y="2620080"/>
                  </a:lnTo>
                  <a:lnTo>
                    <a:pt x="1274868" y="2619767"/>
                  </a:lnTo>
                  <a:lnTo>
                    <a:pt x="1278351" y="2619455"/>
                  </a:lnTo>
                  <a:lnTo>
                    <a:pt x="1281834" y="2619145"/>
                  </a:lnTo>
                  <a:lnTo>
                    <a:pt x="1285318" y="2618837"/>
                  </a:lnTo>
                  <a:lnTo>
                    <a:pt x="1288801" y="2618529"/>
                  </a:lnTo>
                  <a:lnTo>
                    <a:pt x="1292284" y="2617840"/>
                  </a:lnTo>
                  <a:lnTo>
                    <a:pt x="1295767" y="2616668"/>
                  </a:lnTo>
                  <a:lnTo>
                    <a:pt x="1299251" y="2615499"/>
                  </a:lnTo>
                  <a:lnTo>
                    <a:pt x="1302734" y="2614333"/>
                  </a:lnTo>
                  <a:lnTo>
                    <a:pt x="1306217" y="2613171"/>
                  </a:lnTo>
                  <a:lnTo>
                    <a:pt x="1309700" y="2612011"/>
                  </a:lnTo>
                  <a:lnTo>
                    <a:pt x="1313184" y="2610855"/>
                  </a:lnTo>
                  <a:lnTo>
                    <a:pt x="1316667" y="2609701"/>
                  </a:lnTo>
                  <a:lnTo>
                    <a:pt x="1320150" y="2608551"/>
                  </a:lnTo>
                  <a:lnTo>
                    <a:pt x="1323633" y="2607404"/>
                  </a:lnTo>
                  <a:lnTo>
                    <a:pt x="1327117" y="2606260"/>
                  </a:lnTo>
                  <a:lnTo>
                    <a:pt x="1330600" y="2605118"/>
                  </a:lnTo>
                  <a:lnTo>
                    <a:pt x="1334083" y="2603980"/>
                  </a:lnTo>
                  <a:lnTo>
                    <a:pt x="1337566" y="2602845"/>
                  </a:lnTo>
                  <a:lnTo>
                    <a:pt x="1341050" y="2601713"/>
                  </a:lnTo>
                  <a:lnTo>
                    <a:pt x="1344533" y="2600583"/>
                  </a:lnTo>
                  <a:lnTo>
                    <a:pt x="1348016" y="2599457"/>
                  </a:lnTo>
                  <a:lnTo>
                    <a:pt x="1351499" y="2598334"/>
                  </a:lnTo>
                  <a:lnTo>
                    <a:pt x="1354983" y="2597213"/>
                  </a:lnTo>
                  <a:lnTo>
                    <a:pt x="1358466" y="2596096"/>
                  </a:lnTo>
                  <a:lnTo>
                    <a:pt x="1361949" y="2595140"/>
                  </a:lnTo>
                  <a:lnTo>
                    <a:pt x="1365432" y="2595185"/>
                  </a:lnTo>
                  <a:lnTo>
                    <a:pt x="1368916" y="2595230"/>
                  </a:lnTo>
                  <a:lnTo>
                    <a:pt x="1372399" y="2595274"/>
                  </a:lnTo>
                  <a:lnTo>
                    <a:pt x="1375882" y="2595319"/>
                  </a:lnTo>
                  <a:lnTo>
                    <a:pt x="1379365" y="2595316"/>
                  </a:lnTo>
                  <a:lnTo>
                    <a:pt x="1382849" y="2594599"/>
                  </a:lnTo>
                  <a:lnTo>
                    <a:pt x="1386332" y="2593885"/>
                  </a:lnTo>
                  <a:lnTo>
                    <a:pt x="1389815" y="2593173"/>
                  </a:lnTo>
                  <a:lnTo>
                    <a:pt x="1393298" y="2592464"/>
                  </a:lnTo>
                  <a:lnTo>
                    <a:pt x="1396782" y="2591757"/>
                  </a:lnTo>
                  <a:lnTo>
                    <a:pt x="1400265" y="2591052"/>
                  </a:lnTo>
                  <a:lnTo>
                    <a:pt x="1403748" y="2590350"/>
                  </a:lnTo>
                  <a:lnTo>
                    <a:pt x="1407231" y="2589650"/>
                  </a:lnTo>
                  <a:lnTo>
                    <a:pt x="1410715" y="2588952"/>
                  </a:lnTo>
                  <a:lnTo>
                    <a:pt x="1414198" y="2588257"/>
                  </a:lnTo>
                  <a:lnTo>
                    <a:pt x="1417681" y="2587564"/>
                  </a:lnTo>
                  <a:lnTo>
                    <a:pt x="1421164" y="2586874"/>
                  </a:lnTo>
                  <a:lnTo>
                    <a:pt x="1424648" y="2586186"/>
                  </a:lnTo>
                  <a:lnTo>
                    <a:pt x="1428131" y="2585500"/>
                  </a:lnTo>
                  <a:lnTo>
                    <a:pt x="1431614" y="2584816"/>
                  </a:lnTo>
                  <a:lnTo>
                    <a:pt x="1435097" y="2584760"/>
                  </a:lnTo>
                  <a:lnTo>
                    <a:pt x="1438580" y="2584829"/>
                  </a:lnTo>
                  <a:lnTo>
                    <a:pt x="1442064" y="2584898"/>
                  </a:lnTo>
                  <a:lnTo>
                    <a:pt x="1445547" y="2584966"/>
                  </a:lnTo>
                  <a:lnTo>
                    <a:pt x="1449030" y="2585034"/>
                  </a:lnTo>
                  <a:lnTo>
                    <a:pt x="1452513" y="2584051"/>
                  </a:lnTo>
                  <a:lnTo>
                    <a:pt x="1455997" y="2582730"/>
                  </a:lnTo>
                  <a:lnTo>
                    <a:pt x="1459480" y="2581413"/>
                  </a:lnTo>
                  <a:lnTo>
                    <a:pt x="1462963" y="2580098"/>
                  </a:lnTo>
                  <a:lnTo>
                    <a:pt x="1466446" y="2578785"/>
                  </a:lnTo>
                  <a:lnTo>
                    <a:pt x="1469930" y="2577474"/>
                  </a:lnTo>
                  <a:lnTo>
                    <a:pt x="1473413" y="2576166"/>
                  </a:lnTo>
                  <a:lnTo>
                    <a:pt x="1476896" y="2574861"/>
                  </a:lnTo>
                  <a:lnTo>
                    <a:pt x="1480379" y="2573558"/>
                  </a:lnTo>
                  <a:lnTo>
                    <a:pt x="1483863" y="2572257"/>
                  </a:lnTo>
                  <a:lnTo>
                    <a:pt x="1487346" y="2593934"/>
                  </a:lnTo>
                  <a:lnTo>
                    <a:pt x="1490829" y="2593978"/>
                  </a:lnTo>
                  <a:lnTo>
                    <a:pt x="1494312" y="2594022"/>
                  </a:lnTo>
                  <a:lnTo>
                    <a:pt x="1497796" y="2594065"/>
                  </a:lnTo>
                  <a:lnTo>
                    <a:pt x="1501279" y="2594109"/>
                  </a:lnTo>
                  <a:lnTo>
                    <a:pt x="1504762" y="2594152"/>
                  </a:lnTo>
                  <a:lnTo>
                    <a:pt x="1508245" y="2594195"/>
                  </a:lnTo>
                  <a:lnTo>
                    <a:pt x="1511729" y="2594238"/>
                  </a:lnTo>
                  <a:lnTo>
                    <a:pt x="1515212" y="2594281"/>
                  </a:lnTo>
                  <a:lnTo>
                    <a:pt x="1518695" y="2594323"/>
                  </a:lnTo>
                  <a:lnTo>
                    <a:pt x="1522178" y="2595303"/>
                  </a:lnTo>
                  <a:lnTo>
                    <a:pt x="1525662" y="2597405"/>
                  </a:lnTo>
                  <a:lnTo>
                    <a:pt x="1529145" y="2599487"/>
                  </a:lnTo>
                  <a:lnTo>
                    <a:pt x="1532628" y="2601551"/>
                  </a:lnTo>
                  <a:lnTo>
                    <a:pt x="1536111" y="2603595"/>
                  </a:lnTo>
                  <a:lnTo>
                    <a:pt x="1539595" y="2605151"/>
                  </a:lnTo>
                  <a:lnTo>
                    <a:pt x="1543078" y="2605917"/>
                  </a:lnTo>
                  <a:lnTo>
                    <a:pt x="1546561" y="2606677"/>
                  </a:lnTo>
                  <a:lnTo>
                    <a:pt x="1550044" y="2607433"/>
                  </a:lnTo>
                  <a:lnTo>
                    <a:pt x="1553528" y="2608185"/>
                  </a:lnTo>
                  <a:lnTo>
                    <a:pt x="1557011" y="2608931"/>
                  </a:lnTo>
                  <a:lnTo>
                    <a:pt x="1560494" y="2609673"/>
                  </a:lnTo>
                  <a:lnTo>
                    <a:pt x="1563977" y="2610411"/>
                  </a:lnTo>
                  <a:lnTo>
                    <a:pt x="1567461" y="2611144"/>
                  </a:lnTo>
                  <a:lnTo>
                    <a:pt x="1570944" y="2611872"/>
                  </a:lnTo>
                  <a:lnTo>
                    <a:pt x="1574427" y="2612542"/>
                  </a:lnTo>
                  <a:lnTo>
                    <a:pt x="1577910" y="2613022"/>
                  </a:lnTo>
                  <a:lnTo>
                    <a:pt x="1581394" y="2613500"/>
                  </a:lnTo>
                  <a:lnTo>
                    <a:pt x="1584877" y="2613974"/>
                  </a:lnTo>
                  <a:lnTo>
                    <a:pt x="1588360" y="2614446"/>
                  </a:lnTo>
                  <a:lnTo>
                    <a:pt x="1591843" y="2614916"/>
                  </a:lnTo>
                  <a:lnTo>
                    <a:pt x="1595327" y="2615383"/>
                  </a:lnTo>
                  <a:lnTo>
                    <a:pt x="1598810" y="2615847"/>
                  </a:lnTo>
                  <a:lnTo>
                    <a:pt x="1602293" y="2616309"/>
                  </a:lnTo>
                  <a:lnTo>
                    <a:pt x="1605776" y="2616769"/>
                  </a:lnTo>
                  <a:lnTo>
                    <a:pt x="1609260" y="2617209"/>
                  </a:lnTo>
                  <a:lnTo>
                    <a:pt x="1612743" y="2617431"/>
                  </a:lnTo>
                  <a:lnTo>
                    <a:pt x="1616226" y="2617652"/>
                  </a:lnTo>
                  <a:lnTo>
                    <a:pt x="1619709" y="2617873"/>
                  </a:lnTo>
                  <a:lnTo>
                    <a:pt x="1623193" y="2618092"/>
                  </a:lnTo>
                  <a:lnTo>
                    <a:pt x="1626676" y="2618310"/>
                  </a:lnTo>
                  <a:lnTo>
                    <a:pt x="1630159" y="2618526"/>
                  </a:lnTo>
                  <a:lnTo>
                    <a:pt x="1633642" y="2618742"/>
                  </a:lnTo>
                  <a:lnTo>
                    <a:pt x="1637126" y="2618957"/>
                  </a:lnTo>
                  <a:lnTo>
                    <a:pt x="1640609" y="2619171"/>
                  </a:lnTo>
                  <a:lnTo>
                    <a:pt x="1644092" y="2619384"/>
                  </a:lnTo>
                  <a:lnTo>
                    <a:pt x="1647575" y="2618971"/>
                  </a:lnTo>
                  <a:lnTo>
                    <a:pt x="1651059" y="2618505"/>
                  </a:lnTo>
                  <a:lnTo>
                    <a:pt x="1654542" y="2618040"/>
                  </a:lnTo>
                  <a:lnTo>
                    <a:pt x="1658025" y="2617577"/>
                  </a:lnTo>
                  <a:lnTo>
                    <a:pt x="1661508" y="2617115"/>
                  </a:lnTo>
                  <a:lnTo>
                    <a:pt x="1664992" y="2616274"/>
                  </a:lnTo>
                  <a:lnTo>
                    <a:pt x="1668475" y="2615364"/>
                  </a:lnTo>
                  <a:lnTo>
                    <a:pt x="1671958" y="2614456"/>
                  </a:lnTo>
                  <a:lnTo>
                    <a:pt x="1675441" y="2613550"/>
                  </a:lnTo>
                  <a:lnTo>
                    <a:pt x="1678925" y="2612646"/>
                  </a:lnTo>
                  <a:lnTo>
                    <a:pt x="1682408" y="2612089"/>
                  </a:lnTo>
                  <a:lnTo>
                    <a:pt x="1685891" y="2611639"/>
                  </a:lnTo>
                  <a:lnTo>
                    <a:pt x="1689374" y="2611191"/>
                  </a:lnTo>
                  <a:lnTo>
                    <a:pt x="1692858" y="2610744"/>
                  </a:lnTo>
                  <a:lnTo>
                    <a:pt x="1696341" y="2610299"/>
                  </a:lnTo>
                  <a:lnTo>
                    <a:pt x="1699824" y="2616483"/>
                  </a:lnTo>
                  <a:lnTo>
                    <a:pt x="1703307" y="2615813"/>
                  </a:lnTo>
                  <a:lnTo>
                    <a:pt x="1706791" y="2615144"/>
                  </a:lnTo>
                  <a:lnTo>
                    <a:pt x="1710274" y="2614477"/>
                  </a:lnTo>
                  <a:lnTo>
                    <a:pt x="1713757" y="2613812"/>
                  </a:lnTo>
                  <a:lnTo>
                    <a:pt x="1717240" y="2613148"/>
                  </a:lnTo>
                  <a:lnTo>
                    <a:pt x="1720723" y="2612486"/>
                  </a:lnTo>
                  <a:lnTo>
                    <a:pt x="1724207" y="2611826"/>
                  </a:lnTo>
                  <a:lnTo>
                    <a:pt x="1727690" y="2611167"/>
                  </a:lnTo>
                  <a:lnTo>
                    <a:pt x="1731173" y="2610510"/>
                  </a:lnTo>
                  <a:lnTo>
                    <a:pt x="1734656" y="2610328"/>
                  </a:lnTo>
                  <a:lnTo>
                    <a:pt x="1738140" y="2610552"/>
                  </a:lnTo>
                  <a:lnTo>
                    <a:pt x="1741623" y="2610774"/>
                  </a:lnTo>
                  <a:lnTo>
                    <a:pt x="1745106" y="2610995"/>
                  </a:lnTo>
                  <a:lnTo>
                    <a:pt x="1748589" y="2611216"/>
                  </a:lnTo>
                  <a:lnTo>
                    <a:pt x="1752073" y="2611435"/>
                  </a:lnTo>
                  <a:lnTo>
                    <a:pt x="1755556" y="2611653"/>
                  </a:lnTo>
                  <a:lnTo>
                    <a:pt x="1759039" y="2611871"/>
                  </a:lnTo>
                  <a:lnTo>
                    <a:pt x="1762522" y="2612087"/>
                  </a:lnTo>
                  <a:lnTo>
                    <a:pt x="1766006" y="2612303"/>
                  </a:lnTo>
                  <a:lnTo>
                    <a:pt x="1769489" y="2638247"/>
                  </a:lnTo>
                  <a:lnTo>
                    <a:pt x="1772972" y="2639404"/>
                  </a:lnTo>
                  <a:lnTo>
                    <a:pt x="1776455" y="2640554"/>
                  </a:lnTo>
                  <a:lnTo>
                    <a:pt x="1779939" y="2641696"/>
                  </a:lnTo>
                  <a:lnTo>
                    <a:pt x="1783422" y="2642830"/>
                  </a:lnTo>
                  <a:lnTo>
                    <a:pt x="1786905" y="2643408"/>
                  </a:lnTo>
                  <a:lnTo>
                    <a:pt x="1790388" y="2642758"/>
                  </a:lnTo>
                  <a:lnTo>
                    <a:pt x="1793872" y="2642110"/>
                  </a:lnTo>
                  <a:lnTo>
                    <a:pt x="1797355" y="2641464"/>
                  </a:lnTo>
                  <a:lnTo>
                    <a:pt x="1800838" y="2640819"/>
                  </a:lnTo>
                  <a:lnTo>
                    <a:pt x="1804321" y="2640175"/>
                  </a:lnTo>
                  <a:lnTo>
                    <a:pt x="1807805" y="2639533"/>
                  </a:lnTo>
                  <a:lnTo>
                    <a:pt x="1811288" y="2638893"/>
                  </a:lnTo>
                  <a:lnTo>
                    <a:pt x="1814771" y="2638254"/>
                  </a:lnTo>
                  <a:lnTo>
                    <a:pt x="1818254" y="2637616"/>
                  </a:lnTo>
                  <a:lnTo>
                    <a:pt x="1821738" y="2654775"/>
                  </a:lnTo>
                  <a:lnTo>
                    <a:pt x="1825221" y="2655449"/>
                  </a:lnTo>
                  <a:lnTo>
                    <a:pt x="1828704" y="2656120"/>
                  </a:lnTo>
                  <a:lnTo>
                    <a:pt x="1832187" y="2656788"/>
                  </a:lnTo>
                  <a:lnTo>
                    <a:pt x="1835671" y="2657451"/>
                  </a:lnTo>
                  <a:lnTo>
                    <a:pt x="1839154" y="2697590"/>
                  </a:lnTo>
                  <a:lnTo>
                    <a:pt x="1842637" y="2699450"/>
                  </a:lnTo>
                  <a:lnTo>
                    <a:pt x="1846120" y="2701295"/>
                  </a:lnTo>
                  <a:lnTo>
                    <a:pt x="1849604" y="2703124"/>
                  </a:lnTo>
                  <a:lnTo>
                    <a:pt x="1853087" y="2704937"/>
                  </a:lnTo>
                  <a:lnTo>
                    <a:pt x="1856570" y="2706726"/>
                  </a:lnTo>
                  <a:lnTo>
                    <a:pt x="1860053" y="2706568"/>
                  </a:lnTo>
                  <a:lnTo>
                    <a:pt x="1863537" y="2706411"/>
                  </a:lnTo>
                  <a:lnTo>
                    <a:pt x="1867020" y="2706255"/>
                  </a:lnTo>
                  <a:lnTo>
                    <a:pt x="1870503" y="2706099"/>
                  </a:lnTo>
                  <a:lnTo>
                    <a:pt x="1873986" y="2705943"/>
                  </a:lnTo>
                  <a:lnTo>
                    <a:pt x="1877470" y="2705789"/>
                  </a:lnTo>
                  <a:lnTo>
                    <a:pt x="1880953" y="2705634"/>
                  </a:lnTo>
                  <a:lnTo>
                    <a:pt x="1884436" y="2705480"/>
                  </a:lnTo>
                  <a:lnTo>
                    <a:pt x="1887919" y="2705327"/>
                  </a:lnTo>
                  <a:lnTo>
                    <a:pt x="1891403" y="2705174"/>
                  </a:lnTo>
                  <a:lnTo>
                    <a:pt x="1894886" y="2705022"/>
                  </a:lnTo>
                  <a:lnTo>
                    <a:pt x="1898369" y="2704870"/>
                  </a:lnTo>
                  <a:lnTo>
                    <a:pt x="1901852" y="2704719"/>
                  </a:lnTo>
                  <a:lnTo>
                    <a:pt x="1905336" y="2704568"/>
                  </a:lnTo>
                  <a:lnTo>
                    <a:pt x="1908819" y="2704417"/>
                  </a:lnTo>
                  <a:lnTo>
                    <a:pt x="1912302" y="2704021"/>
                  </a:lnTo>
                  <a:lnTo>
                    <a:pt x="1915785" y="2703555"/>
                  </a:lnTo>
                  <a:lnTo>
                    <a:pt x="1919269" y="2703090"/>
                  </a:lnTo>
                  <a:lnTo>
                    <a:pt x="1922752" y="2702626"/>
                  </a:lnTo>
                  <a:lnTo>
                    <a:pt x="1926235" y="2702163"/>
                  </a:lnTo>
                  <a:lnTo>
                    <a:pt x="1929718" y="2701701"/>
                  </a:lnTo>
                  <a:lnTo>
                    <a:pt x="1933202" y="2701241"/>
                  </a:lnTo>
                  <a:lnTo>
                    <a:pt x="1936685" y="2700781"/>
                  </a:lnTo>
                  <a:lnTo>
                    <a:pt x="1940168" y="2700323"/>
                  </a:lnTo>
                  <a:lnTo>
                    <a:pt x="1943651" y="2699865"/>
                  </a:lnTo>
                  <a:lnTo>
                    <a:pt x="1947135" y="2714917"/>
                  </a:lnTo>
                  <a:lnTo>
                    <a:pt x="1950618" y="2714149"/>
                  </a:lnTo>
                  <a:lnTo>
                    <a:pt x="1954101" y="2713383"/>
                  </a:lnTo>
                  <a:lnTo>
                    <a:pt x="1957584" y="2712618"/>
                  </a:lnTo>
                  <a:lnTo>
                    <a:pt x="1961068" y="2711854"/>
                  </a:lnTo>
                  <a:lnTo>
                    <a:pt x="1964551" y="2714117"/>
                  </a:lnTo>
                  <a:lnTo>
                    <a:pt x="1968034" y="2716057"/>
                  </a:lnTo>
                  <a:lnTo>
                    <a:pt x="1971517" y="2717981"/>
                  </a:lnTo>
                  <a:lnTo>
                    <a:pt x="1975001" y="2719888"/>
                  </a:lnTo>
                  <a:lnTo>
                    <a:pt x="1978484" y="2721780"/>
                  </a:lnTo>
                  <a:lnTo>
                    <a:pt x="1981967" y="2722623"/>
                  </a:lnTo>
                  <a:lnTo>
                    <a:pt x="1985450" y="2722308"/>
                  </a:lnTo>
                  <a:lnTo>
                    <a:pt x="1988934" y="2721994"/>
                  </a:lnTo>
                  <a:lnTo>
                    <a:pt x="1992417" y="2721681"/>
                  </a:lnTo>
                  <a:lnTo>
                    <a:pt x="1995900" y="2721369"/>
                  </a:lnTo>
                  <a:lnTo>
                    <a:pt x="1999383" y="2721058"/>
                  </a:lnTo>
                  <a:lnTo>
                    <a:pt x="2002867" y="2720747"/>
                  </a:lnTo>
                  <a:lnTo>
                    <a:pt x="2006350" y="2720437"/>
                  </a:lnTo>
                  <a:lnTo>
                    <a:pt x="2009833" y="2720129"/>
                  </a:lnTo>
                  <a:lnTo>
                    <a:pt x="2013316" y="2719821"/>
                  </a:lnTo>
                  <a:lnTo>
                    <a:pt x="2016799" y="2719529"/>
                  </a:lnTo>
                  <a:lnTo>
                    <a:pt x="2020283" y="2719271"/>
                  </a:lnTo>
                  <a:lnTo>
                    <a:pt x="2023766" y="2719013"/>
                  </a:lnTo>
                  <a:lnTo>
                    <a:pt x="2027249" y="2718756"/>
                  </a:lnTo>
                  <a:lnTo>
                    <a:pt x="2030732" y="2718500"/>
                  </a:lnTo>
                  <a:lnTo>
                    <a:pt x="2034216" y="2718245"/>
                  </a:lnTo>
                  <a:lnTo>
                    <a:pt x="2037699" y="2717990"/>
                  </a:lnTo>
                  <a:lnTo>
                    <a:pt x="2041182" y="2717736"/>
                  </a:lnTo>
                  <a:lnTo>
                    <a:pt x="2044665" y="2717483"/>
                  </a:lnTo>
                  <a:lnTo>
                    <a:pt x="2048149" y="2717230"/>
                  </a:lnTo>
                  <a:lnTo>
                    <a:pt x="2051632" y="2716978"/>
                  </a:lnTo>
                  <a:lnTo>
                    <a:pt x="2055115" y="2716727"/>
                  </a:lnTo>
                  <a:lnTo>
                    <a:pt x="2058598" y="2716476"/>
                  </a:lnTo>
                  <a:lnTo>
                    <a:pt x="2062082" y="2716226"/>
                  </a:lnTo>
                  <a:lnTo>
                    <a:pt x="2065565" y="2715977"/>
                  </a:lnTo>
                  <a:lnTo>
                    <a:pt x="2069048" y="2715815"/>
                  </a:lnTo>
                  <a:lnTo>
                    <a:pt x="2072531" y="2716514"/>
                  </a:lnTo>
                  <a:lnTo>
                    <a:pt x="2076015" y="2717209"/>
                  </a:lnTo>
                  <a:lnTo>
                    <a:pt x="2079498" y="2717901"/>
                  </a:lnTo>
                  <a:lnTo>
                    <a:pt x="2082981" y="2718589"/>
                  </a:lnTo>
                  <a:lnTo>
                    <a:pt x="2086464" y="2719273"/>
                  </a:lnTo>
                  <a:lnTo>
                    <a:pt x="2089948" y="2719954"/>
                  </a:lnTo>
                  <a:lnTo>
                    <a:pt x="2093431" y="2720632"/>
                  </a:lnTo>
                  <a:lnTo>
                    <a:pt x="2096914" y="2721306"/>
                  </a:lnTo>
                  <a:lnTo>
                    <a:pt x="2100397" y="2721977"/>
                  </a:lnTo>
                  <a:lnTo>
                    <a:pt x="2103881" y="2722644"/>
                  </a:lnTo>
                  <a:lnTo>
                    <a:pt x="2107364" y="2724079"/>
                  </a:lnTo>
                  <a:lnTo>
                    <a:pt x="2110847" y="2725554"/>
                  </a:lnTo>
                  <a:lnTo>
                    <a:pt x="2114330" y="2727018"/>
                  </a:lnTo>
                  <a:lnTo>
                    <a:pt x="2117814" y="2728472"/>
                  </a:lnTo>
                  <a:lnTo>
                    <a:pt x="2121297" y="2729915"/>
                  </a:lnTo>
                  <a:lnTo>
                    <a:pt x="2124780" y="2747628"/>
                  </a:lnTo>
                  <a:lnTo>
                    <a:pt x="2128263" y="2747949"/>
                  </a:lnTo>
                  <a:lnTo>
                    <a:pt x="2131747" y="2748269"/>
                  </a:lnTo>
                  <a:lnTo>
                    <a:pt x="2135230" y="2748588"/>
                  </a:lnTo>
                  <a:lnTo>
                    <a:pt x="2138713" y="2748906"/>
                  </a:lnTo>
                  <a:lnTo>
                    <a:pt x="2142196" y="2749815"/>
                  </a:lnTo>
                  <a:lnTo>
                    <a:pt x="2145680" y="2750879"/>
                  </a:lnTo>
                  <a:lnTo>
                    <a:pt x="2149163" y="2751937"/>
                  </a:lnTo>
                  <a:lnTo>
                    <a:pt x="2152646" y="2752988"/>
                  </a:lnTo>
                  <a:lnTo>
                    <a:pt x="2156129" y="2754033"/>
                  </a:lnTo>
                  <a:lnTo>
                    <a:pt x="2159613" y="2754198"/>
                  </a:lnTo>
                  <a:lnTo>
                    <a:pt x="2163096" y="2754006"/>
                  </a:lnTo>
                  <a:lnTo>
                    <a:pt x="2166579" y="2753816"/>
                  </a:lnTo>
                  <a:lnTo>
                    <a:pt x="2170062" y="2753626"/>
                  </a:lnTo>
                  <a:lnTo>
                    <a:pt x="2173546" y="2753436"/>
                  </a:lnTo>
                  <a:lnTo>
                    <a:pt x="2177029" y="2753091"/>
                  </a:lnTo>
                  <a:lnTo>
                    <a:pt x="2180512" y="2752658"/>
                  </a:lnTo>
                  <a:lnTo>
                    <a:pt x="2183995" y="2752226"/>
                  </a:lnTo>
                  <a:lnTo>
                    <a:pt x="2187479" y="2751795"/>
                  </a:lnTo>
                  <a:lnTo>
                    <a:pt x="2190962" y="2751364"/>
                  </a:lnTo>
                  <a:lnTo>
                    <a:pt x="2194445" y="2750934"/>
                  </a:lnTo>
                  <a:lnTo>
                    <a:pt x="2197928" y="2750506"/>
                  </a:lnTo>
                  <a:lnTo>
                    <a:pt x="2201412" y="2750078"/>
                  </a:lnTo>
                  <a:lnTo>
                    <a:pt x="2204895" y="2749650"/>
                  </a:lnTo>
                  <a:lnTo>
                    <a:pt x="2208378" y="2749224"/>
                  </a:lnTo>
                  <a:lnTo>
                    <a:pt x="2211861" y="2748799"/>
                  </a:lnTo>
                  <a:lnTo>
                    <a:pt x="2215345" y="2748374"/>
                  </a:lnTo>
                  <a:lnTo>
                    <a:pt x="2218828" y="2747951"/>
                  </a:lnTo>
                  <a:lnTo>
                    <a:pt x="2222311" y="2747528"/>
                  </a:lnTo>
                  <a:lnTo>
                    <a:pt x="2225794" y="2747106"/>
                  </a:lnTo>
                  <a:lnTo>
                    <a:pt x="2229278" y="2747178"/>
                  </a:lnTo>
                  <a:lnTo>
                    <a:pt x="2232761" y="2747970"/>
                  </a:lnTo>
                  <a:lnTo>
                    <a:pt x="2236244" y="2748758"/>
                  </a:lnTo>
                  <a:lnTo>
                    <a:pt x="2239727" y="2749542"/>
                  </a:lnTo>
                  <a:lnTo>
                    <a:pt x="2243211" y="2750322"/>
                  </a:lnTo>
                  <a:lnTo>
                    <a:pt x="2246694" y="2768424"/>
                  </a:lnTo>
                  <a:lnTo>
                    <a:pt x="2250177" y="2767923"/>
                  </a:lnTo>
                  <a:lnTo>
                    <a:pt x="2253660" y="2767423"/>
                  </a:lnTo>
                  <a:lnTo>
                    <a:pt x="2257144" y="2766923"/>
                  </a:lnTo>
                  <a:lnTo>
                    <a:pt x="2260627" y="2766424"/>
                  </a:lnTo>
                  <a:lnTo>
                    <a:pt x="2264110" y="2765926"/>
                  </a:lnTo>
                  <a:lnTo>
                    <a:pt x="2267593" y="2765429"/>
                  </a:lnTo>
                  <a:lnTo>
                    <a:pt x="2271077" y="2764933"/>
                  </a:lnTo>
                  <a:lnTo>
                    <a:pt x="2274560" y="2764437"/>
                  </a:lnTo>
                  <a:lnTo>
                    <a:pt x="2278043" y="2763943"/>
                  </a:lnTo>
                  <a:lnTo>
                    <a:pt x="2281526" y="2763449"/>
                  </a:lnTo>
                  <a:lnTo>
                    <a:pt x="2285010" y="2762956"/>
                  </a:lnTo>
                  <a:lnTo>
                    <a:pt x="2288493" y="2762464"/>
                  </a:lnTo>
                  <a:lnTo>
                    <a:pt x="2291976" y="2761973"/>
                  </a:lnTo>
                  <a:lnTo>
                    <a:pt x="2295459" y="2761482"/>
                  </a:lnTo>
                  <a:lnTo>
                    <a:pt x="2298942" y="2761115"/>
                  </a:lnTo>
                  <a:lnTo>
                    <a:pt x="2302426" y="2761834"/>
                  </a:lnTo>
                  <a:lnTo>
                    <a:pt x="2305909" y="2762549"/>
                  </a:lnTo>
                  <a:lnTo>
                    <a:pt x="2309392" y="2763261"/>
                  </a:lnTo>
                  <a:lnTo>
                    <a:pt x="2312875" y="2763969"/>
                  </a:lnTo>
                  <a:lnTo>
                    <a:pt x="2316359" y="2764656"/>
                  </a:lnTo>
                  <a:lnTo>
                    <a:pt x="2319842" y="2764690"/>
                  </a:lnTo>
                  <a:lnTo>
                    <a:pt x="2323325" y="2764724"/>
                  </a:lnTo>
                  <a:lnTo>
                    <a:pt x="2326808" y="2764758"/>
                  </a:lnTo>
                  <a:lnTo>
                    <a:pt x="2330292" y="2764792"/>
                  </a:lnTo>
                  <a:lnTo>
                    <a:pt x="2333775" y="2764825"/>
                  </a:lnTo>
                  <a:lnTo>
                    <a:pt x="2337258" y="2764649"/>
                  </a:lnTo>
                  <a:lnTo>
                    <a:pt x="2340741" y="2764462"/>
                  </a:lnTo>
                  <a:lnTo>
                    <a:pt x="2344225" y="2764275"/>
                  </a:lnTo>
                  <a:lnTo>
                    <a:pt x="2347708" y="2764089"/>
                  </a:lnTo>
                  <a:lnTo>
                    <a:pt x="2351191" y="2763904"/>
                  </a:lnTo>
                  <a:lnTo>
                    <a:pt x="2354674" y="2763719"/>
                  </a:lnTo>
                  <a:lnTo>
                    <a:pt x="2358158" y="2763534"/>
                  </a:lnTo>
                  <a:lnTo>
                    <a:pt x="2361641" y="2763350"/>
                  </a:lnTo>
                  <a:lnTo>
                    <a:pt x="2365124" y="2763166"/>
                  </a:lnTo>
                  <a:lnTo>
                    <a:pt x="2368607" y="2762983"/>
                  </a:lnTo>
                  <a:lnTo>
                    <a:pt x="2372091" y="2771344"/>
                  </a:lnTo>
                  <a:lnTo>
                    <a:pt x="2375574" y="2772219"/>
                  </a:lnTo>
                  <a:lnTo>
                    <a:pt x="2379057" y="2773090"/>
                  </a:lnTo>
                  <a:lnTo>
                    <a:pt x="2382540" y="2773955"/>
                  </a:lnTo>
                  <a:lnTo>
                    <a:pt x="2386024" y="2774817"/>
                  </a:lnTo>
                  <a:lnTo>
                    <a:pt x="2389507" y="2775144"/>
                  </a:lnTo>
                  <a:lnTo>
                    <a:pt x="2392990" y="2775266"/>
                  </a:lnTo>
                  <a:lnTo>
                    <a:pt x="2396473" y="2775387"/>
                  </a:lnTo>
                  <a:lnTo>
                    <a:pt x="2399957" y="2775508"/>
                  </a:lnTo>
                  <a:lnTo>
                    <a:pt x="2403440" y="2775629"/>
                  </a:lnTo>
                  <a:lnTo>
                    <a:pt x="2406923" y="2775749"/>
                  </a:lnTo>
                  <a:lnTo>
                    <a:pt x="2410406" y="2775868"/>
                  </a:lnTo>
                  <a:lnTo>
                    <a:pt x="2413890" y="2775988"/>
                  </a:lnTo>
                  <a:lnTo>
                    <a:pt x="2417373" y="2776107"/>
                  </a:lnTo>
                  <a:lnTo>
                    <a:pt x="2420856" y="2776225"/>
                  </a:lnTo>
                  <a:lnTo>
                    <a:pt x="2424339" y="2776285"/>
                  </a:lnTo>
                  <a:lnTo>
                    <a:pt x="2427823" y="2776300"/>
                  </a:lnTo>
                  <a:lnTo>
                    <a:pt x="2431306" y="2776315"/>
                  </a:lnTo>
                  <a:lnTo>
                    <a:pt x="2434789" y="2776330"/>
                  </a:lnTo>
                  <a:lnTo>
                    <a:pt x="2438272" y="2776345"/>
                  </a:lnTo>
                  <a:lnTo>
                    <a:pt x="2441756" y="2776208"/>
                  </a:lnTo>
                  <a:lnTo>
                    <a:pt x="2445239" y="2775917"/>
                  </a:lnTo>
                  <a:lnTo>
                    <a:pt x="2448722" y="2775625"/>
                  </a:lnTo>
                  <a:lnTo>
                    <a:pt x="2452205" y="2775335"/>
                  </a:lnTo>
                  <a:lnTo>
                    <a:pt x="2455689" y="2775045"/>
                  </a:lnTo>
                  <a:lnTo>
                    <a:pt x="2459172" y="2774755"/>
                  </a:lnTo>
                  <a:lnTo>
                    <a:pt x="2462655" y="2774467"/>
                  </a:lnTo>
                  <a:lnTo>
                    <a:pt x="2466138" y="2774178"/>
                  </a:lnTo>
                  <a:lnTo>
                    <a:pt x="2469622" y="2773891"/>
                  </a:lnTo>
                  <a:lnTo>
                    <a:pt x="2473105" y="2773604"/>
                  </a:lnTo>
                  <a:lnTo>
                    <a:pt x="2476588" y="2779382"/>
                  </a:lnTo>
                  <a:lnTo>
                    <a:pt x="2480071" y="2778859"/>
                  </a:lnTo>
                  <a:lnTo>
                    <a:pt x="2483555" y="2778337"/>
                  </a:lnTo>
                  <a:lnTo>
                    <a:pt x="2487038" y="2777816"/>
                  </a:lnTo>
                  <a:lnTo>
                    <a:pt x="2490521" y="2777295"/>
                  </a:lnTo>
                  <a:lnTo>
                    <a:pt x="2494004" y="2776775"/>
                  </a:lnTo>
                  <a:lnTo>
                    <a:pt x="2497488" y="2776255"/>
                  </a:lnTo>
                  <a:lnTo>
                    <a:pt x="2500971" y="2775737"/>
                  </a:lnTo>
                  <a:lnTo>
                    <a:pt x="2504454" y="2775219"/>
                  </a:lnTo>
                  <a:lnTo>
                    <a:pt x="2507937" y="2774701"/>
                  </a:lnTo>
                  <a:lnTo>
                    <a:pt x="2511421" y="2774185"/>
                  </a:lnTo>
                  <a:lnTo>
                    <a:pt x="2514904" y="2773669"/>
                  </a:lnTo>
                  <a:lnTo>
                    <a:pt x="2518387" y="2773153"/>
                  </a:lnTo>
                  <a:lnTo>
                    <a:pt x="2521870" y="2772639"/>
                  </a:lnTo>
                  <a:lnTo>
                    <a:pt x="2525354" y="2772125"/>
                  </a:lnTo>
                  <a:lnTo>
                    <a:pt x="2528837" y="2782646"/>
                  </a:lnTo>
                  <a:lnTo>
                    <a:pt x="2532320" y="2782361"/>
                  </a:lnTo>
                  <a:lnTo>
                    <a:pt x="2535803" y="2782076"/>
                  </a:lnTo>
                  <a:lnTo>
                    <a:pt x="2539287" y="2781791"/>
                  </a:lnTo>
                  <a:lnTo>
                    <a:pt x="2542770" y="2781508"/>
                  </a:lnTo>
                  <a:lnTo>
                    <a:pt x="2546253" y="2781224"/>
                  </a:lnTo>
                  <a:lnTo>
                    <a:pt x="2549736" y="2780942"/>
                  </a:lnTo>
                  <a:lnTo>
                    <a:pt x="2553220" y="2780660"/>
                  </a:lnTo>
                  <a:lnTo>
                    <a:pt x="2556703" y="2780378"/>
                  </a:lnTo>
                  <a:lnTo>
                    <a:pt x="2560186" y="2780097"/>
                  </a:lnTo>
                  <a:lnTo>
                    <a:pt x="2563669" y="2779817"/>
                  </a:lnTo>
                  <a:lnTo>
                    <a:pt x="2567153" y="2779506"/>
                  </a:lnTo>
                  <a:lnTo>
                    <a:pt x="2570636" y="2779194"/>
                  </a:lnTo>
                  <a:lnTo>
                    <a:pt x="2574119" y="2778883"/>
                  </a:lnTo>
                  <a:lnTo>
                    <a:pt x="2577602" y="2778573"/>
                  </a:lnTo>
                  <a:lnTo>
                    <a:pt x="2581085" y="2778263"/>
                  </a:lnTo>
                  <a:lnTo>
                    <a:pt x="2584569" y="2777954"/>
                  </a:lnTo>
                  <a:lnTo>
                    <a:pt x="2588052" y="2777645"/>
                  </a:lnTo>
                  <a:lnTo>
                    <a:pt x="2591535" y="2777337"/>
                  </a:lnTo>
                  <a:lnTo>
                    <a:pt x="2595018" y="2777029"/>
                  </a:lnTo>
                  <a:lnTo>
                    <a:pt x="2598502" y="2776722"/>
                  </a:lnTo>
                  <a:lnTo>
                    <a:pt x="2601985" y="2776416"/>
                  </a:lnTo>
                  <a:lnTo>
                    <a:pt x="2605468" y="2776110"/>
                  </a:lnTo>
                  <a:lnTo>
                    <a:pt x="2608951" y="2775805"/>
                  </a:lnTo>
                  <a:lnTo>
                    <a:pt x="2612435" y="2775500"/>
                  </a:lnTo>
                  <a:lnTo>
                    <a:pt x="2615918" y="2775196"/>
                  </a:lnTo>
                  <a:lnTo>
                    <a:pt x="2619401" y="2783772"/>
                  </a:lnTo>
                  <a:lnTo>
                    <a:pt x="2622884" y="2785079"/>
                  </a:lnTo>
                  <a:lnTo>
                    <a:pt x="2626368" y="2786378"/>
                  </a:lnTo>
                  <a:lnTo>
                    <a:pt x="2629851" y="2787668"/>
                  </a:lnTo>
                  <a:lnTo>
                    <a:pt x="2633334" y="2788950"/>
                  </a:lnTo>
                  <a:lnTo>
                    <a:pt x="2636817" y="2789628"/>
                  </a:lnTo>
                  <a:lnTo>
                    <a:pt x="2640301" y="2789988"/>
                  </a:lnTo>
                  <a:lnTo>
                    <a:pt x="2643784" y="2790347"/>
                  </a:lnTo>
                  <a:lnTo>
                    <a:pt x="2647267" y="2790705"/>
                  </a:lnTo>
                  <a:lnTo>
                    <a:pt x="2650750" y="2791061"/>
                  </a:lnTo>
                  <a:lnTo>
                    <a:pt x="2654234" y="2791416"/>
                  </a:lnTo>
                  <a:lnTo>
                    <a:pt x="2657717" y="2791770"/>
                  </a:lnTo>
                  <a:lnTo>
                    <a:pt x="2661200" y="2792122"/>
                  </a:lnTo>
                  <a:lnTo>
                    <a:pt x="2664683" y="2792473"/>
                  </a:lnTo>
                  <a:lnTo>
                    <a:pt x="2668167" y="2792823"/>
                  </a:lnTo>
                  <a:lnTo>
                    <a:pt x="2671650" y="2800423"/>
                  </a:lnTo>
                  <a:lnTo>
                    <a:pt x="2675133" y="2800927"/>
                  </a:lnTo>
                  <a:lnTo>
                    <a:pt x="2678616" y="2801430"/>
                  </a:lnTo>
                  <a:lnTo>
                    <a:pt x="2682100" y="2801931"/>
                  </a:lnTo>
                  <a:lnTo>
                    <a:pt x="2685583" y="2802430"/>
                  </a:lnTo>
                  <a:lnTo>
                    <a:pt x="2689066" y="2814027"/>
                  </a:lnTo>
                  <a:lnTo>
                    <a:pt x="2692549" y="2814325"/>
                  </a:lnTo>
                  <a:lnTo>
                    <a:pt x="2696033" y="2814623"/>
                  </a:lnTo>
                  <a:lnTo>
                    <a:pt x="2699516" y="2814919"/>
                  </a:lnTo>
                  <a:lnTo>
                    <a:pt x="2702999" y="2815215"/>
                  </a:lnTo>
                  <a:lnTo>
                    <a:pt x="2706482" y="2815451"/>
                  </a:lnTo>
                  <a:lnTo>
                    <a:pt x="2709966" y="2815580"/>
                  </a:lnTo>
                  <a:lnTo>
                    <a:pt x="2713449" y="2815709"/>
                  </a:lnTo>
                  <a:lnTo>
                    <a:pt x="2716932" y="2815837"/>
                  </a:lnTo>
                  <a:lnTo>
                    <a:pt x="2720415" y="2815965"/>
                  </a:lnTo>
                  <a:lnTo>
                    <a:pt x="2723899" y="2816182"/>
                  </a:lnTo>
                  <a:lnTo>
                    <a:pt x="2727382" y="2816635"/>
                  </a:lnTo>
                  <a:lnTo>
                    <a:pt x="2730865" y="2817086"/>
                  </a:lnTo>
                  <a:lnTo>
                    <a:pt x="2734348" y="2817535"/>
                  </a:lnTo>
                  <a:lnTo>
                    <a:pt x="2737832" y="2817983"/>
                  </a:lnTo>
                  <a:lnTo>
                    <a:pt x="2741315" y="2818248"/>
                  </a:lnTo>
                  <a:lnTo>
                    <a:pt x="2744798" y="2817780"/>
                  </a:lnTo>
                  <a:lnTo>
                    <a:pt x="2748281" y="2817312"/>
                  </a:lnTo>
                  <a:lnTo>
                    <a:pt x="2751765" y="2816845"/>
                  </a:lnTo>
                  <a:lnTo>
                    <a:pt x="2755248" y="2816378"/>
                  </a:lnTo>
                  <a:lnTo>
                    <a:pt x="2758731" y="2815912"/>
                  </a:lnTo>
                  <a:lnTo>
                    <a:pt x="2762214" y="2815446"/>
                  </a:lnTo>
                  <a:lnTo>
                    <a:pt x="2765698" y="2814981"/>
                  </a:lnTo>
                  <a:lnTo>
                    <a:pt x="2769181" y="2814517"/>
                  </a:lnTo>
                  <a:lnTo>
                    <a:pt x="2772664" y="2814052"/>
                  </a:lnTo>
                  <a:lnTo>
                    <a:pt x="2776147" y="2813589"/>
                  </a:lnTo>
                  <a:lnTo>
                    <a:pt x="2779631" y="2813126"/>
                  </a:lnTo>
                  <a:lnTo>
                    <a:pt x="2783114" y="2812663"/>
                  </a:lnTo>
                  <a:lnTo>
                    <a:pt x="2786597" y="2812201"/>
                  </a:lnTo>
                  <a:lnTo>
                    <a:pt x="2790080" y="2811740"/>
                  </a:lnTo>
                  <a:lnTo>
                    <a:pt x="2793564" y="2811279"/>
                  </a:lnTo>
                  <a:lnTo>
                    <a:pt x="2797047" y="2813841"/>
                  </a:lnTo>
                  <a:lnTo>
                    <a:pt x="2800530" y="2813969"/>
                  </a:lnTo>
                  <a:lnTo>
                    <a:pt x="2804013" y="2814096"/>
                  </a:lnTo>
                  <a:lnTo>
                    <a:pt x="2807497" y="2814222"/>
                  </a:lnTo>
                  <a:lnTo>
                    <a:pt x="2810980" y="2814349"/>
                  </a:lnTo>
                  <a:lnTo>
                    <a:pt x="2814463" y="2814475"/>
                  </a:lnTo>
                  <a:lnTo>
                    <a:pt x="2817946" y="2814600"/>
                  </a:lnTo>
                  <a:lnTo>
                    <a:pt x="2821430" y="2814725"/>
                  </a:lnTo>
                  <a:lnTo>
                    <a:pt x="2824913" y="2814850"/>
                  </a:lnTo>
                  <a:lnTo>
                    <a:pt x="2828396" y="2814975"/>
                  </a:lnTo>
                  <a:lnTo>
                    <a:pt x="2831879" y="2878698"/>
                  </a:lnTo>
                  <a:lnTo>
                    <a:pt x="2835363" y="2878600"/>
                  </a:lnTo>
                  <a:lnTo>
                    <a:pt x="2838846" y="2878502"/>
                  </a:lnTo>
                  <a:lnTo>
                    <a:pt x="2842329" y="2878404"/>
                  </a:lnTo>
                  <a:lnTo>
                    <a:pt x="2845812" y="2878306"/>
                  </a:lnTo>
                  <a:lnTo>
                    <a:pt x="2849296" y="2878209"/>
                  </a:lnTo>
                  <a:lnTo>
                    <a:pt x="2852779" y="2878112"/>
                  </a:lnTo>
                  <a:lnTo>
                    <a:pt x="2856262" y="2878015"/>
                  </a:lnTo>
                  <a:lnTo>
                    <a:pt x="2859745" y="2877918"/>
                  </a:lnTo>
                  <a:lnTo>
                    <a:pt x="2863229" y="2877822"/>
                  </a:lnTo>
                  <a:lnTo>
                    <a:pt x="2866712" y="2883376"/>
                  </a:lnTo>
                  <a:lnTo>
                    <a:pt x="2870195" y="2884027"/>
                  </a:lnTo>
                  <a:lnTo>
                    <a:pt x="2873678" y="2884674"/>
                  </a:lnTo>
                  <a:lnTo>
                    <a:pt x="2877161" y="2885319"/>
                  </a:lnTo>
                  <a:lnTo>
                    <a:pt x="2880645" y="2885960"/>
                  </a:lnTo>
                  <a:lnTo>
                    <a:pt x="2884128" y="2886817"/>
                  </a:lnTo>
                  <a:lnTo>
                    <a:pt x="2887611" y="2887820"/>
                  </a:lnTo>
                  <a:lnTo>
                    <a:pt x="2891094" y="2888818"/>
                  </a:lnTo>
                  <a:lnTo>
                    <a:pt x="2894578" y="2889810"/>
                  </a:lnTo>
                  <a:lnTo>
                    <a:pt x="2898061" y="2890796"/>
                  </a:lnTo>
                  <a:lnTo>
                    <a:pt x="2901544" y="2891282"/>
                  </a:lnTo>
                  <a:lnTo>
                    <a:pt x="2905027" y="2891296"/>
                  </a:lnTo>
                  <a:lnTo>
                    <a:pt x="2908511" y="2891310"/>
                  </a:lnTo>
                  <a:lnTo>
                    <a:pt x="2911994" y="2891324"/>
                  </a:lnTo>
                  <a:lnTo>
                    <a:pt x="2915477" y="2891338"/>
                  </a:lnTo>
                  <a:lnTo>
                    <a:pt x="2918960" y="2891352"/>
                  </a:lnTo>
                  <a:lnTo>
                    <a:pt x="2922444" y="2891365"/>
                  </a:lnTo>
                  <a:lnTo>
                    <a:pt x="2925927" y="2891379"/>
                  </a:lnTo>
                  <a:lnTo>
                    <a:pt x="2929410" y="2891393"/>
                  </a:lnTo>
                  <a:lnTo>
                    <a:pt x="2932893" y="2891407"/>
                  </a:lnTo>
                  <a:lnTo>
                    <a:pt x="2936377" y="2891420"/>
                  </a:lnTo>
                  <a:lnTo>
                    <a:pt x="2939860" y="2891434"/>
                  </a:lnTo>
                  <a:lnTo>
                    <a:pt x="2943343" y="2891447"/>
                  </a:lnTo>
                  <a:lnTo>
                    <a:pt x="2946826" y="2891461"/>
                  </a:lnTo>
                  <a:lnTo>
                    <a:pt x="2950310" y="2891475"/>
                  </a:lnTo>
                  <a:lnTo>
                    <a:pt x="2953793" y="2891488"/>
                  </a:lnTo>
                  <a:lnTo>
                    <a:pt x="2957276" y="2891502"/>
                  </a:lnTo>
                  <a:lnTo>
                    <a:pt x="2960759" y="2891515"/>
                  </a:lnTo>
                  <a:lnTo>
                    <a:pt x="2964243" y="2891528"/>
                  </a:lnTo>
                  <a:lnTo>
                    <a:pt x="2967726" y="2891542"/>
                  </a:lnTo>
                  <a:lnTo>
                    <a:pt x="2971209" y="2891629"/>
                  </a:lnTo>
                  <a:lnTo>
                    <a:pt x="2974692" y="2891995"/>
                  </a:lnTo>
                  <a:lnTo>
                    <a:pt x="2978176" y="2892359"/>
                  </a:lnTo>
                  <a:lnTo>
                    <a:pt x="2981659" y="2892723"/>
                  </a:lnTo>
                  <a:lnTo>
                    <a:pt x="2985142" y="2893085"/>
                  </a:lnTo>
                  <a:lnTo>
                    <a:pt x="2988625" y="2895700"/>
                  </a:lnTo>
                  <a:lnTo>
                    <a:pt x="2992109" y="2895305"/>
                  </a:lnTo>
                  <a:lnTo>
                    <a:pt x="2995592" y="2894909"/>
                  </a:lnTo>
                  <a:lnTo>
                    <a:pt x="2999075" y="2894514"/>
                  </a:lnTo>
                  <a:lnTo>
                    <a:pt x="3002558" y="2894119"/>
                  </a:lnTo>
                  <a:lnTo>
                    <a:pt x="3006042" y="2893725"/>
                  </a:lnTo>
                  <a:lnTo>
                    <a:pt x="3009525" y="2893331"/>
                  </a:lnTo>
                  <a:lnTo>
                    <a:pt x="3013008" y="2892938"/>
                  </a:lnTo>
                  <a:lnTo>
                    <a:pt x="3016491" y="2892545"/>
                  </a:lnTo>
                  <a:lnTo>
                    <a:pt x="3019975" y="2892152"/>
                  </a:lnTo>
                  <a:lnTo>
                    <a:pt x="3023458" y="2891760"/>
                  </a:lnTo>
                  <a:lnTo>
                    <a:pt x="3026941" y="2901443"/>
                  </a:lnTo>
                  <a:lnTo>
                    <a:pt x="3030424" y="2901891"/>
                  </a:lnTo>
                  <a:lnTo>
                    <a:pt x="3033908" y="2902337"/>
                  </a:lnTo>
                  <a:lnTo>
                    <a:pt x="3037391" y="2902782"/>
                  </a:lnTo>
                  <a:lnTo>
                    <a:pt x="3040874" y="2903225"/>
                  </a:lnTo>
                  <a:lnTo>
                    <a:pt x="3044357" y="2914559"/>
                  </a:lnTo>
                  <a:lnTo>
                    <a:pt x="3047841" y="2914864"/>
                  </a:lnTo>
                  <a:lnTo>
                    <a:pt x="3051324" y="2915168"/>
                  </a:lnTo>
                  <a:lnTo>
                    <a:pt x="3054807" y="2915471"/>
                  </a:lnTo>
                  <a:lnTo>
                    <a:pt x="3058290" y="2915773"/>
                  </a:lnTo>
                  <a:lnTo>
                    <a:pt x="3061774" y="2915813"/>
                  </a:lnTo>
                  <a:lnTo>
                    <a:pt x="3065257" y="2915798"/>
                  </a:lnTo>
                  <a:lnTo>
                    <a:pt x="3068740" y="2915784"/>
                  </a:lnTo>
                  <a:lnTo>
                    <a:pt x="3072223" y="2915769"/>
                  </a:lnTo>
                  <a:lnTo>
                    <a:pt x="3075707" y="2915755"/>
                  </a:lnTo>
                  <a:lnTo>
                    <a:pt x="3079190" y="2927411"/>
                  </a:lnTo>
                  <a:lnTo>
                    <a:pt x="3082673" y="2927685"/>
                  </a:lnTo>
                  <a:lnTo>
                    <a:pt x="3086156" y="2927958"/>
                  </a:lnTo>
                  <a:lnTo>
                    <a:pt x="3089640" y="2928230"/>
                  </a:lnTo>
                  <a:lnTo>
                    <a:pt x="3093123" y="2928501"/>
                  </a:lnTo>
                  <a:lnTo>
                    <a:pt x="3096606" y="2936524"/>
                  </a:lnTo>
                  <a:lnTo>
                    <a:pt x="3100089" y="2936489"/>
                  </a:lnTo>
                  <a:lnTo>
                    <a:pt x="3103573" y="2936453"/>
                  </a:lnTo>
                  <a:lnTo>
                    <a:pt x="3107056" y="2936417"/>
                  </a:lnTo>
                  <a:lnTo>
                    <a:pt x="3110539" y="2936382"/>
                  </a:lnTo>
                  <a:lnTo>
                    <a:pt x="3114022" y="2936289"/>
                  </a:lnTo>
                  <a:lnTo>
                    <a:pt x="3117506" y="2936157"/>
                  </a:lnTo>
                  <a:lnTo>
                    <a:pt x="3120989" y="2936026"/>
                  </a:lnTo>
                  <a:lnTo>
                    <a:pt x="3124472" y="2935895"/>
                  </a:lnTo>
                  <a:lnTo>
                    <a:pt x="3127955" y="2935765"/>
                  </a:lnTo>
                  <a:lnTo>
                    <a:pt x="3131439" y="2941798"/>
                  </a:lnTo>
                  <a:lnTo>
                    <a:pt x="3134922" y="2942411"/>
                  </a:lnTo>
                  <a:lnTo>
                    <a:pt x="3138405" y="2943022"/>
                  </a:lnTo>
                  <a:lnTo>
                    <a:pt x="3141888" y="2943630"/>
                  </a:lnTo>
                  <a:lnTo>
                    <a:pt x="3145372" y="2944235"/>
                  </a:lnTo>
                  <a:lnTo>
                    <a:pt x="3148855" y="2955508"/>
                  </a:lnTo>
                  <a:lnTo>
                    <a:pt x="3152338" y="2955367"/>
                  </a:lnTo>
                  <a:lnTo>
                    <a:pt x="3155821" y="2955226"/>
                  </a:lnTo>
                  <a:lnTo>
                    <a:pt x="3159304" y="2955085"/>
                  </a:lnTo>
                  <a:lnTo>
                    <a:pt x="3162788" y="2954944"/>
                  </a:lnTo>
                  <a:lnTo>
                    <a:pt x="3166271" y="2965717"/>
                  </a:lnTo>
                  <a:lnTo>
                    <a:pt x="3169754" y="2965444"/>
                  </a:lnTo>
                  <a:lnTo>
                    <a:pt x="3173237" y="2965171"/>
                  </a:lnTo>
                  <a:lnTo>
                    <a:pt x="3176721" y="2964898"/>
                  </a:lnTo>
                  <a:lnTo>
                    <a:pt x="3180204" y="2964626"/>
                  </a:lnTo>
                  <a:lnTo>
                    <a:pt x="3183687" y="2964354"/>
                  </a:lnTo>
                  <a:lnTo>
                    <a:pt x="3187170" y="2964083"/>
                  </a:lnTo>
                  <a:lnTo>
                    <a:pt x="3190654" y="2963812"/>
                  </a:lnTo>
                  <a:lnTo>
                    <a:pt x="3194137" y="2963541"/>
                  </a:lnTo>
                  <a:lnTo>
                    <a:pt x="3197620" y="2963270"/>
                  </a:lnTo>
                  <a:lnTo>
                    <a:pt x="3201103" y="2963064"/>
                  </a:lnTo>
                  <a:lnTo>
                    <a:pt x="3204587" y="2963090"/>
                  </a:lnTo>
                  <a:lnTo>
                    <a:pt x="3208070" y="2963115"/>
                  </a:lnTo>
                  <a:lnTo>
                    <a:pt x="3211553" y="2963141"/>
                  </a:lnTo>
                  <a:lnTo>
                    <a:pt x="3215036" y="2963166"/>
                  </a:lnTo>
                  <a:lnTo>
                    <a:pt x="3218520" y="2968261"/>
                  </a:lnTo>
                  <a:lnTo>
                    <a:pt x="3222003" y="2968280"/>
                  </a:lnTo>
                  <a:lnTo>
                    <a:pt x="3225486" y="2968299"/>
                  </a:lnTo>
                  <a:lnTo>
                    <a:pt x="3228969" y="2968319"/>
                  </a:lnTo>
                  <a:lnTo>
                    <a:pt x="3232453" y="2968338"/>
                  </a:lnTo>
                  <a:lnTo>
                    <a:pt x="3235936" y="2974489"/>
                  </a:lnTo>
                  <a:lnTo>
                    <a:pt x="3239419" y="2974022"/>
                  </a:lnTo>
                  <a:lnTo>
                    <a:pt x="3242902" y="2973554"/>
                  </a:lnTo>
                  <a:lnTo>
                    <a:pt x="3246386" y="2973087"/>
                  </a:lnTo>
                  <a:lnTo>
                    <a:pt x="3249869" y="2972620"/>
                  </a:lnTo>
                  <a:lnTo>
                    <a:pt x="3253352" y="2972153"/>
                  </a:lnTo>
                  <a:lnTo>
                    <a:pt x="3256835" y="2973391"/>
                  </a:lnTo>
                  <a:lnTo>
                    <a:pt x="3260319" y="2973006"/>
                  </a:lnTo>
                  <a:lnTo>
                    <a:pt x="3263802" y="2972620"/>
                  </a:lnTo>
                  <a:lnTo>
                    <a:pt x="3267285" y="2972235"/>
                  </a:lnTo>
                  <a:lnTo>
                    <a:pt x="3270768" y="2971851"/>
                  </a:lnTo>
                  <a:lnTo>
                    <a:pt x="3274252" y="2975383"/>
                  </a:lnTo>
                  <a:lnTo>
                    <a:pt x="3277735" y="2975315"/>
                  </a:lnTo>
                  <a:lnTo>
                    <a:pt x="3281218" y="2975248"/>
                  </a:lnTo>
                  <a:lnTo>
                    <a:pt x="3284701" y="2975180"/>
                  </a:lnTo>
                  <a:lnTo>
                    <a:pt x="3288185" y="2975113"/>
                  </a:lnTo>
                  <a:lnTo>
                    <a:pt x="3291668" y="2980433"/>
                  </a:lnTo>
                  <a:lnTo>
                    <a:pt x="3295151" y="2980208"/>
                  </a:lnTo>
                  <a:lnTo>
                    <a:pt x="3298634" y="2979984"/>
                  </a:lnTo>
                  <a:lnTo>
                    <a:pt x="3302118" y="2979759"/>
                  </a:lnTo>
                  <a:lnTo>
                    <a:pt x="3305601" y="2979536"/>
                  </a:lnTo>
                  <a:lnTo>
                    <a:pt x="3309084" y="2981986"/>
                  </a:lnTo>
                  <a:lnTo>
                    <a:pt x="3312567" y="2982217"/>
                  </a:lnTo>
                  <a:lnTo>
                    <a:pt x="3316051" y="2982448"/>
                  </a:lnTo>
                  <a:lnTo>
                    <a:pt x="3319534" y="2982678"/>
                  </a:lnTo>
                  <a:lnTo>
                    <a:pt x="3323017" y="2982907"/>
                  </a:lnTo>
                  <a:lnTo>
                    <a:pt x="3326500" y="2986944"/>
                  </a:lnTo>
                  <a:lnTo>
                    <a:pt x="3329984" y="2986646"/>
                  </a:lnTo>
                  <a:lnTo>
                    <a:pt x="3333467" y="2986349"/>
                  </a:lnTo>
                  <a:lnTo>
                    <a:pt x="3336950" y="2986052"/>
                  </a:lnTo>
                  <a:lnTo>
                    <a:pt x="3340433" y="2985756"/>
                  </a:lnTo>
                  <a:lnTo>
                    <a:pt x="3343917" y="2988822"/>
                  </a:lnTo>
                  <a:lnTo>
                    <a:pt x="3347400" y="2988526"/>
                  </a:lnTo>
                  <a:lnTo>
                    <a:pt x="3350883" y="2988231"/>
                  </a:lnTo>
                  <a:lnTo>
                    <a:pt x="3354366" y="2987936"/>
                  </a:lnTo>
                  <a:lnTo>
                    <a:pt x="3357850" y="2987641"/>
                  </a:lnTo>
                  <a:lnTo>
                    <a:pt x="3361333" y="2988944"/>
                  </a:lnTo>
                  <a:lnTo>
                    <a:pt x="3364816" y="2988868"/>
                  </a:lnTo>
                  <a:lnTo>
                    <a:pt x="3368299" y="2988792"/>
                  </a:lnTo>
                  <a:lnTo>
                    <a:pt x="3371783" y="2988716"/>
                  </a:lnTo>
                  <a:lnTo>
                    <a:pt x="3375266" y="2988641"/>
                  </a:lnTo>
                  <a:lnTo>
                    <a:pt x="3378749" y="3002406"/>
                  </a:lnTo>
                  <a:lnTo>
                    <a:pt x="3382232" y="3002115"/>
                  </a:lnTo>
                  <a:lnTo>
                    <a:pt x="3385716" y="3001825"/>
                  </a:lnTo>
                  <a:lnTo>
                    <a:pt x="3389199" y="3001535"/>
                  </a:lnTo>
                  <a:lnTo>
                    <a:pt x="3392682" y="3001246"/>
                  </a:lnTo>
                  <a:lnTo>
                    <a:pt x="3396165" y="3002740"/>
                  </a:lnTo>
                  <a:lnTo>
                    <a:pt x="3399649" y="3002588"/>
                  </a:lnTo>
                  <a:lnTo>
                    <a:pt x="3403132" y="3002435"/>
                  </a:lnTo>
                  <a:lnTo>
                    <a:pt x="3406615" y="3002283"/>
                  </a:lnTo>
                  <a:lnTo>
                    <a:pt x="3410098" y="3002130"/>
                  </a:lnTo>
                  <a:lnTo>
                    <a:pt x="3413582" y="3001917"/>
                  </a:lnTo>
                  <a:lnTo>
                    <a:pt x="3417065" y="3001561"/>
                  </a:lnTo>
                  <a:lnTo>
                    <a:pt x="3420548" y="3001206"/>
                  </a:lnTo>
                  <a:lnTo>
                    <a:pt x="3424031" y="3000851"/>
                  </a:lnTo>
                  <a:lnTo>
                    <a:pt x="3427515" y="3000496"/>
                  </a:lnTo>
                  <a:lnTo>
                    <a:pt x="3430998" y="3008304"/>
                  </a:lnTo>
                  <a:lnTo>
                    <a:pt x="3434481" y="3008020"/>
                  </a:lnTo>
                  <a:lnTo>
                    <a:pt x="3437964" y="3007735"/>
                  </a:lnTo>
                  <a:lnTo>
                    <a:pt x="3441447" y="3007451"/>
                  </a:lnTo>
                  <a:lnTo>
                    <a:pt x="3444931" y="3007167"/>
                  </a:lnTo>
                  <a:lnTo>
                    <a:pt x="3448414" y="3019861"/>
                  </a:lnTo>
                  <a:lnTo>
                    <a:pt x="3451897" y="3019455"/>
                  </a:lnTo>
                  <a:lnTo>
                    <a:pt x="3455380" y="3019049"/>
                  </a:lnTo>
                  <a:lnTo>
                    <a:pt x="3458864" y="3018644"/>
                  </a:lnTo>
                  <a:lnTo>
                    <a:pt x="3462347" y="3018238"/>
                  </a:lnTo>
                  <a:lnTo>
                    <a:pt x="3465830" y="3026550"/>
                  </a:lnTo>
                  <a:lnTo>
                    <a:pt x="3469313" y="3026151"/>
                  </a:lnTo>
                  <a:lnTo>
                    <a:pt x="3472797" y="3025752"/>
                  </a:lnTo>
                  <a:lnTo>
                    <a:pt x="3476280" y="3025354"/>
                  </a:lnTo>
                  <a:lnTo>
                    <a:pt x="3479763" y="3024955"/>
                  </a:lnTo>
                  <a:lnTo>
                    <a:pt x="3483246" y="3024557"/>
                  </a:lnTo>
                  <a:lnTo>
                    <a:pt x="3483246" y="3024863"/>
                  </a:lnTo>
                  <a:lnTo>
                    <a:pt x="3483246" y="3025169"/>
                  </a:lnTo>
                  <a:lnTo>
                    <a:pt x="3483246" y="3025475"/>
                  </a:lnTo>
                  <a:lnTo>
                    <a:pt x="3483246" y="3025780"/>
                  </a:lnTo>
                  <a:lnTo>
                    <a:pt x="3483246" y="3026085"/>
                  </a:lnTo>
                  <a:lnTo>
                    <a:pt x="3483246" y="3026389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544090"/>
              <a:ext cx="3483246" cy="2007976"/>
            </a:xfrm>
            <a:custGeom>
              <a:avLst/>
              <a:gdLst/>
              <a:ahLst/>
              <a:cxnLst/>
              <a:rect l="0" t="0" r="0" b="0"/>
              <a:pathLst>
                <a:path w="3483246" h="2007976">
                  <a:moveTo>
                    <a:pt x="0" y="2007976"/>
                  </a:moveTo>
                  <a:lnTo>
                    <a:pt x="3483" y="1434710"/>
                  </a:lnTo>
                  <a:lnTo>
                    <a:pt x="6966" y="1023472"/>
                  </a:lnTo>
                  <a:lnTo>
                    <a:pt x="10449" y="714074"/>
                  </a:lnTo>
                  <a:lnTo>
                    <a:pt x="13932" y="472854"/>
                  </a:lnTo>
                  <a:lnTo>
                    <a:pt x="17416" y="279514"/>
                  </a:lnTo>
                  <a:lnTo>
                    <a:pt x="20899" y="714074"/>
                  </a:lnTo>
                  <a:lnTo>
                    <a:pt x="24382" y="586432"/>
                  </a:lnTo>
                  <a:lnTo>
                    <a:pt x="27865" y="472854"/>
                  </a:lnTo>
                  <a:lnTo>
                    <a:pt x="31349" y="371136"/>
                  </a:lnTo>
                  <a:lnTo>
                    <a:pt x="34832" y="279514"/>
                  </a:lnTo>
                  <a:lnTo>
                    <a:pt x="38315" y="784011"/>
                  </a:lnTo>
                  <a:lnTo>
                    <a:pt x="41798" y="714074"/>
                  </a:lnTo>
                  <a:lnTo>
                    <a:pt x="45282" y="648337"/>
                  </a:lnTo>
                  <a:lnTo>
                    <a:pt x="48765" y="586432"/>
                  </a:lnTo>
                  <a:lnTo>
                    <a:pt x="52248" y="528035"/>
                  </a:lnTo>
                  <a:lnTo>
                    <a:pt x="55731" y="661166"/>
                  </a:lnTo>
                  <a:lnTo>
                    <a:pt x="59215" y="610756"/>
                  </a:lnTo>
                  <a:lnTo>
                    <a:pt x="62698" y="562669"/>
                  </a:lnTo>
                  <a:lnTo>
                    <a:pt x="66181" y="516750"/>
                  </a:lnTo>
                  <a:lnTo>
                    <a:pt x="69664" y="472854"/>
                  </a:lnTo>
                  <a:lnTo>
                    <a:pt x="73148" y="430851"/>
                  </a:lnTo>
                  <a:lnTo>
                    <a:pt x="76631" y="390621"/>
                  </a:lnTo>
                  <a:lnTo>
                    <a:pt x="80114" y="352054"/>
                  </a:lnTo>
                  <a:lnTo>
                    <a:pt x="83597" y="315050"/>
                  </a:lnTo>
                  <a:lnTo>
                    <a:pt x="87081" y="279514"/>
                  </a:lnTo>
                  <a:lnTo>
                    <a:pt x="90564" y="403841"/>
                  </a:lnTo>
                  <a:lnTo>
                    <a:pt x="94047" y="371136"/>
                  </a:lnTo>
                  <a:lnTo>
                    <a:pt x="97530" y="339551"/>
                  </a:lnTo>
                  <a:lnTo>
                    <a:pt x="101014" y="309027"/>
                  </a:lnTo>
                  <a:lnTo>
                    <a:pt x="104497" y="279514"/>
                  </a:lnTo>
                  <a:lnTo>
                    <a:pt x="107980" y="250961"/>
                  </a:lnTo>
                  <a:lnTo>
                    <a:pt x="111463" y="223322"/>
                  </a:lnTo>
                  <a:lnTo>
                    <a:pt x="114947" y="196554"/>
                  </a:lnTo>
                  <a:lnTo>
                    <a:pt x="118430" y="170617"/>
                  </a:lnTo>
                  <a:lnTo>
                    <a:pt x="121913" y="145472"/>
                  </a:lnTo>
                  <a:lnTo>
                    <a:pt x="125396" y="371136"/>
                  </a:lnTo>
                  <a:lnTo>
                    <a:pt x="128880" y="347345"/>
                  </a:lnTo>
                  <a:lnTo>
                    <a:pt x="132363" y="324160"/>
                  </a:lnTo>
                  <a:lnTo>
                    <a:pt x="135846" y="301556"/>
                  </a:lnTo>
                  <a:lnTo>
                    <a:pt x="139329" y="279514"/>
                  </a:lnTo>
                  <a:lnTo>
                    <a:pt x="142813" y="360486"/>
                  </a:lnTo>
                  <a:lnTo>
                    <a:pt x="146296" y="339551"/>
                  </a:lnTo>
                  <a:lnTo>
                    <a:pt x="149779" y="319087"/>
                  </a:lnTo>
                  <a:lnTo>
                    <a:pt x="153262" y="299080"/>
                  </a:lnTo>
                  <a:lnTo>
                    <a:pt x="156746" y="279514"/>
                  </a:lnTo>
                  <a:lnTo>
                    <a:pt x="160229" y="260374"/>
                  </a:lnTo>
                  <a:lnTo>
                    <a:pt x="163712" y="241648"/>
                  </a:lnTo>
                  <a:lnTo>
                    <a:pt x="167195" y="223322"/>
                  </a:lnTo>
                  <a:lnTo>
                    <a:pt x="170679" y="205382"/>
                  </a:lnTo>
                  <a:lnTo>
                    <a:pt x="174162" y="187818"/>
                  </a:lnTo>
                  <a:lnTo>
                    <a:pt x="177645" y="345213"/>
                  </a:lnTo>
                  <a:lnTo>
                    <a:pt x="181128" y="328331"/>
                  </a:lnTo>
                  <a:lnTo>
                    <a:pt x="184612" y="311760"/>
                  </a:lnTo>
                  <a:lnTo>
                    <a:pt x="188095" y="295490"/>
                  </a:lnTo>
                  <a:lnTo>
                    <a:pt x="191578" y="279514"/>
                  </a:lnTo>
                  <a:lnTo>
                    <a:pt x="195061" y="263823"/>
                  </a:lnTo>
                  <a:lnTo>
                    <a:pt x="198545" y="248411"/>
                  </a:lnTo>
                  <a:lnTo>
                    <a:pt x="202028" y="233269"/>
                  </a:lnTo>
                  <a:lnTo>
                    <a:pt x="205511" y="218391"/>
                  </a:lnTo>
                  <a:lnTo>
                    <a:pt x="208994" y="203770"/>
                  </a:lnTo>
                  <a:lnTo>
                    <a:pt x="212478" y="189400"/>
                  </a:lnTo>
                  <a:lnTo>
                    <a:pt x="215961" y="175273"/>
                  </a:lnTo>
                  <a:lnTo>
                    <a:pt x="219444" y="161384"/>
                  </a:lnTo>
                  <a:lnTo>
                    <a:pt x="222927" y="147726"/>
                  </a:lnTo>
                  <a:lnTo>
                    <a:pt x="226411" y="134295"/>
                  </a:lnTo>
                  <a:lnTo>
                    <a:pt x="229894" y="121085"/>
                  </a:lnTo>
                  <a:lnTo>
                    <a:pt x="233377" y="108089"/>
                  </a:lnTo>
                  <a:lnTo>
                    <a:pt x="236860" y="95303"/>
                  </a:lnTo>
                  <a:lnTo>
                    <a:pt x="240344" y="82722"/>
                  </a:lnTo>
                  <a:lnTo>
                    <a:pt x="243827" y="70341"/>
                  </a:lnTo>
                  <a:lnTo>
                    <a:pt x="247310" y="58155"/>
                  </a:lnTo>
                  <a:lnTo>
                    <a:pt x="250793" y="46160"/>
                  </a:lnTo>
                  <a:lnTo>
                    <a:pt x="254277" y="34351"/>
                  </a:lnTo>
                  <a:lnTo>
                    <a:pt x="257760" y="22724"/>
                  </a:lnTo>
                  <a:lnTo>
                    <a:pt x="261243" y="11275"/>
                  </a:lnTo>
                  <a:lnTo>
                    <a:pt x="264726" y="0"/>
                  </a:lnTo>
                  <a:lnTo>
                    <a:pt x="268210" y="256597"/>
                  </a:lnTo>
                  <a:lnTo>
                    <a:pt x="271693" y="245361"/>
                  </a:lnTo>
                  <a:lnTo>
                    <a:pt x="275176" y="234270"/>
                  </a:lnTo>
                  <a:lnTo>
                    <a:pt x="278659" y="223322"/>
                  </a:lnTo>
                  <a:lnTo>
                    <a:pt x="282143" y="212513"/>
                  </a:lnTo>
                  <a:lnTo>
                    <a:pt x="285626" y="201840"/>
                  </a:lnTo>
                  <a:lnTo>
                    <a:pt x="289109" y="191302"/>
                  </a:lnTo>
                  <a:lnTo>
                    <a:pt x="292592" y="180895"/>
                  </a:lnTo>
                  <a:lnTo>
                    <a:pt x="296075" y="170617"/>
                  </a:lnTo>
                  <a:lnTo>
                    <a:pt x="299559" y="160466"/>
                  </a:lnTo>
                  <a:lnTo>
                    <a:pt x="303042" y="259262"/>
                  </a:lnTo>
                  <a:lnTo>
                    <a:pt x="306525" y="249310"/>
                  </a:lnTo>
                  <a:lnTo>
                    <a:pt x="310008" y="239472"/>
                  </a:lnTo>
                  <a:lnTo>
                    <a:pt x="313492" y="229745"/>
                  </a:lnTo>
                  <a:lnTo>
                    <a:pt x="316975" y="220128"/>
                  </a:lnTo>
                  <a:lnTo>
                    <a:pt x="320458" y="260374"/>
                  </a:lnTo>
                  <a:lnTo>
                    <a:pt x="323941" y="250961"/>
                  </a:lnTo>
                  <a:lnTo>
                    <a:pt x="327425" y="241648"/>
                  </a:lnTo>
                  <a:lnTo>
                    <a:pt x="330908" y="232436"/>
                  </a:lnTo>
                  <a:lnTo>
                    <a:pt x="334391" y="223322"/>
                  </a:lnTo>
                  <a:lnTo>
                    <a:pt x="337874" y="214305"/>
                  </a:lnTo>
                  <a:lnTo>
                    <a:pt x="341358" y="205382"/>
                  </a:lnTo>
                  <a:lnTo>
                    <a:pt x="344841" y="196554"/>
                  </a:lnTo>
                  <a:lnTo>
                    <a:pt x="348324" y="187818"/>
                  </a:lnTo>
                  <a:lnTo>
                    <a:pt x="351807" y="179173"/>
                  </a:lnTo>
                  <a:lnTo>
                    <a:pt x="355291" y="170617"/>
                  </a:lnTo>
                  <a:lnTo>
                    <a:pt x="358774" y="162149"/>
                  </a:lnTo>
                  <a:lnTo>
                    <a:pt x="362257" y="153768"/>
                  </a:lnTo>
                  <a:lnTo>
                    <a:pt x="365740" y="145472"/>
                  </a:lnTo>
                  <a:lnTo>
                    <a:pt x="369224" y="137261"/>
                  </a:lnTo>
                  <a:lnTo>
                    <a:pt x="372707" y="176010"/>
                  </a:lnTo>
                  <a:lnTo>
                    <a:pt x="376190" y="167934"/>
                  </a:lnTo>
                  <a:lnTo>
                    <a:pt x="379673" y="159935"/>
                  </a:lnTo>
                  <a:lnTo>
                    <a:pt x="383157" y="152015"/>
                  </a:lnTo>
                  <a:lnTo>
                    <a:pt x="386640" y="144170"/>
                  </a:lnTo>
                  <a:lnTo>
                    <a:pt x="390123" y="302527"/>
                  </a:lnTo>
                  <a:lnTo>
                    <a:pt x="393606" y="294789"/>
                  </a:lnTo>
                  <a:lnTo>
                    <a:pt x="397090" y="287118"/>
                  </a:lnTo>
                  <a:lnTo>
                    <a:pt x="400573" y="279514"/>
                  </a:lnTo>
                  <a:lnTo>
                    <a:pt x="404056" y="271974"/>
                  </a:lnTo>
                  <a:lnTo>
                    <a:pt x="407539" y="264500"/>
                  </a:lnTo>
                  <a:lnTo>
                    <a:pt x="411023" y="257088"/>
                  </a:lnTo>
                  <a:lnTo>
                    <a:pt x="414506" y="249740"/>
                  </a:lnTo>
                  <a:lnTo>
                    <a:pt x="417989" y="242454"/>
                  </a:lnTo>
                  <a:lnTo>
                    <a:pt x="421472" y="235229"/>
                  </a:lnTo>
                  <a:lnTo>
                    <a:pt x="424956" y="228065"/>
                  </a:lnTo>
                  <a:lnTo>
                    <a:pt x="428439" y="220960"/>
                  </a:lnTo>
                  <a:lnTo>
                    <a:pt x="431922" y="213915"/>
                  </a:lnTo>
                  <a:lnTo>
                    <a:pt x="435405" y="206927"/>
                  </a:lnTo>
                  <a:lnTo>
                    <a:pt x="438889" y="199998"/>
                  </a:lnTo>
                  <a:lnTo>
                    <a:pt x="442372" y="230148"/>
                  </a:lnTo>
                  <a:lnTo>
                    <a:pt x="445855" y="223322"/>
                  </a:lnTo>
                  <a:lnTo>
                    <a:pt x="449338" y="216550"/>
                  </a:lnTo>
                  <a:lnTo>
                    <a:pt x="452822" y="209832"/>
                  </a:lnTo>
                  <a:lnTo>
                    <a:pt x="456305" y="203167"/>
                  </a:lnTo>
                  <a:lnTo>
                    <a:pt x="459788" y="196554"/>
                  </a:lnTo>
                  <a:lnTo>
                    <a:pt x="463271" y="189994"/>
                  </a:lnTo>
                  <a:lnTo>
                    <a:pt x="466755" y="183484"/>
                  </a:lnTo>
                  <a:lnTo>
                    <a:pt x="470238" y="177026"/>
                  </a:lnTo>
                  <a:lnTo>
                    <a:pt x="473721" y="170617"/>
                  </a:lnTo>
                  <a:lnTo>
                    <a:pt x="477204" y="164258"/>
                  </a:lnTo>
                  <a:lnTo>
                    <a:pt x="480688" y="193399"/>
                  </a:lnTo>
                  <a:lnTo>
                    <a:pt x="484171" y="187123"/>
                  </a:lnTo>
                  <a:lnTo>
                    <a:pt x="487654" y="180895"/>
                  </a:lnTo>
                  <a:lnTo>
                    <a:pt x="491137" y="174713"/>
                  </a:lnTo>
                  <a:lnTo>
                    <a:pt x="494621" y="168577"/>
                  </a:lnTo>
                  <a:lnTo>
                    <a:pt x="498104" y="229387"/>
                  </a:lnTo>
                  <a:lnTo>
                    <a:pt x="501587" y="223322"/>
                  </a:lnTo>
                  <a:lnTo>
                    <a:pt x="505070" y="217300"/>
                  </a:lnTo>
                  <a:lnTo>
                    <a:pt x="508554" y="211320"/>
                  </a:lnTo>
                  <a:lnTo>
                    <a:pt x="512037" y="205382"/>
                  </a:lnTo>
                  <a:lnTo>
                    <a:pt x="515520" y="399934"/>
                  </a:lnTo>
                  <a:lnTo>
                    <a:pt x="519003" y="394102"/>
                  </a:lnTo>
                  <a:lnTo>
                    <a:pt x="522487" y="388308"/>
                  </a:lnTo>
                  <a:lnTo>
                    <a:pt x="525970" y="382548"/>
                  </a:lnTo>
                  <a:lnTo>
                    <a:pt x="529453" y="376825"/>
                  </a:lnTo>
                  <a:lnTo>
                    <a:pt x="532936" y="467222"/>
                  </a:lnTo>
                  <a:lnTo>
                    <a:pt x="536420" y="461622"/>
                  </a:lnTo>
                  <a:lnTo>
                    <a:pt x="539903" y="456055"/>
                  </a:lnTo>
                  <a:lnTo>
                    <a:pt x="543386" y="450519"/>
                  </a:lnTo>
                  <a:lnTo>
                    <a:pt x="546869" y="445015"/>
                  </a:lnTo>
                  <a:lnTo>
                    <a:pt x="550353" y="564807"/>
                  </a:lnTo>
                  <a:lnTo>
                    <a:pt x="553836" y="559471"/>
                  </a:lnTo>
                  <a:lnTo>
                    <a:pt x="557319" y="554163"/>
                  </a:lnTo>
                  <a:lnTo>
                    <a:pt x="560802" y="548883"/>
                  </a:lnTo>
                  <a:lnTo>
                    <a:pt x="564286" y="543631"/>
                  </a:lnTo>
                  <a:lnTo>
                    <a:pt x="567769" y="538405"/>
                  </a:lnTo>
                  <a:lnTo>
                    <a:pt x="571252" y="533206"/>
                  </a:lnTo>
                  <a:lnTo>
                    <a:pt x="574735" y="528035"/>
                  </a:lnTo>
                  <a:lnTo>
                    <a:pt x="578218" y="522889"/>
                  </a:lnTo>
                  <a:lnTo>
                    <a:pt x="581702" y="517770"/>
                  </a:lnTo>
                  <a:lnTo>
                    <a:pt x="585185" y="568684"/>
                  </a:lnTo>
                  <a:lnTo>
                    <a:pt x="588668" y="563669"/>
                  </a:lnTo>
                  <a:lnTo>
                    <a:pt x="592151" y="558679"/>
                  </a:lnTo>
                  <a:lnTo>
                    <a:pt x="595635" y="553713"/>
                  </a:lnTo>
                  <a:lnTo>
                    <a:pt x="599118" y="548771"/>
                  </a:lnTo>
                  <a:lnTo>
                    <a:pt x="602601" y="561691"/>
                  </a:lnTo>
                  <a:lnTo>
                    <a:pt x="606084" y="556814"/>
                  </a:lnTo>
                  <a:lnTo>
                    <a:pt x="609568" y="551960"/>
                  </a:lnTo>
                  <a:lnTo>
                    <a:pt x="613051" y="547129"/>
                  </a:lnTo>
                  <a:lnTo>
                    <a:pt x="616534" y="542322"/>
                  </a:lnTo>
                  <a:lnTo>
                    <a:pt x="620017" y="537537"/>
                  </a:lnTo>
                  <a:lnTo>
                    <a:pt x="623501" y="532774"/>
                  </a:lnTo>
                  <a:lnTo>
                    <a:pt x="626984" y="528035"/>
                  </a:lnTo>
                  <a:lnTo>
                    <a:pt x="630467" y="523317"/>
                  </a:lnTo>
                  <a:lnTo>
                    <a:pt x="633950" y="518622"/>
                  </a:lnTo>
                  <a:lnTo>
                    <a:pt x="637434" y="513948"/>
                  </a:lnTo>
                  <a:lnTo>
                    <a:pt x="640917" y="509297"/>
                  </a:lnTo>
                  <a:lnTo>
                    <a:pt x="644400" y="504667"/>
                  </a:lnTo>
                  <a:lnTo>
                    <a:pt x="647883" y="500059"/>
                  </a:lnTo>
                  <a:lnTo>
                    <a:pt x="651367" y="495472"/>
                  </a:lnTo>
                  <a:lnTo>
                    <a:pt x="654850" y="525767"/>
                  </a:lnTo>
                  <a:lnTo>
                    <a:pt x="658333" y="521248"/>
                  </a:lnTo>
                  <a:lnTo>
                    <a:pt x="661816" y="516750"/>
                  </a:lnTo>
                  <a:lnTo>
                    <a:pt x="665300" y="512271"/>
                  </a:lnTo>
                  <a:lnTo>
                    <a:pt x="668783" y="507813"/>
                  </a:lnTo>
                  <a:lnTo>
                    <a:pt x="672266" y="503375"/>
                  </a:lnTo>
                  <a:lnTo>
                    <a:pt x="675749" y="498956"/>
                  </a:lnTo>
                  <a:lnTo>
                    <a:pt x="679233" y="494557"/>
                  </a:lnTo>
                  <a:lnTo>
                    <a:pt x="682716" y="490178"/>
                  </a:lnTo>
                  <a:lnTo>
                    <a:pt x="686199" y="485818"/>
                  </a:lnTo>
                  <a:lnTo>
                    <a:pt x="689682" y="515025"/>
                  </a:lnTo>
                  <a:lnTo>
                    <a:pt x="693166" y="510726"/>
                  </a:lnTo>
                  <a:lnTo>
                    <a:pt x="696649" y="506445"/>
                  </a:lnTo>
                  <a:lnTo>
                    <a:pt x="700132" y="502183"/>
                  </a:lnTo>
                  <a:lnTo>
                    <a:pt x="703615" y="497939"/>
                  </a:lnTo>
                  <a:lnTo>
                    <a:pt x="707099" y="493714"/>
                  </a:lnTo>
                  <a:lnTo>
                    <a:pt x="710582" y="505801"/>
                  </a:lnTo>
                  <a:lnTo>
                    <a:pt x="714065" y="501622"/>
                  </a:lnTo>
                  <a:lnTo>
                    <a:pt x="717548" y="497460"/>
                  </a:lnTo>
                  <a:lnTo>
                    <a:pt x="721032" y="493316"/>
                  </a:lnTo>
                  <a:lnTo>
                    <a:pt x="724515" y="489189"/>
                  </a:lnTo>
                  <a:lnTo>
                    <a:pt x="727998" y="485080"/>
                  </a:lnTo>
                  <a:lnTo>
                    <a:pt x="731481" y="480988"/>
                  </a:lnTo>
                  <a:lnTo>
                    <a:pt x="734965" y="476912"/>
                  </a:lnTo>
                  <a:lnTo>
                    <a:pt x="738448" y="472854"/>
                  </a:lnTo>
                  <a:lnTo>
                    <a:pt x="741931" y="468813"/>
                  </a:lnTo>
                  <a:lnTo>
                    <a:pt x="745414" y="496554"/>
                  </a:lnTo>
                  <a:lnTo>
                    <a:pt x="748898" y="492564"/>
                  </a:lnTo>
                  <a:lnTo>
                    <a:pt x="752381" y="488590"/>
                  </a:lnTo>
                  <a:lnTo>
                    <a:pt x="755864" y="484633"/>
                  </a:lnTo>
                  <a:lnTo>
                    <a:pt x="759347" y="480691"/>
                  </a:lnTo>
                  <a:lnTo>
                    <a:pt x="762831" y="492209"/>
                  </a:lnTo>
                  <a:lnTo>
                    <a:pt x="766314" y="488307"/>
                  </a:lnTo>
                  <a:lnTo>
                    <a:pt x="769797" y="484421"/>
                  </a:lnTo>
                  <a:lnTo>
                    <a:pt x="773280" y="480550"/>
                  </a:lnTo>
                  <a:lnTo>
                    <a:pt x="776764" y="476694"/>
                  </a:lnTo>
                  <a:lnTo>
                    <a:pt x="780247" y="559643"/>
                  </a:lnTo>
                  <a:lnTo>
                    <a:pt x="783730" y="555873"/>
                  </a:lnTo>
                  <a:lnTo>
                    <a:pt x="787213" y="552116"/>
                  </a:lnTo>
                  <a:lnTo>
                    <a:pt x="790697" y="548374"/>
                  </a:lnTo>
                  <a:lnTo>
                    <a:pt x="794180" y="544645"/>
                  </a:lnTo>
                  <a:lnTo>
                    <a:pt x="797663" y="540930"/>
                  </a:lnTo>
                  <a:lnTo>
                    <a:pt x="801146" y="537229"/>
                  </a:lnTo>
                  <a:lnTo>
                    <a:pt x="804630" y="533541"/>
                  </a:lnTo>
                  <a:lnTo>
                    <a:pt x="808113" y="529867"/>
                  </a:lnTo>
                  <a:lnTo>
                    <a:pt x="811596" y="526206"/>
                  </a:lnTo>
                  <a:lnTo>
                    <a:pt x="815079" y="549542"/>
                  </a:lnTo>
                  <a:lnTo>
                    <a:pt x="818563" y="545925"/>
                  </a:lnTo>
                  <a:lnTo>
                    <a:pt x="822046" y="542322"/>
                  </a:lnTo>
                  <a:lnTo>
                    <a:pt x="825529" y="538731"/>
                  </a:lnTo>
                  <a:lnTo>
                    <a:pt x="829012" y="535153"/>
                  </a:lnTo>
                  <a:lnTo>
                    <a:pt x="832496" y="570411"/>
                  </a:lnTo>
                  <a:lnTo>
                    <a:pt x="835979" y="566885"/>
                  </a:lnTo>
                  <a:lnTo>
                    <a:pt x="839462" y="563371"/>
                  </a:lnTo>
                  <a:lnTo>
                    <a:pt x="842945" y="559868"/>
                  </a:lnTo>
                  <a:lnTo>
                    <a:pt x="846429" y="556378"/>
                  </a:lnTo>
                  <a:lnTo>
                    <a:pt x="849912" y="625012"/>
                  </a:lnTo>
                  <a:lnTo>
                    <a:pt x="853395" y="621600"/>
                  </a:lnTo>
                  <a:lnTo>
                    <a:pt x="856878" y="618199"/>
                  </a:lnTo>
                  <a:lnTo>
                    <a:pt x="860361" y="614809"/>
                  </a:lnTo>
                  <a:lnTo>
                    <a:pt x="863845" y="611430"/>
                  </a:lnTo>
                  <a:lnTo>
                    <a:pt x="867328" y="652485"/>
                  </a:lnTo>
                  <a:lnTo>
                    <a:pt x="870811" y="649165"/>
                  </a:lnTo>
                  <a:lnTo>
                    <a:pt x="874294" y="645855"/>
                  </a:lnTo>
                  <a:lnTo>
                    <a:pt x="877778" y="642556"/>
                  </a:lnTo>
                  <a:lnTo>
                    <a:pt x="881261" y="639267"/>
                  </a:lnTo>
                  <a:lnTo>
                    <a:pt x="884744" y="667640"/>
                  </a:lnTo>
                  <a:lnTo>
                    <a:pt x="888227" y="664398"/>
                  </a:lnTo>
                  <a:lnTo>
                    <a:pt x="891711" y="661166"/>
                  </a:lnTo>
                  <a:lnTo>
                    <a:pt x="895194" y="657944"/>
                  </a:lnTo>
                  <a:lnTo>
                    <a:pt x="898677" y="654732"/>
                  </a:lnTo>
                  <a:lnTo>
                    <a:pt x="902160" y="661804"/>
                  </a:lnTo>
                  <a:lnTo>
                    <a:pt x="905644" y="658620"/>
                  </a:lnTo>
                  <a:lnTo>
                    <a:pt x="909127" y="655445"/>
                  </a:lnTo>
                  <a:lnTo>
                    <a:pt x="912610" y="652280"/>
                  </a:lnTo>
                  <a:lnTo>
                    <a:pt x="916093" y="649124"/>
                  </a:lnTo>
                  <a:lnTo>
                    <a:pt x="919577" y="685742"/>
                  </a:lnTo>
                  <a:lnTo>
                    <a:pt x="923060" y="682639"/>
                  </a:lnTo>
                  <a:lnTo>
                    <a:pt x="926543" y="679545"/>
                  </a:lnTo>
                  <a:lnTo>
                    <a:pt x="930026" y="676460"/>
                  </a:lnTo>
                  <a:lnTo>
                    <a:pt x="933510" y="673384"/>
                  </a:lnTo>
                  <a:lnTo>
                    <a:pt x="936993" y="670316"/>
                  </a:lnTo>
                  <a:lnTo>
                    <a:pt x="940476" y="704974"/>
                  </a:lnTo>
                  <a:lnTo>
                    <a:pt x="943959" y="701957"/>
                  </a:lnTo>
                  <a:lnTo>
                    <a:pt x="947443" y="698949"/>
                  </a:lnTo>
                  <a:lnTo>
                    <a:pt x="950926" y="695949"/>
                  </a:lnTo>
                  <a:lnTo>
                    <a:pt x="954409" y="692958"/>
                  </a:lnTo>
                  <a:lnTo>
                    <a:pt x="957892" y="689975"/>
                  </a:lnTo>
                  <a:lnTo>
                    <a:pt x="961376" y="686999"/>
                  </a:lnTo>
                  <a:lnTo>
                    <a:pt x="964859" y="684032"/>
                  </a:lnTo>
                  <a:lnTo>
                    <a:pt x="968342" y="681074"/>
                  </a:lnTo>
                  <a:lnTo>
                    <a:pt x="971825" y="678123"/>
                  </a:lnTo>
                  <a:lnTo>
                    <a:pt x="975309" y="684362"/>
                  </a:lnTo>
                  <a:lnTo>
                    <a:pt x="978792" y="681435"/>
                  </a:lnTo>
                  <a:lnTo>
                    <a:pt x="982275" y="678516"/>
                  </a:lnTo>
                  <a:lnTo>
                    <a:pt x="985758" y="675605"/>
                  </a:lnTo>
                  <a:lnTo>
                    <a:pt x="989242" y="672701"/>
                  </a:lnTo>
                  <a:lnTo>
                    <a:pt x="992725" y="669806"/>
                  </a:lnTo>
                  <a:lnTo>
                    <a:pt x="996208" y="666918"/>
                  </a:lnTo>
                  <a:lnTo>
                    <a:pt x="999691" y="664039"/>
                  </a:lnTo>
                  <a:lnTo>
                    <a:pt x="1003175" y="661166"/>
                  </a:lnTo>
                  <a:lnTo>
                    <a:pt x="1006658" y="658302"/>
                  </a:lnTo>
                  <a:lnTo>
                    <a:pt x="1010141" y="655445"/>
                  </a:lnTo>
                  <a:lnTo>
                    <a:pt x="1013624" y="652596"/>
                  </a:lnTo>
                  <a:lnTo>
                    <a:pt x="1017108" y="649755"/>
                  </a:lnTo>
                  <a:lnTo>
                    <a:pt x="1020591" y="646921"/>
                  </a:lnTo>
                  <a:lnTo>
                    <a:pt x="1024074" y="644094"/>
                  </a:lnTo>
                  <a:lnTo>
                    <a:pt x="1027557" y="659484"/>
                  </a:lnTo>
                  <a:lnTo>
                    <a:pt x="1031041" y="656686"/>
                  </a:lnTo>
                  <a:lnTo>
                    <a:pt x="1034524" y="653896"/>
                  </a:lnTo>
                  <a:lnTo>
                    <a:pt x="1038007" y="651113"/>
                  </a:lnTo>
                  <a:lnTo>
                    <a:pt x="1041490" y="648337"/>
                  </a:lnTo>
                  <a:lnTo>
                    <a:pt x="1044974" y="697601"/>
                  </a:lnTo>
                  <a:lnTo>
                    <a:pt x="1048457" y="694880"/>
                  </a:lnTo>
                  <a:lnTo>
                    <a:pt x="1051940" y="692166"/>
                  </a:lnTo>
                  <a:lnTo>
                    <a:pt x="1055423" y="689458"/>
                  </a:lnTo>
                  <a:lnTo>
                    <a:pt x="1058907" y="686757"/>
                  </a:lnTo>
                  <a:lnTo>
                    <a:pt x="1062390" y="708719"/>
                  </a:lnTo>
                  <a:lnTo>
                    <a:pt x="1065873" y="706051"/>
                  </a:lnTo>
                  <a:lnTo>
                    <a:pt x="1069356" y="703390"/>
                  </a:lnTo>
                  <a:lnTo>
                    <a:pt x="1072840" y="700735"/>
                  </a:lnTo>
                  <a:lnTo>
                    <a:pt x="1076323" y="698087"/>
                  </a:lnTo>
                  <a:lnTo>
                    <a:pt x="1079806" y="703494"/>
                  </a:lnTo>
                  <a:lnTo>
                    <a:pt x="1083289" y="700865"/>
                  </a:lnTo>
                  <a:lnTo>
                    <a:pt x="1086773" y="698243"/>
                  </a:lnTo>
                  <a:lnTo>
                    <a:pt x="1090256" y="695626"/>
                  </a:lnTo>
                  <a:lnTo>
                    <a:pt x="1093739" y="693016"/>
                  </a:lnTo>
                  <a:lnTo>
                    <a:pt x="1097222" y="698395"/>
                  </a:lnTo>
                  <a:lnTo>
                    <a:pt x="1100706" y="695804"/>
                  </a:lnTo>
                  <a:lnTo>
                    <a:pt x="1104189" y="693219"/>
                  </a:lnTo>
                  <a:lnTo>
                    <a:pt x="1107672" y="690640"/>
                  </a:lnTo>
                  <a:lnTo>
                    <a:pt x="1111155" y="688067"/>
                  </a:lnTo>
                  <a:lnTo>
                    <a:pt x="1114639" y="795074"/>
                  </a:lnTo>
                  <a:lnTo>
                    <a:pt x="1118122" y="792606"/>
                  </a:lnTo>
                  <a:lnTo>
                    <a:pt x="1121605" y="790143"/>
                  </a:lnTo>
                  <a:lnTo>
                    <a:pt x="1125088" y="787686"/>
                  </a:lnTo>
                  <a:lnTo>
                    <a:pt x="1128572" y="785235"/>
                  </a:lnTo>
                  <a:lnTo>
                    <a:pt x="1132055" y="852608"/>
                  </a:lnTo>
                  <a:lnTo>
                    <a:pt x="1135538" y="850235"/>
                  </a:lnTo>
                  <a:lnTo>
                    <a:pt x="1139021" y="847866"/>
                  </a:lnTo>
                  <a:lnTo>
                    <a:pt x="1142505" y="845503"/>
                  </a:lnTo>
                  <a:lnTo>
                    <a:pt x="1145988" y="843144"/>
                  </a:lnTo>
                  <a:lnTo>
                    <a:pt x="1149471" y="939886"/>
                  </a:lnTo>
                  <a:lnTo>
                    <a:pt x="1152954" y="937644"/>
                  </a:lnTo>
                  <a:lnTo>
                    <a:pt x="1156437" y="935406"/>
                  </a:lnTo>
                  <a:lnTo>
                    <a:pt x="1159921" y="933172"/>
                  </a:lnTo>
                  <a:lnTo>
                    <a:pt x="1163404" y="930942"/>
                  </a:lnTo>
                  <a:lnTo>
                    <a:pt x="1166887" y="928717"/>
                  </a:lnTo>
                  <a:lnTo>
                    <a:pt x="1170370" y="926495"/>
                  </a:lnTo>
                  <a:lnTo>
                    <a:pt x="1173854" y="924278"/>
                  </a:lnTo>
                  <a:lnTo>
                    <a:pt x="1177337" y="922065"/>
                  </a:lnTo>
                  <a:lnTo>
                    <a:pt x="1180820" y="919856"/>
                  </a:lnTo>
                  <a:lnTo>
                    <a:pt x="1184303" y="917651"/>
                  </a:lnTo>
                  <a:lnTo>
                    <a:pt x="1187787" y="930541"/>
                  </a:lnTo>
                  <a:lnTo>
                    <a:pt x="1191270" y="928361"/>
                  </a:lnTo>
                  <a:lnTo>
                    <a:pt x="1194753" y="926185"/>
                  </a:lnTo>
                  <a:lnTo>
                    <a:pt x="1198236" y="924012"/>
                  </a:lnTo>
                  <a:lnTo>
                    <a:pt x="1201720" y="921844"/>
                  </a:lnTo>
                  <a:lnTo>
                    <a:pt x="1205203" y="934442"/>
                  </a:lnTo>
                  <a:lnTo>
                    <a:pt x="1208686" y="932297"/>
                  </a:lnTo>
                  <a:lnTo>
                    <a:pt x="1212169" y="930156"/>
                  </a:lnTo>
                  <a:lnTo>
                    <a:pt x="1215653" y="928019"/>
                  </a:lnTo>
                  <a:lnTo>
                    <a:pt x="1219136" y="925886"/>
                  </a:lnTo>
                  <a:lnTo>
                    <a:pt x="1222619" y="947623"/>
                  </a:lnTo>
                  <a:lnTo>
                    <a:pt x="1226102" y="945523"/>
                  </a:lnTo>
                  <a:lnTo>
                    <a:pt x="1229586" y="943428"/>
                  </a:lnTo>
                  <a:lnTo>
                    <a:pt x="1233069" y="941335"/>
                  </a:lnTo>
                  <a:lnTo>
                    <a:pt x="1236552" y="939247"/>
                  </a:lnTo>
                  <a:lnTo>
                    <a:pt x="1240035" y="977803"/>
                  </a:lnTo>
                  <a:lnTo>
                    <a:pt x="1243519" y="975767"/>
                  </a:lnTo>
                  <a:lnTo>
                    <a:pt x="1247002" y="973734"/>
                  </a:lnTo>
                  <a:lnTo>
                    <a:pt x="1250485" y="971704"/>
                  </a:lnTo>
                  <a:lnTo>
                    <a:pt x="1253968" y="969678"/>
                  </a:lnTo>
                  <a:lnTo>
                    <a:pt x="1257452" y="967655"/>
                  </a:lnTo>
                  <a:lnTo>
                    <a:pt x="1260935" y="965636"/>
                  </a:lnTo>
                  <a:lnTo>
                    <a:pt x="1264418" y="963620"/>
                  </a:lnTo>
                  <a:lnTo>
                    <a:pt x="1267901" y="961607"/>
                  </a:lnTo>
                  <a:lnTo>
                    <a:pt x="1271385" y="959598"/>
                  </a:lnTo>
                  <a:lnTo>
                    <a:pt x="1274868" y="961966"/>
                  </a:lnTo>
                  <a:lnTo>
                    <a:pt x="1278351" y="959968"/>
                  </a:lnTo>
                  <a:lnTo>
                    <a:pt x="1281834" y="957974"/>
                  </a:lnTo>
                  <a:lnTo>
                    <a:pt x="1285318" y="955982"/>
                  </a:lnTo>
                  <a:lnTo>
                    <a:pt x="1288801" y="953994"/>
                  </a:lnTo>
                  <a:lnTo>
                    <a:pt x="1292284" y="1009964"/>
                  </a:lnTo>
                  <a:lnTo>
                    <a:pt x="1295767" y="1008046"/>
                  </a:lnTo>
                  <a:lnTo>
                    <a:pt x="1299251" y="1006131"/>
                  </a:lnTo>
                  <a:lnTo>
                    <a:pt x="1302734" y="1004219"/>
                  </a:lnTo>
                  <a:lnTo>
                    <a:pt x="1306217" y="1002310"/>
                  </a:lnTo>
                  <a:lnTo>
                    <a:pt x="1309700" y="1004323"/>
                  </a:lnTo>
                  <a:lnTo>
                    <a:pt x="1313184" y="1002425"/>
                  </a:lnTo>
                  <a:lnTo>
                    <a:pt x="1316667" y="1000529"/>
                  </a:lnTo>
                  <a:lnTo>
                    <a:pt x="1320150" y="998636"/>
                  </a:lnTo>
                  <a:lnTo>
                    <a:pt x="1323633" y="996746"/>
                  </a:lnTo>
                  <a:lnTo>
                    <a:pt x="1327117" y="1002650"/>
                  </a:lnTo>
                  <a:lnTo>
                    <a:pt x="1330600" y="1000775"/>
                  </a:lnTo>
                  <a:lnTo>
                    <a:pt x="1334083" y="998902"/>
                  </a:lnTo>
                  <a:lnTo>
                    <a:pt x="1337566" y="997032"/>
                  </a:lnTo>
                  <a:lnTo>
                    <a:pt x="1341050" y="995165"/>
                  </a:lnTo>
                  <a:lnTo>
                    <a:pt x="1344533" y="1008614"/>
                  </a:lnTo>
                  <a:lnTo>
                    <a:pt x="1348016" y="1006769"/>
                  </a:lnTo>
                  <a:lnTo>
                    <a:pt x="1351499" y="1004927"/>
                  </a:lnTo>
                  <a:lnTo>
                    <a:pt x="1354983" y="1003087"/>
                  </a:lnTo>
                  <a:lnTo>
                    <a:pt x="1358466" y="1001251"/>
                  </a:lnTo>
                  <a:lnTo>
                    <a:pt x="1361949" y="1066648"/>
                  </a:lnTo>
                  <a:lnTo>
                    <a:pt x="1365432" y="1064892"/>
                  </a:lnTo>
                  <a:lnTo>
                    <a:pt x="1368916" y="1063139"/>
                  </a:lnTo>
                  <a:lnTo>
                    <a:pt x="1372399" y="1061388"/>
                  </a:lnTo>
                  <a:lnTo>
                    <a:pt x="1375882" y="1059640"/>
                  </a:lnTo>
                  <a:lnTo>
                    <a:pt x="1379365" y="1083745"/>
                  </a:lnTo>
                  <a:lnTo>
                    <a:pt x="1382849" y="1082032"/>
                  </a:lnTo>
                  <a:lnTo>
                    <a:pt x="1386332" y="1080320"/>
                  </a:lnTo>
                  <a:lnTo>
                    <a:pt x="1389815" y="1078611"/>
                  </a:lnTo>
                  <a:lnTo>
                    <a:pt x="1393298" y="1076905"/>
                  </a:lnTo>
                  <a:lnTo>
                    <a:pt x="1396782" y="1075201"/>
                  </a:lnTo>
                  <a:lnTo>
                    <a:pt x="1400265" y="1082900"/>
                  </a:lnTo>
                  <a:lnTo>
                    <a:pt x="1403748" y="1081211"/>
                  </a:lnTo>
                  <a:lnTo>
                    <a:pt x="1407231" y="1079524"/>
                  </a:lnTo>
                  <a:lnTo>
                    <a:pt x="1410715" y="1077840"/>
                  </a:lnTo>
                  <a:lnTo>
                    <a:pt x="1414198" y="1076157"/>
                  </a:lnTo>
                  <a:lnTo>
                    <a:pt x="1417681" y="1074477"/>
                  </a:lnTo>
                  <a:lnTo>
                    <a:pt x="1421164" y="1072800"/>
                  </a:lnTo>
                  <a:lnTo>
                    <a:pt x="1424648" y="1071124"/>
                  </a:lnTo>
                  <a:lnTo>
                    <a:pt x="1428131" y="1069451"/>
                  </a:lnTo>
                  <a:lnTo>
                    <a:pt x="1431614" y="1067779"/>
                  </a:lnTo>
                  <a:lnTo>
                    <a:pt x="1435097" y="1078497"/>
                  </a:lnTo>
                  <a:lnTo>
                    <a:pt x="1438580" y="1076844"/>
                  </a:lnTo>
                  <a:lnTo>
                    <a:pt x="1442064" y="1075193"/>
                  </a:lnTo>
                  <a:lnTo>
                    <a:pt x="1445547" y="1073544"/>
                  </a:lnTo>
                  <a:lnTo>
                    <a:pt x="1449030" y="1071898"/>
                  </a:lnTo>
                  <a:lnTo>
                    <a:pt x="1452513" y="1082386"/>
                  </a:lnTo>
                  <a:lnTo>
                    <a:pt x="1455997" y="1080757"/>
                  </a:lnTo>
                  <a:lnTo>
                    <a:pt x="1459480" y="1079131"/>
                  </a:lnTo>
                  <a:lnTo>
                    <a:pt x="1462963" y="1077506"/>
                  </a:lnTo>
                  <a:lnTo>
                    <a:pt x="1466446" y="1075883"/>
                  </a:lnTo>
                  <a:lnTo>
                    <a:pt x="1469930" y="1080246"/>
                  </a:lnTo>
                  <a:lnTo>
                    <a:pt x="1473413" y="1078634"/>
                  </a:lnTo>
                  <a:lnTo>
                    <a:pt x="1476896" y="1077024"/>
                  </a:lnTo>
                  <a:lnTo>
                    <a:pt x="1480379" y="1075416"/>
                  </a:lnTo>
                  <a:lnTo>
                    <a:pt x="1483863" y="1073810"/>
                  </a:lnTo>
                  <a:lnTo>
                    <a:pt x="1487346" y="1128389"/>
                  </a:lnTo>
                  <a:lnTo>
                    <a:pt x="1490829" y="1126850"/>
                  </a:lnTo>
                  <a:lnTo>
                    <a:pt x="1494312" y="1125313"/>
                  </a:lnTo>
                  <a:lnTo>
                    <a:pt x="1497796" y="1123778"/>
                  </a:lnTo>
                  <a:lnTo>
                    <a:pt x="1501279" y="1122244"/>
                  </a:lnTo>
                  <a:lnTo>
                    <a:pt x="1504762" y="1125993"/>
                  </a:lnTo>
                  <a:lnTo>
                    <a:pt x="1508245" y="1124469"/>
                  </a:lnTo>
                  <a:lnTo>
                    <a:pt x="1511729" y="1122947"/>
                  </a:lnTo>
                  <a:lnTo>
                    <a:pt x="1515212" y="1121427"/>
                  </a:lnTo>
                  <a:lnTo>
                    <a:pt x="1518695" y="1119908"/>
                  </a:lnTo>
                  <a:lnTo>
                    <a:pt x="1522178" y="1118392"/>
                  </a:lnTo>
                  <a:lnTo>
                    <a:pt x="1525662" y="1116877"/>
                  </a:lnTo>
                  <a:lnTo>
                    <a:pt x="1529145" y="1115363"/>
                  </a:lnTo>
                  <a:lnTo>
                    <a:pt x="1532628" y="1113852"/>
                  </a:lnTo>
                  <a:lnTo>
                    <a:pt x="1536111" y="1112343"/>
                  </a:lnTo>
                  <a:lnTo>
                    <a:pt x="1539595" y="1121325"/>
                  </a:lnTo>
                  <a:lnTo>
                    <a:pt x="1543078" y="1119831"/>
                  </a:lnTo>
                  <a:lnTo>
                    <a:pt x="1546561" y="1118338"/>
                  </a:lnTo>
                  <a:lnTo>
                    <a:pt x="1550044" y="1116847"/>
                  </a:lnTo>
                  <a:lnTo>
                    <a:pt x="1553528" y="1115358"/>
                  </a:lnTo>
                  <a:lnTo>
                    <a:pt x="1557011" y="1124175"/>
                  </a:lnTo>
                  <a:lnTo>
                    <a:pt x="1560494" y="1122700"/>
                  </a:lnTo>
                  <a:lnTo>
                    <a:pt x="1563977" y="1121227"/>
                  </a:lnTo>
                  <a:lnTo>
                    <a:pt x="1567461" y="1119756"/>
                  </a:lnTo>
                  <a:lnTo>
                    <a:pt x="1570944" y="1118286"/>
                  </a:lnTo>
                  <a:lnTo>
                    <a:pt x="1574427" y="1124434"/>
                  </a:lnTo>
                  <a:lnTo>
                    <a:pt x="1577910" y="1122976"/>
                  </a:lnTo>
                  <a:lnTo>
                    <a:pt x="1581394" y="1121519"/>
                  </a:lnTo>
                  <a:lnTo>
                    <a:pt x="1584877" y="1120065"/>
                  </a:lnTo>
                  <a:lnTo>
                    <a:pt x="1588360" y="1118611"/>
                  </a:lnTo>
                  <a:lnTo>
                    <a:pt x="1591843" y="1132088"/>
                  </a:lnTo>
                  <a:lnTo>
                    <a:pt x="1595327" y="1130655"/>
                  </a:lnTo>
                  <a:lnTo>
                    <a:pt x="1598810" y="1129222"/>
                  </a:lnTo>
                  <a:lnTo>
                    <a:pt x="1602293" y="1127792"/>
                  </a:lnTo>
                  <a:lnTo>
                    <a:pt x="1605776" y="1126362"/>
                  </a:lnTo>
                  <a:lnTo>
                    <a:pt x="1609260" y="1127388"/>
                  </a:lnTo>
                  <a:lnTo>
                    <a:pt x="1612743" y="1125964"/>
                  </a:lnTo>
                  <a:lnTo>
                    <a:pt x="1616226" y="1124542"/>
                  </a:lnTo>
                  <a:lnTo>
                    <a:pt x="1619709" y="1123122"/>
                  </a:lnTo>
                  <a:lnTo>
                    <a:pt x="1623193" y="1121703"/>
                  </a:lnTo>
                  <a:lnTo>
                    <a:pt x="1626676" y="1120286"/>
                  </a:lnTo>
                  <a:lnTo>
                    <a:pt x="1630159" y="1121325"/>
                  </a:lnTo>
                  <a:lnTo>
                    <a:pt x="1633642" y="1119914"/>
                  </a:lnTo>
                  <a:lnTo>
                    <a:pt x="1637126" y="1118504"/>
                  </a:lnTo>
                  <a:lnTo>
                    <a:pt x="1640609" y="1117095"/>
                  </a:lnTo>
                  <a:lnTo>
                    <a:pt x="1644092" y="1115688"/>
                  </a:lnTo>
                  <a:lnTo>
                    <a:pt x="1647575" y="1131182"/>
                  </a:lnTo>
                  <a:lnTo>
                    <a:pt x="1651059" y="1129796"/>
                  </a:lnTo>
                  <a:lnTo>
                    <a:pt x="1654542" y="1128411"/>
                  </a:lnTo>
                  <a:lnTo>
                    <a:pt x="1658025" y="1127028"/>
                  </a:lnTo>
                  <a:lnTo>
                    <a:pt x="1661508" y="1125646"/>
                  </a:lnTo>
                  <a:lnTo>
                    <a:pt x="1664992" y="1142911"/>
                  </a:lnTo>
                  <a:lnTo>
                    <a:pt x="1668475" y="1141551"/>
                  </a:lnTo>
                  <a:lnTo>
                    <a:pt x="1671958" y="1140193"/>
                  </a:lnTo>
                  <a:lnTo>
                    <a:pt x="1675441" y="1138836"/>
                  </a:lnTo>
                  <a:lnTo>
                    <a:pt x="1678925" y="1137481"/>
                  </a:lnTo>
                  <a:lnTo>
                    <a:pt x="1682408" y="1136127"/>
                  </a:lnTo>
                  <a:lnTo>
                    <a:pt x="1685891" y="1134774"/>
                  </a:lnTo>
                  <a:lnTo>
                    <a:pt x="1689374" y="1133423"/>
                  </a:lnTo>
                  <a:lnTo>
                    <a:pt x="1692858" y="1132073"/>
                  </a:lnTo>
                  <a:lnTo>
                    <a:pt x="1696341" y="1130725"/>
                  </a:lnTo>
                  <a:lnTo>
                    <a:pt x="1699824" y="1160508"/>
                  </a:lnTo>
                  <a:lnTo>
                    <a:pt x="1703307" y="1159194"/>
                  </a:lnTo>
                  <a:lnTo>
                    <a:pt x="1706791" y="1157882"/>
                  </a:lnTo>
                  <a:lnTo>
                    <a:pt x="1710274" y="1156571"/>
                  </a:lnTo>
                  <a:lnTo>
                    <a:pt x="1713757" y="1155262"/>
                  </a:lnTo>
                  <a:lnTo>
                    <a:pt x="1717240" y="1156104"/>
                  </a:lnTo>
                  <a:lnTo>
                    <a:pt x="1720723" y="1154799"/>
                  </a:lnTo>
                  <a:lnTo>
                    <a:pt x="1724207" y="1153496"/>
                  </a:lnTo>
                  <a:lnTo>
                    <a:pt x="1727690" y="1152194"/>
                  </a:lnTo>
                  <a:lnTo>
                    <a:pt x="1731173" y="1150893"/>
                  </a:lnTo>
                  <a:lnTo>
                    <a:pt x="1734656" y="1160240"/>
                  </a:lnTo>
                  <a:lnTo>
                    <a:pt x="1738140" y="1158953"/>
                  </a:lnTo>
                  <a:lnTo>
                    <a:pt x="1741623" y="1157667"/>
                  </a:lnTo>
                  <a:lnTo>
                    <a:pt x="1745106" y="1156382"/>
                  </a:lnTo>
                  <a:lnTo>
                    <a:pt x="1748589" y="1155099"/>
                  </a:lnTo>
                  <a:lnTo>
                    <a:pt x="1752073" y="1153816"/>
                  </a:lnTo>
                  <a:lnTo>
                    <a:pt x="1755556" y="1152535"/>
                  </a:lnTo>
                  <a:lnTo>
                    <a:pt x="1759039" y="1151255"/>
                  </a:lnTo>
                  <a:lnTo>
                    <a:pt x="1762522" y="1149977"/>
                  </a:lnTo>
                  <a:lnTo>
                    <a:pt x="1766006" y="1148699"/>
                  </a:lnTo>
                  <a:lnTo>
                    <a:pt x="1769489" y="1155838"/>
                  </a:lnTo>
                  <a:lnTo>
                    <a:pt x="1772972" y="1154571"/>
                  </a:lnTo>
                  <a:lnTo>
                    <a:pt x="1776455" y="1153306"/>
                  </a:lnTo>
                  <a:lnTo>
                    <a:pt x="1779939" y="1152042"/>
                  </a:lnTo>
                  <a:lnTo>
                    <a:pt x="1783422" y="1150779"/>
                  </a:lnTo>
                  <a:lnTo>
                    <a:pt x="1786905" y="1171944"/>
                  </a:lnTo>
                  <a:lnTo>
                    <a:pt x="1790388" y="1170706"/>
                  </a:lnTo>
                  <a:lnTo>
                    <a:pt x="1793872" y="1169470"/>
                  </a:lnTo>
                  <a:lnTo>
                    <a:pt x="1797355" y="1168234"/>
                  </a:lnTo>
                  <a:lnTo>
                    <a:pt x="1800838" y="1167000"/>
                  </a:lnTo>
                  <a:lnTo>
                    <a:pt x="1804321" y="1169738"/>
                  </a:lnTo>
                  <a:lnTo>
                    <a:pt x="1807805" y="1168510"/>
                  </a:lnTo>
                  <a:lnTo>
                    <a:pt x="1811288" y="1167283"/>
                  </a:lnTo>
                  <a:lnTo>
                    <a:pt x="1814771" y="1166057"/>
                  </a:lnTo>
                  <a:lnTo>
                    <a:pt x="1818254" y="1164832"/>
                  </a:lnTo>
                  <a:lnTo>
                    <a:pt x="1821738" y="1167563"/>
                  </a:lnTo>
                  <a:lnTo>
                    <a:pt x="1825221" y="1166345"/>
                  </a:lnTo>
                  <a:lnTo>
                    <a:pt x="1828704" y="1165127"/>
                  </a:lnTo>
                  <a:lnTo>
                    <a:pt x="1832187" y="1163911"/>
                  </a:lnTo>
                  <a:lnTo>
                    <a:pt x="1835671" y="1162695"/>
                  </a:lnTo>
                  <a:lnTo>
                    <a:pt x="1839154" y="1175103"/>
                  </a:lnTo>
                  <a:lnTo>
                    <a:pt x="1842637" y="1173903"/>
                  </a:lnTo>
                  <a:lnTo>
                    <a:pt x="1846120" y="1172704"/>
                  </a:lnTo>
                  <a:lnTo>
                    <a:pt x="1849604" y="1171507"/>
                  </a:lnTo>
                  <a:lnTo>
                    <a:pt x="1853087" y="1170310"/>
                  </a:lnTo>
                  <a:lnTo>
                    <a:pt x="1856570" y="1204144"/>
                  </a:lnTo>
                  <a:lnTo>
                    <a:pt x="1860053" y="1202985"/>
                  </a:lnTo>
                  <a:lnTo>
                    <a:pt x="1863537" y="1201826"/>
                  </a:lnTo>
                  <a:lnTo>
                    <a:pt x="1867020" y="1200668"/>
                  </a:lnTo>
                  <a:lnTo>
                    <a:pt x="1870503" y="1199512"/>
                  </a:lnTo>
                  <a:lnTo>
                    <a:pt x="1873986" y="1198356"/>
                  </a:lnTo>
                  <a:lnTo>
                    <a:pt x="1877470" y="1219666"/>
                  </a:lnTo>
                  <a:lnTo>
                    <a:pt x="1880953" y="1218535"/>
                  </a:lnTo>
                  <a:lnTo>
                    <a:pt x="1884436" y="1217405"/>
                  </a:lnTo>
                  <a:lnTo>
                    <a:pt x="1887919" y="1216276"/>
                  </a:lnTo>
                  <a:lnTo>
                    <a:pt x="1891403" y="1215148"/>
                  </a:lnTo>
                  <a:lnTo>
                    <a:pt x="1894886" y="1214021"/>
                  </a:lnTo>
                  <a:lnTo>
                    <a:pt x="1898369" y="1212894"/>
                  </a:lnTo>
                  <a:lnTo>
                    <a:pt x="1901852" y="1211769"/>
                  </a:lnTo>
                  <a:lnTo>
                    <a:pt x="1905336" y="1210644"/>
                  </a:lnTo>
                  <a:lnTo>
                    <a:pt x="1908819" y="1209521"/>
                  </a:lnTo>
                  <a:lnTo>
                    <a:pt x="1912302" y="1211778"/>
                  </a:lnTo>
                  <a:lnTo>
                    <a:pt x="1915785" y="1210660"/>
                  </a:lnTo>
                  <a:lnTo>
                    <a:pt x="1919269" y="1209542"/>
                  </a:lnTo>
                  <a:lnTo>
                    <a:pt x="1922752" y="1208426"/>
                  </a:lnTo>
                  <a:lnTo>
                    <a:pt x="1926235" y="1207310"/>
                  </a:lnTo>
                  <a:lnTo>
                    <a:pt x="1929718" y="1211237"/>
                  </a:lnTo>
                  <a:lnTo>
                    <a:pt x="1933202" y="1210128"/>
                  </a:lnTo>
                  <a:lnTo>
                    <a:pt x="1936685" y="1209020"/>
                  </a:lnTo>
                  <a:lnTo>
                    <a:pt x="1940168" y="1207913"/>
                  </a:lnTo>
                  <a:lnTo>
                    <a:pt x="1943651" y="1206807"/>
                  </a:lnTo>
                  <a:lnTo>
                    <a:pt x="1947135" y="1205702"/>
                  </a:lnTo>
                  <a:lnTo>
                    <a:pt x="1950618" y="1204598"/>
                  </a:lnTo>
                  <a:lnTo>
                    <a:pt x="1954101" y="1203495"/>
                  </a:lnTo>
                  <a:lnTo>
                    <a:pt x="1957584" y="1202393"/>
                  </a:lnTo>
                  <a:lnTo>
                    <a:pt x="1961068" y="1201291"/>
                  </a:lnTo>
                  <a:lnTo>
                    <a:pt x="1964551" y="1205217"/>
                  </a:lnTo>
                  <a:lnTo>
                    <a:pt x="1968034" y="1204122"/>
                  </a:lnTo>
                  <a:lnTo>
                    <a:pt x="1971517" y="1203028"/>
                  </a:lnTo>
                  <a:lnTo>
                    <a:pt x="1975001" y="1201935"/>
                  </a:lnTo>
                  <a:lnTo>
                    <a:pt x="1978484" y="1200843"/>
                  </a:lnTo>
                  <a:lnTo>
                    <a:pt x="1981967" y="1224091"/>
                  </a:lnTo>
                  <a:lnTo>
                    <a:pt x="1985450" y="1223024"/>
                  </a:lnTo>
                  <a:lnTo>
                    <a:pt x="1988934" y="1221958"/>
                  </a:lnTo>
                  <a:lnTo>
                    <a:pt x="1992417" y="1220892"/>
                  </a:lnTo>
                  <a:lnTo>
                    <a:pt x="1995900" y="1219828"/>
                  </a:lnTo>
                  <a:lnTo>
                    <a:pt x="1999383" y="1232744"/>
                  </a:lnTo>
                  <a:lnTo>
                    <a:pt x="2002867" y="1231694"/>
                  </a:lnTo>
                  <a:lnTo>
                    <a:pt x="2006350" y="1230645"/>
                  </a:lnTo>
                  <a:lnTo>
                    <a:pt x="2009833" y="1229597"/>
                  </a:lnTo>
                  <a:lnTo>
                    <a:pt x="2013316" y="1228550"/>
                  </a:lnTo>
                  <a:lnTo>
                    <a:pt x="2016799" y="1235095"/>
                  </a:lnTo>
                  <a:lnTo>
                    <a:pt x="2020283" y="1234057"/>
                  </a:lnTo>
                  <a:lnTo>
                    <a:pt x="2023766" y="1233019"/>
                  </a:lnTo>
                  <a:lnTo>
                    <a:pt x="2027249" y="1231983"/>
                  </a:lnTo>
                  <a:lnTo>
                    <a:pt x="2030732" y="1230947"/>
                  </a:lnTo>
                  <a:lnTo>
                    <a:pt x="2034216" y="1237392"/>
                  </a:lnTo>
                  <a:lnTo>
                    <a:pt x="2037699" y="1236365"/>
                  </a:lnTo>
                  <a:lnTo>
                    <a:pt x="2041182" y="1235339"/>
                  </a:lnTo>
                  <a:lnTo>
                    <a:pt x="2044665" y="1234313"/>
                  </a:lnTo>
                  <a:lnTo>
                    <a:pt x="2048149" y="1233288"/>
                  </a:lnTo>
                  <a:lnTo>
                    <a:pt x="2051632" y="1248302"/>
                  </a:lnTo>
                  <a:lnTo>
                    <a:pt x="2055115" y="1247294"/>
                  </a:lnTo>
                  <a:lnTo>
                    <a:pt x="2058598" y="1246287"/>
                  </a:lnTo>
                  <a:lnTo>
                    <a:pt x="2062082" y="1245280"/>
                  </a:lnTo>
                  <a:lnTo>
                    <a:pt x="2065565" y="1244274"/>
                  </a:lnTo>
                  <a:lnTo>
                    <a:pt x="2069048" y="1251782"/>
                  </a:lnTo>
                  <a:lnTo>
                    <a:pt x="2072531" y="1250785"/>
                  </a:lnTo>
                  <a:lnTo>
                    <a:pt x="2076015" y="1249790"/>
                  </a:lnTo>
                  <a:lnTo>
                    <a:pt x="2079498" y="1248795"/>
                  </a:lnTo>
                  <a:lnTo>
                    <a:pt x="2082981" y="1247801"/>
                  </a:lnTo>
                  <a:lnTo>
                    <a:pt x="2086464" y="1253790"/>
                  </a:lnTo>
                  <a:lnTo>
                    <a:pt x="2089948" y="1252804"/>
                  </a:lnTo>
                  <a:lnTo>
                    <a:pt x="2093431" y="1251819"/>
                  </a:lnTo>
                  <a:lnTo>
                    <a:pt x="2096914" y="1250834"/>
                  </a:lnTo>
                  <a:lnTo>
                    <a:pt x="2100397" y="1249850"/>
                  </a:lnTo>
                  <a:lnTo>
                    <a:pt x="2103881" y="1248867"/>
                  </a:lnTo>
                  <a:lnTo>
                    <a:pt x="2107364" y="1260206"/>
                  </a:lnTo>
                  <a:lnTo>
                    <a:pt x="2110847" y="1259236"/>
                  </a:lnTo>
                  <a:lnTo>
                    <a:pt x="2114330" y="1258266"/>
                  </a:lnTo>
                  <a:lnTo>
                    <a:pt x="2117814" y="1257297"/>
                  </a:lnTo>
                  <a:lnTo>
                    <a:pt x="2121297" y="1256329"/>
                  </a:lnTo>
                  <a:lnTo>
                    <a:pt x="2124780" y="1256712"/>
                  </a:lnTo>
                  <a:lnTo>
                    <a:pt x="2128263" y="1255747"/>
                  </a:lnTo>
                  <a:lnTo>
                    <a:pt x="2131747" y="1254782"/>
                  </a:lnTo>
                  <a:lnTo>
                    <a:pt x="2135230" y="1253817"/>
                  </a:lnTo>
                  <a:lnTo>
                    <a:pt x="2138713" y="1252854"/>
                  </a:lnTo>
                  <a:lnTo>
                    <a:pt x="2142196" y="1253243"/>
                  </a:lnTo>
                  <a:lnTo>
                    <a:pt x="2145680" y="1252282"/>
                  </a:lnTo>
                  <a:lnTo>
                    <a:pt x="2149163" y="1251322"/>
                  </a:lnTo>
                  <a:lnTo>
                    <a:pt x="2152646" y="1250362"/>
                  </a:lnTo>
                  <a:lnTo>
                    <a:pt x="2156129" y="1249403"/>
                  </a:lnTo>
                  <a:lnTo>
                    <a:pt x="2159613" y="1269538"/>
                  </a:lnTo>
                  <a:lnTo>
                    <a:pt x="2163096" y="1268600"/>
                  </a:lnTo>
                  <a:lnTo>
                    <a:pt x="2166579" y="1267662"/>
                  </a:lnTo>
                  <a:lnTo>
                    <a:pt x="2170062" y="1266725"/>
                  </a:lnTo>
                  <a:lnTo>
                    <a:pt x="2173546" y="1265789"/>
                  </a:lnTo>
                  <a:lnTo>
                    <a:pt x="2177029" y="1279990"/>
                  </a:lnTo>
                  <a:lnTo>
                    <a:pt x="2180512" y="1279069"/>
                  </a:lnTo>
                  <a:lnTo>
                    <a:pt x="2183995" y="1278149"/>
                  </a:lnTo>
                  <a:lnTo>
                    <a:pt x="2187479" y="1277229"/>
                  </a:lnTo>
                  <a:lnTo>
                    <a:pt x="2190962" y="1276310"/>
                  </a:lnTo>
                  <a:lnTo>
                    <a:pt x="2194445" y="1275391"/>
                  </a:lnTo>
                  <a:lnTo>
                    <a:pt x="2197928" y="1274473"/>
                  </a:lnTo>
                  <a:lnTo>
                    <a:pt x="2201412" y="1273556"/>
                  </a:lnTo>
                  <a:lnTo>
                    <a:pt x="2204895" y="1272639"/>
                  </a:lnTo>
                  <a:lnTo>
                    <a:pt x="2208378" y="1271723"/>
                  </a:lnTo>
                  <a:lnTo>
                    <a:pt x="2211861" y="1286671"/>
                  </a:lnTo>
                  <a:lnTo>
                    <a:pt x="2215345" y="1285771"/>
                  </a:lnTo>
                  <a:lnTo>
                    <a:pt x="2218828" y="1284871"/>
                  </a:lnTo>
                  <a:lnTo>
                    <a:pt x="2222311" y="1283972"/>
                  </a:lnTo>
                  <a:lnTo>
                    <a:pt x="2225794" y="1283073"/>
                  </a:lnTo>
                  <a:lnTo>
                    <a:pt x="2229278" y="1289302"/>
                  </a:lnTo>
                  <a:lnTo>
                    <a:pt x="2232761" y="1288411"/>
                  </a:lnTo>
                  <a:lnTo>
                    <a:pt x="2236244" y="1287520"/>
                  </a:lnTo>
                  <a:lnTo>
                    <a:pt x="2239727" y="1286630"/>
                  </a:lnTo>
                  <a:lnTo>
                    <a:pt x="2243211" y="1285741"/>
                  </a:lnTo>
                  <a:lnTo>
                    <a:pt x="2246694" y="1296477"/>
                  </a:lnTo>
                  <a:lnTo>
                    <a:pt x="2250177" y="1295600"/>
                  </a:lnTo>
                  <a:lnTo>
                    <a:pt x="2253660" y="1294723"/>
                  </a:lnTo>
                  <a:lnTo>
                    <a:pt x="2257144" y="1293846"/>
                  </a:lnTo>
                  <a:lnTo>
                    <a:pt x="2260627" y="1292970"/>
                  </a:lnTo>
                  <a:lnTo>
                    <a:pt x="2264110" y="1298923"/>
                  </a:lnTo>
                  <a:lnTo>
                    <a:pt x="2267593" y="1298055"/>
                  </a:lnTo>
                  <a:lnTo>
                    <a:pt x="2271077" y="1297187"/>
                  </a:lnTo>
                  <a:lnTo>
                    <a:pt x="2274560" y="1296319"/>
                  </a:lnTo>
                  <a:lnTo>
                    <a:pt x="2278043" y="1295452"/>
                  </a:lnTo>
                  <a:lnTo>
                    <a:pt x="2281526" y="1313330"/>
                  </a:lnTo>
                  <a:lnTo>
                    <a:pt x="2285010" y="1312481"/>
                  </a:lnTo>
                  <a:lnTo>
                    <a:pt x="2288493" y="1311633"/>
                  </a:lnTo>
                  <a:lnTo>
                    <a:pt x="2291976" y="1310785"/>
                  </a:lnTo>
                  <a:lnTo>
                    <a:pt x="2295459" y="1309938"/>
                  </a:lnTo>
                  <a:lnTo>
                    <a:pt x="2298942" y="1313378"/>
                  </a:lnTo>
                  <a:lnTo>
                    <a:pt x="2302426" y="1312536"/>
                  </a:lnTo>
                  <a:lnTo>
                    <a:pt x="2305909" y="1311694"/>
                  </a:lnTo>
                  <a:lnTo>
                    <a:pt x="2309392" y="1310853"/>
                  </a:lnTo>
                  <a:lnTo>
                    <a:pt x="2312875" y="1310012"/>
                  </a:lnTo>
                  <a:lnTo>
                    <a:pt x="2316359" y="1310240"/>
                  </a:lnTo>
                  <a:lnTo>
                    <a:pt x="2319842" y="1309402"/>
                  </a:lnTo>
                  <a:lnTo>
                    <a:pt x="2323325" y="1308563"/>
                  </a:lnTo>
                  <a:lnTo>
                    <a:pt x="2326808" y="1307726"/>
                  </a:lnTo>
                  <a:lnTo>
                    <a:pt x="2330292" y="1306888"/>
                  </a:lnTo>
                  <a:lnTo>
                    <a:pt x="2333775" y="1306051"/>
                  </a:lnTo>
                  <a:lnTo>
                    <a:pt x="2337258" y="1312644"/>
                  </a:lnTo>
                  <a:lnTo>
                    <a:pt x="2340741" y="1311815"/>
                  </a:lnTo>
                  <a:lnTo>
                    <a:pt x="2344225" y="1310986"/>
                  </a:lnTo>
                  <a:lnTo>
                    <a:pt x="2347708" y="1310158"/>
                  </a:lnTo>
                  <a:lnTo>
                    <a:pt x="2351191" y="1309330"/>
                  </a:lnTo>
                  <a:lnTo>
                    <a:pt x="2354674" y="1330962"/>
                  </a:lnTo>
                  <a:lnTo>
                    <a:pt x="2358158" y="1330156"/>
                  </a:lnTo>
                  <a:lnTo>
                    <a:pt x="2361641" y="1329350"/>
                  </a:lnTo>
                  <a:lnTo>
                    <a:pt x="2365124" y="1328544"/>
                  </a:lnTo>
                  <a:lnTo>
                    <a:pt x="2368607" y="1327739"/>
                  </a:lnTo>
                  <a:lnTo>
                    <a:pt x="2372091" y="1330881"/>
                  </a:lnTo>
                  <a:lnTo>
                    <a:pt x="2375574" y="1330080"/>
                  </a:lnTo>
                  <a:lnTo>
                    <a:pt x="2379057" y="1329280"/>
                  </a:lnTo>
                  <a:lnTo>
                    <a:pt x="2382540" y="1328480"/>
                  </a:lnTo>
                  <a:lnTo>
                    <a:pt x="2386024" y="1327681"/>
                  </a:lnTo>
                  <a:lnTo>
                    <a:pt x="2389507" y="1327022"/>
                  </a:lnTo>
                  <a:lnTo>
                    <a:pt x="2392990" y="1326418"/>
                  </a:lnTo>
                  <a:lnTo>
                    <a:pt x="2396473" y="1325814"/>
                  </a:lnTo>
                  <a:lnTo>
                    <a:pt x="2399957" y="1325211"/>
                  </a:lnTo>
                  <a:lnTo>
                    <a:pt x="2403440" y="1324609"/>
                  </a:lnTo>
                  <a:lnTo>
                    <a:pt x="2406923" y="1326831"/>
                  </a:lnTo>
                  <a:lnTo>
                    <a:pt x="2410406" y="1326038"/>
                  </a:lnTo>
                  <a:lnTo>
                    <a:pt x="2413890" y="1325245"/>
                  </a:lnTo>
                  <a:lnTo>
                    <a:pt x="2417373" y="1324454"/>
                  </a:lnTo>
                  <a:lnTo>
                    <a:pt x="2420856" y="1323662"/>
                  </a:lnTo>
                  <a:lnTo>
                    <a:pt x="2424339" y="1325807"/>
                  </a:lnTo>
                  <a:lnTo>
                    <a:pt x="2427823" y="1325019"/>
                  </a:lnTo>
                  <a:lnTo>
                    <a:pt x="2431306" y="1324231"/>
                  </a:lnTo>
                  <a:lnTo>
                    <a:pt x="2434789" y="1323444"/>
                  </a:lnTo>
                  <a:lnTo>
                    <a:pt x="2438272" y="1322658"/>
                  </a:lnTo>
                  <a:lnTo>
                    <a:pt x="2441756" y="1321872"/>
                  </a:lnTo>
                  <a:lnTo>
                    <a:pt x="2445239" y="1321086"/>
                  </a:lnTo>
                  <a:lnTo>
                    <a:pt x="2448722" y="1320301"/>
                  </a:lnTo>
                  <a:lnTo>
                    <a:pt x="2452205" y="1319516"/>
                  </a:lnTo>
                  <a:lnTo>
                    <a:pt x="2455689" y="1318731"/>
                  </a:lnTo>
                  <a:lnTo>
                    <a:pt x="2459172" y="1323794"/>
                  </a:lnTo>
                  <a:lnTo>
                    <a:pt x="2462655" y="1323016"/>
                  </a:lnTo>
                  <a:lnTo>
                    <a:pt x="2466138" y="1322238"/>
                  </a:lnTo>
                  <a:lnTo>
                    <a:pt x="2469622" y="1321460"/>
                  </a:lnTo>
                  <a:lnTo>
                    <a:pt x="2473105" y="1320683"/>
                  </a:lnTo>
                  <a:lnTo>
                    <a:pt x="2476588" y="1323766"/>
                  </a:lnTo>
                  <a:lnTo>
                    <a:pt x="2480071" y="1322993"/>
                  </a:lnTo>
                  <a:lnTo>
                    <a:pt x="2483555" y="1322220"/>
                  </a:lnTo>
                  <a:lnTo>
                    <a:pt x="2487038" y="1321448"/>
                  </a:lnTo>
                  <a:lnTo>
                    <a:pt x="2490521" y="1320676"/>
                  </a:lnTo>
                  <a:lnTo>
                    <a:pt x="2494004" y="1326584"/>
                  </a:lnTo>
                  <a:lnTo>
                    <a:pt x="2497488" y="1325819"/>
                  </a:lnTo>
                  <a:lnTo>
                    <a:pt x="2500971" y="1325054"/>
                  </a:lnTo>
                  <a:lnTo>
                    <a:pt x="2504454" y="1324290"/>
                  </a:lnTo>
                  <a:lnTo>
                    <a:pt x="2507937" y="1323526"/>
                  </a:lnTo>
                  <a:lnTo>
                    <a:pt x="2511421" y="1322762"/>
                  </a:lnTo>
                  <a:lnTo>
                    <a:pt x="2514904" y="1321999"/>
                  </a:lnTo>
                  <a:lnTo>
                    <a:pt x="2518387" y="1321236"/>
                  </a:lnTo>
                  <a:lnTo>
                    <a:pt x="2521870" y="1320474"/>
                  </a:lnTo>
                  <a:lnTo>
                    <a:pt x="2525354" y="1319712"/>
                  </a:lnTo>
                  <a:lnTo>
                    <a:pt x="2528837" y="1321797"/>
                  </a:lnTo>
                  <a:lnTo>
                    <a:pt x="2532320" y="1321039"/>
                  </a:lnTo>
                  <a:lnTo>
                    <a:pt x="2535803" y="1320280"/>
                  </a:lnTo>
                  <a:lnTo>
                    <a:pt x="2539287" y="1319522"/>
                  </a:lnTo>
                  <a:lnTo>
                    <a:pt x="2542770" y="1318765"/>
                  </a:lnTo>
                  <a:lnTo>
                    <a:pt x="2546253" y="1329211"/>
                  </a:lnTo>
                  <a:lnTo>
                    <a:pt x="2549736" y="1328464"/>
                  </a:lnTo>
                  <a:lnTo>
                    <a:pt x="2553220" y="1327717"/>
                  </a:lnTo>
                  <a:lnTo>
                    <a:pt x="2556703" y="1326970"/>
                  </a:lnTo>
                  <a:lnTo>
                    <a:pt x="2560186" y="1326224"/>
                  </a:lnTo>
                  <a:lnTo>
                    <a:pt x="2563669" y="1325478"/>
                  </a:lnTo>
                  <a:lnTo>
                    <a:pt x="2567153" y="1331134"/>
                  </a:lnTo>
                  <a:lnTo>
                    <a:pt x="2570636" y="1330394"/>
                  </a:lnTo>
                  <a:lnTo>
                    <a:pt x="2574119" y="1329655"/>
                  </a:lnTo>
                  <a:lnTo>
                    <a:pt x="2577602" y="1328916"/>
                  </a:lnTo>
                  <a:lnTo>
                    <a:pt x="2581085" y="1328177"/>
                  </a:lnTo>
                  <a:lnTo>
                    <a:pt x="2584569" y="1335528"/>
                  </a:lnTo>
                  <a:lnTo>
                    <a:pt x="2588052" y="1334797"/>
                  </a:lnTo>
                  <a:lnTo>
                    <a:pt x="2591535" y="1334066"/>
                  </a:lnTo>
                  <a:lnTo>
                    <a:pt x="2595018" y="1333336"/>
                  </a:lnTo>
                  <a:lnTo>
                    <a:pt x="2598502" y="1332606"/>
                  </a:lnTo>
                  <a:lnTo>
                    <a:pt x="2601985" y="1338062"/>
                  </a:lnTo>
                  <a:lnTo>
                    <a:pt x="2605468" y="1337338"/>
                  </a:lnTo>
                  <a:lnTo>
                    <a:pt x="2608951" y="1336614"/>
                  </a:lnTo>
                  <a:lnTo>
                    <a:pt x="2612435" y="1335890"/>
                  </a:lnTo>
                  <a:lnTo>
                    <a:pt x="2615918" y="1335167"/>
                  </a:lnTo>
                  <a:lnTo>
                    <a:pt x="2619401" y="1337072"/>
                  </a:lnTo>
                  <a:lnTo>
                    <a:pt x="2622884" y="1336352"/>
                  </a:lnTo>
                  <a:lnTo>
                    <a:pt x="2626368" y="1335632"/>
                  </a:lnTo>
                  <a:lnTo>
                    <a:pt x="2629851" y="1334913"/>
                  </a:lnTo>
                  <a:lnTo>
                    <a:pt x="2633334" y="1334194"/>
                  </a:lnTo>
                  <a:lnTo>
                    <a:pt x="2636817" y="1353859"/>
                  </a:lnTo>
                  <a:lnTo>
                    <a:pt x="2640301" y="1353158"/>
                  </a:lnTo>
                  <a:lnTo>
                    <a:pt x="2643784" y="1352457"/>
                  </a:lnTo>
                  <a:lnTo>
                    <a:pt x="2647267" y="1351756"/>
                  </a:lnTo>
                  <a:lnTo>
                    <a:pt x="2650750" y="1351055"/>
                  </a:lnTo>
                  <a:lnTo>
                    <a:pt x="2654234" y="1362531"/>
                  </a:lnTo>
                  <a:lnTo>
                    <a:pt x="2657717" y="1361841"/>
                  </a:lnTo>
                  <a:lnTo>
                    <a:pt x="2661200" y="1361152"/>
                  </a:lnTo>
                  <a:lnTo>
                    <a:pt x="2664683" y="1360462"/>
                  </a:lnTo>
                  <a:lnTo>
                    <a:pt x="2668167" y="1359774"/>
                  </a:lnTo>
                  <a:lnTo>
                    <a:pt x="2671650" y="1369321"/>
                  </a:lnTo>
                  <a:lnTo>
                    <a:pt x="2675133" y="1368641"/>
                  </a:lnTo>
                  <a:lnTo>
                    <a:pt x="2678616" y="1367962"/>
                  </a:lnTo>
                  <a:lnTo>
                    <a:pt x="2682100" y="1367283"/>
                  </a:lnTo>
                  <a:lnTo>
                    <a:pt x="2685583" y="1366604"/>
                  </a:lnTo>
                  <a:lnTo>
                    <a:pt x="2689066" y="1369023"/>
                  </a:lnTo>
                  <a:lnTo>
                    <a:pt x="2692549" y="1368347"/>
                  </a:lnTo>
                  <a:lnTo>
                    <a:pt x="2696033" y="1367672"/>
                  </a:lnTo>
                  <a:lnTo>
                    <a:pt x="2699516" y="1366997"/>
                  </a:lnTo>
                  <a:lnTo>
                    <a:pt x="2702999" y="1366322"/>
                  </a:lnTo>
                  <a:lnTo>
                    <a:pt x="2706482" y="1387331"/>
                  </a:lnTo>
                  <a:lnTo>
                    <a:pt x="2709966" y="1386675"/>
                  </a:lnTo>
                  <a:lnTo>
                    <a:pt x="2713449" y="1386019"/>
                  </a:lnTo>
                  <a:lnTo>
                    <a:pt x="2716932" y="1385363"/>
                  </a:lnTo>
                  <a:lnTo>
                    <a:pt x="2720415" y="1384708"/>
                  </a:lnTo>
                  <a:lnTo>
                    <a:pt x="2723899" y="1390514"/>
                  </a:lnTo>
                  <a:lnTo>
                    <a:pt x="2727382" y="1389864"/>
                  </a:lnTo>
                  <a:lnTo>
                    <a:pt x="2730865" y="1389215"/>
                  </a:lnTo>
                  <a:lnTo>
                    <a:pt x="2734348" y="1388566"/>
                  </a:lnTo>
                  <a:lnTo>
                    <a:pt x="2737832" y="1387918"/>
                  </a:lnTo>
                  <a:lnTo>
                    <a:pt x="2741315" y="1388693"/>
                  </a:lnTo>
                  <a:lnTo>
                    <a:pt x="2744798" y="1388046"/>
                  </a:lnTo>
                  <a:lnTo>
                    <a:pt x="2748281" y="1387400"/>
                  </a:lnTo>
                  <a:lnTo>
                    <a:pt x="2751765" y="1386753"/>
                  </a:lnTo>
                  <a:lnTo>
                    <a:pt x="2755248" y="1386107"/>
                  </a:lnTo>
                  <a:lnTo>
                    <a:pt x="2758731" y="1387594"/>
                  </a:lnTo>
                  <a:lnTo>
                    <a:pt x="2762214" y="1386950"/>
                  </a:lnTo>
                  <a:lnTo>
                    <a:pt x="2765698" y="1386307"/>
                  </a:lnTo>
                  <a:lnTo>
                    <a:pt x="2769181" y="1385664"/>
                  </a:lnTo>
                  <a:lnTo>
                    <a:pt x="2772664" y="1385021"/>
                  </a:lnTo>
                  <a:lnTo>
                    <a:pt x="2776147" y="1385803"/>
                  </a:lnTo>
                  <a:lnTo>
                    <a:pt x="2779631" y="1385302"/>
                  </a:lnTo>
                  <a:lnTo>
                    <a:pt x="2783114" y="1384801"/>
                  </a:lnTo>
                  <a:lnTo>
                    <a:pt x="2786597" y="1384300"/>
                  </a:lnTo>
                  <a:lnTo>
                    <a:pt x="2790080" y="1383800"/>
                  </a:lnTo>
                  <a:lnTo>
                    <a:pt x="2793564" y="1383300"/>
                  </a:lnTo>
                  <a:lnTo>
                    <a:pt x="2797047" y="1383374"/>
                  </a:lnTo>
                  <a:lnTo>
                    <a:pt x="2800530" y="1382736"/>
                  </a:lnTo>
                  <a:lnTo>
                    <a:pt x="2804013" y="1382098"/>
                  </a:lnTo>
                  <a:lnTo>
                    <a:pt x="2807497" y="1381460"/>
                  </a:lnTo>
                  <a:lnTo>
                    <a:pt x="2810980" y="1380823"/>
                  </a:lnTo>
                  <a:lnTo>
                    <a:pt x="2814463" y="1390670"/>
                  </a:lnTo>
                  <a:lnTo>
                    <a:pt x="2817946" y="1390042"/>
                  </a:lnTo>
                  <a:lnTo>
                    <a:pt x="2821430" y="1389414"/>
                  </a:lnTo>
                  <a:lnTo>
                    <a:pt x="2824913" y="1388786"/>
                  </a:lnTo>
                  <a:lnTo>
                    <a:pt x="2828396" y="1388158"/>
                  </a:lnTo>
                  <a:lnTo>
                    <a:pt x="2831879" y="1388220"/>
                  </a:lnTo>
                  <a:lnTo>
                    <a:pt x="2835363" y="1387594"/>
                  </a:lnTo>
                  <a:lnTo>
                    <a:pt x="2838846" y="1386967"/>
                  </a:lnTo>
                  <a:lnTo>
                    <a:pt x="2842329" y="1386341"/>
                  </a:lnTo>
                  <a:lnTo>
                    <a:pt x="2845812" y="1385716"/>
                  </a:lnTo>
                  <a:lnTo>
                    <a:pt x="2849296" y="1388527"/>
                  </a:lnTo>
                  <a:lnTo>
                    <a:pt x="2852779" y="1387905"/>
                  </a:lnTo>
                  <a:lnTo>
                    <a:pt x="2856262" y="1387283"/>
                  </a:lnTo>
                  <a:lnTo>
                    <a:pt x="2859745" y="1386661"/>
                  </a:lnTo>
                  <a:lnTo>
                    <a:pt x="2863229" y="1386039"/>
                  </a:lnTo>
                  <a:lnTo>
                    <a:pt x="2866712" y="1387470"/>
                  </a:lnTo>
                  <a:lnTo>
                    <a:pt x="2870195" y="1386850"/>
                  </a:lnTo>
                  <a:lnTo>
                    <a:pt x="2873678" y="1386231"/>
                  </a:lnTo>
                  <a:lnTo>
                    <a:pt x="2877161" y="1385612"/>
                  </a:lnTo>
                  <a:lnTo>
                    <a:pt x="2880645" y="1384993"/>
                  </a:lnTo>
                  <a:lnTo>
                    <a:pt x="2884128" y="1395797"/>
                  </a:lnTo>
                  <a:lnTo>
                    <a:pt x="2887611" y="1395188"/>
                  </a:lnTo>
                  <a:lnTo>
                    <a:pt x="2891094" y="1394579"/>
                  </a:lnTo>
                  <a:lnTo>
                    <a:pt x="2894578" y="1393970"/>
                  </a:lnTo>
                  <a:lnTo>
                    <a:pt x="2898061" y="1393362"/>
                  </a:lnTo>
                  <a:lnTo>
                    <a:pt x="2901544" y="1394733"/>
                  </a:lnTo>
                  <a:lnTo>
                    <a:pt x="2905027" y="1394127"/>
                  </a:lnTo>
                  <a:lnTo>
                    <a:pt x="2908511" y="1393521"/>
                  </a:lnTo>
                  <a:lnTo>
                    <a:pt x="2911994" y="1392915"/>
                  </a:lnTo>
                  <a:lnTo>
                    <a:pt x="2915477" y="1392309"/>
                  </a:lnTo>
                  <a:lnTo>
                    <a:pt x="2918960" y="1393022"/>
                  </a:lnTo>
                  <a:lnTo>
                    <a:pt x="2922444" y="1392418"/>
                  </a:lnTo>
                  <a:lnTo>
                    <a:pt x="2925927" y="1391814"/>
                  </a:lnTo>
                  <a:lnTo>
                    <a:pt x="2929410" y="1391210"/>
                  </a:lnTo>
                  <a:lnTo>
                    <a:pt x="2932893" y="1390607"/>
                  </a:lnTo>
                  <a:lnTo>
                    <a:pt x="2936377" y="1397181"/>
                  </a:lnTo>
                  <a:lnTo>
                    <a:pt x="2939860" y="1396584"/>
                  </a:lnTo>
                  <a:lnTo>
                    <a:pt x="2943343" y="1395987"/>
                  </a:lnTo>
                  <a:lnTo>
                    <a:pt x="2946826" y="1395390"/>
                  </a:lnTo>
                  <a:lnTo>
                    <a:pt x="2950310" y="1394793"/>
                  </a:lnTo>
                  <a:lnTo>
                    <a:pt x="2953793" y="1403129"/>
                  </a:lnTo>
                  <a:lnTo>
                    <a:pt x="2957276" y="1402539"/>
                  </a:lnTo>
                  <a:lnTo>
                    <a:pt x="2960759" y="1401950"/>
                  </a:lnTo>
                  <a:lnTo>
                    <a:pt x="2964243" y="1401362"/>
                  </a:lnTo>
                  <a:lnTo>
                    <a:pt x="2967726" y="1400773"/>
                  </a:lnTo>
                  <a:lnTo>
                    <a:pt x="2971209" y="1414362"/>
                  </a:lnTo>
                  <a:lnTo>
                    <a:pt x="2974692" y="1413785"/>
                  </a:lnTo>
                  <a:lnTo>
                    <a:pt x="2978176" y="1413208"/>
                  </a:lnTo>
                  <a:lnTo>
                    <a:pt x="2981659" y="1412631"/>
                  </a:lnTo>
                  <a:lnTo>
                    <a:pt x="2985142" y="1412054"/>
                  </a:lnTo>
                  <a:lnTo>
                    <a:pt x="2988625" y="1413886"/>
                  </a:lnTo>
                  <a:lnTo>
                    <a:pt x="2992109" y="1413311"/>
                  </a:lnTo>
                  <a:lnTo>
                    <a:pt x="2995592" y="1412737"/>
                  </a:lnTo>
                  <a:lnTo>
                    <a:pt x="2999075" y="1412164"/>
                  </a:lnTo>
                  <a:lnTo>
                    <a:pt x="3002558" y="1411590"/>
                  </a:lnTo>
                  <a:lnTo>
                    <a:pt x="3006042" y="1419331"/>
                  </a:lnTo>
                  <a:lnTo>
                    <a:pt x="3009525" y="1418879"/>
                  </a:lnTo>
                  <a:lnTo>
                    <a:pt x="3013008" y="1418428"/>
                  </a:lnTo>
                  <a:lnTo>
                    <a:pt x="3016491" y="1417978"/>
                  </a:lnTo>
                  <a:lnTo>
                    <a:pt x="3019975" y="1417527"/>
                  </a:lnTo>
                  <a:lnTo>
                    <a:pt x="3023458" y="1417077"/>
                  </a:lnTo>
                  <a:lnTo>
                    <a:pt x="3026941" y="1423472"/>
                  </a:lnTo>
                  <a:lnTo>
                    <a:pt x="3030424" y="1422912"/>
                  </a:lnTo>
                  <a:lnTo>
                    <a:pt x="3033908" y="1422353"/>
                  </a:lnTo>
                  <a:lnTo>
                    <a:pt x="3037391" y="1421793"/>
                  </a:lnTo>
                  <a:lnTo>
                    <a:pt x="3040874" y="1421234"/>
                  </a:lnTo>
                  <a:lnTo>
                    <a:pt x="3044357" y="1428618"/>
                  </a:lnTo>
                  <a:lnTo>
                    <a:pt x="3047841" y="1428066"/>
                  </a:lnTo>
                  <a:lnTo>
                    <a:pt x="3051324" y="1427514"/>
                  </a:lnTo>
                  <a:lnTo>
                    <a:pt x="3054807" y="1426962"/>
                  </a:lnTo>
                  <a:lnTo>
                    <a:pt x="3058290" y="1426410"/>
                  </a:lnTo>
                  <a:lnTo>
                    <a:pt x="3061774" y="1425858"/>
                  </a:lnTo>
                  <a:lnTo>
                    <a:pt x="3065257" y="1425306"/>
                  </a:lnTo>
                  <a:lnTo>
                    <a:pt x="3068740" y="1424755"/>
                  </a:lnTo>
                  <a:lnTo>
                    <a:pt x="3072223" y="1424204"/>
                  </a:lnTo>
                  <a:lnTo>
                    <a:pt x="3075707" y="1423653"/>
                  </a:lnTo>
                  <a:lnTo>
                    <a:pt x="3079190" y="1429241"/>
                  </a:lnTo>
                  <a:lnTo>
                    <a:pt x="3082673" y="1428695"/>
                  </a:lnTo>
                  <a:lnTo>
                    <a:pt x="3086156" y="1428149"/>
                  </a:lnTo>
                  <a:lnTo>
                    <a:pt x="3089640" y="1427604"/>
                  </a:lnTo>
                  <a:lnTo>
                    <a:pt x="3093123" y="1427059"/>
                  </a:lnTo>
                  <a:lnTo>
                    <a:pt x="3096606" y="1428172"/>
                  </a:lnTo>
                  <a:lnTo>
                    <a:pt x="3100089" y="1427628"/>
                  </a:lnTo>
                  <a:lnTo>
                    <a:pt x="3103573" y="1427085"/>
                  </a:lnTo>
                  <a:lnTo>
                    <a:pt x="3107056" y="1426542"/>
                  </a:lnTo>
                  <a:lnTo>
                    <a:pt x="3110539" y="1425999"/>
                  </a:lnTo>
                  <a:lnTo>
                    <a:pt x="3114022" y="1437376"/>
                  </a:lnTo>
                  <a:lnTo>
                    <a:pt x="3117506" y="1436843"/>
                  </a:lnTo>
                  <a:lnTo>
                    <a:pt x="3120989" y="1436309"/>
                  </a:lnTo>
                  <a:lnTo>
                    <a:pt x="3124472" y="1435776"/>
                  </a:lnTo>
                  <a:lnTo>
                    <a:pt x="3127955" y="1435243"/>
                  </a:lnTo>
                  <a:lnTo>
                    <a:pt x="3131439" y="1455255"/>
                  </a:lnTo>
                  <a:lnTo>
                    <a:pt x="3134922" y="1454738"/>
                  </a:lnTo>
                  <a:lnTo>
                    <a:pt x="3138405" y="1454221"/>
                  </a:lnTo>
                  <a:lnTo>
                    <a:pt x="3141888" y="1453704"/>
                  </a:lnTo>
                  <a:lnTo>
                    <a:pt x="3145372" y="1453188"/>
                  </a:lnTo>
                  <a:lnTo>
                    <a:pt x="3148855" y="1453168"/>
                  </a:lnTo>
                  <a:lnTo>
                    <a:pt x="3152338" y="1452652"/>
                  </a:lnTo>
                  <a:lnTo>
                    <a:pt x="3155821" y="1452136"/>
                  </a:lnTo>
                  <a:lnTo>
                    <a:pt x="3159304" y="1451621"/>
                  </a:lnTo>
                  <a:lnTo>
                    <a:pt x="3162788" y="1451106"/>
                  </a:lnTo>
                  <a:lnTo>
                    <a:pt x="3166271" y="1452081"/>
                  </a:lnTo>
                  <a:lnTo>
                    <a:pt x="3169754" y="1451567"/>
                  </a:lnTo>
                  <a:lnTo>
                    <a:pt x="3173237" y="1451053"/>
                  </a:lnTo>
                  <a:lnTo>
                    <a:pt x="3176721" y="1450540"/>
                  </a:lnTo>
                  <a:lnTo>
                    <a:pt x="3180204" y="1450026"/>
                  </a:lnTo>
                  <a:lnTo>
                    <a:pt x="3183687" y="1464043"/>
                  </a:lnTo>
                  <a:lnTo>
                    <a:pt x="3187170" y="1463541"/>
                  </a:lnTo>
                  <a:lnTo>
                    <a:pt x="3190654" y="1463039"/>
                  </a:lnTo>
                  <a:lnTo>
                    <a:pt x="3194137" y="1462537"/>
                  </a:lnTo>
                  <a:lnTo>
                    <a:pt x="3197620" y="1462036"/>
                  </a:lnTo>
                  <a:lnTo>
                    <a:pt x="3201103" y="1474478"/>
                  </a:lnTo>
                  <a:lnTo>
                    <a:pt x="3204587" y="1473987"/>
                  </a:lnTo>
                  <a:lnTo>
                    <a:pt x="3208070" y="1473495"/>
                  </a:lnTo>
                  <a:lnTo>
                    <a:pt x="3211553" y="1473004"/>
                  </a:lnTo>
                  <a:lnTo>
                    <a:pt x="3215036" y="1472513"/>
                  </a:lnTo>
                  <a:lnTo>
                    <a:pt x="3218520" y="1495004"/>
                  </a:lnTo>
                  <a:lnTo>
                    <a:pt x="3222003" y="1494530"/>
                  </a:lnTo>
                  <a:lnTo>
                    <a:pt x="3225486" y="1494057"/>
                  </a:lnTo>
                  <a:lnTo>
                    <a:pt x="3228969" y="1493584"/>
                  </a:lnTo>
                  <a:lnTo>
                    <a:pt x="3232453" y="1493111"/>
                  </a:lnTo>
                  <a:lnTo>
                    <a:pt x="3235936" y="1493055"/>
                  </a:lnTo>
                  <a:lnTo>
                    <a:pt x="3239419" y="1492583"/>
                  </a:lnTo>
                  <a:lnTo>
                    <a:pt x="3242902" y="1492110"/>
                  </a:lnTo>
                  <a:lnTo>
                    <a:pt x="3246386" y="1491638"/>
                  </a:lnTo>
                  <a:lnTo>
                    <a:pt x="3249869" y="1491167"/>
                  </a:lnTo>
                  <a:lnTo>
                    <a:pt x="3253352" y="1490695"/>
                  </a:lnTo>
                  <a:lnTo>
                    <a:pt x="3256835" y="1503654"/>
                  </a:lnTo>
                  <a:lnTo>
                    <a:pt x="3260319" y="1503192"/>
                  </a:lnTo>
                  <a:lnTo>
                    <a:pt x="3263802" y="1502731"/>
                  </a:lnTo>
                  <a:lnTo>
                    <a:pt x="3267285" y="1502270"/>
                  </a:lnTo>
                  <a:lnTo>
                    <a:pt x="3270768" y="1501810"/>
                  </a:lnTo>
                  <a:lnTo>
                    <a:pt x="3274252" y="1509955"/>
                  </a:lnTo>
                  <a:lnTo>
                    <a:pt x="3277735" y="1509501"/>
                  </a:lnTo>
                  <a:lnTo>
                    <a:pt x="3281218" y="1509047"/>
                  </a:lnTo>
                  <a:lnTo>
                    <a:pt x="3284701" y="1508593"/>
                  </a:lnTo>
                  <a:lnTo>
                    <a:pt x="3288185" y="1508140"/>
                  </a:lnTo>
                  <a:lnTo>
                    <a:pt x="3291668" y="1520474"/>
                  </a:lnTo>
                  <a:lnTo>
                    <a:pt x="3295151" y="1520030"/>
                  </a:lnTo>
                  <a:lnTo>
                    <a:pt x="3298634" y="1519587"/>
                  </a:lnTo>
                  <a:lnTo>
                    <a:pt x="3302118" y="1519143"/>
                  </a:lnTo>
                  <a:lnTo>
                    <a:pt x="3305601" y="1518700"/>
                  </a:lnTo>
                  <a:lnTo>
                    <a:pt x="3309084" y="1526930"/>
                  </a:lnTo>
                  <a:lnTo>
                    <a:pt x="3312567" y="1526494"/>
                  </a:lnTo>
                  <a:lnTo>
                    <a:pt x="3316051" y="1526058"/>
                  </a:lnTo>
                  <a:lnTo>
                    <a:pt x="3319534" y="1525621"/>
                  </a:lnTo>
                  <a:lnTo>
                    <a:pt x="3323017" y="1525185"/>
                  </a:lnTo>
                  <a:lnTo>
                    <a:pt x="3326500" y="1531773"/>
                  </a:lnTo>
                  <a:lnTo>
                    <a:pt x="3329984" y="1531342"/>
                  </a:lnTo>
                  <a:lnTo>
                    <a:pt x="3333467" y="1530912"/>
                  </a:lnTo>
                  <a:lnTo>
                    <a:pt x="3336950" y="1530482"/>
                  </a:lnTo>
                  <a:lnTo>
                    <a:pt x="3340433" y="1530052"/>
                  </a:lnTo>
                  <a:lnTo>
                    <a:pt x="3343917" y="1529969"/>
                  </a:lnTo>
                  <a:lnTo>
                    <a:pt x="3347400" y="1529539"/>
                  </a:lnTo>
                  <a:lnTo>
                    <a:pt x="3350883" y="1529110"/>
                  </a:lnTo>
                  <a:lnTo>
                    <a:pt x="3354366" y="1528681"/>
                  </a:lnTo>
                  <a:lnTo>
                    <a:pt x="3357850" y="1528251"/>
                  </a:lnTo>
                  <a:lnTo>
                    <a:pt x="3361333" y="1535362"/>
                  </a:lnTo>
                  <a:lnTo>
                    <a:pt x="3364816" y="1534938"/>
                  </a:lnTo>
                  <a:lnTo>
                    <a:pt x="3368299" y="1534515"/>
                  </a:lnTo>
                  <a:lnTo>
                    <a:pt x="3371783" y="1534092"/>
                  </a:lnTo>
                  <a:lnTo>
                    <a:pt x="3375266" y="1533669"/>
                  </a:lnTo>
                  <a:lnTo>
                    <a:pt x="3378749" y="1537275"/>
                  </a:lnTo>
                  <a:lnTo>
                    <a:pt x="3382232" y="1536856"/>
                  </a:lnTo>
                  <a:lnTo>
                    <a:pt x="3385716" y="1536436"/>
                  </a:lnTo>
                  <a:lnTo>
                    <a:pt x="3389199" y="1536017"/>
                  </a:lnTo>
                  <a:lnTo>
                    <a:pt x="3392682" y="1535597"/>
                  </a:lnTo>
                  <a:lnTo>
                    <a:pt x="3396165" y="1535178"/>
                  </a:lnTo>
                  <a:lnTo>
                    <a:pt x="3399649" y="1534759"/>
                  </a:lnTo>
                  <a:lnTo>
                    <a:pt x="3403132" y="1534340"/>
                  </a:lnTo>
                  <a:lnTo>
                    <a:pt x="3406615" y="1533922"/>
                  </a:lnTo>
                  <a:lnTo>
                    <a:pt x="3410098" y="1533503"/>
                  </a:lnTo>
                  <a:lnTo>
                    <a:pt x="3413582" y="1534088"/>
                  </a:lnTo>
                  <a:lnTo>
                    <a:pt x="3417065" y="1533670"/>
                  </a:lnTo>
                  <a:lnTo>
                    <a:pt x="3420548" y="1533253"/>
                  </a:lnTo>
                  <a:lnTo>
                    <a:pt x="3424031" y="1532835"/>
                  </a:lnTo>
                  <a:lnTo>
                    <a:pt x="3427515" y="1532418"/>
                  </a:lnTo>
                  <a:lnTo>
                    <a:pt x="3430998" y="1543131"/>
                  </a:lnTo>
                  <a:lnTo>
                    <a:pt x="3434481" y="1542722"/>
                  </a:lnTo>
                  <a:lnTo>
                    <a:pt x="3437964" y="1542313"/>
                  </a:lnTo>
                  <a:lnTo>
                    <a:pt x="3441447" y="1541904"/>
                  </a:lnTo>
                  <a:lnTo>
                    <a:pt x="3444931" y="1541496"/>
                  </a:lnTo>
                  <a:lnTo>
                    <a:pt x="3448414" y="1541408"/>
                  </a:lnTo>
                  <a:lnTo>
                    <a:pt x="3451897" y="1541000"/>
                  </a:lnTo>
                  <a:lnTo>
                    <a:pt x="3455380" y="1540592"/>
                  </a:lnTo>
                  <a:lnTo>
                    <a:pt x="3458864" y="1540184"/>
                  </a:lnTo>
                  <a:lnTo>
                    <a:pt x="3462347" y="1539776"/>
                  </a:lnTo>
                  <a:lnTo>
                    <a:pt x="3465830" y="1551585"/>
                  </a:lnTo>
                  <a:lnTo>
                    <a:pt x="3469313" y="1551186"/>
                  </a:lnTo>
                  <a:lnTo>
                    <a:pt x="3472797" y="1550788"/>
                  </a:lnTo>
                  <a:lnTo>
                    <a:pt x="3476280" y="1550389"/>
                  </a:lnTo>
                  <a:lnTo>
                    <a:pt x="3479763" y="1549991"/>
                  </a:lnTo>
                  <a:lnTo>
                    <a:pt x="3483246" y="1549593"/>
                  </a:lnTo>
                  <a:lnTo>
                    <a:pt x="3483246" y="1549899"/>
                  </a:lnTo>
                  <a:lnTo>
                    <a:pt x="3483246" y="1550205"/>
                  </a:lnTo>
                  <a:lnTo>
                    <a:pt x="3483246" y="1550510"/>
                  </a:lnTo>
                  <a:lnTo>
                    <a:pt x="3483246" y="1550815"/>
                  </a:lnTo>
                  <a:lnTo>
                    <a:pt x="3483246" y="1551119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764219"/>
              <a:ext cx="3483246" cy="1787848"/>
            </a:xfrm>
            <a:custGeom>
              <a:avLst/>
              <a:gdLst/>
              <a:ahLst/>
              <a:cxnLst/>
              <a:rect l="0" t="0" r="0" b="0"/>
              <a:pathLst>
                <a:path w="3483246" h="1787848">
                  <a:moveTo>
                    <a:pt x="0" y="1787848"/>
                  </a:moveTo>
                  <a:lnTo>
                    <a:pt x="3483" y="1475513"/>
                  </a:lnTo>
                  <a:lnTo>
                    <a:pt x="6966" y="1214581"/>
                  </a:lnTo>
                  <a:lnTo>
                    <a:pt x="10449" y="993328"/>
                  </a:lnTo>
                  <a:lnTo>
                    <a:pt x="13932" y="803343"/>
                  </a:lnTo>
                  <a:lnTo>
                    <a:pt x="17416" y="638434"/>
                  </a:lnTo>
                  <a:lnTo>
                    <a:pt x="20899" y="803343"/>
                  </a:lnTo>
                  <a:lnTo>
                    <a:pt x="24382" y="690931"/>
                  </a:lnTo>
                  <a:lnTo>
                    <a:pt x="27865" y="588198"/>
                  </a:lnTo>
                  <a:lnTo>
                    <a:pt x="31349" y="493945"/>
                  </a:lnTo>
                  <a:lnTo>
                    <a:pt x="34832" y="407164"/>
                  </a:lnTo>
                  <a:lnTo>
                    <a:pt x="38315" y="563882"/>
                  </a:lnTo>
                  <a:lnTo>
                    <a:pt x="41798" y="493945"/>
                  </a:lnTo>
                  <a:lnTo>
                    <a:pt x="45282" y="428208"/>
                  </a:lnTo>
                  <a:lnTo>
                    <a:pt x="48765" y="366303"/>
                  </a:lnTo>
                  <a:lnTo>
                    <a:pt x="52248" y="307906"/>
                  </a:lnTo>
                  <a:lnTo>
                    <a:pt x="55731" y="803343"/>
                  </a:lnTo>
                  <a:lnTo>
                    <a:pt x="59215" y="759969"/>
                  </a:lnTo>
                  <a:lnTo>
                    <a:pt x="62698" y="718075"/>
                  </a:lnTo>
                  <a:lnTo>
                    <a:pt x="66181" y="677587"/>
                  </a:lnTo>
                  <a:lnTo>
                    <a:pt x="69664" y="638434"/>
                  </a:lnTo>
                  <a:lnTo>
                    <a:pt x="73148" y="600553"/>
                  </a:lnTo>
                  <a:lnTo>
                    <a:pt x="76631" y="563882"/>
                  </a:lnTo>
                  <a:lnTo>
                    <a:pt x="80114" y="528364"/>
                  </a:lnTo>
                  <a:lnTo>
                    <a:pt x="83597" y="493945"/>
                  </a:lnTo>
                  <a:lnTo>
                    <a:pt x="87081" y="460575"/>
                  </a:lnTo>
                  <a:lnTo>
                    <a:pt x="90564" y="608031"/>
                  </a:lnTo>
                  <a:lnTo>
                    <a:pt x="94047" y="578409"/>
                  </a:lnTo>
                  <a:lnTo>
                    <a:pt x="97530" y="549539"/>
                  </a:lnTo>
                  <a:lnTo>
                    <a:pt x="101014" y="521394"/>
                  </a:lnTo>
                  <a:lnTo>
                    <a:pt x="104497" y="493945"/>
                  </a:lnTo>
                  <a:lnTo>
                    <a:pt x="107980" y="674528"/>
                  </a:lnTo>
                  <a:lnTo>
                    <a:pt x="111463" y="650343"/>
                  </a:lnTo>
                  <a:lnTo>
                    <a:pt x="114947" y="626646"/>
                  </a:lnTo>
                  <a:lnTo>
                    <a:pt x="118430" y="603423"/>
                  </a:lnTo>
                  <a:lnTo>
                    <a:pt x="121913" y="580660"/>
                  </a:lnTo>
                  <a:lnTo>
                    <a:pt x="125396" y="558344"/>
                  </a:lnTo>
                  <a:lnTo>
                    <a:pt x="128880" y="536461"/>
                  </a:lnTo>
                  <a:lnTo>
                    <a:pt x="132363" y="514998"/>
                  </a:lnTo>
                  <a:lnTo>
                    <a:pt x="135846" y="493945"/>
                  </a:lnTo>
                  <a:lnTo>
                    <a:pt x="139329" y="473289"/>
                  </a:lnTo>
                  <a:lnTo>
                    <a:pt x="142813" y="453019"/>
                  </a:lnTo>
                  <a:lnTo>
                    <a:pt x="146296" y="433124"/>
                  </a:lnTo>
                  <a:lnTo>
                    <a:pt x="149779" y="413595"/>
                  </a:lnTo>
                  <a:lnTo>
                    <a:pt x="153262" y="394420"/>
                  </a:lnTo>
                  <a:lnTo>
                    <a:pt x="156746" y="375591"/>
                  </a:lnTo>
                  <a:lnTo>
                    <a:pt x="160229" y="357099"/>
                  </a:lnTo>
                  <a:lnTo>
                    <a:pt x="163712" y="338933"/>
                  </a:lnTo>
                  <a:lnTo>
                    <a:pt x="167195" y="321087"/>
                  </a:lnTo>
                  <a:lnTo>
                    <a:pt x="170679" y="303550"/>
                  </a:lnTo>
                  <a:lnTo>
                    <a:pt x="174162" y="286317"/>
                  </a:lnTo>
                  <a:lnTo>
                    <a:pt x="177645" y="269377"/>
                  </a:lnTo>
                  <a:lnTo>
                    <a:pt x="181128" y="252725"/>
                  </a:lnTo>
                  <a:lnTo>
                    <a:pt x="184612" y="236353"/>
                  </a:lnTo>
                  <a:lnTo>
                    <a:pt x="188095" y="220254"/>
                  </a:lnTo>
                  <a:lnTo>
                    <a:pt x="191578" y="204421"/>
                  </a:lnTo>
                  <a:lnTo>
                    <a:pt x="195061" y="188847"/>
                  </a:lnTo>
                  <a:lnTo>
                    <a:pt x="198545" y="173527"/>
                  </a:lnTo>
                  <a:lnTo>
                    <a:pt x="202028" y="158453"/>
                  </a:lnTo>
                  <a:lnTo>
                    <a:pt x="205511" y="143621"/>
                  </a:lnTo>
                  <a:lnTo>
                    <a:pt x="208994" y="129025"/>
                  </a:lnTo>
                  <a:lnTo>
                    <a:pt x="212478" y="178970"/>
                  </a:lnTo>
                  <a:lnTo>
                    <a:pt x="215961" y="164884"/>
                  </a:lnTo>
                  <a:lnTo>
                    <a:pt x="219444" y="151008"/>
                  </a:lnTo>
                  <a:lnTo>
                    <a:pt x="222927" y="137337"/>
                  </a:lnTo>
                  <a:lnTo>
                    <a:pt x="226411" y="123868"/>
                  </a:lnTo>
                  <a:lnTo>
                    <a:pt x="229894" y="110595"/>
                  </a:lnTo>
                  <a:lnTo>
                    <a:pt x="233377" y="97514"/>
                  </a:lnTo>
                  <a:lnTo>
                    <a:pt x="236860" y="84622"/>
                  </a:lnTo>
                  <a:lnTo>
                    <a:pt x="240344" y="71913"/>
                  </a:lnTo>
                  <a:lnTo>
                    <a:pt x="243827" y="59385"/>
                  </a:lnTo>
                  <a:lnTo>
                    <a:pt x="247310" y="47033"/>
                  </a:lnTo>
                  <a:lnTo>
                    <a:pt x="250793" y="94921"/>
                  </a:lnTo>
                  <a:lnTo>
                    <a:pt x="254277" y="82917"/>
                  </a:lnTo>
                  <a:lnTo>
                    <a:pt x="257760" y="71072"/>
                  </a:lnTo>
                  <a:lnTo>
                    <a:pt x="261243" y="59385"/>
                  </a:lnTo>
                  <a:lnTo>
                    <a:pt x="264726" y="47851"/>
                  </a:lnTo>
                  <a:lnTo>
                    <a:pt x="268210" y="92658"/>
                  </a:lnTo>
                  <a:lnTo>
                    <a:pt x="271693" y="81427"/>
                  </a:lnTo>
                  <a:lnTo>
                    <a:pt x="275176" y="70337"/>
                  </a:lnTo>
                  <a:lnTo>
                    <a:pt x="278659" y="59385"/>
                  </a:lnTo>
                  <a:lnTo>
                    <a:pt x="282143" y="48568"/>
                  </a:lnTo>
                  <a:lnTo>
                    <a:pt x="285626" y="90666"/>
                  </a:lnTo>
                  <a:lnTo>
                    <a:pt x="289109" y="80115"/>
                  </a:lnTo>
                  <a:lnTo>
                    <a:pt x="292592" y="69689"/>
                  </a:lnTo>
                  <a:lnTo>
                    <a:pt x="296075" y="59385"/>
                  </a:lnTo>
                  <a:lnTo>
                    <a:pt x="299559" y="49200"/>
                  </a:lnTo>
                  <a:lnTo>
                    <a:pt x="303042" y="39133"/>
                  </a:lnTo>
                  <a:lnTo>
                    <a:pt x="306525" y="29181"/>
                  </a:lnTo>
                  <a:lnTo>
                    <a:pt x="310008" y="19343"/>
                  </a:lnTo>
                  <a:lnTo>
                    <a:pt x="313492" y="9616"/>
                  </a:lnTo>
                  <a:lnTo>
                    <a:pt x="316975" y="0"/>
                  </a:lnTo>
                  <a:lnTo>
                    <a:pt x="320458" y="131926"/>
                  </a:lnTo>
                  <a:lnTo>
                    <a:pt x="323941" y="122532"/>
                  </a:lnTo>
                  <a:lnTo>
                    <a:pt x="327425" y="113234"/>
                  </a:lnTo>
                  <a:lnTo>
                    <a:pt x="330908" y="104031"/>
                  </a:lnTo>
                  <a:lnTo>
                    <a:pt x="334391" y="94921"/>
                  </a:lnTo>
                  <a:lnTo>
                    <a:pt x="337874" y="459516"/>
                  </a:lnTo>
                  <a:lnTo>
                    <a:pt x="341358" y="451077"/>
                  </a:lnTo>
                  <a:lnTo>
                    <a:pt x="344841" y="442704"/>
                  </a:lnTo>
                  <a:lnTo>
                    <a:pt x="348324" y="434397"/>
                  </a:lnTo>
                  <a:lnTo>
                    <a:pt x="351807" y="426153"/>
                  </a:lnTo>
                  <a:lnTo>
                    <a:pt x="355291" y="469575"/>
                  </a:lnTo>
                  <a:lnTo>
                    <a:pt x="358774" y="461572"/>
                  </a:lnTo>
                  <a:lnTo>
                    <a:pt x="362257" y="453627"/>
                  </a:lnTo>
                  <a:lnTo>
                    <a:pt x="365740" y="445741"/>
                  </a:lnTo>
                  <a:lnTo>
                    <a:pt x="369224" y="437913"/>
                  </a:lnTo>
                  <a:lnTo>
                    <a:pt x="372707" y="430142"/>
                  </a:lnTo>
                  <a:lnTo>
                    <a:pt x="376190" y="422427"/>
                  </a:lnTo>
                  <a:lnTo>
                    <a:pt x="379673" y="414768"/>
                  </a:lnTo>
                  <a:lnTo>
                    <a:pt x="383157" y="407164"/>
                  </a:lnTo>
                  <a:lnTo>
                    <a:pt x="386640" y="399615"/>
                  </a:lnTo>
                  <a:lnTo>
                    <a:pt x="390123" y="392120"/>
                  </a:lnTo>
                  <a:lnTo>
                    <a:pt x="393606" y="384678"/>
                  </a:lnTo>
                  <a:lnTo>
                    <a:pt x="397090" y="377289"/>
                  </a:lnTo>
                  <a:lnTo>
                    <a:pt x="400573" y="369952"/>
                  </a:lnTo>
                  <a:lnTo>
                    <a:pt x="404056" y="362667"/>
                  </a:lnTo>
                  <a:lnTo>
                    <a:pt x="407539" y="404786"/>
                  </a:lnTo>
                  <a:lnTo>
                    <a:pt x="411023" y="397682"/>
                  </a:lnTo>
                  <a:lnTo>
                    <a:pt x="414506" y="390627"/>
                  </a:lnTo>
                  <a:lnTo>
                    <a:pt x="417989" y="383619"/>
                  </a:lnTo>
                  <a:lnTo>
                    <a:pt x="421472" y="376658"/>
                  </a:lnTo>
                  <a:lnTo>
                    <a:pt x="424956" y="500577"/>
                  </a:lnTo>
                  <a:lnTo>
                    <a:pt x="428439" y="493945"/>
                  </a:lnTo>
                  <a:lnTo>
                    <a:pt x="431922" y="487353"/>
                  </a:lnTo>
                  <a:lnTo>
                    <a:pt x="435405" y="480801"/>
                  </a:lnTo>
                  <a:lnTo>
                    <a:pt x="438889" y="474287"/>
                  </a:lnTo>
                  <a:lnTo>
                    <a:pt x="442372" y="467813"/>
                  </a:lnTo>
                  <a:lnTo>
                    <a:pt x="445855" y="461377"/>
                  </a:lnTo>
                  <a:lnTo>
                    <a:pt x="449338" y="454980"/>
                  </a:lnTo>
                  <a:lnTo>
                    <a:pt x="452822" y="448620"/>
                  </a:lnTo>
                  <a:lnTo>
                    <a:pt x="456305" y="442298"/>
                  </a:lnTo>
                  <a:lnTo>
                    <a:pt x="459788" y="455891"/>
                  </a:lnTo>
                  <a:lnTo>
                    <a:pt x="463271" y="449677"/>
                  </a:lnTo>
                  <a:lnTo>
                    <a:pt x="466755" y="443499"/>
                  </a:lnTo>
                  <a:lnTo>
                    <a:pt x="470238" y="437356"/>
                  </a:lnTo>
                  <a:lnTo>
                    <a:pt x="473721" y="431249"/>
                  </a:lnTo>
                  <a:lnTo>
                    <a:pt x="477204" y="425176"/>
                  </a:lnTo>
                  <a:lnTo>
                    <a:pt x="480688" y="438639"/>
                  </a:lnTo>
                  <a:lnTo>
                    <a:pt x="484171" y="432666"/>
                  </a:lnTo>
                  <a:lnTo>
                    <a:pt x="487654" y="426726"/>
                  </a:lnTo>
                  <a:lnTo>
                    <a:pt x="491137" y="420819"/>
                  </a:lnTo>
                  <a:lnTo>
                    <a:pt x="494621" y="414945"/>
                  </a:lnTo>
                  <a:lnTo>
                    <a:pt x="498104" y="516301"/>
                  </a:lnTo>
                  <a:lnTo>
                    <a:pt x="501587" y="510669"/>
                  </a:lnTo>
                  <a:lnTo>
                    <a:pt x="505070" y="505066"/>
                  </a:lnTo>
                  <a:lnTo>
                    <a:pt x="508554" y="499491"/>
                  </a:lnTo>
                  <a:lnTo>
                    <a:pt x="512037" y="493945"/>
                  </a:lnTo>
                  <a:lnTo>
                    <a:pt x="515520" y="551693"/>
                  </a:lnTo>
                  <a:lnTo>
                    <a:pt x="519003" y="546317"/>
                  </a:lnTo>
                  <a:lnTo>
                    <a:pt x="522487" y="540967"/>
                  </a:lnTo>
                  <a:lnTo>
                    <a:pt x="525970" y="535643"/>
                  </a:lnTo>
                  <a:lnTo>
                    <a:pt x="529453" y="530344"/>
                  </a:lnTo>
                  <a:lnTo>
                    <a:pt x="532936" y="525070"/>
                  </a:lnTo>
                  <a:lnTo>
                    <a:pt x="536420" y="519822"/>
                  </a:lnTo>
                  <a:lnTo>
                    <a:pt x="539903" y="514597"/>
                  </a:lnTo>
                  <a:lnTo>
                    <a:pt x="543386" y="509398"/>
                  </a:lnTo>
                  <a:lnTo>
                    <a:pt x="546869" y="504223"/>
                  </a:lnTo>
                  <a:lnTo>
                    <a:pt x="550353" y="557569"/>
                  </a:lnTo>
                  <a:lnTo>
                    <a:pt x="553836" y="552544"/>
                  </a:lnTo>
                  <a:lnTo>
                    <a:pt x="557319" y="547541"/>
                  </a:lnTo>
                  <a:lnTo>
                    <a:pt x="560802" y="542560"/>
                  </a:lnTo>
                  <a:lnTo>
                    <a:pt x="564286" y="537602"/>
                  </a:lnTo>
                  <a:lnTo>
                    <a:pt x="567769" y="532665"/>
                  </a:lnTo>
                  <a:lnTo>
                    <a:pt x="571252" y="527751"/>
                  </a:lnTo>
                  <a:lnTo>
                    <a:pt x="574735" y="522857"/>
                  </a:lnTo>
                  <a:lnTo>
                    <a:pt x="578218" y="517986"/>
                  </a:lnTo>
                  <a:lnTo>
                    <a:pt x="581702" y="513135"/>
                  </a:lnTo>
                  <a:lnTo>
                    <a:pt x="585185" y="508306"/>
                  </a:lnTo>
                  <a:lnTo>
                    <a:pt x="588668" y="503498"/>
                  </a:lnTo>
                  <a:lnTo>
                    <a:pt x="592151" y="498711"/>
                  </a:lnTo>
                  <a:lnTo>
                    <a:pt x="595635" y="493945"/>
                  </a:lnTo>
                  <a:lnTo>
                    <a:pt x="599118" y="489199"/>
                  </a:lnTo>
                  <a:lnTo>
                    <a:pt x="602601" y="498629"/>
                  </a:lnTo>
                  <a:lnTo>
                    <a:pt x="606084" y="493945"/>
                  </a:lnTo>
                  <a:lnTo>
                    <a:pt x="609568" y="489281"/>
                  </a:lnTo>
                  <a:lnTo>
                    <a:pt x="613051" y="484637"/>
                  </a:lnTo>
                  <a:lnTo>
                    <a:pt x="616534" y="480012"/>
                  </a:lnTo>
                  <a:lnTo>
                    <a:pt x="620017" y="475408"/>
                  </a:lnTo>
                  <a:lnTo>
                    <a:pt x="623501" y="470822"/>
                  </a:lnTo>
                  <a:lnTo>
                    <a:pt x="626984" y="466256"/>
                  </a:lnTo>
                  <a:lnTo>
                    <a:pt x="630467" y="461709"/>
                  </a:lnTo>
                  <a:lnTo>
                    <a:pt x="633950" y="457181"/>
                  </a:lnTo>
                  <a:lnTo>
                    <a:pt x="637434" y="466720"/>
                  </a:lnTo>
                  <a:lnTo>
                    <a:pt x="640917" y="462248"/>
                  </a:lnTo>
                  <a:lnTo>
                    <a:pt x="644400" y="457794"/>
                  </a:lnTo>
                  <a:lnTo>
                    <a:pt x="647883" y="453359"/>
                  </a:lnTo>
                  <a:lnTo>
                    <a:pt x="651367" y="448942"/>
                  </a:lnTo>
                  <a:lnTo>
                    <a:pt x="654850" y="444544"/>
                  </a:lnTo>
                  <a:lnTo>
                    <a:pt x="658333" y="440163"/>
                  </a:lnTo>
                  <a:lnTo>
                    <a:pt x="661816" y="435800"/>
                  </a:lnTo>
                  <a:lnTo>
                    <a:pt x="665300" y="431455"/>
                  </a:lnTo>
                  <a:lnTo>
                    <a:pt x="668783" y="427128"/>
                  </a:lnTo>
                  <a:lnTo>
                    <a:pt x="672266" y="463760"/>
                  </a:lnTo>
                  <a:lnTo>
                    <a:pt x="675749" y="459516"/>
                  </a:lnTo>
                  <a:lnTo>
                    <a:pt x="679233" y="455288"/>
                  </a:lnTo>
                  <a:lnTo>
                    <a:pt x="682716" y="451077"/>
                  </a:lnTo>
                  <a:lnTo>
                    <a:pt x="686199" y="446883"/>
                  </a:lnTo>
                  <a:lnTo>
                    <a:pt x="689682" y="468822"/>
                  </a:lnTo>
                  <a:lnTo>
                    <a:pt x="693166" y="464691"/>
                  </a:lnTo>
                  <a:lnTo>
                    <a:pt x="696649" y="460575"/>
                  </a:lnTo>
                  <a:lnTo>
                    <a:pt x="700132" y="456476"/>
                  </a:lnTo>
                  <a:lnTo>
                    <a:pt x="703615" y="452391"/>
                  </a:lnTo>
                  <a:lnTo>
                    <a:pt x="707099" y="448323"/>
                  </a:lnTo>
                  <a:lnTo>
                    <a:pt x="710582" y="551102"/>
                  </a:lnTo>
                  <a:lnTo>
                    <a:pt x="714065" y="547199"/>
                  </a:lnTo>
                  <a:lnTo>
                    <a:pt x="717548" y="543309"/>
                  </a:lnTo>
                  <a:lnTo>
                    <a:pt x="721032" y="539433"/>
                  </a:lnTo>
                  <a:lnTo>
                    <a:pt x="724515" y="535570"/>
                  </a:lnTo>
                  <a:lnTo>
                    <a:pt x="727998" y="594437"/>
                  </a:lnTo>
                  <a:lnTo>
                    <a:pt x="731481" y="590689"/>
                  </a:lnTo>
                  <a:lnTo>
                    <a:pt x="734965" y="586954"/>
                  </a:lnTo>
                  <a:lnTo>
                    <a:pt x="738448" y="583231"/>
                  </a:lnTo>
                  <a:lnTo>
                    <a:pt x="741931" y="579520"/>
                  </a:lnTo>
                  <a:lnTo>
                    <a:pt x="745414" y="585743"/>
                  </a:lnTo>
                  <a:lnTo>
                    <a:pt x="748898" y="582070"/>
                  </a:lnTo>
                  <a:lnTo>
                    <a:pt x="752381" y="578409"/>
                  </a:lnTo>
                  <a:lnTo>
                    <a:pt x="755864" y="574760"/>
                  </a:lnTo>
                  <a:lnTo>
                    <a:pt x="759347" y="571122"/>
                  </a:lnTo>
                  <a:lnTo>
                    <a:pt x="762831" y="633135"/>
                  </a:lnTo>
                  <a:lnTo>
                    <a:pt x="766314" y="629616"/>
                  </a:lnTo>
                  <a:lnTo>
                    <a:pt x="769797" y="626107"/>
                  </a:lnTo>
                  <a:lnTo>
                    <a:pt x="773280" y="622609"/>
                  </a:lnTo>
                  <a:lnTo>
                    <a:pt x="776764" y="619121"/>
                  </a:lnTo>
                  <a:lnTo>
                    <a:pt x="780247" y="615644"/>
                  </a:lnTo>
                  <a:lnTo>
                    <a:pt x="783730" y="612177"/>
                  </a:lnTo>
                  <a:lnTo>
                    <a:pt x="787213" y="608721"/>
                  </a:lnTo>
                  <a:lnTo>
                    <a:pt x="790697" y="605275"/>
                  </a:lnTo>
                  <a:lnTo>
                    <a:pt x="794180" y="601839"/>
                  </a:lnTo>
                  <a:lnTo>
                    <a:pt x="797663" y="607349"/>
                  </a:lnTo>
                  <a:lnTo>
                    <a:pt x="801146" y="603946"/>
                  </a:lnTo>
                  <a:lnTo>
                    <a:pt x="804630" y="600553"/>
                  </a:lnTo>
                  <a:lnTo>
                    <a:pt x="808113" y="597170"/>
                  </a:lnTo>
                  <a:lnTo>
                    <a:pt x="811596" y="593797"/>
                  </a:lnTo>
                  <a:lnTo>
                    <a:pt x="815079" y="649839"/>
                  </a:lnTo>
                  <a:lnTo>
                    <a:pt x="818563" y="646569"/>
                  </a:lnTo>
                  <a:lnTo>
                    <a:pt x="822046" y="643308"/>
                  </a:lnTo>
                  <a:lnTo>
                    <a:pt x="825529" y="640057"/>
                  </a:lnTo>
                  <a:lnTo>
                    <a:pt x="829012" y="636814"/>
                  </a:lnTo>
                  <a:lnTo>
                    <a:pt x="832496" y="730338"/>
                  </a:lnTo>
                  <a:lnTo>
                    <a:pt x="835979" y="727261"/>
                  </a:lnTo>
                  <a:lnTo>
                    <a:pt x="839462" y="724191"/>
                  </a:lnTo>
                  <a:lnTo>
                    <a:pt x="842945" y="721129"/>
                  </a:lnTo>
                  <a:lnTo>
                    <a:pt x="846429" y="718075"/>
                  </a:lnTo>
                  <a:lnTo>
                    <a:pt x="849912" y="715029"/>
                  </a:lnTo>
                  <a:lnTo>
                    <a:pt x="853395" y="711990"/>
                  </a:lnTo>
                  <a:lnTo>
                    <a:pt x="856878" y="708959"/>
                  </a:lnTo>
                  <a:lnTo>
                    <a:pt x="860361" y="705935"/>
                  </a:lnTo>
                  <a:lnTo>
                    <a:pt x="863845" y="702919"/>
                  </a:lnTo>
                  <a:lnTo>
                    <a:pt x="867328" y="699911"/>
                  </a:lnTo>
                  <a:lnTo>
                    <a:pt x="870811" y="696910"/>
                  </a:lnTo>
                  <a:lnTo>
                    <a:pt x="874294" y="693917"/>
                  </a:lnTo>
                  <a:lnTo>
                    <a:pt x="877778" y="690931"/>
                  </a:lnTo>
                  <a:lnTo>
                    <a:pt x="881261" y="687953"/>
                  </a:lnTo>
                  <a:lnTo>
                    <a:pt x="884744" y="698764"/>
                  </a:lnTo>
                  <a:lnTo>
                    <a:pt x="888227" y="695821"/>
                  </a:lnTo>
                  <a:lnTo>
                    <a:pt x="891711" y="692884"/>
                  </a:lnTo>
                  <a:lnTo>
                    <a:pt x="895194" y="689955"/>
                  </a:lnTo>
                  <a:lnTo>
                    <a:pt x="898677" y="687034"/>
                  </a:lnTo>
                  <a:lnTo>
                    <a:pt x="902160" y="723768"/>
                  </a:lnTo>
                  <a:lnTo>
                    <a:pt x="905644" y="720918"/>
                  </a:lnTo>
                  <a:lnTo>
                    <a:pt x="909127" y="718075"/>
                  </a:lnTo>
                  <a:lnTo>
                    <a:pt x="912610" y="715238"/>
                  </a:lnTo>
                  <a:lnTo>
                    <a:pt x="916093" y="712408"/>
                  </a:lnTo>
                  <a:lnTo>
                    <a:pt x="919577" y="728501"/>
                  </a:lnTo>
                  <a:lnTo>
                    <a:pt x="923060" y="725712"/>
                  </a:lnTo>
                  <a:lnTo>
                    <a:pt x="926543" y="722929"/>
                  </a:lnTo>
                  <a:lnTo>
                    <a:pt x="930026" y="720153"/>
                  </a:lnTo>
                  <a:lnTo>
                    <a:pt x="933510" y="717383"/>
                  </a:lnTo>
                  <a:lnTo>
                    <a:pt x="936993" y="714620"/>
                  </a:lnTo>
                  <a:lnTo>
                    <a:pt x="940476" y="711862"/>
                  </a:lnTo>
                  <a:lnTo>
                    <a:pt x="943959" y="709111"/>
                  </a:lnTo>
                  <a:lnTo>
                    <a:pt x="947443" y="706367"/>
                  </a:lnTo>
                  <a:lnTo>
                    <a:pt x="950926" y="703628"/>
                  </a:lnTo>
                  <a:lnTo>
                    <a:pt x="954409" y="700896"/>
                  </a:lnTo>
                  <a:lnTo>
                    <a:pt x="957892" y="704426"/>
                  </a:lnTo>
                  <a:lnTo>
                    <a:pt x="961376" y="701715"/>
                  </a:lnTo>
                  <a:lnTo>
                    <a:pt x="964859" y="699010"/>
                  </a:lnTo>
                  <a:lnTo>
                    <a:pt x="968342" y="696311"/>
                  </a:lnTo>
                  <a:lnTo>
                    <a:pt x="971825" y="693618"/>
                  </a:lnTo>
                  <a:lnTo>
                    <a:pt x="975309" y="727261"/>
                  </a:lnTo>
                  <a:lnTo>
                    <a:pt x="978792" y="724629"/>
                  </a:lnTo>
                  <a:lnTo>
                    <a:pt x="982275" y="722003"/>
                  </a:lnTo>
                  <a:lnTo>
                    <a:pt x="985758" y="719383"/>
                  </a:lnTo>
                  <a:lnTo>
                    <a:pt x="989242" y="716768"/>
                  </a:lnTo>
                  <a:lnTo>
                    <a:pt x="992725" y="737232"/>
                  </a:lnTo>
                  <a:lnTo>
                    <a:pt x="996208" y="734660"/>
                  </a:lnTo>
                  <a:lnTo>
                    <a:pt x="999691" y="732094"/>
                  </a:lnTo>
                  <a:lnTo>
                    <a:pt x="1003175" y="729533"/>
                  </a:lnTo>
                  <a:lnTo>
                    <a:pt x="1006658" y="726977"/>
                  </a:lnTo>
                  <a:lnTo>
                    <a:pt x="1010141" y="724427"/>
                  </a:lnTo>
                  <a:lnTo>
                    <a:pt x="1013624" y="721882"/>
                  </a:lnTo>
                  <a:lnTo>
                    <a:pt x="1017108" y="719343"/>
                  </a:lnTo>
                  <a:lnTo>
                    <a:pt x="1020591" y="716809"/>
                  </a:lnTo>
                  <a:lnTo>
                    <a:pt x="1024074" y="714280"/>
                  </a:lnTo>
                  <a:lnTo>
                    <a:pt x="1027557" y="734161"/>
                  </a:lnTo>
                  <a:lnTo>
                    <a:pt x="1031041" y="731673"/>
                  </a:lnTo>
                  <a:lnTo>
                    <a:pt x="1034524" y="729189"/>
                  </a:lnTo>
                  <a:lnTo>
                    <a:pt x="1038007" y="726710"/>
                  </a:lnTo>
                  <a:lnTo>
                    <a:pt x="1041490" y="724237"/>
                  </a:lnTo>
                  <a:lnTo>
                    <a:pt x="1044974" y="789013"/>
                  </a:lnTo>
                  <a:lnTo>
                    <a:pt x="1048457" y="786640"/>
                  </a:lnTo>
                  <a:lnTo>
                    <a:pt x="1051940" y="784272"/>
                  </a:lnTo>
                  <a:lnTo>
                    <a:pt x="1055423" y="781909"/>
                  </a:lnTo>
                  <a:lnTo>
                    <a:pt x="1058907" y="779550"/>
                  </a:lnTo>
                  <a:lnTo>
                    <a:pt x="1062390" y="777195"/>
                  </a:lnTo>
                  <a:lnTo>
                    <a:pt x="1065873" y="774845"/>
                  </a:lnTo>
                  <a:lnTo>
                    <a:pt x="1069356" y="772500"/>
                  </a:lnTo>
                  <a:lnTo>
                    <a:pt x="1072840" y="770159"/>
                  </a:lnTo>
                  <a:lnTo>
                    <a:pt x="1076323" y="767822"/>
                  </a:lnTo>
                  <a:lnTo>
                    <a:pt x="1079806" y="780021"/>
                  </a:lnTo>
                  <a:lnTo>
                    <a:pt x="1083289" y="777713"/>
                  </a:lnTo>
                  <a:lnTo>
                    <a:pt x="1086773" y="775409"/>
                  </a:lnTo>
                  <a:lnTo>
                    <a:pt x="1090256" y="773109"/>
                  </a:lnTo>
                  <a:lnTo>
                    <a:pt x="1093739" y="770814"/>
                  </a:lnTo>
                  <a:lnTo>
                    <a:pt x="1097222" y="801096"/>
                  </a:lnTo>
                  <a:lnTo>
                    <a:pt x="1100706" y="798853"/>
                  </a:lnTo>
                  <a:lnTo>
                    <a:pt x="1104189" y="796614"/>
                  </a:lnTo>
                  <a:lnTo>
                    <a:pt x="1107672" y="794379"/>
                  </a:lnTo>
                  <a:lnTo>
                    <a:pt x="1111155" y="792147"/>
                  </a:lnTo>
                  <a:lnTo>
                    <a:pt x="1114639" y="812093"/>
                  </a:lnTo>
                  <a:lnTo>
                    <a:pt x="1118122" y="809899"/>
                  </a:lnTo>
                  <a:lnTo>
                    <a:pt x="1121605" y="807710"/>
                  </a:lnTo>
                  <a:lnTo>
                    <a:pt x="1125088" y="805525"/>
                  </a:lnTo>
                  <a:lnTo>
                    <a:pt x="1128572" y="803343"/>
                  </a:lnTo>
                  <a:lnTo>
                    <a:pt x="1132055" y="801165"/>
                  </a:lnTo>
                  <a:lnTo>
                    <a:pt x="1135538" y="798991"/>
                  </a:lnTo>
                  <a:lnTo>
                    <a:pt x="1139021" y="796821"/>
                  </a:lnTo>
                  <a:lnTo>
                    <a:pt x="1142505" y="794654"/>
                  </a:lnTo>
                  <a:lnTo>
                    <a:pt x="1145988" y="792492"/>
                  </a:lnTo>
                  <a:lnTo>
                    <a:pt x="1149471" y="790333"/>
                  </a:lnTo>
                  <a:lnTo>
                    <a:pt x="1152954" y="788177"/>
                  </a:lnTo>
                  <a:lnTo>
                    <a:pt x="1156437" y="786026"/>
                  </a:lnTo>
                  <a:lnTo>
                    <a:pt x="1159921" y="783878"/>
                  </a:lnTo>
                  <a:lnTo>
                    <a:pt x="1163404" y="781734"/>
                  </a:lnTo>
                  <a:lnTo>
                    <a:pt x="1166887" y="779593"/>
                  </a:lnTo>
                  <a:lnTo>
                    <a:pt x="1170370" y="819876"/>
                  </a:lnTo>
                  <a:lnTo>
                    <a:pt x="1173854" y="817797"/>
                  </a:lnTo>
                  <a:lnTo>
                    <a:pt x="1177337" y="815722"/>
                  </a:lnTo>
                  <a:lnTo>
                    <a:pt x="1180820" y="813651"/>
                  </a:lnTo>
                  <a:lnTo>
                    <a:pt x="1184303" y="811582"/>
                  </a:lnTo>
                  <a:lnTo>
                    <a:pt x="1187787" y="848780"/>
                  </a:lnTo>
                  <a:lnTo>
                    <a:pt x="1191270" y="846770"/>
                  </a:lnTo>
                  <a:lnTo>
                    <a:pt x="1194753" y="844763"/>
                  </a:lnTo>
                  <a:lnTo>
                    <a:pt x="1198236" y="842760"/>
                  </a:lnTo>
                  <a:lnTo>
                    <a:pt x="1201720" y="840759"/>
                  </a:lnTo>
                  <a:lnTo>
                    <a:pt x="1205203" y="850009"/>
                  </a:lnTo>
                  <a:lnTo>
                    <a:pt x="1208686" y="848030"/>
                  </a:lnTo>
                  <a:lnTo>
                    <a:pt x="1212169" y="846054"/>
                  </a:lnTo>
                  <a:lnTo>
                    <a:pt x="1215653" y="844081"/>
                  </a:lnTo>
                  <a:lnTo>
                    <a:pt x="1219136" y="842111"/>
                  </a:lnTo>
                  <a:lnTo>
                    <a:pt x="1222619" y="854828"/>
                  </a:lnTo>
                  <a:lnTo>
                    <a:pt x="1226102" y="852884"/>
                  </a:lnTo>
                  <a:lnTo>
                    <a:pt x="1229586" y="850942"/>
                  </a:lnTo>
                  <a:lnTo>
                    <a:pt x="1233069" y="849003"/>
                  </a:lnTo>
                  <a:lnTo>
                    <a:pt x="1236552" y="847068"/>
                  </a:lnTo>
                  <a:lnTo>
                    <a:pt x="1240035" y="855924"/>
                  </a:lnTo>
                  <a:lnTo>
                    <a:pt x="1243519" y="854008"/>
                  </a:lnTo>
                  <a:lnTo>
                    <a:pt x="1247002" y="852095"/>
                  </a:lnTo>
                  <a:lnTo>
                    <a:pt x="1250485" y="850184"/>
                  </a:lnTo>
                  <a:lnTo>
                    <a:pt x="1253968" y="848277"/>
                  </a:lnTo>
                  <a:lnTo>
                    <a:pt x="1257452" y="849937"/>
                  </a:lnTo>
                  <a:lnTo>
                    <a:pt x="1260935" y="848040"/>
                  </a:lnTo>
                  <a:lnTo>
                    <a:pt x="1264418" y="846146"/>
                  </a:lnTo>
                  <a:lnTo>
                    <a:pt x="1267901" y="844254"/>
                  </a:lnTo>
                  <a:lnTo>
                    <a:pt x="1271385" y="842366"/>
                  </a:lnTo>
                  <a:lnTo>
                    <a:pt x="1274868" y="851081"/>
                  </a:lnTo>
                  <a:lnTo>
                    <a:pt x="1278351" y="849211"/>
                  </a:lnTo>
                  <a:lnTo>
                    <a:pt x="1281834" y="847344"/>
                  </a:lnTo>
                  <a:lnTo>
                    <a:pt x="1285318" y="845480"/>
                  </a:lnTo>
                  <a:lnTo>
                    <a:pt x="1288801" y="843618"/>
                  </a:lnTo>
                  <a:lnTo>
                    <a:pt x="1292284" y="872378"/>
                  </a:lnTo>
                  <a:lnTo>
                    <a:pt x="1295767" y="870561"/>
                  </a:lnTo>
                  <a:lnTo>
                    <a:pt x="1299251" y="868745"/>
                  </a:lnTo>
                  <a:lnTo>
                    <a:pt x="1302734" y="866933"/>
                  </a:lnTo>
                  <a:lnTo>
                    <a:pt x="1306217" y="865123"/>
                  </a:lnTo>
                  <a:lnTo>
                    <a:pt x="1309700" y="910474"/>
                  </a:lnTo>
                  <a:lnTo>
                    <a:pt x="1313184" y="908729"/>
                  </a:lnTo>
                  <a:lnTo>
                    <a:pt x="1316667" y="906987"/>
                  </a:lnTo>
                  <a:lnTo>
                    <a:pt x="1320150" y="905247"/>
                  </a:lnTo>
                  <a:lnTo>
                    <a:pt x="1323633" y="903510"/>
                  </a:lnTo>
                  <a:lnTo>
                    <a:pt x="1327117" y="944641"/>
                  </a:lnTo>
                  <a:lnTo>
                    <a:pt x="1330600" y="942965"/>
                  </a:lnTo>
                  <a:lnTo>
                    <a:pt x="1334083" y="941291"/>
                  </a:lnTo>
                  <a:lnTo>
                    <a:pt x="1337566" y="939618"/>
                  </a:lnTo>
                  <a:lnTo>
                    <a:pt x="1341050" y="937948"/>
                  </a:lnTo>
                  <a:lnTo>
                    <a:pt x="1344533" y="936281"/>
                  </a:lnTo>
                  <a:lnTo>
                    <a:pt x="1348016" y="934615"/>
                  </a:lnTo>
                  <a:lnTo>
                    <a:pt x="1351499" y="932951"/>
                  </a:lnTo>
                  <a:lnTo>
                    <a:pt x="1354983" y="931290"/>
                  </a:lnTo>
                  <a:lnTo>
                    <a:pt x="1358466" y="929630"/>
                  </a:lnTo>
                  <a:lnTo>
                    <a:pt x="1361949" y="927973"/>
                  </a:lnTo>
                  <a:lnTo>
                    <a:pt x="1365432" y="926318"/>
                  </a:lnTo>
                  <a:lnTo>
                    <a:pt x="1368916" y="924665"/>
                  </a:lnTo>
                  <a:lnTo>
                    <a:pt x="1372399" y="923014"/>
                  </a:lnTo>
                  <a:lnTo>
                    <a:pt x="1375882" y="921365"/>
                  </a:lnTo>
                  <a:lnTo>
                    <a:pt x="1379365" y="961935"/>
                  </a:lnTo>
                  <a:lnTo>
                    <a:pt x="1382849" y="960345"/>
                  </a:lnTo>
                  <a:lnTo>
                    <a:pt x="1386332" y="958757"/>
                  </a:lnTo>
                  <a:lnTo>
                    <a:pt x="1389815" y="957170"/>
                  </a:lnTo>
                  <a:lnTo>
                    <a:pt x="1393298" y="955586"/>
                  </a:lnTo>
                  <a:lnTo>
                    <a:pt x="1396782" y="954003"/>
                  </a:lnTo>
                  <a:lnTo>
                    <a:pt x="1400265" y="979357"/>
                  </a:lnTo>
                  <a:lnTo>
                    <a:pt x="1403748" y="977813"/>
                  </a:lnTo>
                  <a:lnTo>
                    <a:pt x="1407231" y="976271"/>
                  </a:lnTo>
                  <a:lnTo>
                    <a:pt x="1410715" y="974732"/>
                  </a:lnTo>
                  <a:lnTo>
                    <a:pt x="1414198" y="973193"/>
                  </a:lnTo>
                  <a:lnTo>
                    <a:pt x="1417681" y="971657"/>
                  </a:lnTo>
                  <a:lnTo>
                    <a:pt x="1421164" y="970122"/>
                  </a:lnTo>
                  <a:lnTo>
                    <a:pt x="1424648" y="968590"/>
                  </a:lnTo>
                  <a:lnTo>
                    <a:pt x="1428131" y="967059"/>
                  </a:lnTo>
                  <a:lnTo>
                    <a:pt x="1431614" y="965529"/>
                  </a:lnTo>
                  <a:lnTo>
                    <a:pt x="1435097" y="989590"/>
                  </a:lnTo>
                  <a:lnTo>
                    <a:pt x="1438580" y="988097"/>
                  </a:lnTo>
                  <a:lnTo>
                    <a:pt x="1442064" y="986606"/>
                  </a:lnTo>
                  <a:lnTo>
                    <a:pt x="1445547" y="985116"/>
                  </a:lnTo>
                  <a:lnTo>
                    <a:pt x="1449030" y="983629"/>
                  </a:lnTo>
                  <a:lnTo>
                    <a:pt x="1452513" y="988892"/>
                  </a:lnTo>
                  <a:lnTo>
                    <a:pt x="1455997" y="987416"/>
                  </a:lnTo>
                  <a:lnTo>
                    <a:pt x="1459480" y="985942"/>
                  </a:lnTo>
                  <a:lnTo>
                    <a:pt x="1462963" y="984469"/>
                  </a:lnTo>
                  <a:lnTo>
                    <a:pt x="1466446" y="982999"/>
                  </a:lnTo>
                  <a:lnTo>
                    <a:pt x="1469930" y="981529"/>
                  </a:lnTo>
                  <a:lnTo>
                    <a:pt x="1473413" y="980062"/>
                  </a:lnTo>
                  <a:lnTo>
                    <a:pt x="1476896" y="978596"/>
                  </a:lnTo>
                  <a:lnTo>
                    <a:pt x="1480379" y="977131"/>
                  </a:lnTo>
                  <a:lnTo>
                    <a:pt x="1483863" y="975669"/>
                  </a:lnTo>
                  <a:lnTo>
                    <a:pt x="1487346" y="998324"/>
                  </a:lnTo>
                  <a:lnTo>
                    <a:pt x="1490829" y="996895"/>
                  </a:lnTo>
                  <a:lnTo>
                    <a:pt x="1494312" y="995467"/>
                  </a:lnTo>
                  <a:lnTo>
                    <a:pt x="1497796" y="994041"/>
                  </a:lnTo>
                  <a:lnTo>
                    <a:pt x="1501279" y="992616"/>
                  </a:lnTo>
                  <a:lnTo>
                    <a:pt x="1504762" y="999666"/>
                  </a:lnTo>
                  <a:lnTo>
                    <a:pt x="1508245" y="998255"/>
                  </a:lnTo>
                  <a:lnTo>
                    <a:pt x="1511729" y="996846"/>
                  </a:lnTo>
                  <a:lnTo>
                    <a:pt x="1515212" y="995438"/>
                  </a:lnTo>
                  <a:lnTo>
                    <a:pt x="1518695" y="994031"/>
                  </a:lnTo>
                  <a:lnTo>
                    <a:pt x="1522178" y="992626"/>
                  </a:lnTo>
                  <a:lnTo>
                    <a:pt x="1525662" y="991223"/>
                  </a:lnTo>
                  <a:lnTo>
                    <a:pt x="1529145" y="989820"/>
                  </a:lnTo>
                  <a:lnTo>
                    <a:pt x="1532628" y="988420"/>
                  </a:lnTo>
                  <a:lnTo>
                    <a:pt x="1536111" y="987021"/>
                  </a:lnTo>
                  <a:lnTo>
                    <a:pt x="1539595" y="987739"/>
                  </a:lnTo>
                  <a:lnTo>
                    <a:pt x="1543078" y="986346"/>
                  </a:lnTo>
                  <a:lnTo>
                    <a:pt x="1546561" y="984953"/>
                  </a:lnTo>
                  <a:lnTo>
                    <a:pt x="1550044" y="983563"/>
                  </a:lnTo>
                  <a:lnTo>
                    <a:pt x="1553528" y="982173"/>
                  </a:lnTo>
                  <a:lnTo>
                    <a:pt x="1557011" y="980785"/>
                  </a:lnTo>
                  <a:lnTo>
                    <a:pt x="1560494" y="979399"/>
                  </a:lnTo>
                  <a:lnTo>
                    <a:pt x="1563977" y="978014"/>
                  </a:lnTo>
                  <a:lnTo>
                    <a:pt x="1567461" y="976630"/>
                  </a:lnTo>
                  <a:lnTo>
                    <a:pt x="1570944" y="975248"/>
                  </a:lnTo>
                  <a:lnTo>
                    <a:pt x="1574427" y="990605"/>
                  </a:lnTo>
                  <a:lnTo>
                    <a:pt x="1577910" y="989246"/>
                  </a:lnTo>
                  <a:lnTo>
                    <a:pt x="1581394" y="987888"/>
                  </a:lnTo>
                  <a:lnTo>
                    <a:pt x="1584877" y="986531"/>
                  </a:lnTo>
                  <a:lnTo>
                    <a:pt x="1588360" y="985176"/>
                  </a:lnTo>
                  <a:lnTo>
                    <a:pt x="1591843" y="1017403"/>
                  </a:lnTo>
                  <a:lnTo>
                    <a:pt x="1595327" y="1016091"/>
                  </a:lnTo>
                  <a:lnTo>
                    <a:pt x="1598810" y="1014780"/>
                  </a:lnTo>
                  <a:lnTo>
                    <a:pt x="1602293" y="1013470"/>
                  </a:lnTo>
                  <a:lnTo>
                    <a:pt x="1605776" y="1012161"/>
                  </a:lnTo>
                  <a:lnTo>
                    <a:pt x="1609260" y="1014644"/>
                  </a:lnTo>
                  <a:lnTo>
                    <a:pt x="1612743" y="1013343"/>
                  </a:lnTo>
                  <a:lnTo>
                    <a:pt x="1616226" y="1012042"/>
                  </a:lnTo>
                  <a:lnTo>
                    <a:pt x="1619709" y="1010743"/>
                  </a:lnTo>
                  <a:lnTo>
                    <a:pt x="1623193" y="1009446"/>
                  </a:lnTo>
                  <a:lnTo>
                    <a:pt x="1626676" y="1008149"/>
                  </a:lnTo>
                  <a:lnTo>
                    <a:pt x="1630159" y="1006854"/>
                  </a:lnTo>
                  <a:lnTo>
                    <a:pt x="1633642" y="1005560"/>
                  </a:lnTo>
                  <a:lnTo>
                    <a:pt x="1637126" y="1004267"/>
                  </a:lnTo>
                  <a:lnTo>
                    <a:pt x="1640609" y="1002976"/>
                  </a:lnTo>
                  <a:lnTo>
                    <a:pt x="1644092" y="1001685"/>
                  </a:lnTo>
                  <a:lnTo>
                    <a:pt x="1647575" y="1042014"/>
                  </a:lnTo>
                  <a:lnTo>
                    <a:pt x="1651059" y="1040776"/>
                  </a:lnTo>
                  <a:lnTo>
                    <a:pt x="1654542" y="1039538"/>
                  </a:lnTo>
                  <a:lnTo>
                    <a:pt x="1658025" y="1038302"/>
                  </a:lnTo>
                  <a:lnTo>
                    <a:pt x="1661508" y="1037067"/>
                  </a:lnTo>
                  <a:lnTo>
                    <a:pt x="1664992" y="1070376"/>
                  </a:lnTo>
                  <a:lnTo>
                    <a:pt x="1668475" y="1069185"/>
                  </a:lnTo>
                  <a:lnTo>
                    <a:pt x="1671958" y="1067995"/>
                  </a:lnTo>
                  <a:lnTo>
                    <a:pt x="1675441" y="1066806"/>
                  </a:lnTo>
                  <a:lnTo>
                    <a:pt x="1678925" y="1065617"/>
                  </a:lnTo>
                  <a:lnTo>
                    <a:pt x="1682408" y="1067574"/>
                  </a:lnTo>
                  <a:lnTo>
                    <a:pt x="1685891" y="1066392"/>
                  </a:lnTo>
                  <a:lnTo>
                    <a:pt x="1689374" y="1065211"/>
                  </a:lnTo>
                  <a:lnTo>
                    <a:pt x="1692858" y="1064030"/>
                  </a:lnTo>
                  <a:lnTo>
                    <a:pt x="1696341" y="1062851"/>
                  </a:lnTo>
                  <a:lnTo>
                    <a:pt x="1699824" y="1064808"/>
                  </a:lnTo>
                  <a:lnTo>
                    <a:pt x="1703307" y="1063635"/>
                  </a:lnTo>
                  <a:lnTo>
                    <a:pt x="1706791" y="1062462"/>
                  </a:lnTo>
                  <a:lnTo>
                    <a:pt x="1710274" y="1061291"/>
                  </a:lnTo>
                  <a:lnTo>
                    <a:pt x="1713757" y="1060120"/>
                  </a:lnTo>
                  <a:lnTo>
                    <a:pt x="1717240" y="1060518"/>
                  </a:lnTo>
                  <a:lnTo>
                    <a:pt x="1720723" y="1059351"/>
                  </a:lnTo>
                  <a:lnTo>
                    <a:pt x="1724207" y="1058185"/>
                  </a:lnTo>
                  <a:lnTo>
                    <a:pt x="1727690" y="1057020"/>
                  </a:lnTo>
                  <a:lnTo>
                    <a:pt x="1731173" y="1055856"/>
                  </a:lnTo>
                  <a:lnTo>
                    <a:pt x="1734656" y="1090595"/>
                  </a:lnTo>
                  <a:lnTo>
                    <a:pt x="1738140" y="1089476"/>
                  </a:lnTo>
                  <a:lnTo>
                    <a:pt x="1741623" y="1088358"/>
                  </a:lnTo>
                  <a:lnTo>
                    <a:pt x="1745106" y="1087240"/>
                  </a:lnTo>
                  <a:lnTo>
                    <a:pt x="1748589" y="1086123"/>
                  </a:lnTo>
                  <a:lnTo>
                    <a:pt x="1752073" y="1094885"/>
                  </a:lnTo>
                  <a:lnTo>
                    <a:pt x="1755556" y="1093782"/>
                  </a:lnTo>
                  <a:lnTo>
                    <a:pt x="1759039" y="1092680"/>
                  </a:lnTo>
                  <a:lnTo>
                    <a:pt x="1762522" y="1091578"/>
                  </a:lnTo>
                  <a:lnTo>
                    <a:pt x="1766006" y="1090478"/>
                  </a:lnTo>
                  <a:lnTo>
                    <a:pt x="1769489" y="1089378"/>
                  </a:lnTo>
                  <a:lnTo>
                    <a:pt x="1772972" y="1088279"/>
                  </a:lnTo>
                  <a:lnTo>
                    <a:pt x="1776455" y="1087181"/>
                  </a:lnTo>
                  <a:lnTo>
                    <a:pt x="1779939" y="1086084"/>
                  </a:lnTo>
                  <a:lnTo>
                    <a:pt x="1783422" y="1084988"/>
                  </a:lnTo>
                  <a:lnTo>
                    <a:pt x="1786905" y="1100390"/>
                  </a:lnTo>
                  <a:lnTo>
                    <a:pt x="1790388" y="1099314"/>
                  </a:lnTo>
                  <a:lnTo>
                    <a:pt x="1793872" y="1098240"/>
                  </a:lnTo>
                  <a:lnTo>
                    <a:pt x="1797355" y="1097166"/>
                  </a:lnTo>
                  <a:lnTo>
                    <a:pt x="1800838" y="1096094"/>
                  </a:lnTo>
                  <a:lnTo>
                    <a:pt x="1804321" y="1097712"/>
                  </a:lnTo>
                  <a:lnTo>
                    <a:pt x="1807805" y="1096644"/>
                  </a:lnTo>
                  <a:lnTo>
                    <a:pt x="1811288" y="1095577"/>
                  </a:lnTo>
                  <a:lnTo>
                    <a:pt x="1814771" y="1094511"/>
                  </a:lnTo>
                  <a:lnTo>
                    <a:pt x="1818254" y="1093445"/>
                  </a:lnTo>
                  <a:lnTo>
                    <a:pt x="1821738" y="1109471"/>
                  </a:lnTo>
                  <a:lnTo>
                    <a:pt x="1825221" y="1108427"/>
                  </a:lnTo>
                  <a:lnTo>
                    <a:pt x="1828704" y="1107383"/>
                  </a:lnTo>
                  <a:lnTo>
                    <a:pt x="1832187" y="1106341"/>
                  </a:lnTo>
                  <a:lnTo>
                    <a:pt x="1835671" y="1105299"/>
                  </a:lnTo>
                  <a:lnTo>
                    <a:pt x="1839154" y="1104258"/>
                  </a:lnTo>
                  <a:lnTo>
                    <a:pt x="1842637" y="1103218"/>
                  </a:lnTo>
                  <a:lnTo>
                    <a:pt x="1846120" y="1102178"/>
                  </a:lnTo>
                  <a:lnTo>
                    <a:pt x="1849604" y="1101140"/>
                  </a:lnTo>
                  <a:lnTo>
                    <a:pt x="1853087" y="1100102"/>
                  </a:lnTo>
                  <a:lnTo>
                    <a:pt x="1856570" y="1099065"/>
                  </a:lnTo>
                  <a:lnTo>
                    <a:pt x="1860053" y="1098028"/>
                  </a:lnTo>
                  <a:lnTo>
                    <a:pt x="1863537" y="1096993"/>
                  </a:lnTo>
                  <a:lnTo>
                    <a:pt x="1867020" y="1095958"/>
                  </a:lnTo>
                  <a:lnTo>
                    <a:pt x="1870503" y="1094924"/>
                  </a:lnTo>
                  <a:lnTo>
                    <a:pt x="1873986" y="1093891"/>
                  </a:lnTo>
                  <a:lnTo>
                    <a:pt x="1877470" y="1106932"/>
                  </a:lnTo>
                  <a:lnTo>
                    <a:pt x="1880953" y="1105916"/>
                  </a:lnTo>
                  <a:lnTo>
                    <a:pt x="1884436" y="1104901"/>
                  </a:lnTo>
                  <a:lnTo>
                    <a:pt x="1887919" y="1103887"/>
                  </a:lnTo>
                  <a:lnTo>
                    <a:pt x="1891403" y="1102873"/>
                  </a:lnTo>
                  <a:lnTo>
                    <a:pt x="1894886" y="1106865"/>
                  </a:lnTo>
                  <a:lnTo>
                    <a:pt x="1898369" y="1105859"/>
                  </a:lnTo>
                  <a:lnTo>
                    <a:pt x="1901852" y="1104853"/>
                  </a:lnTo>
                  <a:lnTo>
                    <a:pt x="1905336" y="1103847"/>
                  </a:lnTo>
                  <a:lnTo>
                    <a:pt x="1908819" y="1102843"/>
                  </a:lnTo>
                  <a:lnTo>
                    <a:pt x="1912302" y="1108029"/>
                  </a:lnTo>
                  <a:lnTo>
                    <a:pt x="1915785" y="1107033"/>
                  </a:lnTo>
                  <a:lnTo>
                    <a:pt x="1919269" y="1106037"/>
                  </a:lnTo>
                  <a:lnTo>
                    <a:pt x="1922752" y="1105042"/>
                  </a:lnTo>
                  <a:lnTo>
                    <a:pt x="1926235" y="1104048"/>
                  </a:lnTo>
                  <a:lnTo>
                    <a:pt x="1929718" y="1105513"/>
                  </a:lnTo>
                  <a:lnTo>
                    <a:pt x="1933202" y="1104523"/>
                  </a:lnTo>
                  <a:lnTo>
                    <a:pt x="1936685" y="1103533"/>
                  </a:lnTo>
                  <a:lnTo>
                    <a:pt x="1940168" y="1102545"/>
                  </a:lnTo>
                  <a:lnTo>
                    <a:pt x="1943651" y="1101557"/>
                  </a:lnTo>
                  <a:lnTo>
                    <a:pt x="1947135" y="1109083"/>
                  </a:lnTo>
                  <a:lnTo>
                    <a:pt x="1950618" y="1108105"/>
                  </a:lnTo>
                  <a:lnTo>
                    <a:pt x="1954101" y="1107129"/>
                  </a:lnTo>
                  <a:lnTo>
                    <a:pt x="1957584" y="1106153"/>
                  </a:lnTo>
                  <a:lnTo>
                    <a:pt x="1961068" y="1105178"/>
                  </a:lnTo>
                  <a:lnTo>
                    <a:pt x="1964551" y="1105409"/>
                  </a:lnTo>
                  <a:lnTo>
                    <a:pt x="1968034" y="1104436"/>
                  </a:lnTo>
                  <a:lnTo>
                    <a:pt x="1971517" y="1103464"/>
                  </a:lnTo>
                  <a:lnTo>
                    <a:pt x="1975001" y="1102493"/>
                  </a:lnTo>
                  <a:lnTo>
                    <a:pt x="1978484" y="1101522"/>
                  </a:lnTo>
                  <a:lnTo>
                    <a:pt x="1981967" y="1101760"/>
                  </a:lnTo>
                  <a:lnTo>
                    <a:pt x="1985450" y="1100792"/>
                  </a:lnTo>
                  <a:lnTo>
                    <a:pt x="1988934" y="1099825"/>
                  </a:lnTo>
                  <a:lnTo>
                    <a:pt x="1992417" y="1098858"/>
                  </a:lnTo>
                  <a:lnTo>
                    <a:pt x="1995900" y="1097892"/>
                  </a:lnTo>
                  <a:lnTo>
                    <a:pt x="1999383" y="1101741"/>
                  </a:lnTo>
                  <a:lnTo>
                    <a:pt x="2002867" y="1100782"/>
                  </a:lnTo>
                  <a:lnTo>
                    <a:pt x="2006350" y="1099823"/>
                  </a:lnTo>
                  <a:lnTo>
                    <a:pt x="2009833" y="1098864"/>
                  </a:lnTo>
                  <a:lnTo>
                    <a:pt x="2013316" y="1097907"/>
                  </a:lnTo>
                  <a:lnTo>
                    <a:pt x="2016799" y="1099345"/>
                  </a:lnTo>
                  <a:lnTo>
                    <a:pt x="2020283" y="1098391"/>
                  </a:lnTo>
                  <a:lnTo>
                    <a:pt x="2023766" y="1097438"/>
                  </a:lnTo>
                  <a:lnTo>
                    <a:pt x="2027249" y="1096485"/>
                  </a:lnTo>
                  <a:lnTo>
                    <a:pt x="2030732" y="1095533"/>
                  </a:lnTo>
                  <a:lnTo>
                    <a:pt x="2034216" y="1094582"/>
                  </a:lnTo>
                  <a:lnTo>
                    <a:pt x="2037699" y="1093632"/>
                  </a:lnTo>
                  <a:lnTo>
                    <a:pt x="2041182" y="1092682"/>
                  </a:lnTo>
                  <a:lnTo>
                    <a:pt x="2044665" y="1091733"/>
                  </a:lnTo>
                  <a:lnTo>
                    <a:pt x="2048149" y="1090784"/>
                  </a:lnTo>
                  <a:lnTo>
                    <a:pt x="2051632" y="1092239"/>
                  </a:lnTo>
                  <a:lnTo>
                    <a:pt x="2055115" y="1091294"/>
                  </a:lnTo>
                  <a:lnTo>
                    <a:pt x="2058598" y="1090350"/>
                  </a:lnTo>
                  <a:lnTo>
                    <a:pt x="2062082" y="1089406"/>
                  </a:lnTo>
                  <a:lnTo>
                    <a:pt x="2065565" y="1088463"/>
                  </a:lnTo>
                  <a:lnTo>
                    <a:pt x="2069048" y="1091112"/>
                  </a:lnTo>
                  <a:lnTo>
                    <a:pt x="2072531" y="1090174"/>
                  </a:lnTo>
                  <a:lnTo>
                    <a:pt x="2076015" y="1089237"/>
                  </a:lnTo>
                  <a:lnTo>
                    <a:pt x="2079498" y="1088300"/>
                  </a:lnTo>
                  <a:lnTo>
                    <a:pt x="2082981" y="1087364"/>
                  </a:lnTo>
                  <a:lnTo>
                    <a:pt x="2086464" y="1100504"/>
                  </a:lnTo>
                  <a:lnTo>
                    <a:pt x="2089948" y="1099583"/>
                  </a:lnTo>
                  <a:lnTo>
                    <a:pt x="2093431" y="1098663"/>
                  </a:lnTo>
                  <a:lnTo>
                    <a:pt x="2096914" y="1097743"/>
                  </a:lnTo>
                  <a:lnTo>
                    <a:pt x="2100397" y="1096824"/>
                  </a:lnTo>
                  <a:lnTo>
                    <a:pt x="2103881" y="1095906"/>
                  </a:lnTo>
                  <a:lnTo>
                    <a:pt x="2107364" y="1113009"/>
                  </a:lnTo>
                  <a:lnTo>
                    <a:pt x="2110847" y="1112110"/>
                  </a:lnTo>
                  <a:lnTo>
                    <a:pt x="2114330" y="1111211"/>
                  </a:lnTo>
                  <a:lnTo>
                    <a:pt x="2117814" y="1110313"/>
                  </a:lnTo>
                  <a:lnTo>
                    <a:pt x="2121297" y="1109416"/>
                  </a:lnTo>
                  <a:lnTo>
                    <a:pt x="2124780" y="1131938"/>
                  </a:lnTo>
                  <a:lnTo>
                    <a:pt x="2128263" y="1131065"/>
                  </a:lnTo>
                  <a:lnTo>
                    <a:pt x="2131747" y="1130194"/>
                  </a:lnTo>
                  <a:lnTo>
                    <a:pt x="2135230" y="1129322"/>
                  </a:lnTo>
                  <a:lnTo>
                    <a:pt x="2138713" y="1128451"/>
                  </a:lnTo>
                  <a:lnTo>
                    <a:pt x="2142196" y="1132706"/>
                  </a:lnTo>
                  <a:lnTo>
                    <a:pt x="2145680" y="1131841"/>
                  </a:lnTo>
                  <a:lnTo>
                    <a:pt x="2149163" y="1130977"/>
                  </a:lnTo>
                  <a:lnTo>
                    <a:pt x="2152646" y="1130114"/>
                  </a:lnTo>
                  <a:lnTo>
                    <a:pt x="2156129" y="1129250"/>
                  </a:lnTo>
                  <a:lnTo>
                    <a:pt x="2159613" y="1134465"/>
                  </a:lnTo>
                  <a:lnTo>
                    <a:pt x="2163096" y="1133609"/>
                  </a:lnTo>
                  <a:lnTo>
                    <a:pt x="2166579" y="1132753"/>
                  </a:lnTo>
                  <a:lnTo>
                    <a:pt x="2170062" y="1131898"/>
                  </a:lnTo>
                  <a:lnTo>
                    <a:pt x="2173546" y="1131044"/>
                  </a:lnTo>
                  <a:lnTo>
                    <a:pt x="2177029" y="1131197"/>
                  </a:lnTo>
                  <a:lnTo>
                    <a:pt x="2180512" y="1130345"/>
                  </a:lnTo>
                  <a:lnTo>
                    <a:pt x="2183995" y="1129493"/>
                  </a:lnTo>
                  <a:lnTo>
                    <a:pt x="2187479" y="1128642"/>
                  </a:lnTo>
                  <a:lnTo>
                    <a:pt x="2190962" y="1127791"/>
                  </a:lnTo>
                  <a:lnTo>
                    <a:pt x="2194445" y="1126941"/>
                  </a:lnTo>
                  <a:lnTo>
                    <a:pt x="2197928" y="1126091"/>
                  </a:lnTo>
                  <a:lnTo>
                    <a:pt x="2201412" y="1125242"/>
                  </a:lnTo>
                  <a:lnTo>
                    <a:pt x="2204895" y="1124393"/>
                  </a:lnTo>
                  <a:lnTo>
                    <a:pt x="2208378" y="1123545"/>
                  </a:lnTo>
                  <a:lnTo>
                    <a:pt x="2211861" y="1129729"/>
                  </a:lnTo>
                  <a:lnTo>
                    <a:pt x="2215345" y="1128889"/>
                  </a:lnTo>
                  <a:lnTo>
                    <a:pt x="2218828" y="1128049"/>
                  </a:lnTo>
                  <a:lnTo>
                    <a:pt x="2222311" y="1127210"/>
                  </a:lnTo>
                  <a:lnTo>
                    <a:pt x="2225794" y="1126371"/>
                  </a:lnTo>
                  <a:lnTo>
                    <a:pt x="2229278" y="1128516"/>
                  </a:lnTo>
                  <a:lnTo>
                    <a:pt x="2232761" y="1127681"/>
                  </a:lnTo>
                  <a:lnTo>
                    <a:pt x="2236244" y="1126846"/>
                  </a:lnTo>
                  <a:lnTo>
                    <a:pt x="2239727" y="1126012"/>
                  </a:lnTo>
                  <a:lnTo>
                    <a:pt x="2243211" y="1125179"/>
                  </a:lnTo>
                  <a:lnTo>
                    <a:pt x="2246694" y="1124346"/>
                  </a:lnTo>
                  <a:lnTo>
                    <a:pt x="2250177" y="1123513"/>
                  </a:lnTo>
                  <a:lnTo>
                    <a:pt x="2253660" y="1122681"/>
                  </a:lnTo>
                  <a:lnTo>
                    <a:pt x="2257144" y="1121850"/>
                  </a:lnTo>
                  <a:lnTo>
                    <a:pt x="2260627" y="1121019"/>
                  </a:lnTo>
                  <a:lnTo>
                    <a:pt x="2264110" y="1135805"/>
                  </a:lnTo>
                  <a:lnTo>
                    <a:pt x="2267593" y="1134990"/>
                  </a:lnTo>
                  <a:lnTo>
                    <a:pt x="2271077" y="1134175"/>
                  </a:lnTo>
                  <a:lnTo>
                    <a:pt x="2274560" y="1133361"/>
                  </a:lnTo>
                  <a:lnTo>
                    <a:pt x="2278043" y="1132547"/>
                  </a:lnTo>
                  <a:lnTo>
                    <a:pt x="2281526" y="1137431"/>
                  </a:lnTo>
                  <a:lnTo>
                    <a:pt x="2285010" y="1136623"/>
                  </a:lnTo>
                  <a:lnTo>
                    <a:pt x="2288493" y="1135816"/>
                  </a:lnTo>
                  <a:lnTo>
                    <a:pt x="2291976" y="1135010"/>
                  </a:lnTo>
                  <a:lnTo>
                    <a:pt x="2295459" y="1134204"/>
                  </a:lnTo>
                  <a:lnTo>
                    <a:pt x="2298942" y="1133399"/>
                  </a:lnTo>
                  <a:lnTo>
                    <a:pt x="2302426" y="1132594"/>
                  </a:lnTo>
                  <a:lnTo>
                    <a:pt x="2305909" y="1131789"/>
                  </a:lnTo>
                  <a:lnTo>
                    <a:pt x="2309392" y="1130985"/>
                  </a:lnTo>
                  <a:lnTo>
                    <a:pt x="2312875" y="1130181"/>
                  </a:lnTo>
                  <a:lnTo>
                    <a:pt x="2316359" y="1135030"/>
                  </a:lnTo>
                  <a:lnTo>
                    <a:pt x="2319842" y="1134232"/>
                  </a:lnTo>
                  <a:lnTo>
                    <a:pt x="2323325" y="1133435"/>
                  </a:lnTo>
                  <a:lnTo>
                    <a:pt x="2326808" y="1132639"/>
                  </a:lnTo>
                  <a:lnTo>
                    <a:pt x="2330292" y="1131843"/>
                  </a:lnTo>
                  <a:lnTo>
                    <a:pt x="2333775" y="1131047"/>
                  </a:lnTo>
                  <a:lnTo>
                    <a:pt x="2337258" y="1135839"/>
                  </a:lnTo>
                  <a:lnTo>
                    <a:pt x="2340741" y="1135049"/>
                  </a:lnTo>
                  <a:lnTo>
                    <a:pt x="2344225" y="1134260"/>
                  </a:lnTo>
                  <a:lnTo>
                    <a:pt x="2347708" y="1133472"/>
                  </a:lnTo>
                  <a:lnTo>
                    <a:pt x="2351191" y="1132683"/>
                  </a:lnTo>
                  <a:lnTo>
                    <a:pt x="2354674" y="1143736"/>
                  </a:lnTo>
                  <a:lnTo>
                    <a:pt x="2358158" y="1142960"/>
                  </a:lnTo>
                  <a:lnTo>
                    <a:pt x="2361641" y="1142184"/>
                  </a:lnTo>
                  <a:lnTo>
                    <a:pt x="2365124" y="1141408"/>
                  </a:lnTo>
                  <a:lnTo>
                    <a:pt x="2368607" y="1140633"/>
                  </a:lnTo>
                  <a:lnTo>
                    <a:pt x="2372091" y="1154782"/>
                  </a:lnTo>
                  <a:lnTo>
                    <a:pt x="2375574" y="1154021"/>
                  </a:lnTo>
                  <a:lnTo>
                    <a:pt x="2379057" y="1153261"/>
                  </a:lnTo>
                  <a:lnTo>
                    <a:pt x="2382540" y="1152502"/>
                  </a:lnTo>
                  <a:lnTo>
                    <a:pt x="2386024" y="1151742"/>
                  </a:lnTo>
                  <a:lnTo>
                    <a:pt x="2389507" y="1154411"/>
                  </a:lnTo>
                  <a:lnTo>
                    <a:pt x="2392990" y="1153656"/>
                  </a:lnTo>
                  <a:lnTo>
                    <a:pt x="2396473" y="1152901"/>
                  </a:lnTo>
                  <a:lnTo>
                    <a:pt x="2399957" y="1152147"/>
                  </a:lnTo>
                  <a:lnTo>
                    <a:pt x="2403440" y="1151393"/>
                  </a:lnTo>
                  <a:lnTo>
                    <a:pt x="2406923" y="1151494"/>
                  </a:lnTo>
                  <a:lnTo>
                    <a:pt x="2410406" y="1150742"/>
                  </a:lnTo>
                  <a:lnTo>
                    <a:pt x="2413890" y="1149990"/>
                  </a:lnTo>
                  <a:lnTo>
                    <a:pt x="2417373" y="1149238"/>
                  </a:lnTo>
                  <a:lnTo>
                    <a:pt x="2420856" y="1148487"/>
                  </a:lnTo>
                  <a:lnTo>
                    <a:pt x="2424339" y="1149447"/>
                  </a:lnTo>
                  <a:lnTo>
                    <a:pt x="2427823" y="1148698"/>
                  </a:lnTo>
                  <a:lnTo>
                    <a:pt x="2431306" y="1147950"/>
                  </a:lnTo>
                  <a:lnTo>
                    <a:pt x="2434789" y="1147202"/>
                  </a:lnTo>
                  <a:lnTo>
                    <a:pt x="2438272" y="1146454"/>
                  </a:lnTo>
                  <a:lnTo>
                    <a:pt x="2441756" y="1145706"/>
                  </a:lnTo>
                  <a:lnTo>
                    <a:pt x="2445239" y="1144959"/>
                  </a:lnTo>
                  <a:lnTo>
                    <a:pt x="2448722" y="1144213"/>
                  </a:lnTo>
                  <a:lnTo>
                    <a:pt x="2452205" y="1143467"/>
                  </a:lnTo>
                  <a:lnTo>
                    <a:pt x="2455689" y="1142721"/>
                  </a:lnTo>
                  <a:lnTo>
                    <a:pt x="2459172" y="1142835"/>
                  </a:lnTo>
                  <a:lnTo>
                    <a:pt x="2462655" y="1142091"/>
                  </a:lnTo>
                  <a:lnTo>
                    <a:pt x="2466138" y="1141347"/>
                  </a:lnTo>
                  <a:lnTo>
                    <a:pt x="2469622" y="1140604"/>
                  </a:lnTo>
                  <a:lnTo>
                    <a:pt x="2473105" y="1139861"/>
                  </a:lnTo>
                  <a:lnTo>
                    <a:pt x="2476588" y="1161601"/>
                  </a:lnTo>
                  <a:lnTo>
                    <a:pt x="2480071" y="1160879"/>
                  </a:lnTo>
                  <a:lnTo>
                    <a:pt x="2483555" y="1160157"/>
                  </a:lnTo>
                  <a:lnTo>
                    <a:pt x="2487038" y="1159435"/>
                  </a:lnTo>
                  <a:lnTo>
                    <a:pt x="2490521" y="1158714"/>
                  </a:lnTo>
                  <a:lnTo>
                    <a:pt x="2494004" y="1168318"/>
                  </a:lnTo>
                  <a:lnTo>
                    <a:pt x="2497488" y="1167607"/>
                  </a:lnTo>
                  <a:lnTo>
                    <a:pt x="2500971" y="1166896"/>
                  </a:lnTo>
                  <a:lnTo>
                    <a:pt x="2504454" y="1166186"/>
                  </a:lnTo>
                  <a:lnTo>
                    <a:pt x="2507937" y="1165476"/>
                  </a:lnTo>
                  <a:lnTo>
                    <a:pt x="2511421" y="1170211"/>
                  </a:lnTo>
                  <a:lnTo>
                    <a:pt x="2514904" y="1169506"/>
                  </a:lnTo>
                  <a:lnTo>
                    <a:pt x="2518387" y="1168802"/>
                  </a:lnTo>
                  <a:lnTo>
                    <a:pt x="2521870" y="1168098"/>
                  </a:lnTo>
                  <a:lnTo>
                    <a:pt x="2525354" y="1167395"/>
                  </a:lnTo>
                  <a:lnTo>
                    <a:pt x="2528837" y="1172066"/>
                  </a:lnTo>
                  <a:lnTo>
                    <a:pt x="2532320" y="1171368"/>
                  </a:lnTo>
                  <a:lnTo>
                    <a:pt x="2535803" y="1170670"/>
                  </a:lnTo>
                  <a:lnTo>
                    <a:pt x="2539287" y="1169973"/>
                  </a:lnTo>
                  <a:lnTo>
                    <a:pt x="2542770" y="1169276"/>
                  </a:lnTo>
                  <a:lnTo>
                    <a:pt x="2546253" y="1178361"/>
                  </a:lnTo>
                  <a:lnTo>
                    <a:pt x="2549736" y="1177673"/>
                  </a:lnTo>
                  <a:lnTo>
                    <a:pt x="2553220" y="1176986"/>
                  </a:lnTo>
                  <a:lnTo>
                    <a:pt x="2556703" y="1176299"/>
                  </a:lnTo>
                  <a:lnTo>
                    <a:pt x="2560186" y="1175612"/>
                  </a:lnTo>
                  <a:lnTo>
                    <a:pt x="2563669" y="1174925"/>
                  </a:lnTo>
                  <a:lnTo>
                    <a:pt x="2567153" y="1177203"/>
                  </a:lnTo>
                  <a:lnTo>
                    <a:pt x="2570636" y="1176520"/>
                  </a:lnTo>
                  <a:lnTo>
                    <a:pt x="2574119" y="1175837"/>
                  </a:lnTo>
                  <a:lnTo>
                    <a:pt x="2577602" y="1175154"/>
                  </a:lnTo>
                  <a:lnTo>
                    <a:pt x="2581085" y="1174472"/>
                  </a:lnTo>
                  <a:lnTo>
                    <a:pt x="2584569" y="1176004"/>
                  </a:lnTo>
                  <a:lnTo>
                    <a:pt x="2588052" y="1175325"/>
                  </a:lnTo>
                  <a:lnTo>
                    <a:pt x="2591535" y="1174645"/>
                  </a:lnTo>
                  <a:lnTo>
                    <a:pt x="2595018" y="1173966"/>
                  </a:lnTo>
                  <a:lnTo>
                    <a:pt x="2598502" y="1173288"/>
                  </a:lnTo>
                  <a:lnTo>
                    <a:pt x="2601985" y="1182777"/>
                  </a:lnTo>
                  <a:lnTo>
                    <a:pt x="2605468" y="1182108"/>
                  </a:lnTo>
                  <a:lnTo>
                    <a:pt x="2608951" y="1181439"/>
                  </a:lnTo>
                  <a:lnTo>
                    <a:pt x="2612435" y="1180770"/>
                  </a:lnTo>
                  <a:lnTo>
                    <a:pt x="2615918" y="1180102"/>
                  </a:lnTo>
                  <a:lnTo>
                    <a:pt x="2619401" y="1183708"/>
                  </a:lnTo>
                  <a:lnTo>
                    <a:pt x="2622884" y="1183044"/>
                  </a:lnTo>
                  <a:lnTo>
                    <a:pt x="2626368" y="1182381"/>
                  </a:lnTo>
                  <a:lnTo>
                    <a:pt x="2629851" y="1181717"/>
                  </a:lnTo>
                  <a:lnTo>
                    <a:pt x="2633334" y="1181054"/>
                  </a:lnTo>
                  <a:lnTo>
                    <a:pt x="2636817" y="1208184"/>
                  </a:lnTo>
                  <a:lnTo>
                    <a:pt x="2640301" y="1207546"/>
                  </a:lnTo>
                  <a:lnTo>
                    <a:pt x="2643784" y="1206908"/>
                  </a:lnTo>
                  <a:lnTo>
                    <a:pt x="2647267" y="1206271"/>
                  </a:lnTo>
                  <a:lnTo>
                    <a:pt x="2650750" y="1205633"/>
                  </a:lnTo>
                  <a:lnTo>
                    <a:pt x="2654234" y="1208868"/>
                  </a:lnTo>
                  <a:lnTo>
                    <a:pt x="2657717" y="1208235"/>
                  </a:lnTo>
                  <a:lnTo>
                    <a:pt x="2661200" y="1207602"/>
                  </a:lnTo>
                  <a:lnTo>
                    <a:pt x="2664683" y="1206969"/>
                  </a:lnTo>
                  <a:lnTo>
                    <a:pt x="2668167" y="1206337"/>
                  </a:lnTo>
                  <a:lnTo>
                    <a:pt x="2671650" y="1209542"/>
                  </a:lnTo>
                  <a:lnTo>
                    <a:pt x="2675133" y="1208914"/>
                  </a:lnTo>
                  <a:lnTo>
                    <a:pt x="2678616" y="1208285"/>
                  </a:lnTo>
                  <a:lnTo>
                    <a:pt x="2682100" y="1207657"/>
                  </a:lnTo>
                  <a:lnTo>
                    <a:pt x="2685583" y="1207029"/>
                  </a:lnTo>
                  <a:lnTo>
                    <a:pt x="2689066" y="1223137"/>
                  </a:lnTo>
                  <a:lnTo>
                    <a:pt x="2692549" y="1222524"/>
                  </a:lnTo>
                  <a:lnTo>
                    <a:pt x="2696033" y="1221911"/>
                  </a:lnTo>
                  <a:lnTo>
                    <a:pt x="2699516" y="1221299"/>
                  </a:lnTo>
                  <a:lnTo>
                    <a:pt x="2702999" y="1220687"/>
                  </a:lnTo>
                  <a:lnTo>
                    <a:pt x="2706482" y="1223083"/>
                  </a:lnTo>
                  <a:lnTo>
                    <a:pt x="2709966" y="1222474"/>
                  </a:lnTo>
                  <a:lnTo>
                    <a:pt x="2713449" y="1221865"/>
                  </a:lnTo>
                  <a:lnTo>
                    <a:pt x="2716932" y="1221257"/>
                  </a:lnTo>
                  <a:lnTo>
                    <a:pt x="2720415" y="1220649"/>
                  </a:lnTo>
                  <a:lnTo>
                    <a:pt x="2723899" y="1221240"/>
                  </a:lnTo>
                  <a:lnTo>
                    <a:pt x="2727382" y="1220633"/>
                  </a:lnTo>
                  <a:lnTo>
                    <a:pt x="2730865" y="1220027"/>
                  </a:lnTo>
                  <a:lnTo>
                    <a:pt x="2734348" y="1219421"/>
                  </a:lnTo>
                  <a:lnTo>
                    <a:pt x="2737832" y="1218815"/>
                  </a:lnTo>
                  <a:lnTo>
                    <a:pt x="2741315" y="1218209"/>
                  </a:lnTo>
                  <a:lnTo>
                    <a:pt x="2744798" y="1217604"/>
                  </a:lnTo>
                  <a:lnTo>
                    <a:pt x="2748281" y="1216999"/>
                  </a:lnTo>
                  <a:lnTo>
                    <a:pt x="2751765" y="1216394"/>
                  </a:lnTo>
                  <a:lnTo>
                    <a:pt x="2755248" y="1215790"/>
                  </a:lnTo>
                  <a:lnTo>
                    <a:pt x="2758731" y="1225263"/>
                  </a:lnTo>
                  <a:lnTo>
                    <a:pt x="2762214" y="1224668"/>
                  </a:lnTo>
                  <a:lnTo>
                    <a:pt x="2765698" y="1224072"/>
                  </a:lnTo>
                  <a:lnTo>
                    <a:pt x="2769181" y="1223477"/>
                  </a:lnTo>
                  <a:lnTo>
                    <a:pt x="2772664" y="1222883"/>
                  </a:lnTo>
                  <a:lnTo>
                    <a:pt x="2776147" y="1224037"/>
                  </a:lnTo>
                  <a:lnTo>
                    <a:pt x="2779631" y="1223444"/>
                  </a:lnTo>
                  <a:lnTo>
                    <a:pt x="2783114" y="1222852"/>
                  </a:lnTo>
                  <a:lnTo>
                    <a:pt x="2786597" y="1222260"/>
                  </a:lnTo>
                  <a:lnTo>
                    <a:pt x="2790080" y="1221667"/>
                  </a:lnTo>
                  <a:lnTo>
                    <a:pt x="2793564" y="1221076"/>
                  </a:lnTo>
                  <a:lnTo>
                    <a:pt x="2797047" y="1229680"/>
                  </a:lnTo>
                  <a:lnTo>
                    <a:pt x="2800530" y="1229096"/>
                  </a:lnTo>
                  <a:lnTo>
                    <a:pt x="2804013" y="1228513"/>
                  </a:lnTo>
                  <a:lnTo>
                    <a:pt x="2807497" y="1227930"/>
                  </a:lnTo>
                  <a:lnTo>
                    <a:pt x="2810980" y="1227347"/>
                  </a:lnTo>
                  <a:lnTo>
                    <a:pt x="2814463" y="1232941"/>
                  </a:lnTo>
                  <a:lnTo>
                    <a:pt x="2817946" y="1232364"/>
                  </a:lnTo>
                  <a:lnTo>
                    <a:pt x="2821430" y="1231787"/>
                  </a:lnTo>
                  <a:lnTo>
                    <a:pt x="2824913" y="1231210"/>
                  </a:lnTo>
                  <a:lnTo>
                    <a:pt x="2828396" y="1230633"/>
                  </a:lnTo>
                  <a:lnTo>
                    <a:pt x="2831879" y="1231170"/>
                  </a:lnTo>
                  <a:lnTo>
                    <a:pt x="2835363" y="1230595"/>
                  </a:lnTo>
                  <a:lnTo>
                    <a:pt x="2838846" y="1230020"/>
                  </a:lnTo>
                  <a:lnTo>
                    <a:pt x="2842329" y="1229445"/>
                  </a:lnTo>
                  <a:lnTo>
                    <a:pt x="2845812" y="1228871"/>
                  </a:lnTo>
                  <a:lnTo>
                    <a:pt x="2849296" y="1231623"/>
                  </a:lnTo>
                  <a:lnTo>
                    <a:pt x="2852779" y="1231052"/>
                  </a:lnTo>
                  <a:lnTo>
                    <a:pt x="2856262" y="1230481"/>
                  </a:lnTo>
                  <a:lnTo>
                    <a:pt x="2859745" y="1229910"/>
                  </a:lnTo>
                  <a:lnTo>
                    <a:pt x="2863229" y="1229340"/>
                  </a:lnTo>
                  <a:lnTo>
                    <a:pt x="2866712" y="1229322"/>
                  </a:lnTo>
                  <a:lnTo>
                    <a:pt x="2870195" y="1228752"/>
                  </a:lnTo>
                  <a:lnTo>
                    <a:pt x="2873678" y="1228183"/>
                  </a:lnTo>
                  <a:lnTo>
                    <a:pt x="2877161" y="1227614"/>
                  </a:lnTo>
                  <a:lnTo>
                    <a:pt x="2880645" y="1227045"/>
                  </a:lnTo>
                  <a:lnTo>
                    <a:pt x="2884128" y="1231424"/>
                  </a:lnTo>
                  <a:lnTo>
                    <a:pt x="2887611" y="1230859"/>
                  </a:lnTo>
                  <a:lnTo>
                    <a:pt x="2891094" y="1230295"/>
                  </a:lnTo>
                  <a:lnTo>
                    <a:pt x="2894578" y="1229731"/>
                  </a:lnTo>
                  <a:lnTo>
                    <a:pt x="2898061" y="1229167"/>
                  </a:lnTo>
                  <a:lnTo>
                    <a:pt x="2901544" y="1230783"/>
                  </a:lnTo>
                  <a:lnTo>
                    <a:pt x="2905027" y="1230221"/>
                  </a:lnTo>
                  <a:lnTo>
                    <a:pt x="2908511" y="1229660"/>
                  </a:lnTo>
                  <a:lnTo>
                    <a:pt x="2911994" y="1229099"/>
                  </a:lnTo>
                  <a:lnTo>
                    <a:pt x="2915477" y="1228538"/>
                  </a:lnTo>
                  <a:lnTo>
                    <a:pt x="2918960" y="1233910"/>
                  </a:lnTo>
                  <a:lnTo>
                    <a:pt x="2922444" y="1233354"/>
                  </a:lnTo>
                  <a:lnTo>
                    <a:pt x="2925927" y="1232798"/>
                  </a:lnTo>
                  <a:lnTo>
                    <a:pt x="2929410" y="1232243"/>
                  </a:lnTo>
                  <a:lnTo>
                    <a:pt x="2932893" y="1231688"/>
                  </a:lnTo>
                  <a:lnTo>
                    <a:pt x="2936377" y="1235913"/>
                  </a:lnTo>
                  <a:lnTo>
                    <a:pt x="2939860" y="1235362"/>
                  </a:lnTo>
                  <a:lnTo>
                    <a:pt x="2943343" y="1234812"/>
                  </a:lnTo>
                  <a:lnTo>
                    <a:pt x="2946826" y="1234261"/>
                  </a:lnTo>
                  <a:lnTo>
                    <a:pt x="2950310" y="1233711"/>
                  </a:lnTo>
                  <a:lnTo>
                    <a:pt x="2953793" y="1237359"/>
                  </a:lnTo>
                  <a:lnTo>
                    <a:pt x="2957276" y="1236812"/>
                  </a:lnTo>
                  <a:lnTo>
                    <a:pt x="2960759" y="1236266"/>
                  </a:lnTo>
                  <a:lnTo>
                    <a:pt x="2964243" y="1235720"/>
                  </a:lnTo>
                  <a:lnTo>
                    <a:pt x="2967726" y="1235174"/>
                  </a:lnTo>
                  <a:lnTo>
                    <a:pt x="2971209" y="1247399"/>
                  </a:lnTo>
                  <a:lnTo>
                    <a:pt x="2974692" y="1246863"/>
                  </a:lnTo>
                  <a:lnTo>
                    <a:pt x="2978176" y="1246328"/>
                  </a:lnTo>
                  <a:lnTo>
                    <a:pt x="2981659" y="1245794"/>
                  </a:lnTo>
                  <a:lnTo>
                    <a:pt x="2985142" y="1245259"/>
                  </a:lnTo>
                  <a:lnTo>
                    <a:pt x="2988625" y="1248209"/>
                  </a:lnTo>
                  <a:lnTo>
                    <a:pt x="2992109" y="1247678"/>
                  </a:lnTo>
                  <a:lnTo>
                    <a:pt x="2995592" y="1247147"/>
                  </a:lnTo>
                  <a:lnTo>
                    <a:pt x="2999075" y="1246616"/>
                  </a:lnTo>
                  <a:lnTo>
                    <a:pt x="3002558" y="1246085"/>
                  </a:lnTo>
                  <a:lnTo>
                    <a:pt x="3006042" y="1255308"/>
                  </a:lnTo>
                  <a:lnTo>
                    <a:pt x="3009525" y="1254785"/>
                  </a:lnTo>
                  <a:lnTo>
                    <a:pt x="3013008" y="1254262"/>
                  </a:lnTo>
                  <a:lnTo>
                    <a:pt x="3016491" y="1253740"/>
                  </a:lnTo>
                  <a:lnTo>
                    <a:pt x="3019975" y="1253218"/>
                  </a:lnTo>
                  <a:lnTo>
                    <a:pt x="3023458" y="1252696"/>
                  </a:lnTo>
                  <a:lnTo>
                    <a:pt x="3026941" y="1257887"/>
                  </a:lnTo>
                  <a:lnTo>
                    <a:pt x="3030424" y="1257370"/>
                  </a:lnTo>
                  <a:lnTo>
                    <a:pt x="3033908" y="1256854"/>
                  </a:lnTo>
                  <a:lnTo>
                    <a:pt x="3037391" y="1256337"/>
                  </a:lnTo>
                  <a:lnTo>
                    <a:pt x="3040874" y="1255821"/>
                  </a:lnTo>
                  <a:lnTo>
                    <a:pt x="3044357" y="1258127"/>
                  </a:lnTo>
                  <a:lnTo>
                    <a:pt x="3047841" y="1257613"/>
                  </a:lnTo>
                  <a:lnTo>
                    <a:pt x="3051324" y="1257099"/>
                  </a:lnTo>
                  <a:lnTo>
                    <a:pt x="3054807" y="1256586"/>
                  </a:lnTo>
                  <a:lnTo>
                    <a:pt x="3058290" y="1256072"/>
                  </a:lnTo>
                  <a:lnTo>
                    <a:pt x="3061774" y="1257431"/>
                  </a:lnTo>
                  <a:lnTo>
                    <a:pt x="3065257" y="1256920"/>
                  </a:lnTo>
                  <a:lnTo>
                    <a:pt x="3068740" y="1256409"/>
                  </a:lnTo>
                  <a:lnTo>
                    <a:pt x="3072223" y="1255898"/>
                  </a:lnTo>
                  <a:lnTo>
                    <a:pt x="3075707" y="1255387"/>
                  </a:lnTo>
                  <a:lnTo>
                    <a:pt x="3079190" y="1257207"/>
                  </a:lnTo>
                  <a:lnTo>
                    <a:pt x="3082673" y="1256698"/>
                  </a:lnTo>
                  <a:lnTo>
                    <a:pt x="3086156" y="1256190"/>
                  </a:lnTo>
                  <a:lnTo>
                    <a:pt x="3089640" y="1255681"/>
                  </a:lnTo>
                  <a:lnTo>
                    <a:pt x="3093123" y="1255173"/>
                  </a:lnTo>
                  <a:lnTo>
                    <a:pt x="3096606" y="1254665"/>
                  </a:lnTo>
                  <a:lnTo>
                    <a:pt x="3100089" y="1254157"/>
                  </a:lnTo>
                  <a:lnTo>
                    <a:pt x="3103573" y="1253650"/>
                  </a:lnTo>
                  <a:lnTo>
                    <a:pt x="3107056" y="1253142"/>
                  </a:lnTo>
                  <a:lnTo>
                    <a:pt x="3110539" y="1252635"/>
                  </a:lnTo>
                  <a:lnTo>
                    <a:pt x="3114022" y="1254457"/>
                  </a:lnTo>
                  <a:lnTo>
                    <a:pt x="3117506" y="1253951"/>
                  </a:lnTo>
                  <a:lnTo>
                    <a:pt x="3120989" y="1253446"/>
                  </a:lnTo>
                  <a:lnTo>
                    <a:pt x="3124472" y="1252942"/>
                  </a:lnTo>
                  <a:lnTo>
                    <a:pt x="3127955" y="1252437"/>
                  </a:lnTo>
                  <a:lnTo>
                    <a:pt x="3131439" y="1257462"/>
                  </a:lnTo>
                  <a:lnTo>
                    <a:pt x="3134922" y="1256962"/>
                  </a:lnTo>
                  <a:lnTo>
                    <a:pt x="3138405" y="1256462"/>
                  </a:lnTo>
                  <a:lnTo>
                    <a:pt x="3141888" y="1255962"/>
                  </a:lnTo>
                  <a:lnTo>
                    <a:pt x="3145372" y="1255462"/>
                  </a:lnTo>
                  <a:lnTo>
                    <a:pt x="3148855" y="1263964"/>
                  </a:lnTo>
                  <a:lnTo>
                    <a:pt x="3152338" y="1263471"/>
                  </a:lnTo>
                  <a:lnTo>
                    <a:pt x="3155821" y="1262979"/>
                  </a:lnTo>
                  <a:lnTo>
                    <a:pt x="3159304" y="1262487"/>
                  </a:lnTo>
                  <a:lnTo>
                    <a:pt x="3162788" y="1261996"/>
                  </a:lnTo>
                  <a:lnTo>
                    <a:pt x="3166271" y="1261504"/>
                  </a:lnTo>
                  <a:lnTo>
                    <a:pt x="3169754" y="1261013"/>
                  </a:lnTo>
                  <a:lnTo>
                    <a:pt x="3173237" y="1260521"/>
                  </a:lnTo>
                  <a:lnTo>
                    <a:pt x="3176721" y="1260030"/>
                  </a:lnTo>
                  <a:lnTo>
                    <a:pt x="3180204" y="1259539"/>
                  </a:lnTo>
                  <a:lnTo>
                    <a:pt x="3183687" y="1266087"/>
                  </a:lnTo>
                  <a:lnTo>
                    <a:pt x="3187170" y="1265602"/>
                  </a:lnTo>
                  <a:lnTo>
                    <a:pt x="3190654" y="1265117"/>
                  </a:lnTo>
                  <a:lnTo>
                    <a:pt x="3194137" y="1264632"/>
                  </a:lnTo>
                  <a:lnTo>
                    <a:pt x="3197620" y="1264147"/>
                  </a:lnTo>
                  <a:lnTo>
                    <a:pt x="3201103" y="1266264"/>
                  </a:lnTo>
                  <a:lnTo>
                    <a:pt x="3204587" y="1265781"/>
                  </a:lnTo>
                  <a:lnTo>
                    <a:pt x="3208070" y="1265299"/>
                  </a:lnTo>
                  <a:lnTo>
                    <a:pt x="3211553" y="1264817"/>
                  </a:lnTo>
                  <a:lnTo>
                    <a:pt x="3215036" y="1264335"/>
                  </a:lnTo>
                  <a:lnTo>
                    <a:pt x="3218520" y="1264717"/>
                  </a:lnTo>
                  <a:lnTo>
                    <a:pt x="3222003" y="1264236"/>
                  </a:lnTo>
                  <a:lnTo>
                    <a:pt x="3225486" y="1263755"/>
                  </a:lnTo>
                  <a:lnTo>
                    <a:pt x="3228969" y="1263275"/>
                  </a:lnTo>
                  <a:lnTo>
                    <a:pt x="3232453" y="1262794"/>
                  </a:lnTo>
                  <a:lnTo>
                    <a:pt x="3235936" y="1262314"/>
                  </a:lnTo>
                  <a:lnTo>
                    <a:pt x="3239419" y="1261833"/>
                  </a:lnTo>
                  <a:lnTo>
                    <a:pt x="3242902" y="1261353"/>
                  </a:lnTo>
                  <a:lnTo>
                    <a:pt x="3246386" y="1260873"/>
                  </a:lnTo>
                  <a:lnTo>
                    <a:pt x="3249869" y="1260393"/>
                  </a:lnTo>
                  <a:lnTo>
                    <a:pt x="3253352" y="1259914"/>
                  </a:lnTo>
                  <a:lnTo>
                    <a:pt x="3256835" y="1262463"/>
                  </a:lnTo>
                  <a:lnTo>
                    <a:pt x="3260319" y="1261986"/>
                  </a:lnTo>
                  <a:lnTo>
                    <a:pt x="3263802" y="1261509"/>
                  </a:lnTo>
                  <a:lnTo>
                    <a:pt x="3267285" y="1261032"/>
                  </a:lnTo>
                  <a:lnTo>
                    <a:pt x="3270768" y="1260556"/>
                  </a:lnTo>
                  <a:lnTo>
                    <a:pt x="3274252" y="1263512"/>
                  </a:lnTo>
                  <a:lnTo>
                    <a:pt x="3277735" y="1263038"/>
                  </a:lnTo>
                  <a:lnTo>
                    <a:pt x="3281218" y="1262564"/>
                  </a:lnTo>
                  <a:lnTo>
                    <a:pt x="3284701" y="1262091"/>
                  </a:lnTo>
                  <a:lnTo>
                    <a:pt x="3288185" y="1261617"/>
                  </a:lnTo>
                  <a:lnTo>
                    <a:pt x="3291668" y="1262425"/>
                  </a:lnTo>
                  <a:lnTo>
                    <a:pt x="3295151" y="1261952"/>
                  </a:lnTo>
                  <a:lnTo>
                    <a:pt x="3298634" y="1261481"/>
                  </a:lnTo>
                  <a:lnTo>
                    <a:pt x="3302118" y="1261009"/>
                  </a:lnTo>
                  <a:lnTo>
                    <a:pt x="3305601" y="1260537"/>
                  </a:lnTo>
                  <a:lnTo>
                    <a:pt x="3309084" y="1262617"/>
                  </a:lnTo>
                  <a:lnTo>
                    <a:pt x="3312567" y="1262148"/>
                  </a:lnTo>
                  <a:lnTo>
                    <a:pt x="3316051" y="1261678"/>
                  </a:lnTo>
                  <a:lnTo>
                    <a:pt x="3319534" y="1261209"/>
                  </a:lnTo>
                  <a:lnTo>
                    <a:pt x="3323017" y="1260740"/>
                  </a:lnTo>
                  <a:lnTo>
                    <a:pt x="3326500" y="1261120"/>
                  </a:lnTo>
                  <a:lnTo>
                    <a:pt x="3329984" y="1260652"/>
                  </a:lnTo>
                  <a:lnTo>
                    <a:pt x="3333467" y="1260184"/>
                  </a:lnTo>
                  <a:lnTo>
                    <a:pt x="3336950" y="1259716"/>
                  </a:lnTo>
                  <a:lnTo>
                    <a:pt x="3340433" y="1259248"/>
                  </a:lnTo>
                  <a:lnTo>
                    <a:pt x="3343917" y="1290721"/>
                  </a:lnTo>
                  <a:lnTo>
                    <a:pt x="3347400" y="1290278"/>
                  </a:lnTo>
                  <a:lnTo>
                    <a:pt x="3350883" y="1289834"/>
                  </a:lnTo>
                  <a:lnTo>
                    <a:pt x="3354366" y="1289390"/>
                  </a:lnTo>
                  <a:lnTo>
                    <a:pt x="3357850" y="1288947"/>
                  </a:lnTo>
                  <a:lnTo>
                    <a:pt x="3361333" y="1297743"/>
                  </a:lnTo>
                  <a:lnTo>
                    <a:pt x="3364816" y="1297307"/>
                  </a:lnTo>
                  <a:lnTo>
                    <a:pt x="3368299" y="1296870"/>
                  </a:lnTo>
                  <a:lnTo>
                    <a:pt x="3371783" y="1296434"/>
                  </a:lnTo>
                  <a:lnTo>
                    <a:pt x="3375266" y="1295998"/>
                  </a:lnTo>
                  <a:lnTo>
                    <a:pt x="3378749" y="1296652"/>
                  </a:lnTo>
                  <a:lnTo>
                    <a:pt x="3382232" y="1296217"/>
                  </a:lnTo>
                  <a:lnTo>
                    <a:pt x="3385716" y="1295783"/>
                  </a:lnTo>
                  <a:lnTo>
                    <a:pt x="3389199" y="1295348"/>
                  </a:lnTo>
                  <a:lnTo>
                    <a:pt x="3392682" y="1294913"/>
                  </a:lnTo>
                  <a:lnTo>
                    <a:pt x="3396165" y="1301296"/>
                  </a:lnTo>
                  <a:lnTo>
                    <a:pt x="3399649" y="1300867"/>
                  </a:lnTo>
                  <a:lnTo>
                    <a:pt x="3403132" y="1300438"/>
                  </a:lnTo>
                  <a:lnTo>
                    <a:pt x="3406615" y="1300009"/>
                  </a:lnTo>
                  <a:lnTo>
                    <a:pt x="3410098" y="1299580"/>
                  </a:lnTo>
                  <a:lnTo>
                    <a:pt x="3413582" y="1307185"/>
                  </a:lnTo>
                  <a:lnTo>
                    <a:pt x="3417065" y="1306762"/>
                  </a:lnTo>
                  <a:lnTo>
                    <a:pt x="3420548" y="1306340"/>
                  </a:lnTo>
                  <a:lnTo>
                    <a:pt x="3424031" y="1305917"/>
                  </a:lnTo>
                  <a:lnTo>
                    <a:pt x="3427515" y="1305495"/>
                  </a:lnTo>
                  <a:lnTo>
                    <a:pt x="3430998" y="1309852"/>
                  </a:lnTo>
                  <a:lnTo>
                    <a:pt x="3434481" y="1309434"/>
                  </a:lnTo>
                  <a:lnTo>
                    <a:pt x="3437964" y="1309015"/>
                  </a:lnTo>
                  <a:lnTo>
                    <a:pt x="3441447" y="1308597"/>
                  </a:lnTo>
                  <a:lnTo>
                    <a:pt x="3444931" y="1308179"/>
                  </a:lnTo>
                  <a:lnTo>
                    <a:pt x="3448414" y="1314451"/>
                  </a:lnTo>
                  <a:lnTo>
                    <a:pt x="3451897" y="1314038"/>
                  </a:lnTo>
                  <a:lnTo>
                    <a:pt x="3455380" y="1313625"/>
                  </a:lnTo>
                  <a:lnTo>
                    <a:pt x="3458864" y="1313212"/>
                  </a:lnTo>
                  <a:lnTo>
                    <a:pt x="3462347" y="1312800"/>
                  </a:lnTo>
                  <a:lnTo>
                    <a:pt x="3465830" y="1326834"/>
                  </a:lnTo>
                  <a:lnTo>
                    <a:pt x="3469313" y="1326432"/>
                  </a:lnTo>
                  <a:lnTo>
                    <a:pt x="3472797" y="1326030"/>
                  </a:lnTo>
                  <a:lnTo>
                    <a:pt x="3476280" y="1325628"/>
                  </a:lnTo>
                  <a:lnTo>
                    <a:pt x="3479763" y="1325226"/>
                  </a:lnTo>
                  <a:lnTo>
                    <a:pt x="3483246" y="1324825"/>
                  </a:lnTo>
                  <a:lnTo>
                    <a:pt x="3483246" y="1325137"/>
                  </a:lnTo>
                  <a:lnTo>
                    <a:pt x="3483246" y="1325449"/>
                  </a:lnTo>
                  <a:lnTo>
                    <a:pt x="3483246" y="1325760"/>
                  </a:lnTo>
                  <a:lnTo>
                    <a:pt x="3483246" y="1326071"/>
                  </a:lnTo>
                  <a:lnTo>
                    <a:pt x="3483246" y="1326382"/>
                  </a:lnTo>
                  <a:lnTo>
                    <a:pt x="3483246" y="1326692"/>
                  </a:lnTo>
                  <a:lnTo>
                    <a:pt x="3483246" y="1327002"/>
                  </a:lnTo>
                  <a:lnTo>
                    <a:pt x="3483246" y="1327311"/>
                  </a:lnTo>
                  <a:lnTo>
                    <a:pt x="3483246" y="1327620"/>
                  </a:lnTo>
                  <a:lnTo>
                    <a:pt x="3483246" y="1327928"/>
                  </a:lnTo>
                  <a:lnTo>
                    <a:pt x="3483246" y="1328236"/>
                  </a:lnTo>
                  <a:lnTo>
                    <a:pt x="3483246" y="1328544"/>
                  </a:lnTo>
                  <a:lnTo>
                    <a:pt x="3483246" y="1328851"/>
                  </a:lnTo>
                  <a:lnTo>
                    <a:pt x="3483246" y="1329158"/>
                  </a:lnTo>
                  <a:lnTo>
                    <a:pt x="3483246" y="1329464"/>
                  </a:lnTo>
                  <a:lnTo>
                    <a:pt x="3483246" y="1329770"/>
                  </a:lnTo>
                  <a:lnTo>
                    <a:pt x="3483246" y="1330076"/>
                  </a:lnTo>
                  <a:lnTo>
                    <a:pt x="3483246" y="1330381"/>
                  </a:lnTo>
                  <a:lnTo>
                    <a:pt x="3483246" y="1330686"/>
                  </a:lnTo>
                  <a:lnTo>
                    <a:pt x="3483246" y="133099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567562"/>
              <a:ext cx="3483246" cy="984504"/>
            </a:xfrm>
            <a:custGeom>
              <a:avLst/>
              <a:gdLst/>
              <a:ahLst/>
              <a:cxnLst/>
              <a:rect l="0" t="0" r="0" b="0"/>
              <a:pathLst>
                <a:path w="3483246" h="984504">
                  <a:moveTo>
                    <a:pt x="0" y="984504"/>
                  </a:moveTo>
                  <a:lnTo>
                    <a:pt x="3483" y="821006"/>
                  </a:lnTo>
                  <a:lnTo>
                    <a:pt x="6966" y="672169"/>
                  </a:lnTo>
                  <a:lnTo>
                    <a:pt x="10449" y="536105"/>
                  </a:lnTo>
                  <a:lnTo>
                    <a:pt x="13932" y="411238"/>
                  </a:lnTo>
                  <a:lnTo>
                    <a:pt x="17416" y="296240"/>
                  </a:lnTo>
                  <a:lnTo>
                    <a:pt x="20899" y="318506"/>
                  </a:lnTo>
                  <a:lnTo>
                    <a:pt x="24382" y="231502"/>
                  </a:lnTo>
                  <a:lnTo>
                    <a:pt x="27865" y="149711"/>
                  </a:lnTo>
                  <a:lnTo>
                    <a:pt x="31349" y="72678"/>
                  </a:lnTo>
                  <a:lnTo>
                    <a:pt x="34832" y="0"/>
                  </a:lnTo>
                  <a:lnTo>
                    <a:pt x="38315" y="364121"/>
                  </a:lnTo>
                  <a:lnTo>
                    <a:pt x="41798" y="318506"/>
                  </a:lnTo>
                  <a:lnTo>
                    <a:pt x="45282" y="274322"/>
                  </a:lnTo>
                  <a:lnTo>
                    <a:pt x="48765" y="231502"/>
                  </a:lnTo>
                  <a:lnTo>
                    <a:pt x="52248" y="189985"/>
                  </a:lnTo>
                  <a:lnTo>
                    <a:pt x="55731" y="564682"/>
                  </a:lnTo>
                  <a:lnTo>
                    <a:pt x="59215" y="541778"/>
                  </a:lnTo>
                  <a:lnTo>
                    <a:pt x="62698" y="519214"/>
                  </a:lnTo>
                  <a:lnTo>
                    <a:pt x="66181" y="496982"/>
                  </a:lnTo>
                  <a:lnTo>
                    <a:pt x="69664" y="475076"/>
                  </a:lnTo>
                  <a:lnTo>
                    <a:pt x="73148" y="472360"/>
                  </a:lnTo>
                  <a:lnTo>
                    <a:pt x="76631" y="451703"/>
                  </a:lnTo>
                  <a:lnTo>
                    <a:pt x="80114" y="431331"/>
                  </a:lnTo>
                  <a:lnTo>
                    <a:pt x="83597" y="411238"/>
                  </a:lnTo>
                  <a:lnTo>
                    <a:pt x="87081" y="391419"/>
                  </a:lnTo>
                  <a:lnTo>
                    <a:pt x="90564" y="445853"/>
                  </a:lnTo>
                  <a:lnTo>
                    <a:pt x="94047" y="428443"/>
                  </a:lnTo>
                  <a:lnTo>
                    <a:pt x="97530" y="411238"/>
                  </a:lnTo>
                  <a:lnTo>
                    <a:pt x="101014" y="394234"/>
                  </a:lnTo>
                  <a:lnTo>
                    <a:pt x="104497" y="377427"/>
                  </a:lnTo>
                  <a:lnTo>
                    <a:pt x="107980" y="426281"/>
                  </a:lnTo>
                  <a:lnTo>
                    <a:pt x="111463" y="411238"/>
                  </a:lnTo>
                  <a:lnTo>
                    <a:pt x="114947" y="396348"/>
                  </a:lnTo>
                  <a:lnTo>
                    <a:pt x="118430" y="381610"/>
                  </a:lnTo>
                  <a:lnTo>
                    <a:pt x="121913" y="367021"/>
                  </a:lnTo>
                  <a:lnTo>
                    <a:pt x="125396" y="424239"/>
                  </a:lnTo>
                  <a:lnTo>
                    <a:pt x="128880" y="411238"/>
                  </a:lnTo>
                  <a:lnTo>
                    <a:pt x="132363" y="398351"/>
                  </a:lnTo>
                  <a:lnTo>
                    <a:pt x="135846" y="385579"/>
                  </a:lnTo>
                  <a:lnTo>
                    <a:pt x="139329" y="372918"/>
                  </a:lnTo>
                  <a:lnTo>
                    <a:pt x="142813" y="373913"/>
                  </a:lnTo>
                  <a:lnTo>
                    <a:pt x="146296" y="361684"/>
                  </a:lnTo>
                  <a:lnTo>
                    <a:pt x="149779" y="349558"/>
                  </a:lnTo>
                  <a:lnTo>
                    <a:pt x="153262" y="337534"/>
                  </a:lnTo>
                  <a:lnTo>
                    <a:pt x="156746" y="325612"/>
                  </a:lnTo>
                  <a:lnTo>
                    <a:pt x="160229" y="327744"/>
                  </a:lnTo>
                  <a:lnTo>
                    <a:pt x="163712" y="316206"/>
                  </a:lnTo>
                  <a:lnTo>
                    <a:pt x="167195" y="304762"/>
                  </a:lnTo>
                  <a:lnTo>
                    <a:pt x="170679" y="293410"/>
                  </a:lnTo>
                  <a:lnTo>
                    <a:pt x="174162" y="282150"/>
                  </a:lnTo>
                  <a:lnTo>
                    <a:pt x="177645" y="270981"/>
                  </a:lnTo>
                  <a:lnTo>
                    <a:pt x="181128" y="259900"/>
                  </a:lnTo>
                  <a:lnTo>
                    <a:pt x="184612" y="248908"/>
                  </a:lnTo>
                  <a:lnTo>
                    <a:pt x="188095" y="238004"/>
                  </a:lnTo>
                  <a:lnTo>
                    <a:pt x="191578" y="227185"/>
                  </a:lnTo>
                  <a:lnTo>
                    <a:pt x="195061" y="344392"/>
                  </a:lnTo>
                  <a:lnTo>
                    <a:pt x="198545" y="335093"/>
                  </a:lnTo>
                  <a:lnTo>
                    <a:pt x="202028" y="325854"/>
                  </a:lnTo>
                  <a:lnTo>
                    <a:pt x="205511" y="316675"/>
                  </a:lnTo>
                  <a:lnTo>
                    <a:pt x="208994" y="307556"/>
                  </a:lnTo>
                  <a:lnTo>
                    <a:pt x="212478" y="359914"/>
                  </a:lnTo>
                  <a:lnTo>
                    <a:pt x="215961" y="351535"/>
                  </a:lnTo>
                  <a:lnTo>
                    <a:pt x="219444" y="343205"/>
                  </a:lnTo>
                  <a:lnTo>
                    <a:pt x="222927" y="334924"/>
                  </a:lnTo>
                  <a:lnTo>
                    <a:pt x="226411" y="326692"/>
                  </a:lnTo>
                  <a:lnTo>
                    <a:pt x="229894" y="364121"/>
                  </a:lnTo>
                  <a:lnTo>
                    <a:pt x="233377" y="356417"/>
                  </a:lnTo>
                  <a:lnTo>
                    <a:pt x="236860" y="348753"/>
                  </a:lnTo>
                  <a:lnTo>
                    <a:pt x="240344" y="341131"/>
                  </a:lnTo>
                  <a:lnTo>
                    <a:pt x="243827" y="333549"/>
                  </a:lnTo>
                  <a:lnTo>
                    <a:pt x="247310" y="326008"/>
                  </a:lnTo>
                  <a:lnTo>
                    <a:pt x="250793" y="375931"/>
                  </a:lnTo>
                  <a:lnTo>
                    <a:pt x="254277" y="368972"/>
                  </a:lnTo>
                  <a:lnTo>
                    <a:pt x="257760" y="362047"/>
                  </a:lnTo>
                  <a:lnTo>
                    <a:pt x="261243" y="355156"/>
                  </a:lnTo>
                  <a:lnTo>
                    <a:pt x="264726" y="348297"/>
                  </a:lnTo>
                  <a:lnTo>
                    <a:pt x="268210" y="356751"/>
                  </a:lnTo>
                  <a:lnTo>
                    <a:pt x="271693" y="350083"/>
                  </a:lnTo>
                  <a:lnTo>
                    <a:pt x="275176" y="343446"/>
                  </a:lnTo>
                  <a:lnTo>
                    <a:pt x="278659" y="336840"/>
                  </a:lnTo>
                  <a:lnTo>
                    <a:pt x="282143" y="330265"/>
                  </a:lnTo>
                  <a:lnTo>
                    <a:pt x="285626" y="331390"/>
                  </a:lnTo>
                  <a:lnTo>
                    <a:pt x="289109" y="324934"/>
                  </a:lnTo>
                  <a:lnTo>
                    <a:pt x="292592" y="318506"/>
                  </a:lnTo>
                  <a:lnTo>
                    <a:pt x="296075" y="312108"/>
                  </a:lnTo>
                  <a:lnTo>
                    <a:pt x="299559" y="305739"/>
                  </a:lnTo>
                  <a:lnTo>
                    <a:pt x="303042" y="322201"/>
                  </a:lnTo>
                  <a:lnTo>
                    <a:pt x="306525" y="316049"/>
                  </a:lnTo>
                  <a:lnTo>
                    <a:pt x="310008" y="309924"/>
                  </a:lnTo>
                  <a:lnTo>
                    <a:pt x="313492" y="303825"/>
                  </a:lnTo>
                  <a:lnTo>
                    <a:pt x="316975" y="297753"/>
                  </a:lnTo>
                  <a:lnTo>
                    <a:pt x="320458" y="299228"/>
                  </a:lnTo>
                  <a:lnTo>
                    <a:pt x="323941" y="293258"/>
                  </a:lnTo>
                  <a:lnTo>
                    <a:pt x="327425" y="287312"/>
                  </a:lnTo>
                  <a:lnTo>
                    <a:pt x="330908" y="281393"/>
                  </a:lnTo>
                  <a:lnTo>
                    <a:pt x="334391" y="275498"/>
                  </a:lnTo>
                  <a:lnTo>
                    <a:pt x="337874" y="284661"/>
                  </a:lnTo>
                  <a:lnTo>
                    <a:pt x="341358" y="278908"/>
                  </a:lnTo>
                  <a:lnTo>
                    <a:pt x="344841" y="273178"/>
                  </a:lnTo>
                  <a:lnTo>
                    <a:pt x="348324" y="267472"/>
                  </a:lnTo>
                  <a:lnTo>
                    <a:pt x="351807" y="261789"/>
                  </a:lnTo>
                  <a:lnTo>
                    <a:pt x="355291" y="285238"/>
                  </a:lnTo>
                  <a:lnTo>
                    <a:pt x="358774" y="279769"/>
                  </a:lnTo>
                  <a:lnTo>
                    <a:pt x="362257" y="274322"/>
                  </a:lnTo>
                  <a:lnTo>
                    <a:pt x="365740" y="268896"/>
                  </a:lnTo>
                  <a:lnTo>
                    <a:pt x="369224" y="263492"/>
                  </a:lnTo>
                  <a:lnTo>
                    <a:pt x="372707" y="323503"/>
                  </a:lnTo>
                  <a:lnTo>
                    <a:pt x="376190" y="318506"/>
                  </a:lnTo>
                  <a:lnTo>
                    <a:pt x="379673" y="313528"/>
                  </a:lnTo>
                  <a:lnTo>
                    <a:pt x="383157" y="308566"/>
                  </a:lnTo>
                  <a:lnTo>
                    <a:pt x="386640" y="303623"/>
                  </a:lnTo>
                  <a:lnTo>
                    <a:pt x="390123" y="310721"/>
                  </a:lnTo>
                  <a:lnTo>
                    <a:pt x="393606" y="305877"/>
                  </a:lnTo>
                  <a:lnTo>
                    <a:pt x="397090" y="301050"/>
                  </a:lnTo>
                  <a:lnTo>
                    <a:pt x="400573" y="296240"/>
                  </a:lnTo>
                  <a:lnTo>
                    <a:pt x="404056" y="291445"/>
                  </a:lnTo>
                  <a:lnTo>
                    <a:pt x="407539" y="315732"/>
                  </a:lnTo>
                  <a:lnTo>
                    <a:pt x="411023" y="311121"/>
                  </a:lnTo>
                  <a:lnTo>
                    <a:pt x="414506" y="306526"/>
                  </a:lnTo>
                  <a:lnTo>
                    <a:pt x="417989" y="301945"/>
                  </a:lnTo>
                  <a:lnTo>
                    <a:pt x="421472" y="297379"/>
                  </a:lnTo>
                  <a:lnTo>
                    <a:pt x="424956" y="298496"/>
                  </a:lnTo>
                  <a:lnTo>
                    <a:pt x="428439" y="293987"/>
                  </a:lnTo>
                  <a:lnTo>
                    <a:pt x="431922" y="289493"/>
                  </a:lnTo>
                  <a:lnTo>
                    <a:pt x="435405" y="285014"/>
                  </a:lnTo>
                  <a:lnTo>
                    <a:pt x="438889" y="280549"/>
                  </a:lnTo>
                  <a:lnTo>
                    <a:pt x="442372" y="391741"/>
                  </a:lnTo>
                  <a:lnTo>
                    <a:pt x="445855" y="387874"/>
                  </a:lnTo>
                  <a:lnTo>
                    <a:pt x="449338" y="384016"/>
                  </a:lnTo>
                  <a:lnTo>
                    <a:pt x="452822" y="380169"/>
                  </a:lnTo>
                  <a:lnTo>
                    <a:pt x="456305" y="376332"/>
                  </a:lnTo>
                  <a:lnTo>
                    <a:pt x="459788" y="376612"/>
                  </a:lnTo>
                  <a:lnTo>
                    <a:pt x="463271" y="372815"/>
                  </a:lnTo>
                  <a:lnTo>
                    <a:pt x="466755" y="369029"/>
                  </a:lnTo>
                  <a:lnTo>
                    <a:pt x="470238" y="365252"/>
                  </a:lnTo>
                  <a:lnTo>
                    <a:pt x="473721" y="361486"/>
                  </a:lnTo>
                  <a:lnTo>
                    <a:pt x="477204" y="357729"/>
                  </a:lnTo>
                  <a:lnTo>
                    <a:pt x="480688" y="353982"/>
                  </a:lnTo>
                  <a:lnTo>
                    <a:pt x="484171" y="350245"/>
                  </a:lnTo>
                  <a:lnTo>
                    <a:pt x="487654" y="346518"/>
                  </a:lnTo>
                  <a:lnTo>
                    <a:pt x="491137" y="342800"/>
                  </a:lnTo>
                  <a:lnTo>
                    <a:pt x="494621" y="339093"/>
                  </a:lnTo>
                  <a:lnTo>
                    <a:pt x="498104" y="356176"/>
                  </a:lnTo>
                  <a:lnTo>
                    <a:pt x="501587" y="352580"/>
                  </a:lnTo>
                  <a:lnTo>
                    <a:pt x="505070" y="348992"/>
                  </a:lnTo>
                  <a:lnTo>
                    <a:pt x="508554" y="345413"/>
                  </a:lnTo>
                  <a:lnTo>
                    <a:pt x="512037" y="341844"/>
                  </a:lnTo>
                  <a:lnTo>
                    <a:pt x="515520" y="338283"/>
                  </a:lnTo>
                  <a:lnTo>
                    <a:pt x="519003" y="334731"/>
                  </a:lnTo>
                  <a:lnTo>
                    <a:pt x="522487" y="331188"/>
                  </a:lnTo>
                  <a:lnTo>
                    <a:pt x="525970" y="327654"/>
                  </a:lnTo>
                  <a:lnTo>
                    <a:pt x="529453" y="324129"/>
                  </a:lnTo>
                  <a:lnTo>
                    <a:pt x="532936" y="363788"/>
                  </a:lnTo>
                  <a:lnTo>
                    <a:pt x="536420" y="360458"/>
                  </a:lnTo>
                  <a:lnTo>
                    <a:pt x="539903" y="357135"/>
                  </a:lnTo>
                  <a:lnTo>
                    <a:pt x="543386" y="353821"/>
                  </a:lnTo>
                  <a:lnTo>
                    <a:pt x="546869" y="350514"/>
                  </a:lnTo>
                  <a:lnTo>
                    <a:pt x="550353" y="350938"/>
                  </a:lnTo>
                  <a:lnTo>
                    <a:pt x="553836" y="347662"/>
                  </a:lnTo>
                  <a:lnTo>
                    <a:pt x="557319" y="344392"/>
                  </a:lnTo>
                  <a:lnTo>
                    <a:pt x="560802" y="341131"/>
                  </a:lnTo>
                  <a:lnTo>
                    <a:pt x="564286" y="337876"/>
                  </a:lnTo>
                  <a:lnTo>
                    <a:pt x="567769" y="349390"/>
                  </a:lnTo>
                  <a:lnTo>
                    <a:pt x="571252" y="346208"/>
                  </a:lnTo>
                  <a:lnTo>
                    <a:pt x="574735" y="343032"/>
                  </a:lnTo>
                  <a:lnTo>
                    <a:pt x="578218" y="339864"/>
                  </a:lnTo>
                  <a:lnTo>
                    <a:pt x="581702" y="336703"/>
                  </a:lnTo>
                  <a:lnTo>
                    <a:pt x="585185" y="378065"/>
                  </a:lnTo>
                  <a:lnTo>
                    <a:pt x="588668" y="375087"/>
                  </a:lnTo>
                  <a:lnTo>
                    <a:pt x="592151" y="372115"/>
                  </a:lnTo>
                  <a:lnTo>
                    <a:pt x="595635" y="369149"/>
                  </a:lnTo>
                  <a:lnTo>
                    <a:pt x="599118" y="366190"/>
                  </a:lnTo>
                  <a:lnTo>
                    <a:pt x="602601" y="369671"/>
                  </a:lnTo>
                  <a:lnTo>
                    <a:pt x="606084" y="366748"/>
                  </a:lnTo>
                  <a:lnTo>
                    <a:pt x="609568" y="363830"/>
                  </a:lnTo>
                  <a:lnTo>
                    <a:pt x="613051" y="360918"/>
                  </a:lnTo>
                  <a:lnTo>
                    <a:pt x="616534" y="358012"/>
                  </a:lnTo>
                  <a:lnTo>
                    <a:pt x="620017" y="361742"/>
                  </a:lnTo>
                  <a:lnTo>
                    <a:pt x="623501" y="359499"/>
                  </a:lnTo>
                  <a:lnTo>
                    <a:pt x="626984" y="357265"/>
                  </a:lnTo>
                  <a:lnTo>
                    <a:pt x="630467" y="355040"/>
                  </a:lnTo>
                  <a:lnTo>
                    <a:pt x="633950" y="352823"/>
                  </a:lnTo>
                  <a:lnTo>
                    <a:pt x="637434" y="369096"/>
                  </a:lnTo>
                  <a:lnTo>
                    <a:pt x="640917" y="366330"/>
                  </a:lnTo>
                  <a:lnTo>
                    <a:pt x="644400" y="363570"/>
                  </a:lnTo>
                  <a:lnTo>
                    <a:pt x="647883" y="360814"/>
                  </a:lnTo>
                  <a:lnTo>
                    <a:pt x="651367" y="358064"/>
                  </a:lnTo>
                  <a:lnTo>
                    <a:pt x="654850" y="361397"/>
                  </a:lnTo>
                  <a:lnTo>
                    <a:pt x="658333" y="358678"/>
                  </a:lnTo>
                  <a:lnTo>
                    <a:pt x="661816" y="355965"/>
                  </a:lnTo>
                  <a:lnTo>
                    <a:pt x="665300" y="353256"/>
                  </a:lnTo>
                  <a:lnTo>
                    <a:pt x="668783" y="350553"/>
                  </a:lnTo>
                  <a:lnTo>
                    <a:pt x="672266" y="350964"/>
                  </a:lnTo>
                  <a:lnTo>
                    <a:pt x="675749" y="348879"/>
                  </a:lnTo>
                  <a:lnTo>
                    <a:pt x="679233" y="346802"/>
                  </a:lnTo>
                  <a:lnTo>
                    <a:pt x="682716" y="344733"/>
                  </a:lnTo>
                  <a:lnTo>
                    <a:pt x="686199" y="342672"/>
                  </a:lnTo>
                  <a:lnTo>
                    <a:pt x="689682" y="340600"/>
                  </a:lnTo>
                  <a:lnTo>
                    <a:pt x="693166" y="337952"/>
                  </a:lnTo>
                  <a:lnTo>
                    <a:pt x="696649" y="335309"/>
                  </a:lnTo>
                  <a:lnTo>
                    <a:pt x="700132" y="332670"/>
                  </a:lnTo>
                  <a:lnTo>
                    <a:pt x="703615" y="330036"/>
                  </a:lnTo>
                  <a:lnTo>
                    <a:pt x="707099" y="327408"/>
                  </a:lnTo>
                  <a:lnTo>
                    <a:pt x="710582" y="327878"/>
                  </a:lnTo>
                  <a:lnTo>
                    <a:pt x="714065" y="325269"/>
                  </a:lnTo>
                  <a:lnTo>
                    <a:pt x="717548" y="322664"/>
                  </a:lnTo>
                  <a:lnTo>
                    <a:pt x="721032" y="320064"/>
                  </a:lnTo>
                  <a:lnTo>
                    <a:pt x="724515" y="317469"/>
                  </a:lnTo>
                  <a:lnTo>
                    <a:pt x="727998" y="327155"/>
                  </a:lnTo>
                  <a:lnTo>
                    <a:pt x="731481" y="324606"/>
                  </a:lnTo>
                  <a:lnTo>
                    <a:pt x="734965" y="322061"/>
                  </a:lnTo>
                  <a:lnTo>
                    <a:pt x="738448" y="319521"/>
                  </a:lnTo>
                  <a:lnTo>
                    <a:pt x="741931" y="316985"/>
                  </a:lnTo>
                  <a:lnTo>
                    <a:pt x="745414" y="314454"/>
                  </a:lnTo>
                  <a:lnTo>
                    <a:pt x="748898" y="311928"/>
                  </a:lnTo>
                  <a:lnTo>
                    <a:pt x="752381" y="309406"/>
                  </a:lnTo>
                  <a:lnTo>
                    <a:pt x="755864" y="306889"/>
                  </a:lnTo>
                  <a:lnTo>
                    <a:pt x="759347" y="304376"/>
                  </a:lnTo>
                  <a:lnTo>
                    <a:pt x="762831" y="304954"/>
                  </a:lnTo>
                  <a:lnTo>
                    <a:pt x="766314" y="302459"/>
                  </a:lnTo>
                  <a:lnTo>
                    <a:pt x="769797" y="299968"/>
                  </a:lnTo>
                  <a:lnTo>
                    <a:pt x="773280" y="297481"/>
                  </a:lnTo>
                  <a:lnTo>
                    <a:pt x="776764" y="294999"/>
                  </a:lnTo>
                  <a:lnTo>
                    <a:pt x="780247" y="319467"/>
                  </a:lnTo>
                  <a:lnTo>
                    <a:pt x="783730" y="317067"/>
                  </a:lnTo>
                  <a:lnTo>
                    <a:pt x="787213" y="314671"/>
                  </a:lnTo>
                  <a:lnTo>
                    <a:pt x="790697" y="312279"/>
                  </a:lnTo>
                  <a:lnTo>
                    <a:pt x="794180" y="309891"/>
                  </a:lnTo>
                  <a:lnTo>
                    <a:pt x="797663" y="332778"/>
                  </a:lnTo>
                  <a:lnTo>
                    <a:pt x="801146" y="330466"/>
                  </a:lnTo>
                  <a:lnTo>
                    <a:pt x="804630" y="328158"/>
                  </a:lnTo>
                  <a:lnTo>
                    <a:pt x="808113" y="325854"/>
                  </a:lnTo>
                  <a:lnTo>
                    <a:pt x="811596" y="323554"/>
                  </a:lnTo>
                  <a:lnTo>
                    <a:pt x="815079" y="321257"/>
                  </a:lnTo>
                  <a:lnTo>
                    <a:pt x="818563" y="318964"/>
                  </a:lnTo>
                  <a:lnTo>
                    <a:pt x="822046" y="316675"/>
                  </a:lnTo>
                  <a:lnTo>
                    <a:pt x="825529" y="314390"/>
                  </a:lnTo>
                  <a:lnTo>
                    <a:pt x="829012" y="312108"/>
                  </a:lnTo>
                  <a:lnTo>
                    <a:pt x="832496" y="326082"/>
                  </a:lnTo>
                  <a:lnTo>
                    <a:pt x="835979" y="323850"/>
                  </a:lnTo>
                  <a:lnTo>
                    <a:pt x="839462" y="321621"/>
                  </a:lnTo>
                  <a:lnTo>
                    <a:pt x="842945" y="319395"/>
                  </a:lnTo>
                  <a:lnTo>
                    <a:pt x="846429" y="317174"/>
                  </a:lnTo>
                  <a:lnTo>
                    <a:pt x="849912" y="314955"/>
                  </a:lnTo>
                  <a:lnTo>
                    <a:pt x="853395" y="312740"/>
                  </a:lnTo>
                  <a:lnTo>
                    <a:pt x="856878" y="310529"/>
                  </a:lnTo>
                  <a:lnTo>
                    <a:pt x="860361" y="308321"/>
                  </a:lnTo>
                  <a:lnTo>
                    <a:pt x="863845" y="306117"/>
                  </a:lnTo>
                  <a:lnTo>
                    <a:pt x="867328" y="311953"/>
                  </a:lnTo>
                  <a:lnTo>
                    <a:pt x="870811" y="309775"/>
                  </a:lnTo>
                  <a:lnTo>
                    <a:pt x="874294" y="307600"/>
                  </a:lnTo>
                  <a:lnTo>
                    <a:pt x="877778" y="305429"/>
                  </a:lnTo>
                  <a:lnTo>
                    <a:pt x="881261" y="303262"/>
                  </a:lnTo>
                  <a:lnTo>
                    <a:pt x="884744" y="306415"/>
                  </a:lnTo>
                  <a:lnTo>
                    <a:pt x="888227" y="304266"/>
                  </a:lnTo>
                  <a:lnTo>
                    <a:pt x="891711" y="302121"/>
                  </a:lnTo>
                  <a:lnTo>
                    <a:pt x="895194" y="299980"/>
                  </a:lnTo>
                  <a:lnTo>
                    <a:pt x="898677" y="297841"/>
                  </a:lnTo>
                  <a:lnTo>
                    <a:pt x="902160" y="303623"/>
                  </a:lnTo>
                  <a:lnTo>
                    <a:pt x="905644" y="301509"/>
                  </a:lnTo>
                  <a:lnTo>
                    <a:pt x="909127" y="299399"/>
                  </a:lnTo>
                  <a:lnTo>
                    <a:pt x="912610" y="297292"/>
                  </a:lnTo>
                  <a:lnTo>
                    <a:pt x="916093" y="295188"/>
                  </a:lnTo>
                  <a:lnTo>
                    <a:pt x="919577" y="311099"/>
                  </a:lnTo>
                  <a:lnTo>
                    <a:pt x="923060" y="309537"/>
                  </a:lnTo>
                  <a:lnTo>
                    <a:pt x="926543" y="307979"/>
                  </a:lnTo>
                  <a:lnTo>
                    <a:pt x="930026" y="306426"/>
                  </a:lnTo>
                  <a:lnTo>
                    <a:pt x="933510" y="304877"/>
                  </a:lnTo>
                  <a:lnTo>
                    <a:pt x="936993" y="303333"/>
                  </a:lnTo>
                  <a:lnTo>
                    <a:pt x="940476" y="316104"/>
                  </a:lnTo>
                  <a:lnTo>
                    <a:pt x="943959" y="314105"/>
                  </a:lnTo>
                  <a:lnTo>
                    <a:pt x="947443" y="312108"/>
                  </a:lnTo>
                  <a:lnTo>
                    <a:pt x="950926" y="310115"/>
                  </a:lnTo>
                  <a:lnTo>
                    <a:pt x="954409" y="308124"/>
                  </a:lnTo>
                  <a:lnTo>
                    <a:pt x="957892" y="320459"/>
                  </a:lnTo>
                  <a:lnTo>
                    <a:pt x="961376" y="318506"/>
                  </a:lnTo>
                  <a:lnTo>
                    <a:pt x="964859" y="316556"/>
                  </a:lnTo>
                  <a:lnTo>
                    <a:pt x="968342" y="314608"/>
                  </a:lnTo>
                  <a:lnTo>
                    <a:pt x="971825" y="312663"/>
                  </a:lnTo>
                  <a:lnTo>
                    <a:pt x="975309" y="310721"/>
                  </a:lnTo>
                  <a:lnTo>
                    <a:pt x="978792" y="308782"/>
                  </a:lnTo>
                  <a:lnTo>
                    <a:pt x="982275" y="306845"/>
                  </a:lnTo>
                  <a:lnTo>
                    <a:pt x="985758" y="304911"/>
                  </a:lnTo>
                  <a:lnTo>
                    <a:pt x="989242" y="302979"/>
                  </a:lnTo>
                  <a:lnTo>
                    <a:pt x="992725" y="301050"/>
                  </a:lnTo>
                  <a:lnTo>
                    <a:pt x="996208" y="299124"/>
                  </a:lnTo>
                  <a:lnTo>
                    <a:pt x="999691" y="297200"/>
                  </a:lnTo>
                  <a:lnTo>
                    <a:pt x="1003175" y="295279"/>
                  </a:lnTo>
                  <a:lnTo>
                    <a:pt x="1006658" y="293361"/>
                  </a:lnTo>
                  <a:lnTo>
                    <a:pt x="1010141" y="296240"/>
                  </a:lnTo>
                  <a:lnTo>
                    <a:pt x="1013624" y="294336"/>
                  </a:lnTo>
                  <a:lnTo>
                    <a:pt x="1017108" y="292436"/>
                  </a:lnTo>
                  <a:lnTo>
                    <a:pt x="1020591" y="290538"/>
                  </a:lnTo>
                  <a:lnTo>
                    <a:pt x="1024074" y="288643"/>
                  </a:lnTo>
                  <a:lnTo>
                    <a:pt x="1027557" y="286750"/>
                  </a:lnTo>
                  <a:lnTo>
                    <a:pt x="1031041" y="284860"/>
                  </a:lnTo>
                  <a:lnTo>
                    <a:pt x="1034524" y="282972"/>
                  </a:lnTo>
                  <a:lnTo>
                    <a:pt x="1038007" y="281087"/>
                  </a:lnTo>
                  <a:lnTo>
                    <a:pt x="1041490" y="279205"/>
                  </a:lnTo>
                  <a:lnTo>
                    <a:pt x="1044974" y="284538"/>
                  </a:lnTo>
                  <a:lnTo>
                    <a:pt x="1048457" y="282675"/>
                  </a:lnTo>
                  <a:lnTo>
                    <a:pt x="1051940" y="280815"/>
                  </a:lnTo>
                  <a:lnTo>
                    <a:pt x="1055423" y="278957"/>
                  </a:lnTo>
                  <a:lnTo>
                    <a:pt x="1058907" y="277101"/>
                  </a:lnTo>
                  <a:lnTo>
                    <a:pt x="1062390" y="291683"/>
                  </a:lnTo>
                  <a:lnTo>
                    <a:pt x="1065873" y="289864"/>
                  </a:lnTo>
                  <a:lnTo>
                    <a:pt x="1069356" y="288048"/>
                  </a:lnTo>
                  <a:lnTo>
                    <a:pt x="1072840" y="286234"/>
                  </a:lnTo>
                  <a:lnTo>
                    <a:pt x="1076323" y="284423"/>
                  </a:lnTo>
                  <a:lnTo>
                    <a:pt x="1079806" y="289493"/>
                  </a:lnTo>
                  <a:lnTo>
                    <a:pt x="1083289" y="287700"/>
                  </a:lnTo>
                  <a:lnTo>
                    <a:pt x="1086773" y="285909"/>
                  </a:lnTo>
                  <a:lnTo>
                    <a:pt x="1090256" y="284120"/>
                  </a:lnTo>
                  <a:lnTo>
                    <a:pt x="1093739" y="282333"/>
                  </a:lnTo>
                  <a:lnTo>
                    <a:pt x="1097222" y="280549"/>
                  </a:lnTo>
                  <a:lnTo>
                    <a:pt x="1100706" y="278767"/>
                  </a:lnTo>
                  <a:lnTo>
                    <a:pt x="1104189" y="276987"/>
                  </a:lnTo>
                  <a:lnTo>
                    <a:pt x="1107672" y="275210"/>
                  </a:lnTo>
                  <a:lnTo>
                    <a:pt x="1111155" y="273435"/>
                  </a:lnTo>
                  <a:lnTo>
                    <a:pt x="1114639" y="280800"/>
                  </a:lnTo>
                  <a:lnTo>
                    <a:pt x="1118122" y="279046"/>
                  </a:lnTo>
                  <a:lnTo>
                    <a:pt x="1121605" y="277295"/>
                  </a:lnTo>
                  <a:lnTo>
                    <a:pt x="1125088" y="275545"/>
                  </a:lnTo>
                  <a:lnTo>
                    <a:pt x="1128572" y="273798"/>
                  </a:lnTo>
                  <a:lnTo>
                    <a:pt x="1132055" y="272053"/>
                  </a:lnTo>
                  <a:lnTo>
                    <a:pt x="1135538" y="270311"/>
                  </a:lnTo>
                  <a:lnTo>
                    <a:pt x="1139021" y="268570"/>
                  </a:lnTo>
                  <a:lnTo>
                    <a:pt x="1142505" y="266832"/>
                  </a:lnTo>
                  <a:lnTo>
                    <a:pt x="1145988" y="265096"/>
                  </a:lnTo>
                  <a:lnTo>
                    <a:pt x="1149471" y="265674"/>
                  </a:lnTo>
                  <a:lnTo>
                    <a:pt x="1152954" y="264396"/>
                  </a:lnTo>
                  <a:lnTo>
                    <a:pt x="1156437" y="263122"/>
                  </a:lnTo>
                  <a:lnTo>
                    <a:pt x="1159921" y="261851"/>
                  </a:lnTo>
                  <a:lnTo>
                    <a:pt x="1163404" y="260582"/>
                  </a:lnTo>
                  <a:lnTo>
                    <a:pt x="1166887" y="259317"/>
                  </a:lnTo>
                  <a:lnTo>
                    <a:pt x="1170370" y="281979"/>
                  </a:lnTo>
                  <a:lnTo>
                    <a:pt x="1173854" y="280311"/>
                  </a:lnTo>
                  <a:lnTo>
                    <a:pt x="1177337" y="278645"/>
                  </a:lnTo>
                  <a:lnTo>
                    <a:pt x="1180820" y="276981"/>
                  </a:lnTo>
                  <a:lnTo>
                    <a:pt x="1184303" y="275318"/>
                  </a:lnTo>
                  <a:lnTo>
                    <a:pt x="1187787" y="282565"/>
                  </a:lnTo>
                  <a:lnTo>
                    <a:pt x="1191270" y="281338"/>
                  </a:lnTo>
                  <a:lnTo>
                    <a:pt x="1194753" y="280113"/>
                  </a:lnTo>
                  <a:lnTo>
                    <a:pt x="1198236" y="278892"/>
                  </a:lnTo>
                  <a:lnTo>
                    <a:pt x="1201720" y="277673"/>
                  </a:lnTo>
                  <a:lnTo>
                    <a:pt x="1205203" y="292629"/>
                  </a:lnTo>
                  <a:lnTo>
                    <a:pt x="1208686" y="291028"/>
                  </a:lnTo>
                  <a:lnTo>
                    <a:pt x="1212169" y="289428"/>
                  </a:lnTo>
                  <a:lnTo>
                    <a:pt x="1215653" y="287830"/>
                  </a:lnTo>
                  <a:lnTo>
                    <a:pt x="1219136" y="286234"/>
                  </a:lnTo>
                  <a:lnTo>
                    <a:pt x="1222619" y="284640"/>
                  </a:lnTo>
                  <a:lnTo>
                    <a:pt x="1226102" y="283048"/>
                  </a:lnTo>
                  <a:lnTo>
                    <a:pt x="1229586" y="281457"/>
                  </a:lnTo>
                  <a:lnTo>
                    <a:pt x="1233069" y="279868"/>
                  </a:lnTo>
                  <a:lnTo>
                    <a:pt x="1236552" y="278281"/>
                  </a:lnTo>
                  <a:lnTo>
                    <a:pt x="1240035" y="280774"/>
                  </a:lnTo>
                  <a:lnTo>
                    <a:pt x="1243519" y="279198"/>
                  </a:lnTo>
                  <a:lnTo>
                    <a:pt x="1247002" y="277623"/>
                  </a:lnTo>
                  <a:lnTo>
                    <a:pt x="1250485" y="276050"/>
                  </a:lnTo>
                  <a:lnTo>
                    <a:pt x="1253968" y="274479"/>
                  </a:lnTo>
                  <a:lnTo>
                    <a:pt x="1257452" y="311571"/>
                  </a:lnTo>
                  <a:lnTo>
                    <a:pt x="1260935" y="310068"/>
                  </a:lnTo>
                  <a:lnTo>
                    <a:pt x="1264418" y="308566"/>
                  </a:lnTo>
                  <a:lnTo>
                    <a:pt x="1267901" y="307066"/>
                  </a:lnTo>
                  <a:lnTo>
                    <a:pt x="1271385" y="305568"/>
                  </a:lnTo>
                  <a:lnTo>
                    <a:pt x="1274868" y="305910"/>
                  </a:lnTo>
                  <a:lnTo>
                    <a:pt x="1278351" y="304418"/>
                  </a:lnTo>
                  <a:lnTo>
                    <a:pt x="1281834" y="302927"/>
                  </a:lnTo>
                  <a:lnTo>
                    <a:pt x="1285318" y="301438"/>
                  </a:lnTo>
                  <a:lnTo>
                    <a:pt x="1288801" y="299951"/>
                  </a:lnTo>
                  <a:lnTo>
                    <a:pt x="1292284" y="316467"/>
                  </a:lnTo>
                  <a:lnTo>
                    <a:pt x="1295767" y="315013"/>
                  </a:lnTo>
                  <a:lnTo>
                    <a:pt x="1299251" y="313560"/>
                  </a:lnTo>
                  <a:lnTo>
                    <a:pt x="1302734" y="312108"/>
                  </a:lnTo>
                  <a:lnTo>
                    <a:pt x="1306217" y="310658"/>
                  </a:lnTo>
                  <a:lnTo>
                    <a:pt x="1309700" y="309210"/>
                  </a:lnTo>
                  <a:lnTo>
                    <a:pt x="1313184" y="307763"/>
                  </a:lnTo>
                  <a:lnTo>
                    <a:pt x="1316667" y="306317"/>
                  </a:lnTo>
                  <a:lnTo>
                    <a:pt x="1320150" y="304873"/>
                  </a:lnTo>
                  <a:lnTo>
                    <a:pt x="1323633" y="303430"/>
                  </a:lnTo>
                  <a:lnTo>
                    <a:pt x="1327117" y="326054"/>
                  </a:lnTo>
                  <a:lnTo>
                    <a:pt x="1330600" y="324653"/>
                  </a:lnTo>
                  <a:lnTo>
                    <a:pt x="1334083" y="323254"/>
                  </a:lnTo>
                  <a:lnTo>
                    <a:pt x="1337566" y="321856"/>
                  </a:lnTo>
                  <a:lnTo>
                    <a:pt x="1341050" y="320459"/>
                  </a:lnTo>
                  <a:lnTo>
                    <a:pt x="1344533" y="319064"/>
                  </a:lnTo>
                  <a:lnTo>
                    <a:pt x="1348016" y="317670"/>
                  </a:lnTo>
                  <a:lnTo>
                    <a:pt x="1351499" y="316278"/>
                  </a:lnTo>
                  <a:lnTo>
                    <a:pt x="1354983" y="314886"/>
                  </a:lnTo>
                  <a:lnTo>
                    <a:pt x="1358466" y="313497"/>
                  </a:lnTo>
                  <a:lnTo>
                    <a:pt x="1361949" y="317126"/>
                  </a:lnTo>
                  <a:lnTo>
                    <a:pt x="1365432" y="315747"/>
                  </a:lnTo>
                  <a:lnTo>
                    <a:pt x="1368916" y="314369"/>
                  </a:lnTo>
                  <a:lnTo>
                    <a:pt x="1372399" y="312992"/>
                  </a:lnTo>
                  <a:lnTo>
                    <a:pt x="1375882" y="311617"/>
                  </a:lnTo>
                  <a:lnTo>
                    <a:pt x="1379365" y="310244"/>
                  </a:lnTo>
                  <a:lnTo>
                    <a:pt x="1382849" y="308871"/>
                  </a:lnTo>
                  <a:lnTo>
                    <a:pt x="1386332" y="307500"/>
                  </a:lnTo>
                  <a:lnTo>
                    <a:pt x="1389815" y="306130"/>
                  </a:lnTo>
                  <a:lnTo>
                    <a:pt x="1393298" y="304762"/>
                  </a:lnTo>
                  <a:lnTo>
                    <a:pt x="1396782" y="303395"/>
                  </a:lnTo>
                  <a:lnTo>
                    <a:pt x="1400265" y="329575"/>
                  </a:lnTo>
                  <a:lnTo>
                    <a:pt x="1403748" y="328253"/>
                  </a:lnTo>
                  <a:lnTo>
                    <a:pt x="1407231" y="326932"/>
                  </a:lnTo>
                  <a:lnTo>
                    <a:pt x="1410715" y="325612"/>
                  </a:lnTo>
                  <a:lnTo>
                    <a:pt x="1414198" y="324293"/>
                  </a:lnTo>
                  <a:lnTo>
                    <a:pt x="1417681" y="332246"/>
                  </a:lnTo>
                  <a:lnTo>
                    <a:pt x="1421164" y="330944"/>
                  </a:lnTo>
                  <a:lnTo>
                    <a:pt x="1424648" y="329643"/>
                  </a:lnTo>
                  <a:lnTo>
                    <a:pt x="1428131" y="328344"/>
                  </a:lnTo>
                  <a:lnTo>
                    <a:pt x="1431614" y="327045"/>
                  </a:lnTo>
                  <a:lnTo>
                    <a:pt x="1435097" y="336321"/>
                  </a:lnTo>
                  <a:lnTo>
                    <a:pt x="1438580" y="335041"/>
                  </a:lnTo>
                  <a:lnTo>
                    <a:pt x="1442064" y="333762"/>
                  </a:lnTo>
                  <a:lnTo>
                    <a:pt x="1445547" y="332484"/>
                  </a:lnTo>
                  <a:lnTo>
                    <a:pt x="1449030" y="331208"/>
                  </a:lnTo>
                  <a:lnTo>
                    <a:pt x="1452513" y="331649"/>
                  </a:lnTo>
                  <a:lnTo>
                    <a:pt x="1455997" y="330671"/>
                  </a:lnTo>
                  <a:lnTo>
                    <a:pt x="1459480" y="329695"/>
                  </a:lnTo>
                  <a:lnTo>
                    <a:pt x="1462963" y="328720"/>
                  </a:lnTo>
                  <a:lnTo>
                    <a:pt x="1466446" y="327748"/>
                  </a:lnTo>
                  <a:lnTo>
                    <a:pt x="1469930" y="335425"/>
                  </a:lnTo>
                  <a:lnTo>
                    <a:pt x="1473413" y="334174"/>
                  </a:lnTo>
                  <a:lnTo>
                    <a:pt x="1476896" y="332924"/>
                  </a:lnTo>
                  <a:lnTo>
                    <a:pt x="1480379" y="331675"/>
                  </a:lnTo>
                  <a:lnTo>
                    <a:pt x="1483863" y="330428"/>
                  </a:lnTo>
                  <a:lnTo>
                    <a:pt x="1487346" y="334992"/>
                  </a:lnTo>
                  <a:lnTo>
                    <a:pt x="1490829" y="333755"/>
                  </a:lnTo>
                  <a:lnTo>
                    <a:pt x="1494312" y="332519"/>
                  </a:lnTo>
                  <a:lnTo>
                    <a:pt x="1497796" y="331284"/>
                  </a:lnTo>
                  <a:lnTo>
                    <a:pt x="1501279" y="330051"/>
                  </a:lnTo>
                  <a:lnTo>
                    <a:pt x="1504762" y="334568"/>
                  </a:lnTo>
                  <a:lnTo>
                    <a:pt x="1508245" y="333345"/>
                  </a:lnTo>
                  <a:lnTo>
                    <a:pt x="1511729" y="332123"/>
                  </a:lnTo>
                  <a:lnTo>
                    <a:pt x="1515212" y="330902"/>
                  </a:lnTo>
                  <a:lnTo>
                    <a:pt x="1518695" y="329682"/>
                  </a:lnTo>
                  <a:lnTo>
                    <a:pt x="1522178" y="332740"/>
                  </a:lnTo>
                  <a:lnTo>
                    <a:pt x="1525662" y="331529"/>
                  </a:lnTo>
                  <a:lnTo>
                    <a:pt x="1529145" y="330318"/>
                  </a:lnTo>
                  <a:lnTo>
                    <a:pt x="1532628" y="329108"/>
                  </a:lnTo>
                  <a:lnTo>
                    <a:pt x="1536111" y="327899"/>
                  </a:lnTo>
                  <a:lnTo>
                    <a:pt x="1539595" y="332349"/>
                  </a:lnTo>
                  <a:lnTo>
                    <a:pt x="1543078" y="331151"/>
                  </a:lnTo>
                  <a:lnTo>
                    <a:pt x="1546561" y="329953"/>
                  </a:lnTo>
                  <a:lnTo>
                    <a:pt x="1550044" y="328756"/>
                  </a:lnTo>
                  <a:lnTo>
                    <a:pt x="1553528" y="327560"/>
                  </a:lnTo>
                  <a:lnTo>
                    <a:pt x="1557011" y="330575"/>
                  </a:lnTo>
                  <a:lnTo>
                    <a:pt x="1560494" y="329387"/>
                  </a:lnTo>
                  <a:lnTo>
                    <a:pt x="1563977" y="328201"/>
                  </a:lnTo>
                  <a:lnTo>
                    <a:pt x="1567461" y="327015"/>
                  </a:lnTo>
                  <a:lnTo>
                    <a:pt x="1570944" y="325830"/>
                  </a:lnTo>
                  <a:lnTo>
                    <a:pt x="1574427" y="327442"/>
                  </a:lnTo>
                  <a:lnTo>
                    <a:pt x="1577910" y="326263"/>
                  </a:lnTo>
                  <a:lnTo>
                    <a:pt x="1581394" y="325085"/>
                  </a:lnTo>
                  <a:lnTo>
                    <a:pt x="1584877" y="323908"/>
                  </a:lnTo>
                  <a:lnTo>
                    <a:pt x="1588360" y="322732"/>
                  </a:lnTo>
                  <a:lnTo>
                    <a:pt x="1591843" y="333935"/>
                  </a:lnTo>
                  <a:lnTo>
                    <a:pt x="1595327" y="332778"/>
                  </a:lnTo>
                  <a:lnTo>
                    <a:pt x="1598810" y="331621"/>
                  </a:lnTo>
                  <a:lnTo>
                    <a:pt x="1602293" y="330466"/>
                  </a:lnTo>
                  <a:lnTo>
                    <a:pt x="1605776" y="329312"/>
                  </a:lnTo>
                  <a:lnTo>
                    <a:pt x="1609260" y="330865"/>
                  </a:lnTo>
                  <a:lnTo>
                    <a:pt x="1612743" y="329716"/>
                  </a:lnTo>
                  <a:lnTo>
                    <a:pt x="1616226" y="328568"/>
                  </a:lnTo>
                  <a:lnTo>
                    <a:pt x="1619709" y="327421"/>
                  </a:lnTo>
                  <a:lnTo>
                    <a:pt x="1623193" y="326275"/>
                  </a:lnTo>
                  <a:lnTo>
                    <a:pt x="1626676" y="325130"/>
                  </a:lnTo>
                  <a:lnTo>
                    <a:pt x="1630159" y="330709"/>
                  </a:lnTo>
                  <a:lnTo>
                    <a:pt x="1633642" y="329575"/>
                  </a:lnTo>
                  <a:lnTo>
                    <a:pt x="1637126" y="328441"/>
                  </a:lnTo>
                  <a:lnTo>
                    <a:pt x="1640609" y="327309"/>
                  </a:lnTo>
                  <a:lnTo>
                    <a:pt x="1644092" y="326177"/>
                  </a:lnTo>
                  <a:lnTo>
                    <a:pt x="1647575" y="334294"/>
                  </a:lnTo>
                  <a:lnTo>
                    <a:pt x="1651059" y="333177"/>
                  </a:lnTo>
                  <a:lnTo>
                    <a:pt x="1654542" y="332060"/>
                  </a:lnTo>
                  <a:lnTo>
                    <a:pt x="1658025" y="330944"/>
                  </a:lnTo>
                  <a:lnTo>
                    <a:pt x="1661508" y="329829"/>
                  </a:lnTo>
                  <a:lnTo>
                    <a:pt x="1664992" y="337766"/>
                  </a:lnTo>
                  <a:lnTo>
                    <a:pt x="1668475" y="336665"/>
                  </a:lnTo>
                  <a:lnTo>
                    <a:pt x="1671958" y="335564"/>
                  </a:lnTo>
                  <a:lnTo>
                    <a:pt x="1675441" y="334465"/>
                  </a:lnTo>
                  <a:lnTo>
                    <a:pt x="1678925" y="333366"/>
                  </a:lnTo>
                  <a:lnTo>
                    <a:pt x="1682408" y="337553"/>
                  </a:lnTo>
                  <a:lnTo>
                    <a:pt x="1685891" y="336712"/>
                  </a:lnTo>
                  <a:lnTo>
                    <a:pt x="1689374" y="335872"/>
                  </a:lnTo>
                  <a:lnTo>
                    <a:pt x="1692858" y="335033"/>
                  </a:lnTo>
                  <a:lnTo>
                    <a:pt x="1696341" y="334196"/>
                  </a:lnTo>
                  <a:lnTo>
                    <a:pt x="1699824" y="333187"/>
                  </a:lnTo>
                  <a:lnTo>
                    <a:pt x="1703307" y="332103"/>
                  </a:lnTo>
                  <a:lnTo>
                    <a:pt x="1706791" y="331019"/>
                  </a:lnTo>
                  <a:lnTo>
                    <a:pt x="1710274" y="329936"/>
                  </a:lnTo>
                  <a:lnTo>
                    <a:pt x="1713757" y="328853"/>
                  </a:lnTo>
                  <a:lnTo>
                    <a:pt x="1717240" y="331575"/>
                  </a:lnTo>
                  <a:lnTo>
                    <a:pt x="1720723" y="330499"/>
                  </a:lnTo>
                  <a:lnTo>
                    <a:pt x="1724207" y="329424"/>
                  </a:lnTo>
                  <a:lnTo>
                    <a:pt x="1727690" y="328350"/>
                  </a:lnTo>
                  <a:lnTo>
                    <a:pt x="1731173" y="327277"/>
                  </a:lnTo>
                  <a:lnTo>
                    <a:pt x="1734656" y="333726"/>
                  </a:lnTo>
                  <a:lnTo>
                    <a:pt x="1738140" y="332664"/>
                  </a:lnTo>
                  <a:lnTo>
                    <a:pt x="1741623" y="331602"/>
                  </a:lnTo>
                  <a:lnTo>
                    <a:pt x="1745106" y="330542"/>
                  </a:lnTo>
                  <a:lnTo>
                    <a:pt x="1748589" y="329482"/>
                  </a:lnTo>
                  <a:lnTo>
                    <a:pt x="1752073" y="334600"/>
                  </a:lnTo>
                  <a:lnTo>
                    <a:pt x="1755556" y="333549"/>
                  </a:lnTo>
                  <a:lnTo>
                    <a:pt x="1759039" y="332499"/>
                  </a:lnTo>
                  <a:lnTo>
                    <a:pt x="1762522" y="331450"/>
                  </a:lnTo>
                  <a:lnTo>
                    <a:pt x="1766006" y="330402"/>
                  </a:lnTo>
                  <a:lnTo>
                    <a:pt x="1769489" y="329354"/>
                  </a:lnTo>
                  <a:lnTo>
                    <a:pt x="1772972" y="328308"/>
                  </a:lnTo>
                  <a:lnTo>
                    <a:pt x="1776455" y="327262"/>
                  </a:lnTo>
                  <a:lnTo>
                    <a:pt x="1779939" y="326217"/>
                  </a:lnTo>
                  <a:lnTo>
                    <a:pt x="1783422" y="325172"/>
                  </a:lnTo>
                  <a:lnTo>
                    <a:pt x="1786905" y="337480"/>
                  </a:lnTo>
                  <a:lnTo>
                    <a:pt x="1790388" y="336454"/>
                  </a:lnTo>
                  <a:lnTo>
                    <a:pt x="1793872" y="335428"/>
                  </a:lnTo>
                  <a:lnTo>
                    <a:pt x="1797355" y="334403"/>
                  </a:lnTo>
                  <a:lnTo>
                    <a:pt x="1800838" y="333378"/>
                  </a:lnTo>
                  <a:lnTo>
                    <a:pt x="1804321" y="339455"/>
                  </a:lnTo>
                  <a:lnTo>
                    <a:pt x="1807805" y="338441"/>
                  </a:lnTo>
                  <a:lnTo>
                    <a:pt x="1811288" y="337428"/>
                  </a:lnTo>
                  <a:lnTo>
                    <a:pt x="1814771" y="336415"/>
                  </a:lnTo>
                  <a:lnTo>
                    <a:pt x="1818254" y="335403"/>
                  </a:lnTo>
                  <a:lnTo>
                    <a:pt x="1821738" y="347093"/>
                  </a:lnTo>
                  <a:lnTo>
                    <a:pt x="1825221" y="346097"/>
                  </a:lnTo>
                  <a:lnTo>
                    <a:pt x="1828704" y="345102"/>
                  </a:lnTo>
                  <a:lnTo>
                    <a:pt x="1832187" y="344108"/>
                  </a:lnTo>
                  <a:lnTo>
                    <a:pt x="1835671" y="343115"/>
                  </a:lnTo>
                  <a:lnTo>
                    <a:pt x="1839154" y="344392"/>
                  </a:lnTo>
                  <a:lnTo>
                    <a:pt x="1842637" y="343403"/>
                  </a:lnTo>
                  <a:lnTo>
                    <a:pt x="1846120" y="342415"/>
                  </a:lnTo>
                  <a:lnTo>
                    <a:pt x="1849604" y="341427"/>
                  </a:lnTo>
                  <a:lnTo>
                    <a:pt x="1853087" y="340440"/>
                  </a:lnTo>
                  <a:lnTo>
                    <a:pt x="1856570" y="348428"/>
                  </a:lnTo>
                  <a:lnTo>
                    <a:pt x="1860053" y="347453"/>
                  </a:lnTo>
                  <a:lnTo>
                    <a:pt x="1863537" y="346478"/>
                  </a:lnTo>
                  <a:lnTo>
                    <a:pt x="1867020" y="345504"/>
                  </a:lnTo>
                  <a:lnTo>
                    <a:pt x="1870503" y="344531"/>
                  </a:lnTo>
                  <a:lnTo>
                    <a:pt x="1873986" y="343559"/>
                  </a:lnTo>
                  <a:lnTo>
                    <a:pt x="1877470" y="344808"/>
                  </a:lnTo>
                  <a:lnTo>
                    <a:pt x="1880953" y="343839"/>
                  </a:lnTo>
                  <a:lnTo>
                    <a:pt x="1884436" y="342871"/>
                  </a:lnTo>
                  <a:lnTo>
                    <a:pt x="1887919" y="341904"/>
                  </a:lnTo>
                  <a:lnTo>
                    <a:pt x="1891403" y="340937"/>
                  </a:lnTo>
                  <a:lnTo>
                    <a:pt x="1894886" y="347668"/>
                  </a:lnTo>
                  <a:lnTo>
                    <a:pt x="1898369" y="346712"/>
                  </a:lnTo>
                  <a:lnTo>
                    <a:pt x="1901852" y="345757"/>
                  </a:lnTo>
                  <a:lnTo>
                    <a:pt x="1905336" y="344802"/>
                  </a:lnTo>
                  <a:lnTo>
                    <a:pt x="1908819" y="343847"/>
                  </a:lnTo>
                  <a:lnTo>
                    <a:pt x="1912302" y="345071"/>
                  </a:lnTo>
                  <a:lnTo>
                    <a:pt x="1915785" y="344121"/>
                  </a:lnTo>
                  <a:lnTo>
                    <a:pt x="1919269" y="343171"/>
                  </a:lnTo>
                  <a:lnTo>
                    <a:pt x="1922752" y="342222"/>
                  </a:lnTo>
                  <a:lnTo>
                    <a:pt x="1926235" y="341273"/>
                  </a:lnTo>
                  <a:lnTo>
                    <a:pt x="1929718" y="342501"/>
                  </a:lnTo>
                  <a:lnTo>
                    <a:pt x="1933202" y="341556"/>
                  </a:lnTo>
                  <a:lnTo>
                    <a:pt x="1936685" y="340611"/>
                  </a:lnTo>
                  <a:lnTo>
                    <a:pt x="1940168" y="339668"/>
                  </a:lnTo>
                  <a:lnTo>
                    <a:pt x="1943651" y="338725"/>
                  </a:lnTo>
                  <a:lnTo>
                    <a:pt x="1947135" y="339956"/>
                  </a:lnTo>
                  <a:lnTo>
                    <a:pt x="1950618" y="339016"/>
                  </a:lnTo>
                  <a:lnTo>
                    <a:pt x="1954101" y="338077"/>
                  </a:lnTo>
                  <a:lnTo>
                    <a:pt x="1957584" y="337139"/>
                  </a:lnTo>
                  <a:lnTo>
                    <a:pt x="1961068" y="336202"/>
                  </a:lnTo>
                  <a:lnTo>
                    <a:pt x="1964551" y="347028"/>
                  </a:lnTo>
                  <a:lnTo>
                    <a:pt x="1968034" y="346105"/>
                  </a:lnTo>
                  <a:lnTo>
                    <a:pt x="1971517" y="345183"/>
                  </a:lnTo>
                  <a:lnTo>
                    <a:pt x="1975001" y="344261"/>
                  </a:lnTo>
                  <a:lnTo>
                    <a:pt x="1978484" y="343339"/>
                  </a:lnTo>
                  <a:lnTo>
                    <a:pt x="1981967" y="353827"/>
                  </a:lnTo>
                  <a:lnTo>
                    <a:pt x="1985450" y="352920"/>
                  </a:lnTo>
                  <a:lnTo>
                    <a:pt x="1988934" y="352013"/>
                  </a:lnTo>
                  <a:lnTo>
                    <a:pt x="1992417" y="351107"/>
                  </a:lnTo>
                  <a:lnTo>
                    <a:pt x="1995900" y="350201"/>
                  </a:lnTo>
                  <a:lnTo>
                    <a:pt x="1999383" y="351338"/>
                  </a:lnTo>
                  <a:lnTo>
                    <a:pt x="2002867" y="350436"/>
                  </a:lnTo>
                  <a:lnTo>
                    <a:pt x="2006350" y="349534"/>
                  </a:lnTo>
                  <a:lnTo>
                    <a:pt x="2009833" y="348633"/>
                  </a:lnTo>
                  <a:lnTo>
                    <a:pt x="2013316" y="347732"/>
                  </a:lnTo>
                  <a:lnTo>
                    <a:pt x="2016799" y="358882"/>
                  </a:lnTo>
                  <a:lnTo>
                    <a:pt x="2020283" y="357996"/>
                  </a:lnTo>
                  <a:lnTo>
                    <a:pt x="2023766" y="357110"/>
                  </a:lnTo>
                  <a:lnTo>
                    <a:pt x="2027249" y="356225"/>
                  </a:lnTo>
                  <a:lnTo>
                    <a:pt x="2030732" y="355340"/>
                  </a:lnTo>
                  <a:lnTo>
                    <a:pt x="2034216" y="359370"/>
                  </a:lnTo>
                  <a:lnTo>
                    <a:pt x="2037699" y="358492"/>
                  </a:lnTo>
                  <a:lnTo>
                    <a:pt x="2041182" y="357615"/>
                  </a:lnTo>
                  <a:lnTo>
                    <a:pt x="2044665" y="356738"/>
                  </a:lnTo>
                  <a:lnTo>
                    <a:pt x="2048149" y="355862"/>
                  </a:lnTo>
                  <a:lnTo>
                    <a:pt x="2051632" y="355965"/>
                  </a:lnTo>
                  <a:lnTo>
                    <a:pt x="2055115" y="355090"/>
                  </a:lnTo>
                  <a:lnTo>
                    <a:pt x="2058598" y="354217"/>
                  </a:lnTo>
                  <a:lnTo>
                    <a:pt x="2062082" y="353343"/>
                  </a:lnTo>
                  <a:lnTo>
                    <a:pt x="2065565" y="352471"/>
                  </a:lnTo>
                  <a:lnTo>
                    <a:pt x="2069048" y="351598"/>
                  </a:lnTo>
                  <a:lnTo>
                    <a:pt x="2072531" y="350727"/>
                  </a:lnTo>
                  <a:lnTo>
                    <a:pt x="2076015" y="349856"/>
                  </a:lnTo>
                  <a:lnTo>
                    <a:pt x="2079498" y="348985"/>
                  </a:lnTo>
                  <a:lnTo>
                    <a:pt x="2082981" y="348115"/>
                  </a:lnTo>
                  <a:lnTo>
                    <a:pt x="2086464" y="351173"/>
                  </a:lnTo>
                  <a:lnTo>
                    <a:pt x="2089948" y="350308"/>
                  </a:lnTo>
                  <a:lnTo>
                    <a:pt x="2093431" y="349444"/>
                  </a:lnTo>
                  <a:lnTo>
                    <a:pt x="2096914" y="348580"/>
                  </a:lnTo>
                  <a:lnTo>
                    <a:pt x="2100397" y="347717"/>
                  </a:lnTo>
                  <a:lnTo>
                    <a:pt x="2103881" y="346854"/>
                  </a:lnTo>
                  <a:lnTo>
                    <a:pt x="2107364" y="348925"/>
                  </a:lnTo>
                  <a:lnTo>
                    <a:pt x="2110847" y="348066"/>
                  </a:lnTo>
                  <a:lnTo>
                    <a:pt x="2114330" y="347208"/>
                  </a:lnTo>
                  <a:lnTo>
                    <a:pt x="2117814" y="346351"/>
                  </a:lnTo>
                  <a:lnTo>
                    <a:pt x="2121297" y="345494"/>
                  </a:lnTo>
                  <a:lnTo>
                    <a:pt x="2124780" y="347558"/>
                  </a:lnTo>
                  <a:lnTo>
                    <a:pt x="2128263" y="346705"/>
                  </a:lnTo>
                  <a:lnTo>
                    <a:pt x="2131747" y="345853"/>
                  </a:lnTo>
                  <a:lnTo>
                    <a:pt x="2135230" y="345001"/>
                  </a:lnTo>
                  <a:lnTo>
                    <a:pt x="2138713" y="344149"/>
                  </a:lnTo>
                  <a:lnTo>
                    <a:pt x="2142196" y="350046"/>
                  </a:lnTo>
                  <a:lnTo>
                    <a:pt x="2145680" y="349203"/>
                  </a:lnTo>
                  <a:lnTo>
                    <a:pt x="2149163" y="348360"/>
                  </a:lnTo>
                  <a:lnTo>
                    <a:pt x="2152646" y="347517"/>
                  </a:lnTo>
                  <a:lnTo>
                    <a:pt x="2156129" y="346675"/>
                  </a:lnTo>
                  <a:lnTo>
                    <a:pt x="2159613" y="347746"/>
                  </a:lnTo>
                  <a:lnTo>
                    <a:pt x="2163096" y="346907"/>
                  </a:lnTo>
                  <a:lnTo>
                    <a:pt x="2166579" y="346068"/>
                  </a:lnTo>
                  <a:lnTo>
                    <a:pt x="2170062" y="345230"/>
                  </a:lnTo>
                  <a:lnTo>
                    <a:pt x="2173546" y="344392"/>
                  </a:lnTo>
                  <a:lnTo>
                    <a:pt x="2177029" y="345465"/>
                  </a:lnTo>
                  <a:lnTo>
                    <a:pt x="2180512" y="344631"/>
                  </a:lnTo>
                  <a:lnTo>
                    <a:pt x="2183995" y="343797"/>
                  </a:lnTo>
                  <a:lnTo>
                    <a:pt x="2187479" y="342963"/>
                  </a:lnTo>
                  <a:lnTo>
                    <a:pt x="2190962" y="342130"/>
                  </a:lnTo>
                  <a:lnTo>
                    <a:pt x="2194445" y="351655"/>
                  </a:lnTo>
                  <a:lnTo>
                    <a:pt x="2197928" y="350833"/>
                  </a:lnTo>
                  <a:lnTo>
                    <a:pt x="2201412" y="350011"/>
                  </a:lnTo>
                  <a:lnTo>
                    <a:pt x="2204895" y="349191"/>
                  </a:lnTo>
                  <a:lnTo>
                    <a:pt x="2208378" y="348370"/>
                  </a:lnTo>
                  <a:lnTo>
                    <a:pt x="2211861" y="350331"/>
                  </a:lnTo>
                  <a:lnTo>
                    <a:pt x="2215345" y="349515"/>
                  </a:lnTo>
                  <a:lnTo>
                    <a:pt x="2218828" y="348699"/>
                  </a:lnTo>
                  <a:lnTo>
                    <a:pt x="2222311" y="347883"/>
                  </a:lnTo>
                  <a:lnTo>
                    <a:pt x="2225794" y="347068"/>
                  </a:lnTo>
                  <a:lnTo>
                    <a:pt x="2229278" y="346253"/>
                  </a:lnTo>
                  <a:lnTo>
                    <a:pt x="2232761" y="345439"/>
                  </a:lnTo>
                  <a:lnTo>
                    <a:pt x="2236244" y="344625"/>
                  </a:lnTo>
                  <a:lnTo>
                    <a:pt x="2239727" y="343811"/>
                  </a:lnTo>
                  <a:lnTo>
                    <a:pt x="2243211" y="342999"/>
                  </a:lnTo>
                  <a:lnTo>
                    <a:pt x="2246694" y="355035"/>
                  </a:lnTo>
                  <a:lnTo>
                    <a:pt x="2250177" y="354412"/>
                  </a:lnTo>
                  <a:lnTo>
                    <a:pt x="2253660" y="353790"/>
                  </a:lnTo>
                  <a:lnTo>
                    <a:pt x="2257144" y="353168"/>
                  </a:lnTo>
                  <a:lnTo>
                    <a:pt x="2260627" y="352547"/>
                  </a:lnTo>
                  <a:lnTo>
                    <a:pt x="2264110" y="353672"/>
                  </a:lnTo>
                  <a:lnTo>
                    <a:pt x="2267593" y="352877"/>
                  </a:lnTo>
                  <a:lnTo>
                    <a:pt x="2271077" y="352083"/>
                  </a:lnTo>
                  <a:lnTo>
                    <a:pt x="2274560" y="351290"/>
                  </a:lnTo>
                  <a:lnTo>
                    <a:pt x="2278043" y="350497"/>
                  </a:lnTo>
                  <a:lnTo>
                    <a:pt x="2281526" y="357672"/>
                  </a:lnTo>
                  <a:lnTo>
                    <a:pt x="2285010" y="356887"/>
                  </a:lnTo>
                  <a:lnTo>
                    <a:pt x="2288493" y="356103"/>
                  </a:lnTo>
                  <a:lnTo>
                    <a:pt x="2291976" y="355319"/>
                  </a:lnTo>
                  <a:lnTo>
                    <a:pt x="2295459" y="354536"/>
                  </a:lnTo>
                  <a:lnTo>
                    <a:pt x="2298942" y="378239"/>
                  </a:lnTo>
                  <a:lnTo>
                    <a:pt x="2302426" y="377481"/>
                  </a:lnTo>
                  <a:lnTo>
                    <a:pt x="2305909" y="376723"/>
                  </a:lnTo>
                  <a:lnTo>
                    <a:pt x="2309392" y="375965"/>
                  </a:lnTo>
                  <a:lnTo>
                    <a:pt x="2312875" y="375208"/>
                  </a:lnTo>
                  <a:lnTo>
                    <a:pt x="2316359" y="410517"/>
                  </a:lnTo>
                  <a:lnTo>
                    <a:pt x="2319842" y="409796"/>
                  </a:lnTo>
                  <a:lnTo>
                    <a:pt x="2323325" y="409076"/>
                  </a:lnTo>
                  <a:lnTo>
                    <a:pt x="2326808" y="408356"/>
                  </a:lnTo>
                  <a:lnTo>
                    <a:pt x="2330292" y="407636"/>
                  </a:lnTo>
                  <a:lnTo>
                    <a:pt x="2333775" y="406917"/>
                  </a:lnTo>
                  <a:lnTo>
                    <a:pt x="2337258" y="415488"/>
                  </a:lnTo>
                  <a:lnTo>
                    <a:pt x="2340741" y="414779"/>
                  </a:lnTo>
                  <a:lnTo>
                    <a:pt x="2344225" y="414070"/>
                  </a:lnTo>
                  <a:lnTo>
                    <a:pt x="2347708" y="413362"/>
                  </a:lnTo>
                  <a:lnTo>
                    <a:pt x="2351191" y="412653"/>
                  </a:lnTo>
                  <a:lnTo>
                    <a:pt x="2354674" y="412067"/>
                  </a:lnTo>
                  <a:lnTo>
                    <a:pt x="2358158" y="411499"/>
                  </a:lnTo>
                  <a:lnTo>
                    <a:pt x="2361641" y="410931"/>
                  </a:lnTo>
                  <a:lnTo>
                    <a:pt x="2365124" y="410364"/>
                  </a:lnTo>
                  <a:lnTo>
                    <a:pt x="2368607" y="409797"/>
                  </a:lnTo>
                  <a:lnTo>
                    <a:pt x="2372091" y="426969"/>
                  </a:lnTo>
                  <a:lnTo>
                    <a:pt x="2375574" y="426281"/>
                  </a:lnTo>
                  <a:lnTo>
                    <a:pt x="2379057" y="425594"/>
                  </a:lnTo>
                  <a:lnTo>
                    <a:pt x="2382540" y="424907"/>
                  </a:lnTo>
                  <a:lnTo>
                    <a:pt x="2386024" y="424221"/>
                  </a:lnTo>
                  <a:lnTo>
                    <a:pt x="2389507" y="431536"/>
                  </a:lnTo>
                  <a:lnTo>
                    <a:pt x="2392990" y="430986"/>
                  </a:lnTo>
                  <a:lnTo>
                    <a:pt x="2396473" y="430437"/>
                  </a:lnTo>
                  <a:lnTo>
                    <a:pt x="2399957" y="429888"/>
                  </a:lnTo>
                  <a:lnTo>
                    <a:pt x="2403440" y="429339"/>
                  </a:lnTo>
                  <a:lnTo>
                    <a:pt x="2406923" y="430738"/>
                  </a:lnTo>
                  <a:lnTo>
                    <a:pt x="2410406" y="430192"/>
                  </a:lnTo>
                  <a:lnTo>
                    <a:pt x="2413890" y="429646"/>
                  </a:lnTo>
                  <a:lnTo>
                    <a:pt x="2417373" y="429101"/>
                  </a:lnTo>
                  <a:lnTo>
                    <a:pt x="2420856" y="428556"/>
                  </a:lnTo>
                  <a:lnTo>
                    <a:pt x="2424339" y="434350"/>
                  </a:lnTo>
                  <a:lnTo>
                    <a:pt x="2427823" y="433685"/>
                  </a:lnTo>
                  <a:lnTo>
                    <a:pt x="2431306" y="433020"/>
                  </a:lnTo>
                  <a:lnTo>
                    <a:pt x="2434789" y="432355"/>
                  </a:lnTo>
                  <a:lnTo>
                    <a:pt x="2438272" y="431690"/>
                  </a:lnTo>
                  <a:lnTo>
                    <a:pt x="2441756" y="445900"/>
                  </a:lnTo>
                  <a:lnTo>
                    <a:pt x="2445239" y="445250"/>
                  </a:lnTo>
                  <a:lnTo>
                    <a:pt x="2448722" y="444601"/>
                  </a:lnTo>
                  <a:lnTo>
                    <a:pt x="2452205" y="443952"/>
                  </a:lnTo>
                  <a:lnTo>
                    <a:pt x="2455689" y="443304"/>
                  </a:lnTo>
                  <a:lnTo>
                    <a:pt x="2459172" y="445069"/>
                  </a:lnTo>
                  <a:lnTo>
                    <a:pt x="2462655" y="444423"/>
                  </a:lnTo>
                  <a:lnTo>
                    <a:pt x="2466138" y="443778"/>
                  </a:lnTo>
                  <a:lnTo>
                    <a:pt x="2469622" y="443133"/>
                  </a:lnTo>
                  <a:lnTo>
                    <a:pt x="2473105" y="442488"/>
                  </a:lnTo>
                  <a:lnTo>
                    <a:pt x="2476588" y="441844"/>
                  </a:lnTo>
                  <a:lnTo>
                    <a:pt x="2480071" y="441200"/>
                  </a:lnTo>
                  <a:lnTo>
                    <a:pt x="2483555" y="440556"/>
                  </a:lnTo>
                  <a:lnTo>
                    <a:pt x="2487038" y="439912"/>
                  </a:lnTo>
                  <a:lnTo>
                    <a:pt x="2490521" y="439269"/>
                  </a:lnTo>
                  <a:lnTo>
                    <a:pt x="2494004" y="440439"/>
                  </a:lnTo>
                  <a:lnTo>
                    <a:pt x="2497488" y="439798"/>
                  </a:lnTo>
                  <a:lnTo>
                    <a:pt x="2500971" y="439157"/>
                  </a:lnTo>
                  <a:lnTo>
                    <a:pt x="2504454" y="438517"/>
                  </a:lnTo>
                  <a:lnTo>
                    <a:pt x="2507937" y="437877"/>
                  </a:lnTo>
                  <a:lnTo>
                    <a:pt x="2511421" y="442653"/>
                  </a:lnTo>
                  <a:lnTo>
                    <a:pt x="2514904" y="442136"/>
                  </a:lnTo>
                  <a:lnTo>
                    <a:pt x="2518387" y="441619"/>
                  </a:lnTo>
                  <a:lnTo>
                    <a:pt x="2521870" y="441102"/>
                  </a:lnTo>
                  <a:lnTo>
                    <a:pt x="2525354" y="440586"/>
                  </a:lnTo>
                  <a:lnTo>
                    <a:pt x="2528837" y="441244"/>
                  </a:lnTo>
                  <a:lnTo>
                    <a:pt x="2532320" y="440613"/>
                  </a:lnTo>
                  <a:lnTo>
                    <a:pt x="2535803" y="439982"/>
                  </a:lnTo>
                  <a:lnTo>
                    <a:pt x="2539287" y="439351"/>
                  </a:lnTo>
                  <a:lnTo>
                    <a:pt x="2542770" y="438720"/>
                  </a:lnTo>
                  <a:lnTo>
                    <a:pt x="2546253" y="438090"/>
                  </a:lnTo>
                  <a:lnTo>
                    <a:pt x="2549736" y="437460"/>
                  </a:lnTo>
                  <a:lnTo>
                    <a:pt x="2553220" y="436830"/>
                  </a:lnTo>
                  <a:lnTo>
                    <a:pt x="2556703" y="436200"/>
                  </a:lnTo>
                  <a:lnTo>
                    <a:pt x="2560186" y="435571"/>
                  </a:lnTo>
                  <a:lnTo>
                    <a:pt x="2563669" y="434942"/>
                  </a:lnTo>
                  <a:lnTo>
                    <a:pt x="2567153" y="439061"/>
                  </a:lnTo>
                  <a:lnTo>
                    <a:pt x="2570636" y="438437"/>
                  </a:lnTo>
                  <a:lnTo>
                    <a:pt x="2574119" y="437813"/>
                  </a:lnTo>
                  <a:lnTo>
                    <a:pt x="2577602" y="437189"/>
                  </a:lnTo>
                  <a:lnTo>
                    <a:pt x="2581085" y="436566"/>
                  </a:lnTo>
                  <a:lnTo>
                    <a:pt x="2584569" y="436533"/>
                  </a:lnTo>
                  <a:lnTo>
                    <a:pt x="2588052" y="435911"/>
                  </a:lnTo>
                  <a:lnTo>
                    <a:pt x="2591535" y="435289"/>
                  </a:lnTo>
                  <a:lnTo>
                    <a:pt x="2595018" y="434668"/>
                  </a:lnTo>
                  <a:lnTo>
                    <a:pt x="2598502" y="434046"/>
                  </a:lnTo>
                  <a:lnTo>
                    <a:pt x="2601985" y="433425"/>
                  </a:lnTo>
                  <a:lnTo>
                    <a:pt x="2605468" y="432804"/>
                  </a:lnTo>
                  <a:lnTo>
                    <a:pt x="2608951" y="432183"/>
                  </a:lnTo>
                  <a:lnTo>
                    <a:pt x="2612435" y="431563"/>
                  </a:lnTo>
                  <a:lnTo>
                    <a:pt x="2615918" y="430943"/>
                  </a:lnTo>
                  <a:lnTo>
                    <a:pt x="2619401" y="431511"/>
                  </a:lnTo>
                  <a:lnTo>
                    <a:pt x="2622884" y="430892"/>
                  </a:lnTo>
                  <a:lnTo>
                    <a:pt x="2626368" y="430274"/>
                  </a:lnTo>
                  <a:lnTo>
                    <a:pt x="2629851" y="429656"/>
                  </a:lnTo>
                  <a:lnTo>
                    <a:pt x="2633334" y="429039"/>
                  </a:lnTo>
                  <a:lnTo>
                    <a:pt x="2636817" y="432557"/>
                  </a:lnTo>
                  <a:lnTo>
                    <a:pt x="2640301" y="431944"/>
                  </a:lnTo>
                  <a:lnTo>
                    <a:pt x="2643784" y="431331"/>
                  </a:lnTo>
                  <a:lnTo>
                    <a:pt x="2647267" y="430718"/>
                  </a:lnTo>
                  <a:lnTo>
                    <a:pt x="2650750" y="430105"/>
                  </a:lnTo>
                  <a:lnTo>
                    <a:pt x="2654234" y="430668"/>
                  </a:lnTo>
                  <a:lnTo>
                    <a:pt x="2657717" y="430057"/>
                  </a:lnTo>
                  <a:lnTo>
                    <a:pt x="2661200" y="429446"/>
                  </a:lnTo>
                  <a:lnTo>
                    <a:pt x="2664683" y="428836"/>
                  </a:lnTo>
                  <a:lnTo>
                    <a:pt x="2668167" y="428225"/>
                  </a:lnTo>
                  <a:lnTo>
                    <a:pt x="2671650" y="429377"/>
                  </a:lnTo>
                  <a:lnTo>
                    <a:pt x="2675133" y="428769"/>
                  </a:lnTo>
                  <a:lnTo>
                    <a:pt x="2678616" y="428161"/>
                  </a:lnTo>
                  <a:lnTo>
                    <a:pt x="2682100" y="427553"/>
                  </a:lnTo>
                  <a:lnTo>
                    <a:pt x="2685583" y="426946"/>
                  </a:lnTo>
                  <a:lnTo>
                    <a:pt x="2689066" y="434452"/>
                  </a:lnTo>
                  <a:lnTo>
                    <a:pt x="2692549" y="433852"/>
                  </a:lnTo>
                  <a:lnTo>
                    <a:pt x="2696033" y="433253"/>
                  </a:lnTo>
                  <a:lnTo>
                    <a:pt x="2699516" y="432653"/>
                  </a:lnTo>
                  <a:lnTo>
                    <a:pt x="2702999" y="432054"/>
                  </a:lnTo>
                  <a:lnTo>
                    <a:pt x="2706482" y="432028"/>
                  </a:lnTo>
                  <a:lnTo>
                    <a:pt x="2709966" y="431430"/>
                  </a:lnTo>
                  <a:lnTo>
                    <a:pt x="2713449" y="430832"/>
                  </a:lnTo>
                  <a:lnTo>
                    <a:pt x="2716932" y="430235"/>
                  </a:lnTo>
                  <a:lnTo>
                    <a:pt x="2720415" y="429637"/>
                  </a:lnTo>
                  <a:lnTo>
                    <a:pt x="2723899" y="436975"/>
                  </a:lnTo>
                  <a:lnTo>
                    <a:pt x="2727382" y="436385"/>
                  </a:lnTo>
                  <a:lnTo>
                    <a:pt x="2730865" y="435795"/>
                  </a:lnTo>
                  <a:lnTo>
                    <a:pt x="2734348" y="435206"/>
                  </a:lnTo>
                  <a:lnTo>
                    <a:pt x="2737832" y="434616"/>
                  </a:lnTo>
                  <a:lnTo>
                    <a:pt x="2741315" y="437927"/>
                  </a:lnTo>
                  <a:lnTo>
                    <a:pt x="2744798" y="437342"/>
                  </a:lnTo>
                  <a:lnTo>
                    <a:pt x="2748281" y="436757"/>
                  </a:lnTo>
                  <a:lnTo>
                    <a:pt x="2751765" y="436172"/>
                  </a:lnTo>
                  <a:lnTo>
                    <a:pt x="2755248" y="435587"/>
                  </a:lnTo>
                  <a:lnTo>
                    <a:pt x="2758731" y="437216"/>
                  </a:lnTo>
                  <a:lnTo>
                    <a:pt x="2762214" y="436634"/>
                  </a:lnTo>
                  <a:lnTo>
                    <a:pt x="2765698" y="436052"/>
                  </a:lnTo>
                  <a:lnTo>
                    <a:pt x="2769181" y="435470"/>
                  </a:lnTo>
                  <a:lnTo>
                    <a:pt x="2772664" y="434888"/>
                  </a:lnTo>
                  <a:lnTo>
                    <a:pt x="2776147" y="435962"/>
                  </a:lnTo>
                  <a:lnTo>
                    <a:pt x="2779631" y="435382"/>
                  </a:lnTo>
                  <a:lnTo>
                    <a:pt x="2783114" y="434803"/>
                  </a:lnTo>
                  <a:lnTo>
                    <a:pt x="2786597" y="434224"/>
                  </a:lnTo>
                  <a:lnTo>
                    <a:pt x="2790080" y="433645"/>
                  </a:lnTo>
                  <a:lnTo>
                    <a:pt x="2793564" y="433066"/>
                  </a:lnTo>
                  <a:lnTo>
                    <a:pt x="2797047" y="434141"/>
                  </a:lnTo>
                  <a:lnTo>
                    <a:pt x="2800530" y="433564"/>
                  </a:lnTo>
                  <a:lnTo>
                    <a:pt x="2804013" y="432987"/>
                  </a:lnTo>
                  <a:lnTo>
                    <a:pt x="2807497" y="432411"/>
                  </a:lnTo>
                  <a:lnTo>
                    <a:pt x="2810980" y="431835"/>
                  </a:lnTo>
                  <a:lnTo>
                    <a:pt x="2814463" y="437900"/>
                  </a:lnTo>
                  <a:lnTo>
                    <a:pt x="2817946" y="437436"/>
                  </a:lnTo>
                  <a:lnTo>
                    <a:pt x="2821430" y="436972"/>
                  </a:lnTo>
                  <a:lnTo>
                    <a:pt x="2824913" y="436509"/>
                  </a:lnTo>
                  <a:lnTo>
                    <a:pt x="2828396" y="436046"/>
                  </a:lnTo>
                  <a:lnTo>
                    <a:pt x="2831879" y="435496"/>
                  </a:lnTo>
                  <a:lnTo>
                    <a:pt x="2835363" y="434927"/>
                  </a:lnTo>
                  <a:lnTo>
                    <a:pt x="2838846" y="434359"/>
                  </a:lnTo>
                  <a:lnTo>
                    <a:pt x="2842329" y="433791"/>
                  </a:lnTo>
                  <a:lnTo>
                    <a:pt x="2845812" y="433223"/>
                  </a:lnTo>
                  <a:lnTo>
                    <a:pt x="2849296" y="436961"/>
                  </a:lnTo>
                  <a:lnTo>
                    <a:pt x="2852779" y="436397"/>
                  </a:lnTo>
                  <a:lnTo>
                    <a:pt x="2856262" y="435833"/>
                  </a:lnTo>
                  <a:lnTo>
                    <a:pt x="2859745" y="435270"/>
                  </a:lnTo>
                  <a:lnTo>
                    <a:pt x="2863229" y="434706"/>
                  </a:lnTo>
                  <a:lnTo>
                    <a:pt x="2866712" y="438928"/>
                  </a:lnTo>
                  <a:lnTo>
                    <a:pt x="2870195" y="438369"/>
                  </a:lnTo>
                  <a:lnTo>
                    <a:pt x="2873678" y="437811"/>
                  </a:lnTo>
                  <a:lnTo>
                    <a:pt x="2877161" y="437252"/>
                  </a:lnTo>
                  <a:lnTo>
                    <a:pt x="2880645" y="436694"/>
                  </a:lnTo>
                  <a:lnTo>
                    <a:pt x="2884128" y="437719"/>
                  </a:lnTo>
                  <a:lnTo>
                    <a:pt x="2887611" y="437162"/>
                  </a:lnTo>
                  <a:lnTo>
                    <a:pt x="2891094" y="436606"/>
                  </a:lnTo>
                  <a:lnTo>
                    <a:pt x="2894578" y="436050"/>
                  </a:lnTo>
                  <a:lnTo>
                    <a:pt x="2898061" y="435494"/>
                  </a:lnTo>
                  <a:lnTo>
                    <a:pt x="2901544" y="437043"/>
                  </a:lnTo>
                  <a:lnTo>
                    <a:pt x="2905027" y="436489"/>
                  </a:lnTo>
                  <a:lnTo>
                    <a:pt x="2908511" y="435936"/>
                  </a:lnTo>
                  <a:lnTo>
                    <a:pt x="2911994" y="435382"/>
                  </a:lnTo>
                  <a:lnTo>
                    <a:pt x="2915477" y="434829"/>
                  </a:lnTo>
                  <a:lnTo>
                    <a:pt x="2918960" y="442062"/>
                  </a:lnTo>
                  <a:lnTo>
                    <a:pt x="2922444" y="441515"/>
                  </a:lnTo>
                  <a:lnTo>
                    <a:pt x="2925927" y="440969"/>
                  </a:lnTo>
                  <a:lnTo>
                    <a:pt x="2929410" y="440423"/>
                  </a:lnTo>
                  <a:lnTo>
                    <a:pt x="2932893" y="439878"/>
                  </a:lnTo>
                  <a:lnTo>
                    <a:pt x="2936377" y="442397"/>
                  </a:lnTo>
                  <a:lnTo>
                    <a:pt x="2939860" y="441854"/>
                  </a:lnTo>
                  <a:lnTo>
                    <a:pt x="2943343" y="441312"/>
                  </a:lnTo>
                  <a:lnTo>
                    <a:pt x="2946826" y="440769"/>
                  </a:lnTo>
                  <a:lnTo>
                    <a:pt x="2950310" y="440227"/>
                  </a:lnTo>
                  <a:lnTo>
                    <a:pt x="2953793" y="443232"/>
                  </a:lnTo>
                  <a:lnTo>
                    <a:pt x="2957276" y="442693"/>
                  </a:lnTo>
                  <a:lnTo>
                    <a:pt x="2960759" y="442155"/>
                  </a:lnTo>
                  <a:lnTo>
                    <a:pt x="2964243" y="441616"/>
                  </a:lnTo>
                  <a:lnTo>
                    <a:pt x="2967726" y="441078"/>
                  </a:lnTo>
                  <a:lnTo>
                    <a:pt x="2971209" y="448018"/>
                  </a:lnTo>
                  <a:lnTo>
                    <a:pt x="2974692" y="447486"/>
                  </a:lnTo>
                  <a:lnTo>
                    <a:pt x="2978176" y="446954"/>
                  </a:lnTo>
                  <a:lnTo>
                    <a:pt x="2981659" y="446423"/>
                  </a:lnTo>
                  <a:lnTo>
                    <a:pt x="2985142" y="445891"/>
                  </a:lnTo>
                  <a:lnTo>
                    <a:pt x="2988625" y="446850"/>
                  </a:lnTo>
                  <a:lnTo>
                    <a:pt x="2992109" y="446417"/>
                  </a:lnTo>
                  <a:lnTo>
                    <a:pt x="2995592" y="445984"/>
                  </a:lnTo>
                  <a:lnTo>
                    <a:pt x="2999075" y="445552"/>
                  </a:lnTo>
                  <a:lnTo>
                    <a:pt x="3002558" y="445120"/>
                  </a:lnTo>
                  <a:lnTo>
                    <a:pt x="3006042" y="448105"/>
                  </a:lnTo>
                  <a:lnTo>
                    <a:pt x="3009525" y="447579"/>
                  </a:lnTo>
                  <a:lnTo>
                    <a:pt x="3013008" y="447054"/>
                  </a:lnTo>
                  <a:lnTo>
                    <a:pt x="3016491" y="446528"/>
                  </a:lnTo>
                  <a:lnTo>
                    <a:pt x="3019975" y="446003"/>
                  </a:lnTo>
                  <a:lnTo>
                    <a:pt x="3023458" y="445478"/>
                  </a:lnTo>
                  <a:lnTo>
                    <a:pt x="3026941" y="448349"/>
                  </a:lnTo>
                  <a:lnTo>
                    <a:pt x="3030424" y="447827"/>
                  </a:lnTo>
                  <a:lnTo>
                    <a:pt x="3033908" y="447306"/>
                  </a:lnTo>
                  <a:lnTo>
                    <a:pt x="3037391" y="446784"/>
                  </a:lnTo>
                  <a:lnTo>
                    <a:pt x="3040874" y="446263"/>
                  </a:lnTo>
                  <a:lnTo>
                    <a:pt x="3044357" y="445742"/>
                  </a:lnTo>
                  <a:lnTo>
                    <a:pt x="3047841" y="445221"/>
                  </a:lnTo>
                  <a:lnTo>
                    <a:pt x="3051324" y="444700"/>
                  </a:lnTo>
                  <a:lnTo>
                    <a:pt x="3054807" y="444179"/>
                  </a:lnTo>
                  <a:lnTo>
                    <a:pt x="3058290" y="443659"/>
                  </a:lnTo>
                  <a:lnTo>
                    <a:pt x="3061774" y="444108"/>
                  </a:lnTo>
                  <a:lnTo>
                    <a:pt x="3065257" y="443589"/>
                  </a:lnTo>
                  <a:lnTo>
                    <a:pt x="3068740" y="443070"/>
                  </a:lnTo>
                  <a:lnTo>
                    <a:pt x="3072223" y="442551"/>
                  </a:lnTo>
                  <a:lnTo>
                    <a:pt x="3075707" y="442032"/>
                  </a:lnTo>
                  <a:lnTo>
                    <a:pt x="3079190" y="464775"/>
                  </a:lnTo>
                  <a:lnTo>
                    <a:pt x="3082673" y="464275"/>
                  </a:lnTo>
                  <a:lnTo>
                    <a:pt x="3086156" y="463775"/>
                  </a:lnTo>
                  <a:lnTo>
                    <a:pt x="3089640" y="463275"/>
                  </a:lnTo>
                  <a:lnTo>
                    <a:pt x="3093123" y="462776"/>
                  </a:lnTo>
                  <a:lnTo>
                    <a:pt x="3096606" y="467148"/>
                  </a:lnTo>
                  <a:lnTo>
                    <a:pt x="3100089" y="466653"/>
                  </a:lnTo>
                  <a:lnTo>
                    <a:pt x="3103573" y="466157"/>
                  </a:lnTo>
                  <a:lnTo>
                    <a:pt x="3107056" y="465662"/>
                  </a:lnTo>
                  <a:lnTo>
                    <a:pt x="3110539" y="465167"/>
                  </a:lnTo>
                  <a:lnTo>
                    <a:pt x="3114022" y="465991"/>
                  </a:lnTo>
                  <a:lnTo>
                    <a:pt x="3117506" y="465497"/>
                  </a:lnTo>
                  <a:lnTo>
                    <a:pt x="3120989" y="465004"/>
                  </a:lnTo>
                  <a:lnTo>
                    <a:pt x="3124472" y="464510"/>
                  </a:lnTo>
                  <a:lnTo>
                    <a:pt x="3127955" y="464017"/>
                  </a:lnTo>
                  <a:lnTo>
                    <a:pt x="3131439" y="463570"/>
                  </a:lnTo>
                  <a:lnTo>
                    <a:pt x="3134922" y="463164"/>
                  </a:lnTo>
                  <a:lnTo>
                    <a:pt x="3138405" y="462758"/>
                  </a:lnTo>
                  <a:lnTo>
                    <a:pt x="3141888" y="462353"/>
                  </a:lnTo>
                  <a:lnTo>
                    <a:pt x="3145372" y="461947"/>
                  </a:lnTo>
                  <a:lnTo>
                    <a:pt x="3148855" y="462384"/>
                  </a:lnTo>
                  <a:lnTo>
                    <a:pt x="3152338" y="461893"/>
                  </a:lnTo>
                  <a:lnTo>
                    <a:pt x="3155821" y="461402"/>
                  </a:lnTo>
                  <a:lnTo>
                    <a:pt x="3159304" y="460912"/>
                  </a:lnTo>
                  <a:lnTo>
                    <a:pt x="3162788" y="460421"/>
                  </a:lnTo>
                  <a:lnTo>
                    <a:pt x="3166271" y="461690"/>
                  </a:lnTo>
                  <a:lnTo>
                    <a:pt x="3169754" y="461201"/>
                  </a:lnTo>
                  <a:lnTo>
                    <a:pt x="3173237" y="460713"/>
                  </a:lnTo>
                  <a:lnTo>
                    <a:pt x="3176721" y="460224"/>
                  </a:lnTo>
                  <a:lnTo>
                    <a:pt x="3180204" y="459736"/>
                  </a:lnTo>
                  <a:lnTo>
                    <a:pt x="3183687" y="459687"/>
                  </a:lnTo>
                  <a:lnTo>
                    <a:pt x="3187170" y="459200"/>
                  </a:lnTo>
                  <a:lnTo>
                    <a:pt x="3190654" y="458712"/>
                  </a:lnTo>
                  <a:lnTo>
                    <a:pt x="3194137" y="458225"/>
                  </a:lnTo>
                  <a:lnTo>
                    <a:pt x="3197620" y="457738"/>
                  </a:lnTo>
                  <a:lnTo>
                    <a:pt x="3201103" y="457691"/>
                  </a:lnTo>
                  <a:lnTo>
                    <a:pt x="3204587" y="457205"/>
                  </a:lnTo>
                  <a:lnTo>
                    <a:pt x="3208070" y="456719"/>
                  </a:lnTo>
                  <a:lnTo>
                    <a:pt x="3211553" y="456232"/>
                  </a:lnTo>
                  <a:lnTo>
                    <a:pt x="3215036" y="455746"/>
                  </a:lnTo>
                  <a:lnTo>
                    <a:pt x="3218520" y="460942"/>
                  </a:lnTo>
                  <a:lnTo>
                    <a:pt x="3222003" y="460460"/>
                  </a:lnTo>
                  <a:lnTo>
                    <a:pt x="3225486" y="459979"/>
                  </a:lnTo>
                  <a:lnTo>
                    <a:pt x="3228969" y="459498"/>
                  </a:lnTo>
                  <a:lnTo>
                    <a:pt x="3232453" y="459017"/>
                  </a:lnTo>
                  <a:lnTo>
                    <a:pt x="3235936" y="459403"/>
                  </a:lnTo>
                  <a:lnTo>
                    <a:pt x="3239419" y="458923"/>
                  </a:lnTo>
                  <a:lnTo>
                    <a:pt x="3242902" y="458443"/>
                  </a:lnTo>
                  <a:lnTo>
                    <a:pt x="3246386" y="457964"/>
                  </a:lnTo>
                  <a:lnTo>
                    <a:pt x="3249869" y="457484"/>
                  </a:lnTo>
                  <a:lnTo>
                    <a:pt x="3253352" y="457005"/>
                  </a:lnTo>
                  <a:lnTo>
                    <a:pt x="3256835" y="476990"/>
                  </a:lnTo>
                  <a:lnTo>
                    <a:pt x="3260319" y="476526"/>
                  </a:lnTo>
                  <a:lnTo>
                    <a:pt x="3263802" y="476063"/>
                  </a:lnTo>
                  <a:lnTo>
                    <a:pt x="3267285" y="475600"/>
                  </a:lnTo>
                  <a:lnTo>
                    <a:pt x="3270768" y="475136"/>
                  </a:lnTo>
                  <a:lnTo>
                    <a:pt x="3274252" y="474673"/>
                  </a:lnTo>
                  <a:lnTo>
                    <a:pt x="3277735" y="474210"/>
                  </a:lnTo>
                  <a:lnTo>
                    <a:pt x="3281218" y="473748"/>
                  </a:lnTo>
                  <a:lnTo>
                    <a:pt x="3284701" y="473285"/>
                  </a:lnTo>
                  <a:lnTo>
                    <a:pt x="3288185" y="472822"/>
                  </a:lnTo>
                  <a:lnTo>
                    <a:pt x="3291668" y="473168"/>
                  </a:lnTo>
                  <a:lnTo>
                    <a:pt x="3295151" y="472706"/>
                  </a:lnTo>
                  <a:lnTo>
                    <a:pt x="3298634" y="472245"/>
                  </a:lnTo>
                  <a:lnTo>
                    <a:pt x="3302118" y="471783"/>
                  </a:lnTo>
                  <a:lnTo>
                    <a:pt x="3305601" y="471322"/>
                  </a:lnTo>
                  <a:lnTo>
                    <a:pt x="3309084" y="492568"/>
                  </a:lnTo>
                  <a:lnTo>
                    <a:pt x="3312567" y="492123"/>
                  </a:lnTo>
                  <a:lnTo>
                    <a:pt x="3316051" y="491678"/>
                  </a:lnTo>
                  <a:lnTo>
                    <a:pt x="3319534" y="491234"/>
                  </a:lnTo>
                  <a:lnTo>
                    <a:pt x="3323017" y="490790"/>
                  </a:lnTo>
                  <a:lnTo>
                    <a:pt x="3326500" y="490346"/>
                  </a:lnTo>
                  <a:lnTo>
                    <a:pt x="3329984" y="489902"/>
                  </a:lnTo>
                  <a:lnTo>
                    <a:pt x="3333467" y="489458"/>
                  </a:lnTo>
                  <a:lnTo>
                    <a:pt x="3336950" y="489014"/>
                  </a:lnTo>
                  <a:lnTo>
                    <a:pt x="3340433" y="488571"/>
                  </a:lnTo>
                  <a:lnTo>
                    <a:pt x="3343917" y="492942"/>
                  </a:lnTo>
                  <a:lnTo>
                    <a:pt x="3347400" y="492503"/>
                  </a:lnTo>
                  <a:lnTo>
                    <a:pt x="3350883" y="492063"/>
                  </a:lnTo>
                  <a:lnTo>
                    <a:pt x="3354366" y="491624"/>
                  </a:lnTo>
                  <a:lnTo>
                    <a:pt x="3357850" y="491184"/>
                  </a:lnTo>
                  <a:lnTo>
                    <a:pt x="3361333" y="491480"/>
                  </a:lnTo>
                  <a:lnTo>
                    <a:pt x="3364816" y="491042"/>
                  </a:lnTo>
                  <a:lnTo>
                    <a:pt x="3368299" y="490603"/>
                  </a:lnTo>
                  <a:lnTo>
                    <a:pt x="3371783" y="490165"/>
                  </a:lnTo>
                  <a:lnTo>
                    <a:pt x="3375266" y="489727"/>
                  </a:lnTo>
                  <a:lnTo>
                    <a:pt x="3378749" y="490791"/>
                  </a:lnTo>
                  <a:lnTo>
                    <a:pt x="3382232" y="490427"/>
                  </a:lnTo>
                  <a:lnTo>
                    <a:pt x="3385716" y="490062"/>
                  </a:lnTo>
                  <a:lnTo>
                    <a:pt x="3389199" y="489698"/>
                  </a:lnTo>
                  <a:lnTo>
                    <a:pt x="3392682" y="489334"/>
                  </a:lnTo>
                  <a:lnTo>
                    <a:pt x="3396165" y="492225"/>
                  </a:lnTo>
                  <a:lnTo>
                    <a:pt x="3399649" y="491791"/>
                  </a:lnTo>
                  <a:lnTo>
                    <a:pt x="3403132" y="491358"/>
                  </a:lnTo>
                  <a:lnTo>
                    <a:pt x="3406615" y="490925"/>
                  </a:lnTo>
                  <a:lnTo>
                    <a:pt x="3410098" y="490491"/>
                  </a:lnTo>
                  <a:lnTo>
                    <a:pt x="3413582" y="490058"/>
                  </a:lnTo>
                  <a:lnTo>
                    <a:pt x="3417065" y="489626"/>
                  </a:lnTo>
                  <a:lnTo>
                    <a:pt x="3420548" y="489193"/>
                  </a:lnTo>
                  <a:lnTo>
                    <a:pt x="3424031" y="488760"/>
                  </a:lnTo>
                  <a:lnTo>
                    <a:pt x="3427515" y="488328"/>
                  </a:lnTo>
                  <a:lnTo>
                    <a:pt x="3430998" y="520615"/>
                  </a:lnTo>
                  <a:lnTo>
                    <a:pt x="3434481" y="520207"/>
                  </a:lnTo>
                  <a:lnTo>
                    <a:pt x="3437964" y="519799"/>
                  </a:lnTo>
                  <a:lnTo>
                    <a:pt x="3441447" y="519391"/>
                  </a:lnTo>
                  <a:lnTo>
                    <a:pt x="3444931" y="518983"/>
                  </a:lnTo>
                  <a:lnTo>
                    <a:pt x="3448414" y="522693"/>
                  </a:lnTo>
                  <a:lnTo>
                    <a:pt x="3451897" y="522289"/>
                  </a:lnTo>
                  <a:lnTo>
                    <a:pt x="3455380" y="521884"/>
                  </a:lnTo>
                  <a:lnTo>
                    <a:pt x="3458864" y="521480"/>
                  </a:lnTo>
                  <a:lnTo>
                    <a:pt x="3462347" y="521075"/>
                  </a:lnTo>
                  <a:lnTo>
                    <a:pt x="3465830" y="524112"/>
                  </a:lnTo>
                  <a:lnTo>
                    <a:pt x="3469313" y="523710"/>
                  </a:lnTo>
                  <a:lnTo>
                    <a:pt x="3472797" y="523309"/>
                  </a:lnTo>
                  <a:lnTo>
                    <a:pt x="3476280" y="522908"/>
                  </a:lnTo>
                  <a:lnTo>
                    <a:pt x="3479763" y="522506"/>
                  </a:lnTo>
                  <a:lnTo>
                    <a:pt x="3483246" y="522105"/>
                  </a:lnTo>
                  <a:lnTo>
                    <a:pt x="3483246" y="522417"/>
                  </a:lnTo>
                  <a:lnTo>
                    <a:pt x="3483246" y="522728"/>
                  </a:lnTo>
                  <a:lnTo>
                    <a:pt x="3483246" y="523038"/>
                  </a:lnTo>
                  <a:lnTo>
                    <a:pt x="3483246" y="523348"/>
                  </a:lnTo>
                  <a:lnTo>
                    <a:pt x="3483246" y="523658"/>
                  </a:lnTo>
                  <a:lnTo>
                    <a:pt x="3483246" y="523967"/>
                  </a:lnTo>
                  <a:lnTo>
                    <a:pt x="3483246" y="524276"/>
                  </a:lnTo>
                  <a:lnTo>
                    <a:pt x="3483246" y="524585"/>
                  </a:lnTo>
                  <a:lnTo>
                    <a:pt x="3483246" y="524893"/>
                  </a:lnTo>
                  <a:lnTo>
                    <a:pt x="3483246" y="525200"/>
                  </a:lnTo>
                  <a:lnTo>
                    <a:pt x="3483246" y="525508"/>
                  </a:lnTo>
                  <a:lnTo>
                    <a:pt x="3483246" y="525814"/>
                  </a:lnTo>
                  <a:lnTo>
                    <a:pt x="3483246" y="526121"/>
                  </a:lnTo>
                  <a:lnTo>
                    <a:pt x="3483246" y="526427"/>
                  </a:lnTo>
                  <a:lnTo>
                    <a:pt x="3483246" y="526732"/>
                  </a:lnTo>
                  <a:lnTo>
                    <a:pt x="3483246" y="527038"/>
                  </a:lnTo>
                  <a:lnTo>
                    <a:pt x="3483246" y="527342"/>
                  </a:lnTo>
                  <a:lnTo>
                    <a:pt x="3483246" y="527647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310201"/>
              <a:ext cx="3483246" cy="1241865"/>
            </a:xfrm>
            <a:custGeom>
              <a:avLst/>
              <a:gdLst/>
              <a:ahLst/>
              <a:cxnLst/>
              <a:rect l="0" t="0" r="0" b="0"/>
              <a:pathLst>
                <a:path w="3483246" h="1241865">
                  <a:moveTo>
                    <a:pt x="0" y="1241865"/>
                  </a:moveTo>
                  <a:lnTo>
                    <a:pt x="3483" y="1146520"/>
                  </a:lnTo>
                  <a:lnTo>
                    <a:pt x="6966" y="1056255"/>
                  </a:lnTo>
                  <a:lnTo>
                    <a:pt x="10449" y="970676"/>
                  </a:lnTo>
                  <a:lnTo>
                    <a:pt x="13932" y="889425"/>
                  </a:lnTo>
                  <a:lnTo>
                    <a:pt x="17416" y="812185"/>
                  </a:lnTo>
                  <a:lnTo>
                    <a:pt x="20899" y="738663"/>
                  </a:lnTo>
                  <a:lnTo>
                    <a:pt x="24382" y="668599"/>
                  </a:lnTo>
                  <a:lnTo>
                    <a:pt x="27865" y="601753"/>
                  </a:lnTo>
                  <a:lnTo>
                    <a:pt x="31349" y="537910"/>
                  </a:lnTo>
                  <a:lnTo>
                    <a:pt x="34832" y="476871"/>
                  </a:lnTo>
                  <a:lnTo>
                    <a:pt x="38315" y="418455"/>
                  </a:lnTo>
                  <a:lnTo>
                    <a:pt x="41798" y="362498"/>
                  </a:lnTo>
                  <a:lnTo>
                    <a:pt x="45282" y="308846"/>
                  </a:lnTo>
                  <a:lnTo>
                    <a:pt x="48765" y="257360"/>
                  </a:lnTo>
                  <a:lnTo>
                    <a:pt x="52248" y="207913"/>
                  </a:lnTo>
                  <a:lnTo>
                    <a:pt x="55731" y="338376"/>
                  </a:lnTo>
                  <a:lnTo>
                    <a:pt x="59215" y="297222"/>
                  </a:lnTo>
                  <a:lnTo>
                    <a:pt x="62698" y="257360"/>
                  </a:lnTo>
                  <a:lnTo>
                    <a:pt x="66181" y="218731"/>
                  </a:lnTo>
                  <a:lnTo>
                    <a:pt x="69664" y="181278"/>
                  </a:lnTo>
                  <a:lnTo>
                    <a:pt x="73148" y="144948"/>
                  </a:lnTo>
                  <a:lnTo>
                    <a:pt x="76631" y="109692"/>
                  </a:lnTo>
                  <a:lnTo>
                    <a:pt x="80114" y="75462"/>
                  </a:lnTo>
                  <a:lnTo>
                    <a:pt x="83597" y="42215"/>
                  </a:lnTo>
                  <a:lnTo>
                    <a:pt x="87081" y="9909"/>
                  </a:lnTo>
                  <a:lnTo>
                    <a:pt x="90564" y="355214"/>
                  </a:lnTo>
                  <a:lnTo>
                    <a:pt x="94047" y="330039"/>
                  </a:lnTo>
                  <a:lnTo>
                    <a:pt x="97530" y="305348"/>
                  </a:lnTo>
                  <a:lnTo>
                    <a:pt x="101014" y="281126"/>
                  </a:lnTo>
                  <a:lnTo>
                    <a:pt x="104497" y="257360"/>
                  </a:lnTo>
                  <a:lnTo>
                    <a:pt x="107980" y="234039"/>
                  </a:lnTo>
                  <a:lnTo>
                    <a:pt x="111463" y="211148"/>
                  </a:lnTo>
                  <a:lnTo>
                    <a:pt x="114947" y="188677"/>
                  </a:lnTo>
                  <a:lnTo>
                    <a:pt x="118430" y="166614"/>
                  </a:lnTo>
                  <a:lnTo>
                    <a:pt x="121913" y="144948"/>
                  </a:lnTo>
                  <a:lnTo>
                    <a:pt x="125396" y="172092"/>
                  </a:lnTo>
                  <a:lnTo>
                    <a:pt x="128880" y="151677"/>
                  </a:lnTo>
                  <a:lnTo>
                    <a:pt x="132363" y="131604"/>
                  </a:lnTo>
                  <a:lnTo>
                    <a:pt x="135846" y="111865"/>
                  </a:lnTo>
                  <a:lnTo>
                    <a:pt x="139329" y="92452"/>
                  </a:lnTo>
                  <a:lnTo>
                    <a:pt x="142813" y="73356"/>
                  </a:lnTo>
                  <a:lnTo>
                    <a:pt x="146296" y="54571"/>
                  </a:lnTo>
                  <a:lnTo>
                    <a:pt x="149779" y="36087"/>
                  </a:lnTo>
                  <a:lnTo>
                    <a:pt x="153262" y="17899"/>
                  </a:lnTo>
                  <a:lnTo>
                    <a:pt x="156746" y="0"/>
                  </a:lnTo>
                  <a:lnTo>
                    <a:pt x="160229" y="155732"/>
                  </a:lnTo>
                  <a:lnTo>
                    <a:pt x="163712" y="139593"/>
                  </a:lnTo>
                  <a:lnTo>
                    <a:pt x="167195" y="123669"/>
                  </a:lnTo>
                  <a:lnTo>
                    <a:pt x="170679" y="107957"/>
                  </a:lnTo>
                  <a:lnTo>
                    <a:pt x="174162" y="92452"/>
                  </a:lnTo>
                  <a:lnTo>
                    <a:pt x="177645" y="149838"/>
                  </a:lnTo>
                  <a:lnTo>
                    <a:pt x="181128" y="135229"/>
                  </a:lnTo>
                  <a:lnTo>
                    <a:pt x="184612" y="120796"/>
                  </a:lnTo>
                  <a:lnTo>
                    <a:pt x="188095" y="106539"/>
                  </a:lnTo>
                  <a:lnTo>
                    <a:pt x="191578" y="92452"/>
                  </a:lnTo>
                  <a:lnTo>
                    <a:pt x="195061" y="231474"/>
                  </a:lnTo>
                  <a:lnTo>
                    <a:pt x="198545" y="218731"/>
                  </a:lnTo>
                  <a:lnTo>
                    <a:pt x="202028" y="206119"/>
                  </a:lnTo>
                  <a:lnTo>
                    <a:pt x="205511" y="193635"/>
                  </a:lnTo>
                  <a:lnTo>
                    <a:pt x="208994" y="181278"/>
                  </a:lnTo>
                  <a:lnTo>
                    <a:pt x="212478" y="268804"/>
                  </a:lnTo>
                  <a:lnTo>
                    <a:pt x="215961" y="257360"/>
                  </a:lnTo>
                  <a:lnTo>
                    <a:pt x="219444" y="246021"/>
                  </a:lnTo>
                  <a:lnTo>
                    <a:pt x="222927" y="234784"/>
                  </a:lnTo>
                  <a:lnTo>
                    <a:pt x="226411" y="223648"/>
                  </a:lnTo>
                  <a:lnTo>
                    <a:pt x="229894" y="235484"/>
                  </a:lnTo>
                  <a:lnTo>
                    <a:pt x="233377" y="224688"/>
                  </a:lnTo>
                  <a:lnTo>
                    <a:pt x="236860" y="213986"/>
                  </a:lnTo>
                  <a:lnTo>
                    <a:pt x="240344" y="203377"/>
                  </a:lnTo>
                  <a:lnTo>
                    <a:pt x="243827" y="192859"/>
                  </a:lnTo>
                  <a:lnTo>
                    <a:pt x="247310" y="182431"/>
                  </a:lnTo>
                  <a:lnTo>
                    <a:pt x="250793" y="216496"/>
                  </a:lnTo>
                  <a:lnTo>
                    <a:pt x="254277" y="206488"/>
                  </a:lnTo>
                  <a:lnTo>
                    <a:pt x="257760" y="196561"/>
                  </a:lnTo>
                  <a:lnTo>
                    <a:pt x="261243" y="186714"/>
                  </a:lnTo>
                  <a:lnTo>
                    <a:pt x="264726" y="176947"/>
                  </a:lnTo>
                  <a:lnTo>
                    <a:pt x="268210" y="167258"/>
                  </a:lnTo>
                  <a:lnTo>
                    <a:pt x="271693" y="157646"/>
                  </a:lnTo>
                  <a:lnTo>
                    <a:pt x="275176" y="148110"/>
                  </a:lnTo>
                  <a:lnTo>
                    <a:pt x="278659" y="138650"/>
                  </a:lnTo>
                  <a:lnTo>
                    <a:pt x="282143" y="129265"/>
                  </a:lnTo>
                  <a:lnTo>
                    <a:pt x="285626" y="141885"/>
                  </a:lnTo>
                  <a:lnTo>
                    <a:pt x="289109" y="132742"/>
                  </a:lnTo>
                  <a:lnTo>
                    <a:pt x="292592" y="123669"/>
                  </a:lnTo>
                  <a:lnTo>
                    <a:pt x="296075" y="114665"/>
                  </a:lnTo>
                  <a:lnTo>
                    <a:pt x="299559" y="105729"/>
                  </a:lnTo>
                  <a:lnTo>
                    <a:pt x="303042" y="178444"/>
                  </a:lnTo>
                  <a:lnTo>
                    <a:pt x="306525" y="169983"/>
                  </a:lnTo>
                  <a:lnTo>
                    <a:pt x="310008" y="161580"/>
                  </a:lnTo>
                  <a:lnTo>
                    <a:pt x="313492" y="153235"/>
                  </a:lnTo>
                  <a:lnTo>
                    <a:pt x="316975" y="144948"/>
                  </a:lnTo>
                  <a:lnTo>
                    <a:pt x="320458" y="257360"/>
                  </a:lnTo>
                  <a:lnTo>
                    <a:pt x="323941" y="249707"/>
                  </a:lnTo>
                  <a:lnTo>
                    <a:pt x="327425" y="242101"/>
                  </a:lnTo>
                  <a:lnTo>
                    <a:pt x="330908" y="234541"/>
                  </a:lnTo>
                  <a:lnTo>
                    <a:pt x="334391" y="227027"/>
                  </a:lnTo>
                  <a:lnTo>
                    <a:pt x="337874" y="235022"/>
                  </a:lnTo>
                  <a:lnTo>
                    <a:pt x="341358" y="227665"/>
                  </a:lnTo>
                  <a:lnTo>
                    <a:pt x="344841" y="220351"/>
                  </a:lnTo>
                  <a:lnTo>
                    <a:pt x="348324" y="213080"/>
                  </a:lnTo>
                  <a:lnTo>
                    <a:pt x="351807" y="205852"/>
                  </a:lnTo>
                  <a:lnTo>
                    <a:pt x="355291" y="228863"/>
                  </a:lnTo>
                  <a:lnTo>
                    <a:pt x="358774" y="221840"/>
                  </a:lnTo>
                  <a:lnTo>
                    <a:pt x="362257" y="214856"/>
                  </a:lnTo>
                  <a:lnTo>
                    <a:pt x="365740" y="207913"/>
                  </a:lnTo>
                  <a:lnTo>
                    <a:pt x="369224" y="201008"/>
                  </a:lnTo>
                  <a:lnTo>
                    <a:pt x="372707" y="208882"/>
                  </a:lnTo>
                  <a:lnTo>
                    <a:pt x="376190" y="202110"/>
                  </a:lnTo>
                  <a:lnTo>
                    <a:pt x="379673" y="195375"/>
                  </a:lnTo>
                  <a:lnTo>
                    <a:pt x="383157" y="188677"/>
                  </a:lnTo>
                  <a:lnTo>
                    <a:pt x="386640" y="182016"/>
                  </a:lnTo>
                  <a:lnTo>
                    <a:pt x="390123" y="189988"/>
                  </a:lnTo>
                  <a:lnTo>
                    <a:pt x="393606" y="183450"/>
                  </a:lnTo>
                  <a:lnTo>
                    <a:pt x="397090" y="176947"/>
                  </a:lnTo>
                  <a:lnTo>
                    <a:pt x="400573" y="170479"/>
                  </a:lnTo>
                  <a:lnTo>
                    <a:pt x="404056" y="164045"/>
                  </a:lnTo>
                  <a:lnTo>
                    <a:pt x="407539" y="172092"/>
                  </a:lnTo>
                  <a:lnTo>
                    <a:pt x="411023" y="165774"/>
                  </a:lnTo>
                  <a:lnTo>
                    <a:pt x="414506" y="159488"/>
                  </a:lnTo>
                  <a:lnTo>
                    <a:pt x="417989" y="153235"/>
                  </a:lnTo>
                  <a:lnTo>
                    <a:pt x="421472" y="147015"/>
                  </a:lnTo>
                  <a:lnTo>
                    <a:pt x="424956" y="208763"/>
                  </a:lnTo>
                  <a:lnTo>
                    <a:pt x="428439" y="202821"/>
                  </a:lnTo>
                  <a:lnTo>
                    <a:pt x="431922" y="196908"/>
                  </a:lnTo>
                  <a:lnTo>
                    <a:pt x="435405" y="191023"/>
                  </a:lnTo>
                  <a:lnTo>
                    <a:pt x="438889" y="185167"/>
                  </a:lnTo>
                  <a:lnTo>
                    <a:pt x="442372" y="204631"/>
                  </a:lnTo>
                  <a:lnTo>
                    <a:pt x="445855" y="198909"/>
                  </a:lnTo>
                  <a:lnTo>
                    <a:pt x="449338" y="193214"/>
                  </a:lnTo>
                  <a:lnTo>
                    <a:pt x="452822" y="187546"/>
                  </a:lnTo>
                  <a:lnTo>
                    <a:pt x="456305" y="181903"/>
                  </a:lnTo>
                  <a:lnTo>
                    <a:pt x="459788" y="176287"/>
                  </a:lnTo>
                  <a:lnTo>
                    <a:pt x="463271" y="170697"/>
                  </a:lnTo>
                  <a:lnTo>
                    <a:pt x="466755" y="165133"/>
                  </a:lnTo>
                  <a:lnTo>
                    <a:pt x="470238" y="159594"/>
                  </a:lnTo>
                  <a:lnTo>
                    <a:pt x="473721" y="154081"/>
                  </a:lnTo>
                  <a:lnTo>
                    <a:pt x="477204" y="148593"/>
                  </a:lnTo>
                  <a:lnTo>
                    <a:pt x="480688" y="203377"/>
                  </a:lnTo>
                  <a:lnTo>
                    <a:pt x="484171" y="198107"/>
                  </a:lnTo>
                  <a:lnTo>
                    <a:pt x="487654" y="192859"/>
                  </a:lnTo>
                  <a:lnTo>
                    <a:pt x="491137" y="187634"/>
                  </a:lnTo>
                  <a:lnTo>
                    <a:pt x="494621" y="182431"/>
                  </a:lnTo>
                  <a:lnTo>
                    <a:pt x="498104" y="199861"/>
                  </a:lnTo>
                  <a:lnTo>
                    <a:pt x="501587" y="194765"/>
                  </a:lnTo>
                  <a:lnTo>
                    <a:pt x="505070" y="189690"/>
                  </a:lnTo>
                  <a:lnTo>
                    <a:pt x="508554" y="184636"/>
                  </a:lnTo>
                  <a:lnTo>
                    <a:pt x="512037" y="179603"/>
                  </a:lnTo>
                  <a:lnTo>
                    <a:pt x="515520" y="196561"/>
                  </a:lnTo>
                  <a:lnTo>
                    <a:pt x="519003" y="191628"/>
                  </a:lnTo>
                  <a:lnTo>
                    <a:pt x="522487" y="186714"/>
                  </a:lnTo>
                  <a:lnTo>
                    <a:pt x="525970" y="181821"/>
                  </a:lnTo>
                  <a:lnTo>
                    <a:pt x="529453" y="176947"/>
                  </a:lnTo>
                  <a:lnTo>
                    <a:pt x="532936" y="193458"/>
                  </a:lnTo>
                  <a:lnTo>
                    <a:pt x="536420" y="188677"/>
                  </a:lnTo>
                  <a:lnTo>
                    <a:pt x="539903" y="183916"/>
                  </a:lnTo>
                  <a:lnTo>
                    <a:pt x="543386" y="179172"/>
                  </a:lnTo>
                  <a:lnTo>
                    <a:pt x="546869" y="174448"/>
                  </a:lnTo>
                  <a:lnTo>
                    <a:pt x="550353" y="180240"/>
                  </a:lnTo>
                  <a:lnTo>
                    <a:pt x="553836" y="175577"/>
                  </a:lnTo>
                  <a:lnTo>
                    <a:pt x="557319" y="170933"/>
                  </a:lnTo>
                  <a:lnTo>
                    <a:pt x="560802" y="166306"/>
                  </a:lnTo>
                  <a:lnTo>
                    <a:pt x="564286" y="161698"/>
                  </a:lnTo>
                  <a:lnTo>
                    <a:pt x="567769" y="167526"/>
                  </a:lnTo>
                  <a:lnTo>
                    <a:pt x="571252" y="162976"/>
                  </a:lnTo>
                  <a:lnTo>
                    <a:pt x="574735" y="158444"/>
                  </a:lnTo>
                  <a:lnTo>
                    <a:pt x="578218" y="153928"/>
                  </a:lnTo>
                  <a:lnTo>
                    <a:pt x="581702" y="149430"/>
                  </a:lnTo>
                  <a:lnTo>
                    <a:pt x="585185" y="185167"/>
                  </a:lnTo>
                  <a:lnTo>
                    <a:pt x="588668" y="180793"/>
                  </a:lnTo>
                  <a:lnTo>
                    <a:pt x="592151" y="176435"/>
                  </a:lnTo>
                  <a:lnTo>
                    <a:pt x="595635" y="172092"/>
                  </a:lnTo>
                  <a:lnTo>
                    <a:pt x="599118" y="167766"/>
                  </a:lnTo>
                  <a:lnTo>
                    <a:pt x="602601" y="163454"/>
                  </a:lnTo>
                  <a:lnTo>
                    <a:pt x="606084" y="159158"/>
                  </a:lnTo>
                  <a:lnTo>
                    <a:pt x="609568" y="154877"/>
                  </a:lnTo>
                  <a:lnTo>
                    <a:pt x="613051" y="150612"/>
                  </a:lnTo>
                  <a:lnTo>
                    <a:pt x="616534" y="146362"/>
                  </a:lnTo>
                  <a:lnTo>
                    <a:pt x="620017" y="161580"/>
                  </a:lnTo>
                  <a:lnTo>
                    <a:pt x="623501" y="157400"/>
                  </a:lnTo>
                  <a:lnTo>
                    <a:pt x="626984" y="153235"/>
                  </a:lnTo>
                  <a:lnTo>
                    <a:pt x="630467" y="149085"/>
                  </a:lnTo>
                  <a:lnTo>
                    <a:pt x="633950" y="144948"/>
                  </a:lnTo>
                  <a:lnTo>
                    <a:pt x="637434" y="178134"/>
                  </a:lnTo>
                  <a:lnTo>
                    <a:pt x="640917" y="174103"/>
                  </a:lnTo>
                  <a:lnTo>
                    <a:pt x="644400" y="170085"/>
                  </a:lnTo>
                  <a:lnTo>
                    <a:pt x="647883" y="166081"/>
                  </a:lnTo>
                  <a:lnTo>
                    <a:pt x="651367" y="162090"/>
                  </a:lnTo>
                  <a:lnTo>
                    <a:pt x="654850" y="176021"/>
                  </a:lnTo>
                  <a:lnTo>
                    <a:pt x="658333" y="172092"/>
                  </a:lnTo>
                  <a:lnTo>
                    <a:pt x="661816" y="168177"/>
                  </a:lnTo>
                  <a:lnTo>
                    <a:pt x="665300" y="164274"/>
                  </a:lnTo>
                  <a:lnTo>
                    <a:pt x="668783" y="160384"/>
                  </a:lnTo>
                  <a:lnTo>
                    <a:pt x="672266" y="275323"/>
                  </a:lnTo>
                  <a:lnTo>
                    <a:pt x="675749" y="271710"/>
                  </a:lnTo>
                  <a:lnTo>
                    <a:pt x="679233" y="268107"/>
                  </a:lnTo>
                  <a:lnTo>
                    <a:pt x="682716" y="264515"/>
                  </a:lnTo>
                  <a:lnTo>
                    <a:pt x="686199" y="260932"/>
                  </a:lnTo>
                  <a:lnTo>
                    <a:pt x="689682" y="291782"/>
                  </a:lnTo>
                  <a:lnTo>
                    <a:pt x="693166" y="288297"/>
                  </a:lnTo>
                  <a:lnTo>
                    <a:pt x="696649" y="284822"/>
                  </a:lnTo>
                  <a:lnTo>
                    <a:pt x="700132" y="281357"/>
                  </a:lnTo>
                  <a:lnTo>
                    <a:pt x="703615" y="277900"/>
                  </a:lnTo>
                  <a:lnTo>
                    <a:pt x="707099" y="274454"/>
                  </a:lnTo>
                  <a:lnTo>
                    <a:pt x="710582" y="277703"/>
                  </a:lnTo>
                  <a:lnTo>
                    <a:pt x="714065" y="274290"/>
                  </a:lnTo>
                  <a:lnTo>
                    <a:pt x="717548" y="270886"/>
                  </a:lnTo>
                  <a:lnTo>
                    <a:pt x="721032" y="267491"/>
                  </a:lnTo>
                  <a:lnTo>
                    <a:pt x="724515" y="264105"/>
                  </a:lnTo>
                  <a:lnTo>
                    <a:pt x="727998" y="267395"/>
                  </a:lnTo>
                  <a:lnTo>
                    <a:pt x="731481" y="264041"/>
                  </a:lnTo>
                  <a:lnTo>
                    <a:pt x="734965" y="260696"/>
                  </a:lnTo>
                  <a:lnTo>
                    <a:pt x="738448" y="257360"/>
                  </a:lnTo>
                  <a:lnTo>
                    <a:pt x="741931" y="254034"/>
                  </a:lnTo>
                  <a:lnTo>
                    <a:pt x="745414" y="307476"/>
                  </a:lnTo>
                  <a:lnTo>
                    <a:pt x="748898" y="304285"/>
                  </a:lnTo>
                  <a:lnTo>
                    <a:pt x="752381" y="301102"/>
                  </a:lnTo>
                  <a:lnTo>
                    <a:pt x="755864" y="297927"/>
                  </a:lnTo>
                  <a:lnTo>
                    <a:pt x="759347" y="294759"/>
                  </a:lnTo>
                  <a:lnTo>
                    <a:pt x="762831" y="320724"/>
                  </a:lnTo>
                  <a:lnTo>
                    <a:pt x="766314" y="317634"/>
                  </a:lnTo>
                  <a:lnTo>
                    <a:pt x="769797" y="314551"/>
                  </a:lnTo>
                  <a:lnTo>
                    <a:pt x="773280" y="311476"/>
                  </a:lnTo>
                  <a:lnTo>
                    <a:pt x="776764" y="308408"/>
                  </a:lnTo>
                  <a:lnTo>
                    <a:pt x="780247" y="305348"/>
                  </a:lnTo>
                  <a:lnTo>
                    <a:pt x="783730" y="302294"/>
                  </a:lnTo>
                  <a:lnTo>
                    <a:pt x="787213" y="299249"/>
                  </a:lnTo>
                  <a:lnTo>
                    <a:pt x="790697" y="296210"/>
                  </a:lnTo>
                  <a:lnTo>
                    <a:pt x="794180" y="293179"/>
                  </a:lnTo>
                  <a:lnTo>
                    <a:pt x="797663" y="295884"/>
                  </a:lnTo>
                  <a:lnTo>
                    <a:pt x="801146" y="292879"/>
                  </a:lnTo>
                  <a:lnTo>
                    <a:pt x="804630" y="289880"/>
                  </a:lnTo>
                  <a:lnTo>
                    <a:pt x="808113" y="286889"/>
                  </a:lnTo>
                  <a:lnTo>
                    <a:pt x="811596" y="283905"/>
                  </a:lnTo>
                  <a:lnTo>
                    <a:pt x="815079" y="360083"/>
                  </a:lnTo>
                  <a:lnTo>
                    <a:pt x="818563" y="357272"/>
                  </a:lnTo>
                  <a:lnTo>
                    <a:pt x="822046" y="354466"/>
                  </a:lnTo>
                  <a:lnTo>
                    <a:pt x="825529" y="351667"/>
                  </a:lnTo>
                  <a:lnTo>
                    <a:pt x="829012" y="348874"/>
                  </a:lnTo>
                  <a:lnTo>
                    <a:pt x="832496" y="355767"/>
                  </a:lnTo>
                  <a:lnTo>
                    <a:pt x="835979" y="353005"/>
                  </a:lnTo>
                  <a:lnTo>
                    <a:pt x="839462" y="350250"/>
                  </a:lnTo>
                  <a:lnTo>
                    <a:pt x="842945" y="347500"/>
                  </a:lnTo>
                  <a:lnTo>
                    <a:pt x="846429" y="344756"/>
                  </a:lnTo>
                  <a:lnTo>
                    <a:pt x="849912" y="379112"/>
                  </a:lnTo>
                  <a:lnTo>
                    <a:pt x="853395" y="376455"/>
                  </a:lnTo>
                  <a:lnTo>
                    <a:pt x="856878" y="373803"/>
                  </a:lnTo>
                  <a:lnTo>
                    <a:pt x="860361" y="371156"/>
                  </a:lnTo>
                  <a:lnTo>
                    <a:pt x="863845" y="368515"/>
                  </a:lnTo>
                  <a:lnTo>
                    <a:pt x="867328" y="365879"/>
                  </a:lnTo>
                  <a:lnTo>
                    <a:pt x="870811" y="363248"/>
                  </a:lnTo>
                  <a:lnTo>
                    <a:pt x="874294" y="360623"/>
                  </a:lnTo>
                  <a:lnTo>
                    <a:pt x="877778" y="358003"/>
                  </a:lnTo>
                  <a:lnTo>
                    <a:pt x="881261" y="355388"/>
                  </a:lnTo>
                  <a:lnTo>
                    <a:pt x="884744" y="427548"/>
                  </a:lnTo>
                  <a:lnTo>
                    <a:pt x="888227" y="425094"/>
                  </a:lnTo>
                  <a:lnTo>
                    <a:pt x="891711" y="422644"/>
                  </a:lnTo>
                  <a:lnTo>
                    <a:pt x="895194" y="420199"/>
                  </a:lnTo>
                  <a:lnTo>
                    <a:pt x="898677" y="417758"/>
                  </a:lnTo>
                  <a:lnTo>
                    <a:pt x="902160" y="434105"/>
                  </a:lnTo>
                  <a:lnTo>
                    <a:pt x="905644" y="431712"/>
                  </a:lnTo>
                  <a:lnTo>
                    <a:pt x="909127" y="429323"/>
                  </a:lnTo>
                  <a:lnTo>
                    <a:pt x="912610" y="426938"/>
                  </a:lnTo>
                  <a:lnTo>
                    <a:pt x="916093" y="424557"/>
                  </a:lnTo>
                  <a:lnTo>
                    <a:pt x="919577" y="425873"/>
                  </a:lnTo>
                  <a:lnTo>
                    <a:pt x="923060" y="423508"/>
                  </a:lnTo>
                  <a:lnTo>
                    <a:pt x="926543" y="421148"/>
                  </a:lnTo>
                  <a:lnTo>
                    <a:pt x="930026" y="418792"/>
                  </a:lnTo>
                  <a:lnTo>
                    <a:pt x="933510" y="416439"/>
                  </a:lnTo>
                  <a:lnTo>
                    <a:pt x="936993" y="414091"/>
                  </a:lnTo>
                  <a:lnTo>
                    <a:pt x="940476" y="436991"/>
                  </a:lnTo>
                  <a:lnTo>
                    <a:pt x="943959" y="434701"/>
                  </a:lnTo>
                  <a:lnTo>
                    <a:pt x="947443" y="432415"/>
                  </a:lnTo>
                  <a:lnTo>
                    <a:pt x="950926" y="430132"/>
                  </a:lnTo>
                  <a:lnTo>
                    <a:pt x="954409" y="427854"/>
                  </a:lnTo>
                  <a:lnTo>
                    <a:pt x="957892" y="439463"/>
                  </a:lnTo>
                  <a:lnTo>
                    <a:pt x="961376" y="437219"/>
                  </a:lnTo>
                  <a:lnTo>
                    <a:pt x="964859" y="434979"/>
                  </a:lnTo>
                  <a:lnTo>
                    <a:pt x="968342" y="432743"/>
                  </a:lnTo>
                  <a:lnTo>
                    <a:pt x="971825" y="430510"/>
                  </a:lnTo>
                  <a:lnTo>
                    <a:pt x="975309" y="438487"/>
                  </a:lnTo>
                  <a:lnTo>
                    <a:pt x="978792" y="436281"/>
                  </a:lnTo>
                  <a:lnTo>
                    <a:pt x="982275" y="434079"/>
                  </a:lnTo>
                  <a:lnTo>
                    <a:pt x="985758" y="431881"/>
                  </a:lnTo>
                  <a:lnTo>
                    <a:pt x="989242" y="429686"/>
                  </a:lnTo>
                  <a:lnTo>
                    <a:pt x="992725" y="430872"/>
                  </a:lnTo>
                  <a:lnTo>
                    <a:pt x="996208" y="428691"/>
                  </a:lnTo>
                  <a:lnTo>
                    <a:pt x="999691" y="426513"/>
                  </a:lnTo>
                  <a:lnTo>
                    <a:pt x="1003175" y="424339"/>
                  </a:lnTo>
                  <a:lnTo>
                    <a:pt x="1006658" y="422168"/>
                  </a:lnTo>
                  <a:lnTo>
                    <a:pt x="1010141" y="436629"/>
                  </a:lnTo>
                  <a:lnTo>
                    <a:pt x="1013624" y="434496"/>
                  </a:lnTo>
                  <a:lnTo>
                    <a:pt x="1017108" y="432366"/>
                  </a:lnTo>
                  <a:lnTo>
                    <a:pt x="1020591" y="430240"/>
                  </a:lnTo>
                  <a:lnTo>
                    <a:pt x="1024074" y="428117"/>
                  </a:lnTo>
                  <a:lnTo>
                    <a:pt x="1027557" y="503383"/>
                  </a:lnTo>
                  <a:lnTo>
                    <a:pt x="1031041" y="501412"/>
                  </a:lnTo>
                  <a:lnTo>
                    <a:pt x="1034524" y="499444"/>
                  </a:lnTo>
                  <a:lnTo>
                    <a:pt x="1038007" y="497478"/>
                  </a:lnTo>
                  <a:lnTo>
                    <a:pt x="1041490" y="495516"/>
                  </a:lnTo>
                  <a:lnTo>
                    <a:pt x="1044974" y="512124"/>
                  </a:lnTo>
                  <a:lnTo>
                    <a:pt x="1048457" y="510203"/>
                  </a:lnTo>
                  <a:lnTo>
                    <a:pt x="1051940" y="508284"/>
                  </a:lnTo>
                  <a:lnTo>
                    <a:pt x="1055423" y="506368"/>
                  </a:lnTo>
                  <a:lnTo>
                    <a:pt x="1058907" y="504454"/>
                  </a:lnTo>
                  <a:lnTo>
                    <a:pt x="1062390" y="512844"/>
                  </a:lnTo>
                  <a:lnTo>
                    <a:pt x="1065873" y="510956"/>
                  </a:lnTo>
                  <a:lnTo>
                    <a:pt x="1069356" y="509070"/>
                  </a:lnTo>
                  <a:lnTo>
                    <a:pt x="1072840" y="507186"/>
                  </a:lnTo>
                  <a:lnTo>
                    <a:pt x="1076323" y="505305"/>
                  </a:lnTo>
                  <a:lnTo>
                    <a:pt x="1079806" y="523380"/>
                  </a:lnTo>
                  <a:lnTo>
                    <a:pt x="1083289" y="521541"/>
                  </a:lnTo>
                  <a:lnTo>
                    <a:pt x="1086773" y="519705"/>
                  </a:lnTo>
                  <a:lnTo>
                    <a:pt x="1090256" y="517872"/>
                  </a:lnTo>
                  <a:lnTo>
                    <a:pt x="1093739" y="516041"/>
                  </a:lnTo>
                  <a:lnTo>
                    <a:pt x="1097222" y="519079"/>
                  </a:lnTo>
                  <a:lnTo>
                    <a:pt x="1100706" y="517261"/>
                  </a:lnTo>
                  <a:lnTo>
                    <a:pt x="1104189" y="515446"/>
                  </a:lnTo>
                  <a:lnTo>
                    <a:pt x="1107672" y="513634"/>
                  </a:lnTo>
                  <a:lnTo>
                    <a:pt x="1111155" y="511824"/>
                  </a:lnTo>
                  <a:lnTo>
                    <a:pt x="1114639" y="557888"/>
                  </a:lnTo>
                  <a:lnTo>
                    <a:pt x="1118122" y="556172"/>
                  </a:lnTo>
                  <a:lnTo>
                    <a:pt x="1121605" y="554457"/>
                  </a:lnTo>
                  <a:lnTo>
                    <a:pt x="1125088" y="552745"/>
                  </a:lnTo>
                  <a:lnTo>
                    <a:pt x="1128572" y="551034"/>
                  </a:lnTo>
                  <a:lnTo>
                    <a:pt x="1132055" y="549326"/>
                  </a:lnTo>
                  <a:lnTo>
                    <a:pt x="1135538" y="547620"/>
                  </a:lnTo>
                  <a:lnTo>
                    <a:pt x="1139021" y="545916"/>
                  </a:lnTo>
                  <a:lnTo>
                    <a:pt x="1142505" y="544214"/>
                  </a:lnTo>
                  <a:lnTo>
                    <a:pt x="1145988" y="542514"/>
                  </a:lnTo>
                  <a:lnTo>
                    <a:pt x="1149471" y="542979"/>
                  </a:lnTo>
                  <a:lnTo>
                    <a:pt x="1152954" y="541288"/>
                  </a:lnTo>
                  <a:lnTo>
                    <a:pt x="1156437" y="539598"/>
                  </a:lnTo>
                  <a:lnTo>
                    <a:pt x="1159921" y="537910"/>
                  </a:lnTo>
                  <a:lnTo>
                    <a:pt x="1163404" y="536224"/>
                  </a:lnTo>
                  <a:lnTo>
                    <a:pt x="1166887" y="534541"/>
                  </a:lnTo>
                  <a:lnTo>
                    <a:pt x="1170370" y="556057"/>
                  </a:lnTo>
                  <a:lnTo>
                    <a:pt x="1173854" y="554419"/>
                  </a:lnTo>
                  <a:lnTo>
                    <a:pt x="1177337" y="552783"/>
                  </a:lnTo>
                  <a:lnTo>
                    <a:pt x="1180820" y="551148"/>
                  </a:lnTo>
                  <a:lnTo>
                    <a:pt x="1184303" y="549516"/>
                  </a:lnTo>
                  <a:lnTo>
                    <a:pt x="1187787" y="551977"/>
                  </a:lnTo>
                  <a:lnTo>
                    <a:pt x="1191270" y="550356"/>
                  </a:lnTo>
                  <a:lnTo>
                    <a:pt x="1194753" y="548736"/>
                  </a:lnTo>
                  <a:lnTo>
                    <a:pt x="1198236" y="547118"/>
                  </a:lnTo>
                  <a:lnTo>
                    <a:pt x="1201720" y="545502"/>
                  </a:lnTo>
                  <a:lnTo>
                    <a:pt x="1205203" y="545934"/>
                  </a:lnTo>
                  <a:lnTo>
                    <a:pt x="1208686" y="544326"/>
                  </a:lnTo>
                  <a:lnTo>
                    <a:pt x="1212169" y="542719"/>
                  </a:lnTo>
                  <a:lnTo>
                    <a:pt x="1215653" y="541114"/>
                  </a:lnTo>
                  <a:lnTo>
                    <a:pt x="1219136" y="539511"/>
                  </a:lnTo>
                  <a:lnTo>
                    <a:pt x="1222619" y="567476"/>
                  </a:lnTo>
                  <a:lnTo>
                    <a:pt x="1226102" y="565927"/>
                  </a:lnTo>
                  <a:lnTo>
                    <a:pt x="1229586" y="564380"/>
                  </a:lnTo>
                  <a:lnTo>
                    <a:pt x="1233069" y="562835"/>
                  </a:lnTo>
                  <a:lnTo>
                    <a:pt x="1236552" y="561292"/>
                  </a:lnTo>
                  <a:lnTo>
                    <a:pt x="1240035" y="569142"/>
                  </a:lnTo>
                  <a:lnTo>
                    <a:pt x="1243519" y="567619"/>
                  </a:lnTo>
                  <a:lnTo>
                    <a:pt x="1247002" y="566096"/>
                  </a:lnTo>
                  <a:lnTo>
                    <a:pt x="1250485" y="564576"/>
                  </a:lnTo>
                  <a:lnTo>
                    <a:pt x="1253968" y="563057"/>
                  </a:lnTo>
                  <a:lnTo>
                    <a:pt x="1257452" y="563403"/>
                  </a:lnTo>
                  <a:lnTo>
                    <a:pt x="1260935" y="561890"/>
                  </a:lnTo>
                  <a:lnTo>
                    <a:pt x="1264418" y="560379"/>
                  </a:lnTo>
                  <a:lnTo>
                    <a:pt x="1267901" y="558870"/>
                  </a:lnTo>
                  <a:lnTo>
                    <a:pt x="1271385" y="557362"/>
                  </a:lnTo>
                  <a:lnTo>
                    <a:pt x="1274868" y="559584"/>
                  </a:lnTo>
                  <a:lnTo>
                    <a:pt x="1278351" y="558086"/>
                  </a:lnTo>
                  <a:lnTo>
                    <a:pt x="1281834" y="556589"/>
                  </a:lnTo>
                  <a:lnTo>
                    <a:pt x="1285318" y="555094"/>
                  </a:lnTo>
                  <a:lnTo>
                    <a:pt x="1288801" y="553601"/>
                  </a:lnTo>
                  <a:lnTo>
                    <a:pt x="1292284" y="552109"/>
                  </a:lnTo>
                  <a:lnTo>
                    <a:pt x="1295767" y="550618"/>
                  </a:lnTo>
                  <a:lnTo>
                    <a:pt x="1299251" y="549130"/>
                  </a:lnTo>
                  <a:lnTo>
                    <a:pt x="1302734" y="547643"/>
                  </a:lnTo>
                  <a:lnTo>
                    <a:pt x="1306217" y="546157"/>
                  </a:lnTo>
                  <a:lnTo>
                    <a:pt x="1309700" y="552129"/>
                  </a:lnTo>
                  <a:lnTo>
                    <a:pt x="1313184" y="550658"/>
                  </a:lnTo>
                  <a:lnTo>
                    <a:pt x="1316667" y="549189"/>
                  </a:lnTo>
                  <a:lnTo>
                    <a:pt x="1320150" y="547722"/>
                  </a:lnTo>
                  <a:lnTo>
                    <a:pt x="1323633" y="546256"/>
                  </a:lnTo>
                  <a:lnTo>
                    <a:pt x="1327117" y="569876"/>
                  </a:lnTo>
                  <a:lnTo>
                    <a:pt x="1330600" y="568453"/>
                  </a:lnTo>
                  <a:lnTo>
                    <a:pt x="1334083" y="567032"/>
                  </a:lnTo>
                  <a:lnTo>
                    <a:pt x="1337566" y="565612"/>
                  </a:lnTo>
                  <a:lnTo>
                    <a:pt x="1341050" y="564193"/>
                  </a:lnTo>
                  <a:lnTo>
                    <a:pt x="1344533" y="562776"/>
                  </a:lnTo>
                  <a:lnTo>
                    <a:pt x="1348016" y="561361"/>
                  </a:lnTo>
                  <a:lnTo>
                    <a:pt x="1351499" y="559947"/>
                  </a:lnTo>
                  <a:lnTo>
                    <a:pt x="1354983" y="558534"/>
                  </a:lnTo>
                  <a:lnTo>
                    <a:pt x="1358466" y="557123"/>
                  </a:lnTo>
                  <a:lnTo>
                    <a:pt x="1361949" y="555713"/>
                  </a:lnTo>
                  <a:lnTo>
                    <a:pt x="1365432" y="554304"/>
                  </a:lnTo>
                  <a:lnTo>
                    <a:pt x="1368916" y="552897"/>
                  </a:lnTo>
                  <a:lnTo>
                    <a:pt x="1372399" y="551492"/>
                  </a:lnTo>
                  <a:lnTo>
                    <a:pt x="1375882" y="550087"/>
                  </a:lnTo>
                  <a:lnTo>
                    <a:pt x="1379365" y="559134"/>
                  </a:lnTo>
                  <a:lnTo>
                    <a:pt x="1382849" y="557749"/>
                  </a:lnTo>
                  <a:lnTo>
                    <a:pt x="1386332" y="556365"/>
                  </a:lnTo>
                  <a:lnTo>
                    <a:pt x="1389815" y="554982"/>
                  </a:lnTo>
                  <a:lnTo>
                    <a:pt x="1393298" y="553601"/>
                  </a:lnTo>
                  <a:lnTo>
                    <a:pt x="1396782" y="552221"/>
                  </a:lnTo>
                  <a:lnTo>
                    <a:pt x="1400265" y="557697"/>
                  </a:lnTo>
                  <a:lnTo>
                    <a:pt x="1403748" y="556330"/>
                  </a:lnTo>
                  <a:lnTo>
                    <a:pt x="1407231" y="554965"/>
                  </a:lnTo>
                  <a:lnTo>
                    <a:pt x="1410715" y="553601"/>
                  </a:lnTo>
                  <a:lnTo>
                    <a:pt x="1414198" y="552238"/>
                  </a:lnTo>
                  <a:lnTo>
                    <a:pt x="1417681" y="557647"/>
                  </a:lnTo>
                  <a:lnTo>
                    <a:pt x="1421164" y="556297"/>
                  </a:lnTo>
                  <a:lnTo>
                    <a:pt x="1424648" y="554948"/>
                  </a:lnTo>
                  <a:lnTo>
                    <a:pt x="1428131" y="553601"/>
                  </a:lnTo>
                  <a:lnTo>
                    <a:pt x="1431614" y="552254"/>
                  </a:lnTo>
                  <a:lnTo>
                    <a:pt x="1435097" y="550909"/>
                  </a:lnTo>
                  <a:lnTo>
                    <a:pt x="1438580" y="549565"/>
                  </a:lnTo>
                  <a:lnTo>
                    <a:pt x="1442064" y="548223"/>
                  </a:lnTo>
                  <a:lnTo>
                    <a:pt x="1445547" y="546882"/>
                  </a:lnTo>
                  <a:lnTo>
                    <a:pt x="1449030" y="545542"/>
                  </a:lnTo>
                  <a:lnTo>
                    <a:pt x="1452513" y="562425"/>
                  </a:lnTo>
                  <a:lnTo>
                    <a:pt x="1455997" y="561115"/>
                  </a:lnTo>
                  <a:lnTo>
                    <a:pt x="1459480" y="559805"/>
                  </a:lnTo>
                  <a:lnTo>
                    <a:pt x="1462963" y="558496"/>
                  </a:lnTo>
                  <a:lnTo>
                    <a:pt x="1466446" y="557189"/>
                  </a:lnTo>
                  <a:lnTo>
                    <a:pt x="1469930" y="555883"/>
                  </a:lnTo>
                  <a:lnTo>
                    <a:pt x="1473413" y="554578"/>
                  </a:lnTo>
                  <a:lnTo>
                    <a:pt x="1476896" y="553275"/>
                  </a:lnTo>
                  <a:lnTo>
                    <a:pt x="1480379" y="551972"/>
                  </a:lnTo>
                  <a:lnTo>
                    <a:pt x="1483863" y="550671"/>
                  </a:lnTo>
                  <a:lnTo>
                    <a:pt x="1487346" y="551004"/>
                  </a:lnTo>
                  <a:lnTo>
                    <a:pt x="1490829" y="549708"/>
                  </a:lnTo>
                  <a:lnTo>
                    <a:pt x="1494312" y="548412"/>
                  </a:lnTo>
                  <a:lnTo>
                    <a:pt x="1497796" y="547118"/>
                  </a:lnTo>
                  <a:lnTo>
                    <a:pt x="1501279" y="545825"/>
                  </a:lnTo>
                  <a:lnTo>
                    <a:pt x="1504762" y="563678"/>
                  </a:lnTo>
                  <a:lnTo>
                    <a:pt x="1508245" y="562414"/>
                  </a:lnTo>
                  <a:lnTo>
                    <a:pt x="1511729" y="561152"/>
                  </a:lnTo>
                  <a:lnTo>
                    <a:pt x="1515212" y="559890"/>
                  </a:lnTo>
                  <a:lnTo>
                    <a:pt x="1518695" y="558630"/>
                  </a:lnTo>
                  <a:lnTo>
                    <a:pt x="1522178" y="565095"/>
                  </a:lnTo>
                  <a:lnTo>
                    <a:pt x="1525662" y="563848"/>
                  </a:lnTo>
                  <a:lnTo>
                    <a:pt x="1529145" y="562602"/>
                  </a:lnTo>
                  <a:lnTo>
                    <a:pt x="1532628" y="561357"/>
                  </a:lnTo>
                  <a:lnTo>
                    <a:pt x="1536111" y="560113"/>
                  </a:lnTo>
                  <a:lnTo>
                    <a:pt x="1539595" y="563453"/>
                  </a:lnTo>
                  <a:lnTo>
                    <a:pt x="1543078" y="562218"/>
                  </a:lnTo>
                  <a:lnTo>
                    <a:pt x="1546561" y="560984"/>
                  </a:lnTo>
                  <a:lnTo>
                    <a:pt x="1550044" y="559750"/>
                  </a:lnTo>
                  <a:lnTo>
                    <a:pt x="1553528" y="558518"/>
                  </a:lnTo>
                  <a:lnTo>
                    <a:pt x="1557011" y="564842"/>
                  </a:lnTo>
                  <a:lnTo>
                    <a:pt x="1560494" y="563623"/>
                  </a:lnTo>
                  <a:lnTo>
                    <a:pt x="1563977" y="562404"/>
                  </a:lnTo>
                  <a:lnTo>
                    <a:pt x="1567461" y="561186"/>
                  </a:lnTo>
                  <a:lnTo>
                    <a:pt x="1570944" y="559970"/>
                  </a:lnTo>
                  <a:lnTo>
                    <a:pt x="1574427" y="573475"/>
                  </a:lnTo>
                  <a:lnTo>
                    <a:pt x="1577910" y="572281"/>
                  </a:lnTo>
                  <a:lnTo>
                    <a:pt x="1581394" y="571087"/>
                  </a:lnTo>
                  <a:lnTo>
                    <a:pt x="1584877" y="569895"/>
                  </a:lnTo>
                  <a:lnTo>
                    <a:pt x="1588360" y="568703"/>
                  </a:lnTo>
                  <a:lnTo>
                    <a:pt x="1591843" y="573264"/>
                  </a:lnTo>
                  <a:lnTo>
                    <a:pt x="1595327" y="572082"/>
                  </a:lnTo>
                  <a:lnTo>
                    <a:pt x="1598810" y="570902"/>
                  </a:lnTo>
                  <a:lnTo>
                    <a:pt x="1602293" y="569722"/>
                  </a:lnTo>
                  <a:lnTo>
                    <a:pt x="1605776" y="568543"/>
                  </a:lnTo>
                  <a:lnTo>
                    <a:pt x="1609260" y="567365"/>
                  </a:lnTo>
                  <a:lnTo>
                    <a:pt x="1612743" y="566189"/>
                  </a:lnTo>
                  <a:lnTo>
                    <a:pt x="1616226" y="565013"/>
                  </a:lnTo>
                  <a:lnTo>
                    <a:pt x="1619709" y="563838"/>
                  </a:lnTo>
                  <a:lnTo>
                    <a:pt x="1623193" y="562664"/>
                  </a:lnTo>
                  <a:lnTo>
                    <a:pt x="1626676" y="561491"/>
                  </a:lnTo>
                  <a:lnTo>
                    <a:pt x="1630159" y="561763"/>
                  </a:lnTo>
                  <a:lnTo>
                    <a:pt x="1633642" y="560594"/>
                  </a:lnTo>
                  <a:lnTo>
                    <a:pt x="1637126" y="559426"/>
                  </a:lnTo>
                  <a:lnTo>
                    <a:pt x="1640609" y="558259"/>
                  </a:lnTo>
                  <a:lnTo>
                    <a:pt x="1644092" y="557093"/>
                  </a:lnTo>
                  <a:lnTo>
                    <a:pt x="1647575" y="560249"/>
                  </a:lnTo>
                  <a:lnTo>
                    <a:pt x="1651059" y="559091"/>
                  </a:lnTo>
                  <a:lnTo>
                    <a:pt x="1654542" y="557933"/>
                  </a:lnTo>
                  <a:lnTo>
                    <a:pt x="1658025" y="556776"/>
                  </a:lnTo>
                  <a:lnTo>
                    <a:pt x="1661508" y="555621"/>
                  </a:lnTo>
                  <a:lnTo>
                    <a:pt x="1664992" y="563002"/>
                  </a:lnTo>
                  <a:lnTo>
                    <a:pt x="1668475" y="561859"/>
                  </a:lnTo>
                  <a:lnTo>
                    <a:pt x="1671958" y="560717"/>
                  </a:lnTo>
                  <a:lnTo>
                    <a:pt x="1675441" y="559576"/>
                  </a:lnTo>
                  <a:lnTo>
                    <a:pt x="1678925" y="558436"/>
                  </a:lnTo>
                  <a:lnTo>
                    <a:pt x="1682408" y="573854"/>
                  </a:lnTo>
                  <a:lnTo>
                    <a:pt x="1685891" y="572736"/>
                  </a:lnTo>
                  <a:lnTo>
                    <a:pt x="1689374" y="571620"/>
                  </a:lnTo>
                  <a:lnTo>
                    <a:pt x="1692858" y="570504"/>
                  </a:lnTo>
                  <a:lnTo>
                    <a:pt x="1696341" y="569390"/>
                  </a:lnTo>
                  <a:lnTo>
                    <a:pt x="1699824" y="572316"/>
                  </a:lnTo>
                  <a:lnTo>
                    <a:pt x="1703307" y="571208"/>
                  </a:lnTo>
                  <a:lnTo>
                    <a:pt x="1706791" y="570101"/>
                  </a:lnTo>
                  <a:lnTo>
                    <a:pt x="1710274" y="568995"/>
                  </a:lnTo>
                  <a:lnTo>
                    <a:pt x="1713757" y="567890"/>
                  </a:lnTo>
                  <a:lnTo>
                    <a:pt x="1717240" y="569469"/>
                  </a:lnTo>
                  <a:lnTo>
                    <a:pt x="1720723" y="568369"/>
                  </a:lnTo>
                  <a:lnTo>
                    <a:pt x="1724207" y="567270"/>
                  </a:lnTo>
                  <a:lnTo>
                    <a:pt x="1727690" y="566171"/>
                  </a:lnTo>
                  <a:lnTo>
                    <a:pt x="1731173" y="565074"/>
                  </a:lnTo>
                  <a:lnTo>
                    <a:pt x="1734656" y="578453"/>
                  </a:lnTo>
                  <a:lnTo>
                    <a:pt x="1738140" y="577375"/>
                  </a:lnTo>
                  <a:lnTo>
                    <a:pt x="1741623" y="576298"/>
                  </a:lnTo>
                  <a:lnTo>
                    <a:pt x="1745106" y="575221"/>
                  </a:lnTo>
                  <a:lnTo>
                    <a:pt x="1748589" y="574146"/>
                  </a:lnTo>
                  <a:lnTo>
                    <a:pt x="1752073" y="583280"/>
                  </a:lnTo>
                  <a:lnTo>
                    <a:pt x="1755556" y="582219"/>
                  </a:lnTo>
                  <a:lnTo>
                    <a:pt x="1759039" y="581158"/>
                  </a:lnTo>
                  <a:lnTo>
                    <a:pt x="1762522" y="580098"/>
                  </a:lnTo>
                  <a:lnTo>
                    <a:pt x="1766006" y="579039"/>
                  </a:lnTo>
                  <a:lnTo>
                    <a:pt x="1769489" y="580500"/>
                  </a:lnTo>
                  <a:lnTo>
                    <a:pt x="1772972" y="579446"/>
                  </a:lnTo>
                  <a:lnTo>
                    <a:pt x="1776455" y="578392"/>
                  </a:lnTo>
                  <a:lnTo>
                    <a:pt x="1779939" y="577340"/>
                  </a:lnTo>
                  <a:lnTo>
                    <a:pt x="1783422" y="576288"/>
                  </a:lnTo>
                  <a:lnTo>
                    <a:pt x="1786905" y="580248"/>
                  </a:lnTo>
                  <a:lnTo>
                    <a:pt x="1790388" y="579204"/>
                  </a:lnTo>
                  <a:lnTo>
                    <a:pt x="1793872" y="578160"/>
                  </a:lnTo>
                  <a:lnTo>
                    <a:pt x="1797355" y="577118"/>
                  </a:lnTo>
                  <a:lnTo>
                    <a:pt x="1800838" y="576076"/>
                  </a:lnTo>
                  <a:lnTo>
                    <a:pt x="1804321" y="599149"/>
                  </a:lnTo>
                  <a:lnTo>
                    <a:pt x="1807805" y="598138"/>
                  </a:lnTo>
                  <a:lnTo>
                    <a:pt x="1811288" y="597127"/>
                  </a:lnTo>
                  <a:lnTo>
                    <a:pt x="1814771" y="596117"/>
                  </a:lnTo>
                  <a:lnTo>
                    <a:pt x="1818254" y="595108"/>
                  </a:lnTo>
                  <a:lnTo>
                    <a:pt x="1821738" y="598742"/>
                  </a:lnTo>
                  <a:lnTo>
                    <a:pt x="1825221" y="597740"/>
                  </a:lnTo>
                  <a:lnTo>
                    <a:pt x="1828704" y="596738"/>
                  </a:lnTo>
                  <a:lnTo>
                    <a:pt x="1832187" y="595737"/>
                  </a:lnTo>
                  <a:lnTo>
                    <a:pt x="1835671" y="594737"/>
                  </a:lnTo>
                  <a:lnTo>
                    <a:pt x="1839154" y="606245"/>
                  </a:lnTo>
                  <a:lnTo>
                    <a:pt x="1842637" y="605261"/>
                  </a:lnTo>
                  <a:lnTo>
                    <a:pt x="1846120" y="604278"/>
                  </a:lnTo>
                  <a:lnTo>
                    <a:pt x="1849604" y="603296"/>
                  </a:lnTo>
                  <a:lnTo>
                    <a:pt x="1853087" y="602314"/>
                  </a:lnTo>
                  <a:lnTo>
                    <a:pt x="1856570" y="604681"/>
                  </a:lnTo>
                  <a:lnTo>
                    <a:pt x="1860053" y="603704"/>
                  </a:lnTo>
                  <a:lnTo>
                    <a:pt x="1863537" y="602728"/>
                  </a:lnTo>
                  <a:lnTo>
                    <a:pt x="1867020" y="601753"/>
                  </a:lnTo>
                  <a:lnTo>
                    <a:pt x="1870503" y="600779"/>
                  </a:lnTo>
                  <a:lnTo>
                    <a:pt x="1873986" y="599805"/>
                  </a:lnTo>
                  <a:lnTo>
                    <a:pt x="1877470" y="606564"/>
                  </a:lnTo>
                  <a:lnTo>
                    <a:pt x="1880953" y="605600"/>
                  </a:lnTo>
                  <a:lnTo>
                    <a:pt x="1884436" y="604638"/>
                  </a:lnTo>
                  <a:lnTo>
                    <a:pt x="1887919" y="603676"/>
                  </a:lnTo>
                  <a:lnTo>
                    <a:pt x="1891403" y="602714"/>
                  </a:lnTo>
                  <a:lnTo>
                    <a:pt x="1894886" y="601753"/>
                  </a:lnTo>
                  <a:lnTo>
                    <a:pt x="1898369" y="600793"/>
                  </a:lnTo>
                  <a:lnTo>
                    <a:pt x="1901852" y="599834"/>
                  </a:lnTo>
                  <a:lnTo>
                    <a:pt x="1905336" y="598875"/>
                  </a:lnTo>
                  <a:lnTo>
                    <a:pt x="1908819" y="597917"/>
                  </a:lnTo>
                  <a:lnTo>
                    <a:pt x="1912302" y="604596"/>
                  </a:lnTo>
                  <a:lnTo>
                    <a:pt x="1915785" y="603648"/>
                  </a:lnTo>
                  <a:lnTo>
                    <a:pt x="1919269" y="602700"/>
                  </a:lnTo>
                  <a:lnTo>
                    <a:pt x="1922752" y="601753"/>
                  </a:lnTo>
                  <a:lnTo>
                    <a:pt x="1926235" y="600807"/>
                  </a:lnTo>
                  <a:lnTo>
                    <a:pt x="1929718" y="602023"/>
                  </a:lnTo>
                  <a:lnTo>
                    <a:pt x="1933202" y="601080"/>
                  </a:lnTo>
                  <a:lnTo>
                    <a:pt x="1936685" y="600138"/>
                  </a:lnTo>
                  <a:lnTo>
                    <a:pt x="1940168" y="599197"/>
                  </a:lnTo>
                  <a:lnTo>
                    <a:pt x="1943651" y="598256"/>
                  </a:lnTo>
                  <a:lnTo>
                    <a:pt x="1947135" y="602687"/>
                  </a:lnTo>
                  <a:lnTo>
                    <a:pt x="1950618" y="601753"/>
                  </a:lnTo>
                  <a:lnTo>
                    <a:pt x="1954101" y="600821"/>
                  </a:lnTo>
                  <a:lnTo>
                    <a:pt x="1957584" y="599889"/>
                  </a:lnTo>
                  <a:lnTo>
                    <a:pt x="1961068" y="598957"/>
                  </a:lnTo>
                  <a:lnTo>
                    <a:pt x="1964551" y="602282"/>
                  </a:lnTo>
                  <a:lnTo>
                    <a:pt x="1968034" y="601357"/>
                  </a:lnTo>
                  <a:lnTo>
                    <a:pt x="1971517" y="600432"/>
                  </a:lnTo>
                  <a:lnTo>
                    <a:pt x="1975001" y="599508"/>
                  </a:lnTo>
                  <a:lnTo>
                    <a:pt x="1978484" y="598584"/>
                  </a:lnTo>
                  <a:lnTo>
                    <a:pt x="1981967" y="605016"/>
                  </a:lnTo>
                  <a:lnTo>
                    <a:pt x="1985450" y="604102"/>
                  </a:lnTo>
                  <a:lnTo>
                    <a:pt x="1988934" y="603188"/>
                  </a:lnTo>
                  <a:lnTo>
                    <a:pt x="1992417" y="602275"/>
                  </a:lnTo>
                  <a:lnTo>
                    <a:pt x="1995900" y="601362"/>
                  </a:lnTo>
                  <a:lnTo>
                    <a:pt x="1999383" y="603569"/>
                  </a:lnTo>
                  <a:lnTo>
                    <a:pt x="2002867" y="602661"/>
                  </a:lnTo>
                  <a:lnTo>
                    <a:pt x="2006350" y="601753"/>
                  </a:lnTo>
                  <a:lnTo>
                    <a:pt x="2009833" y="600847"/>
                  </a:lnTo>
                  <a:lnTo>
                    <a:pt x="2013316" y="599940"/>
                  </a:lnTo>
                  <a:lnTo>
                    <a:pt x="2016799" y="599035"/>
                  </a:lnTo>
                  <a:lnTo>
                    <a:pt x="2020283" y="598130"/>
                  </a:lnTo>
                  <a:lnTo>
                    <a:pt x="2023766" y="597225"/>
                  </a:lnTo>
                  <a:lnTo>
                    <a:pt x="2027249" y="596321"/>
                  </a:lnTo>
                  <a:lnTo>
                    <a:pt x="2030732" y="595418"/>
                  </a:lnTo>
                  <a:lnTo>
                    <a:pt x="2034216" y="597637"/>
                  </a:lnTo>
                  <a:lnTo>
                    <a:pt x="2037699" y="596738"/>
                  </a:lnTo>
                  <a:lnTo>
                    <a:pt x="2041182" y="595840"/>
                  </a:lnTo>
                  <a:lnTo>
                    <a:pt x="2044665" y="594942"/>
                  </a:lnTo>
                  <a:lnTo>
                    <a:pt x="2048149" y="594045"/>
                  </a:lnTo>
                  <a:lnTo>
                    <a:pt x="2051632" y="598313"/>
                  </a:lnTo>
                  <a:lnTo>
                    <a:pt x="2055115" y="597423"/>
                  </a:lnTo>
                  <a:lnTo>
                    <a:pt x="2058598" y="596533"/>
                  </a:lnTo>
                  <a:lnTo>
                    <a:pt x="2062082" y="595644"/>
                  </a:lnTo>
                  <a:lnTo>
                    <a:pt x="2065565" y="594755"/>
                  </a:lnTo>
                  <a:lnTo>
                    <a:pt x="2069048" y="596943"/>
                  </a:lnTo>
                  <a:lnTo>
                    <a:pt x="2072531" y="596058"/>
                  </a:lnTo>
                  <a:lnTo>
                    <a:pt x="2076015" y="595174"/>
                  </a:lnTo>
                  <a:lnTo>
                    <a:pt x="2079498" y="594291"/>
                  </a:lnTo>
                  <a:lnTo>
                    <a:pt x="2082981" y="593408"/>
                  </a:lnTo>
                  <a:lnTo>
                    <a:pt x="2086464" y="592526"/>
                  </a:lnTo>
                  <a:lnTo>
                    <a:pt x="2089948" y="591644"/>
                  </a:lnTo>
                  <a:lnTo>
                    <a:pt x="2093431" y="590763"/>
                  </a:lnTo>
                  <a:lnTo>
                    <a:pt x="2096914" y="589882"/>
                  </a:lnTo>
                  <a:lnTo>
                    <a:pt x="2100397" y="589002"/>
                  </a:lnTo>
                  <a:lnTo>
                    <a:pt x="2103881" y="588123"/>
                  </a:lnTo>
                  <a:lnTo>
                    <a:pt x="2107364" y="649795"/>
                  </a:lnTo>
                  <a:lnTo>
                    <a:pt x="2110847" y="648983"/>
                  </a:lnTo>
                  <a:lnTo>
                    <a:pt x="2114330" y="648171"/>
                  </a:lnTo>
                  <a:lnTo>
                    <a:pt x="2117814" y="647360"/>
                  </a:lnTo>
                  <a:lnTo>
                    <a:pt x="2121297" y="646549"/>
                  </a:lnTo>
                  <a:lnTo>
                    <a:pt x="2124780" y="645739"/>
                  </a:lnTo>
                  <a:lnTo>
                    <a:pt x="2128263" y="644929"/>
                  </a:lnTo>
                  <a:lnTo>
                    <a:pt x="2131747" y="644120"/>
                  </a:lnTo>
                  <a:lnTo>
                    <a:pt x="2135230" y="643311"/>
                  </a:lnTo>
                  <a:lnTo>
                    <a:pt x="2138713" y="642503"/>
                  </a:lnTo>
                  <a:lnTo>
                    <a:pt x="2142196" y="641695"/>
                  </a:lnTo>
                  <a:lnTo>
                    <a:pt x="2145680" y="640887"/>
                  </a:lnTo>
                  <a:lnTo>
                    <a:pt x="2149163" y="640080"/>
                  </a:lnTo>
                  <a:lnTo>
                    <a:pt x="2152646" y="639273"/>
                  </a:lnTo>
                  <a:lnTo>
                    <a:pt x="2156129" y="638467"/>
                  </a:lnTo>
                  <a:lnTo>
                    <a:pt x="2159613" y="641074"/>
                  </a:lnTo>
                  <a:lnTo>
                    <a:pt x="2163096" y="640273"/>
                  </a:lnTo>
                  <a:lnTo>
                    <a:pt x="2166579" y="639472"/>
                  </a:lnTo>
                  <a:lnTo>
                    <a:pt x="2170062" y="638671"/>
                  </a:lnTo>
                  <a:lnTo>
                    <a:pt x="2173546" y="637870"/>
                  </a:lnTo>
                  <a:lnTo>
                    <a:pt x="2177029" y="637071"/>
                  </a:lnTo>
                  <a:lnTo>
                    <a:pt x="2180512" y="636271"/>
                  </a:lnTo>
                  <a:lnTo>
                    <a:pt x="2183995" y="635472"/>
                  </a:lnTo>
                  <a:lnTo>
                    <a:pt x="2187479" y="634674"/>
                  </a:lnTo>
                  <a:lnTo>
                    <a:pt x="2190962" y="633876"/>
                  </a:lnTo>
                  <a:lnTo>
                    <a:pt x="2194445" y="633078"/>
                  </a:lnTo>
                  <a:lnTo>
                    <a:pt x="2197928" y="632281"/>
                  </a:lnTo>
                  <a:lnTo>
                    <a:pt x="2201412" y="631484"/>
                  </a:lnTo>
                  <a:lnTo>
                    <a:pt x="2204895" y="630688"/>
                  </a:lnTo>
                  <a:lnTo>
                    <a:pt x="2208378" y="629892"/>
                  </a:lnTo>
                  <a:lnTo>
                    <a:pt x="2211861" y="635913"/>
                  </a:lnTo>
                  <a:lnTo>
                    <a:pt x="2215345" y="635125"/>
                  </a:lnTo>
                  <a:lnTo>
                    <a:pt x="2218828" y="634338"/>
                  </a:lnTo>
                  <a:lnTo>
                    <a:pt x="2222311" y="633551"/>
                  </a:lnTo>
                  <a:lnTo>
                    <a:pt x="2225794" y="632764"/>
                  </a:lnTo>
                  <a:lnTo>
                    <a:pt x="2229278" y="639506"/>
                  </a:lnTo>
                  <a:lnTo>
                    <a:pt x="2232761" y="638728"/>
                  </a:lnTo>
                  <a:lnTo>
                    <a:pt x="2236244" y="637950"/>
                  </a:lnTo>
                  <a:lnTo>
                    <a:pt x="2239727" y="637173"/>
                  </a:lnTo>
                  <a:lnTo>
                    <a:pt x="2243211" y="636396"/>
                  </a:lnTo>
                  <a:lnTo>
                    <a:pt x="2246694" y="651784"/>
                  </a:lnTo>
                  <a:lnTo>
                    <a:pt x="2250177" y="651025"/>
                  </a:lnTo>
                  <a:lnTo>
                    <a:pt x="2253660" y="650265"/>
                  </a:lnTo>
                  <a:lnTo>
                    <a:pt x="2257144" y="649507"/>
                  </a:lnTo>
                  <a:lnTo>
                    <a:pt x="2260627" y="648748"/>
                  </a:lnTo>
                  <a:lnTo>
                    <a:pt x="2264110" y="648780"/>
                  </a:lnTo>
                  <a:lnTo>
                    <a:pt x="2267593" y="648023"/>
                  </a:lnTo>
                  <a:lnTo>
                    <a:pt x="2271077" y="647266"/>
                  </a:lnTo>
                  <a:lnTo>
                    <a:pt x="2274560" y="646510"/>
                  </a:lnTo>
                  <a:lnTo>
                    <a:pt x="2278043" y="645755"/>
                  </a:lnTo>
                  <a:lnTo>
                    <a:pt x="2281526" y="660441"/>
                  </a:lnTo>
                  <a:lnTo>
                    <a:pt x="2285010" y="659702"/>
                  </a:lnTo>
                  <a:lnTo>
                    <a:pt x="2288493" y="658963"/>
                  </a:lnTo>
                  <a:lnTo>
                    <a:pt x="2291976" y="658225"/>
                  </a:lnTo>
                  <a:lnTo>
                    <a:pt x="2295459" y="657486"/>
                  </a:lnTo>
                  <a:lnTo>
                    <a:pt x="2298942" y="665681"/>
                  </a:lnTo>
                  <a:lnTo>
                    <a:pt x="2302426" y="664953"/>
                  </a:lnTo>
                  <a:lnTo>
                    <a:pt x="2305909" y="664225"/>
                  </a:lnTo>
                  <a:lnTo>
                    <a:pt x="2309392" y="663497"/>
                  </a:lnTo>
                  <a:lnTo>
                    <a:pt x="2312875" y="662770"/>
                  </a:lnTo>
                  <a:lnTo>
                    <a:pt x="2316359" y="670751"/>
                  </a:lnTo>
                  <a:lnTo>
                    <a:pt x="2319842" y="670033"/>
                  </a:lnTo>
                  <a:lnTo>
                    <a:pt x="2323325" y="669316"/>
                  </a:lnTo>
                  <a:lnTo>
                    <a:pt x="2326808" y="668599"/>
                  </a:lnTo>
                  <a:lnTo>
                    <a:pt x="2330292" y="667882"/>
                  </a:lnTo>
                  <a:lnTo>
                    <a:pt x="2333775" y="667166"/>
                  </a:lnTo>
                  <a:lnTo>
                    <a:pt x="2337258" y="674252"/>
                  </a:lnTo>
                  <a:lnTo>
                    <a:pt x="2340741" y="673544"/>
                  </a:lnTo>
                  <a:lnTo>
                    <a:pt x="2344225" y="672837"/>
                  </a:lnTo>
                  <a:lnTo>
                    <a:pt x="2347708" y="672130"/>
                  </a:lnTo>
                  <a:lnTo>
                    <a:pt x="2351191" y="671423"/>
                  </a:lnTo>
                  <a:lnTo>
                    <a:pt x="2354674" y="673515"/>
                  </a:lnTo>
                  <a:lnTo>
                    <a:pt x="2358158" y="672812"/>
                  </a:lnTo>
                  <a:lnTo>
                    <a:pt x="2361641" y="672109"/>
                  </a:lnTo>
                  <a:lnTo>
                    <a:pt x="2365124" y="671406"/>
                  </a:lnTo>
                  <a:lnTo>
                    <a:pt x="2368607" y="670704"/>
                  </a:lnTo>
                  <a:lnTo>
                    <a:pt x="2372091" y="676232"/>
                  </a:lnTo>
                  <a:lnTo>
                    <a:pt x="2375574" y="675536"/>
                  </a:lnTo>
                  <a:lnTo>
                    <a:pt x="2379057" y="674841"/>
                  </a:lnTo>
                  <a:lnTo>
                    <a:pt x="2382540" y="674146"/>
                  </a:lnTo>
                  <a:lnTo>
                    <a:pt x="2386024" y="673451"/>
                  </a:lnTo>
                  <a:lnTo>
                    <a:pt x="2389507" y="672757"/>
                  </a:lnTo>
                  <a:lnTo>
                    <a:pt x="2392990" y="672063"/>
                  </a:lnTo>
                  <a:lnTo>
                    <a:pt x="2396473" y="671370"/>
                  </a:lnTo>
                  <a:lnTo>
                    <a:pt x="2399957" y="670676"/>
                  </a:lnTo>
                  <a:lnTo>
                    <a:pt x="2403440" y="669984"/>
                  </a:lnTo>
                  <a:lnTo>
                    <a:pt x="2406923" y="674090"/>
                  </a:lnTo>
                  <a:lnTo>
                    <a:pt x="2410406" y="673403"/>
                  </a:lnTo>
                  <a:lnTo>
                    <a:pt x="2413890" y="672715"/>
                  </a:lnTo>
                  <a:lnTo>
                    <a:pt x="2417373" y="672029"/>
                  </a:lnTo>
                  <a:lnTo>
                    <a:pt x="2420856" y="671342"/>
                  </a:lnTo>
                  <a:lnTo>
                    <a:pt x="2424339" y="680063"/>
                  </a:lnTo>
                  <a:lnTo>
                    <a:pt x="2427823" y="679386"/>
                  </a:lnTo>
                  <a:lnTo>
                    <a:pt x="2431306" y="678709"/>
                  </a:lnTo>
                  <a:lnTo>
                    <a:pt x="2434789" y="678033"/>
                  </a:lnTo>
                  <a:lnTo>
                    <a:pt x="2438272" y="677357"/>
                  </a:lnTo>
                  <a:lnTo>
                    <a:pt x="2441756" y="682596"/>
                  </a:lnTo>
                  <a:lnTo>
                    <a:pt x="2445239" y="681926"/>
                  </a:lnTo>
                  <a:lnTo>
                    <a:pt x="2448722" y="681257"/>
                  </a:lnTo>
                  <a:lnTo>
                    <a:pt x="2452205" y="680588"/>
                  </a:lnTo>
                  <a:lnTo>
                    <a:pt x="2455689" y="679919"/>
                  </a:lnTo>
                  <a:lnTo>
                    <a:pt x="2459172" y="679251"/>
                  </a:lnTo>
                  <a:lnTo>
                    <a:pt x="2462655" y="678583"/>
                  </a:lnTo>
                  <a:lnTo>
                    <a:pt x="2466138" y="677915"/>
                  </a:lnTo>
                  <a:lnTo>
                    <a:pt x="2469622" y="677248"/>
                  </a:lnTo>
                  <a:lnTo>
                    <a:pt x="2473105" y="676580"/>
                  </a:lnTo>
                  <a:lnTo>
                    <a:pt x="2476588" y="683684"/>
                  </a:lnTo>
                  <a:lnTo>
                    <a:pt x="2480071" y="683024"/>
                  </a:lnTo>
                  <a:lnTo>
                    <a:pt x="2483555" y="682366"/>
                  </a:lnTo>
                  <a:lnTo>
                    <a:pt x="2487038" y="681707"/>
                  </a:lnTo>
                  <a:lnTo>
                    <a:pt x="2490521" y="681049"/>
                  </a:lnTo>
                  <a:lnTo>
                    <a:pt x="2494004" y="688610"/>
                  </a:lnTo>
                  <a:lnTo>
                    <a:pt x="2497488" y="687960"/>
                  </a:lnTo>
                  <a:lnTo>
                    <a:pt x="2500971" y="687311"/>
                  </a:lnTo>
                  <a:lnTo>
                    <a:pt x="2504454" y="686662"/>
                  </a:lnTo>
                  <a:lnTo>
                    <a:pt x="2507937" y="686013"/>
                  </a:lnTo>
                  <a:lnTo>
                    <a:pt x="2511421" y="685989"/>
                  </a:lnTo>
                  <a:lnTo>
                    <a:pt x="2514904" y="685341"/>
                  </a:lnTo>
                  <a:lnTo>
                    <a:pt x="2518387" y="684694"/>
                  </a:lnTo>
                  <a:lnTo>
                    <a:pt x="2521870" y="684047"/>
                  </a:lnTo>
                  <a:lnTo>
                    <a:pt x="2525354" y="683400"/>
                  </a:lnTo>
                  <a:lnTo>
                    <a:pt x="2528837" y="698012"/>
                  </a:lnTo>
                  <a:lnTo>
                    <a:pt x="2532320" y="697380"/>
                  </a:lnTo>
                  <a:lnTo>
                    <a:pt x="2535803" y="696749"/>
                  </a:lnTo>
                  <a:lnTo>
                    <a:pt x="2539287" y="696117"/>
                  </a:lnTo>
                  <a:lnTo>
                    <a:pt x="2542770" y="695486"/>
                  </a:lnTo>
                  <a:lnTo>
                    <a:pt x="2546253" y="697231"/>
                  </a:lnTo>
                  <a:lnTo>
                    <a:pt x="2549736" y="696602"/>
                  </a:lnTo>
                  <a:lnTo>
                    <a:pt x="2553220" y="695974"/>
                  </a:lnTo>
                  <a:lnTo>
                    <a:pt x="2556703" y="695346"/>
                  </a:lnTo>
                  <a:lnTo>
                    <a:pt x="2560186" y="694719"/>
                  </a:lnTo>
                  <a:lnTo>
                    <a:pt x="2563669" y="694091"/>
                  </a:lnTo>
                  <a:lnTo>
                    <a:pt x="2567153" y="695242"/>
                  </a:lnTo>
                  <a:lnTo>
                    <a:pt x="2570636" y="694617"/>
                  </a:lnTo>
                  <a:lnTo>
                    <a:pt x="2574119" y="693992"/>
                  </a:lnTo>
                  <a:lnTo>
                    <a:pt x="2577602" y="693368"/>
                  </a:lnTo>
                  <a:lnTo>
                    <a:pt x="2581085" y="692743"/>
                  </a:lnTo>
                  <a:lnTo>
                    <a:pt x="2584569" y="707131"/>
                  </a:lnTo>
                  <a:lnTo>
                    <a:pt x="2588052" y="706521"/>
                  </a:lnTo>
                  <a:lnTo>
                    <a:pt x="2591535" y="705911"/>
                  </a:lnTo>
                  <a:lnTo>
                    <a:pt x="2595018" y="705302"/>
                  </a:lnTo>
                  <a:lnTo>
                    <a:pt x="2598502" y="704692"/>
                  </a:lnTo>
                  <a:lnTo>
                    <a:pt x="2601985" y="710219"/>
                  </a:lnTo>
                  <a:lnTo>
                    <a:pt x="2605468" y="709616"/>
                  </a:lnTo>
                  <a:lnTo>
                    <a:pt x="2608951" y="709013"/>
                  </a:lnTo>
                  <a:lnTo>
                    <a:pt x="2612435" y="708411"/>
                  </a:lnTo>
                  <a:lnTo>
                    <a:pt x="2615918" y="707809"/>
                  </a:lnTo>
                  <a:lnTo>
                    <a:pt x="2619401" y="710510"/>
                  </a:lnTo>
                  <a:lnTo>
                    <a:pt x="2622884" y="709911"/>
                  </a:lnTo>
                  <a:lnTo>
                    <a:pt x="2626368" y="709313"/>
                  </a:lnTo>
                  <a:lnTo>
                    <a:pt x="2629851" y="708715"/>
                  </a:lnTo>
                  <a:lnTo>
                    <a:pt x="2633334" y="708117"/>
                  </a:lnTo>
                  <a:lnTo>
                    <a:pt x="2636817" y="707519"/>
                  </a:lnTo>
                  <a:lnTo>
                    <a:pt x="2640301" y="706922"/>
                  </a:lnTo>
                  <a:lnTo>
                    <a:pt x="2643784" y="706324"/>
                  </a:lnTo>
                  <a:lnTo>
                    <a:pt x="2647267" y="705727"/>
                  </a:lnTo>
                  <a:lnTo>
                    <a:pt x="2650750" y="705131"/>
                  </a:lnTo>
                  <a:lnTo>
                    <a:pt x="2654234" y="706734"/>
                  </a:lnTo>
                  <a:lnTo>
                    <a:pt x="2657717" y="706140"/>
                  </a:lnTo>
                  <a:lnTo>
                    <a:pt x="2661200" y="705546"/>
                  </a:lnTo>
                  <a:lnTo>
                    <a:pt x="2664683" y="704952"/>
                  </a:lnTo>
                  <a:lnTo>
                    <a:pt x="2668167" y="704358"/>
                  </a:lnTo>
                  <a:lnTo>
                    <a:pt x="2671650" y="714019"/>
                  </a:lnTo>
                  <a:lnTo>
                    <a:pt x="2675133" y="713435"/>
                  </a:lnTo>
                  <a:lnTo>
                    <a:pt x="2678616" y="712851"/>
                  </a:lnTo>
                  <a:lnTo>
                    <a:pt x="2682100" y="712268"/>
                  </a:lnTo>
                  <a:lnTo>
                    <a:pt x="2685583" y="711685"/>
                  </a:lnTo>
                  <a:lnTo>
                    <a:pt x="2689066" y="720504"/>
                  </a:lnTo>
                  <a:lnTo>
                    <a:pt x="2692549" y="719930"/>
                  </a:lnTo>
                  <a:lnTo>
                    <a:pt x="2696033" y="719356"/>
                  </a:lnTo>
                  <a:lnTo>
                    <a:pt x="2699516" y="718783"/>
                  </a:lnTo>
                  <a:lnTo>
                    <a:pt x="2702999" y="718209"/>
                  </a:lnTo>
                  <a:lnTo>
                    <a:pt x="2706482" y="721727"/>
                  </a:lnTo>
                  <a:lnTo>
                    <a:pt x="2709966" y="721158"/>
                  </a:lnTo>
                  <a:lnTo>
                    <a:pt x="2713449" y="720589"/>
                  </a:lnTo>
                  <a:lnTo>
                    <a:pt x="2716932" y="720020"/>
                  </a:lnTo>
                  <a:lnTo>
                    <a:pt x="2720415" y="719451"/>
                  </a:lnTo>
                  <a:lnTo>
                    <a:pt x="2723899" y="720407"/>
                  </a:lnTo>
                  <a:lnTo>
                    <a:pt x="2727382" y="719840"/>
                  </a:lnTo>
                  <a:lnTo>
                    <a:pt x="2730865" y="719274"/>
                  </a:lnTo>
                  <a:lnTo>
                    <a:pt x="2734348" y="718707"/>
                  </a:lnTo>
                  <a:lnTo>
                    <a:pt x="2737832" y="718141"/>
                  </a:lnTo>
                  <a:lnTo>
                    <a:pt x="2741315" y="719603"/>
                  </a:lnTo>
                  <a:lnTo>
                    <a:pt x="2744798" y="719039"/>
                  </a:lnTo>
                  <a:lnTo>
                    <a:pt x="2748281" y="718475"/>
                  </a:lnTo>
                  <a:lnTo>
                    <a:pt x="2751765" y="717912"/>
                  </a:lnTo>
                  <a:lnTo>
                    <a:pt x="2755248" y="717348"/>
                  </a:lnTo>
                  <a:lnTo>
                    <a:pt x="2758731" y="725270"/>
                  </a:lnTo>
                  <a:lnTo>
                    <a:pt x="2762214" y="724715"/>
                  </a:lnTo>
                  <a:lnTo>
                    <a:pt x="2765698" y="724160"/>
                  </a:lnTo>
                  <a:lnTo>
                    <a:pt x="2769181" y="723604"/>
                  </a:lnTo>
                  <a:lnTo>
                    <a:pt x="2772664" y="723050"/>
                  </a:lnTo>
                  <a:lnTo>
                    <a:pt x="2776147" y="726897"/>
                  </a:lnTo>
                  <a:lnTo>
                    <a:pt x="2779631" y="726346"/>
                  </a:lnTo>
                  <a:lnTo>
                    <a:pt x="2783114" y="725796"/>
                  </a:lnTo>
                  <a:lnTo>
                    <a:pt x="2786597" y="725246"/>
                  </a:lnTo>
                  <a:lnTo>
                    <a:pt x="2790080" y="724696"/>
                  </a:lnTo>
                  <a:lnTo>
                    <a:pt x="2793564" y="724146"/>
                  </a:lnTo>
                  <a:lnTo>
                    <a:pt x="2797047" y="724084"/>
                  </a:lnTo>
                  <a:lnTo>
                    <a:pt x="2800530" y="723535"/>
                  </a:lnTo>
                  <a:lnTo>
                    <a:pt x="2804013" y="722986"/>
                  </a:lnTo>
                  <a:lnTo>
                    <a:pt x="2807497" y="722438"/>
                  </a:lnTo>
                  <a:lnTo>
                    <a:pt x="2810980" y="721889"/>
                  </a:lnTo>
                  <a:lnTo>
                    <a:pt x="2814463" y="727140"/>
                  </a:lnTo>
                  <a:lnTo>
                    <a:pt x="2817946" y="726597"/>
                  </a:lnTo>
                  <a:lnTo>
                    <a:pt x="2821430" y="726055"/>
                  </a:lnTo>
                  <a:lnTo>
                    <a:pt x="2824913" y="725512"/>
                  </a:lnTo>
                  <a:lnTo>
                    <a:pt x="2828396" y="724970"/>
                  </a:lnTo>
                  <a:lnTo>
                    <a:pt x="2831879" y="732925"/>
                  </a:lnTo>
                  <a:lnTo>
                    <a:pt x="2835363" y="732390"/>
                  </a:lnTo>
                  <a:lnTo>
                    <a:pt x="2838846" y="731856"/>
                  </a:lnTo>
                  <a:lnTo>
                    <a:pt x="2842329" y="731322"/>
                  </a:lnTo>
                  <a:lnTo>
                    <a:pt x="2845812" y="730788"/>
                  </a:lnTo>
                  <a:lnTo>
                    <a:pt x="2849296" y="733037"/>
                  </a:lnTo>
                  <a:lnTo>
                    <a:pt x="2852779" y="732506"/>
                  </a:lnTo>
                  <a:lnTo>
                    <a:pt x="2856262" y="731975"/>
                  </a:lnTo>
                  <a:lnTo>
                    <a:pt x="2859745" y="731445"/>
                  </a:lnTo>
                  <a:lnTo>
                    <a:pt x="2863229" y="730914"/>
                  </a:lnTo>
                  <a:lnTo>
                    <a:pt x="2866712" y="730384"/>
                  </a:lnTo>
                  <a:lnTo>
                    <a:pt x="2870195" y="729854"/>
                  </a:lnTo>
                  <a:lnTo>
                    <a:pt x="2873678" y="729324"/>
                  </a:lnTo>
                  <a:lnTo>
                    <a:pt x="2877161" y="728794"/>
                  </a:lnTo>
                  <a:lnTo>
                    <a:pt x="2880645" y="728264"/>
                  </a:lnTo>
                  <a:lnTo>
                    <a:pt x="2884128" y="739108"/>
                  </a:lnTo>
                  <a:lnTo>
                    <a:pt x="2887611" y="738589"/>
                  </a:lnTo>
                  <a:lnTo>
                    <a:pt x="2891094" y="738070"/>
                  </a:lnTo>
                  <a:lnTo>
                    <a:pt x="2894578" y="737550"/>
                  </a:lnTo>
                  <a:lnTo>
                    <a:pt x="2898061" y="737032"/>
                  </a:lnTo>
                  <a:lnTo>
                    <a:pt x="2901544" y="748720"/>
                  </a:lnTo>
                  <a:lnTo>
                    <a:pt x="2905027" y="748212"/>
                  </a:lnTo>
                  <a:lnTo>
                    <a:pt x="2908511" y="747704"/>
                  </a:lnTo>
                  <a:lnTo>
                    <a:pt x="2911994" y="747197"/>
                  </a:lnTo>
                  <a:lnTo>
                    <a:pt x="2915477" y="746689"/>
                  </a:lnTo>
                  <a:lnTo>
                    <a:pt x="2918960" y="747885"/>
                  </a:lnTo>
                  <a:lnTo>
                    <a:pt x="2922444" y="747379"/>
                  </a:lnTo>
                  <a:lnTo>
                    <a:pt x="2925927" y="746873"/>
                  </a:lnTo>
                  <a:lnTo>
                    <a:pt x="2929410" y="746368"/>
                  </a:lnTo>
                  <a:lnTo>
                    <a:pt x="2932893" y="745863"/>
                  </a:lnTo>
                  <a:lnTo>
                    <a:pt x="2936377" y="745783"/>
                  </a:lnTo>
                  <a:lnTo>
                    <a:pt x="2939860" y="745279"/>
                  </a:lnTo>
                  <a:lnTo>
                    <a:pt x="2943343" y="744774"/>
                  </a:lnTo>
                  <a:lnTo>
                    <a:pt x="2946826" y="744270"/>
                  </a:lnTo>
                  <a:lnTo>
                    <a:pt x="2950310" y="743766"/>
                  </a:lnTo>
                  <a:lnTo>
                    <a:pt x="2953793" y="744965"/>
                  </a:lnTo>
                  <a:lnTo>
                    <a:pt x="2957276" y="744463"/>
                  </a:lnTo>
                  <a:lnTo>
                    <a:pt x="2960759" y="743961"/>
                  </a:lnTo>
                  <a:lnTo>
                    <a:pt x="2964243" y="743459"/>
                  </a:lnTo>
                  <a:lnTo>
                    <a:pt x="2967726" y="742957"/>
                  </a:lnTo>
                  <a:lnTo>
                    <a:pt x="2971209" y="742456"/>
                  </a:lnTo>
                  <a:lnTo>
                    <a:pt x="2974692" y="741954"/>
                  </a:lnTo>
                  <a:lnTo>
                    <a:pt x="2978176" y="741453"/>
                  </a:lnTo>
                  <a:lnTo>
                    <a:pt x="2981659" y="740952"/>
                  </a:lnTo>
                  <a:lnTo>
                    <a:pt x="2985142" y="740451"/>
                  </a:lnTo>
                  <a:lnTo>
                    <a:pt x="2988625" y="747120"/>
                  </a:lnTo>
                  <a:lnTo>
                    <a:pt x="2992109" y="746625"/>
                  </a:lnTo>
                  <a:lnTo>
                    <a:pt x="2995592" y="746131"/>
                  </a:lnTo>
                  <a:lnTo>
                    <a:pt x="2999075" y="745637"/>
                  </a:lnTo>
                  <a:lnTo>
                    <a:pt x="3002558" y="745142"/>
                  </a:lnTo>
                  <a:lnTo>
                    <a:pt x="3006042" y="744648"/>
                  </a:lnTo>
                  <a:lnTo>
                    <a:pt x="3009525" y="744155"/>
                  </a:lnTo>
                  <a:lnTo>
                    <a:pt x="3013008" y="743661"/>
                  </a:lnTo>
                  <a:lnTo>
                    <a:pt x="3016491" y="743167"/>
                  </a:lnTo>
                  <a:lnTo>
                    <a:pt x="3019975" y="742674"/>
                  </a:lnTo>
                  <a:lnTo>
                    <a:pt x="3023458" y="742181"/>
                  </a:lnTo>
                  <a:lnTo>
                    <a:pt x="3026941" y="746672"/>
                  </a:lnTo>
                  <a:lnTo>
                    <a:pt x="3030424" y="746184"/>
                  </a:lnTo>
                  <a:lnTo>
                    <a:pt x="3033908" y="745695"/>
                  </a:lnTo>
                  <a:lnTo>
                    <a:pt x="3037391" y="745207"/>
                  </a:lnTo>
                  <a:lnTo>
                    <a:pt x="3040874" y="744718"/>
                  </a:lnTo>
                  <a:lnTo>
                    <a:pt x="3044357" y="744230"/>
                  </a:lnTo>
                  <a:lnTo>
                    <a:pt x="3047841" y="743742"/>
                  </a:lnTo>
                  <a:lnTo>
                    <a:pt x="3051324" y="743254"/>
                  </a:lnTo>
                  <a:lnTo>
                    <a:pt x="3054807" y="742767"/>
                  </a:lnTo>
                  <a:lnTo>
                    <a:pt x="3058290" y="742279"/>
                  </a:lnTo>
                  <a:lnTo>
                    <a:pt x="3061774" y="745087"/>
                  </a:lnTo>
                  <a:lnTo>
                    <a:pt x="3065257" y="744602"/>
                  </a:lnTo>
                  <a:lnTo>
                    <a:pt x="3068740" y="744118"/>
                  </a:lnTo>
                  <a:lnTo>
                    <a:pt x="3072223" y="743634"/>
                  </a:lnTo>
                  <a:lnTo>
                    <a:pt x="3075707" y="743150"/>
                  </a:lnTo>
                  <a:lnTo>
                    <a:pt x="3079190" y="756254"/>
                  </a:lnTo>
                  <a:lnTo>
                    <a:pt x="3082673" y="755781"/>
                  </a:lnTo>
                  <a:lnTo>
                    <a:pt x="3086156" y="755308"/>
                  </a:lnTo>
                  <a:lnTo>
                    <a:pt x="3089640" y="754836"/>
                  </a:lnTo>
                  <a:lnTo>
                    <a:pt x="3093123" y="754364"/>
                  </a:lnTo>
                  <a:lnTo>
                    <a:pt x="3096606" y="761197"/>
                  </a:lnTo>
                  <a:lnTo>
                    <a:pt x="3100089" y="760731"/>
                  </a:lnTo>
                  <a:lnTo>
                    <a:pt x="3103573" y="760265"/>
                  </a:lnTo>
                  <a:lnTo>
                    <a:pt x="3107056" y="759799"/>
                  </a:lnTo>
                  <a:lnTo>
                    <a:pt x="3110539" y="759334"/>
                  </a:lnTo>
                  <a:lnTo>
                    <a:pt x="3114022" y="766724"/>
                  </a:lnTo>
                  <a:lnTo>
                    <a:pt x="3117506" y="766266"/>
                  </a:lnTo>
                  <a:lnTo>
                    <a:pt x="3120989" y="765807"/>
                  </a:lnTo>
                  <a:lnTo>
                    <a:pt x="3124472" y="765348"/>
                  </a:lnTo>
                  <a:lnTo>
                    <a:pt x="3127955" y="764890"/>
                  </a:lnTo>
                  <a:lnTo>
                    <a:pt x="3131439" y="764800"/>
                  </a:lnTo>
                  <a:lnTo>
                    <a:pt x="3134922" y="764343"/>
                  </a:lnTo>
                  <a:lnTo>
                    <a:pt x="3138405" y="763885"/>
                  </a:lnTo>
                  <a:lnTo>
                    <a:pt x="3141888" y="763427"/>
                  </a:lnTo>
                  <a:lnTo>
                    <a:pt x="3145372" y="762970"/>
                  </a:lnTo>
                  <a:lnTo>
                    <a:pt x="3148855" y="762512"/>
                  </a:lnTo>
                  <a:lnTo>
                    <a:pt x="3152338" y="762055"/>
                  </a:lnTo>
                  <a:lnTo>
                    <a:pt x="3155821" y="761598"/>
                  </a:lnTo>
                  <a:lnTo>
                    <a:pt x="3159304" y="761141"/>
                  </a:lnTo>
                  <a:lnTo>
                    <a:pt x="3162788" y="760684"/>
                  </a:lnTo>
                  <a:lnTo>
                    <a:pt x="3166271" y="760970"/>
                  </a:lnTo>
                  <a:lnTo>
                    <a:pt x="3169754" y="760514"/>
                  </a:lnTo>
                  <a:lnTo>
                    <a:pt x="3173237" y="760059"/>
                  </a:lnTo>
                  <a:lnTo>
                    <a:pt x="3176721" y="759603"/>
                  </a:lnTo>
                  <a:lnTo>
                    <a:pt x="3180204" y="759147"/>
                  </a:lnTo>
                  <a:lnTo>
                    <a:pt x="3183687" y="759806"/>
                  </a:lnTo>
                  <a:lnTo>
                    <a:pt x="3187170" y="759352"/>
                  </a:lnTo>
                  <a:lnTo>
                    <a:pt x="3190654" y="758898"/>
                  </a:lnTo>
                  <a:lnTo>
                    <a:pt x="3194137" y="758443"/>
                  </a:lnTo>
                  <a:lnTo>
                    <a:pt x="3197620" y="757990"/>
                  </a:lnTo>
                  <a:lnTo>
                    <a:pt x="3201103" y="762688"/>
                  </a:lnTo>
                  <a:lnTo>
                    <a:pt x="3204587" y="762238"/>
                  </a:lnTo>
                  <a:lnTo>
                    <a:pt x="3208070" y="761789"/>
                  </a:lnTo>
                  <a:lnTo>
                    <a:pt x="3211553" y="761340"/>
                  </a:lnTo>
                  <a:lnTo>
                    <a:pt x="3215036" y="760890"/>
                  </a:lnTo>
                  <a:lnTo>
                    <a:pt x="3218520" y="772209"/>
                  </a:lnTo>
                  <a:lnTo>
                    <a:pt x="3222003" y="771769"/>
                  </a:lnTo>
                  <a:lnTo>
                    <a:pt x="3225486" y="771330"/>
                  </a:lnTo>
                  <a:lnTo>
                    <a:pt x="3228969" y="770890"/>
                  </a:lnTo>
                  <a:lnTo>
                    <a:pt x="3232453" y="770451"/>
                  </a:lnTo>
                  <a:lnTo>
                    <a:pt x="3235936" y="774851"/>
                  </a:lnTo>
                  <a:lnTo>
                    <a:pt x="3239419" y="774416"/>
                  </a:lnTo>
                  <a:lnTo>
                    <a:pt x="3242902" y="773981"/>
                  </a:lnTo>
                  <a:lnTo>
                    <a:pt x="3246386" y="773546"/>
                  </a:lnTo>
                  <a:lnTo>
                    <a:pt x="3249869" y="773111"/>
                  </a:lnTo>
                  <a:lnTo>
                    <a:pt x="3253352" y="772677"/>
                  </a:lnTo>
                  <a:lnTo>
                    <a:pt x="3256835" y="774976"/>
                  </a:lnTo>
                  <a:lnTo>
                    <a:pt x="3260319" y="774543"/>
                  </a:lnTo>
                  <a:lnTo>
                    <a:pt x="3263802" y="774111"/>
                  </a:lnTo>
                  <a:lnTo>
                    <a:pt x="3267285" y="773679"/>
                  </a:lnTo>
                  <a:lnTo>
                    <a:pt x="3270768" y="773247"/>
                  </a:lnTo>
                  <a:lnTo>
                    <a:pt x="3274252" y="772815"/>
                  </a:lnTo>
                  <a:lnTo>
                    <a:pt x="3277735" y="772384"/>
                  </a:lnTo>
                  <a:lnTo>
                    <a:pt x="3281218" y="771952"/>
                  </a:lnTo>
                  <a:lnTo>
                    <a:pt x="3284701" y="771520"/>
                  </a:lnTo>
                  <a:lnTo>
                    <a:pt x="3288185" y="771089"/>
                  </a:lnTo>
                  <a:lnTo>
                    <a:pt x="3291668" y="772703"/>
                  </a:lnTo>
                  <a:lnTo>
                    <a:pt x="3295151" y="772274"/>
                  </a:lnTo>
                  <a:lnTo>
                    <a:pt x="3298634" y="771844"/>
                  </a:lnTo>
                  <a:lnTo>
                    <a:pt x="3302118" y="771415"/>
                  </a:lnTo>
                  <a:lnTo>
                    <a:pt x="3305601" y="770986"/>
                  </a:lnTo>
                  <a:lnTo>
                    <a:pt x="3309084" y="773940"/>
                  </a:lnTo>
                  <a:lnTo>
                    <a:pt x="3312567" y="773514"/>
                  </a:lnTo>
                  <a:lnTo>
                    <a:pt x="3316051" y="773087"/>
                  </a:lnTo>
                  <a:lnTo>
                    <a:pt x="3319534" y="772661"/>
                  </a:lnTo>
                  <a:lnTo>
                    <a:pt x="3323017" y="772235"/>
                  </a:lnTo>
                  <a:lnTo>
                    <a:pt x="3326500" y="771810"/>
                  </a:lnTo>
                  <a:lnTo>
                    <a:pt x="3329984" y="771384"/>
                  </a:lnTo>
                  <a:lnTo>
                    <a:pt x="3333467" y="770958"/>
                  </a:lnTo>
                  <a:lnTo>
                    <a:pt x="3336950" y="770533"/>
                  </a:lnTo>
                  <a:lnTo>
                    <a:pt x="3340433" y="770107"/>
                  </a:lnTo>
                  <a:lnTo>
                    <a:pt x="3343917" y="769682"/>
                  </a:lnTo>
                  <a:lnTo>
                    <a:pt x="3347400" y="769257"/>
                  </a:lnTo>
                  <a:lnTo>
                    <a:pt x="3350883" y="768832"/>
                  </a:lnTo>
                  <a:lnTo>
                    <a:pt x="3354366" y="768407"/>
                  </a:lnTo>
                  <a:lnTo>
                    <a:pt x="3357850" y="767982"/>
                  </a:lnTo>
                  <a:lnTo>
                    <a:pt x="3361333" y="778834"/>
                  </a:lnTo>
                  <a:lnTo>
                    <a:pt x="3364816" y="778418"/>
                  </a:lnTo>
                  <a:lnTo>
                    <a:pt x="3368299" y="778002"/>
                  </a:lnTo>
                  <a:lnTo>
                    <a:pt x="3371783" y="777587"/>
                  </a:lnTo>
                  <a:lnTo>
                    <a:pt x="3375266" y="777171"/>
                  </a:lnTo>
                  <a:lnTo>
                    <a:pt x="3378749" y="776755"/>
                  </a:lnTo>
                  <a:lnTo>
                    <a:pt x="3382232" y="776340"/>
                  </a:lnTo>
                  <a:lnTo>
                    <a:pt x="3385716" y="775925"/>
                  </a:lnTo>
                  <a:lnTo>
                    <a:pt x="3389199" y="775509"/>
                  </a:lnTo>
                  <a:lnTo>
                    <a:pt x="3392682" y="775094"/>
                  </a:lnTo>
                  <a:lnTo>
                    <a:pt x="3396165" y="775005"/>
                  </a:lnTo>
                  <a:lnTo>
                    <a:pt x="3399649" y="774591"/>
                  </a:lnTo>
                  <a:lnTo>
                    <a:pt x="3403132" y="774176"/>
                  </a:lnTo>
                  <a:lnTo>
                    <a:pt x="3406615" y="773762"/>
                  </a:lnTo>
                  <a:lnTo>
                    <a:pt x="3410098" y="773348"/>
                  </a:lnTo>
                  <a:lnTo>
                    <a:pt x="3413582" y="774887"/>
                  </a:lnTo>
                  <a:lnTo>
                    <a:pt x="3417065" y="774475"/>
                  </a:lnTo>
                  <a:lnTo>
                    <a:pt x="3420548" y="774062"/>
                  </a:lnTo>
                  <a:lnTo>
                    <a:pt x="3424031" y="773650"/>
                  </a:lnTo>
                  <a:lnTo>
                    <a:pt x="3427515" y="773238"/>
                  </a:lnTo>
                  <a:lnTo>
                    <a:pt x="3430998" y="780509"/>
                  </a:lnTo>
                  <a:lnTo>
                    <a:pt x="3434481" y="780103"/>
                  </a:lnTo>
                  <a:lnTo>
                    <a:pt x="3437964" y="779697"/>
                  </a:lnTo>
                  <a:lnTo>
                    <a:pt x="3441447" y="779291"/>
                  </a:lnTo>
                  <a:lnTo>
                    <a:pt x="3444931" y="778885"/>
                  </a:lnTo>
                  <a:lnTo>
                    <a:pt x="3448414" y="780368"/>
                  </a:lnTo>
                  <a:lnTo>
                    <a:pt x="3451897" y="779963"/>
                  </a:lnTo>
                  <a:lnTo>
                    <a:pt x="3455380" y="779559"/>
                  </a:lnTo>
                  <a:lnTo>
                    <a:pt x="3458864" y="779155"/>
                  </a:lnTo>
                  <a:lnTo>
                    <a:pt x="3462347" y="778751"/>
                  </a:lnTo>
                  <a:lnTo>
                    <a:pt x="3465830" y="781473"/>
                  </a:lnTo>
                  <a:lnTo>
                    <a:pt x="3469313" y="781071"/>
                  </a:lnTo>
                  <a:lnTo>
                    <a:pt x="3472797" y="780670"/>
                  </a:lnTo>
                  <a:lnTo>
                    <a:pt x="3476280" y="780269"/>
                  </a:lnTo>
                  <a:lnTo>
                    <a:pt x="3479763" y="779867"/>
                  </a:lnTo>
                  <a:lnTo>
                    <a:pt x="3483246" y="779466"/>
                  </a:lnTo>
                  <a:lnTo>
                    <a:pt x="3483246" y="779778"/>
                  </a:lnTo>
                  <a:lnTo>
                    <a:pt x="3483246" y="780089"/>
                  </a:lnTo>
                  <a:lnTo>
                    <a:pt x="3483246" y="780399"/>
                  </a:lnTo>
                  <a:lnTo>
                    <a:pt x="3483246" y="780709"/>
                  </a:lnTo>
                  <a:lnTo>
                    <a:pt x="3483246" y="781019"/>
                  </a:lnTo>
                  <a:lnTo>
                    <a:pt x="3483246" y="781328"/>
                  </a:lnTo>
                  <a:lnTo>
                    <a:pt x="3483246" y="781637"/>
                  </a:lnTo>
                  <a:lnTo>
                    <a:pt x="3483246" y="781946"/>
                  </a:lnTo>
                  <a:lnTo>
                    <a:pt x="3483246" y="782254"/>
                  </a:lnTo>
                  <a:lnTo>
                    <a:pt x="3483246" y="782561"/>
                  </a:lnTo>
                  <a:lnTo>
                    <a:pt x="3483246" y="782869"/>
                  </a:lnTo>
                  <a:lnTo>
                    <a:pt x="3483246" y="783175"/>
                  </a:lnTo>
                  <a:lnTo>
                    <a:pt x="3483246" y="783482"/>
                  </a:lnTo>
                  <a:lnTo>
                    <a:pt x="3483246" y="783788"/>
                  </a:lnTo>
                  <a:lnTo>
                    <a:pt x="3483246" y="784093"/>
                  </a:lnTo>
                  <a:lnTo>
                    <a:pt x="3483246" y="784399"/>
                  </a:lnTo>
                  <a:lnTo>
                    <a:pt x="3483246" y="784703"/>
                  </a:lnTo>
                  <a:lnTo>
                    <a:pt x="3483246" y="785008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09520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AUC:0.256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AUC:0.267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AUC:0.287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AUC:0.246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AUC:0.176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AUC:0.202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89964" y="1608265"/>
            <a:ext cx="447340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ALT 41U/L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925561"/>
              <a:ext cx="3483246" cy="1626505"/>
            </a:xfrm>
            <a:custGeom>
              <a:avLst/>
              <a:gdLst/>
              <a:ahLst/>
              <a:cxnLst/>
              <a:rect l="0" t="0" r="0" b="0"/>
              <a:pathLst>
                <a:path w="3483246" h="1626505">
                  <a:moveTo>
                    <a:pt x="0" y="1626505"/>
                  </a:moveTo>
                  <a:lnTo>
                    <a:pt x="3483" y="1182741"/>
                  </a:lnTo>
                  <a:lnTo>
                    <a:pt x="6966" y="839270"/>
                  </a:lnTo>
                  <a:lnTo>
                    <a:pt x="10449" y="565544"/>
                  </a:lnTo>
                  <a:lnTo>
                    <a:pt x="13932" y="342278"/>
                  </a:lnTo>
                  <a:lnTo>
                    <a:pt x="17416" y="156696"/>
                  </a:lnTo>
                  <a:lnTo>
                    <a:pt x="20899" y="0"/>
                  </a:lnTo>
                  <a:lnTo>
                    <a:pt x="24382" y="1372627"/>
                  </a:lnTo>
                  <a:lnTo>
                    <a:pt x="27865" y="1339349"/>
                  </a:lnTo>
                  <a:lnTo>
                    <a:pt x="31349" y="1306749"/>
                  </a:lnTo>
                  <a:lnTo>
                    <a:pt x="34832" y="1274808"/>
                  </a:lnTo>
                  <a:lnTo>
                    <a:pt x="38315" y="1243505"/>
                  </a:lnTo>
                  <a:lnTo>
                    <a:pt x="41798" y="1212822"/>
                  </a:lnTo>
                  <a:lnTo>
                    <a:pt x="45282" y="1182741"/>
                  </a:lnTo>
                  <a:lnTo>
                    <a:pt x="48765" y="1253509"/>
                  </a:lnTo>
                  <a:lnTo>
                    <a:pt x="52248" y="1232887"/>
                  </a:lnTo>
                  <a:lnTo>
                    <a:pt x="55731" y="1212878"/>
                  </a:lnTo>
                  <a:lnTo>
                    <a:pt x="59215" y="1193455"/>
                  </a:lnTo>
                  <a:lnTo>
                    <a:pt x="62698" y="1174591"/>
                  </a:lnTo>
                  <a:lnTo>
                    <a:pt x="66181" y="1156263"/>
                  </a:lnTo>
                  <a:lnTo>
                    <a:pt x="69664" y="1138449"/>
                  </a:lnTo>
                  <a:lnTo>
                    <a:pt x="73148" y="1145397"/>
                  </a:lnTo>
                  <a:lnTo>
                    <a:pt x="76631" y="1132240"/>
                  </a:lnTo>
                  <a:lnTo>
                    <a:pt x="80114" y="1119582"/>
                  </a:lnTo>
                  <a:lnTo>
                    <a:pt x="83597" y="1107396"/>
                  </a:lnTo>
                  <a:lnTo>
                    <a:pt x="87081" y="1095655"/>
                  </a:lnTo>
                  <a:lnTo>
                    <a:pt x="90564" y="1084337"/>
                  </a:lnTo>
                  <a:lnTo>
                    <a:pt x="94047" y="1073417"/>
                  </a:lnTo>
                  <a:lnTo>
                    <a:pt x="97530" y="1062876"/>
                  </a:lnTo>
                  <a:lnTo>
                    <a:pt x="101014" y="1052695"/>
                  </a:lnTo>
                  <a:lnTo>
                    <a:pt x="104497" y="1042855"/>
                  </a:lnTo>
                  <a:lnTo>
                    <a:pt x="107980" y="1033339"/>
                  </a:lnTo>
                  <a:lnTo>
                    <a:pt x="111463" y="1024131"/>
                  </a:lnTo>
                  <a:lnTo>
                    <a:pt x="114947" y="1015218"/>
                  </a:lnTo>
                  <a:lnTo>
                    <a:pt x="118430" y="1006584"/>
                  </a:lnTo>
                  <a:lnTo>
                    <a:pt x="121913" y="1160349"/>
                  </a:lnTo>
                  <a:lnTo>
                    <a:pt x="125396" y="1150066"/>
                  </a:lnTo>
                  <a:lnTo>
                    <a:pt x="128880" y="1139913"/>
                  </a:lnTo>
                  <a:lnTo>
                    <a:pt x="132363" y="1129887"/>
                  </a:lnTo>
                  <a:lnTo>
                    <a:pt x="135846" y="1119986"/>
                  </a:lnTo>
                  <a:lnTo>
                    <a:pt x="139329" y="1110206"/>
                  </a:lnTo>
                  <a:lnTo>
                    <a:pt x="142813" y="1100547"/>
                  </a:lnTo>
                  <a:lnTo>
                    <a:pt x="146296" y="1091006"/>
                  </a:lnTo>
                  <a:lnTo>
                    <a:pt x="149779" y="1081580"/>
                  </a:lnTo>
                  <a:lnTo>
                    <a:pt x="153262" y="1072268"/>
                  </a:lnTo>
                  <a:lnTo>
                    <a:pt x="156746" y="1063068"/>
                  </a:lnTo>
                  <a:lnTo>
                    <a:pt x="160229" y="1053977"/>
                  </a:lnTo>
                  <a:lnTo>
                    <a:pt x="163712" y="1044994"/>
                  </a:lnTo>
                  <a:lnTo>
                    <a:pt x="167195" y="1036117"/>
                  </a:lnTo>
                  <a:lnTo>
                    <a:pt x="170679" y="1027343"/>
                  </a:lnTo>
                  <a:lnTo>
                    <a:pt x="174162" y="1018671"/>
                  </a:lnTo>
                  <a:lnTo>
                    <a:pt x="177645" y="1010100"/>
                  </a:lnTo>
                  <a:lnTo>
                    <a:pt x="181128" y="1001628"/>
                  </a:lnTo>
                  <a:lnTo>
                    <a:pt x="184612" y="993252"/>
                  </a:lnTo>
                  <a:lnTo>
                    <a:pt x="188095" y="984971"/>
                  </a:lnTo>
                  <a:lnTo>
                    <a:pt x="191578" y="1019243"/>
                  </a:lnTo>
                  <a:lnTo>
                    <a:pt x="195061" y="1012097"/>
                  </a:lnTo>
                  <a:lnTo>
                    <a:pt x="198545" y="1005041"/>
                  </a:lnTo>
                  <a:lnTo>
                    <a:pt x="202028" y="998072"/>
                  </a:lnTo>
                  <a:lnTo>
                    <a:pt x="205511" y="991189"/>
                  </a:lnTo>
                  <a:lnTo>
                    <a:pt x="208994" y="984391"/>
                  </a:lnTo>
                  <a:lnTo>
                    <a:pt x="212478" y="977676"/>
                  </a:lnTo>
                  <a:lnTo>
                    <a:pt x="215961" y="984391"/>
                  </a:lnTo>
                  <a:lnTo>
                    <a:pt x="219444" y="977892"/>
                  </a:lnTo>
                  <a:lnTo>
                    <a:pt x="222927" y="971468"/>
                  </a:lnTo>
                  <a:lnTo>
                    <a:pt x="226411" y="965120"/>
                  </a:lnTo>
                  <a:lnTo>
                    <a:pt x="229894" y="958846"/>
                  </a:lnTo>
                  <a:lnTo>
                    <a:pt x="233377" y="952644"/>
                  </a:lnTo>
                  <a:lnTo>
                    <a:pt x="236860" y="946513"/>
                  </a:lnTo>
                  <a:lnTo>
                    <a:pt x="240344" y="1023552"/>
                  </a:lnTo>
                  <a:lnTo>
                    <a:pt x="243827" y="1018879"/>
                  </a:lnTo>
                  <a:lnTo>
                    <a:pt x="247310" y="1014267"/>
                  </a:lnTo>
                  <a:lnTo>
                    <a:pt x="250793" y="1009716"/>
                  </a:lnTo>
                  <a:lnTo>
                    <a:pt x="254277" y="1005224"/>
                  </a:lnTo>
                  <a:lnTo>
                    <a:pt x="257760" y="1000790"/>
                  </a:lnTo>
                  <a:lnTo>
                    <a:pt x="261243" y="996413"/>
                  </a:lnTo>
                  <a:lnTo>
                    <a:pt x="264726" y="992092"/>
                  </a:lnTo>
                  <a:lnTo>
                    <a:pt x="268210" y="987826"/>
                  </a:lnTo>
                  <a:lnTo>
                    <a:pt x="271693" y="983614"/>
                  </a:lnTo>
                  <a:lnTo>
                    <a:pt x="275176" y="979455"/>
                  </a:lnTo>
                  <a:lnTo>
                    <a:pt x="278659" y="975347"/>
                  </a:lnTo>
                  <a:lnTo>
                    <a:pt x="282143" y="971291"/>
                  </a:lnTo>
                  <a:lnTo>
                    <a:pt x="285626" y="967284"/>
                  </a:lnTo>
                  <a:lnTo>
                    <a:pt x="289109" y="963326"/>
                  </a:lnTo>
                  <a:lnTo>
                    <a:pt x="292592" y="959417"/>
                  </a:lnTo>
                  <a:lnTo>
                    <a:pt x="296075" y="955555"/>
                  </a:lnTo>
                  <a:lnTo>
                    <a:pt x="299559" y="951739"/>
                  </a:lnTo>
                  <a:lnTo>
                    <a:pt x="303042" y="947968"/>
                  </a:lnTo>
                  <a:lnTo>
                    <a:pt x="306525" y="944243"/>
                  </a:lnTo>
                  <a:lnTo>
                    <a:pt x="310008" y="940561"/>
                  </a:lnTo>
                  <a:lnTo>
                    <a:pt x="313492" y="1044931"/>
                  </a:lnTo>
                  <a:lnTo>
                    <a:pt x="316975" y="1043874"/>
                  </a:lnTo>
                  <a:lnTo>
                    <a:pt x="320458" y="1042835"/>
                  </a:lnTo>
                  <a:lnTo>
                    <a:pt x="323941" y="1041816"/>
                  </a:lnTo>
                  <a:lnTo>
                    <a:pt x="327425" y="1040814"/>
                  </a:lnTo>
                  <a:lnTo>
                    <a:pt x="330908" y="1039831"/>
                  </a:lnTo>
                  <a:lnTo>
                    <a:pt x="334391" y="1038638"/>
                  </a:lnTo>
                  <a:lnTo>
                    <a:pt x="337874" y="1035631"/>
                  </a:lnTo>
                  <a:lnTo>
                    <a:pt x="341358" y="1032655"/>
                  </a:lnTo>
                  <a:lnTo>
                    <a:pt x="344841" y="1029710"/>
                  </a:lnTo>
                  <a:lnTo>
                    <a:pt x="348324" y="1026795"/>
                  </a:lnTo>
                  <a:lnTo>
                    <a:pt x="351807" y="1023910"/>
                  </a:lnTo>
                  <a:lnTo>
                    <a:pt x="355291" y="1021055"/>
                  </a:lnTo>
                  <a:lnTo>
                    <a:pt x="358774" y="1018229"/>
                  </a:lnTo>
                  <a:lnTo>
                    <a:pt x="362257" y="1015432"/>
                  </a:lnTo>
                  <a:lnTo>
                    <a:pt x="365740" y="1012662"/>
                  </a:lnTo>
                  <a:lnTo>
                    <a:pt x="369224" y="1009921"/>
                  </a:lnTo>
                  <a:lnTo>
                    <a:pt x="372707" y="1007206"/>
                  </a:lnTo>
                  <a:lnTo>
                    <a:pt x="376190" y="1004519"/>
                  </a:lnTo>
                  <a:lnTo>
                    <a:pt x="379673" y="1001858"/>
                  </a:lnTo>
                  <a:lnTo>
                    <a:pt x="383157" y="999083"/>
                  </a:lnTo>
                  <a:lnTo>
                    <a:pt x="386640" y="996132"/>
                  </a:lnTo>
                  <a:lnTo>
                    <a:pt x="390123" y="993206"/>
                  </a:lnTo>
                  <a:lnTo>
                    <a:pt x="393606" y="990306"/>
                  </a:lnTo>
                  <a:lnTo>
                    <a:pt x="397090" y="987430"/>
                  </a:lnTo>
                  <a:lnTo>
                    <a:pt x="400573" y="984579"/>
                  </a:lnTo>
                  <a:lnTo>
                    <a:pt x="404056" y="981753"/>
                  </a:lnTo>
                  <a:lnTo>
                    <a:pt x="407539" y="978950"/>
                  </a:lnTo>
                  <a:lnTo>
                    <a:pt x="411023" y="976171"/>
                  </a:lnTo>
                  <a:lnTo>
                    <a:pt x="414506" y="973415"/>
                  </a:lnTo>
                  <a:lnTo>
                    <a:pt x="417989" y="970682"/>
                  </a:lnTo>
                  <a:lnTo>
                    <a:pt x="421472" y="967972"/>
                  </a:lnTo>
                  <a:lnTo>
                    <a:pt x="424956" y="965285"/>
                  </a:lnTo>
                  <a:lnTo>
                    <a:pt x="428439" y="962620"/>
                  </a:lnTo>
                  <a:lnTo>
                    <a:pt x="431922" y="959977"/>
                  </a:lnTo>
                  <a:lnTo>
                    <a:pt x="435405" y="957355"/>
                  </a:lnTo>
                  <a:lnTo>
                    <a:pt x="438889" y="954755"/>
                  </a:lnTo>
                  <a:lnTo>
                    <a:pt x="442372" y="952176"/>
                  </a:lnTo>
                  <a:lnTo>
                    <a:pt x="445855" y="949617"/>
                  </a:lnTo>
                  <a:lnTo>
                    <a:pt x="449338" y="947080"/>
                  </a:lnTo>
                  <a:lnTo>
                    <a:pt x="452822" y="944563"/>
                  </a:lnTo>
                  <a:lnTo>
                    <a:pt x="456305" y="982461"/>
                  </a:lnTo>
                  <a:lnTo>
                    <a:pt x="459788" y="980735"/>
                  </a:lnTo>
                  <a:lnTo>
                    <a:pt x="463271" y="979025"/>
                  </a:lnTo>
                  <a:lnTo>
                    <a:pt x="466755" y="977332"/>
                  </a:lnTo>
                  <a:lnTo>
                    <a:pt x="470238" y="975656"/>
                  </a:lnTo>
                  <a:lnTo>
                    <a:pt x="473721" y="973996"/>
                  </a:lnTo>
                  <a:lnTo>
                    <a:pt x="477204" y="972352"/>
                  </a:lnTo>
                  <a:lnTo>
                    <a:pt x="480688" y="970723"/>
                  </a:lnTo>
                  <a:lnTo>
                    <a:pt x="484171" y="969110"/>
                  </a:lnTo>
                  <a:lnTo>
                    <a:pt x="487654" y="967512"/>
                  </a:lnTo>
                  <a:lnTo>
                    <a:pt x="491137" y="965930"/>
                  </a:lnTo>
                  <a:lnTo>
                    <a:pt x="494621" y="964362"/>
                  </a:lnTo>
                  <a:lnTo>
                    <a:pt x="498104" y="962808"/>
                  </a:lnTo>
                  <a:lnTo>
                    <a:pt x="501587" y="962211"/>
                  </a:lnTo>
                  <a:lnTo>
                    <a:pt x="505070" y="966341"/>
                  </a:lnTo>
                  <a:lnTo>
                    <a:pt x="508554" y="970364"/>
                  </a:lnTo>
                  <a:lnTo>
                    <a:pt x="512037" y="974285"/>
                  </a:lnTo>
                  <a:lnTo>
                    <a:pt x="515520" y="978107"/>
                  </a:lnTo>
                  <a:lnTo>
                    <a:pt x="519003" y="981835"/>
                  </a:lnTo>
                  <a:lnTo>
                    <a:pt x="522487" y="985470"/>
                  </a:lnTo>
                  <a:lnTo>
                    <a:pt x="522487" y="985470"/>
                  </a:lnTo>
                  <a:lnTo>
                    <a:pt x="525970" y="987432"/>
                  </a:lnTo>
                  <a:lnTo>
                    <a:pt x="529453" y="985924"/>
                  </a:lnTo>
                  <a:lnTo>
                    <a:pt x="532936" y="984428"/>
                  </a:lnTo>
                  <a:lnTo>
                    <a:pt x="536420" y="982946"/>
                  </a:lnTo>
                  <a:lnTo>
                    <a:pt x="539903" y="981475"/>
                  </a:lnTo>
                  <a:lnTo>
                    <a:pt x="543386" y="980017"/>
                  </a:lnTo>
                  <a:lnTo>
                    <a:pt x="546869" y="978571"/>
                  </a:lnTo>
                  <a:lnTo>
                    <a:pt x="550353" y="977137"/>
                  </a:lnTo>
                  <a:lnTo>
                    <a:pt x="553836" y="975714"/>
                  </a:lnTo>
                  <a:lnTo>
                    <a:pt x="557319" y="974304"/>
                  </a:lnTo>
                  <a:lnTo>
                    <a:pt x="560802" y="972904"/>
                  </a:lnTo>
                  <a:lnTo>
                    <a:pt x="564286" y="971517"/>
                  </a:lnTo>
                  <a:lnTo>
                    <a:pt x="567769" y="970140"/>
                  </a:lnTo>
                  <a:lnTo>
                    <a:pt x="571252" y="968774"/>
                  </a:lnTo>
                  <a:lnTo>
                    <a:pt x="574735" y="1010280"/>
                  </a:lnTo>
                  <a:lnTo>
                    <a:pt x="578218" y="1015067"/>
                  </a:lnTo>
                  <a:lnTo>
                    <a:pt x="581702" y="1019725"/>
                  </a:lnTo>
                  <a:lnTo>
                    <a:pt x="585185" y="1024259"/>
                  </a:lnTo>
                  <a:lnTo>
                    <a:pt x="588668" y="1028672"/>
                  </a:lnTo>
                  <a:lnTo>
                    <a:pt x="592151" y="1032971"/>
                  </a:lnTo>
                  <a:lnTo>
                    <a:pt x="595635" y="1037159"/>
                  </a:lnTo>
                  <a:lnTo>
                    <a:pt x="599118" y="1061387"/>
                  </a:lnTo>
                  <a:lnTo>
                    <a:pt x="602601" y="1061829"/>
                  </a:lnTo>
                  <a:lnTo>
                    <a:pt x="606084" y="1062266"/>
                  </a:lnTo>
                  <a:lnTo>
                    <a:pt x="609568" y="1062698"/>
                  </a:lnTo>
                  <a:lnTo>
                    <a:pt x="613051" y="1063124"/>
                  </a:lnTo>
                  <a:lnTo>
                    <a:pt x="616534" y="1063544"/>
                  </a:lnTo>
                  <a:lnTo>
                    <a:pt x="620017" y="1063959"/>
                  </a:lnTo>
                  <a:lnTo>
                    <a:pt x="623501" y="1064369"/>
                  </a:lnTo>
                  <a:lnTo>
                    <a:pt x="626984" y="1064774"/>
                  </a:lnTo>
                  <a:lnTo>
                    <a:pt x="630467" y="1065173"/>
                  </a:lnTo>
                  <a:lnTo>
                    <a:pt x="633950" y="1065568"/>
                  </a:lnTo>
                  <a:lnTo>
                    <a:pt x="637434" y="1065958"/>
                  </a:lnTo>
                  <a:lnTo>
                    <a:pt x="640917" y="1066343"/>
                  </a:lnTo>
                  <a:lnTo>
                    <a:pt x="644400" y="1066607"/>
                  </a:lnTo>
                  <a:lnTo>
                    <a:pt x="647883" y="1065287"/>
                  </a:lnTo>
                  <a:lnTo>
                    <a:pt x="651367" y="1063975"/>
                  </a:lnTo>
                  <a:lnTo>
                    <a:pt x="654850" y="1062671"/>
                  </a:lnTo>
                  <a:lnTo>
                    <a:pt x="658333" y="1061375"/>
                  </a:lnTo>
                  <a:lnTo>
                    <a:pt x="661816" y="1060087"/>
                  </a:lnTo>
                  <a:lnTo>
                    <a:pt x="665300" y="1058806"/>
                  </a:lnTo>
                  <a:lnTo>
                    <a:pt x="668783" y="1057533"/>
                  </a:lnTo>
                  <a:lnTo>
                    <a:pt x="672266" y="1056268"/>
                  </a:lnTo>
                  <a:lnTo>
                    <a:pt x="675749" y="1055010"/>
                  </a:lnTo>
                  <a:lnTo>
                    <a:pt x="679233" y="1053759"/>
                  </a:lnTo>
                  <a:lnTo>
                    <a:pt x="682716" y="1052516"/>
                  </a:lnTo>
                  <a:lnTo>
                    <a:pt x="686199" y="1051280"/>
                  </a:lnTo>
                  <a:lnTo>
                    <a:pt x="689682" y="1050052"/>
                  </a:lnTo>
                  <a:lnTo>
                    <a:pt x="693166" y="1083274"/>
                  </a:lnTo>
                  <a:lnTo>
                    <a:pt x="696649" y="1082888"/>
                  </a:lnTo>
                  <a:lnTo>
                    <a:pt x="700132" y="1082504"/>
                  </a:lnTo>
                  <a:lnTo>
                    <a:pt x="703615" y="1082124"/>
                  </a:lnTo>
                  <a:lnTo>
                    <a:pt x="707099" y="1081747"/>
                  </a:lnTo>
                  <a:lnTo>
                    <a:pt x="710582" y="1081374"/>
                  </a:lnTo>
                  <a:lnTo>
                    <a:pt x="714065" y="1081003"/>
                  </a:lnTo>
                  <a:lnTo>
                    <a:pt x="717548" y="1080636"/>
                  </a:lnTo>
                  <a:lnTo>
                    <a:pt x="721032" y="1080271"/>
                  </a:lnTo>
                  <a:lnTo>
                    <a:pt x="724515" y="1079910"/>
                  </a:lnTo>
                  <a:lnTo>
                    <a:pt x="727998" y="1079552"/>
                  </a:lnTo>
                  <a:lnTo>
                    <a:pt x="731481" y="1079196"/>
                  </a:lnTo>
                  <a:lnTo>
                    <a:pt x="734965" y="1078844"/>
                  </a:lnTo>
                  <a:lnTo>
                    <a:pt x="738448" y="1078494"/>
                  </a:lnTo>
                  <a:lnTo>
                    <a:pt x="741931" y="1105430"/>
                  </a:lnTo>
                  <a:lnTo>
                    <a:pt x="745414" y="1106272"/>
                  </a:lnTo>
                  <a:lnTo>
                    <a:pt x="748898" y="1107104"/>
                  </a:lnTo>
                  <a:lnTo>
                    <a:pt x="752381" y="1107925"/>
                  </a:lnTo>
                  <a:lnTo>
                    <a:pt x="755864" y="1108736"/>
                  </a:lnTo>
                  <a:lnTo>
                    <a:pt x="759347" y="1109537"/>
                  </a:lnTo>
                  <a:lnTo>
                    <a:pt x="762831" y="1110329"/>
                  </a:lnTo>
                  <a:lnTo>
                    <a:pt x="766314" y="1111110"/>
                  </a:lnTo>
                  <a:lnTo>
                    <a:pt x="769797" y="1111883"/>
                  </a:lnTo>
                  <a:lnTo>
                    <a:pt x="773280" y="1112646"/>
                  </a:lnTo>
                  <a:lnTo>
                    <a:pt x="776764" y="1113400"/>
                  </a:lnTo>
                  <a:lnTo>
                    <a:pt x="780247" y="1114145"/>
                  </a:lnTo>
                  <a:lnTo>
                    <a:pt x="783730" y="1114881"/>
                  </a:lnTo>
                  <a:lnTo>
                    <a:pt x="787213" y="1115609"/>
                  </a:lnTo>
                  <a:lnTo>
                    <a:pt x="790697" y="1115205"/>
                  </a:lnTo>
                  <a:lnTo>
                    <a:pt x="794180" y="1114773"/>
                  </a:lnTo>
                  <a:lnTo>
                    <a:pt x="797663" y="1114343"/>
                  </a:lnTo>
                  <a:lnTo>
                    <a:pt x="801146" y="1113917"/>
                  </a:lnTo>
                  <a:lnTo>
                    <a:pt x="804630" y="1113494"/>
                  </a:lnTo>
                  <a:lnTo>
                    <a:pt x="808113" y="1113073"/>
                  </a:lnTo>
                  <a:lnTo>
                    <a:pt x="811596" y="1112656"/>
                  </a:lnTo>
                  <a:lnTo>
                    <a:pt x="815079" y="1112241"/>
                  </a:lnTo>
                  <a:lnTo>
                    <a:pt x="818563" y="1111830"/>
                  </a:lnTo>
                  <a:lnTo>
                    <a:pt x="822046" y="1111421"/>
                  </a:lnTo>
                  <a:lnTo>
                    <a:pt x="825529" y="1111015"/>
                  </a:lnTo>
                  <a:lnTo>
                    <a:pt x="829012" y="1110611"/>
                  </a:lnTo>
                  <a:lnTo>
                    <a:pt x="832496" y="1110211"/>
                  </a:lnTo>
                  <a:lnTo>
                    <a:pt x="835979" y="1110817"/>
                  </a:lnTo>
                  <a:lnTo>
                    <a:pt x="839462" y="1114043"/>
                  </a:lnTo>
                  <a:lnTo>
                    <a:pt x="842945" y="1117202"/>
                  </a:lnTo>
                  <a:lnTo>
                    <a:pt x="846429" y="1120297"/>
                  </a:lnTo>
                  <a:lnTo>
                    <a:pt x="849912" y="1123329"/>
                  </a:lnTo>
                  <a:lnTo>
                    <a:pt x="853395" y="1126301"/>
                  </a:lnTo>
                  <a:lnTo>
                    <a:pt x="856878" y="1129215"/>
                  </a:lnTo>
                  <a:lnTo>
                    <a:pt x="860361" y="1131104"/>
                  </a:lnTo>
                  <a:lnTo>
                    <a:pt x="863845" y="1131663"/>
                  </a:lnTo>
                  <a:lnTo>
                    <a:pt x="867328" y="1132216"/>
                  </a:lnTo>
                  <a:lnTo>
                    <a:pt x="870811" y="1132763"/>
                  </a:lnTo>
                  <a:lnTo>
                    <a:pt x="874294" y="1133305"/>
                  </a:lnTo>
                  <a:lnTo>
                    <a:pt x="877778" y="1133841"/>
                  </a:lnTo>
                  <a:lnTo>
                    <a:pt x="881261" y="1134372"/>
                  </a:lnTo>
                  <a:lnTo>
                    <a:pt x="884744" y="1134898"/>
                  </a:lnTo>
                  <a:lnTo>
                    <a:pt x="888227" y="1135418"/>
                  </a:lnTo>
                  <a:lnTo>
                    <a:pt x="891711" y="1135933"/>
                  </a:lnTo>
                  <a:lnTo>
                    <a:pt x="895194" y="1136444"/>
                  </a:lnTo>
                  <a:lnTo>
                    <a:pt x="898677" y="1136949"/>
                  </a:lnTo>
                  <a:lnTo>
                    <a:pt x="902160" y="1137449"/>
                  </a:lnTo>
                  <a:lnTo>
                    <a:pt x="905644" y="1137944"/>
                  </a:lnTo>
                  <a:lnTo>
                    <a:pt x="909127" y="1138245"/>
                  </a:lnTo>
                  <a:lnTo>
                    <a:pt x="912610" y="1138471"/>
                  </a:lnTo>
                  <a:lnTo>
                    <a:pt x="916093" y="1138695"/>
                  </a:lnTo>
                  <a:lnTo>
                    <a:pt x="919577" y="1138917"/>
                  </a:lnTo>
                  <a:lnTo>
                    <a:pt x="923060" y="1139138"/>
                  </a:lnTo>
                  <a:lnTo>
                    <a:pt x="926543" y="1139356"/>
                  </a:lnTo>
                  <a:lnTo>
                    <a:pt x="930026" y="1139573"/>
                  </a:lnTo>
                  <a:lnTo>
                    <a:pt x="933510" y="1139788"/>
                  </a:lnTo>
                  <a:lnTo>
                    <a:pt x="936993" y="1140001"/>
                  </a:lnTo>
                  <a:lnTo>
                    <a:pt x="940476" y="1140212"/>
                  </a:lnTo>
                  <a:lnTo>
                    <a:pt x="943959" y="1140422"/>
                  </a:lnTo>
                  <a:lnTo>
                    <a:pt x="947443" y="1140630"/>
                  </a:lnTo>
                  <a:lnTo>
                    <a:pt x="950926" y="1140836"/>
                  </a:lnTo>
                  <a:lnTo>
                    <a:pt x="954409" y="1141010"/>
                  </a:lnTo>
                  <a:lnTo>
                    <a:pt x="957892" y="1140104"/>
                  </a:lnTo>
                  <a:lnTo>
                    <a:pt x="961376" y="1139202"/>
                  </a:lnTo>
                  <a:lnTo>
                    <a:pt x="964859" y="1138302"/>
                  </a:lnTo>
                  <a:lnTo>
                    <a:pt x="968342" y="1137406"/>
                  </a:lnTo>
                  <a:lnTo>
                    <a:pt x="971825" y="1136513"/>
                  </a:lnTo>
                  <a:lnTo>
                    <a:pt x="975309" y="1135623"/>
                  </a:lnTo>
                  <a:lnTo>
                    <a:pt x="978792" y="1134736"/>
                  </a:lnTo>
                  <a:lnTo>
                    <a:pt x="982275" y="1133852"/>
                  </a:lnTo>
                  <a:lnTo>
                    <a:pt x="985758" y="1132971"/>
                  </a:lnTo>
                  <a:lnTo>
                    <a:pt x="989242" y="1132094"/>
                  </a:lnTo>
                  <a:lnTo>
                    <a:pt x="992725" y="1131219"/>
                  </a:lnTo>
                  <a:lnTo>
                    <a:pt x="996208" y="1130348"/>
                  </a:lnTo>
                  <a:lnTo>
                    <a:pt x="999691" y="1129480"/>
                  </a:lnTo>
                  <a:lnTo>
                    <a:pt x="1003175" y="1128817"/>
                  </a:lnTo>
                  <a:lnTo>
                    <a:pt x="1006658" y="1128571"/>
                  </a:lnTo>
                  <a:lnTo>
                    <a:pt x="1010141" y="1128327"/>
                  </a:lnTo>
                  <a:lnTo>
                    <a:pt x="1013624" y="1128084"/>
                  </a:lnTo>
                  <a:lnTo>
                    <a:pt x="1017108" y="1127842"/>
                  </a:lnTo>
                  <a:lnTo>
                    <a:pt x="1020591" y="1127602"/>
                  </a:lnTo>
                  <a:lnTo>
                    <a:pt x="1024074" y="1127363"/>
                  </a:lnTo>
                  <a:lnTo>
                    <a:pt x="1027557" y="1127126"/>
                  </a:lnTo>
                  <a:lnTo>
                    <a:pt x="1031041" y="1126890"/>
                  </a:lnTo>
                  <a:lnTo>
                    <a:pt x="1034524" y="1126655"/>
                  </a:lnTo>
                  <a:lnTo>
                    <a:pt x="1038007" y="1126422"/>
                  </a:lnTo>
                  <a:lnTo>
                    <a:pt x="1041490" y="1126190"/>
                  </a:lnTo>
                  <a:lnTo>
                    <a:pt x="1044974" y="1125960"/>
                  </a:lnTo>
                  <a:lnTo>
                    <a:pt x="1048457" y="1125730"/>
                  </a:lnTo>
                  <a:lnTo>
                    <a:pt x="1051940" y="1125502"/>
                  </a:lnTo>
                  <a:lnTo>
                    <a:pt x="1055423" y="1125276"/>
                  </a:lnTo>
                  <a:lnTo>
                    <a:pt x="1058907" y="1125050"/>
                  </a:lnTo>
                  <a:lnTo>
                    <a:pt x="1062390" y="1124826"/>
                  </a:lnTo>
                  <a:lnTo>
                    <a:pt x="1065873" y="1124604"/>
                  </a:lnTo>
                  <a:lnTo>
                    <a:pt x="1069356" y="1124382"/>
                  </a:lnTo>
                  <a:lnTo>
                    <a:pt x="1072840" y="1124162"/>
                  </a:lnTo>
                  <a:lnTo>
                    <a:pt x="1076323" y="1124248"/>
                  </a:lnTo>
                  <a:lnTo>
                    <a:pt x="1079806" y="1124419"/>
                  </a:lnTo>
                  <a:lnTo>
                    <a:pt x="1083289" y="1124588"/>
                  </a:lnTo>
                  <a:lnTo>
                    <a:pt x="1086773" y="1124757"/>
                  </a:lnTo>
                  <a:lnTo>
                    <a:pt x="1090256" y="1124924"/>
                  </a:lnTo>
                  <a:lnTo>
                    <a:pt x="1093739" y="1125090"/>
                  </a:lnTo>
                  <a:lnTo>
                    <a:pt x="1097222" y="1125255"/>
                  </a:lnTo>
                  <a:lnTo>
                    <a:pt x="1100706" y="1125419"/>
                  </a:lnTo>
                  <a:lnTo>
                    <a:pt x="1104189" y="1125581"/>
                  </a:lnTo>
                  <a:lnTo>
                    <a:pt x="1107672" y="1125743"/>
                  </a:lnTo>
                  <a:lnTo>
                    <a:pt x="1111155" y="1125903"/>
                  </a:lnTo>
                  <a:lnTo>
                    <a:pt x="1114639" y="1126062"/>
                  </a:lnTo>
                  <a:lnTo>
                    <a:pt x="1118122" y="1126220"/>
                  </a:lnTo>
                  <a:lnTo>
                    <a:pt x="1121605" y="1126378"/>
                  </a:lnTo>
                  <a:lnTo>
                    <a:pt x="1125088" y="1126534"/>
                  </a:lnTo>
                  <a:lnTo>
                    <a:pt x="1128572" y="1126688"/>
                  </a:lnTo>
                  <a:lnTo>
                    <a:pt x="1132055" y="1126842"/>
                  </a:lnTo>
                  <a:lnTo>
                    <a:pt x="1135538" y="1126995"/>
                  </a:lnTo>
                  <a:lnTo>
                    <a:pt x="1139021" y="1127147"/>
                  </a:lnTo>
                  <a:lnTo>
                    <a:pt x="1142505" y="1127298"/>
                  </a:lnTo>
                  <a:lnTo>
                    <a:pt x="1145988" y="1127380"/>
                  </a:lnTo>
                  <a:lnTo>
                    <a:pt x="1149471" y="1127240"/>
                  </a:lnTo>
                  <a:lnTo>
                    <a:pt x="1152954" y="1127101"/>
                  </a:lnTo>
                  <a:lnTo>
                    <a:pt x="1156437" y="1126963"/>
                  </a:lnTo>
                  <a:lnTo>
                    <a:pt x="1159921" y="1126825"/>
                  </a:lnTo>
                  <a:lnTo>
                    <a:pt x="1163404" y="1126688"/>
                  </a:lnTo>
                  <a:lnTo>
                    <a:pt x="1166887" y="1126552"/>
                  </a:lnTo>
                  <a:lnTo>
                    <a:pt x="1170370" y="1126417"/>
                  </a:lnTo>
                  <a:lnTo>
                    <a:pt x="1173854" y="1126282"/>
                  </a:lnTo>
                  <a:lnTo>
                    <a:pt x="1177337" y="1126148"/>
                  </a:lnTo>
                  <a:lnTo>
                    <a:pt x="1180820" y="1126015"/>
                  </a:lnTo>
                  <a:lnTo>
                    <a:pt x="1184303" y="1125882"/>
                  </a:lnTo>
                  <a:lnTo>
                    <a:pt x="1187787" y="1125751"/>
                  </a:lnTo>
                  <a:lnTo>
                    <a:pt x="1191270" y="1125619"/>
                  </a:lnTo>
                  <a:lnTo>
                    <a:pt x="1194753" y="1125489"/>
                  </a:lnTo>
                  <a:lnTo>
                    <a:pt x="1198236" y="1125359"/>
                  </a:lnTo>
                  <a:lnTo>
                    <a:pt x="1201720" y="1125230"/>
                  </a:lnTo>
                  <a:lnTo>
                    <a:pt x="1205203" y="1125102"/>
                  </a:lnTo>
                  <a:lnTo>
                    <a:pt x="1208686" y="1124974"/>
                  </a:lnTo>
                  <a:lnTo>
                    <a:pt x="1212169" y="1124847"/>
                  </a:lnTo>
                  <a:lnTo>
                    <a:pt x="1215653" y="1124721"/>
                  </a:lnTo>
                  <a:lnTo>
                    <a:pt x="1219136" y="1125325"/>
                  </a:lnTo>
                  <a:lnTo>
                    <a:pt x="1222619" y="1126258"/>
                  </a:lnTo>
                  <a:lnTo>
                    <a:pt x="1226102" y="1127183"/>
                  </a:lnTo>
                  <a:lnTo>
                    <a:pt x="1229586" y="1128098"/>
                  </a:lnTo>
                  <a:lnTo>
                    <a:pt x="1233069" y="1129006"/>
                  </a:lnTo>
                  <a:lnTo>
                    <a:pt x="1236552" y="1129904"/>
                  </a:lnTo>
                  <a:lnTo>
                    <a:pt x="1240035" y="1130795"/>
                  </a:lnTo>
                  <a:lnTo>
                    <a:pt x="1243519" y="1131677"/>
                  </a:lnTo>
                  <a:lnTo>
                    <a:pt x="1247002" y="1132552"/>
                  </a:lnTo>
                  <a:lnTo>
                    <a:pt x="1250485" y="1133418"/>
                  </a:lnTo>
                  <a:lnTo>
                    <a:pt x="1253968" y="1134277"/>
                  </a:lnTo>
                  <a:lnTo>
                    <a:pt x="1257452" y="1135127"/>
                  </a:lnTo>
                  <a:lnTo>
                    <a:pt x="1260935" y="1135971"/>
                  </a:lnTo>
                  <a:lnTo>
                    <a:pt x="1264418" y="1136806"/>
                  </a:lnTo>
                  <a:lnTo>
                    <a:pt x="1267901" y="1137449"/>
                  </a:lnTo>
                  <a:lnTo>
                    <a:pt x="1271385" y="1138083"/>
                  </a:lnTo>
                  <a:lnTo>
                    <a:pt x="1274868" y="1138713"/>
                  </a:lnTo>
                  <a:lnTo>
                    <a:pt x="1278351" y="1139337"/>
                  </a:lnTo>
                  <a:lnTo>
                    <a:pt x="1281834" y="1139957"/>
                  </a:lnTo>
                  <a:lnTo>
                    <a:pt x="1285318" y="1140571"/>
                  </a:lnTo>
                  <a:lnTo>
                    <a:pt x="1288801" y="1141181"/>
                  </a:lnTo>
                  <a:lnTo>
                    <a:pt x="1292284" y="1141786"/>
                  </a:lnTo>
                  <a:lnTo>
                    <a:pt x="1295767" y="1142386"/>
                  </a:lnTo>
                  <a:lnTo>
                    <a:pt x="1299251" y="1142981"/>
                  </a:lnTo>
                  <a:lnTo>
                    <a:pt x="1302734" y="1143572"/>
                  </a:lnTo>
                  <a:lnTo>
                    <a:pt x="1306217" y="1144158"/>
                  </a:lnTo>
                  <a:lnTo>
                    <a:pt x="1309700" y="1144740"/>
                  </a:lnTo>
                  <a:lnTo>
                    <a:pt x="1313184" y="1145018"/>
                  </a:lnTo>
                  <a:lnTo>
                    <a:pt x="1316667" y="1144554"/>
                  </a:lnTo>
                  <a:lnTo>
                    <a:pt x="1320150" y="1144091"/>
                  </a:lnTo>
                  <a:lnTo>
                    <a:pt x="1323633" y="1143630"/>
                  </a:lnTo>
                  <a:lnTo>
                    <a:pt x="1327117" y="1143170"/>
                  </a:lnTo>
                  <a:lnTo>
                    <a:pt x="1330600" y="1142712"/>
                  </a:lnTo>
                  <a:lnTo>
                    <a:pt x="1334083" y="1142255"/>
                  </a:lnTo>
                  <a:lnTo>
                    <a:pt x="1337566" y="1141800"/>
                  </a:lnTo>
                  <a:lnTo>
                    <a:pt x="1341050" y="1141347"/>
                  </a:lnTo>
                  <a:lnTo>
                    <a:pt x="1344533" y="1140895"/>
                  </a:lnTo>
                  <a:lnTo>
                    <a:pt x="1348016" y="1140444"/>
                  </a:lnTo>
                  <a:lnTo>
                    <a:pt x="1351499" y="1139995"/>
                  </a:lnTo>
                  <a:lnTo>
                    <a:pt x="1354983" y="1139548"/>
                  </a:lnTo>
                  <a:lnTo>
                    <a:pt x="1358466" y="1139102"/>
                  </a:lnTo>
                  <a:lnTo>
                    <a:pt x="1361949" y="1138657"/>
                  </a:lnTo>
                  <a:lnTo>
                    <a:pt x="1365432" y="1138214"/>
                  </a:lnTo>
                  <a:lnTo>
                    <a:pt x="1368916" y="1137772"/>
                  </a:lnTo>
                  <a:lnTo>
                    <a:pt x="1372399" y="1137332"/>
                  </a:lnTo>
                  <a:lnTo>
                    <a:pt x="1375882" y="1136893"/>
                  </a:lnTo>
                  <a:lnTo>
                    <a:pt x="1379365" y="1136456"/>
                  </a:lnTo>
                  <a:lnTo>
                    <a:pt x="1382849" y="1136020"/>
                  </a:lnTo>
                  <a:lnTo>
                    <a:pt x="1386332" y="1135586"/>
                  </a:lnTo>
                  <a:lnTo>
                    <a:pt x="1389815" y="1135152"/>
                  </a:lnTo>
                  <a:lnTo>
                    <a:pt x="1393298" y="1134721"/>
                  </a:lnTo>
                  <a:lnTo>
                    <a:pt x="1396782" y="1134291"/>
                  </a:lnTo>
                  <a:lnTo>
                    <a:pt x="1400265" y="1133862"/>
                  </a:lnTo>
                  <a:lnTo>
                    <a:pt x="1403748" y="1133434"/>
                  </a:lnTo>
                  <a:lnTo>
                    <a:pt x="1407231" y="1133008"/>
                  </a:lnTo>
                  <a:lnTo>
                    <a:pt x="1410715" y="1132583"/>
                  </a:lnTo>
                  <a:lnTo>
                    <a:pt x="1414198" y="1132160"/>
                  </a:lnTo>
                  <a:lnTo>
                    <a:pt x="1417681" y="1131738"/>
                  </a:lnTo>
                  <a:lnTo>
                    <a:pt x="1421164" y="1131317"/>
                  </a:lnTo>
                  <a:lnTo>
                    <a:pt x="1424648" y="1130898"/>
                  </a:lnTo>
                  <a:lnTo>
                    <a:pt x="1428131" y="1130480"/>
                  </a:lnTo>
                  <a:lnTo>
                    <a:pt x="1431614" y="1130092"/>
                  </a:lnTo>
                  <a:lnTo>
                    <a:pt x="1435097" y="1130375"/>
                  </a:lnTo>
                  <a:lnTo>
                    <a:pt x="1438580" y="1130657"/>
                  </a:lnTo>
                  <a:lnTo>
                    <a:pt x="1442064" y="1130936"/>
                  </a:lnTo>
                  <a:lnTo>
                    <a:pt x="1445547" y="1131214"/>
                  </a:lnTo>
                  <a:lnTo>
                    <a:pt x="1449030" y="1131491"/>
                  </a:lnTo>
                  <a:lnTo>
                    <a:pt x="1452513" y="1131766"/>
                  </a:lnTo>
                  <a:lnTo>
                    <a:pt x="1455997" y="1132039"/>
                  </a:lnTo>
                  <a:lnTo>
                    <a:pt x="1459480" y="1132311"/>
                  </a:lnTo>
                  <a:lnTo>
                    <a:pt x="1462963" y="1132581"/>
                  </a:lnTo>
                  <a:lnTo>
                    <a:pt x="1466446" y="1132849"/>
                  </a:lnTo>
                  <a:lnTo>
                    <a:pt x="1469930" y="1133116"/>
                  </a:lnTo>
                  <a:lnTo>
                    <a:pt x="1473413" y="1133381"/>
                  </a:lnTo>
                  <a:lnTo>
                    <a:pt x="1476896" y="1133645"/>
                  </a:lnTo>
                  <a:lnTo>
                    <a:pt x="1480379" y="1133907"/>
                  </a:lnTo>
                  <a:lnTo>
                    <a:pt x="1483863" y="1134168"/>
                  </a:lnTo>
                  <a:lnTo>
                    <a:pt x="1487346" y="1134427"/>
                  </a:lnTo>
                  <a:lnTo>
                    <a:pt x="1490829" y="1134685"/>
                  </a:lnTo>
                  <a:lnTo>
                    <a:pt x="1494312" y="1134941"/>
                  </a:lnTo>
                  <a:lnTo>
                    <a:pt x="1497796" y="1135196"/>
                  </a:lnTo>
                  <a:lnTo>
                    <a:pt x="1501279" y="1135450"/>
                  </a:lnTo>
                  <a:lnTo>
                    <a:pt x="1504762" y="1135728"/>
                  </a:lnTo>
                  <a:lnTo>
                    <a:pt x="1508245" y="1136032"/>
                  </a:lnTo>
                  <a:lnTo>
                    <a:pt x="1511729" y="1136334"/>
                  </a:lnTo>
                  <a:lnTo>
                    <a:pt x="1515212" y="1136634"/>
                  </a:lnTo>
                  <a:lnTo>
                    <a:pt x="1518695" y="1136932"/>
                  </a:lnTo>
                  <a:lnTo>
                    <a:pt x="1522178" y="1137229"/>
                  </a:lnTo>
                  <a:lnTo>
                    <a:pt x="1525662" y="1137524"/>
                  </a:lnTo>
                  <a:lnTo>
                    <a:pt x="1529145" y="1137817"/>
                  </a:lnTo>
                  <a:lnTo>
                    <a:pt x="1532628" y="1138108"/>
                  </a:lnTo>
                  <a:lnTo>
                    <a:pt x="1536111" y="1138398"/>
                  </a:lnTo>
                  <a:lnTo>
                    <a:pt x="1539595" y="1138687"/>
                  </a:lnTo>
                  <a:lnTo>
                    <a:pt x="1543078" y="1138973"/>
                  </a:lnTo>
                  <a:lnTo>
                    <a:pt x="1546561" y="1139258"/>
                  </a:lnTo>
                  <a:lnTo>
                    <a:pt x="1550044" y="1139541"/>
                  </a:lnTo>
                  <a:lnTo>
                    <a:pt x="1553528" y="1139581"/>
                  </a:lnTo>
                  <a:lnTo>
                    <a:pt x="1557011" y="1139557"/>
                  </a:lnTo>
                  <a:lnTo>
                    <a:pt x="1560494" y="1139534"/>
                  </a:lnTo>
                  <a:lnTo>
                    <a:pt x="1563977" y="1139511"/>
                  </a:lnTo>
                  <a:lnTo>
                    <a:pt x="1567461" y="1139488"/>
                  </a:lnTo>
                  <a:lnTo>
                    <a:pt x="1570944" y="1139465"/>
                  </a:lnTo>
                  <a:lnTo>
                    <a:pt x="1574427" y="1139442"/>
                  </a:lnTo>
                  <a:lnTo>
                    <a:pt x="1577910" y="1139419"/>
                  </a:lnTo>
                  <a:lnTo>
                    <a:pt x="1581394" y="1139397"/>
                  </a:lnTo>
                  <a:lnTo>
                    <a:pt x="1584877" y="1139374"/>
                  </a:lnTo>
                  <a:lnTo>
                    <a:pt x="1588360" y="1139352"/>
                  </a:lnTo>
                  <a:lnTo>
                    <a:pt x="1591843" y="1139329"/>
                  </a:lnTo>
                  <a:lnTo>
                    <a:pt x="1595327" y="1139307"/>
                  </a:lnTo>
                  <a:lnTo>
                    <a:pt x="1598810" y="1139285"/>
                  </a:lnTo>
                  <a:lnTo>
                    <a:pt x="1602293" y="1139263"/>
                  </a:lnTo>
                  <a:lnTo>
                    <a:pt x="1605776" y="1139241"/>
                  </a:lnTo>
                  <a:lnTo>
                    <a:pt x="1609260" y="1139219"/>
                  </a:lnTo>
                  <a:lnTo>
                    <a:pt x="1612743" y="1139197"/>
                  </a:lnTo>
                  <a:lnTo>
                    <a:pt x="1616226" y="1139175"/>
                  </a:lnTo>
                  <a:lnTo>
                    <a:pt x="1619709" y="1139153"/>
                  </a:lnTo>
                  <a:lnTo>
                    <a:pt x="1623193" y="1139312"/>
                  </a:lnTo>
                  <a:lnTo>
                    <a:pt x="1626676" y="1140019"/>
                  </a:lnTo>
                  <a:lnTo>
                    <a:pt x="1630159" y="1140721"/>
                  </a:lnTo>
                  <a:lnTo>
                    <a:pt x="1633642" y="1141417"/>
                  </a:lnTo>
                  <a:lnTo>
                    <a:pt x="1637126" y="1142109"/>
                  </a:lnTo>
                  <a:lnTo>
                    <a:pt x="1640609" y="1142796"/>
                  </a:lnTo>
                  <a:lnTo>
                    <a:pt x="1644092" y="1143478"/>
                  </a:lnTo>
                  <a:lnTo>
                    <a:pt x="1647575" y="1143874"/>
                  </a:lnTo>
                  <a:lnTo>
                    <a:pt x="1651059" y="1143844"/>
                  </a:lnTo>
                  <a:lnTo>
                    <a:pt x="1654542" y="1143813"/>
                  </a:lnTo>
                  <a:lnTo>
                    <a:pt x="1658025" y="1143783"/>
                  </a:lnTo>
                  <a:lnTo>
                    <a:pt x="1661508" y="1143752"/>
                  </a:lnTo>
                  <a:lnTo>
                    <a:pt x="1664992" y="1143722"/>
                  </a:lnTo>
                  <a:lnTo>
                    <a:pt x="1668475" y="1143692"/>
                  </a:lnTo>
                  <a:lnTo>
                    <a:pt x="1671958" y="1143662"/>
                  </a:lnTo>
                  <a:lnTo>
                    <a:pt x="1675441" y="1143633"/>
                  </a:lnTo>
                  <a:lnTo>
                    <a:pt x="1678925" y="1143603"/>
                  </a:lnTo>
                  <a:lnTo>
                    <a:pt x="1682408" y="1143573"/>
                  </a:lnTo>
                  <a:lnTo>
                    <a:pt x="1685891" y="1143544"/>
                  </a:lnTo>
                  <a:lnTo>
                    <a:pt x="1689374" y="1143515"/>
                  </a:lnTo>
                  <a:lnTo>
                    <a:pt x="1692858" y="1143485"/>
                  </a:lnTo>
                  <a:lnTo>
                    <a:pt x="1696341" y="1143456"/>
                  </a:lnTo>
                  <a:lnTo>
                    <a:pt x="1699824" y="1143427"/>
                  </a:lnTo>
                  <a:lnTo>
                    <a:pt x="1703307" y="1143399"/>
                  </a:lnTo>
                  <a:lnTo>
                    <a:pt x="1706791" y="1143370"/>
                  </a:lnTo>
                  <a:lnTo>
                    <a:pt x="1710274" y="1143341"/>
                  </a:lnTo>
                  <a:lnTo>
                    <a:pt x="1713757" y="1143313"/>
                  </a:lnTo>
                  <a:lnTo>
                    <a:pt x="1717240" y="1143284"/>
                  </a:lnTo>
                  <a:lnTo>
                    <a:pt x="1720723" y="1143256"/>
                  </a:lnTo>
                  <a:lnTo>
                    <a:pt x="1724207" y="1143228"/>
                  </a:lnTo>
                  <a:lnTo>
                    <a:pt x="1727690" y="1143200"/>
                  </a:lnTo>
                  <a:lnTo>
                    <a:pt x="1731173" y="1143172"/>
                  </a:lnTo>
                  <a:lnTo>
                    <a:pt x="1734656" y="1143144"/>
                  </a:lnTo>
                  <a:lnTo>
                    <a:pt x="1738140" y="1143116"/>
                  </a:lnTo>
                  <a:lnTo>
                    <a:pt x="1741623" y="1143089"/>
                  </a:lnTo>
                  <a:lnTo>
                    <a:pt x="1745106" y="1143061"/>
                  </a:lnTo>
                  <a:lnTo>
                    <a:pt x="1748589" y="1143034"/>
                  </a:lnTo>
                  <a:lnTo>
                    <a:pt x="1752073" y="1143006"/>
                  </a:lnTo>
                  <a:lnTo>
                    <a:pt x="1755556" y="1142979"/>
                  </a:lnTo>
                  <a:lnTo>
                    <a:pt x="1759039" y="1142952"/>
                  </a:lnTo>
                  <a:lnTo>
                    <a:pt x="1762522" y="1142925"/>
                  </a:lnTo>
                  <a:lnTo>
                    <a:pt x="1766006" y="1142898"/>
                  </a:lnTo>
                  <a:lnTo>
                    <a:pt x="1769489" y="1142871"/>
                  </a:lnTo>
                  <a:lnTo>
                    <a:pt x="1772972" y="1142845"/>
                  </a:lnTo>
                  <a:lnTo>
                    <a:pt x="1776455" y="1142818"/>
                  </a:lnTo>
                  <a:lnTo>
                    <a:pt x="1779939" y="1142792"/>
                  </a:lnTo>
                  <a:lnTo>
                    <a:pt x="1783422" y="1142765"/>
                  </a:lnTo>
                  <a:lnTo>
                    <a:pt x="1786905" y="1142739"/>
                  </a:lnTo>
                  <a:lnTo>
                    <a:pt x="1790388" y="1142782"/>
                  </a:lnTo>
                  <a:lnTo>
                    <a:pt x="1793872" y="1142984"/>
                  </a:lnTo>
                  <a:lnTo>
                    <a:pt x="1797355" y="1143185"/>
                  </a:lnTo>
                  <a:lnTo>
                    <a:pt x="1800838" y="1143385"/>
                  </a:lnTo>
                  <a:lnTo>
                    <a:pt x="1804321" y="1143584"/>
                  </a:lnTo>
                  <a:lnTo>
                    <a:pt x="1807805" y="1143782"/>
                  </a:lnTo>
                  <a:lnTo>
                    <a:pt x="1811288" y="1143979"/>
                  </a:lnTo>
                  <a:lnTo>
                    <a:pt x="1814771" y="1144176"/>
                  </a:lnTo>
                  <a:lnTo>
                    <a:pt x="1818254" y="1144371"/>
                  </a:lnTo>
                  <a:lnTo>
                    <a:pt x="1821738" y="1144566"/>
                  </a:lnTo>
                  <a:lnTo>
                    <a:pt x="1825221" y="1144760"/>
                  </a:lnTo>
                  <a:lnTo>
                    <a:pt x="1828704" y="1144952"/>
                  </a:lnTo>
                  <a:lnTo>
                    <a:pt x="1832187" y="1145144"/>
                  </a:lnTo>
                  <a:lnTo>
                    <a:pt x="1835671" y="1145335"/>
                  </a:lnTo>
                  <a:lnTo>
                    <a:pt x="1839154" y="1145525"/>
                  </a:lnTo>
                  <a:lnTo>
                    <a:pt x="1842637" y="1145715"/>
                  </a:lnTo>
                  <a:lnTo>
                    <a:pt x="1846120" y="1145903"/>
                  </a:lnTo>
                  <a:lnTo>
                    <a:pt x="1849604" y="1146090"/>
                  </a:lnTo>
                  <a:lnTo>
                    <a:pt x="1853087" y="1146277"/>
                  </a:lnTo>
                  <a:lnTo>
                    <a:pt x="1856570" y="1146463"/>
                  </a:lnTo>
                  <a:lnTo>
                    <a:pt x="1860053" y="1146648"/>
                  </a:lnTo>
                  <a:lnTo>
                    <a:pt x="1863537" y="1146832"/>
                  </a:lnTo>
                  <a:lnTo>
                    <a:pt x="1867020" y="1147016"/>
                  </a:lnTo>
                  <a:lnTo>
                    <a:pt x="1870503" y="1147198"/>
                  </a:lnTo>
                  <a:lnTo>
                    <a:pt x="1873986" y="1147380"/>
                  </a:lnTo>
                  <a:lnTo>
                    <a:pt x="1877470" y="1147561"/>
                  </a:lnTo>
                  <a:lnTo>
                    <a:pt x="1880953" y="1147741"/>
                  </a:lnTo>
                  <a:lnTo>
                    <a:pt x="1884436" y="1147920"/>
                  </a:lnTo>
                  <a:lnTo>
                    <a:pt x="1887919" y="1147870"/>
                  </a:lnTo>
                  <a:lnTo>
                    <a:pt x="1891403" y="1147796"/>
                  </a:lnTo>
                  <a:lnTo>
                    <a:pt x="1894886" y="1147722"/>
                  </a:lnTo>
                  <a:lnTo>
                    <a:pt x="1898369" y="1147649"/>
                  </a:lnTo>
                  <a:lnTo>
                    <a:pt x="1901852" y="1147576"/>
                  </a:lnTo>
                  <a:lnTo>
                    <a:pt x="1905336" y="1147503"/>
                  </a:lnTo>
                  <a:lnTo>
                    <a:pt x="1908819" y="1147430"/>
                  </a:lnTo>
                  <a:lnTo>
                    <a:pt x="1912302" y="1147357"/>
                  </a:lnTo>
                  <a:lnTo>
                    <a:pt x="1915785" y="1147285"/>
                  </a:lnTo>
                  <a:lnTo>
                    <a:pt x="1919269" y="1147213"/>
                  </a:lnTo>
                  <a:lnTo>
                    <a:pt x="1922752" y="1147141"/>
                  </a:lnTo>
                  <a:lnTo>
                    <a:pt x="1926235" y="1147070"/>
                  </a:lnTo>
                  <a:lnTo>
                    <a:pt x="1929718" y="1146998"/>
                  </a:lnTo>
                  <a:lnTo>
                    <a:pt x="1933202" y="1146927"/>
                  </a:lnTo>
                  <a:lnTo>
                    <a:pt x="1936685" y="1146856"/>
                  </a:lnTo>
                  <a:lnTo>
                    <a:pt x="1940168" y="1146786"/>
                  </a:lnTo>
                  <a:lnTo>
                    <a:pt x="1943651" y="1146715"/>
                  </a:lnTo>
                  <a:lnTo>
                    <a:pt x="1947135" y="1146645"/>
                  </a:lnTo>
                  <a:lnTo>
                    <a:pt x="1950618" y="1146575"/>
                  </a:lnTo>
                  <a:lnTo>
                    <a:pt x="1954101" y="1146506"/>
                  </a:lnTo>
                  <a:lnTo>
                    <a:pt x="1957584" y="1147621"/>
                  </a:lnTo>
                  <a:lnTo>
                    <a:pt x="1961068" y="1150842"/>
                  </a:lnTo>
                  <a:lnTo>
                    <a:pt x="1964551" y="1154008"/>
                  </a:lnTo>
                  <a:lnTo>
                    <a:pt x="1968034" y="1157122"/>
                  </a:lnTo>
                  <a:lnTo>
                    <a:pt x="1971517" y="1160184"/>
                  </a:lnTo>
                  <a:lnTo>
                    <a:pt x="1975001" y="1163195"/>
                  </a:lnTo>
                  <a:lnTo>
                    <a:pt x="1978484" y="1166158"/>
                  </a:lnTo>
                  <a:lnTo>
                    <a:pt x="1981967" y="1167605"/>
                  </a:lnTo>
                  <a:lnTo>
                    <a:pt x="1985450" y="1167613"/>
                  </a:lnTo>
                  <a:lnTo>
                    <a:pt x="1988934" y="1167621"/>
                  </a:lnTo>
                  <a:lnTo>
                    <a:pt x="1992417" y="1167629"/>
                  </a:lnTo>
                  <a:lnTo>
                    <a:pt x="1995900" y="1167637"/>
                  </a:lnTo>
                  <a:lnTo>
                    <a:pt x="1999383" y="1167645"/>
                  </a:lnTo>
                  <a:lnTo>
                    <a:pt x="2002867" y="1167653"/>
                  </a:lnTo>
                  <a:lnTo>
                    <a:pt x="2006350" y="1167661"/>
                  </a:lnTo>
                  <a:lnTo>
                    <a:pt x="2009833" y="1167669"/>
                  </a:lnTo>
                  <a:lnTo>
                    <a:pt x="2013316" y="1167677"/>
                  </a:lnTo>
                  <a:lnTo>
                    <a:pt x="2016799" y="1167685"/>
                  </a:lnTo>
                  <a:lnTo>
                    <a:pt x="2020283" y="1167693"/>
                  </a:lnTo>
                  <a:lnTo>
                    <a:pt x="2023766" y="1167700"/>
                  </a:lnTo>
                  <a:lnTo>
                    <a:pt x="2027249" y="1167708"/>
                  </a:lnTo>
                  <a:lnTo>
                    <a:pt x="2030732" y="1167716"/>
                  </a:lnTo>
                  <a:lnTo>
                    <a:pt x="2034216" y="1167724"/>
                  </a:lnTo>
                  <a:lnTo>
                    <a:pt x="2037699" y="1167731"/>
                  </a:lnTo>
                  <a:lnTo>
                    <a:pt x="2041182" y="1167739"/>
                  </a:lnTo>
                  <a:lnTo>
                    <a:pt x="2044665" y="1167746"/>
                  </a:lnTo>
                  <a:lnTo>
                    <a:pt x="2048149" y="1167754"/>
                  </a:lnTo>
                  <a:lnTo>
                    <a:pt x="2051632" y="1167762"/>
                  </a:lnTo>
                  <a:lnTo>
                    <a:pt x="2055115" y="1168145"/>
                  </a:lnTo>
                  <a:lnTo>
                    <a:pt x="2058598" y="1168543"/>
                  </a:lnTo>
                  <a:lnTo>
                    <a:pt x="2062082" y="1168939"/>
                  </a:lnTo>
                  <a:lnTo>
                    <a:pt x="2065565" y="1169332"/>
                  </a:lnTo>
                  <a:lnTo>
                    <a:pt x="2069048" y="1169724"/>
                  </a:lnTo>
                  <a:lnTo>
                    <a:pt x="2072531" y="1170114"/>
                  </a:lnTo>
                  <a:lnTo>
                    <a:pt x="2076015" y="1170502"/>
                  </a:lnTo>
                  <a:lnTo>
                    <a:pt x="2079498" y="1170887"/>
                  </a:lnTo>
                  <a:lnTo>
                    <a:pt x="2082981" y="1171271"/>
                  </a:lnTo>
                  <a:lnTo>
                    <a:pt x="2086464" y="1171653"/>
                  </a:lnTo>
                  <a:lnTo>
                    <a:pt x="2089948" y="1172033"/>
                  </a:lnTo>
                  <a:lnTo>
                    <a:pt x="2093431" y="1172411"/>
                  </a:lnTo>
                  <a:lnTo>
                    <a:pt x="2096914" y="1172787"/>
                  </a:lnTo>
                  <a:lnTo>
                    <a:pt x="2100397" y="1173251"/>
                  </a:lnTo>
                  <a:lnTo>
                    <a:pt x="2103881" y="1173964"/>
                  </a:lnTo>
                  <a:lnTo>
                    <a:pt x="2107364" y="1174673"/>
                  </a:lnTo>
                  <a:lnTo>
                    <a:pt x="2110847" y="1175377"/>
                  </a:lnTo>
                  <a:lnTo>
                    <a:pt x="2114330" y="1176076"/>
                  </a:lnTo>
                  <a:lnTo>
                    <a:pt x="2117814" y="1176771"/>
                  </a:lnTo>
                  <a:lnTo>
                    <a:pt x="2121297" y="1177462"/>
                  </a:lnTo>
                  <a:lnTo>
                    <a:pt x="2124780" y="1178148"/>
                  </a:lnTo>
                  <a:lnTo>
                    <a:pt x="2128263" y="1178830"/>
                  </a:lnTo>
                  <a:lnTo>
                    <a:pt x="2131747" y="1179508"/>
                  </a:lnTo>
                  <a:lnTo>
                    <a:pt x="2135230" y="1180181"/>
                  </a:lnTo>
                  <a:lnTo>
                    <a:pt x="2138713" y="1180851"/>
                  </a:lnTo>
                  <a:lnTo>
                    <a:pt x="2142196" y="1181516"/>
                  </a:lnTo>
                  <a:lnTo>
                    <a:pt x="2145680" y="1182177"/>
                  </a:lnTo>
                  <a:lnTo>
                    <a:pt x="2149163" y="1183296"/>
                  </a:lnTo>
                  <a:lnTo>
                    <a:pt x="2152646" y="1184764"/>
                  </a:lnTo>
                  <a:lnTo>
                    <a:pt x="2156129" y="1186218"/>
                  </a:lnTo>
                  <a:lnTo>
                    <a:pt x="2159613" y="1187657"/>
                  </a:lnTo>
                  <a:lnTo>
                    <a:pt x="2163096" y="1189082"/>
                  </a:lnTo>
                  <a:lnTo>
                    <a:pt x="2166579" y="1190494"/>
                  </a:lnTo>
                  <a:lnTo>
                    <a:pt x="2170062" y="1191892"/>
                  </a:lnTo>
                  <a:lnTo>
                    <a:pt x="2173546" y="1208335"/>
                  </a:lnTo>
                  <a:lnTo>
                    <a:pt x="2177029" y="1209110"/>
                  </a:lnTo>
                  <a:lnTo>
                    <a:pt x="2180512" y="1209880"/>
                  </a:lnTo>
                  <a:lnTo>
                    <a:pt x="2183995" y="1210645"/>
                  </a:lnTo>
                  <a:lnTo>
                    <a:pt x="2187479" y="1211404"/>
                  </a:lnTo>
                  <a:lnTo>
                    <a:pt x="2190962" y="1212158"/>
                  </a:lnTo>
                  <a:lnTo>
                    <a:pt x="2194445" y="1212908"/>
                  </a:lnTo>
                  <a:lnTo>
                    <a:pt x="2197928" y="1212793"/>
                  </a:lnTo>
                  <a:lnTo>
                    <a:pt x="2201412" y="1212543"/>
                  </a:lnTo>
                  <a:lnTo>
                    <a:pt x="2204895" y="1212293"/>
                  </a:lnTo>
                  <a:lnTo>
                    <a:pt x="2208378" y="1212043"/>
                  </a:lnTo>
                  <a:lnTo>
                    <a:pt x="2211861" y="1211794"/>
                  </a:lnTo>
                  <a:lnTo>
                    <a:pt x="2215345" y="1211546"/>
                  </a:lnTo>
                  <a:lnTo>
                    <a:pt x="2218828" y="1211298"/>
                  </a:lnTo>
                  <a:lnTo>
                    <a:pt x="2222311" y="1211050"/>
                  </a:lnTo>
                  <a:lnTo>
                    <a:pt x="2225794" y="1210803"/>
                  </a:lnTo>
                  <a:lnTo>
                    <a:pt x="2229278" y="1210557"/>
                  </a:lnTo>
                  <a:lnTo>
                    <a:pt x="2232761" y="1210311"/>
                  </a:lnTo>
                  <a:lnTo>
                    <a:pt x="2236244" y="1210065"/>
                  </a:lnTo>
                  <a:lnTo>
                    <a:pt x="2239727" y="1209820"/>
                  </a:lnTo>
                  <a:lnTo>
                    <a:pt x="2243211" y="1209575"/>
                  </a:lnTo>
                  <a:lnTo>
                    <a:pt x="2246694" y="1209331"/>
                  </a:lnTo>
                  <a:lnTo>
                    <a:pt x="2250177" y="1209087"/>
                  </a:lnTo>
                  <a:lnTo>
                    <a:pt x="2253660" y="1208844"/>
                  </a:lnTo>
                  <a:lnTo>
                    <a:pt x="2257144" y="1208601"/>
                  </a:lnTo>
                  <a:lnTo>
                    <a:pt x="2260627" y="1208359"/>
                  </a:lnTo>
                  <a:lnTo>
                    <a:pt x="2264110" y="1208117"/>
                  </a:lnTo>
                  <a:lnTo>
                    <a:pt x="2267593" y="1207875"/>
                  </a:lnTo>
                  <a:lnTo>
                    <a:pt x="2271077" y="1207634"/>
                  </a:lnTo>
                  <a:lnTo>
                    <a:pt x="2274560" y="1207394"/>
                  </a:lnTo>
                  <a:lnTo>
                    <a:pt x="2278043" y="1207154"/>
                  </a:lnTo>
                  <a:lnTo>
                    <a:pt x="2281526" y="1206914"/>
                  </a:lnTo>
                  <a:lnTo>
                    <a:pt x="2285010" y="1206675"/>
                  </a:lnTo>
                  <a:lnTo>
                    <a:pt x="2288493" y="1206437"/>
                  </a:lnTo>
                  <a:lnTo>
                    <a:pt x="2291976" y="1206198"/>
                  </a:lnTo>
                  <a:lnTo>
                    <a:pt x="2295459" y="1205961"/>
                  </a:lnTo>
                  <a:lnTo>
                    <a:pt x="2298942" y="1205723"/>
                  </a:lnTo>
                  <a:lnTo>
                    <a:pt x="2302426" y="1205487"/>
                  </a:lnTo>
                  <a:lnTo>
                    <a:pt x="2305909" y="1205250"/>
                  </a:lnTo>
                  <a:lnTo>
                    <a:pt x="2309392" y="1205014"/>
                  </a:lnTo>
                  <a:lnTo>
                    <a:pt x="2312875" y="1204779"/>
                  </a:lnTo>
                  <a:lnTo>
                    <a:pt x="2316359" y="1204518"/>
                  </a:lnTo>
                  <a:lnTo>
                    <a:pt x="2319842" y="1204243"/>
                  </a:lnTo>
                  <a:lnTo>
                    <a:pt x="2323325" y="1203968"/>
                  </a:lnTo>
                  <a:lnTo>
                    <a:pt x="2326808" y="1203693"/>
                  </a:lnTo>
                  <a:lnTo>
                    <a:pt x="2330292" y="1203419"/>
                  </a:lnTo>
                  <a:lnTo>
                    <a:pt x="2333775" y="1203145"/>
                  </a:lnTo>
                  <a:lnTo>
                    <a:pt x="2337258" y="1202872"/>
                  </a:lnTo>
                  <a:lnTo>
                    <a:pt x="2340741" y="1202599"/>
                  </a:lnTo>
                  <a:lnTo>
                    <a:pt x="2344225" y="1202327"/>
                  </a:lnTo>
                  <a:lnTo>
                    <a:pt x="2347708" y="1202055"/>
                  </a:lnTo>
                  <a:lnTo>
                    <a:pt x="2351191" y="1201784"/>
                  </a:lnTo>
                  <a:lnTo>
                    <a:pt x="2354674" y="1201513"/>
                  </a:lnTo>
                  <a:lnTo>
                    <a:pt x="2358158" y="1201242"/>
                  </a:lnTo>
                  <a:lnTo>
                    <a:pt x="2361641" y="1200972"/>
                  </a:lnTo>
                  <a:lnTo>
                    <a:pt x="2365124" y="1200703"/>
                  </a:lnTo>
                  <a:lnTo>
                    <a:pt x="2368607" y="1200433"/>
                  </a:lnTo>
                  <a:lnTo>
                    <a:pt x="2372091" y="1200165"/>
                  </a:lnTo>
                  <a:lnTo>
                    <a:pt x="2375574" y="1199896"/>
                  </a:lnTo>
                  <a:lnTo>
                    <a:pt x="2379057" y="1199629"/>
                  </a:lnTo>
                  <a:lnTo>
                    <a:pt x="2382540" y="1199361"/>
                  </a:lnTo>
                  <a:lnTo>
                    <a:pt x="2386024" y="1199094"/>
                  </a:lnTo>
                  <a:lnTo>
                    <a:pt x="2389507" y="1198828"/>
                  </a:lnTo>
                  <a:lnTo>
                    <a:pt x="2392990" y="1198562"/>
                  </a:lnTo>
                  <a:lnTo>
                    <a:pt x="2396473" y="1198296"/>
                  </a:lnTo>
                  <a:lnTo>
                    <a:pt x="2399957" y="1198031"/>
                  </a:lnTo>
                  <a:lnTo>
                    <a:pt x="2403440" y="1197767"/>
                  </a:lnTo>
                  <a:lnTo>
                    <a:pt x="2406923" y="1197502"/>
                  </a:lnTo>
                  <a:lnTo>
                    <a:pt x="2410406" y="1197239"/>
                  </a:lnTo>
                  <a:lnTo>
                    <a:pt x="2413890" y="1196975"/>
                  </a:lnTo>
                  <a:lnTo>
                    <a:pt x="2417373" y="1196712"/>
                  </a:lnTo>
                  <a:lnTo>
                    <a:pt x="2420856" y="1196450"/>
                  </a:lnTo>
                  <a:lnTo>
                    <a:pt x="2424339" y="1196188"/>
                  </a:lnTo>
                  <a:lnTo>
                    <a:pt x="2427823" y="1195926"/>
                  </a:lnTo>
                  <a:lnTo>
                    <a:pt x="2431306" y="1195665"/>
                  </a:lnTo>
                  <a:lnTo>
                    <a:pt x="2434789" y="1195404"/>
                  </a:lnTo>
                  <a:lnTo>
                    <a:pt x="2438272" y="1195144"/>
                  </a:lnTo>
                  <a:lnTo>
                    <a:pt x="2441756" y="1194884"/>
                  </a:lnTo>
                  <a:lnTo>
                    <a:pt x="2445239" y="1194625"/>
                  </a:lnTo>
                  <a:lnTo>
                    <a:pt x="2448722" y="1194366"/>
                  </a:lnTo>
                  <a:lnTo>
                    <a:pt x="2452205" y="1194107"/>
                  </a:lnTo>
                  <a:lnTo>
                    <a:pt x="2455689" y="1193849"/>
                  </a:lnTo>
                  <a:lnTo>
                    <a:pt x="2459172" y="1193733"/>
                  </a:lnTo>
                  <a:lnTo>
                    <a:pt x="2462655" y="1193749"/>
                  </a:lnTo>
                  <a:lnTo>
                    <a:pt x="2466138" y="1193764"/>
                  </a:lnTo>
                  <a:lnTo>
                    <a:pt x="2469622" y="1193779"/>
                  </a:lnTo>
                  <a:lnTo>
                    <a:pt x="2473105" y="1193794"/>
                  </a:lnTo>
                  <a:lnTo>
                    <a:pt x="2476588" y="1193809"/>
                  </a:lnTo>
                  <a:lnTo>
                    <a:pt x="2480071" y="1193824"/>
                  </a:lnTo>
                  <a:lnTo>
                    <a:pt x="2483555" y="1193839"/>
                  </a:lnTo>
                  <a:lnTo>
                    <a:pt x="2487038" y="1193854"/>
                  </a:lnTo>
                  <a:lnTo>
                    <a:pt x="2490521" y="1193869"/>
                  </a:lnTo>
                  <a:lnTo>
                    <a:pt x="2494004" y="1193884"/>
                  </a:lnTo>
                  <a:lnTo>
                    <a:pt x="2497488" y="1193899"/>
                  </a:lnTo>
                  <a:lnTo>
                    <a:pt x="2500971" y="1193914"/>
                  </a:lnTo>
                  <a:lnTo>
                    <a:pt x="2504454" y="1193929"/>
                  </a:lnTo>
                  <a:lnTo>
                    <a:pt x="2507937" y="1193944"/>
                  </a:lnTo>
                  <a:lnTo>
                    <a:pt x="2511421" y="1193958"/>
                  </a:lnTo>
                  <a:lnTo>
                    <a:pt x="2514904" y="1193973"/>
                  </a:lnTo>
                  <a:lnTo>
                    <a:pt x="2518387" y="1193988"/>
                  </a:lnTo>
                  <a:lnTo>
                    <a:pt x="2521870" y="1194002"/>
                  </a:lnTo>
                  <a:lnTo>
                    <a:pt x="2525354" y="1194017"/>
                  </a:lnTo>
                  <a:lnTo>
                    <a:pt x="2528837" y="1194031"/>
                  </a:lnTo>
                  <a:lnTo>
                    <a:pt x="2532320" y="1194046"/>
                  </a:lnTo>
                  <a:lnTo>
                    <a:pt x="2535803" y="1194060"/>
                  </a:lnTo>
                  <a:lnTo>
                    <a:pt x="2539287" y="1194074"/>
                  </a:lnTo>
                  <a:lnTo>
                    <a:pt x="2542770" y="1194089"/>
                  </a:lnTo>
                  <a:lnTo>
                    <a:pt x="2546253" y="1194103"/>
                  </a:lnTo>
                  <a:lnTo>
                    <a:pt x="2549736" y="1194117"/>
                  </a:lnTo>
                  <a:lnTo>
                    <a:pt x="2553220" y="1194159"/>
                  </a:lnTo>
                  <a:lnTo>
                    <a:pt x="2556703" y="1194399"/>
                  </a:lnTo>
                  <a:lnTo>
                    <a:pt x="2560186" y="1194637"/>
                  </a:lnTo>
                  <a:lnTo>
                    <a:pt x="2563669" y="1194875"/>
                  </a:lnTo>
                  <a:lnTo>
                    <a:pt x="2567153" y="1195112"/>
                  </a:lnTo>
                  <a:lnTo>
                    <a:pt x="2570636" y="1195347"/>
                  </a:lnTo>
                  <a:lnTo>
                    <a:pt x="2574119" y="1195582"/>
                  </a:lnTo>
                  <a:lnTo>
                    <a:pt x="2577602" y="1195816"/>
                  </a:lnTo>
                  <a:lnTo>
                    <a:pt x="2581085" y="1196049"/>
                  </a:lnTo>
                  <a:lnTo>
                    <a:pt x="2584569" y="1196282"/>
                  </a:lnTo>
                  <a:lnTo>
                    <a:pt x="2588052" y="1196513"/>
                  </a:lnTo>
                  <a:lnTo>
                    <a:pt x="2591535" y="1196744"/>
                  </a:lnTo>
                  <a:lnTo>
                    <a:pt x="2595018" y="1196973"/>
                  </a:lnTo>
                  <a:lnTo>
                    <a:pt x="2598502" y="1197202"/>
                  </a:lnTo>
                  <a:lnTo>
                    <a:pt x="2601985" y="1197430"/>
                  </a:lnTo>
                  <a:lnTo>
                    <a:pt x="2605468" y="1197657"/>
                  </a:lnTo>
                  <a:lnTo>
                    <a:pt x="2608951" y="1197883"/>
                  </a:lnTo>
                  <a:lnTo>
                    <a:pt x="2612435" y="1198109"/>
                  </a:lnTo>
                  <a:lnTo>
                    <a:pt x="2615918" y="1198333"/>
                  </a:lnTo>
                  <a:lnTo>
                    <a:pt x="2619401" y="1198557"/>
                  </a:lnTo>
                  <a:lnTo>
                    <a:pt x="2622884" y="1198780"/>
                  </a:lnTo>
                  <a:lnTo>
                    <a:pt x="2626368" y="1199009"/>
                  </a:lnTo>
                  <a:lnTo>
                    <a:pt x="2629851" y="1199241"/>
                  </a:lnTo>
                  <a:lnTo>
                    <a:pt x="2633334" y="1199473"/>
                  </a:lnTo>
                  <a:lnTo>
                    <a:pt x="2636817" y="1199704"/>
                  </a:lnTo>
                  <a:lnTo>
                    <a:pt x="2640301" y="1199935"/>
                  </a:lnTo>
                  <a:lnTo>
                    <a:pt x="2643784" y="1200164"/>
                  </a:lnTo>
                  <a:lnTo>
                    <a:pt x="2647267" y="1200393"/>
                  </a:lnTo>
                  <a:lnTo>
                    <a:pt x="2650750" y="1200620"/>
                  </a:lnTo>
                  <a:lnTo>
                    <a:pt x="2654234" y="1200847"/>
                  </a:lnTo>
                  <a:lnTo>
                    <a:pt x="2657717" y="1201073"/>
                  </a:lnTo>
                  <a:lnTo>
                    <a:pt x="2661200" y="1201298"/>
                  </a:lnTo>
                  <a:lnTo>
                    <a:pt x="2664683" y="1201523"/>
                  </a:lnTo>
                  <a:lnTo>
                    <a:pt x="2668167" y="1201746"/>
                  </a:lnTo>
                  <a:lnTo>
                    <a:pt x="2671650" y="1201969"/>
                  </a:lnTo>
                  <a:lnTo>
                    <a:pt x="2675133" y="1202102"/>
                  </a:lnTo>
                  <a:lnTo>
                    <a:pt x="2678616" y="1202223"/>
                  </a:lnTo>
                  <a:lnTo>
                    <a:pt x="2682100" y="1202343"/>
                  </a:lnTo>
                  <a:lnTo>
                    <a:pt x="2685583" y="1202462"/>
                  </a:lnTo>
                  <a:lnTo>
                    <a:pt x="2689066" y="1202582"/>
                  </a:lnTo>
                  <a:lnTo>
                    <a:pt x="2692549" y="1202701"/>
                  </a:lnTo>
                  <a:lnTo>
                    <a:pt x="2696033" y="1202819"/>
                  </a:lnTo>
                  <a:lnTo>
                    <a:pt x="2699516" y="1202938"/>
                  </a:lnTo>
                  <a:lnTo>
                    <a:pt x="2702999" y="1203056"/>
                  </a:lnTo>
                  <a:lnTo>
                    <a:pt x="2706482" y="1203173"/>
                  </a:lnTo>
                  <a:lnTo>
                    <a:pt x="2709966" y="1203290"/>
                  </a:lnTo>
                  <a:lnTo>
                    <a:pt x="2713449" y="1203407"/>
                  </a:lnTo>
                  <a:lnTo>
                    <a:pt x="2716932" y="1203523"/>
                  </a:lnTo>
                  <a:lnTo>
                    <a:pt x="2720415" y="1203745"/>
                  </a:lnTo>
                  <a:lnTo>
                    <a:pt x="2723899" y="1204450"/>
                  </a:lnTo>
                  <a:lnTo>
                    <a:pt x="2727382" y="1205150"/>
                  </a:lnTo>
                  <a:lnTo>
                    <a:pt x="2730865" y="1205847"/>
                  </a:lnTo>
                  <a:lnTo>
                    <a:pt x="2734348" y="1206540"/>
                  </a:lnTo>
                  <a:lnTo>
                    <a:pt x="2737832" y="1207228"/>
                  </a:lnTo>
                  <a:lnTo>
                    <a:pt x="2741315" y="1207913"/>
                  </a:lnTo>
                  <a:lnTo>
                    <a:pt x="2744798" y="1208593"/>
                  </a:lnTo>
                  <a:lnTo>
                    <a:pt x="2748281" y="1209270"/>
                  </a:lnTo>
                  <a:lnTo>
                    <a:pt x="2751765" y="1209943"/>
                  </a:lnTo>
                  <a:lnTo>
                    <a:pt x="2755248" y="1210612"/>
                  </a:lnTo>
                  <a:lnTo>
                    <a:pt x="2758731" y="1211277"/>
                  </a:lnTo>
                  <a:lnTo>
                    <a:pt x="2762214" y="1211938"/>
                  </a:lnTo>
                  <a:lnTo>
                    <a:pt x="2765698" y="1212595"/>
                  </a:lnTo>
                  <a:lnTo>
                    <a:pt x="2769181" y="1212865"/>
                  </a:lnTo>
                  <a:lnTo>
                    <a:pt x="2772664" y="1212715"/>
                  </a:lnTo>
                  <a:lnTo>
                    <a:pt x="2776147" y="1212566"/>
                  </a:lnTo>
                  <a:lnTo>
                    <a:pt x="2779631" y="1212417"/>
                  </a:lnTo>
                  <a:lnTo>
                    <a:pt x="2783114" y="1212268"/>
                  </a:lnTo>
                  <a:lnTo>
                    <a:pt x="2786597" y="1212120"/>
                  </a:lnTo>
                  <a:lnTo>
                    <a:pt x="2790080" y="1211972"/>
                  </a:lnTo>
                  <a:lnTo>
                    <a:pt x="2793564" y="1211824"/>
                  </a:lnTo>
                  <a:lnTo>
                    <a:pt x="2797047" y="1211676"/>
                  </a:lnTo>
                  <a:lnTo>
                    <a:pt x="2800530" y="1211529"/>
                  </a:lnTo>
                  <a:lnTo>
                    <a:pt x="2804013" y="1211382"/>
                  </a:lnTo>
                  <a:lnTo>
                    <a:pt x="2807497" y="1211235"/>
                  </a:lnTo>
                  <a:lnTo>
                    <a:pt x="2810980" y="1211089"/>
                  </a:lnTo>
                  <a:lnTo>
                    <a:pt x="2814463" y="1210942"/>
                  </a:lnTo>
                  <a:lnTo>
                    <a:pt x="2817946" y="1210796"/>
                  </a:lnTo>
                  <a:lnTo>
                    <a:pt x="2821430" y="1210651"/>
                  </a:lnTo>
                  <a:lnTo>
                    <a:pt x="2824913" y="1210505"/>
                  </a:lnTo>
                  <a:lnTo>
                    <a:pt x="2828396" y="1210360"/>
                  </a:lnTo>
                  <a:lnTo>
                    <a:pt x="2831879" y="1210215"/>
                  </a:lnTo>
                  <a:lnTo>
                    <a:pt x="2835363" y="1210070"/>
                  </a:lnTo>
                  <a:lnTo>
                    <a:pt x="2838846" y="1209926"/>
                  </a:lnTo>
                  <a:lnTo>
                    <a:pt x="2842329" y="1219569"/>
                  </a:lnTo>
                  <a:lnTo>
                    <a:pt x="2845812" y="1219827"/>
                  </a:lnTo>
                  <a:lnTo>
                    <a:pt x="2849296" y="1220085"/>
                  </a:lnTo>
                  <a:lnTo>
                    <a:pt x="2852779" y="1220341"/>
                  </a:lnTo>
                  <a:lnTo>
                    <a:pt x="2856262" y="1220596"/>
                  </a:lnTo>
                  <a:lnTo>
                    <a:pt x="2859745" y="1220851"/>
                  </a:lnTo>
                  <a:lnTo>
                    <a:pt x="2863229" y="1221114"/>
                  </a:lnTo>
                  <a:lnTo>
                    <a:pt x="2866712" y="1221481"/>
                  </a:lnTo>
                  <a:lnTo>
                    <a:pt x="2870195" y="1221846"/>
                  </a:lnTo>
                  <a:lnTo>
                    <a:pt x="2873678" y="1222210"/>
                  </a:lnTo>
                  <a:lnTo>
                    <a:pt x="2877161" y="1222572"/>
                  </a:lnTo>
                  <a:lnTo>
                    <a:pt x="2880645" y="1222933"/>
                  </a:lnTo>
                  <a:lnTo>
                    <a:pt x="2884128" y="1223293"/>
                  </a:lnTo>
                  <a:lnTo>
                    <a:pt x="2887611" y="1223650"/>
                  </a:lnTo>
                  <a:lnTo>
                    <a:pt x="2891094" y="1224007"/>
                  </a:lnTo>
                  <a:lnTo>
                    <a:pt x="2894578" y="1224362"/>
                  </a:lnTo>
                  <a:lnTo>
                    <a:pt x="2898061" y="1224715"/>
                  </a:lnTo>
                  <a:lnTo>
                    <a:pt x="2901544" y="1225067"/>
                  </a:lnTo>
                  <a:lnTo>
                    <a:pt x="2905027" y="1225417"/>
                  </a:lnTo>
                  <a:lnTo>
                    <a:pt x="2908511" y="1225766"/>
                  </a:lnTo>
                  <a:lnTo>
                    <a:pt x="2911994" y="1239088"/>
                  </a:lnTo>
                  <a:lnTo>
                    <a:pt x="2915477" y="1239911"/>
                  </a:lnTo>
                  <a:lnTo>
                    <a:pt x="2918960" y="1240728"/>
                  </a:lnTo>
                  <a:lnTo>
                    <a:pt x="2922444" y="1241539"/>
                  </a:lnTo>
                  <a:lnTo>
                    <a:pt x="2925927" y="1242345"/>
                  </a:lnTo>
                  <a:lnTo>
                    <a:pt x="2925927" y="1242345"/>
                  </a:lnTo>
                  <a:lnTo>
                    <a:pt x="2929410" y="1243146"/>
                  </a:lnTo>
                  <a:lnTo>
                    <a:pt x="2932893" y="1243942"/>
                  </a:lnTo>
                  <a:lnTo>
                    <a:pt x="2936377" y="1244317"/>
                  </a:lnTo>
                  <a:lnTo>
                    <a:pt x="2939860" y="1244328"/>
                  </a:lnTo>
                  <a:lnTo>
                    <a:pt x="2943343" y="1244339"/>
                  </a:lnTo>
                  <a:lnTo>
                    <a:pt x="2946826" y="1244350"/>
                  </a:lnTo>
                  <a:lnTo>
                    <a:pt x="2950310" y="1244360"/>
                  </a:lnTo>
                  <a:lnTo>
                    <a:pt x="2953793" y="1244371"/>
                  </a:lnTo>
                  <a:lnTo>
                    <a:pt x="2957276" y="1244382"/>
                  </a:lnTo>
                  <a:lnTo>
                    <a:pt x="2960759" y="1244393"/>
                  </a:lnTo>
                  <a:lnTo>
                    <a:pt x="2964243" y="1244403"/>
                  </a:lnTo>
                  <a:lnTo>
                    <a:pt x="2967726" y="1244414"/>
                  </a:lnTo>
                  <a:lnTo>
                    <a:pt x="2971209" y="1244425"/>
                  </a:lnTo>
                  <a:lnTo>
                    <a:pt x="2974692" y="1244435"/>
                  </a:lnTo>
                  <a:lnTo>
                    <a:pt x="2978176" y="1244446"/>
                  </a:lnTo>
                  <a:lnTo>
                    <a:pt x="2981659" y="1244457"/>
                  </a:lnTo>
                  <a:lnTo>
                    <a:pt x="2985142" y="1244467"/>
                  </a:lnTo>
                  <a:lnTo>
                    <a:pt x="2988625" y="1244478"/>
                  </a:lnTo>
                  <a:lnTo>
                    <a:pt x="2992109" y="1244488"/>
                  </a:lnTo>
                  <a:lnTo>
                    <a:pt x="2995592" y="1244499"/>
                  </a:lnTo>
                  <a:lnTo>
                    <a:pt x="2999075" y="1244509"/>
                  </a:lnTo>
                  <a:lnTo>
                    <a:pt x="3002558" y="1244520"/>
                  </a:lnTo>
                  <a:lnTo>
                    <a:pt x="3006042" y="1244530"/>
                  </a:lnTo>
                  <a:lnTo>
                    <a:pt x="3009525" y="1244321"/>
                  </a:lnTo>
                  <a:lnTo>
                    <a:pt x="3013008" y="1244109"/>
                  </a:lnTo>
                  <a:lnTo>
                    <a:pt x="3016491" y="1243898"/>
                  </a:lnTo>
                  <a:lnTo>
                    <a:pt x="3019975" y="1243687"/>
                  </a:lnTo>
                  <a:lnTo>
                    <a:pt x="3023458" y="1243476"/>
                  </a:lnTo>
                  <a:lnTo>
                    <a:pt x="3026941" y="1243265"/>
                  </a:lnTo>
                  <a:lnTo>
                    <a:pt x="3030424" y="1243055"/>
                  </a:lnTo>
                  <a:lnTo>
                    <a:pt x="3033908" y="1242845"/>
                  </a:lnTo>
                  <a:lnTo>
                    <a:pt x="3037391" y="1242635"/>
                  </a:lnTo>
                  <a:lnTo>
                    <a:pt x="3040874" y="1242425"/>
                  </a:lnTo>
                  <a:lnTo>
                    <a:pt x="3044357" y="1242216"/>
                  </a:lnTo>
                  <a:lnTo>
                    <a:pt x="3047841" y="1242007"/>
                  </a:lnTo>
                  <a:lnTo>
                    <a:pt x="3051324" y="1241798"/>
                  </a:lnTo>
                  <a:lnTo>
                    <a:pt x="3054807" y="1241589"/>
                  </a:lnTo>
                  <a:lnTo>
                    <a:pt x="3058290" y="1241381"/>
                  </a:lnTo>
                  <a:lnTo>
                    <a:pt x="3061774" y="1241173"/>
                  </a:lnTo>
                  <a:lnTo>
                    <a:pt x="3065257" y="1240965"/>
                  </a:lnTo>
                  <a:lnTo>
                    <a:pt x="3068740" y="1240757"/>
                  </a:lnTo>
                  <a:lnTo>
                    <a:pt x="3072223" y="1240550"/>
                  </a:lnTo>
                  <a:lnTo>
                    <a:pt x="3075707" y="1240342"/>
                  </a:lnTo>
                  <a:lnTo>
                    <a:pt x="3079190" y="1240136"/>
                  </a:lnTo>
                  <a:lnTo>
                    <a:pt x="3082673" y="1239929"/>
                  </a:lnTo>
                  <a:lnTo>
                    <a:pt x="3086156" y="1239722"/>
                  </a:lnTo>
                  <a:lnTo>
                    <a:pt x="3089640" y="1239516"/>
                  </a:lnTo>
                  <a:lnTo>
                    <a:pt x="3093123" y="1239310"/>
                  </a:lnTo>
                  <a:lnTo>
                    <a:pt x="3096606" y="1239105"/>
                  </a:lnTo>
                  <a:lnTo>
                    <a:pt x="3100089" y="1238899"/>
                  </a:lnTo>
                  <a:lnTo>
                    <a:pt x="3103573" y="1238887"/>
                  </a:lnTo>
                  <a:lnTo>
                    <a:pt x="3107056" y="1239008"/>
                  </a:lnTo>
                  <a:lnTo>
                    <a:pt x="3110539" y="1239129"/>
                  </a:lnTo>
                  <a:lnTo>
                    <a:pt x="3114022" y="1239250"/>
                  </a:lnTo>
                  <a:lnTo>
                    <a:pt x="3117506" y="1239371"/>
                  </a:lnTo>
                  <a:lnTo>
                    <a:pt x="3120989" y="1239491"/>
                  </a:lnTo>
                  <a:lnTo>
                    <a:pt x="3124472" y="1239611"/>
                  </a:lnTo>
                  <a:lnTo>
                    <a:pt x="3127955" y="1239730"/>
                  </a:lnTo>
                  <a:lnTo>
                    <a:pt x="3131439" y="1239849"/>
                  </a:lnTo>
                  <a:lnTo>
                    <a:pt x="3134922" y="1239968"/>
                  </a:lnTo>
                  <a:lnTo>
                    <a:pt x="3138405" y="1240086"/>
                  </a:lnTo>
                  <a:lnTo>
                    <a:pt x="3141888" y="1240204"/>
                  </a:lnTo>
                  <a:lnTo>
                    <a:pt x="3145372" y="1240322"/>
                  </a:lnTo>
                  <a:lnTo>
                    <a:pt x="3148855" y="1240440"/>
                  </a:lnTo>
                  <a:lnTo>
                    <a:pt x="3152338" y="1247637"/>
                  </a:lnTo>
                  <a:lnTo>
                    <a:pt x="3155821" y="1247492"/>
                  </a:lnTo>
                  <a:lnTo>
                    <a:pt x="3159304" y="1247346"/>
                  </a:lnTo>
                  <a:lnTo>
                    <a:pt x="3162788" y="1247202"/>
                  </a:lnTo>
                  <a:lnTo>
                    <a:pt x="3166271" y="1247057"/>
                  </a:lnTo>
                  <a:lnTo>
                    <a:pt x="3169754" y="1246912"/>
                  </a:lnTo>
                  <a:lnTo>
                    <a:pt x="3173237" y="1246768"/>
                  </a:lnTo>
                  <a:lnTo>
                    <a:pt x="3176721" y="1246624"/>
                  </a:lnTo>
                  <a:lnTo>
                    <a:pt x="3180204" y="1246480"/>
                  </a:lnTo>
                  <a:lnTo>
                    <a:pt x="3183687" y="1246336"/>
                  </a:lnTo>
                  <a:lnTo>
                    <a:pt x="3187170" y="1246193"/>
                  </a:lnTo>
                  <a:lnTo>
                    <a:pt x="3190654" y="1246050"/>
                  </a:lnTo>
                  <a:lnTo>
                    <a:pt x="3194137" y="1245907"/>
                  </a:lnTo>
                  <a:lnTo>
                    <a:pt x="3197620" y="1245764"/>
                  </a:lnTo>
                  <a:lnTo>
                    <a:pt x="3201103" y="1245621"/>
                  </a:lnTo>
                  <a:lnTo>
                    <a:pt x="3204587" y="1245479"/>
                  </a:lnTo>
                  <a:lnTo>
                    <a:pt x="3208070" y="1245337"/>
                  </a:lnTo>
                  <a:lnTo>
                    <a:pt x="3211553" y="1245195"/>
                  </a:lnTo>
                  <a:lnTo>
                    <a:pt x="3215036" y="1245053"/>
                  </a:lnTo>
                  <a:lnTo>
                    <a:pt x="3218520" y="1244911"/>
                  </a:lnTo>
                  <a:lnTo>
                    <a:pt x="3222003" y="1250401"/>
                  </a:lnTo>
                  <a:lnTo>
                    <a:pt x="3225486" y="1250652"/>
                  </a:lnTo>
                  <a:lnTo>
                    <a:pt x="3228969" y="1250903"/>
                  </a:lnTo>
                  <a:lnTo>
                    <a:pt x="3232453" y="1251153"/>
                  </a:lnTo>
                  <a:lnTo>
                    <a:pt x="3235936" y="1251401"/>
                  </a:lnTo>
                  <a:lnTo>
                    <a:pt x="3239419" y="1251649"/>
                  </a:lnTo>
                  <a:lnTo>
                    <a:pt x="3242902" y="1251897"/>
                  </a:lnTo>
                  <a:lnTo>
                    <a:pt x="3246386" y="1252164"/>
                  </a:lnTo>
                  <a:lnTo>
                    <a:pt x="3249869" y="1252453"/>
                  </a:lnTo>
                  <a:lnTo>
                    <a:pt x="3253352" y="1252740"/>
                  </a:lnTo>
                  <a:lnTo>
                    <a:pt x="3256835" y="1253026"/>
                  </a:lnTo>
                  <a:lnTo>
                    <a:pt x="3260319" y="1253312"/>
                  </a:lnTo>
                  <a:lnTo>
                    <a:pt x="3263802" y="1253596"/>
                  </a:lnTo>
                  <a:lnTo>
                    <a:pt x="3267285" y="1253879"/>
                  </a:lnTo>
                  <a:lnTo>
                    <a:pt x="3270768" y="1265183"/>
                  </a:lnTo>
                  <a:lnTo>
                    <a:pt x="3274252" y="1265065"/>
                  </a:lnTo>
                  <a:lnTo>
                    <a:pt x="3277735" y="1264946"/>
                  </a:lnTo>
                  <a:lnTo>
                    <a:pt x="3281218" y="1264828"/>
                  </a:lnTo>
                  <a:lnTo>
                    <a:pt x="3284701" y="1264710"/>
                  </a:lnTo>
                  <a:lnTo>
                    <a:pt x="3288185" y="1264592"/>
                  </a:lnTo>
                  <a:lnTo>
                    <a:pt x="3291668" y="1264474"/>
                  </a:lnTo>
                  <a:lnTo>
                    <a:pt x="3295151" y="1264357"/>
                  </a:lnTo>
                  <a:lnTo>
                    <a:pt x="3298634" y="1264239"/>
                  </a:lnTo>
                  <a:lnTo>
                    <a:pt x="3302118" y="1264122"/>
                  </a:lnTo>
                  <a:lnTo>
                    <a:pt x="3305601" y="1264005"/>
                  </a:lnTo>
                  <a:lnTo>
                    <a:pt x="3309084" y="1263888"/>
                  </a:lnTo>
                  <a:lnTo>
                    <a:pt x="3312567" y="1263772"/>
                  </a:lnTo>
                  <a:lnTo>
                    <a:pt x="3316051" y="1263655"/>
                  </a:lnTo>
                  <a:lnTo>
                    <a:pt x="3319534" y="1263539"/>
                  </a:lnTo>
                  <a:lnTo>
                    <a:pt x="3323017" y="1263422"/>
                  </a:lnTo>
                  <a:lnTo>
                    <a:pt x="3326500" y="1263306"/>
                  </a:lnTo>
                  <a:lnTo>
                    <a:pt x="3329984" y="1263191"/>
                  </a:lnTo>
                  <a:lnTo>
                    <a:pt x="3333467" y="1263075"/>
                  </a:lnTo>
                  <a:lnTo>
                    <a:pt x="3336950" y="1262959"/>
                  </a:lnTo>
                  <a:lnTo>
                    <a:pt x="3340433" y="1269533"/>
                  </a:lnTo>
                  <a:lnTo>
                    <a:pt x="3343917" y="1269771"/>
                  </a:lnTo>
                  <a:lnTo>
                    <a:pt x="3347400" y="1270008"/>
                  </a:lnTo>
                  <a:lnTo>
                    <a:pt x="3350883" y="1270244"/>
                  </a:lnTo>
                  <a:lnTo>
                    <a:pt x="3354366" y="1270479"/>
                  </a:lnTo>
                  <a:lnTo>
                    <a:pt x="3357850" y="1270714"/>
                  </a:lnTo>
                  <a:lnTo>
                    <a:pt x="3361333" y="1270948"/>
                  </a:lnTo>
                  <a:lnTo>
                    <a:pt x="3364816" y="1281154"/>
                  </a:lnTo>
                  <a:lnTo>
                    <a:pt x="3368299" y="1281293"/>
                  </a:lnTo>
                  <a:lnTo>
                    <a:pt x="3371783" y="1281431"/>
                  </a:lnTo>
                  <a:lnTo>
                    <a:pt x="3375266" y="1281568"/>
                  </a:lnTo>
                  <a:lnTo>
                    <a:pt x="3378749" y="1281706"/>
                  </a:lnTo>
                  <a:lnTo>
                    <a:pt x="3382232" y="1281843"/>
                  </a:lnTo>
                  <a:lnTo>
                    <a:pt x="3385716" y="1281979"/>
                  </a:lnTo>
                  <a:lnTo>
                    <a:pt x="3389199" y="1287147"/>
                  </a:lnTo>
                  <a:lnTo>
                    <a:pt x="3392682" y="1286866"/>
                  </a:lnTo>
                  <a:lnTo>
                    <a:pt x="3396165" y="1286586"/>
                  </a:lnTo>
                  <a:lnTo>
                    <a:pt x="3399649" y="1286305"/>
                  </a:lnTo>
                  <a:lnTo>
                    <a:pt x="3403132" y="1286025"/>
                  </a:lnTo>
                  <a:lnTo>
                    <a:pt x="3406615" y="1285744"/>
                  </a:lnTo>
                  <a:lnTo>
                    <a:pt x="3410098" y="1285464"/>
                  </a:lnTo>
                  <a:lnTo>
                    <a:pt x="3413582" y="1285184"/>
                  </a:lnTo>
                  <a:lnTo>
                    <a:pt x="3417065" y="1284904"/>
                  </a:lnTo>
                  <a:lnTo>
                    <a:pt x="3420548" y="1284624"/>
                  </a:lnTo>
                  <a:lnTo>
                    <a:pt x="3424031" y="1284345"/>
                  </a:lnTo>
                  <a:lnTo>
                    <a:pt x="3427515" y="1284065"/>
                  </a:lnTo>
                  <a:lnTo>
                    <a:pt x="3430998" y="1283785"/>
                  </a:lnTo>
                  <a:lnTo>
                    <a:pt x="3434481" y="1283506"/>
                  </a:lnTo>
                  <a:lnTo>
                    <a:pt x="3437964" y="1286115"/>
                  </a:lnTo>
                  <a:lnTo>
                    <a:pt x="3441447" y="1285973"/>
                  </a:lnTo>
                  <a:lnTo>
                    <a:pt x="3444931" y="1285830"/>
                  </a:lnTo>
                  <a:lnTo>
                    <a:pt x="3448414" y="1285688"/>
                  </a:lnTo>
                  <a:lnTo>
                    <a:pt x="3451897" y="1285546"/>
                  </a:lnTo>
                  <a:lnTo>
                    <a:pt x="3455380" y="1285404"/>
                  </a:lnTo>
                  <a:lnTo>
                    <a:pt x="3458864" y="1285262"/>
                  </a:lnTo>
                  <a:lnTo>
                    <a:pt x="3462347" y="1288884"/>
                  </a:lnTo>
                  <a:lnTo>
                    <a:pt x="3465830" y="1288610"/>
                  </a:lnTo>
                  <a:lnTo>
                    <a:pt x="3469313" y="1288336"/>
                  </a:lnTo>
                  <a:lnTo>
                    <a:pt x="3472797" y="1288063"/>
                  </a:lnTo>
                  <a:lnTo>
                    <a:pt x="3476280" y="1287789"/>
                  </a:lnTo>
                  <a:lnTo>
                    <a:pt x="3479763" y="1287516"/>
                  </a:lnTo>
                  <a:lnTo>
                    <a:pt x="3483246" y="1287243"/>
                  </a:lnTo>
                  <a:lnTo>
                    <a:pt x="3483246" y="1287469"/>
                  </a:lnTo>
                  <a:lnTo>
                    <a:pt x="3483246" y="1287695"/>
                  </a:lnTo>
                  <a:lnTo>
                    <a:pt x="3483246" y="128792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44662"/>
            </a:xfrm>
            <a:custGeom>
              <a:avLst/>
              <a:gdLst/>
              <a:ahLst/>
              <a:cxnLst/>
              <a:rect l="0" t="0" r="0" b="0"/>
              <a:pathLst>
                <a:path w="3483246" h="3144662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722674"/>
                  </a:lnTo>
                  <a:lnTo>
                    <a:pt x="27865" y="1606663"/>
                  </a:lnTo>
                  <a:lnTo>
                    <a:pt x="31349" y="1505292"/>
                  </a:lnTo>
                  <a:lnTo>
                    <a:pt x="34832" y="1415954"/>
                  </a:lnTo>
                  <a:lnTo>
                    <a:pt x="38315" y="1336625"/>
                  </a:lnTo>
                  <a:lnTo>
                    <a:pt x="41798" y="1265714"/>
                  </a:lnTo>
                  <a:lnTo>
                    <a:pt x="45282" y="1201948"/>
                  </a:lnTo>
                  <a:lnTo>
                    <a:pt x="48765" y="2472492"/>
                  </a:lnTo>
                  <a:lnTo>
                    <a:pt x="52248" y="2422285"/>
                  </a:lnTo>
                  <a:lnTo>
                    <a:pt x="55731" y="2374077"/>
                  </a:lnTo>
                  <a:lnTo>
                    <a:pt x="59215" y="2327751"/>
                  </a:lnTo>
                  <a:lnTo>
                    <a:pt x="62698" y="2283198"/>
                  </a:lnTo>
                  <a:lnTo>
                    <a:pt x="66181" y="2240318"/>
                  </a:lnTo>
                  <a:lnTo>
                    <a:pt x="69664" y="2199019"/>
                  </a:lnTo>
                  <a:lnTo>
                    <a:pt x="73148" y="2976286"/>
                  </a:lnTo>
                  <a:lnTo>
                    <a:pt x="76631" y="2955800"/>
                  </a:lnTo>
                  <a:lnTo>
                    <a:pt x="80114" y="2935595"/>
                  </a:lnTo>
                  <a:lnTo>
                    <a:pt x="83597" y="2915664"/>
                  </a:lnTo>
                  <a:lnTo>
                    <a:pt x="87081" y="2896002"/>
                  </a:lnTo>
                  <a:lnTo>
                    <a:pt x="90564" y="2876603"/>
                  </a:lnTo>
                  <a:lnTo>
                    <a:pt x="94047" y="2857462"/>
                  </a:lnTo>
                  <a:lnTo>
                    <a:pt x="97530" y="2937420"/>
                  </a:lnTo>
                  <a:lnTo>
                    <a:pt x="101014" y="2921073"/>
                  </a:lnTo>
                  <a:lnTo>
                    <a:pt x="104497" y="2904906"/>
                  </a:lnTo>
                  <a:lnTo>
                    <a:pt x="107980" y="2888917"/>
                  </a:lnTo>
                  <a:lnTo>
                    <a:pt x="111463" y="2873104"/>
                  </a:lnTo>
                  <a:lnTo>
                    <a:pt x="114947" y="2857462"/>
                  </a:lnTo>
                  <a:lnTo>
                    <a:pt x="118430" y="2841990"/>
                  </a:lnTo>
                  <a:lnTo>
                    <a:pt x="121913" y="2911103"/>
                  </a:lnTo>
                  <a:lnTo>
                    <a:pt x="125396" y="2897505"/>
                  </a:lnTo>
                  <a:lnTo>
                    <a:pt x="128880" y="2884033"/>
                  </a:lnTo>
                  <a:lnTo>
                    <a:pt x="132363" y="2870686"/>
                  </a:lnTo>
                  <a:lnTo>
                    <a:pt x="135846" y="2857462"/>
                  </a:lnTo>
                  <a:lnTo>
                    <a:pt x="139329" y="2844359"/>
                  </a:lnTo>
                  <a:lnTo>
                    <a:pt x="142813" y="2831376"/>
                  </a:lnTo>
                  <a:lnTo>
                    <a:pt x="146296" y="3000704"/>
                  </a:lnTo>
                  <a:lnTo>
                    <a:pt x="149779" y="2992452"/>
                  </a:lnTo>
                  <a:lnTo>
                    <a:pt x="153262" y="2984308"/>
                  </a:lnTo>
                  <a:lnTo>
                    <a:pt x="156746" y="2976270"/>
                  </a:lnTo>
                  <a:lnTo>
                    <a:pt x="160229" y="2968334"/>
                  </a:lnTo>
                  <a:lnTo>
                    <a:pt x="163712" y="2960500"/>
                  </a:lnTo>
                  <a:lnTo>
                    <a:pt x="167195" y="3095924"/>
                  </a:lnTo>
                  <a:lnTo>
                    <a:pt x="170679" y="3090584"/>
                  </a:lnTo>
                  <a:lnTo>
                    <a:pt x="174162" y="3085317"/>
                  </a:lnTo>
                  <a:lnTo>
                    <a:pt x="177645" y="3080121"/>
                  </a:lnTo>
                  <a:lnTo>
                    <a:pt x="181128" y="3074996"/>
                  </a:lnTo>
                  <a:lnTo>
                    <a:pt x="184612" y="3069940"/>
                  </a:lnTo>
                  <a:lnTo>
                    <a:pt x="188095" y="3064951"/>
                  </a:lnTo>
                  <a:lnTo>
                    <a:pt x="191578" y="3115504"/>
                  </a:lnTo>
                  <a:lnTo>
                    <a:pt x="195061" y="3110250"/>
                  </a:lnTo>
                  <a:lnTo>
                    <a:pt x="198545" y="3105036"/>
                  </a:lnTo>
                  <a:lnTo>
                    <a:pt x="202028" y="3099861"/>
                  </a:lnTo>
                  <a:lnTo>
                    <a:pt x="205511" y="3094726"/>
                  </a:lnTo>
                  <a:lnTo>
                    <a:pt x="208994" y="3089629"/>
                  </a:lnTo>
                  <a:lnTo>
                    <a:pt x="212478" y="3084570"/>
                  </a:lnTo>
                  <a:lnTo>
                    <a:pt x="215961" y="3079549"/>
                  </a:lnTo>
                  <a:lnTo>
                    <a:pt x="219444" y="3074566"/>
                  </a:lnTo>
                  <a:lnTo>
                    <a:pt x="222927" y="3069620"/>
                  </a:lnTo>
                  <a:lnTo>
                    <a:pt x="226411" y="3064710"/>
                  </a:lnTo>
                  <a:lnTo>
                    <a:pt x="229894" y="3059836"/>
                  </a:lnTo>
                  <a:lnTo>
                    <a:pt x="233377" y="3054998"/>
                  </a:lnTo>
                  <a:lnTo>
                    <a:pt x="236860" y="3050196"/>
                  </a:lnTo>
                  <a:lnTo>
                    <a:pt x="240344" y="3102137"/>
                  </a:lnTo>
                  <a:lnTo>
                    <a:pt x="243827" y="3097226"/>
                  </a:lnTo>
                  <a:lnTo>
                    <a:pt x="247310" y="3092331"/>
                  </a:lnTo>
                  <a:lnTo>
                    <a:pt x="250793" y="3087450"/>
                  </a:lnTo>
                  <a:lnTo>
                    <a:pt x="254277" y="3082585"/>
                  </a:lnTo>
                  <a:lnTo>
                    <a:pt x="257760" y="3077736"/>
                  </a:lnTo>
                  <a:lnTo>
                    <a:pt x="261243" y="3072902"/>
                  </a:lnTo>
                  <a:lnTo>
                    <a:pt x="264726" y="3097116"/>
                  </a:lnTo>
                  <a:lnTo>
                    <a:pt x="268210" y="3092605"/>
                  </a:lnTo>
                  <a:lnTo>
                    <a:pt x="271693" y="3088107"/>
                  </a:lnTo>
                  <a:lnTo>
                    <a:pt x="275176" y="3083623"/>
                  </a:lnTo>
                  <a:lnTo>
                    <a:pt x="278659" y="3079151"/>
                  </a:lnTo>
                  <a:lnTo>
                    <a:pt x="282143" y="3074692"/>
                  </a:lnTo>
                  <a:lnTo>
                    <a:pt x="285626" y="3070246"/>
                  </a:lnTo>
                  <a:lnTo>
                    <a:pt x="289109" y="3086364"/>
                  </a:lnTo>
                  <a:lnTo>
                    <a:pt x="292592" y="3083230"/>
                  </a:lnTo>
                  <a:lnTo>
                    <a:pt x="296075" y="3080121"/>
                  </a:lnTo>
                  <a:lnTo>
                    <a:pt x="299559" y="3077038"/>
                  </a:lnTo>
                  <a:lnTo>
                    <a:pt x="303042" y="3073980"/>
                  </a:lnTo>
                  <a:lnTo>
                    <a:pt x="306525" y="3070946"/>
                  </a:lnTo>
                  <a:lnTo>
                    <a:pt x="310008" y="3067936"/>
                  </a:lnTo>
                  <a:lnTo>
                    <a:pt x="313492" y="3096742"/>
                  </a:lnTo>
                  <a:lnTo>
                    <a:pt x="316975" y="3093888"/>
                  </a:lnTo>
                  <a:lnTo>
                    <a:pt x="320458" y="3091054"/>
                  </a:lnTo>
                  <a:lnTo>
                    <a:pt x="323941" y="3088241"/>
                  </a:lnTo>
                  <a:lnTo>
                    <a:pt x="327425" y="3085449"/>
                  </a:lnTo>
                  <a:lnTo>
                    <a:pt x="330908" y="3082677"/>
                  </a:lnTo>
                  <a:lnTo>
                    <a:pt x="334391" y="3079926"/>
                  </a:lnTo>
                  <a:lnTo>
                    <a:pt x="337874" y="3077194"/>
                  </a:lnTo>
                  <a:lnTo>
                    <a:pt x="341358" y="3074481"/>
                  </a:lnTo>
                  <a:lnTo>
                    <a:pt x="344841" y="3071788"/>
                  </a:lnTo>
                  <a:lnTo>
                    <a:pt x="348324" y="3069114"/>
                  </a:lnTo>
                  <a:lnTo>
                    <a:pt x="351807" y="3066460"/>
                  </a:lnTo>
                  <a:lnTo>
                    <a:pt x="355291" y="3063824"/>
                  </a:lnTo>
                  <a:lnTo>
                    <a:pt x="358774" y="3064453"/>
                  </a:lnTo>
                  <a:lnTo>
                    <a:pt x="362257" y="3061371"/>
                  </a:lnTo>
                  <a:lnTo>
                    <a:pt x="365740" y="3058305"/>
                  </a:lnTo>
                  <a:lnTo>
                    <a:pt x="369224" y="3055252"/>
                  </a:lnTo>
                  <a:lnTo>
                    <a:pt x="372707" y="3052214"/>
                  </a:lnTo>
                  <a:lnTo>
                    <a:pt x="376190" y="3049189"/>
                  </a:lnTo>
                  <a:lnTo>
                    <a:pt x="379673" y="3046179"/>
                  </a:lnTo>
                  <a:lnTo>
                    <a:pt x="383157" y="3053229"/>
                  </a:lnTo>
                  <a:lnTo>
                    <a:pt x="386640" y="3050049"/>
                  </a:lnTo>
                  <a:lnTo>
                    <a:pt x="390123" y="3046880"/>
                  </a:lnTo>
                  <a:lnTo>
                    <a:pt x="393606" y="3043721"/>
                  </a:lnTo>
                  <a:lnTo>
                    <a:pt x="397090" y="3040573"/>
                  </a:lnTo>
                  <a:lnTo>
                    <a:pt x="400573" y="3037435"/>
                  </a:lnTo>
                  <a:lnTo>
                    <a:pt x="404056" y="3034308"/>
                  </a:lnTo>
                  <a:lnTo>
                    <a:pt x="407539" y="3031192"/>
                  </a:lnTo>
                  <a:lnTo>
                    <a:pt x="411023" y="3028085"/>
                  </a:lnTo>
                  <a:lnTo>
                    <a:pt x="414506" y="3024989"/>
                  </a:lnTo>
                  <a:lnTo>
                    <a:pt x="417989" y="3021903"/>
                  </a:lnTo>
                  <a:lnTo>
                    <a:pt x="421472" y="3018828"/>
                  </a:lnTo>
                  <a:lnTo>
                    <a:pt x="424956" y="3015762"/>
                  </a:lnTo>
                  <a:lnTo>
                    <a:pt x="428439" y="3012707"/>
                  </a:lnTo>
                  <a:lnTo>
                    <a:pt x="431922" y="3069506"/>
                  </a:lnTo>
                  <a:lnTo>
                    <a:pt x="435405" y="3067761"/>
                  </a:lnTo>
                  <a:lnTo>
                    <a:pt x="438889" y="3066030"/>
                  </a:lnTo>
                  <a:lnTo>
                    <a:pt x="442372" y="3064312"/>
                  </a:lnTo>
                  <a:lnTo>
                    <a:pt x="445855" y="3062606"/>
                  </a:lnTo>
                  <a:lnTo>
                    <a:pt x="449338" y="3060914"/>
                  </a:lnTo>
                  <a:lnTo>
                    <a:pt x="452822" y="3059234"/>
                  </a:lnTo>
                  <a:lnTo>
                    <a:pt x="456305" y="3057567"/>
                  </a:lnTo>
                  <a:lnTo>
                    <a:pt x="459788" y="3055912"/>
                  </a:lnTo>
                  <a:lnTo>
                    <a:pt x="463271" y="3054269"/>
                  </a:lnTo>
                  <a:lnTo>
                    <a:pt x="466755" y="3052639"/>
                  </a:lnTo>
                  <a:lnTo>
                    <a:pt x="470238" y="3051020"/>
                  </a:lnTo>
                  <a:lnTo>
                    <a:pt x="473721" y="3049414"/>
                  </a:lnTo>
                  <a:lnTo>
                    <a:pt x="477204" y="3047813"/>
                  </a:lnTo>
                  <a:lnTo>
                    <a:pt x="480688" y="3045832"/>
                  </a:lnTo>
                  <a:lnTo>
                    <a:pt x="484171" y="3043862"/>
                  </a:lnTo>
                  <a:lnTo>
                    <a:pt x="487654" y="3041903"/>
                  </a:lnTo>
                  <a:lnTo>
                    <a:pt x="491137" y="3039954"/>
                  </a:lnTo>
                  <a:lnTo>
                    <a:pt x="494621" y="3038016"/>
                  </a:lnTo>
                  <a:lnTo>
                    <a:pt x="498104" y="3036088"/>
                  </a:lnTo>
                  <a:lnTo>
                    <a:pt x="501587" y="3034104"/>
                  </a:lnTo>
                  <a:lnTo>
                    <a:pt x="505070" y="3031793"/>
                  </a:lnTo>
                  <a:lnTo>
                    <a:pt x="508554" y="3029491"/>
                  </a:lnTo>
                  <a:lnTo>
                    <a:pt x="512037" y="3027197"/>
                  </a:lnTo>
                  <a:lnTo>
                    <a:pt x="515520" y="3024911"/>
                  </a:lnTo>
                  <a:lnTo>
                    <a:pt x="519003" y="3022633"/>
                  </a:lnTo>
                  <a:lnTo>
                    <a:pt x="522487" y="3020364"/>
                  </a:lnTo>
                  <a:lnTo>
                    <a:pt x="525970" y="3049508"/>
                  </a:lnTo>
                  <a:lnTo>
                    <a:pt x="529453" y="3046995"/>
                  </a:lnTo>
                  <a:lnTo>
                    <a:pt x="532936" y="3044487"/>
                  </a:lnTo>
                  <a:lnTo>
                    <a:pt x="536420" y="3041982"/>
                  </a:lnTo>
                  <a:lnTo>
                    <a:pt x="539903" y="3039482"/>
                  </a:lnTo>
                  <a:lnTo>
                    <a:pt x="543386" y="3036986"/>
                  </a:lnTo>
                  <a:lnTo>
                    <a:pt x="546869" y="3034494"/>
                  </a:lnTo>
                  <a:lnTo>
                    <a:pt x="550353" y="3032866"/>
                  </a:lnTo>
                  <a:lnTo>
                    <a:pt x="553836" y="3032230"/>
                  </a:lnTo>
                  <a:lnTo>
                    <a:pt x="557319" y="3031600"/>
                  </a:lnTo>
                  <a:lnTo>
                    <a:pt x="560802" y="3030976"/>
                  </a:lnTo>
                  <a:lnTo>
                    <a:pt x="564286" y="3030358"/>
                  </a:lnTo>
                  <a:lnTo>
                    <a:pt x="567769" y="3029747"/>
                  </a:lnTo>
                  <a:lnTo>
                    <a:pt x="571252" y="3029141"/>
                  </a:lnTo>
                  <a:lnTo>
                    <a:pt x="574735" y="3028097"/>
                  </a:lnTo>
                  <a:lnTo>
                    <a:pt x="578218" y="3026784"/>
                  </a:lnTo>
                  <a:lnTo>
                    <a:pt x="581702" y="3025480"/>
                  </a:lnTo>
                  <a:lnTo>
                    <a:pt x="585185" y="3024184"/>
                  </a:lnTo>
                  <a:lnTo>
                    <a:pt x="588668" y="3022896"/>
                  </a:lnTo>
                  <a:lnTo>
                    <a:pt x="592151" y="3021616"/>
                  </a:lnTo>
                  <a:lnTo>
                    <a:pt x="595635" y="3020344"/>
                  </a:lnTo>
                  <a:lnTo>
                    <a:pt x="599118" y="3035447"/>
                  </a:lnTo>
                  <a:lnTo>
                    <a:pt x="602601" y="3033851"/>
                  </a:lnTo>
                  <a:lnTo>
                    <a:pt x="606084" y="3032263"/>
                  </a:lnTo>
                  <a:lnTo>
                    <a:pt x="609568" y="3030681"/>
                  </a:lnTo>
                  <a:lnTo>
                    <a:pt x="613051" y="3029107"/>
                  </a:lnTo>
                  <a:lnTo>
                    <a:pt x="616534" y="3027539"/>
                  </a:lnTo>
                  <a:lnTo>
                    <a:pt x="620017" y="3025978"/>
                  </a:lnTo>
                  <a:lnTo>
                    <a:pt x="623501" y="3025352"/>
                  </a:lnTo>
                  <a:lnTo>
                    <a:pt x="626984" y="3024814"/>
                  </a:lnTo>
                  <a:lnTo>
                    <a:pt x="630467" y="3024281"/>
                  </a:lnTo>
                  <a:lnTo>
                    <a:pt x="633950" y="3023752"/>
                  </a:lnTo>
                  <a:lnTo>
                    <a:pt x="637434" y="3023228"/>
                  </a:lnTo>
                  <a:lnTo>
                    <a:pt x="640917" y="3022708"/>
                  </a:lnTo>
                  <a:lnTo>
                    <a:pt x="644400" y="3022103"/>
                  </a:lnTo>
                  <a:lnTo>
                    <a:pt x="647883" y="3020273"/>
                  </a:lnTo>
                  <a:lnTo>
                    <a:pt x="651367" y="3018448"/>
                  </a:lnTo>
                  <a:lnTo>
                    <a:pt x="654850" y="3016628"/>
                  </a:lnTo>
                  <a:lnTo>
                    <a:pt x="658333" y="3014814"/>
                  </a:lnTo>
                  <a:lnTo>
                    <a:pt x="661816" y="3013005"/>
                  </a:lnTo>
                  <a:lnTo>
                    <a:pt x="665300" y="3011201"/>
                  </a:lnTo>
                  <a:lnTo>
                    <a:pt x="668783" y="3022808"/>
                  </a:lnTo>
                  <a:lnTo>
                    <a:pt x="672266" y="3021047"/>
                  </a:lnTo>
                  <a:lnTo>
                    <a:pt x="675749" y="3019290"/>
                  </a:lnTo>
                  <a:lnTo>
                    <a:pt x="679233" y="3017538"/>
                  </a:lnTo>
                  <a:lnTo>
                    <a:pt x="682716" y="3015790"/>
                  </a:lnTo>
                  <a:lnTo>
                    <a:pt x="686199" y="3014048"/>
                  </a:lnTo>
                  <a:lnTo>
                    <a:pt x="689682" y="3012310"/>
                  </a:lnTo>
                  <a:lnTo>
                    <a:pt x="693166" y="3010577"/>
                  </a:lnTo>
                  <a:lnTo>
                    <a:pt x="696649" y="3008849"/>
                  </a:lnTo>
                  <a:lnTo>
                    <a:pt x="700132" y="3007125"/>
                  </a:lnTo>
                  <a:lnTo>
                    <a:pt x="703615" y="3005407"/>
                  </a:lnTo>
                  <a:lnTo>
                    <a:pt x="707099" y="3003692"/>
                  </a:lnTo>
                  <a:lnTo>
                    <a:pt x="710582" y="3001983"/>
                  </a:lnTo>
                  <a:lnTo>
                    <a:pt x="714065" y="3000278"/>
                  </a:lnTo>
                  <a:lnTo>
                    <a:pt x="717548" y="2998918"/>
                  </a:lnTo>
                  <a:lnTo>
                    <a:pt x="721032" y="2997878"/>
                  </a:lnTo>
                  <a:lnTo>
                    <a:pt x="724515" y="2996842"/>
                  </a:lnTo>
                  <a:lnTo>
                    <a:pt x="727998" y="2995813"/>
                  </a:lnTo>
                  <a:lnTo>
                    <a:pt x="731481" y="2994789"/>
                  </a:lnTo>
                  <a:lnTo>
                    <a:pt x="734965" y="2993770"/>
                  </a:lnTo>
                  <a:lnTo>
                    <a:pt x="738448" y="2992757"/>
                  </a:lnTo>
                  <a:lnTo>
                    <a:pt x="741931" y="3020913"/>
                  </a:lnTo>
                  <a:lnTo>
                    <a:pt x="745414" y="3019609"/>
                  </a:lnTo>
                  <a:lnTo>
                    <a:pt x="748898" y="3018310"/>
                  </a:lnTo>
                  <a:lnTo>
                    <a:pt x="752381" y="3017016"/>
                  </a:lnTo>
                  <a:lnTo>
                    <a:pt x="755864" y="3015726"/>
                  </a:lnTo>
                  <a:lnTo>
                    <a:pt x="759347" y="3014442"/>
                  </a:lnTo>
                  <a:lnTo>
                    <a:pt x="762831" y="3013162"/>
                  </a:lnTo>
                  <a:lnTo>
                    <a:pt x="766314" y="3016060"/>
                  </a:lnTo>
                  <a:lnTo>
                    <a:pt x="769797" y="3015078"/>
                  </a:lnTo>
                  <a:lnTo>
                    <a:pt x="773280" y="3014101"/>
                  </a:lnTo>
                  <a:lnTo>
                    <a:pt x="776764" y="3013128"/>
                  </a:lnTo>
                  <a:lnTo>
                    <a:pt x="780247" y="3012161"/>
                  </a:lnTo>
                  <a:lnTo>
                    <a:pt x="783730" y="3011198"/>
                  </a:lnTo>
                  <a:lnTo>
                    <a:pt x="787213" y="3010239"/>
                  </a:lnTo>
                  <a:lnTo>
                    <a:pt x="790697" y="3009009"/>
                  </a:lnTo>
                  <a:lnTo>
                    <a:pt x="794180" y="3007775"/>
                  </a:lnTo>
                  <a:lnTo>
                    <a:pt x="797663" y="3006546"/>
                  </a:lnTo>
                  <a:lnTo>
                    <a:pt x="801146" y="3005321"/>
                  </a:lnTo>
                  <a:lnTo>
                    <a:pt x="804630" y="3004101"/>
                  </a:lnTo>
                  <a:lnTo>
                    <a:pt x="808113" y="3002885"/>
                  </a:lnTo>
                  <a:lnTo>
                    <a:pt x="811596" y="3025903"/>
                  </a:lnTo>
                  <a:lnTo>
                    <a:pt x="815079" y="3025231"/>
                  </a:lnTo>
                  <a:lnTo>
                    <a:pt x="818563" y="3024562"/>
                  </a:lnTo>
                  <a:lnTo>
                    <a:pt x="822046" y="3023897"/>
                  </a:lnTo>
                  <a:lnTo>
                    <a:pt x="825529" y="3023236"/>
                  </a:lnTo>
                  <a:lnTo>
                    <a:pt x="829012" y="3022579"/>
                  </a:lnTo>
                  <a:lnTo>
                    <a:pt x="832496" y="3021925"/>
                  </a:lnTo>
                  <a:lnTo>
                    <a:pt x="835979" y="3042686"/>
                  </a:lnTo>
                  <a:lnTo>
                    <a:pt x="839462" y="3041083"/>
                  </a:lnTo>
                  <a:lnTo>
                    <a:pt x="842945" y="3039482"/>
                  </a:lnTo>
                  <a:lnTo>
                    <a:pt x="846429" y="3037883"/>
                  </a:lnTo>
                  <a:lnTo>
                    <a:pt x="849912" y="3036285"/>
                  </a:lnTo>
                  <a:lnTo>
                    <a:pt x="853395" y="3034689"/>
                  </a:lnTo>
                  <a:lnTo>
                    <a:pt x="856878" y="3033095"/>
                  </a:lnTo>
                  <a:lnTo>
                    <a:pt x="860361" y="3036817"/>
                  </a:lnTo>
                  <a:lnTo>
                    <a:pt x="863845" y="3036400"/>
                  </a:lnTo>
                  <a:lnTo>
                    <a:pt x="867328" y="3035987"/>
                  </a:lnTo>
                  <a:lnTo>
                    <a:pt x="870811" y="3035576"/>
                  </a:lnTo>
                  <a:lnTo>
                    <a:pt x="874294" y="3035167"/>
                  </a:lnTo>
                  <a:lnTo>
                    <a:pt x="877778" y="3034761"/>
                  </a:lnTo>
                  <a:lnTo>
                    <a:pt x="881261" y="3034357"/>
                  </a:lnTo>
                  <a:lnTo>
                    <a:pt x="884744" y="3033628"/>
                  </a:lnTo>
                  <a:lnTo>
                    <a:pt x="888227" y="3032659"/>
                  </a:lnTo>
                  <a:lnTo>
                    <a:pt x="891711" y="3031694"/>
                  </a:lnTo>
                  <a:lnTo>
                    <a:pt x="895194" y="3030732"/>
                  </a:lnTo>
                  <a:lnTo>
                    <a:pt x="898677" y="3029774"/>
                  </a:lnTo>
                  <a:lnTo>
                    <a:pt x="902160" y="3028818"/>
                  </a:lnTo>
                  <a:lnTo>
                    <a:pt x="905644" y="3027867"/>
                  </a:lnTo>
                  <a:lnTo>
                    <a:pt x="909127" y="3026918"/>
                  </a:lnTo>
                  <a:lnTo>
                    <a:pt x="912610" y="3025973"/>
                  </a:lnTo>
                  <a:lnTo>
                    <a:pt x="916093" y="3025032"/>
                  </a:lnTo>
                  <a:lnTo>
                    <a:pt x="919577" y="3024093"/>
                  </a:lnTo>
                  <a:lnTo>
                    <a:pt x="923060" y="3023158"/>
                  </a:lnTo>
                  <a:lnTo>
                    <a:pt x="926543" y="3022226"/>
                  </a:lnTo>
                  <a:lnTo>
                    <a:pt x="930026" y="3021297"/>
                  </a:lnTo>
                  <a:lnTo>
                    <a:pt x="933510" y="3020472"/>
                  </a:lnTo>
                  <a:lnTo>
                    <a:pt x="936993" y="3019665"/>
                  </a:lnTo>
                  <a:lnTo>
                    <a:pt x="940476" y="3018861"/>
                  </a:lnTo>
                  <a:lnTo>
                    <a:pt x="943959" y="3018060"/>
                  </a:lnTo>
                  <a:lnTo>
                    <a:pt x="947443" y="3017262"/>
                  </a:lnTo>
                  <a:lnTo>
                    <a:pt x="950926" y="3016467"/>
                  </a:lnTo>
                  <a:lnTo>
                    <a:pt x="954409" y="3015675"/>
                  </a:lnTo>
                  <a:lnTo>
                    <a:pt x="957892" y="3014886"/>
                  </a:lnTo>
                  <a:lnTo>
                    <a:pt x="961376" y="3014101"/>
                  </a:lnTo>
                  <a:lnTo>
                    <a:pt x="964859" y="3013318"/>
                  </a:lnTo>
                  <a:lnTo>
                    <a:pt x="968342" y="3012539"/>
                  </a:lnTo>
                  <a:lnTo>
                    <a:pt x="971825" y="3011762"/>
                  </a:lnTo>
                  <a:lnTo>
                    <a:pt x="975309" y="3010989"/>
                  </a:lnTo>
                  <a:lnTo>
                    <a:pt x="978792" y="3016400"/>
                  </a:lnTo>
                  <a:lnTo>
                    <a:pt x="982275" y="3015630"/>
                  </a:lnTo>
                  <a:lnTo>
                    <a:pt x="985758" y="3014864"/>
                  </a:lnTo>
                  <a:lnTo>
                    <a:pt x="989242" y="3014101"/>
                  </a:lnTo>
                  <a:lnTo>
                    <a:pt x="992725" y="3013340"/>
                  </a:lnTo>
                  <a:lnTo>
                    <a:pt x="996208" y="3012583"/>
                  </a:lnTo>
                  <a:lnTo>
                    <a:pt x="999691" y="3011828"/>
                  </a:lnTo>
                  <a:lnTo>
                    <a:pt x="1003175" y="3011076"/>
                  </a:lnTo>
                  <a:lnTo>
                    <a:pt x="1006658" y="3010327"/>
                  </a:lnTo>
                  <a:lnTo>
                    <a:pt x="1010141" y="3009580"/>
                  </a:lnTo>
                  <a:lnTo>
                    <a:pt x="1013624" y="3008837"/>
                  </a:lnTo>
                  <a:lnTo>
                    <a:pt x="1017108" y="3008096"/>
                  </a:lnTo>
                  <a:lnTo>
                    <a:pt x="1020591" y="3007358"/>
                  </a:lnTo>
                  <a:lnTo>
                    <a:pt x="1024074" y="3006623"/>
                  </a:lnTo>
                  <a:lnTo>
                    <a:pt x="1027557" y="3011578"/>
                  </a:lnTo>
                  <a:lnTo>
                    <a:pt x="1031041" y="3010197"/>
                  </a:lnTo>
                  <a:lnTo>
                    <a:pt x="1034524" y="3008816"/>
                  </a:lnTo>
                  <a:lnTo>
                    <a:pt x="1038007" y="3007437"/>
                  </a:lnTo>
                  <a:lnTo>
                    <a:pt x="1041490" y="3006059"/>
                  </a:lnTo>
                  <a:lnTo>
                    <a:pt x="1044974" y="3004682"/>
                  </a:lnTo>
                  <a:lnTo>
                    <a:pt x="1048457" y="3003307"/>
                  </a:lnTo>
                  <a:lnTo>
                    <a:pt x="1051940" y="3001933"/>
                  </a:lnTo>
                  <a:lnTo>
                    <a:pt x="1055423" y="3000560"/>
                  </a:lnTo>
                  <a:lnTo>
                    <a:pt x="1058907" y="2999188"/>
                  </a:lnTo>
                  <a:lnTo>
                    <a:pt x="1062390" y="2997818"/>
                  </a:lnTo>
                  <a:lnTo>
                    <a:pt x="1065873" y="2996449"/>
                  </a:lnTo>
                  <a:lnTo>
                    <a:pt x="1069356" y="2995081"/>
                  </a:lnTo>
                  <a:lnTo>
                    <a:pt x="1072840" y="2993714"/>
                  </a:lnTo>
                  <a:lnTo>
                    <a:pt x="1076323" y="2992349"/>
                  </a:lnTo>
                  <a:lnTo>
                    <a:pt x="1079806" y="2990985"/>
                  </a:lnTo>
                  <a:lnTo>
                    <a:pt x="1083289" y="2989622"/>
                  </a:lnTo>
                  <a:lnTo>
                    <a:pt x="1086773" y="2988260"/>
                  </a:lnTo>
                  <a:lnTo>
                    <a:pt x="1090256" y="2986900"/>
                  </a:lnTo>
                  <a:lnTo>
                    <a:pt x="1093739" y="2985540"/>
                  </a:lnTo>
                  <a:lnTo>
                    <a:pt x="1097222" y="2984183"/>
                  </a:lnTo>
                  <a:lnTo>
                    <a:pt x="1100706" y="2983038"/>
                  </a:lnTo>
                  <a:lnTo>
                    <a:pt x="1104189" y="2981910"/>
                  </a:lnTo>
                  <a:lnTo>
                    <a:pt x="1107672" y="2980785"/>
                  </a:lnTo>
                  <a:lnTo>
                    <a:pt x="1111155" y="2979662"/>
                  </a:lnTo>
                  <a:lnTo>
                    <a:pt x="1114639" y="2978541"/>
                  </a:lnTo>
                  <a:lnTo>
                    <a:pt x="1118122" y="2977422"/>
                  </a:lnTo>
                  <a:lnTo>
                    <a:pt x="1121605" y="2976305"/>
                  </a:lnTo>
                  <a:lnTo>
                    <a:pt x="1125088" y="2975189"/>
                  </a:lnTo>
                  <a:lnTo>
                    <a:pt x="1128572" y="2974076"/>
                  </a:lnTo>
                  <a:lnTo>
                    <a:pt x="1132055" y="2972965"/>
                  </a:lnTo>
                  <a:lnTo>
                    <a:pt x="1135538" y="2971856"/>
                  </a:lnTo>
                  <a:lnTo>
                    <a:pt x="1139021" y="2970749"/>
                  </a:lnTo>
                  <a:lnTo>
                    <a:pt x="1142505" y="2969644"/>
                  </a:lnTo>
                  <a:lnTo>
                    <a:pt x="1145988" y="2974903"/>
                  </a:lnTo>
                  <a:lnTo>
                    <a:pt x="1149471" y="2974261"/>
                  </a:lnTo>
                  <a:lnTo>
                    <a:pt x="1152954" y="2973621"/>
                  </a:lnTo>
                  <a:lnTo>
                    <a:pt x="1156437" y="2972983"/>
                  </a:lnTo>
                  <a:lnTo>
                    <a:pt x="1159921" y="2972348"/>
                  </a:lnTo>
                  <a:lnTo>
                    <a:pt x="1163404" y="2971715"/>
                  </a:lnTo>
                  <a:lnTo>
                    <a:pt x="1166887" y="2971084"/>
                  </a:lnTo>
                  <a:lnTo>
                    <a:pt x="1170370" y="2970456"/>
                  </a:lnTo>
                  <a:lnTo>
                    <a:pt x="1173854" y="2969829"/>
                  </a:lnTo>
                  <a:lnTo>
                    <a:pt x="1177337" y="2969205"/>
                  </a:lnTo>
                  <a:lnTo>
                    <a:pt x="1180820" y="2968583"/>
                  </a:lnTo>
                  <a:lnTo>
                    <a:pt x="1184303" y="2967963"/>
                  </a:lnTo>
                  <a:lnTo>
                    <a:pt x="1187787" y="2967346"/>
                  </a:lnTo>
                  <a:lnTo>
                    <a:pt x="1191270" y="2966730"/>
                  </a:lnTo>
                  <a:lnTo>
                    <a:pt x="1194753" y="2966595"/>
                  </a:lnTo>
                  <a:lnTo>
                    <a:pt x="1198236" y="2966875"/>
                  </a:lnTo>
                  <a:lnTo>
                    <a:pt x="1201720" y="2967153"/>
                  </a:lnTo>
                  <a:lnTo>
                    <a:pt x="1205203" y="2967429"/>
                  </a:lnTo>
                  <a:lnTo>
                    <a:pt x="1208686" y="2967704"/>
                  </a:lnTo>
                  <a:lnTo>
                    <a:pt x="1212169" y="2967976"/>
                  </a:lnTo>
                  <a:lnTo>
                    <a:pt x="1215653" y="2968247"/>
                  </a:lnTo>
                  <a:lnTo>
                    <a:pt x="1219136" y="2968962"/>
                  </a:lnTo>
                  <a:lnTo>
                    <a:pt x="1222619" y="2969875"/>
                  </a:lnTo>
                  <a:lnTo>
                    <a:pt x="1226102" y="2970779"/>
                  </a:lnTo>
                  <a:lnTo>
                    <a:pt x="1229586" y="2971675"/>
                  </a:lnTo>
                  <a:lnTo>
                    <a:pt x="1233069" y="2972563"/>
                  </a:lnTo>
                  <a:lnTo>
                    <a:pt x="1236552" y="2973443"/>
                  </a:lnTo>
                  <a:lnTo>
                    <a:pt x="1240035" y="2974315"/>
                  </a:lnTo>
                  <a:lnTo>
                    <a:pt x="1243519" y="2981176"/>
                  </a:lnTo>
                  <a:lnTo>
                    <a:pt x="1247002" y="2980784"/>
                  </a:lnTo>
                  <a:lnTo>
                    <a:pt x="1250485" y="2980393"/>
                  </a:lnTo>
                  <a:lnTo>
                    <a:pt x="1253968" y="2980004"/>
                  </a:lnTo>
                  <a:lnTo>
                    <a:pt x="1257452" y="2979617"/>
                  </a:lnTo>
                  <a:lnTo>
                    <a:pt x="1260935" y="2979231"/>
                  </a:lnTo>
                  <a:lnTo>
                    <a:pt x="1264418" y="2978847"/>
                  </a:lnTo>
                  <a:lnTo>
                    <a:pt x="1267901" y="2990178"/>
                  </a:lnTo>
                  <a:lnTo>
                    <a:pt x="1271385" y="2989400"/>
                  </a:lnTo>
                  <a:lnTo>
                    <a:pt x="1274868" y="2988623"/>
                  </a:lnTo>
                  <a:lnTo>
                    <a:pt x="1278351" y="2987848"/>
                  </a:lnTo>
                  <a:lnTo>
                    <a:pt x="1281834" y="2987075"/>
                  </a:lnTo>
                  <a:lnTo>
                    <a:pt x="1285318" y="2986304"/>
                  </a:lnTo>
                  <a:lnTo>
                    <a:pt x="1288801" y="2992031"/>
                  </a:lnTo>
                  <a:lnTo>
                    <a:pt x="1292284" y="2991266"/>
                  </a:lnTo>
                  <a:lnTo>
                    <a:pt x="1295767" y="2990503"/>
                  </a:lnTo>
                  <a:lnTo>
                    <a:pt x="1299251" y="2989741"/>
                  </a:lnTo>
                  <a:lnTo>
                    <a:pt x="1302734" y="2988981"/>
                  </a:lnTo>
                  <a:lnTo>
                    <a:pt x="1306217" y="2988223"/>
                  </a:lnTo>
                  <a:lnTo>
                    <a:pt x="1309700" y="2987467"/>
                  </a:lnTo>
                  <a:lnTo>
                    <a:pt x="1313184" y="2993375"/>
                  </a:lnTo>
                  <a:lnTo>
                    <a:pt x="1316667" y="2993719"/>
                  </a:lnTo>
                  <a:lnTo>
                    <a:pt x="1320150" y="2994061"/>
                  </a:lnTo>
                  <a:lnTo>
                    <a:pt x="1323633" y="2994401"/>
                  </a:lnTo>
                  <a:lnTo>
                    <a:pt x="1327117" y="2994738"/>
                  </a:lnTo>
                  <a:lnTo>
                    <a:pt x="1330600" y="2995073"/>
                  </a:lnTo>
                  <a:lnTo>
                    <a:pt x="1334083" y="2995406"/>
                  </a:lnTo>
                  <a:lnTo>
                    <a:pt x="1337566" y="2995503"/>
                  </a:lnTo>
                  <a:lnTo>
                    <a:pt x="1341050" y="2995300"/>
                  </a:lnTo>
                  <a:lnTo>
                    <a:pt x="1344533" y="2995099"/>
                  </a:lnTo>
                  <a:lnTo>
                    <a:pt x="1348016" y="2994898"/>
                  </a:lnTo>
                  <a:lnTo>
                    <a:pt x="1351499" y="2994698"/>
                  </a:lnTo>
                  <a:lnTo>
                    <a:pt x="1354983" y="2994499"/>
                  </a:lnTo>
                  <a:lnTo>
                    <a:pt x="1358466" y="2994300"/>
                  </a:lnTo>
                  <a:lnTo>
                    <a:pt x="1361949" y="2994103"/>
                  </a:lnTo>
                  <a:lnTo>
                    <a:pt x="1365432" y="2993906"/>
                  </a:lnTo>
                  <a:lnTo>
                    <a:pt x="1368916" y="2993711"/>
                  </a:lnTo>
                  <a:lnTo>
                    <a:pt x="1372399" y="2993516"/>
                  </a:lnTo>
                  <a:lnTo>
                    <a:pt x="1375882" y="2993322"/>
                  </a:lnTo>
                  <a:lnTo>
                    <a:pt x="1379365" y="2993129"/>
                  </a:lnTo>
                  <a:lnTo>
                    <a:pt x="1382849" y="2992936"/>
                  </a:lnTo>
                  <a:lnTo>
                    <a:pt x="1386332" y="3000492"/>
                  </a:lnTo>
                  <a:lnTo>
                    <a:pt x="1389815" y="2999700"/>
                  </a:lnTo>
                  <a:lnTo>
                    <a:pt x="1393298" y="2998909"/>
                  </a:lnTo>
                  <a:lnTo>
                    <a:pt x="1396782" y="2998120"/>
                  </a:lnTo>
                  <a:lnTo>
                    <a:pt x="1400265" y="2997332"/>
                  </a:lnTo>
                  <a:lnTo>
                    <a:pt x="1403748" y="2996546"/>
                  </a:lnTo>
                  <a:lnTo>
                    <a:pt x="1407231" y="2995760"/>
                  </a:lnTo>
                  <a:lnTo>
                    <a:pt x="1410715" y="2994977"/>
                  </a:lnTo>
                  <a:lnTo>
                    <a:pt x="1414198" y="2994194"/>
                  </a:lnTo>
                  <a:lnTo>
                    <a:pt x="1417681" y="2993413"/>
                  </a:lnTo>
                  <a:lnTo>
                    <a:pt x="1421164" y="2992633"/>
                  </a:lnTo>
                  <a:lnTo>
                    <a:pt x="1424648" y="2991855"/>
                  </a:lnTo>
                  <a:lnTo>
                    <a:pt x="1428131" y="2991078"/>
                  </a:lnTo>
                  <a:lnTo>
                    <a:pt x="1431614" y="3000571"/>
                  </a:lnTo>
                  <a:lnTo>
                    <a:pt x="1435097" y="3000374"/>
                  </a:lnTo>
                  <a:lnTo>
                    <a:pt x="1438580" y="3000177"/>
                  </a:lnTo>
                  <a:lnTo>
                    <a:pt x="1442064" y="2999981"/>
                  </a:lnTo>
                  <a:lnTo>
                    <a:pt x="1445547" y="2999786"/>
                  </a:lnTo>
                  <a:lnTo>
                    <a:pt x="1449030" y="2999591"/>
                  </a:lnTo>
                  <a:lnTo>
                    <a:pt x="1452513" y="2999398"/>
                  </a:lnTo>
                  <a:lnTo>
                    <a:pt x="1455997" y="2999112"/>
                  </a:lnTo>
                  <a:lnTo>
                    <a:pt x="1459480" y="2998438"/>
                  </a:lnTo>
                  <a:lnTo>
                    <a:pt x="1462963" y="2997764"/>
                  </a:lnTo>
                  <a:lnTo>
                    <a:pt x="1466446" y="2997092"/>
                  </a:lnTo>
                  <a:lnTo>
                    <a:pt x="1469930" y="2996422"/>
                  </a:lnTo>
                  <a:lnTo>
                    <a:pt x="1473413" y="2995753"/>
                  </a:lnTo>
                  <a:lnTo>
                    <a:pt x="1476896" y="2995085"/>
                  </a:lnTo>
                  <a:lnTo>
                    <a:pt x="1480379" y="3003319"/>
                  </a:lnTo>
                  <a:lnTo>
                    <a:pt x="1483863" y="3003279"/>
                  </a:lnTo>
                  <a:lnTo>
                    <a:pt x="1487346" y="3003239"/>
                  </a:lnTo>
                  <a:lnTo>
                    <a:pt x="1490829" y="3003199"/>
                  </a:lnTo>
                  <a:lnTo>
                    <a:pt x="1494312" y="3003160"/>
                  </a:lnTo>
                  <a:lnTo>
                    <a:pt x="1497796" y="3003120"/>
                  </a:lnTo>
                  <a:lnTo>
                    <a:pt x="1501279" y="3003081"/>
                  </a:lnTo>
                  <a:lnTo>
                    <a:pt x="1504762" y="3017656"/>
                  </a:lnTo>
                  <a:lnTo>
                    <a:pt x="1508245" y="3018305"/>
                  </a:lnTo>
                  <a:lnTo>
                    <a:pt x="1511729" y="3018948"/>
                  </a:lnTo>
                  <a:lnTo>
                    <a:pt x="1515212" y="3019587"/>
                  </a:lnTo>
                  <a:lnTo>
                    <a:pt x="1518695" y="3020222"/>
                  </a:lnTo>
                  <a:lnTo>
                    <a:pt x="1522178" y="3020851"/>
                  </a:lnTo>
                  <a:lnTo>
                    <a:pt x="1525662" y="3021477"/>
                  </a:lnTo>
                  <a:lnTo>
                    <a:pt x="1529145" y="3027305"/>
                  </a:lnTo>
                  <a:lnTo>
                    <a:pt x="1532628" y="3027219"/>
                  </a:lnTo>
                  <a:lnTo>
                    <a:pt x="1536111" y="3027132"/>
                  </a:lnTo>
                  <a:lnTo>
                    <a:pt x="1539595" y="3027046"/>
                  </a:lnTo>
                  <a:lnTo>
                    <a:pt x="1543078" y="3026960"/>
                  </a:lnTo>
                  <a:lnTo>
                    <a:pt x="1546561" y="3026875"/>
                  </a:lnTo>
                  <a:lnTo>
                    <a:pt x="1550044" y="3026790"/>
                  </a:lnTo>
                  <a:lnTo>
                    <a:pt x="1553528" y="3030626"/>
                  </a:lnTo>
                  <a:lnTo>
                    <a:pt x="1557011" y="3029744"/>
                  </a:lnTo>
                  <a:lnTo>
                    <a:pt x="1560494" y="3028862"/>
                  </a:lnTo>
                  <a:lnTo>
                    <a:pt x="1563977" y="3027980"/>
                  </a:lnTo>
                  <a:lnTo>
                    <a:pt x="1567461" y="3027099"/>
                  </a:lnTo>
                  <a:lnTo>
                    <a:pt x="1570944" y="3026218"/>
                  </a:lnTo>
                  <a:lnTo>
                    <a:pt x="1574427" y="3025338"/>
                  </a:lnTo>
                  <a:lnTo>
                    <a:pt x="1577910" y="3025716"/>
                  </a:lnTo>
                  <a:lnTo>
                    <a:pt x="1581394" y="3026164"/>
                  </a:lnTo>
                  <a:lnTo>
                    <a:pt x="1584877" y="3026609"/>
                  </a:lnTo>
                  <a:lnTo>
                    <a:pt x="1588360" y="3027051"/>
                  </a:lnTo>
                  <a:lnTo>
                    <a:pt x="1591843" y="3027490"/>
                  </a:lnTo>
                  <a:lnTo>
                    <a:pt x="1595327" y="3027927"/>
                  </a:lnTo>
                  <a:lnTo>
                    <a:pt x="1598810" y="3028268"/>
                  </a:lnTo>
                  <a:lnTo>
                    <a:pt x="1602293" y="3027730"/>
                  </a:lnTo>
                  <a:lnTo>
                    <a:pt x="1605776" y="3027194"/>
                  </a:lnTo>
                  <a:lnTo>
                    <a:pt x="1609260" y="3026658"/>
                  </a:lnTo>
                  <a:lnTo>
                    <a:pt x="1612743" y="3026124"/>
                  </a:lnTo>
                  <a:lnTo>
                    <a:pt x="1616226" y="3025591"/>
                  </a:lnTo>
                  <a:lnTo>
                    <a:pt x="1619709" y="3025059"/>
                  </a:lnTo>
                  <a:lnTo>
                    <a:pt x="1623193" y="3024527"/>
                  </a:lnTo>
                  <a:lnTo>
                    <a:pt x="1626676" y="3023997"/>
                  </a:lnTo>
                  <a:lnTo>
                    <a:pt x="1630159" y="3023468"/>
                  </a:lnTo>
                  <a:lnTo>
                    <a:pt x="1633642" y="3022940"/>
                  </a:lnTo>
                  <a:lnTo>
                    <a:pt x="1637126" y="3022413"/>
                  </a:lnTo>
                  <a:lnTo>
                    <a:pt x="1640609" y="3021887"/>
                  </a:lnTo>
                  <a:lnTo>
                    <a:pt x="1644092" y="3021362"/>
                  </a:lnTo>
                  <a:lnTo>
                    <a:pt x="1647575" y="3021225"/>
                  </a:lnTo>
                  <a:lnTo>
                    <a:pt x="1651059" y="3021672"/>
                  </a:lnTo>
                  <a:lnTo>
                    <a:pt x="1654542" y="3022116"/>
                  </a:lnTo>
                  <a:lnTo>
                    <a:pt x="1658025" y="3022558"/>
                  </a:lnTo>
                  <a:lnTo>
                    <a:pt x="1661508" y="3022996"/>
                  </a:lnTo>
                  <a:lnTo>
                    <a:pt x="1664992" y="3023433"/>
                  </a:lnTo>
                  <a:lnTo>
                    <a:pt x="1668475" y="3023866"/>
                  </a:lnTo>
                  <a:lnTo>
                    <a:pt x="1671958" y="3024021"/>
                  </a:lnTo>
                  <a:lnTo>
                    <a:pt x="1675441" y="3023947"/>
                  </a:lnTo>
                  <a:lnTo>
                    <a:pt x="1678925" y="3023874"/>
                  </a:lnTo>
                  <a:lnTo>
                    <a:pt x="1682408" y="3023801"/>
                  </a:lnTo>
                  <a:lnTo>
                    <a:pt x="1685891" y="3023728"/>
                  </a:lnTo>
                  <a:lnTo>
                    <a:pt x="1689374" y="3023655"/>
                  </a:lnTo>
                  <a:lnTo>
                    <a:pt x="1692858" y="3023583"/>
                  </a:lnTo>
                  <a:lnTo>
                    <a:pt x="1696341" y="3023511"/>
                  </a:lnTo>
                  <a:lnTo>
                    <a:pt x="1699824" y="3023439"/>
                  </a:lnTo>
                  <a:lnTo>
                    <a:pt x="1703307" y="3023368"/>
                  </a:lnTo>
                  <a:lnTo>
                    <a:pt x="1706791" y="3023297"/>
                  </a:lnTo>
                  <a:lnTo>
                    <a:pt x="1710274" y="3023226"/>
                  </a:lnTo>
                  <a:lnTo>
                    <a:pt x="1713757" y="3023155"/>
                  </a:lnTo>
                  <a:lnTo>
                    <a:pt x="1717240" y="3023085"/>
                  </a:lnTo>
                  <a:lnTo>
                    <a:pt x="1720723" y="3023328"/>
                  </a:lnTo>
                  <a:lnTo>
                    <a:pt x="1724207" y="3023626"/>
                  </a:lnTo>
                  <a:lnTo>
                    <a:pt x="1727690" y="3023922"/>
                  </a:lnTo>
                  <a:lnTo>
                    <a:pt x="1731173" y="3024216"/>
                  </a:lnTo>
                  <a:lnTo>
                    <a:pt x="1734656" y="3024509"/>
                  </a:lnTo>
                  <a:lnTo>
                    <a:pt x="1738140" y="3024800"/>
                  </a:lnTo>
                  <a:lnTo>
                    <a:pt x="1741623" y="3025090"/>
                  </a:lnTo>
                  <a:lnTo>
                    <a:pt x="1745106" y="3024696"/>
                  </a:lnTo>
                  <a:lnTo>
                    <a:pt x="1748589" y="3024303"/>
                  </a:lnTo>
                  <a:lnTo>
                    <a:pt x="1752073" y="3023912"/>
                  </a:lnTo>
                  <a:lnTo>
                    <a:pt x="1755556" y="3023521"/>
                  </a:lnTo>
                  <a:lnTo>
                    <a:pt x="1759039" y="3023131"/>
                  </a:lnTo>
                  <a:lnTo>
                    <a:pt x="1762522" y="3022741"/>
                  </a:lnTo>
                  <a:lnTo>
                    <a:pt x="1766006" y="3022353"/>
                  </a:lnTo>
                  <a:lnTo>
                    <a:pt x="1769489" y="3021966"/>
                  </a:lnTo>
                  <a:lnTo>
                    <a:pt x="1772972" y="3021579"/>
                  </a:lnTo>
                  <a:lnTo>
                    <a:pt x="1776455" y="3021194"/>
                  </a:lnTo>
                  <a:lnTo>
                    <a:pt x="1779939" y="3020809"/>
                  </a:lnTo>
                  <a:lnTo>
                    <a:pt x="1783422" y="3020425"/>
                  </a:lnTo>
                  <a:lnTo>
                    <a:pt x="1786905" y="3020042"/>
                  </a:lnTo>
                  <a:lnTo>
                    <a:pt x="1790388" y="3019660"/>
                  </a:lnTo>
                  <a:lnTo>
                    <a:pt x="1793872" y="3019278"/>
                  </a:lnTo>
                  <a:lnTo>
                    <a:pt x="1797355" y="3018898"/>
                  </a:lnTo>
                  <a:lnTo>
                    <a:pt x="1800838" y="3018518"/>
                  </a:lnTo>
                  <a:lnTo>
                    <a:pt x="1804321" y="3018140"/>
                  </a:lnTo>
                  <a:lnTo>
                    <a:pt x="1807805" y="3017762"/>
                  </a:lnTo>
                  <a:lnTo>
                    <a:pt x="1811288" y="3017384"/>
                  </a:lnTo>
                  <a:lnTo>
                    <a:pt x="1814771" y="3039082"/>
                  </a:lnTo>
                  <a:lnTo>
                    <a:pt x="1818254" y="3039099"/>
                  </a:lnTo>
                  <a:lnTo>
                    <a:pt x="1821738" y="3039116"/>
                  </a:lnTo>
                  <a:lnTo>
                    <a:pt x="1825221" y="3039133"/>
                  </a:lnTo>
                  <a:lnTo>
                    <a:pt x="1828704" y="3039150"/>
                  </a:lnTo>
                  <a:lnTo>
                    <a:pt x="1832187" y="3039167"/>
                  </a:lnTo>
                  <a:lnTo>
                    <a:pt x="1835671" y="3039183"/>
                  </a:lnTo>
                  <a:lnTo>
                    <a:pt x="1839154" y="3049702"/>
                  </a:lnTo>
                  <a:lnTo>
                    <a:pt x="1842637" y="3049290"/>
                  </a:lnTo>
                  <a:lnTo>
                    <a:pt x="1846120" y="3048879"/>
                  </a:lnTo>
                  <a:lnTo>
                    <a:pt x="1849604" y="3048469"/>
                  </a:lnTo>
                  <a:lnTo>
                    <a:pt x="1853087" y="3048059"/>
                  </a:lnTo>
                  <a:lnTo>
                    <a:pt x="1856570" y="3047650"/>
                  </a:lnTo>
                  <a:lnTo>
                    <a:pt x="1860053" y="3047242"/>
                  </a:lnTo>
                  <a:lnTo>
                    <a:pt x="1863537" y="3046835"/>
                  </a:lnTo>
                  <a:lnTo>
                    <a:pt x="1867020" y="3046428"/>
                  </a:lnTo>
                  <a:lnTo>
                    <a:pt x="1870503" y="3046023"/>
                  </a:lnTo>
                  <a:lnTo>
                    <a:pt x="1873986" y="3045618"/>
                  </a:lnTo>
                  <a:lnTo>
                    <a:pt x="1877470" y="3045213"/>
                  </a:lnTo>
                  <a:lnTo>
                    <a:pt x="1880953" y="3044810"/>
                  </a:lnTo>
                  <a:lnTo>
                    <a:pt x="1884436" y="3044407"/>
                  </a:lnTo>
                  <a:lnTo>
                    <a:pt x="1887919" y="3049624"/>
                  </a:lnTo>
                  <a:lnTo>
                    <a:pt x="1891403" y="3049323"/>
                  </a:lnTo>
                  <a:lnTo>
                    <a:pt x="1894886" y="3049022"/>
                  </a:lnTo>
                  <a:lnTo>
                    <a:pt x="1898369" y="3048721"/>
                  </a:lnTo>
                  <a:lnTo>
                    <a:pt x="1901852" y="3048422"/>
                  </a:lnTo>
                  <a:lnTo>
                    <a:pt x="1905336" y="3048123"/>
                  </a:lnTo>
                  <a:lnTo>
                    <a:pt x="1908819" y="3047841"/>
                  </a:lnTo>
                  <a:lnTo>
                    <a:pt x="1912302" y="3047841"/>
                  </a:lnTo>
                  <a:lnTo>
                    <a:pt x="1915785" y="3047841"/>
                  </a:lnTo>
                  <a:lnTo>
                    <a:pt x="1919269" y="3047841"/>
                  </a:lnTo>
                  <a:lnTo>
                    <a:pt x="1922752" y="3047841"/>
                  </a:lnTo>
                  <a:lnTo>
                    <a:pt x="1926235" y="3047841"/>
                  </a:lnTo>
                  <a:lnTo>
                    <a:pt x="1929718" y="3047841"/>
                  </a:lnTo>
                  <a:lnTo>
                    <a:pt x="1933202" y="3049727"/>
                  </a:lnTo>
                  <a:lnTo>
                    <a:pt x="1936685" y="3049140"/>
                  </a:lnTo>
                  <a:lnTo>
                    <a:pt x="1940168" y="3048554"/>
                  </a:lnTo>
                  <a:lnTo>
                    <a:pt x="1943651" y="3047969"/>
                  </a:lnTo>
                  <a:lnTo>
                    <a:pt x="1947135" y="3047384"/>
                  </a:lnTo>
                  <a:lnTo>
                    <a:pt x="1950618" y="3046800"/>
                  </a:lnTo>
                  <a:lnTo>
                    <a:pt x="1954101" y="3046216"/>
                  </a:lnTo>
                  <a:lnTo>
                    <a:pt x="1957584" y="3045633"/>
                  </a:lnTo>
                  <a:lnTo>
                    <a:pt x="1961068" y="3045050"/>
                  </a:lnTo>
                  <a:lnTo>
                    <a:pt x="1964551" y="3044468"/>
                  </a:lnTo>
                  <a:lnTo>
                    <a:pt x="1968034" y="3043886"/>
                  </a:lnTo>
                  <a:lnTo>
                    <a:pt x="1971517" y="3043305"/>
                  </a:lnTo>
                  <a:lnTo>
                    <a:pt x="1975001" y="3042724"/>
                  </a:lnTo>
                  <a:lnTo>
                    <a:pt x="1978484" y="3042144"/>
                  </a:lnTo>
                  <a:lnTo>
                    <a:pt x="1981967" y="3047986"/>
                  </a:lnTo>
                  <a:lnTo>
                    <a:pt x="1985450" y="3048272"/>
                  </a:lnTo>
                  <a:lnTo>
                    <a:pt x="1988934" y="3048556"/>
                  </a:lnTo>
                  <a:lnTo>
                    <a:pt x="1992417" y="3048839"/>
                  </a:lnTo>
                  <a:lnTo>
                    <a:pt x="1995900" y="3049121"/>
                  </a:lnTo>
                  <a:lnTo>
                    <a:pt x="1999383" y="3049401"/>
                  </a:lnTo>
                  <a:lnTo>
                    <a:pt x="2002867" y="3049680"/>
                  </a:lnTo>
                  <a:lnTo>
                    <a:pt x="2006350" y="3052897"/>
                  </a:lnTo>
                  <a:lnTo>
                    <a:pt x="2009833" y="3052796"/>
                  </a:lnTo>
                  <a:lnTo>
                    <a:pt x="2013316" y="3052695"/>
                  </a:lnTo>
                  <a:lnTo>
                    <a:pt x="2016799" y="3052595"/>
                  </a:lnTo>
                  <a:lnTo>
                    <a:pt x="2020283" y="3052495"/>
                  </a:lnTo>
                  <a:lnTo>
                    <a:pt x="2023766" y="3052395"/>
                  </a:lnTo>
                  <a:lnTo>
                    <a:pt x="2027249" y="3052296"/>
                  </a:lnTo>
                  <a:lnTo>
                    <a:pt x="2030732" y="3051901"/>
                  </a:lnTo>
                  <a:lnTo>
                    <a:pt x="2034216" y="3051436"/>
                  </a:lnTo>
                  <a:lnTo>
                    <a:pt x="2037699" y="3050972"/>
                  </a:lnTo>
                  <a:lnTo>
                    <a:pt x="2041182" y="3050509"/>
                  </a:lnTo>
                  <a:lnTo>
                    <a:pt x="2044665" y="3050046"/>
                  </a:lnTo>
                  <a:lnTo>
                    <a:pt x="2048149" y="3049583"/>
                  </a:lnTo>
                  <a:lnTo>
                    <a:pt x="2051632" y="3049122"/>
                  </a:lnTo>
                  <a:lnTo>
                    <a:pt x="2055115" y="3071727"/>
                  </a:lnTo>
                  <a:lnTo>
                    <a:pt x="2058598" y="3071689"/>
                  </a:lnTo>
                  <a:lnTo>
                    <a:pt x="2062082" y="3071651"/>
                  </a:lnTo>
                  <a:lnTo>
                    <a:pt x="2065565" y="3071613"/>
                  </a:lnTo>
                  <a:lnTo>
                    <a:pt x="2069048" y="3071575"/>
                  </a:lnTo>
                  <a:lnTo>
                    <a:pt x="2072531" y="3071537"/>
                  </a:lnTo>
                  <a:lnTo>
                    <a:pt x="2076015" y="3071536"/>
                  </a:lnTo>
                  <a:lnTo>
                    <a:pt x="2079498" y="3071824"/>
                  </a:lnTo>
                  <a:lnTo>
                    <a:pt x="2082981" y="3072111"/>
                  </a:lnTo>
                  <a:lnTo>
                    <a:pt x="2086464" y="3072397"/>
                  </a:lnTo>
                  <a:lnTo>
                    <a:pt x="2089948" y="3072681"/>
                  </a:lnTo>
                  <a:lnTo>
                    <a:pt x="2093431" y="3072964"/>
                  </a:lnTo>
                  <a:lnTo>
                    <a:pt x="2096914" y="3073245"/>
                  </a:lnTo>
                  <a:lnTo>
                    <a:pt x="2100397" y="3077220"/>
                  </a:lnTo>
                  <a:lnTo>
                    <a:pt x="2103881" y="3077096"/>
                  </a:lnTo>
                  <a:lnTo>
                    <a:pt x="2107364" y="3076973"/>
                  </a:lnTo>
                  <a:lnTo>
                    <a:pt x="2110847" y="3076850"/>
                  </a:lnTo>
                  <a:lnTo>
                    <a:pt x="2114330" y="3076727"/>
                  </a:lnTo>
                  <a:lnTo>
                    <a:pt x="2117814" y="3076604"/>
                  </a:lnTo>
                  <a:lnTo>
                    <a:pt x="2121297" y="3076482"/>
                  </a:lnTo>
                  <a:lnTo>
                    <a:pt x="2124780" y="3076393"/>
                  </a:lnTo>
                  <a:lnTo>
                    <a:pt x="2128263" y="3076349"/>
                  </a:lnTo>
                  <a:lnTo>
                    <a:pt x="2131747" y="3076305"/>
                  </a:lnTo>
                  <a:lnTo>
                    <a:pt x="2135230" y="3076262"/>
                  </a:lnTo>
                  <a:lnTo>
                    <a:pt x="2138713" y="3076219"/>
                  </a:lnTo>
                  <a:lnTo>
                    <a:pt x="2142196" y="3076176"/>
                  </a:lnTo>
                  <a:lnTo>
                    <a:pt x="2145680" y="3076133"/>
                  </a:lnTo>
                  <a:lnTo>
                    <a:pt x="2149163" y="3080230"/>
                  </a:lnTo>
                  <a:lnTo>
                    <a:pt x="2152646" y="3080106"/>
                  </a:lnTo>
                  <a:lnTo>
                    <a:pt x="2156129" y="3079983"/>
                  </a:lnTo>
                  <a:lnTo>
                    <a:pt x="2159613" y="3079859"/>
                  </a:lnTo>
                  <a:lnTo>
                    <a:pt x="2163096" y="3079736"/>
                  </a:lnTo>
                  <a:lnTo>
                    <a:pt x="2166579" y="3079614"/>
                  </a:lnTo>
                  <a:lnTo>
                    <a:pt x="2170062" y="3079491"/>
                  </a:lnTo>
                  <a:lnTo>
                    <a:pt x="2173546" y="3079316"/>
                  </a:lnTo>
                  <a:lnTo>
                    <a:pt x="2177029" y="3079119"/>
                  </a:lnTo>
                  <a:lnTo>
                    <a:pt x="2180512" y="3078923"/>
                  </a:lnTo>
                  <a:lnTo>
                    <a:pt x="2183995" y="3078727"/>
                  </a:lnTo>
                  <a:lnTo>
                    <a:pt x="2187479" y="3078531"/>
                  </a:lnTo>
                  <a:lnTo>
                    <a:pt x="2190962" y="3078336"/>
                  </a:lnTo>
                  <a:lnTo>
                    <a:pt x="2194445" y="3078142"/>
                  </a:lnTo>
                  <a:lnTo>
                    <a:pt x="2197928" y="3081500"/>
                  </a:lnTo>
                  <a:lnTo>
                    <a:pt x="2201412" y="3081304"/>
                  </a:lnTo>
                  <a:lnTo>
                    <a:pt x="2204895" y="3081108"/>
                  </a:lnTo>
                  <a:lnTo>
                    <a:pt x="2208378" y="3080913"/>
                  </a:lnTo>
                  <a:lnTo>
                    <a:pt x="2211861" y="3080719"/>
                  </a:lnTo>
                  <a:lnTo>
                    <a:pt x="2215345" y="3080525"/>
                  </a:lnTo>
                  <a:lnTo>
                    <a:pt x="2218828" y="3080333"/>
                  </a:lnTo>
                  <a:lnTo>
                    <a:pt x="2222311" y="3080286"/>
                  </a:lnTo>
                  <a:lnTo>
                    <a:pt x="2225794" y="3080239"/>
                  </a:lnTo>
                  <a:lnTo>
                    <a:pt x="2229278" y="3080192"/>
                  </a:lnTo>
                  <a:lnTo>
                    <a:pt x="2232761" y="3080145"/>
                  </a:lnTo>
                  <a:lnTo>
                    <a:pt x="2236244" y="3080099"/>
                  </a:lnTo>
                  <a:lnTo>
                    <a:pt x="2239727" y="3080052"/>
                  </a:lnTo>
                  <a:lnTo>
                    <a:pt x="2243211" y="3084957"/>
                  </a:lnTo>
                  <a:lnTo>
                    <a:pt x="2246694" y="3085186"/>
                  </a:lnTo>
                  <a:lnTo>
                    <a:pt x="2250177" y="3085415"/>
                  </a:lnTo>
                  <a:lnTo>
                    <a:pt x="2253660" y="3085643"/>
                  </a:lnTo>
                  <a:lnTo>
                    <a:pt x="2257144" y="3085870"/>
                  </a:lnTo>
                  <a:lnTo>
                    <a:pt x="2260627" y="3086095"/>
                  </a:lnTo>
                  <a:lnTo>
                    <a:pt x="2264110" y="3086320"/>
                  </a:lnTo>
                  <a:lnTo>
                    <a:pt x="2267593" y="3086435"/>
                  </a:lnTo>
                  <a:lnTo>
                    <a:pt x="2271077" y="3086311"/>
                  </a:lnTo>
                  <a:lnTo>
                    <a:pt x="2274560" y="3086188"/>
                  </a:lnTo>
                  <a:lnTo>
                    <a:pt x="2278043" y="3086066"/>
                  </a:lnTo>
                  <a:lnTo>
                    <a:pt x="2281526" y="3085943"/>
                  </a:lnTo>
                  <a:lnTo>
                    <a:pt x="2285010" y="3085821"/>
                  </a:lnTo>
                  <a:lnTo>
                    <a:pt x="2288493" y="3085699"/>
                  </a:lnTo>
                  <a:lnTo>
                    <a:pt x="2291976" y="3090584"/>
                  </a:lnTo>
                  <a:lnTo>
                    <a:pt x="2295459" y="3090189"/>
                  </a:lnTo>
                  <a:lnTo>
                    <a:pt x="2298942" y="3089795"/>
                  </a:lnTo>
                  <a:lnTo>
                    <a:pt x="2302426" y="3089401"/>
                  </a:lnTo>
                  <a:lnTo>
                    <a:pt x="2305909" y="3089007"/>
                  </a:lnTo>
                  <a:lnTo>
                    <a:pt x="2309392" y="3088614"/>
                  </a:lnTo>
                  <a:lnTo>
                    <a:pt x="2312875" y="3088222"/>
                  </a:lnTo>
                  <a:lnTo>
                    <a:pt x="2316359" y="3092028"/>
                  </a:lnTo>
                  <a:lnTo>
                    <a:pt x="2319842" y="3091771"/>
                  </a:lnTo>
                  <a:lnTo>
                    <a:pt x="2323325" y="3091513"/>
                  </a:lnTo>
                  <a:lnTo>
                    <a:pt x="2326808" y="3091257"/>
                  </a:lnTo>
                  <a:lnTo>
                    <a:pt x="2330292" y="3091000"/>
                  </a:lnTo>
                  <a:lnTo>
                    <a:pt x="2333775" y="3090744"/>
                  </a:lnTo>
                  <a:lnTo>
                    <a:pt x="2337258" y="3090489"/>
                  </a:lnTo>
                  <a:lnTo>
                    <a:pt x="2340741" y="3090234"/>
                  </a:lnTo>
                  <a:lnTo>
                    <a:pt x="2344225" y="3089979"/>
                  </a:lnTo>
                  <a:lnTo>
                    <a:pt x="2347708" y="3089725"/>
                  </a:lnTo>
                  <a:lnTo>
                    <a:pt x="2351191" y="3089471"/>
                  </a:lnTo>
                  <a:lnTo>
                    <a:pt x="2354674" y="3089217"/>
                  </a:lnTo>
                  <a:lnTo>
                    <a:pt x="2358158" y="3088964"/>
                  </a:lnTo>
                  <a:lnTo>
                    <a:pt x="2361641" y="3088712"/>
                  </a:lnTo>
                  <a:lnTo>
                    <a:pt x="2365124" y="3091743"/>
                  </a:lnTo>
                  <a:lnTo>
                    <a:pt x="2368607" y="3091652"/>
                  </a:lnTo>
                  <a:lnTo>
                    <a:pt x="2372091" y="3091562"/>
                  </a:lnTo>
                  <a:lnTo>
                    <a:pt x="2375574" y="3091472"/>
                  </a:lnTo>
                  <a:lnTo>
                    <a:pt x="2379057" y="3091382"/>
                  </a:lnTo>
                  <a:lnTo>
                    <a:pt x="2382540" y="3091293"/>
                  </a:lnTo>
                  <a:lnTo>
                    <a:pt x="2386024" y="3091204"/>
                  </a:lnTo>
                  <a:lnTo>
                    <a:pt x="2389507" y="3091114"/>
                  </a:lnTo>
                  <a:lnTo>
                    <a:pt x="2392990" y="3091026"/>
                  </a:lnTo>
                  <a:lnTo>
                    <a:pt x="2396473" y="3090937"/>
                  </a:lnTo>
                  <a:lnTo>
                    <a:pt x="2399957" y="3090848"/>
                  </a:lnTo>
                  <a:lnTo>
                    <a:pt x="2403440" y="3090760"/>
                  </a:lnTo>
                  <a:lnTo>
                    <a:pt x="2406923" y="3090672"/>
                  </a:lnTo>
                  <a:lnTo>
                    <a:pt x="2410406" y="3090549"/>
                  </a:lnTo>
                  <a:lnTo>
                    <a:pt x="2413890" y="3090302"/>
                  </a:lnTo>
                  <a:lnTo>
                    <a:pt x="2417373" y="3090055"/>
                  </a:lnTo>
                  <a:lnTo>
                    <a:pt x="2420856" y="3089808"/>
                  </a:lnTo>
                  <a:lnTo>
                    <a:pt x="2424339" y="3089562"/>
                  </a:lnTo>
                  <a:lnTo>
                    <a:pt x="2427823" y="3089316"/>
                  </a:lnTo>
                  <a:lnTo>
                    <a:pt x="2431306" y="3089071"/>
                  </a:lnTo>
                  <a:lnTo>
                    <a:pt x="2434789" y="3088968"/>
                  </a:lnTo>
                  <a:lnTo>
                    <a:pt x="2438272" y="3089106"/>
                  </a:lnTo>
                  <a:lnTo>
                    <a:pt x="2441756" y="3089243"/>
                  </a:lnTo>
                  <a:lnTo>
                    <a:pt x="2445239" y="3089380"/>
                  </a:lnTo>
                  <a:lnTo>
                    <a:pt x="2448722" y="3089517"/>
                  </a:lnTo>
                  <a:lnTo>
                    <a:pt x="2452205" y="3089653"/>
                  </a:lnTo>
                  <a:lnTo>
                    <a:pt x="2455689" y="3089789"/>
                  </a:lnTo>
                  <a:lnTo>
                    <a:pt x="2459172" y="3093993"/>
                  </a:lnTo>
                  <a:lnTo>
                    <a:pt x="2462655" y="3093750"/>
                  </a:lnTo>
                  <a:lnTo>
                    <a:pt x="2466138" y="3093508"/>
                  </a:lnTo>
                  <a:lnTo>
                    <a:pt x="2469622" y="3093265"/>
                  </a:lnTo>
                  <a:lnTo>
                    <a:pt x="2473105" y="3093023"/>
                  </a:lnTo>
                  <a:lnTo>
                    <a:pt x="2476588" y="3092782"/>
                  </a:lnTo>
                  <a:lnTo>
                    <a:pt x="2480071" y="3092541"/>
                  </a:lnTo>
                  <a:lnTo>
                    <a:pt x="2483555" y="3092300"/>
                  </a:lnTo>
                  <a:lnTo>
                    <a:pt x="2487038" y="3092059"/>
                  </a:lnTo>
                  <a:lnTo>
                    <a:pt x="2490521" y="3091819"/>
                  </a:lnTo>
                  <a:lnTo>
                    <a:pt x="2494004" y="3091580"/>
                  </a:lnTo>
                  <a:lnTo>
                    <a:pt x="2497488" y="3091340"/>
                  </a:lnTo>
                  <a:lnTo>
                    <a:pt x="2500971" y="3091102"/>
                  </a:lnTo>
                  <a:lnTo>
                    <a:pt x="2504454" y="3090863"/>
                  </a:lnTo>
                  <a:lnTo>
                    <a:pt x="2507937" y="3094262"/>
                  </a:lnTo>
                  <a:lnTo>
                    <a:pt x="2511421" y="3094385"/>
                  </a:lnTo>
                  <a:lnTo>
                    <a:pt x="2514904" y="3094508"/>
                  </a:lnTo>
                  <a:lnTo>
                    <a:pt x="2518387" y="3094630"/>
                  </a:lnTo>
                  <a:lnTo>
                    <a:pt x="2521870" y="3094752"/>
                  </a:lnTo>
                  <a:lnTo>
                    <a:pt x="2525354" y="3094874"/>
                  </a:lnTo>
                  <a:lnTo>
                    <a:pt x="2528837" y="3094995"/>
                  </a:lnTo>
                  <a:lnTo>
                    <a:pt x="2532320" y="3100794"/>
                  </a:lnTo>
                  <a:lnTo>
                    <a:pt x="2535803" y="3100960"/>
                  </a:lnTo>
                  <a:lnTo>
                    <a:pt x="2539287" y="3101126"/>
                  </a:lnTo>
                  <a:lnTo>
                    <a:pt x="2542770" y="3101292"/>
                  </a:lnTo>
                  <a:lnTo>
                    <a:pt x="2546253" y="3101457"/>
                  </a:lnTo>
                  <a:lnTo>
                    <a:pt x="2549736" y="3101621"/>
                  </a:lnTo>
                  <a:lnTo>
                    <a:pt x="2553220" y="3101743"/>
                  </a:lnTo>
                  <a:lnTo>
                    <a:pt x="2556703" y="3101565"/>
                  </a:lnTo>
                  <a:lnTo>
                    <a:pt x="2560186" y="3101387"/>
                  </a:lnTo>
                  <a:lnTo>
                    <a:pt x="2563669" y="3101209"/>
                  </a:lnTo>
                  <a:lnTo>
                    <a:pt x="2567153" y="3101032"/>
                  </a:lnTo>
                  <a:lnTo>
                    <a:pt x="2570636" y="3100855"/>
                  </a:lnTo>
                  <a:lnTo>
                    <a:pt x="2574119" y="3100678"/>
                  </a:lnTo>
                  <a:lnTo>
                    <a:pt x="2577602" y="3102869"/>
                  </a:lnTo>
                  <a:lnTo>
                    <a:pt x="2581085" y="3102860"/>
                  </a:lnTo>
                  <a:lnTo>
                    <a:pt x="2584569" y="3102852"/>
                  </a:lnTo>
                  <a:lnTo>
                    <a:pt x="2588052" y="3102843"/>
                  </a:lnTo>
                  <a:lnTo>
                    <a:pt x="2591535" y="3102834"/>
                  </a:lnTo>
                  <a:lnTo>
                    <a:pt x="2595018" y="3102825"/>
                  </a:lnTo>
                  <a:lnTo>
                    <a:pt x="2598502" y="3102817"/>
                  </a:lnTo>
                  <a:lnTo>
                    <a:pt x="2601985" y="3106113"/>
                  </a:lnTo>
                  <a:lnTo>
                    <a:pt x="2605468" y="3105882"/>
                  </a:lnTo>
                  <a:lnTo>
                    <a:pt x="2608951" y="3105651"/>
                  </a:lnTo>
                  <a:lnTo>
                    <a:pt x="2612435" y="3105420"/>
                  </a:lnTo>
                  <a:lnTo>
                    <a:pt x="2615918" y="3105190"/>
                  </a:lnTo>
                  <a:lnTo>
                    <a:pt x="2619401" y="3104960"/>
                  </a:lnTo>
                  <a:lnTo>
                    <a:pt x="2622884" y="3104730"/>
                  </a:lnTo>
                  <a:lnTo>
                    <a:pt x="2626368" y="3106393"/>
                  </a:lnTo>
                  <a:lnTo>
                    <a:pt x="2629851" y="3106218"/>
                  </a:lnTo>
                  <a:lnTo>
                    <a:pt x="2633334" y="3106043"/>
                  </a:lnTo>
                  <a:lnTo>
                    <a:pt x="2636817" y="3105868"/>
                  </a:lnTo>
                  <a:lnTo>
                    <a:pt x="2640301" y="3105694"/>
                  </a:lnTo>
                  <a:lnTo>
                    <a:pt x="2643784" y="3105520"/>
                  </a:lnTo>
                  <a:lnTo>
                    <a:pt x="2647267" y="3105346"/>
                  </a:lnTo>
                  <a:lnTo>
                    <a:pt x="2650750" y="3105134"/>
                  </a:lnTo>
                  <a:lnTo>
                    <a:pt x="2654234" y="3104907"/>
                  </a:lnTo>
                  <a:lnTo>
                    <a:pt x="2657717" y="3104680"/>
                  </a:lnTo>
                  <a:lnTo>
                    <a:pt x="2661200" y="3104454"/>
                  </a:lnTo>
                  <a:lnTo>
                    <a:pt x="2664683" y="3104228"/>
                  </a:lnTo>
                  <a:lnTo>
                    <a:pt x="2668167" y="3104002"/>
                  </a:lnTo>
                  <a:lnTo>
                    <a:pt x="2671650" y="3103777"/>
                  </a:lnTo>
                  <a:lnTo>
                    <a:pt x="2675133" y="3103551"/>
                  </a:lnTo>
                  <a:lnTo>
                    <a:pt x="2678616" y="3103327"/>
                  </a:lnTo>
                  <a:lnTo>
                    <a:pt x="2682100" y="3103102"/>
                  </a:lnTo>
                  <a:lnTo>
                    <a:pt x="2685583" y="3102878"/>
                  </a:lnTo>
                  <a:lnTo>
                    <a:pt x="2689066" y="3102654"/>
                  </a:lnTo>
                  <a:lnTo>
                    <a:pt x="2692549" y="3102431"/>
                  </a:lnTo>
                  <a:lnTo>
                    <a:pt x="2696033" y="3109444"/>
                  </a:lnTo>
                  <a:lnTo>
                    <a:pt x="2699516" y="3109194"/>
                  </a:lnTo>
                  <a:lnTo>
                    <a:pt x="2702999" y="3108945"/>
                  </a:lnTo>
                  <a:lnTo>
                    <a:pt x="2706482" y="3108696"/>
                  </a:lnTo>
                  <a:lnTo>
                    <a:pt x="2709966" y="3108447"/>
                  </a:lnTo>
                  <a:lnTo>
                    <a:pt x="2713449" y="3108199"/>
                  </a:lnTo>
                  <a:lnTo>
                    <a:pt x="2716932" y="3107951"/>
                  </a:lnTo>
                  <a:lnTo>
                    <a:pt x="2720415" y="3107703"/>
                  </a:lnTo>
                  <a:lnTo>
                    <a:pt x="2723899" y="3107456"/>
                  </a:lnTo>
                  <a:lnTo>
                    <a:pt x="2727382" y="3107209"/>
                  </a:lnTo>
                  <a:lnTo>
                    <a:pt x="2730865" y="3106962"/>
                  </a:lnTo>
                  <a:lnTo>
                    <a:pt x="2734348" y="3106716"/>
                  </a:lnTo>
                  <a:lnTo>
                    <a:pt x="2737832" y="3106469"/>
                  </a:lnTo>
                  <a:lnTo>
                    <a:pt x="2741315" y="3106224"/>
                  </a:lnTo>
                  <a:lnTo>
                    <a:pt x="2744798" y="3106004"/>
                  </a:lnTo>
                  <a:lnTo>
                    <a:pt x="2748281" y="3105836"/>
                  </a:lnTo>
                  <a:lnTo>
                    <a:pt x="2751765" y="3105669"/>
                  </a:lnTo>
                  <a:lnTo>
                    <a:pt x="2755248" y="3105502"/>
                  </a:lnTo>
                  <a:lnTo>
                    <a:pt x="2758731" y="3105335"/>
                  </a:lnTo>
                  <a:lnTo>
                    <a:pt x="2762214" y="3105169"/>
                  </a:lnTo>
                  <a:lnTo>
                    <a:pt x="2765698" y="3105003"/>
                  </a:lnTo>
                  <a:lnTo>
                    <a:pt x="2769181" y="3110739"/>
                  </a:lnTo>
                  <a:lnTo>
                    <a:pt x="2772664" y="3110522"/>
                  </a:lnTo>
                  <a:lnTo>
                    <a:pt x="2776147" y="3110304"/>
                  </a:lnTo>
                  <a:lnTo>
                    <a:pt x="2779631" y="3110087"/>
                  </a:lnTo>
                  <a:lnTo>
                    <a:pt x="2783114" y="3109870"/>
                  </a:lnTo>
                  <a:lnTo>
                    <a:pt x="2786597" y="3109653"/>
                  </a:lnTo>
                  <a:lnTo>
                    <a:pt x="2790080" y="3109437"/>
                  </a:lnTo>
                  <a:lnTo>
                    <a:pt x="2793564" y="3112623"/>
                  </a:lnTo>
                  <a:lnTo>
                    <a:pt x="2797047" y="3112947"/>
                  </a:lnTo>
                  <a:lnTo>
                    <a:pt x="2800530" y="3113270"/>
                  </a:lnTo>
                  <a:lnTo>
                    <a:pt x="2804013" y="3113591"/>
                  </a:lnTo>
                  <a:lnTo>
                    <a:pt x="2807497" y="3113911"/>
                  </a:lnTo>
                  <a:lnTo>
                    <a:pt x="2810980" y="3114229"/>
                  </a:lnTo>
                  <a:lnTo>
                    <a:pt x="2814463" y="3114547"/>
                  </a:lnTo>
                  <a:lnTo>
                    <a:pt x="2817946" y="3119608"/>
                  </a:lnTo>
                  <a:lnTo>
                    <a:pt x="2821430" y="3119323"/>
                  </a:lnTo>
                  <a:lnTo>
                    <a:pt x="2824913" y="3119038"/>
                  </a:lnTo>
                  <a:lnTo>
                    <a:pt x="2828396" y="3118753"/>
                  </a:lnTo>
                  <a:lnTo>
                    <a:pt x="2831879" y="3118469"/>
                  </a:lnTo>
                  <a:lnTo>
                    <a:pt x="2835363" y="3118185"/>
                  </a:lnTo>
                  <a:lnTo>
                    <a:pt x="2838846" y="3117901"/>
                  </a:lnTo>
                  <a:lnTo>
                    <a:pt x="2842329" y="3117617"/>
                  </a:lnTo>
                  <a:lnTo>
                    <a:pt x="2845812" y="3117334"/>
                  </a:lnTo>
                  <a:lnTo>
                    <a:pt x="2849296" y="3117051"/>
                  </a:lnTo>
                  <a:lnTo>
                    <a:pt x="2852779" y="3116768"/>
                  </a:lnTo>
                  <a:lnTo>
                    <a:pt x="2856262" y="3116486"/>
                  </a:lnTo>
                  <a:lnTo>
                    <a:pt x="2859745" y="3116203"/>
                  </a:lnTo>
                  <a:lnTo>
                    <a:pt x="2863229" y="3115933"/>
                  </a:lnTo>
                  <a:lnTo>
                    <a:pt x="2866712" y="3115792"/>
                  </a:lnTo>
                  <a:lnTo>
                    <a:pt x="2870195" y="3115652"/>
                  </a:lnTo>
                  <a:lnTo>
                    <a:pt x="2873678" y="3115512"/>
                  </a:lnTo>
                  <a:lnTo>
                    <a:pt x="2877161" y="3115373"/>
                  </a:lnTo>
                  <a:lnTo>
                    <a:pt x="2880645" y="3115233"/>
                  </a:lnTo>
                  <a:lnTo>
                    <a:pt x="2884128" y="3115094"/>
                  </a:lnTo>
                  <a:lnTo>
                    <a:pt x="2887611" y="3114955"/>
                  </a:lnTo>
                  <a:lnTo>
                    <a:pt x="2891094" y="3114816"/>
                  </a:lnTo>
                  <a:lnTo>
                    <a:pt x="2894578" y="3114677"/>
                  </a:lnTo>
                  <a:lnTo>
                    <a:pt x="2898061" y="3114539"/>
                  </a:lnTo>
                  <a:lnTo>
                    <a:pt x="2901544" y="3114401"/>
                  </a:lnTo>
                  <a:lnTo>
                    <a:pt x="2905027" y="3114263"/>
                  </a:lnTo>
                  <a:lnTo>
                    <a:pt x="2908511" y="3114125"/>
                  </a:lnTo>
                  <a:lnTo>
                    <a:pt x="2911994" y="3125434"/>
                  </a:lnTo>
                  <a:lnTo>
                    <a:pt x="2915477" y="3125160"/>
                  </a:lnTo>
                  <a:lnTo>
                    <a:pt x="2918960" y="3124886"/>
                  </a:lnTo>
                  <a:lnTo>
                    <a:pt x="2922444" y="3124613"/>
                  </a:lnTo>
                  <a:lnTo>
                    <a:pt x="2925927" y="3124340"/>
                  </a:lnTo>
                  <a:lnTo>
                    <a:pt x="2929410" y="3124066"/>
                  </a:lnTo>
                  <a:lnTo>
                    <a:pt x="2932893" y="3123794"/>
                  </a:lnTo>
                  <a:lnTo>
                    <a:pt x="2936377" y="3123521"/>
                  </a:lnTo>
                  <a:lnTo>
                    <a:pt x="2939860" y="3123249"/>
                  </a:lnTo>
                  <a:lnTo>
                    <a:pt x="2943343" y="3122977"/>
                  </a:lnTo>
                  <a:lnTo>
                    <a:pt x="2946826" y="3122705"/>
                  </a:lnTo>
                  <a:lnTo>
                    <a:pt x="2950310" y="3122433"/>
                  </a:lnTo>
                  <a:lnTo>
                    <a:pt x="2953793" y="3122162"/>
                  </a:lnTo>
                  <a:lnTo>
                    <a:pt x="2957276" y="3121890"/>
                  </a:lnTo>
                  <a:lnTo>
                    <a:pt x="2960759" y="3122359"/>
                  </a:lnTo>
                  <a:lnTo>
                    <a:pt x="2964243" y="3122286"/>
                  </a:lnTo>
                  <a:lnTo>
                    <a:pt x="2967726" y="3122214"/>
                  </a:lnTo>
                  <a:lnTo>
                    <a:pt x="2971209" y="3122142"/>
                  </a:lnTo>
                  <a:lnTo>
                    <a:pt x="2974692" y="3122070"/>
                  </a:lnTo>
                  <a:lnTo>
                    <a:pt x="2978176" y="3121997"/>
                  </a:lnTo>
                  <a:lnTo>
                    <a:pt x="2981659" y="3121926"/>
                  </a:lnTo>
                  <a:lnTo>
                    <a:pt x="2985142" y="3125775"/>
                  </a:lnTo>
                  <a:lnTo>
                    <a:pt x="2988625" y="3125429"/>
                  </a:lnTo>
                  <a:lnTo>
                    <a:pt x="2992109" y="3125083"/>
                  </a:lnTo>
                  <a:lnTo>
                    <a:pt x="2995592" y="3124738"/>
                  </a:lnTo>
                  <a:lnTo>
                    <a:pt x="2999075" y="3124393"/>
                  </a:lnTo>
                  <a:lnTo>
                    <a:pt x="3002558" y="3124048"/>
                  </a:lnTo>
                  <a:lnTo>
                    <a:pt x="3006042" y="3123702"/>
                  </a:lnTo>
                  <a:lnTo>
                    <a:pt x="3009525" y="3123358"/>
                  </a:lnTo>
                  <a:lnTo>
                    <a:pt x="3013008" y="3123013"/>
                  </a:lnTo>
                  <a:lnTo>
                    <a:pt x="3016491" y="3122668"/>
                  </a:lnTo>
                  <a:lnTo>
                    <a:pt x="3019975" y="3122324"/>
                  </a:lnTo>
                  <a:lnTo>
                    <a:pt x="3023458" y="3121979"/>
                  </a:lnTo>
                  <a:lnTo>
                    <a:pt x="3026941" y="3121635"/>
                  </a:lnTo>
                  <a:lnTo>
                    <a:pt x="3030424" y="3121291"/>
                  </a:lnTo>
                  <a:lnTo>
                    <a:pt x="3033908" y="3120947"/>
                  </a:lnTo>
                  <a:lnTo>
                    <a:pt x="3037391" y="3120604"/>
                  </a:lnTo>
                  <a:lnTo>
                    <a:pt x="3040874" y="3120260"/>
                  </a:lnTo>
                  <a:lnTo>
                    <a:pt x="3044357" y="3119916"/>
                  </a:lnTo>
                  <a:lnTo>
                    <a:pt x="3047841" y="3119573"/>
                  </a:lnTo>
                  <a:lnTo>
                    <a:pt x="3051324" y="3119230"/>
                  </a:lnTo>
                  <a:lnTo>
                    <a:pt x="3054807" y="3121024"/>
                  </a:lnTo>
                  <a:lnTo>
                    <a:pt x="3058290" y="3120912"/>
                  </a:lnTo>
                  <a:lnTo>
                    <a:pt x="3061774" y="3120800"/>
                  </a:lnTo>
                  <a:lnTo>
                    <a:pt x="3065257" y="3120688"/>
                  </a:lnTo>
                  <a:lnTo>
                    <a:pt x="3068740" y="3120576"/>
                  </a:lnTo>
                  <a:lnTo>
                    <a:pt x="3072223" y="3120465"/>
                  </a:lnTo>
                  <a:lnTo>
                    <a:pt x="3075707" y="3120353"/>
                  </a:lnTo>
                  <a:lnTo>
                    <a:pt x="3079190" y="3120195"/>
                  </a:lnTo>
                  <a:lnTo>
                    <a:pt x="3082673" y="3119977"/>
                  </a:lnTo>
                  <a:lnTo>
                    <a:pt x="3086156" y="3119760"/>
                  </a:lnTo>
                  <a:lnTo>
                    <a:pt x="3089640" y="3119542"/>
                  </a:lnTo>
                  <a:lnTo>
                    <a:pt x="3093123" y="3119325"/>
                  </a:lnTo>
                  <a:lnTo>
                    <a:pt x="3096606" y="3119108"/>
                  </a:lnTo>
                  <a:lnTo>
                    <a:pt x="3100089" y="3118891"/>
                  </a:lnTo>
                  <a:lnTo>
                    <a:pt x="3103573" y="3118675"/>
                  </a:lnTo>
                  <a:lnTo>
                    <a:pt x="3107056" y="3118458"/>
                  </a:lnTo>
                  <a:lnTo>
                    <a:pt x="3110539" y="3118242"/>
                  </a:lnTo>
                  <a:lnTo>
                    <a:pt x="3114022" y="3118026"/>
                  </a:lnTo>
                  <a:lnTo>
                    <a:pt x="3117506" y="3117811"/>
                  </a:lnTo>
                  <a:lnTo>
                    <a:pt x="3120989" y="3117595"/>
                  </a:lnTo>
                  <a:lnTo>
                    <a:pt x="3124472" y="3117380"/>
                  </a:lnTo>
                  <a:lnTo>
                    <a:pt x="3127955" y="3117117"/>
                  </a:lnTo>
                  <a:lnTo>
                    <a:pt x="3131439" y="3116838"/>
                  </a:lnTo>
                  <a:lnTo>
                    <a:pt x="3134922" y="3116560"/>
                  </a:lnTo>
                  <a:lnTo>
                    <a:pt x="3138405" y="3116281"/>
                  </a:lnTo>
                  <a:lnTo>
                    <a:pt x="3141888" y="3116002"/>
                  </a:lnTo>
                  <a:lnTo>
                    <a:pt x="3145372" y="3115724"/>
                  </a:lnTo>
                  <a:lnTo>
                    <a:pt x="3148855" y="3115446"/>
                  </a:lnTo>
                  <a:lnTo>
                    <a:pt x="3152338" y="3115168"/>
                  </a:lnTo>
                  <a:lnTo>
                    <a:pt x="3155821" y="3114890"/>
                  </a:lnTo>
                  <a:lnTo>
                    <a:pt x="3159304" y="3114613"/>
                  </a:lnTo>
                  <a:lnTo>
                    <a:pt x="3162788" y="3114336"/>
                  </a:lnTo>
                  <a:lnTo>
                    <a:pt x="3166271" y="3114059"/>
                  </a:lnTo>
                  <a:lnTo>
                    <a:pt x="3169754" y="3113782"/>
                  </a:lnTo>
                  <a:lnTo>
                    <a:pt x="3173237" y="3123833"/>
                  </a:lnTo>
                  <a:lnTo>
                    <a:pt x="3176721" y="3123601"/>
                  </a:lnTo>
                  <a:lnTo>
                    <a:pt x="3180204" y="3123370"/>
                  </a:lnTo>
                  <a:lnTo>
                    <a:pt x="3183687" y="3123139"/>
                  </a:lnTo>
                  <a:lnTo>
                    <a:pt x="3187170" y="3122908"/>
                  </a:lnTo>
                  <a:lnTo>
                    <a:pt x="3190654" y="3122677"/>
                  </a:lnTo>
                  <a:lnTo>
                    <a:pt x="3194137" y="3122446"/>
                  </a:lnTo>
                  <a:lnTo>
                    <a:pt x="3197620" y="3126652"/>
                  </a:lnTo>
                  <a:lnTo>
                    <a:pt x="3201103" y="3126542"/>
                  </a:lnTo>
                  <a:lnTo>
                    <a:pt x="3204587" y="3126432"/>
                  </a:lnTo>
                  <a:lnTo>
                    <a:pt x="3208070" y="3126322"/>
                  </a:lnTo>
                  <a:lnTo>
                    <a:pt x="3211553" y="3126213"/>
                  </a:lnTo>
                  <a:lnTo>
                    <a:pt x="3215036" y="3126103"/>
                  </a:lnTo>
                  <a:lnTo>
                    <a:pt x="3218520" y="3125994"/>
                  </a:lnTo>
                  <a:lnTo>
                    <a:pt x="3222003" y="3126914"/>
                  </a:lnTo>
                  <a:lnTo>
                    <a:pt x="3225486" y="3126647"/>
                  </a:lnTo>
                  <a:lnTo>
                    <a:pt x="3228969" y="3126380"/>
                  </a:lnTo>
                  <a:lnTo>
                    <a:pt x="3232453" y="3126114"/>
                  </a:lnTo>
                  <a:lnTo>
                    <a:pt x="3235936" y="3125847"/>
                  </a:lnTo>
                  <a:lnTo>
                    <a:pt x="3239419" y="3125581"/>
                  </a:lnTo>
                  <a:lnTo>
                    <a:pt x="3242902" y="3125315"/>
                  </a:lnTo>
                  <a:lnTo>
                    <a:pt x="3246386" y="3130964"/>
                  </a:lnTo>
                  <a:lnTo>
                    <a:pt x="3249869" y="3130815"/>
                  </a:lnTo>
                  <a:lnTo>
                    <a:pt x="3253352" y="3130667"/>
                  </a:lnTo>
                  <a:lnTo>
                    <a:pt x="3256835" y="3130519"/>
                  </a:lnTo>
                  <a:lnTo>
                    <a:pt x="3260319" y="3130371"/>
                  </a:lnTo>
                  <a:lnTo>
                    <a:pt x="3263802" y="3130223"/>
                  </a:lnTo>
                  <a:lnTo>
                    <a:pt x="3267285" y="3130076"/>
                  </a:lnTo>
                  <a:lnTo>
                    <a:pt x="3270768" y="3130596"/>
                  </a:lnTo>
                  <a:lnTo>
                    <a:pt x="3274252" y="3130272"/>
                  </a:lnTo>
                  <a:lnTo>
                    <a:pt x="3277735" y="3129947"/>
                  </a:lnTo>
                  <a:lnTo>
                    <a:pt x="3281218" y="3129622"/>
                  </a:lnTo>
                  <a:lnTo>
                    <a:pt x="3284701" y="3129298"/>
                  </a:lnTo>
                  <a:lnTo>
                    <a:pt x="3288185" y="3128973"/>
                  </a:lnTo>
                  <a:lnTo>
                    <a:pt x="3291668" y="3128649"/>
                  </a:lnTo>
                  <a:lnTo>
                    <a:pt x="3295151" y="3128325"/>
                  </a:lnTo>
                  <a:lnTo>
                    <a:pt x="3298634" y="3128001"/>
                  </a:lnTo>
                  <a:lnTo>
                    <a:pt x="3302118" y="3127677"/>
                  </a:lnTo>
                  <a:lnTo>
                    <a:pt x="3305601" y="3127353"/>
                  </a:lnTo>
                  <a:lnTo>
                    <a:pt x="3309084" y="3127029"/>
                  </a:lnTo>
                  <a:lnTo>
                    <a:pt x="3312567" y="3126705"/>
                  </a:lnTo>
                  <a:lnTo>
                    <a:pt x="3316051" y="3126381"/>
                  </a:lnTo>
                  <a:lnTo>
                    <a:pt x="3319534" y="3126058"/>
                  </a:lnTo>
                  <a:lnTo>
                    <a:pt x="3323017" y="3125734"/>
                  </a:lnTo>
                  <a:lnTo>
                    <a:pt x="3326500" y="3125411"/>
                  </a:lnTo>
                  <a:lnTo>
                    <a:pt x="3329984" y="3125087"/>
                  </a:lnTo>
                  <a:lnTo>
                    <a:pt x="3333467" y="3124764"/>
                  </a:lnTo>
                  <a:lnTo>
                    <a:pt x="3336950" y="3124441"/>
                  </a:lnTo>
                  <a:lnTo>
                    <a:pt x="3340433" y="3126499"/>
                  </a:lnTo>
                  <a:lnTo>
                    <a:pt x="3343917" y="3126356"/>
                  </a:lnTo>
                  <a:lnTo>
                    <a:pt x="3347400" y="3126213"/>
                  </a:lnTo>
                  <a:lnTo>
                    <a:pt x="3350883" y="3126070"/>
                  </a:lnTo>
                  <a:lnTo>
                    <a:pt x="3354366" y="3125927"/>
                  </a:lnTo>
                  <a:lnTo>
                    <a:pt x="3357850" y="3125785"/>
                  </a:lnTo>
                  <a:lnTo>
                    <a:pt x="3361333" y="3125642"/>
                  </a:lnTo>
                  <a:lnTo>
                    <a:pt x="3364816" y="3126252"/>
                  </a:lnTo>
                  <a:lnTo>
                    <a:pt x="3368299" y="3125996"/>
                  </a:lnTo>
                  <a:lnTo>
                    <a:pt x="3371783" y="3125740"/>
                  </a:lnTo>
                  <a:lnTo>
                    <a:pt x="3375266" y="3125485"/>
                  </a:lnTo>
                  <a:lnTo>
                    <a:pt x="3378749" y="3125229"/>
                  </a:lnTo>
                  <a:lnTo>
                    <a:pt x="3382232" y="3124974"/>
                  </a:lnTo>
                  <a:lnTo>
                    <a:pt x="3385716" y="3124719"/>
                  </a:lnTo>
                  <a:lnTo>
                    <a:pt x="3389199" y="3125738"/>
                  </a:lnTo>
                  <a:lnTo>
                    <a:pt x="3392682" y="3125427"/>
                  </a:lnTo>
                  <a:lnTo>
                    <a:pt x="3396165" y="3125116"/>
                  </a:lnTo>
                  <a:lnTo>
                    <a:pt x="3399649" y="3124806"/>
                  </a:lnTo>
                  <a:lnTo>
                    <a:pt x="3403132" y="3124495"/>
                  </a:lnTo>
                  <a:lnTo>
                    <a:pt x="3406615" y="3124185"/>
                  </a:lnTo>
                  <a:lnTo>
                    <a:pt x="3410098" y="3123874"/>
                  </a:lnTo>
                  <a:lnTo>
                    <a:pt x="3413582" y="3123564"/>
                  </a:lnTo>
                  <a:lnTo>
                    <a:pt x="3417065" y="3123254"/>
                  </a:lnTo>
                  <a:lnTo>
                    <a:pt x="3420548" y="3122944"/>
                  </a:lnTo>
                  <a:lnTo>
                    <a:pt x="3424031" y="3122634"/>
                  </a:lnTo>
                  <a:lnTo>
                    <a:pt x="3427515" y="3122324"/>
                  </a:lnTo>
                  <a:lnTo>
                    <a:pt x="3430998" y="3122015"/>
                  </a:lnTo>
                  <a:lnTo>
                    <a:pt x="3434481" y="3121705"/>
                  </a:lnTo>
                  <a:lnTo>
                    <a:pt x="3437964" y="3125763"/>
                  </a:lnTo>
                  <a:lnTo>
                    <a:pt x="3441447" y="3125438"/>
                  </a:lnTo>
                  <a:lnTo>
                    <a:pt x="3444931" y="3125113"/>
                  </a:lnTo>
                  <a:lnTo>
                    <a:pt x="3448414" y="3124789"/>
                  </a:lnTo>
                  <a:lnTo>
                    <a:pt x="3451897" y="3124464"/>
                  </a:lnTo>
                  <a:lnTo>
                    <a:pt x="3455380" y="3124139"/>
                  </a:lnTo>
                  <a:lnTo>
                    <a:pt x="3458864" y="3123814"/>
                  </a:lnTo>
                  <a:lnTo>
                    <a:pt x="3462347" y="3138722"/>
                  </a:lnTo>
                  <a:lnTo>
                    <a:pt x="3465830" y="3138444"/>
                  </a:lnTo>
                  <a:lnTo>
                    <a:pt x="3469313" y="3138166"/>
                  </a:lnTo>
                  <a:lnTo>
                    <a:pt x="3472797" y="3137888"/>
                  </a:lnTo>
                  <a:lnTo>
                    <a:pt x="3476280" y="3137611"/>
                  </a:lnTo>
                  <a:lnTo>
                    <a:pt x="3479763" y="3137333"/>
                  </a:lnTo>
                  <a:lnTo>
                    <a:pt x="3483246" y="3137056"/>
                  </a:lnTo>
                  <a:lnTo>
                    <a:pt x="3483246" y="3137291"/>
                  </a:lnTo>
                  <a:lnTo>
                    <a:pt x="3483246" y="3137527"/>
                  </a:lnTo>
                  <a:lnTo>
                    <a:pt x="3483246" y="3137761"/>
                  </a:lnTo>
                  <a:lnTo>
                    <a:pt x="3483246" y="3137996"/>
                  </a:lnTo>
                  <a:lnTo>
                    <a:pt x="3483246" y="3138230"/>
                  </a:lnTo>
                  <a:lnTo>
                    <a:pt x="3483246" y="3138464"/>
                  </a:lnTo>
                  <a:lnTo>
                    <a:pt x="3483246" y="3138698"/>
                  </a:lnTo>
                  <a:lnTo>
                    <a:pt x="3483246" y="3138931"/>
                  </a:lnTo>
                  <a:lnTo>
                    <a:pt x="3483246" y="3139164"/>
                  </a:lnTo>
                  <a:lnTo>
                    <a:pt x="3483246" y="3139397"/>
                  </a:lnTo>
                  <a:lnTo>
                    <a:pt x="3483246" y="3139629"/>
                  </a:lnTo>
                  <a:lnTo>
                    <a:pt x="3483246" y="3139861"/>
                  </a:lnTo>
                  <a:lnTo>
                    <a:pt x="3483246" y="3140093"/>
                  </a:lnTo>
                  <a:lnTo>
                    <a:pt x="3483246" y="3140324"/>
                  </a:lnTo>
                  <a:lnTo>
                    <a:pt x="3483246" y="3140555"/>
                  </a:lnTo>
                  <a:lnTo>
                    <a:pt x="3483246" y="3140786"/>
                  </a:lnTo>
                  <a:lnTo>
                    <a:pt x="3483246" y="3141016"/>
                  </a:lnTo>
                  <a:lnTo>
                    <a:pt x="3483246" y="3141246"/>
                  </a:lnTo>
                  <a:lnTo>
                    <a:pt x="3483246" y="3141476"/>
                  </a:lnTo>
                  <a:lnTo>
                    <a:pt x="3483246" y="3141706"/>
                  </a:lnTo>
                  <a:lnTo>
                    <a:pt x="3483246" y="3141935"/>
                  </a:lnTo>
                  <a:lnTo>
                    <a:pt x="3483246" y="3142164"/>
                  </a:lnTo>
                  <a:lnTo>
                    <a:pt x="3483246" y="3142393"/>
                  </a:lnTo>
                  <a:lnTo>
                    <a:pt x="3483246" y="3142621"/>
                  </a:lnTo>
                  <a:lnTo>
                    <a:pt x="3483246" y="3142849"/>
                  </a:lnTo>
                  <a:lnTo>
                    <a:pt x="3483246" y="3143077"/>
                  </a:lnTo>
                  <a:lnTo>
                    <a:pt x="3483246" y="3143304"/>
                  </a:lnTo>
                  <a:lnTo>
                    <a:pt x="3483246" y="3143531"/>
                  </a:lnTo>
                  <a:lnTo>
                    <a:pt x="3483246" y="3143758"/>
                  </a:lnTo>
                  <a:lnTo>
                    <a:pt x="3483246" y="3143984"/>
                  </a:lnTo>
                  <a:lnTo>
                    <a:pt x="3483246" y="3144210"/>
                  </a:lnTo>
                  <a:lnTo>
                    <a:pt x="3483246" y="3144436"/>
                  </a:lnTo>
                  <a:lnTo>
                    <a:pt x="3483246" y="3144662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56017"/>
              <a:ext cx="3483246" cy="1696049"/>
            </a:xfrm>
            <a:custGeom>
              <a:avLst/>
              <a:gdLst/>
              <a:ahLst/>
              <a:cxnLst/>
              <a:rect l="0" t="0" r="0" b="0"/>
              <a:pathLst>
                <a:path w="3483246" h="1696049">
                  <a:moveTo>
                    <a:pt x="0" y="1696049"/>
                  </a:moveTo>
                  <a:lnTo>
                    <a:pt x="3483" y="1459072"/>
                  </a:lnTo>
                  <a:lnTo>
                    <a:pt x="6966" y="1252285"/>
                  </a:lnTo>
                  <a:lnTo>
                    <a:pt x="10449" y="1070265"/>
                  </a:lnTo>
                  <a:lnTo>
                    <a:pt x="13932" y="908814"/>
                  </a:lnTo>
                  <a:lnTo>
                    <a:pt x="17416" y="764632"/>
                  </a:lnTo>
                  <a:lnTo>
                    <a:pt x="20899" y="635088"/>
                  </a:lnTo>
                  <a:lnTo>
                    <a:pt x="24382" y="518062"/>
                  </a:lnTo>
                  <a:lnTo>
                    <a:pt x="27865" y="411822"/>
                  </a:lnTo>
                  <a:lnTo>
                    <a:pt x="31349" y="314943"/>
                  </a:lnTo>
                  <a:lnTo>
                    <a:pt x="34832" y="226240"/>
                  </a:lnTo>
                  <a:lnTo>
                    <a:pt x="38315" y="144720"/>
                  </a:lnTo>
                  <a:lnTo>
                    <a:pt x="41798" y="69544"/>
                  </a:lnTo>
                  <a:lnTo>
                    <a:pt x="45282" y="0"/>
                  </a:lnTo>
                  <a:lnTo>
                    <a:pt x="48765" y="908814"/>
                  </a:lnTo>
                  <a:lnTo>
                    <a:pt x="52248" y="865983"/>
                  </a:lnTo>
                  <a:lnTo>
                    <a:pt x="55731" y="824492"/>
                  </a:lnTo>
                  <a:lnTo>
                    <a:pt x="59215" y="784278"/>
                  </a:lnTo>
                  <a:lnTo>
                    <a:pt x="62698" y="745284"/>
                  </a:lnTo>
                  <a:lnTo>
                    <a:pt x="66181" y="707455"/>
                  </a:lnTo>
                  <a:lnTo>
                    <a:pt x="69664" y="670739"/>
                  </a:lnTo>
                  <a:lnTo>
                    <a:pt x="73148" y="1362998"/>
                  </a:lnTo>
                  <a:lnTo>
                    <a:pt x="76631" y="1348720"/>
                  </a:lnTo>
                  <a:lnTo>
                    <a:pt x="80114" y="1334570"/>
                  </a:lnTo>
                  <a:lnTo>
                    <a:pt x="83597" y="1320548"/>
                  </a:lnTo>
                  <a:lnTo>
                    <a:pt x="87081" y="1306651"/>
                  </a:lnTo>
                  <a:lnTo>
                    <a:pt x="90564" y="1292878"/>
                  </a:lnTo>
                  <a:lnTo>
                    <a:pt x="94047" y="1279227"/>
                  </a:lnTo>
                  <a:lnTo>
                    <a:pt x="97530" y="1301472"/>
                  </a:lnTo>
                  <a:lnTo>
                    <a:pt x="101014" y="1289027"/>
                  </a:lnTo>
                  <a:lnTo>
                    <a:pt x="104497" y="1276681"/>
                  </a:lnTo>
                  <a:lnTo>
                    <a:pt x="107980" y="1264434"/>
                  </a:lnTo>
                  <a:lnTo>
                    <a:pt x="111463" y="1252285"/>
                  </a:lnTo>
                  <a:lnTo>
                    <a:pt x="114947" y="1240232"/>
                  </a:lnTo>
                  <a:lnTo>
                    <a:pt x="118430" y="1228274"/>
                  </a:lnTo>
                  <a:lnTo>
                    <a:pt x="121913" y="1216411"/>
                  </a:lnTo>
                  <a:lnTo>
                    <a:pt x="125396" y="1204640"/>
                  </a:lnTo>
                  <a:lnTo>
                    <a:pt x="128880" y="1192961"/>
                  </a:lnTo>
                  <a:lnTo>
                    <a:pt x="132363" y="1181373"/>
                  </a:lnTo>
                  <a:lnTo>
                    <a:pt x="135846" y="1169875"/>
                  </a:lnTo>
                  <a:lnTo>
                    <a:pt x="139329" y="1158466"/>
                  </a:lnTo>
                  <a:lnTo>
                    <a:pt x="142813" y="1147144"/>
                  </a:lnTo>
                  <a:lnTo>
                    <a:pt x="146296" y="1212063"/>
                  </a:lnTo>
                  <a:lnTo>
                    <a:pt x="149779" y="1202174"/>
                  </a:lnTo>
                  <a:lnTo>
                    <a:pt x="153262" y="1192349"/>
                  </a:lnTo>
                  <a:lnTo>
                    <a:pt x="156746" y="1182589"/>
                  </a:lnTo>
                  <a:lnTo>
                    <a:pt x="160229" y="1172892"/>
                  </a:lnTo>
                  <a:lnTo>
                    <a:pt x="163712" y="1163259"/>
                  </a:lnTo>
                  <a:lnTo>
                    <a:pt x="167195" y="1153688"/>
                  </a:lnTo>
                  <a:lnTo>
                    <a:pt x="170679" y="1144179"/>
                  </a:lnTo>
                  <a:lnTo>
                    <a:pt x="174162" y="1134732"/>
                  </a:lnTo>
                  <a:lnTo>
                    <a:pt x="177645" y="1125345"/>
                  </a:lnTo>
                  <a:lnTo>
                    <a:pt x="181128" y="1116018"/>
                  </a:lnTo>
                  <a:lnTo>
                    <a:pt x="184612" y="1106750"/>
                  </a:lnTo>
                  <a:lnTo>
                    <a:pt x="188095" y="1097542"/>
                  </a:lnTo>
                  <a:lnTo>
                    <a:pt x="191578" y="1125573"/>
                  </a:lnTo>
                  <a:lnTo>
                    <a:pt x="195061" y="1116925"/>
                  </a:lnTo>
                  <a:lnTo>
                    <a:pt x="198545" y="1108328"/>
                  </a:lnTo>
                  <a:lnTo>
                    <a:pt x="202028" y="1099782"/>
                  </a:lnTo>
                  <a:lnTo>
                    <a:pt x="205511" y="1091287"/>
                  </a:lnTo>
                  <a:lnTo>
                    <a:pt x="208994" y="1082841"/>
                  </a:lnTo>
                  <a:lnTo>
                    <a:pt x="212478" y="1074445"/>
                  </a:lnTo>
                  <a:lnTo>
                    <a:pt x="215961" y="1195980"/>
                  </a:lnTo>
                  <a:lnTo>
                    <a:pt x="219444" y="1189089"/>
                  </a:lnTo>
                  <a:lnTo>
                    <a:pt x="222927" y="1182229"/>
                  </a:lnTo>
                  <a:lnTo>
                    <a:pt x="226411" y="1175400"/>
                  </a:lnTo>
                  <a:lnTo>
                    <a:pt x="229894" y="1168603"/>
                  </a:lnTo>
                  <a:lnTo>
                    <a:pt x="233377" y="1161837"/>
                  </a:lnTo>
                  <a:lnTo>
                    <a:pt x="236860" y="1155102"/>
                  </a:lnTo>
                  <a:lnTo>
                    <a:pt x="240344" y="1188040"/>
                  </a:lnTo>
                  <a:lnTo>
                    <a:pt x="243827" y="1181765"/>
                  </a:lnTo>
                  <a:lnTo>
                    <a:pt x="247310" y="1175516"/>
                  </a:lnTo>
                  <a:lnTo>
                    <a:pt x="250793" y="1169293"/>
                  </a:lnTo>
                  <a:lnTo>
                    <a:pt x="254277" y="1163096"/>
                  </a:lnTo>
                  <a:lnTo>
                    <a:pt x="257760" y="1156926"/>
                  </a:lnTo>
                  <a:lnTo>
                    <a:pt x="261243" y="1150781"/>
                  </a:lnTo>
                  <a:lnTo>
                    <a:pt x="264726" y="1159957"/>
                  </a:lnTo>
                  <a:lnTo>
                    <a:pt x="268210" y="1154001"/>
                  </a:lnTo>
                  <a:lnTo>
                    <a:pt x="271693" y="1148069"/>
                  </a:lnTo>
                  <a:lnTo>
                    <a:pt x="275176" y="1142161"/>
                  </a:lnTo>
                  <a:lnTo>
                    <a:pt x="278659" y="1136276"/>
                  </a:lnTo>
                  <a:lnTo>
                    <a:pt x="282143" y="1130415"/>
                  </a:lnTo>
                  <a:lnTo>
                    <a:pt x="285626" y="1124578"/>
                  </a:lnTo>
                  <a:lnTo>
                    <a:pt x="289109" y="1118764"/>
                  </a:lnTo>
                  <a:lnTo>
                    <a:pt x="292592" y="1112973"/>
                  </a:lnTo>
                  <a:lnTo>
                    <a:pt x="296075" y="1107205"/>
                  </a:lnTo>
                  <a:lnTo>
                    <a:pt x="299559" y="1101460"/>
                  </a:lnTo>
                  <a:lnTo>
                    <a:pt x="303042" y="1095737"/>
                  </a:lnTo>
                  <a:lnTo>
                    <a:pt x="306525" y="1090038"/>
                  </a:lnTo>
                  <a:lnTo>
                    <a:pt x="310008" y="1084361"/>
                  </a:lnTo>
                  <a:lnTo>
                    <a:pt x="313492" y="1219974"/>
                  </a:lnTo>
                  <a:lnTo>
                    <a:pt x="316975" y="1215414"/>
                  </a:lnTo>
                  <a:lnTo>
                    <a:pt x="320458" y="1210868"/>
                  </a:lnTo>
                  <a:lnTo>
                    <a:pt x="323941" y="1206336"/>
                  </a:lnTo>
                  <a:lnTo>
                    <a:pt x="327425" y="1201818"/>
                  </a:lnTo>
                  <a:lnTo>
                    <a:pt x="330908" y="1197313"/>
                  </a:lnTo>
                  <a:lnTo>
                    <a:pt x="334391" y="1192821"/>
                  </a:lnTo>
                  <a:lnTo>
                    <a:pt x="337874" y="1188343"/>
                  </a:lnTo>
                  <a:lnTo>
                    <a:pt x="341358" y="1183879"/>
                  </a:lnTo>
                  <a:lnTo>
                    <a:pt x="344841" y="1179428"/>
                  </a:lnTo>
                  <a:lnTo>
                    <a:pt x="348324" y="1174990"/>
                  </a:lnTo>
                  <a:lnTo>
                    <a:pt x="351807" y="1170565"/>
                  </a:lnTo>
                  <a:lnTo>
                    <a:pt x="355291" y="1166154"/>
                  </a:lnTo>
                  <a:lnTo>
                    <a:pt x="358774" y="1259679"/>
                  </a:lnTo>
                  <a:lnTo>
                    <a:pt x="362257" y="1255977"/>
                  </a:lnTo>
                  <a:lnTo>
                    <a:pt x="365740" y="1252285"/>
                  </a:lnTo>
                  <a:lnTo>
                    <a:pt x="369224" y="1248602"/>
                  </a:lnTo>
                  <a:lnTo>
                    <a:pt x="372707" y="1244927"/>
                  </a:lnTo>
                  <a:lnTo>
                    <a:pt x="376190" y="1241261"/>
                  </a:lnTo>
                  <a:lnTo>
                    <a:pt x="379673" y="1237605"/>
                  </a:lnTo>
                  <a:lnTo>
                    <a:pt x="383157" y="1245131"/>
                  </a:lnTo>
                  <a:lnTo>
                    <a:pt x="386640" y="1241567"/>
                  </a:lnTo>
                  <a:lnTo>
                    <a:pt x="390123" y="1238011"/>
                  </a:lnTo>
                  <a:lnTo>
                    <a:pt x="393606" y="1234463"/>
                  </a:lnTo>
                  <a:lnTo>
                    <a:pt x="397090" y="1230923"/>
                  </a:lnTo>
                  <a:lnTo>
                    <a:pt x="400573" y="1227392"/>
                  </a:lnTo>
                  <a:lnTo>
                    <a:pt x="404056" y="1223870"/>
                  </a:lnTo>
                  <a:lnTo>
                    <a:pt x="407539" y="1242129"/>
                  </a:lnTo>
                  <a:lnTo>
                    <a:pt x="411023" y="1238758"/>
                  </a:lnTo>
                  <a:lnTo>
                    <a:pt x="414506" y="1235396"/>
                  </a:lnTo>
                  <a:lnTo>
                    <a:pt x="417989" y="1232040"/>
                  </a:lnTo>
                  <a:lnTo>
                    <a:pt x="421472" y="1228692"/>
                  </a:lnTo>
                  <a:lnTo>
                    <a:pt x="424956" y="1225352"/>
                  </a:lnTo>
                  <a:lnTo>
                    <a:pt x="428439" y="1222019"/>
                  </a:lnTo>
                  <a:lnTo>
                    <a:pt x="431922" y="1275936"/>
                  </a:lnTo>
                  <a:lnTo>
                    <a:pt x="435405" y="1272960"/>
                  </a:lnTo>
                  <a:lnTo>
                    <a:pt x="438889" y="1269989"/>
                  </a:lnTo>
                  <a:lnTo>
                    <a:pt x="442372" y="1267024"/>
                  </a:lnTo>
                  <a:lnTo>
                    <a:pt x="445855" y="1264065"/>
                  </a:lnTo>
                  <a:lnTo>
                    <a:pt x="449338" y="1261111"/>
                  </a:lnTo>
                  <a:lnTo>
                    <a:pt x="452822" y="1258163"/>
                  </a:lnTo>
                  <a:lnTo>
                    <a:pt x="456305" y="1255221"/>
                  </a:lnTo>
                  <a:lnTo>
                    <a:pt x="459788" y="1252285"/>
                  </a:lnTo>
                  <a:lnTo>
                    <a:pt x="463271" y="1249354"/>
                  </a:lnTo>
                  <a:lnTo>
                    <a:pt x="466755" y="1246429"/>
                  </a:lnTo>
                  <a:lnTo>
                    <a:pt x="470238" y="1243510"/>
                  </a:lnTo>
                  <a:lnTo>
                    <a:pt x="473721" y="1240596"/>
                  </a:lnTo>
                  <a:lnTo>
                    <a:pt x="477204" y="1243640"/>
                  </a:lnTo>
                  <a:lnTo>
                    <a:pt x="480688" y="1240770"/>
                  </a:lnTo>
                  <a:lnTo>
                    <a:pt x="484171" y="1237905"/>
                  </a:lnTo>
                  <a:lnTo>
                    <a:pt x="487654" y="1235045"/>
                  </a:lnTo>
                  <a:lnTo>
                    <a:pt x="491137" y="1232190"/>
                  </a:lnTo>
                  <a:lnTo>
                    <a:pt x="494621" y="1229341"/>
                  </a:lnTo>
                  <a:lnTo>
                    <a:pt x="498104" y="1226498"/>
                  </a:lnTo>
                  <a:lnTo>
                    <a:pt x="501587" y="1223659"/>
                  </a:lnTo>
                  <a:lnTo>
                    <a:pt x="505070" y="1220827"/>
                  </a:lnTo>
                  <a:lnTo>
                    <a:pt x="508554" y="1217999"/>
                  </a:lnTo>
                  <a:lnTo>
                    <a:pt x="512037" y="1215177"/>
                  </a:lnTo>
                  <a:lnTo>
                    <a:pt x="515520" y="1212360"/>
                  </a:lnTo>
                  <a:lnTo>
                    <a:pt x="519003" y="1209548"/>
                  </a:lnTo>
                  <a:lnTo>
                    <a:pt x="522487" y="1206742"/>
                  </a:lnTo>
                  <a:lnTo>
                    <a:pt x="525970" y="1219219"/>
                  </a:lnTo>
                  <a:lnTo>
                    <a:pt x="529453" y="1216496"/>
                  </a:lnTo>
                  <a:lnTo>
                    <a:pt x="532936" y="1213778"/>
                  </a:lnTo>
                  <a:lnTo>
                    <a:pt x="536420" y="1211064"/>
                  </a:lnTo>
                  <a:lnTo>
                    <a:pt x="539903" y="1208356"/>
                  </a:lnTo>
                  <a:lnTo>
                    <a:pt x="543386" y="1205653"/>
                  </a:lnTo>
                  <a:lnTo>
                    <a:pt x="546869" y="1202954"/>
                  </a:lnTo>
                  <a:lnTo>
                    <a:pt x="550353" y="1244809"/>
                  </a:lnTo>
                  <a:lnTo>
                    <a:pt x="553836" y="1242325"/>
                  </a:lnTo>
                  <a:lnTo>
                    <a:pt x="557319" y="1239845"/>
                  </a:lnTo>
                  <a:lnTo>
                    <a:pt x="560802" y="1237369"/>
                  </a:lnTo>
                  <a:lnTo>
                    <a:pt x="564286" y="1234897"/>
                  </a:lnTo>
                  <a:lnTo>
                    <a:pt x="567769" y="1232430"/>
                  </a:lnTo>
                  <a:lnTo>
                    <a:pt x="571252" y="1229966"/>
                  </a:lnTo>
                  <a:lnTo>
                    <a:pt x="574735" y="1261478"/>
                  </a:lnTo>
                  <a:lnTo>
                    <a:pt x="578218" y="1259174"/>
                  </a:lnTo>
                  <a:lnTo>
                    <a:pt x="581702" y="1256875"/>
                  </a:lnTo>
                  <a:lnTo>
                    <a:pt x="585185" y="1254578"/>
                  </a:lnTo>
                  <a:lnTo>
                    <a:pt x="588668" y="1252285"/>
                  </a:lnTo>
                  <a:lnTo>
                    <a:pt x="592151" y="1249995"/>
                  </a:lnTo>
                  <a:lnTo>
                    <a:pt x="595635" y="1247709"/>
                  </a:lnTo>
                  <a:lnTo>
                    <a:pt x="599118" y="1245427"/>
                  </a:lnTo>
                  <a:lnTo>
                    <a:pt x="602601" y="1243147"/>
                  </a:lnTo>
                  <a:lnTo>
                    <a:pt x="606084" y="1240872"/>
                  </a:lnTo>
                  <a:lnTo>
                    <a:pt x="609568" y="1238599"/>
                  </a:lnTo>
                  <a:lnTo>
                    <a:pt x="613051" y="1236330"/>
                  </a:lnTo>
                  <a:lnTo>
                    <a:pt x="616534" y="1234065"/>
                  </a:lnTo>
                  <a:lnTo>
                    <a:pt x="620017" y="1231802"/>
                  </a:lnTo>
                  <a:lnTo>
                    <a:pt x="623501" y="1231922"/>
                  </a:lnTo>
                  <a:lnTo>
                    <a:pt x="626984" y="1229676"/>
                  </a:lnTo>
                  <a:lnTo>
                    <a:pt x="630467" y="1227434"/>
                  </a:lnTo>
                  <a:lnTo>
                    <a:pt x="633950" y="1225195"/>
                  </a:lnTo>
                  <a:lnTo>
                    <a:pt x="637434" y="1222959"/>
                  </a:lnTo>
                  <a:lnTo>
                    <a:pt x="640917" y="1220727"/>
                  </a:lnTo>
                  <a:lnTo>
                    <a:pt x="644400" y="1220909"/>
                  </a:lnTo>
                  <a:lnTo>
                    <a:pt x="647883" y="1218693"/>
                  </a:lnTo>
                  <a:lnTo>
                    <a:pt x="651367" y="1216480"/>
                  </a:lnTo>
                  <a:lnTo>
                    <a:pt x="654850" y="1214270"/>
                  </a:lnTo>
                  <a:lnTo>
                    <a:pt x="658333" y="1212063"/>
                  </a:lnTo>
                  <a:lnTo>
                    <a:pt x="661816" y="1209860"/>
                  </a:lnTo>
                  <a:lnTo>
                    <a:pt x="665300" y="1207660"/>
                  </a:lnTo>
                  <a:lnTo>
                    <a:pt x="668783" y="1222131"/>
                  </a:lnTo>
                  <a:lnTo>
                    <a:pt x="672266" y="1220000"/>
                  </a:lnTo>
                  <a:lnTo>
                    <a:pt x="675749" y="1217872"/>
                  </a:lnTo>
                  <a:lnTo>
                    <a:pt x="679233" y="1215747"/>
                  </a:lnTo>
                  <a:lnTo>
                    <a:pt x="682716" y="1213625"/>
                  </a:lnTo>
                  <a:lnTo>
                    <a:pt x="686199" y="1211506"/>
                  </a:lnTo>
                  <a:lnTo>
                    <a:pt x="689682" y="1209390"/>
                  </a:lnTo>
                  <a:lnTo>
                    <a:pt x="693166" y="1211953"/>
                  </a:lnTo>
                  <a:lnTo>
                    <a:pt x="696649" y="1209860"/>
                  </a:lnTo>
                  <a:lnTo>
                    <a:pt x="700132" y="1207770"/>
                  </a:lnTo>
                  <a:lnTo>
                    <a:pt x="703615" y="1205683"/>
                  </a:lnTo>
                  <a:lnTo>
                    <a:pt x="707099" y="1203598"/>
                  </a:lnTo>
                  <a:lnTo>
                    <a:pt x="710582" y="1201517"/>
                  </a:lnTo>
                  <a:lnTo>
                    <a:pt x="714065" y="1199438"/>
                  </a:lnTo>
                  <a:lnTo>
                    <a:pt x="717548" y="1197363"/>
                  </a:lnTo>
                  <a:lnTo>
                    <a:pt x="721032" y="1195290"/>
                  </a:lnTo>
                  <a:lnTo>
                    <a:pt x="724515" y="1193220"/>
                  </a:lnTo>
                  <a:lnTo>
                    <a:pt x="727998" y="1191153"/>
                  </a:lnTo>
                  <a:lnTo>
                    <a:pt x="731481" y="1189089"/>
                  </a:lnTo>
                  <a:lnTo>
                    <a:pt x="734965" y="1187027"/>
                  </a:lnTo>
                  <a:lnTo>
                    <a:pt x="738448" y="1184969"/>
                  </a:lnTo>
                  <a:lnTo>
                    <a:pt x="741931" y="1185333"/>
                  </a:lnTo>
                  <a:lnTo>
                    <a:pt x="745414" y="1183288"/>
                  </a:lnTo>
                  <a:lnTo>
                    <a:pt x="748898" y="1181246"/>
                  </a:lnTo>
                  <a:lnTo>
                    <a:pt x="752381" y="1179207"/>
                  </a:lnTo>
                  <a:lnTo>
                    <a:pt x="755864" y="1177170"/>
                  </a:lnTo>
                  <a:lnTo>
                    <a:pt x="759347" y="1175137"/>
                  </a:lnTo>
                  <a:lnTo>
                    <a:pt x="762831" y="1173106"/>
                  </a:lnTo>
                  <a:lnTo>
                    <a:pt x="766314" y="1171078"/>
                  </a:lnTo>
                  <a:lnTo>
                    <a:pt x="769797" y="1169053"/>
                  </a:lnTo>
                  <a:lnTo>
                    <a:pt x="773280" y="1167030"/>
                  </a:lnTo>
                  <a:lnTo>
                    <a:pt x="776764" y="1165011"/>
                  </a:lnTo>
                  <a:lnTo>
                    <a:pt x="780247" y="1162994"/>
                  </a:lnTo>
                  <a:lnTo>
                    <a:pt x="783730" y="1160980"/>
                  </a:lnTo>
                  <a:lnTo>
                    <a:pt x="787213" y="1158968"/>
                  </a:lnTo>
                  <a:lnTo>
                    <a:pt x="790697" y="1185566"/>
                  </a:lnTo>
                  <a:lnTo>
                    <a:pt x="794180" y="1183648"/>
                  </a:lnTo>
                  <a:lnTo>
                    <a:pt x="797663" y="1181732"/>
                  </a:lnTo>
                  <a:lnTo>
                    <a:pt x="801146" y="1179819"/>
                  </a:lnTo>
                  <a:lnTo>
                    <a:pt x="804630" y="1177909"/>
                  </a:lnTo>
                  <a:lnTo>
                    <a:pt x="808113" y="1176001"/>
                  </a:lnTo>
                  <a:lnTo>
                    <a:pt x="811596" y="1210458"/>
                  </a:lnTo>
                  <a:lnTo>
                    <a:pt x="815079" y="1208665"/>
                  </a:lnTo>
                  <a:lnTo>
                    <a:pt x="818563" y="1206875"/>
                  </a:lnTo>
                  <a:lnTo>
                    <a:pt x="822046" y="1205087"/>
                  </a:lnTo>
                  <a:lnTo>
                    <a:pt x="825529" y="1203301"/>
                  </a:lnTo>
                  <a:lnTo>
                    <a:pt x="829012" y="1201517"/>
                  </a:lnTo>
                  <a:lnTo>
                    <a:pt x="832496" y="1199735"/>
                  </a:lnTo>
                  <a:lnTo>
                    <a:pt x="835979" y="1205956"/>
                  </a:lnTo>
                  <a:lnTo>
                    <a:pt x="839462" y="1204202"/>
                  </a:lnTo>
                  <a:lnTo>
                    <a:pt x="842945" y="1202450"/>
                  </a:lnTo>
                  <a:lnTo>
                    <a:pt x="846429" y="1200701"/>
                  </a:lnTo>
                  <a:lnTo>
                    <a:pt x="849912" y="1198953"/>
                  </a:lnTo>
                  <a:lnTo>
                    <a:pt x="853395" y="1197208"/>
                  </a:lnTo>
                  <a:lnTo>
                    <a:pt x="856878" y="1195464"/>
                  </a:lnTo>
                  <a:lnTo>
                    <a:pt x="860361" y="1205493"/>
                  </a:lnTo>
                  <a:lnTo>
                    <a:pt x="863845" y="1203788"/>
                  </a:lnTo>
                  <a:lnTo>
                    <a:pt x="867328" y="1202084"/>
                  </a:lnTo>
                  <a:lnTo>
                    <a:pt x="870811" y="1200383"/>
                  </a:lnTo>
                  <a:lnTo>
                    <a:pt x="874294" y="1198683"/>
                  </a:lnTo>
                  <a:lnTo>
                    <a:pt x="877778" y="1196986"/>
                  </a:lnTo>
                  <a:lnTo>
                    <a:pt x="881261" y="1195290"/>
                  </a:lnTo>
                  <a:lnTo>
                    <a:pt x="884744" y="1193596"/>
                  </a:lnTo>
                  <a:lnTo>
                    <a:pt x="888227" y="1191904"/>
                  </a:lnTo>
                  <a:lnTo>
                    <a:pt x="891711" y="1190214"/>
                  </a:lnTo>
                  <a:lnTo>
                    <a:pt x="895194" y="1188526"/>
                  </a:lnTo>
                  <a:lnTo>
                    <a:pt x="898677" y="1186840"/>
                  </a:lnTo>
                  <a:lnTo>
                    <a:pt x="902160" y="1185156"/>
                  </a:lnTo>
                  <a:lnTo>
                    <a:pt x="905644" y="1183474"/>
                  </a:lnTo>
                  <a:lnTo>
                    <a:pt x="909127" y="1181793"/>
                  </a:lnTo>
                  <a:lnTo>
                    <a:pt x="912610" y="1180115"/>
                  </a:lnTo>
                  <a:lnTo>
                    <a:pt x="916093" y="1178438"/>
                  </a:lnTo>
                  <a:lnTo>
                    <a:pt x="919577" y="1176763"/>
                  </a:lnTo>
                  <a:lnTo>
                    <a:pt x="923060" y="1175091"/>
                  </a:lnTo>
                  <a:lnTo>
                    <a:pt x="926543" y="1173420"/>
                  </a:lnTo>
                  <a:lnTo>
                    <a:pt x="930026" y="1171751"/>
                  </a:lnTo>
                  <a:lnTo>
                    <a:pt x="933510" y="1187738"/>
                  </a:lnTo>
                  <a:lnTo>
                    <a:pt x="936993" y="1186119"/>
                  </a:lnTo>
                  <a:lnTo>
                    <a:pt x="940476" y="1184502"/>
                  </a:lnTo>
                  <a:lnTo>
                    <a:pt x="943959" y="1182886"/>
                  </a:lnTo>
                  <a:lnTo>
                    <a:pt x="947443" y="1181273"/>
                  </a:lnTo>
                  <a:lnTo>
                    <a:pt x="950926" y="1179661"/>
                  </a:lnTo>
                  <a:lnTo>
                    <a:pt x="954409" y="1185640"/>
                  </a:lnTo>
                  <a:lnTo>
                    <a:pt x="957892" y="1184051"/>
                  </a:lnTo>
                  <a:lnTo>
                    <a:pt x="961376" y="1182464"/>
                  </a:lnTo>
                  <a:lnTo>
                    <a:pt x="964859" y="1180878"/>
                  </a:lnTo>
                  <a:lnTo>
                    <a:pt x="968342" y="1179294"/>
                  </a:lnTo>
                  <a:lnTo>
                    <a:pt x="971825" y="1177712"/>
                  </a:lnTo>
                  <a:lnTo>
                    <a:pt x="975309" y="1176131"/>
                  </a:lnTo>
                  <a:lnTo>
                    <a:pt x="978792" y="1180200"/>
                  </a:lnTo>
                  <a:lnTo>
                    <a:pt x="982275" y="1178637"/>
                  </a:lnTo>
                  <a:lnTo>
                    <a:pt x="985758" y="1177076"/>
                  </a:lnTo>
                  <a:lnTo>
                    <a:pt x="989242" y="1175516"/>
                  </a:lnTo>
                  <a:lnTo>
                    <a:pt x="992725" y="1173958"/>
                  </a:lnTo>
                  <a:lnTo>
                    <a:pt x="996208" y="1172401"/>
                  </a:lnTo>
                  <a:lnTo>
                    <a:pt x="999691" y="1170846"/>
                  </a:lnTo>
                  <a:lnTo>
                    <a:pt x="1003175" y="1191170"/>
                  </a:lnTo>
                  <a:lnTo>
                    <a:pt x="1006658" y="1189926"/>
                  </a:lnTo>
                  <a:lnTo>
                    <a:pt x="1010141" y="1188685"/>
                  </a:lnTo>
                  <a:lnTo>
                    <a:pt x="1013624" y="1187446"/>
                  </a:lnTo>
                  <a:lnTo>
                    <a:pt x="1017108" y="1186210"/>
                  </a:lnTo>
                  <a:lnTo>
                    <a:pt x="1020591" y="1184977"/>
                  </a:lnTo>
                  <a:lnTo>
                    <a:pt x="1024074" y="1183745"/>
                  </a:lnTo>
                  <a:lnTo>
                    <a:pt x="1027557" y="1184146"/>
                  </a:lnTo>
                  <a:lnTo>
                    <a:pt x="1031041" y="1182667"/>
                  </a:lnTo>
                  <a:lnTo>
                    <a:pt x="1034524" y="1181189"/>
                  </a:lnTo>
                  <a:lnTo>
                    <a:pt x="1038007" y="1179712"/>
                  </a:lnTo>
                  <a:lnTo>
                    <a:pt x="1041490" y="1178237"/>
                  </a:lnTo>
                  <a:lnTo>
                    <a:pt x="1044974" y="1176763"/>
                  </a:lnTo>
                  <a:lnTo>
                    <a:pt x="1048457" y="1175291"/>
                  </a:lnTo>
                  <a:lnTo>
                    <a:pt x="1051940" y="1175590"/>
                  </a:lnTo>
                  <a:lnTo>
                    <a:pt x="1055423" y="1174125"/>
                  </a:lnTo>
                  <a:lnTo>
                    <a:pt x="1058907" y="1172661"/>
                  </a:lnTo>
                  <a:lnTo>
                    <a:pt x="1062390" y="1171199"/>
                  </a:lnTo>
                  <a:lnTo>
                    <a:pt x="1065873" y="1169738"/>
                  </a:lnTo>
                  <a:lnTo>
                    <a:pt x="1069356" y="1168279"/>
                  </a:lnTo>
                  <a:lnTo>
                    <a:pt x="1072840" y="1166821"/>
                  </a:lnTo>
                  <a:lnTo>
                    <a:pt x="1076323" y="1168925"/>
                  </a:lnTo>
                  <a:lnTo>
                    <a:pt x="1079806" y="1167478"/>
                  </a:lnTo>
                  <a:lnTo>
                    <a:pt x="1083289" y="1166032"/>
                  </a:lnTo>
                  <a:lnTo>
                    <a:pt x="1086773" y="1164588"/>
                  </a:lnTo>
                  <a:lnTo>
                    <a:pt x="1090256" y="1163145"/>
                  </a:lnTo>
                  <a:lnTo>
                    <a:pt x="1093739" y="1161704"/>
                  </a:lnTo>
                  <a:lnTo>
                    <a:pt x="1097222" y="1160264"/>
                  </a:lnTo>
                  <a:lnTo>
                    <a:pt x="1100706" y="1167657"/>
                  </a:lnTo>
                  <a:lnTo>
                    <a:pt x="1104189" y="1166239"/>
                  </a:lnTo>
                  <a:lnTo>
                    <a:pt x="1107672" y="1164823"/>
                  </a:lnTo>
                  <a:lnTo>
                    <a:pt x="1111155" y="1163408"/>
                  </a:lnTo>
                  <a:lnTo>
                    <a:pt x="1114639" y="1161994"/>
                  </a:lnTo>
                  <a:lnTo>
                    <a:pt x="1118122" y="1160582"/>
                  </a:lnTo>
                  <a:lnTo>
                    <a:pt x="1121605" y="1160925"/>
                  </a:lnTo>
                  <a:lnTo>
                    <a:pt x="1125088" y="1159519"/>
                  </a:lnTo>
                  <a:lnTo>
                    <a:pt x="1128572" y="1158115"/>
                  </a:lnTo>
                  <a:lnTo>
                    <a:pt x="1132055" y="1156712"/>
                  </a:lnTo>
                  <a:lnTo>
                    <a:pt x="1135538" y="1155310"/>
                  </a:lnTo>
                  <a:lnTo>
                    <a:pt x="1139021" y="1153909"/>
                  </a:lnTo>
                  <a:lnTo>
                    <a:pt x="1142505" y="1152510"/>
                  </a:lnTo>
                  <a:lnTo>
                    <a:pt x="1145988" y="1159844"/>
                  </a:lnTo>
                  <a:lnTo>
                    <a:pt x="1149471" y="1158466"/>
                  </a:lnTo>
                  <a:lnTo>
                    <a:pt x="1152954" y="1157089"/>
                  </a:lnTo>
                  <a:lnTo>
                    <a:pt x="1156437" y="1155713"/>
                  </a:lnTo>
                  <a:lnTo>
                    <a:pt x="1159921" y="1154339"/>
                  </a:lnTo>
                  <a:lnTo>
                    <a:pt x="1163404" y="1152966"/>
                  </a:lnTo>
                  <a:lnTo>
                    <a:pt x="1166887" y="1151594"/>
                  </a:lnTo>
                  <a:lnTo>
                    <a:pt x="1170370" y="1181455"/>
                  </a:lnTo>
                  <a:lnTo>
                    <a:pt x="1173854" y="1180150"/>
                  </a:lnTo>
                  <a:lnTo>
                    <a:pt x="1177337" y="1178847"/>
                  </a:lnTo>
                  <a:lnTo>
                    <a:pt x="1180820" y="1177544"/>
                  </a:lnTo>
                  <a:lnTo>
                    <a:pt x="1184303" y="1176243"/>
                  </a:lnTo>
                  <a:lnTo>
                    <a:pt x="1187787" y="1174943"/>
                  </a:lnTo>
                  <a:lnTo>
                    <a:pt x="1191270" y="1173644"/>
                  </a:lnTo>
                  <a:lnTo>
                    <a:pt x="1194753" y="1175472"/>
                  </a:lnTo>
                  <a:lnTo>
                    <a:pt x="1198236" y="1174182"/>
                  </a:lnTo>
                  <a:lnTo>
                    <a:pt x="1201720" y="1172892"/>
                  </a:lnTo>
                  <a:lnTo>
                    <a:pt x="1205203" y="1171604"/>
                  </a:lnTo>
                  <a:lnTo>
                    <a:pt x="1208686" y="1170317"/>
                  </a:lnTo>
                  <a:lnTo>
                    <a:pt x="1212169" y="1169032"/>
                  </a:lnTo>
                  <a:lnTo>
                    <a:pt x="1215653" y="1167747"/>
                  </a:lnTo>
                  <a:lnTo>
                    <a:pt x="1219136" y="1168034"/>
                  </a:lnTo>
                  <a:lnTo>
                    <a:pt x="1222619" y="1166755"/>
                  </a:lnTo>
                  <a:lnTo>
                    <a:pt x="1226102" y="1165477"/>
                  </a:lnTo>
                  <a:lnTo>
                    <a:pt x="1229586" y="1164199"/>
                  </a:lnTo>
                  <a:lnTo>
                    <a:pt x="1233069" y="1162923"/>
                  </a:lnTo>
                  <a:lnTo>
                    <a:pt x="1236552" y="1161648"/>
                  </a:lnTo>
                  <a:lnTo>
                    <a:pt x="1240035" y="1160375"/>
                  </a:lnTo>
                  <a:lnTo>
                    <a:pt x="1243519" y="1166926"/>
                  </a:lnTo>
                  <a:lnTo>
                    <a:pt x="1247002" y="1165670"/>
                  </a:lnTo>
                  <a:lnTo>
                    <a:pt x="1250485" y="1164414"/>
                  </a:lnTo>
                  <a:lnTo>
                    <a:pt x="1253968" y="1163160"/>
                  </a:lnTo>
                  <a:lnTo>
                    <a:pt x="1257452" y="1161907"/>
                  </a:lnTo>
                  <a:lnTo>
                    <a:pt x="1260935" y="1160655"/>
                  </a:lnTo>
                  <a:lnTo>
                    <a:pt x="1264418" y="1159404"/>
                  </a:lnTo>
                  <a:lnTo>
                    <a:pt x="1267901" y="1180619"/>
                  </a:lnTo>
                  <a:lnTo>
                    <a:pt x="1271385" y="1179413"/>
                  </a:lnTo>
                  <a:lnTo>
                    <a:pt x="1274868" y="1178208"/>
                  </a:lnTo>
                  <a:lnTo>
                    <a:pt x="1278351" y="1177004"/>
                  </a:lnTo>
                  <a:lnTo>
                    <a:pt x="1281834" y="1175801"/>
                  </a:lnTo>
                  <a:lnTo>
                    <a:pt x="1285318" y="1174599"/>
                  </a:lnTo>
                  <a:lnTo>
                    <a:pt x="1288801" y="1209860"/>
                  </a:lnTo>
                  <a:lnTo>
                    <a:pt x="1292284" y="1208730"/>
                  </a:lnTo>
                  <a:lnTo>
                    <a:pt x="1295767" y="1207601"/>
                  </a:lnTo>
                  <a:lnTo>
                    <a:pt x="1299251" y="1206472"/>
                  </a:lnTo>
                  <a:lnTo>
                    <a:pt x="1302734" y="1205344"/>
                  </a:lnTo>
                  <a:lnTo>
                    <a:pt x="1306217" y="1204218"/>
                  </a:lnTo>
                  <a:lnTo>
                    <a:pt x="1309700" y="1203092"/>
                  </a:lnTo>
                  <a:lnTo>
                    <a:pt x="1313184" y="1204500"/>
                  </a:lnTo>
                  <a:lnTo>
                    <a:pt x="1316667" y="1203381"/>
                  </a:lnTo>
                  <a:lnTo>
                    <a:pt x="1320150" y="1202262"/>
                  </a:lnTo>
                  <a:lnTo>
                    <a:pt x="1323633" y="1201144"/>
                  </a:lnTo>
                  <a:lnTo>
                    <a:pt x="1327117" y="1200027"/>
                  </a:lnTo>
                  <a:lnTo>
                    <a:pt x="1330600" y="1198911"/>
                  </a:lnTo>
                  <a:lnTo>
                    <a:pt x="1334083" y="1197796"/>
                  </a:lnTo>
                  <a:lnTo>
                    <a:pt x="1337566" y="1204228"/>
                  </a:lnTo>
                  <a:lnTo>
                    <a:pt x="1341050" y="1203128"/>
                  </a:lnTo>
                  <a:lnTo>
                    <a:pt x="1344533" y="1202029"/>
                  </a:lnTo>
                  <a:lnTo>
                    <a:pt x="1348016" y="1200931"/>
                  </a:lnTo>
                  <a:lnTo>
                    <a:pt x="1351499" y="1199834"/>
                  </a:lnTo>
                  <a:lnTo>
                    <a:pt x="1354983" y="1198738"/>
                  </a:lnTo>
                  <a:lnTo>
                    <a:pt x="1358466" y="1197642"/>
                  </a:lnTo>
                  <a:lnTo>
                    <a:pt x="1361949" y="1203965"/>
                  </a:lnTo>
                  <a:lnTo>
                    <a:pt x="1365432" y="1202884"/>
                  </a:lnTo>
                  <a:lnTo>
                    <a:pt x="1368916" y="1201805"/>
                  </a:lnTo>
                  <a:lnTo>
                    <a:pt x="1372399" y="1200726"/>
                  </a:lnTo>
                  <a:lnTo>
                    <a:pt x="1375882" y="1199648"/>
                  </a:lnTo>
                  <a:lnTo>
                    <a:pt x="1379365" y="1198571"/>
                  </a:lnTo>
                  <a:lnTo>
                    <a:pt x="1382849" y="1197494"/>
                  </a:lnTo>
                  <a:lnTo>
                    <a:pt x="1386332" y="1196418"/>
                  </a:lnTo>
                  <a:lnTo>
                    <a:pt x="1389815" y="1195344"/>
                  </a:lnTo>
                  <a:lnTo>
                    <a:pt x="1393298" y="1194269"/>
                  </a:lnTo>
                  <a:lnTo>
                    <a:pt x="1396782" y="1193196"/>
                  </a:lnTo>
                  <a:lnTo>
                    <a:pt x="1400265" y="1192123"/>
                  </a:lnTo>
                  <a:lnTo>
                    <a:pt x="1403748" y="1191052"/>
                  </a:lnTo>
                  <a:lnTo>
                    <a:pt x="1407231" y="1189981"/>
                  </a:lnTo>
                  <a:lnTo>
                    <a:pt x="1410715" y="1195078"/>
                  </a:lnTo>
                  <a:lnTo>
                    <a:pt x="1414198" y="1194019"/>
                  </a:lnTo>
                  <a:lnTo>
                    <a:pt x="1417681" y="1192961"/>
                  </a:lnTo>
                  <a:lnTo>
                    <a:pt x="1421164" y="1191904"/>
                  </a:lnTo>
                  <a:lnTo>
                    <a:pt x="1424648" y="1190848"/>
                  </a:lnTo>
                  <a:lnTo>
                    <a:pt x="1428131" y="1189792"/>
                  </a:lnTo>
                  <a:lnTo>
                    <a:pt x="1431614" y="1196019"/>
                  </a:lnTo>
                  <a:lnTo>
                    <a:pt x="1435097" y="1194977"/>
                  </a:lnTo>
                  <a:lnTo>
                    <a:pt x="1438580" y="1193937"/>
                  </a:lnTo>
                  <a:lnTo>
                    <a:pt x="1442064" y="1192896"/>
                  </a:lnTo>
                  <a:lnTo>
                    <a:pt x="1445547" y="1191857"/>
                  </a:lnTo>
                  <a:lnTo>
                    <a:pt x="1449030" y="1190818"/>
                  </a:lnTo>
                  <a:lnTo>
                    <a:pt x="1452513" y="1189780"/>
                  </a:lnTo>
                  <a:lnTo>
                    <a:pt x="1455997" y="1197079"/>
                  </a:lnTo>
                  <a:lnTo>
                    <a:pt x="1459480" y="1196056"/>
                  </a:lnTo>
                  <a:lnTo>
                    <a:pt x="1462963" y="1195034"/>
                  </a:lnTo>
                  <a:lnTo>
                    <a:pt x="1466446" y="1194014"/>
                  </a:lnTo>
                  <a:lnTo>
                    <a:pt x="1469930" y="1192993"/>
                  </a:lnTo>
                  <a:lnTo>
                    <a:pt x="1473413" y="1191974"/>
                  </a:lnTo>
                  <a:lnTo>
                    <a:pt x="1476896" y="1190955"/>
                  </a:lnTo>
                  <a:lnTo>
                    <a:pt x="1480379" y="1191119"/>
                  </a:lnTo>
                  <a:lnTo>
                    <a:pt x="1483863" y="1190104"/>
                  </a:lnTo>
                  <a:lnTo>
                    <a:pt x="1487346" y="1189089"/>
                  </a:lnTo>
                  <a:lnTo>
                    <a:pt x="1490829" y="1188075"/>
                  </a:lnTo>
                  <a:lnTo>
                    <a:pt x="1494312" y="1187061"/>
                  </a:lnTo>
                  <a:lnTo>
                    <a:pt x="1497796" y="1186048"/>
                  </a:lnTo>
                  <a:lnTo>
                    <a:pt x="1501279" y="1185036"/>
                  </a:lnTo>
                  <a:lnTo>
                    <a:pt x="1504762" y="1203538"/>
                  </a:lnTo>
                  <a:lnTo>
                    <a:pt x="1508245" y="1202560"/>
                  </a:lnTo>
                  <a:lnTo>
                    <a:pt x="1511729" y="1201582"/>
                  </a:lnTo>
                  <a:lnTo>
                    <a:pt x="1515212" y="1200605"/>
                  </a:lnTo>
                  <a:lnTo>
                    <a:pt x="1518695" y="1199628"/>
                  </a:lnTo>
                  <a:lnTo>
                    <a:pt x="1522178" y="1198652"/>
                  </a:lnTo>
                  <a:lnTo>
                    <a:pt x="1525662" y="1197677"/>
                  </a:lnTo>
                  <a:lnTo>
                    <a:pt x="1529145" y="1223145"/>
                  </a:lnTo>
                  <a:lnTo>
                    <a:pt x="1532628" y="1222215"/>
                  </a:lnTo>
                  <a:lnTo>
                    <a:pt x="1536111" y="1221284"/>
                  </a:lnTo>
                  <a:lnTo>
                    <a:pt x="1539595" y="1220355"/>
                  </a:lnTo>
                  <a:lnTo>
                    <a:pt x="1543078" y="1219426"/>
                  </a:lnTo>
                  <a:lnTo>
                    <a:pt x="1546561" y="1218498"/>
                  </a:lnTo>
                  <a:lnTo>
                    <a:pt x="1550044" y="1217570"/>
                  </a:lnTo>
                  <a:lnTo>
                    <a:pt x="1553528" y="1220662"/>
                  </a:lnTo>
                  <a:lnTo>
                    <a:pt x="1557011" y="1219742"/>
                  </a:lnTo>
                  <a:lnTo>
                    <a:pt x="1560494" y="1218822"/>
                  </a:lnTo>
                  <a:lnTo>
                    <a:pt x="1563977" y="1217903"/>
                  </a:lnTo>
                  <a:lnTo>
                    <a:pt x="1567461" y="1216985"/>
                  </a:lnTo>
                  <a:lnTo>
                    <a:pt x="1570944" y="1216067"/>
                  </a:lnTo>
                  <a:lnTo>
                    <a:pt x="1574427" y="1215149"/>
                  </a:lnTo>
                  <a:lnTo>
                    <a:pt x="1577910" y="1214233"/>
                  </a:lnTo>
                  <a:lnTo>
                    <a:pt x="1581394" y="1213316"/>
                  </a:lnTo>
                  <a:lnTo>
                    <a:pt x="1584877" y="1212401"/>
                  </a:lnTo>
                  <a:lnTo>
                    <a:pt x="1588360" y="1211486"/>
                  </a:lnTo>
                  <a:lnTo>
                    <a:pt x="1591843" y="1210571"/>
                  </a:lnTo>
                  <a:lnTo>
                    <a:pt x="1595327" y="1209657"/>
                  </a:lnTo>
                  <a:lnTo>
                    <a:pt x="1598810" y="1229210"/>
                  </a:lnTo>
                  <a:lnTo>
                    <a:pt x="1602293" y="1228329"/>
                  </a:lnTo>
                  <a:lnTo>
                    <a:pt x="1605776" y="1227449"/>
                  </a:lnTo>
                  <a:lnTo>
                    <a:pt x="1609260" y="1226570"/>
                  </a:lnTo>
                  <a:lnTo>
                    <a:pt x="1612743" y="1225691"/>
                  </a:lnTo>
                  <a:lnTo>
                    <a:pt x="1616226" y="1224812"/>
                  </a:lnTo>
                  <a:lnTo>
                    <a:pt x="1619709" y="1223935"/>
                  </a:lnTo>
                  <a:lnTo>
                    <a:pt x="1623193" y="1223057"/>
                  </a:lnTo>
                  <a:lnTo>
                    <a:pt x="1626676" y="1222180"/>
                  </a:lnTo>
                  <a:lnTo>
                    <a:pt x="1630159" y="1221304"/>
                  </a:lnTo>
                  <a:lnTo>
                    <a:pt x="1633642" y="1220428"/>
                  </a:lnTo>
                  <a:lnTo>
                    <a:pt x="1637126" y="1219552"/>
                  </a:lnTo>
                  <a:lnTo>
                    <a:pt x="1640609" y="1218678"/>
                  </a:lnTo>
                  <a:lnTo>
                    <a:pt x="1644092" y="1217803"/>
                  </a:lnTo>
                  <a:lnTo>
                    <a:pt x="1647575" y="1238788"/>
                  </a:lnTo>
                  <a:lnTo>
                    <a:pt x="1651059" y="1237948"/>
                  </a:lnTo>
                  <a:lnTo>
                    <a:pt x="1654542" y="1237109"/>
                  </a:lnTo>
                  <a:lnTo>
                    <a:pt x="1658025" y="1236271"/>
                  </a:lnTo>
                  <a:lnTo>
                    <a:pt x="1661508" y="1235432"/>
                  </a:lnTo>
                  <a:lnTo>
                    <a:pt x="1664992" y="1234595"/>
                  </a:lnTo>
                  <a:lnTo>
                    <a:pt x="1668475" y="1233757"/>
                  </a:lnTo>
                  <a:lnTo>
                    <a:pt x="1671958" y="1243230"/>
                  </a:lnTo>
                  <a:lnTo>
                    <a:pt x="1675441" y="1242409"/>
                  </a:lnTo>
                  <a:lnTo>
                    <a:pt x="1678925" y="1241589"/>
                  </a:lnTo>
                  <a:lnTo>
                    <a:pt x="1682408" y="1240770"/>
                  </a:lnTo>
                  <a:lnTo>
                    <a:pt x="1685891" y="1239951"/>
                  </a:lnTo>
                  <a:lnTo>
                    <a:pt x="1689374" y="1239132"/>
                  </a:lnTo>
                  <a:lnTo>
                    <a:pt x="1692858" y="1238314"/>
                  </a:lnTo>
                  <a:lnTo>
                    <a:pt x="1696341" y="1239187"/>
                  </a:lnTo>
                  <a:lnTo>
                    <a:pt x="1699824" y="1238373"/>
                  </a:lnTo>
                  <a:lnTo>
                    <a:pt x="1703307" y="1237558"/>
                  </a:lnTo>
                  <a:lnTo>
                    <a:pt x="1706791" y="1236744"/>
                  </a:lnTo>
                  <a:lnTo>
                    <a:pt x="1710274" y="1235931"/>
                  </a:lnTo>
                  <a:lnTo>
                    <a:pt x="1713757" y="1235118"/>
                  </a:lnTo>
                  <a:lnTo>
                    <a:pt x="1717240" y="1234305"/>
                  </a:lnTo>
                  <a:lnTo>
                    <a:pt x="1720723" y="1251500"/>
                  </a:lnTo>
                  <a:lnTo>
                    <a:pt x="1724207" y="1250715"/>
                  </a:lnTo>
                  <a:lnTo>
                    <a:pt x="1727690" y="1249930"/>
                  </a:lnTo>
                  <a:lnTo>
                    <a:pt x="1731173" y="1249146"/>
                  </a:lnTo>
                  <a:lnTo>
                    <a:pt x="1734656" y="1248363"/>
                  </a:lnTo>
                  <a:lnTo>
                    <a:pt x="1738140" y="1247580"/>
                  </a:lnTo>
                  <a:lnTo>
                    <a:pt x="1741623" y="1246797"/>
                  </a:lnTo>
                  <a:lnTo>
                    <a:pt x="1741623" y="1247589"/>
                  </a:lnTo>
                  <a:lnTo>
                    <a:pt x="1741623" y="1248379"/>
                  </a:lnTo>
                  <a:lnTo>
                    <a:pt x="1741623" y="1249165"/>
                  </a:lnTo>
                  <a:lnTo>
                    <a:pt x="1741623" y="1249949"/>
                  </a:lnTo>
                  <a:lnTo>
                    <a:pt x="1741623" y="1250731"/>
                  </a:lnTo>
                  <a:lnTo>
                    <a:pt x="1741623" y="1251509"/>
                  </a:lnTo>
                  <a:lnTo>
                    <a:pt x="1741623" y="1252285"/>
                  </a:lnTo>
                  <a:lnTo>
                    <a:pt x="1741623" y="1253058"/>
                  </a:lnTo>
                  <a:lnTo>
                    <a:pt x="1741623" y="1253829"/>
                  </a:lnTo>
                  <a:lnTo>
                    <a:pt x="1741623" y="1254596"/>
                  </a:lnTo>
                  <a:lnTo>
                    <a:pt x="1741623" y="1255361"/>
                  </a:lnTo>
                  <a:lnTo>
                    <a:pt x="1741623" y="1256124"/>
                  </a:lnTo>
                  <a:lnTo>
                    <a:pt x="1741623" y="1256884"/>
                  </a:lnTo>
                  <a:lnTo>
                    <a:pt x="1741623" y="1257641"/>
                  </a:lnTo>
                  <a:lnTo>
                    <a:pt x="1741623" y="1258395"/>
                  </a:lnTo>
                  <a:lnTo>
                    <a:pt x="1741623" y="1259147"/>
                  </a:lnTo>
                  <a:lnTo>
                    <a:pt x="1741623" y="1259897"/>
                  </a:lnTo>
                  <a:lnTo>
                    <a:pt x="1745106" y="1259134"/>
                  </a:lnTo>
                  <a:lnTo>
                    <a:pt x="1748589" y="1258371"/>
                  </a:lnTo>
                  <a:lnTo>
                    <a:pt x="1752073" y="1257609"/>
                  </a:lnTo>
                  <a:lnTo>
                    <a:pt x="1755556" y="1256847"/>
                  </a:lnTo>
                  <a:lnTo>
                    <a:pt x="1759039" y="1256086"/>
                  </a:lnTo>
                  <a:lnTo>
                    <a:pt x="1762522" y="1255325"/>
                  </a:lnTo>
                  <a:lnTo>
                    <a:pt x="1766006" y="1263453"/>
                  </a:lnTo>
                  <a:lnTo>
                    <a:pt x="1769489" y="1262706"/>
                  </a:lnTo>
                  <a:lnTo>
                    <a:pt x="1772972" y="1261959"/>
                  </a:lnTo>
                  <a:lnTo>
                    <a:pt x="1776455" y="1261213"/>
                  </a:lnTo>
                  <a:lnTo>
                    <a:pt x="1779939" y="1260467"/>
                  </a:lnTo>
                  <a:lnTo>
                    <a:pt x="1783422" y="1259721"/>
                  </a:lnTo>
                  <a:lnTo>
                    <a:pt x="1786905" y="1258976"/>
                  </a:lnTo>
                  <a:lnTo>
                    <a:pt x="1790388" y="1259693"/>
                  </a:lnTo>
                  <a:lnTo>
                    <a:pt x="1793872" y="1258950"/>
                  </a:lnTo>
                  <a:lnTo>
                    <a:pt x="1797355" y="1258208"/>
                  </a:lnTo>
                  <a:lnTo>
                    <a:pt x="1800838" y="1257467"/>
                  </a:lnTo>
                  <a:lnTo>
                    <a:pt x="1804321" y="1256725"/>
                  </a:lnTo>
                  <a:lnTo>
                    <a:pt x="1807805" y="1255984"/>
                  </a:lnTo>
                  <a:lnTo>
                    <a:pt x="1811288" y="1255244"/>
                  </a:lnTo>
                  <a:lnTo>
                    <a:pt x="1814771" y="1263160"/>
                  </a:lnTo>
                  <a:lnTo>
                    <a:pt x="1818254" y="1262433"/>
                  </a:lnTo>
                  <a:lnTo>
                    <a:pt x="1821738" y="1261706"/>
                  </a:lnTo>
                  <a:lnTo>
                    <a:pt x="1825221" y="1260979"/>
                  </a:lnTo>
                  <a:lnTo>
                    <a:pt x="1828704" y="1260253"/>
                  </a:lnTo>
                  <a:lnTo>
                    <a:pt x="1832187" y="1259527"/>
                  </a:lnTo>
                  <a:lnTo>
                    <a:pt x="1835671" y="1258801"/>
                  </a:lnTo>
                  <a:lnTo>
                    <a:pt x="1839154" y="1284270"/>
                  </a:lnTo>
                  <a:lnTo>
                    <a:pt x="1842637" y="1283582"/>
                  </a:lnTo>
                  <a:lnTo>
                    <a:pt x="1846120" y="1282895"/>
                  </a:lnTo>
                  <a:lnTo>
                    <a:pt x="1849604" y="1282208"/>
                  </a:lnTo>
                  <a:lnTo>
                    <a:pt x="1853087" y="1281522"/>
                  </a:lnTo>
                  <a:lnTo>
                    <a:pt x="1856570" y="1280835"/>
                  </a:lnTo>
                  <a:lnTo>
                    <a:pt x="1860053" y="1280149"/>
                  </a:lnTo>
                  <a:lnTo>
                    <a:pt x="1863537" y="1280100"/>
                  </a:lnTo>
                  <a:lnTo>
                    <a:pt x="1867020" y="1279416"/>
                  </a:lnTo>
                  <a:lnTo>
                    <a:pt x="1870503" y="1278732"/>
                  </a:lnTo>
                  <a:lnTo>
                    <a:pt x="1873986" y="1278048"/>
                  </a:lnTo>
                  <a:lnTo>
                    <a:pt x="1877470" y="1277364"/>
                  </a:lnTo>
                  <a:lnTo>
                    <a:pt x="1880953" y="1276681"/>
                  </a:lnTo>
                  <a:lnTo>
                    <a:pt x="1884436" y="1275998"/>
                  </a:lnTo>
                  <a:lnTo>
                    <a:pt x="1887919" y="1275315"/>
                  </a:lnTo>
                  <a:lnTo>
                    <a:pt x="1891403" y="1274633"/>
                  </a:lnTo>
                  <a:lnTo>
                    <a:pt x="1894886" y="1273951"/>
                  </a:lnTo>
                  <a:lnTo>
                    <a:pt x="1898369" y="1273269"/>
                  </a:lnTo>
                  <a:lnTo>
                    <a:pt x="1901852" y="1272588"/>
                  </a:lnTo>
                  <a:lnTo>
                    <a:pt x="1905336" y="1271907"/>
                  </a:lnTo>
                  <a:lnTo>
                    <a:pt x="1908819" y="1271226"/>
                  </a:lnTo>
                  <a:lnTo>
                    <a:pt x="1912302" y="1270545"/>
                  </a:lnTo>
                  <a:lnTo>
                    <a:pt x="1915785" y="1269865"/>
                  </a:lnTo>
                  <a:lnTo>
                    <a:pt x="1919269" y="1269185"/>
                  </a:lnTo>
                  <a:lnTo>
                    <a:pt x="1922752" y="1268506"/>
                  </a:lnTo>
                  <a:lnTo>
                    <a:pt x="1926235" y="1267826"/>
                  </a:lnTo>
                  <a:lnTo>
                    <a:pt x="1929718" y="1267147"/>
                  </a:lnTo>
                  <a:lnTo>
                    <a:pt x="1933202" y="1271016"/>
                  </a:lnTo>
                  <a:lnTo>
                    <a:pt x="1936685" y="1270438"/>
                  </a:lnTo>
                  <a:lnTo>
                    <a:pt x="1940168" y="1269859"/>
                  </a:lnTo>
                  <a:lnTo>
                    <a:pt x="1943651" y="1269282"/>
                  </a:lnTo>
                  <a:lnTo>
                    <a:pt x="1947135" y="1268705"/>
                  </a:lnTo>
                  <a:lnTo>
                    <a:pt x="1950618" y="1268128"/>
                  </a:lnTo>
                  <a:lnTo>
                    <a:pt x="1954101" y="1267552"/>
                  </a:lnTo>
                  <a:lnTo>
                    <a:pt x="1957584" y="1270774"/>
                  </a:lnTo>
                  <a:lnTo>
                    <a:pt x="1961068" y="1270110"/>
                  </a:lnTo>
                  <a:lnTo>
                    <a:pt x="1964551" y="1269446"/>
                  </a:lnTo>
                  <a:lnTo>
                    <a:pt x="1968034" y="1268782"/>
                  </a:lnTo>
                  <a:lnTo>
                    <a:pt x="1971517" y="1268119"/>
                  </a:lnTo>
                  <a:lnTo>
                    <a:pt x="1975001" y="1267456"/>
                  </a:lnTo>
                  <a:lnTo>
                    <a:pt x="1978484" y="1266793"/>
                  </a:lnTo>
                  <a:lnTo>
                    <a:pt x="1981967" y="1266131"/>
                  </a:lnTo>
                  <a:lnTo>
                    <a:pt x="1985450" y="1265468"/>
                  </a:lnTo>
                  <a:lnTo>
                    <a:pt x="1988934" y="1264806"/>
                  </a:lnTo>
                  <a:lnTo>
                    <a:pt x="1992417" y="1264145"/>
                  </a:lnTo>
                  <a:lnTo>
                    <a:pt x="1995900" y="1263484"/>
                  </a:lnTo>
                  <a:lnTo>
                    <a:pt x="1999383" y="1262823"/>
                  </a:lnTo>
                  <a:lnTo>
                    <a:pt x="2002867" y="1262162"/>
                  </a:lnTo>
                  <a:lnTo>
                    <a:pt x="2006350" y="1261563"/>
                  </a:lnTo>
                  <a:lnTo>
                    <a:pt x="2009833" y="1260997"/>
                  </a:lnTo>
                  <a:lnTo>
                    <a:pt x="2013316" y="1260432"/>
                  </a:lnTo>
                  <a:lnTo>
                    <a:pt x="2016799" y="1259867"/>
                  </a:lnTo>
                  <a:lnTo>
                    <a:pt x="2020283" y="1259303"/>
                  </a:lnTo>
                  <a:lnTo>
                    <a:pt x="2023766" y="1258739"/>
                  </a:lnTo>
                  <a:lnTo>
                    <a:pt x="2027249" y="1258175"/>
                  </a:lnTo>
                  <a:lnTo>
                    <a:pt x="2030732" y="1270135"/>
                  </a:lnTo>
                  <a:lnTo>
                    <a:pt x="2034216" y="1269493"/>
                  </a:lnTo>
                  <a:lnTo>
                    <a:pt x="2037699" y="1268853"/>
                  </a:lnTo>
                  <a:lnTo>
                    <a:pt x="2041182" y="1268212"/>
                  </a:lnTo>
                  <a:lnTo>
                    <a:pt x="2044665" y="1267572"/>
                  </a:lnTo>
                  <a:lnTo>
                    <a:pt x="2048149" y="1266932"/>
                  </a:lnTo>
                  <a:lnTo>
                    <a:pt x="2051632" y="1266292"/>
                  </a:lnTo>
                  <a:lnTo>
                    <a:pt x="2055115" y="1278238"/>
                  </a:lnTo>
                  <a:lnTo>
                    <a:pt x="2058598" y="1277615"/>
                  </a:lnTo>
                  <a:lnTo>
                    <a:pt x="2062082" y="1276992"/>
                  </a:lnTo>
                  <a:lnTo>
                    <a:pt x="2065565" y="1276370"/>
                  </a:lnTo>
                  <a:lnTo>
                    <a:pt x="2069048" y="1275747"/>
                  </a:lnTo>
                  <a:lnTo>
                    <a:pt x="2072531" y="1275125"/>
                  </a:lnTo>
                  <a:lnTo>
                    <a:pt x="2076015" y="1277992"/>
                  </a:lnTo>
                  <a:lnTo>
                    <a:pt x="2079498" y="1277375"/>
                  </a:lnTo>
                  <a:lnTo>
                    <a:pt x="2082981" y="1276758"/>
                  </a:lnTo>
                  <a:lnTo>
                    <a:pt x="2086464" y="1276142"/>
                  </a:lnTo>
                  <a:lnTo>
                    <a:pt x="2089948" y="1275525"/>
                  </a:lnTo>
                  <a:lnTo>
                    <a:pt x="2093431" y="1274909"/>
                  </a:lnTo>
                  <a:lnTo>
                    <a:pt x="2096914" y="1274293"/>
                  </a:lnTo>
                  <a:lnTo>
                    <a:pt x="2100397" y="1274258"/>
                  </a:lnTo>
                  <a:lnTo>
                    <a:pt x="2103881" y="1273644"/>
                  </a:lnTo>
                  <a:lnTo>
                    <a:pt x="2107364" y="1273029"/>
                  </a:lnTo>
                  <a:lnTo>
                    <a:pt x="2110847" y="1272415"/>
                  </a:lnTo>
                  <a:lnTo>
                    <a:pt x="2114330" y="1271801"/>
                  </a:lnTo>
                  <a:lnTo>
                    <a:pt x="2117814" y="1271188"/>
                  </a:lnTo>
                  <a:lnTo>
                    <a:pt x="2121297" y="1270574"/>
                  </a:lnTo>
                  <a:lnTo>
                    <a:pt x="2124780" y="1275164"/>
                  </a:lnTo>
                  <a:lnTo>
                    <a:pt x="2128263" y="1274557"/>
                  </a:lnTo>
                  <a:lnTo>
                    <a:pt x="2131747" y="1273951"/>
                  </a:lnTo>
                  <a:lnTo>
                    <a:pt x="2135230" y="1273345"/>
                  </a:lnTo>
                  <a:lnTo>
                    <a:pt x="2138713" y="1272739"/>
                  </a:lnTo>
                  <a:lnTo>
                    <a:pt x="2142196" y="1272134"/>
                  </a:lnTo>
                  <a:lnTo>
                    <a:pt x="2145680" y="1271528"/>
                  </a:lnTo>
                  <a:lnTo>
                    <a:pt x="2149163" y="1274917"/>
                  </a:lnTo>
                  <a:lnTo>
                    <a:pt x="2152646" y="1274318"/>
                  </a:lnTo>
                  <a:lnTo>
                    <a:pt x="2156129" y="1273718"/>
                  </a:lnTo>
                  <a:lnTo>
                    <a:pt x="2159613" y="1273118"/>
                  </a:lnTo>
                  <a:lnTo>
                    <a:pt x="2163096" y="1272519"/>
                  </a:lnTo>
                  <a:lnTo>
                    <a:pt x="2166579" y="1271920"/>
                  </a:lnTo>
                  <a:lnTo>
                    <a:pt x="2170062" y="1271322"/>
                  </a:lnTo>
                  <a:lnTo>
                    <a:pt x="2173546" y="1272426"/>
                  </a:lnTo>
                  <a:lnTo>
                    <a:pt x="2177029" y="1271830"/>
                  </a:lnTo>
                  <a:lnTo>
                    <a:pt x="2180512" y="1271234"/>
                  </a:lnTo>
                  <a:lnTo>
                    <a:pt x="2183995" y="1270638"/>
                  </a:lnTo>
                  <a:lnTo>
                    <a:pt x="2187479" y="1270043"/>
                  </a:lnTo>
                  <a:lnTo>
                    <a:pt x="2190962" y="1269448"/>
                  </a:lnTo>
                  <a:lnTo>
                    <a:pt x="2194445" y="1268853"/>
                  </a:lnTo>
                  <a:lnTo>
                    <a:pt x="2197928" y="1274510"/>
                  </a:lnTo>
                  <a:lnTo>
                    <a:pt x="2201412" y="1274004"/>
                  </a:lnTo>
                  <a:lnTo>
                    <a:pt x="2204895" y="1273498"/>
                  </a:lnTo>
                  <a:lnTo>
                    <a:pt x="2208378" y="1272993"/>
                  </a:lnTo>
                  <a:lnTo>
                    <a:pt x="2211861" y="1272488"/>
                  </a:lnTo>
                  <a:lnTo>
                    <a:pt x="2215345" y="1271983"/>
                  </a:lnTo>
                  <a:lnTo>
                    <a:pt x="2218828" y="1278053"/>
                  </a:lnTo>
                  <a:lnTo>
                    <a:pt x="2222311" y="1277554"/>
                  </a:lnTo>
                  <a:lnTo>
                    <a:pt x="2225794" y="1277056"/>
                  </a:lnTo>
                  <a:lnTo>
                    <a:pt x="2229278" y="1276559"/>
                  </a:lnTo>
                  <a:lnTo>
                    <a:pt x="2232761" y="1276061"/>
                  </a:lnTo>
                  <a:lnTo>
                    <a:pt x="2236244" y="1275564"/>
                  </a:lnTo>
                  <a:lnTo>
                    <a:pt x="2239727" y="1275068"/>
                  </a:lnTo>
                  <a:lnTo>
                    <a:pt x="2243211" y="1283062"/>
                  </a:lnTo>
                  <a:lnTo>
                    <a:pt x="2246694" y="1282497"/>
                  </a:lnTo>
                  <a:lnTo>
                    <a:pt x="2250177" y="1281932"/>
                  </a:lnTo>
                  <a:lnTo>
                    <a:pt x="2253660" y="1281367"/>
                  </a:lnTo>
                  <a:lnTo>
                    <a:pt x="2257144" y="1280803"/>
                  </a:lnTo>
                  <a:lnTo>
                    <a:pt x="2260627" y="1280239"/>
                  </a:lnTo>
                  <a:lnTo>
                    <a:pt x="2264110" y="1279674"/>
                  </a:lnTo>
                  <a:lnTo>
                    <a:pt x="2267593" y="1282754"/>
                  </a:lnTo>
                  <a:lnTo>
                    <a:pt x="2271077" y="1282195"/>
                  </a:lnTo>
                  <a:lnTo>
                    <a:pt x="2274560" y="1281635"/>
                  </a:lnTo>
                  <a:lnTo>
                    <a:pt x="2278043" y="1281076"/>
                  </a:lnTo>
                  <a:lnTo>
                    <a:pt x="2281526" y="1280517"/>
                  </a:lnTo>
                  <a:lnTo>
                    <a:pt x="2285010" y="1279959"/>
                  </a:lnTo>
                  <a:lnTo>
                    <a:pt x="2288493" y="1279400"/>
                  </a:lnTo>
                  <a:lnTo>
                    <a:pt x="2291976" y="1278842"/>
                  </a:lnTo>
                  <a:lnTo>
                    <a:pt x="2295459" y="1278284"/>
                  </a:lnTo>
                  <a:lnTo>
                    <a:pt x="2298942" y="1277726"/>
                  </a:lnTo>
                  <a:lnTo>
                    <a:pt x="2302426" y="1277169"/>
                  </a:lnTo>
                  <a:lnTo>
                    <a:pt x="2305909" y="1276611"/>
                  </a:lnTo>
                  <a:lnTo>
                    <a:pt x="2309392" y="1276054"/>
                  </a:lnTo>
                  <a:lnTo>
                    <a:pt x="2312875" y="1275497"/>
                  </a:lnTo>
                  <a:lnTo>
                    <a:pt x="2316359" y="1277546"/>
                  </a:lnTo>
                  <a:lnTo>
                    <a:pt x="2319842" y="1276992"/>
                  </a:lnTo>
                  <a:lnTo>
                    <a:pt x="2323325" y="1276439"/>
                  </a:lnTo>
                  <a:lnTo>
                    <a:pt x="2326808" y="1275886"/>
                  </a:lnTo>
                  <a:lnTo>
                    <a:pt x="2330292" y="1275333"/>
                  </a:lnTo>
                  <a:lnTo>
                    <a:pt x="2333775" y="1274780"/>
                  </a:lnTo>
                  <a:lnTo>
                    <a:pt x="2337258" y="1274227"/>
                  </a:lnTo>
                  <a:lnTo>
                    <a:pt x="2340741" y="1275235"/>
                  </a:lnTo>
                  <a:lnTo>
                    <a:pt x="2344225" y="1274685"/>
                  </a:lnTo>
                  <a:lnTo>
                    <a:pt x="2347708" y="1274134"/>
                  </a:lnTo>
                  <a:lnTo>
                    <a:pt x="2351191" y="1273584"/>
                  </a:lnTo>
                  <a:lnTo>
                    <a:pt x="2354674" y="1273035"/>
                  </a:lnTo>
                  <a:lnTo>
                    <a:pt x="2358158" y="1272485"/>
                  </a:lnTo>
                  <a:lnTo>
                    <a:pt x="2361641" y="1271935"/>
                  </a:lnTo>
                  <a:lnTo>
                    <a:pt x="2365124" y="1272947"/>
                  </a:lnTo>
                  <a:lnTo>
                    <a:pt x="2368607" y="1272400"/>
                  </a:lnTo>
                  <a:lnTo>
                    <a:pt x="2372091" y="1271853"/>
                  </a:lnTo>
                  <a:lnTo>
                    <a:pt x="2375574" y="1271306"/>
                  </a:lnTo>
                  <a:lnTo>
                    <a:pt x="2379057" y="1270759"/>
                  </a:lnTo>
                  <a:lnTo>
                    <a:pt x="2382540" y="1270212"/>
                  </a:lnTo>
                  <a:lnTo>
                    <a:pt x="2386024" y="1273288"/>
                  </a:lnTo>
                  <a:lnTo>
                    <a:pt x="2389507" y="1272746"/>
                  </a:lnTo>
                  <a:lnTo>
                    <a:pt x="2392990" y="1272204"/>
                  </a:lnTo>
                  <a:lnTo>
                    <a:pt x="2396473" y="1271662"/>
                  </a:lnTo>
                  <a:lnTo>
                    <a:pt x="2399957" y="1271121"/>
                  </a:lnTo>
                  <a:lnTo>
                    <a:pt x="2403440" y="1270579"/>
                  </a:lnTo>
                  <a:lnTo>
                    <a:pt x="2406923" y="1270038"/>
                  </a:lnTo>
                  <a:lnTo>
                    <a:pt x="2410406" y="1280085"/>
                  </a:lnTo>
                  <a:lnTo>
                    <a:pt x="2413890" y="1279556"/>
                  </a:lnTo>
                  <a:lnTo>
                    <a:pt x="2417373" y="1279027"/>
                  </a:lnTo>
                  <a:lnTo>
                    <a:pt x="2420856" y="1278498"/>
                  </a:lnTo>
                  <a:lnTo>
                    <a:pt x="2424339" y="1277969"/>
                  </a:lnTo>
                  <a:lnTo>
                    <a:pt x="2427823" y="1277440"/>
                  </a:lnTo>
                  <a:lnTo>
                    <a:pt x="2431306" y="1276912"/>
                  </a:lnTo>
                  <a:lnTo>
                    <a:pt x="2434789" y="1279336"/>
                  </a:lnTo>
                  <a:lnTo>
                    <a:pt x="2438272" y="1278811"/>
                  </a:lnTo>
                  <a:lnTo>
                    <a:pt x="2441756" y="1278286"/>
                  </a:lnTo>
                  <a:lnTo>
                    <a:pt x="2445239" y="1277762"/>
                  </a:lnTo>
                  <a:lnTo>
                    <a:pt x="2448722" y="1277238"/>
                  </a:lnTo>
                  <a:lnTo>
                    <a:pt x="2452205" y="1276714"/>
                  </a:lnTo>
                  <a:lnTo>
                    <a:pt x="2455689" y="1276190"/>
                  </a:lnTo>
                  <a:lnTo>
                    <a:pt x="2459172" y="1280531"/>
                  </a:lnTo>
                  <a:lnTo>
                    <a:pt x="2462655" y="1280013"/>
                  </a:lnTo>
                  <a:lnTo>
                    <a:pt x="2466138" y="1279495"/>
                  </a:lnTo>
                  <a:lnTo>
                    <a:pt x="2469622" y="1278977"/>
                  </a:lnTo>
                  <a:lnTo>
                    <a:pt x="2473105" y="1278459"/>
                  </a:lnTo>
                  <a:lnTo>
                    <a:pt x="2476588" y="1277942"/>
                  </a:lnTo>
                  <a:lnTo>
                    <a:pt x="2480071" y="1277425"/>
                  </a:lnTo>
                  <a:lnTo>
                    <a:pt x="2483555" y="1294544"/>
                  </a:lnTo>
                  <a:lnTo>
                    <a:pt x="2487038" y="1294046"/>
                  </a:lnTo>
                  <a:lnTo>
                    <a:pt x="2490521" y="1293548"/>
                  </a:lnTo>
                  <a:lnTo>
                    <a:pt x="2494004" y="1293050"/>
                  </a:lnTo>
                  <a:lnTo>
                    <a:pt x="2497488" y="1292552"/>
                  </a:lnTo>
                  <a:lnTo>
                    <a:pt x="2500971" y="1292055"/>
                  </a:lnTo>
                  <a:lnTo>
                    <a:pt x="2504454" y="1291557"/>
                  </a:lnTo>
                  <a:lnTo>
                    <a:pt x="2507937" y="1294172"/>
                  </a:lnTo>
                  <a:lnTo>
                    <a:pt x="2511421" y="1293678"/>
                  </a:lnTo>
                  <a:lnTo>
                    <a:pt x="2514904" y="1293184"/>
                  </a:lnTo>
                  <a:lnTo>
                    <a:pt x="2518387" y="1292691"/>
                  </a:lnTo>
                  <a:lnTo>
                    <a:pt x="2521870" y="1292198"/>
                  </a:lnTo>
                  <a:lnTo>
                    <a:pt x="2525354" y="1291705"/>
                  </a:lnTo>
                  <a:lnTo>
                    <a:pt x="2528837" y="1291212"/>
                  </a:lnTo>
                  <a:lnTo>
                    <a:pt x="2532320" y="1291606"/>
                  </a:lnTo>
                  <a:lnTo>
                    <a:pt x="2535803" y="1291114"/>
                  </a:lnTo>
                  <a:lnTo>
                    <a:pt x="2539287" y="1290623"/>
                  </a:lnTo>
                  <a:lnTo>
                    <a:pt x="2542770" y="1290131"/>
                  </a:lnTo>
                  <a:lnTo>
                    <a:pt x="2546253" y="1289640"/>
                  </a:lnTo>
                  <a:lnTo>
                    <a:pt x="2549736" y="1289149"/>
                  </a:lnTo>
                  <a:lnTo>
                    <a:pt x="2553220" y="1289103"/>
                  </a:lnTo>
                  <a:lnTo>
                    <a:pt x="2556703" y="1288613"/>
                  </a:lnTo>
                  <a:lnTo>
                    <a:pt x="2560186" y="1288123"/>
                  </a:lnTo>
                  <a:lnTo>
                    <a:pt x="2563669" y="1287633"/>
                  </a:lnTo>
                  <a:lnTo>
                    <a:pt x="2567153" y="1287143"/>
                  </a:lnTo>
                  <a:lnTo>
                    <a:pt x="2570636" y="1286654"/>
                  </a:lnTo>
                  <a:lnTo>
                    <a:pt x="2574119" y="1286164"/>
                  </a:lnTo>
                  <a:lnTo>
                    <a:pt x="2577602" y="1295715"/>
                  </a:lnTo>
                  <a:lnTo>
                    <a:pt x="2581085" y="1295237"/>
                  </a:lnTo>
                  <a:lnTo>
                    <a:pt x="2584569" y="1294758"/>
                  </a:lnTo>
                  <a:lnTo>
                    <a:pt x="2588052" y="1294280"/>
                  </a:lnTo>
                  <a:lnTo>
                    <a:pt x="2591535" y="1293801"/>
                  </a:lnTo>
                  <a:lnTo>
                    <a:pt x="2595018" y="1293323"/>
                  </a:lnTo>
                  <a:lnTo>
                    <a:pt x="2598502" y="1292845"/>
                  </a:lnTo>
                  <a:lnTo>
                    <a:pt x="2601985" y="1298701"/>
                  </a:lnTo>
                  <a:lnTo>
                    <a:pt x="2605468" y="1298230"/>
                  </a:lnTo>
                  <a:lnTo>
                    <a:pt x="2608951" y="1297759"/>
                  </a:lnTo>
                  <a:lnTo>
                    <a:pt x="2612435" y="1297288"/>
                  </a:lnTo>
                  <a:lnTo>
                    <a:pt x="2615918" y="1296817"/>
                  </a:lnTo>
                  <a:lnTo>
                    <a:pt x="2619401" y="1296346"/>
                  </a:lnTo>
                  <a:lnTo>
                    <a:pt x="2622884" y="1295876"/>
                  </a:lnTo>
                  <a:lnTo>
                    <a:pt x="2626368" y="1309150"/>
                  </a:lnTo>
                  <a:lnTo>
                    <a:pt x="2629851" y="1308694"/>
                  </a:lnTo>
                  <a:lnTo>
                    <a:pt x="2633334" y="1308238"/>
                  </a:lnTo>
                  <a:lnTo>
                    <a:pt x="2636817" y="1307782"/>
                  </a:lnTo>
                  <a:lnTo>
                    <a:pt x="2640301" y="1307327"/>
                  </a:lnTo>
                  <a:lnTo>
                    <a:pt x="2643784" y="1306871"/>
                  </a:lnTo>
                  <a:lnTo>
                    <a:pt x="2647267" y="1306416"/>
                  </a:lnTo>
                  <a:lnTo>
                    <a:pt x="2650750" y="1305960"/>
                  </a:lnTo>
                  <a:lnTo>
                    <a:pt x="2654234" y="1305505"/>
                  </a:lnTo>
                  <a:lnTo>
                    <a:pt x="2657717" y="1305050"/>
                  </a:lnTo>
                  <a:lnTo>
                    <a:pt x="2661200" y="1304595"/>
                  </a:lnTo>
                  <a:lnTo>
                    <a:pt x="2664683" y="1304141"/>
                  </a:lnTo>
                  <a:lnTo>
                    <a:pt x="2668167" y="1303686"/>
                  </a:lnTo>
                  <a:lnTo>
                    <a:pt x="2671650" y="1303232"/>
                  </a:lnTo>
                  <a:lnTo>
                    <a:pt x="2675133" y="1309396"/>
                  </a:lnTo>
                  <a:lnTo>
                    <a:pt x="2678616" y="1308948"/>
                  </a:lnTo>
                  <a:lnTo>
                    <a:pt x="2682100" y="1308501"/>
                  </a:lnTo>
                  <a:lnTo>
                    <a:pt x="2685583" y="1308054"/>
                  </a:lnTo>
                  <a:lnTo>
                    <a:pt x="2689066" y="1307607"/>
                  </a:lnTo>
                  <a:lnTo>
                    <a:pt x="2692549" y="1307160"/>
                  </a:lnTo>
                  <a:lnTo>
                    <a:pt x="2696033" y="1307865"/>
                  </a:lnTo>
                  <a:lnTo>
                    <a:pt x="2699516" y="1307419"/>
                  </a:lnTo>
                  <a:lnTo>
                    <a:pt x="2702999" y="1306974"/>
                  </a:lnTo>
                  <a:lnTo>
                    <a:pt x="2706482" y="1306528"/>
                  </a:lnTo>
                  <a:lnTo>
                    <a:pt x="2709966" y="1306083"/>
                  </a:lnTo>
                  <a:lnTo>
                    <a:pt x="2713449" y="1305638"/>
                  </a:lnTo>
                  <a:lnTo>
                    <a:pt x="2716932" y="1305193"/>
                  </a:lnTo>
                  <a:lnTo>
                    <a:pt x="2720415" y="1311567"/>
                  </a:lnTo>
                  <a:lnTo>
                    <a:pt x="2723899" y="1311129"/>
                  </a:lnTo>
                  <a:lnTo>
                    <a:pt x="2727382" y="1310691"/>
                  </a:lnTo>
                  <a:lnTo>
                    <a:pt x="2730865" y="1310253"/>
                  </a:lnTo>
                  <a:lnTo>
                    <a:pt x="2734348" y="1309816"/>
                  </a:lnTo>
                  <a:lnTo>
                    <a:pt x="2737832" y="1309378"/>
                  </a:lnTo>
                  <a:lnTo>
                    <a:pt x="2741315" y="1308941"/>
                  </a:lnTo>
                  <a:lnTo>
                    <a:pt x="2744798" y="1308504"/>
                  </a:lnTo>
                  <a:lnTo>
                    <a:pt x="2748281" y="1308067"/>
                  </a:lnTo>
                  <a:lnTo>
                    <a:pt x="2751765" y="1307630"/>
                  </a:lnTo>
                  <a:lnTo>
                    <a:pt x="2755248" y="1307193"/>
                  </a:lnTo>
                  <a:lnTo>
                    <a:pt x="2758731" y="1306757"/>
                  </a:lnTo>
                  <a:lnTo>
                    <a:pt x="2762214" y="1306320"/>
                  </a:lnTo>
                  <a:lnTo>
                    <a:pt x="2765698" y="1305884"/>
                  </a:lnTo>
                  <a:lnTo>
                    <a:pt x="2769181" y="1306201"/>
                  </a:lnTo>
                  <a:lnTo>
                    <a:pt x="2772664" y="1305765"/>
                  </a:lnTo>
                  <a:lnTo>
                    <a:pt x="2776147" y="1305330"/>
                  </a:lnTo>
                  <a:lnTo>
                    <a:pt x="2779631" y="1304895"/>
                  </a:lnTo>
                  <a:lnTo>
                    <a:pt x="2783114" y="1304460"/>
                  </a:lnTo>
                  <a:lnTo>
                    <a:pt x="2786597" y="1304025"/>
                  </a:lnTo>
                  <a:lnTo>
                    <a:pt x="2790080" y="1303590"/>
                  </a:lnTo>
                  <a:lnTo>
                    <a:pt x="2793564" y="1304663"/>
                  </a:lnTo>
                  <a:lnTo>
                    <a:pt x="2797047" y="1304230"/>
                  </a:lnTo>
                  <a:lnTo>
                    <a:pt x="2800530" y="1303797"/>
                  </a:lnTo>
                  <a:lnTo>
                    <a:pt x="2804013" y="1303364"/>
                  </a:lnTo>
                  <a:lnTo>
                    <a:pt x="2807497" y="1302932"/>
                  </a:lnTo>
                  <a:lnTo>
                    <a:pt x="2810980" y="1302499"/>
                  </a:lnTo>
                  <a:lnTo>
                    <a:pt x="2814463" y="1302066"/>
                  </a:lnTo>
                  <a:lnTo>
                    <a:pt x="2817946" y="1302765"/>
                  </a:lnTo>
                  <a:lnTo>
                    <a:pt x="2821430" y="1302334"/>
                  </a:lnTo>
                  <a:lnTo>
                    <a:pt x="2824913" y="1301903"/>
                  </a:lnTo>
                  <a:lnTo>
                    <a:pt x="2828396" y="1301472"/>
                  </a:lnTo>
                  <a:lnTo>
                    <a:pt x="2831879" y="1301041"/>
                  </a:lnTo>
                  <a:lnTo>
                    <a:pt x="2835363" y="1300610"/>
                  </a:lnTo>
                  <a:lnTo>
                    <a:pt x="2838846" y="1300180"/>
                  </a:lnTo>
                  <a:lnTo>
                    <a:pt x="2842329" y="1308267"/>
                  </a:lnTo>
                  <a:lnTo>
                    <a:pt x="2845812" y="1307845"/>
                  </a:lnTo>
                  <a:lnTo>
                    <a:pt x="2849296" y="1307422"/>
                  </a:lnTo>
                  <a:lnTo>
                    <a:pt x="2852779" y="1307000"/>
                  </a:lnTo>
                  <a:lnTo>
                    <a:pt x="2856262" y="1306579"/>
                  </a:lnTo>
                  <a:lnTo>
                    <a:pt x="2859745" y="1306157"/>
                  </a:lnTo>
                  <a:lnTo>
                    <a:pt x="2863229" y="1316370"/>
                  </a:lnTo>
                  <a:lnTo>
                    <a:pt x="2866712" y="1315959"/>
                  </a:lnTo>
                  <a:lnTo>
                    <a:pt x="2870195" y="1315547"/>
                  </a:lnTo>
                  <a:lnTo>
                    <a:pt x="2873678" y="1315136"/>
                  </a:lnTo>
                  <a:lnTo>
                    <a:pt x="2877161" y="1314725"/>
                  </a:lnTo>
                  <a:lnTo>
                    <a:pt x="2880645" y="1314314"/>
                  </a:lnTo>
                  <a:lnTo>
                    <a:pt x="2884128" y="1313903"/>
                  </a:lnTo>
                  <a:lnTo>
                    <a:pt x="2887611" y="1316932"/>
                  </a:lnTo>
                  <a:lnTo>
                    <a:pt x="2891094" y="1316525"/>
                  </a:lnTo>
                  <a:lnTo>
                    <a:pt x="2894578" y="1316117"/>
                  </a:lnTo>
                  <a:lnTo>
                    <a:pt x="2898061" y="1315710"/>
                  </a:lnTo>
                  <a:lnTo>
                    <a:pt x="2901544" y="1315303"/>
                  </a:lnTo>
                  <a:lnTo>
                    <a:pt x="2905027" y="1314896"/>
                  </a:lnTo>
                  <a:lnTo>
                    <a:pt x="2908511" y="1314489"/>
                  </a:lnTo>
                  <a:lnTo>
                    <a:pt x="2911994" y="1327333"/>
                  </a:lnTo>
                  <a:lnTo>
                    <a:pt x="2915477" y="1326938"/>
                  </a:lnTo>
                  <a:lnTo>
                    <a:pt x="2918960" y="1326544"/>
                  </a:lnTo>
                  <a:lnTo>
                    <a:pt x="2922444" y="1326150"/>
                  </a:lnTo>
                  <a:lnTo>
                    <a:pt x="2925927" y="1325756"/>
                  </a:lnTo>
                  <a:lnTo>
                    <a:pt x="2929410" y="1325362"/>
                  </a:lnTo>
                  <a:lnTo>
                    <a:pt x="2932893" y="1324968"/>
                  </a:lnTo>
                  <a:lnTo>
                    <a:pt x="2936377" y="1327132"/>
                  </a:lnTo>
                  <a:lnTo>
                    <a:pt x="2939860" y="1326741"/>
                  </a:lnTo>
                  <a:lnTo>
                    <a:pt x="2943343" y="1326349"/>
                  </a:lnTo>
                  <a:lnTo>
                    <a:pt x="2946826" y="1325958"/>
                  </a:lnTo>
                  <a:lnTo>
                    <a:pt x="2950310" y="1325568"/>
                  </a:lnTo>
                  <a:lnTo>
                    <a:pt x="2953793" y="1325177"/>
                  </a:lnTo>
                  <a:lnTo>
                    <a:pt x="2957276" y="1324786"/>
                  </a:lnTo>
                  <a:lnTo>
                    <a:pt x="2960759" y="1325033"/>
                  </a:lnTo>
                  <a:lnTo>
                    <a:pt x="2964243" y="1324643"/>
                  </a:lnTo>
                  <a:lnTo>
                    <a:pt x="2967726" y="1324253"/>
                  </a:lnTo>
                  <a:lnTo>
                    <a:pt x="2971209" y="1323864"/>
                  </a:lnTo>
                  <a:lnTo>
                    <a:pt x="2974692" y="1323474"/>
                  </a:lnTo>
                  <a:lnTo>
                    <a:pt x="2978176" y="1323085"/>
                  </a:lnTo>
                  <a:lnTo>
                    <a:pt x="2981659" y="1322695"/>
                  </a:lnTo>
                  <a:lnTo>
                    <a:pt x="2985142" y="1322946"/>
                  </a:lnTo>
                  <a:lnTo>
                    <a:pt x="2988625" y="1322557"/>
                  </a:lnTo>
                  <a:lnTo>
                    <a:pt x="2992109" y="1322168"/>
                  </a:lnTo>
                  <a:lnTo>
                    <a:pt x="2995592" y="1321780"/>
                  </a:lnTo>
                  <a:lnTo>
                    <a:pt x="2999075" y="1321391"/>
                  </a:lnTo>
                  <a:lnTo>
                    <a:pt x="3002558" y="1321003"/>
                  </a:lnTo>
                  <a:lnTo>
                    <a:pt x="3006042" y="1320615"/>
                  </a:lnTo>
                  <a:lnTo>
                    <a:pt x="3009525" y="1322146"/>
                  </a:lnTo>
                  <a:lnTo>
                    <a:pt x="3013008" y="1321759"/>
                  </a:lnTo>
                  <a:lnTo>
                    <a:pt x="3016491" y="1321373"/>
                  </a:lnTo>
                  <a:lnTo>
                    <a:pt x="3019975" y="1320987"/>
                  </a:lnTo>
                  <a:lnTo>
                    <a:pt x="3023458" y="1320601"/>
                  </a:lnTo>
                  <a:lnTo>
                    <a:pt x="3026941" y="1320215"/>
                  </a:lnTo>
                  <a:lnTo>
                    <a:pt x="3030424" y="1339247"/>
                  </a:lnTo>
                  <a:lnTo>
                    <a:pt x="3033908" y="1338879"/>
                  </a:lnTo>
                  <a:lnTo>
                    <a:pt x="3037391" y="1338511"/>
                  </a:lnTo>
                  <a:lnTo>
                    <a:pt x="3040874" y="1338143"/>
                  </a:lnTo>
                  <a:lnTo>
                    <a:pt x="3044357" y="1337775"/>
                  </a:lnTo>
                  <a:lnTo>
                    <a:pt x="3047841" y="1337408"/>
                  </a:lnTo>
                  <a:lnTo>
                    <a:pt x="3051324" y="1337040"/>
                  </a:lnTo>
                  <a:lnTo>
                    <a:pt x="3054807" y="1342372"/>
                  </a:lnTo>
                  <a:lnTo>
                    <a:pt x="3058290" y="1342010"/>
                  </a:lnTo>
                  <a:lnTo>
                    <a:pt x="3061774" y="1341648"/>
                  </a:lnTo>
                  <a:lnTo>
                    <a:pt x="3065257" y="1341286"/>
                  </a:lnTo>
                  <a:lnTo>
                    <a:pt x="3068740" y="1340924"/>
                  </a:lnTo>
                  <a:lnTo>
                    <a:pt x="3072223" y="1340562"/>
                  </a:lnTo>
                  <a:lnTo>
                    <a:pt x="3075707" y="1340200"/>
                  </a:lnTo>
                  <a:lnTo>
                    <a:pt x="3079190" y="1342638"/>
                  </a:lnTo>
                  <a:lnTo>
                    <a:pt x="3082673" y="1342279"/>
                  </a:lnTo>
                  <a:lnTo>
                    <a:pt x="3086156" y="1341920"/>
                  </a:lnTo>
                  <a:lnTo>
                    <a:pt x="3089640" y="1341561"/>
                  </a:lnTo>
                  <a:lnTo>
                    <a:pt x="3093123" y="1341202"/>
                  </a:lnTo>
                  <a:lnTo>
                    <a:pt x="3096606" y="1340843"/>
                  </a:lnTo>
                  <a:lnTo>
                    <a:pt x="3100089" y="1340484"/>
                  </a:lnTo>
                  <a:lnTo>
                    <a:pt x="3103573" y="1340126"/>
                  </a:lnTo>
                  <a:lnTo>
                    <a:pt x="3107056" y="1339767"/>
                  </a:lnTo>
                  <a:lnTo>
                    <a:pt x="3110539" y="1339408"/>
                  </a:lnTo>
                  <a:lnTo>
                    <a:pt x="3114022" y="1339050"/>
                  </a:lnTo>
                  <a:lnTo>
                    <a:pt x="3117506" y="1338692"/>
                  </a:lnTo>
                  <a:lnTo>
                    <a:pt x="3120989" y="1338333"/>
                  </a:lnTo>
                  <a:lnTo>
                    <a:pt x="3124472" y="1337975"/>
                  </a:lnTo>
                  <a:lnTo>
                    <a:pt x="3127955" y="1338179"/>
                  </a:lnTo>
                  <a:lnTo>
                    <a:pt x="3131439" y="1337821"/>
                  </a:lnTo>
                  <a:lnTo>
                    <a:pt x="3134922" y="1337464"/>
                  </a:lnTo>
                  <a:lnTo>
                    <a:pt x="3138405" y="1337106"/>
                  </a:lnTo>
                  <a:lnTo>
                    <a:pt x="3141888" y="1336749"/>
                  </a:lnTo>
                  <a:lnTo>
                    <a:pt x="3145372" y="1336392"/>
                  </a:lnTo>
                  <a:lnTo>
                    <a:pt x="3148855" y="1336035"/>
                  </a:lnTo>
                  <a:lnTo>
                    <a:pt x="3152338" y="1336803"/>
                  </a:lnTo>
                  <a:lnTo>
                    <a:pt x="3155821" y="1336447"/>
                  </a:lnTo>
                  <a:lnTo>
                    <a:pt x="3159304" y="1336091"/>
                  </a:lnTo>
                  <a:lnTo>
                    <a:pt x="3162788" y="1335735"/>
                  </a:lnTo>
                  <a:lnTo>
                    <a:pt x="3166271" y="1335380"/>
                  </a:lnTo>
                  <a:lnTo>
                    <a:pt x="3169754" y="1335024"/>
                  </a:lnTo>
                  <a:lnTo>
                    <a:pt x="3173237" y="1336631"/>
                  </a:lnTo>
                  <a:lnTo>
                    <a:pt x="3176721" y="1336277"/>
                  </a:lnTo>
                  <a:lnTo>
                    <a:pt x="3180204" y="1335923"/>
                  </a:lnTo>
                  <a:lnTo>
                    <a:pt x="3183687" y="1335570"/>
                  </a:lnTo>
                  <a:lnTo>
                    <a:pt x="3187170" y="1335216"/>
                  </a:lnTo>
                  <a:lnTo>
                    <a:pt x="3190654" y="1334863"/>
                  </a:lnTo>
                  <a:lnTo>
                    <a:pt x="3194137" y="1334509"/>
                  </a:lnTo>
                  <a:lnTo>
                    <a:pt x="3197620" y="1337216"/>
                  </a:lnTo>
                  <a:lnTo>
                    <a:pt x="3201103" y="1336865"/>
                  </a:lnTo>
                  <a:lnTo>
                    <a:pt x="3204587" y="1336515"/>
                  </a:lnTo>
                  <a:lnTo>
                    <a:pt x="3208070" y="1336164"/>
                  </a:lnTo>
                  <a:lnTo>
                    <a:pt x="3211553" y="1335814"/>
                  </a:lnTo>
                  <a:lnTo>
                    <a:pt x="3215036" y="1335464"/>
                  </a:lnTo>
                  <a:lnTo>
                    <a:pt x="3218520" y="1335114"/>
                  </a:lnTo>
                  <a:lnTo>
                    <a:pt x="3222003" y="1340498"/>
                  </a:lnTo>
                  <a:lnTo>
                    <a:pt x="3225486" y="1340153"/>
                  </a:lnTo>
                  <a:lnTo>
                    <a:pt x="3228969" y="1339808"/>
                  </a:lnTo>
                  <a:lnTo>
                    <a:pt x="3232453" y="1339463"/>
                  </a:lnTo>
                  <a:lnTo>
                    <a:pt x="3235936" y="1339118"/>
                  </a:lnTo>
                  <a:lnTo>
                    <a:pt x="3239419" y="1338773"/>
                  </a:lnTo>
                  <a:lnTo>
                    <a:pt x="3242902" y="1338428"/>
                  </a:lnTo>
                  <a:lnTo>
                    <a:pt x="3246386" y="1347559"/>
                  </a:lnTo>
                  <a:lnTo>
                    <a:pt x="3249869" y="1347222"/>
                  </a:lnTo>
                  <a:lnTo>
                    <a:pt x="3253352" y="1346886"/>
                  </a:lnTo>
                  <a:lnTo>
                    <a:pt x="3256835" y="1346550"/>
                  </a:lnTo>
                  <a:lnTo>
                    <a:pt x="3260319" y="1346213"/>
                  </a:lnTo>
                  <a:lnTo>
                    <a:pt x="3263802" y="1345877"/>
                  </a:lnTo>
                  <a:lnTo>
                    <a:pt x="3267285" y="1345541"/>
                  </a:lnTo>
                  <a:lnTo>
                    <a:pt x="3270768" y="1345205"/>
                  </a:lnTo>
                  <a:lnTo>
                    <a:pt x="3274252" y="1344869"/>
                  </a:lnTo>
                  <a:lnTo>
                    <a:pt x="3277735" y="1344533"/>
                  </a:lnTo>
                  <a:lnTo>
                    <a:pt x="3281218" y="1344197"/>
                  </a:lnTo>
                  <a:lnTo>
                    <a:pt x="3284701" y="1343862"/>
                  </a:lnTo>
                  <a:lnTo>
                    <a:pt x="3288185" y="1343526"/>
                  </a:lnTo>
                  <a:lnTo>
                    <a:pt x="3291668" y="1343190"/>
                  </a:lnTo>
                  <a:lnTo>
                    <a:pt x="3295151" y="1344917"/>
                  </a:lnTo>
                  <a:lnTo>
                    <a:pt x="3298634" y="1344583"/>
                  </a:lnTo>
                  <a:lnTo>
                    <a:pt x="3302118" y="1344250"/>
                  </a:lnTo>
                  <a:lnTo>
                    <a:pt x="3305601" y="1343916"/>
                  </a:lnTo>
                  <a:lnTo>
                    <a:pt x="3309084" y="1343583"/>
                  </a:lnTo>
                  <a:lnTo>
                    <a:pt x="3312567" y="1343249"/>
                  </a:lnTo>
                  <a:lnTo>
                    <a:pt x="3316051" y="1342916"/>
                  </a:lnTo>
                  <a:lnTo>
                    <a:pt x="3319534" y="1344378"/>
                  </a:lnTo>
                  <a:lnTo>
                    <a:pt x="3323017" y="1344046"/>
                  </a:lnTo>
                  <a:lnTo>
                    <a:pt x="3326500" y="1343714"/>
                  </a:lnTo>
                  <a:lnTo>
                    <a:pt x="3329984" y="1343383"/>
                  </a:lnTo>
                  <a:lnTo>
                    <a:pt x="3333467" y="1343051"/>
                  </a:lnTo>
                  <a:lnTo>
                    <a:pt x="3336950" y="1342720"/>
                  </a:lnTo>
                  <a:lnTo>
                    <a:pt x="3340433" y="1342389"/>
                  </a:lnTo>
                  <a:lnTo>
                    <a:pt x="3343917" y="1342057"/>
                  </a:lnTo>
                  <a:lnTo>
                    <a:pt x="3347400" y="1341726"/>
                  </a:lnTo>
                  <a:lnTo>
                    <a:pt x="3350883" y="1341395"/>
                  </a:lnTo>
                  <a:lnTo>
                    <a:pt x="3354366" y="1341064"/>
                  </a:lnTo>
                  <a:lnTo>
                    <a:pt x="3357850" y="1340733"/>
                  </a:lnTo>
                  <a:lnTo>
                    <a:pt x="3361333" y="1340402"/>
                  </a:lnTo>
                  <a:lnTo>
                    <a:pt x="3364816" y="1341612"/>
                  </a:lnTo>
                  <a:lnTo>
                    <a:pt x="3368299" y="1341282"/>
                  </a:lnTo>
                  <a:lnTo>
                    <a:pt x="3371783" y="1340953"/>
                  </a:lnTo>
                  <a:lnTo>
                    <a:pt x="3375266" y="1340623"/>
                  </a:lnTo>
                  <a:lnTo>
                    <a:pt x="3378749" y="1340294"/>
                  </a:lnTo>
                  <a:lnTo>
                    <a:pt x="3382232" y="1339965"/>
                  </a:lnTo>
                  <a:lnTo>
                    <a:pt x="3385716" y="1339636"/>
                  </a:lnTo>
                  <a:lnTo>
                    <a:pt x="3389199" y="1347597"/>
                  </a:lnTo>
                  <a:lnTo>
                    <a:pt x="3392682" y="1347274"/>
                  </a:lnTo>
                  <a:lnTo>
                    <a:pt x="3396165" y="1346952"/>
                  </a:lnTo>
                  <a:lnTo>
                    <a:pt x="3399649" y="1346630"/>
                  </a:lnTo>
                  <a:lnTo>
                    <a:pt x="3403132" y="1346308"/>
                  </a:lnTo>
                  <a:lnTo>
                    <a:pt x="3406615" y="1345986"/>
                  </a:lnTo>
                  <a:lnTo>
                    <a:pt x="3410098" y="1345664"/>
                  </a:lnTo>
                  <a:lnTo>
                    <a:pt x="3413582" y="1353772"/>
                  </a:lnTo>
                  <a:lnTo>
                    <a:pt x="3417065" y="1353457"/>
                  </a:lnTo>
                  <a:lnTo>
                    <a:pt x="3420548" y="1353143"/>
                  </a:lnTo>
                  <a:lnTo>
                    <a:pt x="3424031" y="1352828"/>
                  </a:lnTo>
                  <a:lnTo>
                    <a:pt x="3427515" y="1352513"/>
                  </a:lnTo>
                  <a:lnTo>
                    <a:pt x="3430998" y="1352198"/>
                  </a:lnTo>
                  <a:lnTo>
                    <a:pt x="3434481" y="1351884"/>
                  </a:lnTo>
                  <a:lnTo>
                    <a:pt x="3437964" y="1352747"/>
                  </a:lnTo>
                  <a:lnTo>
                    <a:pt x="3441447" y="1352434"/>
                  </a:lnTo>
                  <a:lnTo>
                    <a:pt x="3444931" y="1352120"/>
                  </a:lnTo>
                  <a:lnTo>
                    <a:pt x="3448414" y="1351807"/>
                  </a:lnTo>
                  <a:lnTo>
                    <a:pt x="3451897" y="1351494"/>
                  </a:lnTo>
                  <a:lnTo>
                    <a:pt x="3455380" y="1351180"/>
                  </a:lnTo>
                  <a:lnTo>
                    <a:pt x="3458864" y="1350867"/>
                  </a:lnTo>
                  <a:lnTo>
                    <a:pt x="3462347" y="1352199"/>
                  </a:lnTo>
                  <a:lnTo>
                    <a:pt x="3465830" y="1351887"/>
                  </a:lnTo>
                  <a:lnTo>
                    <a:pt x="3469313" y="1351576"/>
                  </a:lnTo>
                  <a:lnTo>
                    <a:pt x="3472797" y="1351264"/>
                  </a:lnTo>
                  <a:lnTo>
                    <a:pt x="3476280" y="1350952"/>
                  </a:lnTo>
                  <a:lnTo>
                    <a:pt x="3479763" y="1350641"/>
                  </a:lnTo>
                  <a:lnTo>
                    <a:pt x="3483246" y="1350330"/>
                  </a:lnTo>
                  <a:lnTo>
                    <a:pt x="3483246" y="1350564"/>
                  </a:lnTo>
                  <a:lnTo>
                    <a:pt x="3483246" y="1350799"/>
                  </a:lnTo>
                  <a:lnTo>
                    <a:pt x="3483246" y="1351033"/>
                  </a:lnTo>
                  <a:lnTo>
                    <a:pt x="3483246" y="1351267"/>
                  </a:lnTo>
                  <a:lnTo>
                    <a:pt x="3483246" y="1351501"/>
                  </a:lnTo>
                  <a:lnTo>
                    <a:pt x="3483246" y="1351734"/>
                  </a:lnTo>
                  <a:lnTo>
                    <a:pt x="3483246" y="1351967"/>
                  </a:lnTo>
                  <a:lnTo>
                    <a:pt x="3483246" y="1352200"/>
                  </a:lnTo>
                  <a:lnTo>
                    <a:pt x="3483246" y="1352432"/>
                  </a:lnTo>
                  <a:lnTo>
                    <a:pt x="3483246" y="1352664"/>
                  </a:lnTo>
                  <a:lnTo>
                    <a:pt x="3483246" y="1352896"/>
                  </a:lnTo>
                  <a:lnTo>
                    <a:pt x="3483246" y="1353127"/>
                  </a:lnTo>
                  <a:lnTo>
                    <a:pt x="3483246" y="1353358"/>
                  </a:lnTo>
                  <a:lnTo>
                    <a:pt x="3483246" y="1353589"/>
                  </a:lnTo>
                  <a:lnTo>
                    <a:pt x="3483246" y="1353819"/>
                  </a:lnTo>
                  <a:lnTo>
                    <a:pt x="3483246" y="1354049"/>
                  </a:lnTo>
                  <a:lnTo>
                    <a:pt x="3483246" y="1354279"/>
                  </a:lnTo>
                  <a:lnTo>
                    <a:pt x="3483246" y="1354509"/>
                  </a:lnTo>
                  <a:lnTo>
                    <a:pt x="3483246" y="1354738"/>
                  </a:lnTo>
                  <a:lnTo>
                    <a:pt x="3483246" y="1354967"/>
                  </a:lnTo>
                  <a:lnTo>
                    <a:pt x="3483246" y="1355196"/>
                  </a:lnTo>
                  <a:lnTo>
                    <a:pt x="3483246" y="1355424"/>
                  </a:lnTo>
                  <a:lnTo>
                    <a:pt x="3483246" y="1355652"/>
                  </a:lnTo>
                  <a:lnTo>
                    <a:pt x="3483246" y="1355880"/>
                  </a:lnTo>
                  <a:lnTo>
                    <a:pt x="3483246" y="1356107"/>
                  </a:lnTo>
                  <a:lnTo>
                    <a:pt x="3483246" y="1356334"/>
                  </a:lnTo>
                  <a:lnTo>
                    <a:pt x="3483246" y="1356561"/>
                  </a:lnTo>
                  <a:lnTo>
                    <a:pt x="3483246" y="1356787"/>
                  </a:lnTo>
                  <a:lnTo>
                    <a:pt x="3483246" y="1357013"/>
                  </a:lnTo>
                  <a:lnTo>
                    <a:pt x="3483246" y="1357239"/>
                  </a:lnTo>
                  <a:lnTo>
                    <a:pt x="3483246" y="1357465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56017"/>
              <a:ext cx="3483246" cy="1696049"/>
            </a:xfrm>
            <a:custGeom>
              <a:avLst/>
              <a:gdLst/>
              <a:ahLst/>
              <a:cxnLst/>
              <a:rect l="0" t="0" r="0" b="0"/>
              <a:pathLst>
                <a:path w="3483246" h="1696049">
                  <a:moveTo>
                    <a:pt x="0" y="1696049"/>
                  </a:moveTo>
                  <a:lnTo>
                    <a:pt x="3483" y="1459072"/>
                  </a:lnTo>
                  <a:lnTo>
                    <a:pt x="6966" y="1252285"/>
                  </a:lnTo>
                  <a:lnTo>
                    <a:pt x="10449" y="1070265"/>
                  </a:lnTo>
                  <a:lnTo>
                    <a:pt x="13932" y="908814"/>
                  </a:lnTo>
                  <a:lnTo>
                    <a:pt x="17416" y="764632"/>
                  </a:lnTo>
                  <a:lnTo>
                    <a:pt x="20899" y="635088"/>
                  </a:lnTo>
                  <a:lnTo>
                    <a:pt x="24382" y="518062"/>
                  </a:lnTo>
                  <a:lnTo>
                    <a:pt x="27865" y="411822"/>
                  </a:lnTo>
                  <a:lnTo>
                    <a:pt x="31349" y="314943"/>
                  </a:lnTo>
                  <a:lnTo>
                    <a:pt x="34832" y="226240"/>
                  </a:lnTo>
                  <a:lnTo>
                    <a:pt x="38315" y="144720"/>
                  </a:lnTo>
                  <a:lnTo>
                    <a:pt x="41798" y="69544"/>
                  </a:lnTo>
                  <a:lnTo>
                    <a:pt x="45282" y="0"/>
                  </a:lnTo>
                  <a:lnTo>
                    <a:pt x="48765" y="1150223"/>
                  </a:lnTo>
                  <a:lnTo>
                    <a:pt x="52248" y="1117709"/>
                  </a:lnTo>
                  <a:lnTo>
                    <a:pt x="55731" y="1085907"/>
                  </a:lnTo>
                  <a:lnTo>
                    <a:pt x="59215" y="1054793"/>
                  </a:lnTo>
                  <a:lnTo>
                    <a:pt x="62698" y="1024346"/>
                  </a:lnTo>
                  <a:lnTo>
                    <a:pt x="66181" y="994545"/>
                  </a:lnTo>
                  <a:lnTo>
                    <a:pt x="69664" y="965368"/>
                  </a:lnTo>
                  <a:lnTo>
                    <a:pt x="73148" y="1135909"/>
                  </a:lnTo>
                  <a:lnTo>
                    <a:pt x="76631" y="1113695"/>
                  </a:lnTo>
                  <a:lnTo>
                    <a:pt x="80114" y="1091816"/>
                  </a:lnTo>
                  <a:lnTo>
                    <a:pt x="83597" y="1070265"/>
                  </a:lnTo>
                  <a:lnTo>
                    <a:pt x="87081" y="1049034"/>
                  </a:lnTo>
                  <a:lnTo>
                    <a:pt x="90564" y="1028116"/>
                  </a:lnTo>
                  <a:lnTo>
                    <a:pt x="94047" y="1007505"/>
                  </a:lnTo>
                  <a:lnTo>
                    <a:pt x="97530" y="1393647"/>
                  </a:lnTo>
                  <a:lnTo>
                    <a:pt x="101014" y="1383815"/>
                  </a:lnTo>
                  <a:lnTo>
                    <a:pt x="104497" y="1374044"/>
                  </a:lnTo>
                  <a:lnTo>
                    <a:pt x="107980" y="1364333"/>
                  </a:lnTo>
                  <a:lnTo>
                    <a:pt x="111463" y="1354681"/>
                  </a:lnTo>
                  <a:lnTo>
                    <a:pt x="114947" y="1345088"/>
                  </a:lnTo>
                  <a:lnTo>
                    <a:pt x="118430" y="1335553"/>
                  </a:lnTo>
                  <a:lnTo>
                    <a:pt x="121913" y="1340843"/>
                  </a:lnTo>
                  <a:lnTo>
                    <a:pt x="125396" y="1331756"/>
                  </a:lnTo>
                  <a:lnTo>
                    <a:pt x="128880" y="1322721"/>
                  </a:lnTo>
                  <a:lnTo>
                    <a:pt x="132363" y="1313739"/>
                  </a:lnTo>
                  <a:lnTo>
                    <a:pt x="135846" y="1304808"/>
                  </a:lnTo>
                  <a:lnTo>
                    <a:pt x="139329" y="1295928"/>
                  </a:lnTo>
                  <a:lnTo>
                    <a:pt x="142813" y="1287100"/>
                  </a:lnTo>
                  <a:lnTo>
                    <a:pt x="146296" y="1294046"/>
                  </a:lnTo>
                  <a:lnTo>
                    <a:pt x="149779" y="1285602"/>
                  </a:lnTo>
                  <a:lnTo>
                    <a:pt x="153262" y="1277204"/>
                  </a:lnTo>
                  <a:lnTo>
                    <a:pt x="156746" y="1268853"/>
                  </a:lnTo>
                  <a:lnTo>
                    <a:pt x="160229" y="1260546"/>
                  </a:lnTo>
                  <a:lnTo>
                    <a:pt x="163712" y="1252285"/>
                  </a:lnTo>
                  <a:lnTo>
                    <a:pt x="167195" y="1302381"/>
                  </a:lnTo>
                  <a:lnTo>
                    <a:pt x="170679" y="1295124"/>
                  </a:lnTo>
                  <a:lnTo>
                    <a:pt x="174162" y="1287900"/>
                  </a:lnTo>
                  <a:lnTo>
                    <a:pt x="177645" y="1280710"/>
                  </a:lnTo>
                  <a:lnTo>
                    <a:pt x="181128" y="1273554"/>
                  </a:lnTo>
                  <a:lnTo>
                    <a:pt x="184612" y="1266432"/>
                  </a:lnTo>
                  <a:lnTo>
                    <a:pt x="188095" y="1259342"/>
                  </a:lnTo>
                  <a:lnTo>
                    <a:pt x="191578" y="1265933"/>
                  </a:lnTo>
                  <a:lnTo>
                    <a:pt x="195061" y="1259094"/>
                  </a:lnTo>
                  <a:lnTo>
                    <a:pt x="198545" y="1252285"/>
                  </a:lnTo>
                  <a:lnTo>
                    <a:pt x="202028" y="1245507"/>
                  </a:lnTo>
                  <a:lnTo>
                    <a:pt x="205511" y="1238758"/>
                  </a:lnTo>
                  <a:lnTo>
                    <a:pt x="208994" y="1232040"/>
                  </a:lnTo>
                  <a:lnTo>
                    <a:pt x="212478" y="1225352"/>
                  </a:lnTo>
                  <a:lnTo>
                    <a:pt x="215961" y="1232722"/>
                  </a:lnTo>
                  <a:lnTo>
                    <a:pt x="219444" y="1226257"/>
                  </a:lnTo>
                  <a:lnTo>
                    <a:pt x="222927" y="1219820"/>
                  </a:lnTo>
                  <a:lnTo>
                    <a:pt x="226411" y="1213409"/>
                  </a:lnTo>
                  <a:lnTo>
                    <a:pt x="229894" y="1207027"/>
                  </a:lnTo>
                  <a:lnTo>
                    <a:pt x="233377" y="1200671"/>
                  </a:lnTo>
                  <a:lnTo>
                    <a:pt x="236860" y="1194342"/>
                  </a:lnTo>
                  <a:lnTo>
                    <a:pt x="240344" y="1202335"/>
                  </a:lnTo>
                  <a:lnTo>
                    <a:pt x="243827" y="1196207"/>
                  </a:lnTo>
                  <a:lnTo>
                    <a:pt x="247310" y="1190104"/>
                  </a:lnTo>
                  <a:lnTo>
                    <a:pt x="250793" y="1184025"/>
                  </a:lnTo>
                  <a:lnTo>
                    <a:pt x="254277" y="1177971"/>
                  </a:lnTo>
                  <a:lnTo>
                    <a:pt x="257760" y="1171942"/>
                  </a:lnTo>
                  <a:lnTo>
                    <a:pt x="261243" y="1165938"/>
                  </a:lnTo>
                  <a:lnTo>
                    <a:pt x="264726" y="1293846"/>
                  </a:lnTo>
                  <a:lnTo>
                    <a:pt x="268210" y="1289172"/>
                  </a:lnTo>
                  <a:lnTo>
                    <a:pt x="271693" y="1284513"/>
                  </a:lnTo>
                  <a:lnTo>
                    <a:pt x="275176" y="1279867"/>
                  </a:lnTo>
                  <a:lnTo>
                    <a:pt x="278659" y="1275235"/>
                  </a:lnTo>
                  <a:lnTo>
                    <a:pt x="282143" y="1270617"/>
                  </a:lnTo>
                  <a:lnTo>
                    <a:pt x="285626" y="1266014"/>
                  </a:lnTo>
                  <a:lnTo>
                    <a:pt x="289109" y="1374126"/>
                  </a:lnTo>
                  <a:lnTo>
                    <a:pt x="292592" y="1370610"/>
                  </a:lnTo>
                  <a:lnTo>
                    <a:pt x="296075" y="1367101"/>
                  </a:lnTo>
                  <a:lnTo>
                    <a:pt x="299559" y="1363601"/>
                  </a:lnTo>
                  <a:lnTo>
                    <a:pt x="303042" y="1360108"/>
                  </a:lnTo>
                  <a:lnTo>
                    <a:pt x="306525" y="1356623"/>
                  </a:lnTo>
                  <a:lnTo>
                    <a:pt x="310008" y="1353145"/>
                  </a:lnTo>
                  <a:lnTo>
                    <a:pt x="313492" y="1354840"/>
                  </a:lnTo>
                  <a:lnTo>
                    <a:pt x="316975" y="1351424"/>
                  </a:lnTo>
                  <a:lnTo>
                    <a:pt x="320458" y="1348015"/>
                  </a:lnTo>
                  <a:lnTo>
                    <a:pt x="323941" y="1344614"/>
                  </a:lnTo>
                  <a:lnTo>
                    <a:pt x="327425" y="1341220"/>
                  </a:lnTo>
                  <a:lnTo>
                    <a:pt x="330908" y="1337833"/>
                  </a:lnTo>
                  <a:lnTo>
                    <a:pt x="334391" y="1337112"/>
                  </a:lnTo>
                  <a:lnTo>
                    <a:pt x="337874" y="1333762"/>
                  </a:lnTo>
                  <a:lnTo>
                    <a:pt x="341358" y="1330419"/>
                  </a:lnTo>
                  <a:lnTo>
                    <a:pt x="344841" y="1327084"/>
                  </a:lnTo>
                  <a:lnTo>
                    <a:pt x="348324" y="1323755"/>
                  </a:lnTo>
                  <a:lnTo>
                    <a:pt x="351807" y="1320434"/>
                  </a:lnTo>
                  <a:lnTo>
                    <a:pt x="355291" y="1317119"/>
                  </a:lnTo>
                  <a:lnTo>
                    <a:pt x="358774" y="1342214"/>
                  </a:lnTo>
                  <a:lnTo>
                    <a:pt x="362257" y="1339131"/>
                  </a:lnTo>
                  <a:lnTo>
                    <a:pt x="365740" y="1336054"/>
                  </a:lnTo>
                  <a:lnTo>
                    <a:pt x="369224" y="1332982"/>
                  </a:lnTo>
                  <a:lnTo>
                    <a:pt x="372707" y="1329917"/>
                  </a:lnTo>
                  <a:lnTo>
                    <a:pt x="376190" y="1326858"/>
                  </a:lnTo>
                  <a:lnTo>
                    <a:pt x="379673" y="1323805"/>
                  </a:lnTo>
                  <a:lnTo>
                    <a:pt x="383157" y="1342127"/>
                  </a:lnTo>
                  <a:lnTo>
                    <a:pt x="386640" y="1339239"/>
                  </a:lnTo>
                  <a:lnTo>
                    <a:pt x="390123" y="1336357"/>
                  </a:lnTo>
                  <a:lnTo>
                    <a:pt x="393606" y="1333480"/>
                  </a:lnTo>
                  <a:lnTo>
                    <a:pt x="397090" y="1330608"/>
                  </a:lnTo>
                  <a:lnTo>
                    <a:pt x="400573" y="1327741"/>
                  </a:lnTo>
                  <a:lnTo>
                    <a:pt x="404056" y="1324879"/>
                  </a:lnTo>
                  <a:lnTo>
                    <a:pt x="407539" y="1333421"/>
                  </a:lnTo>
                  <a:lnTo>
                    <a:pt x="411023" y="1330647"/>
                  </a:lnTo>
                  <a:lnTo>
                    <a:pt x="414506" y="1327877"/>
                  </a:lnTo>
                  <a:lnTo>
                    <a:pt x="417989" y="1325113"/>
                  </a:lnTo>
                  <a:lnTo>
                    <a:pt x="421472" y="1322353"/>
                  </a:lnTo>
                  <a:lnTo>
                    <a:pt x="424956" y="1319599"/>
                  </a:lnTo>
                  <a:lnTo>
                    <a:pt x="428439" y="1316849"/>
                  </a:lnTo>
                  <a:lnTo>
                    <a:pt x="431922" y="1327498"/>
                  </a:lnTo>
                  <a:lnTo>
                    <a:pt x="435405" y="1324842"/>
                  </a:lnTo>
                  <a:lnTo>
                    <a:pt x="438889" y="1322191"/>
                  </a:lnTo>
                  <a:lnTo>
                    <a:pt x="442372" y="1319545"/>
                  </a:lnTo>
                  <a:lnTo>
                    <a:pt x="445855" y="1316903"/>
                  </a:lnTo>
                  <a:lnTo>
                    <a:pt x="449338" y="1314265"/>
                  </a:lnTo>
                  <a:lnTo>
                    <a:pt x="452822" y="1311633"/>
                  </a:lnTo>
                  <a:lnTo>
                    <a:pt x="456305" y="1324129"/>
                  </a:lnTo>
                  <a:lnTo>
                    <a:pt x="459788" y="1321595"/>
                  </a:lnTo>
                  <a:lnTo>
                    <a:pt x="463271" y="1319066"/>
                  </a:lnTo>
                  <a:lnTo>
                    <a:pt x="466755" y="1316540"/>
                  </a:lnTo>
                  <a:lnTo>
                    <a:pt x="470238" y="1314018"/>
                  </a:lnTo>
                  <a:lnTo>
                    <a:pt x="473721" y="1311501"/>
                  </a:lnTo>
                  <a:lnTo>
                    <a:pt x="477204" y="1313241"/>
                  </a:lnTo>
                  <a:lnTo>
                    <a:pt x="480688" y="1310756"/>
                  </a:lnTo>
                  <a:lnTo>
                    <a:pt x="484171" y="1308275"/>
                  </a:lnTo>
                  <a:lnTo>
                    <a:pt x="487654" y="1305797"/>
                  </a:lnTo>
                  <a:lnTo>
                    <a:pt x="491137" y="1303324"/>
                  </a:lnTo>
                  <a:lnTo>
                    <a:pt x="494621" y="1300855"/>
                  </a:lnTo>
                  <a:lnTo>
                    <a:pt x="498104" y="1298390"/>
                  </a:lnTo>
                  <a:lnTo>
                    <a:pt x="501587" y="1304486"/>
                  </a:lnTo>
                  <a:lnTo>
                    <a:pt x="505070" y="1302074"/>
                  </a:lnTo>
                  <a:lnTo>
                    <a:pt x="508554" y="1299666"/>
                  </a:lnTo>
                  <a:lnTo>
                    <a:pt x="512037" y="1297262"/>
                  </a:lnTo>
                  <a:lnTo>
                    <a:pt x="515520" y="1294862"/>
                  </a:lnTo>
                  <a:lnTo>
                    <a:pt x="519003" y="1292465"/>
                  </a:lnTo>
                  <a:lnTo>
                    <a:pt x="522487" y="1290072"/>
                  </a:lnTo>
                  <a:lnTo>
                    <a:pt x="525970" y="1294096"/>
                  </a:lnTo>
                  <a:lnTo>
                    <a:pt x="529453" y="1291743"/>
                  </a:lnTo>
                  <a:lnTo>
                    <a:pt x="532936" y="1289393"/>
                  </a:lnTo>
                  <a:lnTo>
                    <a:pt x="536420" y="1287048"/>
                  </a:lnTo>
                  <a:lnTo>
                    <a:pt x="539903" y="1284705"/>
                  </a:lnTo>
                  <a:lnTo>
                    <a:pt x="543386" y="1282367"/>
                  </a:lnTo>
                  <a:lnTo>
                    <a:pt x="546869" y="1280032"/>
                  </a:lnTo>
                  <a:lnTo>
                    <a:pt x="550353" y="1292411"/>
                  </a:lnTo>
                  <a:lnTo>
                    <a:pt x="553836" y="1290154"/>
                  </a:lnTo>
                  <a:lnTo>
                    <a:pt x="557319" y="1287900"/>
                  </a:lnTo>
                  <a:lnTo>
                    <a:pt x="560802" y="1285650"/>
                  </a:lnTo>
                  <a:lnTo>
                    <a:pt x="564286" y="1283403"/>
                  </a:lnTo>
                  <a:lnTo>
                    <a:pt x="567769" y="1281159"/>
                  </a:lnTo>
                  <a:lnTo>
                    <a:pt x="571252" y="1278918"/>
                  </a:lnTo>
                  <a:lnTo>
                    <a:pt x="574735" y="1298535"/>
                  </a:lnTo>
                  <a:lnTo>
                    <a:pt x="578218" y="1296402"/>
                  </a:lnTo>
                  <a:lnTo>
                    <a:pt x="581702" y="1294272"/>
                  </a:lnTo>
                  <a:lnTo>
                    <a:pt x="585185" y="1292145"/>
                  </a:lnTo>
                  <a:lnTo>
                    <a:pt x="588668" y="1290021"/>
                  </a:lnTo>
                  <a:lnTo>
                    <a:pt x="592151" y="1287900"/>
                  </a:lnTo>
                  <a:lnTo>
                    <a:pt x="595635" y="1285782"/>
                  </a:lnTo>
                  <a:lnTo>
                    <a:pt x="599118" y="1285602"/>
                  </a:lnTo>
                  <a:lnTo>
                    <a:pt x="602601" y="1283498"/>
                  </a:lnTo>
                  <a:lnTo>
                    <a:pt x="606084" y="1281397"/>
                  </a:lnTo>
                  <a:lnTo>
                    <a:pt x="609568" y="1279299"/>
                  </a:lnTo>
                  <a:lnTo>
                    <a:pt x="613051" y="1277204"/>
                  </a:lnTo>
                  <a:lnTo>
                    <a:pt x="616534" y="1275112"/>
                  </a:lnTo>
                  <a:lnTo>
                    <a:pt x="620017" y="1273023"/>
                  </a:lnTo>
                  <a:lnTo>
                    <a:pt x="623501" y="1278732"/>
                  </a:lnTo>
                  <a:lnTo>
                    <a:pt x="626984" y="1276681"/>
                  </a:lnTo>
                  <a:lnTo>
                    <a:pt x="630467" y="1274633"/>
                  </a:lnTo>
                  <a:lnTo>
                    <a:pt x="633950" y="1272588"/>
                  </a:lnTo>
                  <a:lnTo>
                    <a:pt x="637434" y="1270545"/>
                  </a:lnTo>
                  <a:lnTo>
                    <a:pt x="640917" y="1268506"/>
                  </a:lnTo>
                  <a:lnTo>
                    <a:pt x="644400" y="1266469"/>
                  </a:lnTo>
                  <a:lnTo>
                    <a:pt x="647883" y="1264434"/>
                  </a:lnTo>
                  <a:lnTo>
                    <a:pt x="651367" y="1262403"/>
                  </a:lnTo>
                  <a:lnTo>
                    <a:pt x="654850" y="1260374"/>
                  </a:lnTo>
                  <a:lnTo>
                    <a:pt x="658333" y="1258348"/>
                  </a:lnTo>
                  <a:lnTo>
                    <a:pt x="661816" y="1256324"/>
                  </a:lnTo>
                  <a:lnTo>
                    <a:pt x="665300" y="1254303"/>
                  </a:lnTo>
                  <a:lnTo>
                    <a:pt x="668783" y="1285843"/>
                  </a:lnTo>
                  <a:lnTo>
                    <a:pt x="672266" y="1283959"/>
                  </a:lnTo>
                  <a:lnTo>
                    <a:pt x="675749" y="1282077"/>
                  </a:lnTo>
                  <a:lnTo>
                    <a:pt x="679233" y="1280198"/>
                  </a:lnTo>
                  <a:lnTo>
                    <a:pt x="682716" y="1278321"/>
                  </a:lnTo>
                  <a:lnTo>
                    <a:pt x="686199" y="1276447"/>
                  </a:lnTo>
                  <a:lnTo>
                    <a:pt x="689682" y="1274575"/>
                  </a:lnTo>
                  <a:lnTo>
                    <a:pt x="693166" y="1308382"/>
                  </a:lnTo>
                  <a:lnTo>
                    <a:pt x="696649" y="1306651"/>
                  </a:lnTo>
                  <a:lnTo>
                    <a:pt x="700132" y="1304923"/>
                  </a:lnTo>
                  <a:lnTo>
                    <a:pt x="703615" y="1303196"/>
                  </a:lnTo>
                  <a:lnTo>
                    <a:pt x="707099" y="1301472"/>
                  </a:lnTo>
                  <a:lnTo>
                    <a:pt x="710582" y="1299749"/>
                  </a:lnTo>
                  <a:lnTo>
                    <a:pt x="714065" y="1298029"/>
                  </a:lnTo>
                  <a:lnTo>
                    <a:pt x="717548" y="1299337"/>
                  </a:lnTo>
                  <a:lnTo>
                    <a:pt x="721032" y="1297632"/>
                  </a:lnTo>
                  <a:lnTo>
                    <a:pt x="724515" y="1295928"/>
                  </a:lnTo>
                  <a:lnTo>
                    <a:pt x="727998" y="1294226"/>
                  </a:lnTo>
                  <a:lnTo>
                    <a:pt x="731481" y="1292527"/>
                  </a:lnTo>
                  <a:lnTo>
                    <a:pt x="734965" y="1290829"/>
                  </a:lnTo>
                  <a:lnTo>
                    <a:pt x="738448" y="1289133"/>
                  </a:lnTo>
                  <a:lnTo>
                    <a:pt x="741931" y="1290498"/>
                  </a:lnTo>
                  <a:lnTo>
                    <a:pt x="745414" y="1288816"/>
                  </a:lnTo>
                  <a:lnTo>
                    <a:pt x="748898" y="1287137"/>
                  </a:lnTo>
                  <a:lnTo>
                    <a:pt x="752381" y="1285459"/>
                  </a:lnTo>
                  <a:lnTo>
                    <a:pt x="755864" y="1283783"/>
                  </a:lnTo>
                  <a:lnTo>
                    <a:pt x="759347" y="1282109"/>
                  </a:lnTo>
                  <a:lnTo>
                    <a:pt x="762831" y="1280437"/>
                  </a:lnTo>
                  <a:lnTo>
                    <a:pt x="766314" y="1278767"/>
                  </a:lnTo>
                  <a:lnTo>
                    <a:pt x="769797" y="1277098"/>
                  </a:lnTo>
                  <a:lnTo>
                    <a:pt x="773280" y="1275431"/>
                  </a:lnTo>
                  <a:lnTo>
                    <a:pt x="776764" y="1273766"/>
                  </a:lnTo>
                  <a:lnTo>
                    <a:pt x="780247" y="1272103"/>
                  </a:lnTo>
                  <a:lnTo>
                    <a:pt x="783730" y="1270442"/>
                  </a:lnTo>
                  <a:lnTo>
                    <a:pt x="787213" y="1268782"/>
                  </a:lnTo>
                  <a:lnTo>
                    <a:pt x="790697" y="1267124"/>
                  </a:lnTo>
                  <a:lnTo>
                    <a:pt x="794180" y="1265468"/>
                  </a:lnTo>
                  <a:lnTo>
                    <a:pt x="797663" y="1263814"/>
                  </a:lnTo>
                  <a:lnTo>
                    <a:pt x="801146" y="1262162"/>
                  </a:lnTo>
                  <a:lnTo>
                    <a:pt x="804630" y="1260511"/>
                  </a:lnTo>
                  <a:lnTo>
                    <a:pt x="808113" y="1258862"/>
                  </a:lnTo>
                  <a:lnTo>
                    <a:pt x="811596" y="1265194"/>
                  </a:lnTo>
                  <a:lnTo>
                    <a:pt x="815079" y="1263574"/>
                  </a:lnTo>
                  <a:lnTo>
                    <a:pt x="818563" y="1261956"/>
                  </a:lnTo>
                  <a:lnTo>
                    <a:pt x="822046" y="1260340"/>
                  </a:lnTo>
                  <a:lnTo>
                    <a:pt x="825529" y="1258726"/>
                  </a:lnTo>
                  <a:lnTo>
                    <a:pt x="829012" y="1257113"/>
                  </a:lnTo>
                  <a:lnTo>
                    <a:pt x="832496" y="1255502"/>
                  </a:lnTo>
                  <a:lnTo>
                    <a:pt x="835979" y="1314682"/>
                  </a:lnTo>
                  <a:lnTo>
                    <a:pt x="839462" y="1313267"/>
                  </a:lnTo>
                  <a:lnTo>
                    <a:pt x="842945" y="1311854"/>
                  </a:lnTo>
                  <a:lnTo>
                    <a:pt x="846429" y="1310442"/>
                  </a:lnTo>
                  <a:lnTo>
                    <a:pt x="849912" y="1309032"/>
                  </a:lnTo>
                  <a:lnTo>
                    <a:pt x="853395" y="1307622"/>
                  </a:lnTo>
                  <a:lnTo>
                    <a:pt x="856878" y="1306214"/>
                  </a:lnTo>
                  <a:lnTo>
                    <a:pt x="860361" y="1313156"/>
                  </a:lnTo>
                  <a:lnTo>
                    <a:pt x="863845" y="1311777"/>
                  </a:lnTo>
                  <a:lnTo>
                    <a:pt x="867328" y="1310399"/>
                  </a:lnTo>
                  <a:lnTo>
                    <a:pt x="870811" y="1309022"/>
                  </a:lnTo>
                  <a:lnTo>
                    <a:pt x="874294" y="1307647"/>
                  </a:lnTo>
                  <a:lnTo>
                    <a:pt x="877778" y="1306272"/>
                  </a:lnTo>
                  <a:lnTo>
                    <a:pt x="881261" y="1304899"/>
                  </a:lnTo>
                  <a:lnTo>
                    <a:pt x="884744" y="1313977"/>
                  </a:lnTo>
                  <a:lnTo>
                    <a:pt x="888227" y="1312638"/>
                  </a:lnTo>
                  <a:lnTo>
                    <a:pt x="891711" y="1311300"/>
                  </a:lnTo>
                  <a:lnTo>
                    <a:pt x="895194" y="1309964"/>
                  </a:lnTo>
                  <a:lnTo>
                    <a:pt x="898677" y="1308629"/>
                  </a:lnTo>
                  <a:lnTo>
                    <a:pt x="902160" y="1307295"/>
                  </a:lnTo>
                  <a:lnTo>
                    <a:pt x="905644" y="1305962"/>
                  </a:lnTo>
                  <a:lnTo>
                    <a:pt x="909127" y="1305781"/>
                  </a:lnTo>
                  <a:lnTo>
                    <a:pt x="912610" y="1304454"/>
                  </a:lnTo>
                  <a:lnTo>
                    <a:pt x="916093" y="1303128"/>
                  </a:lnTo>
                  <a:lnTo>
                    <a:pt x="919577" y="1301803"/>
                  </a:lnTo>
                  <a:lnTo>
                    <a:pt x="923060" y="1300479"/>
                  </a:lnTo>
                  <a:lnTo>
                    <a:pt x="926543" y="1299157"/>
                  </a:lnTo>
                  <a:lnTo>
                    <a:pt x="930026" y="1297835"/>
                  </a:lnTo>
                  <a:lnTo>
                    <a:pt x="933510" y="1297683"/>
                  </a:lnTo>
                  <a:lnTo>
                    <a:pt x="936993" y="1296367"/>
                  </a:lnTo>
                  <a:lnTo>
                    <a:pt x="940476" y="1295052"/>
                  </a:lnTo>
                  <a:lnTo>
                    <a:pt x="943959" y="1293738"/>
                  </a:lnTo>
                  <a:lnTo>
                    <a:pt x="947443" y="1292426"/>
                  </a:lnTo>
                  <a:lnTo>
                    <a:pt x="950926" y="1291114"/>
                  </a:lnTo>
                  <a:lnTo>
                    <a:pt x="954409" y="1296788"/>
                  </a:lnTo>
                  <a:lnTo>
                    <a:pt x="957892" y="1295499"/>
                  </a:lnTo>
                  <a:lnTo>
                    <a:pt x="961376" y="1294210"/>
                  </a:lnTo>
                  <a:lnTo>
                    <a:pt x="964859" y="1292923"/>
                  </a:lnTo>
                  <a:lnTo>
                    <a:pt x="968342" y="1291636"/>
                  </a:lnTo>
                  <a:lnTo>
                    <a:pt x="971825" y="1290351"/>
                  </a:lnTo>
                  <a:lnTo>
                    <a:pt x="975309" y="1289067"/>
                  </a:lnTo>
                  <a:lnTo>
                    <a:pt x="978792" y="1295788"/>
                  </a:lnTo>
                  <a:lnTo>
                    <a:pt x="982275" y="1294528"/>
                  </a:lnTo>
                  <a:lnTo>
                    <a:pt x="985758" y="1293269"/>
                  </a:lnTo>
                  <a:lnTo>
                    <a:pt x="989242" y="1292011"/>
                  </a:lnTo>
                  <a:lnTo>
                    <a:pt x="992725" y="1290753"/>
                  </a:lnTo>
                  <a:lnTo>
                    <a:pt x="996208" y="1289497"/>
                  </a:lnTo>
                  <a:lnTo>
                    <a:pt x="999691" y="1288242"/>
                  </a:lnTo>
                  <a:lnTo>
                    <a:pt x="1003175" y="1288127"/>
                  </a:lnTo>
                  <a:lnTo>
                    <a:pt x="1006658" y="1286877"/>
                  </a:lnTo>
                  <a:lnTo>
                    <a:pt x="1010141" y="1285628"/>
                  </a:lnTo>
                  <a:lnTo>
                    <a:pt x="1013624" y="1284380"/>
                  </a:lnTo>
                  <a:lnTo>
                    <a:pt x="1017108" y="1283134"/>
                  </a:lnTo>
                  <a:lnTo>
                    <a:pt x="1020591" y="1281888"/>
                  </a:lnTo>
                  <a:lnTo>
                    <a:pt x="1024074" y="1280643"/>
                  </a:lnTo>
                  <a:lnTo>
                    <a:pt x="1027557" y="1283976"/>
                  </a:lnTo>
                  <a:lnTo>
                    <a:pt x="1031041" y="1282745"/>
                  </a:lnTo>
                  <a:lnTo>
                    <a:pt x="1034524" y="1281515"/>
                  </a:lnTo>
                  <a:lnTo>
                    <a:pt x="1038007" y="1280286"/>
                  </a:lnTo>
                  <a:lnTo>
                    <a:pt x="1041490" y="1279058"/>
                  </a:lnTo>
                  <a:lnTo>
                    <a:pt x="1044974" y="1277831"/>
                  </a:lnTo>
                  <a:lnTo>
                    <a:pt x="1048457" y="1276604"/>
                  </a:lnTo>
                  <a:lnTo>
                    <a:pt x="1051940" y="1279938"/>
                  </a:lnTo>
                  <a:lnTo>
                    <a:pt x="1055423" y="1278725"/>
                  </a:lnTo>
                  <a:lnTo>
                    <a:pt x="1058907" y="1277514"/>
                  </a:lnTo>
                  <a:lnTo>
                    <a:pt x="1062390" y="1276303"/>
                  </a:lnTo>
                  <a:lnTo>
                    <a:pt x="1065873" y="1275093"/>
                  </a:lnTo>
                  <a:lnTo>
                    <a:pt x="1069356" y="1273884"/>
                  </a:lnTo>
                  <a:lnTo>
                    <a:pt x="1072840" y="1272676"/>
                  </a:lnTo>
                  <a:lnTo>
                    <a:pt x="1076323" y="1271469"/>
                  </a:lnTo>
                  <a:lnTo>
                    <a:pt x="1079806" y="1270263"/>
                  </a:lnTo>
                  <a:lnTo>
                    <a:pt x="1083289" y="1269058"/>
                  </a:lnTo>
                  <a:lnTo>
                    <a:pt x="1086773" y="1267854"/>
                  </a:lnTo>
                  <a:lnTo>
                    <a:pt x="1090256" y="1266650"/>
                  </a:lnTo>
                  <a:lnTo>
                    <a:pt x="1093739" y="1265448"/>
                  </a:lnTo>
                  <a:lnTo>
                    <a:pt x="1097222" y="1264247"/>
                  </a:lnTo>
                  <a:lnTo>
                    <a:pt x="1100706" y="1266518"/>
                  </a:lnTo>
                  <a:lnTo>
                    <a:pt x="1104189" y="1265327"/>
                  </a:lnTo>
                  <a:lnTo>
                    <a:pt x="1107672" y="1264137"/>
                  </a:lnTo>
                  <a:lnTo>
                    <a:pt x="1111155" y="1262947"/>
                  </a:lnTo>
                  <a:lnTo>
                    <a:pt x="1114639" y="1261759"/>
                  </a:lnTo>
                  <a:lnTo>
                    <a:pt x="1118122" y="1260572"/>
                  </a:lnTo>
                  <a:lnTo>
                    <a:pt x="1121605" y="1263993"/>
                  </a:lnTo>
                  <a:lnTo>
                    <a:pt x="1125088" y="1262819"/>
                  </a:lnTo>
                  <a:lnTo>
                    <a:pt x="1128572" y="1261645"/>
                  </a:lnTo>
                  <a:lnTo>
                    <a:pt x="1132055" y="1260471"/>
                  </a:lnTo>
                  <a:lnTo>
                    <a:pt x="1135538" y="1259299"/>
                  </a:lnTo>
                  <a:lnTo>
                    <a:pt x="1139021" y="1258128"/>
                  </a:lnTo>
                  <a:lnTo>
                    <a:pt x="1142505" y="1256958"/>
                  </a:lnTo>
                  <a:lnTo>
                    <a:pt x="1145988" y="1256944"/>
                  </a:lnTo>
                  <a:lnTo>
                    <a:pt x="1149471" y="1255778"/>
                  </a:lnTo>
                  <a:lnTo>
                    <a:pt x="1152954" y="1254612"/>
                  </a:lnTo>
                  <a:lnTo>
                    <a:pt x="1156437" y="1253448"/>
                  </a:lnTo>
                  <a:lnTo>
                    <a:pt x="1159921" y="1252285"/>
                  </a:lnTo>
                  <a:lnTo>
                    <a:pt x="1163404" y="1251123"/>
                  </a:lnTo>
                  <a:lnTo>
                    <a:pt x="1166887" y="1249961"/>
                  </a:lnTo>
                  <a:lnTo>
                    <a:pt x="1170370" y="1261317"/>
                  </a:lnTo>
                  <a:lnTo>
                    <a:pt x="1173854" y="1260185"/>
                  </a:lnTo>
                  <a:lnTo>
                    <a:pt x="1177337" y="1259054"/>
                  </a:lnTo>
                  <a:lnTo>
                    <a:pt x="1180820" y="1257924"/>
                  </a:lnTo>
                  <a:lnTo>
                    <a:pt x="1184303" y="1256794"/>
                  </a:lnTo>
                  <a:lnTo>
                    <a:pt x="1187787" y="1255666"/>
                  </a:lnTo>
                  <a:lnTo>
                    <a:pt x="1191270" y="1254538"/>
                  </a:lnTo>
                  <a:lnTo>
                    <a:pt x="1194753" y="1261136"/>
                  </a:lnTo>
                  <a:lnTo>
                    <a:pt x="1198236" y="1260027"/>
                  </a:lnTo>
                  <a:lnTo>
                    <a:pt x="1201720" y="1258919"/>
                  </a:lnTo>
                  <a:lnTo>
                    <a:pt x="1205203" y="1257811"/>
                  </a:lnTo>
                  <a:lnTo>
                    <a:pt x="1208686" y="1256704"/>
                  </a:lnTo>
                  <a:lnTo>
                    <a:pt x="1212169" y="1255598"/>
                  </a:lnTo>
                  <a:lnTo>
                    <a:pt x="1215653" y="1254493"/>
                  </a:lnTo>
                  <a:lnTo>
                    <a:pt x="1219136" y="1256667"/>
                  </a:lnTo>
                  <a:lnTo>
                    <a:pt x="1222619" y="1255570"/>
                  </a:lnTo>
                  <a:lnTo>
                    <a:pt x="1226102" y="1254474"/>
                  </a:lnTo>
                  <a:lnTo>
                    <a:pt x="1229586" y="1253379"/>
                  </a:lnTo>
                  <a:lnTo>
                    <a:pt x="1233069" y="1252285"/>
                  </a:lnTo>
                  <a:lnTo>
                    <a:pt x="1236552" y="1251192"/>
                  </a:lnTo>
                  <a:lnTo>
                    <a:pt x="1240035" y="1250099"/>
                  </a:lnTo>
                  <a:lnTo>
                    <a:pt x="1243519" y="1255515"/>
                  </a:lnTo>
                  <a:lnTo>
                    <a:pt x="1247002" y="1254438"/>
                  </a:lnTo>
                  <a:lnTo>
                    <a:pt x="1250485" y="1253361"/>
                  </a:lnTo>
                  <a:lnTo>
                    <a:pt x="1253968" y="1252285"/>
                  </a:lnTo>
                  <a:lnTo>
                    <a:pt x="1257452" y="1251210"/>
                  </a:lnTo>
                  <a:lnTo>
                    <a:pt x="1260935" y="1250135"/>
                  </a:lnTo>
                  <a:lnTo>
                    <a:pt x="1264418" y="1249062"/>
                  </a:lnTo>
                  <a:lnTo>
                    <a:pt x="1267901" y="1277377"/>
                  </a:lnTo>
                  <a:lnTo>
                    <a:pt x="1271385" y="1276365"/>
                  </a:lnTo>
                  <a:lnTo>
                    <a:pt x="1274868" y="1275354"/>
                  </a:lnTo>
                  <a:lnTo>
                    <a:pt x="1278351" y="1274344"/>
                  </a:lnTo>
                  <a:lnTo>
                    <a:pt x="1281834" y="1273334"/>
                  </a:lnTo>
                  <a:lnTo>
                    <a:pt x="1285318" y="1272325"/>
                  </a:lnTo>
                  <a:lnTo>
                    <a:pt x="1288801" y="1271317"/>
                  </a:lnTo>
                  <a:lnTo>
                    <a:pt x="1292284" y="1270309"/>
                  </a:lnTo>
                  <a:lnTo>
                    <a:pt x="1295767" y="1269302"/>
                  </a:lnTo>
                  <a:lnTo>
                    <a:pt x="1299251" y="1268296"/>
                  </a:lnTo>
                  <a:lnTo>
                    <a:pt x="1302734" y="1267290"/>
                  </a:lnTo>
                  <a:lnTo>
                    <a:pt x="1306217" y="1266285"/>
                  </a:lnTo>
                  <a:lnTo>
                    <a:pt x="1309700" y="1265281"/>
                  </a:lnTo>
                  <a:lnTo>
                    <a:pt x="1313184" y="1270978"/>
                  </a:lnTo>
                  <a:lnTo>
                    <a:pt x="1316667" y="1269989"/>
                  </a:lnTo>
                  <a:lnTo>
                    <a:pt x="1320150" y="1269000"/>
                  </a:lnTo>
                  <a:lnTo>
                    <a:pt x="1323633" y="1268012"/>
                  </a:lnTo>
                  <a:lnTo>
                    <a:pt x="1327117" y="1267024"/>
                  </a:lnTo>
                  <a:lnTo>
                    <a:pt x="1330600" y="1266037"/>
                  </a:lnTo>
                  <a:lnTo>
                    <a:pt x="1334083" y="1265050"/>
                  </a:lnTo>
                  <a:lnTo>
                    <a:pt x="1337566" y="1267854"/>
                  </a:lnTo>
                  <a:lnTo>
                    <a:pt x="1341050" y="1266876"/>
                  </a:lnTo>
                  <a:lnTo>
                    <a:pt x="1344533" y="1265899"/>
                  </a:lnTo>
                  <a:lnTo>
                    <a:pt x="1348016" y="1264922"/>
                  </a:lnTo>
                  <a:lnTo>
                    <a:pt x="1351499" y="1263946"/>
                  </a:lnTo>
                  <a:lnTo>
                    <a:pt x="1354983" y="1262971"/>
                  </a:lnTo>
                  <a:lnTo>
                    <a:pt x="1358466" y="1261997"/>
                  </a:lnTo>
                  <a:lnTo>
                    <a:pt x="1361949" y="1264797"/>
                  </a:lnTo>
                  <a:lnTo>
                    <a:pt x="1365432" y="1263831"/>
                  </a:lnTo>
                  <a:lnTo>
                    <a:pt x="1368916" y="1262865"/>
                  </a:lnTo>
                  <a:lnTo>
                    <a:pt x="1372399" y="1261900"/>
                  </a:lnTo>
                  <a:lnTo>
                    <a:pt x="1375882" y="1260936"/>
                  </a:lnTo>
                  <a:lnTo>
                    <a:pt x="1379365" y="1259972"/>
                  </a:lnTo>
                  <a:lnTo>
                    <a:pt x="1382849" y="1259009"/>
                  </a:lnTo>
                  <a:lnTo>
                    <a:pt x="1386332" y="1258047"/>
                  </a:lnTo>
                  <a:lnTo>
                    <a:pt x="1389815" y="1257085"/>
                  </a:lnTo>
                  <a:lnTo>
                    <a:pt x="1393298" y="1256124"/>
                  </a:lnTo>
                  <a:lnTo>
                    <a:pt x="1396782" y="1255163"/>
                  </a:lnTo>
                  <a:lnTo>
                    <a:pt x="1400265" y="1254203"/>
                  </a:lnTo>
                  <a:lnTo>
                    <a:pt x="1403748" y="1253244"/>
                  </a:lnTo>
                  <a:lnTo>
                    <a:pt x="1407231" y="1252285"/>
                  </a:lnTo>
                  <a:lnTo>
                    <a:pt x="1410715" y="1266178"/>
                  </a:lnTo>
                  <a:lnTo>
                    <a:pt x="1414198" y="1265248"/>
                  </a:lnTo>
                  <a:lnTo>
                    <a:pt x="1417681" y="1264318"/>
                  </a:lnTo>
                  <a:lnTo>
                    <a:pt x="1421164" y="1263389"/>
                  </a:lnTo>
                  <a:lnTo>
                    <a:pt x="1424648" y="1262461"/>
                  </a:lnTo>
                  <a:lnTo>
                    <a:pt x="1428131" y="1261533"/>
                  </a:lnTo>
                  <a:lnTo>
                    <a:pt x="1431614" y="1263310"/>
                  </a:lnTo>
                  <a:lnTo>
                    <a:pt x="1435097" y="1262388"/>
                  </a:lnTo>
                  <a:lnTo>
                    <a:pt x="1438580" y="1261467"/>
                  </a:lnTo>
                  <a:lnTo>
                    <a:pt x="1442064" y="1260546"/>
                  </a:lnTo>
                  <a:lnTo>
                    <a:pt x="1445547" y="1259626"/>
                  </a:lnTo>
                  <a:lnTo>
                    <a:pt x="1449030" y="1258707"/>
                  </a:lnTo>
                  <a:lnTo>
                    <a:pt x="1452513" y="1257788"/>
                  </a:lnTo>
                  <a:lnTo>
                    <a:pt x="1455997" y="1262247"/>
                  </a:lnTo>
                  <a:lnTo>
                    <a:pt x="1459480" y="1261338"/>
                  </a:lnTo>
                  <a:lnTo>
                    <a:pt x="1462963" y="1260430"/>
                  </a:lnTo>
                  <a:lnTo>
                    <a:pt x="1466446" y="1259523"/>
                  </a:lnTo>
                  <a:lnTo>
                    <a:pt x="1469930" y="1258617"/>
                  </a:lnTo>
                  <a:lnTo>
                    <a:pt x="1473413" y="1257710"/>
                  </a:lnTo>
                  <a:lnTo>
                    <a:pt x="1476896" y="1256805"/>
                  </a:lnTo>
                  <a:lnTo>
                    <a:pt x="1480379" y="1272296"/>
                  </a:lnTo>
                  <a:lnTo>
                    <a:pt x="1483863" y="1271420"/>
                  </a:lnTo>
                  <a:lnTo>
                    <a:pt x="1487346" y="1270545"/>
                  </a:lnTo>
                  <a:lnTo>
                    <a:pt x="1490829" y="1269671"/>
                  </a:lnTo>
                  <a:lnTo>
                    <a:pt x="1494312" y="1268797"/>
                  </a:lnTo>
                  <a:lnTo>
                    <a:pt x="1497796" y="1267923"/>
                  </a:lnTo>
                  <a:lnTo>
                    <a:pt x="1501279" y="1267050"/>
                  </a:lnTo>
                  <a:lnTo>
                    <a:pt x="1504762" y="1275235"/>
                  </a:lnTo>
                  <a:lnTo>
                    <a:pt x="1508245" y="1274379"/>
                  </a:lnTo>
                  <a:lnTo>
                    <a:pt x="1511729" y="1273523"/>
                  </a:lnTo>
                  <a:lnTo>
                    <a:pt x="1515212" y="1272668"/>
                  </a:lnTo>
                  <a:lnTo>
                    <a:pt x="1518695" y="1271813"/>
                  </a:lnTo>
                  <a:lnTo>
                    <a:pt x="1522178" y="1270959"/>
                  </a:lnTo>
                  <a:lnTo>
                    <a:pt x="1525662" y="1270105"/>
                  </a:lnTo>
                  <a:lnTo>
                    <a:pt x="1529145" y="1270878"/>
                  </a:lnTo>
                  <a:lnTo>
                    <a:pt x="1532628" y="1270027"/>
                  </a:lnTo>
                  <a:lnTo>
                    <a:pt x="1536111" y="1269178"/>
                  </a:lnTo>
                  <a:lnTo>
                    <a:pt x="1539595" y="1268329"/>
                  </a:lnTo>
                  <a:lnTo>
                    <a:pt x="1543078" y="1267480"/>
                  </a:lnTo>
                  <a:lnTo>
                    <a:pt x="1546561" y="1266632"/>
                  </a:lnTo>
                  <a:lnTo>
                    <a:pt x="1550044" y="1265784"/>
                  </a:lnTo>
                  <a:lnTo>
                    <a:pt x="1553528" y="1268996"/>
                  </a:lnTo>
                  <a:lnTo>
                    <a:pt x="1557011" y="1268156"/>
                  </a:lnTo>
                  <a:lnTo>
                    <a:pt x="1560494" y="1267316"/>
                  </a:lnTo>
                  <a:lnTo>
                    <a:pt x="1563977" y="1266477"/>
                  </a:lnTo>
                  <a:lnTo>
                    <a:pt x="1567461" y="1265639"/>
                  </a:lnTo>
                  <a:lnTo>
                    <a:pt x="1570944" y="1264801"/>
                  </a:lnTo>
                  <a:lnTo>
                    <a:pt x="1574427" y="1263963"/>
                  </a:lnTo>
                  <a:lnTo>
                    <a:pt x="1577910" y="1291271"/>
                  </a:lnTo>
                  <a:lnTo>
                    <a:pt x="1581394" y="1290481"/>
                  </a:lnTo>
                  <a:lnTo>
                    <a:pt x="1584877" y="1289692"/>
                  </a:lnTo>
                  <a:lnTo>
                    <a:pt x="1588360" y="1288903"/>
                  </a:lnTo>
                  <a:lnTo>
                    <a:pt x="1591843" y="1288115"/>
                  </a:lnTo>
                  <a:lnTo>
                    <a:pt x="1595327" y="1287327"/>
                  </a:lnTo>
                  <a:lnTo>
                    <a:pt x="1598810" y="1294983"/>
                  </a:lnTo>
                  <a:lnTo>
                    <a:pt x="1602293" y="1294210"/>
                  </a:lnTo>
                  <a:lnTo>
                    <a:pt x="1605776" y="1293437"/>
                  </a:lnTo>
                  <a:lnTo>
                    <a:pt x="1609260" y="1292665"/>
                  </a:lnTo>
                  <a:lnTo>
                    <a:pt x="1612743" y="1291893"/>
                  </a:lnTo>
                  <a:lnTo>
                    <a:pt x="1616226" y="1291122"/>
                  </a:lnTo>
                  <a:lnTo>
                    <a:pt x="1619709" y="1290351"/>
                  </a:lnTo>
                  <a:lnTo>
                    <a:pt x="1623193" y="1290276"/>
                  </a:lnTo>
                  <a:lnTo>
                    <a:pt x="1626676" y="1289507"/>
                  </a:lnTo>
                  <a:lnTo>
                    <a:pt x="1630159" y="1288738"/>
                  </a:lnTo>
                  <a:lnTo>
                    <a:pt x="1633642" y="1287970"/>
                  </a:lnTo>
                  <a:lnTo>
                    <a:pt x="1637126" y="1287202"/>
                  </a:lnTo>
                  <a:lnTo>
                    <a:pt x="1640609" y="1286434"/>
                  </a:lnTo>
                  <a:lnTo>
                    <a:pt x="1644092" y="1285667"/>
                  </a:lnTo>
                  <a:lnTo>
                    <a:pt x="1647575" y="1291129"/>
                  </a:lnTo>
                  <a:lnTo>
                    <a:pt x="1651059" y="1290373"/>
                  </a:lnTo>
                  <a:lnTo>
                    <a:pt x="1654542" y="1289617"/>
                  </a:lnTo>
                  <a:lnTo>
                    <a:pt x="1658025" y="1288861"/>
                  </a:lnTo>
                  <a:lnTo>
                    <a:pt x="1661508" y="1288106"/>
                  </a:lnTo>
                  <a:lnTo>
                    <a:pt x="1664992" y="1287351"/>
                  </a:lnTo>
                  <a:lnTo>
                    <a:pt x="1668475" y="1286597"/>
                  </a:lnTo>
                  <a:lnTo>
                    <a:pt x="1671958" y="1285843"/>
                  </a:lnTo>
                  <a:lnTo>
                    <a:pt x="1675441" y="1285089"/>
                  </a:lnTo>
                  <a:lnTo>
                    <a:pt x="1678925" y="1284335"/>
                  </a:lnTo>
                  <a:lnTo>
                    <a:pt x="1682408" y="1283582"/>
                  </a:lnTo>
                  <a:lnTo>
                    <a:pt x="1685891" y="1282830"/>
                  </a:lnTo>
                  <a:lnTo>
                    <a:pt x="1689374" y="1282077"/>
                  </a:lnTo>
                  <a:lnTo>
                    <a:pt x="1692858" y="1281325"/>
                  </a:lnTo>
                  <a:lnTo>
                    <a:pt x="1696341" y="1284714"/>
                  </a:lnTo>
                  <a:lnTo>
                    <a:pt x="1699824" y="1283969"/>
                  </a:lnTo>
                  <a:lnTo>
                    <a:pt x="1703307" y="1283225"/>
                  </a:lnTo>
                  <a:lnTo>
                    <a:pt x="1706791" y="1282481"/>
                  </a:lnTo>
                  <a:lnTo>
                    <a:pt x="1710274" y="1281737"/>
                  </a:lnTo>
                  <a:lnTo>
                    <a:pt x="1713757" y="1280994"/>
                  </a:lnTo>
                  <a:lnTo>
                    <a:pt x="1717240" y="1280251"/>
                  </a:lnTo>
                  <a:lnTo>
                    <a:pt x="1720723" y="1287635"/>
                  </a:lnTo>
                  <a:lnTo>
                    <a:pt x="1724207" y="1286905"/>
                  </a:lnTo>
                  <a:lnTo>
                    <a:pt x="1727690" y="1286176"/>
                  </a:lnTo>
                  <a:lnTo>
                    <a:pt x="1731173" y="1285447"/>
                  </a:lnTo>
                  <a:lnTo>
                    <a:pt x="1734656" y="1284718"/>
                  </a:lnTo>
                  <a:lnTo>
                    <a:pt x="1738140" y="1283990"/>
                  </a:lnTo>
                  <a:lnTo>
                    <a:pt x="1741623" y="1283262"/>
                  </a:lnTo>
                  <a:lnTo>
                    <a:pt x="1745106" y="1282535"/>
                  </a:lnTo>
                  <a:lnTo>
                    <a:pt x="1748589" y="1281807"/>
                  </a:lnTo>
                  <a:lnTo>
                    <a:pt x="1752073" y="1281080"/>
                  </a:lnTo>
                  <a:lnTo>
                    <a:pt x="1755556" y="1280354"/>
                  </a:lnTo>
                  <a:lnTo>
                    <a:pt x="1759039" y="1279628"/>
                  </a:lnTo>
                  <a:lnTo>
                    <a:pt x="1762522" y="1278902"/>
                  </a:lnTo>
                  <a:lnTo>
                    <a:pt x="1766006" y="1286799"/>
                  </a:lnTo>
                  <a:lnTo>
                    <a:pt x="1769489" y="1286087"/>
                  </a:lnTo>
                  <a:lnTo>
                    <a:pt x="1772972" y="1285375"/>
                  </a:lnTo>
                  <a:lnTo>
                    <a:pt x="1776455" y="1284663"/>
                  </a:lnTo>
                  <a:lnTo>
                    <a:pt x="1779939" y="1283952"/>
                  </a:lnTo>
                  <a:lnTo>
                    <a:pt x="1783422" y="1283241"/>
                  </a:lnTo>
                  <a:lnTo>
                    <a:pt x="1786905" y="1282531"/>
                  </a:lnTo>
                  <a:lnTo>
                    <a:pt x="1790388" y="1288917"/>
                  </a:lnTo>
                  <a:lnTo>
                    <a:pt x="1793872" y="1288218"/>
                  </a:lnTo>
                  <a:lnTo>
                    <a:pt x="1797355" y="1287519"/>
                  </a:lnTo>
                  <a:lnTo>
                    <a:pt x="1800838" y="1286820"/>
                  </a:lnTo>
                  <a:lnTo>
                    <a:pt x="1804321" y="1286122"/>
                  </a:lnTo>
                  <a:lnTo>
                    <a:pt x="1807805" y="1285424"/>
                  </a:lnTo>
                  <a:lnTo>
                    <a:pt x="1811288" y="1284726"/>
                  </a:lnTo>
                  <a:lnTo>
                    <a:pt x="1814771" y="1292807"/>
                  </a:lnTo>
                  <a:lnTo>
                    <a:pt x="1818254" y="1292123"/>
                  </a:lnTo>
                  <a:lnTo>
                    <a:pt x="1821738" y="1291439"/>
                  </a:lnTo>
                  <a:lnTo>
                    <a:pt x="1825221" y="1290756"/>
                  </a:lnTo>
                  <a:lnTo>
                    <a:pt x="1828704" y="1290072"/>
                  </a:lnTo>
                  <a:lnTo>
                    <a:pt x="1832187" y="1289389"/>
                  </a:lnTo>
                  <a:lnTo>
                    <a:pt x="1835671" y="1288707"/>
                  </a:lnTo>
                  <a:lnTo>
                    <a:pt x="1839154" y="1306380"/>
                  </a:lnTo>
                  <a:lnTo>
                    <a:pt x="1842637" y="1305725"/>
                  </a:lnTo>
                  <a:lnTo>
                    <a:pt x="1846120" y="1305070"/>
                  </a:lnTo>
                  <a:lnTo>
                    <a:pt x="1849604" y="1304415"/>
                  </a:lnTo>
                  <a:lnTo>
                    <a:pt x="1853087" y="1303760"/>
                  </a:lnTo>
                  <a:lnTo>
                    <a:pt x="1856570" y="1303106"/>
                  </a:lnTo>
                  <a:lnTo>
                    <a:pt x="1860053" y="1302452"/>
                  </a:lnTo>
                  <a:lnTo>
                    <a:pt x="1863537" y="1303505"/>
                  </a:lnTo>
                  <a:lnTo>
                    <a:pt x="1867020" y="1302854"/>
                  </a:lnTo>
                  <a:lnTo>
                    <a:pt x="1870503" y="1302204"/>
                  </a:lnTo>
                  <a:lnTo>
                    <a:pt x="1873986" y="1301553"/>
                  </a:lnTo>
                  <a:lnTo>
                    <a:pt x="1877470" y="1300903"/>
                  </a:lnTo>
                  <a:lnTo>
                    <a:pt x="1880953" y="1300253"/>
                  </a:lnTo>
                  <a:lnTo>
                    <a:pt x="1884436" y="1299604"/>
                  </a:lnTo>
                  <a:lnTo>
                    <a:pt x="1887919" y="1304037"/>
                  </a:lnTo>
                  <a:lnTo>
                    <a:pt x="1891403" y="1303396"/>
                  </a:lnTo>
                  <a:lnTo>
                    <a:pt x="1894886" y="1302754"/>
                  </a:lnTo>
                  <a:lnTo>
                    <a:pt x="1898369" y="1302113"/>
                  </a:lnTo>
                  <a:lnTo>
                    <a:pt x="1901852" y="1301472"/>
                  </a:lnTo>
                  <a:lnTo>
                    <a:pt x="1905336" y="1300831"/>
                  </a:lnTo>
                  <a:lnTo>
                    <a:pt x="1908819" y="1314812"/>
                  </a:lnTo>
                  <a:lnTo>
                    <a:pt x="1912302" y="1314193"/>
                  </a:lnTo>
                  <a:lnTo>
                    <a:pt x="1915785" y="1313573"/>
                  </a:lnTo>
                  <a:lnTo>
                    <a:pt x="1919269" y="1312954"/>
                  </a:lnTo>
                  <a:lnTo>
                    <a:pt x="1922752" y="1312336"/>
                  </a:lnTo>
                  <a:lnTo>
                    <a:pt x="1926235" y="1311717"/>
                  </a:lnTo>
                  <a:lnTo>
                    <a:pt x="1929718" y="1311099"/>
                  </a:lnTo>
                  <a:lnTo>
                    <a:pt x="1933202" y="1313097"/>
                  </a:lnTo>
                  <a:lnTo>
                    <a:pt x="1936685" y="1312483"/>
                  </a:lnTo>
                  <a:lnTo>
                    <a:pt x="1940168" y="1311869"/>
                  </a:lnTo>
                  <a:lnTo>
                    <a:pt x="1943651" y="1311256"/>
                  </a:lnTo>
                  <a:lnTo>
                    <a:pt x="1947135" y="1310642"/>
                  </a:lnTo>
                  <a:lnTo>
                    <a:pt x="1950618" y="1310029"/>
                  </a:lnTo>
                  <a:lnTo>
                    <a:pt x="1954101" y="1309416"/>
                  </a:lnTo>
                  <a:lnTo>
                    <a:pt x="1957584" y="1318023"/>
                  </a:lnTo>
                  <a:lnTo>
                    <a:pt x="1961068" y="1317424"/>
                  </a:lnTo>
                  <a:lnTo>
                    <a:pt x="1964551" y="1316825"/>
                  </a:lnTo>
                  <a:lnTo>
                    <a:pt x="1968034" y="1316225"/>
                  </a:lnTo>
                  <a:lnTo>
                    <a:pt x="1971517" y="1315627"/>
                  </a:lnTo>
                  <a:lnTo>
                    <a:pt x="1975001" y="1315028"/>
                  </a:lnTo>
                  <a:lnTo>
                    <a:pt x="1978484" y="1314430"/>
                  </a:lnTo>
                  <a:lnTo>
                    <a:pt x="1981967" y="1314839"/>
                  </a:lnTo>
                  <a:lnTo>
                    <a:pt x="1985450" y="1314242"/>
                  </a:lnTo>
                  <a:lnTo>
                    <a:pt x="1988934" y="1313646"/>
                  </a:lnTo>
                  <a:lnTo>
                    <a:pt x="1992417" y="1313050"/>
                  </a:lnTo>
                  <a:lnTo>
                    <a:pt x="1995900" y="1312454"/>
                  </a:lnTo>
                  <a:lnTo>
                    <a:pt x="1999383" y="1311858"/>
                  </a:lnTo>
                  <a:lnTo>
                    <a:pt x="2002867" y="1311263"/>
                  </a:lnTo>
                  <a:lnTo>
                    <a:pt x="2006350" y="1311174"/>
                  </a:lnTo>
                  <a:lnTo>
                    <a:pt x="2009833" y="1310580"/>
                  </a:lnTo>
                  <a:lnTo>
                    <a:pt x="2013316" y="1309986"/>
                  </a:lnTo>
                  <a:lnTo>
                    <a:pt x="2016799" y="1309392"/>
                  </a:lnTo>
                  <a:lnTo>
                    <a:pt x="2020283" y="1308798"/>
                  </a:lnTo>
                  <a:lnTo>
                    <a:pt x="2023766" y="1308205"/>
                  </a:lnTo>
                  <a:lnTo>
                    <a:pt x="2027249" y="1307612"/>
                  </a:lnTo>
                  <a:lnTo>
                    <a:pt x="2030732" y="1309555"/>
                  </a:lnTo>
                  <a:lnTo>
                    <a:pt x="2034216" y="1308966"/>
                  </a:lnTo>
                  <a:lnTo>
                    <a:pt x="2037699" y="1308376"/>
                  </a:lnTo>
                  <a:lnTo>
                    <a:pt x="2041182" y="1307788"/>
                  </a:lnTo>
                  <a:lnTo>
                    <a:pt x="2044665" y="1307199"/>
                  </a:lnTo>
                  <a:lnTo>
                    <a:pt x="2048149" y="1306611"/>
                  </a:lnTo>
                  <a:lnTo>
                    <a:pt x="2051632" y="1306023"/>
                  </a:lnTo>
                  <a:lnTo>
                    <a:pt x="2055115" y="1308462"/>
                  </a:lnTo>
                  <a:lnTo>
                    <a:pt x="2058598" y="1307878"/>
                  </a:lnTo>
                  <a:lnTo>
                    <a:pt x="2062082" y="1307295"/>
                  </a:lnTo>
                  <a:lnTo>
                    <a:pt x="2065565" y="1306712"/>
                  </a:lnTo>
                  <a:lnTo>
                    <a:pt x="2069048" y="1306129"/>
                  </a:lnTo>
                  <a:lnTo>
                    <a:pt x="2072531" y="1305546"/>
                  </a:lnTo>
                  <a:lnTo>
                    <a:pt x="2076015" y="1309452"/>
                  </a:lnTo>
                  <a:lnTo>
                    <a:pt x="2079498" y="1308876"/>
                  </a:lnTo>
                  <a:lnTo>
                    <a:pt x="2082981" y="1308300"/>
                  </a:lnTo>
                  <a:lnTo>
                    <a:pt x="2086464" y="1307723"/>
                  </a:lnTo>
                  <a:lnTo>
                    <a:pt x="2089948" y="1307148"/>
                  </a:lnTo>
                  <a:lnTo>
                    <a:pt x="2093431" y="1306572"/>
                  </a:lnTo>
                  <a:lnTo>
                    <a:pt x="2096914" y="1305996"/>
                  </a:lnTo>
                  <a:lnTo>
                    <a:pt x="2100397" y="1312745"/>
                  </a:lnTo>
                  <a:lnTo>
                    <a:pt x="2103881" y="1312179"/>
                  </a:lnTo>
                  <a:lnTo>
                    <a:pt x="2107364" y="1311614"/>
                  </a:lnTo>
                  <a:lnTo>
                    <a:pt x="2110847" y="1311049"/>
                  </a:lnTo>
                  <a:lnTo>
                    <a:pt x="2114330" y="1310484"/>
                  </a:lnTo>
                  <a:lnTo>
                    <a:pt x="2117814" y="1309919"/>
                  </a:lnTo>
                  <a:lnTo>
                    <a:pt x="2121297" y="1309354"/>
                  </a:lnTo>
                  <a:lnTo>
                    <a:pt x="2124780" y="1308790"/>
                  </a:lnTo>
                  <a:lnTo>
                    <a:pt x="2128263" y="1308226"/>
                  </a:lnTo>
                  <a:lnTo>
                    <a:pt x="2131747" y="1307662"/>
                  </a:lnTo>
                  <a:lnTo>
                    <a:pt x="2135230" y="1307098"/>
                  </a:lnTo>
                  <a:lnTo>
                    <a:pt x="2138713" y="1306535"/>
                  </a:lnTo>
                  <a:lnTo>
                    <a:pt x="2142196" y="1305971"/>
                  </a:lnTo>
                  <a:lnTo>
                    <a:pt x="2145680" y="1305408"/>
                  </a:lnTo>
                  <a:lnTo>
                    <a:pt x="2149163" y="1308230"/>
                  </a:lnTo>
                  <a:lnTo>
                    <a:pt x="2152646" y="1307671"/>
                  </a:lnTo>
                  <a:lnTo>
                    <a:pt x="2156129" y="1307113"/>
                  </a:lnTo>
                  <a:lnTo>
                    <a:pt x="2159613" y="1306555"/>
                  </a:lnTo>
                  <a:lnTo>
                    <a:pt x="2163096" y="1305997"/>
                  </a:lnTo>
                  <a:lnTo>
                    <a:pt x="2166579" y="1305440"/>
                  </a:lnTo>
                  <a:lnTo>
                    <a:pt x="2170062" y="1304882"/>
                  </a:lnTo>
                  <a:lnTo>
                    <a:pt x="2173546" y="1308629"/>
                  </a:lnTo>
                  <a:lnTo>
                    <a:pt x="2177029" y="1308077"/>
                  </a:lnTo>
                  <a:lnTo>
                    <a:pt x="2180512" y="1307526"/>
                  </a:lnTo>
                  <a:lnTo>
                    <a:pt x="2183995" y="1306974"/>
                  </a:lnTo>
                  <a:lnTo>
                    <a:pt x="2187479" y="1306423"/>
                  </a:lnTo>
                  <a:lnTo>
                    <a:pt x="2190962" y="1305872"/>
                  </a:lnTo>
                  <a:lnTo>
                    <a:pt x="2194445" y="1305322"/>
                  </a:lnTo>
                  <a:lnTo>
                    <a:pt x="2197928" y="1317242"/>
                  </a:lnTo>
                  <a:lnTo>
                    <a:pt x="2201412" y="1316707"/>
                  </a:lnTo>
                  <a:lnTo>
                    <a:pt x="2204895" y="1316172"/>
                  </a:lnTo>
                  <a:lnTo>
                    <a:pt x="2208378" y="1315638"/>
                  </a:lnTo>
                  <a:lnTo>
                    <a:pt x="2211861" y="1315103"/>
                  </a:lnTo>
                  <a:lnTo>
                    <a:pt x="2215345" y="1314569"/>
                  </a:lnTo>
                  <a:lnTo>
                    <a:pt x="2218828" y="1322837"/>
                  </a:lnTo>
                  <a:lnTo>
                    <a:pt x="2222311" y="1322314"/>
                  </a:lnTo>
                  <a:lnTo>
                    <a:pt x="2225794" y="1321791"/>
                  </a:lnTo>
                  <a:lnTo>
                    <a:pt x="2229278" y="1321269"/>
                  </a:lnTo>
                  <a:lnTo>
                    <a:pt x="2232761" y="1320746"/>
                  </a:lnTo>
                  <a:lnTo>
                    <a:pt x="2236244" y="1320224"/>
                  </a:lnTo>
                  <a:lnTo>
                    <a:pt x="2239727" y="1319702"/>
                  </a:lnTo>
                  <a:lnTo>
                    <a:pt x="2243211" y="1325993"/>
                  </a:lnTo>
                  <a:lnTo>
                    <a:pt x="2246694" y="1325480"/>
                  </a:lnTo>
                  <a:lnTo>
                    <a:pt x="2250177" y="1324966"/>
                  </a:lnTo>
                  <a:lnTo>
                    <a:pt x="2253660" y="1324453"/>
                  </a:lnTo>
                  <a:lnTo>
                    <a:pt x="2257144" y="1323940"/>
                  </a:lnTo>
                  <a:lnTo>
                    <a:pt x="2260627" y="1323427"/>
                  </a:lnTo>
                  <a:lnTo>
                    <a:pt x="2264110" y="1322915"/>
                  </a:lnTo>
                  <a:lnTo>
                    <a:pt x="2267593" y="1338542"/>
                  </a:lnTo>
                  <a:lnTo>
                    <a:pt x="2271077" y="1338049"/>
                  </a:lnTo>
                  <a:lnTo>
                    <a:pt x="2274560" y="1337556"/>
                  </a:lnTo>
                  <a:lnTo>
                    <a:pt x="2278043" y="1337064"/>
                  </a:lnTo>
                  <a:lnTo>
                    <a:pt x="2281526" y="1336572"/>
                  </a:lnTo>
                  <a:lnTo>
                    <a:pt x="2285010" y="1336080"/>
                  </a:lnTo>
                  <a:lnTo>
                    <a:pt x="2288493" y="1335588"/>
                  </a:lnTo>
                  <a:lnTo>
                    <a:pt x="2291976" y="1335485"/>
                  </a:lnTo>
                  <a:lnTo>
                    <a:pt x="2295459" y="1334994"/>
                  </a:lnTo>
                  <a:lnTo>
                    <a:pt x="2298942" y="1334503"/>
                  </a:lnTo>
                  <a:lnTo>
                    <a:pt x="2302426" y="1334012"/>
                  </a:lnTo>
                  <a:lnTo>
                    <a:pt x="2305909" y="1333521"/>
                  </a:lnTo>
                  <a:lnTo>
                    <a:pt x="2309392" y="1333030"/>
                  </a:lnTo>
                  <a:lnTo>
                    <a:pt x="2312875" y="1332540"/>
                  </a:lnTo>
                  <a:lnTo>
                    <a:pt x="2316359" y="1336691"/>
                  </a:lnTo>
                  <a:lnTo>
                    <a:pt x="2319842" y="1336207"/>
                  </a:lnTo>
                  <a:lnTo>
                    <a:pt x="2323325" y="1335722"/>
                  </a:lnTo>
                  <a:lnTo>
                    <a:pt x="2326808" y="1335238"/>
                  </a:lnTo>
                  <a:lnTo>
                    <a:pt x="2330292" y="1334754"/>
                  </a:lnTo>
                  <a:lnTo>
                    <a:pt x="2333775" y="1334270"/>
                  </a:lnTo>
                  <a:lnTo>
                    <a:pt x="2337258" y="1333786"/>
                  </a:lnTo>
                  <a:lnTo>
                    <a:pt x="2340741" y="1335217"/>
                  </a:lnTo>
                  <a:lnTo>
                    <a:pt x="2344225" y="1334736"/>
                  </a:lnTo>
                  <a:lnTo>
                    <a:pt x="2347708" y="1334255"/>
                  </a:lnTo>
                  <a:lnTo>
                    <a:pt x="2351191" y="1333774"/>
                  </a:lnTo>
                  <a:lnTo>
                    <a:pt x="2354674" y="1333293"/>
                  </a:lnTo>
                  <a:lnTo>
                    <a:pt x="2358158" y="1332813"/>
                  </a:lnTo>
                  <a:lnTo>
                    <a:pt x="2361641" y="1332332"/>
                  </a:lnTo>
                  <a:lnTo>
                    <a:pt x="2365124" y="1333001"/>
                  </a:lnTo>
                  <a:lnTo>
                    <a:pt x="2368607" y="1332522"/>
                  </a:lnTo>
                  <a:lnTo>
                    <a:pt x="2372091" y="1332043"/>
                  </a:lnTo>
                  <a:lnTo>
                    <a:pt x="2375574" y="1331564"/>
                  </a:lnTo>
                  <a:lnTo>
                    <a:pt x="2379057" y="1331086"/>
                  </a:lnTo>
                  <a:lnTo>
                    <a:pt x="2382540" y="1330608"/>
                  </a:lnTo>
                  <a:lnTo>
                    <a:pt x="2386024" y="1340947"/>
                  </a:lnTo>
                  <a:lnTo>
                    <a:pt x="2389507" y="1340481"/>
                  </a:lnTo>
                  <a:lnTo>
                    <a:pt x="2392990" y="1340016"/>
                  </a:lnTo>
                  <a:lnTo>
                    <a:pt x="2396473" y="1339550"/>
                  </a:lnTo>
                  <a:lnTo>
                    <a:pt x="2399957" y="1339085"/>
                  </a:lnTo>
                  <a:lnTo>
                    <a:pt x="2403440" y="1338621"/>
                  </a:lnTo>
                  <a:lnTo>
                    <a:pt x="2406923" y="1338156"/>
                  </a:lnTo>
                  <a:lnTo>
                    <a:pt x="2410406" y="1343082"/>
                  </a:lnTo>
                  <a:lnTo>
                    <a:pt x="2413890" y="1342624"/>
                  </a:lnTo>
                  <a:lnTo>
                    <a:pt x="2417373" y="1342166"/>
                  </a:lnTo>
                  <a:lnTo>
                    <a:pt x="2420856" y="1341708"/>
                  </a:lnTo>
                  <a:lnTo>
                    <a:pt x="2424339" y="1341250"/>
                  </a:lnTo>
                  <a:lnTo>
                    <a:pt x="2427823" y="1340792"/>
                  </a:lnTo>
                  <a:lnTo>
                    <a:pt x="2431306" y="1340335"/>
                  </a:lnTo>
                  <a:lnTo>
                    <a:pt x="2434789" y="1346874"/>
                  </a:lnTo>
                  <a:lnTo>
                    <a:pt x="2438272" y="1346425"/>
                  </a:lnTo>
                  <a:lnTo>
                    <a:pt x="2441756" y="1345976"/>
                  </a:lnTo>
                  <a:lnTo>
                    <a:pt x="2445239" y="1345526"/>
                  </a:lnTo>
                  <a:lnTo>
                    <a:pt x="2448722" y="1345077"/>
                  </a:lnTo>
                  <a:lnTo>
                    <a:pt x="2452205" y="1344628"/>
                  </a:lnTo>
                  <a:lnTo>
                    <a:pt x="2455689" y="1344180"/>
                  </a:lnTo>
                  <a:lnTo>
                    <a:pt x="2459172" y="1353153"/>
                  </a:lnTo>
                  <a:lnTo>
                    <a:pt x="2462655" y="1352715"/>
                  </a:lnTo>
                  <a:lnTo>
                    <a:pt x="2466138" y="1352277"/>
                  </a:lnTo>
                  <a:lnTo>
                    <a:pt x="2469622" y="1351839"/>
                  </a:lnTo>
                  <a:lnTo>
                    <a:pt x="2473105" y="1351402"/>
                  </a:lnTo>
                  <a:lnTo>
                    <a:pt x="2476588" y="1350965"/>
                  </a:lnTo>
                  <a:lnTo>
                    <a:pt x="2480071" y="1350527"/>
                  </a:lnTo>
                  <a:lnTo>
                    <a:pt x="2483555" y="1350090"/>
                  </a:lnTo>
                  <a:lnTo>
                    <a:pt x="2487038" y="1349653"/>
                  </a:lnTo>
                  <a:lnTo>
                    <a:pt x="2490521" y="1349217"/>
                  </a:lnTo>
                  <a:lnTo>
                    <a:pt x="2494004" y="1348780"/>
                  </a:lnTo>
                  <a:lnTo>
                    <a:pt x="2497488" y="1348343"/>
                  </a:lnTo>
                  <a:lnTo>
                    <a:pt x="2500971" y="1347907"/>
                  </a:lnTo>
                  <a:lnTo>
                    <a:pt x="2504454" y="1347470"/>
                  </a:lnTo>
                  <a:lnTo>
                    <a:pt x="2507937" y="1348690"/>
                  </a:lnTo>
                  <a:lnTo>
                    <a:pt x="2511421" y="1348255"/>
                  </a:lnTo>
                  <a:lnTo>
                    <a:pt x="2514904" y="1347821"/>
                  </a:lnTo>
                  <a:lnTo>
                    <a:pt x="2518387" y="1347387"/>
                  </a:lnTo>
                  <a:lnTo>
                    <a:pt x="2521870" y="1346953"/>
                  </a:lnTo>
                  <a:lnTo>
                    <a:pt x="2525354" y="1346519"/>
                  </a:lnTo>
                  <a:lnTo>
                    <a:pt x="2528837" y="1346086"/>
                  </a:lnTo>
                  <a:lnTo>
                    <a:pt x="2532320" y="1346315"/>
                  </a:lnTo>
                  <a:lnTo>
                    <a:pt x="2535803" y="1345882"/>
                  </a:lnTo>
                  <a:lnTo>
                    <a:pt x="2539287" y="1345450"/>
                  </a:lnTo>
                  <a:lnTo>
                    <a:pt x="2542770" y="1345017"/>
                  </a:lnTo>
                  <a:lnTo>
                    <a:pt x="2546253" y="1344585"/>
                  </a:lnTo>
                  <a:lnTo>
                    <a:pt x="2549736" y="1344153"/>
                  </a:lnTo>
                  <a:lnTo>
                    <a:pt x="2553220" y="1346365"/>
                  </a:lnTo>
                  <a:lnTo>
                    <a:pt x="2556703" y="1345936"/>
                  </a:lnTo>
                  <a:lnTo>
                    <a:pt x="2560186" y="1345507"/>
                  </a:lnTo>
                  <a:lnTo>
                    <a:pt x="2563669" y="1345078"/>
                  </a:lnTo>
                  <a:lnTo>
                    <a:pt x="2567153" y="1344649"/>
                  </a:lnTo>
                  <a:lnTo>
                    <a:pt x="2570636" y="1344220"/>
                  </a:lnTo>
                  <a:lnTo>
                    <a:pt x="2574119" y="1343792"/>
                  </a:lnTo>
                  <a:lnTo>
                    <a:pt x="2577602" y="1343364"/>
                  </a:lnTo>
                  <a:lnTo>
                    <a:pt x="2581085" y="1342935"/>
                  </a:lnTo>
                  <a:lnTo>
                    <a:pt x="2584569" y="1342507"/>
                  </a:lnTo>
                  <a:lnTo>
                    <a:pt x="2588052" y="1342079"/>
                  </a:lnTo>
                  <a:lnTo>
                    <a:pt x="2591535" y="1341651"/>
                  </a:lnTo>
                  <a:lnTo>
                    <a:pt x="2595018" y="1341223"/>
                  </a:lnTo>
                  <a:lnTo>
                    <a:pt x="2598502" y="1340796"/>
                  </a:lnTo>
                  <a:lnTo>
                    <a:pt x="2601985" y="1341033"/>
                  </a:lnTo>
                  <a:lnTo>
                    <a:pt x="2605468" y="1340606"/>
                  </a:lnTo>
                  <a:lnTo>
                    <a:pt x="2608951" y="1340179"/>
                  </a:lnTo>
                  <a:lnTo>
                    <a:pt x="2612435" y="1339753"/>
                  </a:lnTo>
                  <a:lnTo>
                    <a:pt x="2615918" y="1339326"/>
                  </a:lnTo>
                  <a:lnTo>
                    <a:pt x="2619401" y="1338900"/>
                  </a:lnTo>
                  <a:lnTo>
                    <a:pt x="2622884" y="1338474"/>
                  </a:lnTo>
                  <a:lnTo>
                    <a:pt x="2626368" y="1338715"/>
                  </a:lnTo>
                  <a:lnTo>
                    <a:pt x="2629851" y="1338290"/>
                  </a:lnTo>
                  <a:lnTo>
                    <a:pt x="2633334" y="1337865"/>
                  </a:lnTo>
                  <a:lnTo>
                    <a:pt x="2636817" y="1337440"/>
                  </a:lnTo>
                  <a:lnTo>
                    <a:pt x="2640301" y="1337015"/>
                  </a:lnTo>
                  <a:lnTo>
                    <a:pt x="2643784" y="1336590"/>
                  </a:lnTo>
                  <a:lnTo>
                    <a:pt x="2647267" y="1336165"/>
                  </a:lnTo>
                  <a:lnTo>
                    <a:pt x="2650750" y="1336076"/>
                  </a:lnTo>
                  <a:lnTo>
                    <a:pt x="2654234" y="1335652"/>
                  </a:lnTo>
                  <a:lnTo>
                    <a:pt x="2657717" y="1335228"/>
                  </a:lnTo>
                  <a:lnTo>
                    <a:pt x="2661200" y="1334804"/>
                  </a:lnTo>
                  <a:lnTo>
                    <a:pt x="2664683" y="1334380"/>
                  </a:lnTo>
                  <a:lnTo>
                    <a:pt x="2668167" y="1333957"/>
                  </a:lnTo>
                  <a:lnTo>
                    <a:pt x="2671650" y="1333533"/>
                  </a:lnTo>
                  <a:lnTo>
                    <a:pt x="2675133" y="1333110"/>
                  </a:lnTo>
                  <a:lnTo>
                    <a:pt x="2678616" y="1332687"/>
                  </a:lnTo>
                  <a:lnTo>
                    <a:pt x="2682100" y="1332263"/>
                  </a:lnTo>
                  <a:lnTo>
                    <a:pt x="2685583" y="1331840"/>
                  </a:lnTo>
                  <a:lnTo>
                    <a:pt x="2689066" y="1331417"/>
                  </a:lnTo>
                  <a:lnTo>
                    <a:pt x="2692549" y="1330995"/>
                  </a:lnTo>
                  <a:lnTo>
                    <a:pt x="2696033" y="1332932"/>
                  </a:lnTo>
                  <a:lnTo>
                    <a:pt x="2699516" y="1332512"/>
                  </a:lnTo>
                  <a:lnTo>
                    <a:pt x="2702999" y="1332092"/>
                  </a:lnTo>
                  <a:lnTo>
                    <a:pt x="2706482" y="1331672"/>
                  </a:lnTo>
                  <a:lnTo>
                    <a:pt x="2709966" y="1331252"/>
                  </a:lnTo>
                  <a:lnTo>
                    <a:pt x="2713449" y="1330832"/>
                  </a:lnTo>
                  <a:lnTo>
                    <a:pt x="2716932" y="1330413"/>
                  </a:lnTo>
                  <a:lnTo>
                    <a:pt x="2720415" y="1331672"/>
                  </a:lnTo>
                  <a:lnTo>
                    <a:pt x="2723899" y="1331254"/>
                  </a:lnTo>
                  <a:lnTo>
                    <a:pt x="2727382" y="1330837"/>
                  </a:lnTo>
                  <a:lnTo>
                    <a:pt x="2730865" y="1330419"/>
                  </a:lnTo>
                  <a:lnTo>
                    <a:pt x="2734348" y="1330002"/>
                  </a:lnTo>
                  <a:lnTo>
                    <a:pt x="2737832" y="1329585"/>
                  </a:lnTo>
                  <a:lnTo>
                    <a:pt x="2741315" y="1329168"/>
                  </a:lnTo>
                  <a:lnTo>
                    <a:pt x="2744798" y="1334059"/>
                  </a:lnTo>
                  <a:lnTo>
                    <a:pt x="2748281" y="1333648"/>
                  </a:lnTo>
                  <a:lnTo>
                    <a:pt x="2751765" y="1333236"/>
                  </a:lnTo>
                  <a:lnTo>
                    <a:pt x="2755248" y="1332825"/>
                  </a:lnTo>
                  <a:lnTo>
                    <a:pt x="2758731" y="1332414"/>
                  </a:lnTo>
                  <a:lnTo>
                    <a:pt x="2762214" y="1332002"/>
                  </a:lnTo>
                  <a:lnTo>
                    <a:pt x="2765698" y="1331591"/>
                  </a:lnTo>
                  <a:lnTo>
                    <a:pt x="2769181" y="1338284"/>
                  </a:lnTo>
                  <a:lnTo>
                    <a:pt x="2772664" y="1337880"/>
                  </a:lnTo>
                  <a:lnTo>
                    <a:pt x="2776147" y="1337476"/>
                  </a:lnTo>
                  <a:lnTo>
                    <a:pt x="2779631" y="1337073"/>
                  </a:lnTo>
                  <a:lnTo>
                    <a:pt x="2783114" y="1336669"/>
                  </a:lnTo>
                  <a:lnTo>
                    <a:pt x="2786597" y="1336266"/>
                  </a:lnTo>
                  <a:lnTo>
                    <a:pt x="2790080" y="1335863"/>
                  </a:lnTo>
                  <a:lnTo>
                    <a:pt x="2793564" y="1339557"/>
                  </a:lnTo>
                  <a:lnTo>
                    <a:pt x="2797047" y="1339158"/>
                  </a:lnTo>
                  <a:lnTo>
                    <a:pt x="2800530" y="1338759"/>
                  </a:lnTo>
                  <a:lnTo>
                    <a:pt x="2804013" y="1338360"/>
                  </a:lnTo>
                  <a:lnTo>
                    <a:pt x="2807497" y="1337962"/>
                  </a:lnTo>
                  <a:lnTo>
                    <a:pt x="2810980" y="1337563"/>
                  </a:lnTo>
                  <a:lnTo>
                    <a:pt x="2814463" y="1337165"/>
                  </a:lnTo>
                  <a:lnTo>
                    <a:pt x="2817946" y="1336766"/>
                  </a:lnTo>
                  <a:lnTo>
                    <a:pt x="2821430" y="1336368"/>
                  </a:lnTo>
                  <a:lnTo>
                    <a:pt x="2824913" y="1335970"/>
                  </a:lnTo>
                  <a:lnTo>
                    <a:pt x="2828396" y="1335572"/>
                  </a:lnTo>
                  <a:lnTo>
                    <a:pt x="2831879" y="1335174"/>
                  </a:lnTo>
                  <a:lnTo>
                    <a:pt x="2835363" y="1334776"/>
                  </a:lnTo>
                  <a:lnTo>
                    <a:pt x="2838846" y="1334378"/>
                  </a:lnTo>
                  <a:lnTo>
                    <a:pt x="2842329" y="1339579"/>
                  </a:lnTo>
                  <a:lnTo>
                    <a:pt x="2845812" y="1339187"/>
                  </a:lnTo>
                  <a:lnTo>
                    <a:pt x="2849296" y="1338795"/>
                  </a:lnTo>
                  <a:lnTo>
                    <a:pt x="2852779" y="1338403"/>
                  </a:lnTo>
                  <a:lnTo>
                    <a:pt x="2856262" y="1338011"/>
                  </a:lnTo>
                  <a:lnTo>
                    <a:pt x="2859745" y="1337619"/>
                  </a:lnTo>
                  <a:lnTo>
                    <a:pt x="2863229" y="1345355"/>
                  </a:lnTo>
                  <a:lnTo>
                    <a:pt x="2866712" y="1344972"/>
                  </a:lnTo>
                  <a:lnTo>
                    <a:pt x="2870195" y="1344588"/>
                  </a:lnTo>
                  <a:lnTo>
                    <a:pt x="2873678" y="1344205"/>
                  </a:lnTo>
                  <a:lnTo>
                    <a:pt x="2877161" y="1343822"/>
                  </a:lnTo>
                  <a:lnTo>
                    <a:pt x="2880645" y="1343438"/>
                  </a:lnTo>
                  <a:lnTo>
                    <a:pt x="2884128" y="1343055"/>
                  </a:lnTo>
                  <a:lnTo>
                    <a:pt x="2887611" y="1345318"/>
                  </a:lnTo>
                  <a:lnTo>
                    <a:pt x="2891094" y="1344937"/>
                  </a:lnTo>
                  <a:lnTo>
                    <a:pt x="2894578" y="1344557"/>
                  </a:lnTo>
                  <a:lnTo>
                    <a:pt x="2898061" y="1344177"/>
                  </a:lnTo>
                  <a:lnTo>
                    <a:pt x="2901544" y="1343797"/>
                  </a:lnTo>
                  <a:lnTo>
                    <a:pt x="2905027" y="1343417"/>
                  </a:lnTo>
                  <a:lnTo>
                    <a:pt x="2908511" y="1343037"/>
                  </a:lnTo>
                  <a:lnTo>
                    <a:pt x="2911994" y="1342950"/>
                  </a:lnTo>
                  <a:lnTo>
                    <a:pt x="2915477" y="1342571"/>
                  </a:lnTo>
                  <a:lnTo>
                    <a:pt x="2918960" y="1342191"/>
                  </a:lnTo>
                  <a:lnTo>
                    <a:pt x="2922444" y="1341812"/>
                  </a:lnTo>
                  <a:lnTo>
                    <a:pt x="2925927" y="1341433"/>
                  </a:lnTo>
                  <a:lnTo>
                    <a:pt x="2929410" y="1341054"/>
                  </a:lnTo>
                  <a:lnTo>
                    <a:pt x="2932893" y="1340675"/>
                  </a:lnTo>
                  <a:lnTo>
                    <a:pt x="2936377" y="1340296"/>
                  </a:lnTo>
                  <a:lnTo>
                    <a:pt x="2939860" y="1339917"/>
                  </a:lnTo>
                  <a:lnTo>
                    <a:pt x="2943343" y="1339538"/>
                  </a:lnTo>
                  <a:lnTo>
                    <a:pt x="2946826" y="1339159"/>
                  </a:lnTo>
                  <a:lnTo>
                    <a:pt x="2950310" y="1338781"/>
                  </a:lnTo>
                  <a:lnTo>
                    <a:pt x="2953793" y="1338402"/>
                  </a:lnTo>
                  <a:lnTo>
                    <a:pt x="2957276" y="1338024"/>
                  </a:lnTo>
                  <a:lnTo>
                    <a:pt x="2960759" y="1338830"/>
                  </a:lnTo>
                  <a:lnTo>
                    <a:pt x="2964243" y="1338453"/>
                  </a:lnTo>
                  <a:lnTo>
                    <a:pt x="2967726" y="1338076"/>
                  </a:lnTo>
                  <a:lnTo>
                    <a:pt x="2971209" y="1337699"/>
                  </a:lnTo>
                  <a:lnTo>
                    <a:pt x="2974692" y="1337322"/>
                  </a:lnTo>
                  <a:lnTo>
                    <a:pt x="2978176" y="1336946"/>
                  </a:lnTo>
                  <a:lnTo>
                    <a:pt x="2981659" y="1336569"/>
                  </a:lnTo>
                  <a:lnTo>
                    <a:pt x="2985142" y="1336489"/>
                  </a:lnTo>
                  <a:lnTo>
                    <a:pt x="2988625" y="1336113"/>
                  </a:lnTo>
                  <a:lnTo>
                    <a:pt x="2992109" y="1335737"/>
                  </a:lnTo>
                  <a:lnTo>
                    <a:pt x="2995592" y="1335361"/>
                  </a:lnTo>
                  <a:lnTo>
                    <a:pt x="2999075" y="1334985"/>
                  </a:lnTo>
                  <a:lnTo>
                    <a:pt x="3002558" y="1334609"/>
                  </a:lnTo>
                  <a:lnTo>
                    <a:pt x="3006042" y="1334233"/>
                  </a:lnTo>
                  <a:lnTo>
                    <a:pt x="3009525" y="1335936"/>
                  </a:lnTo>
                  <a:lnTo>
                    <a:pt x="3013008" y="1335562"/>
                  </a:lnTo>
                  <a:lnTo>
                    <a:pt x="3016491" y="1335188"/>
                  </a:lnTo>
                  <a:lnTo>
                    <a:pt x="3019975" y="1334815"/>
                  </a:lnTo>
                  <a:lnTo>
                    <a:pt x="3023458" y="1334442"/>
                  </a:lnTo>
                  <a:lnTo>
                    <a:pt x="3026941" y="1334068"/>
                  </a:lnTo>
                  <a:lnTo>
                    <a:pt x="3030424" y="1336054"/>
                  </a:lnTo>
                  <a:lnTo>
                    <a:pt x="3033908" y="1335683"/>
                  </a:lnTo>
                  <a:lnTo>
                    <a:pt x="3037391" y="1335312"/>
                  </a:lnTo>
                  <a:lnTo>
                    <a:pt x="3040874" y="1334941"/>
                  </a:lnTo>
                  <a:lnTo>
                    <a:pt x="3044357" y="1334570"/>
                  </a:lnTo>
                  <a:lnTo>
                    <a:pt x="3047841" y="1334200"/>
                  </a:lnTo>
                  <a:lnTo>
                    <a:pt x="3051324" y="1333829"/>
                  </a:lnTo>
                  <a:lnTo>
                    <a:pt x="3054807" y="1334047"/>
                  </a:lnTo>
                  <a:lnTo>
                    <a:pt x="3058290" y="1333677"/>
                  </a:lnTo>
                  <a:lnTo>
                    <a:pt x="3061774" y="1333308"/>
                  </a:lnTo>
                  <a:lnTo>
                    <a:pt x="3065257" y="1332938"/>
                  </a:lnTo>
                  <a:lnTo>
                    <a:pt x="3068740" y="1332568"/>
                  </a:lnTo>
                  <a:lnTo>
                    <a:pt x="3072223" y="1332199"/>
                  </a:lnTo>
                  <a:lnTo>
                    <a:pt x="3075707" y="1331830"/>
                  </a:lnTo>
                  <a:lnTo>
                    <a:pt x="3079190" y="1334393"/>
                  </a:lnTo>
                  <a:lnTo>
                    <a:pt x="3082673" y="1334027"/>
                  </a:lnTo>
                  <a:lnTo>
                    <a:pt x="3086156" y="1333660"/>
                  </a:lnTo>
                  <a:lnTo>
                    <a:pt x="3089640" y="1333294"/>
                  </a:lnTo>
                  <a:lnTo>
                    <a:pt x="3093123" y="1332927"/>
                  </a:lnTo>
                  <a:lnTo>
                    <a:pt x="3096606" y="1332561"/>
                  </a:lnTo>
                  <a:lnTo>
                    <a:pt x="3100089" y="1332195"/>
                  </a:lnTo>
                  <a:lnTo>
                    <a:pt x="3103573" y="1335882"/>
                  </a:lnTo>
                  <a:lnTo>
                    <a:pt x="3107056" y="1335520"/>
                  </a:lnTo>
                  <a:lnTo>
                    <a:pt x="3110539" y="1335157"/>
                  </a:lnTo>
                  <a:lnTo>
                    <a:pt x="3114022" y="1334795"/>
                  </a:lnTo>
                  <a:lnTo>
                    <a:pt x="3117506" y="1334433"/>
                  </a:lnTo>
                  <a:lnTo>
                    <a:pt x="3120989" y="1334071"/>
                  </a:lnTo>
                  <a:lnTo>
                    <a:pt x="3124472" y="1333709"/>
                  </a:lnTo>
                  <a:lnTo>
                    <a:pt x="3127955" y="1341237"/>
                  </a:lnTo>
                  <a:lnTo>
                    <a:pt x="3131439" y="1340882"/>
                  </a:lnTo>
                  <a:lnTo>
                    <a:pt x="3134922" y="1340528"/>
                  </a:lnTo>
                  <a:lnTo>
                    <a:pt x="3138405" y="1340173"/>
                  </a:lnTo>
                  <a:lnTo>
                    <a:pt x="3141888" y="1339818"/>
                  </a:lnTo>
                  <a:lnTo>
                    <a:pt x="3145372" y="1339464"/>
                  </a:lnTo>
                  <a:lnTo>
                    <a:pt x="3148855" y="1339110"/>
                  </a:lnTo>
                  <a:lnTo>
                    <a:pt x="3152338" y="1339309"/>
                  </a:lnTo>
                  <a:lnTo>
                    <a:pt x="3155821" y="1338955"/>
                  </a:lnTo>
                  <a:lnTo>
                    <a:pt x="3159304" y="1338602"/>
                  </a:lnTo>
                  <a:lnTo>
                    <a:pt x="3162788" y="1338248"/>
                  </a:lnTo>
                  <a:lnTo>
                    <a:pt x="3166271" y="1337894"/>
                  </a:lnTo>
                  <a:lnTo>
                    <a:pt x="3169754" y="1337541"/>
                  </a:lnTo>
                  <a:lnTo>
                    <a:pt x="3173237" y="1337743"/>
                  </a:lnTo>
                  <a:lnTo>
                    <a:pt x="3176721" y="1337390"/>
                  </a:lnTo>
                  <a:lnTo>
                    <a:pt x="3180204" y="1337037"/>
                  </a:lnTo>
                  <a:lnTo>
                    <a:pt x="3183687" y="1336685"/>
                  </a:lnTo>
                  <a:lnTo>
                    <a:pt x="3187170" y="1336332"/>
                  </a:lnTo>
                  <a:lnTo>
                    <a:pt x="3190654" y="1335979"/>
                  </a:lnTo>
                  <a:lnTo>
                    <a:pt x="3194137" y="1335627"/>
                  </a:lnTo>
                  <a:lnTo>
                    <a:pt x="3197620" y="1344511"/>
                  </a:lnTo>
                  <a:lnTo>
                    <a:pt x="3201103" y="1344167"/>
                  </a:lnTo>
                  <a:lnTo>
                    <a:pt x="3204587" y="1343823"/>
                  </a:lnTo>
                  <a:lnTo>
                    <a:pt x="3208070" y="1343479"/>
                  </a:lnTo>
                  <a:lnTo>
                    <a:pt x="3211553" y="1343135"/>
                  </a:lnTo>
                  <a:lnTo>
                    <a:pt x="3215036" y="1342791"/>
                  </a:lnTo>
                  <a:lnTo>
                    <a:pt x="3218520" y="1342447"/>
                  </a:lnTo>
                  <a:lnTo>
                    <a:pt x="3222003" y="1343430"/>
                  </a:lnTo>
                  <a:lnTo>
                    <a:pt x="3225486" y="1343087"/>
                  </a:lnTo>
                  <a:lnTo>
                    <a:pt x="3228969" y="1342745"/>
                  </a:lnTo>
                  <a:lnTo>
                    <a:pt x="3232453" y="1342402"/>
                  </a:lnTo>
                  <a:lnTo>
                    <a:pt x="3235936" y="1342060"/>
                  </a:lnTo>
                  <a:lnTo>
                    <a:pt x="3239419" y="1341717"/>
                  </a:lnTo>
                  <a:lnTo>
                    <a:pt x="3242902" y="1341375"/>
                  </a:lnTo>
                  <a:lnTo>
                    <a:pt x="3246386" y="1342094"/>
                  </a:lnTo>
                  <a:lnTo>
                    <a:pt x="3249869" y="1341752"/>
                  </a:lnTo>
                  <a:lnTo>
                    <a:pt x="3253352" y="1341411"/>
                  </a:lnTo>
                  <a:lnTo>
                    <a:pt x="3256835" y="1341070"/>
                  </a:lnTo>
                  <a:lnTo>
                    <a:pt x="3260319" y="1340729"/>
                  </a:lnTo>
                  <a:lnTo>
                    <a:pt x="3263802" y="1340389"/>
                  </a:lnTo>
                  <a:lnTo>
                    <a:pt x="3267285" y="1340048"/>
                  </a:lnTo>
                  <a:lnTo>
                    <a:pt x="3270768" y="1341032"/>
                  </a:lnTo>
                  <a:lnTo>
                    <a:pt x="3274252" y="1340692"/>
                  </a:lnTo>
                  <a:lnTo>
                    <a:pt x="3277735" y="1340353"/>
                  </a:lnTo>
                  <a:lnTo>
                    <a:pt x="3281218" y="1340013"/>
                  </a:lnTo>
                  <a:lnTo>
                    <a:pt x="3284701" y="1339674"/>
                  </a:lnTo>
                  <a:lnTo>
                    <a:pt x="3288185" y="1339335"/>
                  </a:lnTo>
                  <a:lnTo>
                    <a:pt x="3291668" y="1338996"/>
                  </a:lnTo>
                  <a:lnTo>
                    <a:pt x="3295151" y="1348469"/>
                  </a:lnTo>
                  <a:lnTo>
                    <a:pt x="3298634" y="1348138"/>
                  </a:lnTo>
                  <a:lnTo>
                    <a:pt x="3302118" y="1347807"/>
                  </a:lnTo>
                  <a:lnTo>
                    <a:pt x="3305601" y="1347477"/>
                  </a:lnTo>
                  <a:lnTo>
                    <a:pt x="3309084" y="1347146"/>
                  </a:lnTo>
                  <a:lnTo>
                    <a:pt x="3312567" y="1346816"/>
                  </a:lnTo>
                  <a:lnTo>
                    <a:pt x="3316051" y="1346485"/>
                  </a:lnTo>
                  <a:lnTo>
                    <a:pt x="3319534" y="1346155"/>
                  </a:lnTo>
                  <a:lnTo>
                    <a:pt x="3323017" y="1345825"/>
                  </a:lnTo>
                  <a:lnTo>
                    <a:pt x="3326500" y="1345495"/>
                  </a:lnTo>
                  <a:lnTo>
                    <a:pt x="3329984" y="1345165"/>
                  </a:lnTo>
                  <a:lnTo>
                    <a:pt x="3333467" y="1344835"/>
                  </a:lnTo>
                  <a:lnTo>
                    <a:pt x="3336950" y="1344505"/>
                  </a:lnTo>
                  <a:lnTo>
                    <a:pt x="3340433" y="1347444"/>
                  </a:lnTo>
                  <a:lnTo>
                    <a:pt x="3343917" y="1347117"/>
                  </a:lnTo>
                  <a:lnTo>
                    <a:pt x="3347400" y="1346790"/>
                  </a:lnTo>
                  <a:lnTo>
                    <a:pt x="3350883" y="1346463"/>
                  </a:lnTo>
                  <a:lnTo>
                    <a:pt x="3354366" y="1346136"/>
                  </a:lnTo>
                  <a:lnTo>
                    <a:pt x="3357850" y="1345810"/>
                  </a:lnTo>
                  <a:lnTo>
                    <a:pt x="3361333" y="1345483"/>
                  </a:lnTo>
                  <a:lnTo>
                    <a:pt x="3364816" y="1346902"/>
                  </a:lnTo>
                  <a:lnTo>
                    <a:pt x="3368299" y="1346577"/>
                  </a:lnTo>
                  <a:lnTo>
                    <a:pt x="3371783" y="1346252"/>
                  </a:lnTo>
                  <a:lnTo>
                    <a:pt x="3375266" y="1345927"/>
                  </a:lnTo>
                  <a:lnTo>
                    <a:pt x="3378749" y="1345602"/>
                  </a:lnTo>
                  <a:lnTo>
                    <a:pt x="3382232" y="1345277"/>
                  </a:lnTo>
                  <a:lnTo>
                    <a:pt x="3385716" y="1344952"/>
                  </a:lnTo>
                  <a:lnTo>
                    <a:pt x="3389199" y="1348575"/>
                  </a:lnTo>
                  <a:lnTo>
                    <a:pt x="3392682" y="1348254"/>
                  </a:lnTo>
                  <a:lnTo>
                    <a:pt x="3396165" y="1347933"/>
                  </a:lnTo>
                  <a:lnTo>
                    <a:pt x="3399649" y="1347611"/>
                  </a:lnTo>
                  <a:lnTo>
                    <a:pt x="3403132" y="1347290"/>
                  </a:lnTo>
                  <a:lnTo>
                    <a:pt x="3406615" y="1346969"/>
                  </a:lnTo>
                  <a:lnTo>
                    <a:pt x="3410098" y="1346648"/>
                  </a:lnTo>
                  <a:lnTo>
                    <a:pt x="3413582" y="1346327"/>
                  </a:lnTo>
                  <a:lnTo>
                    <a:pt x="3417065" y="1346006"/>
                  </a:lnTo>
                  <a:lnTo>
                    <a:pt x="3420548" y="1345685"/>
                  </a:lnTo>
                  <a:lnTo>
                    <a:pt x="3424031" y="1345364"/>
                  </a:lnTo>
                  <a:lnTo>
                    <a:pt x="3427515" y="1345043"/>
                  </a:lnTo>
                  <a:lnTo>
                    <a:pt x="3430998" y="1344722"/>
                  </a:lnTo>
                  <a:lnTo>
                    <a:pt x="3434481" y="1344402"/>
                  </a:lnTo>
                  <a:lnTo>
                    <a:pt x="3437964" y="1350145"/>
                  </a:lnTo>
                  <a:lnTo>
                    <a:pt x="3441447" y="1349829"/>
                  </a:lnTo>
                  <a:lnTo>
                    <a:pt x="3444931" y="1349514"/>
                  </a:lnTo>
                  <a:lnTo>
                    <a:pt x="3448414" y="1349198"/>
                  </a:lnTo>
                  <a:lnTo>
                    <a:pt x="3451897" y="1348883"/>
                  </a:lnTo>
                  <a:lnTo>
                    <a:pt x="3455380" y="1348567"/>
                  </a:lnTo>
                  <a:lnTo>
                    <a:pt x="3458864" y="1348252"/>
                  </a:lnTo>
                  <a:lnTo>
                    <a:pt x="3462347" y="1348176"/>
                  </a:lnTo>
                  <a:lnTo>
                    <a:pt x="3465830" y="1347861"/>
                  </a:lnTo>
                  <a:lnTo>
                    <a:pt x="3469313" y="1347546"/>
                  </a:lnTo>
                  <a:lnTo>
                    <a:pt x="3472797" y="1347232"/>
                  </a:lnTo>
                  <a:lnTo>
                    <a:pt x="3476280" y="1346917"/>
                  </a:lnTo>
                  <a:lnTo>
                    <a:pt x="3479763" y="1346602"/>
                  </a:lnTo>
                  <a:lnTo>
                    <a:pt x="3483246" y="1346287"/>
                  </a:lnTo>
                  <a:lnTo>
                    <a:pt x="3483246" y="1346528"/>
                  </a:lnTo>
                  <a:lnTo>
                    <a:pt x="3483246" y="1346768"/>
                  </a:lnTo>
                  <a:lnTo>
                    <a:pt x="3483246" y="1347008"/>
                  </a:lnTo>
                  <a:lnTo>
                    <a:pt x="3483246" y="1347247"/>
                  </a:lnTo>
                  <a:lnTo>
                    <a:pt x="3483246" y="1347486"/>
                  </a:lnTo>
                  <a:lnTo>
                    <a:pt x="3483246" y="1347725"/>
                  </a:lnTo>
                  <a:lnTo>
                    <a:pt x="3483246" y="1347963"/>
                  </a:lnTo>
                  <a:lnTo>
                    <a:pt x="3483246" y="1348201"/>
                  </a:lnTo>
                  <a:lnTo>
                    <a:pt x="3483246" y="1348439"/>
                  </a:lnTo>
                  <a:lnTo>
                    <a:pt x="3483246" y="1348676"/>
                  </a:lnTo>
                  <a:lnTo>
                    <a:pt x="3483246" y="1348914"/>
                  </a:lnTo>
                  <a:lnTo>
                    <a:pt x="3483246" y="1349150"/>
                  </a:lnTo>
                  <a:lnTo>
                    <a:pt x="3483246" y="1349387"/>
                  </a:lnTo>
                  <a:lnTo>
                    <a:pt x="3483246" y="1349623"/>
                  </a:lnTo>
                  <a:lnTo>
                    <a:pt x="3483246" y="1349859"/>
                  </a:lnTo>
                  <a:lnTo>
                    <a:pt x="3483246" y="1350094"/>
                  </a:lnTo>
                  <a:lnTo>
                    <a:pt x="3483246" y="1350330"/>
                  </a:lnTo>
                  <a:lnTo>
                    <a:pt x="3483246" y="1350564"/>
                  </a:lnTo>
                  <a:lnTo>
                    <a:pt x="3483246" y="1350799"/>
                  </a:lnTo>
                  <a:lnTo>
                    <a:pt x="3483246" y="1351033"/>
                  </a:lnTo>
                  <a:lnTo>
                    <a:pt x="3483246" y="1351267"/>
                  </a:lnTo>
                  <a:lnTo>
                    <a:pt x="3483246" y="1351501"/>
                  </a:lnTo>
                  <a:lnTo>
                    <a:pt x="3483246" y="1351734"/>
                  </a:lnTo>
                  <a:lnTo>
                    <a:pt x="3483246" y="1351967"/>
                  </a:lnTo>
                  <a:lnTo>
                    <a:pt x="3483246" y="1352200"/>
                  </a:lnTo>
                  <a:lnTo>
                    <a:pt x="3483246" y="1352432"/>
                  </a:lnTo>
                  <a:lnTo>
                    <a:pt x="3483246" y="1352664"/>
                  </a:lnTo>
                  <a:lnTo>
                    <a:pt x="3483246" y="1352896"/>
                  </a:lnTo>
                  <a:lnTo>
                    <a:pt x="3483246" y="1353127"/>
                  </a:lnTo>
                  <a:lnTo>
                    <a:pt x="3483246" y="1353358"/>
                  </a:lnTo>
                  <a:lnTo>
                    <a:pt x="3483246" y="1353589"/>
                  </a:lnTo>
                  <a:lnTo>
                    <a:pt x="3483246" y="1353819"/>
                  </a:lnTo>
                  <a:lnTo>
                    <a:pt x="3483246" y="1354049"/>
                  </a:lnTo>
                  <a:lnTo>
                    <a:pt x="3483246" y="1354279"/>
                  </a:lnTo>
                  <a:lnTo>
                    <a:pt x="3483246" y="1354509"/>
                  </a:lnTo>
                  <a:lnTo>
                    <a:pt x="3483246" y="1354738"/>
                  </a:lnTo>
                  <a:lnTo>
                    <a:pt x="3483246" y="1354967"/>
                  </a:lnTo>
                  <a:lnTo>
                    <a:pt x="3483246" y="1355196"/>
                  </a:lnTo>
                  <a:lnTo>
                    <a:pt x="3483246" y="1355424"/>
                  </a:lnTo>
                  <a:lnTo>
                    <a:pt x="3483246" y="1355652"/>
                  </a:lnTo>
                  <a:lnTo>
                    <a:pt x="3483246" y="1355880"/>
                  </a:lnTo>
                  <a:lnTo>
                    <a:pt x="3483246" y="1356107"/>
                  </a:lnTo>
                  <a:lnTo>
                    <a:pt x="3483246" y="1356334"/>
                  </a:lnTo>
                  <a:lnTo>
                    <a:pt x="3483246" y="1356561"/>
                  </a:lnTo>
                  <a:lnTo>
                    <a:pt x="3483246" y="1356787"/>
                  </a:lnTo>
                  <a:lnTo>
                    <a:pt x="3483246" y="1357013"/>
                  </a:lnTo>
                  <a:lnTo>
                    <a:pt x="3483246" y="1357239"/>
                  </a:lnTo>
                  <a:lnTo>
                    <a:pt x="3483246" y="1357465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926282"/>
              <a:ext cx="3483246" cy="625784"/>
            </a:xfrm>
            <a:custGeom>
              <a:avLst/>
              <a:gdLst/>
              <a:ahLst/>
              <a:cxnLst/>
              <a:rect l="0" t="0" r="0" b="0"/>
              <a:pathLst>
                <a:path w="3483246" h="625784">
                  <a:moveTo>
                    <a:pt x="0" y="625784"/>
                  </a:moveTo>
                  <a:lnTo>
                    <a:pt x="3483" y="503122"/>
                  </a:lnTo>
                  <a:lnTo>
                    <a:pt x="6966" y="388806"/>
                  </a:lnTo>
                  <a:lnTo>
                    <a:pt x="10449" y="282011"/>
                  </a:lnTo>
                  <a:lnTo>
                    <a:pt x="13932" y="182019"/>
                  </a:lnTo>
                  <a:lnTo>
                    <a:pt x="17416" y="88200"/>
                  </a:lnTo>
                  <a:lnTo>
                    <a:pt x="20899" y="0"/>
                  </a:lnTo>
                  <a:lnTo>
                    <a:pt x="24382" y="352410"/>
                  </a:lnTo>
                  <a:lnTo>
                    <a:pt x="27865" y="316820"/>
                  </a:lnTo>
                  <a:lnTo>
                    <a:pt x="31349" y="282011"/>
                  </a:lnTo>
                  <a:lnTo>
                    <a:pt x="34832" y="247958"/>
                  </a:lnTo>
                  <a:lnTo>
                    <a:pt x="38315" y="214635"/>
                  </a:lnTo>
                  <a:lnTo>
                    <a:pt x="41798" y="182019"/>
                  </a:lnTo>
                  <a:lnTo>
                    <a:pt x="45282" y="150089"/>
                  </a:lnTo>
                  <a:lnTo>
                    <a:pt x="48765" y="456443"/>
                  </a:lnTo>
                  <a:lnTo>
                    <a:pt x="52248" y="444975"/>
                  </a:lnTo>
                  <a:lnTo>
                    <a:pt x="55731" y="433587"/>
                  </a:lnTo>
                  <a:lnTo>
                    <a:pt x="59215" y="422276"/>
                  </a:lnTo>
                  <a:lnTo>
                    <a:pt x="62698" y="411043"/>
                  </a:lnTo>
                  <a:lnTo>
                    <a:pt x="66181" y="399887"/>
                  </a:lnTo>
                  <a:lnTo>
                    <a:pt x="69664" y="388806"/>
                  </a:lnTo>
                  <a:lnTo>
                    <a:pt x="73148" y="403597"/>
                  </a:lnTo>
                  <a:lnTo>
                    <a:pt x="76631" y="393721"/>
                  </a:lnTo>
                  <a:lnTo>
                    <a:pt x="80114" y="383906"/>
                  </a:lnTo>
                  <a:lnTo>
                    <a:pt x="83597" y="374149"/>
                  </a:lnTo>
                  <a:lnTo>
                    <a:pt x="87081" y="364451"/>
                  </a:lnTo>
                  <a:lnTo>
                    <a:pt x="90564" y="354811"/>
                  </a:lnTo>
                  <a:lnTo>
                    <a:pt x="94047" y="345228"/>
                  </a:lnTo>
                  <a:lnTo>
                    <a:pt x="97530" y="384796"/>
                  </a:lnTo>
                  <a:lnTo>
                    <a:pt x="101014" y="376804"/>
                  </a:lnTo>
                  <a:lnTo>
                    <a:pt x="104497" y="368852"/>
                  </a:lnTo>
                  <a:lnTo>
                    <a:pt x="107980" y="360939"/>
                  </a:lnTo>
                  <a:lnTo>
                    <a:pt x="111463" y="353064"/>
                  </a:lnTo>
                  <a:lnTo>
                    <a:pt x="114947" y="345228"/>
                  </a:lnTo>
                  <a:lnTo>
                    <a:pt x="118430" y="337430"/>
                  </a:lnTo>
                  <a:lnTo>
                    <a:pt x="121913" y="334516"/>
                  </a:lnTo>
                  <a:lnTo>
                    <a:pt x="125396" y="326908"/>
                  </a:lnTo>
                  <a:lnTo>
                    <a:pt x="128880" y="319336"/>
                  </a:lnTo>
                  <a:lnTo>
                    <a:pt x="132363" y="311800"/>
                  </a:lnTo>
                  <a:lnTo>
                    <a:pt x="135846" y="304300"/>
                  </a:lnTo>
                  <a:lnTo>
                    <a:pt x="139329" y="296836"/>
                  </a:lnTo>
                  <a:lnTo>
                    <a:pt x="142813" y="289406"/>
                  </a:lnTo>
                  <a:lnTo>
                    <a:pt x="146296" y="287457"/>
                  </a:lnTo>
                  <a:lnTo>
                    <a:pt x="149779" y="280200"/>
                  </a:lnTo>
                  <a:lnTo>
                    <a:pt x="153262" y="272978"/>
                  </a:lnTo>
                  <a:lnTo>
                    <a:pt x="156746" y="265788"/>
                  </a:lnTo>
                  <a:lnTo>
                    <a:pt x="160229" y="258631"/>
                  </a:lnTo>
                  <a:lnTo>
                    <a:pt x="163712" y="251507"/>
                  </a:lnTo>
                  <a:lnTo>
                    <a:pt x="167195" y="316820"/>
                  </a:lnTo>
                  <a:lnTo>
                    <a:pt x="170679" y="310965"/>
                  </a:lnTo>
                  <a:lnTo>
                    <a:pt x="174162" y="305132"/>
                  </a:lnTo>
                  <a:lnTo>
                    <a:pt x="177645" y="299320"/>
                  </a:lnTo>
                  <a:lnTo>
                    <a:pt x="181128" y="293529"/>
                  </a:lnTo>
                  <a:lnTo>
                    <a:pt x="184612" y="287760"/>
                  </a:lnTo>
                  <a:lnTo>
                    <a:pt x="188095" y="282011"/>
                  </a:lnTo>
                  <a:lnTo>
                    <a:pt x="191578" y="343339"/>
                  </a:lnTo>
                  <a:lnTo>
                    <a:pt x="195061" y="338627"/>
                  </a:lnTo>
                  <a:lnTo>
                    <a:pt x="198545" y="333929"/>
                  </a:lnTo>
                  <a:lnTo>
                    <a:pt x="202028" y="329245"/>
                  </a:lnTo>
                  <a:lnTo>
                    <a:pt x="205511" y="324574"/>
                  </a:lnTo>
                  <a:lnTo>
                    <a:pt x="208994" y="319917"/>
                  </a:lnTo>
                  <a:lnTo>
                    <a:pt x="212478" y="315274"/>
                  </a:lnTo>
                  <a:lnTo>
                    <a:pt x="215961" y="346883"/>
                  </a:lnTo>
                  <a:lnTo>
                    <a:pt x="219444" y="342750"/>
                  </a:lnTo>
                  <a:lnTo>
                    <a:pt x="222927" y="338627"/>
                  </a:lnTo>
                  <a:lnTo>
                    <a:pt x="226411" y="334516"/>
                  </a:lnTo>
                  <a:lnTo>
                    <a:pt x="229894" y="330415"/>
                  </a:lnTo>
                  <a:lnTo>
                    <a:pt x="233377" y="326324"/>
                  </a:lnTo>
                  <a:lnTo>
                    <a:pt x="236860" y="322244"/>
                  </a:lnTo>
                  <a:lnTo>
                    <a:pt x="240344" y="318174"/>
                  </a:lnTo>
                  <a:lnTo>
                    <a:pt x="243827" y="314115"/>
                  </a:lnTo>
                  <a:lnTo>
                    <a:pt x="247310" y="310066"/>
                  </a:lnTo>
                  <a:lnTo>
                    <a:pt x="250793" y="306028"/>
                  </a:lnTo>
                  <a:lnTo>
                    <a:pt x="254277" y="302000"/>
                  </a:lnTo>
                  <a:lnTo>
                    <a:pt x="257760" y="297982"/>
                  </a:lnTo>
                  <a:lnTo>
                    <a:pt x="261243" y="293974"/>
                  </a:lnTo>
                  <a:lnTo>
                    <a:pt x="264726" y="303957"/>
                  </a:lnTo>
                  <a:lnTo>
                    <a:pt x="268210" y="300118"/>
                  </a:lnTo>
                  <a:lnTo>
                    <a:pt x="271693" y="296289"/>
                  </a:lnTo>
                  <a:lnTo>
                    <a:pt x="275176" y="292469"/>
                  </a:lnTo>
                  <a:lnTo>
                    <a:pt x="278659" y="288658"/>
                  </a:lnTo>
                  <a:lnTo>
                    <a:pt x="282143" y="284857"/>
                  </a:lnTo>
                  <a:lnTo>
                    <a:pt x="285626" y="281064"/>
                  </a:lnTo>
                  <a:lnTo>
                    <a:pt x="289109" y="288422"/>
                  </a:lnTo>
                  <a:lnTo>
                    <a:pt x="292592" y="284756"/>
                  </a:lnTo>
                  <a:lnTo>
                    <a:pt x="296075" y="281098"/>
                  </a:lnTo>
                  <a:lnTo>
                    <a:pt x="299559" y="277448"/>
                  </a:lnTo>
                  <a:lnTo>
                    <a:pt x="303042" y="273807"/>
                  </a:lnTo>
                  <a:lnTo>
                    <a:pt x="306525" y="270174"/>
                  </a:lnTo>
                  <a:lnTo>
                    <a:pt x="310008" y="266550"/>
                  </a:lnTo>
                  <a:lnTo>
                    <a:pt x="313492" y="289587"/>
                  </a:lnTo>
                  <a:lnTo>
                    <a:pt x="316975" y="286215"/>
                  </a:lnTo>
                  <a:lnTo>
                    <a:pt x="320458" y="282851"/>
                  </a:lnTo>
                  <a:lnTo>
                    <a:pt x="323941" y="279494"/>
                  </a:lnTo>
                  <a:lnTo>
                    <a:pt x="327425" y="276145"/>
                  </a:lnTo>
                  <a:lnTo>
                    <a:pt x="330908" y="272802"/>
                  </a:lnTo>
                  <a:lnTo>
                    <a:pt x="334391" y="300344"/>
                  </a:lnTo>
                  <a:lnTo>
                    <a:pt x="337874" y="297274"/>
                  </a:lnTo>
                  <a:lnTo>
                    <a:pt x="341358" y="294209"/>
                  </a:lnTo>
                  <a:lnTo>
                    <a:pt x="344841" y="291151"/>
                  </a:lnTo>
                  <a:lnTo>
                    <a:pt x="348324" y="288099"/>
                  </a:lnTo>
                  <a:lnTo>
                    <a:pt x="351807" y="285052"/>
                  </a:lnTo>
                  <a:lnTo>
                    <a:pt x="355291" y="282011"/>
                  </a:lnTo>
                  <a:lnTo>
                    <a:pt x="358774" y="281344"/>
                  </a:lnTo>
                  <a:lnTo>
                    <a:pt x="362257" y="278666"/>
                  </a:lnTo>
                  <a:lnTo>
                    <a:pt x="365740" y="275999"/>
                  </a:lnTo>
                  <a:lnTo>
                    <a:pt x="369224" y="273342"/>
                  </a:lnTo>
                  <a:lnTo>
                    <a:pt x="372707" y="270695"/>
                  </a:lnTo>
                  <a:lnTo>
                    <a:pt x="376190" y="268058"/>
                  </a:lnTo>
                  <a:lnTo>
                    <a:pt x="379673" y="265431"/>
                  </a:lnTo>
                  <a:lnTo>
                    <a:pt x="383157" y="262672"/>
                  </a:lnTo>
                  <a:lnTo>
                    <a:pt x="386640" y="259718"/>
                  </a:lnTo>
                  <a:lnTo>
                    <a:pt x="390123" y="256770"/>
                  </a:lnTo>
                  <a:lnTo>
                    <a:pt x="393606" y="253827"/>
                  </a:lnTo>
                  <a:lnTo>
                    <a:pt x="397090" y="250889"/>
                  </a:lnTo>
                  <a:lnTo>
                    <a:pt x="400573" y="247958"/>
                  </a:lnTo>
                  <a:lnTo>
                    <a:pt x="404056" y="245031"/>
                  </a:lnTo>
                  <a:lnTo>
                    <a:pt x="407539" y="273879"/>
                  </a:lnTo>
                  <a:lnTo>
                    <a:pt x="411023" y="271177"/>
                  </a:lnTo>
                  <a:lnTo>
                    <a:pt x="414506" y="268480"/>
                  </a:lnTo>
                  <a:lnTo>
                    <a:pt x="417989" y="265788"/>
                  </a:lnTo>
                  <a:lnTo>
                    <a:pt x="421472" y="263100"/>
                  </a:lnTo>
                  <a:lnTo>
                    <a:pt x="424956" y="260417"/>
                  </a:lnTo>
                  <a:lnTo>
                    <a:pt x="428439" y="257739"/>
                  </a:lnTo>
                  <a:lnTo>
                    <a:pt x="431922" y="267696"/>
                  </a:lnTo>
                  <a:lnTo>
                    <a:pt x="435405" y="265107"/>
                  </a:lnTo>
                  <a:lnTo>
                    <a:pt x="438889" y="262523"/>
                  </a:lnTo>
                  <a:lnTo>
                    <a:pt x="442372" y="259942"/>
                  </a:lnTo>
                  <a:lnTo>
                    <a:pt x="445855" y="257367"/>
                  </a:lnTo>
                  <a:lnTo>
                    <a:pt x="449338" y="254795"/>
                  </a:lnTo>
                  <a:lnTo>
                    <a:pt x="452822" y="252227"/>
                  </a:lnTo>
                  <a:lnTo>
                    <a:pt x="456305" y="275382"/>
                  </a:lnTo>
                  <a:lnTo>
                    <a:pt x="459788" y="272978"/>
                  </a:lnTo>
                  <a:lnTo>
                    <a:pt x="463271" y="270577"/>
                  </a:lnTo>
                  <a:lnTo>
                    <a:pt x="466755" y="268181"/>
                  </a:lnTo>
                  <a:lnTo>
                    <a:pt x="470238" y="265788"/>
                  </a:lnTo>
                  <a:lnTo>
                    <a:pt x="473721" y="263399"/>
                  </a:lnTo>
                  <a:lnTo>
                    <a:pt x="477204" y="266658"/>
                  </a:lnTo>
                  <a:lnTo>
                    <a:pt x="480688" y="264580"/>
                  </a:lnTo>
                  <a:lnTo>
                    <a:pt x="484171" y="262509"/>
                  </a:lnTo>
                  <a:lnTo>
                    <a:pt x="487654" y="260443"/>
                  </a:lnTo>
                  <a:lnTo>
                    <a:pt x="491137" y="258384"/>
                  </a:lnTo>
                  <a:lnTo>
                    <a:pt x="494621" y="256331"/>
                  </a:lnTo>
                  <a:lnTo>
                    <a:pt x="498104" y="254284"/>
                  </a:lnTo>
                  <a:lnTo>
                    <a:pt x="501587" y="252335"/>
                  </a:lnTo>
                  <a:lnTo>
                    <a:pt x="505070" y="250858"/>
                  </a:lnTo>
                  <a:lnTo>
                    <a:pt x="508554" y="249390"/>
                  </a:lnTo>
                  <a:lnTo>
                    <a:pt x="512037" y="247931"/>
                  </a:lnTo>
                  <a:lnTo>
                    <a:pt x="515520" y="246480"/>
                  </a:lnTo>
                  <a:lnTo>
                    <a:pt x="519003" y="245038"/>
                  </a:lnTo>
                  <a:lnTo>
                    <a:pt x="522487" y="243604"/>
                  </a:lnTo>
                  <a:lnTo>
                    <a:pt x="525970" y="271980"/>
                  </a:lnTo>
                  <a:lnTo>
                    <a:pt x="529453" y="269877"/>
                  </a:lnTo>
                  <a:lnTo>
                    <a:pt x="532936" y="267776"/>
                  </a:lnTo>
                  <a:lnTo>
                    <a:pt x="536420" y="265678"/>
                  </a:lnTo>
                  <a:lnTo>
                    <a:pt x="539903" y="263582"/>
                  </a:lnTo>
                  <a:lnTo>
                    <a:pt x="543386" y="261490"/>
                  </a:lnTo>
                  <a:lnTo>
                    <a:pt x="546869" y="259400"/>
                  </a:lnTo>
                  <a:lnTo>
                    <a:pt x="550353" y="258996"/>
                  </a:lnTo>
                  <a:lnTo>
                    <a:pt x="553836" y="256920"/>
                  </a:lnTo>
                  <a:lnTo>
                    <a:pt x="557319" y="254847"/>
                  </a:lnTo>
                  <a:lnTo>
                    <a:pt x="560802" y="252777"/>
                  </a:lnTo>
                  <a:lnTo>
                    <a:pt x="564286" y="250710"/>
                  </a:lnTo>
                  <a:lnTo>
                    <a:pt x="567769" y="248645"/>
                  </a:lnTo>
                  <a:lnTo>
                    <a:pt x="571252" y="246583"/>
                  </a:lnTo>
                  <a:lnTo>
                    <a:pt x="574735" y="254642"/>
                  </a:lnTo>
                  <a:lnTo>
                    <a:pt x="578218" y="252634"/>
                  </a:lnTo>
                  <a:lnTo>
                    <a:pt x="581702" y="250628"/>
                  </a:lnTo>
                  <a:lnTo>
                    <a:pt x="585185" y="248625"/>
                  </a:lnTo>
                  <a:lnTo>
                    <a:pt x="588668" y="246624"/>
                  </a:lnTo>
                  <a:lnTo>
                    <a:pt x="592151" y="244626"/>
                  </a:lnTo>
                  <a:lnTo>
                    <a:pt x="595635" y="242631"/>
                  </a:lnTo>
                  <a:lnTo>
                    <a:pt x="599118" y="248934"/>
                  </a:lnTo>
                  <a:lnTo>
                    <a:pt x="602601" y="246982"/>
                  </a:lnTo>
                  <a:lnTo>
                    <a:pt x="606084" y="245031"/>
                  </a:lnTo>
                  <a:lnTo>
                    <a:pt x="609568" y="243083"/>
                  </a:lnTo>
                  <a:lnTo>
                    <a:pt x="613051" y="241138"/>
                  </a:lnTo>
                  <a:lnTo>
                    <a:pt x="616534" y="239195"/>
                  </a:lnTo>
                  <a:lnTo>
                    <a:pt x="620017" y="237255"/>
                  </a:lnTo>
                  <a:lnTo>
                    <a:pt x="623501" y="235317"/>
                  </a:lnTo>
                  <a:lnTo>
                    <a:pt x="626984" y="233381"/>
                  </a:lnTo>
                  <a:lnTo>
                    <a:pt x="630467" y="231448"/>
                  </a:lnTo>
                  <a:lnTo>
                    <a:pt x="633950" y="229517"/>
                  </a:lnTo>
                  <a:lnTo>
                    <a:pt x="637434" y="227589"/>
                  </a:lnTo>
                  <a:lnTo>
                    <a:pt x="640917" y="225663"/>
                  </a:lnTo>
                  <a:lnTo>
                    <a:pt x="644400" y="288583"/>
                  </a:lnTo>
                  <a:lnTo>
                    <a:pt x="647883" y="286937"/>
                  </a:lnTo>
                  <a:lnTo>
                    <a:pt x="651367" y="285294"/>
                  </a:lnTo>
                  <a:lnTo>
                    <a:pt x="654850" y="283652"/>
                  </a:lnTo>
                  <a:lnTo>
                    <a:pt x="658333" y="282011"/>
                  </a:lnTo>
                  <a:lnTo>
                    <a:pt x="661816" y="280373"/>
                  </a:lnTo>
                  <a:lnTo>
                    <a:pt x="665300" y="278736"/>
                  </a:lnTo>
                  <a:lnTo>
                    <a:pt x="668783" y="284415"/>
                  </a:lnTo>
                  <a:lnTo>
                    <a:pt x="672266" y="282812"/>
                  </a:lnTo>
                  <a:lnTo>
                    <a:pt x="675749" y="281211"/>
                  </a:lnTo>
                  <a:lnTo>
                    <a:pt x="679233" y="279611"/>
                  </a:lnTo>
                  <a:lnTo>
                    <a:pt x="682716" y="278013"/>
                  </a:lnTo>
                  <a:lnTo>
                    <a:pt x="686199" y="276417"/>
                  </a:lnTo>
                  <a:lnTo>
                    <a:pt x="689682" y="274822"/>
                  </a:lnTo>
                  <a:lnTo>
                    <a:pt x="693166" y="275734"/>
                  </a:lnTo>
                  <a:lnTo>
                    <a:pt x="696649" y="274330"/>
                  </a:lnTo>
                  <a:lnTo>
                    <a:pt x="700132" y="272928"/>
                  </a:lnTo>
                  <a:lnTo>
                    <a:pt x="703615" y="271530"/>
                  </a:lnTo>
                  <a:lnTo>
                    <a:pt x="707099" y="270134"/>
                  </a:lnTo>
                  <a:lnTo>
                    <a:pt x="710582" y="268742"/>
                  </a:lnTo>
                  <a:lnTo>
                    <a:pt x="714065" y="267352"/>
                  </a:lnTo>
                  <a:lnTo>
                    <a:pt x="717548" y="278977"/>
                  </a:lnTo>
                  <a:lnTo>
                    <a:pt x="721032" y="277461"/>
                  </a:lnTo>
                  <a:lnTo>
                    <a:pt x="724515" y="275948"/>
                  </a:lnTo>
                  <a:lnTo>
                    <a:pt x="727998" y="274435"/>
                  </a:lnTo>
                  <a:lnTo>
                    <a:pt x="731481" y="272925"/>
                  </a:lnTo>
                  <a:lnTo>
                    <a:pt x="734965" y="271415"/>
                  </a:lnTo>
                  <a:lnTo>
                    <a:pt x="738448" y="269907"/>
                  </a:lnTo>
                  <a:lnTo>
                    <a:pt x="741931" y="270744"/>
                  </a:lnTo>
                  <a:lnTo>
                    <a:pt x="745414" y="269248"/>
                  </a:lnTo>
                  <a:lnTo>
                    <a:pt x="748898" y="267753"/>
                  </a:lnTo>
                  <a:lnTo>
                    <a:pt x="752381" y="266259"/>
                  </a:lnTo>
                  <a:lnTo>
                    <a:pt x="755864" y="264767"/>
                  </a:lnTo>
                  <a:lnTo>
                    <a:pt x="759347" y="263277"/>
                  </a:lnTo>
                  <a:lnTo>
                    <a:pt x="762831" y="261788"/>
                  </a:lnTo>
                  <a:lnTo>
                    <a:pt x="766314" y="260300"/>
                  </a:lnTo>
                  <a:lnTo>
                    <a:pt x="769797" y="258814"/>
                  </a:lnTo>
                  <a:lnTo>
                    <a:pt x="773280" y="257329"/>
                  </a:lnTo>
                  <a:lnTo>
                    <a:pt x="776764" y="255845"/>
                  </a:lnTo>
                  <a:lnTo>
                    <a:pt x="780247" y="254363"/>
                  </a:lnTo>
                  <a:lnTo>
                    <a:pt x="783730" y="252883"/>
                  </a:lnTo>
                  <a:lnTo>
                    <a:pt x="787213" y="251404"/>
                  </a:lnTo>
                  <a:lnTo>
                    <a:pt x="790697" y="252357"/>
                  </a:lnTo>
                  <a:lnTo>
                    <a:pt x="794180" y="250889"/>
                  </a:lnTo>
                  <a:lnTo>
                    <a:pt x="797663" y="249423"/>
                  </a:lnTo>
                  <a:lnTo>
                    <a:pt x="801146" y="247958"/>
                  </a:lnTo>
                  <a:lnTo>
                    <a:pt x="804630" y="246494"/>
                  </a:lnTo>
                  <a:lnTo>
                    <a:pt x="808113" y="245031"/>
                  </a:lnTo>
                  <a:lnTo>
                    <a:pt x="811596" y="256667"/>
                  </a:lnTo>
                  <a:lnTo>
                    <a:pt x="815079" y="255251"/>
                  </a:lnTo>
                  <a:lnTo>
                    <a:pt x="818563" y="253837"/>
                  </a:lnTo>
                  <a:lnTo>
                    <a:pt x="822046" y="252424"/>
                  </a:lnTo>
                  <a:lnTo>
                    <a:pt x="825529" y="251012"/>
                  </a:lnTo>
                  <a:lnTo>
                    <a:pt x="829012" y="249602"/>
                  </a:lnTo>
                  <a:lnTo>
                    <a:pt x="832496" y="248192"/>
                  </a:lnTo>
                  <a:lnTo>
                    <a:pt x="835979" y="271020"/>
                  </a:lnTo>
                  <a:lnTo>
                    <a:pt x="839462" y="269693"/>
                  </a:lnTo>
                  <a:lnTo>
                    <a:pt x="842945" y="268367"/>
                  </a:lnTo>
                  <a:lnTo>
                    <a:pt x="846429" y="267042"/>
                  </a:lnTo>
                  <a:lnTo>
                    <a:pt x="849912" y="265718"/>
                  </a:lnTo>
                  <a:lnTo>
                    <a:pt x="853395" y="264396"/>
                  </a:lnTo>
                  <a:lnTo>
                    <a:pt x="856878" y="263074"/>
                  </a:lnTo>
                  <a:lnTo>
                    <a:pt x="860361" y="281697"/>
                  </a:lnTo>
                  <a:lnTo>
                    <a:pt x="863845" y="280443"/>
                  </a:lnTo>
                  <a:lnTo>
                    <a:pt x="867328" y="279189"/>
                  </a:lnTo>
                  <a:lnTo>
                    <a:pt x="870811" y="277936"/>
                  </a:lnTo>
                  <a:lnTo>
                    <a:pt x="874294" y="276684"/>
                  </a:lnTo>
                  <a:lnTo>
                    <a:pt x="877778" y="275433"/>
                  </a:lnTo>
                  <a:lnTo>
                    <a:pt x="881261" y="274183"/>
                  </a:lnTo>
                  <a:lnTo>
                    <a:pt x="884744" y="279554"/>
                  </a:lnTo>
                  <a:lnTo>
                    <a:pt x="888227" y="278327"/>
                  </a:lnTo>
                  <a:lnTo>
                    <a:pt x="891711" y="277101"/>
                  </a:lnTo>
                  <a:lnTo>
                    <a:pt x="895194" y="275876"/>
                  </a:lnTo>
                  <a:lnTo>
                    <a:pt x="898677" y="274651"/>
                  </a:lnTo>
                  <a:lnTo>
                    <a:pt x="902160" y="273428"/>
                  </a:lnTo>
                  <a:lnTo>
                    <a:pt x="905644" y="272206"/>
                  </a:lnTo>
                  <a:lnTo>
                    <a:pt x="909127" y="276585"/>
                  </a:lnTo>
                  <a:lnTo>
                    <a:pt x="912610" y="275382"/>
                  </a:lnTo>
                  <a:lnTo>
                    <a:pt x="916093" y="274179"/>
                  </a:lnTo>
                  <a:lnTo>
                    <a:pt x="919577" y="272978"/>
                  </a:lnTo>
                  <a:lnTo>
                    <a:pt x="923060" y="271777"/>
                  </a:lnTo>
                  <a:lnTo>
                    <a:pt x="926543" y="270577"/>
                  </a:lnTo>
                  <a:lnTo>
                    <a:pt x="930026" y="269379"/>
                  </a:lnTo>
                  <a:lnTo>
                    <a:pt x="933510" y="269117"/>
                  </a:lnTo>
                  <a:lnTo>
                    <a:pt x="936993" y="267923"/>
                  </a:lnTo>
                  <a:lnTo>
                    <a:pt x="940476" y="266729"/>
                  </a:lnTo>
                  <a:lnTo>
                    <a:pt x="943959" y="265537"/>
                  </a:lnTo>
                  <a:lnTo>
                    <a:pt x="947443" y="264346"/>
                  </a:lnTo>
                  <a:lnTo>
                    <a:pt x="950926" y="263155"/>
                  </a:lnTo>
                  <a:lnTo>
                    <a:pt x="954409" y="292432"/>
                  </a:lnTo>
                  <a:lnTo>
                    <a:pt x="957892" y="291449"/>
                  </a:lnTo>
                  <a:lnTo>
                    <a:pt x="961376" y="290467"/>
                  </a:lnTo>
                  <a:lnTo>
                    <a:pt x="964859" y="289487"/>
                  </a:lnTo>
                  <a:lnTo>
                    <a:pt x="968342" y="288508"/>
                  </a:lnTo>
                  <a:lnTo>
                    <a:pt x="971825" y="287530"/>
                  </a:lnTo>
                  <a:lnTo>
                    <a:pt x="975309" y="286554"/>
                  </a:lnTo>
                  <a:lnTo>
                    <a:pt x="978792" y="287971"/>
                  </a:lnTo>
                  <a:lnTo>
                    <a:pt x="982275" y="286886"/>
                  </a:lnTo>
                  <a:lnTo>
                    <a:pt x="985758" y="285801"/>
                  </a:lnTo>
                  <a:lnTo>
                    <a:pt x="989242" y="284717"/>
                  </a:lnTo>
                  <a:lnTo>
                    <a:pt x="992725" y="283634"/>
                  </a:lnTo>
                  <a:lnTo>
                    <a:pt x="996208" y="282552"/>
                  </a:lnTo>
                  <a:lnTo>
                    <a:pt x="999691" y="281471"/>
                  </a:lnTo>
                  <a:lnTo>
                    <a:pt x="1003175" y="285999"/>
                  </a:lnTo>
                  <a:lnTo>
                    <a:pt x="1006658" y="284935"/>
                  </a:lnTo>
                  <a:lnTo>
                    <a:pt x="1010141" y="283871"/>
                  </a:lnTo>
                  <a:lnTo>
                    <a:pt x="1013624" y="282808"/>
                  </a:lnTo>
                  <a:lnTo>
                    <a:pt x="1017108" y="281746"/>
                  </a:lnTo>
                  <a:lnTo>
                    <a:pt x="1020591" y="280684"/>
                  </a:lnTo>
                  <a:lnTo>
                    <a:pt x="1024074" y="279624"/>
                  </a:lnTo>
                  <a:lnTo>
                    <a:pt x="1027557" y="282536"/>
                  </a:lnTo>
                  <a:lnTo>
                    <a:pt x="1031041" y="281487"/>
                  </a:lnTo>
                  <a:lnTo>
                    <a:pt x="1034524" y="280439"/>
                  </a:lnTo>
                  <a:lnTo>
                    <a:pt x="1038007" y="279392"/>
                  </a:lnTo>
                  <a:lnTo>
                    <a:pt x="1041490" y="278346"/>
                  </a:lnTo>
                  <a:lnTo>
                    <a:pt x="1044974" y="277300"/>
                  </a:lnTo>
                  <a:lnTo>
                    <a:pt x="1048457" y="276255"/>
                  </a:lnTo>
                  <a:lnTo>
                    <a:pt x="1051940" y="285314"/>
                  </a:lnTo>
                  <a:lnTo>
                    <a:pt x="1055423" y="284297"/>
                  </a:lnTo>
                  <a:lnTo>
                    <a:pt x="1058907" y="283281"/>
                  </a:lnTo>
                  <a:lnTo>
                    <a:pt x="1062390" y="282265"/>
                  </a:lnTo>
                  <a:lnTo>
                    <a:pt x="1065873" y="281250"/>
                  </a:lnTo>
                  <a:lnTo>
                    <a:pt x="1069356" y="280236"/>
                  </a:lnTo>
                  <a:lnTo>
                    <a:pt x="1072840" y="279222"/>
                  </a:lnTo>
                  <a:lnTo>
                    <a:pt x="1076323" y="279740"/>
                  </a:lnTo>
                  <a:lnTo>
                    <a:pt x="1079806" y="278732"/>
                  </a:lnTo>
                  <a:lnTo>
                    <a:pt x="1083289" y="277724"/>
                  </a:lnTo>
                  <a:lnTo>
                    <a:pt x="1086773" y="276717"/>
                  </a:lnTo>
                  <a:lnTo>
                    <a:pt x="1090256" y="275711"/>
                  </a:lnTo>
                  <a:lnTo>
                    <a:pt x="1093739" y="274705"/>
                  </a:lnTo>
                  <a:lnTo>
                    <a:pt x="1097222" y="273700"/>
                  </a:lnTo>
                  <a:lnTo>
                    <a:pt x="1100706" y="281028"/>
                  </a:lnTo>
                  <a:lnTo>
                    <a:pt x="1104189" y="280045"/>
                  </a:lnTo>
                  <a:lnTo>
                    <a:pt x="1107672" y="279063"/>
                  </a:lnTo>
                  <a:lnTo>
                    <a:pt x="1111155" y="278082"/>
                  </a:lnTo>
                  <a:lnTo>
                    <a:pt x="1114639" y="277101"/>
                  </a:lnTo>
                  <a:lnTo>
                    <a:pt x="1118122" y="276121"/>
                  </a:lnTo>
                  <a:lnTo>
                    <a:pt x="1121605" y="278855"/>
                  </a:lnTo>
                  <a:lnTo>
                    <a:pt x="1125088" y="277886"/>
                  </a:lnTo>
                  <a:lnTo>
                    <a:pt x="1128572" y="276916"/>
                  </a:lnTo>
                  <a:lnTo>
                    <a:pt x="1132055" y="275948"/>
                  </a:lnTo>
                  <a:lnTo>
                    <a:pt x="1135538" y="274980"/>
                  </a:lnTo>
                  <a:lnTo>
                    <a:pt x="1139021" y="274012"/>
                  </a:lnTo>
                  <a:lnTo>
                    <a:pt x="1142505" y="273045"/>
                  </a:lnTo>
                  <a:lnTo>
                    <a:pt x="1145988" y="275095"/>
                  </a:lnTo>
                  <a:lnTo>
                    <a:pt x="1149471" y="274352"/>
                  </a:lnTo>
                  <a:lnTo>
                    <a:pt x="1152954" y="273610"/>
                  </a:lnTo>
                  <a:lnTo>
                    <a:pt x="1156437" y="272869"/>
                  </a:lnTo>
                  <a:lnTo>
                    <a:pt x="1159921" y="272130"/>
                  </a:lnTo>
                  <a:lnTo>
                    <a:pt x="1163404" y="271392"/>
                  </a:lnTo>
                  <a:lnTo>
                    <a:pt x="1166887" y="270656"/>
                  </a:lnTo>
                  <a:lnTo>
                    <a:pt x="1170370" y="273507"/>
                  </a:lnTo>
                  <a:lnTo>
                    <a:pt x="1173854" y="272565"/>
                  </a:lnTo>
                  <a:lnTo>
                    <a:pt x="1177337" y="271623"/>
                  </a:lnTo>
                  <a:lnTo>
                    <a:pt x="1180820" y="270682"/>
                  </a:lnTo>
                  <a:lnTo>
                    <a:pt x="1184303" y="269742"/>
                  </a:lnTo>
                  <a:lnTo>
                    <a:pt x="1187787" y="268802"/>
                  </a:lnTo>
                  <a:lnTo>
                    <a:pt x="1191270" y="267862"/>
                  </a:lnTo>
                  <a:lnTo>
                    <a:pt x="1194753" y="269125"/>
                  </a:lnTo>
                  <a:lnTo>
                    <a:pt x="1198236" y="268192"/>
                  </a:lnTo>
                  <a:lnTo>
                    <a:pt x="1201720" y="267259"/>
                  </a:lnTo>
                  <a:lnTo>
                    <a:pt x="1205203" y="266327"/>
                  </a:lnTo>
                  <a:lnTo>
                    <a:pt x="1208686" y="265396"/>
                  </a:lnTo>
                  <a:lnTo>
                    <a:pt x="1212169" y="264465"/>
                  </a:lnTo>
                  <a:lnTo>
                    <a:pt x="1215653" y="263535"/>
                  </a:lnTo>
                  <a:lnTo>
                    <a:pt x="1219136" y="272691"/>
                  </a:lnTo>
                  <a:lnTo>
                    <a:pt x="1222619" y="271785"/>
                  </a:lnTo>
                  <a:lnTo>
                    <a:pt x="1226102" y="270879"/>
                  </a:lnTo>
                  <a:lnTo>
                    <a:pt x="1229586" y="269974"/>
                  </a:lnTo>
                  <a:lnTo>
                    <a:pt x="1233069" y="269069"/>
                  </a:lnTo>
                  <a:lnTo>
                    <a:pt x="1236552" y="268165"/>
                  </a:lnTo>
                  <a:lnTo>
                    <a:pt x="1240035" y="267261"/>
                  </a:lnTo>
                  <a:lnTo>
                    <a:pt x="1243519" y="277394"/>
                  </a:lnTo>
                  <a:lnTo>
                    <a:pt x="1247002" y="276516"/>
                  </a:lnTo>
                  <a:lnTo>
                    <a:pt x="1250485" y="275638"/>
                  </a:lnTo>
                  <a:lnTo>
                    <a:pt x="1253968" y="274761"/>
                  </a:lnTo>
                  <a:lnTo>
                    <a:pt x="1257452" y="273884"/>
                  </a:lnTo>
                  <a:lnTo>
                    <a:pt x="1260935" y="273008"/>
                  </a:lnTo>
                  <a:lnTo>
                    <a:pt x="1264418" y="272133"/>
                  </a:lnTo>
                  <a:lnTo>
                    <a:pt x="1267901" y="289302"/>
                  </a:lnTo>
                  <a:lnTo>
                    <a:pt x="1271385" y="288467"/>
                  </a:lnTo>
                  <a:lnTo>
                    <a:pt x="1274868" y="287632"/>
                  </a:lnTo>
                  <a:lnTo>
                    <a:pt x="1278351" y="286798"/>
                  </a:lnTo>
                  <a:lnTo>
                    <a:pt x="1281834" y="285965"/>
                  </a:lnTo>
                  <a:lnTo>
                    <a:pt x="1285318" y="285132"/>
                  </a:lnTo>
                  <a:lnTo>
                    <a:pt x="1288801" y="293349"/>
                  </a:lnTo>
                  <a:lnTo>
                    <a:pt x="1292284" y="292536"/>
                  </a:lnTo>
                  <a:lnTo>
                    <a:pt x="1295767" y="291724"/>
                  </a:lnTo>
                  <a:lnTo>
                    <a:pt x="1299251" y="290912"/>
                  </a:lnTo>
                  <a:lnTo>
                    <a:pt x="1302734" y="290101"/>
                  </a:lnTo>
                  <a:lnTo>
                    <a:pt x="1306217" y="289290"/>
                  </a:lnTo>
                  <a:lnTo>
                    <a:pt x="1309700" y="288480"/>
                  </a:lnTo>
                  <a:lnTo>
                    <a:pt x="1313184" y="287670"/>
                  </a:lnTo>
                  <a:lnTo>
                    <a:pt x="1316667" y="286860"/>
                  </a:lnTo>
                  <a:lnTo>
                    <a:pt x="1320150" y="286051"/>
                  </a:lnTo>
                  <a:lnTo>
                    <a:pt x="1323633" y="285242"/>
                  </a:lnTo>
                  <a:lnTo>
                    <a:pt x="1327117" y="284434"/>
                  </a:lnTo>
                  <a:lnTo>
                    <a:pt x="1330600" y="283626"/>
                  </a:lnTo>
                  <a:lnTo>
                    <a:pt x="1334083" y="282818"/>
                  </a:lnTo>
                  <a:lnTo>
                    <a:pt x="1337566" y="283217"/>
                  </a:lnTo>
                  <a:lnTo>
                    <a:pt x="1341050" y="282413"/>
                  </a:lnTo>
                  <a:lnTo>
                    <a:pt x="1344533" y="281610"/>
                  </a:lnTo>
                  <a:lnTo>
                    <a:pt x="1348016" y="280806"/>
                  </a:lnTo>
                  <a:lnTo>
                    <a:pt x="1351499" y="280003"/>
                  </a:lnTo>
                  <a:lnTo>
                    <a:pt x="1354983" y="279201"/>
                  </a:lnTo>
                  <a:lnTo>
                    <a:pt x="1358466" y="278399"/>
                  </a:lnTo>
                  <a:lnTo>
                    <a:pt x="1361949" y="281217"/>
                  </a:lnTo>
                  <a:lnTo>
                    <a:pt x="1365432" y="280423"/>
                  </a:lnTo>
                  <a:lnTo>
                    <a:pt x="1368916" y="279630"/>
                  </a:lnTo>
                  <a:lnTo>
                    <a:pt x="1372399" y="278837"/>
                  </a:lnTo>
                  <a:lnTo>
                    <a:pt x="1375882" y="278044"/>
                  </a:lnTo>
                  <a:lnTo>
                    <a:pt x="1379365" y="277252"/>
                  </a:lnTo>
                  <a:lnTo>
                    <a:pt x="1382849" y="276460"/>
                  </a:lnTo>
                  <a:lnTo>
                    <a:pt x="1386332" y="277476"/>
                  </a:lnTo>
                  <a:lnTo>
                    <a:pt x="1389815" y="276688"/>
                  </a:lnTo>
                  <a:lnTo>
                    <a:pt x="1393298" y="275901"/>
                  </a:lnTo>
                  <a:lnTo>
                    <a:pt x="1396782" y="275115"/>
                  </a:lnTo>
                  <a:lnTo>
                    <a:pt x="1400265" y="274329"/>
                  </a:lnTo>
                  <a:lnTo>
                    <a:pt x="1403748" y="273543"/>
                  </a:lnTo>
                  <a:lnTo>
                    <a:pt x="1407231" y="272757"/>
                  </a:lnTo>
                  <a:lnTo>
                    <a:pt x="1410715" y="279701"/>
                  </a:lnTo>
                  <a:lnTo>
                    <a:pt x="1414198" y="278931"/>
                  </a:lnTo>
                  <a:lnTo>
                    <a:pt x="1417681" y="278162"/>
                  </a:lnTo>
                  <a:lnTo>
                    <a:pt x="1421164" y="277394"/>
                  </a:lnTo>
                  <a:lnTo>
                    <a:pt x="1424648" y="276625"/>
                  </a:lnTo>
                  <a:lnTo>
                    <a:pt x="1428131" y="275857"/>
                  </a:lnTo>
                  <a:lnTo>
                    <a:pt x="1431614" y="284815"/>
                  </a:lnTo>
                  <a:lnTo>
                    <a:pt x="1435097" y="284067"/>
                  </a:lnTo>
                  <a:lnTo>
                    <a:pt x="1438580" y="283319"/>
                  </a:lnTo>
                  <a:lnTo>
                    <a:pt x="1442064" y="282572"/>
                  </a:lnTo>
                  <a:lnTo>
                    <a:pt x="1445547" y="281825"/>
                  </a:lnTo>
                  <a:lnTo>
                    <a:pt x="1449030" y="281078"/>
                  </a:lnTo>
                  <a:lnTo>
                    <a:pt x="1452513" y="280331"/>
                  </a:lnTo>
                  <a:lnTo>
                    <a:pt x="1455997" y="280725"/>
                  </a:lnTo>
                  <a:lnTo>
                    <a:pt x="1459480" y="280063"/>
                  </a:lnTo>
                  <a:lnTo>
                    <a:pt x="1462963" y="279402"/>
                  </a:lnTo>
                  <a:lnTo>
                    <a:pt x="1466446" y="278742"/>
                  </a:lnTo>
                  <a:lnTo>
                    <a:pt x="1469930" y="278082"/>
                  </a:lnTo>
                  <a:lnTo>
                    <a:pt x="1473413" y="277423"/>
                  </a:lnTo>
                  <a:lnTo>
                    <a:pt x="1476896" y="276765"/>
                  </a:lnTo>
                  <a:lnTo>
                    <a:pt x="1480379" y="286508"/>
                  </a:lnTo>
                  <a:lnTo>
                    <a:pt x="1483863" y="285788"/>
                  </a:lnTo>
                  <a:lnTo>
                    <a:pt x="1487346" y="285068"/>
                  </a:lnTo>
                  <a:lnTo>
                    <a:pt x="1490829" y="284348"/>
                  </a:lnTo>
                  <a:lnTo>
                    <a:pt x="1494312" y="283629"/>
                  </a:lnTo>
                  <a:lnTo>
                    <a:pt x="1497796" y="282910"/>
                  </a:lnTo>
                  <a:lnTo>
                    <a:pt x="1501279" y="282191"/>
                  </a:lnTo>
                  <a:lnTo>
                    <a:pt x="1504762" y="282548"/>
                  </a:lnTo>
                  <a:lnTo>
                    <a:pt x="1508245" y="281832"/>
                  </a:lnTo>
                  <a:lnTo>
                    <a:pt x="1511729" y="281117"/>
                  </a:lnTo>
                  <a:lnTo>
                    <a:pt x="1515212" y="280401"/>
                  </a:lnTo>
                  <a:lnTo>
                    <a:pt x="1518695" y="279686"/>
                  </a:lnTo>
                  <a:lnTo>
                    <a:pt x="1522178" y="278971"/>
                  </a:lnTo>
                  <a:lnTo>
                    <a:pt x="1525662" y="278257"/>
                  </a:lnTo>
                  <a:lnTo>
                    <a:pt x="1529145" y="277543"/>
                  </a:lnTo>
                  <a:lnTo>
                    <a:pt x="1532628" y="276829"/>
                  </a:lnTo>
                  <a:lnTo>
                    <a:pt x="1536111" y="276116"/>
                  </a:lnTo>
                  <a:lnTo>
                    <a:pt x="1539595" y="275402"/>
                  </a:lnTo>
                  <a:lnTo>
                    <a:pt x="1543078" y="274690"/>
                  </a:lnTo>
                  <a:lnTo>
                    <a:pt x="1546561" y="273977"/>
                  </a:lnTo>
                  <a:lnTo>
                    <a:pt x="1550044" y="273265"/>
                  </a:lnTo>
                  <a:lnTo>
                    <a:pt x="1553528" y="278502"/>
                  </a:lnTo>
                  <a:lnTo>
                    <a:pt x="1557011" y="277801"/>
                  </a:lnTo>
                  <a:lnTo>
                    <a:pt x="1560494" y="277101"/>
                  </a:lnTo>
                  <a:lnTo>
                    <a:pt x="1563977" y="276401"/>
                  </a:lnTo>
                  <a:lnTo>
                    <a:pt x="1567461" y="275701"/>
                  </a:lnTo>
                  <a:lnTo>
                    <a:pt x="1570944" y="275001"/>
                  </a:lnTo>
                  <a:lnTo>
                    <a:pt x="1574427" y="274302"/>
                  </a:lnTo>
                  <a:lnTo>
                    <a:pt x="1577910" y="274140"/>
                  </a:lnTo>
                  <a:lnTo>
                    <a:pt x="1581394" y="273443"/>
                  </a:lnTo>
                  <a:lnTo>
                    <a:pt x="1584877" y="272745"/>
                  </a:lnTo>
                  <a:lnTo>
                    <a:pt x="1588360" y="272048"/>
                  </a:lnTo>
                  <a:lnTo>
                    <a:pt x="1591843" y="271351"/>
                  </a:lnTo>
                  <a:lnTo>
                    <a:pt x="1595327" y="270655"/>
                  </a:lnTo>
                  <a:lnTo>
                    <a:pt x="1598810" y="273715"/>
                  </a:lnTo>
                  <a:lnTo>
                    <a:pt x="1602293" y="273026"/>
                  </a:lnTo>
                  <a:lnTo>
                    <a:pt x="1605776" y="272337"/>
                  </a:lnTo>
                  <a:lnTo>
                    <a:pt x="1609260" y="271648"/>
                  </a:lnTo>
                  <a:lnTo>
                    <a:pt x="1612743" y="270960"/>
                  </a:lnTo>
                  <a:lnTo>
                    <a:pt x="1616226" y="270272"/>
                  </a:lnTo>
                  <a:lnTo>
                    <a:pt x="1619709" y="269584"/>
                  </a:lnTo>
                  <a:lnTo>
                    <a:pt x="1623193" y="273669"/>
                  </a:lnTo>
                  <a:lnTo>
                    <a:pt x="1626676" y="272990"/>
                  </a:lnTo>
                  <a:lnTo>
                    <a:pt x="1630159" y="272311"/>
                  </a:lnTo>
                  <a:lnTo>
                    <a:pt x="1633642" y="271632"/>
                  </a:lnTo>
                  <a:lnTo>
                    <a:pt x="1637126" y="270954"/>
                  </a:lnTo>
                  <a:lnTo>
                    <a:pt x="1640609" y="270276"/>
                  </a:lnTo>
                  <a:lnTo>
                    <a:pt x="1644092" y="269599"/>
                  </a:lnTo>
                  <a:lnTo>
                    <a:pt x="1647575" y="268921"/>
                  </a:lnTo>
                  <a:lnTo>
                    <a:pt x="1651059" y="268244"/>
                  </a:lnTo>
                  <a:lnTo>
                    <a:pt x="1654542" y="267567"/>
                  </a:lnTo>
                  <a:lnTo>
                    <a:pt x="1658025" y="266891"/>
                  </a:lnTo>
                  <a:lnTo>
                    <a:pt x="1661508" y="266215"/>
                  </a:lnTo>
                  <a:lnTo>
                    <a:pt x="1664992" y="265539"/>
                  </a:lnTo>
                  <a:lnTo>
                    <a:pt x="1668475" y="264864"/>
                  </a:lnTo>
                  <a:lnTo>
                    <a:pt x="1671958" y="271535"/>
                  </a:lnTo>
                  <a:lnTo>
                    <a:pt x="1675441" y="270872"/>
                  </a:lnTo>
                  <a:lnTo>
                    <a:pt x="1678925" y="270209"/>
                  </a:lnTo>
                  <a:lnTo>
                    <a:pt x="1682408" y="269547"/>
                  </a:lnTo>
                  <a:lnTo>
                    <a:pt x="1685891" y="268885"/>
                  </a:lnTo>
                  <a:lnTo>
                    <a:pt x="1689374" y="268223"/>
                  </a:lnTo>
                  <a:lnTo>
                    <a:pt x="1692858" y="267562"/>
                  </a:lnTo>
                  <a:lnTo>
                    <a:pt x="1696341" y="278476"/>
                  </a:lnTo>
                  <a:lnTo>
                    <a:pt x="1699824" y="277834"/>
                  </a:lnTo>
                  <a:lnTo>
                    <a:pt x="1703307" y="277193"/>
                  </a:lnTo>
                  <a:lnTo>
                    <a:pt x="1706791" y="276551"/>
                  </a:lnTo>
                  <a:lnTo>
                    <a:pt x="1710274" y="275910"/>
                  </a:lnTo>
                  <a:lnTo>
                    <a:pt x="1713757" y="275269"/>
                  </a:lnTo>
                  <a:lnTo>
                    <a:pt x="1717240" y="274629"/>
                  </a:lnTo>
                  <a:lnTo>
                    <a:pt x="1720723" y="275460"/>
                  </a:lnTo>
                  <a:lnTo>
                    <a:pt x="1724207" y="274822"/>
                  </a:lnTo>
                  <a:lnTo>
                    <a:pt x="1727690" y="274185"/>
                  </a:lnTo>
                  <a:lnTo>
                    <a:pt x="1731173" y="273548"/>
                  </a:lnTo>
                  <a:lnTo>
                    <a:pt x="1734656" y="272911"/>
                  </a:lnTo>
                  <a:lnTo>
                    <a:pt x="1738140" y="272274"/>
                  </a:lnTo>
                  <a:lnTo>
                    <a:pt x="1741623" y="271638"/>
                  </a:lnTo>
                  <a:lnTo>
                    <a:pt x="1741623" y="272130"/>
                  </a:lnTo>
                  <a:lnTo>
                    <a:pt x="1741623" y="272621"/>
                  </a:lnTo>
                  <a:lnTo>
                    <a:pt x="1741623" y="273111"/>
                  </a:lnTo>
                  <a:lnTo>
                    <a:pt x="1741623" y="273600"/>
                  </a:lnTo>
                  <a:lnTo>
                    <a:pt x="1741623" y="274087"/>
                  </a:lnTo>
                  <a:lnTo>
                    <a:pt x="1741623" y="274572"/>
                  </a:lnTo>
                  <a:lnTo>
                    <a:pt x="1741623" y="275057"/>
                  </a:lnTo>
                  <a:lnTo>
                    <a:pt x="1741623" y="275540"/>
                  </a:lnTo>
                  <a:lnTo>
                    <a:pt x="1741623" y="276022"/>
                  </a:lnTo>
                  <a:lnTo>
                    <a:pt x="1741623" y="276502"/>
                  </a:lnTo>
                  <a:lnTo>
                    <a:pt x="1741623" y="276981"/>
                  </a:lnTo>
                  <a:lnTo>
                    <a:pt x="1741623" y="277459"/>
                  </a:lnTo>
                  <a:lnTo>
                    <a:pt x="1741623" y="277936"/>
                  </a:lnTo>
                  <a:lnTo>
                    <a:pt x="1741623" y="278411"/>
                  </a:lnTo>
                  <a:lnTo>
                    <a:pt x="1741623" y="278885"/>
                  </a:lnTo>
                  <a:lnTo>
                    <a:pt x="1741623" y="279357"/>
                  </a:lnTo>
                  <a:lnTo>
                    <a:pt x="1741623" y="279829"/>
                  </a:lnTo>
                  <a:lnTo>
                    <a:pt x="1741623" y="280299"/>
                  </a:lnTo>
                  <a:lnTo>
                    <a:pt x="1741623" y="280767"/>
                  </a:lnTo>
                  <a:lnTo>
                    <a:pt x="1741623" y="281235"/>
                  </a:lnTo>
                  <a:lnTo>
                    <a:pt x="1741623" y="281701"/>
                  </a:lnTo>
                  <a:lnTo>
                    <a:pt x="1741623" y="282166"/>
                  </a:lnTo>
                  <a:lnTo>
                    <a:pt x="1741623" y="282630"/>
                  </a:lnTo>
                  <a:lnTo>
                    <a:pt x="1741623" y="283092"/>
                  </a:lnTo>
                  <a:lnTo>
                    <a:pt x="1741623" y="283554"/>
                  </a:lnTo>
                  <a:lnTo>
                    <a:pt x="1741623" y="284014"/>
                  </a:lnTo>
                  <a:lnTo>
                    <a:pt x="1741623" y="284472"/>
                  </a:lnTo>
                  <a:lnTo>
                    <a:pt x="1741623" y="284930"/>
                  </a:lnTo>
                  <a:lnTo>
                    <a:pt x="1741623" y="285386"/>
                  </a:lnTo>
                  <a:lnTo>
                    <a:pt x="1741623" y="285841"/>
                  </a:lnTo>
                  <a:lnTo>
                    <a:pt x="1741623" y="286295"/>
                  </a:lnTo>
                  <a:lnTo>
                    <a:pt x="1741623" y="286748"/>
                  </a:lnTo>
                  <a:lnTo>
                    <a:pt x="1741623" y="287199"/>
                  </a:lnTo>
                  <a:lnTo>
                    <a:pt x="1741623" y="287649"/>
                  </a:lnTo>
                  <a:lnTo>
                    <a:pt x="1741623" y="288099"/>
                  </a:lnTo>
                  <a:lnTo>
                    <a:pt x="1741623" y="288546"/>
                  </a:lnTo>
                  <a:lnTo>
                    <a:pt x="1741623" y="288993"/>
                  </a:lnTo>
                  <a:lnTo>
                    <a:pt x="1741623" y="289439"/>
                  </a:lnTo>
                  <a:lnTo>
                    <a:pt x="1741623" y="289883"/>
                  </a:lnTo>
                  <a:lnTo>
                    <a:pt x="1741623" y="290326"/>
                  </a:lnTo>
                  <a:lnTo>
                    <a:pt x="1741623" y="290768"/>
                  </a:lnTo>
                  <a:lnTo>
                    <a:pt x="1741623" y="291209"/>
                  </a:lnTo>
                  <a:lnTo>
                    <a:pt x="1741623" y="291648"/>
                  </a:lnTo>
                  <a:lnTo>
                    <a:pt x="1741623" y="292087"/>
                  </a:lnTo>
                  <a:lnTo>
                    <a:pt x="1741623" y="292524"/>
                  </a:lnTo>
                  <a:lnTo>
                    <a:pt x="1741623" y="292960"/>
                  </a:lnTo>
                  <a:lnTo>
                    <a:pt x="1741623" y="293396"/>
                  </a:lnTo>
                  <a:lnTo>
                    <a:pt x="1745106" y="292858"/>
                  </a:lnTo>
                  <a:lnTo>
                    <a:pt x="1748589" y="292321"/>
                  </a:lnTo>
                  <a:lnTo>
                    <a:pt x="1752073" y="291784"/>
                  </a:lnTo>
                  <a:lnTo>
                    <a:pt x="1755556" y="291247"/>
                  </a:lnTo>
                  <a:lnTo>
                    <a:pt x="1759039" y="290711"/>
                  </a:lnTo>
                  <a:lnTo>
                    <a:pt x="1762522" y="290175"/>
                  </a:lnTo>
                  <a:lnTo>
                    <a:pt x="1766006" y="290068"/>
                  </a:lnTo>
                  <a:lnTo>
                    <a:pt x="1769489" y="289470"/>
                  </a:lnTo>
                  <a:lnTo>
                    <a:pt x="1772972" y="288872"/>
                  </a:lnTo>
                  <a:lnTo>
                    <a:pt x="1776455" y="288274"/>
                  </a:lnTo>
                  <a:lnTo>
                    <a:pt x="1779939" y="287677"/>
                  </a:lnTo>
                  <a:lnTo>
                    <a:pt x="1783422" y="287079"/>
                  </a:lnTo>
                  <a:lnTo>
                    <a:pt x="1786905" y="286482"/>
                  </a:lnTo>
                  <a:lnTo>
                    <a:pt x="1790388" y="287644"/>
                  </a:lnTo>
                  <a:lnTo>
                    <a:pt x="1793872" y="287050"/>
                  </a:lnTo>
                  <a:lnTo>
                    <a:pt x="1797355" y="286457"/>
                  </a:lnTo>
                  <a:lnTo>
                    <a:pt x="1800838" y="285863"/>
                  </a:lnTo>
                  <a:lnTo>
                    <a:pt x="1804321" y="285270"/>
                  </a:lnTo>
                  <a:lnTo>
                    <a:pt x="1807805" y="284677"/>
                  </a:lnTo>
                  <a:lnTo>
                    <a:pt x="1811288" y="284084"/>
                  </a:lnTo>
                  <a:lnTo>
                    <a:pt x="1814771" y="287426"/>
                  </a:lnTo>
                  <a:lnTo>
                    <a:pt x="1818254" y="286840"/>
                  </a:lnTo>
                  <a:lnTo>
                    <a:pt x="1821738" y="286254"/>
                  </a:lnTo>
                  <a:lnTo>
                    <a:pt x="1825221" y="285668"/>
                  </a:lnTo>
                  <a:lnTo>
                    <a:pt x="1828704" y="285082"/>
                  </a:lnTo>
                  <a:lnTo>
                    <a:pt x="1832187" y="284497"/>
                  </a:lnTo>
                  <a:lnTo>
                    <a:pt x="1835671" y="283912"/>
                  </a:lnTo>
                  <a:lnTo>
                    <a:pt x="1839154" y="303856"/>
                  </a:lnTo>
                  <a:lnTo>
                    <a:pt x="1842637" y="303302"/>
                  </a:lnTo>
                  <a:lnTo>
                    <a:pt x="1846120" y="302749"/>
                  </a:lnTo>
                  <a:lnTo>
                    <a:pt x="1849604" y="302196"/>
                  </a:lnTo>
                  <a:lnTo>
                    <a:pt x="1853087" y="301644"/>
                  </a:lnTo>
                  <a:lnTo>
                    <a:pt x="1856570" y="301091"/>
                  </a:lnTo>
                  <a:lnTo>
                    <a:pt x="1860053" y="300539"/>
                  </a:lnTo>
                  <a:lnTo>
                    <a:pt x="1863537" y="304981"/>
                  </a:lnTo>
                  <a:lnTo>
                    <a:pt x="1867020" y="304436"/>
                  </a:lnTo>
                  <a:lnTo>
                    <a:pt x="1870503" y="303892"/>
                  </a:lnTo>
                  <a:lnTo>
                    <a:pt x="1873986" y="303348"/>
                  </a:lnTo>
                  <a:lnTo>
                    <a:pt x="1877470" y="302804"/>
                  </a:lnTo>
                  <a:lnTo>
                    <a:pt x="1880953" y="302261"/>
                  </a:lnTo>
                  <a:lnTo>
                    <a:pt x="1884436" y="301718"/>
                  </a:lnTo>
                  <a:lnTo>
                    <a:pt x="1887919" y="301987"/>
                  </a:lnTo>
                  <a:lnTo>
                    <a:pt x="1891403" y="301501"/>
                  </a:lnTo>
                  <a:lnTo>
                    <a:pt x="1894886" y="301015"/>
                  </a:lnTo>
                  <a:lnTo>
                    <a:pt x="1898369" y="300530"/>
                  </a:lnTo>
                  <a:lnTo>
                    <a:pt x="1901852" y="300045"/>
                  </a:lnTo>
                  <a:lnTo>
                    <a:pt x="1905336" y="299560"/>
                  </a:lnTo>
                  <a:lnTo>
                    <a:pt x="1908819" y="299072"/>
                  </a:lnTo>
                  <a:lnTo>
                    <a:pt x="1912302" y="298532"/>
                  </a:lnTo>
                  <a:lnTo>
                    <a:pt x="1915785" y="297992"/>
                  </a:lnTo>
                  <a:lnTo>
                    <a:pt x="1919269" y="297452"/>
                  </a:lnTo>
                  <a:lnTo>
                    <a:pt x="1922752" y="296913"/>
                  </a:lnTo>
                  <a:lnTo>
                    <a:pt x="1926235" y="296373"/>
                  </a:lnTo>
                  <a:lnTo>
                    <a:pt x="1929718" y="295834"/>
                  </a:lnTo>
                  <a:lnTo>
                    <a:pt x="1933202" y="296847"/>
                  </a:lnTo>
                  <a:lnTo>
                    <a:pt x="1936685" y="296366"/>
                  </a:lnTo>
                  <a:lnTo>
                    <a:pt x="1940168" y="295886"/>
                  </a:lnTo>
                  <a:lnTo>
                    <a:pt x="1943651" y="295406"/>
                  </a:lnTo>
                  <a:lnTo>
                    <a:pt x="1947135" y="294927"/>
                  </a:lnTo>
                  <a:lnTo>
                    <a:pt x="1950618" y="294447"/>
                  </a:lnTo>
                  <a:lnTo>
                    <a:pt x="1954101" y="293968"/>
                  </a:lnTo>
                  <a:lnTo>
                    <a:pt x="1957584" y="296153"/>
                  </a:lnTo>
                  <a:lnTo>
                    <a:pt x="1961068" y="295622"/>
                  </a:lnTo>
                  <a:lnTo>
                    <a:pt x="1964551" y="295091"/>
                  </a:lnTo>
                  <a:lnTo>
                    <a:pt x="1968034" y="294560"/>
                  </a:lnTo>
                  <a:lnTo>
                    <a:pt x="1971517" y="294030"/>
                  </a:lnTo>
                  <a:lnTo>
                    <a:pt x="1975001" y="293500"/>
                  </a:lnTo>
                  <a:lnTo>
                    <a:pt x="1978484" y="292970"/>
                  </a:lnTo>
                  <a:lnTo>
                    <a:pt x="1981967" y="297731"/>
                  </a:lnTo>
                  <a:lnTo>
                    <a:pt x="1985450" y="297208"/>
                  </a:lnTo>
                  <a:lnTo>
                    <a:pt x="1988934" y="296686"/>
                  </a:lnTo>
                  <a:lnTo>
                    <a:pt x="1992417" y="296165"/>
                  </a:lnTo>
                  <a:lnTo>
                    <a:pt x="1995900" y="295643"/>
                  </a:lnTo>
                  <a:lnTo>
                    <a:pt x="1999383" y="295121"/>
                  </a:lnTo>
                  <a:lnTo>
                    <a:pt x="2002867" y="294600"/>
                  </a:lnTo>
                  <a:lnTo>
                    <a:pt x="2006350" y="301425"/>
                  </a:lnTo>
                  <a:lnTo>
                    <a:pt x="2009833" y="300914"/>
                  </a:lnTo>
                  <a:lnTo>
                    <a:pt x="2013316" y="300404"/>
                  </a:lnTo>
                  <a:lnTo>
                    <a:pt x="2016799" y="299894"/>
                  </a:lnTo>
                  <a:lnTo>
                    <a:pt x="2020283" y="299384"/>
                  </a:lnTo>
                  <a:lnTo>
                    <a:pt x="2023766" y="298874"/>
                  </a:lnTo>
                  <a:lnTo>
                    <a:pt x="2027249" y="298364"/>
                  </a:lnTo>
                  <a:lnTo>
                    <a:pt x="2030732" y="300730"/>
                  </a:lnTo>
                  <a:lnTo>
                    <a:pt x="2034216" y="300225"/>
                  </a:lnTo>
                  <a:lnTo>
                    <a:pt x="2037699" y="299720"/>
                  </a:lnTo>
                  <a:lnTo>
                    <a:pt x="2041182" y="299215"/>
                  </a:lnTo>
                  <a:lnTo>
                    <a:pt x="2044665" y="298710"/>
                  </a:lnTo>
                  <a:lnTo>
                    <a:pt x="2048149" y="298205"/>
                  </a:lnTo>
                  <a:lnTo>
                    <a:pt x="2051632" y="297700"/>
                  </a:lnTo>
                  <a:lnTo>
                    <a:pt x="2055115" y="300050"/>
                  </a:lnTo>
                  <a:lnTo>
                    <a:pt x="2058598" y="299549"/>
                  </a:lnTo>
                  <a:lnTo>
                    <a:pt x="2062082" y="299049"/>
                  </a:lnTo>
                  <a:lnTo>
                    <a:pt x="2065565" y="298549"/>
                  </a:lnTo>
                  <a:lnTo>
                    <a:pt x="2069048" y="298049"/>
                  </a:lnTo>
                  <a:lnTo>
                    <a:pt x="2072531" y="297549"/>
                  </a:lnTo>
                  <a:lnTo>
                    <a:pt x="2076015" y="297761"/>
                  </a:lnTo>
                  <a:lnTo>
                    <a:pt x="2079498" y="297263"/>
                  </a:lnTo>
                  <a:lnTo>
                    <a:pt x="2082981" y="296764"/>
                  </a:lnTo>
                  <a:lnTo>
                    <a:pt x="2086464" y="296266"/>
                  </a:lnTo>
                  <a:lnTo>
                    <a:pt x="2089948" y="295768"/>
                  </a:lnTo>
                  <a:lnTo>
                    <a:pt x="2093431" y="295270"/>
                  </a:lnTo>
                  <a:lnTo>
                    <a:pt x="2096914" y="294773"/>
                  </a:lnTo>
                  <a:lnTo>
                    <a:pt x="2100397" y="295347"/>
                  </a:lnTo>
                  <a:lnTo>
                    <a:pt x="2103881" y="294851"/>
                  </a:lnTo>
                  <a:lnTo>
                    <a:pt x="2107364" y="294355"/>
                  </a:lnTo>
                  <a:lnTo>
                    <a:pt x="2110847" y="293860"/>
                  </a:lnTo>
                  <a:lnTo>
                    <a:pt x="2114330" y="293364"/>
                  </a:lnTo>
                  <a:lnTo>
                    <a:pt x="2117814" y="292869"/>
                  </a:lnTo>
                  <a:lnTo>
                    <a:pt x="2121297" y="292374"/>
                  </a:lnTo>
                  <a:lnTo>
                    <a:pt x="2124780" y="291879"/>
                  </a:lnTo>
                  <a:lnTo>
                    <a:pt x="2128263" y="291384"/>
                  </a:lnTo>
                  <a:lnTo>
                    <a:pt x="2131747" y="290889"/>
                  </a:lnTo>
                  <a:lnTo>
                    <a:pt x="2135230" y="290395"/>
                  </a:lnTo>
                  <a:lnTo>
                    <a:pt x="2138713" y="289900"/>
                  </a:lnTo>
                  <a:lnTo>
                    <a:pt x="2142196" y="289406"/>
                  </a:lnTo>
                  <a:lnTo>
                    <a:pt x="2145680" y="288912"/>
                  </a:lnTo>
                  <a:lnTo>
                    <a:pt x="2149163" y="288418"/>
                  </a:lnTo>
                  <a:lnTo>
                    <a:pt x="2152646" y="287924"/>
                  </a:lnTo>
                  <a:lnTo>
                    <a:pt x="2156129" y="287431"/>
                  </a:lnTo>
                  <a:lnTo>
                    <a:pt x="2159613" y="286937"/>
                  </a:lnTo>
                  <a:lnTo>
                    <a:pt x="2163096" y="286444"/>
                  </a:lnTo>
                  <a:lnTo>
                    <a:pt x="2166579" y="285951"/>
                  </a:lnTo>
                  <a:lnTo>
                    <a:pt x="2170062" y="285458"/>
                  </a:lnTo>
                  <a:lnTo>
                    <a:pt x="2173546" y="286423"/>
                  </a:lnTo>
                  <a:lnTo>
                    <a:pt x="2177029" y="285932"/>
                  </a:lnTo>
                  <a:lnTo>
                    <a:pt x="2180512" y="285442"/>
                  </a:lnTo>
                  <a:lnTo>
                    <a:pt x="2183995" y="284951"/>
                  </a:lnTo>
                  <a:lnTo>
                    <a:pt x="2187479" y="284461"/>
                  </a:lnTo>
                  <a:lnTo>
                    <a:pt x="2190962" y="283971"/>
                  </a:lnTo>
                  <a:lnTo>
                    <a:pt x="2194445" y="283481"/>
                  </a:lnTo>
                  <a:lnTo>
                    <a:pt x="2197928" y="284086"/>
                  </a:lnTo>
                  <a:lnTo>
                    <a:pt x="2201412" y="283597"/>
                  </a:lnTo>
                  <a:lnTo>
                    <a:pt x="2204895" y="283109"/>
                  </a:lnTo>
                  <a:lnTo>
                    <a:pt x="2208378" y="282621"/>
                  </a:lnTo>
                  <a:lnTo>
                    <a:pt x="2211861" y="282133"/>
                  </a:lnTo>
                  <a:lnTo>
                    <a:pt x="2215345" y="281646"/>
                  </a:lnTo>
                  <a:lnTo>
                    <a:pt x="2218828" y="281524"/>
                  </a:lnTo>
                  <a:lnTo>
                    <a:pt x="2222311" y="281037"/>
                  </a:lnTo>
                  <a:lnTo>
                    <a:pt x="2225794" y="280551"/>
                  </a:lnTo>
                  <a:lnTo>
                    <a:pt x="2229278" y="280064"/>
                  </a:lnTo>
                  <a:lnTo>
                    <a:pt x="2232761" y="279577"/>
                  </a:lnTo>
                  <a:lnTo>
                    <a:pt x="2236244" y="279091"/>
                  </a:lnTo>
                  <a:lnTo>
                    <a:pt x="2239727" y="278605"/>
                  </a:lnTo>
                  <a:lnTo>
                    <a:pt x="2243211" y="288171"/>
                  </a:lnTo>
                  <a:lnTo>
                    <a:pt x="2246694" y="287799"/>
                  </a:lnTo>
                  <a:lnTo>
                    <a:pt x="2250177" y="287428"/>
                  </a:lnTo>
                  <a:lnTo>
                    <a:pt x="2253660" y="287057"/>
                  </a:lnTo>
                  <a:lnTo>
                    <a:pt x="2257144" y="286686"/>
                  </a:lnTo>
                  <a:lnTo>
                    <a:pt x="2260627" y="286316"/>
                  </a:lnTo>
                  <a:lnTo>
                    <a:pt x="2264110" y="285946"/>
                  </a:lnTo>
                  <a:lnTo>
                    <a:pt x="2267593" y="287629"/>
                  </a:lnTo>
                  <a:lnTo>
                    <a:pt x="2271077" y="287161"/>
                  </a:lnTo>
                  <a:lnTo>
                    <a:pt x="2274560" y="286692"/>
                  </a:lnTo>
                  <a:lnTo>
                    <a:pt x="2278043" y="286223"/>
                  </a:lnTo>
                  <a:lnTo>
                    <a:pt x="2281526" y="285755"/>
                  </a:lnTo>
                  <a:lnTo>
                    <a:pt x="2285010" y="285286"/>
                  </a:lnTo>
                  <a:lnTo>
                    <a:pt x="2288493" y="284818"/>
                  </a:lnTo>
                  <a:lnTo>
                    <a:pt x="2291976" y="284350"/>
                  </a:lnTo>
                  <a:lnTo>
                    <a:pt x="2295459" y="283882"/>
                  </a:lnTo>
                  <a:lnTo>
                    <a:pt x="2298942" y="283414"/>
                  </a:lnTo>
                  <a:lnTo>
                    <a:pt x="2302426" y="282946"/>
                  </a:lnTo>
                  <a:lnTo>
                    <a:pt x="2305909" y="282479"/>
                  </a:lnTo>
                  <a:lnTo>
                    <a:pt x="2309392" y="282011"/>
                  </a:lnTo>
                  <a:lnTo>
                    <a:pt x="2312875" y="281544"/>
                  </a:lnTo>
                  <a:lnTo>
                    <a:pt x="2316359" y="283172"/>
                  </a:lnTo>
                  <a:lnTo>
                    <a:pt x="2319842" y="282708"/>
                  </a:lnTo>
                  <a:lnTo>
                    <a:pt x="2323325" y="282243"/>
                  </a:lnTo>
                  <a:lnTo>
                    <a:pt x="2326808" y="281779"/>
                  </a:lnTo>
                  <a:lnTo>
                    <a:pt x="2330292" y="281315"/>
                  </a:lnTo>
                  <a:lnTo>
                    <a:pt x="2333775" y="280851"/>
                  </a:lnTo>
                  <a:lnTo>
                    <a:pt x="2337258" y="280388"/>
                  </a:lnTo>
                  <a:lnTo>
                    <a:pt x="2340741" y="282011"/>
                  </a:lnTo>
                  <a:lnTo>
                    <a:pt x="2344225" y="281550"/>
                  </a:lnTo>
                  <a:lnTo>
                    <a:pt x="2347708" y="281089"/>
                  </a:lnTo>
                  <a:lnTo>
                    <a:pt x="2351191" y="280629"/>
                  </a:lnTo>
                  <a:lnTo>
                    <a:pt x="2354674" y="280168"/>
                  </a:lnTo>
                  <a:lnTo>
                    <a:pt x="2358158" y="279708"/>
                  </a:lnTo>
                  <a:lnTo>
                    <a:pt x="2361641" y="279247"/>
                  </a:lnTo>
                  <a:lnTo>
                    <a:pt x="2365124" y="285333"/>
                  </a:lnTo>
                  <a:lnTo>
                    <a:pt x="2368607" y="284930"/>
                  </a:lnTo>
                  <a:lnTo>
                    <a:pt x="2372091" y="284527"/>
                  </a:lnTo>
                  <a:lnTo>
                    <a:pt x="2375574" y="284124"/>
                  </a:lnTo>
                  <a:lnTo>
                    <a:pt x="2379057" y="283721"/>
                  </a:lnTo>
                  <a:lnTo>
                    <a:pt x="2382540" y="283319"/>
                  </a:lnTo>
                  <a:lnTo>
                    <a:pt x="2386024" y="284927"/>
                  </a:lnTo>
                  <a:lnTo>
                    <a:pt x="2389507" y="284478"/>
                  </a:lnTo>
                  <a:lnTo>
                    <a:pt x="2392990" y="284029"/>
                  </a:lnTo>
                  <a:lnTo>
                    <a:pt x="2396473" y="283580"/>
                  </a:lnTo>
                  <a:lnTo>
                    <a:pt x="2399957" y="283132"/>
                  </a:lnTo>
                  <a:lnTo>
                    <a:pt x="2403440" y="282684"/>
                  </a:lnTo>
                  <a:lnTo>
                    <a:pt x="2406923" y="282235"/>
                  </a:lnTo>
                  <a:lnTo>
                    <a:pt x="2410406" y="282123"/>
                  </a:lnTo>
                  <a:lnTo>
                    <a:pt x="2413890" y="281676"/>
                  </a:lnTo>
                  <a:lnTo>
                    <a:pt x="2417373" y="281228"/>
                  </a:lnTo>
                  <a:lnTo>
                    <a:pt x="2420856" y="280781"/>
                  </a:lnTo>
                  <a:lnTo>
                    <a:pt x="2424339" y="280334"/>
                  </a:lnTo>
                  <a:lnTo>
                    <a:pt x="2427823" y="279887"/>
                  </a:lnTo>
                  <a:lnTo>
                    <a:pt x="2431306" y="279440"/>
                  </a:lnTo>
                  <a:lnTo>
                    <a:pt x="2434789" y="282343"/>
                  </a:lnTo>
                  <a:lnTo>
                    <a:pt x="2438272" y="281901"/>
                  </a:lnTo>
                  <a:lnTo>
                    <a:pt x="2441756" y="281458"/>
                  </a:lnTo>
                  <a:lnTo>
                    <a:pt x="2445239" y="281015"/>
                  </a:lnTo>
                  <a:lnTo>
                    <a:pt x="2448722" y="280573"/>
                  </a:lnTo>
                  <a:lnTo>
                    <a:pt x="2452205" y="280131"/>
                  </a:lnTo>
                  <a:lnTo>
                    <a:pt x="2455689" y="279688"/>
                  </a:lnTo>
                  <a:lnTo>
                    <a:pt x="2459172" y="279914"/>
                  </a:lnTo>
                  <a:lnTo>
                    <a:pt x="2462655" y="279473"/>
                  </a:lnTo>
                  <a:lnTo>
                    <a:pt x="2466138" y="279032"/>
                  </a:lnTo>
                  <a:lnTo>
                    <a:pt x="2469622" y="278591"/>
                  </a:lnTo>
                  <a:lnTo>
                    <a:pt x="2473105" y="278150"/>
                  </a:lnTo>
                  <a:lnTo>
                    <a:pt x="2476588" y="277709"/>
                  </a:lnTo>
                  <a:lnTo>
                    <a:pt x="2480071" y="277269"/>
                  </a:lnTo>
                  <a:lnTo>
                    <a:pt x="2483555" y="276828"/>
                  </a:lnTo>
                  <a:lnTo>
                    <a:pt x="2487038" y="276388"/>
                  </a:lnTo>
                  <a:lnTo>
                    <a:pt x="2490521" y="275948"/>
                  </a:lnTo>
                  <a:lnTo>
                    <a:pt x="2494004" y="275508"/>
                  </a:lnTo>
                  <a:lnTo>
                    <a:pt x="2497488" y="275068"/>
                  </a:lnTo>
                  <a:lnTo>
                    <a:pt x="2500971" y="274628"/>
                  </a:lnTo>
                  <a:lnTo>
                    <a:pt x="2504454" y="274188"/>
                  </a:lnTo>
                  <a:lnTo>
                    <a:pt x="2507937" y="277433"/>
                  </a:lnTo>
                  <a:lnTo>
                    <a:pt x="2511421" y="276997"/>
                  </a:lnTo>
                  <a:lnTo>
                    <a:pt x="2514904" y="276562"/>
                  </a:lnTo>
                  <a:lnTo>
                    <a:pt x="2518387" y="276127"/>
                  </a:lnTo>
                  <a:lnTo>
                    <a:pt x="2521870" y="275692"/>
                  </a:lnTo>
                  <a:lnTo>
                    <a:pt x="2525354" y="275257"/>
                  </a:lnTo>
                  <a:lnTo>
                    <a:pt x="2528837" y="274822"/>
                  </a:lnTo>
                  <a:lnTo>
                    <a:pt x="2532320" y="276710"/>
                  </a:lnTo>
                  <a:lnTo>
                    <a:pt x="2535803" y="276278"/>
                  </a:lnTo>
                  <a:lnTo>
                    <a:pt x="2539287" y="275846"/>
                  </a:lnTo>
                  <a:lnTo>
                    <a:pt x="2542770" y="275414"/>
                  </a:lnTo>
                  <a:lnTo>
                    <a:pt x="2546253" y="274983"/>
                  </a:lnTo>
                  <a:lnTo>
                    <a:pt x="2549736" y="274551"/>
                  </a:lnTo>
                  <a:lnTo>
                    <a:pt x="2553220" y="275112"/>
                  </a:lnTo>
                  <a:lnTo>
                    <a:pt x="2556703" y="274682"/>
                  </a:lnTo>
                  <a:lnTo>
                    <a:pt x="2560186" y="274252"/>
                  </a:lnTo>
                  <a:lnTo>
                    <a:pt x="2563669" y="273822"/>
                  </a:lnTo>
                  <a:lnTo>
                    <a:pt x="2567153" y="273392"/>
                  </a:lnTo>
                  <a:lnTo>
                    <a:pt x="2570636" y="272963"/>
                  </a:lnTo>
                  <a:lnTo>
                    <a:pt x="2574119" y="272533"/>
                  </a:lnTo>
                  <a:lnTo>
                    <a:pt x="2577602" y="276048"/>
                  </a:lnTo>
                  <a:lnTo>
                    <a:pt x="2581085" y="275623"/>
                  </a:lnTo>
                  <a:lnTo>
                    <a:pt x="2584569" y="275198"/>
                  </a:lnTo>
                  <a:lnTo>
                    <a:pt x="2588052" y="274773"/>
                  </a:lnTo>
                  <a:lnTo>
                    <a:pt x="2591535" y="274348"/>
                  </a:lnTo>
                  <a:lnTo>
                    <a:pt x="2595018" y="273923"/>
                  </a:lnTo>
                  <a:lnTo>
                    <a:pt x="2598502" y="273499"/>
                  </a:lnTo>
                  <a:lnTo>
                    <a:pt x="2601985" y="274379"/>
                  </a:lnTo>
                  <a:lnTo>
                    <a:pt x="2605468" y="273957"/>
                  </a:lnTo>
                  <a:lnTo>
                    <a:pt x="2608951" y="273534"/>
                  </a:lnTo>
                  <a:lnTo>
                    <a:pt x="2612435" y="273111"/>
                  </a:lnTo>
                  <a:lnTo>
                    <a:pt x="2615918" y="272689"/>
                  </a:lnTo>
                  <a:lnTo>
                    <a:pt x="2619401" y="272266"/>
                  </a:lnTo>
                  <a:lnTo>
                    <a:pt x="2622884" y="271844"/>
                  </a:lnTo>
                  <a:lnTo>
                    <a:pt x="2626368" y="272075"/>
                  </a:lnTo>
                  <a:lnTo>
                    <a:pt x="2629851" y="271654"/>
                  </a:lnTo>
                  <a:lnTo>
                    <a:pt x="2633334" y="271233"/>
                  </a:lnTo>
                  <a:lnTo>
                    <a:pt x="2636817" y="270811"/>
                  </a:lnTo>
                  <a:lnTo>
                    <a:pt x="2640301" y="270390"/>
                  </a:lnTo>
                  <a:lnTo>
                    <a:pt x="2643784" y="269969"/>
                  </a:lnTo>
                  <a:lnTo>
                    <a:pt x="2647267" y="269548"/>
                  </a:lnTo>
                  <a:lnTo>
                    <a:pt x="2650750" y="271414"/>
                  </a:lnTo>
                  <a:lnTo>
                    <a:pt x="2654234" y="270996"/>
                  </a:lnTo>
                  <a:lnTo>
                    <a:pt x="2657717" y="270577"/>
                  </a:lnTo>
                  <a:lnTo>
                    <a:pt x="2661200" y="270159"/>
                  </a:lnTo>
                  <a:lnTo>
                    <a:pt x="2664683" y="269742"/>
                  </a:lnTo>
                  <a:lnTo>
                    <a:pt x="2668167" y="269324"/>
                  </a:lnTo>
                  <a:lnTo>
                    <a:pt x="2671650" y="268906"/>
                  </a:lnTo>
                  <a:lnTo>
                    <a:pt x="2675133" y="268815"/>
                  </a:lnTo>
                  <a:lnTo>
                    <a:pt x="2678616" y="268398"/>
                  </a:lnTo>
                  <a:lnTo>
                    <a:pt x="2682100" y="267981"/>
                  </a:lnTo>
                  <a:lnTo>
                    <a:pt x="2685583" y="267564"/>
                  </a:lnTo>
                  <a:lnTo>
                    <a:pt x="2689066" y="267147"/>
                  </a:lnTo>
                  <a:lnTo>
                    <a:pt x="2692549" y="266731"/>
                  </a:lnTo>
                  <a:lnTo>
                    <a:pt x="2696033" y="270211"/>
                  </a:lnTo>
                  <a:lnTo>
                    <a:pt x="2699516" y="269798"/>
                  </a:lnTo>
                  <a:lnTo>
                    <a:pt x="2702999" y="269386"/>
                  </a:lnTo>
                  <a:lnTo>
                    <a:pt x="2706482" y="268974"/>
                  </a:lnTo>
                  <a:lnTo>
                    <a:pt x="2709966" y="268562"/>
                  </a:lnTo>
                  <a:lnTo>
                    <a:pt x="2713449" y="268150"/>
                  </a:lnTo>
                  <a:lnTo>
                    <a:pt x="2716932" y="267738"/>
                  </a:lnTo>
                  <a:lnTo>
                    <a:pt x="2720415" y="270214"/>
                  </a:lnTo>
                  <a:lnTo>
                    <a:pt x="2723899" y="269805"/>
                  </a:lnTo>
                  <a:lnTo>
                    <a:pt x="2727382" y="269397"/>
                  </a:lnTo>
                  <a:lnTo>
                    <a:pt x="2730865" y="268988"/>
                  </a:lnTo>
                  <a:lnTo>
                    <a:pt x="2734348" y="268580"/>
                  </a:lnTo>
                  <a:lnTo>
                    <a:pt x="2737832" y="268171"/>
                  </a:lnTo>
                  <a:lnTo>
                    <a:pt x="2741315" y="267763"/>
                  </a:lnTo>
                  <a:lnTo>
                    <a:pt x="2744798" y="268345"/>
                  </a:lnTo>
                  <a:lnTo>
                    <a:pt x="2748281" y="268031"/>
                  </a:lnTo>
                  <a:lnTo>
                    <a:pt x="2751765" y="267717"/>
                  </a:lnTo>
                  <a:lnTo>
                    <a:pt x="2755248" y="267404"/>
                  </a:lnTo>
                  <a:lnTo>
                    <a:pt x="2758731" y="267091"/>
                  </a:lnTo>
                  <a:lnTo>
                    <a:pt x="2762214" y="266778"/>
                  </a:lnTo>
                  <a:lnTo>
                    <a:pt x="2765698" y="266465"/>
                  </a:lnTo>
                  <a:lnTo>
                    <a:pt x="2769181" y="266747"/>
                  </a:lnTo>
                  <a:lnTo>
                    <a:pt x="2772664" y="266342"/>
                  </a:lnTo>
                  <a:lnTo>
                    <a:pt x="2776147" y="265937"/>
                  </a:lnTo>
                  <a:lnTo>
                    <a:pt x="2779631" y="265532"/>
                  </a:lnTo>
                  <a:lnTo>
                    <a:pt x="2783114" y="265128"/>
                  </a:lnTo>
                  <a:lnTo>
                    <a:pt x="2786597" y="264723"/>
                  </a:lnTo>
                  <a:lnTo>
                    <a:pt x="2790080" y="264319"/>
                  </a:lnTo>
                  <a:lnTo>
                    <a:pt x="2793564" y="263914"/>
                  </a:lnTo>
                  <a:lnTo>
                    <a:pt x="2797047" y="263510"/>
                  </a:lnTo>
                  <a:lnTo>
                    <a:pt x="2800530" y="263106"/>
                  </a:lnTo>
                  <a:lnTo>
                    <a:pt x="2804013" y="262702"/>
                  </a:lnTo>
                  <a:lnTo>
                    <a:pt x="2807497" y="262298"/>
                  </a:lnTo>
                  <a:lnTo>
                    <a:pt x="2810980" y="261894"/>
                  </a:lnTo>
                  <a:lnTo>
                    <a:pt x="2814463" y="261490"/>
                  </a:lnTo>
                  <a:lnTo>
                    <a:pt x="2817946" y="271756"/>
                  </a:lnTo>
                  <a:lnTo>
                    <a:pt x="2821430" y="271363"/>
                  </a:lnTo>
                  <a:lnTo>
                    <a:pt x="2824913" y="270970"/>
                  </a:lnTo>
                  <a:lnTo>
                    <a:pt x="2828396" y="270577"/>
                  </a:lnTo>
                  <a:lnTo>
                    <a:pt x="2831879" y="270185"/>
                  </a:lnTo>
                  <a:lnTo>
                    <a:pt x="2835363" y="269792"/>
                  </a:lnTo>
                  <a:lnTo>
                    <a:pt x="2838846" y="269399"/>
                  </a:lnTo>
                  <a:lnTo>
                    <a:pt x="2842329" y="269925"/>
                  </a:lnTo>
                  <a:lnTo>
                    <a:pt x="2845812" y="269533"/>
                  </a:lnTo>
                  <a:lnTo>
                    <a:pt x="2849296" y="269142"/>
                  </a:lnTo>
                  <a:lnTo>
                    <a:pt x="2852779" y="268751"/>
                  </a:lnTo>
                  <a:lnTo>
                    <a:pt x="2856262" y="268359"/>
                  </a:lnTo>
                  <a:lnTo>
                    <a:pt x="2859745" y="267968"/>
                  </a:lnTo>
                  <a:lnTo>
                    <a:pt x="2863229" y="267884"/>
                  </a:lnTo>
                  <a:lnTo>
                    <a:pt x="2866712" y="267493"/>
                  </a:lnTo>
                  <a:lnTo>
                    <a:pt x="2870195" y="267103"/>
                  </a:lnTo>
                  <a:lnTo>
                    <a:pt x="2873678" y="266712"/>
                  </a:lnTo>
                  <a:lnTo>
                    <a:pt x="2877161" y="266322"/>
                  </a:lnTo>
                  <a:lnTo>
                    <a:pt x="2880645" y="265932"/>
                  </a:lnTo>
                  <a:lnTo>
                    <a:pt x="2884128" y="265542"/>
                  </a:lnTo>
                  <a:lnTo>
                    <a:pt x="2887611" y="274175"/>
                  </a:lnTo>
                  <a:lnTo>
                    <a:pt x="2891094" y="273793"/>
                  </a:lnTo>
                  <a:lnTo>
                    <a:pt x="2894578" y="273412"/>
                  </a:lnTo>
                  <a:lnTo>
                    <a:pt x="2898061" y="273031"/>
                  </a:lnTo>
                  <a:lnTo>
                    <a:pt x="2901544" y="272650"/>
                  </a:lnTo>
                  <a:lnTo>
                    <a:pt x="2905027" y="272269"/>
                  </a:lnTo>
                  <a:lnTo>
                    <a:pt x="2908511" y="271888"/>
                  </a:lnTo>
                  <a:lnTo>
                    <a:pt x="2911994" y="272097"/>
                  </a:lnTo>
                  <a:lnTo>
                    <a:pt x="2915477" y="271717"/>
                  </a:lnTo>
                  <a:lnTo>
                    <a:pt x="2918960" y="271337"/>
                  </a:lnTo>
                  <a:lnTo>
                    <a:pt x="2922444" y="270957"/>
                  </a:lnTo>
                  <a:lnTo>
                    <a:pt x="2925927" y="270577"/>
                  </a:lnTo>
                  <a:lnTo>
                    <a:pt x="2929410" y="270198"/>
                  </a:lnTo>
                  <a:lnTo>
                    <a:pt x="2932893" y="269818"/>
                  </a:lnTo>
                  <a:lnTo>
                    <a:pt x="2936377" y="269758"/>
                  </a:lnTo>
                  <a:lnTo>
                    <a:pt x="2939860" y="269422"/>
                  </a:lnTo>
                  <a:lnTo>
                    <a:pt x="2943343" y="269086"/>
                  </a:lnTo>
                  <a:lnTo>
                    <a:pt x="2946826" y="268750"/>
                  </a:lnTo>
                  <a:lnTo>
                    <a:pt x="2950310" y="268415"/>
                  </a:lnTo>
                  <a:lnTo>
                    <a:pt x="2953793" y="268080"/>
                  </a:lnTo>
                  <a:lnTo>
                    <a:pt x="2957276" y="267745"/>
                  </a:lnTo>
                  <a:lnTo>
                    <a:pt x="2960759" y="270035"/>
                  </a:lnTo>
                  <a:lnTo>
                    <a:pt x="2964243" y="269659"/>
                  </a:lnTo>
                  <a:lnTo>
                    <a:pt x="2967726" y="269283"/>
                  </a:lnTo>
                  <a:lnTo>
                    <a:pt x="2971209" y="268908"/>
                  </a:lnTo>
                  <a:lnTo>
                    <a:pt x="2974692" y="268532"/>
                  </a:lnTo>
                  <a:lnTo>
                    <a:pt x="2978176" y="268157"/>
                  </a:lnTo>
                  <a:lnTo>
                    <a:pt x="2981659" y="267781"/>
                  </a:lnTo>
                  <a:lnTo>
                    <a:pt x="2985142" y="267995"/>
                  </a:lnTo>
                  <a:lnTo>
                    <a:pt x="2988625" y="267620"/>
                  </a:lnTo>
                  <a:lnTo>
                    <a:pt x="2992109" y="267246"/>
                  </a:lnTo>
                  <a:lnTo>
                    <a:pt x="2995592" y="266871"/>
                  </a:lnTo>
                  <a:lnTo>
                    <a:pt x="2999075" y="266497"/>
                  </a:lnTo>
                  <a:lnTo>
                    <a:pt x="3002558" y="266123"/>
                  </a:lnTo>
                  <a:lnTo>
                    <a:pt x="3006042" y="265749"/>
                  </a:lnTo>
                  <a:lnTo>
                    <a:pt x="3009525" y="268016"/>
                  </a:lnTo>
                  <a:lnTo>
                    <a:pt x="3013008" y="267644"/>
                  </a:lnTo>
                  <a:lnTo>
                    <a:pt x="3016491" y="267273"/>
                  </a:lnTo>
                  <a:lnTo>
                    <a:pt x="3019975" y="266901"/>
                  </a:lnTo>
                  <a:lnTo>
                    <a:pt x="3023458" y="266530"/>
                  </a:lnTo>
                  <a:lnTo>
                    <a:pt x="3026941" y="266159"/>
                  </a:lnTo>
                  <a:lnTo>
                    <a:pt x="3030424" y="267827"/>
                  </a:lnTo>
                  <a:lnTo>
                    <a:pt x="3033908" y="267458"/>
                  </a:lnTo>
                  <a:lnTo>
                    <a:pt x="3037391" y="267089"/>
                  </a:lnTo>
                  <a:lnTo>
                    <a:pt x="3040874" y="266720"/>
                  </a:lnTo>
                  <a:lnTo>
                    <a:pt x="3044357" y="266351"/>
                  </a:lnTo>
                  <a:lnTo>
                    <a:pt x="3047841" y="265982"/>
                  </a:lnTo>
                  <a:lnTo>
                    <a:pt x="3051324" y="265613"/>
                  </a:lnTo>
                  <a:lnTo>
                    <a:pt x="3054807" y="265536"/>
                  </a:lnTo>
                  <a:lnTo>
                    <a:pt x="3058290" y="265168"/>
                  </a:lnTo>
                  <a:lnTo>
                    <a:pt x="3061774" y="264800"/>
                  </a:lnTo>
                  <a:lnTo>
                    <a:pt x="3065257" y="264432"/>
                  </a:lnTo>
                  <a:lnTo>
                    <a:pt x="3068740" y="264064"/>
                  </a:lnTo>
                  <a:lnTo>
                    <a:pt x="3072223" y="263696"/>
                  </a:lnTo>
                  <a:lnTo>
                    <a:pt x="3075707" y="263328"/>
                  </a:lnTo>
                  <a:lnTo>
                    <a:pt x="3079190" y="267014"/>
                  </a:lnTo>
                  <a:lnTo>
                    <a:pt x="3082673" y="266650"/>
                  </a:lnTo>
                  <a:lnTo>
                    <a:pt x="3086156" y="266286"/>
                  </a:lnTo>
                  <a:lnTo>
                    <a:pt x="3089640" y="265922"/>
                  </a:lnTo>
                  <a:lnTo>
                    <a:pt x="3093123" y="265558"/>
                  </a:lnTo>
                  <a:lnTo>
                    <a:pt x="3096606" y="265195"/>
                  </a:lnTo>
                  <a:lnTo>
                    <a:pt x="3100089" y="264831"/>
                  </a:lnTo>
                  <a:lnTo>
                    <a:pt x="3103573" y="264468"/>
                  </a:lnTo>
                  <a:lnTo>
                    <a:pt x="3107056" y="264104"/>
                  </a:lnTo>
                  <a:lnTo>
                    <a:pt x="3110539" y="263741"/>
                  </a:lnTo>
                  <a:lnTo>
                    <a:pt x="3114022" y="263378"/>
                  </a:lnTo>
                  <a:lnTo>
                    <a:pt x="3117506" y="263014"/>
                  </a:lnTo>
                  <a:lnTo>
                    <a:pt x="3120989" y="262651"/>
                  </a:lnTo>
                  <a:lnTo>
                    <a:pt x="3124472" y="262288"/>
                  </a:lnTo>
                  <a:lnTo>
                    <a:pt x="3127955" y="264516"/>
                  </a:lnTo>
                  <a:lnTo>
                    <a:pt x="3131439" y="264155"/>
                  </a:lnTo>
                  <a:lnTo>
                    <a:pt x="3134922" y="263795"/>
                  </a:lnTo>
                  <a:lnTo>
                    <a:pt x="3138405" y="263435"/>
                  </a:lnTo>
                  <a:lnTo>
                    <a:pt x="3141888" y="263074"/>
                  </a:lnTo>
                  <a:lnTo>
                    <a:pt x="3145372" y="262714"/>
                  </a:lnTo>
                  <a:lnTo>
                    <a:pt x="3148855" y="262354"/>
                  </a:lnTo>
                  <a:lnTo>
                    <a:pt x="3152338" y="265694"/>
                  </a:lnTo>
                  <a:lnTo>
                    <a:pt x="3155821" y="265337"/>
                  </a:lnTo>
                  <a:lnTo>
                    <a:pt x="3159304" y="264981"/>
                  </a:lnTo>
                  <a:lnTo>
                    <a:pt x="3162788" y="264624"/>
                  </a:lnTo>
                  <a:lnTo>
                    <a:pt x="3166271" y="264268"/>
                  </a:lnTo>
                  <a:lnTo>
                    <a:pt x="3169754" y="263911"/>
                  </a:lnTo>
                  <a:lnTo>
                    <a:pt x="3173237" y="264966"/>
                  </a:lnTo>
                  <a:lnTo>
                    <a:pt x="3176721" y="264611"/>
                  </a:lnTo>
                  <a:lnTo>
                    <a:pt x="3180204" y="264256"/>
                  </a:lnTo>
                  <a:lnTo>
                    <a:pt x="3183687" y="263901"/>
                  </a:lnTo>
                  <a:lnTo>
                    <a:pt x="3187170" y="263546"/>
                  </a:lnTo>
                  <a:lnTo>
                    <a:pt x="3190654" y="263191"/>
                  </a:lnTo>
                  <a:lnTo>
                    <a:pt x="3194137" y="262837"/>
                  </a:lnTo>
                  <a:lnTo>
                    <a:pt x="3197620" y="264171"/>
                  </a:lnTo>
                  <a:lnTo>
                    <a:pt x="3201103" y="263818"/>
                  </a:lnTo>
                  <a:lnTo>
                    <a:pt x="3204587" y="263465"/>
                  </a:lnTo>
                  <a:lnTo>
                    <a:pt x="3208070" y="263112"/>
                  </a:lnTo>
                  <a:lnTo>
                    <a:pt x="3211553" y="262759"/>
                  </a:lnTo>
                  <a:lnTo>
                    <a:pt x="3215036" y="262407"/>
                  </a:lnTo>
                  <a:lnTo>
                    <a:pt x="3218520" y="262054"/>
                  </a:lnTo>
                  <a:lnTo>
                    <a:pt x="3222003" y="265052"/>
                  </a:lnTo>
                  <a:lnTo>
                    <a:pt x="3225486" y="264702"/>
                  </a:lnTo>
                  <a:lnTo>
                    <a:pt x="3228969" y="264353"/>
                  </a:lnTo>
                  <a:lnTo>
                    <a:pt x="3232453" y="264003"/>
                  </a:lnTo>
                  <a:lnTo>
                    <a:pt x="3235936" y="263654"/>
                  </a:lnTo>
                  <a:lnTo>
                    <a:pt x="3239419" y="263305"/>
                  </a:lnTo>
                  <a:lnTo>
                    <a:pt x="3242902" y="262956"/>
                  </a:lnTo>
                  <a:lnTo>
                    <a:pt x="3246386" y="263736"/>
                  </a:lnTo>
                  <a:lnTo>
                    <a:pt x="3249869" y="263429"/>
                  </a:lnTo>
                  <a:lnTo>
                    <a:pt x="3253352" y="263121"/>
                  </a:lnTo>
                  <a:lnTo>
                    <a:pt x="3256835" y="262814"/>
                  </a:lnTo>
                  <a:lnTo>
                    <a:pt x="3260319" y="262507"/>
                  </a:lnTo>
                  <a:lnTo>
                    <a:pt x="3263802" y="262199"/>
                  </a:lnTo>
                  <a:lnTo>
                    <a:pt x="3267285" y="261892"/>
                  </a:lnTo>
                  <a:lnTo>
                    <a:pt x="3270768" y="261560"/>
                  </a:lnTo>
                  <a:lnTo>
                    <a:pt x="3274252" y="261212"/>
                  </a:lnTo>
                  <a:lnTo>
                    <a:pt x="3277735" y="260865"/>
                  </a:lnTo>
                  <a:lnTo>
                    <a:pt x="3281218" y="260518"/>
                  </a:lnTo>
                  <a:lnTo>
                    <a:pt x="3284701" y="260171"/>
                  </a:lnTo>
                  <a:lnTo>
                    <a:pt x="3288185" y="259824"/>
                  </a:lnTo>
                  <a:lnTo>
                    <a:pt x="3291668" y="259477"/>
                  </a:lnTo>
                  <a:lnTo>
                    <a:pt x="3295151" y="259688"/>
                  </a:lnTo>
                  <a:lnTo>
                    <a:pt x="3298634" y="259342"/>
                  </a:lnTo>
                  <a:lnTo>
                    <a:pt x="3302118" y="258996"/>
                  </a:lnTo>
                  <a:lnTo>
                    <a:pt x="3305601" y="258650"/>
                  </a:lnTo>
                  <a:lnTo>
                    <a:pt x="3309084" y="258304"/>
                  </a:lnTo>
                  <a:lnTo>
                    <a:pt x="3312567" y="257958"/>
                  </a:lnTo>
                  <a:lnTo>
                    <a:pt x="3316051" y="257612"/>
                  </a:lnTo>
                  <a:lnTo>
                    <a:pt x="3319534" y="261147"/>
                  </a:lnTo>
                  <a:lnTo>
                    <a:pt x="3323017" y="260805"/>
                  </a:lnTo>
                  <a:lnTo>
                    <a:pt x="3326500" y="260462"/>
                  </a:lnTo>
                  <a:lnTo>
                    <a:pt x="3329984" y="260120"/>
                  </a:lnTo>
                  <a:lnTo>
                    <a:pt x="3333467" y="259778"/>
                  </a:lnTo>
                  <a:lnTo>
                    <a:pt x="3336950" y="259436"/>
                  </a:lnTo>
                  <a:lnTo>
                    <a:pt x="3340433" y="268757"/>
                  </a:lnTo>
                  <a:lnTo>
                    <a:pt x="3343917" y="268423"/>
                  </a:lnTo>
                  <a:lnTo>
                    <a:pt x="3347400" y="268089"/>
                  </a:lnTo>
                  <a:lnTo>
                    <a:pt x="3350883" y="267755"/>
                  </a:lnTo>
                  <a:lnTo>
                    <a:pt x="3354366" y="267421"/>
                  </a:lnTo>
                  <a:lnTo>
                    <a:pt x="3357850" y="267087"/>
                  </a:lnTo>
                  <a:lnTo>
                    <a:pt x="3361333" y="266754"/>
                  </a:lnTo>
                  <a:lnTo>
                    <a:pt x="3364816" y="267207"/>
                  </a:lnTo>
                  <a:lnTo>
                    <a:pt x="3368299" y="266874"/>
                  </a:lnTo>
                  <a:lnTo>
                    <a:pt x="3371783" y="266541"/>
                  </a:lnTo>
                  <a:lnTo>
                    <a:pt x="3375266" y="266208"/>
                  </a:lnTo>
                  <a:lnTo>
                    <a:pt x="3378749" y="265876"/>
                  </a:lnTo>
                  <a:lnTo>
                    <a:pt x="3382232" y="265543"/>
                  </a:lnTo>
                  <a:lnTo>
                    <a:pt x="3385716" y="265210"/>
                  </a:lnTo>
                  <a:lnTo>
                    <a:pt x="3389199" y="273611"/>
                  </a:lnTo>
                  <a:lnTo>
                    <a:pt x="3392682" y="273286"/>
                  </a:lnTo>
                  <a:lnTo>
                    <a:pt x="3396165" y="272961"/>
                  </a:lnTo>
                  <a:lnTo>
                    <a:pt x="3399649" y="272635"/>
                  </a:lnTo>
                  <a:lnTo>
                    <a:pt x="3403132" y="272310"/>
                  </a:lnTo>
                  <a:lnTo>
                    <a:pt x="3406615" y="271985"/>
                  </a:lnTo>
                  <a:lnTo>
                    <a:pt x="3410098" y="271660"/>
                  </a:lnTo>
                  <a:lnTo>
                    <a:pt x="3413582" y="278981"/>
                  </a:lnTo>
                  <a:lnTo>
                    <a:pt x="3417065" y="278663"/>
                  </a:lnTo>
                  <a:lnTo>
                    <a:pt x="3420548" y="278344"/>
                  </a:lnTo>
                  <a:lnTo>
                    <a:pt x="3424031" y="278026"/>
                  </a:lnTo>
                  <a:lnTo>
                    <a:pt x="3427515" y="277707"/>
                  </a:lnTo>
                  <a:lnTo>
                    <a:pt x="3430998" y="277389"/>
                  </a:lnTo>
                  <a:lnTo>
                    <a:pt x="3434481" y="277071"/>
                  </a:lnTo>
                  <a:lnTo>
                    <a:pt x="3437964" y="278443"/>
                  </a:lnTo>
                  <a:lnTo>
                    <a:pt x="3441447" y="278126"/>
                  </a:lnTo>
                  <a:lnTo>
                    <a:pt x="3444931" y="277810"/>
                  </a:lnTo>
                  <a:lnTo>
                    <a:pt x="3448414" y="277493"/>
                  </a:lnTo>
                  <a:lnTo>
                    <a:pt x="3451897" y="277176"/>
                  </a:lnTo>
                  <a:lnTo>
                    <a:pt x="3455380" y="276860"/>
                  </a:lnTo>
                  <a:lnTo>
                    <a:pt x="3458864" y="276543"/>
                  </a:lnTo>
                  <a:lnTo>
                    <a:pt x="3462347" y="277671"/>
                  </a:lnTo>
                  <a:lnTo>
                    <a:pt x="3465830" y="277356"/>
                  </a:lnTo>
                  <a:lnTo>
                    <a:pt x="3469313" y="277041"/>
                  </a:lnTo>
                  <a:lnTo>
                    <a:pt x="3472797" y="276726"/>
                  </a:lnTo>
                  <a:lnTo>
                    <a:pt x="3476280" y="276411"/>
                  </a:lnTo>
                  <a:lnTo>
                    <a:pt x="3479763" y="276096"/>
                  </a:lnTo>
                  <a:lnTo>
                    <a:pt x="3483246" y="275781"/>
                  </a:lnTo>
                  <a:lnTo>
                    <a:pt x="3483246" y="276022"/>
                  </a:lnTo>
                  <a:lnTo>
                    <a:pt x="3483246" y="276262"/>
                  </a:lnTo>
                  <a:lnTo>
                    <a:pt x="3483246" y="276502"/>
                  </a:lnTo>
                  <a:lnTo>
                    <a:pt x="3483246" y="276742"/>
                  </a:lnTo>
                  <a:lnTo>
                    <a:pt x="3483246" y="276981"/>
                  </a:lnTo>
                  <a:lnTo>
                    <a:pt x="3483246" y="277220"/>
                  </a:lnTo>
                  <a:lnTo>
                    <a:pt x="3483246" y="277459"/>
                  </a:lnTo>
                  <a:lnTo>
                    <a:pt x="3483246" y="277698"/>
                  </a:lnTo>
                  <a:lnTo>
                    <a:pt x="3483246" y="277936"/>
                  </a:lnTo>
                  <a:lnTo>
                    <a:pt x="3483246" y="278173"/>
                  </a:lnTo>
                  <a:lnTo>
                    <a:pt x="3483246" y="278411"/>
                  </a:lnTo>
                  <a:lnTo>
                    <a:pt x="3483246" y="278648"/>
                  </a:lnTo>
                  <a:lnTo>
                    <a:pt x="3483246" y="278885"/>
                  </a:lnTo>
                  <a:lnTo>
                    <a:pt x="3483246" y="279121"/>
                  </a:lnTo>
                  <a:lnTo>
                    <a:pt x="3483246" y="279357"/>
                  </a:lnTo>
                  <a:lnTo>
                    <a:pt x="3483246" y="279593"/>
                  </a:lnTo>
                  <a:lnTo>
                    <a:pt x="3483246" y="279829"/>
                  </a:lnTo>
                  <a:lnTo>
                    <a:pt x="3483246" y="280064"/>
                  </a:lnTo>
                  <a:lnTo>
                    <a:pt x="3483246" y="280299"/>
                  </a:lnTo>
                  <a:lnTo>
                    <a:pt x="3483246" y="280533"/>
                  </a:lnTo>
                  <a:lnTo>
                    <a:pt x="3483246" y="280767"/>
                  </a:lnTo>
                  <a:lnTo>
                    <a:pt x="3483246" y="281001"/>
                  </a:lnTo>
                  <a:lnTo>
                    <a:pt x="3483246" y="281235"/>
                  </a:lnTo>
                  <a:lnTo>
                    <a:pt x="3483246" y="281468"/>
                  </a:lnTo>
                  <a:lnTo>
                    <a:pt x="3483246" y="281701"/>
                  </a:lnTo>
                  <a:lnTo>
                    <a:pt x="3483246" y="281934"/>
                  </a:lnTo>
                  <a:lnTo>
                    <a:pt x="3483246" y="282166"/>
                  </a:lnTo>
                  <a:lnTo>
                    <a:pt x="3483246" y="282398"/>
                  </a:lnTo>
                  <a:lnTo>
                    <a:pt x="3483246" y="282630"/>
                  </a:lnTo>
                  <a:lnTo>
                    <a:pt x="3483246" y="282861"/>
                  </a:lnTo>
                  <a:lnTo>
                    <a:pt x="3483246" y="283092"/>
                  </a:lnTo>
                  <a:lnTo>
                    <a:pt x="3483246" y="283323"/>
                  </a:lnTo>
                  <a:lnTo>
                    <a:pt x="3483246" y="283554"/>
                  </a:lnTo>
                  <a:lnTo>
                    <a:pt x="3483246" y="283784"/>
                  </a:lnTo>
                  <a:lnTo>
                    <a:pt x="3483246" y="284014"/>
                  </a:lnTo>
                  <a:lnTo>
                    <a:pt x="3483246" y="284243"/>
                  </a:lnTo>
                  <a:lnTo>
                    <a:pt x="3483246" y="284472"/>
                  </a:lnTo>
                  <a:lnTo>
                    <a:pt x="3483246" y="284701"/>
                  </a:lnTo>
                  <a:lnTo>
                    <a:pt x="3483246" y="284930"/>
                  </a:lnTo>
                  <a:lnTo>
                    <a:pt x="3483246" y="285158"/>
                  </a:lnTo>
                  <a:lnTo>
                    <a:pt x="3483246" y="285386"/>
                  </a:lnTo>
                  <a:lnTo>
                    <a:pt x="3483246" y="285614"/>
                  </a:lnTo>
                  <a:lnTo>
                    <a:pt x="3483246" y="285841"/>
                  </a:lnTo>
                  <a:lnTo>
                    <a:pt x="3483246" y="286068"/>
                  </a:lnTo>
                  <a:lnTo>
                    <a:pt x="3483246" y="286295"/>
                  </a:lnTo>
                  <a:lnTo>
                    <a:pt x="3483246" y="286522"/>
                  </a:lnTo>
                  <a:lnTo>
                    <a:pt x="3483246" y="286748"/>
                  </a:lnTo>
                  <a:lnTo>
                    <a:pt x="3483246" y="286974"/>
                  </a:lnTo>
                  <a:lnTo>
                    <a:pt x="3483246" y="287199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950939"/>
              <a:ext cx="3483246" cy="601127"/>
            </a:xfrm>
            <a:custGeom>
              <a:avLst/>
              <a:gdLst/>
              <a:ahLst/>
              <a:cxnLst/>
              <a:rect l="0" t="0" r="0" b="0"/>
              <a:pathLst>
                <a:path w="3483246" h="601127">
                  <a:moveTo>
                    <a:pt x="0" y="601127"/>
                  </a:moveTo>
                  <a:lnTo>
                    <a:pt x="3483" y="551004"/>
                  </a:lnTo>
                  <a:lnTo>
                    <a:pt x="6966" y="502302"/>
                  </a:lnTo>
                  <a:lnTo>
                    <a:pt x="10449" y="454963"/>
                  </a:lnTo>
                  <a:lnTo>
                    <a:pt x="13932" y="408930"/>
                  </a:lnTo>
                  <a:lnTo>
                    <a:pt x="17416" y="364150"/>
                  </a:lnTo>
                  <a:lnTo>
                    <a:pt x="20899" y="320571"/>
                  </a:lnTo>
                  <a:lnTo>
                    <a:pt x="24382" y="327753"/>
                  </a:lnTo>
                  <a:lnTo>
                    <a:pt x="27865" y="292164"/>
                  </a:lnTo>
                  <a:lnTo>
                    <a:pt x="31349" y="257355"/>
                  </a:lnTo>
                  <a:lnTo>
                    <a:pt x="34832" y="223301"/>
                  </a:lnTo>
                  <a:lnTo>
                    <a:pt x="38315" y="189978"/>
                  </a:lnTo>
                  <a:lnTo>
                    <a:pt x="41798" y="157363"/>
                  </a:lnTo>
                  <a:lnTo>
                    <a:pt x="45282" y="125433"/>
                  </a:lnTo>
                  <a:lnTo>
                    <a:pt x="48765" y="305014"/>
                  </a:lnTo>
                  <a:lnTo>
                    <a:pt x="52248" y="285777"/>
                  </a:lnTo>
                  <a:lnTo>
                    <a:pt x="55731" y="266772"/>
                  </a:lnTo>
                  <a:lnTo>
                    <a:pt x="59215" y="247994"/>
                  </a:lnTo>
                  <a:lnTo>
                    <a:pt x="62698" y="229438"/>
                  </a:lnTo>
                  <a:lnTo>
                    <a:pt x="66181" y="211100"/>
                  </a:lnTo>
                  <a:lnTo>
                    <a:pt x="69664" y="192978"/>
                  </a:lnTo>
                  <a:lnTo>
                    <a:pt x="73148" y="175067"/>
                  </a:lnTo>
                  <a:lnTo>
                    <a:pt x="76631" y="157363"/>
                  </a:lnTo>
                  <a:lnTo>
                    <a:pt x="80114" y="139863"/>
                  </a:lnTo>
                  <a:lnTo>
                    <a:pt x="83597" y="122563"/>
                  </a:lnTo>
                  <a:lnTo>
                    <a:pt x="87081" y="105461"/>
                  </a:lnTo>
                  <a:lnTo>
                    <a:pt x="90564" y="88551"/>
                  </a:lnTo>
                  <a:lnTo>
                    <a:pt x="94047" y="71833"/>
                  </a:lnTo>
                  <a:lnTo>
                    <a:pt x="97530" y="305014"/>
                  </a:lnTo>
                  <a:lnTo>
                    <a:pt x="101014" y="295366"/>
                  </a:lnTo>
                  <a:lnTo>
                    <a:pt x="104497" y="285777"/>
                  </a:lnTo>
                  <a:lnTo>
                    <a:pt x="107980" y="276246"/>
                  </a:lnTo>
                  <a:lnTo>
                    <a:pt x="111463" y="266772"/>
                  </a:lnTo>
                  <a:lnTo>
                    <a:pt x="114947" y="257355"/>
                  </a:lnTo>
                  <a:lnTo>
                    <a:pt x="118430" y="247994"/>
                  </a:lnTo>
                  <a:lnTo>
                    <a:pt x="121913" y="252871"/>
                  </a:lnTo>
                  <a:lnTo>
                    <a:pt x="125396" y="243941"/>
                  </a:lnTo>
                  <a:lnTo>
                    <a:pt x="128880" y="235062"/>
                  </a:lnTo>
                  <a:lnTo>
                    <a:pt x="132363" y="226233"/>
                  </a:lnTo>
                  <a:lnTo>
                    <a:pt x="135846" y="217454"/>
                  </a:lnTo>
                  <a:lnTo>
                    <a:pt x="139329" y="208724"/>
                  </a:lnTo>
                  <a:lnTo>
                    <a:pt x="142813" y="200044"/>
                  </a:lnTo>
                  <a:lnTo>
                    <a:pt x="146296" y="199123"/>
                  </a:lnTo>
                  <a:lnTo>
                    <a:pt x="149779" y="190680"/>
                  </a:lnTo>
                  <a:lnTo>
                    <a:pt x="153262" y="182282"/>
                  </a:lnTo>
                  <a:lnTo>
                    <a:pt x="156746" y="173930"/>
                  </a:lnTo>
                  <a:lnTo>
                    <a:pt x="160229" y="165624"/>
                  </a:lnTo>
                  <a:lnTo>
                    <a:pt x="163712" y="157363"/>
                  </a:lnTo>
                  <a:lnTo>
                    <a:pt x="167195" y="149146"/>
                  </a:lnTo>
                  <a:lnTo>
                    <a:pt x="170679" y="140974"/>
                  </a:lnTo>
                  <a:lnTo>
                    <a:pt x="174162" y="132845"/>
                  </a:lnTo>
                  <a:lnTo>
                    <a:pt x="177645" y="124761"/>
                  </a:lnTo>
                  <a:lnTo>
                    <a:pt x="181128" y="116719"/>
                  </a:lnTo>
                  <a:lnTo>
                    <a:pt x="184612" y="108720"/>
                  </a:lnTo>
                  <a:lnTo>
                    <a:pt x="188095" y="100764"/>
                  </a:lnTo>
                  <a:lnTo>
                    <a:pt x="191578" y="142820"/>
                  </a:lnTo>
                  <a:lnTo>
                    <a:pt x="195061" y="135601"/>
                  </a:lnTo>
                  <a:lnTo>
                    <a:pt x="198545" y="128416"/>
                  </a:lnTo>
                  <a:lnTo>
                    <a:pt x="202028" y="121266"/>
                  </a:lnTo>
                  <a:lnTo>
                    <a:pt x="205511" y="114149"/>
                  </a:lnTo>
                  <a:lnTo>
                    <a:pt x="208994" y="107066"/>
                  </a:lnTo>
                  <a:lnTo>
                    <a:pt x="212478" y="100016"/>
                  </a:lnTo>
                  <a:lnTo>
                    <a:pt x="215961" y="144510"/>
                  </a:lnTo>
                  <a:lnTo>
                    <a:pt x="219444" y="138124"/>
                  </a:lnTo>
                  <a:lnTo>
                    <a:pt x="222927" y="131765"/>
                  </a:lnTo>
                  <a:lnTo>
                    <a:pt x="226411" y="125433"/>
                  </a:lnTo>
                  <a:lnTo>
                    <a:pt x="229894" y="119127"/>
                  </a:lnTo>
                  <a:lnTo>
                    <a:pt x="233377" y="112848"/>
                  </a:lnTo>
                  <a:lnTo>
                    <a:pt x="236860" y="106595"/>
                  </a:lnTo>
                  <a:lnTo>
                    <a:pt x="240344" y="145847"/>
                  </a:lnTo>
                  <a:lnTo>
                    <a:pt x="243827" y="140123"/>
                  </a:lnTo>
                  <a:lnTo>
                    <a:pt x="247310" y="134419"/>
                  </a:lnTo>
                  <a:lnTo>
                    <a:pt x="250793" y="128737"/>
                  </a:lnTo>
                  <a:lnTo>
                    <a:pt x="254277" y="123077"/>
                  </a:lnTo>
                  <a:lnTo>
                    <a:pt x="257760" y="117437"/>
                  </a:lnTo>
                  <a:lnTo>
                    <a:pt x="261243" y="111819"/>
                  </a:lnTo>
                  <a:lnTo>
                    <a:pt x="264726" y="136001"/>
                  </a:lnTo>
                  <a:lnTo>
                    <a:pt x="268210" y="130708"/>
                  </a:lnTo>
                  <a:lnTo>
                    <a:pt x="271693" y="125433"/>
                  </a:lnTo>
                  <a:lnTo>
                    <a:pt x="275176" y="120176"/>
                  </a:lnTo>
                  <a:lnTo>
                    <a:pt x="278659" y="114938"/>
                  </a:lnTo>
                  <a:lnTo>
                    <a:pt x="282143" y="109718"/>
                  </a:lnTo>
                  <a:lnTo>
                    <a:pt x="285626" y="104516"/>
                  </a:lnTo>
                  <a:lnTo>
                    <a:pt x="289109" y="110986"/>
                  </a:lnTo>
                  <a:lnTo>
                    <a:pt x="292592" y="105920"/>
                  </a:lnTo>
                  <a:lnTo>
                    <a:pt x="296075" y="100872"/>
                  </a:lnTo>
                  <a:lnTo>
                    <a:pt x="299559" y="95840"/>
                  </a:lnTo>
                  <a:lnTo>
                    <a:pt x="303042" y="90825"/>
                  </a:lnTo>
                  <a:lnTo>
                    <a:pt x="306525" y="85827"/>
                  </a:lnTo>
                  <a:lnTo>
                    <a:pt x="310008" y="80846"/>
                  </a:lnTo>
                  <a:lnTo>
                    <a:pt x="313492" y="98934"/>
                  </a:lnTo>
                  <a:lnTo>
                    <a:pt x="316975" y="94166"/>
                  </a:lnTo>
                  <a:lnTo>
                    <a:pt x="320458" y="89414"/>
                  </a:lnTo>
                  <a:lnTo>
                    <a:pt x="323941" y="84676"/>
                  </a:lnTo>
                  <a:lnTo>
                    <a:pt x="327425" y="79954"/>
                  </a:lnTo>
                  <a:lnTo>
                    <a:pt x="330908" y="75247"/>
                  </a:lnTo>
                  <a:lnTo>
                    <a:pt x="334391" y="92658"/>
                  </a:lnTo>
                  <a:lnTo>
                    <a:pt x="337874" y="88141"/>
                  </a:lnTo>
                  <a:lnTo>
                    <a:pt x="341358" y="83639"/>
                  </a:lnTo>
                  <a:lnTo>
                    <a:pt x="344841" y="79149"/>
                  </a:lnTo>
                  <a:lnTo>
                    <a:pt x="348324" y="74674"/>
                  </a:lnTo>
                  <a:lnTo>
                    <a:pt x="351807" y="70212"/>
                  </a:lnTo>
                  <a:lnTo>
                    <a:pt x="355291" y="65763"/>
                  </a:lnTo>
                  <a:lnTo>
                    <a:pt x="358774" y="82698"/>
                  </a:lnTo>
                  <a:lnTo>
                    <a:pt x="362257" y="78420"/>
                  </a:lnTo>
                  <a:lnTo>
                    <a:pt x="365740" y="74154"/>
                  </a:lnTo>
                  <a:lnTo>
                    <a:pt x="369224" y="69901"/>
                  </a:lnTo>
                  <a:lnTo>
                    <a:pt x="372707" y="65660"/>
                  </a:lnTo>
                  <a:lnTo>
                    <a:pt x="376190" y="61431"/>
                  </a:lnTo>
                  <a:lnTo>
                    <a:pt x="379673" y="57214"/>
                  </a:lnTo>
                  <a:lnTo>
                    <a:pt x="383157" y="53009"/>
                  </a:lnTo>
                  <a:lnTo>
                    <a:pt x="386640" y="48816"/>
                  </a:lnTo>
                  <a:lnTo>
                    <a:pt x="390123" y="44635"/>
                  </a:lnTo>
                  <a:lnTo>
                    <a:pt x="393606" y="40466"/>
                  </a:lnTo>
                  <a:lnTo>
                    <a:pt x="397090" y="36309"/>
                  </a:lnTo>
                  <a:lnTo>
                    <a:pt x="400573" y="32164"/>
                  </a:lnTo>
                  <a:lnTo>
                    <a:pt x="404056" y="28031"/>
                  </a:lnTo>
                  <a:lnTo>
                    <a:pt x="407539" y="60614"/>
                  </a:lnTo>
                  <a:lnTo>
                    <a:pt x="411023" y="56716"/>
                  </a:lnTo>
                  <a:lnTo>
                    <a:pt x="414506" y="52828"/>
                  </a:lnTo>
                  <a:lnTo>
                    <a:pt x="417989" y="48951"/>
                  </a:lnTo>
                  <a:lnTo>
                    <a:pt x="421472" y="45084"/>
                  </a:lnTo>
                  <a:lnTo>
                    <a:pt x="424956" y="41228"/>
                  </a:lnTo>
                  <a:lnTo>
                    <a:pt x="428439" y="37381"/>
                  </a:lnTo>
                  <a:lnTo>
                    <a:pt x="431922" y="57987"/>
                  </a:lnTo>
                  <a:lnTo>
                    <a:pt x="435405" y="54295"/>
                  </a:lnTo>
                  <a:lnTo>
                    <a:pt x="438889" y="50612"/>
                  </a:lnTo>
                  <a:lnTo>
                    <a:pt x="442372" y="46938"/>
                  </a:lnTo>
                  <a:lnTo>
                    <a:pt x="445855" y="43273"/>
                  </a:lnTo>
                  <a:lnTo>
                    <a:pt x="449338" y="39617"/>
                  </a:lnTo>
                  <a:lnTo>
                    <a:pt x="452822" y="35971"/>
                  </a:lnTo>
                  <a:lnTo>
                    <a:pt x="456305" y="41883"/>
                  </a:lnTo>
                  <a:lnTo>
                    <a:pt x="459788" y="38303"/>
                  </a:lnTo>
                  <a:lnTo>
                    <a:pt x="463271" y="34733"/>
                  </a:lnTo>
                  <a:lnTo>
                    <a:pt x="466755" y="31171"/>
                  </a:lnTo>
                  <a:lnTo>
                    <a:pt x="470238" y="27618"/>
                  </a:lnTo>
                  <a:lnTo>
                    <a:pt x="473721" y="24073"/>
                  </a:lnTo>
                  <a:lnTo>
                    <a:pt x="477204" y="30055"/>
                  </a:lnTo>
                  <a:lnTo>
                    <a:pt x="480688" y="26575"/>
                  </a:lnTo>
                  <a:lnTo>
                    <a:pt x="484171" y="23102"/>
                  </a:lnTo>
                  <a:lnTo>
                    <a:pt x="487654" y="19638"/>
                  </a:lnTo>
                  <a:lnTo>
                    <a:pt x="491137" y="16182"/>
                  </a:lnTo>
                  <a:lnTo>
                    <a:pt x="494621" y="12734"/>
                  </a:lnTo>
                  <a:lnTo>
                    <a:pt x="498104" y="9294"/>
                  </a:lnTo>
                  <a:lnTo>
                    <a:pt x="501587" y="20033"/>
                  </a:lnTo>
                  <a:lnTo>
                    <a:pt x="505070" y="16675"/>
                  </a:lnTo>
                  <a:lnTo>
                    <a:pt x="508554" y="13324"/>
                  </a:lnTo>
                  <a:lnTo>
                    <a:pt x="512037" y="9982"/>
                  </a:lnTo>
                  <a:lnTo>
                    <a:pt x="515520" y="6647"/>
                  </a:lnTo>
                  <a:lnTo>
                    <a:pt x="519003" y="3319"/>
                  </a:lnTo>
                  <a:lnTo>
                    <a:pt x="522487" y="0"/>
                  </a:lnTo>
                  <a:lnTo>
                    <a:pt x="525970" y="127239"/>
                  </a:lnTo>
                  <a:lnTo>
                    <a:pt x="529453" y="124530"/>
                  </a:lnTo>
                  <a:lnTo>
                    <a:pt x="532936" y="121826"/>
                  </a:lnTo>
                  <a:lnTo>
                    <a:pt x="536420" y="119127"/>
                  </a:lnTo>
                  <a:lnTo>
                    <a:pt x="539903" y="116433"/>
                  </a:lnTo>
                  <a:lnTo>
                    <a:pt x="543386" y="113743"/>
                  </a:lnTo>
                  <a:lnTo>
                    <a:pt x="546869" y="111058"/>
                  </a:lnTo>
                  <a:lnTo>
                    <a:pt x="550353" y="111382"/>
                  </a:lnTo>
                  <a:lnTo>
                    <a:pt x="553836" y="108720"/>
                  </a:lnTo>
                  <a:lnTo>
                    <a:pt x="557319" y="106064"/>
                  </a:lnTo>
                  <a:lnTo>
                    <a:pt x="560802" y="103412"/>
                  </a:lnTo>
                  <a:lnTo>
                    <a:pt x="564286" y="100764"/>
                  </a:lnTo>
                  <a:lnTo>
                    <a:pt x="567769" y="98122"/>
                  </a:lnTo>
                  <a:lnTo>
                    <a:pt x="571252" y="95484"/>
                  </a:lnTo>
                  <a:lnTo>
                    <a:pt x="574735" y="150209"/>
                  </a:lnTo>
                  <a:lnTo>
                    <a:pt x="578218" y="147832"/>
                  </a:lnTo>
                  <a:lnTo>
                    <a:pt x="581702" y="145458"/>
                  </a:lnTo>
                  <a:lnTo>
                    <a:pt x="585185" y="143088"/>
                  </a:lnTo>
                  <a:lnTo>
                    <a:pt x="588668" y="140722"/>
                  </a:lnTo>
                  <a:lnTo>
                    <a:pt x="592151" y="138360"/>
                  </a:lnTo>
                  <a:lnTo>
                    <a:pt x="595635" y="136001"/>
                  </a:lnTo>
                  <a:lnTo>
                    <a:pt x="599118" y="148171"/>
                  </a:lnTo>
                  <a:lnTo>
                    <a:pt x="602601" y="145882"/>
                  </a:lnTo>
                  <a:lnTo>
                    <a:pt x="606084" y="143596"/>
                  </a:lnTo>
                  <a:lnTo>
                    <a:pt x="609568" y="141313"/>
                  </a:lnTo>
                  <a:lnTo>
                    <a:pt x="613051" y="139034"/>
                  </a:lnTo>
                  <a:lnTo>
                    <a:pt x="616534" y="136759"/>
                  </a:lnTo>
                  <a:lnTo>
                    <a:pt x="620017" y="134487"/>
                  </a:lnTo>
                  <a:lnTo>
                    <a:pt x="623501" y="141685"/>
                  </a:lnTo>
                  <a:lnTo>
                    <a:pt x="626984" y="139458"/>
                  </a:lnTo>
                  <a:lnTo>
                    <a:pt x="630467" y="137235"/>
                  </a:lnTo>
                  <a:lnTo>
                    <a:pt x="633950" y="135015"/>
                  </a:lnTo>
                  <a:lnTo>
                    <a:pt x="637434" y="132798"/>
                  </a:lnTo>
                  <a:lnTo>
                    <a:pt x="640917" y="130585"/>
                  </a:lnTo>
                  <a:lnTo>
                    <a:pt x="644400" y="165580"/>
                  </a:lnTo>
                  <a:lnTo>
                    <a:pt x="647883" y="163522"/>
                  </a:lnTo>
                  <a:lnTo>
                    <a:pt x="651367" y="161466"/>
                  </a:lnTo>
                  <a:lnTo>
                    <a:pt x="654850" y="159413"/>
                  </a:lnTo>
                  <a:lnTo>
                    <a:pt x="658333" y="157363"/>
                  </a:lnTo>
                  <a:lnTo>
                    <a:pt x="661816" y="155315"/>
                  </a:lnTo>
                  <a:lnTo>
                    <a:pt x="665300" y="153271"/>
                  </a:lnTo>
                  <a:lnTo>
                    <a:pt x="668783" y="189190"/>
                  </a:lnTo>
                  <a:lnTo>
                    <a:pt x="672266" y="187299"/>
                  </a:lnTo>
                  <a:lnTo>
                    <a:pt x="675749" y="185411"/>
                  </a:lnTo>
                  <a:lnTo>
                    <a:pt x="679233" y="183525"/>
                  </a:lnTo>
                  <a:lnTo>
                    <a:pt x="682716" y="181641"/>
                  </a:lnTo>
                  <a:lnTo>
                    <a:pt x="686199" y="179760"/>
                  </a:lnTo>
                  <a:lnTo>
                    <a:pt x="689682" y="177881"/>
                  </a:lnTo>
                  <a:lnTo>
                    <a:pt x="693166" y="183029"/>
                  </a:lnTo>
                  <a:lnTo>
                    <a:pt x="696649" y="181182"/>
                  </a:lnTo>
                  <a:lnTo>
                    <a:pt x="700132" y="179336"/>
                  </a:lnTo>
                  <a:lnTo>
                    <a:pt x="703615" y="177493"/>
                  </a:lnTo>
                  <a:lnTo>
                    <a:pt x="707099" y="175652"/>
                  </a:lnTo>
                  <a:lnTo>
                    <a:pt x="710582" y="173813"/>
                  </a:lnTo>
                  <a:lnTo>
                    <a:pt x="714065" y="171977"/>
                  </a:lnTo>
                  <a:lnTo>
                    <a:pt x="717548" y="177119"/>
                  </a:lnTo>
                  <a:lnTo>
                    <a:pt x="721032" y="175313"/>
                  </a:lnTo>
                  <a:lnTo>
                    <a:pt x="724515" y="173508"/>
                  </a:lnTo>
                  <a:lnTo>
                    <a:pt x="727998" y="171706"/>
                  </a:lnTo>
                  <a:lnTo>
                    <a:pt x="731481" y="169906"/>
                  </a:lnTo>
                  <a:lnTo>
                    <a:pt x="734965" y="168107"/>
                  </a:lnTo>
                  <a:lnTo>
                    <a:pt x="738448" y="166311"/>
                  </a:lnTo>
                  <a:lnTo>
                    <a:pt x="741931" y="179801"/>
                  </a:lnTo>
                  <a:lnTo>
                    <a:pt x="745414" y="178064"/>
                  </a:lnTo>
                  <a:lnTo>
                    <a:pt x="748898" y="176328"/>
                  </a:lnTo>
                  <a:lnTo>
                    <a:pt x="752381" y="174594"/>
                  </a:lnTo>
                  <a:lnTo>
                    <a:pt x="755864" y="172862"/>
                  </a:lnTo>
                  <a:lnTo>
                    <a:pt x="759347" y="171132"/>
                  </a:lnTo>
                  <a:lnTo>
                    <a:pt x="762831" y="169404"/>
                  </a:lnTo>
                  <a:lnTo>
                    <a:pt x="766314" y="167678"/>
                  </a:lnTo>
                  <a:lnTo>
                    <a:pt x="769797" y="165954"/>
                  </a:lnTo>
                  <a:lnTo>
                    <a:pt x="773280" y="164232"/>
                  </a:lnTo>
                  <a:lnTo>
                    <a:pt x="776764" y="162512"/>
                  </a:lnTo>
                  <a:lnTo>
                    <a:pt x="780247" y="160793"/>
                  </a:lnTo>
                  <a:lnTo>
                    <a:pt x="783730" y="159077"/>
                  </a:lnTo>
                  <a:lnTo>
                    <a:pt x="787213" y="157363"/>
                  </a:lnTo>
                  <a:lnTo>
                    <a:pt x="790697" y="164083"/>
                  </a:lnTo>
                  <a:lnTo>
                    <a:pt x="794180" y="162400"/>
                  </a:lnTo>
                  <a:lnTo>
                    <a:pt x="797663" y="160719"/>
                  </a:lnTo>
                  <a:lnTo>
                    <a:pt x="801146" y="159040"/>
                  </a:lnTo>
                  <a:lnTo>
                    <a:pt x="804630" y="157363"/>
                  </a:lnTo>
                  <a:lnTo>
                    <a:pt x="808113" y="155687"/>
                  </a:lnTo>
                  <a:lnTo>
                    <a:pt x="811596" y="170271"/>
                  </a:lnTo>
                  <a:lnTo>
                    <a:pt x="815079" y="168652"/>
                  </a:lnTo>
                  <a:lnTo>
                    <a:pt x="818563" y="167034"/>
                  </a:lnTo>
                  <a:lnTo>
                    <a:pt x="822046" y="165418"/>
                  </a:lnTo>
                  <a:lnTo>
                    <a:pt x="825529" y="163803"/>
                  </a:lnTo>
                  <a:lnTo>
                    <a:pt x="829012" y="162191"/>
                  </a:lnTo>
                  <a:lnTo>
                    <a:pt x="832496" y="160580"/>
                  </a:lnTo>
                  <a:lnTo>
                    <a:pt x="835979" y="172931"/>
                  </a:lnTo>
                  <a:lnTo>
                    <a:pt x="839462" y="171367"/>
                  </a:lnTo>
                  <a:lnTo>
                    <a:pt x="842945" y="169805"/>
                  </a:lnTo>
                  <a:lnTo>
                    <a:pt x="846429" y="168244"/>
                  </a:lnTo>
                  <a:lnTo>
                    <a:pt x="849912" y="166685"/>
                  </a:lnTo>
                  <a:lnTo>
                    <a:pt x="853395" y="165127"/>
                  </a:lnTo>
                  <a:lnTo>
                    <a:pt x="856878" y="163571"/>
                  </a:lnTo>
                  <a:lnTo>
                    <a:pt x="860361" y="196006"/>
                  </a:lnTo>
                  <a:lnTo>
                    <a:pt x="863845" y="194557"/>
                  </a:lnTo>
                  <a:lnTo>
                    <a:pt x="867328" y="193109"/>
                  </a:lnTo>
                  <a:lnTo>
                    <a:pt x="870811" y="191663"/>
                  </a:lnTo>
                  <a:lnTo>
                    <a:pt x="874294" y="190219"/>
                  </a:lnTo>
                  <a:lnTo>
                    <a:pt x="877778" y="188775"/>
                  </a:lnTo>
                  <a:lnTo>
                    <a:pt x="881261" y="187334"/>
                  </a:lnTo>
                  <a:lnTo>
                    <a:pt x="884744" y="196304"/>
                  </a:lnTo>
                  <a:lnTo>
                    <a:pt x="888227" y="194896"/>
                  </a:lnTo>
                  <a:lnTo>
                    <a:pt x="891711" y="193489"/>
                  </a:lnTo>
                  <a:lnTo>
                    <a:pt x="895194" y="192084"/>
                  </a:lnTo>
                  <a:lnTo>
                    <a:pt x="898677" y="190680"/>
                  </a:lnTo>
                  <a:lnTo>
                    <a:pt x="902160" y="189277"/>
                  </a:lnTo>
                  <a:lnTo>
                    <a:pt x="905644" y="187875"/>
                  </a:lnTo>
                  <a:lnTo>
                    <a:pt x="909127" y="190325"/>
                  </a:lnTo>
                  <a:lnTo>
                    <a:pt x="912610" y="188937"/>
                  </a:lnTo>
                  <a:lnTo>
                    <a:pt x="916093" y="187551"/>
                  </a:lnTo>
                  <a:lnTo>
                    <a:pt x="919577" y="186166"/>
                  </a:lnTo>
                  <a:lnTo>
                    <a:pt x="923060" y="184782"/>
                  </a:lnTo>
                  <a:lnTo>
                    <a:pt x="926543" y="183399"/>
                  </a:lnTo>
                  <a:lnTo>
                    <a:pt x="930026" y="182018"/>
                  </a:lnTo>
                  <a:lnTo>
                    <a:pt x="933510" y="180638"/>
                  </a:lnTo>
                  <a:lnTo>
                    <a:pt x="936993" y="179259"/>
                  </a:lnTo>
                  <a:lnTo>
                    <a:pt x="940476" y="177881"/>
                  </a:lnTo>
                  <a:lnTo>
                    <a:pt x="943959" y="176504"/>
                  </a:lnTo>
                  <a:lnTo>
                    <a:pt x="947443" y="175129"/>
                  </a:lnTo>
                  <a:lnTo>
                    <a:pt x="950926" y="173755"/>
                  </a:lnTo>
                  <a:lnTo>
                    <a:pt x="954409" y="186418"/>
                  </a:lnTo>
                  <a:lnTo>
                    <a:pt x="957892" y="185086"/>
                  </a:lnTo>
                  <a:lnTo>
                    <a:pt x="961376" y="183754"/>
                  </a:lnTo>
                  <a:lnTo>
                    <a:pt x="964859" y="182424"/>
                  </a:lnTo>
                  <a:lnTo>
                    <a:pt x="968342" y="181094"/>
                  </a:lnTo>
                  <a:lnTo>
                    <a:pt x="971825" y="179766"/>
                  </a:lnTo>
                  <a:lnTo>
                    <a:pt x="975309" y="178439"/>
                  </a:lnTo>
                  <a:lnTo>
                    <a:pt x="978792" y="184530"/>
                  </a:lnTo>
                  <a:lnTo>
                    <a:pt x="982275" y="183225"/>
                  </a:lnTo>
                  <a:lnTo>
                    <a:pt x="985758" y="181922"/>
                  </a:lnTo>
                  <a:lnTo>
                    <a:pt x="989242" y="180619"/>
                  </a:lnTo>
                  <a:lnTo>
                    <a:pt x="992725" y="179318"/>
                  </a:lnTo>
                  <a:lnTo>
                    <a:pt x="996208" y="178018"/>
                  </a:lnTo>
                  <a:lnTo>
                    <a:pt x="999691" y="176718"/>
                  </a:lnTo>
                  <a:lnTo>
                    <a:pt x="1003175" y="194338"/>
                  </a:lnTo>
                  <a:lnTo>
                    <a:pt x="1006658" y="193091"/>
                  </a:lnTo>
                  <a:lnTo>
                    <a:pt x="1010141" y="191845"/>
                  </a:lnTo>
                  <a:lnTo>
                    <a:pt x="1013624" y="190600"/>
                  </a:lnTo>
                  <a:lnTo>
                    <a:pt x="1017108" y="189356"/>
                  </a:lnTo>
                  <a:lnTo>
                    <a:pt x="1020591" y="188113"/>
                  </a:lnTo>
                  <a:lnTo>
                    <a:pt x="1024074" y="186871"/>
                  </a:lnTo>
                  <a:lnTo>
                    <a:pt x="1027557" y="187919"/>
                  </a:lnTo>
                  <a:lnTo>
                    <a:pt x="1031041" y="186685"/>
                  </a:lnTo>
                  <a:lnTo>
                    <a:pt x="1034524" y="185452"/>
                  </a:lnTo>
                  <a:lnTo>
                    <a:pt x="1038007" y="184220"/>
                  </a:lnTo>
                  <a:lnTo>
                    <a:pt x="1041490" y="182989"/>
                  </a:lnTo>
                  <a:lnTo>
                    <a:pt x="1044974" y="181759"/>
                  </a:lnTo>
                  <a:lnTo>
                    <a:pt x="1048457" y="180530"/>
                  </a:lnTo>
                  <a:lnTo>
                    <a:pt x="1051940" y="195993"/>
                  </a:lnTo>
                  <a:lnTo>
                    <a:pt x="1055423" y="194808"/>
                  </a:lnTo>
                  <a:lnTo>
                    <a:pt x="1058907" y="193623"/>
                  </a:lnTo>
                  <a:lnTo>
                    <a:pt x="1062390" y="192440"/>
                  </a:lnTo>
                  <a:lnTo>
                    <a:pt x="1065873" y="191258"/>
                  </a:lnTo>
                  <a:lnTo>
                    <a:pt x="1069356" y="190077"/>
                  </a:lnTo>
                  <a:lnTo>
                    <a:pt x="1072840" y="188896"/>
                  </a:lnTo>
                  <a:lnTo>
                    <a:pt x="1076323" y="187840"/>
                  </a:lnTo>
                  <a:lnTo>
                    <a:pt x="1079806" y="186821"/>
                  </a:lnTo>
                  <a:lnTo>
                    <a:pt x="1083289" y="185803"/>
                  </a:lnTo>
                  <a:lnTo>
                    <a:pt x="1086773" y="184787"/>
                  </a:lnTo>
                  <a:lnTo>
                    <a:pt x="1090256" y="183773"/>
                  </a:lnTo>
                  <a:lnTo>
                    <a:pt x="1093739" y="182759"/>
                  </a:lnTo>
                  <a:lnTo>
                    <a:pt x="1097222" y="181748"/>
                  </a:lnTo>
                  <a:lnTo>
                    <a:pt x="1100706" y="191313"/>
                  </a:lnTo>
                  <a:lnTo>
                    <a:pt x="1104189" y="190169"/>
                  </a:lnTo>
                  <a:lnTo>
                    <a:pt x="1107672" y="189026"/>
                  </a:lnTo>
                  <a:lnTo>
                    <a:pt x="1111155" y="187883"/>
                  </a:lnTo>
                  <a:lnTo>
                    <a:pt x="1114639" y="186742"/>
                  </a:lnTo>
                  <a:lnTo>
                    <a:pt x="1118122" y="185602"/>
                  </a:lnTo>
                  <a:lnTo>
                    <a:pt x="1121605" y="186572"/>
                  </a:lnTo>
                  <a:lnTo>
                    <a:pt x="1125088" y="185438"/>
                  </a:lnTo>
                  <a:lnTo>
                    <a:pt x="1128572" y="184305"/>
                  </a:lnTo>
                  <a:lnTo>
                    <a:pt x="1132055" y="183173"/>
                  </a:lnTo>
                  <a:lnTo>
                    <a:pt x="1135538" y="182042"/>
                  </a:lnTo>
                  <a:lnTo>
                    <a:pt x="1139021" y="180911"/>
                  </a:lnTo>
                  <a:lnTo>
                    <a:pt x="1142505" y="179781"/>
                  </a:lnTo>
                  <a:lnTo>
                    <a:pt x="1145988" y="180775"/>
                  </a:lnTo>
                  <a:lnTo>
                    <a:pt x="1149471" y="179652"/>
                  </a:lnTo>
                  <a:lnTo>
                    <a:pt x="1152954" y="178530"/>
                  </a:lnTo>
                  <a:lnTo>
                    <a:pt x="1156437" y="177409"/>
                  </a:lnTo>
                  <a:lnTo>
                    <a:pt x="1159921" y="176288"/>
                  </a:lnTo>
                  <a:lnTo>
                    <a:pt x="1163404" y="175168"/>
                  </a:lnTo>
                  <a:lnTo>
                    <a:pt x="1166887" y="174049"/>
                  </a:lnTo>
                  <a:lnTo>
                    <a:pt x="1170370" y="172931"/>
                  </a:lnTo>
                  <a:lnTo>
                    <a:pt x="1173854" y="171814"/>
                  </a:lnTo>
                  <a:lnTo>
                    <a:pt x="1177337" y="170697"/>
                  </a:lnTo>
                  <a:lnTo>
                    <a:pt x="1180820" y="169582"/>
                  </a:lnTo>
                  <a:lnTo>
                    <a:pt x="1184303" y="168467"/>
                  </a:lnTo>
                  <a:lnTo>
                    <a:pt x="1187787" y="167353"/>
                  </a:lnTo>
                  <a:lnTo>
                    <a:pt x="1191270" y="166240"/>
                  </a:lnTo>
                  <a:lnTo>
                    <a:pt x="1194753" y="165127"/>
                  </a:lnTo>
                  <a:lnTo>
                    <a:pt x="1198236" y="164016"/>
                  </a:lnTo>
                  <a:lnTo>
                    <a:pt x="1201720" y="162905"/>
                  </a:lnTo>
                  <a:lnTo>
                    <a:pt x="1205203" y="161795"/>
                  </a:lnTo>
                  <a:lnTo>
                    <a:pt x="1208686" y="160686"/>
                  </a:lnTo>
                  <a:lnTo>
                    <a:pt x="1212169" y="159577"/>
                  </a:lnTo>
                  <a:lnTo>
                    <a:pt x="1215653" y="158470"/>
                  </a:lnTo>
                  <a:lnTo>
                    <a:pt x="1219136" y="163903"/>
                  </a:lnTo>
                  <a:lnTo>
                    <a:pt x="1222619" y="162811"/>
                  </a:lnTo>
                  <a:lnTo>
                    <a:pt x="1226102" y="161720"/>
                  </a:lnTo>
                  <a:lnTo>
                    <a:pt x="1229586" y="160629"/>
                  </a:lnTo>
                  <a:lnTo>
                    <a:pt x="1233069" y="159540"/>
                  </a:lnTo>
                  <a:lnTo>
                    <a:pt x="1236552" y="158451"/>
                  </a:lnTo>
                  <a:lnTo>
                    <a:pt x="1240035" y="157363"/>
                  </a:lnTo>
                  <a:lnTo>
                    <a:pt x="1243519" y="158445"/>
                  </a:lnTo>
                  <a:lnTo>
                    <a:pt x="1247002" y="157363"/>
                  </a:lnTo>
                  <a:lnTo>
                    <a:pt x="1250485" y="156282"/>
                  </a:lnTo>
                  <a:lnTo>
                    <a:pt x="1253968" y="155201"/>
                  </a:lnTo>
                  <a:lnTo>
                    <a:pt x="1257452" y="154121"/>
                  </a:lnTo>
                  <a:lnTo>
                    <a:pt x="1260935" y="153042"/>
                  </a:lnTo>
                  <a:lnTo>
                    <a:pt x="1264418" y="151964"/>
                  </a:lnTo>
                  <a:lnTo>
                    <a:pt x="1267901" y="156296"/>
                  </a:lnTo>
                  <a:lnTo>
                    <a:pt x="1271385" y="155231"/>
                  </a:lnTo>
                  <a:lnTo>
                    <a:pt x="1274868" y="154166"/>
                  </a:lnTo>
                  <a:lnTo>
                    <a:pt x="1278351" y="153102"/>
                  </a:lnTo>
                  <a:lnTo>
                    <a:pt x="1281834" y="152038"/>
                  </a:lnTo>
                  <a:lnTo>
                    <a:pt x="1285318" y="150976"/>
                  </a:lnTo>
                  <a:lnTo>
                    <a:pt x="1288801" y="162535"/>
                  </a:lnTo>
                  <a:lnTo>
                    <a:pt x="1292284" y="161499"/>
                  </a:lnTo>
                  <a:lnTo>
                    <a:pt x="1295767" y="160464"/>
                  </a:lnTo>
                  <a:lnTo>
                    <a:pt x="1299251" y="159429"/>
                  </a:lnTo>
                  <a:lnTo>
                    <a:pt x="1302734" y="158396"/>
                  </a:lnTo>
                  <a:lnTo>
                    <a:pt x="1306217" y="157363"/>
                  </a:lnTo>
                  <a:lnTo>
                    <a:pt x="1309700" y="156331"/>
                  </a:lnTo>
                  <a:lnTo>
                    <a:pt x="1313184" y="169355"/>
                  </a:lnTo>
                  <a:lnTo>
                    <a:pt x="1316667" y="168352"/>
                  </a:lnTo>
                  <a:lnTo>
                    <a:pt x="1320150" y="167350"/>
                  </a:lnTo>
                  <a:lnTo>
                    <a:pt x="1323633" y="166348"/>
                  </a:lnTo>
                  <a:lnTo>
                    <a:pt x="1327117" y="165347"/>
                  </a:lnTo>
                  <a:lnTo>
                    <a:pt x="1330600" y="164347"/>
                  </a:lnTo>
                  <a:lnTo>
                    <a:pt x="1334083" y="163347"/>
                  </a:lnTo>
                  <a:lnTo>
                    <a:pt x="1337566" y="174801"/>
                  </a:lnTo>
                  <a:lnTo>
                    <a:pt x="1341050" y="173827"/>
                  </a:lnTo>
                  <a:lnTo>
                    <a:pt x="1344533" y="172853"/>
                  </a:lnTo>
                  <a:lnTo>
                    <a:pt x="1348016" y="171881"/>
                  </a:lnTo>
                  <a:lnTo>
                    <a:pt x="1351499" y="170908"/>
                  </a:lnTo>
                  <a:lnTo>
                    <a:pt x="1354983" y="169937"/>
                  </a:lnTo>
                  <a:lnTo>
                    <a:pt x="1358466" y="168966"/>
                  </a:lnTo>
                  <a:lnTo>
                    <a:pt x="1361949" y="167996"/>
                  </a:lnTo>
                  <a:lnTo>
                    <a:pt x="1365432" y="167026"/>
                  </a:lnTo>
                  <a:lnTo>
                    <a:pt x="1368916" y="166057"/>
                  </a:lnTo>
                  <a:lnTo>
                    <a:pt x="1372399" y="165088"/>
                  </a:lnTo>
                  <a:lnTo>
                    <a:pt x="1375882" y="164121"/>
                  </a:lnTo>
                  <a:lnTo>
                    <a:pt x="1379365" y="163153"/>
                  </a:lnTo>
                  <a:lnTo>
                    <a:pt x="1382849" y="162187"/>
                  </a:lnTo>
                  <a:lnTo>
                    <a:pt x="1386332" y="175109"/>
                  </a:lnTo>
                  <a:lnTo>
                    <a:pt x="1389815" y="174170"/>
                  </a:lnTo>
                  <a:lnTo>
                    <a:pt x="1393298" y="173232"/>
                  </a:lnTo>
                  <a:lnTo>
                    <a:pt x="1396782" y="172293"/>
                  </a:lnTo>
                  <a:lnTo>
                    <a:pt x="1400265" y="171356"/>
                  </a:lnTo>
                  <a:lnTo>
                    <a:pt x="1403748" y="170419"/>
                  </a:lnTo>
                  <a:lnTo>
                    <a:pt x="1407231" y="169483"/>
                  </a:lnTo>
                  <a:lnTo>
                    <a:pt x="1410715" y="202844"/>
                  </a:lnTo>
                  <a:lnTo>
                    <a:pt x="1414198" y="201973"/>
                  </a:lnTo>
                  <a:lnTo>
                    <a:pt x="1417681" y="201103"/>
                  </a:lnTo>
                  <a:lnTo>
                    <a:pt x="1421164" y="200233"/>
                  </a:lnTo>
                  <a:lnTo>
                    <a:pt x="1424648" y="199364"/>
                  </a:lnTo>
                  <a:lnTo>
                    <a:pt x="1428131" y="198495"/>
                  </a:lnTo>
                  <a:lnTo>
                    <a:pt x="1431614" y="223847"/>
                  </a:lnTo>
                  <a:lnTo>
                    <a:pt x="1435097" y="223028"/>
                  </a:lnTo>
                  <a:lnTo>
                    <a:pt x="1438580" y="222210"/>
                  </a:lnTo>
                  <a:lnTo>
                    <a:pt x="1442064" y="221393"/>
                  </a:lnTo>
                  <a:lnTo>
                    <a:pt x="1445547" y="220576"/>
                  </a:lnTo>
                  <a:lnTo>
                    <a:pt x="1449030" y="219759"/>
                  </a:lnTo>
                  <a:lnTo>
                    <a:pt x="1452513" y="218943"/>
                  </a:lnTo>
                  <a:lnTo>
                    <a:pt x="1455997" y="224906"/>
                  </a:lnTo>
                  <a:lnTo>
                    <a:pt x="1459480" y="224103"/>
                  </a:lnTo>
                  <a:lnTo>
                    <a:pt x="1462963" y="223301"/>
                  </a:lnTo>
                  <a:lnTo>
                    <a:pt x="1466446" y="222499"/>
                  </a:lnTo>
                  <a:lnTo>
                    <a:pt x="1469930" y="221698"/>
                  </a:lnTo>
                  <a:lnTo>
                    <a:pt x="1473413" y="220897"/>
                  </a:lnTo>
                  <a:lnTo>
                    <a:pt x="1476896" y="220096"/>
                  </a:lnTo>
                  <a:lnTo>
                    <a:pt x="1480379" y="221975"/>
                  </a:lnTo>
                  <a:lnTo>
                    <a:pt x="1483863" y="221181"/>
                  </a:lnTo>
                  <a:lnTo>
                    <a:pt x="1487346" y="220386"/>
                  </a:lnTo>
                  <a:lnTo>
                    <a:pt x="1490829" y="219592"/>
                  </a:lnTo>
                  <a:lnTo>
                    <a:pt x="1494312" y="218799"/>
                  </a:lnTo>
                  <a:lnTo>
                    <a:pt x="1497796" y="218005"/>
                  </a:lnTo>
                  <a:lnTo>
                    <a:pt x="1501279" y="217213"/>
                  </a:lnTo>
                  <a:lnTo>
                    <a:pt x="1504762" y="217763"/>
                  </a:lnTo>
                  <a:lnTo>
                    <a:pt x="1508245" y="216973"/>
                  </a:lnTo>
                  <a:lnTo>
                    <a:pt x="1511729" y="216184"/>
                  </a:lnTo>
                  <a:lnTo>
                    <a:pt x="1515212" y="215395"/>
                  </a:lnTo>
                  <a:lnTo>
                    <a:pt x="1518695" y="214607"/>
                  </a:lnTo>
                  <a:lnTo>
                    <a:pt x="1522178" y="213819"/>
                  </a:lnTo>
                  <a:lnTo>
                    <a:pt x="1525662" y="213032"/>
                  </a:lnTo>
                  <a:lnTo>
                    <a:pt x="1529145" y="212245"/>
                  </a:lnTo>
                  <a:lnTo>
                    <a:pt x="1532628" y="211458"/>
                  </a:lnTo>
                  <a:lnTo>
                    <a:pt x="1536111" y="210671"/>
                  </a:lnTo>
                  <a:lnTo>
                    <a:pt x="1539595" y="209885"/>
                  </a:lnTo>
                  <a:lnTo>
                    <a:pt x="1543078" y="209100"/>
                  </a:lnTo>
                  <a:lnTo>
                    <a:pt x="1546561" y="208315"/>
                  </a:lnTo>
                  <a:lnTo>
                    <a:pt x="1550044" y="207530"/>
                  </a:lnTo>
                  <a:lnTo>
                    <a:pt x="1553528" y="210818"/>
                  </a:lnTo>
                  <a:lnTo>
                    <a:pt x="1557011" y="210041"/>
                  </a:lnTo>
                  <a:lnTo>
                    <a:pt x="1560494" y="209264"/>
                  </a:lnTo>
                  <a:lnTo>
                    <a:pt x="1563977" y="208488"/>
                  </a:lnTo>
                  <a:lnTo>
                    <a:pt x="1567461" y="207713"/>
                  </a:lnTo>
                  <a:lnTo>
                    <a:pt x="1570944" y="206937"/>
                  </a:lnTo>
                  <a:lnTo>
                    <a:pt x="1574427" y="206162"/>
                  </a:lnTo>
                  <a:lnTo>
                    <a:pt x="1577910" y="217257"/>
                  </a:lnTo>
                  <a:lnTo>
                    <a:pt x="1581394" y="216503"/>
                  </a:lnTo>
                  <a:lnTo>
                    <a:pt x="1584877" y="215750"/>
                  </a:lnTo>
                  <a:lnTo>
                    <a:pt x="1588360" y="214997"/>
                  </a:lnTo>
                  <a:lnTo>
                    <a:pt x="1591843" y="214244"/>
                  </a:lnTo>
                  <a:lnTo>
                    <a:pt x="1595327" y="213492"/>
                  </a:lnTo>
                  <a:lnTo>
                    <a:pt x="1598810" y="226455"/>
                  </a:lnTo>
                  <a:lnTo>
                    <a:pt x="1602293" y="225726"/>
                  </a:lnTo>
                  <a:lnTo>
                    <a:pt x="1605776" y="224998"/>
                  </a:lnTo>
                  <a:lnTo>
                    <a:pt x="1609260" y="224271"/>
                  </a:lnTo>
                  <a:lnTo>
                    <a:pt x="1612743" y="223543"/>
                  </a:lnTo>
                  <a:lnTo>
                    <a:pt x="1616226" y="222816"/>
                  </a:lnTo>
                  <a:lnTo>
                    <a:pt x="1619709" y="222090"/>
                  </a:lnTo>
                  <a:lnTo>
                    <a:pt x="1623193" y="222577"/>
                  </a:lnTo>
                  <a:lnTo>
                    <a:pt x="1626676" y="221853"/>
                  </a:lnTo>
                  <a:lnTo>
                    <a:pt x="1630159" y="221129"/>
                  </a:lnTo>
                  <a:lnTo>
                    <a:pt x="1633642" y="220406"/>
                  </a:lnTo>
                  <a:lnTo>
                    <a:pt x="1637126" y="219683"/>
                  </a:lnTo>
                  <a:lnTo>
                    <a:pt x="1640609" y="218961"/>
                  </a:lnTo>
                  <a:lnTo>
                    <a:pt x="1644092" y="218239"/>
                  </a:lnTo>
                  <a:lnTo>
                    <a:pt x="1647575" y="222945"/>
                  </a:lnTo>
                  <a:lnTo>
                    <a:pt x="1651059" y="222232"/>
                  </a:lnTo>
                  <a:lnTo>
                    <a:pt x="1654542" y="221520"/>
                  </a:lnTo>
                  <a:lnTo>
                    <a:pt x="1658025" y="220808"/>
                  </a:lnTo>
                  <a:lnTo>
                    <a:pt x="1661508" y="220096"/>
                  </a:lnTo>
                  <a:lnTo>
                    <a:pt x="1664992" y="219385"/>
                  </a:lnTo>
                  <a:lnTo>
                    <a:pt x="1668475" y="218674"/>
                  </a:lnTo>
                  <a:lnTo>
                    <a:pt x="1671958" y="230191"/>
                  </a:lnTo>
                  <a:lnTo>
                    <a:pt x="1675441" y="229500"/>
                  </a:lnTo>
                  <a:lnTo>
                    <a:pt x="1678925" y="228810"/>
                  </a:lnTo>
                  <a:lnTo>
                    <a:pt x="1682408" y="228121"/>
                  </a:lnTo>
                  <a:lnTo>
                    <a:pt x="1685891" y="227431"/>
                  </a:lnTo>
                  <a:lnTo>
                    <a:pt x="1689374" y="226742"/>
                  </a:lnTo>
                  <a:lnTo>
                    <a:pt x="1692858" y="226053"/>
                  </a:lnTo>
                  <a:lnTo>
                    <a:pt x="1696341" y="226501"/>
                  </a:lnTo>
                  <a:lnTo>
                    <a:pt x="1699824" y="225815"/>
                  </a:lnTo>
                  <a:lnTo>
                    <a:pt x="1703307" y="225129"/>
                  </a:lnTo>
                  <a:lnTo>
                    <a:pt x="1706791" y="224443"/>
                  </a:lnTo>
                  <a:lnTo>
                    <a:pt x="1710274" y="223758"/>
                  </a:lnTo>
                  <a:lnTo>
                    <a:pt x="1713757" y="223073"/>
                  </a:lnTo>
                  <a:lnTo>
                    <a:pt x="1717240" y="222388"/>
                  </a:lnTo>
                  <a:lnTo>
                    <a:pt x="1720723" y="225111"/>
                  </a:lnTo>
                  <a:lnTo>
                    <a:pt x="1724207" y="224432"/>
                  </a:lnTo>
                  <a:lnTo>
                    <a:pt x="1727690" y="223753"/>
                  </a:lnTo>
                  <a:lnTo>
                    <a:pt x="1731173" y="223075"/>
                  </a:lnTo>
                  <a:lnTo>
                    <a:pt x="1734656" y="222397"/>
                  </a:lnTo>
                  <a:lnTo>
                    <a:pt x="1738140" y="221719"/>
                  </a:lnTo>
                  <a:lnTo>
                    <a:pt x="1741623" y="221042"/>
                  </a:lnTo>
                  <a:lnTo>
                    <a:pt x="1741623" y="221609"/>
                  </a:lnTo>
                  <a:lnTo>
                    <a:pt x="1741623" y="222175"/>
                  </a:lnTo>
                  <a:lnTo>
                    <a:pt x="1741623" y="222739"/>
                  </a:lnTo>
                  <a:lnTo>
                    <a:pt x="1741623" y="223301"/>
                  </a:lnTo>
                  <a:lnTo>
                    <a:pt x="1741623" y="223862"/>
                  </a:lnTo>
                  <a:lnTo>
                    <a:pt x="1741623" y="224421"/>
                  </a:lnTo>
                  <a:lnTo>
                    <a:pt x="1741623" y="224978"/>
                  </a:lnTo>
                  <a:lnTo>
                    <a:pt x="1741623" y="225533"/>
                  </a:lnTo>
                  <a:lnTo>
                    <a:pt x="1741623" y="226087"/>
                  </a:lnTo>
                  <a:lnTo>
                    <a:pt x="1741623" y="226640"/>
                  </a:lnTo>
                  <a:lnTo>
                    <a:pt x="1741623" y="227190"/>
                  </a:lnTo>
                  <a:lnTo>
                    <a:pt x="1741623" y="227740"/>
                  </a:lnTo>
                  <a:lnTo>
                    <a:pt x="1741623" y="228287"/>
                  </a:lnTo>
                  <a:lnTo>
                    <a:pt x="1741623" y="228833"/>
                  </a:lnTo>
                  <a:lnTo>
                    <a:pt x="1741623" y="229377"/>
                  </a:lnTo>
                  <a:lnTo>
                    <a:pt x="1741623" y="229920"/>
                  </a:lnTo>
                  <a:lnTo>
                    <a:pt x="1741623" y="230461"/>
                  </a:lnTo>
                  <a:lnTo>
                    <a:pt x="1741623" y="231001"/>
                  </a:lnTo>
                  <a:lnTo>
                    <a:pt x="1741623" y="231539"/>
                  </a:lnTo>
                  <a:lnTo>
                    <a:pt x="1745106" y="230878"/>
                  </a:lnTo>
                  <a:lnTo>
                    <a:pt x="1748589" y="230218"/>
                  </a:lnTo>
                  <a:lnTo>
                    <a:pt x="1752073" y="229558"/>
                  </a:lnTo>
                  <a:lnTo>
                    <a:pt x="1755556" y="228898"/>
                  </a:lnTo>
                  <a:lnTo>
                    <a:pt x="1759039" y="228238"/>
                  </a:lnTo>
                  <a:lnTo>
                    <a:pt x="1762522" y="227579"/>
                  </a:lnTo>
                  <a:lnTo>
                    <a:pt x="1766006" y="229080"/>
                  </a:lnTo>
                  <a:lnTo>
                    <a:pt x="1769489" y="228425"/>
                  </a:lnTo>
                  <a:lnTo>
                    <a:pt x="1772972" y="227770"/>
                  </a:lnTo>
                  <a:lnTo>
                    <a:pt x="1776455" y="227115"/>
                  </a:lnTo>
                  <a:lnTo>
                    <a:pt x="1779939" y="226460"/>
                  </a:lnTo>
                  <a:lnTo>
                    <a:pt x="1783422" y="225806"/>
                  </a:lnTo>
                  <a:lnTo>
                    <a:pt x="1786905" y="225152"/>
                  </a:lnTo>
                  <a:lnTo>
                    <a:pt x="1790388" y="225581"/>
                  </a:lnTo>
                  <a:lnTo>
                    <a:pt x="1793872" y="224929"/>
                  </a:lnTo>
                  <a:lnTo>
                    <a:pt x="1797355" y="224278"/>
                  </a:lnTo>
                  <a:lnTo>
                    <a:pt x="1800838" y="223627"/>
                  </a:lnTo>
                  <a:lnTo>
                    <a:pt x="1804321" y="222976"/>
                  </a:lnTo>
                  <a:lnTo>
                    <a:pt x="1807805" y="222325"/>
                  </a:lnTo>
                  <a:lnTo>
                    <a:pt x="1811288" y="221675"/>
                  </a:lnTo>
                  <a:lnTo>
                    <a:pt x="1814771" y="223732"/>
                  </a:lnTo>
                  <a:lnTo>
                    <a:pt x="1818254" y="223086"/>
                  </a:lnTo>
                  <a:lnTo>
                    <a:pt x="1821738" y="222440"/>
                  </a:lnTo>
                  <a:lnTo>
                    <a:pt x="1825221" y="221795"/>
                  </a:lnTo>
                  <a:lnTo>
                    <a:pt x="1828704" y="221150"/>
                  </a:lnTo>
                  <a:lnTo>
                    <a:pt x="1832187" y="220505"/>
                  </a:lnTo>
                  <a:lnTo>
                    <a:pt x="1835671" y="219861"/>
                  </a:lnTo>
                  <a:lnTo>
                    <a:pt x="1839154" y="232836"/>
                  </a:lnTo>
                  <a:lnTo>
                    <a:pt x="1842637" y="232213"/>
                  </a:lnTo>
                  <a:lnTo>
                    <a:pt x="1846120" y="231589"/>
                  </a:lnTo>
                  <a:lnTo>
                    <a:pt x="1849604" y="230966"/>
                  </a:lnTo>
                  <a:lnTo>
                    <a:pt x="1853087" y="230343"/>
                  </a:lnTo>
                  <a:lnTo>
                    <a:pt x="1856570" y="229721"/>
                  </a:lnTo>
                  <a:lnTo>
                    <a:pt x="1860053" y="229098"/>
                  </a:lnTo>
                  <a:lnTo>
                    <a:pt x="1863537" y="232015"/>
                  </a:lnTo>
                  <a:lnTo>
                    <a:pt x="1867020" y="231398"/>
                  </a:lnTo>
                  <a:lnTo>
                    <a:pt x="1870503" y="230782"/>
                  </a:lnTo>
                  <a:lnTo>
                    <a:pt x="1873986" y="230165"/>
                  </a:lnTo>
                  <a:lnTo>
                    <a:pt x="1877470" y="229550"/>
                  </a:lnTo>
                  <a:lnTo>
                    <a:pt x="1880953" y="228934"/>
                  </a:lnTo>
                  <a:lnTo>
                    <a:pt x="1884436" y="228318"/>
                  </a:lnTo>
                  <a:lnTo>
                    <a:pt x="1887919" y="239936"/>
                  </a:lnTo>
                  <a:lnTo>
                    <a:pt x="1891403" y="239339"/>
                  </a:lnTo>
                  <a:lnTo>
                    <a:pt x="1894886" y="238742"/>
                  </a:lnTo>
                  <a:lnTo>
                    <a:pt x="1898369" y="238145"/>
                  </a:lnTo>
                  <a:lnTo>
                    <a:pt x="1901852" y="237549"/>
                  </a:lnTo>
                  <a:lnTo>
                    <a:pt x="1905336" y="236953"/>
                  </a:lnTo>
                  <a:lnTo>
                    <a:pt x="1908819" y="242460"/>
                  </a:lnTo>
                  <a:lnTo>
                    <a:pt x="1912302" y="241873"/>
                  </a:lnTo>
                  <a:lnTo>
                    <a:pt x="1915785" y="241286"/>
                  </a:lnTo>
                  <a:lnTo>
                    <a:pt x="1919269" y="240699"/>
                  </a:lnTo>
                  <a:lnTo>
                    <a:pt x="1922752" y="240113"/>
                  </a:lnTo>
                  <a:lnTo>
                    <a:pt x="1926235" y="239527"/>
                  </a:lnTo>
                  <a:lnTo>
                    <a:pt x="1929718" y="238941"/>
                  </a:lnTo>
                  <a:lnTo>
                    <a:pt x="1933202" y="242504"/>
                  </a:lnTo>
                  <a:lnTo>
                    <a:pt x="1936685" y="241924"/>
                  </a:lnTo>
                  <a:lnTo>
                    <a:pt x="1940168" y="241345"/>
                  </a:lnTo>
                  <a:lnTo>
                    <a:pt x="1943651" y="240766"/>
                  </a:lnTo>
                  <a:lnTo>
                    <a:pt x="1947135" y="240187"/>
                  </a:lnTo>
                  <a:lnTo>
                    <a:pt x="1950618" y="239608"/>
                  </a:lnTo>
                  <a:lnTo>
                    <a:pt x="1954101" y="239030"/>
                  </a:lnTo>
                  <a:lnTo>
                    <a:pt x="1957584" y="240283"/>
                  </a:lnTo>
                  <a:lnTo>
                    <a:pt x="1961068" y="239708"/>
                  </a:lnTo>
                  <a:lnTo>
                    <a:pt x="1964551" y="239132"/>
                  </a:lnTo>
                  <a:lnTo>
                    <a:pt x="1968034" y="238557"/>
                  </a:lnTo>
                  <a:lnTo>
                    <a:pt x="1971517" y="237982"/>
                  </a:lnTo>
                  <a:lnTo>
                    <a:pt x="1975001" y="237408"/>
                  </a:lnTo>
                  <a:lnTo>
                    <a:pt x="1978484" y="236833"/>
                  </a:lnTo>
                  <a:lnTo>
                    <a:pt x="1981967" y="237177"/>
                  </a:lnTo>
                  <a:lnTo>
                    <a:pt x="1985450" y="236604"/>
                  </a:lnTo>
                  <a:lnTo>
                    <a:pt x="1988934" y="236032"/>
                  </a:lnTo>
                  <a:lnTo>
                    <a:pt x="1992417" y="235460"/>
                  </a:lnTo>
                  <a:lnTo>
                    <a:pt x="1995900" y="234888"/>
                  </a:lnTo>
                  <a:lnTo>
                    <a:pt x="1999383" y="234316"/>
                  </a:lnTo>
                  <a:lnTo>
                    <a:pt x="2002867" y="233744"/>
                  </a:lnTo>
                  <a:lnTo>
                    <a:pt x="2006350" y="241750"/>
                  </a:lnTo>
                  <a:lnTo>
                    <a:pt x="2009833" y="241190"/>
                  </a:lnTo>
                  <a:lnTo>
                    <a:pt x="2013316" y="240631"/>
                  </a:lnTo>
                  <a:lnTo>
                    <a:pt x="2016799" y="240072"/>
                  </a:lnTo>
                  <a:lnTo>
                    <a:pt x="2020283" y="239513"/>
                  </a:lnTo>
                  <a:lnTo>
                    <a:pt x="2023766" y="238955"/>
                  </a:lnTo>
                  <a:lnTo>
                    <a:pt x="2027249" y="238396"/>
                  </a:lnTo>
                  <a:lnTo>
                    <a:pt x="2030732" y="244394"/>
                  </a:lnTo>
                  <a:lnTo>
                    <a:pt x="2034216" y="243845"/>
                  </a:lnTo>
                  <a:lnTo>
                    <a:pt x="2037699" y="243296"/>
                  </a:lnTo>
                  <a:lnTo>
                    <a:pt x="2041182" y="242748"/>
                  </a:lnTo>
                  <a:lnTo>
                    <a:pt x="2044665" y="242199"/>
                  </a:lnTo>
                  <a:lnTo>
                    <a:pt x="2048149" y="241651"/>
                  </a:lnTo>
                  <a:lnTo>
                    <a:pt x="2051632" y="241103"/>
                  </a:lnTo>
                  <a:lnTo>
                    <a:pt x="2055115" y="243136"/>
                  </a:lnTo>
                  <a:lnTo>
                    <a:pt x="2058598" y="242592"/>
                  </a:lnTo>
                  <a:lnTo>
                    <a:pt x="2062082" y="242047"/>
                  </a:lnTo>
                  <a:lnTo>
                    <a:pt x="2065565" y="241503"/>
                  </a:lnTo>
                  <a:lnTo>
                    <a:pt x="2069048" y="240960"/>
                  </a:lnTo>
                  <a:lnTo>
                    <a:pt x="2072531" y="240416"/>
                  </a:lnTo>
                  <a:lnTo>
                    <a:pt x="2076015" y="243707"/>
                  </a:lnTo>
                  <a:lnTo>
                    <a:pt x="2079498" y="243169"/>
                  </a:lnTo>
                  <a:lnTo>
                    <a:pt x="2082981" y="242631"/>
                  </a:lnTo>
                  <a:lnTo>
                    <a:pt x="2086464" y="242093"/>
                  </a:lnTo>
                  <a:lnTo>
                    <a:pt x="2089948" y="241556"/>
                  </a:lnTo>
                  <a:lnTo>
                    <a:pt x="2093431" y="241018"/>
                  </a:lnTo>
                  <a:lnTo>
                    <a:pt x="2096914" y="240481"/>
                  </a:lnTo>
                  <a:lnTo>
                    <a:pt x="2100397" y="240369"/>
                  </a:lnTo>
                  <a:lnTo>
                    <a:pt x="2103881" y="239833"/>
                  </a:lnTo>
                  <a:lnTo>
                    <a:pt x="2107364" y="239297"/>
                  </a:lnTo>
                  <a:lnTo>
                    <a:pt x="2110847" y="238761"/>
                  </a:lnTo>
                  <a:lnTo>
                    <a:pt x="2114330" y="238225"/>
                  </a:lnTo>
                  <a:lnTo>
                    <a:pt x="2117814" y="237690"/>
                  </a:lnTo>
                  <a:lnTo>
                    <a:pt x="2121297" y="237155"/>
                  </a:lnTo>
                  <a:lnTo>
                    <a:pt x="2124780" y="239593"/>
                  </a:lnTo>
                  <a:lnTo>
                    <a:pt x="2128263" y="239062"/>
                  </a:lnTo>
                  <a:lnTo>
                    <a:pt x="2131747" y="238531"/>
                  </a:lnTo>
                  <a:lnTo>
                    <a:pt x="2135230" y="238000"/>
                  </a:lnTo>
                  <a:lnTo>
                    <a:pt x="2138713" y="237470"/>
                  </a:lnTo>
                  <a:lnTo>
                    <a:pt x="2142196" y="236940"/>
                  </a:lnTo>
                  <a:lnTo>
                    <a:pt x="2145680" y="236409"/>
                  </a:lnTo>
                  <a:lnTo>
                    <a:pt x="2149163" y="240497"/>
                  </a:lnTo>
                  <a:lnTo>
                    <a:pt x="2152646" y="239973"/>
                  </a:lnTo>
                  <a:lnTo>
                    <a:pt x="2156129" y="239449"/>
                  </a:lnTo>
                  <a:lnTo>
                    <a:pt x="2159613" y="238926"/>
                  </a:lnTo>
                  <a:lnTo>
                    <a:pt x="2163096" y="238403"/>
                  </a:lnTo>
                  <a:lnTo>
                    <a:pt x="2166579" y="237879"/>
                  </a:lnTo>
                  <a:lnTo>
                    <a:pt x="2170062" y="237356"/>
                  </a:lnTo>
                  <a:lnTo>
                    <a:pt x="2173546" y="239738"/>
                  </a:lnTo>
                  <a:lnTo>
                    <a:pt x="2177029" y="239219"/>
                  </a:lnTo>
                  <a:lnTo>
                    <a:pt x="2180512" y="238700"/>
                  </a:lnTo>
                  <a:lnTo>
                    <a:pt x="2183995" y="238181"/>
                  </a:lnTo>
                  <a:lnTo>
                    <a:pt x="2187479" y="237663"/>
                  </a:lnTo>
                  <a:lnTo>
                    <a:pt x="2190962" y="237144"/>
                  </a:lnTo>
                  <a:lnTo>
                    <a:pt x="2194445" y="236626"/>
                  </a:lnTo>
                  <a:lnTo>
                    <a:pt x="2197928" y="237350"/>
                  </a:lnTo>
                  <a:lnTo>
                    <a:pt x="2201412" y="236833"/>
                  </a:lnTo>
                  <a:lnTo>
                    <a:pt x="2204895" y="236317"/>
                  </a:lnTo>
                  <a:lnTo>
                    <a:pt x="2208378" y="235802"/>
                  </a:lnTo>
                  <a:lnTo>
                    <a:pt x="2211861" y="235286"/>
                  </a:lnTo>
                  <a:lnTo>
                    <a:pt x="2215345" y="234770"/>
                  </a:lnTo>
                  <a:lnTo>
                    <a:pt x="2218828" y="239981"/>
                  </a:lnTo>
                  <a:lnTo>
                    <a:pt x="2222311" y="239473"/>
                  </a:lnTo>
                  <a:lnTo>
                    <a:pt x="2225794" y="238965"/>
                  </a:lnTo>
                  <a:lnTo>
                    <a:pt x="2229278" y="238457"/>
                  </a:lnTo>
                  <a:lnTo>
                    <a:pt x="2232761" y="237950"/>
                  </a:lnTo>
                  <a:lnTo>
                    <a:pt x="2236244" y="237442"/>
                  </a:lnTo>
                  <a:lnTo>
                    <a:pt x="2239727" y="236935"/>
                  </a:lnTo>
                  <a:lnTo>
                    <a:pt x="2243211" y="238848"/>
                  </a:lnTo>
                  <a:lnTo>
                    <a:pt x="2246694" y="238344"/>
                  </a:lnTo>
                  <a:lnTo>
                    <a:pt x="2250177" y="237841"/>
                  </a:lnTo>
                  <a:lnTo>
                    <a:pt x="2253660" y="237337"/>
                  </a:lnTo>
                  <a:lnTo>
                    <a:pt x="2257144" y="236833"/>
                  </a:lnTo>
                  <a:lnTo>
                    <a:pt x="2260627" y="236330"/>
                  </a:lnTo>
                  <a:lnTo>
                    <a:pt x="2264110" y="235827"/>
                  </a:lnTo>
                  <a:lnTo>
                    <a:pt x="2267593" y="236533"/>
                  </a:lnTo>
                  <a:lnTo>
                    <a:pt x="2271077" y="236031"/>
                  </a:lnTo>
                  <a:lnTo>
                    <a:pt x="2274560" y="235530"/>
                  </a:lnTo>
                  <a:lnTo>
                    <a:pt x="2278043" y="235029"/>
                  </a:lnTo>
                  <a:lnTo>
                    <a:pt x="2281526" y="234528"/>
                  </a:lnTo>
                  <a:lnTo>
                    <a:pt x="2285010" y="234027"/>
                  </a:lnTo>
                  <a:lnTo>
                    <a:pt x="2288493" y="233527"/>
                  </a:lnTo>
                  <a:lnTo>
                    <a:pt x="2291976" y="237032"/>
                  </a:lnTo>
                  <a:lnTo>
                    <a:pt x="2295459" y="236536"/>
                  </a:lnTo>
                  <a:lnTo>
                    <a:pt x="2298942" y="236041"/>
                  </a:lnTo>
                  <a:lnTo>
                    <a:pt x="2302426" y="235546"/>
                  </a:lnTo>
                  <a:lnTo>
                    <a:pt x="2305909" y="235051"/>
                  </a:lnTo>
                  <a:lnTo>
                    <a:pt x="2309392" y="234556"/>
                  </a:lnTo>
                  <a:lnTo>
                    <a:pt x="2312875" y="234062"/>
                  </a:lnTo>
                  <a:lnTo>
                    <a:pt x="2316359" y="235554"/>
                  </a:lnTo>
                  <a:lnTo>
                    <a:pt x="2319842" y="235062"/>
                  </a:lnTo>
                  <a:lnTo>
                    <a:pt x="2323325" y="234570"/>
                  </a:lnTo>
                  <a:lnTo>
                    <a:pt x="2326808" y="234078"/>
                  </a:lnTo>
                  <a:lnTo>
                    <a:pt x="2330292" y="233587"/>
                  </a:lnTo>
                  <a:lnTo>
                    <a:pt x="2333775" y="233095"/>
                  </a:lnTo>
                  <a:lnTo>
                    <a:pt x="2337258" y="232604"/>
                  </a:lnTo>
                  <a:lnTo>
                    <a:pt x="2340741" y="235274"/>
                  </a:lnTo>
                  <a:lnTo>
                    <a:pt x="2344225" y="234786"/>
                  </a:lnTo>
                  <a:lnTo>
                    <a:pt x="2347708" y="234299"/>
                  </a:lnTo>
                  <a:lnTo>
                    <a:pt x="2351191" y="233812"/>
                  </a:lnTo>
                  <a:lnTo>
                    <a:pt x="2354674" y="233326"/>
                  </a:lnTo>
                  <a:lnTo>
                    <a:pt x="2358158" y="232839"/>
                  </a:lnTo>
                  <a:lnTo>
                    <a:pt x="2361641" y="232353"/>
                  </a:lnTo>
                  <a:lnTo>
                    <a:pt x="2365124" y="233439"/>
                  </a:lnTo>
                  <a:lnTo>
                    <a:pt x="2368607" y="232955"/>
                  </a:lnTo>
                  <a:lnTo>
                    <a:pt x="2372091" y="232471"/>
                  </a:lnTo>
                  <a:lnTo>
                    <a:pt x="2375574" y="231987"/>
                  </a:lnTo>
                  <a:lnTo>
                    <a:pt x="2379057" y="231503"/>
                  </a:lnTo>
                  <a:lnTo>
                    <a:pt x="2382540" y="231019"/>
                  </a:lnTo>
                  <a:lnTo>
                    <a:pt x="2386024" y="230930"/>
                  </a:lnTo>
                  <a:lnTo>
                    <a:pt x="2389507" y="230447"/>
                  </a:lnTo>
                  <a:lnTo>
                    <a:pt x="2392990" y="229964"/>
                  </a:lnTo>
                  <a:lnTo>
                    <a:pt x="2396473" y="229481"/>
                  </a:lnTo>
                  <a:lnTo>
                    <a:pt x="2399957" y="228999"/>
                  </a:lnTo>
                  <a:lnTo>
                    <a:pt x="2403440" y="228517"/>
                  </a:lnTo>
                  <a:lnTo>
                    <a:pt x="2406923" y="228034"/>
                  </a:lnTo>
                  <a:lnTo>
                    <a:pt x="2410406" y="231864"/>
                  </a:lnTo>
                  <a:lnTo>
                    <a:pt x="2413890" y="231387"/>
                  </a:lnTo>
                  <a:lnTo>
                    <a:pt x="2417373" y="230910"/>
                  </a:lnTo>
                  <a:lnTo>
                    <a:pt x="2420856" y="230434"/>
                  </a:lnTo>
                  <a:lnTo>
                    <a:pt x="2424339" y="229957"/>
                  </a:lnTo>
                  <a:lnTo>
                    <a:pt x="2427823" y="229481"/>
                  </a:lnTo>
                  <a:lnTo>
                    <a:pt x="2431306" y="229005"/>
                  </a:lnTo>
                  <a:lnTo>
                    <a:pt x="2434789" y="234296"/>
                  </a:lnTo>
                  <a:lnTo>
                    <a:pt x="2438272" y="233827"/>
                  </a:lnTo>
                  <a:lnTo>
                    <a:pt x="2441756" y="233357"/>
                  </a:lnTo>
                  <a:lnTo>
                    <a:pt x="2445239" y="232888"/>
                  </a:lnTo>
                  <a:lnTo>
                    <a:pt x="2448722" y="232419"/>
                  </a:lnTo>
                  <a:lnTo>
                    <a:pt x="2452205" y="231950"/>
                  </a:lnTo>
                  <a:lnTo>
                    <a:pt x="2455689" y="231481"/>
                  </a:lnTo>
                  <a:lnTo>
                    <a:pt x="2459172" y="231394"/>
                  </a:lnTo>
                  <a:lnTo>
                    <a:pt x="2462655" y="230926"/>
                  </a:lnTo>
                  <a:lnTo>
                    <a:pt x="2466138" y="230458"/>
                  </a:lnTo>
                  <a:lnTo>
                    <a:pt x="2469622" y="229990"/>
                  </a:lnTo>
                  <a:lnTo>
                    <a:pt x="2473105" y="229523"/>
                  </a:lnTo>
                  <a:lnTo>
                    <a:pt x="2476588" y="229055"/>
                  </a:lnTo>
                  <a:lnTo>
                    <a:pt x="2480071" y="228588"/>
                  </a:lnTo>
                  <a:lnTo>
                    <a:pt x="2483555" y="230029"/>
                  </a:lnTo>
                  <a:lnTo>
                    <a:pt x="2487038" y="229564"/>
                  </a:lnTo>
                  <a:lnTo>
                    <a:pt x="2490521" y="229100"/>
                  </a:lnTo>
                  <a:lnTo>
                    <a:pt x="2494004" y="228635"/>
                  </a:lnTo>
                  <a:lnTo>
                    <a:pt x="2497488" y="228170"/>
                  </a:lnTo>
                  <a:lnTo>
                    <a:pt x="2500971" y="227706"/>
                  </a:lnTo>
                  <a:lnTo>
                    <a:pt x="2504454" y="227242"/>
                  </a:lnTo>
                  <a:lnTo>
                    <a:pt x="2507937" y="227160"/>
                  </a:lnTo>
                  <a:lnTo>
                    <a:pt x="2511421" y="226696"/>
                  </a:lnTo>
                  <a:lnTo>
                    <a:pt x="2514904" y="226233"/>
                  </a:lnTo>
                  <a:lnTo>
                    <a:pt x="2518387" y="225770"/>
                  </a:lnTo>
                  <a:lnTo>
                    <a:pt x="2521870" y="225306"/>
                  </a:lnTo>
                  <a:lnTo>
                    <a:pt x="2525354" y="224843"/>
                  </a:lnTo>
                  <a:lnTo>
                    <a:pt x="2528837" y="224381"/>
                  </a:lnTo>
                  <a:lnTo>
                    <a:pt x="2532320" y="234394"/>
                  </a:lnTo>
                  <a:lnTo>
                    <a:pt x="2535803" y="233943"/>
                  </a:lnTo>
                  <a:lnTo>
                    <a:pt x="2539287" y="233492"/>
                  </a:lnTo>
                  <a:lnTo>
                    <a:pt x="2542770" y="233041"/>
                  </a:lnTo>
                  <a:lnTo>
                    <a:pt x="2546253" y="232590"/>
                  </a:lnTo>
                  <a:lnTo>
                    <a:pt x="2549736" y="232139"/>
                  </a:lnTo>
                  <a:lnTo>
                    <a:pt x="2553220" y="233873"/>
                  </a:lnTo>
                  <a:lnTo>
                    <a:pt x="2556703" y="233424"/>
                  </a:lnTo>
                  <a:lnTo>
                    <a:pt x="2560186" y="232976"/>
                  </a:lnTo>
                  <a:lnTo>
                    <a:pt x="2563669" y="232529"/>
                  </a:lnTo>
                  <a:lnTo>
                    <a:pt x="2567153" y="232081"/>
                  </a:lnTo>
                  <a:lnTo>
                    <a:pt x="2570636" y="231633"/>
                  </a:lnTo>
                  <a:lnTo>
                    <a:pt x="2574119" y="231186"/>
                  </a:lnTo>
                  <a:lnTo>
                    <a:pt x="2577602" y="232191"/>
                  </a:lnTo>
                  <a:lnTo>
                    <a:pt x="2581085" y="231745"/>
                  </a:lnTo>
                  <a:lnTo>
                    <a:pt x="2584569" y="231299"/>
                  </a:lnTo>
                  <a:lnTo>
                    <a:pt x="2588052" y="230854"/>
                  </a:lnTo>
                  <a:lnTo>
                    <a:pt x="2591535" y="230409"/>
                  </a:lnTo>
                  <a:lnTo>
                    <a:pt x="2595018" y="229964"/>
                  </a:lnTo>
                  <a:lnTo>
                    <a:pt x="2598502" y="229518"/>
                  </a:lnTo>
                  <a:lnTo>
                    <a:pt x="2601985" y="230525"/>
                  </a:lnTo>
                  <a:lnTo>
                    <a:pt x="2605468" y="230082"/>
                  </a:lnTo>
                  <a:lnTo>
                    <a:pt x="2608951" y="229639"/>
                  </a:lnTo>
                  <a:lnTo>
                    <a:pt x="2612435" y="229196"/>
                  </a:lnTo>
                  <a:lnTo>
                    <a:pt x="2615918" y="228753"/>
                  </a:lnTo>
                  <a:lnTo>
                    <a:pt x="2619401" y="228310"/>
                  </a:lnTo>
                  <a:lnTo>
                    <a:pt x="2622884" y="227868"/>
                  </a:lnTo>
                  <a:lnTo>
                    <a:pt x="2626368" y="230316"/>
                  </a:lnTo>
                  <a:lnTo>
                    <a:pt x="2629851" y="229877"/>
                  </a:lnTo>
                  <a:lnTo>
                    <a:pt x="2633334" y="229438"/>
                  </a:lnTo>
                  <a:lnTo>
                    <a:pt x="2636817" y="228998"/>
                  </a:lnTo>
                  <a:lnTo>
                    <a:pt x="2640301" y="228559"/>
                  </a:lnTo>
                  <a:lnTo>
                    <a:pt x="2643784" y="228121"/>
                  </a:lnTo>
                  <a:lnTo>
                    <a:pt x="2647267" y="227682"/>
                  </a:lnTo>
                  <a:lnTo>
                    <a:pt x="2650750" y="229755"/>
                  </a:lnTo>
                  <a:lnTo>
                    <a:pt x="2654234" y="229319"/>
                  </a:lnTo>
                  <a:lnTo>
                    <a:pt x="2657717" y="228883"/>
                  </a:lnTo>
                  <a:lnTo>
                    <a:pt x="2661200" y="228447"/>
                  </a:lnTo>
                  <a:lnTo>
                    <a:pt x="2664683" y="228012"/>
                  </a:lnTo>
                  <a:lnTo>
                    <a:pt x="2668167" y="227576"/>
                  </a:lnTo>
                  <a:lnTo>
                    <a:pt x="2671650" y="227141"/>
                  </a:lnTo>
                  <a:lnTo>
                    <a:pt x="2675133" y="232362"/>
                  </a:lnTo>
                  <a:lnTo>
                    <a:pt x="2678616" y="231933"/>
                  </a:lnTo>
                  <a:lnTo>
                    <a:pt x="2682100" y="231504"/>
                  </a:lnTo>
                  <a:lnTo>
                    <a:pt x="2685583" y="231075"/>
                  </a:lnTo>
                  <a:lnTo>
                    <a:pt x="2689066" y="230646"/>
                  </a:lnTo>
                  <a:lnTo>
                    <a:pt x="2692549" y="230217"/>
                  </a:lnTo>
                  <a:lnTo>
                    <a:pt x="2696033" y="237674"/>
                  </a:lnTo>
                  <a:lnTo>
                    <a:pt x="2699516" y="237254"/>
                  </a:lnTo>
                  <a:lnTo>
                    <a:pt x="2702999" y="236833"/>
                  </a:lnTo>
                  <a:lnTo>
                    <a:pt x="2706482" y="236413"/>
                  </a:lnTo>
                  <a:lnTo>
                    <a:pt x="2709966" y="235993"/>
                  </a:lnTo>
                  <a:lnTo>
                    <a:pt x="2713449" y="235573"/>
                  </a:lnTo>
                  <a:lnTo>
                    <a:pt x="2716932" y="235153"/>
                  </a:lnTo>
                  <a:lnTo>
                    <a:pt x="2720415" y="238745"/>
                  </a:lnTo>
                  <a:lnTo>
                    <a:pt x="2723899" y="238329"/>
                  </a:lnTo>
                  <a:lnTo>
                    <a:pt x="2727382" y="237913"/>
                  </a:lnTo>
                  <a:lnTo>
                    <a:pt x="2730865" y="237498"/>
                  </a:lnTo>
                  <a:lnTo>
                    <a:pt x="2734348" y="237083"/>
                  </a:lnTo>
                  <a:lnTo>
                    <a:pt x="2737832" y="236667"/>
                  </a:lnTo>
                  <a:lnTo>
                    <a:pt x="2741315" y="236252"/>
                  </a:lnTo>
                  <a:lnTo>
                    <a:pt x="2744798" y="236502"/>
                  </a:lnTo>
                  <a:lnTo>
                    <a:pt x="2748281" y="236088"/>
                  </a:lnTo>
                  <a:lnTo>
                    <a:pt x="2751765" y="235674"/>
                  </a:lnTo>
                  <a:lnTo>
                    <a:pt x="2755248" y="235260"/>
                  </a:lnTo>
                  <a:lnTo>
                    <a:pt x="2758731" y="234846"/>
                  </a:lnTo>
                  <a:lnTo>
                    <a:pt x="2762214" y="234432"/>
                  </a:lnTo>
                  <a:lnTo>
                    <a:pt x="2765698" y="234018"/>
                  </a:lnTo>
                  <a:lnTo>
                    <a:pt x="2769181" y="240167"/>
                  </a:lnTo>
                  <a:lnTo>
                    <a:pt x="2772664" y="239760"/>
                  </a:lnTo>
                  <a:lnTo>
                    <a:pt x="2776147" y="239353"/>
                  </a:lnTo>
                  <a:lnTo>
                    <a:pt x="2779631" y="238947"/>
                  </a:lnTo>
                  <a:lnTo>
                    <a:pt x="2783114" y="238540"/>
                  </a:lnTo>
                  <a:lnTo>
                    <a:pt x="2786597" y="238134"/>
                  </a:lnTo>
                  <a:lnTo>
                    <a:pt x="2790080" y="237727"/>
                  </a:lnTo>
                  <a:lnTo>
                    <a:pt x="2793564" y="237321"/>
                  </a:lnTo>
                  <a:lnTo>
                    <a:pt x="2797047" y="236915"/>
                  </a:lnTo>
                  <a:lnTo>
                    <a:pt x="2800530" y="236509"/>
                  </a:lnTo>
                  <a:lnTo>
                    <a:pt x="2804013" y="236103"/>
                  </a:lnTo>
                  <a:lnTo>
                    <a:pt x="2807497" y="235697"/>
                  </a:lnTo>
                  <a:lnTo>
                    <a:pt x="2810980" y="235291"/>
                  </a:lnTo>
                  <a:lnTo>
                    <a:pt x="2814463" y="234885"/>
                  </a:lnTo>
                  <a:lnTo>
                    <a:pt x="2817946" y="242783"/>
                  </a:lnTo>
                  <a:lnTo>
                    <a:pt x="2821430" y="242385"/>
                  </a:lnTo>
                  <a:lnTo>
                    <a:pt x="2824913" y="241988"/>
                  </a:lnTo>
                  <a:lnTo>
                    <a:pt x="2828396" y="241591"/>
                  </a:lnTo>
                  <a:lnTo>
                    <a:pt x="2831879" y="241194"/>
                  </a:lnTo>
                  <a:lnTo>
                    <a:pt x="2835363" y="240797"/>
                  </a:lnTo>
                  <a:lnTo>
                    <a:pt x="2838846" y="240400"/>
                  </a:lnTo>
                  <a:lnTo>
                    <a:pt x="2842329" y="240631"/>
                  </a:lnTo>
                  <a:lnTo>
                    <a:pt x="2845812" y="240235"/>
                  </a:lnTo>
                  <a:lnTo>
                    <a:pt x="2849296" y="239839"/>
                  </a:lnTo>
                  <a:lnTo>
                    <a:pt x="2852779" y="239443"/>
                  </a:lnTo>
                  <a:lnTo>
                    <a:pt x="2856262" y="239048"/>
                  </a:lnTo>
                  <a:lnTo>
                    <a:pt x="2859745" y="238652"/>
                  </a:lnTo>
                  <a:lnTo>
                    <a:pt x="2863229" y="240448"/>
                  </a:lnTo>
                  <a:lnTo>
                    <a:pt x="2866712" y="240055"/>
                  </a:lnTo>
                  <a:lnTo>
                    <a:pt x="2870195" y="239662"/>
                  </a:lnTo>
                  <a:lnTo>
                    <a:pt x="2873678" y="239269"/>
                  </a:lnTo>
                  <a:lnTo>
                    <a:pt x="2877161" y="238876"/>
                  </a:lnTo>
                  <a:lnTo>
                    <a:pt x="2880645" y="238483"/>
                  </a:lnTo>
                  <a:lnTo>
                    <a:pt x="2884128" y="238090"/>
                  </a:lnTo>
                  <a:lnTo>
                    <a:pt x="2887611" y="240803"/>
                  </a:lnTo>
                  <a:lnTo>
                    <a:pt x="2891094" y="240414"/>
                  </a:lnTo>
                  <a:lnTo>
                    <a:pt x="2894578" y="240024"/>
                  </a:lnTo>
                  <a:lnTo>
                    <a:pt x="2898061" y="239635"/>
                  </a:lnTo>
                  <a:lnTo>
                    <a:pt x="2901544" y="239245"/>
                  </a:lnTo>
                  <a:lnTo>
                    <a:pt x="2905027" y="238856"/>
                  </a:lnTo>
                  <a:lnTo>
                    <a:pt x="2908511" y="238467"/>
                  </a:lnTo>
                  <a:lnTo>
                    <a:pt x="2911994" y="244174"/>
                  </a:lnTo>
                  <a:lnTo>
                    <a:pt x="2915477" y="243791"/>
                  </a:lnTo>
                  <a:lnTo>
                    <a:pt x="2918960" y="243408"/>
                  </a:lnTo>
                  <a:lnTo>
                    <a:pt x="2922444" y="243025"/>
                  </a:lnTo>
                  <a:lnTo>
                    <a:pt x="2925927" y="242642"/>
                  </a:lnTo>
                  <a:lnTo>
                    <a:pt x="2929410" y="242259"/>
                  </a:lnTo>
                  <a:lnTo>
                    <a:pt x="2932893" y="241876"/>
                  </a:lnTo>
                  <a:lnTo>
                    <a:pt x="2936377" y="247720"/>
                  </a:lnTo>
                  <a:lnTo>
                    <a:pt x="2939860" y="247343"/>
                  </a:lnTo>
                  <a:lnTo>
                    <a:pt x="2943343" y="246966"/>
                  </a:lnTo>
                  <a:lnTo>
                    <a:pt x="2946826" y="246590"/>
                  </a:lnTo>
                  <a:lnTo>
                    <a:pt x="2950310" y="246214"/>
                  </a:lnTo>
                  <a:lnTo>
                    <a:pt x="2953793" y="245837"/>
                  </a:lnTo>
                  <a:lnTo>
                    <a:pt x="2957276" y="245461"/>
                  </a:lnTo>
                  <a:lnTo>
                    <a:pt x="2960759" y="245670"/>
                  </a:lnTo>
                  <a:lnTo>
                    <a:pt x="2964243" y="245295"/>
                  </a:lnTo>
                  <a:lnTo>
                    <a:pt x="2967726" y="244920"/>
                  </a:lnTo>
                  <a:lnTo>
                    <a:pt x="2971209" y="244544"/>
                  </a:lnTo>
                  <a:lnTo>
                    <a:pt x="2974692" y="244169"/>
                  </a:lnTo>
                  <a:lnTo>
                    <a:pt x="2978176" y="243794"/>
                  </a:lnTo>
                  <a:lnTo>
                    <a:pt x="2981659" y="243419"/>
                  </a:lnTo>
                  <a:lnTo>
                    <a:pt x="2985142" y="246251"/>
                  </a:lnTo>
                  <a:lnTo>
                    <a:pt x="2988625" y="245880"/>
                  </a:lnTo>
                  <a:lnTo>
                    <a:pt x="2992109" y="245508"/>
                  </a:lnTo>
                  <a:lnTo>
                    <a:pt x="2995592" y="245136"/>
                  </a:lnTo>
                  <a:lnTo>
                    <a:pt x="2999075" y="244764"/>
                  </a:lnTo>
                  <a:lnTo>
                    <a:pt x="3002558" y="244393"/>
                  </a:lnTo>
                  <a:lnTo>
                    <a:pt x="3006042" y="244022"/>
                  </a:lnTo>
                  <a:lnTo>
                    <a:pt x="3009525" y="246249"/>
                  </a:lnTo>
                  <a:lnTo>
                    <a:pt x="3013008" y="245880"/>
                  </a:lnTo>
                  <a:lnTo>
                    <a:pt x="3016491" y="245511"/>
                  </a:lnTo>
                  <a:lnTo>
                    <a:pt x="3019975" y="245142"/>
                  </a:lnTo>
                  <a:lnTo>
                    <a:pt x="3023458" y="244774"/>
                  </a:lnTo>
                  <a:lnTo>
                    <a:pt x="3026941" y="244405"/>
                  </a:lnTo>
                  <a:lnTo>
                    <a:pt x="3030424" y="246896"/>
                  </a:lnTo>
                  <a:lnTo>
                    <a:pt x="3033908" y="246530"/>
                  </a:lnTo>
                  <a:lnTo>
                    <a:pt x="3037391" y="246165"/>
                  </a:lnTo>
                  <a:lnTo>
                    <a:pt x="3040874" y="245799"/>
                  </a:lnTo>
                  <a:lnTo>
                    <a:pt x="3044357" y="245434"/>
                  </a:lnTo>
                  <a:lnTo>
                    <a:pt x="3047841" y="245068"/>
                  </a:lnTo>
                  <a:lnTo>
                    <a:pt x="3051324" y="244703"/>
                  </a:lnTo>
                  <a:lnTo>
                    <a:pt x="3054807" y="244623"/>
                  </a:lnTo>
                  <a:lnTo>
                    <a:pt x="3058290" y="244258"/>
                  </a:lnTo>
                  <a:lnTo>
                    <a:pt x="3061774" y="243893"/>
                  </a:lnTo>
                  <a:lnTo>
                    <a:pt x="3065257" y="243529"/>
                  </a:lnTo>
                  <a:lnTo>
                    <a:pt x="3068740" y="243164"/>
                  </a:lnTo>
                  <a:lnTo>
                    <a:pt x="3072223" y="242799"/>
                  </a:lnTo>
                  <a:lnTo>
                    <a:pt x="3075707" y="242435"/>
                  </a:lnTo>
                  <a:lnTo>
                    <a:pt x="3079190" y="246321"/>
                  </a:lnTo>
                  <a:lnTo>
                    <a:pt x="3082673" y="245961"/>
                  </a:lnTo>
                  <a:lnTo>
                    <a:pt x="3086156" y="245601"/>
                  </a:lnTo>
                  <a:lnTo>
                    <a:pt x="3089640" y="245240"/>
                  </a:lnTo>
                  <a:lnTo>
                    <a:pt x="3093123" y="244880"/>
                  </a:lnTo>
                  <a:lnTo>
                    <a:pt x="3096606" y="244520"/>
                  </a:lnTo>
                  <a:lnTo>
                    <a:pt x="3100089" y="244160"/>
                  </a:lnTo>
                  <a:lnTo>
                    <a:pt x="3103573" y="257615"/>
                  </a:lnTo>
                  <a:lnTo>
                    <a:pt x="3107056" y="257268"/>
                  </a:lnTo>
                  <a:lnTo>
                    <a:pt x="3110539" y="256921"/>
                  </a:lnTo>
                  <a:lnTo>
                    <a:pt x="3114022" y="256573"/>
                  </a:lnTo>
                  <a:lnTo>
                    <a:pt x="3117506" y="256226"/>
                  </a:lnTo>
                  <a:lnTo>
                    <a:pt x="3120989" y="255879"/>
                  </a:lnTo>
                  <a:lnTo>
                    <a:pt x="3124472" y="255532"/>
                  </a:lnTo>
                  <a:lnTo>
                    <a:pt x="3127955" y="257268"/>
                  </a:lnTo>
                  <a:lnTo>
                    <a:pt x="3131439" y="256923"/>
                  </a:lnTo>
                  <a:lnTo>
                    <a:pt x="3134922" y="256578"/>
                  </a:lnTo>
                  <a:lnTo>
                    <a:pt x="3138405" y="256233"/>
                  </a:lnTo>
                  <a:lnTo>
                    <a:pt x="3141888" y="255889"/>
                  </a:lnTo>
                  <a:lnTo>
                    <a:pt x="3145372" y="255544"/>
                  </a:lnTo>
                  <a:lnTo>
                    <a:pt x="3148855" y="255199"/>
                  </a:lnTo>
                  <a:lnTo>
                    <a:pt x="3152338" y="255375"/>
                  </a:lnTo>
                  <a:lnTo>
                    <a:pt x="3155821" y="255031"/>
                  </a:lnTo>
                  <a:lnTo>
                    <a:pt x="3159304" y="254687"/>
                  </a:lnTo>
                  <a:lnTo>
                    <a:pt x="3162788" y="254343"/>
                  </a:lnTo>
                  <a:lnTo>
                    <a:pt x="3166271" y="253999"/>
                  </a:lnTo>
                  <a:lnTo>
                    <a:pt x="3169754" y="253655"/>
                  </a:lnTo>
                  <a:lnTo>
                    <a:pt x="3173237" y="253572"/>
                  </a:lnTo>
                  <a:lnTo>
                    <a:pt x="3176721" y="253229"/>
                  </a:lnTo>
                  <a:lnTo>
                    <a:pt x="3180204" y="252886"/>
                  </a:lnTo>
                  <a:lnTo>
                    <a:pt x="3183687" y="252542"/>
                  </a:lnTo>
                  <a:lnTo>
                    <a:pt x="3187170" y="252199"/>
                  </a:lnTo>
                  <a:lnTo>
                    <a:pt x="3190654" y="251856"/>
                  </a:lnTo>
                  <a:lnTo>
                    <a:pt x="3194137" y="251513"/>
                  </a:lnTo>
                  <a:lnTo>
                    <a:pt x="3197620" y="261358"/>
                  </a:lnTo>
                  <a:lnTo>
                    <a:pt x="3201103" y="261024"/>
                  </a:lnTo>
                  <a:lnTo>
                    <a:pt x="3204587" y="260690"/>
                  </a:lnTo>
                  <a:lnTo>
                    <a:pt x="3208070" y="260356"/>
                  </a:lnTo>
                  <a:lnTo>
                    <a:pt x="3211553" y="260022"/>
                  </a:lnTo>
                  <a:lnTo>
                    <a:pt x="3215036" y="259689"/>
                  </a:lnTo>
                  <a:lnTo>
                    <a:pt x="3218520" y="259355"/>
                  </a:lnTo>
                  <a:lnTo>
                    <a:pt x="3222003" y="262713"/>
                  </a:lnTo>
                  <a:lnTo>
                    <a:pt x="3225486" y="262383"/>
                  </a:lnTo>
                  <a:lnTo>
                    <a:pt x="3228969" y="262053"/>
                  </a:lnTo>
                  <a:lnTo>
                    <a:pt x="3232453" y="261723"/>
                  </a:lnTo>
                  <a:lnTo>
                    <a:pt x="3235936" y="261392"/>
                  </a:lnTo>
                  <a:lnTo>
                    <a:pt x="3239419" y="261062"/>
                  </a:lnTo>
                  <a:lnTo>
                    <a:pt x="3242902" y="260733"/>
                  </a:lnTo>
                  <a:lnTo>
                    <a:pt x="3246386" y="260892"/>
                  </a:lnTo>
                  <a:lnTo>
                    <a:pt x="3249869" y="260562"/>
                  </a:lnTo>
                  <a:lnTo>
                    <a:pt x="3253352" y="260233"/>
                  </a:lnTo>
                  <a:lnTo>
                    <a:pt x="3256835" y="259904"/>
                  </a:lnTo>
                  <a:lnTo>
                    <a:pt x="3260319" y="259575"/>
                  </a:lnTo>
                  <a:lnTo>
                    <a:pt x="3263802" y="259246"/>
                  </a:lnTo>
                  <a:lnTo>
                    <a:pt x="3267285" y="258917"/>
                  </a:lnTo>
                  <a:lnTo>
                    <a:pt x="3270768" y="259323"/>
                  </a:lnTo>
                  <a:lnTo>
                    <a:pt x="3274252" y="258995"/>
                  </a:lnTo>
                  <a:lnTo>
                    <a:pt x="3277735" y="258667"/>
                  </a:lnTo>
                  <a:lnTo>
                    <a:pt x="3281218" y="258339"/>
                  </a:lnTo>
                  <a:lnTo>
                    <a:pt x="3284701" y="258011"/>
                  </a:lnTo>
                  <a:lnTo>
                    <a:pt x="3288185" y="257683"/>
                  </a:lnTo>
                  <a:lnTo>
                    <a:pt x="3291668" y="257355"/>
                  </a:lnTo>
                  <a:lnTo>
                    <a:pt x="3295151" y="258009"/>
                  </a:lnTo>
                  <a:lnTo>
                    <a:pt x="3298634" y="257682"/>
                  </a:lnTo>
                  <a:lnTo>
                    <a:pt x="3302118" y="257355"/>
                  </a:lnTo>
                  <a:lnTo>
                    <a:pt x="3305601" y="257028"/>
                  </a:lnTo>
                  <a:lnTo>
                    <a:pt x="3309084" y="256701"/>
                  </a:lnTo>
                  <a:lnTo>
                    <a:pt x="3312567" y="256375"/>
                  </a:lnTo>
                  <a:lnTo>
                    <a:pt x="3316051" y="256048"/>
                  </a:lnTo>
                  <a:lnTo>
                    <a:pt x="3319534" y="261292"/>
                  </a:lnTo>
                  <a:lnTo>
                    <a:pt x="3323017" y="260970"/>
                  </a:lnTo>
                  <a:lnTo>
                    <a:pt x="3326500" y="260648"/>
                  </a:lnTo>
                  <a:lnTo>
                    <a:pt x="3329984" y="260327"/>
                  </a:lnTo>
                  <a:lnTo>
                    <a:pt x="3333467" y="260005"/>
                  </a:lnTo>
                  <a:lnTo>
                    <a:pt x="3336950" y="259684"/>
                  </a:lnTo>
                  <a:lnTo>
                    <a:pt x="3340433" y="260793"/>
                  </a:lnTo>
                  <a:lnTo>
                    <a:pt x="3343917" y="260473"/>
                  </a:lnTo>
                  <a:lnTo>
                    <a:pt x="3347400" y="260153"/>
                  </a:lnTo>
                  <a:lnTo>
                    <a:pt x="3350883" y="259833"/>
                  </a:lnTo>
                  <a:lnTo>
                    <a:pt x="3354366" y="259513"/>
                  </a:lnTo>
                  <a:lnTo>
                    <a:pt x="3357850" y="259193"/>
                  </a:lnTo>
                  <a:lnTo>
                    <a:pt x="3361333" y="258873"/>
                  </a:lnTo>
                  <a:lnTo>
                    <a:pt x="3364816" y="259506"/>
                  </a:lnTo>
                  <a:lnTo>
                    <a:pt x="3368299" y="259187"/>
                  </a:lnTo>
                  <a:lnTo>
                    <a:pt x="3371783" y="258868"/>
                  </a:lnTo>
                  <a:lnTo>
                    <a:pt x="3375266" y="258550"/>
                  </a:lnTo>
                  <a:lnTo>
                    <a:pt x="3378749" y="258231"/>
                  </a:lnTo>
                  <a:lnTo>
                    <a:pt x="3382232" y="257912"/>
                  </a:lnTo>
                  <a:lnTo>
                    <a:pt x="3385716" y="257594"/>
                  </a:lnTo>
                  <a:lnTo>
                    <a:pt x="3389199" y="258703"/>
                  </a:lnTo>
                  <a:lnTo>
                    <a:pt x="3392682" y="258386"/>
                  </a:lnTo>
                  <a:lnTo>
                    <a:pt x="3396165" y="258068"/>
                  </a:lnTo>
                  <a:lnTo>
                    <a:pt x="3399649" y="257751"/>
                  </a:lnTo>
                  <a:lnTo>
                    <a:pt x="3403132" y="257434"/>
                  </a:lnTo>
                  <a:lnTo>
                    <a:pt x="3406615" y="257117"/>
                  </a:lnTo>
                  <a:lnTo>
                    <a:pt x="3410098" y="256800"/>
                  </a:lnTo>
                  <a:lnTo>
                    <a:pt x="3413582" y="256721"/>
                  </a:lnTo>
                  <a:lnTo>
                    <a:pt x="3417065" y="256405"/>
                  </a:lnTo>
                  <a:lnTo>
                    <a:pt x="3420548" y="256088"/>
                  </a:lnTo>
                  <a:lnTo>
                    <a:pt x="3424031" y="255771"/>
                  </a:lnTo>
                  <a:lnTo>
                    <a:pt x="3427515" y="255455"/>
                  </a:lnTo>
                  <a:lnTo>
                    <a:pt x="3430998" y="255139"/>
                  </a:lnTo>
                  <a:lnTo>
                    <a:pt x="3434481" y="254822"/>
                  </a:lnTo>
                  <a:lnTo>
                    <a:pt x="3437964" y="258995"/>
                  </a:lnTo>
                  <a:lnTo>
                    <a:pt x="3441447" y="258682"/>
                  </a:lnTo>
                  <a:lnTo>
                    <a:pt x="3444931" y="258370"/>
                  </a:lnTo>
                  <a:lnTo>
                    <a:pt x="3448414" y="258058"/>
                  </a:lnTo>
                  <a:lnTo>
                    <a:pt x="3451897" y="257745"/>
                  </a:lnTo>
                  <a:lnTo>
                    <a:pt x="3455380" y="257433"/>
                  </a:lnTo>
                  <a:lnTo>
                    <a:pt x="3458864" y="257121"/>
                  </a:lnTo>
                  <a:lnTo>
                    <a:pt x="3462347" y="258210"/>
                  </a:lnTo>
                  <a:lnTo>
                    <a:pt x="3465830" y="257899"/>
                  </a:lnTo>
                  <a:lnTo>
                    <a:pt x="3469313" y="257588"/>
                  </a:lnTo>
                  <a:lnTo>
                    <a:pt x="3472797" y="257277"/>
                  </a:lnTo>
                  <a:lnTo>
                    <a:pt x="3476280" y="256966"/>
                  </a:lnTo>
                  <a:lnTo>
                    <a:pt x="3479763" y="256656"/>
                  </a:lnTo>
                  <a:lnTo>
                    <a:pt x="3483246" y="256345"/>
                  </a:lnTo>
                  <a:lnTo>
                    <a:pt x="3483246" y="256578"/>
                  </a:lnTo>
                  <a:lnTo>
                    <a:pt x="3483246" y="256812"/>
                  </a:lnTo>
                  <a:lnTo>
                    <a:pt x="3483246" y="257045"/>
                  </a:lnTo>
                  <a:lnTo>
                    <a:pt x="3483246" y="257277"/>
                  </a:lnTo>
                  <a:lnTo>
                    <a:pt x="3483246" y="257510"/>
                  </a:lnTo>
                  <a:lnTo>
                    <a:pt x="3483246" y="257742"/>
                  </a:lnTo>
                  <a:lnTo>
                    <a:pt x="3483246" y="257973"/>
                  </a:lnTo>
                  <a:lnTo>
                    <a:pt x="3483246" y="258205"/>
                  </a:lnTo>
                  <a:lnTo>
                    <a:pt x="3483246" y="258436"/>
                  </a:lnTo>
                  <a:lnTo>
                    <a:pt x="3483246" y="258667"/>
                  </a:lnTo>
                  <a:lnTo>
                    <a:pt x="3483246" y="258897"/>
                  </a:lnTo>
                  <a:lnTo>
                    <a:pt x="3483246" y="259127"/>
                  </a:lnTo>
                  <a:lnTo>
                    <a:pt x="3483246" y="259357"/>
                  </a:lnTo>
                  <a:lnTo>
                    <a:pt x="3483246" y="259587"/>
                  </a:lnTo>
                  <a:lnTo>
                    <a:pt x="3483246" y="259816"/>
                  </a:lnTo>
                  <a:lnTo>
                    <a:pt x="3483246" y="260045"/>
                  </a:lnTo>
                  <a:lnTo>
                    <a:pt x="3483246" y="260273"/>
                  </a:lnTo>
                  <a:lnTo>
                    <a:pt x="3483246" y="260502"/>
                  </a:lnTo>
                  <a:lnTo>
                    <a:pt x="3483246" y="260730"/>
                  </a:lnTo>
                  <a:lnTo>
                    <a:pt x="3483246" y="260957"/>
                  </a:lnTo>
                  <a:lnTo>
                    <a:pt x="3483246" y="261185"/>
                  </a:lnTo>
                  <a:lnTo>
                    <a:pt x="3483246" y="261412"/>
                  </a:lnTo>
                  <a:lnTo>
                    <a:pt x="3483246" y="261639"/>
                  </a:lnTo>
                  <a:lnTo>
                    <a:pt x="3483246" y="261865"/>
                  </a:lnTo>
                  <a:lnTo>
                    <a:pt x="3483246" y="262091"/>
                  </a:lnTo>
                  <a:lnTo>
                    <a:pt x="3483246" y="262317"/>
                  </a:lnTo>
                  <a:lnTo>
                    <a:pt x="3483246" y="26254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13482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AUC:0.138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AUC:0.133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AUC:0.131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AUC:0.115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832088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AUC:0.114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676499" y="1617048"/>
            <a:ext cx="456753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Hemoglobin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5130427"/>
              <a:ext cx="3483246" cy="421640"/>
            </a:xfrm>
            <a:custGeom>
              <a:avLst/>
              <a:gdLst/>
              <a:ahLst/>
              <a:cxnLst/>
              <a:rect l="0" t="0" r="0" b="0"/>
              <a:pathLst>
                <a:path w="3483246" h="421640">
                  <a:moveTo>
                    <a:pt x="0" y="421640"/>
                  </a:moveTo>
                  <a:lnTo>
                    <a:pt x="3483" y="402094"/>
                  </a:lnTo>
                  <a:lnTo>
                    <a:pt x="6966" y="382767"/>
                  </a:lnTo>
                  <a:lnTo>
                    <a:pt x="10449" y="363655"/>
                  </a:lnTo>
                  <a:lnTo>
                    <a:pt x="13932" y="344753"/>
                  </a:lnTo>
                  <a:lnTo>
                    <a:pt x="17416" y="326059"/>
                  </a:lnTo>
                  <a:lnTo>
                    <a:pt x="20899" y="307569"/>
                  </a:lnTo>
                  <a:lnTo>
                    <a:pt x="24382" y="289280"/>
                  </a:lnTo>
                  <a:lnTo>
                    <a:pt x="27865" y="271188"/>
                  </a:lnTo>
                  <a:lnTo>
                    <a:pt x="31349" y="253290"/>
                  </a:lnTo>
                  <a:lnTo>
                    <a:pt x="34832" y="235584"/>
                  </a:lnTo>
                  <a:lnTo>
                    <a:pt x="38315" y="218066"/>
                  </a:lnTo>
                  <a:lnTo>
                    <a:pt x="41798" y="200733"/>
                  </a:lnTo>
                  <a:lnTo>
                    <a:pt x="45282" y="259632"/>
                  </a:lnTo>
                  <a:lnTo>
                    <a:pt x="48765" y="249022"/>
                  </a:lnTo>
                  <a:lnTo>
                    <a:pt x="52248" y="238636"/>
                  </a:lnTo>
                  <a:lnTo>
                    <a:pt x="55731" y="228465"/>
                  </a:lnTo>
                  <a:lnTo>
                    <a:pt x="59215" y="218504"/>
                  </a:lnTo>
                  <a:lnTo>
                    <a:pt x="62698" y="208746"/>
                  </a:lnTo>
                  <a:lnTo>
                    <a:pt x="66181" y="199185"/>
                  </a:lnTo>
                  <a:lnTo>
                    <a:pt x="69664" y="189814"/>
                  </a:lnTo>
                  <a:lnTo>
                    <a:pt x="73148" y="180629"/>
                  </a:lnTo>
                  <a:lnTo>
                    <a:pt x="76631" y="171624"/>
                  </a:lnTo>
                  <a:lnTo>
                    <a:pt x="80114" y="162793"/>
                  </a:lnTo>
                  <a:lnTo>
                    <a:pt x="83597" y="154132"/>
                  </a:lnTo>
                  <a:lnTo>
                    <a:pt x="87081" y="145635"/>
                  </a:lnTo>
                  <a:lnTo>
                    <a:pt x="90564" y="234027"/>
                  </a:lnTo>
                  <a:lnTo>
                    <a:pt x="94047" y="227815"/>
                  </a:lnTo>
                  <a:lnTo>
                    <a:pt x="97530" y="221667"/>
                  </a:lnTo>
                  <a:lnTo>
                    <a:pt x="101014" y="215581"/>
                  </a:lnTo>
                  <a:lnTo>
                    <a:pt x="104497" y="209557"/>
                  </a:lnTo>
                  <a:lnTo>
                    <a:pt x="107980" y="203594"/>
                  </a:lnTo>
                  <a:lnTo>
                    <a:pt x="111463" y="197691"/>
                  </a:lnTo>
                  <a:lnTo>
                    <a:pt x="114947" y="191847"/>
                  </a:lnTo>
                  <a:lnTo>
                    <a:pt x="118430" y="186061"/>
                  </a:lnTo>
                  <a:lnTo>
                    <a:pt x="121913" y="180332"/>
                  </a:lnTo>
                  <a:lnTo>
                    <a:pt x="125396" y="174660"/>
                  </a:lnTo>
                  <a:lnTo>
                    <a:pt x="128880" y="169043"/>
                  </a:lnTo>
                  <a:lnTo>
                    <a:pt x="132363" y="163481"/>
                  </a:lnTo>
                  <a:lnTo>
                    <a:pt x="135846" y="157973"/>
                  </a:lnTo>
                  <a:lnTo>
                    <a:pt x="139329" y="152518"/>
                  </a:lnTo>
                  <a:lnTo>
                    <a:pt x="142813" y="147116"/>
                  </a:lnTo>
                  <a:lnTo>
                    <a:pt x="146296" y="141765"/>
                  </a:lnTo>
                  <a:lnTo>
                    <a:pt x="149779" y="136465"/>
                  </a:lnTo>
                  <a:lnTo>
                    <a:pt x="153262" y="131216"/>
                  </a:lnTo>
                  <a:lnTo>
                    <a:pt x="156746" y="126016"/>
                  </a:lnTo>
                  <a:lnTo>
                    <a:pt x="160229" y="120864"/>
                  </a:lnTo>
                  <a:lnTo>
                    <a:pt x="163712" y="115761"/>
                  </a:lnTo>
                  <a:lnTo>
                    <a:pt x="167195" y="110706"/>
                  </a:lnTo>
                  <a:lnTo>
                    <a:pt x="170679" y="105697"/>
                  </a:lnTo>
                  <a:lnTo>
                    <a:pt x="174162" y="100734"/>
                  </a:lnTo>
                  <a:lnTo>
                    <a:pt x="177645" y="116937"/>
                  </a:lnTo>
                  <a:lnTo>
                    <a:pt x="181128" y="112024"/>
                  </a:lnTo>
                  <a:lnTo>
                    <a:pt x="184612" y="107145"/>
                  </a:lnTo>
                  <a:lnTo>
                    <a:pt x="188095" y="102300"/>
                  </a:lnTo>
                  <a:lnTo>
                    <a:pt x="191578" y="97486"/>
                  </a:lnTo>
                  <a:lnTo>
                    <a:pt x="195061" y="92706"/>
                  </a:lnTo>
                  <a:lnTo>
                    <a:pt x="198545" y="87957"/>
                  </a:lnTo>
                  <a:lnTo>
                    <a:pt x="202028" y="83241"/>
                  </a:lnTo>
                  <a:lnTo>
                    <a:pt x="205511" y="78556"/>
                  </a:lnTo>
                  <a:lnTo>
                    <a:pt x="208994" y="73902"/>
                  </a:lnTo>
                  <a:lnTo>
                    <a:pt x="212478" y="69279"/>
                  </a:lnTo>
                  <a:lnTo>
                    <a:pt x="215961" y="64686"/>
                  </a:lnTo>
                  <a:lnTo>
                    <a:pt x="219444" y="60124"/>
                  </a:lnTo>
                  <a:lnTo>
                    <a:pt x="222927" y="63045"/>
                  </a:lnTo>
                  <a:lnTo>
                    <a:pt x="226411" y="58610"/>
                  </a:lnTo>
                  <a:lnTo>
                    <a:pt x="229894" y="54203"/>
                  </a:lnTo>
                  <a:lnTo>
                    <a:pt x="233377" y="49824"/>
                  </a:lnTo>
                  <a:lnTo>
                    <a:pt x="236860" y="45474"/>
                  </a:lnTo>
                  <a:lnTo>
                    <a:pt x="240344" y="41150"/>
                  </a:lnTo>
                  <a:lnTo>
                    <a:pt x="243827" y="36854"/>
                  </a:lnTo>
                  <a:lnTo>
                    <a:pt x="247310" y="32585"/>
                  </a:lnTo>
                  <a:lnTo>
                    <a:pt x="250793" y="28343"/>
                  </a:lnTo>
                  <a:lnTo>
                    <a:pt x="254277" y="24127"/>
                  </a:lnTo>
                  <a:lnTo>
                    <a:pt x="257760" y="19938"/>
                  </a:lnTo>
                  <a:lnTo>
                    <a:pt x="261243" y="15775"/>
                  </a:lnTo>
                  <a:lnTo>
                    <a:pt x="264726" y="61163"/>
                  </a:lnTo>
                  <a:lnTo>
                    <a:pt x="268210" y="58398"/>
                  </a:lnTo>
                  <a:lnTo>
                    <a:pt x="271693" y="55663"/>
                  </a:lnTo>
                  <a:lnTo>
                    <a:pt x="275176" y="52958"/>
                  </a:lnTo>
                  <a:lnTo>
                    <a:pt x="278659" y="50281"/>
                  </a:lnTo>
                  <a:lnTo>
                    <a:pt x="282143" y="47633"/>
                  </a:lnTo>
                  <a:lnTo>
                    <a:pt x="285626" y="45013"/>
                  </a:lnTo>
                  <a:lnTo>
                    <a:pt x="289109" y="42420"/>
                  </a:lnTo>
                  <a:lnTo>
                    <a:pt x="292592" y="39854"/>
                  </a:lnTo>
                  <a:lnTo>
                    <a:pt x="296075" y="37315"/>
                  </a:lnTo>
                  <a:lnTo>
                    <a:pt x="299559" y="34802"/>
                  </a:lnTo>
                  <a:lnTo>
                    <a:pt x="303042" y="32315"/>
                  </a:lnTo>
                  <a:lnTo>
                    <a:pt x="306525" y="29853"/>
                  </a:lnTo>
                  <a:lnTo>
                    <a:pt x="310008" y="27417"/>
                  </a:lnTo>
                  <a:lnTo>
                    <a:pt x="313492" y="25005"/>
                  </a:lnTo>
                  <a:lnTo>
                    <a:pt x="316975" y="22617"/>
                  </a:lnTo>
                  <a:lnTo>
                    <a:pt x="320458" y="20253"/>
                  </a:lnTo>
                  <a:lnTo>
                    <a:pt x="323941" y="17913"/>
                  </a:lnTo>
                  <a:lnTo>
                    <a:pt x="327425" y="15596"/>
                  </a:lnTo>
                  <a:lnTo>
                    <a:pt x="330908" y="13302"/>
                  </a:lnTo>
                  <a:lnTo>
                    <a:pt x="334391" y="11031"/>
                  </a:lnTo>
                  <a:lnTo>
                    <a:pt x="337874" y="8781"/>
                  </a:lnTo>
                  <a:lnTo>
                    <a:pt x="341358" y="6554"/>
                  </a:lnTo>
                  <a:lnTo>
                    <a:pt x="344841" y="4348"/>
                  </a:lnTo>
                  <a:lnTo>
                    <a:pt x="348324" y="2163"/>
                  </a:lnTo>
                  <a:lnTo>
                    <a:pt x="351807" y="0"/>
                  </a:lnTo>
                  <a:lnTo>
                    <a:pt x="355291" y="63126"/>
                  </a:lnTo>
                  <a:lnTo>
                    <a:pt x="358774" y="61429"/>
                  </a:lnTo>
                  <a:lnTo>
                    <a:pt x="362257" y="59748"/>
                  </a:lnTo>
                  <a:lnTo>
                    <a:pt x="365740" y="58085"/>
                  </a:lnTo>
                  <a:lnTo>
                    <a:pt x="369224" y="56437"/>
                  </a:lnTo>
                  <a:lnTo>
                    <a:pt x="372707" y="54806"/>
                  </a:lnTo>
                  <a:lnTo>
                    <a:pt x="376190" y="53191"/>
                  </a:lnTo>
                  <a:lnTo>
                    <a:pt x="379673" y="51592"/>
                  </a:lnTo>
                  <a:lnTo>
                    <a:pt x="383157" y="50008"/>
                  </a:lnTo>
                  <a:lnTo>
                    <a:pt x="386640" y="48439"/>
                  </a:lnTo>
                  <a:lnTo>
                    <a:pt x="390123" y="46886"/>
                  </a:lnTo>
                  <a:lnTo>
                    <a:pt x="393606" y="45347"/>
                  </a:lnTo>
                  <a:lnTo>
                    <a:pt x="397090" y="43850"/>
                  </a:lnTo>
                  <a:lnTo>
                    <a:pt x="400573" y="42699"/>
                  </a:lnTo>
                  <a:lnTo>
                    <a:pt x="404056" y="41562"/>
                  </a:lnTo>
                  <a:lnTo>
                    <a:pt x="407539" y="40436"/>
                  </a:lnTo>
                  <a:lnTo>
                    <a:pt x="411023" y="39324"/>
                  </a:lnTo>
                  <a:lnTo>
                    <a:pt x="414506" y="38224"/>
                  </a:lnTo>
                  <a:lnTo>
                    <a:pt x="417989" y="37136"/>
                  </a:lnTo>
                  <a:lnTo>
                    <a:pt x="421472" y="36060"/>
                  </a:lnTo>
                  <a:lnTo>
                    <a:pt x="424956" y="34995"/>
                  </a:lnTo>
                  <a:lnTo>
                    <a:pt x="428439" y="33943"/>
                  </a:lnTo>
                  <a:lnTo>
                    <a:pt x="431922" y="32901"/>
                  </a:lnTo>
                  <a:lnTo>
                    <a:pt x="435405" y="31871"/>
                  </a:lnTo>
                  <a:lnTo>
                    <a:pt x="438889" y="30852"/>
                  </a:lnTo>
                  <a:lnTo>
                    <a:pt x="442372" y="30133"/>
                  </a:lnTo>
                  <a:lnTo>
                    <a:pt x="445855" y="29825"/>
                  </a:lnTo>
                  <a:lnTo>
                    <a:pt x="449338" y="29520"/>
                  </a:lnTo>
                  <a:lnTo>
                    <a:pt x="452822" y="29220"/>
                  </a:lnTo>
                  <a:lnTo>
                    <a:pt x="456305" y="28924"/>
                  </a:lnTo>
                  <a:lnTo>
                    <a:pt x="459788" y="28632"/>
                  </a:lnTo>
                  <a:lnTo>
                    <a:pt x="463271" y="28344"/>
                  </a:lnTo>
                  <a:lnTo>
                    <a:pt x="466755" y="28060"/>
                  </a:lnTo>
                  <a:lnTo>
                    <a:pt x="470238" y="27780"/>
                  </a:lnTo>
                  <a:lnTo>
                    <a:pt x="473721" y="27504"/>
                  </a:lnTo>
                  <a:lnTo>
                    <a:pt x="477204" y="27231"/>
                  </a:lnTo>
                  <a:lnTo>
                    <a:pt x="480688" y="26961"/>
                  </a:lnTo>
                  <a:lnTo>
                    <a:pt x="484171" y="26696"/>
                  </a:lnTo>
                  <a:lnTo>
                    <a:pt x="487654" y="49132"/>
                  </a:lnTo>
                  <a:lnTo>
                    <a:pt x="491137" y="48467"/>
                  </a:lnTo>
                  <a:lnTo>
                    <a:pt x="494621" y="47809"/>
                  </a:lnTo>
                  <a:lnTo>
                    <a:pt x="498104" y="47157"/>
                  </a:lnTo>
                  <a:lnTo>
                    <a:pt x="501587" y="46513"/>
                  </a:lnTo>
                  <a:lnTo>
                    <a:pt x="505070" y="45875"/>
                  </a:lnTo>
                  <a:lnTo>
                    <a:pt x="508554" y="45243"/>
                  </a:lnTo>
                  <a:lnTo>
                    <a:pt x="512037" y="44619"/>
                  </a:lnTo>
                  <a:lnTo>
                    <a:pt x="515520" y="44000"/>
                  </a:lnTo>
                  <a:lnTo>
                    <a:pt x="519003" y="43388"/>
                  </a:lnTo>
                  <a:lnTo>
                    <a:pt x="522487" y="42783"/>
                  </a:lnTo>
                  <a:lnTo>
                    <a:pt x="525970" y="42183"/>
                  </a:lnTo>
                  <a:lnTo>
                    <a:pt x="529453" y="41672"/>
                  </a:lnTo>
                  <a:lnTo>
                    <a:pt x="532936" y="41897"/>
                  </a:lnTo>
                  <a:lnTo>
                    <a:pt x="536420" y="42120"/>
                  </a:lnTo>
                  <a:lnTo>
                    <a:pt x="539903" y="42339"/>
                  </a:lnTo>
                  <a:lnTo>
                    <a:pt x="543386" y="42555"/>
                  </a:lnTo>
                  <a:lnTo>
                    <a:pt x="546869" y="42768"/>
                  </a:lnTo>
                  <a:lnTo>
                    <a:pt x="550353" y="42978"/>
                  </a:lnTo>
                  <a:lnTo>
                    <a:pt x="553836" y="43186"/>
                  </a:lnTo>
                  <a:lnTo>
                    <a:pt x="557319" y="43390"/>
                  </a:lnTo>
                  <a:lnTo>
                    <a:pt x="560802" y="43592"/>
                  </a:lnTo>
                  <a:lnTo>
                    <a:pt x="564286" y="43791"/>
                  </a:lnTo>
                  <a:lnTo>
                    <a:pt x="567769" y="43987"/>
                  </a:lnTo>
                  <a:lnTo>
                    <a:pt x="571252" y="44181"/>
                  </a:lnTo>
                  <a:lnTo>
                    <a:pt x="574735" y="44043"/>
                  </a:lnTo>
                  <a:lnTo>
                    <a:pt x="578218" y="43493"/>
                  </a:lnTo>
                  <a:lnTo>
                    <a:pt x="581702" y="42949"/>
                  </a:lnTo>
                  <a:lnTo>
                    <a:pt x="585185" y="42410"/>
                  </a:lnTo>
                  <a:lnTo>
                    <a:pt x="588668" y="41875"/>
                  </a:lnTo>
                  <a:lnTo>
                    <a:pt x="592151" y="41345"/>
                  </a:lnTo>
                  <a:lnTo>
                    <a:pt x="595635" y="40820"/>
                  </a:lnTo>
                  <a:lnTo>
                    <a:pt x="599118" y="40300"/>
                  </a:lnTo>
                  <a:lnTo>
                    <a:pt x="602601" y="39784"/>
                  </a:lnTo>
                  <a:lnTo>
                    <a:pt x="606084" y="39273"/>
                  </a:lnTo>
                  <a:lnTo>
                    <a:pt x="609568" y="38766"/>
                  </a:lnTo>
                  <a:lnTo>
                    <a:pt x="613051" y="38264"/>
                  </a:lnTo>
                  <a:lnTo>
                    <a:pt x="616534" y="37766"/>
                  </a:lnTo>
                  <a:lnTo>
                    <a:pt x="620017" y="60968"/>
                  </a:lnTo>
                  <a:lnTo>
                    <a:pt x="623501" y="61664"/>
                  </a:lnTo>
                  <a:lnTo>
                    <a:pt x="626984" y="62349"/>
                  </a:lnTo>
                  <a:lnTo>
                    <a:pt x="630467" y="63025"/>
                  </a:lnTo>
                  <a:lnTo>
                    <a:pt x="633950" y="63690"/>
                  </a:lnTo>
                  <a:lnTo>
                    <a:pt x="637434" y="64346"/>
                  </a:lnTo>
                  <a:lnTo>
                    <a:pt x="640917" y="64992"/>
                  </a:lnTo>
                  <a:lnTo>
                    <a:pt x="644400" y="65630"/>
                  </a:lnTo>
                  <a:lnTo>
                    <a:pt x="647883" y="66258"/>
                  </a:lnTo>
                  <a:lnTo>
                    <a:pt x="651367" y="66877"/>
                  </a:lnTo>
                  <a:lnTo>
                    <a:pt x="654850" y="67487"/>
                  </a:lnTo>
                  <a:lnTo>
                    <a:pt x="658333" y="68089"/>
                  </a:lnTo>
                  <a:lnTo>
                    <a:pt x="661816" y="82290"/>
                  </a:lnTo>
                  <a:lnTo>
                    <a:pt x="665300" y="81724"/>
                  </a:lnTo>
                  <a:lnTo>
                    <a:pt x="668783" y="81162"/>
                  </a:lnTo>
                  <a:lnTo>
                    <a:pt x="672266" y="80604"/>
                  </a:lnTo>
                  <a:lnTo>
                    <a:pt x="675749" y="80050"/>
                  </a:lnTo>
                  <a:lnTo>
                    <a:pt x="679233" y="79500"/>
                  </a:lnTo>
                  <a:lnTo>
                    <a:pt x="682716" y="78954"/>
                  </a:lnTo>
                  <a:lnTo>
                    <a:pt x="686199" y="78412"/>
                  </a:lnTo>
                  <a:lnTo>
                    <a:pt x="689682" y="77873"/>
                  </a:lnTo>
                  <a:lnTo>
                    <a:pt x="693166" y="77338"/>
                  </a:lnTo>
                  <a:lnTo>
                    <a:pt x="696649" y="76807"/>
                  </a:lnTo>
                  <a:lnTo>
                    <a:pt x="700132" y="76279"/>
                  </a:lnTo>
                  <a:lnTo>
                    <a:pt x="703615" y="75755"/>
                  </a:lnTo>
                  <a:lnTo>
                    <a:pt x="707099" y="121641"/>
                  </a:lnTo>
                  <a:lnTo>
                    <a:pt x="710582" y="120865"/>
                  </a:lnTo>
                  <a:lnTo>
                    <a:pt x="714065" y="120092"/>
                  </a:lnTo>
                  <a:lnTo>
                    <a:pt x="717548" y="119324"/>
                  </a:lnTo>
                  <a:lnTo>
                    <a:pt x="721032" y="118558"/>
                  </a:lnTo>
                  <a:lnTo>
                    <a:pt x="724515" y="117797"/>
                  </a:lnTo>
                  <a:lnTo>
                    <a:pt x="727998" y="117038"/>
                  </a:lnTo>
                  <a:lnTo>
                    <a:pt x="731481" y="116284"/>
                  </a:lnTo>
                  <a:lnTo>
                    <a:pt x="734965" y="115532"/>
                  </a:lnTo>
                  <a:lnTo>
                    <a:pt x="738448" y="114785"/>
                  </a:lnTo>
                  <a:lnTo>
                    <a:pt x="741931" y="114040"/>
                  </a:lnTo>
                  <a:lnTo>
                    <a:pt x="745414" y="113299"/>
                  </a:lnTo>
                  <a:lnTo>
                    <a:pt x="748898" y="112562"/>
                  </a:lnTo>
                  <a:lnTo>
                    <a:pt x="752381" y="111827"/>
                  </a:lnTo>
                  <a:lnTo>
                    <a:pt x="755864" y="111096"/>
                  </a:lnTo>
                  <a:lnTo>
                    <a:pt x="759347" y="110368"/>
                  </a:lnTo>
                  <a:lnTo>
                    <a:pt x="762831" y="109644"/>
                  </a:lnTo>
                  <a:lnTo>
                    <a:pt x="766314" y="108923"/>
                  </a:lnTo>
                  <a:lnTo>
                    <a:pt x="769797" y="108205"/>
                  </a:lnTo>
                  <a:lnTo>
                    <a:pt x="773280" y="107490"/>
                  </a:lnTo>
                  <a:lnTo>
                    <a:pt x="776764" y="106779"/>
                  </a:lnTo>
                  <a:lnTo>
                    <a:pt x="780247" y="106070"/>
                  </a:lnTo>
                  <a:lnTo>
                    <a:pt x="783730" y="105365"/>
                  </a:lnTo>
                  <a:lnTo>
                    <a:pt x="787213" y="104663"/>
                  </a:lnTo>
                  <a:lnTo>
                    <a:pt x="790697" y="103964"/>
                  </a:lnTo>
                  <a:lnTo>
                    <a:pt x="794180" y="203096"/>
                  </a:lnTo>
                  <a:lnTo>
                    <a:pt x="797663" y="202560"/>
                  </a:lnTo>
                  <a:lnTo>
                    <a:pt x="801146" y="202025"/>
                  </a:lnTo>
                  <a:lnTo>
                    <a:pt x="804630" y="201493"/>
                  </a:lnTo>
                  <a:lnTo>
                    <a:pt x="808113" y="200963"/>
                  </a:lnTo>
                  <a:lnTo>
                    <a:pt x="811596" y="200434"/>
                  </a:lnTo>
                  <a:lnTo>
                    <a:pt x="815079" y="199908"/>
                  </a:lnTo>
                  <a:lnTo>
                    <a:pt x="818563" y="199384"/>
                  </a:lnTo>
                  <a:lnTo>
                    <a:pt x="822046" y="198861"/>
                  </a:lnTo>
                  <a:lnTo>
                    <a:pt x="825529" y="198341"/>
                  </a:lnTo>
                  <a:lnTo>
                    <a:pt x="829012" y="197823"/>
                  </a:lnTo>
                  <a:lnTo>
                    <a:pt x="832496" y="197306"/>
                  </a:lnTo>
                  <a:lnTo>
                    <a:pt x="835979" y="196792"/>
                  </a:lnTo>
                  <a:lnTo>
                    <a:pt x="839462" y="196339"/>
                  </a:lnTo>
                  <a:lnTo>
                    <a:pt x="842945" y="195949"/>
                  </a:lnTo>
                  <a:lnTo>
                    <a:pt x="846429" y="195561"/>
                  </a:lnTo>
                  <a:lnTo>
                    <a:pt x="849912" y="195175"/>
                  </a:lnTo>
                  <a:lnTo>
                    <a:pt x="853395" y="194791"/>
                  </a:lnTo>
                  <a:lnTo>
                    <a:pt x="856878" y="194409"/>
                  </a:lnTo>
                  <a:lnTo>
                    <a:pt x="860361" y="194028"/>
                  </a:lnTo>
                  <a:lnTo>
                    <a:pt x="863845" y="193650"/>
                  </a:lnTo>
                  <a:lnTo>
                    <a:pt x="867328" y="193273"/>
                  </a:lnTo>
                  <a:lnTo>
                    <a:pt x="870811" y="192898"/>
                  </a:lnTo>
                  <a:lnTo>
                    <a:pt x="874294" y="192524"/>
                  </a:lnTo>
                  <a:lnTo>
                    <a:pt x="877778" y="192153"/>
                  </a:lnTo>
                  <a:lnTo>
                    <a:pt x="881261" y="191783"/>
                  </a:lnTo>
                  <a:lnTo>
                    <a:pt x="884744" y="191415"/>
                  </a:lnTo>
                  <a:lnTo>
                    <a:pt x="888227" y="191049"/>
                  </a:lnTo>
                  <a:lnTo>
                    <a:pt x="891711" y="190684"/>
                  </a:lnTo>
                  <a:lnTo>
                    <a:pt x="895194" y="190321"/>
                  </a:lnTo>
                  <a:lnTo>
                    <a:pt x="898677" y="189960"/>
                  </a:lnTo>
                  <a:lnTo>
                    <a:pt x="902160" y="189600"/>
                  </a:lnTo>
                  <a:lnTo>
                    <a:pt x="905644" y="189242"/>
                  </a:lnTo>
                  <a:lnTo>
                    <a:pt x="909127" y="188886"/>
                  </a:lnTo>
                  <a:lnTo>
                    <a:pt x="912610" y="188531"/>
                  </a:lnTo>
                  <a:lnTo>
                    <a:pt x="916093" y="188178"/>
                  </a:lnTo>
                  <a:lnTo>
                    <a:pt x="919577" y="187827"/>
                  </a:lnTo>
                  <a:lnTo>
                    <a:pt x="923060" y="187477"/>
                  </a:lnTo>
                  <a:lnTo>
                    <a:pt x="926543" y="187276"/>
                  </a:lnTo>
                  <a:lnTo>
                    <a:pt x="930026" y="187755"/>
                  </a:lnTo>
                  <a:lnTo>
                    <a:pt x="933510" y="188230"/>
                  </a:lnTo>
                  <a:lnTo>
                    <a:pt x="936993" y="188698"/>
                  </a:lnTo>
                  <a:lnTo>
                    <a:pt x="940476" y="189162"/>
                  </a:lnTo>
                  <a:lnTo>
                    <a:pt x="943959" y="189620"/>
                  </a:lnTo>
                  <a:lnTo>
                    <a:pt x="947443" y="190073"/>
                  </a:lnTo>
                  <a:lnTo>
                    <a:pt x="950926" y="190520"/>
                  </a:lnTo>
                  <a:lnTo>
                    <a:pt x="954409" y="190963"/>
                  </a:lnTo>
                  <a:lnTo>
                    <a:pt x="957892" y="191401"/>
                  </a:lnTo>
                  <a:lnTo>
                    <a:pt x="961376" y="191835"/>
                  </a:lnTo>
                  <a:lnTo>
                    <a:pt x="964859" y="192263"/>
                  </a:lnTo>
                  <a:lnTo>
                    <a:pt x="968342" y="192687"/>
                  </a:lnTo>
                  <a:lnTo>
                    <a:pt x="971825" y="192994"/>
                  </a:lnTo>
                  <a:lnTo>
                    <a:pt x="975309" y="193196"/>
                  </a:lnTo>
                  <a:lnTo>
                    <a:pt x="978792" y="193396"/>
                  </a:lnTo>
                  <a:lnTo>
                    <a:pt x="982275" y="193594"/>
                  </a:lnTo>
                  <a:lnTo>
                    <a:pt x="985758" y="193790"/>
                  </a:lnTo>
                  <a:lnTo>
                    <a:pt x="989242" y="193985"/>
                  </a:lnTo>
                  <a:lnTo>
                    <a:pt x="992725" y="194178"/>
                  </a:lnTo>
                  <a:lnTo>
                    <a:pt x="996208" y="194369"/>
                  </a:lnTo>
                  <a:lnTo>
                    <a:pt x="999691" y="194559"/>
                  </a:lnTo>
                  <a:lnTo>
                    <a:pt x="1003175" y="194747"/>
                  </a:lnTo>
                  <a:lnTo>
                    <a:pt x="1006658" y="194933"/>
                  </a:lnTo>
                  <a:lnTo>
                    <a:pt x="1010141" y="195118"/>
                  </a:lnTo>
                  <a:lnTo>
                    <a:pt x="1013624" y="195302"/>
                  </a:lnTo>
                  <a:lnTo>
                    <a:pt x="1017108" y="195656"/>
                  </a:lnTo>
                  <a:lnTo>
                    <a:pt x="1020591" y="196035"/>
                  </a:lnTo>
                  <a:lnTo>
                    <a:pt x="1024074" y="196410"/>
                  </a:lnTo>
                  <a:lnTo>
                    <a:pt x="1027557" y="196782"/>
                  </a:lnTo>
                  <a:lnTo>
                    <a:pt x="1031041" y="197149"/>
                  </a:lnTo>
                  <a:lnTo>
                    <a:pt x="1034524" y="197513"/>
                  </a:lnTo>
                  <a:lnTo>
                    <a:pt x="1038007" y="197874"/>
                  </a:lnTo>
                  <a:lnTo>
                    <a:pt x="1041490" y="198230"/>
                  </a:lnTo>
                  <a:lnTo>
                    <a:pt x="1044974" y="198584"/>
                  </a:lnTo>
                  <a:lnTo>
                    <a:pt x="1048457" y="198934"/>
                  </a:lnTo>
                  <a:lnTo>
                    <a:pt x="1051940" y="199280"/>
                  </a:lnTo>
                  <a:lnTo>
                    <a:pt x="1055423" y="199623"/>
                  </a:lnTo>
                  <a:lnTo>
                    <a:pt x="1058907" y="211519"/>
                  </a:lnTo>
                  <a:lnTo>
                    <a:pt x="1062390" y="211148"/>
                  </a:lnTo>
                  <a:lnTo>
                    <a:pt x="1065873" y="210778"/>
                  </a:lnTo>
                  <a:lnTo>
                    <a:pt x="1069356" y="210410"/>
                  </a:lnTo>
                  <a:lnTo>
                    <a:pt x="1072840" y="210042"/>
                  </a:lnTo>
                  <a:lnTo>
                    <a:pt x="1076323" y="209676"/>
                  </a:lnTo>
                  <a:lnTo>
                    <a:pt x="1079806" y="209310"/>
                  </a:lnTo>
                  <a:lnTo>
                    <a:pt x="1083289" y="208946"/>
                  </a:lnTo>
                  <a:lnTo>
                    <a:pt x="1086773" y="208583"/>
                  </a:lnTo>
                  <a:lnTo>
                    <a:pt x="1090256" y="208221"/>
                  </a:lnTo>
                  <a:lnTo>
                    <a:pt x="1093739" y="207860"/>
                  </a:lnTo>
                  <a:lnTo>
                    <a:pt x="1097222" y="207500"/>
                  </a:lnTo>
                  <a:lnTo>
                    <a:pt x="1100706" y="207141"/>
                  </a:lnTo>
                  <a:lnTo>
                    <a:pt x="1104189" y="206783"/>
                  </a:lnTo>
                  <a:lnTo>
                    <a:pt x="1107672" y="206426"/>
                  </a:lnTo>
                  <a:lnTo>
                    <a:pt x="1111155" y="206071"/>
                  </a:lnTo>
                  <a:lnTo>
                    <a:pt x="1114639" y="205716"/>
                  </a:lnTo>
                  <a:lnTo>
                    <a:pt x="1118122" y="205363"/>
                  </a:lnTo>
                  <a:lnTo>
                    <a:pt x="1121605" y="205010"/>
                  </a:lnTo>
                  <a:lnTo>
                    <a:pt x="1125088" y="204659"/>
                  </a:lnTo>
                  <a:lnTo>
                    <a:pt x="1128572" y="204308"/>
                  </a:lnTo>
                  <a:lnTo>
                    <a:pt x="1132055" y="203959"/>
                  </a:lnTo>
                  <a:lnTo>
                    <a:pt x="1135538" y="203610"/>
                  </a:lnTo>
                  <a:lnTo>
                    <a:pt x="1139021" y="203263"/>
                  </a:lnTo>
                  <a:lnTo>
                    <a:pt x="1142505" y="202917"/>
                  </a:lnTo>
                  <a:lnTo>
                    <a:pt x="1145988" y="202571"/>
                  </a:lnTo>
                  <a:lnTo>
                    <a:pt x="1149471" y="202227"/>
                  </a:lnTo>
                  <a:lnTo>
                    <a:pt x="1152954" y="201884"/>
                  </a:lnTo>
                  <a:lnTo>
                    <a:pt x="1156437" y="201542"/>
                  </a:lnTo>
                  <a:lnTo>
                    <a:pt x="1159921" y="201200"/>
                  </a:lnTo>
                  <a:lnTo>
                    <a:pt x="1163404" y="200860"/>
                  </a:lnTo>
                  <a:lnTo>
                    <a:pt x="1166887" y="200521"/>
                  </a:lnTo>
                  <a:lnTo>
                    <a:pt x="1170370" y="200182"/>
                  </a:lnTo>
                  <a:lnTo>
                    <a:pt x="1173854" y="199845"/>
                  </a:lnTo>
                  <a:lnTo>
                    <a:pt x="1177337" y="199509"/>
                  </a:lnTo>
                  <a:lnTo>
                    <a:pt x="1180820" y="199173"/>
                  </a:lnTo>
                  <a:lnTo>
                    <a:pt x="1184303" y="198839"/>
                  </a:lnTo>
                  <a:lnTo>
                    <a:pt x="1187787" y="198505"/>
                  </a:lnTo>
                  <a:lnTo>
                    <a:pt x="1191270" y="198224"/>
                  </a:lnTo>
                  <a:lnTo>
                    <a:pt x="1194753" y="198115"/>
                  </a:lnTo>
                  <a:lnTo>
                    <a:pt x="1198236" y="198008"/>
                  </a:lnTo>
                  <a:lnTo>
                    <a:pt x="1201720" y="197900"/>
                  </a:lnTo>
                  <a:lnTo>
                    <a:pt x="1205203" y="197794"/>
                  </a:lnTo>
                  <a:lnTo>
                    <a:pt x="1208686" y="197687"/>
                  </a:lnTo>
                  <a:lnTo>
                    <a:pt x="1212169" y="197582"/>
                  </a:lnTo>
                  <a:lnTo>
                    <a:pt x="1215653" y="197477"/>
                  </a:lnTo>
                  <a:lnTo>
                    <a:pt x="1219136" y="197372"/>
                  </a:lnTo>
                  <a:lnTo>
                    <a:pt x="1222619" y="197268"/>
                  </a:lnTo>
                  <a:lnTo>
                    <a:pt x="1226102" y="197164"/>
                  </a:lnTo>
                  <a:lnTo>
                    <a:pt x="1229586" y="197061"/>
                  </a:lnTo>
                  <a:lnTo>
                    <a:pt x="1233069" y="196958"/>
                  </a:lnTo>
                  <a:lnTo>
                    <a:pt x="1236552" y="196856"/>
                  </a:lnTo>
                  <a:lnTo>
                    <a:pt x="1240035" y="196754"/>
                  </a:lnTo>
                  <a:lnTo>
                    <a:pt x="1243519" y="196653"/>
                  </a:lnTo>
                  <a:lnTo>
                    <a:pt x="1247002" y="196552"/>
                  </a:lnTo>
                  <a:lnTo>
                    <a:pt x="1250485" y="196452"/>
                  </a:lnTo>
                  <a:lnTo>
                    <a:pt x="1253968" y="196352"/>
                  </a:lnTo>
                  <a:lnTo>
                    <a:pt x="1257452" y="196252"/>
                  </a:lnTo>
                  <a:lnTo>
                    <a:pt x="1260935" y="196153"/>
                  </a:lnTo>
                  <a:lnTo>
                    <a:pt x="1264418" y="196055"/>
                  </a:lnTo>
                  <a:lnTo>
                    <a:pt x="1267901" y="195957"/>
                  </a:lnTo>
                  <a:lnTo>
                    <a:pt x="1271385" y="195859"/>
                  </a:lnTo>
                  <a:lnTo>
                    <a:pt x="1274868" y="195762"/>
                  </a:lnTo>
                  <a:lnTo>
                    <a:pt x="1278351" y="195666"/>
                  </a:lnTo>
                  <a:lnTo>
                    <a:pt x="1281834" y="195751"/>
                  </a:lnTo>
                  <a:lnTo>
                    <a:pt x="1285318" y="195853"/>
                  </a:lnTo>
                  <a:lnTo>
                    <a:pt x="1288801" y="195955"/>
                  </a:lnTo>
                  <a:lnTo>
                    <a:pt x="1292284" y="196056"/>
                  </a:lnTo>
                  <a:lnTo>
                    <a:pt x="1295767" y="196157"/>
                  </a:lnTo>
                  <a:lnTo>
                    <a:pt x="1299251" y="196256"/>
                  </a:lnTo>
                  <a:lnTo>
                    <a:pt x="1302734" y="196356"/>
                  </a:lnTo>
                  <a:lnTo>
                    <a:pt x="1306217" y="196454"/>
                  </a:lnTo>
                  <a:lnTo>
                    <a:pt x="1309700" y="196552"/>
                  </a:lnTo>
                  <a:lnTo>
                    <a:pt x="1313184" y="196650"/>
                  </a:lnTo>
                  <a:lnTo>
                    <a:pt x="1316667" y="196746"/>
                  </a:lnTo>
                  <a:lnTo>
                    <a:pt x="1320150" y="196843"/>
                  </a:lnTo>
                  <a:lnTo>
                    <a:pt x="1323633" y="196866"/>
                  </a:lnTo>
                  <a:lnTo>
                    <a:pt x="1327117" y="196675"/>
                  </a:lnTo>
                  <a:lnTo>
                    <a:pt x="1330600" y="196486"/>
                  </a:lnTo>
                  <a:lnTo>
                    <a:pt x="1334083" y="196297"/>
                  </a:lnTo>
                  <a:lnTo>
                    <a:pt x="1337566" y="196108"/>
                  </a:lnTo>
                  <a:lnTo>
                    <a:pt x="1341050" y="195920"/>
                  </a:lnTo>
                  <a:lnTo>
                    <a:pt x="1344533" y="195733"/>
                  </a:lnTo>
                  <a:lnTo>
                    <a:pt x="1348016" y="195547"/>
                  </a:lnTo>
                  <a:lnTo>
                    <a:pt x="1351499" y="195361"/>
                  </a:lnTo>
                  <a:lnTo>
                    <a:pt x="1354983" y="195176"/>
                  </a:lnTo>
                  <a:lnTo>
                    <a:pt x="1358466" y="194992"/>
                  </a:lnTo>
                  <a:lnTo>
                    <a:pt x="1361949" y="194808"/>
                  </a:lnTo>
                  <a:lnTo>
                    <a:pt x="1365432" y="194625"/>
                  </a:lnTo>
                  <a:lnTo>
                    <a:pt x="1368916" y="194442"/>
                  </a:lnTo>
                  <a:lnTo>
                    <a:pt x="1372399" y="194261"/>
                  </a:lnTo>
                  <a:lnTo>
                    <a:pt x="1375882" y="194079"/>
                  </a:lnTo>
                  <a:lnTo>
                    <a:pt x="1379365" y="193899"/>
                  </a:lnTo>
                  <a:lnTo>
                    <a:pt x="1382849" y="193719"/>
                  </a:lnTo>
                  <a:lnTo>
                    <a:pt x="1386332" y="193539"/>
                  </a:lnTo>
                  <a:lnTo>
                    <a:pt x="1389815" y="193361"/>
                  </a:lnTo>
                  <a:lnTo>
                    <a:pt x="1393298" y="193183"/>
                  </a:lnTo>
                  <a:lnTo>
                    <a:pt x="1396782" y="193005"/>
                  </a:lnTo>
                  <a:lnTo>
                    <a:pt x="1400265" y="192828"/>
                  </a:lnTo>
                  <a:lnTo>
                    <a:pt x="1403748" y="192652"/>
                  </a:lnTo>
                  <a:lnTo>
                    <a:pt x="1407231" y="192476"/>
                  </a:lnTo>
                  <a:lnTo>
                    <a:pt x="1410715" y="192301"/>
                  </a:lnTo>
                  <a:lnTo>
                    <a:pt x="1414198" y="192179"/>
                  </a:lnTo>
                  <a:lnTo>
                    <a:pt x="1417681" y="192061"/>
                  </a:lnTo>
                  <a:lnTo>
                    <a:pt x="1421164" y="191943"/>
                  </a:lnTo>
                  <a:lnTo>
                    <a:pt x="1424648" y="191826"/>
                  </a:lnTo>
                  <a:lnTo>
                    <a:pt x="1428131" y="191709"/>
                  </a:lnTo>
                  <a:lnTo>
                    <a:pt x="1431614" y="191593"/>
                  </a:lnTo>
                  <a:lnTo>
                    <a:pt x="1435097" y="191477"/>
                  </a:lnTo>
                  <a:lnTo>
                    <a:pt x="1438580" y="191361"/>
                  </a:lnTo>
                  <a:lnTo>
                    <a:pt x="1442064" y="191246"/>
                  </a:lnTo>
                  <a:lnTo>
                    <a:pt x="1445547" y="191132"/>
                  </a:lnTo>
                  <a:lnTo>
                    <a:pt x="1449030" y="191017"/>
                  </a:lnTo>
                  <a:lnTo>
                    <a:pt x="1452513" y="190904"/>
                  </a:lnTo>
                  <a:lnTo>
                    <a:pt x="1455997" y="190754"/>
                  </a:lnTo>
                  <a:lnTo>
                    <a:pt x="1459480" y="190509"/>
                  </a:lnTo>
                  <a:lnTo>
                    <a:pt x="1462963" y="190265"/>
                  </a:lnTo>
                  <a:lnTo>
                    <a:pt x="1466446" y="190022"/>
                  </a:lnTo>
                  <a:lnTo>
                    <a:pt x="1469930" y="189780"/>
                  </a:lnTo>
                  <a:lnTo>
                    <a:pt x="1473413" y="189538"/>
                  </a:lnTo>
                  <a:lnTo>
                    <a:pt x="1476896" y="189297"/>
                  </a:lnTo>
                  <a:lnTo>
                    <a:pt x="1480379" y="189056"/>
                  </a:lnTo>
                  <a:lnTo>
                    <a:pt x="1483863" y="188816"/>
                  </a:lnTo>
                  <a:lnTo>
                    <a:pt x="1487346" y="188577"/>
                  </a:lnTo>
                  <a:lnTo>
                    <a:pt x="1490829" y="188338"/>
                  </a:lnTo>
                  <a:lnTo>
                    <a:pt x="1494312" y="188100"/>
                  </a:lnTo>
                  <a:lnTo>
                    <a:pt x="1497796" y="187862"/>
                  </a:lnTo>
                  <a:lnTo>
                    <a:pt x="1501279" y="187625"/>
                  </a:lnTo>
                  <a:lnTo>
                    <a:pt x="1504762" y="187389"/>
                  </a:lnTo>
                  <a:lnTo>
                    <a:pt x="1508245" y="187154"/>
                  </a:lnTo>
                  <a:lnTo>
                    <a:pt x="1511729" y="186919"/>
                  </a:lnTo>
                  <a:lnTo>
                    <a:pt x="1515212" y="186684"/>
                  </a:lnTo>
                  <a:lnTo>
                    <a:pt x="1518695" y="186450"/>
                  </a:lnTo>
                  <a:lnTo>
                    <a:pt x="1522178" y="186217"/>
                  </a:lnTo>
                  <a:lnTo>
                    <a:pt x="1525662" y="185985"/>
                  </a:lnTo>
                  <a:lnTo>
                    <a:pt x="1529145" y="185753"/>
                  </a:lnTo>
                  <a:lnTo>
                    <a:pt x="1532628" y="185521"/>
                  </a:lnTo>
                  <a:lnTo>
                    <a:pt x="1536111" y="185291"/>
                  </a:lnTo>
                  <a:lnTo>
                    <a:pt x="1539595" y="185060"/>
                  </a:lnTo>
                  <a:lnTo>
                    <a:pt x="1543078" y="184831"/>
                  </a:lnTo>
                  <a:lnTo>
                    <a:pt x="1546561" y="184602"/>
                  </a:lnTo>
                  <a:lnTo>
                    <a:pt x="1550044" y="184373"/>
                  </a:lnTo>
                  <a:lnTo>
                    <a:pt x="1553528" y="184146"/>
                  </a:lnTo>
                  <a:lnTo>
                    <a:pt x="1557011" y="183918"/>
                  </a:lnTo>
                  <a:lnTo>
                    <a:pt x="1560494" y="183692"/>
                  </a:lnTo>
                  <a:lnTo>
                    <a:pt x="1563977" y="183466"/>
                  </a:lnTo>
                  <a:lnTo>
                    <a:pt x="1567461" y="183240"/>
                  </a:lnTo>
                  <a:lnTo>
                    <a:pt x="1570944" y="183015"/>
                  </a:lnTo>
                  <a:lnTo>
                    <a:pt x="1574427" y="182791"/>
                  </a:lnTo>
                  <a:lnTo>
                    <a:pt x="1577910" y="182567"/>
                  </a:lnTo>
                  <a:lnTo>
                    <a:pt x="1581394" y="182344"/>
                  </a:lnTo>
                  <a:lnTo>
                    <a:pt x="1584877" y="182121"/>
                  </a:lnTo>
                  <a:lnTo>
                    <a:pt x="1588360" y="181899"/>
                  </a:lnTo>
                  <a:lnTo>
                    <a:pt x="1591843" y="181678"/>
                  </a:lnTo>
                  <a:lnTo>
                    <a:pt x="1595327" y="181457"/>
                  </a:lnTo>
                  <a:lnTo>
                    <a:pt x="1598810" y="181236"/>
                  </a:lnTo>
                  <a:lnTo>
                    <a:pt x="1602293" y="181017"/>
                  </a:lnTo>
                  <a:lnTo>
                    <a:pt x="1605776" y="180797"/>
                  </a:lnTo>
                  <a:lnTo>
                    <a:pt x="1609260" y="180579"/>
                  </a:lnTo>
                  <a:lnTo>
                    <a:pt x="1612743" y="180360"/>
                  </a:lnTo>
                  <a:lnTo>
                    <a:pt x="1616226" y="180143"/>
                  </a:lnTo>
                  <a:lnTo>
                    <a:pt x="1619709" y="179926"/>
                  </a:lnTo>
                  <a:lnTo>
                    <a:pt x="1623193" y="179709"/>
                  </a:lnTo>
                  <a:lnTo>
                    <a:pt x="1626676" y="179493"/>
                  </a:lnTo>
                  <a:lnTo>
                    <a:pt x="1630159" y="179278"/>
                  </a:lnTo>
                  <a:lnTo>
                    <a:pt x="1633642" y="179063"/>
                  </a:lnTo>
                  <a:lnTo>
                    <a:pt x="1637126" y="178848"/>
                  </a:lnTo>
                  <a:lnTo>
                    <a:pt x="1640609" y="178634"/>
                  </a:lnTo>
                  <a:lnTo>
                    <a:pt x="1644092" y="178421"/>
                  </a:lnTo>
                  <a:lnTo>
                    <a:pt x="1647575" y="178208"/>
                  </a:lnTo>
                  <a:lnTo>
                    <a:pt x="1651059" y="177996"/>
                  </a:lnTo>
                  <a:lnTo>
                    <a:pt x="1654542" y="177784"/>
                  </a:lnTo>
                  <a:lnTo>
                    <a:pt x="1658025" y="177573"/>
                  </a:lnTo>
                  <a:lnTo>
                    <a:pt x="1661508" y="177362"/>
                  </a:lnTo>
                  <a:lnTo>
                    <a:pt x="1664992" y="177152"/>
                  </a:lnTo>
                  <a:lnTo>
                    <a:pt x="1668475" y="176943"/>
                  </a:lnTo>
                  <a:lnTo>
                    <a:pt x="1671958" y="176733"/>
                  </a:lnTo>
                  <a:lnTo>
                    <a:pt x="1675441" y="176525"/>
                  </a:lnTo>
                  <a:lnTo>
                    <a:pt x="1678925" y="176638"/>
                  </a:lnTo>
                  <a:lnTo>
                    <a:pt x="1682408" y="176755"/>
                  </a:lnTo>
                  <a:lnTo>
                    <a:pt x="1685891" y="176872"/>
                  </a:lnTo>
                  <a:lnTo>
                    <a:pt x="1689374" y="176988"/>
                  </a:lnTo>
                  <a:lnTo>
                    <a:pt x="1692858" y="177103"/>
                  </a:lnTo>
                  <a:lnTo>
                    <a:pt x="1696341" y="177218"/>
                  </a:lnTo>
                  <a:lnTo>
                    <a:pt x="1699824" y="177332"/>
                  </a:lnTo>
                  <a:lnTo>
                    <a:pt x="1703307" y="177446"/>
                  </a:lnTo>
                  <a:lnTo>
                    <a:pt x="1706791" y="177559"/>
                  </a:lnTo>
                  <a:lnTo>
                    <a:pt x="1710274" y="177671"/>
                  </a:lnTo>
                  <a:lnTo>
                    <a:pt x="1713757" y="177783"/>
                  </a:lnTo>
                  <a:lnTo>
                    <a:pt x="1717240" y="177894"/>
                  </a:lnTo>
                  <a:lnTo>
                    <a:pt x="1720723" y="178005"/>
                  </a:lnTo>
                  <a:lnTo>
                    <a:pt x="1724207" y="178115"/>
                  </a:lnTo>
                  <a:lnTo>
                    <a:pt x="1727690" y="178225"/>
                  </a:lnTo>
                  <a:lnTo>
                    <a:pt x="1731173" y="178334"/>
                  </a:lnTo>
                  <a:lnTo>
                    <a:pt x="1734656" y="178443"/>
                  </a:lnTo>
                  <a:lnTo>
                    <a:pt x="1738140" y="178551"/>
                  </a:lnTo>
                  <a:lnTo>
                    <a:pt x="1741623" y="178658"/>
                  </a:lnTo>
                  <a:lnTo>
                    <a:pt x="1745106" y="178765"/>
                  </a:lnTo>
                  <a:lnTo>
                    <a:pt x="1748589" y="178872"/>
                  </a:lnTo>
                  <a:lnTo>
                    <a:pt x="1752073" y="178978"/>
                  </a:lnTo>
                  <a:lnTo>
                    <a:pt x="1755556" y="179083"/>
                  </a:lnTo>
                  <a:lnTo>
                    <a:pt x="1759039" y="179188"/>
                  </a:lnTo>
                  <a:lnTo>
                    <a:pt x="1762522" y="179292"/>
                  </a:lnTo>
                  <a:lnTo>
                    <a:pt x="1766006" y="187890"/>
                  </a:lnTo>
                  <a:lnTo>
                    <a:pt x="1769489" y="188509"/>
                  </a:lnTo>
                  <a:lnTo>
                    <a:pt x="1772972" y="189122"/>
                  </a:lnTo>
                  <a:lnTo>
                    <a:pt x="1776455" y="189730"/>
                  </a:lnTo>
                  <a:lnTo>
                    <a:pt x="1779939" y="190332"/>
                  </a:lnTo>
                  <a:lnTo>
                    <a:pt x="1783422" y="190929"/>
                  </a:lnTo>
                  <a:lnTo>
                    <a:pt x="1786905" y="191520"/>
                  </a:lnTo>
                  <a:lnTo>
                    <a:pt x="1790388" y="192106"/>
                  </a:lnTo>
                  <a:lnTo>
                    <a:pt x="1793872" y="192687"/>
                  </a:lnTo>
                  <a:lnTo>
                    <a:pt x="1797355" y="193263"/>
                  </a:lnTo>
                  <a:lnTo>
                    <a:pt x="1800838" y="193833"/>
                  </a:lnTo>
                  <a:lnTo>
                    <a:pt x="1804321" y="194399"/>
                  </a:lnTo>
                  <a:lnTo>
                    <a:pt x="1807805" y="194955"/>
                  </a:lnTo>
                  <a:lnTo>
                    <a:pt x="1811288" y="195171"/>
                  </a:lnTo>
                  <a:lnTo>
                    <a:pt x="1814771" y="195386"/>
                  </a:lnTo>
                  <a:lnTo>
                    <a:pt x="1818254" y="195600"/>
                  </a:lnTo>
                  <a:lnTo>
                    <a:pt x="1821738" y="195813"/>
                  </a:lnTo>
                  <a:lnTo>
                    <a:pt x="1825221" y="196024"/>
                  </a:lnTo>
                  <a:lnTo>
                    <a:pt x="1828704" y="196235"/>
                  </a:lnTo>
                  <a:lnTo>
                    <a:pt x="1832187" y="196444"/>
                  </a:lnTo>
                  <a:lnTo>
                    <a:pt x="1835671" y="196652"/>
                  </a:lnTo>
                  <a:lnTo>
                    <a:pt x="1839154" y="196858"/>
                  </a:lnTo>
                  <a:lnTo>
                    <a:pt x="1842637" y="197064"/>
                  </a:lnTo>
                  <a:lnTo>
                    <a:pt x="1846120" y="197268"/>
                  </a:lnTo>
                  <a:lnTo>
                    <a:pt x="1849604" y="197472"/>
                  </a:lnTo>
                  <a:lnTo>
                    <a:pt x="1853087" y="197674"/>
                  </a:lnTo>
                  <a:lnTo>
                    <a:pt x="1856570" y="197875"/>
                  </a:lnTo>
                  <a:lnTo>
                    <a:pt x="1860053" y="198075"/>
                  </a:lnTo>
                  <a:lnTo>
                    <a:pt x="1863537" y="198274"/>
                  </a:lnTo>
                  <a:lnTo>
                    <a:pt x="1867020" y="198471"/>
                  </a:lnTo>
                  <a:lnTo>
                    <a:pt x="1870503" y="198668"/>
                  </a:lnTo>
                  <a:lnTo>
                    <a:pt x="1873986" y="198863"/>
                  </a:lnTo>
                  <a:lnTo>
                    <a:pt x="1877470" y="199058"/>
                  </a:lnTo>
                  <a:lnTo>
                    <a:pt x="1880953" y="199251"/>
                  </a:lnTo>
                  <a:lnTo>
                    <a:pt x="1884436" y="199444"/>
                  </a:lnTo>
                  <a:lnTo>
                    <a:pt x="1887919" y="199635"/>
                  </a:lnTo>
                  <a:lnTo>
                    <a:pt x="1891403" y="199825"/>
                  </a:lnTo>
                  <a:lnTo>
                    <a:pt x="1894886" y="200015"/>
                  </a:lnTo>
                  <a:lnTo>
                    <a:pt x="1898369" y="200329"/>
                  </a:lnTo>
                  <a:lnTo>
                    <a:pt x="1901852" y="200696"/>
                  </a:lnTo>
                  <a:lnTo>
                    <a:pt x="1905336" y="201060"/>
                  </a:lnTo>
                  <a:lnTo>
                    <a:pt x="1908819" y="201421"/>
                  </a:lnTo>
                  <a:lnTo>
                    <a:pt x="1912302" y="201780"/>
                  </a:lnTo>
                  <a:lnTo>
                    <a:pt x="1915785" y="202137"/>
                  </a:lnTo>
                  <a:lnTo>
                    <a:pt x="1919269" y="202491"/>
                  </a:lnTo>
                  <a:lnTo>
                    <a:pt x="1922752" y="202843"/>
                  </a:lnTo>
                  <a:lnTo>
                    <a:pt x="1926235" y="203192"/>
                  </a:lnTo>
                  <a:lnTo>
                    <a:pt x="1929718" y="203539"/>
                  </a:lnTo>
                  <a:lnTo>
                    <a:pt x="1933202" y="203884"/>
                  </a:lnTo>
                  <a:lnTo>
                    <a:pt x="1936685" y="204226"/>
                  </a:lnTo>
                  <a:lnTo>
                    <a:pt x="1940168" y="223873"/>
                  </a:lnTo>
                  <a:lnTo>
                    <a:pt x="1943651" y="223649"/>
                  </a:lnTo>
                  <a:lnTo>
                    <a:pt x="1947135" y="223425"/>
                  </a:lnTo>
                  <a:lnTo>
                    <a:pt x="1950618" y="223202"/>
                  </a:lnTo>
                  <a:lnTo>
                    <a:pt x="1954101" y="222979"/>
                  </a:lnTo>
                  <a:lnTo>
                    <a:pt x="1957584" y="222756"/>
                  </a:lnTo>
                  <a:lnTo>
                    <a:pt x="1961068" y="222534"/>
                  </a:lnTo>
                  <a:lnTo>
                    <a:pt x="1964551" y="222312"/>
                  </a:lnTo>
                  <a:lnTo>
                    <a:pt x="1968034" y="222090"/>
                  </a:lnTo>
                  <a:lnTo>
                    <a:pt x="1971517" y="221868"/>
                  </a:lnTo>
                  <a:lnTo>
                    <a:pt x="1975001" y="221647"/>
                  </a:lnTo>
                  <a:lnTo>
                    <a:pt x="1978484" y="221426"/>
                  </a:lnTo>
                  <a:lnTo>
                    <a:pt x="1981967" y="221205"/>
                  </a:lnTo>
                  <a:lnTo>
                    <a:pt x="1985450" y="220985"/>
                  </a:lnTo>
                  <a:lnTo>
                    <a:pt x="1988934" y="220765"/>
                  </a:lnTo>
                  <a:lnTo>
                    <a:pt x="1992417" y="220545"/>
                  </a:lnTo>
                  <a:lnTo>
                    <a:pt x="1995900" y="220326"/>
                  </a:lnTo>
                  <a:lnTo>
                    <a:pt x="1999383" y="220107"/>
                  </a:lnTo>
                  <a:lnTo>
                    <a:pt x="2002867" y="219888"/>
                  </a:lnTo>
                  <a:lnTo>
                    <a:pt x="2006350" y="219669"/>
                  </a:lnTo>
                  <a:lnTo>
                    <a:pt x="2009833" y="219451"/>
                  </a:lnTo>
                  <a:lnTo>
                    <a:pt x="2013316" y="219233"/>
                  </a:lnTo>
                  <a:lnTo>
                    <a:pt x="2016799" y="219015"/>
                  </a:lnTo>
                  <a:lnTo>
                    <a:pt x="2020283" y="218797"/>
                  </a:lnTo>
                  <a:lnTo>
                    <a:pt x="2023766" y="218580"/>
                  </a:lnTo>
                  <a:lnTo>
                    <a:pt x="2027249" y="218363"/>
                  </a:lnTo>
                  <a:lnTo>
                    <a:pt x="2030732" y="218147"/>
                  </a:lnTo>
                  <a:lnTo>
                    <a:pt x="2034216" y="217930"/>
                  </a:lnTo>
                  <a:lnTo>
                    <a:pt x="2037699" y="217714"/>
                  </a:lnTo>
                  <a:lnTo>
                    <a:pt x="2041182" y="217498"/>
                  </a:lnTo>
                  <a:lnTo>
                    <a:pt x="2044665" y="217283"/>
                  </a:lnTo>
                  <a:lnTo>
                    <a:pt x="2048149" y="217068"/>
                  </a:lnTo>
                  <a:lnTo>
                    <a:pt x="2051632" y="216853"/>
                  </a:lnTo>
                  <a:lnTo>
                    <a:pt x="2055115" y="216638"/>
                  </a:lnTo>
                  <a:lnTo>
                    <a:pt x="2058598" y="216424"/>
                  </a:lnTo>
                  <a:lnTo>
                    <a:pt x="2062082" y="216209"/>
                  </a:lnTo>
                  <a:lnTo>
                    <a:pt x="2065565" y="215996"/>
                  </a:lnTo>
                  <a:lnTo>
                    <a:pt x="2069048" y="215782"/>
                  </a:lnTo>
                  <a:lnTo>
                    <a:pt x="2072531" y="215569"/>
                  </a:lnTo>
                  <a:lnTo>
                    <a:pt x="2076015" y="215356"/>
                  </a:lnTo>
                  <a:lnTo>
                    <a:pt x="2079498" y="215143"/>
                  </a:lnTo>
                  <a:lnTo>
                    <a:pt x="2082981" y="214930"/>
                  </a:lnTo>
                  <a:lnTo>
                    <a:pt x="2086464" y="214718"/>
                  </a:lnTo>
                  <a:lnTo>
                    <a:pt x="2089948" y="214506"/>
                  </a:lnTo>
                  <a:lnTo>
                    <a:pt x="2093431" y="214295"/>
                  </a:lnTo>
                  <a:lnTo>
                    <a:pt x="2096914" y="214083"/>
                  </a:lnTo>
                  <a:lnTo>
                    <a:pt x="2100397" y="213872"/>
                  </a:lnTo>
                  <a:lnTo>
                    <a:pt x="2103881" y="213661"/>
                  </a:lnTo>
                  <a:lnTo>
                    <a:pt x="2107364" y="213451"/>
                  </a:lnTo>
                  <a:lnTo>
                    <a:pt x="2110847" y="213241"/>
                  </a:lnTo>
                  <a:lnTo>
                    <a:pt x="2114330" y="213031"/>
                  </a:lnTo>
                  <a:lnTo>
                    <a:pt x="2117814" y="212825"/>
                  </a:lnTo>
                  <a:lnTo>
                    <a:pt x="2121297" y="212626"/>
                  </a:lnTo>
                  <a:lnTo>
                    <a:pt x="2124780" y="212427"/>
                  </a:lnTo>
                  <a:lnTo>
                    <a:pt x="2128263" y="212228"/>
                  </a:lnTo>
                  <a:lnTo>
                    <a:pt x="2131747" y="212030"/>
                  </a:lnTo>
                  <a:lnTo>
                    <a:pt x="2135230" y="211832"/>
                  </a:lnTo>
                  <a:lnTo>
                    <a:pt x="2138713" y="211634"/>
                  </a:lnTo>
                  <a:lnTo>
                    <a:pt x="2142196" y="211436"/>
                  </a:lnTo>
                  <a:lnTo>
                    <a:pt x="2145680" y="211239"/>
                  </a:lnTo>
                  <a:lnTo>
                    <a:pt x="2149163" y="211042"/>
                  </a:lnTo>
                  <a:lnTo>
                    <a:pt x="2152646" y="210845"/>
                  </a:lnTo>
                  <a:lnTo>
                    <a:pt x="2156129" y="210649"/>
                  </a:lnTo>
                  <a:lnTo>
                    <a:pt x="2159613" y="210453"/>
                  </a:lnTo>
                  <a:lnTo>
                    <a:pt x="2163096" y="210257"/>
                  </a:lnTo>
                  <a:lnTo>
                    <a:pt x="2166579" y="210061"/>
                  </a:lnTo>
                  <a:lnTo>
                    <a:pt x="2170062" y="209866"/>
                  </a:lnTo>
                  <a:lnTo>
                    <a:pt x="2173546" y="209671"/>
                  </a:lnTo>
                  <a:lnTo>
                    <a:pt x="2177029" y="209476"/>
                  </a:lnTo>
                  <a:lnTo>
                    <a:pt x="2180512" y="209281"/>
                  </a:lnTo>
                  <a:lnTo>
                    <a:pt x="2183995" y="209087"/>
                  </a:lnTo>
                  <a:lnTo>
                    <a:pt x="2187479" y="208893"/>
                  </a:lnTo>
                  <a:lnTo>
                    <a:pt x="2190962" y="208699"/>
                  </a:lnTo>
                  <a:lnTo>
                    <a:pt x="2194445" y="208505"/>
                  </a:lnTo>
                  <a:lnTo>
                    <a:pt x="2197928" y="208312"/>
                  </a:lnTo>
                  <a:lnTo>
                    <a:pt x="2201412" y="208119"/>
                  </a:lnTo>
                  <a:lnTo>
                    <a:pt x="2204895" y="207926"/>
                  </a:lnTo>
                  <a:lnTo>
                    <a:pt x="2208378" y="207734"/>
                  </a:lnTo>
                  <a:lnTo>
                    <a:pt x="2211861" y="207542"/>
                  </a:lnTo>
                  <a:lnTo>
                    <a:pt x="2215345" y="207350"/>
                  </a:lnTo>
                  <a:lnTo>
                    <a:pt x="2218828" y="207158"/>
                  </a:lnTo>
                  <a:lnTo>
                    <a:pt x="2222311" y="206967"/>
                  </a:lnTo>
                  <a:lnTo>
                    <a:pt x="2225794" y="206775"/>
                  </a:lnTo>
                  <a:lnTo>
                    <a:pt x="2229278" y="206584"/>
                  </a:lnTo>
                  <a:lnTo>
                    <a:pt x="2232761" y="206394"/>
                  </a:lnTo>
                  <a:lnTo>
                    <a:pt x="2236244" y="206203"/>
                  </a:lnTo>
                  <a:lnTo>
                    <a:pt x="2239727" y="206013"/>
                  </a:lnTo>
                  <a:lnTo>
                    <a:pt x="2243211" y="205823"/>
                  </a:lnTo>
                  <a:lnTo>
                    <a:pt x="2246694" y="205634"/>
                  </a:lnTo>
                  <a:lnTo>
                    <a:pt x="2250177" y="205444"/>
                  </a:lnTo>
                  <a:lnTo>
                    <a:pt x="2253660" y="205255"/>
                  </a:lnTo>
                  <a:lnTo>
                    <a:pt x="2257144" y="205066"/>
                  </a:lnTo>
                  <a:lnTo>
                    <a:pt x="2260627" y="204878"/>
                  </a:lnTo>
                  <a:lnTo>
                    <a:pt x="2264110" y="204689"/>
                  </a:lnTo>
                  <a:lnTo>
                    <a:pt x="2267593" y="204501"/>
                  </a:lnTo>
                  <a:lnTo>
                    <a:pt x="2271077" y="204313"/>
                  </a:lnTo>
                  <a:lnTo>
                    <a:pt x="2274560" y="204126"/>
                  </a:lnTo>
                  <a:lnTo>
                    <a:pt x="2278043" y="203938"/>
                  </a:lnTo>
                  <a:lnTo>
                    <a:pt x="2281526" y="203751"/>
                  </a:lnTo>
                  <a:lnTo>
                    <a:pt x="2285010" y="203564"/>
                  </a:lnTo>
                  <a:lnTo>
                    <a:pt x="2288493" y="203378"/>
                  </a:lnTo>
                  <a:lnTo>
                    <a:pt x="2291976" y="203191"/>
                  </a:lnTo>
                  <a:lnTo>
                    <a:pt x="2295459" y="203069"/>
                  </a:lnTo>
                  <a:lnTo>
                    <a:pt x="2298942" y="202967"/>
                  </a:lnTo>
                  <a:lnTo>
                    <a:pt x="2302426" y="202864"/>
                  </a:lnTo>
                  <a:lnTo>
                    <a:pt x="2305909" y="202762"/>
                  </a:lnTo>
                  <a:lnTo>
                    <a:pt x="2309392" y="202660"/>
                  </a:lnTo>
                  <a:lnTo>
                    <a:pt x="2312875" y="202558"/>
                  </a:lnTo>
                  <a:lnTo>
                    <a:pt x="2316359" y="202457"/>
                  </a:lnTo>
                  <a:lnTo>
                    <a:pt x="2319842" y="202355"/>
                  </a:lnTo>
                  <a:lnTo>
                    <a:pt x="2323325" y="202254"/>
                  </a:lnTo>
                  <a:lnTo>
                    <a:pt x="2326808" y="202153"/>
                  </a:lnTo>
                  <a:lnTo>
                    <a:pt x="2330292" y="202053"/>
                  </a:lnTo>
                  <a:lnTo>
                    <a:pt x="2333775" y="201952"/>
                  </a:lnTo>
                  <a:lnTo>
                    <a:pt x="2337258" y="201852"/>
                  </a:lnTo>
                  <a:lnTo>
                    <a:pt x="2340741" y="201752"/>
                  </a:lnTo>
                  <a:lnTo>
                    <a:pt x="2344225" y="201652"/>
                  </a:lnTo>
                  <a:lnTo>
                    <a:pt x="2347708" y="201552"/>
                  </a:lnTo>
                  <a:lnTo>
                    <a:pt x="2351191" y="201453"/>
                  </a:lnTo>
                  <a:lnTo>
                    <a:pt x="2354674" y="201353"/>
                  </a:lnTo>
                  <a:lnTo>
                    <a:pt x="2358158" y="201254"/>
                  </a:lnTo>
                  <a:lnTo>
                    <a:pt x="2361641" y="201155"/>
                  </a:lnTo>
                  <a:lnTo>
                    <a:pt x="2365124" y="201057"/>
                  </a:lnTo>
                  <a:lnTo>
                    <a:pt x="2368607" y="200958"/>
                  </a:lnTo>
                  <a:lnTo>
                    <a:pt x="2372091" y="200860"/>
                  </a:lnTo>
                  <a:lnTo>
                    <a:pt x="2375574" y="200762"/>
                  </a:lnTo>
                  <a:lnTo>
                    <a:pt x="2379057" y="200664"/>
                  </a:lnTo>
                  <a:lnTo>
                    <a:pt x="2382540" y="200567"/>
                  </a:lnTo>
                  <a:lnTo>
                    <a:pt x="2386024" y="200469"/>
                  </a:lnTo>
                  <a:lnTo>
                    <a:pt x="2389507" y="200372"/>
                  </a:lnTo>
                  <a:lnTo>
                    <a:pt x="2392990" y="200275"/>
                  </a:lnTo>
                  <a:lnTo>
                    <a:pt x="2396473" y="200178"/>
                  </a:lnTo>
                  <a:lnTo>
                    <a:pt x="2399957" y="200081"/>
                  </a:lnTo>
                  <a:lnTo>
                    <a:pt x="2403440" y="199985"/>
                  </a:lnTo>
                  <a:lnTo>
                    <a:pt x="2406923" y="199888"/>
                  </a:lnTo>
                  <a:lnTo>
                    <a:pt x="2410406" y="199792"/>
                  </a:lnTo>
                  <a:lnTo>
                    <a:pt x="2413890" y="199696"/>
                  </a:lnTo>
                  <a:lnTo>
                    <a:pt x="2417373" y="199601"/>
                  </a:lnTo>
                  <a:lnTo>
                    <a:pt x="2420856" y="199505"/>
                  </a:lnTo>
                  <a:lnTo>
                    <a:pt x="2424339" y="199410"/>
                  </a:lnTo>
                  <a:lnTo>
                    <a:pt x="2427823" y="199688"/>
                  </a:lnTo>
                  <a:lnTo>
                    <a:pt x="2431306" y="200058"/>
                  </a:lnTo>
                  <a:lnTo>
                    <a:pt x="2434789" y="200426"/>
                  </a:lnTo>
                  <a:lnTo>
                    <a:pt x="2438272" y="200792"/>
                  </a:lnTo>
                  <a:lnTo>
                    <a:pt x="2441756" y="201155"/>
                  </a:lnTo>
                  <a:lnTo>
                    <a:pt x="2445239" y="201516"/>
                  </a:lnTo>
                  <a:lnTo>
                    <a:pt x="2448722" y="201876"/>
                  </a:lnTo>
                  <a:lnTo>
                    <a:pt x="2452205" y="202232"/>
                  </a:lnTo>
                  <a:lnTo>
                    <a:pt x="2455689" y="202587"/>
                  </a:lnTo>
                  <a:lnTo>
                    <a:pt x="2459172" y="202940"/>
                  </a:lnTo>
                  <a:lnTo>
                    <a:pt x="2462655" y="203290"/>
                  </a:lnTo>
                  <a:lnTo>
                    <a:pt x="2466138" y="203638"/>
                  </a:lnTo>
                  <a:lnTo>
                    <a:pt x="2469622" y="203925"/>
                  </a:lnTo>
                  <a:lnTo>
                    <a:pt x="2473105" y="203838"/>
                  </a:lnTo>
                  <a:lnTo>
                    <a:pt x="2476588" y="203752"/>
                  </a:lnTo>
                  <a:lnTo>
                    <a:pt x="2480071" y="203666"/>
                  </a:lnTo>
                  <a:lnTo>
                    <a:pt x="2483555" y="203581"/>
                  </a:lnTo>
                  <a:lnTo>
                    <a:pt x="2487038" y="203495"/>
                  </a:lnTo>
                  <a:lnTo>
                    <a:pt x="2490521" y="203410"/>
                  </a:lnTo>
                  <a:lnTo>
                    <a:pt x="2494004" y="203324"/>
                  </a:lnTo>
                  <a:lnTo>
                    <a:pt x="2497488" y="203239"/>
                  </a:lnTo>
                  <a:lnTo>
                    <a:pt x="2500971" y="203154"/>
                  </a:lnTo>
                  <a:lnTo>
                    <a:pt x="2504454" y="203070"/>
                  </a:lnTo>
                  <a:lnTo>
                    <a:pt x="2507937" y="202985"/>
                  </a:lnTo>
                  <a:lnTo>
                    <a:pt x="2511421" y="202901"/>
                  </a:lnTo>
                  <a:lnTo>
                    <a:pt x="2514904" y="202817"/>
                  </a:lnTo>
                  <a:lnTo>
                    <a:pt x="2518387" y="202733"/>
                  </a:lnTo>
                  <a:lnTo>
                    <a:pt x="2521870" y="202649"/>
                  </a:lnTo>
                  <a:lnTo>
                    <a:pt x="2525354" y="202565"/>
                  </a:lnTo>
                  <a:lnTo>
                    <a:pt x="2528837" y="202482"/>
                  </a:lnTo>
                  <a:lnTo>
                    <a:pt x="2532320" y="202398"/>
                  </a:lnTo>
                  <a:lnTo>
                    <a:pt x="2535803" y="202315"/>
                  </a:lnTo>
                  <a:lnTo>
                    <a:pt x="2539287" y="202232"/>
                  </a:lnTo>
                  <a:lnTo>
                    <a:pt x="2542770" y="202149"/>
                  </a:lnTo>
                  <a:lnTo>
                    <a:pt x="2546253" y="202066"/>
                  </a:lnTo>
                  <a:lnTo>
                    <a:pt x="2549736" y="201984"/>
                  </a:lnTo>
                  <a:lnTo>
                    <a:pt x="2553220" y="201901"/>
                  </a:lnTo>
                  <a:lnTo>
                    <a:pt x="2556703" y="201819"/>
                  </a:lnTo>
                  <a:lnTo>
                    <a:pt x="2560186" y="201869"/>
                  </a:lnTo>
                  <a:lnTo>
                    <a:pt x="2563669" y="201947"/>
                  </a:lnTo>
                  <a:lnTo>
                    <a:pt x="2567153" y="202025"/>
                  </a:lnTo>
                  <a:lnTo>
                    <a:pt x="2570636" y="202103"/>
                  </a:lnTo>
                  <a:lnTo>
                    <a:pt x="2574119" y="202180"/>
                  </a:lnTo>
                  <a:lnTo>
                    <a:pt x="2577602" y="202257"/>
                  </a:lnTo>
                  <a:lnTo>
                    <a:pt x="2581085" y="202334"/>
                  </a:lnTo>
                  <a:lnTo>
                    <a:pt x="2584569" y="202411"/>
                  </a:lnTo>
                  <a:lnTo>
                    <a:pt x="2588052" y="202487"/>
                  </a:lnTo>
                  <a:lnTo>
                    <a:pt x="2591535" y="202563"/>
                  </a:lnTo>
                  <a:lnTo>
                    <a:pt x="2595018" y="202639"/>
                  </a:lnTo>
                  <a:lnTo>
                    <a:pt x="2598502" y="202714"/>
                  </a:lnTo>
                  <a:lnTo>
                    <a:pt x="2601985" y="202844"/>
                  </a:lnTo>
                  <a:lnTo>
                    <a:pt x="2605468" y="203249"/>
                  </a:lnTo>
                  <a:lnTo>
                    <a:pt x="2608951" y="203652"/>
                  </a:lnTo>
                  <a:lnTo>
                    <a:pt x="2612435" y="204051"/>
                  </a:lnTo>
                  <a:lnTo>
                    <a:pt x="2615918" y="204449"/>
                  </a:lnTo>
                  <a:lnTo>
                    <a:pt x="2619401" y="204843"/>
                  </a:lnTo>
                  <a:lnTo>
                    <a:pt x="2622884" y="205236"/>
                  </a:lnTo>
                  <a:lnTo>
                    <a:pt x="2626368" y="205626"/>
                  </a:lnTo>
                  <a:lnTo>
                    <a:pt x="2629851" y="206013"/>
                  </a:lnTo>
                  <a:lnTo>
                    <a:pt x="2633334" y="206398"/>
                  </a:lnTo>
                  <a:lnTo>
                    <a:pt x="2636817" y="206781"/>
                  </a:lnTo>
                  <a:lnTo>
                    <a:pt x="2640301" y="207161"/>
                  </a:lnTo>
                  <a:lnTo>
                    <a:pt x="2643784" y="207539"/>
                  </a:lnTo>
                  <a:lnTo>
                    <a:pt x="2647267" y="207661"/>
                  </a:lnTo>
                  <a:lnTo>
                    <a:pt x="2650750" y="207535"/>
                  </a:lnTo>
                  <a:lnTo>
                    <a:pt x="2654234" y="207410"/>
                  </a:lnTo>
                  <a:lnTo>
                    <a:pt x="2657717" y="207284"/>
                  </a:lnTo>
                  <a:lnTo>
                    <a:pt x="2661200" y="207159"/>
                  </a:lnTo>
                  <a:lnTo>
                    <a:pt x="2664683" y="207034"/>
                  </a:lnTo>
                  <a:lnTo>
                    <a:pt x="2668167" y="206909"/>
                  </a:lnTo>
                  <a:lnTo>
                    <a:pt x="2671650" y="206784"/>
                  </a:lnTo>
                  <a:lnTo>
                    <a:pt x="2675133" y="206660"/>
                  </a:lnTo>
                  <a:lnTo>
                    <a:pt x="2678616" y="206535"/>
                  </a:lnTo>
                  <a:lnTo>
                    <a:pt x="2682100" y="206411"/>
                  </a:lnTo>
                  <a:lnTo>
                    <a:pt x="2685583" y="206287"/>
                  </a:lnTo>
                  <a:lnTo>
                    <a:pt x="2689066" y="206163"/>
                  </a:lnTo>
                  <a:lnTo>
                    <a:pt x="2692549" y="206040"/>
                  </a:lnTo>
                  <a:lnTo>
                    <a:pt x="2696033" y="205916"/>
                  </a:lnTo>
                  <a:lnTo>
                    <a:pt x="2699516" y="205793"/>
                  </a:lnTo>
                  <a:lnTo>
                    <a:pt x="2702999" y="205670"/>
                  </a:lnTo>
                  <a:lnTo>
                    <a:pt x="2706482" y="205547"/>
                  </a:lnTo>
                  <a:lnTo>
                    <a:pt x="2709966" y="205424"/>
                  </a:lnTo>
                  <a:lnTo>
                    <a:pt x="2713449" y="205302"/>
                  </a:lnTo>
                  <a:lnTo>
                    <a:pt x="2716932" y="205179"/>
                  </a:lnTo>
                  <a:lnTo>
                    <a:pt x="2720415" y="205057"/>
                  </a:lnTo>
                  <a:lnTo>
                    <a:pt x="2723899" y="204935"/>
                  </a:lnTo>
                  <a:lnTo>
                    <a:pt x="2727382" y="204813"/>
                  </a:lnTo>
                  <a:lnTo>
                    <a:pt x="2730865" y="204691"/>
                  </a:lnTo>
                  <a:lnTo>
                    <a:pt x="2734348" y="212167"/>
                  </a:lnTo>
                  <a:lnTo>
                    <a:pt x="2737832" y="212141"/>
                  </a:lnTo>
                  <a:lnTo>
                    <a:pt x="2741315" y="212115"/>
                  </a:lnTo>
                  <a:lnTo>
                    <a:pt x="2744798" y="212089"/>
                  </a:lnTo>
                  <a:lnTo>
                    <a:pt x="2748281" y="212063"/>
                  </a:lnTo>
                  <a:lnTo>
                    <a:pt x="2751765" y="212037"/>
                  </a:lnTo>
                  <a:lnTo>
                    <a:pt x="2755248" y="212011"/>
                  </a:lnTo>
                  <a:lnTo>
                    <a:pt x="2758731" y="211985"/>
                  </a:lnTo>
                  <a:lnTo>
                    <a:pt x="2762214" y="211960"/>
                  </a:lnTo>
                  <a:lnTo>
                    <a:pt x="2765698" y="211934"/>
                  </a:lnTo>
                  <a:lnTo>
                    <a:pt x="2769181" y="211908"/>
                  </a:lnTo>
                  <a:lnTo>
                    <a:pt x="2772664" y="211883"/>
                  </a:lnTo>
                  <a:lnTo>
                    <a:pt x="2776147" y="211857"/>
                  </a:lnTo>
                  <a:lnTo>
                    <a:pt x="2779631" y="211832"/>
                  </a:lnTo>
                  <a:lnTo>
                    <a:pt x="2783114" y="211807"/>
                  </a:lnTo>
                  <a:lnTo>
                    <a:pt x="2786597" y="211781"/>
                  </a:lnTo>
                  <a:lnTo>
                    <a:pt x="2786597" y="211781"/>
                  </a:lnTo>
                  <a:lnTo>
                    <a:pt x="2790080" y="211756"/>
                  </a:lnTo>
                  <a:lnTo>
                    <a:pt x="2793564" y="211731"/>
                  </a:lnTo>
                  <a:lnTo>
                    <a:pt x="2797047" y="211706"/>
                  </a:lnTo>
                  <a:lnTo>
                    <a:pt x="2800530" y="211681"/>
                  </a:lnTo>
                  <a:lnTo>
                    <a:pt x="2804013" y="211656"/>
                  </a:lnTo>
                  <a:lnTo>
                    <a:pt x="2807497" y="211631"/>
                  </a:lnTo>
                  <a:lnTo>
                    <a:pt x="2810980" y="211606"/>
                  </a:lnTo>
                  <a:lnTo>
                    <a:pt x="2814463" y="211581"/>
                  </a:lnTo>
                  <a:lnTo>
                    <a:pt x="2817946" y="211556"/>
                  </a:lnTo>
                  <a:lnTo>
                    <a:pt x="2821430" y="211532"/>
                  </a:lnTo>
                  <a:lnTo>
                    <a:pt x="2824913" y="218339"/>
                  </a:lnTo>
                  <a:lnTo>
                    <a:pt x="2828396" y="218454"/>
                  </a:lnTo>
                  <a:lnTo>
                    <a:pt x="2831879" y="218568"/>
                  </a:lnTo>
                  <a:lnTo>
                    <a:pt x="2835363" y="218682"/>
                  </a:lnTo>
                  <a:lnTo>
                    <a:pt x="2838846" y="218796"/>
                  </a:lnTo>
                  <a:lnTo>
                    <a:pt x="2842329" y="218909"/>
                  </a:lnTo>
                  <a:lnTo>
                    <a:pt x="2845812" y="219022"/>
                  </a:lnTo>
                  <a:lnTo>
                    <a:pt x="2849296" y="219135"/>
                  </a:lnTo>
                  <a:lnTo>
                    <a:pt x="2852779" y="219247"/>
                  </a:lnTo>
                  <a:lnTo>
                    <a:pt x="2856262" y="219358"/>
                  </a:lnTo>
                  <a:lnTo>
                    <a:pt x="2859745" y="219470"/>
                  </a:lnTo>
                  <a:lnTo>
                    <a:pt x="2863229" y="219580"/>
                  </a:lnTo>
                  <a:lnTo>
                    <a:pt x="2866712" y="219700"/>
                  </a:lnTo>
                  <a:lnTo>
                    <a:pt x="2870195" y="219853"/>
                  </a:lnTo>
                  <a:lnTo>
                    <a:pt x="2873678" y="220005"/>
                  </a:lnTo>
                  <a:lnTo>
                    <a:pt x="2877161" y="220156"/>
                  </a:lnTo>
                  <a:lnTo>
                    <a:pt x="2880645" y="220307"/>
                  </a:lnTo>
                  <a:lnTo>
                    <a:pt x="2884128" y="220457"/>
                  </a:lnTo>
                  <a:lnTo>
                    <a:pt x="2887611" y="220607"/>
                  </a:lnTo>
                  <a:lnTo>
                    <a:pt x="2891094" y="220756"/>
                  </a:lnTo>
                  <a:lnTo>
                    <a:pt x="2894578" y="220905"/>
                  </a:lnTo>
                  <a:lnTo>
                    <a:pt x="2898061" y="221053"/>
                  </a:lnTo>
                  <a:lnTo>
                    <a:pt x="2901544" y="221200"/>
                  </a:lnTo>
                  <a:lnTo>
                    <a:pt x="2905027" y="221347"/>
                  </a:lnTo>
                  <a:lnTo>
                    <a:pt x="2908511" y="221493"/>
                  </a:lnTo>
                  <a:lnTo>
                    <a:pt x="2911994" y="221473"/>
                  </a:lnTo>
                  <a:lnTo>
                    <a:pt x="2915477" y="221320"/>
                  </a:lnTo>
                  <a:lnTo>
                    <a:pt x="2918960" y="221168"/>
                  </a:lnTo>
                  <a:lnTo>
                    <a:pt x="2922444" y="221016"/>
                  </a:lnTo>
                  <a:lnTo>
                    <a:pt x="2925927" y="220865"/>
                  </a:lnTo>
                  <a:lnTo>
                    <a:pt x="2929410" y="220713"/>
                  </a:lnTo>
                  <a:lnTo>
                    <a:pt x="2932893" y="220561"/>
                  </a:lnTo>
                  <a:lnTo>
                    <a:pt x="2936377" y="220410"/>
                  </a:lnTo>
                  <a:lnTo>
                    <a:pt x="2939860" y="220259"/>
                  </a:lnTo>
                  <a:lnTo>
                    <a:pt x="2943343" y="220107"/>
                  </a:lnTo>
                  <a:lnTo>
                    <a:pt x="2946826" y="219956"/>
                  </a:lnTo>
                  <a:lnTo>
                    <a:pt x="2950310" y="219805"/>
                  </a:lnTo>
                  <a:lnTo>
                    <a:pt x="2953793" y="219655"/>
                  </a:lnTo>
                  <a:lnTo>
                    <a:pt x="2957276" y="219504"/>
                  </a:lnTo>
                  <a:lnTo>
                    <a:pt x="2960759" y="219353"/>
                  </a:lnTo>
                  <a:lnTo>
                    <a:pt x="2964243" y="219203"/>
                  </a:lnTo>
                  <a:lnTo>
                    <a:pt x="2967726" y="219053"/>
                  </a:lnTo>
                  <a:lnTo>
                    <a:pt x="2971209" y="218903"/>
                  </a:lnTo>
                  <a:lnTo>
                    <a:pt x="2974692" y="218753"/>
                  </a:lnTo>
                  <a:lnTo>
                    <a:pt x="2978176" y="218603"/>
                  </a:lnTo>
                  <a:lnTo>
                    <a:pt x="2981659" y="218453"/>
                  </a:lnTo>
                  <a:lnTo>
                    <a:pt x="2985142" y="218304"/>
                  </a:lnTo>
                  <a:lnTo>
                    <a:pt x="2988625" y="218154"/>
                  </a:lnTo>
                  <a:lnTo>
                    <a:pt x="2992109" y="218005"/>
                  </a:lnTo>
                  <a:lnTo>
                    <a:pt x="2995592" y="217855"/>
                  </a:lnTo>
                  <a:lnTo>
                    <a:pt x="2999075" y="217706"/>
                  </a:lnTo>
                  <a:lnTo>
                    <a:pt x="3002558" y="217557"/>
                  </a:lnTo>
                  <a:lnTo>
                    <a:pt x="3006042" y="217409"/>
                  </a:lnTo>
                  <a:lnTo>
                    <a:pt x="3009525" y="217260"/>
                  </a:lnTo>
                  <a:lnTo>
                    <a:pt x="3013008" y="217111"/>
                  </a:lnTo>
                  <a:lnTo>
                    <a:pt x="3016491" y="216963"/>
                  </a:lnTo>
                  <a:lnTo>
                    <a:pt x="3019975" y="216814"/>
                  </a:lnTo>
                  <a:lnTo>
                    <a:pt x="3023458" y="216666"/>
                  </a:lnTo>
                  <a:lnTo>
                    <a:pt x="3026941" y="216518"/>
                  </a:lnTo>
                  <a:lnTo>
                    <a:pt x="3030424" y="216370"/>
                  </a:lnTo>
                  <a:lnTo>
                    <a:pt x="3033908" y="216222"/>
                  </a:lnTo>
                  <a:lnTo>
                    <a:pt x="3037391" y="216075"/>
                  </a:lnTo>
                  <a:lnTo>
                    <a:pt x="3040874" y="215927"/>
                  </a:lnTo>
                  <a:lnTo>
                    <a:pt x="3044357" y="223576"/>
                  </a:lnTo>
                  <a:lnTo>
                    <a:pt x="3047841" y="223426"/>
                  </a:lnTo>
                  <a:lnTo>
                    <a:pt x="3051324" y="223277"/>
                  </a:lnTo>
                  <a:lnTo>
                    <a:pt x="3054807" y="223128"/>
                  </a:lnTo>
                  <a:lnTo>
                    <a:pt x="3058290" y="222979"/>
                  </a:lnTo>
                  <a:lnTo>
                    <a:pt x="3061774" y="222831"/>
                  </a:lnTo>
                  <a:lnTo>
                    <a:pt x="3065257" y="222682"/>
                  </a:lnTo>
                  <a:lnTo>
                    <a:pt x="3068740" y="222533"/>
                  </a:lnTo>
                  <a:lnTo>
                    <a:pt x="3072223" y="222385"/>
                  </a:lnTo>
                  <a:lnTo>
                    <a:pt x="3075707" y="222237"/>
                  </a:lnTo>
                  <a:lnTo>
                    <a:pt x="3079190" y="222088"/>
                  </a:lnTo>
                  <a:lnTo>
                    <a:pt x="3082673" y="221940"/>
                  </a:lnTo>
                  <a:lnTo>
                    <a:pt x="3086156" y="221792"/>
                  </a:lnTo>
                  <a:lnTo>
                    <a:pt x="3089640" y="221645"/>
                  </a:lnTo>
                  <a:lnTo>
                    <a:pt x="3093123" y="221497"/>
                  </a:lnTo>
                  <a:lnTo>
                    <a:pt x="3096606" y="221349"/>
                  </a:lnTo>
                  <a:lnTo>
                    <a:pt x="3100089" y="221202"/>
                  </a:lnTo>
                  <a:lnTo>
                    <a:pt x="3103573" y="221054"/>
                  </a:lnTo>
                  <a:lnTo>
                    <a:pt x="3107056" y="220907"/>
                  </a:lnTo>
                  <a:lnTo>
                    <a:pt x="3110539" y="220760"/>
                  </a:lnTo>
                  <a:lnTo>
                    <a:pt x="3114022" y="220613"/>
                  </a:lnTo>
                  <a:lnTo>
                    <a:pt x="3117506" y="220466"/>
                  </a:lnTo>
                  <a:lnTo>
                    <a:pt x="3120989" y="220319"/>
                  </a:lnTo>
                  <a:lnTo>
                    <a:pt x="3124472" y="220172"/>
                  </a:lnTo>
                  <a:lnTo>
                    <a:pt x="3127955" y="220026"/>
                  </a:lnTo>
                  <a:lnTo>
                    <a:pt x="3131439" y="219879"/>
                  </a:lnTo>
                  <a:lnTo>
                    <a:pt x="3134922" y="219733"/>
                  </a:lnTo>
                  <a:lnTo>
                    <a:pt x="3138405" y="219587"/>
                  </a:lnTo>
                  <a:lnTo>
                    <a:pt x="3141888" y="219440"/>
                  </a:lnTo>
                  <a:lnTo>
                    <a:pt x="3145372" y="219294"/>
                  </a:lnTo>
                  <a:lnTo>
                    <a:pt x="3148855" y="219148"/>
                  </a:lnTo>
                  <a:lnTo>
                    <a:pt x="3152338" y="219003"/>
                  </a:lnTo>
                  <a:lnTo>
                    <a:pt x="3155821" y="218857"/>
                  </a:lnTo>
                  <a:lnTo>
                    <a:pt x="3159304" y="218711"/>
                  </a:lnTo>
                  <a:lnTo>
                    <a:pt x="3162788" y="218566"/>
                  </a:lnTo>
                  <a:lnTo>
                    <a:pt x="3166271" y="218421"/>
                  </a:lnTo>
                  <a:lnTo>
                    <a:pt x="3169754" y="218275"/>
                  </a:lnTo>
                  <a:lnTo>
                    <a:pt x="3173237" y="218130"/>
                  </a:lnTo>
                  <a:lnTo>
                    <a:pt x="3176721" y="220986"/>
                  </a:lnTo>
                  <a:lnTo>
                    <a:pt x="3180204" y="220956"/>
                  </a:lnTo>
                  <a:lnTo>
                    <a:pt x="3183687" y="220927"/>
                  </a:lnTo>
                  <a:lnTo>
                    <a:pt x="3187170" y="220897"/>
                  </a:lnTo>
                  <a:lnTo>
                    <a:pt x="3190654" y="220867"/>
                  </a:lnTo>
                  <a:lnTo>
                    <a:pt x="3194137" y="220838"/>
                  </a:lnTo>
                  <a:lnTo>
                    <a:pt x="3197620" y="220808"/>
                  </a:lnTo>
                  <a:lnTo>
                    <a:pt x="3201103" y="220778"/>
                  </a:lnTo>
                  <a:lnTo>
                    <a:pt x="3204587" y="220749"/>
                  </a:lnTo>
                  <a:lnTo>
                    <a:pt x="3208070" y="220720"/>
                  </a:lnTo>
                  <a:lnTo>
                    <a:pt x="3211553" y="220690"/>
                  </a:lnTo>
                  <a:lnTo>
                    <a:pt x="3215036" y="220661"/>
                  </a:lnTo>
                  <a:lnTo>
                    <a:pt x="3218520" y="220632"/>
                  </a:lnTo>
                  <a:lnTo>
                    <a:pt x="3222003" y="229063"/>
                  </a:lnTo>
                  <a:lnTo>
                    <a:pt x="3225486" y="228970"/>
                  </a:lnTo>
                  <a:lnTo>
                    <a:pt x="3228969" y="228877"/>
                  </a:lnTo>
                  <a:lnTo>
                    <a:pt x="3232453" y="228784"/>
                  </a:lnTo>
                  <a:lnTo>
                    <a:pt x="3235936" y="228691"/>
                  </a:lnTo>
                  <a:lnTo>
                    <a:pt x="3239419" y="228599"/>
                  </a:lnTo>
                  <a:lnTo>
                    <a:pt x="3242902" y="228506"/>
                  </a:lnTo>
                  <a:lnTo>
                    <a:pt x="3246386" y="228414"/>
                  </a:lnTo>
                  <a:lnTo>
                    <a:pt x="3249869" y="228322"/>
                  </a:lnTo>
                  <a:lnTo>
                    <a:pt x="3253352" y="228230"/>
                  </a:lnTo>
                  <a:lnTo>
                    <a:pt x="3256835" y="228138"/>
                  </a:lnTo>
                  <a:lnTo>
                    <a:pt x="3260319" y="228046"/>
                  </a:lnTo>
                  <a:lnTo>
                    <a:pt x="3263802" y="227954"/>
                  </a:lnTo>
                  <a:lnTo>
                    <a:pt x="3267285" y="227862"/>
                  </a:lnTo>
                  <a:lnTo>
                    <a:pt x="3270768" y="227770"/>
                  </a:lnTo>
                  <a:lnTo>
                    <a:pt x="3274252" y="227679"/>
                  </a:lnTo>
                  <a:lnTo>
                    <a:pt x="3277735" y="227588"/>
                  </a:lnTo>
                  <a:lnTo>
                    <a:pt x="3281218" y="227496"/>
                  </a:lnTo>
                  <a:lnTo>
                    <a:pt x="3284701" y="227405"/>
                  </a:lnTo>
                  <a:lnTo>
                    <a:pt x="3288185" y="227314"/>
                  </a:lnTo>
                  <a:lnTo>
                    <a:pt x="3291668" y="227223"/>
                  </a:lnTo>
                  <a:lnTo>
                    <a:pt x="3295151" y="227132"/>
                  </a:lnTo>
                  <a:lnTo>
                    <a:pt x="3298634" y="227041"/>
                  </a:lnTo>
                  <a:lnTo>
                    <a:pt x="3302118" y="226951"/>
                  </a:lnTo>
                  <a:lnTo>
                    <a:pt x="3305601" y="226860"/>
                  </a:lnTo>
                  <a:lnTo>
                    <a:pt x="3309084" y="237892"/>
                  </a:lnTo>
                  <a:lnTo>
                    <a:pt x="3312567" y="237841"/>
                  </a:lnTo>
                  <a:lnTo>
                    <a:pt x="3316051" y="237791"/>
                  </a:lnTo>
                  <a:lnTo>
                    <a:pt x="3319534" y="237741"/>
                  </a:lnTo>
                  <a:lnTo>
                    <a:pt x="3323017" y="237690"/>
                  </a:lnTo>
                  <a:lnTo>
                    <a:pt x="3326500" y="237640"/>
                  </a:lnTo>
                  <a:lnTo>
                    <a:pt x="3329984" y="237590"/>
                  </a:lnTo>
                  <a:lnTo>
                    <a:pt x="3333467" y="237540"/>
                  </a:lnTo>
                  <a:lnTo>
                    <a:pt x="3336950" y="237490"/>
                  </a:lnTo>
                  <a:lnTo>
                    <a:pt x="3340433" y="237440"/>
                  </a:lnTo>
                  <a:lnTo>
                    <a:pt x="3343917" y="237390"/>
                  </a:lnTo>
                  <a:lnTo>
                    <a:pt x="3347400" y="237340"/>
                  </a:lnTo>
                  <a:lnTo>
                    <a:pt x="3350883" y="237291"/>
                  </a:lnTo>
                  <a:lnTo>
                    <a:pt x="3354366" y="239906"/>
                  </a:lnTo>
                  <a:lnTo>
                    <a:pt x="3357850" y="239737"/>
                  </a:lnTo>
                  <a:lnTo>
                    <a:pt x="3361333" y="239568"/>
                  </a:lnTo>
                  <a:lnTo>
                    <a:pt x="3364816" y="239399"/>
                  </a:lnTo>
                  <a:lnTo>
                    <a:pt x="3368299" y="239231"/>
                  </a:lnTo>
                  <a:lnTo>
                    <a:pt x="3371783" y="239062"/>
                  </a:lnTo>
                  <a:lnTo>
                    <a:pt x="3375266" y="238893"/>
                  </a:lnTo>
                  <a:lnTo>
                    <a:pt x="3378749" y="238724"/>
                  </a:lnTo>
                  <a:lnTo>
                    <a:pt x="3382232" y="238555"/>
                  </a:lnTo>
                  <a:lnTo>
                    <a:pt x="3385716" y="238387"/>
                  </a:lnTo>
                  <a:lnTo>
                    <a:pt x="3389199" y="238218"/>
                  </a:lnTo>
                  <a:lnTo>
                    <a:pt x="3392682" y="238049"/>
                  </a:lnTo>
                  <a:lnTo>
                    <a:pt x="3396165" y="237881"/>
                  </a:lnTo>
                  <a:lnTo>
                    <a:pt x="3399649" y="237712"/>
                  </a:lnTo>
                  <a:lnTo>
                    <a:pt x="3403132" y="237544"/>
                  </a:lnTo>
                  <a:lnTo>
                    <a:pt x="3406615" y="237375"/>
                  </a:lnTo>
                  <a:lnTo>
                    <a:pt x="3410098" y="237207"/>
                  </a:lnTo>
                  <a:lnTo>
                    <a:pt x="3413582" y="237038"/>
                  </a:lnTo>
                  <a:lnTo>
                    <a:pt x="3417065" y="236870"/>
                  </a:lnTo>
                  <a:lnTo>
                    <a:pt x="3420548" y="236702"/>
                  </a:lnTo>
                  <a:lnTo>
                    <a:pt x="3424031" y="236533"/>
                  </a:lnTo>
                  <a:lnTo>
                    <a:pt x="3427515" y="236365"/>
                  </a:lnTo>
                  <a:lnTo>
                    <a:pt x="3430998" y="236197"/>
                  </a:lnTo>
                  <a:lnTo>
                    <a:pt x="3434481" y="236029"/>
                  </a:lnTo>
                  <a:lnTo>
                    <a:pt x="3437964" y="235860"/>
                  </a:lnTo>
                  <a:lnTo>
                    <a:pt x="3441447" y="240039"/>
                  </a:lnTo>
                  <a:lnTo>
                    <a:pt x="3444931" y="239875"/>
                  </a:lnTo>
                  <a:lnTo>
                    <a:pt x="3448414" y="239710"/>
                  </a:lnTo>
                  <a:lnTo>
                    <a:pt x="3451897" y="239546"/>
                  </a:lnTo>
                  <a:lnTo>
                    <a:pt x="3455380" y="239381"/>
                  </a:lnTo>
                  <a:lnTo>
                    <a:pt x="3458864" y="239217"/>
                  </a:lnTo>
                  <a:lnTo>
                    <a:pt x="3462347" y="239052"/>
                  </a:lnTo>
                  <a:lnTo>
                    <a:pt x="3465830" y="238888"/>
                  </a:lnTo>
                  <a:lnTo>
                    <a:pt x="3469313" y="238723"/>
                  </a:lnTo>
                  <a:lnTo>
                    <a:pt x="3472797" y="238559"/>
                  </a:lnTo>
                  <a:lnTo>
                    <a:pt x="3476280" y="238395"/>
                  </a:lnTo>
                  <a:lnTo>
                    <a:pt x="3479763" y="238230"/>
                  </a:lnTo>
                  <a:lnTo>
                    <a:pt x="3483246" y="238066"/>
                  </a:lnTo>
                  <a:lnTo>
                    <a:pt x="3483246" y="238189"/>
                  </a:lnTo>
                  <a:lnTo>
                    <a:pt x="3483246" y="238311"/>
                  </a:lnTo>
                  <a:lnTo>
                    <a:pt x="3483246" y="238433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4431945"/>
              <a:ext cx="3483246" cy="1120121"/>
            </a:xfrm>
            <a:custGeom>
              <a:avLst/>
              <a:gdLst/>
              <a:ahLst/>
              <a:cxnLst/>
              <a:rect l="0" t="0" r="0" b="0"/>
              <a:pathLst>
                <a:path w="3483246" h="1120121">
                  <a:moveTo>
                    <a:pt x="0" y="1120121"/>
                  </a:moveTo>
                  <a:lnTo>
                    <a:pt x="3483" y="987761"/>
                  </a:lnTo>
                  <a:lnTo>
                    <a:pt x="6966" y="865092"/>
                  </a:lnTo>
                  <a:lnTo>
                    <a:pt x="10449" y="751087"/>
                  </a:lnTo>
                  <a:lnTo>
                    <a:pt x="13932" y="644859"/>
                  </a:lnTo>
                  <a:lnTo>
                    <a:pt x="17416" y="545640"/>
                  </a:lnTo>
                  <a:lnTo>
                    <a:pt x="20899" y="452757"/>
                  </a:lnTo>
                  <a:lnTo>
                    <a:pt x="24382" y="365622"/>
                  </a:lnTo>
                  <a:lnTo>
                    <a:pt x="27865" y="283718"/>
                  </a:lnTo>
                  <a:lnTo>
                    <a:pt x="31349" y="206588"/>
                  </a:lnTo>
                  <a:lnTo>
                    <a:pt x="34832" y="133825"/>
                  </a:lnTo>
                  <a:lnTo>
                    <a:pt x="38315" y="65070"/>
                  </a:lnTo>
                  <a:lnTo>
                    <a:pt x="41798" y="0"/>
                  </a:lnTo>
                  <a:lnTo>
                    <a:pt x="45282" y="611042"/>
                  </a:lnTo>
                  <a:lnTo>
                    <a:pt x="48765" y="577978"/>
                  </a:lnTo>
                  <a:lnTo>
                    <a:pt x="52248" y="545640"/>
                  </a:lnTo>
                  <a:lnTo>
                    <a:pt x="55731" y="514005"/>
                  </a:lnTo>
                  <a:lnTo>
                    <a:pt x="59215" y="483052"/>
                  </a:lnTo>
                  <a:lnTo>
                    <a:pt x="62698" y="452757"/>
                  </a:lnTo>
                  <a:lnTo>
                    <a:pt x="66181" y="423100"/>
                  </a:lnTo>
                  <a:lnTo>
                    <a:pt x="69664" y="394062"/>
                  </a:lnTo>
                  <a:lnTo>
                    <a:pt x="73148" y="365622"/>
                  </a:lnTo>
                  <a:lnTo>
                    <a:pt x="76631" y="337763"/>
                  </a:lnTo>
                  <a:lnTo>
                    <a:pt x="80114" y="310468"/>
                  </a:lnTo>
                  <a:lnTo>
                    <a:pt x="83597" y="283718"/>
                  </a:lnTo>
                  <a:lnTo>
                    <a:pt x="87081" y="257499"/>
                  </a:lnTo>
                  <a:lnTo>
                    <a:pt x="90564" y="780300"/>
                  </a:lnTo>
                  <a:lnTo>
                    <a:pt x="94047" y="768549"/>
                  </a:lnTo>
                  <a:lnTo>
                    <a:pt x="97530" y="756886"/>
                  </a:lnTo>
                  <a:lnTo>
                    <a:pt x="101014" y="745309"/>
                  </a:lnTo>
                  <a:lnTo>
                    <a:pt x="104497" y="733818"/>
                  </a:lnTo>
                  <a:lnTo>
                    <a:pt x="107980" y="722411"/>
                  </a:lnTo>
                  <a:lnTo>
                    <a:pt x="111463" y="711089"/>
                  </a:lnTo>
                  <a:lnTo>
                    <a:pt x="114947" y="699849"/>
                  </a:lnTo>
                  <a:lnTo>
                    <a:pt x="118430" y="688691"/>
                  </a:lnTo>
                  <a:lnTo>
                    <a:pt x="121913" y="677613"/>
                  </a:lnTo>
                  <a:lnTo>
                    <a:pt x="125396" y="666616"/>
                  </a:lnTo>
                  <a:lnTo>
                    <a:pt x="128880" y="655699"/>
                  </a:lnTo>
                  <a:lnTo>
                    <a:pt x="132363" y="954157"/>
                  </a:lnTo>
                  <a:lnTo>
                    <a:pt x="135846" y="950428"/>
                  </a:lnTo>
                  <a:lnTo>
                    <a:pt x="139329" y="946727"/>
                  </a:lnTo>
                  <a:lnTo>
                    <a:pt x="142813" y="943053"/>
                  </a:lnTo>
                  <a:lnTo>
                    <a:pt x="146296" y="939407"/>
                  </a:lnTo>
                  <a:lnTo>
                    <a:pt x="149779" y="935787"/>
                  </a:lnTo>
                  <a:lnTo>
                    <a:pt x="153262" y="932194"/>
                  </a:lnTo>
                  <a:lnTo>
                    <a:pt x="156746" y="928627"/>
                  </a:lnTo>
                  <a:lnTo>
                    <a:pt x="160229" y="925087"/>
                  </a:lnTo>
                  <a:lnTo>
                    <a:pt x="163712" y="921572"/>
                  </a:lnTo>
                  <a:lnTo>
                    <a:pt x="167195" y="918082"/>
                  </a:lnTo>
                  <a:lnTo>
                    <a:pt x="170679" y="914618"/>
                  </a:lnTo>
                  <a:lnTo>
                    <a:pt x="174162" y="911179"/>
                  </a:lnTo>
                  <a:lnTo>
                    <a:pt x="177645" y="935604"/>
                  </a:lnTo>
                  <a:lnTo>
                    <a:pt x="181128" y="932376"/>
                  </a:lnTo>
                  <a:lnTo>
                    <a:pt x="184612" y="929161"/>
                  </a:lnTo>
                  <a:lnTo>
                    <a:pt x="188095" y="925960"/>
                  </a:lnTo>
                  <a:lnTo>
                    <a:pt x="191578" y="922772"/>
                  </a:lnTo>
                  <a:lnTo>
                    <a:pt x="195061" y="919597"/>
                  </a:lnTo>
                  <a:lnTo>
                    <a:pt x="198545" y="916435"/>
                  </a:lnTo>
                  <a:lnTo>
                    <a:pt x="202028" y="913286"/>
                  </a:lnTo>
                  <a:lnTo>
                    <a:pt x="205511" y="910150"/>
                  </a:lnTo>
                  <a:lnTo>
                    <a:pt x="208994" y="907026"/>
                  </a:lnTo>
                  <a:lnTo>
                    <a:pt x="212478" y="903915"/>
                  </a:lnTo>
                  <a:lnTo>
                    <a:pt x="215961" y="900817"/>
                  </a:lnTo>
                  <a:lnTo>
                    <a:pt x="219444" y="897732"/>
                  </a:lnTo>
                  <a:lnTo>
                    <a:pt x="222927" y="944107"/>
                  </a:lnTo>
                  <a:lnTo>
                    <a:pt x="226411" y="941497"/>
                  </a:lnTo>
                  <a:lnTo>
                    <a:pt x="229894" y="938892"/>
                  </a:lnTo>
                  <a:lnTo>
                    <a:pt x="233377" y="936291"/>
                  </a:lnTo>
                  <a:lnTo>
                    <a:pt x="236860" y="933694"/>
                  </a:lnTo>
                  <a:lnTo>
                    <a:pt x="240344" y="931102"/>
                  </a:lnTo>
                  <a:lnTo>
                    <a:pt x="243827" y="928513"/>
                  </a:lnTo>
                  <a:lnTo>
                    <a:pt x="247310" y="925928"/>
                  </a:lnTo>
                  <a:lnTo>
                    <a:pt x="250793" y="923348"/>
                  </a:lnTo>
                  <a:lnTo>
                    <a:pt x="254277" y="920771"/>
                  </a:lnTo>
                  <a:lnTo>
                    <a:pt x="257760" y="918199"/>
                  </a:lnTo>
                  <a:lnTo>
                    <a:pt x="261243" y="915630"/>
                  </a:lnTo>
                  <a:lnTo>
                    <a:pt x="264726" y="942925"/>
                  </a:lnTo>
                  <a:lnTo>
                    <a:pt x="268210" y="941311"/>
                  </a:lnTo>
                  <a:lnTo>
                    <a:pt x="271693" y="939711"/>
                  </a:lnTo>
                  <a:lnTo>
                    <a:pt x="275176" y="938123"/>
                  </a:lnTo>
                  <a:lnTo>
                    <a:pt x="278659" y="936548"/>
                  </a:lnTo>
                  <a:lnTo>
                    <a:pt x="282143" y="934985"/>
                  </a:lnTo>
                  <a:lnTo>
                    <a:pt x="285626" y="933434"/>
                  </a:lnTo>
                  <a:lnTo>
                    <a:pt x="289109" y="931896"/>
                  </a:lnTo>
                  <a:lnTo>
                    <a:pt x="292592" y="930369"/>
                  </a:lnTo>
                  <a:lnTo>
                    <a:pt x="296075" y="928854"/>
                  </a:lnTo>
                  <a:lnTo>
                    <a:pt x="299559" y="927351"/>
                  </a:lnTo>
                  <a:lnTo>
                    <a:pt x="303042" y="925860"/>
                  </a:lnTo>
                  <a:lnTo>
                    <a:pt x="306525" y="924380"/>
                  </a:lnTo>
                  <a:lnTo>
                    <a:pt x="310008" y="931798"/>
                  </a:lnTo>
                  <a:lnTo>
                    <a:pt x="313492" y="929856"/>
                  </a:lnTo>
                  <a:lnTo>
                    <a:pt x="316975" y="927917"/>
                  </a:lnTo>
                  <a:lnTo>
                    <a:pt x="320458" y="925981"/>
                  </a:lnTo>
                  <a:lnTo>
                    <a:pt x="323941" y="924049"/>
                  </a:lnTo>
                  <a:lnTo>
                    <a:pt x="327425" y="922120"/>
                  </a:lnTo>
                  <a:lnTo>
                    <a:pt x="330908" y="920195"/>
                  </a:lnTo>
                  <a:lnTo>
                    <a:pt x="334391" y="918274"/>
                  </a:lnTo>
                  <a:lnTo>
                    <a:pt x="337874" y="916356"/>
                  </a:lnTo>
                  <a:lnTo>
                    <a:pt x="341358" y="914441"/>
                  </a:lnTo>
                  <a:lnTo>
                    <a:pt x="344841" y="912530"/>
                  </a:lnTo>
                  <a:lnTo>
                    <a:pt x="348324" y="910622"/>
                  </a:lnTo>
                  <a:lnTo>
                    <a:pt x="351807" y="908718"/>
                  </a:lnTo>
                  <a:lnTo>
                    <a:pt x="355291" y="906817"/>
                  </a:lnTo>
                  <a:lnTo>
                    <a:pt x="358774" y="904920"/>
                  </a:lnTo>
                  <a:lnTo>
                    <a:pt x="362257" y="903026"/>
                  </a:lnTo>
                  <a:lnTo>
                    <a:pt x="365740" y="901135"/>
                  </a:lnTo>
                  <a:lnTo>
                    <a:pt x="369224" y="899248"/>
                  </a:lnTo>
                  <a:lnTo>
                    <a:pt x="372707" y="897364"/>
                  </a:lnTo>
                  <a:lnTo>
                    <a:pt x="376190" y="895484"/>
                  </a:lnTo>
                  <a:lnTo>
                    <a:pt x="379673" y="893607"/>
                  </a:lnTo>
                  <a:lnTo>
                    <a:pt x="383157" y="891733"/>
                  </a:lnTo>
                  <a:lnTo>
                    <a:pt x="386640" y="889863"/>
                  </a:lnTo>
                  <a:lnTo>
                    <a:pt x="390123" y="887995"/>
                  </a:lnTo>
                  <a:lnTo>
                    <a:pt x="393606" y="886132"/>
                  </a:lnTo>
                  <a:lnTo>
                    <a:pt x="397090" y="913771"/>
                  </a:lnTo>
                  <a:lnTo>
                    <a:pt x="400573" y="912393"/>
                  </a:lnTo>
                  <a:lnTo>
                    <a:pt x="404056" y="911020"/>
                  </a:lnTo>
                  <a:lnTo>
                    <a:pt x="407539" y="909653"/>
                  </a:lnTo>
                  <a:lnTo>
                    <a:pt x="411023" y="908292"/>
                  </a:lnTo>
                  <a:lnTo>
                    <a:pt x="414506" y="906936"/>
                  </a:lnTo>
                  <a:lnTo>
                    <a:pt x="417989" y="905586"/>
                  </a:lnTo>
                  <a:lnTo>
                    <a:pt x="421472" y="904242"/>
                  </a:lnTo>
                  <a:lnTo>
                    <a:pt x="424956" y="902903"/>
                  </a:lnTo>
                  <a:lnTo>
                    <a:pt x="428439" y="901569"/>
                  </a:lnTo>
                  <a:lnTo>
                    <a:pt x="431922" y="900241"/>
                  </a:lnTo>
                  <a:lnTo>
                    <a:pt x="435405" y="898918"/>
                  </a:lnTo>
                  <a:lnTo>
                    <a:pt x="438889" y="897601"/>
                  </a:lnTo>
                  <a:lnTo>
                    <a:pt x="442372" y="896288"/>
                  </a:lnTo>
                  <a:lnTo>
                    <a:pt x="445855" y="894982"/>
                  </a:lnTo>
                  <a:lnTo>
                    <a:pt x="449338" y="893680"/>
                  </a:lnTo>
                  <a:lnTo>
                    <a:pt x="452822" y="892384"/>
                  </a:lnTo>
                  <a:lnTo>
                    <a:pt x="456305" y="891093"/>
                  </a:lnTo>
                  <a:lnTo>
                    <a:pt x="459788" y="889807"/>
                  </a:lnTo>
                  <a:lnTo>
                    <a:pt x="463271" y="888526"/>
                  </a:lnTo>
                  <a:lnTo>
                    <a:pt x="466755" y="887250"/>
                  </a:lnTo>
                  <a:lnTo>
                    <a:pt x="470238" y="885980"/>
                  </a:lnTo>
                  <a:lnTo>
                    <a:pt x="473721" y="884714"/>
                  </a:lnTo>
                  <a:lnTo>
                    <a:pt x="477204" y="883454"/>
                  </a:lnTo>
                  <a:lnTo>
                    <a:pt x="480688" y="882198"/>
                  </a:lnTo>
                  <a:lnTo>
                    <a:pt x="484171" y="880948"/>
                  </a:lnTo>
                  <a:lnTo>
                    <a:pt x="487654" y="902541"/>
                  </a:lnTo>
                  <a:lnTo>
                    <a:pt x="491137" y="901085"/>
                  </a:lnTo>
                  <a:lnTo>
                    <a:pt x="494621" y="899629"/>
                  </a:lnTo>
                  <a:lnTo>
                    <a:pt x="498104" y="898176"/>
                  </a:lnTo>
                  <a:lnTo>
                    <a:pt x="501587" y="896723"/>
                  </a:lnTo>
                  <a:lnTo>
                    <a:pt x="505070" y="895272"/>
                  </a:lnTo>
                  <a:lnTo>
                    <a:pt x="508554" y="893822"/>
                  </a:lnTo>
                  <a:lnTo>
                    <a:pt x="512037" y="892373"/>
                  </a:lnTo>
                  <a:lnTo>
                    <a:pt x="515520" y="890926"/>
                  </a:lnTo>
                  <a:lnTo>
                    <a:pt x="519003" y="889480"/>
                  </a:lnTo>
                  <a:lnTo>
                    <a:pt x="522487" y="888035"/>
                  </a:lnTo>
                  <a:lnTo>
                    <a:pt x="525970" y="886592"/>
                  </a:lnTo>
                  <a:lnTo>
                    <a:pt x="529453" y="922854"/>
                  </a:lnTo>
                  <a:lnTo>
                    <a:pt x="532936" y="921852"/>
                  </a:lnTo>
                  <a:lnTo>
                    <a:pt x="536420" y="920853"/>
                  </a:lnTo>
                  <a:lnTo>
                    <a:pt x="539903" y="919856"/>
                  </a:lnTo>
                  <a:lnTo>
                    <a:pt x="543386" y="918863"/>
                  </a:lnTo>
                  <a:lnTo>
                    <a:pt x="546869" y="917872"/>
                  </a:lnTo>
                  <a:lnTo>
                    <a:pt x="550353" y="916885"/>
                  </a:lnTo>
                  <a:lnTo>
                    <a:pt x="553836" y="915900"/>
                  </a:lnTo>
                  <a:lnTo>
                    <a:pt x="557319" y="914919"/>
                  </a:lnTo>
                  <a:lnTo>
                    <a:pt x="560802" y="913940"/>
                  </a:lnTo>
                  <a:lnTo>
                    <a:pt x="564286" y="912964"/>
                  </a:lnTo>
                  <a:lnTo>
                    <a:pt x="567769" y="911991"/>
                  </a:lnTo>
                  <a:lnTo>
                    <a:pt x="571252" y="911020"/>
                  </a:lnTo>
                  <a:lnTo>
                    <a:pt x="574735" y="910053"/>
                  </a:lnTo>
                  <a:lnTo>
                    <a:pt x="578218" y="909088"/>
                  </a:lnTo>
                  <a:lnTo>
                    <a:pt x="581702" y="908126"/>
                  </a:lnTo>
                  <a:lnTo>
                    <a:pt x="585185" y="907167"/>
                  </a:lnTo>
                  <a:lnTo>
                    <a:pt x="588668" y="906211"/>
                  </a:lnTo>
                  <a:lnTo>
                    <a:pt x="592151" y="905258"/>
                  </a:lnTo>
                  <a:lnTo>
                    <a:pt x="595635" y="904307"/>
                  </a:lnTo>
                  <a:lnTo>
                    <a:pt x="599118" y="903359"/>
                  </a:lnTo>
                  <a:lnTo>
                    <a:pt x="602601" y="902414"/>
                  </a:lnTo>
                  <a:lnTo>
                    <a:pt x="606084" y="901472"/>
                  </a:lnTo>
                  <a:lnTo>
                    <a:pt x="609568" y="900532"/>
                  </a:lnTo>
                  <a:lnTo>
                    <a:pt x="613051" y="899595"/>
                  </a:lnTo>
                  <a:lnTo>
                    <a:pt x="616534" y="898661"/>
                  </a:lnTo>
                  <a:lnTo>
                    <a:pt x="620017" y="910965"/>
                  </a:lnTo>
                  <a:lnTo>
                    <a:pt x="623501" y="910003"/>
                  </a:lnTo>
                  <a:lnTo>
                    <a:pt x="626984" y="909042"/>
                  </a:lnTo>
                  <a:lnTo>
                    <a:pt x="630467" y="908084"/>
                  </a:lnTo>
                  <a:lnTo>
                    <a:pt x="633950" y="907127"/>
                  </a:lnTo>
                  <a:lnTo>
                    <a:pt x="637434" y="906172"/>
                  </a:lnTo>
                  <a:lnTo>
                    <a:pt x="640917" y="905220"/>
                  </a:lnTo>
                  <a:lnTo>
                    <a:pt x="644400" y="904269"/>
                  </a:lnTo>
                  <a:lnTo>
                    <a:pt x="647883" y="903320"/>
                  </a:lnTo>
                  <a:lnTo>
                    <a:pt x="651367" y="902373"/>
                  </a:lnTo>
                  <a:lnTo>
                    <a:pt x="654850" y="901428"/>
                  </a:lnTo>
                  <a:lnTo>
                    <a:pt x="658333" y="900485"/>
                  </a:lnTo>
                  <a:lnTo>
                    <a:pt x="661816" y="901398"/>
                  </a:lnTo>
                  <a:lnTo>
                    <a:pt x="665300" y="900537"/>
                  </a:lnTo>
                  <a:lnTo>
                    <a:pt x="668783" y="899678"/>
                  </a:lnTo>
                  <a:lnTo>
                    <a:pt x="672266" y="898822"/>
                  </a:lnTo>
                  <a:lnTo>
                    <a:pt x="675749" y="897968"/>
                  </a:lnTo>
                  <a:lnTo>
                    <a:pt x="679233" y="897116"/>
                  </a:lnTo>
                  <a:lnTo>
                    <a:pt x="682716" y="896267"/>
                  </a:lnTo>
                  <a:lnTo>
                    <a:pt x="686199" y="895419"/>
                  </a:lnTo>
                  <a:lnTo>
                    <a:pt x="689682" y="894574"/>
                  </a:lnTo>
                  <a:lnTo>
                    <a:pt x="693166" y="893731"/>
                  </a:lnTo>
                  <a:lnTo>
                    <a:pt x="696649" y="892890"/>
                  </a:lnTo>
                  <a:lnTo>
                    <a:pt x="700132" y="892052"/>
                  </a:lnTo>
                  <a:lnTo>
                    <a:pt x="703615" y="891215"/>
                  </a:lnTo>
                  <a:lnTo>
                    <a:pt x="707099" y="890346"/>
                  </a:lnTo>
                  <a:lnTo>
                    <a:pt x="710582" y="889439"/>
                  </a:lnTo>
                  <a:lnTo>
                    <a:pt x="714065" y="888534"/>
                  </a:lnTo>
                  <a:lnTo>
                    <a:pt x="717548" y="887630"/>
                  </a:lnTo>
                  <a:lnTo>
                    <a:pt x="721032" y="886728"/>
                  </a:lnTo>
                  <a:lnTo>
                    <a:pt x="724515" y="885829"/>
                  </a:lnTo>
                  <a:lnTo>
                    <a:pt x="727998" y="884930"/>
                  </a:lnTo>
                  <a:lnTo>
                    <a:pt x="731481" y="884034"/>
                  </a:lnTo>
                  <a:lnTo>
                    <a:pt x="734965" y="883139"/>
                  </a:lnTo>
                  <a:lnTo>
                    <a:pt x="738448" y="882246"/>
                  </a:lnTo>
                  <a:lnTo>
                    <a:pt x="741931" y="881355"/>
                  </a:lnTo>
                  <a:lnTo>
                    <a:pt x="745414" y="880465"/>
                  </a:lnTo>
                  <a:lnTo>
                    <a:pt x="748898" y="879577"/>
                  </a:lnTo>
                  <a:lnTo>
                    <a:pt x="752381" y="905592"/>
                  </a:lnTo>
                  <a:lnTo>
                    <a:pt x="755864" y="904661"/>
                  </a:lnTo>
                  <a:lnTo>
                    <a:pt x="759347" y="903729"/>
                  </a:lnTo>
                  <a:lnTo>
                    <a:pt x="762831" y="902799"/>
                  </a:lnTo>
                  <a:lnTo>
                    <a:pt x="766314" y="901869"/>
                  </a:lnTo>
                  <a:lnTo>
                    <a:pt x="769797" y="900939"/>
                  </a:lnTo>
                  <a:lnTo>
                    <a:pt x="773280" y="900010"/>
                  </a:lnTo>
                  <a:lnTo>
                    <a:pt x="776764" y="899081"/>
                  </a:lnTo>
                  <a:lnTo>
                    <a:pt x="780247" y="898153"/>
                  </a:lnTo>
                  <a:lnTo>
                    <a:pt x="783730" y="897226"/>
                  </a:lnTo>
                  <a:lnTo>
                    <a:pt x="787213" y="896299"/>
                  </a:lnTo>
                  <a:lnTo>
                    <a:pt x="790697" y="895372"/>
                  </a:lnTo>
                  <a:lnTo>
                    <a:pt x="794180" y="896903"/>
                  </a:lnTo>
                  <a:lnTo>
                    <a:pt x="797663" y="896302"/>
                  </a:lnTo>
                  <a:lnTo>
                    <a:pt x="801146" y="895702"/>
                  </a:lnTo>
                  <a:lnTo>
                    <a:pt x="804630" y="895105"/>
                  </a:lnTo>
                  <a:lnTo>
                    <a:pt x="808113" y="894509"/>
                  </a:lnTo>
                  <a:lnTo>
                    <a:pt x="811596" y="893916"/>
                  </a:lnTo>
                  <a:lnTo>
                    <a:pt x="815079" y="893324"/>
                  </a:lnTo>
                  <a:lnTo>
                    <a:pt x="818563" y="892734"/>
                  </a:lnTo>
                  <a:lnTo>
                    <a:pt x="822046" y="892147"/>
                  </a:lnTo>
                  <a:lnTo>
                    <a:pt x="825529" y="891561"/>
                  </a:lnTo>
                  <a:lnTo>
                    <a:pt x="829012" y="890977"/>
                  </a:lnTo>
                  <a:lnTo>
                    <a:pt x="832496" y="890396"/>
                  </a:lnTo>
                  <a:lnTo>
                    <a:pt x="835979" y="889816"/>
                  </a:lnTo>
                  <a:lnTo>
                    <a:pt x="839462" y="889269"/>
                  </a:lnTo>
                  <a:lnTo>
                    <a:pt x="842945" y="888756"/>
                  </a:lnTo>
                  <a:lnTo>
                    <a:pt x="846429" y="888246"/>
                  </a:lnTo>
                  <a:lnTo>
                    <a:pt x="849912" y="887737"/>
                  </a:lnTo>
                  <a:lnTo>
                    <a:pt x="853395" y="887231"/>
                  </a:lnTo>
                  <a:lnTo>
                    <a:pt x="856878" y="886726"/>
                  </a:lnTo>
                  <a:lnTo>
                    <a:pt x="860361" y="886223"/>
                  </a:lnTo>
                  <a:lnTo>
                    <a:pt x="863845" y="885722"/>
                  </a:lnTo>
                  <a:lnTo>
                    <a:pt x="867328" y="885223"/>
                  </a:lnTo>
                  <a:lnTo>
                    <a:pt x="870811" y="884726"/>
                  </a:lnTo>
                  <a:lnTo>
                    <a:pt x="874294" y="884231"/>
                  </a:lnTo>
                  <a:lnTo>
                    <a:pt x="877778" y="883738"/>
                  </a:lnTo>
                  <a:lnTo>
                    <a:pt x="881261" y="883246"/>
                  </a:lnTo>
                  <a:lnTo>
                    <a:pt x="884744" y="882597"/>
                  </a:lnTo>
                  <a:lnTo>
                    <a:pt x="888227" y="881917"/>
                  </a:lnTo>
                  <a:lnTo>
                    <a:pt x="891711" y="881240"/>
                  </a:lnTo>
                  <a:lnTo>
                    <a:pt x="895194" y="880563"/>
                  </a:lnTo>
                  <a:lnTo>
                    <a:pt x="898677" y="879888"/>
                  </a:lnTo>
                  <a:lnTo>
                    <a:pt x="902160" y="879215"/>
                  </a:lnTo>
                  <a:lnTo>
                    <a:pt x="905644" y="878542"/>
                  </a:lnTo>
                  <a:lnTo>
                    <a:pt x="909127" y="877872"/>
                  </a:lnTo>
                  <a:lnTo>
                    <a:pt x="912610" y="877203"/>
                  </a:lnTo>
                  <a:lnTo>
                    <a:pt x="916093" y="876535"/>
                  </a:lnTo>
                  <a:lnTo>
                    <a:pt x="919577" y="875868"/>
                  </a:lnTo>
                  <a:lnTo>
                    <a:pt x="923060" y="875203"/>
                  </a:lnTo>
                  <a:lnTo>
                    <a:pt x="926543" y="874540"/>
                  </a:lnTo>
                  <a:lnTo>
                    <a:pt x="930026" y="873878"/>
                  </a:lnTo>
                  <a:lnTo>
                    <a:pt x="933510" y="873217"/>
                  </a:lnTo>
                  <a:lnTo>
                    <a:pt x="936993" y="872557"/>
                  </a:lnTo>
                  <a:lnTo>
                    <a:pt x="940476" y="871899"/>
                  </a:lnTo>
                  <a:lnTo>
                    <a:pt x="943959" y="871243"/>
                  </a:lnTo>
                  <a:lnTo>
                    <a:pt x="947443" y="870588"/>
                  </a:lnTo>
                  <a:lnTo>
                    <a:pt x="950926" y="869934"/>
                  </a:lnTo>
                  <a:lnTo>
                    <a:pt x="954409" y="869281"/>
                  </a:lnTo>
                  <a:lnTo>
                    <a:pt x="957892" y="868630"/>
                  </a:lnTo>
                  <a:lnTo>
                    <a:pt x="961376" y="867981"/>
                  </a:lnTo>
                  <a:lnTo>
                    <a:pt x="964859" y="867332"/>
                  </a:lnTo>
                  <a:lnTo>
                    <a:pt x="968342" y="866685"/>
                  </a:lnTo>
                  <a:lnTo>
                    <a:pt x="971825" y="878786"/>
                  </a:lnTo>
                  <a:lnTo>
                    <a:pt x="975309" y="878101"/>
                  </a:lnTo>
                  <a:lnTo>
                    <a:pt x="978792" y="877418"/>
                  </a:lnTo>
                  <a:lnTo>
                    <a:pt x="982275" y="876735"/>
                  </a:lnTo>
                  <a:lnTo>
                    <a:pt x="985758" y="876053"/>
                  </a:lnTo>
                  <a:lnTo>
                    <a:pt x="989242" y="875373"/>
                  </a:lnTo>
                  <a:lnTo>
                    <a:pt x="992725" y="874693"/>
                  </a:lnTo>
                  <a:lnTo>
                    <a:pt x="996208" y="874014"/>
                  </a:lnTo>
                  <a:lnTo>
                    <a:pt x="999691" y="873337"/>
                  </a:lnTo>
                  <a:lnTo>
                    <a:pt x="1003175" y="872660"/>
                  </a:lnTo>
                  <a:lnTo>
                    <a:pt x="1006658" y="871984"/>
                  </a:lnTo>
                  <a:lnTo>
                    <a:pt x="1010141" y="871310"/>
                  </a:lnTo>
                  <a:lnTo>
                    <a:pt x="1013624" y="870636"/>
                  </a:lnTo>
                  <a:lnTo>
                    <a:pt x="1017108" y="870017"/>
                  </a:lnTo>
                  <a:lnTo>
                    <a:pt x="1020591" y="869407"/>
                  </a:lnTo>
                  <a:lnTo>
                    <a:pt x="1024074" y="868798"/>
                  </a:lnTo>
                  <a:lnTo>
                    <a:pt x="1027557" y="868190"/>
                  </a:lnTo>
                  <a:lnTo>
                    <a:pt x="1031041" y="867584"/>
                  </a:lnTo>
                  <a:lnTo>
                    <a:pt x="1034524" y="866979"/>
                  </a:lnTo>
                  <a:lnTo>
                    <a:pt x="1038007" y="866375"/>
                  </a:lnTo>
                  <a:lnTo>
                    <a:pt x="1041490" y="865772"/>
                  </a:lnTo>
                  <a:lnTo>
                    <a:pt x="1044974" y="865171"/>
                  </a:lnTo>
                  <a:lnTo>
                    <a:pt x="1048457" y="864570"/>
                  </a:lnTo>
                  <a:lnTo>
                    <a:pt x="1051940" y="863971"/>
                  </a:lnTo>
                  <a:lnTo>
                    <a:pt x="1055423" y="863373"/>
                  </a:lnTo>
                  <a:lnTo>
                    <a:pt x="1058907" y="865953"/>
                  </a:lnTo>
                  <a:lnTo>
                    <a:pt x="1062390" y="865606"/>
                  </a:lnTo>
                  <a:lnTo>
                    <a:pt x="1065873" y="865260"/>
                  </a:lnTo>
                  <a:lnTo>
                    <a:pt x="1069356" y="864915"/>
                  </a:lnTo>
                  <a:lnTo>
                    <a:pt x="1072840" y="864572"/>
                  </a:lnTo>
                  <a:lnTo>
                    <a:pt x="1076323" y="864230"/>
                  </a:lnTo>
                  <a:lnTo>
                    <a:pt x="1079806" y="863889"/>
                  </a:lnTo>
                  <a:lnTo>
                    <a:pt x="1083289" y="863550"/>
                  </a:lnTo>
                  <a:lnTo>
                    <a:pt x="1086773" y="863211"/>
                  </a:lnTo>
                  <a:lnTo>
                    <a:pt x="1090256" y="862874"/>
                  </a:lnTo>
                  <a:lnTo>
                    <a:pt x="1093739" y="862539"/>
                  </a:lnTo>
                  <a:lnTo>
                    <a:pt x="1097222" y="862204"/>
                  </a:lnTo>
                  <a:lnTo>
                    <a:pt x="1100706" y="861871"/>
                  </a:lnTo>
                  <a:lnTo>
                    <a:pt x="1104189" y="867624"/>
                  </a:lnTo>
                  <a:lnTo>
                    <a:pt x="1107672" y="867463"/>
                  </a:lnTo>
                  <a:lnTo>
                    <a:pt x="1111155" y="867303"/>
                  </a:lnTo>
                  <a:lnTo>
                    <a:pt x="1114639" y="867143"/>
                  </a:lnTo>
                  <a:lnTo>
                    <a:pt x="1118122" y="866985"/>
                  </a:lnTo>
                  <a:lnTo>
                    <a:pt x="1121605" y="866827"/>
                  </a:lnTo>
                  <a:lnTo>
                    <a:pt x="1125088" y="866670"/>
                  </a:lnTo>
                  <a:lnTo>
                    <a:pt x="1128572" y="866514"/>
                  </a:lnTo>
                  <a:lnTo>
                    <a:pt x="1132055" y="866358"/>
                  </a:lnTo>
                  <a:lnTo>
                    <a:pt x="1135538" y="866203"/>
                  </a:lnTo>
                  <a:lnTo>
                    <a:pt x="1139021" y="866049"/>
                  </a:lnTo>
                  <a:lnTo>
                    <a:pt x="1142505" y="865896"/>
                  </a:lnTo>
                  <a:lnTo>
                    <a:pt x="1145988" y="865744"/>
                  </a:lnTo>
                  <a:lnTo>
                    <a:pt x="1149471" y="868818"/>
                  </a:lnTo>
                  <a:lnTo>
                    <a:pt x="1152954" y="868332"/>
                  </a:lnTo>
                  <a:lnTo>
                    <a:pt x="1156437" y="867847"/>
                  </a:lnTo>
                  <a:lnTo>
                    <a:pt x="1159921" y="867363"/>
                  </a:lnTo>
                  <a:lnTo>
                    <a:pt x="1163404" y="866879"/>
                  </a:lnTo>
                  <a:lnTo>
                    <a:pt x="1166887" y="866397"/>
                  </a:lnTo>
                  <a:lnTo>
                    <a:pt x="1170370" y="865916"/>
                  </a:lnTo>
                  <a:lnTo>
                    <a:pt x="1173854" y="865436"/>
                  </a:lnTo>
                  <a:lnTo>
                    <a:pt x="1177337" y="864957"/>
                  </a:lnTo>
                  <a:lnTo>
                    <a:pt x="1180820" y="864480"/>
                  </a:lnTo>
                  <a:lnTo>
                    <a:pt x="1184303" y="864003"/>
                  </a:lnTo>
                  <a:lnTo>
                    <a:pt x="1187787" y="863527"/>
                  </a:lnTo>
                  <a:lnTo>
                    <a:pt x="1191270" y="869196"/>
                  </a:lnTo>
                  <a:lnTo>
                    <a:pt x="1194753" y="868621"/>
                  </a:lnTo>
                  <a:lnTo>
                    <a:pt x="1198236" y="868047"/>
                  </a:lnTo>
                  <a:lnTo>
                    <a:pt x="1201720" y="867474"/>
                  </a:lnTo>
                  <a:lnTo>
                    <a:pt x="1205203" y="866901"/>
                  </a:lnTo>
                  <a:lnTo>
                    <a:pt x="1208686" y="866330"/>
                  </a:lnTo>
                  <a:lnTo>
                    <a:pt x="1212169" y="865758"/>
                  </a:lnTo>
                  <a:lnTo>
                    <a:pt x="1215653" y="865188"/>
                  </a:lnTo>
                  <a:lnTo>
                    <a:pt x="1219136" y="864618"/>
                  </a:lnTo>
                  <a:lnTo>
                    <a:pt x="1222619" y="864049"/>
                  </a:lnTo>
                  <a:lnTo>
                    <a:pt x="1226102" y="863481"/>
                  </a:lnTo>
                  <a:lnTo>
                    <a:pt x="1229586" y="862913"/>
                  </a:lnTo>
                  <a:lnTo>
                    <a:pt x="1233069" y="862346"/>
                  </a:lnTo>
                  <a:lnTo>
                    <a:pt x="1236552" y="865152"/>
                  </a:lnTo>
                  <a:lnTo>
                    <a:pt x="1240035" y="864592"/>
                  </a:lnTo>
                  <a:lnTo>
                    <a:pt x="1243519" y="864032"/>
                  </a:lnTo>
                  <a:lnTo>
                    <a:pt x="1247002" y="863473"/>
                  </a:lnTo>
                  <a:lnTo>
                    <a:pt x="1250485" y="862915"/>
                  </a:lnTo>
                  <a:lnTo>
                    <a:pt x="1253968" y="862358"/>
                  </a:lnTo>
                  <a:lnTo>
                    <a:pt x="1257452" y="861801"/>
                  </a:lnTo>
                  <a:lnTo>
                    <a:pt x="1260935" y="861245"/>
                  </a:lnTo>
                  <a:lnTo>
                    <a:pt x="1264418" y="860690"/>
                  </a:lnTo>
                  <a:lnTo>
                    <a:pt x="1267901" y="860135"/>
                  </a:lnTo>
                  <a:lnTo>
                    <a:pt x="1271385" y="859581"/>
                  </a:lnTo>
                  <a:lnTo>
                    <a:pt x="1274868" y="859028"/>
                  </a:lnTo>
                  <a:lnTo>
                    <a:pt x="1278351" y="858475"/>
                  </a:lnTo>
                  <a:lnTo>
                    <a:pt x="1281834" y="867232"/>
                  </a:lnTo>
                  <a:lnTo>
                    <a:pt x="1285318" y="866844"/>
                  </a:lnTo>
                  <a:lnTo>
                    <a:pt x="1288801" y="866458"/>
                  </a:lnTo>
                  <a:lnTo>
                    <a:pt x="1292284" y="866072"/>
                  </a:lnTo>
                  <a:lnTo>
                    <a:pt x="1295767" y="865688"/>
                  </a:lnTo>
                  <a:lnTo>
                    <a:pt x="1299251" y="865304"/>
                  </a:lnTo>
                  <a:lnTo>
                    <a:pt x="1302734" y="864921"/>
                  </a:lnTo>
                  <a:lnTo>
                    <a:pt x="1306217" y="864539"/>
                  </a:lnTo>
                  <a:lnTo>
                    <a:pt x="1309700" y="864158"/>
                  </a:lnTo>
                  <a:lnTo>
                    <a:pt x="1313184" y="863778"/>
                  </a:lnTo>
                  <a:lnTo>
                    <a:pt x="1316667" y="863399"/>
                  </a:lnTo>
                  <a:lnTo>
                    <a:pt x="1320150" y="863020"/>
                  </a:lnTo>
                  <a:lnTo>
                    <a:pt x="1323633" y="862643"/>
                  </a:lnTo>
                  <a:lnTo>
                    <a:pt x="1327117" y="862266"/>
                  </a:lnTo>
                  <a:lnTo>
                    <a:pt x="1330600" y="861890"/>
                  </a:lnTo>
                  <a:lnTo>
                    <a:pt x="1334083" y="861515"/>
                  </a:lnTo>
                  <a:lnTo>
                    <a:pt x="1337566" y="861141"/>
                  </a:lnTo>
                  <a:lnTo>
                    <a:pt x="1341050" y="860768"/>
                  </a:lnTo>
                  <a:lnTo>
                    <a:pt x="1344533" y="860396"/>
                  </a:lnTo>
                  <a:lnTo>
                    <a:pt x="1348016" y="860025"/>
                  </a:lnTo>
                  <a:lnTo>
                    <a:pt x="1351499" y="859654"/>
                  </a:lnTo>
                  <a:lnTo>
                    <a:pt x="1354983" y="859284"/>
                  </a:lnTo>
                  <a:lnTo>
                    <a:pt x="1358466" y="858916"/>
                  </a:lnTo>
                  <a:lnTo>
                    <a:pt x="1361949" y="858548"/>
                  </a:lnTo>
                  <a:lnTo>
                    <a:pt x="1365432" y="858180"/>
                  </a:lnTo>
                  <a:lnTo>
                    <a:pt x="1368916" y="862165"/>
                  </a:lnTo>
                  <a:lnTo>
                    <a:pt x="1372399" y="861752"/>
                  </a:lnTo>
                  <a:lnTo>
                    <a:pt x="1375882" y="861339"/>
                  </a:lnTo>
                  <a:lnTo>
                    <a:pt x="1379365" y="860928"/>
                  </a:lnTo>
                  <a:lnTo>
                    <a:pt x="1382849" y="860517"/>
                  </a:lnTo>
                  <a:lnTo>
                    <a:pt x="1386332" y="860108"/>
                  </a:lnTo>
                  <a:lnTo>
                    <a:pt x="1389815" y="859698"/>
                  </a:lnTo>
                  <a:lnTo>
                    <a:pt x="1393298" y="859290"/>
                  </a:lnTo>
                  <a:lnTo>
                    <a:pt x="1396782" y="858883"/>
                  </a:lnTo>
                  <a:lnTo>
                    <a:pt x="1400265" y="858476"/>
                  </a:lnTo>
                  <a:lnTo>
                    <a:pt x="1403748" y="858070"/>
                  </a:lnTo>
                  <a:lnTo>
                    <a:pt x="1407231" y="857665"/>
                  </a:lnTo>
                  <a:lnTo>
                    <a:pt x="1410715" y="857260"/>
                  </a:lnTo>
                  <a:lnTo>
                    <a:pt x="1414198" y="862368"/>
                  </a:lnTo>
                  <a:lnTo>
                    <a:pt x="1417681" y="862015"/>
                  </a:lnTo>
                  <a:lnTo>
                    <a:pt x="1421164" y="861663"/>
                  </a:lnTo>
                  <a:lnTo>
                    <a:pt x="1424648" y="861312"/>
                  </a:lnTo>
                  <a:lnTo>
                    <a:pt x="1428131" y="860962"/>
                  </a:lnTo>
                  <a:lnTo>
                    <a:pt x="1431614" y="860612"/>
                  </a:lnTo>
                  <a:lnTo>
                    <a:pt x="1435097" y="860263"/>
                  </a:lnTo>
                  <a:lnTo>
                    <a:pt x="1438580" y="859915"/>
                  </a:lnTo>
                  <a:lnTo>
                    <a:pt x="1442064" y="859568"/>
                  </a:lnTo>
                  <a:lnTo>
                    <a:pt x="1445547" y="859222"/>
                  </a:lnTo>
                  <a:lnTo>
                    <a:pt x="1449030" y="858876"/>
                  </a:lnTo>
                  <a:lnTo>
                    <a:pt x="1452513" y="858531"/>
                  </a:lnTo>
                  <a:lnTo>
                    <a:pt x="1455997" y="858147"/>
                  </a:lnTo>
                  <a:lnTo>
                    <a:pt x="1459480" y="857662"/>
                  </a:lnTo>
                  <a:lnTo>
                    <a:pt x="1462963" y="857178"/>
                  </a:lnTo>
                  <a:lnTo>
                    <a:pt x="1466446" y="856694"/>
                  </a:lnTo>
                  <a:lnTo>
                    <a:pt x="1469930" y="856210"/>
                  </a:lnTo>
                  <a:lnTo>
                    <a:pt x="1473413" y="855727"/>
                  </a:lnTo>
                  <a:lnTo>
                    <a:pt x="1476896" y="855245"/>
                  </a:lnTo>
                  <a:lnTo>
                    <a:pt x="1480379" y="854763"/>
                  </a:lnTo>
                  <a:lnTo>
                    <a:pt x="1483863" y="854281"/>
                  </a:lnTo>
                  <a:lnTo>
                    <a:pt x="1487346" y="853800"/>
                  </a:lnTo>
                  <a:lnTo>
                    <a:pt x="1490829" y="853320"/>
                  </a:lnTo>
                  <a:lnTo>
                    <a:pt x="1494312" y="852840"/>
                  </a:lnTo>
                  <a:lnTo>
                    <a:pt x="1497796" y="852361"/>
                  </a:lnTo>
                  <a:lnTo>
                    <a:pt x="1501279" y="856764"/>
                  </a:lnTo>
                  <a:lnTo>
                    <a:pt x="1504762" y="856476"/>
                  </a:lnTo>
                  <a:lnTo>
                    <a:pt x="1508245" y="856190"/>
                  </a:lnTo>
                  <a:lnTo>
                    <a:pt x="1511729" y="855904"/>
                  </a:lnTo>
                  <a:lnTo>
                    <a:pt x="1515212" y="855619"/>
                  </a:lnTo>
                  <a:lnTo>
                    <a:pt x="1518695" y="855334"/>
                  </a:lnTo>
                  <a:lnTo>
                    <a:pt x="1522178" y="855051"/>
                  </a:lnTo>
                  <a:lnTo>
                    <a:pt x="1525662" y="854767"/>
                  </a:lnTo>
                  <a:lnTo>
                    <a:pt x="1529145" y="854485"/>
                  </a:lnTo>
                  <a:lnTo>
                    <a:pt x="1532628" y="854203"/>
                  </a:lnTo>
                  <a:lnTo>
                    <a:pt x="1536111" y="853922"/>
                  </a:lnTo>
                  <a:lnTo>
                    <a:pt x="1539595" y="853642"/>
                  </a:lnTo>
                  <a:lnTo>
                    <a:pt x="1543078" y="853362"/>
                  </a:lnTo>
                  <a:lnTo>
                    <a:pt x="1546561" y="870539"/>
                  </a:lnTo>
                  <a:lnTo>
                    <a:pt x="1550044" y="870259"/>
                  </a:lnTo>
                  <a:lnTo>
                    <a:pt x="1553528" y="869980"/>
                  </a:lnTo>
                  <a:lnTo>
                    <a:pt x="1557011" y="869701"/>
                  </a:lnTo>
                  <a:lnTo>
                    <a:pt x="1560494" y="869423"/>
                  </a:lnTo>
                  <a:lnTo>
                    <a:pt x="1563977" y="869146"/>
                  </a:lnTo>
                  <a:lnTo>
                    <a:pt x="1567461" y="868869"/>
                  </a:lnTo>
                  <a:lnTo>
                    <a:pt x="1570944" y="868593"/>
                  </a:lnTo>
                  <a:lnTo>
                    <a:pt x="1574427" y="868318"/>
                  </a:lnTo>
                  <a:lnTo>
                    <a:pt x="1577910" y="868043"/>
                  </a:lnTo>
                  <a:lnTo>
                    <a:pt x="1581394" y="867768"/>
                  </a:lnTo>
                  <a:lnTo>
                    <a:pt x="1584877" y="867495"/>
                  </a:lnTo>
                  <a:lnTo>
                    <a:pt x="1588360" y="870291"/>
                  </a:lnTo>
                  <a:lnTo>
                    <a:pt x="1591843" y="870176"/>
                  </a:lnTo>
                  <a:lnTo>
                    <a:pt x="1595327" y="870061"/>
                  </a:lnTo>
                  <a:lnTo>
                    <a:pt x="1598810" y="869946"/>
                  </a:lnTo>
                  <a:lnTo>
                    <a:pt x="1602293" y="869832"/>
                  </a:lnTo>
                  <a:lnTo>
                    <a:pt x="1605776" y="869718"/>
                  </a:lnTo>
                  <a:lnTo>
                    <a:pt x="1609260" y="869605"/>
                  </a:lnTo>
                  <a:lnTo>
                    <a:pt x="1612743" y="869492"/>
                  </a:lnTo>
                  <a:lnTo>
                    <a:pt x="1616226" y="869379"/>
                  </a:lnTo>
                  <a:lnTo>
                    <a:pt x="1619709" y="869267"/>
                  </a:lnTo>
                  <a:lnTo>
                    <a:pt x="1623193" y="869155"/>
                  </a:lnTo>
                  <a:lnTo>
                    <a:pt x="1626676" y="869043"/>
                  </a:lnTo>
                  <a:lnTo>
                    <a:pt x="1630159" y="868932"/>
                  </a:lnTo>
                  <a:lnTo>
                    <a:pt x="1633642" y="872200"/>
                  </a:lnTo>
                  <a:lnTo>
                    <a:pt x="1637126" y="872086"/>
                  </a:lnTo>
                  <a:lnTo>
                    <a:pt x="1640609" y="871972"/>
                  </a:lnTo>
                  <a:lnTo>
                    <a:pt x="1644092" y="871858"/>
                  </a:lnTo>
                  <a:lnTo>
                    <a:pt x="1647575" y="871744"/>
                  </a:lnTo>
                  <a:lnTo>
                    <a:pt x="1651059" y="871631"/>
                  </a:lnTo>
                  <a:lnTo>
                    <a:pt x="1654542" y="871519"/>
                  </a:lnTo>
                  <a:lnTo>
                    <a:pt x="1658025" y="871406"/>
                  </a:lnTo>
                  <a:lnTo>
                    <a:pt x="1661508" y="871295"/>
                  </a:lnTo>
                  <a:lnTo>
                    <a:pt x="1664992" y="871183"/>
                  </a:lnTo>
                  <a:lnTo>
                    <a:pt x="1668475" y="871072"/>
                  </a:lnTo>
                  <a:lnTo>
                    <a:pt x="1671958" y="870961"/>
                  </a:lnTo>
                  <a:lnTo>
                    <a:pt x="1675441" y="870850"/>
                  </a:lnTo>
                  <a:lnTo>
                    <a:pt x="1678925" y="873837"/>
                  </a:lnTo>
                  <a:lnTo>
                    <a:pt x="1682408" y="873580"/>
                  </a:lnTo>
                  <a:lnTo>
                    <a:pt x="1685891" y="873322"/>
                  </a:lnTo>
                  <a:lnTo>
                    <a:pt x="1689374" y="873065"/>
                  </a:lnTo>
                  <a:lnTo>
                    <a:pt x="1692858" y="872809"/>
                  </a:lnTo>
                  <a:lnTo>
                    <a:pt x="1696341" y="872554"/>
                  </a:lnTo>
                  <a:lnTo>
                    <a:pt x="1699824" y="872298"/>
                  </a:lnTo>
                  <a:lnTo>
                    <a:pt x="1703307" y="872044"/>
                  </a:lnTo>
                  <a:lnTo>
                    <a:pt x="1706791" y="871790"/>
                  </a:lnTo>
                  <a:lnTo>
                    <a:pt x="1710274" y="871536"/>
                  </a:lnTo>
                  <a:lnTo>
                    <a:pt x="1713757" y="871283"/>
                  </a:lnTo>
                  <a:lnTo>
                    <a:pt x="1717240" y="871030"/>
                  </a:lnTo>
                  <a:lnTo>
                    <a:pt x="1720723" y="870814"/>
                  </a:lnTo>
                  <a:lnTo>
                    <a:pt x="1724207" y="870671"/>
                  </a:lnTo>
                  <a:lnTo>
                    <a:pt x="1727690" y="870528"/>
                  </a:lnTo>
                  <a:lnTo>
                    <a:pt x="1731173" y="870385"/>
                  </a:lnTo>
                  <a:lnTo>
                    <a:pt x="1734656" y="870243"/>
                  </a:lnTo>
                  <a:lnTo>
                    <a:pt x="1738140" y="870102"/>
                  </a:lnTo>
                  <a:lnTo>
                    <a:pt x="1741623" y="869961"/>
                  </a:lnTo>
                  <a:lnTo>
                    <a:pt x="1741623" y="869961"/>
                  </a:lnTo>
                  <a:lnTo>
                    <a:pt x="1745106" y="869820"/>
                  </a:lnTo>
                  <a:lnTo>
                    <a:pt x="1748589" y="869679"/>
                  </a:lnTo>
                  <a:lnTo>
                    <a:pt x="1752073" y="869539"/>
                  </a:lnTo>
                  <a:lnTo>
                    <a:pt x="1755556" y="869400"/>
                  </a:lnTo>
                  <a:lnTo>
                    <a:pt x="1759039" y="869261"/>
                  </a:lnTo>
                  <a:lnTo>
                    <a:pt x="1762522" y="869122"/>
                  </a:lnTo>
                  <a:lnTo>
                    <a:pt x="1766006" y="868899"/>
                  </a:lnTo>
                  <a:lnTo>
                    <a:pt x="1769489" y="868636"/>
                  </a:lnTo>
                  <a:lnTo>
                    <a:pt x="1772972" y="868374"/>
                  </a:lnTo>
                  <a:lnTo>
                    <a:pt x="1776455" y="868112"/>
                  </a:lnTo>
                  <a:lnTo>
                    <a:pt x="1779939" y="867850"/>
                  </a:lnTo>
                  <a:lnTo>
                    <a:pt x="1783422" y="867589"/>
                  </a:lnTo>
                  <a:lnTo>
                    <a:pt x="1786905" y="867329"/>
                  </a:lnTo>
                  <a:lnTo>
                    <a:pt x="1790388" y="867069"/>
                  </a:lnTo>
                  <a:lnTo>
                    <a:pt x="1793872" y="866809"/>
                  </a:lnTo>
                  <a:lnTo>
                    <a:pt x="1797355" y="866550"/>
                  </a:lnTo>
                  <a:lnTo>
                    <a:pt x="1800838" y="866291"/>
                  </a:lnTo>
                  <a:lnTo>
                    <a:pt x="1804321" y="866033"/>
                  </a:lnTo>
                  <a:lnTo>
                    <a:pt x="1807805" y="865776"/>
                  </a:lnTo>
                  <a:lnTo>
                    <a:pt x="1811288" y="865518"/>
                  </a:lnTo>
                  <a:lnTo>
                    <a:pt x="1814771" y="865262"/>
                  </a:lnTo>
                  <a:lnTo>
                    <a:pt x="1818254" y="865005"/>
                  </a:lnTo>
                  <a:lnTo>
                    <a:pt x="1821738" y="864749"/>
                  </a:lnTo>
                  <a:lnTo>
                    <a:pt x="1825221" y="864494"/>
                  </a:lnTo>
                  <a:lnTo>
                    <a:pt x="1828704" y="864239"/>
                  </a:lnTo>
                  <a:lnTo>
                    <a:pt x="1832187" y="863985"/>
                  </a:lnTo>
                  <a:lnTo>
                    <a:pt x="1835671" y="863731"/>
                  </a:lnTo>
                  <a:lnTo>
                    <a:pt x="1839154" y="863477"/>
                  </a:lnTo>
                  <a:lnTo>
                    <a:pt x="1842637" y="863224"/>
                  </a:lnTo>
                  <a:lnTo>
                    <a:pt x="1846120" y="862972"/>
                  </a:lnTo>
                  <a:lnTo>
                    <a:pt x="1849604" y="862719"/>
                  </a:lnTo>
                  <a:lnTo>
                    <a:pt x="1853087" y="874586"/>
                  </a:lnTo>
                  <a:lnTo>
                    <a:pt x="1856570" y="874385"/>
                  </a:lnTo>
                  <a:lnTo>
                    <a:pt x="1860053" y="874184"/>
                  </a:lnTo>
                  <a:lnTo>
                    <a:pt x="1863537" y="873984"/>
                  </a:lnTo>
                  <a:lnTo>
                    <a:pt x="1867020" y="873784"/>
                  </a:lnTo>
                  <a:lnTo>
                    <a:pt x="1870503" y="873585"/>
                  </a:lnTo>
                  <a:lnTo>
                    <a:pt x="1873986" y="873386"/>
                  </a:lnTo>
                  <a:lnTo>
                    <a:pt x="1877470" y="873187"/>
                  </a:lnTo>
                  <a:lnTo>
                    <a:pt x="1880953" y="872989"/>
                  </a:lnTo>
                  <a:lnTo>
                    <a:pt x="1884436" y="872792"/>
                  </a:lnTo>
                  <a:lnTo>
                    <a:pt x="1887919" y="872594"/>
                  </a:lnTo>
                  <a:lnTo>
                    <a:pt x="1891403" y="872398"/>
                  </a:lnTo>
                  <a:lnTo>
                    <a:pt x="1894886" y="872201"/>
                  </a:lnTo>
                  <a:lnTo>
                    <a:pt x="1898369" y="878013"/>
                  </a:lnTo>
                  <a:lnTo>
                    <a:pt x="1901852" y="877816"/>
                  </a:lnTo>
                  <a:lnTo>
                    <a:pt x="1905336" y="877620"/>
                  </a:lnTo>
                  <a:lnTo>
                    <a:pt x="1908819" y="877423"/>
                  </a:lnTo>
                  <a:lnTo>
                    <a:pt x="1912302" y="877228"/>
                  </a:lnTo>
                  <a:lnTo>
                    <a:pt x="1915785" y="877032"/>
                  </a:lnTo>
                  <a:lnTo>
                    <a:pt x="1919269" y="876837"/>
                  </a:lnTo>
                  <a:lnTo>
                    <a:pt x="1922752" y="876643"/>
                  </a:lnTo>
                  <a:lnTo>
                    <a:pt x="1926235" y="876448"/>
                  </a:lnTo>
                  <a:lnTo>
                    <a:pt x="1929718" y="876254"/>
                  </a:lnTo>
                  <a:lnTo>
                    <a:pt x="1933202" y="876061"/>
                  </a:lnTo>
                  <a:lnTo>
                    <a:pt x="1936685" y="875868"/>
                  </a:lnTo>
                  <a:lnTo>
                    <a:pt x="1940168" y="880640"/>
                  </a:lnTo>
                  <a:lnTo>
                    <a:pt x="1943651" y="880447"/>
                  </a:lnTo>
                  <a:lnTo>
                    <a:pt x="1947135" y="880254"/>
                  </a:lnTo>
                  <a:lnTo>
                    <a:pt x="1950618" y="880062"/>
                  </a:lnTo>
                  <a:lnTo>
                    <a:pt x="1954101" y="879870"/>
                  </a:lnTo>
                  <a:lnTo>
                    <a:pt x="1957584" y="879678"/>
                  </a:lnTo>
                  <a:lnTo>
                    <a:pt x="1961068" y="879486"/>
                  </a:lnTo>
                  <a:lnTo>
                    <a:pt x="1964551" y="879295"/>
                  </a:lnTo>
                  <a:lnTo>
                    <a:pt x="1968034" y="879105"/>
                  </a:lnTo>
                  <a:lnTo>
                    <a:pt x="1971517" y="878915"/>
                  </a:lnTo>
                  <a:lnTo>
                    <a:pt x="1975001" y="878725"/>
                  </a:lnTo>
                  <a:lnTo>
                    <a:pt x="1978484" y="878535"/>
                  </a:lnTo>
                  <a:lnTo>
                    <a:pt x="1981967" y="878346"/>
                  </a:lnTo>
                  <a:lnTo>
                    <a:pt x="1985450" y="879227"/>
                  </a:lnTo>
                  <a:lnTo>
                    <a:pt x="1988934" y="878922"/>
                  </a:lnTo>
                  <a:lnTo>
                    <a:pt x="1992417" y="878617"/>
                  </a:lnTo>
                  <a:lnTo>
                    <a:pt x="1995900" y="878312"/>
                  </a:lnTo>
                  <a:lnTo>
                    <a:pt x="1999383" y="878007"/>
                  </a:lnTo>
                  <a:lnTo>
                    <a:pt x="2002867" y="877703"/>
                  </a:lnTo>
                  <a:lnTo>
                    <a:pt x="2006350" y="877398"/>
                  </a:lnTo>
                  <a:lnTo>
                    <a:pt x="2009833" y="877095"/>
                  </a:lnTo>
                  <a:lnTo>
                    <a:pt x="2013316" y="876791"/>
                  </a:lnTo>
                  <a:lnTo>
                    <a:pt x="2016799" y="876488"/>
                  </a:lnTo>
                  <a:lnTo>
                    <a:pt x="2020283" y="876185"/>
                  </a:lnTo>
                  <a:lnTo>
                    <a:pt x="2023766" y="875882"/>
                  </a:lnTo>
                  <a:lnTo>
                    <a:pt x="2027249" y="875580"/>
                  </a:lnTo>
                  <a:lnTo>
                    <a:pt x="2030732" y="884336"/>
                  </a:lnTo>
                  <a:lnTo>
                    <a:pt x="2034216" y="884123"/>
                  </a:lnTo>
                  <a:lnTo>
                    <a:pt x="2037699" y="883911"/>
                  </a:lnTo>
                  <a:lnTo>
                    <a:pt x="2041182" y="883699"/>
                  </a:lnTo>
                  <a:lnTo>
                    <a:pt x="2044665" y="883488"/>
                  </a:lnTo>
                  <a:lnTo>
                    <a:pt x="2048149" y="883276"/>
                  </a:lnTo>
                  <a:lnTo>
                    <a:pt x="2051632" y="883065"/>
                  </a:lnTo>
                  <a:lnTo>
                    <a:pt x="2055115" y="882855"/>
                  </a:lnTo>
                  <a:lnTo>
                    <a:pt x="2058598" y="882645"/>
                  </a:lnTo>
                  <a:lnTo>
                    <a:pt x="2062082" y="882435"/>
                  </a:lnTo>
                  <a:lnTo>
                    <a:pt x="2065565" y="882225"/>
                  </a:lnTo>
                  <a:lnTo>
                    <a:pt x="2069048" y="882016"/>
                  </a:lnTo>
                  <a:lnTo>
                    <a:pt x="2072531" y="895229"/>
                  </a:lnTo>
                  <a:lnTo>
                    <a:pt x="2076015" y="895047"/>
                  </a:lnTo>
                  <a:lnTo>
                    <a:pt x="2079498" y="894865"/>
                  </a:lnTo>
                  <a:lnTo>
                    <a:pt x="2082981" y="894683"/>
                  </a:lnTo>
                  <a:lnTo>
                    <a:pt x="2086464" y="894501"/>
                  </a:lnTo>
                  <a:lnTo>
                    <a:pt x="2089948" y="894320"/>
                  </a:lnTo>
                  <a:lnTo>
                    <a:pt x="2093431" y="894139"/>
                  </a:lnTo>
                  <a:lnTo>
                    <a:pt x="2096914" y="893958"/>
                  </a:lnTo>
                  <a:lnTo>
                    <a:pt x="2100397" y="893778"/>
                  </a:lnTo>
                  <a:lnTo>
                    <a:pt x="2103881" y="893598"/>
                  </a:lnTo>
                  <a:lnTo>
                    <a:pt x="2107364" y="893418"/>
                  </a:lnTo>
                  <a:lnTo>
                    <a:pt x="2110847" y="893238"/>
                  </a:lnTo>
                  <a:lnTo>
                    <a:pt x="2114330" y="893059"/>
                  </a:lnTo>
                  <a:lnTo>
                    <a:pt x="2117814" y="900631"/>
                  </a:lnTo>
                  <a:lnTo>
                    <a:pt x="2121297" y="900452"/>
                  </a:lnTo>
                  <a:lnTo>
                    <a:pt x="2124780" y="900274"/>
                  </a:lnTo>
                  <a:lnTo>
                    <a:pt x="2128263" y="900096"/>
                  </a:lnTo>
                  <a:lnTo>
                    <a:pt x="2131747" y="899918"/>
                  </a:lnTo>
                  <a:lnTo>
                    <a:pt x="2135230" y="899740"/>
                  </a:lnTo>
                  <a:lnTo>
                    <a:pt x="2138713" y="899563"/>
                  </a:lnTo>
                  <a:lnTo>
                    <a:pt x="2142196" y="899385"/>
                  </a:lnTo>
                  <a:lnTo>
                    <a:pt x="2145680" y="899209"/>
                  </a:lnTo>
                  <a:lnTo>
                    <a:pt x="2149163" y="899032"/>
                  </a:lnTo>
                  <a:lnTo>
                    <a:pt x="2152646" y="898856"/>
                  </a:lnTo>
                  <a:lnTo>
                    <a:pt x="2156129" y="898680"/>
                  </a:lnTo>
                  <a:lnTo>
                    <a:pt x="2159613" y="898504"/>
                  </a:lnTo>
                  <a:lnTo>
                    <a:pt x="2163096" y="907703"/>
                  </a:lnTo>
                  <a:lnTo>
                    <a:pt x="2166579" y="907528"/>
                  </a:lnTo>
                  <a:lnTo>
                    <a:pt x="2170062" y="907353"/>
                  </a:lnTo>
                  <a:lnTo>
                    <a:pt x="2173546" y="907178"/>
                  </a:lnTo>
                  <a:lnTo>
                    <a:pt x="2177029" y="907004"/>
                  </a:lnTo>
                  <a:lnTo>
                    <a:pt x="2180512" y="906830"/>
                  </a:lnTo>
                  <a:lnTo>
                    <a:pt x="2183995" y="906656"/>
                  </a:lnTo>
                  <a:lnTo>
                    <a:pt x="2187479" y="906483"/>
                  </a:lnTo>
                  <a:lnTo>
                    <a:pt x="2190962" y="906310"/>
                  </a:lnTo>
                  <a:lnTo>
                    <a:pt x="2194445" y="906137"/>
                  </a:lnTo>
                  <a:lnTo>
                    <a:pt x="2197928" y="905964"/>
                  </a:lnTo>
                  <a:lnTo>
                    <a:pt x="2201412" y="905792"/>
                  </a:lnTo>
                  <a:lnTo>
                    <a:pt x="2204895" y="908237"/>
                  </a:lnTo>
                  <a:lnTo>
                    <a:pt x="2208378" y="908146"/>
                  </a:lnTo>
                  <a:lnTo>
                    <a:pt x="2211861" y="908056"/>
                  </a:lnTo>
                  <a:lnTo>
                    <a:pt x="2215345" y="907966"/>
                  </a:lnTo>
                  <a:lnTo>
                    <a:pt x="2218828" y="907877"/>
                  </a:lnTo>
                  <a:lnTo>
                    <a:pt x="2222311" y="907787"/>
                  </a:lnTo>
                  <a:lnTo>
                    <a:pt x="2225794" y="907698"/>
                  </a:lnTo>
                  <a:lnTo>
                    <a:pt x="2229278" y="907609"/>
                  </a:lnTo>
                  <a:lnTo>
                    <a:pt x="2232761" y="907520"/>
                  </a:lnTo>
                  <a:lnTo>
                    <a:pt x="2236244" y="907431"/>
                  </a:lnTo>
                  <a:lnTo>
                    <a:pt x="2239727" y="907343"/>
                  </a:lnTo>
                  <a:lnTo>
                    <a:pt x="2243211" y="907255"/>
                  </a:lnTo>
                  <a:lnTo>
                    <a:pt x="2246694" y="907167"/>
                  </a:lnTo>
                  <a:lnTo>
                    <a:pt x="2250177" y="914457"/>
                  </a:lnTo>
                  <a:lnTo>
                    <a:pt x="2253660" y="914326"/>
                  </a:lnTo>
                  <a:lnTo>
                    <a:pt x="2257144" y="914196"/>
                  </a:lnTo>
                  <a:lnTo>
                    <a:pt x="2260627" y="914066"/>
                  </a:lnTo>
                  <a:lnTo>
                    <a:pt x="2264110" y="913937"/>
                  </a:lnTo>
                  <a:lnTo>
                    <a:pt x="2267593" y="913808"/>
                  </a:lnTo>
                  <a:lnTo>
                    <a:pt x="2271077" y="913678"/>
                  </a:lnTo>
                  <a:lnTo>
                    <a:pt x="2274560" y="913550"/>
                  </a:lnTo>
                  <a:lnTo>
                    <a:pt x="2278043" y="913421"/>
                  </a:lnTo>
                  <a:lnTo>
                    <a:pt x="2281526" y="913293"/>
                  </a:lnTo>
                  <a:lnTo>
                    <a:pt x="2285010" y="913164"/>
                  </a:lnTo>
                  <a:lnTo>
                    <a:pt x="2288493" y="913036"/>
                  </a:lnTo>
                  <a:lnTo>
                    <a:pt x="2291976" y="912909"/>
                  </a:lnTo>
                  <a:lnTo>
                    <a:pt x="2295459" y="914392"/>
                  </a:lnTo>
                  <a:lnTo>
                    <a:pt x="2298942" y="914218"/>
                  </a:lnTo>
                  <a:lnTo>
                    <a:pt x="2302426" y="914045"/>
                  </a:lnTo>
                  <a:lnTo>
                    <a:pt x="2305909" y="913871"/>
                  </a:lnTo>
                  <a:lnTo>
                    <a:pt x="2309392" y="913698"/>
                  </a:lnTo>
                  <a:lnTo>
                    <a:pt x="2312875" y="913525"/>
                  </a:lnTo>
                  <a:lnTo>
                    <a:pt x="2316359" y="913353"/>
                  </a:lnTo>
                  <a:lnTo>
                    <a:pt x="2319842" y="913180"/>
                  </a:lnTo>
                  <a:lnTo>
                    <a:pt x="2323325" y="913008"/>
                  </a:lnTo>
                  <a:lnTo>
                    <a:pt x="2326808" y="912836"/>
                  </a:lnTo>
                  <a:lnTo>
                    <a:pt x="2330292" y="912665"/>
                  </a:lnTo>
                  <a:lnTo>
                    <a:pt x="2333775" y="912493"/>
                  </a:lnTo>
                  <a:lnTo>
                    <a:pt x="2337258" y="912322"/>
                  </a:lnTo>
                  <a:lnTo>
                    <a:pt x="2340741" y="912151"/>
                  </a:lnTo>
                  <a:lnTo>
                    <a:pt x="2344225" y="911980"/>
                  </a:lnTo>
                  <a:lnTo>
                    <a:pt x="2347708" y="911810"/>
                  </a:lnTo>
                  <a:lnTo>
                    <a:pt x="2351191" y="911639"/>
                  </a:lnTo>
                  <a:lnTo>
                    <a:pt x="2354674" y="911469"/>
                  </a:lnTo>
                  <a:lnTo>
                    <a:pt x="2358158" y="911299"/>
                  </a:lnTo>
                  <a:lnTo>
                    <a:pt x="2361641" y="911130"/>
                  </a:lnTo>
                  <a:lnTo>
                    <a:pt x="2365124" y="910960"/>
                  </a:lnTo>
                  <a:lnTo>
                    <a:pt x="2368607" y="910791"/>
                  </a:lnTo>
                  <a:lnTo>
                    <a:pt x="2372091" y="910622"/>
                  </a:lnTo>
                  <a:lnTo>
                    <a:pt x="2375574" y="910453"/>
                  </a:lnTo>
                  <a:lnTo>
                    <a:pt x="2379057" y="910285"/>
                  </a:lnTo>
                  <a:lnTo>
                    <a:pt x="2382540" y="911311"/>
                  </a:lnTo>
                  <a:lnTo>
                    <a:pt x="2386024" y="911207"/>
                  </a:lnTo>
                  <a:lnTo>
                    <a:pt x="2389507" y="911103"/>
                  </a:lnTo>
                  <a:lnTo>
                    <a:pt x="2392990" y="911000"/>
                  </a:lnTo>
                  <a:lnTo>
                    <a:pt x="2396473" y="910896"/>
                  </a:lnTo>
                  <a:lnTo>
                    <a:pt x="2399957" y="910793"/>
                  </a:lnTo>
                  <a:lnTo>
                    <a:pt x="2403440" y="910690"/>
                  </a:lnTo>
                  <a:lnTo>
                    <a:pt x="2406923" y="910588"/>
                  </a:lnTo>
                  <a:lnTo>
                    <a:pt x="2410406" y="910485"/>
                  </a:lnTo>
                  <a:lnTo>
                    <a:pt x="2413890" y="910383"/>
                  </a:lnTo>
                  <a:lnTo>
                    <a:pt x="2417373" y="910281"/>
                  </a:lnTo>
                  <a:lnTo>
                    <a:pt x="2420856" y="910179"/>
                  </a:lnTo>
                  <a:lnTo>
                    <a:pt x="2424339" y="910077"/>
                  </a:lnTo>
                  <a:lnTo>
                    <a:pt x="2427823" y="912168"/>
                  </a:lnTo>
                  <a:lnTo>
                    <a:pt x="2431306" y="911959"/>
                  </a:lnTo>
                  <a:lnTo>
                    <a:pt x="2434789" y="911750"/>
                  </a:lnTo>
                  <a:lnTo>
                    <a:pt x="2438272" y="911541"/>
                  </a:lnTo>
                  <a:lnTo>
                    <a:pt x="2441756" y="911332"/>
                  </a:lnTo>
                  <a:lnTo>
                    <a:pt x="2445239" y="911124"/>
                  </a:lnTo>
                  <a:lnTo>
                    <a:pt x="2448722" y="910916"/>
                  </a:lnTo>
                  <a:lnTo>
                    <a:pt x="2452205" y="910707"/>
                  </a:lnTo>
                  <a:lnTo>
                    <a:pt x="2455689" y="910499"/>
                  </a:lnTo>
                  <a:lnTo>
                    <a:pt x="2459172" y="910292"/>
                  </a:lnTo>
                  <a:lnTo>
                    <a:pt x="2462655" y="910084"/>
                  </a:lnTo>
                  <a:lnTo>
                    <a:pt x="2466138" y="909877"/>
                  </a:lnTo>
                  <a:lnTo>
                    <a:pt x="2469622" y="909669"/>
                  </a:lnTo>
                  <a:lnTo>
                    <a:pt x="2473105" y="909462"/>
                  </a:lnTo>
                  <a:lnTo>
                    <a:pt x="2476588" y="909255"/>
                  </a:lnTo>
                  <a:lnTo>
                    <a:pt x="2480071" y="909049"/>
                  </a:lnTo>
                  <a:lnTo>
                    <a:pt x="2483555" y="908842"/>
                  </a:lnTo>
                  <a:lnTo>
                    <a:pt x="2487038" y="908636"/>
                  </a:lnTo>
                  <a:lnTo>
                    <a:pt x="2490521" y="908430"/>
                  </a:lnTo>
                  <a:lnTo>
                    <a:pt x="2494004" y="908224"/>
                  </a:lnTo>
                  <a:lnTo>
                    <a:pt x="2497488" y="908018"/>
                  </a:lnTo>
                  <a:lnTo>
                    <a:pt x="2500971" y="907812"/>
                  </a:lnTo>
                  <a:lnTo>
                    <a:pt x="2504454" y="907607"/>
                  </a:lnTo>
                  <a:lnTo>
                    <a:pt x="2507937" y="907401"/>
                  </a:lnTo>
                  <a:lnTo>
                    <a:pt x="2511421" y="907196"/>
                  </a:lnTo>
                  <a:lnTo>
                    <a:pt x="2514904" y="908856"/>
                  </a:lnTo>
                  <a:lnTo>
                    <a:pt x="2518387" y="908759"/>
                  </a:lnTo>
                  <a:lnTo>
                    <a:pt x="2521870" y="908662"/>
                  </a:lnTo>
                  <a:lnTo>
                    <a:pt x="2525354" y="908565"/>
                  </a:lnTo>
                  <a:lnTo>
                    <a:pt x="2528837" y="908468"/>
                  </a:lnTo>
                  <a:lnTo>
                    <a:pt x="2532320" y="908371"/>
                  </a:lnTo>
                  <a:lnTo>
                    <a:pt x="2535803" y="908275"/>
                  </a:lnTo>
                  <a:lnTo>
                    <a:pt x="2539287" y="908179"/>
                  </a:lnTo>
                  <a:lnTo>
                    <a:pt x="2542770" y="908083"/>
                  </a:lnTo>
                  <a:lnTo>
                    <a:pt x="2546253" y="907987"/>
                  </a:lnTo>
                  <a:lnTo>
                    <a:pt x="2549736" y="907891"/>
                  </a:lnTo>
                  <a:lnTo>
                    <a:pt x="2553220" y="907795"/>
                  </a:lnTo>
                  <a:lnTo>
                    <a:pt x="2556703" y="907700"/>
                  </a:lnTo>
                  <a:lnTo>
                    <a:pt x="2560186" y="913187"/>
                  </a:lnTo>
                  <a:lnTo>
                    <a:pt x="2563669" y="913006"/>
                  </a:lnTo>
                  <a:lnTo>
                    <a:pt x="2567153" y="912825"/>
                  </a:lnTo>
                  <a:lnTo>
                    <a:pt x="2570636" y="912645"/>
                  </a:lnTo>
                  <a:lnTo>
                    <a:pt x="2574119" y="912464"/>
                  </a:lnTo>
                  <a:lnTo>
                    <a:pt x="2577602" y="912284"/>
                  </a:lnTo>
                  <a:lnTo>
                    <a:pt x="2581085" y="912104"/>
                  </a:lnTo>
                  <a:lnTo>
                    <a:pt x="2584569" y="911923"/>
                  </a:lnTo>
                  <a:lnTo>
                    <a:pt x="2588052" y="911744"/>
                  </a:lnTo>
                  <a:lnTo>
                    <a:pt x="2591535" y="911564"/>
                  </a:lnTo>
                  <a:lnTo>
                    <a:pt x="2595018" y="911384"/>
                  </a:lnTo>
                  <a:lnTo>
                    <a:pt x="2598502" y="911205"/>
                  </a:lnTo>
                  <a:lnTo>
                    <a:pt x="2601985" y="918016"/>
                  </a:lnTo>
                  <a:lnTo>
                    <a:pt x="2605468" y="917839"/>
                  </a:lnTo>
                  <a:lnTo>
                    <a:pt x="2608951" y="917663"/>
                  </a:lnTo>
                  <a:lnTo>
                    <a:pt x="2612435" y="917487"/>
                  </a:lnTo>
                  <a:lnTo>
                    <a:pt x="2615918" y="917312"/>
                  </a:lnTo>
                  <a:lnTo>
                    <a:pt x="2619401" y="917136"/>
                  </a:lnTo>
                  <a:lnTo>
                    <a:pt x="2622884" y="916960"/>
                  </a:lnTo>
                  <a:lnTo>
                    <a:pt x="2626368" y="916785"/>
                  </a:lnTo>
                  <a:lnTo>
                    <a:pt x="2629851" y="916610"/>
                  </a:lnTo>
                  <a:lnTo>
                    <a:pt x="2633334" y="916435"/>
                  </a:lnTo>
                  <a:lnTo>
                    <a:pt x="2636817" y="916260"/>
                  </a:lnTo>
                  <a:lnTo>
                    <a:pt x="2640301" y="916086"/>
                  </a:lnTo>
                  <a:lnTo>
                    <a:pt x="2643784" y="915911"/>
                  </a:lnTo>
                  <a:lnTo>
                    <a:pt x="2647267" y="915769"/>
                  </a:lnTo>
                  <a:lnTo>
                    <a:pt x="2650750" y="915658"/>
                  </a:lnTo>
                  <a:lnTo>
                    <a:pt x="2654234" y="915547"/>
                  </a:lnTo>
                  <a:lnTo>
                    <a:pt x="2657717" y="915436"/>
                  </a:lnTo>
                  <a:lnTo>
                    <a:pt x="2661200" y="915325"/>
                  </a:lnTo>
                  <a:lnTo>
                    <a:pt x="2664683" y="915215"/>
                  </a:lnTo>
                  <a:lnTo>
                    <a:pt x="2668167" y="915105"/>
                  </a:lnTo>
                  <a:lnTo>
                    <a:pt x="2671650" y="914995"/>
                  </a:lnTo>
                  <a:lnTo>
                    <a:pt x="2675133" y="914885"/>
                  </a:lnTo>
                  <a:lnTo>
                    <a:pt x="2678616" y="914775"/>
                  </a:lnTo>
                  <a:lnTo>
                    <a:pt x="2682100" y="914666"/>
                  </a:lnTo>
                  <a:lnTo>
                    <a:pt x="2685583" y="914556"/>
                  </a:lnTo>
                  <a:lnTo>
                    <a:pt x="2689066" y="914447"/>
                  </a:lnTo>
                  <a:lnTo>
                    <a:pt x="2692549" y="918231"/>
                  </a:lnTo>
                  <a:lnTo>
                    <a:pt x="2696033" y="918107"/>
                  </a:lnTo>
                  <a:lnTo>
                    <a:pt x="2699516" y="917982"/>
                  </a:lnTo>
                  <a:lnTo>
                    <a:pt x="2702999" y="917857"/>
                  </a:lnTo>
                  <a:lnTo>
                    <a:pt x="2706482" y="917733"/>
                  </a:lnTo>
                  <a:lnTo>
                    <a:pt x="2709966" y="917609"/>
                  </a:lnTo>
                  <a:lnTo>
                    <a:pt x="2713449" y="917485"/>
                  </a:lnTo>
                  <a:lnTo>
                    <a:pt x="2716932" y="917361"/>
                  </a:lnTo>
                  <a:lnTo>
                    <a:pt x="2720415" y="917237"/>
                  </a:lnTo>
                  <a:lnTo>
                    <a:pt x="2723899" y="917114"/>
                  </a:lnTo>
                  <a:lnTo>
                    <a:pt x="2727382" y="916990"/>
                  </a:lnTo>
                  <a:lnTo>
                    <a:pt x="2730865" y="916867"/>
                  </a:lnTo>
                  <a:lnTo>
                    <a:pt x="2734348" y="929145"/>
                  </a:lnTo>
                  <a:lnTo>
                    <a:pt x="2737832" y="928995"/>
                  </a:lnTo>
                  <a:lnTo>
                    <a:pt x="2741315" y="928846"/>
                  </a:lnTo>
                  <a:lnTo>
                    <a:pt x="2744798" y="928696"/>
                  </a:lnTo>
                  <a:lnTo>
                    <a:pt x="2748281" y="928547"/>
                  </a:lnTo>
                  <a:lnTo>
                    <a:pt x="2751765" y="928398"/>
                  </a:lnTo>
                  <a:lnTo>
                    <a:pt x="2755248" y="928248"/>
                  </a:lnTo>
                  <a:lnTo>
                    <a:pt x="2758731" y="928099"/>
                  </a:lnTo>
                  <a:lnTo>
                    <a:pt x="2762214" y="927951"/>
                  </a:lnTo>
                  <a:lnTo>
                    <a:pt x="2765698" y="927802"/>
                  </a:lnTo>
                  <a:lnTo>
                    <a:pt x="2769181" y="927653"/>
                  </a:lnTo>
                  <a:lnTo>
                    <a:pt x="2772664" y="927505"/>
                  </a:lnTo>
                  <a:lnTo>
                    <a:pt x="2776147" y="927357"/>
                  </a:lnTo>
                  <a:lnTo>
                    <a:pt x="2779631" y="927251"/>
                  </a:lnTo>
                  <a:lnTo>
                    <a:pt x="2783114" y="927184"/>
                  </a:lnTo>
                  <a:lnTo>
                    <a:pt x="2786597" y="927116"/>
                  </a:lnTo>
                  <a:lnTo>
                    <a:pt x="2790080" y="927049"/>
                  </a:lnTo>
                  <a:lnTo>
                    <a:pt x="2793564" y="926982"/>
                  </a:lnTo>
                  <a:lnTo>
                    <a:pt x="2797047" y="926914"/>
                  </a:lnTo>
                  <a:lnTo>
                    <a:pt x="2800530" y="926847"/>
                  </a:lnTo>
                  <a:lnTo>
                    <a:pt x="2804013" y="926780"/>
                  </a:lnTo>
                  <a:lnTo>
                    <a:pt x="2807497" y="926714"/>
                  </a:lnTo>
                  <a:lnTo>
                    <a:pt x="2810980" y="926647"/>
                  </a:lnTo>
                  <a:lnTo>
                    <a:pt x="2814463" y="926580"/>
                  </a:lnTo>
                  <a:lnTo>
                    <a:pt x="2817946" y="926514"/>
                  </a:lnTo>
                  <a:lnTo>
                    <a:pt x="2821430" y="926448"/>
                  </a:lnTo>
                  <a:lnTo>
                    <a:pt x="2824913" y="937098"/>
                  </a:lnTo>
                  <a:lnTo>
                    <a:pt x="2828396" y="936932"/>
                  </a:lnTo>
                  <a:lnTo>
                    <a:pt x="2831879" y="936765"/>
                  </a:lnTo>
                  <a:lnTo>
                    <a:pt x="2835363" y="936599"/>
                  </a:lnTo>
                  <a:lnTo>
                    <a:pt x="2838846" y="936433"/>
                  </a:lnTo>
                  <a:lnTo>
                    <a:pt x="2842329" y="936267"/>
                  </a:lnTo>
                  <a:lnTo>
                    <a:pt x="2845812" y="936102"/>
                  </a:lnTo>
                  <a:lnTo>
                    <a:pt x="2849296" y="935936"/>
                  </a:lnTo>
                  <a:lnTo>
                    <a:pt x="2852779" y="935770"/>
                  </a:lnTo>
                  <a:lnTo>
                    <a:pt x="2856262" y="935605"/>
                  </a:lnTo>
                  <a:lnTo>
                    <a:pt x="2859745" y="935440"/>
                  </a:lnTo>
                  <a:lnTo>
                    <a:pt x="2863229" y="935274"/>
                  </a:lnTo>
                  <a:lnTo>
                    <a:pt x="2866712" y="936166"/>
                  </a:lnTo>
                  <a:lnTo>
                    <a:pt x="2870195" y="936025"/>
                  </a:lnTo>
                  <a:lnTo>
                    <a:pt x="2873678" y="935885"/>
                  </a:lnTo>
                  <a:lnTo>
                    <a:pt x="2877161" y="935744"/>
                  </a:lnTo>
                  <a:lnTo>
                    <a:pt x="2880645" y="935604"/>
                  </a:lnTo>
                  <a:lnTo>
                    <a:pt x="2884128" y="935463"/>
                  </a:lnTo>
                  <a:lnTo>
                    <a:pt x="2887611" y="935323"/>
                  </a:lnTo>
                  <a:lnTo>
                    <a:pt x="2891094" y="935183"/>
                  </a:lnTo>
                  <a:lnTo>
                    <a:pt x="2894578" y="935043"/>
                  </a:lnTo>
                  <a:lnTo>
                    <a:pt x="2898061" y="934903"/>
                  </a:lnTo>
                  <a:lnTo>
                    <a:pt x="2901544" y="934764"/>
                  </a:lnTo>
                  <a:lnTo>
                    <a:pt x="2905027" y="934624"/>
                  </a:lnTo>
                  <a:lnTo>
                    <a:pt x="2908511" y="934485"/>
                  </a:lnTo>
                  <a:lnTo>
                    <a:pt x="2911994" y="934329"/>
                  </a:lnTo>
                  <a:lnTo>
                    <a:pt x="2915477" y="934160"/>
                  </a:lnTo>
                  <a:lnTo>
                    <a:pt x="2918960" y="933991"/>
                  </a:lnTo>
                  <a:lnTo>
                    <a:pt x="2922444" y="933822"/>
                  </a:lnTo>
                  <a:lnTo>
                    <a:pt x="2925927" y="933654"/>
                  </a:lnTo>
                  <a:lnTo>
                    <a:pt x="2929410" y="933485"/>
                  </a:lnTo>
                  <a:lnTo>
                    <a:pt x="2932893" y="933317"/>
                  </a:lnTo>
                  <a:lnTo>
                    <a:pt x="2936377" y="933149"/>
                  </a:lnTo>
                  <a:lnTo>
                    <a:pt x="2939860" y="932981"/>
                  </a:lnTo>
                  <a:lnTo>
                    <a:pt x="2943343" y="932813"/>
                  </a:lnTo>
                  <a:lnTo>
                    <a:pt x="2946826" y="932645"/>
                  </a:lnTo>
                  <a:lnTo>
                    <a:pt x="2950310" y="932477"/>
                  </a:lnTo>
                  <a:lnTo>
                    <a:pt x="2953793" y="932309"/>
                  </a:lnTo>
                  <a:lnTo>
                    <a:pt x="2957276" y="932141"/>
                  </a:lnTo>
                  <a:lnTo>
                    <a:pt x="2960759" y="931974"/>
                  </a:lnTo>
                  <a:lnTo>
                    <a:pt x="2964243" y="931806"/>
                  </a:lnTo>
                  <a:lnTo>
                    <a:pt x="2967726" y="931639"/>
                  </a:lnTo>
                  <a:lnTo>
                    <a:pt x="2971209" y="931471"/>
                  </a:lnTo>
                  <a:lnTo>
                    <a:pt x="2974692" y="931304"/>
                  </a:lnTo>
                  <a:lnTo>
                    <a:pt x="2978176" y="931137"/>
                  </a:lnTo>
                  <a:lnTo>
                    <a:pt x="2981659" y="930970"/>
                  </a:lnTo>
                  <a:lnTo>
                    <a:pt x="2985142" y="930803"/>
                  </a:lnTo>
                  <a:lnTo>
                    <a:pt x="2988625" y="930636"/>
                  </a:lnTo>
                  <a:lnTo>
                    <a:pt x="2992109" y="930470"/>
                  </a:lnTo>
                  <a:lnTo>
                    <a:pt x="2995592" y="930303"/>
                  </a:lnTo>
                  <a:lnTo>
                    <a:pt x="2999075" y="930141"/>
                  </a:lnTo>
                  <a:lnTo>
                    <a:pt x="3002558" y="929992"/>
                  </a:lnTo>
                  <a:lnTo>
                    <a:pt x="3006042" y="929844"/>
                  </a:lnTo>
                  <a:lnTo>
                    <a:pt x="3009525" y="929696"/>
                  </a:lnTo>
                  <a:lnTo>
                    <a:pt x="3013008" y="929548"/>
                  </a:lnTo>
                  <a:lnTo>
                    <a:pt x="3016491" y="929400"/>
                  </a:lnTo>
                  <a:lnTo>
                    <a:pt x="3019975" y="929252"/>
                  </a:lnTo>
                  <a:lnTo>
                    <a:pt x="3023458" y="929104"/>
                  </a:lnTo>
                  <a:lnTo>
                    <a:pt x="3026941" y="928957"/>
                  </a:lnTo>
                  <a:lnTo>
                    <a:pt x="3030424" y="928809"/>
                  </a:lnTo>
                  <a:lnTo>
                    <a:pt x="3033908" y="928662"/>
                  </a:lnTo>
                  <a:lnTo>
                    <a:pt x="3037391" y="928515"/>
                  </a:lnTo>
                  <a:lnTo>
                    <a:pt x="3040874" y="928368"/>
                  </a:lnTo>
                  <a:lnTo>
                    <a:pt x="3044357" y="936435"/>
                  </a:lnTo>
                  <a:lnTo>
                    <a:pt x="3047841" y="936302"/>
                  </a:lnTo>
                  <a:lnTo>
                    <a:pt x="3051324" y="936170"/>
                  </a:lnTo>
                  <a:lnTo>
                    <a:pt x="3054807" y="936038"/>
                  </a:lnTo>
                  <a:lnTo>
                    <a:pt x="3058290" y="935905"/>
                  </a:lnTo>
                  <a:lnTo>
                    <a:pt x="3061774" y="935773"/>
                  </a:lnTo>
                  <a:lnTo>
                    <a:pt x="3065257" y="935641"/>
                  </a:lnTo>
                  <a:lnTo>
                    <a:pt x="3068740" y="935509"/>
                  </a:lnTo>
                  <a:lnTo>
                    <a:pt x="3072223" y="935378"/>
                  </a:lnTo>
                  <a:lnTo>
                    <a:pt x="3075707" y="935246"/>
                  </a:lnTo>
                  <a:lnTo>
                    <a:pt x="3079190" y="935115"/>
                  </a:lnTo>
                  <a:lnTo>
                    <a:pt x="3082673" y="934983"/>
                  </a:lnTo>
                  <a:lnTo>
                    <a:pt x="3086156" y="934852"/>
                  </a:lnTo>
                  <a:lnTo>
                    <a:pt x="3089640" y="938707"/>
                  </a:lnTo>
                  <a:lnTo>
                    <a:pt x="3093123" y="938566"/>
                  </a:lnTo>
                  <a:lnTo>
                    <a:pt x="3096606" y="938426"/>
                  </a:lnTo>
                  <a:lnTo>
                    <a:pt x="3100089" y="938285"/>
                  </a:lnTo>
                  <a:lnTo>
                    <a:pt x="3103573" y="938145"/>
                  </a:lnTo>
                  <a:lnTo>
                    <a:pt x="3107056" y="938005"/>
                  </a:lnTo>
                  <a:lnTo>
                    <a:pt x="3110539" y="937865"/>
                  </a:lnTo>
                  <a:lnTo>
                    <a:pt x="3114022" y="937725"/>
                  </a:lnTo>
                  <a:lnTo>
                    <a:pt x="3117506" y="937585"/>
                  </a:lnTo>
                  <a:lnTo>
                    <a:pt x="3120989" y="937445"/>
                  </a:lnTo>
                  <a:lnTo>
                    <a:pt x="3124472" y="937306"/>
                  </a:lnTo>
                  <a:lnTo>
                    <a:pt x="3127955" y="937166"/>
                  </a:lnTo>
                  <a:lnTo>
                    <a:pt x="3131439" y="937419"/>
                  </a:lnTo>
                  <a:lnTo>
                    <a:pt x="3134922" y="937230"/>
                  </a:lnTo>
                  <a:lnTo>
                    <a:pt x="3138405" y="937041"/>
                  </a:lnTo>
                  <a:lnTo>
                    <a:pt x="3141888" y="936852"/>
                  </a:lnTo>
                  <a:lnTo>
                    <a:pt x="3145372" y="936663"/>
                  </a:lnTo>
                  <a:lnTo>
                    <a:pt x="3148855" y="936474"/>
                  </a:lnTo>
                  <a:lnTo>
                    <a:pt x="3152338" y="936285"/>
                  </a:lnTo>
                  <a:lnTo>
                    <a:pt x="3155821" y="936097"/>
                  </a:lnTo>
                  <a:lnTo>
                    <a:pt x="3159304" y="935908"/>
                  </a:lnTo>
                  <a:lnTo>
                    <a:pt x="3162788" y="935719"/>
                  </a:lnTo>
                  <a:lnTo>
                    <a:pt x="3166271" y="935530"/>
                  </a:lnTo>
                  <a:lnTo>
                    <a:pt x="3169754" y="935342"/>
                  </a:lnTo>
                  <a:lnTo>
                    <a:pt x="3173237" y="935153"/>
                  </a:lnTo>
                  <a:lnTo>
                    <a:pt x="3176721" y="934964"/>
                  </a:lnTo>
                  <a:lnTo>
                    <a:pt x="3180204" y="934776"/>
                  </a:lnTo>
                  <a:lnTo>
                    <a:pt x="3183687" y="934587"/>
                  </a:lnTo>
                  <a:lnTo>
                    <a:pt x="3187170" y="934398"/>
                  </a:lnTo>
                  <a:lnTo>
                    <a:pt x="3190654" y="934210"/>
                  </a:lnTo>
                  <a:lnTo>
                    <a:pt x="3194137" y="934021"/>
                  </a:lnTo>
                  <a:lnTo>
                    <a:pt x="3197620" y="933833"/>
                  </a:lnTo>
                  <a:lnTo>
                    <a:pt x="3201103" y="933645"/>
                  </a:lnTo>
                  <a:lnTo>
                    <a:pt x="3204587" y="933456"/>
                  </a:lnTo>
                  <a:lnTo>
                    <a:pt x="3208070" y="933268"/>
                  </a:lnTo>
                  <a:lnTo>
                    <a:pt x="3211553" y="933079"/>
                  </a:lnTo>
                  <a:lnTo>
                    <a:pt x="3215036" y="932891"/>
                  </a:lnTo>
                  <a:lnTo>
                    <a:pt x="3218520" y="932703"/>
                  </a:lnTo>
                  <a:lnTo>
                    <a:pt x="3222003" y="932514"/>
                  </a:lnTo>
                  <a:lnTo>
                    <a:pt x="3225486" y="932326"/>
                  </a:lnTo>
                  <a:lnTo>
                    <a:pt x="3228969" y="932138"/>
                  </a:lnTo>
                  <a:lnTo>
                    <a:pt x="3232453" y="931950"/>
                  </a:lnTo>
                  <a:lnTo>
                    <a:pt x="3235936" y="931762"/>
                  </a:lnTo>
                  <a:lnTo>
                    <a:pt x="3239419" y="931574"/>
                  </a:lnTo>
                  <a:lnTo>
                    <a:pt x="3242902" y="931385"/>
                  </a:lnTo>
                  <a:lnTo>
                    <a:pt x="3246386" y="931197"/>
                  </a:lnTo>
                  <a:lnTo>
                    <a:pt x="3249869" y="931009"/>
                  </a:lnTo>
                  <a:lnTo>
                    <a:pt x="3253352" y="930821"/>
                  </a:lnTo>
                  <a:lnTo>
                    <a:pt x="3256835" y="930633"/>
                  </a:lnTo>
                  <a:lnTo>
                    <a:pt x="3260319" y="930445"/>
                  </a:lnTo>
                  <a:lnTo>
                    <a:pt x="3263802" y="931522"/>
                  </a:lnTo>
                  <a:lnTo>
                    <a:pt x="3267285" y="931386"/>
                  </a:lnTo>
                  <a:lnTo>
                    <a:pt x="3270768" y="931251"/>
                  </a:lnTo>
                  <a:lnTo>
                    <a:pt x="3274252" y="931115"/>
                  </a:lnTo>
                  <a:lnTo>
                    <a:pt x="3277735" y="930980"/>
                  </a:lnTo>
                  <a:lnTo>
                    <a:pt x="3281218" y="930844"/>
                  </a:lnTo>
                  <a:lnTo>
                    <a:pt x="3284701" y="930709"/>
                  </a:lnTo>
                  <a:lnTo>
                    <a:pt x="3288185" y="930573"/>
                  </a:lnTo>
                  <a:lnTo>
                    <a:pt x="3291668" y="930438"/>
                  </a:lnTo>
                  <a:lnTo>
                    <a:pt x="3295151" y="930303"/>
                  </a:lnTo>
                  <a:lnTo>
                    <a:pt x="3298634" y="930168"/>
                  </a:lnTo>
                  <a:lnTo>
                    <a:pt x="3302118" y="930033"/>
                  </a:lnTo>
                  <a:lnTo>
                    <a:pt x="3305601" y="929898"/>
                  </a:lnTo>
                  <a:lnTo>
                    <a:pt x="3309084" y="931246"/>
                  </a:lnTo>
                  <a:lnTo>
                    <a:pt x="3312567" y="931063"/>
                  </a:lnTo>
                  <a:lnTo>
                    <a:pt x="3316051" y="930880"/>
                  </a:lnTo>
                  <a:lnTo>
                    <a:pt x="3319534" y="930698"/>
                  </a:lnTo>
                  <a:lnTo>
                    <a:pt x="3323017" y="930515"/>
                  </a:lnTo>
                  <a:lnTo>
                    <a:pt x="3326500" y="930333"/>
                  </a:lnTo>
                  <a:lnTo>
                    <a:pt x="3329984" y="930150"/>
                  </a:lnTo>
                  <a:lnTo>
                    <a:pt x="3333467" y="929968"/>
                  </a:lnTo>
                  <a:lnTo>
                    <a:pt x="3336950" y="929785"/>
                  </a:lnTo>
                  <a:lnTo>
                    <a:pt x="3340433" y="929603"/>
                  </a:lnTo>
                  <a:lnTo>
                    <a:pt x="3343917" y="929421"/>
                  </a:lnTo>
                  <a:lnTo>
                    <a:pt x="3347400" y="929238"/>
                  </a:lnTo>
                  <a:lnTo>
                    <a:pt x="3350883" y="929056"/>
                  </a:lnTo>
                  <a:lnTo>
                    <a:pt x="3354366" y="928874"/>
                  </a:lnTo>
                  <a:lnTo>
                    <a:pt x="3357850" y="928692"/>
                  </a:lnTo>
                  <a:lnTo>
                    <a:pt x="3361333" y="928509"/>
                  </a:lnTo>
                  <a:lnTo>
                    <a:pt x="3364816" y="928327"/>
                  </a:lnTo>
                  <a:lnTo>
                    <a:pt x="3368299" y="928145"/>
                  </a:lnTo>
                  <a:lnTo>
                    <a:pt x="3371783" y="927963"/>
                  </a:lnTo>
                  <a:lnTo>
                    <a:pt x="3375266" y="927781"/>
                  </a:lnTo>
                  <a:lnTo>
                    <a:pt x="3378749" y="927599"/>
                  </a:lnTo>
                  <a:lnTo>
                    <a:pt x="3382232" y="927417"/>
                  </a:lnTo>
                  <a:lnTo>
                    <a:pt x="3385716" y="927235"/>
                  </a:lnTo>
                  <a:lnTo>
                    <a:pt x="3389199" y="927053"/>
                  </a:lnTo>
                  <a:lnTo>
                    <a:pt x="3392682" y="926871"/>
                  </a:lnTo>
                  <a:lnTo>
                    <a:pt x="3396165" y="929030"/>
                  </a:lnTo>
                  <a:lnTo>
                    <a:pt x="3399649" y="928844"/>
                  </a:lnTo>
                  <a:lnTo>
                    <a:pt x="3403132" y="928659"/>
                  </a:lnTo>
                  <a:lnTo>
                    <a:pt x="3406615" y="928474"/>
                  </a:lnTo>
                  <a:lnTo>
                    <a:pt x="3410098" y="928289"/>
                  </a:lnTo>
                  <a:lnTo>
                    <a:pt x="3413582" y="928104"/>
                  </a:lnTo>
                  <a:lnTo>
                    <a:pt x="3417065" y="927919"/>
                  </a:lnTo>
                  <a:lnTo>
                    <a:pt x="3420548" y="927733"/>
                  </a:lnTo>
                  <a:lnTo>
                    <a:pt x="3424031" y="927548"/>
                  </a:lnTo>
                  <a:lnTo>
                    <a:pt x="3427515" y="927363"/>
                  </a:lnTo>
                  <a:lnTo>
                    <a:pt x="3430998" y="927178"/>
                  </a:lnTo>
                  <a:lnTo>
                    <a:pt x="3434481" y="926993"/>
                  </a:lnTo>
                  <a:lnTo>
                    <a:pt x="3437964" y="926808"/>
                  </a:lnTo>
                  <a:lnTo>
                    <a:pt x="3441447" y="934807"/>
                  </a:lnTo>
                  <a:lnTo>
                    <a:pt x="3444931" y="934640"/>
                  </a:lnTo>
                  <a:lnTo>
                    <a:pt x="3448414" y="934472"/>
                  </a:lnTo>
                  <a:lnTo>
                    <a:pt x="3451897" y="934305"/>
                  </a:lnTo>
                  <a:lnTo>
                    <a:pt x="3455380" y="934137"/>
                  </a:lnTo>
                  <a:lnTo>
                    <a:pt x="3458864" y="933970"/>
                  </a:lnTo>
                  <a:lnTo>
                    <a:pt x="3462347" y="933802"/>
                  </a:lnTo>
                  <a:lnTo>
                    <a:pt x="3465830" y="933635"/>
                  </a:lnTo>
                  <a:lnTo>
                    <a:pt x="3469313" y="933468"/>
                  </a:lnTo>
                  <a:lnTo>
                    <a:pt x="3472797" y="933300"/>
                  </a:lnTo>
                  <a:lnTo>
                    <a:pt x="3476280" y="933133"/>
                  </a:lnTo>
                  <a:lnTo>
                    <a:pt x="3479763" y="932966"/>
                  </a:lnTo>
                  <a:lnTo>
                    <a:pt x="3483246" y="932799"/>
                  </a:lnTo>
                  <a:lnTo>
                    <a:pt x="3483246" y="932926"/>
                  </a:lnTo>
                  <a:lnTo>
                    <a:pt x="3483246" y="933053"/>
                  </a:lnTo>
                  <a:lnTo>
                    <a:pt x="3483246" y="933180"/>
                  </a:lnTo>
                  <a:lnTo>
                    <a:pt x="3483246" y="933307"/>
                  </a:lnTo>
                  <a:lnTo>
                    <a:pt x="3483246" y="933434"/>
                  </a:lnTo>
                  <a:lnTo>
                    <a:pt x="3483246" y="933561"/>
                  </a:lnTo>
                  <a:lnTo>
                    <a:pt x="3483246" y="933687"/>
                  </a:lnTo>
                  <a:lnTo>
                    <a:pt x="3483246" y="933813"/>
                  </a:lnTo>
                  <a:lnTo>
                    <a:pt x="3483246" y="933939"/>
                  </a:lnTo>
                  <a:lnTo>
                    <a:pt x="3483246" y="934065"/>
                  </a:lnTo>
                  <a:lnTo>
                    <a:pt x="3483246" y="934191"/>
                  </a:lnTo>
                  <a:lnTo>
                    <a:pt x="3483246" y="934316"/>
                  </a:lnTo>
                  <a:lnTo>
                    <a:pt x="3483246" y="934442"/>
                  </a:lnTo>
                  <a:lnTo>
                    <a:pt x="3483246" y="934567"/>
                  </a:lnTo>
                  <a:lnTo>
                    <a:pt x="3483246" y="934692"/>
                  </a:lnTo>
                  <a:lnTo>
                    <a:pt x="3483246" y="934817"/>
                  </a:lnTo>
                  <a:lnTo>
                    <a:pt x="3483246" y="934942"/>
                  </a:lnTo>
                  <a:lnTo>
                    <a:pt x="3483246" y="935066"/>
                  </a:lnTo>
                  <a:lnTo>
                    <a:pt x="3483246" y="935191"/>
                  </a:lnTo>
                  <a:lnTo>
                    <a:pt x="3483246" y="935315"/>
                  </a:lnTo>
                  <a:lnTo>
                    <a:pt x="3483246" y="935439"/>
                  </a:lnTo>
                  <a:lnTo>
                    <a:pt x="3483246" y="935563"/>
                  </a:lnTo>
                  <a:lnTo>
                    <a:pt x="3483246" y="935686"/>
                  </a:lnTo>
                  <a:lnTo>
                    <a:pt x="3483246" y="935810"/>
                  </a:lnTo>
                  <a:lnTo>
                    <a:pt x="3483246" y="935933"/>
                  </a:lnTo>
                  <a:lnTo>
                    <a:pt x="3483246" y="936056"/>
                  </a:lnTo>
                  <a:lnTo>
                    <a:pt x="3483246" y="936179"/>
                  </a:lnTo>
                  <a:lnTo>
                    <a:pt x="3483246" y="936302"/>
                  </a:lnTo>
                  <a:lnTo>
                    <a:pt x="3483246" y="936425"/>
                  </a:lnTo>
                  <a:lnTo>
                    <a:pt x="3483246" y="936548"/>
                  </a:lnTo>
                  <a:lnTo>
                    <a:pt x="3483246" y="936670"/>
                  </a:lnTo>
                  <a:lnTo>
                    <a:pt x="3483246" y="936792"/>
                  </a:lnTo>
                  <a:lnTo>
                    <a:pt x="3483246" y="936914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21397"/>
              <a:ext cx="3483246" cy="1730669"/>
            </a:xfrm>
            <a:custGeom>
              <a:avLst/>
              <a:gdLst/>
              <a:ahLst/>
              <a:cxnLst/>
              <a:rect l="0" t="0" r="0" b="0"/>
              <a:pathLst>
                <a:path w="3483246" h="1730669">
                  <a:moveTo>
                    <a:pt x="0" y="1730669"/>
                  </a:moveTo>
                  <a:lnTo>
                    <a:pt x="3483" y="1598309"/>
                  </a:lnTo>
                  <a:lnTo>
                    <a:pt x="6966" y="1475640"/>
                  </a:lnTo>
                  <a:lnTo>
                    <a:pt x="10449" y="1361635"/>
                  </a:lnTo>
                  <a:lnTo>
                    <a:pt x="13932" y="1255408"/>
                  </a:lnTo>
                  <a:lnTo>
                    <a:pt x="17416" y="1156188"/>
                  </a:lnTo>
                  <a:lnTo>
                    <a:pt x="20899" y="1063305"/>
                  </a:lnTo>
                  <a:lnTo>
                    <a:pt x="24382" y="976171"/>
                  </a:lnTo>
                  <a:lnTo>
                    <a:pt x="27865" y="894267"/>
                  </a:lnTo>
                  <a:lnTo>
                    <a:pt x="31349" y="817136"/>
                  </a:lnTo>
                  <a:lnTo>
                    <a:pt x="34832" y="744374"/>
                  </a:lnTo>
                  <a:lnTo>
                    <a:pt x="38315" y="675618"/>
                  </a:lnTo>
                  <a:lnTo>
                    <a:pt x="41798" y="610548"/>
                  </a:lnTo>
                  <a:lnTo>
                    <a:pt x="45282" y="548874"/>
                  </a:lnTo>
                  <a:lnTo>
                    <a:pt x="48765" y="490337"/>
                  </a:lnTo>
                  <a:lnTo>
                    <a:pt x="52248" y="434705"/>
                  </a:lnTo>
                  <a:lnTo>
                    <a:pt x="55731" y="381765"/>
                  </a:lnTo>
                  <a:lnTo>
                    <a:pt x="59215" y="331327"/>
                  </a:lnTo>
                  <a:lnTo>
                    <a:pt x="62698" y="283218"/>
                  </a:lnTo>
                  <a:lnTo>
                    <a:pt x="66181" y="237281"/>
                  </a:lnTo>
                  <a:lnTo>
                    <a:pt x="69664" y="193370"/>
                  </a:lnTo>
                  <a:lnTo>
                    <a:pt x="73148" y="151356"/>
                  </a:lnTo>
                  <a:lnTo>
                    <a:pt x="76631" y="111118"/>
                  </a:lnTo>
                  <a:lnTo>
                    <a:pt x="80114" y="72545"/>
                  </a:lnTo>
                  <a:lnTo>
                    <a:pt x="83597" y="35537"/>
                  </a:lnTo>
                  <a:lnTo>
                    <a:pt x="87081" y="0"/>
                  </a:lnTo>
                  <a:lnTo>
                    <a:pt x="90564" y="1537584"/>
                  </a:lnTo>
                  <a:lnTo>
                    <a:pt x="94047" y="1530584"/>
                  </a:lnTo>
                  <a:lnTo>
                    <a:pt x="97530" y="1523614"/>
                  </a:lnTo>
                  <a:lnTo>
                    <a:pt x="101014" y="1516674"/>
                  </a:lnTo>
                  <a:lnTo>
                    <a:pt x="104497" y="1509762"/>
                  </a:lnTo>
                  <a:lnTo>
                    <a:pt x="107980" y="1502880"/>
                  </a:lnTo>
                  <a:lnTo>
                    <a:pt x="111463" y="1496027"/>
                  </a:lnTo>
                  <a:lnTo>
                    <a:pt x="114947" y="1489203"/>
                  </a:lnTo>
                  <a:lnTo>
                    <a:pt x="118430" y="1482407"/>
                  </a:lnTo>
                  <a:lnTo>
                    <a:pt x="121913" y="1475640"/>
                  </a:lnTo>
                  <a:lnTo>
                    <a:pt x="125396" y="1468901"/>
                  </a:lnTo>
                  <a:lnTo>
                    <a:pt x="128880" y="1462190"/>
                  </a:lnTo>
                  <a:lnTo>
                    <a:pt x="132363" y="1498308"/>
                  </a:lnTo>
                  <a:lnTo>
                    <a:pt x="135846" y="1492612"/>
                  </a:lnTo>
                  <a:lnTo>
                    <a:pt x="139329" y="1486935"/>
                  </a:lnTo>
                  <a:lnTo>
                    <a:pt x="142813" y="1481278"/>
                  </a:lnTo>
                  <a:lnTo>
                    <a:pt x="146296" y="1475640"/>
                  </a:lnTo>
                  <a:lnTo>
                    <a:pt x="149779" y="1470022"/>
                  </a:lnTo>
                  <a:lnTo>
                    <a:pt x="153262" y="1464424"/>
                  </a:lnTo>
                  <a:lnTo>
                    <a:pt x="156746" y="1458845"/>
                  </a:lnTo>
                  <a:lnTo>
                    <a:pt x="160229" y="1453286"/>
                  </a:lnTo>
                  <a:lnTo>
                    <a:pt x="163712" y="1447746"/>
                  </a:lnTo>
                  <a:lnTo>
                    <a:pt x="167195" y="1442224"/>
                  </a:lnTo>
                  <a:lnTo>
                    <a:pt x="170679" y="1436722"/>
                  </a:lnTo>
                  <a:lnTo>
                    <a:pt x="174162" y="1431239"/>
                  </a:lnTo>
                  <a:lnTo>
                    <a:pt x="177645" y="1508010"/>
                  </a:lnTo>
                  <a:lnTo>
                    <a:pt x="181128" y="1503928"/>
                  </a:lnTo>
                  <a:lnTo>
                    <a:pt x="184612" y="1499857"/>
                  </a:lnTo>
                  <a:lnTo>
                    <a:pt x="188095" y="1495795"/>
                  </a:lnTo>
                  <a:lnTo>
                    <a:pt x="191578" y="1491744"/>
                  </a:lnTo>
                  <a:lnTo>
                    <a:pt x="195061" y="1487703"/>
                  </a:lnTo>
                  <a:lnTo>
                    <a:pt x="198545" y="1483672"/>
                  </a:lnTo>
                  <a:lnTo>
                    <a:pt x="202028" y="1479651"/>
                  </a:lnTo>
                  <a:lnTo>
                    <a:pt x="205511" y="1475640"/>
                  </a:lnTo>
                  <a:lnTo>
                    <a:pt x="208994" y="1471639"/>
                  </a:lnTo>
                  <a:lnTo>
                    <a:pt x="212478" y="1467648"/>
                  </a:lnTo>
                  <a:lnTo>
                    <a:pt x="215961" y="1463667"/>
                  </a:lnTo>
                  <a:lnTo>
                    <a:pt x="219444" y="1459695"/>
                  </a:lnTo>
                  <a:lnTo>
                    <a:pt x="222927" y="1475640"/>
                  </a:lnTo>
                  <a:lnTo>
                    <a:pt x="226411" y="1471951"/>
                  </a:lnTo>
                  <a:lnTo>
                    <a:pt x="229894" y="1468271"/>
                  </a:lnTo>
                  <a:lnTo>
                    <a:pt x="233377" y="1464599"/>
                  </a:lnTo>
                  <a:lnTo>
                    <a:pt x="236860" y="1460935"/>
                  </a:lnTo>
                  <a:lnTo>
                    <a:pt x="240344" y="1457280"/>
                  </a:lnTo>
                  <a:lnTo>
                    <a:pt x="243827" y="1453633"/>
                  </a:lnTo>
                  <a:lnTo>
                    <a:pt x="247310" y="1449994"/>
                  </a:lnTo>
                  <a:lnTo>
                    <a:pt x="250793" y="1446363"/>
                  </a:lnTo>
                  <a:lnTo>
                    <a:pt x="254277" y="1442741"/>
                  </a:lnTo>
                  <a:lnTo>
                    <a:pt x="257760" y="1439127"/>
                  </a:lnTo>
                  <a:lnTo>
                    <a:pt x="261243" y="1435521"/>
                  </a:lnTo>
                  <a:lnTo>
                    <a:pt x="264726" y="1444200"/>
                  </a:lnTo>
                  <a:lnTo>
                    <a:pt x="268210" y="1440744"/>
                  </a:lnTo>
                  <a:lnTo>
                    <a:pt x="271693" y="1437296"/>
                  </a:lnTo>
                  <a:lnTo>
                    <a:pt x="275176" y="1433856"/>
                  </a:lnTo>
                  <a:lnTo>
                    <a:pt x="278659" y="1430422"/>
                  </a:lnTo>
                  <a:lnTo>
                    <a:pt x="282143" y="1426996"/>
                  </a:lnTo>
                  <a:lnTo>
                    <a:pt x="285626" y="1423578"/>
                  </a:lnTo>
                  <a:lnTo>
                    <a:pt x="289109" y="1420167"/>
                  </a:lnTo>
                  <a:lnTo>
                    <a:pt x="292592" y="1416763"/>
                  </a:lnTo>
                  <a:lnTo>
                    <a:pt x="296075" y="1413366"/>
                  </a:lnTo>
                  <a:lnTo>
                    <a:pt x="299559" y="1409977"/>
                  </a:lnTo>
                  <a:lnTo>
                    <a:pt x="303042" y="1406595"/>
                  </a:lnTo>
                  <a:lnTo>
                    <a:pt x="306525" y="1403220"/>
                  </a:lnTo>
                  <a:lnTo>
                    <a:pt x="310008" y="1475640"/>
                  </a:lnTo>
                  <a:lnTo>
                    <a:pt x="313492" y="1472987"/>
                  </a:lnTo>
                  <a:lnTo>
                    <a:pt x="316975" y="1470338"/>
                  </a:lnTo>
                  <a:lnTo>
                    <a:pt x="320458" y="1467693"/>
                  </a:lnTo>
                  <a:lnTo>
                    <a:pt x="323941" y="1465052"/>
                  </a:lnTo>
                  <a:lnTo>
                    <a:pt x="327425" y="1462416"/>
                  </a:lnTo>
                  <a:lnTo>
                    <a:pt x="330908" y="1459784"/>
                  </a:lnTo>
                  <a:lnTo>
                    <a:pt x="334391" y="1457157"/>
                  </a:lnTo>
                  <a:lnTo>
                    <a:pt x="337874" y="1454534"/>
                  </a:lnTo>
                  <a:lnTo>
                    <a:pt x="341358" y="1451915"/>
                  </a:lnTo>
                  <a:lnTo>
                    <a:pt x="344841" y="1449300"/>
                  </a:lnTo>
                  <a:lnTo>
                    <a:pt x="348324" y="1446689"/>
                  </a:lnTo>
                  <a:lnTo>
                    <a:pt x="351807" y="1444083"/>
                  </a:lnTo>
                  <a:lnTo>
                    <a:pt x="355291" y="1441481"/>
                  </a:lnTo>
                  <a:lnTo>
                    <a:pt x="358774" y="1438884"/>
                  </a:lnTo>
                  <a:lnTo>
                    <a:pt x="362257" y="1436290"/>
                  </a:lnTo>
                  <a:lnTo>
                    <a:pt x="365740" y="1433701"/>
                  </a:lnTo>
                  <a:lnTo>
                    <a:pt x="369224" y="1431116"/>
                  </a:lnTo>
                  <a:lnTo>
                    <a:pt x="372707" y="1428535"/>
                  </a:lnTo>
                  <a:lnTo>
                    <a:pt x="376190" y="1425958"/>
                  </a:lnTo>
                  <a:lnTo>
                    <a:pt x="379673" y="1423386"/>
                  </a:lnTo>
                  <a:lnTo>
                    <a:pt x="383157" y="1420818"/>
                  </a:lnTo>
                  <a:lnTo>
                    <a:pt x="386640" y="1418253"/>
                  </a:lnTo>
                  <a:lnTo>
                    <a:pt x="390123" y="1415693"/>
                  </a:lnTo>
                  <a:lnTo>
                    <a:pt x="393606" y="1413137"/>
                  </a:lnTo>
                  <a:lnTo>
                    <a:pt x="397090" y="1469265"/>
                  </a:lnTo>
                  <a:lnTo>
                    <a:pt x="400573" y="1467145"/>
                  </a:lnTo>
                  <a:lnTo>
                    <a:pt x="404056" y="1465028"/>
                  </a:lnTo>
                  <a:lnTo>
                    <a:pt x="407539" y="1462914"/>
                  </a:lnTo>
                  <a:lnTo>
                    <a:pt x="411023" y="1460803"/>
                  </a:lnTo>
                  <a:lnTo>
                    <a:pt x="414506" y="1458695"/>
                  </a:lnTo>
                  <a:lnTo>
                    <a:pt x="417989" y="1456589"/>
                  </a:lnTo>
                  <a:lnTo>
                    <a:pt x="421472" y="1454486"/>
                  </a:lnTo>
                  <a:lnTo>
                    <a:pt x="424956" y="1452386"/>
                  </a:lnTo>
                  <a:lnTo>
                    <a:pt x="428439" y="1450289"/>
                  </a:lnTo>
                  <a:lnTo>
                    <a:pt x="431922" y="1448194"/>
                  </a:lnTo>
                  <a:lnTo>
                    <a:pt x="435405" y="1446102"/>
                  </a:lnTo>
                  <a:lnTo>
                    <a:pt x="438889" y="1444013"/>
                  </a:lnTo>
                  <a:lnTo>
                    <a:pt x="442372" y="1448910"/>
                  </a:lnTo>
                  <a:lnTo>
                    <a:pt x="445855" y="1446873"/>
                  </a:lnTo>
                  <a:lnTo>
                    <a:pt x="449338" y="1444837"/>
                  </a:lnTo>
                  <a:lnTo>
                    <a:pt x="452822" y="1442805"/>
                  </a:lnTo>
                  <a:lnTo>
                    <a:pt x="456305" y="1440775"/>
                  </a:lnTo>
                  <a:lnTo>
                    <a:pt x="459788" y="1438747"/>
                  </a:lnTo>
                  <a:lnTo>
                    <a:pt x="463271" y="1436722"/>
                  </a:lnTo>
                  <a:lnTo>
                    <a:pt x="466755" y="1434700"/>
                  </a:lnTo>
                  <a:lnTo>
                    <a:pt x="470238" y="1432680"/>
                  </a:lnTo>
                  <a:lnTo>
                    <a:pt x="473721" y="1430663"/>
                  </a:lnTo>
                  <a:lnTo>
                    <a:pt x="477204" y="1428648"/>
                  </a:lnTo>
                  <a:lnTo>
                    <a:pt x="480688" y="1426636"/>
                  </a:lnTo>
                  <a:lnTo>
                    <a:pt x="484171" y="1424627"/>
                  </a:lnTo>
                  <a:lnTo>
                    <a:pt x="487654" y="1480606"/>
                  </a:lnTo>
                  <a:lnTo>
                    <a:pt x="491137" y="1478949"/>
                  </a:lnTo>
                  <a:lnTo>
                    <a:pt x="494621" y="1477294"/>
                  </a:lnTo>
                  <a:lnTo>
                    <a:pt x="498104" y="1475640"/>
                  </a:lnTo>
                  <a:lnTo>
                    <a:pt x="501587" y="1473988"/>
                  </a:lnTo>
                  <a:lnTo>
                    <a:pt x="505070" y="1472338"/>
                  </a:lnTo>
                  <a:lnTo>
                    <a:pt x="508554" y="1470689"/>
                  </a:lnTo>
                  <a:lnTo>
                    <a:pt x="512037" y="1469042"/>
                  </a:lnTo>
                  <a:lnTo>
                    <a:pt x="515520" y="1467397"/>
                  </a:lnTo>
                  <a:lnTo>
                    <a:pt x="519003" y="1465753"/>
                  </a:lnTo>
                  <a:lnTo>
                    <a:pt x="522487" y="1464112"/>
                  </a:lnTo>
                  <a:lnTo>
                    <a:pt x="525970" y="1462471"/>
                  </a:lnTo>
                  <a:lnTo>
                    <a:pt x="529453" y="1460833"/>
                  </a:lnTo>
                  <a:lnTo>
                    <a:pt x="532936" y="1459196"/>
                  </a:lnTo>
                  <a:lnTo>
                    <a:pt x="536420" y="1457561"/>
                  </a:lnTo>
                  <a:lnTo>
                    <a:pt x="539903" y="1455927"/>
                  </a:lnTo>
                  <a:lnTo>
                    <a:pt x="543386" y="1454295"/>
                  </a:lnTo>
                  <a:lnTo>
                    <a:pt x="546869" y="1452665"/>
                  </a:lnTo>
                  <a:lnTo>
                    <a:pt x="550353" y="1451036"/>
                  </a:lnTo>
                  <a:lnTo>
                    <a:pt x="553836" y="1449410"/>
                  </a:lnTo>
                  <a:lnTo>
                    <a:pt x="557319" y="1447784"/>
                  </a:lnTo>
                  <a:lnTo>
                    <a:pt x="560802" y="1446161"/>
                  </a:lnTo>
                  <a:lnTo>
                    <a:pt x="564286" y="1444539"/>
                  </a:lnTo>
                  <a:lnTo>
                    <a:pt x="567769" y="1442918"/>
                  </a:lnTo>
                  <a:lnTo>
                    <a:pt x="571252" y="1441300"/>
                  </a:lnTo>
                  <a:lnTo>
                    <a:pt x="574735" y="1495458"/>
                  </a:lnTo>
                  <a:lnTo>
                    <a:pt x="578218" y="1494129"/>
                  </a:lnTo>
                  <a:lnTo>
                    <a:pt x="581702" y="1492801"/>
                  </a:lnTo>
                  <a:lnTo>
                    <a:pt x="585185" y="1491475"/>
                  </a:lnTo>
                  <a:lnTo>
                    <a:pt x="588668" y="1490149"/>
                  </a:lnTo>
                  <a:lnTo>
                    <a:pt x="592151" y="1488825"/>
                  </a:lnTo>
                  <a:lnTo>
                    <a:pt x="595635" y="1487501"/>
                  </a:lnTo>
                  <a:lnTo>
                    <a:pt x="599118" y="1486179"/>
                  </a:lnTo>
                  <a:lnTo>
                    <a:pt x="602601" y="1484858"/>
                  </a:lnTo>
                  <a:lnTo>
                    <a:pt x="606084" y="1483538"/>
                  </a:lnTo>
                  <a:lnTo>
                    <a:pt x="609568" y="1482219"/>
                  </a:lnTo>
                  <a:lnTo>
                    <a:pt x="613051" y="1480901"/>
                  </a:lnTo>
                  <a:lnTo>
                    <a:pt x="616534" y="1479584"/>
                  </a:lnTo>
                  <a:lnTo>
                    <a:pt x="620017" y="1483366"/>
                  </a:lnTo>
                  <a:lnTo>
                    <a:pt x="623501" y="1482076"/>
                  </a:lnTo>
                  <a:lnTo>
                    <a:pt x="626984" y="1480787"/>
                  </a:lnTo>
                  <a:lnTo>
                    <a:pt x="630467" y="1479498"/>
                  </a:lnTo>
                  <a:lnTo>
                    <a:pt x="633950" y="1478211"/>
                  </a:lnTo>
                  <a:lnTo>
                    <a:pt x="637434" y="1476925"/>
                  </a:lnTo>
                  <a:lnTo>
                    <a:pt x="640917" y="1475640"/>
                  </a:lnTo>
                  <a:lnTo>
                    <a:pt x="644400" y="1474356"/>
                  </a:lnTo>
                  <a:lnTo>
                    <a:pt x="647883" y="1473073"/>
                  </a:lnTo>
                  <a:lnTo>
                    <a:pt x="651367" y="1471791"/>
                  </a:lnTo>
                  <a:lnTo>
                    <a:pt x="654850" y="1470510"/>
                  </a:lnTo>
                  <a:lnTo>
                    <a:pt x="658333" y="1469230"/>
                  </a:lnTo>
                  <a:lnTo>
                    <a:pt x="661816" y="1476878"/>
                  </a:lnTo>
                  <a:lnTo>
                    <a:pt x="665300" y="1475640"/>
                  </a:lnTo>
                  <a:lnTo>
                    <a:pt x="668783" y="1474403"/>
                  </a:lnTo>
                  <a:lnTo>
                    <a:pt x="672266" y="1473167"/>
                  </a:lnTo>
                  <a:lnTo>
                    <a:pt x="675749" y="1471932"/>
                  </a:lnTo>
                  <a:lnTo>
                    <a:pt x="679233" y="1470698"/>
                  </a:lnTo>
                  <a:lnTo>
                    <a:pt x="682716" y="1469465"/>
                  </a:lnTo>
                  <a:lnTo>
                    <a:pt x="686199" y="1468232"/>
                  </a:lnTo>
                  <a:lnTo>
                    <a:pt x="689682" y="1467001"/>
                  </a:lnTo>
                  <a:lnTo>
                    <a:pt x="693166" y="1465771"/>
                  </a:lnTo>
                  <a:lnTo>
                    <a:pt x="696649" y="1464541"/>
                  </a:lnTo>
                  <a:lnTo>
                    <a:pt x="700132" y="1463313"/>
                  </a:lnTo>
                  <a:lnTo>
                    <a:pt x="703615" y="1462085"/>
                  </a:lnTo>
                  <a:lnTo>
                    <a:pt x="707099" y="1463487"/>
                  </a:lnTo>
                  <a:lnTo>
                    <a:pt x="710582" y="1462374"/>
                  </a:lnTo>
                  <a:lnTo>
                    <a:pt x="714065" y="1461262"/>
                  </a:lnTo>
                  <a:lnTo>
                    <a:pt x="717548" y="1460152"/>
                  </a:lnTo>
                  <a:lnTo>
                    <a:pt x="721032" y="1459044"/>
                  </a:lnTo>
                  <a:lnTo>
                    <a:pt x="724515" y="1457937"/>
                  </a:lnTo>
                  <a:lnTo>
                    <a:pt x="727998" y="1456832"/>
                  </a:lnTo>
                  <a:lnTo>
                    <a:pt x="731481" y="1455729"/>
                  </a:lnTo>
                  <a:lnTo>
                    <a:pt x="734965" y="1454627"/>
                  </a:lnTo>
                  <a:lnTo>
                    <a:pt x="738448" y="1453527"/>
                  </a:lnTo>
                  <a:lnTo>
                    <a:pt x="741931" y="1452428"/>
                  </a:lnTo>
                  <a:lnTo>
                    <a:pt x="745414" y="1451332"/>
                  </a:lnTo>
                  <a:lnTo>
                    <a:pt x="748898" y="1450236"/>
                  </a:lnTo>
                  <a:lnTo>
                    <a:pt x="752381" y="1450385"/>
                  </a:lnTo>
                  <a:lnTo>
                    <a:pt x="755864" y="1449193"/>
                  </a:lnTo>
                  <a:lnTo>
                    <a:pt x="759347" y="1448001"/>
                  </a:lnTo>
                  <a:lnTo>
                    <a:pt x="762831" y="1446810"/>
                  </a:lnTo>
                  <a:lnTo>
                    <a:pt x="766314" y="1445620"/>
                  </a:lnTo>
                  <a:lnTo>
                    <a:pt x="769797" y="1444431"/>
                  </a:lnTo>
                  <a:lnTo>
                    <a:pt x="773280" y="1443242"/>
                  </a:lnTo>
                  <a:lnTo>
                    <a:pt x="776764" y="1442055"/>
                  </a:lnTo>
                  <a:lnTo>
                    <a:pt x="780247" y="1440868"/>
                  </a:lnTo>
                  <a:lnTo>
                    <a:pt x="783730" y="1439683"/>
                  </a:lnTo>
                  <a:lnTo>
                    <a:pt x="787213" y="1438498"/>
                  </a:lnTo>
                  <a:lnTo>
                    <a:pt x="790697" y="1437314"/>
                  </a:lnTo>
                  <a:lnTo>
                    <a:pt x="794180" y="1485602"/>
                  </a:lnTo>
                  <a:lnTo>
                    <a:pt x="797663" y="1484603"/>
                  </a:lnTo>
                  <a:lnTo>
                    <a:pt x="801146" y="1483605"/>
                  </a:lnTo>
                  <a:lnTo>
                    <a:pt x="804630" y="1482607"/>
                  </a:lnTo>
                  <a:lnTo>
                    <a:pt x="808113" y="1481610"/>
                  </a:lnTo>
                  <a:lnTo>
                    <a:pt x="811596" y="1480613"/>
                  </a:lnTo>
                  <a:lnTo>
                    <a:pt x="815079" y="1479617"/>
                  </a:lnTo>
                  <a:lnTo>
                    <a:pt x="818563" y="1478622"/>
                  </a:lnTo>
                  <a:lnTo>
                    <a:pt x="822046" y="1477628"/>
                  </a:lnTo>
                  <a:lnTo>
                    <a:pt x="825529" y="1476634"/>
                  </a:lnTo>
                  <a:lnTo>
                    <a:pt x="829012" y="1475640"/>
                  </a:lnTo>
                  <a:lnTo>
                    <a:pt x="832496" y="1474647"/>
                  </a:lnTo>
                  <a:lnTo>
                    <a:pt x="835979" y="1473655"/>
                  </a:lnTo>
                  <a:lnTo>
                    <a:pt x="839462" y="1487783"/>
                  </a:lnTo>
                  <a:lnTo>
                    <a:pt x="842945" y="1486845"/>
                  </a:lnTo>
                  <a:lnTo>
                    <a:pt x="846429" y="1485909"/>
                  </a:lnTo>
                  <a:lnTo>
                    <a:pt x="849912" y="1484972"/>
                  </a:lnTo>
                  <a:lnTo>
                    <a:pt x="853395" y="1484037"/>
                  </a:lnTo>
                  <a:lnTo>
                    <a:pt x="856878" y="1483102"/>
                  </a:lnTo>
                  <a:lnTo>
                    <a:pt x="860361" y="1482167"/>
                  </a:lnTo>
                  <a:lnTo>
                    <a:pt x="863845" y="1481233"/>
                  </a:lnTo>
                  <a:lnTo>
                    <a:pt x="867328" y="1480300"/>
                  </a:lnTo>
                  <a:lnTo>
                    <a:pt x="870811" y="1479367"/>
                  </a:lnTo>
                  <a:lnTo>
                    <a:pt x="874294" y="1478434"/>
                  </a:lnTo>
                  <a:lnTo>
                    <a:pt x="877778" y="1477502"/>
                  </a:lnTo>
                  <a:lnTo>
                    <a:pt x="881261" y="1476571"/>
                  </a:lnTo>
                  <a:lnTo>
                    <a:pt x="884744" y="1478402"/>
                  </a:lnTo>
                  <a:lnTo>
                    <a:pt x="888227" y="1477481"/>
                  </a:lnTo>
                  <a:lnTo>
                    <a:pt x="891711" y="1476560"/>
                  </a:lnTo>
                  <a:lnTo>
                    <a:pt x="895194" y="1475640"/>
                  </a:lnTo>
                  <a:lnTo>
                    <a:pt x="898677" y="1474721"/>
                  </a:lnTo>
                  <a:lnTo>
                    <a:pt x="902160" y="1473802"/>
                  </a:lnTo>
                  <a:lnTo>
                    <a:pt x="905644" y="1472883"/>
                  </a:lnTo>
                  <a:lnTo>
                    <a:pt x="909127" y="1471966"/>
                  </a:lnTo>
                  <a:lnTo>
                    <a:pt x="912610" y="1471048"/>
                  </a:lnTo>
                  <a:lnTo>
                    <a:pt x="916093" y="1470132"/>
                  </a:lnTo>
                  <a:lnTo>
                    <a:pt x="919577" y="1469215"/>
                  </a:lnTo>
                  <a:lnTo>
                    <a:pt x="923060" y="1468299"/>
                  </a:lnTo>
                  <a:lnTo>
                    <a:pt x="926543" y="1478290"/>
                  </a:lnTo>
                  <a:lnTo>
                    <a:pt x="930026" y="1477480"/>
                  </a:lnTo>
                  <a:lnTo>
                    <a:pt x="933510" y="1476670"/>
                  </a:lnTo>
                  <a:lnTo>
                    <a:pt x="936993" y="1475861"/>
                  </a:lnTo>
                  <a:lnTo>
                    <a:pt x="940476" y="1475052"/>
                  </a:lnTo>
                  <a:lnTo>
                    <a:pt x="943959" y="1474245"/>
                  </a:lnTo>
                  <a:lnTo>
                    <a:pt x="947443" y="1473439"/>
                  </a:lnTo>
                  <a:lnTo>
                    <a:pt x="950926" y="1472633"/>
                  </a:lnTo>
                  <a:lnTo>
                    <a:pt x="954409" y="1471828"/>
                  </a:lnTo>
                  <a:lnTo>
                    <a:pt x="957892" y="1471024"/>
                  </a:lnTo>
                  <a:lnTo>
                    <a:pt x="961376" y="1470221"/>
                  </a:lnTo>
                  <a:lnTo>
                    <a:pt x="964859" y="1469419"/>
                  </a:lnTo>
                  <a:lnTo>
                    <a:pt x="968342" y="1468618"/>
                  </a:lnTo>
                  <a:lnTo>
                    <a:pt x="971825" y="1470454"/>
                  </a:lnTo>
                  <a:lnTo>
                    <a:pt x="975309" y="1469591"/>
                  </a:lnTo>
                  <a:lnTo>
                    <a:pt x="978792" y="1468729"/>
                  </a:lnTo>
                  <a:lnTo>
                    <a:pt x="982275" y="1467867"/>
                  </a:lnTo>
                  <a:lnTo>
                    <a:pt x="985758" y="1467006"/>
                  </a:lnTo>
                  <a:lnTo>
                    <a:pt x="989242" y="1466145"/>
                  </a:lnTo>
                  <a:lnTo>
                    <a:pt x="992725" y="1465284"/>
                  </a:lnTo>
                  <a:lnTo>
                    <a:pt x="996208" y="1464424"/>
                  </a:lnTo>
                  <a:lnTo>
                    <a:pt x="999691" y="1463565"/>
                  </a:lnTo>
                  <a:lnTo>
                    <a:pt x="1003175" y="1462706"/>
                  </a:lnTo>
                  <a:lnTo>
                    <a:pt x="1006658" y="1461847"/>
                  </a:lnTo>
                  <a:lnTo>
                    <a:pt x="1010141" y="1460989"/>
                  </a:lnTo>
                  <a:lnTo>
                    <a:pt x="1013624" y="1460131"/>
                  </a:lnTo>
                  <a:lnTo>
                    <a:pt x="1017108" y="1461095"/>
                  </a:lnTo>
                  <a:lnTo>
                    <a:pt x="1020591" y="1460243"/>
                  </a:lnTo>
                  <a:lnTo>
                    <a:pt x="1024074" y="1459392"/>
                  </a:lnTo>
                  <a:lnTo>
                    <a:pt x="1027557" y="1458542"/>
                  </a:lnTo>
                  <a:lnTo>
                    <a:pt x="1031041" y="1457691"/>
                  </a:lnTo>
                  <a:lnTo>
                    <a:pt x="1034524" y="1456842"/>
                  </a:lnTo>
                  <a:lnTo>
                    <a:pt x="1038007" y="1455992"/>
                  </a:lnTo>
                  <a:lnTo>
                    <a:pt x="1041490" y="1455144"/>
                  </a:lnTo>
                  <a:lnTo>
                    <a:pt x="1044974" y="1454295"/>
                  </a:lnTo>
                  <a:lnTo>
                    <a:pt x="1048457" y="1453447"/>
                  </a:lnTo>
                  <a:lnTo>
                    <a:pt x="1051940" y="1452600"/>
                  </a:lnTo>
                  <a:lnTo>
                    <a:pt x="1055423" y="1451753"/>
                  </a:lnTo>
                  <a:lnTo>
                    <a:pt x="1058907" y="1455507"/>
                  </a:lnTo>
                  <a:lnTo>
                    <a:pt x="1062390" y="1454674"/>
                  </a:lnTo>
                  <a:lnTo>
                    <a:pt x="1065873" y="1453841"/>
                  </a:lnTo>
                  <a:lnTo>
                    <a:pt x="1069356" y="1453008"/>
                  </a:lnTo>
                  <a:lnTo>
                    <a:pt x="1072840" y="1452176"/>
                  </a:lnTo>
                  <a:lnTo>
                    <a:pt x="1076323" y="1451345"/>
                  </a:lnTo>
                  <a:lnTo>
                    <a:pt x="1079806" y="1450513"/>
                  </a:lnTo>
                  <a:lnTo>
                    <a:pt x="1083289" y="1449682"/>
                  </a:lnTo>
                  <a:lnTo>
                    <a:pt x="1086773" y="1448852"/>
                  </a:lnTo>
                  <a:lnTo>
                    <a:pt x="1090256" y="1448022"/>
                  </a:lnTo>
                  <a:lnTo>
                    <a:pt x="1093739" y="1447193"/>
                  </a:lnTo>
                  <a:lnTo>
                    <a:pt x="1097222" y="1446363"/>
                  </a:lnTo>
                  <a:lnTo>
                    <a:pt x="1100706" y="1445535"/>
                  </a:lnTo>
                  <a:lnTo>
                    <a:pt x="1104189" y="1451122"/>
                  </a:lnTo>
                  <a:lnTo>
                    <a:pt x="1107672" y="1450311"/>
                  </a:lnTo>
                  <a:lnTo>
                    <a:pt x="1111155" y="1449500"/>
                  </a:lnTo>
                  <a:lnTo>
                    <a:pt x="1114639" y="1448690"/>
                  </a:lnTo>
                  <a:lnTo>
                    <a:pt x="1118122" y="1447880"/>
                  </a:lnTo>
                  <a:lnTo>
                    <a:pt x="1121605" y="1447071"/>
                  </a:lnTo>
                  <a:lnTo>
                    <a:pt x="1125088" y="1446262"/>
                  </a:lnTo>
                  <a:lnTo>
                    <a:pt x="1128572" y="1445454"/>
                  </a:lnTo>
                  <a:lnTo>
                    <a:pt x="1132055" y="1444646"/>
                  </a:lnTo>
                  <a:lnTo>
                    <a:pt x="1135538" y="1443838"/>
                  </a:lnTo>
                  <a:lnTo>
                    <a:pt x="1139021" y="1443031"/>
                  </a:lnTo>
                  <a:lnTo>
                    <a:pt x="1142505" y="1442224"/>
                  </a:lnTo>
                  <a:lnTo>
                    <a:pt x="1145988" y="1441418"/>
                  </a:lnTo>
                  <a:lnTo>
                    <a:pt x="1149471" y="1497869"/>
                  </a:lnTo>
                  <a:lnTo>
                    <a:pt x="1152954" y="1497211"/>
                  </a:lnTo>
                  <a:lnTo>
                    <a:pt x="1156437" y="1496553"/>
                  </a:lnTo>
                  <a:lnTo>
                    <a:pt x="1159921" y="1495896"/>
                  </a:lnTo>
                  <a:lnTo>
                    <a:pt x="1163404" y="1495238"/>
                  </a:lnTo>
                  <a:lnTo>
                    <a:pt x="1166887" y="1494581"/>
                  </a:lnTo>
                  <a:lnTo>
                    <a:pt x="1170370" y="1493924"/>
                  </a:lnTo>
                  <a:lnTo>
                    <a:pt x="1173854" y="1493268"/>
                  </a:lnTo>
                  <a:lnTo>
                    <a:pt x="1177337" y="1492612"/>
                  </a:lnTo>
                  <a:lnTo>
                    <a:pt x="1180820" y="1491956"/>
                  </a:lnTo>
                  <a:lnTo>
                    <a:pt x="1184303" y="1491300"/>
                  </a:lnTo>
                  <a:lnTo>
                    <a:pt x="1187787" y="1490644"/>
                  </a:lnTo>
                  <a:lnTo>
                    <a:pt x="1191270" y="1493626"/>
                  </a:lnTo>
                  <a:lnTo>
                    <a:pt x="1194753" y="1492980"/>
                  </a:lnTo>
                  <a:lnTo>
                    <a:pt x="1198236" y="1492335"/>
                  </a:lnTo>
                  <a:lnTo>
                    <a:pt x="1201720" y="1491690"/>
                  </a:lnTo>
                  <a:lnTo>
                    <a:pt x="1205203" y="1491045"/>
                  </a:lnTo>
                  <a:lnTo>
                    <a:pt x="1208686" y="1490400"/>
                  </a:lnTo>
                  <a:lnTo>
                    <a:pt x="1212169" y="1489755"/>
                  </a:lnTo>
                  <a:lnTo>
                    <a:pt x="1215653" y="1489111"/>
                  </a:lnTo>
                  <a:lnTo>
                    <a:pt x="1219136" y="1488467"/>
                  </a:lnTo>
                  <a:lnTo>
                    <a:pt x="1222619" y="1487823"/>
                  </a:lnTo>
                  <a:lnTo>
                    <a:pt x="1226102" y="1487180"/>
                  </a:lnTo>
                  <a:lnTo>
                    <a:pt x="1229586" y="1486536"/>
                  </a:lnTo>
                  <a:lnTo>
                    <a:pt x="1233069" y="1485893"/>
                  </a:lnTo>
                  <a:lnTo>
                    <a:pt x="1236552" y="1489492"/>
                  </a:lnTo>
                  <a:lnTo>
                    <a:pt x="1240035" y="1488860"/>
                  </a:lnTo>
                  <a:lnTo>
                    <a:pt x="1243519" y="1488228"/>
                  </a:lnTo>
                  <a:lnTo>
                    <a:pt x="1247002" y="1487596"/>
                  </a:lnTo>
                  <a:lnTo>
                    <a:pt x="1250485" y="1486965"/>
                  </a:lnTo>
                  <a:lnTo>
                    <a:pt x="1253968" y="1486333"/>
                  </a:lnTo>
                  <a:lnTo>
                    <a:pt x="1257452" y="1485703"/>
                  </a:lnTo>
                  <a:lnTo>
                    <a:pt x="1260935" y="1485072"/>
                  </a:lnTo>
                  <a:lnTo>
                    <a:pt x="1264418" y="1484441"/>
                  </a:lnTo>
                  <a:lnTo>
                    <a:pt x="1267901" y="1483811"/>
                  </a:lnTo>
                  <a:lnTo>
                    <a:pt x="1271385" y="1483181"/>
                  </a:lnTo>
                  <a:lnTo>
                    <a:pt x="1274868" y="1482551"/>
                  </a:lnTo>
                  <a:lnTo>
                    <a:pt x="1278351" y="1481922"/>
                  </a:lnTo>
                  <a:lnTo>
                    <a:pt x="1281834" y="1484326"/>
                  </a:lnTo>
                  <a:lnTo>
                    <a:pt x="1285318" y="1483704"/>
                  </a:lnTo>
                  <a:lnTo>
                    <a:pt x="1288801" y="1483082"/>
                  </a:lnTo>
                  <a:lnTo>
                    <a:pt x="1292284" y="1482461"/>
                  </a:lnTo>
                  <a:lnTo>
                    <a:pt x="1295767" y="1481839"/>
                  </a:lnTo>
                  <a:lnTo>
                    <a:pt x="1299251" y="1481218"/>
                  </a:lnTo>
                  <a:lnTo>
                    <a:pt x="1302734" y="1480598"/>
                  </a:lnTo>
                  <a:lnTo>
                    <a:pt x="1306217" y="1479977"/>
                  </a:lnTo>
                  <a:lnTo>
                    <a:pt x="1309700" y="1479357"/>
                  </a:lnTo>
                  <a:lnTo>
                    <a:pt x="1313184" y="1478737"/>
                  </a:lnTo>
                  <a:lnTo>
                    <a:pt x="1316667" y="1478117"/>
                  </a:lnTo>
                  <a:lnTo>
                    <a:pt x="1320150" y="1477497"/>
                  </a:lnTo>
                  <a:lnTo>
                    <a:pt x="1323633" y="1480521"/>
                  </a:lnTo>
                  <a:lnTo>
                    <a:pt x="1327117" y="1479910"/>
                  </a:lnTo>
                  <a:lnTo>
                    <a:pt x="1330600" y="1479299"/>
                  </a:lnTo>
                  <a:lnTo>
                    <a:pt x="1334083" y="1478689"/>
                  </a:lnTo>
                  <a:lnTo>
                    <a:pt x="1337566" y="1478079"/>
                  </a:lnTo>
                  <a:lnTo>
                    <a:pt x="1341050" y="1477469"/>
                  </a:lnTo>
                  <a:lnTo>
                    <a:pt x="1344533" y="1476859"/>
                  </a:lnTo>
                  <a:lnTo>
                    <a:pt x="1348016" y="1476249"/>
                  </a:lnTo>
                  <a:lnTo>
                    <a:pt x="1351499" y="1475640"/>
                  </a:lnTo>
                  <a:lnTo>
                    <a:pt x="1354983" y="1475031"/>
                  </a:lnTo>
                  <a:lnTo>
                    <a:pt x="1358466" y="1474422"/>
                  </a:lnTo>
                  <a:lnTo>
                    <a:pt x="1361949" y="1473814"/>
                  </a:lnTo>
                  <a:lnTo>
                    <a:pt x="1365432" y="1473205"/>
                  </a:lnTo>
                  <a:lnTo>
                    <a:pt x="1368916" y="1476837"/>
                  </a:lnTo>
                  <a:lnTo>
                    <a:pt x="1372399" y="1476239"/>
                  </a:lnTo>
                  <a:lnTo>
                    <a:pt x="1375882" y="1475640"/>
                  </a:lnTo>
                  <a:lnTo>
                    <a:pt x="1379365" y="1475042"/>
                  </a:lnTo>
                  <a:lnTo>
                    <a:pt x="1382849" y="1474444"/>
                  </a:lnTo>
                  <a:lnTo>
                    <a:pt x="1386332" y="1473846"/>
                  </a:lnTo>
                  <a:lnTo>
                    <a:pt x="1389815" y="1473248"/>
                  </a:lnTo>
                  <a:lnTo>
                    <a:pt x="1393298" y="1472651"/>
                  </a:lnTo>
                  <a:lnTo>
                    <a:pt x="1396782" y="1472054"/>
                  </a:lnTo>
                  <a:lnTo>
                    <a:pt x="1400265" y="1471457"/>
                  </a:lnTo>
                  <a:lnTo>
                    <a:pt x="1403748" y="1470860"/>
                  </a:lnTo>
                  <a:lnTo>
                    <a:pt x="1407231" y="1470264"/>
                  </a:lnTo>
                  <a:lnTo>
                    <a:pt x="1410715" y="1469668"/>
                  </a:lnTo>
                  <a:lnTo>
                    <a:pt x="1414198" y="1480214"/>
                  </a:lnTo>
                  <a:lnTo>
                    <a:pt x="1417681" y="1479641"/>
                  </a:lnTo>
                  <a:lnTo>
                    <a:pt x="1421164" y="1479069"/>
                  </a:lnTo>
                  <a:lnTo>
                    <a:pt x="1424648" y="1478497"/>
                  </a:lnTo>
                  <a:lnTo>
                    <a:pt x="1428131" y="1477925"/>
                  </a:lnTo>
                  <a:lnTo>
                    <a:pt x="1431614" y="1477354"/>
                  </a:lnTo>
                  <a:lnTo>
                    <a:pt x="1435097" y="1476782"/>
                  </a:lnTo>
                  <a:lnTo>
                    <a:pt x="1438580" y="1476211"/>
                  </a:lnTo>
                  <a:lnTo>
                    <a:pt x="1442064" y="1475640"/>
                  </a:lnTo>
                  <a:lnTo>
                    <a:pt x="1445547" y="1475069"/>
                  </a:lnTo>
                  <a:lnTo>
                    <a:pt x="1449030" y="1474499"/>
                  </a:lnTo>
                  <a:lnTo>
                    <a:pt x="1452513" y="1473928"/>
                  </a:lnTo>
                  <a:lnTo>
                    <a:pt x="1455997" y="1490045"/>
                  </a:lnTo>
                  <a:lnTo>
                    <a:pt x="1459480" y="1489509"/>
                  </a:lnTo>
                  <a:lnTo>
                    <a:pt x="1462963" y="1488973"/>
                  </a:lnTo>
                  <a:lnTo>
                    <a:pt x="1466446" y="1488438"/>
                  </a:lnTo>
                  <a:lnTo>
                    <a:pt x="1469930" y="1487903"/>
                  </a:lnTo>
                  <a:lnTo>
                    <a:pt x="1473413" y="1487368"/>
                  </a:lnTo>
                  <a:lnTo>
                    <a:pt x="1476896" y="1486833"/>
                  </a:lnTo>
                  <a:lnTo>
                    <a:pt x="1480379" y="1486298"/>
                  </a:lnTo>
                  <a:lnTo>
                    <a:pt x="1483863" y="1485763"/>
                  </a:lnTo>
                  <a:lnTo>
                    <a:pt x="1487346" y="1485229"/>
                  </a:lnTo>
                  <a:lnTo>
                    <a:pt x="1490829" y="1484695"/>
                  </a:lnTo>
                  <a:lnTo>
                    <a:pt x="1494312" y="1484161"/>
                  </a:lnTo>
                  <a:lnTo>
                    <a:pt x="1497796" y="1483627"/>
                  </a:lnTo>
                  <a:lnTo>
                    <a:pt x="1501279" y="1493490"/>
                  </a:lnTo>
                  <a:lnTo>
                    <a:pt x="1504762" y="1492978"/>
                  </a:lnTo>
                  <a:lnTo>
                    <a:pt x="1508245" y="1492465"/>
                  </a:lnTo>
                  <a:lnTo>
                    <a:pt x="1511729" y="1491953"/>
                  </a:lnTo>
                  <a:lnTo>
                    <a:pt x="1515212" y="1491440"/>
                  </a:lnTo>
                  <a:lnTo>
                    <a:pt x="1518695" y="1490928"/>
                  </a:lnTo>
                  <a:lnTo>
                    <a:pt x="1522178" y="1490416"/>
                  </a:lnTo>
                  <a:lnTo>
                    <a:pt x="1525662" y="1489905"/>
                  </a:lnTo>
                  <a:lnTo>
                    <a:pt x="1529145" y="1489393"/>
                  </a:lnTo>
                  <a:lnTo>
                    <a:pt x="1532628" y="1488882"/>
                  </a:lnTo>
                  <a:lnTo>
                    <a:pt x="1536111" y="1488370"/>
                  </a:lnTo>
                  <a:lnTo>
                    <a:pt x="1539595" y="1487859"/>
                  </a:lnTo>
                  <a:lnTo>
                    <a:pt x="1543078" y="1487348"/>
                  </a:lnTo>
                  <a:lnTo>
                    <a:pt x="1546561" y="1486837"/>
                  </a:lnTo>
                  <a:lnTo>
                    <a:pt x="1550044" y="1486327"/>
                  </a:lnTo>
                  <a:lnTo>
                    <a:pt x="1553528" y="1485816"/>
                  </a:lnTo>
                  <a:lnTo>
                    <a:pt x="1557011" y="1485306"/>
                  </a:lnTo>
                  <a:lnTo>
                    <a:pt x="1560494" y="1484796"/>
                  </a:lnTo>
                  <a:lnTo>
                    <a:pt x="1563977" y="1484286"/>
                  </a:lnTo>
                  <a:lnTo>
                    <a:pt x="1567461" y="1483776"/>
                  </a:lnTo>
                  <a:lnTo>
                    <a:pt x="1570944" y="1483266"/>
                  </a:lnTo>
                  <a:lnTo>
                    <a:pt x="1574427" y="1482757"/>
                  </a:lnTo>
                  <a:lnTo>
                    <a:pt x="1577910" y="1482247"/>
                  </a:lnTo>
                  <a:lnTo>
                    <a:pt x="1581394" y="1481738"/>
                  </a:lnTo>
                  <a:lnTo>
                    <a:pt x="1584877" y="1481229"/>
                  </a:lnTo>
                  <a:lnTo>
                    <a:pt x="1588360" y="1492124"/>
                  </a:lnTo>
                  <a:lnTo>
                    <a:pt x="1591843" y="1491637"/>
                  </a:lnTo>
                  <a:lnTo>
                    <a:pt x="1595327" y="1491150"/>
                  </a:lnTo>
                  <a:lnTo>
                    <a:pt x="1598810" y="1490663"/>
                  </a:lnTo>
                  <a:lnTo>
                    <a:pt x="1602293" y="1490176"/>
                  </a:lnTo>
                  <a:lnTo>
                    <a:pt x="1605776" y="1489690"/>
                  </a:lnTo>
                  <a:lnTo>
                    <a:pt x="1609260" y="1489203"/>
                  </a:lnTo>
                  <a:lnTo>
                    <a:pt x="1612743" y="1488717"/>
                  </a:lnTo>
                  <a:lnTo>
                    <a:pt x="1616226" y="1488230"/>
                  </a:lnTo>
                  <a:lnTo>
                    <a:pt x="1619709" y="1487744"/>
                  </a:lnTo>
                  <a:lnTo>
                    <a:pt x="1623193" y="1487259"/>
                  </a:lnTo>
                  <a:lnTo>
                    <a:pt x="1626676" y="1486773"/>
                  </a:lnTo>
                  <a:lnTo>
                    <a:pt x="1630159" y="1486287"/>
                  </a:lnTo>
                  <a:lnTo>
                    <a:pt x="1633642" y="1491253"/>
                  </a:lnTo>
                  <a:lnTo>
                    <a:pt x="1637126" y="1490777"/>
                  </a:lnTo>
                  <a:lnTo>
                    <a:pt x="1640609" y="1490302"/>
                  </a:lnTo>
                  <a:lnTo>
                    <a:pt x="1644092" y="1489827"/>
                  </a:lnTo>
                  <a:lnTo>
                    <a:pt x="1647575" y="1489352"/>
                  </a:lnTo>
                  <a:lnTo>
                    <a:pt x="1651059" y="1488877"/>
                  </a:lnTo>
                  <a:lnTo>
                    <a:pt x="1654542" y="1488403"/>
                  </a:lnTo>
                  <a:lnTo>
                    <a:pt x="1658025" y="1487928"/>
                  </a:lnTo>
                  <a:lnTo>
                    <a:pt x="1661508" y="1487454"/>
                  </a:lnTo>
                  <a:lnTo>
                    <a:pt x="1664992" y="1486980"/>
                  </a:lnTo>
                  <a:lnTo>
                    <a:pt x="1668475" y="1486506"/>
                  </a:lnTo>
                  <a:lnTo>
                    <a:pt x="1671958" y="1486032"/>
                  </a:lnTo>
                  <a:lnTo>
                    <a:pt x="1675441" y="1485558"/>
                  </a:lnTo>
                  <a:lnTo>
                    <a:pt x="1678925" y="1508156"/>
                  </a:lnTo>
                  <a:lnTo>
                    <a:pt x="1682408" y="1507724"/>
                  </a:lnTo>
                  <a:lnTo>
                    <a:pt x="1685891" y="1507292"/>
                  </a:lnTo>
                  <a:lnTo>
                    <a:pt x="1689374" y="1506860"/>
                  </a:lnTo>
                  <a:lnTo>
                    <a:pt x="1692858" y="1506429"/>
                  </a:lnTo>
                  <a:lnTo>
                    <a:pt x="1696341" y="1505997"/>
                  </a:lnTo>
                  <a:lnTo>
                    <a:pt x="1699824" y="1505566"/>
                  </a:lnTo>
                  <a:lnTo>
                    <a:pt x="1703307" y="1505134"/>
                  </a:lnTo>
                  <a:lnTo>
                    <a:pt x="1706791" y="1504703"/>
                  </a:lnTo>
                  <a:lnTo>
                    <a:pt x="1710274" y="1504272"/>
                  </a:lnTo>
                  <a:lnTo>
                    <a:pt x="1713757" y="1503841"/>
                  </a:lnTo>
                  <a:lnTo>
                    <a:pt x="1717240" y="1503410"/>
                  </a:lnTo>
                  <a:lnTo>
                    <a:pt x="1720723" y="1503739"/>
                  </a:lnTo>
                  <a:lnTo>
                    <a:pt x="1724207" y="1503310"/>
                  </a:lnTo>
                  <a:lnTo>
                    <a:pt x="1727690" y="1502880"/>
                  </a:lnTo>
                  <a:lnTo>
                    <a:pt x="1731173" y="1502451"/>
                  </a:lnTo>
                  <a:lnTo>
                    <a:pt x="1734656" y="1502022"/>
                  </a:lnTo>
                  <a:lnTo>
                    <a:pt x="1738140" y="1501593"/>
                  </a:lnTo>
                  <a:lnTo>
                    <a:pt x="1741623" y="1501164"/>
                  </a:lnTo>
                  <a:lnTo>
                    <a:pt x="1745106" y="1500736"/>
                  </a:lnTo>
                  <a:lnTo>
                    <a:pt x="1748589" y="1500307"/>
                  </a:lnTo>
                  <a:lnTo>
                    <a:pt x="1752073" y="1499879"/>
                  </a:lnTo>
                  <a:lnTo>
                    <a:pt x="1755556" y="1499450"/>
                  </a:lnTo>
                  <a:lnTo>
                    <a:pt x="1759039" y="1499022"/>
                  </a:lnTo>
                  <a:lnTo>
                    <a:pt x="1762522" y="1498594"/>
                  </a:lnTo>
                  <a:lnTo>
                    <a:pt x="1766006" y="1516707"/>
                  </a:lnTo>
                  <a:lnTo>
                    <a:pt x="1769489" y="1516311"/>
                  </a:lnTo>
                  <a:lnTo>
                    <a:pt x="1772972" y="1515915"/>
                  </a:lnTo>
                  <a:lnTo>
                    <a:pt x="1776455" y="1515520"/>
                  </a:lnTo>
                  <a:lnTo>
                    <a:pt x="1779939" y="1515124"/>
                  </a:lnTo>
                  <a:lnTo>
                    <a:pt x="1783422" y="1514728"/>
                  </a:lnTo>
                  <a:lnTo>
                    <a:pt x="1786905" y="1514333"/>
                  </a:lnTo>
                  <a:lnTo>
                    <a:pt x="1790388" y="1513937"/>
                  </a:lnTo>
                  <a:lnTo>
                    <a:pt x="1793872" y="1513542"/>
                  </a:lnTo>
                  <a:lnTo>
                    <a:pt x="1797355" y="1513147"/>
                  </a:lnTo>
                  <a:lnTo>
                    <a:pt x="1800838" y="1512751"/>
                  </a:lnTo>
                  <a:lnTo>
                    <a:pt x="1804321" y="1512356"/>
                  </a:lnTo>
                  <a:lnTo>
                    <a:pt x="1807805" y="1512961"/>
                  </a:lnTo>
                  <a:lnTo>
                    <a:pt x="1811288" y="1512568"/>
                  </a:lnTo>
                  <a:lnTo>
                    <a:pt x="1814771" y="1512175"/>
                  </a:lnTo>
                  <a:lnTo>
                    <a:pt x="1818254" y="1511782"/>
                  </a:lnTo>
                  <a:lnTo>
                    <a:pt x="1821738" y="1511389"/>
                  </a:lnTo>
                  <a:lnTo>
                    <a:pt x="1825221" y="1510996"/>
                  </a:lnTo>
                  <a:lnTo>
                    <a:pt x="1828704" y="1510604"/>
                  </a:lnTo>
                  <a:lnTo>
                    <a:pt x="1832187" y="1510211"/>
                  </a:lnTo>
                  <a:lnTo>
                    <a:pt x="1835671" y="1509818"/>
                  </a:lnTo>
                  <a:lnTo>
                    <a:pt x="1839154" y="1509426"/>
                  </a:lnTo>
                  <a:lnTo>
                    <a:pt x="1842637" y="1509034"/>
                  </a:lnTo>
                  <a:lnTo>
                    <a:pt x="1846120" y="1508641"/>
                  </a:lnTo>
                  <a:lnTo>
                    <a:pt x="1849604" y="1508249"/>
                  </a:lnTo>
                  <a:lnTo>
                    <a:pt x="1853087" y="1513154"/>
                  </a:lnTo>
                  <a:lnTo>
                    <a:pt x="1856570" y="1512771"/>
                  </a:lnTo>
                  <a:lnTo>
                    <a:pt x="1860053" y="1512388"/>
                  </a:lnTo>
                  <a:lnTo>
                    <a:pt x="1863537" y="1512004"/>
                  </a:lnTo>
                  <a:lnTo>
                    <a:pt x="1867020" y="1511621"/>
                  </a:lnTo>
                  <a:lnTo>
                    <a:pt x="1870503" y="1511239"/>
                  </a:lnTo>
                  <a:lnTo>
                    <a:pt x="1873986" y="1510856"/>
                  </a:lnTo>
                  <a:lnTo>
                    <a:pt x="1877470" y="1510473"/>
                  </a:lnTo>
                  <a:lnTo>
                    <a:pt x="1880953" y="1510090"/>
                  </a:lnTo>
                  <a:lnTo>
                    <a:pt x="1884436" y="1509708"/>
                  </a:lnTo>
                  <a:lnTo>
                    <a:pt x="1887919" y="1509325"/>
                  </a:lnTo>
                  <a:lnTo>
                    <a:pt x="1891403" y="1508943"/>
                  </a:lnTo>
                  <a:lnTo>
                    <a:pt x="1894886" y="1508561"/>
                  </a:lnTo>
                  <a:lnTo>
                    <a:pt x="1898369" y="1508196"/>
                  </a:lnTo>
                  <a:lnTo>
                    <a:pt x="1901852" y="1507841"/>
                  </a:lnTo>
                  <a:lnTo>
                    <a:pt x="1905336" y="1507485"/>
                  </a:lnTo>
                  <a:lnTo>
                    <a:pt x="1908819" y="1507129"/>
                  </a:lnTo>
                  <a:lnTo>
                    <a:pt x="1912302" y="1506774"/>
                  </a:lnTo>
                  <a:lnTo>
                    <a:pt x="1915785" y="1506418"/>
                  </a:lnTo>
                  <a:lnTo>
                    <a:pt x="1919269" y="1506063"/>
                  </a:lnTo>
                  <a:lnTo>
                    <a:pt x="1922752" y="1505708"/>
                  </a:lnTo>
                  <a:lnTo>
                    <a:pt x="1926235" y="1505353"/>
                  </a:lnTo>
                  <a:lnTo>
                    <a:pt x="1929718" y="1504999"/>
                  </a:lnTo>
                  <a:lnTo>
                    <a:pt x="1933202" y="1504644"/>
                  </a:lnTo>
                  <a:lnTo>
                    <a:pt x="1936685" y="1504290"/>
                  </a:lnTo>
                  <a:lnTo>
                    <a:pt x="1940168" y="1510450"/>
                  </a:lnTo>
                  <a:lnTo>
                    <a:pt x="1943651" y="1510080"/>
                  </a:lnTo>
                  <a:lnTo>
                    <a:pt x="1947135" y="1509709"/>
                  </a:lnTo>
                  <a:lnTo>
                    <a:pt x="1950618" y="1509339"/>
                  </a:lnTo>
                  <a:lnTo>
                    <a:pt x="1954101" y="1508969"/>
                  </a:lnTo>
                  <a:lnTo>
                    <a:pt x="1957584" y="1508599"/>
                  </a:lnTo>
                  <a:lnTo>
                    <a:pt x="1961068" y="1508229"/>
                  </a:lnTo>
                  <a:lnTo>
                    <a:pt x="1964551" y="1507860"/>
                  </a:lnTo>
                  <a:lnTo>
                    <a:pt x="1968034" y="1507490"/>
                  </a:lnTo>
                  <a:lnTo>
                    <a:pt x="1971517" y="1507120"/>
                  </a:lnTo>
                  <a:lnTo>
                    <a:pt x="1975001" y="1506751"/>
                  </a:lnTo>
                  <a:lnTo>
                    <a:pt x="1978484" y="1506381"/>
                  </a:lnTo>
                  <a:lnTo>
                    <a:pt x="1981967" y="1506012"/>
                  </a:lnTo>
                  <a:lnTo>
                    <a:pt x="1985450" y="1514333"/>
                  </a:lnTo>
                  <a:lnTo>
                    <a:pt x="1988934" y="1513977"/>
                  </a:lnTo>
                  <a:lnTo>
                    <a:pt x="1992417" y="1513621"/>
                  </a:lnTo>
                  <a:lnTo>
                    <a:pt x="1995900" y="1513265"/>
                  </a:lnTo>
                  <a:lnTo>
                    <a:pt x="1999383" y="1512909"/>
                  </a:lnTo>
                  <a:lnTo>
                    <a:pt x="2002867" y="1512554"/>
                  </a:lnTo>
                  <a:lnTo>
                    <a:pt x="2006350" y="1512198"/>
                  </a:lnTo>
                  <a:lnTo>
                    <a:pt x="2009833" y="1511843"/>
                  </a:lnTo>
                  <a:lnTo>
                    <a:pt x="2013316" y="1511487"/>
                  </a:lnTo>
                  <a:lnTo>
                    <a:pt x="2016799" y="1511132"/>
                  </a:lnTo>
                  <a:lnTo>
                    <a:pt x="2020283" y="1510777"/>
                  </a:lnTo>
                  <a:lnTo>
                    <a:pt x="2023766" y="1510422"/>
                  </a:lnTo>
                  <a:lnTo>
                    <a:pt x="2027249" y="1510067"/>
                  </a:lnTo>
                  <a:lnTo>
                    <a:pt x="2030732" y="1510016"/>
                  </a:lnTo>
                  <a:lnTo>
                    <a:pt x="2034216" y="1509661"/>
                  </a:lnTo>
                  <a:lnTo>
                    <a:pt x="2037699" y="1509307"/>
                  </a:lnTo>
                  <a:lnTo>
                    <a:pt x="2041182" y="1508952"/>
                  </a:lnTo>
                  <a:lnTo>
                    <a:pt x="2044665" y="1508598"/>
                  </a:lnTo>
                  <a:lnTo>
                    <a:pt x="2048149" y="1508244"/>
                  </a:lnTo>
                  <a:lnTo>
                    <a:pt x="2051632" y="1507890"/>
                  </a:lnTo>
                  <a:lnTo>
                    <a:pt x="2055115" y="1507536"/>
                  </a:lnTo>
                  <a:lnTo>
                    <a:pt x="2058598" y="1507182"/>
                  </a:lnTo>
                  <a:lnTo>
                    <a:pt x="2062082" y="1506828"/>
                  </a:lnTo>
                  <a:lnTo>
                    <a:pt x="2065565" y="1506474"/>
                  </a:lnTo>
                  <a:lnTo>
                    <a:pt x="2069048" y="1506121"/>
                  </a:lnTo>
                  <a:lnTo>
                    <a:pt x="2072531" y="1508513"/>
                  </a:lnTo>
                  <a:lnTo>
                    <a:pt x="2076015" y="1508164"/>
                  </a:lnTo>
                  <a:lnTo>
                    <a:pt x="2079498" y="1507814"/>
                  </a:lnTo>
                  <a:lnTo>
                    <a:pt x="2082981" y="1507465"/>
                  </a:lnTo>
                  <a:lnTo>
                    <a:pt x="2086464" y="1507116"/>
                  </a:lnTo>
                  <a:lnTo>
                    <a:pt x="2089948" y="1506767"/>
                  </a:lnTo>
                  <a:lnTo>
                    <a:pt x="2093431" y="1506417"/>
                  </a:lnTo>
                  <a:lnTo>
                    <a:pt x="2096914" y="1506068"/>
                  </a:lnTo>
                  <a:lnTo>
                    <a:pt x="2100397" y="1505719"/>
                  </a:lnTo>
                  <a:lnTo>
                    <a:pt x="2103881" y="1505370"/>
                  </a:lnTo>
                  <a:lnTo>
                    <a:pt x="2107364" y="1505022"/>
                  </a:lnTo>
                  <a:lnTo>
                    <a:pt x="2110847" y="1504673"/>
                  </a:lnTo>
                  <a:lnTo>
                    <a:pt x="2114330" y="1504324"/>
                  </a:lnTo>
                  <a:lnTo>
                    <a:pt x="2117814" y="1507305"/>
                  </a:lnTo>
                  <a:lnTo>
                    <a:pt x="2121297" y="1506961"/>
                  </a:lnTo>
                  <a:lnTo>
                    <a:pt x="2124780" y="1506617"/>
                  </a:lnTo>
                  <a:lnTo>
                    <a:pt x="2128263" y="1506274"/>
                  </a:lnTo>
                  <a:lnTo>
                    <a:pt x="2131747" y="1505930"/>
                  </a:lnTo>
                  <a:lnTo>
                    <a:pt x="2135230" y="1505586"/>
                  </a:lnTo>
                  <a:lnTo>
                    <a:pt x="2138713" y="1505243"/>
                  </a:lnTo>
                  <a:lnTo>
                    <a:pt x="2142196" y="1504900"/>
                  </a:lnTo>
                  <a:lnTo>
                    <a:pt x="2145680" y="1504556"/>
                  </a:lnTo>
                  <a:lnTo>
                    <a:pt x="2149163" y="1504213"/>
                  </a:lnTo>
                  <a:lnTo>
                    <a:pt x="2152646" y="1503870"/>
                  </a:lnTo>
                  <a:lnTo>
                    <a:pt x="2156129" y="1503527"/>
                  </a:lnTo>
                  <a:lnTo>
                    <a:pt x="2159613" y="1503184"/>
                  </a:lnTo>
                  <a:lnTo>
                    <a:pt x="2163096" y="1506151"/>
                  </a:lnTo>
                  <a:lnTo>
                    <a:pt x="2166579" y="1505837"/>
                  </a:lnTo>
                  <a:lnTo>
                    <a:pt x="2170062" y="1505522"/>
                  </a:lnTo>
                  <a:lnTo>
                    <a:pt x="2173546" y="1505207"/>
                  </a:lnTo>
                  <a:lnTo>
                    <a:pt x="2177029" y="1504893"/>
                  </a:lnTo>
                  <a:lnTo>
                    <a:pt x="2180512" y="1504578"/>
                  </a:lnTo>
                  <a:lnTo>
                    <a:pt x="2183995" y="1504264"/>
                  </a:lnTo>
                  <a:lnTo>
                    <a:pt x="2187479" y="1503950"/>
                  </a:lnTo>
                  <a:lnTo>
                    <a:pt x="2190962" y="1503636"/>
                  </a:lnTo>
                  <a:lnTo>
                    <a:pt x="2194445" y="1503322"/>
                  </a:lnTo>
                  <a:lnTo>
                    <a:pt x="2197928" y="1503009"/>
                  </a:lnTo>
                  <a:lnTo>
                    <a:pt x="2201412" y="1502695"/>
                  </a:lnTo>
                  <a:lnTo>
                    <a:pt x="2204895" y="1511016"/>
                  </a:lnTo>
                  <a:lnTo>
                    <a:pt x="2208378" y="1510691"/>
                  </a:lnTo>
                  <a:lnTo>
                    <a:pt x="2211861" y="1510366"/>
                  </a:lnTo>
                  <a:lnTo>
                    <a:pt x="2215345" y="1510041"/>
                  </a:lnTo>
                  <a:lnTo>
                    <a:pt x="2218828" y="1509716"/>
                  </a:lnTo>
                  <a:lnTo>
                    <a:pt x="2222311" y="1509391"/>
                  </a:lnTo>
                  <a:lnTo>
                    <a:pt x="2225794" y="1509066"/>
                  </a:lnTo>
                  <a:lnTo>
                    <a:pt x="2229278" y="1508742"/>
                  </a:lnTo>
                  <a:lnTo>
                    <a:pt x="2232761" y="1508417"/>
                  </a:lnTo>
                  <a:lnTo>
                    <a:pt x="2236244" y="1508092"/>
                  </a:lnTo>
                  <a:lnTo>
                    <a:pt x="2239727" y="1507768"/>
                  </a:lnTo>
                  <a:lnTo>
                    <a:pt x="2243211" y="1507443"/>
                  </a:lnTo>
                  <a:lnTo>
                    <a:pt x="2246694" y="1507119"/>
                  </a:lnTo>
                  <a:lnTo>
                    <a:pt x="2250177" y="1508751"/>
                  </a:lnTo>
                  <a:lnTo>
                    <a:pt x="2253660" y="1508430"/>
                  </a:lnTo>
                  <a:lnTo>
                    <a:pt x="2257144" y="1508108"/>
                  </a:lnTo>
                  <a:lnTo>
                    <a:pt x="2260627" y="1507787"/>
                  </a:lnTo>
                  <a:lnTo>
                    <a:pt x="2264110" y="1507465"/>
                  </a:lnTo>
                  <a:lnTo>
                    <a:pt x="2267593" y="1507144"/>
                  </a:lnTo>
                  <a:lnTo>
                    <a:pt x="2271077" y="1506822"/>
                  </a:lnTo>
                  <a:lnTo>
                    <a:pt x="2274560" y="1506501"/>
                  </a:lnTo>
                  <a:lnTo>
                    <a:pt x="2278043" y="1506180"/>
                  </a:lnTo>
                  <a:lnTo>
                    <a:pt x="2281526" y="1505859"/>
                  </a:lnTo>
                  <a:lnTo>
                    <a:pt x="2285010" y="1505538"/>
                  </a:lnTo>
                  <a:lnTo>
                    <a:pt x="2288493" y="1505217"/>
                  </a:lnTo>
                  <a:lnTo>
                    <a:pt x="2291976" y="1504896"/>
                  </a:lnTo>
                  <a:lnTo>
                    <a:pt x="2295459" y="1506254"/>
                  </a:lnTo>
                  <a:lnTo>
                    <a:pt x="2298942" y="1505935"/>
                  </a:lnTo>
                  <a:lnTo>
                    <a:pt x="2302426" y="1505617"/>
                  </a:lnTo>
                  <a:lnTo>
                    <a:pt x="2305909" y="1505298"/>
                  </a:lnTo>
                  <a:lnTo>
                    <a:pt x="2309392" y="1504980"/>
                  </a:lnTo>
                  <a:lnTo>
                    <a:pt x="2312875" y="1504662"/>
                  </a:lnTo>
                  <a:lnTo>
                    <a:pt x="2316359" y="1504344"/>
                  </a:lnTo>
                  <a:lnTo>
                    <a:pt x="2319842" y="1504025"/>
                  </a:lnTo>
                  <a:lnTo>
                    <a:pt x="2323325" y="1503707"/>
                  </a:lnTo>
                  <a:lnTo>
                    <a:pt x="2326808" y="1503389"/>
                  </a:lnTo>
                  <a:lnTo>
                    <a:pt x="2330292" y="1503071"/>
                  </a:lnTo>
                  <a:lnTo>
                    <a:pt x="2333775" y="1502753"/>
                  </a:lnTo>
                  <a:lnTo>
                    <a:pt x="2337258" y="1503278"/>
                  </a:lnTo>
                  <a:lnTo>
                    <a:pt x="2340741" y="1502962"/>
                  </a:lnTo>
                  <a:lnTo>
                    <a:pt x="2344225" y="1502645"/>
                  </a:lnTo>
                  <a:lnTo>
                    <a:pt x="2347708" y="1502328"/>
                  </a:lnTo>
                  <a:lnTo>
                    <a:pt x="2351191" y="1502012"/>
                  </a:lnTo>
                  <a:lnTo>
                    <a:pt x="2354674" y="1501695"/>
                  </a:lnTo>
                  <a:lnTo>
                    <a:pt x="2358158" y="1501379"/>
                  </a:lnTo>
                  <a:lnTo>
                    <a:pt x="2361641" y="1501063"/>
                  </a:lnTo>
                  <a:lnTo>
                    <a:pt x="2365124" y="1500746"/>
                  </a:lnTo>
                  <a:lnTo>
                    <a:pt x="2368607" y="1500430"/>
                  </a:lnTo>
                  <a:lnTo>
                    <a:pt x="2372091" y="1500114"/>
                  </a:lnTo>
                  <a:lnTo>
                    <a:pt x="2375574" y="1499798"/>
                  </a:lnTo>
                  <a:lnTo>
                    <a:pt x="2379057" y="1499482"/>
                  </a:lnTo>
                  <a:lnTo>
                    <a:pt x="2382540" y="1512830"/>
                  </a:lnTo>
                  <a:lnTo>
                    <a:pt x="2386024" y="1512532"/>
                  </a:lnTo>
                  <a:lnTo>
                    <a:pt x="2389507" y="1512233"/>
                  </a:lnTo>
                  <a:lnTo>
                    <a:pt x="2392990" y="1511935"/>
                  </a:lnTo>
                  <a:lnTo>
                    <a:pt x="2396473" y="1511637"/>
                  </a:lnTo>
                  <a:lnTo>
                    <a:pt x="2399957" y="1511338"/>
                  </a:lnTo>
                  <a:lnTo>
                    <a:pt x="2403440" y="1511040"/>
                  </a:lnTo>
                  <a:lnTo>
                    <a:pt x="2406923" y="1510742"/>
                  </a:lnTo>
                  <a:lnTo>
                    <a:pt x="2410406" y="1510444"/>
                  </a:lnTo>
                  <a:lnTo>
                    <a:pt x="2413890" y="1510146"/>
                  </a:lnTo>
                  <a:lnTo>
                    <a:pt x="2417373" y="1509848"/>
                  </a:lnTo>
                  <a:lnTo>
                    <a:pt x="2420856" y="1509550"/>
                  </a:lnTo>
                  <a:lnTo>
                    <a:pt x="2424339" y="1509252"/>
                  </a:lnTo>
                  <a:lnTo>
                    <a:pt x="2427823" y="1518283"/>
                  </a:lnTo>
                  <a:lnTo>
                    <a:pt x="2431306" y="1517997"/>
                  </a:lnTo>
                  <a:lnTo>
                    <a:pt x="2434789" y="1517711"/>
                  </a:lnTo>
                  <a:lnTo>
                    <a:pt x="2438272" y="1517425"/>
                  </a:lnTo>
                  <a:lnTo>
                    <a:pt x="2441756" y="1517139"/>
                  </a:lnTo>
                  <a:lnTo>
                    <a:pt x="2445239" y="1516853"/>
                  </a:lnTo>
                  <a:lnTo>
                    <a:pt x="2448722" y="1516567"/>
                  </a:lnTo>
                  <a:lnTo>
                    <a:pt x="2452205" y="1516282"/>
                  </a:lnTo>
                  <a:lnTo>
                    <a:pt x="2455689" y="1515996"/>
                  </a:lnTo>
                  <a:lnTo>
                    <a:pt x="2459172" y="1515710"/>
                  </a:lnTo>
                  <a:lnTo>
                    <a:pt x="2462655" y="1515424"/>
                  </a:lnTo>
                  <a:lnTo>
                    <a:pt x="2466138" y="1515139"/>
                  </a:lnTo>
                  <a:lnTo>
                    <a:pt x="2469622" y="1516512"/>
                  </a:lnTo>
                  <a:lnTo>
                    <a:pt x="2473105" y="1516228"/>
                  </a:lnTo>
                  <a:lnTo>
                    <a:pt x="2476588" y="1515945"/>
                  </a:lnTo>
                  <a:lnTo>
                    <a:pt x="2480071" y="1515661"/>
                  </a:lnTo>
                  <a:lnTo>
                    <a:pt x="2483555" y="1515378"/>
                  </a:lnTo>
                  <a:lnTo>
                    <a:pt x="2487038" y="1515095"/>
                  </a:lnTo>
                  <a:lnTo>
                    <a:pt x="2490521" y="1514812"/>
                  </a:lnTo>
                  <a:lnTo>
                    <a:pt x="2494004" y="1514528"/>
                  </a:lnTo>
                  <a:lnTo>
                    <a:pt x="2497488" y="1514245"/>
                  </a:lnTo>
                  <a:lnTo>
                    <a:pt x="2500971" y="1513962"/>
                  </a:lnTo>
                  <a:lnTo>
                    <a:pt x="2504454" y="1513679"/>
                  </a:lnTo>
                  <a:lnTo>
                    <a:pt x="2507937" y="1513396"/>
                  </a:lnTo>
                  <a:lnTo>
                    <a:pt x="2511421" y="1513113"/>
                  </a:lnTo>
                  <a:lnTo>
                    <a:pt x="2514904" y="1513782"/>
                  </a:lnTo>
                  <a:lnTo>
                    <a:pt x="2518387" y="1513500"/>
                  </a:lnTo>
                  <a:lnTo>
                    <a:pt x="2521870" y="1513218"/>
                  </a:lnTo>
                  <a:lnTo>
                    <a:pt x="2525354" y="1512937"/>
                  </a:lnTo>
                  <a:lnTo>
                    <a:pt x="2528837" y="1512655"/>
                  </a:lnTo>
                  <a:lnTo>
                    <a:pt x="2532320" y="1512374"/>
                  </a:lnTo>
                  <a:lnTo>
                    <a:pt x="2535803" y="1512092"/>
                  </a:lnTo>
                  <a:lnTo>
                    <a:pt x="2539287" y="1511811"/>
                  </a:lnTo>
                  <a:lnTo>
                    <a:pt x="2542770" y="1511530"/>
                  </a:lnTo>
                  <a:lnTo>
                    <a:pt x="2546253" y="1511248"/>
                  </a:lnTo>
                  <a:lnTo>
                    <a:pt x="2549736" y="1510967"/>
                  </a:lnTo>
                  <a:lnTo>
                    <a:pt x="2553220" y="1510686"/>
                  </a:lnTo>
                  <a:lnTo>
                    <a:pt x="2556703" y="1510405"/>
                  </a:lnTo>
                  <a:lnTo>
                    <a:pt x="2560186" y="1526591"/>
                  </a:lnTo>
                  <a:lnTo>
                    <a:pt x="2563669" y="1526330"/>
                  </a:lnTo>
                  <a:lnTo>
                    <a:pt x="2567153" y="1526069"/>
                  </a:lnTo>
                  <a:lnTo>
                    <a:pt x="2570636" y="1525807"/>
                  </a:lnTo>
                  <a:lnTo>
                    <a:pt x="2574119" y="1525546"/>
                  </a:lnTo>
                  <a:lnTo>
                    <a:pt x="2577602" y="1525285"/>
                  </a:lnTo>
                  <a:lnTo>
                    <a:pt x="2581085" y="1525024"/>
                  </a:lnTo>
                  <a:lnTo>
                    <a:pt x="2584569" y="1524762"/>
                  </a:lnTo>
                  <a:lnTo>
                    <a:pt x="2588052" y="1524501"/>
                  </a:lnTo>
                  <a:lnTo>
                    <a:pt x="2591535" y="1524240"/>
                  </a:lnTo>
                  <a:lnTo>
                    <a:pt x="2595018" y="1523979"/>
                  </a:lnTo>
                  <a:lnTo>
                    <a:pt x="2598502" y="1523718"/>
                  </a:lnTo>
                  <a:lnTo>
                    <a:pt x="2601985" y="1523458"/>
                  </a:lnTo>
                  <a:lnTo>
                    <a:pt x="2605468" y="1523197"/>
                  </a:lnTo>
                  <a:lnTo>
                    <a:pt x="2608951" y="1522936"/>
                  </a:lnTo>
                  <a:lnTo>
                    <a:pt x="2612435" y="1522675"/>
                  </a:lnTo>
                  <a:lnTo>
                    <a:pt x="2615918" y="1522414"/>
                  </a:lnTo>
                  <a:lnTo>
                    <a:pt x="2619401" y="1522154"/>
                  </a:lnTo>
                  <a:lnTo>
                    <a:pt x="2622884" y="1521893"/>
                  </a:lnTo>
                  <a:lnTo>
                    <a:pt x="2626368" y="1521632"/>
                  </a:lnTo>
                  <a:lnTo>
                    <a:pt x="2629851" y="1521372"/>
                  </a:lnTo>
                  <a:lnTo>
                    <a:pt x="2633334" y="1521111"/>
                  </a:lnTo>
                  <a:lnTo>
                    <a:pt x="2636817" y="1520851"/>
                  </a:lnTo>
                  <a:lnTo>
                    <a:pt x="2640301" y="1520590"/>
                  </a:lnTo>
                  <a:lnTo>
                    <a:pt x="2643784" y="1520330"/>
                  </a:lnTo>
                  <a:lnTo>
                    <a:pt x="2647267" y="1523614"/>
                  </a:lnTo>
                  <a:lnTo>
                    <a:pt x="2650750" y="1523358"/>
                  </a:lnTo>
                  <a:lnTo>
                    <a:pt x="2654234" y="1523102"/>
                  </a:lnTo>
                  <a:lnTo>
                    <a:pt x="2657717" y="1522846"/>
                  </a:lnTo>
                  <a:lnTo>
                    <a:pt x="2661200" y="1522589"/>
                  </a:lnTo>
                  <a:lnTo>
                    <a:pt x="2664683" y="1522333"/>
                  </a:lnTo>
                  <a:lnTo>
                    <a:pt x="2668167" y="1522077"/>
                  </a:lnTo>
                  <a:lnTo>
                    <a:pt x="2671650" y="1521821"/>
                  </a:lnTo>
                  <a:lnTo>
                    <a:pt x="2675133" y="1521565"/>
                  </a:lnTo>
                  <a:lnTo>
                    <a:pt x="2678616" y="1521309"/>
                  </a:lnTo>
                  <a:lnTo>
                    <a:pt x="2682100" y="1521054"/>
                  </a:lnTo>
                  <a:lnTo>
                    <a:pt x="2685583" y="1520798"/>
                  </a:lnTo>
                  <a:lnTo>
                    <a:pt x="2689066" y="1520542"/>
                  </a:lnTo>
                  <a:lnTo>
                    <a:pt x="2692549" y="1524966"/>
                  </a:lnTo>
                  <a:lnTo>
                    <a:pt x="2696033" y="1524715"/>
                  </a:lnTo>
                  <a:lnTo>
                    <a:pt x="2699516" y="1524465"/>
                  </a:lnTo>
                  <a:lnTo>
                    <a:pt x="2702999" y="1524215"/>
                  </a:lnTo>
                  <a:lnTo>
                    <a:pt x="2706482" y="1523964"/>
                  </a:lnTo>
                  <a:lnTo>
                    <a:pt x="2709966" y="1523714"/>
                  </a:lnTo>
                  <a:lnTo>
                    <a:pt x="2713449" y="1523464"/>
                  </a:lnTo>
                  <a:lnTo>
                    <a:pt x="2716932" y="1523214"/>
                  </a:lnTo>
                  <a:lnTo>
                    <a:pt x="2720415" y="1522964"/>
                  </a:lnTo>
                  <a:lnTo>
                    <a:pt x="2723899" y="1522714"/>
                  </a:lnTo>
                  <a:lnTo>
                    <a:pt x="2727382" y="1522464"/>
                  </a:lnTo>
                  <a:lnTo>
                    <a:pt x="2730865" y="1522214"/>
                  </a:lnTo>
                  <a:lnTo>
                    <a:pt x="2734348" y="1522366"/>
                  </a:lnTo>
                  <a:lnTo>
                    <a:pt x="2737832" y="1522117"/>
                  </a:lnTo>
                  <a:lnTo>
                    <a:pt x="2741315" y="1521867"/>
                  </a:lnTo>
                  <a:lnTo>
                    <a:pt x="2744798" y="1521618"/>
                  </a:lnTo>
                  <a:lnTo>
                    <a:pt x="2748281" y="1521369"/>
                  </a:lnTo>
                  <a:lnTo>
                    <a:pt x="2751765" y="1521119"/>
                  </a:lnTo>
                  <a:lnTo>
                    <a:pt x="2755248" y="1520870"/>
                  </a:lnTo>
                  <a:lnTo>
                    <a:pt x="2758731" y="1520621"/>
                  </a:lnTo>
                  <a:lnTo>
                    <a:pt x="2762214" y="1520371"/>
                  </a:lnTo>
                  <a:lnTo>
                    <a:pt x="2765698" y="1520122"/>
                  </a:lnTo>
                  <a:lnTo>
                    <a:pt x="2769181" y="1519873"/>
                  </a:lnTo>
                  <a:lnTo>
                    <a:pt x="2772664" y="1519624"/>
                  </a:lnTo>
                  <a:lnTo>
                    <a:pt x="2776147" y="1519375"/>
                  </a:lnTo>
                  <a:lnTo>
                    <a:pt x="2779631" y="1519938"/>
                  </a:lnTo>
                  <a:lnTo>
                    <a:pt x="2783114" y="1519690"/>
                  </a:lnTo>
                  <a:lnTo>
                    <a:pt x="2786597" y="1519442"/>
                  </a:lnTo>
                  <a:lnTo>
                    <a:pt x="2790080" y="1519194"/>
                  </a:lnTo>
                  <a:lnTo>
                    <a:pt x="2793564" y="1518946"/>
                  </a:lnTo>
                  <a:lnTo>
                    <a:pt x="2797047" y="1518698"/>
                  </a:lnTo>
                  <a:lnTo>
                    <a:pt x="2800530" y="1518450"/>
                  </a:lnTo>
                  <a:lnTo>
                    <a:pt x="2804013" y="1518202"/>
                  </a:lnTo>
                  <a:lnTo>
                    <a:pt x="2807497" y="1517955"/>
                  </a:lnTo>
                  <a:lnTo>
                    <a:pt x="2810980" y="1517707"/>
                  </a:lnTo>
                  <a:lnTo>
                    <a:pt x="2814463" y="1517459"/>
                  </a:lnTo>
                  <a:lnTo>
                    <a:pt x="2817946" y="1517211"/>
                  </a:lnTo>
                  <a:lnTo>
                    <a:pt x="2821430" y="1516964"/>
                  </a:lnTo>
                  <a:lnTo>
                    <a:pt x="2824913" y="1517330"/>
                  </a:lnTo>
                  <a:lnTo>
                    <a:pt x="2828396" y="1517083"/>
                  </a:lnTo>
                  <a:lnTo>
                    <a:pt x="2831879" y="1516836"/>
                  </a:lnTo>
                  <a:lnTo>
                    <a:pt x="2835363" y="1516589"/>
                  </a:lnTo>
                  <a:lnTo>
                    <a:pt x="2838846" y="1516342"/>
                  </a:lnTo>
                  <a:lnTo>
                    <a:pt x="2842329" y="1516095"/>
                  </a:lnTo>
                  <a:lnTo>
                    <a:pt x="2845812" y="1515849"/>
                  </a:lnTo>
                  <a:lnTo>
                    <a:pt x="2849296" y="1515602"/>
                  </a:lnTo>
                  <a:lnTo>
                    <a:pt x="2852779" y="1515355"/>
                  </a:lnTo>
                  <a:lnTo>
                    <a:pt x="2856262" y="1515109"/>
                  </a:lnTo>
                  <a:lnTo>
                    <a:pt x="2859745" y="1514862"/>
                  </a:lnTo>
                  <a:lnTo>
                    <a:pt x="2863229" y="1514615"/>
                  </a:lnTo>
                  <a:lnTo>
                    <a:pt x="2866712" y="1527012"/>
                  </a:lnTo>
                  <a:lnTo>
                    <a:pt x="2870195" y="1526779"/>
                  </a:lnTo>
                  <a:lnTo>
                    <a:pt x="2873678" y="1526546"/>
                  </a:lnTo>
                  <a:lnTo>
                    <a:pt x="2877161" y="1526313"/>
                  </a:lnTo>
                  <a:lnTo>
                    <a:pt x="2880645" y="1526080"/>
                  </a:lnTo>
                  <a:lnTo>
                    <a:pt x="2884128" y="1525848"/>
                  </a:lnTo>
                  <a:lnTo>
                    <a:pt x="2887611" y="1525615"/>
                  </a:lnTo>
                  <a:lnTo>
                    <a:pt x="2891094" y="1525382"/>
                  </a:lnTo>
                  <a:lnTo>
                    <a:pt x="2894578" y="1525149"/>
                  </a:lnTo>
                  <a:lnTo>
                    <a:pt x="2898061" y="1524917"/>
                  </a:lnTo>
                  <a:lnTo>
                    <a:pt x="2901544" y="1524684"/>
                  </a:lnTo>
                  <a:lnTo>
                    <a:pt x="2905027" y="1524451"/>
                  </a:lnTo>
                  <a:lnTo>
                    <a:pt x="2908511" y="1524219"/>
                  </a:lnTo>
                  <a:lnTo>
                    <a:pt x="2911994" y="1531156"/>
                  </a:lnTo>
                  <a:lnTo>
                    <a:pt x="2915477" y="1530931"/>
                  </a:lnTo>
                  <a:lnTo>
                    <a:pt x="2918960" y="1530706"/>
                  </a:lnTo>
                  <a:lnTo>
                    <a:pt x="2922444" y="1530481"/>
                  </a:lnTo>
                  <a:lnTo>
                    <a:pt x="2925927" y="1530256"/>
                  </a:lnTo>
                  <a:lnTo>
                    <a:pt x="2929410" y="1530032"/>
                  </a:lnTo>
                  <a:lnTo>
                    <a:pt x="2932893" y="1529807"/>
                  </a:lnTo>
                  <a:lnTo>
                    <a:pt x="2936377" y="1529582"/>
                  </a:lnTo>
                  <a:lnTo>
                    <a:pt x="2939860" y="1529357"/>
                  </a:lnTo>
                  <a:lnTo>
                    <a:pt x="2943343" y="1529133"/>
                  </a:lnTo>
                  <a:lnTo>
                    <a:pt x="2946826" y="1528908"/>
                  </a:lnTo>
                  <a:lnTo>
                    <a:pt x="2950310" y="1528683"/>
                  </a:lnTo>
                  <a:lnTo>
                    <a:pt x="2953793" y="1528459"/>
                  </a:lnTo>
                  <a:lnTo>
                    <a:pt x="2957276" y="1542273"/>
                  </a:lnTo>
                  <a:lnTo>
                    <a:pt x="2960759" y="1542063"/>
                  </a:lnTo>
                  <a:lnTo>
                    <a:pt x="2964243" y="1541853"/>
                  </a:lnTo>
                  <a:lnTo>
                    <a:pt x="2967726" y="1541643"/>
                  </a:lnTo>
                  <a:lnTo>
                    <a:pt x="2971209" y="1541434"/>
                  </a:lnTo>
                  <a:lnTo>
                    <a:pt x="2974692" y="1541224"/>
                  </a:lnTo>
                  <a:lnTo>
                    <a:pt x="2978176" y="1541014"/>
                  </a:lnTo>
                  <a:lnTo>
                    <a:pt x="2981659" y="1540804"/>
                  </a:lnTo>
                  <a:lnTo>
                    <a:pt x="2985142" y="1540595"/>
                  </a:lnTo>
                  <a:lnTo>
                    <a:pt x="2988625" y="1540385"/>
                  </a:lnTo>
                  <a:lnTo>
                    <a:pt x="2992109" y="1540175"/>
                  </a:lnTo>
                  <a:lnTo>
                    <a:pt x="2995592" y="1539966"/>
                  </a:lnTo>
                  <a:lnTo>
                    <a:pt x="2999075" y="1542784"/>
                  </a:lnTo>
                  <a:lnTo>
                    <a:pt x="3002558" y="1542578"/>
                  </a:lnTo>
                  <a:lnTo>
                    <a:pt x="3006042" y="1542371"/>
                  </a:lnTo>
                  <a:lnTo>
                    <a:pt x="3009525" y="1542165"/>
                  </a:lnTo>
                  <a:lnTo>
                    <a:pt x="3013008" y="1541958"/>
                  </a:lnTo>
                  <a:lnTo>
                    <a:pt x="3016491" y="1541752"/>
                  </a:lnTo>
                  <a:lnTo>
                    <a:pt x="3019975" y="1541546"/>
                  </a:lnTo>
                  <a:lnTo>
                    <a:pt x="3023458" y="1541340"/>
                  </a:lnTo>
                  <a:lnTo>
                    <a:pt x="3026941" y="1541133"/>
                  </a:lnTo>
                  <a:lnTo>
                    <a:pt x="3030424" y="1540927"/>
                  </a:lnTo>
                  <a:lnTo>
                    <a:pt x="3033908" y="1540721"/>
                  </a:lnTo>
                  <a:lnTo>
                    <a:pt x="3037391" y="1540515"/>
                  </a:lnTo>
                  <a:lnTo>
                    <a:pt x="3040874" y="1540309"/>
                  </a:lnTo>
                  <a:lnTo>
                    <a:pt x="3044357" y="1542193"/>
                  </a:lnTo>
                  <a:lnTo>
                    <a:pt x="3047841" y="1541989"/>
                  </a:lnTo>
                  <a:lnTo>
                    <a:pt x="3051324" y="1541785"/>
                  </a:lnTo>
                  <a:lnTo>
                    <a:pt x="3054807" y="1541581"/>
                  </a:lnTo>
                  <a:lnTo>
                    <a:pt x="3058290" y="1541377"/>
                  </a:lnTo>
                  <a:lnTo>
                    <a:pt x="3061774" y="1541174"/>
                  </a:lnTo>
                  <a:lnTo>
                    <a:pt x="3065257" y="1540970"/>
                  </a:lnTo>
                  <a:lnTo>
                    <a:pt x="3068740" y="1540766"/>
                  </a:lnTo>
                  <a:lnTo>
                    <a:pt x="3072223" y="1540562"/>
                  </a:lnTo>
                  <a:lnTo>
                    <a:pt x="3075707" y="1540358"/>
                  </a:lnTo>
                  <a:lnTo>
                    <a:pt x="3079190" y="1540155"/>
                  </a:lnTo>
                  <a:lnTo>
                    <a:pt x="3082673" y="1539951"/>
                  </a:lnTo>
                  <a:lnTo>
                    <a:pt x="3086156" y="1539747"/>
                  </a:lnTo>
                  <a:lnTo>
                    <a:pt x="3089640" y="1540140"/>
                  </a:lnTo>
                  <a:lnTo>
                    <a:pt x="3093123" y="1539937"/>
                  </a:lnTo>
                  <a:lnTo>
                    <a:pt x="3096606" y="1539734"/>
                  </a:lnTo>
                  <a:lnTo>
                    <a:pt x="3100089" y="1539531"/>
                  </a:lnTo>
                  <a:lnTo>
                    <a:pt x="3103573" y="1539328"/>
                  </a:lnTo>
                  <a:lnTo>
                    <a:pt x="3107056" y="1539125"/>
                  </a:lnTo>
                  <a:lnTo>
                    <a:pt x="3110539" y="1538923"/>
                  </a:lnTo>
                  <a:lnTo>
                    <a:pt x="3114022" y="1538720"/>
                  </a:lnTo>
                  <a:lnTo>
                    <a:pt x="3117506" y="1538517"/>
                  </a:lnTo>
                  <a:lnTo>
                    <a:pt x="3120989" y="1538314"/>
                  </a:lnTo>
                  <a:lnTo>
                    <a:pt x="3124472" y="1538111"/>
                  </a:lnTo>
                  <a:lnTo>
                    <a:pt x="3127955" y="1537908"/>
                  </a:lnTo>
                  <a:lnTo>
                    <a:pt x="3131439" y="1538753"/>
                  </a:lnTo>
                  <a:lnTo>
                    <a:pt x="3134922" y="1538552"/>
                  </a:lnTo>
                  <a:lnTo>
                    <a:pt x="3138405" y="1538350"/>
                  </a:lnTo>
                  <a:lnTo>
                    <a:pt x="3141888" y="1538148"/>
                  </a:lnTo>
                  <a:lnTo>
                    <a:pt x="3145372" y="1537947"/>
                  </a:lnTo>
                  <a:lnTo>
                    <a:pt x="3148855" y="1537745"/>
                  </a:lnTo>
                  <a:lnTo>
                    <a:pt x="3152338" y="1537544"/>
                  </a:lnTo>
                  <a:lnTo>
                    <a:pt x="3155821" y="1537342"/>
                  </a:lnTo>
                  <a:lnTo>
                    <a:pt x="3159304" y="1537140"/>
                  </a:lnTo>
                  <a:lnTo>
                    <a:pt x="3162788" y="1536939"/>
                  </a:lnTo>
                  <a:lnTo>
                    <a:pt x="3166271" y="1536738"/>
                  </a:lnTo>
                  <a:lnTo>
                    <a:pt x="3169754" y="1536536"/>
                  </a:lnTo>
                  <a:lnTo>
                    <a:pt x="3173237" y="1536335"/>
                  </a:lnTo>
                  <a:lnTo>
                    <a:pt x="3176721" y="1540985"/>
                  </a:lnTo>
                  <a:lnTo>
                    <a:pt x="3180204" y="1540789"/>
                  </a:lnTo>
                  <a:lnTo>
                    <a:pt x="3183687" y="1540592"/>
                  </a:lnTo>
                  <a:lnTo>
                    <a:pt x="3187170" y="1540396"/>
                  </a:lnTo>
                  <a:lnTo>
                    <a:pt x="3190654" y="1540199"/>
                  </a:lnTo>
                  <a:lnTo>
                    <a:pt x="3194137" y="1540002"/>
                  </a:lnTo>
                  <a:lnTo>
                    <a:pt x="3197620" y="1539806"/>
                  </a:lnTo>
                  <a:lnTo>
                    <a:pt x="3201103" y="1539609"/>
                  </a:lnTo>
                  <a:lnTo>
                    <a:pt x="3204587" y="1539413"/>
                  </a:lnTo>
                  <a:lnTo>
                    <a:pt x="3208070" y="1539216"/>
                  </a:lnTo>
                  <a:lnTo>
                    <a:pt x="3211553" y="1539020"/>
                  </a:lnTo>
                  <a:lnTo>
                    <a:pt x="3215036" y="1538824"/>
                  </a:lnTo>
                  <a:lnTo>
                    <a:pt x="3218520" y="1538627"/>
                  </a:lnTo>
                  <a:lnTo>
                    <a:pt x="3222003" y="1543519"/>
                  </a:lnTo>
                  <a:lnTo>
                    <a:pt x="3225486" y="1543328"/>
                  </a:lnTo>
                  <a:lnTo>
                    <a:pt x="3228969" y="1543136"/>
                  </a:lnTo>
                  <a:lnTo>
                    <a:pt x="3232453" y="1542945"/>
                  </a:lnTo>
                  <a:lnTo>
                    <a:pt x="3235936" y="1542754"/>
                  </a:lnTo>
                  <a:lnTo>
                    <a:pt x="3239419" y="1542562"/>
                  </a:lnTo>
                  <a:lnTo>
                    <a:pt x="3242902" y="1542371"/>
                  </a:lnTo>
                  <a:lnTo>
                    <a:pt x="3246386" y="1542180"/>
                  </a:lnTo>
                  <a:lnTo>
                    <a:pt x="3249869" y="1541988"/>
                  </a:lnTo>
                  <a:lnTo>
                    <a:pt x="3253352" y="1541797"/>
                  </a:lnTo>
                  <a:lnTo>
                    <a:pt x="3256835" y="1541606"/>
                  </a:lnTo>
                  <a:lnTo>
                    <a:pt x="3260319" y="1541415"/>
                  </a:lnTo>
                  <a:lnTo>
                    <a:pt x="3263802" y="1541223"/>
                  </a:lnTo>
                  <a:lnTo>
                    <a:pt x="3267285" y="1541032"/>
                  </a:lnTo>
                  <a:lnTo>
                    <a:pt x="3270768" y="1540841"/>
                  </a:lnTo>
                  <a:lnTo>
                    <a:pt x="3274252" y="1540650"/>
                  </a:lnTo>
                  <a:lnTo>
                    <a:pt x="3277735" y="1540459"/>
                  </a:lnTo>
                  <a:lnTo>
                    <a:pt x="3281218" y="1540268"/>
                  </a:lnTo>
                  <a:lnTo>
                    <a:pt x="3284701" y="1540077"/>
                  </a:lnTo>
                  <a:lnTo>
                    <a:pt x="3288185" y="1539886"/>
                  </a:lnTo>
                  <a:lnTo>
                    <a:pt x="3291668" y="1539695"/>
                  </a:lnTo>
                  <a:lnTo>
                    <a:pt x="3295151" y="1539504"/>
                  </a:lnTo>
                  <a:lnTo>
                    <a:pt x="3298634" y="1539313"/>
                  </a:lnTo>
                  <a:lnTo>
                    <a:pt x="3302118" y="1539122"/>
                  </a:lnTo>
                  <a:lnTo>
                    <a:pt x="3305601" y="1538931"/>
                  </a:lnTo>
                  <a:lnTo>
                    <a:pt x="3309084" y="1540968"/>
                  </a:lnTo>
                  <a:lnTo>
                    <a:pt x="3312567" y="1540779"/>
                  </a:lnTo>
                  <a:lnTo>
                    <a:pt x="3316051" y="1540591"/>
                  </a:lnTo>
                  <a:lnTo>
                    <a:pt x="3319534" y="1540402"/>
                  </a:lnTo>
                  <a:lnTo>
                    <a:pt x="3323017" y="1540213"/>
                  </a:lnTo>
                  <a:lnTo>
                    <a:pt x="3326500" y="1540024"/>
                  </a:lnTo>
                  <a:lnTo>
                    <a:pt x="3329984" y="1539836"/>
                  </a:lnTo>
                  <a:lnTo>
                    <a:pt x="3333467" y="1539647"/>
                  </a:lnTo>
                  <a:lnTo>
                    <a:pt x="3336950" y="1539458"/>
                  </a:lnTo>
                  <a:lnTo>
                    <a:pt x="3340433" y="1539270"/>
                  </a:lnTo>
                  <a:lnTo>
                    <a:pt x="3343917" y="1539081"/>
                  </a:lnTo>
                  <a:lnTo>
                    <a:pt x="3347400" y="1538893"/>
                  </a:lnTo>
                  <a:lnTo>
                    <a:pt x="3350883" y="1538704"/>
                  </a:lnTo>
                  <a:lnTo>
                    <a:pt x="3354366" y="1548677"/>
                  </a:lnTo>
                  <a:lnTo>
                    <a:pt x="3357850" y="1548498"/>
                  </a:lnTo>
                  <a:lnTo>
                    <a:pt x="3361333" y="1548319"/>
                  </a:lnTo>
                  <a:lnTo>
                    <a:pt x="3364816" y="1548140"/>
                  </a:lnTo>
                  <a:lnTo>
                    <a:pt x="3368299" y="1547961"/>
                  </a:lnTo>
                  <a:lnTo>
                    <a:pt x="3371783" y="1547782"/>
                  </a:lnTo>
                  <a:lnTo>
                    <a:pt x="3375266" y="1547603"/>
                  </a:lnTo>
                  <a:lnTo>
                    <a:pt x="3378749" y="1547424"/>
                  </a:lnTo>
                  <a:lnTo>
                    <a:pt x="3382232" y="1547245"/>
                  </a:lnTo>
                  <a:lnTo>
                    <a:pt x="3385716" y="1547066"/>
                  </a:lnTo>
                  <a:lnTo>
                    <a:pt x="3389199" y="1546887"/>
                  </a:lnTo>
                  <a:lnTo>
                    <a:pt x="3392682" y="1546708"/>
                  </a:lnTo>
                  <a:lnTo>
                    <a:pt x="3396165" y="1547159"/>
                  </a:lnTo>
                  <a:lnTo>
                    <a:pt x="3399649" y="1546980"/>
                  </a:lnTo>
                  <a:lnTo>
                    <a:pt x="3403132" y="1546802"/>
                  </a:lnTo>
                  <a:lnTo>
                    <a:pt x="3406615" y="1546624"/>
                  </a:lnTo>
                  <a:lnTo>
                    <a:pt x="3410098" y="1546446"/>
                  </a:lnTo>
                  <a:lnTo>
                    <a:pt x="3413582" y="1546268"/>
                  </a:lnTo>
                  <a:lnTo>
                    <a:pt x="3417065" y="1546089"/>
                  </a:lnTo>
                  <a:lnTo>
                    <a:pt x="3420548" y="1545911"/>
                  </a:lnTo>
                  <a:lnTo>
                    <a:pt x="3424031" y="1545733"/>
                  </a:lnTo>
                  <a:lnTo>
                    <a:pt x="3427515" y="1545555"/>
                  </a:lnTo>
                  <a:lnTo>
                    <a:pt x="3430998" y="1545377"/>
                  </a:lnTo>
                  <a:lnTo>
                    <a:pt x="3434481" y="1545199"/>
                  </a:lnTo>
                  <a:lnTo>
                    <a:pt x="3437964" y="1545021"/>
                  </a:lnTo>
                  <a:lnTo>
                    <a:pt x="3441447" y="1545727"/>
                  </a:lnTo>
                  <a:lnTo>
                    <a:pt x="3444931" y="1545550"/>
                  </a:lnTo>
                  <a:lnTo>
                    <a:pt x="3448414" y="1545373"/>
                  </a:lnTo>
                  <a:lnTo>
                    <a:pt x="3451897" y="1545196"/>
                  </a:lnTo>
                  <a:lnTo>
                    <a:pt x="3455380" y="1545019"/>
                  </a:lnTo>
                  <a:lnTo>
                    <a:pt x="3458864" y="1544841"/>
                  </a:lnTo>
                  <a:lnTo>
                    <a:pt x="3462347" y="1544664"/>
                  </a:lnTo>
                  <a:lnTo>
                    <a:pt x="3465830" y="1544487"/>
                  </a:lnTo>
                  <a:lnTo>
                    <a:pt x="3469313" y="1544310"/>
                  </a:lnTo>
                  <a:lnTo>
                    <a:pt x="3472797" y="1544133"/>
                  </a:lnTo>
                  <a:lnTo>
                    <a:pt x="3476280" y="1543956"/>
                  </a:lnTo>
                  <a:lnTo>
                    <a:pt x="3479763" y="1543779"/>
                  </a:lnTo>
                  <a:lnTo>
                    <a:pt x="3483246" y="1543602"/>
                  </a:lnTo>
                  <a:lnTo>
                    <a:pt x="3483246" y="1543729"/>
                  </a:lnTo>
                  <a:lnTo>
                    <a:pt x="3483246" y="1543856"/>
                  </a:lnTo>
                  <a:lnTo>
                    <a:pt x="3483246" y="1543982"/>
                  </a:lnTo>
                  <a:lnTo>
                    <a:pt x="3483246" y="1544109"/>
                  </a:lnTo>
                  <a:lnTo>
                    <a:pt x="3483246" y="1544235"/>
                  </a:lnTo>
                  <a:lnTo>
                    <a:pt x="3483246" y="1544362"/>
                  </a:lnTo>
                  <a:lnTo>
                    <a:pt x="3483246" y="1544488"/>
                  </a:lnTo>
                  <a:lnTo>
                    <a:pt x="3483246" y="1544614"/>
                  </a:lnTo>
                  <a:lnTo>
                    <a:pt x="3483246" y="1544739"/>
                  </a:lnTo>
                  <a:lnTo>
                    <a:pt x="3483246" y="1544865"/>
                  </a:lnTo>
                  <a:lnTo>
                    <a:pt x="3483246" y="1544990"/>
                  </a:lnTo>
                  <a:lnTo>
                    <a:pt x="3483246" y="1545115"/>
                  </a:lnTo>
                  <a:lnTo>
                    <a:pt x="3483246" y="1545240"/>
                  </a:lnTo>
                  <a:lnTo>
                    <a:pt x="3483246" y="1545365"/>
                  </a:lnTo>
                  <a:lnTo>
                    <a:pt x="3483246" y="1545490"/>
                  </a:lnTo>
                  <a:lnTo>
                    <a:pt x="3483246" y="1545615"/>
                  </a:lnTo>
                  <a:lnTo>
                    <a:pt x="3483246" y="1545739"/>
                  </a:lnTo>
                  <a:lnTo>
                    <a:pt x="3483246" y="1545863"/>
                  </a:lnTo>
                  <a:lnTo>
                    <a:pt x="3483246" y="1545987"/>
                  </a:lnTo>
                  <a:lnTo>
                    <a:pt x="3483246" y="1546111"/>
                  </a:lnTo>
                  <a:lnTo>
                    <a:pt x="3483246" y="1546235"/>
                  </a:lnTo>
                  <a:lnTo>
                    <a:pt x="3483246" y="1546358"/>
                  </a:lnTo>
                  <a:lnTo>
                    <a:pt x="3483246" y="1546482"/>
                  </a:lnTo>
                  <a:lnTo>
                    <a:pt x="3483246" y="1546605"/>
                  </a:lnTo>
                  <a:lnTo>
                    <a:pt x="3483246" y="1546728"/>
                  </a:lnTo>
                  <a:lnTo>
                    <a:pt x="3483246" y="1546851"/>
                  </a:lnTo>
                  <a:lnTo>
                    <a:pt x="3483246" y="1546973"/>
                  </a:lnTo>
                  <a:lnTo>
                    <a:pt x="3483246" y="1547096"/>
                  </a:lnTo>
                  <a:lnTo>
                    <a:pt x="3483246" y="1547218"/>
                  </a:lnTo>
                  <a:lnTo>
                    <a:pt x="3483246" y="1547341"/>
                  </a:lnTo>
                  <a:lnTo>
                    <a:pt x="3483246" y="1547463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21397"/>
              <a:ext cx="3483246" cy="1730669"/>
            </a:xfrm>
            <a:custGeom>
              <a:avLst/>
              <a:gdLst/>
              <a:ahLst/>
              <a:cxnLst/>
              <a:rect l="0" t="0" r="0" b="0"/>
              <a:pathLst>
                <a:path w="3483246" h="1730669">
                  <a:moveTo>
                    <a:pt x="0" y="1730669"/>
                  </a:moveTo>
                  <a:lnTo>
                    <a:pt x="3483" y="1598309"/>
                  </a:lnTo>
                  <a:lnTo>
                    <a:pt x="6966" y="1475640"/>
                  </a:lnTo>
                  <a:lnTo>
                    <a:pt x="10449" y="1361635"/>
                  </a:lnTo>
                  <a:lnTo>
                    <a:pt x="13932" y="1255408"/>
                  </a:lnTo>
                  <a:lnTo>
                    <a:pt x="17416" y="1156188"/>
                  </a:lnTo>
                  <a:lnTo>
                    <a:pt x="20899" y="1063305"/>
                  </a:lnTo>
                  <a:lnTo>
                    <a:pt x="24382" y="976171"/>
                  </a:lnTo>
                  <a:lnTo>
                    <a:pt x="27865" y="894267"/>
                  </a:lnTo>
                  <a:lnTo>
                    <a:pt x="31349" y="817136"/>
                  </a:lnTo>
                  <a:lnTo>
                    <a:pt x="34832" y="744374"/>
                  </a:lnTo>
                  <a:lnTo>
                    <a:pt x="38315" y="675618"/>
                  </a:lnTo>
                  <a:lnTo>
                    <a:pt x="41798" y="610548"/>
                  </a:lnTo>
                  <a:lnTo>
                    <a:pt x="45282" y="548874"/>
                  </a:lnTo>
                  <a:lnTo>
                    <a:pt x="48765" y="490337"/>
                  </a:lnTo>
                  <a:lnTo>
                    <a:pt x="52248" y="434705"/>
                  </a:lnTo>
                  <a:lnTo>
                    <a:pt x="55731" y="381765"/>
                  </a:lnTo>
                  <a:lnTo>
                    <a:pt x="59215" y="331327"/>
                  </a:lnTo>
                  <a:lnTo>
                    <a:pt x="62698" y="283218"/>
                  </a:lnTo>
                  <a:lnTo>
                    <a:pt x="66181" y="237281"/>
                  </a:lnTo>
                  <a:lnTo>
                    <a:pt x="69664" y="193370"/>
                  </a:lnTo>
                  <a:lnTo>
                    <a:pt x="73148" y="151356"/>
                  </a:lnTo>
                  <a:lnTo>
                    <a:pt x="76631" y="111118"/>
                  </a:lnTo>
                  <a:lnTo>
                    <a:pt x="80114" y="72545"/>
                  </a:lnTo>
                  <a:lnTo>
                    <a:pt x="83597" y="35537"/>
                  </a:lnTo>
                  <a:lnTo>
                    <a:pt x="87081" y="0"/>
                  </a:lnTo>
                  <a:lnTo>
                    <a:pt x="90564" y="1355179"/>
                  </a:lnTo>
                  <a:lnTo>
                    <a:pt x="94047" y="1342347"/>
                  </a:lnTo>
                  <a:lnTo>
                    <a:pt x="97530" y="1329621"/>
                  </a:lnTo>
                  <a:lnTo>
                    <a:pt x="101014" y="1316999"/>
                  </a:lnTo>
                  <a:lnTo>
                    <a:pt x="104497" y="1304480"/>
                  </a:lnTo>
                  <a:lnTo>
                    <a:pt x="107980" y="1292062"/>
                  </a:lnTo>
                  <a:lnTo>
                    <a:pt x="111463" y="1279745"/>
                  </a:lnTo>
                  <a:lnTo>
                    <a:pt x="114947" y="1267527"/>
                  </a:lnTo>
                  <a:lnTo>
                    <a:pt x="118430" y="1255408"/>
                  </a:lnTo>
                  <a:lnTo>
                    <a:pt x="121913" y="1243385"/>
                  </a:lnTo>
                  <a:lnTo>
                    <a:pt x="125396" y="1231458"/>
                  </a:lnTo>
                  <a:lnTo>
                    <a:pt x="128880" y="1219625"/>
                  </a:lnTo>
                  <a:lnTo>
                    <a:pt x="132363" y="1521544"/>
                  </a:lnTo>
                  <a:lnTo>
                    <a:pt x="135846" y="1516379"/>
                  </a:lnTo>
                  <a:lnTo>
                    <a:pt x="139329" y="1511230"/>
                  </a:lnTo>
                  <a:lnTo>
                    <a:pt x="142813" y="1506098"/>
                  </a:lnTo>
                  <a:lnTo>
                    <a:pt x="146296" y="1500982"/>
                  </a:lnTo>
                  <a:lnTo>
                    <a:pt x="149779" y="1495882"/>
                  </a:lnTo>
                  <a:lnTo>
                    <a:pt x="153262" y="1490798"/>
                  </a:lnTo>
                  <a:lnTo>
                    <a:pt x="156746" y="1485729"/>
                  </a:lnTo>
                  <a:lnTo>
                    <a:pt x="160229" y="1480677"/>
                  </a:lnTo>
                  <a:lnTo>
                    <a:pt x="163712" y="1475640"/>
                  </a:lnTo>
                  <a:lnTo>
                    <a:pt x="167195" y="1470619"/>
                  </a:lnTo>
                  <a:lnTo>
                    <a:pt x="170679" y="1465614"/>
                  </a:lnTo>
                  <a:lnTo>
                    <a:pt x="174162" y="1460624"/>
                  </a:lnTo>
                  <a:lnTo>
                    <a:pt x="177645" y="1466022"/>
                  </a:lnTo>
                  <a:lnTo>
                    <a:pt x="181128" y="1461234"/>
                  </a:lnTo>
                  <a:lnTo>
                    <a:pt x="184612" y="1456460"/>
                  </a:lnTo>
                  <a:lnTo>
                    <a:pt x="188095" y="1451701"/>
                  </a:lnTo>
                  <a:lnTo>
                    <a:pt x="191578" y="1446956"/>
                  </a:lnTo>
                  <a:lnTo>
                    <a:pt x="195061" y="1442224"/>
                  </a:lnTo>
                  <a:lnTo>
                    <a:pt x="198545" y="1437507"/>
                  </a:lnTo>
                  <a:lnTo>
                    <a:pt x="202028" y="1432804"/>
                  </a:lnTo>
                  <a:lnTo>
                    <a:pt x="205511" y="1428114"/>
                  </a:lnTo>
                  <a:lnTo>
                    <a:pt x="208994" y="1423438"/>
                  </a:lnTo>
                  <a:lnTo>
                    <a:pt x="212478" y="1418776"/>
                  </a:lnTo>
                  <a:lnTo>
                    <a:pt x="215961" y="1414128"/>
                  </a:lnTo>
                  <a:lnTo>
                    <a:pt x="219444" y="1409493"/>
                  </a:lnTo>
                  <a:lnTo>
                    <a:pt x="222927" y="1482818"/>
                  </a:lnTo>
                  <a:lnTo>
                    <a:pt x="226411" y="1479225"/>
                  </a:lnTo>
                  <a:lnTo>
                    <a:pt x="229894" y="1475640"/>
                  </a:lnTo>
                  <a:lnTo>
                    <a:pt x="233377" y="1472063"/>
                  </a:lnTo>
                  <a:lnTo>
                    <a:pt x="236860" y="1468494"/>
                  </a:lnTo>
                  <a:lnTo>
                    <a:pt x="240344" y="1464932"/>
                  </a:lnTo>
                  <a:lnTo>
                    <a:pt x="243827" y="1461379"/>
                  </a:lnTo>
                  <a:lnTo>
                    <a:pt x="247310" y="1457833"/>
                  </a:lnTo>
                  <a:lnTo>
                    <a:pt x="250793" y="1454295"/>
                  </a:lnTo>
                  <a:lnTo>
                    <a:pt x="254277" y="1450765"/>
                  </a:lnTo>
                  <a:lnTo>
                    <a:pt x="257760" y="1447243"/>
                  </a:lnTo>
                  <a:lnTo>
                    <a:pt x="261243" y="1443728"/>
                  </a:lnTo>
                  <a:lnTo>
                    <a:pt x="264726" y="1512830"/>
                  </a:lnTo>
                  <a:lnTo>
                    <a:pt x="268210" y="1510146"/>
                  </a:lnTo>
                  <a:lnTo>
                    <a:pt x="271693" y="1507465"/>
                  </a:lnTo>
                  <a:lnTo>
                    <a:pt x="275176" y="1504789"/>
                  </a:lnTo>
                  <a:lnTo>
                    <a:pt x="278659" y="1502117"/>
                  </a:lnTo>
                  <a:lnTo>
                    <a:pt x="282143" y="1499450"/>
                  </a:lnTo>
                  <a:lnTo>
                    <a:pt x="285626" y="1496787"/>
                  </a:lnTo>
                  <a:lnTo>
                    <a:pt x="289109" y="1494129"/>
                  </a:lnTo>
                  <a:lnTo>
                    <a:pt x="292592" y="1491475"/>
                  </a:lnTo>
                  <a:lnTo>
                    <a:pt x="296075" y="1488825"/>
                  </a:lnTo>
                  <a:lnTo>
                    <a:pt x="299559" y="1486179"/>
                  </a:lnTo>
                  <a:lnTo>
                    <a:pt x="303042" y="1483538"/>
                  </a:lnTo>
                  <a:lnTo>
                    <a:pt x="306525" y="1480901"/>
                  </a:lnTo>
                  <a:lnTo>
                    <a:pt x="310008" y="1543762"/>
                  </a:lnTo>
                  <a:lnTo>
                    <a:pt x="313492" y="1541775"/>
                  </a:lnTo>
                  <a:lnTo>
                    <a:pt x="316975" y="1539792"/>
                  </a:lnTo>
                  <a:lnTo>
                    <a:pt x="320458" y="1537810"/>
                  </a:lnTo>
                  <a:lnTo>
                    <a:pt x="323941" y="1535831"/>
                  </a:lnTo>
                  <a:lnTo>
                    <a:pt x="327425" y="1533854"/>
                  </a:lnTo>
                  <a:lnTo>
                    <a:pt x="330908" y="1531880"/>
                  </a:lnTo>
                  <a:lnTo>
                    <a:pt x="334391" y="1529908"/>
                  </a:lnTo>
                  <a:lnTo>
                    <a:pt x="337874" y="1527939"/>
                  </a:lnTo>
                  <a:lnTo>
                    <a:pt x="341358" y="1525972"/>
                  </a:lnTo>
                  <a:lnTo>
                    <a:pt x="344841" y="1524007"/>
                  </a:lnTo>
                  <a:lnTo>
                    <a:pt x="348324" y="1522044"/>
                  </a:lnTo>
                  <a:lnTo>
                    <a:pt x="351807" y="1520084"/>
                  </a:lnTo>
                  <a:lnTo>
                    <a:pt x="355291" y="1524375"/>
                  </a:lnTo>
                  <a:lnTo>
                    <a:pt x="358774" y="1522473"/>
                  </a:lnTo>
                  <a:lnTo>
                    <a:pt x="362257" y="1520574"/>
                  </a:lnTo>
                  <a:lnTo>
                    <a:pt x="365740" y="1518677"/>
                  </a:lnTo>
                  <a:lnTo>
                    <a:pt x="369224" y="1516782"/>
                  </a:lnTo>
                  <a:lnTo>
                    <a:pt x="372707" y="1514889"/>
                  </a:lnTo>
                  <a:lnTo>
                    <a:pt x="376190" y="1512998"/>
                  </a:lnTo>
                  <a:lnTo>
                    <a:pt x="379673" y="1511110"/>
                  </a:lnTo>
                  <a:lnTo>
                    <a:pt x="383157" y="1509224"/>
                  </a:lnTo>
                  <a:lnTo>
                    <a:pt x="386640" y="1507340"/>
                  </a:lnTo>
                  <a:lnTo>
                    <a:pt x="390123" y="1505458"/>
                  </a:lnTo>
                  <a:lnTo>
                    <a:pt x="393606" y="1503578"/>
                  </a:lnTo>
                  <a:lnTo>
                    <a:pt x="397090" y="1518718"/>
                  </a:lnTo>
                  <a:lnTo>
                    <a:pt x="400573" y="1516973"/>
                  </a:lnTo>
                  <a:lnTo>
                    <a:pt x="404056" y="1515229"/>
                  </a:lnTo>
                  <a:lnTo>
                    <a:pt x="407539" y="1513488"/>
                  </a:lnTo>
                  <a:lnTo>
                    <a:pt x="411023" y="1511748"/>
                  </a:lnTo>
                  <a:lnTo>
                    <a:pt x="414506" y="1510010"/>
                  </a:lnTo>
                  <a:lnTo>
                    <a:pt x="417989" y="1508275"/>
                  </a:lnTo>
                  <a:lnTo>
                    <a:pt x="421472" y="1506541"/>
                  </a:lnTo>
                  <a:lnTo>
                    <a:pt x="424956" y="1504808"/>
                  </a:lnTo>
                  <a:lnTo>
                    <a:pt x="428439" y="1503078"/>
                  </a:lnTo>
                  <a:lnTo>
                    <a:pt x="431922" y="1501349"/>
                  </a:lnTo>
                  <a:lnTo>
                    <a:pt x="435405" y="1499623"/>
                  </a:lnTo>
                  <a:lnTo>
                    <a:pt x="438889" y="1497898"/>
                  </a:lnTo>
                  <a:lnTo>
                    <a:pt x="442372" y="1517618"/>
                  </a:lnTo>
                  <a:lnTo>
                    <a:pt x="445855" y="1516044"/>
                  </a:lnTo>
                  <a:lnTo>
                    <a:pt x="449338" y="1514471"/>
                  </a:lnTo>
                  <a:lnTo>
                    <a:pt x="452822" y="1512900"/>
                  </a:lnTo>
                  <a:lnTo>
                    <a:pt x="456305" y="1511331"/>
                  </a:lnTo>
                  <a:lnTo>
                    <a:pt x="459788" y="1509762"/>
                  </a:lnTo>
                  <a:lnTo>
                    <a:pt x="463271" y="1508196"/>
                  </a:lnTo>
                  <a:lnTo>
                    <a:pt x="466755" y="1506631"/>
                  </a:lnTo>
                  <a:lnTo>
                    <a:pt x="470238" y="1505067"/>
                  </a:lnTo>
                  <a:lnTo>
                    <a:pt x="473721" y="1503505"/>
                  </a:lnTo>
                  <a:lnTo>
                    <a:pt x="477204" y="1501944"/>
                  </a:lnTo>
                  <a:lnTo>
                    <a:pt x="480688" y="1500385"/>
                  </a:lnTo>
                  <a:lnTo>
                    <a:pt x="484171" y="1498827"/>
                  </a:lnTo>
                  <a:lnTo>
                    <a:pt x="487654" y="1524721"/>
                  </a:lnTo>
                  <a:lnTo>
                    <a:pt x="491137" y="1523337"/>
                  </a:lnTo>
                  <a:lnTo>
                    <a:pt x="494621" y="1521955"/>
                  </a:lnTo>
                  <a:lnTo>
                    <a:pt x="498104" y="1520574"/>
                  </a:lnTo>
                  <a:lnTo>
                    <a:pt x="501587" y="1519194"/>
                  </a:lnTo>
                  <a:lnTo>
                    <a:pt x="505070" y="1517815"/>
                  </a:lnTo>
                  <a:lnTo>
                    <a:pt x="508554" y="1516437"/>
                  </a:lnTo>
                  <a:lnTo>
                    <a:pt x="512037" y="1515061"/>
                  </a:lnTo>
                  <a:lnTo>
                    <a:pt x="515520" y="1513686"/>
                  </a:lnTo>
                  <a:lnTo>
                    <a:pt x="519003" y="1512311"/>
                  </a:lnTo>
                  <a:lnTo>
                    <a:pt x="522487" y="1510938"/>
                  </a:lnTo>
                  <a:lnTo>
                    <a:pt x="525970" y="1509566"/>
                  </a:lnTo>
                  <a:lnTo>
                    <a:pt x="529453" y="1520493"/>
                  </a:lnTo>
                  <a:lnTo>
                    <a:pt x="532936" y="1519194"/>
                  </a:lnTo>
                  <a:lnTo>
                    <a:pt x="536420" y="1517896"/>
                  </a:lnTo>
                  <a:lnTo>
                    <a:pt x="539903" y="1516599"/>
                  </a:lnTo>
                  <a:lnTo>
                    <a:pt x="543386" y="1515304"/>
                  </a:lnTo>
                  <a:lnTo>
                    <a:pt x="546869" y="1514009"/>
                  </a:lnTo>
                  <a:lnTo>
                    <a:pt x="550353" y="1512715"/>
                  </a:lnTo>
                  <a:lnTo>
                    <a:pt x="553836" y="1511423"/>
                  </a:lnTo>
                  <a:lnTo>
                    <a:pt x="557319" y="1510131"/>
                  </a:lnTo>
                  <a:lnTo>
                    <a:pt x="560802" y="1508841"/>
                  </a:lnTo>
                  <a:lnTo>
                    <a:pt x="564286" y="1507551"/>
                  </a:lnTo>
                  <a:lnTo>
                    <a:pt x="567769" y="1506263"/>
                  </a:lnTo>
                  <a:lnTo>
                    <a:pt x="571252" y="1504975"/>
                  </a:lnTo>
                  <a:lnTo>
                    <a:pt x="574735" y="1515520"/>
                  </a:lnTo>
                  <a:lnTo>
                    <a:pt x="578218" y="1514297"/>
                  </a:lnTo>
                  <a:lnTo>
                    <a:pt x="581702" y="1513075"/>
                  </a:lnTo>
                  <a:lnTo>
                    <a:pt x="585185" y="1511854"/>
                  </a:lnTo>
                  <a:lnTo>
                    <a:pt x="588668" y="1510633"/>
                  </a:lnTo>
                  <a:lnTo>
                    <a:pt x="592151" y="1509414"/>
                  </a:lnTo>
                  <a:lnTo>
                    <a:pt x="595635" y="1508196"/>
                  </a:lnTo>
                  <a:lnTo>
                    <a:pt x="599118" y="1506978"/>
                  </a:lnTo>
                  <a:lnTo>
                    <a:pt x="602601" y="1505762"/>
                  </a:lnTo>
                  <a:lnTo>
                    <a:pt x="606084" y="1504546"/>
                  </a:lnTo>
                  <a:lnTo>
                    <a:pt x="609568" y="1503331"/>
                  </a:lnTo>
                  <a:lnTo>
                    <a:pt x="613051" y="1502117"/>
                  </a:lnTo>
                  <a:lnTo>
                    <a:pt x="616534" y="1500905"/>
                  </a:lnTo>
                  <a:lnTo>
                    <a:pt x="620017" y="1500777"/>
                  </a:lnTo>
                  <a:lnTo>
                    <a:pt x="623501" y="1499571"/>
                  </a:lnTo>
                  <a:lnTo>
                    <a:pt x="626984" y="1498366"/>
                  </a:lnTo>
                  <a:lnTo>
                    <a:pt x="630467" y="1497162"/>
                  </a:lnTo>
                  <a:lnTo>
                    <a:pt x="633950" y="1495959"/>
                  </a:lnTo>
                  <a:lnTo>
                    <a:pt x="637434" y="1494756"/>
                  </a:lnTo>
                  <a:lnTo>
                    <a:pt x="640917" y="1493555"/>
                  </a:lnTo>
                  <a:lnTo>
                    <a:pt x="644400" y="1492354"/>
                  </a:lnTo>
                  <a:lnTo>
                    <a:pt x="647883" y="1491155"/>
                  </a:lnTo>
                  <a:lnTo>
                    <a:pt x="651367" y="1489956"/>
                  </a:lnTo>
                  <a:lnTo>
                    <a:pt x="654850" y="1488758"/>
                  </a:lnTo>
                  <a:lnTo>
                    <a:pt x="658333" y="1487561"/>
                  </a:lnTo>
                  <a:lnTo>
                    <a:pt x="661816" y="1490848"/>
                  </a:lnTo>
                  <a:lnTo>
                    <a:pt x="665300" y="1489673"/>
                  </a:lnTo>
                  <a:lnTo>
                    <a:pt x="668783" y="1488499"/>
                  </a:lnTo>
                  <a:lnTo>
                    <a:pt x="672266" y="1487326"/>
                  </a:lnTo>
                  <a:lnTo>
                    <a:pt x="675749" y="1486153"/>
                  </a:lnTo>
                  <a:lnTo>
                    <a:pt x="679233" y="1484982"/>
                  </a:lnTo>
                  <a:lnTo>
                    <a:pt x="682716" y="1483811"/>
                  </a:lnTo>
                  <a:lnTo>
                    <a:pt x="686199" y="1482641"/>
                  </a:lnTo>
                  <a:lnTo>
                    <a:pt x="689682" y="1481472"/>
                  </a:lnTo>
                  <a:lnTo>
                    <a:pt x="693166" y="1480304"/>
                  </a:lnTo>
                  <a:lnTo>
                    <a:pt x="696649" y="1479137"/>
                  </a:lnTo>
                  <a:lnTo>
                    <a:pt x="700132" y="1477970"/>
                  </a:lnTo>
                  <a:lnTo>
                    <a:pt x="703615" y="1476805"/>
                  </a:lnTo>
                  <a:lnTo>
                    <a:pt x="707099" y="1495996"/>
                  </a:lnTo>
                  <a:lnTo>
                    <a:pt x="710582" y="1494919"/>
                  </a:lnTo>
                  <a:lnTo>
                    <a:pt x="714065" y="1493842"/>
                  </a:lnTo>
                  <a:lnTo>
                    <a:pt x="717548" y="1492765"/>
                  </a:lnTo>
                  <a:lnTo>
                    <a:pt x="721032" y="1491690"/>
                  </a:lnTo>
                  <a:lnTo>
                    <a:pt x="724515" y="1490615"/>
                  </a:lnTo>
                  <a:lnTo>
                    <a:pt x="727998" y="1489540"/>
                  </a:lnTo>
                  <a:lnTo>
                    <a:pt x="731481" y="1488467"/>
                  </a:lnTo>
                  <a:lnTo>
                    <a:pt x="734965" y="1487394"/>
                  </a:lnTo>
                  <a:lnTo>
                    <a:pt x="738448" y="1486322"/>
                  </a:lnTo>
                  <a:lnTo>
                    <a:pt x="741931" y="1485251"/>
                  </a:lnTo>
                  <a:lnTo>
                    <a:pt x="745414" y="1484180"/>
                  </a:lnTo>
                  <a:lnTo>
                    <a:pt x="748898" y="1483110"/>
                  </a:lnTo>
                  <a:lnTo>
                    <a:pt x="752381" y="1505580"/>
                  </a:lnTo>
                  <a:lnTo>
                    <a:pt x="755864" y="1504605"/>
                  </a:lnTo>
                  <a:lnTo>
                    <a:pt x="759347" y="1503631"/>
                  </a:lnTo>
                  <a:lnTo>
                    <a:pt x="762831" y="1502658"/>
                  </a:lnTo>
                  <a:lnTo>
                    <a:pt x="766314" y="1501685"/>
                  </a:lnTo>
                  <a:lnTo>
                    <a:pt x="769797" y="1500713"/>
                  </a:lnTo>
                  <a:lnTo>
                    <a:pt x="773280" y="1499742"/>
                  </a:lnTo>
                  <a:lnTo>
                    <a:pt x="776764" y="1498771"/>
                  </a:lnTo>
                  <a:lnTo>
                    <a:pt x="780247" y="1497800"/>
                  </a:lnTo>
                  <a:lnTo>
                    <a:pt x="783730" y="1496830"/>
                  </a:lnTo>
                  <a:lnTo>
                    <a:pt x="787213" y="1495861"/>
                  </a:lnTo>
                  <a:lnTo>
                    <a:pt x="790697" y="1494893"/>
                  </a:lnTo>
                  <a:lnTo>
                    <a:pt x="794180" y="1497445"/>
                  </a:lnTo>
                  <a:lnTo>
                    <a:pt x="797663" y="1496491"/>
                  </a:lnTo>
                  <a:lnTo>
                    <a:pt x="801146" y="1495537"/>
                  </a:lnTo>
                  <a:lnTo>
                    <a:pt x="804630" y="1494584"/>
                  </a:lnTo>
                  <a:lnTo>
                    <a:pt x="808113" y="1493631"/>
                  </a:lnTo>
                  <a:lnTo>
                    <a:pt x="811596" y="1492680"/>
                  </a:lnTo>
                  <a:lnTo>
                    <a:pt x="815079" y="1491728"/>
                  </a:lnTo>
                  <a:lnTo>
                    <a:pt x="818563" y="1490777"/>
                  </a:lnTo>
                  <a:lnTo>
                    <a:pt x="822046" y="1489827"/>
                  </a:lnTo>
                  <a:lnTo>
                    <a:pt x="825529" y="1488877"/>
                  </a:lnTo>
                  <a:lnTo>
                    <a:pt x="829012" y="1487928"/>
                  </a:lnTo>
                  <a:lnTo>
                    <a:pt x="832496" y="1486980"/>
                  </a:lnTo>
                  <a:lnTo>
                    <a:pt x="835979" y="1486032"/>
                  </a:lnTo>
                  <a:lnTo>
                    <a:pt x="839462" y="1489549"/>
                  </a:lnTo>
                  <a:lnTo>
                    <a:pt x="842945" y="1488618"/>
                  </a:lnTo>
                  <a:lnTo>
                    <a:pt x="846429" y="1487687"/>
                  </a:lnTo>
                  <a:lnTo>
                    <a:pt x="849912" y="1486758"/>
                  </a:lnTo>
                  <a:lnTo>
                    <a:pt x="853395" y="1485828"/>
                  </a:lnTo>
                  <a:lnTo>
                    <a:pt x="856878" y="1484899"/>
                  </a:lnTo>
                  <a:lnTo>
                    <a:pt x="860361" y="1483971"/>
                  </a:lnTo>
                  <a:lnTo>
                    <a:pt x="863845" y="1483043"/>
                  </a:lnTo>
                  <a:lnTo>
                    <a:pt x="867328" y="1482116"/>
                  </a:lnTo>
                  <a:lnTo>
                    <a:pt x="870811" y="1481189"/>
                  </a:lnTo>
                  <a:lnTo>
                    <a:pt x="874294" y="1480263"/>
                  </a:lnTo>
                  <a:lnTo>
                    <a:pt x="877778" y="1479337"/>
                  </a:lnTo>
                  <a:lnTo>
                    <a:pt x="881261" y="1478412"/>
                  </a:lnTo>
                  <a:lnTo>
                    <a:pt x="884744" y="1512293"/>
                  </a:lnTo>
                  <a:lnTo>
                    <a:pt x="888227" y="1511487"/>
                  </a:lnTo>
                  <a:lnTo>
                    <a:pt x="891711" y="1510682"/>
                  </a:lnTo>
                  <a:lnTo>
                    <a:pt x="895194" y="1509877"/>
                  </a:lnTo>
                  <a:lnTo>
                    <a:pt x="898677" y="1509073"/>
                  </a:lnTo>
                  <a:lnTo>
                    <a:pt x="902160" y="1508269"/>
                  </a:lnTo>
                  <a:lnTo>
                    <a:pt x="905644" y="1507465"/>
                  </a:lnTo>
                  <a:lnTo>
                    <a:pt x="909127" y="1506662"/>
                  </a:lnTo>
                  <a:lnTo>
                    <a:pt x="912610" y="1505859"/>
                  </a:lnTo>
                  <a:lnTo>
                    <a:pt x="916093" y="1505056"/>
                  </a:lnTo>
                  <a:lnTo>
                    <a:pt x="919577" y="1504254"/>
                  </a:lnTo>
                  <a:lnTo>
                    <a:pt x="923060" y="1503453"/>
                  </a:lnTo>
                  <a:lnTo>
                    <a:pt x="926543" y="1507517"/>
                  </a:lnTo>
                  <a:lnTo>
                    <a:pt x="930026" y="1506732"/>
                  </a:lnTo>
                  <a:lnTo>
                    <a:pt x="933510" y="1505948"/>
                  </a:lnTo>
                  <a:lnTo>
                    <a:pt x="936993" y="1505164"/>
                  </a:lnTo>
                  <a:lnTo>
                    <a:pt x="940476" y="1504380"/>
                  </a:lnTo>
                  <a:lnTo>
                    <a:pt x="943959" y="1503596"/>
                  </a:lnTo>
                  <a:lnTo>
                    <a:pt x="947443" y="1502813"/>
                  </a:lnTo>
                  <a:lnTo>
                    <a:pt x="950926" y="1502031"/>
                  </a:lnTo>
                  <a:lnTo>
                    <a:pt x="954409" y="1501248"/>
                  </a:lnTo>
                  <a:lnTo>
                    <a:pt x="957892" y="1500466"/>
                  </a:lnTo>
                  <a:lnTo>
                    <a:pt x="961376" y="1499685"/>
                  </a:lnTo>
                  <a:lnTo>
                    <a:pt x="964859" y="1498903"/>
                  </a:lnTo>
                  <a:lnTo>
                    <a:pt x="968342" y="1498123"/>
                  </a:lnTo>
                  <a:lnTo>
                    <a:pt x="971825" y="1515640"/>
                  </a:lnTo>
                  <a:lnTo>
                    <a:pt x="975309" y="1514917"/>
                  </a:lnTo>
                  <a:lnTo>
                    <a:pt x="978792" y="1514195"/>
                  </a:lnTo>
                  <a:lnTo>
                    <a:pt x="982275" y="1513472"/>
                  </a:lnTo>
                  <a:lnTo>
                    <a:pt x="985758" y="1512750"/>
                  </a:lnTo>
                  <a:lnTo>
                    <a:pt x="989242" y="1512028"/>
                  </a:lnTo>
                  <a:lnTo>
                    <a:pt x="992725" y="1511307"/>
                  </a:lnTo>
                  <a:lnTo>
                    <a:pt x="996208" y="1510586"/>
                  </a:lnTo>
                  <a:lnTo>
                    <a:pt x="999691" y="1509865"/>
                  </a:lnTo>
                  <a:lnTo>
                    <a:pt x="1003175" y="1509145"/>
                  </a:lnTo>
                  <a:lnTo>
                    <a:pt x="1006658" y="1508425"/>
                  </a:lnTo>
                  <a:lnTo>
                    <a:pt x="1010141" y="1507705"/>
                  </a:lnTo>
                  <a:lnTo>
                    <a:pt x="1013624" y="1506986"/>
                  </a:lnTo>
                  <a:lnTo>
                    <a:pt x="1017108" y="1509965"/>
                  </a:lnTo>
                  <a:lnTo>
                    <a:pt x="1020591" y="1509257"/>
                  </a:lnTo>
                  <a:lnTo>
                    <a:pt x="1024074" y="1508549"/>
                  </a:lnTo>
                  <a:lnTo>
                    <a:pt x="1027557" y="1507842"/>
                  </a:lnTo>
                  <a:lnTo>
                    <a:pt x="1031041" y="1507135"/>
                  </a:lnTo>
                  <a:lnTo>
                    <a:pt x="1034524" y="1506429"/>
                  </a:lnTo>
                  <a:lnTo>
                    <a:pt x="1038007" y="1505722"/>
                  </a:lnTo>
                  <a:lnTo>
                    <a:pt x="1041490" y="1505017"/>
                  </a:lnTo>
                  <a:lnTo>
                    <a:pt x="1044974" y="1504311"/>
                  </a:lnTo>
                  <a:lnTo>
                    <a:pt x="1048457" y="1503606"/>
                  </a:lnTo>
                  <a:lnTo>
                    <a:pt x="1051940" y="1502900"/>
                  </a:lnTo>
                  <a:lnTo>
                    <a:pt x="1055423" y="1502196"/>
                  </a:lnTo>
                  <a:lnTo>
                    <a:pt x="1058907" y="1509957"/>
                  </a:lnTo>
                  <a:lnTo>
                    <a:pt x="1062390" y="1509277"/>
                  </a:lnTo>
                  <a:lnTo>
                    <a:pt x="1065873" y="1508597"/>
                  </a:lnTo>
                  <a:lnTo>
                    <a:pt x="1069356" y="1507918"/>
                  </a:lnTo>
                  <a:lnTo>
                    <a:pt x="1072840" y="1507239"/>
                  </a:lnTo>
                  <a:lnTo>
                    <a:pt x="1076323" y="1506560"/>
                  </a:lnTo>
                  <a:lnTo>
                    <a:pt x="1079806" y="1505882"/>
                  </a:lnTo>
                  <a:lnTo>
                    <a:pt x="1083289" y="1505203"/>
                  </a:lnTo>
                  <a:lnTo>
                    <a:pt x="1086773" y="1504525"/>
                  </a:lnTo>
                  <a:lnTo>
                    <a:pt x="1090256" y="1503848"/>
                  </a:lnTo>
                  <a:lnTo>
                    <a:pt x="1093739" y="1503171"/>
                  </a:lnTo>
                  <a:lnTo>
                    <a:pt x="1097222" y="1502493"/>
                  </a:lnTo>
                  <a:lnTo>
                    <a:pt x="1100706" y="1501817"/>
                  </a:lnTo>
                  <a:lnTo>
                    <a:pt x="1104189" y="1508732"/>
                  </a:lnTo>
                  <a:lnTo>
                    <a:pt x="1107672" y="1508077"/>
                  </a:lnTo>
                  <a:lnTo>
                    <a:pt x="1111155" y="1507421"/>
                  </a:lnTo>
                  <a:lnTo>
                    <a:pt x="1114639" y="1506767"/>
                  </a:lnTo>
                  <a:lnTo>
                    <a:pt x="1118122" y="1506112"/>
                  </a:lnTo>
                  <a:lnTo>
                    <a:pt x="1121605" y="1505458"/>
                  </a:lnTo>
                  <a:lnTo>
                    <a:pt x="1125088" y="1504804"/>
                  </a:lnTo>
                  <a:lnTo>
                    <a:pt x="1128572" y="1504150"/>
                  </a:lnTo>
                  <a:lnTo>
                    <a:pt x="1132055" y="1503496"/>
                  </a:lnTo>
                  <a:lnTo>
                    <a:pt x="1135538" y="1502843"/>
                  </a:lnTo>
                  <a:lnTo>
                    <a:pt x="1139021" y="1502190"/>
                  </a:lnTo>
                  <a:lnTo>
                    <a:pt x="1142505" y="1501537"/>
                  </a:lnTo>
                  <a:lnTo>
                    <a:pt x="1145988" y="1500885"/>
                  </a:lnTo>
                  <a:lnTo>
                    <a:pt x="1149471" y="1510298"/>
                  </a:lnTo>
                  <a:lnTo>
                    <a:pt x="1152954" y="1509673"/>
                  </a:lnTo>
                  <a:lnTo>
                    <a:pt x="1156437" y="1509048"/>
                  </a:lnTo>
                  <a:lnTo>
                    <a:pt x="1159921" y="1508423"/>
                  </a:lnTo>
                  <a:lnTo>
                    <a:pt x="1163404" y="1507798"/>
                  </a:lnTo>
                  <a:lnTo>
                    <a:pt x="1166887" y="1507174"/>
                  </a:lnTo>
                  <a:lnTo>
                    <a:pt x="1170370" y="1506550"/>
                  </a:lnTo>
                  <a:lnTo>
                    <a:pt x="1173854" y="1505926"/>
                  </a:lnTo>
                  <a:lnTo>
                    <a:pt x="1177337" y="1505302"/>
                  </a:lnTo>
                  <a:lnTo>
                    <a:pt x="1180820" y="1504678"/>
                  </a:lnTo>
                  <a:lnTo>
                    <a:pt x="1184303" y="1504055"/>
                  </a:lnTo>
                  <a:lnTo>
                    <a:pt x="1187787" y="1503432"/>
                  </a:lnTo>
                  <a:lnTo>
                    <a:pt x="1191270" y="1517759"/>
                  </a:lnTo>
                  <a:lnTo>
                    <a:pt x="1194753" y="1517174"/>
                  </a:lnTo>
                  <a:lnTo>
                    <a:pt x="1198236" y="1516590"/>
                  </a:lnTo>
                  <a:lnTo>
                    <a:pt x="1201720" y="1516006"/>
                  </a:lnTo>
                  <a:lnTo>
                    <a:pt x="1205203" y="1515422"/>
                  </a:lnTo>
                  <a:lnTo>
                    <a:pt x="1208686" y="1514839"/>
                  </a:lnTo>
                  <a:lnTo>
                    <a:pt x="1212169" y="1514255"/>
                  </a:lnTo>
                  <a:lnTo>
                    <a:pt x="1215653" y="1513672"/>
                  </a:lnTo>
                  <a:lnTo>
                    <a:pt x="1219136" y="1513089"/>
                  </a:lnTo>
                  <a:lnTo>
                    <a:pt x="1222619" y="1512507"/>
                  </a:lnTo>
                  <a:lnTo>
                    <a:pt x="1226102" y="1511924"/>
                  </a:lnTo>
                  <a:lnTo>
                    <a:pt x="1229586" y="1511342"/>
                  </a:lnTo>
                  <a:lnTo>
                    <a:pt x="1233069" y="1510760"/>
                  </a:lnTo>
                  <a:lnTo>
                    <a:pt x="1236552" y="1514089"/>
                  </a:lnTo>
                  <a:lnTo>
                    <a:pt x="1240035" y="1513517"/>
                  </a:lnTo>
                  <a:lnTo>
                    <a:pt x="1243519" y="1512945"/>
                  </a:lnTo>
                  <a:lnTo>
                    <a:pt x="1247002" y="1512373"/>
                  </a:lnTo>
                  <a:lnTo>
                    <a:pt x="1250485" y="1511802"/>
                  </a:lnTo>
                  <a:lnTo>
                    <a:pt x="1253968" y="1511230"/>
                  </a:lnTo>
                  <a:lnTo>
                    <a:pt x="1257452" y="1510659"/>
                  </a:lnTo>
                  <a:lnTo>
                    <a:pt x="1260935" y="1510088"/>
                  </a:lnTo>
                  <a:lnTo>
                    <a:pt x="1264418" y="1509518"/>
                  </a:lnTo>
                  <a:lnTo>
                    <a:pt x="1267901" y="1508947"/>
                  </a:lnTo>
                  <a:lnTo>
                    <a:pt x="1271385" y="1508377"/>
                  </a:lnTo>
                  <a:lnTo>
                    <a:pt x="1274868" y="1507807"/>
                  </a:lnTo>
                  <a:lnTo>
                    <a:pt x="1278351" y="1507237"/>
                  </a:lnTo>
                  <a:lnTo>
                    <a:pt x="1281834" y="1511515"/>
                  </a:lnTo>
                  <a:lnTo>
                    <a:pt x="1285318" y="1510957"/>
                  </a:lnTo>
                  <a:lnTo>
                    <a:pt x="1288801" y="1510400"/>
                  </a:lnTo>
                  <a:lnTo>
                    <a:pt x="1292284" y="1509842"/>
                  </a:lnTo>
                  <a:lnTo>
                    <a:pt x="1295767" y="1509285"/>
                  </a:lnTo>
                  <a:lnTo>
                    <a:pt x="1299251" y="1508727"/>
                  </a:lnTo>
                  <a:lnTo>
                    <a:pt x="1302734" y="1508170"/>
                  </a:lnTo>
                  <a:lnTo>
                    <a:pt x="1306217" y="1507614"/>
                  </a:lnTo>
                  <a:lnTo>
                    <a:pt x="1309700" y="1507057"/>
                  </a:lnTo>
                  <a:lnTo>
                    <a:pt x="1313184" y="1506500"/>
                  </a:lnTo>
                  <a:lnTo>
                    <a:pt x="1316667" y="1505944"/>
                  </a:lnTo>
                  <a:lnTo>
                    <a:pt x="1320150" y="1505388"/>
                  </a:lnTo>
                  <a:lnTo>
                    <a:pt x="1323633" y="1514183"/>
                  </a:lnTo>
                  <a:lnTo>
                    <a:pt x="1327117" y="1513649"/>
                  </a:lnTo>
                  <a:lnTo>
                    <a:pt x="1330600" y="1513115"/>
                  </a:lnTo>
                  <a:lnTo>
                    <a:pt x="1334083" y="1512581"/>
                  </a:lnTo>
                  <a:lnTo>
                    <a:pt x="1337566" y="1512048"/>
                  </a:lnTo>
                  <a:lnTo>
                    <a:pt x="1341050" y="1511514"/>
                  </a:lnTo>
                  <a:lnTo>
                    <a:pt x="1344533" y="1510981"/>
                  </a:lnTo>
                  <a:lnTo>
                    <a:pt x="1348016" y="1510448"/>
                  </a:lnTo>
                  <a:lnTo>
                    <a:pt x="1351499" y="1509915"/>
                  </a:lnTo>
                  <a:lnTo>
                    <a:pt x="1354983" y="1509382"/>
                  </a:lnTo>
                  <a:lnTo>
                    <a:pt x="1358466" y="1508849"/>
                  </a:lnTo>
                  <a:lnTo>
                    <a:pt x="1361949" y="1508317"/>
                  </a:lnTo>
                  <a:lnTo>
                    <a:pt x="1365432" y="1507784"/>
                  </a:lnTo>
                  <a:lnTo>
                    <a:pt x="1368916" y="1509988"/>
                  </a:lnTo>
                  <a:lnTo>
                    <a:pt x="1372399" y="1509462"/>
                  </a:lnTo>
                  <a:lnTo>
                    <a:pt x="1375882" y="1508936"/>
                  </a:lnTo>
                  <a:lnTo>
                    <a:pt x="1379365" y="1508411"/>
                  </a:lnTo>
                  <a:lnTo>
                    <a:pt x="1382849" y="1507885"/>
                  </a:lnTo>
                  <a:lnTo>
                    <a:pt x="1386332" y="1507360"/>
                  </a:lnTo>
                  <a:lnTo>
                    <a:pt x="1389815" y="1506835"/>
                  </a:lnTo>
                  <a:lnTo>
                    <a:pt x="1393298" y="1506310"/>
                  </a:lnTo>
                  <a:lnTo>
                    <a:pt x="1396782" y="1505786"/>
                  </a:lnTo>
                  <a:lnTo>
                    <a:pt x="1400265" y="1505261"/>
                  </a:lnTo>
                  <a:lnTo>
                    <a:pt x="1403748" y="1504737"/>
                  </a:lnTo>
                  <a:lnTo>
                    <a:pt x="1407231" y="1504212"/>
                  </a:lnTo>
                  <a:lnTo>
                    <a:pt x="1410715" y="1503688"/>
                  </a:lnTo>
                  <a:lnTo>
                    <a:pt x="1414198" y="1511639"/>
                  </a:lnTo>
                  <a:lnTo>
                    <a:pt x="1417681" y="1511134"/>
                  </a:lnTo>
                  <a:lnTo>
                    <a:pt x="1421164" y="1510628"/>
                  </a:lnTo>
                  <a:lnTo>
                    <a:pt x="1424648" y="1510123"/>
                  </a:lnTo>
                  <a:lnTo>
                    <a:pt x="1428131" y="1509618"/>
                  </a:lnTo>
                  <a:lnTo>
                    <a:pt x="1431614" y="1509113"/>
                  </a:lnTo>
                  <a:lnTo>
                    <a:pt x="1435097" y="1508609"/>
                  </a:lnTo>
                  <a:lnTo>
                    <a:pt x="1438580" y="1508104"/>
                  </a:lnTo>
                  <a:lnTo>
                    <a:pt x="1442064" y="1507600"/>
                  </a:lnTo>
                  <a:lnTo>
                    <a:pt x="1445547" y="1507095"/>
                  </a:lnTo>
                  <a:lnTo>
                    <a:pt x="1449030" y="1506591"/>
                  </a:lnTo>
                  <a:lnTo>
                    <a:pt x="1452513" y="1506087"/>
                  </a:lnTo>
                  <a:lnTo>
                    <a:pt x="1455997" y="1511586"/>
                  </a:lnTo>
                  <a:lnTo>
                    <a:pt x="1459480" y="1511095"/>
                  </a:lnTo>
                  <a:lnTo>
                    <a:pt x="1462963" y="1510604"/>
                  </a:lnTo>
                  <a:lnTo>
                    <a:pt x="1466446" y="1510113"/>
                  </a:lnTo>
                  <a:lnTo>
                    <a:pt x="1469930" y="1509622"/>
                  </a:lnTo>
                  <a:lnTo>
                    <a:pt x="1473413" y="1509132"/>
                  </a:lnTo>
                  <a:lnTo>
                    <a:pt x="1476896" y="1508641"/>
                  </a:lnTo>
                  <a:lnTo>
                    <a:pt x="1480379" y="1508151"/>
                  </a:lnTo>
                  <a:lnTo>
                    <a:pt x="1483863" y="1507661"/>
                  </a:lnTo>
                  <a:lnTo>
                    <a:pt x="1487346" y="1507171"/>
                  </a:lnTo>
                  <a:lnTo>
                    <a:pt x="1490829" y="1506681"/>
                  </a:lnTo>
                  <a:lnTo>
                    <a:pt x="1494312" y="1506192"/>
                  </a:lnTo>
                  <a:lnTo>
                    <a:pt x="1497796" y="1505702"/>
                  </a:lnTo>
                  <a:lnTo>
                    <a:pt x="1501279" y="1507336"/>
                  </a:lnTo>
                  <a:lnTo>
                    <a:pt x="1504762" y="1506851"/>
                  </a:lnTo>
                  <a:lnTo>
                    <a:pt x="1508245" y="1506366"/>
                  </a:lnTo>
                  <a:lnTo>
                    <a:pt x="1511729" y="1505882"/>
                  </a:lnTo>
                  <a:lnTo>
                    <a:pt x="1515212" y="1505397"/>
                  </a:lnTo>
                  <a:lnTo>
                    <a:pt x="1518695" y="1504913"/>
                  </a:lnTo>
                  <a:lnTo>
                    <a:pt x="1522178" y="1504429"/>
                  </a:lnTo>
                  <a:lnTo>
                    <a:pt x="1525662" y="1503945"/>
                  </a:lnTo>
                  <a:lnTo>
                    <a:pt x="1529145" y="1503461"/>
                  </a:lnTo>
                  <a:lnTo>
                    <a:pt x="1532628" y="1502977"/>
                  </a:lnTo>
                  <a:lnTo>
                    <a:pt x="1536111" y="1502493"/>
                  </a:lnTo>
                  <a:lnTo>
                    <a:pt x="1539595" y="1502010"/>
                  </a:lnTo>
                  <a:lnTo>
                    <a:pt x="1543078" y="1501527"/>
                  </a:lnTo>
                  <a:lnTo>
                    <a:pt x="1546561" y="1515973"/>
                  </a:lnTo>
                  <a:lnTo>
                    <a:pt x="1550044" y="1515520"/>
                  </a:lnTo>
                  <a:lnTo>
                    <a:pt x="1553528" y="1515066"/>
                  </a:lnTo>
                  <a:lnTo>
                    <a:pt x="1557011" y="1514613"/>
                  </a:lnTo>
                  <a:lnTo>
                    <a:pt x="1560494" y="1514159"/>
                  </a:lnTo>
                  <a:lnTo>
                    <a:pt x="1563977" y="1513706"/>
                  </a:lnTo>
                  <a:lnTo>
                    <a:pt x="1567461" y="1513253"/>
                  </a:lnTo>
                  <a:lnTo>
                    <a:pt x="1570944" y="1512800"/>
                  </a:lnTo>
                  <a:lnTo>
                    <a:pt x="1574427" y="1512347"/>
                  </a:lnTo>
                  <a:lnTo>
                    <a:pt x="1577910" y="1511895"/>
                  </a:lnTo>
                  <a:lnTo>
                    <a:pt x="1581394" y="1511442"/>
                  </a:lnTo>
                  <a:lnTo>
                    <a:pt x="1584877" y="1510990"/>
                  </a:lnTo>
                  <a:lnTo>
                    <a:pt x="1588360" y="1515076"/>
                  </a:lnTo>
                  <a:lnTo>
                    <a:pt x="1591843" y="1514633"/>
                  </a:lnTo>
                  <a:lnTo>
                    <a:pt x="1595327" y="1514189"/>
                  </a:lnTo>
                  <a:lnTo>
                    <a:pt x="1598810" y="1513746"/>
                  </a:lnTo>
                  <a:lnTo>
                    <a:pt x="1602293" y="1513303"/>
                  </a:lnTo>
                  <a:lnTo>
                    <a:pt x="1605776" y="1512860"/>
                  </a:lnTo>
                  <a:lnTo>
                    <a:pt x="1609260" y="1512417"/>
                  </a:lnTo>
                  <a:lnTo>
                    <a:pt x="1612743" y="1511974"/>
                  </a:lnTo>
                  <a:lnTo>
                    <a:pt x="1616226" y="1511532"/>
                  </a:lnTo>
                  <a:lnTo>
                    <a:pt x="1619709" y="1511089"/>
                  </a:lnTo>
                  <a:lnTo>
                    <a:pt x="1623193" y="1510647"/>
                  </a:lnTo>
                  <a:lnTo>
                    <a:pt x="1626676" y="1510205"/>
                  </a:lnTo>
                  <a:lnTo>
                    <a:pt x="1630159" y="1509762"/>
                  </a:lnTo>
                  <a:lnTo>
                    <a:pt x="1633642" y="1509699"/>
                  </a:lnTo>
                  <a:lnTo>
                    <a:pt x="1637126" y="1509258"/>
                  </a:lnTo>
                  <a:lnTo>
                    <a:pt x="1640609" y="1508817"/>
                  </a:lnTo>
                  <a:lnTo>
                    <a:pt x="1644092" y="1508376"/>
                  </a:lnTo>
                  <a:lnTo>
                    <a:pt x="1647575" y="1507935"/>
                  </a:lnTo>
                  <a:lnTo>
                    <a:pt x="1651059" y="1507494"/>
                  </a:lnTo>
                  <a:lnTo>
                    <a:pt x="1654542" y="1507054"/>
                  </a:lnTo>
                  <a:lnTo>
                    <a:pt x="1658025" y="1506613"/>
                  </a:lnTo>
                  <a:lnTo>
                    <a:pt x="1661508" y="1506173"/>
                  </a:lnTo>
                  <a:lnTo>
                    <a:pt x="1664992" y="1505733"/>
                  </a:lnTo>
                  <a:lnTo>
                    <a:pt x="1668475" y="1505293"/>
                  </a:lnTo>
                  <a:lnTo>
                    <a:pt x="1671958" y="1504853"/>
                  </a:lnTo>
                  <a:lnTo>
                    <a:pt x="1675441" y="1504413"/>
                  </a:lnTo>
                  <a:lnTo>
                    <a:pt x="1678925" y="1507407"/>
                  </a:lnTo>
                  <a:lnTo>
                    <a:pt x="1682408" y="1506974"/>
                  </a:lnTo>
                  <a:lnTo>
                    <a:pt x="1685891" y="1506541"/>
                  </a:lnTo>
                  <a:lnTo>
                    <a:pt x="1689374" y="1506107"/>
                  </a:lnTo>
                  <a:lnTo>
                    <a:pt x="1692858" y="1505674"/>
                  </a:lnTo>
                  <a:lnTo>
                    <a:pt x="1696341" y="1505241"/>
                  </a:lnTo>
                  <a:lnTo>
                    <a:pt x="1699824" y="1504808"/>
                  </a:lnTo>
                  <a:lnTo>
                    <a:pt x="1703307" y="1504376"/>
                  </a:lnTo>
                  <a:lnTo>
                    <a:pt x="1706791" y="1503943"/>
                  </a:lnTo>
                  <a:lnTo>
                    <a:pt x="1710274" y="1503510"/>
                  </a:lnTo>
                  <a:lnTo>
                    <a:pt x="1713757" y="1503078"/>
                  </a:lnTo>
                  <a:lnTo>
                    <a:pt x="1717240" y="1502646"/>
                  </a:lnTo>
                  <a:lnTo>
                    <a:pt x="1720723" y="1502213"/>
                  </a:lnTo>
                  <a:lnTo>
                    <a:pt x="1724207" y="1501781"/>
                  </a:lnTo>
                  <a:lnTo>
                    <a:pt x="1727690" y="1501349"/>
                  </a:lnTo>
                  <a:lnTo>
                    <a:pt x="1731173" y="1500918"/>
                  </a:lnTo>
                  <a:lnTo>
                    <a:pt x="1734656" y="1500486"/>
                  </a:lnTo>
                  <a:lnTo>
                    <a:pt x="1738140" y="1500054"/>
                  </a:lnTo>
                  <a:lnTo>
                    <a:pt x="1741623" y="1499623"/>
                  </a:lnTo>
                  <a:lnTo>
                    <a:pt x="1745106" y="1499191"/>
                  </a:lnTo>
                  <a:lnTo>
                    <a:pt x="1748589" y="1498760"/>
                  </a:lnTo>
                  <a:lnTo>
                    <a:pt x="1752073" y="1498329"/>
                  </a:lnTo>
                  <a:lnTo>
                    <a:pt x="1755556" y="1497898"/>
                  </a:lnTo>
                  <a:lnTo>
                    <a:pt x="1759039" y="1497467"/>
                  </a:lnTo>
                  <a:lnTo>
                    <a:pt x="1762522" y="1497036"/>
                  </a:lnTo>
                  <a:lnTo>
                    <a:pt x="1766006" y="1509236"/>
                  </a:lnTo>
                  <a:lnTo>
                    <a:pt x="1769489" y="1508827"/>
                  </a:lnTo>
                  <a:lnTo>
                    <a:pt x="1772972" y="1508419"/>
                  </a:lnTo>
                  <a:lnTo>
                    <a:pt x="1776455" y="1508010"/>
                  </a:lnTo>
                  <a:lnTo>
                    <a:pt x="1779939" y="1507601"/>
                  </a:lnTo>
                  <a:lnTo>
                    <a:pt x="1783422" y="1507193"/>
                  </a:lnTo>
                  <a:lnTo>
                    <a:pt x="1786905" y="1506784"/>
                  </a:lnTo>
                  <a:lnTo>
                    <a:pt x="1790388" y="1506376"/>
                  </a:lnTo>
                  <a:lnTo>
                    <a:pt x="1793872" y="1505968"/>
                  </a:lnTo>
                  <a:lnTo>
                    <a:pt x="1797355" y="1505560"/>
                  </a:lnTo>
                  <a:lnTo>
                    <a:pt x="1800838" y="1505152"/>
                  </a:lnTo>
                  <a:lnTo>
                    <a:pt x="1804321" y="1504744"/>
                  </a:lnTo>
                  <a:lnTo>
                    <a:pt x="1807805" y="1508214"/>
                  </a:lnTo>
                  <a:lnTo>
                    <a:pt x="1811288" y="1507813"/>
                  </a:lnTo>
                  <a:lnTo>
                    <a:pt x="1814771" y="1507412"/>
                  </a:lnTo>
                  <a:lnTo>
                    <a:pt x="1818254" y="1507011"/>
                  </a:lnTo>
                  <a:lnTo>
                    <a:pt x="1821738" y="1506610"/>
                  </a:lnTo>
                  <a:lnTo>
                    <a:pt x="1825221" y="1506209"/>
                  </a:lnTo>
                  <a:lnTo>
                    <a:pt x="1828704" y="1505808"/>
                  </a:lnTo>
                  <a:lnTo>
                    <a:pt x="1832187" y="1505408"/>
                  </a:lnTo>
                  <a:lnTo>
                    <a:pt x="1835671" y="1505007"/>
                  </a:lnTo>
                  <a:lnTo>
                    <a:pt x="1839154" y="1504607"/>
                  </a:lnTo>
                  <a:lnTo>
                    <a:pt x="1842637" y="1504206"/>
                  </a:lnTo>
                  <a:lnTo>
                    <a:pt x="1846120" y="1503806"/>
                  </a:lnTo>
                  <a:lnTo>
                    <a:pt x="1849604" y="1503406"/>
                  </a:lnTo>
                  <a:lnTo>
                    <a:pt x="1853087" y="1507857"/>
                  </a:lnTo>
                  <a:lnTo>
                    <a:pt x="1856570" y="1507465"/>
                  </a:lnTo>
                  <a:lnTo>
                    <a:pt x="1860053" y="1507073"/>
                  </a:lnTo>
                  <a:lnTo>
                    <a:pt x="1863537" y="1506681"/>
                  </a:lnTo>
                  <a:lnTo>
                    <a:pt x="1867020" y="1506290"/>
                  </a:lnTo>
                  <a:lnTo>
                    <a:pt x="1870503" y="1505898"/>
                  </a:lnTo>
                  <a:lnTo>
                    <a:pt x="1873986" y="1505507"/>
                  </a:lnTo>
                  <a:lnTo>
                    <a:pt x="1877470" y="1505115"/>
                  </a:lnTo>
                  <a:lnTo>
                    <a:pt x="1880953" y="1504724"/>
                  </a:lnTo>
                  <a:lnTo>
                    <a:pt x="1884436" y="1504333"/>
                  </a:lnTo>
                  <a:lnTo>
                    <a:pt x="1887919" y="1503942"/>
                  </a:lnTo>
                  <a:lnTo>
                    <a:pt x="1891403" y="1503550"/>
                  </a:lnTo>
                  <a:lnTo>
                    <a:pt x="1894886" y="1503160"/>
                  </a:lnTo>
                  <a:lnTo>
                    <a:pt x="1898369" y="1525526"/>
                  </a:lnTo>
                  <a:lnTo>
                    <a:pt x="1901852" y="1525172"/>
                  </a:lnTo>
                  <a:lnTo>
                    <a:pt x="1905336" y="1524818"/>
                  </a:lnTo>
                  <a:lnTo>
                    <a:pt x="1908819" y="1524463"/>
                  </a:lnTo>
                  <a:lnTo>
                    <a:pt x="1912302" y="1524109"/>
                  </a:lnTo>
                  <a:lnTo>
                    <a:pt x="1915785" y="1523756"/>
                  </a:lnTo>
                  <a:lnTo>
                    <a:pt x="1919269" y="1523402"/>
                  </a:lnTo>
                  <a:lnTo>
                    <a:pt x="1922752" y="1523048"/>
                  </a:lnTo>
                  <a:lnTo>
                    <a:pt x="1926235" y="1522694"/>
                  </a:lnTo>
                  <a:lnTo>
                    <a:pt x="1929718" y="1522341"/>
                  </a:lnTo>
                  <a:lnTo>
                    <a:pt x="1933202" y="1521987"/>
                  </a:lnTo>
                  <a:lnTo>
                    <a:pt x="1936685" y="1521634"/>
                  </a:lnTo>
                  <a:lnTo>
                    <a:pt x="1940168" y="1528729"/>
                  </a:lnTo>
                  <a:lnTo>
                    <a:pt x="1943651" y="1528388"/>
                  </a:lnTo>
                  <a:lnTo>
                    <a:pt x="1947135" y="1528046"/>
                  </a:lnTo>
                  <a:lnTo>
                    <a:pt x="1950618" y="1527705"/>
                  </a:lnTo>
                  <a:lnTo>
                    <a:pt x="1954101" y="1527363"/>
                  </a:lnTo>
                  <a:lnTo>
                    <a:pt x="1957584" y="1527022"/>
                  </a:lnTo>
                  <a:lnTo>
                    <a:pt x="1961068" y="1526681"/>
                  </a:lnTo>
                  <a:lnTo>
                    <a:pt x="1964551" y="1526340"/>
                  </a:lnTo>
                  <a:lnTo>
                    <a:pt x="1968034" y="1525999"/>
                  </a:lnTo>
                  <a:lnTo>
                    <a:pt x="1971517" y="1525658"/>
                  </a:lnTo>
                  <a:lnTo>
                    <a:pt x="1975001" y="1525317"/>
                  </a:lnTo>
                  <a:lnTo>
                    <a:pt x="1978484" y="1524976"/>
                  </a:lnTo>
                  <a:lnTo>
                    <a:pt x="1981967" y="1524636"/>
                  </a:lnTo>
                  <a:lnTo>
                    <a:pt x="1985450" y="1524566"/>
                  </a:lnTo>
                  <a:lnTo>
                    <a:pt x="1988934" y="1524226"/>
                  </a:lnTo>
                  <a:lnTo>
                    <a:pt x="1992417" y="1523886"/>
                  </a:lnTo>
                  <a:lnTo>
                    <a:pt x="1995900" y="1523546"/>
                  </a:lnTo>
                  <a:lnTo>
                    <a:pt x="1999383" y="1523206"/>
                  </a:lnTo>
                  <a:lnTo>
                    <a:pt x="2002867" y="1522866"/>
                  </a:lnTo>
                  <a:lnTo>
                    <a:pt x="2006350" y="1522526"/>
                  </a:lnTo>
                  <a:lnTo>
                    <a:pt x="2009833" y="1522187"/>
                  </a:lnTo>
                  <a:lnTo>
                    <a:pt x="2013316" y="1521847"/>
                  </a:lnTo>
                  <a:lnTo>
                    <a:pt x="2016799" y="1521507"/>
                  </a:lnTo>
                  <a:lnTo>
                    <a:pt x="2020283" y="1521168"/>
                  </a:lnTo>
                  <a:lnTo>
                    <a:pt x="2023766" y="1520829"/>
                  </a:lnTo>
                  <a:lnTo>
                    <a:pt x="2027249" y="1520489"/>
                  </a:lnTo>
                  <a:lnTo>
                    <a:pt x="2030732" y="1521522"/>
                  </a:lnTo>
                  <a:lnTo>
                    <a:pt x="2034216" y="1521185"/>
                  </a:lnTo>
                  <a:lnTo>
                    <a:pt x="2037699" y="1520848"/>
                  </a:lnTo>
                  <a:lnTo>
                    <a:pt x="2041182" y="1520511"/>
                  </a:lnTo>
                  <a:lnTo>
                    <a:pt x="2044665" y="1520174"/>
                  </a:lnTo>
                  <a:lnTo>
                    <a:pt x="2048149" y="1519837"/>
                  </a:lnTo>
                  <a:lnTo>
                    <a:pt x="2051632" y="1519500"/>
                  </a:lnTo>
                  <a:lnTo>
                    <a:pt x="2055115" y="1519163"/>
                  </a:lnTo>
                  <a:lnTo>
                    <a:pt x="2058598" y="1518827"/>
                  </a:lnTo>
                  <a:lnTo>
                    <a:pt x="2062082" y="1518490"/>
                  </a:lnTo>
                  <a:lnTo>
                    <a:pt x="2065565" y="1518154"/>
                  </a:lnTo>
                  <a:lnTo>
                    <a:pt x="2069048" y="1517817"/>
                  </a:lnTo>
                  <a:lnTo>
                    <a:pt x="2072531" y="1521831"/>
                  </a:lnTo>
                  <a:lnTo>
                    <a:pt x="2076015" y="1521501"/>
                  </a:lnTo>
                  <a:lnTo>
                    <a:pt x="2079498" y="1521172"/>
                  </a:lnTo>
                  <a:lnTo>
                    <a:pt x="2082981" y="1520842"/>
                  </a:lnTo>
                  <a:lnTo>
                    <a:pt x="2086464" y="1520512"/>
                  </a:lnTo>
                  <a:lnTo>
                    <a:pt x="2089948" y="1520182"/>
                  </a:lnTo>
                  <a:lnTo>
                    <a:pt x="2093431" y="1519853"/>
                  </a:lnTo>
                  <a:lnTo>
                    <a:pt x="2096914" y="1519523"/>
                  </a:lnTo>
                  <a:lnTo>
                    <a:pt x="2100397" y="1519194"/>
                  </a:lnTo>
                  <a:lnTo>
                    <a:pt x="2103881" y="1518865"/>
                  </a:lnTo>
                  <a:lnTo>
                    <a:pt x="2107364" y="1518535"/>
                  </a:lnTo>
                  <a:lnTo>
                    <a:pt x="2110847" y="1518206"/>
                  </a:lnTo>
                  <a:lnTo>
                    <a:pt x="2114330" y="1517877"/>
                  </a:lnTo>
                  <a:lnTo>
                    <a:pt x="2117814" y="1521544"/>
                  </a:lnTo>
                  <a:lnTo>
                    <a:pt x="2121297" y="1521220"/>
                  </a:lnTo>
                  <a:lnTo>
                    <a:pt x="2124780" y="1520897"/>
                  </a:lnTo>
                  <a:lnTo>
                    <a:pt x="2128263" y="1520574"/>
                  </a:lnTo>
                  <a:lnTo>
                    <a:pt x="2131747" y="1520251"/>
                  </a:lnTo>
                  <a:lnTo>
                    <a:pt x="2135230" y="1519928"/>
                  </a:lnTo>
                  <a:lnTo>
                    <a:pt x="2138713" y="1519605"/>
                  </a:lnTo>
                  <a:lnTo>
                    <a:pt x="2142196" y="1519282"/>
                  </a:lnTo>
                  <a:lnTo>
                    <a:pt x="2145680" y="1518959"/>
                  </a:lnTo>
                  <a:lnTo>
                    <a:pt x="2149163" y="1518636"/>
                  </a:lnTo>
                  <a:lnTo>
                    <a:pt x="2152646" y="1518314"/>
                  </a:lnTo>
                  <a:lnTo>
                    <a:pt x="2156129" y="1517991"/>
                  </a:lnTo>
                  <a:lnTo>
                    <a:pt x="2159613" y="1517669"/>
                  </a:lnTo>
                  <a:lnTo>
                    <a:pt x="2163096" y="1533811"/>
                  </a:lnTo>
                  <a:lnTo>
                    <a:pt x="2166579" y="1533512"/>
                  </a:lnTo>
                  <a:lnTo>
                    <a:pt x="2170062" y="1533213"/>
                  </a:lnTo>
                  <a:lnTo>
                    <a:pt x="2173546" y="1532914"/>
                  </a:lnTo>
                  <a:lnTo>
                    <a:pt x="2177029" y="1532615"/>
                  </a:lnTo>
                  <a:lnTo>
                    <a:pt x="2180512" y="1532316"/>
                  </a:lnTo>
                  <a:lnTo>
                    <a:pt x="2183995" y="1532018"/>
                  </a:lnTo>
                  <a:lnTo>
                    <a:pt x="2187479" y="1531719"/>
                  </a:lnTo>
                  <a:lnTo>
                    <a:pt x="2190962" y="1531420"/>
                  </a:lnTo>
                  <a:lnTo>
                    <a:pt x="2194445" y="1531122"/>
                  </a:lnTo>
                  <a:lnTo>
                    <a:pt x="2197928" y="1530823"/>
                  </a:lnTo>
                  <a:lnTo>
                    <a:pt x="2201412" y="1530524"/>
                  </a:lnTo>
                  <a:lnTo>
                    <a:pt x="2204895" y="1533850"/>
                  </a:lnTo>
                  <a:lnTo>
                    <a:pt x="2208378" y="1533556"/>
                  </a:lnTo>
                  <a:lnTo>
                    <a:pt x="2211861" y="1533263"/>
                  </a:lnTo>
                  <a:lnTo>
                    <a:pt x="2215345" y="1532970"/>
                  </a:lnTo>
                  <a:lnTo>
                    <a:pt x="2218828" y="1532677"/>
                  </a:lnTo>
                  <a:lnTo>
                    <a:pt x="2222311" y="1532384"/>
                  </a:lnTo>
                  <a:lnTo>
                    <a:pt x="2225794" y="1532091"/>
                  </a:lnTo>
                  <a:lnTo>
                    <a:pt x="2229278" y="1531798"/>
                  </a:lnTo>
                  <a:lnTo>
                    <a:pt x="2232761" y="1531505"/>
                  </a:lnTo>
                  <a:lnTo>
                    <a:pt x="2236244" y="1531212"/>
                  </a:lnTo>
                  <a:lnTo>
                    <a:pt x="2239727" y="1530919"/>
                  </a:lnTo>
                  <a:lnTo>
                    <a:pt x="2243211" y="1530626"/>
                  </a:lnTo>
                  <a:lnTo>
                    <a:pt x="2246694" y="1530333"/>
                  </a:lnTo>
                  <a:lnTo>
                    <a:pt x="2250177" y="1539120"/>
                  </a:lnTo>
                  <a:lnTo>
                    <a:pt x="2253660" y="1538840"/>
                  </a:lnTo>
                  <a:lnTo>
                    <a:pt x="2257144" y="1538560"/>
                  </a:lnTo>
                  <a:lnTo>
                    <a:pt x="2260627" y="1538280"/>
                  </a:lnTo>
                  <a:lnTo>
                    <a:pt x="2264110" y="1538000"/>
                  </a:lnTo>
                  <a:lnTo>
                    <a:pt x="2267593" y="1537720"/>
                  </a:lnTo>
                  <a:lnTo>
                    <a:pt x="2271077" y="1537440"/>
                  </a:lnTo>
                  <a:lnTo>
                    <a:pt x="2274560" y="1537160"/>
                  </a:lnTo>
                  <a:lnTo>
                    <a:pt x="2278043" y="1536880"/>
                  </a:lnTo>
                  <a:lnTo>
                    <a:pt x="2281526" y="1536600"/>
                  </a:lnTo>
                  <a:lnTo>
                    <a:pt x="2285010" y="1536321"/>
                  </a:lnTo>
                  <a:lnTo>
                    <a:pt x="2288493" y="1536041"/>
                  </a:lnTo>
                  <a:lnTo>
                    <a:pt x="2291976" y="1535761"/>
                  </a:lnTo>
                  <a:lnTo>
                    <a:pt x="2295459" y="1539191"/>
                  </a:lnTo>
                  <a:lnTo>
                    <a:pt x="2298942" y="1538917"/>
                  </a:lnTo>
                  <a:lnTo>
                    <a:pt x="2302426" y="1538642"/>
                  </a:lnTo>
                  <a:lnTo>
                    <a:pt x="2305909" y="1538368"/>
                  </a:lnTo>
                  <a:lnTo>
                    <a:pt x="2309392" y="1538093"/>
                  </a:lnTo>
                  <a:lnTo>
                    <a:pt x="2312875" y="1537819"/>
                  </a:lnTo>
                  <a:lnTo>
                    <a:pt x="2316359" y="1537545"/>
                  </a:lnTo>
                  <a:lnTo>
                    <a:pt x="2319842" y="1537270"/>
                  </a:lnTo>
                  <a:lnTo>
                    <a:pt x="2323325" y="1536996"/>
                  </a:lnTo>
                  <a:lnTo>
                    <a:pt x="2326808" y="1536722"/>
                  </a:lnTo>
                  <a:lnTo>
                    <a:pt x="2330292" y="1536448"/>
                  </a:lnTo>
                  <a:lnTo>
                    <a:pt x="2333775" y="1536174"/>
                  </a:lnTo>
                  <a:lnTo>
                    <a:pt x="2337258" y="1542451"/>
                  </a:lnTo>
                  <a:lnTo>
                    <a:pt x="2340741" y="1542186"/>
                  </a:lnTo>
                  <a:lnTo>
                    <a:pt x="2344225" y="1541921"/>
                  </a:lnTo>
                  <a:lnTo>
                    <a:pt x="2347708" y="1541656"/>
                  </a:lnTo>
                  <a:lnTo>
                    <a:pt x="2351191" y="1541390"/>
                  </a:lnTo>
                  <a:lnTo>
                    <a:pt x="2354674" y="1541125"/>
                  </a:lnTo>
                  <a:lnTo>
                    <a:pt x="2358158" y="1540860"/>
                  </a:lnTo>
                  <a:lnTo>
                    <a:pt x="2361641" y="1540595"/>
                  </a:lnTo>
                  <a:lnTo>
                    <a:pt x="2365124" y="1540330"/>
                  </a:lnTo>
                  <a:lnTo>
                    <a:pt x="2368607" y="1540065"/>
                  </a:lnTo>
                  <a:lnTo>
                    <a:pt x="2372091" y="1539800"/>
                  </a:lnTo>
                  <a:lnTo>
                    <a:pt x="2375574" y="1539535"/>
                  </a:lnTo>
                  <a:lnTo>
                    <a:pt x="2379057" y="1539270"/>
                  </a:lnTo>
                  <a:lnTo>
                    <a:pt x="2382540" y="1541889"/>
                  </a:lnTo>
                  <a:lnTo>
                    <a:pt x="2386024" y="1541628"/>
                  </a:lnTo>
                  <a:lnTo>
                    <a:pt x="2389507" y="1541367"/>
                  </a:lnTo>
                  <a:lnTo>
                    <a:pt x="2392990" y="1541106"/>
                  </a:lnTo>
                  <a:lnTo>
                    <a:pt x="2396473" y="1540845"/>
                  </a:lnTo>
                  <a:lnTo>
                    <a:pt x="2399957" y="1540584"/>
                  </a:lnTo>
                  <a:lnTo>
                    <a:pt x="2403440" y="1540324"/>
                  </a:lnTo>
                  <a:lnTo>
                    <a:pt x="2406923" y="1540063"/>
                  </a:lnTo>
                  <a:lnTo>
                    <a:pt x="2410406" y="1539802"/>
                  </a:lnTo>
                  <a:lnTo>
                    <a:pt x="2413890" y="1539541"/>
                  </a:lnTo>
                  <a:lnTo>
                    <a:pt x="2417373" y="1539281"/>
                  </a:lnTo>
                  <a:lnTo>
                    <a:pt x="2420856" y="1539020"/>
                  </a:lnTo>
                  <a:lnTo>
                    <a:pt x="2424339" y="1538760"/>
                  </a:lnTo>
                  <a:lnTo>
                    <a:pt x="2427823" y="1548709"/>
                  </a:lnTo>
                  <a:lnTo>
                    <a:pt x="2431306" y="1548461"/>
                  </a:lnTo>
                  <a:lnTo>
                    <a:pt x="2434789" y="1548214"/>
                  </a:lnTo>
                  <a:lnTo>
                    <a:pt x="2438272" y="1547967"/>
                  </a:lnTo>
                  <a:lnTo>
                    <a:pt x="2441756" y="1547719"/>
                  </a:lnTo>
                  <a:lnTo>
                    <a:pt x="2445239" y="1547472"/>
                  </a:lnTo>
                  <a:lnTo>
                    <a:pt x="2448722" y="1547225"/>
                  </a:lnTo>
                  <a:lnTo>
                    <a:pt x="2452205" y="1546978"/>
                  </a:lnTo>
                  <a:lnTo>
                    <a:pt x="2455689" y="1546730"/>
                  </a:lnTo>
                  <a:lnTo>
                    <a:pt x="2459172" y="1546483"/>
                  </a:lnTo>
                  <a:lnTo>
                    <a:pt x="2462655" y="1546236"/>
                  </a:lnTo>
                  <a:lnTo>
                    <a:pt x="2466138" y="1545989"/>
                  </a:lnTo>
                  <a:lnTo>
                    <a:pt x="2469622" y="1547650"/>
                  </a:lnTo>
                  <a:lnTo>
                    <a:pt x="2473105" y="1547406"/>
                  </a:lnTo>
                  <a:lnTo>
                    <a:pt x="2476588" y="1547161"/>
                  </a:lnTo>
                  <a:lnTo>
                    <a:pt x="2480071" y="1546917"/>
                  </a:lnTo>
                  <a:lnTo>
                    <a:pt x="2483555" y="1546672"/>
                  </a:lnTo>
                  <a:lnTo>
                    <a:pt x="2487038" y="1546428"/>
                  </a:lnTo>
                  <a:lnTo>
                    <a:pt x="2490521" y="1546184"/>
                  </a:lnTo>
                  <a:lnTo>
                    <a:pt x="2494004" y="1545939"/>
                  </a:lnTo>
                  <a:lnTo>
                    <a:pt x="2497488" y="1545695"/>
                  </a:lnTo>
                  <a:lnTo>
                    <a:pt x="2500971" y="1545451"/>
                  </a:lnTo>
                  <a:lnTo>
                    <a:pt x="2504454" y="1545207"/>
                  </a:lnTo>
                  <a:lnTo>
                    <a:pt x="2507937" y="1544962"/>
                  </a:lnTo>
                  <a:lnTo>
                    <a:pt x="2511421" y="1544718"/>
                  </a:lnTo>
                  <a:lnTo>
                    <a:pt x="2514904" y="1544474"/>
                  </a:lnTo>
                  <a:lnTo>
                    <a:pt x="2518387" y="1544230"/>
                  </a:lnTo>
                  <a:lnTo>
                    <a:pt x="2521870" y="1543986"/>
                  </a:lnTo>
                  <a:lnTo>
                    <a:pt x="2525354" y="1543742"/>
                  </a:lnTo>
                  <a:lnTo>
                    <a:pt x="2528837" y="1543498"/>
                  </a:lnTo>
                  <a:lnTo>
                    <a:pt x="2532320" y="1543254"/>
                  </a:lnTo>
                  <a:lnTo>
                    <a:pt x="2535803" y="1543010"/>
                  </a:lnTo>
                  <a:lnTo>
                    <a:pt x="2539287" y="1542766"/>
                  </a:lnTo>
                  <a:lnTo>
                    <a:pt x="2542770" y="1542522"/>
                  </a:lnTo>
                  <a:lnTo>
                    <a:pt x="2546253" y="1542279"/>
                  </a:lnTo>
                  <a:lnTo>
                    <a:pt x="2549736" y="1542035"/>
                  </a:lnTo>
                  <a:lnTo>
                    <a:pt x="2553220" y="1541791"/>
                  </a:lnTo>
                  <a:lnTo>
                    <a:pt x="2556703" y="1541547"/>
                  </a:lnTo>
                  <a:lnTo>
                    <a:pt x="2560186" y="1542186"/>
                  </a:lnTo>
                  <a:lnTo>
                    <a:pt x="2563669" y="1541944"/>
                  </a:lnTo>
                  <a:lnTo>
                    <a:pt x="2567153" y="1541701"/>
                  </a:lnTo>
                  <a:lnTo>
                    <a:pt x="2570636" y="1541459"/>
                  </a:lnTo>
                  <a:lnTo>
                    <a:pt x="2574119" y="1541216"/>
                  </a:lnTo>
                  <a:lnTo>
                    <a:pt x="2577602" y="1540974"/>
                  </a:lnTo>
                  <a:lnTo>
                    <a:pt x="2581085" y="1540731"/>
                  </a:lnTo>
                  <a:lnTo>
                    <a:pt x="2584569" y="1540489"/>
                  </a:lnTo>
                  <a:lnTo>
                    <a:pt x="2588052" y="1540247"/>
                  </a:lnTo>
                  <a:lnTo>
                    <a:pt x="2591535" y="1540005"/>
                  </a:lnTo>
                  <a:lnTo>
                    <a:pt x="2595018" y="1539762"/>
                  </a:lnTo>
                  <a:lnTo>
                    <a:pt x="2598502" y="1539520"/>
                  </a:lnTo>
                  <a:lnTo>
                    <a:pt x="2601985" y="1539456"/>
                  </a:lnTo>
                  <a:lnTo>
                    <a:pt x="2605468" y="1539214"/>
                  </a:lnTo>
                  <a:lnTo>
                    <a:pt x="2608951" y="1538972"/>
                  </a:lnTo>
                  <a:lnTo>
                    <a:pt x="2612435" y="1538730"/>
                  </a:lnTo>
                  <a:lnTo>
                    <a:pt x="2615918" y="1538489"/>
                  </a:lnTo>
                  <a:lnTo>
                    <a:pt x="2619401" y="1538247"/>
                  </a:lnTo>
                  <a:lnTo>
                    <a:pt x="2622884" y="1538005"/>
                  </a:lnTo>
                  <a:lnTo>
                    <a:pt x="2626368" y="1537763"/>
                  </a:lnTo>
                  <a:lnTo>
                    <a:pt x="2629851" y="1537522"/>
                  </a:lnTo>
                  <a:lnTo>
                    <a:pt x="2633334" y="1537280"/>
                  </a:lnTo>
                  <a:lnTo>
                    <a:pt x="2636817" y="1537039"/>
                  </a:lnTo>
                  <a:lnTo>
                    <a:pt x="2640301" y="1536797"/>
                  </a:lnTo>
                  <a:lnTo>
                    <a:pt x="2643784" y="1536555"/>
                  </a:lnTo>
                  <a:lnTo>
                    <a:pt x="2647267" y="1536314"/>
                  </a:lnTo>
                  <a:lnTo>
                    <a:pt x="2650750" y="1536073"/>
                  </a:lnTo>
                  <a:lnTo>
                    <a:pt x="2654234" y="1535831"/>
                  </a:lnTo>
                  <a:lnTo>
                    <a:pt x="2657717" y="1535590"/>
                  </a:lnTo>
                  <a:lnTo>
                    <a:pt x="2661200" y="1535348"/>
                  </a:lnTo>
                  <a:lnTo>
                    <a:pt x="2664683" y="1535107"/>
                  </a:lnTo>
                  <a:lnTo>
                    <a:pt x="2668167" y="1534866"/>
                  </a:lnTo>
                  <a:lnTo>
                    <a:pt x="2671650" y="1534625"/>
                  </a:lnTo>
                  <a:lnTo>
                    <a:pt x="2675133" y="1534383"/>
                  </a:lnTo>
                  <a:lnTo>
                    <a:pt x="2678616" y="1534142"/>
                  </a:lnTo>
                  <a:lnTo>
                    <a:pt x="2682100" y="1533901"/>
                  </a:lnTo>
                  <a:lnTo>
                    <a:pt x="2685583" y="1533660"/>
                  </a:lnTo>
                  <a:lnTo>
                    <a:pt x="2689066" y="1533419"/>
                  </a:lnTo>
                  <a:lnTo>
                    <a:pt x="2692549" y="1534453"/>
                  </a:lnTo>
                  <a:lnTo>
                    <a:pt x="2696033" y="1534214"/>
                  </a:lnTo>
                  <a:lnTo>
                    <a:pt x="2699516" y="1533974"/>
                  </a:lnTo>
                  <a:lnTo>
                    <a:pt x="2702999" y="1533735"/>
                  </a:lnTo>
                  <a:lnTo>
                    <a:pt x="2706482" y="1533495"/>
                  </a:lnTo>
                  <a:lnTo>
                    <a:pt x="2709966" y="1533256"/>
                  </a:lnTo>
                  <a:lnTo>
                    <a:pt x="2713449" y="1533017"/>
                  </a:lnTo>
                  <a:lnTo>
                    <a:pt x="2716932" y="1532777"/>
                  </a:lnTo>
                  <a:lnTo>
                    <a:pt x="2720415" y="1532538"/>
                  </a:lnTo>
                  <a:lnTo>
                    <a:pt x="2723899" y="1532299"/>
                  </a:lnTo>
                  <a:lnTo>
                    <a:pt x="2727382" y="1532060"/>
                  </a:lnTo>
                  <a:lnTo>
                    <a:pt x="2730865" y="1531820"/>
                  </a:lnTo>
                  <a:lnTo>
                    <a:pt x="2734348" y="1539509"/>
                  </a:lnTo>
                  <a:lnTo>
                    <a:pt x="2737832" y="1539279"/>
                  </a:lnTo>
                  <a:lnTo>
                    <a:pt x="2741315" y="1539049"/>
                  </a:lnTo>
                  <a:lnTo>
                    <a:pt x="2744798" y="1538819"/>
                  </a:lnTo>
                  <a:lnTo>
                    <a:pt x="2748281" y="1538589"/>
                  </a:lnTo>
                  <a:lnTo>
                    <a:pt x="2751765" y="1538359"/>
                  </a:lnTo>
                  <a:lnTo>
                    <a:pt x="2755248" y="1538129"/>
                  </a:lnTo>
                  <a:lnTo>
                    <a:pt x="2758731" y="1537899"/>
                  </a:lnTo>
                  <a:lnTo>
                    <a:pt x="2762214" y="1537669"/>
                  </a:lnTo>
                  <a:lnTo>
                    <a:pt x="2765698" y="1537439"/>
                  </a:lnTo>
                  <a:lnTo>
                    <a:pt x="2769181" y="1537210"/>
                  </a:lnTo>
                  <a:lnTo>
                    <a:pt x="2772664" y="1536980"/>
                  </a:lnTo>
                  <a:lnTo>
                    <a:pt x="2776147" y="1536750"/>
                  </a:lnTo>
                  <a:lnTo>
                    <a:pt x="2779631" y="1538726"/>
                  </a:lnTo>
                  <a:lnTo>
                    <a:pt x="2783114" y="1538499"/>
                  </a:lnTo>
                  <a:lnTo>
                    <a:pt x="2786597" y="1538272"/>
                  </a:lnTo>
                  <a:lnTo>
                    <a:pt x="2790080" y="1538045"/>
                  </a:lnTo>
                  <a:lnTo>
                    <a:pt x="2793564" y="1537818"/>
                  </a:lnTo>
                  <a:lnTo>
                    <a:pt x="2797047" y="1537590"/>
                  </a:lnTo>
                  <a:lnTo>
                    <a:pt x="2800530" y="1537363"/>
                  </a:lnTo>
                  <a:lnTo>
                    <a:pt x="2804013" y="1537136"/>
                  </a:lnTo>
                  <a:lnTo>
                    <a:pt x="2807497" y="1536909"/>
                  </a:lnTo>
                  <a:lnTo>
                    <a:pt x="2810980" y="1536682"/>
                  </a:lnTo>
                  <a:lnTo>
                    <a:pt x="2814463" y="1536455"/>
                  </a:lnTo>
                  <a:lnTo>
                    <a:pt x="2817946" y="1536228"/>
                  </a:lnTo>
                  <a:lnTo>
                    <a:pt x="2821430" y="1536001"/>
                  </a:lnTo>
                  <a:lnTo>
                    <a:pt x="2824913" y="1538956"/>
                  </a:lnTo>
                  <a:lnTo>
                    <a:pt x="2828396" y="1538732"/>
                  </a:lnTo>
                  <a:lnTo>
                    <a:pt x="2831879" y="1538509"/>
                  </a:lnTo>
                  <a:lnTo>
                    <a:pt x="2835363" y="1538286"/>
                  </a:lnTo>
                  <a:lnTo>
                    <a:pt x="2838846" y="1538062"/>
                  </a:lnTo>
                  <a:lnTo>
                    <a:pt x="2842329" y="1537839"/>
                  </a:lnTo>
                  <a:lnTo>
                    <a:pt x="2845812" y="1537616"/>
                  </a:lnTo>
                  <a:lnTo>
                    <a:pt x="2849296" y="1537393"/>
                  </a:lnTo>
                  <a:lnTo>
                    <a:pt x="2852779" y="1537169"/>
                  </a:lnTo>
                  <a:lnTo>
                    <a:pt x="2856262" y="1536946"/>
                  </a:lnTo>
                  <a:lnTo>
                    <a:pt x="2859745" y="1536723"/>
                  </a:lnTo>
                  <a:lnTo>
                    <a:pt x="2863229" y="1536500"/>
                  </a:lnTo>
                  <a:lnTo>
                    <a:pt x="2866712" y="1540680"/>
                  </a:lnTo>
                  <a:lnTo>
                    <a:pt x="2870195" y="1540462"/>
                  </a:lnTo>
                  <a:lnTo>
                    <a:pt x="2873678" y="1540244"/>
                  </a:lnTo>
                  <a:lnTo>
                    <a:pt x="2877161" y="1540026"/>
                  </a:lnTo>
                  <a:lnTo>
                    <a:pt x="2880645" y="1539807"/>
                  </a:lnTo>
                  <a:lnTo>
                    <a:pt x="2884128" y="1539589"/>
                  </a:lnTo>
                  <a:lnTo>
                    <a:pt x="2887611" y="1539371"/>
                  </a:lnTo>
                  <a:lnTo>
                    <a:pt x="2891094" y="1539153"/>
                  </a:lnTo>
                  <a:lnTo>
                    <a:pt x="2894578" y="1538935"/>
                  </a:lnTo>
                  <a:lnTo>
                    <a:pt x="2898061" y="1538717"/>
                  </a:lnTo>
                  <a:lnTo>
                    <a:pt x="2901544" y="1538499"/>
                  </a:lnTo>
                  <a:lnTo>
                    <a:pt x="2905027" y="1538281"/>
                  </a:lnTo>
                  <a:lnTo>
                    <a:pt x="2908511" y="1538063"/>
                  </a:lnTo>
                  <a:lnTo>
                    <a:pt x="2911994" y="1539289"/>
                  </a:lnTo>
                  <a:lnTo>
                    <a:pt x="2915477" y="1539073"/>
                  </a:lnTo>
                  <a:lnTo>
                    <a:pt x="2918960" y="1538856"/>
                  </a:lnTo>
                  <a:lnTo>
                    <a:pt x="2922444" y="1538640"/>
                  </a:lnTo>
                  <a:lnTo>
                    <a:pt x="2925927" y="1538424"/>
                  </a:lnTo>
                  <a:lnTo>
                    <a:pt x="2929410" y="1538208"/>
                  </a:lnTo>
                  <a:lnTo>
                    <a:pt x="2932893" y="1537991"/>
                  </a:lnTo>
                  <a:lnTo>
                    <a:pt x="2936377" y="1537775"/>
                  </a:lnTo>
                  <a:lnTo>
                    <a:pt x="2939860" y="1537559"/>
                  </a:lnTo>
                  <a:lnTo>
                    <a:pt x="2943343" y="1537343"/>
                  </a:lnTo>
                  <a:lnTo>
                    <a:pt x="2946826" y="1537127"/>
                  </a:lnTo>
                  <a:lnTo>
                    <a:pt x="2950310" y="1536911"/>
                  </a:lnTo>
                  <a:lnTo>
                    <a:pt x="2953793" y="1536695"/>
                  </a:lnTo>
                  <a:lnTo>
                    <a:pt x="2957276" y="1537602"/>
                  </a:lnTo>
                  <a:lnTo>
                    <a:pt x="2960759" y="1537388"/>
                  </a:lnTo>
                  <a:lnTo>
                    <a:pt x="2964243" y="1537173"/>
                  </a:lnTo>
                  <a:lnTo>
                    <a:pt x="2967726" y="1536958"/>
                  </a:lnTo>
                  <a:lnTo>
                    <a:pt x="2971209" y="1536743"/>
                  </a:lnTo>
                  <a:lnTo>
                    <a:pt x="2974692" y="1536529"/>
                  </a:lnTo>
                  <a:lnTo>
                    <a:pt x="2978176" y="1536314"/>
                  </a:lnTo>
                  <a:lnTo>
                    <a:pt x="2981659" y="1536099"/>
                  </a:lnTo>
                  <a:lnTo>
                    <a:pt x="2985142" y="1535885"/>
                  </a:lnTo>
                  <a:lnTo>
                    <a:pt x="2988625" y="1535670"/>
                  </a:lnTo>
                  <a:lnTo>
                    <a:pt x="2992109" y="1535456"/>
                  </a:lnTo>
                  <a:lnTo>
                    <a:pt x="2995592" y="1535241"/>
                  </a:lnTo>
                  <a:lnTo>
                    <a:pt x="2999075" y="1535188"/>
                  </a:lnTo>
                  <a:lnTo>
                    <a:pt x="3002558" y="1534974"/>
                  </a:lnTo>
                  <a:lnTo>
                    <a:pt x="3006042" y="1534760"/>
                  </a:lnTo>
                  <a:lnTo>
                    <a:pt x="3009525" y="1534545"/>
                  </a:lnTo>
                  <a:lnTo>
                    <a:pt x="3013008" y="1534331"/>
                  </a:lnTo>
                  <a:lnTo>
                    <a:pt x="3016491" y="1534117"/>
                  </a:lnTo>
                  <a:lnTo>
                    <a:pt x="3019975" y="1533903"/>
                  </a:lnTo>
                  <a:lnTo>
                    <a:pt x="3023458" y="1533689"/>
                  </a:lnTo>
                  <a:lnTo>
                    <a:pt x="3026941" y="1533475"/>
                  </a:lnTo>
                  <a:lnTo>
                    <a:pt x="3030424" y="1533261"/>
                  </a:lnTo>
                  <a:lnTo>
                    <a:pt x="3033908" y="1533047"/>
                  </a:lnTo>
                  <a:lnTo>
                    <a:pt x="3037391" y="1532833"/>
                  </a:lnTo>
                  <a:lnTo>
                    <a:pt x="3040874" y="1532619"/>
                  </a:lnTo>
                  <a:lnTo>
                    <a:pt x="3044357" y="1535462"/>
                  </a:lnTo>
                  <a:lnTo>
                    <a:pt x="3047841" y="1535251"/>
                  </a:lnTo>
                  <a:lnTo>
                    <a:pt x="3051324" y="1535041"/>
                  </a:lnTo>
                  <a:lnTo>
                    <a:pt x="3054807" y="1534830"/>
                  </a:lnTo>
                  <a:lnTo>
                    <a:pt x="3058290" y="1534619"/>
                  </a:lnTo>
                  <a:lnTo>
                    <a:pt x="3061774" y="1534408"/>
                  </a:lnTo>
                  <a:lnTo>
                    <a:pt x="3065257" y="1534198"/>
                  </a:lnTo>
                  <a:lnTo>
                    <a:pt x="3068740" y="1533987"/>
                  </a:lnTo>
                  <a:lnTo>
                    <a:pt x="3072223" y="1533776"/>
                  </a:lnTo>
                  <a:lnTo>
                    <a:pt x="3075707" y="1533566"/>
                  </a:lnTo>
                  <a:lnTo>
                    <a:pt x="3079190" y="1533355"/>
                  </a:lnTo>
                  <a:lnTo>
                    <a:pt x="3082673" y="1533145"/>
                  </a:lnTo>
                  <a:lnTo>
                    <a:pt x="3086156" y="1532934"/>
                  </a:lnTo>
                  <a:lnTo>
                    <a:pt x="3089640" y="1536657"/>
                  </a:lnTo>
                  <a:lnTo>
                    <a:pt x="3093123" y="1536451"/>
                  </a:lnTo>
                  <a:lnTo>
                    <a:pt x="3096606" y="1536244"/>
                  </a:lnTo>
                  <a:lnTo>
                    <a:pt x="3100089" y="1536038"/>
                  </a:lnTo>
                  <a:lnTo>
                    <a:pt x="3103573" y="1535831"/>
                  </a:lnTo>
                  <a:lnTo>
                    <a:pt x="3107056" y="1535625"/>
                  </a:lnTo>
                  <a:lnTo>
                    <a:pt x="3110539" y="1535418"/>
                  </a:lnTo>
                  <a:lnTo>
                    <a:pt x="3114022" y="1535212"/>
                  </a:lnTo>
                  <a:lnTo>
                    <a:pt x="3117506" y="1535006"/>
                  </a:lnTo>
                  <a:lnTo>
                    <a:pt x="3120989" y="1534799"/>
                  </a:lnTo>
                  <a:lnTo>
                    <a:pt x="3124472" y="1534593"/>
                  </a:lnTo>
                  <a:lnTo>
                    <a:pt x="3127955" y="1534387"/>
                  </a:lnTo>
                  <a:lnTo>
                    <a:pt x="3131439" y="1538455"/>
                  </a:lnTo>
                  <a:lnTo>
                    <a:pt x="3134922" y="1538253"/>
                  </a:lnTo>
                  <a:lnTo>
                    <a:pt x="3138405" y="1538051"/>
                  </a:lnTo>
                  <a:lnTo>
                    <a:pt x="3141888" y="1537849"/>
                  </a:lnTo>
                  <a:lnTo>
                    <a:pt x="3145372" y="1537647"/>
                  </a:lnTo>
                  <a:lnTo>
                    <a:pt x="3148855" y="1537445"/>
                  </a:lnTo>
                  <a:lnTo>
                    <a:pt x="3152338" y="1537244"/>
                  </a:lnTo>
                  <a:lnTo>
                    <a:pt x="3155821" y="1537042"/>
                  </a:lnTo>
                  <a:lnTo>
                    <a:pt x="3159304" y="1536840"/>
                  </a:lnTo>
                  <a:lnTo>
                    <a:pt x="3162788" y="1536638"/>
                  </a:lnTo>
                  <a:lnTo>
                    <a:pt x="3166271" y="1536436"/>
                  </a:lnTo>
                  <a:lnTo>
                    <a:pt x="3169754" y="1536235"/>
                  </a:lnTo>
                  <a:lnTo>
                    <a:pt x="3173237" y="1536033"/>
                  </a:lnTo>
                  <a:lnTo>
                    <a:pt x="3176721" y="1536585"/>
                  </a:lnTo>
                  <a:lnTo>
                    <a:pt x="3180204" y="1536384"/>
                  </a:lnTo>
                  <a:lnTo>
                    <a:pt x="3183687" y="1536183"/>
                  </a:lnTo>
                  <a:lnTo>
                    <a:pt x="3187170" y="1535982"/>
                  </a:lnTo>
                  <a:lnTo>
                    <a:pt x="3190654" y="1535781"/>
                  </a:lnTo>
                  <a:lnTo>
                    <a:pt x="3194137" y="1535580"/>
                  </a:lnTo>
                  <a:lnTo>
                    <a:pt x="3197620" y="1535379"/>
                  </a:lnTo>
                  <a:lnTo>
                    <a:pt x="3201103" y="1535178"/>
                  </a:lnTo>
                  <a:lnTo>
                    <a:pt x="3204587" y="1534978"/>
                  </a:lnTo>
                  <a:lnTo>
                    <a:pt x="3208070" y="1534777"/>
                  </a:lnTo>
                  <a:lnTo>
                    <a:pt x="3211553" y="1534576"/>
                  </a:lnTo>
                  <a:lnTo>
                    <a:pt x="3215036" y="1534376"/>
                  </a:lnTo>
                  <a:lnTo>
                    <a:pt x="3218520" y="1534175"/>
                  </a:lnTo>
                  <a:lnTo>
                    <a:pt x="3222003" y="1539872"/>
                  </a:lnTo>
                  <a:lnTo>
                    <a:pt x="3225486" y="1539677"/>
                  </a:lnTo>
                  <a:lnTo>
                    <a:pt x="3228969" y="1539482"/>
                  </a:lnTo>
                  <a:lnTo>
                    <a:pt x="3232453" y="1539287"/>
                  </a:lnTo>
                  <a:lnTo>
                    <a:pt x="3235936" y="1539092"/>
                  </a:lnTo>
                  <a:lnTo>
                    <a:pt x="3239419" y="1538897"/>
                  </a:lnTo>
                  <a:lnTo>
                    <a:pt x="3242902" y="1538702"/>
                  </a:lnTo>
                  <a:lnTo>
                    <a:pt x="3246386" y="1538508"/>
                  </a:lnTo>
                  <a:lnTo>
                    <a:pt x="3249869" y="1538313"/>
                  </a:lnTo>
                  <a:lnTo>
                    <a:pt x="3253352" y="1538118"/>
                  </a:lnTo>
                  <a:lnTo>
                    <a:pt x="3256835" y="1537923"/>
                  </a:lnTo>
                  <a:lnTo>
                    <a:pt x="3260319" y="1537729"/>
                  </a:lnTo>
                  <a:lnTo>
                    <a:pt x="3263802" y="1538970"/>
                  </a:lnTo>
                  <a:lnTo>
                    <a:pt x="3267285" y="1538776"/>
                  </a:lnTo>
                  <a:lnTo>
                    <a:pt x="3270768" y="1538583"/>
                  </a:lnTo>
                  <a:lnTo>
                    <a:pt x="3274252" y="1538390"/>
                  </a:lnTo>
                  <a:lnTo>
                    <a:pt x="3277735" y="1538197"/>
                  </a:lnTo>
                  <a:lnTo>
                    <a:pt x="3281218" y="1538003"/>
                  </a:lnTo>
                  <a:lnTo>
                    <a:pt x="3284701" y="1537810"/>
                  </a:lnTo>
                  <a:lnTo>
                    <a:pt x="3288185" y="1537617"/>
                  </a:lnTo>
                  <a:lnTo>
                    <a:pt x="3291668" y="1537424"/>
                  </a:lnTo>
                  <a:lnTo>
                    <a:pt x="3295151" y="1537231"/>
                  </a:lnTo>
                  <a:lnTo>
                    <a:pt x="3298634" y="1537038"/>
                  </a:lnTo>
                  <a:lnTo>
                    <a:pt x="3302118" y="1536845"/>
                  </a:lnTo>
                  <a:lnTo>
                    <a:pt x="3305601" y="1536651"/>
                  </a:lnTo>
                  <a:lnTo>
                    <a:pt x="3309084" y="1541791"/>
                  </a:lnTo>
                  <a:lnTo>
                    <a:pt x="3312567" y="1541603"/>
                  </a:lnTo>
                  <a:lnTo>
                    <a:pt x="3316051" y="1541415"/>
                  </a:lnTo>
                  <a:lnTo>
                    <a:pt x="3319534" y="1541227"/>
                  </a:lnTo>
                  <a:lnTo>
                    <a:pt x="3323017" y="1541039"/>
                  </a:lnTo>
                  <a:lnTo>
                    <a:pt x="3326500" y="1540851"/>
                  </a:lnTo>
                  <a:lnTo>
                    <a:pt x="3329984" y="1540663"/>
                  </a:lnTo>
                  <a:lnTo>
                    <a:pt x="3333467" y="1540475"/>
                  </a:lnTo>
                  <a:lnTo>
                    <a:pt x="3336950" y="1540287"/>
                  </a:lnTo>
                  <a:lnTo>
                    <a:pt x="3340433" y="1540099"/>
                  </a:lnTo>
                  <a:lnTo>
                    <a:pt x="3343917" y="1539911"/>
                  </a:lnTo>
                  <a:lnTo>
                    <a:pt x="3347400" y="1539723"/>
                  </a:lnTo>
                  <a:lnTo>
                    <a:pt x="3350883" y="1539536"/>
                  </a:lnTo>
                  <a:lnTo>
                    <a:pt x="3354366" y="1541262"/>
                  </a:lnTo>
                  <a:lnTo>
                    <a:pt x="3357850" y="1541076"/>
                  </a:lnTo>
                  <a:lnTo>
                    <a:pt x="3361333" y="1540890"/>
                  </a:lnTo>
                  <a:lnTo>
                    <a:pt x="3364816" y="1540704"/>
                  </a:lnTo>
                  <a:lnTo>
                    <a:pt x="3368299" y="1540519"/>
                  </a:lnTo>
                  <a:lnTo>
                    <a:pt x="3371783" y="1540333"/>
                  </a:lnTo>
                  <a:lnTo>
                    <a:pt x="3375266" y="1540147"/>
                  </a:lnTo>
                  <a:lnTo>
                    <a:pt x="3378749" y="1539961"/>
                  </a:lnTo>
                  <a:lnTo>
                    <a:pt x="3382232" y="1539775"/>
                  </a:lnTo>
                  <a:lnTo>
                    <a:pt x="3385716" y="1539589"/>
                  </a:lnTo>
                  <a:lnTo>
                    <a:pt x="3389199" y="1539404"/>
                  </a:lnTo>
                  <a:lnTo>
                    <a:pt x="3392682" y="1539218"/>
                  </a:lnTo>
                  <a:lnTo>
                    <a:pt x="3396165" y="1542262"/>
                  </a:lnTo>
                  <a:lnTo>
                    <a:pt x="3399649" y="1542079"/>
                  </a:lnTo>
                  <a:lnTo>
                    <a:pt x="3403132" y="1541896"/>
                  </a:lnTo>
                  <a:lnTo>
                    <a:pt x="3406615" y="1541714"/>
                  </a:lnTo>
                  <a:lnTo>
                    <a:pt x="3410098" y="1541531"/>
                  </a:lnTo>
                  <a:lnTo>
                    <a:pt x="3413582" y="1541348"/>
                  </a:lnTo>
                  <a:lnTo>
                    <a:pt x="3417065" y="1541165"/>
                  </a:lnTo>
                  <a:lnTo>
                    <a:pt x="3420548" y="1540983"/>
                  </a:lnTo>
                  <a:lnTo>
                    <a:pt x="3424031" y="1540800"/>
                  </a:lnTo>
                  <a:lnTo>
                    <a:pt x="3427515" y="1540618"/>
                  </a:lnTo>
                  <a:lnTo>
                    <a:pt x="3430998" y="1540435"/>
                  </a:lnTo>
                  <a:lnTo>
                    <a:pt x="3434481" y="1540252"/>
                  </a:lnTo>
                  <a:lnTo>
                    <a:pt x="3437964" y="1540070"/>
                  </a:lnTo>
                  <a:lnTo>
                    <a:pt x="3441447" y="1543564"/>
                  </a:lnTo>
                  <a:lnTo>
                    <a:pt x="3444931" y="1543384"/>
                  </a:lnTo>
                  <a:lnTo>
                    <a:pt x="3448414" y="1543205"/>
                  </a:lnTo>
                  <a:lnTo>
                    <a:pt x="3451897" y="1543026"/>
                  </a:lnTo>
                  <a:lnTo>
                    <a:pt x="3455380" y="1542847"/>
                  </a:lnTo>
                  <a:lnTo>
                    <a:pt x="3458864" y="1542668"/>
                  </a:lnTo>
                  <a:lnTo>
                    <a:pt x="3462347" y="1542489"/>
                  </a:lnTo>
                  <a:lnTo>
                    <a:pt x="3465830" y="1542310"/>
                  </a:lnTo>
                  <a:lnTo>
                    <a:pt x="3469313" y="1542131"/>
                  </a:lnTo>
                  <a:lnTo>
                    <a:pt x="3472797" y="1541952"/>
                  </a:lnTo>
                  <a:lnTo>
                    <a:pt x="3476280" y="1541773"/>
                  </a:lnTo>
                  <a:lnTo>
                    <a:pt x="3479763" y="1541594"/>
                  </a:lnTo>
                  <a:lnTo>
                    <a:pt x="3483246" y="1541415"/>
                  </a:lnTo>
                  <a:lnTo>
                    <a:pt x="3483246" y="1541545"/>
                  </a:lnTo>
                  <a:lnTo>
                    <a:pt x="3483246" y="1541675"/>
                  </a:lnTo>
                  <a:lnTo>
                    <a:pt x="3483246" y="1541804"/>
                  </a:lnTo>
                  <a:lnTo>
                    <a:pt x="3483246" y="1541934"/>
                  </a:lnTo>
                  <a:lnTo>
                    <a:pt x="3483246" y="1542063"/>
                  </a:lnTo>
                  <a:lnTo>
                    <a:pt x="3483246" y="1542192"/>
                  </a:lnTo>
                  <a:lnTo>
                    <a:pt x="3483246" y="1542321"/>
                  </a:lnTo>
                  <a:lnTo>
                    <a:pt x="3483246" y="1542450"/>
                  </a:lnTo>
                  <a:lnTo>
                    <a:pt x="3483246" y="1542579"/>
                  </a:lnTo>
                  <a:lnTo>
                    <a:pt x="3483246" y="1542707"/>
                  </a:lnTo>
                  <a:lnTo>
                    <a:pt x="3483246" y="1542836"/>
                  </a:lnTo>
                  <a:lnTo>
                    <a:pt x="3483246" y="1542964"/>
                  </a:lnTo>
                  <a:lnTo>
                    <a:pt x="3483246" y="1543092"/>
                  </a:lnTo>
                  <a:lnTo>
                    <a:pt x="3483246" y="1543219"/>
                  </a:lnTo>
                  <a:lnTo>
                    <a:pt x="3483246" y="1543347"/>
                  </a:lnTo>
                  <a:lnTo>
                    <a:pt x="3483246" y="1543474"/>
                  </a:lnTo>
                  <a:lnTo>
                    <a:pt x="3483246" y="1543602"/>
                  </a:lnTo>
                  <a:lnTo>
                    <a:pt x="3483246" y="1543729"/>
                  </a:lnTo>
                  <a:lnTo>
                    <a:pt x="3483246" y="1543856"/>
                  </a:lnTo>
                  <a:lnTo>
                    <a:pt x="3483246" y="1543982"/>
                  </a:lnTo>
                  <a:lnTo>
                    <a:pt x="3483246" y="1544109"/>
                  </a:lnTo>
                  <a:lnTo>
                    <a:pt x="3483246" y="1544235"/>
                  </a:lnTo>
                  <a:lnTo>
                    <a:pt x="3483246" y="1544362"/>
                  </a:lnTo>
                  <a:lnTo>
                    <a:pt x="3483246" y="1544488"/>
                  </a:lnTo>
                  <a:lnTo>
                    <a:pt x="3483246" y="1544614"/>
                  </a:lnTo>
                  <a:lnTo>
                    <a:pt x="3483246" y="1544739"/>
                  </a:lnTo>
                  <a:lnTo>
                    <a:pt x="3483246" y="1544865"/>
                  </a:lnTo>
                  <a:lnTo>
                    <a:pt x="3483246" y="1544990"/>
                  </a:lnTo>
                  <a:lnTo>
                    <a:pt x="3483246" y="1545115"/>
                  </a:lnTo>
                  <a:lnTo>
                    <a:pt x="3483246" y="1545240"/>
                  </a:lnTo>
                  <a:lnTo>
                    <a:pt x="3483246" y="1545365"/>
                  </a:lnTo>
                  <a:lnTo>
                    <a:pt x="3483246" y="1545490"/>
                  </a:lnTo>
                  <a:lnTo>
                    <a:pt x="3483246" y="1545615"/>
                  </a:lnTo>
                  <a:lnTo>
                    <a:pt x="3483246" y="1545739"/>
                  </a:lnTo>
                  <a:lnTo>
                    <a:pt x="3483246" y="1545863"/>
                  </a:lnTo>
                  <a:lnTo>
                    <a:pt x="3483246" y="1545987"/>
                  </a:lnTo>
                  <a:lnTo>
                    <a:pt x="3483246" y="1546111"/>
                  </a:lnTo>
                  <a:lnTo>
                    <a:pt x="3483246" y="1546235"/>
                  </a:lnTo>
                  <a:lnTo>
                    <a:pt x="3483246" y="1546358"/>
                  </a:lnTo>
                  <a:lnTo>
                    <a:pt x="3483246" y="1546482"/>
                  </a:lnTo>
                  <a:lnTo>
                    <a:pt x="3483246" y="1546605"/>
                  </a:lnTo>
                  <a:lnTo>
                    <a:pt x="3483246" y="1546728"/>
                  </a:lnTo>
                  <a:lnTo>
                    <a:pt x="3483246" y="1546851"/>
                  </a:lnTo>
                  <a:lnTo>
                    <a:pt x="3483246" y="1546973"/>
                  </a:lnTo>
                  <a:lnTo>
                    <a:pt x="3483246" y="1547096"/>
                  </a:lnTo>
                  <a:lnTo>
                    <a:pt x="3483246" y="1547218"/>
                  </a:lnTo>
                  <a:lnTo>
                    <a:pt x="3483246" y="1547341"/>
                  </a:lnTo>
                  <a:lnTo>
                    <a:pt x="3483246" y="1547463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884703"/>
              <a:ext cx="3483246" cy="667364"/>
            </a:xfrm>
            <a:custGeom>
              <a:avLst/>
              <a:gdLst/>
              <a:ahLst/>
              <a:cxnLst/>
              <a:rect l="0" t="0" r="0" b="0"/>
              <a:pathLst>
                <a:path w="3483246" h="667364">
                  <a:moveTo>
                    <a:pt x="0" y="667364"/>
                  </a:moveTo>
                  <a:lnTo>
                    <a:pt x="3483" y="599902"/>
                  </a:lnTo>
                  <a:lnTo>
                    <a:pt x="6966" y="535004"/>
                  </a:lnTo>
                  <a:lnTo>
                    <a:pt x="10449" y="472525"/>
                  </a:lnTo>
                  <a:lnTo>
                    <a:pt x="13932" y="412335"/>
                  </a:lnTo>
                  <a:lnTo>
                    <a:pt x="17416" y="354307"/>
                  </a:lnTo>
                  <a:lnTo>
                    <a:pt x="20899" y="298330"/>
                  </a:lnTo>
                  <a:lnTo>
                    <a:pt x="24382" y="244294"/>
                  </a:lnTo>
                  <a:lnTo>
                    <a:pt x="27865" y="192102"/>
                  </a:lnTo>
                  <a:lnTo>
                    <a:pt x="31349" y="141660"/>
                  </a:lnTo>
                  <a:lnTo>
                    <a:pt x="34832" y="92882"/>
                  </a:lnTo>
                  <a:lnTo>
                    <a:pt x="38315" y="45687"/>
                  </a:lnTo>
                  <a:lnTo>
                    <a:pt x="41798" y="0"/>
                  </a:lnTo>
                  <a:lnTo>
                    <a:pt x="45282" y="582245"/>
                  </a:lnTo>
                  <a:lnTo>
                    <a:pt x="48765" y="575869"/>
                  </a:lnTo>
                  <a:lnTo>
                    <a:pt x="52248" y="569517"/>
                  </a:lnTo>
                  <a:lnTo>
                    <a:pt x="55731" y="563189"/>
                  </a:lnTo>
                  <a:lnTo>
                    <a:pt x="59215" y="556885"/>
                  </a:lnTo>
                  <a:lnTo>
                    <a:pt x="62698" y="550604"/>
                  </a:lnTo>
                  <a:lnTo>
                    <a:pt x="66181" y="544347"/>
                  </a:lnTo>
                  <a:lnTo>
                    <a:pt x="69664" y="538112"/>
                  </a:lnTo>
                  <a:lnTo>
                    <a:pt x="73148" y="531901"/>
                  </a:lnTo>
                  <a:lnTo>
                    <a:pt x="76631" y="525713"/>
                  </a:lnTo>
                  <a:lnTo>
                    <a:pt x="80114" y="519547"/>
                  </a:lnTo>
                  <a:lnTo>
                    <a:pt x="83597" y="513404"/>
                  </a:lnTo>
                  <a:lnTo>
                    <a:pt x="87081" y="507284"/>
                  </a:lnTo>
                  <a:lnTo>
                    <a:pt x="90564" y="550179"/>
                  </a:lnTo>
                  <a:lnTo>
                    <a:pt x="94047" y="545829"/>
                  </a:lnTo>
                  <a:lnTo>
                    <a:pt x="97530" y="541491"/>
                  </a:lnTo>
                  <a:lnTo>
                    <a:pt x="101014" y="537163"/>
                  </a:lnTo>
                  <a:lnTo>
                    <a:pt x="104497" y="532847"/>
                  </a:lnTo>
                  <a:lnTo>
                    <a:pt x="107980" y="528542"/>
                  </a:lnTo>
                  <a:lnTo>
                    <a:pt x="111463" y="524248"/>
                  </a:lnTo>
                  <a:lnTo>
                    <a:pt x="114947" y="519964"/>
                  </a:lnTo>
                  <a:lnTo>
                    <a:pt x="118430" y="515692"/>
                  </a:lnTo>
                  <a:lnTo>
                    <a:pt x="121913" y="511431"/>
                  </a:lnTo>
                  <a:lnTo>
                    <a:pt x="125396" y="507181"/>
                  </a:lnTo>
                  <a:lnTo>
                    <a:pt x="128880" y="502941"/>
                  </a:lnTo>
                  <a:lnTo>
                    <a:pt x="132363" y="561743"/>
                  </a:lnTo>
                  <a:lnTo>
                    <a:pt x="135846" y="559049"/>
                  </a:lnTo>
                  <a:lnTo>
                    <a:pt x="139329" y="556361"/>
                  </a:lnTo>
                  <a:lnTo>
                    <a:pt x="142813" y="553676"/>
                  </a:lnTo>
                  <a:lnTo>
                    <a:pt x="146296" y="550996"/>
                  </a:lnTo>
                  <a:lnTo>
                    <a:pt x="149779" y="548320"/>
                  </a:lnTo>
                  <a:lnTo>
                    <a:pt x="153262" y="545648"/>
                  </a:lnTo>
                  <a:lnTo>
                    <a:pt x="156746" y="542981"/>
                  </a:lnTo>
                  <a:lnTo>
                    <a:pt x="160229" y="540318"/>
                  </a:lnTo>
                  <a:lnTo>
                    <a:pt x="163712" y="537658"/>
                  </a:lnTo>
                  <a:lnTo>
                    <a:pt x="167195" y="535004"/>
                  </a:lnTo>
                  <a:lnTo>
                    <a:pt x="170679" y="532353"/>
                  </a:lnTo>
                  <a:lnTo>
                    <a:pt x="174162" y="529707"/>
                  </a:lnTo>
                  <a:lnTo>
                    <a:pt x="177645" y="544290"/>
                  </a:lnTo>
                  <a:lnTo>
                    <a:pt x="181128" y="541963"/>
                  </a:lnTo>
                  <a:lnTo>
                    <a:pt x="184612" y="539640"/>
                  </a:lnTo>
                  <a:lnTo>
                    <a:pt x="188095" y="537320"/>
                  </a:lnTo>
                  <a:lnTo>
                    <a:pt x="191578" y="535004"/>
                  </a:lnTo>
                  <a:lnTo>
                    <a:pt x="195061" y="532690"/>
                  </a:lnTo>
                  <a:lnTo>
                    <a:pt x="198545" y="530380"/>
                  </a:lnTo>
                  <a:lnTo>
                    <a:pt x="202028" y="528073"/>
                  </a:lnTo>
                  <a:lnTo>
                    <a:pt x="205511" y="525769"/>
                  </a:lnTo>
                  <a:lnTo>
                    <a:pt x="208994" y="523468"/>
                  </a:lnTo>
                  <a:lnTo>
                    <a:pt x="212478" y="521170"/>
                  </a:lnTo>
                  <a:lnTo>
                    <a:pt x="215961" y="518876"/>
                  </a:lnTo>
                  <a:lnTo>
                    <a:pt x="219444" y="516585"/>
                  </a:lnTo>
                  <a:lnTo>
                    <a:pt x="222927" y="526536"/>
                  </a:lnTo>
                  <a:lnTo>
                    <a:pt x="226411" y="524426"/>
                  </a:lnTo>
                  <a:lnTo>
                    <a:pt x="229894" y="522319"/>
                  </a:lnTo>
                  <a:lnTo>
                    <a:pt x="233377" y="520214"/>
                  </a:lnTo>
                  <a:lnTo>
                    <a:pt x="236860" y="518112"/>
                  </a:lnTo>
                  <a:lnTo>
                    <a:pt x="240344" y="516012"/>
                  </a:lnTo>
                  <a:lnTo>
                    <a:pt x="243827" y="513915"/>
                  </a:lnTo>
                  <a:lnTo>
                    <a:pt x="247310" y="511821"/>
                  </a:lnTo>
                  <a:lnTo>
                    <a:pt x="250793" y="509730"/>
                  </a:lnTo>
                  <a:lnTo>
                    <a:pt x="254277" y="507641"/>
                  </a:lnTo>
                  <a:lnTo>
                    <a:pt x="257760" y="505554"/>
                  </a:lnTo>
                  <a:lnTo>
                    <a:pt x="261243" y="503471"/>
                  </a:lnTo>
                  <a:lnTo>
                    <a:pt x="264726" y="513593"/>
                  </a:lnTo>
                  <a:lnTo>
                    <a:pt x="268210" y="511660"/>
                  </a:lnTo>
                  <a:lnTo>
                    <a:pt x="271693" y="509730"/>
                  </a:lnTo>
                  <a:lnTo>
                    <a:pt x="275176" y="507801"/>
                  </a:lnTo>
                  <a:lnTo>
                    <a:pt x="278659" y="505875"/>
                  </a:lnTo>
                  <a:lnTo>
                    <a:pt x="282143" y="503951"/>
                  </a:lnTo>
                  <a:lnTo>
                    <a:pt x="285626" y="502030"/>
                  </a:lnTo>
                  <a:lnTo>
                    <a:pt x="289109" y="500110"/>
                  </a:lnTo>
                  <a:lnTo>
                    <a:pt x="292592" y="498193"/>
                  </a:lnTo>
                  <a:lnTo>
                    <a:pt x="296075" y="496278"/>
                  </a:lnTo>
                  <a:lnTo>
                    <a:pt x="299559" y="494365"/>
                  </a:lnTo>
                  <a:lnTo>
                    <a:pt x="303042" y="492454"/>
                  </a:lnTo>
                  <a:lnTo>
                    <a:pt x="306525" y="490546"/>
                  </a:lnTo>
                  <a:lnTo>
                    <a:pt x="310008" y="528236"/>
                  </a:lnTo>
                  <a:lnTo>
                    <a:pt x="313492" y="526736"/>
                  </a:lnTo>
                  <a:lnTo>
                    <a:pt x="316975" y="525238"/>
                  </a:lnTo>
                  <a:lnTo>
                    <a:pt x="320458" y="523740"/>
                  </a:lnTo>
                  <a:lnTo>
                    <a:pt x="323941" y="522244"/>
                  </a:lnTo>
                  <a:lnTo>
                    <a:pt x="327425" y="520749"/>
                  </a:lnTo>
                  <a:lnTo>
                    <a:pt x="330908" y="519256"/>
                  </a:lnTo>
                  <a:lnTo>
                    <a:pt x="334391" y="517764"/>
                  </a:lnTo>
                  <a:lnTo>
                    <a:pt x="337874" y="516273"/>
                  </a:lnTo>
                  <a:lnTo>
                    <a:pt x="341358" y="514784"/>
                  </a:lnTo>
                  <a:lnTo>
                    <a:pt x="344841" y="513296"/>
                  </a:lnTo>
                  <a:lnTo>
                    <a:pt x="348324" y="511809"/>
                  </a:lnTo>
                  <a:lnTo>
                    <a:pt x="351807" y="510323"/>
                  </a:lnTo>
                  <a:lnTo>
                    <a:pt x="355291" y="519682"/>
                  </a:lnTo>
                  <a:lnTo>
                    <a:pt x="358774" y="518297"/>
                  </a:lnTo>
                  <a:lnTo>
                    <a:pt x="362257" y="516912"/>
                  </a:lnTo>
                  <a:lnTo>
                    <a:pt x="365740" y="515528"/>
                  </a:lnTo>
                  <a:lnTo>
                    <a:pt x="369224" y="514146"/>
                  </a:lnTo>
                  <a:lnTo>
                    <a:pt x="372707" y="512764"/>
                  </a:lnTo>
                  <a:lnTo>
                    <a:pt x="376190" y="511384"/>
                  </a:lnTo>
                  <a:lnTo>
                    <a:pt x="379673" y="510005"/>
                  </a:lnTo>
                  <a:lnTo>
                    <a:pt x="383157" y="508627"/>
                  </a:lnTo>
                  <a:lnTo>
                    <a:pt x="386640" y="507251"/>
                  </a:lnTo>
                  <a:lnTo>
                    <a:pt x="390123" y="505875"/>
                  </a:lnTo>
                  <a:lnTo>
                    <a:pt x="393606" y="504501"/>
                  </a:lnTo>
                  <a:lnTo>
                    <a:pt x="397090" y="505672"/>
                  </a:lnTo>
                  <a:lnTo>
                    <a:pt x="400573" y="504386"/>
                  </a:lnTo>
                  <a:lnTo>
                    <a:pt x="404056" y="503103"/>
                  </a:lnTo>
                  <a:lnTo>
                    <a:pt x="407539" y="501821"/>
                  </a:lnTo>
                  <a:lnTo>
                    <a:pt x="411023" y="500542"/>
                  </a:lnTo>
                  <a:lnTo>
                    <a:pt x="414506" y="499265"/>
                  </a:lnTo>
                  <a:lnTo>
                    <a:pt x="417989" y="497990"/>
                  </a:lnTo>
                  <a:lnTo>
                    <a:pt x="421472" y="496716"/>
                  </a:lnTo>
                  <a:lnTo>
                    <a:pt x="424956" y="495445"/>
                  </a:lnTo>
                  <a:lnTo>
                    <a:pt x="428439" y="494176"/>
                  </a:lnTo>
                  <a:lnTo>
                    <a:pt x="431922" y="492909"/>
                  </a:lnTo>
                  <a:lnTo>
                    <a:pt x="435405" y="491644"/>
                  </a:lnTo>
                  <a:lnTo>
                    <a:pt x="438889" y="490381"/>
                  </a:lnTo>
                  <a:lnTo>
                    <a:pt x="442372" y="489121"/>
                  </a:lnTo>
                  <a:lnTo>
                    <a:pt x="445855" y="487862"/>
                  </a:lnTo>
                  <a:lnTo>
                    <a:pt x="449338" y="486605"/>
                  </a:lnTo>
                  <a:lnTo>
                    <a:pt x="452822" y="485350"/>
                  </a:lnTo>
                  <a:lnTo>
                    <a:pt x="456305" y="484097"/>
                  </a:lnTo>
                  <a:lnTo>
                    <a:pt x="459788" y="482847"/>
                  </a:lnTo>
                  <a:lnTo>
                    <a:pt x="463271" y="481598"/>
                  </a:lnTo>
                  <a:lnTo>
                    <a:pt x="466755" y="480351"/>
                  </a:lnTo>
                  <a:lnTo>
                    <a:pt x="470238" y="479106"/>
                  </a:lnTo>
                  <a:lnTo>
                    <a:pt x="473721" y="477864"/>
                  </a:lnTo>
                  <a:lnTo>
                    <a:pt x="477204" y="476623"/>
                  </a:lnTo>
                  <a:lnTo>
                    <a:pt x="480688" y="475384"/>
                  </a:lnTo>
                  <a:lnTo>
                    <a:pt x="484171" y="474147"/>
                  </a:lnTo>
                  <a:lnTo>
                    <a:pt x="487654" y="491500"/>
                  </a:lnTo>
                  <a:lnTo>
                    <a:pt x="491137" y="490308"/>
                  </a:lnTo>
                  <a:lnTo>
                    <a:pt x="494621" y="489116"/>
                  </a:lnTo>
                  <a:lnTo>
                    <a:pt x="498104" y="487926"/>
                  </a:lnTo>
                  <a:lnTo>
                    <a:pt x="501587" y="486736"/>
                  </a:lnTo>
                  <a:lnTo>
                    <a:pt x="505070" y="485547"/>
                  </a:lnTo>
                  <a:lnTo>
                    <a:pt x="508554" y="484359"/>
                  </a:lnTo>
                  <a:lnTo>
                    <a:pt x="512037" y="483172"/>
                  </a:lnTo>
                  <a:lnTo>
                    <a:pt x="515520" y="481985"/>
                  </a:lnTo>
                  <a:lnTo>
                    <a:pt x="519003" y="480800"/>
                  </a:lnTo>
                  <a:lnTo>
                    <a:pt x="522487" y="479615"/>
                  </a:lnTo>
                  <a:lnTo>
                    <a:pt x="525970" y="478432"/>
                  </a:lnTo>
                  <a:lnTo>
                    <a:pt x="529453" y="487082"/>
                  </a:lnTo>
                  <a:lnTo>
                    <a:pt x="532936" y="485958"/>
                  </a:lnTo>
                  <a:lnTo>
                    <a:pt x="536420" y="484834"/>
                  </a:lnTo>
                  <a:lnTo>
                    <a:pt x="539903" y="483711"/>
                  </a:lnTo>
                  <a:lnTo>
                    <a:pt x="543386" y="482589"/>
                  </a:lnTo>
                  <a:lnTo>
                    <a:pt x="546869" y="481468"/>
                  </a:lnTo>
                  <a:lnTo>
                    <a:pt x="550353" y="480348"/>
                  </a:lnTo>
                  <a:lnTo>
                    <a:pt x="553836" y="479228"/>
                  </a:lnTo>
                  <a:lnTo>
                    <a:pt x="557319" y="478109"/>
                  </a:lnTo>
                  <a:lnTo>
                    <a:pt x="560802" y="476991"/>
                  </a:lnTo>
                  <a:lnTo>
                    <a:pt x="564286" y="475873"/>
                  </a:lnTo>
                  <a:lnTo>
                    <a:pt x="567769" y="474757"/>
                  </a:lnTo>
                  <a:lnTo>
                    <a:pt x="571252" y="473641"/>
                  </a:lnTo>
                  <a:lnTo>
                    <a:pt x="574735" y="472525"/>
                  </a:lnTo>
                  <a:lnTo>
                    <a:pt x="578218" y="471411"/>
                  </a:lnTo>
                  <a:lnTo>
                    <a:pt x="581702" y="470297"/>
                  </a:lnTo>
                  <a:lnTo>
                    <a:pt x="585185" y="469185"/>
                  </a:lnTo>
                  <a:lnTo>
                    <a:pt x="588668" y="468072"/>
                  </a:lnTo>
                  <a:lnTo>
                    <a:pt x="592151" y="466961"/>
                  </a:lnTo>
                  <a:lnTo>
                    <a:pt x="595635" y="465850"/>
                  </a:lnTo>
                  <a:lnTo>
                    <a:pt x="599118" y="464740"/>
                  </a:lnTo>
                  <a:lnTo>
                    <a:pt x="602601" y="463631"/>
                  </a:lnTo>
                  <a:lnTo>
                    <a:pt x="606084" y="462523"/>
                  </a:lnTo>
                  <a:lnTo>
                    <a:pt x="609568" y="461415"/>
                  </a:lnTo>
                  <a:lnTo>
                    <a:pt x="613051" y="460308"/>
                  </a:lnTo>
                  <a:lnTo>
                    <a:pt x="616534" y="459202"/>
                  </a:lnTo>
                  <a:lnTo>
                    <a:pt x="620017" y="491842"/>
                  </a:lnTo>
                  <a:lnTo>
                    <a:pt x="623501" y="490906"/>
                  </a:lnTo>
                  <a:lnTo>
                    <a:pt x="626984" y="489970"/>
                  </a:lnTo>
                  <a:lnTo>
                    <a:pt x="630467" y="489035"/>
                  </a:lnTo>
                  <a:lnTo>
                    <a:pt x="633950" y="488101"/>
                  </a:lnTo>
                  <a:lnTo>
                    <a:pt x="637434" y="487167"/>
                  </a:lnTo>
                  <a:lnTo>
                    <a:pt x="640917" y="486233"/>
                  </a:lnTo>
                  <a:lnTo>
                    <a:pt x="644400" y="485300"/>
                  </a:lnTo>
                  <a:lnTo>
                    <a:pt x="647883" y="484368"/>
                  </a:lnTo>
                  <a:lnTo>
                    <a:pt x="651367" y="483436"/>
                  </a:lnTo>
                  <a:lnTo>
                    <a:pt x="654850" y="482505"/>
                  </a:lnTo>
                  <a:lnTo>
                    <a:pt x="658333" y="481574"/>
                  </a:lnTo>
                  <a:lnTo>
                    <a:pt x="661816" y="484561"/>
                  </a:lnTo>
                  <a:lnTo>
                    <a:pt x="665300" y="483649"/>
                  </a:lnTo>
                  <a:lnTo>
                    <a:pt x="668783" y="482738"/>
                  </a:lnTo>
                  <a:lnTo>
                    <a:pt x="672266" y="481828"/>
                  </a:lnTo>
                  <a:lnTo>
                    <a:pt x="675749" y="480918"/>
                  </a:lnTo>
                  <a:lnTo>
                    <a:pt x="679233" y="480009"/>
                  </a:lnTo>
                  <a:lnTo>
                    <a:pt x="682716" y="479100"/>
                  </a:lnTo>
                  <a:lnTo>
                    <a:pt x="686199" y="478191"/>
                  </a:lnTo>
                  <a:lnTo>
                    <a:pt x="689682" y="477284"/>
                  </a:lnTo>
                  <a:lnTo>
                    <a:pt x="693166" y="476376"/>
                  </a:lnTo>
                  <a:lnTo>
                    <a:pt x="696649" y="475469"/>
                  </a:lnTo>
                  <a:lnTo>
                    <a:pt x="700132" y="474563"/>
                  </a:lnTo>
                  <a:lnTo>
                    <a:pt x="703615" y="473657"/>
                  </a:lnTo>
                  <a:lnTo>
                    <a:pt x="707099" y="474123"/>
                  </a:lnTo>
                  <a:lnTo>
                    <a:pt x="710582" y="473277"/>
                  </a:lnTo>
                  <a:lnTo>
                    <a:pt x="714065" y="472432"/>
                  </a:lnTo>
                  <a:lnTo>
                    <a:pt x="717548" y="471588"/>
                  </a:lnTo>
                  <a:lnTo>
                    <a:pt x="721032" y="470745"/>
                  </a:lnTo>
                  <a:lnTo>
                    <a:pt x="724515" y="469903"/>
                  </a:lnTo>
                  <a:lnTo>
                    <a:pt x="727998" y="469062"/>
                  </a:lnTo>
                  <a:lnTo>
                    <a:pt x="731481" y="468222"/>
                  </a:lnTo>
                  <a:lnTo>
                    <a:pt x="734965" y="467382"/>
                  </a:lnTo>
                  <a:lnTo>
                    <a:pt x="738448" y="466544"/>
                  </a:lnTo>
                  <a:lnTo>
                    <a:pt x="741931" y="465706"/>
                  </a:lnTo>
                  <a:lnTo>
                    <a:pt x="745414" y="464869"/>
                  </a:lnTo>
                  <a:lnTo>
                    <a:pt x="748898" y="464034"/>
                  </a:lnTo>
                  <a:lnTo>
                    <a:pt x="752381" y="473162"/>
                  </a:lnTo>
                  <a:lnTo>
                    <a:pt x="755864" y="472313"/>
                  </a:lnTo>
                  <a:lnTo>
                    <a:pt x="759347" y="471465"/>
                  </a:lnTo>
                  <a:lnTo>
                    <a:pt x="762831" y="470617"/>
                  </a:lnTo>
                  <a:lnTo>
                    <a:pt x="766314" y="469770"/>
                  </a:lnTo>
                  <a:lnTo>
                    <a:pt x="769797" y="468923"/>
                  </a:lnTo>
                  <a:lnTo>
                    <a:pt x="773280" y="468076"/>
                  </a:lnTo>
                  <a:lnTo>
                    <a:pt x="776764" y="467230"/>
                  </a:lnTo>
                  <a:lnTo>
                    <a:pt x="780247" y="466384"/>
                  </a:lnTo>
                  <a:lnTo>
                    <a:pt x="783730" y="465539"/>
                  </a:lnTo>
                  <a:lnTo>
                    <a:pt x="787213" y="464694"/>
                  </a:lnTo>
                  <a:lnTo>
                    <a:pt x="790697" y="463850"/>
                  </a:lnTo>
                  <a:lnTo>
                    <a:pt x="794180" y="464329"/>
                  </a:lnTo>
                  <a:lnTo>
                    <a:pt x="797663" y="463490"/>
                  </a:lnTo>
                  <a:lnTo>
                    <a:pt x="801146" y="462652"/>
                  </a:lnTo>
                  <a:lnTo>
                    <a:pt x="804630" y="461815"/>
                  </a:lnTo>
                  <a:lnTo>
                    <a:pt x="808113" y="460978"/>
                  </a:lnTo>
                  <a:lnTo>
                    <a:pt x="811596" y="460141"/>
                  </a:lnTo>
                  <a:lnTo>
                    <a:pt x="815079" y="459305"/>
                  </a:lnTo>
                  <a:lnTo>
                    <a:pt x="818563" y="458469"/>
                  </a:lnTo>
                  <a:lnTo>
                    <a:pt x="822046" y="457634"/>
                  </a:lnTo>
                  <a:lnTo>
                    <a:pt x="825529" y="456799"/>
                  </a:lnTo>
                  <a:lnTo>
                    <a:pt x="829012" y="455964"/>
                  </a:lnTo>
                  <a:lnTo>
                    <a:pt x="832496" y="455130"/>
                  </a:lnTo>
                  <a:lnTo>
                    <a:pt x="835979" y="454296"/>
                  </a:lnTo>
                  <a:lnTo>
                    <a:pt x="839462" y="460792"/>
                  </a:lnTo>
                  <a:lnTo>
                    <a:pt x="842945" y="459986"/>
                  </a:lnTo>
                  <a:lnTo>
                    <a:pt x="846429" y="459180"/>
                  </a:lnTo>
                  <a:lnTo>
                    <a:pt x="849912" y="458375"/>
                  </a:lnTo>
                  <a:lnTo>
                    <a:pt x="853395" y="457570"/>
                  </a:lnTo>
                  <a:lnTo>
                    <a:pt x="856878" y="456766"/>
                  </a:lnTo>
                  <a:lnTo>
                    <a:pt x="860361" y="455961"/>
                  </a:lnTo>
                  <a:lnTo>
                    <a:pt x="863845" y="455158"/>
                  </a:lnTo>
                  <a:lnTo>
                    <a:pt x="867328" y="454354"/>
                  </a:lnTo>
                  <a:lnTo>
                    <a:pt x="870811" y="453551"/>
                  </a:lnTo>
                  <a:lnTo>
                    <a:pt x="874294" y="452749"/>
                  </a:lnTo>
                  <a:lnTo>
                    <a:pt x="877778" y="451947"/>
                  </a:lnTo>
                  <a:lnTo>
                    <a:pt x="881261" y="451145"/>
                  </a:lnTo>
                  <a:lnTo>
                    <a:pt x="884744" y="464220"/>
                  </a:lnTo>
                  <a:lnTo>
                    <a:pt x="888227" y="463467"/>
                  </a:lnTo>
                  <a:lnTo>
                    <a:pt x="891711" y="462714"/>
                  </a:lnTo>
                  <a:lnTo>
                    <a:pt x="895194" y="461962"/>
                  </a:lnTo>
                  <a:lnTo>
                    <a:pt x="898677" y="461210"/>
                  </a:lnTo>
                  <a:lnTo>
                    <a:pt x="902160" y="460459"/>
                  </a:lnTo>
                  <a:lnTo>
                    <a:pt x="905644" y="459707"/>
                  </a:lnTo>
                  <a:lnTo>
                    <a:pt x="909127" y="458957"/>
                  </a:lnTo>
                  <a:lnTo>
                    <a:pt x="912610" y="458206"/>
                  </a:lnTo>
                  <a:lnTo>
                    <a:pt x="916093" y="457456"/>
                  </a:lnTo>
                  <a:lnTo>
                    <a:pt x="919577" y="456706"/>
                  </a:lnTo>
                  <a:lnTo>
                    <a:pt x="923060" y="455956"/>
                  </a:lnTo>
                  <a:lnTo>
                    <a:pt x="926543" y="466832"/>
                  </a:lnTo>
                  <a:lnTo>
                    <a:pt x="930026" y="466121"/>
                  </a:lnTo>
                  <a:lnTo>
                    <a:pt x="933510" y="465411"/>
                  </a:lnTo>
                  <a:lnTo>
                    <a:pt x="936993" y="464702"/>
                  </a:lnTo>
                  <a:lnTo>
                    <a:pt x="940476" y="463992"/>
                  </a:lnTo>
                  <a:lnTo>
                    <a:pt x="943959" y="463283"/>
                  </a:lnTo>
                  <a:lnTo>
                    <a:pt x="947443" y="462574"/>
                  </a:lnTo>
                  <a:lnTo>
                    <a:pt x="950926" y="461866"/>
                  </a:lnTo>
                  <a:lnTo>
                    <a:pt x="954409" y="461158"/>
                  </a:lnTo>
                  <a:lnTo>
                    <a:pt x="957892" y="460450"/>
                  </a:lnTo>
                  <a:lnTo>
                    <a:pt x="961376" y="459742"/>
                  </a:lnTo>
                  <a:lnTo>
                    <a:pt x="964859" y="459035"/>
                  </a:lnTo>
                  <a:lnTo>
                    <a:pt x="968342" y="458328"/>
                  </a:lnTo>
                  <a:lnTo>
                    <a:pt x="971825" y="461557"/>
                  </a:lnTo>
                  <a:lnTo>
                    <a:pt x="975309" y="460863"/>
                  </a:lnTo>
                  <a:lnTo>
                    <a:pt x="978792" y="460170"/>
                  </a:lnTo>
                  <a:lnTo>
                    <a:pt x="982275" y="459476"/>
                  </a:lnTo>
                  <a:lnTo>
                    <a:pt x="985758" y="458783"/>
                  </a:lnTo>
                  <a:lnTo>
                    <a:pt x="989242" y="458091"/>
                  </a:lnTo>
                  <a:lnTo>
                    <a:pt x="992725" y="457398"/>
                  </a:lnTo>
                  <a:lnTo>
                    <a:pt x="996208" y="456706"/>
                  </a:lnTo>
                  <a:lnTo>
                    <a:pt x="999691" y="456014"/>
                  </a:lnTo>
                  <a:lnTo>
                    <a:pt x="1003175" y="455322"/>
                  </a:lnTo>
                  <a:lnTo>
                    <a:pt x="1006658" y="454631"/>
                  </a:lnTo>
                  <a:lnTo>
                    <a:pt x="1010141" y="453940"/>
                  </a:lnTo>
                  <a:lnTo>
                    <a:pt x="1013624" y="453249"/>
                  </a:lnTo>
                  <a:lnTo>
                    <a:pt x="1017108" y="475198"/>
                  </a:lnTo>
                  <a:lnTo>
                    <a:pt x="1020591" y="474612"/>
                  </a:lnTo>
                  <a:lnTo>
                    <a:pt x="1024074" y="474028"/>
                  </a:lnTo>
                  <a:lnTo>
                    <a:pt x="1027557" y="473443"/>
                  </a:lnTo>
                  <a:lnTo>
                    <a:pt x="1031041" y="472859"/>
                  </a:lnTo>
                  <a:lnTo>
                    <a:pt x="1034524" y="472276"/>
                  </a:lnTo>
                  <a:lnTo>
                    <a:pt x="1038007" y="471693"/>
                  </a:lnTo>
                  <a:lnTo>
                    <a:pt x="1041490" y="471110"/>
                  </a:lnTo>
                  <a:lnTo>
                    <a:pt x="1044974" y="470528"/>
                  </a:lnTo>
                  <a:lnTo>
                    <a:pt x="1048457" y="469946"/>
                  </a:lnTo>
                  <a:lnTo>
                    <a:pt x="1051940" y="469365"/>
                  </a:lnTo>
                  <a:lnTo>
                    <a:pt x="1055423" y="468784"/>
                  </a:lnTo>
                  <a:lnTo>
                    <a:pt x="1058907" y="469608"/>
                  </a:lnTo>
                  <a:lnTo>
                    <a:pt x="1062390" y="468995"/>
                  </a:lnTo>
                  <a:lnTo>
                    <a:pt x="1065873" y="468382"/>
                  </a:lnTo>
                  <a:lnTo>
                    <a:pt x="1069356" y="467769"/>
                  </a:lnTo>
                  <a:lnTo>
                    <a:pt x="1072840" y="467156"/>
                  </a:lnTo>
                  <a:lnTo>
                    <a:pt x="1076323" y="466543"/>
                  </a:lnTo>
                  <a:lnTo>
                    <a:pt x="1079806" y="465931"/>
                  </a:lnTo>
                  <a:lnTo>
                    <a:pt x="1083289" y="465319"/>
                  </a:lnTo>
                  <a:lnTo>
                    <a:pt x="1086773" y="464707"/>
                  </a:lnTo>
                  <a:lnTo>
                    <a:pt x="1090256" y="464095"/>
                  </a:lnTo>
                  <a:lnTo>
                    <a:pt x="1093739" y="463484"/>
                  </a:lnTo>
                  <a:lnTo>
                    <a:pt x="1097222" y="462873"/>
                  </a:lnTo>
                  <a:lnTo>
                    <a:pt x="1100706" y="462262"/>
                  </a:lnTo>
                  <a:lnTo>
                    <a:pt x="1104189" y="467770"/>
                  </a:lnTo>
                  <a:lnTo>
                    <a:pt x="1107672" y="467177"/>
                  </a:lnTo>
                  <a:lnTo>
                    <a:pt x="1111155" y="466584"/>
                  </a:lnTo>
                  <a:lnTo>
                    <a:pt x="1114639" y="465990"/>
                  </a:lnTo>
                  <a:lnTo>
                    <a:pt x="1118122" y="465398"/>
                  </a:lnTo>
                  <a:lnTo>
                    <a:pt x="1121605" y="464805"/>
                  </a:lnTo>
                  <a:lnTo>
                    <a:pt x="1125088" y="464213"/>
                  </a:lnTo>
                  <a:lnTo>
                    <a:pt x="1128572" y="463621"/>
                  </a:lnTo>
                  <a:lnTo>
                    <a:pt x="1132055" y="463029"/>
                  </a:lnTo>
                  <a:lnTo>
                    <a:pt x="1135538" y="462437"/>
                  </a:lnTo>
                  <a:lnTo>
                    <a:pt x="1139021" y="461845"/>
                  </a:lnTo>
                  <a:lnTo>
                    <a:pt x="1142505" y="461254"/>
                  </a:lnTo>
                  <a:lnTo>
                    <a:pt x="1145988" y="460663"/>
                  </a:lnTo>
                  <a:lnTo>
                    <a:pt x="1149471" y="466046"/>
                  </a:lnTo>
                  <a:lnTo>
                    <a:pt x="1152954" y="465472"/>
                  </a:lnTo>
                  <a:lnTo>
                    <a:pt x="1156437" y="464897"/>
                  </a:lnTo>
                  <a:lnTo>
                    <a:pt x="1159921" y="464323"/>
                  </a:lnTo>
                  <a:lnTo>
                    <a:pt x="1163404" y="463749"/>
                  </a:lnTo>
                  <a:lnTo>
                    <a:pt x="1166887" y="463175"/>
                  </a:lnTo>
                  <a:lnTo>
                    <a:pt x="1170370" y="462601"/>
                  </a:lnTo>
                  <a:lnTo>
                    <a:pt x="1173854" y="462028"/>
                  </a:lnTo>
                  <a:lnTo>
                    <a:pt x="1177337" y="461454"/>
                  </a:lnTo>
                  <a:lnTo>
                    <a:pt x="1180820" y="460881"/>
                  </a:lnTo>
                  <a:lnTo>
                    <a:pt x="1184303" y="460308"/>
                  </a:lnTo>
                  <a:lnTo>
                    <a:pt x="1187787" y="459736"/>
                  </a:lnTo>
                  <a:lnTo>
                    <a:pt x="1191270" y="467985"/>
                  </a:lnTo>
                  <a:lnTo>
                    <a:pt x="1194753" y="467435"/>
                  </a:lnTo>
                  <a:lnTo>
                    <a:pt x="1198236" y="466886"/>
                  </a:lnTo>
                  <a:lnTo>
                    <a:pt x="1201720" y="466337"/>
                  </a:lnTo>
                  <a:lnTo>
                    <a:pt x="1205203" y="465788"/>
                  </a:lnTo>
                  <a:lnTo>
                    <a:pt x="1208686" y="465239"/>
                  </a:lnTo>
                  <a:lnTo>
                    <a:pt x="1212169" y="464691"/>
                  </a:lnTo>
                  <a:lnTo>
                    <a:pt x="1215653" y="464142"/>
                  </a:lnTo>
                  <a:lnTo>
                    <a:pt x="1219136" y="463594"/>
                  </a:lnTo>
                  <a:lnTo>
                    <a:pt x="1222619" y="463046"/>
                  </a:lnTo>
                  <a:lnTo>
                    <a:pt x="1226102" y="462498"/>
                  </a:lnTo>
                  <a:lnTo>
                    <a:pt x="1229586" y="461950"/>
                  </a:lnTo>
                  <a:lnTo>
                    <a:pt x="1233069" y="461403"/>
                  </a:lnTo>
                  <a:lnTo>
                    <a:pt x="1236552" y="462626"/>
                  </a:lnTo>
                  <a:lnTo>
                    <a:pt x="1240035" y="462151"/>
                  </a:lnTo>
                  <a:lnTo>
                    <a:pt x="1243519" y="461677"/>
                  </a:lnTo>
                  <a:lnTo>
                    <a:pt x="1247002" y="461203"/>
                  </a:lnTo>
                  <a:lnTo>
                    <a:pt x="1250485" y="460729"/>
                  </a:lnTo>
                  <a:lnTo>
                    <a:pt x="1253968" y="460256"/>
                  </a:lnTo>
                  <a:lnTo>
                    <a:pt x="1257452" y="459784"/>
                  </a:lnTo>
                  <a:lnTo>
                    <a:pt x="1260935" y="459312"/>
                  </a:lnTo>
                  <a:lnTo>
                    <a:pt x="1264418" y="458841"/>
                  </a:lnTo>
                  <a:lnTo>
                    <a:pt x="1267901" y="458369"/>
                  </a:lnTo>
                  <a:lnTo>
                    <a:pt x="1271385" y="457899"/>
                  </a:lnTo>
                  <a:lnTo>
                    <a:pt x="1274868" y="457429"/>
                  </a:lnTo>
                  <a:lnTo>
                    <a:pt x="1278351" y="456959"/>
                  </a:lnTo>
                  <a:lnTo>
                    <a:pt x="1281834" y="458601"/>
                  </a:lnTo>
                  <a:lnTo>
                    <a:pt x="1285318" y="458068"/>
                  </a:lnTo>
                  <a:lnTo>
                    <a:pt x="1288801" y="457535"/>
                  </a:lnTo>
                  <a:lnTo>
                    <a:pt x="1292284" y="457002"/>
                  </a:lnTo>
                  <a:lnTo>
                    <a:pt x="1295767" y="456469"/>
                  </a:lnTo>
                  <a:lnTo>
                    <a:pt x="1299251" y="455937"/>
                  </a:lnTo>
                  <a:lnTo>
                    <a:pt x="1302734" y="455404"/>
                  </a:lnTo>
                  <a:lnTo>
                    <a:pt x="1306217" y="454872"/>
                  </a:lnTo>
                  <a:lnTo>
                    <a:pt x="1309700" y="454340"/>
                  </a:lnTo>
                  <a:lnTo>
                    <a:pt x="1313184" y="453808"/>
                  </a:lnTo>
                  <a:lnTo>
                    <a:pt x="1316667" y="453277"/>
                  </a:lnTo>
                  <a:lnTo>
                    <a:pt x="1320150" y="452745"/>
                  </a:lnTo>
                  <a:lnTo>
                    <a:pt x="1323633" y="477249"/>
                  </a:lnTo>
                  <a:lnTo>
                    <a:pt x="1327117" y="476776"/>
                  </a:lnTo>
                  <a:lnTo>
                    <a:pt x="1330600" y="476303"/>
                  </a:lnTo>
                  <a:lnTo>
                    <a:pt x="1334083" y="475830"/>
                  </a:lnTo>
                  <a:lnTo>
                    <a:pt x="1337566" y="475358"/>
                  </a:lnTo>
                  <a:lnTo>
                    <a:pt x="1341050" y="474885"/>
                  </a:lnTo>
                  <a:lnTo>
                    <a:pt x="1344533" y="474413"/>
                  </a:lnTo>
                  <a:lnTo>
                    <a:pt x="1348016" y="473941"/>
                  </a:lnTo>
                  <a:lnTo>
                    <a:pt x="1351499" y="473469"/>
                  </a:lnTo>
                  <a:lnTo>
                    <a:pt x="1354983" y="472997"/>
                  </a:lnTo>
                  <a:lnTo>
                    <a:pt x="1358466" y="472525"/>
                  </a:lnTo>
                  <a:lnTo>
                    <a:pt x="1361949" y="472054"/>
                  </a:lnTo>
                  <a:lnTo>
                    <a:pt x="1365432" y="471582"/>
                  </a:lnTo>
                  <a:lnTo>
                    <a:pt x="1368916" y="476312"/>
                  </a:lnTo>
                  <a:lnTo>
                    <a:pt x="1372399" y="475852"/>
                  </a:lnTo>
                  <a:lnTo>
                    <a:pt x="1375882" y="475393"/>
                  </a:lnTo>
                  <a:lnTo>
                    <a:pt x="1379365" y="474934"/>
                  </a:lnTo>
                  <a:lnTo>
                    <a:pt x="1382849" y="474475"/>
                  </a:lnTo>
                  <a:lnTo>
                    <a:pt x="1386332" y="474016"/>
                  </a:lnTo>
                  <a:lnTo>
                    <a:pt x="1389815" y="473557"/>
                  </a:lnTo>
                  <a:lnTo>
                    <a:pt x="1393298" y="473099"/>
                  </a:lnTo>
                  <a:lnTo>
                    <a:pt x="1396782" y="472640"/>
                  </a:lnTo>
                  <a:lnTo>
                    <a:pt x="1400265" y="472182"/>
                  </a:lnTo>
                  <a:lnTo>
                    <a:pt x="1403748" y="471723"/>
                  </a:lnTo>
                  <a:lnTo>
                    <a:pt x="1407231" y="471265"/>
                  </a:lnTo>
                  <a:lnTo>
                    <a:pt x="1410715" y="470807"/>
                  </a:lnTo>
                  <a:lnTo>
                    <a:pt x="1414198" y="471386"/>
                  </a:lnTo>
                  <a:lnTo>
                    <a:pt x="1417681" y="470931"/>
                  </a:lnTo>
                  <a:lnTo>
                    <a:pt x="1421164" y="470475"/>
                  </a:lnTo>
                  <a:lnTo>
                    <a:pt x="1424648" y="470020"/>
                  </a:lnTo>
                  <a:lnTo>
                    <a:pt x="1428131" y="469565"/>
                  </a:lnTo>
                  <a:lnTo>
                    <a:pt x="1431614" y="469110"/>
                  </a:lnTo>
                  <a:lnTo>
                    <a:pt x="1435097" y="468655"/>
                  </a:lnTo>
                  <a:lnTo>
                    <a:pt x="1438580" y="468201"/>
                  </a:lnTo>
                  <a:lnTo>
                    <a:pt x="1442064" y="467746"/>
                  </a:lnTo>
                  <a:lnTo>
                    <a:pt x="1445547" y="467291"/>
                  </a:lnTo>
                  <a:lnTo>
                    <a:pt x="1449030" y="466837"/>
                  </a:lnTo>
                  <a:lnTo>
                    <a:pt x="1452513" y="466383"/>
                  </a:lnTo>
                  <a:lnTo>
                    <a:pt x="1455997" y="469396"/>
                  </a:lnTo>
                  <a:lnTo>
                    <a:pt x="1459480" y="468949"/>
                  </a:lnTo>
                  <a:lnTo>
                    <a:pt x="1462963" y="468503"/>
                  </a:lnTo>
                  <a:lnTo>
                    <a:pt x="1466446" y="468056"/>
                  </a:lnTo>
                  <a:lnTo>
                    <a:pt x="1469930" y="467610"/>
                  </a:lnTo>
                  <a:lnTo>
                    <a:pt x="1473413" y="467164"/>
                  </a:lnTo>
                  <a:lnTo>
                    <a:pt x="1476896" y="466718"/>
                  </a:lnTo>
                  <a:lnTo>
                    <a:pt x="1480379" y="466272"/>
                  </a:lnTo>
                  <a:lnTo>
                    <a:pt x="1483863" y="465826"/>
                  </a:lnTo>
                  <a:lnTo>
                    <a:pt x="1487346" y="465380"/>
                  </a:lnTo>
                  <a:lnTo>
                    <a:pt x="1490829" y="464935"/>
                  </a:lnTo>
                  <a:lnTo>
                    <a:pt x="1494312" y="464489"/>
                  </a:lnTo>
                  <a:lnTo>
                    <a:pt x="1497796" y="464044"/>
                  </a:lnTo>
                  <a:lnTo>
                    <a:pt x="1501279" y="468051"/>
                  </a:lnTo>
                  <a:lnTo>
                    <a:pt x="1504762" y="467615"/>
                  </a:lnTo>
                  <a:lnTo>
                    <a:pt x="1508245" y="467179"/>
                  </a:lnTo>
                  <a:lnTo>
                    <a:pt x="1511729" y="466743"/>
                  </a:lnTo>
                  <a:lnTo>
                    <a:pt x="1515212" y="466308"/>
                  </a:lnTo>
                  <a:lnTo>
                    <a:pt x="1518695" y="465872"/>
                  </a:lnTo>
                  <a:lnTo>
                    <a:pt x="1522178" y="465437"/>
                  </a:lnTo>
                  <a:lnTo>
                    <a:pt x="1525662" y="465002"/>
                  </a:lnTo>
                  <a:lnTo>
                    <a:pt x="1529145" y="464566"/>
                  </a:lnTo>
                  <a:lnTo>
                    <a:pt x="1532628" y="464131"/>
                  </a:lnTo>
                  <a:lnTo>
                    <a:pt x="1536111" y="463697"/>
                  </a:lnTo>
                  <a:lnTo>
                    <a:pt x="1539595" y="463262"/>
                  </a:lnTo>
                  <a:lnTo>
                    <a:pt x="1543078" y="462827"/>
                  </a:lnTo>
                  <a:lnTo>
                    <a:pt x="1546561" y="468076"/>
                  </a:lnTo>
                  <a:lnTo>
                    <a:pt x="1550044" y="467653"/>
                  </a:lnTo>
                  <a:lnTo>
                    <a:pt x="1553528" y="467230"/>
                  </a:lnTo>
                  <a:lnTo>
                    <a:pt x="1557011" y="466807"/>
                  </a:lnTo>
                  <a:lnTo>
                    <a:pt x="1560494" y="466384"/>
                  </a:lnTo>
                  <a:lnTo>
                    <a:pt x="1563977" y="465962"/>
                  </a:lnTo>
                  <a:lnTo>
                    <a:pt x="1567461" y="465539"/>
                  </a:lnTo>
                  <a:lnTo>
                    <a:pt x="1570944" y="465117"/>
                  </a:lnTo>
                  <a:lnTo>
                    <a:pt x="1574427" y="464694"/>
                  </a:lnTo>
                  <a:lnTo>
                    <a:pt x="1577910" y="464272"/>
                  </a:lnTo>
                  <a:lnTo>
                    <a:pt x="1581394" y="463850"/>
                  </a:lnTo>
                  <a:lnTo>
                    <a:pt x="1584877" y="463428"/>
                  </a:lnTo>
                  <a:lnTo>
                    <a:pt x="1588360" y="463677"/>
                  </a:lnTo>
                  <a:lnTo>
                    <a:pt x="1591843" y="463283"/>
                  </a:lnTo>
                  <a:lnTo>
                    <a:pt x="1595327" y="462889"/>
                  </a:lnTo>
                  <a:lnTo>
                    <a:pt x="1598810" y="462495"/>
                  </a:lnTo>
                  <a:lnTo>
                    <a:pt x="1602293" y="462101"/>
                  </a:lnTo>
                  <a:lnTo>
                    <a:pt x="1605776" y="461708"/>
                  </a:lnTo>
                  <a:lnTo>
                    <a:pt x="1609260" y="461314"/>
                  </a:lnTo>
                  <a:lnTo>
                    <a:pt x="1612743" y="460921"/>
                  </a:lnTo>
                  <a:lnTo>
                    <a:pt x="1616226" y="460528"/>
                  </a:lnTo>
                  <a:lnTo>
                    <a:pt x="1619709" y="460136"/>
                  </a:lnTo>
                  <a:lnTo>
                    <a:pt x="1623193" y="459743"/>
                  </a:lnTo>
                  <a:lnTo>
                    <a:pt x="1626676" y="459351"/>
                  </a:lnTo>
                  <a:lnTo>
                    <a:pt x="1630159" y="458959"/>
                  </a:lnTo>
                  <a:lnTo>
                    <a:pt x="1633642" y="464777"/>
                  </a:lnTo>
                  <a:lnTo>
                    <a:pt x="1637126" y="464371"/>
                  </a:lnTo>
                  <a:lnTo>
                    <a:pt x="1640609" y="463964"/>
                  </a:lnTo>
                  <a:lnTo>
                    <a:pt x="1644092" y="463557"/>
                  </a:lnTo>
                  <a:lnTo>
                    <a:pt x="1647575" y="463151"/>
                  </a:lnTo>
                  <a:lnTo>
                    <a:pt x="1651059" y="462745"/>
                  </a:lnTo>
                  <a:lnTo>
                    <a:pt x="1654542" y="462338"/>
                  </a:lnTo>
                  <a:lnTo>
                    <a:pt x="1658025" y="461932"/>
                  </a:lnTo>
                  <a:lnTo>
                    <a:pt x="1661508" y="461526"/>
                  </a:lnTo>
                  <a:lnTo>
                    <a:pt x="1664992" y="461120"/>
                  </a:lnTo>
                  <a:lnTo>
                    <a:pt x="1668475" y="460714"/>
                  </a:lnTo>
                  <a:lnTo>
                    <a:pt x="1671958" y="460308"/>
                  </a:lnTo>
                  <a:lnTo>
                    <a:pt x="1675441" y="459903"/>
                  </a:lnTo>
                  <a:lnTo>
                    <a:pt x="1678925" y="460470"/>
                  </a:lnTo>
                  <a:lnTo>
                    <a:pt x="1682408" y="460066"/>
                  </a:lnTo>
                  <a:lnTo>
                    <a:pt x="1685891" y="459663"/>
                  </a:lnTo>
                  <a:lnTo>
                    <a:pt x="1689374" y="459259"/>
                  </a:lnTo>
                  <a:lnTo>
                    <a:pt x="1692858" y="458856"/>
                  </a:lnTo>
                  <a:lnTo>
                    <a:pt x="1696341" y="458452"/>
                  </a:lnTo>
                  <a:lnTo>
                    <a:pt x="1699824" y="458049"/>
                  </a:lnTo>
                  <a:lnTo>
                    <a:pt x="1703307" y="457646"/>
                  </a:lnTo>
                  <a:lnTo>
                    <a:pt x="1706791" y="457243"/>
                  </a:lnTo>
                  <a:lnTo>
                    <a:pt x="1710274" y="456840"/>
                  </a:lnTo>
                  <a:lnTo>
                    <a:pt x="1713757" y="456437"/>
                  </a:lnTo>
                  <a:lnTo>
                    <a:pt x="1717240" y="456035"/>
                  </a:lnTo>
                  <a:lnTo>
                    <a:pt x="1720723" y="465392"/>
                  </a:lnTo>
                  <a:lnTo>
                    <a:pt x="1724207" y="465031"/>
                  </a:lnTo>
                  <a:lnTo>
                    <a:pt x="1727690" y="464670"/>
                  </a:lnTo>
                  <a:lnTo>
                    <a:pt x="1731173" y="464309"/>
                  </a:lnTo>
                  <a:lnTo>
                    <a:pt x="1734656" y="463948"/>
                  </a:lnTo>
                  <a:lnTo>
                    <a:pt x="1738140" y="463587"/>
                  </a:lnTo>
                  <a:lnTo>
                    <a:pt x="1741623" y="463227"/>
                  </a:lnTo>
                  <a:lnTo>
                    <a:pt x="1745106" y="462866"/>
                  </a:lnTo>
                  <a:lnTo>
                    <a:pt x="1748589" y="462506"/>
                  </a:lnTo>
                  <a:lnTo>
                    <a:pt x="1752073" y="462146"/>
                  </a:lnTo>
                  <a:lnTo>
                    <a:pt x="1755556" y="461787"/>
                  </a:lnTo>
                  <a:lnTo>
                    <a:pt x="1759039" y="461427"/>
                  </a:lnTo>
                  <a:lnTo>
                    <a:pt x="1762522" y="461067"/>
                  </a:lnTo>
                  <a:lnTo>
                    <a:pt x="1766006" y="485017"/>
                  </a:lnTo>
                  <a:lnTo>
                    <a:pt x="1769489" y="484695"/>
                  </a:lnTo>
                  <a:lnTo>
                    <a:pt x="1772972" y="484373"/>
                  </a:lnTo>
                  <a:lnTo>
                    <a:pt x="1776455" y="484052"/>
                  </a:lnTo>
                  <a:lnTo>
                    <a:pt x="1779939" y="483730"/>
                  </a:lnTo>
                  <a:lnTo>
                    <a:pt x="1783422" y="483409"/>
                  </a:lnTo>
                  <a:lnTo>
                    <a:pt x="1786905" y="483087"/>
                  </a:lnTo>
                  <a:lnTo>
                    <a:pt x="1790388" y="482766"/>
                  </a:lnTo>
                  <a:lnTo>
                    <a:pt x="1793872" y="482445"/>
                  </a:lnTo>
                  <a:lnTo>
                    <a:pt x="1797355" y="482124"/>
                  </a:lnTo>
                  <a:lnTo>
                    <a:pt x="1800838" y="481804"/>
                  </a:lnTo>
                  <a:lnTo>
                    <a:pt x="1804321" y="481483"/>
                  </a:lnTo>
                  <a:lnTo>
                    <a:pt x="1807805" y="482608"/>
                  </a:lnTo>
                  <a:lnTo>
                    <a:pt x="1811288" y="482271"/>
                  </a:lnTo>
                  <a:lnTo>
                    <a:pt x="1814771" y="481934"/>
                  </a:lnTo>
                  <a:lnTo>
                    <a:pt x="1818254" y="481597"/>
                  </a:lnTo>
                  <a:lnTo>
                    <a:pt x="1821738" y="481260"/>
                  </a:lnTo>
                  <a:lnTo>
                    <a:pt x="1825221" y="480923"/>
                  </a:lnTo>
                  <a:lnTo>
                    <a:pt x="1828704" y="480586"/>
                  </a:lnTo>
                  <a:lnTo>
                    <a:pt x="1832187" y="480250"/>
                  </a:lnTo>
                  <a:lnTo>
                    <a:pt x="1835671" y="479913"/>
                  </a:lnTo>
                  <a:lnTo>
                    <a:pt x="1839154" y="479577"/>
                  </a:lnTo>
                  <a:lnTo>
                    <a:pt x="1842637" y="479240"/>
                  </a:lnTo>
                  <a:lnTo>
                    <a:pt x="1846120" y="478904"/>
                  </a:lnTo>
                  <a:lnTo>
                    <a:pt x="1849604" y="478567"/>
                  </a:lnTo>
                  <a:lnTo>
                    <a:pt x="1853087" y="494735"/>
                  </a:lnTo>
                  <a:lnTo>
                    <a:pt x="1856570" y="494427"/>
                  </a:lnTo>
                  <a:lnTo>
                    <a:pt x="1860053" y="494118"/>
                  </a:lnTo>
                  <a:lnTo>
                    <a:pt x="1863537" y="493810"/>
                  </a:lnTo>
                  <a:lnTo>
                    <a:pt x="1867020" y="493502"/>
                  </a:lnTo>
                  <a:lnTo>
                    <a:pt x="1870503" y="493194"/>
                  </a:lnTo>
                  <a:lnTo>
                    <a:pt x="1873986" y="492886"/>
                  </a:lnTo>
                  <a:lnTo>
                    <a:pt x="1877470" y="492578"/>
                  </a:lnTo>
                  <a:lnTo>
                    <a:pt x="1880953" y="492270"/>
                  </a:lnTo>
                  <a:lnTo>
                    <a:pt x="1884436" y="491962"/>
                  </a:lnTo>
                  <a:lnTo>
                    <a:pt x="1887919" y="491654"/>
                  </a:lnTo>
                  <a:lnTo>
                    <a:pt x="1891403" y="491346"/>
                  </a:lnTo>
                  <a:lnTo>
                    <a:pt x="1894886" y="491038"/>
                  </a:lnTo>
                  <a:lnTo>
                    <a:pt x="1898369" y="491157"/>
                  </a:lnTo>
                  <a:lnTo>
                    <a:pt x="1901852" y="490867"/>
                  </a:lnTo>
                  <a:lnTo>
                    <a:pt x="1905336" y="490576"/>
                  </a:lnTo>
                  <a:lnTo>
                    <a:pt x="1908819" y="490286"/>
                  </a:lnTo>
                  <a:lnTo>
                    <a:pt x="1912302" y="489996"/>
                  </a:lnTo>
                  <a:lnTo>
                    <a:pt x="1915785" y="489705"/>
                  </a:lnTo>
                  <a:lnTo>
                    <a:pt x="1919269" y="489415"/>
                  </a:lnTo>
                  <a:lnTo>
                    <a:pt x="1922752" y="489126"/>
                  </a:lnTo>
                  <a:lnTo>
                    <a:pt x="1926235" y="488836"/>
                  </a:lnTo>
                  <a:lnTo>
                    <a:pt x="1929718" y="488546"/>
                  </a:lnTo>
                  <a:lnTo>
                    <a:pt x="1933202" y="488256"/>
                  </a:lnTo>
                  <a:lnTo>
                    <a:pt x="1936685" y="487967"/>
                  </a:lnTo>
                  <a:lnTo>
                    <a:pt x="1940168" y="487677"/>
                  </a:lnTo>
                  <a:lnTo>
                    <a:pt x="1943651" y="487371"/>
                  </a:lnTo>
                  <a:lnTo>
                    <a:pt x="1947135" y="487065"/>
                  </a:lnTo>
                  <a:lnTo>
                    <a:pt x="1950618" y="486759"/>
                  </a:lnTo>
                  <a:lnTo>
                    <a:pt x="1954101" y="486454"/>
                  </a:lnTo>
                  <a:lnTo>
                    <a:pt x="1957584" y="486148"/>
                  </a:lnTo>
                  <a:lnTo>
                    <a:pt x="1961068" y="485842"/>
                  </a:lnTo>
                  <a:lnTo>
                    <a:pt x="1964551" y="485537"/>
                  </a:lnTo>
                  <a:lnTo>
                    <a:pt x="1968034" y="485231"/>
                  </a:lnTo>
                  <a:lnTo>
                    <a:pt x="1971517" y="484926"/>
                  </a:lnTo>
                  <a:lnTo>
                    <a:pt x="1975001" y="484620"/>
                  </a:lnTo>
                  <a:lnTo>
                    <a:pt x="1978484" y="484315"/>
                  </a:lnTo>
                  <a:lnTo>
                    <a:pt x="1981967" y="484010"/>
                  </a:lnTo>
                  <a:lnTo>
                    <a:pt x="1985450" y="484567"/>
                  </a:lnTo>
                  <a:lnTo>
                    <a:pt x="1988934" y="484280"/>
                  </a:lnTo>
                  <a:lnTo>
                    <a:pt x="1992417" y="483993"/>
                  </a:lnTo>
                  <a:lnTo>
                    <a:pt x="1995900" y="483706"/>
                  </a:lnTo>
                  <a:lnTo>
                    <a:pt x="1999383" y="483420"/>
                  </a:lnTo>
                  <a:lnTo>
                    <a:pt x="2002867" y="483133"/>
                  </a:lnTo>
                  <a:lnTo>
                    <a:pt x="2006350" y="482847"/>
                  </a:lnTo>
                  <a:lnTo>
                    <a:pt x="2009833" y="482560"/>
                  </a:lnTo>
                  <a:lnTo>
                    <a:pt x="2013316" y="482274"/>
                  </a:lnTo>
                  <a:lnTo>
                    <a:pt x="2016799" y="481988"/>
                  </a:lnTo>
                  <a:lnTo>
                    <a:pt x="2020283" y="481702"/>
                  </a:lnTo>
                  <a:lnTo>
                    <a:pt x="2023766" y="481416"/>
                  </a:lnTo>
                  <a:lnTo>
                    <a:pt x="2027249" y="481130"/>
                  </a:lnTo>
                  <a:lnTo>
                    <a:pt x="2030732" y="482338"/>
                  </a:lnTo>
                  <a:lnTo>
                    <a:pt x="2034216" y="482037"/>
                  </a:lnTo>
                  <a:lnTo>
                    <a:pt x="2037699" y="481737"/>
                  </a:lnTo>
                  <a:lnTo>
                    <a:pt x="2041182" y="481437"/>
                  </a:lnTo>
                  <a:lnTo>
                    <a:pt x="2044665" y="481136"/>
                  </a:lnTo>
                  <a:lnTo>
                    <a:pt x="2048149" y="480836"/>
                  </a:lnTo>
                  <a:lnTo>
                    <a:pt x="2051632" y="480536"/>
                  </a:lnTo>
                  <a:lnTo>
                    <a:pt x="2055115" y="480236"/>
                  </a:lnTo>
                  <a:lnTo>
                    <a:pt x="2058598" y="479936"/>
                  </a:lnTo>
                  <a:lnTo>
                    <a:pt x="2062082" y="479636"/>
                  </a:lnTo>
                  <a:lnTo>
                    <a:pt x="2065565" y="479336"/>
                  </a:lnTo>
                  <a:lnTo>
                    <a:pt x="2069048" y="479036"/>
                  </a:lnTo>
                  <a:lnTo>
                    <a:pt x="2072531" y="486047"/>
                  </a:lnTo>
                  <a:lnTo>
                    <a:pt x="2076015" y="485758"/>
                  </a:lnTo>
                  <a:lnTo>
                    <a:pt x="2079498" y="485469"/>
                  </a:lnTo>
                  <a:lnTo>
                    <a:pt x="2082981" y="485180"/>
                  </a:lnTo>
                  <a:lnTo>
                    <a:pt x="2086464" y="484892"/>
                  </a:lnTo>
                  <a:lnTo>
                    <a:pt x="2089948" y="484603"/>
                  </a:lnTo>
                  <a:lnTo>
                    <a:pt x="2093431" y="484315"/>
                  </a:lnTo>
                  <a:lnTo>
                    <a:pt x="2096914" y="484026"/>
                  </a:lnTo>
                  <a:lnTo>
                    <a:pt x="2100397" y="483738"/>
                  </a:lnTo>
                  <a:lnTo>
                    <a:pt x="2103881" y="483449"/>
                  </a:lnTo>
                  <a:lnTo>
                    <a:pt x="2107364" y="483161"/>
                  </a:lnTo>
                  <a:lnTo>
                    <a:pt x="2110847" y="482872"/>
                  </a:lnTo>
                  <a:lnTo>
                    <a:pt x="2114330" y="482584"/>
                  </a:lnTo>
                  <a:lnTo>
                    <a:pt x="2117814" y="483919"/>
                  </a:lnTo>
                  <a:lnTo>
                    <a:pt x="2121297" y="483633"/>
                  </a:lnTo>
                  <a:lnTo>
                    <a:pt x="2124780" y="483348"/>
                  </a:lnTo>
                  <a:lnTo>
                    <a:pt x="2128263" y="483062"/>
                  </a:lnTo>
                  <a:lnTo>
                    <a:pt x="2131747" y="482776"/>
                  </a:lnTo>
                  <a:lnTo>
                    <a:pt x="2135230" y="482491"/>
                  </a:lnTo>
                  <a:lnTo>
                    <a:pt x="2138713" y="482205"/>
                  </a:lnTo>
                  <a:lnTo>
                    <a:pt x="2142196" y="481920"/>
                  </a:lnTo>
                  <a:lnTo>
                    <a:pt x="2145680" y="481634"/>
                  </a:lnTo>
                  <a:lnTo>
                    <a:pt x="2149163" y="481349"/>
                  </a:lnTo>
                  <a:lnTo>
                    <a:pt x="2152646" y="481063"/>
                  </a:lnTo>
                  <a:lnTo>
                    <a:pt x="2156129" y="480778"/>
                  </a:lnTo>
                  <a:lnTo>
                    <a:pt x="2159613" y="480493"/>
                  </a:lnTo>
                  <a:lnTo>
                    <a:pt x="2163096" y="481833"/>
                  </a:lnTo>
                  <a:lnTo>
                    <a:pt x="2166579" y="481550"/>
                  </a:lnTo>
                  <a:lnTo>
                    <a:pt x="2170062" y="481268"/>
                  </a:lnTo>
                  <a:lnTo>
                    <a:pt x="2173546" y="480985"/>
                  </a:lnTo>
                  <a:lnTo>
                    <a:pt x="2177029" y="480702"/>
                  </a:lnTo>
                  <a:lnTo>
                    <a:pt x="2180512" y="480419"/>
                  </a:lnTo>
                  <a:lnTo>
                    <a:pt x="2183995" y="480137"/>
                  </a:lnTo>
                  <a:lnTo>
                    <a:pt x="2187479" y="479854"/>
                  </a:lnTo>
                  <a:lnTo>
                    <a:pt x="2190962" y="479572"/>
                  </a:lnTo>
                  <a:lnTo>
                    <a:pt x="2194445" y="479289"/>
                  </a:lnTo>
                  <a:lnTo>
                    <a:pt x="2197928" y="479007"/>
                  </a:lnTo>
                  <a:lnTo>
                    <a:pt x="2201412" y="478725"/>
                  </a:lnTo>
                  <a:lnTo>
                    <a:pt x="2204895" y="478851"/>
                  </a:lnTo>
                  <a:lnTo>
                    <a:pt x="2208378" y="478570"/>
                  </a:lnTo>
                  <a:lnTo>
                    <a:pt x="2211861" y="478288"/>
                  </a:lnTo>
                  <a:lnTo>
                    <a:pt x="2215345" y="478007"/>
                  </a:lnTo>
                  <a:lnTo>
                    <a:pt x="2218828" y="477725"/>
                  </a:lnTo>
                  <a:lnTo>
                    <a:pt x="2222311" y="477444"/>
                  </a:lnTo>
                  <a:lnTo>
                    <a:pt x="2225794" y="477162"/>
                  </a:lnTo>
                  <a:lnTo>
                    <a:pt x="2229278" y="476881"/>
                  </a:lnTo>
                  <a:lnTo>
                    <a:pt x="2232761" y="476599"/>
                  </a:lnTo>
                  <a:lnTo>
                    <a:pt x="2236244" y="476318"/>
                  </a:lnTo>
                  <a:lnTo>
                    <a:pt x="2239727" y="476037"/>
                  </a:lnTo>
                  <a:lnTo>
                    <a:pt x="2243211" y="475756"/>
                  </a:lnTo>
                  <a:lnTo>
                    <a:pt x="2246694" y="475475"/>
                  </a:lnTo>
                  <a:lnTo>
                    <a:pt x="2250177" y="478059"/>
                  </a:lnTo>
                  <a:lnTo>
                    <a:pt x="2253660" y="477781"/>
                  </a:lnTo>
                  <a:lnTo>
                    <a:pt x="2257144" y="477504"/>
                  </a:lnTo>
                  <a:lnTo>
                    <a:pt x="2260627" y="477227"/>
                  </a:lnTo>
                  <a:lnTo>
                    <a:pt x="2264110" y="476950"/>
                  </a:lnTo>
                  <a:lnTo>
                    <a:pt x="2267593" y="476674"/>
                  </a:lnTo>
                  <a:lnTo>
                    <a:pt x="2271077" y="476397"/>
                  </a:lnTo>
                  <a:lnTo>
                    <a:pt x="2274560" y="476120"/>
                  </a:lnTo>
                  <a:lnTo>
                    <a:pt x="2278043" y="475843"/>
                  </a:lnTo>
                  <a:lnTo>
                    <a:pt x="2281526" y="475566"/>
                  </a:lnTo>
                  <a:lnTo>
                    <a:pt x="2285010" y="475290"/>
                  </a:lnTo>
                  <a:lnTo>
                    <a:pt x="2288493" y="475013"/>
                  </a:lnTo>
                  <a:lnTo>
                    <a:pt x="2291976" y="474736"/>
                  </a:lnTo>
                  <a:lnTo>
                    <a:pt x="2295459" y="480449"/>
                  </a:lnTo>
                  <a:lnTo>
                    <a:pt x="2298942" y="480211"/>
                  </a:lnTo>
                  <a:lnTo>
                    <a:pt x="2302426" y="479973"/>
                  </a:lnTo>
                  <a:lnTo>
                    <a:pt x="2305909" y="479736"/>
                  </a:lnTo>
                  <a:lnTo>
                    <a:pt x="2309392" y="479498"/>
                  </a:lnTo>
                  <a:lnTo>
                    <a:pt x="2312875" y="479261"/>
                  </a:lnTo>
                  <a:lnTo>
                    <a:pt x="2316359" y="479023"/>
                  </a:lnTo>
                  <a:lnTo>
                    <a:pt x="2319842" y="478786"/>
                  </a:lnTo>
                  <a:lnTo>
                    <a:pt x="2323325" y="478549"/>
                  </a:lnTo>
                  <a:lnTo>
                    <a:pt x="2326808" y="478312"/>
                  </a:lnTo>
                  <a:lnTo>
                    <a:pt x="2330292" y="478075"/>
                  </a:lnTo>
                  <a:lnTo>
                    <a:pt x="2333775" y="477838"/>
                  </a:lnTo>
                  <a:lnTo>
                    <a:pt x="2337258" y="478761"/>
                  </a:lnTo>
                  <a:lnTo>
                    <a:pt x="2340741" y="478495"/>
                  </a:lnTo>
                  <a:lnTo>
                    <a:pt x="2344225" y="478230"/>
                  </a:lnTo>
                  <a:lnTo>
                    <a:pt x="2347708" y="477964"/>
                  </a:lnTo>
                  <a:lnTo>
                    <a:pt x="2351191" y="477698"/>
                  </a:lnTo>
                  <a:lnTo>
                    <a:pt x="2354674" y="477433"/>
                  </a:lnTo>
                  <a:lnTo>
                    <a:pt x="2358158" y="477167"/>
                  </a:lnTo>
                  <a:lnTo>
                    <a:pt x="2361641" y="476901"/>
                  </a:lnTo>
                  <a:lnTo>
                    <a:pt x="2365124" y="476636"/>
                  </a:lnTo>
                  <a:lnTo>
                    <a:pt x="2368607" y="476370"/>
                  </a:lnTo>
                  <a:lnTo>
                    <a:pt x="2372091" y="476105"/>
                  </a:lnTo>
                  <a:lnTo>
                    <a:pt x="2375574" y="475839"/>
                  </a:lnTo>
                  <a:lnTo>
                    <a:pt x="2379057" y="475574"/>
                  </a:lnTo>
                  <a:lnTo>
                    <a:pt x="2382540" y="475309"/>
                  </a:lnTo>
                  <a:lnTo>
                    <a:pt x="2386024" y="475044"/>
                  </a:lnTo>
                  <a:lnTo>
                    <a:pt x="2389507" y="474778"/>
                  </a:lnTo>
                  <a:lnTo>
                    <a:pt x="2392990" y="474513"/>
                  </a:lnTo>
                  <a:lnTo>
                    <a:pt x="2396473" y="474248"/>
                  </a:lnTo>
                  <a:lnTo>
                    <a:pt x="2399957" y="473983"/>
                  </a:lnTo>
                  <a:lnTo>
                    <a:pt x="2403440" y="473718"/>
                  </a:lnTo>
                  <a:lnTo>
                    <a:pt x="2406923" y="473453"/>
                  </a:lnTo>
                  <a:lnTo>
                    <a:pt x="2410406" y="473188"/>
                  </a:lnTo>
                  <a:lnTo>
                    <a:pt x="2413890" y="472923"/>
                  </a:lnTo>
                  <a:lnTo>
                    <a:pt x="2417373" y="472658"/>
                  </a:lnTo>
                  <a:lnTo>
                    <a:pt x="2420856" y="472393"/>
                  </a:lnTo>
                  <a:lnTo>
                    <a:pt x="2424339" y="472128"/>
                  </a:lnTo>
                  <a:lnTo>
                    <a:pt x="2427823" y="473052"/>
                  </a:lnTo>
                  <a:lnTo>
                    <a:pt x="2431306" y="472789"/>
                  </a:lnTo>
                  <a:lnTo>
                    <a:pt x="2434789" y="472525"/>
                  </a:lnTo>
                  <a:lnTo>
                    <a:pt x="2438272" y="472262"/>
                  </a:lnTo>
                  <a:lnTo>
                    <a:pt x="2441756" y="471999"/>
                  </a:lnTo>
                  <a:lnTo>
                    <a:pt x="2445239" y="471736"/>
                  </a:lnTo>
                  <a:lnTo>
                    <a:pt x="2448722" y="471473"/>
                  </a:lnTo>
                  <a:lnTo>
                    <a:pt x="2452205" y="471210"/>
                  </a:lnTo>
                  <a:lnTo>
                    <a:pt x="2455689" y="470947"/>
                  </a:lnTo>
                  <a:lnTo>
                    <a:pt x="2459172" y="470684"/>
                  </a:lnTo>
                  <a:lnTo>
                    <a:pt x="2462655" y="470422"/>
                  </a:lnTo>
                  <a:lnTo>
                    <a:pt x="2466138" y="470159"/>
                  </a:lnTo>
                  <a:lnTo>
                    <a:pt x="2469622" y="474961"/>
                  </a:lnTo>
                  <a:lnTo>
                    <a:pt x="2473105" y="474720"/>
                  </a:lnTo>
                  <a:lnTo>
                    <a:pt x="2476588" y="474479"/>
                  </a:lnTo>
                  <a:lnTo>
                    <a:pt x="2480071" y="474238"/>
                  </a:lnTo>
                  <a:lnTo>
                    <a:pt x="2483555" y="473996"/>
                  </a:lnTo>
                  <a:lnTo>
                    <a:pt x="2487038" y="473755"/>
                  </a:lnTo>
                  <a:lnTo>
                    <a:pt x="2490521" y="473514"/>
                  </a:lnTo>
                  <a:lnTo>
                    <a:pt x="2494004" y="473274"/>
                  </a:lnTo>
                  <a:lnTo>
                    <a:pt x="2497488" y="473033"/>
                  </a:lnTo>
                  <a:lnTo>
                    <a:pt x="2500971" y="472792"/>
                  </a:lnTo>
                  <a:lnTo>
                    <a:pt x="2504454" y="472551"/>
                  </a:lnTo>
                  <a:lnTo>
                    <a:pt x="2507937" y="472311"/>
                  </a:lnTo>
                  <a:lnTo>
                    <a:pt x="2511421" y="472070"/>
                  </a:lnTo>
                  <a:lnTo>
                    <a:pt x="2514904" y="472970"/>
                  </a:lnTo>
                  <a:lnTo>
                    <a:pt x="2518387" y="472716"/>
                  </a:lnTo>
                  <a:lnTo>
                    <a:pt x="2521870" y="472462"/>
                  </a:lnTo>
                  <a:lnTo>
                    <a:pt x="2525354" y="472208"/>
                  </a:lnTo>
                  <a:lnTo>
                    <a:pt x="2528837" y="471954"/>
                  </a:lnTo>
                  <a:lnTo>
                    <a:pt x="2532320" y="471700"/>
                  </a:lnTo>
                  <a:lnTo>
                    <a:pt x="2535803" y="471446"/>
                  </a:lnTo>
                  <a:lnTo>
                    <a:pt x="2539287" y="471192"/>
                  </a:lnTo>
                  <a:lnTo>
                    <a:pt x="2542770" y="470938"/>
                  </a:lnTo>
                  <a:lnTo>
                    <a:pt x="2546253" y="470684"/>
                  </a:lnTo>
                  <a:lnTo>
                    <a:pt x="2549736" y="470430"/>
                  </a:lnTo>
                  <a:lnTo>
                    <a:pt x="2553220" y="470176"/>
                  </a:lnTo>
                  <a:lnTo>
                    <a:pt x="2556703" y="469923"/>
                  </a:lnTo>
                  <a:lnTo>
                    <a:pt x="2560186" y="472713"/>
                  </a:lnTo>
                  <a:lnTo>
                    <a:pt x="2563669" y="472463"/>
                  </a:lnTo>
                  <a:lnTo>
                    <a:pt x="2567153" y="472213"/>
                  </a:lnTo>
                  <a:lnTo>
                    <a:pt x="2570636" y="471963"/>
                  </a:lnTo>
                  <a:lnTo>
                    <a:pt x="2574119" y="471713"/>
                  </a:lnTo>
                  <a:lnTo>
                    <a:pt x="2577602" y="471463"/>
                  </a:lnTo>
                  <a:lnTo>
                    <a:pt x="2581085" y="471214"/>
                  </a:lnTo>
                  <a:lnTo>
                    <a:pt x="2584569" y="470964"/>
                  </a:lnTo>
                  <a:lnTo>
                    <a:pt x="2588052" y="470714"/>
                  </a:lnTo>
                  <a:lnTo>
                    <a:pt x="2591535" y="470464"/>
                  </a:lnTo>
                  <a:lnTo>
                    <a:pt x="2595018" y="470215"/>
                  </a:lnTo>
                  <a:lnTo>
                    <a:pt x="2598502" y="469965"/>
                  </a:lnTo>
                  <a:lnTo>
                    <a:pt x="2601985" y="476328"/>
                  </a:lnTo>
                  <a:lnTo>
                    <a:pt x="2605468" y="476086"/>
                  </a:lnTo>
                  <a:lnTo>
                    <a:pt x="2608951" y="475845"/>
                  </a:lnTo>
                  <a:lnTo>
                    <a:pt x="2612435" y="475603"/>
                  </a:lnTo>
                  <a:lnTo>
                    <a:pt x="2615918" y="475361"/>
                  </a:lnTo>
                  <a:lnTo>
                    <a:pt x="2619401" y="475120"/>
                  </a:lnTo>
                  <a:lnTo>
                    <a:pt x="2622884" y="474878"/>
                  </a:lnTo>
                  <a:lnTo>
                    <a:pt x="2626368" y="474637"/>
                  </a:lnTo>
                  <a:lnTo>
                    <a:pt x="2629851" y="474395"/>
                  </a:lnTo>
                  <a:lnTo>
                    <a:pt x="2633334" y="474154"/>
                  </a:lnTo>
                  <a:lnTo>
                    <a:pt x="2636817" y="473913"/>
                  </a:lnTo>
                  <a:lnTo>
                    <a:pt x="2640301" y="473671"/>
                  </a:lnTo>
                  <a:lnTo>
                    <a:pt x="2643784" y="473430"/>
                  </a:lnTo>
                  <a:lnTo>
                    <a:pt x="2647267" y="473907"/>
                  </a:lnTo>
                  <a:lnTo>
                    <a:pt x="2650750" y="473667"/>
                  </a:lnTo>
                  <a:lnTo>
                    <a:pt x="2654234" y="473427"/>
                  </a:lnTo>
                  <a:lnTo>
                    <a:pt x="2657717" y="473186"/>
                  </a:lnTo>
                  <a:lnTo>
                    <a:pt x="2661200" y="472946"/>
                  </a:lnTo>
                  <a:lnTo>
                    <a:pt x="2664683" y="472706"/>
                  </a:lnTo>
                  <a:lnTo>
                    <a:pt x="2668167" y="472465"/>
                  </a:lnTo>
                  <a:lnTo>
                    <a:pt x="2671650" y="472225"/>
                  </a:lnTo>
                  <a:lnTo>
                    <a:pt x="2675133" y="471985"/>
                  </a:lnTo>
                  <a:lnTo>
                    <a:pt x="2678616" y="471745"/>
                  </a:lnTo>
                  <a:lnTo>
                    <a:pt x="2682100" y="471505"/>
                  </a:lnTo>
                  <a:lnTo>
                    <a:pt x="2685583" y="471265"/>
                  </a:lnTo>
                  <a:lnTo>
                    <a:pt x="2689066" y="471025"/>
                  </a:lnTo>
                  <a:lnTo>
                    <a:pt x="2692549" y="475224"/>
                  </a:lnTo>
                  <a:lnTo>
                    <a:pt x="2696033" y="474989"/>
                  </a:lnTo>
                  <a:lnTo>
                    <a:pt x="2699516" y="474754"/>
                  </a:lnTo>
                  <a:lnTo>
                    <a:pt x="2702999" y="474520"/>
                  </a:lnTo>
                  <a:lnTo>
                    <a:pt x="2706482" y="474285"/>
                  </a:lnTo>
                  <a:lnTo>
                    <a:pt x="2709966" y="474050"/>
                  </a:lnTo>
                  <a:lnTo>
                    <a:pt x="2713449" y="473816"/>
                  </a:lnTo>
                  <a:lnTo>
                    <a:pt x="2716932" y="473581"/>
                  </a:lnTo>
                  <a:lnTo>
                    <a:pt x="2720415" y="473346"/>
                  </a:lnTo>
                  <a:lnTo>
                    <a:pt x="2723899" y="473112"/>
                  </a:lnTo>
                  <a:lnTo>
                    <a:pt x="2727382" y="472877"/>
                  </a:lnTo>
                  <a:lnTo>
                    <a:pt x="2730865" y="472643"/>
                  </a:lnTo>
                  <a:lnTo>
                    <a:pt x="2734348" y="475695"/>
                  </a:lnTo>
                  <a:lnTo>
                    <a:pt x="2737832" y="475464"/>
                  </a:lnTo>
                  <a:lnTo>
                    <a:pt x="2741315" y="475234"/>
                  </a:lnTo>
                  <a:lnTo>
                    <a:pt x="2744798" y="475003"/>
                  </a:lnTo>
                  <a:lnTo>
                    <a:pt x="2748281" y="474772"/>
                  </a:lnTo>
                  <a:lnTo>
                    <a:pt x="2751765" y="474542"/>
                  </a:lnTo>
                  <a:lnTo>
                    <a:pt x="2755248" y="474311"/>
                  </a:lnTo>
                  <a:lnTo>
                    <a:pt x="2758731" y="474081"/>
                  </a:lnTo>
                  <a:lnTo>
                    <a:pt x="2762214" y="473850"/>
                  </a:lnTo>
                  <a:lnTo>
                    <a:pt x="2765698" y="473620"/>
                  </a:lnTo>
                  <a:lnTo>
                    <a:pt x="2769181" y="473389"/>
                  </a:lnTo>
                  <a:lnTo>
                    <a:pt x="2772664" y="473159"/>
                  </a:lnTo>
                  <a:lnTo>
                    <a:pt x="2776147" y="472929"/>
                  </a:lnTo>
                  <a:lnTo>
                    <a:pt x="2779631" y="478394"/>
                  </a:lnTo>
                  <a:lnTo>
                    <a:pt x="2783114" y="478170"/>
                  </a:lnTo>
                  <a:lnTo>
                    <a:pt x="2786597" y="477946"/>
                  </a:lnTo>
                  <a:lnTo>
                    <a:pt x="2790080" y="477722"/>
                  </a:lnTo>
                  <a:lnTo>
                    <a:pt x="2793564" y="477498"/>
                  </a:lnTo>
                  <a:lnTo>
                    <a:pt x="2797047" y="477274"/>
                  </a:lnTo>
                  <a:lnTo>
                    <a:pt x="2800530" y="477051"/>
                  </a:lnTo>
                  <a:lnTo>
                    <a:pt x="2804013" y="476827"/>
                  </a:lnTo>
                  <a:lnTo>
                    <a:pt x="2807497" y="476603"/>
                  </a:lnTo>
                  <a:lnTo>
                    <a:pt x="2810980" y="476380"/>
                  </a:lnTo>
                  <a:lnTo>
                    <a:pt x="2814463" y="476156"/>
                  </a:lnTo>
                  <a:lnTo>
                    <a:pt x="2817946" y="475932"/>
                  </a:lnTo>
                  <a:lnTo>
                    <a:pt x="2821430" y="475709"/>
                  </a:lnTo>
                  <a:lnTo>
                    <a:pt x="2824913" y="475979"/>
                  </a:lnTo>
                  <a:lnTo>
                    <a:pt x="2828396" y="475756"/>
                  </a:lnTo>
                  <a:lnTo>
                    <a:pt x="2831879" y="475533"/>
                  </a:lnTo>
                  <a:lnTo>
                    <a:pt x="2835363" y="475310"/>
                  </a:lnTo>
                  <a:lnTo>
                    <a:pt x="2838846" y="475087"/>
                  </a:lnTo>
                  <a:lnTo>
                    <a:pt x="2842329" y="474864"/>
                  </a:lnTo>
                  <a:lnTo>
                    <a:pt x="2845812" y="474641"/>
                  </a:lnTo>
                  <a:lnTo>
                    <a:pt x="2849296" y="474418"/>
                  </a:lnTo>
                  <a:lnTo>
                    <a:pt x="2852779" y="474195"/>
                  </a:lnTo>
                  <a:lnTo>
                    <a:pt x="2856262" y="473973"/>
                  </a:lnTo>
                  <a:lnTo>
                    <a:pt x="2859745" y="473750"/>
                  </a:lnTo>
                  <a:lnTo>
                    <a:pt x="2863229" y="473527"/>
                  </a:lnTo>
                  <a:lnTo>
                    <a:pt x="2866712" y="478484"/>
                  </a:lnTo>
                  <a:lnTo>
                    <a:pt x="2870195" y="478267"/>
                  </a:lnTo>
                  <a:lnTo>
                    <a:pt x="2873678" y="478050"/>
                  </a:lnTo>
                  <a:lnTo>
                    <a:pt x="2877161" y="477833"/>
                  </a:lnTo>
                  <a:lnTo>
                    <a:pt x="2880645" y="477616"/>
                  </a:lnTo>
                  <a:lnTo>
                    <a:pt x="2884128" y="477399"/>
                  </a:lnTo>
                  <a:lnTo>
                    <a:pt x="2887611" y="477182"/>
                  </a:lnTo>
                  <a:lnTo>
                    <a:pt x="2891094" y="476965"/>
                  </a:lnTo>
                  <a:lnTo>
                    <a:pt x="2894578" y="476748"/>
                  </a:lnTo>
                  <a:lnTo>
                    <a:pt x="2898061" y="476531"/>
                  </a:lnTo>
                  <a:lnTo>
                    <a:pt x="2901544" y="476315"/>
                  </a:lnTo>
                  <a:lnTo>
                    <a:pt x="2905027" y="476098"/>
                  </a:lnTo>
                  <a:lnTo>
                    <a:pt x="2908511" y="475881"/>
                  </a:lnTo>
                  <a:lnTo>
                    <a:pt x="2911994" y="475983"/>
                  </a:lnTo>
                  <a:lnTo>
                    <a:pt x="2915477" y="475767"/>
                  </a:lnTo>
                  <a:lnTo>
                    <a:pt x="2918960" y="475551"/>
                  </a:lnTo>
                  <a:lnTo>
                    <a:pt x="2922444" y="475334"/>
                  </a:lnTo>
                  <a:lnTo>
                    <a:pt x="2925927" y="475118"/>
                  </a:lnTo>
                  <a:lnTo>
                    <a:pt x="2929410" y="474902"/>
                  </a:lnTo>
                  <a:lnTo>
                    <a:pt x="2932893" y="474686"/>
                  </a:lnTo>
                  <a:lnTo>
                    <a:pt x="2936377" y="474470"/>
                  </a:lnTo>
                  <a:lnTo>
                    <a:pt x="2939860" y="474254"/>
                  </a:lnTo>
                  <a:lnTo>
                    <a:pt x="2943343" y="474037"/>
                  </a:lnTo>
                  <a:lnTo>
                    <a:pt x="2946826" y="473821"/>
                  </a:lnTo>
                  <a:lnTo>
                    <a:pt x="2950310" y="473605"/>
                  </a:lnTo>
                  <a:lnTo>
                    <a:pt x="2953793" y="473389"/>
                  </a:lnTo>
                  <a:lnTo>
                    <a:pt x="2957276" y="475565"/>
                  </a:lnTo>
                  <a:lnTo>
                    <a:pt x="2960759" y="475351"/>
                  </a:lnTo>
                  <a:lnTo>
                    <a:pt x="2964243" y="475138"/>
                  </a:lnTo>
                  <a:lnTo>
                    <a:pt x="2967726" y="474924"/>
                  </a:lnTo>
                  <a:lnTo>
                    <a:pt x="2971209" y="474711"/>
                  </a:lnTo>
                  <a:lnTo>
                    <a:pt x="2974692" y="474498"/>
                  </a:lnTo>
                  <a:lnTo>
                    <a:pt x="2978176" y="474284"/>
                  </a:lnTo>
                  <a:lnTo>
                    <a:pt x="2981659" y="474071"/>
                  </a:lnTo>
                  <a:lnTo>
                    <a:pt x="2985142" y="473858"/>
                  </a:lnTo>
                  <a:lnTo>
                    <a:pt x="2988625" y="473645"/>
                  </a:lnTo>
                  <a:lnTo>
                    <a:pt x="2992109" y="473431"/>
                  </a:lnTo>
                  <a:lnTo>
                    <a:pt x="2995592" y="473218"/>
                  </a:lnTo>
                  <a:lnTo>
                    <a:pt x="2999075" y="474429"/>
                  </a:lnTo>
                  <a:lnTo>
                    <a:pt x="3002558" y="474218"/>
                  </a:lnTo>
                  <a:lnTo>
                    <a:pt x="3006042" y="474006"/>
                  </a:lnTo>
                  <a:lnTo>
                    <a:pt x="3009525" y="473795"/>
                  </a:lnTo>
                  <a:lnTo>
                    <a:pt x="3013008" y="473583"/>
                  </a:lnTo>
                  <a:lnTo>
                    <a:pt x="3016491" y="473371"/>
                  </a:lnTo>
                  <a:lnTo>
                    <a:pt x="3019975" y="473160"/>
                  </a:lnTo>
                  <a:lnTo>
                    <a:pt x="3023458" y="472948"/>
                  </a:lnTo>
                  <a:lnTo>
                    <a:pt x="3026941" y="472737"/>
                  </a:lnTo>
                  <a:lnTo>
                    <a:pt x="3030424" y="472525"/>
                  </a:lnTo>
                  <a:lnTo>
                    <a:pt x="3033908" y="472314"/>
                  </a:lnTo>
                  <a:lnTo>
                    <a:pt x="3037391" y="472103"/>
                  </a:lnTo>
                  <a:lnTo>
                    <a:pt x="3040874" y="471891"/>
                  </a:lnTo>
                  <a:lnTo>
                    <a:pt x="3044357" y="475428"/>
                  </a:lnTo>
                  <a:lnTo>
                    <a:pt x="3047841" y="475221"/>
                  </a:lnTo>
                  <a:lnTo>
                    <a:pt x="3051324" y="475013"/>
                  </a:lnTo>
                  <a:lnTo>
                    <a:pt x="3054807" y="474806"/>
                  </a:lnTo>
                  <a:lnTo>
                    <a:pt x="3058290" y="474598"/>
                  </a:lnTo>
                  <a:lnTo>
                    <a:pt x="3061774" y="474391"/>
                  </a:lnTo>
                  <a:lnTo>
                    <a:pt x="3065257" y="474183"/>
                  </a:lnTo>
                  <a:lnTo>
                    <a:pt x="3068740" y="473976"/>
                  </a:lnTo>
                  <a:lnTo>
                    <a:pt x="3072223" y="473769"/>
                  </a:lnTo>
                  <a:lnTo>
                    <a:pt x="3075707" y="473562"/>
                  </a:lnTo>
                  <a:lnTo>
                    <a:pt x="3079190" y="473354"/>
                  </a:lnTo>
                  <a:lnTo>
                    <a:pt x="3082673" y="473147"/>
                  </a:lnTo>
                  <a:lnTo>
                    <a:pt x="3086156" y="472940"/>
                  </a:lnTo>
                  <a:lnTo>
                    <a:pt x="3089640" y="472733"/>
                  </a:lnTo>
                  <a:lnTo>
                    <a:pt x="3093123" y="472525"/>
                  </a:lnTo>
                  <a:lnTo>
                    <a:pt x="3096606" y="472318"/>
                  </a:lnTo>
                  <a:lnTo>
                    <a:pt x="3100089" y="472111"/>
                  </a:lnTo>
                  <a:lnTo>
                    <a:pt x="3103573" y="471904"/>
                  </a:lnTo>
                  <a:lnTo>
                    <a:pt x="3107056" y="471697"/>
                  </a:lnTo>
                  <a:lnTo>
                    <a:pt x="3110539" y="471490"/>
                  </a:lnTo>
                  <a:lnTo>
                    <a:pt x="3114022" y="471283"/>
                  </a:lnTo>
                  <a:lnTo>
                    <a:pt x="3117506" y="471076"/>
                  </a:lnTo>
                  <a:lnTo>
                    <a:pt x="3120989" y="470869"/>
                  </a:lnTo>
                  <a:lnTo>
                    <a:pt x="3124472" y="470662"/>
                  </a:lnTo>
                  <a:lnTo>
                    <a:pt x="3127955" y="470455"/>
                  </a:lnTo>
                  <a:lnTo>
                    <a:pt x="3131439" y="473796"/>
                  </a:lnTo>
                  <a:lnTo>
                    <a:pt x="3134922" y="473593"/>
                  </a:lnTo>
                  <a:lnTo>
                    <a:pt x="3138405" y="473389"/>
                  </a:lnTo>
                  <a:lnTo>
                    <a:pt x="3141888" y="473186"/>
                  </a:lnTo>
                  <a:lnTo>
                    <a:pt x="3145372" y="472983"/>
                  </a:lnTo>
                  <a:lnTo>
                    <a:pt x="3148855" y="472780"/>
                  </a:lnTo>
                  <a:lnTo>
                    <a:pt x="3152338" y="472576"/>
                  </a:lnTo>
                  <a:lnTo>
                    <a:pt x="3155821" y="472373"/>
                  </a:lnTo>
                  <a:lnTo>
                    <a:pt x="3159304" y="472170"/>
                  </a:lnTo>
                  <a:lnTo>
                    <a:pt x="3162788" y="471967"/>
                  </a:lnTo>
                  <a:lnTo>
                    <a:pt x="3166271" y="471764"/>
                  </a:lnTo>
                  <a:lnTo>
                    <a:pt x="3169754" y="471561"/>
                  </a:lnTo>
                  <a:lnTo>
                    <a:pt x="3173237" y="471358"/>
                  </a:lnTo>
                  <a:lnTo>
                    <a:pt x="3176721" y="471919"/>
                  </a:lnTo>
                  <a:lnTo>
                    <a:pt x="3180204" y="471716"/>
                  </a:lnTo>
                  <a:lnTo>
                    <a:pt x="3183687" y="471514"/>
                  </a:lnTo>
                  <a:lnTo>
                    <a:pt x="3187170" y="471312"/>
                  </a:lnTo>
                  <a:lnTo>
                    <a:pt x="3190654" y="471110"/>
                  </a:lnTo>
                  <a:lnTo>
                    <a:pt x="3194137" y="470907"/>
                  </a:lnTo>
                  <a:lnTo>
                    <a:pt x="3197620" y="470705"/>
                  </a:lnTo>
                  <a:lnTo>
                    <a:pt x="3201103" y="470503"/>
                  </a:lnTo>
                  <a:lnTo>
                    <a:pt x="3204587" y="470301"/>
                  </a:lnTo>
                  <a:lnTo>
                    <a:pt x="3208070" y="470099"/>
                  </a:lnTo>
                  <a:lnTo>
                    <a:pt x="3211553" y="469897"/>
                  </a:lnTo>
                  <a:lnTo>
                    <a:pt x="3215036" y="469695"/>
                  </a:lnTo>
                  <a:lnTo>
                    <a:pt x="3218520" y="469493"/>
                  </a:lnTo>
                  <a:lnTo>
                    <a:pt x="3222003" y="472922"/>
                  </a:lnTo>
                  <a:lnTo>
                    <a:pt x="3225486" y="472724"/>
                  </a:lnTo>
                  <a:lnTo>
                    <a:pt x="3228969" y="472525"/>
                  </a:lnTo>
                  <a:lnTo>
                    <a:pt x="3232453" y="472327"/>
                  </a:lnTo>
                  <a:lnTo>
                    <a:pt x="3235936" y="472129"/>
                  </a:lnTo>
                  <a:lnTo>
                    <a:pt x="3239419" y="471930"/>
                  </a:lnTo>
                  <a:lnTo>
                    <a:pt x="3242902" y="471732"/>
                  </a:lnTo>
                  <a:lnTo>
                    <a:pt x="3246386" y="471534"/>
                  </a:lnTo>
                  <a:lnTo>
                    <a:pt x="3249869" y="471335"/>
                  </a:lnTo>
                  <a:lnTo>
                    <a:pt x="3253352" y="471137"/>
                  </a:lnTo>
                  <a:lnTo>
                    <a:pt x="3256835" y="470939"/>
                  </a:lnTo>
                  <a:lnTo>
                    <a:pt x="3260319" y="470741"/>
                  </a:lnTo>
                  <a:lnTo>
                    <a:pt x="3263802" y="470693"/>
                  </a:lnTo>
                  <a:lnTo>
                    <a:pt x="3267285" y="470495"/>
                  </a:lnTo>
                  <a:lnTo>
                    <a:pt x="3270768" y="470297"/>
                  </a:lnTo>
                  <a:lnTo>
                    <a:pt x="3274252" y="470099"/>
                  </a:lnTo>
                  <a:lnTo>
                    <a:pt x="3277735" y="469901"/>
                  </a:lnTo>
                  <a:lnTo>
                    <a:pt x="3281218" y="469703"/>
                  </a:lnTo>
                  <a:lnTo>
                    <a:pt x="3284701" y="469505"/>
                  </a:lnTo>
                  <a:lnTo>
                    <a:pt x="3288185" y="469307"/>
                  </a:lnTo>
                  <a:lnTo>
                    <a:pt x="3291668" y="469109"/>
                  </a:lnTo>
                  <a:lnTo>
                    <a:pt x="3295151" y="468911"/>
                  </a:lnTo>
                  <a:lnTo>
                    <a:pt x="3298634" y="468713"/>
                  </a:lnTo>
                  <a:lnTo>
                    <a:pt x="3302118" y="468516"/>
                  </a:lnTo>
                  <a:lnTo>
                    <a:pt x="3305601" y="468318"/>
                  </a:lnTo>
                  <a:lnTo>
                    <a:pt x="3309084" y="468423"/>
                  </a:lnTo>
                  <a:lnTo>
                    <a:pt x="3312567" y="468226"/>
                  </a:lnTo>
                  <a:lnTo>
                    <a:pt x="3316051" y="468028"/>
                  </a:lnTo>
                  <a:lnTo>
                    <a:pt x="3319534" y="467831"/>
                  </a:lnTo>
                  <a:lnTo>
                    <a:pt x="3323017" y="467634"/>
                  </a:lnTo>
                  <a:lnTo>
                    <a:pt x="3326500" y="467436"/>
                  </a:lnTo>
                  <a:lnTo>
                    <a:pt x="3329984" y="467239"/>
                  </a:lnTo>
                  <a:lnTo>
                    <a:pt x="3333467" y="467042"/>
                  </a:lnTo>
                  <a:lnTo>
                    <a:pt x="3336950" y="466844"/>
                  </a:lnTo>
                  <a:lnTo>
                    <a:pt x="3340433" y="466647"/>
                  </a:lnTo>
                  <a:lnTo>
                    <a:pt x="3343917" y="466450"/>
                  </a:lnTo>
                  <a:lnTo>
                    <a:pt x="3347400" y="466253"/>
                  </a:lnTo>
                  <a:lnTo>
                    <a:pt x="3350883" y="466056"/>
                  </a:lnTo>
                  <a:lnTo>
                    <a:pt x="3354366" y="473381"/>
                  </a:lnTo>
                  <a:lnTo>
                    <a:pt x="3357850" y="473191"/>
                  </a:lnTo>
                  <a:lnTo>
                    <a:pt x="3361333" y="473001"/>
                  </a:lnTo>
                  <a:lnTo>
                    <a:pt x="3364816" y="472811"/>
                  </a:lnTo>
                  <a:lnTo>
                    <a:pt x="3368299" y="472621"/>
                  </a:lnTo>
                  <a:lnTo>
                    <a:pt x="3371783" y="472430"/>
                  </a:lnTo>
                  <a:lnTo>
                    <a:pt x="3375266" y="472240"/>
                  </a:lnTo>
                  <a:lnTo>
                    <a:pt x="3378749" y="472050"/>
                  </a:lnTo>
                  <a:lnTo>
                    <a:pt x="3382232" y="471860"/>
                  </a:lnTo>
                  <a:lnTo>
                    <a:pt x="3385716" y="471670"/>
                  </a:lnTo>
                  <a:lnTo>
                    <a:pt x="3389199" y="471480"/>
                  </a:lnTo>
                  <a:lnTo>
                    <a:pt x="3392682" y="471290"/>
                  </a:lnTo>
                  <a:lnTo>
                    <a:pt x="3396165" y="481694"/>
                  </a:lnTo>
                  <a:lnTo>
                    <a:pt x="3399649" y="481514"/>
                  </a:lnTo>
                  <a:lnTo>
                    <a:pt x="3403132" y="481334"/>
                  </a:lnTo>
                  <a:lnTo>
                    <a:pt x="3406615" y="481153"/>
                  </a:lnTo>
                  <a:lnTo>
                    <a:pt x="3410098" y="480973"/>
                  </a:lnTo>
                  <a:lnTo>
                    <a:pt x="3413582" y="480793"/>
                  </a:lnTo>
                  <a:lnTo>
                    <a:pt x="3417065" y="480613"/>
                  </a:lnTo>
                  <a:lnTo>
                    <a:pt x="3420548" y="480433"/>
                  </a:lnTo>
                  <a:lnTo>
                    <a:pt x="3424031" y="480253"/>
                  </a:lnTo>
                  <a:lnTo>
                    <a:pt x="3427515" y="480072"/>
                  </a:lnTo>
                  <a:lnTo>
                    <a:pt x="3430998" y="479892"/>
                  </a:lnTo>
                  <a:lnTo>
                    <a:pt x="3434481" y="479712"/>
                  </a:lnTo>
                  <a:lnTo>
                    <a:pt x="3437964" y="479532"/>
                  </a:lnTo>
                  <a:lnTo>
                    <a:pt x="3441447" y="480129"/>
                  </a:lnTo>
                  <a:lnTo>
                    <a:pt x="3444931" y="479950"/>
                  </a:lnTo>
                  <a:lnTo>
                    <a:pt x="3448414" y="479770"/>
                  </a:lnTo>
                  <a:lnTo>
                    <a:pt x="3451897" y="479591"/>
                  </a:lnTo>
                  <a:lnTo>
                    <a:pt x="3455380" y="479412"/>
                  </a:lnTo>
                  <a:lnTo>
                    <a:pt x="3458864" y="479233"/>
                  </a:lnTo>
                  <a:lnTo>
                    <a:pt x="3462347" y="479054"/>
                  </a:lnTo>
                  <a:lnTo>
                    <a:pt x="3465830" y="478874"/>
                  </a:lnTo>
                  <a:lnTo>
                    <a:pt x="3469313" y="478695"/>
                  </a:lnTo>
                  <a:lnTo>
                    <a:pt x="3472797" y="478516"/>
                  </a:lnTo>
                  <a:lnTo>
                    <a:pt x="3476280" y="478337"/>
                  </a:lnTo>
                  <a:lnTo>
                    <a:pt x="3479763" y="478158"/>
                  </a:lnTo>
                  <a:lnTo>
                    <a:pt x="3483246" y="477979"/>
                  </a:lnTo>
                  <a:lnTo>
                    <a:pt x="3483246" y="478109"/>
                  </a:lnTo>
                  <a:lnTo>
                    <a:pt x="3483246" y="478239"/>
                  </a:lnTo>
                  <a:lnTo>
                    <a:pt x="3483246" y="478369"/>
                  </a:lnTo>
                  <a:lnTo>
                    <a:pt x="3483246" y="478499"/>
                  </a:lnTo>
                  <a:lnTo>
                    <a:pt x="3483246" y="478628"/>
                  </a:lnTo>
                  <a:lnTo>
                    <a:pt x="3483246" y="478757"/>
                  </a:lnTo>
                  <a:lnTo>
                    <a:pt x="3483246" y="478887"/>
                  </a:lnTo>
                  <a:lnTo>
                    <a:pt x="3483246" y="479016"/>
                  </a:lnTo>
                  <a:lnTo>
                    <a:pt x="3483246" y="479144"/>
                  </a:lnTo>
                  <a:lnTo>
                    <a:pt x="3483246" y="479273"/>
                  </a:lnTo>
                  <a:lnTo>
                    <a:pt x="3483246" y="479402"/>
                  </a:lnTo>
                  <a:lnTo>
                    <a:pt x="3483246" y="479530"/>
                  </a:lnTo>
                  <a:lnTo>
                    <a:pt x="3483246" y="479658"/>
                  </a:lnTo>
                  <a:lnTo>
                    <a:pt x="3483246" y="479786"/>
                  </a:lnTo>
                  <a:lnTo>
                    <a:pt x="3483246" y="479914"/>
                  </a:lnTo>
                  <a:lnTo>
                    <a:pt x="3483246" y="480041"/>
                  </a:lnTo>
                  <a:lnTo>
                    <a:pt x="3483246" y="480169"/>
                  </a:lnTo>
                  <a:lnTo>
                    <a:pt x="3483246" y="480296"/>
                  </a:lnTo>
                  <a:lnTo>
                    <a:pt x="3483246" y="480423"/>
                  </a:lnTo>
                  <a:lnTo>
                    <a:pt x="3483246" y="480550"/>
                  </a:lnTo>
                  <a:lnTo>
                    <a:pt x="3483246" y="480677"/>
                  </a:lnTo>
                  <a:lnTo>
                    <a:pt x="3483246" y="480803"/>
                  </a:lnTo>
                  <a:lnTo>
                    <a:pt x="3483246" y="480930"/>
                  </a:lnTo>
                  <a:lnTo>
                    <a:pt x="3483246" y="481056"/>
                  </a:lnTo>
                  <a:lnTo>
                    <a:pt x="3483246" y="481182"/>
                  </a:lnTo>
                  <a:lnTo>
                    <a:pt x="3483246" y="481308"/>
                  </a:lnTo>
                  <a:lnTo>
                    <a:pt x="3483246" y="481434"/>
                  </a:lnTo>
                  <a:lnTo>
                    <a:pt x="3483246" y="481559"/>
                  </a:lnTo>
                  <a:lnTo>
                    <a:pt x="3483246" y="481685"/>
                  </a:lnTo>
                  <a:lnTo>
                    <a:pt x="3483246" y="481810"/>
                  </a:lnTo>
                  <a:lnTo>
                    <a:pt x="3483246" y="481935"/>
                  </a:lnTo>
                  <a:lnTo>
                    <a:pt x="3483246" y="482060"/>
                  </a:lnTo>
                  <a:lnTo>
                    <a:pt x="3483246" y="482184"/>
                  </a:lnTo>
                  <a:lnTo>
                    <a:pt x="3483246" y="482309"/>
                  </a:lnTo>
                  <a:lnTo>
                    <a:pt x="3483246" y="482433"/>
                  </a:lnTo>
                  <a:lnTo>
                    <a:pt x="3483246" y="482557"/>
                  </a:lnTo>
                  <a:lnTo>
                    <a:pt x="3483246" y="482681"/>
                  </a:lnTo>
                  <a:lnTo>
                    <a:pt x="3483246" y="482805"/>
                  </a:lnTo>
                  <a:lnTo>
                    <a:pt x="3483246" y="482929"/>
                  </a:lnTo>
                  <a:lnTo>
                    <a:pt x="3483246" y="483053"/>
                  </a:lnTo>
                  <a:lnTo>
                    <a:pt x="3483246" y="483176"/>
                  </a:lnTo>
                  <a:lnTo>
                    <a:pt x="3483246" y="483299"/>
                  </a:lnTo>
                  <a:lnTo>
                    <a:pt x="3483246" y="483422"/>
                  </a:lnTo>
                  <a:lnTo>
                    <a:pt x="3483246" y="483545"/>
                  </a:lnTo>
                  <a:lnTo>
                    <a:pt x="3483246" y="483668"/>
                  </a:lnTo>
                  <a:lnTo>
                    <a:pt x="3483246" y="483790"/>
                  </a:lnTo>
                  <a:lnTo>
                    <a:pt x="3483246" y="483913"/>
                  </a:lnTo>
                  <a:lnTo>
                    <a:pt x="3483246" y="484035"/>
                  </a:lnTo>
                  <a:lnTo>
                    <a:pt x="3483246" y="484157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5059801"/>
              <a:ext cx="3483246" cy="492265"/>
            </a:xfrm>
            <a:custGeom>
              <a:avLst/>
              <a:gdLst/>
              <a:ahLst/>
              <a:cxnLst/>
              <a:rect l="0" t="0" r="0" b="0"/>
              <a:pathLst>
                <a:path w="3483246" h="492265">
                  <a:moveTo>
                    <a:pt x="0" y="492265"/>
                  </a:moveTo>
                  <a:lnTo>
                    <a:pt x="3483" y="464963"/>
                  </a:lnTo>
                  <a:lnTo>
                    <a:pt x="6966" y="438086"/>
                  </a:lnTo>
                  <a:lnTo>
                    <a:pt x="10449" y="411623"/>
                  </a:lnTo>
                  <a:lnTo>
                    <a:pt x="13932" y="385566"/>
                  </a:lnTo>
                  <a:lnTo>
                    <a:pt x="17416" y="359905"/>
                  </a:lnTo>
                  <a:lnTo>
                    <a:pt x="20899" y="334631"/>
                  </a:lnTo>
                  <a:lnTo>
                    <a:pt x="24382" y="309736"/>
                  </a:lnTo>
                  <a:lnTo>
                    <a:pt x="27865" y="285210"/>
                  </a:lnTo>
                  <a:lnTo>
                    <a:pt x="31349" y="261046"/>
                  </a:lnTo>
                  <a:lnTo>
                    <a:pt x="34832" y="237236"/>
                  </a:lnTo>
                  <a:lnTo>
                    <a:pt x="38315" y="213772"/>
                  </a:lnTo>
                  <a:lnTo>
                    <a:pt x="41798" y="190647"/>
                  </a:lnTo>
                  <a:lnTo>
                    <a:pt x="45282" y="217659"/>
                  </a:lnTo>
                  <a:lnTo>
                    <a:pt x="48765" y="198318"/>
                  </a:lnTo>
                  <a:lnTo>
                    <a:pt x="52248" y="179209"/>
                  </a:lnTo>
                  <a:lnTo>
                    <a:pt x="55731" y="160327"/>
                  </a:lnTo>
                  <a:lnTo>
                    <a:pt x="59215" y="141669"/>
                  </a:lnTo>
                  <a:lnTo>
                    <a:pt x="62698" y="123231"/>
                  </a:lnTo>
                  <a:lnTo>
                    <a:pt x="66181" y="105008"/>
                  </a:lnTo>
                  <a:lnTo>
                    <a:pt x="69664" y="86998"/>
                  </a:lnTo>
                  <a:lnTo>
                    <a:pt x="73148" y="69196"/>
                  </a:lnTo>
                  <a:lnTo>
                    <a:pt x="76631" y="51598"/>
                  </a:lnTo>
                  <a:lnTo>
                    <a:pt x="80114" y="34202"/>
                  </a:lnTo>
                  <a:lnTo>
                    <a:pt x="83597" y="17003"/>
                  </a:lnTo>
                  <a:lnTo>
                    <a:pt x="87081" y="0"/>
                  </a:lnTo>
                  <a:lnTo>
                    <a:pt x="90564" y="194827"/>
                  </a:lnTo>
                  <a:lnTo>
                    <a:pt x="94047" y="184398"/>
                  </a:lnTo>
                  <a:lnTo>
                    <a:pt x="97530" y="174037"/>
                  </a:lnTo>
                  <a:lnTo>
                    <a:pt x="101014" y="163744"/>
                  </a:lnTo>
                  <a:lnTo>
                    <a:pt x="104497" y="153517"/>
                  </a:lnTo>
                  <a:lnTo>
                    <a:pt x="107980" y="143356"/>
                  </a:lnTo>
                  <a:lnTo>
                    <a:pt x="111463" y="133261"/>
                  </a:lnTo>
                  <a:lnTo>
                    <a:pt x="114947" y="123231"/>
                  </a:lnTo>
                  <a:lnTo>
                    <a:pt x="118430" y="113265"/>
                  </a:lnTo>
                  <a:lnTo>
                    <a:pt x="121913" y="103362"/>
                  </a:lnTo>
                  <a:lnTo>
                    <a:pt x="125396" y="93523"/>
                  </a:lnTo>
                  <a:lnTo>
                    <a:pt x="128880" y="83746"/>
                  </a:lnTo>
                  <a:lnTo>
                    <a:pt x="132363" y="274426"/>
                  </a:lnTo>
                  <a:lnTo>
                    <a:pt x="135846" y="269061"/>
                  </a:lnTo>
                  <a:lnTo>
                    <a:pt x="139329" y="263713"/>
                  </a:lnTo>
                  <a:lnTo>
                    <a:pt x="142813" y="258383"/>
                  </a:lnTo>
                  <a:lnTo>
                    <a:pt x="146296" y="253070"/>
                  </a:lnTo>
                  <a:lnTo>
                    <a:pt x="149779" y="247775"/>
                  </a:lnTo>
                  <a:lnTo>
                    <a:pt x="153262" y="242497"/>
                  </a:lnTo>
                  <a:lnTo>
                    <a:pt x="156746" y="237236"/>
                  </a:lnTo>
                  <a:lnTo>
                    <a:pt x="160229" y="231992"/>
                  </a:lnTo>
                  <a:lnTo>
                    <a:pt x="163712" y="226765"/>
                  </a:lnTo>
                  <a:lnTo>
                    <a:pt x="167195" y="221555"/>
                  </a:lnTo>
                  <a:lnTo>
                    <a:pt x="170679" y="216362"/>
                  </a:lnTo>
                  <a:lnTo>
                    <a:pt x="174162" y="211186"/>
                  </a:lnTo>
                  <a:lnTo>
                    <a:pt x="177645" y="217245"/>
                  </a:lnTo>
                  <a:lnTo>
                    <a:pt x="181128" y="212286"/>
                  </a:lnTo>
                  <a:lnTo>
                    <a:pt x="184612" y="207342"/>
                  </a:lnTo>
                  <a:lnTo>
                    <a:pt x="188095" y="202414"/>
                  </a:lnTo>
                  <a:lnTo>
                    <a:pt x="191578" y="197500"/>
                  </a:lnTo>
                  <a:lnTo>
                    <a:pt x="195061" y="192602"/>
                  </a:lnTo>
                  <a:lnTo>
                    <a:pt x="198545" y="187719"/>
                  </a:lnTo>
                  <a:lnTo>
                    <a:pt x="202028" y="182850"/>
                  </a:lnTo>
                  <a:lnTo>
                    <a:pt x="205511" y="177997"/>
                  </a:lnTo>
                  <a:lnTo>
                    <a:pt x="208994" y="173158"/>
                  </a:lnTo>
                  <a:lnTo>
                    <a:pt x="212478" y="168334"/>
                  </a:lnTo>
                  <a:lnTo>
                    <a:pt x="215961" y="163525"/>
                  </a:lnTo>
                  <a:lnTo>
                    <a:pt x="219444" y="158731"/>
                  </a:lnTo>
                  <a:lnTo>
                    <a:pt x="222927" y="160327"/>
                  </a:lnTo>
                  <a:lnTo>
                    <a:pt x="226411" y="155642"/>
                  </a:lnTo>
                  <a:lnTo>
                    <a:pt x="229894" y="150971"/>
                  </a:lnTo>
                  <a:lnTo>
                    <a:pt x="233377" y="146313"/>
                  </a:lnTo>
                  <a:lnTo>
                    <a:pt x="236860" y="141669"/>
                  </a:lnTo>
                  <a:lnTo>
                    <a:pt x="240344" y="137039"/>
                  </a:lnTo>
                  <a:lnTo>
                    <a:pt x="243827" y="132423"/>
                  </a:lnTo>
                  <a:lnTo>
                    <a:pt x="247310" y="127820"/>
                  </a:lnTo>
                  <a:lnTo>
                    <a:pt x="250793" y="123231"/>
                  </a:lnTo>
                  <a:lnTo>
                    <a:pt x="254277" y="118655"/>
                  </a:lnTo>
                  <a:lnTo>
                    <a:pt x="257760" y="114093"/>
                  </a:lnTo>
                  <a:lnTo>
                    <a:pt x="261243" y="109544"/>
                  </a:lnTo>
                  <a:lnTo>
                    <a:pt x="264726" y="105008"/>
                  </a:lnTo>
                  <a:lnTo>
                    <a:pt x="268210" y="100486"/>
                  </a:lnTo>
                  <a:lnTo>
                    <a:pt x="271693" y="95977"/>
                  </a:lnTo>
                  <a:lnTo>
                    <a:pt x="275176" y="91481"/>
                  </a:lnTo>
                  <a:lnTo>
                    <a:pt x="278659" y="86998"/>
                  </a:lnTo>
                  <a:lnTo>
                    <a:pt x="282143" y="82528"/>
                  </a:lnTo>
                  <a:lnTo>
                    <a:pt x="285626" y="78071"/>
                  </a:lnTo>
                  <a:lnTo>
                    <a:pt x="289109" y="73627"/>
                  </a:lnTo>
                  <a:lnTo>
                    <a:pt x="292592" y="69196"/>
                  </a:lnTo>
                  <a:lnTo>
                    <a:pt x="296075" y="64777"/>
                  </a:lnTo>
                  <a:lnTo>
                    <a:pt x="299559" y="60372"/>
                  </a:lnTo>
                  <a:lnTo>
                    <a:pt x="303042" y="55979"/>
                  </a:lnTo>
                  <a:lnTo>
                    <a:pt x="306525" y="51598"/>
                  </a:lnTo>
                  <a:lnTo>
                    <a:pt x="310008" y="137487"/>
                  </a:lnTo>
                  <a:lnTo>
                    <a:pt x="313492" y="133911"/>
                  </a:lnTo>
                  <a:lnTo>
                    <a:pt x="316975" y="130343"/>
                  </a:lnTo>
                  <a:lnTo>
                    <a:pt x="320458" y="126783"/>
                  </a:lnTo>
                  <a:lnTo>
                    <a:pt x="323941" y="123231"/>
                  </a:lnTo>
                  <a:lnTo>
                    <a:pt x="327425" y="119687"/>
                  </a:lnTo>
                  <a:lnTo>
                    <a:pt x="330908" y="116152"/>
                  </a:lnTo>
                  <a:lnTo>
                    <a:pt x="334391" y="112624"/>
                  </a:lnTo>
                  <a:lnTo>
                    <a:pt x="337874" y="109105"/>
                  </a:lnTo>
                  <a:lnTo>
                    <a:pt x="341358" y="105593"/>
                  </a:lnTo>
                  <a:lnTo>
                    <a:pt x="344841" y="102089"/>
                  </a:lnTo>
                  <a:lnTo>
                    <a:pt x="348324" y="98593"/>
                  </a:lnTo>
                  <a:lnTo>
                    <a:pt x="351807" y="95106"/>
                  </a:lnTo>
                  <a:lnTo>
                    <a:pt x="355291" y="154333"/>
                  </a:lnTo>
                  <a:lnTo>
                    <a:pt x="358774" y="151344"/>
                  </a:lnTo>
                  <a:lnTo>
                    <a:pt x="362257" y="148361"/>
                  </a:lnTo>
                  <a:lnTo>
                    <a:pt x="365740" y="145383"/>
                  </a:lnTo>
                  <a:lnTo>
                    <a:pt x="369224" y="142411"/>
                  </a:lnTo>
                  <a:lnTo>
                    <a:pt x="372707" y="139445"/>
                  </a:lnTo>
                  <a:lnTo>
                    <a:pt x="376190" y="136485"/>
                  </a:lnTo>
                  <a:lnTo>
                    <a:pt x="379673" y="133530"/>
                  </a:lnTo>
                  <a:lnTo>
                    <a:pt x="383157" y="130580"/>
                  </a:lnTo>
                  <a:lnTo>
                    <a:pt x="386640" y="127636"/>
                  </a:lnTo>
                  <a:lnTo>
                    <a:pt x="390123" y="124698"/>
                  </a:lnTo>
                  <a:lnTo>
                    <a:pt x="393606" y="121765"/>
                  </a:lnTo>
                  <a:lnTo>
                    <a:pt x="397090" y="147561"/>
                  </a:lnTo>
                  <a:lnTo>
                    <a:pt x="400573" y="144839"/>
                  </a:lnTo>
                  <a:lnTo>
                    <a:pt x="404056" y="142122"/>
                  </a:lnTo>
                  <a:lnTo>
                    <a:pt x="407539" y="139409"/>
                  </a:lnTo>
                  <a:lnTo>
                    <a:pt x="411023" y="136701"/>
                  </a:lnTo>
                  <a:lnTo>
                    <a:pt x="414506" y="133998"/>
                  </a:lnTo>
                  <a:lnTo>
                    <a:pt x="417989" y="131299"/>
                  </a:lnTo>
                  <a:lnTo>
                    <a:pt x="421472" y="128605"/>
                  </a:lnTo>
                  <a:lnTo>
                    <a:pt x="424956" y="125916"/>
                  </a:lnTo>
                  <a:lnTo>
                    <a:pt x="428439" y="123231"/>
                  </a:lnTo>
                  <a:lnTo>
                    <a:pt x="431922" y="120551"/>
                  </a:lnTo>
                  <a:lnTo>
                    <a:pt x="435405" y="117875"/>
                  </a:lnTo>
                  <a:lnTo>
                    <a:pt x="438889" y="115204"/>
                  </a:lnTo>
                  <a:lnTo>
                    <a:pt x="442372" y="191080"/>
                  </a:lnTo>
                  <a:lnTo>
                    <a:pt x="445855" y="188915"/>
                  </a:lnTo>
                  <a:lnTo>
                    <a:pt x="449338" y="186753"/>
                  </a:lnTo>
                  <a:lnTo>
                    <a:pt x="452822" y="184594"/>
                  </a:lnTo>
                  <a:lnTo>
                    <a:pt x="456305" y="182438"/>
                  </a:lnTo>
                  <a:lnTo>
                    <a:pt x="459788" y="180284"/>
                  </a:lnTo>
                  <a:lnTo>
                    <a:pt x="463271" y="178134"/>
                  </a:lnTo>
                  <a:lnTo>
                    <a:pt x="466755" y="175987"/>
                  </a:lnTo>
                  <a:lnTo>
                    <a:pt x="470238" y="173842"/>
                  </a:lnTo>
                  <a:lnTo>
                    <a:pt x="473721" y="171700"/>
                  </a:lnTo>
                  <a:lnTo>
                    <a:pt x="477204" y="169562"/>
                  </a:lnTo>
                  <a:lnTo>
                    <a:pt x="480688" y="167426"/>
                  </a:lnTo>
                  <a:lnTo>
                    <a:pt x="484171" y="165293"/>
                  </a:lnTo>
                  <a:lnTo>
                    <a:pt x="487654" y="168691"/>
                  </a:lnTo>
                  <a:lnTo>
                    <a:pt x="491137" y="166596"/>
                  </a:lnTo>
                  <a:lnTo>
                    <a:pt x="494621" y="164504"/>
                  </a:lnTo>
                  <a:lnTo>
                    <a:pt x="498104" y="162414"/>
                  </a:lnTo>
                  <a:lnTo>
                    <a:pt x="501587" y="160327"/>
                  </a:lnTo>
                  <a:lnTo>
                    <a:pt x="505070" y="158243"/>
                  </a:lnTo>
                  <a:lnTo>
                    <a:pt x="508554" y="156162"/>
                  </a:lnTo>
                  <a:lnTo>
                    <a:pt x="512037" y="154083"/>
                  </a:lnTo>
                  <a:lnTo>
                    <a:pt x="515520" y="152007"/>
                  </a:lnTo>
                  <a:lnTo>
                    <a:pt x="519003" y="149934"/>
                  </a:lnTo>
                  <a:lnTo>
                    <a:pt x="522487" y="147864"/>
                  </a:lnTo>
                  <a:lnTo>
                    <a:pt x="525970" y="145796"/>
                  </a:lnTo>
                  <a:lnTo>
                    <a:pt x="529453" y="267399"/>
                  </a:lnTo>
                  <a:lnTo>
                    <a:pt x="532936" y="266016"/>
                  </a:lnTo>
                  <a:lnTo>
                    <a:pt x="536420" y="264634"/>
                  </a:lnTo>
                  <a:lnTo>
                    <a:pt x="539903" y="263253"/>
                  </a:lnTo>
                  <a:lnTo>
                    <a:pt x="543386" y="261873"/>
                  </a:lnTo>
                  <a:lnTo>
                    <a:pt x="546869" y="260495"/>
                  </a:lnTo>
                  <a:lnTo>
                    <a:pt x="550353" y="259117"/>
                  </a:lnTo>
                  <a:lnTo>
                    <a:pt x="553836" y="257741"/>
                  </a:lnTo>
                  <a:lnTo>
                    <a:pt x="557319" y="256366"/>
                  </a:lnTo>
                  <a:lnTo>
                    <a:pt x="560802" y="254992"/>
                  </a:lnTo>
                  <a:lnTo>
                    <a:pt x="564286" y="253619"/>
                  </a:lnTo>
                  <a:lnTo>
                    <a:pt x="567769" y="252248"/>
                  </a:lnTo>
                  <a:lnTo>
                    <a:pt x="571252" y="250877"/>
                  </a:lnTo>
                  <a:lnTo>
                    <a:pt x="574735" y="262992"/>
                  </a:lnTo>
                  <a:lnTo>
                    <a:pt x="578218" y="261694"/>
                  </a:lnTo>
                  <a:lnTo>
                    <a:pt x="581702" y="260398"/>
                  </a:lnTo>
                  <a:lnTo>
                    <a:pt x="585185" y="259102"/>
                  </a:lnTo>
                  <a:lnTo>
                    <a:pt x="588668" y="257808"/>
                  </a:lnTo>
                  <a:lnTo>
                    <a:pt x="592151" y="256514"/>
                  </a:lnTo>
                  <a:lnTo>
                    <a:pt x="595635" y="255222"/>
                  </a:lnTo>
                  <a:lnTo>
                    <a:pt x="599118" y="253931"/>
                  </a:lnTo>
                  <a:lnTo>
                    <a:pt x="602601" y="252640"/>
                  </a:lnTo>
                  <a:lnTo>
                    <a:pt x="606084" y="251351"/>
                  </a:lnTo>
                  <a:lnTo>
                    <a:pt x="609568" y="250063"/>
                  </a:lnTo>
                  <a:lnTo>
                    <a:pt x="613051" y="248776"/>
                  </a:lnTo>
                  <a:lnTo>
                    <a:pt x="616534" y="247489"/>
                  </a:lnTo>
                  <a:lnTo>
                    <a:pt x="620017" y="265564"/>
                  </a:lnTo>
                  <a:lnTo>
                    <a:pt x="623501" y="264374"/>
                  </a:lnTo>
                  <a:lnTo>
                    <a:pt x="626984" y="263185"/>
                  </a:lnTo>
                  <a:lnTo>
                    <a:pt x="630467" y="261996"/>
                  </a:lnTo>
                  <a:lnTo>
                    <a:pt x="633950" y="260809"/>
                  </a:lnTo>
                  <a:lnTo>
                    <a:pt x="637434" y="259622"/>
                  </a:lnTo>
                  <a:lnTo>
                    <a:pt x="640917" y="258436"/>
                  </a:lnTo>
                  <a:lnTo>
                    <a:pt x="644400" y="257251"/>
                  </a:lnTo>
                  <a:lnTo>
                    <a:pt x="647883" y="256067"/>
                  </a:lnTo>
                  <a:lnTo>
                    <a:pt x="651367" y="254883"/>
                  </a:lnTo>
                  <a:lnTo>
                    <a:pt x="654850" y="253701"/>
                  </a:lnTo>
                  <a:lnTo>
                    <a:pt x="658333" y="252519"/>
                  </a:lnTo>
                  <a:lnTo>
                    <a:pt x="661816" y="276226"/>
                  </a:lnTo>
                  <a:lnTo>
                    <a:pt x="665300" y="275160"/>
                  </a:lnTo>
                  <a:lnTo>
                    <a:pt x="668783" y="274095"/>
                  </a:lnTo>
                  <a:lnTo>
                    <a:pt x="672266" y="273030"/>
                  </a:lnTo>
                  <a:lnTo>
                    <a:pt x="675749" y="271966"/>
                  </a:lnTo>
                  <a:lnTo>
                    <a:pt x="679233" y="270902"/>
                  </a:lnTo>
                  <a:lnTo>
                    <a:pt x="682716" y="269840"/>
                  </a:lnTo>
                  <a:lnTo>
                    <a:pt x="686199" y="268778"/>
                  </a:lnTo>
                  <a:lnTo>
                    <a:pt x="689682" y="267716"/>
                  </a:lnTo>
                  <a:lnTo>
                    <a:pt x="693166" y="266656"/>
                  </a:lnTo>
                  <a:lnTo>
                    <a:pt x="696649" y="265596"/>
                  </a:lnTo>
                  <a:lnTo>
                    <a:pt x="700132" y="264537"/>
                  </a:lnTo>
                  <a:lnTo>
                    <a:pt x="703615" y="263478"/>
                  </a:lnTo>
                  <a:lnTo>
                    <a:pt x="707099" y="289162"/>
                  </a:lnTo>
                  <a:lnTo>
                    <a:pt x="710582" y="288220"/>
                  </a:lnTo>
                  <a:lnTo>
                    <a:pt x="714065" y="287279"/>
                  </a:lnTo>
                  <a:lnTo>
                    <a:pt x="717548" y="286338"/>
                  </a:lnTo>
                  <a:lnTo>
                    <a:pt x="721032" y="285398"/>
                  </a:lnTo>
                  <a:lnTo>
                    <a:pt x="724515" y="284458"/>
                  </a:lnTo>
                  <a:lnTo>
                    <a:pt x="727998" y="283519"/>
                  </a:lnTo>
                  <a:lnTo>
                    <a:pt x="731481" y="282580"/>
                  </a:lnTo>
                  <a:lnTo>
                    <a:pt x="734965" y="281642"/>
                  </a:lnTo>
                  <a:lnTo>
                    <a:pt x="738448" y="280705"/>
                  </a:lnTo>
                  <a:lnTo>
                    <a:pt x="741931" y="279767"/>
                  </a:lnTo>
                  <a:lnTo>
                    <a:pt x="745414" y="278831"/>
                  </a:lnTo>
                  <a:lnTo>
                    <a:pt x="748898" y="277895"/>
                  </a:lnTo>
                  <a:lnTo>
                    <a:pt x="752381" y="283757"/>
                  </a:lnTo>
                  <a:lnTo>
                    <a:pt x="755864" y="282850"/>
                  </a:lnTo>
                  <a:lnTo>
                    <a:pt x="759347" y="281943"/>
                  </a:lnTo>
                  <a:lnTo>
                    <a:pt x="762831" y="281037"/>
                  </a:lnTo>
                  <a:lnTo>
                    <a:pt x="766314" y="280131"/>
                  </a:lnTo>
                  <a:lnTo>
                    <a:pt x="769797" y="279226"/>
                  </a:lnTo>
                  <a:lnTo>
                    <a:pt x="773280" y="278321"/>
                  </a:lnTo>
                  <a:lnTo>
                    <a:pt x="776764" y="277417"/>
                  </a:lnTo>
                  <a:lnTo>
                    <a:pt x="780247" y="276513"/>
                  </a:lnTo>
                  <a:lnTo>
                    <a:pt x="783730" y="275610"/>
                  </a:lnTo>
                  <a:lnTo>
                    <a:pt x="787213" y="274707"/>
                  </a:lnTo>
                  <a:lnTo>
                    <a:pt x="790697" y="273805"/>
                  </a:lnTo>
                  <a:lnTo>
                    <a:pt x="794180" y="295595"/>
                  </a:lnTo>
                  <a:lnTo>
                    <a:pt x="797663" y="294781"/>
                  </a:lnTo>
                  <a:lnTo>
                    <a:pt x="801146" y="293968"/>
                  </a:lnTo>
                  <a:lnTo>
                    <a:pt x="804630" y="293155"/>
                  </a:lnTo>
                  <a:lnTo>
                    <a:pt x="808113" y="292342"/>
                  </a:lnTo>
                  <a:lnTo>
                    <a:pt x="811596" y="291530"/>
                  </a:lnTo>
                  <a:lnTo>
                    <a:pt x="815079" y="290719"/>
                  </a:lnTo>
                  <a:lnTo>
                    <a:pt x="818563" y="289907"/>
                  </a:lnTo>
                  <a:lnTo>
                    <a:pt x="822046" y="289096"/>
                  </a:lnTo>
                  <a:lnTo>
                    <a:pt x="825529" y="288286"/>
                  </a:lnTo>
                  <a:lnTo>
                    <a:pt x="829012" y="287476"/>
                  </a:lnTo>
                  <a:lnTo>
                    <a:pt x="832496" y="286666"/>
                  </a:lnTo>
                  <a:lnTo>
                    <a:pt x="835979" y="285857"/>
                  </a:lnTo>
                  <a:lnTo>
                    <a:pt x="839462" y="294914"/>
                  </a:lnTo>
                  <a:lnTo>
                    <a:pt x="842945" y="294142"/>
                  </a:lnTo>
                  <a:lnTo>
                    <a:pt x="846429" y="293370"/>
                  </a:lnTo>
                  <a:lnTo>
                    <a:pt x="849912" y="292599"/>
                  </a:lnTo>
                  <a:lnTo>
                    <a:pt x="853395" y="291827"/>
                  </a:lnTo>
                  <a:lnTo>
                    <a:pt x="856878" y="291057"/>
                  </a:lnTo>
                  <a:lnTo>
                    <a:pt x="860361" y="290286"/>
                  </a:lnTo>
                  <a:lnTo>
                    <a:pt x="863845" y="289516"/>
                  </a:lnTo>
                  <a:lnTo>
                    <a:pt x="867328" y="288746"/>
                  </a:lnTo>
                  <a:lnTo>
                    <a:pt x="870811" y="287977"/>
                  </a:lnTo>
                  <a:lnTo>
                    <a:pt x="874294" y="287208"/>
                  </a:lnTo>
                  <a:lnTo>
                    <a:pt x="877778" y="286439"/>
                  </a:lnTo>
                  <a:lnTo>
                    <a:pt x="881261" y="285671"/>
                  </a:lnTo>
                  <a:lnTo>
                    <a:pt x="884744" y="288529"/>
                  </a:lnTo>
                  <a:lnTo>
                    <a:pt x="888227" y="287774"/>
                  </a:lnTo>
                  <a:lnTo>
                    <a:pt x="891711" y="287020"/>
                  </a:lnTo>
                  <a:lnTo>
                    <a:pt x="895194" y="286265"/>
                  </a:lnTo>
                  <a:lnTo>
                    <a:pt x="898677" y="285511"/>
                  </a:lnTo>
                  <a:lnTo>
                    <a:pt x="902160" y="284758"/>
                  </a:lnTo>
                  <a:lnTo>
                    <a:pt x="905644" y="284004"/>
                  </a:lnTo>
                  <a:lnTo>
                    <a:pt x="909127" y="283251"/>
                  </a:lnTo>
                  <a:lnTo>
                    <a:pt x="912610" y="282499"/>
                  </a:lnTo>
                  <a:lnTo>
                    <a:pt x="916093" y="281747"/>
                  </a:lnTo>
                  <a:lnTo>
                    <a:pt x="919577" y="280995"/>
                  </a:lnTo>
                  <a:lnTo>
                    <a:pt x="923060" y="280243"/>
                  </a:lnTo>
                  <a:lnTo>
                    <a:pt x="926543" y="299141"/>
                  </a:lnTo>
                  <a:lnTo>
                    <a:pt x="930026" y="298455"/>
                  </a:lnTo>
                  <a:lnTo>
                    <a:pt x="933510" y="297770"/>
                  </a:lnTo>
                  <a:lnTo>
                    <a:pt x="936993" y="297084"/>
                  </a:lnTo>
                  <a:lnTo>
                    <a:pt x="940476" y="296400"/>
                  </a:lnTo>
                  <a:lnTo>
                    <a:pt x="943959" y="295715"/>
                  </a:lnTo>
                  <a:lnTo>
                    <a:pt x="947443" y="295031"/>
                  </a:lnTo>
                  <a:lnTo>
                    <a:pt x="950926" y="294347"/>
                  </a:lnTo>
                  <a:lnTo>
                    <a:pt x="954409" y="293663"/>
                  </a:lnTo>
                  <a:lnTo>
                    <a:pt x="957892" y="292980"/>
                  </a:lnTo>
                  <a:lnTo>
                    <a:pt x="961376" y="292297"/>
                  </a:lnTo>
                  <a:lnTo>
                    <a:pt x="964859" y="291614"/>
                  </a:lnTo>
                  <a:lnTo>
                    <a:pt x="968342" y="290932"/>
                  </a:lnTo>
                  <a:lnTo>
                    <a:pt x="971825" y="290271"/>
                  </a:lnTo>
                  <a:lnTo>
                    <a:pt x="975309" y="289632"/>
                  </a:lnTo>
                  <a:lnTo>
                    <a:pt x="978792" y="288992"/>
                  </a:lnTo>
                  <a:lnTo>
                    <a:pt x="982275" y="288354"/>
                  </a:lnTo>
                  <a:lnTo>
                    <a:pt x="985758" y="287715"/>
                  </a:lnTo>
                  <a:lnTo>
                    <a:pt x="989242" y="287078"/>
                  </a:lnTo>
                  <a:lnTo>
                    <a:pt x="992725" y="286441"/>
                  </a:lnTo>
                  <a:lnTo>
                    <a:pt x="996208" y="285804"/>
                  </a:lnTo>
                  <a:lnTo>
                    <a:pt x="999691" y="285168"/>
                  </a:lnTo>
                  <a:lnTo>
                    <a:pt x="1003175" y="284533"/>
                  </a:lnTo>
                  <a:lnTo>
                    <a:pt x="1006658" y="283898"/>
                  </a:lnTo>
                  <a:lnTo>
                    <a:pt x="1010141" y="283263"/>
                  </a:lnTo>
                  <a:lnTo>
                    <a:pt x="1013624" y="282629"/>
                  </a:lnTo>
                  <a:lnTo>
                    <a:pt x="1017108" y="287322"/>
                  </a:lnTo>
                  <a:lnTo>
                    <a:pt x="1020591" y="286662"/>
                  </a:lnTo>
                  <a:lnTo>
                    <a:pt x="1024074" y="286002"/>
                  </a:lnTo>
                  <a:lnTo>
                    <a:pt x="1027557" y="285342"/>
                  </a:lnTo>
                  <a:lnTo>
                    <a:pt x="1031041" y="284682"/>
                  </a:lnTo>
                  <a:lnTo>
                    <a:pt x="1034524" y="284023"/>
                  </a:lnTo>
                  <a:lnTo>
                    <a:pt x="1038007" y="283364"/>
                  </a:lnTo>
                  <a:lnTo>
                    <a:pt x="1041490" y="282705"/>
                  </a:lnTo>
                  <a:lnTo>
                    <a:pt x="1044974" y="282046"/>
                  </a:lnTo>
                  <a:lnTo>
                    <a:pt x="1048457" y="281388"/>
                  </a:lnTo>
                  <a:lnTo>
                    <a:pt x="1051940" y="280730"/>
                  </a:lnTo>
                  <a:lnTo>
                    <a:pt x="1055423" y="280072"/>
                  </a:lnTo>
                  <a:lnTo>
                    <a:pt x="1058907" y="282615"/>
                  </a:lnTo>
                  <a:lnTo>
                    <a:pt x="1062390" y="281967"/>
                  </a:lnTo>
                  <a:lnTo>
                    <a:pt x="1065873" y="281320"/>
                  </a:lnTo>
                  <a:lnTo>
                    <a:pt x="1069356" y="280672"/>
                  </a:lnTo>
                  <a:lnTo>
                    <a:pt x="1072840" y="280025"/>
                  </a:lnTo>
                  <a:lnTo>
                    <a:pt x="1076323" y="279378"/>
                  </a:lnTo>
                  <a:lnTo>
                    <a:pt x="1079806" y="278731"/>
                  </a:lnTo>
                  <a:lnTo>
                    <a:pt x="1083289" y="278085"/>
                  </a:lnTo>
                  <a:lnTo>
                    <a:pt x="1086773" y="277438"/>
                  </a:lnTo>
                  <a:lnTo>
                    <a:pt x="1090256" y="276792"/>
                  </a:lnTo>
                  <a:lnTo>
                    <a:pt x="1093739" y="276147"/>
                  </a:lnTo>
                  <a:lnTo>
                    <a:pt x="1097222" y="275501"/>
                  </a:lnTo>
                  <a:lnTo>
                    <a:pt x="1100706" y="274856"/>
                  </a:lnTo>
                  <a:lnTo>
                    <a:pt x="1104189" y="277961"/>
                  </a:lnTo>
                  <a:lnTo>
                    <a:pt x="1107672" y="277327"/>
                  </a:lnTo>
                  <a:lnTo>
                    <a:pt x="1111155" y="276693"/>
                  </a:lnTo>
                  <a:lnTo>
                    <a:pt x="1114639" y="276059"/>
                  </a:lnTo>
                  <a:lnTo>
                    <a:pt x="1118122" y="275425"/>
                  </a:lnTo>
                  <a:lnTo>
                    <a:pt x="1121605" y="274792"/>
                  </a:lnTo>
                  <a:lnTo>
                    <a:pt x="1125088" y="274159"/>
                  </a:lnTo>
                  <a:lnTo>
                    <a:pt x="1128572" y="273526"/>
                  </a:lnTo>
                  <a:lnTo>
                    <a:pt x="1132055" y="272893"/>
                  </a:lnTo>
                  <a:lnTo>
                    <a:pt x="1135538" y="272261"/>
                  </a:lnTo>
                  <a:lnTo>
                    <a:pt x="1139021" y="271629"/>
                  </a:lnTo>
                  <a:lnTo>
                    <a:pt x="1142505" y="270997"/>
                  </a:lnTo>
                  <a:lnTo>
                    <a:pt x="1145988" y="270365"/>
                  </a:lnTo>
                  <a:lnTo>
                    <a:pt x="1149471" y="270819"/>
                  </a:lnTo>
                  <a:lnTo>
                    <a:pt x="1152954" y="270191"/>
                  </a:lnTo>
                  <a:lnTo>
                    <a:pt x="1156437" y="269563"/>
                  </a:lnTo>
                  <a:lnTo>
                    <a:pt x="1159921" y="268935"/>
                  </a:lnTo>
                  <a:lnTo>
                    <a:pt x="1163404" y="268308"/>
                  </a:lnTo>
                  <a:lnTo>
                    <a:pt x="1166887" y="267681"/>
                  </a:lnTo>
                  <a:lnTo>
                    <a:pt x="1170370" y="267053"/>
                  </a:lnTo>
                  <a:lnTo>
                    <a:pt x="1173854" y="266427"/>
                  </a:lnTo>
                  <a:lnTo>
                    <a:pt x="1177337" y="265800"/>
                  </a:lnTo>
                  <a:lnTo>
                    <a:pt x="1180820" y="265174"/>
                  </a:lnTo>
                  <a:lnTo>
                    <a:pt x="1184303" y="264548"/>
                  </a:lnTo>
                  <a:lnTo>
                    <a:pt x="1187787" y="263922"/>
                  </a:lnTo>
                  <a:lnTo>
                    <a:pt x="1191270" y="286792"/>
                  </a:lnTo>
                  <a:lnTo>
                    <a:pt x="1194753" y="286227"/>
                  </a:lnTo>
                  <a:lnTo>
                    <a:pt x="1198236" y="285662"/>
                  </a:lnTo>
                  <a:lnTo>
                    <a:pt x="1201720" y="285097"/>
                  </a:lnTo>
                  <a:lnTo>
                    <a:pt x="1205203" y="284532"/>
                  </a:lnTo>
                  <a:lnTo>
                    <a:pt x="1208686" y="283968"/>
                  </a:lnTo>
                  <a:lnTo>
                    <a:pt x="1212169" y="283403"/>
                  </a:lnTo>
                  <a:lnTo>
                    <a:pt x="1215653" y="282839"/>
                  </a:lnTo>
                  <a:lnTo>
                    <a:pt x="1219136" y="282275"/>
                  </a:lnTo>
                  <a:lnTo>
                    <a:pt x="1222619" y="281712"/>
                  </a:lnTo>
                  <a:lnTo>
                    <a:pt x="1226102" y="281148"/>
                  </a:lnTo>
                  <a:lnTo>
                    <a:pt x="1229586" y="280585"/>
                  </a:lnTo>
                  <a:lnTo>
                    <a:pt x="1233069" y="280022"/>
                  </a:lnTo>
                  <a:lnTo>
                    <a:pt x="1236552" y="279459"/>
                  </a:lnTo>
                  <a:lnTo>
                    <a:pt x="1240035" y="278896"/>
                  </a:lnTo>
                  <a:lnTo>
                    <a:pt x="1243519" y="278334"/>
                  </a:lnTo>
                  <a:lnTo>
                    <a:pt x="1247002" y="277771"/>
                  </a:lnTo>
                  <a:lnTo>
                    <a:pt x="1250485" y="277209"/>
                  </a:lnTo>
                  <a:lnTo>
                    <a:pt x="1253968" y="276647"/>
                  </a:lnTo>
                  <a:lnTo>
                    <a:pt x="1257452" y="276085"/>
                  </a:lnTo>
                  <a:lnTo>
                    <a:pt x="1260935" y="275524"/>
                  </a:lnTo>
                  <a:lnTo>
                    <a:pt x="1264418" y="274962"/>
                  </a:lnTo>
                  <a:lnTo>
                    <a:pt x="1267901" y="274401"/>
                  </a:lnTo>
                  <a:lnTo>
                    <a:pt x="1271385" y="273840"/>
                  </a:lnTo>
                  <a:lnTo>
                    <a:pt x="1274868" y="273279"/>
                  </a:lnTo>
                  <a:lnTo>
                    <a:pt x="1278351" y="272719"/>
                  </a:lnTo>
                  <a:lnTo>
                    <a:pt x="1281834" y="279108"/>
                  </a:lnTo>
                  <a:lnTo>
                    <a:pt x="1285318" y="278564"/>
                  </a:lnTo>
                  <a:lnTo>
                    <a:pt x="1288801" y="278021"/>
                  </a:lnTo>
                  <a:lnTo>
                    <a:pt x="1292284" y="277478"/>
                  </a:lnTo>
                  <a:lnTo>
                    <a:pt x="1295767" y="276934"/>
                  </a:lnTo>
                  <a:lnTo>
                    <a:pt x="1299251" y="276391"/>
                  </a:lnTo>
                  <a:lnTo>
                    <a:pt x="1302734" y="275849"/>
                  </a:lnTo>
                  <a:lnTo>
                    <a:pt x="1306217" y="275306"/>
                  </a:lnTo>
                  <a:lnTo>
                    <a:pt x="1309700" y="274764"/>
                  </a:lnTo>
                  <a:lnTo>
                    <a:pt x="1313184" y="274221"/>
                  </a:lnTo>
                  <a:lnTo>
                    <a:pt x="1316667" y="273679"/>
                  </a:lnTo>
                  <a:lnTo>
                    <a:pt x="1320150" y="273137"/>
                  </a:lnTo>
                  <a:lnTo>
                    <a:pt x="1323633" y="307197"/>
                  </a:lnTo>
                  <a:lnTo>
                    <a:pt x="1327117" y="306736"/>
                  </a:lnTo>
                  <a:lnTo>
                    <a:pt x="1330600" y="306275"/>
                  </a:lnTo>
                  <a:lnTo>
                    <a:pt x="1334083" y="305814"/>
                  </a:lnTo>
                  <a:lnTo>
                    <a:pt x="1337566" y="305354"/>
                  </a:lnTo>
                  <a:lnTo>
                    <a:pt x="1341050" y="304893"/>
                  </a:lnTo>
                  <a:lnTo>
                    <a:pt x="1344533" y="304433"/>
                  </a:lnTo>
                  <a:lnTo>
                    <a:pt x="1348016" y="303972"/>
                  </a:lnTo>
                  <a:lnTo>
                    <a:pt x="1351499" y="303512"/>
                  </a:lnTo>
                  <a:lnTo>
                    <a:pt x="1354983" y="303052"/>
                  </a:lnTo>
                  <a:lnTo>
                    <a:pt x="1358466" y="302592"/>
                  </a:lnTo>
                  <a:lnTo>
                    <a:pt x="1361949" y="302132"/>
                  </a:lnTo>
                  <a:lnTo>
                    <a:pt x="1365432" y="301673"/>
                  </a:lnTo>
                  <a:lnTo>
                    <a:pt x="1368916" y="302554"/>
                  </a:lnTo>
                  <a:lnTo>
                    <a:pt x="1372399" y="302097"/>
                  </a:lnTo>
                  <a:lnTo>
                    <a:pt x="1375882" y="301641"/>
                  </a:lnTo>
                  <a:lnTo>
                    <a:pt x="1379365" y="301185"/>
                  </a:lnTo>
                  <a:lnTo>
                    <a:pt x="1382849" y="300729"/>
                  </a:lnTo>
                  <a:lnTo>
                    <a:pt x="1386332" y="300273"/>
                  </a:lnTo>
                  <a:lnTo>
                    <a:pt x="1389815" y="299818"/>
                  </a:lnTo>
                  <a:lnTo>
                    <a:pt x="1393298" y="299362"/>
                  </a:lnTo>
                  <a:lnTo>
                    <a:pt x="1396782" y="298906"/>
                  </a:lnTo>
                  <a:lnTo>
                    <a:pt x="1400265" y="298451"/>
                  </a:lnTo>
                  <a:lnTo>
                    <a:pt x="1403748" y="297996"/>
                  </a:lnTo>
                  <a:lnTo>
                    <a:pt x="1407231" y="297541"/>
                  </a:lnTo>
                  <a:lnTo>
                    <a:pt x="1410715" y="297086"/>
                  </a:lnTo>
                  <a:lnTo>
                    <a:pt x="1414198" y="297653"/>
                  </a:lnTo>
                  <a:lnTo>
                    <a:pt x="1417681" y="297201"/>
                  </a:lnTo>
                  <a:lnTo>
                    <a:pt x="1421164" y="296748"/>
                  </a:lnTo>
                  <a:lnTo>
                    <a:pt x="1424648" y="296296"/>
                  </a:lnTo>
                  <a:lnTo>
                    <a:pt x="1428131" y="295844"/>
                  </a:lnTo>
                  <a:lnTo>
                    <a:pt x="1431614" y="295392"/>
                  </a:lnTo>
                  <a:lnTo>
                    <a:pt x="1435097" y="294940"/>
                  </a:lnTo>
                  <a:lnTo>
                    <a:pt x="1438580" y="294488"/>
                  </a:lnTo>
                  <a:lnTo>
                    <a:pt x="1442064" y="294037"/>
                  </a:lnTo>
                  <a:lnTo>
                    <a:pt x="1445547" y="293585"/>
                  </a:lnTo>
                  <a:lnTo>
                    <a:pt x="1449030" y="293134"/>
                  </a:lnTo>
                  <a:lnTo>
                    <a:pt x="1452513" y="292683"/>
                  </a:lnTo>
                  <a:lnTo>
                    <a:pt x="1455997" y="294297"/>
                  </a:lnTo>
                  <a:lnTo>
                    <a:pt x="1459480" y="293851"/>
                  </a:lnTo>
                  <a:lnTo>
                    <a:pt x="1462963" y="293404"/>
                  </a:lnTo>
                  <a:lnTo>
                    <a:pt x="1466446" y="292958"/>
                  </a:lnTo>
                  <a:lnTo>
                    <a:pt x="1469930" y="292511"/>
                  </a:lnTo>
                  <a:lnTo>
                    <a:pt x="1473413" y="292065"/>
                  </a:lnTo>
                  <a:lnTo>
                    <a:pt x="1476896" y="291619"/>
                  </a:lnTo>
                  <a:lnTo>
                    <a:pt x="1480379" y="291173"/>
                  </a:lnTo>
                  <a:lnTo>
                    <a:pt x="1483863" y="290727"/>
                  </a:lnTo>
                  <a:lnTo>
                    <a:pt x="1487346" y="290282"/>
                  </a:lnTo>
                  <a:lnTo>
                    <a:pt x="1490829" y="289836"/>
                  </a:lnTo>
                  <a:lnTo>
                    <a:pt x="1494312" y="289391"/>
                  </a:lnTo>
                  <a:lnTo>
                    <a:pt x="1497796" y="288946"/>
                  </a:lnTo>
                  <a:lnTo>
                    <a:pt x="1501279" y="294613"/>
                  </a:lnTo>
                  <a:lnTo>
                    <a:pt x="1504762" y="294180"/>
                  </a:lnTo>
                  <a:lnTo>
                    <a:pt x="1508245" y="293748"/>
                  </a:lnTo>
                  <a:lnTo>
                    <a:pt x="1511729" y="293316"/>
                  </a:lnTo>
                  <a:lnTo>
                    <a:pt x="1515212" y="292883"/>
                  </a:lnTo>
                  <a:lnTo>
                    <a:pt x="1518695" y="292451"/>
                  </a:lnTo>
                  <a:lnTo>
                    <a:pt x="1522178" y="292019"/>
                  </a:lnTo>
                  <a:lnTo>
                    <a:pt x="1525662" y="291588"/>
                  </a:lnTo>
                  <a:lnTo>
                    <a:pt x="1529145" y="291156"/>
                  </a:lnTo>
                  <a:lnTo>
                    <a:pt x="1532628" y="290724"/>
                  </a:lnTo>
                  <a:lnTo>
                    <a:pt x="1536111" y="290293"/>
                  </a:lnTo>
                  <a:lnTo>
                    <a:pt x="1539595" y="289861"/>
                  </a:lnTo>
                  <a:lnTo>
                    <a:pt x="1543078" y="289430"/>
                  </a:lnTo>
                  <a:lnTo>
                    <a:pt x="1546561" y="296176"/>
                  </a:lnTo>
                  <a:lnTo>
                    <a:pt x="1550044" y="295759"/>
                  </a:lnTo>
                  <a:lnTo>
                    <a:pt x="1553528" y="295343"/>
                  </a:lnTo>
                  <a:lnTo>
                    <a:pt x="1557011" y="294926"/>
                  </a:lnTo>
                  <a:lnTo>
                    <a:pt x="1560494" y="294510"/>
                  </a:lnTo>
                  <a:lnTo>
                    <a:pt x="1563977" y="294094"/>
                  </a:lnTo>
                  <a:lnTo>
                    <a:pt x="1567461" y="293677"/>
                  </a:lnTo>
                  <a:lnTo>
                    <a:pt x="1570944" y="293261"/>
                  </a:lnTo>
                  <a:lnTo>
                    <a:pt x="1574427" y="292845"/>
                  </a:lnTo>
                  <a:lnTo>
                    <a:pt x="1577910" y="292429"/>
                  </a:lnTo>
                  <a:lnTo>
                    <a:pt x="1581394" y="292014"/>
                  </a:lnTo>
                  <a:lnTo>
                    <a:pt x="1584877" y="291598"/>
                  </a:lnTo>
                  <a:lnTo>
                    <a:pt x="1588360" y="291825"/>
                  </a:lnTo>
                  <a:lnTo>
                    <a:pt x="1591843" y="291411"/>
                  </a:lnTo>
                  <a:lnTo>
                    <a:pt x="1595327" y="290996"/>
                  </a:lnTo>
                  <a:lnTo>
                    <a:pt x="1598810" y="290582"/>
                  </a:lnTo>
                  <a:lnTo>
                    <a:pt x="1602293" y="290169"/>
                  </a:lnTo>
                  <a:lnTo>
                    <a:pt x="1605776" y="289755"/>
                  </a:lnTo>
                  <a:lnTo>
                    <a:pt x="1609260" y="289341"/>
                  </a:lnTo>
                  <a:lnTo>
                    <a:pt x="1612743" y="288927"/>
                  </a:lnTo>
                  <a:lnTo>
                    <a:pt x="1616226" y="288514"/>
                  </a:lnTo>
                  <a:lnTo>
                    <a:pt x="1619709" y="288101"/>
                  </a:lnTo>
                  <a:lnTo>
                    <a:pt x="1623193" y="287687"/>
                  </a:lnTo>
                  <a:lnTo>
                    <a:pt x="1626676" y="287274"/>
                  </a:lnTo>
                  <a:lnTo>
                    <a:pt x="1630159" y="286861"/>
                  </a:lnTo>
                  <a:lnTo>
                    <a:pt x="1633642" y="296144"/>
                  </a:lnTo>
                  <a:lnTo>
                    <a:pt x="1637126" y="295749"/>
                  </a:lnTo>
                  <a:lnTo>
                    <a:pt x="1640609" y="295355"/>
                  </a:lnTo>
                  <a:lnTo>
                    <a:pt x="1644092" y="294960"/>
                  </a:lnTo>
                  <a:lnTo>
                    <a:pt x="1647575" y="294566"/>
                  </a:lnTo>
                  <a:lnTo>
                    <a:pt x="1651059" y="294172"/>
                  </a:lnTo>
                  <a:lnTo>
                    <a:pt x="1654542" y="293778"/>
                  </a:lnTo>
                  <a:lnTo>
                    <a:pt x="1658025" y="293384"/>
                  </a:lnTo>
                  <a:lnTo>
                    <a:pt x="1661508" y="292990"/>
                  </a:lnTo>
                  <a:lnTo>
                    <a:pt x="1664992" y="292596"/>
                  </a:lnTo>
                  <a:lnTo>
                    <a:pt x="1668475" y="292202"/>
                  </a:lnTo>
                  <a:lnTo>
                    <a:pt x="1671958" y="291809"/>
                  </a:lnTo>
                  <a:lnTo>
                    <a:pt x="1675441" y="291415"/>
                  </a:lnTo>
                  <a:lnTo>
                    <a:pt x="1678925" y="291631"/>
                  </a:lnTo>
                  <a:lnTo>
                    <a:pt x="1682408" y="291238"/>
                  </a:lnTo>
                  <a:lnTo>
                    <a:pt x="1685891" y="290846"/>
                  </a:lnTo>
                  <a:lnTo>
                    <a:pt x="1689374" y="290454"/>
                  </a:lnTo>
                  <a:lnTo>
                    <a:pt x="1692858" y="290062"/>
                  </a:lnTo>
                  <a:lnTo>
                    <a:pt x="1696341" y="289670"/>
                  </a:lnTo>
                  <a:lnTo>
                    <a:pt x="1699824" y="289279"/>
                  </a:lnTo>
                  <a:lnTo>
                    <a:pt x="1703307" y="288887"/>
                  </a:lnTo>
                  <a:lnTo>
                    <a:pt x="1706791" y="288495"/>
                  </a:lnTo>
                  <a:lnTo>
                    <a:pt x="1710274" y="288104"/>
                  </a:lnTo>
                  <a:lnTo>
                    <a:pt x="1713757" y="287713"/>
                  </a:lnTo>
                  <a:lnTo>
                    <a:pt x="1717240" y="287321"/>
                  </a:lnTo>
                  <a:lnTo>
                    <a:pt x="1720723" y="296115"/>
                  </a:lnTo>
                  <a:lnTo>
                    <a:pt x="1724207" y="295740"/>
                  </a:lnTo>
                  <a:lnTo>
                    <a:pt x="1727690" y="295366"/>
                  </a:lnTo>
                  <a:lnTo>
                    <a:pt x="1731173" y="294991"/>
                  </a:lnTo>
                  <a:lnTo>
                    <a:pt x="1734656" y="294617"/>
                  </a:lnTo>
                  <a:lnTo>
                    <a:pt x="1738140" y="294242"/>
                  </a:lnTo>
                  <a:lnTo>
                    <a:pt x="1741623" y="293868"/>
                  </a:lnTo>
                  <a:lnTo>
                    <a:pt x="1745106" y="293494"/>
                  </a:lnTo>
                  <a:lnTo>
                    <a:pt x="1748589" y="293120"/>
                  </a:lnTo>
                  <a:lnTo>
                    <a:pt x="1752073" y="292746"/>
                  </a:lnTo>
                  <a:lnTo>
                    <a:pt x="1755556" y="292372"/>
                  </a:lnTo>
                  <a:lnTo>
                    <a:pt x="1759039" y="291998"/>
                  </a:lnTo>
                  <a:lnTo>
                    <a:pt x="1762522" y="291625"/>
                  </a:lnTo>
                  <a:lnTo>
                    <a:pt x="1766006" y="291829"/>
                  </a:lnTo>
                  <a:lnTo>
                    <a:pt x="1769489" y="291456"/>
                  </a:lnTo>
                  <a:lnTo>
                    <a:pt x="1772972" y="291084"/>
                  </a:lnTo>
                  <a:lnTo>
                    <a:pt x="1776455" y="290711"/>
                  </a:lnTo>
                  <a:lnTo>
                    <a:pt x="1779939" y="290339"/>
                  </a:lnTo>
                  <a:lnTo>
                    <a:pt x="1783422" y="289967"/>
                  </a:lnTo>
                  <a:lnTo>
                    <a:pt x="1786905" y="289595"/>
                  </a:lnTo>
                  <a:lnTo>
                    <a:pt x="1790388" y="289223"/>
                  </a:lnTo>
                  <a:lnTo>
                    <a:pt x="1793872" y="288851"/>
                  </a:lnTo>
                  <a:lnTo>
                    <a:pt x="1797355" y="288479"/>
                  </a:lnTo>
                  <a:lnTo>
                    <a:pt x="1800838" y="288107"/>
                  </a:lnTo>
                  <a:lnTo>
                    <a:pt x="1804321" y="287735"/>
                  </a:lnTo>
                  <a:lnTo>
                    <a:pt x="1807805" y="288823"/>
                  </a:lnTo>
                  <a:lnTo>
                    <a:pt x="1811288" y="288454"/>
                  </a:lnTo>
                  <a:lnTo>
                    <a:pt x="1814771" y="288085"/>
                  </a:lnTo>
                  <a:lnTo>
                    <a:pt x="1818254" y="287716"/>
                  </a:lnTo>
                  <a:lnTo>
                    <a:pt x="1821738" y="287347"/>
                  </a:lnTo>
                  <a:lnTo>
                    <a:pt x="1825221" y="286979"/>
                  </a:lnTo>
                  <a:lnTo>
                    <a:pt x="1828704" y="286610"/>
                  </a:lnTo>
                  <a:lnTo>
                    <a:pt x="1832187" y="286241"/>
                  </a:lnTo>
                  <a:lnTo>
                    <a:pt x="1835671" y="285873"/>
                  </a:lnTo>
                  <a:lnTo>
                    <a:pt x="1839154" y="285505"/>
                  </a:lnTo>
                  <a:lnTo>
                    <a:pt x="1842637" y="285136"/>
                  </a:lnTo>
                  <a:lnTo>
                    <a:pt x="1846120" y="284768"/>
                  </a:lnTo>
                  <a:lnTo>
                    <a:pt x="1849604" y="284400"/>
                  </a:lnTo>
                  <a:lnTo>
                    <a:pt x="1853087" y="291458"/>
                  </a:lnTo>
                  <a:lnTo>
                    <a:pt x="1856570" y="291103"/>
                  </a:lnTo>
                  <a:lnTo>
                    <a:pt x="1860053" y="290747"/>
                  </a:lnTo>
                  <a:lnTo>
                    <a:pt x="1863537" y="290391"/>
                  </a:lnTo>
                  <a:lnTo>
                    <a:pt x="1867020" y="290036"/>
                  </a:lnTo>
                  <a:lnTo>
                    <a:pt x="1870503" y="289681"/>
                  </a:lnTo>
                  <a:lnTo>
                    <a:pt x="1873986" y="289325"/>
                  </a:lnTo>
                  <a:lnTo>
                    <a:pt x="1877470" y="288970"/>
                  </a:lnTo>
                  <a:lnTo>
                    <a:pt x="1880953" y="288615"/>
                  </a:lnTo>
                  <a:lnTo>
                    <a:pt x="1884436" y="288260"/>
                  </a:lnTo>
                  <a:lnTo>
                    <a:pt x="1887919" y="287905"/>
                  </a:lnTo>
                  <a:lnTo>
                    <a:pt x="1891403" y="287550"/>
                  </a:lnTo>
                  <a:lnTo>
                    <a:pt x="1894886" y="287195"/>
                  </a:lnTo>
                  <a:lnTo>
                    <a:pt x="1898369" y="288792"/>
                  </a:lnTo>
                  <a:lnTo>
                    <a:pt x="1901852" y="288440"/>
                  </a:lnTo>
                  <a:lnTo>
                    <a:pt x="1905336" y="288089"/>
                  </a:lnTo>
                  <a:lnTo>
                    <a:pt x="1908819" y="287737"/>
                  </a:lnTo>
                  <a:lnTo>
                    <a:pt x="1912302" y="287386"/>
                  </a:lnTo>
                  <a:lnTo>
                    <a:pt x="1915785" y="287035"/>
                  </a:lnTo>
                  <a:lnTo>
                    <a:pt x="1919269" y="286684"/>
                  </a:lnTo>
                  <a:lnTo>
                    <a:pt x="1922752" y="286333"/>
                  </a:lnTo>
                  <a:lnTo>
                    <a:pt x="1926235" y="285982"/>
                  </a:lnTo>
                  <a:lnTo>
                    <a:pt x="1929718" y="285631"/>
                  </a:lnTo>
                  <a:lnTo>
                    <a:pt x="1933202" y="285280"/>
                  </a:lnTo>
                  <a:lnTo>
                    <a:pt x="1936685" y="284929"/>
                  </a:lnTo>
                  <a:lnTo>
                    <a:pt x="1940168" y="291384"/>
                  </a:lnTo>
                  <a:lnTo>
                    <a:pt x="1943651" y="291044"/>
                  </a:lnTo>
                  <a:lnTo>
                    <a:pt x="1947135" y="290704"/>
                  </a:lnTo>
                  <a:lnTo>
                    <a:pt x="1950618" y="290364"/>
                  </a:lnTo>
                  <a:lnTo>
                    <a:pt x="1954101" y="290025"/>
                  </a:lnTo>
                  <a:lnTo>
                    <a:pt x="1957584" y="289685"/>
                  </a:lnTo>
                  <a:lnTo>
                    <a:pt x="1961068" y="289346"/>
                  </a:lnTo>
                  <a:lnTo>
                    <a:pt x="1964551" y="289006"/>
                  </a:lnTo>
                  <a:lnTo>
                    <a:pt x="1968034" y="288667"/>
                  </a:lnTo>
                  <a:lnTo>
                    <a:pt x="1971517" y="288328"/>
                  </a:lnTo>
                  <a:lnTo>
                    <a:pt x="1975001" y="287989"/>
                  </a:lnTo>
                  <a:lnTo>
                    <a:pt x="1978484" y="287649"/>
                  </a:lnTo>
                  <a:lnTo>
                    <a:pt x="1981967" y="287310"/>
                  </a:lnTo>
                  <a:lnTo>
                    <a:pt x="1985450" y="292971"/>
                  </a:lnTo>
                  <a:lnTo>
                    <a:pt x="1988934" y="292641"/>
                  </a:lnTo>
                  <a:lnTo>
                    <a:pt x="1992417" y="292312"/>
                  </a:lnTo>
                  <a:lnTo>
                    <a:pt x="1995900" y="291982"/>
                  </a:lnTo>
                  <a:lnTo>
                    <a:pt x="1999383" y="291653"/>
                  </a:lnTo>
                  <a:lnTo>
                    <a:pt x="2002867" y="291324"/>
                  </a:lnTo>
                  <a:lnTo>
                    <a:pt x="2006350" y="290994"/>
                  </a:lnTo>
                  <a:lnTo>
                    <a:pt x="2009833" y="290665"/>
                  </a:lnTo>
                  <a:lnTo>
                    <a:pt x="2013316" y="290336"/>
                  </a:lnTo>
                  <a:lnTo>
                    <a:pt x="2016799" y="290007"/>
                  </a:lnTo>
                  <a:lnTo>
                    <a:pt x="2020283" y="289678"/>
                  </a:lnTo>
                  <a:lnTo>
                    <a:pt x="2023766" y="289349"/>
                  </a:lnTo>
                  <a:lnTo>
                    <a:pt x="2027249" y="289020"/>
                  </a:lnTo>
                  <a:lnTo>
                    <a:pt x="2030732" y="290484"/>
                  </a:lnTo>
                  <a:lnTo>
                    <a:pt x="2034216" y="290158"/>
                  </a:lnTo>
                  <a:lnTo>
                    <a:pt x="2037699" y="289832"/>
                  </a:lnTo>
                  <a:lnTo>
                    <a:pt x="2041182" y="289506"/>
                  </a:lnTo>
                  <a:lnTo>
                    <a:pt x="2044665" y="289180"/>
                  </a:lnTo>
                  <a:lnTo>
                    <a:pt x="2048149" y="288854"/>
                  </a:lnTo>
                  <a:lnTo>
                    <a:pt x="2051632" y="288528"/>
                  </a:lnTo>
                  <a:lnTo>
                    <a:pt x="2055115" y="288203"/>
                  </a:lnTo>
                  <a:lnTo>
                    <a:pt x="2058598" y="287877"/>
                  </a:lnTo>
                  <a:lnTo>
                    <a:pt x="2062082" y="287552"/>
                  </a:lnTo>
                  <a:lnTo>
                    <a:pt x="2065565" y="287226"/>
                  </a:lnTo>
                  <a:lnTo>
                    <a:pt x="2069048" y="286901"/>
                  </a:lnTo>
                  <a:lnTo>
                    <a:pt x="2072531" y="291371"/>
                  </a:lnTo>
                  <a:lnTo>
                    <a:pt x="2076015" y="291053"/>
                  </a:lnTo>
                  <a:lnTo>
                    <a:pt x="2079498" y="290734"/>
                  </a:lnTo>
                  <a:lnTo>
                    <a:pt x="2082981" y="290416"/>
                  </a:lnTo>
                  <a:lnTo>
                    <a:pt x="2086464" y="290099"/>
                  </a:lnTo>
                  <a:lnTo>
                    <a:pt x="2089948" y="289781"/>
                  </a:lnTo>
                  <a:lnTo>
                    <a:pt x="2093431" y="289463"/>
                  </a:lnTo>
                  <a:lnTo>
                    <a:pt x="2096914" y="289145"/>
                  </a:lnTo>
                  <a:lnTo>
                    <a:pt x="2100397" y="288827"/>
                  </a:lnTo>
                  <a:lnTo>
                    <a:pt x="2103881" y="288510"/>
                  </a:lnTo>
                  <a:lnTo>
                    <a:pt x="2107364" y="288192"/>
                  </a:lnTo>
                  <a:lnTo>
                    <a:pt x="2110847" y="287875"/>
                  </a:lnTo>
                  <a:lnTo>
                    <a:pt x="2114330" y="287557"/>
                  </a:lnTo>
                  <a:lnTo>
                    <a:pt x="2117814" y="290940"/>
                  </a:lnTo>
                  <a:lnTo>
                    <a:pt x="2121297" y="290628"/>
                  </a:lnTo>
                  <a:lnTo>
                    <a:pt x="2124780" y="290317"/>
                  </a:lnTo>
                  <a:lnTo>
                    <a:pt x="2128263" y="290005"/>
                  </a:lnTo>
                  <a:lnTo>
                    <a:pt x="2131747" y="289693"/>
                  </a:lnTo>
                  <a:lnTo>
                    <a:pt x="2135230" y="289381"/>
                  </a:lnTo>
                  <a:lnTo>
                    <a:pt x="2138713" y="289070"/>
                  </a:lnTo>
                  <a:lnTo>
                    <a:pt x="2142196" y="288758"/>
                  </a:lnTo>
                  <a:lnTo>
                    <a:pt x="2145680" y="288446"/>
                  </a:lnTo>
                  <a:lnTo>
                    <a:pt x="2149163" y="288135"/>
                  </a:lnTo>
                  <a:lnTo>
                    <a:pt x="2152646" y="287823"/>
                  </a:lnTo>
                  <a:lnTo>
                    <a:pt x="2156129" y="287512"/>
                  </a:lnTo>
                  <a:lnTo>
                    <a:pt x="2159613" y="287201"/>
                  </a:lnTo>
                  <a:lnTo>
                    <a:pt x="2163096" y="290764"/>
                  </a:lnTo>
                  <a:lnTo>
                    <a:pt x="2166579" y="290459"/>
                  </a:lnTo>
                  <a:lnTo>
                    <a:pt x="2170062" y="290153"/>
                  </a:lnTo>
                  <a:lnTo>
                    <a:pt x="2173546" y="289847"/>
                  </a:lnTo>
                  <a:lnTo>
                    <a:pt x="2177029" y="289542"/>
                  </a:lnTo>
                  <a:lnTo>
                    <a:pt x="2180512" y="289236"/>
                  </a:lnTo>
                  <a:lnTo>
                    <a:pt x="2183995" y="288931"/>
                  </a:lnTo>
                  <a:lnTo>
                    <a:pt x="2187479" y="288626"/>
                  </a:lnTo>
                  <a:lnTo>
                    <a:pt x="2190962" y="288320"/>
                  </a:lnTo>
                  <a:lnTo>
                    <a:pt x="2194445" y="288015"/>
                  </a:lnTo>
                  <a:lnTo>
                    <a:pt x="2197928" y="287710"/>
                  </a:lnTo>
                  <a:lnTo>
                    <a:pt x="2201412" y="287405"/>
                  </a:lnTo>
                  <a:lnTo>
                    <a:pt x="2204895" y="289252"/>
                  </a:lnTo>
                  <a:lnTo>
                    <a:pt x="2208378" y="288950"/>
                  </a:lnTo>
                  <a:lnTo>
                    <a:pt x="2211861" y="288648"/>
                  </a:lnTo>
                  <a:lnTo>
                    <a:pt x="2215345" y="288346"/>
                  </a:lnTo>
                  <a:lnTo>
                    <a:pt x="2218828" y="288044"/>
                  </a:lnTo>
                  <a:lnTo>
                    <a:pt x="2222311" y="287743"/>
                  </a:lnTo>
                  <a:lnTo>
                    <a:pt x="2225794" y="287441"/>
                  </a:lnTo>
                  <a:lnTo>
                    <a:pt x="2229278" y="287139"/>
                  </a:lnTo>
                  <a:lnTo>
                    <a:pt x="2232761" y="286838"/>
                  </a:lnTo>
                  <a:lnTo>
                    <a:pt x="2236244" y="286536"/>
                  </a:lnTo>
                  <a:lnTo>
                    <a:pt x="2239727" y="286235"/>
                  </a:lnTo>
                  <a:lnTo>
                    <a:pt x="2243211" y="285933"/>
                  </a:lnTo>
                  <a:lnTo>
                    <a:pt x="2246694" y="285632"/>
                  </a:lnTo>
                  <a:lnTo>
                    <a:pt x="2250177" y="287947"/>
                  </a:lnTo>
                  <a:lnTo>
                    <a:pt x="2253660" y="287649"/>
                  </a:lnTo>
                  <a:lnTo>
                    <a:pt x="2257144" y="287351"/>
                  </a:lnTo>
                  <a:lnTo>
                    <a:pt x="2260627" y="287054"/>
                  </a:lnTo>
                  <a:lnTo>
                    <a:pt x="2264110" y="286756"/>
                  </a:lnTo>
                  <a:lnTo>
                    <a:pt x="2267593" y="286459"/>
                  </a:lnTo>
                  <a:lnTo>
                    <a:pt x="2271077" y="286161"/>
                  </a:lnTo>
                  <a:lnTo>
                    <a:pt x="2274560" y="285864"/>
                  </a:lnTo>
                  <a:lnTo>
                    <a:pt x="2278043" y="285567"/>
                  </a:lnTo>
                  <a:lnTo>
                    <a:pt x="2281526" y="285269"/>
                  </a:lnTo>
                  <a:lnTo>
                    <a:pt x="2285010" y="284972"/>
                  </a:lnTo>
                  <a:lnTo>
                    <a:pt x="2288493" y="284675"/>
                  </a:lnTo>
                  <a:lnTo>
                    <a:pt x="2291976" y="284378"/>
                  </a:lnTo>
                  <a:lnTo>
                    <a:pt x="2295459" y="290115"/>
                  </a:lnTo>
                  <a:lnTo>
                    <a:pt x="2298942" y="289826"/>
                  </a:lnTo>
                  <a:lnTo>
                    <a:pt x="2302426" y="289537"/>
                  </a:lnTo>
                  <a:lnTo>
                    <a:pt x="2305909" y="289248"/>
                  </a:lnTo>
                  <a:lnTo>
                    <a:pt x="2309392" y="288959"/>
                  </a:lnTo>
                  <a:lnTo>
                    <a:pt x="2312875" y="288671"/>
                  </a:lnTo>
                  <a:lnTo>
                    <a:pt x="2316359" y="288382"/>
                  </a:lnTo>
                  <a:lnTo>
                    <a:pt x="2319842" y="288093"/>
                  </a:lnTo>
                  <a:lnTo>
                    <a:pt x="2323325" y="287805"/>
                  </a:lnTo>
                  <a:lnTo>
                    <a:pt x="2326808" y="287516"/>
                  </a:lnTo>
                  <a:lnTo>
                    <a:pt x="2330292" y="287228"/>
                  </a:lnTo>
                  <a:lnTo>
                    <a:pt x="2333775" y="286939"/>
                  </a:lnTo>
                  <a:lnTo>
                    <a:pt x="2337258" y="288915"/>
                  </a:lnTo>
                  <a:lnTo>
                    <a:pt x="2340741" y="288630"/>
                  </a:lnTo>
                  <a:lnTo>
                    <a:pt x="2344225" y="288345"/>
                  </a:lnTo>
                  <a:lnTo>
                    <a:pt x="2347708" y="288060"/>
                  </a:lnTo>
                  <a:lnTo>
                    <a:pt x="2351191" y="287774"/>
                  </a:lnTo>
                  <a:lnTo>
                    <a:pt x="2354674" y="287489"/>
                  </a:lnTo>
                  <a:lnTo>
                    <a:pt x="2358158" y="287204"/>
                  </a:lnTo>
                  <a:lnTo>
                    <a:pt x="2361641" y="286919"/>
                  </a:lnTo>
                  <a:lnTo>
                    <a:pt x="2365124" y="286634"/>
                  </a:lnTo>
                  <a:lnTo>
                    <a:pt x="2368607" y="286349"/>
                  </a:lnTo>
                  <a:lnTo>
                    <a:pt x="2372091" y="286064"/>
                  </a:lnTo>
                  <a:lnTo>
                    <a:pt x="2375574" y="285779"/>
                  </a:lnTo>
                  <a:lnTo>
                    <a:pt x="2379057" y="285495"/>
                  </a:lnTo>
                  <a:lnTo>
                    <a:pt x="2382540" y="287463"/>
                  </a:lnTo>
                  <a:lnTo>
                    <a:pt x="2386024" y="287181"/>
                  </a:lnTo>
                  <a:lnTo>
                    <a:pt x="2389507" y="286899"/>
                  </a:lnTo>
                  <a:lnTo>
                    <a:pt x="2392990" y="286618"/>
                  </a:lnTo>
                  <a:lnTo>
                    <a:pt x="2396473" y="286336"/>
                  </a:lnTo>
                  <a:lnTo>
                    <a:pt x="2399957" y="286054"/>
                  </a:lnTo>
                  <a:lnTo>
                    <a:pt x="2403440" y="285773"/>
                  </a:lnTo>
                  <a:lnTo>
                    <a:pt x="2406923" y="285491"/>
                  </a:lnTo>
                  <a:lnTo>
                    <a:pt x="2410406" y="285210"/>
                  </a:lnTo>
                  <a:lnTo>
                    <a:pt x="2413890" y="284928"/>
                  </a:lnTo>
                  <a:lnTo>
                    <a:pt x="2417373" y="284647"/>
                  </a:lnTo>
                  <a:lnTo>
                    <a:pt x="2420856" y="284366"/>
                  </a:lnTo>
                  <a:lnTo>
                    <a:pt x="2424339" y="284085"/>
                  </a:lnTo>
                  <a:lnTo>
                    <a:pt x="2427823" y="294752"/>
                  </a:lnTo>
                  <a:lnTo>
                    <a:pt x="2431306" y="294484"/>
                  </a:lnTo>
                  <a:lnTo>
                    <a:pt x="2434789" y="294217"/>
                  </a:lnTo>
                  <a:lnTo>
                    <a:pt x="2438272" y="293950"/>
                  </a:lnTo>
                  <a:lnTo>
                    <a:pt x="2441756" y="293683"/>
                  </a:lnTo>
                  <a:lnTo>
                    <a:pt x="2445239" y="293416"/>
                  </a:lnTo>
                  <a:lnTo>
                    <a:pt x="2448722" y="293149"/>
                  </a:lnTo>
                  <a:lnTo>
                    <a:pt x="2452205" y="292882"/>
                  </a:lnTo>
                  <a:lnTo>
                    <a:pt x="2455689" y="292615"/>
                  </a:lnTo>
                  <a:lnTo>
                    <a:pt x="2459172" y="292348"/>
                  </a:lnTo>
                  <a:lnTo>
                    <a:pt x="2462655" y="292081"/>
                  </a:lnTo>
                  <a:lnTo>
                    <a:pt x="2466138" y="291814"/>
                  </a:lnTo>
                  <a:lnTo>
                    <a:pt x="2469622" y="292982"/>
                  </a:lnTo>
                  <a:lnTo>
                    <a:pt x="2473105" y="292717"/>
                  </a:lnTo>
                  <a:lnTo>
                    <a:pt x="2476588" y="292452"/>
                  </a:lnTo>
                  <a:lnTo>
                    <a:pt x="2480071" y="292187"/>
                  </a:lnTo>
                  <a:lnTo>
                    <a:pt x="2483555" y="291923"/>
                  </a:lnTo>
                  <a:lnTo>
                    <a:pt x="2487038" y="291658"/>
                  </a:lnTo>
                  <a:lnTo>
                    <a:pt x="2490521" y="291393"/>
                  </a:lnTo>
                  <a:lnTo>
                    <a:pt x="2494004" y="291128"/>
                  </a:lnTo>
                  <a:lnTo>
                    <a:pt x="2497488" y="290864"/>
                  </a:lnTo>
                  <a:lnTo>
                    <a:pt x="2500971" y="290599"/>
                  </a:lnTo>
                  <a:lnTo>
                    <a:pt x="2504454" y="290334"/>
                  </a:lnTo>
                  <a:lnTo>
                    <a:pt x="2507937" y="290070"/>
                  </a:lnTo>
                  <a:lnTo>
                    <a:pt x="2511421" y="289805"/>
                  </a:lnTo>
                  <a:lnTo>
                    <a:pt x="2514904" y="295172"/>
                  </a:lnTo>
                  <a:lnTo>
                    <a:pt x="2518387" y="294914"/>
                  </a:lnTo>
                  <a:lnTo>
                    <a:pt x="2521870" y="294657"/>
                  </a:lnTo>
                  <a:lnTo>
                    <a:pt x="2525354" y="294400"/>
                  </a:lnTo>
                  <a:lnTo>
                    <a:pt x="2528837" y="294142"/>
                  </a:lnTo>
                  <a:lnTo>
                    <a:pt x="2532320" y="293885"/>
                  </a:lnTo>
                  <a:lnTo>
                    <a:pt x="2535803" y="293627"/>
                  </a:lnTo>
                  <a:lnTo>
                    <a:pt x="2539287" y="293370"/>
                  </a:lnTo>
                  <a:lnTo>
                    <a:pt x="2542770" y="293113"/>
                  </a:lnTo>
                  <a:lnTo>
                    <a:pt x="2546253" y="292856"/>
                  </a:lnTo>
                  <a:lnTo>
                    <a:pt x="2549736" y="292599"/>
                  </a:lnTo>
                  <a:lnTo>
                    <a:pt x="2553220" y="292342"/>
                  </a:lnTo>
                  <a:lnTo>
                    <a:pt x="2556703" y="292084"/>
                  </a:lnTo>
                  <a:lnTo>
                    <a:pt x="2560186" y="293989"/>
                  </a:lnTo>
                  <a:lnTo>
                    <a:pt x="2563669" y="293734"/>
                  </a:lnTo>
                  <a:lnTo>
                    <a:pt x="2567153" y="293480"/>
                  </a:lnTo>
                  <a:lnTo>
                    <a:pt x="2570636" y="293226"/>
                  </a:lnTo>
                  <a:lnTo>
                    <a:pt x="2574119" y="292972"/>
                  </a:lnTo>
                  <a:lnTo>
                    <a:pt x="2577602" y="292717"/>
                  </a:lnTo>
                  <a:lnTo>
                    <a:pt x="2581085" y="292463"/>
                  </a:lnTo>
                  <a:lnTo>
                    <a:pt x="2584569" y="292209"/>
                  </a:lnTo>
                  <a:lnTo>
                    <a:pt x="2588052" y="291955"/>
                  </a:lnTo>
                  <a:lnTo>
                    <a:pt x="2591535" y="291701"/>
                  </a:lnTo>
                  <a:lnTo>
                    <a:pt x="2595018" y="291447"/>
                  </a:lnTo>
                  <a:lnTo>
                    <a:pt x="2598502" y="291193"/>
                  </a:lnTo>
                  <a:lnTo>
                    <a:pt x="2601985" y="293470"/>
                  </a:lnTo>
                  <a:lnTo>
                    <a:pt x="2605468" y="293219"/>
                  </a:lnTo>
                  <a:lnTo>
                    <a:pt x="2608951" y="292968"/>
                  </a:lnTo>
                  <a:lnTo>
                    <a:pt x="2612435" y="292717"/>
                  </a:lnTo>
                  <a:lnTo>
                    <a:pt x="2615918" y="292467"/>
                  </a:lnTo>
                  <a:lnTo>
                    <a:pt x="2619401" y="292216"/>
                  </a:lnTo>
                  <a:lnTo>
                    <a:pt x="2622884" y="291965"/>
                  </a:lnTo>
                  <a:lnTo>
                    <a:pt x="2626368" y="291714"/>
                  </a:lnTo>
                  <a:lnTo>
                    <a:pt x="2629851" y="291464"/>
                  </a:lnTo>
                  <a:lnTo>
                    <a:pt x="2633334" y="291213"/>
                  </a:lnTo>
                  <a:lnTo>
                    <a:pt x="2636817" y="290962"/>
                  </a:lnTo>
                  <a:lnTo>
                    <a:pt x="2640301" y="290712"/>
                  </a:lnTo>
                  <a:lnTo>
                    <a:pt x="2643784" y="290461"/>
                  </a:lnTo>
                  <a:lnTo>
                    <a:pt x="2647267" y="291568"/>
                  </a:lnTo>
                  <a:lnTo>
                    <a:pt x="2650750" y="291319"/>
                  </a:lnTo>
                  <a:lnTo>
                    <a:pt x="2654234" y="291071"/>
                  </a:lnTo>
                  <a:lnTo>
                    <a:pt x="2657717" y="290822"/>
                  </a:lnTo>
                  <a:lnTo>
                    <a:pt x="2661200" y="290573"/>
                  </a:lnTo>
                  <a:lnTo>
                    <a:pt x="2664683" y="290324"/>
                  </a:lnTo>
                  <a:lnTo>
                    <a:pt x="2668167" y="290076"/>
                  </a:lnTo>
                  <a:lnTo>
                    <a:pt x="2671650" y="289827"/>
                  </a:lnTo>
                  <a:lnTo>
                    <a:pt x="2675133" y="289579"/>
                  </a:lnTo>
                  <a:lnTo>
                    <a:pt x="2678616" y="289330"/>
                  </a:lnTo>
                  <a:lnTo>
                    <a:pt x="2682100" y="289082"/>
                  </a:lnTo>
                  <a:lnTo>
                    <a:pt x="2685583" y="288833"/>
                  </a:lnTo>
                  <a:lnTo>
                    <a:pt x="2689066" y="288585"/>
                  </a:lnTo>
                  <a:lnTo>
                    <a:pt x="2692549" y="291417"/>
                  </a:lnTo>
                  <a:lnTo>
                    <a:pt x="2696033" y="291172"/>
                  </a:lnTo>
                  <a:lnTo>
                    <a:pt x="2699516" y="290928"/>
                  </a:lnTo>
                  <a:lnTo>
                    <a:pt x="2702999" y="290683"/>
                  </a:lnTo>
                  <a:lnTo>
                    <a:pt x="2706482" y="290438"/>
                  </a:lnTo>
                  <a:lnTo>
                    <a:pt x="2709966" y="290193"/>
                  </a:lnTo>
                  <a:lnTo>
                    <a:pt x="2713449" y="289949"/>
                  </a:lnTo>
                  <a:lnTo>
                    <a:pt x="2716932" y="289704"/>
                  </a:lnTo>
                  <a:lnTo>
                    <a:pt x="2720415" y="289460"/>
                  </a:lnTo>
                  <a:lnTo>
                    <a:pt x="2723899" y="289215"/>
                  </a:lnTo>
                  <a:lnTo>
                    <a:pt x="2727382" y="288971"/>
                  </a:lnTo>
                  <a:lnTo>
                    <a:pt x="2730865" y="288726"/>
                  </a:lnTo>
                  <a:lnTo>
                    <a:pt x="2734348" y="295175"/>
                  </a:lnTo>
                  <a:lnTo>
                    <a:pt x="2737832" y="294938"/>
                  </a:lnTo>
                  <a:lnTo>
                    <a:pt x="2741315" y="294702"/>
                  </a:lnTo>
                  <a:lnTo>
                    <a:pt x="2744798" y="294465"/>
                  </a:lnTo>
                  <a:lnTo>
                    <a:pt x="2748281" y="294228"/>
                  </a:lnTo>
                  <a:lnTo>
                    <a:pt x="2751765" y="293991"/>
                  </a:lnTo>
                  <a:lnTo>
                    <a:pt x="2755248" y="293755"/>
                  </a:lnTo>
                  <a:lnTo>
                    <a:pt x="2758731" y="293518"/>
                  </a:lnTo>
                  <a:lnTo>
                    <a:pt x="2762214" y="293281"/>
                  </a:lnTo>
                  <a:lnTo>
                    <a:pt x="2765698" y="293045"/>
                  </a:lnTo>
                  <a:lnTo>
                    <a:pt x="2769181" y="292808"/>
                  </a:lnTo>
                  <a:lnTo>
                    <a:pt x="2772664" y="292572"/>
                  </a:lnTo>
                  <a:lnTo>
                    <a:pt x="2776147" y="292335"/>
                  </a:lnTo>
                  <a:lnTo>
                    <a:pt x="2779631" y="296384"/>
                  </a:lnTo>
                  <a:lnTo>
                    <a:pt x="2783114" y="296153"/>
                  </a:lnTo>
                  <a:lnTo>
                    <a:pt x="2786597" y="295921"/>
                  </a:lnTo>
                  <a:lnTo>
                    <a:pt x="2790080" y="295689"/>
                  </a:lnTo>
                  <a:lnTo>
                    <a:pt x="2793564" y="295458"/>
                  </a:lnTo>
                  <a:lnTo>
                    <a:pt x="2797047" y="295226"/>
                  </a:lnTo>
                  <a:lnTo>
                    <a:pt x="2800530" y="294995"/>
                  </a:lnTo>
                  <a:lnTo>
                    <a:pt x="2804013" y="294763"/>
                  </a:lnTo>
                  <a:lnTo>
                    <a:pt x="2807497" y="294532"/>
                  </a:lnTo>
                  <a:lnTo>
                    <a:pt x="2810980" y="294301"/>
                  </a:lnTo>
                  <a:lnTo>
                    <a:pt x="2814463" y="294069"/>
                  </a:lnTo>
                  <a:lnTo>
                    <a:pt x="2817946" y="293838"/>
                  </a:lnTo>
                  <a:lnTo>
                    <a:pt x="2821430" y="293607"/>
                  </a:lnTo>
                  <a:lnTo>
                    <a:pt x="2824913" y="297880"/>
                  </a:lnTo>
                  <a:lnTo>
                    <a:pt x="2828396" y="297653"/>
                  </a:lnTo>
                  <a:lnTo>
                    <a:pt x="2831879" y="297427"/>
                  </a:lnTo>
                  <a:lnTo>
                    <a:pt x="2835363" y="297201"/>
                  </a:lnTo>
                  <a:lnTo>
                    <a:pt x="2838846" y="296975"/>
                  </a:lnTo>
                  <a:lnTo>
                    <a:pt x="2842329" y="296748"/>
                  </a:lnTo>
                  <a:lnTo>
                    <a:pt x="2845812" y="296522"/>
                  </a:lnTo>
                  <a:lnTo>
                    <a:pt x="2849296" y="296296"/>
                  </a:lnTo>
                  <a:lnTo>
                    <a:pt x="2852779" y="296070"/>
                  </a:lnTo>
                  <a:lnTo>
                    <a:pt x="2856262" y="295844"/>
                  </a:lnTo>
                  <a:lnTo>
                    <a:pt x="2859745" y="295618"/>
                  </a:lnTo>
                  <a:lnTo>
                    <a:pt x="2863229" y="295392"/>
                  </a:lnTo>
                  <a:lnTo>
                    <a:pt x="2866712" y="295509"/>
                  </a:lnTo>
                  <a:lnTo>
                    <a:pt x="2870195" y="295283"/>
                  </a:lnTo>
                  <a:lnTo>
                    <a:pt x="2873678" y="295057"/>
                  </a:lnTo>
                  <a:lnTo>
                    <a:pt x="2877161" y="294832"/>
                  </a:lnTo>
                  <a:lnTo>
                    <a:pt x="2880645" y="294606"/>
                  </a:lnTo>
                  <a:lnTo>
                    <a:pt x="2884128" y="294381"/>
                  </a:lnTo>
                  <a:lnTo>
                    <a:pt x="2887611" y="294156"/>
                  </a:lnTo>
                  <a:lnTo>
                    <a:pt x="2891094" y="293930"/>
                  </a:lnTo>
                  <a:lnTo>
                    <a:pt x="2894578" y="293705"/>
                  </a:lnTo>
                  <a:lnTo>
                    <a:pt x="2898061" y="293480"/>
                  </a:lnTo>
                  <a:lnTo>
                    <a:pt x="2901544" y="293254"/>
                  </a:lnTo>
                  <a:lnTo>
                    <a:pt x="2905027" y="293029"/>
                  </a:lnTo>
                  <a:lnTo>
                    <a:pt x="2908511" y="292804"/>
                  </a:lnTo>
                  <a:lnTo>
                    <a:pt x="2911994" y="293785"/>
                  </a:lnTo>
                  <a:lnTo>
                    <a:pt x="2915477" y="293561"/>
                  </a:lnTo>
                  <a:lnTo>
                    <a:pt x="2918960" y="293337"/>
                  </a:lnTo>
                  <a:lnTo>
                    <a:pt x="2922444" y="293113"/>
                  </a:lnTo>
                  <a:lnTo>
                    <a:pt x="2925927" y="292889"/>
                  </a:lnTo>
                  <a:lnTo>
                    <a:pt x="2929410" y="292666"/>
                  </a:lnTo>
                  <a:lnTo>
                    <a:pt x="2932893" y="292442"/>
                  </a:lnTo>
                  <a:lnTo>
                    <a:pt x="2936377" y="292218"/>
                  </a:lnTo>
                  <a:lnTo>
                    <a:pt x="2939860" y="291995"/>
                  </a:lnTo>
                  <a:lnTo>
                    <a:pt x="2943343" y="291771"/>
                  </a:lnTo>
                  <a:lnTo>
                    <a:pt x="2946826" y="291547"/>
                  </a:lnTo>
                  <a:lnTo>
                    <a:pt x="2950310" y="291324"/>
                  </a:lnTo>
                  <a:lnTo>
                    <a:pt x="2953793" y="291100"/>
                  </a:lnTo>
                  <a:lnTo>
                    <a:pt x="2957276" y="292598"/>
                  </a:lnTo>
                  <a:lnTo>
                    <a:pt x="2960759" y="292376"/>
                  </a:lnTo>
                  <a:lnTo>
                    <a:pt x="2964243" y="292155"/>
                  </a:lnTo>
                  <a:lnTo>
                    <a:pt x="2967726" y="291933"/>
                  </a:lnTo>
                  <a:lnTo>
                    <a:pt x="2971209" y="291711"/>
                  </a:lnTo>
                  <a:lnTo>
                    <a:pt x="2974692" y="291490"/>
                  </a:lnTo>
                  <a:lnTo>
                    <a:pt x="2978176" y="291268"/>
                  </a:lnTo>
                  <a:lnTo>
                    <a:pt x="2981659" y="291047"/>
                  </a:lnTo>
                  <a:lnTo>
                    <a:pt x="2985142" y="290825"/>
                  </a:lnTo>
                  <a:lnTo>
                    <a:pt x="2988625" y="290604"/>
                  </a:lnTo>
                  <a:lnTo>
                    <a:pt x="2992109" y="290382"/>
                  </a:lnTo>
                  <a:lnTo>
                    <a:pt x="2995592" y="290161"/>
                  </a:lnTo>
                  <a:lnTo>
                    <a:pt x="2999075" y="296945"/>
                  </a:lnTo>
                  <a:lnTo>
                    <a:pt x="3002558" y="296731"/>
                  </a:lnTo>
                  <a:lnTo>
                    <a:pt x="3006042" y="296517"/>
                  </a:lnTo>
                  <a:lnTo>
                    <a:pt x="3009525" y="296303"/>
                  </a:lnTo>
                  <a:lnTo>
                    <a:pt x="3013008" y="296089"/>
                  </a:lnTo>
                  <a:lnTo>
                    <a:pt x="3016491" y="295875"/>
                  </a:lnTo>
                  <a:lnTo>
                    <a:pt x="3019975" y="295661"/>
                  </a:lnTo>
                  <a:lnTo>
                    <a:pt x="3023458" y="295447"/>
                  </a:lnTo>
                  <a:lnTo>
                    <a:pt x="3026941" y="295233"/>
                  </a:lnTo>
                  <a:lnTo>
                    <a:pt x="3030424" y="295019"/>
                  </a:lnTo>
                  <a:lnTo>
                    <a:pt x="3033908" y="294805"/>
                  </a:lnTo>
                  <a:lnTo>
                    <a:pt x="3037391" y="294591"/>
                  </a:lnTo>
                  <a:lnTo>
                    <a:pt x="3040874" y="294378"/>
                  </a:lnTo>
                  <a:lnTo>
                    <a:pt x="3044357" y="296422"/>
                  </a:lnTo>
                  <a:lnTo>
                    <a:pt x="3047841" y="296211"/>
                  </a:lnTo>
                  <a:lnTo>
                    <a:pt x="3051324" y="295999"/>
                  </a:lnTo>
                  <a:lnTo>
                    <a:pt x="3054807" y="295788"/>
                  </a:lnTo>
                  <a:lnTo>
                    <a:pt x="3058290" y="295576"/>
                  </a:lnTo>
                  <a:lnTo>
                    <a:pt x="3061774" y="295365"/>
                  </a:lnTo>
                  <a:lnTo>
                    <a:pt x="3065257" y="295154"/>
                  </a:lnTo>
                  <a:lnTo>
                    <a:pt x="3068740" y="294942"/>
                  </a:lnTo>
                  <a:lnTo>
                    <a:pt x="3072223" y="294731"/>
                  </a:lnTo>
                  <a:lnTo>
                    <a:pt x="3075707" y="294520"/>
                  </a:lnTo>
                  <a:lnTo>
                    <a:pt x="3079190" y="294309"/>
                  </a:lnTo>
                  <a:lnTo>
                    <a:pt x="3082673" y="294098"/>
                  </a:lnTo>
                  <a:lnTo>
                    <a:pt x="3086156" y="293886"/>
                  </a:lnTo>
                  <a:lnTo>
                    <a:pt x="3089640" y="296855"/>
                  </a:lnTo>
                  <a:lnTo>
                    <a:pt x="3093123" y="296647"/>
                  </a:lnTo>
                  <a:lnTo>
                    <a:pt x="3096606" y="296439"/>
                  </a:lnTo>
                  <a:lnTo>
                    <a:pt x="3100089" y="296231"/>
                  </a:lnTo>
                  <a:lnTo>
                    <a:pt x="3103573" y="296023"/>
                  </a:lnTo>
                  <a:lnTo>
                    <a:pt x="3107056" y="295816"/>
                  </a:lnTo>
                  <a:lnTo>
                    <a:pt x="3110539" y="295608"/>
                  </a:lnTo>
                  <a:lnTo>
                    <a:pt x="3114022" y="295400"/>
                  </a:lnTo>
                  <a:lnTo>
                    <a:pt x="3117506" y="295192"/>
                  </a:lnTo>
                  <a:lnTo>
                    <a:pt x="3120989" y="294985"/>
                  </a:lnTo>
                  <a:lnTo>
                    <a:pt x="3124472" y="294777"/>
                  </a:lnTo>
                  <a:lnTo>
                    <a:pt x="3127955" y="294569"/>
                  </a:lnTo>
                  <a:lnTo>
                    <a:pt x="3131439" y="294520"/>
                  </a:lnTo>
                  <a:lnTo>
                    <a:pt x="3134922" y="294312"/>
                  </a:lnTo>
                  <a:lnTo>
                    <a:pt x="3138405" y="294105"/>
                  </a:lnTo>
                  <a:lnTo>
                    <a:pt x="3141888" y="293897"/>
                  </a:lnTo>
                  <a:lnTo>
                    <a:pt x="3145372" y="293690"/>
                  </a:lnTo>
                  <a:lnTo>
                    <a:pt x="3148855" y="293483"/>
                  </a:lnTo>
                  <a:lnTo>
                    <a:pt x="3152338" y="293275"/>
                  </a:lnTo>
                  <a:lnTo>
                    <a:pt x="3155821" y="293068"/>
                  </a:lnTo>
                  <a:lnTo>
                    <a:pt x="3159304" y="292861"/>
                  </a:lnTo>
                  <a:lnTo>
                    <a:pt x="3162788" y="292654"/>
                  </a:lnTo>
                  <a:lnTo>
                    <a:pt x="3166271" y="292446"/>
                  </a:lnTo>
                  <a:lnTo>
                    <a:pt x="3169754" y="292239"/>
                  </a:lnTo>
                  <a:lnTo>
                    <a:pt x="3173237" y="292032"/>
                  </a:lnTo>
                  <a:lnTo>
                    <a:pt x="3176721" y="294198"/>
                  </a:lnTo>
                  <a:lnTo>
                    <a:pt x="3180204" y="293993"/>
                  </a:lnTo>
                  <a:lnTo>
                    <a:pt x="3183687" y="293788"/>
                  </a:lnTo>
                  <a:lnTo>
                    <a:pt x="3187170" y="293583"/>
                  </a:lnTo>
                  <a:lnTo>
                    <a:pt x="3190654" y="293379"/>
                  </a:lnTo>
                  <a:lnTo>
                    <a:pt x="3194137" y="293174"/>
                  </a:lnTo>
                  <a:lnTo>
                    <a:pt x="3197620" y="292969"/>
                  </a:lnTo>
                  <a:lnTo>
                    <a:pt x="3201103" y="292765"/>
                  </a:lnTo>
                  <a:lnTo>
                    <a:pt x="3204587" y="292560"/>
                  </a:lnTo>
                  <a:lnTo>
                    <a:pt x="3208070" y="292355"/>
                  </a:lnTo>
                  <a:lnTo>
                    <a:pt x="3211553" y="292151"/>
                  </a:lnTo>
                  <a:lnTo>
                    <a:pt x="3215036" y="291946"/>
                  </a:lnTo>
                  <a:lnTo>
                    <a:pt x="3218520" y="291742"/>
                  </a:lnTo>
                  <a:lnTo>
                    <a:pt x="3222003" y="307022"/>
                  </a:lnTo>
                  <a:lnTo>
                    <a:pt x="3225486" y="306832"/>
                  </a:lnTo>
                  <a:lnTo>
                    <a:pt x="3228969" y="306643"/>
                  </a:lnTo>
                  <a:lnTo>
                    <a:pt x="3232453" y="306453"/>
                  </a:lnTo>
                  <a:lnTo>
                    <a:pt x="3235936" y="306264"/>
                  </a:lnTo>
                  <a:lnTo>
                    <a:pt x="3239419" y="306074"/>
                  </a:lnTo>
                  <a:lnTo>
                    <a:pt x="3242902" y="305885"/>
                  </a:lnTo>
                  <a:lnTo>
                    <a:pt x="3246386" y="305695"/>
                  </a:lnTo>
                  <a:lnTo>
                    <a:pt x="3249869" y="305506"/>
                  </a:lnTo>
                  <a:lnTo>
                    <a:pt x="3253352" y="305316"/>
                  </a:lnTo>
                  <a:lnTo>
                    <a:pt x="3256835" y="305127"/>
                  </a:lnTo>
                  <a:lnTo>
                    <a:pt x="3260319" y="304937"/>
                  </a:lnTo>
                  <a:lnTo>
                    <a:pt x="3263802" y="312338"/>
                  </a:lnTo>
                  <a:lnTo>
                    <a:pt x="3267285" y="312155"/>
                  </a:lnTo>
                  <a:lnTo>
                    <a:pt x="3270768" y="311973"/>
                  </a:lnTo>
                  <a:lnTo>
                    <a:pt x="3274252" y="311791"/>
                  </a:lnTo>
                  <a:lnTo>
                    <a:pt x="3277735" y="311609"/>
                  </a:lnTo>
                  <a:lnTo>
                    <a:pt x="3281218" y="311427"/>
                  </a:lnTo>
                  <a:lnTo>
                    <a:pt x="3284701" y="311245"/>
                  </a:lnTo>
                  <a:lnTo>
                    <a:pt x="3288185" y="311063"/>
                  </a:lnTo>
                  <a:lnTo>
                    <a:pt x="3291668" y="310881"/>
                  </a:lnTo>
                  <a:lnTo>
                    <a:pt x="3295151" y="310699"/>
                  </a:lnTo>
                  <a:lnTo>
                    <a:pt x="3298634" y="310518"/>
                  </a:lnTo>
                  <a:lnTo>
                    <a:pt x="3302118" y="310336"/>
                  </a:lnTo>
                  <a:lnTo>
                    <a:pt x="3305601" y="310154"/>
                  </a:lnTo>
                  <a:lnTo>
                    <a:pt x="3309084" y="310479"/>
                  </a:lnTo>
                  <a:lnTo>
                    <a:pt x="3312567" y="310298"/>
                  </a:lnTo>
                  <a:lnTo>
                    <a:pt x="3316051" y="310116"/>
                  </a:lnTo>
                  <a:lnTo>
                    <a:pt x="3319534" y="309935"/>
                  </a:lnTo>
                  <a:lnTo>
                    <a:pt x="3323017" y="309754"/>
                  </a:lnTo>
                  <a:lnTo>
                    <a:pt x="3326500" y="309572"/>
                  </a:lnTo>
                  <a:lnTo>
                    <a:pt x="3329984" y="309391"/>
                  </a:lnTo>
                  <a:lnTo>
                    <a:pt x="3333467" y="309210"/>
                  </a:lnTo>
                  <a:lnTo>
                    <a:pt x="3336950" y="309029"/>
                  </a:lnTo>
                  <a:lnTo>
                    <a:pt x="3340433" y="308847"/>
                  </a:lnTo>
                  <a:lnTo>
                    <a:pt x="3343917" y="308666"/>
                  </a:lnTo>
                  <a:lnTo>
                    <a:pt x="3347400" y="308485"/>
                  </a:lnTo>
                  <a:lnTo>
                    <a:pt x="3350883" y="308304"/>
                  </a:lnTo>
                  <a:lnTo>
                    <a:pt x="3354366" y="308887"/>
                  </a:lnTo>
                  <a:lnTo>
                    <a:pt x="3357850" y="308707"/>
                  </a:lnTo>
                  <a:lnTo>
                    <a:pt x="3361333" y="308527"/>
                  </a:lnTo>
                  <a:lnTo>
                    <a:pt x="3364816" y="308346"/>
                  </a:lnTo>
                  <a:lnTo>
                    <a:pt x="3368299" y="308166"/>
                  </a:lnTo>
                  <a:lnTo>
                    <a:pt x="3371783" y="307986"/>
                  </a:lnTo>
                  <a:lnTo>
                    <a:pt x="3375266" y="307805"/>
                  </a:lnTo>
                  <a:lnTo>
                    <a:pt x="3378749" y="307625"/>
                  </a:lnTo>
                  <a:lnTo>
                    <a:pt x="3382232" y="307445"/>
                  </a:lnTo>
                  <a:lnTo>
                    <a:pt x="3385716" y="307265"/>
                  </a:lnTo>
                  <a:lnTo>
                    <a:pt x="3389199" y="307084"/>
                  </a:lnTo>
                  <a:lnTo>
                    <a:pt x="3392682" y="306904"/>
                  </a:lnTo>
                  <a:lnTo>
                    <a:pt x="3396165" y="309380"/>
                  </a:lnTo>
                  <a:lnTo>
                    <a:pt x="3399649" y="309202"/>
                  </a:lnTo>
                  <a:lnTo>
                    <a:pt x="3403132" y="309025"/>
                  </a:lnTo>
                  <a:lnTo>
                    <a:pt x="3406615" y="308847"/>
                  </a:lnTo>
                  <a:lnTo>
                    <a:pt x="3410098" y="308669"/>
                  </a:lnTo>
                  <a:lnTo>
                    <a:pt x="3413582" y="308492"/>
                  </a:lnTo>
                  <a:lnTo>
                    <a:pt x="3417065" y="308314"/>
                  </a:lnTo>
                  <a:lnTo>
                    <a:pt x="3420548" y="308136"/>
                  </a:lnTo>
                  <a:lnTo>
                    <a:pt x="3424031" y="307959"/>
                  </a:lnTo>
                  <a:lnTo>
                    <a:pt x="3427515" y="307781"/>
                  </a:lnTo>
                  <a:lnTo>
                    <a:pt x="3430998" y="307604"/>
                  </a:lnTo>
                  <a:lnTo>
                    <a:pt x="3434481" y="307426"/>
                  </a:lnTo>
                  <a:lnTo>
                    <a:pt x="3437964" y="307249"/>
                  </a:lnTo>
                  <a:lnTo>
                    <a:pt x="3441447" y="307825"/>
                  </a:lnTo>
                  <a:lnTo>
                    <a:pt x="3444931" y="307648"/>
                  </a:lnTo>
                  <a:lnTo>
                    <a:pt x="3448414" y="307471"/>
                  </a:lnTo>
                  <a:lnTo>
                    <a:pt x="3451897" y="307295"/>
                  </a:lnTo>
                  <a:lnTo>
                    <a:pt x="3455380" y="307118"/>
                  </a:lnTo>
                  <a:lnTo>
                    <a:pt x="3458864" y="306941"/>
                  </a:lnTo>
                  <a:lnTo>
                    <a:pt x="3462347" y="306765"/>
                  </a:lnTo>
                  <a:lnTo>
                    <a:pt x="3465830" y="306588"/>
                  </a:lnTo>
                  <a:lnTo>
                    <a:pt x="3469313" y="306411"/>
                  </a:lnTo>
                  <a:lnTo>
                    <a:pt x="3472797" y="306235"/>
                  </a:lnTo>
                  <a:lnTo>
                    <a:pt x="3476280" y="306058"/>
                  </a:lnTo>
                  <a:lnTo>
                    <a:pt x="3479763" y="305881"/>
                  </a:lnTo>
                  <a:lnTo>
                    <a:pt x="3483246" y="305705"/>
                  </a:lnTo>
                  <a:lnTo>
                    <a:pt x="3483246" y="305831"/>
                  </a:lnTo>
                  <a:lnTo>
                    <a:pt x="3483246" y="305957"/>
                  </a:lnTo>
                  <a:lnTo>
                    <a:pt x="3483246" y="306083"/>
                  </a:lnTo>
                  <a:lnTo>
                    <a:pt x="3483246" y="306209"/>
                  </a:lnTo>
                  <a:lnTo>
                    <a:pt x="3483246" y="306335"/>
                  </a:lnTo>
                  <a:lnTo>
                    <a:pt x="3483246" y="306461"/>
                  </a:lnTo>
                  <a:lnTo>
                    <a:pt x="3483246" y="306586"/>
                  </a:lnTo>
                  <a:lnTo>
                    <a:pt x="3483246" y="306711"/>
                  </a:lnTo>
                  <a:lnTo>
                    <a:pt x="3483246" y="306836"/>
                  </a:lnTo>
                  <a:lnTo>
                    <a:pt x="3483246" y="306961"/>
                  </a:lnTo>
                  <a:lnTo>
                    <a:pt x="3483246" y="307086"/>
                  </a:lnTo>
                  <a:lnTo>
                    <a:pt x="3483246" y="307210"/>
                  </a:lnTo>
                  <a:lnTo>
                    <a:pt x="3483246" y="307335"/>
                  </a:lnTo>
                  <a:lnTo>
                    <a:pt x="3483246" y="307459"/>
                  </a:lnTo>
                  <a:lnTo>
                    <a:pt x="3483246" y="307583"/>
                  </a:lnTo>
                  <a:lnTo>
                    <a:pt x="3483246" y="307707"/>
                  </a:lnTo>
                  <a:lnTo>
                    <a:pt x="3483246" y="307831"/>
                  </a:lnTo>
                  <a:lnTo>
                    <a:pt x="3483246" y="307954"/>
                  </a:lnTo>
                  <a:lnTo>
                    <a:pt x="3483246" y="308077"/>
                  </a:lnTo>
                  <a:lnTo>
                    <a:pt x="3483246" y="308201"/>
                  </a:lnTo>
                  <a:lnTo>
                    <a:pt x="3483246" y="308324"/>
                  </a:lnTo>
                  <a:lnTo>
                    <a:pt x="3483246" y="308447"/>
                  </a:lnTo>
                  <a:lnTo>
                    <a:pt x="3483246" y="308569"/>
                  </a:lnTo>
                  <a:lnTo>
                    <a:pt x="3483246" y="308692"/>
                  </a:lnTo>
                  <a:lnTo>
                    <a:pt x="3483246" y="308814"/>
                  </a:lnTo>
                  <a:lnTo>
                    <a:pt x="3483246" y="308936"/>
                  </a:lnTo>
                  <a:lnTo>
                    <a:pt x="3483246" y="309058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36886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AUC:0.069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AUC:0.067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AUC:0.073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AUC:0.068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AUC:0.055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AUC:0.064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50981" y="1608190"/>
            <a:ext cx="456753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Hemoglobin </a:t>
            </a:r>
            <a:r>
              <a:rPr lang="en-US" altLang="ko-KR" sz="1320" dirty="0"/>
              <a:t>Male: 17g/</a:t>
            </a:r>
            <a:r>
              <a:rPr lang="en-US" altLang="ko-KR" sz="1320" dirty="0" err="1"/>
              <a:t>dL</a:t>
            </a:r>
            <a:r>
              <a:rPr lang="en-US" altLang="ko-KR" sz="1320" dirty="0"/>
              <a:t> and over Female: 16g/</a:t>
            </a:r>
            <a:r>
              <a:rPr lang="en-US" altLang="ko-KR" sz="1320" dirty="0" err="1"/>
              <a:t>dL</a:t>
            </a:r>
            <a:r>
              <a:rPr lang="en-US" altLang="ko-KR" sz="1320" dirty="0"/>
              <a:t> and over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815684"/>
              <a:ext cx="3483246" cy="1736382"/>
            </a:xfrm>
            <a:custGeom>
              <a:avLst/>
              <a:gdLst/>
              <a:ahLst/>
              <a:cxnLst/>
              <a:rect l="0" t="0" r="0" b="0"/>
              <a:pathLst>
                <a:path w="3483246" h="1736382">
                  <a:moveTo>
                    <a:pt x="0" y="1736382"/>
                  </a:moveTo>
                  <a:lnTo>
                    <a:pt x="3483" y="1303264"/>
                  </a:lnTo>
                  <a:lnTo>
                    <a:pt x="6966" y="965945"/>
                  </a:lnTo>
                  <a:lnTo>
                    <a:pt x="10449" y="695805"/>
                  </a:lnTo>
                  <a:lnTo>
                    <a:pt x="13932" y="474594"/>
                  </a:lnTo>
                  <a:lnTo>
                    <a:pt x="17416" y="290122"/>
                  </a:lnTo>
                  <a:lnTo>
                    <a:pt x="20899" y="133938"/>
                  </a:lnTo>
                  <a:lnTo>
                    <a:pt x="24382" y="0"/>
                  </a:lnTo>
                  <a:lnTo>
                    <a:pt x="27865" y="1303264"/>
                  </a:lnTo>
                  <a:lnTo>
                    <a:pt x="31349" y="1256582"/>
                  </a:lnTo>
                  <a:lnTo>
                    <a:pt x="34832" y="1211307"/>
                  </a:lnTo>
                  <a:lnTo>
                    <a:pt x="38315" y="1167377"/>
                  </a:lnTo>
                  <a:lnTo>
                    <a:pt x="41798" y="1124732"/>
                  </a:lnTo>
                  <a:lnTo>
                    <a:pt x="45282" y="1083318"/>
                  </a:lnTo>
                  <a:lnTo>
                    <a:pt x="48765" y="1043081"/>
                  </a:lnTo>
                  <a:lnTo>
                    <a:pt x="52248" y="1211307"/>
                  </a:lnTo>
                  <a:lnTo>
                    <a:pt x="55731" y="1181874"/>
                  </a:lnTo>
                  <a:lnTo>
                    <a:pt x="59215" y="1153022"/>
                  </a:lnTo>
                  <a:lnTo>
                    <a:pt x="62698" y="1124732"/>
                  </a:lnTo>
                  <a:lnTo>
                    <a:pt x="66181" y="1096989"/>
                  </a:lnTo>
                  <a:lnTo>
                    <a:pt x="69664" y="1069777"/>
                  </a:lnTo>
                  <a:lnTo>
                    <a:pt x="73148" y="1043081"/>
                  </a:lnTo>
                  <a:lnTo>
                    <a:pt x="76631" y="1171042"/>
                  </a:lnTo>
                  <a:lnTo>
                    <a:pt x="80114" y="1153939"/>
                  </a:lnTo>
                  <a:lnTo>
                    <a:pt x="83597" y="1137326"/>
                  </a:lnTo>
                  <a:lnTo>
                    <a:pt x="87081" y="1121182"/>
                  </a:lnTo>
                  <a:lnTo>
                    <a:pt x="90564" y="1105488"/>
                  </a:lnTo>
                  <a:lnTo>
                    <a:pt x="94047" y="1090226"/>
                  </a:lnTo>
                  <a:lnTo>
                    <a:pt x="97530" y="1075377"/>
                  </a:lnTo>
                  <a:lnTo>
                    <a:pt x="101014" y="1094707"/>
                  </a:lnTo>
                  <a:lnTo>
                    <a:pt x="104497" y="1084994"/>
                  </a:lnTo>
                  <a:lnTo>
                    <a:pt x="107980" y="1075637"/>
                  </a:lnTo>
                  <a:lnTo>
                    <a:pt x="111463" y="1066618"/>
                  </a:lnTo>
                  <a:lnTo>
                    <a:pt x="114947" y="1057918"/>
                  </a:lnTo>
                  <a:lnTo>
                    <a:pt x="118430" y="1049521"/>
                  </a:lnTo>
                  <a:lnTo>
                    <a:pt x="121913" y="1041411"/>
                  </a:lnTo>
                  <a:lnTo>
                    <a:pt x="125396" y="1033574"/>
                  </a:lnTo>
                  <a:lnTo>
                    <a:pt x="128880" y="1025996"/>
                  </a:lnTo>
                  <a:lnTo>
                    <a:pt x="132363" y="1018664"/>
                  </a:lnTo>
                  <a:lnTo>
                    <a:pt x="135846" y="1011568"/>
                  </a:lnTo>
                  <a:lnTo>
                    <a:pt x="139329" y="1004694"/>
                  </a:lnTo>
                  <a:lnTo>
                    <a:pt x="142813" y="998034"/>
                  </a:lnTo>
                  <a:lnTo>
                    <a:pt x="146296" y="991578"/>
                  </a:lnTo>
                  <a:lnTo>
                    <a:pt x="149779" y="983907"/>
                  </a:lnTo>
                  <a:lnTo>
                    <a:pt x="153262" y="975959"/>
                  </a:lnTo>
                  <a:lnTo>
                    <a:pt x="156746" y="968205"/>
                  </a:lnTo>
                  <a:lnTo>
                    <a:pt x="160229" y="960638"/>
                  </a:lnTo>
                  <a:lnTo>
                    <a:pt x="163712" y="953253"/>
                  </a:lnTo>
                  <a:lnTo>
                    <a:pt x="167195" y="946042"/>
                  </a:lnTo>
                  <a:lnTo>
                    <a:pt x="170679" y="939000"/>
                  </a:lnTo>
                  <a:lnTo>
                    <a:pt x="174162" y="932120"/>
                  </a:lnTo>
                  <a:lnTo>
                    <a:pt x="177645" y="925398"/>
                  </a:lnTo>
                  <a:lnTo>
                    <a:pt x="181128" y="918827"/>
                  </a:lnTo>
                  <a:lnTo>
                    <a:pt x="184612" y="912403"/>
                  </a:lnTo>
                  <a:lnTo>
                    <a:pt x="188095" y="906120"/>
                  </a:lnTo>
                  <a:lnTo>
                    <a:pt x="191578" y="899975"/>
                  </a:lnTo>
                  <a:lnTo>
                    <a:pt x="195061" y="893962"/>
                  </a:lnTo>
                  <a:lnTo>
                    <a:pt x="198545" y="997497"/>
                  </a:lnTo>
                  <a:lnTo>
                    <a:pt x="202028" y="989169"/>
                  </a:lnTo>
                  <a:lnTo>
                    <a:pt x="205511" y="980942"/>
                  </a:lnTo>
                  <a:lnTo>
                    <a:pt x="208994" y="972816"/>
                  </a:lnTo>
                  <a:lnTo>
                    <a:pt x="212478" y="964789"/>
                  </a:lnTo>
                  <a:lnTo>
                    <a:pt x="215961" y="956858"/>
                  </a:lnTo>
                  <a:lnTo>
                    <a:pt x="219444" y="949021"/>
                  </a:lnTo>
                  <a:lnTo>
                    <a:pt x="222927" y="941278"/>
                  </a:lnTo>
                  <a:lnTo>
                    <a:pt x="226411" y="933627"/>
                  </a:lnTo>
                  <a:lnTo>
                    <a:pt x="229894" y="926065"/>
                  </a:lnTo>
                  <a:lnTo>
                    <a:pt x="233377" y="918592"/>
                  </a:lnTo>
                  <a:lnTo>
                    <a:pt x="236860" y="911205"/>
                  </a:lnTo>
                  <a:lnTo>
                    <a:pt x="240344" y="903904"/>
                  </a:lnTo>
                  <a:lnTo>
                    <a:pt x="243827" y="896686"/>
                  </a:lnTo>
                  <a:lnTo>
                    <a:pt x="247310" y="889551"/>
                  </a:lnTo>
                  <a:lnTo>
                    <a:pt x="250793" y="882497"/>
                  </a:lnTo>
                  <a:lnTo>
                    <a:pt x="254277" y="875522"/>
                  </a:lnTo>
                  <a:lnTo>
                    <a:pt x="257760" y="868626"/>
                  </a:lnTo>
                  <a:lnTo>
                    <a:pt x="261243" y="861807"/>
                  </a:lnTo>
                  <a:lnTo>
                    <a:pt x="264726" y="855063"/>
                  </a:lnTo>
                  <a:lnTo>
                    <a:pt x="268210" y="848394"/>
                  </a:lnTo>
                  <a:lnTo>
                    <a:pt x="271693" y="900439"/>
                  </a:lnTo>
                  <a:lnTo>
                    <a:pt x="275176" y="894900"/>
                  </a:lnTo>
                  <a:lnTo>
                    <a:pt x="278659" y="889429"/>
                  </a:lnTo>
                  <a:lnTo>
                    <a:pt x="282143" y="884023"/>
                  </a:lnTo>
                  <a:lnTo>
                    <a:pt x="285626" y="878682"/>
                  </a:lnTo>
                  <a:lnTo>
                    <a:pt x="289109" y="873405"/>
                  </a:lnTo>
                  <a:lnTo>
                    <a:pt x="292592" y="868191"/>
                  </a:lnTo>
                  <a:lnTo>
                    <a:pt x="296075" y="880811"/>
                  </a:lnTo>
                  <a:lnTo>
                    <a:pt x="299559" y="875719"/>
                  </a:lnTo>
                  <a:lnTo>
                    <a:pt x="303042" y="870686"/>
                  </a:lnTo>
                  <a:lnTo>
                    <a:pt x="306525" y="865710"/>
                  </a:lnTo>
                  <a:lnTo>
                    <a:pt x="310008" y="860790"/>
                  </a:lnTo>
                  <a:lnTo>
                    <a:pt x="313492" y="855926"/>
                  </a:lnTo>
                  <a:lnTo>
                    <a:pt x="316975" y="851115"/>
                  </a:lnTo>
                  <a:lnTo>
                    <a:pt x="320458" y="954113"/>
                  </a:lnTo>
                  <a:lnTo>
                    <a:pt x="323941" y="950724"/>
                  </a:lnTo>
                  <a:lnTo>
                    <a:pt x="327425" y="947379"/>
                  </a:lnTo>
                  <a:lnTo>
                    <a:pt x="330908" y="944077"/>
                  </a:lnTo>
                  <a:lnTo>
                    <a:pt x="334391" y="940816"/>
                  </a:lnTo>
                  <a:lnTo>
                    <a:pt x="337874" y="937597"/>
                  </a:lnTo>
                  <a:lnTo>
                    <a:pt x="341358" y="934418"/>
                  </a:lnTo>
                  <a:lnTo>
                    <a:pt x="344841" y="931279"/>
                  </a:lnTo>
                  <a:lnTo>
                    <a:pt x="348324" y="928178"/>
                  </a:lnTo>
                  <a:lnTo>
                    <a:pt x="351807" y="925116"/>
                  </a:lnTo>
                  <a:lnTo>
                    <a:pt x="355291" y="922091"/>
                  </a:lnTo>
                  <a:lnTo>
                    <a:pt x="358774" y="919102"/>
                  </a:lnTo>
                  <a:lnTo>
                    <a:pt x="362257" y="916150"/>
                  </a:lnTo>
                  <a:lnTo>
                    <a:pt x="365740" y="913233"/>
                  </a:lnTo>
                  <a:lnTo>
                    <a:pt x="369224" y="910351"/>
                  </a:lnTo>
                  <a:lnTo>
                    <a:pt x="372707" y="907504"/>
                  </a:lnTo>
                  <a:lnTo>
                    <a:pt x="376190" y="904690"/>
                  </a:lnTo>
                  <a:lnTo>
                    <a:pt x="379673" y="901908"/>
                  </a:lnTo>
                  <a:lnTo>
                    <a:pt x="383157" y="899160"/>
                  </a:lnTo>
                  <a:lnTo>
                    <a:pt x="386640" y="896443"/>
                  </a:lnTo>
                  <a:lnTo>
                    <a:pt x="390123" y="893757"/>
                  </a:lnTo>
                  <a:lnTo>
                    <a:pt x="393606" y="892472"/>
                  </a:lnTo>
                  <a:lnTo>
                    <a:pt x="397090" y="894034"/>
                  </a:lnTo>
                  <a:lnTo>
                    <a:pt x="400573" y="895563"/>
                  </a:lnTo>
                  <a:lnTo>
                    <a:pt x="404056" y="897061"/>
                  </a:lnTo>
                  <a:lnTo>
                    <a:pt x="407539" y="898527"/>
                  </a:lnTo>
                  <a:lnTo>
                    <a:pt x="411023" y="899964"/>
                  </a:lnTo>
                  <a:lnTo>
                    <a:pt x="414506" y="901372"/>
                  </a:lnTo>
                  <a:lnTo>
                    <a:pt x="417989" y="977373"/>
                  </a:lnTo>
                  <a:lnTo>
                    <a:pt x="421472" y="977934"/>
                  </a:lnTo>
                  <a:lnTo>
                    <a:pt x="424956" y="978485"/>
                  </a:lnTo>
                  <a:lnTo>
                    <a:pt x="428439" y="979027"/>
                  </a:lnTo>
                  <a:lnTo>
                    <a:pt x="431922" y="979558"/>
                  </a:lnTo>
                  <a:lnTo>
                    <a:pt x="435405" y="980081"/>
                  </a:lnTo>
                  <a:lnTo>
                    <a:pt x="438889" y="980595"/>
                  </a:lnTo>
                  <a:lnTo>
                    <a:pt x="442372" y="980481"/>
                  </a:lnTo>
                  <a:lnTo>
                    <a:pt x="445855" y="978415"/>
                  </a:lnTo>
                  <a:lnTo>
                    <a:pt x="449338" y="976370"/>
                  </a:lnTo>
                  <a:lnTo>
                    <a:pt x="452822" y="974345"/>
                  </a:lnTo>
                  <a:lnTo>
                    <a:pt x="456305" y="972340"/>
                  </a:lnTo>
                  <a:lnTo>
                    <a:pt x="459788" y="970356"/>
                  </a:lnTo>
                  <a:lnTo>
                    <a:pt x="463271" y="968391"/>
                  </a:lnTo>
                  <a:lnTo>
                    <a:pt x="466755" y="966446"/>
                  </a:lnTo>
                  <a:lnTo>
                    <a:pt x="470238" y="964520"/>
                  </a:lnTo>
                  <a:lnTo>
                    <a:pt x="473721" y="962612"/>
                  </a:lnTo>
                  <a:lnTo>
                    <a:pt x="477204" y="960724"/>
                  </a:lnTo>
                  <a:lnTo>
                    <a:pt x="480688" y="958853"/>
                  </a:lnTo>
                  <a:lnTo>
                    <a:pt x="484171" y="957001"/>
                  </a:lnTo>
                  <a:lnTo>
                    <a:pt x="487654" y="955167"/>
                  </a:lnTo>
                  <a:lnTo>
                    <a:pt x="491137" y="1060291"/>
                  </a:lnTo>
                  <a:lnTo>
                    <a:pt x="494621" y="1061994"/>
                  </a:lnTo>
                  <a:lnTo>
                    <a:pt x="498104" y="1063665"/>
                  </a:lnTo>
                  <a:lnTo>
                    <a:pt x="501587" y="1065305"/>
                  </a:lnTo>
                  <a:lnTo>
                    <a:pt x="505070" y="1066915"/>
                  </a:lnTo>
                  <a:lnTo>
                    <a:pt x="508554" y="1068495"/>
                  </a:lnTo>
                  <a:lnTo>
                    <a:pt x="512037" y="1070046"/>
                  </a:lnTo>
                  <a:lnTo>
                    <a:pt x="515520" y="1071859"/>
                  </a:lnTo>
                  <a:lnTo>
                    <a:pt x="519003" y="1075883"/>
                  </a:lnTo>
                  <a:lnTo>
                    <a:pt x="522487" y="1079806"/>
                  </a:lnTo>
                  <a:lnTo>
                    <a:pt x="522487" y="1079806"/>
                  </a:lnTo>
                  <a:lnTo>
                    <a:pt x="525970" y="1083631"/>
                  </a:lnTo>
                  <a:lnTo>
                    <a:pt x="529453" y="1087363"/>
                  </a:lnTo>
                  <a:lnTo>
                    <a:pt x="532936" y="1091004"/>
                  </a:lnTo>
                  <a:lnTo>
                    <a:pt x="536420" y="1094559"/>
                  </a:lnTo>
                  <a:lnTo>
                    <a:pt x="539903" y="1097869"/>
                  </a:lnTo>
                  <a:lnTo>
                    <a:pt x="543386" y="1099026"/>
                  </a:lnTo>
                  <a:lnTo>
                    <a:pt x="546869" y="1100164"/>
                  </a:lnTo>
                  <a:lnTo>
                    <a:pt x="550353" y="1101284"/>
                  </a:lnTo>
                  <a:lnTo>
                    <a:pt x="553836" y="1102386"/>
                  </a:lnTo>
                  <a:lnTo>
                    <a:pt x="557319" y="1103470"/>
                  </a:lnTo>
                  <a:lnTo>
                    <a:pt x="560802" y="1104537"/>
                  </a:lnTo>
                  <a:lnTo>
                    <a:pt x="564286" y="1142951"/>
                  </a:lnTo>
                  <a:lnTo>
                    <a:pt x="567769" y="1143342"/>
                  </a:lnTo>
                  <a:lnTo>
                    <a:pt x="571252" y="1143728"/>
                  </a:lnTo>
                  <a:lnTo>
                    <a:pt x="574735" y="1144108"/>
                  </a:lnTo>
                  <a:lnTo>
                    <a:pt x="578218" y="1144483"/>
                  </a:lnTo>
                  <a:lnTo>
                    <a:pt x="581702" y="1144853"/>
                  </a:lnTo>
                  <a:lnTo>
                    <a:pt x="585185" y="1145219"/>
                  </a:lnTo>
                  <a:lnTo>
                    <a:pt x="588668" y="1145579"/>
                  </a:lnTo>
                  <a:lnTo>
                    <a:pt x="592151" y="1145935"/>
                  </a:lnTo>
                  <a:lnTo>
                    <a:pt x="595635" y="1146287"/>
                  </a:lnTo>
                  <a:lnTo>
                    <a:pt x="599118" y="1146633"/>
                  </a:lnTo>
                  <a:lnTo>
                    <a:pt x="602601" y="1146976"/>
                  </a:lnTo>
                  <a:lnTo>
                    <a:pt x="606084" y="1147314"/>
                  </a:lnTo>
                  <a:lnTo>
                    <a:pt x="609568" y="1147648"/>
                  </a:lnTo>
                  <a:lnTo>
                    <a:pt x="613051" y="1147978"/>
                  </a:lnTo>
                  <a:lnTo>
                    <a:pt x="616534" y="1171331"/>
                  </a:lnTo>
                  <a:lnTo>
                    <a:pt x="620017" y="1171761"/>
                  </a:lnTo>
                  <a:lnTo>
                    <a:pt x="623501" y="1172185"/>
                  </a:lnTo>
                  <a:lnTo>
                    <a:pt x="626984" y="1172605"/>
                  </a:lnTo>
                  <a:lnTo>
                    <a:pt x="630467" y="1173018"/>
                  </a:lnTo>
                  <a:lnTo>
                    <a:pt x="633950" y="1173427"/>
                  </a:lnTo>
                  <a:lnTo>
                    <a:pt x="637434" y="1173831"/>
                  </a:lnTo>
                  <a:lnTo>
                    <a:pt x="640917" y="1197528"/>
                  </a:lnTo>
                  <a:lnTo>
                    <a:pt x="644400" y="1197770"/>
                  </a:lnTo>
                  <a:lnTo>
                    <a:pt x="647883" y="1198008"/>
                  </a:lnTo>
                  <a:lnTo>
                    <a:pt x="651367" y="1198244"/>
                  </a:lnTo>
                  <a:lnTo>
                    <a:pt x="654850" y="1198477"/>
                  </a:lnTo>
                  <a:lnTo>
                    <a:pt x="658333" y="1198708"/>
                  </a:lnTo>
                  <a:lnTo>
                    <a:pt x="661816" y="1198935"/>
                  </a:lnTo>
                  <a:lnTo>
                    <a:pt x="665300" y="1229684"/>
                  </a:lnTo>
                  <a:lnTo>
                    <a:pt x="668783" y="1228449"/>
                  </a:lnTo>
                  <a:lnTo>
                    <a:pt x="672266" y="1227222"/>
                  </a:lnTo>
                  <a:lnTo>
                    <a:pt x="675749" y="1226001"/>
                  </a:lnTo>
                  <a:lnTo>
                    <a:pt x="679233" y="1224787"/>
                  </a:lnTo>
                  <a:lnTo>
                    <a:pt x="682716" y="1223579"/>
                  </a:lnTo>
                  <a:lnTo>
                    <a:pt x="686199" y="1222379"/>
                  </a:lnTo>
                  <a:lnTo>
                    <a:pt x="689682" y="1221185"/>
                  </a:lnTo>
                  <a:lnTo>
                    <a:pt x="693166" y="1219997"/>
                  </a:lnTo>
                  <a:lnTo>
                    <a:pt x="696649" y="1218816"/>
                  </a:lnTo>
                  <a:lnTo>
                    <a:pt x="700132" y="1217641"/>
                  </a:lnTo>
                  <a:lnTo>
                    <a:pt x="703615" y="1216473"/>
                  </a:lnTo>
                  <a:lnTo>
                    <a:pt x="707099" y="1215311"/>
                  </a:lnTo>
                  <a:lnTo>
                    <a:pt x="710582" y="1214155"/>
                  </a:lnTo>
                  <a:lnTo>
                    <a:pt x="714065" y="1213005"/>
                  </a:lnTo>
                  <a:lnTo>
                    <a:pt x="717548" y="1211862"/>
                  </a:lnTo>
                  <a:lnTo>
                    <a:pt x="721032" y="1210725"/>
                  </a:lnTo>
                  <a:lnTo>
                    <a:pt x="724515" y="1209593"/>
                  </a:lnTo>
                  <a:lnTo>
                    <a:pt x="727998" y="1208468"/>
                  </a:lnTo>
                  <a:lnTo>
                    <a:pt x="731481" y="1207349"/>
                  </a:lnTo>
                  <a:lnTo>
                    <a:pt x="734965" y="1206236"/>
                  </a:lnTo>
                  <a:lnTo>
                    <a:pt x="738448" y="1272697"/>
                  </a:lnTo>
                  <a:lnTo>
                    <a:pt x="741931" y="1273706"/>
                  </a:lnTo>
                  <a:lnTo>
                    <a:pt x="745414" y="1274700"/>
                  </a:lnTo>
                  <a:lnTo>
                    <a:pt x="748898" y="1275682"/>
                  </a:lnTo>
                  <a:lnTo>
                    <a:pt x="752381" y="1276650"/>
                  </a:lnTo>
                  <a:lnTo>
                    <a:pt x="755864" y="1277605"/>
                  </a:lnTo>
                  <a:lnTo>
                    <a:pt x="759347" y="1278548"/>
                  </a:lnTo>
                  <a:lnTo>
                    <a:pt x="762831" y="1311197"/>
                  </a:lnTo>
                  <a:lnTo>
                    <a:pt x="766314" y="1313498"/>
                  </a:lnTo>
                  <a:lnTo>
                    <a:pt x="769797" y="1315754"/>
                  </a:lnTo>
                  <a:lnTo>
                    <a:pt x="773280" y="1317966"/>
                  </a:lnTo>
                  <a:lnTo>
                    <a:pt x="776764" y="1320135"/>
                  </a:lnTo>
                  <a:lnTo>
                    <a:pt x="780247" y="1322263"/>
                  </a:lnTo>
                  <a:lnTo>
                    <a:pt x="783730" y="1324351"/>
                  </a:lnTo>
                  <a:lnTo>
                    <a:pt x="787213" y="1325011"/>
                  </a:lnTo>
                  <a:lnTo>
                    <a:pt x="790697" y="1324911"/>
                  </a:lnTo>
                  <a:lnTo>
                    <a:pt x="794180" y="1324812"/>
                  </a:lnTo>
                  <a:lnTo>
                    <a:pt x="797663" y="1324714"/>
                  </a:lnTo>
                  <a:lnTo>
                    <a:pt x="801146" y="1324616"/>
                  </a:lnTo>
                  <a:lnTo>
                    <a:pt x="804630" y="1324519"/>
                  </a:lnTo>
                  <a:lnTo>
                    <a:pt x="808113" y="1324423"/>
                  </a:lnTo>
                  <a:lnTo>
                    <a:pt x="811596" y="1324328"/>
                  </a:lnTo>
                  <a:lnTo>
                    <a:pt x="815079" y="1324233"/>
                  </a:lnTo>
                  <a:lnTo>
                    <a:pt x="818563" y="1324140"/>
                  </a:lnTo>
                  <a:lnTo>
                    <a:pt x="822046" y="1324047"/>
                  </a:lnTo>
                  <a:lnTo>
                    <a:pt x="825529" y="1323955"/>
                  </a:lnTo>
                  <a:lnTo>
                    <a:pt x="829012" y="1323863"/>
                  </a:lnTo>
                  <a:lnTo>
                    <a:pt x="832496" y="1323772"/>
                  </a:lnTo>
                  <a:lnTo>
                    <a:pt x="835979" y="1323165"/>
                  </a:lnTo>
                  <a:lnTo>
                    <a:pt x="839462" y="1322160"/>
                  </a:lnTo>
                  <a:lnTo>
                    <a:pt x="842945" y="1321158"/>
                  </a:lnTo>
                  <a:lnTo>
                    <a:pt x="846429" y="1320160"/>
                  </a:lnTo>
                  <a:lnTo>
                    <a:pt x="849912" y="1319165"/>
                  </a:lnTo>
                  <a:lnTo>
                    <a:pt x="853395" y="1318174"/>
                  </a:lnTo>
                  <a:lnTo>
                    <a:pt x="856878" y="1317186"/>
                  </a:lnTo>
                  <a:lnTo>
                    <a:pt x="860361" y="1316201"/>
                  </a:lnTo>
                  <a:lnTo>
                    <a:pt x="863845" y="1315220"/>
                  </a:lnTo>
                  <a:lnTo>
                    <a:pt x="867328" y="1314242"/>
                  </a:lnTo>
                  <a:lnTo>
                    <a:pt x="870811" y="1313268"/>
                  </a:lnTo>
                  <a:lnTo>
                    <a:pt x="874294" y="1312296"/>
                  </a:lnTo>
                  <a:lnTo>
                    <a:pt x="877778" y="1311328"/>
                  </a:lnTo>
                  <a:lnTo>
                    <a:pt x="881261" y="1310364"/>
                  </a:lnTo>
                  <a:lnTo>
                    <a:pt x="884744" y="1309649"/>
                  </a:lnTo>
                  <a:lnTo>
                    <a:pt x="888227" y="1309205"/>
                  </a:lnTo>
                  <a:lnTo>
                    <a:pt x="891711" y="1308764"/>
                  </a:lnTo>
                  <a:lnTo>
                    <a:pt x="895194" y="1308325"/>
                  </a:lnTo>
                  <a:lnTo>
                    <a:pt x="898677" y="1307889"/>
                  </a:lnTo>
                  <a:lnTo>
                    <a:pt x="902160" y="1307455"/>
                  </a:lnTo>
                  <a:lnTo>
                    <a:pt x="905644" y="1307024"/>
                  </a:lnTo>
                  <a:lnTo>
                    <a:pt x="909127" y="1306595"/>
                  </a:lnTo>
                  <a:lnTo>
                    <a:pt x="912610" y="1306169"/>
                  </a:lnTo>
                  <a:lnTo>
                    <a:pt x="916093" y="1305745"/>
                  </a:lnTo>
                  <a:lnTo>
                    <a:pt x="919577" y="1305323"/>
                  </a:lnTo>
                  <a:lnTo>
                    <a:pt x="923060" y="1304904"/>
                  </a:lnTo>
                  <a:lnTo>
                    <a:pt x="926543" y="1304487"/>
                  </a:lnTo>
                  <a:lnTo>
                    <a:pt x="930026" y="1304072"/>
                  </a:lnTo>
                  <a:lnTo>
                    <a:pt x="933510" y="1303660"/>
                  </a:lnTo>
                  <a:lnTo>
                    <a:pt x="936993" y="1303250"/>
                  </a:lnTo>
                  <a:lnTo>
                    <a:pt x="940476" y="1302842"/>
                  </a:lnTo>
                  <a:lnTo>
                    <a:pt x="943959" y="1302437"/>
                  </a:lnTo>
                  <a:lnTo>
                    <a:pt x="947443" y="1302034"/>
                  </a:lnTo>
                  <a:lnTo>
                    <a:pt x="950926" y="1301633"/>
                  </a:lnTo>
                  <a:lnTo>
                    <a:pt x="954409" y="1301234"/>
                  </a:lnTo>
                  <a:lnTo>
                    <a:pt x="957892" y="1302019"/>
                  </a:lnTo>
                  <a:lnTo>
                    <a:pt x="961376" y="1304940"/>
                  </a:lnTo>
                  <a:lnTo>
                    <a:pt x="964859" y="1307800"/>
                  </a:lnTo>
                  <a:lnTo>
                    <a:pt x="968342" y="1310603"/>
                  </a:lnTo>
                  <a:lnTo>
                    <a:pt x="971825" y="1313349"/>
                  </a:lnTo>
                  <a:lnTo>
                    <a:pt x="975309" y="1316042"/>
                  </a:lnTo>
                  <a:lnTo>
                    <a:pt x="978792" y="1318681"/>
                  </a:lnTo>
                  <a:lnTo>
                    <a:pt x="982275" y="1321051"/>
                  </a:lnTo>
                  <a:lnTo>
                    <a:pt x="985758" y="1322900"/>
                  </a:lnTo>
                  <a:lnTo>
                    <a:pt x="989242" y="1324720"/>
                  </a:lnTo>
                  <a:lnTo>
                    <a:pt x="992725" y="1326511"/>
                  </a:lnTo>
                  <a:lnTo>
                    <a:pt x="996208" y="1328274"/>
                  </a:lnTo>
                  <a:lnTo>
                    <a:pt x="999691" y="1330011"/>
                  </a:lnTo>
                  <a:lnTo>
                    <a:pt x="1003175" y="1331720"/>
                  </a:lnTo>
                  <a:lnTo>
                    <a:pt x="1006658" y="1333079"/>
                  </a:lnTo>
                  <a:lnTo>
                    <a:pt x="1010141" y="1333540"/>
                  </a:lnTo>
                  <a:lnTo>
                    <a:pt x="1013624" y="1333996"/>
                  </a:lnTo>
                  <a:lnTo>
                    <a:pt x="1017108" y="1334448"/>
                  </a:lnTo>
                  <a:lnTo>
                    <a:pt x="1020591" y="1334896"/>
                  </a:lnTo>
                  <a:lnTo>
                    <a:pt x="1024074" y="1335340"/>
                  </a:lnTo>
                  <a:lnTo>
                    <a:pt x="1027557" y="1335781"/>
                  </a:lnTo>
                  <a:lnTo>
                    <a:pt x="1031041" y="1336217"/>
                  </a:lnTo>
                  <a:lnTo>
                    <a:pt x="1034524" y="1336649"/>
                  </a:lnTo>
                  <a:lnTo>
                    <a:pt x="1038007" y="1337077"/>
                  </a:lnTo>
                  <a:lnTo>
                    <a:pt x="1041490" y="1337502"/>
                  </a:lnTo>
                  <a:lnTo>
                    <a:pt x="1044974" y="1337923"/>
                  </a:lnTo>
                  <a:lnTo>
                    <a:pt x="1048457" y="1338340"/>
                  </a:lnTo>
                  <a:lnTo>
                    <a:pt x="1051940" y="1338754"/>
                  </a:lnTo>
                  <a:lnTo>
                    <a:pt x="1055423" y="1339041"/>
                  </a:lnTo>
                  <a:lnTo>
                    <a:pt x="1058907" y="1338777"/>
                  </a:lnTo>
                  <a:lnTo>
                    <a:pt x="1062390" y="1338515"/>
                  </a:lnTo>
                  <a:lnTo>
                    <a:pt x="1065873" y="1338254"/>
                  </a:lnTo>
                  <a:lnTo>
                    <a:pt x="1069356" y="1337995"/>
                  </a:lnTo>
                  <a:lnTo>
                    <a:pt x="1072840" y="1337737"/>
                  </a:lnTo>
                  <a:lnTo>
                    <a:pt x="1076323" y="1337480"/>
                  </a:lnTo>
                  <a:lnTo>
                    <a:pt x="1079806" y="1337224"/>
                  </a:lnTo>
                  <a:lnTo>
                    <a:pt x="1083289" y="1336970"/>
                  </a:lnTo>
                  <a:lnTo>
                    <a:pt x="1086773" y="1336718"/>
                  </a:lnTo>
                  <a:lnTo>
                    <a:pt x="1090256" y="1336466"/>
                  </a:lnTo>
                  <a:lnTo>
                    <a:pt x="1093739" y="1336216"/>
                  </a:lnTo>
                  <a:lnTo>
                    <a:pt x="1097222" y="1335967"/>
                  </a:lnTo>
                  <a:lnTo>
                    <a:pt x="1100706" y="1335719"/>
                  </a:lnTo>
                  <a:lnTo>
                    <a:pt x="1104189" y="1335473"/>
                  </a:lnTo>
                  <a:lnTo>
                    <a:pt x="1107672" y="1335228"/>
                  </a:lnTo>
                  <a:lnTo>
                    <a:pt x="1111155" y="1334984"/>
                  </a:lnTo>
                  <a:lnTo>
                    <a:pt x="1114639" y="1334741"/>
                  </a:lnTo>
                  <a:lnTo>
                    <a:pt x="1118122" y="1334500"/>
                  </a:lnTo>
                  <a:lnTo>
                    <a:pt x="1121605" y="1334260"/>
                  </a:lnTo>
                  <a:lnTo>
                    <a:pt x="1125088" y="1334021"/>
                  </a:lnTo>
                  <a:lnTo>
                    <a:pt x="1128572" y="1333788"/>
                  </a:lnTo>
                  <a:lnTo>
                    <a:pt x="1132055" y="1333647"/>
                  </a:lnTo>
                  <a:lnTo>
                    <a:pt x="1135538" y="1333507"/>
                  </a:lnTo>
                  <a:lnTo>
                    <a:pt x="1139021" y="1333367"/>
                  </a:lnTo>
                  <a:lnTo>
                    <a:pt x="1142505" y="1333228"/>
                  </a:lnTo>
                  <a:lnTo>
                    <a:pt x="1145988" y="1333090"/>
                  </a:lnTo>
                  <a:lnTo>
                    <a:pt x="1149471" y="1332953"/>
                  </a:lnTo>
                  <a:lnTo>
                    <a:pt x="1152954" y="1332816"/>
                  </a:lnTo>
                  <a:lnTo>
                    <a:pt x="1156437" y="1332680"/>
                  </a:lnTo>
                  <a:lnTo>
                    <a:pt x="1159921" y="1332545"/>
                  </a:lnTo>
                  <a:lnTo>
                    <a:pt x="1163404" y="1332411"/>
                  </a:lnTo>
                  <a:lnTo>
                    <a:pt x="1166887" y="1332277"/>
                  </a:lnTo>
                  <a:lnTo>
                    <a:pt x="1170370" y="1332144"/>
                  </a:lnTo>
                  <a:lnTo>
                    <a:pt x="1173854" y="1332012"/>
                  </a:lnTo>
                  <a:lnTo>
                    <a:pt x="1177337" y="1331880"/>
                  </a:lnTo>
                  <a:lnTo>
                    <a:pt x="1180820" y="1331749"/>
                  </a:lnTo>
                  <a:lnTo>
                    <a:pt x="1184303" y="1331619"/>
                  </a:lnTo>
                  <a:lnTo>
                    <a:pt x="1187787" y="1331489"/>
                  </a:lnTo>
                  <a:lnTo>
                    <a:pt x="1191270" y="1331360"/>
                  </a:lnTo>
                  <a:lnTo>
                    <a:pt x="1194753" y="1331232"/>
                  </a:lnTo>
                  <a:lnTo>
                    <a:pt x="1198236" y="1331105"/>
                  </a:lnTo>
                  <a:lnTo>
                    <a:pt x="1201720" y="1330978"/>
                  </a:lnTo>
                  <a:lnTo>
                    <a:pt x="1205203" y="1330978"/>
                  </a:lnTo>
                  <a:lnTo>
                    <a:pt x="1208686" y="1330988"/>
                  </a:lnTo>
                  <a:lnTo>
                    <a:pt x="1212169" y="1330999"/>
                  </a:lnTo>
                  <a:lnTo>
                    <a:pt x="1215653" y="1331009"/>
                  </a:lnTo>
                  <a:lnTo>
                    <a:pt x="1219136" y="1331019"/>
                  </a:lnTo>
                  <a:lnTo>
                    <a:pt x="1222619" y="1331028"/>
                  </a:lnTo>
                  <a:lnTo>
                    <a:pt x="1226102" y="1331038"/>
                  </a:lnTo>
                  <a:lnTo>
                    <a:pt x="1229586" y="1331048"/>
                  </a:lnTo>
                  <a:lnTo>
                    <a:pt x="1233069" y="1331058"/>
                  </a:lnTo>
                  <a:lnTo>
                    <a:pt x="1236552" y="1331068"/>
                  </a:lnTo>
                  <a:lnTo>
                    <a:pt x="1240035" y="1331077"/>
                  </a:lnTo>
                  <a:lnTo>
                    <a:pt x="1243519" y="1331087"/>
                  </a:lnTo>
                  <a:lnTo>
                    <a:pt x="1247002" y="1331096"/>
                  </a:lnTo>
                  <a:lnTo>
                    <a:pt x="1250485" y="1331106"/>
                  </a:lnTo>
                  <a:lnTo>
                    <a:pt x="1253968" y="1331115"/>
                  </a:lnTo>
                  <a:lnTo>
                    <a:pt x="1257452" y="1331125"/>
                  </a:lnTo>
                  <a:lnTo>
                    <a:pt x="1260935" y="1331134"/>
                  </a:lnTo>
                  <a:lnTo>
                    <a:pt x="1264418" y="1331143"/>
                  </a:lnTo>
                  <a:lnTo>
                    <a:pt x="1267901" y="1331152"/>
                  </a:lnTo>
                  <a:lnTo>
                    <a:pt x="1271385" y="1331162"/>
                  </a:lnTo>
                  <a:lnTo>
                    <a:pt x="1274868" y="1331171"/>
                  </a:lnTo>
                  <a:lnTo>
                    <a:pt x="1278351" y="1330905"/>
                  </a:lnTo>
                  <a:lnTo>
                    <a:pt x="1281834" y="1330572"/>
                  </a:lnTo>
                  <a:lnTo>
                    <a:pt x="1285318" y="1330241"/>
                  </a:lnTo>
                  <a:lnTo>
                    <a:pt x="1288801" y="1329911"/>
                  </a:lnTo>
                  <a:lnTo>
                    <a:pt x="1292284" y="1329582"/>
                  </a:lnTo>
                  <a:lnTo>
                    <a:pt x="1295767" y="1329254"/>
                  </a:lnTo>
                  <a:lnTo>
                    <a:pt x="1299251" y="1328928"/>
                  </a:lnTo>
                  <a:lnTo>
                    <a:pt x="1302734" y="1328603"/>
                  </a:lnTo>
                  <a:lnTo>
                    <a:pt x="1306217" y="1328279"/>
                  </a:lnTo>
                  <a:lnTo>
                    <a:pt x="1309700" y="1327957"/>
                  </a:lnTo>
                  <a:lnTo>
                    <a:pt x="1313184" y="1327635"/>
                  </a:lnTo>
                  <a:lnTo>
                    <a:pt x="1316667" y="1327315"/>
                  </a:lnTo>
                  <a:lnTo>
                    <a:pt x="1320150" y="1326996"/>
                  </a:lnTo>
                  <a:lnTo>
                    <a:pt x="1323633" y="1326678"/>
                  </a:lnTo>
                  <a:lnTo>
                    <a:pt x="1327117" y="1326361"/>
                  </a:lnTo>
                  <a:lnTo>
                    <a:pt x="1330600" y="1326046"/>
                  </a:lnTo>
                  <a:lnTo>
                    <a:pt x="1334083" y="1325731"/>
                  </a:lnTo>
                  <a:lnTo>
                    <a:pt x="1337566" y="1325418"/>
                  </a:lnTo>
                  <a:lnTo>
                    <a:pt x="1341050" y="1325106"/>
                  </a:lnTo>
                  <a:lnTo>
                    <a:pt x="1344533" y="1324795"/>
                  </a:lnTo>
                  <a:lnTo>
                    <a:pt x="1348016" y="1324486"/>
                  </a:lnTo>
                  <a:lnTo>
                    <a:pt x="1351499" y="1324262"/>
                  </a:lnTo>
                  <a:lnTo>
                    <a:pt x="1354983" y="1324080"/>
                  </a:lnTo>
                  <a:lnTo>
                    <a:pt x="1358466" y="1323898"/>
                  </a:lnTo>
                  <a:lnTo>
                    <a:pt x="1361949" y="1323718"/>
                  </a:lnTo>
                  <a:lnTo>
                    <a:pt x="1365432" y="1323538"/>
                  </a:lnTo>
                  <a:lnTo>
                    <a:pt x="1368916" y="1323359"/>
                  </a:lnTo>
                  <a:lnTo>
                    <a:pt x="1372399" y="1323181"/>
                  </a:lnTo>
                  <a:lnTo>
                    <a:pt x="1375882" y="1323003"/>
                  </a:lnTo>
                  <a:lnTo>
                    <a:pt x="1379365" y="1322827"/>
                  </a:lnTo>
                  <a:lnTo>
                    <a:pt x="1382849" y="1322651"/>
                  </a:lnTo>
                  <a:lnTo>
                    <a:pt x="1386332" y="1322475"/>
                  </a:lnTo>
                  <a:lnTo>
                    <a:pt x="1389815" y="1322301"/>
                  </a:lnTo>
                  <a:lnTo>
                    <a:pt x="1393298" y="1322127"/>
                  </a:lnTo>
                  <a:lnTo>
                    <a:pt x="1396782" y="1321954"/>
                  </a:lnTo>
                  <a:lnTo>
                    <a:pt x="1400265" y="1321781"/>
                  </a:lnTo>
                  <a:lnTo>
                    <a:pt x="1403748" y="1321610"/>
                  </a:lnTo>
                  <a:lnTo>
                    <a:pt x="1407231" y="1321439"/>
                  </a:lnTo>
                  <a:lnTo>
                    <a:pt x="1410715" y="1321268"/>
                  </a:lnTo>
                  <a:lnTo>
                    <a:pt x="1414198" y="1321099"/>
                  </a:lnTo>
                  <a:lnTo>
                    <a:pt x="1417681" y="1320930"/>
                  </a:lnTo>
                  <a:lnTo>
                    <a:pt x="1421164" y="1320762"/>
                  </a:lnTo>
                  <a:lnTo>
                    <a:pt x="1424648" y="1320927"/>
                  </a:lnTo>
                  <a:lnTo>
                    <a:pt x="1428131" y="1321364"/>
                  </a:lnTo>
                  <a:lnTo>
                    <a:pt x="1431614" y="1321797"/>
                  </a:lnTo>
                  <a:lnTo>
                    <a:pt x="1435097" y="1322228"/>
                  </a:lnTo>
                  <a:lnTo>
                    <a:pt x="1438580" y="1322655"/>
                  </a:lnTo>
                  <a:lnTo>
                    <a:pt x="1442064" y="1323080"/>
                  </a:lnTo>
                  <a:lnTo>
                    <a:pt x="1445547" y="1323502"/>
                  </a:lnTo>
                  <a:lnTo>
                    <a:pt x="1449030" y="1323563"/>
                  </a:lnTo>
                  <a:lnTo>
                    <a:pt x="1452513" y="1323277"/>
                  </a:lnTo>
                  <a:lnTo>
                    <a:pt x="1455997" y="1322992"/>
                  </a:lnTo>
                  <a:lnTo>
                    <a:pt x="1459480" y="1322707"/>
                  </a:lnTo>
                  <a:lnTo>
                    <a:pt x="1462963" y="1322424"/>
                  </a:lnTo>
                  <a:lnTo>
                    <a:pt x="1466446" y="1322142"/>
                  </a:lnTo>
                  <a:lnTo>
                    <a:pt x="1469930" y="1321860"/>
                  </a:lnTo>
                  <a:lnTo>
                    <a:pt x="1473413" y="1321580"/>
                  </a:lnTo>
                  <a:lnTo>
                    <a:pt x="1476896" y="1321300"/>
                  </a:lnTo>
                  <a:lnTo>
                    <a:pt x="1480379" y="1321022"/>
                  </a:lnTo>
                  <a:lnTo>
                    <a:pt x="1483863" y="1320744"/>
                  </a:lnTo>
                  <a:lnTo>
                    <a:pt x="1487346" y="1320468"/>
                  </a:lnTo>
                  <a:lnTo>
                    <a:pt x="1490829" y="1320192"/>
                  </a:lnTo>
                  <a:lnTo>
                    <a:pt x="1494312" y="1319917"/>
                  </a:lnTo>
                  <a:lnTo>
                    <a:pt x="1497796" y="1319643"/>
                  </a:lnTo>
                  <a:lnTo>
                    <a:pt x="1501279" y="1319370"/>
                  </a:lnTo>
                  <a:lnTo>
                    <a:pt x="1504762" y="1319098"/>
                  </a:lnTo>
                  <a:lnTo>
                    <a:pt x="1508245" y="1318827"/>
                  </a:lnTo>
                  <a:lnTo>
                    <a:pt x="1511729" y="1318557"/>
                  </a:lnTo>
                  <a:lnTo>
                    <a:pt x="1515212" y="1318287"/>
                  </a:lnTo>
                  <a:lnTo>
                    <a:pt x="1518695" y="1318019"/>
                  </a:lnTo>
                  <a:lnTo>
                    <a:pt x="1522178" y="1317751"/>
                  </a:lnTo>
                  <a:lnTo>
                    <a:pt x="1525662" y="1317484"/>
                  </a:lnTo>
                  <a:lnTo>
                    <a:pt x="1529145" y="1317218"/>
                  </a:lnTo>
                  <a:lnTo>
                    <a:pt x="1532628" y="1316953"/>
                  </a:lnTo>
                  <a:lnTo>
                    <a:pt x="1536111" y="1316689"/>
                  </a:lnTo>
                  <a:lnTo>
                    <a:pt x="1539595" y="1316426"/>
                  </a:lnTo>
                  <a:lnTo>
                    <a:pt x="1543078" y="1316164"/>
                  </a:lnTo>
                  <a:lnTo>
                    <a:pt x="1546561" y="1315902"/>
                  </a:lnTo>
                  <a:lnTo>
                    <a:pt x="1550044" y="1315642"/>
                  </a:lnTo>
                  <a:lnTo>
                    <a:pt x="1553528" y="1315382"/>
                  </a:lnTo>
                  <a:lnTo>
                    <a:pt x="1557011" y="1315123"/>
                  </a:lnTo>
                  <a:lnTo>
                    <a:pt x="1560494" y="1314865"/>
                  </a:lnTo>
                  <a:lnTo>
                    <a:pt x="1563977" y="1314607"/>
                  </a:lnTo>
                  <a:lnTo>
                    <a:pt x="1567461" y="1314351"/>
                  </a:lnTo>
                  <a:lnTo>
                    <a:pt x="1570944" y="1314095"/>
                  </a:lnTo>
                  <a:lnTo>
                    <a:pt x="1574427" y="1313840"/>
                  </a:lnTo>
                  <a:lnTo>
                    <a:pt x="1577910" y="1313586"/>
                  </a:lnTo>
                  <a:lnTo>
                    <a:pt x="1581394" y="1313333"/>
                  </a:lnTo>
                  <a:lnTo>
                    <a:pt x="1584877" y="1313081"/>
                  </a:lnTo>
                  <a:lnTo>
                    <a:pt x="1588360" y="1312829"/>
                  </a:lnTo>
                  <a:lnTo>
                    <a:pt x="1591843" y="1312578"/>
                  </a:lnTo>
                  <a:lnTo>
                    <a:pt x="1595327" y="1312328"/>
                  </a:lnTo>
                  <a:lnTo>
                    <a:pt x="1598810" y="1312079"/>
                  </a:lnTo>
                  <a:lnTo>
                    <a:pt x="1602293" y="1311831"/>
                  </a:lnTo>
                  <a:lnTo>
                    <a:pt x="1605776" y="1311583"/>
                  </a:lnTo>
                  <a:lnTo>
                    <a:pt x="1609260" y="1311336"/>
                  </a:lnTo>
                  <a:lnTo>
                    <a:pt x="1612743" y="1311090"/>
                  </a:lnTo>
                  <a:lnTo>
                    <a:pt x="1616226" y="1310845"/>
                  </a:lnTo>
                  <a:lnTo>
                    <a:pt x="1619709" y="1310624"/>
                  </a:lnTo>
                  <a:lnTo>
                    <a:pt x="1623193" y="1310492"/>
                  </a:lnTo>
                  <a:lnTo>
                    <a:pt x="1626676" y="1310361"/>
                  </a:lnTo>
                  <a:lnTo>
                    <a:pt x="1630159" y="1310230"/>
                  </a:lnTo>
                  <a:lnTo>
                    <a:pt x="1633642" y="1310099"/>
                  </a:lnTo>
                  <a:lnTo>
                    <a:pt x="1637126" y="1309969"/>
                  </a:lnTo>
                  <a:lnTo>
                    <a:pt x="1640609" y="1309840"/>
                  </a:lnTo>
                  <a:lnTo>
                    <a:pt x="1644092" y="1309711"/>
                  </a:lnTo>
                  <a:lnTo>
                    <a:pt x="1647575" y="1309582"/>
                  </a:lnTo>
                  <a:lnTo>
                    <a:pt x="1651059" y="1309454"/>
                  </a:lnTo>
                  <a:lnTo>
                    <a:pt x="1654542" y="1309326"/>
                  </a:lnTo>
                  <a:lnTo>
                    <a:pt x="1658025" y="1309199"/>
                  </a:lnTo>
                  <a:lnTo>
                    <a:pt x="1661508" y="1309072"/>
                  </a:lnTo>
                  <a:lnTo>
                    <a:pt x="1664992" y="1308946"/>
                  </a:lnTo>
                  <a:lnTo>
                    <a:pt x="1668475" y="1308820"/>
                  </a:lnTo>
                  <a:lnTo>
                    <a:pt x="1671958" y="1308694"/>
                  </a:lnTo>
                  <a:lnTo>
                    <a:pt x="1675441" y="1308570"/>
                  </a:lnTo>
                  <a:lnTo>
                    <a:pt x="1678925" y="1308445"/>
                  </a:lnTo>
                  <a:lnTo>
                    <a:pt x="1682408" y="1308321"/>
                  </a:lnTo>
                  <a:lnTo>
                    <a:pt x="1685891" y="1308197"/>
                  </a:lnTo>
                  <a:lnTo>
                    <a:pt x="1689374" y="1308074"/>
                  </a:lnTo>
                  <a:lnTo>
                    <a:pt x="1692858" y="1307951"/>
                  </a:lnTo>
                  <a:lnTo>
                    <a:pt x="1696341" y="1307829"/>
                  </a:lnTo>
                  <a:lnTo>
                    <a:pt x="1699824" y="1307707"/>
                  </a:lnTo>
                  <a:lnTo>
                    <a:pt x="1703307" y="1307586"/>
                  </a:lnTo>
                  <a:lnTo>
                    <a:pt x="1706791" y="1307465"/>
                  </a:lnTo>
                  <a:lnTo>
                    <a:pt x="1710274" y="1307344"/>
                  </a:lnTo>
                  <a:lnTo>
                    <a:pt x="1713757" y="1307224"/>
                  </a:lnTo>
                  <a:lnTo>
                    <a:pt x="1717240" y="1307104"/>
                  </a:lnTo>
                  <a:lnTo>
                    <a:pt x="1720723" y="1306985"/>
                  </a:lnTo>
                  <a:lnTo>
                    <a:pt x="1724207" y="1306866"/>
                  </a:lnTo>
                  <a:lnTo>
                    <a:pt x="1727690" y="1306747"/>
                  </a:lnTo>
                  <a:lnTo>
                    <a:pt x="1731173" y="1306629"/>
                  </a:lnTo>
                  <a:lnTo>
                    <a:pt x="1734656" y="1306511"/>
                  </a:lnTo>
                  <a:lnTo>
                    <a:pt x="1738140" y="1306394"/>
                  </a:lnTo>
                  <a:lnTo>
                    <a:pt x="1741623" y="1306277"/>
                  </a:lnTo>
                  <a:lnTo>
                    <a:pt x="1745106" y="1306479"/>
                  </a:lnTo>
                  <a:lnTo>
                    <a:pt x="1748589" y="1306679"/>
                  </a:lnTo>
                  <a:lnTo>
                    <a:pt x="1752073" y="1306879"/>
                  </a:lnTo>
                  <a:lnTo>
                    <a:pt x="1755556" y="1307077"/>
                  </a:lnTo>
                  <a:lnTo>
                    <a:pt x="1759039" y="1307275"/>
                  </a:lnTo>
                  <a:lnTo>
                    <a:pt x="1762522" y="1307471"/>
                  </a:lnTo>
                  <a:lnTo>
                    <a:pt x="1766006" y="1307667"/>
                  </a:lnTo>
                  <a:lnTo>
                    <a:pt x="1769489" y="1307862"/>
                  </a:lnTo>
                  <a:lnTo>
                    <a:pt x="1772972" y="1308055"/>
                  </a:lnTo>
                  <a:lnTo>
                    <a:pt x="1776455" y="1308248"/>
                  </a:lnTo>
                  <a:lnTo>
                    <a:pt x="1779939" y="1308440"/>
                  </a:lnTo>
                  <a:lnTo>
                    <a:pt x="1783422" y="1308631"/>
                  </a:lnTo>
                  <a:lnTo>
                    <a:pt x="1786905" y="1308821"/>
                  </a:lnTo>
                  <a:lnTo>
                    <a:pt x="1790388" y="1309010"/>
                  </a:lnTo>
                  <a:lnTo>
                    <a:pt x="1793872" y="1309896"/>
                  </a:lnTo>
                  <a:lnTo>
                    <a:pt x="1797355" y="1310838"/>
                  </a:lnTo>
                  <a:lnTo>
                    <a:pt x="1800838" y="1311773"/>
                  </a:lnTo>
                  <a:lnTo>
                    <a:pt x="1804321" y="1312700"/>
                  </a:lnTo>
                  <a:lnTo>
                    <a:pt x="1807805" y="1313619"/>
                  </a:lnTo>
                  <a:lnTo>
                    <a:pt x="1811288" y="1314531"/>
                  </a:lnTo>
                  <a:lnTo>
                    <a:pt x="1814771" y="1315435"/>
                  </a:lnTo>
                  <a:lnTo>
                    <a:pt x="1818254" y="1316332"/>
                  </a:lnTo>
                  <a:lnTo>
                    <a:pt x="1821738" y="1317222"/>
                  </a:lnTo>
                  <a:lnTo>
                    <a:pt x="1825221" y="1318105"/>
                  </a:lnTo>
                  <a:lnTo>
                    <a:pt x="1828704" y="1318981"/>
                  </a:lnTo>
                  <a:lnTo>
                    <a:pt x="1832187" y="1319849"/>
                  </a:lnTo>
                  <a:lnTo>
                    <a:pt x="1835671" y="1320711"/>
                  </a:lnTo>
                  <a:lnTo>
                    <a:pt x="1839154" y="1321566"/>
                  </a:lnTo>
                  <a:lnTo>
                    <a:pt x="1842637" y="1321950"/>
                  </a:lnTo>
                  <a:lnTo>
                    <a:pt x="1846120" y="1322238"/>
                  </a:lnTo>
                  <a:lnTo>
                    <a:pt x="1849604" y="1322524"/>
                  </a:lnTo>
                  <a:lnTo>
                    <a:pt x="1853087" y="1322809"/>
                  </a:lnTo>
                  <a:lnTo>
                    <a:pt x="1856570" y="1323093"/>
                  </a:lnTo>
                  <a:lnTo>
                    <a:pt x="1860053" y="1323374"/>
                  </a:lnTo>
                  <a:lnTo>
                    <a:pt x="1863537" y="1323655"/>
                  </a:lnTo>
                  <a:lnTo>
                    <a:pt x="1867020" y="1323934"/>
                  </a:lnTo>
                  <a:lnTo>
                    <a:pt x="1870503" y="1324212"/>
                  </a:lnTo>
                  <a:lnTo>
                    <a:pt x="1873986" y="1324488"/>
                  </a:lnTo>
                  <a:lnTo>
                    <a:pt x="1877470" y="1324763"/>
                  </a:lnTo>
                  <a:lnTo>
                    <a:pt x="1880953" y="1325036"/>
                  </a:lnTo>
                  <a:lnTo>
                    <a:pt x="1884436" y="1325308"/>
                  </a:lnTo>
                  <a:lnTo>
                    <a:pt x="1887919" y="1325579"/>
                  </a:lnTo>
                  <a:lnTo>
                    <a:pt x="1891403" y="1326612"/>
                  </a:lnTo>
                  <a:lnTo>
                    <a:pt x="1894886" y="1327893"/>
                  </a:lnTo>
                  <a:lnTo>
                    <a:pt x="1898369" y="1329161"/>
                  </a:lnTo>
                  <a:lnTo>
                    <a:pt x="1901852" y="1330417"/>
                  </a:lnTo>
                  <a:lnTo>
                    <a:pt x="1905336" y="1331660"/>
                  </a:lnTo>
                  <a:lnTo>
                    <a:pt x="1908819" y="1332891"/>
                  </a:lnTo>
                  <a:lnTo>
                    <a:pt x="1912302" y="1334111"/>
                  </a:lnTo>
                  <a:lnTo>
                    <a:pt x="1915785" y="1334548"/>
                  </a:lnTo>
                  <a:lnTo>
                    <a:pt x="1919269" y="1334660"/>
                  </a:lnTo>
                  <a:lnTo>
                    <a:pt x="1922752" y="1334772"/>
                  </a:lnTo>
                  <a:lnTo>
                    <a:pt x="1926235" y="1334883"/>
                  </a:lnTo>
                  <a:lnTo>
                    <a:pt x="1929718" y="1334994"/>
                  </a:lnTo>
                  <a:lnTo>
                    <a:pt x="1933202" y="1335104"/>
                  </a:lnTo>
                  <a:lnTo>
                    <a:pt x="1936685" y="1335213"/>
                  </a:lnTo>
                  <a:lnTo>
                    <a:pt x="1940168" y="1335323"/>
                  </a:lnTo>
                  <a:lnTo>
                    <a:pt x="1943651" y="1335431"/>
                  </a:lnTo>
                  <a:lnTo>
                    <a:pt x="1947135" y="1335540"/>
                  </a:lnTo>
                  <a:lnTo>
                    <a:pt x="1950618" y="1335648"/>
                  </a:lnTo>
                  <a:lnTo>
                    <a:pt x="1954101" y="1335755"/>
                  </a:lnTo>
                  <a:lnTo>
                    <a:pt x="1957584" y="1335862"/>
                  </a:lnTo>
                  <a:lnTo>
                    <a:pt x="1961068" y="1335969"/>
                  </a:lnTo>
                  <a:lnTo>
                    <a:pt x="1964551" y="1336075"/>
                  </a:lnTo>
                  <a:lnTo>
                    <a:pt x="1968034" y="1336181"/>
                  </a:lnTo>
                  <a:lnTo>
                    <a:pt x="1971517" y="1336286"/>
                  </a:lnTo>
                  <a:lnTo>
                    <a:pt x="1975001" y="1336391"/>
                  </a:lnTo>
                  <a:lnTo>
                    <a:pt x="1978484" y="1336495"/>
                  </a:lnTo>
                  <a:lnTo>
                    <a:pt x="1981967" y="1336599"/>
                  </a:lnTo>
                  <a:lnTo>
                    <a:pt x="1985450" y="1336703"/>
                  </a:lnTo>
                  <a:lnTo>
                    <a:pt x="1988934" y="1336713"/>
                  </a:lnTo>
                  <a:lnTo>
                    <a:pt x="1992417" y="1336656"/>
                  </a:lnTo>
                  <a:lnTo>
                    <a:pt x="1995900" y="1336599"/>
                  </a:lnTo>
                  <a:lnTo>
                    <a:pt x="1999383" y="1336542"/>
                  </a:lnTo>
                  <a:lnTo>
                    <a:pt x="2002867" y="1336485"/>
                  </a:lnTo>
                  <a:lnTo>
                    <a:pt x="2006350" y="1336428"/>
                  </a:lnTo>
                  <a:lnTo>
                    <a:pt x="2009833" y="1336372"/>
                  </a:lnTo>
                  <a:lnTo>
                    <a:pt x="2013316" y="1336316"/>
                  </a:lnTo>
                  <a:lnTo>
                    <a:pt x="2016799" y="1336259"/>
                  </a:lnTo>
                  <a:lnTo>
                    <a:pt x="2020283" y="1336204"/>
                  </a:lnTo>
                  <a:lnTo>
                    <a:pt x="2023766" y="1336148"/>
                  </a:lnTo>
                  <a:lnTo>
                    <a:pt x="2027249" y="1336092"/>
                  </a:lnTo>
                  <a:lnTo>
                    <a:pt x="2030732" y="1336037"/>
                  </a:lnTo>
                  <a:lnTo>
                    <a:pt x="2034216" y="1335982"/>
                  </a:lnTo>
                  <a:lnTo>
                    <a:pt x="2037699" y="1335927"/>
                  </a:lnTo>
                  <a:lnTo>
                    <a:pt x="2041182" y="1335872"/>
                  </a:lnTo>
                  <a:lnTo>
                    <a:pt x="2044665" y="1335817"/>
                  </a:lnTo>
                  <a:lnTo>
                    <a:pt x="2048149" y="1335763"/>
                  </a:lnTo>
                  <a:lnTo>
                    <a:pt x="2051632" y="1335708"/>
                  </a:lnTo>
                  <a:lnTo>
                    <a:pt x="2055115" y="1335654"/>
                  </a:lnTo>
                  <a:lnTo>
                    <a:pt x="2058598" y="1335600"/>
                  </a:lnTo>
                  <a:lnTo>
                    <a:pt x="2062082" y="1350159"/>
                  </a:lnTo>
                  <a:lnTo>
                    <a:pt x="2065565" y="1350807"/>
                  </a:lnTo>
                  <a:lnTo>
                    <a:pt x="2069048" y="1351450"/>
                  </a:lnTo>
                  <a:lnTo>
                    <a:pt x="2072531" y="1352089"/>
                  </a:lnTo>
                  <a:lnTo>
                    <a:pt x="2076015" y="1352724"/>
                  </a:lnTo>
                  <a:lnTo>
                    <a:pt x="2079498" y="1353354"/>
                  </a:lnTo>
                  <a:lnTo>
                    <a:pt x="2082981" y="1353980"/>
                  </a:lnTo>
                  <a:lnTo>
                    <a:pt x="2086464" y="1354274"/>
                  </a:lnTo>
                  <a:lnTo>
                    <a:pt x="2089948" y="1354091"/>
                  </a:lnTo>
                  <a:lnTo>
                    <a:pt x="2093431" y="1353909"/>
                  </a:lnTo>
                  <a:lnTo>
                    <a:pt x="2096914" y="1353727"/>
                  </a:lnTo>
                  <a:lnTo>
                    <a:pt x="2100397" y="1353545"/>
                  </a:lnTo>
                  <a:lnTo>
                    <a:pt x="2103881" y="1353364"/>
                  </a:lnTo>
                  <a:lnTo>
                    <a:pt x="2107364" y="1353184"/>
                  </a:lnTo>
                  <a:lnTo>
                    <a:pt x="2110847" y="1353003"/>
                  </a:lnTo>
                  <a:lnTo>
                    <a:pt x="2114330" y="1352823"/>
                  </a:lnTo>
                  <a:lnTo>
                    <a:pt x="2117814" y="1352644"/>
                  </a:lnTo>
                  <a:lnTo>
                    <a:pt x="2121297" y="1352465"/>
                  </a:lnTo>
                  <a:lnTo>
                    <a:pt x="2124780" y="1352286"/>
                  </a:lnTo>
                  <a:lnTo>
                    <a:pt x="2128263" y="1352108"/>
                  </a:lnTo>
                  <a:lnTo>
                    <a:pt x="2131747" y="1351931"/>
                  </a:lnTo>
                  <a:lnTo>
                    <a:pt x="2135230" y="1351753"/>
                  </a:lnTo>
                  <a:lnTo>
                    <a:pt x="2138713" y="1351576"/>
                  </a:lnTo>
                  <a:lnTo>
                    <a:pt x="2142196" y="1351400"/>
                  </a:lnTo>
                  <a:lnTo>
                    <a:pt x="2145680" y="1351224"/>
                  </a:lnTo>
                  <a:lnTo>
                    <a:pt x="2149163" y="1351048"/>
                  </a:lnTo>
                  <a:lnTo>
                    <a:pt x="2152646" y="1350873"/>
                  </a:lnTo>
                  <a:lnTo>
                    <a:pt x="2156129" y="1350698"/>
                  </a:lnTo>
                  <a:lnTo>
                    <a:pt x="2159613" y="1350524"/>
                  </a:lnTo>
                  <a:lnTo>
                    <a:pt x="2163096" y="1350350"/>
                  </a:lnTo>
                  <a:lnTo>
                    <a:pt x="2166579" y="1350176"/>
                  </a:lnTo>
                  <a:lnTo>
                    <a:pt x="2170062" y="1350003"/>
                  </a:lnTo>
                  <a:lnTo>
                    <a:pt x="2173546" y="1349830"/>
                  </a:lnTo>
                  <a:lnTo>
                    <a:pt x="2177029" y="1349658"/>
                  </a:lnTo>
                  <a:lnTo>
                    <a:pt x="2180512" y="1349486"/>
                  </a:lnTo>
                  <a:lnTo>
                    <a:pt x="2183995" y="1349299"/>
                  </a:lnTo>
                  <a:lnTo>
                    <a:pt x="2187479" y="1349066"/>
                  </a:lnTo>
                  <a:lnTo>
                    <a:pt x="2190962" y="1348834"/>
                  </a:lnTo>
                  <a:lnTo>
                    <a:pt x="2194445" y="1348602"/>
                  </a:lnTo>
                  <a:lnTo>
                    <a:pt x="2197928" y="1348370"/>
                  </a:lnTo>
                  <a:lnTo>
                    <a:pt x="2201412" y="1348139"/>
                  </a:lnTo>
                  <a:lnTo>
                    <a:pt x="2204895" y="1347908"/>
                  </a:lnTo>
                  <a:lnTo>
                    <a:pt x="2208378" y="1347678"/>
                  </a:lnTo>
                  <a:lnTo>
                    <a:pt x="2211861" y="1347448"/>
                  </a:lnTo>
                  <a:lnTo>
                    <a:pt x="2215345" y="1347219"/>
                  </a:lnTo>
                  <a:lnTo>
                    <a:pt x="2218828" y="1346990"/>
                  </a:lnTo>
                  <a:lnTo>
                    <a:pt x="2222311" y="1346762"/>
                  </a:lnTo>
                  <a:lnTo>
                    <a:pt x="2225794" y="1346534"/>
                  </a:lnTo>
                  <a:lnTo>
                    <a:pt x="2229278" y="1346307"/>
                  </a:lnTo>
                  <a:lnTo>
                    <a:pt x="2232761" y="1346079"/>
                  </a:lnTo>
                  <a:lnTo>
                    <a:pt x="2236244" y="1345853"/>
                  </a:lnTo>
                  <a:lnTo>
                    <a:pt x="2239727" y="1345627"/>
                  </a:lnTo>
                  <a:lnTo>
                    <a:pt x="2243211" y="1345401"/>
                  </a:lnTo>
                  <a:lnTo>
                    <a:pt x="2246694" y="1345176"/>
                  </a:lnTo>
                  <a:lnTo>
                    <a:pt x="2250177" y="1344951"/>
                  </a:lnTo>
                  <a:lnTo>
                    <a:pt x="2253660" y="1344727"/>
                  </a:lnTo>
                  <a:lnTo>
                    <a:pt x="2257144" y="1344503"/>
                  </a:lnTo>
                  <a:lnTo>
                    <a:pt x="2260627" y="1344279"/>
                  </a:lnTo>
                  <a:lnTo>
                    <a:pt x="2264110" y="1344056"/>
                  </a:lnTo>
                  <a:lnTo>
                    <a:pt x="2267593" y="1343833"/>
                  </a:lnTo>
                  <a:lnTo>
                    <a:pt x="2271077" y="1343611"/>
                  </a:lnTo>
                  <a:lnTo>
                    <a:pt x="2274560" y="1343389"/>
                  </a:lnTo>
                  <a:lnTo>
                    <a:pt x="2278043" y="1343168"/>
                  </a:lnTo>
                  <a:lnTo>
                    <a:pt x="2281526" y="1342947"/>
                  </a:lnTo>
                  <a:lnTo>
                    <a:pt x="2285010" y="1342726"/>
                  </a:lnTo>
                  <a:lnTo>
                    <a:pt x="2288493" y="1342506"/>
                  </a:lnTo>
                  <a:lnTo>
                    <a:pt x="2291976" y="1342287"/>
                  </a:lnTo>
                  <a:lnTo>
                    <a:pt x="2295459" y="1342067"/>
                  </a:lnTo>
                  <a:lnTo>
                    <a:pt x="2298942" y="1341849"/>
                  </a:lnTo>
                  <a:lnTo>
                    <a:pt x="2302426" y="1341630"/>
                  </a:lnTo>
                  <a:lnTo>
                    <a:pt x="2305909" y="1341422"/>
                  </a:lnTo>
                  <a:lnTo>
                    <a:pt x="2309392" y="1341570"/>
                  </a:lnTo>
                  <a:lnTo>
                    <a:pt x="2312875" y="1341716"/>
                  </a:lnTo>
                  <a:lnTo>
                    <a:pt x="2316359" y="1341863"/>
                  </a:lnTo>
                  <a:lnTo>
                    <a:pt x="2319842" y="1342008"/>
                  </a:lnTo>
                  <a:lnTo>
                    <a:pt x="2323325" y="1342153"/>
                  </a:lnTo>
                  <a:lnTo>
                    <a:pt x="2326808" y="1342298"/>
                  </a:lnTo>
                  <a:lnTo>
                    <a:pt x="2330292" y="1342442"/>
                  </a:lnTo>
                  <a:lnTo>
                    <a:pt x="2333775" y="1342585"/>
                  </a:lnTo>
                  <a:lnTo>
                    <a:pt x="2337258" y="1342728"/>
                  </a:lnTo>
                  <a:lnTo>
                    <a:pt x="2340741" y="1342870"/>
                  </a:lnTo>
                  <a:lnTo>
                    <a:pt x="2344225" y="1343012"/>
                  </a:lnTo>
                  <a:lnTo>
                    <a:pt x="2347708" y="1343154"/>
                  </a:lnTo>
                  <a:lnTo>
                    <a:pt x="2351191" y="1343294"/>
                  </a:lnTo>
                  <a:lnTo>
                    <a:pt x="2354674" y="1343435"/>
                  </a:lnTo>
                  <a:lnTo>
                    <a:pt x="2358158" y="1343575"/>
                  </a:lnTo>
                  <a:lnTo>
                    <a:pt x="2361641" y="1343714"/>
                  </a:lnTo>
                  <a:lnTo>
                    <a:pt x="2365124" y="1343853"/>
                  </a:lnTo>
                  <a:lnTo>
                    <a:pt x="2368607" y="1343991"/>
                  </a:lnTo>
                  <a:lnTo>
                    <a:pt x="2372091" y="1344129"/>
                  </a:lnTo>
                  <a:lnTo>
                    <a:pt x="2375574" y="1344266"/>
                  </a:lnTo>
                  <a:lnTo>
                    <a:pt x="2379057" y="1344403"/>
                  </a:lnTo>
                  <a:lnTo>
                    <a:pt x="2382540" y="1344887"/>
                  </a:lnTo>
                  <a:lnTo>
                    <a:pt x="2386024" y="1345407"/>
                  </a:lnTo>
                  <a:lnTo>
                    <a:pt x="2389507" y="1345924"/>
                  </a:lnTo>
                  <a:lnTo>
                    <a:pt x="2392990" y="1346438"/>
                  </a:lnTo>
                  <a:lnTo>
                    <a:pt x="2396473" y="1346949"/>
                  </a:lnTo>
                  <a:lnTo>
                    <a:pt x="2399957" y="1347457"/>
                  </a:lnTo>
                  <a:lnTo>
                    <a:pt x="2403440" y="1347963"/>
                  </a:lnTo>
                  <a:lnTo>
                    <a:pt x="2406923" y="1348466"/>
                  </a:lnTo>
                  <a:lnTo>
                    <a:pt x="2410406" y="1348966"/>
                  </a:lnTo>
                  <a:lnTo>
                    <a:pt x="2413890" y="1349463"/>
                  </a:lnTo>
                  <a:lnTo>
                    <a:pt x="2417373" y="1349958"/>
                  </a:lnTo>
                  <a:lnTo>
                    <a:pt x="2420856" y="1350450"/>
                  </a:lnTo>
                  <a:lnTo>
                    <a:pt x="2424339" y="1350939"/>
                  </a:lnTo>
                  <a:lnTo>
                    <a:pt x="2427823" y="1351426"/>
                  </a:lnTo>
                  <a:lnTo>
                    <a:pt x="2431306" y="1351637"/>
                  </a:lnTo>
                  <a:lnTo>
                    <a:pt x="2434789" y="1351785"/>
                  </a:lnTo>
                  <a:lnTo>
                    <a:pt x="2438272" y="1351933"/>
                  </a:lnTo>
                  <a:lnTo>
                    <a:pt x="2441756" y="1352081"/>
                  </a:lnTo>
                  <a:lnTo>
                    <a:pt x="2445239" y="1352228"/>
                  </a:lnTo>
                  <a:lnTo>
                    <a:pt x="2448722" y="1352375"/>
                  </a:lnTo>
                  <a:lnTo>
                    <a:pt x="2452205" y="1352521"/>
                  </a:lnTo>
                  <a:lnTo>
                    <a:pt x="2455689" y="1352666"/>
                  </a:lnTo>
                  <a:lnTo>
                    <a:pt x="2459172" y="1352811"/>
                  </a:lnTo>
                  <a:lnTo>
                    <a:pt x="2462655" y="1352956"/>
                  </a:lnTo>
                  <a:lnTo>
                    <a:pt x="2466138" y="1353100"/>
                  </a:lnTo>
                  <a:lnTo>
                    <a:pt x="2469622" y="1353243"/>
                  </a:lnTo>
                  <a:lnTo>
                    <a:pt x="2473105" y="1353386"/>
                  </a:lnTo>
                  <a:lnTo>
                    <a:pt x="2476588" y="1353528"/>
                  </a:lnTo>
                  <a:lnTo>
                    <a:pt x="2480071" y="1353605"/>
                  </a:lnTo>
                  <a:lnTo>
                    <a:pt x="2483555" y="1353658"/>
                  </a:lnTo>
                  <a:lnTo>
                    <a:pt x="2487038" y="1353711"/>
                  </a:lnTo>
                  <a:lnTo>
                    <a:pt x="2490521" y="1353764"/>
                  </a:lnTo>
                  <a:lnTo>
                    <a:pt x="2494004" y="1353817"/>
                  </a:lnTo>
                  <a:lnTo>
                    <a:pt x="2497488" y="1353869"/>
                  </a:lnTo>
                  <a:lnTo>
                    <a:pt x="2500971" y="1353921"/>
                  </a:lnTo>
                  <a:lnTo>
                    <a:pt x="2504454" y="1353974"/>
                  </a:lnTo>
                  <a:lnTo>
                    <a:pt x="2507937" y="1354026"/>
                  </a:lnTo>
                  <a:lnTo>
                    <a:pt x="2511421" y="1354077"/>
                  </a:lnTo>
                  <a:lnTo>
                    <a:pt x="2514904" y="1354129"/>
                  </a:lnTo>
                  <a:lnTo>
                    <a:pt x="2518387" y="1354180"/>
                  </a:lnTo>
                  <a:lnTo>
                    <a:pt x="2521870" y="1354232"/>
                  </a:lnTo>
                  <a:lnTo>
                    <a:pt x="2525354" y="1354283"/>
                  </a:lnTo>
                  <a:lnTo>
                    <a:pt x="2528837" y="1354434"/>
                  </a:lnTo>
                  <a:lnTo>
                    <a:pt x="2532320" y="1354638"/>
                  </a:lnTo>
                  <a:lnTo>
                    <a:pt x="2535803" y="1354841"/>
                  </a:lnTo>
                  <a:lnTo>
                    <a:pt x="2539287" y="1355044"/>
                  </a:lnTo>
                  <a:lnTo>
                    <a:pt x="2542770" y="1355246"/>
                  </a:lnTo>
                  <a:lnTo>
                    <a:pt x="2546253" y="1355447"/>
                  </a:lnTo>
                  <a:lnTo>
                    <a:pt x="2549736" y="1355648"/>
                  </a:lnTo>
                  <a:lnTo>
                    <a:pt x="2553220" y="1355847"/>
                  </a:lnTo>
                  <a:lnTo>
                    <a:pt x="2556703" y="1356046"/>
                  </a:lnTo>
                  <a:lnTo>
                    <a:pt x="2560186" y="1356244"/>
                  </a:lnTo>
                  <a:lnTo>
                    <a:pt x="2563669" y="1356442"/>
                  </a:lnTo>
                  <a:lnTo>
                    <a:pt x="2567153" y="1356638"/>
                  </a:lnTo>
                  <a:lnTo>
                    <a:pt x="2570636" y="1356834"/>
                  </a:lnTo>
                  <a:lnTo>
                    <a:pt x="2574119" y="1357029"/>
                  </a:lnTo>
                  <a:lnTo>
                    <a:pt x="2577602" y="1357224"/>
                  </a:lnTo>
                  <a:lnTo>
                    <a:pt x="2581085" y="1357417"/>
                  </a:lnTo>
                  <a:lnTo>
                    <a:pt x="2584569" y="1357610"/>
                  </a:lnTo>
                  <a:lnTo>
                    <a:pt x="2588052" y="1357803"/>
                  </a:lnTo>
                  <a:lnTo>
                    <a:pt x="2591535" y="1357994"/>
                  </a:lnTo>
                  <a:lnTo>
                    <a:pt x="2595018" y="1358185"/>
                  </a:lnTo>
                  <a:lnTo>
                    <a:pt x="2598502" y="1358375"/>
                  </a:lnTo>
                  <a:lnTo>
                    <a:pt x="2601985" y="1358460"/>
                  </a:lnTo>
                  <a:lnTo>
                    <a:pt x="2605468" y="1358448"/>
                  </a:lnTo>
                  <a:lnTo>
                    <a:pt x="2608951" y="1358436"/>
                  </a:lnTo>
                  <a:lnTo>
                    <a:pt x="2612435" y="1358424"/>
                  </a:lnTo>
                  <a:lnTo>
                    <a:pt x="2615918" y="1358413"/>
                  </a:lnTo>
                  <a:lnTo>
                    <a:pt x="2619401" y="1358401"/>
                  </a:lnTo>
                  <a:lnTo>
                    <a:pt x="2622884" y="1358389"/>
                  </a:lnTo>
                  <a:lnTo>
                    <a:pt x="2626368" y="1358377"/>
                  </a:lnTo>
                  <a:lnTo>
                    <a:pt x="2629851" y="1358366"/>
                  </a:lnTo>
                  <a:lnTo>
                    <a:pt x="2633334" y="1358354"/>
                  </a:lnTo>
                  <a:lnTo>
                    <a:pt x="2636817" y="1358342"/>
                  </a:lnTo>
                  <a:lnTo>
                    <a:pt x="2640301" y="1358331"/>
                  </a:lnTo>
                  <a:lnTo>
                    <a:pt x="2643784" y="1358319"/>
                  </a:lnTo>
                  <a:lnTo>
                    <a:pt x="2647267" y="1358308"/>
                  </a:lnTo>
                  <a:lnTo>
                    <a:pt x="2650750" y="1358626"/>
                  </a:lnTo>
                  <a:lnTo>
                    <a:pt x="2654234" y="1359365"/>
                  </a:lnTo>
                  <a:lnTo>
                    <a:pt x="2657717" y="1360100"/>
                  </a:lnTo>
                  <a:lnTo>
                    <a:pt x="2661200" y="1360829"/>
                  </a:lnTo>
                  <a:lnTo>
                    <a:pt x="2664683" y="1361554"/>
                  </a:lnTo>
                  <a:lnTo>
                    <a:pt x="2668167" y="1362275"/>
                  </a:lnTo>
                  <a:lnTo>
                    <a:pt x="2671650" y="1362991"/>
                  </a:lnTo>
                  <a:lnTo>
                    <a:pt x="2675133" y="1363497"/>
                  </a:lnTo>
                  <a:lnTo>
                    <a:pt x="2678616" y="1363687"/>
                  </a:lnTo>
                  <a:lnTo>
                    <a:pt x="2682100" y="1363876"/>
                  </a:lnTo>
                  <a:lnTo>
                    <a:pt x="2685583" y="1364064"/>
                  </a:lnTo>
                  <a:lnTo>
                    <a:pt x="2689066" y="1364252"/>
                  </a:lnTo>
                  <a:lnTo>
                    <a:pt x="2692549" y="1364439"/>
                  </a:lnTo>
                  <a:lnTo>
                    <a:pt x="2696033" y="1364626"/>
                  </a:lnTo>
                  <a:lnTo>
                    <a:pt x="2699516" y="1364712"/>
                  </a:lnTo>
                  <a:lnTo>
                    <a:pt x="2702999" y="1364617"/>
                  </a:lnTo>
                  <a:lnTo>
                    <a:pt x="2706482" y="1364521"/>
                  </a:lnTo>
                  <a:lnTo>
                    <a:pt x="2709966" y="1364426"/>
                  </a:lnTo>
                  <a:lnTo>
                    <a:pt x="2713449" y="1364331"/>
                  </a:lnTo>
                  <a:lnTo>
                    <a:pt x="2716932" y="1364236"/>
                  </a:lnTo>
                  <a:lnTo>
                    <a:pt x="2720415" y="1364141"/>
                  </a:lnTo>
                  <a:lnTo>
                    <a:pt x="2723899" y="1364047"/>
                  </a:lnTo>
                  <a:lnTo>
                    <a:pt x="2727382" y="1363952"/>
                  </a:lnTo>
                  <a:lnTo>
                    <a:pt x="2730865" y="1363858"/>
                  </a:lnTo>
                  <a:lnTo>
                    <a:pt x="2734348" y="1363764"/>
                  </a:lnTo>
                  <a:lnTo>
                    <a:pt x="2737832" y="1363670"/>
                  </a:lnTo>
                  <a:lnTo>
                    <a:pt x="2741315" y="1363577"/>
                  </a:lnTo>
                  <a:lnTo>
                    <a:pt x="2744798" y="1363483"/>
                  </a:lnTo>
                  <a:lnTo>
                    <a:pt x="2748281" y="1363390"/>
                  </a:lnTo>
                  <a:lnTo>
                    <a:pt x="2751765" y="1363297"/>
                  </a:lnTo>
                  <a:lnTo>
                    <a:pt x="2755248" y="1363205"/>
                  </a:lnTo>
                  <a:lnTo>
                    <a:pt x="2758731" y="1363112"/>
                  </a:lnTo>
                  <a:lnTo>
                    <a:pt x="2762214" y="1363020"/>
                  </a:lnTo>
                  <a:lnTo>
                    <a:pt x="2765698" y="1362927"/>
                  </a:lnTo>
                  <a:lnTo>
                    <a:pt x="2769181" y="1362835"/>
                  </a:lnTo>
                  <a:lnTo>
                    <a:pt x="2772664" y="1362743"/>
                  </a:lnTo>
                  <a:lnTo>
                    <a:pt x="2776147" y="1362652"/>
                  </a:lnTo>
                  <a:lnTo>
                    <a:pt x="2779631" y="1362560"/>
                  </a:lnTo>
                  <a:lnTo>
                    <a:pt x="2783114" y="1362469"/>
                  </a:lnTo>
                  <a:lnTo>
                    <a:pt x="2786597" y="1362378"/>
                  </a:lnTo>
                  <a:lnTo>
                    <a:pt x="2786597" y="1362378"/>
                  </a:lnTo>
                  <a:lnTo>
                    <a:pt x="2790080" y="1362287"/>
                  </a:lnTo>
                  <a:lnTo>
                    <a:pt x="2793564" y="1362196"/>
                  </a:lnTo>
                  <a:lnTo>
                    <a:pt x="2797047" y="1362358"/>
                  </a:lnTo>
                  <a:lnTo>
                    <a:pt x="2800530" y="1363636"/>
                  </a:lnTo>
                  <a:lnTo>
                    <a:pt x="2804013" y="1364903"/>
                  </a:lnTo>
                  <a:lnTo>
                    <a:pt x="2807497" y="1366158"/>
                  </a:lnTo>
                  <a:lnTo>
                    <a:pt x="2810980" y="1367402"/>
                  </a:lnTo>
                  <a:lnTo>
                    <a:pt x="2814463" y="1368634"/>
                  </a:lnTo>
                  <a:lnTo>
                    <a:pt x="2817946" y="1369855"/>
                  </a:lnTo>
                  <a:lnTo>
                    <a:pt x="2821430" y="1370999"/>
                  </a:lnTo>
                  <a:lnTo>
                    <a:pt x="2824913" y="1371728"/>
                  </a:lnTo>
                  <a:lnTo>
                    <a:pt x="2828396" y="1372453"/>
                  </a:lnTo>
                  <a:lnTo>
                    <a:pt x="2831879" y="1373173"/>
                  </a:lnTo>
                  <a:lnTo>
                    <a:pt x="2835363" y="1373889"/>
                  </a:lnTo>
                  <a:lnTo>
                    <a:pt x="2838846" y="1374600"/>
                  </a:lnTo>
                  <a:lnTo>
                    <a:pt x="2842329" y="1375306"/>
                  </a:lnTo>
                  <a:lnTo>
                    <a:pt x="2845812" y="1375959"/>
                  </a:lnTo>
                  <a:lnTo>
                    <a:pt x="2849296" y="1376156"/>
                  </a:lnTo>
                  <a:lnTo>
                    <a:pt x="2852779" y="1376353"/>
                  </a:lnTo>
                  <a:lnTo>
                    <a:pt x="2856262" y="1376549"/>
                  </a:lnTo>
                  <a:lnTo>
                    <a:pt x="2859745" y="1376745"/>
                  </a:lnTo>
                  <a:lnTo>
                    <a:pt x="2863229" y="1376940"/>
                  </a:lnTo>
                  <a:lnTo>
                    <a:pt x="2866712" y="1377134"/>
                  </a:lnTo>
                  <a:lnTo>
                    <a:pt x="2870195" y="1377327"/>
                  </a:lnTo>
                  <a:lnTo>
                    <a:pt x="2873678" y="1377520"/>
                  </a:lnTo>
                  <a:lnTo>
                    <a:pt x="2877161" y="1377712"/>
                  </a:lnTo>
                  <a:lnTo>
                    <a:pt x="2880645" y="1377904"/>
                  </a:lnTo>
                  <a:lnTo>
                    <a:pt x="2884128" y="1378094"/>
                  </a:lnTo>
                  <a:lnTo>
                    <a:pt x="2887611" y="1378284"/>
                  </a:lnTo>
                  <a:lnTo>
                    <a:pt x="2891094" y="1378474"/>
                  </a:lnTo>
                  <a:lnTo>
                    <a:pt x="2894578" y="1378657"/>
                  </a:lnTo>
                  <a:lnTo>
                    <a:pt x="2898061" y="1378436"/>
                  </a:lnTo>
                  <a:lnTo>
                    <a:pt x="2901544" y="1378216"/>
                  </a:lnTo>
                  <a:lnTo>
                    <a:pt x="2905027" y="1377997"/>
                  </a:lnTo>
                  <a:lnTo>
                    <a:pt x="2908511" y="1377777"/>
                  </a:lnTo>
                  <a:lnTo>
                    <a:pt x="2911994" y="1377558"/>
                  </a:lnTo>
                  <a:lnTo>
                    <a:pt x="2915477" y="1377339"/>
                  </a:lnTo>
                  <a:lnTo>
                    <a:pt x="2918960" y="1377120"/>
                  </a:lnTo>
                  <a:lnTo>
                    <a:pt x="2922444" y="1376901"/>
                  </a:lnTo>
                  <a:lnTo>
                    <a:pt x="2925927" y="1376683"/>
                  </a:lnTo>
                  <a:lnTo>
                    <a:pt x="2929410" y="1376465"/>
                  </a:lnTo>
                  <a:lnTo>
                    <a:pt x="2932893" y="1376247"/>
                  </a:lnTo>
                  <a:lnTo>
                    <a:pt x="2936377" y="1376030"/>
                  </a:lnTo>
                  <a:lnTo>
                    <a:pt x="2939860" y="1375812"/>
                  </a:lnTo>
                  <a:lnTo>
                    <a:pt x="2943343" y="1375595"/>
                  </a:lnTo>
                  <a:lnTo>
                    <a:pt x="2946826" y="1375378"/>
                  </a:lnTo>
                  <a:lnTo>
                    <a:pt x="2950310" y="1375162"/>
                  </a:lnTo>
                  <a:lnTo>
                    <a:pt x="2953793" y="1374946"/>
                  </a:lnTo>
                  <a:lnTo>
                    <a:pt x="2957276" y="1374730"/>
                  </a:lnTo>
                  <a:lnTo>
                    <a:pt x="2960759" y="1374514"/>
                  </a:lnTo>
                  <a:lnTo>
                    <a:pt x="2964243" y="1374298"/>
                  </a:lnTo>
                  <a:lnTo>
                    <a:pt x="2967726" y="1374083"/>
                  </a:lnTo>
                  <a:lnTo>
                    <a:pt x="2971209" y="1373868"/>
                  </a:lnTo>
                  <a:lnTo>
                    <a:pt x="2974692" y="1373653"/>
                  </a:lnTo>
                  <a:lnTo>
                    <a:pt x="2978176" y="1373439"/>
                  </a:lnTo>
                  <a:lnTo>
                    <a:pt x="2981659" y="1373224"/>
                  </a:lnTo>
                  <a:lnTo>
                    <a:pt x="2985142" y="1373010"/>
                  </a:lnTo>
                  <a:lnTo>
                    <a:pt x="2988625" y="1372797"/>
                  </a:lnTo>
                  <a:lnTo>
                    <a:pt x="2992109" y="1372583"/>
                  </a:lnTo>
                  <a:lnTo>
                    <a:pt x="2995592" y="1386148"/>
                  </a:lnTo>
                  <a:lnTo>
                    <a:pt x="2999075" y="1385925"/>
                  </a:lnTo>
                  <a:lnTo>
                    <a:pt x="3002558" y="1385702"/>
                  </a:lnTo>
                  <a:lnTo>
                    <a:pt x="3006042" y="1385480"/>
                  </a:lnTo>
                  <a:lnTo>
                    <a:pt x="3009525" y="1385258"/>
                  </a:lnTo>
                  <a:lnTo>
                    <a:pt x="3013008" y="1385036"/>
                  </a:lnTo>
                  <a:lnTo>
                    <a:pt x="3016491" y="1384814"/>
                  </a:lnTo>
                  <a:lnTo>
                    <a:pt x="3019975" y="1384592"/>
                  </a:lnTo>
                  <a:lnTo>
                    <a:pt x="3023458" y="1384371"/>
                  </a:lnTo>
                  <a:lnTo>
                    <a:pt x="3026941" y="1384150"/>
                  </a:lnTo>
                  <a:lnTo>
                    <a:pt x="3030424" y="1383929"/>
                  </a:lnTo>
                  <a:lnTo>
                    <a:pt x="3033908" y="1383709"/>
                  </a:lnTo>
                  <a:lnTo>
                    <a:pt x="3037391" y="1383489"/>
                  </a:lnTo>
                  <a:lnTo>
                    <a:pt x="3040874" y="1383269"/>
                  </a:lnTo>
                  <a:lnTo>
                    <a:pt x="3044357" y="1383049"/>
                  </a:lnTo>
                  <a:lnTo>
                    <a:pt x="3047841" y="1382829"/>
                  </a:lnTo>
                  <a:lnTo>
                    <a:pt x="3051324" y="1382610"/>
                  </a:lnTo>
                  <a:lnTo>
                    <a:pt x="3054807" y="1382391"/>
                  </a:lnTo>
                  <a:lnTo>
                    <a:pt x="3058290" y="1382172"/>
                  </a:lnTo>
                  <a:lnTo>
                    <a:pt x="3061774" y="1381953"/>
                  </a:lnTo>
                  <a:lnTo>
                    <a:pt x="3065257" y="1381734"/>
                  </a:lnTo>
                  <a:lnTo>
                    <a:pt x="3068740" y="1381516"/>
                  </a:lnTo>
                  <a:lnTo>
                    <a:pt x="3072223" y="1381298"/>
                  </a:lnTo>
                  <a:lnTo>
                    <a:pt x="3075707" y="1381080"/>
                  </a:lnTo>
                  <a:lnTo>
                    <a:pt x="3079190" y="1380863"/>
                  </a:lnTo>
                  <a:lnTo>
                    <a:pt x="3082673" y="1380645"/>
                  </a:lnTo>
                  <a:lnTo>
                    <a:pt x="3086156" y="1380428"/>
                  </a:lnTo>
                  <a:lnTo>
                    <a:pt x="3089640" y="1380211"/>
                  </a:lnTo>
                  <a:lnTo>
                    <a:pt x="3093123" y="1380369"/>
                  </a:lnTo>
                  <a:lnTo>
                    <a:pt x="3096606" y="1380705"/>
                  </a:lnTo>
                  <a:lnTo>
                    <a:pt x="3100089" y="1381040"/>
                  </a:lnTo>
                  <a:lnTo>
                    <a:pt x="3103573" y="1381373"/>
                  </a:lnTo>
                  <a:lnTo>
                    <a:pt x="3107056" y="1381705"/>
                  </a:lnTo>
                  <a:lnTo>
                    <a:pt x="3110539" y="1382035"/>
                  </a:lnTo>
                  <a:lnTo>
                    <a:pt x="3114022" y="1382364"/>
                  </a:lnTo>
                  <a:lnTo>
                    <a:pt x="3117506" y="1382616"/>
                  </a:lnTo>
                  <a:lnTo>
                    <a:pt x="3120989" y="1382822"/>
                  </a:lnTo>
                  <a:lnTo>
                    <a:pt x="3124472" y="1383028"/>
                  </a:lnTo>
                  <a:lnTo>
                    <a:pt x="3127955" y="1383233"/>
                  </a:lnTo>
                  <a:lnTo>
                    <a:pt x="3131439" y="1383438"/>
                  </a:lnTo>
                  <a:lnTo>
                    <a:pt x="3134922" y="1383642"/>
                  </a:lnTo>
                  <a:lnTo>
                    <a:pt x="3138405" y="1383845"/>
                  </a:lnTo>
                  <a:lnTo>
                    <a:pt x="3141888" y="1384070"/>
                  </a:lnTo>
                  <a:lnTo>
                    <a:pt x="3145372" y="1384311"/>
                  </a:lnTo>
                  <a:lnTo>
                    <a:pt x="3148855" y="1384552"/>
                  </a:lnTo>
                  <a:lnTo>
                    <a:pt x="3152338" y="1384791"/>
                  </a:lnTo>
                  <a:lnTo>
                    <a:pt x="3155821" y="1385030"/>
                  </a:lnTo>
                  <a:lnTo>
                    <a:pt x="3159304" y="1385267"/>
                  </a:lnTo>
                  <a:lnTo>
                    <a:pt x="3162788" y="1385504"/>
                  </a:lnTo>
                  <a:lnTo>
                    <a:pt x="3166271" y="1385761"/>
                  </a:lnTo>
                  <a:lnTo>
                    <a:pt x="3169754" y="1386035"/>
                  </a:lnTo>
                  <a:lnTo>
                    <a:pt x="3173237" y="1386308"/>
                  </a:lnTo>
                  <a:lnTo>
                    <a:pt x="3176721" y="1386580"/>
                  </a:lnTo>
                  <a:lnTo>
                    <a:pt x="3180204" y="1386850"/>
                  </a:lnTo>
                  <a:lnTo>
                    <a:pt x="3183687" y="1387120"/>
                  </a:lnTo>
                  <a:lnTo>
                    <a:pt x="3187170" y="1387389"/>
                  </a:lnTo>
                  <a:lnTo>
                    <a:pt x="3190654" y="1387550"/>
                  </a:lnTo>
                  <a:lnTo>
                    <a:pt x="3194137" y="1387608"/>
                  </a:lnTo>
                  <a:lnTo>
                    <a:pt x="3197620" y="1387666"/>
                  </a:lnTo>
                  <a:lnTo>
                    <a:pt x="3201103" y="1387723"/>
                  </a:lnTo>
                  <a:lnTo>
                    <a:pt x="3204587" y="1387780"/>
                  </a:lnTo>
                  <a:lnTo>
                    <a:pt x="3208070" y="1387837"/>
                  </a:lnTo>
                  <a:lnTo>
                    <a:pt x="3211553" y="1387894"/>
                  </a:lnTo>
                  <a:lnTo>
                    <a:pt x="3215036" y="1387951"/>
                  </a:lnTo>
                  <a:lnTo>
                    <a:pt x="3218520" y="1388008"/>
                  </a:lnTo>
                  <a:lnTo>
                    <a:pt x="3222003" y="1388064"/>
                  </a:lnTo>
                  <a:lnTo>
                    <a:pt x="3225486" y="1388121"/>
                  </a:lnTo>
                  <a:lnTo>
                    <a:pt x="3228969" y="1388177"/>
                  </a:lnTo>
                  <a:lnTo>
                    <a:pt x="3232453" y="1388233"/>
                  </a:lnTo>
                  <a:lnTo>
                    <a:pt x="3235936" y="1388289"/>
                  </a:lnTo>
                  <a:lnTo>
                    <a:pt x="3239419" y="1388242"/>
                  </a:lnTo>
                  <a:lnTo>
                    <a:pt x="3242902" y="1388055"/>
                  </a:lnTo>
                  <a:lnTo>
                    <a:pt x="3246386" y="1387868"/>
                  </a:lnTo>
                  <a:lnTo>
                    <a:pt x="3249869" y="1387681"/>
                  </a:lnTo>
                  <a:lnTo>
                    <a:pt x="3253352" y="1387495"/>
                  </a:lnTo>
                  <a:lnTo>
                    <a:pt x="3256835" y="1387308"/>
                  </a:lnTo>
                  <a:lnTo>
                    <a:pt x="3260319" y="1387122"/>
                  </a:lnTo>
                  <a:lnTo>
                    <a:pt x="3263802" y="1386936"/>
                  </a:lnTo>
                  <a:lnTo>
                    <a:pt x="3267285" y="1386750"/>
                  </a:lnTo>
                  <a:lnTo>
                    <a:pt x="3270768" y="1386565"/>
                  </a:lnTo>
                  <a:lnTo>
                    <a:pt x="3274252" y="1386380"/>
                  </a:lnTo>
                  <a:lnTo>
                    <a:pt x="3277735" y="1386194"/>
                  </a:lnTo>
                  <a:lnTo>
                    <a:pt x="3281218" y="1386009"/>
                  </a:lnTo>
                  <a:lnTo>
                    <a:pt x="3284701" y="1385825"/>
                  </a:lnTo>
                  <a:lnTo>
                    <a:pt x="3288185" y="1385640"/>
                  </a:lnTo>
                  <a:lnTo>
                    <a:pt x="3291668" y="1385456"/>
                  </a:lnTo>
                  <a:lnTo>
                    <a:pt x="3295151" y="1385271"/>
                  </a:lnTo>
                  <a:lnTo>
                    <a:pt x="3298634" y="1385087"/>
                  </a:lnTo>
                  <a:lnTo>
                    <a:pt x="3302118" y="1384904"/>
                  </a:lnTo>
                  <a:lnTo>
                    <a:pt x="3305601" y="1384720"/>
                  </a:lnTo>
                  <a:lnTo>
                    <a:pt x="3309084" y="1384537"/>
                  </a:lnTo>
                  <a:lnTo>
                    <a:pt x="3312567" y="1384353"/>
                  </a:lnTo>
                  <a:lnTo>
                    <a:pt x="3316051" y="1384170"/>
                  </a:lnTo>
                  <a:lnTo>
                    <a:pt x="3319534" y="1383988"/>
                  </a:lnTo>
                  <a:lnTo>
                    <a:pt x="3323017" y="1383805"/>
                  </a:lnTo>
                  <a:lnTo>
                    <a:pt x="3326500" y="1383623"/>
                  </a:lnTo>
                  <a:lnTo>
                    <a:pt x="3329984" y="1383440"/>
                  </a:lnTo>
                  <a:lnTo>
                    <a:pt x="3333467" y="1383258"/>
                  </a:lnTo>
                  <a:lnTo>
                    <a:pt x="3336950" y="1383171"/>
                  </a:lnTo>
                  <a:lnTo>
                    <a:pt x="3340433" y="1383363"/>
                  </a:lnTo>
                  <a:lnTo>
                    <a:pt x="3343917" y="1383554"/>
                  </a:lnTo>
                  <a:lnTo>
                    <a:pt x="3347400" y="1383745"/>
                  </a:lnTo>
                  <a:lnTo>
                    <a:pt x="3350883" y="1383935"/>
                  </a:lnTo>
                  <a:lnTo>
                    <a:pt x="3354366" y="1384124"/>
                  </a:lnTo>
                  <a:lnTo>
                    <a:pt x="3357850" y="1384313"/>
                  </a:lnTo>
                  <a:lnTo>
                    <a:pt x="3361333" y="1387084"/>
                  </a:lnTo>
                  <a:lnTo>
                    <a:pt x="3364816" y="1387302"/>
                  </a:lnTo>
                  <a:lnTo>
                    <a:pt x="3368299" y="1387520"/>
                  </a:lnTo>
                  <a:lnTo>
                    <a:pt x="3371783" y="1387737"/>
                  </a:lnTo>
                  <a:lnTo>
                    <a:pt x="3375266" y="1387953"/>
                  </a:lnTo>
                  <a:lnTo>
                    <a:pt x="3378749" y="1388169"/>
                  </a:lnTo>
                  <a:lnTo>
                    <a:pt x="3382232" y="1388384"/>
                  </a:lnTo>
                  <a:lnTo>
                    <a:pt x="3385716" y="1398367"/>
                  </a:lnTo>
                  <a:lnTo>
                    <a:pt x="3389199" y="1398491"/>
                  </a:lnTo>
                  <a:lnTo>
                    <a:pt x="3392682" y="1398616"/>
                  </a:lnTo>
                  <a:lnTo>
                    <a:pt x="3396165" y="1398739"/>
                  </a:lnTo>
                  <a:lnTo>
                    <a:pt x="3399649" y="1398863"/>
                  </a:lnTo>
                  <a:lnTo>
                    <a:pt x="3403132" y="1398986"/>
                  </a:lnTo>
                  <a:lnTo>
                    <a:pt x="3406615" y="1399109"/>
                  </a:lnTo>
                  <a:lnTo>
                    <a:pt x="3410098" y="1404268"/>
                  </a:lnTo>
                  <a:lnTo>
                    <a:pt x="3413582" y="1403994"/>
                  </a:lnTo>
                  <a:lnTo>
                    <a:pt x="3417065" y="1403720"/>
                  </a:lnTo>
                  <a:lnTo>
                    <a:pt x="3420548" y="1403445"/>
                  </a:lnTo>
                  <a:lnTo>
                    <a:pt x="3424031" y="1403171"/>
                  </a:lnTo>
                  <a:lnTo>
                    <a:pt x="3427515" y="1402897"/>
                  </a:lnTo>
                  <a:lnTo>
                    <a:pt x="3430998" y="1402623"/>
                  </a:lnTo>
                  <a:lnTo>
                    <a:pt x="3434481" y="1402349"/>
                  </a:lnTo>
                  <a:lnTo>
                    <a:pt x="3437964" y="1402076"/>
                  </a:lnTo>
                  <a:lnTo>
                    <a:pt x="3441447" y="1401802"/>
                  </a:lnTo>
                  <a:lnTo>
                    <a:pt x="3444931" y="1401528"/>
                  </a:lnTo>
                  <a:lnTo>
                    <a:pt x="3448414" y="1401255"/>
                  </a:lnTo>
                  <a:lnTo>
                    <a:pt x="3451897" y="1400982"/>
                  </a:lnTo>
                  <a:lnTo>
                    <a:pt x="3455380" y="1400708"/>
                  </a:lnTo>
                  <a:lnTo>
                    <a:pt x="3458864" y="1408290"/>
                  </a:lnTo>
                  <a:lnTo>
                    <a:pt x="3462347" y="1408022"/>
                  </a:lnTo>
                  <a:lnTo>
                    <a:pt x="3465830" y="1407754"/>
                  </a:lnTo>
                  <a:lnTo>
                    <a:pt x="3469313" y="1407486"/>
                  </a:lnTo>
                  <a:lnTo>
                    <a:pt x="3472797" y="1407218"/>
                  </a:lnTo>
                  <a:lnTo>
                    <a:pt x="3476280" y="1406950"/>
                  </a:lnTo>
                  <a:lnTo>
                    <a:pt x="3479763" y="1406683"/>
                  </a:lnTo>
                  <a:lnTo>
                    <a:pt x="3483246" y="1406415"/>
                  </a:lnTo>
                  <a:lnTo>
                    <a:pt x="3483246" y="1406635"/>
                  </a:lnTo>
                  <a:lnTo>
                    <a:pt x="3483246" y="1406855"/>
                  </a:lnTo>
                  <a:lnTo>
                    <a:pt x="3483246" y="1407074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153938"/>
            </a:xfrm>
            <a:custGeom>
              <a:avLst/>
              <a:gdLst/>
              <a:ahLst/>
              <a:cxnLst/>
              <a:rect l="0" t="0" r="0" b="0"/>
              <a:pathLst>
                <a:path w="3483246" h="3153938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1630733"/>
                  </a:lnTo>
                  <a:lnTo>
                    <a:pt x="31349" y="1529081"/>
                  </a:lnTo>
                  <a:lnTo>
                    <a:pt x="34832" y="1439358"/>
                  </a:lnTo>
                  <a:lnTo>
                    <a:pt x="38315" y="1359581"/>
                  </a:lnTo>
                  <a:lnTo>
                    <a:pt x="41798" y="1288183"/>
                  </a:lnTo>
                  <a:lnTo>
                    <a:pt x="45282" y="1223909"/>
                  </a:lnTo>
                  <a:lnTo>
                    <a:pt x="48765" y="1165745"/>
                  </a:lnTo>
                  <a:lnTo>
                    <a:pt x="52248" y="2442669"/>
                  </a:lnTo>
                  <a:lnTo>
                    <a:pt x="55731" y="2394971"/>
                  </a:lnTo>
                  <a:lnTo>
                    <a:pt x="59215" y="2349100"/>
                  </a:lnTo>
                  <a:lnTo>
                    <a:pt x="62698" y="2304954"/>
                  </a:lnTo>
                  <a:lnTo>
                    <a:pt x="66181" y="2262436"/>
                  </a:lnTo>
                  <a:lnTo>
                    <a:pt x="69664" y="2221458"/>
                  </a:lnTo>
                  <a:lnTo>
                    <a:pt x="73148" y="2181938"/>
                  </a:lnTo>
                  <a:lnTo>
                    <a:pt x="76631" y="2143800"/>
                  </a:lnTo>
                  <a:lnTo>
                    <a:pt x="80114" y="2106972"/>
                  </a:lnTo>
                  <a:lnTo>
                    <a:pt x="83597" y="2071388"/>
                  </a:lnTo>
                  <a:lnTo>
                    <a:pt x="87081" y="2036986"/>
                  </a:lnTo>
                  <a:lnTo>
                    <a:pt x="90564" y="2003708"/>
                  </a:lnTo>
                  <a:lnTo>
                    <a:pt x="94047" y="1971500"/>
                  </a:lnTo>
                  <a:lnTo>
                    <a:pt x="97530" y="1940311"/>
                  </a:lnTo>
                  <a:lnTo>
                    <a:pt x="101014" y="2804015"/>
                  </a:lnTo>
                  <a:lnTo>
                    <a:pt x="104497" y="2785286"/>
                  </a:lnTo>
                  <a:lnTo>
                    <a:pt x="107980" y="2766806"/>
                  </a:lnTo>
                  <a:lnTo>
                    <a:pt x="111463" y="2748570"/>
                  </a:lnTo>
                  <a:lnTo>
                    <a:pt x="114947" y="2730572"/>
                  </a:lnTo>
                  <a:lnTo>
                    <a:pt x="118430" y="2712809"/>
                  </a:lnTo>
                  <a:lnTo>
                    <a:pt x="121913" y="2695275"/>
                  </a:lnTo>
                  <a:lnTo>
                    <a:pt x="125396" y="2910916"/>
                  </a:lnTo>
                  <a:lnTo>
                    <a:pt x="128880" y="2897690"/>
                  </a:lnTo>
                  <a:lnTo>
                    <a:pt x="132363" y="2884584"/>
                  </a:lnTo>
                  <a:lnTo>
                    <a:pt x="135846" y="2871596"/>
                  </a:lnTo>
                  <a:lnTo>
                    <a:pt x="139329" y="2858725"/>
                  </a:lnTo>
                  <a:lnTo>
                    <a:pt x="142813" y="2845968"/>
                  </a:lnTo>
                  <a:lnTo>
                    <a:pt x="146296" y="2833325"/>
                  </a:lnTo>
                  <a:lnTo>
                    <a:pt x="149779" y="2954332"/>
                  </a:lnTo>
                  <a:lnTo>
                    <a:pt x="153262" y="2945827"/>
                  </a:lnTo>
                  <a:lnTo>
                    <a:pt x="156746" y="2937441"/>
                  </a:lnTo>
                  <a:lnTo>
                    <a:pt x="160229" y="2929171"/>
                  </a:lnTo>
                  <a:lnTo>
                    <a:pt x="163712" y="2921014"/>
                  </a:lnTo>
                  <a:lnTo>
                    <a:pt x="167195" y="2912969"/>
                  </a:lnTo>
                  <a:lnTo>
                    <a:pt x="170679" y="2905032"/>
                  </a:lnTo>
                  <a:lnTo>
                    <a:pt x="174162" y="2923720"/>
                  </a:lnTo>
                  <a:lnTo>
                    <a:pt x="177645" y="2916173"/>
                  </a:lnTo>
                  <a:lnTo>
                    <a:pt x="181128" y="2908722"/>
                  </a:lnTo>
                  <a:lnTo>
                    <a:pt x="184612" y="2901365"/>
                  </a:lnTo>
                  <a:lnTo>
                    <a:pt x="188095" y="2894100"/>
                  </a:lnTo>
                  <a:lnTo>
                    <a:pt x="191578" y="2886926"/>
                  </a:lnTo>
                  <a:lnTo>
                    <a:pt x="195061" y="2879840"/>
                  </a:lnTo>
                  <a:lnTo>
                    <a:pt x="198545" y="3037726"/>
                  </a:lnTo>
                  <a:lnTo>
                    <a:pt x="202028" y="3032942"/>
                  </a:lnTo>
                  <a:lnTo>
                    <a:pt x="205511" y="3028220"/>
                  </a:lnTo>
                  <a:lnTo>
                    <a:pt x="208994" y="3023561"/>
                  </a:lnTo>
                  <a:lnTo>
                    <a:pt x="212478" y="3018964"/>
                  </a:lnTo>
                  <a:lnTo>
                    <a:pt x="215961" y="3014426"/>
                  </a:lnTo>
                  <a:lnTo>
                    <a:pt x="219444" y="3009946"/>
                  </a:lnTo>
                  <a:lnTo>
                    <a:pt x="222927" y="3067686"/>
                  </a:lnTo>
                  <a:lnTo>
                    <a:pt x="226411" y="3062760"/>
                  </a:lnTo>
                  <a:lnTo>
                    <a:pt x="229894" y="3057871"/>
                  </a:lnTo>
                  <a:lnTo>
                    <a:pt x="233377" y="3053018"/>
                  </a:lnTo>
                  <a:lnTo>
                    <a:pt x="236860" y="3048201"/>
                  </a:lnTo>
                  <a:lnTo>
                    <a:pt x="240344" y="3043419"/>
                  </a:lnTo>
                  <a:lnTo>
                    <a:pt x="243827" y="3038672"/>
                  </a:lnTo>
                  <a:lnTo>
                    <a:pt x="247310" y="3072076"/>
                  </a:lnTo>
                  <a:lnTo>
                    <a:pt x="250793" y="3069722"/>
                  </a:lnTo>
                  <a:lnTo>
                    <a:pt x="254277" y="3067407"/>
                  </a:lnTo>
                  <a:lnTo>
                    <a:pt x="257760" y="3065129"/>
                  </a:lnTo>
                  <a:lnTo>
                    <a:pt x="261243" y="3062889"/>
                  </a:lnTo>
                  <a:lnTo>
                    <a:pt x="264726" y="3060683"/>
                  </a:lnTo>
                  <a:lnTo>
                    <a:pt x="268210" y="3058513"/>
                  </a:lnTo>
                  <a:lnTo>
                    <a:pt x="271693" y="3064240"/>
                  </a:lnTo>
                  <a:lnTo>
                    <a:pt x="275176" y="3059522"/>
                  </a:lnTo>
                  <a:lnTo>
                    <a:pt x="278659" y="3054818"/>
                  </a:lnTo>
                  <a:lnTo>
                    <a:pt x="282143" y="3050128"/>
                  </a:lnTo>
                  <a:lnTo>
                    <a:pt x="285626" y="3045453"/>
                  </a:lnTo>
                  <a:lnTo>
                    <a:pt x="289109" y="3040792"/>
                  </a:lnTo>
                  <a:lnTo>
                    <a:pt x="292592" y="3036146"/>
                  </a:lnTo>
                  <a:lnTo>
                    <a:pt x="296075" y="3063113"/>
                  </a:lnTo>
                  <a:lnTo>
                    <a:pt x="299559" y="3058772"/>
                  </a:lnTo>
                  <a:lnTo>
                    <a:pt x="303042" y="3054444"/>
                  </a:lnTo>
                  <a:lnTo>
                    <a:pt x="306525" y="3050128"/>
                  </a:lnTo>
                  <a:lnTo>
                    <a:pt x="310008" y="3045824"/>
                  </a:lnTo>
                  <a:lnTo>
                    <a:pt x="313492" y="3041533"/>
                  </a:lnTo>
                  <a:lnTo>
                    <a:pt x="316975" y="3037253"/>
                  </a:lnTo>
                  <a:lnTo>
                    <a:pt x="320458" y="3098861"/>
                  </a:lnTo>
                  <a:lnTo>
                    <a:pt x="323941" y="3097459"/>
                  </a:lnTo>
                  <a:lnTo>
                    <a:pt x="327425" y="3096077"/>
                  </a:lnTo>
                  <a:lnTo>
                    <a:pt x="330908" y="3094715"/>
                  </a:lnTo>
                  <a:lnTo>
                    <a:pt x="334391" y="3093372"/>
                  </a:lnTo>
                  <a:lnTo>
                    <a:pt x="337874" y="3092047"/>
                  </a:lnTo>
                  <a:lnTo>
                    <a:pt x="341358" y="3090741"/>
                  </a:lnTo>
                  <a:lnTo>
                    <a:pt x="344841" y="3091870"/>
                  </a:lnTo>
                  <a:lnTo>
                    <a:pt x="348324" y="3088812"/>
                  </a:lnTo>
                  <a:lnTo>
                    <a:pt x="351807" y="3085768"/>
                  </a:lnTo>
                  <a:lnTo>
                    <a:pt x="355291" y="3082737"/>
                  </a:lnTo>
                  <a:lnTo>
                    <a:pt x="358774" y="3079720"/>
                  </a:lnTo>
                  <a:lnTo>
                    <a:pt x="362257" y="3076717"/>
                  </a:lnTo>
                  <a:lnTo>
                    <a:pt x="365740" y="3073727"/>
                  </a:lnTo>
                  <a:lnTo>
                    <a:pt x="369224" y="3080423"/>
                  </a:lnTo>
                  <a:lnTo>
                    <a:pt x="372707" y="3077950"/>
                  </a:lnTo>
                  <a:lnTo>
                    <a:pt x="376190" y="3075492"/>
                  </a:lnTo>
                  <a:lnTo>
                    <a:pt x="379673" y="3073050"/>
                  </a:lnTo>
                  <a:lnTo>
                    <a:pt x="383157" y="3070625"/>
                  </a:lnTo>
                  <a:lnTo>
                    <a:pt x="386640" y="3068214"/>
                  </a:lnTo>
                  <a:lnTo>
                    <a:pt x="390123" y="3065820"/>
                  </a:lnTo>
                  <a:lnTo>
                    <a:pt x="393606" y="3084671"/>
                  </a:lnTo>
                  <a:lnTo>
                    <a:pt x="397090" y="3083170"/>
                  </a:lnTo>
                  <a:lnTo>
                    <a:pt x="400573" y="3081683"/>
                  </a:lnTo>
                  <a:lnTo>
                    <a:pt x="404056" y="3080212"/>
                  </a:lnTo>
                  <a:lnTo>
                    <a:pt x="407539" y="3078755"/>
                  </a:lnTo>
                  <a:lnTo>
                    <a:pt x="411023" y="3077312"/>
                  </a:lnTo>
                  <a:lnTo>
                    <a:pt x="414506" y="3075883"/>
                  </a:lnTo>
                  <a:lnTo>
                    <a:pt x="417989" y="3079913"/>
                  </a:lnTo>
                  <a:lnTo>
                    <a:pt x="421472" y="3078116"/>
                  </a:lnTo>
                  <a:lnTo>
                    <a:pt x="424956" y="3076332"/>
                  </a:lnTo>
                  <a:lnTo>
                    <a:pt x="428439" y="3074562"/>
                  </a:lnTo>
                  <a:lnTo>
                    <a:pt x="431922" y="3072806"/>
                  </a:lnTo>
                  <a:lnTo>
                    <a:pt x="435405" y="3071062"/>
                  </a:lnTo>
                  <a:lnTo>
                    <a:pt x="438889" y="3069332"/>
                  </a:lnTo>
                  <a:lnTo>
                    <a:pt x="442372" y="3070347"/>
                  </a:lnTo>
                  <a:lnTo>
                    <a:pt x="445855" y="3068644"/>
                  </a:lnTo>
                  <a:lnTo>
                    <a:pt x="449338" y="3066953"/>
                  </a:lnTo>
                  <a:lnTo>
                    <a:pt x="452822" y="3065275"/>
                  </a:lnTo>
                  <a:lnTo>
                    <a:pt x="456305" y="3063609"/>
                  </a:lnTo>
                  <a:lnTo>
                    <a:pt x="459788" y="3061956"/>
                  </a:lnTo>
                  <a:lnTo>
                    <a:pt x="463271" y="3060314"/>
                  </a:lnTo>
                  <a:lnTo>
                    <a:pt x="466755" y="3058684"/>
                  </a:lnTo>
                  <a:lnTo>
                    <a:pt x="470238" y="3057067"/>
                  </a:lnTo>
                  <a:lnTo>
                    <a:pt x="473721" y="3055461"/>
                  </a:lnTo>
                  <a:lnTo>
                    <a:pt x="477204" y="3053866"/>
                  </a:lnTo>
                  <a:lnTo>
                    <a:pt x="480688" y="3052283"/>
                  </a:lnTo>
                  <a:lnTo>
                    <a:pt x="484171" y="3050711"/>
                  </a:lnTo>
                  <a:lnTo>
                    <a:pt x="487654" y="3049151"/>
                  </a:lnTo>
                  <a:lnTo>
                    <a:pt x="491137" y="3055500"/>
                  </a:lnTo>
                  <a:lnTo>
                    <a:pt x="494621" y="3053215"/>
                  </a:lnTo>
                  <a:lnTo>
                    <a:pt x="498104" y="3050938"/>
                  </a:lnTo>
                  <a:lnTo>
                    <a:pt x="501587" y="3048669"/>
                  </a:lnTo>
                  <a:lnTo>
                    <a:pt x="505070" y="3046409"/>
                  </a:lnTo>
                  <a:lnTo>
                    <a:pt x="508554" y="3044155"/>
                  </a:lnTo>
                  <a:lnTo>
                    <a:pt x="512037" y="3041910"/>
                  </a:lnTo>
                  <a:lnTo>
                    <a:pt x="515520" y="3069702"/>
                  </a:lnTo>
                  <a:lnTo>
                    <a:pt x="519003" y="3067242"/>
                  </a:lnTo>
                  <a:lnTo>
                    <a:pt x="522487" y="3064785"/>
                  </a:lnTo>
                  <a:lnTo>
                    <a:pt x="525970" y="3062333"/>
                  </a:lnTo>
                  <a:lnTo>
                    <a:pt x="529453" y="3059884"/>
                  </a:lnTo>
                  <a:lnTo>
                    <a:pt x="532936" y="3057439"/>
                  </a:lnTo>
                  <a:lnTo>
                    <a:pt x="536420" y="3054998"/>
                  </a:lnTo>
                  <a:lnTo>
                    <a:pt x="539903" y="3052682"/>
                  </a:lnTo>
                  <a:lnTo>
                    <a:pt x="543386" y="3051968"/>
                  </a:lnTo>
                  <a:lnTo>
                    <a:pt x="546869" y="3051261"/>
                  </a:lnTo>
                  <a:lnTo>
                    <a:pt x="550353" y="3050560"/>
                  </a:lnTo>
                  <a:lnTo>
                    <a:pt x="553836" y="3049866"/>
                  </a:lnTo>
                  <a:lnTo>
                    <a:pt x="557319" y="3049178"/>
                  </a:lnTo>
                  <a:lnTo>
                    <a:pt x="560802" y="3048497"/>
                  </a:lnTo>
                  <a:lnTo>
                    <a:pt x="564286" y="3078606"/>
                  </a:lnTo>
                  <a:lnTo>
                    <a:pt x="567769" y="3077852"/>
                  </a:lnTo>
                  <a:lnTo>
                    <a:pt x="571252" y="3077105"/>
                  </a:lnTo>
                  <a:lnTo>
                    <a:pt x="574735" y="3076364"/>
                  </a:lnTo>
                  <a:lnTo>
                    <a:pt x="578218" y="3075630"/>
                  </a:lnTo>
                  <a:lnTo>
                    <a:pt x="581702" y="3074901"/>
                  </a:lnTo>
                  <a:lnTo>
                    <a:pt x="585185" y="3074179"/>
                  </a:lnTo>
                  <a:lnTo>
                    <a:pt x="588668" y="3073463"/>
                  </a:lnTo>
                  <a:lnTo>
                    <a:pt x="592151" y="3071627"/>
                  </a:lnTo>
                  <a:lnTo>
                    <a:pt x="595635" y="3069781"/>
                  </a:lnTo>
                  <a:lnTo>
                    <a:pt x="599118" y="3067939"/>
                  </a:lnTo>
                  <a:lnTo>
                    <a:pt x="602601" y="3066103"/>
                  </a:lnTo>
                  <a:lnTo>
                    <a:pt x="606084" y="3064272"/>
                  </a:lnTo>
                  <a:lnTo>
                    <a:pt x="609568" y="3062446"/>
                  </a:lnTo>
                  <a:lnTo>
                    <a:pt x="613051" y="3060625"/>
                  </a:lnTo>
                  <a:lnTo>
                    <a:pt x="616534" y="3070806"/>
                  </a:lnTo>
                  <a:lnTo>
                    <a:pt x="620017" y="3069030"/>
                  </a:lnTo>
                  <a:lnTo>
                    <a:pt x="623501" y="3067259"/>
                  </a:lnTo>
                  <a:lnTo>
                    <a:pt x="626984" y="3065492"/>
                  </a:lnTo>
                  <a:lnTo>
                    <a:pt x="630467" y="3063730"/>
                  </a:lnTo>
                  <a:lnTo>
                    <a:pt x="633950" y="3061973"/>
                  </a:lnTo>
                  <a:lnTo>
                    <a:pt x="637434" y="3060221"/>
                  </a:lnTo>
                  <a:lnTo>
                    <a:pt x="640917" y="3058473"/>
                  </a:lnTo>
                  <a:lnTo>
                    <a:pt x="644400" y="3056730"/>
                  </a:lnTo>
                  <a:lnTo>
                    <a:pt x="647883" y="3054991"/>
                  </a:lnTo>
                  <a:lnTo>
                    <a:pt x="651367" y="3053257"/>
                  </a:lnTo>
                  <a:lnTo>
                    <a:pt x="654850" y="3051528"/>
                  </a:lnTo>
                  <a:lnTo>
                    <a:pt x="658333" y="3049803"/>
                  </a:lnTo>
                  <a:lnTo>
                    <a:pt x="661816" y="3048083"/>
                  </a:lnTo>
                  <a:lnTo>
                    <a:pt x="665300" y="3046859"/>
                  </a:lnTo>
                  <a:lnTo>
                    <a:pt x="668783" y="3045722"/>
                  </a:lnTo>
                  <a:lnTo>
                    <a:pt x="672266" y="3044591"/>
                  </a:lnTo>
                  <a:lnTo>
                    <a:pt x="675749" y="3043466"/>
                  </a:lnTo>
                  <a:lnTo>
                    <a:pt x="679233" y="3042347"/>
                  </a:lnTo>
                  <a:lnTo>
                    <a:pt x="682716" y="3041234"/>
                  </a:lnTo>
                  <a:lnTo>
                    <a:pt x="686199" y="3040126"/>
                  </a:lnTo>
                  <a:lnTo>
                    <a:pt x="689682" y="3065342"/>
                  </a:lnTo>
                  <a:lnTo>
                    <a:pt x="693166" y="3063994"/>
                  </a:lnTo>
                  <a:lnTo>
                    <a:pt x="696649" y="3062650"/>
                  </a:lnTo>
                  <a:lnTo>
                    <a:pt x="700132" y="3061312"/>
                  </a:lnTo>
                  <a:lnTo>
                    <a:pt x="703615" y="3059978"/>
                  </a:lnTo>
                  <a:lnTo>
                    <a:pt x="707099" y="3058649"/>
                  </a:lnTo>
                  <a:lnTo>
                    <a:pt x="710582" y="3057324"/>
                  </a:lnTo>
                  <a:lnTo>
                    <a:pt x="714065" y="3059770"/>
                  </a:lnTo>
                  <a:lnTo>
                    <a:pt x="717548" y="3058711"/>
                  </a:lnTo>
                  <a:lnTo>
                    <a:pt x="721032" y="3057657"/>
                  </a:lnTo>
                  <a:lnTo>
                    <a:pt x="724515" y="3056609"/>
                  </a:lnTo>
                  <a:lnTo>
                    <a:pt x="727998" y="3055565"/>
                  </a:lnTo>
                  <a:lnTo>
                    <a:pt x="731481" y="3054526"/>
                  </a:lnTo>
                  <a:lnTo>
                    <a:pt x="734965" y="3053492"/>
                  </a:lnTo>
                  <a:lnTo>
                    <a:pt x="738448" y="3052279"/>
                  </a:lnTo>
                  <a:lnTo>
                    <a:pt x="741931" y="3051002"/>
                  </a:lnTo>
                  <a:lnTo>
                    <a:pt x="745414" y="3049731"/>
                  </a:lnTo>
                  <a:lnTo>
                    <a:pt x="748898" y="3048464"/>
                  </a:lnTo>
                  <a:lnTo>
                    <a:pt x="752381" y="3047201"/>
                  </a:lnTo>
                  <a:lnTo>
                    <a:pt x="755864" y="3045942"/>
                  </a:lnTo>
                  <a:lnTo>
                    <a:pt x="759347" y="3044688"/>
                  </a:lnTo>
                  <a:lnTo>
                    <a:pt x="762831" y="3065805"/>
                  </a:lnTo>
                  <a:lnTo>
                    <a:pt x="766314" y="3065043"/>
                  </a:lnTo>
                  <a:lnTo>
                    <a:pt x="769797" y="3064285"/>
                  </a:lnTo>
                  <a:lnTo>
                    <a:pt x="773280" y="3063531"/>
                  </a:lnTo>
                  <a:lnTo>
                    <a:pt x="776764" y="3062782"/>
                  </a:lnTo>
                  <a:lnTo>
                    <a:pt x="780247" y="3062036"/>
                  </a:lnTo>
                  <a:lnTo>
                    <a:pt x="783730" y="3061295"/>
                  </a:lnTo>
                  <a:lnTo>
                    <a:pt x="787213" y="3079827"/>
                  </a:lnTo>
                  <a:lnTo>
                    <a:pt x="790697" y="3078249"/>
                  </a:lnTo>
                  <a:lnTo>
                    <a:pt x="794180" y="3076673"/>
                  </a:lnTo>
                  <a:lnTo>
                    <a:pt x="797663" y="3075099"/>
                  </a:lnTo>
                  <a:lnTo>
                    <a:pt x="801146" y="3073526"/>
                  </a:lnTo>
                  <a:lnTo>
                    <a:pt x="804630" y="3071955"/>
                  </a:lnTo>
                  <a:lnTo>
                    <a:pt x="808113" y="3070386"/>
                  </a:lnTo>
                  <a:lnTo>
                    <a:pt x="811596" y="3073868"/>
                  </a:lnTo>
                  <a:lnTo>
                    <a:pt x="815079" y="3073351"/>
                  </a:lnTo>
                  <a:lnTo>
                    <a:pt x="818563" y="3072838"/>
                  </a:lnTo>
                  <a:lnTo>
                    <a:pt x="822046" y="3072327"/>
                  </a:lnTo>
                  <a:lnTo>
                    <a:pt x="825529" y="3071820"/>
                  </a:lnTo>
                  <a:lnTo>
                    <a:pt x="829012" y="3071316"/>
                  </a:lnTo>
                  <a:lnTo>
                    <a:pt x="832496" y="3070815"/>
                  </a:lnTo>
                  <a:lnTo>
                    <a:pt x="835979" y="3070029"/>
                  </a:lnTo>
                  <a:lnTo>
                    <a:pt x="839462" y="3069024"/>
                  </a:lnTo>
                  <a:lnTo>
                    <a:pt x="842945" y="3068022"/>
                  </a:lnTo>
                  <a:lnTo>
                    <a:pt x="846429" y="3067024"/>
                  </a:lnTo>
                  <a:lnTo>
                    <a:pt x="849912" y="3066029"/>
                  </a:lnTo>
                  <a:lnTo>
                    <a:pt x="853395" y="3065038"/>
                  </a:lnTo>
                  <a:lnTo>
                    <a:pt x="856878" y="3064050"/>
                  </a:lnTo>
                  <a:lnTo>
                    <a:pt x="860361" y="3063065"/>
                  </a:lnTo>
                  <a:lnTo>
                    <a:pt x="863845" y="3062084"/>
                  </a:lnTo>
                  <a:lnTo>
                    <a:pt x="867328" y="3061106"/>
                  </a:lnTo>
                  <a:lnTo>
                    <a:pt x="870811" y="3060132"/>
                  </a:lnTo>
                  <a:lnTo>
                    <a:pt x="874294" y="3059161"/>
                  </a:lnTo>
                  <a:lnTo>
                    <a:pt x="877778" y="3058193"/>
                  </a:lnTo>
                  <a:lnTo>
                    <a:pt x="881261" y="3057228"/>
                  </a:lnTo>
                  <a:lnTo>
                    <a:pt x="884744" y="3056710"/>
                  </a:lnTo>
                  <a:lnTo>
                    <a:pt x="888227" y="3056676"/>
                  </a:lnTo>
                  <a:lnTo>
                    <a:pt x="891711" y="3056642"/>
                  </a:lnTo>
                  <a:lnTo>
                    <a:pt x="895194" y="3056609"/>
                  </a:lnTo>
                  <a:lnTo>
                    <a:pt x="898677" y="3056575"/>
                  </a:lnTo>
                  <a:lnTo>
                    <a:pt x="902160" y="3056542"/>
                  </a:lnTo>
                  <a:lnTo>
                    <a:pt x="905644" y="3056509"/>
                  </a:lnTo>
                  <a:lnTo>
                    <a:pt x="909127" y="3062047"/>
                  </a:lnTo>
                  <a:lnTo>
                    <a:pt x="912610" y="3061994"/>
                  </a:lnTo>
                  <a:lnTo>
                    <a:pt x="916093" y="3061942"/>
                  </a:lnTo>
                  <a:lnTo>
                    <a:pt x="919577" y="3061890"/>
                  </a:lnTo>
                  <a:lnTo>
                    <a:pt x="923060" y="3061839"/>
                  </a:lnTo>
                  <a:lnTo>
                    <a:pt x="926543" y="3061788"/>
                  </a:lnTo>
                  <a:lnTo>
                    <a:pt x="930026" y="3061737"/>
                  </a:lnTo>
                  <a:lnTo>
                    <a:pt x="933510" y="3066616"/>
                  </a:lnTo>
                  <a:lnTo>
                    <a:pt x="936993" y="3065621"/>
                  </a:lnTo>
                  <a:lnTo>
                    <a:pt x="940476" y="3064628"/>
                  </a:lnTo>
                  <a:lnTo>
                    <a:pt x="943959" y="3063638"/>
                  </a:lnTo>
                  <a:lnTo>
                    <a:pt x="947443" y="3062650"/>
                  </a:lnTo>
                  <a:lnTo>
                    <a:pt x="950926" y="3061665"/>
                  </a:lnTo>
                  <a:lnTo>
                    <a:pt x="954409" y="3060683"/>
                  </a:lnTo>
                  <a:lnTo>
                    <a:pt x="957892" y="3059638"/>
                  </a:lnTo>
                  <a:lnTo>
                    <a:pt x="961376" y="3058473"/>
                  </a:lnTo>
                  <a:lnTo>
                    <a:pt x="964859" y="3057310"/>
                  </a:lnTo>
                  <a:lnTo>
                    <a:pt x="968342" y="3056150"/>
                  </a:lnTo>
                  <a:lnTo>
                    <a:pt x="971825" y="3054991"/>
                  </a:lnTo>
                  <a:lnTo>
                    <a:pt x="975309" y="3053835"/>
                  </a:lnTo>
                  <a:lnTo>
                    <a:pt x="978792" y="3052680"/>
                  </a:lnTo>
                  <a:lnTo>
                    <a:pt x="982275" y="3051528"/>
                  </a:lnTo>
                  <a:lnTo>
                    <a:pt x="985758" y="3050377"/>
                  </a:lnTo>
                  <a:lnTo>
                    <a:pt x="989242" y="3049229"/>
                  </a:lnTo>
                  <a:lnTo>
                    <a:pt x="992725" y="3048083"/>
                  </a:lnTo>
                  <a:lnTo>
                    <a:pt x="996208" y="3046938"/>
                  </a:lnTo>
                  <a:lnTo>
                    <a:pt x="999691" y="3045796"/>
                  </a:lnTo>
                  <a:lnTo>
                    <a:pt x="1003175" y="3044655"/>
                  </a:lnTo>
                  <a:lnTo>
                    <a:pt x="1006658" y="3049163"/>
                  </a:lnTo>
                  <a:lnTo>
                    <a:pt x="1010141" y="3049158"/>
                  </a:lnTo>
                  <a:lnTo>
                    <a:pt x="1013624" y="3049154"/>
                  </a:lnTo>
                  <a:lnTo>
                    <a:pt x="1017108" y="3049149"/>
                  </a:lnTo>
                  <a:lnTo>
                    <a:pt x="1020591" y="3049145"/>
                  </a:lnTo>
                  <a:lnTo>
                    <a:pt x="1024074" y="3049140"/>
                  </a:lnTo>
                  <a:lnTo>
                    <a:pt x="1027557" y="3049136"/>
                  </a:lnTo>
                  <a:lnTo>
                    <a:pt x="1031041" y="3048884"/>
                  </a:lnTo>
                  <a:lnTo>
                    <a:pt x="1034524" y="3047784"/>
                  </a:lnTo>
                  <a:lnTo>
                    <a:pt x="1038007" y="3046685"/>
                  </a:lnTo>
                  <a:lnTo>
                    <a:pt x="1041490" y="3045588"/>
                  </a:lnTo>
                  <a:lnTo>
                    <a:pt x="1044974" y="3044493"/>
                  </a:lnTo>
                  <a:lnTo>
                    <a:pt x="1048457" y="3043400"/>
                  </a:lnTo>
                  <a:lnTo>
                    <a:pt x="1051940" y="3042309"/>
                  </a:lnTo>
                  <a:lnTo>
                    <a:pt x="1055423" y="3041219"/>
                  </a:lnTo>
                  <a:lnTo>
                    <a:pt x="1058907" y="3040132"/>
                  </a:lnTo>
                  <a:lnTo>
                    <a:pt x="1062390" y="3039046"/>
                  </a:lnTo>
                  <a:lnTo>
                    <a:pt x="1065873" y="3037962"/>
                  </a:lnTo>
                  <a:lnTo>
                    <a:pt x="1069356" y="3036880"/>
                  </a:lnTo>
                  <a:lnTo>
                    <a:pt x="1072840" y="3035799"/>
                  </a:lnTo>
                  <a:lnTo>
                    <a:pt x="1076323" y="3034721"/>
                  </a:lnTo>
                  <a:lnTo>
                    <a:pt x="1079806" y="3033644"/>
                  </a:lnTo>
                  <a:lnTo>
                    <a:pt x="1083289" y="3032569"/>
                  </a:lnTo>
                  <a:lnTo>
                    <a:pt x="1086773" y="3031495"/>
                  </a:lnTo>
                  <a:lnTo>
                    <a:pt x="1090256" y="3030424"/>
                  </a:lnTo>
                  <a:lnTo>
                    <a:pt x="1093739" y="3029354"/>
                  </a:lnTo>
                  <a:lnTo>
                    <a:pt x="1097222" y="3028286"/>
                  </a:lnTo>
                  <a:lnTo>
                    <a:pt x="1100706" y="3027220"/>
                  </a:lnTo>
                  <a:lnTo>
                    <a:pt x="1104189" y="3026156"/>
                  </a:lnTo>
                  <a:lnTo>
                    <a:pt x="1107672" y="3025093"/>
                  </a:lnTo>
                  <a:lnTo>
                    <a:pt x="1111155" y="3024032"/>
                  </a:lnTo>
                  <a:lnTo>
                    <a:pt x="1114639" y="3022973"/>
                  </a:lnTo>
                  <a:lnTo>
                    <a:pt x="1118122" y="3021916"/>
                  </a:lnTo>
                  <a:lnTo>
                    <a:pt x="1121605" y="3020860"/>
                  </a:lnTo>
                  <a:lnTo>
                    <a:pt x="1125088" y="3019806"/>
                  </a:lnTo>
                  <a:lnTo>
                    <a:pt x="1128572" y="3018792"/>
                  </a:lnTo>
                  <a:lnTo>
                    <a:pt x="1132055" y="3018411"/>
                  </a:lnTo>
                  <a:lnTo>
                    <a:pt x="1135538" y="3018031"/>
                  </a:lnTo>
                  <a:lnTo>
                    <a:pt x="1139021" y="3017653"/>
                  </a:lnTo>
                  <a:lnTo>
                    <a:pt x="1142505" y="3017277"/>
                  </a:lnTo>
                  <a:lnTo>
                    <a:pt x="1145988" y="3016902"/>
                  </a:lnTo>
                  <a:lnTo>
                    <a:pt x="1149471" y="3016529"/>
                  </a:lnTo>
                  <a:lnTo>
                    <a:pt x="1152954" y="3016158"/>
                  </a:lnTo>
                  <a:lnTo>
                    <a:pt x="1156437" y="3015789"/>
                  </a:lnTo>
                  <a:lnTo>
                    <a:pt x="1159921" y="3015421"/>
                  </a:lnTo>
                  <a:lnTo>
                    <a:pt x="1163404" y="3015054"/>
                  </a:lnTo>
                  <a:lnTo>
                    <a:pt x="1166887" y="3014690"/>
                  </a:lnTo>
                  <a:lnTo>
                    <a:pt x="1170370" y="3014327"/>
                  </a:lnTo>
                  <a:lnTo>
                    <a:pt x="1173854" y="3013965"/>
                  </a:lnTo>
                  <a:lnTo>
                    <a:pt x="1177337" y="3013605"/>
                  </a:lnTo>
                  <a:lnTo>
                    <a:pt x="1180820" y="3013156"/>
                  </a:lnTo>
                  <a:lnTo>
                    <a:pt x="1184303" y="3012706"/>
                  </a:lnTo>
                  <a:lnTo>
                    <a:pt x="1187787" y="3012258"/>
                  </a:lnTo>
                  <a:lnTo>
                    <a:pt x="1191270" y="3011811"/>
                  </a:lnTo>
                  <a:lnTo>
                    <a:pt x="1194753" y="3011366"/>
                  </a:lnTo>
                  <a:lnTo>
                    <a:pt x="1198236" y="3010923"/>
                  </a:lnTo>
                  <a:lnTo>
                    <a:pt x="1201720" y="3010482"/>
                  </a:lnTo>
                  <a:lnTo>
                    <a:pt x="1205203" y="3010043"/>
                  </a:lnTo>
                  <a:lnTo>
                    <a:pt x="1208686" y="3009605"/>
                  </a:lnTo>
                  <a:lnTo>
                    <a:pt x="1212169" y="3009169"/>
                  </a:lnTo>
                  <a:lnTo>
                    <a:pt x="1215653" y="3008734"/>
                  </a:lnTo>
                  <a:lnTo>
                    <a:pt x="1219136" y="3008302"/>
                  </a:lnTo>
                  <a:lnTo>
                    <a:pt x="1222619" y="3007871"/>
                  </a:lnTo>
                  <a:lnTo>
                    <a:pt x="1226102" y="3007441"/>
                  </a:lnTo>
                  <a:lnTo>
                    <a:pt x="1229586" y="3007667"/>
                  </a:lnTo>
                  <a:lnTo>
                    <a:pt x="1233069" y="3007975"/>
                  </a:lnTo>
                  <a:lnTo>
                    <a:pt x="1236552" y="3008280"/>
                  </a:lnTo>
                  <a:lnTo>
                    <a:pt x="1240035" y="3008583"/>
                  </a:lnTo>
                  <a:lnTo>
                    <a:pt x="1243519" y="3008883"/>
                  </a:lnTo>
                  <a:lnTo>
                    <a:pt x="1247002" y="3009182"/>
                  </a:lnTo>
                  <a:lnTo>
                    <a:pt x="1250485" y="3009479"/>
                  </a:lnTo>
                  <a:lnTo>
                    <a:pt x="1253968" y="3008866"/>
                  </a:lnTo>
                  <a:lnTo>
                    <a:pt x="1257452" y="3008087"/>
                  </a:lnTo>
                  <a:lnTo>
                    <a:pt x="1260935" y="3007310"/>
                  </a:lnTo>
                  <a:lnTo>
                    <a:pt x="1264418" y="3006536"/>
                  </a:lnTo>
                  <a:lnTo>
                    <a:pt x="1267901" y="3005762"/>
                  </a:lnTo>
                  <a:lnTo>
                    <a:pt x="1271385" y="3004991"/>
                  </a:lnTo>
                  <a:lnTo>
                    <a:pt x="1274868" y="3004221"/>
                  </a:lnTo>
                  <a:lnTo>
                    <a:pt x="1278351" y="3005976"/>
                  </a:lnTo>
                  <a:lnTo>
                    <a:pt x="1281834" y="3005211"/>
                  </a:lnTo>
                  <a:lnTo>
                    <a:pt x="1285318" y="3004448"/>
                  </a:lnTo>
                  <a:lnTo>
                    <a:pt x="1288801" y="3003686"/>
                  </a:lnTo>
                  <a:lnTo>
                    <a:pt x="1292284" y="3002926"/>
                  </a:lnTo>
                  <a:lnTo>
                    <a:pt x="1295767" y="3002168"/>
                  </a:lnTo>
                  <a:lnTo>
                    <a:pt x="1299251" y="3001411"/>
                  </a:lnTo>
                  <a:lnTo>
                    <a:pt x="1302734" y="3000657"/>
                  </a:lnTo>
                  <a:lnTo>
                    <a:pt x="1306217" y="2999903"/>
                  </a:lnTo>
                  <a:lnTo>
                    <a:pt x="1309700" y="2999152"/>
                  </a:lnTo>
                  <a:lnTo>
                    <a:pt x="1313184" y="2998402"/>
                  </a:lnTo>
                  <a:lnTo>
                    <a:pt x="1316667" y="2997654"/>
                  </a:lnTo>
                  <a:lnTo>
                    <a:pt x="1320150" y="2996907"/>
                  </a:lnTo>
                  <a:lnTo>
                    <a:pt x="1323633" y="2996162"/>
                  </a:lnTo>
                  <a:lnTo>
                    <a:pt x="1327117" y="3001841"/>
                  </a:lnTo>
                  <a:lnTo>
                    <a:pt x="1330600" y="3001364"/>
                  </a:lnTo>
                  <a:lnTo>
                    <a:pt x="1334083" y="3000888"/>
                  </a:lnTo>
                  <a:lnTo>
                    <a:pt x="1337566" y="3000415"/>
                  </a:lnTo>
                  <a:lnTo>
                    <a:pt x="1341050" y="2999942"/>
                  </a:lnTo>
                  <a:lnTo>
                    <a:pt x="1344533" y="2999471"/>
                  </a:lnTo>
                  <a:lnTo>
                    <a:pt x="1348016" y="2999002"/>
                  </a:lnTo>
                  <a:lnTo>
                    <a:pt x="1351499" y="2998535"/>
                  </a:lnTo>
                  <a:lnTo>
                    <a:pt x="1354983" y="2998068"/>
                  </a:lnTo>
                  <a:lnTo>
                    <a:pt x="1358466" y="2997604"/>
                  </a:lnTo>
                  <a:lnTo>
                    <a:pt x="1361949" y="2997140"/>
                  </a:lnTo>
                  <a:lnTo>
                    <a:pt x="1365432" y="2996679"/>
                  </a:lnTo>
                  <a:lnTo>
                    <a:pt x="1368916" y="2996218"/>
                  </a:lnTo>
                  <a:lnTo>
                    <a:pt x="1372399" y="2995760"/>
                  </a:lnTo>
                  <a:lnTo>
                    <a:pt x="1375882" y="2995467"/>
                  </a:lnTo>
                  <a:lnTo>
                    <a:pt x="1379365" y="2995270"/>
                  </a:lnTo>
                  <a:lnTo>
                    <a:pt x="1382849" y="2995074"/>
                  </a:lnTo>
                  <a:lnTo>
                    <a:pt x="1386332" y="2994878"/>
                  </a:lnTo>
                  <a:lnTo>
                    <a:pt x="1389815" y="2994684"/>
                  </a:lnTo>
                  <a:lnTo>
                    <a:pt x="1393298" y="2994490"/>
                  </a:lnTo>
                  <a:lnTo>
                    <a:pt x="1396782" y="2994298"/>
                  </a:lnTo>
                  <a:lnTo>
                    <a:pt x="1400265" y="2994106"/>
                  </a:lnTo>
                  <a:lnTo>
                    <a:pt x="1403748" y="2993915"/>
                  </a:lnTo>
                  <a:lnTo>
                    <a:pt x="1407231" y="2993724"/>
                  </a:lnTo>
                  <a:lnTo>
                    <a:pt x="1410715" y="2993535"/>
                  </a:lnTo>
                  <a:lnTo>
                    <a:pt x="1414198" y="2993346"/>
                  </a:lnTo>
                  <a:lnTo>
                    <a:pt x="1417681" y="2993158"/>
                  </a:lnTo>
                  <a:lnTo>
                    <a:pt x="1421164" y="2992971"/>
                  </a:lnTo>
                  <a:lnTo>
                    <a:pt x="1424648" y="2992877"/>
                  </a:lnTo>
                  <a:lnTo>
                    <a:pt x="1428131" y="2992859"/>
                  </a:lnTo>
                  <a:lnTo>
                    <a:pt x="1431614" y="2992842"/>
                  </a:lnTo>
                  <a:lnTo>
                    <a:pt x="1435097" y="2992825"/>
                  </a:lnTo>
                  <a:lnTo>
                    <a:pt x="1438580" y="2992808"/>
                  </a:lnTo>
                  <a:lnTo>
                    <a:pt x="1442064" y="2992791"/>
                  </a:lnTo>
                  <a:lnTo>
                    <a:pt x="1445547" y="2992774"/>
                  </a:lnTo>
                  <a:lnTo>
                    <a:pt x="1449030" y="2992378"/>
                  </a:lnTo>
                  <a:lnTo>
                    <a:pt x="1452513" y="2991614"/>
                  </a:lnTo>
                  <a:lnTo>
                    <a:pt x="1455997" y="2990852"/>
                  </a:lnTo>
                  <a:lnTo>
                    <a:pt x="1459480" y="2990091"/>
                  </a:lnTo>
                  <a:lnTo>
                    <a:pt x="1462963" y="2989331"/>
                  </a:lnTo>
                  <a:lnTo>
                    <a:pt x="1466446" y="2988573"/>
                  </a:lnTo>
                  <a:lnTo>
                    <a:pt x="1469930" y="2987815"/>
                  </a:lnTo>
                  <a:lnTo>
                    <a:pt x="1473413" y="2987059"/>
                  </a:lnTo>
                  <a:lnTo>
                    <a:pt x="1476896" y="2986305"/>
                  </a:lnTo>
                  <a:lnTo>
                    <a:pt x="1480379" y="2985551"/>
                  </a:lnTo>
                  <a:lnTo>
                    <a:pt x="1483863" y="2984799"/>
                  </a:lnTo>
                  <a:lnTo>
                    <a:pt x="1487346" y="2984048"/>
                  </a:lnTo>
                  <a:lnTo>
                    <a:pt x="1490829" y="2983299"/>
                  </a:lnTo>
                  <a:lnTo>
                    <a:pt x="1494312" y="2982551"/>
                  </a:lnTo>
                  <a:lnTo>
                    <a:pt x="1497796" y="2987680"/>
                  </a:lnTo>
                  <a:lnTo>
                    <a:pt x="1501279" y="2987020"/>
                  </a:lnTo>
                  <a:lnTo>
                    <a:pt x="1504762" y="2986362"/>
                  </a:lnTo>
                  <a:lnTo>
                    <a:pt x="1508245" y="2985704"/>
                  </a:lnTo>
                  <a:lnTo>
                    <a:pt x="1511729" y="2985048"/>
                  </a:lnTo>
                  <a:lnTo>
                    <a:pt x="1515212" y="2984394"/>
                  </a:lnTo>
                  <a:lnTo>
                    <a:pt x="1518695" y="2983740"/>
                  </a:lnTo>
                  <a:lnTo>
                    <a:pt x="1522178" y="2984429"/>
                  </a:lnTo>
                  <a:lnTo>
                    <a:pt x="1525662" y="2984269"/>
                  </a:lnTo>
                  <a:lnTo>
                    <a:pt x="1529145" y="2984109"/>
                  </a:lnTo>
                  <a:lnTo>
                    <a:pt x="1532628" y="2983950"/>
                  </a:lnTo>
                  <a:lnTo>
                    <a:pt x="1536111" y="2983792"/>
                  </a:lnTo>
                  <a:lnTo>
                    <a:pt x="1539595" y="2983634"/>
                  </a:lnTo>
                  <a:lnTo>
                    <a:pt x="1543078" y="2983477"/>
                  </a:lnTo>
                  <a:lnTo>
                    <a:pt x="1546561" y="2983156"/>
                  </a:lnTo>
                  <a:lnTo>
                    <a:pt x="1550044" y="2982515"/>
                  </a:lnTo>
                  <a:lnTo>
                    <a:pt x="1553528" y="2981876"/>
                  </a:lnTo>
                  <a:lnTo>
                    <a:pt x="1557011" y="2981238"/>
                  </a:lnTo>
                  <a:lnTo>
                    <a:pt x="1560494" y="2980601"/>
                  </a:lnTo>
                  <a:lnTo>
                    <a:pt x="1563977" y="2979965"/>
                  </a:lnTo>
                  <a:lnTo>
                    <a:pt x="1567461" y="2979331"/>
                  </a:lnTo>
                  <a:lnTo>
                    <a:pt x="1570944" y="2987850"/>
                  </a:lnTo>
                  <a:lnTo>
                    <a:pt x="1574427" y="2987845"/>
                  </a:lnTo>
                  <a:lnTo>
                    <a:pt x="1577910" y="2987840"/>
                  </a:lnTo>
                  <a:lnTo>
                    <a:pt x="1581394" y="2987835"/>
                  </a:lnTo>
                  <a:lnTo>
                    <a:pt x="1584877" y="2987831"/>
                  </a:lnTo>
                  <a:lnTo>
                    <a:pt x="1588360" y="2987826"/>
                  </a:lnTo>
                  <a:lnTo>
                    <a:pt x="1591843" y="2987821"/>
                  </a:lnTo>
                  <a:lnTo>
                    <a:pt x="1595327" y="3020101"/>
                  </a:lnTo>
                  <a:lnTo>
                    <a:pt x="1598810" y="3019561"/>
                  </a:lnTo>
                  <a:lnTo>
                    <a:pt x="1602293" y="3019022"/>
                  </a:lnTo>
                  <a:lnTo>
                    <a:pt x="1605776" y="3018484"/>
                  </a:lnTo>
                  <a:lnTo>
                    <a:pt x="1609260" y="3017947"/>
                  </a:lnTo>
                  <a:lnTo>
                    <a:pt x="1612743" y="3017412"/>
                  </a:lnTo>
                  <a:lnTo>
                    <a:pt x="1616226" y="3016877"/>
                  </a:lnTo>
                  <a:lnTo>
                    <a:pt x="1619709" y="3016343"/>
                  </a:lnTo>
                  <a:lnTo>
                    <a:pt x="1623193" y="3015811"/>
                  </a:lnTo>
                  <a:lnTo>
                    <a:pt x="1626676" y="3015279"/>
                  </a:lnTo>
                  <a:lnTo>
                    <a:pt x="1630159" y="3014749"/>
                  </a:lnTo>
                  <a:lnTo>
                    <a:pt x="1633642" y="3014220"/>
                  </a:lnTo>
                  <a:lnTo>
                    <a:pt x="1637126" y="3013692"/>
                  </a:lnTo>
                  <a:lnTo>
                    <a:pt x="1640609" y="3013164"/>
                  </a:lnTo>
                  <a:lnTo>
                    <a:pt x="1644092" y="3018429"/>
                  </a:lnTo>
                  <a:lnTo>
                    <a:pt x="1647575" y="3018888"/>
                  </a:lnTo>
                  <a:lnTo>
                    <a:pt x="1651059" y="3019345"/>
                  </a:lnTo>
                  <a:lnTo>
                    <a:pt x="1654542" y="3019798"/>
                  </a:lnTo>
                  <a:lnTo>
                    <a:pt x="1658025" y="3020249"/>
                  </a:lnTo>
                  <a:lnTo>
                    <a:pt x="1661508" y="3020697"/>
                  </a:lnTo>
                  <a:lnTo>
                    <a:pt x="1664992" y="3021143"/>
                  </a:lnTo>
                  <a:lnTo>
                    <a:pt x="1668475" y="3021521"/>
                  </a:lnTo>
                  <a:lnTo>
                    <a:pt x="1671958" y="3021451"/>
                  </a:lnTo>
                  <a:lnTo>
                    <a:pt x="1675441" y="3021382"/>
                  </a:lnTo>
                  <a:lnTo>
                    <a:pt x="1678925" y="3021313"/>
                  </a:lnTo>
                  <a:lnTo>
                    <a:pt x="1682408" y="3021245"/>
                  </a:lnTo>
                  <a:lnTo>
                    <a:pt x="1685891" y="3021177"/>
                  </a:lnTo>
                  <a:lnTo>
                    <a:pt x="1689374" y="3021108"/>
                  </a:lnTo>
                  <a:lnTo>
                    <a:pt x="1692858" y="3021083"/>
                  </a:lnTo>
                  <a:lnTo>
                    <a:pt x="1696341" y="3021519"/>
                  </a:lnTo>
                  <a:lnTo>
                    <a:pt x="1699824" y="3021952"/>
                  </a:lnTo>
                  <a:lnTo>
                    <a:pt x="1703307" y="3022383"/>
                  </a:lnTo>
                  <a:lnTo>
                    <a:pt x="1706791" y="3022810"/>
                  </a:lnTo>
                  <a:lnTo>
                    <a:pt x="1710274" y="3023236"/>
                  </a:lnTo>
                  <a:lnTo>
                    <a:pt x="1713757" y="3023659"/>
                  </a:lnTo>
                  <a:lnTo>
                    <a:pt x="1717240" y="3030032"/>
                  </a:lnTo>
                  <a:lnTo>
                    <a:pt x="1720723" y="3029951"/>
                  </a:lnTo>
                  <a:lnTo>
                    <a:pt x="1724207" y="3029869"/>
                  </a:lnTo>
                  <a:lnTo>
                    <a:pt x="1727690" y="3029788"/>
                  </a:lnTo>
                  <a:lnTo>
                    <a:pt x="1731173" y="3029707"/>
                  </a:lnTo>
                  <a:lnTo>
                    <a:pt x="1734656" y="3029626"/>
                  </a:lnTo>
                  <a:lnTo>
                    <a:pt x="1738140" y="3029546"/>
                  </a:lnTo>
                  <a:lnTo>
                    <a:pt x="1741623" y="3029466"/>
                  </a:lnTo>
                  <a:lnTo>
                    <a:pt x="1745106" y="3029740"/>
                  </a:lnTo>
                  <a:lnTo>
                    <a:pt x="1748589" y="3030012"/>
                  </a:lnTo>
                  <a:lnTo>
                    <a:pt x="1752073" y="3030284"/>
                  </a:lnTo>
                  <a:lnTo>
                    <a:pt x="1755556" y="3030553"/>
                  </a:lnTo>
                  <a:lnTo>
                    <a:pt x="1759039" y="3030822"/>
                  </a:lnTo>
                  <a:lnTo>
                    <a:pt x="1762522" y="3031089"/>
                  </a:lnTo>
                  <a:lnTo>
                    <a:pt x="1766006" y="3031355"/>
                  </a:lnTo>
                  <a:lnTo>
                    <a:pt x="1769489" y="3030992"/>
                  </a:lnTo>
                  <a:lnTo>
                    <a:pt x="1772972" y="3030604"/>
                  </a:lnTo>
                  <a:lnTo>
                    <a:pt x="1776455" y="3030215"/>
                  </a:lnTo>
                  <a:lnTo>
                    <a:pt x="1779939" y="3029828"/>
                  </a:lnTo>
                  <a:lnTo>
                    <a:pt x="1783422" y="3029442"/>
                  </a:lnTo>
                  <a:lnTo>
                    <a:pt x="1786905" y="3029056"/>
                  </a:lnTo>
                  <a:lnTo>
                    <a:pt x="1790388" y="3028672"/>
                  </a:lnTo>
                  <a:lnTo>
                    <a:pt x="1793872" y="3028288"/>
                  </a:lnTo>
                  <a:lnTo>
                    <a:pt x="1797355" y="3027905"/>
                  </a:lnTo>
                  <a:lnTo>
                    <a:pt x="1800838" y="3027523"/>
                  </a:lnTo>
                  <a:lnTo>
                    <a:pt x="1804321" y="3027141"/>
                  </a:lnTo>
                  <a:lnTo>
                    <a:pt x="1807805" y="3026761"/>
                  </a:lnTo>
                  <a:lnTo>
                    <a:pt x="1811288" y="3026381"/>
                  </a:lnTo>
                  <a:lnTo>
                    <a:pt x="1814771" y="3026002"/>
                  </a:lnTo>
                  <a:lnTo>
                    <a:pt x="1818254" y="3025624"/>
                  </a:lnTo>
                  <a:lnTo>
                    <a:pt x="1821738" y="3025247"/>
                  </a:lnTo>
                  <a:lnTo>
                    <a:pt x="1825221" y="3024871"/>
                  </a:lnTo>
                  <a:lnTo>
                    <a:pt x="1828704" y="3024495"/>
                  </a:lnTo>
                  <a:lnTo>
                    <a:pt x="1832187" y="3024121"/>
                  </a:lnTo>
                  <a:lnTo>
                    <a:pt x="1835671" y="3023747"/>
                  </a:lnTo>
                  <a:lnTo>
                    <a:pt x="1839154" y="3023374"/>
                  </a:lnTo>
                  <a:lnTo>
                    <a:pt x="1842637" y="3044923"/>
                  </a:lnTo>
                  <a:lnTo>
                    <a:pt x="1846120" y="3044929"/>
                  </a:lnTo>
                  <a:lnTo>
                    <a:pt x="1849604" y="3044934"/>
                  </a:lnTo>
                  <a:lnTo>
                    <a:pt x="1853087" y="3044940"/>
                  </a:lnTo>
                  <a:lnTo>
                    <a:pt x="1856570" y="3044945"/>
                  </a:lnTo>
                  <a:lnTo>
                    <a:pt x="1860053" y="3044951"/>
                  </a:lnTo>
                  <a:lnTo>
                    <a:pt x="1863537" y="3044956"/>
                  </a:lnTo>
                  <a:lnTo>
                    <a:pt x="1867020" y="3055567"/>
                  </a:lnTo>
                  <a:lnTo>
                    <a:pt x="1870503" y="3055553"/>
                  </a:lnTo>
                  <a:lnTo>
                    <a:pt x="1873986" y="3055539"/>
                  </a:lnTo>
                  <a:lnTo>
                    <a:pt x="1877470" y="3055525"/>
                  </a:lnTo>
                  <a:lnTo>
                    <a:pt x="1880953" y="3055511"/>
                  </a:lnTo>
                  <a:lnTo>
                    <a:pt x="1884436" y="3055497"/>
                  </a:lnTo>
                  <a:lnTo>
                    <a:pt x="1887919" y="3055483"/>
                  </a:lnTo>
                  <a:lnTo>
                    <a:pt x="1891403" y="3060640"/>
                  </a:lnTo>
                  <a:lnTo>
                    <a:pt x="1894886" y="3060334"/>
                  </a:lnTo>
                  <a:lnTo>
                    <a:pt x="1898369" y="3060029"/>
                  </a:lnTo>
                  <a:lnTo>
                    <a:pt x="1901852" y="3059724"/>
                  </a:lnTo>
                  <a:lnTo>
                    <a:pt x="1905336" y="3059421"/>
                  </a:lnTo>
                  <a:lnTo>
                    <a:pt x="1908819" y="3059117"/>
                  </a:lnTo>
                  <a:lnTo>
                    <a:pt x="1912302" y="3058815"/>
                  </a:lnTo>
                  <a:lnTo>
                    <a:pt x="1915785" y="3058712"/>
                  </a:lnTo>
                  <a:lnTo>
                    <a:pt x="1919269" y="3058693"/>
                  </a:lnTo>
                  <a:lnTo>
                    <a:pt x="1922752" y="3058674"/>
                  </a:lnTo>
                  <a:lnTo>
                    <a:pt x="1926235" y="3058655"/>
                  </a:lnTo>
                  <a:lnTo>
                    <a:pt x="1929718" y="3058636"/>
                  </a:lnTo>
                  <a:lnTo>
                    <a:pt x="1933202" y="3058617"/>
                  </a:lnTo>
                  <a:lnTo>
                    <a:pt x="1936685" y="3058598"/>
                  </a:lnTo>
                  <a:lnTo>
                    <a:pt x="1940168" y="3060290"/>
                  </a:lnTo>
                  <a:lnTo>
                    <a:pt x="1943651" y="3059899"/>
                  </a:lnTo>
                  <a:lnTo>
                    <a:pt x="1947135" y="3059510"/>
                  </a:lnTo>
                  <a:lnTo>
                    <a:pt x="1950618" y="3059121"/>
                  </a:lnTo>
                  <a:lnTo>
                    <a:pt x="1954101" y="3058733"/>
                  </a:lnTo>
                  <a:lnTo>
                    <a:pt x="1957584" y="3058345"/>
                  </a:lnTo>
                  <a:lnTo>
                    <a:pt x="1961068" y="3057959"/>
                  </a:lnTo>
                  <a:lnTo>
                    <a:pt x="1964551" y="3063728"/>
                  </a:lnTo>
                  <a:lnTo>
                    <a:pt x="1968034" y="3063969"/>
                  </a:lnTo>
                  <a:lnTo>
                    <a:pt x="1971517" y="3064209"/>
                  </a:lnTo>
                  <a:lnTo>
                    <a:pt x="1975001" y="3064448"/>
                  </a:lnTo>
                  <a:lnTo>
                    <a:pt x="1978484" y="3064686"/>
                  </a:lnTo>
                  <a:lnTo>
                    <a:pt x="1981967" y="3064922"/>
                  </a:lnTo>
                  <a:lnTo>
                    <a:pt x="1985450" y="3065158"/>
                  </a:lnTo>
                  <a:lnTo>
                    <a:pt x="1988934" y="3068261"/>
                  </a:lnTo>
                  <a:lnTo>
                    <a:pt x="1992417" y="3068140"/>
                  </a:lnTo>
                  <a:lnTo>
                    <a:pt x="1995900" y="3068020"/>
                  </a:lnTo>
                  <a:lnTo>
                    <a:pt x="1999383" y="3067900"/>
                  </a:lnTo>
                  <a:lnTo>
                    <a:pt x="2002867" y="3067781"/>
                  </a:lnTo>
                  <a:lnTo>
                    <a:pt x="2006350" y="3067662"/>
                  </a:lnTo>
                  <a:lnTo>
                    <a:pt x="2009833" y="3067543"/>
                  </a:lnTo>
                  <a:lnTo>
                    <a:pt x="2013316" y="3067240"/>
                  </a:lnTo>
                  <a:lnTo>
                    <a:pt x="2016799" y="3066779"/>
                  </a:lnTo>
                  <a:lnTo>
                    <a:pt x="2020283" y="3066318"/>
                  </a:lnTo>
                  <a:lnTo>
                    <a:pt x="2023766" y="3065857"/>
                  </a:lnTo>
                  <a:lnTo>
                    <a:pt x="2027249" y="3065398"/>
                  </a:lnTo>
                  <a:lnTo>
                    <a:pt x="2030732" y="3064938"/>
                  </a:lnTo>
                  <a:lnTo>
                    <a:pt x="2034216" y="3064480"/>
                  </a:lnTo>
                  <a:lnTo>
                    <a:pt x="2037699" y="3080640"/>
                  </a:lnTo>
                  <a:lnTo>
                    <a:pt x="2041182" y="3080747"/>
                  </a:lnTo>
                  <a:lnTo>
                    <a:pt x="2044665" y="3080854"/>
                  </a:lnTo>
                  <a:lnTo>
                    <a:pt x="2048149" y="3080960"/>
                  </a:lnTo>
                  <a:lnTo>
                    <a:pt x="2051632" y="3081066"/>
                  </a:lnTo>
                  <a:lnTo>
                    <a:pt x="2055115" y="3081171"/>
                  </a:lnTo>
                  <a:lnTo>
                    <a:pt x="2058598" y="3081276"/>
                  </a:lnTo>
                  <a:lnTo>
                    <a:pt x="2062082" y="3081169"/>
                  </a:lnTo>
                  <a:lnTo>
                    <a:pt x="2065565" y="3080803"/>
                  </a:lnTo>
                  <a:lnTo>
                    <a:pt x="2069048" y="3080438"/>
                  </a:lnTo>
                  <a:lnTo>
                    <a:pt x="2072531" y="3080074"/>
                  </a:lnTo>
                  <a:lnTo>
                    <a:pt x="2076015" y="3079711"/>
                  </a:lnTo>
                  <a:lnTo>
                    <a:pt x="2079498" y="3079348"/>
                  </a:lnTo>
                  <a:lnTo>
                    <a:pt x="2082981" y="3078985"/>
                  </a:lnTo>
                  <a:lnTo>
                    <a:pt x="2086464" y="3078623"/>
                  </a:lnTo>
                  <a:lnTo>
                    <a:pt x="2089948" y="3078262"/>
                  </a:lnTo>
                  <a:lnTo>
                    <a:pt x="2093431" y="3077901"/>
                  </a:lnTo>
                  <a:lnTo>
                    <a:pt x="2096914" y="3077541"/>
                  </a:lnTo>
                  <a:lnTo>
                    <a:pt x="2100397" y="3077181"/>
                  </a:lnTo>
                  <a:lnTo>
                    <a:pt x="2103881" y="3076822"/>
                  </a:lnTo>
                  <a:lnTo>
                    <a:pt x="2107364" y="3076464"/>
                  </a:lnTo>
                  <a:lnTo>
                    <a:pt x="2110847" y="3076336"/>
                  </a:lnTo>
                  <a:lnTo>
                    <a:pt x="2114330" y="3076605"/>
                  </a:lnTo>
                  <a:lnTo>
                    <a:pt x="2117814" y="3076873"/>
                  </a:lnTo>
                  <a:lnTo>
                    <a:pt x="2121297" y="3077139"/>
                  </a:lnTo>
                  <a:lnTo>
                    <a:pt x="2124780" y="3077405"/>
                  </a:lnTo>
                  <a:lnTo>
                    <a:pt x="2128263" y="3077669"/>
                  </a:lnTo>
                  <a:lnTo>
                    <a:pt x="2131747" y="3077932"/>
                  </a:lnTo>
                  <a:lnTo>
                    <a:pt x="2135230" y="3085535"/>
                  </a:lnTo>
                  <a:lnTo>
                    <a:pt x="2138713" y="3085479"/>
                  </a:lnTo>
                  <a:lnTo>
                    <a:pt x="2142196" y="3085423"/>
                  </a:lnTo>
                  <a:lnTo>
                    <a:pt x="2145680" y="3085367"/>
                  </a:lnTo>
                  <a:lnTo>
                    <a:pt x="2149163" y="3085311"/>
                  </a:lnTo>
                  <a:lnTo>
                    <a:pt x="2152646" y="3085256"/>
                  </a:lnTo>
                  <a:lnTo>
                    <a:pt x="2156129" y="3085201"/>
                  </a:lnTo>
                  <a:lnTo>
                    <a:pt x="2159613" y="3085146"/>
                  </a:lnTo>
                  <a:lnTo>
                    <a:pt x="2163096" y="3085091"/>
                  </a:lnTo>
                  <a:lnTo>
                    <a:pt x="2166579" y="3085036"/>
                  </a:lnTo>
                  <a:lnTo>
                    <a:pt x="2170062" y="3084981"/>
                  </a:lnTo>
                  <a:lnTo>
                    <a:pt x="2173546" y="3084927"/>
                  </a:lnTo>
                  <a:lnTo>
                    <a:pt x="2177029" y="3084873"/>
                  </a:lnTo>
                  <a:lnTo>
                    <a:pt x="2180512" y="3084818"/>
                  </a:lnTo>
                  <a:lnTo>
                    <a:pt x="2183995" y="3084747"/>
                  </a:lnTo>
                  <a:lnTo>
                    <a:pt x="2187479" y="3084621"/>
                  </a:lnTo>
                  <a:lnTo>
                    <a:pt x="2190962" y="3084494"/>
                  </a:lnTo>
                  <a:lnTo>
                    <a:pt x="2194445" y="3084369"/>
                  </a:lnTo>
                  <a:lnTo>
                    <a:pt x="2197928" y="3084243"/>
                  </a:lnTo>
                  <a:lnTo>
                    <a:pt x="2201412" y="3084118"/>
                  </a:lnTo>
                  <a:lnTo>
                    <a:pt x="2204895" y="3083993"/>
                  </a:lnTo>
                  <a:lnTo>
                    <a:pt x="2208378" y="3083855"/>
                  </a:lnTo>
                  <a:lnTo>
                    <a:pt x="2211861" y="3083658"/>
                  </a:lnTo>
                  <a:lnTo>
                    <a:pt x="2215345" y="3083462"/>
                  </a:lnTo>
                  <a:lnTo>
                    <a:pt x="2218828" y="3083267"/>
                  </a:lnTo>
                  <a:lnTo>
                    <a:pt x="2222311" y="3083072"/>
                  </a:lnTo>
                  <a:lnTo>
                    <a:pt x="2225794" y="3082877"/>
                  </a:lnTo>
                  <a:lnTo>
                    <a:pt x="2229278" y="3082683"/>
                  </a:lnTo>
                  <a:lnTo>
                    <a:pt x="2232761" y="3088989"/>
                  </a:lnTo>
                  <a:lnTo>
                    <a:pt x="2236244" y="3088931"/>
                  </a:lnTo>
                  <a:lnTo>
                    <a:pt x="2239727" y="3088873"/>
                  </a:lnTo>
                  <a:lnTo>
                    <a:pt x="2243211" y="3088816"/>
                  </a:lnTo>
                  <a:lnTo>
                    <a:pt x="2246694" y="3088758"/>
                  </a:lnTo>
                  <a:lnTo>
                    <a:pt x="2250177" y="3088701"/>
                  </a:lnTo>
                  <a:lnTo>
                    <a:pt x="2253660" y="3088644"/>
                  </a:lnTo>
                  <a:lnTo>
                    <a:pt x="2257144" y="3093417"/>
                  </a:lnTo>
                  <a:lnTo>
                    <a:pt x="2260627" y="3093623"/>
                  </a:lnTo>
                  <a:lnTo>
                    <a:pt x="2264110" y="3093828"/>
                  </a:lnTo>
                  <a:lnTo>
                    <a:pt x="2267593" y="3094032"/>
                  </a:lnTo>
                  <a:lnTo>
                    <a:pt x="2271077" y="3094236"/>
                  </a:lnTo>
                  <a:lnTo>
                    <a:pt x="2274560" y="3094438"/>
                  </a:lnTo>
                  <a:lnTo>
                    <a:pt x="2278043" y="3094640"/>
                  </a:lnTo>
                  <a:lnTo>
                    <a:pt x="2281526" y="3094818"/>
                  </a:lnTo>
                  <a:lnTo>
                    <a:pt x="2285010" y="3094688"/>
                  </a:lnTo>
                  <a:lnTo>
                    <a:pt x="2288493" y="3094558"/>
                  </a:lnTo>
                  <a:lnTo>
                    <a:pt x="2291976" y="3094429"/>
                  </a:lnTo>
                  <a:lnTo>
                    <a:pt x="2295459" y="3094300"/>
                  </a:lnTo>
                  <a:lnTo>
                    <a:pt x="2298942" y="3094171"/>
                  </a:lnTo>
                  <a:lnTo>
                    <a:pt x="2302426" y="3094043"/>
                  </a:lnTo>
                  <a:lnTo>
                    <a:pt x="2305909" y="3098934"/>
                  </a:lnTo>
                  <a:lnTo>
                    <a:pt x="2309392" y="3098545"/>
                  </a:lnTo>
                  <a:lnTo>
                    <a:pt x="2312875" y="3098158"/>
                  </a:lnTo>
                  <a:lnTo>
                    <a:pt x="2316359" y="3097770"/>
                  </a:lnTo>
                  <a:lnTo>
                    <a:pt x="2319842" y="3097383"/>
                  </a:lnTo>
                  <a:lnTo>
                    <a:pt x="2323325" y="3096997"/>
                  </a:lnTo>
                  <a:lnTo>
                    <a:pt x="2326808" y="3096610"/>
                  </a:lnTo>
                  <a:lnTo>
                    <a:pt x="2330292" y="3096224"/>
                  </a:lnTo>
                  <a:lnTo>
                    <a:pt x="2333775" y="3096219"/>
                  </a:lnTo>
                  <a:lnTo>
                    <a:pt x="2337258" y="3096219"/>
                  </a:lnTo>
                  <a:lnTo>
                    <a:pt x="2340741" y="3096219"/>
                  </a:lnTo>
                  <a:lnTo>
                    <a:pt x="2344225" y="3096219"/>
                  </a:lnTo>
                  <a:lnTo>
                    <a:pt x="2347708" y="3096219"/>
                  </a:lnTo>
                  <a:lnTo>
                    <a:pt x="2351191" y="3096219"/>
                  </a:lnTo>
                  <a:lnTo>
                    <a:pt x="2354674" y="3096219"/>
                  </a:lnTo>
                  <a:lnTo>
                    <a:pt x="2358158" y="3095979"/>
                  </a:lnTo>
                  <a:lnTo>
                    <a:pt x="2361641" y="3095725"/>
                  </a:lnTo>
                  <a:lnTo>
                    <a:pt x="2365124" y="3095472"/>
                  </a:lnTo>
                  <a:lnTo>
                    <a:pt x="2368607" y="3095219"/>
                  </a:lnTo>
                  <a:lnTo>
                    <a:pt x="2372091" y="3094966"/>
                  </a:lnTo>
                  <a:lnTo>
                    <a:pt x="2375574" y="3094714"/>
                  </a:lnTo>
                  <a:lnTo>
                    <a:pt x="2379057" y="3094462"/>
                  </a:lnTo>
                  <a:lnTo>
                    <a:pt x="2382540" y="3094211"/>
                  </a:lnTo>
                  <a:lnTo>
                    <a:pt x="2386024" y="3093960"/>
                  </a:lnTo>
                  <a:lnTo>
                    <a:pt x="2389507" y="3093710"/>
                  </a:lnTo>
                  <a:lnTo>
                    <a:pt x="2392990" y="3093459"/>
                  </a:lnTo>
                  <a:lnTo>
                    <a:pt x="2396473" y="3093210"/>
                  </a:lnTo>
                  <a:lnTo>
                    <a:pt x="2399957" y="3092960"/>
                  </a:lnTo>
                  <a:lnTo>
                    <a:pt x="2403440" y="3092711"/>
                  </a:lnTo>
                  <a:lnTo>
                    <a:pt x="2406923" y="3095566"/>
                  </a:lnTo>
                  <a:lnTo>
                    <a:pt x="2410406" y="3095317"/>
                  </a:lnTo>
                  <a:lnTo>
                    <a:pt x="2413890" y="3095069"/>
                  </a:lnTo>
                  <a:lnTo>
                    <a:pt x="2417373" y="3094821"/>
                  </a:lnTo>
                  <a:lnTo>
                    <a:pt x="2420856" y="3094574"/>
                  </a:lnTo>
                  <a:lnTo>
                    <a:pt x="2424339" y="3094327"/>
                  </a:lnTo>
                  <a:lnTo>
                    <a:pt x="2427823" y="3094080"/>
                  </a:lnTo>
                  <a:lnTo>
                    <a:pt x="2431306" y="3093834"/>
                  </a:lnTo>
                  <a:lnTo>
                    <a:pt x="2434789" y="3093588"/>
                  </a:lnTo>
                  <a:lnTo>
                    <a:pt x="2438272" y="3093342"/>
                  </a:lnTo>
                  <a:lnTo>
                    <a:pt x="2438272" y="3093342"/>
                  </a:lnTo>
                  <a:lnTo>
                    <a:pt x="2441756" y="3093097"/>
                  </a:lnTo>
                  <a:lnTo>
                    <a:pt x="2445239" y="3092853"/>
                  </a:lnTo>
                  <a:lnTo>
                    <a:pt x="2448722" y="3092608"/>
                  </a:lnTo>
                  <a:lnTo>
                    <a:pt x="2452205" y="3092365"/>
                  </a:lnTo>
                  <a:lnTo>
                    <a:pt x="2455689" y="3092121"/>
                  </a:lnTo>
                  <a:lnTo>
                    <a:pt x="2459172" y="3091878"/>
                  </a:lnTo>
                  <a:lnTo>
                    <a:pt x="2462655" y="3091635"/>
                  </a:lnTo>
                  <a:lnTo>
                    <a:pt x="2466138" y="3091393"/>
                  </a:lnTo>
                  <a:lnTo>
                    <a:pt x="2469622" y="3091151"/>
                  </a:lnTo>
                  <a:lnTo>
                    <a:pt x="2473105" y="3090909"/>
                  </a:lnTo>
                  <a:lnTo>
                    <a:pt x="2476588" y="3090668"/>
                  </a:lnTo>
                  <a:lnTo>
                    <a:pt x="2480071" y="3092876"/>
                  </a:lnTo>
                  <a:lnTo>
                    <a:pt x="2483555" y="3093004"/>
                  </a:lnTo>
                  <a:lnTo>
                    <a:pt x="2487038" y="3093131"/>
                  </a:lnTo>
                  <a:lnTo>
                    <a:pt x="2490521" y="3093257"/>
                  </a:lnTo>
                  <a:lnTo>
                    <a:pt x="2494004" y="3093383"/>
                  </a:lnTo>
                  <a:lnTo>
                    <a:pt x="2497488" y="3093509"/>
                  </a:lnTo>
                  <a:lnTo>
                    <a:pt x="2500971" y="3093634"/>
                  </a:lnTo>
                  <a:lnTo>
                    <a:pt x="2504454" y="3097733"/>
                  </a:lnTo>
                  <a:lnTo>
                    <a:pt x="2507937" y="3097493"/>
                  </a:lnTo>
                  <a:lnTo>
                    <a:pt x="2511421" y="3097255"/>
                  </a:lnTo>
                  <a:lnTo>
                    <a:pt x="2514904" y="3097016"/>
                  </a:lnTo>
                  <a:lnTo>
                    <a:pt x="2518387" y="3096778"/>
                  </a:lnTo>
                  <a:lnTo>
                    <a:pt x="2521870" y="3096540"/>
                  </a:lnTo>
                  <a:lnTo>
                    <a:pt x="2525354" y="3096303"/>
                  </a:lnTo>
                  <a:lnTo>
                    <a:pt x="2528837" y="3096065"/>
                  </a:lnTo>
                  <a:lnTo>
                    <a:pt x="2532320" y="3095829"/>
                  </a:lnTo>
                  <a:lnTo>
                    <a:pt x="2535803" y="3095592"/>
                  </a:lnTo>
                  <a:lnTo>
                    <a:pt x="2539287" y="3095356"/>
                  </a:lnTo>
                  <a:lnTo>
                    <a:pt x="2542770" y="3095121"/>
                  </a:lnTo>
                  <a:lnTo>
                    <a:pt x="2546253" y="3094885"/>
                  </a:lnTo>
                  <a:lnTo>
                    <a:pt x="2549736" y="3094651"/>
                  </a:lnTo>
                  <a:lnTo>
                    <a:pt x="2553220" y="3094452"/>
                  </a:lnTo>
                  <a:lnTo>
                    <a:pt x="2556703" y="3094277"/>
                  </a:lnTo>
                  <a:lnTo>
                    <a:pt x="2560186" y="3094102"/>
                  </a:lnTo>
                  <a:lnTo>
                    <a:pt x="2563669" y="3093928"/>
                  </a:lnTo>
                  <a:lnTo>
                    <a:pt x="2567153" y="3093754"/>
                  </a:lnTo>
                  <a:lnTo>
                    <a:pt x="2570636" y="3093580"/>
                  </a:lnTo>
                  <a:lnTo>
                    <a:pt x="2574119" y="3093406"/>
                  </a:lnTo>
                  <a:lnTo>
                    <a:pt x="2577602" y="3094228"/>
                  </a:lnTo>
                  <a:lnTo>
                    <a:pt x="2581085" y="3094348"/>
                  </a:lnTo>
                  <a:lnTo>
                    <a:pt x="2584569" y="3094468"/>
                  </a:lnTo>
                  <a:lnTo>
                    <a:pt x="2588052" y="3094587"/>
                  </a:lnTo>
                  <a:lnTo>
                    <a:pt x="2591535" y="3094705"/>
                  </a:lnTo>
                  <a:lnTo>
                    <a:pt x="2595018" y="3094824"/>
                  </a:lnTo>
                  <a:lnTo>
                    <a:pt x="2598502" y="3094942"/>
                  </a:lnTo>
                  <a:lnTo>
                    <a:pt x="2601985" y="3095150"/>
                  </a:lnTo>
                  <a:lnTo>
                    <a:pt x="2605468" y="3095440"/>
                  </a:lnTo>
                  <a:lnTo>
                    <a:pt x="2608951" y="3095729"/>
                  </a:lnTo>
                  <a:lnTo>
                    <a:pt x="2612435" y="3096017"/>
                  </a:lnTo>
                  <a:lnTo>
                    <a:pt x="2615918" y="3096304"/>
                  </a:lnTo>
                  <a:lnTo>
                    <a:pt x="2619401" y="3096589"/>
                  </a:lnTo>
                  <a:lnTo>
                    <a:pt x="2622884" y="3096873"/>
                  </a:lnTo>
                  <a:lnTo>
                    <a:pt x="2626368" y="3097102"/>
                  </a:lnTo>
                  <a:lnTo>
                    <a:pt x="2629851" y="3097271"/>
                  </a:lnTo>
                  <a:lnTo>
                    <a:pt x="2633334" y="3097439"/>
                  </a:lnTo>
                  <a:lnTo>
                    <a:pt x="2636817" y="3097607"/>
                  </a:lnTo>
                  <a:lnTo>
                    <a:pt x="2640301" y="3097774"/>
                  </a:lnTo>
                  <a:lnTo>
                    <a:pt x="2643784" y="3097941"/>
                  </a:lnTo>
                  <a:lnTo>
                    <a:pt x="2647267" y="3098106"/>
                  </a:lnTo>
                  <a:lnTo>
                    <a:pt x="2650750" y="3098125"/>
                  </a:lnTo>
                  <a:lnTo>
                    <a:pt x="2654234" y="3097955"/>
                  </a:lnTo>
                  <a:lnTo>
                    <a:pt x="2657717" y="3097785"/>
                  </a:lnTo>
                  <a:lnTo>
                    <a:pt x="2661200" y="3097616"/>
                  </a:lnTo>
                  <a:lnTo>
                    <a:pt x="2664683" y="3097446"/>
                  </a:lnTo>
                  <a:lnTo>
                    <a:pt x="2668167" y="3097277"/>
                  </a:lnTo>
                  <a:lnTo>
                    <a:pt x="2671650" y="3097109"/>
                  </a:lnTo>
                  <a:lnTo>
                    <a:pt x="2675133" y="3099348"/>
                  </a:lnTo>
                  <a:lnTo>
                    <a:pt x="2678616" y="3099344"/>
                  </a:lnTo>
                  <a:lnTo>
                    <a:pt x="2682100" y="3099340"/>
                  </a:lnTo>
                  <a:lnTo>
                    <a:pt x="2685583" y="3099336"/>
                  </a:lnTo>
                  <a:lnTo>
                    <a:pt x="2689066" y="3099332"/>
                  </a:lnTo>
                  <a:lnTo>
                    <a:pt x="2692549" y="3099328"/>
                  </a:lnTo>
                  <a:lnTo>
                    <a:pt x="2696033" y="3099324"/>
                  </a:lnTo>
                  <a:lnTo>
                    <a:pt x="2699516" y="3102674"/>
                  </a:lnTo>
                  <a:lnTo>
                    <a:pt x="2702999" y="3102452"/>
                  </a:lnTo>
                  <a:lnTo>
                    <a:pt x="2706482" y="3102229"/>
                  </a:lnTo>
                  <a:lnTo>
                    <a:pt x="2709966" y="3102007"/>
                  </a:lnTo>
                  <a:lnTo>
                    <a:pt x="2713449" y="3101786"/>
                  </a:lnTo>
                  <a:lnTo>
                    <a:pt x="2716932" y="3101564"/>
                  </a:lnTo>
                  <a:lnTo>
                    <a:pt x="2720415" y="3101343"/>
                  </a:lnTo>
                  <a:lnTo>
                    <a:pt x="2723899" y="3102968"/>
                  </a:lnTo>
                  <a:lnTo>
                    <a:pt x="2727382" y="3102641"/>
                  </a:lnTo>
                  <a:lnTo>
                    <a:pt x="2730865" y="3102314"/>
                  </a:lnTo>
                  <a:lnTo>
                    <a:pt x="2734348" y="3101988"/>
                  </a:lnTo>
                  <a:lnTo>
                    <a:pt x="2737832" y="3101662"/>
                  </a:lnTo>
                  <a:lnTo>
                    <a:pt x="2741315" y="3101336"/>
                  </a:lnTo>
                  <a:lnTo>
                    <a:pt x="2744798" y="3101011"/>
                  </a:lnTo>
                  <a:lnTo>
                    <a:pt x="2748281" y="3100685"/>
                  </a:lnTo>
                  <a:lnTo>
                    <a:pt x="2751765" y="3100360"/>
                  </a:lnTo>
                  <a:lnTo>
                    <a:pt x="2755248" y="3100036"/>
                  </a:lnTo>
                  <a:lnTo>
                    <a:pt x="2758731" y="3099711"/>
                  </a:lnTo>
                  <a:lnTo>
                    <a:pt x="2762214" y="3099387"/>
                  </a:lnTo>
                  <a:lnTo>
                    <a:pt x="2765698" y="3099063"/>
                  </a:lnTo>
                  <a:lnTo>
                    <a:pt x="2769181" y="3098739"/>
                  </a:lnTo>
                  <a:lnTo>
                    <a:pt x="2772664" y="3098500"/>
                  </a:lnTo>
                  <a:lnTo>
                    <a:pt x="2776147" y="3098551"/>
                  </a:lnTo>
                  <a:lnTo>
                    <a:pt x="2779631" y="3098601"/>
                  </a:lnTo>
                  <a:lnTo>
                    <a:pt x="2783114" y="3098651"/>
                  </a:lnTo>
                  <a:lnTo>
                    <a:pt x="2786597" y="3098701"/>
                  </a:lnTo>
                  <a:lnTo>
                    <a:pt x="2790080" y="3098751"/>
                  </a:lnTo>
                  <a:lnTo>
                    <a:pt x="2793564" y="3098801"/>
                  </a:lnTo>
                  <a:lnTo>
                    <a:pt x="2797047" y="3106141"/>
                  </a:lnTo>
                  <a:lnTo>
                    <a:pt x="2800530" y="3106129"/>
                  </a:lnTo>
                  <a:lnTo>
                    <a:pt x="2804013" y="3106117"/>
                  </a:lnTo>
                  <a:lnTo>
                    <a:pt x="2807497" y="3106105"/>
                  </a:lnTo>
                  <a:lnTo>
                    <a:pt x="2810980" y="3106093"/>
                  </a:lnTo>
                  <a:lnTo>
                    <a:pt x="2814463" y="3106081"/>
                  </a:lnTo>
                  <a:lnTo>
                    <a:pt x="2817946" y="3106069"/>
                  </a:lnTo>
                  <a:lnTo>
                    <a:pt x="2821430" y="3106036"/>
                  </a:lnTo>
                  <a:lnTo>
                    <a:pt x="2824913" y="3105873"/>
                  </a:lnTo>
                  <a:lnTo>
                    <a:pt x="2828396" y="3105710"/>
                  </a:lnTo>
                  <a:lnTo>
                    <a:pt x="2831879" y="3105548"/>
                  </a:lnTo>
                  <a:lnTo>
                    <a:pt x="2835363" y="3105385"/>
                  </a:lnTo>
                  <a:lnTo>
                    <a:pt x="2838846" y="3105223"/>
                  </a:lnTo>
                  <a:lnTo>
                    <a:pt x="2842329" y="3105062"/>
                  </a:lnTo>
                  <a:lnTo>
                    <a:pt x="2845812" y="3107383"/>
                  </a:lnTo>
                  <a:lnTo>
                    <a:pt x="2849296" y="3107420"/>
                  </a:lnTo>
                  <a:lnTo>
                    <a:pt x="2852779" y="3107456"/>
                  </a:lnTo>
                  <a:lnTo>
                    <a:pt x="2856262" y="3107492"/>
                  </a:lnTo>
                  <a:lnTo>
                    <a:pt x="2859745" y="3107528"/>
                  </a:lnTo>
                  <a:lnTo>
                    <a:pt x="2863229" y="3107564"/>
                  </a:lnTo>
                  <a:lnTo>
                    <a:pt x="2866712" y="3107600"/>
                  </a:lnTo>
                  <a:lnTo>
                    <a:pt x="2870195" y="3112436"/>
                  </a:lnTo>
                  <a:lnTo>
                    <a:pt x="2873678" y="3112752"/>
                  </a:lnTo>
                  <a:lnTo>
                    <a:pt x="2877161" y="3113067"/>
                  </a:lnTo>
                  <a:lnTo>
                    <a:pt x="2880645" y="3113380"/>
                  </a:lnTo>
                  <a:lnTo>
                    <a:pt x="2884128" y="3113692"/>
                  </a:lnTo>
                  <a:lnTo>
                    <a:pt x="2887611" y="3114003"/>
                  </a:lnTo>
                  <a:lnTo>
                    <a:pt x="2891094" y="3114312"/>
                  </a:lnTo>
                  <a:lnTo>
                    <a:pt x="2894578" y="3119827"/>
                  </a:lnTo>
                  <a:lnTo>
                    <a:pt x="2898061" y="3119549"/>
                  </a:lnTo>
                  <a:lnTo>
                    <a:pt x="2901544" y="3119272"/>
                  </a:lnTo>
                  <a:lnTo>
                    <a:pt x="2905027" y="3118995"/>
                  </a:lnTo>
                  <a:lnTo>
                    <a:pt x="2908511" y="3118718"/>
                  </a:lnTo>
                  <a:lnTo>
                    <a:pt x="2911994" y="3118442"/>
                  </a:lnTo>
                  <a:lnTo>
                    <a:pt x="2915477" y="3118165"/>
                  </a:lnTo>
                  <a:lnTo>
                    <a:pt x="2918960" y="3117889"/>
                  </a:lnTo>
                  <a:lnTo>
                    <a:pt x="2922444" y="3117614"/>
                  </a:lnTo>
                  <a:lnTo>
                    <a:pt x="2925927" y="3117338"/>
                  </a:lnTo>
                  <a:lnTo>
                    <a:pt x="2929410" y="3117063"/>
                  </a:lnTo>
                  <a:lnTo>
                    <a:pt x="2932893" y="3116788"/>
                  </a:lnTo>
                  <a:lnTo>
                    <a:pt x="2936377" y="3116513"/>
                  </a:lnTo>
                  <a:lnTo>
                    <a:pt x="2939860" y="3116238"/>
                  </a:lnTo>
                  <a:lnTo>
                    <a:pt x="2943343" y="3115964"/>
                  </a:lnTo>
                  <a:lnTo>
                    <a:pt x="2946826" y="3116094"/>
                  </a:lnTo>
                  <a:lnTo>
                    <a:pt x="2950310" y="3116255"/>
                  </a:lnTo>
                  <a:lnTo>
                    <a:pt x="2953793" y="3116414"/>
                  </a:lnTo>
                  <a:lnTo>
                    <a:pt x="2957276" y="3116574"/>
                  </a:lnTo>
                  <a:lnTo>
                    <a:pt x="2960759" y="3116733"/>
                  </a:lnTo>
                  <a:lnTo>
                    <a:pt x="2964243" y="3116891"/>
                  </a:lnTo>
                  <a:lnTo>
                    <a:pt x="2967726" y="3117049"/>
                  </a:lnTo>
                  <a:lnTo>
                    <a:pt x="2971209" y="3128365"/>
                  </a:lnTo>
                  <a:lnTo>
                    <a:pt x="2974692" y="3128246"/>
                  </a:lnTo>
                  <a:lnTo>
                    <a:pt x="2978176" y="3128127"/>
                  </a:lnTo>
                  <a:lnTo>
                    <a:pt x="2981659" y="3128008"/>
                  </a:lnTo>
                  <a:lnTo>
                    <a:pt x="2985142" y="3127890"/>
                  </a:lnTo>
                  <a:lnTo>
                    <a:pt x="2988625" y="3127771"/>
                  </a:lnTo>
                  <a:lnTo>
                    <a:pt x="2992109" y="3127653"/>
                  </a:lnTo>
                  <a:lnTo>
                    <a:pt x="2995592" y="3130485"/>
                  </a:lnTo>
                  <a:lnTo>
                    <a:pt x="2999075" y="3130366"/>
                  </a:lnTo>
                  <a:lnTo>
                    <a:pt x="3002558" y="3130246"/>
                  </a:lnTo>
                  <a:lnTo>
                    <a:pt x="3006042" y="3130127"/>
                  </a:lnTo>
                  <a:lnTo>
                    <a:pt x="3009525" y="3130009"/>
                  </a:lnTo>
                  <a:lnTo>
                    <a:pt x="3013008" y="3129890"/>
                  </a:lnTo>
                  <a:lnTo>
                    <a:pt x="3016491" y="3129772"/>
                  </a:lnTo>
                  <a:lnTo>
                    <a:pt x="3019975" y="3131535"/>
                  </a:lnTo>
                  <a:lnTo>
                    <a:pt x="3023458" y="3131232"/>
                  </a:lnTo>
                  <a:lnTo>
                    <a:pt x="3026941" y="3130929"/>
                  </a:lnTo>
                  <a:lnTo>
                    <a:pt x="3030424" y="3130626"/>
                  </a:lnTo>
                  <a:lnTo>
                    <a:pt x="3033908" y="3130323"/>
                  </a:lnTo>
                  <a:lnTo>
                    <a:pt x="3037391" y="3130021"/>
                  </a:lnTo>
                  <a:lnTo>
                    <a:pt x="3040874" y="3129719"/>
                  </a:lnTo>
                  <a:lnTo>
                    <a:pt x="3044357" y="3129417"/>
                  </a:lnTo>
                  <a:lnTo>
                    <a:pt x="3047841" y="3129115"/>
                  </a:lnTo>
                  <a:lnTo>
                    <a:pt x="3051324" y="3128813"/>
                  </a:lnTo>
                  <a:lnTo>
                    <a:pt x="3054807" y="3128511"/>
                  </a:lnTo>
                  <a:lnTo>
                    <a:pt x="3058290" y="3128210"/>
                  </a:lnTo>
                  <a:lnTo>
                    <a:pt x="3061774" y="3127909"/>
                  </a:lnTo>
                  <a:lnTo>
                    <a:pt x="3065257" y="3127607"/>
                  </a:lnTo>
                  <a:lnTo>
                    <a:pt x="3068740" y="3129462"/>
                  </a:lnTo>
                  <a:lnTo>
                    <a:pt x="3072223" y="3129346"/>
                  </a:lnTo>
                  <a:lnTo>
                    <a:pt x="3075707" y="3129230"/>
                  </a:lnTo>
                  <a:lnTo>
                    <a:pt x="3079190" y="3129115"/>
                  </a:lnTo>
                  <a:lnTo>
                    <a:pt x="3082673" y="3128999"/>
                  </a:lnTo>
                  <a:lnTo>
                    <a:pt x="3086156" y="3128884"/>
                  </a:lnTo>
                  <a:lnTo>
                    <a:pt x="3089640" y="3128769"/>
                  </a:lnTo>
                  <a:lnTo>
                    <a:pt x="3093123" y="3131185"/>
                  </a:lnTo>
                  <a:lnTo>
                    <a:pt x="3096606" y="3131029"/>
                  </a:lnTo>
                  <a:lnTo>
                    <a:pt x="3100089" y="3130873"/>
                  </a:lnTo>
                  <a:lnTo>
                    <a:pt x="3103573" y="3130718"/>
                  </a:lnTo>
                  <a:lnTo>
                    <a:pt x="3107056" y="3130563"/>
                  </a:lnTo>
                  <a:lnTo>
                    <a:pt x="3110539" y="3130407"/>
                  </a:lnTo>
                  <a:lnTo>
                    <a:pt x="3114022" y="3130253"/>
                  </a:lnTo>
                  <a:lnTo>
                    <a:pt x="3117506" y="3139909"/>
                  </a:lnTo>
                  <a:lnTo>
                    <a:pt x="3120989" y="3139677"/>
                  </a:lnTo>
                  <a:lnTo>
                    <a:pt x="3124472" y="3139444"/>
                  </a:lnTo>
                  <a:lnTo>
                    <a:pt x="3127955" y="3139213"/>
                  </a:lnTo>
                  <a:lnTo>
                    <a:pt x="3131439" y="3138981"/>
                  </a:lnTo>
                  <a:lnTo>
                    <a:pt x="3134922" y="3138750"/>
                  </a:lnTo>
                  <a:lnTo>
                    <a:pt x="3138405" y="3138518"/>
                  </a:lnTo>
                  <a:lnTo>
                    <a:pt x="3141888" y="3142568"/>
                  </a:lnTo>
                  <a:lnTo>
                    <a:pt x="3145372" y="3142449"/>
                  </a:lnTo>
                  <a:lnTo>
                    <a:pt x="3148855" y="3142330"/>
                  </a:lnTo>
                  <a:lnTo>
                    <a:pt x="3152338" y="3142212"/>
                  </a:lnTo>
                  <a:lnTo>
                    <a:pt x="3155821" y="3142093"/>
                  </a:lnTo>
                  <a:lnTo>
                    <a:pt x="3159304" y="3141975"/>
                  </a:lnTo>
                  <a:lnTo>
                    <a:pt x="3162788" y="3141857"/>
                  </a:lnTo>
                  <a:lnTo>
                    <a:pt x="3166271" y="3149080"/>
                  </a:lnTo>
                  <a:lnTo>
                    <a:pt x="3169754" y="3148924"/>
                  </a:lnTo>
                  <a:lnTo>
                    <a:pt x="3173237" y="3148768"/>
                  </a:lnTo>
                  <a:lnTo>
                    <a:pt x="3176721" y="3148613"/>
                  </a:lnTo>
                  <a:lnTo>
                    <a:pt x="3180204" y="3148457"/>
                  </a:lnTo>
                  <a:lnTo>
                    <a:pt x="3183687" y="3148302"/>
                  </a:lnTo>
                  <a:lnTo>
                    <a:pt x="3187170" y="3148147"/>
                  </a:lnTo>
                  <a:lnTo>
                    <a:pt x="3190654" y="3148652"/>
                  </a:lnTo>
                  <a:lnTo>
                    <a:pt x="3194137" y="3148334"/>
                  </a:lnTo>
                  <a:lnTo>
                    <a:pt x="3197620" y="3148015"/>
                  </a:lnTo>
                  <a:lnTo>
                    <a:pt x="3201103" y="3147697"/>
                  </a:lnTo>
                  <a:lnTo>
                    <a:pt x="3204587" y="3147379"/>
                  </a:lnTo>
                  <a:lnTo>
                    <a:pt x="3208070" y="3147061"/>
                  </a:lnTo>
                  <a:lnTo>
                    <a:pt x="3211553" y="3146743"/>
                  </a:lnTo>
                  <a:lnTo>
                    <a:pt x="3215036" y="3146425"/>
                  </a:lnTo>
                  <a:lnTo>
                    <a:pt x="3218520" y="3146107"/>
                  </a:lnTo>
                  <a:lnTo>
                    <a:pt x="3222003" y="3145789"/>
                  </a:lnTo>
                  <a:lnTo>
                    <a:pt x="3225486" y="3145472"/>
                  </a:lnTo>
                  <a:lnTo>
                    <a:pt x="3228969" y="3145154"/>
                  </a:lnTo>
                  <a:lnTo>
                    <a:pt x="3232453" y="3144837"/>
                  </a:lnTo>
                  <a:lnTo>
                    <a:pt x="3235936" y="3144519"/>
                  </a:lnTo>
                  <a:lnTo>
                    <a:pt x="3239419" y="3144202"/>
                  </a:lnTo>
                  <a:lnTo>
                    <a:pt x="3242902" y="3143885"/>
                  </a:lnTo>
                  <a:lnTo>
                    <a:pt x="3246386" y="3143568"/>
                  </a:lnTo>
                  <a:lnTo>
                    <a:pt x="3249869" y="3143251"/>
                  </a:lnTo>
                  <a:lnTo>
                    <a:pt x="3253352" y="3142934"/>
                  </a:lnTo>
                  <a:lnTo>
                    <a:pt x="3256835" y="3142617"/>
                  </a:lnTo>
                  <a:lnTo>
                    <a:pt x="3260319" y="3142300"/>
                  </a:lnTo>
                  <a:lnTo>
                    <a:pt x="3263802" y="3144292"/>
                  </a:lnTo>
                  <a:lnTo>
                    <a:pt x="3267285" y="3144142"/>
                  </a:lnTo>
                  <a:lnTo>
                    <a:pt x="3270768" y="3143992"/>
                  </a:lnTo>
                  <a:lnTo>
                    <a:pt x="3274252" y="3143842"/>
                  </a:lnTo>
                  <a:lnTo>
                    <a:pt x="3277735" y="3143692"/>
                  </a:lnTo>
                  <a:lnTo>
                    <a:pt x="3281218" y="3143542"/>
                  </a:lnTo>
                  <a:lnTo>
                    <a:pt x="3284701" y="3143393"/>
                  </a:lnTo>
                  <a:lnTo>
                    <a:pt x="3288185" y="3143208"/>
                  </a:lnTo>
                  <a:lnTo>
                    <a:pt x="3291668" y="3142953"/>
                  </a:lnTo>
                  <a:lnTo>
                    <a:pt x="3295151" y="3142699"/>
                  </a:lnTo>
                  <a:lnTo>
                    <a:pt x="3298634" y="3142444"/>
                  </a:lnTo>
                  <a:lnTo>
                    <a:pt x="3302118" y="3142190"/>
                  </a:lnTo>
                  <a:lnTo>
                    <a:pt x="3305601" y="3141936"/>
                  </a:lnTo>
                  <a:lnTo>
                    <a:pt x="3309084" y="3141682"/>
                  </a:lnTo>
                  <a:lnTo>
                    <a:pt x="3312567" y="3143389"/>
                  </a:lnTo>
                  <a:lnTo>
                    <a:pt x="3316051" y="3143084"/>
                  </a:lnTo>
                  <a:lnTo>
                    <a:pt x="3319534" y="3142779"/>
                  </a:lnTo>
                  <a:lnTo>
                    <a:pt x="3323017" y="3142474"/>
                  </a:lnTo>
                  <a:lnTo>
                    <a:pt x="3326500" y="3142169"/>
                  </a:lnTo>
                  <a:lnTo>
                    <a:pt x="3329984" y="3141864"/>
                  </a:lnTo>
                  <a:lnTo>
                    <a:pt x="3333467" y="3141560"/>
                  </a:lnTo>
                  <a:lnTo>
                    <a:pt x="3336950" y="3141255"/>
                  </a:lnTo>
                  <a:lnTo>
                    <a:pt x="3340433" y="3140951"/>
                  </a:lnTo>
                  <a:lnTo>
                    <a:pt x="3343917" y="3140647"/>
                  </a:lnTo>
                  <a:lnTo>
                    <a:pt x="3347400" y="3140343"/>
                  </a:lnTo>
                  <a:lnTo>
                    <a:pt x="3350883" y="3140039"/>
                  </a:lnTo>
                  <a:lnTo>
                    <a:pt x="3354366" y="3139735"/>
                  </a:lnTo>
                  <a:lnTo>
                    <a:pt x="3357850" y="3139431"/>
                  </a:lnTo>
                  <a:lnTo>
                    <a:pt x="3361333" y="3141594"/>
                  </a:lnTo>
                  <a:lnTo>
                    <a:pt x="3364816" y="3141309"/>
                  </a:lnTo>
                  <a:lnTo>
                    <a:pt x="3368299" y="3141025"/>
                  </a:lnTo>
                  <a:lnTo>
                    <a:pt x="3371783" y="3140741"/>
                  </a:lnTo>
                  <a:lnTo>
                    <a:pt x="3375266" y="3140456"/>
                  </a:lnTo>
                  <a:lnTo>
                    <a:pt x="3378749" y="3140172"/>
                  </a:lnTo>
                  <a:lnTo>
                    <a:pt x="3382232" y="3139888"/>
                  </a:lnTo>
                  <a:lnTo>
                    <a:pt x="3385716" y="3140822"/>
                  </a:lnTo>
                  <a:lnTo>
                    <a:pt x="3389199" y="3140505"/>
                  </a:lnTo>
                  <a:lnTo>
                    <a:pt x="3392682" y="3140187"/>
                  </a:lnTo>
                  <a:lnTo>
                    <a:pt x="3396165" y="3139870"/>
                  </a:lnTo>
                  <a:lnTo>
                    <a:pt x="3399649" y="3139552"/>
                  </a:lnTo>
                  <a:lnTo>
                    <a:pt x="3403132" y="3139235"/>
                  </a:lnTo>
                  <a:lnTo>
                    <a:pt x="3406615" y="3138918"/>
                  </a:lnTo>
                  <a:lnTo>
                    <a:pt x="3410098" y="3140313"/>
                  </a:lnTo>
                  <a:lnTo>
                    <a:pt x="3413582" y="3140032"/>
                  </a:lnTo>
                  <a:lnTo>
                    <a:pt x="3417065" y="3139751"/>
                  </a:lnTo>
                  <a:lnTo>
                    <a:pt x="3420548" y="3139470"/>
                  </a:lnTo>
                  <a:lnTo>
                    <a:pt x="3424031" y="3139189"/>
                  </a:lnTo>
                  <a:lnTo>
                    <a:pt x="3427515" y="3138908"/>
                  </a:lnTo>
                  <a:lnTo>
                    <a:pt x="3430998" y="3138627"/>
                  </a:lnTo>
                  <a:lnTo>
                    <a:pt x="3434481" y="3143867"/>
                  </a:lnTo>
                  <a:lnTo>
                    <a:pt x="3437964" y="3143590"/>
                  </a:lnTo>
                  <a:lnTo>
                    <a:pt x="3441447" y="3143313"/>
                  </a:lnTo>
                  <a:lnTo>
                    <a:pt x="3444931" y="3143036"/>
                  </a:lnTo>
                  <a:lnTo>
                    <a:pt x="3448414" y="3142759"/>
                  </a:lnTo>
                  <a:lnTo>
                    <a:pt x="3451897" y="3142483"/>
                  </a:lnTo>
                  <a:lnTo>
                    <a:pt x="3455380" y="3142206"/>
                  </a:lnTo>
                  <a:lnTo>
                    <a:pt x="3458864" y="3148444"/>
                  </a:lnTo>
                  <a:lnTo>
                    <a:pt x="3462347" y="3148172"/>
                  </a:lnTo>
                  <a:lnTo>
                    <a:pt x="3465830" y="3147900"/>
                  </a:lnTo>
                  <a:lnTo>
                    <a:pt x="3469313" y="3147628"/>
                  </a:lnTo>
                  <a:lnTo>
                    <a:pt x="3472797" y="3147356"/>
                  </a:lnTo>
                  <a:lnTo>
                    <a:pt x="3476280" y="3147084"/>
                  </a:lnTo>
                  <a:lnTo>
                    <a:pt x="3479763" y="3146812"/>
                  </a:lnTo>
                  <a:lnTo>
                    <a:pt x="3483246" y="3146540"/>
                  </a:lnTo>
                  <a:lnTo>
                    <a:pt x="3483246" y="3146770"/>
                  </a:lnTo>
                  <a:lnTo>
                    <a:pt x="3483246" y="3146998"/>
                  </a:lnTo>
                  <a:lnTo>
                    <a:pt x="3483246" y="3147227"/>
                  </a:lnTo>
                  <a:lnTo>
                    <a:pt x="3483246" y="3147455"/>
                  </a:lnTo>
                  <a:lnTo>
                    <a:pt x="3483246" y="3147683"/>
                  </a:lnTo>
                  <a:lnTo>
                    <a:pt x="3483246" y="3147910"/>
                  </a:lnTo>
                  <a:lnTo>
                    <a:pt x="3483246" y="3148137"/>
                  </a:lnTo>
                  <a:lnTo>
                    <a:pt x="3483246" y="3148364"/>
                  </a:lnTo>
                  <a:lnTo>
                    <a:pt x="3483246" y="3148591"/>
                  </a:lnTo>
                  <a:lnTo>
                    <a:pt x="3483246" y="3148817"/>
                  </a:lnTo>
                  <a:lnTo>
                    <a:pt x="3483246" y="3149043"/>
                  </a:lnTo>
                  <a:lnTo>
                    <a:pt x="3483246" y="3149269"/>
                  </a:lnTo>
                  <a:lnTo>
                    <a:pt x="3483246" y="3149494"/>
                  </a:lnTo>
                  <a:lnTo>
                    <a:pt x="3483246" y="3149719"/>
                  </a:lnTo>
                  <a:lnTo>
                    <a:pt x="3483246" y="3149944"/>
                  </a:lnTo>
                  <a:lnTo>
                    <a:pt x="3483246" y="3150168"/>
                  </a:lnTo>
                  <a:lnTo>
                    <a:pt x="3483246" y="3150392"/>
                  </a:lnTo>
                  <a:lnTo>
                    <a:pt x="3483246" y="3150616"/>
                  </a:lnTo>
                  <a:lnTo>
                    <a:pt x="3483246" y="3150840"/>
                  </a:lnTo>
                  <a:lnTo>
                    <a:pt x="3483246" y="3151063"/>
                  </a:lnTo>
                  <a:lnTo>
                    <a:pt x="3483246" y="3151286"/>
                  </a:lnTo>
                  <a:lnTo>
                    <a:pt x="3483246" y="3151509"/>
                  </a:lnTo>
                  <a:lnTo>
                    <a:pt x="3483246" y="3151731"/>
                  </a:lnTo>
                  <a:lnTo>
                    <a:pt x="3483246" y="3151953"/>
                  </a:lnTo>
                  <a:lnTo>
                    <a:pt x="3483246" y="3152175"/>
                  </a:lnTo>
                  <a:lnTo>
                    <a:pt x="3483246" y="3152396"/>
                  </a:lnTo>
                  <a:lnTo>
                    <a:pt x="3483246" y="3152617"/>
                  </a:lnTo>
                  <a:lnTo>
                    <a:pt x="3483246" y="3152838"/>
                  </a:lnTo>
                  <a:lnTo>
                    <a:pt x="3483246" y="3153059"/>
                  </a:lnTo>
                  <a:lnTo>
                    <a:pt x="3483246" y="3153279"/>
                  </a:lnTo>
                  <a:lnTo>
                    <a:pt x="3483246" y="3153499"/>
                  </a:lnTo>
                  <a:lnTo>
                    <a:pt x="3483246" y="3153719"/>
                  </a:lnTo>
                  <a:lnTo>
                    <a:pt x="3483246" y="3153938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15684"/>
              <a:ext cx="3483246" cy="1736382"/>
            </a:xfrm>
            <a:custGeom>
              <a:avLst/>
              <a:gdLst/>
              <a:ahLst/>
              <a:cxnLst/>
              <a:rect l="0" t="0" r="0" b="0"/>
              <a:pathLst>
                <a:path w="3483246" h="1736382">
                  <a:moveTo>
                    <a:pt x="0" y="1736382"/>
                  </a:moveTo>
                  <a:lnTo>
                    <a:pt x="3483" y="1505467"/>
                  </a:lnTo>
                  <a:lnTo>
                    <a:pt x="6966" y="1303264"/>
                  </a:lnTo>
                  <a:lnTo>
                    <a:pt x="10449" y="1124732"/>
                  </a:lnTo>
                  <a:lnTo>
                    <a:pt x="13932" y="965945"/>
                  </a:lnTo>
                  <a:lnTo>
                    <a:pt x="17416" y="823797"/>
                  </a:lnTo>
                  <a:lnTo>
                    <a:pt x="20899" y="695805"/>
                  </a:lnTo>
                  <a:lnTo>
                    <a:pt x="24382" y="579954"/>
                  </a:lnTo>
                  <a:lnTo>
                    <a:pt x="27865" y="474594"/>
                  </a:lnTo>
                  <a:lnTo>
                    <a:pt x="31349" y="378362"/>
                  </a:lnTo>
                  <a:lnTo>
                    <a:pt x="34832" y="290122"/>
                  </a:lnTo>
                  <a:lnTo>
                    <a:pt x="38315" y="208917"/>
                  </a:lnTo>
                  <a:lnTo>
                    <a:pt x="41798" y="133938"/>
                  </a:lnTo>
                  <a:lnTo>
                    <a:pt x="45282" y="64496"/>
                  </a:lnTo>
                  <a:lnTo>
                    <a:pt x="48765" y="0"/>
                  </a:lnTo>
                  <a:lnTo>
                    <a:pt x="52248" y="695805"/>
                  </a:lnTo>
                  <a:lnTo>
                    <a:pt x="55731" y="648107"/>
                  </a:lnTo>
                  <a:lnTo>
                    <a:pt x="59215" y="602236"/>
                  </a:lnTo>
                  <a:lnTo>
                    <a:pt x="62698" y="558090"/>
                  </a:lnTo>
                  <a:lnTo>
                    <a:pt x="66181" y="515572"/>
                  </a:lnTo>
                  <a:lnTo>
                    <a:pt x="69664" y="474594"/>
                  </a:lnTo>
                  <a:lnTo>
                    <a:pt x="73148" y="435074"/>
                  </a:lnTo>
                  <a:lnTo>
                    <a:pt x="76631" y="543741"/>
                  </a:lnTo>
                  <a:lnTo>
                    <a:pt x="80114" y="508637"/>
                  </a:lnTo>
                  <a:lnTo>
                    <a:pt x="83597" y="474594"/>
                  </a:lnTo>
                  <a:lnTo>
                    <a:pt x="87081" y="441563"/>
                  </a:lnTo>
                  <a:lnTo>
                    <a:pt x="90564" y="409500"/>
                  </a:lnTo>
                  <a:lnTo>
                    <a:pt x="94047" y="378362"/>
                  </a:lnTo>
                  <a:lnTo>
                    <a:pt x="97530" y="348112"/>
                  </a:lnTo>
                  <a:lnTo>
                    <a:pt x="101014" y="846445"/>
                  </a:lnTo>
                  <a:lnTo>
                    <a:pt x="104497" y="823797"/>
                  </a:lnTo>
                  <a:lnTo>
                    <a:pt x="107980" y="801542"/>
                  </a:lnTo>
                  <a:lnTo>
                    <a:pt x="111463" y="779669"/>
                  </a:lnTo>
                  <a:lnTo>
                    <a:pt x="114947" y="758167"/>
                  </a:lnTo>
                  <a:lnTo>
                    <a:pt x="118430" y="737029"/>
                  </a:lnTo>
                  <a:lnTo>
                    <a:pt x="121913" y="716245"/>
                  </a:lnTo>
                  <a:lnTo>
                    <a:pt x="125396" y="1243295"/>
                  </a:lnTo>
                  <a:lnTo>
                    <a:pt x="128880" y="1231583"/>
                  </a:lnTo>
                  <a:lnTo>
                    <a:pt x="132363" y="1219963"/>
                  </a:lnTo>
                  <a:lnTo>
                    <a:pt x="135846" y="1208433"/>
                  </a:lnTo>
                  <a:lnTo>
                    <a:pt x="139329" y="1196992"/>
                  </a:lnTo>
                  <a:lnTo>
                    <a:pt x="142813" y="1185639"/>
                  </a:lnTo>
                  <a:lnTo>
                    <a:pt x="146296" y="1174374"/>
                  </a:lnTo>
                  <a:lnTo>
                    <a:pt x="149779" y="1163195"/>
                  </a:lnTo>
                  <a:lnTo>
                    <a:pt x="153262" y="1152101"/>
                  </a:lnTo>
                  <a:lnTo>
                    <a:pt x="156746" y="1141091"/>
                  </a:lnTo>
                  <a:lnTo>
                    <a:pt x="160229" y="1130165"/>
                  </a:lnTo>
                  <a:lnTo>
                    <a:pt x="163712" y="1119320"/>
                  </a:lnTo>
                  <a:lnTo>
                    <a:pt x="167195" y="1108558"/>
                  </a:lnTo>
                  <a:lnTo>
                    <a:pt x="170679" y="1097876"/>
                  </a:lnTo>
                  <a:lnTo>
                    <a:pt x="174162" y="1175588"/>
                  </a:lnTo>
                  <a:lnTo>
                    <a:pt x="177645" y="1166208"/>
                  </a:lnTo>
                  <a:lnTo>
                    <a:pt x="181128" y="1156888"/>
                  </a:lnTo>
                  <a:lnTo>
                    <a:pt x="184612" y="1147627"/>
                  </a:lnTo>
                  <a:lnTo>
                    <a:pt x="188095" y="1138426"/>
                  </a:lnTo>
                  <a:lnTo>
                    <a:pt x="191578" y="1129282"/>
                  </a:lnTo>
                  <a:lnTo>
                    <a:pt x="195061" y="1120197"/>
                  </a:lnTo>
                  <a:lnTo>
                    <a:pt x="198545" y="1111168"/>
                  </a:lnTo>
                  <a:lnTo>
                    <a:pt x="202028" y="1102197"/>
                  </a:lnTo>
                  <a:lnTo>
                    <a:pt x="205511" y="1093281"/>
                  </a:lnTo>
                  <a:lnTo>
                    <a:pt x="208994" y="1084421"/>
                  </a:lnTo>
                  <a:lnTo>
                    <a:pt x="212478" y="1075617"/>
                  </a:lnTo>
                  <a:lnTo>
                    <a:pt x="215961" y="1066866"/>
                  </a:lnTo>
                  <a:lnTo>
                    <a:pt x="219444" y="1058170"/>
                  </a:lnTo>
                  <a:lnTo>
                    <a:pt x="222927" y="1091505"/>
                  </a:lnTo>
                  <a:lnTo>
                    <a:pt x="226411" y="1083318"/>
                  </a:lnTo>
                  <a:lnTo>
                    <a:pt x="229894" y="1075178"/>
                  </a:lnTo>
                  <a:lnTo>
                    <a:pt x="233377" y="1067085"/>
                  </a:lnTo>
                  <a:lnTo>
                    <a:pt x="236860" y="1059038"/>
                  </a:lnTo>
                  <a:lnTo>
                    <a:pt x="240344" y="1051037"/>
                  </a:lnTo>
                  <a:lnTo>
                    <a:pt x="243827" y="1043081"/>
                  </a:lnTo>
                  <a:lnTo>
                    <a:pt x="247310" y="1228029"/>
                  </a:lnTo>
                  <a:lnTo>
                    <a:pt x="250793" y="1221926"/>
                  </a:lnTo>
                  <a:lnTo>
                    <a:pt x="254277" y="1215849"/>
                  </a:lnTo>
                  <a:lnTo>
                    <a:pt x="257760" y="1209796"/>
                  </a:lnTo>
                  <a:lnTo>
                    <a:pt x="261243" y="1203768"/>
                  </a:lnTo>
                  <a:lnTo>
                    <a:pt x="264726" y="1197765"/>
                  </a:lnTo>
                  <a:lnTo>
                    <a:pt x="268210" y="1191786"/>
                  </a:lnTo>
                  <a:lnTo>
                    <a:pt x="271693" y="1208433"/>
                  </a:lnTo>
                  <a:lnTo>
                    <a:pt x="275176" y="1202701"/>
                  </a:lnTo>
                  <a:lnTo>
                    <a:pt x="278659" y="1196992"/>
                  </a:lnTo>
                  <a:lnTo>
                    <a:pt x="282143" y="1191305"/>
                  </a:lnTo>
                  <a:lnTo>
                    <a:pt x="285626" y="1185639"/>
                  </a:lnTo>
                  <a:lnTo>
                    <a:pt x="289109" y="1179996"/>
                  </a:lnTo>
                  <a:lnTo>
                    <a:pt x="292592" y="1174374"/>
                  </a:lnTo>
                  <a:lnTo>
                    <a:pt x="296075" y="1298756"/>
                  </a:lnTo>
                  <a:lnTo>
                    <a:pt x="299559" y="1294261"/>
                  </a:lnTo>
                  <a:lnTo>
                    <a:pt x="303042" y="1289779"/>
                  </a:lnTo>
                  <a:lnTo>
                    <a:pt x="306525" y="1285310"/>
                  </a:lnTo>
                  <a:lnTo>
                    <a:pt x="310008" y="1280855"/>
                  </a:lnTo>
                  <a:lnTo>
                    <a:pt x="313492" y="1276412"/>
                  </a:lnTo>
                  <a:lnTo>
                    <a:pt x="316975" y="1271983"/>
                  </a:lnTo>
                  <a:lnTo>
                    <a:pt x="320458" y="1272347"/>
                  </a:lnTo>
                  <a:lnTo>
                    <a:pt x="323941" y="1267982"/>
                  </a:lnTo>
                  <a:lnTo>
                    <a:pt x="327425" y="1263629"/>
                  </a:lnTo>
                  <a:lnTo>
                    <a:pt x="330908" y="1259288"/>
                  </a:lnTo>
                  <a:lnTo>
                    <a:pt x="334391" y="1254960"/>
                  </a:lnTo>
                  <a:lnTo>
                    <a:pt x="337874" y="1250645"/>
                  </a:lnTo>
                  <a:lnTo>
                    <a:pt x="341358" y="1246342"/>
                  </a:lnTo>
                  <a:lnTo>
                    <a:pt x="344841" y="1314460"/>
                  </a:lnTo>
                  <a:lnTo>
                    <a:pt x="348324" y="1310719"/>
                  </a:lnTo>
                  <a:lnTo>
                    <a:pt x="351807" y="1306987"/>
                  </a:lnTo>
                  <a:lnTo>
                    <a:pt x="355291" y="1303264"/>
                  </a:lnTo>
                  <a:lnTo>
                    <a:pt x="358774" y="1299550"/>
                  </a:lnTo>
                  <a:lnTo>
                    <a:pt x="362257" y="1295846"/>
                  </a:lnTo>
                  <a:lnTo>
                    <a:pt x="365740" y="1292150"/>
                  </a:lnTo>
                  <a:lnTo>
                    <a:pt x="369224" y="1299656"/>
                  </a:lnTo>
                  <a:lnTo>
                    <a:pt x="372707" y="1296057"/>
                  </a:lnTo>
                  <a:lnTo>
                    <a:pt x="376190" y="1292466"/>
                  </a:lnTo>
                  <a:lnTo>
                    <a:pt x="379673" y="1288884"/>
                  </a:lnTo>
                  <a:lnTo>
                    <a:pt x="383157" y="1285310"/>
                  </a:lnTo>
                  <a:lnTo>
                    <a:pt x="386640" y="1281745"/>
                  </a:lnTo>
                  <a:lnTo>
                    <a:pt x="390123" y="1278188"/>
                  </a:lnTo>
                  <a:lnTo>
                    <a:pt x="393606" y="1285806"/>
                  </a:lnTo>
                  <a:lnTo>
                    <a:pt x="397090" y="1282339"/>
                  </a:lnTo>
                  <a:lnTo>
                    <a:pt x="400573" y="1278879"/>
                  </a:lnTo>
                  <a:lnTo>
                    <a:pt x="404056" y="1275427"/>
                  </a:lnTo>
                  <a:lnTo>
                    <a:pt x="407539" y="1271983"/>
                  </a:lnTo>
                  <a:lnTo>
                    <a:pt x="411023" y="1268547"/>
                  </a:lnTo>
                  <a:lnTo>
                    <a:pt x="414506" y="1265119"/>
                  </a:lnTo>
                  <a:lnTo>
                    <a:pt x="417989" y="1269171"/>
                  </a:lnTo>
                  <a:lnTo>
                    <a:pt x="421472" y="1265804"/>
                  </a:lnTo>
                  <a:lnTo>
                    <a:pt x="424956" y="1262444"/>
                  </a:lnTo>
                  <a:lnTo>
                    <a:pt x="428439" y="1259091"/>
                  </a:lnTo>
                  <a:lnTo>
                    <a:pt x="431922" y="1255746"/>
                  </a:lnTo>
                  <a:lnTo>
                    <a:pt x="435405" y="1252409"/>
                  </a:lnTo>
                  <a:lnTo>
                    <a:pt x="438889" y="1249079"/>
                  </a:lnTo>
                  <a:lnTo>
                    <a:pt x="442372" y="1256989"/>
                  </a:lnTo>
                  <a:lnTo>
                    <a:pt x="445855" y="1253737"/>
                  </a:lnTo>
                  <a:lnTo>
                    <a:pt x="449338" y="1250492"/>
                  </a:lnTo>
                  <a:lnTo>
                    <a:pt x="452822" y="1247255"/>
                  </a:lnTo>
                  <a:lnTo>
                    <a:pt x="456305" y="1244024"/>
                  </a:lnTo>
                  <a:lnTo>
                    <a:pt x="459788" y="1240800"/>
                  </a:lnTo>
                  <a:lnTo>
                    <a:pt x="463271" y="1237583"/>
                  </a:lnTo>
                  <a:lnTo>
                    <a:pt x="466755" y="1282502"/>
                  </a:lnTo>
                  <a:lnTo>
                    <a:pt x="470238" y="1279559"/>
                  </a:lnTo>
                  <a:lnTo>
                    <a:pt x="473721" y="1276622"/>
                  </a:lnTo>
                  <a:lnTo>
                    <a:pt x="477204" y="1273690"/>
                  </a:lnTo>
                  <a:lnTo>
                    <a:pt x="480688" y="1270765"/>
                  </a:lnTo>
                  <a:lnTo>
                    <a:pt x="484171" y="1267844"/>
                  </a:lnTo>
                  <a:lnTo>
                    <a:pt x="487654" y="1264930"/>
                  </a:lnTo>
                  <a:lnTo>
                    <a:pt x="491137" y="1268387"/>
                  </a:lnTo>
                  <a:lnTo>
                    <a:pt x="494621" y="1265517"/>
                  </a:lnTo>
                  <a:lnTo>
                    <a:pt x="498104" y="1262652"/>
                  </a:lnTo>
                  <a:lnTo>
                    <a:pt x="501587" y="1259792"/>
                  </a:lnTo>
                  <a:lnTo>
                    <a:pt x="505070" y="1256938"/>
                  </a:lnTo>
                  <a:lnTo>
                    <a:pt x="508554" y="1254090"/>
                  </a:lnTo>
                  <a:lnTo>
                    <a:pt x="512037" y="1251246"/>
                  </a:lnTo>
                  <a:lnTo>
                    <a:pt x="515520" y="1261082"/>
                  </a:lnTo>
                  <a:lnTo>
                    <a:pt x="519003" y="1258311"/>
                  </a:lnTo>
                  <a:lnTo>
                    <a:pt x="522487" y="1255545"/>
                  </a:lnTo>
                  <a:lnTo>
                    <a:pt x="525970" y="1252785"/>
                  </a:lnTo>
                  <a:lnTo>
                    <a:pt x="529453" y="1250029"/>
                  </a:lnTo>
                  <a:lnTo>
                    <a:pt x="532936" y="1247279"/>
                  </a:lnTo>
                  <a:lnTo>
                    <a:pt x="536420" y="1244534"/>
                  </a:lnTo>
                  <a:lnTo>
                    <a:pt x="539903" y="1241793"/>
                  </a:lnTo>
                  <a:lnTo>
                    <a:pt x="543386" y="1239058"/>
                  </a:lnTo>
                  <a:lnTo>
                    <a:pt x="546869" y="1236328"/>
                  </a:lnTo>
                  <a:lnTo>
                    <a:pt x="550353" y="1233602"/>
                  </a:lnTo>
                  <a:lnTo>
                    <a:pt x="553836" y="1230882"/>
                  </a:lnTo>
                  <a:lnTo>
                    <a:pt x="557319" y="1228167"/>
                  </a:lnTo>
                  <a:lnTo>
                    <a:pt x="560802" y="1225456"/>
                  </a:lnTo>
                  <a:lnTo>
                    <a:pt x="564286" y="1244808"/>
                  </a:lnTo>
                  <a:lnTo>
                    <a:pt x="567769" y="1242204"/>
                  </a:lnTo>
                  <a:lnTo>
                    <a:pt x="571252" y="1239605"/>
                  </a:lnTo>
                  <a:lnTo>
                    <a:pt x="574735" y="1237010"/>
                  </a:lnTo>
                  <a:lnTo>
                    <a:pt x="578218" y="1234419"/>
                  </a:lnTo>
                  <a:lnTo>
                    <a:pt x="581702" y="1231833"/>
                  </a:lnTo>
                  <a:lnTo>
                    <a:pt x="585185" y="1229252"/>
                  </a:lnTo>
                  <a:lnTo>
                    <a:pt x="588668" y="1226675"/>
                  </a:lnTo>
                  <a:lnTo>
                    <a:pt x="592151" y="1253520"/>
                  </a:lnTo>
                  <a:lnTo>
                    <a:pt x="595635" y="1251076"/>
                  </a:lnTo>
                  <a:lnTo>
                    <a:pt x="599118" y="1248635"/>
                  </a:lnTo>
                  <a:lnTo>
                    <a:pt x="602601" y="1246198"/>
                  </a:lnTo>
                  <a:lnTo>
                    <a:pt x="606084" y="1243766"/>
                  </a:lnTo>
                  <a:lnTo>
                    <a:pt x="609568" y="1241337"/>
                  </a:lnTo>
                  <a:lnTo>
                    <a:pt x="613051" y="1238912"/>
                  </a:lnTo>
                  <a:lnTo>
                    <a:pt x="616534" y="1236491"/>
                  </a:lnTo>
                  <a:lnTo>
                    <a:pt x="620017" y="1234074"/>
                  </a:lnTo>
                  <a:lnTo>
                    <a:pt x="623501" y="1231661"/>
                  </a:lnTo>
                  <a:lnTo>
                    <a:pt x="626984" y="1229252"/>
                  </a:lnTo>
                  <a:lnTo>
                    <a:pt x="630467" y="1226847"/>
                  </a:lnTo>
                  <a:lnTo>
                    <a:pt x="633950" y="1224445"/>
                  </a:lnTo>
                  <a:lnTo>
                    <a:pt x="637434" y="1222048"/>
                  </a:lnTo>
                  <a:lnTo>
                    <a:pt x="640917" y="1225456"/>
                  </a:lnTo>
                  <a:lnTo>
                    <a:pt x="644400" y="1223089"/>
                  </a:lnTo>
                  <a:lnTo>
                    <a:pt x="647883" y="1220725"/>
                  </a:lnTo>
                  <a:lnTo>
                    <a:pt x="651367" y="1218365"/>
                  </a:lnTo>
                  <a:lnTo>
                    <a:pt x="654850" y="1216008"/>
                  </a:lnTo>
                  <a:lnTo>
                    <a:pt x="658333" y="1213656"/>
                  </a:lnTo>
                  <a:lnTo>
                    <a:pt x="661816" y="1211307"/>
                  </a:lnTo>
                  <a:lnTo>
                    <a:pt x="665300" y="1228798"/>
                  </a:lnTo>
                  <a:lnTo>
                    <a:pt x="668783" y="1226529"/>
                  </a:lnTo>
                  <a:lnTo>
                    <a:pt x="672266" y="1224264"/>
                  </a:lnTo>
                  <a:lnTo>
                    <a:pt x="675749" y="1222003"/>
                  </a:lnTo>
                  <a:lnTo>
                    <a:pt x="679233" y="1219745"/>
                  </a:lnTo>
                  <a:lnTo>
                    <a:pt x="682716" y="1217490"/>
                  </a:lnTo>
                  <a:lnTo>
                    <a:pt x="686199" y="1215239"/>
                  </a:lnTo>
                  <a:lnTo>
                    <a:pt x="689682" y="1229252"/>
                  </a:lnTo>
                  <a:lnTo>
                    <a:pt x="693166" y="1227065"/>
                  </a:lnTo>
                  <a:lnTo>
                    <a:pt x="696649" y="1224882"/>
                  </a:lnTo>
                  <a:lnTo>
                    <a:pt x="700132" y="1222701"/>
                  </a:lnTo>
                  <a:lnTo>
                    <a:pt x="703615" y="1220524"/>
                  </a:lnTo>
                  <a:lnTo>
                    <a:pt x="707099" y="1218350"/>
                  </a:lnTo>
                  <a:lnTo>
                    <a:pt x="710582" y="1216180"/>
                  </a:lnTo>
                  <a:lnTo>
                    <a:pt x="714065" y="1214012"/>
                  </a:lnTo>
                  <a:lnTo>
                    <a:pt x="717548" y="1211848"/>
                  </a:lnTo>
                  <a:lnTo>
                    <a:pt x="721032" y="1209686"/>
                  </a:lnTo>
                  <a:lnTo>
                    <a:pt x="724515" y="1207528"/>
                  </a:lnTo>
                  <a:lnTo>
                    <a:pt x="727998" y="1205373"/>
                  </a:lnTo>
                  <a:lnTo>
                    <a:pt x="731481" y="1203221"/>
                  </a:lnTo>
                  <a:lnTo>
                    <a:pt x="734965" y="1201073"/>
                  </a:lnTo>
                  <a:lnTo>
                    <a:pt x="738448" y="1201668"/>
                  </a:lnTo>
                  <a:lnTo>
                    <a:pt x="741931" y="1199534"/>
                  </a:lnTo>
                  <a:lnTo>
                    <a:pt x="745414" y="1197404"/>
                  </a:lnTo>
                  <a:lnTo>
                    <a:pt x="748898" y="1195277"/>
                  </a:lnTo>
                  <a:lnTo>
                    <a:pt x="752381" y="1193152"/>
                  </a:lnTo>
                  <a:lnTo>
                    <a:pt x="755864" y="1191031"/>
                  </a:lnTo>
                  <a:lnTo>
                    <a:pt x="759347" y="1188913"/>
                  </a:lnTo>
                  <a:lnTo>
                    <a:pt x="762831" y="1189572"/>
                  </a:lnTo>
                  <a:lnTo>
                    <a:pt x="766314" y="1187469"/>
                  </a:lnTo>
                  <a:lnTo>
                    <a:pt x="769797" y="1185368"/>
                  </a:lnTo>
                  <a:lnTo>
                    <a:pt x="773280" y="1183271"/>
                  </a:lnTo>
                  <a:lnTo>
                    <a:pt x="776764" y="1181177"/>
                  </a:lnTo>
                  <a:lnTo>
                    <a:pt x="780247" y="1179085"/>
                  </a:lnTo>
                  <a:lnTo>
                    <a:pt x="783730" y="1176997"/>
                  </a:lnTo>
                  <a:lnTo>
                    <a:pt x="787213" y="1193982"/>
                  </a:lnTo>
                  <a:lnTo>
                    <a:pt x="790697" y="1191957"/>
                  </a:lnTo>
                  <a:lnTo>
                    <a:pt x="794180" y="1189935"/>
                  </a:lnTo>
                  <a:lnTo>
                    <a:pt x="797663" y="1187916"/>
                  </a:lnTo>
                  <a:lnTo>
                    <a:pt x="801146" y="1185899"/>
                  </a:lnTo>
                  <a:lnTo>
                    <a:pt x="804630" y="1183885"/>
                  </a:lnTo>
                  <a:lnTo>
                    <a:pt x="808113" y="1181874"/>
                  </a:lnTo>
                  <a:lnTo>
                    <a:pt x="811596" y="1185190"/>
                  </a:lnTo>
                  <a:lnTo>
                    <a:pt x="815079" y="1183200"/>
                  </a:lnTo>
                  <a:lnTo>
                    <a:pt x="818563" y="1181212"/>
                  </a:lnTo>
                  <a:lnTo>
                    <a:pt x="822046" y="1179228"/>
                  </a:lnTo>
                  <a:lnTo>
                    <a:pt x="825529" y="1177246"/>
                  </a:lnTo>
                  <a:lnTo>
                    <a:pt x="829012" y="1175267"/>
                  </a:lnTo>
                  <a:lnTo>
                    <a:pt x="832496" y="1173290"/>
                  </a:lnTo>
                  <a:lnTo>
                    <a:pt x="835979" y="1171316"/>
                  </a:lnTo>
                  <a:lnTo>
                    <a:pt x="839462" y="1169345"/>
                  </a:lnTo>
                  <a:lnTo>
                    <a:pt x="842945" y="1167377"/>
                  </a:lnTo>
                  <a:lnTo>
                    <a:pt x="846429" y="1165411"/>
                  </a:lnTo>
                  <a:lnTo>
                    <a:pt x="849912" y="1163448"/>
                  </a:lnTo>
                  <a:lnTo>
                    <a:pt x="853395" y="1161487"/>
                  </a:lnTo>
                  <a:lnTo>
                    <a:pt x="856878" y="1159529"/>
                  </a:lnTo>
                  <a:lnTo>
                    <a:pt x="860361" y="1160303"/>
                  </a:lnTo>
                  <a:lnTo>
                    <a:pt x="863845" y="1158358"/>
                  </a:lnTo>
                  <a:lnTo>
                    <a:pt x="867328" y="1156415"/>
                  </a:lnTo>
                  <a:lnTo>
                    <a:pt x="870811" y="1154475"/>
                  </a:lnTo>
                  <a:lnTo>
                    <a:pt x="874294" y="1152538"/>
                  </a:lnTo>
                  <a:lnTo>
                    <a:pt x="877778" y="1150603"/>
                  </a:lnTo>
                  <a:lnTo>
                    <a:pt x="881261" y="1148671"/>
                  </a:lnTo>
                  <a:lnTo>
                    <a:pt x="884744" y="1221633"/>
                  </a:lnTo>
                  <a:lnTo>
                    <a:pt x="888227" y="1219907"/>
                  </a:lnTo>
                  <a:lnTo>
                    <a:pt x="891711" y="1218183"/>
                  </a:lnTo>
                  <a:lnTo>
                    <a:pt x="895194" y="1216461"/>
                  </a:lnTo>
                  <a:lnTo>
                    <a:pt x="898677" y="1214741"/>
                  </a:lnTo>
                  <a:lnTo>
                    <a:pt x="902160" y="1213023"/>
                  </a:lnTo>
                  <a:lnTo>
                    <a:pt x="905644" y="1211307"/>
                  </a:lnTo>
                  <a:lnTo>
                    <a:pt x="909127" y="1232223"/>
                  </a:lnTo>
                  <a:lnTo>
                    <a:pt x="912610" y="1230572"/>
                  </a:lnTo>
                  <a:lnTo>
                    <a:pt x="916093" y="1228922"/>
                  </a:lnTo>
                  <a:lnTo>
                    <a:pt x="919577" y="1227275"/>
                  </a:lnTo>
                  <a:lnTo>
                    <a:pt x="923060" y="1225629"/>
                  </a:lnTo>
                  <a:lnTo>
                    <a:pt x="926543" y="1223985"/>
                  </a:lnTo>
                  <a:lnTo>
                    <a:pt x="930026" y="1222343"/>
                  </a:lnTo>
                  <a:lnTo>
                    <a:pt x="933510" y="1220703"/>
                  </a:lnTo>
                  <a:lnTo>
                    <a:pt x="936993" y="1219065"/>
                  </a:lnTo>
                  <a:lnTo>
                    <a:pt x="940476" y="1217428"/>
                  </a:lnTo>
                  <a:lnTo>
                    <a:pt x="943959" y="1215793"/>
                  </a:lnTo>
                  <a:lnTo>
                    <a:pt x="947443" y="1214160"/>
                  </a:lnTo>
                  <a:lnTo>
                    <a:pt x="950926" y="1212529"/>
                  </a:lnTo>
                  <a:lnTo>
                    <a:pt x="954409" y="1210900"/>
                  </a:lnTo>
                  <a:lnTo>
                    <a:pt x="957892" y="1209272"/>
                  </a:lnTo>
                  <a:lnTo>
                    <a:pt x="961376" y="1207646"/>
                  </a:lnTo>
                  <a:lnTo>
                    <a:pt x="964859" y="1206022"/>
                  </a:lnTo>
                  <a:lnTo>
                    <a:pt x="968342" y="1204400"/>
                  </a:lnTo>
                  <a:lnTo>
                    <a:pt x="971825" y="1202780"/>
                  </a:lnTo>
                  <a:lnTo>
                    <a:pt x="975309" y="1201161"/>
                  </a:lnTo>
                  <a:lnTo>
                    <a:pt x="978792" y="1199544"/>
                  </a:lnTo>
                  <a:lnTo>
                    <a:pt x="982275" y="1217943"/>
                  </a:lnTo>
                  <a:lnTo>
                    <a:pt x="985758" y="1216379"/>
                  </a:lnTo>
                  <a:lnTo>
                    <a:pt x="989242" y="1214816"/>
                  </a:lnTo>
                  <a:lnTo>
                    <a:pt x="992725" y="1213255"/>
                  </a:lnTo>
                  <a:lnTo>
                    <a:pt x="996208" y="1211696"/>
                  </a:lnTo>
                  <a:lnTo>
                    <a:pt x="999691" y="1210139"/>
                  </a:lnTo>
                  <a:lnTo>
                    <a:pt x="1003175" y="1208583"/>
                  </a:lnTo>
                  <a:lnTo>
                    <a:pt x="1006658" y="1212845"/>
                  </a:lnTo>
                  <a:lnTo>
                    <a:pt x="1010141" y="1211307"/>
                  </a:lnTo>
                  <a:lnTo>
                    <a:pt x="1013624" y="1209770"/>
                  </a:lnTo>
                  <a:lnTo>
                    <a:pt x="1017108" y="1208235"/>
                  </a:lnTo>
                  <a:lnTo>
                    <a:pt x="1020591" y="1206701"/>
                  </a:lnTo>
                  <a:lnTo>
                    <a:pt x="1024074" y="1205169"/>
                  </a:lnTo>
                  <a:lnTo>
                    <a:pt x="1027557" y="1203639"/>
                  </a:lnTo>
                  <a:lnTo>
                    <a:pt x="1031041" y="1207895"/>
                  </a:lnTo>
                  <a:lnTo>
                    <a:pt x="1034524" y="1206382"/>
                  </a:lnTo>
                  <a:lnTo>
                    <a:pt x="1038007" y="1204869"/>
                  </a:lnTo>
                  <a:lnTo>
                    <a:pt x="1041490" y="1203359"/>
                  </a:lnTo>
                  <a:lnTo>
                    <a:pt x="1044974" y="1201850"/>
                  </a:lnTo>
                  <a:lnTo>
                    <a:pt x="1048457" y="1200342"/>
                  </a:lnTo>
                  <a:lnTo>
                    <a:pt x="1051940" y="1198836"/>
                  </a:lnTo>
                  <a:lnTo>
                    <a:pt x="1055423" y="1219681"/>
                  </a:lnTo>
                  <a:lnTo>
                    <a:pt x="1058907" y="1218483"/>
                  </a:lnTo>
                  <a:lnTo>
                    <a:pt x="1062390" y="1217287"/>
                  </a:lnTo>
                  <a:lnTo>
                    <a:pt x="1065873" y="1216094"/>
                  </a:lnTo>
                  <a:lnTo>
                    <a:pt x="1069356" y="1214903"/>
                  </a:lnTo>
                  <a:lnTo>
                    <a:pt x="1072840" y="1213714"/>
                  </a:lnTo>
                  <a:lnTo>
                    <a:pt x="1076323" y="1212527"/>
                  </a:lnTo>
                  <a:lnTo>
                    <a:pt x="1079806" y="1213099"/>
                  </a:lnTo>
                  <a:lnTo>
                    <a:pt x="1083289" y="1211665"/>
                  </a:lnTo>
                  <a:lnTo>
                    <a:pt x="1086773" y="1210233"/>
                  </a:lnTo>
                  <a:lnTo>
                    <a:pt x="1090256" y="1208802"/>
                  </a:lnTo>
                  <a:lnTo>
                    <a:pt x="1093739" y="1207372"/>
                  </a:lnTo>
                  <a:lnTo>
                    <a:pt x="1097222" y="1205944"/>
                  </a:lnTo>
                  <a:lnTo>
                    <a:pt x="1100706" y="1204517"/>
                  </a:lnTo>
                  <a:lnTo>
                    <a:pt x="1104189" y="1204900"/>
                  </a:lnTo>
                  <a:lnTo>
                    <a:pt x="1107672" y="1203479"/>
                  </a:lnTo>
                  <a:lnTo>
                    <a:pt x="1111155" y="1202061"/>
                  </a:lnTo>
                  <a:lnTo>
                    <a:pt x="1114639" y="1200643"/>
                  </a:lnTo>
                  <a:lnTo>
                    <a:pt x="1118122" y="1199227"/>
                  </a:lnTo>
                  <a:lnTo>
                    <a:pt x="1121605" y="1197813"/>
                  </a:lnTo>
                  <a:lnTo>
                    <a:pt x="1125088" y="1196399"/>
                  </a:lnTo>
                  <a:lnTo>
                    <a:pt x="1128572" y="1198621"/>
                  </a:lnTo>
                  <a:lnTo>
                    <a:pt x="1132055" y="1197218"/>
                  </a:lnTo>
                  <a:lnTo>
                    <a:pt x="1135538" y="1195817"/>
                  </a:lnTo>
                  <a:lnTo>
                    <a:pt x="1139021" y="1194416"/>
                  </a:lnTo>
                  <a:lnTo>
                    <a:pt x="1142505" y="1193018"/>
                  </a:lnTo>
                  <a:lnTo>
                    <a:pt x="1145988" y="1191620"/>
                  </a:lnTo>
                  <a:lnTo>
                    <a:pt x="1149471" y="1190224"/>
                  </a:lnTo>
                  <a:lnTo>
                    <a:pt x="1152954" y="1197835"/>
                  </a:lnTo>
                  <a:lnTo>
                    <a:pt x="1156437" y="1196460"/>
                  </a:lnTo>
                  <a:lnTo>
                    <a:pt x="1159921" y="1195086"/>
                  </a:lnTo>
                  <a:lnTo>
                    <a:pt x="1163404" y="1193714"/>
                  </a:lnTo>
                  <a:lnTo>
                    <a:pt x="1166887" y="1192343"/>
                  </a:lnTo>
                  <a:lnTo>
                    <a:pt x="1170370" y="1190973"/>
                  </a:lnTo>
                  <a:lnTo>
                    <a:pt x="1173854" y="1189605"/>
                  </a:lnTo>
                  <a:lnTo>
                    <a:pt x="1177337" y="1188238"/>
                  </a:lnTo>
                  <a:lnTo>
                    <a:pt x="1180820" y="1195731"/>
                  </a:lnTo>
                  <a:lnTo>
                    <a:pt x="1184303" y="1194384"/>
                  </a:lnTo>
                  <a:lnTo>
                    <a:pt x="1187787" y="1193039"/>
                  </a:lnTo>
                  <a:lnTo>
                    <a:pt x="1191270" y="1191695"/>
                  </a:lnTo>
                  <a:lnTo>
                    <a:pt x="1194753" y="1190352"/>
                  </a:lnTo>
                  <a:lnTo>
                    <a:pt x="1198236" y="1189010"/>
                  </a:lnTo>
                  <a:lnTo>
                    <a:pt x="1201720" y="1187669"/>
                  </a:lnTo>
                  <a:lnTo>
                    <a:pt x="1205203" y="1188092"/>
                  </a:lnTo>
                  <a:lnTo>
                    <a:pt x="1208686" y="1186758"/>
                  </a:lnTo>
                  <a:lnTo>
                    <a:pt x="1212169" y="1185424"/>
                  </a:lnTo>
                  <a:lnTo>
                    <a:pt x="1215653" y="1184092"/>
                  </a:lnTo>
                  <a:lnTo>
                    <a:pt x="1219136" y="1182761"/>
                  </a:lnTo>
                  <a:lnTo>
                    <a:pt x="1222619" y="1181431"/>
                  </a:lnTo>
                  <a:lnTo>
                    <a:pt x="1226102" y="1180103"/>
                  </a:lnTo>
                  <a:lnTo>
                    <a:pt x="1229586" y="1215381"/>
                  </a:lnTo>
                  <a:lnTo>
                    <a:pt x="1233069" y="1214126"/>
                  </a:lnTo>
                  <a:lnTo>
                    <a:pt x="1236552" y="1212872"/>
                  </a:lnTo>
                  <a:lnTo>
                    <a:pt x="1240035" y="1211620"/>
                  </a:lnTo>
                  <a:lnTo>
                    <a:pt x="1243519" y="1210368"/>
                  </a:lnTo>
                  <a:lnTo>
                    <a:pt x="1247002" y="1209118"/>
                  </a:lnTo>
                  <a:lnTo>
                    <a:pt x="1250485" y="1207869"/>
                  </a:lnTo>
                  <a:lnTo>
                    <a:pt x="1253968" y="1208192"/>
                  </a:lnTo>
                  <a:lnTo>
                    <a:pt x="1257452" y="1206948"/>
                  </a:lnTo>
                  <a:lnTo>
                    <a:pt x="1260935" y="1205705"/>
                  </a:lnTo>
                  <a:lnTo>
                    <a:pt x="1264418" y="1204462"/>
                  </a:lnTo>
                  <a:lnTo>
                    <a:pt x="1267901" y="1203221"/>
                  </a:lnTo>
                  <a:lnTo>
                    <a:pt x="1271385" y="1201981"/>
                  </a:lnTo>
                  <a:lnTo>
                    <a:pt x="1274868" y="1200742"/>
                  </a:lnTo>
                  <a:lnTo>
                    <a:pt x="1278351" y="1207328"/>
                  </a:lnTo>
                  <a:lnTo>
                    <a:pt x="1281834" y="1206106"/>
                  </a:lnTo>
                  <a:lnTo>
                    <a:pt x="1285318" y="1204885"/>
                  </a:lnTo>
                  <a:lnTo>
                    <a:pt x="1288801" y="1203665"/>
                  </a:lnTo>
                  <a:lnTo>
                    <a:pt x="1292284" y="1202446"/>
                  </a:lnTo>
                  <a:lnTo>
                    <a:pt x="1295767" y="1201228"/>
                  </a:lnTo>
                  <a:lnTo>
                    <a:pt x="1299251" y="1200011"/>
                  </a:lnTo>
                  <a:lnTo>
                    <a:pt x="1302734" y="1258510"/>
                  </a:lnTo>
                  <a:lnTo>
                    <a:pt x="1306217" y="1257408"/>
                  </a:lnTo>
                  <a:lnTo>
                    <a:pt x="1309700" y="1256307"/>
                  </a:lnTo>
                  <a:lnTo>
                    <a:pt x="1313184" y="1255206"/>
                  </a:lnTo>
                  <a:lnTo>
                    <a:pt x="1316667" y="1254107"/>
                  </a:lnTo>
                  <a:lnTo>
                    <a:pt x="1320150" y="1253008"/>
                  </a:lnTo>
                  <a:lnTo>
                    <a:pt x="1323633" y="1251910"/>
                  </a:lnTo>
                  <a:lnTo>
                    <a:pt x="1327117" y="1253302"/>
                  </a:lnTo>
                  <a:lnTo>
                    <a:pt x="1330600" y="1252210"/>
                  </a:lnTo>
                  <a:lnTo>
                    <a:pt x="1334083" y="1251119"/>
                  </a:lnTo>
                  <a:lnTo>
                    <a:pt x="1337566" y="1250029"/>
                  </a:lnTo>
                  <a:lnTo>
                    <a:pt x="1341050" y="1248940"/>
                  </a:lnTo>
                  <a:lnTo>
                    <a:pt x="1344533" y="1247852"/>
                  </a:lnTo>
                  <a:lnTo>
                    <a:pt x="1348016" y="1246764"/>
                  </a:lnTo>
                  <a:lnTo>
                    <a:pt x="1351499" y="1253091"/>
                  </a:lnTo>
                  <a:lnTo>
                    <a:pt x="1354983" y="1252019"/>
                  </a:lnTo>
                  <a:lnTo>
                    <a:pt x="1358466" y="1250947"/>
                  </a:lnTo>
                  <a:lnTo>
                    <a:pt x="1361949" y="1249876"/>
                  </a:lnTo>
                  <a:lnTo>
                    <a:pt x="1365432" y="1248806"/>
                  </a:lnTo>
                  <a:lnTo>
                    <a:pt x="1368916" y="1247737"/>
                  </a:lnTo>
                  <a:lnTo>
                    <a:pt x="1372399" y="1246668"/>
                  </a:lnTo>
                  <a:lnTo>
                    <a:pt x="1375882" y="1254081"/>
                  </a:lnTo>
                  <a:lnTo>
                    <a:pt x="1379365" y="1253030"/>
                  </a:lnTo>
                  <a:lnTo>
                    <a:pt x="1382849" y="1251979"/>
                  </a:lnTo>
                  <a:lnTo>
                    <a:pt x="1386332" y="1250929"/>
                  </a:lnTo>
                  <a:lnTo>
                    <a:pt x="1389815" y="1249879"/>
                  </a:lnTo>
                  <a:lnTo>
                    <a:pt x="1393298" y="1248831"/>
                  </a:lnTo>
                  <a:lnTo>
                    <a:pt x="1396782" y="1247783"/>
                  </a:lnTo>
                  <a:lnTo>
                    <a:pt x="1400265" y="1252691"/>
                  </a:lnTo>
                  <a:lnTo>
                    <a:pt x="1403748" y="1251656"/>
                  </a:lnTo>
                  <a:lnTo>
                    <a:pt x="1407231" y="1250620"/>
                  </a:lnTo>
                  <a:lnTo>
                    <a:pt x="1410715" y="1249586"/>
                  </a:lnTo>
                  <a:lnTo>
                    <a:pt x="1414198" y="1248552"/>
                  </a:lnTo>
                  <a:lnTo>
                    <a:pt x="1417681" y="1247520"/>
                  </a:lnTo>
                  <a:lnTo>
                    <a:pt x="1421164" y="1246487"/>
                  </a:lnTo>
                  <a:lnTo>
                    <a:pt x="1424648" y="1252501"/>
                  </a:lnTo>
                  <a:lnTo>
                    <a:pt x="1428131" y="1251483"/>
                  </a:lnTo>
                  <a:lnTo>
                    <a:pt x="1431614" y="1250465"/>
                  </a:lnTo>
                  <a:lnTo>
                    <a:pt x="1435097" y="1249448"/>
                  </a:lnTo>
                  <a:lnTo>
                    <a:pt x="1438580" y="1248432"/>
                  </a:lnTo>
                  <a:lnTo>
                    <a:pt x="1442064" y="1247416"/>
                  </a:lnTo>
                  <a:lnTo>
                    <a:pt x="1445547" y="1246401"/>
                  </a:lnTo>
                  <a:lnTo>
                    <a:pt x="1449030" y="1245387"/>
                  </a:lnTo>
                  <a:lnTo>
                    <a:pt x="1452513" y="1244374"/>
                  </a:lnTo>
                  <a:lnTo>
                    <a:pt x="1455997" y="1243361"/>
                  </a:lnTo>
                  <a:lnTo>
                    <a:pt x="1459480" y="1242349"/>
                  </a:lnTo>
                  <a:lnTo>
                    <a:pt x="1462963" y="1241337"/>
                  </a:lnTo>
                  <a:lnTo>
                    <a:pt x="1466446" y="1240326"/>
                  </a:lnTo>
                  <a:lnTo>
                    <a:pt x="1469930" y="1239316"/>
                  </a:lnTo>
                  <a:lnTo>
                    <a:pt x="1473413" y="1245321"/>
                  </a:lnTo>
                  <a:lnTo>
                    <a:pt x="1476896" y="1244324"/>
                  </a:lnTo>
                  <a:lnTo>
                    <a:pt x="1480379" y="1243327"/>
                  </a:lnTo>
                  <a:lnTo>
                    <a:pt x="1483863" y="1242332"/>
                  </a:lnTo>
                  <a:lnTo>
                    <a:pt x="1487346" y="1241337"/>
                  </a:lnTo>
                  <a:lnTo>
                    <a:pt x="1490829" y="1240343"/>
                  </a:lnTo>
                  <a:lnTo>
                    <a:pt x="1494312" y="1239349"/>
                  </a:lnTo>
                  <a:lnTo>
                    <a:pt x="1497796" y="1259570"/>
                  </a:lnTo>
                  <a:lnTo>
                    <a:pt x="1501279" y="1258613"/>
                  </a:lnTo>
                  <a:lnTo>
                    <a:pt x="1504762" y="1257657"/>
                  </a:lnTo>
                  <a:lnTo>
                    <a:pt x="1508245" y="1256701"/>
                  </a:lnTo>
                  <a:lnTo>
                    <a:pt x="1511729" y="1255746"/>
                  </a:lnTo>
                  <a:lnTo>
                    <a:pt x="1515212" y="1254792"/>
                  </a:lnTo>
                  <a:lnTo>
                    <a:pt x="1518695" y="1253838"/>
                  </a:lnTo>
                  <a:lnTo>
                    <a:pt x="1522178" y="1278491"/>
                  </a:lnTo>
                  <a:lnTo>
                    <a:pt x="1525662" y="1277581"/>
                  </a:lnTo>
                  <a:lnTo>
                    <a:pt x="1529145" y="1276672"/>
                  </a:lnTo>
                  <a:lnTo>
                    <a:pt x="1532628" y="1275763"/>
                  </a:lnTo>
                  <a:lnTo>
                    <a:pt x="1536111" y="1274855"/>
                  </a:lnTo>
                  <a:lnTo>
                    <a:pt x="1539595" y="1273948"/>
                  </a:lnTo>
                  <a:lnTo>
                    <a:pt x="1543078" y="1273041"/>
                  </a:lnTo>
                  <a:lnTo>
                    <a:pt x="1546561" y="1276990"/>
                  </a:lnTo>
                  <a:lnTo>
                    <a:pt x="1550044" y="1276092"/>
                  </a:lnTo>
                  <a:lnTo>
                    <a:pt x="1553528" y="1275194"/>
                  </a:lnTo>
                  <a:lnTo>
                    <a:pt x="1557011" y="1274297"/>
                  </a:lnTo>
                  <a:lnTo>
                    <a:pt x="1560494" y="1273401"/>
                  </a:lnTo>
                  <a:lnTo>
                    <a:pt x="1563977" y="1272505"/>
                  </a:lnTo>
                  <a:lnTo>
                    <a:pt x="1567461" y="1271610"/>
                  </a:lnTo>
                  <a:lnTo>
                    <a:pt x="1570944" y="1290272"/>
                  </a:lnTo>
                  <a:lnTo>
                    <a:pt x="1574427" y="1289409"/>
                  </a:lnTo>
                  <a:lnTo>
                    <a:pt x="1577910" y="1288548"/>
                  </a:lnTo>
                  <a:lnTo>
                    <a:pt x="1581394" y="1287686"/>
                  </a:lnTo>
                  <a:lnTo>
                    <a:pt x="1584877" y="1286826"/>
                  </a:lnTo>
                  <a:lnTo>
                    <a:pt x="1588360" y="1285965"/>
                  </a:lnTo>
                  <a:lnTo>
                    <a:pt x="1591843" y="1285106"/>
                  </a:lnTo>
                  <a:lnTo>
                    <a:pt x="1595327" y="1284246"/>
                  </a:lnTo>
                  <a:lnTo>
                    <a:pt x="1598810" y="1283388"/>
                  </a:lnTo>
                  <a:lnTo>
                    <a:pt x="1602293" y="1282529"/>
                  </a:lnTo>
                  <a:lnTo>
                    <a:pt x="1605776" y="1281671"/>
                  </a:lnTo>
                  <a:lnTo>
                    <a:pt x="1609260" y="1280814"/>
                  </a:lnTo>
                  <a:lnTo>
                    <a:pt x="1612743" y="1279957"/>
                  </a:lnTo>
                  <a:lnTo>
                    <a:pt x="1616226" y="1279101"/>
                  </a:lnTo>
                  <a:lnTo>
                    <a:pt x="1619709" y="1296639"/>
                  </a:lnTo>
                  <a:lnTo>
                    <a:pt x="1623193" y="1295813"/>
                  </a:lnTo>
                  <a:lnTo>
                    <a:pt x="1626676" y="1294988"/>
                  </a:lnTo>
                  <a:lnTo>
                    <a:pt x="1630159" y="1294162"/>
                  </a:lnTo>
                  <a:lnTo>
                    <a:pt x="1633642" y="1293338"/>
                  </a:lnTo>
                  <a:lnTo>
                    <a:pt x="1637126" y="1292513"/>
                  </a:lnTo>
                  <a:lnTo>
                    <a:pt x="1640609" y="1291690"/>
                  </a:lnTo>
                  <a:lnTo>
                    <a:pt x="1644092" y="1292560"/>
                  </a:lnTo>
                  <a:lnTo>
                    <a:pt x="1647575" y="1291740"/>
                  </a:lnTo>
                  <a:lnTo>
                    <a:pt x="1651059" y="1290920"/>
                  </a:lnTo>
                  <a:lnTo>
                    <a:pt x="1654542" y="1290101"/>
                  </a:lnTo>
                  <a:lnTo>
                    <a:pt x="1658025" y="1289282"/>
                  </a:lnTo>
                  <a:lnTo>
                    <a:pt x="1661508" y="1288463"/>
                  </a:lnTo>
                  <a:lnTo>
                    <a:pt x="1664992" y="1287645"/>
                  </a:lnTo>
                  <a:lnTo>
                    <a:pt x="1668475" y="1296836"/>
                  </a:lnTo>
                  <a:lnTo>
                    <a:pt x="1671958" y="1296034"/>
                  </a:lnTo>
                  <a:lnTo>
                    <a:pt x="1675441" y="1295233"/>
                  </a:lnTo>
                  <a:lnTo>
                    <a:pt x="1678925" y="1294432"/>
                  </a:lnTo>
                  <a:lnTo>
                    <a:pt x="1682408" y="1293632"/>
                  </a:lnTo>
                  <a:lnTo>
                    <a:pt x="1685891" y="1292832"/>
                  </a:lnTo>
                  <a:lnTo>
                    <a:pt x="1689374" y="1292032"/>
                  </a:lnTo>
                  <a:lnTo>
                    <a:pt x="1692858" y="1305593"/>
                  </a:lnTo>
                  <a:lnTo>
                    <a:pt x="1696341" y="1304816"/>
                  </a:lnTo>
                  <a:lnTo>
                    <a:pt x="1699824" y="1304040"/>
                  </a:lnTo>
                  <a:lnTo>
                    <a:pt x="1703307" y="1303264"/>
                  </a:lnTo>
                  <a:lnTo>
                    <a:pt x="1706791" y="1302489"/>
                  </a:lnTo>
                  <a:lnTo>
                    <a:pt x="1710274" y="1301714"/>
                  </a:lnTo>
                  <a:lnTo>
                    <a:pt x="1713757" y="1300939"/>
                  </a:lnTo>
                  <a:lnTo>
                    <a:pt x="1717240" y="1304797"/>
                  </a:lnTo>
                  <a:lnTo>
                    <a:pt x="1720723" y="1304030"/>
                  </a:lnTo>
                  <a:lnTo>
                    <a:pt x="1724207" y="1303264"/>
                  </a:lnTo>
                  <a:lnTo>
                    <a:pt x="1727690" y="1302498"/>
                  </a:lnTo>
                  <a:lnTo>
                    <a:pt x="1731173" y="1301733"/>
                  </a:lnTo>
                  <a:lnTo>
                    <a:pt x="1734656" y="1300967"/>
                  </a:lnTo>
                  <a:lnTo>
                    <a:pt x="1738140" y="1300202"/>
                  </a:lnTo>
                  <a:lnTo>
                    <a:pt x="1741623" y="1299438"/>
                  </a:lnTo>
                  <a:lnTo>
                    <a:pt x="1741623" y="1300209"/>
                  </a:lnTo>
                  <a:lnTo>
                    <a:pt x="1741623" y="1300977"/>
                  </a:lnTo>
                  <a:lnTo>
                    <a:pt x="1741623" y="1301742"/>
                  </a:lnTo>
                  <a:lnTo>
                    <a:pt x="1741623" y="1302504"/>
                  </a:lnTo>
                  <a:lnTo>
                    <a:pt x="1741623" y="1303264"/>
                  </a:lnTo>
                  <a:lnTo>
                    <a:pt x="1741623" y="1304021"/>
                  </a:lnTo>
                  <a:lnTo>
                    <a:pt x="1741623" y="1304776"/>
                  </a:lnTo>
                  <a:lnTo>
                    <a:pt x="1741623" y="1305528"/>
                  </a:lnTo>
                  <a:lnTo>
                    <a:pt x="1741623" y="1306277"/>
                  </a:lnTo>
                  <a:lnTo>
                    <a:pt x="1741623" y="1307024"/>
                  </a:lnTo>
                  <a:lnTo>
                    <a:pt x="1745106" y="1306271"/>
                  </a:lnTo>
                  <a:lnTo>
                    <a:pt x="1748589" y="1305519"/>
                  </a:lnTo>
                  <a:lnTo>
                    <a:pt x="1752073" y="1304767"/>
                  </a:lnTo>
                  <a:lnTo>
                    <a:pt x="1755556" y="1304015"/>
                  </a:lnTo>
                  <a:lnTo>
                    <a:pt x="1759039" y="1303264"/>
                  </a:lnTo>
                  <a:lnTo>
                    <a:pt x="1762522" y="1302513"/>
                  </a:lnTo>
                  <a:lnTo>
                    <a:pt x="1766006" y="1301763"/>
                  </a:lnTo>
                  <a:lnTo>
                    <a:pt x="1769489" y="1314889"/>
                  </a:lnTo>
                  <a:lnTo>
                    <a:pt x="1772972" y="1314160"/>
                  </a:lnTo>
                  <a:lnTo>
                    <a:pt x="1776455" y="1313431"/>
                  </a:lnTo>
                  <a:lnTo>
                    <a:pt x="1779939" y="1312702"/>
                  </a:lnTo>
                  <a:lnTo>
                    <a:pt x="1783422" y="1311974"/>
                  </a:lnTo>
                  <a:lnTo>
                    <a:pt x="1786905" y="1311247"/>
                  </a:lnTo>
                  <a:lnTo>
                    <a:pt x="1790388" y="1310519"/>
                  </a:lnTo>
                  <a:lnTo>
                    <a:pt x="1793872" y="1311216"/>
                  </a:lnTo>
                  <a:lnTo>
                    <a:pt x="1797355" y="1310492"/>
                  </a:lnTo>
                  <a:lnTo>
                    <a:pt x="1800838" y="1309767"/>
                  </a:lnTo>
                  <a:lnTo>
                    <a:pt x="1804321" y="1309043"/>
                  </a:lnTo>
                  <a:lnTo>
                    <a:pt x="1807805" y="1308320"/>
                  </a:lnTo>
                  <a:lnTo>
                    <a:pt x="1811288" y="1307596"/>
                  </a:lnTo>
                  <a:lnTo>
                    <a:pt x="1814771" y="1306874"/>
                  </a:lnTo>
                  <a:lnTo>
                    <a:pt x="1818254" y="1314585"/>
                  </a:lnTo>
                  <a:lnTo>
                    <a:pt x="1821738" y="1313875"/>
                  </a:lnTo>
                  <a:lnTo>
                    <a:pt x="1825221" y="1313165"/>
                  </a:lnTo>
                  <a:lnTo>
                    <a:pt x="1828704" y="1312456"/>
                  </a:lnTo>
                  <a:lnTo>
                    <a:pt x="1832187" y="1311747"/>
                  </a:lnTo>
                  <a:lnTo>
                    <a:pt x="1835671" y="1311038"/>
                  </a:lnTo>
                  <a:lnTo>
                    <a:pt x="1839154" y="1310330"/>
                  </a:lnTo>
                  <a:lnTo>
                    <a:pt x="1842637" y="1326983"/>
                  </a:lnTo>
                  <a:lnTo>
                    <a:pt x="1846120" y="1326300"/>
                  </a:lnTo>
                  <a:lnTo>
                    <a:pt x="1849604" y="1325618"/>
                  </a:lnTo>
                  <a:lnTo>
                    <a:pt x="1853087" y="1324935"/>
                  </a:lnTo>
                  <a:lnTo>
                    <a:pt x="1856570" y="1324254"/>
                  </a:lnTo>
                  <a:lnTo>
                    <a:pt x="1860053" y="1323572"/>
                  </a:lnTo>
                  <a:lnTo>
                    <a:pt x="1863537" y="1322891"/>
                  </a:lnTo>
                  <a:lnTo>
                    <a:pt x="1867020" y="1322856"/>
                  </a:lnTo>
                  <a:lnTo>
                    <a:pt x="1870503" y="1322176"/>
                  </a:lnTo>
                  <a:lnTo>
                    <a:pt x="1873986" y="1321497"/>
                  </a:lnTo>
                  <a:lnTo>
                    <a:pt x="1877470" y="1320817"/>
                  </a:lnTo>
                  <a:lnTo>
                    <a:pt x="1880953" y="1320139"/>
                  </a:lnTo>
                  <a:lnTo>
                    <a:pt x="1884436" y="1319460"/>
                  </a:lnTo>
                  <a:lnTo>
                    <a:pt x="1887919" y="1318782"/>
                  </a:lnTo>
                  <a:lnTo>
                    <a:pt x="1891403" y="1325777"/>
                  </a:lnTo>
                  <a:lnTo>
                    <a:pt x="1894886" y="1325110"/>
                  </a:lnTo>
                  <a:lnTo>
                    <a:pt x="1898369" y="1324444"/>
                  </a:lnTo>
                  <a:lnTo>
                    <a:pt x="1901852" y="1323777"/>
                  </a:lnTo>
                  <a:lnTo>
                    <a:pt x="1905336" y="1323111"/>
                  </a:lnTo>
                  <a:lnTo>
                    <a:pt x="1908819" y="1322446"/>
                  </a:lnTo>
                  <a:lnTo>
                    <a:pt x="1912302" y="1321780"/>
                  </a:lnTo>
                  <a:lnTo>
                    <a:pt x="1915785" y="1332220"/>
                  </a:lnTo>
                  <a:lnTo>
                    <a:pt x="1919269" y="1331571"/>
                  </a:lnTo>
                  <a:lnTo>
                    <a:pt x="1922752" y="1330922"/>
                  </a:lnTo>
                  <a:lnTo>
                    <a:pt x="1926235" y="1330273"/>
                  </a:lnTo>
                  <a:lnTo>
                    <a:pt x="1929718" y="1329624"/>
                  </a:lnTo>
                  <a:lnTo>
                    <a:pt x="1933202" y="1328976"/>
                  </a:lnTo>
                  <a:lnTo>
                    <a:pt x="1936685" y="1328328"/>
                  </a:lnTo>
                  <a:lnTo>
                    <a:pt x="1940168" y="1327737"/>
                  </a:lnTo>
                  <a:lnTo>
                    <a:pt x="1943651" y="1327176"/>
                  </a:lnTo>
                  <a:lnTo>
                    <a:pt x="1947135" y="1326615"/>
                  </a:lnTo>
                  <a:lnTo>
                    <a:pt x="1950618" y="1326054"/>
                  </a:lnTo>
                  <a:lnTo>
                    <a:pt x="1954101" y="1325495"/>
                  </a:lnTo>
                  <a:lnTo>
                    <a:pt x="1957584" y="1324935"/>
                  </a:lnTo>
                  <a:lnTo>
                    <a:pt x="1961068" y="1324376"/>
                  </a:lnTo>
                  <a:lnTo>
                    <a:pt x="1964551" y="1334465"/>
                  </a:lnTo>
                  <a:lnTo>
                    <a:pt x="1968034" y="1333834"/>
                  </a:lnTo>
                  <a:lnTo>
                    <a:pt x="1971517" y="1333204"/>
                  </a:lnTo>
                  <a:lnTo>
                    <a:pt x="1975001" y="1332575"/>
                  </a:lnTo>
                  <a:lnTo>
                    <a:pt x="1978484" y="1331945"/>
                  </a:lnTo>
                  <a:lnTo>
                    <a:pt x="1981967" y="1331316"/>
                  </a:lnTo>
                  <a:lnTo>
                    <a:pt x="1985450" y="1330687"/>
                  </a:lnTo>
                  <a:lnTo>
                    <a:pt x="1988934" y="1330642"/>
                  </a:lnTo>
                  <a:lnTo>
                    <a:pt x="1992417" y="1330014"/>
                  </a:lnTo>
                  <a:lnTo>
                    <a:pt x="1995900" y="1329387"/>
                  </a:lnTo>
                  <a:lnTo>
                    <a:pt x="1999383" y="1328760"/>
                  </a:lnTo>
                  <a:lnTo>
                    <a:pt x="2002867" y="1328133"/>
                  </a:lnTo>
                  <a:lnTo>
                    <a:pt x="2006350" y="1327506"/>
                  </a:lnTo>
                  <a:lnTo>
                    <a:pt x="2009833" y="1326880"/>
                  </a:lnTo>
                  <a:lnTo>
                    <a:pt x="2013316" y="1343176"/>
                  </a:lnTo>
                  <a:lnTo>
                    <a:pt x="2016799" y="1342573"/>
                  </a:lnTo>
                  <a:lnTo>
                    <a:pt x="2020283" y="1341969"/>
                  </a:lnTo>
                  <a:lnTo>
                    <a:pt x="2023766" y="1341367"/>
                  </a:lnTo>
                  <a:lnTo>
                    <a:pt x="2027249" y="1340764"/>
                  </a:lnTo>
                  <a:lnTo>
                    <a:pt x="2030732" y="1340161"/>
                  </a:lnTo>
                  <a:lnTo>
                    <a:pt x="2034216" y="1339559"/>
                  </a:lnTo>
                  <a:lnTo>
                    <a:pt x="2037699" y="1343277"/>
                  </a:lnTo>
                  <a:lnTo>
                    <a:pt x="2041182" y="1342681"/>
                  </a:lnTo>
                  <a:lnTo>
                    <a:pt x="2044665" y="1342085"/>
                  </a:lnTo>
                  <a:lnTo>
                    <a:pt x="2048149" y="1341489"/>
                  </a:lnTo>
                  <a:lnTo>
                    <a:pt x="2051632" y="1340894"/>
                  </a:lnTo>
                  <a:lnTo>
                    <a:pt x="2055115" y="1340299"/>
                  </a:lnTo>
                  <a:lnTo>
                    <a:pt x="2058598" y="1339704"/>
                  </a:lnTo>
                  <a:lnTo>
                    <a:pt x="2062082" y="1339109"/>
                  </a:lnTo>
                  <a:lnTo>
                    <a:pt x="2065565" y="1338515"/>
                  </a:lnTo>
                  <a:lnTo>
                    <a:pt x="2069048" y="1337921"/>
                  </a:lnTo>
                  <a:lnTo>
                    <a:pt x="2072531" y="1337327"/>
                  </a:lnTo>
                  <a:lnTo>
                    <a:pt x="2076015" y="1336733"/>
                  </a:lnTo>
                  <a:lnTo>
                    <a:pt x="2079498" y="1336140"/>
                  </a:lnTo>
                  <a:lnTo>
                    <a:pt x="2082981" y="1335546"/>
                  </a:lnTo>
                  <a:lnTo>
                    <a:pt x="2086464" y="1338725"/>
                  </a:lnTo>
                  <a:lnTo>
                    <a:pt x="2089948" y="1338137"/>
                  </a:lnTo>
                  <a:lnTo>
                    <a:pt x="2093431" y="1337549"/>
                  </a:lnTo>
                  <a:lnTo>
                    <a:pt x="2096914" y="1336961"/>
                  </a:lnTo>
                  <a:lnTo>
                    <a:pt x="2100397" y="1336374"/>
                  </a:lnTo>
                  <a:lnTo>
                    <a:pt x="2103881" y="1335787"/>
                  </a:lnTo>
                  <a:lnTo>
                    <a:pt x="2107364" y="1335200"/>
                  </a:lnTo>
                  <a:lnTo>
                    <a:pt x="2110847" y="1336223"/>
                  </a:lnTo>
                  <a:lnTo>
                    <a:pt x="2114330" y="1335638"/>
                  </a:lnTo>
                  <a:lnTo>
                    <a:pt x="2117814" y="1335054"/>
                  </a:lnTo>
                  <a:lnTo>
                    <a:pt x="2121297" y="1334470"/>
                  </a:lnTo>
                  <a:lnTo>
                    <a:pt x="2124780" y="1333887"/>
                  </a:lnTo>
                  <a:lnTo>
                    <a:pt x="2128263" y="1333303"/>
                  </a:lnTo>
                  <a:lnTo>
                    <a:pt x="2131747" y="1332720"/>
                  </a:lnTo>
                  <a:lnTo>
                    <a:pt x="2135230" y="1338004"/>
                  </a:lnTo>
                  <a:lnTo>
                    <a:pt x="2138713" y="1337503"/>
                  </a:lnTo>
                  <a:lnTo>
                    <a:pt x="2142196" y="1337002"/>
                  </a:lnTo>
                  <a:lnTo>
                    <a:pt x="2145680" y="1336502"/>
                  </a:lnTo>
                  <a:lnTo>
                    <a:pt x="2149163" y="1336002"/>
                  </a:lnTo>
                  <a:lnTo>
                    <a:pt x="2152646" y="1335502"/>
                  </a:lnTo>
                  <a:lnTo>
                    <a:pt x="2156129" y="1335003"/>
                  </a:lnTo>
                  <a:lnTo>
                    <a:pt x="2159613" y="1340726"/>
                  </a:lnTo>
                  <a:lnTo>
                    <a:pt x="2163096" y="1340233"/>
                  </a:lnTo>
                  <a:lnTo>
                    <a:pt x="2166579" y="1339741"/>
                  </a:lnTo>
                  <a:lnTo>
                    <a:pt x="2170062" y="1339248"/>
                  </a:lnTo>
                  <a:lnTo>
                    <a:pt x="2173546" y="1338757"/>
                  </a:lnTo>
                  <a:lnTo>
                    <a:pt x="2177029" y="1338265"/>
                  </a:lnTo>
                  <a:lnTo>
                    <a:pt x="2180512" y="1337774"/>
                  </a:lnTo>
                  <a:lnTo>
                    <a:pt x="2183995" y="1338290"/>
                  </a:lnTo>
                  <a:lnTo>
                    <a:pt x="2187479" y="1337728"/>
                  </a:lnTo>
                  <a:lnTo>
                    <a:pt x="2190962" y="1337166"/>
                  </a:lnTo>
                  <a:lnTo>
                    <a:pt x="2194445" y="1336604"/>
                  </a:lnTo>
                  <a:lnTo>
                    <a:pt x="2197928" y="1336042"/>
                  </a:lnTo>
                  <a:lnTo>
                    <a:pt x="2201412" y="1335481"/>
                  </a:lnTo>
                  <a:lnTo>
                    <a:pt x="2204895" y="1334920"/>
                  </a:lnTo>
                  <a:lnTo>
                    <a:pt x="2208378" y="1340949"/>
                  </a:lnTo>
                  <a:lnTo>
                    <a:pt x="2211861" y="1340396"/>
                  </a:lnTo>
                  <a:lnTo>
                    <a:pt x="2215345" y="1339844"/>
                  </a:lnTo>
                  <a:lnTo>
                    <a:pt x="2218828" y="1339291"/>
                  </a:lnTo>
                  <a:lnTo>
                    <a:pt x="2222311" y="1338739"/>
                  </a:lnTo>
                  <a:lnTo>
                    <a:pt x="2225794" y="1338187"/>
                  </a:lnTo>
                  <a:lnTo>
                    <a:pt x="2229278" y="1337635"/>
                  </a:lnTo>
                  <a:lnTo>
                    <a:pt x="2232761" y="1339582"/>
                  </a:lnTo>
                  <a:lnTo>
                    <a:pt x="2236244" y="1339034"/>
                  </a:lnTo>
                  <a:lnTo>
                    <a:pt x="2239727" y="1338486"/>
                  </a:lnTo>
                  <a:lnTo>
                    <a:pt x="2243211" y="1337938"/>
                  </a:lnTo>
                  <a:lnTo>
                    <a:pt x="2246694" y="1337390"/>
                  </a:lnTo>
                  <a:lnTo>
                    <a:pt x="2250177" y="1336842"/>
                  </a:lnTo>
                  <a:lnTo>
                    <a:pt x="2253660" y="1336295"/>
                  </a:lnTo>
                  <a:lnTo>
                    <a:pt x="2257144" y="1336746"/>
                  </a:lnTo>
                  <a:lnTo>
                    <a:pt x="2260627" y="1336201"/>
                  </a:lnTo>
                  <a:lnTo>
                    <a:pt x="2264110" y="1335655"/>
                  </a:lnTo>
                  <a:lnTo>
                    <a:pt x="2267593" y="1335109"/>
                  </a:lnTo>
                  <a:lnTo>
                    <a:pt x="2271077" y="1334564"/>
                  </a:lnTo>
                  <a:lnTo>
                    <a:pt x="2274560" y="1334019"/>
                  </a:lnTo>
                  <a:lnTo>
                    <a:pt x="2278043" y="1333474"/>
                  </a:lnTo>
                  <a:lnTo>
                    <a:pt x="2281526" y="1335426"/>
                  </a:lnTo>
                  <a:lnTo>
                    <a:pt x="2285010" y="1334884"/>
                  </a:lnTo>
                  <a:lnTo>
                    <a:pt x="2288493" y="1334343"/>
                  </a:lnTo>
                  <a:lnTo>
                    <a:pt x="2291976" y="1333802"/>
                  </a:lnTo>
                  <a:lnTo>
                    <a:pt x="2295459" y="1333261"/>
                  </a:lnTo>
                  <a:lnTo>
                    <a:pt x="2298942" y="1332720"/>
                  </a:lnTo>
                  <a:lnTo>
                    <a:pt x="2302426" y="1332179"/>
                  </a:lnTo>
                  <a:lnTo>
                    <a:pt x="2305909" y="1333134"/>
                  </a:lnTo>
                  <a:lnTo>
                    <a:pt x="2309392" y="1332596"/>
                  </a:lnTo>
                  <a:lnTo>
                    <a:pt x="2312875" y="1332057"/>
                  </a:lnTo>
                  <a:lnTo>
                    <a:pt x="2316359" y="1331519"/>
                  </a:lnTo>
                  <a:lnTo>
                    <a:pt x="2319842" y="1330981"/>
                  </a:lnTo>
                  <a:lnTo>
                    <a:pt x="2323325" y="1330443"/>
                  </a:lnTo>
                  <a:lnTo>
                    <a:pt x="2326808" y="1329906"/>
                  </a:lnTo>
                  <a:lnTo>
                    <a:pt x="2330292" y="1329368"/>
                  </a:lnTo>
                  <a:lnTo>
                    <a:pt x="2333775" y="1330329"/>
                  </a:lnTo>
                  <a:lnTo>
                    <a:pt x="2337258" y="1329794"/>
                  </a:lnTo>
                  <a:lnTo>
                    <a:pt x="2340741" y="1329259"/>
                  </a:lnTo>
                  <a:lnTo>
                    <a:pt x="2344225" y="1328724"/>
                  </a:lnTo>
                  <a:lnTo>
                    <a:pt x="2347708" y="1328189"/>
                  </a:lnTo>
                  <a:lnTo>
                    <a:pt x="2351191" y="1327655"/>
                  </a:lnTo>
                  <a:lnTo>
                    <a:pt x="2354674" y="1327120"/>
                  </a:lnTo>
                  <a:lnTo>
                    <a:pt x="2358158" y="1340631"/>
                  </a:lnTo>
                  <a:lnTo>
                    <a:pt x="2361641" y="1340113"/>
                  </a:lnTo>
                  <a:lnTo>
                    <a:pt x="2365124" y="1339595"/>
                  </a:lnTo>
                  <a:lnTo>
                    <a:pt x="2368607" y="1339078"/>
                  </a:lnTo>
                  <a:lnTo>
                    <a:pt x="2372091" y="1338560"/>
                  </a:lnTo>
                  <a:lnTo>
                    <a:pt x="2375574" y="1338043"/>
                  </a:lnTo>
                  <a:lnTo>
                    <a:pt x="2379057" y="1337526"/>
                  </a:lnTo>
                  <a:lnTo>
                    <a:pt x="2382540" y="1339817"/>
                  </a:lnTo>
                  <a:lnTo>
                    <a:pt x="2386024" y="1339304"/>
                  </a:lnTo>
                  <a:lnTo>
                    <a:pt x="2389507" y="1338790"/>
                  </a:lnTo>
                  <a:lnTo>
                    <a:pt x="2392990" y="1338277"/>
                  </a:lnTo>
                  <a:lnTo>
                    <a:pt x="2396473" y="1337764"/>
                  </a:lnTo>
                  <a:lnTo>
                    <a:pt x="2399957" y="1337251"/>
                  </a:lnTo>
                  <a:lnTo>
                    <a:pt x="2403440" y="1336738"/>
                  </a:lnTo>
                  <a:lnTo>
                    <a:pt x="2406923" y="1340856"/>
                  </a:lnTo>
                  <a:lnTo>
                    <a:pt x="2410406" y="1340349"/>
                  </a:lnTo>
                  <a:lnTo>
                    <a:pt x="2413890" y="1339841"/>
                  </a:lnTo>
                  <a:lnTo>
                    <a:pt x="2417373" y="1339334"/>
                  </a:lnTo>
                  <a:lnTo>
                    <a:pt x="2420856" y="1338828"/>
                  </a:lnTo>
                  <a:lnTo>
                    <a:pt x="2424339" y="1338321"/>
                  </a:lnTo>
                  <a:lnTo>
                    <a:pt x="2427823" y="1337814"/>
                  </a:lnTo>
                  <a:lnTo>
                    <a:pt x="2431306" y="1354100"/>
                  </a:lnTo>
                  <a:lnTo>
                    <a:pt x="2434789" y="1353612"/>
                  </a:lnTo>
                  <a:lnTo>
                    <a:pt x="2438272" y="1353125"/>
                  </a:lnTo>
                  <a:lnTo>
                    <a:pt x="2441756" y="1352638"/>
                  </a:lnTo>
                  <a:lnTo>
                    <a:pt x="2445239" y="1352151"/>
                  </a:lnTo>
                  <a:lnTo>
                    <a:pt x="2448722" y="1351664"/>
                  </a:lnTo>
                  <a:lnTo>
                    <a:pt x="2452205" y="1351177"/>
                  </a:lnTo>
                  <a:lnTo>
                    <a:pt x="2455689" y="1353654"/>
                  </a:lnTo>
                  <a:lnTo>
                    <a:pt x="2459172" y="1353171"/>
                  </a:lnTo>
                  <a:lnTo>
                    <a:pt x="2462655" y="1352688"/>
                  </a:lnTo>
                  <a:lnTo>
                    <a:pt x="2466138" y="1352205"/>
                  </a:lnTo>
                  <a:lnTo>
                    <a:pt x="2469622" y="1351722"/>
                  </a:lnTo>
                  <a:lnTo>
                    <a:pt x="2473105" y="1351240"/>
                  </a:lnTo>
                  <a:lnTo>
                    <a:pt x="2476588" y="1350757"/>
                  </a:lnTo>
                  <a:lnTo>
                    <a:pt x="2480071" y="1351961"/>
                  </a:lnTo>
                  <a:lnTo>
                    <a:pt x="2483555" y="1351480"/>
                  </a:lnTo>
                  <a:lnTo>
                    <a:pt x="2487038" y="1351000"/>
                  </a:lnTo>
                  <a:lnTo>
                    <a:pt x="2490521" y="1350520"/>
                  </a:lnTo>
                  <a:lnTo>
                    <a:pt x="2494004" y="1350041"/>
                  </a:lnTo>
                  <a:lnTo>
                    <a:pt x="2497488" y="1349561"/>
                  </a:lnTo>
                  <a:lnTo>
                    <a:pt x="2500971" y="1349081"/>
                  </a:lnTo>
                  <a:lnTo>
                    <a:pt x="2504454" y="1349024"/>
                  </a:lnTo>
                  <a:lnTo>
                    <a:pt x="2507937" y="1348546"/>
                  </a:lnTo>
                  <a:lnTo>
                    <a:pt x="2511421" y="1348067"/>
                  </a:lnTo>
                  <a:lnTo>
                    <a:pt x="2514904" y="1347589"/>
                  </a:lnTo>
                  <a:lnTo>
                    <a:pt x="2518387" y="1347110"/>
                  </a:lnTo>
                  <a:lnTo>
                    <a:pt x="2521870" y="1346632"/>
                  </a:lnTo>
                  <a:lnTo>
                    <a:pt x="2525354" y="1346154"/>
                  </a:lnTo>
                  <a:lnTo>
                    <a:pt x="2528837" y="1354404"/>
                  </a:lnTo>
                  <a:lnTo>
                    <a:pt x="2532320" y="1353936"/>
                  </a:lnTo>
                  <a:lnTo>
                    <a:pt x="2535803" y="1353467"/>
                  </a:lnTo>
                  <a:lnTo>
                    <a:pt x="2539287" y="1352999"/>
                  </a:lnTo>
                  <a:lnTo>
                    <a:pt x="2542770" y="1352531"/>
                  </a:lnTo>
                  <a:lnTo>
                    <a:pt x="2546253" y="1352063"/>
                  </a:lnTo>
                  <a:lnTo>
                    <a:pt x="2549736" y="1351596"/>
                  </a:lnTo>
                  <a:lnTo>
                    <a:pt x="2553220" y="1370564"/>
                  </a:lnTo>
                  <a:lnTo>
                    <a:pt x="2556703" y="1370118"/>
                  </a:lnTo>
                  <a:lnTo>
                    <a:pt x="2560186" y="1369671"/>
                  </a:lnTo>
                  <a:lnTo>
                    <a:pt x="2563669" y="1369225"/>
                  </a:lnTo>
                  <a:lnTo>
                    <a:pt x="2567153" y="1368779"/>
                  </a:lnTo>
                  <a:lnTo>
                    <a:pt x="2570636" y="1368333"/>
                  </a:lnTo>
                  <a:lnTo>
                    <a:pt x="2574119" y="1367887"/>
                  </a:lnTo>
                  <a:lnTo>
                    <a:pt x="2577602" y="1367441"/>
                  </a:lnTo>
                  <a:lnTo>
                    <a:pt x="2581085" y="1366995"/>
                  </a:lnTo>
                  <a:lnTo>
                    <a:pt x="2584569" y="1366550"/>
                  </a:lnTo>
                  <a:lnTo>
                    <a:pt x="2588052" y="1366104"/>
                  </a:lnTo>
                  <a:lnTo>
                    <a:pt x="2591535" y="1365659"/>
                  </a:lnTo>
                  <a:lnTo>
                    <a:pt x="2595018" y="1365214"/>
                  </a:lnTo>
                  <a:lnTo>
                    <a:pt x="2598502" y="1364769"/>
                  </a:lnTo>
                  <a:lnTo>
                    <a:pt x="2601985" y="1370974"/>
                  </a:lnTo>
                  <a:lnTo>
                    <a:pt x="2605468" y="1370588"/>
                  </a:lnTo>
                  <a:lnTo>
                    <a:pt x="2608951" y="1370201"/>
                  </a:lnTo>
                  <a:lnTo>
                    <a:pt x="2612435" y="1369815"/>
                  </a:lnTo>
                  <a:lnTo>
                    <a:pt x="2615918" y="1369430"/>
                  </a:lnTo>
                  <a:lnTo>
                    <a:pt x="2619401" y="1369044"/>
                  </a:lnTo>
                  <a:lnTo>
                    <a:pt x="2622884" y="1368659"/>
                  </a:lnTo>
                  <a:lnTo>
                    <a:pt x="2626368" y="1368612"/>
                  </a:lnTo>
                  <a:lnTo>
                    <a:pt x="2629851" y="1368176"/>
                  </a:lnTo>
                  <a:lnTo>
                    <a:pt x="2633334" y="1367740"/>
                  </a:lnTo>
                  <a:lnTo>
                    <a:pt x="2636817" y="1367304"/>
                  </a:lnTo>
                  <a:lnTo>
                    <a:pt x="2640301" y="1366868"/>
                  </a:lnTo>
                  <a:lnTo>
                    <a:pt x="2643784" y="1366432"/>
                  </a:lnTo>
                  <a:lnTo>
                    <a:pt x="2647267" y="1365997"/>
                  </a:lnTo>
                  <a:lnTo>
                    <a:pt x="2650750" y="1371669"/>
                  </a:lnTo>
                  <a:lnTo>
                    <a:pt x="2654234" y="1371240"/>
                  </a:lnTo>
                  <a:lnTo>
                    <a:pt x="2657717" y="1370811"/>
                  </a:lnTo>
                  <a:lnTo>
                    <a:pt x="2661200" y="1370382"/>
                  </a:lnTo>
                  <a:lnTo>
                    <a:pt x="2664683" y="1369954"/>
                  </a:lnTo>
                  <a:lnTo>
                    <a:pt x="2668167" y="1369525"/>
                  </a:lnTo>
                  <a:lnTo>
                    <a:pt x="2671650" y="1369097"/>
                  </a:lnTo>
                  <a:lnTo>
                    <a:pt x="2675133" y="1368669"/>
                  </a:lnTo>
                  <a:lnTo>
                    <a:pt x="2678616" y="1368240"/>
                  </a:lnTo>
                  <a:lnTo>
                    <a:pt x="2682100" y="1367812"/>
                  </a:lnTo>
                  <a:lnTo>
                    <a:pt x="2685583" y="1367384"/>
                  </a:lnTo>
                  <a:lnTo>
                    <a:pt x="2689066" y="1366957"/>
                  </a:lnTo>
                  <a:lnTo>
                    <a:pt x="2692549" y="1366529"/>
                  </a:lnTo>
                  <a:lnTo>
                    <a:pt x="2696033" y="1366101"/>
                  </a:lnTo>
                  <a:lnTo>
                    <a:pt x="2699516" y="1365674"/>
                  </a:lnTo>
                  <a:lnTo>
                    <a:pt x="2702999" y="1365246"/>
                  </a:lnTo>
                  <a:lnTo>
                    <a:pt x="2706482" y="1364819"/>
                  </a:lnTo>
                  <a:lnTo>
                    <a:pt x="2709966" y="1364392"/>
                  </a:lnTo>
                  <a:lnTo>
                    <a:pt x="2713449" y="1363965"/>
                  </a:lnTo>
                  <a:lnTo>
                    <a:pt x="2716932" y="1363538"/>
                  </a:lnTo>
                  <a:lnTo>
                    <a:pt x="2720415" y="1363111"/>
                  </a:lnTo>
                  <a:lnTo>
                    <a:pt x="2723899" y="1363405"/>
                  </a:lnTo>
                  <a:lnTo>
                    <a:pt x="2727382" y="1362979"/>
                  </a:lnTo>
                  <a:lnTo>
                    <a:pt x="2730865" y="1362554"/>
                  </a:lnTo>
                  <a:lnTo>
                    <a:pt x="2734348" y="1362128"/>
                  </a:lnTo>
                  <a:lnTo>
                    <a:pt x="2737832" y="1361703"/>
                  </a:lnTo>
                  <a:lnTo>
                    <a:pt x="2741315" y="1361277"/>
                  </a:lnTo>
                  <a:lnTo>
                    <a:pt x="2744798" y="1360852"/>
                  </a:lnTo>
                  <a:lnTo>
                    <a:pt x="2748281" y="1361870"/>
                  </a:lnTo>
                  <a:lnTo>
                    <a:pt x="2751765" y="1361447"/>
                  </a:lnTo>
                  <a:lnTo>
                    <a:pt x="2755248" y="1361023"/>
                  </a:lnTo>
                  <a:lnTo>
                    <a:pt x="2758731" y="1360600"/>
                  </a:lnTo>
                  <a:lnTo>
                    <a:pt x="2762214" y="1360177"/>
                  </a:lnTo>
                  <a:lnTo>
                    <a:pt x="2765698" y="1359753"/>
                  </a:lnTo>
                  <a:lnTo>
                    <a:pt x="2769181" y="1359330"/>
                  </a:lnTo>
                  <a:lnTo>
                    <a:pt x="2772664" y="1359990"/>
                  </a:lnTo>
                  <a:lnTo>
                    <a:pt x="2776147" y="1359568"/>
                  </a:lnTo>
                  <a:lnTo>
                    <a:pt x="2779631" y="1359147"/>
                  </a:lnTo>
                  <a:lnTo>
                    <a:pt x="2783114" y="1358725"/>
                  </a:lnTo>
                  <a:lnTo>
                    <a:pt x="2786597" y="1358304"/>
                  </a:lnTo>
                  <a:lnTo>
                    <a:pt x="2790080" y="1357883"/>
                  </a:lnTo>
                  <a:lnTo>
                    <a:pt x="2793564" y="1357462"/>
                  </a:lnTo>
                  <a:lnTo>
                    <a:pt x="2797047" y="1360985"/>
                  </a:lnTo>
                  <a:lnTo>
                    <a:pt x="2800530" y="1360567"/>
                  </a:lnTo>
                  <a:lnTo>
                    <a:pt x="2804013" y="1360151"/>
                  </a:lnTo>
                  <a:lnTo>
                    <a:pt x="2807497" y="1359734"/>
                  </a:lnTo>
                  <a:lnTo>
                    <a:pt x="2810980" y="1359317"/>
                  </a:lnTo>
                  <a:lnTo>
                    <a:pt x="2814463" y="1358900"/>
                  </a:lnTo>
                  <a:lnTo>
                    <a:pt x="2817946" y="1358484"/>
                  </a:lnTo>
                  <a:lnTo>
                    <a:pt x="2821430" y="1376098"/>
                  </a:lnTo>
                  <a:lnTo>
                    <a:pt x="2824913" y="1375700"/>
                  </a:lnTo>
                  <a:lnTo>
                    <a:pt x="2828396" y="1375301"/>
                  </a:lnTo>
                  <a:lnTo>
                    <a:pt x="2831879" y="1374902"/>
                  </a:lnTo>
                  <a:lnTo>
                    <a:pt x="2835363" y="1374504"/>
                  </a:lnTo>
                  <a:lnTo>
                    <a:pt x="2838846" y="1374106"/>
                  </a:lnTo>
                  <a:lnTo>
                    <a:pt x="2842329" y="1373707"/>
                  </a:lnTo>
                  <a:lnTo>
                    <a:pt x="2845812" y="1383456"/>
                  </a:lnTo>
                  <a:lnTo>
                    <a:pt x="2849296" y="1383068"/>
                  </a:lnTo>
                  <a:lnTo>
                    <a:pt x="2852779" y="1382680"/>
                  </a:lnTo>
                  <a:lnTo>
                    <a:pt x="2856262" y="1382292"/>
                  </a:lnTo>
                  <a:lnTo>
                    <a:pt x="2859745" y="1381904"/>
                  </a:lnTo>
                  <a:lnTo>
                    <a:pt x="2863229" y="1381516"/>
                  </a:lnTo>
                  <a:lnTo>
                    <a:pt x="2866712" y="1381129"/>
                  </a:lnTo>
                  <a:lnTo>
                    <a:pt x="2870195" y="1382900"/>
                  </a:lnTo>
                  <a:lnTo>
                    <a:pt x="2873678" y="1382515"/>
                  </a:lnTo>
                  <a:lnTo>
                    <a:pt x="2877161" y="1382130"/>
                  </a:lnTo>
                  <a:lnTo>
                    <a:pt x="2880645" y="1381744"/>
                  </a:lnTo>
                  <a:lnTo>
                    <a:pt x="2884128" y="1381359"/>
                  </a:lnTo>
                  <a:lnTo>
                    <a:pt x="2887611" y="1380974"/>
                  </a:lnTo>
                  <a:lnTo>
                    <a:pt x="2891094" y="1380589"/>
                  </a:lnTo>
                  <a:lnTo>
                    <a:pt x="2894578" y="1383567"/>
                  </a:lnTo>
                  <a:lnTo>
                    <a:pt x="2898061" y="1383186"/>
                  </a:lnTo>
                  <a:lnTo>
                    <a:pt x="2901544" y="1382805"/>
                  </a:lnTo>
                  <a:lnTo>
                    <a:pt x="2905027" y="1382423"/>
                  </a:lnTo>
                  <a:lnTo>
                    <a:pt x="2908511" y="1382042"/>
                  </a:lnTo>
                  <a:lnTo>
                    <a:pt x="2911994" y="1381661"/>
                  </a:lnTo>
                  <a:lnTo>
                    <a:pt x="2915477" y="1381280"/>
                  </a:lnTo>
                  <a:lnTo>
                    <a:pt x="2918960" y="1380899"/>
                  </a:lnTo>
                  <a:lnTo>
                    <a:pt x="2922444" y="1383243"/>
                  </a:lnTo>
                  <a:lnTo>
                    <a:pt x="2925927" y="1382865"/>
                  </a:lnTo>
                  <a:lnTo>
                    <a:pt x="2929410" y="1382487"/>
                  </a:lnTo>
                  <a:lnTo>
                    <a:pt x="2932893" y="1382109"/>
                  </a:lnTo>
                  <a:lnTo>
                    <a:pt x="2936377" y="1381731"/>
                  </a:lnTo>
                  <a:lnTo>
                    <a:pt x="2939860" y="1381353"/>
                  </a:lnTo>
                  <a:lnTo>
                    <a:pt x="2943343" y="1380976"/>
                  </a:lnTo>
                  <a:lnTo>
                    <a:pt x="2946826" y="1385373"/>
                  </a:lnTo>
                  <a:lnTo>
                    <a:pt x="2950310" y="1385000"/>
                  </a:lnTo>
                  <a:lnTo>
                    <a:pt x="2953793" y="1384627"/>
                  </a:lnTo>
                  <a:lnTo>
                    <a:pt x="2957276" y="1384254"/>
                  </a:lnTo>
                  <a:lnTo>
                    <a:pt x="2960759" y="1383881"/>
                  </a:lnTo>
                  <a:lnTo>
                    <a:pt x="2964243" y="1383509"/>
                  </a:lnTo>
                  <a:lnTo>
                    <a:pt x="2967726" y="1383136"/>
                  </a:lnTo>
                  <a:lnTo>
                    <a:pt x="2971209" y="1391437"/>
                  </a:lnTo>
                  <a:lnTo>
                    <a:pt x="2974692" y="1391073"/>
                  </a:lnTo>
                  <a:lnTo>
                    <a:pt x="2978176" y="1390708"/>
                  </a:lnTo>
                  <a:lnTo>
                    <a:pt x="2981659" y="1390344"/>
                  </a:lnTo>
                  <a:lnTo>
                    <a:pt x="2985142" y="1389980"/>
                  </a:lnTo>
                  <a:lnTo>
                    <a:pt x="2988625" y="1389616"/>
                  </a:lnTo>
                  <a:lnTo>
                    <a:pt x="2992109" y="1389252"/>
                  </a:lnTo>
                  <a:lnTo>
                    <a:pt x="2995592" y="1390584"/>
                  </a:lnTo>
                  <a:lnTo>
                    <a:pt x="2999075" y="1390221"/>
                  </a:lnTo>
                  <a:lnTo>
                    <a:pt x="3002558" y="1389859"/>
                  </a:lnTo>
                  <a:lnTo>
                    <a:pt x="3006042" y="1389497"/>
                  </a:lnTo>
                  <a:lnTo>
                    <a:pt x="3009525" y="1389135"/>
                  </a:lnTo>
                  <a:lnTo>
                    <a:pt x="3013008" y="1388774"/>
                  </a:lnTo>
                  <a:lnTo>
                    <a:pt x="3016491" y="1388412"/>
                  </a:lnTo>
                  <a:lnTo>
                    <a:pt x="3019975" y="1390578"/>
                  </a:lnTo>
                  <a:lnTo>
                    <a:pt x="3023458" y="1390219"/>
                  </a:lnTo>
                  <a:lnTo>
                    <a:pt x="3026941" y="1389860"/>
                  </a:lnTo>
                  <a:lnTo>
                    <a:pt x="3030424" y="1389501"/>
                  </a:lnTo>
                  <a:lnTo>
                    <a:pt x="3033908" y="1389142"/>
                  </a:lnTo>
                  <a:lnTo>
                    <a:pt x="3037391" y="1388783"/>
                  </a:lnTo>
                  <a:lnTo>
                    <a:pt x="3040874" y="1388424"/>
                  </a:lnTo>
                  <a:lnTo>
                    <a:pt x="3044357" y="1393590"/>
                  </a:lnTo>
                  <a:lnTo>
                    <a:pt x="3047841" y="1393236"/>
                  </a:lnTo>
                  <a:lnTo>
                    <a:pt x="3051324" y="1392882"/>
                  </a:lnTo>
                  <a:lnTo>
                    <a:pt x="3054807" y="1392529"/>
                  </a:lnTo>
                  <a:lnTo>
                    <a:pt x="3058290" y="1392176"/>
                  </a:lnTo>
                  <a:lnTo>
                    <a:pt x="3061774" y="1391822"/>
                  </a:lnTo>
                  <a:lnTo>
                    <a:pt x="3065257" y="1391469"/>
                  </a:lnTo>
                  <a:lnTo>
                    <a:pt x="3068740" y="1393830"/>
                  </a:lnTo>
                  <a:lnTo>
                    <a:pt x="3072223" y="1393480"/>
                  </a:lnTo>
                  <a:lnTo>
                    <a:pt x="3075707" y="1393129"/>
                  </a:lnTo>
                  <a:lnTo>
                    <a:pt x="3079190" y="1392779"/>
                  </a:lnTo>
                  <a:lnTo>
                    <a:pt x="3082673" y="1392429"/>
                  </a:lnTo>
                  <a:lnTo>
                    <a:pt x="3086156" y="1392078"/>
                  </a:lnTo>
                  <a:lnTo>
                    <a:pt x="3089640" y="1391728"/>
                  </a:lnTo>
                  <a:lnTo>
                    <a:pt x="3093123" y="1392189"/>
                  </a:lnTo>
                  <a:lnTo>
                    <a:pt x="3096606" y="1391840"/>
                  </a:lnTo>
                  <a:lnTo>
                    <a:pt x="3100089" y="1391491"/>
                  </a:lnTo>
                  <a:lnTo>
                    <a:pt x="3103573" y="1391142"/>
                  </a:lnTo>
                  <a:lnTo>
                    <a:pt x="3107056" y="1390793"/>
                  </a:lnTo>
                  <a:lnTo>
                    <a:pt x="3110539" y="1390444"/>
                  </a:lnTo>
                  <a:lnTo>
                    <a:pt x="3114022" y="1390095"/>
                  </a:lnTo>
                  <a:lnTo>
                    <a:pt x="3117506" y="1390828"/>
                  </a:lnTo>
                  <a:lnTo>
                    <a:pt x="3120989" y="1390481"/>
                  </a:lnTo>
                  <a:lnTo>
                    <a:pt x="3124472" y="1390133"/>
                  </a:lnTo>
                  <a:lnTo>
                    <a:pt x="3127955" y="1389785"/>
                  </a:lnTo>
                  <a:lnTo>
                    <a:pt x="3131439" y="1389438"/>
                  </a:lnTo>
                  <a:lnTo>
                    <a:pt x="3134922" y="1389090"/>
                  </a:lnTo>
                  <a:lnTo>
                    <a:pt x="3138405" y="1388743"/>
                  </a:lnTo>
                  <a:lnTo>
                    <a:pt x="3141888" y="1390285"/>
                  </a:lnTo>
                  <a:lnTo>
                    <a:pt x="3145372" y="1389940"/>
                  </a:lnTo>
                  <a:lnTo>
                    <a:pt x="3148855" y="1389594"/>
                  </a:lnTo>
                  <a:lnTo>
                    <a:pt x="3152338" y="1389249"/>
                  </a:lnTo>
                  <a:lnTo>
                    <a:pt x="3155821" y="1388904"/>
                  </a:lnTo>
                  <a:lnTo>
                    <a:pt x="3159304" y="1388558"/>
                  </a:lnTo>
                  <a:lnTo>
                    <a:pt x="3162788" y="1388213"/>
                  </a:lnTo>
                  <a:lnTo>
                    <a:pt x="3166271" y="1390549"/>
                  </a:lnTo>
                  <a:lnTo>
                    <a:pt x="3169754" y="1390206"/>
                  </a:lnTo>
                  <a:lnTo>
                    <a:pt x="3173237" y="1389864"/>
                  </a:lnTo>
                  <a:lnTo>
                    <a:pt x="3176721" y="1389521"/>
                  </a:lnTo>
                  <a:lnTo>
                    <a:pt x="3180204" y="1389179"/>
                  </a:lnTo>
                  <a:lnTo>
                    <a:pt x="3183687" y="1388836"/>
                  </a:lnTo>
                  <a:lnTo>
                    <a:pt x="3187170" y="1388494"/>
                  </a:lnTo>
                  <a:lnTo>
                    <a:pt x="3190654" y="1388152"/>
                  </a:lnTo>
                  <a:lnTo>
                    <a:pt x="3194137" y="1387810"/>
                  </a:lnTo>
                  <a:lnTo>
                    <a:pt x="3197620" y="1387468"/>
                  </a:lnTo>
                  <a:lnTo>
                    <a:pt x="3201103" y="1387126"/>
                  </a:lnTo>
                  <a:lnTo>
                    <a:pt x="3204587" y="1386784"/>
                  </a:lnTo>
                  <a:lnTo>
                    <a:pt x="3208070" y="1386442"/>
                  </a:lnTo>
                  <a:lnTo>
                    <a:pt x="3211553" y="1386100"/>
                  </a:lnTo>
                  <a:lnTo>
                    <a:pt x="3215036" y="1398725"/>
                  </a:lnTo>
                  <a:lnTo>
                    <a:pt x="3218520" y="1398395"/>
                  </a:lnTo>
                  <a:lnTo>
                    <a:pt x="3222003" y="1398064"/>
                  </a:lnTo>
                  <a:lnTo>
                    <a:pt x="3225486" y="1397734"/>
                  </a:lnTo>
                  <a:lnTo>
                    <a:pt x="3228969" y="1397404"/>
                  </a:lnTo>
                  <a:lnTo>
                    <a:pt x="3232453" y="1397074"/>
                  </a:lnTo>
                  <a:lnTo>
                    <a:pt x="3235936" y="1396744"/>
                  </a:lnTo>
                  <a:lnTo>
                    <a:pt x="3239419" y="1398164"/>
                  </a:lnTo>
                  <a:lnTo>
                    <a:pt x="3242902" y="1397835"/>
                  </a:lnTo>
                  <a:lnTo>
                    <a:pt x="3246386" y="1397507"/>
                  </a:lnTo>
                  <a:lnTo>
                    <a:pt x="3249869" y="1397179"/>
                  </a:lnTo>
                  <a:lnTo>
                    <a:pt x="3253352" y="1396851"/>
                  </a:lnTo>
                  <a:lnTo>
                    <a:pt x="3256835" y="1396523"/>
                  </a:lnTo>
                  <a:lnTo>
                    <a:pt x="3260319" y="1396195"/>
                  </a:lnTo>
                  <a:lnTo>
                    <a:pt x="3263802" y="1395867"/>
                  </a:lnTo>
                  <a:lnTo>
                    <a:pt x="3267285" y="1395539"/>
                  </a:lnTo>
                  <a:lnTo>
                    <a:pt x="3270768" y="1395211"/>
                  </a:lnTo>
                  <a:lnTo>
                    <a:pt x="3274252" y="1394884"/>
                  </a:lnTo>
                  <a:lnTo>
                    <a:pt x="3277735" y="1394556"/>
                  </a:lnTo>
                  <a:lnTo>
                    <a:pt x="3281218" y="1394228"/>
                  </a:lnTo>
                  <a:lnTo>
                    <a:pt x="3284701" y="1393901"/>
                  </a:lnTo>
                  <a:lnTo>
                    <a:pt x="3288185" y="1397554"/>
                  </a:lnTo>
                  <a:lnTo>
                    <a:pt x="3291668" y="1397230"/>
                  </a:lnTo>
                  <a:lnTo>
                    <a:pt x="3295151" y="1396906"/>
                  </a:lnTo>
                  <a:lnTo>
                    <a:pt x="3298634" y="1396582"/>
                  </a:lnTo>
                  <a:lnTo>
                    <a:pt x="3302118" y="1396258"/>
                  </a:lnTo>
                  <a:lnTo>
                    <a:pt x="3305601" y="1395934"/>
                  </a:lnTo>
                  <a:lnTo>
                    <a:pt x="3309084" y="1395611"/>
                  </a:lnTo>
                  <a:lnTo>
                    <a:pt x="3312567" y="1395287"/>
                  </a:lnTo>
                  <a:lnTo>
                    <a:pt x="3316051" y="1394964"/>
                  </a:lnTo>
                  <a:lnTo>
                    <a:pt x="3319534" y="1394640"/>
                  </a:lnTo>
                  <a:lnTo>
                    <a:pt x="3323017" y="1394317"/>
                  </a:lnTo>
                  <a:lnTo>
                    <a:pt x="3326500" y="1393994"/>
                  </a:lnTo>
                  <a:lnTo>
                    <a:pt x="3329984" y="1393670"/>
                  </a:lnTo>
                  <a:lnTo>
                    <a:pt x="3333467" y="1393347"/>
                  </a:lnTo>
                  <a:lnTo>
                    <a:pt x="3336950" y="1393769"/>
                  </a:lnTo>
                  <a:lnTo>
                    <a:pt x="3340433" y="1393446"/>
                  </a:lnTo>
                  <a:lnTo>
                    <a:pt x="3343917" y="1393124"/>
                  </a:lnTo>
                  <a:lnTo>
                    <a:pt x="3347400" y="1392802"/>
                  </a:lnTo>
                  <a:lnTo>
                    <a:pt x="3350883" y="1392479"/>
                  </a:lnTo>
                  <a:lnTo>
                    <a:pt x="3354366" y="1392157"/>
                  </a:lnTo>
                  <a:lnTo>
                    <a:pt x="3357850" y="1391835"/>
                  </a:lnTo>
                  <a:lnTo>
                    <a:pt x="3361333" y="1392011"/>
                  </a:lnTo>
                  <a:lnTo>
                    <a:pt x="3364816" y="1391689"/>
                  </a:lnTo>
                  <a:lnTo>
                    <a:pt x="3368299" y="1391368"/>
                  </a:lnTo>
                  <a:lnTo>
                    <a:pt x="3371783" y="1391046"/>
                  </a:lnTo>
                  <a:lnTo>
                    <a:pt x="3375266" y="1390725"/>
                  </a:lnTo>
                  <a:lnTo>
                    <a:pt x="3378749" y="1390404"/>
                  </a:lnTo>
                  <a:lnTo>
                    <a:pt x="3382232" y="1390083"/>
                  </a:lnTo>
                  <a:lnTo>
                    <a:pt x="3385716" y="1401589"/>
                  </a:lnTo>
                  <a:lnTo>
                    <a:pt x="3389199" y="1401277"/>
                  </a:lnTo>
                  <a:lnTo>
                    <a:pt x="3392682" y="1400966"/>
                  </a:lnTo>
                  <a:lnTo>
                    <a:pt x="3396165" y="1400655"/>
                  </a:lnTo>
                  <a:lnTo>
                    <a:pt x="3399649" y="1400344"/>
                  </a:lnTo>
                  <a:lnTo>
                    <a:pt x="3403132" y="1400033"/>
                  </a:lnTo>
                  <a:lnTo>
                    <a:pt x="3406615" y="1399722"/>
                  </a:lnTo>
                  <a:lnTo>
                    <a:pt x="3410098" y="1403808"/>
                  </a:lnTo>
                  <a:lnTo>
                    <a:pt x="3413582" y="1403501"/>
                  </a:lnTo>
                  <a:lnTo>
                    <a:pt x="3417065" y="1403194"/>
                  </a:lnTo>
                  <a:lnTo>
                    <a:pt x="3420548" y="1402887"/>
                  </a:lnTo>
                  <a:lnTo>
                    <a:pt x="3424031" y="1402580"/>
                  </a:lnTo>
                  <a:lnTo>
                    <a:pt x="3427515" y="1402273"/>
                  </a:lnTo>
                  <a:lnTo>
                    <a:pt x="3430998" y="1401966"/>
                  </a:lnTo>
                  <a:lnTo>
                    <a:pt x="3434481" y="1402803"/>
                  </a:lnTo>
                  <a:lnTo>
                    <a:pt x="3437964" y="1402498"/>
                  </a:lnTo>
                  <a:lnTo>
                    <a:pt x="3441447" y="1402192"/>
                  </a:lnTo>
                  <a:lnTo>
                    <a:pt x="3444931" y="1401886"/>
                  </a:lnTo>
                  <a:lnTo>
                    <a:pt x="3448414" y="1401580"/>
                  </a:lnTo>
                  <a:lnTo>
                    <a:pt x="3451897" y="1401275"/>
                  </a:lnTo>
                  <a:lnTo>
                    <a:pt x="3455380" y="1400969"/>
                  </a:lnTo>
                  <a:lnTo>
                    <a:pt x="3458864" y="1402262"/>
                  </a:lnTo>
                  <a:lnTo>
                    <a:pt x="3462347" y="1401958"/>
                  </a:lnTo>
                  <a:lnTo>
                    <a:pt x="3465830" y="1401654"/>
                  </a:lnTo>
                  <a:lnTo>
                    <a:pt x="3469313" y="1401350"/>
                  </a:lnTo>
                  <a:lnTo>
                    <a:pt x="3472797" y="1401046"/>
                  </a:lnTo>
                  <a:lnTo>
                    <a:pt x="3476280" y="1400742"/>
                  </a:lnTo>
                  <a:lnTo>
                    <a:pt x="3479763" y="1400438"/>
                  </a:lnTo>
                  <a:lnTo>
                    <a:pt x="3483246" y="1400134"/>
                  </a:lnTo>
                  <a:lnTo>
                    <a:pt x="3483246" y="1400363"/>
                  </a:lnTo>
                  <a:lnTo>
                    <a:pt x="3483246" y="1400591"/>
                  </a:lnTo>
                  <a:lnTo>
                    <a:pt x="3483246" y="1400819"/>
                  </a:lnTo>
                  <a:lnTo>
                    <a:pt x="3483246" y="1401046"/>
                  </a:lnTo>
                  <a:lnTo>
                    <a:pt x="3483246" y="1401273"/>
                  </a:lnTo>
                  <a:lnTo>
                    <a:pt x="3483246" y="1401500"/>
                  </a:lnTo>
                  <a:lnTo>
                    <a:pt x="3483246" y="1401727"/>
                  </a:lnTo>
                  <a:lnTo>
                    <a:pt x="3483246" y="1401953"/>
                  </a:lnTo>
                  <a:lnTo>
                    <a:pt x="3483246" y="1402179"/>
                  </a:lnTo>
                  <a:lnTo>
                    <a:pt x="3483246" y="1402405"/>
                  </a:lnTo>
                  <a:lnTo>
                    <a:pt x="3483246" y="1402630"/>
                  </a:lnTo>
                  <a:lnTo>
                    <a:pt x="3483246" y="1402855"/>
                  </a:lnTo>
                  <a:lnTo>
                    <a:pt x="3483246" y="1403080"/>
                  </a:lnTo>
                  <a:lnTo>
                    <a:pt x="3483246" y="1403304"/>
                  </a:lnTo>
                  <a:lnTo>
                    <a:pt x="3483246" y="1403528"/>
                  </a:lnTo>
                  <a:lnTo>
                    <a:pt x="3483246" y="1403752"/>
                  </a:lnTo>
                  <a:lnTo>
                    <a:pt x="3483246" y="1403976"/>
                  </a:lnTo>
                  <a:lnTo>
                    <a:pt x="3483246" y="1404199"/>
                  </a:lnTo>
                  <a:lnTo>
                    <a:pt x="3483246" y="1404422"/>
                  </a:lnTo>
                  <a:lnTo>
                    <a:pt x="3483246" y="1404645"/>
                  </a:lnTo>
                  <a:lnTo>
                    <a:pt x="3483246" y="1404867"/>
                  </a:lnTo>
                  <a:lnTo>
                    <a:pt x="3483246" y="1405089"/>
                  </a:lnTo>
                  <a:lnTo>
                    <a:pt x="3483246" y="1405311"/>
                  </a:lnTo>
                  <a:lnTo>
                    <a:pt x="3483246" y="1405532"/>
                  </a:lnTo>
                  <a:lnTo>
                    <a:pt x="3483246" y="1405753"/>
                  </a:lnTo>
                  <a:lnTo>
                    <a:pt x="3483246" y="1405974"/>
                  </a:lnTo>
                  <a:lnTo>
                    <a:pt x="3483246" y="1406195"/>
                  </a:lnTo>
                  <a:lnTo>
                    <a:pt x="3483246" y="1406415"/>
                  </a:lnTo>
                  <a:lnTo>
                    <a:pt x="3483246" y="1406635"/>
                  </a:lnTo>
                  <a:lnTo>
                    <a:pt x="3483246" y="1406855"/>
                  </a:lnTo>
                  <a:lnTo>
                    <a:pt x="3483246" y="140707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15684"/>
              <a:ext cx="3483246" cy="1736382"/>
            </a:xfrm>
            <a:custGeom>
              <a:avLst/>
              <a:gdLst/>
              <a:ahLst/>
              <a:cxnLst/>
              <a:rect l="0" t="0" r="0" b="0"/>
              <a:pathLst>
                <a:path w="3483246" h="1736382">
                  <a:moveTo>
                    <a:pt x="0" y="1736382"/>
                  </a:moveTo>
                  <a:lnTo>
                    <a:pt x="3483" y="1505467"/>
                  </a:lnTo>
                  <a:lnTo>
                    <a:pt x="6966" y="1303264"/>
                  </a:lnTo>
                  <a:lnTo>
                    <a:pt x="10449" y="1124732"/>
                  </a:lnTo>
                  <a:lnTo>
                    <a:pt x="13932" y="965945"/>
                  </a:lnTo>
                  <a:lnTo>
                    <a:pt x="17416" y="823797"/>
                  </a:lnTo>
                  <a:lnTo>
                    <a:pt x="20899" y="695805"/>
                  </a:lnTo>
                  <a:lnTo>
                    <a:pt x="24382" y="579954"/>
                  </a:lnTo>
                  <a:lnTo>
                    <a:pt x="27865" y="474594"/>
                  </a:lnTo>
                  <a:lnTo>
                    <a:pt x="31349" y="378362"/>
                  </a:lnTo>
                  <a:lnTo>
                    <a:pt x="34832" y="290122"/>
                  </a:lnTo>
                  <a:lnTo>
                    <a:pt x="38315" y="208917"/>
                  </a:lnTo>
                  <a:lnTo>
                    <a:pt x="41798" y="133938"/>
                  </a:lnTo>
                  <a:lnTo>
                    <a:pt x="45282" y="64496"/>
                  </a:lnTo>
                  <a:lnTo>
                    <a:pt x="48765" y="0"/>
                  </a:lnTo>
                  <a:lnTo>
                    <a:pt x="52248" y="823797"/>
                  </a:lnTo>
                  <a:lnTo>
                    <a:pt x="55731" y="779669"/>
                  </a:lnTo>
                  <a:lnTo>
                    <a:pt x="59215" y="737029"/>
                  </a:lnTo>
                  <a:lnTo>
                    <a:pt x="62698" y="695805"/>
                  </a:lnTo>
                  <a:lnTo>
                    <a:pt x="66181" y="655927"/>
                  </a:lnTo>
                  <a:lnTo>
                    <a:pt x="69664" y="617330"/>
                  </a:lnTo>
                  <a:lnTo>
                    <a:pt x="73148" y="579954"/>
                  </a:lnTo>
                  <a:lnTo>
                    <a:pt x="76631" y="1167377"/>
                  </a:lnTo>
                  <a:lnTo>
                    <a:pt x="80114" y="1145897"/>
                  </a:lnTo>
                  <a:lnTo>
                    <a:pt x="83597" y="1124732"/>
                  </a:lnTo>
                  <a:lnTo>
                    <a:pt x="87081" y="1103875"/>
                  </a:lnTo>
                  <a:lnTo>
                    <a:pt x="90564" y="1083318"/>
                  </a:lnTo>
                  <a:lnTo>
                    <a:pt x="94047" y="1063055"/>
                  </a:lnTo>
                  <a:lnTo>
                    <a:pt x="97530" y="1043081"/>
                  </a:lnTo>
                  <a:lnTo>
                    <a:pt x="101014" y="1455777"/>
                  </a:lnTo>
                  <a:lnTo>
                    <a:pt x="104497" y="1446905"/>
                  </a:lnTo>
                  <a:lnTo>
                    <a:pt x="107980" y="1438082"/>
                  </a:lnTo>
                  <a:lnTo>
                    <a:pt x="111463" y="1429307"/>
                  </a:lnTo>
                  <a:lnTo>
                    <a:pt x="114947" y="1420581"/>
                  </a:lnTo>
                  <a:lnTo>
                    <a:pt x="118430" y="1411903"/>
                  </a:lnTo>
                  <a:lnTo>
                    <a:pt x="121913" y="1403272"/>
                  </a:lnTo>
                  <a:lnTo>
                    <a:pt x="125396" y="1401122"/>
                  </a:lnTo>
                  <a:lnTo>
                    <a:pt x="128880" y="1392728"/>
                  </a:lnTo>
                  <a:lnTo>
                    <a:pt x="132363" y="1384378"/>
                  </a:lnTo>
                  <a:lnTo>
                    <a:pt x="135846" y="1376073"/>
                  </a:lnTo>
                  <a:lnTo>
                    <a:pt x="139329" y="1367812"/>
                  </a:lnTo>
                  <a:lnTo>
                    <a:pt x="142813" y="1359595"/>
                  </a:lnTo>
                  <a:lnTo>
                    <a:pt x="146296" y="1351420"/>
                  </a:lnTo>
                  <a:lnTo>
                    <a:pt x="149779" y="1350422"/>
                  </a:lnTo>
                  <a:lnTo>
                    <a:pt x="153262" y="1342462"/>
                  </a:lnTo>
                  <a:lnTo>
                    <a:pt x="156746" y="1334542"/>
                  </a:lnTo>
                  <a:lnTo>
                    <a:pt x="160229" y="1326662"/>
                  </a:lnTo>
                  <a:lnTo>
                    <a:pt x="163712" y="1318823"/>
                  </a:lnTo>
                  <a:lnTo>
                    <a:pt x="167195" y="1311024"/>
                  </a:lnTo>
                  <a:lnTo>
                    <a:pt x="170679" y="1303264"/>
                  </a:lnTo>
                  <a:lnTo>
                    <a:pt x="174162" y="1338137"/>
                  </a:lnTo>
                  <a:lnTo>
                    <a:pt x="177645" y="1331099"/>
                  </a:lnTo>
                  <a:lnTo>
                    <a:pt x="181128" y="1324092"/>
                  </a:lnTo>
                  <a:lnTo>
                    <a:pt x="184612" y="1317118"/>
                  </a:lnTo>
                  <a:lnTo>
                    <a:pt x="188095" y="1310175"/>
                  </a:lnTo>
                  <a:lnTo>
                    <a:pt x="191578" y="1303264"/>
                  </a:lnTo>
                  <a:lnTo>
                    <a:pt x="195061" y="1296384"/>
                  </a:lnTo>
                  <a:lnTo>
                    <a:pt x="198545" y="1303264"/>
                  </a:lnTo>
                  <a:lnTo>
                    <a:pt x="202028" y="1296625"/>
                  </a:lnTo>
                  <a:lnTo>
                    <a:pt x="205511" y="1290014"/>
                  </a:lnTo>
                  <a:lnTo>
                    <a:pt x="208994" y="1283433"/>
                  </a:lnTo>
                  <a:lnTo>
                    <a:pt x="212478" y="1276879"/>
                  </a:lnTo>
                  <a:lnTo>
                    <a:pt x="215961" y="1270354"/>
                  </a:lnTo>
                  <a:lnTo>
                    <a:pt x="219444" y="1263857"/>
                  </a:lnTo>
                  <a:lnTo>
                    <a:pt x="222927" y="1264528"/>
                  </a:lnTo>
                  <a:lnTo>
                    <a:pt x="226411" y="1258168"/>
                  </a:lnTo>
                  <a:lnTo>
                    <a:pt x="229894" y="1251834"/>
                  </a:lnTo>
                  <a:lnTo>
                    <a:pt x="233377" y="1245527"/>
                  </a:lnTo>
                  <a:lnTo>
                    <a:pt x="236860" y="1239246"/>
                  </a:lnTo>
                  <a:lnTo>
                    <a:pt x="240344" y="1232992"/>
                  </a:lnTo>
                  <a:lnTo>
                    <a:pt x="243827" y="1226764"/>
                  </a:lnTo>
                  <a:lnTo>
                    <a:pt x="247310" y="1220562"/>
                  </a:lnTo>
                  <a:lnTo>
                    <a:pt x="250793" y="1214385"/>
                  </a:lnTo>
                  <a:lnTo>
                    <a:pt x="254277" y="1208235"/>
                  </a:lnTo>
                  <a:lnTo>
                    <a:pt x="257760" y="1202110"/>
                  </a:lnTo>
                  <a:lnTo>
                    <a:pt x="261243" y="1196010"/>
                  </a:lnTo>
                  <a:lnTo>
                    <a:pt x="264726" y="1189935"/>
                  </a:lnTo>
                  <a:lnTo>
                    <a:pt x="268210" y="1183885"/>
                  </a:lnTo>
                  <a:lnTo>
                    <a:pt x="271693" y="1193577"/>
                  </a:lnTo>
                  <a:lnTo>
                    <a:pt x="275176" y="1187714"/>
                  </a:lnTo>
                  <a:lnTo>
                    <a:pt x="278659" y="1181874"/>
                  </a:lnTo>
                  <a:lnTo>
                    <a:pt x="282143" y="1176058"/>
                  </a:lnTo>
                  <a:lnTo>
                    <a:pt x="285626" y="1170265"/>
                  </a:lnTo>
                  <a:lnTo>
                    <a:pt x="289109" y="1164494"/>
                  </a:lnTo>
                  <a:lnTo>
                    <a:pt x="292592" y="1158747"/>
                  </a:lnTo>
                  <a:lnTo>
                    <a:pt x="296075" y="1224103"/>
                  </a:lnTo>
                  <a:lnTo>
                    <a:pt x="299559" y="1218971"/>
                  </a:lnTo>
                  <a:lnTo>
                    <a:pt x="303042" y="1213857"/>
                  </a:lnTo>
                  <a:lnTo>
                    <a:pt x="306525" y="1208761"/>
                  </a:lnTo>
                  <a:lnTo>
                    <a:pt x="310008" y="1203682"/>
                  </a:lnTo>
                  <a:lnTo>
                    <a:pt x="313492" y="1198621"/>
                  </a:lnTo>
                  <a:lnTo>
                    <a:pt x="316975" y="1193577"/>
                  </a:lnTo>
                  <a:lnTo>
                    <a:pt x="320458" y="1207646"/>
                  </a:lnTo>
                  <a:lnTo>
                    <a:pt x="323941" y="1202780"/>
                  </a:lnTo>
                  <a:lnTo>
                    <a:pt x="327425" y="1197929"/>
                  </a:lnTo>
                  <a:lnTo>
                    <a:pt x="330908" y="1193094"/>
                  </a:lnTo>
                  <a:lnTo>
                    <a:pt x="334391" y="1188275"/>
                  </a:lnTo>
                  <a:lnTo>
                    <a:pt x="337874" y="1183472"/>
                  </a:lnTo>
                  <a:lnTo>
                    <a:pt x="341358" y="1178685"/>
                  </a:lnTo>
                  <a:lnTo>
                    <a:pt x="344841" y="1270283"/>
                  </a:lnTo>
                  <a:lnTo>
                    <a:pt x="348324" y="1266210"/>
                  </a:lnTo>
                  <a:lnTo>
                    <a:pt x="351807" y="1262149"/>
                  </a:lnTo>
                  <a:lnTo>
                    <a:pt x="355291" y="1258098"/>
                  </a:lnTo>
                  <a:lnTo>
                    <a:pt x="358774" y="1254058"/>
                  </a:lnTo>
                  <a:lnTo>
                    <a:pt x="362257" y="1250029"/>
                  </a:lnTo>
                  <a:lnTo>
                    <a:pt x="365740" y="1246011"/>
                  </a:lnTo>
                  <a:lnTo>
                    <a:pt x="369224" y="1255604"/>
                  </a:lnTo>
                  <a:lnTo>
                    <a:pt x="372707" y="1251700"/>
                  </a:lnTo>
                  <a:lnTo>
                    <a:pt x="376190" y="1247805"/>
                  </a:lnTo>
                  <a:lnTo>
                    <a:pt x="379673" y="1243921"/>
                  </a:lnTo>
                  <a:lnTo>
                    <a:pt x="383157" y="1240047"/>
                  </a:lnTo>
                  <a:lnTo>
                    <a:pt x="386640" y="1236183"/>
                  </a:lnTo>
                  <a:lnTo>
                    <a:pt x="390123" y="1232328"/>
                  </a:lnTo>
                  <a:lnTo>
                    <a:pt x="393606" y="1309874"/>
                  </a:lnTo>
                  <a:lnTo>
                    <a:pt x="397090" y="1306566"/>
                  </a:lnTo>
                  <a:lnTo>
                    <a:pt x="400573" y="1303264"/>
                  </a:lnTo>
                  <a:lnTo>
                    <a:pt x="404056" y="1299970"/>
                  </a:lnTo>
                  <a:lnTo>
                    <a:pt x="407539" y="1296682"/>
                  </a:lnTo>
                  <a:lnTo>
                    <a:pt x="411023" y="1293402"/>
                  </a:lnTo>
                  <a:lnTo>
                    <a:pt x="414506" y="1290129"/>
                  </a:lnTo>
                  <a:lnTo>
                    <a:pt x="417989" y="1300080"/>
                  </a:lnTo>
                  <a:lnTo>
                    <a:pt x="421472" y="1296903"/>
                  </a:lnTo>
                  <a:lnTo>
                    <a:pt x="424956" y="1293733"/>
                  </a:lnTo>
                  <a:lnTo>
                    <a:pt x="428439" y="1290569"/>
                  </a:lnTo>
                  <a:lnTo>
                    <a:pt x="431922" y="1287412"/>
                  </a:lnTo>
                  <a:lnTo>
                    <a:pt x="435405" y="1284261"/>
                  </a:lnTo>
                  <a:lnTo>
                    <a:pt x="438889" y="1281117"/>
                  </a:lnTo>
                  <a:lnTo>
                    <a:pt x="442372" y="1312042"/>
                  </a:lnTo>
                  <a:lnTo>
                    <a:pt x="445855" y="1309110"/>
                  </a:lnTo>
                  <a:lnTo>
                    <a:pt x="449338" y="1306184"/>
                  </a:lnTo>
                  <a:lnTo>
                    <a:pt x="452822" y="1303264"/>
                  </a:lnTo>
                  <a:lnTo>
                    <a:pt x="456305" y="1300349"/>
                  </a:lnTo>
                  <a:lnTo>
                    <a:pt x="459788" y="1297440"/>
                  </a:lnTo>
                  <a:lnTo>
                    <a:pt x="463271" y="1294537"/>
                  </a:lnTo>
                  <a:lnTo>
                    <a:pt x="466755" y="1316968"/>
                  </a:lnTo>
                  <a:lnTo>
                    <a:pt x="470238" y="1314217"/>
                  </a:lnTo>
                  <a:lnTo>
                    <a:pt x="473721" y="1311472"/>
                  </a:lnTo>
                  <a:lnTo>
                    <a:pt x="477204" y="1308731"/>
                  </a:lnTo>
                  <a:lnTo>
                    <a:pt x="480688" y="1305995"/>
                  </a:lnTo>
                  <a:lnTo>
                    <a:pt x="484171" y="1303264"/>
                  </a:lnTo>
                  <a:lnTo>
                    <a:pt x="487654" y="1300538"/>
                  </a:lnTo>
                  <a:lnTo>
                    <a:pt x="491137" y="1311186"/>
                  </a:lnTo>
                  <a:lnTo>
                    <a:pt x="494621" y="1308541"/>
                  </a:lnTo>
                  <a:lnTo>
                    <a:pt x="498104" y="1305900"/>
                  </a:lnTo>
                  <a:lnTo>
                    <a:pt x="501587" y="1303264"/>
                  </a:lnTo>
                  <a:lnTo>
                    <a:pt x="505070" y="1300633"/>
                  </a:lnTo>
                  <a:lnTo>
                    <a:pt x="508554" y="1298006"/>
                  </a:lnTo>
                  <a:lnTo>
                    <a:pt x="512037" y="1295383"/>
                  </a:lnTo>
                  <a:lnTo>
                    <a:pt x="515520" y="1300686"/>
                  </a:lnTo>
                  <a:lnTo>
                    <a:pt x="519003" y="1298113"/>
                  </a:lnTo>
                  <a:lnTo>
                    <a:pt x="522487" y="1295544"/>
                  </a:lnTo>
                  <a:lnTo>
                    <a:pt x="525970" y="1292979"/>
                  </a:lnTo>
                  <a:lnTo>
                    <a:pt x="529453" y="1290418"/>
                  </a:lnTo>
                  <a:lnTo>
                    <a:pt x="532936" y="1287862"/>
                  </a:lnTo>
                  <a:lnTo>
                    <a:pt x="536420" y="1285310"/>
                  </a:lnTo>
                  <a:lnTo>
                    <a:pt x="539903" y="1288068"/>
                  </a:lnTo>
                  <a:lnTo>
                    <a:pt x="543386" y="1285550"/>
                  </a:lnTo>
                  <a:lnTo>
                    <a:pt x="546869" y="1283036"/>
                  </a:lnTo>
                  <a:lnTo>
                    <a:pt x="550353" y="1280526"/>
                  </a:lnTo>
                  <a:lnTo>
                    <a:pt x="553836" y="1278021"/>
                  </a:lnTo>
                  <a:lnTo>
                    <a:pt x="557319" y="1275520"/>
                  </a:lnTo>
                  <a:lnTo>
                    <a:pt x="560802" y="1273022"/>
                  </a:lnTo>
                  <a:lnTo>
                    <a:pt x="564286" y="1288747"/>
                  </a:lnTo>
                  <a:lnTo>
                    <a:pt x="567769" y="1286340"/>
                  </a:lnTo>
                  <a:lnTo>
                    <a:pt x="571252" y="1283938"/>
                  </a:lnTo>
                  <a:lnTo>
                    <a:pt x="574735" y="1281539"/>
                  </a:lnTo>
                  <a:lnTo>
                    <a:pt x="578218" y="1279145"/>
                  </a:lnTo>
                  <a:lnTo>
                    <a:pt x="581702" y="1276754"/>
                  </a:lnTo>
                  <a:lnTo>
                    <a:pt x="585185" y="1274366"/>
                  </a:lnTo>
                  <a:lnTo>
                    <a:pt x="588668" y="1271983"/>
                  </a:lnTo>
                  <a:lnTo>
                    <a:pt x="592151" y="1274729"/>
                  </a:lnTo>
                  <a:lnTo>
                    <a:pt x="595635" y="1272375"/>
                  </a:lnTo>
                  <a:lnTo>
                    <a:pt x="599118" y="1270025"/>
                  </a:lnTo>
                  <a:lnTo>
                    <a:pt x="602601" y="1267678"/>
                  </a:lnTo>
                  <a:lnTo>
                    <a:pt x="606084" y="1265335"/>
                  </a:lnTo>
                  <a:lnTo>
                    <a:pt x="609568" y="1262996"/>
                  </a:lnTo>
                  <a:lnTo>
                    <a:pt x="613051" y="1260660"/>
                  </a:lnTo>
                  <a:lnTo>
                    <a:pt x="616534" y="1268547"/>
                  </a:lnTo>
                  <a:lnTo>
                    <a:pt x="620017" y="1266260"/>
                  </a:lnTo>
                  <a:lnTo>
                    <a:pt x="623501" y="1263978"/>
                  </a:lnTo>
                  <a:lnTo>
                    <a:pt x="626984" y="1261698"/>
                  </a:lnTo>
                  <a:lnTo>
                    <a:pt x="630467" y="1259422"/>
                  </a:lnTo>
                  <a:lnTo>
                    <a:pt x="633950" y="1257149"/>
                  </a:lnTo>
                  <a:lnTo>
                    <a:pt x="637434" y="1254880"/>
                  </a:lnTo>
                  <a:lnTo>
                    <a:pt x="640917" y="1260208"/>
                  </a:lnTo>
                  <a:lnTo>
                    <a:pt x="644400" y="1257975"/>
                  </a:lnTo>
                  <a:lnTo>
                    <a:pt x="647883" y="1255746"/>
                  </a:lnTo>
                  <a:lnTo>
                    <a:pt x="651367" y="1253520"/>
                  </a:lnTo>
                  <a:lnTo>
                    <a:pt x="654850" y="1251298"/>
                  </a:lnTo>
                  <a:lnTo>
                    <a:pt x="658333" y="1249079"/>
                  </a:lnTo>
                  <a:lnTo>
                    <a:pt x="661816" y="1246863"/>
                  </a:lnTo>
                  <a:lnTo>
                    <a:pt x="665300" y="1261936"/>
                  </a:lnTo>
                  <a:lnTo>
                    <a:pt x="668783" y="1259792"/>
                  </a:lnTo>
                  <a:lnTo>
                    <a:pt x="672266" y="1257651"/>
                  </a:lnTo>
                  <a:lnTo>
                    <a:pt x="675749" y="1255513"/>
                  </a:lnTo>
                  <a:lnTo>
                    <a:pt x="679233" y="1253378"/>
                  </a:lnTo>
                  <a:lnTo>
                    <a:pt x="682716" y="1251246"/>
                  </a:lnTo>
                  <a:lnTo>
                    <a:pt x="686199" y="1249117"/>
                  </a:lnTo>
                  <a:lnTo>
                    <a:pt x="689682" y="1272491"/>
                  </a:lnTo>
                  <a:lnTo>
                    <a:pt x="693166" y="1270461"/>
                  </a:lnTo>
                  <a:lnTo>
                    <a:pt x="696649" y="1268434"/>
                  </a:lnTo>
                  <a:lnTo>
                    <a:pt x="700132" y="1266410"/>
                  </a:lnTo>
                  <a:lnTo>
                    <a:pt x="703615" y="1264389"/>
                  </a:lnTo>
                  <a:lnTo>
                    <a:pt x="707099" y="1262370"/>
                  </a:lnTo>
                  <a:lnTo>
                    <a:pt x="710582" y="1260354"/>
                  </a:lnTo>
                  <a:lnTo>
                    <a:pt x="714065" y="1260584"/>
                  </a:lnTo>
                  <a:lnTo>
                    <a:pt x="717548" y="1258582"/>
                  </a:lnTo>
                  <a:lnTo>
                    <a:pt x="721032" y="1256582"/>
                  </a:lnTo>
                  <a:lnTo>
                    <a:pt x="724515" y="1254585"/>
                  </a:lnTo>
                  <a:lnTo>
                    <a:pt x="727998" y="1252590"/>
                  </a:lnTo>
                  <a:lnTo>
                    <a:pt x="731481" y="1250598"/>
                  </a:lnTo>
                  <a:lnTo>
                    <a:pt x="734965" y="1248609"/>
                  </a:lnTo>
                  <a:lnTo>
                    <a:pt x="738448" y="1255604"/>
                  </a:lnTo>
                  <a:lnTo>
                    <a:pt x="741931" y="1253651"/>
                  </a:lnTo>
                  <a:lnTo>
                    <a:pt x="745414" y="1251700"/>
                  </a:lnTo>
                  <a:lnTo>
                    <a:pt x="748898" y="1249751"/>
                  </a:lnTo>
                  <a:lnTo>
                    <a:pt x="752381" y="1247805"/>
                  </a:lnTo>
                  <a:lnTo>
                    <a:pt x="755864" y="1245862"/>
                  </a:lnTo>
                  <a:lnTo>
                    <a:pt x="759347" y="1243921"/>
                  </a:lnTo>
                  <a:lnTo>
                    <a:pt x="762831" y="1246455"/>
                  </a:lnTo>
                  <a:lnTo>
                    <a:pt x="766314" y="1244534"/>
                  </a:lnTo>
                  <a:lnTo>
                    <a:pt x="769797" y="1242615"/>
                  </a:lnTo>
                  <a:lnTo>
                    <a:pt x="773280" y="1240699"/>
                  </a:lnTo>
                  <a:lnTo>
                    <a:pt x="776764" y="1238785"/>
                  </a:lnTo>
                  <a:lnTo>
                    <a:pt x="780247" y="1236873"/>
                  </a:lnTo>
                  <a:lnTo>
                    <a:pt x="783730" y="1234964"/>
                  </a:lnTo>
                  <a:lnTo>
                    <a:pt x="787213" y="1266882"/>
                  </a:lnTo>
                  <a:lnTo>
                    <a:pt x="790697" y="1265085"/>
                  </a:lnTo>
                  <a:lnTo>
                    <a:pt x="794180" y="1263291"/>
                  </a:lnTo>
                  <a:lnTo>
                    <a:pt x="797663" y="1261499"/>
                  </a:lnTo>
                  <a:lnTo>
                    <a:pt x="801146" y="1259709"/>
                  </a:lnTo>
                  <a:lnTo>
                    <a:pt x="804630" y="1257921"/>
                  </a:lnTo>
                  <a:lnTo>
                    <a:pt x="808113" y="1256136"/>
                  </a:lnTo>
                  <a:lnTo>
                    <a:pt x="811596" y="1266153"/>
                  </a:lnTo>
                  <a:lnTo>
                    <a:pt x="815079" y="1264408"/>
                  </a:lnTo>
                  <a:lnTo>
                    <a:pt x="818563" y="1262665"/>
                  </a:lnTo>
                  <a:lnTo>
                    <a:pt x="822046" y="1260925"/>
                  </a:lnTo>
                  <a:lnTo>
                    <a:pt x="825529" y="1259186"/>
                  </a:lnTo>
                  <a:lnTo>
                    <a:pt x="829012" y="1257449"/>
                  </a:lnTo>
                  <a:lnTo>
                    <a:pt x="832496" y="1255715"/>
                  </a:lnTo>
                  <a:lnTo>
                    <a:pt x="835979" y="1255935"/>
                  </a:lnTo>
                  <a:lnTo>
                    <a:pt x="839462" y="1254210"/>
                  </a:lnTo>
                  <a:lnTo>
                    <a:pt x="842945" y="1252487"/>
                  </a:lnTo>
                  <a:lnTo>
                    <a:pt x="846429" y="1250766"/>
                  </a:lnTo>
                  <a:lnTo>
                    <a:pt x="849912" y="1249047"/>
                  </a:lnTo>
                  <a:lnTo>
                    <a:pt x="853395" y="1247331"/>
                  </a:lnTo>
                  <a:lnTo>
                    <a:pt x="856878" y="1245616"/>
                  </a:lnTo>
                  <a:lnTo>
                    <a:pt x="860361" y="1273742"/>
                  </a:lnTo>
                  <a:lnTo>
                    <a:pt x="863845" y="1272118"/>
                  </a:lnTo>
                  <a:lnTo>
                    <a:pt x="867328" y="1270497"/>
                  </a:lnTo>
                  <a:lnTo>
                    <a:pt x="870811" y="1268877"/>
                  </a:lnTo>
                  <a:lnTo>
                    <a:pt x="874294" y="1267258"/>
                  </a:lnTo>
                  <a:lnTo>
                    <a:pt x="877778" y="1265642"/>
                  </a:lnTo>
                  <a:lnTo>
                    <a:pt x="881261" y="1264027"/>
                  </a:lnTo>
                  <a:lnTo>
                    <a:pt x="884744" y="1265964"/>
                  </a:lnTo>
                  <a:lnTo>
                    <a:pt x="888227" y="1264363"/>
                  </a:lnTo>
                  <a:lnTo>
                    <a:pt x="891711" y="1262763"/>
                  </a:lnTo>
                  <a:lnTo>
                    <a:pt x="895194" y="1261166"/>
                  </a:lnTo>
                  <a:lnTo>
                    <a:pt x="898677" y="1259570"/>
                  </a:lnTo>
                  <a:lnTo>
                    <a:pt x="902160" y="1257975"/>
                  </a:lnTo>
                  <a:lnTo>
                    <a:pt x="905644" y="1256383"/>
                  </a:lnTo>
                  <a:lnTo>
                    <a:pt x="909127" y="1254792"/>
                  </a:lnTo>
                  <a:lnTo>
                    <a:pt x="912610" y="1253203"/>
                  </a:lnTo>
                  <a:lnTo>
                    <a:pt x="916093" y="1251615"/>
                  </a:lnTo>
                  <a:lnTo>
                    <a:pt x="919577" y="1250029"/>
                  </a:lnTo>
                  <a:lnTo>
                    <a:pt x="923060" y="1248445"/>
                  </a:lnTo>
                  <a:lnTo>
                    <a:pt x="926543" y="1246863"/>
                  </a:lnTo>
                  <a:lnTo>
                    <a:pt x="930026" y="1245282"/>
                  </a:lnTo>
                  <a:lnTo>
                    <a:pt x="933510" y="1243703"/>
                  </a:lnTo>
                  <a:lnTo>
                    <a:pt x="936993" y="1242125"/>
                  </a:lnTo>
                  <a:lnTo>
                    <a:pt x="940476" y="1240549"/>
                  </a:lnTo>
                  <a:lnTo>
                    <a:pt x="943959" y="1238975"/>
                  </a:lnTo>
                  <a:lnTo>
                    <a:pt x="947443" y="1237403"/>
                  </a:lnTo>
                  <a:lnTo>
                    <a:pt x="950926" y="1235832"/>
                  </a:lnTo>
                  <a:lnTo>
                    <a:pt x="954409" y="1234263"/>
                  </a:lnTo>
                  <a:lnTo>
                    <a:pt x="957892" y="1241851"/>
                  </a:lnTo>
                  <a:lnTo>
                    <a:pt x="961376" y="1240309"/>
                  </a:lnTo>
                  <a:lnTo>
                    <a:pt x="964859" y="1238768"/>
                  </a:lnTo>
                  <a:lnTo>
                    <a:pt x="968342" y="1237229"/>
                  </a:lnTo>
                  <a:lnTo>
                    <a:pt x="971825" y="1235692"/>
                  </a:lnTo>
                  <a:lnTo>
                    <a:pt x="975309" y="1234156"/>
                  </a:lnTo>
                  <a:lnTo>
                    <a:pt x="978792" y="1232622"/>
                  </a:lnTo>
                  <a:lnTo>
                    <a:pt x="982275" y="1280621"/>
                  </a:lnTo>
                  <a:lnTo>
                    <a:pt x="985758" y="1279217"/>
                  </a:lnTo>
                  <a:lnTo>
                    <a:pt x="989242" y="1277814"/>
                  </a:lnTo>
                  <a:lnTo>
                    <a:pt x="992725" y="1276412"/>
                  </a:lnTo>
                  <a:lnTo>
                    <a:pt x="996208" y="1275012"/>
                  </a:lnTo>
                  <a:lnTo>
                    <a:pt x="999691" y="1273613"/>
                  </a:lnTo>
                  <a:lnTo>
                    <a:pt x="1003175" y="1272216"/>
                  </a:lnTo>
                  <a:lnTo>
                    <a:pt x="1006658" y="1289731"/>
                  </a:lnTo>
                  <a:lnTo>
                    <a:pt x="1010141" y="1288384"/>
                  </a:lnTo>
                  <a:lnTo>
                    <a:pt x="1013624" y="1287039"/>
                  </a:lnTo>
                  <a:lnTo>
                    <a:pt x="1017108" y="1285694"/>
                  </a:lnTo>
                  <a:lnTo>
                    <a:pt x="1020591" y="1284351"/>
                  </a:lnTo>
                  <a:lnTo>
                    <a:pt x="1024074" y="1283009"/>
                  </a:lnTo>
                  <a:lnTo>
                    <a:pt x="1027557" y="1281668"/>
                  </a:lnTo>
                  <a:lnTo>
                    <a:pt x="1031041" y="1290061"/>
                  </a:lnTo>
                  <a:lnTo>
                    <a:pt x="1034524" y="1288747"/>
                  </a:lnTo>
                  <a:lnTo>
                    <a:pt x="1038007" y="1287434"/>
                  </a:lnTo>
                  <a:lnTo>
                    <a:pt x="1041490" y="1286122"/>
                  </a:lnTo>
                  <a:lnTo>
                    <a:pt x="1044974" y="1284811"/>
                  </a:lnTo>
                  <a:lnTo>
                    <a:pt x="1048457" y="1283502"/>
                  </a:lnTo>
                  <a:lnTo>
                    <a:pt x="1051940" y="1282193"/>
                  </a:lnTo>
                  <a:lnTo>
                    <a:pt x="1055423" y="1293014"/>
                  </a:lnTo>
                  <a:lnTo>
                    <a:pt x="1058907" y="1291737"/>
                  </a:lnTo>
                  <a:lnTo>
                    <a:pt x="1062390" y="1290462"/>
                  </a:lnTo>
                  <a:lnTo>
                    <a:pt x="1065873" y="1289187"/>
                  </a:lnTo>
                  <a:lnTo>
                    <a:pt x="1069356" y="1287914"/>
                  </a:lnTo>
                  <a:lnTo>
                    <a:pt x="1072840" y="1286642"/>
                  </a:lnTo>
                  <a:lnTo>
                    <a:pt x="1076323" y="1285371"/>
                  </a:lnTo>
                  <a:lnTo>
                    <a:pt x="1079806" y="1295797"/>
                  </a:lnTo>
                  <a:lnTo>
                    <a:pt x="1083289" y="1294556"/>
                  </a:lnTo>
                  <a:lnTo>
                    <a:pt x="1086773" y="1293316"/>
                  </a:lnTo>
                  <a:lnTo>
                    <a:pt x="1090256" y="1292077"/>
                  </a:lnTo>
                  <a:lnTo>
                    <a:pt x="1093739" y="1290839"/>
                  </a:lnTo>
                  <a:lnTo>
                    <a:pt x="1097222" y="1289602"/>
                  </a:lnTo>
                  <a:lnTo>
                    <a:pt x="1100706" y="1288366"/>
                  </a:lnTo>
                  <a:lnTo>
                    <a:pt x="1104189" y="1287131"/>
                  </a:lnTo>
                  <a:lnTo>
                    <a:pt x="1107672" y="1285898"/>
                  </a:lnTo>
                  <a:lnTo>
                    <a:pt x="1111155" y="1284665"/>
                  </a:lnTo>
                  <a:lnTo>
                    <a:pt x="1114639" y="1283433"/>
                  </a:lnTo>
                  <a:lnTo>
                    <a:pt x="1118122" y="1282202"/>
                  </a:lnTo>
                  <a:lnTo>
                    <a:pt x="1121605" y="1280972"/>
                  </a:lnTo>
                  <a:lnTo>
                    <a:pt x="1125088" y="1279743"/>
                  </a:lnTo>
                  <a:lnTo>
                    <a:pt x="1128572" y="1287493"/>
                  </a:lnTo>
                  <a:lnTo>
                    <a:pt x="1132055" y="1286286"/>
                  </a:lnTo>
                  <a:lnTo>
                    <a:pt x="1135538" y="1285081"/>
                  </a:lnTo>
                  <a:lnTo>
                    <a:pt x="1139021" y="1283876"/>
                  </a:lnTo>
                  <a:lnTo>
                    <a:pt x="1142505" y="1282673"/>
                  </a:lnTo>
                  <a:lnTo>
                    <a:pt x="1145988" y="1281470"/>
                  </a:lnTo>
                  <a:lnTo>
                    <a:pt x="1149471" y="1280268"/>
                  </a:lnTo>
                  <a:lnTo>
                    <a:pt x="1152954" y="1286606"/>
                  </a:lnTo>
                  <a:lnTo>
                    <a:pt x="1156437" y="1285423"/>
                  </a:lnTo>
                  <a:lnTo>
                    <a:pt x="1159921" y="1284241"/>
                  </a:lnTo>
                  <a:lnTo>
                    <a:pt x="1163404" y="1283060"/>
                  </a:lnTo>
                  <a:lnTo>
                    <a:pt x="1166887" y="1281880"/>
                  </a:lnTo>
                  <a:lnTo>
                    <a:pt x="1170370" y="1280700"/>
                  </a:lnTo>
                  <a:lnTo>
                    <a:pt x="1173854" y="1279522"/>
                  </a:lnTo>
                  <a:lnTo>
                    <a:pt x="1177337" y="1278345"/>
                  </a:lnTo>
                  <a:lnTo>
                    <a:pt x="1180820" y="1282144"/>
                  </a:lnTo>
                  <a:lnTo>
                    <a:pt x="1184303" y="1280980"/>
                  </a:lnTo>
                  <a:lnTo>
                    <a:pt x="1187787" y="1279816"/>
                  </a:lnTo>
                  <a:lnTo>
                    <a:pt x="1191270" y="1278653"/>
                  </a:lnTo>
                  <a:lnTo>
                    <a:pt x="1194753" y="1277491"/>
                  </a:lnTo>
                  <a:lnTo>
                    <a:pt x="1198236" y="1276329"/>
                  </a:lnTo>
                  <a:lnTo>
                    <a:pt x="1201720" y="1275169"/>
                  </a:lnTo>
                  <a:lnTo>
                    <a:pt x="1205203" y="1278953"/>
                  </a:lnTo>
                  <a:lnTo>
                    <a:pt x="1208686" y="1277805"/>
                  </a:lnTo>
                  <a:lnTo>
                    <a:pt x="1212169" y="1276658"/>
                  </a:lnTo>
                  <a:lnTo>
                    <a:pt x="1215653" y="1275512"/>
                  </a:lnTo>
                  <a:lnTo>
                    <a:pt x="1219136" y="1274366"/>
                  </a:lnTo>
                  <a:lnTo>
                    <a:pt x="1222619" y="1273222"/>
                  </a:lnTo>
                  <a:lnTo>
                    <a:pt x="1226102" y="1272078"/>
                  </a:lnTo>
                  <a:lnTo>
                    <a:pt x="1229586" y="1275846"/>
                  </a:lnTo>
                  <a:lnTo>
                    <a:pt x="1233069" y="1274714"/>
                  </a:lnTo>
                  <a:lnTo>
                    <a:pt x="1236552" y="1273584"/>
                  </a:lnTo>
                  <a:lnTo>
                    <a:pt x="1240035" y="1272454"/>
                  </a:lnTo>
                  <a:lnTo>
                    <a:pt x="1243519" y="1271324"/>
                  </a:lnTo>
                  <a:lnTo>
                    <a:pt x="1247002" y="1270196"/>
                  </a:lnTo>
                  <a:lnTo>
                    <a:pt x="1250485" y="1269069"/>
                  </a:lnTo>
                  <a:lnTo>
                    <a:pt x="1253968" y="1283433"/>
                  </a:lnTo>
                  <a:lnTo>
                    <a:pt x="1257452" y="1282339"/>
                  </a:lnTo>
                  <a:lnTo>
                    <a:pt x="1260935" y="1281245"/>
                  </a:lnTo>
                  <a:lnTo>
                    <a:pt x="1264418" y="1280152"/>
                  </a:lnTo>
                  <a:lnTo>
                    <a:pt x="1267901" y="1279061"/>
                  </a:lnTo>
                  <a:lnTo>
                    <a:pt x="1271385" y="1277970"/>
                  </a:lnTo>
                  <a:lnTo>
                    <a:pt x="1274868" y="1276879"/>
                  </a:lnTo>
                  <a:lnTo>
                    <a:pt x="1278351" y="1283828"/>
                  </a:lnTo>
                  <a:lnTo>
                    <a:pt x="1281834" y="1282755"/>
                  </a:lnTo>
                  <a:lnTo>
                    <a:pt x="1285318" y="1281684"/>
                  </a:lnTo>
                  <a:lnTo>
                    <a:pt x="1288801" y="1280613"/>
                  </a:lnTo>
                  <a:lnTo>
                    <a:pt x="1292284" y="1279542"/>
                  </a:lnTo>
                  <a:lnTo>
                    <a:pt x="1295767" y="1278473"/>
                  </a:lnTo>
                  <a:lnTo>
                    <a:pt x="1299251" y="1277404"/>
                  </a:lnTo>
                  <a:lnTo>
                    <a:pt x="1302734" y="1287499"/>
                  </a:lnTo>
                  <a:lnTo>
                    <a:pt x="1306217" y="1286454"/>
                  </a:lnTo>
                  <a:lnTo>
                    <a:pt x="1309700" y="1285410"/>
                  </a:lnTo>
                  <a:lnTo>
                    <a:pt x="1313184" y="1284366"/>
                  </a:lnTo>
                  <a:lnTo>
                    <a:pt x="1316667" y="1283323"/>
                  </a:lnTo>
                  <a:lnTo>
                    <a:pt x="1320150" y="1282281"/>
                  </a:lnTo>
                  <a:lnTo>
                    <a:pt x="1323633" y="1281239"/>
                  </a:lnTo>
                  <a:lnTo>
                    <a:pt x="1327117" y="1309156"/>
                  </a:lnTo>
                  <a:lnTo>
                    <a:pt x="1330600" y="1308172"/>
                  </a:lnTo>
                  <a:lnTo>
                    <a:pt x="1334083" y="1307189"/>
                  </a:lnTo>
                  <a:lnTo>
                    <a:pt x="1337566" y="1306207"/>
                  </a:lnTo>
                  <a:lnTo>
                    <a:pt x="1341050" y="1305225"/>
                  </a:lnTo>
                  <a:lnTo>
                    <a:pt x="1344533" y="1304244"/>
                  </a:lnTo>
                  <a:lnTo>
                    <a:pt x="1348016" y="1303264"/>
                  </a:lnTo>
                  <a:lnTo>
                    <a:pt x="1351499" y="1302284"/>
                  </a:lnTo>
                  <a:lnTo>
                    <a:pt x="1354983" y="1301305"/>
                  </a:lnTo>
                  <a:lnTo>
                    <a:pt x="1358466" y="1300327"/>
                  </a:lnTo>
                  <a:lnTo>
                    <a:pt x="1361949" y="1299349"/>
                  </a:lnTo>
                  <a:lnTo>
                    <a:pt x="1365432" y="1298372"/>
                  </a:lnTo>
                  <a:lnTo>
                    <a:pt x="1368916" y="1297395"/>
                  </a:lnTo>
                  <a:lnTo>
                    <a:pt x="1372399" y="1296419"/>
                  </a:lnTo>
                  <a:lnTo>
                    <a:pt x="1375882" y="1295444"/>
                  </a:lnTo>
                  <a:lnTo>
                    <a:pt x="1379365" y="1294469"/>
                  </a:lnTo>
                  <a:lnTo>
                    <a:pt x="1382849" y="1293495"/>
                  </a:lnTo>
                  <a:lnTo>
                    <a:pt x="1386332" y="1292522"/>
                  </a:lnTo>
                  <a:lnTo>
                    <a:pt x="1389815" y="1291549"/>
                  </a:lnTo>
                  <a:lnTo>
                    <a:pt x="1393298" y="1290577"/>
                  </a:lnTo>
                  <a:lnTo>
                    <a:pt x="1396782" y="1289605"/>
                  </a:lnTo>
                  <a:lnTo>
                    <a:pt x="1400265" y="1295583"/>
                  </a:lnTo>
                  <a:lnTo>
                    <a:pt x="1403748" y="1294625"/>
                  </a:lnTo>
                  <a:lnTo>
                    <a:pt x="1407231" y="1293668"/>
                  </a:lnTo>
                  <a:lnTo>
                    <a:pt x="1410715" y="1292712"/>
                  </a:lnTo>
                  <a:lnTo>
                    <a:pt x="1414198" y="1291757"/>
                  </a:lnTo>
                  <a:lnTo>
                    <a:pt x="1417681" y="1290801"/>
                  </a:lnTo>
                  <a:lnTo>
                    <a:pt x="1421164" y="1289847"/>
                  </a:lnTo>
                  <a:lnTo>
                    <a:pt x="1424648" y="1292818"/>
                  </a:lnTo>
                  <a:lnTo>
                    <a:pt x="1428131" y="1291872"/>
                  </a:lnTo>
                  <a:lnTo>
                    <a:pt x="1431614" y="1290926"/>
                  </a:lnTo>
                  <a:lnTo>
                    <a:pt x="1435097" y="1289981"/>
                  </a:lnTo>
                  <a:lnTo>
                    <a:pt x="1438580" y="1289037"/>
                  </a:lnTo>
                  <a:lnTo>
                    <a:pt x="1442064" y="1288093"/>
                  </a:lnTo>
                  <a:lnTo>
                    <a:pt x="1445547" y="1287150"/>
                  </a:lnTo>
                  <a:lnTo>
                    <a:pt x="1449030" y="1290113"/>
                  </a:lnTo>
                  <a:lnTo>
                    <a:pt x="1452513" y="1289178"/>
                  </a:lnTo>
                  <a:lnTo>
                    <a:pt x="1455997" y="1288243"/>
                  </a:lnTo>
                  <a:lnTo>
                    <a:pt x="1459480" y="1287310"/>
                  </a:lnTo>
                  <a:lnTo>
                    <a:pt x="1462963" y="1286376"/>
                  </a:lnTo>
                  <a:lnTo>
                    <a:pt x="1466446" y="1285443"/>
                  </a:lnTo>
                  <a:lnTo>
                    <a:pt x="1469930" y="1284511"/>
                  </a:lnTo>
                  <a:lnTo>
                    <a:pt x="1473413" y="1283580"/>
                  </a:lnTo>
                  <a:lnTo>
                    <a:pt x="1476896" y="1282649"/>
                  </a:lnTo>
                  <a:lnTo>
                    <a:pt x="1480379" y="1281718"/>
                  </a:lnTo>
                  <a:lnTo>
                    <a:pt x="1483863" y="1280788"/>
                  </a:lnTo>
                  <a:lnTo>
                    <a:pt x="1487346" y="1279859"/>
                  </a:lnTo>
                  <a:lnTo>
                    <a:pt x="1490829" y="1278930"/>
                  </a:lnTo>
                  <a:lnTo>
                    <a:pt x="1494312" y="1278002"/>
                  </a:lnTo>
                  <a:lnTo>
                    <a:pt x="1497796" y="1292415"/>
                  </a:lnTo>
                  <a:lnTo>
                    <a:pt x="1501279" y="1291514"/>
                  </a:lnTo>
                  <a:lnTo>
                    <a:pt x="1504762" y="1290614"/>
                  </a:lnTo>
                  <a:lnTo>
                    <a:pt x="1508245" y="1289715"/>
                  </a:lnTo>
                  <a:lnTo>
                    <a:pt x="1511729" y="1288816"/>
                  </a:lnTo>
                  <a:lnTo>
                    <a:pt x="1515212" y="1287917"/>
                  </a:lnTo>
                  <a:lnTo>
                    <a:pt x="1518695" y="1287019"/>
                  </a:lnTo>
                  <a:lnTo>
                    <a:pt x="1522178" y="1288918"/>
                  </a:lnTo>
                  <a:lnTo>
                    <a:pt x="1525662" y="1288026"/>
                  </a:lnTo>
                  <a:lnTo>
                    <a:pt x="1529145" y="1287134"/>
                  </a:lnTo>
                  <a:lnTo>
                    <a:pt x="1532628" y="1286243"/>
                  </a:lnTo>
                  <a:lnTo>
                    <a:pt x="1536111" y="1285353"/>
                  </a:lnTo>
                  <a:lnTo>
                    <a:pt x="1539595" y="1284463"/>
                  </a:lnTo>
                  <a:lnTo>
                    <a:pt x="1543078" y="1283573"/>
                  </a:lnTo>
                  <a:lnTo>
                    <a:pt x="1546561" y="1288239"/>
                  </a:lnTo>
                  <a:lnTo>
                    <a:pt x="1550044" y="1287360"/>
                  </a:lnTo>
                  <a:lnTo>
                    <a:pt x="1553528" y="1286481"/>
                  </a:lnTo>
                  <a:lnTo>
                    <a:pt x="1557011" y="1285603"/>
                  </a:lnTo>
                  <a:lnTo>
                    <a:pt x="1560494" y="1284725"/>
                  </a:lnTo>
                  <a:lnTo>
                    <a:pt x="1563977" y="1283848"/>
                  </a:lnTo>
                  <a:lnTo>
                    <a:pt x="1567461" y="1282971"/>
                  </a:lnTo>
                  <a:lnTo>
                    <a:pt x="1570944" y="1299018"/>
                  </a:lnTo>
                  <a:lnTo>
                    <a:pt x="1574427" y="1298170"/>
                  </a:lnTo>
                  <a:lnTo>
                    <a:pt x="1577910" y="1297323"/>
                  </a:lnTo>
                  <a:lnTo>
                    <a:pt x="1581394" y="1296476"/>
                  </a:lnTo>
                  <a:lnTo>
                    <a:pt x="1584877" y="1295630"/>
                  </a:lnTo>
                  <a:lnTo>
                    <a:pt x="1588360" y="1294784"/>
                  </a:lnTo>
                  <a:lnTo>
                    <a:pt x="1591843" y="1293939"/>
                  </a:lnTo>
                  <a:lnTo>
                    <a:pt x="1595327" y="1296537"/>
                  </a:lnTo>
                  <a:lnTo>
                    <a:pt x="1598810" y="1295698"/>
                  </a:lnTo>
                  <a:lnTo>
                    <a:pt x="1602293" y="1294859"/>
                  </a:lnTo>
                  <a:lnTo>
                    <a:pt x="1605776" y="1294021"/>
                  </a:lnTo>
                  <a:lnTo>
                    <a:pt x="1609260" y="1293184"/>
                  </a:lnTo>
                  <a:lnTo>
                    <a:pt x="1612743" y="1292347"/>
                  </a:lnTo>
                  <a:lnTo>
                    <a:pt x="1616226" y="1291510"/>
                  </a:lnTo>
                  <a:lnTo>
                    <a:pt x="1619709" y="1294951"/>
                  </a:lnTo>
                  <a:lnTo>
                    <a:pt x="1623193" y="1294123"/>
                  </a:lnTo>
                  <a:lnTo>
                    <a:pt x="1626676" y="1293294"/>
                  </a:lnTo>
                  <a:lnTo>
                    <a:pt x="1630159" y="1292466"/>
                  </a:lnTo>
                  <a:lnTo>
                    <a:pt x="1633642" y="1291639"/>
                  </a:lnTo>
                  <a:lnTo>
                    <a:pt x="1637126" y="1290812"/>
                  </a:lnTo>
                  <a:lnTo>
                    <a:pt x="1640609" y="1289985"/>
                  </a:lnTo>
                  <a:lnTo>
                    <a:pt x="1644092" y="1291715"/>
                  </a:lnTo>
                  <a:lnTo>
                    <a:pt x="1647575" y="1290893"/>
                  </a:lnTo>
                  <a:lnTo>
                    <a:pt x="1651059" y="1290072"/>
                  </a:lnTo>
                  <a:lnTo>
                    <a:pt x="1654542" y="1289251"/>
                  </a:lnTo>
                  <a:lnTo>
                    <a:pt x="1658025" y="1288431"/>
                  </a:lnTo>
                  <a:lnTo>
                    <a:pt x="1661508" y="1287611"/>
                  </a:lnTo>
                  <a:lnTo>
                    <a:pt x="1664992" y="1286792"/>
                  </a:lnTo>
                  <a:lnTo>
                    <a:pt x="1668475" y="1291053"/>
                  </a:lnTo>
                  <a:lnTo>
                    <a:pt x="1671958" y="1290242"/>
                  </a:lnTo>
                  <a:lnTo>
                    <a:pt x="1675441" y="1289432"/>
                  </a:lnTo>
                  <a:lnTo>
                    <a:pt x="1678925" y="1288622"/>
                  </a:lnTo>
                  <a:lnTo>
                    <a:pt x="1682408" y="1287813"/>
                  </a:lnTo>
                  <a:lnTo>
                    <a:pt x="1685891" y="1287004"/>
                  </a:lnTo>
                  <a:lnTo>
                    <a:pt x="1689374" y="1286195"/>
                  </a:lnTo>
                  <a:lnTo>
                    <a:pt x="1692858" y="1313921"/>
                  </a:lnTo>
                  <a:lnTo>
                    <a:pt x="1696341" y="1313157"/>
                  </a:lnTo>
                  <a:lnTo>
                    <a:pt x="1699824" y="1312394"/>
                  </a:lnTo>
                  <a:lnTo>
                    <a:pt x="1703307" y="1311631"/>
                  </a:lnTo>
                  <a:lnTo>
                    <a:pt x="1706791" y="1310868"/>
                  </a:lnTo>
                  <a:lnTo>
                    <a:pt x="1710274" y="1310106"/>
                  </a:lnTo>
                  <a:lnTo>
                    <a:pt x="1713757" y="1309344"/>
                  </a:lnTo>
                  <a:lnTo>
                    <a:pt x="1717240" y="1317404"/>
                  </a:lnTo>
                  <a:lnTo>
                    <a:pt x="1720723" y="1316656"/>
                  </a:lnTo>
                  <a:lnTo>
                    <a:pt x="1724207" y="1315909"/>
                  </a:lnTo>
                  <a:lnTo>
                    <a:pt x="1727690" y="1315162"/>
                  </a:lnTo>
                  <a:lnTo>
                    <a:pt x="1731173" y="1314416"/>
                  </a:lnTo>
                  <a:lnTo>
                    <a:pt x="1734656" y="1313670"/>
                  </a:lnTo>
                  <a:lnTo>
                    <a:pt x="1738140" y="1312924"/>
                  </a:lnTo>
                  <a:lnTo>
                    <a:pt x="1741623" y="1312179"/>
                  </a:lnTo>
                  <a:lnTo>
                    <a:pt x="1741623" y="1312905"/>
                  </a:lnTo>
                  <a:lnTo>
                    <a:pt x="1745106" y="1312162"/>
                  </a:lnTo>
                  <a:lnTo>
                    <a:pt x="1748589" y="1311418"/>
                  </a:lnTo>
                  <a:lnTo>
                    <a:pt x="1752073" y="1310675"/>
                  </a:lnTo>
                  <a:lnTo>
                    <a:pt x="1755556" y="1309932"/>
                  </a:lnTo>
                  <a:lnTo>
                    <a:pt x="1759039" y="1309190"/>
                  </a:lnTo>
                  <a:lnTo>
                    <a:pt x="1762522" y="1308448"/>
                  </a:lnTo>
                  <a:lnTo>
                    <a:pt x="1766006" y="1307706"/>
                  </a:lnTo>
                  <a:lnTo>
                    <a:pt x="1769489" y="1313470"/>
                  </a:lnTo>
                  <a:lnTo>
                    <a:pt x="1772972" y="1312739"/>
                  </a:lnTo>
                  <a:lnTo>
                    <a:pt x="1776455" y="1312008"/>
                  </a:lnTo>
                  <a:lnTo>
                    <a:pt x="1779939" y="1311277"/>
                  </a:lnTo>
                  <a:lnTo>
                    <a:pt x="1783422" y="1310547"/>
                  </a:lnTo>
                  <a:lnTo>
                    <a:pt x="1786905" y="1309817"/>
                  </a:lnTo>
                  <a:lnTo>
                    <a:pt x="1790388" y="1309088"/>
                  </a:lnTo>
                  <a:lnTo>
                    <a:pt x="1793872" y="1308359"/>
                  </a:lnTo>
                  <a:lnTo>
                    <a:pt x="1797355" y="1307630"/>
                  </a:lnTo>
                  <a:lnTo>
                    <a:pt x="1800838" y="1306901"/>
                  </a:lnTo>
                  <a:lnTo>
                    <a:pt x="1804321" y="1306173"/>
                  </a:lnTo>
                  <a:lnTo>
                    <a:pt x="1807805" y="1305445"/>
                  </a:lnTo>
                  <a:lnTo>
                    <a:pt x="1811288" y="1304718"/>
                  </a:lnTo>
                  <a:lnTo>
                    <a:pt x="1814771" y="1303991"/>
                  </a:lnTo>
                  <a:lnTo>
                    <a:pt x="1818254" y="1314585"/>
                  </a:lnTo>
                  <a:lnTo>
                    <a:pt x="1821738" y="1313875"/>
                  </a:lnTo>
                  <a:lnTo>
                    <a:pt x="1825221" y="1313165"/>
                  </a:lnTo>
                  <a:lnTo>
                    <a:pt x="1828704" y="1312456"/>
                  </a:lnTo>
                  <a:lnTo>
                    <a:pt x="1832187" y="1311747"/>
                  </a:lnTo>
                  <a:lnTo>
                    <a:pt x="1835671" y="1311038"/>
                  </a:lnTo>
                  <a:lnTo>
                    <a:pt x="1839154" y="1310330"/>
                  </a:lnTo>
                  <a:lnTo>
                    <a:pt x="1842637" y="1320475"/>
                  </a:lnTo>
                  <a:lnTo>
                    <a:pt x="1846120" y="1319783"/>
                  </a:lnTo>
                  <a:lnTo>
                    <a:pt x="1849604" y="1319091"/>
                  </a:lnTo>
                  <a:lnTo>
                    <a:pt x="1853087" y="1318400"/>
                  </a:lnTo>
                  <a:lnTo>
                    <a:pt x="1856570" y="1317709"/>
                  </a:lnTo>
                  <a:lnTo>
                    <a:pt x="1860053" y="1317018"/>
                  </a:lnTo>
                  <a:lnTo>
                    <a:pt x="1863537" y="1316327"/>
                  </a:lnTo>
                  <a:lnTo>
                    <a:pt x="1867020" y="1323500"/>
                  </a:lnTo>
                  <a:lnTo>
                    <a:pt x="1870503" y="1322821"/>
                  </a:lnTo>
                  <a:lnTo>
                    <a:pt x="1873986" y="1322142"/>
                  </a:lnTo>
                  <a:lnTo>
                    <a:pt x="1877470" y="1321464"/>
                  </a:lnTo>
                  <a:lnTo>
                    <a:pt x="1880953" y="1320786"/>
                  </a:lnTo>
                  <a:lnTo>
                    <a:pt x="1884436" y="1320109"/>
                  </a:lnTo>
                  <a:lnTo>
                    <a:pt x="1887919" y="1319431"/>
                  </a:lnTo>
                  <a:lnTo>
                    <a:pt x="1891403" y="1327652"/>
                  </a:lnTo>
                  <a:lnTo>
                    <a:pt x="1894886" y="1326988"/>
                  </a:lnTo>
                  <a:lnTo>
                    <a:pt x="1898369" y="1326324"/>
                  </a:lnTo>
                  <a:lnTo>
                    <a:pt x="1901852" y="1325660"/>
                  </a:lnTo>
                  <a:lnTo>
                    <a:pt x="1905336" y="1324997"/>
                  </a:lnTo>
                  <a:lnTo>
                    <a:pt x="1908819" y="1324334"/>
                  </a:lnTo>
                  <a:lnTo>
                    <a:pt x="1912302" y="1323671"/>
                  </a:lnTo>
                  <a:lnTo>
                    <a:pt x="1915785" y="1329804"/>
                  </a:lnTo>
                  <a:lnTo>
                    <a:pt x="1919269" y="1329151"/>
                  </a:lnTo>
                  <a:lnTo>
                    <a:pt x="1922752" y="1328499"/>
                  </a:lnTo>
                  <a:lnTo>
                    <a:pt x="1926235" y="1327846"/>
                  </a:lnTo>
                  <a:lnTo>
                    <a:pt x="1929718" y="1327194"/>
                  </a:lnTo>
                  <a:lnTo>
                    <a:pt x="1933202" y="1326543"/>
                  </a:lnTo>
                  <a:lnTo>
                    <a:pt x="1936685" y="1325891"/>
                  </a:lnTo>
                  <a:lnTo>
                    <a:pt x="1940168" y="1344537"/>
                  </a:lnTo>
                  <a:lnTo>
                    <a:pt x="1943651" y="1343913"/>
                  </a:lnTo>
                  <a:lnTo>
                    <a:pt x="1947135" y="1343289"/>
                  </a:lnTo>
                  <a:lnTo>
                    <a:pt x="1950618" y="1342665"/>
                  </a:lnTo>
                  <a:lnTo>
                    <a:pt x="1954101" y="1342042"/>
                  </a:lnTo>
                  <a:lnTo>
                    <a:pt x="1957584" y="1341419"/>
                  </a:lnTo>
                  <a:lnTo>
                    <a:pt x="1961068" y="1340796"/>
                  </a:lnTo>
                  <a:lnTo>
                    <a:pt x="1964551" y="1354806"/>
                  </a:lnTo>
                  <a:lnTo>
                    <a:pt x="1968034" y="1354203"/>
                  </a:lnTo>
                  <a:lnTo>
                    <a:pt x="1971517" y="1353601"/>
                  </a:lnTo>
                  <a:lnTo>
                    <a:pt x="1975001" y="1352999"/>
                  </a:lnTo>
                  <a:lnTo>
                    <a:pt x="1978484" y="1352398"/>
                  </a:lnTo>
                  <a:lnTo>
                    <a:pt x="1981967" y="1351796"/>
                  </a:lnTo>
                  <a:lnTo>
                    <a:pt x="1985450" y="1351195"/>
                  </a:lnTo>
                  <a:lnTo>
                    <a:pt x="1988934" y="1362840"/>
                  </a:lnTo>
                  <a:lnTo>
                    <a:pt x="1992417" y="1362256"/>
                  </a:lnTo>
                  <a:lnTo>
                    <a:pt x="1995900" y="1361672"/>
                  </a:lnTo>
                  <a:lnTo>
                    <a:pt x="1999383" y="1361089"/>
                  </a:lnTo>
                  <a:lnTo>
                    <a:pt x="2002867" y="1360506"/>
                  </a:lnTo>
                  <a:lnTo>
                    <a:pt x="2006350" y="1359923"/>
                  </a:lnTo>
                  <a:lnTo>
                    <a:pt x="2009833" y="1359340"/>
                  </a:lnTo>
                  <a:lnTo>
                    <a:pt x="2013316" y="1359752"/>
                  </a:lnTo>
                  <a:lnTo>
                    <a:pt x="2016799" y="1359171"/>
                  </a:lnTo>
                  <a:lnTo>
                    <a:pt x="2020283" y="1358590"/>
                  </a:lnTo>
                  <a:lnTo>
                    <a:pt x="2023766" y="1358010"/>
                  </a:lnTo>
                  <a:lnTo>
                    <a:pt x="2027249" y="1357429"/>
                  </a:lnTo>
                  <a:lnTo>
                    <a:pt x="2030732" y="1356849"/>
                  </a:lnTo>
                  <a:lnTo>
                    <a:pt x="2034216" y="1356269"/>
                  </a:lnTo>
                  <a:lnTo>
                    <a:pt x="2037699" y="1359163"/>
                  </a:lnTo>
                  <a:lnTo>
                    <a:pt x="2041182" y="1358589"/>
                  </a:lnTo>
                  <a:lnTo>
                    <a:pt x="2044665" y="1358014"/>
                  </a:lnTo>
                  <a:lnTo>
                    <a:pt x="2048149" y="1357439"/>
                  </a:lnTo>
                  <a:lnTo>
                    <a:pt x="2051632" y="1356865"/>
                  </a:lnTo>
                  <a:lnTo>
                    <a:pt x="2055115" y="1356291"/>
                  </a:lnTo>
                  <a:lnTo>
                    <a:pt x="2058598" y="1355717"/>
                  </a:lnTo>
                  <a:lnTo>
                    <a:pt x="2062082" y="1362923"/>
                  </a:lnTo>
                  <a:lnTo>
                    <a:pt x="2065565" y="1362360"/>
                  </a:lnTo>
                  <a:lnTo>
                    <a:pt x="2069048" y="1361797"/>
                  </a:lnTo>
                  <a:lnTo>
                    <a:pt x="2072531" y="1361235"/>
                  </a:lnTo>
                  <a:lnTo>
                    <a:pt x="2076015" y="1360672"/>
                  </a:lnTo>
                  <a:lnTo>
                    <a:pt x="2079498" y="1360110"/>
                  </a:lnTo>
                  <a:lnTo>
                    <a:pt x="2082981" y="1359548"/>
                  </a:lnTo>
                  <a:lnTo>
                    <a:pt x="2086464" y="1359466"/>
                  </a:lnTo>
                  <a:lnTo>
                    <a:pt x="2089948" y="1358905"/>
                  </a:lnTo>
                  <a:lnTo>
                    <a:pt x="2093431" y="1358344"/>
                  </a:lnTo>
                  <a:lnTo>
                    <a:pt x="2096914" y="1357784"/>
                  </a:lnTo>
                  <a:lnTo>
                    <a:pt x="2100397" y="1357223"/>
                  </a:lnTo>
                  <a:lnTo>
                    <a:pt x="2103881" y="1356663"/>
                  </a:lnTo>
                  <a:lnTo>
                    <a:pt x="2107364" y="1356103"/>
                  </a:lnTo>
                  <a:lnTo>
                    <a:pt x="2110847" y="1361731"/>
                  </a:lnTo>
                  <a:lnTo>
                    <a:pt x="2114330" y="1361180"/>
                  </a:lnTo>
                  <a:lnTo>
                    <a:pt x="2117814" y="1360628"/>
                  </a:lnTo>
                  <a:lnTo>
                    <a:pt x="2121297" y="1360077"/>
                  </a:lnTo>
                  <a:lnTo>
                    <a:pt x="2124780" y="1359526"/>
                  </a:lnTo>
                  <a:lnTo>
                    <a:pt x="2128263" y="1358975"/>
                  </a:lnTo>
                  <a:lnTo>
                    <a:pt x="2131747" y="1358424"/>
                  </a:lnTo>
                  <a:lnTo>
                    <a:pt x="2135230" y="1361617"/>
                  </a:lnTo>
                  <a:lnTo>
                    <a:pt x="2138713" y="1361071"/>
                  </a:lnTo>
                  <a:lnTo>
                    <a:pt x="2142196" y="1360526"/>
                  </a:lnTo>
                  <a:lnTo>
                    <a:pt x="2145680" y="1359981"/>
                  </a:lnTo>
                  <a:lnTo>
                    <a:pt x="2149163" y="1359436"/>
                  </a:lnTo>
                  <a:lnTo>
                    <a:pt x="2152646" y="1358891"/>
                  </a:lnTo>
                  <a:lnTo>
                    <a:pt x="2156129" y="1358347"/>
                  </a:lnTo>
                  <a:lnTo>
                    <a:pt x="2159613" y="1361962"/>
                  </a:lnTo>
                  <a:lnTo>
                    <a:pt x="2163096" y="1361423"/>
                  </a:lnTo>
                  <a:lnTo>
                    <a:pt x="2166579" y="1360885"/>
                  </a:lnTo>
                  <a:lnTo>
                    <a:pt x="2170062" y="1360346"/>
                  </a:lnTo>
                  <a:lnTo>
                    <a:pt x="2173546" y="1359808"/>
                  </a:lnTo>
                  <a:lnTo>
                    <a:pt x="2177029" y="1359270"/>
                  </a:lnTo>
                  <a:lnTo>
                    <a:pt x="2180512" y="1358732"/>
                  </a:lnTo>
                  <a:lnTo>
                    <a:pt x="2183995" y="1379107"/>
                  </a:lnTo>
                  <a:lnTo>
                    <a:pt x="2187479" y="1378595"/>
                  </a:lnTo>
                  <a:lnTo>
                    <a:pt x="2190962" y="1378084"/>
                  </a:lnTo>
                  <a:lnTo>
                    <a:pt x="2194445" y="1377573"/>
                  </a:lnTo>
                  <a:lnTo>
                    <a:pt x="2197928" y="1377063"/>
                  </a:lnTo>
                  <a:lnTo>
                    <a:pt x="2201412" y="1376552"/>
                  </a:lnTo>
                  <a:lnTo>
                    <a:pt x="2204895" y="1376042"/>
                  </a:lnTo>
                  <a:lnTo>
                    <a:pt x="2208378" y="1382055"/>
                  </a:lnTo>
                  <a:lnTo>
                    <a:pt x="2211861" y="1381553"/>
                  </a:lnTo>
                  <a:lnTo>
                    <a:pt x="2215345" y="1381051"/>
                  </a:lnTo>
                  <a:lnTo>
                    <a:pt x="2218828" y="1380550"/>
                  </a:lnTo>
                  <a:lnTo>
                    <a:pt x="2222311" y="1380048"/>
                  </a:lnTo>
                  <a:lnTo>
                    <a:pt x="2225794" y="1379547"/>
                  </a:lnTo>
                  <a:lnTo>
                    <a:pt x="2229278" y="1379046"/>
                  </a:lnTo>
                  <a:lnTo>
                    <a:pt x="2232761" y="1394740"/>
                  </a:lnTo>
                  <a:lnTo>
                    <a:pt x="2236244" y="1394259"/>
                  </a:lnTo>
                  <a:lnTo>
                    <a:pt x="2239727" y="1393778"/>
                  </a:lnTo>
                  <a:lnTo>
                    <a:pt x="2243211" y="1393298"/>
                  </a:lnTo>
                  <a:lnTo>
                    <a:pt x="2246694" y="1392818"/>
                  </a:lnTo>
                  <a:lnTo>
                    <a:pt x="2250177" y="1392338"/>
                  </a:lnTo>
                  <a:lnTo>
                    <a:pt x="2253660" y="1391858"/>
                  </a:lnTo>
                  <a:lnTo>
                    <a:pt x="2257144" y="1395778"/>
                  </a:lnTo>
                  <a:lnTo>
                    <a:pt x="2260627" y="1395304"/>
                  </a:lnTo>
                  <a:lnTo>
                    <a:pt x="2264110" y="1394830"/>
                  </a:lnTo>
                  <a:lnTo>
                    <a:pt x="2267593" y="1394356"/>
                  </a:lnTo>
                  <a:lnTo>
                    <a:pt x="2271077" y="1393882"/>
                  </a:lnTo>
                  <a:lnTo>
                    <a:pt x="2274560" y="1393408"/>
                  </a:lnTo>
                  <a:lnTo>
                    <a:pt x="2278043" y="1392935"/>
                  </a:lnTo>
                  <a:lnTo>
                    <a:pt x="2281526" y="1393553"/>
                  </a:lnTo>
                  <a:lnTo>
                    <a:pt x="2285010" y="1393082"/>
                  </a:lnTo>
                  <a:lnTo>
                    <a:pt x="2288493" y="1392610"/>
                  </a:lnTo>
                  <a:lnTo>
                    <a:pt x="2291976" y="1392138"/>
                  </a:lnTo>
                  <a:lnTo>
                    <a:pt x="2295459" y="1391667"/>
                  </a:lnTo>
                  <a:lnTo>
                    <a:pt x="2298942" y="1391196"/>
                  </a:lnTo>
                  <a:lnTo>
                    <a:pt x="2302426" y="1390725"/>
                  </a:lnTo>
                  <a:lnTo>
                    <a:pt x="2305909" y="1390619"/>
                  </a:lnTo>
                  <a:lnTo>
                    <a:pt x="2309392" y="1390149"/>
                  </a:lnTo>
                  <a:lnTo>
                    <a:pt x="2312875" y="1389679"/>
                  </a:lnTo>
                  <a:lnTo>
                    <a:pt x="2316359" y="1389208"/>
                  </a:lnTo>
                  <a:lnTo>
                    <a:pt x="2319842" y="1388738"/>
                  </a:lnTo>
                  <a:lnTo>
                    <a:pt x="2323325" y="1388269"/>
                  </a:lnTo>
                  <a:lnTo>
                    <a:pt x="2326808" y="1387799"/>
                  </a:lnTo>
                  <a:lnTo>
                    <a:pt x="2330292" y="1387329"/>
                  </a:lnTo>
                  <a:lnTo>
                    <a:pt x="2333775" y="1390147"/>
                  </a:lnTo>
                  <a:lnTo>
                    <a:pt x="2337258" y="1389681"/>
                  </a:lnTo>
                  <a:lnTo>
                    <a:pt x="2340741" y="1389216"/>
                  </a:lnTo>
                  <a:lnTo>
                    <a:pt x="2344225" y="1388751"/>
                  </a:lnTo>
                  <a:lnTo>
                    <a:pt x="2347708" y="1388286"/>
                  </a:lnTo>
                  <a:lnTo>
                    <a:pt x="2351191" y="1387821"/>
                  </a:lnTo>
                  <a:lnTo>
                    <a:pt x="2354674" y="1387357"/>
                  </a:lnTo>
                  <a:lnTo>
                    <a:pt x="2358158" y="1387983"/>
                  </a:lnTo>
                  <a:lnTo>
                    <a:pt x="2361641" y="1387520"/>
                  </a:lnTo>
                  <a:lnTo>
                    <a:pt x="2365124" y="1387057"/>
                  </a:lnTo>
                  <a:lnTo>
                    <a:pt x="2368607" y="1386594"/>
                  </a:lnTo>
                  <a:lnTo>
                    <a:pt x="2372091" y="1386132"/>
                  </a:lnTo>
                  <a:lnTo>
                    <a:pt x="2375574" y="1385669"/>
                  </a:lnTo>
                  <a:lnTo>
                    <a:pt x="2379057" y="1385207"/>
                  </a:lnTo>
                  <a:lnTo>
                    <a:pt x="2382540" y="1391554"/>
                  </a:lnTo>
                  <a:lnTo>
                    <a:pt x="2386024" y="1391100"/>
                  </a:lnTo>
                  <a:lnTo>
                    <a:pt x="2389507" y="1390646"/>
                  </a:lnTo>
                  <a:lnTo>
                    <a:pt x="2392990" y="1390192"/>
                  </a:lnTo>
                  <a:lnTo>
                    <a:pt x="2396473" y="1389738"/>
                  </a:lnTo>
                  <a:lnTo>
                    <a:pt x="2399957" y="1389284"/>
                  </a:lnTo>
                  <a:lnTo>
                    <a:pt x="2403440" y="1388831"/>
                  </a:lnTo>
                  <a:lnTo>
                    <a:pt x="2406923" y="1389437"/>
                  </a:lnTo>
                  <a:lnTo>
                    <a:pt x="2410406" y="1388985"/>
                  </a:lnTo>
                  <a:lnTo>
                    <a:pt x="2413890" y="1388533"/>
                  </a:lnTo>
                  <a:lnTo>
                    <a:pt x="2417373" y="1388082"/>
                  </a:lnTo>
                  <a:lnTo>
                    <a:pt x="2420856" y="1387630"/>
                  </a:lnTo>
                  <a:lnTo>
                    <a:pt x="2424339" y="1387179"/>
                  </a:lnTo>
                  <a:lnTo>
                    <a:pt x="2427823" y="1386727"/>
                  </a:lnTo>
                  <a:lnTo>
                    <a:pt x="2431306" y="1390138"/>
                  </a:lnTo>
                  <a:lnTo>
                    <a:pt x="2434789" y="1389692"/>
                  </a:lnTo>
                  <a:lnTo>
                    <a:pt x="2438272" y="1389245"/>
                  </a:lnTo>
                  <a:lnTo>
                    <a:pt x="2441756" y="1388799"/>
                  </a:lnTo>
                  <a:lnTo>
                    <a:pt x="2445239" y="1388352"/>
                  </a:lnTo>
                  <a:lnTo>
                    <a:pt x="2448722" y="1387906"/>
                  </a:lnTo>
                  <a:lnTo>
                    <a:pt x="2452205" y="1387460"/>
                  </a:lnTo>
                  <a:lnTo>
                    <a:pt x="2455689" y="1388061"/>
                  </a:lnTo>
                  <a:lnTo>
                    <a:pt x="2459172" y="1387617"/>
                  </a:lnTo>
                  <a:lnTo>
                    <a:pt x="2462655" y="1387172"/>
                  </a:lnTo>
                  <a:lnTo>
                    <a:pt x="2466138" y="1386728"/>
                  </a:lnTo>
                  <a:lnTo>
                    <a:pt x="2469622" y="1386284"/>
                  </a:lnTo>
                  <a:lnTo>
                    <a:pt x="2473105" y="1385839"/>
                  </a:lnTo>
                  <a:lnTo>
                    <a:pt x="2476588" y="1385395"/>
                  </a:lnTo>
                  <a:lnTo>
                    <a:pt x="2480071" y="1387735"/>
                  </a:lnTo>
                  <a:lnTo>
                    <a:pt x="2483555" y="1387294"/>
                  </a:lnTo>
                  <a:lnTo>
                    <a:pt x="2487038" y="1386854"/>
                  </a:lnTo>
                  <a:lnTo>
                    <a:pt x="2490521" y="1386413"/>
                  </a:lnTo>
                  <a:lnTo>
                    <a:pt x="2494004" y="1385973"/>
                  </a:lnTo>
                  <a:lnTo>
                    <a:pt x="2497488" y="1385533"/>
                  </a:lnTo>
                  <a:lnTo>
                    <a:pt x="2500971" y="1385093"/>
                  </a:lnTo>
                  <a:lnTo>
                    <a:pt x="2504454" y="1387072"/>
                  </a:lnTo>
                  <a:lnTo>
                    <a:pt x="2507937" y="1386635"/>
                  </a:lnTo>
                  <a:lnTo>
                    <a:pt x="2511421" y="1386198"/>
                  </a:lnTo>
                  <a:lnTo>
                    <a:pt x="2514904" y="1385761"/>
                  </a:lnTo>
                  <a:lnTo>
                    <a:pt x="2518387" y="1385324"/>
                  </a:lnTo>
                  <a:lnTo>
                    <a:pt x="2521870" y="1384888"/>
                  </a:lnTo>
                  <a:lnTo>
                    <a:pt x="2525354" y="1384451"/>
                  </a:lnTo>
                  <a:lnTo>
                    <a:pt x="2528837" y="1391461"/>
                  </a:lnTo>
                  <a:lnTo>
                    <a:pt x="2532320" y="1391033"/>
                  </a:lnTo>
                  <a:lnTo>
                    <a:pt x="2535803" y="1390605"/>
                  </a:lnTo>
                  <a:lnTo>
                    <a:pt x="2539287" y="1390177"/>
                  </a:lnTo>
                  <a:lnTo>
                    <a:pt x="2542770" y="1389750"/>
                  </a:lnTo>
                  <a:lnTo>
                    <a:pt x="2546253" y="1389322"/>
                  </a:lnTo>
                  <a:lnTo>
                    <a:pt x="2549736" y="1388895"/>
                  </a:lnTo>
                  <a:lnTo>
                    <a:pt x="2553220" y="1390459"/>
                  </a:lnTo>
                  <a:lnTo>
                    <a:pt x="2556703" y="1390034"/>
                  </a:lnTo>
                  <a:lnTo>
                    <a:pt x="2560186" y="1389609"/>
                  </a:lnTo>
                  <a:lnTo>
                    <a:pt x="2563669" y="1389185"/>
                  </a:lnTo>
                  <a:lnTo>
                    <a:pt x="2567153" y="1388760"/>
                  </a:lnTo>
                  <a:lnTo>
                    <a:pt x="2570636" y="1388335"/>
                  </a:lnTo>
                  <a:lnTo>
                    <a:pt x="2574119" y="1387911"/>
                  </a:lnTo>
                  <a:lnTo>
                    <a:pt x="2577602" y="1389142"/>
                  </a:lnTo>
                  <a:lnTo>
                    <a:pt x="2581085" y="1388719"/>
                  </a:lnTo>
                  <a:lnTo>
                    <a:pt x="2584569" y="1388297"/>
                  </a:lnTo>
                  <a:lnTo>
                    <a:pt x="2588052" y="1387875"/>
                  </a:lnTo>
                  <a:lnTo>
                    <a:pt x="2591535" y="1387453"/>
                  </a:lnTo>
                  <a:lnTo>
                    <a:pt x="2595018" y="1387031"/>
                  </a:lnTo>
                  <a:lnTo>
                    <a:pt x="2598502" y="1386609"/>
                  </a:lnTo>
                  <a:lnTo>
                    <a:pt x="2601985" y="1386850"/>
                  </a:lnTo>
                  <a:lnTo>
                    <a:pt x="2605468" y="1386429"/>
                  </a:lnTo>
                  <a:lnTo>
                    <a:pt x="2608951" y="1386008"/>
                  </a:lnTo>
                  <a:lnTo>
                    <a:pt x="2612435" y="1385587"/>
                  </a:lnTo>
                  <a:lnTo>
                    <a:pt x="2615918" y="1385167"/>
                  </a:lnTo>
                  <a:lnTo>
                    <a:pt x="2619401" y="1384746"/>
                  </a:lnTo>
                  <a:lnTo>
                    <a:pt x="2622884" y="1384326"/>
                  </a:lnTo>
                  <a:lnTo>
                    <a:pt x="2626368" y="1386551"/>
                  </a:lnTo>
                  <a:lnTo>
                    <a:pt x="2629851" y="1386133"/>
                  </a:lnTo>
                  <a:lnTo>
                    <a:pt x="2633334" y="1385716"/>
                  </a:lnTo>
                  <a:lnTo>
                    <a:pt x="2636817" y="1385299"/>
                  </a:lnTo>
                  <a:lnTo>
                    <a:pt x="2640301" y="1384882"/>
                  </a:lnTo>
                  <a:lnTo>
                    <a:pt x="2643784" y="1384465"/>
                  </a:lnTo>
                  <a:lnTo>
                    <a:pt x="2647267" y="1384049"/>
                  </a:lnTo>
                  <a:lnTo>
                    <a:pt x="2650750" y="1383632"/>
                  </a:lnTo>
                  <a:lnTo>
                    <a:pt x="2654234" y="1383215"/>
                  </a:lnTo>
                  <a:lnTo>
                    <a:pt x="2657717" y="1382799"/>
                  </a:lnTo>
                  <a:lnTo>
                    <a:pt x="2661200" y="1382383"/>
                  </a:lnTo>
                  <a:lnTo>
                    <a:pt x="2664683" y="1381966"/>
                  </a:lnTo>
                  <a:lnTo>
                    <a:pt x="2668167" y="1381550"/>
                  </a:lnTo>
                  <a:lnTo>
                    <a:pt x="2671650" y="1381134"/>
                  </a:lnTo>
                  <a:lnTo>
                    <a:pt x="2675133" y="1381383"/>
                  </a:lnTo>
                  <a:lnTo>
                    <a:pt x="2678616" y="1380968"/>
                  </a:lnTo>
                  <a:lnTo>
                    <a:pt x="2682100" y="1380553"/>
                  </a:lnTo>
                  <a:lnTo>
                    <a:pt x="2685583" y="1380138"/>
                  </a:lnTo>
                  <a:lnTo>
                    <a:pt x="2689066" y="1379724"/>
                  </a:lnTo>
                  <a:lnTo>
                    <a:pt x="2692549" y="1379309"/>
                  </a:lnTo>
                  <a:lnTo>
                    <a:pt x="2696033" y="1378894"/>
                  </a:lnTo>
                  <a:lnTo>
                    <a:pt x="2699516" y="1379812"/>
                  </a:lnTo>
                  <a:lnTo>
                    <a:pt x="2702999" y="1379399"/>
                  </a:lnTo>
                  <a:lnTo>
                    <a:pt x="2706482" y="1378986"/>
                  </a:lnTo>
                  <a:lnTo>
                    <a:pt x="2709966" y="1378573"/>
                  </a:lnTo>
                  <a:lnTo>
                    <a:pt x="2713449" y="1378161"/>
                  </a:lnTo>
                  <a:lnTo>
                    <a:pt x="2716932" y="1377748"/>
                  </a:lnTo>
                  <a:lnTo>
                    <a:pt x="2720415" y="1377336"/>
                  </a:lnTo>
                  <a:lnTo>
                    <a:pt x="2723899" y="1379576"/>
                  </a:lnTo>
                  <a:lnTo>
                    <a:pt x="2727382" y="1379167"/>
                  </a:lnTo>
                  <a:lnTo>
                    <a:pt x="2730865" y="1378757"/>
                  </a:lnTo>
                  <a:lnTo>
                    <a:pt x="2734348" y="1378348"/>
                  </a:lnTo>
                  <a:lnTo>
                    <a:pt x="2737832" y="1377939"/>
                  </a:lnTo>
                  <a:lnTo>
                    <a:pt x="2741315" y="1377530"/>
                  </a:lnTo>
                  <a:lnTo>
                    <a:pt x="2744798" y="1377121"/>
                  </a:lnTo>
                  <a:lnTo>
                    <a:pt x="2748281" y="1383860"/>
                  </a:lnTo>
                  <a:lnTo>
                    <a:pt x="2751765" y="1383458"/>
                  </a:lnTo>
                  <a:lnTo>
                    <a:pt x="2755248" y="1383057"/>
                  </a:lnTo>
                  <a:lnTo>
                    <a:pt x="2758731" y="1382655"/>
                  </a:lnTo>
                  <a:lnTo>
                    <a:pt x="2762214" y="1382254"/>
                  </a:lnTo>
                  <a:lnTo>
                    <a:pt x="2765698" y="1381853"/>
                  </a:lnTo>
                  <a:lnTo>
                    <a:pt x="2769181" y="1381452"/>
                  </a:lnTo>
                  <a:lnTo>
                    <a:pt x="2772664" y="1383282"/>
                  </a:lnTo>
                  <a:lnTo>
                    <a:pt x="2776147" y="1382883"/>
                  </a:lnTo>
                  <a:lnTo>
                    <a:pt x="2779631" y="1382485"/>
                  </a:lnTo>
                  <a:lnTo>
                    <a:pt x="2783114" y="1382086"/>
                  </a:lnTo>
                  <a:lnTo>
                    <a:pt x="2786597" y="1381688"/>
                  </a:lnTo>
                  <a:lnTo>
                    <a:pt x="2790080" y="1381290"/>
                  </a:lnTo>
                  <a:lnTo>
                    <a:pt x="2793564" y="1380892"/>
                  </a:lnTo>
                  <a:lnTo>
                    <a:pt x="2797047" y="1384903"/>
                  </a:lnTo>
                  <a:lnTo>
                    <a:pt x="2800530" y="1384510"/>
                  </a:lnTo>
                  <a:lnTo>
                    <a:pt x="2804013" y="1384116"/>
                  </a:lnTo>
                  <a:lnTo>
                    <a:pt x="2807497" y="1383723"/>
                  </a:lnTo>
                  <a:lnTo>
                    <a:pt x="2810980" y="1383330"/>
                  </a:lnTo>
                  <a:lnTo>
                    <a:pt x="2814463" y="1382937"/>
                  </a:lnTo>
                  <a:lnTo>
                    <a:pt x="2817946" y="1382544"/>
                  </a:lnTo>
                  <a:lnTo>
                    <a:pt x="2821430" y="1386176"/>
                  </a:lnTo>
                  <a:lnTo>
                    <a:pt x="2824913" y="1385787"/>
                  </a:lnTo>
                  <a:lnTo>
                    <a:pt x="2828396" y="1385398"/>
                  </a:lnTo>
                  <a:lnTo>
                    <a:pt x="2831879" y="1385010"/>
                  </a:lnTo>
                  <a:lnTo>
                    <a:pt x="2835363" y="1384621"/>
                  </a:lnTo>
                  <a:lnTo>
                    <a:pt x="2838846" y="1384233"/>
                  </a:lnTo>
                  <a:lnTo>
                    <a:pt x="2842329" y="1383844"/>
                  </a:lnTo>
                  <a:lnTo>
                    <a:pt x="2845812" y="1389217"/>
                  </a:lnTo>
                  <a:lnTo>
                    <a:pt x="2849296" y="1388834"/>
                  </a:lnTo>
                  <a:lnTo>
                    <a:pt x="2852779" y="1388452"/>
                  </a:lnTo>
                  <a:lnTo>
                    <a:pt x="2856262" y="1388070"/>
                  </a:lnTo>
                  <a:lnTo>
                    <a:pt x="2859745" y="1387687"/>
                  </a:lnTo>
                  <a:lnTo>
                    <a:pt x="2863229" y="1387305"/>
                  </a:lnTo>
                  <a:lnTo>
                    <a:pt x="2866712" y="1386923"/>
                  </a:lnTo>
                  <a:lnTo>
                    <a:pt x="2870195" y="1390402"/>
                  </a:lnTo>
                  <a:lnTo>
                    <a:pt x="2873678" y="1390024"/>
                  </a:lnTo>
                  <a:lnTo>
                    <a:pt x="2877161" y="1389646"/>
                  </a:lnTo>
                  <a:lnTo>
                    <a:pt x="2880645" y="1389268"/>
                  </a:lnTo>
                  <a:lnTo>
                    <a:pt x="2884128" y="1388890"/>
                  </a:lnTo>
                  <a:lnTo>
                    <a:pt x="2887611" y="1388512"/>
                  </a:lnTo>
                  <a:lnTo>
                    <a:pt x="2891094" y="1388135"/>
                  </a:lnTo>
                  <a:lnTo>
                    <a:pt x="2894578" y="1390398"/>
                  </a:lnTo>
                  <a:lnTo>
                    <a:pt x="2898061" y="1390023"/>
                  </a:lnTo>
                  <a:lnTo>
                    <a:pt x="2901544" y="1389648"/>
                  </a:lnTo>
                  <a:lnTo>
                    <a:pt x="2905027" y="1389273"/>
                  </a:lnTo>
                  <a:lnTo>
                    <a:pt x="2908511" y="1388899"/>
                  </a:lnTo>
                  <a:lnTo>
                    <a:pt x="2911994" y="1388524"/>
                  </a:lnTo>
                  <a:lnTo>
                    <a:pt x="2915477" y="1388150"/>
                  </a:lnTo>
                  <a:lnTo>
                    <a:pt x="2918960" y="1387775"/>
                  </a:lnTo>
                  <a:lnTo>
                    <a:pt x="2922444" y="1388279"/>
                  </a:lnTo>
                  <a:lnTo>
                    <a:pt x="2925927" y="1387906"/>
                  </a:lnTo>
                  <a:lnTo>
                    <a:pt x="2929410" y="1387532"/>
                  </a:lnTo>
                  <a:lnTo>
                    <a:pt x="2932893" y="1387159"/>
                  </a:lnTo>
                  <a:lnTo>
                    <a:pt x="2936377" y="1386786"/>
                  </a:lnTo>
                  <a:lnTo>
                    <a:pt x="2939860" y="1386413"/>
                  </a:lnTo>
                  <a:lnTo>
                    <a:pt x="2943343" y="1386040"/>
                  </a:lnTo>
                  <a:lnTo>
                    <a:pt x="2946826" y="1388293"/>
                  </a:lnTo>
                  <a:lnTo>
                    <a:pt x="2950310" y="1387923"/>
                  </a:lnTo>
                  <a:lnTo>
                    <a:pt x="2953793" y="1387552"/>
                  </a:lnTo>
                  <a:lnTo>
                    <a:pt x="2957276" y="1387182"/>
                  </a:lnTo>
                  <a:lnTo>
                    <a:pt x="2960759" y="1386812"/>
                  </a:lnTo>
                  <a:lnTo>
                    <a:pt x="2964243" y="1386442"/>
                  </a:lnTo>
                  <a:lnTo>
                    <a:pt x="2967726" y="1386073"/>
                  </a:lnTo>
                  <a:lnTo>
                    <a:pt x="2971209" y="1385994"/>
                  </a:lnTo>
                  <a:lnTo>
                    <a:pt x="2974692" y="1385625"/>
                  </a:lnTo>
                  <a:lnTo>
                    <a:pt x="2978176" y="1385255"/>
                  </a:lnTo>
                  <a:lnTo>
                    <a:pt x="2981659" y="1384886"/>
                  </a:lnTo>
                  <a:lnTo>
                    <a:pt x="2985142" y="1384517"/>
                  </a:lnTo>
                  <a:lnTo>
                    <a:pt x="2988625" y="1384148"/>
                  </a:lnTo>
                  <a:lnTo>
                    <a:pt x="2992109" y="1383779"/>
                  </a:lnTo>
                  <a:lnTo>
                    <a:pt x="2995592" y="1383410"/>
                  </a:lnTo>
                  <a:lnTo>
                    <a:pt x="2999075" y="1383041"/>
                  </a:lnTo>
                  <a:lnTo>
                    <a:pt x="3002558" y="1382672"/>
                  </a:lnTo>
                  <a:lnTo>
                    <a:pt x="3006042" y="1382304"/>
                  </a:lnTo>
                  <a:lnTo>
                    <a:pt x="3009525" y="1381935"/>
                  </a:lnTo>
                  <a:lnTo>
                    <a:pt x="3013008" y="1381567"/>
                  </a:lnTo>
                  <a:lnTo>
                    <a:pt x="3016491" y="1381198"/>
                  </a:lnTo>
                  <a:lnTo>
                    <a:pt x="3019975" y="1382005"/>
                  </a:lnTo>
                  <a:lnTo>
                    <a:pt x="3023458" y="1381638"/>
                  </a:lnTo>
                  <a:lnTo>
                    <a:pt x="3026941" y="1381271"/>
                  </a:lnTo>
                  <a:lnTo>
                    <a:pt x="3030424" y="1380904"/>
                  </a:lnTo>
                  <a:lnTo>
                    <a:pt x="3033908" y="1380538"/>
                  </a:lnTo>
                  <a:lnTo>
                    <a:pt x="3037391" y="1380171"/>
                  </a:lnTo>
                  <a:lnTo>
                    <a:pt x="3040874" y="1379804"/>
                  </a:lnTo>
                  <a:lnTo>
                    <a:pt x="3044357" y="1379732"/>
                  </a:lnTo>
                  <a:lnTo>
                    <a:pt x="3047841" y="1379366"/>
                  </a:lnTo>
                  <a:lnTo>
                    <a:pt x="3051324" y="1379000"/>
                  </a:lnTo>
                  <a:lnTo>
                    <a:pt x="3054807" y="1378634"/>
                  </a:lnTo>
                  <a:lnTo>
                    <a:pt x="3058290" y="1378268"/>
                  </a:lnTo>
                  <a:lnTo>
                    <a:pt x="3061774" y="1377902"/>
                  </a:lnTo>
                  <a:lnTo>
                    <a:pt x="3065257" y="1377536"/>
                  </a:lnTo>
                  <a:lnTo>
                    <a:pt x="3068740" y="1381846"/>
                  </a:lnTo>
                  <a:lnTo>
                    <a:pt x="3072223" y="1381485"/>
                  </a:lnTo>
                  <a:lnTo>
                    <a:pt x="3075707" y="1381123"/>
                  </a:lnTo>
                  <a:lnTo>
                    <a:pt x="3079190" y="1380762"/>
                  </a:lnTo>
                  <a:lnTo>
                    <a:pt x="3082673" y="1380401"/>
                  </a:lnTo>
                  <a:lnTo>
                    <a:pt x="3086156" y="1380040"/>
                  </a:lnTo>
                  <a:lnTo>
                    <a:pt x="3089640" y="1379679"/>
                  </a:lnTo>
                  <a:lnTo>
                    <a:pt x="3093123" y="1379898"/>
                  </a:lnTo>
                  <a:lnTo>
                    <a:pt x="3096606" y="1379537"/>
                  </a:lnTo>
                  <a:lnTo>
                    <a:pt x="3100089" y="1379177"/>
                  </a:lnTo>
                  <a:lnTo>
                    <a:pt x="3103573" y="1378817"/>
                  </a:lnTo>
                  <a:lnTo>
                    <a:pt x="3107056" y="1378457"/>
                  </a:lnTo>
                  <a:lnTo>
                    <a:pt x="3110539" y="1378097"/>
                  </a:lnTo>
                  <a:lnTo>
                    <a:pt x="3114022" y="1377737"/>
                  </a:lnTo>
                  <a:lnTo>
                    <a:pt x="3117506" y="1384511"/>
                  </a:lnTo>
                  <a:lnTo>
                    <a:pt x="3120989" y="1384158"/>
                  </a:lnTo>
                  <a:lnTo>
                    <a:pt x="3124472" y="1383804"/>
                  </a:lnTo>
                  <a:lnTo>
                    <a:pt x="3127955" y="1383451"/>
                  </a:lnTo>
                  <a:lnTo>
                    <a:pt x="3131439" y="1383098"/>
                  </a:lnTo>
                  <a:lnTo>
                    <a:pt x="3134922" y="1382745"/>
                  </a:lnTo>
                  <a:lnTo>
                    <a:pt x="3138405" y="1382392"/>
                  </a:lnTo>
                  <a:lnTo>
                    <a:pt x="3141888" y="1389748"/>
                  </a:lnTo>
                  <a:lnTo>
                    <a:pt x="3145372" y="1389401"/>
                  </a:lnTo>
                  <a:lnTo>
                    <a:pt x="3148855" y="1389056"/>
                  </a:lnTo>
                  <a:lnTo>
                    <a:pt x="3152338" y="1388710"/>
                  </a:lnTo>
                  <a:lnTo>
                    <a:pt x="3155821" y="1388364"/>
                  </a:lnTo>
                  <a:lnTo>
                    <a:pt x="3159304" y="1388018"/>
                  </a:lnTo>
                  <a:lnTo>
                    <a:pt x="3162788" y="1387673"/>
                  </a:lnTo>
                  <a:lnTo>
                    <a:pt x="3166271" y="1387868"/>
                  </a:lnTo>
                  <a:lnTo>
                    <a:pt x="3169754" y="1387523"/>
                  </a:lnTo>
                  <a:lnTo>
                    <a:pt x="3173237" y="1387178"/>
                  </a:lnTo>
                  <a:lnTo>
                    <a:pt x="3176721" y="1386833"/>
                  </a:lnTo>
                  <a:lnTo>
                    <a:pt x="3180204" y="1386489"/>
                  </a:lnTo>
                  <a:lnTo>
                    <a:pt x="3183687" y="1386144"/>
                  </a:lnTo>
                  <a:lnTo>
                    <a:pt x="3187170" y="1385799"/>
                  </a:lnTo>
                  <a:lnTo>
                    <a:pt x="3190654" y="1385997"/>
                  </a:lnTo>
                  <a:lnTo>
                    <a:pt x="3194137" y="1385653"/>
                  </a:lnTo>
                  <a:lnTo>
                    <a:pt x="3197620" y="1385310"/>
                  </a:lnTo>
                  <a:lnTo>
                    <a:pt x="3201103" y="1384966"/>
                  </a:lnTo>
                  <a:lnTo>
                    <a:pt x="3204587" y="1384622"/>
                  </a:lnTo>
                  <a:lnTo>
                    <a:pt x="3208070" y="1384278"/>
                  </a:lnTo>
                  <a:lnTo>
                    <a:pt x="3211553" y="1383935"/>
                  </a:lnTo>
                  <a:lnTo>
                    <a:pt x="3215036" y="1394169"/>
                  </a:lnTo>
                  <a:lnTo>
                    <a:pt x="3218520" y="1393835"/>
                  </a:lnTo>
                  <a:lnTo>
                    <a:pt x="3222003" y="1393500"/>
                  </a:lnTo>
                  <a:lnTo>
                    <a:pt x="3225486" y="1393166"/>
                  </a:lnTo>
                  <a:lnTo>
                    <a:pt x="3228969" y="1392832"/>
                  </a:lnTo>
                  <a:lnTo>
                    <a:pt x="3232453" y="1392498"/>
                  </a:lnTo>
                  <a:lnTo>
                    <a:pt x="3235936" y="1392164"/>
                  </a:lnTo>
                  <a:lnTo>
                    <a:pt x="3239419" y="1392860"/>
                  </a:lnTo>
                  <a:lnTo>
                    <a:pt x="3242902" y="1392527"/>
                  </a:lnTo>
                  <a:lnTo>
                    <a:pt x="3246386" y="1392194"/>
                  </a:lnTo>
                  <a:lnTo>
                    <a:pt x="3249869" y="1391861"/>
                  </a:lnTo>
                  <a:lnTo>
                    <a:pt x="3253352" y="1391528"/>
                  </a:lnTo>
                  <a:lnTo>
                    <a:pt x="3256835" y="1391196"/>
                  </a:lnTo>
                  <a:lnTo>
                    <a:pt x="3260319" y="1390863"/>
                  </a:lnTo>
                  <a:lnTo>
                    <a:pt x="3263802" y="1401526"/>
                  </a:lnTo>
                  <a:lnTo>
                    <a:pt x="3267285" y="1401203"/>
                  </a:lnTo>
                  <a:lnTo>
                    <a:pt x="3270768" y="1400880"/>
                  </a:lnTo>
                  <a:lnTo>
                    <a:pt x="3274252" y="1400557"/>
                  </a:lnTo>
                  <a:lnTo>
                    <a:pt x="3277735" y="1400234"/>
                  </a:lnTo>
                  <a:lnTo>
                    <a:pt x="3281218" y="1399911"/>
                  </a:lnTo>
                  <a:lnTo>
                    <a:pt x="3284701" y="1399589"/>
                  </a:lnTo>
                  <a:lnTo>
                    <a:pt x="3288185" y="1402640"/>
                  </a:lnTo>
                  <a:lnTo>
                    <a:pt x="3291668" y="1402320"/>
                  </a:lnTo>
                  <a:lnTo>
                    <a:pt x="3295151" y="1402000"/>
                  </a:lnTo>
                  <a:lnTo>
                    <a:pt x="3298634" y="1401681"/>
                  </a:lnTo>
                  <a:lnTo>
                    <a:pt x="3302118" y="1401361"/>
                  </a:lnTo>
                  <a:lnTo>
                    <a:pt x="3305601" y="1401042"/>
                  </a:lnTo>
                  <a:lnTo>
                    <a:pt x="3309084" y="1400723"/>
                  </a:lnTo>
                  <a:lnTo>
                    <a:pt x="3312567" y="1402075"/>
                  </a:lnTo>
                  <a:lnTo>
                    <a:pt x="3316051" y="1401757"/>
                  </a:lnTo>
                  <a:lnTo>
                    <a:pt x="3319534" y="1401439"/>
                  </a:lnTo>
                  <a:lnTo>
                    <a:pt x="3323017" y="1401122"/>
                  </a:lnTo>
                  <a:lnTo>
                    <a:pt x="3326500" y="1400804"/>
                  </a:lnTo>
                  <a:lnTo>
                    <a:pt x="3329984" y="1400487"/>
                  </a:lnTo>
                  <a:lnTo>
                    <a:pt x="3333467" y="1400169"/>
                  </a:lnTo>
                  <a:lnTo>
                    <a:pt x="3336950" y="1402696"/>
                  </a:lnTo>
                  <a:lnTo>
                    <a:pt x="3340433" y="1402381"/>
                  </a:lnTo>
                  <a:lnTo>
                    <a:pt x="3343917" y="1402066"/>
                  </a:lnTo>
                  <a:lnTo>
                    <a:pt x="3347400" y="1401751"/>
                  </a:lnTo>
                  <a:lnTo>
                    <a:pt x="3350883" y="1401437"/>
                  </a:lnTo>
                  <a:lnTo>
                    <a:pt x="3354366" y="1401122"/>
                  </a:lnTo>
                  <a:lnTo>
                    <a:pt x="3357850" y="1400807"/>
                  </a:lnTo>
                  <a:lnTo>
                    <a:pt x="3361333" y="1401200"/>
                  </a:lnTo>
                  <a:lnTo>
                    <a:pt x="3364816" y="1400886"/>
                  </a:lnTo>
                  <a:lnTo>
                    <a:pt x="3368299" y="1400573"/>
                  </a:lnTo>
                  <a:lnTo>
                    <a:pt x="3371783" y="1400259"/>
                  </a:lnTo>
                  <a:lnTo>
                    <a:pt x="3375266" y="1399945"/>
                  </a:lnTo>
                  <a:lnTo>
                    <a:pt x="3378749" y="1399632"/>
                  </a:lnTo>
                  <a:lnTo>
                    <a:pt x="3382232" y="1399318"/>
                  </a:lnTo>
                  <a:lnTo>
                    <a:pt x="3385716" y="1400419"/>
                  </a:lnTo>
                  <a:lnTo>
                    <a:pt x="3389199" y="1400107"/>
                  </a:lnTo>
                  <a:lnTo>
                    <a:pt x="3392682" y="1399795"/>
                  </a:lnTo>
                  <a:lnTo>
                    <a:pt x="3396165" y="1399482"/>
                  </a:lnTo>
                  <a:lnTo>
                    <a:pt x="3399649" y="1399170"/>
                  </a:lnTo>
                  <a:lnTo>
                    <a:pt x="3403132" y="1398858"/>
                  </a:lnTo>
                  <a:lnTo>
                    <a:pt x="3406615" y="1398546"/>
                  </a:lnTo>
                  <a:lnTo>
                    <a:pt x="3410098" y="1399645"/>
                  </a:lnTo>
                  <a:lnTo>
                    <a:pt x="3413582" y="1399335"/>
                  </a:lnTo>
                  <a:lnTo>
                    <a:pt x="3417065" y="1399024"/>
                  </a:lnTo>
                  <a:lnTo>
                    <a:pt x="3420548" y="1398713"/>
                  </a:lnTo>
                  <a:lnTo>
                    <a:pt x="3424031" y="1398403"/>
                  </a:lnTo>
                  <a:lnTo>
                    <a:pt x="3427515" y="1398093"/>
                  </a:lnTo>
                  <a:lnTo>
                    <a:pt x="3430998" y="1397782"/>
                  </a:lnTo>
                  <a:lnTo>
                    <a:pt x="3434481" y="1400275"/>
                  </a:lnTo>
                  <a:lnTo>
                    <a:pt x="3437964" y="1399967"/>
                  </a:lnTo>
                  <a:lnTo>
                    <a:pt x="3441447" y="1399659"/>
                  </a:lnTo>
                  <a:lnTo>
                    <a:pt x="3444931" y="1399351"/>
                  </a:lnTo>
                  <a:lnTo>
                    <a:pt x="3448414" y="1399043"/>
                  </a:lnTo>
                  <a:lnTo>
                    <a:pt x="3451897" y="1398735"/>
                  </a:lnTo>
                  <a:lnTo>
                    <a:pt x="3455380" y="1398428"/>
                  </a:lnTo>
                  <a:lnTo>
                    <a:pt x="3458864" y="1398353"/>
                  </a:lnTo>
                  <a:lnTo>
                    <a:pt x="3462347" y="1398046"/>
                  </a:lnTo>
                  <a:lnTo>
                    <a:pt x="3465830" y="1397738"/>
                  </a:lnTo>
                  <a:lnTo>
                    <a:pt x="3469313" y="1397431"/>
                  </a:lnTo>
                  <a:lnTo>
                    <a:pt x="3472797" y="1397124"/>
                  </a:lnTo>
                  <a:lnTo>
                    <a:pt x="3476280" y="1396817"/>
                  </a:lnTo>
                  <a:lnTo>
                    <a:pt x="3479763" y="1396510"/>
                  </a:lnTo>
                  <a:lnTo>
                    <a:pt x="3483246" y="1396203"/>
                  </a:lnTo>
                  <a:lnTo>
                    <a:pt x="3483246" y="1396437"/>
                  </a:lnTo>
                  <a:lnTo>
                    <a:pt x="3483246" y="1396670"/>
                  </a:lnTo>
                  <a:lnTo>
                    <a:pt x="3483246" y="1396903"/>
                  </a:lnTo>
                  <a:lnTo>
                    <a:pt x="3483246" y="1397136"/>
                  </a:lnTo>
                  <a:lnTo>
                    <a:pt x="3483246" y="1397369"/>
                  </a:lnTo>
                  <a:lnTo>
                    <a:pt x="3483246" y="1397601"/>
                  </a:lnTo>
                  <a:lnTo>
                    <a:pt x="3483246" y="1397833"/>
                  </a:lnTo>
                  <a:lnTo>
                    <a:pt x="3483246" y="1398064"/>
                  </a:lnTo>
                  <a:lnTo>
                    <a:pt x="3483246" y="1398296"/>
                  </a:lnTo>
                  <a:lnTo>
                    <a:pt x="3483246" y="1398526"/>
                  </a:lnTo>
                  <a:lnTo>
                    <a:pt x="3483246" y="1398757"/>
                  </a:lnTo>
                  <a:lnTo>
                    <a:pt x="3483246" y="1398987"/>
                  </a:lnTo>
                  <a:lnTo>
                    <a:pt x="3483246" y="1399217"/>
                  </a:lnTo>
                  <a:lnTo>
                    <a:pt x="3483246" y="1399447"/>
                  </a:lnTo>
                  <a:lnTo>
                    <a:pt x="3483246" y="1399676"/>
                  </a:lnTo>
                  <a:lnTo>
                    <a:pt x="3483246" y="1399905"/>
                  </a:lnTo>
                  <a:lnTo>
                    <a:pt x="3483246" y="1400134"/>
                  </a:lnTo>
                  <a:lnTo>
                    <a:pt x="3483246" y="1400363"/>
                  </a:lnTo>
                  <a:lnTo>
                    <a:pt x="3483246" y="1400591"/>
                  </a:lnTo>
                  <a:lnTo>
                    <a:pt x="3483246" y="1400819"/>
                  </a:lnTo>
                  <a:lnTo>
                    <a:pt x="3483246" y="1401046"/>
                  </a:lnTo>
                  <a:lnTo>
                    <a:pt x="3483246" y="1401273"/>
                  </a:lnTo>
                  <a:lnTo>
                    <a:pt x="3483246" y="1401500"/>
                  </a:lnTo>
                  <a:lnTo>
                    <a:pt x="3483246" y="1401727"/>
                  </a:lnTo>
                  <a:lnTo>
                    <a:pt x="3483246" y="1401953"/>
                  </a:lnTo>
                  <a:lnTo>
                    <a:pt x="3483246" y="1402179"/>
                  </a:lnTo>
                  <a:lnTo>
                    <a:pt x="3483246" y="1402405"/>
                  </a:lnTo>
                  <a:lnTo>
                    <a:pt x="3483246" y="1402630"/>
                  </a:lnTo>
                  <a:lnTo>
                    <a:pt x="3483246" y="1402855"/>
                  </a:lnTo>
                  <a:lnTo>
                    <a:pt x="3483246" y="1403080"/>
                  </a:lnTo>
                  <a:lnTo>
                    <a:pt x="3483246" y="1403304"/>
                  </a:lnTo>
                  <a:lnTo>
                    <a:pt x="3483246" y="1403528"/>
                  </a:lnTo>
                  <a:lnTo>
                    <a:pt x="3483246" y="1403752"/>
                  </a:lnTo>
                  <a:lnTo>
                    <a:pt x="3483246" y="1403976"/>
                  </a:lnTo>
                  <a:lnTo>
                    <a:pt x="3483246" y="1404199"/>
                  </a:lnTo>
                  <a:lnTo>
                    <a:pt x="3483246" y="1404422"/>
                  </a:lnTo>
                  <a:lnTo>
                    <a:pt x="3483246" y="1404645"/>
                  </a:lnTo>
                  <a:lnTo>
                    <a:pt x="3483246" y="1404867"/>
                  </a:lnTo>
                  <a:lnTo>
                    <a:pt x="3483246" y="1405089"/>
                  </a:lnTo>
                  <a:lnTo>
                    <a:pt x="3483246" y="1405311"/>
                  </a:lnTo>
                  <a:lnTo>
                    <a:pt x="3483246" y="1405532"/>
                  </a:lnTo>
                  <a:lnTo>
                    <a:pt x="3483246" y="1405753"/>
                  </a:lnTo>
                  <a:lnTo>
                    <a:pt x="3483246" y="1405974"/>
                  </a:lnTo>
                  <a:lnTo>
                    <a:pt x="3483246" y="1406195"/>
                  </a:lnTo>
                  <a:lnTo>
                    <a:pt x="3483246" y="1406415"/>
                  </a:lnTo>
                  <a:lnTo>
                    <a:pt x="3483246" y="1406635"/>
                  </a:lnTo>
                  <a:lnTo>
                    <a:pt x="3483246" y="1406855"/>
                  </a:lnTo>
                  <a:lnTo>
                    <a:pt x="3483246" y="1407074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858765"/>
              <a:ext cx="3483246" cy="693301"/>
            </a:xfrm>
            <a:custGeom>
              <a:avLst/>
              <a:gdLst/>
              <a:ahLst/>
              <a:cxnLst/>
              <a:rect l="0" t="0" r="0" b="0"/>
              <a:pathLst>
                <a:path w="3483246" h="693301">
                  <a:moveTo>
                    <a:pt x="0" y="693301"/>
                  </a:moveTo>
                  <a:lnTo>
                    <a:pt x="3483" y="573885"/>
                  </a:lnTo>
                  <a:lnTo>
                    <a:pt x="6966" y="462385"/>
                  </a:lnTo>
                  <a:lnTo>
                    <a:pt x="10449" y="358040"/>
                  </a:lnTo>
                  <a:lnTo>
                    <a:pt x="13932" y="260183"/>
                  </a:lnTo>
                  <a:lnTo>
                    <a:pt x="17416" y="168226"/>
                  </a:lnTo>
                  <a:lnTo>
                    <a:pt x="20899" y="81651"/>
                  </a:lnTo>
                  <a:lnTo>
                    <a:pt x="24382" y="0"/>
                  </a:lnTo>
                  <a:lnTo>
                    <a:pt x="27865" y="462385"/>
                  </a:lnTo>
                  <a:lnTo>
                    <a:pt x="31349" y="435656"/>
                  </a:lnTo>
                  <a:lnTo>
                    <a:pt x="34832" y="409362"/>
                  </a:lnTo>
                  <a:lnTo>
                    <a:pt x="38315" y="383494"/>
                  </a:lnTo>
                  <a:lnTo>
                    <a:pt x="41798" y="358040"/>
                  </a:lnTo>
                  <a:lnTo>
                    <a:pt x="45282" y="332992"/>
                  </a:lnTo>
                  <a:lnTo>
                    <a:pt x="48765" y="308339"/>
                  </a:lnTo>
                  <a:lnTo>
                    <a:pt x="52248" y="517196"/>
                  </a:lnTo>
                  <a:lnTo>
                    <a:pt x="55731" y="506086"/>
                  </a:lnTo>
                  <a:lnTo>
                    <a:pt x="59215" y="495051"/>
                  </a:lnTo>
                  <a:lnTo>
                    <a:pt x="62698" y="484090"/>
                  </a:lnTo>
                  <a:lnTo>
                    <a:pt x="66181" y="473202"/>
                  </a:lnTo>
                  <a:lnTo>
                    <a:pt x="69664" y="462385"/>
                  </a:lnTo>
                  <a:lnTo>
                    <a:pt x="73148" y="451641"/>
                  </a:lnTo>
                  <a:lnTo>
                    <a:pt x="76631" y="509253"/>
                  </a:lnTo>
                  <a:lnTo>
                    <a:pt x="80114" y="501348"/>
                  </a:lnTo>
                  <a:lnTo>
                    <a:pt x="83597" y="493481"/>
                  </a:lnTo>
                  <a:lnTo>
                    <a:pt x="87081" y="485651"/>
                  </a:lnTo>
                  <a:lnTo>
                    <a:pt x="90564" y="477859"/>
                  </a:lnTo>
                  <a:lnTo>
                    <a:pt x="94047" y="470104"/>
                  </a:lnTo>
                  <a:lnTo>
                    <a:pt x="97530" y="462385"/>
                  </a:lnTo>
                  <a:lnTo>
                    <a:pt x="101014" y="458607"/>
                  </a:lnTo>
                  <a:lnTo>
                    <a:pt x="104497" y="451077"/>
                  </a:lnTo>
                  <a:lnTo>
                    <a:pt x="107980" y="443582"/>
                  </a:lnTo>
                  <a:lnTo>
                    <a:pt x="111463" y="436121"/>
                  </a:lnTo>
                  <a:lnTo>
                    <a:pt x="114947" y="428695"/>
                  </a:lnTo>
                  <a:lnTo>
                    <a:pt x="118430" y="421303"/>
                  </a:lnTo>
                  <a:lnTo>
                    <a:pt x="121913" y="413944"/>
                  </a:lnTo>
                  <a:lnTo>
                    <a:pt x="125396" y="411162"/>
                  </a:lnTo>
                  <a:lnTo>
                    <a:pt x="128880" y="403976"/>
                  </a:lnTo>
                  <a:lnTo>
                    <a:pt x="132363" y="396822"/>
                  </a:lnTo>
                  <a:lnTo>
                    <a:pt x="135846" y="389700"/>
                  </a:lnTo>
                  <a:lnTo>
                    <a:pt x="139329" y="382609"/>
                  </a:lnTo>
                  <a:lnTo>
                    <a:pt x="142813" y="375551"/>
                  </a:lnTo>
                  <a:lnTo>
                    <a:pt x="146296" y="368523"/>
                  </a:lnTo>
                  <a:lnTo>
                    <a:pt x="149779" y="394188"/>
                  </a:lnTo>
                  <a:lnTo>
                    <a:pt x="153262" y="387842"/>
                  </a:lnTo>
                  <a:lnTo>
                    <a:pt x="156746" y="381521"/>
                  </a:lnTo>
                  <a:lnTo>
                    <a:pt x="160229" y="375226"/>
                  </a:lnTo>
                  <a:lnTo>
                    <a:pt x="163712" y="368955"/>
                  </a:lnTo>
                  <a:lnTo>
                    <a:pt x="167195" y="362709"/>
                  </a:lnTo>
                  <a:lnTo>
                    <a:pt x="170679" y="356487"/>
                  </a:lnTo>
                  <a:lnTo>
                    <a:pt x="174162" y="443744"/>
                  </a:lnTo>
                  <a:lnTo>
                    <a:pt x="177645" y="439118"/>
                  </a:lnTo>
                  <a:lnTo>
                    <a:pt x="181128" y="434504"/>
                  </a:lnTo>
                  <a:lnTo>
                    <a:pt x="184612" y="429903"/>
                  </a:lnTo>
                  <a:lnTo>
                    <a:pt x="188095" y="425316"/>
                  </a:lnTo>
                  <a:lnTo>
                    <a:pt x="191578" y="420742"/>
                  </a:lnTo>
                  <a:lnTo>
                    <a:pt x="195061" y="416180"/>
                  </a:lnTo>
                  <a:lnTo>
                    <a:pt x="198545" y="446194"/>
                  </a:lnTo>
                  <a:lnTo>
                    <a:pt x="202028" y="442172"/>
                  </a:lnTo>
                  <a:lnTo>
                    <a:pt x="205511" y="438159"/>
                  </a:lnTo>
                  <a:lnTo>
                    <a:pt x="208994" y="434156"/>
                  </a:lnTo>
                  <a:lnTo>
                    <a:pt x="212478" y="430163"/>
                  </a:lnTo>
                  <a:lnTo>
                    <a:pt x="215961" y="426180"/>
                  </a:lnTo>
                  <a:lnTo>
                    <a:pt x="219444" y="422207"/>
                  </a:lnTo>
                  <a:lnTo>
                    <a:pt x="222927" y="423145"/>
                  </a:lnTo>
                  <a:lnTo>
                    <a:pt x="226411" y="419588"/>
                  </a:lnTo>
                  <a:lnTo>
                    <a:pt x="229894" y="416047"/>
                  </a:lnTo>
                  <a:lnTo>
                    <a:pt x="233377" y="412523"/>
                  </a:lnTo>
                  <a:lnTo>
                    <a:pt x="236860" y="409017"/>
                  </a:lnTo>
                  <a:lnTo>
                    <a:pt x="240344" y="405527"/>
                  </a:lnTo>
                  <a:lnTo>
                    <a:pt x="243827" y="402054"/>
                  </a:lnTo>
                  <a:lnTo>
                    <a:pt x="247310" y="400850"/>
                  </a:lnTo>
                  <a:lnTo>
                    <a:pt x="250793" y="397081"/>
                  </a:lnTo>
                  <a:lnTo>
                    <a:pt x="254277" y="393321"/>
                  </a:lnTo>
                  <a:lnTo>
                    <a:pt x="257760" y="389570"/>
                  </a:lnTo>
                  <a:lnTo>
                    <a:pt x="261243" y="385828"/>
                  </a:lnTo>
                  <a:lnTo>
                    <a:pt x="264726" y="382095"/>
                  </a:lnTo>
                  <a:lnTo>
                    <a:pt x="268210" y="378370"/>
                  </a:lnTo>
                  <a:lnTo>
                    <a:pt x="271693" y="384845"/>
                  </a:lnTo>
                  <a:lnTo>
                    <a:pt x="275176" y="381245"/>
                  </a:lnTo>
                  <a:lnTo>
                    <a:pt x="278659" y="377653"/>
                  </a:lnTo>
                  <a:lnTo>
                    <a:pt x="282143" y="374069"/>
                  </a:lnTo>
                  <a:lnTo>
                    <a:pt x="285626" y="370493"/>
                  </a:lnTo>
                  <a:lnTo>
                    <a:pt x="289109" y="366925"/>
                  </a:lnTo>
                  <a:lnTo>
                    <a:pt x="292592" y="363365"/>
                  </a:lnTo>
                  <a:lnTo>
                    <a:pt x="296075" y="384322"/>
                  </a:lnTo>
                  <a:lnTo>
                    <a:pt x="299559" y="381013"/>
                  </a:lnTo>
                  <a:lnTo>
                    <a:pt x="303042" y="377710"/>
                  </a:lnTo>
                  <a:lnTo>
                    <a:pt x="306525" y="374415"/>
                  </a:lnTo>
                  <a:lnTo>
                    <a:pt x="310008" y="371126"/>
                  </a:lnTo>
                  <a:lnTo>
                    <a:pt x="313492" y="367845"/>
                  </a:lnTo>
                  <a:lnTo>
                    <a:pt x="316975" y="364570"/>
                  </a:lnTo>
                  <a:lnTo>
                    <a:pt x="320458" y="390063"/>
                  </a:lnTo>
                  <a:lnTo>
                    <a:pt x="323941" y="387056"/>
                  </a:lnTo>
                  <a:lnTo>
                    <a:pt x="327425" y="384056"/>
                  </a:lnTo>
                  <a:lnTo>
                    <a:pt x="330908" y="381061"/>
                  </a:lnTo>
                  <a:lnTo>
                    <a:pt x="334391" y="378072"/>
                  </a:lnTo>
                  <a:lnTo>
                    <a:pt x="337874" y="375088"/>
                  </a:lnTo>
                  <a:lnTo>
                    <a:pt x="341358" y="372110"/>
                  </a:lnTo>
                  <a:lnTo>
                    <a:pt x="344841" y="375450"/>
                  </a:lnTo>
                  <a:lnTo>
                    <a:pt x="348324" y="372535"/>
                  </a:lnTo>
                  <a:lnTo>
                    <a:pt x="351807" y="369625"/>
                  </a:lnTo>
                  <a:lnTo>
                    <a:pt x="355291" y="366721"/>
                  </a:lnTo>
                  <a:lnTo>
                    <a:pt x="358774" y="363822"/>
                  </a:lnTo>
                  <a:lnTo>
                    <a:pt x="362257" y="360929"/>
                  </a:lnTo>
                  <a:lnTo>
                    <a:pt x="365740" y="358040"/>
                  </a:lnTo>
                  <a:lnTo>
                    <a:pt x="369224" y="383161"/>
                  </a:lnTo>
                  <a:lnTo>
                    <a:pt x="372707" y="380498"/>
                  </a:lnTo>
                  <a:lnTo>
                    <a:pt x="376190" y="377839"/>
                  </a:lnTo>
                  <a:lnTo>
                    <a:pt x="379673" y="375185"/>
                  </a:lnTo>
                  <a:lnTo>
                    <a:pt x="383157" y="372535"/>
                  </a:lnTo>
                  <a:lnTo>
                    <a:pt x="386640" y="369890"/>
                  </a:lnTo>
                  <a:lnTo>
                    <a:pt x="390123" y="367249"/>
                  </a:lnTo>
                  <a:lnTo>
                    <a:pt x="393606" y="399203"/>
                  </a:lnTo>
                  <a:lnTo>
                    <a:pt x="397090" y="396822"/>
                  </a:lnTo>
                  <a:lnTo>
                    <a:pt x="400573" y="394444"/>
                  </a:lnTo>
                  <a:lnTo>
                    <a:pt x="404056" y="392070"/>
                  </a:lnTo>
                  <a:lnTo>
                    <a:pt x="407539" y="389700"/>
                  </a:lnTo>
                  <a:lnTo>
                    <a:pt x="411023" y="387333"/>
                  </a:lnTo>
                  <a:lnTo>
                    <a:pt x="414506" y="384969"/>
                  </a:lnTo>
                  <a:lnTo>
                    <a:pt x="417989" y="387476"/>
                  </a:lnTo>
                  <a:lnTo>
                    <a:pt x="421472" y="385378"/>
                  </a:lnTo>
                  <a:lnTo>
                    <a:pt x="424956" y="383286"/>
                  </a:lnTo>
                  <a:lnTo>
                    <a:pt x="428439" y="381200"/>
                  </a:lnTo>
                  <a:lnTo>
                    <a:pt x="431922" y="379121"/>
                  </a:lnTo>
                  <a:lnTo>
                    <a:pt x="435405" y="377047"/>
                  </a:lnTo>
                  <a:lnTo>
                    <a:pt x="438889" y="374979"/>
                  </a:lnTo>
                  <a:lnTo>
                    <a:pt x="442372" y="372918"/>
                  </a:lnTo>
                  <a:lnTo>
                    <a:pt x="445855" y="370862"/>
                  </a:lnTo>
                  <a:lnTo>
                    <a:pt x="449338" y="368812"/>
                  </a:lnTo>
                  <a:lnTo>
                    <a:pt x="452822" y="366769"/>
                  </a:lnTo>
                  <a:lnTo>
                    <a:pt x="456305" y="364731"/>
                  </a:lnTo>
                  <a:lnTo>
                    <a:pt x="459788" y="362699"/>
                  </a:lnTo>
                  <a:lnTo>
                    <a:pt x="463271" y="360672"/>
                  </a:lnTo>
                  <a:lnTo>
                    <a:pt x="466755" y="374694"/>
                  </a:lnTo>
                  <a:lnTo>
                    <a:pt x="470238" y="372535"/>
                  </a:lnTo>
                  <a:lnTo>
                    <a:pt x="473721" y="370379"/>
                  </a:lnTo>
                  <a:lnTo>
                    <a:pt x="477204" y="368226"/>
                  </a:lnTo>
                  <a:lnTo>
                    <a:pt x="480688" y="366077"/>
                  </a:lnTo>
                  <a:lnTo>
                    <a:pt x="484171" y="363930"/>
                  </a:lnTo>
                  <a:lnTo>
                    <a:pt x="487654" y="361785"/>
                  </a:lnTo>
                  <a:lnTo>
                    <a:pt x="491137" y="368955"/>
                  </a:lnTo>
                  <a:lnTo>
                    <a:pt x="494621" y="366870"/>
                  </a:lnTo>
                  <a:lnTo>
                    <a:pt x="498104" y="364788"/>
                  </a:lnTo>
                  <a:lnTo>
                    <a:pt x="501587" y="362709"/>
                  </a:lnTo>
                  <a:lnTo>
                    <a:pt x="505070" y="360632"/>
                  </a:lnTo>
                  <a:lnTo>
                    <a:pt x="508554" y="358558"/>
                  </a:lnTo>
                  <a:lnTo>
                    <a:pt x="512037" y="356487"/>
                  </a:lnTo>
                  <a:lnTo>
                    <a:pt x="515520" y="354419"/>
                  </a:lnTo>
                  <a:lnTo>
                    <a:pt x="519003" y="352353"/>
                  </a:lnTo>
                  <a:lnTo>
                    <a:pt x="522487" y="350291"/>
                  </a:lnTo>
                  <a:lnTo>
                    <a:pt x="525970" y="348230"/>
                  </a:lnTo>
                  <a:lnTo>
                    <a:pt x="529453" y="346173"/>
                  </a:lnTo>
                  <a:lnTo>
                    <a:pt x="532936" y="344118"/>
                  </a:lnTo>
                  <a:lnTo>
                    <a:pt x="536420" y="342066"/>
                  </a:lnTo>
                  <a:lnTo>
                    <a:pt x="539903" y="343243"/>
                  </a:lnTo>
                  <a:lnTo>
                    <a:pt x="543386" y="341213"/>
                  </a:lnTo>
                  <a:lnTo>
                    <a:pt x="546869" y="339185"/>
                  </a:lnTo>
                  <a:lnTo>
                    <a:pt x="550353" y="337160"/>
                  </a:lnTo>
                  <a:lnTo>
                    <a:pt x="553836" y="335138"/>
                  </a:lnTo>
                  <a:lnTo>
                    <a:pt x="557319" y="333118"/>
                  </a:lnTo>
                  <a:lnTo>
                    <a:pt x="560802" y="331101"/>
                  </a:lnTo>
                  <a:lnTo>
                    <a:pt x="564286" y="347925"/>
                  </a:lnTo>
                  <a:lnTo>
                    <a:pt x="567769" y="346006"/>
                  </a:lnTo>
                  <a:lnTo>
                    <a:pt x="571252" y="344089"/>
                  </a:lnTo>
                  <a:lnTo>
                    <a:pt x="574735" y="342174"/>
                  </a:lnTo>
                  <a:lnTo>
                    <a:pt x="578218" y="340261"/>
                  </a:lnTo>
                  <a:lnTo>
                    <a:pt x="581702" y="338351"/>
                  </a:lnTo>
                  <a:lnTo>
                    <a:pt x="585185" y="336444"/>
                  </a:lnTo>
                  <a:lnTo>
                    <a:pt x="588668" y="334538"/>
                  </a:lnTo>
                  <a:lnTo>
                    <a:pt x="592151" y="332635"/>
                  </a:lnTo>
                  <a:lnTo>
                    <a:pt x="595635" y="330735"/>
                  </a:lnTo>
                  <a:lnTo>
                    <a:pt x="599118" y="328836"/>
                  </a:lnTo>
                  <a:lnTo>
                    <a:pt x="602601" y="326940"/>
                  </a:lnTo>
                  <a:lnTo>
                    <a:pt x="606084" y="325046"/>
                  </a:lnTo>
                  <a:lnTo>
                    <a:pt x="609568" y="323155"/>
                  </a:lnTo>
                  <a:lnTo>
                    <a:pt x="613051" y="321266"/>
                  </a:lnTo>
                  <a:lnTo>
                    <a:pt x="616534" y="343297"/>
                  </a:lnTo>
                  <a:lnTo>
                    <a:pt x="620017" y="341519"/>
                  </a:lnTo>
                  <a:lnTo>
                    <a:pt x="623501" y="339743"/>
                  </a:lnTo>
                  <a:lnTo>
                    <a:pt x="626984" y="337970"/>
                  </a:lnTo>
                  <a:lnTo>
                    <a:pt x="630467" y="336198"/>
                  </a:lnTo>
                  <a:lnTo>
                    <a:pt x="633950" y="334428"/>
                  </a:lnTo>
                  <a:lnTo>
                    <a:pt x="637434" y="332661"/>
                  </a:lnTo>
                  <a:lnTo>
                    <a:pt x="640917" y="367249"/>
                  </a:lnTo>
                  <a:lnTo>
                    <a:pt x="644400" y="365644"/>
                  </a:lnTo>
                  <a:lnTo>
                    <a:pt x="647883" y="364040"/>
                  </a:lnTo>
                  <a:lnTo>
                    <a:pt x="651367" y="362438"/>
                  </a:lnTo>
                  <a:lnTo>
                    <a:pt x="654850" y="360837"/>
                  </a:lnTo>
                  <a:lnTo>
                    <a:pt x="658333" y="359238"/>
                  </a:lnTo>
                  <a:lnTo>
                    <a:pt x="661816" y="357641"/>
                  </a:lnTo>
                  <a:lnTo>
                    <a:pt x="665300" y="360794"/>
                  </a:lnTo>
                  <a:lnTo>
                    <a:pt x="668783" y="359220"/>
                  </a:lnTo>
                  <a:lnTo>
                    <a:pt x="672266" y="357647"/>
                  </a:lnTo>
                  <a:lnTo>
                    <a:pt x="675749" y="356077"/>
                  </a:lnTo>
                  <a:lnTo>
                    <a:pt x="679233" y="354508"/>
                  </a:lnTo>
                  <a:lnTo>
                    <a:pt x="682716" y="352940"/>
                  </a:lnTo>
                  <a:lnTo>
                    <a:pt x="686199" y="351374"/>
                  </a:lnTo>
                  <a:lnTo>
                    <a:pt x="689682" y="351010"/>
                  </a:lnTo>
                  <a:lnTo>
                    <a:pt x="693166" y="349452"/>
                  </a:lnTo>
                  <a:lnTo>
                    <a:pt x="696649" y="347895"/>
                  </a:lnTo>
                  <a:lnTo>
                    <a:pt x="700132" y="346340"/>
                  </a:lnTo>
                  <a:lnTo>
                    <a:pt x="703615" y="344787"/>
                  </a:lnTo>
                  <a:lnTo>
                    <a:pt x="707099" y="343235"/>
                  </a:lnTo>
                  <a:lnTo>
                    <a:pt x="710582" y="341684"/>
                  </a:lnTo>
                  <a:lnTo>
                    <a:pt x="714065" y="342712"/>
                  </a:lnTo>
                  <a:lnTo>
                    <a:pt x="717548" y="341347"/>
                  </a:lnTo>
                  <a:lnTo>
                    <a:pt x="721032" y="339986"/>
                  </a:lnTo>
                  <a:lnTo>
                    <a:pt x="724515" y="338626"/>
                  </a:lnTo>
                  <a:lnTo>
                    <a:pt x="727998" y="337270"/>
                  </a:lnTo>
                  <a:lnTo>
                    <a:pt x="731481" y="335916"/>
                  </a:lnTo>
                  <a:lnTo>
                    <a:pt x="734965" y="334564"/>
                  </a:lnTo>
                  <a:lnTo>
                    <a:pt x="738448" y="346203"/>
                  </a:lnTo>
                  <a:lnTo>
                    <a:pt x="741931" y="344730"/>
                  </a:lnTo>
                  <a:lnTo>
                    <a:pt x="745414" y="343258"/>
                  </a:lnTo>
                  <a:lnTo>
                    <a:pt x="748898" y="341787"/>
                  </a:lnTo>
                  <a:lnTo>
                    <a:pt x="752381" y="340318"/>
                  </a:lnTo>
                  <a:lnTo>
                    <a:pt x="755864" y="338850"/>
                  </a:lnTo>
                  <a:lnTo>
                    <a:pt x="759347" y="337383"/>
                  </a:lnTo>
                  <a:lnTo>
                    <a:pt x="762831" y="338261"/>
                  </a:lnTo>
                  <a:lnTo>
                    <a:pt x="766314" y="336806"/>
                  </a:lnTo>
                  <a:lnTo>
                    <a:pt x="769797" y="335352"/>
                  </a:lnTo>
                  <a:lnTo>
                    <a:pt x="773280" y="333899"/>
                  </a:lnTo>
                  <a:lnTo>
                    <a:pt x="776764" y="332448"/>
                  </a:lnTo>
                  <a:lnTo>
                    <a:pt x="780247" y="330998"/>
                  </a:lnTo>
                  <a:lnTo>
                    <a:pt x="783730" y="329550"/>
                  </a:lnTo>
                  <a:lnTo>
                    <a:pt x="787213" y="331647"/>
                  </a:lnTo>
                  <a:lnTo>
                    <a:pt x="790697" y="330214"/>
                  </a:lnTo>
                  <a:lnTo>
                    <a:pt x="794180" y="328781"/>
                  </a:lnTo>
                  <a:lnTo>
                    <a:pt x="797663" y="327351"/>
                  </a:lnTo>
                  <a:lnTo>
                    <a:pt x="801146" y="325921"/>
                  </a:lnTo>
                  <a:lnTo>
                    <a:pt x="804630" y="324493"/>
                  </a:lnTo>
                  <a:lnTo>
                    <a:pt x="808113" y="323066"/>
                  </a:lnTo>
                  <a:lnTo>
                    <a:pt x="811596" y="334373"/>
                  </a:lnTo>
                  <a:lnTo>
                    <a:pt x="815079" y="332992"/>
                  </a:lnTo>
                  <a:lnTo>
                    <a:pt x="818563" y="331612"/>
                  </a:lnTo>
                  <a:lnTo>
                    <a:pt x="822046" y="330233"/>
                  </a:lnTo>
                  <a:lnTo>
                    <a:pt x="825529" y="328856"/>
                  </a:lnTo>
                  <a:lnTo>
                    <a:pt x="829012" y="327480"/>
                  </a:lnTo>
                  <a:lnTo>
                    <a:pt x="832496" y="326105"/>
                  </a:lnTo>
                  <a:lnTo>
                    <a:pt x="835979" y="329252"/>
                  </a:lnTo>
                  <a:lnTo>
                    <a:pt x="839462" y="327894"/>
                  </a:lnTo>
                  <a:lnTo>
                    <a:pt x="842945" y="326538"/>
                  </a:lnTo>
                  <a:lnTo>
                    <a:pt x="846429" y="325182"/>
                  </a:lnTo>
                  <a:lnTo>
                    <a:pt x="849912" y="323828"/>
                  </a:lnTo>
                  <a:lnTo>
                    <a:pt x="853395" y="322475"/>
                  </a:lnTo>
                  <a:lnTo>
                    <a:pt x="856878" y="321123"/>
                  </a:lnTo>
                  <a:lnTo>
                    <a:pt x="860361" y="326583"/>
                  </a:lnTo>
                  <a:lnTo>
                    <a:pt x="863845" y="325412"/>
                  </a:lnTo>
                  <a:lnTo>
                    <a:pt x="867328" y="324243"/>
                  </a:lnTo>
                  <a:lnTo>
                    <a:pt x="870811" y="323076"/>
                  </a:lnTo>
                  <a:lnTo>
                    <a:pt x="874294" y="321910"/>
                  </a:lnTo>
                  <a:lnTo>
                    <a:pt x="877778" y="320747"/>
                  </a:lnTo>
                  <a:lnTo>
                    <a:pt x="881261" y="319586"/>
                  </a:lnTo>
                  <a:lnTo>
                    <a:pt x="884744" y="323864"/>
                  </a:lnTo>
                  <a:lnTo>
                    <a:pt x="888227" y="322564"/>
                  </a:lnTo>
                  <a:lnTo>
                    <a:pt x="891711" y="321266"/>
                  </a:lnTo>
                  <a:lnTo>
                    <a:pt x="895194" y="319968"/>
                  </a:lnTo>
                  <a:lnTo>
                    <a:pt x="898677" y="318672"/>
                  </a:lnTo>
                  <a:lnTo>
                    <a:pt x="902160" y="317376"/>
                  </a:lnTo>
                  <a:lnTo>
                    <a:pt x="905644" y="316082"/>
                  </a:lnTo>
                  <a:lnTo>
                    <a:pt x="909127" y="318089"/>
                  </a:lnTo>
                  <a:lnTo>
                    <a:pt x="912610" y="316807"/>
                  </a:lnTo>
                  <a:lnTo>
                    <a:pt x="916093" y="315526"/>
                  </a:lnTo>
                  <a:lnTo>
                    <a:pt x="919577" y="314246"/>
                  </a:lnTo>
                  <a:lnTo>
                    <a:pt x="923060" y="312967"/>
                  </a:lnTo>
                  <a:lnTo>
                    <a:pt x="926543" y="311689"/>
                  </a:lnTo>
                  <a:lnTo>
                    <a:pt x="930026" y="310412"/>
                  </a:lnTo>
                  <a:lnTo>
                    <a:pt x="933510" y="311350"/>
                  </a:lnTo>
                  <a:lnTo>
                    <a:pt x="936993" y="310081"/>
                  </a:lnTo>
                  <a:lnTo>
                    <a:pt x="940476" y="308814"/>
                  </a:lnTo>
                  <a:lnTo>
                    <a:pt x="943959" y="307548"/>
                  </a:lnTo>
                  <a:lnTo>
                    <a:pt x="947443" y="306282"/>
                  </a:lnTo>
                  <a:lnTo>
                    <a:pt x="950926" y="305018"/>
                  </a:lnTo>
                  <a:lnTo>
                    <a:pt x="954409" y="303755"/>
                  </a:lnTo>
                  <a:lnTo>
                    <a:pt x="957892" y="313408"/>
                  </a:lnTo>
                  <a:lnTo>
                    <a:pt x="961376" y="312177"/>
                  </a:lnTo>
                  <a:lnTo>
                    <a:pt x="964859" y="310948"/>
                  </a:lnTo>
                  <a:lnTo>
                    <a:pt x="968342" y="309720"/>
                  </a:lnTo>
                  <a:lnTo>
                    <a:pt x="971825" y="308492"/>
                  </a:lnTo>
                  <a:lnTo>
                    <a:pt x="975309" y="307266"/>
                  </a:lnTo>
                  <a:lnTo>
                    <a:pt x="978792" y="306041"/>
                  </a:lnTo>
                  <a:lnTo>
                    <a:pt x="982275" y="308035"/>
                  </a:lnTo>
                  <a:lnTo>
                    <a:pt x="985758" y="306821"/>
                  </a:lnTo>
                  <a:lnTo>
                    <a:pt x="989242" y="305607"/>
                  </a:lnTo>
                  <a:lnTo>
                    <a:pt x="992725" y="304394"/>
                  </a:lnTo>
                  <a:lnTo>
                    <a:pt x="996208" y="303183"/>
                  </a:lnTo>
                  <a:lnTo>
                    <a:pt x="999691" y="301972"/>
                  </a:lnTo>
                  <a:lnTo>
                    <a:pt x="1003175" y="300762"/>
                  </a:lnTo>
                  <a:lnTo>
                    <a:pt x="1006658" y="301710"/>
                  </a:lnTo>
                  <a:lnTo>
                    <a:pt x="1010141" y="300508"/>
                  </a:lnTo>
                  <a:lnTo>
                    <a:pt x="1013624" y="299307"/>
                  </a:lnTo>
                  <a:lnTo>
                    <a:pt x="1017108" y="298106"/>
                  </a:lnTo>
                  <a:lnTo>
                    <a:pt x="1020591" y="296907"/>
                  </a:lnTo>
                  <a:lnTo>
                    <a:pt x="1024074" y="295709"/>
                  </a:lnTo>
                  <a:lnTo>
                    <a:pt x="1027557" y="294511"/>
                  </a:lnTo>
                  <a:lnTo>
                    <a:pt x="1031041" y="300820"/>
                  </a:lnTo>
                  <a:lnTo>
                    <a:pt x="1034524" y="299644"/>
                  </a:lnTo>
                  <a:lnTo>
                    <a:pt x="1038007" y="298469"/>
                  </a:lnTo>
                  <a:lnTo>
                    <a:pt x="1041490" y="297295"/>
                  </a:lnTo>
                  <a:lnTo>
                    <a:pt x="1044974" y="296121"/>
                  </a:lnTo>
                  <a:lnTo>
                    <a:pt x="1048457" y="294949"/>
                  </a:lnTo>
                  <a:lnTo>
                    <a:pt x="1051940" y="293777"/>
                  </a:lnTo>
                  <a:lnTo>
                    <a:pt x="1055423" y="292606"/>
                  </a:lnTo>
                  <a:lnTo>
                    <a:pt x="1058907" y="291437"/>
                  </a:lnTo>
                  <a:lnTo>
                    <a:pt x="1062390" y="290268"/>
                  </a:lnTo>
                  <a:lnTo>
                    <a:pt x="1065873" y="289099"/>
                  </a:lnTo>
                  <a:lnTo>
                    <a:pt x="1069356" y="287932"/>
                  </a:lnTo>
                  <a:lnTo>
                    <a:pt x="1072840" y="286766"/>
                  </a:lnTo>
                  <a:lnTo>
                    <a:pt x="1076323" y="285601"/>
                  </a:lnTo>
                  <a:lnTo>
                    <a:pt x="1079806" y="289816"/>
                  </a:lnTo>
                  <a:lnTo>
                    <a:pt x="1083289" y="288665"/>
                  </a:lnTo>
                  <a:lnTo>
                    <a:pt x="1086773" y="287516"/>
                  </a:lnTo>
                  <a:lnTo>
                    <a:pt x="1090256" y="286367"/>
                  </a:lnTo>
                  <a:lnTo>
                    <a:pt x="1093739" y="285219"/>
                  </a:lnTo>
                  <a:lnTo>
                    <a:pt x="1097222" y="284072"/>
                  </a:lnTo>
                  <a:lnTo>
                    <a:pt x="1100706" y="282926"/>
                  </a:lnTo>
                  <a:lnTo>
                    <a:pt x="1104189" y="291277"/>
                  </a:lnTo>
                  <a:lnTo>
                    <a:pt x="1107672" y="290156"/>
                  </a:lnTo>
                  <a:lnTo>
                    <a:pt x="1111155" y="289035"/>
                  </a:lnTo>
                  <a:lnTo>
                    <a:pt x="1114639" y="287915"/>
                  </a:lnTo>
                  <a:lnTo>
                    <a:pt x="1118122" y="286796"/>
                  </a:lnTo>
                  <a:lnTo>
                    <a:pt x="1121605" y="285678"/>
                  </a:lnTo>
                  <a:lnTo>
                    <a:pt x="1125088" y="284561"/>
                  </a:lnTo>
                  <a:lnTo>
                    <a:pt x="1128572" y="309925"/>
                  </a:lnTo>
                  <a:lnTo>
                    <a:pt x="1132055" y="309003"/>
                  </a:lnTo>
                  <a:lnTo>
                    <a:pt x="1135538" y="308082"/>
                  </a:lnTo>
                  <a:lnTo>
                    <a:pt x="1139021" y="307162"/>
                  </a:lnTo>
                  <a:lnTo>
                    <a:pt x="1142505" y="306244"/>
                  </a:lnTo>
                  <a:lnTo>
                    <a:pt x="1145988" y="305327"/>
                  </a:lnTo>
                  <a:lnTo>
                    <a:pt x="1149471" y="304411"/>
                  </a:lnTo>
                  <a:lnTo>
                    <a:pt x="1152954" y="306259"/>
                  </a:lnTo>
                  <a:lnTo>
                    <a:pt x="1156437" y="305220"/>
                  </a:lnTo>
                  <a:lnTo>
                    <a:pt x="1159921" y="304182"/>
                  </a:lnTo>
                  <a:lnTo>
                    <a:pt x="1163404" y="303144"/>
                  </a:lnTo>
                  <a:lnTo>
                    <a:pt x="1166887" y="302107"/>
                  </a:lnTo>
                  <a:lnTo>
                    <a:pt x="1170370" y="301071"/>
                  </a:lnTo>
                  <a:lnTo>
                    <a:pt x="1173854" y="300035"/>
                  </a:lnTo>
                  <a:lnTo>
                    <a:pt x="1177337" y="299000"/>
                  </a:lnTo>
                  <a:lnTo>
                    <a:pt x="1180820" y="309723"/>
                  </a:lnTo>
                  <a:lnTo>
                    <a:pt x="1184303" y="308716"/>
                  </a:lnTo>
                  <a:lnTo>
                    <a:pt x="1187787" y="307710"/>
                  </a:lnTo>
                  <a:lnTo>
                    <a:pt x="1191270" y="306705"/>
                  </a:lnTo>
                  <a:lnTo>
                    <a:pt x="1194753" y="305701"/>
                  </a:lnTo>
                  <a:lnTo>
                    <a:pt x="1198236" y="304697"/>
                  </a:lnTo>
                  <a:lnTo>
                    <a:pt x="1201720" y="303693"/>
                  </a:lnTo>
                  <a:lnTo>
                    <a:pt x="1205203" y="311407"/>
                  </a:lnTo>
                  <a:lnTo>
                    <a:pt x="1208686" y="310425"/>
                  </a:lnTo>
                  <a:lnTo>
                    <a:pt x="1212169" y="309443"/>
                  </a:lnTo>
                  <a:lnTo>
                    <a:pt x="1215653" y="308462"/>
                  </a:lnTo>
                  <a:lnTo>
                    <a:pt x="1219136" y="307481"/>
                  </a:lnTo>
                  <a:lnTo>
                    <a:pt x="1222619" y="306501"/>
                  </a:lnTo>
                  <a:lnTo>
                    <a:pt x="1226102" y="305522"/>
                  </a:lnTo>
                  <a:lnTo>
                    <a:pt x="1229586" y="306267"/>
                  </a:lnTo>
                  <a:lnTo>
                    <a:pt x="1233069" y="305292"/>
                  </a:lnTo>
                  <a:lnTo>
                    <a:pt x="1236552" y="304319"/>
                  </a:lnTo>
                  <a:lnTo>
                    <a:pt x="1240035" y="303346"/>
                  </a:lnTo>
                  <a:lnTo>
                    <a:pt x="1243519" y="302373"/>
                  </a:lnTo>
                  <a:lnTo>
                    <a:pt x="1247002" y="301401"/>
                  </a:lnTo>
                  <a:lnTo>
                    <a:pt x="1250485" y="300430"/>
                  </a:lnTo>
                  <a:lnTo>
                    <a:pt x="1253968" y="301194"/>
                  </a:lnTo>
                  <a:lnTo>
                    <a:pt x="1257452" y="300228"/>
                  </a:lnTo>
                  <a:lnTo>
                    <a:pt x="1260935" y="299262"/>
                  </a:lnTo>
                  <a:lnTo>
                    <a:pt x="1264418" y="298297"/>
                  </a:lnTo>
                  <a:lnTo>
                    <a:pt x="1267901" y="297333"/>
                  </a:lnTo>
                  <a:lnTo>
                    <a:pt x="1271385" y="296369"/>
                  </a:lnTo>
                  <a:lnTo>
                    <a:pt x="1274868" y="295405"/>
                  </a:lnTo>
                  <a:lnTo>
                    <a:pt x="1278351" y="303856"/>
                  </a:lnTo>
                  <a:lnTo>
                    <a:pt x="1281834" y="302913"/>
                  </a:lnTo>
                  <a:lnTo>
                    <a:pt x="1285318" y="301972"/>
                  </a:lnTo>
                  <a:lnTo>
                    <a:pt x="1288801" y="301031"/>
                  </a:lnTo>
                  <a:lnTo>
                    <a:pt x="1292284" y="300090"/>
                  </a:lnTo>
                  <a:lnTo>
                    <a:pt x="1295767" y="299150"/>
                  </a:lnTo>
                  <a:lnTo>
                    <a:pt x="1299251" y="298211"/>
                  </a:lnTo>
                  <a:lnTo>
                    <a:pt x="1302734" y="305023"/>
                  </a:lnTo>
                  <a:lnTo>
                    <a:pt x="1306217" y="304448"/>
                  </a:lnTo>
                  <a:lnTo>
                    <a:pt x="1309700" y="303875"/>
                  </a:lnTo>
                  <a:lnTo>
                    <a:pt x="1313184" y="303303"/>
                  </a:lnTo>
                  <a:lnTo>
                    <a:pt x="1316667" y="302732"/>
                  </a:lnTo>
                  <a:lnTo>
                    <a:pt x="1320150" y="302163"/>
                  </a:lnTo>
                  <a:lnTo>
                    <a:pt x="1323633" y="301595"/>
                  </a:lnTo>
                  <a:lnTo>
                    <a:pt x="1327117" y="304825"/>
                  </a:lnTo>
                  <a:lnTo>
                    <a:pt x="1330600" y="303919"/>
                  </a:lnTo>
                  <a:lnTo>
                    <a:pt x="1334083" y="303014"/>
                  </a:lnTo>
                  <a:lnTo>
                    <a:pt x="1337566" y="302109"/>
                  </a:lnTo>
                  <a:lnTo>
                    <a:pt x="1341050" y="301205"/>
                  </a:lnTo>
                  <a:lnTo>
                    <a:pt x="1344533" y="300302"/>
                  </a:lnTo>
                  <a:lnTo>
                    <a:pt x="1348016" y="299399"/>
                  </a:lnTo>
                  <a:lnTo>
                    <a:pt x="1351499" y="317808"/>
                  </a:lnTo>
                  <a:lnTo>
                    <a:pt x="1354983" y="316945"/>
                  </a:lnTo>
                  <a:lnTo>
                    <a:pt x="1358466" y="316082"/>
                  </a:lnTo>
                  <a:lnTo>
                    <a:pt x="1361949" y="315220"/>
                  </a:lnTo>
                  <a:lnTo>
                    <a:pt x="1365432" y="314358"/>
                  </a:lnTo>
                  <a:lnTo>
                    <a:pt x="1368916" y="313497"/>
                  </a:lnTo>
                  <a:lnTo>
                    <a:pt x="1372399" y="312636"/>
                  </a:lnTo>
                  <a:lnTo>
                    <a:pt x="1375882" y="316921"/>
                  </a:lnTo>
                  <a:lnTo>
                    <a:pt x="1379365" y="316071"/>
                  </a:lnTo>
                  <a:lnTo>
                    <a:pt x="1382849" y="315222"/>
                  </a:lnTo>
                  <a:lnTo>
                    <a:pt x="1386332" y="314373"/>
                  </a:lnTo>
                  <a:lnTo>
                    <a:pt x="1389815" y="313525"/>
                  </a:lnTo>
                  <a:lnTo>
                    <a:pt x="1393298" y="312677"/>
                  </a:lnTo>
                  <a:lnTo>
                    <a:pt x="1396782" y="311829"/>
                  </a:lnTo>
                  <a:lnTo>
                    <a:pt x="1400265" y="311716"/>
                  </a:lnTo>
                  <a:lnTo>
                    <a:pt x="1403748" y="310871"/>
                  </a:lnTo>
                  <a:lnTo>
                    <a:pt x="1407231" y="310027"/>
                  </a:lnTo>
                  <a:lnTo>
                    <a:pt x="1410715" y="309183"/>
                  </a:lnTo>
                  <a:lnTo>
                    <a:pt x="1414198" y="308339"/>
                  </a:lnTo>
                  <a:lnTo>
                    <a:pt x="1417681" y="307496"/>
                  </a:lnTo>
                  <a:lnTo>
                    <a:pt x="1421164" y="306653"/>
                  </a:lnTo>
                  <a:lnTo>
                    <a:pt x="1424648" y="325535"/>
                  </a:lnTo>
                  <a:lnTo>
                    <a:pt x="1428131" y="324731"/>
                  </a:lnTo>
                  <a:lnTo>
                    <a:pt x="1431614" y="323927"/>
                  </a:lnTo>
                  <a:lnTo>
                    <a:pt x="1435097" y="323124"/>
                  </a:lnTo>
                  <a:lnTo>
                    <a:pt x="1438580" y="322321"/>
                  </a:lnTo>
                  <a:lnTo>
                    <a:pt x="1442064" y="321519"/>
                  </a:lnTo>
                  <a:lnTo>
                    <a:pt x="1445547" y="320717"/>
                  </a:lnTo>
                  <a:lnTo>
                    <a:pt x="1449030" y="329809"/>
                  </a:lnTo>
                  <a:lnTo>
                    <a:pt x="1452513" y="329027"/>
                  </a:lnTo>
                  <a:lnTo>
                    <a:pt x="1455997" y="328245"/>
                  </a:lnTo>
                  <a:lnTo>
                    <a:pt x="1459480" y="327463"/>
                  </a:lnTo>
                  <a:lnTo>
                    <a:pt x="1462963" y="326682"/>
                  </a:lnTo>
                  <a:lnTo>
                    <a:pt x="1466446" y="325901"/>
                  </a:lnTo>
                  <a:lnTo>
                    <a:pt x="1469930" y="325121"/>
                  </a:lnTo>
                  <a:lnTo>
                    <a:pt x="1473413" y="326283"/>
                  </a:lnTo>
                  <a:lnTo>
                    <a:pt x="1476896" y="325507"/>
                  </a:lnTo>
                  <a:lnTo>
                    <a:pt x="1480379" y="324731"/>
                  </a:lnTo>
                  <a:lnTo>
                    <a:pt x="1483863" y="323956"/>
                  </a:lnTo>
                  <a:lnTo>
                    <a:pt x="1487346" y="323181"/>
                  </a:lnTo>
                  <a:lnTo>
                    <a:pt x="1490829" y="322406"/>
                  </a:lnTo>
                  <a:lnTo>
                    <a:pt x="1494312" y="321632"/>
                  </a:lnTo>
                  <a:lnTo>
                    <a:pt x="1497796" y="324731"/>
                  </a:lnTo>
                  <a:lnTo>
                    <a:pt x="1501279" y="323965"/>
                  </a:lnTo>
                  <a:lnTo>
                    <a:pt x="1504762" y="323199"/>
                  </a:lnTo>
                  <a:lnTo>
                    <a:pt x="1508245" y="322433"/>
                  </a:lnTo>
                  <a:lnTo>
                    <a:pt x="1511729" y="321668"/>
                  </a:lnTo>
                  <a:lnTo>
                    <a:pt x="1515212" y="320903"/>
                  </a:lnTo>
                  <a:lnTo>
                    <a:pt x="1518695" y="320139"/>
                  </a:lnTo>
                  <a:lnTo>
                    <a:pt x="1522178" y="321306"/>
                  </a:lnTo>
                  <a:lnTo>
                    <a:pt x="1525662" y="320545"/>
                  </a:lnTo>
                  <a:lnTo>
                    <a:pt x="1529145" y="319786"/>
                  </a:lnTo>
                  <a:lnTo>
                    <a:pt x="1532628" y="319026"/>
                  </a:lnTo>
                  <a:lnTo>
                    <a:pt x="1536111" y="318267"/>
                  </a:lnTo>
                  <a:lnTo>
                    <a:pt x="1539595" y="317509"/>
                  </a:lnTo>
                  <a:lnTo>
                    <a:pt x="1543078" y="316750"/>
                  </a:lnTo>
                  <a:lnTo>
                    <a:pt x="1546561" y="324235"/>
                  </a:lnTo>
                  <a:lnTo>
                    <a:pt x="1550044" y="323492"/>
                  </a:lnTo>
                  <a:lnTo>
                    <a:pt x="1553528" y="322750"/>
                  </a:lnTo>
                  <a:lnTo>
                    <a:pt x="1557011" y="322007"/>
                  </a:lnTo>
                  <a:lnTo>
                    <a:pt x="1560494" y="321266"/>
                  </a:lnTo>
                  <a:lnTo>
                    <a:pt x="1563977" y="320524"/>
                  </a:lnTo>
                  <a:lnTo>
                    <a:pt x="1567461" y="319783"/>
                  </a:lnTo>
                  <a:lnTo>
                    <a:pt x="1570944" y="329420"/>
                  </a:lnTo>
                  <a:lnTo>
                    <a:pt x="1574427" y="328698"/>
                  </a:lnTo>
                  <a:lnTo>
                    <a:pt x="1577910" y="327976"/>
                  </a:lnTo>
                  <a:lnTo>
                    <a:pt x="1581394" y="327254"/>
                  </a:lnTo>
                  <a:lnTo>
                    <a:pt x="1584877" y="326533"/>
                  </a:lnTo>
                  <a:lnTo>
                    <a:pt x="1588360" y="325812"/>
                  </a:lnTo>
                  <a:lnTo>
                    <a:pt x="1591843" y="325091"/>
                  </a:lnTo>
                  <a:lnTo>
                    <a:pt x="1595327" y="325590"/>
                  </a:lnTo>
                  <a:lnTo>
                    <a:pt x="1598810" y="324957"/>
                  </a:lnTo>
                  <a:lnTo>
                    <a:pt x="1602293" y="324324"/>
                  </a:lnTo>
                  <a:lnTo>
                    <a:pt x="1605776" y="323693"/>
                  </a:lnTo>
                  <a:lnTo>
                    <a:pt x="1609260" y="323061"/>
                  </a:lnTo>
                  <a:lnTo>
                    <a:pt x="1612743" y="322430"/>
                  </a:lnTo>
                  <a:lnTo>
                    <a:pt x="1616226" y="321800"/>
                  </a:lnTo>
                  <a:lnTo>
                    <a:pt x="1619709" y="325908"/>
                  </a:lnTo>
                  <a:lnTo>
                    <a:pt x="1623193" y="325202"/>
                  </a:lnTo>
                  <a:lnTo>
                    <a:pt x="1626676" y="324495"/>
                  </a:lnTo>
                  <a:lnTo>
                    <a:pt x="1630159" y="323790"/>
                  </a:lnTo>
                  <a:lnTo>
                    <a:pt x="1633642" y="323084"/>
                  </a:lnTo>
                  <a:lnTo>
                    <a:pt x="1637126" y="322379"/>
                  </a:lnTo>
                  <a:lnTo>
                    <a:pt x="1640609" y="321674"/>
                  </a:lnTo>
                  <a:lnTo>
                    <a:pt x="1644092" y="326814"/>
                  </a:lnTo>
                  <a:lnTo>
                    <a:pt x="1647575" y="326119"/>
                  </a:lnTo>
                  <a:lnTo>
                    <a:pt x="1651059" y="325425"/>
                  </a:lnTo>
                  <a:lnTo>
                    <a:pt x="1654542" y="324731"/>
                  </a:lnTo>
                  <a:lnTo>
                    <a:pt x="1658025" y="324037"/>
                  </a:lnTo>
                  <a:lnTo>
                    <a:pt x="1661508" y="323344"/>
                  </a:lnTo>
                  <a:lnTo>
                    <a:pt x="1664992" y="322651"/>
                  </a:lnTo>
                  <a:lnTo>
                    <a:pt x="1668475" y="323696"/>
                  </a:lnTo>
                  <a:lnTo>
                    <a:pt x="1671958" y="323006"/>
                  </a:lnTo>
                  <a:lnTo>
                    <a:pt x="1675441" y="322317"/>
                  </a:lnTo>
                  <a:lnTo>
                    <a:pt x="1678925" y="321628"/>
                  </a:lnTo>
                  <a:lnTo>
                    <a:pt x="1682408" y="320939"/>
                  </a:lnTo>
                  <a:lnTo>
                    <a:pt x="1685891" y="320251"/>
                  </a:lnTo>
                  <a:lnTo>
                    <a:pt x="1689374" y="319563"/>
                  </a:lnTo>
                  <a:lnTo>
                    <a:pt x="1692858" y="326306"/>
                  </a:lnTo>
                  <a:lnTo>
                    <a:pt x="1696341" y="325631"/>
                  </a:lnTo>
                  <a:lnTo>
                    <a:pt x="1699824" y="324956"/>
                  </a:lnTo>
                  <a:lnTo>
                    <a:pt x="1703307" y="324281"/>
                  </a:lnTo>
                  <a:lnTo>
                    <a:pt x="1706791" y="323606"/>
                  </a:lnTo>
                  <a:lnTo>
                    <a:pt x="1710274" y="322932"/>
                  </a:lnTo>
                  <a:lnTo>
                    <a:pt x="1713757" y="322258"/>
                  </a:lnTo>
                  <a:lnTo>
                    <a:pt x="1717240" y="330977"/>
                  </a:lnTo>
                  <a:lnTo>
                    <a:pt x="1720723" y="330395"/>
                  </a:lnTo>
                  <a:lnTo>
                    <a:pt x="1724207" y="329814"/>
                  </a:lnTo>
                  <a:lnTo>
                    <a:pt x="1727690" y="329233"/>
                  </a:lnTo>
                  <a:lnTo>
                    <a:pt x="1731173" y="328653"/>
                  </a:lnTo>
                  <a:lnTo>
                    <a:pt x="1734656" y="328073"/>
                  </a:lnTo>
                  <a:lnTo>
                    <a:pt x="1738140" y="327494"/>
                  </a:lnTo>
                  <a:lnTo>
                    <a:pt x="1741623" y="326915"/>
                  </a:lnTo>
                  <a:lnTo>
                    <a:pt x="1741623" y="327457"/>
                  </a:lnTo>
                  <a:lnTo>
                    <a:pt x="1741623" y="327997"/>
                  </a:lnTo>
                  <a:lnTo>
                    <a:pt x="1741623" y="328536"/>
                  </a:lnTo>
                  <a:lnTo>
                    <a:pt x="1741623" y="329073"/>
                  </a:lnTo>
                  <a:lnTo>
                    <a:pt x="1741623" y="329609"/>
                  </a:lnTo>
                  <a:lnTo>
                    <a:pt x="1741623" y="330143"/>
                  </a:lnTo>
                  <a:lnTo>
                    <a:pt x="1741623" y="330676"/>
                  </a:lnTo>
                  <a:lnTo>
                    <a:pt x="1741623" y="331206"/>
                  </a:lnTo>
                  <a:lnTo>
                    <a:pt x="1741623" y="331736"/>
                  </a:lnTo>
                  <a:lnTo>
                    <a:pt x="1741623" y="332264"/>
                  </a:lnTo>
                  <a:lnTo>
                    <a:pt x="1741623" y="332790"/>
                  </a:lnTo>
                  <a:lnTo>
                    <a:pt x="1741623" y="333315"/>
                  </a:lnTo>
                  <a:lnTo>
                    <a:pt x="1741623" y="333838"/>
                  </a:lnTo>
                  <a:lnTo>
                    <a:pt x="1741623" y="334360"/>
                  </a:lnTo>
                  <a:lnTo>
                    <a:pt x="1745106" y="333716"/>
                  </a:lnTo>
                  <a:lnTo>
                    <a:pt x="1748589" y="333072"/>
                  </a:lnTo>
                  <a:lnTo>
                    <a:pt x="1752073" y="332429"/>
                  </a:lnTo>
                  <a:lnTo>
                    <a:pt x="1755556" y="331786"/>
                  </a:lnTo>
                  <a:lnTo>
                    <a:pt x="1759039" y="331143"/>
                  </a:lnTo>
                  <a:lnTo>
                    <a:pt x="1762522" y="330501"/>
                  </a:lnTo>
                  <a:lnTo>
                    <a:pt x="1766006" y="329859"/>
                  </a:lnTo>
                  <a:lnTo>
                    <a:pt x="1769489" y="336962"/>
                  </a:lnTo>
                  <a:lnTo>
                    <a:pt x="1772972" y="336332"/>
                  </a:lnTo>
                  <a:lnTo>
                    <a:pt x="1776455" y="335703"/>
                  </a:lnTo>
                  <a:lnTo>
                    <a:pt x="1779939" y="335074"/>
                  </a:lnTo>
                  <a:lnTo>
                    <a:pt x="1783422" y="334445"/>
                  </a:lnTo>
                  <a:lnTo>
                    <a:pt x="1786905" y="333817"/>
                  </a:lnTo>
                  <a:lnTo>
                    <a:pt x="1790388" y="333188"/>
                  </a:lnTo>
                  <a:lnTo>
                    <a:pt x="1793872" y="336166"/>
                  </a:lnTo>
                  <a:lnTo>
                    <a:pt x="1797355" y="335615"/>
                  </a:lnTo>
                  <a:lnTo>
                    <a:pt x="1800838" y="335065"/>
                  </a:lnTo>
                  <a:lnTo>
                    <a:pt x="1804321" y="334515"/>
                  </a:lnTo>
                  <a:lnTo>
                    <a:pt x="1807805" y="333965"/>
                  </a:lnTo>
                  <a:lnTo>
                    <a:pt x="1811288" y="333415"/>
                  </a:lnTo>
                  <a:lnTo>
                    <a:pt x="1814771" y="332867"/>
                  </a:lnTo>
                  <a:lnTo>
                    <a:pt x="1818254" y="333263"/>
                  </a:lnTo>
                  <a:lnTo>
                    <a:pt x="1821738" y="332644"/>
                  </a:lnTo>
                  <a:lnTo>
                    <a:pt x="1825221" y="332026"/>
                  </a:lnTo>
                  <a:lnTo>
                    <a:pt x="1828704" y="331408"/>
                  </a:lnTo>
                  <a:lnTo>
                    <a:pt x="1832187" y="330791"/>
                  </a:lnTo>
                  <a:lnTo>
                    <a:pt x="1835671" y="330173"/>
                  </a:lnTo>
                  <a:lnTo>
                    <a:pt x="1839154" y="329556"/>
                  </a:lnTo>
                  <a:lnTo>
                    <a:pt x="1842637" y="329446"/>
                  </a:lnTo>
                  <a:lnTo>
                    <a:pt x="1846120" y="328830"/>
                  </a:lnTo>
                  <a:lnTo>
                    <a:pt x="1849604" y="328215"/>
                  </a:lnTo>
                  <a:lnTo>
                    <a:pt x="1853087" y="327599"/>
                  </a:lnTo>
                  <a:lnTo>
                    <a:pt x="1856570" y="326984"/>
                  </a:lnTo>
                  <a:lnTo>
                    <a:pt x="1860053" y="326369"/>
                  </a:lnTo>
                  <a:lnTo>
                    <a:pt x="1863537" y="325755"/>
                  </a:lnTo>
                  <a:lnTo>
                    <a:pt x="1867020" y="330183"/>
                  </a:lnTo>
                  <a:lnTo>
                    <a:pt x="1870503" y="329576"/>
                  </a:lnTo>
                  <a:lnTo>
                    <a:pt x="1873986" y="328970"/>
                  </a:lnTo>
                  <a:lnTo>
                    <a:pt x="1877470" y="328363"/>
                  </a:lnTo>
                  <a:lnTo>
                    <a:pt x="1880953" y="327757"/>
                  </a:lnTo>
                  <a:lnTo>
                    <a:pt x="1884436" y="327152"/>
                  </a:lnTo>
                  <a:lnTo>
                    <a:pt x="1887919" y="326546"/>
                  </a:lnTo>
                  <a:lnTo>
                    <a:pt x="1891403" y="330408"/>
                  </a:lnTo>
                  <a:lnTo>
                    <a:pt x="1894886" y="329809"/>
                  </a:lnTo>
                  <a:lnTo>
                    <a:pt x="1898369" y="329211"/>
                  </a:lnTo>
                  <a:lnTo>
                    <a:pt x="1901852" y="328613"/>
                  </a:lnTo>
                  <a:lnTo>
                    <a:pt x="1905336" y="328015"/>
                  </a:lnTo>
                  <a:lnTo>
                    <a:pt x="1908819" y="327417"/>
                  </a:lnTo>
                  <a:lnTo>
                    <a:pt x="1912302" y="326820"/>
                  </a:lnTo>
                  <a:lnTo>
                    <a:pt x="1915785" y="334028"/>
                  </a:lnTo>
                  <a:lnTo>
                    <a:pt x="1919269" y="333510"/>
                  </a:lnTo>
                  <a:lnTo>
                    <a:pt x="1922752" y="332992"/>
                  </a:lnTo>
                  <a:lnTo>
                    <a:pt x="1926235" y="332474"/>
                  </a:lnTo>
                  <a:lnTo>
                    <a:pt x="1929718" y="331957"/>
                  </a:lnTo>
                  <a:lnTo>
                    <a:pt x="1933202" y="331440"/>
                  </a:lnTo>
                  <a:lnTo>
                    <a:pt x="1936685" y="330924"/>
                  </a:lnTo>
                  <a:lnTo>
                    <a:pt x="1940168" y="333254"/>
                  </a:lnTo>
                  <a:lnTo>
                    <a:pt x="1943651" y="332741"/>
                  </a:lnTo>
                  <a:lnTo>
                    <a:pt x="1947135" y="332229"/>
                  </a:lnTo>
                  <a:lnTo>
                    <a:pt x="1950618" y="331717"/>
                  </a:lnTo>
                  <a:lnTo>
                    <a:pt x="1954101" y="331206"/>
                  </a:lnTo>
                  <a:lnTo>
                    <a:pt x="1957584" y="330694"/>
                  </a:lnTo>
                  <a:lnTo>
                    <a:pt x="1961068" y="330184"/>
                  </a:lnTo>
                  <a:lnTo>
                    <a:pt x="1964551" y="330105"/>
                  </a:lnTo>
                  <a:lnTo>
                    <a:pt x="1968034" y="329529"/>
                  </a:lnTo>
                  <a:lnTo>
                    <a:pt x="1971517" y="328952"/>
                  </a:lnTo>
                  <a:lnTo>
                    <a:pt x="1975001" y="328376"/>
                  </a:lnTo>
                  <a:lnTo>
                    <a:pt x="1978484" y="327800"/>
                  </a:lnTo>
                  <a:lnTo>
                    <a:pt x="1981967" y="327224"/>
                  </a:lnTo>
                  <a:lnTo>
                    <a:pt x="1985450" y="326648"/>
                  </a:lnTo>
                  <a:lnTo>
                    <a:pt x="1988934" y="327973"/>
                  </a:lnTo>
                  <a:lnTo>
                    <a:pt x="1992417" y="327400"/>
                  </a:lnTo>
                  <a:lnTo>
                    <a:pt x="1995900" y="326828"/>
                  </a:lnTo>
                  <a:lnTo>
                    <a:pt x="1999383" y="326256"/>
                  </a:lnTo>
                  <a:lnTo>
                    <a:pt x="2002867" y="325684"/>
                  </a:lnTo>
                  <a:lnTo>
                    <a:pt x="2006350" y="325112"/>
                  </a:lnTo>
                  <a:lnTo>
                    <a:pt x="2009833" y="324540"/>
                  </a:lnTo>
                  <a:lnTo>
                    <a:pt x="2013316" y="331025"/>
                  </a:lnTo>
                  <a:lnTo>
                    <a:pt x="2016799" y="330529"/>
                  </a:lnTo>
                  <a:lnTo>
                    <a:pt x="2020283" y="330033"/>
                  </a:lnTo>
                  <a:lnTo>
                    <a:pt x="2023766" y="329537"/>
                  </a:lnTo>
                  <a:lnTo>
                    <a:pt x="2027249" y="329042"/>
                  </a:lnTo>
                  <a:lnTo>
                    <a:pt x="2030732" y="328547"/>
                  </a:lnTo>
                  <a:lnTo>
                    <a:pt x="2034216" y="328053"/>
                  </a:lnTo>
                  <a:lnTo>
                    <a:pt x="2037699" y="344291"/>
                  </a:lnTo>
                  <a:lnTo>
                    <a:pt x="2041182" y="343755"/>
                  </a:lnTo>
                  <a:lnTo>
                    <a:pt x="2044665" y="343218"/>
                  </a:lnTo>
                  <a:lnTo>
                    <a:pt x="2048149" y="342682"/>
                  </a:lnTo>
                  <a:lnTo>
                    <a:pt x="2051632" y="342146"/>
                  </a:lnTo>
                  <a:lnTo>
                    <a:pt x="2055115" y="341610"/>
                  </a:lnTo>
                  <a:lnTo>
                    <a:pt x="2058598" y="341074"/>
                  </a:lnTo>
                  <a:lnTo>
                    <a:pt x="2062082" y="342230"/>
                  </a:lnTo>
                  <a:lnTo>
                    <a:pt x="2065565" y="341697"/>
                  </a:lnTo>
                  <a:lnTo>
                    <a:pt x="2069048" y="341164"/>
                  </a:lnTo>
                  <a:lnTo>
                    <a:pt x="2072531" y="340631"/>
                  </a:lnTo>
                  <a:lnTo>
                    <a:pt x="2076015" y="340098"/>
                  </a:lnTo>
                  <a:lnTo>
                    <a:pt x="2079498" y="339566"/>
                  </a:lnTo>
                  <a:lnTo>
                    <a:pt x="2082981" y="339034"/>
                  </a:lnTo>
                  <a:lnTo>
                    <a:pt x="2086464" y="343940"/>
                  </a:lnTo>
                  <a:lnTo>
                    <a:pt x="2089948" y="343416"/>
                  </a:lnTo>
                  <a:lnTo>
                    <a:pt x="2093431" y="342891"/>
                  </a:lnTo>
                  <a:lnTo>
                    <a:pt x="2096914" y="342367"/>
                  </a:lnTo>
                  <a:lnTo>
                    <a:pt x="2100397" y="341843"/>
                  </a:lnTo>
                  <a:lnTo>
                    <a:pt x="2103881" y="341319"/>
                  </a:lnTo>
                  <a:lnTo>
                    <a:pt x="2107364" y="340795"/>
                  </a:lnTo>
                  <a:lnTo>
                    <a:pt x="2110847" y="341123"/>
                  </a:lnTo>
                  <a:lnTo>
                    <a:pt x="2114330" y="340659"/>
                  </a:lnTo>
                  <a:lnTo>
                    <a:pt x="2117814" y="340196"/>
                  </a:lnTo>
                  <a:lnTo>
                    <a:pt x="2121297" y="339733"/>
                  </a:lnTo>
                  <a:lnTo>
                    <a:pt x="2124780" y="339271"/>
                  </a:lnTo>
                  <a:lnTo>
                    <a:pt x="2128263" y="338808"/>
                  </a:lnTo>
                  <a:lnTo>
                    <a:pt x="2131747" y="338346"/>
                  </a:lnTo>
                  <a:lnTo>
                    <a:pt x="2135230" y="337866"/>
                  </a:lnTo>
                  <a:lnTo>
                    <a:pt x="2138713" y="337345"/>
                  </a:lnTo>
                  <a:lnTo>
                    <a:pt x="2142196" y="336825"/>
                  </a:lnTo>
                  <a:lnTo>
                    <a:pt x="2145680" y="336304"/>
                  </a:lnTo>
                  <a:lnTo>
                    <a:pt x="2149163" y="335784"/>
                  </a:lnTo>
                  <a:lnTo>
                    <a:pt x="2152646" y="335264"/>
                  </a:lnTo>
                  <a:lnTo>
                    <a:pt x="2156129" y="334745"/>
                  </a:lnTo>
                  <a:lnTo>
                    <a:pt x="2159613" y="335916"/>
                  </a:lnTo>
                  <a:lnTo>
                    <a:pt x="2163096" y="335458"/>
                  </a:lnTo>
                  <a:lnTo>
                    <a:pt x="2166579" y="335000"/>
                  </a:lnTo>
                  <a:lnTo>
                    <a:pt x="2170062" y="334543"/>
                  </a:lnTo>
                  <a:lnTo>
                    <a:pt x="2173546" y="334086"/>
                  </a:lnTo>
                  <a:lnTo>
                    <a:pt x="2177029" y="333629"/>
                  </a:lnTo>
                  <a:lnTo>
                    <a:pt x="2180512" y="333172"/>
                  </a:lnTo>
                  <a:lnTo>
                    <a:pt x="2183995" y="335613"/>
                  </a:lnTo>
                  <a:lnTo>
                    <a:pt x="2187479" y="335101"/>
                  </a:lnTo>
                  <a:lnTo>
                    <a:pt x="2190962" y="334590"/>
                  </a:lnTo>
                  <a:lnTo>
                    <a:pt x="2194445" y="334078"/>
                  </a:lnTo>
                  <a:lnTo>
                    <a:pt x="2197928" y="333567"/>
                  </a:lnTo>
                  <a:lnTo>
                    <a:pt x="2201412" y="333056"/>
                  </a:lnTo>
                  <a:lnTo>
                    <a:pt x="2204895" y="332545"/>
                  </a:lnTo>
                  <a:lnTo>
                    <a:pt x="2208378" y="337768"/>
                  </a:lnTo>
                  <a:lnTo>
                    <a:pt x="2211861" y="337265"/>
                  </a:lnTo>
                  <a:lnTo>
                    <a:pt x="2215345" y="336762"/>
                  </a:lnTo>
                  <a:lnTo>
                    <a:pt x="2218828" y="336258"/>
                  </a:lnTo>
                  <a:lnTo>
                    <a:pt x="2222311" y="335755"/>
                  </a:lnTo>
                  <a:lnTo>
                    <a:pt x="2225794" y="335253"/>
                  </a:lnTo>
                  <a:lnTo>
                    <a:pt x="2229278" y="334750"/>
                  </a:lnTo>
                  <a:lnTo>
                    <a:pt x="2232761" y="342200"/>
                  </a:lnTo>
                  <a:lnTo>
                    <a:pt x="2236244" y="341707"/>
                  </a:lnTo>
                  <a:lnTo>
                    <a:pt x="2239727" y="341215"/>
                  </a:lnTo>
                  <a:lnTo>
                    <a:pt x="2243211" y="340723"/>
                  </a:lnTo>
                  <a:lnTo>
                    <a:pt x="2246694" y="340231"/>
                  </a:lnTo>
                  <a:lnTo>
                    <a:pt x="2250177" y="339739"/>
                  </a:lnTo>
                  <a:lnTo>
                    <a:pt x="2253660" y="339247"/>
                  </a:lnTo>
                  <a:lnTo>
                    <a:pt x="2257144" y="341866"/>
                  </a:lnTo>
                  <a:lnTo>
                    <a:pt x="2260627" y="341378"/>
                  </a:lnTo>
                  <a:lnTo>
                    <a:pt x="2264110" y="340891"/>
                  </a:lnTo>
                  <a:lnTo>
                    <a:pt x="2267593" y="340404"/>
                  </a:lnTo>
                  <a:lnTo>
                    <a:pt x="2271077" y="339917"/>
                  </a:lnTo>
                  <a:lnTo>
                    <a:pt x="2274560" y="339430"/>
                  </a:lnTo>
                  <a:lnTo>
                    <a:pt x="2278043" y="338943"/>
                  </a:lnTo>
                  <a:lnTo>
                    <a:pt x="2281526" y="341538"/>
                  </a:lnTo>
                  <a:lnTo>
                    <a:pt x="2285010" y="341056"/>
                  </a:lnTo>
                  <a:lnTo>
                    <a:pt x="2288493" y="340573"/>
                  </a:lnTo>
                  <a:lnTo>
                    <a:pt x="2291976" y="340091"/>
                  </a:lnTo>
                  <a:lnTo>
                    <a:pt x="2295459" y="339608"/>
                  </a:lnTo>
                  <a:lnTo>
                    <a:pt x="2298942" y="339126"/>
                  </a:lnTo>
                  <a:lnTo>
                    <a:pt x="2302426" y="338644"/>
                  </a:lnTo>
                  <a:lnTo>
                    <a:pt x="2305909" y="338931"/>
                  </a:lnTo>
                  <a:lnTo>
                    <a:pt x="2309392" y="338450"/>
                  </a:lnTo>
                  <a:lnTo>
                    <a:pt x="2312875" y="337970"/>
                  </a:lnTo>
                  <a:lnTo>
                    <a:pt x="2316359" y="337489"/>
                  </a:lnTo>
                  <a:lnTo>
                    <a:pt x="2319842" y="337009"/>
                  </a:lnTo>
                  <a:lnTo>
                    <a:pt x="2323325" y="336529"/>
                  </a:lnTo>
                  <a:lnTo>
                    <a:pt x="2326808" y="336049"/>
                  </a:lnTo>
                  <a:lnTo>
                    <a:pt x="2330292" y="335569"/>
                  </a:lnTo>
                  <a:lnTo>
                    <a:pt x="2333775" y="336631"/>
                  </a:lnTo>
                  <a:lnTo>
                    <a:pt x="2337258" y="336153"/>
                  </a:lnTo>
                  <a:lnTo>
                    <a:pt x="2340741" y="335676"/>
                  </a:lnTo>
                  <a:lnTo>
                    <a:pt x="2344225" y="335198"/>
                  </a:lnTo>
                  <a:lnTo>
                    <a:pt x="2347708" y="334721"/>
                  </a:lnTo>
                  <a:lnTo>
                    <a:pt x="2351191" y="334244"/>
                  </a:lnTo>
                  <a:lnTo>
                    <a:pt x="2354674" y="333767"/>
                  </a:lnTo>
                  <a:lnTo>
                    <a:pt x="2358158" y="336740"/>
                  </a:lnTo>
                  <a:lnTo>
                    <a:pt x="2361641" y="336267"/>
                  </a:lnTo>
                  <a:lnTo>
                    <a:pt x="2365124" y="335795"/>
                  </a:lnTo>
                  <a:lnTo>
                    <a:pt x="2368607" y="335322"/>
                  </a:lnTo>
                  <a:lnTo>
                    <a:pt x="2372091" y="334850"/>
                  </a:lnTo>
                  <a:lnTo>
                    <a:pt x="2375574" y="334378"/>
                  </a:lnTo>
                  <a:lnTo>
                    <a:pt x="2379057" y="333906"/>
                  </a:lnTo>
                  <a:lnTo>
                    <a:pt x="2382540" y="344655"/>
                  </a:lnTo>
                  <a:lnTo>
                    <a:pt x="2386024" y="344298"/>
                  </a:lnTo>
                  <a:lnTo>
                    <a:pt x="2389507" y="343942"/>
                  </a:lnTo>
                  <a:lnTo>
                    <a:pt x="2392990" y="343586"/>
                  </a:lnTo>
                  <a:lnTo>
                    <a:pt x="2396473" y="343230"/>
                  </a:lnTo>
                  <a:lnTo>
                    <a:pt x="2399957" y="342875"/>
                  </a:lnTo>
                  <a:lnTo>
                    <a:pt x="2403440" y="342520"/>
                  </a:lnTo>
                  <a:lnTo>
                    <a:pt x="2406923" y="344230"/>
                  </a:lnTo>
                  <a:lnTo>
                    <a:pt x="2410406" y="343775"/>
                  </a:lnTo>
                  <a:lnTo>
                    <a:pt x="2413890" y="343321"/>
                  </a:lnTo>
                  <a:lnTo>
                    <a:pt x="2417373" y="342867"/>
                  </a:lnTo>
                  <a:lnTo>
                    <a:pt x="2420856" y="342413"/>
                  </a:lnTo>
                  <a:lnTo>
                    <a:pt x="2424339" y="341959"/>
                  </a:lnTo>
                  <a:lnTo>
                    <a:pt x="2427823" y="341505"/>
                  </a:lnTo>
                  <a:lnTo>
                    <a:pt x="2431306" y="341051"/>
                  </a:lnTo>
                  <a:lnTo>
                    <a:pt x="2434789" y="340598"/>
                  </a:lnTo>
                  <a:lnTo>
                    <a:pt x="2438272" y="340144"/>
                  </a:lnTo>
                  <a:lnTo>
                    <a:pt x="2441756" y="339691"/>
                  </a:lnTo>
                  <a:lnTo>
                    <a:pt x="2445239" y="339238"/>
                  </a:lnTo>
                  <a:lnTo>
                    <a:pt x="2448722" y="338785"/>
                  </a:lnTo>
                  <a:lnTo>
                    <a:pt x="2452205" y="338332"/>
                  </a:lnTo>
                  <a:lnTo>
                    <a:pt x="2455689" y="340040"/>
                  </a:lnTo>
                  <a:lnTo>
                    <a:pt x="2459172" y="339589"/>
                  </a:lnTo>
                  <a:lnTo>
                    <a:pt x="2462655" y="339139"/>
                  </a:lnTo>
                  <a:lnTo>
                    <a:pt x="2466138" y="338689"/>
                  </a:lnTo>
                  <a:lnTo>
                    <a:pt x="2469622" y="338240"/>
                  </a:lnTo>
                  <a:lnTo>
                    <a:pt x="2473105" y="337790"/>
                  </a:lnTo>
                  <a:lnTo>
                    <a:pt x="2476588" y="337340"/>
                  </a:lnTo>
                  <a:lnTo>
                    <a:pt x="2480071" y="346064"/>
                  </a:lnTo>
                  <a:lnTo>
                    <a:pt x="2483555" y="345674"/>
                  </a:lnTo>
                  <a:lnTo>
                    <a:pt x="2487038" y="345284"/>
                  </a:lnTo>
                  <a:lnTo>
                    <a:pt x="2490521" y="344894"/>
                  </a:lnTo>
                  <a:lnTo>
                    <a:pt x="2494004" y="344504"/>
                  </a:lnTo>
                  <a:lnTo>
                    <a:pt x="2497488" y="344115"/>
                  </a:lnTo>
                  <a:lnTo>
                    <a:pt x="2500971" y="343725"/>
                  </a:lnTo>
                  <a:lnTo>
                    <a:pt x="2504454" y="345357"/>
                  </a:lnTo>
                  <a:lnTo>
                    <a:pt x="2507937" y="344922"/>
                  </a:lnTo>
                  <a:lnTo>
                    <a:pt x="2511421" y="344486"/>
                  </a:lnTo>
                  <a:lnTo>
                    <a:pt x="2514904" y="344051"/>
                  </a:lnTo>
                  <a:lnTo>
                    <a:pt x="2518387" y="343616"/>
                  </a:lnTo>
                  <a:lnTo>
                    <a:pt x="2521870" y="343181"/>
                  </a:lnTo>
                  <a:lnTo>
                    <a:pt x="2525354" y="342746"/>
                  </a:lnTo>
                  <a:lnTo>
                    <a:pt x="2528837" y="346380"/>
                  </a:lnTo>
                  <a:lnTo>
                    <a:pt x="2532320" y="345950"/>
                  </a:lnTo>
                  <a:lnTo>
                    <a:pt x="2535803" y="345520"/>
                  </a:lnTo>
                  <a:lnTo>
                    <a:pt x="2539287" y="345090"/>
                  </a:lnTo>
                  <a:lnTo>
                    <a:pt x="2542770" y="344660"/>
                  </a:lnTo>
                  <a:lnTo>
                    <a:pt x="2546253" y="344230"/>
                  </a:lnTo>
                  <a:lnTo>
                    <a:pt x="2549736" y="343801"/>
                  </a:lnTo>
                  <a:lnTo>
                    <a:pt x="2553220" y="344045"/>
                  </a:lnTo>
                  <a:lnTo>
                    <a:pt x="2556703" y="343617"/>
                  </a:lnTo>
                  <a:lnTo>
                    <a:pt x="2560186" y="343188"/>
                  </a:lnTo>
                  <a:lnTo>
                    <a:pt x="2563669" y="342760"/>
                  </a:lnTo>
                  <a:lnTo>
                    <a:pt x="2567153" y="342332"/>
                  </a:lnTo>
                  <a:lnTo>
                    <a:pt x="2570636" y="341903"/>
                  </a:lnTo>
                  <a:lnTo>
                    <a:pt x="2574119" y="341475"/>
                  </a:lnTo>
                  <a:lnTo>
                    <a:pt x="2577602" y="341047"/>
                  </a:lnTo>
                  <a:lnTo>
                    <a:pt x="2581085" y="340620"/>
                  </a:lnTo>
                  <a:lnTo>
                    <a:pt x="2584569" y="340192"/>
                  </a:lnTo>
                  <a:lnTo>
                    <a:pt x="2588052" y="339764"/>
                  </a:lnTo>
                  <a:lnTo>
                    <a:pt x="2591535" y="339337"/>
                  </a:lnTo>
                  <a:lnTo>
                    <a:pt x="2595018" y="338909"/>
                  </a:lnTo>
                  <a:lnTo>
                    <a:pt x="2598502" y="338482"/>
                  </a:lnTo>
                  <a:lnTo>
                    <a:pt x="2601985" y="341773"/>
                  </a:lnTo>
                  <a:lnTo>
                    <a:pt x="2605468" y="341350"/>
                  </a:lnTo>
                  <a:lnTo>
                    <a:pt x="2608951" y="340927"/>
                  </a:lnTo>
                  <a:lnTo>
                    <a:pt x="2612435" y="340504"/>
                  </a:lnTo>
                  <a:lnTo>
                    <a:pt x="2615918" y="340081"/>
                  </a:lnTo>
                  <a:lnTo>
                    <a:pt x="2619401" y="339659"/>
                  </a:lnTo>
                  <a:lnTo>
                    <a:pt x="2622884" y="339236"/>
                  </a:lnTo>
                  <a:lnTo>
                    <a:pt x="2626368" y="342482"/>
                  </a:lnTo>
                  <a:lnTo>
                    <a:pt x="2629851" y="342064"/>
                  </a:lnTo>
                  <a:lnTo>
                    <a:pt x="2633334" y="341646"/>
                  </a:lnTo>
                  <a:lnTo>
                    <a:pt x="2636817" y="341227"/>
                  </a:lnTo>
                  <a:lnTo>
                    <a:pt x="2640301" y="340809"/>
                  </a:lnTo>
                  <a:lnTo>
                    <a:pt x="2643784" y="340391"/>
                  </a:lnTo>
                  <a:lnTo>
                    <a:pt x="2647267" y="339974"/>
                  </a:lnTo>
                  <a:lnTo>
                    <a:pt x="2650750" y="343501"/>
                  </a:lnTo>
                  <a:lnTo>
                    <a:pt x="2654234" y="343087"/>
                  </a:lnTo>
                  <a:lnTo>
                    <a:pt x="2657717" y="342674"/>
                  </a:lnTo>
                  <a:lnTo>
                    <a:pt x="2661200" y="342261"/>
                  </a:lnTo>
                  <a:lnTo>
                    <a:pt x="2664683" y="341848"/>
                  </a:lnTo>
                  <a:lnTo>
                    <a:pt x="2668167" y="341435"/>
                  </a:lnTo>
                  <a:lnTo>
                    <a:pt x="2671650" y="341022"/>
                  </a:lnTo>
                  <a:lnTo>
                    <a:pt x="2675133" y="341914"/>
                  </a:lnTo>
                  <a:lnTo>
                    <a:pt x="2678616" y="341503"/>
                  </a:lnTo>
                  <a:lnTo>
                    <a:pt x="2682100" y="341091"/>
                  </a:lnTo>
                  <a:lnTo>
                    <a:pt x="2685583" y="340680"/>
                  </a:lnTo>
                  <a:lnTo>
                    <a:pt x="2689066" y="340269"/>
                  </a:lnTo>
                  <a:lnTo>
                    <a:pt x="2692549" y="339858"/>
                  </a:lnTo>
                  <a:lnTo>
                    <a:pt x="2696033" y="339448"/>
                  </a:lnTo>
                  <a:lnTo>
                    <a:pt x="2699516" y="342281"/>
                  </a:lnTo>
                  <a:lnTo>
                    <a:pt x="2702999" y="341874"/>
                  </a:lnTo>
                  <a:lnTo>
                    <a:pt x="2706482" y="341467"/>
                  </a:lnTo>
                  <a:lnTo>
                    <a:pt x="2709966" y="341060"/>
                  </a:lnTo>
                  <a:lnTo>
                    <a:pt x="2713449" y="340653"/>
                  </a:lnTo>
                  <a:lnTo>
                    <a:pt x="2716932" y="340246"/>
                  </a:lnTo>
                  <a:lnTo>
                    <a:pt x="2720415" y="339839"/>
                  </a:lnTo>
                  <a:lnTo>
                    <a:pt x="2723899" y="339756"/>
                  </a:lnTo>
                  <a:lnTo>
                    <a:pt x="2727382" y="339350"/>
                  </a:lnTo>
                  <a:lnTo>
                    <a:pt x="2730865" y="338944"/>
                  </a:lnTo>
                  <a:lnTo>
                    <a:pt x="2734348" y="338538"/>
                  </a:lnTo>
                  <a:lnTo>
                    <a:pt x="2737832" y="338132"/>
                  </a:lnTo>
                  <a:lnTo>
                    <a:pt x="2741315" y="337726"/>
                  </a:lnTo>
                  <a:lnTo>
                    <a:pt x="2744798" y="337321"/>
                  </a:lnTo>
                  <a:lnTo>
                    <a:pt x="2748281" y="340778"/>
                  </a:lnTo>
                  <a:lnTo>
                    <a:pt x="2751765" y="340377"/>
                  </a:lnTo>
                  <a:lnTo>
                    <a:pt x="2755248" y="339975"/>
                  </a:lnTo>
                  <a:lnTo>
                    <a:pt x="2758731" y="339574"/>
                  </a:lnTo>
                  <a:lnTo>
                    <a:pt x="2762214" y="339173"/>
                  </a:lnTo>
                  <a:lnTo>
                    <a:pt x="2765698" y="338772"/>
                  </a:lnTo>
                  <a:lnTo>
                    <a:pt x="2769181" y="338371"/>
                  </a:lnTo>
                  <a:lnTo>
                    <a:pt x="2772664" y="340833"/>
                  </a:lnTo>
                  <a:lnTo>
                    <a:pt x="2776147" y="340435"/>
                  </a:lnTo>
                  <a:lnTo>
                    <a:pt x="2779631" y="340037"/>
                  </a:lnTo>
                  <a:lnTo>
                    <a:pt x="2783114" y="339639"/>
                  </a:lnTo>
                  <a:lnTo>
                    <a:pt x="2786597" y="339241"/>
                  </a:lnTo>
                  <a:lnTo>
                    <a:pt x="2790080" y="338844"/>
                  </a:lnTo>
                  <a:lnTo>
                    <a:pt x="2793564" y="338447"/>
                  </a:lnTo>
                  <a:lnTo>
                    <a:pt x="2797047" y="339016"/>
                  </a:lnTo>
                  <a:lnTo>
                    <a:pt x="2800530" y="338710"/>
                  </a:lnTo>
                  <a:lnTo>
                    <a:pt x="2804013" y="338404"/>
                  </a:lnTo>
                  <a:lnTo>
                    <a:pt x="2807497" y="338098"/>
                  </a:lnTo>
                  <a:lnTo>
                    <a:pt x="2810980" y="337792"/>
                  </a:lnTo>
                  <a:lnTo>
                    <a:pt x="2814463" y="337486"/>
                  </a:lnTo>
                  <a:lnTo>
                    <a:pt x="2817946" y="337181"/>
                  </a:lnTo>
                  <a:lnTo>
                    <a:pt x="2821430" y="337812"/>
                  </a:lnTo>
                  <a:lnTo>
                    <a:pt x="2824913" y="337418"/>
                  </a:lnTo>
                  <a:lnTo>
                    <a:pt x="2828396" y="337024"/>
                  </a:lnTo>
                  <a:lnTo>
                    <a:pt x="2831879" y="336630"/>
                  </a:lnTo>
                  <a:lnTo>
                    <a:pt x="2835363" y="336237"/>
                  </a:lnTo>
                  <a:lnTo>
                    <a:pt x="2838846" y="335843"/>
                  </a:lnTo>
                  <a:lnTo>
                    <a:pt x="2842329" y="335449"/>
                  </a:lnTo>
                  <a:lnTo>
                    <a:pt x="2845812" y="336637"/>
                  </a:lnTo>
                  <a:lnTo>
                    <a:pt x="2849296" y="336245"/>
                  </a:lnTo>
                  <a:lnTo>
                    <a:pt x="2852779" y="335853"/>
                  </a:lnTo>
                  <a:lnTo>
                    <a:pt x="2856262" y="335462"/>
                  </a:lnTo>
                  <a:lnTo>
                    <a:pt x="2859745" y="335070"/>
                  </a:lnTo>
                  <a:lnTo>
                    <a:pt x="2863229" y="334679"/>
                  </a:lnTo>
                  <a:lnTo>
                    <a:pt x="2866712" y="334288"/>
                  </a:lnTo>
                  <a:lnTo>
                    <a:pt x="2870195" y="336726"/>
                  </a:lnTo>
                  <a:lnTo>
                    <a:pt x="2873678" y="336338"/>
                  </a:lnTo>
                  <a:lnTo>
                    <a:pt x="2877161" y="335950"/>
                  </a:lnTo>
                  <a:lnTo>
                    <a:pt x="2880645" y="335561"/>
                  </a:lnTo>
                  <a:lnTo>
                    <a:pt x="2884128" y="335173"/>
                  </a:lnTo>
                  <a:lnTo>
                    <a:pt x="2887611" y="334785"/>
                  </a:lnTo>
                  <a:lnTo>
                    <a:pt x="2891094" y="334397"/>
                  </a:lnTo>
                  <a:lnTo>
                    <a:pt x="2894578" y="340789"/>
                  </a:lnTo>
                  <a:lnTo>
                    <a:pt x="2898061" y="340407"/>
                  </a:lnTo>
                  <a:lnTo>
                    <a:pt x="2901544" y="340026"/>
                  </a:lnTo>
                  <a:lnTo>
                    <a:pt x="2905027" y="339645"/>
                  </a:lnTo>
                  <a:lnTo>
                    <a:pt x="2908511" y="339264"/>
                  </a:lnTo>
                  <a:lnTo>
                    <a:pt x="2911994" y="338883"/>
                  </a:lnTo>
                  <a:lnTo>
                    <a:pt x="2915477" y="338503"/>
                  </a:lnTo>
                  <a:lnTo>
                    <a:pt x="2918960" y="338122"/>
                  </a:lnTo>
                  <a:lnTo>
                    <a:pt x="2922444" y="338046"/>
                  </a:lnTo>
                  <a:lnTo>
                    <a:pt x="2925927" y="337666"/>
                  </a:lnTo>
                  <a:lnTo>
                    <a:pt x="2929410" y="337285"/>
                  </a:lnTo>
                  <a:lnTo>
                    <a:pt x="2932893" y="336905"/>
                  </a:lnTo>
                  <a:lnTo>
                    <a:pt x="2936377" y="336526"/>
                  </a:lnTo>
                  <a:lnTo>
                    <a:pt x="2939860" y="336146"/>
                  </a:lnTo>
                  <a:lnTo>
                    <a:pt x="2943343" y="335766"/>
                  </a:lnTo>
                  <a:lnTo>
                    <a:pt x="2946826" y="340813"/>
                  </a:lnTo>
                  <a:lnTo>
                    <a:pt x="2950310" y="340439"/>
                  </a:lnTo>
                  <a:lnTo>
                    <a:pt x="2953793" y="340064"/>
                  </a:lnTo>
                  <a:lnTo>
                    <a:pt x="2957276" y="339690"/>
                  </a:lnTo>
                  <a:lnTo>
                    <a:pt x="2960759" y="339316"/>
                  </a:lnTo>
                  <a:lnTo>
                    <a:pt x="2964243" y="338942"/>
                  </a:lnTo>
                  <a:lnTo>
                    <a:pt x="2967726" y="338568"/>
                  </a:lnTo>
                  <a:lnTo>
                    <a:pt x="2971209" y="341452"/>
                  </a:lnTo>
                  <a:lnTo>
                    <a:pt x="2974692" y="341081"/>
                  </a:lnTo>
                  <a:lnTo>
                    <a:pt x="2978176" y="340710"/>
                  </a:lnTo>
                  <a:lnTo>
                    <a:pt x="2981659" y="340339"/>
                  </a:lnTo>
                  <a:lnTo>
                    <a:pt x="2985142" y="339969"/>
                  </a:lnTo>
                  <a:lnTo>
                    <a:pt x="2988625" y="339599"/>
                  </a:lnTo>
                  <a:lnTo>
                    <a:pt x="2992109" y="339228"/>
                  </a:lnTo>
                  <a:lnTo>
                    <a:pt x="2995592" y="339448"/>
                  </a:lnTo>
                  <a:lnTo>
                    <a:pt x="2999075" y="339078"/>
                  </a:lnTo>
                  <a:lnTo>
                    <a:pt x="3002558" y="338709"/>
                  </a:lnTo>
                  <a:lnTo>
                    <a:pt x="3006042" y="338339"/>
                  </a:lnTo>
                  <a:lnTo>
                    <a:pt x="3009525" y="337970"/>
                  </a:lnTo>
                  <a:lnTo>
                    <a:pt x="3013008" y="337600"/>
                  </a:lnTo>
                  <a:lnTo>
                    <a:pt x="3016491" y="337231"/>
                  </a:lnTo>
                  <a:lnTo>
                    <a:pt x="3019975" y="337192"/>
                  </a:lnTo>
                  <a:lnTo>
                    <a:pt x="3023458" y="336865"/>
                  </a:lnTo>
                  <a:lnTo>
                    <a:pt x="3026941" y="336539"/>
                  </a:lnTo>
                  <a:lnTo>
                    <a:pt x="3030424" y="336212"/>
                  </a:lnTo>
                  <a:lnTo>
                    <a:pt x="3033908" y="335886"/>
                  </a:lnTo>
                  <a:lnTo>
                    <a:pt x="3037391" y="335560"/>
                  </a:lnTo>
                  <a:lnTo>
                    <a:pt x="3040874" y="335234"/>
                  </a:lnTo>
                  <a:lnTo>
                    <a:pt x="3044357" y="337531"/>
                  </a:lnTo>
                  <a:lnTo>
                    <a:pt x="3047841" y="337166"/>
                  </a:lnTo>
                  <a:lnTo>
                    <a:pt x="3051324" y="336800"/>
                  </a:lnTo>
                  <a:lnTo>
                    <a:pt x="3054807" y="336435"/>
                  </a:lnTo>
                  <a:lnTo>
                    <a:pt x="3058290" y="336070"/>
                  </a:lnTo>
                  <a:lnTo>
                    <a:pt x="3061774" y="335705"/>
                  </a:lnTo>
                  <a:lnTo>
                    <a:pt x="3065257" y="335340"/>
                  </a:lnTo>
                  <a:lnTo>
                    <a:pt x="3068740" y="338476"/>
                  </a:lnTo>
                  <a:lnTo>
                    <a:pt x="3072223" y="338114"/>
                  </a:lnTo>
                  <a:lnTo>
                    <a:pt x="3075707" y="337753"/>
                  </a:lnTo>
                  <a:lnTo>
                    <a:pt x="3079190" y="337391"/>
                  </a:lnTo>
                  <a:lnTo>
                    <a:pt x="3082673" y="337030"/>
                  </a:lnTo>
                  <a:lnTo>
                    <a:pt x="3086156" y="336668"/>
                  </a:lnTo>
                  <a:lnTo>
                    <a:pt x="3089640" y="336307"/>
                  </a:lnTo>
                  <a:lnTo>
                    <a:pt x="3093123" y="337970"/>
                  </a:lnTo>
                  <a:lnTo>
                    <a:pt x="3096606" y="337610"/>
                  </a:lnTo>
                  <a:lnTo>
                    <a:pt x="3100089" y="337251"/>
                  </a:lnTo>
                  <a:lnTo>
                    <a:pt x="3103573" y="336892"/>
                  </a:lnTo>
                  <a:lnTo>
                    <a:pt x="3107056" y="336533"/>
                  </a:lnTo>
                  <a:lnTo>
                    <a:pt x="3110539" y="336174"/>
                  </a:lnTo>
                  <a:lnTo>
                    <a:pt x="3114022" y="335815"/>
                  </a:lnTo>
                  <a:lnTo>
                    <a:pt x="3117506" y="340026"/>
                  </a:lnTo>
                  <a:lnTo>
                    <a:pt x="3120989" y="339671"/>
                  </a:lnTo>
                  <a:lnTo>
                    <a:pt x="3124472" y="339316"/>
                  </a:lnTo>
                  <a:lnTo>
                    <a:pt x="3127955" y="338962"/>
                  </a:lnTo>
                  <a:lnTo>
                    <a:pt x="3131439" y="338607"/>
                  </a:lnTo>
                  <a:lnTo>
                    <a:pt x="3134922" y="338253"/>
                  </a:lnTo>
                  <a:lnTo>
                    <a:pt x="3138405" y="337899"/>
                  </a:lnTo>
                  <a:lnTo>
                    <a:pt x="3141888" y="337545"/>
                  </a:lnTo>
                  <a:lnTo>
                    <a:pt x="3145372" y="337191"/>
                  </a:lnTo>
                  <a:lnTo>
                    <a:pt x="3148855" y="336837"/>
                  </a:lnTo>
                  <a:lnTo>
                    <a:pt x="3152338" y="336483"/>
                  </a:lnTo>
                  <a:lnTo>
                    <a:pt x="3155821" y="336129"/>
                  </a:lnTo>
                  <a:lnTo>
                    <a:pt x="3159304" y="335775"/>
                  </a:lnTo>
                  <a:lnTo>
                    <a:pt x="3162788" y="335421"/>
                  </a:lnTo>
                  <a:lnTo>
                    <a:pt x="3166271" y="341514"/>
                  </a:lnTo>
                  <a:lnTo>
                    <a:pt x="3169754" y="341167"/>
                  </a:lnTo>
                  <a:lnTo>
                    <a:pt x="3173237" y="340819"/>
                  </a:lnTo>
                  <a:lnTo>
                    <a:pt x="3176721" y="340471"/>
                  </a:lnTo>
                  <a:lnTo>
                    <a:pt x="3180204" y="340123"/>
                  </a:lnTo>
                  <a:lnTo>
                    <a:pt x="3183687" y="339776"/>
                  </a:lnTo>
                  <a:lnTo>
                    <a:pt x="3187170" y="339428"/>
                  </a:lnTo>
                  <a:lnTo>
                    <a:pt x="3190654" y="340460"/>
                  </a:lnTo>
                  <a:lnTo>
                    <a:pt x="3194137" y="340114"/>
                  </a:lnTo>
                  <a:lnTo>
                    <a:pt x="3197620" y="339768"/>
                  </a:lnTo>
                  <a:lnTo>
                    <a:pt x="3201103" y="339422"/>
                  </a:lnTo>
                  <a:lnTo>
                    <a:pt x="3204587" y="339076"/>
                  </a:lnTo>
                  <a:lnTo>
                    <a:pt x="3208070" y="338730"/>
                  </a:lnTo>
                  <a:lnTo>
                    <a:pt x="3211553" y="338385"/>
                  </a:lnTo>
                  <a:lnTo>
                    <a:pt x="3215036" y="339690"/>
                  </a:lnTo>
                  <a:lnTo>
                    <a:pt x="3218520" y="339346"/>
                  </a:lnTo>
                  <a:lnTo>
                    <a:pt x="3222003" y="339002"/>
                  </a:lnTo>
                  <a:lnTo>
                    <a:pt x="3225486" y="338658"/>
                  </a:lnTo>
                  <a:lnTo>
                    <a:pt x="3228969" y="338314"/>
                  </a:lnTo>
                  <a:lnTo>
                    <a:pt x="3232453" y="337970"/>
                  </a:lnTo>
                  <a:lnTo>
                    <a:pt x="3235936" y="337626"/>
                  </a:lnTo>
                  <a:lnTo>
                    <a:pt x="3239419" y="338655"/>
                  </a:lnTo>
                  <a:lnTo>
                    <a:pt x="3242902" y="338312"/>
                  </a:lnTo>
                  <a:lnTo>
                    <a:pt x="3246386" y="337970"/>
                  </a:lnTo>
                  <a:lnTo>
                    <a:pt x="3249869" y="337627"/>
                  </a:lnTo>
                  <a:lnTo>
                    <a:pt x="3253352" y="337285"/>
                  </a:lnTo>
                  <a:lnTo>
                    <a:pt x="3256835" y="336943"/>
                  </a:lnTo>
                  <a:lnTo>
                    <a:pt x="3260319" y="336601"/>
                  </a:lnTo>
                  <a:lnTo>
                    <a:pt x="3263802" y="337902"/>
                  </a:lnTo>
                  <a:lnTo>
                    <a:pt x="3267285" y="337561"/>
                  </a:lnTo>
                  <a:lnTo>
                    <a:pt x="3270768" y="337221"/>
                  </a:lnTo>
                  <a:lnTo>
                    <a:pt x="3274252" y="336880"/>
                  </a:lnTo>
                  <a:lnTo>
                    <a:pt x="3277735" y="336540"/>
                  </a:lnTo>
                  <a:lnTo>
                    <a:pt x="3281218" y="336200"/>
                  </a:lnTo>
                  <a:lnTo>
                    <a:pt x="3284701" y="335859"/>
                  </a:lnTo>
                  <a:lnTo>
                    <a:pt x="3288185" y="336067"/>
                  </a:lnTo>
                  <a:lnTo>
                    <a:pt x="3291668" y="335727"/>
                  </a:lnTo>
                  <a:lnTo>
                    <a:pt x="3295151" y="335388"/>
                  </a:lnTo>
                  <a:lnTo>
                    <a:pt x="3298634" y="335048"/>
                  </a:lnTo>
                  <a:lnTo>
                    <a:pt x="3302118" y="334709"/>
                  </a:lnTo>
                  <a:lnTo>
                    <a:pt x="3305601" y="334370"/>
                  </a:lnTo>
                  <a:lnTo>
                    <a:pt x="3309084" y="334030"/>
                  </a:lnTo>
                  <a:lnTo>
                    <a:pt x="3312567" y="333966"/>
                  </a:lnTo>
                  <a:lnTo>
                    <a:pt x="3316051" y="333627"/>
                  </a:lnTo>
                  <a:lnTo>
                    <a:pt x="3319534" y="333288"/>
                  </a:lnTo>
                  <a:lnTo>
                    <a:pt x="3323017" y="332950"/>
                  </a:lnTo>
                  <a:lnTo>
                    <a:pt x="3326500" y="332611"/>
                  </a:lnTo>
                  <a:lnTo>
                    <a:pt x="3329984" y="332273"/>
                  </a:lnTo>
                  <a:lnTo>
                    <a:pt x="3333467" y="331934"/>
                  </a:lnTo>
                  <a:lnTo>
                    <a:pt x="3336950" y="331872"/>
                  </a:lnTo>
                  <a:lnTo>
                    <a:pt x="3340433" y="331533"/>
                  </a:lnTo>
                  <a:lnTo>
                    <a:pt x="3343917" y="331195"/>
                  </a:lnTo>
                  <a:lnTo>
                    <a:pt x="3347400" y="330857"/>
                  </a:lnTo>
                  <a:lnTo>
                    <a:pt x="3350883" y="330520"/>
                  </a:lnTo>
                  <a:lnTo>
                    <a:pt x="3354366" y="330182"/>
                  </a:lnTo>
                  <a:lnTo>
                    <a:pt x="3357850" y="329844"/>
                  </a:lnTo>
                  <a:lnTo>
                    <a:pt x="3361333" y="334969"/>
                  </a:lnTo>
                  <a:lnTo>
                    <a:pt x="3364816" y="334636"/>
                  </a:lnTo>
                  <a:lnTo>
                    <a:pt x="3368299" y="334303"/>
                  </a:lnTo>
                  <a:lnTo>
                    <a:pt x="3371783" y="333970"/>
                  </a:lnTo>
                  <a:lnTo>
                    <a:pt x="3375266" y="333637"/>
                  </a:lnTo>
                  <a:lnTo>
                    <a:pt x="3378749" y="333304"/>
                  </a:lnTo>
                  <a:lnTo>
                    <a:pt x="3382232" y="332971"/>
                  </a:lnTo>
                  <a:lnTo>
                    <a:pt x="3385716" y="341351"/>
                  </a:lnTo>
                  <a:lnTo>
                    <a:pt x="3389199" y="341026"/>
                  </a:lnTo>
                  <a:lnTo>
                    <a:pt x="3392682" y="340700"/>
                  </a:lnTo>
                  <a:lnTo>
                    <a:pt x="3396165" y="340375"/>
                  </a:lnTo>
                  <a:lnTo>
                    <a:pt x="3399649" y="340050"/>
                  </a:lnTo>
                  <a:lnTo>
                    <a:pt x="3403132" y="339725"/>
                  </a:lnTo>
                  <a:lnTo>
                    <a:pt x="3406615" y="339400"/>
                  </a:lnTo>
                  <a:lnTo>
                    <a:pt x="3410098" y="349389"/>
                  </a:lnTo>
                  <a:lnTo>
                    <a:pt x="3413582" y="349073"/>
                  </a:lnTo>
                  <a:lnTo>
                    <a:pt x="3417065" y="348756"/>
                  </a:lnTo>
                  <a:lnTo>
                    <a:pt x="3420548" y="348440"/>
                  </a:lnTo>
                  <a:lnTo>
                    <a:pt x="3424031" y="348123"/>
                  </a:lnTo>
                  <a:lnTo>
                    <a:pt x="3427515" y="347807"/>
                  </a:lnTo>
                  <a:lnTo>
                    <a:pt x="3430998" y="347491"/>
                  </a:lnTo>
                  <a:lnTo>
                    <a:pt x="3434481" y="348154"/>
                  </a:lnTo>
                  <a:lnTo>
                    <a:pt x="3437964" y="347839"/>
                  </a:lnTo>
                  <a:lnTo>
                    <a:pt x="3441447" y="347524"/>
                  </a:lnTo>
                  <a:lnTo>
                    <a:pt x="3444931" y="347208"/>
                  </a:lnTo>
                  <a:lnTo>
                    <a:pt x="3448414" y="346893"/>
                  </a:lnTo>
                  <a:lnTo>
                    <a:pt x="3451897" y="346578"/>
                  </a:lnTo>
                  <a:lnTo>
                    <a:pt x="3455380" y="346263"/>
                  </a:lnTo>
                  <a:lnTo>
                    <a:pt x="3458864" y="355039"/>
                  </a:lnTo>
                  <a:lnTo>
                    <a:pt x="3462347" y="354731"/>
                  </a:lnTo>
                  <a:lnTo>
                    <a:pt x="3465830" y="354424"/>
                  </a:lnTo>
                  <a:lnTo>
                    <a:pt x="3469313" y="354116"/>
                  </a:lnTo>
                  <a:lnTo>
                    <a:pt x="3472797" y="353809"/>
                  </a:lnTo>
                  <a:lnTo>
                    <a:pt x="3476280" y="353502"/>
                  </a:lnTo>
                  <a:lnTo>
                    <a:pt x="3479763" y="353194"/>
                  </a:lnTo>
                  <a:lnTo>
                    <a:pt x="3483246" y="352887"/>
                  </a:lnTo>
                  <a:lnTo>
                    <a:pt x="3483246" y="353121"/>
                  </a:lnTo>
                  <a:lnTo>
                    <a:pt x="3483246" y="353355"/>
                  </a:lnTo>
                  <a:lnTo>
                    <a:pt x="3483246" y="353589"/>
                  </a:lnTo>
                  <a:lnTo>
                    <a:pt x="3483246" y="353822"/>
                  </a:lnTo>
                  <a:lnTo>
                    <a:pt x="3483246" y="354055"/>
                  </a:lnTo>
                  <a:lnTo>
                    <a:pt x="3483246" y="354287"/>
                  </a:lnTo>
                  <a:lnTo>
                    <a:pt x="3483246" y="354519"/>
                  </a:lnTo>
                  <a:lnTo>
                    <a:pt x="3483246" y="354751"/>
                  </a:lnTo>
                  <a:lnTo>
                    <a:pt x="3483246" y="354983"/>
                  </a:lnTo>
                  <a:lnTo>
                    <a:pt x="3483246" y="355214"/>
                  </a:lnTo>
                  <a:lnTo>
                    <a:pt x="3483246" y="355445"/>
                  </a:lnTo>
                  <a:lnTo>
                    <a:pt x="3483246" y="355676"/>
                  </a:lnTo>
                  <a:lnTo>
                    <a:pt x="3483246" y="355906"/>
                  </a:lnTo>
                  <a:lnTo>
                    <a:pt x="3483246" y="356136"/>
                  </a:lnTo>
                  <a:lnTo>
                    <a:pt x="3483246" y="356366"/>
                  </a:lnTo>
                  <a:lnTo>
                    <a:pt x="3483246" y="356595"/>
                  </a:lnTo>
                  <a:lnTo>
                    <a:pt x="3483246" y="356824"/>
                  </a:lnTo>
                  <a:lnTo>
                    <a:pt x="3483246" y="357053"/>
                  </a:lnTo>
                  <a:lnTo>
                    <a:pt x="3483246" y="357281"/>
                  </a:lnTo>
                  <a:lnTo>
                    <a:pt x="3483246" y="357509"/>
                  </a:lnTo>
                  <a:lnTo>
                    <a:pt x="3483246" y="357737"/>
                  </a:lnTo>
                  <a:lnTo>
                    <a:pt x="3483246" y="357965"/>
                  </a:lnTo>
                  <a:lnTo>
                    <a:pt x="3483246" y="358192"/>
                  </a:lnTo>
                  <a:lnTo>
                    <a:pt x="3483246" y="358419"/>
                  </a:lnTo>
                  <a:lnTo>
                    <a:pt x="3483246" y="358645"/>
                  </a:lnTo>
                  <a:lnTo>
                    <a:pt x="3483246" y="358872"/>
                  </a:lnTo>
                  <a:lnTo>
                    <a:pt x="3483246" y="359098"/>
                  </a:lnTo>
                  <a:lnTo>
                    <a:pt x="3483246" y="359323"/>
                  </a:lnTo>
                  <a:lnTo>
                    <a:pt x="3483246" y="359549"/>
                  </a:lnTo>
                  <a:lnTo>
                    <a:pt x="3483246" y="359774"/>
                  </a:lnTo>
                  <a:lnTo>
                    <a:pt x="3483246" y="359998"/>
                  </a:lnTo>
                  <a:lnTo>
                    <a:pt x="3483246" y="360223"/>
                  </a:lnTo>
                  <a:lnTo>
                    <a:pt x="3483246" y="360447"/>
                  </a:lnTo>
                  <a:lnTo>
                    <a:pt x="3483246" y="360671"/>
                  </a:lnTo>
                  <a:lnTo>
                    <a:pt x="3483246" y="360894"/>
                  </a:lnTo>
                  <a:lnTo>
                    <a:pt x="3483246" y="361118"/>
                  </a:lnTo>
                  <a:lnTo>
                    <a:pt x="3483246" y="361341"/>
                  </a:lnTo>
                  <a:lnTo>
                    <a:pt x="3483246" y="361563"/>
                  </a:lnTo>
                  <a:lnTo>
                    <a:pt x="3483246" y="361785"/>
                  </a:lnTo>
                  <a:lnTo>
                    <a:pt x="3483246" y="362008"/>
                  </a:lnTo>
                  <a:lnTo>
                    <a:pt x="3483246" y="362229"/>
                  </a:lnTo>
                  <a:lnTo>
                    <a:pt x="3483246" y="362451"/>
                  </a:lnTo>
                  <a:lnTo>
                    <a:pt x="3483246" y="362672"/>
                  </a:lnTo>
                  <a:lnTo>
                    <a:pt x="3483246" y="362893"/>
                  </a:lnTo>
                  <a:lnTo>
                    <a:pt x="3483246" y="363113"/>
                  </a:lnTo>
                  <a:lnTo>
                    <a:pt x="3483246" y="363334"/>
                  </a:lnTo>
                  <a:lnTo>
                    <a:pt x="3483246" y="363554"/>
                  </a:lnTo>
                  <a:lnTo>
                    <a:pt x="3483246" y="363773"/>
                  </a:lnTo>
                  <a:lnTo>
                    <a:pt x="3483246" y="363993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809180"/>
              <a:ext cx="3483246" cy="742886"/>
            </a:xfrm>
            <a:custGeom>
              <a:avLst/>
              <a:gdLst/>
              <a:ahLst/>
              <a:cxnLst/>
              <a:rect l="0" t="0" r="0" b="0"/>
              <a:pathLst>
                <a:path w="3483246" h="742886">
                  <a:moveTo>
                    <a:pt x="0" y="742886"/>
                  </a:moveTo>
                  <a:lnTo>
                    <a:pt x="3483" y="694117"/>
                  </a:lnTo>
                  <a:lnTo>
                    <a:pt x="6966" y="646694"/>
                  </a:lnTo>
                  <a:lnTo>
                    <a:pt x="10449" y="600563"/>
                  </a:lnTo>
                  <a:lnTo>
                    <a:pt x="13932" y="555672"/>
                  </a:lnTo>
                  <a:lnTo>
                    <a:pt x="17416" y="511971"/>
                  </a:lnTo>
                  <a:lnTo>
                    <a:pt x="20899" y="469413"/>
                  </a:lnTo>
                  <a:lnTo>
                    <a:pt x="24382" y="427956"/>
                  </a:lnTo>
                  <a:lnTo>
                    <a:pt x="27865" y="387555"/>
                  </a:lnTo>
                  <a:lnTo>
                    <a:pt x="31349" y="348172"/>
                  </a:lnTo>
                  <a:lnTo>
                    <a:pt x="34832" y="309768"/>
                  </a:lnTo>
                  <a:lnTo>
                    <a:pt x="38315" y="272307"/>
                  </a:lnTo>
                  <a:lnTo>
                    <a:pt x="41798" y="235756"/>
                  </a:lnTo>
                  <a:lnTo>
                    <a:pt x="45282" y="200081"/>
                  </a:lnTo>
                  <a:lnTo>
                    <a:pt x="48765" y="165251"/>
                  </a:lnTo>
                  <a:lnTo>
                    <a:pt x="52248" y="177820"/>
                  </a:lnTo>
                  <a:lnTo>
                    <a:pt x="55731" y="146598"/>
                  </a:lnTo>
                  <a:lnTo>
                    <a:pt x="59215" y="116037"/>
                  </a:lnTo>
                  <a:lnTo>
                    <a:pt x="62698" y="86116"/>
                  </a:lnTo>
                  <a:lnTo>
                    <a:pt x="66181" y="56815"/>
                  </a:lnTo>
                  <a:lnTo>
                    <a:pt x="69664" y="28116"/>
                  </a:lnTo>
                  <a:lnTo>
                    <a:pt x="73148" y="0"/>
                  </a:lnTo>
                  <a:lnTo>
                    <a:pt x="76631" y="291814"/>
                  </a:lnTo>
                  <a:lnTo>
                    <a:pt x="80114" y="274070"/>
                  </a:lnTo>
                  <a:lnTo>
                    <a:pt x="83597" y="256533"/>
                  </a:lnTo>
                  <a:lnTo>
                    <a:pt x="87081" y="239199"/>
                  </a:lnTo>
                  <a:lnTo>
                    <a:pt x="90564" y="222064"/>
                  </a:lnTo>
                  <a:lnTo>
                    <a:pt x="94047" y="205125"/>
                  </a:lnTo>
                  <a:lnTo>
                    <a:pt x="97530" y="188378"/>
                  </a:lnTo>
                  <a:lnTo>
                    <a:pt x="101014" y="171821"/>
                  </a:lnTo>
                  <a:lnTo>
                    <a:pt x="104497" y="155450"/>
                  </a:lnTo>
                  <a:lnTo>
                    <a:pt x="107980" y="139262"/>
                  </a:lnTo>
                  <a:lnTo>
                    <a:pt x="111463" y="123254"/>
                  </a:lnTo>
                  <a:lnTo>
                    <a:pt x="114947" y="107424"/>
                  </a:lnTo>
                  <a:lnTo>
                    <a:pt x="118430" y="91767"/>
                  </a:lnTo>
                  <a:lnTo>
                    <a:pt x="121913" y="76281"/>
                  </a:lnTo>
                  <a:lnTo>
                    <a:pt x="125396" y="309768"/>
                  </a:lnTo>
                  <a:lnTo>
                    <a:pt x="128880" y="299269"/>
                  </a:lnTo>
                  <a:lnTo>
                    <a:pt x="132363" y="288842"/>
                  </a:lnTo>
                  <a:lnTo>
                    <a:pt x="135846" y="278487"/>
                  </a:lnTo>
                  <a:lnTo>
                    <a:pt x="139329" y="268202"/>
                  </a:lnTo>
                  <a:lnTo>
                    <a:pt x="142813" y="257987"/>
                  </a:lnTo>
                  <a:lnTo>
                    <a:pt x="146296" y="247841"/>
                  </a:lnTo>
                  <a:lnTo>
                    <a:pt x="149779" y="300765"/>
                  </a:lnTo>
                  <a:lnTo>
                    <a:pt x="153262" y="291814"/>
                  </a:lnTo>
                  <a:lnTo>
                    <a:pt x="156746" y="282916"/>
                  </a:lnTo>
                  <a:lnTo>
                    <a:pt x="160229" y="274070"/>
                  </a:lnTo>
                  <a:lnTo>
                    <a:pt x="163712" y="265276"/>
                  </a:lnTo>
                  <a:lnTo>
                    <a:pt x="167195" y="256533"/>
                  </a:lnTo>
                  <a:lnTo>
                    <a:pt x="170679" y="247841"/>
                  </a:lnTo>
                  <a:lnTo>
                    <a:pt x="174162" y="258913"/>
                  </a:lnTo>
                  <a:lnTo>
                    <a:pt x="177645" y="250601"/>
                  </a:lnTo>
                  <a:lnTo>
                    <a:pt x="181128" y="242336"/>
                  </a:lnTo>
                  <a:lnTo>
                    <a:pt x="184612" y="234116"/>
                  </a:lnTo>
                  <a:lnTo>
                    <a:pt x="188095" y="225941"/>
                  </a:lnTo>
                  <a:lnTo>
                    <a:pt x="191578" y="217811"/>
                  </a:lnTo>
                  <a:lnTo>
                    <a:pt x="195061" y="209725"/>
                  </a:lnTo>
                  <a:lnTo>
                    <a:pt x="198545" y="211877"/>
                  </a:lnTo>
                  <a:lnTo>
                    <a:pt x="202028" y="204002"/>
                  </a:lnTo>
                  <a:lnTo>
                    <a:pt x="205511" y="196170"/>
                  </a:lnTo>
                  <a:lnTo>
                    <a:pt x="208994" y="188378"/>
                  </a:lnTo>
                  <a:lnTo>
                    <a:pt x="212478" y="180628"/>
                  </a:lnTo>
                  <a:lnTo>
                    <a:pt x="215961" y="172919"/>
                  </a:lnTo>
                  <a:lnTo>
                    <a:pt x="219444" y="165251"/>
                  </a:lnTo>
                  <a:lnTo>
                    <a:pt x="222927" y="157622"/>
                  </a:lnTo>
                  <a:lnTo>
                    <a:pt x="226411" y="150034"/>
                  </a:lnTo>
                  <a:lnTo>
                    <a:pt x="229894" y="142485"/>
                  </a:lnTo>
                  <a:lnTo>
                    <a:pt x="233377" y="134976"/>
                  </a:lnTo>
                  <a:lnTo>
                    <a:pt x="236860" y="127506"/>
                  </a:lnTo>
                  <a:lnTo>
                    <a:pt x="240344" y="120074"/>
                  </a:lnTo>
                  <a:lnTo>
                    <a:pt x="243827" y="112681"/>
                  </a:lnTo>
                  <a:lnTo>
                    <a:pt x="247310" y="281304"/>
                  </a:lnTo>
                  <a:lnTo>
                    <a:pt x="250793" y="275675"/>
                  </a:lnTo>
                  <a:lnTo>
                    <a:pt x="254277" y="270067"/>
                  </a:lnTo>
                  <a:lnTo>
                    <a:pt x="257760" y="264479"/>
                  </a:lnTo>
                  <a:lnTo>
                    <a:pt x="261243" y="258913"/>
                  </a:lnTo>
                  <a:lnTo>
                    <a:pt x="264726" y="253366"/>
                  </a:lnTo>
                  <a:lnTo>
                    <a:pt x="268210" y="247841"/>
                  </a:lnTo>
                  <a:lnTo>
                    <a:pt x="271693" y="242336"/>
                  </a:lnTo>
                  <a:lnTo>
                    <a:pt x="275176" y="236851"/>
                  </a:lnTo>
                  <a:lnTo>
                    <a:pt x="278659" y="231386"/>
                  </a:lnTo>
                  <a:lnTo>
                    <a:pt x="282143" y="225941"/>
                  </a:lnTo>
                  <a:lnTo>
                    <a:pt x="285626" y="220516"/>
                  </a:lnTo>
                  <a:lnTo>
                    <a:pt x="289109" y="215111"/>
                  </a:lnTo>
                  <a:lnTo>
                    <a:pt x="292592" y="209725"/>
                  </a:lnTo>
                  <a:lnTo>
                    <a:pt x="296075" y="236773"/>
                  </a:lnTo>
                  <a:lnTo>
                    <a:pt x="299559" y="231693"/>
                  </a:lnTo>
                  <a:lnTo>
                    <a:pt x="303042" y="226630"/>
                  </a:lnTo>
                  <a:lnTo>
                    <a:pt x="306525" y="221584"/>
                  </a:lnTo>
                  <a:lnTo>
                    <a:pt x="310008" y="216555"/>
                  </a:lnTo>
                  <a:lnTo>
                    <a:pt x="313492" y="211543"/>
                  </a:lnTo>
                  <a:lnTo>
                    <a:pt x="316975" y="206549"/>
                  </a:lnTo>
                  <a:lnTo>
                    <a:pt x="320458" y="214150"/>
                  </a:lnTo>
                  <a:lnTo>
                    <a:pt x="323941" y="209283"/>
                  </a:lnTo>
                  <a:lnTo>
                    <a:pt x="327425" y="204433"/>
                  </a:lnTo>
                  <a:lnTo>
                    <a:pt x="330908" y="199598"/>
                  </a:lnTo>
                  <a:lnTo>
                    <a:pt x="334391" y="194779"/>
                  </a:lnTo>
                  <a:lnTo>
                    <a:pt x="337874" y="189976"/>
                  </a:lnTo>
                  <a:lnTo>
                    <a:pt x="341358" y="185188"/>
                  </a:lnTo>
                  <a:lnTo>
                    <a:pt x="344841" y="222277"/>
                  </a:lnTo>
                  <a:lnTo>
                    <a:pt x="348324" y="217811"/>
                  </a:lnTo>
                  <a:lnTo>
                    <a:pt x="351807" y="213358"/>
                  </a:lnTo>
                  <a:lnTo>
                    <a:pt x="355291" y="208919"/>
                  </a:lnTo>
                  <a:lnTo>
                    <a:pt x="358774" y="204493"/>
                  </a:lnTo>
                  <a:lnTo>
                    <a:pt x="362257" y="200081"/>
                  </a:lnTo>
                  <a:lnTo>
                    <a:pt x="365740" y="195681"/>
                  </a:lnTo>
                  <a:lnTo>
                    <a:pt x="369224" y="197038"/>
                  </a:lnTo>
                  <a:lnTo>
                    <a:pt x="372707" y="192702"/>
                  </a:lnTo>
                  <a:lnTo>
                    <a:pt x="376190" y="188378"/>
                  </a:lnTo>
                  <a:lnTo>
                    <a:pt x="379673" y="184068"/>
                  </a:lnTo>
                  <a:lnTo>
                    <a:pt x="383157" y="179770"/>
                  </a:lnTo>
                  <a:lnTo>
                    <a:pt x="386640" y="175484"/>
                  </a:lnTo>
                  <a:lnTo>
                    <a:pt x="390123" y="171212"/>
                  </a:lnTo>
                  <a:lnTo>
                    <a:pt x="393606" y="195171"/>
                  </a:lnTo>
                  <a:lnTo>
                    <a:pt x="397090" y="191091"/>
                  </a:lnTo>
                  <a:lnTo>
                    <a:pt x="400573" y="187024"/>
                  </a:lnTo>
                  <a:lnTo>
                    <a:pt x="404056" y="182967"/>
                  </a:lnTo>
                  <a:lnTo>
                    <a:pt x="407539" y="178922"/>
                  </a:lnTo>
                  <a:lnTo>
                    <a:pt x="411023" y="174887"/>
                  </a:lnTo>
                  <a:lnTo>
                    <a:pt x="414506" y="170864"/>
                  </a:lnTo>
                  <a:lnTo>
                    <a:pt x="417989" y="203496"/>
                  </a:lnTo>
                  <a:lnTo>
                    <a:pt x="421472" y="199702"/>
                  </a:lnTo>
                  <a:lnTo>
                    <a:pt x="424956" y="195918"/>
                  </a:lnTo>
                  <a:lnTo>
                    <a:pt x="428439" y="192143"/>
                  </a:lnTo>
                  <a:lnTo>
                    <a:pt x="431922" y="188378"/>
                  </a:lnTo>
                  <a:lnTo>
                    <a:pt x="435405" y="184623"/>
                  </a:lnTo>
                  <a:lnTo>
                    <a:pt x="438889" y="180878"/>
                  </a:lnTo>
                  <a:lnTo>
                    <a:pt x="442372" y="210693"/>
                  </a:lnTo>
                  <a:lnTo>
                    <a:pt x="445855" y="207147"/>
                  </a:lnTo>
                  <a:lnTo>
                    <a:pt x="449338" y="203610"/>
                  </a:lnTo>
                  <a:lnTo>
                    <a:pt x="452822" y="200081"/>
                  </a:lnTo>
                  <a:lnTo>
                    <a:pt x="456305" y="196560"/>
                  </a:lnTo>
                  <a:lnTo>
                    <a:pt x="459788" y="193048"/>
                  </a:lnTo>
                  <a:lnTo>
                    <a:pt x="463271" y="189544"/>
                  </a:lnTo>
                  <a:lnTo>
                    <a:pt x="466755" y="186049"/>
                  </a:lnTo>
                  <a:lnTo>
                    <a:pt x="470238" y="182562"/>
                  </a:lnTo>
                  <a:lnTo>
                    <a:pt x="473721" y="179083"/>
                  </a:lnTo>
                  <a:lnTo>
                    <a:pt x="477204" y="175613"/>
                  </a:lnTo>
                  <a:lnTo>
                    <a:pt x="480688" y="172151"/>
                  </a:lnTo>
                  <a:lnTo>
                    <a:pt x="484171" y="168697"/>
                  </a:lnTo>
                  <a:lnTo>
                    <a:pt x="487654" y="165251"/>
                  </a:lnTo>
                  <a:lnTo>
                    <a:pt x="491137" y="161813"/>
                  </a:lnTo>
                  <a:lnTo>
                    <a:pt x="494621" y="158383"/>
                  </a:lnTo>
                  <a:lnTo>
                    <a:pt x="498104" y="154962"/>
                  </a:lnTo>
                  <a:lnTo>
                    <a:pt x="501587" y="151549"/>
                  </a:lnTo>
                  <a:lnTo>
                    <a:pt x="505070" y="148143"/>
                  </a:lnTo>
                  <a:lnTo>
                    <a:pt x="508554" y="144746"/>
                  </a:lnTo>
                  <a:lnTo>
                    <a:pt x="512037" y="141357"/>
                  </a:lnTo>
                  <a:lnTo>
                    <a:pt x="515520" y="161977"/>
                  </a:lnTo>
                  <a:lnTo>
                    <a:pt x="519003" y="158710"/>
                  </a:lnTo>
                  <a:lnTo>
                    <a:pt x="522487" y="155450"/>
                  </a:lnTo>
                  <a:lnTo>
                    <a:pt x="525970" y="152198"/>
                  </a:lnTo>
                  <a:lnTo>
                    <a:pt x="529453" y="148953"/>
                  </a:lnTo>
                  <a:lnTo>
                    <a:pt x="532936" y="145716"/>
                  </a:lnTo>
                  <a:lnTo>
                    <a:pt x="536420" y="142485"/>
                  </a:lnTo>
                  <a:lnTo>
                    <a:pt x="539903" y="312201"/>
                  </a:lnTo>
                  <a:lnTo>
                    <a:pt x="543386" y="309768"/>
                  </a:lnTo>
                  <a:lnTo>
                    <a:pt x="546869" y="307339"/>
                  </a:lnTo>
                  <a:lnTo>
                    <a:pt x="550353" y="304913"/>
                  </a:lnTo>
                  <a:lnTo>
                    <a:pt x="553836" y="302492"/>
                  </a:lnTo>
                  <a:lnTo>
                    <a:pt x="557319" y="300074"/>
                  </a:lnTo>
                  <a:lnTo>
                    <a:pt x="560802" y="297660"/>
                  </a:lnTo>
                  <a:lnTo>
                    <a:pt x="564286" y="316679"/>
                  </a:lnTo>
                  <a:lnTo>
                    <a:pt x="567769" y="314372"/>
                  </a:lnTo>
                  <a:lnTo>
                    <a:pt x="571252" y="312068"/>
                  </a:lnTo>
                  <a:lnTo>
                    <a:pt x="574735" y="309768"/>
                  </a:lnTo>
                  <a:lnTo>
                    <a:pt x="578218" y="307471"/>
                  </a:lnTo>
                  <a:lnTo>
                    <a:pt x="581702" y="305178"/>
                  </a:lnTo>
                  <a:lnTo>
                    <a:pt x="585185" y="302888"/>
                  </a:lnTo>
                  <a:lnTo>
                    <a:pt x="588668" y="300601"/>
                  </a:lnTo>
                  <a:lnTo>
                    <a:pt x="592151" y="318512"/>
                  </a:lnTo>
                  <a:lnTo>
                    <a:pt x="595635" y="316321"/>
                  </a:lnTo>
                  <a:lnTo>
                    <a:pt x="599118" y="314134"/>
                  </a:lnTo>
                  <a:lnTo>
                    <a:pt x="602601" y="311949"/>
                  </a:lnTo>
                  <a:lnTo>
                    <a:pt x="606084" y="309768"/>
                  </a:lnTo>
                  <a:lnTo>
                    <a:pt x="609568" y="307590"/>
                  </a:lnTo>
                  <a:lnTo>
                    <a:pt x="613051" y="305415"/>
                  </a:lnTo>
                  <a:lnTo>
                    <a:pt x="616534" y="337823"/>
                  </a:lnTo>
                  <a:lnTo>
                    <a:pt x="620017" y="335802"/>
                  </a:lnTo>
                  <a:lnTo>
                    <a:pt x="623501" y="333784"/>
                  </a:lnTo>
                  <a:lnTo>
                    <a:pt x="626984" y="331768"/>
                  </a:lnTo>
                  <a:lnTo>
                    <a:pt x="630467" y="329755"/>
                  </a:lnTo>
                  <a:lnTo>
                    <a:pt x="633950" y="327744"/>
                  </a:lnTo>
                  <a:lnTo>
                    <a:pt x="637434" y="325736"/>
                  </a:lnTo>
                  <a:lnTo>
                    <a:pt x="640917" y="359084"/>
                  </a:lnTo>
                  <a:lnTo>
                    <a:pt x="644400" y="357229"/>
                  </a:lnTo>
                  <a:lnTo>
                    <a:pt x="647883" y="355376"/>
                  </a:lnTo>
                  <a:lnTo>
                    <a:pt x="651367" y="353526"/>
                  </a:lnTo>
                  <a:lnTo>
                    <a:pt x="654850" y="351677"/>
                  </a:lnTo>
                  <a:lnTo>
                    <a:pt x="658333" y="349831"/>
                  </a:lnTo>
                  <a:lnTo>
                    <a:pt x="661816" y="347987"/>
                  </a:lnTo>
                  <a:lnTo>
                    <a:pt x="665300" y="352700"/>
                  </a:lnTo>
                  <a:lnTo>
                    <a:pt x="668783" y="350887"/>
                  </a:lnTo>
                  <a:lnTo>
                    <a:pt x="672266" y="349076"/>
                  </a:lnTo>
                  <a:lnTo>
                    <a:pt x="675749" y="347268"/>
                  </a:lnTo>
                  <a:lnTo>
                    <a:pt x="679233" y="345461"/>
                  </a:lnTo>
                  <a:lnTo>
                    <a:pt x="682716" y="343657"/>
                  </a:lnTo>
                  <a:lnTo>
                    <a:pt x="686199" y="341854"/>
                  </a:lnTo>
                  <a:lnTo>
                    <a:pt x="689682" y="346575"/>
                  </a:lnTo>
                  <a:lnTo>
                    <a:pt x="693166" y="344802"/>
                  </a:lnTo>
                  <a:lnTo>
                    <a:pt x="696649" y="343031"/>
                  </a:lnTo>
                  <a:lnTo>
                    <a:pt x="700132" y="341262"/>
                  </a:lnTo>
                  <a:lnTo>
                    <a:pt x="703615" y="339495"/>
                  </a:lnTo>
                  <a:lnTo>
                    <a:pt x="707099" y="337731"/>
                  </a:lnTo>
                  <a:lnTo>
                    <a:pt x="710582" y="335968"/>
                  </a:lnTo>
                  <a:lnTo>
                    <a:pt x="714065" y="340691"/>
                  </a:lnTo>
                  <a:lnTo>
                    <a:pt x="717548" y="338957"/>
                  </a:lnTo>
                  <a:lnTo>
                    <a:pt x="721032" y="337225"/>
                  </a:lnTo>
                  <a:lnTo>
                    <a:pt x="724515" y="335494"/>
                  </a:lnTo>
                  <a:lnTo>
                    <a:pt x="727998" y="333766"/>
                  </a:lnTo>
                  <a:lnTo>
                    <a:pt x="731481" y="332039"/>
                  </a:lnTo>
                  <a:lnTo>
                    <a:pt x="734965" y="330314"/>
                  </a:lnTo>
                  <a:lnTo>
                    <a:pt x="738448" y="336617"/>
                  </a:lnTo>
                  <a:lnTo>
                    <a:pt x="741931" y="334925"/>
                  </a:lnTo>
                  <a:lnTo>
                    <a:pt x="745414" y="333235"/>
                  </a:lnTo>
                  <a:lnTo>
                    <a:pt x="748898" y="331547"/>
                  </a:lnTo>
                  <a:lnTo>
                    <a:pt x="752381" y="329861"/>
                  </a:lnTo>
                  <a:lnTo>
                    <a:pt x="755864" y="328176"/>
                  </a:lnTo>
                  <a:lnTo>
                    <a:pt x="759347" y="326494"/>
                  </a:lnTo>
                  <a:lnTo>
                    <a:pt x="762831" y="349128"/>
                  </a:lnTo>
                  <a:lnTo>
                    <a:pt x="766314" y="347534"/>
                  </a:lnTo>
                  <a:lnTo>
                    <a:pt x="769797" y="345942"/>
                  </a:lnTo>
                  <a:lnTo>
                    <a:pt x="773280" y="344352"/>
                  </a:lnTo>
                  <a:lnTo>
                    <a:pt x="776764" y="342763"/>
                  </a:lnTo>
                  <a:lnTo>
                    <a:pt x="780247" y="341175"/>
                  </a:lnTo>
                  <a:lnTo>
                    <a:pt x="783730" y="339589"/>
                  </a:lnTo>
                  <a:lnTo>
                    <a:pt x="787213" y="350787"/>
                  </a:lnTo>
                  <a:lnTo>
                    <a:pt x="790697" y="349248"/>
                  </a:lnTo>
                  <a:lnTo>
                    <a:pt x="794180" y="347711"/>
                  </a:lnTo>
                  <a:lnTo>
                    <a:pt x="797663" y="346175"/>
                  </a:lnTo>
                  <a:lnTo>
                    <a:pt x="801146" y="344641"/>
                  </a:lnTo>
                  <a:lnTo>
                    <a:pt x="804630" y="343108"/>
                  </a:lnTo>
                  <a:lnTo>
                    <a:pt x="808113" y="341577"/>
                  </a:lnTo>
                  <a:lnTo>
                    <a:pt x="811596" y="371226"/>
                  </a:lnTo>
                  <a:lnTo>
                    <a:pt x="815079" y="369802"/>
                  </a:lnTo>
                  <a:lnTo>
                    <a:pt x="818563" y="368379"/>
                  </a:lnTo>
                  <a:lnTo>
                    <a:pt x="822046" y="366957"/>
                  </a:lnTo>
                  <a:lnTo>
                    <a:pt x="825529" y="365537"/>
                  </a:lnTo>
                  <a:lnTo>
                    <a:pt x="829012" y="364117"/>
                  </a:lnTo>
                  <a:lnTo>
                    <a:pt x="832496" y="362700"/>
                  </a:lnTo>
                  <a:lnTo>
                    <a:pt x="835979" y="370851"/>
                  </a:lnTo>
                  <a:lnTo>
                    <a:pt x="839462" y="369467"/>
                  </a:lnTo>
                  <a:lnTo>
                    <a:pt x="842945" y="368084"/>
                  </a:lnTo>
                  <a:lnTo>
                    <a:pt x="846429" y="366703"/>
                  </a:lnTo>
                  <a:lnTo>
                    <a:pt x="849912" y="365322"/>
                  </a:lnTo>
                  <a:lnTo>
                    <a:pt x="853395" y="363943"/>
                  </a:lnTo>
                  <a:lnTo>
                    <a:pt x="856878" y="362565"/>
                  </a:lnTo>
                  <a:lnTo>
                    <a:pt x="860361" y="364733"/>
                  </a:lnTo>
                  <a:lnTo>
                    <a:pt x="863845" y="363369"/>
                  </a:lnTo>
                  <a:lnTo>
                    <a:pt x="867328" y="362006"/>
                  </a:lnTo>
                  <a:lnTo>
                    <a:pt x="870811" y="360644"/>
                  </a:lnTo>
                  <a:lnTo>
                    <a:pt x="874294" y="359284"/>
                  </a:lnTo>
                  <a:lnTo>
                    <a:pt x="877778" y="357924"/>
                  </a:lnTo>
                  <a:lnTo>
                    <a:pt x="881261" y="356566"/>
                  </a:lnTo>
                  <a:lnTo>
                    <a:pt x="884744" y="369052"/>
                  </a:lnTo>
                  <a:lnTo>
                    <a:pt x="888227" y="367739"/>
                  </a:lnTo>
                  <a:lnTo>
                    <a:pt x="891711" y="366426"/>
                  </a:lnTo>
                  <a:lnTo>
                    <a:pt x="895194" y="365115"/>
                  </a:lnTo>
                  <a:lnTo>
                    <a:pt x="898677" y="363805"/>
                  </a:lnTo>
                  <a:lnTo>
                    <a:pt x="902160" y="362497"/>
                  </a:lnTo>
                  <a:lnTo>
                    <a:pt x="905644" y="361189"/>
                  </a:lnTo>
                  <a:lnTo>
                    <a:pt x="909127" y="366581"/>
                  </a:lnTo>
                  <a:lnTo>
                    <a:pt x="912610" y="365295"/>
                  </a:lnTo>
                  <a:lnTo>
                    <a:pt x="916093" y="364011"/>
                  </a:lnTo>
                  <a:lnTo>
                    <a:pt x="919577" y="362728"/>
                  </a:lnTo>
                  <a:lnTo>
                    <a:pt x="923060" y="361445"/>
                  </a:lnTo>
                  <a:lnTo>
                    <a:pt x="926543" y="360164"/>
                  </a:lnTo>
                  <a:lnTo>
                    <a:pt x="930026" y="358884"/>
                  </a:lnTo>
                  <a:lnTo>
                    <a:pt x="933510" y="374726"/>
                  </a:lnTo>
                  <a:lnTo>
                    <a:pt x="936993" y="373498"/>
                  </a:lnTo>
                  <a:lnTo>
                    <a:pt x="940476" y="372270"/>
                  </a:lnTo>
                  <a:lnTo>
                    <a:pt x="943959" y="371044"/>
                  </a:lnTo>
                  <a:lnTo>
                    <a:pt x="947443" y="369819"/>
                  </a:lnTo>
                  <a:lnTo>
                    <a:pt x="950926" y="368595"/>
                  </a:lnTo>
                  <a:lnTo>
                    <a:pt x="954409" y="367372"/>
                  </a:lnTo>
                  <a:lnTo>
                    <a:pt x="957892" y="378268"/>
                  </a:lnTo>
                  <a:lnTo>
                    <a:pt x="961376" y="377081"/>
                  </a:lnTo>
                  <a:lnTo>
                    <a:pt x="964859" y="375896"/>
                  </a:lnTo>
                  <a:lnTo>
                    <a:pt x="968342" y="374711"/>
                  </a:lnTo>
                  <a:lnTo>
                    <a:pt x="971825" y="373527"/>
                  </a:lnTo>
                  <a:lnTo>
                    <a:pt x="975309" y="372344"/>
                  </a:lnTo>
                  <a:lnTo>
                    <a:pt x="978792" y="371162"/>
                  </a:lnTo>
                  <a:lnTo>
                    <a:pt x="982275" y="374900"/>
                  </a:lnTo>
                  <a:lnTo>
                    <a:pt x="985758" y="373733"/>
                  </a:lnTo>
                  <a:lnTo>
                    <a:pt x="989242" y="372567"/>
                  </a:lnTo>
                  <a:lnTo>
                    <a:pt x="992725" y="371402"/>
                  </a:lnTo>
                  <a:lnTo>
                    <a:pt x="996208" y="370238"/>
                  </a:lnTo>
                  <a:lnTo>
                    <a:pt x="999691" y="369075"/>
                  </a:lnTo>
                  <a:lnTo>
                    <a:pt x="1003175" y="367913"/>
                  </a:lnTo>
                  <a:lnTo>
                    <a:pt x="1006658" y="366789"/>
                  </a:lnTo>
                  <a:lnTo>
                    <a:pt x="1010141" y="365770"/>
                  </a:lnTo>
                  <a:lnTo>
                    <a:pt x="1013624" y="364751"/>
                  </a:lnTo>
                  <a:lnTo>
                    <a:pt x="1017108" y="363735"/>
                  </a:lnTo>
                  <a:lnTo>
                    <a:pt x="1020591" y="362720"/>
                  </a:lnTo>
                  <a:lnTo>
                    <a:pt x="1024074" y="361706"/>
                  </a:lnTo>
                  <a:lnTo>
                    <a:pt x="1027557" y="360694"/>
                  </a:lnTo>
                  <a:lnTo>
                    <a:pt x="1031041" y="369427"/>
                  </a:lnTo>
                  <a:lnTo>
                    <a:pt x="1034524" y="368301"/>
                  </a:lnTo>
                  <a:lnTo>
                    <a:pt x="1038007" y="367176"/>
                  </a:lnTo>
                  <a:lnTo>
                    <a:pt x="1041490" y="366052"/>
                  </a:lnTo>
                  <a:lnTo>
                    <a:pt x="1044974" y="364928"/>
                  </a:lnTo>
                  <a:lnTo>
                    <a:pt x="1048457" y="363805"/>
                  </a:lnTo>
                  <a:lnTo>
                    <a:pt x="1051940" y="362684"/>
                  </a:lnTo>
                  <a:lnTo>
                    <a:pt x="1055423" y="363493"/>
                  </a:lnTo>
                  <a:lnTo>
                    <a:pt x="1058907" y="362378"/>
                  </a:lnTo>
                  <a:lnTo>
                    <a:pt x="1062390" y="361263"/>
                  </a:lnTo>
                  <a:lnTo>
                    <a:pt x="1065873" y="360149"/>
                  </a:lnTo>
                  <a:lnTo>
                    <a:pt x="1069356" y="359036"/>
                  </a:lnTo>
                  <a:lnTo>
                    <a:pt x="1072840" y="357924"/>
                  </a:lnTo>
                  <a:lnTo>
                    <a:pt x="1076323" y="356813"/>
                  </a:lnTo>
                  <a:lnTo>
                    <a:pt x="1079806" y="358613"/>
                  </a:lnTo>
                  <a:lnTo>
                    <a:pt x="1083289" y="357511"/>
                  </a:lnTo>
                  <a:lnTo>
                    <a:pt x="1086773" y="356409"/>
                  </a:lnTo>
                  <a:lnTo>
                    <a:pt x="1090256" y="355308"/>
                  </a:lnTo>
                  <a:lnTo>
                    <a:pt x="1093739" y="354208"/>
                  </a:lnTo>
                  <a:lnTo>
                    <a:pt x="1097222" y="353109"/>
                  </a:lnTo>
                  <a:lnTo>
                    <a:pt x="1100706" y="352011"/>
                  </a:lnTo>
                  <a:lnTo>
                    <a:pt x="1104189" y="350913"/>
                  </a:lnTo>
                  <a:lnTo>
                    <a:pt x="1107672" y="349816"/>
                  </a:lnTo>
                  <a:lnTo>
                    <a:pt x="1111155" y="348720"/>
                  </a:lnTo>
                  <a:lnTo>
                    <a:pt x="1114639" y="347624"/>
                  </a:lnTo>
                  <a:lnTo>
                    <a:pt x="1118122" y="346530"/>
                  </a:lnTo>
                  <a:lnTo>
                    <a:pt x="1121605" y="345436"/>
                  </a:lnTo>
                  <a:lnTo>
                    <a:pt x="1125088" y="344343"/>
                  </a:lnTo>
                  <a:lnTo>
                    <a:pt x="1128572" y="347197"/>
                  </a:lnTo>
                  <a:lnTo>
                    <a:pt x="1132055" y="346115"/>
                  </a:lnTo>
                  <a:lnTo>
                    <a:pt x="1135538" y="345034"/>
                  </a:lnTo>
                  <a:lnTo>
                    <a:pt x="1139021" y="343953"/>
                  </a:lnTo>
                  <a:lnTo>
                    <a:pt x="1142505" y="342873"/>
                  </a:lnTo>
                  <a:lnTo>
                    <a:pt x="1145988" y="341794"/>
                  </a:lnTo>
                  <a:lnTo>
                    <a:pt x="1149471" y="340716"/>
                  </a:lnTo>
                  <a:lnTo>
                    <a:pt x="1152954" y="339638"/>
                  </a:lnTo>
                  <a:lnTo>
                    <a:pt x="1156437" y="338561"/>
                  </a:lnTo>
                  <a:lnTo>
                    <a:pt x="1159921" y="337485"/>
                  </a:lnTo>
                  <a:lnTo>
                    <a:pt x="1163404" y="336410"/>
                  </a:lnTo>
                  <a:lnTo>
                    <a:pt x="1166887" y="335335"/>
                  </a:lnTo>
                  <a:lnTo>
                    <a:pt x="1170370" y="334261"/>
                  </a:lnTo>
                  <a:lnTo>
                    <a:pt x="1173854" y="333188"/>
                  </a:lnTo>
                  <a:lnTo>
                    <a:pt x="1177337" y="332116"/>
                  </a:lnTo>
                  <a:lnTo>
                    <a:pt x="1180820" y="331044"/>
                  </a:lnTo>
                  <a:lnTo>
                    <a:pt x="1184303" y="329973"/>
                  </a:lnTo>
                  <a:lnTo>
                    <a:pt x="1187787" y="328903"/>
                  </a:lnTo>
                  <a:lnTo>
                    <a:pt x="1191270" y="327834"/>
                  </a:lnTo>
                  <a:lnTo>
                    <a:pt x="1194753" y="326765"/>
                  </a:lnTo>
                  <a:lnTo>
                    <a:pt x="1198236" y="325697"/>
                  </a:lnTo>
                  <a:lnTo>
                    <a:pt x="1201720" y="324630"/>
                  </a:lnTo>
                  <a:lnTo>
                    <a:pt x="1205203" y="325609"/>
                  </a:lnTo>
                  <a:lnTo>
                    <a:pt x="1208686" y="324547"/>
                  </a:lnTo>
                  <a:lnTo>
                    <a:pt x="1212169" y="323487"/>
                  </a:lnTo>
                  <a:lnTo>
                    <a:pt x="1215653" y="322427"/>
                  </a:lnTo>
                  <a:lnTo>
                    <a:pt x="1219136" y="321368"/>
                  </a:lnTo>
                  <a:lnTo>
                    <a:pt x="1222619" y="320310"/>
                  </a:lnTo>
                  <a:lnTo>
                    <a:pt x="1226102" y="319253"/>
                  </a:lnTo>
                  <a:lnTo>
                    <a:pt x="1229586" y="336010"/>
                  </a:lnTo>
                  <a:lnTo>
                    <a:pt x="1233069" y="334992"/>
                  </a:lnTo>
                  <a:lnTo>
                    <a:pt x="1236552" y="333975"/>
                  </a:lnTo>
                  <a:lnTo>
                    <a:pt x="1240035" y="332959"/>
                  </a:lnTo>
                  <a:lnTo>
                    <a:pt x="1243519" y="331943"/>
                  </a:lnTo>
                  <a:lnTo>
                    <a:pt x="1247002" y="330928"/>
                  </a:lnTo>
                  <a:lnTo>
                    <a:pt x="1250485" y="329914"/>
                  </a:lnTo>
                  <a:lnTo>
                    <a:pt x="1253968" y="341950"/>
                  </a:lnTo>
                  <a:lnTo>
                    <a:pt x="1257452" y="340965"/>
                  </a:lnTo>
                  <a:lnTo>
                    <a:pt x="1260935" y="339981"/>
                  </a:lnTo>
                  <a:lnTo>
                    <a:pt x="1264418" y="338997"/>
                  </a:lnTo>
                  <a:lnTo>
                    <a:pt x="1267901" y="338013"/>
                  </a:lnTo>
                  <a:lnTo>
                    <a:pt x="1271385" y="337031"/>
                  </a:lnTo>
                  <a:lnTo>
                    <a:pt x="1274868" y="336049"/>
                  </a:lnTo>
                  <a:lnTo>
                    <a:pt x="1278351" y="346640"/>
                  </a:lnTo>
                  <a:lnTo>
                    <a:pt x="1281834" y="345683"/>
                  </a:lnTo>
                  <a:lnTo>
                    <a:pt x="1285318" y="344727"/>
                  </a:lnTo>
                  <a:lnTo>
                    <a:pt x="1288801" y="343772"/>
                  </a:lnTo>
                  <a:lnTo>
                    <a:pt x="1292284" y="342817"/>
                  </a:lnTo>
                  <a:lnTo>
                    <a:pt x="1295767" y="341863"/>
                  </a:lnTo>
                  <a:lnTo>
                    <a:pt x="1299251" y="340909"/>
                  </a:lnTo>
                  <a:lnTo>
                    <a:pt x="1302734" y="339956"/>
                  </a:lnTo>
                  <a:lnTo>
                    <a:pt x="1306217" y="339004"/>
                  </a:lnTo>
                  <a:lnTo>
                    <a:pt x="1309700" y="338052"/>
                  </a:lnTo>
                  <a:lnTo>
                    <a:pt x="1313184" y="337101"/>
                  </a:lnTo>
                  <a:lnTo>
                    <a:pt x="1316667" y="336150"/>
                  </a:lnTo>
                  <a:lnTo>
                    <a:pt x="1320150" y="335200"/>
                  </a:lnTo>
                  <a:lnTo>
                    <a:pt x="1323633" y="334251"/>
                  </a:lnTo>
                  <a:lnTo>
                    <a:pt x="1327117" y="346233"/>
                  </a:lnTo>
                  <a:lnTo>
                    <a:pt x="1330600" y="345311"/>
                  </a:lnTo>
                  <a:lnTo>
                    <a:pt x="1334083" y="344389"/>
                  </a:lnTo>
                  <a:lnTo>
                    <a:pt x="1337566" y="343468"/>
                  </a:lnTo>
                  <a:lnTo>
                    <a:pt x="1341050" y="342548"/>
                  </a:lnTo>
                  <a:lnTo>
                    <a:pt x="1344533" y="341627"/>
                  </a:lnTo>
                  <a:lnTo>
                    <a:pt x="1348016" y="340708"/>
                  </a:lnTo>
                  <a:lnTo>
                    <a:pt x="1351499" y="348082"/>
                  </a:lnTo>
                  <a:lnTo>
                    <a:pt x="1354983" y="347180"/>
                  </a:lnTo>
                  <a:lnTo>
                    <a:pt x="1358466" y="346278"/>
                  </a:lnTo>
                  <a:lnTo>
                    <a:pt x="1361949" y="345377"/>
                  </a:lnTo>
                  <a:lnTo>
                    <a:pt x="1365432" y="344477"/>
                  </a:lnTo>
                  <a:lnTo>
                    <a:pt x="1368916" y="343577"/>
                  </a:lnTo>
                  <a:lnTo>
                    <a:pt x="1372399" y="342678"/>
                  </a:lnTo>
                  <a:lnTo>
                    <a:pt x="1375882" y="397144"/>
                  </a:lnTo>
                  <a:lnTo>
                    <a:pt x="1379365" y="396356"/>
                  </a:lnTo>
                  <a:lnTo>
                    <a:pt x="1382849" y="395568"/>
                  </a:lnTo>
                  <a:lnTo>
                    <a:pt x="1386332" y="394781"/>
                  </a:lnTo>
                  <a:lnTo>
                    <a:pt x="1389815" y="393994"/>
                  </a:lnTo>
                  <a:lnTo>
                    <a:pt x="1393298" y="393207"/>
                  </a:lnTo>
                  <a:lnTo>
                    <a:pt x="1396782" y="392421"/>
                  </a:lnTo>
                  <a:lnTo>
                    <a:pt x="1400265" y="394100"/>
                  </a:lnTo>
                  <a:lnTo>
                    <a:pt x="1403748" y="393319"/>
                  </a:lnTo>
                  <a:lnTo>
                    <a:pt x="1407231" y="392539"/>
                  </a:lnTo>
                  <a:lnTo>
                    <a:pt x="1410715" y="391759"/>
                  </a:lnTo>
                  <a:lnTo>
                    <a:pt x="1414198" y="390980"/>
                  </a:lnTo>
                  <a:lnTo>
                    <a:pt x="1417681" y="390201"/>
                  </a:lnTo>
                  <a:lnTo>
                    <a:pt x="1421164" y="389422"/>
                  </a:lnTo>
                  <a:lnTo>
                    <a:pt x="1424648" y="390495"/>
                  </a:lnTo>
                  <a:lnTo>
                    <a:pt x="1428131" y="389721"/>
                  </a:lnTo>
                  <a:lnTo>
                    <a:pt x="1431614" y="388947"/>
                  </a:lnTo>
                  <a:lnTo>
                    <a:pt x="1435097" y="388174"/>
                  </a:lnTo>
                  <a:lnTo>
                    <a:pt x="1438580" y="387400"/>
                  </a:lnTo>
                  <a:lnTo>
                    <a:pt x="1442064" y="386628"/>
                  </a:lnTo>
                  <a:lnTo>
                    <a:pt x="1445547" y="385855"/>
                  </a:lnTo>
                  <a:lnTo>
                    <a:pt x="1449030" y="388778"/>
                  </a:lnTo>
                  <a:lnTo>
                    <a:pt x="1452513" y="388014"/>
                  </a:lnTo>
                  <a:lnTo>
                    <a:pt x="1455997" y="387249"/>
                  </a:lnTo>
                  <a:lnTo>
                    <a:pt x="1459480" y="386486"/>
                  </a:lnTo>
                  <a:lnTo>
                    <a:pt x="1462963" y="385722"/>
                  </a:lnTo>
                  <a:lnTo>
                    <a:pt x="1466446" y="384959"/>
                  </a:lnTo>
                  <a:lnTo>
                    <a:pt x="1469930" y="384197"/>
                  </a:lnTo>
                  <a:lnTo>
                    <a:pt x="1473413" y="389506"/>
                  </a:lnTo>
                  <a:lnTo>
                    <a:pt x="1476896" y="388755"/>
                  </a:lnTo>
                  <a:lnTo>
                    <a:pt x="1480379" y="388005"/>
                  </a:lnTo>
                  <a:lnTo>
                    <a:pt x="1483863" y="387255"/>
                  </a:lnTo>
                  <a:lnTo>
                    <a:pt x="1487346" y="386506"/>
                  </a:lnTo>
                  <a:lnTo>
                    <a:pt x="1490829" y="385757"/>
                  </a:lnTo>
                  <a:lnTo>
                    <a:pt x="1494312" y="385008"/>
                  </a:lnTo>
                  <a:lnTo>
                    <a:pt x="1497796" y="388443"/>
                  </a:lnTo>
                  <a:lnTo>
                    <a:pt x="1501279" y="387703"/>
                  </a:lnTo>
                  <a:lnTo>
                    <a:pt x="1504762" y="386963"/>
                  </a:lnTo>
                  <a:lnTo>
                    <a:pt x="1508245" y="386224"/>
                  </a:lnTo>
                  <a:lnTo>
                    <a:pt x="1511729" y="385484"/>
                  </a:lnTo>
                  <a:lnTo>
                    <a:pt x="1515212" y="384746"/>
                  </a:lnTo>
                  <a:lnTo>
                    <a:pt x="1518695" y="384007"/>
                  </a:lnTo>
                  <a:lnTo>
                    <a:pt x="1522178" y="392025"/>
                  </a:lnTo>
                  <a:lnTo>
                    <a:pt x="1525662" y="391303"/>
                  </a:lnTo>
                  <a:lnTo>
                    <a:pt x="1529145" y="390582"/>
                  </a:lnTo>
                  <a:lnTo>
                    <a:pt x="1532628" y="389861"/>
                  </a:lnTo>
                  <a:lnTo>
                    <a:pt x="1536111" y="389140"/>
                  </a:lnTo>
                  <a:lnTo>
                    <a:pt x="1539595" y="388419"/>
                  </a:lnTo>
                  <a:lnTo>
                    <a:pt x="1543078" y="387699"/>
                  </a:lnTo>
                  <a:lnTo>
                    <a:pt x="1546561" y="390407"/>
                  </a:lnTo>
                  <a:lnTo>
                    <a:pt x="1550044" y="389693"/>
                  </a:lnTo>
                  <a:lnTo>
                    <a:pt x="1553528" y="388980"/>
                  </a:lnTo>
                  <a:lnTo>
                    <a:pt x="1557011" y="388267"/>
                  </a:lnTo>
                  <a:lnTo>
                    <a:pt x="1560494" y="387555"/>
                  </a:lnTo>
                  <a:lnTo>
                    <a:pt x="1563977" y="386843"/>
                  </a:lnTo>
                  <a:lnTo>
                    <a:pt x="1567461" y="386131"/>
                  </a:lnTo>
                  <a:lnTo>
                    <a:pt x="1570944" y="386562"/>
                  </a:lnTo>
                  <a:lnTo>
                    <a:pt x="1574427" y="385853"/>
                  </a:lnTo>
                  <a:lnTo>
                    <a:pt x="1577910" y="385144"/>
                  </a:lnTo>
                  <a:lnTo>
                    <a:pt x="1581394" y="384435"/>
                  </a:lnTo>
                  <a:lnTo>
                    <a:pt x="1584877" y="383727"/>
                  </a:lnTo>
                  <a:lnTo>
                    <a:pt x="1588360" y="383019"/>
                  </a:lnTo>
                  <a:lnTo>
                    <a:pt x="1591843" y="382312"/>
                  </a:lnTo>
                  <a:lnTo>
                    <a:pt x="1595327" y="386717"/>
                  </a:lnTo>
                  <a:lnTo>
                    <a:pt x="1598810" y="386019"/>
                  </a:lnTo>
                  <a:lnTo>
                    <a:pt x="1602293" y="385321"/>
                  </a:lnTo>
                  <a:lnTo>
                    <a:pt x="1605776" y="384624"/>
                  </a:lnTo>
                  <a:lnTo>
                    <a:pt x="1609260" y="383927"/>
                  </a:lnTo>
                  <a:lnTo>
                    <a:pt x="1612743" y="383230"/>
                  </a:lnTo>
                  <a:lnTo>
                    <a:pt x="1616226" y="382534"/>
                  </a:lnTo>
                  <a:lnTo>
                    <a:pt x="1619709" y="390144"/>
                  </a:lnTo>
                  <a:lnTo>
                    <a:pt x="1623193" y="389462"/>
                  </a:lnTo>
                  <a:lnTo>
                    <a:pt x="1626676" y="388781"/>
                  </a:lnTo>
                  <a:lnTo>
                    <a:pt x="1630159" y="388100"/>
                  </a:lnTo>
                  <a:lnTo>
                    <a:pt x="1633642" y="387419"/>
                  </a:lnTo>
                  <a:lnTo>
                    <a:pt x="1637126" y="386738"/>
                  </a:lnTo>
                  <a:lnTo>
                    <a:pt x="1640609" y="386058"/>
                  </a:lnTo>
                  <a:lnTo>
                    <a:pt x="1644092" y="388095"/>
                  </a:lnTo>
                  <a:lnTo>
                    <a:pt x="1647575" y="387420"/>
                  </a:lnTo>
                  <a:lnTo>
                    <a:pt x="1651059" y="386745"/>
                  </a:lnTo>
                  <a:lnTo>
                    <a:pt x="1654542" y="386071"/>
                  </a:lnTo>
                  <a:lnTo>
                    <a:pt x="1658025" y="385397"/>
                  </a:lnTo>
                  <a:lnTo>
                    <a:pt x="1661508" y="384723"/>
                  </a:lnTo>
                  <a:lnTo>
                    <a:pt x="1664992" y="384050"/>
                  </a:lnTo>
                  <a:lnTo>
                    <a:pt x="1668475" y="393451"/>
                  </a:lnTo>
                  <a:lnTo>
                    <a:pt x="1671958" y="392795"/>
                  </a:lnTo>
                  <a:lnTo>
                    <a:pt x="1675441" y="392139"/>
                  </a:lnTo>
                  <a:lnTo>
                    <a:pt x="1678925" y="391483"/>
                  </a:lnTo>
                  <a:lnTo>
                    <a:pt x="1682408" y="390828"/>
                  </a:lnTo>
                  <a:lnTo>
                    <a:pt x="1685891" y="390173"/>
                  </a:lnTo>
                  <a:lnTo>
                    <a:pt x="1689374" y="389518"/>
                  </a:lnTo>
                  <a:lnTo>
                    <a:pt x="1692858" y="388863"/>
                  </a:lnTo>
                  <a:lnTo>
                    <a:pt x="1696341" y="388209"/>
                  </a:lnTo>
                  <a:lnTo>
                    <a:pt x="1699824" y="387555"/>
                  </a:lnTo>
                  <a:lnTo>
                    <a:pt x="1703307" y="386901"/>
                  </a:lnTo>
                  <a:lnTo>
                    <a:pt x="1706791" y="386248"/>
                  </a:lnTo>
                  <a:lnTo>
                    <a:pt x="1710274" y="385595"/>
                  </a:lnTo>
                  <a:lnTo>
                    <a:pt x="1713757" y="384942"/>
                  </a:lnTo>
                  <a:lnTo>
                    <a:pt x="1717240" y="385341"/>
                  </a:lnTo>
                  <a:lnTo>
                    <a:pt x="1720723" y="384690"/>
                  </a:lnTo>
                  <a:lnTo>
                    <a:pt x="1724207" y="384040"/>
                  </a:lnTo>
                  <a:lnTo>
                    <a:pt x="1727690" y="383390"/>
                  </a:lnTo>
                  <a:lnTo>
                    <a:pt x="1731173" y="382740"/>
                  </a:lnTo>
                  <a:lnTo>
                    <a:pt x="1734656" y="382090"/>
                  </a:lnTo>
                  <a:lnTo>
                    <a:pt x="1738140" y="381441"/>
                  </a:lnTo>
                  <a:lnTo>
                    <a:pt x="1741623" y="380792"/>
                  </a:lnTo>
                  <a:lnTo>
                    <a:pt x="1741623" y="381321"/>
                  </a:lnTo>
                  <a:lnTo>
                    <a:pt x="1741623" y="381849"/>
                  </a:lnTo>
                  <a:lnTo>
                    <a:pt x="1741623" y="382375"/>
                  </a:lnTo>
                  <a:lnTo>
                    <a:pt x="1745106" y="381729"/>
                  </a:lnTo>
                  <a:lnTo>
                    <a:pt x="1748589" y="381083"/>
                  </a:lnTo>
                  <a:lnTo>
                    <a:pt x="1752073" y="380437"/>
                  </a:lnTo>
                  <a:lnTo>
                    <a:pt x="1755556" y="379792"/>
                  </a:lnTo>
                  <a:lnTo>
                    <a:pt x="1759039" y="379147"/>
                  </a:lnTo>
                  <a:lnTo>
                    <a:pt x="1762522" y="378502"/>
                  </a:lnTo>
                  <a:lnTo>
                    <a:pt x="1766006" y="377857"/>
                  </a:lnTo>
                  <a:lnTo>
                    <a:pt x="1769489" y="377744"/>
                  </a:lnTo>
                  <a:lnTo>
                    <a:pt x="1772972" y="377101"/>
                  </a:lnTo>
                  <a:lnTo>
                    <a:pt x="1776455" y="376458"/>
                  </a:lnTo>
                  <a:lnTo>
                    <a:pt x="1779939" y="375815"/>
                  </a:lnTo>
                  <a:lnTo>
                    <a:pt x="1783422" y="375172"/>
                  </a:lnTo>
                  <a:lnTo>
                    <a:pt x="1786905" y="374530"/>
                  </a:lnTo>
                  <a:lnTo>
                    <a:pt x="1790388" y="373888"/>
                  </a:lnTo>
                  <a:lnTo>
                    <a:pt x="1793872" y="375380"/>
                  </a:lnTo>
                  <a:lnTo>
                    <a:pt x="1797355" y="374741"/>
                  </a:lnTo>
                  <a:lnTo>
                    <a:pt x="1800838" y="374104"/>
                  </a:lnTo>
                  <a:lnTo>
                    <a:pt x="1804321" y="373466"/>
                  </a:lnTo>
                  <a:lnTo>
                    <a:pt x="1807805" y="372828"/>
                  </a:lnTo>
                  <a:lnTo>
                    <a:pt x="1811288" y="372191"/>
                  </a:lnTo>
                  <a:lnTo>
                    <a:pt x="1814771" y="371554"/>
                  </a:lnTo>
                  <a:lnTo>
                    <a:pt x="1818254" y="371987"/>
                  </a:lnTo>
                  <a:lnTo>
                    <a:pt x="1821738" y="371352"/>
                  </a:lnTo>
                  <a:lnTo>
                    <a:pt x="1825221" y="370717"/>
                  </a:lnTo>
                  <a:lnTo>
                    <a:pt x="1828704" y="370083"/>
                  </a:lnTo>
                  <a:lnTo>
                    <a:pt x="1832187" y="369449"/>
                  </a:lnTo>
                  <a:lnTo>
                    <a:pt x="1835671" y="368815"/>
                  </a:lnTo>
                  <a:lnTo>
                    <a:pt x="1839154" y="368182"/>
                  </a:lnTo>
                  <a:lnTo>
                    <a:pt x="1842637" y="370222"/>
                  </a:lnTo>
                  <a:lnTo>
                    <a:pt x="1846120" y="369593"/>
                  </a:lnTo>
                  <a:lnTo>
                    <a:pt x="1849604" y="368964"/>
                  </a:lnTo>
                  <a:lnTo>
                    <a:pt x="1853087" y="368335"/>
                  </a:lnTo>
                  <a:lnTo>
                    <a:pt x="1856570" y="367707"/>
                  </a:lnTo>
                  <a:lnTo>
                    <a:pt x="1860053" y="367079"/>
                  </a:lnTo>
                  <a:lnTo>
                    <a:pt x="1863537" y="366452"/>
                  </a:lnTo>
                  <a:lnTo>
                    <a:pt x="1867020" y="379270"/>
                  </a:lnTo>
                  <a:lnTo>
                    <a:pt x="1870503" y="378663"/>
                  </a:lnTo>
                  <a:lnTo>
                    <a:pt x="1873986" y="378055"/>
                  </a:lnTo>
                  <a:lnTo>
                    <a:pt x="1877470" y="377448"/>
                  </a:lnTo>
                  <a:lnTo>
                    <a:pt x="1880953" y="376842"/>
                  </a:lnTo>
                  <a:lnTo>
                    <a:pt x="1884436" y="376235"/>
                  </a:lnTo>
                  <a:lnTo>
                    <a:pt x="1887919" y="375629"/>
                  </a:lnTo>
                  <a:lnTo>
                    <a:pt x="1891403" y="378516"/>
                  </a:lnTo>
                  <a:lnTo>
                    <a:pt x="1894886" y="377916"/>
                  </a:lnTo>
                  <a:lnTo>
                    <a:pt x="1898369" y="377315"/>
                  </a:lnTo>
                  <a:lnTo>
                    <a:pt x="1901852" y="376715"/>
                  </a:lnTo>
                  <a:lnTo>
                    <a:pt x="1905336" y="376115"/>
                  </a:lnTo>
                  <a:lnTo>
                    <a:pt x="1908819" y="375515"/>
                  </a:lnTo>
                  <a:lnTo>
                    <a:pt x="1912302" y="374915"/>
                  </a:lnTo>
                  <a:lnTo>
                    <a:pt x="1915785" y="386391"/>
                  </a:lnTo>
                  <a:lnTo>
                    <a:pt x="1919269" y="385809"/>
                  </a:lnTo>
                  <a:lnTo>
                    <a:pt x="1922752" y="385228"/>
                  </a:lnTo>
                  <a:lnTo>
                    <a:pt x="1926235" y="384646"/>
                  </a:lnTo>
                  <a:lnTo>
                    <a:pt x="1929718" y="384065"/>
                  </a:lnTo>
                  <a:lnTo>
                    <a:pt x="1933202" y="383484"/>
                  </a:lnTo>
                  <a:lnTo>
                    <a:pt x="1936685" y="382904"/>
                  </a:lnTo>
                  <a:lnTo>
                    <a:pt x="1940168" y="388355"/>
                  </a:lnTo>
                  <a:lnTo>
                    <a:pt x="1943651" y="387784"/>
                  </a:lnTo>
                  <a:lnTo>
                    <a:pt x="1947135" y="387212"/>
                  </a:lnTo>
                  <a:lnTo>
                    <a:pt x="1950618" y="386641"/>
                  </a:lnTo>
                  <a:lnTo>
                    <a:pt x="1954101" y="386070"/>
                  </a:lnTo>
                  <a:lnTo>
                    <a:pt x="1957584" y="385499"/>
                  </a:lnTo>
                  <a:lnTo>
                    <a:pt x="1961068" y="384929"/>
                  </a:lnTo>
                  <a:lnTo>
                    <a:pt x="1964551" y="388458"/>
                  </a:lnTo>
                  <a:lnTo>
                    <a:pt x="1968034" y="387894"/>
                  </a:lnTo>
                  <a:lnTo>
                    <a:pt x="1971517" y="387329"/>
                  </a:lnTo>
                  <a:lnTo>
                    <a:pt x="1975001" y="386765"/>
                  </a:lnTo>
                  <a:lnTo>
                    <a:pt x="1978484" y="386202"/>
                  </a:lnTo>
                  <a:lnTo>
                    <a:pt x="1981967" y="385638"/>
                  </a:lnTo>
                  <a:lnTo>
                    <a:pt x="1985450" y="385075"/>
                  </a:lnTo>
                  <a:lnTo>
                    <a:pt x="1988934" y="386321"/>
                  </a:lnTo>
                  <a:lnTo>
                    <a:pt x="1992417" y="385761"/>
                  </a:lnTo>
                  <a:lnTo>
                    <a:pt x="1995900" y="385201"/>
                  </a:lnTo>
                  <a:lnTo>
                    <a:pt x="1999383" y="384641"/>
                  </a:lnTo>
                  <a:lnTo>
                    <a:pt x="2002867" y="384081"/>
                  </a:lnTo>
                  <a:lnTo>
                    <a:pt x="2006350" y="383521"/>
                  </a:lnTo>
                  <a:lnTo>
                    <a:pt x="2009833" y="382962"/>
                  </a:lnTo>
                  <a:lnTo>
                    <a:pt x="2013316" y="382403"/>
                  </a:lnTo>
                  <a:lnTo>
                    <a:pt x="2016799" y="381844"/>
                  </a:lnTo>
                  <a:lnTo>
                    <a:pt x="2020283" y="381285"/>
                  </a:lnTo>
                  <a:lnTo>
                    <a:pt x="2023766" y="380726"/>
                  </a:lnTo>
                  <a:lnTo>
                    <a:pt x="2027249" y="380168"/>
                  </a:lnTo>
                  <a:lnTo>
                    <a:pt x="2030732" y="379609"/>
                  </a:lnTo>
                  <a:lnTo>
                    <a:pt x="2034216" y="379051"/>
                  </a:lnTo>
                  <a:lnTo>
                    <a:pt x="2037699" y="378952"/>
                  </a:lnTo>
                  <a:lnTo>
                    <a:pt x="2041182" y="378395"/>
                  </a:lnTo>
                  <a:lnTo>
                    <a:pt x="2044665" y="377838"/>
                  </a:lnTo>
                  <a:lnTo>
                    <a:pt x="2048149" y="377281"/>
                  </a:lnTo>
                  <a:lnTo>
                    <a:pt x="2051632" y="376725"/>
                  </a:lnTo>
                  <a:lnTo>
                    <a:pt x="2055115" y="376169"/>
                  </a:lnTo>
                  <a:lnTo>
                    <a:pt x="2058598" y="375613"/>
                  </a:lnTo>
                  <a:lnTo>
                    <a:pt x="2062082" y="383631"/>
                  </a:lnTo>
                  <a:lnTo>
                    <a:pt x="2065565" y="383087"/>
                  </a:lnTo>
                  <a:lnTo>
                    <a:pt x="2069048" y="382543"/>
                  </a:lnTo>
                  <a:lnTo>
                    <a:pt x="2072531" y="381999"/>
                  </a:lnTo>
                  <a:lnTo>
                    <a:pt x="2076015" y="381456"/>
                  </a:lnTo>
                  <a:lnTo>
                    <a:pt x="2079498" y="380912"/>
                  </a:lnTo>
                  <a:lnTo>
                    <a:pt x="2082981" y="380369"/>
                  </a:lnTo>
                  <a:lnTo>
                    <a:pt x="2086464" y="386379"/>
                  </a:lnTo>
                  <a:lnTo>
                    <a:pt x="2089948" y="385845"/>
                  </a:lnTo>
                  <a:lnTo>
                    <a:pt x="2093431" y="385311"/>
                  </a:lnTo>
                  <a:lnTo>
                    <a:pt x="2096914" y="384777"/>
                  </a:lnTo>
                  <a:lnTo>
                    <a:pt x="2100397" y="384244"/>
                  </a:lnTo>
                  <a:lnTo>
                    <a:pt x="2103881" y="383710"/>
                  </a:lnTo>
                  <a:lnTo>
                    <a:pt x="2107364" y="383177"/>
                  </a:lnTo>
                  <a:lnTo>
                    <a:pt x="2110847" y="387344"/>
                  </a:lnTo>
                  <a:lnTo>
                    <a:pt x="2114330" y="386818"/>
                  </a:lnTo>
                  <a:lnTo>
                    <a:pt x="2117814" y="386291"/>
                  </a:lnTo>
                  <a:lnTo>
                    <a:pt x="2121297" y="385765"/>
                  </a:lnTo>
                  <a:lnTo>
                    <a:pt x="2124780" y="385238"/>
                  </a:lnTo>
                  <a:lnTo>
                    <a:pt x="2128263" y="384712"/>
                  </a:lnTo>
                  <a:lnTo>
                    <a:pt x="2131747" y="384187"/>
                  </a:lnTo>
                  <a:lnTo>
                    <a:pt x="2135230" y="385355"/>
                  </a:lnTo>
                  <a:lnTo>
                    <a:pt x="2138713" y="384832"/>
                  </a:lnTo>
                  <a:lnTo>
                    <a:pt x="2142196" y="384309"/>
                  </a:lnTo>
                  <a:lnTo>
                    <a:pt x="2145680" y="383786"/>
                  </a:lnTo>
                  <a:lnTo>
                    <a:pt x="2149163" y="383263"/>
                  </a:lnTo>
                  <a:lnTo>
                    <a:pt x="2152646" y="382741"/>
                  </a:lnTo>
                  <a:lnTo>
                    <a:pt x="2156129" y="382218"/>
                  </a:lnTo>
                  <a:lnTo>
                    <a:pt x="2159613" y="382121"/>
                  </a:lnTo>
                  <a:lnTo>
                    <a:pt x="2163096" y="381599"/>
                  </a:lnTo>
                  <a:lnTo>
                    <a:pt x="2166579" y="381078"/>
                  </a:lnTo>
                  <a:lnTo>
                    <a:pt x="2170062" y="380557"/>
                  </a:lnTo>
                  <a:lnTo>
                    <a:pt x="2173546" y="380036"/>
                  </a:lnTo>
                  <a:lnTo>
                    <a:pt x="2177029" y="379515"/>
                  </a:lnTo>
                  <a:lnTo>
                    <a:pt x="2180512" y="378994"/>
                  </a:lnTo>
                  <a:lnTo>
                    <a:pt x="2183995" y="381447"/>
                  </a:lnTo>
                  <a:lnTo>
                    <a:pt x="2187479" y="380930"/>
                  </a:lnTo>
                  <a:lnTo>
                    <a:pt x="2190962" y="380414"/>
                  </a:lnTo>
                  <a:lnTo>
                    <a:pt x="2194445" y="379898"/>
                  </a:lnTo>
                  <a:lnTo>
                    <a:pt x="2197928" y="379382"/>
                  </a:lnTo>
                  <a:lnTo>
                    <a:pt x="2201412" y="378866"/>
                  </a:lnTo>
                  <a:lnTo>
                    <a:pt x="2204895" y="378350"/>
                  </a:lnTo>
                  <a:lnTo>
                    <a:pt x="2208378" y="385734"/>
                  </a:lnTo>
                  <a:lnTo>
                    <a:pt x="2211861" y="385228"/>
                  </a:lnTo>
                  <a:lnTo>
                    <a:pt x="2215345" y="384723"/>
                  </a:lnTo>
                  <a:lnTo>
                    <a:pt x="2218828" y="384218"/>
                  </a:lnTo>
                  <a:lnTo>
                    <a:pt x="2222311" y="383713"/>
                  </a:lnTo>
                  <a:lnTo>
                    <a:pt x="2225794" y="383208"/>
                  </a:lnTo>
                  <a:lnTo>
                    <a:pt x="2229278" y="382703"/>
                  </a:lnTo>
                  <a:lnTo>
                    <a:pt x="2232761" y="389437"/>
                  </a:lnTo>
                  <a:lnTo>
                    <a:pt x="2236244" y="388941"/>
                  </a:lnTo>
                  <a:lnTo>
                    <a:pt x="2239727" y="388446"/>
                  </a:lnTo>
                  <a:lnTo>
                    <a:pt x="2243211" y="387951"/>
                  </a:lnTo>
                  <a:lnTo>
                    <a:pt x="2246694" y="387456"/>
                  </a:lnTo>
                  <a:lnTo>
                    <a:pt x="2250177" y="386961"/>
                  </a:lnTo>
                  <a:lnTo>
                    <a:pt x="2253660" y="386467"/>
                  </a:lnTo>
                  <a:lnTo>
                    <a:pt x="2257144" y="388341"/>
                  </a:lnTo>
                  <a:lnTo>
                    <a:pt x="2260627" y="387850"/>
                  </a:lnTo>
                  <a:lnTo>
                    <a:pt x="2264110" y="387359"/>
                  </a:lnTo>
                  <a:lnTo>
                    <a:pt x="2267593" y="386867"/>
                  </a:lnTo>
                  <a:lnTo>
                    <a:pt x="2271077" y="386377"/>
                  </a:lnTo>
                  <a:lnTo>
                    <a:pt x="2274560" y="385886"/>
                  </a:lnTo>
                  <a:lnTo>
                    <a:pt x="2278043" y="385395"/>
                  </a:lnTo>
                  <a:lnTo>
                    <a:pt x="2281526" y="386088"/>
                  </a:lnTo>
                  <a:lnTo>
                    <a:pt x="2285010" y="385599"/>
                  </a:lnTo>
                  <a:lnTo>
                    <a:pt x="2288493" y="385110"/>
                  </a:lnTo>
                  <a:lnTo>
                    <a:pt x="2291976" y="384621"/>
                  </a:lnTo>
                  <a:lnTo>
                    <a:pt x="2295459" y="384133"/>
                  </a:lnTo>
                  <a:lnTo>
                    <a:pt x="2298942" y="383645"/>
                  </a:lnTo>
                  <a:lnTo>
                    <a:pt x="2302426" y="383157"/>
                  </a:lnTo>
                  <a:lnTo>
                    <a:pt x="2305909" y="386588"/>
                  </a:lnTo>
                  <a:lnTo>
                    <a:pt x="2309392" y="386105"/>
                  </a:lnTo>
                  <a:lnTo>
                    <a:pt x="2312875" y="385622"/>
                  </a:lnTo>
                  <a:lnTo>
                    <a:pt x="2316359" y="385140"/>
                  </a:lnTo>
                  <a:lnTo>
                    <a:pt x="2319842" y="384657"/>
                  </a:lnTo>
                  <a:lnTo>
                    <a:pt x="2323325" y="384174"/>
                  </a:lnTo>
                  <a:lnTo>
                    <a:pt x="2326808" y="383692"/>
                  </a:lnTo>
                  <a:lnTo>
                    <a:pt x="2330292" y="383210"/>
                  </a:lnTo>
                  <a:lnTo>
                    <a:pt x="2333775" y="384674"/>
                  </a:lnTo>
                  <a:lnTo>
                    <a:pt x="2337258" y="384195"/>
                  </a:lnTo>
                  <a:lnTo>
                    <a:pt x="2340741" y="383715"/>
                  </a:lnTo>
                  <a:lnTo>
                    <a:pt x="2344225" y="383236"/>
                  </a:lnTo>
                  <a:lnTo>
                    <a:pt x="2347708" y="382757"/>
                  </a:lnTo>
                  <a:lnTo>
                    <a:pt x="2351191" y="382278"/>
                  </a:lnTo>
                  <a:lnTo>
                    <a:pt x="2354674" y="381799"/>
                  </a:lnTo>
                  <a:lnTo>
                    <a:pt x="2358158" y="389337"/>
                  </a:lnTo>
                  <a:lnTo>
                    <a:pt x="2361641" y="388868"/>
                  </a:lnTo>
                  <a:lnTo>
                    <a:pt x="2365124" y="388399"/>
                  </a:lnTo>
                  <a:lnTo>
                    <a:pt x="2368607" y="387930"/>
                  </a:lnTo>
                  <a:lnTo>
                    <a:pt x="2372091" y="387461"/>
                  </a:lnTo>
                  <a:lnTo>
                    <a:pt x="2375574" y="386993"/>
                  </a:lnTo>
                  <a:lnTo>
                    <a:pt x="2379057" y="386524"/>
                  </a:lnTo>
                  <a:lnTo>
                    <a:pt x="2382540" y="393788"/>
                  </a:lnTo>
                  <a:lnTo>
                    <a:pt x="2386024" y="393329"/>
                  </a:lnTo>
                  <a:lnTo>
                    <a:pt x="2389507" y="392870"/>
                  </a:lnTo>
                  <a:lnTo>
                    <a:pt x="2392990" y="392411"/>
                  </a:lnTo>
                  <a:lnTo>
                    <a:pt x="2396473" y="391952"/>
                  </a:lnTo>
                  <a:lnTo>
                    <a:pt x="2399957" y="391494"/>
                  </a:lnTo>
                  <a:lnTo>
                    <a:pt x="2403440" y="391035"/>
                  </a:lnTo>
                  <a:lnTo>
                    <a:pt x="2406923" y="390940"/>
                  </a:lnTo>
                  <a:lnTo>
                    <a:pt x="2410406" y="390482"/>
                  </a:lnTo>
                  <a:lnTo>
                    <a:pt x="2413890" y="390024"/>
                  </a:lnTo>
                  <a:lnTo>
                    <a:pt x="2417373" y="389567"/>
                  </a:lnTo>
                  <a:lnTo>
                    <a:pt x="2420856" y="389109"/>
                  </a:lnTo>
                  <a:lnTo>
                    <a:pt x="2424339" y="388652"/>
                  </a:lnTo>
                  <a:lnTo>
                    <a:pt x="2427823" y="388195"/>
                  </a:lnTo>
                  <a:lnTo>
                    <a:pt x="2431306" y="389555"/>
                  </a:lnTo>
                  <a:lnTo>
                    <a:pt x="2434789" y="389100"/>
                  </a:lnTo>
                  <a:lnTo>
                    <a:pt x="2438272" y="388646"/>
                  </a:lnTo>
                  <a:lnTo>
                    <a:pt x="2441756" y="388191"/>
                  </a:lnTo>
                  <a:lnTo>
                    <a:pt x="2445239" y="387737"/>
                  </a:lnTo>
                  <a:lnTo>
                    <a:pt x="2448722" y="387282"/>
                  </a:lnTo>
                  <a:lnTo>
                    <a:pt x="2452205" y="386828"/>
                  </a:lnTo>
                  <a:lnTo>
                    <a:pt x="2455689" y="386738"/>
                  </a:lnTo>
                  <a:lnTo>
                    <a:pt x="2459172" y="386285"/>
                  </a:lnTo>
                  <a:lnTo>
                    <a:pt x="2462655" y="385832"/>
                  </a:lnTo>
                  <a:lnTo>
                    <a:pt x="2466138" y="385378"/>
                  </a:lnTo>
                  <a:lnTo>
                    <a:pt x="2469622" y="384925"/>
                  </a:lnTo>
                  <a:lnTo>
                    <a:pt x="2473105" y="384472"/>
                  </a:lnTo>
                  <a:lnTo>
                    <a:pt x="2476588" y="384020"/>
                  </a:lnTo>
                  <a:lnTo>
                    <a:pt x="2480071" y="388627"/>
                  </a:lnTo>
                  <a:lnTo>
                    <a:pt x="2483555" y="388180"/>
                  </a:lnTo>
                  <a:lnTo>
                    <a:pt x="2487038" y="387734"/>
                  </a:lnTo>
                  <a:lnTo>
                    <a:pt x="2490521" y="387287"/>
                  </a:lnTo>
                  <a:lnTo>
                    <a:pt x="2494004" y="386841"/>
                  </a:lnTo>
                  <a:lnTo>
                    <a:pt x="2497488" y="386394"/>
                  </a:lnTo>
                  <a:lnTo>
                    <a:pt x="2500971" y="385948"/>
                  </a:lnTo>
                  <a:lnTo>
                    <a:pt x="2504454" y="390110"/>
                  </a:lnTo>
                  <a:lnTo>
                    <a:pt x="2507937" y="389670"/>
                  </a:lnTo>
                  <a:lnTo>
                    <a:pt x="2511421" y="389229"/>
                  </a:lnTo>
                  <a:lnTo>
                    <a:pt x="2514904" y="388788"/>
                  </a:lnTo>
                  <a:lnTo>
                    <a:pt x="2518387" y="388348"/>
                  </a:lnTo>
                  <a:lnTo>
                    <a:pt x="2521870" y="387907"/>
                  </a:lnTo>
                  <a:lnTo>
                    <a:pt x="2525354" y="387467"/>
                  </a:lnTo>
                  <a:lnTo>
                    <a:pt x="2528837" y="389478"/>
                  </a:lnTo>
                  <a:lnTo>
                    <a:pt x="2532320" y="389041"/>
                  </a:lnTo>
                  <a:lnTo>
                    <a:pt x="2535803" y="388604"/>
                  </a:lnTo>
                  <a:lnTo>
                    <a:pt x="2539287" y="388167"/>
                  </a:lnTo>
                  <a:lnTo>
                    <a:pt x="2542770" y="387730"/>
                  </a:lnTo>
                  <a:lnTo>
                    <a:pt x="2546253" y="387293"/>
                  </a:lnTo>
                  <a:lnTo>
                    <a:pt x="2549736" y="386856"/>
                  </a:lnTo>
                  <a:lnTo>
                    <a:pt x="2553220" y="387468"/>
                  </a:lnTo>
                  <a:lnTo>
                    <a:pt x="2556703" y="387033"/>
                  </a:lnTo>
                  <a:lnTo>
                    <a:pt x="2560186" y="386597"/>
                  </a:lnTo>
                  <a:lnTo>
                    <a:pt x="2563669" y="386162"/>
                  </a:lnTo>
                  <a:lnTo>
                    <a:pt x="2567153" y="385727"/>
                  </a:lnTo>
                  <a:lnTo>
                    <a:pt x="2570636" y="385292"/>
                  </a:lnTo>
                  <a:lnTo>
                    <a:pt x="2574119" y="384858"/>
                  </a:lnTo>
                  <a:lnTo>
                    <a:pt x="2577602" y="384423"/>
                  </a:lnTo>
                  <a:lnTo>
                    <a:pt x="2581085" y="383989"/>
                  </a:lnTo>
                  <a:lnTo>
                    <a:pt x="2584569" y="383554"/>
                  </a:lnTo>
                  <a:lnTo>
                    <a:pt x="2588052" y="383120"/>
                  </a:lnTo>
                  <a:lnTo>
                    <a:pt x="2591535" y="382686"/>
                  </a:lnTo>
                  <a:lnTo>
                    <a:pt x="2595018" y="382252"/>
                  </a:lnTo>
                  <a:lnTo>
                    <a:pt x="2598502" y="381818"/>
                  </a:lnTo>
                  <a:lnTo>
                    <a:pt x="2601985" y="383494"/>
                  </a:lnTo>
                  <a:lnTo>
                    <a:pt x="2605468" y="383062"/>
                  </a:lnTo>
                  <a:lnTo>
                    <a:pt x="2608951" y="382631"/>
                  </a:lnTo>
                  <a:lnTo>
                    <a:pt x="2612435" y="382200"/>
                  </a:lnTo>
                  <a:lnTo>
                    <a:pt x="2615918" y="381769"/>
                  </a:lnTo>
                  <a:lnTo>
                    <a:pt x="2619401" y="381338"/>
                  </a:lnTo>
                  <a:lnTo>
                    <a:pt x="2622884" y="380907"/>
                  </a:lnTo>
                  <a:lnTo>
                    <a:pt x="2626368" y="381179"/>
                  </a:lnTo>
                  <a:lnTo>
                    <a:pt x="2629851" y="380750"/>
                  </a:lnTo>
                  <a:lnTo>
                    <a:pt x="2633334" y="380320"/>
                  </a:lnTo>
                  <a:lnTo>
                    <a:pt x="2636817" y="379890"/>
                  </a:lnTo>
                  <a:lnTo>
                    <a:pt x="2640301" y="379461"/>
                  </a:lnTo>
                  <a:lnTo>
                    <a:pt x="2643784" y="379031"/>
                  </a:lnTo>
                  <a:lnTo>
                    <a:pt x="2647267" y="378602"/>
                  </a:lnTo>
                  <a:lnTo>
                    <a:pt x="2650750" y="378878"/>
                  </a:lnTo>
                  <a:lnTo>
                    <a:pt x="2654234" y="378450"/>
                  </a:lnTo>
                  <a:lnTo>
                    <a:pt x="2657717" y="378022"/>
                  </a:lnTo>
                  <a:lnTo>
                    <a:pt x="2661200" y="377594"/>
                  </a:lnTo>
                  <a:lnTo>
                    <a:pt x="2664683" y="377166"/>
                  </a:lnTo>
                  <a:lnTo>
                    <a:pt x="2668167" y="376738"/>
                  </a:lnTo>
                  <a:lnTo>
                    <a:pt x="2671650" y="376311"/>
                  </a:lnTo>
                  <a:lnTo>
                    <a:pt x="2675133" y="378348"/>
                  </a:lnTo>
                  <a:lnTo>
                    <a:pt x="2678616" y="377923"/>
                  </a:lnTo>
                  <a:lnTo>
                    <a:pt x="2682100" y="377499"/>
                  </a:lnTo>
                  <a:lnTo>
                    <a:pt x="2685583" y="377074"/>
                  </a:lnTo>
                  <a:lnTo>
                    <a:pt x="2689066" y="376649"/>
                  </a:lnTo>
                  <a:lnTo>
                    <a:pt x="2692549" y="376225"/>
                  </a:lnTo>
                  <a:lnTo>
                    <a:pt x="2696033" y="375800"/>
                  </a:lnTo>
                  <a:lnTo>
                    <a:pt x="2699516" y="380929"/>
                  </a:lnTo>
                  <a:lnTo>
                    <a:pt x="2702999" y="380510"/>
                  </a:lnTo>
                  <a:lnTo>
                    <a:pt x="2706482" y="380092"/>
                  </a:lnTo>
                  <a:lnTo>
                    <a:pt x="2709966" y="379673"/>
                  </a:lnTo>
                  <a:lnTo>
                    <a:pt x="2713449" y="379255"/>
                  </a:lnTo>
                  <a:lnTo>
                    <a:pt x="2716932" y="378837"/>
                  </a:lnTo>
                  <a:lnTo>
                    <a:pt x="2720415" y="378419"/>
                  </a:lnTo>
                  <a:lnTo>
                    <a:pt x="2723899" y="389341"/>
                  </a:lnTo>
                  <a:lnTo>
                    <a:pt x="2727382" y="388935"/>
                  </a:lnTo>
                  <a:lnTo>
                    <a:pt x="2730865" y="388529"/>
                  </a:lnTo>
                  <a:lnTo>
                    <a:pt x="2734348" y="388123"/>
                  </a:lnTo>
                  <a:lnTo>
                    <a:pt x="2737832" y="387717"/>
                  </a:lnTo>
                  <a:lnTo>
                    <a:pt x="2741315" y="387312"/>
                  </a:lnTo>
                  <a:lnTo>
                    <a:pt x="2744798" y="386906"/>
                  </a:lnTo>
                  <a:lnTo>
                    <a:pt x="2748281" y="386826"/>
                  </a:lnTo>
                  <a:lnTo>
                    <a:pt x="2751765" y="386420"/>
                  </a:lnTo>
                  <a:lnTo>
                    <a:pt x="2755248" y="386015"/>
                  </a:lnTo>
                  <a:lnTo>
                    <a:pt x="2758731" y="385611"/>
                  </a:lnTo>
                  <a:lnTo>
                    <a:pt x="2762214" y="385206"/>
                  </a:lnTo>
                  <a:lnTo>
                    <a:pt x="2765698" y="384801"/>
                  </a:lnTo>
                  <a:lnTo>
                    <a:pt x="2769181" y="384397"/>
                  </a:lnTo>
                  <a:lnTo>
                    <a:pt x="2772664" y="384645"/>
                  </a:lnTo>
                  <a:lnTo>
                    <a:pt x="2776147" y="384241"/>
                  </a:lnTo>
                  <a:lnTo>
                    <a:pt x="2779631" y="383838"/>
                  </a:lnTo>
                  <a:lnTo>
                    <a:pt x="2783114" y="383434"/>
                  </a:lnTo>
                  <a:lnTo>
                    <a:pt x="2786597" y="383031"/>
                  </a:lnTo>
                  <a:lnTo>
                    <a:pt x="2790080" y="382628"/>
                  </a:lnTo>
                  <a:lnTo>
                    <a:pt x="2793564" y="382224"/>
                  </a:lnTo>
                  <a:lnTo>
                    <a:pt x="2797047" y="388585"/>
                  </a:lnTo>
                  <a:lnTo>
                    <a:pt x="2800530" y="388189"/>
                  </a:lnTo>
                  <a:lnTo>
                    <a:pt x="2804013" y="387793"/>
                  </a:lnTo>
                  <a:lnTo>
                    <a:pt x="2807497" y="387397"/>
                  </a:lnTo>
                  <a:lnTo>
                    <a:pt x="2810980" y="387001"/>
                  </a:lnTo>
                  <a:lnTo>
                    <a:pt x="2814463" y="386605"/>
                  </a:lnTo>
                  <a:lnTo>
                    <a:pt x="2817946" y="386209"/>
                  </a:lnTo>
                  <a:lnTo>
                    <a:pt x="2821430" y="390833"/>
                  </a:lnTo>
                  <a:lnTo>
                    <a:pt x="2824913" y="390443"/>
                  </a:lnTo>
                  <a:lnTo>
                    <a:pt x="2828396" y="390052"/>
                  </a:lnTo>
                  <a:lnTo>
                    <a:pt x="2831879" y="389662"/>
                  </a:lnTo>
                  <a:lnTo>
                    <a:pt x="2835363" y="389271"/>
                  </a:lnTo>
                  <a:lnTo>
                    <a:pt x="2838846" y="388881"/>
                  </a:lnTo>
                  <a:lnTo>
                    <a:pt x="2842329" y="388491"/>
                  </a:lnTo>
                  <a:lnTo>
                    <a:pt x="2845812" y="390882"/>
                  </a:lnTo>
                  <a:lnTo>
                    <a:pt x="2849296" y="390495"/>
                  </a:lnTo>
                  <a:lnTo>
                    <a:pt x="2852779" y="390108"/>
                  </a:lnTo>
                  <a:lnTo>
                    <a:pt x="2856262" y="389721"/>
                  </a:lnTo>
                  <a:lnTo>
                    <a:pt x="2859745" y="389334"/>
                  </a:lnTo>
                  <a:lnTo>
                    <a:pt x="2863229" y="388947"/>
                  </a:lnTo>
                  <a:lnTo>
                    <a:pt x="2866712" y="388560"/>
                  </a:lnTo>
                  <a:lnTo>
                    <a:pt x="2870195" y="388790"/>
                  </a:lnTo>
                  <a:lnTo>
                    <a:pt x="2873678" y="388404"/>
                  </a:lnTo>
                  <a:lnTo>
                    <a:pt x="2877161" y="388018"/>
                  </a:lnTo>
                  <a:lnTo>
                    <a:pt x="2880645" y="387632"/>
                  </a:lnTo>
                  <a:lnTo>
                    <a:pt x="2884128" y="387246"/>
                  </a:lnTo>
                  <a:lnTo>
                    <a:pt x="2887611" y="386861"/>
                  </a:lnTo>
                  <a:lnTo>
                    <a:pt x="2891094" y="386475"/>
                  </a:lnTo>
                  <a:lnTo>
                    <a:pt x="2894578" y="391579"/>
                  </a:lnTo>
                  <a:lnTo>
                    <a:pt x="2898061" y="391199"/>
                  </a:lnTo>
                  <a:lnTo>
                    <a:pt x="2901544" y="390819"/>
                  </a:lnTo>
                  <a:lnTo>
                    <a:pt x="2905027" y="390439"/>
                  </a:lnTo>
                  <a:lnTo>
                    <a:pt x="2908511" y="390059"/>
                  </a:lnTo>
                  <a:lnTo>
                    <a:pt x="2911994" y="389680"/>
                  </a:lnTo>
                  <a:lnTo>
                    <a:pt x="2915477" y="389300"/>
                  </a:lnTo>
                  <a:lnTo>
                    <a:pt x="2918960" y="388921"/>
                  </a:lnTo>
                  <a:lnTo>
                    <a:pt x="2922444" y="400809"/>
                  </a:lnTo>
                  <a:lnTo>
                    <a:pt x="2925927" y="400441"/>
                  </a:lnTo>
                  <a:lnTo>
                    <a:pt x="2929410" y="400074"/>
                  </a:lnTo>
                  <a:lnTo>
                    <a:pt x="2932893" y="399706"/>
                  </a:lnTo>
                  <a:lnTo>
                    <a:pt x="2936377" y="399339"/>
                  </a:lnTo>
                  <a:lnTo>
                    <a:pt x="2939860" y="398972"/>
                  </a:lnTo>
                  <a:lnTo>
                    <a:pt x="2943343" y="398604"/>
                  </a:lnTo>
                  <a:lnTo>
                    <a:pt x="2946826" y="398804"/>
                  </a:lnTo>
                  <a:lnTo>
                    <a:pt x="2950310" y="398438"/>
                  </a:lnTo>
                  <a:lnTo>
                    <a:pt x="2953793" y="398071"/>
                  </a:lnTo>
                  <a:lnTo>
                    <a:pt x="2957276" y="397705"/>
                  </a:lnTo>
                  <a:lnTo>
                    <a:pt x="2960759" y="397339"/>
                  </a:lnTo>
                  <a:lnTo>
                    <a:pt x="2964243" y="396972"/>
                  </a:lnTo>
                  <a:lnTo>
                    <a:pt x="2967726" y="396606"/>
                  </a:lnTo>
                  <a:lnTo>
                    <a:pt x="2971209" y="399904"/>
                  </a:lnTo>
                  <a:lnTo>
                    <a:pt x="2974692" y="399541"/>
                  </a:lnTo>
                  <a:lnTo>
                    <a:pt x="2978176" y="399179"/>
                  </a:lnTo>
                  <a:lnTo>
                    <a:pt x="2981659" y="398817"/>
                  </a:lnTo>
                  <a:lnTo>
                    <a:pt x="2985142" y="398454"/>
                  </a:lnTo>
                  <a:lnTo>
                    <a:pt x="2988625" y="398092"/>
                  </a:lnTo>
                  <a:lnTo>
                    <a:pt x="2992109" y="397730"/>
                  </a:lnTo>
                  <a:lnTo>
                    <a:pt x="2995592" y="399322"/>
                  </a:lnTo>
                  <a:lnTo>
                    <a:pt x="2999075" y="398962"/>
                  </a:lnTo>
                  <a:lnTo>
                    <a:pt x="3002558" y="398602"/>
                  </a:lnTo>
                  <a:lnTo>
                    <a:pt x="3006042" y="398242"/>
                  </a:lnTo>
                  <a:lnTo>
                    <a:pt x="3009525" y="397882"/>
                  </a:lnTo>
                  <a:lnTo>
                    <a:pt x="3013008" y="397522"/>
                  </a:lnTo>
                  <a:lnTo>
                    <a:pt x="3016491" y="397163"/>
                  </a:lnTo>
                  <a:lnTo>
                    <a:pt x="3019975" y="399574"/>
                  </a:lnTo>
                  <a:lnTo>
                    <a:pt x="3023458" y="399217"/>
                  </a:lnTo>
                  <a:lnTo>
                    <a:pt x="3026941" y="398860"/>
                  </a:lnTo>
                  <a:lnTo>
                    <a:pt x="3030424" y="398503"/>
                  </a:lnTo>
                  <a:lnTo>
                    <a:pt x="3033908" y="398147"/>
                  </a:lnTo>
                  <a:lnTo>
                    <a:pt x="3037391" y="397790"/>
                  </a:lnTo>
                  <a:lnTo>
                    <a:pt x="3040874" y="397433"/>
                  </a:lnTo>
                  <a:lnTo>
                    <a:pt x="3044357" y="397353"/>
                  </a:lnTo>
                  <a:lnTo>
                    <a:pt x="3047841" y="396997"/>
                  </a:lnTo>
                  <a:lnTo>
                    <a:pt x="3051324" y="396641"/>
                  </a:lnTo>
                  <a:lnTo>
                    <a:pt x="3054807" y="396285"/>
                  </a:lnTo>
                  <a:lnTo>
                    <a:pt x="3058290" y="395930"/>
                  </a:lnTo>
                  <a:lnTo>
                    <a:pt x="3061774" y="395574"/>
                  </a:lnTo>
                  <a:lnTo>
                    <a:pt x="3065257" y="395218"/>
                  </a:lnTo>
                  <a:lnTo>
                    <a:pt x="3068740" y="398982"/>
                  </a:lnTo>
                  <a:lnTo>
                    <a:pt x="3072223" y="398631"/>
                  </a:lnTo>
                  <a:lnTo>
                    <a:pt x="3075707" y="398279"/>
                  </a:lnTo>
                  <a:lnTo>
                    <a:pt x="3079190" y="397927"/>
                  </a:lnTo>
                  <a:lnTo>
                    <a:pt x="3082673" y="397576"/>
                  </a:lnTo>
                  <a:lnTo>
                    <a:pt x="3086156" y="397224"/>
                  </a:lnTo>
                  <a:lnTo>
                    <a:pt x="3089640" y="396873"/>
                  </a:lnTo>
                  <a:lnTo>
                    <a:pt x="3093123" y="396522"/>
                  </a:lnTo>
                  <a:lnTo>
                    <a:pt x="3096606" y="396170"/>
                  </a:lnTo>
                  <a:lnTo>
                    <a:pt x="3100089" y="395819"/>
                  </a:lnTo>
                  <a:lnTo>
                    <a:pt x="3103573" y="395468"/>
                  </a:lnTo>
                  <a:lnTo>
                    <a:pt x="3107056" y="395117"/>
                  </a:lnTo>
                  <a:lnTo>
                    <a:pt x="3110539" y="394766"/>
                  </a:lnTo>
                  <a:lnTo>
                    <a:pt x="3114022" y="394416"/>
                  </a:lnTo>
                  <a:lnTo>
                    <a:pt x="3117506" y="394339"/>
                  </a:lnTo>
                  <a:lnTo>
                    <a:pt x="3120989" y="393989"/>
                  </a:lnTo>
                  <a:lnTo>
                    <a:pt x="3124472" y="393639"/>
                  </a:lnTo>
                  <a:lnTo>
                    <a:pt x="3127955" y="393288"/>
                  </a:lnTo>
                  <a:lnTo>
                    <a:pt x="3131439" y="392938"/>
                  </a:lnTo>
                  <a:lnTo>
                    <a:pt x="3134922" y="392588"/>
                  </a:lnTo>
                  <a:lnTo>
                    <a:pt x="3138405" y="392238"/>
                  </a:lnTo>
                  <a:lnTo>
                    <a:pt x="3141888" y="404660"/>
                  </a:lnTo>
                  <a:lnTo>
                    <a:pt x="3145372" y="404322"/>
                  </a:lnTo>
                  <a:lnTo>
                    <a:pt x="3148855" y="403983"/>
                  </a:lnTo>
                  <a:lnTo>
                    <a:pt x="3152338" y="403645"/>
                  </a:lnTo>
                  <a:lnTo>
                    <a:pt x="3155821" y="403307"/>
                  </a:lnTo>
                  <a:lnTo>
                    <a:pt x="3159304" y="402969"/>
                  </a:lnTo>
                  <a:lnTo>
                    <a:pt x="3162788" y="402630"/>
                  </a:lnTo>
                  <a:lnTo>
                    <a:pt x="3166271" y="403065"/>
                  </a:lnTo>
                  <a:lnTo>
                    <a:pt x="3169754" y="402727"/>
                  </a:lnTo>
                  <a:lnTo>
                    <a:pt x="3173237" y="402390"/>
                  </a:lnTo>
                  <a:lnTo>
                    <a:pt x="3176721" y="402053"/>
                  </a:lnTo>
                  <a:lnTo>
                    <a:pt x="3180204" y="401716"/>
                  </a:lnTo>
                  <a:lnTo>
                    <a:pt x="3183687" y="401379"/>
                  </a:lnTo>
                  <a:lnTo>
                    <a:pt x="3187170" y="401042"/>
                  </a:lnTo>
                  <a:lnTo>
                    <a:pt x="3190654" y="402504"/>
                  </a:lnTo>
                  <a:lnTo>
                    <a:pt x="3194137" y="402169"/>
                  </a:lnTo>
                  <a:lnTo>
                    <a:pt x="3197620" y="401834"/>
                  </a:lnTo>
                  <a:lnTo>
                    <a:pt x="3201103" y="401499"/>
                  </a:lnTo>
                  <a:lnTo>
                    <a:pt x="3204587" y="401164"/>
                  </a:lnTo>
                  <a:lnTo>
                    <a:pt x="3208070" y="400829"/>
                  </a:lnTo>
                  <a:lnTo>
                    <a:pt x="3211553" y="400494"/>
                  </a:lnTo>
                  <a:lnTo>
                    <a:pt x="3215036" y="410635"/>
                  </a:lnTo>
                  <a:lnTo>
                    <a:pt x="3218520" y="410309"/>
                  </a:lnTo>
                  <a:lnTo>
                    <a:pt x="3222003" y="409984"/>
                  </a:lnTo>
                  <a:lnTo>
                    <a:pt x="3225486" y="409658"/>
                  </a:lnTo>
                  <a:lnTo>
                    <a:pt x="3228969" y="409333"/>
                  </a:lnTo>
                  <a:lnTo>
                    <a:pt x="3232453" y="409008"/>
                  </a:lnTo>
                  <a:lnTo>
                    <a:pt x="3235936" y="408682"/>
                  </a:lnTo>
                  <a:lnTo>
                    <a:pt x="3239419" y="411967"/>
                  </a:lnTo>
                  <a:lnTo>
                    <a:pt x="3242902" y="411645"/>
                  </a:lnTo>
                  <a:lnTo>
                    <a:pt x="3246386" y="411323"/>
                  </a:lnTo>
                  <a:lnTo>
                    <a:pt x="3249869" y="411001"/>
                  </a:lnTo>
                  <a:lnTo>
                    <a:pt x="3253352" y="410679"/>
                  </a:lnTo>
                  <a:lnTo>
                    <a:pt x="3256835" y="410358"/>
                  </a:lnTo>
                  <a:lnTo>
                    <a:pt x="3260319" y="410036"/>
                  </a:lnTo>
                  <a:lnTo>
                    <a:pt x="3263802" y="410193"/>
                  </a:lnTo>
                  <a:lnTo>
                    <a:pt x="3267285" y="409872"/>
                  </a:lnTo>
                  <a:lnTo>
                    <a:pt x="3270768" y="409551"/>
                  </a:lnTo>
                  <a:lnTo>
                    <a:pt x="3274252" y="409230"/>
                  </a:lnTo>
                  <a:lnTo>
                    <a:pt x="3277735" y="408909"/>
                  </a:lnTo>
                  <a:lnTo>
                    <a:pt x="3281218" y="408588"/>
                  </a:lnTo>
                  <a:lnTo>
                    <a:pt x="3284701" y="408267"/>
                  </a:lnTo>
                  <a:lnTo>
                    <a:pt x="3288185" y="408666"/>
                  </a:lnTo>
                  <a:lnTo>
                    <a:pt x="3291668" y="408346"/>
                  </a:lnTo>
                  <a:lnTo>
                    <a:pt x="3295151" y="408026"/>
                  </a:lnTo>
                  <a:lnTo>
                    <a:pt x="3298634" y="407706"/>
                  </a:lnTo>
                  <a:lnTo>
                    <a:pt x="3302118" y="407386"/>
                  </a:lnTo>
                  <a:lnTo>
                    <a:pt x="3305601" y="407066"/>
                  </a:lnTo>
                  <a:lnTo>
                    <a:pt x="3309084" y="406746"/>
                  </a:lnTo>
                  <a:lnTo>
                    <a:pt x="3312567" y="407147"/>
                  </a:lnTo>
                  <a:lnTo>
                    <a:pt x="3316051" y="406828"/>
                  </a:lnTo>
                  <a:lnTo>
                    <a:pt x="3319534" y="406509"/>
                  </a:lnTo>
                  <a:lnTo>
                    <a:pt x="3323017" y="406190"/>
                  </a:lnTo>
                  <a:lnTo>
                    <a:pt x="3326500" y="405872"/>
                  </a:lnTo>
                  <a:lnTo>
                    <a:pt x="3329984" y="405553"/>
                  </a:lnTo>
                  <a:lnTo>
                    <a:pt x="3333467" y="405234"/>
                  </a:lnTo>
                  <a:lnTo>
                    <a:pt x="3336950" y="412227"/>
                  </a:lnTo>
                  <a:lnTo>
                    <a:pt x="3340433" y="411914"/>
                  </a:lnTo>
                  <a:lnTo>
                    <a:pt x="3343917" y="411602"/>
                  </a:lnTo>
                  <a:lnTo>
                    <a:pt x="3347400" y="411290"/>
                  </a:lnTo>
                  <a:lnTo>
                    <a:pt x="3350883" y="410978"/>
                  </a:lnTo>
                  <a:lnTo>
                    <a:pt x="3354366" y="410666"/>
                  </a:lnTo>
                  <a:lnTo>
                    <a:pt x="3357850" y="410353"/>
                  </a:lnTo>
                  <a:lnTo>
                    <a:pt x="3361333" y="410967"/>
                  </a:lnTo>
                  <a:lnTo>
                    <a:pt x="3364816" y="410656"/>
                  </a:lnTo>
                  <a:lnTo>
                    <a:pt x="3368299" y="410345"/>
                  </a:lnTo>
                  <a:lnTo>
                    <a:pt x="3371783" y="410034"/>
                  </a:lnTo>
                  <a:lnTo>
                    <a:pt x="3375266" y="409723"/>
                  </a:lnTo>
                  <a:lnTo>
                    <a:pt x="3378749" y="409412"/>
                  </a:lnTo>
                  <a:lnTo>
                    <a:pt x="3382232" y="409101"/>
                  </a:lnTo>
                  <a:lnTo>
                    <a:pt x="3385716" y="410178"/>
                  </a:lnTo>
                  <a:lnTo>
                    <a:pt x="3389199" y="409868"/>
                  </a:lnTo>
                  <a:lnTo>
                    <a:pt x="3392682" y="409559"/>
                  </a:lnTo>
                  <a:lnTo>
                    <a:pt x="3396165" y="409249"/>
                  </a:lnTo>
                  <a:lnTo>
                    <a:pt x="3399649" y="408940"/>
                  </a:lnTo>
                  <a:lnTo>
                    <a:pt x="3403132" y="408631"/>
                  </a:lnTo>
                  <a:lnTo>
                    <a:pt x="3406615" y="408321"/>
                  </a:lnTo>
                  <a:lnTo>
                    <a:pt x="3410098" y="408244"/>
                  </a:lnTo>
                  <a:lnTo>
                    <a:pt x="3413582" y="407935"/>
                  </a:lnTo>
                  <a:lnTo>
                    <a:pt x="3417065" y="407626"/>
                  </a:lnTo>
                  <a:lnTo>
                    <a:pt x="3420548" y="407317"/>
                  </a:lnTo>
                  <a:lnTo>
                    <a:pt x="3424031" y="407008"/>
                  </a:lnTo>
                  <a:lnTo>
                    <a:pt x="3427515" y="406699"/>
                  </a:lnTo>
                  <a:lnTo>
                    <a:pt x="3430998" y="406391"/>
                  </a:lnTo>
                  <a:lnTo>
                    <a:pt x="3434481" y="410444"/>
                  </a:lnTo>
                  <a:lnTo>
                    <a:pt x="3437964" y="410139"/>
                  </a:lnTo>
                  <a:lnTo>
                    <a:pt x="3441447" y="409834"/>
                  </a:lnTo>
                  <a:lnTo>
                    <a:pt x="3444931" y="409530"/>
                  </a:lnTo>
                  <a:lnTo>
                    <a:pt x="3448414" y="409225"/>
                  </a:lnTo>
                  <a:lnTo>
                    <a:pt x="3451897" y="408920"/>
                  </a:lnTo>
                  <a:lnTo>
                    <a:pt x="3455380" y="408615"/>
                  </a:lnTo>
                  <a:lnTo>
                    <a:pt x="3458864" y="409673"/>
                  </a:lnTo>
                  <a:lnTo>
                    <a:pt x="3462347" y="409369"/>
                  </a:lnTo>
                  <a:lnTo>
                    <a:pt x="3465830" y="409066"/>
                  </a:lnTo>
                  <a:lnTo>
                    <a:pt x="3469313" y="408763"/>
                  </a:lnTo>
                  <a:lnTo>
                    <a:pt x="3472797" y="408459"/>
                  </a:lnTo>
                  <a:lnTo>
                    <a:pt x="3476280" y="408156"/>
                  </a:lnTo>
                  <a:lnTo>
                    <a:pt x="3479763" y="407853"/>
                  </a:lnTo>
                  <a:lnTo>
                    <a:pt x="3483246" y="407550"/>
                  </a:lnTo>
                  <a:lnTo>
                    <a:pt x="3483246" y="407777"/>
                  </a:lnTo>
                  <a:lnTo>
                    <a:pt x="3483246" y="408004"/>
                  </a:lnTo>
                  <a:lnTo>
                    <a:pt x="3483246" y="408231"/>
                  </a:lnTo>
                  <a:lnTo>
                    <a:pt x="3483246" y="408457"/>
                  </a:lnTo>
                  <a:lnTo>
                    <a:pt x="3483246" y="408683"/>
                  </a:lnTo>
                  <a:lnTo>
                    <a:pt x="3483246" y="408908"/>
                  </a:lnTo>
                  <a:lnTo>
                    <a:pt x="3483246" y="409134"/>
                  </a:lnTo>
                  <a:lnTo>
                    <a:pt x="3483246" y="409359"/>
                  </a:lnTo>
                  <a:lnTo>
                    <a:pt x="3483246" y="409584"/>
                  </a:lnTo>
                  <a:lnTo>
                    <a:pt x="3483246" y="409808"/>
                  </a:lnTo>
                  <a:lnTo>
                    <a:pt x="3483246" y="410032"/>
                  </a:lnTo>
                  <a:lnTo>
                    <a:pt x="3483246" y="410256"/>
                  </a:lnTo>
                  <a:lnTo>
                    <a:pt x="3483246" y="410480"/>
                  </a:lnTo>
                  <a:lnTo>
                    <a:pt x="3483246" y="410703"/>
                  </a:lnTo>
                  <a:lnTo>
                    <a:pt x="3483246" y="410926"/>
                  </a:lnTo>
                  <a:lnTo>
                    <a:pt x="3483246" y="411148"/>
                  </a:lnTo>
                  <a:lnTo>
                    <a:pt x="3483246" y="411371"/>
                  </a:lnTo>
                  <a:lnTo>
                    <a:pt x="3483246" y="411593"/>
                  </a:lnTo>
                  <a:lnTo>
                    <a:pt x="3483246" y="411815"/>
                  </a:lnTo>
                  <a:lnTo>
                    <a:pt x="3483246" y="412036"/>
                  </a:lnTo>
                  <a:lnTo>
                    <a:pt x="3483246" y="412257"/>
                  </a:lnTo>
                  <a:lnTo>
                    <a:pt x="3483246" y="412478"/>
                  </a:lnTo>
                  <a:lnTo>
                    <a:pt x="3483246" y="412699"/>
                  </a:lnTo>
                  <a:lnTo>
                    <a:pt x="3483246" y="412919"/>
                  </a:lnTo>
                  <a:lnTo>
                    <a:pt x="3483246" y="413139"/>
                  </a:lnTo>
                  <a:lnTo>
                    <a:pt x="3483246" y="413359"/>
                  </a:lnTo>
                  <a:lnTo>
                    <a:pt x="3483246" y="413578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222758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AUC:0.132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AUC:0.133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AUC:0.133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AUC:0.121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AUC:0.101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AUC:0.112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77998" y="1643794"/>
            <a:ext cx="49391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Hematocrit 90%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892509"/>
              <a:ext cx="3483246" cy="1659557"/>
            </a:xfrm>
            <a:custGeom>
              <a:avLst/>
              <a:gdLst/>
              <a:ahLst/>
              <a:cxnLst/>
              <a:rect l="0" t="0" r="0" b="0"/>
              <a:pathLst>
                <a:path w="3483246" h="1659557">
                  <a:moveTo>
                    <a:pt x="0" y="1659557"/>
                  </a:moveTo>
                  <a:lnTo>
                    <a:pt x="3483" y="1369020"/>
                  </a:lnTo>
                  <a:lnTo>
                    <a:pt x="6966" y="1123219"/>
                  </a:lnTo>
                  <a:lnTo>
                    <a:pt x="10449" y="912561"/>
                  </a:lnTo>
                  <a:lnTo>
                    <a:pt x="13932" y="730010"/>
                  </a:lnTo>
                  <a:lnTo>
                    <a:pt x="17416" y="570294"/>
                  </a:lnTo>
                  <a:lnTo>
                    <a:pt x="20899" y="429380"/>
                  </a:lnTo>
                  <a:lnTo>
                    <a:pt x="24382" y="304133"/>
                  </a:lnTo>
                  <a:lnTo>
                    <a:pt x="27865" y="192078"/>
                  </a:lnTo>
                  <a:lnTo>
                    <a:pt x="31349" y="91234"/>
                  </a:lnTo>
                  <a:lnTo>
                    <a:pt x="34832" y="0"/>
                  </a:lnTo>
                  <a:lnTo>
                    <a:pt x="38315" y="1272186"/>
                  </a:lnTo>
                  <a:lnTo>
                    <a:pt x="41798" y="1241200"/>
                  </a:lnTo>
                  <a:lnTo>
                    <a:pt x="45282" y="1210828"/>
                  </a:lnTo>
                  <a:lnTo>
                    <a:pt x="48765" y="1181052"/>
                  </a:lnTo>
                  <a:lnTo>
                    <a:pt x="52248" y="1151855"/>
                  </a:lnTo>
                  <a:lnTo>
                    <a:pt x="55731" y="1123219"/>
                  </a:lnTo>
                  <a:lnTo>
                    <a:pt x="59215" y="1095130"/>
                  </a:lnTo>
                  <a:lnTo>
                    <a:pt x="62698" y="1067571"/>
                  </a:lnTo>
                  <a:lnTo>
                    <a:pt x="66181" y="1040528"/>
                  </a:lnTo>
                  <a:lnTo>
                    <a:pt x="69664" y="1013986"/>
                  </a:lnTo>
                  <a:lnTo>
                    <a:pt x="73148" y="987931"/>
                  </a:lnTo>
                  <a:lnTo>
                    <a:pt x="76631" y="1161524"/>
                  </a:lnTo>
                  <a:lnTo>
                    <a:pt x="80114" y="1142248"/>
                  </a:lnTo>
                  <a:lnTo>
                    <a:pt x="83597" y="1123219"/>
                  </a:lnTo>
                  <a:lnTo>
                    <a:pt x="87081" y="1104434"/>
                  </a:lnTo>
                  <a:lnTo>
                    <a:pt x="90564" y="1085886"/>
                  </a:lnTo>
                  <a:lnTo>
                    <a:pt x="94047" y="1067571"/>
                  </a:lnTo>
                  <a:lnTo>
                    <a:pt x="97530" y="1049486"/>
                  </a:lnTo>
                  <a:lnTo>
                    <a:pt x="101014" y="1031625"/>
                  </a:lnTo>
                  <a:lnTo>
                    <a:pt x="104497" y="1013986"/>
                  </a:lnTo>
                  <a:lnTo>
                    <a:pt x="107980" y="996563"/>
                  </a:lnTo>
                  <a:lnTo>
                    <a:pt x="111463" y="979352"/>
                  </a:lnTo>
                  <a:lnTo>
                    <a:pt x="114947" y="1184288"/>
                  </a:lnTo>
                  <a:lnTo>
                    <a:pt x="118430" y="1175886"/>
                  </a:lnTo>
                  <a:lnTo>
                    <a:pt x="121913" y="1167686"/>
                  </a:lnTo>
                  <a:lnTo>
                    <a:pt x="125396" y="1159683"/>
                  </a:lnTo>
                  <a:lnTo>
                    <a:pt x="128880" y="1151869"/>
                  </a:lnTo>
                  <a:lnTo>
                    <a:pt x="132363" y="1144238"/>
                  </a:lnTo>
                  <a:lnTo>
                    <a:pt x="135846" y="1136783"/>
                  </a:lnTo>
                  <a:lnTo>
                    <a:pt x="139329" y="1129498"/>
                  </a:lnTo>
                  <a:lnTo>
                    <a:pt x="142813" y="1122377"/>
                  </a:lnTo>
                  <a:lnTo>
                    <a:pt x="146296" y="1115415"/>
                  </a:lnTo>
                  <a:lnTo>
                    <a:pt x="149779" y="1108607"/>
                  </a:lnTo>
                  <a:lnTo>
                    <a:pt x="153262" y="1101948"/>
                  </a:lnTo>
                  <a:lnTo>
                    <a:pt x="156746" y="1095432"/>
                  </a:lnTo>
                  <a:lnTo>
                    <a:pt x="160229" y="1089056"/>
                  </a:lnTo>
                  <a:lnTo>
                    <a:pt x="163712" y="1082814"/>
                  </a:lnTo>
                  <a:lnTo>
                    <a:pt x="167195" y="1076703"/>
                  </a:lnTo>
                  <a:lnTo>
                    <a:pt x="170679" y="1070718"/>
                  </a:lnTo>
                  <a:lnTo>
                    <a:pt x="174162" y="1064856"/>
                  </a:lnTo>
                  <a:lnTo>
                    <a:pt x="177645" y="1059113"/>
                  </a:lnTo>
                  <a:lnTo>
                    <a:pt x="181128" y="1053485"/>
                  </a:lnTo>
                  <a:lnTo>
                    <a:pt x="184612" y="1047969"/>
                  </a:lnTo>
                  <a:lnTo>
                    <a:pt x="188095" y="1042562"/>
                  </a:lnTo>
                  <a:lnTo>
                    <a:pt x="191578" y="1037204"/>
                  </a:lnTo>
                  <a:lnTo>
                    <a:pt x="195061" y="1030994"/>
                  </a:lnTo>
                  <a:lnTo>
                    <a:pt x="198545" y="1024882"/>
                  </a:lnTo>
                  <a:lnTo>
                    <a:pt x="202028" y="1018868"/>
                  </a:lnTo>
                  <a:lnTo>
                    <a:pt x="205511" y="1012948"/>
                  </a:lnTo>
                  <a:lnTo>
                    <a:pt x="208994" y="1007120"/>
                  </a:lnTo>
                  <a:lnTo>
                    <a:pt x="212478" y="1001383"/>
                  </a:lnTo>
                  <a:lnTo>
                    <a:pt x="215961" y="995734"/>
                  </a:lnTo>
                  <a:lnTo>
                    <a:pt x="219444" y="990171"/>
                  </a:lnTo>
                  <a:lnTo>
                    <a:pt x="222927" y="984692"/>
                  </a:lnTo>
                  <a:lnTo>
                    <a:pt x="226411" y="979296"/>
                  </a:lnTo>
                  <a:lnTo>
                    <a:pt x="229894" y="973980"/>
                  </a:lnTo>
                  <a:lnTo>
                    <a:pt x="233377" y="968743"/>
                  </a:lnTo>
                  <a:lnTo>
                    <a:pt x="236860" y="963582"/>
                  </a:lnTo>
                  <a:lnTo>
                    <a:pt x="240344" y="958497"/>
                  </a:lnTo>
                  <a:lnTo>
                    <a:pt x="243827" y="953486"/>
                  </a:lnTo>
                  <a:lnTo>
                    <a:pt x="247310" y="948546"/>
                  </a:lnTo>
                  <a:lnTo>
                    <a:pt x="250793" y="943678"/>
                  </a:lnTo>
                  <a:lnTo>
                    <a:pt x="254277" y="938878"/>
                  </a:lnTo>
                  <a:lnTo>
                    <a:pt x="257760" y="934145"/>
                  </a:lnTo>
                  <a:lnTo>
                    <a:pt x="261243" y="929479"/>
                  </a:lnTo>
                  <a:lnTo>
                    <a:pt x="264726" y="924878"/>
                  </a:lnTo>
                  <a:lnTo>
                    <a:pt x="268210" y="1017462"/>
                  </a:lnTo>
                  <a:lnTo>
                    <a:pt x="271693" y="1011708"/>
                  </a:lnTo>
                  <a:lnTo>
                    <a:pt x="275176" y="1005999"/>
                  </a:lnTo>
                  <a:lnTo>
                    <a:pt x="278659" y="1000336"/>
                  </a:lnTo>
                  <a:lnTo>
                    <a:pt x="282143" y="994717"/>
                  </a:lnTo>
                  <a:lnTo>
                    <a:pt x="285626" y="989142"/>
                  </a:lnTo>
                  <a:lnTo>
                    <a:pt x="289109" y="983610"/>
                  </a:lnTo>
                  <a:lnTo>
                    <a:pt x="292592" y="978122"/>
                  </a:lnTo>
                  <a:lnTo>
                    <a:pt x="296075" y="972676"/>
                  </a:lnTo>
                  <a:lnTo>
                    <a:pt x="299559" y="967272"/>
                  </a:lnTo>
                  <a:lnTo>
                    <a:pt x="303042" y="961909"/>
                  </a:lnTo>
                  <a:lnTo>
                    <a:pt x="306525" y="956587"/>
                  </a:lnTo>
                  <a:lnTo>
                    <a:pt x="310008" y="951306"/>
                  </a:lnTo>
                  <a:lnTo>
                    <a:pt x="313492" y="946065"/>
                  </a:lnTo>
                  <a:lnTo>
                    <a:pt x="316975" y="940863"/>
                  </a:lnTo>
                  <a:lnTo>
                    <a:pt x="320458" y="935701"/>
                  </a:lnTo>
                  <a:lnTo>
                    <a:pt x="323941" y="930577"/>
                  </a:lnTo>
                  <a:lnTo>
                    <a:pt x="327425" y="925492"/>
                  </a:lnTo>
                  <a:lnTo>
                    <a:pt x="330908" y="920445"/>
                  </a:lnTo>
                  <a:lnTo>
                    <a:pt x="334391" y="915435"/>
                  </a:lnTo>
                  <a:lnTo>
                    <a:pt x="337874" y="910462"/>
                  </a:lnTo>
                  <a:lnTo>
                    <a:pt x="341358" y="905525"/>
                  </a:lnTo>
                  <a:lnTo>
                    <a:pt x="344841" y="900625"/>
                  </a:lnTo>
                  <a:lnTo>
                    <a:pt x="348324" y="895761"/>
                  </a:lnTo>
                  <a:lnTo>
                    <a:pt x="351807" y="890932"/>
                  </a:lnTo>
                  <a:lnTo>
                    <a:pt x="355291" y="886138"/>
                  </a:lnTo>
                  <a:lnTo>
                    <a:pt x="358774" y="881379"/>
                  </a:lnTo>
                  <a:lnTo>
                    <a:pt x="362257" y="876654"/>
                  </a:lnTo>
                  <a:lnTo>
                    <a:pt x="365740" y="871963"/>
                  </a:lnTo>
                  <a:lnTo>
                    <a:pt x="369224" y="867305"/>
                  </a:lnTo>
                  <a:lnTo>
                    <a:pt x="372707" y="862681"/>
                  </a:lnTo>
                  <a:lnTo>
                    <a:pt x="376190" y="858089"/>
                  </a:lnTo>
                  <a:lnTo>
                    <a:pt x="379673" y="853530"/>
                  </a:lnTo>
                  <a:lnTo>
                    <a:pt x="383157" y="901902"/>
                  </a:lnTo>
                  <a:lnTo>
                    <a:pt x="386640" y="898025"/>
                  </a:lnTo>
                  <a:lnTo>
                    <a:pt x="390123" y="894180"/>
                  </a:lnTo>
                  <a:lnTo>
                    <a:pt x="393606" y="890364"/>
                  </a:lnTo>
                  <a:lnTo>
                    <a:pt x="397090" y="886578"/>
                  </a:lnTo>
                  <a:lnTo>
                    <a:pt x="400573" y="882822"/>
                  </a:lnTo>
                  <a:lnTo>
                    <a:pt x="404056" y="879094"/>
                  </a:lnTo>
                  <a:lnTo>
                    <a:pt x="407539" y="875396"/>
                  </a:lnTo>
                  <a:lnTo>
                    <a:pt x="411023" y="871725"/>
                  </a:lnTo>
                  <a:lnTo>
                    <a:pt x="414506" y="868083"/>
                  </a:lnTo>
                  <a:lnTo>
                    <a:pt x="417989" y="864468"/>
                  </a:lnTo>
                  <a:lnTo>
                    <a:pt x="421472" y="877173"/>
                  </a:lnTo>
                  <a:lnTo>
                    <a:pt x="424956" y="873625"/>
                  </a:lnTo>
                  <a:lnTo>
                    <a:pt x="428439" y="870103"/>
                  </a:lnTo>
                  <a:lnTo>
                    <a:pt x="431922" y="866607"/>
                  </a:lnTo>
                  <a:lnTo>
                    <a:pt x="435405" y="863136"/>
                  </a:lnTo>
                  <a:lnTo>
                    <a:pt x="438889" y="859691"/>
                  </a:lnTo>
                  <a:lnTo>
                    <a:pt x="442372" y="856271"/>
                  </a:lnTo>
                  <a:lnTo>
                    <a:pt x="445855" y="852875"/>
                  </a:lnTo>
                  <a:lnTo>
                    <a:pt x="449338" y="849504"/>
                  </a:lnTo>
                  <a:lnTo>
                    <a:pt x="452822" y="846158"/>
                  </a:lnTo>
                  <a:lnTo>
                    <a:pt x="456305" y="842835"/>
                  </a:lnTo>
                  <a:lnTo>
                    <a:pt x="459788" y="938761"/>
                  </a:lnTo>
                  <a:lnTo>
                    <a:pt x="463271" y="937826"/>
                  </a:lnTo>
                  <a:lnTo>
                    <a:pt x="466755" y="936903"/>
                  </a:lnTo>
                  <a:lnTo>
                    <a:pt x="470238" y="935991"/>
                  </a:lnTo>
                  <a:lnTo>
                    <a:pt x="473721" y="935090"/>
                  </a:lnTo>
                  <a:lnTo>
                    <a:pt x="477204" y="934201"/>
                  </a:lnTo>
                  <a:lnTo>
                    <a:pt x="480688" y="933321"/>
                  </a:lnTo>
                  <a:lnTo>
                    <a:pt x="484171" y="932453"/>
                  </a:lnTo>
                  <a:lnTo>
                    <a:pt x="487654" y="931595"/>
                  </a:lnTo>
                  <a:lnTo>
                    <a:pt x="491137" y="930747"/>
                  </a:lnTo>
                  <a:lnTo>
                    <a:pt x="494621" y="929909"/>
                  </a:lnTo>
                  <a:lnTo>
                    <a:pt x="498104" y="929081"/>
                  </a:lnTo>
                  <a:lnTo>
                    <a:pt x="501587" y="928263"/>
                  </a:lnTo>
                  <a:lnTo>
                    <a:pt x="505070" y="927454"/>
                  </a:lnTo>
                  <a:lnTo>
                    <a:pt x="508554" y="926654"/>
                  </a:lnTo>
                  <a:lnTo>
                    <a:pt x="512037" y="925864"/>
                  </a:lnTo>
                  <a:lnTo>
                    <a:pt x="515520" y="925082"/>
                  </a:lnTo>
                  <a:lnTo>
                    <a:pt x="519003" y="924310"/>
                  </a:lnTo>
                  <a:lnTo>
                    <a:pt x="522487" y="923546"/>
                  </a:lnTo>
                  <a:lnTo>
                    <a:pt x="525970" y="922790"/>
                  </a:lnTo>
                  <a:lnTo>
                    <a:pt x="529453" y="922044"/>
                  </a:lnTo>
                  <a:lnTo>
                    <a:pt x="532936" y="921305"/>
                  </a:lnTo>
                  <a:lnTo>
                    <a:pt x="536420" y="1034295"/>
                  </a:lnTo>
                  <a:lnTo>
                    <a:pt x="539903" y="1033881"/>
                  </a:lnTo>
                  <a:lnTo>
                    <a:pt x="543386" y="1033472"/>
                  </a:lnTo>
                  <a:lnTo>
                    <a:pt x="546869" y="1033068"/>
                  </a:lnTo>
                  <a:lnTo>
                    <a:pt x="550353" y="1032668"/>
                  </a:lnTo>
                  <a:lnTo>
                    <a:pt x="553836" y="1032273"/>
                  </a:lnTo>
                  <a:lnTo>
                    <a:pt x="557319" y="1031883"/>
                  </a:lnTo>
                  <a:lnTo>
                    <a:pt x="560802" y="1031497"/>
                  </a:lnTo>
                  <a:lnTo>
                    <a:pt x="564286" y="1031115"/>
                  </a:lnTo>
                  <a:lnTo>
                    <a:pt x="567769" y="1030737"/>
                  </a:lnTo>
                  <a:lnTo>
                    <a:pt x="571252" y="1030363"/>
                  </a:lnTo>
                  <a:lnTo>
                    <a:pt x="574735" y="1029766"/>
                  </a:lnTo>
                  <a:lnTo>
                    <a:pt x="578218" y="1028026"/>
                  </a:lnTo>
                  <a:lnTo>
                    <a:pt x="581702" y="1026296"/>
                  </a:lnTo>
                  <a:lnTo>
                    <a:pt x="585185" y="1024578"/>
                  </a:lnTo>
                  <a:lnTo>
                    <a:pt x="588668" y="1022871"/>
                  </a:lnTo>
                  <a:lnTo>
                    <a:pt x="592151" y="1021175"/>
                  </a:lnTo>
                  <a:lnTo>
                    <a:pt x="595635" y="1019490"/>
                  </a:lnTo>
                  <a:lnTo>
                    <a:pt x="599118" y="1017816"/>
                  </a:lnTo>
                  <a:lnTo>
                    <a:pt x="602601" y="1016152"/>
                  </a:lnTo>
                  <a:lnTo>
                    <a:pt x="606084" y="1014499"/>
                  </a:lnTo>
                  <a:lnTo>
                    <a:pt x="609568" y="1012857"/>
                  </a:lnTo>
                  <a:lnTo>
                    <a:pt x="613051" y="1011225"/>
                  </a:lnTo>
                  <a:lnTo>
                    <a:pt x="616534" y="1009603"/>
                  </a:lnTo>
                  <a:lnTo>
                    <a:pt x="620017" y="1007992"/>
                  </a:lnTo>
                  <a:lnTo>
                    <a:pt x="623501" y="1006391"/>
                  </a:lnTo>
                  <a:lnTo>
                    <a:pt x="626984" y="1004799"/>
                  </a:lnTo>
                  <a:lnTo>
                    <a:pt x="630467" y="1003218"/>
                  </a:lnTo>
                  <a:lnTo>
                    <a:pt x="633950" y="1001646"/>
                  </a:lnTo>
                  <a:lnTo>
                    <a:pt x="637434" y="1000085"/>
                  </a:lnTo>
                  <a:lnTo>
                    <a:pt x="640917" y="998533"/>
                  </a:lnTo>
                  <a:lnTo>
                    <a:pt x="644400" y="996990"/>
                  </a:lnTo>
                  <a:lnTo>
                    <a:pt x="647883" y="995457"/>
                  </a:lnTo>
                  <a:lnTo>
                    <a:pt x="651367" y="1121530"/>
                  </a:lnTo>
                  <a:lnTo>
                    <a:pt x="654850" y="1123084"/>
                  </a:lnTo>
                  <a:lnTo>
                    <a:pt x="658333" y="1124613"/>
                  </a:lnTo>
                  <a:lnTo>
                    <a:pt x="661816" y="1126117"/>
                  </a:lnTo>
                  <a:lnTo>
                    <a:pt x="665300" y="1127597"/>
                  </a:lnTo>
                  <a:lnTo>
                    <a:pt x="668783" y="1129054"/>
                  </a:lnTo>
                  <a:lnTo>
                    <a:pt x="672266" y="1130488"/>
                  </a:lnTo>
                  <a:lnTo>
                    <a:pt x="675749" y="1131899"/>
                  </a:lnTo>
                  <a:lnTo>
                    <a:pt x="679233" y="1133289"/>
                  </a:lnTo>
                  <a:lnTo>
                    <a:pt x="682716" y="1134657"/>
                  </a:lnTo>
                  <a:lnTo>
                    <a:pt x="686199" y="1136004"/>
                  </a:lnTo>
                  <a:lnTo>
                    <a:pt x="689682" y="1137096"/>
                  </a:lnTo>
                  <a:lnTo>
                    <a:pt x="693166" y="1137227"/>
                  </a:lnTo>
                  <a:lnTo>
                    <a:pt x="696649" y="1137357"/>
                  </a:lnTo>
                  <a:lnTo>
                    <a:pt x="700132" y="1137485"/>
                  </a:lnTo>
                  <a:lnTo>
                    <a:pt x="703615" y="1137612"/>
                  </a:lnTo>
                  <a:lnTo>
                    <a:pt x="707099" y="1137738"/>
                  </a:lnTo>
                  <a:lnTo>
                    <a:pt x="710582" y="1137862"/>
                  </a:lnTo>
                  <a:lnTo>
                    <a:pt x="714065" y="1137986"/>
                  </a:lnTo>
                  <a:lnTo>
                    <a:pt x="717548" y="1138107"/>
                  </a:lnTo>
                  <a:lnTo>
                    <a:pt x="721032" y="1138228"/>
                  </a:lnTo>
                  <a:lnTo>
                    <a:pt x="724515" y="1138348"/>
                  </a:lnTo>
                  <a:lnTo>
                    <a:pt x="727998" y="1169280"/>
                  </a:lnTo>
                  <a:lnTo>
                    <a:pt x="731481" y="1169082"/>
                  </a:lnTo>
                  <a:lnTo>
                    <a:pt x="734965" y="1168885"/>
                  </a:lnTo>
                  <a:lnTo>
                    <a:pt x="738448" y="1168689"/>
                  </a:lnTo>
                  <a:lnTo>
                    <a:pt x="741931" y="1168496"/>
                  </a:lnTo>
                  <a:lnTo>
                    <a:pt x="745414" y="1168304"/>
                  </a:lnTo>
                  <a:lnTo>
                    <a:pt x="748898" y="1168113"/>
                  </a:lnTo>
                  <a:lnTo>
                    <a:pt x="752381" y="1167924"/>
                  </a:lnTo>
                  <a:lnTo>
                    <a:pt x="755864" y="1167737"/>
                  </a:lnTo>
                  <a:lnTo>
                    <a:pt x="759347" y="1167552"/>
                  </a:lnTo>
                  <a:lnTo>
                    <a:pt x="762831" y="1167368"/>
                  </a:lnTo>
                  <a:lnTo>
                    <a:pt x="766314" y="1167185"/>
                  </a:lnTo>
                  <a:lnTo>
                    <a:pt x="769797" y="1167004"/>
                  </a:lnTo>
                  <a:lnTo>
                    <a:pt x="773280" y="1166825"/>
                  </a:lnTo>
                  <a:lnTo>
                    <a:pt x="776764" y="1166647"/>
                  </a:lnTo>
                  <a:lnTo>
                    <a:pt x="780247" y="1166470"/>
                  </a:lnTo>
                  <a:lnTo>
                    <a:pt x="783730" y="1166295"/>
                  </a:lnTo>
                  <a:lnTo>
                    <a:pt x="787213" y="1166122"/>
                  </a:lnTo>
                  <a:lnTo>
                    <a:pt x="790697" y="1165949"/>
                  </a:lnTo>
                  <a:lnTo>
                    <a:pt x="794180" y="1165778"/>
                  </a:lnTo>
                  <a:lnTo>
                    <a:pt x="797663" y="1165609"/>
                  </a:lnTo>
                  <a:lnTo>
                    <a:pt x="801146" y="1165441"/>
                  </a:lnTo>
                  <a:lnTo>
                    <a:pt x="804630" y="1184547"/>
                  </a:lnTo>
                  <a:lnTo>
                    <a:pt x="808113" y="1184454"/>
                  </a:lnTo>
                  <a:lnTo>
                    <a:pt x="811596" y="1184362"/>
                  </a:lnTo>
                  <a:lnTo>
                    <a:pt x="815079" y="1184270"/>
                  </a:lnTo>
                  <a:lnTo>
                    <a:pt x="818563" y="1184180"/>
                  </a:lnTo>
                  <a:lnTo>
                    <a:pt x="822046" y="1184090"/>
                  </a:lnTo>
                  <a:lnTo>
                    <a:pt x="825529" y="1184000"/>
                  </a:lnTo>
                  <a:lnTo>
                    <a:pt x="829012" y="1183912"/>
                  </a:lnTo>
                  <a:lnTo>
                    <a:pt x="832496" y="1183824"/>
                  </a:lnTo>
                  <a:lnTo>
                    <a:pt x="835979" y="1183737"/>
                  </a:lnTo>
                  <a:lnTo>
                    <a:pt x="839462" y="1183650"/>
                  </a:lnTo>
                  <a:lnTo>
                    <a:pt x="842945" y="1247416"/>
                  </a:lnTo>
                  <a:lnTo>
                    <a:pt x="846429" y="1246823"/>
                  </a:lnTo>
                  <a:lnTo>
                    <a:pt x="849912" y="1246233"/>
                  </a:lnTo>
                  <a:lnTo>
                    <a:pt x="853395" y="1245646"/>
                  </a:lnTo>
                  <a:lnTo>
                    <a:pt x="856878" y="1245062"/>
                  </a:lnTo>
                  <a:lnTo>
                    <a:pt x="860361" y="1244482"/>
                  </a:lnTo>
                  <a:lnTo>
                    <a:pt x="863845" y="1243904"/>
                  </a:lnTo>
                  <a:lnTo>
                    <a:pt x="867328" y="1243330"/>
                  </a:lnTo>
                  <a:lnTo>
                    <a:pt x="870811" y="1242758"/>
                  </a:lnTo>
                  <a:lnTo>
                    <a:pt x="874294" y="1242190"/>
                  </a:lnTo>
                  <a:lnTo>
                    <a:pt x="877778" y="1241624"/>
                  </a:lnTo>
                  <a:lnTo>
                    <a:pt x="881261" y="1241062"/>
                  </a:lnTo>
                  <a:lnTo>
                    <a:pt x="884744" y="1240502"/>
                  </a:lnTo>
                  <a:lnTo>
                    <a:pt x="888227" y="1239945"/>
                  </a:lnTo>
                  <a:lnTo>
                    <a:pt x="891711" y="1239391"/>
                  </a:lnTo>
                  <a:lnTo>
                    <a:pt x="895194" y="1238840"/>
                  </a:lnTo>
                  <a:lnTo>
                    <a:pt x="898677" y="1238292"/>
                  </a:lnTo>
                  <a:lnTo>
                    <a:pt x="902160" y="1237747"/>
                  </a:lnTo>
                  <a:lnTo>
                    <a:pt x="905644" y="1237205"/>
                  </a:lnTo>
                  <a:lnTo>
                    <a:pt x="909127" y="1236665"/>
                  </a:lnTo>
                  <a:lnTo>
                    <a:pt x="912610" y="1236128"/>
                  </a:lnTo>
                  <a:lnTo>
                    <a:pt x="916093" y="1235594"/>
                  </a:lnTo>
                  <a:lnTo>
                    <a:pt x="919577" y="1288075"/>
                  </a:lnTo>
                  <a:lnTo>
                    <a:pt x="923060" y="1288317"/>
                  </a:lnTo>
                  <a:lnTo>
                    <a:pt x="926543" y="1288558"/>
                  </a:lnTo>
                  <a:lnTo>
                    <a:pt x="930026" y="1288796"/>
                  </a:lnTo>
                  <a:lnTo>
                    <a:pt x="933510" y="1289032"/>
                  </a:lnTo>
                  <a:lnTo>
                    <a:pt x="936993" y="1289267"/>
                  </a:lnTo>
                  <a:lnTo>
                    <a:pt x="940476" y="1289499"/>
                  </a:lnTo>
                  <a:lnTo>
                    <a:pt x="943959" y="1289729"/>
                  </a:lnTo>
                  <a:lnTo>
                    <a:pt x="947443" y="1289957"/>
                  </a:lnTo>
                  <a:lnTo>
                    <a:pt x="950926" y="1290183"/>
                  </a:lnTo>
                  <a:lnTo>
                    <a:pt x="954409" y="1290407"/>
                  </a:lnTo>
                  <a:lnTo>
                    <a:pt x="957892" y="1315630"/>
                  </a:lnTo>
                  <a:lnTo>
                    <a:pt x="961376" y="1316596"/>
                  </a:lnTo>
                  <a:lnTo>
                    <a:pt x="964859" y="1317549"/>
                  </a:lnTo>
                  <a:lnTo>
                    <a:pt x="968342" y="1318491"/>
                  </a:lnTo>
                  <a:lnTo>
                    <a:pt x="971825" y="1319421"/>
                  </a:lnTo>
                  <a:lnTo>
                    <a:pt x="975309" y="1320338"/>
                  </a:lnTo>
                  <a:lnTo>
                    <a:pt x="978792" y="1321245"/>
                  </a:lnTo>
                  <a:lnTo>
                    <a:pt x="982275" y="1322140"/>
                  </a:lnTo>
                  <a:lnTo>
                    <a:pt x="985758" y="1323025"/>
                  </a:lnTo>
                  <a:lnTo>
                    <a:pt x="989242" y="1323898"/>
                  </a:lnTo>
                  <a:lnTo>
                    <a:pt x="992725" y="1324761"/>
                  </a:lnTo>
                  <a:lnTo>
                    <a:pt x="996208" y="1343786"/>
                  </a:lnTo>
                  <a:lnTo>
                    <a:pt x="999691" y="1343033"/>
                  </a:lnTo>
                  <a:lnTo>
                    <a:pt x="1003175" y="1342282"/>
                  </a:lnTo>
                  <a:lnTo>
                    <a:pt x="1006658" y="1341532"/>
                  </a:lnTo>
                  <a:lnTo>
                    <a:pt x="1010141" y="1340784"/>
                  </a:lnTo>
                  <a:lnTo>
                    <a:pt x="1013624" y="1340038"/>
                  </a:lnTo>
                  <a:lnTo>
                    <a:pt x="1017108" y="1339293"/>
                  </a:lnTo>
                  <a:lnTo>
                    <a:pt x="1020591" y="1338550"/>
                  </a:lnTo>
                  <a:lnTo>
                    <a:pt x="1024074" y="1337809"/>
                  </a:lnTo>
                  <a:lnTo>
                    <a:pt x="1027557" y="1337069"/>
                  </a:lnTo>
                  <a:lnTo>
                    <a:pt x="1031041" y="1336331"/>
                  </a:lnTo>
                  <a:lnTo>
                    <a:pt x="1034524" y="1335594"/>
                  </a:lnTo>
                  <a:lnTo>
                    <a:pt x="1038007" y="1334860"/>
                  </a:lnTo>
                  <a:lnTo>
                    <a:pt x="1041490" y="1334126"/>
                  </a:lnTo>
                  <a:lnTo>
                    <a:pt x="1044974" y="1333395"/>
                  </a:lnTo>
                  <a:lnTo>
                    <a:pt x="1048457" y="1332664"/>
                  </a:lnTo>
                  <a:lnTo>
                    <a:pt x="1051940" y="1331936"/>
                  </a:lnTo>
                  <a:lnTo>
                    <a:pt x="1055423" y="1331209"/>
                  </a:lnTo>
                  <a:lnTo>
                    <a:pt x="1058907" y="1330484"/>
                  </a:lnTo>
                  <a:lnTo>
                    <a:pt x="1062390" y="1329760"/>
                  </a:lnTo>
                  <a:lnTo>
                    <a:pt x="1065873" y="1329038"/>
                  </a:lnTo>
                  <a:lnTo>
                    <a:pt x="1069356" y="1328317"/>
                  </a:lnTo>
                  <a:lnTo>
                    <a:pt x="1072840" y="1327677"/>
                  </a:lnTo>
                  <a:lnTo>
                    <a:pt x="1076323" y="1327216"/>
                  </a:lnTo>
                  <a:lnTo>
                    <a:pt x="1079806" y="1326757"/>
                  </a:lnTo>
                  <a:lnTo>
                    <a:pt x="1083289" y="1326300"/>
                  </a:lnTo>
                  <a:lnTo>
                    <a:pt x="1086773" y="1325845"/>
                  </a:lnTo>
                  <a:lnTo>
                    <a:pt x="1090256" y="1325391"/>
                  </a:lnTo>
                  <a:lnTo>
                    <a:pt x="1093739" y="1324938"/>
                  </a:lnTo>
                  <a:lnTo>
                    <a:pt x="1097222" y="1324488"/>
                  </a:lnTo>
                  <a:lnTo>
                    <a:pt x="1100706" y="1324039"/>
                  </a:lnTo>
                  <a:lnTo>
                    <a:pt x="1104189" y="1323591"/>
                  </a:lnTo>
                  <a:lnTo>
                    <a:pt x="1107672" y="1323146"/>
                  </a:lnTo>
                  <a:lnTo>
                    <a:pt x="1111155" y="1322702"/>
                  </a:lnTo>
                  <a:lnTo>
                    <a:pt x="1114639" y="1322259"/>
                  </a:lnTo>
                  <a:lnTo>
                    <a:pt x="1118122" y="1321818"/>
                  </a:lnTo>
                  <a:lnTo>
                    <a:pt x="1121605" y="1321379"/>
                  </a:lnTo>
                  <a:lnTo>
                    <a:pt x="1125088" y="1320942"/>
                  </a:lnTo>
                  <a:lnTo>
                    <a:pt x="1128572" y="1320505"/>
                  </a:lnTo>
                  <a:lnTo>
                    <a:pt x="1132055" y="1320071"/>
                  </a:lnTo>
                  <a:lnTo>
                    <a:pt x="1135538" y="1319638"/>
                  </a:lnTo>
                  <a:lnTo>
                    <a:pt x="1139021" y="1319207"/>
                  </a:lnTo>
                  <a:lnTo>
                    <a:pt x="1142505" y="1318777"/>
                  </a:lnTo>
                  <a:lnTo>
                    <a:pt x="1145988" y="1318348"/>
                  </a:lnTo>
                  <a:lnTo>
                    <a:pt x="1149471" y="1317922"/>
                  </a:lnTo>
                  <a:lnTo>
                    <a:pt x="1152954" y="1317496"/>
                  </a:lnTo>
                  <a:lnTo>
                    <a:pt x="1156437" y="1317073"/>
                  </a:lnTo>
                  <a:lnTo>
                    <a:pt x="1159921" y="1316650"/>
                  </a:lnTo>
                  <a:lnTo>
                    <a:pt x="1163404" y="1316230"/>
                  </a:lnTo>
                  <a:lnTo>
                    <a:pt x="1166887" y="1315810"/>
                  </a:lnTo>
                  <a:lnTo>
                    <a:pt x="1170370" y="1315392"/>
                  </a:lnTo>
                  <a:lnTo>
                    <a:pt x="1173854" y="1314976"/>
                  </a:lnTo>
                  <a:lnTo>
                    <a:pt x="1177337" y="1314561"/>
                  </a:lnTo>
                  <a:lnTo>
                    <a:pt x="1180820" y="1314148"/>
                  </a:lnTo>
                  <a:lnTo>
                    <a:pt x="1184303" y="1313736"/>
                  </a:lnTo>
                  <a:lnTo>
                    <a:pt x="1187787" y="1313909"/>
                  </a:lnTo>
                  <a:lnTo>
                    <a:pt x="1191270" y="1315200"/>
                  </a:lnTo>
                  <a:lnTo>
                    <a:pt x="1194753" y="1316474"/>
                  </a:lnTo>
                  <a:lnTo>
                    <a:pt x="1198236" y="1317732"/>
                  </a:lnTo>
                  <a:lnTo>
                    <a:pt x="1201720" y="1318973"/>
                  </a:lnTo>
                  <a:lnTo>
                    <a:pt x="1205203" y="1320197"/>
                  </a:lnTo>
                  <a:lnTo>
                    <a:pt x="1208686" y="1321407"/>
                  </a:lnTo>
                  <a:lnTo>
                    <a:pt x="1212169" y="1322600"/>
                  </a:lnTo>
                  <a:lnTo>
                    <a:pt x="1215653" y="1323779"/>
                  </a:lnTo>
                  <a:lnTo>
                    <a:pt x="1219136" y="1324943"/>
                  </a:lnTo>
                  <a:lnTo>
                    <a:pt x="1222619" y="1326092"/>
                  </a:lnTo>
                  <a:lnTo>
                    <a:pt x="1226102" y="1327100"/>
                  </a:lnTo>
                  <a:lnTo>
                    <a:pt x="1229586" y="1327864"/>
                  </a:lnTo>
                  <a:lnTo>
                    <a:pt x="1233069" y="1328620"/>
                  </a:lnTo>
                  <a:lnTo>
                    <a:pt x="1236552" y="1329369"/>
                  </a:lnTo>
                  <a:lnTo>
                    <a:pt x="1240035" y="1330111"/>
                  </a:lnTo>
                  <a:lnTo>
                    <a:pt x="1243519" y="1330845"/>
                  </a:lnTo>
                  <a:lnTo>
                    <a:pt x="1247002" y="1331571"/>
                  </a:lnTo>
                  <a:lnTo>
                    <a:pt x="1250485" y="1332290"/>
                  </a:lnTo>
                  <a:lnTo>
                    <a:pt x="1253968" y="1333003"/>
                  </a:lnTo>
                  <a:lnTo>
                    <a:pt x="1257452" y="1333708"/>
                  </a:lnTo>
                  <a:lnTo>
                    <a:pt x="1260935" y="1334406"/>
                  </a:lnTo>
                  <a:lnTo>
                    <a:pt x="1264418" y="1334871"/>
                  </a:lnTo>
                  <a:lnTo>
                    <a:pt x="1267901" y="1334935"/>
                  </a:lnTo>
                  <a:lnTo>
                    <a:pt x="1271385" y="1334999"/>
                  </a:lnTo>
                  <a:lnTo>
                    <a:pt x="1274868" y="1335062"/>
                  </a:lnTo>
                  <a:lnTo>
                    <a:pt x="1278351" y="1335125"/>
                  </a:lnTo>
                  <a:lnTo>
                    <a:pt x="1281834" y="1335188"/>
                  </a:lnTo>
                  <a:lnTo>
                    <a:pt x="1285318" y="1335250"/>
                  </a:lnTo>
                  <a:lnTo>
                    <a:pt x="1288801" y="1335312"/>
                  </a:lnTo>
                  <a:lnTo>
                    <a:pt x="1292284" y="1335374"/>
                  </a:lnTo>
                  <a:lnTo>
                    <a:pt x="1295767" y="1335435"/>
                  </a:lnTo>
                  <a:lnTo>
                    <a:pt x="1299251" y="1335496"/>
                  </a:lnTo>
                  <a:lnTo>
                    <a:pt x="1302734" y="1335557"/>
                  </a:lnTo>
                  <a:lnTo>
                    <a:pt x="1306217" y="1335617"/>
                  </a:lnTo>
                  <a:lnTo>
                    <a:pt x="1309700" y="1335677"/>
                  </a:lnTo>
                  <a:lnTo>
                    <a:pt x="1313184" y="1335736"/>
                  </a:lnTo>
                  <a:lnTo>
                    <a:pt x="1316667" y="1335795"/>
                  </a:lnTo>
                  <a:lnTo>
                    <a:pt x="1320150" y="1335854"/>
                  </a:lnTo>
                  <a:lnTo>
                    <a:pt x="1323633" y="1335913"/>
                  </a:lnTo>
                  <a:lnTo>
                    <a:pt x="1327117" y="1335971"/>
                  </a:lnTo>
                  <a:lnTo>
                    <a:pt x="1330600" y="1336029"/>
                  </a:lnTo>
                  <a:lnTo>
                    <a:pt x="1334083" y="1336086"/>
                  </a:lnTo>
                  <a:lnTo>
                    <a:pt x="1337566" y="1336144"/>
                  </a:lnTo>
                  <a:lnTo>
                    <a:pt x="1341050" y="1336485"/>
                  </a:lnTo>
                  <a:lnTo>
                    <a:pt x="1344533" y="1337276"/>
                  </a:lnTo>
                  <a:lnTo>
                    <a:pt x="1348016" y="1338060"/>
                  </a:lnTo>
                  <a:lnTo>
                    <a:pt x="1351499" y="1338835"/>
                  </a:lnTo>
                  <a:lnTo>
                    <a:pt x="1354983" y="1339603"/>
                  </a:lnTo>
                  <a:lnTo>
                    <a:pt x="1358466" y="1340363"/>
                  </a:lnTo>
                  <a:lnTo>
                    <a:pt x="1361949" y="1341116"/>
                  </a:lnTo>
                  <a:lnTo>
                    <a:pt x="1365432" y="1341862"/>
                  </a:lnTo>
                  <a:lnTo>
                    <a:pt x="1368916" y="1342600"/>
                  </a:lnTo>
                  <a:lnTo>
                    <a:pt x="1372399" y="1343331"/>
                  </a:lnTo>
                  <a:lnTo>
                    <a:pt x="1375882" y="1344055"/>
                  </a:lnTo>
                  <a:lnTo>
                    <a:pt x="1379365" y="1344502"/>
                  </a:lnTo>
                  <a:lnTo>
                    <a:pt x="1382849" y="1344534"/>
                  </a:lnTo>
                  <a:lnTo>
                    <a:pt x="1386332" y="1344566"/>
                  </a:lnTo>
                  <a:lnTo>
                    <a:pt x="1389815" y="1344597"/>
                  </a:lnTo>
                  <a:lnTo>
                    <a:pt x="1393298" y="1344629"/>
                  </a:lnTo>
                  <a:lnTo>
                    <a:pt x="1396782" y="1344660"/>
                  </a:lnTo>
                  <a:lnTo>
                    <a:pt x="1400265" y="1344691"/>
                  </a:lnTo>
                  <a:lnTo>
                    <a:pt x="1403748" y="1344722"/>
                  </a:lnTo>
                  <a:lnTo>
                    <a:pt x="1407231" y="1344752"/>
                  </a:lnTo>
                  <a:lnTo>
                    <a:pt x="1410715" y="1344783"/>
                  </a:lnTo>
                  <a:lnTo>
                    <a:pt x="1414198" y="1344813"/>
                  </a:lnTo>
                  <a:lnTo>
                    <a:pt x="1417681" y="1344844"/>
                  </a:lnTo>
                  <a:lnTo>
                    <a:pt x="1421164" y="1344874"/>
                  </a:lnTo>
                  <a:lnTo>
                    <a:pt x="1424648" y="1344904"/>
                  </a:lnTo>
                  <a:lnTo>
                    <a:pt x="1428131" y="1344933"/>
                  </a:lnTo>
                  <a:lnTo>
                    <a:pt x="1431614" y="1344963"/>
                  </a:lnTo>
                  <a:lnTo>
                    <a:pt x="1435097" y="1344993"/>
                  </a:lnTo>
                  <a:lnTo>
                    <a:pt x="1438580" y="1345022"/>
                  </a:lnTo>
                  <a:lnTo>
                    <a:pt x="1442064" y="1345051"/>
                  </a:lnTo>
                  <a:lnTo>
                    <a:pt x="1445547" y="1345080"/>
                  </a:lnTo>
                  <a:lnTo>
                    <a:pt x="1449030" y="1345109"/>
                  </a:lnTo>
                  <a:lnTo>
                    <a:pt x="1452513" y="1345138"/>
                  </a:lnTo>
                  <a:lnTo>
                    <a:pt x="1455997" y="1345209"/>
                  </a:lnTo>
                  <a:lnTo>
                    <a:pt x="1459480" y="1345339"/>
                  </a:lnTo>
                  <a:lnTo>
                    <a:pt x="1462963" y="1345468"/>
                  </a:lnTo>
                  <a:lnTo>
                    <a:pt x="1466446" y="1345597"/>
                  </a:lnTo>
                  <a:lnTo>
                    <a:pt x="1469930" y="1345724"/>
                  </a:lnTo>
                  <a:lnTo>
                    <a:pt x="1473413" y="1345851"/>
                  </a:lnTo>
                  <a:lnTo>
                    <a:pt x="1476896" y="1345978"/>
                  </a:lnTo>
                  <a:lnTo>
                    <a:pt x="1480379" y="1346103"/>
                  </a:lnTo>
                  <a:lnTo>
                    <a:pt x="1483863" y="1346228"/>
                  </a:lnTo>
                  <a:lnTo>
                    <a:pt x="1487346" y="1346352"/>
                  </a:lnTo>
                  <a:lnTo>
                    <a:pt x="1490829" y="1346476"/>
                  </a:lnTo>
                  <a:lnTo>
                    <a:pt x="1494312" y="1346599"/>
                  </a:lnTo>
                  <a:lnTo>
                    <a:pt x="1497796" y="1346721"/>
                  </a:lnTo>
                  <a:lnTo>
                    <a:pt x="1501279" y="1346843"/>
                  </a:lnTo>
                  <a:lnTo>
                    <a:pt x="1504762" y="1346964"/>
                  </a:lnTo>
                  <a:lnTo>
                    <a:pt x="1508245" y="1347084"/>
                  </a:lnTo>
                  <a:lnTo>
                    <a:pt x="1511729" y="1347203"/>
                  </a:lnTo>
                  <a:lnTo>
                    <a:pt x="1515212" y="1347322"/>
                  </a:lnTo>
                  <a:lnTo>
                    <a:pt x="1518695" y="1347441"/>
                  </a:lnTo>
                  <a:lnTo>
                    <a:pt x="1522178" y="1347558"/>
                  </a:lnTo>
                  <a:lnTo>
                    <a:pt x="1525662" y="1347676"/>
                  </a:lnTo>
                  <a:lnTo>
                    <a:pt x="1529145" y="1347792"/>
                  </a:lnTo>
                  <a:lnTo>
                    <a:pt x="1532628" y="1347796"/>
                  </a:lnTo>
                  <a:lnTo>
                    <a:pt x="1536111" y="1347659"/>
                  </a:lnTo>
                  <a:lnTo>
                    <a:pt x="1539595" y="1347522"/>
                  </a:lnTo>
                  <a:lnTo>
                    <a:pt x="1543078" y="1347385"/>
                  </a:lnTo>
                  <a:lnTo>
                    <a:pt x="1546561" y="1347249"/>
                  </a:lnTo>
                  <a:lnTo>
                    <a:pt x="1550044" y="1347114"/>
                  </a:lnTo>
                  <a:lnTo>
                    <a:pt x="1553528" y="1346979"/>
                  </a:lnTo>
                  <a:lnTo>
                    <a:pt x="1557011" y="1346844"/>
                  </a:lnTo>
                  <a:lnTo>
                    <a:pt x="1560494" y="1346710"/>
                  </a:lnTo>
                  <a:lnTo>
                    <a:pt x="1563977" y="1346576"/>
                  </a:lnTo>
                  <a:lnTo>
                    <a:pt x="1567461" y="1346443"/>
                  </a:lnTo>
                  <a:lnTo>
                    <a:pt x="1570944" y="1346311"/>
                  </a:lnTo>
                  <a:lnTo>
                    <a:pt x="1574427" y="1346178"/>
                  </a:lnTo>
                  <a:lnTo>
                    <a:pt x="1577910" y="1346047"/>
                  </a:lnTo>
                  <a:lnTo>
                    <a:pt x="1581394" y="1345915"/>
                  </a:lnTo>
                  <a:lnTo>
                    <a:pt x="1584877" y="1345785"/>
                  </a:lnTo>
                  <a:lnTo>
                    <a:pt x="1588360" y="1345654"/>
                  </a:lnTo>
                  <a:lnTo>
                    <a:pt x="1591843" y="1345525"/>
                  </a:lnTo>
                  <a:lnTo>
                    <a:pt x="1595327" y="1345395"/>
                  </a:lnTo>
                  <a:lnTo>
                    <a:pt x="1598810" y="1345266"/>
                  </a:lnTo>
                  <a:lnTo>
                    <a:pt x="1602293" y="1345138"/>
                  </a:lnTo>
                  <a:lnTo>
                    <a:pt x="1605776" y="1345010"/>
                  </a:lnTo>
                  <a:lnTo>
                    <a:pt x="1609260" y="1344925"/>
                  </a:lnTo>
                  <a:lnTo>
                    <a:pt x="1612743" y="1344890"/>
                  </a:lnTo>
                  <a:lnTo>
                    <a:pt x="1616226" y="1344855"/>
                  </a:lnTo>
                  <a:lnTo>
                    <a:pt x="1619709" y="1344820"/>
                  </a:lnTo>
                  <a:lnTo>
                    <a:pt x="1623193" y="1344786"/>
                  </a:lnTo>
                  <a:lnTo>
                    <a:pt x="1626676" y="1344751"/>
                  </a:lnTo>
                  <a:lnTo>
                    <a:pt x="1630159" y="1344717"/>
                  </a:lnTo>
                  <a:lnTo>
                    <a:pt x="1633642" y="1344683"/>
                  </a:lnTo>
                  <a:lnTo>
                    <a:pt x="1637126" y="1344648"/>
                  </a:lnTo>
                  <a:lnTo>
                    <a:pt x="1640609" y="1344615"/>
                  </a:lnTo>
                  <a:lnTo>
                    <a:pt x="1644092" y="1344581"/>
                  </a:lnTo>
                  <a:lnTo>
                    <a:pt x="1647575" y="1344547"/>
                  </a:lnTo>
                  <a:lnTo>
                    <a:pt x="1651059" y="1344514"/>
                  </a:lnTo>
                  <a:lnTo>
                    <a:pt x="1654542" y="1344480"/>
                  </a:lnTo>
                  <a:lnTo>
                    <a:pt x="1658025" y="1344447"/>
                  </a:lnTo>
                  <a:lnTo>
                    <a:pt x="1661508" y="1344414"/>
                  </a:lnTo>
                  <a:lnTo>
                    <a:pt x="1664992" y="1344381"/>
                  </a:lnTo>
                  <a:lnTo>
                    <a:pt x="1668475" y="1344348"/>
                  </a:lnTo>
                  <a:lnTo>
                    <a:pt x="1671958" y="1344315"/>
                  </a:lnTo>
                  <a:lnTo>
                    <a:pt x="1675441" y="1344283"/>
                  </a:lnTo>
                  <a:lnTo>
                    <a:pt x="1678925" y="1344250"/>
                  </a:lnTo>
                  <a:lnTo>
                    <a:pt x="1682408" y="1344218"/>
                  </a:lnTo>
                  <a:lnTo>
                    <a:pt x="1685891" y="1351721"/>
                  </a:lnTo>
                  <a:lnTo>
                    <a:pt x="1689374" y="1351557"/>
                  </a:lnTo>
                  <a:lnTo>
                    <a:pt x="1692858" y="1351394"/>
                  </a:lnTo>
                  <a:lnTo>
                    <a:pt x="1696341" y="1351232"/>
                  </a:lnTo>
                  <a:lnTo>
                    <a:pt x="1699824" y="1351069"/>
                  </a:lnTo>
                  <a:lnTo>
                    <a:pt x="1703307" y="1350908"/>
                  </a:lnTo>
                  <a:lnTo>
                    <a:pt x="1706791" y="1350747"/>
                  </a:lnTo>
                  <a:lnTo>
                    <a:pt x="1710274" y="1350586"/>
                  </a:lnTo>
                  <a:lnTo>
                    <a:pt x="1713757" y="1350426"/>
                  </a:lnTo>
                  <a:lnTo>
                    <a:pt x="1717240" y="1350266"/>
                  </a:lnTo>
                  <a:lnTo>
                    <a:pt x="1720723" y="1350107"/>
                  </a:lnTo>
                  <a:lnTo>
                    <a:pt x="1724207" y="1349948"/>
                  </a:lnTo>
                  <a:lnTo>
                    <a:pt x="1727690" y="1349790"/>
                  </a:lnTo>
                  <a:lnTo>
                    <a:pt x="1731173" y="1349632"/>
                  </a:lnTo>
                  <a:lnTo>
                    <a:pt x="1734656" y="1349475"/>
                  </a:lnTo>
                  <a:lnTo>
                    <a:pt x="1738140" y="1349318"/>
                  </a:lnTo>
                  <a:lnTo>
                    <a:pt x="1741623" y="1349162"/>
                  </a:lnTo>
                  <a:lnTo>
                    <a:pt x="1745106" y="1349006"/>
                  </a:lnTo>
                  <a:lnTo>
                    <a:pt x="1748589" y="1348851"/>
                  </a:lnTo>
                  <a:lnTo>
                    <a:pt x="1752073" y="1348696"/>
                  </a:lnTo>
                  <a:lnTo>
                    <a:pt x="1755556" y="1348541"/>
                  </a:lnTo>
                  <a:lnTo>
                    <a:pt x="1759039" y="1348387"/>
                  </a:lnTo>
                  <a:lnTo>
                    <a:pt x="1762522" y="1348234"/>
                  </a:lnTo>
                  <a:lnTo>
                    <a:pt x="1766006" y="1348080"/>
                  </a:lnTo>
                  <a:lnTo>
                    <a:pt x="1769489" y="1347928"/>
                  </a:lnTo>
                  <a:lnTo>
                    <a:pt x="1772972" y="1347776"/>
                  </a:lnTo>
                  <a:lnTo>
                    <a:pt x="1776455" y="1347624"/>
                  </a:lnTo>
                  <a:lnTo>
                    <a:pt x="1779939" y="1347472"/>
                  </a:lnTo>
                  <a:lnTo>
                    <a:pt x="1783422" y="1347322"/>
                  </a:lnTo>
                  <a:lnTo>
                    <a:pt x="1786905" y="1347171"/>
                  </a:lnTo>
                  <a:lnTo>
                    <a:pt x="1790388" y="1347021"/>
                  </a:lnTo>
                  <a:lnTo>
                    <a:pt x="1793872" y="1346872"/>
                  </a:lnTo>
                  <a:lnTo>
                    <a:pt x="1797355" y="1346723"/>
                  </a:lnTo>
                  <a:lnTo>
                    <a:pt x="1800838" y="1346574"/>
                  </a:lnTo>
                  <a:lnTo>
                    <a:pt x="1804321" y="1346426"/>
                  </a:lnTo>
                  <a:lnTo>
                    <a:pt x="1807805" y="1346278"/>
                  </a:lnTo>
                  <a:lnTo>
                    <a:pt x="1811288" y="1346130"/>
                  </a:lnTo>
                  <a:lnTo>
                    <a:pt x="1814771" y="1345983"/>
                  </a:lnTo>
                  <a:lnTo>
                    <a:pt x="1818254" y="1345837"/>
                  </a:lnTo>
                  <a:lnTo>
                    <a:pt x="1821738" y="1345691"/>
                  </a:lnTo>
                  <a:lnTo>
                    <a:pt x="1825221" y="1345545"/>
                  </a:lnTo>
                  <a:lnTo>
                    <a:pt x="1828704" y="1345400"/>
                  </a:lnTo>
                  <a:lnTo>
                    <a:pt x="1832187" y="1345255"/>
                  </a:lnTo>
                  <a:lnTo>
                    <a:pt x="1835671" y="1345111"/>
                  </a:lnTo>
                  <a:lnTo>
                    <a:pt x="1839154" y="1344967"/>
                  </a:lnTo>
                  <a:lnTo>
                    <a:pt x="1842637" y="1344823"/>
                  </a:lnTo>
                  <a:lnTo>
                    <a:pt x="1846120" y="1344680"/>
                  </a:lnTo>
                  <a:lnTo>
                    <a:pt x="1849604" y="1344537"/>
                  </a:lnTo>
                  <a:lnTo>
                    <a:pt x="1853087" y="1344395"/>
                  </a:lnTo>
                  <a:lnTo>
                    <a:pt x="1856570" y="1344253"/>
                  </a:lnTo>
                  <a:lnTo>
                    <a:pt x="1860053" y="1344111"/>
                  </a:lnTo>
                  <a:lnTo>
                    <a:pt x="1863537" y="1343970"/>
                  </a:lnTo>
                  <a:lnTo>
                    <a:pt x="1867020" y="1343829"/>
                  </a:lnTo>
                  <a:lnTo>
                    <a:pt x="1870503" y="1343689"/>
                  </a:lnTo>
                  <a:lnTo>
                    <a:pt x="1873986" y="1343549"/>
                  </a:lnTo>
                  <a:lnTo>
                    <a:pt x="1877470" y="1343503"/>
                  </a:lnTo>
                  <a:lnTo>
                    <a:pt x="1880953" y="1343537"/>
                  </a:lnTo>
                  <a:lnTo>
                    <a:pt x="1884436" y="1343571"/>
                  </a:lnTo>
                  <a:lnTo>
                    <a:pt x="1887919" y="1343606"/>
                  </a:lnTo>
                  <a:lnTo>
                    <a:pt x="1891403" y="1343639"/>
                  </a:lnTo>
                  <a:lnTo>
                    <a:pt x="1894886" y="1343673"/>
                  </a:lnTo>
                  <a:lnTo>
                    <a:pt x="1898369" y="1343707"/>
                  </a:lnTo>
                  <a:lnTo>
                    <a:pt x="1901852" y="1343740"/>
                  </a:lnTo>
                  <a:lnTo>
                    <a:pt x="1905336" y="1343774"/>
                  </a:lnTo>
                  <a:lnTo>
                    <a:pt x="1908819" y="1343807"/>
                  </a:lnTo>
                  <a:lnTo>
                    <a:pt x="1912302" y="1343840"/>
                  </a:lnTo>
                  <a:lnTo>
                    <a:pt x="1915785" y="1343873"/>
                  </a:lnTo>
                  <a:lnTo>
                    <a:pt x="1919269" y="1343906"/>
                  </a:lnTo>
                  <a:lnTo>
                    <a:pt x="1922752" y="1343938"/>
                  </a:lnTo>
                  <a:lnTo>
                    <a:pt x="1926235" y="1343971"/>
                  </a:lnTo>
                  <a:lnTo>
                    <a:pt x="1929718" y="1344004"/>
                  </a:lnTo>
                  <a:lnTo>
                    <a:pt x="1933202" y="1344036"/>
                  </a:lnTo>
                  <a:lnTo>
                    <a:pt x="1936685" y="1344068"/>
                  </a:lnTo>
                  <a:lnTo>
                    <a:pt x="1940168" y="1344100"/>
                  </a:lnTo>
                  <a:lnTo>
                    <a:pt x="1943651" y="1344132"/>
                  </a:lnTo>
                  <a:lnTo>
                    <a:pt x="1947135" y="1344164"/>
                  </a:lnTo>
                  <a:lnTo>
                    <a:pt x="1950618" y="1344196"/>
                  </a:lnTo>
                  <a:lnTo>
                    <a:pt x="1954101" y="1344227"/>
                  </a:lnTo>
                  <a:lnTo>
                    <a:pt x="1957584" y="1344259"/>
                  </a:lnTo>
                  <a:lnTo>
                    <a:pt x="1961068" y="1344290"/>
                  </a:lnTo>
                  <a:lnTo>
                    <a:pt x="1964551" y="1344322"/>
                  </a:lnTo>
                  <a:lnTo>
                    <a:pt x="1968034" y="1344353"/>
                  </a:lnTo>
                  <a:lnTo>
                    <a:pt x="1971517" y="1344384"/>
                  </a:lnTo>
                  <a:lnTo>
                    <a:pt x="1975001" y="1344415"/>
                  </a:lnTo>
                  <a:lnTo>
                    <a:pt x="1978484" y="1344446"/>
                  </a:lnTo>
                  <a:lnTo>
                    <a:pt x="1981967" y="1344476"/>
                  </a:lnTo>
                  <a:lnTo>
                    <a:pt x="1985450" y="1344507"/>
                  </a:lnTo>
                  <a:lnTo>
                    <a:pt x="1988934" y="1344537"/>
                  </a:lnTo>
                  <a:lnTo>
                    <a:pt x="1992417" y="1355764"/>
                  </a:lnTo>
                  <a:lnTo>
                    <a:pt x="1995900" y="1356848"/>
                  </a:lnTo>
                  <a:lnTo>
                    <a:pt x="1999383" y="1357921"/>
                  </a:lnTo>
                  <a:lnTo>
                    <a:pt x="2002867" y="1358982"/>
                  </a:lnTo>
                  <a:lnTo>
                    <a:pt x="2006350" y="1360033"/>
                  </a:lnTo>
                  <a:lnTo>
                    <a:pt x="2009833" y="1361073"/>
                  </a:lnTo>
                  <a:lnTo>
                    <a:pt x="2013316" y="1362101"/>
                  </a:lnTo>
                  <a:lnTo>
                    <a:pt x="2016799" y="1363120"/>
                  </a:lnTo>
                  <a:lnTo>
                    <a:pt x="2020283" y="1364127"/>
                  </a:lnTo>
                  <a:lnTo>
                    <a:pt x="2023766" y="1365125"/>
                  </a:lnTo>
                  <a:lnTo>
                    <a:pt x="2027249" y="1366112"/>
                  </a:lnTo>
                  <a:lnTo>
                    <a:pt x="2030732" y="1366795"/>
                  </a:lnTo>
                  <a:lnTo>
                    <a:pt x="2034216" y="1367262"/>
                  </a:lnTo>
                  <a:lnTo>
                    <a:pt x="2037699" y="1367726"/>
                  </a:lnTo>
                  <a:lnTo>
                    <a:pt x="2041182" y="1368187"/>
                  </a:lnTo>
                  <a:lnTo>
                    <a:pt x="2044665" y="1368645"/>
                  </a:lnTo>
                  <a:lnTo>
                    <a:pt x="2048149" y="1369100"/>
                  </a:lnTo>
                  <a:lnTo>
                    <a:pt x="2051632" y="1369552"/>
                  </a:lnTo>
                  <a:lnTo>
                    <a:pt x="2055115" y="1370001"/>
                  </a:lnTo>
                  <a:lnTo>
                    <a:pt x="2058598" y="1370447"/>
                  </a:lnTo>
                  <a:lnTo>
                    <a:pt x="2062082" y="1370890"/>
                  </a:lnTo>
                  <a:lnTo>
                    <a:pt x="2065565" y="1371331"/>
                  </a:lnTo>
                  <a:lnTo>
                    <a:pt x="2069048" y="1371768"/>
                  </a:lnTo>
                  <a:lnTo>
                    <a:pt x="2072531" y="1372203"/>
                  </a:lnTo>
                  <a:lnTo>
                    <a:pt x="2076015" y="1372635"/>
                  </a:lnTo>
                  <a:lnTo>
                    <a:pt x="2079498" y="1373064"/>
                  </a:lnTo>
                  <a:lnTo>
                    <a:pt x="2082981" y="1373491"/>
                  </a:lnTo>
                  <a:lnTo>
                    <a:pt x="2086464" y="1373915"/>
                  </a:lnTo>
                  <a:lnTo>
                    <a:pt x="2089948" y="1374336"/>
                  </a:lnTo>
                  <a:lnTo>
                    <a:pt x="2093431" y="1374755"/>
                  </a:lnTo>
                  <a:lnTo>
                    <a:pt x="2096914" y="1375171"/>
                  </a:lnTo>
                  <a:lnTo>
                    <a:pt x="2100397" y="1375584"/>
                  </a:lnTo>
                  <a:lnTo>
                    <a:pt x="2103881" y="1375995"/>
                  </a:lnTo>
                  <a:lnTo>
                    <a:pt x="2107364" y="1376104"/>
                  </a:lnTo>
                  <a:lnTo>
                    <a:pt x="2110847" y="1376017"/>
                  </a:lnTo>
                  <a:lnTo>
                    <a:pt x="2114330" y="1375930"/>
                  </a:lnTo>
                  <a:lnTo>
                    <a:pt x="2117814" y="1375843"/>
                  </a:lnTo>
                  <a:lnTo>
                    <a:pt x="2121297" y="1375757"/>
                  </a:lnTo>
                  <a:lnTo>
                    <a:pt x="2124780" y="1375671"/>
                  </a:lnTo>
                  <a:lnTo>
                    <a:pt x="2128263" y="1375585"/>
                  </a:lnTo>
                  <a:lnTo>
                    <a:pt x="2131747" y="1375499"/>
                  </a:lnTo>
                  <a:lnTo>
                    <a:pt x="2135230" y="1375413"/>
                  </a:lnTo>
                  <a:lnTo>
                    <a:pt x="2138713" y="1375328"/>
                  </a:lnTo>
                  <a:lnTo>
                    <a:pt x="2142196" y="1375243"/>
                  </a:lnTo>
                  <a:lnTo>
                    <a:pt x="2145680" y="1375158"/>
                  </a:lnTo>
                  <a:lnTo>
                    <a:pt x="2149163" y="1375073"/>
                  </a:lnTo>
                  <a:lnTo>
                    <a:pt x="2152646" y="1374989"/>
                  </a:lnTo>
                  <a:lnTo>
                    <a:pt x="2156129" y="1374905"/>
                  </a:lnTo>
                  <a:lnTo>
                    <a:pt x="2159613" y="1374821"/>
                  </a:lnTo>
                  <a:lnTo>
                    <a:pt x="2163096" y="1374737"/>
                  </a:lnTo>
                  <a:lnTo>
                    <a:pt x="2166579" y="1374654"/>
                  </a:lnTo>
                  <a:lnTo>
                    <a:pt x="2170062" y="1374570"/>
                  </a:lnTo>
                  <a:lnTo>
                    <a:pt x="2173546" y="1374487"/>
                  </a:lnTo>
                  <a:lnTo>
                    <a:pt x="2177029" y="1374404"/>
                  </a:lnTo>
                  <a:lnTo>
                    <a:pt x="2180512" y="1374322"/>
                  </a:lnTo>
                  <a:lnTo>
                    <a:pt x="2183995" y="1374239"/>
                  </a:lnTo>
                  <a:lnTo>
                    <a:pt x="2187479" y="1374157"/>
                  </a:lnTo>
                  <a:lnTo>
                    <a:pt x="2190962" y="1374075"/>
                  </a:lnTo>
                  <a:lnTo>
                    <a:pt x="2194445" y="1373993"/>
                  </a:lnTo>
                  <a:lnTo>
                    <a:pt x="2197928" y="1373912"/>
                  </a:lnTo>
                  <a:lnTo>
                    <a:pt x="2201412" y="1373831"/>
                  </a:lnTo>
                  <a:lnTo>
                    <a:pt x="2204895" y="1373749"/>
                  </a:lnTo>
                  <a:lnTo>
                    <a:pt x="2208378" y="1373668"/>
                  </a:lnTo>
                  <a:lnTo>
                    <a:pt x="2211861" y="1373588"/>
                  </a:lnTo>
                  <a:lnTo>
                    <a:pt x="2215345" y="1373507"/>
                  </a:lnTo>
                  <a:lnTo>
                    <a:pt x="2218828" y="1373427"/>
                  </a:lnTo>
                  <a:lnTo>
                    <a:pt x="2222311" y="1373675"/>
                  </a:lnTo>
                  <a:lnTo>
                    <a:pt x="2225794" y="1374109"/>
                  </a:lnTo>
                  <a:lnTo>
                    <a:pt x="2229278" y="1374539"/>
                  </a:lnTo>
                  <a:lnTo>
                    <a:pt x="2232761" y="1374967"/>
                  </a:lnTo>
                  <a:lnTo>
                    <a:pt x="2236244" y="1375392"/>
                  </a:lnTo>
                  <a:lnTo>
                    <a:pt x="2239727" y="1375815"/>
                  </a:lnTo>
                  <a:lnTo>
                    <a:pt x="2243211" y="1376235"/>
                  </a:lnTo>
                  <a:lnTo>
                    <a:pt x="2246694" y="1376653"/>
                  </a:lnTo>
                  <a:lnTo>
                    <a:pt x="2250177" y="1377068"/>
                  </a:lnTo>
                  <a:lnTo>
                    <a:pt x="2253660" y="1377480"/>
                  </a:lnTo>
                  <a:lnTo>
                    <a:pt x="2257144" y="1377891"/>
                  </a:lnTo>
                  <a:lnTo>
                    <a:pt x="2260627" y="1388185"/>
                  </a:lnTo>
                  <a:lnTo>
                    <a:pt x="2264110" y="1388352"/>
                  </a:lnTo>
                  <a:lnTo>
                    <a:pt x="2267593" y="1388520"/>
                  </a:lnTo>
                  <a:lnTo>
                    <a:pt x="2271077" y="1388686"/>
                  </a:lnTo>
                  <a:lnTo>
                    <a:pt x="2274560" y="1388852"/>
                  </a:lnTo>
                  <a:lnTo>
                    <a:pt x="2278043" y="1389017"/>
                  </a:lnTo>
                  <a:lnTo>
                    <a:pt x="2281526" y="1389181"/>
                  </a:lnTo>
                  <a:lnTo>
                    <a:pt x="2285010" y="1389345"/>
                  </a:lnTo>
                  <a:lnTo>
                    <a:pt x="2288493" y="1389508"/>
                  </a:lnTo>
                  <a:lnTo>
                    <a:pt x="2291976" y="1389670"/>
                  </a:lnTo>
                  <a:lnTo>
                    <a:pt x="2295459" y="1389831"/>
                  </a:lnTo>
                  <a:lnTo>
                    <a:pt x="2298942" y="1389752"/>
                  </a:lnTo>
                  <a:lnTo>
                    <a:pt x="2302426" y="1389550"/>
                  </a:lnTo>
                  <a:lnTo>
                    <a:pt x="2305909" y="1389347"/>
                  </a:lnTo>
                  <a:lnTo>
                    <a:pt x="2309392" y="1389145"/>
                  </a:lnTo>
                  <a:lnTo>
                    <a:pt x="2312875" y="1388943"/>
                  </a:lnTo>
                  <a:lnTo>
                    <a:pt x="2316359" y="1388741"/>
                  </a:lnTo>
                  <a:lnTo>
                    <a:pt x="2319842" y="1388540"/>
                  </a:lnTo>
                  <a:lnTo>
                    <a:pt x="2323325" y="1388339"/>
                  </a:lnTo>
                  <a:lnTo>
                    <a:pt x="2326808" y="1388138"/>
                  </a:lnTo>
                  <a:lnTo>
                    <a:pt x="2330292" y="1387938"/>
                  </a:lnTo>
                  <a:lnTo>
                    <a:pt x="2333775" y="1387738"/>
                  </a:lnTo>
                  <a:lnTo>
                    <a:pt x="2337258" y="1387538"/>
                  </a:lnTo>
                  <a:lnTo>
                    <a:pt x="2340741" y="1387339"/>
                  </a:lnTo>
                  <a:lnTo>
                    <a:pt x="2344225" y="1387140"/>
                  </a:lnTo>
                  <a:lnTo>
                    <a:pt x="2347708" y="1386941"/>
                  </a:lnTo>
                  <a:lnTo>
                    <a:pt x="2351191" y="1386742"/>
                  </a:lnTo>
                  <a:lnTo>
                    <a:pt x="2354674" y="1386544"/>
                  </a:lnTo>
                  <a:lnTo>
                    <a:pt x="2358158" y="1386346"/>
                  </a:lnTo>
                  <a:lnTo>
                    <a:pt x="2361641" y="1386148"/>
                  </a:lnTo>
                  <a:lnTo>
                    <a:pt x="2365124" y="1385951"/>
                  </a:lnTo>
                  <a:lnTo>
                    <a:pt x="2368607" y="1385754"/>
                  </a:lnTo>
                  <a:lnTo>
                    <a:pt x="2372091" y="1385557"/>
                  </a:lnTo>
                  <a:lnTo>
                    <a:pt x="2375574" y="1385361"/>
                  </a:lnTo>
                  <a:lnTo>
                    <a:pt x="2379057" y="1385164"/>
                  </a:lnTo>
                  <a:lnTo>
                    <a:pt x="2382540" y="1384968"/>
                  </a:lnTo>
                  <a:lnTo>
                    <a:pt x="2386024" y="1384773"/>
                  </a:lnTo>
                  <a:lnTo>
                    <a:pt x="2389507" y="1384578"/>
                  </a:lnTo>
                  <a:lnTo>
                    <a:pt x="2392990" y="1384383"/>
                  </a:lnTo>
                  <a:lnTo>
                    <a:pt x="2396473" y="1384188"/>
                  </a:lnTo>
                  <a:lnTo>
                    <a:pt x="2399957" y="1383993"/>
                  </a:lnTo>
                  <a:lnTo>
                    <a:pt x="2403440" y="1383799"/>
                  </a:lnTo>
                  <a:lnTo>
                    <a:pt x="2406923" y="1383605"/>
                  </a:lnTo>
                  <a:lnTo>
                    <a:pt x="2410406" y="1383412"/>
                  </a:lnTo>
                  <a:lnTo>
                    <a:pt x="2413890" y="1383219"/>
                  </a:lnTo>
                  <a:lnTo>
                    <a:pt x="2417373" y="1383026"/>
                  </a:lnTo>
                  <a:lnTo>
                    <a:pt x="2420856" y="1382833"/>
                  </a:lnTo>
                  <a:lnTo>
                    <a:pt x="2424339" y="1382640"/>
                  </a:lnTo>
                  <a:lnTo>
                    <a:pt x="2427823" y="1382448"/>
                  </a:lnTo>
                  <a:lnTo>
                    <a:pt x="2431306" y="1382257"/>
                  </a:lnTo>
                  <a:lnTo>
                    <a:pt x="2434789" y="1382065"/>
                  </a:lnTo>
                  <a:lnTo>
                    <a:pt x="2438272" y="1381874"/>
                  </a:lnTo>
                  <a:lnTo>
                    <a:pt x="2441756" y="1381683"/>
                  </a:lnTo>
                  <a:lnTo>
                    <a:pt x="2445239" y="1381492"/>
                  </a:lnTo>
                  <a:lnTo>
                    <a:pt x="2448722" y="1381302"/>
                  </a:lnTo>
                  <a:lnTo>
                    <a:pt x="2452205" y="1381174"/>
                  </a:lnTo>
                  <a:lnTo>
                    <a:pt x="2455689" y="1381074"/>
                  </a:lnTo>
                  <a:lnTo>
                    <a:pt x="2459172" y="1380974"/>
                  </a:lnTo>
                  <a:lnTo>
                    <a:pt x="2462655" y="1380874"/>
                  </a:lnTo>
                  <a:lnTo>
                    <a:pt x="2466138" y="1380774"/>
                  </a:lnTo>
                  <a:lnTo>
                    <a:pt x="2469622" y="1380675"/>
                  </a:lnTo>
                  <a:lnTo>
                    <a:pt x="2473105" y="1380575"/>
                  </a:lnTo>
                  <a:lnTo>
                    <a:pt x="2476588" y="1380476"/>
                  </a:lnTo>
                  <a:lnTo>
                    <a:pt x="2480071" y="1380377"/>
                  </a:lnTo>
                  <a:lnTo>
                    <a:pt x="2483555" y="1380279"/>
                  </a:lnTo>
                  <a:lnTo>
                    <a:pt x="2487038" y="1380180"/>
                  </a:lnTo>
                  <a:lnTo>
                    <a:pt x="2490521" y="1380082"/>
                  </a:lnTo>
                  <a:lnTo>
                    <a:pt x="2494004" y="1379984"/>
                  </a:lnTo>
                  <a:lnTo>
                    <a:pt x="2497488" y="1379886"/>
                  </a:lnTo>
                  <a:lnTo>
                    <a:pt x="2500971" y="1379788"/>
                  </a:lnTo>
                  <a:lnTo>
                    <a:pt x="2504454" y="1379691"/>
                  </a:lnTo>
                  <a:lnTo>
                    <a:pt x="2507937" y="1379594"/>
                  </a:lnTo>
                  <a:lnTo>
                    <a:pt x="2511421" y="1379497"/>
                  </a:lnTo>
                  <a:lnTo>
                    <a:pt x="2514904" y="1379400"/>
                  </a:lnTo>
                  <a:lnTo>
                    <a:pt x="2518387" y="1379303"/>
                  </a:lnTo>
                  <a:lnTo>
                    <a:pt x="2521870" y="1379207"/>
                  </a:lnTo>
                  <a:lnTo>
                    <a:pt x="2525354" y="1379110"/>
                  </a:lnTo>
                  <a:lnTo>
                    <a:pt x="2528837" y="1379014"/>
                  </a:lnTo>
                  <a:lnTo>
                    <a:pt x="2532320" y="1378919"/>
                  </a:lnTo>
                  <a:lnTo>
                    <a:pt x="2535803" y="1378823"/>
                  </a:lnTo>
                  <a:lnTo>
                    <a:pt x="2539287" y="1378727"/>
                  </a:lnTo>
                  <a:lnTo>
                    <a:pt x="2542770" y="1378632"/>
                  </a:lnTo>
                  <a:lnTo>
                    <a:pt x="2546253" y="1378537"/>
                  </a:lnTo>
                  <a:lnTo>
                    <a:pt x="2549736" y="1378442"/>
                  </a:lnTo>
                  <a:lnTo>
                    <a:pt x="2553220" y="1378348"/>
                  </a:lnTo>
                  <a:lnTo>
                    <a:pt x="2556703" y="1378253"/>
                  </a:lnTo>
                  <a:lnTo>
                    <a:pt x="2560186" y="1378159"/>
                  </a:lnTo>
                  <a:lnTo>
                    <a:pt x="2563669" y="1378065"/>
                  </a:lnTo>
                  <a:lnTo>
                    <a:pt x="2567153" y="1378508"/>
                  </a:lnTo>
                  <a:lnTo>
                    <a:pt x="2570636" y="1379140"/>
                  </a:lnTo>
                  <a:lnTo>
                    <a:pt x="2574119" y="1379767"/>
                  </a:lnTo>
                  <a:lnTo>
                    <a:pt x="2577602" y="1380390"/>
                  </a:lnTo>
                  <a:lnTo>
                    <a:pt x="2581085" y="1381008"/>
                  </a:lnTo>
                  <a:lnTo>
                    <a:pt x="2584569" y="1381622"/>
                  </a:lnTo>
                  <a:lnTo>
                    <a:pt x="2588052" y="1382232"/>
                  </a:lnTo>
                  <a:lnTo>
                    <a:pt x="2591535" y="1382837"/>
                  </a:lnTo>
                  <a:lnTo>
                    <a:pt x="2595018" y="1383438"/>
                  </a:lnTo>
                  <a:lnTo>
                    <a:pt x="2598502" y="1384035"/>
                  </a:lnTo>
                  <a:lnTo>
                    <a:pt x="2601985" y="1384627"/>
                  </a:lnTo>
                  <a:lnTo>
                    <a:pt x="2605468" y="1385237"/>
                  </a:lnTo>
                  <a:lnTo>
                    <a:pt x="2608951" y="1385850"/>
                  </a:lnTo>
                  <a:lnTo>
                    <a:pt x="2612435" y="1386459"/>
                  </a:lnTo>
                  <a:lnTo>
                    <a:pt x="2615918" y="1387064"/>
                  </a:lnTo>
                  <a:lnTo>
                    <a:pt x="2619401" y="1387664"/>
                  </a:lnTo>
                  <a:lnTo>
                    <a:pt x="2622884" y="1388260"/>
                  </a:lnTo>
                  <a:lnTo>
                    <a:pt x="2626368" y="1388851"/>
                  </a:lnTo>
                  <a:lnTo>
                    <a:pt x="2629851" y="1389439"/>
                  </a:lnTo>
                  <a:lnTo>
                    <a:pt x="2633334" y="1390022"/>
                  </a:lnTo>
                  <a:lnTo>
                    <a:pt x="2636817" y="1390602"/>
                  </a:lnTo>
                  <a:lnTo>
                    <a:pt x="2640301" y="1391177"/>
                  </a:lnTo>
                  <a:lnTo>
                    <a:pt x="2643784" y="1391285"/>
                  </a:lnTo>
                  <a:lnTo>
                    <a:pt x="2647267" y="1391245"/>
                  </a:lnTo>
                  <a:lnTo>
                    <a:pt x="2650750" y="1391205"/>
                  </a:lnTo>
                  <a:lnTo>
                    <a:pt x="2654234" y="1391164"/>
                  </a:lnTo>
                  <a:lnTo>
                    <a:pt x="2657717" y="1391124"/>
                  </a:lnTo>
                  <a:lnTo>
                    <a:pt x="2661200" y="1391084"/>
                  </a:lnTo>
                  <a:lnTo>
                    <a:pt x="2664683" y="1391044"/>
                  </a:lnTo>
                  <a:lnTo>
                    <a:pt x="2668167" y="1391005"/>
                  </a:lnTo>
                  <a:lnTo>
                    <a:pt x="2671650" y="1390965"/>
                  </a:lnTo>
                  <a:lnTo>
                    <a:pt x="2675133" y="1390925"/>
                  </a:lnTo>
                  <a:lnTo>
                    <a:pt x="2678616" y="1390886"/>
                  </a:lnTo>
                  <a:lnTo>
                    <a:pt x="2682100" y="1390846"/>
                  </a:lnTo>
                  <a:lnTo>
                    <a:pt x="2685583" y="1390807"/>
                  </a:lnTo>
                  <a:lnTo>
                    <a:pt x="2689066" y="1390768"/>
                  </a:lnTo>
                  <a:lnTo>
                    <a:pt x="2692549" y="1390729"/>
                  </a:lnTo>
                  <a:lnTo>
                    <a:pt x="2696033" y="1390690"/>
                  </a:lnTo>
                  <a:lnTo>
                    <a:pt x="2699516" y="1390651"/>
                  </a:lnTo>
                  <a:lnTo>
                    <a:pt x="2702999" y="1390612"/>
                  </a:lnTo>
                  <a:lnTo>
                    <a:pt x="2706482" y="1390573"/>
                  </a:lnTo>
                  <a:lnTo>
                    <a:pt x="2709966" y="1390534"/>
                  </a:lnTo>
                  <a:lnTo>
                    <a:pt x="2713449" y="1390496"/>
                  </a:lnTo>
                  <a:lnTo>
                    <a:pt x="2716932" y="1390457"/>
                  </a:lnTo>
                  <a:lnTo>
                    <a:pt x="2720415" y="1390387"/>
                  </a:lnTo>
                  <a:lnTo>
                    <a:pt x="2723899" y="1390309"/>
                  </a:lnTo>
                  <a:lnTo>
                    <a:pt x="2727382" y="1390231"/>
                  </a:lnTo>
                  <a:lnTo>
                    <a:pt x="2730865" y="1390153"/>
                  </a:lnTo>
                  <a:lnTo>
                    <a:pt x="2734348" y="1390075"/>
                  </a:lnTo>
                  <a:lnTo>
                    <a:pt x="2737832" y="1389998"/>
                  </a:lnTo>
                  <a:lnTo>
                    <a:pt x="2741315" y="1389920"/>
                  </a:lnTo>
                  <a:lnTo>
                    <a:pt x="2744798" y="1389843"/>
                  </a:lnTo>
                  <a:lnTo>
                    <a:pt x="2748281" y="1389766"/>
                  </a:lnTo>
                  <a:lnTo>
                    <a:pt x="2751765" y="1389689"/>
                  </a:lnTo>
                  <a:lnTo>
                    <a:pt x="2755248" y="1389612"/>
                  </a:lnTo>
                  <a:lnTo>
                    <a:pt x="2758731" y="1389535"/>
                  </a:lnTo>
                  <a:lnTo>
                    <a:pt x="2762214" y="1389459"/>
                  </a:lnTo>
                  <a:lnTo>
                    <a:pt x="2765698" y="1389382"/>
                  </a:lnTo>
                  <a:lnTo>
                    <a:pt x="2769181" y="1389306"/>
                  </a:lnTo>
                  <a:lnTo>
                    <a:pt x="2772664" y="1389230"/>
                  </a:lnTo>
                  <a:lnTo>
                    <a:pt x="2776147" y="1389154"/>
                  </a:lnTo>
                  <a:lnTo>
                    <a:pt x="2779631" y="1389078"/>
                  </a:lnTo>
                  <a:lnTo>
                    <a:pt x="2783114" y="1389002"/>
                  </a:lnTo>
                  <a:lnTo>
                    <a:pt x="2786597" y="1388927"/>
                  </a:lnTo>
                  <a:lnTo>
                    <a:pt x="2790080" y="1388851"/>
                  </a:lnTo>
                  <a:lnTo>
                    <a:pt x="2793564" y="1388776"/>
                  </a:lnTo>
                  <a:lnTo>
                    <a:pt x="2797047" y="1389289"/>
                  </a:lnTo>
                  <a:lnTo>
                    <a:pt x="2800530" y="1389942"/>
                  </a:lnTo>
                  <a:lnTo>
                    <a:pt x="2804013" y="1390591"/>
                  </a:lnTo>
                  <a:lnTo>
                    <a:pt x="2807497" y="1391235"/>
                  </a:lnTo>
                  <a:lnTo>
                    <a:pt x="2810980" y="1391874"/>
                  </a:lnTo>
                  <a:lnTo>
                    <a:pt x="2814463" y="1392509"/>
                  </a:lnTo>
                  <a:lnTo>
                    <a:pt x="2817946" y="1393139"/>
                  </a:lnTo>
                  <a:lnTo>
                    <a:pt x="2821430" y="1393765"/>
                  </a:lnTo>
                  <a:lnTo>
                    <a:pt x="2824913" y="1394386"/>
                  </a:lnTo>
                  <a:lnTo>
                    <a:pt x="2828396" y="1395002"/>
                  </a:lnTo>
                  <a:lnTo>
                    <a:pt x="2831879" y="1395615"/>
                  </a:lnTo>
                  <a:lnTo>
                    <a:pt x="2835363" y="1395824"/>
                  </a:lnTo>
                  <a:lnTo>
                    <a:pt x="2838846" y="1395942"/>
                  </a:lnTo>
                  <a:lnTo>
                    <a:pt x="2842329" y="1396059"/>
                  </a:lnTo>
                  <a:lnTo>
                    <a:pt x="2845812" y="1396175"/>
                  </a:lnTo>
                  <a:lnTo>
                    <a:pt x="2849296" y="1396291"/>
                  </a:lnTo>
                  <a:lnTo>
                    <a:pt x="2852779" y="1396407"/>
                  </a:lnTo>
                  <a:lnTo>
                    <a:pt x="2856262" y="1396523"/>
                  </a:lnTo>
                  <a:lnTo>
                    <a:pt x="2859745" y="1396638"/>
                  </a:lnTo>
                  <a:lnTo>
                    <a:pt x="2863229" y="1396752"/>
                  </a:lnTo>
                  <a:lnTo>
                    <a:pt x="2866712" y="1396867"/>
                  </a:lnTo>
                  <a:lnTo>
                    <a:pt x="2870195" y="1396981"/>
                  </a:lnTo>
                  <a:lnTo>
                    <a:pt x="2873678" y="1397193"/>
                  </a:lnTo>
                  <a:lnTo>
                    <a:pt x="2877161" y="1397425"/>
                  </a:lnTo>
                  <a:lnTo>
                    <a:pt x="2880645" y="1397657"/>
                  </a:lnTo>
                  <a:lnTo>
                    <a:pt x="2884128" y="1397887"/>
                  </a:lnTo>
                  <a:lnTo>
                    <a:pt x="2887611" y="1398117"/>
                  </a:lnTo>
                  <a:lnTo>
                    <a:pt x="2891094" y="1398345"/>
                  </a:lnTo>
                  <a:lnTo>
                    <a:pt x="2894578" y="1398573"/>
                  </a:lnTo>
                  <a:lnTo>
                    <a:pt x="2898061" y="1398800"/>
                  </a:lnTo>
                  <a:lnTo>
                    <a:pt x="2901544" y="1399025"/>
                  </a:lnTo>
                  <a:lnTo>
                    <a:pt x="2905027" y="1399250"/>
                  </a:lnTo>
                  <a:lnTo>
                    <a:pt x="2908511" y="1399474"/>
                  </a:lnTo>
                  <a:lnTo>
                    <a:pt x="2911994" y="1399503"/>
                  </a:lnTo>
                  <a:lnTo>
                    <a:pt x="2915477" y="1399494"/>
                  </a:lnTo>
                  <a:lnTo>
                    <a:pt x="2918960" y="1399485"/>
                  </a:lnTo>
                  <a:lnTo>
                    <a:pt x="2922444" y="1399476"/>
                  </a:lnTo>
                  <a:lnTo>
                    <a:pt x="2925927" y="1399467"/>
                  </a:lnTo>
                  <a:lnTo>
                    <a:pt x="2929410" y="1399458"/>
                  </a:lnTo>
                  <a:lnTo>
                    <a:pt x="2932893" y="1399449"/>
                  </a:lnTo>
                  <a:lnTo>
                    <a:pt x="2936377" y="1399440"/>
                  </a:lnTo>
                  <a:lnTo>
                    <a:pt x="2939860" y="1399431"/>
                  </a:lnTo>
                  <a:lnTo>
                    <a:pt x="2943343" y="1399422"/>
                  </a:lnTo>
                  <a:lnTo>
                    <a:pt x="2946826" y="1399413"/>
                  </a:lnTo>
                  <a:lnTo>
                    <a:pt x="2950310" y="1399443"/>
                  </a:lnTo>
                  <a:lnTo>
                    <a:pt x="2953793" y="1399480"/>
                  </a:lnTo>
                  <a:lnTo>
                    <a:pt x="2957276" y="1399516"/>
                  </a:lnTo>
                  <a:lnTo>
                    <a:pt x="2960759" y="1399553"/>
                  </a:lnTo>
                  <a:lnTo>
                    <a:pt x="2964243" y="1399590"/>
                  </a:lnTo>
                  <a:lnTo>
                    <a:pt x="2967726" y="1399626"/>
                  </a:lnTo>
                  <a:lnTo>
                    <a:pt x="2971209" y="1399662"/>
                  </a:lnTo>
                  <a:lnTo>
                    <a:pt x="2974692" y="1399699"/>
                  </a:lnTo>
                  <a:lnTo>
                    <a:pt x="2978176" y="1399735"/>
                  </a:lnTo>
                  <a:lnTo>
                    <a:pt x="2981659" y="1399771"/>
                  </a:lnTo>
                  <a:lnTo>
                    <a:pt x="2985142" y="1399807"/>
                  </a:lnTo>
                  <a:lnTo>
                    <a:pt x="2988625" y="1399843"/>
                  </a:lnTo>
                  <a:lnTo>
                    <a:pt x="2992109" y="1399879"/>
                  </a:lnTo>
                  <a:lnTo>
                    <a:pt x="2995592" y="1399914"/>
                  </a:lnTo>
                  <a:lnTo>
                    <a:pt x="2999075" y="1399950"/>
                  </a:lnTo>
                  <a:lnTo>
                    <a:pt x="3002558" y="1399985"/>
                  </a:lnTo>
                  <a:lnTo>
                    <a:pt x="3006042" y="1400021"/>
                  </a:lnTo>
                  <a:lnTo>
                    <a:pt x="3009525" y="1400056"/>
                  </a:lnTo>
                  <a:lnTo>
                    <a:pt x="3013008" y="1400091"/>
                  </a:lnTo>
                  <a:lnTo>
                    <a:pt x="3016491" y="1400127"/>
                  </a:lnTo>
                  <a:lnTo>
                    <a:pt x="3019975" y="1400162"/>
                  </a:lnTo>
                  <a:lnTo>
                    <a:pt x="3023458" y="1400197"/>
                  </a:lnTo>
                  <a:lnTo>
                    <a:pt x="3026941" y="1408684"/>
                  </a:lnTo>
                  <a:lnTo>
                    <a:pt x="3030424" y="1408915"/>
                  </a:lnTo>
                  <a:lnTo>
                    <a:pt x="3033908" y="1409145"/>
                  </a:lnTo>
                  <a:lnTo>
                    <a:pt x="3037391" y="1409374"/>
                  </a:lnTo>
                  <a:lnTo>
                    <a:pt x="3040874" y="1409601"/>
                  </a:lnTo>
                  <a:lnTo>
                    <a:pt x="3044357" y="1409828"/>
                  </a:lnTo>
                  <a:lnTo>
                    <a:pt x="3047841" y="1410054"/>
                  </a:lnTo>
                  <a:lnTo>
                    <a:pt x="3051324" y="1410279"/>
                  </a:lnTo>
                  <a:lnTo>
                    <a:pt x="3054807" y="1410503"/>
                  </a:lnTo>
                  <a:lnTo>
                    <a:pt x="3058290" y="1410726"/>
                  </a:lnTo>
                  <a:lnTo>
                    <a:pt x="3061774" y="1410949"/>
                  </a:lnTo>
                  <a:lnTo>
                    <a:pt x="3065257" y="1416951"/>
                  </a:lnTo>
                  <a:lnTo>
                    <a:pt x="3068740" y="1416858"/>
                  </a:lnTo>
                  <a:lnTo>
                    <a:pt x="3072223" y="1416765"/>
                  </a:lnTo>
                  <a:lnTo>
                    <a:pt x="3075707" y="1416672"/>
                  </a:lnTo>
                  <a:lnTo>
                    <a:pt x="3079190" y="1416579"/>
                  </a:lnTo>
                  <a:lnTo>
                    <a:pt x="3082673" y="1416487"/>
                  </a:lnTo>
                  <a:lnTo>
                    <a:pt x="3086156" y="1416394"/>
                  </a:lnTo>
                  <a:lnTo>
                    <a:pt x="3089640" y="1416302"/>
                  </a:lnTo>
                  <a:lnTo>
                    <a:pt x="3093123" y="1416209"/>
                  </a:lnTo>
                  <a:lnTo>
                    <a:pt x="3096606" y="1416117"/>
                  </a:lnTo>
                  <a:lnTo>
                    <a:pt x="3100089" y="1416025"/>
                  </a:lnTo>
                  <a:lnTo>
                    <a:pt x="3103573" y="1415934"/>
                  </a:lnTo>
                  <a:lnTo>
                    <a:pt x="3107056" y="1415842"/>
                  </a:lnTo>
                  <a:lnTo>
                    <a:pt x="3110539" y="1415750"/>
                  </a:lnTo>
                  <a:lnTo>
                    <a:pt x="3114022" y="1415659"/>
                  </a:lnTo>
                  <a:lnTo>
                    <a:pt x="3117506" y="1415568"/>
                  </a:lnTo>
                  <a:lnTo>
                    <a:pt x="3120989" y="1415477"/>
                  </a:lnTo>
                  <a:lnTo>
                    <a:pt x="3124472" y="1415386"/>
                  </a:lnTo>
                  <a:lnTo>
                    <a:pt x="3127955" y="1415295"/>
                  </a:lnTo>
                  <a:lnTo>
                    <a:pt x="3131439" y="1415204"/>
                  </a:lnTo>
                  <a:lnTo>
                    <a:pt x="3134922" y="1415113"/>
                  </a:lnTo>
                  <a:lnTo>
                    <a:pt x="3138405" y="1415023"/>
                  </a:lnTo>
                  <a:lnTo>
                    <a:pt x="3141888" y="1424188"/>
                  </a:lnTo>
                  <a:lnTo>
                    <a:pt x="3145372" y="1424086"/>
                  </a:lnTo>
                  <a:lnTo>
                    <a:pt x="3148855" y="1423984"/>
                  </a:lnTo>
                  <a:lnTo>
                    <a:pt x="3152338" y="1423882"/>
                  </a:lnTo>
                  <a:lnTo>
                    <a:pt x="3155821" y="1423780"/>
                  </a:lnTo>
                  <a:lnTo>
                    <a:pt x="3159304" y="1423678"/>
                  </a:lnTo>
                  <a:lnTo>
                    <a:pt x="3162788" y="1423577"/>
                  </a:lnTo>
                  <a:lnTo>
                    <a:pt x="3166271" y="1423475"/>
                  </a:lnTo>
                  <a:lnTo>
                    <a:pt x="3169754" y="1423374"/>
                  </a:lnTo>
                  <a:lnTo>
                    <a:pt x="3173237" y="1423273"/>
                  </a:lnTo>
                  <a:lnTo>
                    <a:pt x="3176721" y="1423172"/>
                  </a:lnTo>
                  <a:lnTo>
                    <a:pt x="3180204" y="1423071"/>
                  </a:lnTo>
                  <a:lnTo>
                    <a:pt x="3183687" y="1422971"/>
                  </a:lnTo>
                  <a:lnTo>
                    <a:pt x="3187170" y="1422870"/>
                  </a:lnTo>
                  <a:lnTo>
                    <a:pt x="3190654" y="1422770"/>
                  </a:lnTo>
                  <a:lnTo>
                    <a:pt x="3194137" y="1422669"/>
                  </a:lnTo>
                  <a:lnTo>
                    <a:pt x="3197620" y="1422569"/>
                  </a:lnTo>
                  <a:lnTo>
                    <a:pt x="3201103" y="1422469"/>
                  </a:lnTo>
                  <a:lnTo>
                    <a:pt x="3204587" y="1422369"/>
                  </a:lnTo>
                  <a:lnTo>
                    <a:pt x="3208070" y="1422270"/>
                  </a:lnTo>
                  <a:lnTo>
                    <a:pt x="3211553" y="1422170"/>
                  </a:lnTo>
                  <a:lnTo>
                    <a:pt x="3215036" y="1422070"/>
                  </a:lnTo>
                  <a:lnTo>
                    <a:pt x="3218520" y="1425485"/>
                  </a:lnTo>
                  <a:lnTo>
                    <a:pt x="3222003" y="1425487"/>
                  </a:lnTo>
                  <a:lnTo>
                    <a:pt x="3225486" y="1425489"/>
                  </a:lnTo>
                  <a:lnTo>
                    <a:pt x="3228969" y="1425491"/>
                  </a:lnTo>
                  <a:lnTo>
                    <a:pt x="3232453" y="1425493"/>
                  </a:lnTo>
                  <a:lnTo>
                    <a:pt x="3235936" y="1425495"/>
                  </a:lnTo>
                  <a:lnTo>
                    <a:pt x="3239419" y="1425497"/>
                  </a:lnTo>
                  <a:lnTo>
                    <a:pt x="3242902" y="1425499"/>
                  </a:lnTo>
                  <a:lnTo>
                    <a:pt x="3246386" y="1425501"/>
                  </a:lnTo>
                  <a:lnTo>
                    <a:pt x="3249869" y="1425503"/>
                  </a:lnTo>
                  <a:lnTo>
                    <a:pt x="3253352" y="1425505"/>
                  </a:lnTo>
                  <a:lnTo>
                    <a:pt x="3256835" y="1428458"/>
                  </a:lnTo>
                  <a:lnTo>
                    <a:pt x="3260319" y="1428489"/>
                  </a:lnTo>
                  <a:lnTo>
                    <a:pt x="3263802" y="1428521"/>
                  </a:lnTo>
                  <a:lnTo>
                    <a:pt x="3267285" y="1428552"/>
                  </a:lnTo>
                  <a:lnTo>
                    <a:pt x="3270768" y="1428584"/>
                  </a:lnTo>
                  <a:lnTo>
                    <a:pt x="3274252" y="1428615"/>
                  </a:lnTo>
                  <a:lnTo>
                    <a:pt x="3277735" y="1428646"/>
                  </a:lnTo>
                  <a:lnTo>
                    <a:pt x="3281218" y="1428677"/>
                  </a:lnTo>
                  <a:lnTo>
                    <a:pt x="3284701" y="1428708"/>
                  </a:lnTo>
                  <a:lnTo>
                    <a:pt x="3288185" y="1428739"/>
                  </a:lnTo>
                  <a:lnTo>
                    <a:pt x="3291668" y="1428770"/>
                  </a:lnTo>
                  <a:lnTo>
                    <a:pt x="3295151" y="1432858"/>
                  </a:lnTo>
                  <a:lnTo>
                    <a:pt x="3298634" y="1432931"/>
                  </a:lnTo>
                  <a:lnTo>
                    <a:pt x="3302118" y="1433003"/>
                  </a:lnTo>
                  <a:lnTo>
                    <a:pt x="3305601" y="1433074"/>
                  </a:lnTo>
                  <a:lnTo>
                    <a:pt x="3309084" y="1433146"/>
                  </a:lnTo>
                  <a:lnTo>
                    <a:pt x="3312567" y="1433217"/>
                  </a:lnTo>
                  <a:lnTo>
                    <a:pt x="3316051" y="1433289"/>
                  </a:lnTo>
                  <a:lnTo>
                    <a:pt x="3319534" y="1433360"/>
                  </a:lnTo>
                  <a:lnTo>
                    <a:pt x="3323017" y="1433430"/>
                  </a:lnTo>
                  <a:lnTo>
                    <a:pt x="3326500" y="1433501"/>
                  </a:lnTo>
                  <a:lnTo>
                    <a:pt x="3329984" y="1433571"/>
                  </a:lnTo>
                  <a:lnTo>
                    <a:pt x="3333467" y="1446416"/>
                  </a:lnTo>
                  <a:lnTo>
                    <a:pt x="3336950" y="1446384"/>
                  </a:lnTo>
                  <a:lnTo>
                    <a:pt x="3340433" y="1446353"/>
                  </a:lnTo>
                  <a:lnTo>
                    <a:pt x="3343917" y="1446321"/>
                  </a:lnTo>
                  <a:lnTo>
                    <a:pt x="3347400" y="1446289"/>
                  </a:lnTo>
                  <a:lnTo>
                    <a:pt x="3350883" y="1446257"/>
                  </a:lnTo>
                  <a:lnTo>
                    <a:pt x="3354366" y="1446226"/>
                  </a:lnTo>
                  <a:lnTo>
                    <a:pt x="3357850" y="1446194"/>
                  </a:lnTo>
                  <a:lnTo>
                    <a:pt x="3361333" y="1446163"/>
                  </a:lnTo>
                  <a:lnTo>
                    <a:pt x="3364816" y="1446131"/>
                  </a:lnTo>
                  <a:lnTo>
                    <a:pt x="3368299" y="1446100"/>
                  </a:lnTo>
                  <a:lnTo>
                    <a:pt x="3371783" y="1449135"/>
                  </a:lnTo>
                  <a:lnTo>
                    <a:pt x="3375266" y="1448944"/>
                  </a:lnTo>
                  <a:lnTo>
                    <a:pt x="3378749" y="1448753"/>
                  </a:lnTo>
                  <a:lnTo>
                    <a:pt x="3382232" y="1448562"/>
                  </a:lnTo>
                  <a:lnTo>
                    <a:pt x="3385716" y="1448371"/>
                  </a:lnTo>
                  <a:lnTo>
                    <a:pt x="3389199" y="1448180"/>
                  </a:lnTo>
                  <a:lnTo>
                    <a:pt x="3392682" y="1447989"/>
                  </a:lnTo>
                  <a:lnTo>
                    <a:pt x="3396165" y="1447798"/>
                  </a:lnTo>
                  <a:lnTo>
                    <a:pt x="3399649" y="1447608"/>
                  </a:lnTo>
                  <a:lnTo>
                    <a:pt x="3403132" y="1447417"/>
                  </a:lnTo>
                  <a:lnTo>
                    <a:pt x="3406615" y="1447226"/>
                  </a:lnTo>
                  <a:lnTo>
                    <a:pt x="3410098" y="1447036"/>
                  </a:lnTo>
                  <a:lnTo>
                    <a:pt x="3413582" y="1446845"/>
                  </a:lnTo>
                  <a:lnTo>
                    <a:pt x="3417065" y="1446655"/>
                  </a:lnTo>
                  <a:lnTo>
                    <a:pt x="3420548" y="1446464"/>
                  </a:lnTo>
                  <a:lnTo>
                    <a:pt x="3424031" y="1446274"/>
                  </a:lnTo>
                  <a:lnTo>
                    <a:pt x="3427515" y="1446083"/>
                  </a:lnTo>
                  <a:lnTo>
                    <a:pt x="3430998" y="1445893"/>
                  </a:lnTo>
                  <a:lnTo>
                    <a:pt x="3434481" y="1445703"/>
                  </a:lnTo>
                  <a:lnTo>
                    <a:pt x="3437964" y="1445512"/>
                  </a:lnTo>
                  <a:lnTo>
                    <a:pt x="3441447" y="1445322"/>
                  </a:lnTo>
                  <a:lnTo>
                    <a:pt x="3444931" y="1445132"/>
                  </a:lnTo>
                  <a:lnTo>
                    <a:pt x="3448414" y="1449959"/>
                  </a:lnTo>
                  <a:lnTo>
                    <a:pt x="3451897" y="1449773"/>
                  </a:lnTo>
                  <a:lnTo>
                    <a:pt x="3455380" y="1449587"/>
                  </a:lnTo>
                  <a:lnTo>
                    <a:pt x="3458864" y="1449401"/>
                  </a:lnTo>
                  <a:lnTo>
                    <a:pt x="3462347" y="1449215"/>
                  </a:lnTo>
                  <a:lnTo>
                    <a:pt x="3465830" y="1449028"/>
                  </a:lnTo>
                  <a:lnTo>
                    <a:pt x="3469313" y="1448842"/>
                  </a:lnTo>
                  <a:lnTo>
                    <a:pt x="3472797" y="1448657"/>
                  </a:lnTo>
                  <a:lnTo>
                    <a:pt x="3476280" y="1448471"/>
                  </a:lnTo>
                  <a:lnTo>
                    <a:pt x="3479763" y="1448285"/>
                  </a:lnTo>
                  <a:lnTo>
                    <a:pt x="3483246" y="1448099"/>
                  </a:lnTo>
                  <a:lnTo>
                    <a:pt x="3483246" y="1448240"/>
                  </a:lnTo>
                  <a:lnTo>
                    <a:pt x="3483246" y="1448381"/>
                  </a:lnTo>
                  <a:lnTo>
                    <a:pt x="3483246" y="1448521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272211"/>
            </a:xfrm>
            <a:custGeom>
              <a:avLst/>
              <a:gdLst/>
              <a:ahLst/>
              <a:cxnLst/>
              <a:rect l="0" t="0" r="0" b="0"/>
              <a:pathLst>
                <a:path w="3483246" h="3272211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1740753"/>
                  </a:lnTo>
                  <a:lnTo>
                    <a:pt x="41798" y="1665032"/>
                  </a:lnTo>
                  <a:lnTo>
                    <a:pt x="45282" y="1595623"/>
                  </a:lnTo>
                  <a:lnTo>
                    <a:pt x="48765" y="1531770"/>
                  </a:lnTo>
                  <a:lnTo>
                    <a:pt x="52248" y="1472831"/>
                  </a:lnTo>
                  <a:lnTo>
                    <a:pt x="55731" y="1418260"/>
                  </a:lnTo>
                  <a:lnTo>
                    <a:pt x="59215" y="1367588"/>
                  </a:lnTo>
                  <a:lnTo>
                    <a:pt x="62698" y="1320412"/>
                  </a:lnTo>
                  <a:lnTo>
                    <a:pt x="66181" y="1276382"/>
                  </a:lnTo>
                  <a:lnTo>
                    <a:pt x="69664" y="1235193"/>
                  </a:lnTo>
                  <a:lnTo>
                    <a:pt x="73148" y="1196580"/>
                  </a:lnTo>
                  <a:lnTo>
                    <a:pt x="76631" y="2487322"/>
                  </a:lnTo>
                  <a:lnTo>
                    <a:pt x="80114" y="2455411"/>
                  </a:lnTo>
                  <a:lnTo>
                    <a:pt x="83597" y="2424308"/>
                  </a:lnTo>
                  <a:lnTo>
                    <a:pt x="87081" y="2393984"/>
                  </a:lnTo>
                  <a:lnTo>
                    <a:pt x="90564" y="2364408"/>
                  </a:lnTo>
                  <a:lnTo>
                    <a:pt x="94047" y="2335555"/>
                  </a:lnTo>
                  <a:lnTo>
                    <a:pt x="97530" y="2307397"/>
                  </a:lnTo>
                  <a:lnTo>
                    <a:pt x="101014" y="2279910"/>
                  </a:lnTo>
                  <a:lnTo>
                    <a:pt x="104497" y="2253070"/>
                  </a:lnTo>
                  <a:lnTo>
                    <a:pt x="107980" y="2226855"/>
                  </a:lnTo>
                  <a:lnTo>
                    <a:pt x="111463" y="2201243"/>
                  </a:lnTo>
                  <a:lnTo>
                    <a:pt x="114947" y="2176213"/>
                  </a:lnTo>
                  <a:lnTo>
                    <a:pt x="118430" y="2151746"/>
                  </a:lnTo>
                  <a:lnTo>
                    <a:pt x="121913" y="2127823"/>
                  </a:lnTo>
                  <a:lnTo>
                    <a:pt x="125396" y="2104426"/>
                  </a:lnTo>
                  <a:lnTo>
                    <a:pt x="128880" y="2081538"/>
                  </a:lnTo>
                  <a:lnTo>
                    <a:pt x="132363" y="2059143"/>
                  </a:lnTo>
                  <a:lnTo>
                    <a:pt x="135846" y="2037224"/>
                  </a:lnTo>
                  <a:lnTo>
                    <a:pt x="139329" y="2015767"/>
                  </a:lnTo>
                  <a:lnTo>
                    <a:pt x="142813" y="1994758"/>
                  </a:lnTo>
                  <a:lnTo>
                    <a:pt x="146296" y="1974182"/>
                  </a:lnTo>
                  <a:lnTo>
                    <a:pt x="149779" y="1954026"/>
                  </a:lnTo>
                  <a:lnTo>
                    <a:pt x="153262" y="2819234"/>
                  </a:lnTo>
                  <a:lnTo>
                    <a:pt x="156746" y="2807072"/>
                  </a:lnTo>
                  <a:lnTo>
                    <a:pt x="160229" y="2795015"/>
                  </a:lnTo>
                  <a:lnTo>
                    <a:pt x="163712" y="2783061"/>
                  </a:lnTo>
                  <a:lnTo>
                    <a:pt x="167195" y="2771209"/>
                  </a:lnTo>
                  <a:lnTo>
                    <a:pt x="170679" y="2759457"/>
                  </a:lnTo>
                  <a:lnTo>
                    <a:pt x="174162" y="2747805"/>
                  </a:lnTo>
                  <a:lnTo>
                    <a:pt x="177645" y="2736250"/>
                  </a:lnTo>
                  <a:lnTo>
                    <a:pt x="181128" y="2724792"/>
                  </a:lnTo>
                  <a:lnTo>
                    <a:pt x="184612" y="2713430"/>
                  </a:lnTo>
                  <a:lnTo>
                    <a:pt x="188095" y="2702162"/>
                  </a:lnTo>
                  <a:lnTo>
                    <a:pt x="191578" y="2920961"/>
                  </a:lnTo>
                  <a:lnTo>
                    <a:pt x="195061" y="2912413"/>
                  </a:lnTo>
                  <a:lnTo>
                    <a:pt x="198545" y="2903915"/>
                  </a:lnTo>
                  <a:lnTo>
                    <a:pt x="202028" y="2895467"/>
                  </a:lnTo>
                  <a:lnTo>
                    <a:pt x="205511" y="2887067"/>
                  </a:lnTo>
                  <a:lnTo>
                    <a:pt x="208994" y="2878716"/>
                  </a:lnTo>
                  <a:lnTo>
                    <a:pt x="212478" y="2870413"/>
                  </a:lnTo>
                  <a:lnTo>
                    <a:pt x="215961" y="2862158"/>
                  </a:lnTo>
                  <a:lnTo>
                    <a:pt x="219444" y="2853950"/>
                  </a:lnTo>
                  <a:lnTo>
                    <a:pt x="222927" y="2845790"/>
                  </a:lnTo>
                  <a:lnTo>
                    <a:pt x="226411" y="2837675"/>
                  </a:lnTo>
                  <a:lnTo>
                    <a:pt x="229894" y="2960394"/>
                  </a:lnTo>
                  <a:lnTo>
                    <a:pt x="233377" y="2954875"/>
                  </a:lnTo>
                  <a:lnTo>
                    <a:pt x="236860" y="2949406"/>
                  </a:lnTo>
                  <a:lnTo>
                    <a:pt x="240344" y="2943986"/>
                  </a:lnTo>
                  <a:lnTo>
                    <a:pt x="243827" y="2938615"/>
                  </a:lnTo>
                  <a:lnTo>
                    <a:pt x="247310" y="2933291"/>
                  </a:lnTo>
                  <a:lnTo>
                    <a:pt x="250793" y="2928015"/>
                  </a:lnTo>
                  <a:lnTo>
                    <a:pt x="254277" y="2922785"/>
                  </a:lnTo>
                  <a:lnTo>
                    <a:pt x="257760" y="2917601"/>
                  </a:lnTo>
                  <a:lnTo>
                    <a:pt x="261243" y="2912462"/>
                  </a:lnTo>
                  <a:lnTo>
                    <a:pt x="264726" y="2907368"/>
                  </a:lnTo>
                  <a:lnTo>
                    <a:pt x="268210" y="2928716"/>
                  </a:lnTo>
                  <a:lnTo>
                    <a:pt x="271693" y="2923827"/>
                  </a:lnTo>
                  <a:lnTo>
                    <a:pt x="275176" y="2918979"/>
                  </a:lnTo>
                  <a:lnTo>
                    <a:pt x="278659" y="2914170"/>
                  </a:lnTo>
                  <a:lnTo>
                    <a:pt x="282143" y="2909401"/>
                  </a:lnTo>
                  <a:lnTo>
                    <a:pt x="285626" y="2904670"/>
                  </a:lnTo>
                  <a:lnTo>
                    <a:pt x="289109" y="2899977"/>
                  </a:lnTo>
                  <a:lnTo>
                    <a:pt x="292592" y="2895322"/>
                  </a:lnTo>
                  <a:lnTo>
                    <a:pt x="296075" y="2890704"/>
                  </a:lnTo>
                  <a:lnTo>
                    <a:pt x="299559" y="2886123"/>
                  </a:lnTo>
                  <a:lnTo>
                    <a:pt x="303042" y="2881578"/>
                  </a:lnTo>
                  <a:lnTo>
                    <a:pt x="306525" y="3040656"/>
                  </a:lnTo>
                  <a:lnTo>
                    <a:pt x="310008" y="3037557"/>
                  </a:lnTo>
                  <a:lnTo>
                    <a:pt x="313492" y="3034485"/>
                  </a:lnTo>
                  <a:lnTo>
                    <a:pt x="316975" y="3031439"/>
                  </a:lnTo>
                  <a:lnTo>
                    <a:pt x="320458" y="3028419"/>
                  </a:lnTo>
                  <a:lnTo>
                    <a:pt x="323941" y="3025424"/>
                  </a:lnTo>
                  <a:lnTo>
                    <a:pt x="327425" y="3022455"/>
                  </a:lnTo>
                  <a:lnTo>
                    <a:pt x="330908" y="3019511"/>
                  </a:lnTo>
                  <a:lnTo>
                    <a:pt x="334391" y="3016591"/>
                  </a:lnTo>
                  <a:lnTo>
                    <a:pt x="337874" y="3013696"/>
                  </a:lnTo>
                  <a:lnTo>
                    <a:pt x="341358" y="3010825"/>
                  </a:lnTo>
                  <a:lnTo>
                    <a:pt x="344841" y="3114259"/>
                  </a:lnTo>
                  <a:lnTo>
                    <a:pt x="348324" y="3112515"/>
                  </a:lnTo>
                  <a:lnTo>
                    <a:pt x="351807" y="3110790"/>
                  </a:lnTo>
                  <a:lnTo>
                    <a:pt x="355291" y="3109083"/>
                  </a:lnTo>
                  <a:lnTo>
                    <a:pt x="358774" y="3107393"/>
                  </a:lnTo>
                  <a:lnTo>
                    <a:pt x="362257" y="3105722"/>
                  </a:lnTo>
                  <a:lnTo>
                    <a:pt x="365740" y="3104068"/>
                  </a:lnTo>
                  <a:lnTo>
                    <a:pt x="369224" y="3102430"/>
                  </a:lnTo>
                  <a:lnTo>
                    <a:pt x="372707" y="3100810"/>
                  </a:lnTo>
                  <a:lnTo>
                    <a:pt x="376190" y="3099206"/>
                  </a:lnTo>
                  <a:lnTo>
                    <a:pt x="379673" y="3097619"/>
                  </a:lnTo>
                  <a:lnTo>
                    <a:pt x="383157" y="3104295"/>
                  </a:lnTo>
                  <a:lnTo>
                    <a:pt x="386640" y="3101228"/>
                  </a:lnTo>
                  <a:lnTo>
                    <a:pt x="390123" y="3098167"/>
                  </a:lnTo>
                  <a:lnTo>
                    <a:pt x="393606" y="3095112"/>
                  </a:lnTo>
                  <a:lnTo>
                    <a:pt x="397090" y="3092063"/>
                  </a:lnTo>
                  <a:lnTo>
                    <a:pt x="400573" y="3089020"/>
                  </a:lnTo>
                  <a:lnTo>
                    <a:pt x="404056" y="3085983"/>
                  </a:lnTo>
                  <a:lnTo>
                    <a:pt x="407539" y="3082951"/>
                  </a:lnTo>
                  <a:lnTo>
                    <a:pt x="411023" y="3079926"/>
                  </a:lnTo>
                  <a:lnTo>
                    <a:pt x="414506" y="3076907"/>
                  </a:lnTo>
                  <a:lnTo>
                    <a:pt x="417989" y="3073894"/>
                  </a:lnTo>
                  <a:lnTo>
                    <a:pt x="421472" y="3099748"/>
                  </a:lnTo>
                  <a:lnTo>
                    <a:pt x="424956" y="3096930"/>
                  </a:lnTo>
                  <a:lnTo>
                    <a:pt x="428439" y="3094118"/>
                  </a:lnTo>
                  <a:lnTo>
                    <a:pt x="431922" y="3091310"/>
                  </a:lnTo>
                  <a:lnTo>
                    <a:pt x="435405" y="3088507"/>
                  </a:lnTo>
                  <a:lnTo>
                    <a:pt x="438889" y="3085710"/>
                  </a:lnTo>
                  <a:lnTo>
                    <a:pt x="442372" y="3082917"/>
                  </a:lnTo>
                  <a:lnTo>
                    <a:pt x="445855" y="3080130"/>
                  </a:lnTo>
                  <a:lnTo>
                    <a:pt x="449338" y="3077348"/>
                  </a:lnTo>
                  <a:lnTo>
                    <a:pt x="452822" y="3074570"/>
                  </a:lnTo>
                  <a:lnTo>
                    <a:pt x="456305" y="3071798"/>
                  </a:lnTo>
                  <a:lnTo>
                    <a:pt x="459788" y="3161484"/>
                  </a:lnTo>
                  <a:lnTo>
                    <a:pt x="463271" y="3159725"/>
                  </a:lnTo>
                  <a:lnTo>
                    <a:pt x="466755" y="3157974"/>
                  </a:lnTo>
                  <a:lnTo>
                    <a:pt x="470238" y="3156230"/>
                  </a:lnTo>
                  <a:lnTo>
                    <a:pt x="473721" y="3154494"/>
                  </a:lnTo>
                  <a:lnTo>
                    <a:pt x="477204" y="3152765"/>
                  </a:lnTo>
                  <a:lnTo>
                    <a:pt x="480688" y="3151043"/>
                  </a:lnTo>
                  <a:lnTo>
                    <a:pt x="484171" y="3149328"/>
                  </a:lnTo>
                  <a:lnTo>
                    <a:pt x="487654" y="3147620"/>
                  </a:lnTo>
                  <a:lnTo>
                    <a:pt x="491137" y="3145919"/>
                  </a:lnTo>
                  <a:lnTo>
                    <a:pt x="494621" y="3144225"/>
                  </a:lnTo>
                  <a:lnTo>
                    <a:pt x="498104" y="3159629"/>
                  </a:lnTo>
                  <a:lnTo>
                    <a:pt x="501587" y="3158421"/>
                  </a:lnTo>
                  <a:lnTo>
                    <a:pt x="505070" y="3157221"/>
                  </a:lnTo>
                  <a:lnTo>
                    <a:pt x="508554" y="3156029"/>
                  </a:lnTo>
                  <a:lnTo>
                    <a:pt x="512037" y="3154844"/>
                  </a:lnTo>
                  <a:lnTo>
                    <a:pt x="515520" y="3153667"/>
                  </a:lnTo>
                  <a:lnTo>
                    <a:pt x="519003" y="3152497"/>
                  </a:lnTo>
                  <a:lnTo>
                    <a:pt x="522487" y="3151335"/>
                  </a:lnTo>
                  <a:lnTo>
                    <a:pt x="525970" y="3150180"/>
                  </a:lnTo>
                  <a:lnTo>
                    <a:pt x="529453" y="3149033"/>
                  </a:lnTo>
                  <a:lnTo>
                    <a:pt x="532936" y="3147892"/>
                  </a:lnTo>
                  <a:lnTo>
                    <a:pt x="536420" y="3162219"/>
                  </a:lnTo>
                  <a:lnTo>
                    <a:pt x="539903" y="3160906"/>
                  </a:lnTo>
                  <a:lnTo>
                    <a:pt x="543386" y="3159599"/>
                  </a:lnTo>
                  <a:lnTo>
                    <a:pt x="546869" y="3158298"/>
                  </a:lnTo>
                  <a:lnTo>
                    <a:pt x="550353" y="3157004"/>
                  </a:lnTo>
                  <a:lnTo>
                    <a:pt x="553836" y="3155716"/>
                  </a:lnTo>
                  <a:lnTo>
                    <a:pt x="557319" y="3154434"/>
                  </a:lnTo>
                  <a:lnTo>
                    <a:pt x="560802" y="3153158"/>
                  </a:lnTo>
                  <a:lnTo>
                    <a:pt x="564286" y="3151888"/>
                  </a:lnTo>
                  <a:lnTo>
                    <a:pt x="567769" y="3150623"/>
                  </a:lnTo>
                  <a:lnTo>
                    <a:pt x="571252" y="3149365"/>
                  </a:lnTo>
                  <a:lnTo>
                    <a:pt x="574735" y="3148113"/>
                  </a:lnTo>
                  <a:lnTo>
                    <a:pt x="578218" y="3146866"/>
                  </a:lnTo>
                  <a:lnTo>
                    <a:pt x="581702" y="3145626"/>
                  </a:lnTo>
                  <a:lnTo>
                    <a:pt x="585185" y="3144391"/>
                  </a:lnTo>
                  <a:lnTo>
                    <a:pt x="588668" y="3143161"/>
                  </a:lnTo>
                  <a:lnTo>
                    <a:pt x="592151" y="3141938"/>
                  </a:lnTo>
                  <a:lnTo>
                    <a:pt x="595635" y="3140720"/>
                  </a:lnTo>
                  <a:lnTo>
                    <a:pt x="599118" y="3139507"/>
                  </a:lnTo>
                  <a:lnTo>
                    <a:pt x="602601" y="3138300"/>
                  </a:lnTo>
                  <a:lnTo>
                    <a:pt x="606084" y="3137099"/>
                  </a:lnTo>
                  <a:lnTo>
                    <a:pt x="609568" y="3135903"/>
                  </a:lnTo>
                  <a:lnTo>
                    <a:pt x="613051" y="3168090"/>
                  </a:lnTo>
                  <a:lnTo>
                    <a:pt x="616534" y="3166462"/>
                  </a:lnTo>
                  <a:lnTo>
                    <a:pt x="620017" y="3164836"/>
                  </a:lnTo>
                  <a:lnTo>
                    <a:pt x="623501" y="3163212"/>
                  </a:lnTo>
                  <a:lnTo>
                    <a:pt x="626984" y="3161589"/>
                  </a:lnTo>
                  <a:lnTo>
                    <a:pt x="630467" y="3159968"/>
                  </a:lnTo>
                  <a:lnTo>
                    <a:pt x="633950" y="3158348"/>
                  </a:lnTo>
                  <a:lnTo>
                    <a:pt x="637434" y="3156731"/>
                  </a:lnTo>
                  <a:lnTo>
                    <a:pt x="640917" y="3155115"/>
                  </a:lnTo>
                  <a:lnTo>
                    <a:pt x="644400" y="3153500"/>
                  </a:lnTo>
                  <a:lnTo>
                    <a:pt x="647883" y="3151887"/>
                  </a:lnTo>
                  <a:lnTo>
                    <a:pt x="651367" y="3150435"/>
                  </a:lnTo>
                  <a:lnTo>
                    <a:pt x="654850" y="3149678"/>
                  </a:lnTo>
                  <a:lnTo>
                    <a:pt x="658333" y="3148925"/>
                  </a:lnTo>
                  <a:lnTo>
                    <a:pt x="661816" y="3148177"/>
                  </a:lnTo>
                  <a:lnTo>
                    <a:pt x="665300" y="3147434"/>
                  </a:lnTo>
                  <a:lnTo>
                    <a:pt x="668783" y="3146695"/>
                  </a:lnTo>
                  <a:lnTo>
                    <a:pt x="672266" y="3145960"/>
                  </a:lnTo>
                  <a:lnTo>
                    <a:pt x="675749" y="3145230"/>
                  </a:lnTo>
                  <a:lnTo>
                    <a:pt x="679233" y="3144505"/>
                  </a:lnTo>
                  <a:lnTo>
                    <a:pt x="682716" y="3143783"/>
                  </a:lnTo>
                  <a:lnTo>
                    <a:pt x="686199" y="3143066"/>
                  </a:lnTo>
                  <a:lnTo>
                    <a:pt x="689682" y="3166444"/>
                  </a:lnTo>
                  <a:lnTo>
                    <a:pt x="693166" y="3165719"/>
                  </a:lnTo>
                  <a:lnTo>
                    <a:pt x="696649" y="3164998"/>
                  </a:lnTo>
                  <a:lnTo>
                    <a:pt x="700132" y="3164281"/>
                  </a:lnTo>
                  <a:lnTo>
                    <a:pt x="703615" y="3163568"/>
                  </a:lnTo>
                  <a:lnTo>
                    <a:pt x="707099" y="3162859"/>
                  </a:lnTo>
                  <a:lnTo>
                    <a:pt x="710582" y="3162153"/>
                  </a:lnTo>
                  <a:lnTo>
                    <a:pt x="714065" y="3161452"/>
                  </a:lnTo>
                  <a:lnTo>
                    <a:pt x="717548" y="3160754"/>
                  </a:lnTo>
                  <a:lnTo>
                    <a:pt x="721032" y="3160060"/>
                  </a:lnTo>
                  <a:lnTo>
                    <a:pt x="724515" y="3159370"/>
                  </a:lnTo>
                  <a:lnTo>
                    <a:pt x="727998" y="3170868"/>
                  </a:lnTo>
                  <a:lnTo>
                    <a:pt x="731481" y="3169912"/>
                  </a:lnTo>
                  <a:lnTo>
                    <a:pt x="734965" y="3168958"/>
                  </a:lnTo>
                  <a:lnTo>
                    <a:pt x="738448" y="3168008"/>
                  </a:lnTo>
                  <a:lnTo>
                    <a:pt x="741931" y="3167061"/>
                  </a:lnTo>
                  <a:lnTo>
                    <a:pt x="745414" y="3166117"/>
                  </a:lnTo>
                  <a:lnTo>
                    <a:pt x="748898" y="3165176"/>
                  </a:lnTo>
                  <a:lnTo>
                    <a:pt x="752381" y="3164239"/>
                  </a:lnTo>
                  <a:lnTo>
                    <a:pt x="755864" y="3163305"/>
                  </a:lnTo>
                  <a:lnTo>
                    <a:pt x="759347" y="3162373"/>
                  </a:lnTo>
                  <a:lnTo>
                    <a:pt x="762831" y="3161445"/>
                  </a:lnTo>
                  <a:lnTo>
                    <a:pt x="766314" y="3160521"/>
                  </a:lnTo>
                  <a:lnTo>
                    <a:pt x="769797" y="3159599"/>
                  </a:lnTo>
                  <a:lnTo>
                    <a:pt x="773280" y="3158680"/>
                  </a:lnTo>
                  <a:lnTo>
                    <a:pt x="776764" y="3157765"/>
                  </a:lnTo>
                  <a:lnTo>
                    <a:pt x="780247" y="3156852"/>
                  </a:lnTo>
                  <a:lnTo>
                    <a:pt x="783730" y="3155943"/>
                  </a:lnTo>
                  <a:lnTo>
                    <a:pt x="787213" y="3155036"/>
                  </a:lnTo>
                  <a:lnTo>
                    <a:pt x="790697" y="3154133"/>
                  </a:lnTo>
                  <a:lnTo>
                    <a:pt x="794180" y="3153233"/>
                  </a:lnTo>
                  <a:lnTo>
                    <a:pt x="797663" y="3152335"/>
                  </a:lnTo>
                  <a:lnTo>
                    <a:pt x="801146" y="3151441"/>
                  </a:lnTo>
                  <a:lnTo>
                    <a:pt x="804630" y="3170419"/>
                  </a:lnTo>
                  <a:lnTo>
                    <a:pt x="808113" y="3169431"/>
                  </a:lnTo>
                  <a:lnTo>
                    <a:pt x="811596" y="3168445"/>
                  </a:lnTo>
                  <a:lnTo>
                    <a:pt x="815079" y="3167461"/>
                  </a:lnTo>
                  <a:lnTo>
                    <a:pt x="818563" y="3166480"/>
                  </a:lnTo>
                  <a:lnTo>
                    <a:pt x="822046" y="3165501"/>
                  </a:lnTo>
                  <a:lnTo>
                    <a:pt x="825529" y="3164524"/>
                  </a:lnTo>
                  <a:lnTo>
                    <a:pt x="829012" y="3163550"/>
                  </a:lnTo>
                  <a:lnTo>
                    <a:pt x="832496" y="3162577"/>
                  </a:lnTo>
                  <a:lnTo>
                    <a:pt x="835979" y="3161607"/>
                  </a:lnTo>
                  <a:lnTo>
                    <a:pt x="839462" y="3160639"/>
                  </a:lnTo>
                  <a:lnTo>
                    <a:pt x="842945" y="3162410"/>
                  </a:lnTo>
                  <a:lnTo>
                    <a:pt x="846429" y="3161574"/>
                  </a:lnTo>
                  <a:lnTo>
                    <a:pt x="849912" y="3160741"/>
                  </a:lnTo>
                  <a:lnTo>
                    <a:pt x="853395" y="3159910"/>
                  </a:lnTo>
                  <a:lnTo>
                    <a:pt x="856878" y="3159081"/>
                  </a:lnTo>
                  <a:lnTo>
                    <a:pt x="860361" y="3158255"/>
                  </a:lnTo>
                  <a:lnTo>
                    <a:pt x="863845" y="3157432"/>
                  </a:lnTo>
                  <a:lnTo>
                    <a:pt x="867328" y="3156611"/>
                  </a:lnTo>
                  <a:lnTo>
                    <a:pt x="870811" y="3155792"/>
                  </a:lnTo>
                  <a:lnTo>
                    <a:pt x="874294" y="3154976"/>
                  </a:lnTo>
                  <a:lnTo>
                    <a:pt x="877778" y="3154163"/>
                  </a:lnTo>
                  <a:lnTo>
                    <a:pt x="881261" y="3173751"/>
                  </a:lnTo>
                  <a:lnTo>
                    <a:pt x="884744" y="3173073"/>
                  </a:lnTo>
                  <a:lnTo>
                    <a:pt x="888227" y="3172397"/>
                  </a:lnTo>
                  <a:lnTo>
                    <a:pt x="891711" y="3171723"/>
                  </a:lnTo>
                  <a:lnTo>
                    <a:pt x="895194" y="3171051"/>
                  </a:lnTo>
                  <a:lnTo>
                    <a:pt x="898677" y="3170382"/>
                  </a:lnTo>
                  <a:lnTo>
                    <a:pt x="902160" y="3169715"/>
                  </a:lnTo>
                  <a:lnTo>
                    <a:pt x="905644" y="3169050"/>
                  </a:lnTo>
                  <a:lnTo>
                    <a:pt x="909127" y="3168388"/>
                  </a:lnTo>
                  <a:lnTo>
                    <a:pt x="912610" y="3167728"/>
                  </a:lnTo>
                  <a:lnTo>
                    <a:pt x="916093" y="3167070"/>
                  </a:lnTo>
                  <a:lnTo>
                    <a:pt x="919577" y="3181173"/>
                  </a:lnTo>
                  <a:lnTo>
                    <a:pt x="923060" y="3180129"/>
                  </a:lnTo>
                  <a:lnTo>
                    <a:pt x="926543" y="3179085"/>
                  </a:lnTo>
                  <a:lnTo>
                    <a:pt x="930026" y="3178041"/>
                  </a:lnTo>
                  <a:lnTo>
                    <a:pt x="933510" y="3176999"/>
                  </a:lnTo>
                  <a:lnTo>
                    <a:pt x="936993" y="3175957"/>
                  </a:lnTo>
                  <a:lnTo>
                    <a:pt x="940476" y="3174916"/>
                  </a:lnTo>
                  <a:lnTo>
                    <a:pt x="943959" y="3173875"/>
                  </a:lnTo>
                  <a:lnTo>
                    <a:pt x="947443" y="3172835"/>
                  </a:lnTo>
                  <a:lnTo>
                    <a:pt x="950926" y="3171796"/>
                  </a:lnTo>
                  <a:lnTo>
                    <a:pt x="954409" y="3170758"/>
                  </a:lnTo>
                  <a:lnTo>
                    <a:pt x="957892" y="3173205"/>
                  </a:lnTo>
                  <a:lnTo>
                    <a:pt x="961376" y="3172680"/>
                  </a:lnTo>
                  <a:lnTo>
                    <a:pt x="964859" y="3172158"/>
                  </a:lnTo>
                  <a:lnTo>
                    <a:pt x="968342" y="3171638"/>
                  </a:lnTo>
                  <a:lnTo>
                    <a:pt x="971825" y="3171120"/>
                  </a:lnTo>
                  <a:lnTo>
                    <a:pt x="975309" y="3170603"/>
                  </a:lnTo>
                  <a:lnTo>
                    <a:pt x="978792" y="3170089"/>
                  </a:lnTo>
                  <a:lnTo>
                    <a:pt x="982275" y="3169577"/>
                  </a:lnTo>
                  <a:lnTo>
                    <a:pt x="985758" y="3169066"/>
                  </a:lnTo>
                  <a:lnTo>
                    <a:pt x="989242" y="3168558"/>
                  </a:lnTo>
                  <a:lnTo>
                    <a:pt x="992725" y="3168052"/>
                  </a:lnTo>
                  <a:lnTo>
                    <a:pt x="996208" y="3167576"/>
                  </a:lnTo>
                  <a:lnTo>
                    <a:pt x="999691" y="3167173"/>
                  </a:lnTo>
                  <a:lnTo>
                    <a:pt x="1003175" y="3166772"/>
                  </a:lnTo>
                  <a:lnTo>
                    <a:pt x="1006658" y="3166373"/>
                  </a:lnTo>
                  <a:lnTo>
                    <a:pt x="1010141" y="3165976"/>
                  </a:lnTo>
                  <a:lnTo>
                    <a:pt x="1013624" y="3165580"/>
                  </a:lnTo>
                  <a:lnTo>
                    <a:pt x="1017108" y="3165186"/>
                  </a:lnTo>
                  <a:lnTo>
                    <a:pt x="1020591" y="3164794"/>
                  </a:lnTo>
                  <a:lnTo>
                    <a:pt x="1024074" y="3164403"/>
                  </a:lnTo>
                  <a:lnTo>
                    <a:pt x="1027557" y="3164015"/>
                  </a:lnTo>
                  <a:lnTo>
                    <a:pt x="1031041" y="3163628"/>
                  </a:lnTo>
                  <a:lnTo>
                    <a:pt x="1034524" y="3163272"/>
                  </a:lnTo>
                  <a:lnTo>
                    <a:pt x="1038007" y="3162987"/>
                  </a:lnTo>
                  <a:lnTo>
                    <a:pt x="1041490" y="3162703"/>
                  </a:lnTo>
                  <a:lnTo>
                    <a:pt x="1044974" y="3162421"/>
                  </a:lnTo>
                  <a:lnTo>
                    <a:pt x="1048457" y="3162140"/>
                  </a:lnTo>
                  <a:lnTo>
                    <a:pt x="1051940" y="3161861"/>
                  </a:lnTo>
                  <a:lnTo>
                    <a:pt x="1055423" y="3161583"/>
                  </a:lnTo>
                  <a:lnTo>
                    <a:pt x="1058907" y="3161306"/>
                  </a:lnTo>
                  <a:lnTo>
                    <a:pt x="1062390" y="3161031"/>
                  </a:lnTo>
                  <a:lnTo>
                    <a:pt x="1065873" y="3160757"/>
                  </a:lnTo>
                  <a:lnTo>
                    <a:pt x="1069356" y="3160484"/>
                  </a:lnTo>
                  <a:lnTo>
                    <a:pt x="1072840" y="3164433"/>
                  </a:lnTo>
                  <a:lnTo>
                    <a:pt x="1076323" y="3164156"/>
                  </a:lnTo>
                  <a:lnTo>
                    <a:pt x="1079806" y="3163881"/>
                  </a:lnTo>
                  <a:lnTo>
                    <a:pt x="1083289" y="3163607"/>
                  </a:lnTo>
                  <a:lnTo>
                    <a:pt x="1086773" y="3163334"/>
                  </a:lnTo>
                  <a:lnTo>
                    <a:pt x="1090256" y="3163063"/>
                  </a:lnTo>
                  <a:lnTo>
                    <a:pt x="1093739" y="3162793"/>
                  </a:lnTo>
                  <a:lnTo>
                    <a:pt x="1097222" y="3162524"/>
                  </a:lnTo>
                  <a:lnTo>
                    <a:pt x="1100706" y="3162257"/>
                  </a:lnTo>
                  <a:lnTo>
                    <a:pt x="1104189" y="3161990"/>
                  </a:lnTo>
                  <a:lnTo>
                    <a:pt x="1107672" y="3161725"/>
                  </a:lnTo>
                  <a:lnTo>
                    <a:pt x="1111155" y="3165361"/>
                  </a:lnTo>
                  <a:lnTo>
                    <a:pt x="1114639" y="3164638"/>
                  </a:lnTo>
                  <a:lnTo>
                    <a:pt x="1118122" y="3163916"/>
                  </a:lnTo>
                  <a:lnTo>
                    <a:pt x="1121605" y="3163196"/>
                  </a:lnTo>
                  <a:lnTo>
                    <a:pt x="1125088" y="3162476"/>
                  </a:lnTo>
                  <a:lnTo>
                    <a:pt x="1128572" y="3161758"/>
                  </a:lnTo>
                  <a:lnTo>
                    <a:pt x="1132055" y="3161041"/>
                  </a:lnTo>
                  <a:lnTo>
                    <a:pt x="1135538" y="3160326"/>
                  </a:lnTo>
                  <a:lnTo>
                    <a:pt x="1139021" y="3159611"/>
                  </a:lnTo>
                  <a:lnTo>
                    <a:pt x="1142505" y="3158898"/>
                  </a:lnTo>
                  <a:lnTo>
                    <a:pt x="1145988" y="3158186"/>
                  </a:lnTo>
                  <a:lnTo>
                    <a:pt x="1149471" y="3157506"/>
                  </a:lnTo>
                  <a:lnTo>
                    <a:pt x="1152954" y="3156888"/>
                  </a:lnTo>
                  <a:lnTo>
                    <a:pt x="1156437" y="3156273"/>
                  </a:lnTo>
                  <a:lnTo>
                    <a:pt x="1159921" y="3155658"/>
                  </a:lnTo>
                  <a:lnTo>
                    <a:pt x="1163404" y="3155045"/>
                  </a:lnTo>
                  <a:lnTo>
                    <a:pt x="1166887" y="3154434"/>
                  </a:lnTo>
                  <a:lnTo>
                    <a:pt x="1170370" y="3153824"/>
                  </a:lnTo>
                  <a:lnTo>
                    <a:pt x="1173854" y="3153215"/>
                  </a:lnTo>
                  <a:lnTo>
                    <a:pt x="1177337" y="3152607"/>
                  </a:lnTo>
                  <a:lnTo>
                    <a:pt x="1180820" y="3152001"/>
                  </a:lnTo>
                  <a:lnTo>
                    <a:pt x="1184303" y="3151396"/>
                  </a:lnTo>
                  <a:lnTo>
                    <a:pt x="1187787" y="3154957"/>
                  </a:lnTo>
                  <a:lnTo>
                    <a:pt x="1191270" y="3154721"/>
                  </a:lnTo>
                  <a:lnTo>
                    <a:pt x="1194753" y="3154485"/>
                  </a:lnTo>
                  <a:lnTo>
                    <a:pt x="1198236" y="3154251"/>
                  </a:lnTo>
                  <a:lnTo>
                    <a:pt x="1201720" y="3154018"/>
                  </a:lnTo>
                  <a:lnTo>
                    <a:pt x="1205203" y="3153786"/>
                  </a:lnTo>
                  <a:lnTo>
                    <a:pt x="1208686" y="3153555"/>
                  </a:lnTo>
                  <a:lnTo>
                    <a:pt x="1212169" y="3153324"/>
                  </a:lnTo>
                  <a:lnTo>
                    <a:pt x="1215653" y="3153095"/>
                  </a:lnTo>
                  <a:lnTo>
                    <a:pt x="1219136" y="3152867"/>
                  </a:lnTo>
                  <a:lnTo>
                    <a:pt x="1222619" y="3152640"/>
                  </a:lnTo>
                  <a:lnTo>
                    <a:pt x="1226102" y="3160169"/>
                  </a:lnTo>
                  <a:lnTo>
                    <a:pt x="1229586" y="3160188"/>
                  </a:lnTo>
                  <a:lnTo>
                    <a:pt x="1233069" y="3160206"/>
                  </a:lnTo>
                  <a:lnTo>
                    <a:pt x="1236552" y="3160225"/>
                  </a:lnTo>
                  <a:lnTo>
                    <a:pt x="1240035" y="3160243"/>
                  </a:lnTo>
                  <a:lnTo>
                    <a:pt x="1243519" y="3160261"/>
                  </a:lnTo>
                  <a:lnTo>
                    <a:pt x="1247002" y="3160279"/>
                  </a:lnTo>
                  <a:lnTo>
                    <a:pt x="1250485" y="3160297"/>
                  </a:lnTo>
                  <a:lnTo>
                    <a:pt x="1253968" y="3160315"/>
                  </a:lnTo>
                  <a:lnTo>
                    <a:pt x="1257452" y="3160332"/>
                  </a:lnTo>
                  <a:lnTo>
                    <a:pt x="1260935" y="3160350"/>
                  </a:lnTo>
                  <a:lnTo>
                    <a:pt x="1264418" y="3160188"/>
                  </a:lnTo>
                  <a:lnTo>
                    <a:pt x="1267901" y="3159711"/>
                  </a:lnTo>
                  <a:lnTo>
                    <a:pt x="1271385" y="3159236"/>
                  </a:lnTo>
                  <a:lnTo>
                    <a:pt x="1274868" y="3158762"/>
                  </a:lnTo>
                  <a:lnTo>
                    <a:pt x="1278351" y="3158289"/>
                  </a:lnTo>
                  <a:lnTo>
                    <a:pt x="1281834" y="3157817"/>
                  </a:lnTo>
                  <a:lnTo>
                    <a:pt x="1285318" y="3157346"/>
                  </a:lnTo>
                  <a:lnTo>
                    <a:pt x="1288801" y="3156877"/>
                  </a:lnTo>
                  <a:lnTo>
                    <a:pt x="1292284" y="3156409"/>
                  </a:lnTo>
                  <a:lnTo>
                    <a:pt x="1295767" y="3155942"/>
                  </a:lnTo>
                  <a:lnTo>
                    <a:pt x="1299251" y="3155476"/>
                  </a:lnTo>
                  <a:lnTo>
                    <a:pt x="1302734" y="3167202"/>
                  </a:lnTo>
                  <a:lnTo>
                    <a:pt x="1306217" y="3166588"/>
                  </a:lnTo>
                  <a:lnTo>
                    <a:pt x="1309700" y="3165974"/>
                  </a:lnTo>
                  <a:lnTo>
                    <a:pt x="1313184" y="3165361"/>
                  </a:lnTo>
                  <a:lnTo>
                    <a:pt x="1316667" y="3164749"/>
                  </a:lnTo>
                  <a:lnTo>
                    <a:pt x="1320150" y="3164138"/>
                  </a:lnTo>
                  <a:lnTo>
                    <a:pt x="1323633" y="3163528"/>
                  </a:lnTo>
                  <a:lnTo>
                    <a:pt x="1327117" y="3162919"/>
                  </a:lnTo>
                  <a:lnTo>
                    <a:pt x="1330600" y="3162311"/>
                  </a:lnTo>
                  <a:lnTo>
                    <a:pt x="1334083" y="3161703"/>
                  </a:lnTo>
                  <a:lnTo>
                    <a:pt x="1337566" y="3161096"/>
                  </a:lnTo>
                  <a:lnTo>
                    <a:pt x="1341050" y="3164703"/>
                  </a:lnTo>
                  <a:lnTo>
                    <a:pt x="1344533" y="3164103"/>
                  </a:lnTo>
                  <a:lnTo>
                    <a:pt x="1348016" y="3163504"/>
                  </a:lnTo>
                  <a:lnTo>
                    <a:pt x="1351499" y="3162906"/>
                  </a:lnTo>
                  <a:lnTo>
                    <a:pt x="1354983" y="3162308"/>
                  </a:lnTo>
                  <a:lnTo>
                    <a:pt x="1358466" y="3161712"/>
                  </a:lnTo>
                  <a:lnTo>
                    <a:pt x="1361949" y="3161116"/>
                  </a:lnTo>
                  <a:lnTo>
                    <a:pt x="1365432" y="3160521"/>
                  </a:lnTo>
                  <a:lnTo>
                    <a:pt x="1368916" y="3159927"/>
                  </a:lnTo>
                  <a:lnTo>
                    <a:pt x="1372399" y="3159334"/>
                  </a:lnTo>
                  <a:lnTo>
                    <a:pt x="1375882" y="3158742"/>
                  </a:lnTo>
                  <a:lnTo>
                    <a:pt x="1379365" y="3162483"/>
                  </a:lnTo>
                  <a:lnTo>
                    <a:pt x="1382849" y="3162345"/>
                  </a:lnTo>
                  <a:lnTo>
                    <a:pt x="1386332" y="3162207"/>
                  </a:lnTo>
                  <a:lnTo>
                    <a:pt x="1389815" y="3162070"/>
                  </a:lnTo>
                  <a:lnTo>
                    <a:pt x="1393298" y="3161933"/>
                  </a:lnTo>
                  <a:lnTo>
                    <a:pt x="1396782" y="3161797"/>
                  </a:lnTo>
                  <a:lnTo>
                    <a:pt x="1400265" y="3161662"/>
                  </a:lnTo>
                  <a:lnTo>
                    <a:pt x="1403748" y="3161527"/>
                  </a:lnTo>
                  <a:lnTo>
                    <a:pt x="1407231" y="3161392"/>
                  </a:lnTo>
                  <a:lnTo>
                    <a:pt x="1410715" y="3161258"/>
                  </a:lnTo>
                  <a:lnTo>
                    <a:pt x="1414198" y="3161125"/>
                  </a:lnTo>
                  <a:lnTo>
                    <a:pt x="1417681" y="3160903"/>
                  </a:lnTo>
                  <a:lnTo>
                    <a:pt x="1421164" y="3160551"/>
                  </a:lnTo>
                  <a:lnTo>
                    <a:pt x="1424648" y="3160200"/>
                  </a:lnTo>
                  <a:lnTo>
                    <a:pt x="1428131" y="3159850"/>
                  </a:lnTo>
                  <a:lnTo>
                    <a:pt x="1431614" y="3159501"/>
                  </a:lnTo>
                  <a:lnTo>
                    <a:pt x="1435097" y="3159154"/>
                  </a:lnTo>
                  <a:lnTo>
                    <a:pt x="1438580" y="3158807"/>
                  </a:lnTo>
                  <a:lnTo>
                    <a:pt x="1442064" y="3158460"/>
                  </a:lnTo>
                  <a:lnTo>
                    <a:pt x="1445547" y="3158115"/>
                  </a:lnTo>
                  <a:lnTo>
                    <a:pt x="1449030" y="3157771"/>
                  </a:lnTo>
                  <a:lnTo>
                    <a:pt x="1452513" y="3157428"/>
                  </a:lnTo>
                  <a:lnTo>
                    <a:pt x="1455997" y="3157085"/>
                  </a:lnTo>
                  <a:lnTo>
                    <a:pt x="1459480" y="3156744"/>
                  </a:lnTo>
                  <a:lnTo>
                    <a:pt x="1462963" y="3156403"/>
                  </a:lnTo>
                  <a:lnTo>
                    <a:pt x="1466446" y="3156064"/>
                  </a:lnTo>
                  <a:lnTo>
                    <a:pt x="1469930" y="3155725"/>
                  </a:lnTo>
                  <a:lnTo>
                    <a:pt x="1473413" y="3155387"/>
                  </a:lnTo>
                  <a:lnTo>
                    <a:pt x="1476896" y="3155050"/>
                  </a:lnTo>
                  <a:lnTo>
                    <a:pt x="1480379" y="3154714"/>
                  </a:lnTo>
                  <a:lnTo>
                    <a:pt x="1483863" y="3154379"/>
                  </a:lnTo>
                  <a:lnTo>
                    <a:pt x="1487346" y="3154045"/>
                  </a:lnTo>
                  <a:lnTo>
                    <a:pt x="1490829" y="3153712"/>
                  </a:lnTo>
                  <a:lnTo>
                    <a:pt x="1494312" y="3153410"/>
                  </a:lnTo>
                  <a:lnTo>
                    <a:pt x="1497796" y="3153152"/>
                  </a:lnTo>
                  <a:lnTo>
                    <a:pt x="1501279" y="3152894"/>
                  </a:lnTo>
                  <a:lnTo>
                    <a:pt x="1504762" y="3152636"/>
                  </a:lnTo>
                  <a:lnTo>
                    <a:pt x="1508245" y="3152380"/>
                  </a:lnTo>
                  <a:lnTo>
                    <a:pt x="1511729" y="3152124"/>
                  </a:lnTo>
                  <a:lnTo>
                    <a:pt x="1515212" y="3151869"/>
                  </a:lnTo>
                  <a:lnTo>
                    <a:pt x="1518695" y="3151615"/>
                  </a:lnTo>
                  <a:lnTo>
                    <a:pt x="1522178" y="3151362"/>
                  </a:lnTo>
                  <a:lnTo>
                    <a:pt x="1525662" y="3151109"/>
                  </a:lnTo>
                  <a:lnTo>
                    <a:pt x="1529145" y="3150858"/>
                  </a:lnTo>
                  <a:lnTo>
                    <a:pt x="1532628" y="3150464"/>
                  </a:lnTo>
                  <a:lnTo>
                    <a:pt x="1536111" y="3149888"/>
                  </a:lnTo>
                  <a:lnTo>
                    <a:pt x="1539595" y="3149314"/>
                  </a:lnTo>
                  <a:lnTo>
                    <a:pt x="1543078" y="3148740"/>
                  </a:lnTo>
                  <a:lnTo>
                    <a:pt x="1546561" y="3148166"/>
                  </a:lnTo>
                  <a:lnTo>
                    <a:pt x="1550044" y="3147593"/>
                  </a:lnTo>
                  <a:lnTo>
                    <a:pt x="1553528" y="3147021"/>
                  </a:lnTo>
                  <a:lnTo>
                    <a:pt x="1557011" y="3146449"/>
                  </a:lnTo>
                  <a:lnTo>
                    <a:pt x="1560494" y="3145878"/>
                  </a:lnTo>
                  <a:lnTo>
                    <a:pt x="1563977" y="3145308"/>
                  </a:lnTo>
                  <a:lnTo>
                    <a:pt x="1567461" y="3144738"/>
                  </a:lnTo>
                  <a:lnTo>
                    <a:pt x="1570944" y="3144169"/>
                  </a:lnTo>
                  <a:lnTo>
                    <a:pt x="1574427" y="3143600"/>
                  </a:lnTo>
                  <a:lnTo>
                    <a:pt x="1577910" y="3143032"/>
                  </a:lnTo>
                  <a:lnTo>
                    <a:pt x="1581394" y="3142465"/>
                  </a:lnTo>
                  <a:lnTo>
                    <a:pt x="1584877" y="3141898"/>
                  </a:lnTo>
                  <a:lnTo>
                    <a:pt x="1588360" y="3141332"/>
                  </a:lnTo>
                  <a:lnTo>
                    <a:pt x="1591843" y="3140767"/>
                  </a:lnTo>
                  <a:lnTo>
                    <a:pt x="1595327" y="3140202"/>
                  </a:lnTo>
                  <a:lnTo>
                    <a:pt x="1598810" y="3139638"/>
                  </a:lnTo>
                  <a:lnTo>
                    <a:pt x="1602293" y="3139074"/>
                  </a:lnTo>
                  <a:lnTo>
                    <a:pt x="1605776" y="3138511"/>
                  </a:lnTo>
                  <a:lnTo>
                    <a:pt x="1609260" y="3141988"/>
                  </a:lnTo>
                  <a:lnTo>
                    <a:pt x="1612743" y="3141467"/>
                  </a:lnTo>
                  <a:lnTo>
                    <a:pt x="1616226" y="3140947"/>
                  </a:lnTo>
                  <a:lnTo>
                    <a:pt x="1619709" y="3140427"/>
                  </a:lnTo>
                  <a:lnTo>
                    <a:pt x="1623193" y="3139908"/>
                  </a:lnTo>
                  <a:lnTo>
                    <a:pt x="1626676" y="3139389"/>
                  </a:lnTo>
                  <a:lnTo>
                    <a:pt x="1630159" y="3138871"/>
                  </a:lnTo>
                  <a:lnTo>
                    <a:pt x="1633642" y="3138354"/>
                  </a:lnTo>
                  <a:lnTo>
                    <a:pt x="1637126" y="3137837"/>
                  </a:lnTo>
                  <a:lnTo>
                    <a:pt x="1640609" y="3137321"/>
                  </a:lnTo>
                  <a:lnTo>
                    <a:pt x="1644092" y="3136806"/>
                  </a:lnTo>
                  <a:lnTo>
                    <a:pt x="1647575" y="3141822"/>
                  </a:lnTo>
                  <a:lnTo>
                    <a:pt x="1651059" y="3141313"/>
                  </a:lnTo>
                  <a:lnTo>
                    <a:pt x="1654542" y="3140804"/>
                  </a:lnTo>
                  <a:lnTo>
                    <a:pt x="1658025" y="3140296"/>
                  </a:lnTo>
                  <a:lnTo>
                    <a:pt x="1661508" y="3139789"/>
                  </a:lnTo>
                  <a:lnTo>
                    <a:pt x="1664992" y="3139282"/>
                  </a:lnTo>
                  <a:lnTo>
                    <a:pt x="1668475" y="3138776"/>
                  </a:lnTo>
                  <a:lnTo>
                    <a:pt x="1671958" y="3138270"/>
                  </a:lnTo>
                  <a:lnTo>
                    <a:pt x="1675441" y="3137766"/>
                  </a:lnTo>
                  <a:lnTo>
                    <a:pt x="1678925" y="3137261"/>
                  </a:lnTo>
                  <a:lnTo>
                    <a:pt x="1682408" y="3136758"/>
                  </a:lnTo>
                  <a:lnTo>
                    <a:pt x="1685891" y="3142555"/>
                  </a:lnTo>
                  <a:lnTo>
                    <a:pt x="1689374" y="3142333"/>
                  </a:lnTo>
                  <a:lnTo>
                    <a:pt x="1692858" y="3142112"/>
                  </a:lnTo>
                  <a:lnTo>
                    <a:pt x="1696341" y="3141892"/>
                  </a:lnTo>
                  <a:lnTo>
                    <a:pt x="1699824" y="3141672"/>
                  </a:lnTo>
                  <a:lnTo>
                    <a:pt x="1703307" y="3141453"/>
                  </a:lnTo>
                  <a:lnTo>
                    <a:pt x="1706791" y="3141234"/>
                  </a:lnTo>
                  <a:lnTo>
                    <a:pt x="1710274" y="3141016"/>
                  </a:lnTo>
                  <a:lnTo>
                    <a:pt x="1713757" y="3140799"/>
                  </a:lnTo>
                  <a:lnTo>
                    <a:pt x="1717240" y="3140582"/>
                  </a:lnTo>
                  <a:lnTo>
                    <a:pt x="1720723" y="3140366"/>
                  </a:lnTo>
                  <a:lnTo>
                    <a:pt x="1724207" y="3162485"/>
                  </a:lnTo>
                  <a:lnTo>
                    <a:pt x="1727690" y="3162046"/>
                  </a:lnTo>
                  <a:lnTo>
                    <a:pt x="1731173" y="3161608"/>
                  </a:lnTo>
                  <a:lnTo>
                    <a:pt x="1734656" y="3161170"/>
                  </a:lnTo>
                  <a:lnTo>
                    <a:pt x="1738140" y="3160733"/>
                  </a:lnTo>
                  <a:lnTo>
                    <a:pt x="1741623" y="3160296"/>
                  </a:lnTo>
                  <a:lnTo>
                    <a:pt x="1745106" y="3159860"/>
                  </a:lnTo>
                  <a:lnTo>
                    <a:pt x="1748589" y="3159425"/>
                  </a:lnTo>
                  <a:lnTo>
                    <a:pt x="1752073" y="3158990"/>
                  </a:lnTo>
                  <a:lnTo>
                    <a:pt x="1755556" y="3158556"/>
                  </a:lnTo>
                  <a:lnTo>
                    <a:pt x="1759039" y="3158122"/>
                  </a:lnTo>
                  <a:lnTo>
                    <a:pt x="1762522" y="3157689"/>
                  </a:lnTo>
                  <a:lnTo>
                    <a:pt x="1766006" y="3157256"/>
                  </a:lnTo>
                  <a:lnTo>
                    <a:pt x="1769489" y="3156824"/>
                  </a:lnTo>
                  <a:lnTo>
                    <a:pt x="1772972" y="3156392"/>
                  </a:lnTo>
                  <a:lnTo>
                    <a:pt x="1776455" y="3155962"/>
                  </a:lnTo>
                  <a:lnTo>
                    <a:pt x="1779939" y="3155531"/>
                  </a:lnTo>
                  <a:lnTo>
                    <a:pt x="1783422" y="3155101"/>
                  </a:lnTo>
                  <a:lnTo>
                    <a:pt x="1786905" y="3154672"/>
                  </a:lnTo>
                  <a:lnTo>
                    <a:pt x="1790388" y="3154243"/>
                  </a:lnTo>
                  <a:lnTo>
                    <a:pt x="1793872" y="3153815"/>
                  </a:lnTo>
                  <a:lnTo>
                    <a:pt x="1797355" y="3153387"/>
                  </a:lnTo>
                  <a:lnTo>
                    <a:pt x="1800838" y="3157135"/>
                  </a:lnTo>
                  <a:lnTo>
                    <a:pt x="1804321" y="3157154"/>
                  </a:lnTo>
                  <a:lnTo>
                    <a:pt x="1807805" y="3157173"/>
                  </a:lnTo>
                  <a:lnTo>
                    <a:pt x="1811288" y="3157192"/>
                  </a:lnTo>
                  <a:lnTo>
                    <a:pt x="1814771" y="3157210"/>
                  </a:lnTo>
                  <a:lnTo>
                    <a:pt x="1818254" y="3157229"/>
                  </a:lnTo>
                  <a:lnTo>
                    <a:pt x="1821738" y="3157247"/>
                  </a:lnTo>
                  <a:lnTo>
                    <a:pt x="1825221" y="3157265"/>
                  </a:lnTo>
                  <a:lnTo>
                    <a:pt x="1828704" y="3157284"/>
                  </a:lnTo>
                  <a:lnTo>
                    <a:pt x="1832187" y="3157302"/>
                  </a:lnTo>
                  <a:lnTo>
                    <a:pt x="1835671" y="3157320"/>
                  </a:lnTo>
                  <a:lnTo>
                    <a:pt x="1839154" y="3161721"/>
                  </a:lnTo>
                  <a:lnTo>
                    <a:pt x="1842637" y="3161730"/>
                  </a:lnTo>
                  <a:lnTo>
                    <a:pt x="1846120" y="3161740"/>
                  </a:lnTo>
                  <a:lnTo>
                    <a:pt x="1849604" y="3161749"/>
                  </a:lnTo>
                  <a:lnTo>
                    <a:pt x="1853087" y="3161758"/>
                  </a:lnTo>
                  <a:lnTo>
                    <a:pt x="1856570" y="3161767"/>
                  </a:lnTo>
                  <a:lnTo>
                    <a:pt x="1860053" y="3161776"/>
                  </a:lnTo>
                  <a:lnTo>
                    <a:pt x="1863537" y="3161786"/>
                  </a:lnTo>
                  <a:lnTo>
                    <a:pt x="1867020" y="3161795"/>
                  </a:lnTo>
                  <a:lnTo>
                    <a:pt x="1870503" y="3161804"/>
                  </a:lnTo>
                  <a:lnTo>
                    <a:pt x="1873986" y="3161813"/>
                  </a:lnTo>
                  <a:lnTo>
                    <a:pt x="1877470" y="3165884"/>
                  </a:lnTo>
                  <a:lnTo>
                    <a:pt x="1880953" y="3165671"/>
                  </a:lnTo>
                  <a:lnTo>
                    <a:pt x="1884436" y="3165459"/>
                  </a:lnTo>
                  <a:lnTo>
                    <a:pt x="1887919" y="3165247"/>
                  </a:lnTo>
                  <a:lnTo>
                    <a:pt x="1891403" y="3165035"/>
                  </a:lnTo>
                  <a:lnTo>
                    <a:pt x="1894886" y="3164824"/>
                  </a:lnTo>
                  <a:lnTo>
                    <a:pt x="1898369" y="3164614"/>
                  </a:lnTo>
                  <a:lnTo>
                    <a:pt x="1901852" y="3164403"/>
                  </a:lnTo>
                  <a:lnTo>
                    <a:pt x="1905336" y="3164194"/>
                  </a:lnTo>
                  <a:lnTo>
                    <a:pt x="1908819" y="3163985"/>
                  </a:lnTo>
                  <a:lnTo>
                    <a:pt x="1912302" y="3163776"/>
                  </a:lnTo>
                  <a:lnTo>
                    <a:pt x="1915785" y="3163656"/>
                  </a:lnTo>
                  <a:lnTo>
                    <a:pt x="1919269" y="3163608"/>
                  </a:lnTo>
                  <a:lnTo>
                    <a:pt x="1922752" y="3163561"/>
                  </a:lnTo>
                  <a:lnTo>
                    <a:pt x="1926235" y="3163513"/>
                  </a:lnTo>
                  <a:lnTo>
                    <a:pt x="1929718" y="3163466"/>
                  </a:lnTo>
                  <a:lnTo>
                    <a:pt x="1933202" y="3163418"/>
                  </a:lnTo>
                  <a:lnTo>
                    <a:pt x="1936685" y="3163371"/>
                  </a:lnTo>
                  <a:lnTo>
                    <a:pt x="1940168" y="3163324"/>
                  </a:lnTo>
                  <a:lnTo>
                    <a:pt x="1943651" y="3163278"/>
                  </a:lnTo>
                  <a:lnTo>
                    <a:pt x="1947135" y="3163231"/>
                  </a:lnTo>
                  <a:lnTo>
                    <a:pt x="1950618" y="3163185"/>
                  </a:lnTo>
                  <a:lnTo>
                    <a:pt x="1954101" y="3163035"/>
                  </a:lnTo>
                  <a:lnTo>
                    <a:pt x="1957584" y="3162806"/>
                  </a:lnTo>
                  <a:lnTo>
                    <a:pt x="1961068" y="3162577"/>
                  </a:lnTo>
                  <a:lnTo>
                    <a:pt x="1964551" y="3162349"/>
                  </a:lnTo>
                  <a:lnTo>
                    <a:pt x="1968034" y="3162121"/>
                  </a:lnTo>
                  <a:lnTo>
                    <a:pt x="1971517" y="3161893"/>
                  </a:lnTo>
                  <a:lnTo>
                    <a:pt x="1975001" y="3161666"/>
                  </a:lnTo>
                  <a:lnTo>
                    <a:pt x="1978484" y="3161439"/>
                  </a:lnTo>
                  <a:lnTo>
                    <a:pt x="1981967" y="3161213"/>
                  </a:lnTo>
                  <a:lnTo>
                    <a:pt x="1985450" y="3160988"/>
                  </a:lnTo>
                  <a:lnTo>
                    <a:pt x="1988934" y="3160762"/>
                  </a:lnTo>
                  <a:lnTo>
                    <a:pt x="1992417" y="3160538"/>
                  </a:lnTo>
                  <a:lnTo>
                    <a:pt x="1995900" y="3160314"/>
                  </a:lnTo>
                  <a:lnTo>
                    <a:pt x="1999383" y="3160090"/>
                  </a:lnTo>
                  <a:lnTo>
                    <a:pt x="2002867" y="3159867"/>
                  </a:lnTo>
                  <a:lnTo>
                    <a:pt x="2006350" y="3159644"/>
                  </a:lnTo>
                  <a:lnTo>
                    <a:pt x="2009833" y="3159422"/>
                  </a:lnTo>
                  <a:lnTo>
                    <a:pt x="2013316" y="3159200"/>
                  </a:lnTo>
                  <a:lnTo>
                    <a:pt x="2016799" y="3158978"/>
                  </a:lnTo>
                  <a:lnTo>
                    <a:pt x="2020283" y="3158757"/>
                  </a:lnTo>
                  <a:lnTo>
                    <a:pt x="2023766" y="3158537"/>
                  </a:lnTo>
                  <a:lnTo>
                    <a:pt x="2027249" y="3158317"/>
                  </a:lnTo>
                  <a:lnTo>
                    <a:pt x="2030732" y="3173405"/>
                  </a:lnTo>
                  <a:lnTo>
                    <a:pt x="2034216" y="3173252"/>
                  </a:lnTo>
                  <a:lnTo>
                    <a:pt x="2037699" y="3173100"/>
                  </a:lnTo>
                  <a:lnTo>
                    <a:pt x="2041182" y="3172947"/>
                  </a:lnTo>
                  <a:lnTo>
                    <a:pt x="2044665" y="3172795"/>
                  </a:lnTo>
                  <a:lnTo>
                    <a:pt x="2048149" y="3172644"/>
                  </a:lnTo>
                  <a:lnTo>
                    <a:pt x="2051632" y="3172492"/>
                  </a:lnTo>
                  <a:lnTo>
                    <a:pt x="2055115" y="3172342"/>
                  </a:lnTo>
                  <a:lnTo>
                    <a:pt x="2058598" y="3172191"/>
                  </a:lnTo>
                  <a:lnTo>
                    <a:pt x="2062082" y="3172041"/>
                  </a:lnTo>
                  <a:lnTo>
                    <a:pt x="2065565" y="3171891"/>
                  </a:lnTo>
                  <a:lnTo>
                    <a:pt x="2069048" y="3179285"/>
                  </a:lnTo>
                  <a:lnTo>
                    <a:pt x="2072531" y="3179131"/>
                  </a:lnTo>
                  <a:lnTo>
                    <a:pt x="2076015" y="3178977"/>
                  </a:lnTo>
                  <a:lnTo>
                    <a:pt x="2079498" y="3178823"/>
                  </a:lnTo>
                  <a:lnTo>
                    <a:pt x="2082981" y="3178670"/>
                  </a:lnTo>
                  <a:lnTo>
                    <a:pt x="2086464" y="3178517"/>
                  </a:lnTo>
                  <a:lnTo>
                    <a:pt x="2089948" y="3178365"/>
                  </a:lnTo>
                  <a:lnTo>
                    <a:pt x="2093431" y="3178212"/>
                  </a:lnTo>
                  <a:lnTo>
                    <a:pt x="2096914" y="3178061"/>
                  </a:lnTo>
                  <a:lnTo>
                    <a:pt x="2100397" y="3177909"/>
                  </a:lnTo>
                  <a:lnTo>
                    <a:pt x="2103881" y="3177758"/>
                  </a:lnTo>
                  <a:lnTo>
                    <a:pt x="2107364" y="3181377"/>
                  </a:lnTo>
                  <a:lnTo>
                    <a:pt x="2110847" y="3181094"/>
                  </a:lnTo>
                  <a:lnTo>
                    <a:pt x="2114330" y="3180812"/>
                  </a:lnTo>
                  <a:lnTo>
                    <a:pt x="2117814" y="3180531"/>
                  </a:lnTo>
                  <a:lnTo>
                    <a:pt x="2121297" y="3180249"/>
                  </a:lnTo>
                  <a:lnTo>
                    <a:pt x="2124780" y="3179968"/>
                  </a:lnTo>
                  <a:lnTo>
                    <a:pt x="2128263" y="3179688"/>
                  </a:lnTo>
                  <a:lnTo>
                    <a:pt x="2131747" y="3179408"/>
                  </a:lnTo>
                  <a:lnTo>
                    <a:pt x="2135230" y="3179128"/>
                  </a:lnTo>
                  <a:lnTo>
                    <a:pt x="2138713" y="3178848"/>
                  </a:lnTo>
                  <a:lnTo>
                    <a:pt x="2142196" y="3178570"/>
                  </a:lnTo>
                  <a:lnTo>
                    <a:pt x="2145680" y="3178371"/>
                  </a:lnTo>
                  <a:lnTo>
                    <a:pt x="2149163" y="3178223"/>
                  </a:lnTo>
                  <a:lnTo>
                    <a:pt x="2152646" y="3178075"/>
                  </a:lnTo>
                  <a:lnTo>
                    <a:pt x="2156129" y="3177927"/>
                  </a:lnTo>
                  <a:lnTo>
                    <a:pt x="2159613" y="3177780"/>
                  </a:lnTo>
                  <a:lnTo>
                    <a:pt x="2163096" y="3177633"/>
                  </a:lnTo>
                  <a:lnTo>
                    <a:pt x="2166579" y="3177487"/>
                  </a:lnTo>
                  <a:lnTo>
                    <a:pt x="2170062" y="3177341"/>
                  </a:lnTo>
                  <a:lnTo>
                    <a:pt x="2173546" y="3177195"/>
                  </a:lnTo>
                  <a:lnTo>
                    <a:pt x="2177029" y="3177049"/>
                  </a:lnTo>
                  <a:lnTo>
                    <a:pt x="2180512" y="3176904"/>
                  </a:lnTo>
                  <a:lnTo>
                    <a:pt x="2183995" y="3178064"/>
                  </a:lnTo>
                  <a:lnTo>
                    <a:pt x="2187479" y="3177748"/>
                  </a:lnTo>
                  <a:lnTo>
                    <a:pt x="2190962" y="3177432"/>
                  </a:lnTo>
                  <a:lnTo>
                    <a:pt x="2194445" y="3177117"/>
                  </a:lnTo>
                  <a:lnTo>
                    <a:pt x="2197928" y="3176802"/>
                  </a:lnTo>
                  <a:lnTo>
                    <a:pt x="2201412" y="3176487"/>
                  </a:lnTo>
                  <a:lnTo>
                    <a:pt x="2204895" y="3176173"/>
                  </a:lnTo>
                  <a:lnTo>
                    <a:pt x="2208378" y="3175859"/>
                  </a:lnTo>
                  <a:lnTo>
                    <a:pt x="2211861" y="3175546"/>
                  </a:lnTo>
                  <a:lnTo>
                    <a:pt x="2215345" y="3175232"/>
                  </a:lnTo>
                  <a:lnTo>
                    <a:pt x="2218828" y="3174920"/>
                  </a:lnTo>
                  <a:lnTo>
                    <a:pt x="2222311" y="3186026"/>
                  </a:lnTo>
                  <a:lnTo>
                    <a:pt x="2225794" y="3185839"/>
                  </a:lnTo>
                  <a:lnTo>
                    <a:pt x="2229278" y="3185652"/>
                  </a:lnTo>
                  <a:lnTo>
                    <a:pt x="2232761" y="3185465"/>
                  </a:lnTo>
                  <a:lnTo>
                    <a:pt x="2236244" y="3185279"/>
                  </a:lnTo>
                  <a:lnTo>
                    <a:pt x="2239727" y="3185093"/>
                  </a:lnTo>
                  <a:lnTo>
                    <a:pt x="2243211" y="3184907"/>
                  </a:lnTo>
                  <a:lnTo>
                    <a:pt x="2246694" y="3184722"/>
                  </a:lnTo>
                  <a:lnTo>
                    <a:pt x="2250177" y="3184537"/>
                  </a:lnTo>
                  <a:lnTo>
                    <a:pt x="2253660" y="3184352"/>
                  </a:lnTo>
                  <a:lnTo>
                    <a:pt x="2257144" y="3184168"/>
                  </a:lnTo>
                  <a:lnTo>
                    <a:pt x="2260627" y="3196968"/>
                  </a:lnTo>
                  <a:lnTo>
                    <a:pt x="2264110" y="3196889"/>
                  </a:lnTo>
                  <a:lnTo>
                    <a:pt x="2267593" y="3196811"/>
                  </a:lnTo>
                  <a:lnTo>
                    <a:pt x="2271077" y="3196733"/>
                  </a:lnTo>
                  <a:lnTo>
                    <a:pt x="2274560" y="3196655"/>
                  </a:lnTo>
                  <a:lnTo>
                    <a:pt x="2278043" y="3196577"/>
                  </a:lnTo>
                  <a:lnTo>
                    <a:pt x="2281526" y="3196500"/>
                  </a:lnTo>
                  <a:lnTo>
                    <a:pt x="2285010" y="3196422"/>
                  </a:lnTo>
                  <a:lnTo>
                    <a:pt x="2288493" y="3196345"/>
                  </a:lnTo>
                  <a:lnTo>
                    <a:pt x="2291976" y="3196268"/>
                  </a:lnTo>
                  <a:lnTo>
                    <a:pt x="2295459" y="3196192"/>
                  </a:lnTo>
                  <a:lnTo>
                    <a:pt x="2298942" y="3211722"/>
                  </a:lnTo>
                  <a:lnTo>
                    <a:pt x="2302426" y="3211568"/>
                  </a:lnTo>
                  <a:lnTo>
                    <a:pt x="2305909" y="3211413"/>
                  </a:lnTo>
                  <a:lnTo>
                    <a:pt x="2309392" y="3211259"/>
                  </a:lnTo>
                  <a:lnTo>
                    <a:pt x="2312875" y="3211105"/>
                  </a:lnTo>
                  <a:lnTo>
                    <a:pt x="2316359" y="3210952"/>
                  </a:lnTo>
                  <a:lnTo>
                    <a:pt x="2319842" y="3210799"/>
                  </a:lnTo>
                  <a:lnTo>
                    <a:pt x="2323325" y="3210646"/>
                  </a:lnTo>
                  <a:lnTo>
                    <a:pt x="2326808" y="3210493"/>
                  </a:lnTo>
                  <a:lnTo>
                    <a:pt x="2330292" y="3210341"/>
                  </a:lnTo>
                  <a:lnTo>
                    <a:pt x="2333775" y="3210188"/>
                  </a:lnTo>
                  <a:lnTo>
                    <a:pt x="2337258" y="3210015"/>
                  </a:lnTo>
                  <a:lnTo>
                    <a:pt x="2340741" y="3209832"/>
                  </a:lnTo>
                  <a:lnTo>
                    <a:pt x="2344225" y="3209649"/>
                  </a:lnTo>
                  <a:lnTo>
                    <a:pt x="2347708" y="3209466"/>
                  </a:lnTo>
                  <a:lnTo>
                    <a:pt x="2351191" y="3209283"/>
                  </a:lnTo>
                  <a:lnTo>
                    <a:pt x="2354674" y="3209101"/>
                  </a:lnTo>
                  <a:lnTo>
                    <a:pt x="2358158" y="3208919"/>
                  </a:lnTo>
                  <a:lnTo>
                    <a:pt x="2361641" y="3208737"/>
                  </a:lnTo>
                  <a:lnTo>
                    <a:pt x="2365124" y="3208556"/>
                  </a:lnTo>
                  <a:lnTo>
                    <a:pt x="2368607" y="3208375"/>
                  </a:lnTo>
                  <a:lnTo>
                    <a:pt x="2372091" y="3208194"/>
                  </a:lnTo>
                  <a:lnTo>
                    <a:pt x="2375574" y="3214535"/>
                  </a:lnTo>
                  <a:lnTo>
                    <a:pt x="2379057" y="3214384"/>
                  </a:lnTo>
                  <a:lnTo>
                    <a:pt x="2382540" y="3214234"/>
                  </a:lnTo>
                  <a:lnTo>
                    <a:pt x="2386024" y="3214084"/>
                  </a:lnTo>
                  <a:lnTo>
                    <a:pt x="2389507" y="3213934"/>
                  </a:lnTo>
                  <a:lnTo>
                    <a:pt x="2392990" y="3213784"/>
                  </a:lnTo>
                  <a:lnTo>
                    <a:pt x="2396473" y="3213635"/>
                  </a:lnTo>
                  <a:lnTo>
                    <a:pt x="2399957" y="3213486"/>
                  </a:lnTo>
                  <a:lnTo>
                    <a:pt x="2403440" y="3213337"/>
                  </a:lnTo>
                  <a:lnTo>
                    <a:pt x="2406923" y="3213188"/>
                  </a:lnTo>
                  <a:lnTo>
                    <a:pt x="2410406" y="3213040"/>
                  </a:lnTo>
                  <a:lnTo>
                    <a:pt x="2413890" y="3216261"/>
                  </a:lnTo>
                  <a:lnTo>
                    <a:pt x="2417373" y="3216230"/>
                  </a:lnTo>
                  <a:lnTo>
                    <a:pt x="2420856" y="3216199"/>
                  </a:lnTo>
                  <a:lnTo>
                    <a:pt x="2424339" y="3216169"/>
                  </a:lnTo>
                  <a:lnTo>
                    <a:pt x="2427823" y="3216138"/>
                  </a:lnTo>
                  <a:lnTo>
                    <a:pt x="2431306" y="3216107"/>
                  </a:lnTo>
                  <a:lnTo>
                    <a:pt x="2434789" y="3216077"/>
                  </a:lnTo>
                  <a:lnTo>
                    <a:pt x="2438272" y="3216047"/>
                  </a:lnTo>
                  <a:lnTo>
                    <a:pt x="2441756" y="3216016"/>
                  </a:lnTo>
                  <a:lnTo>
                    <a:pt x="2445239" y="3215986"/>
                  </a:lnTo>
                  <a:lnTo>
                    <a:pt x="2448722" y="3215956"/>
                  </a:lnTo>
                  <a:lnTo>
                    <a:pt x="2452205" y="3215823"/>
                  </a:lnTo>
                  <a:lnTo>
                    <a:pt x="2455689" y="3215648"/>
                  </a:lnTo>
                  <a:lnTo>
                    <a:pt x="2459172" y="3215472"/>
                  </a:lnTo>
                  <a:lnTo>
                    <a:pt x="2462655" y="3215297"/>
                  </a:lnTo>
                  <a:lnTo>
                    <a:pt x="2466138" y="3215123"/>
                  </a:lnTo>
                  <a:lnTo>
                    <a:pt x="2469622" y="3214948"/>
                  </a:lnTo>
                  <a:lnTo>
                    <a:pt x="2473105" y="3214774"/>
                  </a:lnTo>
                  <a:lnTo>
                    <a:pt x="2476588" y="3214600"/>
                  </a:lnTo>
                  <a:lnTo>
                    <a:pt x="2480071" y="3214426"/>
                  </a:lnTo>
                  <a:lnTo>
                    <a:pt x="2483555" y="3214253"/>
                  </a:lnTo>
                  <a:lnTo>
                    <a:pt x="2487038" y="3214079"/>
                  </a:lnTo>
                  <a:lnTo>
                    <a:pt x="2490521" y="3226281"/>
                  </a:lnTo>
                  <a:lnTo>
                    <a:pt x="2494004" y="3226319"/>
                  </a:lnTo>
                  <a:lnTo>
                    <a:pt x="2497488" y="3226357"/>
                  </a:lnTo>
                  <a:lnTo>
                    <a:pt x="2500971" y="3226395"/>
                  </a:lnTo>
                  <a:lnTo>
                    <a:pt x="2504454" y="3226433"/>
                  </a:lnTo>
                  <a:lnTo>
                    <a:pt x="2507937" y="3226471"/>
                  </a:lnTo>
                  <a:lnTo>
                    <a:pt x="2511421" y="3226508"/>
                  </a:lnTo>
                  <a:lnTo>
                    <a:pt x="2514904" y="3226546"/>
                  </a:lnTo>
                  <a:lnTo>
                    <a:pt x="2518387" y="3226583"/>
                  </a:lnTo>
                  <a:lnTo>
                    <a:pt x="2521870" y="3226621"/>
                  </a:lnTo>
                  <a:lnTo>
                    <a:pt x="2525354" y="3226658"/>
                  </a:lnTo>
                  <a:lnTo>
                    <a:pt x="2528837" y="3233743"/>
                  </a:lnTo>
                  <a:lnTo>
                    <a:pt x="2532320" y="3233523"/>
                  </a:lnTo>
                  <a:lnTo>
                    <a:pt x="2535803" y="3233303"/>
                  </a:lnTo>
                  <a:lnTo>
                    <a:pt x="2539287" y="3233083"/>
                  </a:lnTo>
                  <a:lnTo>
                    <a:pt x="2542770" y="3232863"/>
                  </a:lnTo>
                  <a:lnTo>
                    <a:pt x="2546253" y="3232643"/>
                  </a:lnTo>
                  <a:lnTo>
                    <a:pt x="2549736" y="3232424"/>
                  </a:lnTo>
                  <a:lnTo>
                    <a:pt x="2553220" y="3232205"/>
                  </a:lnTo>
                  <a:lnTo>
                    <a:pt x="2556703" y="3231986"/>
                  </a:lnTo>
                  <a:lnTo>
                    <a:pt x="2560186" y="3231767"/>
                  </a:lnTo>
                  <a:lnTo>
                    <a:pt x="2563669" y="3231548"/>
                  </a:lnTo>
                  <a:lnTo>
                    <a:pt x="2567153" y="3231330"/>
                  </a:lnTo>
                  <a:lnTo>
                    <a:pt x="2570636" y="3231112"/>
                  </a:lnTo>
                  <a:lnTo>
                    <a:pt x="2574119" y="3230894"/>
                  </a:lnTo>
                  <a:lnTo>
                    <a:pt x="2577602" y="3230676"/>
                  </a:lnTo>
                  <a:lnTo>
                    <a:pt x="2581085" y="3230459"/>
                  </a:lnTo>
                  <a:lnTo>
                    <a:pt x="2584569" y="3230242"/>
                  </a:lnTo>
                  <a:lnTo>
                    <a:pt x="2588052" y="3230025"/>
                  </a:lnTo>
                  <a:lnTo>
                    <a:pt x="2591535" y="3229808"/>
                  </a:lnTo>
                  <a:lnTo>
                    <a:pt x="2595018" y="3229591"/>
                  </a:lnTo>
                  <a:lnTo>
                    <a:pt x="2598502" y="3229375"/>
                  </a:lnTo>
                  <a:lnTo>
                    <a:pt x="2601985" y="3229159"/>
                  </a:lnTo>
                  <a:lnTo>
                    <a:pt x="2605468" y="3231215"/>
                  </a:lnTo>
                  <a:lnTo>
                    <a:pt x="2608951" y="3231147"/>
                  </a:lnTo>
                  <a:lnTo>
                    <a:pt x="2612435" y="3231078"/>
                  </a:lnTo>
                  <a:lnTo>
                    <a:pt x="2615918" y="3231010"/>
                  </a:lnTo>
                  <a:lnTo>
                    <a:pt x="2619401" y="3230942"/>
                  </a:lnTo>
                  <a:lnTo>
                    <a:pt x="2622884" y="3230873"/>
                  </a:lnTo>
                  <a:lnTo>
                    <a:pt x="2626368" y="3230805"/>
                  </a:lnTo>
                  <a:lnTo>
                    <a:pt x="2629851" y="3230738"/>
                  </a:lnTo>
                  <a:lnTo>
                    <a:pt x="2633334" y="3230670"/>
                  </a:lnTo>
                  <a:lnTo>
                    <a:pt x="2636817" y="3230602"/>
                  </a:lnTo>
                  <a:lnTo>
                    <a:pt x="2640301" y="3230535"/>
                  </a:lnTo>
                  <a:lnTo>
                    <a:pt x="2643784" y="3234150"/>
                  </a:lnTo>
                  <a:lnTo>
                    <a:pt x="2647267" y="3234103"/>
                  </a:lnTo>
                  <a:lnTo>
                    <a:pt x="2650750" y="3234057"/>
                  </a:lnTo>
                  <a:lnTo>
                    <a:pt x="2654234" y="3234011"/>
                  </a:lnTo>
                  <a:lnTo>
                    <a:pt x="2657717" y="3233965"/>
                  </a:lnTo>
                  <a:lnTo>
                    <a:pt x="2661200" y="3233918"/>
                  </a:lnTo>
                  <a:lnTo>
                    <a:pt x="2664683" y="3233873"/>
                  </a:lnTo>
                  <a:lnTo>
                    <a:pt x="2668167" y="3233827"/>
                  </a:lnTo>
                  <a:lnTo>
                    <a:pt x="2671650" y="3233781"/>
                  </a:lnTo>
                  <a:lnTo>
                    <a:pt x="2675133" y="3233735"/>
                  </a:lnTo>
                  <a:lnTo>
                    <a:pt x="2678616" y="3233690"/>
                  </a:lnTo>
                  <a:lnTo>
                    <a:pt x="2682100" y="3236618"/>
                  </a:lnTo>
                  <a:lnTo>
                    <a:pt x="2685583" y="3236502"/>
                  </a:lnTo>
                  <a:lnTo>
                    <a:pt x="2689066" y="3236386"/>
                  </a:lnTo>
                  <a:lnTo>
                    <a:pt x="2692549" y="3236270"/>
                  </a:lnTo>
                  <a:lnTo>
                    <a:pt x="2696033" y="3236155"/>
                  </a:lnTo>
                  <a:lnTo>
                    <a:pt x="2699516" y="3236039"/>
                  </a:lnTo>
                  <a:lnTo>
                    <a:pt x="2702999" y="3235924"/>
                  </a:lnTo>
                  <a:lnTo>
                    <a:pt x="2706482" y="3235809"/>
                  </a:lnTo>
                  <a:lnTo>
                    <a:pt x="2709966" y="3235694"/>
                  </a:lnTo>
                  <a:lnTo>
                    <a:pt x="2713449" y="3235580"/>
                  </a:lnTo>
                  <a:lnTo>
                    <a:pt x="2716932" y="3235465"/>
                  </a:lnTo>
                  <a:lnTo>
                    <a:pt x="2720415" y="3237496"/>
                  </a:lnTo>
                  <a:lnTo>
                    <a:pt x="2723899" y="3237293"/>
                  </a:lnTo>
                  <a:lnTo>
                    <a:pt x="2727382" y="3237089"/>
                  </a:lnTo>
                  <a:lnTo>
                    <a:pt x="2730865" y="3236886"/>
                  </a:lnTo>
                  <a:lnTo>
                    <a:pt x="2734348" y="3236683"/>
                  </a:lnTo>
                  <a:lnTo>
                    <a:pt x="2737832" y="3236480"/>
                  </a:lnTo>
                  <a:lnTo>
                    <a:pt x="2741315" y="3236277"/>
                  </a:lnTo>
                  <a:lnTo>
                    <a:pt x="2744798" y="3236075"/>
                  </a:lnTo>
                  <a:lnTo>
                    <a:pt x="2748281" y="3235873"/>
                  </a:lnTo>
                  <a:lnTo>
                    <a:pt x="2751765" y="3235671"/>
                  </a:lnTo>
                  <a:lnTo>
                    <a:pt x="2755248" y="3235469"/>
                  </a:lnTo>
                  <a:lnTo>
                    <a:pt x="2758731" y="3236503"/>
                  </a:lnTo>
                  <a:lnTo>
                    <a:pt x="2762214" y="3236324"/>
                  </a:lnTo>
                  <a:lnTo>
                    <a:pt x="2765698" y="3236145"/>
                  </a:lnTo>
                  <a:lnTo>
                    <a:pt x="2769181" y="3235967"/>
                  </a:lnTo>
                  <a:lnTo>
                    <a:pt x="2772664" y="3235788"/>
                  </a:lnTo>
                  <a:lnTo>
                    <a:pt x="2776147" y="3235610"/>
                  </a:lnTo>
                  <a:lnTo>
                    <a:pt x="2779631" y="3235432"/>
                  </a:lnTo>
                  <a:lnTo>
                    <a:pt x="2783114" y="3235254"/>
                  </a:lnTo>
                  <a:lnTo>
                    <a:pt x="2786597" y="3235076"/>
                  </a:lnTo>
                  <a:lnTo>
                    <a:pt x="2790080" y="3234899"/>
                  </a:lnTo>
                  <a:lnTo>
                    <a:pt x="2793564" y="3234721"/>
                  </a:lnTo>
                  <a:lnTo>
                    <a:pt x="2797047" y="3234615"/>
                  </a:lnTo>
                  <a:lnTo>
                    <a:pt x="2800530" y="3234527"/>
                  </a:lnTo>
                  <a:lnTo>
                    <a:pt x="2804013" y="3234438"/>
                  </a:lnTo>
                  <a:lnTo>
                    <a:pt x="2807497" y="3234350"/>
                  </a:lnTo>
                  <a:lnTo>
                    <a:pt x="2810980" y="3234262"/>
                  </a:lnTo>
                  <a:lnTo>
                    <a:pt x="2814463" y="3234174"/>
                  </a:lnTo>
                  <a:lnTo>
                    <a:pt x="2817946" y="3234086"/>
                  </a:lnTo>
                  <a:lnTo>
                    <a:pt x="2821430" y="3233999"/>
                  </a:lnTo>
                  <a:lnTo>
                    <a:pt x="2824913" y="3233911"/>
                  </a:lnTo>
                  <a:lnTo>
                    <a:pt x="2828396" y="3233824"/>
                  </a:lnTo>
                  <a:lnTo>
                    <a:pt x="2831879" y="3233737"/>
                  </a:lnTo>
                  <a:lnTo>
                    <a:pt x="2835363" y="3240393"/>
                  </a:lnTo>
                  <a:lnTo>
                    <a:pt x="2838846" y="3240220"/>
                  </a:lnTo>
                  <a:lnTo>
                    <a:pt x="2842329" y="3240046"/>
                  </a:lnTo>
                  <a:lnTo>
                    <a:pt x="2845812" y="3239873"/>
                  </a:lnTo>
                  <a:lnTo>
                    <a:pt x="2849296" y="3239700"/>
                  </a:lnTo>
                  <a:lnTo>
                    <a:pt x="2852779" y="3239528"/>
                  </a:lnTo>
                  <a:lnTo>
                    <a:pt x="2856262" y="3239355"/>
                  </a:lnTo>
                  <a:lnTo>
                    <a:pt x="2859745" y="3239183"/>
                  </a:lnTo>
                  <a:lnTo>
                    <a:pt x="2863229" y="3239011"/>
                  </a:lnTo>
                  <a:lnTo>
                    <a:pt x="2866712" y="3238838"/>
                  </a:lnTo>
                  <a:lnTo>
                    <a:pt x="2870195" y="3238667"/>
                  </a:lnTo>
                  <a:lnTo>
                    <a:pt x="2873678" y="3245558"/>
                  </a:lnTo>
                  <a:lnTo>
                    <a:pt x="2877161" y="3245584"/>
                  </a:lnTo>
                  <a:lnTo>
                    <a:pt x="2880645" y="3245611"/>
                  </a:lnTo>
                  <a:lnTo>
                    <a:pt x="2884128" y="3245637"/>
                  </a:lnTo>
                  <a:lnTo>
                    <a:pt x="2887611" y="3245663"/>
                  </a:lnTo>
                  <a:lnTo>
                    <a:pt x="2891094" y="3245689"/>
                  </a:lnTo>
                  <a:lnTo>
                    <a:pt x="2894578" y="3245716"/>
                  </a:lnTo>
                  <a:lnTo>
                    <a:pt x="2898061" y="3245742"/>
                  </a:lnTo>
                  <a:lnTo>
                    <a:pt x="2901544" y="3245767"/>
                  </a:lnTo>
                  <a:lnTo>
                    <a:pt x="2905027" y="3245793"/>
                  </a:lnTo>
                  <a:lnTo>
                    <a:pt x="2908511" y="3245819"/>
                  </a:lnTo>
                  <a:lnTo>
                    <a:pt x="2911994" y="3249058"/>
                  </a:lnTo>
                  <a:lnTo>
                    <a:pt x="2915477" y="3248910"/>
                  </a:lnTo>
                  <a:lnTo>
                    <a:pt x="2918960" y="3248762"/>
                  </a:lnTo>
                  <a:lnTo>
                    <a:pt x="2922444" y="3248614"/>
                  </a:lnTo>
                  <a:lnTo>
                    <a:pt x="2925927" y="3248466"/>
                  </a:lnTo>
                  <a:lnTo>
                    <a:pt x="2929410" y="3248319"/>
                  </a:lnTo>
                  <a:lnTo>
                    <a:pt x="2932893" y="3248171"/>
                  </a:lnTo>
                  <a:lnTo>
                    <a:pt x="2936377" y="3248024"/>
                  </a:lnTo>
                  <a:lnTo>
                    <a:pt x="2939860" y="3247877"/>
                  </a:lnTo>
                  <a:lnTo>
                    <a:pt x="2943343" y="3247730"/>
                  </a:lnTo>
                  <a:lnTo>
                    <a:pt x="2946826" y="3247584"/>
                  </a:lnTo>
                  <a:lnTo>
                    <a:pt x="2950310" y="3247533"/>
                  </a:lnTo>
                  <a:lnTo>
                    <a:pt x="2953793" y="3247499"/>
                  </a:lnTo>
                  <a:lnTo>
                    <a:pt x="2957276" y="3247466"/>
                  </a:lnTo>
                  <a:lnTo>
                    <a:pt x="2960759" y="3247433"/>
                  </a:lnTo>
                  <a:lnTo>
                    <a:pt x="2964243" y="3247399"/>
                  </a:lnTo>
                  <a:lnTo>
                    <a:pt x="2967726" y="3247366"/>
                  </a:lnTo>
                  <a:lnTo>
                    <a:pt x="2971209" y="3247333"/>
                  </a:lnTo>
                  <a:lnTo>
                    <a:pt x="2974692" y="3247300"/>
                  </a:lnTo>
                  <a:lnTo>
                    <a:pt x="2978176" y="3247267"/>
                  </a:lnTo>
                  <a:lnTo>
                    <a:pt x="2981659" y="3247234"/>
                  </a:lnTo>
                  <a:lnTo>
                    <a:pt x="2985142" y="3247201"/>
                  </a:lnTo>
                  <a:lnTo>
                    <a:pt x="2988625" y="3254425"/>
                  </a:lnTo>
                  <a:lnTo>
                    <a:pt x="2992109" y="3254281"/>
                  </a:lnTo>
                  <a:lnTo>
                    <a:pt x="2995592" y="3254137"/>
                  </a:lnTo>
                  <a:lnTo>
                    <a:pt x="2999075" y="3253993"/>
                  </a:lnTo>
                  <a:lnTo>
                    <a:pt x="3002558" y="3253850"/>
                  </a:lnTo>
                  <a:lnTo>
                    <a:pt x="3006042" y="3253707"/>
                  </a:lnTo>
                  <a:lnTo>
                    <a:pt x="3009525" y="3253563"/>
                  </a:lnTo>
                  <a:lnTo>
                    <a:pt x="3013008" y="3253420"/>
                  </a:lnTo>
                  <a:lnTo>
                    <a:pt x="3016491" y="3253277"/>
                  </a:lnTo>
                  <a:lnTo>
                    <a:pt x="3019975" y="3253135"/>
                  </a:lnTo>
                  <a:lnTo>
                    <a:pt x="3023458" y="3252992"/>
                  </a:lnTo>
                  <a:lnTo>
                    <a:pt x="3026941" y="3254761"/>
                  </a:lnTo>
                  <a:lnTo>
                    <a:pt x="3030424" y="3254619"/>
                  </a:lnTo>
                  <a:lnTo>
                    <a:pt x="3033908" y="3254477"/>
                  </a:lnTo>
                  <a:lnTo>
                    <a:pt x="3037391" y="3254335"/>
                  </a:lnTo>
                  <a:lnTo>
                    <a:pt x="3040874" y="3254193"/>
                  </a:lnTo>
                  <a:lnTo>
                    <a:pt x="3044357" y="3254052"/>
                  </a:lnTo>
                  <a:lnTo>
                    <a:pt x="3047841" y="3253910"/>
                  </a:lnTo>
                  <a:lnTo>
                    <a:pt x="3051324" y="3253769"/>
                  </a:lnTo>
                  <a:lnTo>
                    <a:pt x="3054807" y="3253628"/>
                  </a:lnTo>
                  <a:lnTo>
                    <a:pt x="3058290" y="3253487"/>
                  </a:lnTo>
                  <a:lnTo>
                    <a:pt x="3061774" y="3253346"/>
                  </a:lnTo>
                  <a:lnTo>
                    <a:pt x="3065257" y="3254496"/>
                  </a:lnTo>
                  <a:lnTo>
                    <a:pt x="3068740" y="3254321"/>
                  </a:lnTo>
                  <a:lnTo>
                    <a:pt x="3072223" y="3254147"/>
                  </a:lnTo>
                  <a:lnTo>
                    <a:pt x="3075707" y="3253973"/>
                  </a:lnTo>
                  <a:lnTo>
                    <a:pt x="3079190" y="3253799"/>
                  </a:lnTo>
                  <a:lnTo>
                    <a:pt x="3082673" y="3253625"/>
                  </a:lnTo>
                  <a:lnTo>
                    <a:pt x="3086156" y="3253451"/>
                  </a:lnTo>
                  <a:lnTo>
                    <a:pt x="3089640" y="3253277"/>
                  </a:lnTo>
                  <a:lnTo>
                    <a:pt x="3093123" y="3253103"/>
                  </a:lnTo>
                  <a:lnTo>
                    <a:pt x="3096606" y="3252930"/>
                  </a:lnTo>
                  <a:lnTo>
                    <a:pt x="3100089" y="3252757"/>
                  </a:lnTo>
                  <a:lnTo>
                    <a:pt x="3103573" y="3253925"/>
                  </a:lnTo>
                  <a:lnTo>
                    <a:pt x="3107056" y="3253786"/>
                  </a:lnTo>
                  <a:lnTo>
                    <a:pt x="3110539" y="3253647"/>
                  </a:lnTo>
                  <a:lnTo>
                    <a:pt x="3114022" y="3253509"/>
                  </a:lnTo>
                  <a:lnTo>
                    <a:pt x="3117506" y="3253371"/>
                  </a:lnTo>
                  <a:lnTo>
                    <a:pt x="3120989" y="3253233"/>
                  </a:lnTo>
                  <a:lnTo>
                    <a:pt x="3124472" y="3253095"/>
                  </a:lnTo>
                  <a:lnTo>
                    <a:pt x="3127955" y="3252957"/>
                  </a:lnTo>
                  <a:lnTo>
                    <a:pt x="3131439" y="3252819"/>
                  </a:lnTo>
                  <a:lnTo>
                    <a:pt x="3134922" y="3252682"/>
                  </a:lnTo>
                  <a:lnTo>
                    <a:pt x="3138405" y="3252544"/>
                  </a:lnTo>
                  <a:lnTo>
                    <a:pt x="3141888" y="3264922"/>
                  </a:lnTo>
                  <a:lnTo>
                    <a:pt x="3145372" y="3264786"/>
                  </a:lnTo>
                  <a:lnTo>
                    <a:pt x="3148855" y="3264651"/>
                  </a:lnTo>
                  <a:lnTo>
                    <a:pt x="3152338" y="3264515"/>
                  </a:lnTo>
                  <a:lnTo>
                    <a:pt x="3155821" y="3264380"/>
                  </a:lnTo>
                  <a:lnTo>
                    <a:pt x="3159304" y="3264245"/>
                  </a:lnTo>
                  <a:lnTo>
                    <a:pt x="3162788" y="3264109"/>
                  </a:lnTo>
                  <a:lnTo>
                    <a:pt x="3166271" y="3263974"/>
                  </a:lnTo>
                  <a:lnTo>
                    <a:pt x="3169754" y="3263840"/>
                  </a:lnTo>
                  <a:lnTo>
                    <a:pt x="3173237" y="3263705"/>
                  </a:lnTo>
                  <a:lnTo>
                    <a:pt x="3176721" y="3263570"/>
                  </a:lnTo>
                  <a:lnTo>
                    <a:pt x="3180204" y="3268160"/>
                  </a:lnTo>
                  <a:lnTo>
                    <a:pt x="3183687" y="3268012"/>
                  </a:lnTo>
                  <a:lnTo>
                    <a:pt x="3187170" y="3267863"/>
                  </a:lnTo>
                  <a:lnTo>
                    <a:pt x="3190654" y="3267715"/>
                  </a:lnTo>
                  <a:lnTo>
                    <a:pt x="3194137" y="3267568"/>
                  </a:lnTo>
                  <a:lnTo>
                    <a:pt x="3197620" y="3267420"/>
                  </a:lnTo>
                  <a:lnTo>
                    <a:pt x="3201103" y="3267272"/>
                  </a:lnTo>
                  <a:lnTo>
                    <a:pt x="3204587" y="3267125"/>
                  </a:lnTo>
                  <a:lnTo>
                    <a:pt x="3208070" y="3266977"/>
                  </a:lnTo>
                  <a:lnTo>
                    <a:pt x="3211553" y="3266830"/>
                  </a:lnTo>
                  <a:lnTo>
                    <a:pt x="3215036" y="3266683"/>
                  </a:lnTo>
                  <a:lnTo>
                    <a:pt x="3218520" y="3266962"/>
                  </a:lnTo>
                  <a:lnTo>
                    <a:pt x="3222003" y="3266757"/>
                  </a:lnTo>
                  <a:lnTo>
                    <a:pt x="3225486" y="3266552"/>
                  </a:lnTo>
                  <a:lnTo>
                    <a:pt x="3228969" y="3266347"/>
                  </a:lnTo>
                  <a:lnTo>
                    <a:pt x="3232453" y="3266143"/>
                  </a:lnTo>
                  <a:lnTo>
                    <a:pt x="3235936" y="3265938"/>
                  </a:lnTo>
                  <a:lnTo>
                    <a:pt x="3239419" y="3265733"/>
                  </a:lnTo>
                  <a:lnTo>
                    <a:pt x="3242902" y="3265528"/>
                  </a:lnTo>
                  <a:lnTo>
                    <a:pt x="3246386" y="3265324"/>
                  </a:lnTo>
                  <a:lnTo>
                    <a:pt x="3249869" y="3265119"/>
                  </a:lnTo>
                  <a:lnTo>
                    <a:pt x="3253352" y="3264915"/>
                  </a:lnTo>
                  <a:lnTo>
                    <a:pt x="3256835" y="3264710"/>
                  </a:lnTo>
                  <a:lnTo>
                    <a:pt x="3260319" y="3264506"/>
                  </a:lnTo>
                  <a:lnTo>
                    <a:pt x="3263802" y="3264302"/>
                  </a:lnTo>
                  <a:lnTo>
                    <a:pt x="3267285" y="3264097"/>
                  </a:lnTo>
                  <a:lnTo>
                    <a:pt x="3270768" y="3263893"/>
                  </a:lnTo>
                  <a:lnTo>
                    <a:pt x="3274252" y="3263689"/>
                  </a:lnTo>
                  <a:lnTo>
                    <a:pt x="3277735" y="3263485"/>
                  </a:lnTo>
                  <a:lnTo>
                    <a:pt x="3281218" y="3263281"/>
                  </a:lnTo>
                  <a:lnTo>
                    <a:pt x="3284701" y="3263077"/>
                  </a:lnTo>
                  <a:lnTo>
                    <a:pt x="3288185" y="3262873"/>
                  </a:lnTo>
                  <a:lnTo>
                    <a:pt x="3291668" y="3262669"/>
                  </a:lnTo>
                  <a:lnTo>
                    <a:pt x="3295151" y="3263974"/>
                  </a:lnTo>
                  <a:lnTo>
                    <a:pt x="3298634" y="3263830"/>
                  </a:lnTo>
                  <a:lnTo>
                    <a:pt x="3302118" y="3263686"/>
                  </a:lnTo>
                  <a:lnTo>
                    <a:pt x="3305601" y="3263542"/>
                  </a:lnTo>
                  <a:lnTo>
                    <a:pt x="3309084" y="3263398"/>
                  </a:lnTo>
                  <a:lnTo>
                    <a:pt x="3312567" y="3263254"/>
                  </a:lnTo>
                  <a:lnTo>
                    <a:pt x="3316051" y="3263110"/>
                  </a:lnTo>
                  <a:lnTo>
                    <a:pt x="3319534" y="3262967"/>
                  </a:lnTo>
                  <a:lnTo>
                    <a:pt x="3323017" y="3262824"/>
                  </a:lnTo>
                  <a:lnTo>
                    <a:pt x="3326500" y="3262680"/>
                  </a:lnTo>
                  <a:lnTo>
                    <a:pt x="3329984" y="3262537"/>
                  </a:lnTo>
                  <a:lnTo>
                    <a:pt x="3333467" y="3264087"/>
                  </a:lnTo>
                  <a:lnTo>
                    <a:pt x="3336950" y="3263879"/>
                  </a:lnTo>
                  <a:lnTo>
                    <a:pt x="3340433" y="3263672"/>
                  </a:lnTo>
                  <a:lnTo>
                    <a:pt x="3343917" y="3263465"/>
                  </a:lnTo>
                  <a:lnTo>
                    <a:pt x="3347400" y="3263258"/>
                  </a:lnTo>
                  <a:lnTo>
                    <a:pt x="3350883" y="3263050"/>
                  </a:lnTo>
                  <a:lnTo>
                    <a:pt x="3354366" y="3262843"/>
                  </a:lnTo>
                  <a:lnTo>
                    <a:pt x="3357850" y="3262636"/>
                  </a:lnTo>
                  <a:lnTo>
                    <a:pt x="3361333" y="3262429"/>
                  </a:lnTo>
                  <a:lnTo>
                    <a:pt x="3364816" y="3262222"/>
                  </a:lnTo>
                  <a:lnTo>
                    <a:pt x="3368299" y="3262015"/>
                  </a:lnTo>
                  <a:lnTo>
                    <a:pt x="3371783" y="3261808"/>
                  </a:lnTo>
                  <a:lnTo>
                    <a:pt x="3375266" y="3261601"/>
                  </a:lnTo>
                  <a:lnTo>
                    <a:pt x="3378749" y="3261394"/>
                  </a:lnTo>
                  <a:lnTo>
                    <a:pt x="3382232" y="3261187"/>
                  </a:lnTo>
                  <a:lnTo>
                    <a:pt x="3385716" y="3260981"/>
                  </a:lnTo>
                  <a:lnTo>
                    <a:pt x="3389199" y="3260774"/>
                  </a:lnTo>
                  <a:lnTo>
                    <a:pt x="3392682" y="3260567"/>
                  </a:lnTo>
                  <a:lnTo>
                    <a:pt x="3396165" y="3260360"/>
                  </a:lnTo>
                  <a:lnTo>
                    <a:pt x="3399649" y="3260154"/>
                  </a:lnTo>
                  <a:lnTo>
                    <a:pt x="3403132" y="3259947"/>
                  </a:lnTo>
                  <a:lnTo>
                    <a:pt x="3406615" y="3259741"/>
                  </a:lnTo>
                  <a:lnTo>
                    <a:pt x="3410098" y="3261142"/>
                  </a:lnTo>
                  <a:lnTo>
                    <a:pt x="3413582" y="3260944"/>
                  </a:lnTo>
                  <a:lnTo>
                    <a:pt x="3417065" y="3260747"/>
                  </a:lnTo>
                  <a:lnTo>
                    <a:pt x="3420548" y="3260549"/>
                  </a:lnTo>
                  <a:lnTo>
                    <a:pt x="3424031" y="3260351"/>
                  </a:lnTo>
                  <a:lnTo>
                    <a:pt x="3427515" y="3260153"/>
                  </a:lnTo>
                  <a:lnTo>
                    <a:pt x="3430998" y="3259956"/>
                  </a:lnTo>
                  <a:lnTo>
                    <a:pt x="3434481" y="3259758"/>
                  </a:lnTo>
                  <a:lnTo>
                    <a:pt x="3437964" y="3259560"/>
                  </a:lnTo>
                  <a:lnTo>
                    <a:pt x="3441447" y="3259363"/>
                  </a:lnTo>
                  <a:lnTo>
                    <a:pt x="3444931" y="3259166"/>
                  </a:lnTo>
                  <a:lnTo>
                    <a:pt x="3448414" y="3269363"/>
                  </a:lnTo>
                  <a:lnTo>
                    <a:pt x="3451897" y="3269173"/>
                  </a:lnTo>
                  <a:lnTo>
                    <a:pt x="3455380" y="3268984"/>
                  </a:lnTo>
                  <a:lnTo>
                    <a:pt x="3458864" y="3268795"/>
                  </a:lnTo>
                  <a:lnTo>
                    <a:pt x="3462347" y="3268605"/>
                  </a:lnTo>
                  <a:lnTo>
                    <a:pt x="3465830" y="3268416"/>
                  </a:lnTo>
                  <a:lnTo>
                    <a:pt x="3469313" y="3268227"/>
                  </a:lnTo>
                  <a:lnTo>
                    <a:pt x="3472797" y="3268037"/>
                  </a:lnTo>
                  <a:lnTo>
                    <a:pt x="3476280" y="3267848"/>
                  </a:lnTo>
                  <a:lnTo>
                    <a:pt x="3479763" y="3267659"/>
                  </a:lnTo>
                  <a:lnTo>
                    <a:pt x="3483246" y="3267470"/>
                  </a:lnTo>
                  <a:lnTo>
                    <a:pt x="3483246" y="3267617"/>
                  </a:lnTo>
                  <a:lnTo>
                    <a:pt x="3483246" y="3267763"/>
                  </a:lnTo>
                  <a:lnTo>
                    <a:pt x="3483246" y="3267910"/>
                  </a:lnTo>
                  <a:lnTo>
                    <a:pt x="3483246" y="3268056"/>
                  </a:lnTo>
                  <a:lnTo>
                    <a:pt x="3483246" y="3268202"/>
                  </a:lnTo>
                  <a:lnTo>
                    <a:pt x="3483246" y="3268348"/>
                  </a:lnTo>
                  <a:lnTo>
                    <a:pt x="3483246" y="3268493"/>
                  </a:lnTo>
                  <a:lnTo>
                    <a:pt x="3483246" y="3268639"/>
                  </a:lnTo>
                  <a:lnTo>
                    <a:pt x="3483246" y="3268784"/>
                  </a:lnTo>
                  <a:lnTo>
                    <a:pt x="3483246" y="3268929"/>
                  </a:lnTo>
                  <a:lnTo>
                    <a:pt x="3483246" y="3269074"/>
                  </a:lnTo>
                  <a:lnTo>
                    <a:pt x="3483246" y="3269218"/>
                  </a:lnTo>
                  <a:lnTo>
                    <a:pt x="3483246" y="3269363"/>
                  </a:lnTo>
                  <a:lnTo>
                    <a:pt x="3483246" y="3269507"/>
                  </a:lnTo>
                  <a:lnTo>
                    <a:pt x="3483246" y="3269651"/>
                  </a:lnTo>
                  <a:lnTo>
                    <a:pt x="3483246" y="3269795"/>
                  </a:lnTo>
                  <a:lnTo>
                    <a:pt x="3483246" y="3269939"/>
                  </a:lnTo>
                  <a:lnTo>
                    <a:pt x="3483246" y="3270082"/>
                  </a:lnTo>
                  <a:lnTo>
                    <a:pt x="3483246" y="3270225"/>
                  </a:lnTo>
                  <a:lnTo>
                    <a:pt x="3483246" y="3270368"/>
                  </a:lnTo>
                  <a:lnTo>
                    <a:pt x="3483246" y="3270511"/>
                  </a:lnTo>
                  <a:lnTo>
                    <a:pt x="3483246" y="3270654"/>
                  </a:lnTo>
                  <a:lnTo>
                    <a:pt x="3483246" y="3270796"/>
                  </a:lnTo>
                  <a:lnTo>
                    <a:pt x="3483246" y="3270939"/>
                  </a:lnTo>
                  <a:lnTo>
                    <a:pt x="3483246" y="3271081"/>
                  </a:lnTo>
                  <a:lnTo>
                    <a:pt x="3483246" y="3271223"/>
                  </a:lnTo>
                  <a:lnTo>
                    <a:pt x="3483246" y="3271364"/>
                  </a:lnTo>
                  <a:lnTo>
                    <a:pt x="3483246" y="3271506"/>
                  </a:lnTo>
                  <a:lnTo>
                    <a:pt x="3483246" y="3271647"/>
                  </a:lnTo>
                  <a:lnTo>
                    <a:pt x="3483246" y="3271789"/>
                  </a:lnTo>
                  <a:lnTo>
                    <a:pt x="3483246" y="3271929"/>
                  </a:lnTo>
                  <a:lnTo>
                    <a:pt x="3483246" y="3272070"/>
                  </a:lnTo>
                  <a:lnTo>
                    <a:pt x="3483246" y="3272211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850076"/>
              <a:ext cx="3483246" cy="1701990"/>
            </a:xfrm>
            <a:custGeom>
              <a:avLst/>
              <a:gdLst/>
              <a:ahLst/>
              <a:cxnLst/>
              <a:rect l="0" t="0" r="0" b="0"/>
              <a:pathLst>
                <a:path w="3483246" h="1701990">
                  <a:moveTo>
                    <a:pt x="0" y="1701990"/>
                  </a:moveTo>
                  <a:lnTo>
                    <a:pt x="3483" y="1550400"/>
                  </a:lnTo>
                  <a:lnTo>
                    <a:pt x="6966" y="1411453"/>
                  </a:lnTo>
                  <a:lnTo>
                    <a:pt x="10449" y="1283633"/>
                  </a:lnTo>
                  <a:lnTo>
                    <a:pt x="13932" y="1165653"/>
                  </a:lnTo>
                  <a:lnTo>
                    <a:pt x="17416" y="1056419"/>
                  </a:lnTo>
                  <a:lnTo>
                    <a:pt x="20899" y="954994"/>
                  </a:lnTo>
                  <a:lnTo>
                    <a:pt x="24382" y="860569"/>
                  </a:lnTo>
                  <a:lnTo>
                    <a:pt x="27865" y="772443"/>
                  </a:lnTo>
                  <a:lnTo>
                    <a:pt x="31349" y="690007"/>
                  </a:lnTo>
                  <a:lnTo>
                    <a:pt x="34832" y="612727"/>
                  </a:lnTo>
                  <a:lnTo>
                    <a:pt x="38315" y="540134"/>
                  </a:lnTo>
                  <a:lnTo>
                    <a:pt x="41798" y="471814"/>
                  </a:lnTo>
                  <a:lnTo>
                    <a:pt x="45282" y="407400"/>
                  </a:lnTo>
                  <a:lnTo>
                    <a:pt x="48765" y="346566"/>
                  </a:lnTo>
                  <a:lnTo>
                    <a:pt x="52248" y="289024"/>
                  </a:lnTo>
                  <a:lnTo>
                    <a:pt x="55731" y="234511"/>
                  </a:lnTo>
                  <a:lnTo>
                    <a:pt x="59215" y="182795"/>
                  </a:lnTo>
                  <a:lnTo>
                    <a:pt x="62698" y="133667"/>
                  </a:lnTo>
                  <a:lnTo>
                    <a:pt x="66181" y="86937"/>
                  </a:lnTo>
                  <a:lnTo>
                    <a:pt x="69664" y="42433"/>
                  </a:lnTo>
                  <a:lnTo>
                    <a:pt x="73148" y="0"/>
                  </a:lnTo>
                  <a:lnTo>
                    <a:pt x="76631" y="706066"/>
                  </a:lnTo>
                  <a:lnTo>
                    <a:pt x="80114" y="674155"/>
                  </a:lnTo>
                  <a:lnTo>
                    <a:pt x="83597" y="643052"/>
                  </a:lnTo>
                  <a:lnTo>
                    <a:pt x="87081" y="612727"/>
                  </a:lnTo>
                  <a:lnTo>
                    <a:pt x="90564" y="583152"/>
                  </a:lnTo>
                  <a:lnTo>
                    <a:pt x="94047" y="554298"/>
                  </a:lnTo>
                  <a:lnTo>
                    <a:pt x="97530" y="526140"/>
                  </a:lnTo>
                  <a:lnTo>
                    <a:pt x="101014" y="498653"/>
                  </a:lnTo>
                  <a:lnTo>
                    <a:pt x="104497" y="471814"/>
                  </a:lnTo>
                  <a:lnTo>
                    <a:pt x="107980" y="445598"/>
                  </a:lnTo>
                  <a:lnTo>
                    <a:pt x="111463" y="419986"/>
                  </a:lnTo>
                  <a:lnTo>
                    <a:pt x="114947" y="540134"/>
                  </a:lnTo>
                  <a:lnTo>
                    <a:pt x="118430" y="516905"/>
                  </a:lnTo>
                  <a:lnTo>
                    <a:pt x="121913" y="494136"/>
                  </a:lnTo>
                  <a:lnTo>
                    <a:pt x="125396" y="471814"/>
                  </a:lnTo>
                  <a:lnTo>
                    <a:pt x="128880" y="449925"/>
                  </a:lnTo>
                  <a:lnTo>
                    <a:pt x="132363" y="428458"/>
                  </a:lnTo>
                  <a:lnTo>
                    <a:pt x="135846" y="407400"/>
                  </a:lnTo>
                  <a:lnTo>
                    <a:pt x="139329" y="386739"/>
                  </a:lnTo>
                  <a:lnTo>
                    <a:pt x="142813" y="366465"/>
                  </a:lnTo>
                  <a:lnTo>
                    <a:pt x="146296" y="346566"/>
                  </a:lnTo>
                  <a:lnTo>
                    <a:pt x="149779" y="327033"/>
                  </a:lnTo>
                  <a:lnTo>
                    <a:pt x="153262" y="830525"/>
                  </a:lnTo>
                  <a:lnTo>
                    <a:pt x="156746" y="815759"/>
                  </a:lnTo>
                  <a:lnTo>
                    <a:pt x="160229" y="801158"/>
                  </a:lnTo>
                  <a:lnTo>
                    <a:pt x="163712" y="786720"/>
                  </a:lnTo>
                  <a:lnTo>
                    <a:pt x="167195" y="772443"/>
                  </a:lnTo>
                  <a:lnTo>
                    <a:pt x="170679" y="758324"/>
                  </a:lnTo>
                  <a:lnTo>
                    <a:pt x="174162" y="744360"/>
                  </a:lnTo>
                  <a:lnTo>
                    <a:pt x="177645" y="730549"/>
                  </a:lnTo>
                  <a:lnTo>
                    <a:pt x="181128" y="716888"/>
                  </a:lnTo>
                  <a:lnTo>
                    <a:pt x="184612" y="703375"/>
                  </a:lnTo>
                  <a:lnTo>
                    <a:pt x="188095" y="690007"/>
                  </a:lnTo>
                  <a:lnTo>
                    <a:pt x="191578" y="1217789"/>
                  </a:lnTo>
                  <a:lnTo>
                    <a:pt x="195061" y="1210228"/>
                  </a:lnTo>
                  <a:lnTo>
                    <a:pt x="198545" y="1202706"/>
                  </a:lnTo>
                  <a:lnTo>
                    <a:pt x="202028" y="1195221"/>
                  </a:lnTo>
                  <a:lnTo>
                    <a:pt x="205511" y="1187773"/>
                  </a:lnTo>
                  <a:lnTo>
                    <a:pt x="208994" y="1180363"/>
                  </a:lnTo>
                  <a:lnTo>
                    <a:pt x="212478" y="1172989"/>
                  </a:lnTo>
                  <a:lnTo>
                    <a:pt x="215961" y="1165653"/>
                  </a:lnTo>
                  <a:lnTo>
                    <a:pt x="219444" y="1158352"/>
                  </a:lnTo>
                  <a:lnTo>
                    <a:pt x="222927" y="1151088"/>
                  </a:lnTo>
                  <a:lnTo>
                    <a:pt x="226411" y="1143859"/>
                  </a:lnTo>
                  <a:lnTo>
                    <a:pt x="229894" y="1136666"/>
                  </a:lnTo>
                  <a:lnTo>
                    <a:pt x="233377" y="1129508"/>
                  </a:lnTo>
                  <a:lnTo>
                    <a:pt x="236860" y="1122386"/>
                  </a:lnTo>
                  <a:lnTo>
                    <a:pt x="240344" y="1115298"/>
                  </a:lnTo>
                  <a:lnTo>
                    <a:pt x="243827" y="1108244"/>
                  </a:lnTo>
                  <a:lnTo>
                    <a:pt x="247310" y="1101225"/>
                  </a:lnTo>
                  <a:lnTo>
                    <a:pt x="250793" y="1094240"/>
                  </a:lnTo>
                  <a:lnTo>
                    <a:pt x="254277" y="1087288"/>
                  </a:lnTo>
                  <a:lnTo>
                    <a:pt x="257760" y="1080371"/>
                  </a:lnTo>
                  <a:lnTo>
                    <a:pt x="261243" y="1073486"/>
                  </a:lnTo>
                  <a:lnTo>
                    <a:pt x="264726" y="1066635"/>
                  </a:lnTo>
                  <a:lnTo>
                    <a:pt x="268210" y="1147371"/>
                  </a:lnTo>
                  <a:lnTo>
                    <a:pt x="271693" y="1141328"/>
                  </a:lnTo>
                  <a:lnTo>
                    <a:pt x="275176" y="1135309"/>
                  </a:lnTo>
                  <a:lnTo>
                    <a:pt x="278659" y="1129315"/>
                  </a:lnTo>
                  <a:lnTo>
                    <a:pt x="282143" y="1123346"/>
                  </a:lnTo>
                  <a:lnTo>
                    <a:pt x="285626" y="1117401"/>
                  </a:lnTo>
                  <a:lnTo>
                    <a:pt x="289109" y="1111481"/>
                  </a:lnTo>
                  <a:lnTo>
                    <a:pt x="292592" y="1105584"/>
                  </a:lnTo>
                  <a:lnTo>
                    <a:pt x="296075" y="1099712"/>
                  </a:lnTo>
                  <a:lnTo>
                    <a:pt x="299559" y="1093863"/>
                  </a:lnTo>
                  <a:lnTo>
                    <a:pt x="303042" y="1088038"/>
                  </a:lnTo>
                  <a:lnTo>
                    <a:pt x="306525" y="1082237"/>
                  </a:lnTo>
                  <a:lnTo>
                    <a:pt x="310008" y="1076459"/>
                  </a:lnTo>
                  <a:lnTo>
                    <a:pt x="313492" y="1070705"/>
                  </a:lnTo>
                  <a:lnTo>
                    <a:pt x="316975" y="1064973"/>
                  </a:lnTo>
                  <a:lnTo>
                    <a:pt x="320458" y="1059264"/>
                  </a:lnTo>
                  <a:lnTo>
                    <a:pt x="323941" y="1053579"/>
                  </a:lnTo>
                  <a:lnTo>
                    <a:pt x="327425" y="1047916"/>
                  </a:lnTo>
                  <a:lnTo>
                    <a:pt x="330908" y="1042275"/>
                  </a:lnTo>
                  <a:lnTo>
                    <a:pt x="334391" y="1036658"/>
                  </a:lnTo>
                  <a:lnTo>
                    <a:pt x="337874" y="1031062"/>
                  </a:lnTo>
                  <a:lnTo>
                    <a:pt x="341358" y="1025489"/>
                  </a:lnTo>
                  <a:lnTo>
                    <a:pt x="344841" y="1061688"/>
                  </a:lnTo>
                  <a:lnTo>
                    <a:pt x="348324" y="1056419"/>
                  </a:lnTo>
                  <a:lnTo>
                    <a:pt x="351807" y="1051169"/>
                  </a:lnTo>
                  <a:lnTo>
                    <a:pt x="355291" y="1045939"/>
                  </a:lnTo>
                  <a:lnTo>
                    <a:pt x="358774" y="1040728"/>
                  </a:lnTo>
                  <a:lnTo>
                    <a:pt x="362257" y="1035537"/>
                  </a:lnTo>
                  <a:lnTo>
                    <a:pt x="365740" y="1030364"/>
                  </a:lnTo>
                  <a:lnTo>
                    <a:pt x="369224" y="1025210"/>
                  </a:lnTo>
                  <a:lnTo>
                    <a:pt x="372707" y="1020076"/>
                  </a:lnTo>
                  <a:lnTo>
                    <a:pt x="376190" y="1014960"/>
                  </a:lnTo>
                  <a:lnTo>
                    <a:pt x="379673" y="1009862"/>
                  </a:lnTo>
                  <a:lnTo>
                    <a:pt x="383157" y="1196740"/>
                  </a:lnTo>
                  <a:lnTo>
                    <a:pt x="386640" y="1192818"/>
                  </a:lnTo>
                  <a:lnTo>
                    <a:pt x="390123" y="1188907"/>
                  </a:lnTo>
                  <a:lnTo>
                    <a:pt x="393606" y="1185006"/>
                  </a:lnTo>
                  <a:lnTo>
                    <a:pt x="397090" y="1181115"/>
                  </a:lnTo>
                  <a:lnTo>
                    <a:pt x="400573" y="1177234"/>
                  </a:lnTo>
                  <a:lnTo>
                    <a:pt x="404056" y="1173363"/>
                  </a:lnTo>
                  <a:lnTo>
                    <a:pt x="407539" y="1169503"/>
                  </a:lnTo>
                  <a:lnTo>
                    <a:pt x="411023" y="1165653"/>
                  </a:lnTo>
                  <a:lnTo>
                    <a:pt x="414506" y="1161812"/>
                  </a:lnTo>
                  <a:lnTo>
                    <a:pt x="417989" y="1157982"/>
                  </a:lnTo>
                  <a:lnTo>
                    <a:pt x="421472" y="1302515"/>
                  </a:lnTo>
                  <a:lnTo>
                    <a:pt x="424956" y="1299595"/>
                  </a:lnTo>
                  <a:lnTo>
                    <a:pt x="428439" y="1296680"/>
                  </a:lnTo>
                  <a:lnTo>
                    <a:pt x="431922" y="1293771"/>
                  </a:lnTo>
                  <a:lnTo>
                    <a:pt x="435405" y="1290867"/>
                  </a:lnTo>
                  <a:lnTo>
                    <a:pt x="438889" y="1287969"/>
                  </a:lnTo>
                  <a:lnTo>
                    <a:pt x="442372" y="1285077"/>
                  </a:lnTo>
                  <a:lnTo>
                    <a:pt x="445855" y="1282190"/>
                  </a:lnTo>
                  <a:lnTo>
                    <a:pt x="449338" y="1279308"/>
                  </a:lnTo>
                  <a:lnTo>
                    <a:pt x="452822" y="1276432"/>
                  </a:lnTo>
                  <a:lnTo>
                    <a:pt x="456305" y="1273561"/>
                  </a:lnTo>
                  <a:lnTo>
                    <a:pt x="459788" y="1275096"/>
                  </a:lnTo>
                  <a:lnTo>
                    <a:pt x="463271" y="1272261"/>
                  </a:lnTo>
                  <a:lnTo>
                    <a:pt x="466755" y="1269431"/>
                  </a:lnTo>
                  <a:lnTo>
                    <a:pt x="470238" y="1266606"/>
                  </a:lnTo>
                  <a:lnTo>
                    <a:pt x="473721" y="1263787"/>
                  </a:lnTo>
                  <a:lnTo>
                    <a:pt x="477204" y="1260973"/>
                  </a:lnTo>
                  <a:lnTo>
                    <a:pt x="480688" y="1258164"/>
                  </a:lnTo>
                  <a:lnTo>
                    <a:pt x="484171" y="1255360"/>
                  </a:lnTo>
                  <a:lnTo>
                    <a:pt x="487654" y="1252562"/>
                  </a:lnTo>
                  <a:lnTo>
                    <a:pt x="491137" y="1249768"/>
                  </a:lnTo>
                  <a:lnTo>
                    <a:pt x="494621" y="1246980"/>
                  </a:lnTo>
                  <a:lnTo>
                    <a:pt x="498104" y="1311280"/>
                  </a:lnTo>
                  <a:lnTo>
                    <a:pt x="501587" y="1308856"/>
                  </a:lnTo>
                  <a:lnTo>
                    <a:pt x="505070" y="1306436"/>
                  </a:lnTo>
                  <a:lnTo>
                    <a:pt x="508554" y="1304019"/>
                  </a:lnTo>
                  <a:lnTo>
                    <a:pt x="512037" y="1301607"/>
                  </a:lnTo>
                  <a:lnTo>
                    <a:pt x="515520" y="1299198"/>
                  </a:lnTo>
                  <a:lnTo>
                    <a:pt x="519003" y="1296793"/>
                  </a:lnTo>
                  <a:lnTo>
                    <a:pt x="522487" y="1294392"/>
                  </a:lnTo>
                  <a:lnTo>
                    <a:pt x="525970" y="1291994"/>
                  </a:lnTo>
                  <a:lnTo>
                    <a:pt x="529453" y="1289601"/>
                  </a:lnTo>
                  <a:lnTo>
                    <a:pt x="532936" y="1287211"/>
                  </a:lnTo>
                  <a:lnTo>
                    <a:pt x="536420" y="1295252"/>
                  </a:lnTo>
                  <a:lnTo>
                    <a:pt x="539903" y="1292921"/>
                  </a:lnTo>
                  <a:lnTo>
                    <a:pt x="543386" y="1290594"/>
                  </a:lnTo>
                  <a:lnTo>
                    <a:pt x="546869" y="1288270"/>
                  </a:lnTo>
                  <a:lnTo>
                    <a:pt x="550353" y="1285950"/>
                  </a:lnTo>
                  <a:lnTo>
                    <a:pt x="553836" y="1283633"/>
                  </a:lnTo>
                  <a:lnTo>
                    <a:pt x="557319" y="1281319"/>
                  </a:lnTo>
                  <a:lnTo>
                    <a:pt x="560802" y="1279009"/>
                  </a:lnTo>
                  <a:lnTo>
                    <a:pt x="564286" y="1276703"/>
                  </a:lnTo>
                  <a:lnTo>
                    <a:pt x="567769" y="1274400"/>
                  </a:lnTo>
                  <a:lnTo>
                    <a:pt x="571252" y="1272100"/>
                  </a:lnTo>
                  <a:lnTo>
                    <a:pt x="574735" y="1280259"/>
                  </a:lnTo>
                  <a:lnTo>
                    <a:pt x="578218" y="1278014"/>
                  </a:lnTo>
                  <a:lnTo>
                    <a:pt x="581702" y="1275773"/>
                  </a:lnTo>
                  <a:lnTo>
                    <a:pt x="585185" y="1273535"/>
                  </a:lnTo>
                  <a:lnTo>
                    <a:pt x="588668" y="1271300"/>
                  </a:lnTo>
                  <a:lnTo>
                    <a:pt x="592151" y="1269068"/>
                  </a:lnTo>
                  <a:lnTo>
                    <a:pt x="595635" y="1266839"/>
                  </a:lnTo>
                  <a:lnTo>
                    <a:pt x="599118" y="1264614"/>
                  </a:lnTo>
                  <a:lnTo>
                    <a:pt x="602601" y="1262392"/>
                  </a:lnTo>
                  <a:lnTo>
                    <a:pt x="606084" y="1260173"/>
                  </a:lnTo>
                  <a:lnTo>
                    <a:pt x="609568" y="1257958"/>
                  </a:lnTo>
                  <a:lnTo>
                    <a:pt x="613051" y="1276182"/>
                  </a:lnTo>
                  <a:lnTo>
                    <a:pt x="616534" y="1274060"/>
                  </a:lnTo>
                  <a:lnTo>
                    <a:pt x="620017" y="1271941"/>
                  </a:lnTo>
                  <a:lnTo>
                    <a:pt x="623501" y="1269824"/>
                  </a:lnTo>
                  <a:lnTo>
                    <a:pt x="626984" y="1267711"/>
                  </a:lnTo>
                  <a:lnTo>
                    <a:pt x="630467" y="1265601"/>
                  </a:lnTo>
                  <a:lnTo>
                    <a:pt x="633950" y="1263493"/>
                  </a:lnTo>
                  <a:lnTo>
                    <a:pt x="637434" y="1261389"/>
                  </a:lnTo>
                  <a:lnTo>
                    <a:pt x="640917" y="1259287"/>
                  </a:lnTo>
                  <a:lnTo>
                    <a:pt x="644400" y="1257188"/>
                  </a:lnTo>
                  <a:lnTo>
                    <a:pt x="647883" y="1255092"/>
                  </a:lnTo>
                  <a:lnTo>
                    <a:pt x="651367" y="1304221"/>
                  </a:lnTo>
                  <a:lnTo>
                    <a:pt x="654850" y="1302337"/>
                  </a:lnTo>
                  <a:lnTo>
                    <a:pt x="658333" y="1300457"/>
                  </a:lnTo>
                  <a:lnTo>
                    <a:pt x="661816" y="1298578"/>
                  </a:lnTo>
                  <a:lnTo>
                    <a:pt x="665300" y="1296702"/>
                  </a:lnTo>
                  <a:lnTo>
                    <a:pt x="668783" y="1294828"/>
                  </a:lnTo>
                  <a:lnTo>
                    <a:pt x="672266" y="1292957"/>
                  </a:lnTo>
                  <a:lnTo>
                    <a:pt x="675749" y="1291087"/>
                  </a:lnTo>
                  <a:lnTo>
                    <a:pt x="679233" y="1289220"/>
                  </a:lnTo>
                  <a:lnTo>
                    <a:pt x="682716" y="1287355"/>
                  </a:lnTo>
                  <a:lnTo>
                    <a:pt x="686199" y="1285493"/>
                  </a:lnTo>
                  <a:lnTo>
                    <a:pt x="689682" y="1297126"/>
                  </a:lnTo>
                  <a:lnTo>
                    <a:pt x="693166" y="1295320"/>
                  </a:lnTo>
                  <a:lnTo>
                    <a:pt x="696649" y="1293516"/>
                  </a:lnTo>
                  <a:lnTo>
                    <a:pt x="700132" y="1291715"/>
                  </a:lnTo>
                  <a:lnTo>
                    <a:pt x="703615" y="1289915"/>
                  </a:lnTo>
                  <a:lnTo>
                    <a:pt x="707099" y="1288117"/>
                  </a:lnTo>
                  <a:lnTo>
                    <a:pt x="710582" y="1286322"/>
                  </a:lnTo>
                  <a:lnTo>
                    <a:pt x="714065" y="1284529"/>
                  </a:lnTo>
                  <a:lnTo>
                    <a:pt x="717548" y="1282737"/>
                  </a:lnTo>
                  <a:lnTo>
                    <a:pt x="721032" y="1280948"/>
                  </a:lnTo>
                  <a:lnTo>
                    <a:pt x="724515" y="1279161"/>
                  </a:lnTo>
                  <a:lnTo>
                    <a:pt x="727998" y="1295609"/>
                  </a:lnTo>
                  <a:lnTo>
                    <a:pt x="731481" y="1293892"/>
                  </a:lnTo>
                  <a:lnTo>
                    <a:pt x="734965" y="1292177"/>
                  </a:lnTo>
                  <a:lnTo>
                    <a:pt x="738448" y="1290465"/>
                  </a:lnTo>
                  <a:lnTo>
                    <a:pt x="741931" y="1288754"/>
                  </a:lnTo>
                  <a:lnTo>
                    <a:pt x="745414" y="1287045"/>
                  </a:lnTo>
                  <a:lnTo>
                    <a:pt x="748898" y="1285338"/>
                  </a:lnTo>
                  <a:lnTo>
                    <a:pt x="752381" y="1283633"/>
                  </a:lnTo>
                  <a:lnTo>
                    <a:pt x="755864" y="1281929"/>
                  </a:lnTo>
                  <a:lnTo>
                    <a:pt x="759347" y="1280228"/>
                  </a:lnTo>
                  <a:lnTo>
                    <a:pt x="762831" y="1278528"/>
                  </a:lnTo>
                  <a:lnTo>
                    <a:pt x="766314" y="1340708"/>
                  </a:lnTo>
                  <a:lnTo>
                    <a:pt x="769797" y="1339237"/>
                  </a:lnTo>
                  <a:lnTo>
                    <a:pt x="773280" y="1337767"/>
                  </a:lnTo>
                  <a:lnTo>
                    <a:pt x="776764" y="1336299"/>
                  </a:lnTo>
                  <a:lnTo>
                    <a:pt x="780247" y="1334832"/>
                  </a:lnTo>
                  <a:lnTo>
                    <a:pt x="783730" y="1333366"/>
                  </a:lnTo>
                  <a:lnTo>
                    <a:pt x="787213" y="1331902"/>
                  </a:lnTo>
                  <a:lnTo>
                    <a:pt x="790697" y="1330439"/>
                  </a:lnTo>
                  <a:lnTo>
                    <a:pt x="794180" y="1328978"/>
                  </a:lnTo>
                  <a:lnTo>
                    <a:pt x="797663" y="1327517"/>
                  </a:lnTo>
                  <a:lnTo>
                    <a:pt x="801146" y="1326059"/>
                  </a:lnTo>
                  <a:lnTo>
                    <a:pt x="804630" y="1332225"/>
                  </a:lnTo>
                  <a:lnTo>
                    <a:pt x="808113" y="1330794"/>
                  </a:lnTo>
                  <a:lnTo>
                    <a:pt x="811596" y="1329366"/>
                  </a:lnTo>
                  <a:lnTo>
                    <a:pt x="815079" y="1327938"/>
                  </a:lnTo>
                  <a:lnTo>
                    <a:pt x="818563" y="1326512"/>
                  </a:lnTo>
                  <a:lnTo>
                    <a:pt x="822046" y="1325087"/>
                  </a:lnTo>
                  <a:lnTo>
                    <a:pt x="825529" y="1323663"/>
                  </a:lnTo>
                  <a:lnTo>
                    <a:pt x="829012" y="1322241"/>
                  </a:lnTo>
                  <a:lnTo>
                    <a:pt x="832496" y="1320820"/>
                  </a:lnTo>
                  <a:lnTo>
                    <a:pt x="835979" y="1319400"/>
                  </a:lnTo>
                  <a:lnTo>
                    <a:pt x="839462" y="1317982"/>
                  </a:lnTo>
                  <a:lnTo>
                    <a:pt x="842945" y="1329661"/>
                  </a:lnTo>
                  <a:lnTo>
                    <a:pt x="846429" y="1328287"/>
                  </a:lnTo>
                  <a:lnTo>
                    <a:pt x="849912" y="1326915"/>
                  </a:lnTo>
                  <a:lnTo>
                    <a:pt x="853395" y="1325544"/>
                  </a:lnTo>
                  <a:lnTo>
                    <a:pt x="856878" y="1324174"/>
                  </a:lnTo>
                  <a:lnTo>
                    <a:pt x="860361" y="1322805"/>
                  </a:lnTo>
                  <a:lnTo>
                    <a:pt x="863845" y="1321438"/>
                  </a:lnTo>
                  <a:lnTo>
                    <a:pt x="867328" y="1320072"/>
                  </a:lnTo>
                  <a:lnTo>
                    <a:pt x="870811" y="1318707"/>
                  </a:lnTo>
                  <a:lnTo>
                    <a:pt x="874294" y="1317343"/>
                  </a:lnTo>
                  <a:lnTo>
                    <a:pt x="877778" y="1315980"/>
                  </a:lnTo>
                  <a:lnTo>
                    <a:pt x="881261" y="1318325"/>
                  </a:lnTo>
                  <a:lnTo>
                    <a:pt x="884744" y="1316976"/>
                  </a:lnTo>
                  <a:lnTo>
                    <a:pt x="888227" y="1315629"/>
                  </a:lnTo>
                  <a:lnTo>
                    <a:pt x="891711" y="1314282"/>
                  </a:lnTo>
                  <a:lnTo>
                    <a:pt x="895194" y="1312937"/>
                  </a:lnTo>
                  <a:lnTo>
                    <a:pt x="898677" y="1311593"/>
                  </a:lnTo>
                  <a:lnTo>
                    <a:pt x="902160" y="1310250"/>
                  </a:lnTo>
                  <a:lnTo>
                    <a:pt x="905644" y="1308908"/>
                  </a:lnTo>
                  <a:lnTo>
                    <a:pt x="909127" y="1307567"/>
                  </a:lnTo>
                  <a:lnTo>
                    <a:pt x="912610" y="1306228"/>
                  </a:lnTo>
                  <a:lnTo>
                    <a:pt x="916093" y="1304889"/>
                  </a:lnTo>
                  <a:lnTo>
                    <a:pt x="919577" y="1303552"/>
                  </a:lnTo>
                  <a:lnTo>
                    <a:pt x="923060" y="1302216"/>
                  </a:lnTo>
                  <a:lnTo>
                    <a:pt x="926543" y="1300881"/>
                  </a:lnTo>
                  <a:lnTo>
                    <a:pt x="930026" y="1299548"/>
                  </a:lnTo>
                  <a:lnTo>
                    <a:pt x="933510" y="1298215"/>
                  </a:lnTo>
                  <a:lnTo>
                    <a:pt x="936993" y="1296884"/>
                  </a:lnTo>
                  <a:lnTo>
                    <a:pt x="940476" y="1295553"/>
                  </a:lnTo>
                  <a:lnTo>
                    <a:pt x="943959" y="1294224"/>
                  </a:lnTo>
                  <a:lnTo>
                    <a:pt x="947443" y="1292896"/>
                  </a:lnTo>
                  <a:lnTo>
                    <a:pt x="950926" y="1291569"/>
                  </a:lnTo>
                  <a:lnTo>
                    <a:pt x="954409" y="1290244"/>
                  </a:lnTo>
                  <a:lnTo>
                    <a:pt x="957892" y="1290867"/>
                  </a:lnTo>
                  <a:lnTo>
                    <a:pt x="961376" y="1289550"/>
                  </a:lnTo>
                  <a:lnTo>
                    <a:pt x="964859" y="1288233"/>
                  </a:lnTo>
                  <a:lnTo>
                    <a:pt x="968342" y="1286917"/>
                  </a:lnTo>
                  <a:lnTo>
                    <a:pt x="971825" y="1285602"/>
                  </a:lnTo>
                  <a:lnTo>
                    <a:pt x="975309" y="1284289"/>
                  </a:lnTo>
                  <a:lnTo>
                    <a:pt x="978792" y="1282977"/>
                  </a:lnTo>
                  <a:lnTo>
                    <a:pt x="982275" y="1281665"/>
                  </a:lnTo>
                  <a:lnTo>
                    <a:pt x="985758" y="1280355"/>
                  </a:lnTo>
                  <a:lnTo>
                    <a:pt x="989242" y="1279046"/>
                  </a:lnTo>
                  <a:lnTo>
                    <a:pt x="992725" y="1277738"/>
                  </a:lnTo>
                  <a:lnTo>
                    <a:pt x="996208" y="1330493"/>
                  </a:lnTo>
                  <a:lnTo>
                    <a:pt x="999691" y="1329333"/>
                  </a:lnTo>
                  <a:lnTo>
                    <a:pt x="1003175" y="1328174"/>
                  </a:lnTo>
                  <a:lnTo>
                    <a:pt x="1006658" y="1327015"/>
                  </a:lnTo>
                  <a:lnTo>
                    <a:pt x="1010141" y="1325858"/>
                  </a:lnTo>
                  <a:lnTo>
                    <a:pt x="1013624" y="1324702"/>
                  </a:lnTo>
                  <a:lnTo>
                    <a:pt x="1017108" y="1323546"/>
                  </a:lnTo>
                  <a:lnTo>
                    <a:pt x="1020591" y="1322391"/>
                  </a:lnTo>
                  <a:lnTo>
                    <a:pt x="1024074" y="1321237"/>
                  </a:lnTo>
                  <a:lnTo>
                    <a:pt x="1027557" y="1320084"/>
                  </a:lnTo>
                  <a:lnTo>
                    <a:pt x="1031041" y="1318932"/>
                  </a:lnTo>
                  <a:lnTo>
                    <a:pt x="1034524" y="1334288"/>
                  </a:lnTo>
                  <a:lnTo>
                    <a:pt x="1038007" y="1333181"/>
                  </a:lnTo>
                  <a:lnTo>
                    <a:pt x="1041490" y="1332075"/>
                  </a:lnTo>
                  <a:lnTo>
                    <a:pt x="1044974" y="1330969"/>
                  </a:lnTo>
                  <a:lnTo>
                    <a:pt x="1048457" y="1329865"/>
                  </a:lnTo>
                  <a:lnTo>
                    <a:pt x="1051940" y="1328761"/>
                  </a:lnTo>
                  <a:lnTo>
                    <a:pt x="1055423" y="1327658"/>
                  </a:lnTo>
                  <a:lnTo>
                    <a:pt x="1058907" y="1326555"/>
                  </a:lnTo>
                  <a:lnTo>
                    <a:pt x="1062390" y="1325454"/>
                  </a:lnTo>
                  <a:lnTo>
                    <a:pt x="1065873" y="1324353"/>
                  </a:lnTo>
                  <a:lnTo>
                    <a:pt x="1069356" y="1323253"/>
                  </a:lnTo>
                  <a:lnTo>
                    <a:pt x="1072840" y="1344413"/>
                  </a:lnTo>
                  <a:lnTo>
                    <a:pt x="1076323" y="1343372"/>
                  </a:lnTo>
                  <a:lnTo>
                    <a:pt x="1079806" y="1342331"/>
                  </a:lnTo>
                  <a:lnTo>
                    <a:pt x="1083289" y="1341291"/>
                  </a:lnTo>
                  <a:lnTo>
                    <a:pt x="1086773" y="1340252"/>
                  </a:lnTo>
                  <a:lnTo>
                    <a:pt x="1090256" y="1339213"/>
                  </a:lnTo>
                  <a:lnTo>
                    <a:pt x="1093739" y="1338175"/>
                  </a:lnTo>
                  <a:lnTo>
                    <a:pt x="1097222" y="1337138"/>
                  </a:lnTo>
                  <a:lnTo>
                    <a:pt x="1100706" y="1336101"/>
                  </a:lnTo>
                  <a:lnTo>
                    <a:pt x="1104189" y="1335065"/>
                  </a:lnTo>
                  <a:lnTo>
                    <a:pt x="1107672" y="1334030"/>
                  </a:lnTo>
                  <a:lnTo>
                    <a:pt x="1111155" y="1336992"/>
                  </a:lnTo>
                  <a:lnTo>
                    <a:pt x="1114639" y="1335968"/>
                  </a:lnTo>
                  <a:lnTo>
                    <a:pt x="1118122" y="1334944"/>
                  </a:lnTo>
                  <a:lnTo>
                    <a:pt x="1121605" y="1333922"/>
                  </a:lnTo>
                  <a:lnTo>
                    <a:pt x="1125088" y="1332900"/>
                  </a:lnTo>
                  <a:lnTo>
                    <a:pt x="1128572" y="1331878"/>
                  </a:lnTo>
                  <a:lnTo>
                    <a:pt x="1132055" y="1330858"/>
                  </a:lnTo>
                  <a:lnTo>
                    <a:pt x="1135538" y="1329838"/>
                  </a:lnTo>
                  <a:lnTo>
                    <a:pt x="1139021" y="1328819"/>
                  </a:lnTo>
                  <a:lnTo>
                    <a:pt x="1142505" y="1327800"/>
                  </a:lnTo>
                  <a:lnTo>
                    <a:pt x="1145988" y="1326782"/>
                  </a:lnTo>
                  <a:lnTo>
                    <a:pt x="1149471" y="1341368"/>
                  </a:lnTo>
                  <a:lnTo>
                    <a:pt x="1152954" y="1340502"/>
                  </a:lnTo>
                  <a:lnTo>
                    <a:pt x="1156437" y="1339638"/>
                  </a:lnTo>
                  <a:lnTo>
                    <a:pt x="1159921" y="1338774"/>
                  </a:lnTo>
                  <a:lnTo>
                    <a:pt x="1163404" y="1337911"/>
                  </a:lnTo>
                  <a:lnTo>
                    <a:pt x="1166887" y="1337049"/>
                  </a:lnTo>
                  <a:lnTo>
                    <a:pt x="1170370" y="1336189"/>
                  </a:lnTo>
                  <a:lnTo>
                    <a:pt x="1173854" y="1335329"/>
                  </a:lnTo>
                  <a:lnTo>
                    <a:pt x="1177337" y="1334471"/>
                  </a:lnTo>
                  <a:lnTo>
                    <a:pt x="1180820" y="1333614"/>
                  </a:lnTo>
                  <a:lnTo>
                    <a:pt x="1184303" y="1332757"/>
                  </a:lnTo>
                  <a:lnTo>
                    <a:pt x="1187787" y="1335626"/>
                  </a:lnTo>
                  <a:lnTo>
                    <a:pt x="1191270" y="1334665"/>
                  </a:lnTo>
                  <a:lnTo>
                    <a:pt x="1194753" y="1333705"/>
                  </a:lnTo>
                  <a:lnTo>
                    <a:pt x="1198236" y="1332745"/>
                  </a:lnTo>
                  <a:lnTo>
                    <a:pt x="1201720" y="1331786"/>
                  </a:lnTo>
                  <a:lnTo>
                    <a:pt x="1205203" y="1330827"/>
                  </a:lnTo>
                  <a:lnTo>
                    <a:pt x="1208686" y="1329869"/>
                  </a:lnTo>
                  <a:lnTo>
                    <a:pt x="1212169" y="1328911"/>
                  </a:lnTo>
                  <a:lnTo>
                    <a:pt x="1215653" y="1327954"/>
                  </a:lnTo>
                  <a:lnTo>
                    <a:pt x="1219136" y="1326998"/>
                  </a:lnTo>
                  <a:lnTo>
                    <a:pt x="1222619" y="1326042"/>
                  </a:lnTo>
                  <a:lnTo>
                    <a:pt x="1226102" y="1335004"/>
                  </a:lnTo>
                  <a:lnTo>
                    <a:pt x="1229586" y="1334072"/>
                  </a:lnTo>
                  <a:lnTo>
                    <a:pt x="1233069" y="1333140"/>
                  </a:lnTo>
                  <a:lnTo>
                    <a:pt x="1236552" y="1332209"/>
                  </a:lnTo>
                  <a:lnTo>
                    <a:pt x="1240035" y="1331278"/>
                  </a:lnTo>
                  <a:lnTo>
                    <a:pt x="1243519" y="1330348"/>
                  </a:lnTo>
                  <a:lnTo>
                    <a:pt x="1247002" y="1329418"/>
                  </a:lnTo>
                  <a:lnTo>
                    <a:pt x="1250485" y="1328489"/>
                  </a:lnTo>
                  <a:lnTo>
                    <a:pt x="1253968" y="1327560"/>
                  </a:lnTo>
                  <a:lnTo>
                    <a:pt x="1257452" y="1326632"/>
                  </a:lnTo>
                  <a:lnTo>
                    <a:pt x="1260935" y="1325705"/>
                  </a:lnTo>
                  <a:lnTo>
                    <a:pt x="1264418" y="1330861"/>
                  </a:lnTo>
                  <a:lnTo>
                    <a:pt x="1267901" y="1329948"/>
                  </a:lnTo>
                  <a:lnTo>
                    <a:pt x="1271385" y="1329036"/>
                  </a:lnTo>
                  <a:lnTo>
                    <a:pt x="1274868" y="1328124"/>
                  </a:lnTo>
                  <a:lnTo>
                    <a:pt x="1278351" y="1327212"/>
                  </a:lnTo>
                  <a:lnTo>
                    <a:pt x="1281834" y="1326301"/>
                  </a:lnTo>
                  <a:lnTo>
                    <a:pt x="1285318" y="1325390"/>
                  </a:lnTo>
                  <a:lnTo>
                    <a:pt x="1288801" y="1324480"/>
                  </a:lnTo>
                  <a:lnTo>
                    <a:pt x="1292284" y="1323571"/>
                  </a:lnTo>
                  <a:lnTo>
                    <a:pt x="1295767" y="1322662"/>
                  </a:lnTo>
                  <a:lnTo>
                    <a:pt x="1299251" y="1321754"/>
                  </a:lnTo>
                  <a:lnTo>
                    <a:pt x="1302734" y="1322067"/>
                  </a:lnTo>
                  <a:lnTo>
                    <a:pt x="1306217" y="1321162"/>
                  </a:lnTo>
                  <a:lnTo>
                    <a:pt x="1309700" y="1320258"/>
                  </a:lnTo>
                  <a:lnTo>
                    <a:pt x="1313184" y="1319354"/>
                  </a:lnTo>
                  <a:lnTo>
                    <a:pt x="1316667" y="1318451"/>
                  </a:lnTo>
                  <a:lnTo>
                    <a:pt x="1320150" y="1317549"/>
                  </a:lnTo>
                  <a:lnTo>
                    <a:pt x="1323633" y="1316646"/>
                  </a:lnTo>
                  <a:lnTo>
                    <a:pt x="1327117" y="1315745"/>
                  </a:lnTo>
                  <a:lnTo>
                    <a:pt x="1330600" y="1314844"/>
                  </a:lnTo>
                  <a:lnTo>
                    <a:pt x="1334083" y="1313943"/>
                  </a:lnTo>
                  <a:lnTo>
                    <a:pt x="1337566" y="1313043"/>
                  </a:lnTo>
                  <a:lnTo>
                    <a:pt x="1341050" y="1337743"/>
                  </a:lnTo>
                  <a:lnTo>
                    <a:pt x="1344533" y="1336896"/>
                  </a:lnTo>
                  <a:lnTo>
                    <a:pt x="1348016" y="1336049"/>
                  </a:lnTo>
                  <a:lnTo>
                    <a:pt x="1351499" y="1335203"/>
                  </a:lnTo>
                  <a:lnTo>
                    <a:pt x="1354983" y="1334358"/>
                  </a:lnTo>
                  <a:lnTo>
                    <a:pt x="1358466" y="1333513"/>
                  </a:lnTo>
                  <a:lnTo>
                    <a:pt x="1361949" y="1332668"/>
                  </a:lnTo>
                  <a:lnTo>
                    <a:pt x="1365432" y="1331824"/>
                  </a:lnTo>
                  <a:lnTo>
                    <a:pt x="1368916" y="1330980"/>
                  </a:lnTo>
                  <a:lnTo>
                    <a:pt x="1372399" y="1330137"/>
                  </a:lnTo>
                  <a:lnTo>
                    <a:pt x="1375882" y="1329294"/>
                  </a:lnTo>
                  <a:lnTo>
                    <a:pt x="1379365" y="1377673"/>
                  </a:lnTo>
                  <a:lnTo>
                    <a:pt x="1382849" y="1376931"/>
                  </a:lnTo>
                  <a:lnTo>
                    <a:pt x="1386332" y="1376188"/>
                  </a:lnTo>
                  <a:lnTo>
                    <a:pt x="1389815" y="1375447"/>
                  </a:lnTo>
                  <a:lnTo>
                    <a:pt x="1393298" y="1374705"/>
                  </a:lnTo>
                  <a:lnTo>
                    <a:pt x="1396782" y="1373964"/>
                  </a:lnTo>
                  <a:lnTo>
                    <a:pt x="1400265" y="1373223"/>
                  </a:lnTo>
                  <a:lnTo>
                    <a:pt x="1403748" y="1372483"/>
                  </a:lnTo>
                  <a:lnTo>
                    <a:pt x="1407231" y="1371743"/>
                  </a:lnTo>
                  <a:lnTo>
                    <a:pt x="1410715" y="1371003"/>
                  </a:lnTo>
                  <a:lnTo>
                    <a:pt x="1414198" y="1370263"/>
                  </a:lnTo>
                  <a:lnTo>
                    <a:pt x="1417681" y="1377061"/>
                  </a:lnTo>
                  <a:lnTo>
                    <a:pt x="1421164" y="1376337"/>
                  </a:lnTo>
                  <a:lnTo>
                    <a:pt x="1424648" y="1375613"/>
                  </a:lnTo>
                  <a:lnTo>
                    <a:pt x="1428131" y="1374890"/>
                  </a:lnTo>
                  <a:lnTo>
                    <a:pt x="1431614" y="1374168"/>
                  </a:lnTo>
                  <a:lnTo>
                    <a:pt x="1435097" y="1373445"/>
                  </a:lnTo>
                  <a:lnTo>
                    <a:pt x="1438580" y="1372723"/>
                  </a:lnTo>
                  <a:lnTo>
                    <a:pt x="1442064" y="1372002"/>
                  </a:lnTo>
                  <a:lnTo>
                    <a:pt x="1445547" y="1371280"/>
                  </a:lnTo>
                  <a:lnTo>
                    <a:pt x="1449030" y="1370559"/>
                  </a:lnTo>
                  <a:lnTo>
                    <a:pt x="1452513" y="1369838"/>
                  </a:lnTo>
                  <a:lnTo>
                    <a:pt x="1455997" y="1374871"/>
                  </a:lnTo>
                  <a:lnTo>
                    <a:pt x="1459480" y="1374162"/>
                  </a:lnTo>
                  <a:lnTo>
                    <a:pt x="1462963" y="1373453"/>
                  </a:lnTo>
                  <a:lnTo>
                    <a:pt x="1466446" y="1372745"/>
                  </a:lnTo>
                  <a:lnTo>
                    <a:pt x="1469930" y="1372037"/>
                  </a:lnTo>
                  <a:lnTo>
                    <a:pt x="1473413" y="1371329"/>
                  </a:lnTo>
                  <a:lnTo>
                    <a:pt x="1476896" y="1370622"/>
                  </a:lnTo>
                  <a:lnTo>
                    <a:pt x="1480379" y="1369915"/>
                  </a:lnTo>
                  <a:lnTo>
                    <a:pt x="1483863" y="1369208"/>
                  </a:lnTo>
                  <a:lnTo>
                    <a:pt x="1487346" y="1368502"/>
                  </a:lnTo>
                  <a:lnTo>
                    <a:pt x="1490829" y="1367796"/>
                  </a:lnTo>
                  <a:lnTo>
                    <a:pt x="1494312" y="1376703"/>
                  </a:lnTo>
                  <a:lnTo>
                    <a:pt x="1497796" y="1376016"/>
                  </a:lnTo>
                  <a:lnTo>
                    <a:pt x="1501279" y="1375329"/>
                  </a:lnTo>
                  <a:lnTo>
                    <a:pt x="1504762" y="1374642"/>
                  </a:lnTo>
                  <a:lnTo>
                    <a:pt x="1508245" y="1373956"/>
                  </a:lnTo>
                  <a:lnTo>
                    <a:pt x="1511729" y="1373270"/>
                  </a:lnTo>
                  <a:lnTo>
                    <a:pt x="1515212" y="1372584"/>
                  </a:lnTo>
                  <a:lnTo>
                    <a:pt x="1518695" y="1371899"/>
                  </a:lnTo>
                  <a:lnTo>
                    <a:pt x="1522178" y="1371214"/>
                  </a:lnTo>
                  <a:lnTo>
                    <a:pt x="1525662" y="1370529"/>
                  </a:lnTo>
                  <a:lnTo>
                    <a:pt x="1529145" y="1369844"/>
                  </a:lnTo>
                  <a:lnTo>
                    <a:pt x="1532628" y="1374628"/>
                  </a:lnTo>
                  <a:lnTo>
                    <a:pt x="1536111" y="1373954"/>
                  </a:lnTo>
                  <a:lnTo>
                    <a:pt x="1539595" y="1373281"/>
                  </a:lnTo>
                  <a:lnTo>
                    <a:pt x="1543078" y="1372607"/>
                  </a:lnTo>
                  <a:lnTo>
                    <a:pt x="1546561" y="1371934"/>
                  </a:lnTo>
                  <a:lnTo>
                    <a:pt x="1550044" y="1371261"/>
                  </a:lnTo>
                  <a:lnTo>
                    <a:pt x="1553528" y="1370589"/>
                  </a:lnTo>
                  <a:lnTo>
                    <a:pt x="1557011" y="1369917"/>
                  </a:lnTo>
                  <a:lnTo>
                    <a:pt x="1560494" y="1369245"/>
                  </a:lnTo>
                  <a:lnTo>
                    <a:pt x="1563977" y="1368573"/>
                  </a:lnTo>
                  <a:lnTo>
                    <a:pt x="1567461" y="1367902"/>
                  </a:lnTo>
                  <a:lnTo>
                    <a:pt x="1570944" y="1399144"/>
                  </a:lnTo>
                  <a:lnTo>
                    <a:pt x="1574427" y="1398531"/>
                  </a:lnTo>
                  <a:lnTo>
                    <a:pt x="1577910" y="1397918"/>
                  </a:lnTo>
                  <a:lnTo>
                    <a:pt x="1581394" y="1397305"/>
                  </a:lnTo>
                  <a:lnTo>
                    <a:pt x="1584877" y="1396693"/>
                  </a:lnTo>
                  <a:lnTo>
                    <a:pt x="1588360" y="1396081"/>
                  </a:lnTo>
                  <a:lnTo>
                    <a:pt x="1591843" y="1395469"/>
                  </a:lnTo>
                  <a:lnTo>
                    <a:pt x="1595327" y="1394858"/>
                  </a:lnTo>
                  <a:lnTo>
                    <a:pt x="1598810" y="1394246"/>
                  </a:lnTo>
                  <a:lnTo>
                    <a:pt x="1602293" y="1393635"/>
                  </a:lnTo>
                  <a:lnTo>
                    <a:pt x="1605776" y="1393024"/>
                  </a:lnTo>
                  <a:lnTo>
                    <a:pt x="1609260" y="1409129"/>
                  </a:lnTo>
                  <a:lnTo>
                    <a:pt x="1612743" y="1408549"/>
                  </a:lnTo>
                  <a:lnTo>
                    <a:pt x="1616226" y="1407969"/>
                  </a:lnTo>
                  <a:lnTo>
                    <a:pt x="1619709" y="1407388"/>
                  </a:lnTo>
                  <a:lnTo>
                    <a:pt x="1623193" y="1406809"/>
                  </a:lnTo>
                  <a:lnTo>
                    <a:pt x="1626676" y="1406229"/>
                  </a:lnTo>
                  <a:lnTo>
                    <a:pt x="1630159" y="1405649"/>
                  </a:lnTo>
                  <a:lnTo>
                    <a:pt x="1633642" y="1405070"/>
                  </a:lnTo>
                  <a:lnTo>
                    <a:pt x="1637126" y="1404491"/>
                  </a:lnTo>
                  <a:lnTo>
                    <a:pt x="1640609" y="1403912"/>
                  </a:lnTo>
                  <a:lnTo>
                    <a:pt x="1644092" y="1403334"/>
                  </a:lnTo>
                  <a:lnTo>
                    <a:pt x="1647575" y="1402755"/>
                  </a:lnTo>
                  <a:lnTo>
                    <a:pt x="1651059" y="1402177"/>
                  </a:lnTo>
                  <a:lnTo>
                    <a:pt x="1654542" y="1401599"/>
                  </a:lnTo>
                  <a:lnTo>
                    <a:pt x="1658025" y="1401022"/>
                  </a:lnTo>
                  <a:lnTo>
                    <a:pt x="1661508" y="1400444"/>
                  </a:lnTo>
                  <a:lnTo>
                    <a:pt x="1664992" y="1399867"/>
                  </a:lnTo>
                  <a:lnTo>
                    <a:pt x="1668475" y="1399290"/>
                  </a:lnTo>
                  <a:lnTo>
                    <a:pt x="1671958" y="1398713"/>
                  </a:lnTo>
                  <a:lnTo>
                    <a:pt x="1675441" y="1398136"/>
                  </a:lnTo>
                  <a:lnTo>
                    <a:pt x="1678925" y="1397559"/>
                  </a:lnTo>
                  <a:lnTo>
                    <a:pt x="1682408" y="1396983"/>
                  </a:lnTo>
                  <a:lnTo>
                    <a:pt x="1685891" y="1410349"/>
                  </a:lnTo>
                  <a:lnTo>
                    <a:pt x="1689374" y="1409797"/>
                  </a:lnTo>
                  <a:lnTo>
                    <a:pt x="1692858" y="1409245"/>
                  </a:lnTo>
                  <a:lnTo>
                    <a:pt x="1696341" y="1408693"/>
                  </a:lnTo>
                  <a:lnTo>
                    <a:pt x="1699824" y="1408142"/>
                  </a:lnTo>
                  <a:lnTo>
                    <a:pt x="1703307" y="1407591"/>
                  </a:lnTo>
                  <a:lnTo>
                    <a:pt x="1706791" y="1407040"/>
                  </a:lnTo>
                  <a:lnTo>
                    <a:pt x="1710274" y="1406489"/>
                  </a:lnTo>
                  <a:lnTo>
                    <a:pt x="1713757" y="1405938"/>
                  </a:lnTo>
                  <a:lnTo>
                    <a:pt x="1717240" y="1405387"/>
                  </a:lnTo>
                  <a:lnTo>
                    <a:pt x="1720723" y="1404837"/>
                  </a:lnTo>
                  <a:lnTo>
                    <a:pt x="1724207" y="1410914"/>
                  </a:lnTo>
                  <a:lnTo>
                    <a:pt x="1727690" y="1410376"/>
                  </a:lnTo>
                  <a:lnTo>
                    <a:pt x="1731173" y="1409837"/>
                  </a:lnTo>
                  <a:lnTo>
                    <a:pt x="1734656" y="1409299"/>
                  </a:lnTo>
                  <a:lnTo>
                    <a:pt x="1738140" y="1408760"/>
                  </a:lnTo>
                  <a:lnTo>
                    <a:pt x="1741623" y="1408222"/>
                  </a:lnTo>
                  <a:lnTo>
                    <a:pt x="1745106" y="1407684"/>
                  </a:lnTo>
                  <a:lnTo>
                    <a:pt x="1748589" y="1407147"/>
                  </a:lnTo>
                  <a:lnTo>
                    <a:pt x="1752073" y="1406609"/>
                  </a:lnTo>
                  <a:lnTo>
                    <a:pt x="1755556" y="1406072"/>
                  </a:lnTo>
                  <a:lnTo>
                    <a:pt x="1759039" y="1405535"/>
                  </a:lnTo>
                  <a:lnTo>
                    <a:pt x="1762522" y="1432901"/>
                  </a:lnTo>
                  <a:lnTo>
                    <a:pt x="1766006" y="1432410"/>
                  </a:lnTo>
                  <a:lnTo>
                    <a:pt x="1769489" y="1431920"/>
                  </a:lnTo>
                  <a:lnTo>
                    <a:pt x="1772972" y="1431429"/>
                  </a:lnTo>
                  <a:lnTo>
                    <a:pt x="1776455" y="1430939"/>
                  </a:lnTo>
                  <a:lnTo>
                    <a:pt x="1779939" y="1430449"/>
                  </a:lnTo>
                  <a:lnTo>
                    <a:pt x="1783422" y="1429959"/>
                  </a:lnTo>
                  <a:lnTo>
                    <a:pt x="1786905" y="1429469"/>
                  </a:lnTo>
                  <a:lnTo>
                    <a:pt x="1790388" y="1428980"/>
                  </a:lnTo>
                  <a:lnTo>
                    <a:pt x="1793872" y="1428490"/>
                  </a:lnTo>
                  <a:lnTo>
                    <a:pt x="1797355" y="1428001"/>
                  </a:lnTo>
                  <a:lnTo>
                    <a:pt x="1800838" y="1428428"/>
                  </a:lnTo>
                  <a:lnTo>
                    <a:pt x="1804321" y="1427941"/>
                  </a:lnTo>
                  <a:lnTo>
                    <a:pt x="1807805" y="1427453"/>
                  </a:lnTo>
                  <a:lnTo>
                    <a:pt x="1811288" y="1426966"/>
                  </a:lnTo>
                  <a:lnTo>
                    <a:pt x="1814771" y="1426479"/>
                  </a:lnTo>
                  <a:lnTo>
                    <a:pt x="1818254" y="1425992"/>
                  </a:lnTo>
                  <a:lnTo>
                    <a:pt x="1821738" y="1425506"/>
                  </a:lnTo>
                  <a:lnTo>
                    <a:pt x="1825221" y="1425019"/>
                  </a:lnTo>
                  <a:lnTo>
                    <a:pt x="1828704" y="1424532"/>
                  </a:lnTo>
                  <a:lnTo>
                    <a:pt x="1832187" y="1424046"/>
                  </a:lnTo>
                  <a:lnTo>
                    <a:pt x="1835671" y="1423560"/>
                  </a:lnTo>
                  <a:lnTo>
                    <a:pt x="1839154" y="1428542"/>
                  </a:lnTo>
                  <a:lnTo>
                    <a:pt x="1842637" y="1428065"/>
                  </a:lnTo>
                  <a:lnTo>
                    <a:pt x="1846120" y="1427588"/>
                  </a:lnTo>
                  <a:lnTo>
                    <a:pt x="1849604" y="1427111"/>
                  </a:lnTo>
                  <a:lnTo>
                    <a:pt x="1853087" y="1426635"/>
                  </a:lnTo>
                  <a:lnTo>
                    <a:pt x="1856570" y="1426158"/>
                  </a:lnTo>
                  <a:lnTo>
                    <a:pt x="1860053" y="1425682"/>
                  </a:lnTo>
                  <a:lnTo>
                    <a:pt x="1863537" y="1425205"/>
                  </a:lnTo>
                  <a:lnTo>
                    <a:pt x="1867020" y="1424729"/>
                  </a:lnTo>
                  <a:lnTo>
                    <a:pt x="1870503" y="1424253"/>
                  </a:lnTo>
                  <a:lnTo>
                    <a:pt x="1873986" y="1423777"/>
                  </a:lnTo>
                  <a:lnTo>
                    <a:pt x="1877470" y="1435474"/>
                  </a:lnTo>
                  <a:lnTo>
                    <a:pt x="1880953" y="1435018"/>
                  </a:lnTo>
                  <a:lnTo>
                    <a:pt x="1884436" y="1434561"/>
                  </a:lnTo>
                  <a:lnTo>
                    <a:pt x="1887919" y="1434105"/>
                  </a:lnTo>
                  <a:lnTo>
                    <a:pt x="1891403" y="1433649"/>
                  </a:lnTo>
                  <a:lnTo>
                    <a:pt x="1894886" y="1433193"/>
                  </a:lnTo>
                  <a:lnTo>
                    <a:pt x="1898369" y="1432737"/>
                  </a:lnTo>
                  <a:lnTo>
                    <a:pt x="1901852" y="1432281"/>
                  </a:lnTo>
                  <a:lnTo>
                    <a:pt x="1905336" y="1431825"/>
                  </a:lnTo>
                  <a:lnTo>
                    <a:pt x="1908819" y="1431370"/>
                  </a:lnTo>
                  <a:lnTo>
                    <a:pt x="1912302" y="1430914"/>
                  </a:lnTo>
                  <a:lnTo>
                    <a:pt x="1915785" y="1435441"/>
                  </a:lnTo>
                  <a:lnTo>
                    <a:pt x="1919269" y="1434993"/>
                  </a:lnTo>
                  <a:lnTo>
                    <a:pt x="1922752" y="1434546"/>
                  </a:lnTo>
                  <a:lnTo>
                    <a:pt x="1926235" y="1434099"/>
                  </a:lnTo>
                  <a:lnTo>
                    <a:pt x="1929718" y="1433652"/>
                  </a:lnTo>
                  <a:lnTo>
                    <a:pt x="1933202" y="1433205"/>
                  </a:lnTo>
                  <a:lnTo>
                    <a:pt x="1936685" y="1432758"/>
                  </a:lnTo>
                  <a:lnTo>
                    <a:pt x="1940168" y="1432311"/>
                  </a:lnTo>
                  <a:lnTo>
                    <a:pt x="1943651" y="1431864"/>
                  </a:lnTo>
                  <a:lnTo>
                    <a:pt x="1947135" y="1431418"/>
                  </a:lnTo>
                  <a:lnTo>
                    <a:pt x="1950618" y="1430972"/>
                  </a:lnTo>
                  <a:lnTo>
                    <a:pt x="1954101" y="1437785"/>
                  </a:lnTo>
                  <a:lnTo>
                    <a:pt x="1957584" y="1437350"/>
                  </a:lnTo>
                  <a:lnTo>
                    <a:pt x="1961068" y="1436915"/>
                  </a:lnTo>
                  <a:lnTo>
                    <a:pt x="1964551" y="1436480"/>
                  </a:lnTo>
                  <a:lnTo>
                    <a:pt x="1968034" y="1436045"/>
                  </a:lnTo>
                  <a:lnTo>
                    <a:pt x="1971517" y="1435611"/>
                  </a:lnTo>
                  <a:lnTo>
                    <a:pt x="1975001" y="1435176"/>
                  </a:lnTo>
                  <a:lnTo>
                    <a:pt x="1978484" y="1434742"/>
                  </a:lnTo>
                  <a:lnTo>
                    <a:pt x="1981967" y="1434307"/>
                  </a:lnTo>
                  <a:lnTo>
                    <a:pt x="1985450" y="1433873"/>
                  </a:lnTo>
                  <a:lnTo>
                    <a:pt x="1988934" y="1433439"/>
                  </a:lnTo>
                  <a:lnTo>
                    <a:pt x="1992417" y="1433026"/>
                  </a:lnTo>
                  <a:lnTo>
                    <a:pt x="1995900" y="1432628"/>
                  </a:lnTo>
                  <a:lnTo>
                    <a:pt x="1999383" y="1432231"/>
                  </a:lnTo>
                  <a:lnTo>
                    <a:pt x="2002867" y="1431834"/>
                  </a:lnTo>
                  <a:lnTo>
                    <a:pt x="2006350" y="1431437"/>
                  </a:lnTo>
                  <a:lnTo>
                    <a:pt x="2009833" y="1431040"/>
                  </a:lnTo>
                  <a:lnTo>
                    <a:pt x="2013316" y="1430644"/>
                  </a:lnTo>
                  <a:lnTo>
                    <a:pt x="2016799" y="1430248"/>
                  </a:lnTo>
                  <a:lnTo>
                    <a:pt x="2020283" y="1429852"/>
                  </a:lnTo>
                  <a:lnTo>
                    <a:pt x="2023766" y="1429456"/>
                  </a:lnTo>
                  <a:lnTo>
                    <a:pt x="2027249" y="1429060"/>
                  </a:lnTo>
                  <a:lnTo>
                    <a:pt x="2030732" y="1436498"/>
                  </a:lnTo>
                  <a:lnTo>
                    <a:pt x="2034216" y="1436077"/>
                  </a:lnTo>
                  <a:lnTo>
                    <a:pt x="2037699" y="1435657"/>
                  </a:lnTo>
                  <a:lnTo>
                    <a:pt x="2041182" y="1435236"/>
                  </a:lnTo>
                  <a:lnTo>
                    <a:pt x="2044665" y="1434816"/>
                  </a:lnTo>
                  <a:lnTo>
                    <a:pt x="2048149" y="1434396"/>
                  </a:lnTo>
                  <a:lnTo>
                    <a:pt x="2051632" y="1433976"/>
                  </a:lnTo>
                  <a:lnTo>
                    <a:pt x="2055115" y="1433556"/>
                  </a:lnTo>
                  <a:lnTo>
                    <a:pt x="2058598" y="1433136"/>
                  </a:lnTo>
                  <a:lnTo>
                    <a:pt x="2062082" y="1432716"/>
                  </a:lnTo>
                  <a:lnTo>
                    <a:pt x="2065565" y="1432296"/>
                  </a:lnTo>
                  <a:lnTo>
                    <a:pt x="2069048" y="1443022"/>
                  </a:lnTo>
                  <a:lnTo>
                    <a:pt x="2072531" y="1442619"/>
                  </a:lnTo>
                  <a:lnTo>
                    <a:pt x="2076015" y="1442216"/>
                  </a:lnTo>
                  <a:lnTo>
                    <a:pt x="2079498" y="1441812"/>
                  </a:lnTo>
                  <a:lnTo>
                    <a:pt x="2082981" y="1441409"/>
                  </a:lnTo>
                  <a:lnTo>
                    <a:pt x="2086464" y="1441006"/>
                  </a:lnTo>
                  <a:lnTo>
                    <a:pt x="2089948" y="1440603"/>
                  </a:lnTo>
                  <a:lnTo>
                    <a:pt x="2093431" y="1440200"/>
                  </a:lnTo>
                  <a:lnTo>
                    <a:pt x="2096914" y="1439797"/>
                  </a:lnTo>
                  <a:lnTo>
                    <a:pt x="2100397" y="1439394"/>
                  </a:lnTo>
                  <a:lnTo>
                    <a:pt x="2103881" y="1438992"/>
                  </a:lnTo>
                  <a:lnTo>
                    <a:pt x="2107364" y="1441452"/>
                  </a:lnTo>
                  <a:lnTo>
                    <a:pt x="2110847" y="1441054"/>
                  </a:lnTo>
                  <a:lnTo>
                    <a:pt x="2114330" y="1440656"/>
                  </a:lnTo>
                  <a:lnTo>
                    <a:pt x="2117814" y="1440257"/>
                  </a:lnTo>
                  <a:lnTo>
                    <a:pt x="2121297" y="1439859"/>
                  </a:lnTo>
                  <a:lnTo>
                    <a:pt x="2124780" y="1439461"/>
                  </a:lnTo>
                  <a:lnTo>
                    <a:pt x="2128263" y="1439063"/>
                  </a:lnTo>
                  <a:lnTo>
                    <a:pt x="2131747" y="1438666"/>
                  </a:lnTo>
                  <a:lnTo>
                    <a:pt x="2135230" y="1438268"/>
                  </a:lnTo>
                  <a:lnTo>
                    <a:pt x="2138713" y="1437870"/>
                  </a:lnTo>
                  <a:lnTo>
                    <a:pt x="2142196" y="1437473"/>
                  </a:lnTo>
                  <a:lnTo>
                    <a:pt x="2145680" y="1437075"/>
                  </a:lnTo>
                  <a:lnTo>
                    <a:pt x="2149163" y="1436678"/>
                  </a:lnTo>
                  <a:lnTo>
                    <a:pt x="2152646" y="1436281"/>
                  </a:lnTo>
                  <a:lnTo>
                    <a:pt x="2156129" y="1435884"/>
                  </a:lnTo>
                  <a:lnTo>
                    <a:pt x="2159613" y="1435487"/>
                  </a:lnTo>
                  <a:lnTo>
                    <a:pt x="2163096" y="1435090"/>
                  </a:lnTo>
                  <a:lnTo>
                    <a:pt x="2166579" y="1434693"/>
                  </a:lnTo>
                  <a:lnTo>
                    <a:pt x="2170062" y="1434296"/>
                  </a:lnTo>
                  <a:lnTo>
                    <a:pt x="2173546" y="1433900"/>
                  </a:lnTo>
                  <a:lnTo>
                    <a:pt x="2177029" y="1433503"/>
                  </a:lnTo>
                  <a:lnTo>
                    <a:pt x="2180512" y="1433107"/>
                  </a:lnTo>
                  <a:lnTo>
                    <a:pt x="2183995" y="1436665"/>
                  </a:lnTo>
                  <a:lnTo>
                    <a:pt x="2187479" y="1436274"/>
                  </a:lnTo>
                  <a:lnTo>
                    <a:pt x="2190962" y="1435883"/>
                  </a:lnTo>
                  <a:lnTo>
                    <a:pt x="2194445" y="1435493"/>
                  </a:lnTo>
                  <a:lnTo>
                    <a:pt x="2197928" y="1435102"/>
                  </a:lnTo>
                  <a:lnTo>
                    <a:pt x="2201412" y="1434711"/>
                  </a:lnTo>
                  <a:lnTo>
                    <a:pt x="2204895" y="1434321"/>
                  </a:lnTo>
                  <a:lnTo>
                    <a:pt x="2208378" y="1433931"/>
                  </a:lnTo>
                  <a:lnTo>
                    <a:pt x="2211861" y="1433541"/>
                  </a:lnTo>
                  <a:lnTo>
                    <a:pt x="2215345" y="1433150"/>
                  </a:lnTo>
                  <a:lnTo>
                    <a:pt x="2218828" y="1432760"/>
                  </a:lnTo>
                  <a:lnTo>
                    <a:pt x="2222311" y="1436288"/>
                  </a:lnTo>
                  <a:lnTo>
                    <a:pt x="2225794" y="1435935"/>
                  </a:lnTo>
                  <a:lnTo>
                    <a:pt x="2229278" y="1435582"/>
                  </a:lnTo>
                  <a:lnTo>
                    <a:pt x="2232761" y="1435230"/>
                  </a:lnTo>
                  <a:lnTo>
                    <a:pt x="2236244" y="1434877"/>
                  </a:lnTo>
                  <a:lnTo>
                    <a:pt x="2239727" y="1434525"/>
                  </a:lnTo>
                  <a:lnTo>
                    <a:pt x="2243211" y="1434173"/>
                  </a:lnTo>
                  <a:lnTo>
                    <a:pt x="2246694" y="1433821"/>
                  </a:lnTo>
                  <a:lnTo>
                    <a:pt x="2250177" y="1433470"/>
                  </a:lnTo>
                  <a:lnTo>
                    <a:pt x="2253660" y="1433118"/>
                  </a:lnTo>
                  <a:lnTo>
                    <a:pt x="2257144" y="1432767"/>
                  </a:lnTo>
                  <a:lnTo>
                    <a:pt x="2260627" y="1436589"/>
                  </a:lnTo>
                  <a:lnTo>
                    <a:pt x="2264110" y="1436242"/>
                  </a:lnTo>
                  <a:lnTo>
                    <a:pt x="2267593" y="1435896"/>
                  </a:lnTo>
                  <a:lnTo>
                    <a:pt x="2271077" y="1435550"/>
                  </a:lnTo>
                  <a:lnTo>
                    <a:pt x="2274560" y="1435204"/>
                  </a:lnTo>
                  <a:lnTo>
                    <a:pt x="2278043" y="1434858"/>
                  </a:lnTo>
                  <a:lnTo>
                    <a:pt x="2281526" y="1434512"/>
                  </a:lnTo>
                  <a:lnTo>
                    <a:pt x="2285010" y="1434167"/>
                  </a:lnTo>
                  <a:lnTo>
                    <a:pt x="2288493" y="1433821"/>
                  </a:lnTo>
                  <a:lnTo>
                    <a:pt x="2291976" y="1433476"/>
                  </a:lnTo>
                  <a:lnTo>
                    <a:pt x="2295459" y="1433131"/>
                  </a:lnTo>
                  <a:lnTo>
                    <a:pt x="2298942" y="1433456"/>
                  </a:lnTo>
                  <a:lnTo>
                    <a:pt x="2302426" y="1433081"/>
                  </a:lnTo>
                  <a:lnTo>
                    <a:pt x="2305909" y="1432706"/>
                  </a:lnTo>
                  <a:lnTo>
                    <a:pt x="2309392" y="1432330"/>
                  </a:lnTo>
                  <a:lnTo>
                    <a:pt x="2312875" y="1431955"/>
                  </a:lnTo>
                  <a:lnTo>
                    <a:pt x="2316359" y="1431580"/>
                  </a:lnTo>
                  <a:lnTo>
                    <a:pt x="2319842" y="1431205"/>
                  </a:lnTo>
                  <a:lnTo>
                    <a:pt x="2323325" y="1430830"/>
                  </a:lnTo>
                  <a:lnTo>
                    <a:pt x="2326808" y="1430455"/>
                  </a:lnTo>
                  <a:lnTo>
                    <a:pt x="2330292" y="1430080"/>
                  </a:lnTo>
                  <a:lnTo>
                    <a:pt x="2333775" y="1429706"/>
                  </a:lnTo>
                  <a:lnTo>
                    <a:pt x="2337258" y="1438779"/>
                  </a:lnTo>
                  <a:lnTo>
                    <a:pt x="2340741" y="1438416"/>
                  </a:lnTo>
                  <a:lnTo>
                    <a:pt x="2344225" y="1438054"/>
                  </a:lnTo>
                  <a:lnTo>
                    <a:pt x="2347708" y="1437692"/>
                  </a:lnTo>
                  <a:lnTo>
                    <a:pt x="2351191" y="1437329"/>
                  </a:lnTo>
                  <a:lnTo>
                    <a:pt x="2354674" y="1436967"/>
                  </a:lnTo>
                  <a:lnTo>
                    <a:pt x="2358158" y="1436605"/>
                  </a:lnTo>
                  <a:lnTo>
                    <a:pt x="2361641" y="1436243"/>
                  </a:lnTo>
                  <a:lnTo>
                    <a:pt x="2365124" y="1435881"/>
                  </a:lnTo>
                  <a:lnTo>
                    <a:pt x="2368607" y="1435519"/>
                  </a:lnTo>
                  <a:lnTo>
                    <a:pt x="2372091" y="1435157"/>
                  </a:lnTo>
                  <a:lnTo>
                    <a:pt x="2375574" y="1435782"/>
                  </a:lnTo>
                  <a:lnTo>
                    <a:pt x="2379057" y="1435422"/>
                  </a:lnTo>
                  <a:lnTo>
                    <a:pt x="2382540" y="1435061"/>
                  </a:lnTo>
                  <a:lnTo>
                    <a:pt x="2386024" y="1434701"/>
                  </a:lnTo>
                  <a:lnTo>
                    <a:pt x="2389507" y="1434341"/>
                  </a:lnTo>
                  <a:lnTo>
                    <a:pt x="2392990" y="1433981"/>
                  </a:lnTo>
                  <a:lnTo>
                    <a:pt x="2396473" y="1433621"/>
                  </a:lnTo>
                  <a:lnTo>
                    <a:pt x="2399957" y="1433261"/>
                  </a:lnTo>
                  <a:lnTo>
                    <a:pt x="2403440" y="1432901"/>
                  </a:lnTo>
                  <a:lnTo>
                    <a:pt x="2406923" y="1432541"/>
                  </a:lnTo>
                  <a:lnTo>
                    <a:pt x="2410406" y="1432181"/>
                  </a:lnTo>
                  <a:lnTo>
                    <a:pt x="2413890" y="1432815"/>
                  </a:lnTo>
                  <a:lnTo>
                    <a:pt x="2417373" y="1432456"/>
                  </a:lnTo>
                  <a:lnTo>
                    <a:pt x="2420856" y="1432098"/>
                  </a:lnTo>
                  <a:lnTo>
                    <a:pt x="2424339" y="1431740"/>
                  </a:lnTo>
                  <a:lnTo>
                    <a:pt x="2427823" y="1431382"/>
                  </a:lnTo>
                  <a:lnTo>
                    <a:pt x="2431306" y="1431024"/>
                  </a:lnTo>
                  <a:lnTo>
                    <a:pt x="2434789" y="1430666"/>
                  </a:lnTo>
                  <a:lnTo>
                    <a:pt x="2438272" y="1430308"/>
                  </a:lnTo>
                  <a:lnTo>
                    <a:pt x="2441756" y="1429950"/>
                  </a:lnTo>
                  <a:lnTo>
                    <a:pt x="2445239" y="1429592"/>
                  </a:lnTo>
                  <a:lnTo>
                    <a:pt x="2448722" y="1429235"/>
                  </a:lnTo>
                  <a:lnTo>
                    <a:pt x="2452205" y="1438238"/>
                  </a:lnTo>
                  <a:lnTo>
                    <a:pt x="2455689" y="1437892"/>
                  </a:lnTo>
                  <a:lnTo>
                    <a:pt x="2459172" y="1437546"/>
                  </a:lnTo>
                  <a:lnTo>
                    <a:pt x="2462655" y="1437200"/>
                  </a:lnTo>
                  <a:lnTo>
                    <a:pt x="2466138" y="1436854"/>
                  </a:lnTo>
                  <a:lnTo>
                    <a:pt x="2469622" y="1436508"/>
                  </a:lnTo>
                  <a:lnTo>
                    <a:pt x="2473105" y="1436162"/>
                  </a:lnTo>
                  <a:lnTo>
                    <a:pt x="2476588" y="1435816"/>
                  </a:lnTo>
                  <a:lnTo>
                    <a:pt x="2480071" y="1435471"/>
                  </a:lnTo>
                  <a:lnTo>
                    <a:pt x="2483555" y="1435125"/>
                  </a:lnTo>
                  <a:lnTo>
                    <a:pt x="2487038" y="1434779"/>
                  </a:lnTo>
                  <a:lnTo>
                    <a:pt x="2490521" y="1439698"/>
                  </a:lnTo>
                  <a:lnTo>
                    <a:pt x="2494004" y="1439359"/>
                  </a:lnTo>
                  <a:lnTo>
                    <a:pt x="2497488" y="1439020"/>
                  </a:lnTo>
                  <a:lnTo>
                    <a:pt x="2500971" y="1438681"/>
                  </a:lnTo>
                  <a:lnTo>
                    <a:pt x="2504454" y="1438342"/>
                  </a:lnTo>
                  <a:lnTo>
                    <a:pt x="2507937" y="1438003"/>
                  </a:lnTo>
                  <a:lnTo>
                    <a:pt x="2511421" y="1437664"/>
                  </a:lnTo>
                  <a:lnTo>
                    <a:pt x="2514904" y="1437325"/>
                  </a:lnTo>
                  <a:lnTo>
                    <a:pt x="2518387" y="1436986"/>
                  </a:lnTo>
                  <a:lnTo>
                    <a:pt x="2521870" y="1436648"/>
                  </a:lnTo>
                  <a:lnTo>
                    <a:pt x="2525354" y="1436309"/>
                  </a:lnTo>
                  <a:lnTo>
                    <a:pt x="2528837" y="1449402"/>
                  </a:lnTo>
                  <a:lnTo>
                    <a:pt x="2532320" y="1449080"/>
                  </a:lnTo>
                  <a:lnTo>
                    <a:pt x="2535803" y="1448757"/>
                  </a:lnTo>
                  <a:lnTo>
                    <a:pt x="2539287" y="1448434"/>
                  </a:lnTo>
                  <a:lnTo>
                    <a:pt x="2542770" y="1448112"/>
                  </a:lnTo>
                  <a:lnTo>
                    <a:pt x="2546253" y="1447790"/>
                  </a:lnTo>
                  <a:lnTo>
                    <a:pt x="2549736" y="1447467"/>
                  </a:lnTo>
                  <a:lnTo>
                    <a:pt x="2553220" y="1447145"/>
                  </a:lnTo>
                  <a:lnTo>
                    <a:pt x="2556703" y="1446823"/>
                  </a:lnTo>
                  <a:lnTo>
                    <a:pt x="2560186" y="1446501"/>
                  </a:lnTo>
                  <a:lnTo>
                    <a:pt x="2563669" y="1446179"/>
                  </a:lnTo>
                  <a:lnTo>
                    <a:pt x="2567153" y="1446975"/>
                  </a:lnTo>
                  <a:lnTo>
                    <a:pt x="2570636" y="1446654"/>
                  </a:lnTo>
                  <a:lnTo>
                    <a:pt x="2574119" y="1446334"/>
                  </a:lnTo>
                  <a:lnTo>
                    <a:pt x="2577602" y="1446013"/>
                  </a:lnTo>
                  <a:lnTo>
                    <a:pt x="2581085" y="1445693"/>
                  </a:lnTo>
                  <a:lnTo>
                    <a:pt x="2584569" y="1445372"/>
                  </a:lnTo>
                  <a:lnTo>
                    <a:pt x="2588052" y="1445052"/>
                  </a:lnTo>
                  <a:lnTo>
                    <a:pt x="2591535" y="1444732"/>
                  </a:lnTo>
                  <a:lnTo>
                    <a:pt x="2595018" y="1444411"/>
                  </a:lnTo>
                  <a:lnTo>
                    <a:pt x="2598502" y="1444091"/>
                  </a:lnTo>
                  <a:lnTo>
                    <a:pt x="2601985" y="1443771"/>
                  </a:lnTo>
                  <a:lnTo>
                    <a:pt x="2605468" y="1443733"/>
                  </a:lnTo>
                  <a:lnTo>
                    <a:pt x="2608951" y="1443413"/>
                  </a:lnTo>
                  <a:lnTo>
                    <a:pt x="2612435" y="1443094"/>
                  </a:lnTo>
                  <a:lnTo>
                    <a:pt x="2615918" y="1442774"/>
                  </a:lnTo>
                  <a:lnTo>
                    <a:pt x="2619401" y="1442455"/>
                  </a:lnTo>
                  <a:lnTo>
                    <a:pt x="2622884" y="1442135"/>
                  </a:lnTo>
                  <a:lnTo>
                    <a:pt x="2626368" y="1441816"/>
                  </a:lnTo>
                  <a:lnTo>
                    <a:pt x="2629851" y="1441497"/>
                  </a:lnTo>
                  <a:lnTo>
                    <a:pt x="2633334" y="1441178"/>
                  </a:lnTo>
                  <a:lnTo>
                    <a:pt x="2636817" y="1440858"/>
                  </a:lnTo>
                  <a:lnTo>
                    <a:pt x="2640301" y="1440539"/>
                  </a:lnTo>
                  <a:lnTo>
                    <a:pt x="2643784" y="1459238"/>
                  </a:lnTo>
                  <a:lnTo>
                    <a:pt x="2647267" y="1458940"/>
                  </a:lnTo>
                  <a:lnTo>
                    <a:pt x="2650750" y="1458643"/>
                  </a:lnTo>
                  <a:lnTo>
                    <a:pt x="2654234" y="1458345"/>
                  </a:lnTo>
                  <a:lnTo>
                    <a:pt x="2657717" y="1458048"/>
                  </a:lnTo>
                  <a:lnTo>
                    <a:pt x="2661200" y="1457751"/>
                  </a:lnTo>
                  <a:lnTo>
                    <a:pt x="2664683" y="1457453"/>
                  </a:lnTo>
                  <a:lnTo>
                    <a:pt x="2668167" y="1457156"/>
                  </a:lnTo>
                  <a:lnTo>
                    <a:pt x="2671650" y="1456859"/>
                  </a:lnTo>
                  <a:lnTo>
                    <a:pt x="2675133" y="1456562"/>
                  </a:lnTo>
                  <a:lnTo>
                    <a:pt x="2678616" y="1456265"/>
                  </a:lnTo>
                  <a:lnTo>
                    <a:pt x="2682100" y="1455968"/>
                  </a:lnTo>
                  <a:lnTo>
                    <a:pt x="2685583" y="1455671"/>
                  </a:lnTo>
                  <a:lnTo>
                    <a:pt x="2689066" y="1455374"/>
                  </a:lnTo>
                  <a:lnTo>
                    <a:pt x="2692549" y="1455077"/>
                  </a:lnTo>
                  <a:lnTo>
                    <a:pt x="2696033" y="1454781"/>
                  </a:lnTo>
                  <a:lnTo>
                    <a:pt x="2699516" y="1454484"/>
                  </a:lnTo>
                  <a:lnTo>
                    <a:pt x="2702999" y="1454187"/>
                  </a:lnTo>
                  <a:lnTo>
                    <a:pt x="2706482" y="1453891"/>
                  </a:lnTo>
                  <a:lnTo>
                    <a:pt x="2709966" y="1453594"/>
                  </a:lnTo>
                  <a:lnTo>
                    <a:pt x="2713449" y="1453298"/>
                  </a:lnTo>
                  <a:lnTo>
                    <a:pt x="2716932" y="1453001"/>
                  </a:lnTo>
                  <a:lnTo>
                    <a:pt x="2720415" y="1457867"/>
                  </a:lnTo>
                  <a:lnTo>
                    <a:pt x="2723899" y="1457577"/>
                  </a:lnTo>
                  <a:lnTo>
                    <a:pt x="2727382" y="1457286"/>
                  </a:lnTo>
                  <a:lnTo>
                    <a:pt x="2730865" y="1456995"/>
                  </a:lnTo>
                  <a:lnTo>
                    <a:pt x="2734348" y="1456705"/>
                  </a:lnTo>
                  <a:lnTo>
                    <a:pt x="2737832" y="1456415"/>
                  </a:lnTo>
                  <a:lnTo>
                    <a:pt x="2741315" y="1456124"/>
                  </a:lnTo>
                  <a:lnTo>
                    <a:pt x="2744798" y="1455834"/>
                  </a:lnTo>
                  <a:lnTo>
                    <a:pt x="2748281" y="1455544"/>
                  </a:lnTo>
                  <a:lnTo>
                    <a:pt x="2751765" y="1455253"/>
                  </a:lnTo>
                  <a:lnTo>
                    <a:pt x="2755248" y="1454963"/>
                  </a:lnTo>
                  <a:lnTo>
                    <a:pt x="2758731" y="1458982"/>
                  </a:lnTo>
                  <a:lnTo>
                    <a:pt x="2762214" y="1458697"/>
                  </a:lnTo>
                  <a:lnTo>
                    <a:pt x="2765698" y="1458411"/>
                  </a:lnTo>
                  <a:lnTo>
                    <a:pt x="2769181" y="1458126"/>
                  </a:lnTo>
                  <a:lnTo>
                    <a:pt x="2772664" y="1457841"/>
                  </a:lnTo>
                  <a:lnTo>
                    <a:pt x="2776147" y="1457556"/>
                  </a:lnTo>
                  <a:lnTo>
                    <a:pt x="2779631" y="1457271"/>
                  </a:lnTo>
                  <a:lnTo>
                    <a:pt x="2783114" y="1456985"/>
                  </a:lnTo>
                  <a:lnTo>
                    <a:pt x="2786597" y="1456700"/>
                  </a:lnTo>
                  <a:lnTo>
                    <a:pt x="2790080" y="1456415"/>
                  </a:lnTo>
                  <a:lnTo>
                    <a:pt x="2793564" y="1456130"/>
                  </a:lnTo>
                  <a:lnTo>
                    <a:pt x="2797047" y="1455846"/>
                  </a:lnTo>
                  <a:lnTo>
                    <a:pt x="2800530" y="1455561"/>
                  </a:lnTo>
                  <a:lnTo>
                    <a:pt x="2804013" y="1455276"/>
                  </a:lnTo>
                  <a:lnTo>
                    <a:pt x="2807497" y="1454991"/>
                  </a:lnTo>
                  <a:lnTo>
                    <a:pt x="2810980" y="1454707"/>
                  </a:lnTo>
                  <a:lnTo>
                    <a:pt x="2814463" y="1454422"/>
                  </a:lnTo>
                  <a:lnTo>
                    <a:pt x="2817946" y="1454137"/>
                  </a:lnTo>
                  <a:lnTo>
                    <a:pt x="2821430" y="1453853"/>
                  </a:lnTo>
                  <a:lnTo>
                    <a:pt x="2824913" y="1453568"/>
                  </a:lnTo>
                  <a:lnTo>
                    <a:pt x="2828396" y="1453284"/>
                  </a:lnTo>
                  <a:lnTo>
                    <a:pt x="2831879" y="1452999"/>
                  </a:lnTo>
                  <a:lnTo>
                    <a:pt x="2835363" y="1453196"/>
                  </a:lnTo>
                  <a:lnTo>
                    <a:pt x="2838846" y="1452912"/>
                  </a:lnTo>
                  <a:lnTo>
                    <a:pt x="2842329" y="1452628"/>
                  </a:lnTo>
                  <a:lnTo>
                    <a:pt x="2845812" y="1452345"/>
                  </a:lnTo>
                  <a:lnTo>
                    <a:pt x="2849296" y="1452061"/>
                  </a:lnTo>
                  <a:lnTo>
                    <a:pt x="2852779" y="1451777"/>
                  </a:lnTo>
                  <a:lnTo>
                    <a:pt x="2856262" y="1451494"/>
                  </a:lnTo>
                  <a:lnTo>
                    <a:pt x="2859745" y="1451210"/>
                  </a:lnTo>
                  <a:lnTo>
                    <a:pt x="2863229" y="1450927"/>
                  </a:lnTo>
                  <a:lnTo>
                    <a:pt x="2866712" y="1450643"/>
                  </a:lnTo>
                  <a:lnTo>
                    <a:pt x="2870195" y="1450360"/>
                  </a:lnTo>
                  <a:lnTo>
                    <a:pt x="2873678" y="1451044"/>
                  </a:lnTo>
                  <a:lnTo>
                    <a:pt x="2877161" y="1450762"/>
                  </a:lnTo>
                  <a:lnTo>
                    <a:pt x="2880645" y="1450479"/>
                  </a:lnTo>
                  <a:lnTo>
                    <a:pt x="2884128" y="1450197"/>
                  </a:lnTo>
                  <a:lnTo>
                    <a:pt x="2887611" y="1449915"/>
                  </a:lnTo>
                  <a:lnTo>
                    <a:pt x="2891094" y="1449633"/>
                  </a:lnTo>
                  <a:lnTo>
                    <a:pt x="2894578" y="1449351"/>
                  </a:lnTo>
                  <a:lnTo>
                    <a:pt x="2898061" y="1449069"/>
                  </a:lnTo>
                  <a:lnTo>
                    <a:pt x="2901544" y="1448787"/>
                  </a:lnTo>
                  <a:lnTo>
                    <a:pt x="2905027" y="1448505"/>
                  </a:lnTo>
                  <a:lnTo>
                    <a:pt x="2908511" y="1448224"/>
                  </a:lnTo>
                  <a:lnTo>
                    <a:pt x="2911994" y="1448670"/>
                  </a:lnTo>
                  <a:lnTo>
                    <a:pt x="2915477" y="1448390"/>
                  </a:lnTo>
                  <a:lnTo>
                    <a:pt x="2918960" y="1448109"/>
                  </a:lnTo>
                  <a:lnTo>
                    <a:pt x="2922444" y="1447828"/>
                  </a:lnTo>
                  <a:lnTo>
                    <a:pt x="2925927" y="1447547"/>
                  </a:lnTo>
                  <a:lnTo>
                    <a:pt x="2929410" y="1447266"/>
                  </a:lnTo>
                  <a:lnTo>
                    <a:pt x="2932893" y="1446985"/>
                  </a:lnTo>
                  <a:lnTo>
                    <a:pt x="2936377" y="1446705"/>
                  </a:lnTo>
                  <a:lnTo>
                    <a:pt x="2939860" y="1446424"/>
                  </a:lnTo>
                  <a:lnTo>
                    <a:pt x="2943343" y="1446144"/>
                  </a:lnTo>
                  <a:lnTo>
                    <a:pt x="2946826" y="1445863"/>
                  </a:lnTo>
                  <a:lnTo>
                    <a:pt x="2950310" y="1460569"/>
                  </a:lnTo>
                  <a:lnTo>
                    <a:pt x="2953793" y="1460304"/>
                  </a:lnTo>
                  <a:lnTo>
                    <a:pt x="2957276" y="1460039"/>
                  </a:lnTo>
                  <a:lnTo>
                    <a:pt x="2960759" y="1459774"/>
                  </a:lnTo>
                  <a:lnTo>
                    <a:pt x="2964243" y="1459509"/>
                  </a:lnTo>
                  <a:lnTo>
                    <a:pt x="2967726" y="1459244"/>
                  </a:lnTo>
                  <a:lnTo>
                    <a:pt x="2971209" y="1458979"/>
                  </a:lnTo>
                  <a:lnTo>
                    <a:pt x="2974692" y="1458714"/>
                  </a:lnTo>
                  <a:lnTo>
                    <a:pt x="2978176" y="1458449"/>
                  </a:lnTo>
                  <a:lnTo>
                    <a:pt x="2981659" y="1458184"/>
                  </a:lnTo>
                  <a:lnTo>
                    <a:pt x="2985142" y="1457919"/>
                  </a:lnTo>
                  <a:lnTo>
                    <a:pt x="2988625" y="1466130"/>
                  </a:lnTo>
                  <a:lnTo>
                    <a:pt x="2992109" y="1465874"/>
                  </a:lnTo>
                  <a:lnTo>
                    <a:pt x="2995592" y="1465618"/>
                  </a:lnTo>
                  <a:lnTo>
                    <a:pt x="2999075" y="1465361"/>
                  </a:lnTo>
                  <a:lnTo>
                    <a:pt x="3002558" y="1465105"/>
                  </a:lnTo>
                  <a:lnTo>
                    <a:pt x="3006042" y="1464849"/>
                  </a:lnTo>
                  <a:lnTo>
                    <a:pt x="3009525" y="1464593"/>
                  </a:lnTo>
                  <a:lnTo>
                    <a:pt x="3013008" y="1464337"/>
                  </a:lnTo>
                  <a:lnTo>
                    <a:pt x="3016491" y="1464081"/>
                  </a:lnTo>
                  <a:lnTo>
                    <a:pt x="3019975" y="1463825"/>
                  </a:lnTo>
                  <a:lnTo>
                    <a:pt x="3023458" y="1463569"/>
                  </a:lnTo>
                  <a:lnTo>
                    <a:pt x="3026941" y="1467579"/>
                  </a:lnTo>
                  <a:lnTo>
                    <a:pt x="3030424" y="1467327"/>
                  </a:lnTo>
                  <a:lnTo>
                    <a:pt x="3033908" y="1467076"/>
                  </a:lnTo>
                  <a:lnTo>
                    <a:pt x="3037391" y="1466824"/>
                  </a:lnTo>
                  <a:lnTo>
                    <a:pt x="3040874" y="1466573"/>
                  </a:lnTo>
                  <a:lnTo>
                    <a:pt x="3044357" y="1466321"/>
                  </a:lnTo>
                  <a:lnTo>
                    <a:pt x="3047841" y="1466070"/>
                  </a:lnTo>
                  <a:lnTo>
                    <a:pt x="3051324" y="1465819"/>
                  </a:lnTo>
                  <a:lnTo>
                    <a:pt x="3054807" y="1465567"/>
                  </a:lnTo>
                  <a:lnTo>
                    <a:pt x="3058290" y="1465316"/>
                  </a:lnTo>
                  <a:lnTo>
                    <a:pt x="3061774" y="1465065"/>
                  </a:lnTo>
                  <a:lnTo>
                    <a:pt x="3065257" y="1484253"/>
                  </a:lnTo>
                  <a:lnTo>
                    <a:pt x="3068740" y="1484021"/>
                  </a:lnTo>
                  <a:lnTo>
                    <a:pt x="3072223" y="1483789"/>
                  </a:lnTo>
                  <a:lnTo>
                    <a:pt x="3075707" y="1483557"/>
                  </a:lnTo>
                  <a:lnTo>
                    <a:pt x="3079190" y="1483326"/>
                  </a:lnTo>
                  <a:lnTo>
                    <a:pt x="3082673" y="1483094"/>
                  </a:lnTo>
                  <a:lnTo>
                    <a:pt x="3086156" y="1482862"/>
                  </a:lnTo>
                  <a:lnTo>
                    <a:pt x="3089640" y="1482630"/>
                  </a:lnTo>
                  <a:lnTo>
                    <a:pt x="3093123" y="1482398"/>
                  </a:lnTo>
                  <a:lnTo>
                    <a:pt x="3096606" y="1482167"/>
                  </a:lnTo>
                  <a:lnTo>
                    <a:pt x="3100089" y="1481935"/>
                  </a:lnTo>
                  <a:lnTo>
                    <a:pt x="3103573" y="1482900"/>
                  </a:lnTo>
                  <a:lnTo>
                    <a:pt x="3107056" y="1482669"/>
                  </a:lnTo>
                  <a:lnTo>
                    <a:pt x="3110539" y="1482439"/>
                  </a:lnTo>
                  <a:lnTo>
                    <a:pt x="3114022" y="1482209"/>
                  </a:lnTo>
                  <a:lnTo>
                    <a:pt x="3117506" y="1481978"/>
                  </a:lnTo>
                  <a:lnTo>
                    <a:pt x="3120989" y="1481748"/>
                  </a:lnTo>
                  <a:lnTo>
                    <a:pt x="3124472" y="1481518"/>
                  </a:lnTo>
                  <a:lnTo>
                    <a:pt x="3127955" y="1481288"/>
                  </a:lnTo>
                  <a:lnTo>
                    <a:pt x="3131439" y="1481057"/>
                  </a:lnTo>
                  <a:lnTo>
                    <a:pt x="3134922" y="1480827"/>
                  </a:lnTo>
                  <a:lnTo>
                    <a:pt x="3138405" y="1480597"/>
                  </a:lnTo>
                  <a:lnTo>
                    <a:pt x="3141888" y="1482072"/>
                  </a:lnTo>
                  <a:lnTo>
                    <a:pt x="3145372" y="1481843"/>
                  </a:lnTo>
                  <a:lnTo>
                    <a:pt x="3148855" y="1481615"/>
                  </a:lnTo>
                  <a:lnTo>
                    <a:pt x="3152338" y="1481387"/>
                  </a:lnTo>
                  <a:lnTo>
                    <a:pt x="3155821" y="1481158"/>
                  </a:lnTo>
                  <a:lnTo>
                    <a:pt x="3159304" y="1480930"/>
                  </a:lnTo>
                  <a:lnTo>
                    <a:pt x="3162788" y="1480702"/>
                  </a:lnTo>
                  <a:lnTo>
                    <a:pt x="3166271" y="1480474"/>
                  </a:lnTo>
                  <a:lnTo>
                    <a:pt x="3169754" y="1480245"/>
                  </a:lnTo>
                  <a:lnTo>
                    <a:pt x="3173237" y="1480017"/>
                  </a:lnTo>
                  <a:lnTo>
                    <a:pt x="3176721" y="1479789"/>
                  </a:lnTo>
                  <a:lnTo>
                    <a:pt x="3180204" y="1479561"/>
                  </a:lnTo>
                  <a:lnTo>
                    <a:pt x="3183687" y="1479333"/>
                  </a:lnTo>
                  <a:lnTo>
                    <a:pt x="3187170" y="1479105"/>
                  </a:lnTo>
                  <a:lnTo>
                    <a:pt x="3190654" y="1478877"/>
                  </a:lnTo>
                  <a:lnTo>
                    <a:pt x="3194137" y="1478649"/>
                  </a:lnTo>
                  <a:lnTo>
                    <a:pt x="3197620" y="1478421"/>
                  </a:lnTo>
                  <a:lnTo>
                    <a:pt x="3201103" y="1478193"/>
                  </a:lnTo>
                  <a:lnTo>
                    <a:pt x="3204587" y="1477965"/>
                  </a:lnTo>
                  <a:lnTo>
                    <a:pt x="3208070" y="1477737"/>
                  </a:lnTo>
                  <a:lnTo>
                    <a:pt x="3211553" y="1477510"/>
                  </a:lnTo>
                  <a:lnTo>
                    <a:pt x="3215036" y="1477282"/>
                  </a:lnTo>
                  <a:lnTo>
                    <a:pt x="3218520" y="1486805"/>
                  </a:lnTo>
                  <a:lnTo>
                    <a:pt x="3222003" y="1486586"/>
                  </a:lnTo>
                  <a:lnTo>
                    <a:pt x="3225486" y="1486368"/>
                  </a:lnTo>
                  <a:lnTo>
                    <a:pt x="3228969" y="1486149"/>
                  </a:lnTo>
                  <a:lnTo>
                    <a:pt x="3232453" y="1485931"/>
                  </a:lnTo>
                  <a:lnTo>
                    <a:pt x="3235936" y="1485713"/>
                  </a:lnTo>
                  <a:lnTo>
                    <a:pt x="3239419" y="1485494"/>
                  </a:lnTo>
                  <a:lnTo>
                    <a:pt x="3242902" y="1485276"/>
                  </a:lnTo>
                  <a:lnTo>
                    <a:pt x="3246386" y="1485058"/>
                  </a:lnTo>
                  <a:lnTo>
                    <a:pt x="3249869" y="1484839"/>
                  </a:lnTo>
                  <a:lnTo>
                    <a:pt x="3253352" y="1484621"/>
                  </a:lnTo>
                  <a:lnTo>
                    <a:pt x="3256835" y="1486929"/>
                  </a:lnTo>
                  <a:lnTo>
                    <a:pt x="3260319" y="1486713"/>
                  </a:lnTo>
                  <a:lnTo>
                    <a:pt x="3263802" y="1486498"/>
                  </a:lnTo>
                  <a:lnTo>
                    <a:pt x="3267285" y="1486282"/>
                  </a:lnTo>
                  <a:lnTo>
                    <a:pt x="3270768" y="1486066"/>
                  </a:lnTo>
                  <a:lnTo>
                    <a:pt x="3274252" y="1485851"/>
                  </a:lnTo>
                  <a:lnTo>
                    <a:pt x="3277735" y="1485635"/>
                  </a:lnTo>
                  <a:lnTo>
                    <a:pt x="3281218" y="1485419"/>
                  </a:lnTo>
                  <a:lnTo>
                    <a:pt x="3284701" y="1485204"/>
                  </a:lnTo>
                  <a:lnTo>
                    <a:pt x="3288185" y="1484988"/>
                  </a:lnTo>
                  <a:lnTo>
                    <a:pt x="3291668" y="1484773"/>
                  </a:lnTo>
                  <a:lnTo>
                    <a:pt x="3295151" y="1485186"/>
                  </a:lnTo>
                  <a:lnTo>
                    <a:pt x="3298634" y="1484971"/>
                  </a:lnTo>
                  <a:lnTo>
                    <a:pt x="3302118" y="1484756"/>
                  </a:lnTo>
                  <a:lnTo>
                    <a:pt x="3305601" y="1484541"/>
                  </a:lnTo>
                  <a:lnTo>
                    <a:pt x="3309084" y="1484326"/>
                  </a:lnTo>
                  <a:lnTo>
                    <a:pt x="3312567" y="1484112"/>
                  </a:lnTo>
                  <a:lnTo>
                    <a:pt x="3316051" y="1483897"/>
                  </a:lnTo>
                  <a:lnTo>
                    <a:pt x="3319534" y="1483682"/>
                  </a:lnTo>
                  <a:lnTo>
                    <a:pt x="3323017" y="1483467"/>
                  </a:lnTo>
                  <a:lnTo>
                    <a:pt x="3326500" y="1483253"/>
                  </a:lnTo>
                  <a:lnTo>
                    <a:pt x="3329984" y="1483038"/>
                  </a:lnTo>
                  <a:lnTo>
                    <a:pt x="3333467" y="1483140"/>
                  </a:lnTo>
                  <a:lnTo>
                    <a:pt x="3336950" y="1482925"/>
                  </a:lnTo>
                  <a:lnTo>
                    <a:pt x="3340433" y="1482711"/>
                  </a:lnTo>
                  <a:lnTo>
                    <a:pt x="3343917" y="1482497"/>
                  </a:lnTo>
                  <a:lnTo>
                    <a:pt x="3347400" y="1482283"/>
                  </a:lnTo>
                  <a:lnTo>
                    <a:pt x="3350883" y="1482069"/>
                  </a:lnTo>
                  <a:lnTo>
                    <a:pt x="3354366" y="1481854"/>
                  </a:lnTo>
                  <a:lnTo>
                    <a:pt x="3357850" y="1481640"/>
                  </a:lnTo>
                  <a:lnTo>
                    <a:pt x="3361333" y="1481426"/>
                  </a:lnTo>
                  <a:lnTo>
                    <a:pt x="3364816" y="1481212"/>
                  </a:lnTo>
                  <a:lnTo>
                    <a:pt x="3368299" y="1480998"/>
                  </a:lnTo>
                  <a:lnTo>
                    <a:pt x="3371783" y="1491266"/>
                  </a:lnTo>
                  <a:lnTo>
                    <a:pt x="3375266" y="1491062"/>
                  </a:lnTo>
                  <a:lnTo>
                    <a:pt x="3378749" y="1490857"/>
                  </a:lnTo>
                  <a:lnTo>
                    <a:pt x="3382232" y="1490653"/>
                  </a:lnTo>
                  <a:lnTo>
                    <a:pt x="3385716" y="1490448"/>
                  </a:lnTo>
                  <a:lnTo>
                    <a:pt x="3389199" y="1490244"/>
                  </a:lnTo>
                  <a:lnTo>
                    <a:pt x="3392682" y="1490040"/>
                  </a:lnTo>
                  <a:lnTo>
                    <a:pt x="3396165" y="1489835"/>
                  </a:lnTo>
                  <a:lnTo>
                    <a:pt x="3399649" y="1489631"/>
                  </a:lnTo>
                  <a:lnTo>
                    <a:pt x="3403132" y="1489427"/>
                  </a:lnTo>
                  <a:lnTo>
                    <a:pt x="3406615" y="1489222"/>
                  </a:lnTo>
                  <a:lnTo>
                    <a:pt x="3410098" y="1489746"/>
                  </a:lnTo>
                  <a:lnTo>
                    <a:pt x="3413582" y="1489543"/>
                  </a:lnTo>
                  <a:lnTo>
                    <a:pt x="3417065" y="1489339"/>
                  </a:lnTo>
                  <a:lnTo>
                    <a:pt x="3420548" y="1489136"/>
                  </a:lnTo>
                  <a:lnTo>
                    <a:pt x="3424031" y="1488932"/>
                  </a:lnTo>
                  <a:lnTo>
                    <a:pt x="3427515" y="1488729"/>
                  </a:lnTo>
                  <a:lnTo>
                    <a:pt x="3430998" y="1488525"/>
                  </a:lnTo>
                  <a:lnTo>
                    <a:pt x="3434481" y="1488322"/>
                  </a:lnTo>
                  <a:lnTo>
                    <a:pt x="3437964" y="1488119"/>
                  </a:lnTo>
                  <a:lnTo>
                    <a:pt x="3441447" y="1487915"/>
                  </a:lnTo>
                  <a:lnTo>
                    <a:pt x="3444931" y="1487712"/>
                  </a:lnTo>
                  <a:lnTo>
                    <a:pt x="3448414" y="1488530"/>
                  </a:lnTo>
                  <a:lnTo>
                    <a:pt x="3451897" y="1488327"/>
                  </a:lnTo>
                  <a:lnTo>
                    <a:pt x="3455380" y="1488125"/>
                  </a:lnTo>
                  <a:lnTo>
                    <a:pt x="3458864" y="1487923"/>
                  </a:lnTo>
                  <a:lnTo>
                    <a:pt x="3462347" y="1487720"/>
                  </a:lnTo>
                  <a:lnTo>
                    <a:pt x="3465830" y="1487518"/>
                  </a:lnTo>
                  <a:lnTo>
                    <a:pt x="3469313" y="1487316"/>
                  </a:lnTo>
                  <a:lnTo>
                    <a:pt x="3472797" y="1487114"/>
                  </a:lnTo>
                  <a:lnTo>
                    <a:pt x="3476280" y="1486911"/>
                  </a:lnTo>
                  <a:lnTo>
                    <a:pt x="3479763" y="1486709"/>
                  </a:lnTo>
                  <a:lnTo>
                    <a:pt x="3483246" y="1486507"/>
                  </a:lnTo>
                  <a:lnTo>
                    <a:pt x="3483246" y="1486653"/>
                  </a:lnTo>
                  <a:lnTo>
                    <a:pt x="3483246" y="1486800"/>
                  </a:lnTo>
                  <a:lnTo>
                    <a:pt x="3483246" y="1486946"/>
                  </a:lnTo>
                  <a:lnTo>
                    <a:pt x="3483246" y="1487091"/>
                  </a:lnTo>
                  <a:lnTo>
                    <a:pt x="3483246" y="1487237"/>
                  </a:lnTo>
                  <a:lnTo>
                    <a:pt x="3483246" y="1487382"/>
                  </a:lnTo>
                  <a:lnTo>
                    <a:pt x="3483246" y="1487528"/>
                  </a:lnTo>
                  <a:lnTo>
                    <a:pt x="3483246" y="1487673"/>
                  </a:lnTo>
                  <a:lnTo>
                    <a:pt x="3483246" y="1487817"/>
                  </a:lnTo>
                  <a:lnTo>
                    <a:pt x="3483246" y="1487962"/>
                  </a:lnTo>
                  <a:lnTo>
                    <a:pt x="3483246" y="1488106"/>
                  </a:lnTo>
                  <a:lnTo>
                    <a:pt x="3483246" y="1488251"/>
                  </a:lnTo>
                  <a:lnTo>
                    <a:pt x="3483246" y="1488395"/>
                  </a:lnTo>
                  <a:lnTo>
                    <a:pt x="3483246" y="1488539"/>
                  </a:lnTo>
                  <a:lnTo>
                    <a:pt x="3483246" y="1488682"/>
                  </a:lnTo>
                  <a:lnTo>
                    <a:pt x="3483246" y="1488826"/>
                  </a:lnTo>
                  <a:lnTo>
                    <a:pt x="3483246" y="1488969"/>
                  </a:lnTo>
                  <a:lnTo>
                    <a:pt x="3483246" y="1489112"/>
                  </a:lnTo>
                  <a:lnTo>
                    <a:pt x="3483246" y="1489255"/>
                  </a:lnTo>
                  <a:lnTo>
                    <a:pt x="3483246" y="1489397"/>
                  </a:lnTo>
                  <a:lnTo>
                    <a:pt x="3483246" y="1489540"/>
                  </a:lnTo>
                  <a:lnTo>
                    <a:pt x="3483246" y="1489682"/>
                  </a:lnTo>
                  <a:lnTo>
                    <a:pt x="3483246" y="1489824"/>
                  </a:lnTo>
                  <a:lnTo>
                    <a:pt x="3483246" y="1489966"/>
                  </a:lnTo>
                  <a:lnTo>
                    <a:pt x="3483246" y="1490108"/>
                  </a:lnTo>
                  <a:lnTo>
                    <a:pt x="3483246" y="1490250"/>
                  </a:lnTo>
                  <a:lnTo>
                    <a:pt x="3483246" y="1490391"/>
                  </a:lnTo>
                  <a:lnTo>
                    <a:pt x="3483246" y="1490532"/>
                  </a:lnTo>
                  <a:lnTo>
                    <a:pt x="3483246" y="1490673"/>
                  </a:lnTo>
                  <a:lnTo>
                    <a:pt x="3483246" y="1490814"/>
                  </a:lnTo>
                  <a:lnTo>
                    <a:pt x="3483246" y="149095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50076"/>
              <a:ext cx="3483246" cy="1701990"/>
            </a:xfrm>
            <a:custGeom>
              <a:avLst/>
              <a:gdLst/>
              <a:ahLst/>
              <a:cxnLst/>
              <a:rect l="0" t="0" r="0" b="0"/>
              <a:pathLst>
                <a:path w="3483246" h="1701990">
                  <a:moveTo>
                    <a:pt x="0" y="1701990"/>
                  </a:moveTo>
                  <a:lnTo>
                    <a:pt x="3483" y="1550400"/>
                  </a:lnTo>
                  <a:lnTo>
                    <a:pt x="6966" y="1411453"/>
                  </a:lnTo>
                  <a:lnTo>
                    <a:pt x="10449" y="1283633"/>
                  </a:lnTo>
                  <a:lnTo>
                    <a:pt x="13932" y="1165653"/>
                  </a:lnTo>
                  <a:lnTo>
                    <a:pt x="17416" y="1056419"/>
                  </a:lnTo>
                  <a:lnTo>
                    <a:pt x="20899" y="954994"/>
                  </a:lnTo>
                  <a:lnTo>
                    <a:pt x="24382" y="860569"/>
                  </a:lnTo>
                  <a:lnTo>
                    <a:pt x="27865" y="772443"/>
                  </a:lnTo>
                  <a:lnTo>
                    <a:pt x="31349" y="690007"/>
                  </a:lnTo>
                  <a:lnTo>
                    <a:pt x="34832" y="612727"/>
                  </a:lnTo>
                  <a:lnTo>
                    <a:pt x="38315" y="540134"/>
                  </a:lnTo>
                  <a:lnTo>
                    <a:pt x="41798" y="471814"/>
                  </a:lnTo>
                  <a:lnTo>
                    <a:pt x="45282" y="407400"/>
                  </a:lnTo>
                  <a:lnTo>
                    <a:pt x="48765" y="346566"/>
                  </a:lnTo>
                  <a:lnTo>
                    <a:pt x="52248" y="289024"/>
                  </a:lnTo>
                  <a:lnTo>
                    <a:pt x="55731" y="234511"/>
                  </a:lnTo>
                  <a:lnTo>
                    <a:pt x="59215" y="182795"/>
                  </a:lnTo>
                  <a:lnTo>
                    <a:pt x="62698" y="133667"/>
                  </a:lnTo>
                  <a:lnTo>
                    <a:pt x="66181" y="86937"/>
                  </a:lnTo>
                  <a:lnTo>
                    <a:pt x="69664" y="42433"/>
                  </a:lnTo>
                  <a:lnTo>
                    <a:pt x="73148" y="0"/>
                  </a:lnTo>
                  <a:lnTo>
                    <a:pt x="76631" y="830525"/>
                  </a:lnTo>
                  <a:lnTo>
                    <a:pt x="80114" y="801158"/>
                  </a:lnTo>
                  <a:lnTo>
                    <a:pt x="83597" y="772443"/>
                  </a:lnTo>
                  <a:lnTo>
                    <a:pt x="87081" y="744360"/>
                  </a:lnTo>
                  <a:lnTo>
                    <a:pt x="90564" y="716888"/>
                  </a:lnTo>
                  <a:lnTo>
                    <a:pt x="94047" y="690007"/>
                  </a:lnTo>
                  <a:lnTo>
                    <a:pt x="97530" y="663699"/>
                  </a:lnTo>
                  <a:lnTo>
                    <a:pt x="101014" y="637945"/>
                  </a:lnTo>
                  <a:lnTo>
                    <a:pt x="104497" y="612727"/>
                  </a:lnTo>
                  <a:lnTo>
                    <a:pt x="107980" y="588030"/>
                  </a:lnTo>
                  <a:lnTo>
                    <a:pt x="111463" y="563838"/>
                  </a:lnTo>
                  <a:lnTo>
                    <a:pt x="114947" y="1151541"/>
                  </a:lnTo>
                  <a:lnTo>
                    <a:pt x="118430" y="1137563"/>
                  </a:lnTo>
                  <a:lnTo>
                    <a:pt x="121913" y="1123718"/>
                  </a:lnTo>
                  <a:lnTo>
                    <a:pt x="125396" y="1110004"/>
                  </a:lnTo>
                  <a:lnTo>
                    <a:pt x="128880" y="1096419"/>
                  </a:lnTo>
                  <a:lnTo>
                    <a:pt x="132363" y="1082961"/>
                  </a:lnTo>
                  <a:lnTo>
                    <a:pt x="135846" y="1069628"/>
                  </a:lnTo>
                  <a:lnTo>
                    <a:pt x="139329" y="1056419"/>
                  </a:lnTo>
                  <a:lnTo>
                    <a:pt x="142813" y="1043331"/>
                  </a:lnTo>
                  <a:lnTo>
                    <a:pt x="146296" y="1030364"/>
                  </a:lnTo>
                  <a:lnTo>
                    <a:pt x="149779" y="1017515"/>
                  </a:lnTo>
                  <a:lnTo>
                    <a:pt x="153262" y="1428542"/>
                  </a:lnTo>
                  <a:lnTo>
                    <a:pt x="156746" y="1422826"/>
                  </a:lnTo>
                  <a:lnTo>
                    <a:pt x="160229" y="1417129"/>
                  </a:lnTo>
                  <a:lnTo>
                    <a:pt x="163712" y="1411453"/>
                  </a:lnTo>
                  <a:lnTo>
                    <a:pt x="167195" y="1405797"/>
                  </a:lnTo>
                  <a:lnTo>
                    <a:pt x="170679" y="1400161"/>
                  </a:lnTo>
                  <a:lnTo>
                    <a:pt x="174162" y="1394545"/>
                  </a:lnTo>
                  <a:lnTo>
                    <a:pt x="177645" y="1388949"/>
                  </a:lnTo>
                  <a:lnTo>
                    <a:pt x="181128" y="1383372"/>
                  </a:lnTo>
                  <a:lnTo>
                    <a:pt x="184612" y="1377815"/>
                  </a:lnTo>
                  <a:lnTo>
                    <a:pt x="188095" y="1372278"/>
                  </a:lnTo>
                  <a:lnTo>
                    <a:pt x="191578" y="1373084"/>
                  </a:lnTo>
                  <a:lnTo>
                    <a:pt x="195061" y="1367678"/>
                  </a:lnTo>
                  <a:lnTo>
                    <a:pt x="198545" y="1362290"/>
                  </a:lnTo>
                  <a:lnTo>
                    <a:pt x="202028" y="1356921"/>
                  </a:lnTo>
                  <a:lnTo>
                    <a:pt x="205511" y="1351570"/>
                  </a:lnTo>
                  <a:lnTo>
                    <a:pt x="208994" y="1346238"/>
                  </a:lnTo>
                  <a:lnTo>
                    <a:pt x="212478" y="1340923"/>
                  </a:lnTo>
                  <a:lnTo>
                    <a:pt x="215961" y="1335626"/>
                  </a:lnTo>
                  <a:lnTo>
                    <a:pt x="219444" y="1330348"/>
                  </a:lnTo>
                  <a:lnTo>
                    <a:pt x="222927" y="1325087"/>
                  </a:lnTo>
                  <a:lnTo>
                    <a:pt x="226411" y="1319844"/>
                  </a:lnTo>
                  <a:lnTo>
                    <a:pt x="229894" y="1321661"/>
                  </a:lnTo>
                  <a:lnTo>
                    <a:pt x="233377" y="1316536"/>
                  </a:lnTo>
                  <a:lnTo>
                    <a:pt x="236860" y="1311428"/>
                  </a:lnTo>
                  <a:lnTo>
                    <a:pt x="240344" y="1306337"/>
                  </a:lnTo>
                  <a:lnTo>
                    <a:pt x="243827" y="1301262"/>
                  </a:lnTo>
                  <a:lnTo>
                    <a:pt x="247310" y="1296205"/>
                  </a:lnTo>
                  <a:lnTo>
                    <a:pt x="250793" y="1291164"/>
                  </a:lnTo>
                  <a:lnTo>
                    <a:pt x="254277" y="1286139"/>
                  </a:lnTo>
                  <a:lnTo>
                    <a:pt x="257760" y="1281130"/>
                  </a:lnTo>
                  <a:lnTo>
                    <a:pt x="261243" y="1276139"/>
                  </a:lnTo>
                  <a:lnTo>
                    <a:pt x="264726" y="1271163"/>
                  </a:lnTo>
                  <a:lnTo>
                    <a:pt x="268210" y="1308371"/>
                  </a:lnTo>
                  <a:lnTo>
                    <a:pt x="271693" y="1303844"/>
                  </a:lnTo>
                  <a:lnTo>
                    <a:pt x="275176" y="1299329"/>
                  </a:lnTo>
                  <a:lnTo>
                    <a:pt x="278659" y="1294828"/>
                  </a:lnTo>
                  <a:lnTo>
                    <a:pt x="282143" y="1290340"/>
                  </a:lnTo>
                  <a:lnTo>
                    <a:pt x="285626" y="1285865"/>
                  </a:lnTo>
                  <a:lnTo>
                    <a:pt x="289109" y="1281403"/>
                  </a:lnTo>
                  <a:lnTo>
                    <a:pt x="292592" y="1276954"/>
                  </a:lnTo>
                  <a:lnTo>
                    <a:pt x="296075" y="1272518"/>
                  </a:lnTo>
                  <a:lnTo>
                    <a:pt x="299559" y="1268095"/>
                  </a:lnTo>
                  <a:lnTo>
                    <a:pt x="303042" y="1263685"/>
                  </a:lnTo>
                  <a:lnTo>
                    <a:pt x="306525" y="1272907"/>
                  </a:lnTo>
                  <a:lnTo>
                    <a:pt x="310008" y="1268637"/>
                  </a:lnTo>
                  <a:lnTo>
                    <a:pt x="313492" y="1264380"/>
                  </a:lnTo>
                  <a:lnTo>
                    <a:pt x="316975" y="1260135"/>
                  </a:lnTo>
                  <a:lnTo>
                    <a:pt x="320458" y="1255901"/>
                  </a:lnTo>
                  <a:lnTo>
                    <a:pt x="323941" y="1251679"/>
                  </a:lnTo>
                  <a:lnTo>
                    <a:pt x="327425" y="1247469"/>
                  </a:lnTo>
                  <a:lnTo>
                    <a:pt x="330908" y="1243270"/>
                  </a:lnTo>
                  <a:lnTo>
                    <a:pt x="334391" y="1239083"/>
                  </a:lnTo>
                  <a:lnTo>
                    <a:pt x="337874" y="1234908"/>
                  </a:lnTo>
                  <a:lnTo>
                    <a:pt x="341358" y="1230744"/>
                  </a:lnTo>
                  <a:lnTo>
                    <a:pt x="344841" y="1240572"/>
                  </a:lnTo>
                  <a:lnTo>
                    <a:pt x="348324" y="1236534"/>
                  </a:lnTo>
                  <a:lnTo>
                    <a:pt x="351807" y="1232507"/>
                  </a:lnTo>
                  <a:lnTo>
                    <a:pt x="355291" y="1228490"/>
                  </a:lnTo>
                  <a:lnTo>
                    <a:pt x="358774" y="1224485"/>
                  </a:lnTo>
                  <a:lnTo>
                    <a:pt x="362257" y="1220490"/>
                  </a:lnTo>
                  <a:lnTo>
                    <a:pt x="365740" y="1216505"/>
                  </a:lnTo>
                  <a:lnTo>
                    <a:pt x="369224" y="1212531"/>
                  </a:lnTo>
                  <a:lnTo>
                    <a:pt x="372707" y="1208568"/>
                  </a:lnTo>
                  <a:lnTo>
                    <a:pt x="376190" y="1204615"/>
                  </a:lnTo>
                  <a:lnTo>
                    <a:pt x="379673" y="1200672"/>
                  </a:lnTo>
                  <a:lnTo>
                    <a:pt x="383157" y="1210970"/>
                  </a:lnTo>
                  <a:lnTo>
                    <a:pt x="386640" y="1207141"/>
                  </a:lnTo>
                  <a:lnTo>
                    <a:pt x="390123" y="1203321"/>
                  </a:lnTo>
                  <a:lnTo>
                    <a:pt x="393606" y="1199511"/>
                  </a:lnTo>
                  <a:lnTo>
                    <a:pt x="397090" y="1195710"/>
                  </a:lnTo>
                  <a:lnTo>
                    <a:pt x="400573" y="1191920"/>
                  </a:lnTo>
                  <a:lnTo>
                    <a:pt x="404056" y="1188139"/>
                  </a:lnTo>
                  <a:lnTo>
                    <a:pt x="407539" y="1184367"/>
                  </a:lnTo>
                  <a:lnTo>
                    <a:pt x="411023" y="1180605"/>
                  </a:lnTo>
                  <a:lnTo>
                    <a:pt x="414506" y="1176853"/>
                  </a:lnTo>
                  <a:lnTo>
                    <a:pt x="417989" y="1173110"/>
                  </a:lnTo>
                  <a:lnTo>
                    <a:pt x="421472" y="1256070"/>
                  </a:lnTo>
                  <a:lnTo>
                    <a:pt x="424956" y="1252860"/>
                  </a:lnTo>
                  <a:lnTo>
                    <a:pt x="428439" y="1249657"/>
                  </a:lnTo>
                  <a:lnTo>
                    <a:pt x="431922" y="1246460"/>
                  </a:lnTo>
                  <a:lnTo>
                    <a:pt x="435405" y="1243270"/>
                  </a:lnTo>
                  <a:lnTo>
                    <a:pt x="438889" y="1240087"/>
                  </a:lnTo>
                  <a:lnTo>
                    <a:pt x="442372" y="1236911"/>
                  </a:lnTo>
                  <a:lnTo>
                    <a:pt x="445855" y="1233741"/>
                  </a:lnTo>
                  <a:lnTo>
                    <a:pt x="449338" y="1230578"/>
                  </a:lnTo>
                  <a:lnTo>
                    <a:pt x="452822" y="1227421"/>
                  </a:lnTo>
                  <a:lnTo>
                    <a:pt x="456305" y="1224271"/>
                  </a:lnTo>
                  <a:lnTo>
                    <a:pt x="459788" y="1382624"/>
                  </a:lnTo>
                  <a:lnTo>
                    <a:pt x="463271" y="1380428"/>
                  </a:lnTo>
                  <a:lnTo>
                    <a:pt x="466755" y="1378235"/>
                  </a:lnTo>
                  <a:lnTo>
                    <a:pt x="470238" y="1376045"/>
                  </a:lnTo>
                  <a:lnTo>
                    <a:pt x="473721" y="1373858"/>
                  </a:lnTo>
                  <a:lnTo>
                    <a:pt x="477204" y="1371674"/>
                  </a:lnTo>
                  <a:lnTo>
                    <a:pt x="480688" y="1369493"/>
                  </a:lnTo>
                  <a:lnTo>
                    <a:pt x="484171" y="1367315"/>
                  </a:lnTo>
                  <a:lnTo>
                    <a:pt x="487654" y="1365140"/>
                  </a:lnTo>
                  <a:lnTo>
                    <a:pt x="491137" y="1362969"/>
                  </a:lnTo>
                  <a:lnTo>
                    <a:pt x="494621" y="1360800"/>
                  </a:lnTo>
                  <a:lnTo>
                    <a:pt x="498104" y="1368731"/>
                  </a:lnTo>
                  <a:lnTo>
                    <a:pt x="501587" y="1366625"/>
                  </a:lnTo>
                  <a:lnTo>
                    <a:pt x="505070" y="1364522"/>
                  </a:lnTo>
                  <a:lnTo>
                    <a:pt x="508554" y="1362422"/>
                  </a:lnTo>
                  <a:lnTo>
                    <a:pt x="512037" y="1360324"/>
                  </a:lnTo>
                  <a:lnTo>
                    <a:pt x="515520" y="1358229"/>
                  </a:lnTo>
                  <a:lnTo>
                    <a:pt x="519003" y="1356137"/>
                  </a:lnTo>
                  <a:lnTo>
                    <a:pt x="522487" y="1354048"/>
                  </a:lnTo>
                  <a:lnTo>
                    <a:pt x="525970" y="1351961"/>
                  </a:lnTo>
                  <a:lnTo>
                    <a:pt x="529453" y="1349877"/>
                  </a:lnTo>
                  <a:lnTo>
                    <a:pt x="532936" y="1347796"/>
                  </a:lnTo>
                  <a:lnTo>
                    <a:pt x="536420" y="1372195"/>
                  </a:lnTo>
                  <a:lnTo>
                    <a:pt x="539903" y="1370258"/>
                  </a:lnTo>
                  <a:lnTo>
                    <a:pt x="543386" y="1368323"/>
                  </a:lnTo>
                  <a:lnTo>
                    <a:pt x="546869" y="1366390"/>
                  </a:lnTo>
                  <a:lnTo>
                    <a:pt x="550353" y="1364459"/>
                  </a:lnTo>
                  <a:lnTo>
                    <a:pt x="553836" y="1362531"/>
                  </a:lnTo>
                  <a:lnTo>
                    <a:pt x="557319" y="1360606"/>
                  </a:lnTo>
                  <a:lnTo>
                    <a:pt x="560802" y="1358682"/>
                  </a:lnTo>
                  <a:lnTo>
                    <a:pt x="564286" y="1356761"/>
                  </a:lnTo>
                  <a:lnTo>
                    <a:pt x="567769" y="1354843"/>
                  </a:lnTo>
                  <a:lnTo>
                    <a:pt x="571252" y="1352926"/>
                  </a:lnTo>
                  <a:lnTo>
                    <a:pt x="574735" y="1390703"/>
                  </a:lnTo>
                  <a:lnTo>
                    <a:pt x="578218" y="1388986"/>
                  </a:lnTo>
                  <a:lnTo>
                    <a:pt x="581702" y="1387270"/>
                  </a:lnTo>
                  <a:lnTo>
                    <a:pt x="585185" y="1385557"/>
                  </a:lnTo>
                  <a:lnTo>
                    <a:pt x="588668" y="1383846"/>
                  </a:lnTo>
                  <a:lnTo>
                    <a:pt x="592151" y="1382136"/>
                  </a:lnTo>
                  <a:lnTo>
                    <a:pt x="595635" y="1380428"/>
                  </a:lnTo>
                  <a:lnTo>
                    <a:pt x="599118" y="1378722"/>
                  </a:lnTo>
                  <a:lnTo>
                    <a:pt x="602601" y="1377018"/>
                  </a:lnTo>
                  <a:lnTo>
                    <a:pt x="606084" y="1375316"/>
                  </a:lnTo>
                  <a:lnTo>
                    <a:pt x="609568" y="1373615"/>
                  </a:lnTo>
                  <a:lnTo>
                    <a:pt x="613051" y="1375777"/>
                  </a:lnTo>
                  <a:lnTo>
                    <a:pt x="616534" y="1374098"/>
                  </a:lnTo>
                  <a:lnTo>
                    <a:pt x="620017" y="1372421"/>
                  </a:lnTo>
                  <a:lnTo>
                    <a:pt x="623501" y="1370745"/>
                  </a:lnTo>
                  <a:lnTo>
                    <a:pt x="626984" y="1369071"/>
                  </a:lnTo>
                  <a:lnTo>
                    <a:pt x="630467" y="1367400"/>
                  </a:lnTo>
                  <a:lnTo>
                    <a:pt x="633950" y="1365729"/>
                  </a:lnTo>
                  <a:lnTo>
                    <a:pt x="637434" y="1364061"/>
                  </a:lnTo>
                  <a:lnTo>
                    <a:pt x="640917" y="1362395"/>
                  </a:lnTo>
                  <a:lnTo>
                    <a:pt x="644400" y="1360730"/>
                  </a:lnTo>
                  <a:lnTo>
                    <a:pt x="647883" y="1359067"/>
                  </a:lnTo>
                  <a:lnTo>
                    <a:pt x="651367" y="1385043"/>
                  </a:lnTo>
                  <a:lnTo>
                    <a:pt x="654850" y="1383503"/>
                  </a:lnTo>
                  <a:lnTo>
                    <a:pt x="658333" y="1381965"/>
                  </a:lnTo>
                  <a:lnTo>
                    <a:pt x="661816" y="1380428"/>
                  </a:lnTo>
                  <a:lnTo>
                    <a:pt x="665300" y="1378893"/>
                  </a:lnTo>
                  <a:lnTo>
                    <a:pt x="668783" y="1377359"/>
                  </a:lnTo>
                  <a:lnTo>
                    <a:pt x="672266" y="1375826"/>
                  </a:lnTo>
                  <a:lnTo>
                    <a:pt x="675749" y="1374295"/>
                  </a:lnTo>
                  <a:lnTo>
                    <a:pt x="679233" y="1372766"/>
                  </a:lnTo>
                  <a:lnTo>
                    <a:pt x="682716" y="1371238"/>
                  </a:lnTo>
                  <a:lnTo>
                    <a:pt x="686199" y="1369711"/>
                  </a:lnTo>
                  <a:lnTo>
                    <a:pt x="689682" y="1386636"/>
                  </a:lnTo>
                  <a:lnTo>
                    <a:pt x="693166" y="1385188"/>
                  </a:lnTo>
                  <a:lnTo>
                    <a:pt x="696649" y="1383742"/>
                  </a:lnTo>
                  <a:lnTo>
                    <a:pt x="700132" y="1382296"/>
                  </a:lnTo>
                  <a:lnTo>
                    <a:pt x="703615" y="1380852"/>
                  </a:lnTo>
                  <a:lnTo>
                    <a:pt x="707099" y="1379410"/>
                  </a:lnTo>
                  <a:lnTo>
                    <a:pt x="710582" y="1377969"/>
                  </a:lnTo>
                  <a:lnTo>
                    <a:pt x="714065" y="1376529"/>
                  </a:lnTo>
                  <a:lnTo>
                    <a:pt x="717548" y="1375090"/>
                  </a:lnTo>
                  <a:lnTo>
                    <a:pt x="721032" y="1373653"/>
                  </a:lnTo>
                  <a:lnTo>
                    <a:pt x="724515" y="1372217"/>
                  </a:lnTo>
                  <a:lnTo>
                    <a:pt x="727998" y="1388047"/>
                  </a:lnTo>
                  <a:lnTo>
                    <a:pt x="731481" y="1386681"/>
                  </a:lnTo>
                  <a:lnTo>
                    <a:pt x="734965" y="1385316"/>
                  </a:lnTo>
                  <a:lnTo>
                    <a:pt x="738448" y="1383952"/>
                  </a:lnTo>
                  <a:lnTo>
                    <a:pt x="741931" y="1382590"/>
                  </a:lnTo>
                  <a:lnTo>
                    <a:pt x="745414" y="1381228"/>
                  </a:lnTo>
                  <a:lnTo>
                    <a:pt x="748898" y="1379868"/>
                  </a:lnTo>
                  <a:lnTo>
                    <a:pt x="752381" y="1378509"/>
                  </a:lnTo>
                  <a:lnTo>
                    <a:pt x="755864" y="1377151"/>
                  </a:lnTo>
                  <a:lnTo>
                    <a:pt x="759347" y="1375794"/>
                  </a:lnTo>
                  <a:lnTo>
                    <a:pt x="762831" y="1374439"/>
                  </a:lnTo>
                  <a:lnTo>
                    <a:pt x="766314" y="1437864"/>
                  </a:lnTo>
                  <a:lnTo>
                    <a:pt x="769797" y="1436755"/>
                  </a:lnTo>
                  <a:lnTo>
                    <a:pt x="773280" y="1435646"/>
                  </a:lnTo>
                  <a:lnTo>
                    <a:pt x="776764" y="1434539"/>
                  </a:lnTo>
                  <a:lnTo>
                    <a:pt x="780247" y="1433432"/>
                  </a:lnTo>
                  <a:lnTo>
                    <a:pt x="783730" y="1432326"/>
                  </a:lnTo>
                  <a:lnTo>
                    <a:pt x="787213" y="1431220"/>
                  </a:lnTo>
                  <a:lnTo>
                    <a:pt x="790697" y="1430116"/>
                  </a:lnTo>
                  <a:lnTo>
                    <a:pt x="794180" y="1429012"/>
                  </a:lnTo>
                  <a:lnTo>
                    <a:pt x="797663" y="1427909"/>
                  </a:lnTo>
                  <a:lnTo>
                    <a:pt x="801146" y="1426807"/>
                  </a:lnTo>
                  <a:lnTo>
                    <a:pt x="804630" y="1427774"/>
                  </a:lnTo>
                  <a:lnTo>
                    <a:pt x="808113" y="1426681"/>
                  </a:lnTo>
                  <a:lnTo>
                    <a:pt x="811596" y="1425589"/>
                  </a:lnTo>
                  <a:lnTo>
                    <a:pt x="815079" y="1424497"/>
                  </a:lnTo>
                  <a:lnTo>
                    <a:pt x="818563" y="1423406"/>
                  </a:lnTo>
                  <a:lnTo>
                    <a:pt x="822046" y="1422316"/>
                  </a:lnTo>
                  <a:lnTo>
                    <a:pt x="825529" y="1421226"/>
                  </a:lnTo>
                  <a:lnTo>
                    <a:pt x="829012" y="1420137"/>
                  </a:lnTo>
                  <a:lnTo>
                    <a:pt x="832496" y="1419049"/>
                  </a:lnTo>
                  <a:lnTo>
                    <a:pt x="835979" y="1417962"/>
                  </a:lnTo>
                  <a:lnTo>
                    <a:pt x="839462" y="1416875"/>
                  </a:lnTo>
                  <a:lnTo>
                    <a:pt x="842945" y="1416853"/>
                  </a:lnTo>
                  <a:lnTo>
                    <a:pt x="846429" y="1415772"/>
                  </a:lnTo>
                  <a:lnTo>
                    <a:pt x="849912" y="1414691"/>
                  </a:lnTo>
                  <a:lnTo>
                    <a:pt x="853395" y="1413611"/>
                  </a:lnTo>
                  <a:lnTo>
                    <a:pt x="856878" y="1412532"/>
                  </a:lnTo>
                  <a:lnTo>
                    <a:pt x="860361" y="1411453"/>
                  </a:lnTo>
                  <a:lnTo>
                    <a:pt x="863845" y="1410376"/>
                  </a:lnTo>
                  <a:lnTo>
                    <a:pt x="867328" y="1409299"/>
                  </a:lnTo>
                  <a:lnTo>
                    <a:pt x="870811" y="1408222"/>
                  </a:lnTo>
                  <a:lnTo>
                    <a:pt x="874294" y="1407147"/>
                  </a:lnTo>
                  <a:lnTo>
                    <a:pt x="877778" y="1406072"/>
                  </a:lnTo>
                  <a:lnTo>
                    <a:pt x="881261" y="1410397"/>
                  </a:lnTo>
                  <a:lnTo>
                    <a:pt x="884744" y="1409341"/>
                  </a:lnTo>
                  <a:lnTo>
                    <a:pt x="888227" y="1408286"/>
                  </a:lnTo>
                  <a:lnTo>
                    <a:pt x="891711" y="1407232"/>
                  </a:lnTo>
                  <a:lnTo>
                    <a:pt x="895194" y="1406178"/>
                  </a:lnTo>
                  <a:lnTo>
                    <a:pt x="898677" y="1405125"/>
                  </a:lnTo>
                  <a:lnTo>
                    <a:pt x="902160" y="1404073"/>
                  </a:lnTo>
                  <a:lnTo>
                    <a:pt x="905644" y="1403022"/>
                  </a:lnTo>
                  <a:lnTo>
                    <a:pt x="909127" y="1401971"/>
                  </a:lnTo>
                  <a:lnTo>
                    <a:pt x="912610" y="1400921"/>
                  </a:lnTo>
                  <a:lnTo>
                    <a:pt x="916093" y="1399871"/>
                  </a:lnTo>
                  <a:lnTo>
                    <a:pt x="919577" y="1428542"/>
                  </a:lnTo>
                  <a:lnTo>
                    <a:pt x="923060" y="1427588"/>
                  </a:lnTo>
                  <a:lnTo>
                    <a:pt x="926543" y="1426635"/>
                  </a:lnTo>
                  <a:lnTo>
                    <a:pt x="930026" y="1425682"/>
                  </a:lnTo>
                  <a:lnTo>
                    <a:pt x="933510" y="1424729"/>
                  </a:lnTo>
                  <a:lnTo>
                    <a:pt x="936993" y="1423777"/>
                  </a:lnTo>
                  <a:lnTo>
                    <a:pt x="940476" y="1422826"/>
                  </a:lnTo>
                  <a:lnTo>
                    <a:pt x="943959" y="1421875"/>
                  </a:lnTo>
                  <a:lnTo>
                    <a:pt x="947443" y="1420925"/>
                  </a:lnTo>
                  <a:lnTo>
                    <a:pt x="950926" y="1419975"/>
                  </a:lnTo>
                  <a:lnTo>
                    <a:pt x="954409" y="1419026"/>
                  </a:lnTo>
                  <a:lnTo>
                    <a:pt x="957892" y="1436253"/>
                  </a:lnTo>
                  <a:lnTo>
                    <a:pt x="961376" y="1435361"/>
                  </a:lnTo>
                  <a:lnTo>
                    <a:pt x="964859" y="1434469"/>
                  </a:lnTo>
                  <a:lnTo>
                    <a:pt x="968342" y="1433578"/>
                  </a:lnTo>
                  <a:lnTo>
                    <a:pt x="971825" y="1432687"/>
                  </a:lnTo>
                  <a:lnTo>
                    <a:pt x="975309" y="1431797"/>
                  </a:lnTo>
                  <a:lnTo>
                    <a:pt x="978792" y="1430907"/>
                  </a:lnTo>
                  <a:lnTo>
                    <a:pt x="982275" y="1430017"/>
                  </a:lnTo>
                  <a:lnTo>
                    <a:pt x="985758" y="1429128"/>
                  </a:lnTo>
                  <a:lnTo>
                    <a:pt x="989242" y="1428240"/>
                  </a:lnTo>
                  <a:lnTo>
                    <a:pt x="992725" y="1427352"/>
                  </a:lnTo>
                  <a:lnTo>
                    <a:pt x="996208" y="1448073"/>
                  </a:lnTo>
                  <a:lnTo>
                    <a:pt x="999691" y="1447250"/>
                  </a:lnTo>
                  <a:lnTo>
                    <a:pt x="1003175" y="1446428"/>
                  </a:lnTo>
                  <a:lnTo>
                    <a:pt x="1006658" y="1445606"/>
                  </a:lnTo>
                  <a:lnTo>
                    <a:pt x="1010141" y="1444784"/>
                  </a:lnTo>
                  <a:lnTo>
                    <a:pt x="1013624" y="1443963"/>
                  </a:lnTo>
                  <a:lnTo>
                    <a:pt x="1017108" y="1443142"/>
                  </a:lnTo>
                  <a:lnTo>
                    <a:pt x="1020591" y="1442322"/>
                  </a:lnTo>
                  <a:lnTo>
                    <a:pt x="1024074" y="1441502"/>
                  </a:lnTo>
                  <a:lnTo>
                    <a:pt x="1027557" y="1440682"/>
                  </a:lnTo>
                  <a:lnTo>
                    <a:pt x="1031041" y="1439863"/>
                  </a:lnTo>
                  <a:lnTo>
                    <a:pt x="1034524" y="1443378"/>
                  </a:lnTo>
                  <a:lnTo>
                    <a:pt x="1038007" y="1442572"/>
                  </a:lnTo>
                  <a:lnTo>
                    <a:pt x="1041490" y="1441767"/>
                  </a:lnTo>
                  <a:lnTo>
                    <a:pt x="1044974" y="1440962"/>
                  </a:lnTo>
                  <a:lnTo>
                    <a:pt x="1048457" y="1440157"/>
                  </a:lnTo>
                  <a:lnTo>
                    <a:pt x="1051940" y="1439353"/>
                  </a:lnTo>
                  <a:lnTo>
                    <a:pt x="1055423" y="1438549"/>
                  </a:lnTo>
                  <a:lnTo>
                    <a:pt x="1058907" y="1437745"/>
                  </a:lnTo>
                  <a:lnTo>
                    <a:pt x="1062390" y="1436942"/>
                  </a:lnTo>
                  <a:lnTo>
                    <a:pt x="1065873" y="1436140"/>
                  </a:lnTo>
                  <a:lnTo>
                    <a:pt x="1069356" y="1435337"/>
                  </a:lnTo>
                  <a:lnTo>
                    <a:pt x="1072840" y="1437434"/>
                  </a:lnTo>
                  <a:lnTo>
                    <a:pt x="1076323" y="1436641"/>
                  </a:lnTo>
                  <a:lnTo>
                    <a:pt x="1079806" y="1435848"/>
                  </a:lnTo>
                  <a:lnTo>
                    <a:pt x="1083289" y="1435055"/>
                  </a:lnTo>
                  <a:lnTo>
                    <a:pt x="1086773" y="1434263"/>
                  </a:lnTo>
                  <a:lnTo>
                    <a:pt x="1090256" y="1433471"/>
                  </a:lnTo>
                  <a:lnTo>
                    <a:pt x="1093739" y="1432679"/>
                  </a:lnTo>
                  <a:lnTo>
                    <a:pt x="1097222" y="1431888"/>
                  </a:lnTo>
                  <a:lnTo>
                    <a:pt x="1100706" y="1431097"/>
                  </a:lnTo>
                  <a:lnTo>
                    <a:pt x="1104189" y="1430307"/>
                  </a:lnTo>
                  <a:lnTo>
                    <a:pt x="1107672" y="1429517"/>
                  </a:lnTo>
                  <a:lnTo>
                    <a:pt x="1111155" y="1431650"/>
                  </a:lnTo>
                  <a:lnTo>
                    <a:pt x="1114639" y="1430868"/>
                  </a:lnTo>
                  <a:lnTo>
                    <a:pt x="1118122" y="1430087"/>
                  </a:lnTo>
                  <a:lnTo>
                    <a:pt x="1121605" y="1429306"/>
                  </a:lnTo>
                  <a:lnTo>
                    <a:pt x="1125088" y="1428526"/>
                  </a:lnTo>
                  <a:lnTo>
                    <a:pt x="1128572" y="1427746"/>
                  </a:lnTo>
                  <a:lnTo>
                    <a:pt x="1132055" y="1426966"/>
                  </a:lnTo>
                  <a:lnTo>
                    <a:pt x="1135538" y="1426187"/>
                  </a:lnTo>
                  <a:lnTo>
                    <a:pt x="1139021" y="1425408"/>
                  </a:lnTo>
                  <a:lnTo>
                    <a:pt x="1142505" y="1424630"/>
                  </a:lnTo>
                  <a:lnTo>
                    <a:pt x="1145988" y="1423852"/>
                  </a:lnTo>
                  <a:lnTo>
                    <a:pt x="1149471" y="1426017"/>
                  </a:lnTo>
                  <a:lnTo>
                    <a:pt x="1152954" y="1425248"/>
                  </a:lnTo>
                  <a:lnTo>
                    <a:pt x="1156437" y="1424478"/>
                  </a:lnTo>
                  <a:lnTo>
                    <a:pt x="1159921" y="1423709"/>
                  </a:lnTo>
                  <a:lnTo>
                    <a:pt x="1163404" y="1422940"/>
                  </a:lnTo>
                  <a:lnTo>
                    <a:pt x="1166887" y="1422172"/>
                  </a:lnTo>
                  <a:lnTo>
                    <a:pt x="1170370" y="1421404"/>
                  </a:lnTo>
                  <a:lnTo>
                    <a:pt x="1173854" y="1420636"/>
                  </a:lnTo>
                  <a:lnTo>
                    <a:pt x="1177337" y="1419869"/>
                  </a:lnTo>
                  <a:lnTo>
                    <a:pt x="1180820" y="1419102"/>
                  </a:lnTo>
                  <a:lnTo>
                    <a:pt x="1184303" y="1418336"/>
                  </a:lnTo>
                  <a:lnTo>
                    <a:pt x="1187787" y="1426977"/>
                  </a:lnTo>
                  <a:lnTo>
                    <a:pt x="1191270" y="1426234"/>
                  </a:lnTo>
                  <a:lnTo>
                    <a:pt x="1194753" y="1425492"/>
                  </a:lnTo>
                  <a:lnTo>
                    <a:pt x="1198236" y="1424750"/>
                  </a:lnTo>
                  <a:lnTo>
                    <a:pt x="1201720" y="1424009"/>
                  </a:lnTo>
                  <a:lnTo>
                    <a:pt x="1205203" y="1423267"/>
                  </a:lnTo>
                  <a:lnTo>
                    <a:pt x="1208686" y="1422526"/>
                  </a:lnTo>
                  <a:lnTo>
                    <a:pt x="1212169" y="1421786"/>
                  </a:lnTo>
                  <a:lnTo>
                    <a:pt x="1215653" y="1421045"/>
                  </a:lnTo>
                  <a:lnTo>
                    <a:pt x="1219136" y="1420306"/>
                  </a:lnTo>
                  <a:lnTo>
                    <a:pt x="1222619" y="1419566"/>
                  </a:lnTo>
                  <a:lnTo>
                    <a:pt x="1226102" y="1423769"/>
                  </a:lnTo>
                  <a:lnTo>
                    <a:pt x="1229586" y="1423042"/>
                  </a:lnTo>
                  <a:lnTo>
                    <a:pt x="1233069" y="1422316"/>
                  </a:lnTo>
                  <a:lnTo>
                    <a:pt x="1236552" y="1421589"/>
                  </a:lnTo>
                  <a:lnTo>
                    <a:pt x="1240035" y="1420863"/>
                  </a:lnTo>
                  <a:lnTo>
                    <a:pt x="1243519" y="1420137"/>
                  </a:lnTo>
                  <a:lnTo>
                    <a:pt x="1247002" y="1419412"/>
                  </a:lnTo>
                  <a:lnTo>
                    <a:pt x="1250485" y="1418687"/>
                  </a:lnTo>
                  <a:lnTo>
                    <a:pt x="1253968" y="1417962"/>
                  </a:lnTo>
                  <a:lnTo>
                    <a:pt x="1257452" y="1417237"/>
                  </a:lnTo>
                  <a:lnTo>
                    <a:pt x="1260935" y="1416513"/>
                  </a:lnTo>
                  <a:lnTo>
                    <a:pt x="1264418" y="1422735"/>
                  </a:lnTo>
                  <a:lnTo>
                    <a:pt x="1267901" y="1422028"/>
                  </a:lnTo>
                  <a:lnTo>
                    <a:pt x="1271385" y="1421321"/>
                  </a:lnTo>
                  <a:lnTo>
                    <a:pt x="1274868" y="1420614"/>
                  </a:lnTo>
                  <a:lnTo>
                    <a:pt x="1278351" y="1419907"/>
                  </a:lnTo>
                  <a:lnTo>
                    <a:pt x="1281834" y="1419201"/>
                  </a:lnTo>
                  <a:lnTo>
                    <a:pt x="1285318" y="1418495"/>
                  </a:lnTo>
                  <a:lnTo>
                    <a:pt x="1288801" y="1417790"/>
                  </a:lnTo>
                  <a:lnTo>
                    <a:pt x="1292284" y="1417084"/>
                  </a:lnTo>
                  <a:lnTo>
                    <a:pt x="1295767" y="1416380"/>
                  </a:lnTo>
                  <a:lnTo>
                    <a:pt x="1299251" y="1415675"/>
                  </a:lnTo>
                  <a:lnTo>
                    <a:pt x="1302734" y="1433801"/>
                  </a:lnTo>
                  <a:lnTo>
                    <a:pt x="1306217" y="1433139"/>
                  </a:lnTo>
                  <a:lnTo>
                    <a:pt x="1309700" y="1432477"/>
                  </a:lnTo>
                  <a:lnTo>
                    <a:pt x="1313184" y="1431816"/>
                  </a:lnTo>
                  <a:lnTo>
                    <a:pt x="1316667" y="1431155"/>
                  </a:lnTo>
                  <a:lnTo>
                    <a:pt x="1320150" y="1430495"/>
                  </a:lnTo>
                  <a:lnTo>
                    <a:pt x="1323633" y="1429834"/>
                  </a:lnTo>
                  <a:lnTo>
                    <a:pt x="1327117" y="1429174"/>
                  </a:lnTo>
                  <a:lnTo>
                    <a:pt x="1330600" y="1428514"/>
                  </a:lnTo>
                  <a:lnTo>
                    <a:pt x="1334083" y="1427855"/>
                  </a:lnTo>
                  <a:lnTo>
                    <a:pt x="1337566" y="1427196"/>
                  </a:lnTo>
                  <a:lnTo>
                    <a:pt x="1341050" y="1434389"/>
                  </a:lnTo>
                  <a:lnTo>
                    <a:pt x="1344533" y="1433747"/>
                  </a:lnTo>
                  <a:lnTo>
                    <a:pt x="1348016" y="1433106"/>
                  </a:lnTo>
                  <a:lnTo>
                    <a:pt x="1351499" y="1432465"/>
                  </a:lnTo>
                  <a:lnTo>
                    <a:pt x="1354983" y="1431824"/>
                  </a:lnTo>
                  <a:lnTo>
                    <a:pt x="1358466" y="1431184"/>
                  </a:lnTo>
                  <a:lnTo>
                    <a:pt x="1361949" y="1430543"/>
                  </a:lnTo>
                  <a:lnTo>
                    <a:pt x="1365432" y="1429903"/>
                  </a:lnTo>
                  <a:lnTo>
                    <a:pt x="1368916" y="1429264"/>
                  </a:lnTo>
                  <a:lnTo>
                    <a:pt x="1372399" y="1428624"/>
                  </a:lnTo>
                  <a:lnTo>
                    <a:pt x="1375882" y="1427985"/>
                  </a:lnTo>
                  <a:lnTo>
                    <a:pt x="1379365" y="1430318"/>
                  </a:lnTo>
                  <a:lnTo>
                    <a:pt x="1382849" y="1429686"/>
                  </a:lnTo>
                  <a:lnTo>
                    <a:pt x="1386332" y="1429053"/>
                  </a:lnTo>
                  <a:lnTo>
                    <a:pt x="1389815" y="1428421"/>
                  </a:lnTo>
                  <a:lnTo>
                    <a:pt x="1393298" y="1427790"/>
                  </a:lnTo>
                  <a:lnTo>
                    <a:pt x="1396782" y="1427158"/>
                  </a:lnTo>
                  <a:lnTo>
                    <a:pt x="1400265" y="1426527"/>
                  </a:lnTo>
                  <a:lnTo>
                    <a:pt x="1403748" y="1425896"/>
                  </a:lnTo>
                  <a:lnTo>
                    <a:pt x="1407231" y="1425266"/>
                  </a:lnTo>
                  <a:lnTo>
                    <a:pt x="1410715" y="1424635"/>
                  </a:lnTo>
                  <a:lnTo>
                    <a:pt x="1414198" y="1424005"/>
                  </a:lnTo>
                  <a:lnTo>
                    <a:pt x="1417681" y="1432681"/>
                  </a:lnTo>
                  <a:lnTo>
                    <a:pt x="1421164" y="1432071"/>
                  </a:lnTo>
                  <a:lnTo>
                    <a:pt x="1424648" y="1431460"/>
                  </a:lnTo>
                  <a:lnTo>
                    <a:pt x="1428131" y="1430850"/>
                  </a:lnTo>
                  <a:lnTo>
                    <a:pt x="1431614" y="1430241"/>
                  </a:lnTo>
                  <a:lnTo>
                    <a:pt x="1435097" y="1429631"/>
                  </a:lnTo>
                  <a:lnTo>
                    <a:pt x="1438580" y="1429022"/>
                  </a:lnTo>
                  <a:lnTo>
                    <a:pt x="1442064" y="1428413"/>
                  </a:lnTo>
                  <a:lnTo>
                    <a:pt x="1445547" y="1427804"/>
                  </a:lnTo>
                  <a:lnTo>
                    <a:pt x="1449030" y="1427196"/>
                  </a:lnTo>
                  <a:lnTo>
                    <a:pt x="1452513" y="1426587"/>
                  </a:lnTo>
                  <a:lnTo>
                    <a:pt x="1455997" y="1427693"/>
                  </a:lnTo>
                  <a:lnTo>
                    <a:pt x="1459480" y="1427089"/>
                  </a:lnTo>
                  <a:lnTo>
                    <a:pt x="1462963" y="1426485"/>
                  </a:lnTo>
                  <a:lnTo>
                    <a:pt x="1466446" y="1425881"/>
                  </a:lnTo>
                  <a:lnTo>
                    <a:pt x="1469930" y="1425277"/>
                  </a:lnTo>
                  <a:lnTo>
                    <a:pt x="1473413" y="1424673"/>
                  </a:lnTo>
                  <a:lnTo>
                    <a:pt x="1476896" y="1424070"/>
                  </a:lnTo>
                  <a:lnTo>
                    <a:pt x="1480379" y="1423467"/>
                  </a:lnTo>
                  <a:lnTo>
                    <a:pt x="1483863" y="1422864"/>
                  </a:lnTo>
                  <a:lnTo>
                    <a:pt x="1487346" y="1422262"/>
                  </a:lnTo>
                  <a:lnTo>
                    <a:pt x="1490829" y="1421659"/>
                  </a:lnTo>
                  <a:lnTo>
                    <a:pt x="1494312" y="1424497"/>
                  </a:lnTo>
                  <a:lnTo>
                    <a:pt x="1497796" y="1423902"/>
                  </a:lnTo>
                  <a:lnTo>
                    <a:pt x="1501279" y="1423307"/>
                  </a:lnTo>
                  <a:lnTo>
                    <a:pt x="1504762" y="1422712"/>
                  </a:lnTo>
                  <a:lnTo>
                    <a:pt x="1508245" y="1422117"/>
                  </a:lnTo>
                  <a:lnTo>
                    <a:pt x="1511729" y="1421523"/>
                  </a:lnTo>
                  <a:lnTo>
                    <a:pt x="1515212" y="1420929"/>
                  </a:lnTo>
                  <a:lnTo>
                    <a:pt x="1518695" y="1420335"/>
                  </a:lnTo>
                  <a:lnTo>
                    <a:pt x="1522178" y="1419741"/>
                  </a:lnTo>
                  <a:lnTo>
                    <a:pt x="1525662" y="1419148"/>
                  </a:lnTo>
                  <a:lnTo>
                    <a:pt x="1529145" y="1418555"/>
                  </a:lnTo>
                  <a:lnTo>
                    <a:pt x="1532628" y="1434315"/>
                  </a:lnTo>
                  <a:lnTo>
                    <a:pt x="1536111" y="1433754"/>
                  </a:lnTo>
                  <a:lnTo>
                    <a:pt x="1539595" y="1433193"/>
                  </a:lnTo>
                  <a:lnTo>
                    <a:pt x="1543078" y="1432631"/>
                  </a:lnTo>
                  <a:lnTo>
                    <a:pt x="1546561" y="1432071"/>
                  </a:lnTo>
                  <a:lnTo>
                    <a:pt x="1550044" y="1431510"/>
                  </a:lnTo>
                  <a:lnTo>
                    <a:pt x="1553528" y="1430949"/>
                  </a:lnTo>
                  <a:lnTo>
                    <a:pt x="1557011" y="1430389"/>
                  </a:lnTo>
                  <a:lnTo>
                    <a:pt x="1560494" y="1429829"/>
                  </a:lnTo>
                  <a:lnTo>
                    <a:pt x="1563977" y="1429269"/>
                  </a:lnTo>
                  <a:lnTo>
                    <a:pt x="1567461" y="1428709"/>
                  </a:lnTo>
                  <a:lnTo>
                    <a:pt x="1570944" y="1429714"/>
                  </a:lnTo>
                  <a:lnTo>
                    <a:pt x="1574427" y="1429158"/>
                  </a:lnTo>
                  <a:lnTo>
                    <a:pt x="1577910" y="1428602"/>
                  </a:lnTo>
                  <a:lnTo>
                    <a:pt x="1581394" y="1428046"/>
                  </a:lnTo>
                  <a:lnTo>
                    <a:pt x="1584877" y="1427490"/>
                  </a:lnTo>
                  <a:lnTo>
                    <a:pt x="1588360" y="1426934"/>
                  </a:lnTo>
                  <a:lnTo>
                    <a:pt x="1591843" y="1426379"/>
                  </a:lnTo>
                  <a:lnTo>
                    <a:pt x="1595327" y="1425823"/>
                  </a:lnTo>
                  <a:lnTo>
                    <a:pt x="1598810" y="1425268"/>
                  </a:lnTo>
                  <a:lnTo>
                    <a:pt x="1602293" y="1424713"/>
                  </a:lnTo>
                  <a:lnTo>
                    <a:pt x="1605776" y="1424159"/>
                  </a:lnTo>
                  <a:lnTo>
                    <a:pt x="1609260" y="1450388"/>
                  </a:lnTo>
                  <a:lnTo>
                    <a:pt x="1612743" y="1449883"/>
                  </a:lnTo>
                  <a:lnTo>
                    <a:pt x="1616226" y="1449378"/>
                  </a:lnTo>
                  <a:lnTo>
                    <a:pt x="1619709" y="1448873"/>
                  </a:lnTo>
                  <a:lnTo>
                    <a:pt x="1623193" y="1448369"/>
                  </a:lnTo>
                  <a:lnTo>
                    <a:pt x="1626676" y="1447864"/>
                  </a:lnTo>
                  <a:lnTo>
                    <a:pt x="1630159" y="1447360"/>
                  </a:lnTo>
                  <a:lnTo>
                    <a:pt x="1633642" y="1446856"/>
                  </a:lnTo>
                  <a:lnTo>
                    <a:pt x="1637126" y="1446351"/>
                  </a:lnTo>
                  <a:lnTo>
                    <a:pt x="1640609" y="1445848"/>
                  </a:lnTo>
                  <a:lnTo>
                    <a:pt x="1644092" y="1445344"/>
                  </a:lnTo>
                  <a:lnTo>
                    <a:pt x="1647575" y="1445281"/>
                  </a:lnTo>
                  <a:lnTo>
                    <a:pt x="1651059" y="1444778"/>
                  </a:lnTo>
                  <a:lnTo>
                    <a:pt x="1654542" y="1444275"/>
                  </a:lnTo>
                  <a:lnTo>
                    <a:pt x="1658025" y="1443773"/>
                  </a:lnTo>
                  <a:lnTo>
                    <a:pt x="1661508" y="1443271"/>
                  </a:lnTo>
                  <a:lnTo>
                    <a:pt x="1664992" y="1442769"/>
                  </a:lnTo>
                  <a:lnTo>
                    <a:pt x="1668475" y="1442267"/>
                  </a:lnTo>
                  <a:lnTo>
                    <a:pt x="1671958" y="1441765"/>
                  </a:lnTo>
                  <a:lnTo>
                    <a:pt x="1675441" y="1441264"/>
                  </a:lnTo>
                  <a:lnTo>
                    <a:pt x="1678925" y="1440762"/>
                  </a:lnTo>
                  <a:lnTo>
                    <a:pt x="1682408" y="1440261"/>
                  </a:lnTo>
                  <a:lnTo>
                    <a:pt x="1685891" y="1443733"/>
                  </a:lnTo>
                  <a:lnTo>
                    <a:pt x="1689374" y="1443239"/>
                  </a:lnTo>
                  <a:lnTo>
                    <a:pt x="1692858" y="1442745"/>
                  </a:lnTo>
                  <a:lnTo>
                    <a:pt x="1696341" y="1442251"/>
                  </a:lnTo>
                  <a:lnTo>
                    <a:pt x="1699824" y="1441758"/>
                  </a:lnTo>
                  <a:lnTo>
                    <a:pt x="1703307" y="1441265"/>
                  </a:lnTo>
                  <a:lnTo>
                    <a:pt x="1706791" y="1440771"/>
                  </a:lnTo>
                  <a:lnTo>
                    <a:pt x="1710274" y="1440278"/>
                  </a:lnTo>
                  <a:lnTo>
                    <a:pt x="1713757" y="1439785"/>
                  </a:lnTo>
                  <a:lnTo>
                    <a:pt x="1717240" y="1439293"/>
                  </a:lnTo>
                  <a:lnTo>
                    <a:pt x="1720723" y="1438800"/>
                  </a:lnTo>
                  <a:lnTo>
                    <a:pt x="1724207" y="1438308"/>
                  </a:lnTo>
                  <a:lnTo>
                    <a:pt x="1727690" y="1437815"/>
                  </a:lnTo>
                  <a:lnTo>
                    <a:pt x="1731173" y="1437323"/>
                  </a:lnTo>
                  <a:lnTo>
                    <a:pt x="1734656" y="1436831"/>
                  </a:lnTo>
                  <a:lnTo>
                    <a:pt x="1738140" y="1436339"/>
                  </a:lnTo>
                  <a:lnTo>
                    <a:pt x="1741623" y="1435848"/>
                  </a:lnTo>
                  <a:lnTo>
                    <a:pt x="1745106" y="1435356"/>
                  </a:lnTo>
                  <a:lnTo>
                    <a:pt x="1748589" y="1434865"/>
                  </a:lnTo>
                  <a:lnTo>
                    <a:pt x="1752073" y="1434374"/>
                  </a:lnTo>
                  <a:lnTo>
                    <a:pt x="1755556" y="1433882"/>
                  </a:lnTo>
                  <a:lnTo>
                    <a:pt x="1759039" y="1433392"/>
                  </a:lnTo>
                  <a:lnTo>
                    <a:pt x="1762522" y="1439935"/>
                  </a:lnTo>
                  <a:lnTo>
                    <a:pt x="1766006" y="1439456"/>
                  </a:lnTo>
                  <a:lnTo>
                    <a:pt x="1769489" y="1438978"/>
                  </a:lnTo>
                  <a:lnTo>
                    <a:pt x="1772972" y="1438499"/>
                  </a:lnTo>
                  <a:lnTo>
                    <a:pt x="1776455" y="1438021"/>
                  </a:lnTo>
                  <a:lnTo>
                    <a:pt x="1779939" y="1437542"/>
                  </a:lnTo>
                  <a:lnTo>
                    <a:pt x="1783422" y="1437064"/>
                  </a:lnTo>
                  <a:lnTo>
                    <a:pt x="1786905" y="1436586"/>
                  </a:lnTo>
                  <a:lnTo>
                    <a:pt x="1790388" y="1436108"/>
                  </a:lnTo>
                  <a:lnTo>
                    <a:pt x="1793872" y="1435631"/>
                  </a:lnTo>
                  <a:lnTo>
                    <a:pt x="1797355" y="1435153"/>
                  </a:lnTo>
                  <a:lnTo>
                    <a:pt x="1800838" y="1441475"/>
                  </a:lnTo>
                  <a:lnTo>
                    <a:pt x="1804321" y="1441009"/>
                  </a:lnTo>
                  <a:lnTo>
                    <a:pt x="1807805" y="1440543"/>
                  </a:lnTo>
                  <a:lnTo>
                    <a:pt x="1811288" y="1440077"/>
                  </a:lnTo>
                  <a:lnTo>
                    <a:pt x="1814771" y="1439611"/>
                  </a:lnTo>
                  <a:lnTo>
                    <a:pt x="1818254" y="1439145"/>
                  </a:lnTo>
                  <a:lnTo>
                    <a:pt x="1821738" y="1438680"/>
                  </a:lnTo>
                  <a:lnTo>
                    <a:pt x="1825221" y="1438215"/>
                  </a:lnTo>
                  <a:lnTo>
                    <a:pt x="1828704" y="1437749"/>
                  </a:lnTo>
                  <a:lnTo>
                    <a:pt x="1832187" y="1437284"/>
                  </a:lnTo>
                  <a:lnTo>
                    <a:pt x="1835671" y="1436819"/>
                  </a:lnTo>
                  <a:lnTo>
                    <a:pt x="1839154" y="1441319"/>
                  </a:lnTo>
                  <a:lnTo>
                    <a:pt x="1842637" y="1440863"/>
                  </a:lnTo>
                  <a:lnTo>
                    <a:pt x="1846120" y="1440406"/>
                  </a:lnTo>
                  <a:lnTo>
                    <a:pt x="1849604" y="1439950"/>
                  </a:lnTo>
                  <a:lnTo>
                    <a:pt x="1853087" y="1439493"/>
                  </a:lnTo>
                  <a:lnTo>
                    <a:pt x="1856570" y="1439037"/>
                  </a:lnTo>
                  <a:lnTo>
                    <a:pt x="1860053" y="1438581"/>
                  </a:lnTo>
                  <a:lnTo>
                    <a:pt x="1863537" y="1438125"/>
                  </a:lnTo>
                  <a:lnTo>
                    <a:pt x="1867020" y="1437670"/>
                  </a:lnTo>
                  <a:lnTo>
                    <a:pt x="1870503" y="1437214"/>
                  </a:lnTo>
                  <a:lnTo>
                    <a:pt x="1873986" y="1436758"/>
                  </a:lnTo>
                  <a:lnTo>
                    <a:pt x="1877470" y="1441964"/>
                  </a:lnTo>
                  <a:lnTo>
                    <a:pt x="1880953" y="1441518"/>
                  </a:lnTo>
                  <a:lnTo>
                    <a:pt x="1884436" y="1441072"/>
                  </a:lnTo>
                  <a:lnTo>
                    <a:pt x="1887919" y="1440625"/>
                  </a:lnTo>
                  <a:lnTo>
                    <a:pt x="1891403" y="1440179"/>
                  </a:lnTo>
                  <a:lnTo>
                    <a:pt x="1894886" y="1439734"/>
                  </a:lnTo>
                  <a:lnTo>
                    <a:pt x="1898369" y="1439288"/>
                  </a:lnTo>
                  <a:lnTo>
                    <a:pt x="1901852" y="1438842"/>
                  </a:lnTo>
                  <a:lnTo>
                    <a:pt x="1905336" y="1438397"/>
                  </a:lnTo>
                  <a:lnTo>
                    <a:pt x="1908819" y="1437951"/>
                  </a:lnTo>
                  <a:lnTo>
                    <a:pt x="1912302" y="1437506"/>
                  </a:lnTo>
                  <a:lnTo>
                    <a:pt x="1915785" y="1454018"/>
                  </a:lnTo>
                  <a:lnTo>
                    <a:pt x="1919269" y="1453600"/>
                  </a:lnTo>
                  <a:lnTo>
                    <a:pt x="1922752" y="1453181"/>
                  </a:lnTo>
                  <a:lnTo>
                    <a:pt x="1926235" y="1452763"/>
                  </a:lnTo>
                  <a:lnTo>
                    <a:pt x="1929718" y="1452344"/>
                  </a:lnTo>
                  <a:lnTo>
                    <a:pt x="1933202" y="1451926"/>
                  </a:lnTo>
                  <a:lnTo>
                    <a:pt x="1936685" y="1451508"/>
                  </a:lnTo>
                  <a:lnTo>
                    <a:pt x="1940168" y="1451090"/>
                  </a:lnTo>
                  <a:lnTo>
                    <a:pt x="1943651" y="1450672"/>
                  </a:lnTo>
                  <a:lnTo>
                    <a:pt x="1947135" y="1450254"/>
                  </a:lnTo>
                  <a:lnTo>
                    <a:pt x="1950618" y="1449836"/>
                  </a:lnTo>
                  <a:lnTo>
                    <a:pt x="1954101" y="1458747"/>
                  </a:lnTo>
                  <a:lnTo>
                    <a:pt x="1957584" y="1458343"/>
                  </a:lnTo>
                  <a:lnTo>
                    <a:pt x="1961068" y="1457940"/>
                  </a:lnTo>
                  <a:lnTo>
                    <a:pt x="1964551" y="1457537"/>
                  </a:lnTo>
                  <a:lnTo>
                    <a:pt x="1968034" y="1457134"/>
                  </a:lnTo>
                  <a:lnTo>
                    <a:pt x="1971517" y="1456731"/>
                  </a:lnTo>
                  <a:lnTo>
                    <a:pt x="1975001" y="1456329"/>
                  </a:lnTo>
                  <a:lnTo>
                    <a:pt x="1978484" y="1455926"/>
                  </a:lnTo>
                  <a:lnTo>
                    <a:pt x="1981967" y="1455523"/>
                  </a:lnTo>
                  <a:lnTo>
                    <a:pt x="1985450" y="1455121"/>
                  </a:lnTo>
                  <a:lnTo>
                    <a:pt x="1988934" y="1454719"/>
                  </a:lnTo>
                  <a:lnTo>
                    <a:pt x="1992417" y="1462179"/>
                  </a:lnTo>
                  <a:lnTo>
                    <a:pt x="1995900" y="1461788"/>
                  </a:lnTo>
                  <a:lnTo>
                    <a:pt x="1999383" y="1461398"/>
                  </a:lnTo>
                  <a:lnTo>
                    <a:pt x="2002867" y="1461008"/>
                  </a:lnTo>
                  <a:lnTo>
                    <a:pt x="2006350" y="1460618"/>
                  </a:lnTo>
                  <a:lnTo>
                    <a:pt x="2009833" y="1460228"/>
                  </a:lnTo>
                  <a:lnTo>
                    <a:pt x="2013316" y="1459838"/>
                  </a:lnTo>
                  <a:lnTo>
                    <a:pt x="2016799" y="1459448"/>
                  </a:lnTo>
                  <a:lnTo>
                    <a:pt x="2020283" y="1459058"/>
                  </a:lnTo>
                  <a:lnTo>
                    <a:pt x="2023766" y="1458669"/>
                  </a:lnTo>
                  <a:lnTo>
                    <a:pt x="2027249" y="1458279"/>
                  </a:lnTo>
                  <a:lnTo>
                    <a:pt x="2030732" y="1458533"/>
                  </a:lnTo>
                  <a:lnTo>
                    <a:pt x="2034216" y="1458145"/>
                  </a:lnTo>
                  <a:lnTo>
                    <a:pt x="2037699" y="1457756"/>
                  </a:lnTo>
                  <a:lnTo>
                    <a:pt x="2041182" y="1457368"/>
                  </a:lnTo>
                  <a:lnTo>
                    <a:pt x="2044665" y="1456980"/>
                  </a:lnTo>
                  <a:lnTo>
                    <a:pt x="2048149" y="1456592"/>
                  </a:lnTo>
                  <a:lnTo>
                    <a:pt x="2051632" y="1456204"/>
                  </a:lnTo>
                  <a:lnTo>
                    <a:pt x="2055115" y="1455817"/>
                  </a:lnTo>
                  <a:lnTo>
                    <a:pt x="2058598" y="1455429"/>
                  </a:lnTo>
                  <a:lnTo>
                    <a:pt x="2062082" y="1455041"/>
                  </a:lnTo>
                  <a:lnTo>
                    <a:pt x="2065565" y="1454654"/>
                  </a:lnTo>
                  <a:lnTo>
                    <a:pt x="2069048" y="1456527"/>
                  </a:lnTo>
                  <a:lnTo>
                    <a:pt x="2072531" y="1456143"/>
                  </a:lnTo>
                  <a:lnTo>
                    <a:pt x="2076015" y="1455759"/>
                  </a:lnTo>
                  <a:lnTo>
                    <a:pt x="2079498" y="1455375"/>
                  </a:lnTo>
                  <a:lnTo>
                    <a:pt x="2082981" y="1454991"/>
                  </a:lnTo>
                  <a:lnTo>
                    <a:pt x="2086464" y="1454608"/>
                  </a:lnTo>
                  <a:lnTo>
                    <a:pt x="2089948" y="1454224"/>
                  </a:lnTo>
                  <a:lnTo>
                    <a:pt x="2093431" y="1453840"/>
                  </a:lnTo>
                  <a:lnTo>
                    <a:pt x="2096914" y="1453457"/>
                  </a:lnTo>
                  <a:lnTo>
                    <a:pt x="2100397" y="1453074"/>
                  </a:lnTo>
                  <a:lnTo>
                    <a:pt x="2103881" y="1452690"/>
                  </a:lnTo>
                  <a:lnTo>
                    <a:pt x="2107364" y="1462294"/>
                  </a:lnTo>
                  <a:lnTo>
                    <a:pt x="2110847" y="1461925"/>
                  </a:lnTo>
                  <a:lnTo>
                    <a:pt x="2114330" y="1461556"/>
                  </a:lnTo>
                  <a:lnTo>
                    <a:pt x="2117814" y="1461187"/>
                  </a:lnTo>
                  <a:lnTo>
                    <a:pt x="2121297" y="1460819"/>
                  </a:lnTo>
                  <a:lnTo>
                    <a:pt x="2124780" y="1460450"/>
                  </a:lnTo>
                  <a:lnTo>
                    <a:pt x="2128263" y="1460082"/>
                  </a:lnTo>
                  <a:lnTo>
                    <a:pt x="2131747" y="1459713"/>
                  </a:lnTo>
                  <a:lnTo>
                    <a:pt x="2135230" y="1459345"/>
                  </a:lnTo>
                  <a:lnTo>
                    <a:pt x="2138713" y="1458977"/>
                  </a:lnTo>
                  <a:lnTo>
                    <a:pt x="2142196" y="1458609"/>
                  </a:lnTo>
                  <a:lnTo>
                    <a:pt x="2145680" y="1460651"/>
                  </a:lnTo>
                  <a:lnTo>
                    <a:pt x="2149163" y="1460286"/>
                  </a:lnTo>
                  <a:lnTo>
                    <a:pt x="2152646" y="1459922"/>
                  </a:lnTo>
                  <a:lnTo>
                    <a:pt x="2156129" y="1459557"/>
                  </a:lnTo>
                  <a:lnTo>
                    <a:pt x="2159613" y="1459193"/>
                  </a:lnTo>
                  <a:lnTo>
                    <a:pt x="2163096" y="1458829"/>
                  </a:lnTo>
                  <a:lnTo>
                    <a:pt x="2166579" y="1458465"/>
                  </a:lnTo>
                  <a:lnTo>
                    <a:pt x="2170062" y="1458100"/>
                  </a:lnTo>
                  <a:lnTo>
                    <a:pt x="2173546" y="1457736"/>
                  </a:lnTo>
                  <a:lnTo>
                    <a:pt x="2177029" y="1457372"/>
                  </a:lnTo>
                  <a:lnTo>
                    <a:pt x="2180512" y="1457009"/>
                  </a:lnTo>
                  <a:lnTo>
                    <a:pt x="2183995" y="1459341"/>
                  </a:lnTo>
                  <a:lnTo>
                    <a:pt x="2187479" y="1458981"/>
                  </a:lnTo>
                  <a:lnTo>
                    <a:pt x="2190962" y="1458621"/>
                  </a:lnTo>
                  <a:lnTo>
                    <a:pt x="2194445" y="1458261"/>
                  </a:lnTo>
                  <a:lnTo>
                    <a:pt x="2197928" y="1457901"/>
                  </a:lnTo>
                  <a:lnTo>
                    <a:pt x="2201412" y="1457542"/>
                  </a:lnTo>
                  <a:lnTo>
                    <a:pt x="2204895" y="1457182"/>
                  </a:lnTo>
                  <a:lnTo>
                    <a:pt x="2208378" y="1456822"/>
                  </a:lnTo>
                  <a:lnTo>
                    <a:pt x="2211861" y="1456463"/>
                  </a:lnTo>
                  <a:lnTo>
                    <a:pt x="2215345" y="1456104"/>
                  </a:lnTo>
                  <a:lnTo>
                    <a:pt x="2218828" y="1455744"/>
                  </a:lnTo>
                  <a:lnTo>
                    <a:pt x="2222311" y="1469021"/>
                  </a:lnTo>
                  <a:lnTo>
                    <a:pt x="2225794" y="1468681"/>
                  </a:lnTo>
                  <a:lnTo>
                    <a:pt x="2229278" y="1468340"/>
                  </a:lnTo>
                  <a:lnTo>
                    <a:pt x="2232761" y="1467999"/>
                  </a:lnTo>
                  <a:lnTo>
                    <a:pt x="2236244" y="1467659"/>
                  </a:lnTo>
                  <a:lnTo>
                    <a:pt x="2239727" y="1467319"/>
                  </a:lnTo>
                  <a:lnTo>
                    <a:pt x="2243211" y="1466978"/>
                  </a:lnTo>
                  <a:lnTo>
                    <a:pt x="2246694" y="1466638"/>
                  </a:lnTo>
                  <a:lnTo>
                    <a:pt x="2250177" y="1466298"/>
                  </a:lnTo>
                  <a:lnTo>
                    <a:pt x="2253660" y="1465958"/>
                  </a:lnTo>
                  <a:lnTo>
                    <a:pt x="2257144" y="1465618"/>
                  </a:lnTo>
                  <a:lnTo>
                    <a:pt x="2260627" y="1469557"/>
                  </a:lnTo>
                  <a:lnTo>
                    <a:pt x="2264110" y="1469223"/>
                  </a:lnTo>
                  <a:lnTo>
                    <a:pt x="2267593" y="1468888"/>
                  </a:lnTo>
                  <a:lnTo>
                    <a:pt x="2271077" y="1468554"/>
                  </a:lnTo>
                  <a:lnTo>
                    <a:pt x="2274560" y="1468220"/>
                  </a:lnTo>
                  <a:lnTo>
                    <a:pt x="2278043" y="1467886"/>
                  </a:lnTo>
                  <a:lnTo>
                    <a:pt x="2281526" y="1467553"/>
                  </a:lnTo>
                  <a:lnTo>
                    <a:pt x="2285010" y="1467219"/>
                  </a:lnTo>
                  <a:lnTo>
                    <a:pt x="2288493" y="1466885"/>
                  </a:lnTo>
                  <a:lnTo>
                    <a:pt x="2291976" y="1466551"/>
                  </a:lnTo>
                  <a:lnTo>
                    <a:pt x="2295459" y="1466218"/>
                  </a:lnTo>
                  <a:lnTo>
                    <a:pt x="2298942" y="1476569"/>
                  </a:lnTo>
                  <a:lnTo>
                    <a:pt x="2302426" y="1476250"/>
                  </a:lnTo>
                  <a:lnTo>
                    <a:pt x="2305909" y="1475931"/>
                  </a:lnTo>
                  <a:lnTo>
                    <a:pt x="2309392" y="1475611"/>
                  </a:lnTo>
                  <a:lnTo>
                    <a:pt x="2312875" y="1475292"/>
                  </a:lnTo>
                  <a:lnTo>
                    <a:pt x="2316359" y="1474973"/>
                  </a:lnTo>
                  <a:lnTo>
                    <a:pt x="2319842" y="1474654"/>
                  </a:lnTo>
                  <a:lnTo>
                    <a:pt x="2323325" y="1474335"/>
                  </a:lnTo>
                  <a:lnTo>
                    <a:pt x="2326808" y="1474016"/>
                  </a:lnTo>
                  <a:lnTo>
                    <a:pt x="2330292" y="1473697"/>
                  </a:lnTo>
                  <a:lnTo>
                    <a:pt x="2333775" y="1473378"/>
                  </a:lnTo>
                  <a:lnTo>
                    <a:pt x="2337258" y="1477410"/>
                  </a:lnTo>
                  <a:lnTo>
                    <a:pt x="2340741" y="1477097"/>
                  </a:lnTo>
                  <a:lnTo>
                    <a:pt x="2344225" y="1476784"/>
                  </a:lnTo>
                  <a:lnTo>
                    <a:pt x="2347708" y="1476471"/>
                  </a:lnTo>
                  <a:lnTo>
                    <a:pt x="2351191" y="1476158"/>
                  </a:lnTo>
                  <a:lnTo>
                    <a:pt x="2354674" y="1475846"/>
                  </a:lnTo>
                  <a:lnTo>
                    <a:pt x="2358158" y="1475533"/>
                  </a:lnTo>
                  <a:lnTo>
                    <a:pt x="2361641" y="1475220"/>
                  </a:lnTo>
                  <a:lnTo>
                    <a:pt x="2365124" y="1474907"/>
                  </a:lnTo>
                  <a:lnTo>
                    <a:pt x="2368607" y="1474595"/>
                  </a:lnTo>
                  <a:lnTo>
                    <a:pt x="2372091" y="1474282"/>
                  </a:lnTo>
                  <a:lnTo>
                    <a:pt x="2375574" y="1481640"/>
                  </a:lnTo>
                  <a:lnTo>
                    <a:pt x="2379057" y="1481337"/>
                  </a:lnTo>
                  <a:lnTo>
                    <a:pt x="2382540" y="1481035"/>
                  </a:lnTo>
                  <a:lnTo>
                    <a:pt x="2386024" y="1480732"/>
                  </a:lnTo>
                  <a:lnTo>
                    <a:pt x="2389507" y="1480430"/>
                  </a:lnTo>
                  <a:lnTo>
                    <a:pt x="2392990" y="1480127"/>
                  </a:lnTo>
                  <a:lnTo>
                    <a:pt x="2396473" y="1479825"/>
                  </a:lnTo>
                  <a:lnTo>
                    <a:pt x="2399957" y="1479523"/>
                  </a:lnTo>
                  <a:lnTo>
                    <a:pt x="2403440" y="1479220"/>
                  </a:lnTo>
                  <a:lnTo>
                    <a:pt x="2406923" y="1478918"/>
                  </a:lnTo>
                  <a:lnTo>
                    <a:pt x="2410406" y="1478616"/>
                  </a:lnTo>
                  <a:lnTo>
                    <a:pt x="2413890" y="1478995"/>
                  </a:lnTo>
                  <a:lnTo>
                    <a:pt x="2417373" y="1478694"/>
                  </a:lnTo>
                  <a:lnTo>
                    <a:pt x="2420856" y="1478393"/>
                  </a:lnTo>
                  <a:lnTo>
                    <a:pt x="2424339" y="1478092"/>
                  </a:lnTo>
                  <a:lnTo>
                    <a:pt x="2427823" y="1477791"/>
                  </a:lnTo>
                  <a:lnTo>
                    <a:pt x="2431306" y="1477490"/>
                  </a:lnTo>
                  <a:lnTo>
                    <a:pt x="2434789" y="1477189"/>
                  </a:lnTo>
                  <a:lnTo>
                    <a:pt x="2438272" y="1476888"/>
                  </a:lnTo>
                  <a:lnTo>
                    <a:pt x="2441756" y="1476587"/>
                  </a:lnTo>
                  <a:lnTo>
                    <a:pt x="2445239" y="1476287"/>
                  </a:lnTo>
                  <a:lnTo>
                    <a:pt x="2448722" y="1475986"/>
                  </a:lnTo>
                  <a:lnTo>
                    <a:pt x="2452205" y="1478182"/>
                  </a:lnTo>
                  <a:lnTo>
                    <a:pt x="2455689" y="1477885"/>
                  </a:lnTo>
                  <a:lnTo>
                    <a:pt x="2459172" y="1477587"/>
                  </a:lnTo>
                  <a:lnTo>
                    <a:pt x="2462655" y="1477290"/>
                  </a:lnTo>
                  <a:lnTo>
                    <a:pt x="2466138" y="1476993"/>
                  </a:lnTo>
                  <a:lnTo>
                    <a:pt x="2469622" y="1476695"/>
                  </a:lnTo>
                  <a:lnTo>
                    <a:pt x="2473105" y="1476398"/>
                  </a:lnTo>
                  <a:lnTo>
                    <a:pt x="2476588" y="1476101"/>
                  </a:lnTo>
                  <a:lnTo>
                    <a:pt x="2480071" y="1475804"/>
                  </a:lnTo>
                  <a:lnTo>
                    <a:pt x="2483555" y="1475507"/>
                  </a:lnTo>
                  <a:lnTo>
                    <a:pt x="2487038" y="1475210"/>
                  </a:lnTo>
                  <a:lnTo>
                    <a:pt x="2490521" y="1477611"/>
                  </a:lnTo>
                  <a:lnTo>
                    <a:pt x="2494004" y="1477317"/>
                  </a:lnTo>
                  <a:lnTo>
                    <a:pt x="2497488" y="1477024"/>
                  </a:lnTo>
                  <a:lnTo>
                    <a:pt x="2500971" y="1476730"/>
                  </a:lnTo>
                  <a:lnTo>
                    <a:pt x="2504454" y="1476437"/>
                  </a:lnTo>
                  <a:lnTo>
                    <a:pt x="2507937" y="1476144"/>
                  </a:lnTo>
                  <a:lnTo>
                    <a:pt x="2511421" y="1475850"/>
                  </a:lnTo>
                  <a:lnTo>
                    <a:pt x="2514904" y="1475557"/>
                  </a:lnTo>
                  <a:lnTo>
                    <a:pt x="2518387" y="1475264"/>
                  </a:lnTo>
                  <a:lnTo>
                    <a:pt x="2521870" y="1474971"/>
                  </a:lnTo>
                  <a:lnTo>
                    <a:pt x="2525354" y="1474678"/>
                  </a:lnTo>
                  <a:lnTo>
                    <a:pt x="2528837" y="1475949"/>
                  </a:lnTo>
                  <a:lnTo>
                    <a:pt x="2532320" y="1475658"/>
                  </a:lnTo>
                  <a:lnTo>
                    <a:pt x="2535803" y="1475367"/>
                  </a:lnTo>
                  <a:lnTo>
                    <a:pt x="2539287" y="1475076"/>
                  </a:lnTo>
                  <a:lnTo>
                    <a:pt x="2542770" y="1474785"/>
                  </a:lnTo>
                  <a:lnTo>
                    <a:pt x="2546253" y="1474494"/>
                  </a:lnTo>
                  <a:lnTo>
                    <a:pt x="2549736" y="1474204"/>
                  </a:lnTo>
                  <a:lnTo>
                    <a:pt x="2553220" y="1473913"/>
                  </a:lnTo>
                  <a:lnTo>
                    <a:pt x="2556703" y="1473622"/>
                  </a:lnTo>
                  <a:lnTo>
                    <a:pt x="2560186" y="1473331"/>
                  </a:lnTo>
                  <a:lnTo>
                    <a:pt x="2563669" y="1473041"/>
                  </a:lnTo>
                  <a:lnTo>
                    <a:pt x="2567153" y="1480362"/>
                  </a:lnTo>
                  <a:lnTo>
                    <a:pt x="2570636" y="1480080"/>
                  </a:lnTo>
                  <a:lnTo>
                    <a:pt x="2574119" y="1479799"/>
                  </a:lnTo>
                  <a:lnTo>
                    <a:pt x="2577602" y="1479517"/>
                  </a:lnTo>
                  <a:lnTo>
                    <a:pt x="2581085" y="1479236"/>
                  </a:lnTo>
                  <a:lnTo>
                    <a:pt x="2584569" y="1478955"/>
                  </a:lnTo>
                  <a:lnTo>
                    <a:pt x="2588052" y="1478673"/>
                  </a:lnTo>
                  <a:lnTo>
                    <a:pt x="2591535" y="1478392"/>
                  </a:lnTo>
                  <a:lnTo>
                    <a:pt x="2595018" y="1478111"/>
                  </a:lnTo>
                  <a:lnTo>
                    <a:pt x="2598502" y="1477830"/>
                  </a:lnTo>
                  <a:lnTo>
                    <a:pt x="2601985" y="1477548"/>
                  </a:lnTo>
                  <a:lnTo>
                    <a:pt x="2605468" y="1479586"/>
                  </a:lnTo>
                  <a:lnTo>
                    <a:pt x="2608951" y="1479308"/>
                  </a:lnTo>
                  <a:lnTo>
                    <a:pt x="2612435" y="1479030"/>
                  </a:lnTo>
                  <a:lnTo>
                    <a:pt x="2615918" y="1478751"/>
                  </a:lnTo>
                  <a:lnTo>
                    <a:pt x="2619401" y="1478473"/>
                  </a:lnTo>
                  <a:lnTo>
                    <a:pt x="2622884" y="1478195"/>
                  </a:lnTo>
                  <a:lnTo>
                    <a:pt x="2626368" y="1477917"/>
                  </a:lnTo>
                  <a:lnTo>
                    <a:pt x="2629851" y="1477639"/>
                  </a:lnTo>
                  <a:lnTo>
                    <a:pt x="2633334" y="1477361"/>
                  </a:lnTo>
                  <a:lnTo>
                    <a:pt x="2636817" y="1477083"/>
                  </a:lnTo>
                  <a:lnTo>
                    <a:pt x="2640301" y="1476805"/>
                  </a:lnTo>
                  <a:lnTo>
                    <a:pt x="2643784" y="1476527"/>
                  </a:lnTo>
                  <a:lnTo>
                    <a:pt x="2647267" y="1476249"/>
                  </a:lnTo>
                  <a:lnTo>
                    <a:pt x="2650750" y="1475972"/>
                  </a:lnTo>
                  <a:lnTo>
                    <a:pt x="2654234" y="1475694"/>
                  </a:lnTo>
                  <a:lnTo>
                    <a:pt x="2657717" y="1475416"/>
                  </a:lnTo>
                  <a:lnTo>
                    <a:pt x="2661200" y="1475139"/>
                  </a:lnTo>
                  <a:lnTo>
                    <a:pt x="2664683" y="1474861"/>
                  </a:lnTo>
                  <a:lnTo>
                    <a:pt x="2668167" y="1474584"/>
                  </a:lnTo>
                  <a:lnTo>
                    <a:pt x="2671650" y="1474306"/>
                  </a:lnTo>
                  <a:lnTo>
                    <a:pt x="2675133" y="1474029"/>
                  </a:lnTo>
                  <a:lnTo>
                    <a:pt x="2678616" y="1473751"/>
                  </a:lnTo>
                  <a:lnTo>
                    <a:pt x="2682100" y="1474962"/>
                  </a:lnTo>
                  <a:lnTo>
                    <a:pt x="2685583" y="1474686"/>
                  </a:lnTo>
                  <a:lnTo>
                    <a:pt x="2689066" y="1474411"/>
                  </a:lnTo>
                  <a:lnTo>
                    <a:pt x="2692549" y="1474135"/>
                  </a:lnTo>
                  <a:lnTo>
                    <a:pt x="2696033" y="1473860"/>
                  </a:lnTo>
                  <a:lnTo>
                    <a:pt x="2699516" y="1473584"/>
                  </a:lnTo>
                  <a:lnTo>
                    <a:pt x="2702999" y="1473309"/>
                  </a:lnTo>
                  <a:lnTo>
                    <a:pt x="2706482" y="1473034"/>
                  </a:lnTo>
                  <a:lnTo>
                    <a:pt x="2709966" y="1472758"/>
                  </a:lnTo>
                  <a:lnTo>
                    <a:pt x="2713449" y="1472483"/>
                  </a:lnTo>
                  <a:lnTo>
                    <a:pt x="2716932" y="1472208"/>
                  </a:lnTo>
                  <a:lnTo>
                    <a:pt x="2720415" y="1473631"/>
                  </a:lnTo>
                  <a:lnTo>
                    <a:pt x="2723899" y="1473357"/>
                  </a:lnTo>
                  <a:lnTo>
                    <a:pt x="2727382" y="1473084"/>
                  </a:lnTo>
                  <a:lnTo>
                    <a:pt x="2730865" y="1472811"/>
                  </a:lnTo>
                  <a:lnTo>
                    <a:pt x="2734348" y="1472538"/>
                  </a:lnTo>
                  <a:lnTo>
                    <a:pt x="2737832" y="1472265"/>
                  </a:lnTo>
                  <a:lnTo>
                    <a:pt x="2741315" y="1471992"/>
                  </a:lnTo>
                  <a:lnTo>
                    <a:pt x="2744798" y="1471719"/>
                  </a:lnTo>
                  <a:lnTo>
                    <a:pt x="2748281" y="1471446"/>
                  </a:lnTo>
                  <a:lnTo>
                    <a:pt x="2751765" y="1471173"/>
                  </a:lnTo>
                  <a:lnTo>
                    <a:pt x="2755248" y="1470901"/>
                  </a:lnTo>
                  <a:lnTo>
                    <a:pt x="2758731" y="1482559"/>
                  </a:lnTo>
                  <a:lnTo>
                    <a:pt x="2762214" y="1482300"/>
                  </a:lnTo>
                  <a:lnTo>
                    <a:pt x="2765698" y="1482040"/>
                  </a:lnTo>
                  <a:lnTo>
                    <a:pt x="2769181" y="1481781"/>
                  </a:lnTo>
                  <a:lnTo>
                    <a:pt x="2772664" y="1481521"/>
                  </a:lnTo>
                  <a:lnTo>
                    <a:pt x="2776147" y="1481262"/>
                  </a:lnTo>
                  <a:lnTo>
                    <a:pt x="2779631" y="1481002"/>
                  </a:lnTo>
                  <a:lnTo>
                    <a:pt x="2783114" y="1480743"/>
                  </a:lnTo>
                  <a:lnTo>
                    <a:pt x="2786597" y="1480484"/>
                  </a:lnTo>
                  <a:lnTo>
                    <a:pt x="2790080" y="1480224"/>
                  </a:lnTo>
                  <a:lnTo>
                    <a:pt x="2793564" y="1479965"/>
                  </a:lnTo>
                  <a:lnTo>
                    <a:pt x="2797047" y="1483334"/>
                  </a:lnTo>
                  <a:lnTo>
                    <a:pt x="2800530" y="1483079"/>
                  </a:lnTo>
                  <a:lnTo>
                    <a:pt x="2804013" y="1482824"/>
                  </a:lnTo>
                  <a:lnTo>
                    <a:pt x="2807497" y="1482569"/>
                  </a:lnTo>
                  <a:lnTo>
                    <a:pt x="2810980" y="1482314"/>
                  </a:lnTo>
                  <a:lnTo>
                    <a:pt x="2814463" y="1482059"/>
                  </a:lnTo>
                  <a:lnTo>
                    <a:pt x="2817946" y="1481804"/>
                  </a:lnTo>
                  <a:lnTo>
                    <a:pt x="2821430" y="1481549"/>
                  </a:lnTo>
                  <a:lnTo>
                    <a:pt x="2824913" y="1481294"/>
                  </a:lnTo>
                  <a:lnTo>
                    <a:pt x="2828396" y="1481039"/>
                  </a:lnTo>
                  <a:lnTo>
                    <a:pt x="2831879" y="1480784"/>
                  </a:lnTo>
                  <a:lnTo>
                    <a:pt x="2835363" y="1484817"/>
                  </a:lnTo>
                  <a:lnTo>
                    <a:pt x="2838846" y="1484567"/>
                  </a:lnTo>
                  <a:lnTo>
                    <a:pt x="2842329" y="1484316"/>
                  </a:lnTo>
                  <a:lnTo>
                    <a:pt x="2845812" y="1484066"/>
                  </a:lnTo>
                  <a:lnTo>
                    <a:pt x="2849296" y="1483816"/>
                  </a:lnTo>
                  <a:lnTo>
                    <a:pt x="2852779" y="1483566"/>
                  </a:lnTo>
                  <a:lnTo>
                    <a:pt x="2856262" y="1483316"/>
                  </a:lnTo>
                  <a:lnTo>
                    <a:pt x="2859745" y="1483066"/>
                  </a:lnTo>
                  <a:lnTo>
                    <a:pt x="2863229" y="1482817"/>
                  </a:lnTo>
                  <a:lnTo>
                    <a:pt x="2866712" y="1482567"/>
                  </a:lnTo>
                  <a:lnTo>
                    <a:pt x="2870195" y="1482317"/>
                  </a:lnTo>
                  <a:lnTo>
                    <a:pt x="2873678" y="1484446"/>
                  </a:lnTo>
                  <a:lnTo>
                    <a:pt x="2877161" y="1484198"/>
                  </a:lnTo>
                  <a:lnTo>
                    <a:pt x="2880645" y="1483951"/>
                  </a:lnTo>
                  <a:lnTo>
                    <a:pt x="2884128" y="1483704"/>
                  </a:lnTo>
                  <a:lnTo>
                    <a:pt x="2887611" y="1483457"/>
                  </a:lnTo>
                  <a:lnTo>
                    <a:pt x="2891094" y="1483210"/>
                  </a:lnTo>
                  <a:lnTo>
                    <a:pt x="2894578" y="1482963"/>
                  </a:lnTo>
                  <a:lnTo>
                    <a:pt x="2898061" y="1482716"/>
                  </a:lnTo>
                  <a:lnTo>
                    <a:pt x="2901544" y="1482469"/>
                  </a:lnTo>
                  <a:lnTo>
                    <a:pt x="2905027" y="1482222"/>
                  </a:lnTo>
                  <a:lnTo>
                    <a:pt x="2908511" y="1481975"/>
                  </a:lnTo>
                  <a:lnTo>
                    <a:pt x="2911994" y="1482094"/>
                  </a:lnTo>
                  <a:lnTo>
                    <a:pt x="2915477" y="1481848"/>
                  </a:lnTo>
                  <a:lnTo>
                    <a:pt x="2918960" y="1481601"/>
                  </a:lnTo>
                  <a:lnTo>
                    <a:pt x="2922444" y="1481355"/>
                  </a:lnTo>
                  <a:lnTo>
                    <a:pt x="2925927" y="1481109"/>
                  </a:lnTo>
                  <a:lnTo>
                    <a:pt x="2929410" y="1480862"/>
                  </a:lnTo>
                  <a:lnTo>
                    <a:pt x="2932893" y="1480616"/>
                  </a:lnTo>
                  <a:lnTo>
                    <a:pt x="2936377" y="1480370"/>
                  </a:lnTo>
                  <a:lnTo>
                    <a:pt x="2939860" y="1480124"/>
                  </a:lnTo>
                  <a:lnTo>
                    <a:pt x="2943343" y="1479878"/>
                  </a:lnTo>
                  <a:lnTo>
                    <a:pt x="2946826" y="1479632"/>
                  </a:lnTo>
                  <a:lnTo>
                    <a:pt x="2950310" y="1480121"/>
                  </a:lnTo>
                  <a:lnTo>
                    <a:pt x="2953793" y="1479876"/>
                  </a:lnTo>
                  <a:lnTo>
                    <a:pt x="2957276" y="1479631"/>
                  </a:lnTo>
                  <a:lnTo>
                    <a:pt x="2960759" y="1479386"/>
                  </a:lnTo>
                  <a:lnTo>
                    <a:pt x="2964243" y="1479141"/>
                  </a:lnTo>
                  <a:lnTo>
                    <a:pt x="2967726" y="1478895"/>
                  </a:lnTo>
                  <a:lnTo>
                    <a:pt x="2971209" y="1478650"/>
                  </a:lnTo>
                  <a:lnTo>
                    <a:pt x="2974692" y="1478405"/>
                  </a:lnTo>
                  <a:lnTo>
                    <a:pt x="2978176" y="1478160"/>
                  </a:lnTo>
                  <a:lnTo>
                    <a:pt x="2981659" y="1477915"/>
                  </a:lnTo>
                  <a:lnTo>
                    <a:pt x="2985142" y="1477671"/>
                  </a:lnTo>
                  <a:lnTo>
                    <a:pt x="2988625" y="1477611"/>
                  </a:lnTo>
                  <a:lnTo>
                    <a:pt x="2992109" y="1477366"/>
                  </a:lnTo>
                  <a:lnTo>
                    <a:pt x="2995592" y="1477122"/>
                  </a:lnTo>
                  <a:lnTo>
                    <a:pt x="2999075" y="1476877"/>
                  </a:lnTo>
                  <a:lnTo>
                    <a:pt x="3002558" y="1476633"/>
                  </a:lnTo>
                  <a:lnTo>
                    <a:pt x="3006042" y="1476388"/>
                  </a:lnTo>
                  <a:lnTo>
                    <a:pt x="3009525" y="1476144"/>
                  </a:lnTo>
                  <a:lnTo>
                    <a:pt x="3013008" y="1475899"/>
                  </a:lnTo>
                  <a:lnTo>
                    <a:pt x="3016491" y="1475655"/>
                  </a:lnTo>
                  <a:lnTo>
                    <a:pt x="3019975" y="1475410"/>
                  </a:lnTo>
                  <a:lnTo>
                    <a:pt x="3023458" y="1475166"/>
                  </a:lnTo>
                  <a:lnTo>
                    <a:pt x="3026941" y="1477878"/>
                  </a:lnTo>
                  <a:lnTo>
                    <a:pt x="3030424" y="1477636"/>
                  </a:lnTo>
                  <a:lnTo>
                    <a:pt x="3033908" y="1477395"/>
                  </a:lnTo>
                  <a:lnTo>
                    <a:pt x="3037391" y="1477154"/>
                  </a:lnTo>
                  <a:lnTo>
                    <a:pt x="3040874" y="1476913"/>
                  </a:lnTo>
                  <a:lnTo>
                    <a:pt x="3044357" y="1476672"/>
                  </a:lnTo>
                  <a:lnTo>
                    <a:pt x="3047841" y="1476431"/>
                  </a:lnTo>
                  <a:lnTo>
                    <a:pt x="3051324" y="1476190"/>
                  </a:lnTo>
                  <a:lnTo>
                    <a:pt x="3054807" y="1475948"/>
                  </a:lnTo>
                  <a:lnTo>
                    <a:pt x="3058290" y="1475707"/>
                  </a:lnTo>
                  <a:lnTo>
                    <a:pt x="3061774" y="1475467"/>
                  </a:lnTo>
                  <a:lnTo>
                    <a:pt x="3065257" y="1475594"/>
                  </a:lnTo>
                  <a:lnTo>
                    <a:pt x="3068740" y="1475353"/>
                  </a:lnTo>
                  <a:lnTo>
                    <a:pt x="3072223" y="1475113"/>
                  </a:lnTo>
                  <a:lnTo>
                    <a:pt x="3075707" y="1474872"/>
                  </a:lnTo>
                  <a:lnTo>
                    <a:pt x="3079190" y="1474632"/>
                  </a:lnTo>
                  <a:lnTo>
                    <a:pt x="3082673" y="1474391"/>
                  </a:lnTo>
                  <a:lnTo>
                    <a:pt x="3086156" y="1474151"/>
                  </a:lnTo>
                  <a:lnTo>
                    <a:pt x="3089640" y="1473911"/>
                  </a:lnTo>
                  <a:lnTo>
                    <a:pt x="3093123" y="1473670"/>
                  </a:lnTo>
                  <a:lnTo>
                    <a:pt x="3096606" y="1473430"/>
                  </a:lnTo>
                  <a:lnTo>
                    <a:pt x="3100089" y="1473190"/>
                  </a:lnTo>
                  <a:lnTo>
                    <a:pt x="3103573" y="1477501"/>
                  </a:lnTo>
                  <a:lnTo>
                    <a:pt x="3107056" y="1477265"/>
                  </a:lnTo>
                  <a:lnTo>
                    <a:pt x="3110539" y="1477030"/>
                  </a:lnTo>
                  <a:lnTo>
                    <a:pt x="3114022" y="1476794"/>
                  </a:lnTo>
                  <a:lnTo>
                    <a:pt x="3117506" y="1476559"/>
                  </a:lnTo>
                  <a:lnTo>
                    <a:pt x="3120989" y="1476323"/>
                  </a:lnTo>
                  <a:lnTo>
                    <a:pt x="3124472" y="1476088"/>
                  </a:lnTo>
                  <a:lnTo>
                    <a:pt x="3127955" y="1475852"/>
                  </a:lnTo>
                  <a:lnTo>
                    <a:pt x="3131439" y="1475617"/>
                  </a:lnTo>
                  <a:lnTo>
                    <a:pt x="3134922" y="1475381"/>
                  </a:lnTo>
                  <a:lnTo>
                    <a:pt x="3138405" y="1475146"/>
                  </a:lnTo>
                  <a:lnTo>
                    <a:pt x="3141888" y="1479850"/>
                  </a:lnTo>
                  <a:lnTo>
                    <a:pt x="3145372" y="1479620"/>
                  </a:lnTo>
                  <a:lnTo>
                    <a:pt x="3148855" y="1479389"/>
                  </a:lnTo>
                  <a:lnTo>
                    <a:pt x="3152338" y="1479159"/>
                  </a:lnTo>
                  <a:lnTo>
                    <a:pt x="3155821" y="1478928"/>
                  </a:lnTo>
                  <a:lnTo>
                    <a:pt x="3159304" y="1478698"/>
                  </a:lnTo>
                  <a:lnTo>
                    <a:pt x="3162788" y="1478468"/>
                  </a:lnTo>
                  <a:lnTo>
                    <a:pt x="3166271" y="1478237"/>
                  </a:lnTo>
                  <a:lnTo>
                    <a:pt x="3169754" y="1478007"/>
                  </a:lnTo>
                  <a:lnTo>
                    <a:pt x="3173237" y="1477777"/>
                  </a:lnTo>
                  <a:lnTo>
                    <a:pt x="3176721" y="1477546"/>
                  </a:lnTo>
                  <a:lnTo>
                    <a:pt x="3180204" y="1477664"/>
                  </a:lnTo>
                  <a:lnTo>
                    <a:pt x="3183687" y="1477435"/>
                  </a:lnTo>
                  <a:lnTo>
                    <a:pt x="3187170" y="1477205"/>
                  </a:lnTo>
                  <a:lnTo>
                    <a:pt x="3190654" y="1476975"/>
                  </a:lnTo>
                  <a:lnTo>
                    <a:pt x="3194137" y="1476745"/>
                  </a:lnTo>
                  <a:lnTo>
                    <a:pt x="3197620" y="1476515"/>
                  </a:lnTo>
                  <a:lnTo>
                    <a:pt x="3201103" y="1476286"/>
                  </a:lnTo>
                  <a:lnTo>
                    <a:pt x="3204587" y="1476056"/>
                  </a:lnTo>
                  <a:lnTo>
                    <a:pt x="3208070" y="1475826"/>
                  </a:lnTo>
                  <a:lnTo>
                    <a:pt x="3211553" y="1475597"/>
                  </a:lnTo>
                  <a:lnTo>
                    <a:pt x="3215036" y="1475367"/>
                  </a:lnTo>
                  <a:lnTo>
                    <a:pt x="3218520" y="1475489"/>
                  </a:lnTo>
                  <a:lnTo>
                    <a:pt x="3222003" y="1475259"/>
                  </a:lnTo>
                  <a:lnTo>
                    <a:pt x="3225486" y="1475030"/>
                  </a:lnTo>
                  <a:lnTo>
                    <a:pt x="3228969" y="1474801"/>
                  </a:lnTo>
                  <a:lnTo>
                    <a:pt x="3232453" y="1474572"/>
                  </a:lnTo>
                  <a:lnTo>
                    <a:pt x="3235936" y="1474343"/>
                  </a:lnTo>
                  <a:lnTo>
                    <a:pt x="3239419" y="1474114"/>
                  </a:lnTo>
                  <a:lnTo>
                    <a:pt x="3242902" y="1473885"/>
                  </a:lnTo>
                  <a:lnTo>
                    <a:pt x="3246386" y="1473656"/>
                  </a:lnTo>
                  <a:lnTo>
                    <a:pt x="3249869" y="1473427"/>
                  </a:lnTo>
                  <a:lnTo>
                    <a:pt x="3253352" y="1473198"/>
                  </a:lnTo>
                  <a:lnTo>
                    <a:pt x="3256835" y="1480666"/>
                  </a:lnTo>
                  <a:lnTo>
                    <a:pt x="3260319" y="1480444"/>
                  </a:lnTo>
                  <a:lnTo>
                    <a:pt x="3263802" y="1480222"/>
                  </a:lnTo>
                  <a:lnTo>
                    <a:pt x="3267285" y="1480001"/>
                  </a:lnTo>
                  <a:lnTo>
                    <a:pt x="3270768" y="1479779"/>
                  </a:lnTo>
                  <a:lnTo>
                    <a:pt x="3274252" y="1479558"/>
                  </a:lnTo>
                  <a:lnTo>
                    <a:pt x="3277735" y="1479336"/>
                  </a:lnTo>
                  <a:lnTo>
                    <a:pt x="3281218" y="1479115"/>
                  </a:lnTo>
                  <a:lnTo>
                    <a:pt x="3284701" y="1478893"/>
                  </a:lnTo>
                  <a:lnTo>
                    <a:pt x="3288185" y="1478672"/>
                  </a:lnTo>
                  <a:lnTo>
                    <a:pt x="3291668" y="1478451"/>
                  </a:lnTo>
                  <a:lnTo>
                    <a:pt x="3295151" y="1487665"/>
                  </a:lnTo>
                  <a:lnTo>
                    <a:pt x="3298634" y="1487453"/>
                  </a:lnTo>
                  <a:lnTo>
                    <a:pt x="3302118" y="1487240"/>
                  </a:lnTo>
                  <a:lnTo>
                    <a:pt x="3305601" y="1487028"/>
                  </a:lnTo>
                  <a:lnTo>
                    <a:pt x="3309084" y="1486815"/>
                  </a:lnTo>
                  <a:lnTo>
                    <a:pt x="3312567" y="1486602"/>
                  </a:lnTo>
                  <a:lnTo>
                    <a:pt x="3316051" y="1486390"/>
                  </a:lnTo>
                  <a:lnTo>
                    <a:pt x="3319534" y="1486178"/>
                  </a:lnTo>
                  <a:lnTo>
                    <a:pt x="3323017" y="1485965"/>
                  </a:lnTo>
                  <a:lnTo>
                    <a:pt x="3326500" y="1485753"/>
                  </a:lnTo>
                  <a:lnTo>
                    <a:pt x="3329984" y="1485540"/>
                  </a:lnTo>
                  <a:lnTo>
                    <a:pt x="3333467" y="1488979"/>
                  </a:lnTo>
                  <a:lnTo>
                    <a:pt x="3336950" y="1488771"/>
                  </a:lnTo>
                  <a:lnTo>
                    <a:pt x="3340433" y="1488562"/>
                  </a:lnTo>
                  <a:lnTo>
                    <a:pt x="3343917" y="1488353"/>
                  </a:lnTo>
                  <a:lnTo>
                    <a:pt x="3347400" y="1488144"/>
                  </a:lnTo>
                  <a:lnTo>
                    <a:pt x="3350883" y="1487935"/>
                  </a:lnTo>
                  <a:lnTo>
                    <a:pt x="3354366" y="1487726"/>
                  </a:lnTo>
                  <a:lnTo>
                    <a:pt x="3357850" y="1487517"/>
                  </a:lnTo>
                  <a:lnTo>
                    <a:pt x="3361333" y="1487309"/>
                  </a:lnTo>
                  <a:lnTo>
                    <a:pt x="3364816" y="1487100"/>
                  </a:lnTo>
                  <a:lnTo>
                    <a:pt x="3368299" y="1486891"/>
                  </a:lnTo>
                  <a:lnTo>
                    <a:pt x="3371783" y="1488629"/>
                  </a:lnTo>
                  <a:lnTo>
                    <a:pt x="3375266" y="1488422"/>
                  </a:lnTo>
                  <a:lnTo>
                    <a:pt x="3378749" y="1488215"/>
                  </a:lnTo>
                  <a:lnTo>
                    <a:pt x="3382232" y="1488008"/>
                  </a:lnTo>
                  <a:lnTo>
                    <a:pt x="3385716" y="1487801"/>
                  </a:lnTo>
                  <a:lnTo>
                    <a:pt x="3389199" y="1487595"/>
                  </a:lnTo>
                  <a:lnTo>
                    <a:pt x="3392682" y="1487388"/>
                  </a:lnTo>
                  <a:lnTo>
                    <a:pt x="3396165" y="1487181"/>
                  </a:lnTo>
                  <a:lnTo>
                    <a:pt x="3399649" y="1486974"/>
                  </a:lnTo>
                  <a:lnTo>
                    <a:pt x="3403132" y="1486768"/>
                  </a:lnTo>
                  <a:lnTo>
                    <a:pt x="3406615" y="1486561"/>
                  </a:lnTo>
                  <a:lnTo>
                    <a:pt x="3410098" y="1488138"/>
                  </a:lnTo>
                  <a:lnTo>
                    <a:pt x="3413582" y="1487933"/>
                  </a:lnTo>
                  <a:lnTo>
                    <a:pt x="3417065" y="1487728"/>
                  </a:lnTo>
                  <a:lnTo>
                    <a:pt x="3420548" y="1487523"/>
                  </a:lnTo>
                  <a:lnTo>
                    <a:pt x="3424031" y="1487318"/>
                  </a:lnTo>
                  <a:lnTo>
                    <a:pt x="3427515" y="1487113"/>
                  </a:lnTo>
                  <a:lnTo>
                    <a:pt x="3430998" y="1486908"/>
                  </a:lnTo>
                  <a:lnTo>
                    <a:pt x="3434481" y="1486703"/>
                  </a:lnTo>
                  <a:lnTo>
                    <a:pt x="3437964" y="1486498"/>
                  </a:lnTo>
                  <a:lnTo>
                    <a:pt x="3441447" y="1486293"/>
                  </a:lnTo>
                  <a:lnTo>
                    <a:pt x="3444931" y="1486089"/>
                  </a:lnTo>
                  <a:lnTo>
                    <a:pt x="3448414" y="1486033"/>
                  </a:lnTo>
                  <a:lnTo>
                    <a:pt x="3451897" y="1485828"/>
                  </a:lnTo>
                  <a:lnTo>
                    <a:pt x="3455380" y="1485623"/>
                  </a:lnTo>
                  <a:lnTo>
                    <a:pt x="3458864" y="1485419"/>
                  </a:lnTo>
                  <a:lnTo>
                    <a:pt x="3462347" y="1485214"/>
                  </a:lnTo>
                  <a:lnTo>
                    <a:pt x="3465830" y="1485010"/>
                  </a:lnTo>
                  <a:lnTo>
                    <a:pt x="3469313" y="1484805"/>
                  </a:lnTo>
                  <a:lnTo>
                    <a:pt x="3472797" y="1484601"/>
                  </a:lnTo>
                  <a:lnTo>
                    <a:pt x="3476280" y="1484396"/>
                  </a:lnTo>
                  <a:lnTo>
                    <a:pt x="3479763" y="1484192"/>
                  </a:lnTo>
                  <a:lnTo>
                    <a:pt x="3483246" y="1483988"/>
                  </a:lnTo>
                  <a:lnTo>
                    <a:pt x="3483246" y="1484137"/>
                  </a:lnTo>
                  <a:lnTo>
                    <a:pt x="3483246" y="1484287"/>
                  </a:lnTo>
                  <a:lnTo>
                    <a:pt x="3483246" y="1484437"/>
                  </a:lnTo>
                  <a:lnTo>
                    <a:pt x="3483246" y="1484586"/>
                  </a:lnTo>
                  <a:lnTo>
                    <a:pt x="3483246" y="1484735"/>
                  </a:lnTo>
                  <a:lnTo>
                    <a:pt x="3483246" y="1484884"/>
                  </a:lnTo>
                  <a:lnTo>
                    <a:pt x="3483246" y="1485032"/>
                  </a:lnTo>
                  <a:lnTo>
                    <a:pt x="3483246" y="1485181"/>
                  </a:lnTo>
                  <a:lnTo>
                    <a:pt x="3483246" y="1485329"/>
                  </a:lnTo>
                  <a:lnTo>
                    <a:pt x="3483246" y="1485477"/>
                  </a:lnTo>
                  <a:lnTo>
                    <a:pt x="3483246" y="1485625"/>
                  </a:lnTo>
                  <a:lnTo>
                    <a:pt x="3483246" y="1485772"/>
                  </a:lnTo>
                  <a:lnTo>
                    <a:pt x="3483246" y="1485919"/>
                  </a:lnTo>
                  <a:lnTo>
                    <a:pt x="3483246" y="1486067"/>
                  </a:lnTo>
                  <a:lnTo>
                    <a:pt x="3483246" y="1486214"/>
                  </a:lnTo>
                  <a:lnTo>
                    <a:pt x="3483246" y="1486360"/>
                  </a:lnTo>
                  <a:lnTo>
                    <a:pt x="3483246" y="1486507"/>
                  </a:lnTo>
                  <a:lnTo>
                    <a:pt x="3483246" y="1486653"/>
                  </a:lnTo>
                  <a:lnTo>
                    <a:pt x="3483246" y="1486800"/>
                  </a:lnTo>
                  <a:lnTo>
                    <a:pt x="3483246" y="1486946"/>
                  </a:lnTo>
                  <a:lnTo>
                    <a:pt x="3483246" y="1487091"/>
                  </a:lnTo>
                  <a:lnTo>
                    <a:pt x="3483246" y="1487237"/>
                  </a:lnTo>
                  <a:lnTo>
                    <a:pt x="3483246" y="1487382"/>
                  </a:lnTo>
                  <a:lnTo>
                    <a:pt x="3483246" y="1487528"/>
                  </a:lnTo>
                  <a:lnTo>
                    <a:pt x="3483246" y="1487673"/>
                  </a:lnTo>
                  <a:lnTo>
                    <a:pt x="3483246" y="1487817"/>
                  </a:lnTo>
                  <a:lnTo>
                    <a:pt x="3483246" y="1487962"/>
                  </a:lnTo>
                  <a:lnTo>
                    <a:pt x="3483246" y="1488106"/>
                  </a:lnTo>
                  <a:lnTo>
                    <a:pt x="3483246" y="1488251"/>
                  </a:lnTo>
                  <a:lnTo>
                    <a:pt x="3483246" y="1488395"/>
                  </a:lnTo>
                  <a:lnTo>
                    <a:pt x="3483246" y="1488539"/>
                  </a:lnTo>
                  <a:lnTo>
                    <a:pt x="3483246" y="1488682"/>
                  </a:lnTo>
                  <a:lnTo>
                    <a:pt x="3483246" y="1488826"/>
                  </a:lnTo>
                  <a:lnTo>
                    <a:pt x="3483246" y="1488969"/>
                  </a:lnTo>
                  <a:lnTo>
                    <a:pt x="3483246" y="1489112"/>
                  </a:lnTo>
                  <a:lnTo>
                    <a:pt x="3483246" y="1489255"/>
                  </a:lnTo>
                  <a:lnTo>
                    <a:pt x="3483246" y="1489397"/>
                  </a:lnTo>
                  <a:lnTo>
                    <a:pt x="3483246" y="1489540"/>
                  </a:lnTo>
                  <a:lnTo>
                    <a:pt x="3483246" y="1489682"/>
                  </a:lnTo>
                  <a:lnTo>
                    <a:pt x="3483246" y="1489824"/>
                  </a:lnTo>
                  <a:lnTo>
                    <a:pt x="3483246" y="1489966"/>
                  </a:lnTo>
                  <a:lnTo>
                    <a:pt x="3483246" y="1490108"/>
                  </a:lnTo>
                  <a:lnTo>
                    <a:pt x="3483246" y="1490250"/>
                  </a:lnTo>
                  <a:lnTo>
                    <a:pt x="3483246" y="1490391"/>
                  </a:lnTo>
                  <a:lnTo>
                    <a:pt x="3483246" y="1490532"/>
                  </a:lnTo>
                  <a:lnTo>
                    <a:pt x="3483246" y="1490673"/>
                  </a:lnTo>
                  <a:lnTo>
                    <a:pt x="3483246" y="1490814"/>
                  </a:lnTo>
                  <a:lnTo>
                    <a:pt x="3483246" y="1490954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4906495"/>
              <a:ext cx="3483246" cy="645571"/>
            </a:xfrm>
            <a:custGeom>
              <a:avLst/>
              <a:gdLst/>
              <a:ahLst/>
              <a:cxnLst/>
              <a:rect l="0" t="0" r="0" b="0"/>
              <a:pathLst>
                <a:path w="3483246" h="645571">
                  <a:moveTo>
                    <a:pt x="0" y="645571"/>
                  </a:moveTo>
                  <a:lnTo>
                    <a:pt x="3483" y="568090"/>
                  </a:lnTo>
                  <a:lnTo>
                    <a:pt x="6966" y="493980"/>
                  </a:lnTo>
                  <a:lnTo>
                    <a:pt x="10449" y="423028"/>
                  </a:lnTo>
                  <a:lnTo>
                    <a:pt x="13932" y="355034"/>
                  </a:lnTo>
                  <a:lnTo>
                    <a:pt x="17416" y="289818"/>
                  </a:lnTo>
                  <a:lnTo>
                    <a:pt x="20899" y="227213"/>
                  </a:lnTo>
                  <a:lnTo>
                    <a:pt x="24382" y="167066"/>
                  </a:lnTo>
                  <a:lnTo>
                    <a:pt x="27865" y="109233"/>
                  </a:lnTo>
                  <a:lnTo>
                    <a:pt x="31349" y="53585"/>
                  </a:lnTo>
                  <a:lnTo>
                    <a:pt x="34832" y="0"/>
                  </a:lnTo>
                  <a:lnTo>
                    <a:pt x="38315" y="440481"/>
                  </a:lnTo>
                  <a:lnTo>
                    <a:pt x="41798" y="423028"/>
                  </a:lnTo>
                  <a:lnTo>
                    <a:pt x="45282" y="405759"/>
                  </a:lnTo>
                  <a:lnTo>
                    <a:pt x="48765" y="388673"/>
                  </a:lnTo>
                  <a:lnTo>
                    <a:pt x="52248" y="371765"/>
                  </a:lnTo>
                  <a:lnTo>
                    <a:pt x="55731" y="355034"/>
                  </a:lnTo>
                  <a:lnTo>
                    <a:pt x="59215" y="338476"/>
                  </a:lnTo>
                  <a:lnTo>
                    <a:pt x="62698" y="322090"/>
                  </a:lnTo>
                  <a:lnTo>
                    <a:pt x="66181" y="305871"/>
                  </a:lnTo>
                  <a:lnTo>
                    <a:pt x="69664" y="289818"/>
                  </a:lnTo>
                  <a:lnTo>
                    <a:pt x="73148" y="273928"/>
                  </a:lnTo>
                  <a:lnTo>
                    <a:pt x="76631" y="479544"/>
                  </a:lnTo>
                  <a:lnTo>
                    <a:pt x="80114" y="472372"/>
                  </a:lnTo>
                  <a:lnTo>
                    <a:pt x="83597" y="465232"/>
                  </a:lnTo>
                  <a:lnTo>
                    <a:pt x="87081" y="458122"/>
                  </a:lnTo>
                  <a:lnTo>
                    <a:pt x="90564" y="451043"/>
                  </a:lnTo>
                  <a:lnTo>
                    <a:pt x="94047" y="443994"/>
                  </a:lnTo>
                  <a:lnTo>
                    <a:pt x="97530" y="436975"/>
                  </a:lnTo>
                  <a:lnTo>
                    <a:pt x="101014" y="429987"/>
                  </a:lnTo>
                  <a:lnTo>
                    <a:pt x="104497" y="423028"/>
                  </a:lnTo>
                  <a:lnTo>
                    <a:pt x="107980" y="416098"/>
                  </a:lnTo>
                  <a:lnTo>
                    <a:pt x="111463" y="409198"/>
                  </a:lnTo>
                  <a:lnTo>
                    <a:pt x="114947" y="474101"/>
                  </a:lnTo>
                  <a:lnTo>
                    <a:pt x="118430" y="469168"/>
                  </a:lnTo>
                  <a:lnTo>
                    <a:pt x="121913" y="464249"/>
                  </a:lnTo>
                  <a:lnTo>
                    <a:pt x="125396" y="459346"/>
                  </a:lnTo>
                  <a:lnTo>
                    <a:pt x="128880" y="454457"/>
                  </a:lnTo>
                  <a:lnTo>
                    <a:pt x="132363" y="449582"/>
                  </a:lnTo>
                  <a:lnTo>
                    <a:pt x="135846" y="444722"/>
                  </a:lnTo>
                  <a:lnTo>
                    <a:pt x="139329" y="439876"/>
                  </a:lnTo>
                  <a:lnTo>
                    <a:pt x="142813" y="435045"/>
                  </a:lnTo>
                  <a:lnTo>
                    <a:pt x="146296" y="430227"/>
                  </a:lnTo>
                  <a:lnTo>
                    <a:pt x="149779" y="425424"/>
                  </a:lnTo>
                  <a:lnTo>
                    <a:pt x="153262" y="424205"/>
                  </a:lnTo>
                  <a:lnTo>
                    <a:pt x="156746" y="419501"/>
                  </a:lnTo>
                  <a:lnTo>
                    <a:pt x="160229" y="414810"/>
                  </a:lnTo>
                  <a:lnTo>
                    <a:pt x="163712" y="410132"/>
                  </a:lnTo>
                  <a:lnTo>
                    <a:pt x="167195" y="405468"/>
                  </a:lnTo>
                  <a:lnTo>
                    <a:pt x="170679" y="400817"/>
                  </a:lnTo>
                  <a:lnTo>
                    <a:pt x="174162" y="396180"/>
                  </a:lnTo>
                  <a:lnTo>
                    <a:pt x="177645" y="391556"/>
                  </a:lnTo>
                  <a:lnTo>
                    <a:pt x="181128" y="386945"/>
                  </a:lnTo>
                  <a:lnTo>
                    <a:pt x="184612" y="382347"/>
                  </a:lnTo>
                  <a:lnTo>
                    <a:pt x="188095" y="377763"/>
                  </a:lnTo>
                  <a:lnTo>
                    <a:pt x="191578" y="469482"/>
                  </a:lnTo>
                  <a:lnTo>
                    <a:pt x="195061" y="466445"/>
                  </a:lnTo>
                  <a:lnTo>
                    <a:pt x="198545" y="463414"/>
                  </a:lnTo>
                  <a:lnTo>
                    <a:pt x="202028" y="460388"/>
                  </a:lnTo>
                  <a:lnTo>
                    <a:pt x="205511" y="457368"/>
                  </a:lnTo>
                  <a:lnTo>
                    <a:pt x="208994" y="454353"/>
                  </a:lnTo>
                  <a:lnTo>
                    <a:pt x="212478" y="451344"/>
                  </a:lnTo>
                  <a:lnTo>
                    <a:pt x="215961" y="448340"/>
                  </a:lnTo>
                  <a:lnTo>
                    <a:pt x="219444" y="445342"/>
                  </a:lnTo>
                  <a:lnTo>
                    <a:pt x="222927" y="442349"/>
                  </a:lnTo>
                  <a:lnTo>
                    <a:pt x="226411" y="439361"/>
                  </a:lnTo>
                  <a:lnTo>
                    <a:pt x="229894" y="462068"/>
                  </a:lnTo>
                  <a:lnTo>
                    <a:pt x="233377" y="459437"/>
                  </a:lnTo>
                  <a:lnTo>
                    <a:pt x="236860" y="456809"/>
                  </a:lnTo>
                  <a:lnTo>
                    <a:pt x="240344" y="454186"/>
                  </a:lnTo>
                  <a:lnTo>
                    <a:pt x="243827" y="451566"/>
                  </a:lnTo>
                  <a:lnTo>
                    <a:pt x="247310" y="448951"/>
                  </a:lnTo>
                  <a:lnTo>
                    <a:pt x="250793" y="446340"/>
                  </a:lnTo>
                  <a:lnTo>
                    <a:pt x="254277" y="443734"/>
                  </a:lnTo>
                  <a:lnTo>
                    <a:pt x="257760" y="441131"/>
                  </a:lnTo>
                  <a:lnTo>
                    <a:pt x="261243" y="438533"/>
                  </a:lnTo>
                  <a:lnTo>
                    <a:pt x="264726" y="435938"/>
                  </a:lnTo>
                  <a:lnTo>
                    <a:pt x="268210" y="436988"/>
                  </a:lnTo>
                  <a:lnTo>
                    <a:pt x="271693" y="434607"/>
                  </a:lnTo>
                  <a:lnTo>
                    <a:pt x="275176" y="432234"/>
                  </a:lnTo>
                  <a:lnTo>
                    <a:pt x="278659" y="429868"/>
                  </a:lnTo>
                  <a:lnTo>
                    <a:pt x="282143" y="427509"/>
                  </a:lnTo>
                  <a:lnTo>
                    <a:pt x="285626" y="425158"/>
                  </a:lnTo>
                  <a:lnTo>
                    <a:pt x="289109" y="422814"/>
                  </a:lnTo>
                  <a:lnTo>
                    <a:pt x="292592" y="420477"/>
                  </a:lnTo>
                  <a:lnTo>
                    <a:pt x="296075" y="418147"/>
                  </a:lnTo>
                  <a:lnTo>
                    <a:pt x="299559" y="415824"/>
                  </a:lnTo>
                  <a:lnTo>
                    <a:pt x="303042" y="413509"/>
                  </a:lnTo>
                  <a:lnTo>
                    <a:pt x="306525" y="422434"/>
                  </a:lnTo>
                  <a:lnTo>
                    <a:pt x="310008" y="420063"/>
                  </a:lnTo>
                  <a:lnTo>
                    <a:pt x="313492" y="417695"/>
                  </a:lnTo>
                  <a:lnTo>
                    <a:pt x="316975" y="415330"/>
                  </a:lnTo>
                  <a:lnTo>
                    <a:pt x="320458" y="412969"/>
                  </a:lnTo>
                  <a:lnTo>
                    <a:pt x="323941" y="410611"/>
                  </a:lnTo>
                  <a:lnTo>
                    <a:pt x="327425" y="408257"/>
                  </a:lnTo>
                  <a:lnTo>
                    <a:pt x="330908" y="405906"/>
                  </a:lnTo>
                  <a:lnTo>
                    <a:pt x="334391" y="403559"/>
                  </a:lnTo>
                  <a:lnTo>
                    <a:pt x="337874" y="401214"/>
                  </a:lnTo>
                  <a:lnTo>
                    <a:pt x="341358" y="398874"/>
                  </a:lnTo>
                  <a:lnTo>
                    <a:pt x="344841" y="414846"/>
                  </a:lnTo>
                  <a:lnTo>
                    <a:pt x="348324" y="412672"/>
                  </a:lnTo>
                  <a:lnTo>
                    <a:pt x="351807" y="410500"/>
                  </a:lnTo>
                  <a:lnTo>
                    <a:pt x="355291" y="408331"/>
                  </a:lnTo>
                  <a:lnTo>
                    <a:pt x="358774" y="406165"/>
                  </a:lnTo>
                  <a:lnTo>
                    <a:pt x="362257" y="404002"/>
                  </a:lnTo>
                  <a:lnTo>
                    <a:pt x="365740" y="401842"/>
                  </a:lnTo>
                  <a:lnTo>
                    <a:pt x="369224" y="399684"/>
                  </a:lnTo>
                  <a:lnTo>
                    <a:pt x="372707" y="397530"/>
                  </a:lnTo>
                  <a:lnTo>
                    <a:pt x="376190" y="395378"/>
                  </a:lnTo>
                  <a:lnTo>
                    <a:pt x="379673" y="393229"/>
                  </a:lnTo>
                  <a:lnTo>
                    <a:pt x="383157" y="413138"/>
                  </a:lnTo>
                  <a:lnTo>
                    <a:pt x="386640" y="411167"/>
                  </a:lnTo>
                  <a:lnTo>
                    <a:pt x="390123" y="409198"/>
                  </a:lnTo>
                  <a:lnTo>
                    <a:pt x="393606" y="407232"/>
                  </a:lnTo>
                  <a:lnTo>
                    <a:pt x="397090" y="405269"/>
                  </a:lnTo>
                  <a:lnTo>
                    <a:pt x="400573" y="403307"/>
                  </a:lnTo>
                  <a:lnTo>
                    <a:pt x="404056" y="401348"/>
                  </a:lnTo>
                  <a:lnTo>
                    <a:pt x="407539" y="399392"/>
                  </a:lnTo>
                  <a:lnTo>
                    <a:pt x="411023" y="397438"/>
                  </a:lnTo>
                  <a:lnTo>
                    <a:pt x="414506" y="395486"/>
                  </a:lnTo>
                  <a:lnTo>
                    <a:pt x="417989" y="393536"/>
                  </a:lnTo>
                  <a:lnTo>
                    <a:pt x="421472" y="418639"/>
                  </a:lnTo>
                  <a:lnTo>
                    <a:pt x="424956" y="416886"/>
                  </a:lnTo>
                  <a:lnTo>
                    <a:pt x="428439" y="415136"/>
                  </a:lnTo>
                  <a:lnTo>
                    <a:pt x="431922" y="413387"/>
                  </a:lnTo>
                  <a:lnTo>
                    <a:pt x="435405" y="411640"/>
                  </a:lnTo>
                  <a:lnTo>
                    <a:pt x="438889" y="409896"/>
                  </a:lnTo>
                  <a:lnTo>
                    <a:pt x="442372" y="408153"/>
                  </a:lnTo>
                  <a:lnTo>
                    <a:pt x="445855" y="406412"/>
                  </a:lnTo>
                  <a:lnTo>
                    <a:pt x="449338" y="404672"/>
                  </a:lnTo>
                  <a:lnTo>
                    <a:pt x="452822" y="402935"/>
                  </a:lnTo>
                  <a:lnTo>
                    <a:pt x="456305" y="401200"/>
                  </a:lnTo>
                  <a:lnTo>
                    <a:pt x="459788" y="429923"/>
                  </a:lnTo>
                  <a:lnTo>
                    <a:pt x="463271" y="428493"/>
                  </a:lnTo>
                  <a:lnTo>
                    <a:pt x="466755" y="427066"/>
                  </a:lnTo>
                  <a:lnTo>
                    <a:pt x="470238" y="425641"/>
                  </a:lnTo>
                  <a:lnTo>
                    <a:pt x="473721" y="424219"/>
                  </a:lnTo>
                  <a:lnTo>
                    <a:pt x="477204" y="422800"/>
                  </a:lnTo>
                  <a:lnTo>
                    <a:pt x="480688" y="421383"/>
                  </a:lnTo>
                  <a:lnTo>
                    <a:pt x="484171" y="419969"/>
                  </a:lnTo>
                  <a:lnTo>
                    <a:pt x="487654" y="418557"/>
                  </a:lnTo>
                  <a:lnTo>
                    <a:pt x="491137" y="417149"/>
                  </a:lnTo>
                  <a:lnTo>
                    <a:pt x="494621" y="415742"/>
                  </a:lnTo>
                  <a:lnTo>
                    <a:pt x="498104" y="414369"/>
                  </a:lnTo>
                  <a:lnTo>
                    <a:pt x="501587" y="413184"/>
                  </a:lnTo>
                  <a:lnTo>
                    <a:pt x="505070" y="412003"/>
                  </a:lnTo>
                  <a:lnTo>
                    <a:pt x="508554" y="410826"/>
                  </a:lnTo>
                  <a:lnTo>
                    <a:pt x="512037" y="409654"/>
                  </a:lnTo>
                  <a:lnTo>
                    <a:pt x="515520" y="408486"/>
                  </a:lnTo>
                  <a:lnTo>
                    <a:pt x="519003" y="407323"/>
                  </a:lnTo>
                  <a:lnTo>
                    <a:pt x="522487" y="406163"/>
                  </a:lnTo>
                  <a:lnTo>
                    <a:pt x="525970" y="405008"/>
                  </a:lnTo>
                  <a:lnTo>
                    <a:pt x="529453" y="403857"/>
                  </a:lnTo>
                  <a:lnTo>
                    <a:pt x="532936" y="402710"/>
                  </a:lnTo>
                  <a:lnTo>
                    <a:pt x="536420" y="410903"/>
                  </a:lnTo>
                  <a:lnTo>
                    <a:pt x="539903" y="409482"/>
                  </a:lnTo>
                  <a:lnTo>
                    <a:pt x="543386" y="408063"/>
                  </a:lnTo>
                  <a:lnTo>
                    <a:pt x="546869" y="406645"/>
                  </a:lnTo>
                  <a:lnTo>
                    <a:pt x="550353" y="405228"/>
                  </a:lnTo>
                  <a:lnTo>
                    <a:pt x="553836" y="403812"/>
                  </a:lnTo>
                  <a:lnTo>
                    <a:pt x="557319" y="402398"/>
                  </a:lnTo>
                  <a:lnTo>
                    <a:pt x="560802" y="400985"/>
                  </a:lnTo>
                  <a:lnTo>
                    <a:pt x="564286" y="399573"/>
                  </a:lnTo>
                  <a:lnTo>
                    <a:pt x="567769" y="398163"/>
                  </a:lnTo>
                  <a:lnTo>
                    <a:pt x="571252" y="396753"/>
                  </a:lnTo>
                  <a:lnTo>
                    <a:pt x="574735" y="406770"/>
                  </a:lnTo>
                  <a:lnTo>
                    <a:pt x="578218" y="405422"/>
                  </a:lnTo>
                  <a:lnTo>
                    <a:pt x="581702" y="404076"/>
                  </a:lnTo>
                  <a:lnTo>
                    <a:pt x="585185" y="402731"/>
                  </a:lnTo>
                  <a:lnTo>
                    <a:pt x="588668" y="401387"/>
                  </a:lnTo>
                  <a:lnTo>
                    <a:pt x="592151" y="400044"/>
                  </a:lnTo>
                  <a:lnTo>
                    <a:pt x="595635" y="398702"/>
                  </a:lnTo>
                  <a:lnTo>
                    <a:pt x="599118" y="397361"/>
                  </a:lnTo>
                  <a:lnTo>
                    <a:pt x="602601" y="396021"/>
                  </a:lnTo>
                  <a:lnTo>
                    <a:pt x="606084" y="394683"/>
                  </a:lnTo>
                  <a:lnTo>
                    <a:pt x="609568" y="393345"/>
                  </a:lnTo>
                  <a:lnTo>
                    <a:pt x="613051" y="405123"/>
                  </a:lnTo>
                  <a:lnTo>
                    <a:pt x="616534" y="403852"/>
                  </a:lnTo>
                  <a:lnTo>
                    <a:pt x="620017" y="402581"/>
                  </a:lnTo>
                  <a:lnTo>
                    <a:pt x="623501" y="401312"/>
                  </a:lnTo>
                  <a:lnTo>
                    <a:pt x="626984" y="400044"/>
                  </a:lnTo>
                  <a:lnTo>
                    <a:pt x="630467" y="398776"/>
                  </a:lnTo>
                  <a:lnTo>
                    <a:pt x="633950" y="397510"/>
                  </a:lnTo>
                  <a:lnTo>
                    <a:pt x="637434" y="396244"/>
                  </a:lnTo>
                  <a:lnTo>
                    <a:pt x="640917" y="394980"/>
                  </a:lnTo>
                  <a:lnTo>
                    <a:pt x="644400" y="393717"/>
                  </a:lnTo>
                  <a:lnTo>
                    <a:pt x="647883" y="392454"/>
                  </a:lnTo>
                  <a:lnTo>
                    <a:pt x="651367" y="391193"/>
                  </a:lnTo>
                  <a:lnTo>
                    <a:pt x="654850" y="389932"/>
                  </a:lnTo>
                  <a:lnTo>
                    <a:pt x="658333" y="388673"/>
                  </a:lnTo>
                  <a:lnTo>
                    <a:pt x="661816" y="387414"/>
                  </a:lnTo>
                  <a:lnTo>
                    <a:pt x="665300" y="386157"/>
                  </a:lnTo>
                  <a:lnTo>
                    <a:pt x="668783" y="384900"/>
                  </a:lnTo>
                  <a:lnTo>
                    <a:pt x="672266" y="383645"/>
                  </a:lnTo>
                  <a:lnTo>
                    <a:pt x="675749" y="382390"/>
                  </a:lnTo>
                  <a:lnTo>
                    <a:pt x="679233" y="381136"/>
                  </a:lnTo>
                  <a:lnTo>
                    <a:pt x="682716" y="379884"/>
                  </a:lnTo>
                  <a:lnTo>
                    <a:pt x="686199" y="378632"/>
                  </a:lnTo>
                  <a:lnTo>
                    <a:pt x="689682" y="420635"/>
                  </a:lnTo>
                  <a:lnTo>
                    <a:pt x="693166" y="419573"/>
                  </a:lnTo>
                  <a:lnTo>
                    <a:pt x="696649" y="418511"/>
                  </a:lnTo>
                  <a:lnTo>
                    <a:pt x="700132" y="417450"/>
                  </a:lnTo>
                  <a:lnTo>
                    <a:pt x="703615" y="416390"/>
                  </a:lnTo>
                  <a:lnTo>
                    <a:pt x="707099" y="415330"/>
                  </a:lnTo>
                  <a:lnTo>
                    <a:pt x="710582" y="414271"/>
                  </a:lnTo>
                  <a:lnTo>
                    <a:pt x="714065" y="413213"/>
                  </a:lnTo>
                  <a:lnTo>
                    <a:pt x="717548" y="412156"/>
                  </a:lnTo>
                  <a:lnTo>
                    <a:pt x="721032" y="411099"/>
                  </a:lnTo>
                  <a:lnTo>
                    <a:pt x="724515" y="410043"/>
                  </a:lnTo>
                  <a:lnTo>
                    <a:pt x="727998" y="412319"/>
                  </a:lnTo>
                  <a:lnTo>
                    <a:pt x="731481" y="411278"/>
                  </a:lnTo>
                  <a:lnTo>
                    <a:pt x="734965" y="410238"/>
                  </a:lnTo>
                  <a:lnTo>
                    <a:pt x="738448" y="409198"/>
                  </a:lnTo>
                  <a:lnTo>
                    <a:pt x="741931" y="408159"/>
                  </a:lnTo>
                  <a:lnTo>
                    <a:pt x="745414" y="407121"/>
                  </a:lnTo>
                  <a:lnTo>
                    <a:pt x="748898" y="406083"/>
                  </a:lnTo>
                  <a:lnTo>
                    <a:pt x="752381" y="405046"/>
                  </a:lnTo>
                  <a:lnTo>
                    <a:pt x="755864" y="404010"/>
                  </a:lnTo>
                  <a:lnTo>
                    <a:pt x="759347" y="402974"/>
                  </a:lnTo>
                  <a:lnTo>
                    <a:pt x="762831" y="401939"/>
                  </a:lnTo>
                  <a:lnTo>
                    <a:pt x="766314" y="401760"/>
                  </a:lnTo>
                  <a:lnTo>
                    <a:pt x="769797" y="400730"/>
                  </a:lnTo>
                  <a:lnTo>
                    <a:pt x="773280" y="399700"/>
                  </a:lnTo>
                  <a:lnTo>
                    <a:pt x="776764" y="398671"/>
                  </a:lnTo>
                  <a:lnTo>
                    <a:pt x="780247" y="397643"/>
                  </a:lnTo>
                  <a:lnTo>
                    <a:pt x="783730" y="396615"/>
                  </a:lnTo>
                  <a:lnTo>
                    <a:pt x="787213" y="395588"/>
                  </a:lnTo>
                  <a:lnTo>
                    <a:pt x="790697" y="394562"/>
                  </a:lnTo>
                  <a:lnTo>
                    <a:pt x="794180" y="393536"/>
                  </a:lnTo>
                  <a:lnTo>
                    <a:pt x="797663" y="392511"/>
                  </a:lnTo>
                  <a:lnTo>
                    <a:pt x="801146" y="391487"/>
                  </a:lnTo>
                  <a:lnTo>
                    <a:pt x="804630" y="392247"/>
                  </a:lnTo>
                  <a:lnTo>
                    <a:pt x="808113" y="391310"/>
                  </a:lnTo>
                  <a:lnTo>
                    <a:pt x="811596" y="390375"/>
                  </a:lnTo>
                  <a:lnTo>
                    <a:pt x="815079" y="389440"/>
                  </a:lnTo>
                  <a:lnTo>
                    <a:pt x="818563" y="388507"/>
                  </a:lnTo>
                  <a:lnTo>
                    <a:pt x="822046" y="387576"/>
                  </a:lnTo>
                  <a:lnTo>
                    <a:pt x="825529" y="386645"/>
                  </a:lnTo>
                  <a:lnTo>
                    <a:pt x="829012" y="385715"/>
                  </a:lnTo>
                  <a:lnTo>
                    <a:pt x="832496" y="384787"/>
                  </a:lnTo>
                  <a:lnTo>
                    <a:pt x="835979" y="383860"/>
                  </a:lnTo>
                  <a:lnTo>
                    <a:pt x="839462" y="382934"/>
                  </a:lnTo>
                  <a:lnTo>
                    <a:pt x="842945" y="391589"/>
                  </a:lnTo>
                  <a:lnTo>
                    <a:pt x="846429" y="390616"/>
                  </a:lnTo>
                  <a:lnTo>
                    <a:pt x="849912" y="389644"/>
                  </a:lnTo>
                  <a:lnTo>
                    <a:pt x="853395" y="388673"/>
                  </a:lnTo>
                  <a:lnTo>
                    <a:pt x="856878" y="387702"/>
                  </a:lnTo>
                  <a:lnTo>
                    <a:pt x="860361" y="386731"/>
                  </a:lnTo>
                  <a:lnTo>
                    <a:pt x="863845" y="385762"/>
                  </a:lnTo>
                  <a:lnTo>
                    <a:pt x="867328" y="384792"/>
                  </a:lnTo>
                  <a:lnTo>
                    <a:pt x="870811" y="383824"/>
                  </a:lnTo>
                  <a:lnTo>
                    <a:pt x="874294" y="382856"/>
                  </a:lnTo>
                  <a:lnTo>
                    <a:pt x="877778" y="381888"/>
                  </a:lnTo>
                  <a:lnTo>
                    <a:pt x="881261" y="386060"/>
                  </a:lnTo>
                  <a:lnTo>
                    <a:pt x="884744" y="385111"/>
                  </a:lnTo>
                  <a:lnTo>
                    <a:pt x="888227" y="384162"/>
                  </a:lnTo>
                  <a:lnTo>
                    <a:pt x="891711" y="383215"/>
                  </a:lnTo>
                  <a:lnTo>
                    <a:pt x="895194" y="382267"/>
                  </a:lnTo>
                  <a:lnTo>
                    <a:pt x="898677" y="381320"/>
                  </a:lnTo>
                  <a:lnTo>
                    <a:pt x="902160" y="380374"/>
                  </a:lnTo>
                  <a:lnTo>
                    <a:pt x="905644" y="379428"/>
                  </a:lnTo>
                  <a:lnTo>
                    <a:pt x="909127" y="378483"/>
                  </a:lnTo>
                  <a:lnTo>
                    <a:pt x="912610" y="377539"/>
                  </a:lnTo>
                  <a:lnTo>
                    <a:pt x="916093" y="376595"/>
                  </a:lnTo>
                  <a:lnTo>
                    <a:pt x="919577" y="384900"/>
                  </a:lnTo>
                  <a:lnTo>
                    <a:pt x="923060" y="383987"/>
                  </a:lnTo>
                  <a:lnTo>
                    <a:pt x="926543" y="383074"/>
                  </a:lnTo>
                  <a:lnTo>
                    <a:pt x="930026" y="382162"/>
                  </a:lnTo>
                  <a:lnTo>
                    <a:pt x="933510" y="381250"/>
                  </a:lnTo>
                  <a:lnTo>
                    <a:pt x="936993" y="380339"/>
                  </a:lnTo>
                  <a:lnTo>
                    <a:pt x="940476" y="379428"/>
                  </a:lnTo>
                  <a:lnTo>
                    <a:pt x="943959" y="378518"/>
                  </a:lnTo>
                  <a:lnTo>
                    <a:pt x="947443" y="377609"/>
                  </a:lnTo>
                  <a:lnTo>
                    <a:pt x="950926" y="376700"/>
                  </a:lnTo>
                  <a:lnTo>
                    <a:pt x="954409" y="375791"/>
                  </a:lnTo>
                  <a:lnTo>
                    <a:pt x="957892" y="389212"/>
                  </a:lnTo>
                  <a:lnTo>
                    <a:pt x="961376" y="388349"/>
                  </a:lnTo>
                  <a:lnTo>
                    <a:pt x="964859" y="387486"/>
                  </a:lnTo>
                  <a:lnTo>
                    <a:pt x="968342" y="386624"/>
                  </a:lnTo>
                  <a:lnTo>
                    <a:pt x="971825" y="385762"/>
                  </a:lnTo>
                  <a:lnTo>
                    <a:pt x="975309" y="384900"/>
                  </a:lnTo>
                  <a:lnTo>
                    <a:pt x="978792" y="384039"/>
                  </a:lnTo>
                  <a:lnTo>
                    <a:pt x="982275" y="383178"/>
                  </a:lnTo>
                  <a:lnTo>
                    <a:pt x="985758" y="382318"/>
                  </a:lnTo>
                  <a:lnTo>
                    <a:pt x="989242" y="381459"/>
                  </a:lnTo>
                  <a:lnTo>
                    <a:pt x="992725" y="380599"/>
                  </a:lnTo>
                  <a:lnTo>
                    <a:pt x="996208" y="382059"/>
                  </a:lnTo>
                  <a:lnTo>
                    <a:pt x="999691" y="381207"/>
                  </a:lnTo>
                  <a:lnTo>
                    <a:pt x="1003175" y="380356"/>
                  </a:lnTo>
                  <a:lnTo>
                    <a:pt x="1006658" y="379506"/>
                  </a:lnTo>
                  <a:lnTo>
                    <a:pt x="1010141" y="378656"/>
                  </a:lnTo>
                  <a:lnTo>
                    <a:pt x="1013624" y="377806"/>
                  </a:lnTo>
                  <a:lnTo>
                    <a:pt x="1017108" y="376957"/>
                  </a:lnTo>
                  <a:lnTo>
                    <a:pt x="1020591" y="376108"/>
                  </a:lnTo>
                  <a:lnTo>
                    <a:pt x="1024074" y="375260"/>
                  </a:lnTo>
                  <a:lnTo>
                    <a:pt x="1027557" y="374412"/>
                  </a:lnTo>
                  <a:lnTo>
                    <a:pt x="1031041" y="373565"/>
                  </a:lnTo>
                  <a:lnTo>
                    <a:pt x="1034524" y="404198"/>
                  </a:lnTo>
                  <a:lnTo>
                    <a:pt x="1038007" y="403442"/>
                  </a:lnTo>
                  <a:lnTo>
                    <a:pt x="1041490" y="402686"/>
                  </a:lnTo>
                  <a:lnTo>
                    <a:pt x="1044974" y="401931"/>
                  </a:lnTo>
                  <a:lnTo>
                    <a:pt x="1048457" y="401176"/>
                  </a:lnTo>
                  <a:lnTo>
                    <a:pt x="1051940" y="400421"/>
                  </a:lnTo>
                  <a:lnTo>
                    <a:pt x="1055423" y="399666"/>
                  </a:lnTo>
                  <a:lnTo>
                    <a:pt x="1058907" y="398912"/>
                  </a:lnTo>
                  <a:lnTo>
                    <a:pt x="1062390" y="398159"/>
                  </a:lnTo>
                  <a:lnTo>
                    <a:pt x="1065873" y="397405"/>
                  </a:lnTo>
                  <a:lnTo>
                    <a:pt x="1069356" y="396652"/>
                  </a:lnTo>
                  <a:lnTo>
                    <a:pt x="1072840" y="412041"/>
                  </a:lnTo>
                  <a:lnTo>
                    <a:pt x="1076323" y="411385"/>
                  </a:lnTo>
                  <a:lnTo>
                    <a:pt x="1079806" y="410729"/>
                  </a:lnTo>
                  <a:lnTo>
                    <a:pt x="1083289" y="410074"/>
                  </a:lnTo>
                  <a:lnTo>
                    <a:pt x="1086773" y="409420"/>
                  </a:lnTo>
                  <a:lnTo>
                    <a:pt x="1090256" y="408766"/>
                  </a:lnTo>
                  <a:lnTo>
                    <a:pt x="1093739" y="408112"/>
                  </a:lnTo>
                  <a:lnTo>
                    <a:pt x="1097222" y="407459"/>
                  </a:lnTo>
                  <a:lnTo>
                    <a:pt x="1100706" y="406807"/>
                  </a:lnTo>
                  <a:lnTo>
                    <a:pt x="1104189" y="406155"/>
                  </a:lnTo>
                  <a:lnTo>
                    <a:pt x="1107672" y="405504"/>
                  </a:lnTo>
                  <a:lnTo>
                    <a:pt x="1111155" y="406544"/>
                  </a:lnTo>
                  <a:lnTo>
                    <a:pt x="1114639" y="405846"/>
                  </a:lnTo>
                  <a:lnTo>
                    <a:pt x="1118122" y="405149"/>
                  </a:lnTo>
                  <a:lnTo>
                    <a:pt x="1121605" y="404452"/>
                  </a:lnTo>
                  <a:lnTo>
                    <a:pt x="1125088" y="403755"/>
                  </a:lnTo>
                  <a:lnTo>
                    <a:pt x="1128572" y="403058"/>
                  </a:lnTo>
                  <a:lnTo>
                    <a:pt x="1132055" y="402362"/>
                  </a:lnTo>
                  <a:lnTo>
                    <a:pt x="1135538" y="401666"/>
                  </a:lnTo>
                  <a:lnTo>
                    <a:pt x="1139021" y="400971"/>
                  </a:lnTo>
                  <a:lnTo>
                    <a:pt x="1142505" y="400275"/>
                  </a:lnTo>
                  <a:lnTo>
                    <a:pt x="1145988" y="399580"/>
                  </a:lnTo>
                  <a:lnTo>
                    <a:pt x="1149471" y="406224"/>
                  </a:lnTo>
                  <a:lnTo>
                    <a:pt x="1152954" y="405548"/>
                  </a:lnTo>
                  <a:lnTo>
                    <a:pt x="1156437" y="404873"/>
                  </a:lnTo>
                  <a:lnTo>
                    <a:pt x="1159921" y="404198"/>
                  </a:lnTo>
                  <a:lnTo>
                    <a:pt x="1163404" y="403524"/>
                  </a:lnTo>
                  <a:lnTo>
                    <a:pt x="1166887" y="402850"/>
                  </a:lnTo>
                  <a:lnTo>
                    <a:pt x="1170370" y="402176"/>
                  </a:lnTo>
                  <a:lnTo>
                    <a:pt x="1173854" y="401502"/>
                  </a:lnTo>
                  <a:lnTo>
                    <a:pt x="1177337" y="400829"/>
                  </a:lnTo>
                  <a:lnTo>
                    <a:pt x="1180820" y="400156"/>
                  </a:lnTo>
                  <a:lnTo>
                    <a:pt x="1184303" y="399483"/>
                  </a:lnTo>
                  <a:lnTo>
                    <a:pt x="1187787" y="405923"/>
                  </a:lnTo>
                  <a:lnTo>
                    <a:pt x="1191270" y="405269"/>
                  </a:lnTo>
                  <a:lnTo>
                    <a:pt x="1194753" y="404614"/>
                  </a:lnTo>
                  <a:lnTo>
                    <a:pt x="1198236" y="403961"/>
                  </a:lnTo>
                  <a:lnTo>
                    <a:pt x="1201720" y="403307"/>
                  </a:lnTo>
                  <a:lnTo>
                    <a:pt x="1205203" y="402654"/>
                  </a:lnTo>
                  <a:lnTo>
                    <a:pt x="1208686" y="402001"/>
                  </a:lnTo>
                  <a:lnTo>
                    <a:pt x="1212169" y="401348"/>
                  </a:lnTo>
                  <a:lnTo>
                    <a:pt x="1215653" y="400696"/>
                  </a:lnTo>
                  <a:lnTo>
                    <a:pt x="1219136" y="400044"/>
                  </a:lnTo>
                  <a:lnTo>
                    <a:pt x="1222619" y="399392"/>
                  </a:lnTo>
                  <a:lnTo>
                    <a:pt x="1226102" y="399827"/>
                  </a:lnTo>
                  <a:lnTo>
                    <a:pt x="1229586" y="399179"/>
                  </a:lnTo>
                  <a:lnTo>
                    <a:pt x="1233069" y="398530"/>
                  </a:lnTo>
                  <a:lnTo>
                    <a:pt x="1236552" y="397882"/>
                  </a:lnTo>
                  <a:lnTo>
                    <a:pt x="1240035" y="397234"/>
                  </a:lnTo>
                  <a:lnTo>
                    <a:pt x="1243519" y="396586"/>
                  </a:lnTo>
                  <a:lnTo>
                    <a:pt x="1247002" y="395939"/>
                  </a:lnTo>
                  <a:lnTo>
                    <a:pt x="1250485" y="395292"/>
                  </a:lnTo>
                  <a:lnTo>
                    <a:pt x="1253968" y="394645"/>
                  </a:lnTo>
                  <a:lnTo>
                    <a:pt x="1257452" y="393998"/>
                  </a:lnTo>
                  <a:lnTo>
                    <a:pt x="1260935" y="393351"/>
                  </a:lnTo>
                  <a:lnTo>
                    <a:pt x="1264418" y="404400"/>
                  </a:lnTo>
                  <a:lnTo>
                    <a:pt x="1267901" y="403874"/>
                  </a:lnTo>
                  <a:lnTo>
                    <a:pt x="1271385" y="403349"/>
                  </a:lnTo>
                  <a:lnTo>
                    <a:pt x="1274868" y="402824"/>
                  </a:lnTo>
                  <a:lnTo>
                    <a:pt x="1278351" y="402300"/>
                  </a:lnTo>
                  <a:lnTo>
                    <a:pt x="1281834" y="401776"/>
                  </a:lnTo>
                  <a:lnTo>
                    <a:pt x="1285318" y="401253"/>
                  </a:lnTo>
                  <a:lnTo>
                    <a:pt x="1288801" y="400730"/>
                  </a:lnTo>
                  <a:lnTo>
                    <a:pt x="1292284" y="400209"/>
                  </a:lnTo>
                  <a:lnTo>
                    <a:pt x="1295767" y="399687"/>
                  </a:lnTo>
                  <a:lnTo>
                    <a:pt x="1299251" y="399167"/>
                  </a:lnTo>
                  <a:lnTo>
                    <a:pt x="1302734" y="401157"/>
                  </a:lnTo>
                  <a:lnTo>
                    <a:pt x="1306217" y="400550"/>
                  </a:lnTo>
                  <a:lnTo>
                    <a:pt x="1309700" y="399942"/>
                  </a:lnTo>
                  <a:lnTo>
                    <a:pt x="1313184" y="399335"/>
                  </a:lnTo>
                  <a:lnTo>
                    <a:pt x="1316667" y="398728"/>
                  </a:lnTo>
                  <a:lnTo>
                    <a:pt x="1320150" y="398122"/>
                  </a:lnTo>
                  <a:lnTo>
                    <a:pt x="1323633" y="397515"/>
                  </a:lnTo>
                  <a:lnTo>
                    <a:pt x="1327117" y="396909"/>
                  </a:lnTo>
                  <a:lnTo>
                    <a:pt x="1330600" y="396303"/>
                  </a:lnTo>
                  <a:lnTo>
                    <a:pt x="1334083" y="395698"/>
                  </a:lnTo>
                  <a:lnTo>
                    <a:pt x="1337566" y="395092"/>
                  </a:lnTo>
                  <a:lnTo>
                    <a:pt x="1341050" y="406770"/>
                  </a:lnTo>
                  <a:lnTo>
                    <a:pt x="1344533" y="406192"/>
                  </a:lnTo>
                  <a:lnTo>
                    <a:pt x="1348016" y="405615"/>
                  </a:lnTo>
                  <a:lnTo>
                    <a:pt x="1351499" y="405038"/>
                  </a:lnTo>
                  <a:lnTo>
                    <a:pt x="1354983" y="404461"/>
                  </a:lnTo>
                  <a:lnTo>
                    <a:pt x="1358466" y="403884"/>
                  </a:lnTo>
                  <a:lnTo>
                    <a:pt x="1361949" y="403307"/>
                  </a:lnTo>
                  <a:lnTo>
                    <a:pt x="1365432" y="402731"/>
                  </a:lnTo>
                  <a:lnTo>
                    <a:pt x="1368916" y="402155"/>
                  </a:lnTo>
                  <a:lnTo>
                    <a:pt x="1372399" y="401579"/>
                  </a:lnTo>
                  <a:lnTo>
                    <a:pt x="1375882" y="401003"/>
                  </a:lnTo>
                  <a:lnTo>
                    <a:pt x="1379365" y="404662"/>
                  </a:lnTo>
                  <a:lnTo>
                    <a:pt x="1382849" y="404095"/>
                  </a:lnTo>
                  <a:lnTo>
                    <a:pt x="1386332" y="403530"/>
                  </a:lnTo>
                  <a:lnTo>
                    <a:pt x="1389815" y="402964"/>
                  </a:lnTo>
                  <a:lnTo>
                    <a:pt x="1393298" y="402398"/>
                  </a:lnTo>
                  <a:lnTo>
                    <a:pt x="1396782" y="401833"/>
                  </a:lnTo>
                  <a:lnTo>
                    <a:pt x="1400265" y="401268"/>
                  </a:lnTo>
                  <a:lnTo>
                    <a:pt x="1403748" y="400703"/>
                  </a:lnTo>
                  <a:lnTo>
                    <a:pt x="1407231" y="400138"/>
                  </a:lnTo>
                  <a:lnTo>
                    <a:pt x="1410715" y="399573"/>
                  </a:lnTo>
                  <a:lnTo>
                    <a:pt x="1414198" y="399009"/>
                  </a:lnTo>
                  <a:lnTo>
                    <a:pt x="1417681" y="423538"/>
                  </a:lnTo>
                  <a:lnTo>
                    <a:pt x="1421164" y="423028"/>
                  </a:lnTo>
                  <a:lnTo>
                    <a:pt x="1424648" y="422517"/>
                  </a:lnTo>
                  <a:lnTo>
                    <a:pt x="1428131" y="422007"/>
                  </a:lnTo>
                  <a:lnTo>
                    <a:pt x="1431614" y="421497"/>
                  </a:lnTo>
                  <a:lnTo>
                    <a:pt x="1435097" y="420987"/>
                  </a:lnTo>
                  <a:lnTo>
                    <a:pt x="1438580" y="420477"/>
                  </a:lnTo>
                  <a:lnTo>
                    <a:pt x="1442064" y="419967"/>
                  </a:lnTo>
                  <a:lnTo>
                    <a:pt x="1445547" y="419457"/>
                  </a:lnTo>
                  <a:lnTo>
                    <a:pt x="1449030" y="418948"/>
                  </a:lnTo>
                  <a:lnTo>
                    <a:pt x="1452513" y="418439"/>
                  </a:lnTo>
                  <a:lnTo>
                    <a:pt x="1455997" y="422903"/>
                  </a:lnTo>
                  <a:lnTo>
                    <a:pt x="1459480" y="422404"/>
                  </a:lnTo>
                  <a:lnTo>
                    <a:pt x="1462963" y="421906"/>
                  </a:lnTo>
                  <a:lnTo>
                    <a:pt x="1466446" y="421408"/>
                  </a:lnTo>
                  <a:lnTo>
                    <a:pt x="1469930" y="420910"/>
                  </a:lnTo>
                  <a:lnTo>
                    <a:pt x="1473413" y="420412"/>
                  </a:lnTo>
                  <a:lnTo>
                    <a:pt x="1476896" y="419914"/>
                  </a:lnTo>
                  <a:lnTo>
                    <a:pt x="1480379" y="419416"/>
                  </a:lnTo>
                  <a:lnTo>
                    <a:pt x="1483863" y="418919"/>
                  </a:lnTo>
                  <a:lnTo>
                    <a:pt x="1487346" y="418421"/>
                  </a:lnTo>
                  <a:lnTo>
                    <a:pt x="1490829" y="417924"/>
                  </a:lnTo>
                  <a:lnTo>
                    <a:pt x="1494312" y="423754"/>
                  </a:lnTo>
                  <a:lnTo>
                    <a:pt x="1497796" y="423270"/>
                  </a:lnTo>
                  <a:lnTo>
                    <a:pt x="1501279" y="422786"/>
                  </a:lnTo>
                  <a:lnTo>
                    <a:pt x="1504762" y="422302"/>
                  </a:lnTo>
                  <a:lnTo>
                    <a:pt x="1508245" y="421818"/>
                  </a:lnTo>
                  <a:lnTo>
                    <a:pt x="1511729" y="421335"/>
                  </a:lnTo>
                  <a:lnTo>
                    <a:pt x="1515212" y="420852"/>
                  </a:lnTo>
                  <a:lnTo>
                    <a:pt x="1518695" y="420368"/>
                  </a:lnTo>
                  <a:lnTo>
                    <a:pt x="1522178" y="419885"/>
                  </a:lnTo>
                  <a:lnTo>
                    <a:pt x="1525662" y="419402"/>
                  </a:lnTo>
                  <a:lnTo>
                    <a:pt x="1529145" y="418920"/>
                  </a:lnTo>
                  <a:lnTo>
                    <a:pt x="1532628" y="426638"/>
                  </a:lnTo>
                  <a:lnTo>
                    <a:pt x="1536111" y="426171"/>
                  </a:lnTo>
                  <a:lnTo>
                    <a:pt x="1539595" y="425705"/>
                  </a:lnTo>
                  <a:lnTo>
                    <a:pt x="1543078" y="425239"/>
                  </a:lnTo>
                  <a:lnTo>
                    <a:pt x="1546561" y="424773"/>
                  </a:lnTo>
                  <a:lnTo>
                    <a:pt x="1550044" y="424308"/>
                  </a:lnTo>
                  <a:lnTo>
                    <a:pt x="1553528" y="423842"/>
                  </a:lnTo>
                  <a:lnTo>
                    <a:pt x="1557011" y="423377"/>
                  </a:lnTo>
                  <a:lnTo>
                    <a:pt x="1560494" y="422911"/>
                  </a:lnTo>
                  <a:lnTo>
                    <a:pt x="1563977" y="422446"/>
                  </a:lnTo>
                  <a:lnTo>
                    <a:pt x="1567461" y="421981"/>
                  </a:lnTo>
                  <a:lnTo>
                    <a:pt x="1570944" y="422565"/>
                  </a:lnTo>
                  <a:lnTo>
                    <a:pt x="1574427" y="422102"/>
                  </a:lnTo>
                  <a:lnTo>
                    <a:pt x="1577910" y="421639"/>
                  </a:lnTo>
                  <a:lnTo>
                    <a:pt x="1581394" y="421177"/>
                  </a:lnTo>
                  <a:lnTo>
                    <a:pt x="1584877" y="420715"/>
                  </a:lnTo>
                  <a:lnTo>
                    <a:pt x="1588360" y="420252"/>
                  </a:lnTo>
                  <a:lnTo>
                    <a:pt x="1591843" y="419790"/>
                  </a:lnTo>
                  <a:lnTo>
                    <a:pt x="1595327" y="419328"/>
                  </a:lnTo>
                  <a:lnTo>
                    <a:pt x="1598810" y="418867"/>
                  </a:lnTo>
                  <a:lnTo>
                    <a:pt x="1602293" y="418405"/>
                  </a:lnTo>
                  <a:lnTo>
                    <a:pt x="1605776" y="417943"/>
                  </a:lnTo>
                  <a:lnTo>
                    <a:pt x="1609260" y="422008"/>
                  </a:lnTo>
                  <a:lnTo>
                    <a:pt x="1612743" y="421556"/>
                  </a:lnTo>
                  <a:lnTo>
                    <a:pt x="1616226" y="421103"/>
                  </a:lnTo>
                  <a:lnTo>
                    <a:pt x="1619709" y="420651"/>
                  </a:lnTo>
                  <a:lnTo>
                    <a:pt x="1623193" y="420198"/>
                  </a:lnTo>
                  <a:lnTo>
                    <a:pt x="1626676" y="419746"/>
                  </a:lnTo>
                  <a:lnTo>
                    <a:pt x="1630159" y="419294"/>
                  </a:lnTo>
                  <a:lnTo>
                    <a:pt x="1633642" y="418842"/>
                  </a:lnTo>
                  <a:lnTo>
                    <a:pt x="1637126" y="418390"/>
                  </a:lnTo>
                  <a:lnTo>
                    <a:pt x="1640609" y="417938"/>
                  </a:lnTo>
                  <a:lnTo>
                    <a:pt x="1644092" y="417486"/>
                  </a:lnTo>
                  <a:lnTo>
                    <a:pt x="1647575" y="422821"/>
                  </a:lnTo>
                  <a:lnTo>
                    <a:pt x="1651059" y="422411"/>
                  </a:lnTo>
                  <a:lnTo>
                    <a:pt x="1654542" y="422001"/>
                  </a:lnTo>
                  <a:lnTo>
                    <a:pt x="1658025" y="421590"/>
                  </a:lnTo>
                  <a:lnTo>
                    <a:pt x="1661508" y="421180"/>
                  </a:lnTo>
                  <a:lnTo>
                    <a:pt x="1664992" y="420771"/>
                  </a:lnTo>
                  <a:lnTo>
                    <a:pt x="1668475" y="420361"/>
                  </a:lnTo>
                  <a:lnTo>
                    <a:pt x="1671958" y="419952"/>
                  </a:lnTo>
                  <a:lnTo>
                    <a:pt x="1675441" y="419543"/>
                  </a:lnTo>
                  <a:lnTo>
                    <a:pt x="1678925" y="419134"/>
                  </a:lnTo>
                  <a:lnTo>
                    <a:pt x="1682408" y="418726"/>
                  </a:lnTo>
                  <a:lnTo>
                    <a:pt x="1685891" y="427973"/>
                  </a:lnTo>
                  <a:lnTo>
                    <a:pt x="1689374" y="427551"/>
                  </a:lnTo>
                  <a:lnTo>
                    <a:pt x="1692858" y="427130"/>
                  </a:lnTo>
                  <a:lnTo>
                    <a:pt x="1696341" y="426709"/>
                  </a:lnTo>
                  <a:lnTo>
                    <a:pt x="1699824" y="426288"/>
                  </a:lnTo>
                  <a:lnTo>
                    <a:pt x="1703307" y="425867"/>
                  </a:lnTo>
                  <a:lnTo>
                    <a:pt x="1706791" y="425446"/>
                  </a:lnTo>
                  <a:lnTo>
                    <a:pt x="1710274" y="425025"/>
                  </a:lnTo>
                  <a:lnTo>
                    <a:pt x="1713757" y="424604"/>
                  </a:lnTo>
                  <a:lnTo>
                    <a:pt x="1717240" y="424184"/>
                  </a:lnTo>
                  <a:lnTo>
                    <a:pt x="1720723" y="423763"/>
                  </a:lnTo>
                  <a:lnTo>
                    <a:pt x="1724207" y="426752"/>
                  </a:lnTo>
                  <a:lnTo>
                    <a:pt x="1727690" y="426338"/>
                  </a:lnTo>
                  <a:lnTo>
                    <a:pt x="1731173" y="425924"/>
                  </a:lnTo>
                  <a:lnTo>
                    <a:pt x="1734656" y="425510"/>
                  </a:lnTo>
                  <a:lnTo>
                    <a:pt x="1738140" y="425096"/>
                  </a:lnTo>
                  <a:lnTo>
                    <a:pt x="1741623" y="424682"/>
                  </a:lnTo>
                  <a:lnTo>
                    <a:pt x="1745106" y="424268"/>
                  </a:lnTo>
                  <a:lnTo>
                    <a:pt x="1748589" y="423855"/>
                  </a:lnTo>
                  <a:lnTo>
                    <a:pt x="1752073" y="423441"/>
                  </a:lnTo>
                  <a:lnTo>
                    <a:pt x="1755556" y="423028"/>
                  </a:lnTo>
                  <a:lnTo>
                    <a:pt x="1759039" y="422614"/>
                  </a:lnTo>
                  <a:lnTo>
                    <a:pt x="1762522" y="425873"/>
                  </a:lnTo>
                  <a:lnTo>
                    <a:pt x="1766006" y="425466"/>
                  </a:lnTo>
                  <a:lnTo>
                    <a:pt x="1769489" y="425059"/>
                  </a:lnTo>
                  <a:lnTo>
                    <a:pt x="1772972" y="424653"/>
                  </a:lnTo>
                  <a:lnTo>
                    <a:pt x="1776455" y="424246"/>
                  </a:lnTo>
                  <a:lnTo>
                    <a:pt x="1779939" y="423840"/>
                  </a:lnTo>
                  <a:lnTo>
                    <a:pt x="1783422" y="423434"/>
                  </a:lnTo>
                  <a:lnTo>
                    <a:pt x="1786905" y="423028"/>
                  </a:lnTo>
                  <a:lnTo>
                    <a:pt x="1790388" y="422622"/>
                  </a:lnTo>
                  <a:lnTo>
                    <a:pt x="1793872" y="422216"/>
                  </a:lnTo>
                  <a:lnTo>
                    <a:pt x="1797355" y="421810"/>
                  </a:lnTo>
                  <a:lnTo>
                    <a:pt x="1800838" y="432203"/>
                  </a:lnTo>
                  <a:lnTo>
                    <a:pt x="1804321" y="431816"/>
                  </a:lnTo>
                  <a:lnTo>
                    <a:pt x="1807805" y="431428"/>
                  </a:lnTo>
                  <a:lnTo>
                    <a:pt x="1811288" y="431041"/>
                  </a:lnTo>
                  <a:lnTo>
                    <a:pt x="1814771" y="430654"/>
                  </a:lnTo>
                  <a:lnTo>
                    <a:pt x="1818254" y="430267"/>
                  </a:lnTo>
                  <a:lnTo>
                    <a:pt x="1821738" y="429880"/>
                  </a:lnTo>
                  <a:lnTo>
                    <a:pt x="1825221" y="429493"/>
                  </a:lnTo>
                  <a:lnTo>
                    <a:pt x="1828704" y="429107"/>
                  </a:lnTo>
                  <a:lnTo>
                    <a:pt x="1832187" y="428720"/>
                  </a:lnTo>
                  <a:lnTo>
                    <a:pt x="1835671" y="428334"/>
                  </a:lnTo>
                  <a:lnTo>
                    <a:pt x="1839154" y="429073"/>
                  </a:lnTo>
                  <a:lnTo>
                    <a:pt x="1842637" y="428689"/>
                  </a:lnTo>
                  <a:lnTo>
                    <a:pt x="1846120" y="428304"/>
                  </a:lnTo>
                  <a:lnTo>
                    <a:pt x="1849604" y="427920"/>
                  </a:lnTo>
                  <a:lnTo>
                    <a:pt x="1853087" y="427536"/>
                  </a:lnTo>
                  <a:lnTo>
                    <a:pt x="1856570" y="427152"/>
                  </a:lnTo>
                  <a:lnTo>
                    <a:pt x="1860053" y="426767"/>
                  </a:lnTo>
                  <a:lnTo>
                    <a:pt x="1863537" y="426383"/>
                  </a:lnTo>
                  <a:lnTo>
                    <a:pt x="1867020" y="426000"/>
                  </a:lnTo>
                  <a:lnTo>
                    <a:pt x="1870503" y="425616"/>
                  </a:lnTo>
                  <a:lnTo>
                    <a:pt x="1873986" y="425232"/>
                  </a:lnTo>
                  <a:lnTo>
                    <a:pt x="1877470" y="439491"/>
                  </a:lnTo>
                  <a:lnTo>
                    <a:pt x="1880953" y="439132"/>
                  </a:lnTo>
                  <a:lnTo>
                    <a:pt x="1884436" y="438772"/>
                  </a:lnTo>
                  <a:lnTo>
                    <a:pt x="1887919" y="438413"/>
                  </a:lnTo>
                  <a:lnTo>
                    <a:pt x="1891403" y="438053"/>
                  </a:lnTo>
                  <a:lnTo>
                    <a:pt x="1894886" y="437694"/>
                  </a:lnTo>
                  <a:lnTo>
                    <a:pt x="1898369" y="437335"/>
                  </a:lnTo>
                  <a:lnTo>
                    <a:pt x="1901852" y="436975"/>
                  </a:lnTo>
                  <a:lnTo>
                    <a:pt x="1905336" y="436616"/>
                  </a:lnTo>
                  <a:lnTo>
                    <a:pt x="1908819" y="436257"/>
                  </a:lnTo>
                  <a:lnTo>
                    <a:pt x="1912302" y="435898"/>
                  </a:lnTo>
                  <a:lnTo>
                    <a:pt x="1915785" y="436547"/>
                  </a:lnTo>
                  <a:lnTo>
                    <a:pt x="1919269" y="436189"/>
                  </a:lnTo>
                  <a:lnTo>
                    <a:pt x="1922752" y="435832"/>
                  </a:lnTo>
                  <a:lnTo>
                    <a:pt x="1926235" y="435475"/>
                  </a:lnTo>
                  <a:lnTo>
                    <a:pt x="1929718" y="435118"/>
                  </a:lnTo>
                  <a:lnTo>
                    <a:pt x="1933202" y="434761"/>
                  </a:lnTo>
                  <a:lnTo>
                    <a:pt x="1936685" y="434405"/>
                  </a:lnTo>
                  <a:lnTo>
                    <a:pt x="1940168" y="434048"/>
                  </a:lnTo>
                  <a:lnTo>
                    <a:pt x="1943651" y="433691"/>
                  </a:lnTo>
                  <a:lnTo>
                    <a:pt x="1947135" y="433335"/>
                  </a:lnTo>
                  <a:lnTo>
                    <a:pt x="1950618" y="432978"/>
                  </a:lnTo>
                  <a:lnTo>
                    <a:pt x="1954101" y="435886"/>
                  </a:lnTo>
                  <a:lnTo>
                    <a:pt x="1957584" y="435535"/>
                  </a:lnTo>
                  <a:lnTo>
                    <a:pt x="1961068" y="435184"/>
                  </a:lnTo>
                  <a:lnTo>
                    <a:pt x="1964551" y="434833"/>
                  </a:lnTo>
                  <a:lnTo>
                    <a:pt x="1968034" y="434482"/>
                  </a:lnTo>
                  <a:lnTo>
                    <a:pt x="1971517" y="434131"/>
                  </a:lnTo>
                  <a:lnTo>
                    <a:pt x="1975001" y="433780"/>
                  </a:lnTo>
                  <a:lnTo>
                    <a:pt x="1978484" y="433429"/>
                  </a:lnTo>
                  <a:lnTo>
                    <a:pt x="1981967" y="433078"/>
                  </a:lnTo>
                  <a:lnTo>
                    <a:pt x="1985450" y="432728"/>
                  </a:lnTo>
                  <a:lnTo>
                    <a:pt x="1988934" y="432377"/>
                  </a:lnTo>
                  <a:lnTo>
                    <a:pt x="1992417" y="432542"/>
                  </a:lnTo>
                  <a:lnTo>
                    <a:pt x="1995900" y="432215"/>
                  </a:lnTo>
                  <a:lnTo>
                    <a:pt x="1999383" y="431888"/>
                  </a:lnTo>
                  <a:lnTo>
                    <a:pt x="2002867" y="431562"/>
                  </a:lnTo>
                  <a:lnTo>
                    <a:pt x="2006350" y="431235"/>
                  </a:lnTo>
                  <a:lnTo>
                    <a:pt x="2009833" y="430909"/>
                  </a:lnTo>
                  <a:lnTo>
                    <a:pt x="2013316" y="430583"/>
                  </a:lnTo>
                  <a:lnTo>
                    <a:pt x="2016799" y="430257"/>
                  </a:lnTo>
                  <a:lnTo>
                    <a:pt x="2020283" y="429931"/>
                  </a:lnTo>
                  <a:lnTo>
                    <a:pt x="2023766" y="429605"/>
                  </a:lnTo>
                  <a:lnTo>
                    <a:pt x="2027249" y="429280"/>
                  </a:lnTo>
                  <a:lnTo>
                    <a:pt x="2030732" y="428941"/>
                  </a:lnTo>
                  <a:lnTo>
                    <a:pt x="2034216" y="428592"/>
                  </a:lnTo>
                  <a:lnTo>
                    <a:pt x="2037699" y="428244"/>
                  </a:lnTo>
                  <a:lnTo>
                    <a:pt x="2041182" y="427896"/>
                  </a:lnTo>
                  <a:lnTo>
                    <a:pt x="2044665" y="427548"/>
                  </a:lnTo>
                  <a:lnTo>
                    <a:pt x="2048149" y="427200"/>
                  </a:lnTo>
                  <a:lnTo>
                    <a:pt x="2051632" y="426851"/>
                  </a:lnTo>
                  <a:lnTo>
                    <a:pt x="2055115" y="426503"/>
                  </a:lnTo>
                  <a:lnTo>
                    <a:pt x="2058598" y="426156"/>
                  </a:lnTo>
                  <a:lnTo>
                    <a:pt x="2062082" y="425808"/>
                  </a:lnTo>
                  <a:lnTo>
                    <a:pt x="2065565" y="425460"/>
                  </a:lnTo>
                  <a:lnTo>
                    <a:pt x="2069048" y="426154"/>
                  </a:lnTo>
                  <a:lnTo>
                    <a:pt x="2072531" y="425831"/>
                  </a:lnTo>
                  <a:lnTo>
                    <a:pt x="2076015" y="425508"/>
                  </a:lnTo>
                  <a:lnTo>
                    <a:pt x="2079498" y="425186"/>
                  </a:lnTo>
                  <a:lnTo>
                    <a:pt x="2082981" y="424863"/>
                  </a:lnTo>
                  <a:lnTo>
                    <a:pt x="2086464" y="424541"/>
                  </a:lnTo>
                  <a:lnTo>
                    <a:pt x="2089948" y="424219"/>
                  </a:lnTo>
                  <a:lnTo>
                    <a:pt x="2093431" y="423897"/>
                  </a:lnTo>
                  <a:lnTo>
                    <a:pt x="2096914" y="423575"/>
                  </a:lnTo>
                  <a:lnTo>
                    <a:pt x="2100397" y="423254"/>
                  </a:lnTo>
                  <a:lnTo>
                    <a:pt x="2103881" y="422932"/>
                  </a:lnTo>
                  <a:lnTo>
                    <a:pt x="2107364" y="424397"/>
                  </a:lnTo>
                  <a:lnTo>
                    <a:pt x="2110847" y="424054"/>
                  </a:lnTo>
                  <a:lnTo>
                    <a:pt x="2114330" y="423712"/>
                  </a:lnTo>
                  <a:lnTo>
                    <a:pt x="2117814" y="423370"/>
                  </a:lnTo>
                  <a:lnTo>
                    <a:pt x="2121297" y="423028"/>
                  </a:lnTo>
                  <a:lnTo>
                    <a:pt x="2124780" y="422686"/>
                  </a:lnTo>
                  <a:lnTo>
                    <a:pt x="2128263" y="422344"/>
                  </a:lnTo>
                  <a:lnTo>
                    <a:pt x="2131747" y="422002"/>
                  </a:lnTo>
                  <a:lnTo>
                    <a:pt x="2135230" y="421660"/>
                  </a:lnTo>
                  <a:lnTo>
                    <a:pt x="2138713" y="421318"/>
                  </a:lnTo>
                  <a:lnTo>
                    <a:pt x="2142196" y="420977"/>
                  </a:lnTo>
                  <a:lnTo>
                    <a:pt x="2145680" y="424205"/>
                  </a:lnTo>
                  <a:lnTo>
                    <a:pt x="2149163" y="423869"/>
                  </a:lnTo>
                  <a:lnTo>
                    <a:pt x="2152646" y="423532"/>
                  </a:lnTo>
                  <a:lnTo>
                    <a:pt x="2156129" y="423196"/>
                  </a:lnTo>
                  <a:lnTo>
                    <a:pt x="2159613" y="422860"/>
                  </a:lnTo>
                  <a:lnTo>
                    <a:pt x="2163096" y="422523"/>
                  </a:lnTo>
                  <a:lnTo>
                    <a:pt x="2166579" y="422187"/>
                  </a:lnTo>
                  <a:lnTo>
                    <a:pt x="2170062" y="421851"/>
                  </a:lnTo>
                  <a:lnTo>
                    <a:pt x="2173546" y="421515"/>
                  </a:lnTo>
                  <a:lnTo>
                    <a:pt x="2177029" y="421179"/>
                  </a:lnTo>
                  <a:lnTo>
                    <a:pt x="2180512" y="420843"/>
                  </a:lnTo>
                  <a:lnTo>
                    <a:pt x="2183995" y="425492"/>
                  </a:lnTo>
                  <a:lnTo>
                    <a:pt x="2187479" y="425163"/>
                  </a:lnTo>
                  <a:lnTo>
                    <a:pt x="2190962" y="424834"/>
                  </a:lnTo>
                  <a:lnTo>
                    <a:pt x="2194445" y="424506"/>
                  </a:lnTo>
                  <a:lnTo>
                    <a:pt x="2197928" y="424177"/>
                  </a:lnTo>
                  <a:lnTo>
                    <a:pt x="2201412" y="423849"/>
                  </a:lnTo>
                  <a:lnTo>
                    <a:pt x="2204895" y="423520"/>
                  </a:lnTo>
                  <a:lnTo>
                    <a:pt x="2208378" y="423192"/>
                  </a:lnTo>
                  <a:lnTo>
                    <a:pt x="2211861" y="422864"/>
                  </a:lnTo>
                  <a:lnTo>
                    <a:pt x="2215345" y="422535"/>
                  </a:lnTo>
                  <a:lnTo>
                    <a:pt x="2218828" y="422207"/>
                  </a:lnTo>
                  <a:lnTo>
                    <a:pt x="2222311" y="423841"/>
                  </a:lnTo>
                  <a:lnTo>
                    <a:pt x="2225794" y="423516"/>
                  </a:lnTo>
                  <a:lnTo>
                    <a:pt x="2229278" y="423190"/>
                  </a:lnTo>
                  <a:lnTo>
                    <a:pt x="2232761" y="422865"/>
                  </a:lnTo>
                  <a:lnTo>
                    <a:pt x="2236244" y="422540"/>
                  </a:lnTo>
                  <a:lnTo>
                    <a:pt x="2239727" y="422215"/>
                  </a:lnTo>
                  <a:lnTo>
                    <a:pt x="2243211" y="421890"/>
                  </a:lnTo>
                  <a:lnTo>
                    <a:pt x="2246694" y="421565"/>
                  </a:lnTo>
                  <a:lnTo>
                    <a:pt x="2250177" y="421240"/>
                  </a:lnTo>
                  <a:lnTo>
                    <a:pt x="2253660" y="420915"/>
                  </a:lnTo>
                  <a:lnTo>
                    <a:pt x="2257144" y="420590"/>
                  </a:lnTo>
                  <a:lnTo>
                    <a:pt x="2260627" y="422222"/>
                  </a:lnTo>
                  <a:lnTo>
                    <a:pt x="2264110" y="421900"/>
                  </a:lnTo>
                  <a:lnTo>
                    <a:pt x="2267593" y="421578"/>
                  </a:lnTo>
                  <a:lnTo>
                    <a:pt x="2271077" y="421256"/>
                  </a:lnTo>
                  <a:lnTo>
                    <a:pt x="2274560" y="420935"/>
                  </a:lnTo>
                  <a:lnTo>
                    <a:pt x="2278043" y="420613"/>
                  </a:lnTo>
                  <a:lnTo>
                    <a:pt x="2281526" y="420291"/>
                  </a:lnTo>
                  <a:lnTo>
                    <a:pt x="2285010" y="419969"/>
                  </a:lnTo>
                  <a:lnTo>
                    <a:pt x="2288493" y="419648"/>
                  </a:lnTo>
                  <a:lnTo>
                    <a:pt x="2291976" y="419326"/>
                  </a:lnTo>
                  <a:lnTo>
                    <a:pt x="2295459" y="419005"/>
                  </a:lnTo>
                  <a:lnTo>
                    <a:pt x="2298942" y="419174"/>
                  </a:lnTo>
                  <a:lnTo>
                    <a:pt x="2302426" y="418854"/>
                  </a:lnTo>
                  <a:lnTo>
                    <a:pt x="2305909" y="418533"/>
                  </a:lnTo>
                  <a:lnTo>
                    <a:pt x="2309392" y="418212"/>
                  </a:lnTo>
                  <a:lnTo>
                    <a:pt x="2312875" y="417892"/>
                  </a:lnTo>
                  <a:lnTo>
                    <a:pt x="2316359" y="417572"/>
                  </a:lnTo>
                  <a:lnTo>
                    <a:pt x="2319842" y="417251"/>
                  </a:lnTo>
                  <a:lnTo>
                    <a:pt x="2323325" y="416931"/>
                  </a:lnTo>
                  <a:lnTo>
                    <a:pt x="2326808" y="416611"/>
                  </a:lnTo>
                  <a:lnTo>
                    <a:pt x="2330292" y="416290"/>
                  </a:lnTo>
                  <a:lnTo>
                    <a:pt x="2333775" y="415970"/>
                  </a:lnTo>
                  <a:lnTo>
                    <a:pt x="2337258" y="419078"/>
                  </a:lnTo>
                  <a:lnTo>
                    <a:pt x="2340741" y="418762"/>
                  </a:lnTo>
                  <a:lnTo>
                    <a:pt x="2344225" y="418447"/>
                  </a:lnTo>
                  <a:lnTo>
                    <a:pt x="2347708" y="418131"/>
                  </a:lnTo>
                  <a:lnTo>
                    <a:pt x="2351191" y="417816"/>
                  </a:lnTo>
                  <a:lnTo>
                    <a:pt x="2354674" y="417501"/>
                  </a:lnTo>
                  <a:lnTo>
                    <a:pt x="2358158" y="417185"/>
                  </a:lnTo>
                  <a:lnTo>
                    <a:pt x="2361641" y="416870"/>
                  </a:lnTo>
                  <a:lnTo>
                    <a:pt x="2365124" y="416555"/>
                  </a:lnTo>
                  <a:lnTo>
                    <a:pt x="2368607" y="416240"/>
                  </a:lnTo>
                  <a:lnTo>
                    <a:pt x="2372091" y="415925"/>
                  </a:lnTo>
                  <a:lnTo>
                    <a:pt x="2375574" y="422750"/>
                  </a:lnTo>
                  <a:lnTo>
                    <a:pt x="2379057" y="422486"/>
                  </a:lnTo>
                  <a:lnTo>
                    <a:pt x="2382540" y="422223"/>
                  </a:lnTo>
                  <a:lnTo>
                    <a:pt x="2386024" y="421959"/>
                  </a:lnTo>
                  <a:lnTo>
                    <a:pt x="2389507" y="421695"/>
                  </a:lnTo>
                  <a:lnTo>
                    <a:pt x="2392990" y="421432"/>
                  </a:lnTo>
                  <a:lnTo>
                    <a:pt x="2396473" y="421169"/>
                  </a:lnTo>
                  <a:lnTo>
                    <a:pt x="2399957" y="420906"/>
                  </a:lnTo>
                  <a:lnTo>
                    <a:pt x="2403440" y="420643"/>
                  </a:lnTo>
                  <a:lnTo>
                    <a:pt x="2406923" y="420380"/>
                  </a:lnTo>
                  <a:lnTo>
                    <a:pt x="2410406" y="420118"/>
                  </a:lnTo>
                  <a:lnTo>
                    <a:pt x="2413890" y="421438"/>
                  </a:lnTo>
                  <a:lnTo>
                    <a:pt x="2417373" y="421136"/>
                  </a:lnTo>
                  <a:lnTo>
                    <a:pt x="2420856" y="420833"/>
                  </a:lnTo>
                  <a:lnTo>
                    <a:pt x="2424339" y="420531"/>
                  </a:lnTo>
                  <a:lnTo>
                    <a:pt x="2427823" y="420228"/>
                  </a:lnTo>
                  <a:lnTo>
                    <a:pt x="2431306" y="419926"/>
                  </a:lnTo>
                  <a:lnTo>
                    <a:pt x="2434789" y="419624"/>
                  </a:lnTo>
                  <a:lnTo>
                    <a:pt x="2438272" y="419321"/>
                  </a:lnTo>
                  <a:lnTo>
                    <a:pt x="2441756" y="419019"/>
                  </a:lnTo>
                  <a:lnTo>
                    <a:pt x="2445239" y="418717"/>
                  </a:lnTo>
                  <a:lnTo>
                    <a:pt x="2448722" y="418415"/>
                  </a:lnTo>
                  <a:lnTo>
                    <a:pt x="2452205" y="425529"/>
                  </a:lnTo>
                  <a:lnTo>
                    <a:pt x="2455689" y="425256"/>
                  </a:lnTo>
                  <a:lnTo>
                    <a:pt x="2459172" y="424983"/>
                  </a:lnTo>
                  <a:lnTo>
                    <a:pt x="2462655" y="424710"/>
                  </a:lnTo>
                  <a:lnTo>
                    <a:pt x="2466138" y="424437"/>
                  </a:lnTo>
                  <a:lnTo>
                    <a:pt x="2469622" y="424165"/>
                  </a:lnTo>
                  <a:lnTo>
                    <a:pt x="2473105" y="423892"/>
                  </a:lnTo>
                  <a:lnTo>
                    <a:pt x="2476588" y="423620"/>
                  </a:lnTo>
                  <a:lnTo>
                    <a:pt x="2480071" y="423347"/>
                  </a:lnTo>
                  <a:lnTo>
                    <a:pt x="2483555" y="423075"/>
                  </a:lnTo>
                  <a:lnTo>
                    <a:pt x="2487038" y="422803"/>
                  </a:lnTo>
                  <a:lnTo>
                    <a:pt x="2490521" y="423826"/>
                  </a:lnTo>
                  <a:lnTo>
                    <a:pt x="2494004" y="423536"/>
                  </a:lnTo>
                  <a:lnTo>
                    <a:pt x="2497488" y="423245"/>
                  </a:lnTo>
                  <a:lnTo>
                    <a:pt x="2500971" y="422955"/>
                  </a:lnTo>
                  <a:lnTo>
                    <a:pt x="2504454" y="422665"/>
                  </a:lnTo>
                  <a:lnTo>
                    <a:pt x="2507937" y="422375"/>
                  </a:lnTo>
                  <a:lnTo>
                    <a:pt x="2511421" y="422085"/>
                  </a:lnTo>
                  <a:lnTo>
                    <a:pt x="2514904" y="421795"/>
                  </a:lnTo>
                  <a:lnTo>
                    <a:pt x="2518387" y="421505"/>
                  </a:lnTo>
                  <a:lnTo>
                    <a:pt x="2521870" y="421215"/>
                  </a:lnTo>
                  <a:lnTo>
                    <a:pt x="2525354" y="420925"/>
                  </a:lnTo>
                  <a:lnTo>
                    <a:pt x="2528837" y="423885"/>
                  </a:lnTo>
                  <a:lnTo>
                    <a:pt x="2532320" y="423599"/>
                  </a:lnTo>
                  <a:lnTo>
                    <a:pt x="2535803" y="423313"/>
                  </a:lnTo>
                  <a:lnTo>
                    <a:pt x="2539287" y="423028"/>
                  </a:lnTo>
                  <a:lnTo>
                    <a:pt x="2542770" y="422742"/>
                  </a:lnTo>
                  <a:lnTo>
                    <a:pt x="2546253" y="422456"/>
                  </a:lnTo>
                  <a:lnTo>
                    <a:pt x="2549736" y="422171"/>
                  </a:lnTo>
                  <a:lnTo>
                    <a:pt x="2553220" y="421885"/>
                  </a:lnTo>
                  <a:lnTo>
                    <a:pt x="2556703" y="421599"/>
                  </a:lnTo>
                  <a:lnTo>
                    <a:pt x="2560186" y="421314"/>
                  </a:lnTo>
                  <a:lnTo>
                    <a:pt x="2563669" y="421029"/>
                  </a:lnTo>
                  <a:lnTo>
                    <a:pt x="2567153" y="420743"/>
                  </a:lnTo>
                  <a:lnTo>
                    <a:pt x="2570636" y="420458"/>
                  </a:lnTo>
                  <a:lnTo>
                    <a:pt x="2574119" y="420173"/>
                  </a:lnTo>
                  <a:lnTo>
                    <a:pt x="2577602" y="419887"/>
                  </a:lnTo>
                  <a:lnTo>
                    <a:pt x="2581085" y="419602"/>
                  </a:lnTo>
                  <a:lnTo>
                    <a:pt x="2584569" y="419317"/>
                  </a:lnTo>
                  <a:lnTo>
                    <a:pt x="2588052" y="419032"/>
                  </a:lnTo>
                  <a:lnTo>
                    <a:pt x="2591535" y="418747"/>
                  </a:lnTo>
                  <a:lnTo>
                    <a:pt x="2595018" y="418462"/>
                  </a:lnTo>
                  <a:lnTo>
                    <a:pt x="2598502" y="418177"/>
                  </a:lnTo>
                  <a:lnTo>
                    <a:pt x="2601985" y="417892"/>
                  </a:lnTo>
                  <a:lnTo>
                    <a:pt x="2605468" y="419993"/>
                  </a:lnTo>
                  <a:lnTo>
                    <a:pt x="2608951" y="419711"/>
                  </a:lnTo>
                  <a:lnTo>
                    <a:pt x="2612435" y="419429"/>
                  </a:lnTo>
                  <a:lnTo>
                    <a:pt x="2615918" y="419147"/>
                  </a:lnTo>
                  <a:lnTo>
                    <a:pt x="2619401" y="418865"/>
                  </a:lnTo>
                  <a:lnTo>
                    <a:pt x="2622884" y="418583"/>
                  </a:lnTo>
                  <a:lnTo>
                    <a:pt x="2626368" y="418301"/>
                  </a:lnTo>
                  <a:lnTo>
                    <a:pt x="2629851" y="418020"/>
                  </a:lnTo>
                  <a:lnTo>
                    <a:pt x="2633334" y="417738"/>
                  </a:lnTo>
                  <a:lnTo>
                    <a:pt x="2636817" y="417456"/>
                  </a:lnTo>
                  <a:lnTo>
                    <a:pt x="2640301" y="417175"/>
                  </a:lnTo>
                  <a:lnTo>
                    <a:pt x="2643784" y="423028"/>
                  </a:lnTo>
                  <a:lnTo>
                    <a:pt x="2647267" y="422753"/>
                  </a:lnTo>
                  <a:lnTo>
                    <a:pt x="2650750" y="422479"/>
                  </a:lnTo>
                  <a:lnTo>
                    <a:pt x="2654234" y="422204"/>
                  </a:lnTo>
                  <a:lnTo>
                    <a:pt x="2657717" y="421930"/>
                  </a:lnTo>
                  <a:lnTo>
                    <a:pt x="2661200" y="421656"/>
                  </a:lnTo>
                  <a:lnTo>
                    <a:pt x="2664683" y="421382"/>
                  </a:lnTo>
                  <a:lnTo>
                    <a:pt x="2668167" y="421108"/>
                  </a:lnTo>
                  <a:lnTo>
                    <a:pt x="2671650" y="420833"/>
                  </a:lnTo>
                  <a:lnTo>
                    <a:pt x="2675133" y="420559"/>
                  </a:lnTo>
                  <a:lnTo>
                    <a:pt x="2678616" y="420285"/>
                  </a:lnTo>
                  <a:lnTo>
                    <a:pt x="2682100" y="422077"/>
                  </a:lnTo>
                  <a:lnTo>
                    <a:pt x="2685583" y="421805"/>
                  </a:lnTo>
                  <a:lnTo>
                    <a:pt x="2689066" y="421534"/>
                  </a:lnTo>
                  <a:lnTo>
                    <a:pt x="2692549" y="421262"/>
                  </a:lnTo>
                  <a:lnTo>
                    <a:pt x="2696033" y="420991"/>
                  </a:lnTo>
                  <a:lnTo>
                    <a:pt x="2699516" y="420719"/>
                  </a:lnTo>
                  <a:lnTo>
                    <a:pt x="2702999" y="420448"/>
                  </a:lnTo>
                  <a:lnTo>
                    <a:pt x="2706482" y="420176"/>
                  </a:lnTo>
                  <a:lnTo>
                    <a:pt x="2709966" y="419905"/>
                  </a:lnTo>
                  <a:lnTo>
                    <a:pt x="2713449" y="419634"/>
                  </a:lnTo>
                  <a:lnTo>
                    <a:pt x="2716932" y="419363"/>
                  </a:lnTo>
                  <a:lnTo>
                    <a:pt x="2720415" y="421956"/>
                  </a:lnTo>
                  <a:lnTo>
                    <a:pt x="2723899" y="421688"/>
                  </a:lnTo>
                  <a:lnTo>
                    <a:pt x="2727382" y="421420"/>
                  </a:lnTo>
                  <a:lnTo>
                    <a:pt x="2730865" y="421152"/>
                  </a:lnTo>
                  <a:lnTo>
                    <a:pt x="2734348" y="420884"/>
                  </a:lnTo>
                  <a:lnTo>
                    <a:pt x="2737832" y="420616"/>
                  </a:lnTo>
                  <a:lnTo>
                    <a:pt x="2741315" y="420349"/>
                  </a:lnTo>
                  <a:lnTo>
                    <a:pt x="2744798" y="420081"/>
                  </a:lnTo>
                  <a:lnTo>
                    <a:pt x="2748281" y="419813"/>
                  </a:lnTo>
                  <a:lnTo>
                    <a:pt x="2751765" y="419546"/>
                  </a:lnTo>
                  <a:lnTo>
                    <a:pt x="2755248" y="419278"/>
                  </a:lnTo>
                  <a:lnTo>
                    <a:pt x="2758731" y="420836"/>
                  </a:lnTo>
                  <a:lnTo>
                    <a:pt x="2762214" y="420571"/>
                  </a:lnTo>
                  <a:lnTo>
                    <a:pt x="2765698" y="420305"/>
                  </a:lnTo>
                  <a:lnTo>
                    <a:pt x="2769181" y="420040"/>
                  </a:lnTo>
                  <a:lnTo>
                    <a:pt x="2772664" y="419775"/>
                  </a:lnTo>
                  <a:lnTo>
                    <a:pt x="2776147" y="419510"/>
                  </a:lnTo>
                  <a:lnTo>
                    <a:pt x="2779631" y="419244"/>
                  </a:lnTo>
                  <a:lnTo>
                    <a:pt x="2783114" y="418979"/>
                  </a:lnTo>
                  <a:lnTo>
                    <a:pt x="2786597" y="418714"/>
                  </a:lnTo>
                  <a:lnTo>
                    <a:pt x="2790080" y="418449"/>
                  </a:lnTo>
                  <a:lnTo>
                    <a:pt x="2793564" y="418184"/>
                  </a:lnTo>
                  <a:lnTo>
                    <a:pt x="2797047" y="419737"/>
                  </a:lnTo>
                  <a:lnTo>
                    <a:pt x="2800530" y="419474"/>
                  </a:lnTo>
                  <a:lnTo>
                    <a:pt x="2804013" y="419211"/>
                  </a:lnTo>
                  <a:lnTo>
                    <a:pt x="2807497" y="418948"/>
                  </a:lnTo>
                  <a:lnTo>
                    <a:pt x="2810980" y="418685"/>
                  </a:lnTo>
                  <a:lnTo>
                    <a:pt x="2814463" y="418422"/>
                  </a:lnTo>
                  <a:lnTo>
                    <a:pt x="2817946" y="418160"/>
                  </a:lnTo>
                  <a:lnTo>
                    <a:pt x="2821430" y="417897"/>
                  </a:lnTo>
                  <a:lnTo>
                    <a:pt x="2824913" y="417634"/>
                  </a:lnTo>
                  <a:lnTo>
                    <a:pt x="2828396" y="417372"/>
                  </a:lnTo>
                  <a:lnTo>
                    <a:pt x="2831879" y="417109"/>
                  </a:lnTo>
                  <a:lnTo>
                    <a:pt x="2835363" y="424300"/>
                  </a:lnTo>
                  <a:lnTo>
                    <a:pt x="2838846" y="424045"/>
                  </a:lnTo>
                  <a:lnTo>
                    <a:pt x="2842329" y="423791"/>
                  </a:lnTo>
                  <a:lnTo>
                    <a:pt x="2845812" y="423536"/>
                  </a:lnTo>
                  <a:lnTo>
                    <a:pt x="2849296" y="423282"/>
                  </a:lnTo>
                  <a:lnTo>
                    <a:pt x="2852779" y="423028"/>
                  </a:lnTo>
                  <a:lnTo>
                    <a:pt x="2856262" y="422773"/>
                  </a:lnTo>
                  <a:lnTo>
                    <a:pt x="2859745" y="422519"/>
                  </a:lnTo>
                  <a:lnTo>
                    <a:pt x="2863229" y="422265"/>
                  </a:lnTo>
                  <a:lnTo>
                    <a:pt x="2866712" y="422011"/>
                  </a:lnTo>
                  <a:lnTo>
                    <a:pt x="2870195" y="421756"/>
                  </a:lnTo>
                  <a:lnTo>
                    <a:pt x="2873678" y="421694"/>
                  </a:lnTo>
                  <a:lnTo>
                    <a:pt x="2877161" y="421440"/>
                  </a:lnTo>
                  <a:lnTo>
                    <a:pt x="2880645" y="421186"/>
                  </a:lnTo>
                  <a:lnTo>
                    <a:pt x="2884128" y="420932"/>
                  </a:lnTo>
                  <a:lnTo>
                    <a:pt x="2887611" y="420679"/>
                  </a:lnTo>
                  <a:lnTo>
                    <a:pt x="2891094" y="420425"/>
                  </a:lnTo>
                  <a:lnTo>
                    <a:pt x="2894578" y="420171"/>
                  </a:lnTo>
                  <a:lnTo>
                    <a:pt x="2898061" y="419918"/>
                  </a:lnTo>
                  <a:lnTo>
                    <a:pt x="2901544" y="419664"/>
                  </a:lnTo>
                  <a:lnTo>
                    <a:pt x="2905027" y="419410"/>
                  </a:lnTo>
                  <a:lnTo>
                    <a:pt x="2908511" y="419157"/>
                  </a:lnTo>
                  <a:lnTo>
                    <a:pt x="2911994" y="422340"/>
                  </a:lnTo>
                  <a:lnTo>
                    <a:pt x="2915477" y="422090"/>
                  </a:lnTo>
                  <a:lnTo>
                    <a:pt x="2918960" y="421841"/>
                  </a:lnTo>
                  <a:lnTo>
                    <a:pt x="2922444" y="421591"/>
                  </a:lnTo>
                  <a:lnTo>
                    <a:pt x="2925927" y="421341"/>
                  </a:lnTo>
                  <a:lnTo>
                    <a:pt x="2929410" y="421091"/>
                  </a:lnTo>
                  <a:lnTo>
                    <a:pt x="2932893" y="420842"/>
                  </a:lnTo>
                  <a:lnTo>
                    <a:pt x="2936377" y="420592"/>
                  </a:lnTo>
                  <a:lnTo>
                    <a:pt x="2939860" y="420342"/>
                  </a:lnTo>
                  <a:lnTo>
                    <a:pt x="2943343" y="420093"/>
                  </a:lnTo>
                  <a:lnTo>
                    <a:pt x="2946826" y="419843"/>
                  </a:lnTo>
                  <a:lnTo>
                    <a:pt x="2950310" y="421667"/>
                  </a:lnTo>
                  <a:lnTo>
                    <a:pt x="2953793" y="421419"/>
                  </a:lnTo>
                  <a:lnTo>
                    <a:pt x="2957276" y="421172"/>
                  </a:lnTo>
                  <a:lnTo>
                    <a:pt x="2960759" y="420925"/>
                  </a:lnTo>
                  <a:lnTo>
                    <a:pt x="2964243" y="420678"/>
                  </a:lnTo>
                  <a:lnTo>
                    <a:pt x="2967726" y="420430"/>
                  </a:lnTo>
                  <a:lnTo>
                    <a:pt x="2971209" y="420183"/>
                  </a:lnTo>
                  <a:lnTo>
                    <a:pt x="2974692" y="419936"/>
                  </a:lnTo>
                  <a:lnTo>
                    <a:pt x="2978176" y="419689"/>
                  </a:lnTo>
                  <a:lnTo>
                    <a:pt x="2981659" y="419442"/>
                  </a:lnTo>
                  <a:lnTo>
                    <a:pt x="2985142" y="419195"/>
                  </a:lnTo>
                  <a:lnTo>
                    <a:pt x="2988625" y="419325"/>
                  </a:lnTo>
                  <a:lnTo>
                    <a:pt x="2992109" y="419079"/>
                  </a:lnTo>
                  <a:lnTo>
                    <a:pt x="2995592" y="418832"/>
                  </a:lnTo>
                  <a:lnTo>
                    <a:pt x="2999075" y="418586"/>
                  </a:lnTo>
                  <a:lnTo>
                    <a:pt x="3002558" y="418339"/>
                  </a:lnTo>
                  <a:lnTo>
                    <a:pt x="3006042" y="418093"/>
                  </a:lnTo>
                  <a:lnTo>
                    <a:pt x="3009525" y="417846"/>
                  </a:lnTo>
                  <a:lnTo>
                    <a:pt x="3013008" y="417600"/>
                  </a:lnTo>
                  <a:lnTo>
                    <a:pt x="3016491" y="417354"/>
                  </a:lnTo>
                  <a:lnTo>
                    <a:pt x="3019975" y="417107"/>
                  </a:lnTo>
                  <a:lnTo>
                    <a:pt x="3023458" y="416861"/>
                  </a:lnTo>
                  <a:lnTo>
                    <a:pt x="3026941" y="416820"/>
                  </a:lnTo>
                  <a:lnTo>
                    <a:pt x="3030424" y="416592"/>
                  </a:lnTo>
                  <a:lnTo>
                    <a:pt x="3033908" y="416363"/>
                  </a:lnTo>
                  <a:lnTo>
                    <a:pt x="3037391" y="416135"/>
                  </a:lnTo>
                  <a:lnTo>
                    <a:pt x="3040874" y="415906"/>
                  </a:lnTo>
                  <a:lnTo>
                    <a:pt x="3044357" y="415678"/>
                  </a:lnTo>
                  <a:lnTo>
                    <a:pt x="3047841" y="415450"/>
                  </a:lnTo>
                  <a:lnTo>
                    <a:pt x="3051324" y="415221"/>
                  </a:lnTo>
                  <a:lnTo>
                    <a:pt x="3054807" y="414993"/>
                  </a:lnTo>
                  <a:lnTo>
                    <a:pt x="3058290" y="414765"/>
                  </a:lnTo>
                  <a:lnTo>
                    <a:pt x="3061774" y="414537"/>
                  </a:lnTo>
                  <a:lnTo>
                    <a:pt x="3065257" y="418437"/>
                  </a:lnTo>
                  <a:lnTo>
                    <a:pt x="3068740" y="418196"/>
                  </a:lnTo>
                  <a:lnTo>
                    <a:pt x="3072223" y="417954"/>
                  </a:lnTo>
                  <a:lnTo>
                    <a:pt x="3075707" y="417713"/>
                  </a:lnTo>
                  <a:lnTo>
                    <a:pt x="3079190" y="417472"/>
                  </a:lnTo>
                  <a:lnTo>
                    <a:pt x="3082673" y="417231"/>
                  </a:lnTo>
                  <a:lnTo>
                    <a:pt x="3086156" y="416990"/>
                  </a:lnTo>
                  <a:lnTo>
                    <a:pt x="3089640" y="416749"/>
                  </a:lnTo>
                  <a:lnTo>
                    <a:pt x="3093123" y="416508"/>
                  </a:lnTo>
                  <a:lnTo>
                    <a:pt x="3096606" y="416267"/>
                  </a:lnTo>
                  <a:lnTo>
                    <a:pt x="3100089" y="416026"/>
                  </a:lnTo>
                  <a:lnTo>
                    <a:pt x="3103573" y="417086"/>
                  </a:lnTo>
                  <a:lnTo>
                    <a:pt x="3107056" y="416847"/>
                  </a:lnTo>
                  <a:lnTo>
                    <a:pt x="3110539" y="416607"/>
                  </a:lnTo>
                  <a:lnTo>
                    <a:pt x="3114022" y="416368"/>
                  </a:lnTo>
                  <a:lnTo>
                    <a:pt x="3117506" y="416128"/>
                  </a:lnTo>
                  <a:lnTo>
                    <a:pt x="3120989" y="415889"/>
                  </a:lnTo>
                  <a:lnTo>
                    <a:pt x="3124472" y="415649"/>
                  </a:lnTo>
                  <a:lnTo>
                    <a:pt x="3127955" y="415410"/>
                  </a:lnTo>
                  <a:lnTo>
                    <a:pt x="3131439" y="415171"/>
                  </a:lnTo>
                  <a:lnTo>
                    <a:pt x="3134922" y="414931"/>
                  </a:lnTo>
                  <a:lnTo>
                    <a:pt x="3138405" y="414692"/>
                  </a:lnTo>
                  <a:lnTo>
                    <a:pt x="3141888" y="417419"/>
                  </a:lnTo>
                  <a:lnTo>
                    <a:pt x="3145372" y="417199"/>
                  </a:lnTo>
                  <a:lnTo>
                    <a:pt x="3148855" y="416979"/>
                  </a:lnTo>
                  <a:lnTo>
                    <a:pt x="3152338" y="416760"/>
                  </a:lnTo>
                  <a:lnTo>
                    <a:pt x="3155821" y="416540"/>
                  </a:lnTo>
                  <a:lnTo>
                    <a:pt x="3159304" y="416320"/>
                  </a:lnTo>
                  <a:lnTo>
                    <a:pt x="3162788" y="416101"/>
                  </a:lnTo>
                  <a:lnTo>
                    <a:pt x="3166271" y="415882"/>
                  </a:lnTo>
                  <a:lnTo>
                    <a:pt x="3169754" y="415662"/>
                  </a:lnTo>
                  <a:lnTo>
                    <a:pt x="3173237" y="415443"/>
                  </a:lnTo>
                  <a:lnTo>
                    <a:pt x="3176721" y="415224"/>
                  </a:lnTo>
                  <a:lnTo>
                    <a:pt x="3180204" y="419139"/>
                  </a:lnTo>
                  <a:lnTo>
                    <a:pt x="3183687" y="418907"/>
                  </a:lnTo>
                  <a:lnTo>
                    <a:pt x="3187170" y="418675"/>
                  </a:lnTo>
                  <a:lnTo>
                    <a:pt x="3190654" y="418443"/>
                  </a:lnTo>
                  <a:lnTo>
                    <a:pt x="3194137" y="418212"/>
                  </a:lnTo>
                  <a:lnTo>
                    <a:pt x="3197620" y="417980"/>
                  </a:lnTo>
                  <a:lnTo>
                    <a:pt x="3201103" y="417748"/>
                  </a:lnTo>
                  <a:lnTo>
                    <a:pt x="3204587" y="417517"/>
                  </a:lnTo>
                  <a:lnTo>
                    <a:pt x="3208070" y="417285"/>
                  </a:lnTo>
                  <a:lnTo>
                    <a:pt x="3211553" y="417053"/>
                  </a:lnTo>
                  <a:lnTo>
                    <a:pt x="3215036" y="416822"/>
                  </a:lnTo>
                  <a:lnTo>
                    <a:pt x="3218520" y="417482"/>
                  </a:lnTo>
                  <a:lnTo>
                    <a:pt x="3222003" y="417251"/>
                  </a:lnTo>
                  <a:lnTo>
                    <a:pt x="3225486" y="417021"/>
                  </a:lnTo>
                  <a:lnTo>
                    <a:pt x="3228969" y="416790"/>
                  </a:lnTo>
                  <a:lnTo>
                    <a:pt x="3232453" y="416559"/>
                  </a:lnTo>
                  <a:lnTo>
                    <a:pt x="3235936" y="416329"/>
                  </a:lnTo>
                  <a:lnTo>
                    <a:pt x="3239419" y="416098"/>
                  </a:lnTo>
                  <a:lnTo>
                    <a:pt x="3242902" y="415868"/>
                  </a:lnTo>
                  <a:lnTo>
                    <a:pt x="3246386" y="415637"/>
                  </a:lnTo>
                  <a:lnTo>
                    <a:pt x="3249869" y="415407"/>
                  </a:lnTo>
                  <a:lnTo>
                    <a:pt x="3253352" y="415177"/>
                  </a:lnTo>
                  <a:lnTo>
                    <a:pt x="3256835" y="416018"/>
                  </a:lnTo>
                  <a:lnTo>
                    <a:pt x="3260319" y="415789"/>
                  </a:lnTo>
                  <a:lnTo>
                    <a:pt x="3263802" y="415559"/>
                  </a:lnTo>
                  <a:lnTo>
                    <a:pt x="3267285" y="415330"/>
                  </a:lnTo>
                  <a:lnTo>
                    <a:pt x="3270768" y="415101"/>
                  </a:lnTo>
                  <a:lnTo>
                    <a:pt x="3274252" y="414872"/>
                  </a:lnTo>
                  <a:lnTo>
                    <a:pt x="3277735" y="414643"/>
                  </a:lnTo>
                  <a:lnTo>
                    <a:pt x="3281218" y="414413"/>
                  </a:lnTo>
                  <a:lnTo>
                    <a:pt x="3284701" y="414184"/>
                  </a:lnTo>
                  <a:lnTo>
                    <a:pt x="3288185" y="413955"/>
                  </a:lnTo>
                  <a:lnTo>
                    <a:pt x="3291668" y="413726"/>
                  </a:lnTo>
                  <a:lnTo>
                    <a:pt x="3295151" y="414392"/>
                  </a:lnTo>
                  <a:lnTo>
                    <a:pt x="3298634" y="414164"/>
                  </a:lnTo>
                  <a:lnTo>
                    <a:pt x="3302118" y="413936"/>
                  </a:lnTo>
                  <a:lnTo>
                    <a:pt x="3305601" y="413708"/>
                  </a:lnTo>
                  <a:lnTo>
                    <a:pt x="3309084" y="413480"/>
                  </a:lnTo>
                  <a:lnTo>
                    <a:pt x="3312567" y="413252"/>
                  </a:lnTo>
                  <a:lnTo>
                    <a:pt x="3316051" y="413024"/>
                  </a:lnTo>
                  <a:lnTo>
                    <a:pt x="3319534" y="412796"/>
                  </a:lnTo>
                  <a:lnTo>
                    <a:pt x="3323017" y="412568"/>
                  </a:lnTo>
                  <a:lnTo>
                    <a:pt x="3326500" y="412340"/>
                  </a:lnTo>
                  <a:lnTo>
                    <a:pt x="3329984" y="412112"/>
                  </a:lnTo>
                  <a:lnTo>
                    <a:pt x="3333467" y="413493"/>
                  </a:lnTo>
                  <a:lnTo>
                    <a:pt x="3336950" y="413267"/>
                  </a:lnTo>
                  <a:lnTo>
                    <a:pt x="3340433" y="413041"/>
                  </a:lnTo>
                  <a:lnTo>
                    <a:pt x="3343917" y="412814"/>
                  </a:lnTo>
                  <a:lnTo>
                    <a:pt x="3347400" y="412588"/>
                  </a:lnTo>
                  <a:lnTo>
                    <a:pt x="3350883" y="412362"/>
                  </a:lnTo>
                  <a:lnTo>
                    <a:pt x="3354366" y="412136"/>
                  </a:lnTo>
                  <a:lnTo>
                    <a:pt x="3357850" y="411910"/>
                  </a:lnTo>
                  <a:lnTo>
                    <a:pt x="3361333" y="411683"/>
                  </a:lnTo>
                  <a:lnTo>
                    <a:pt x="3364816" y="411457"/>
                  </a:lnTo>
                  <a:lnTo>
                    <a:pt x="3368299" y="411231"/>
                  </a:lnTo>
                  <a:lnTo>
                    <a:pt x="3371783" y="411184"/>
                  </a:lnTo>
                  <a:lnTo>
                    <a:pt x="3375266" y="410959"/>
                  </a:lnTo>
                  <a:lnTo>
                    <a:pt x="3378749" y="410733"/>
                  </a:lnTo>
                  <a:lnTo>
                    <a:pt x="3382232" y="410507"/>
                  </a:lnTo>
                  <a:lnTo>
                    <a:pt x="3385716" y="410281"/>
                  </a:lnTo>
                  <a:lnTo>
                    <a:pt x="3389199" y="410056"/>
                  </a:lnTo>
                  <a:lnTo>
                    <a:pt x="3392682" y="409830"/>
                  </a:lnTo>
                  <a:lnTo>
                    <a:pt x="3396165" y="409604"/>
                  </a:lnTo>
                  <a:lnTo>
                    <a:pt x="3399649" y="409379"/>
                  </a:lnTo>
                  <a:lnTo>
                    <a:pt x="3403132" y="409153"/>
                  </a:lnTo>
                  <a:lnTo>
                    <a:pt x="3406615" y="408928"/>
                  </a:lnTo>
                  <a:lnTo>
                    <a:pt x="3410098" y="418412"/>
                  </a:lnTo>
                  <a:lnTo>
                    <a:pt x="3413582" y="418195"/>
                  </a:lnTo>
                  <a:lnTo>
                    <a:pt x="3417065" y="417978"/>
                  </a:lnTo>
                  <a:lnTo>
                    <a:pt x="3420548" y="417761"/>
                  </a:lnTo>
                  <a:lnTo>
                    <a:pt x="3424031" y="417545"/>
                  </a:lnTo>
                  <a:lnTo>
                    <a:pt x="3427515" y="417328"/>
                  </a:lnTo>
                  <a:lnTo>
                    <a:pt x="3430998" y="417111"/>
                  </a:lnTo>
                  <a:lnTo>
                    <a:pt x="3434481" y="416894"/>
                  </a:lnTo>
                  <a:lnTo>
                    <a:pt x="3437964" y="416678"/>
                  </a:lnTo>
                  <a:lnTo>
                    <a:pt x="3441447" y="416461"/>
                  </a:lnTo>
                  <a:lnTo>
                    <a:pt x="3444931" y="416244"/>
                  </a:lnTo>
                  <a:lnTo>
                    <a:pt x="3448414" y="429464"/>
                  </a:lnTo>
                  <a:lnTo>
                    <a:pt x="3451897" y="429260"/>
                  </a:lnTo>
                  <a:lnTo>
                    <a:pt x="3455380" y="429055"/>
                  </a:lnTo>
                  <a:lnTo>
                    <a:pt x="3458864" y="428850"/>
                  </a:lnTo>
                  <a:lnTo>
                    <a:pt x="3462347" y="428646"/>
                  </a:lnTo>
                  <a:lnTo>
                    <a:pt x="3465830" y="428441"/>
                  </a:lnTo>
                  <a:lnTo>
                    <a:pt x="3469313" y="428236"/>
                  </a:lnTo>
                  <a:lnTo>
                    <a:pt x="3472797" y="428032"/>
                  </a:lnTo>
                  <a:lnTo>
                    <a:pt x="3476280" y="427827"/>
                  </a:lnTo>
                  <a:lnTo>
                    <a:pt x="3479763" y="427623"/>
                  </a:lnTo>
                  <a:lnTo>
                    <a:pt x="3483246" y="427418"/>
                  </a:lnTo>
                  <a:lnTo>
                    <a:pt x="3483246" y="427568"/>
                  </a:lnTo>
                  <a:lnTo>
                    <a:pt x="3483246" y="427718"/>
                  </a:lnTo>
                  <a:lnTo>
                    <a:pt x="3483246" y="427868"/>
                  </a:lnTo>
                  <a:lnTo>
                    <a:pt x="3483246" y="428017"/>
                  </a:lnTo>
                  <a:lnTo>
                    <a:pt x="3483246" y="428166"/>
                  </a:lnTo>
                  <a:lnTo>
                    <a:pt x="3483246" y="428315"/>
                  </a:lnTo>
                  <a:lnTo>
                    <a:pt x="3483246" y="428464"/>
                  </a:lnTo>
                  <a:lnTo>
                    <a:pt x="3483246" y="428613"/>
                  </a:lnTo>
                  <a:lnTo>
                    <a:pt x="3483246" y="428761"/>
                  </a:lnTo>
                  <a:lnTo>
                    <a:pt x="3483246" y="428909"/>
                  </a:lnTo>
                  <a:lnTo>
                    <a:pt x="3483246" y="429057"/>
                  </a:lnTo>
                  <a:lnTo>
                    <a:pt x="3483246" y="429205"/>
                  </a:lnTo>
                  <a:lnTo>
                    <a:pt x="3483246" y="429353"/>
                  </a:lnTo>
                  <a:lnTo>
                    <a:pt x="3483246" y="429500"/>
                  </a:lnTo>
                  <a:lnTo>
                    <a:pt x="3483246" y="429647"/>
                  </a:lnTo>
                  <a:lnTo>
                    <a:pt x="3483246" y="429794"/>
                  </a:lnTo>
                  <a:lnTo>
                    <a:pt x="3483246" y="429941"/>
                  </a:lnTo>
                  <a:lnTo>
                    <a:pt x="3483246" y="430088"/>
                  </a:lnTo>
                  <a:lnTo>
                    <a:pt x="3483246" y="430234"/>
                  </a:lnTo>
                  <a:lnTo>
                    <a:pt x="3483246" y="430380"/>
                  </a:lnTo>
                  <a:lnTo>
                    <a:pt x="3483246" y="430526"/>
                  </a:lnTo>
                  <a:lnTo>
                    <a:pt x="3483246" y="430672"/>
                  </a:lnTo>
                  <a:lnTo>
                    <a:pt x="3483246" y="430818"/>
                  </a:lnTo>
                  <a:lnTo>
                    <a:pt x="3483246" y="430963"/>
                  </a:lnTo>
                  <a:lnTo>
                    <a:pt x="3483246" y="431108"/>
                  </a:lnTo>
                  <a:lnTo>
                    <a:pt x="3483246" y="431253"/>
                  </a:lnTo>
                  <a:lnTo>
                    <a:pt x="3483246" y="431398"/>
                  </a:lnTo>
                  <a:lnTo>
                    <a:pt x="3483246" y="431543"/>
                  </a:lnTo>
                  <a:lnTo>
                    <a:pt x="3483246" y="431687"/>
                  </a:lnTo>
                  <a:lnTo>
                    <a:pt x="3483246" y="431831"/>
                  </a:lnTo>
                  <a:lnTo>
                    <a:pt x="3483246" y="431975"/>
                  </a:lnTo>
                  <a:lnTo>
                    <a:pt x="3483246" y="432119"/>
                  </a:lnTo>
                  <a:lnTo>
                    <a:pt x="3483246" y="432263"/>
                  </a:lnTo>
                  <a:lnTo>
                    <a:pt x="3483246" y="432406"/>
                  </a:lnTo>
                  <a:lnTo>
                    <a:pt x="3483246" y="432550"/>
                  </a:lnTo>
                  <a:lnTo>
                    <a:pt x="3483246" y="432693"/>
                  </a:lnTo>
                  <a:lnTo>
                    <a:pt x="3483246" y="432836"/>
                  </a:lnTo>
                  <a:lnTo>
                    <a:pt x="3483246" y="432978"/>
                  </a:lnTo>
                  <a:lnTo>
                    <a:pt x="3483246" y="433121"/>
                  </a:lnTo>
                  <a:lnTo>
                    <a:pt x="3483246" y="433263"/>
                  </a:lnTo>
                  <a:lnTo>
                    <a:pt x="3483246" y="433405"/>
                  </a:lnTo>
                  <a:lnTo>
                    <a:pt x="3483246" y="433547"/>
                  </a:lnTo>
                  <a:lnTo>
                    <a:pt x="3483246" y="433689"/>
                  </a:lnTo>
                  <a:lnTo>
                    <a:pt x="3483246" y="433830"/>
                  </a:lnTo>
                  <a:lnTo>
                    <a:pt x="3483246" y="433972"/>
                  </a:lnTo>
                  <a:lnTo>
                    <a:pt x="3483246" y="434113"/>
                  </a:lnTo>
                  <a:lnTo>
                    <a:pt x="3483246" y="434254"/>
                  </a:lnTo>
                  <a:lnTo>
                    <a:pt x="3483246" y="434395"/>
                  </a:lnTo>
                  <a:lnTo>
                    <a:pt x="3483246" y="434535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4822968"/>
              <a:ext cx="3483246" cy="729098"/>
            </a:xfrm>
            <a:custGeom>
              <a:avLst/>
              <a:gdLst/>
              <a:ahLst/>
              <a:cxnLst/>
              <a:rect l="0" t="0" r="0" b="0"/>
              <a:pathLst>
                <a:path w="3483246" h="729098">
                  <a:moveTo>
                    <a:pt x="0" y="729098"/>
                  </a:moveTo>
                  <a:lnTo>
                    <a:pt x="3483" y="697686"/>
                  </a:lnTo>
                  <a:lnTo>
                    <a:pt x="6966" y="666836"/>
                  </a:lnTo>
                  <a:lnTo>
                    <a:pt x="10449" y="636532"/>
                  </a:lnTo>
                  <a:lnTo>
                    <a:pt x="13932" y="606761"/>
                  </a:lnTo>
                  <a:lnTo>
                    <a:pt x="17416" y="577507"/>
                  </a:lnTo>
                  <a:lnTo>
                    <a:pt x="20899" y="548759"/>
                  </a:lnTo>
                  <a:lnTo>
                    <a:pt x="24382" y="520502"/>
                  </a:lnTo>
                  <a:lnTo>
                    <a:pt x="27865" y="492725"/>
                  </a:lnTo>
                  <a:lnTo>
                    <a:pt x="31349" y="465415"/>
                  </a:lnTo>
                  <a:lnTo>
                    <a:pt x="34832" y="438561"/>
                  </a:lnTo>
                  <a:lnTo>
                    <a:pt x="38315" y="412151"/>
                  </a:lnTo>
                  <a:lnTo>
                    <a:pt x="41798" y="386174"/>
                  </a:lnTo>
                  <a:lnTo>
                    <a:pt x="45282" y="360621"/>
                  </a:lnTo>
                  <a:lnTo>
                    <a:pt x="48765" y="335479"/>
                  </a:lnTo>
                  <a:lnTo>
                    <a:pt x="52248" y="310740"/>
                  </a:lnTo>
                  <a:lnTo>
                    <a:pt x="55731" y="286395"/>
                  </a:lnTo>
                  <a:lnTo>
                    <a:pt x="59215" y="262433"/>
                  </a:lnTo>
                  <a:lnTo>
                    <a:pt x="62698" y="238845"/>
                  </a:lnTo>
                  <a:lnTo>
                    <a:pt x="66181" y="215624"/>
                  </a:lnTo>
                  <a:lnTo>
                    <a:pt x="69664" y="192760"/>
                  </a:lnTo>
                  <a:lnTo>
                    <a:pt x="73148" y="170246"/>
                  </a:lnTo>
                  <a:lnTo>
                    <a:pt x="76631" y="192760"/>
                  </a:lnTo>
                  <a:lnTo>
                    <a:pt x="80114" y="172278"/>
                  </a:lnTo>
                  <a:lnTo>
                    <a:pt x="83597" y="152079"/>
                  </a:lnTo>
                  <a:lnTo>
                    <a:pt x="87081" y="132157"/>
                  </a:lnTo>
                  <a:lnTo>
                    <a:pt x="90564" y="112506"/>
                  </a:lnTo>
                  <a:lnTo>
                    <a:pt x="94047" y="93121"/>
                  </a:lnTo>
                  <a:lnTo>
                    <a:pt x="97530" y="73996"/>
                  </a:lnTo>
                  <a:lnTo>
                    <a:pt x="101014" y="55127"/>
                  </a:lnTo>
                  <a:lnTo>
                    <a:pt x="104497" y="36508"/>
                  </a:lnTo>
                  <a:lnTo>
                    <a:pt x="107980" y="18133"/>
                  </a:lnTo>
                  <a:lnTo>
                    <a:pt x="111463" y="0"/>
                  </a:lnTo>
                  <a:lnTo>
                    <a:pt x="114947" y="293311"/>
                  </a:lnTo>
                  <a:lnTo>
                    <a:pt x="118430" y="281801"/>
                  </a:lnTo>
                  <a:lnTo>
                    <a:pt x="121913" y="270378"/>
                  </a:lnTo>
                  <a:lnTo>
                    <a:pt x="125396" y="259040"/>
                  </a:lnTo>
                  <a:lnTo>
                    <a:pt x="128880" y="247787"/>
                  </a:lnTo>
                  <a:lnTo>
                    <a:pt x="132363" y="236618"/>
                  </a:lnTo>
                  <a:lnTo>
                    <a:pt x="135846" y="225532"/>
                  </a:lnTo>
                  <a:lnTo>
                    <a:pt x="139329" y="214527"/>
                  </a:lnTo>
                  <a:lnTo>
                    <a:pt x="142813" y="203604"/>
                  </a:lnTo>
                  <a:lnTo>
                    <a:pt x="146296" y="192760"/>
                  </a:lnTo>
                  <a:lnTo>
                    <a:pt x="149779" y="181996"/>
                  </a:lnTo>
                  <a:lnTo>
                    <a:pt x="153262" y="388962"/>
                  </a:lnTo>
                  <a:lnTo>
                    <a:pt x="156746" y="382002"/>
                  </a:lnTo>
                  <a:lnTo>
                    <a:pt x="160229" y="375073"/>
                  </a:lnTo>
                  <a:lnTo>
                    <a:pt x="163712" y="368174"/>
                  </a:lnTo>
                  <a:lnTo>
                    <a:pt x="167195" y="361306"/>
                  </a:lnTo>
                  <a:lnTo>
                    <a:pt x="170679" y="354467"/>
                  </a:lnTo>
                  <a:lnTo>
                    <a:pt x="174162" y="347659"/>
                  </a:lnTo>
                  <a:lnTo>
                    <a:pt x="177645" y="340881"/>
                  </a:lnTo>
                  <a:lnTo>
                    <a:pt x="181128" y="334132"/>
                  </a:lnTo>
                  <a:lnTo>
                    <a:pt x="184612" y="327412"/>
                  </a:lnTo>
                  <a:lnTo>
                    <a:pt x="188095" y="320722"/>
                  </a:lnTo>
                  <a:lnTo>
                    <a:pt x="191578" y="365935"/>
                  </a:lnTo>
                  <a:lnTo>
                    <a:pt x="195061" y="360031"/>
                  </a:lnTo>
                  <a:lnTo>
                    <a:pt x="198545" y="354150"/>
                  </a:lnTo>
                  <a:lnTo>
                    <a:pt x="202028" y="348291"/>
                  </a:lnTo>
                  <a:lnTo>
                    <a:pt x="205511" y="342454"/>
                  </a:lnTo>
                  <a:lnTo>
                    <a:pt x="208994" y="336639"/>
                  </a:lnTo>
                  <a:lnTo>
                    <a:pt x="212478" y="330846"/>
                  </a:lnTo>
                  <a:lnTo>
                    <a:pt x="215961" y="325075"/>
                  </a:lnTo>
                  <a:lnTo>
                    <a:pt x="219444" y="319325"/>
                  </a:lnTo>
                  <a:lnTo>
                    <a:pt x="222927" y="313597"/>
                  </a:lnTo>
                  <a:lnTo>
                    <a:pt x="226411" y="307889"/>
                  </a:lnTo>
                  <a:lnTo>
                    <a:pt x="229894" y="318942"/>
                  </a:lnTo>
                  <a:lnTo>
                    <a:pt x="233377" y="313470"/>
                  </a:lnTo>
                  <a:lnTo>
                    <a:pt x="236860" y="308016"/>
                  </a:lnTo>
                  <a:lnTo>
                    <a:pt x="240344" y="302582"/>
                  </a:lnTo>
                  <a:lnTo>
                    <a:pt x="243827" y="297167"/>
                  </a:lnTo>
                  <a:lnTo>
                    <a:pt x="247310" y="291771"/>
                  </a:lnTo>
                  <a:lnTo>
                    <a:pt x="250793" y="286395"/>
                  </a:lnTo>
                  <a:lnTo>
                    <a:pt x="254277" y="281037"/>
                  </a:lnTo>
                  <a:lnTo>
                    <a:pt x="257760" y="275698"/>
                  </a:lnTo>
                  <a:lnTo>
                    <a:pt x="261243" y="270378"/>
                  </a:lnTo>
                  <a:lnTo>
                    <a:pt x="264726" y="265076"/>
                  </a:lnTo>
                  <a:lnTo>
                    <a:pt x="268210" y="277173"/>
                  </a:lnTo>
                  <a:lnTo>
                    <a:pt x="271693" y="272074"/>
                  </a:lnTo>
                  <a:lnTo>
                    <a:pt x="275176" y="266992"/>
                  </a:lnTo>
                  <a:lnTo>
                    <a:pt x="278659" y="261927"/>
                  </a:lnTo>
                  <a:lnTo>
                    <a:pt x="282143" y="256879"/>
                  </a:lnTo>
                  <a:lnTo>
                    <a:pt x="285626" y="251848"/>
                  </a:lnTo>
                  <a:lnTo>
                    <a:pt x="289109" y="246833"/>
                  </a:lnTo>
                  <a:lnTo>
                    <a:pt x="292592" y="241836"/>
                  </a:lnTo>
                  <a:lnTo>
                    <a:pt x="296075" y="236855"/>
                  </a:lnTo>
                  <a:lnTo>
                    <a:pt x="299559" y="231890"/>
                  </a:lnTo>
                  <a:lnTo>
                    <a:pt x="303042" y="226942"/>
                  </a:lnTo>
                  <a:lnTo>
                    <a:pt x="306525" y="366878"/>
                  </a:lnTo>
                  <a:lnTo>
                    <a:pt x="310008" y="363194"/>
                  </a:lnTo>
                  <a:lnTo>
                    <a:pt x="313492" y="359519"/>
                  </a:lnTo>
                  <a:lnTo>
                    <a:pt x="316975" y="355852"/>
                  </a:lnTo>
                  <a:lnTo>
                    <a:pt x="320458" y="352195"/>
                  </a:lnTo>
                  <a:lnTo>
                    <a:pt x="323941" y="348546"/>
                  </a:lnTo>
                  <a:lnTo>
                    <a:pt x="327425" y="344905"/>
                  </a:lnTo>
                  <a:lnTo>
                    <a:pt x="330908" y="341273"/>
                  </a:lnTo>
                  <a:lnTo>
                    <a:pt x="334391" y="337649"/>
                  </a:lnTo>
                  <a:lnTo>
                    <a:pt x="337874" y="334034"/>
                  </a:lnTo>
                  <a:lnTo>
                    <a:pt x="341358" y="330427"/>
                  </a:lnTo>
                  <a:lnTo>
                    <a:pt x="344841" y="351060"/>
                  </a:lnTo>
                  <a:lnTo>
                    <a:pt x="348324" y="347659"/>
                  </a:lnTo>
                  <a:lnTo>
                    <a:pt x="351807" y="344266"/>
                  </a:lnTo>
                  <a:lnTo>
                    <a:pt x="355291" y="340881"/>
                  </a:lnTo>
                  <a:lnTo>
                    <a:pt x="358774" y="337502"/>
                  </a:lnTo>
                  <a:lnTo>
                    <a:pt x="362257" y="334132"/>
                  </a:lnTo>
                  <a:lnTo>
                    <a:pt x="365740" y="330768"/>
                  </a:lnTo>
                  <a:lnTo>
                    <a:pt x="369224" y="327412"/>
                  </a:lnTo>
                  <a:lnTo>
                    <a:pt x="372707" y="324063"/>
                  </a:lnTo>
                  <a:lnTo>
                    <a:pt x="376190" y="320722"/>
                  </a:lnTo>
                  <a:lnTo>
                    <a:pt x="379673" y="317387"/>
                  </a:lnTo>
                  <a:lnTo>
                    <a:pt x="383157" y="358208"/>
                  </a:lnTo>
                  <a:lnTo>
                    <a:pt x="386640" y="355199"/>
                  </a:lnTo>
                  <a:lnTo>
                    <a:pt x="390123" y="352195"/>
                  </a:lnTo>
                  <a:lnTo>
                    <a:pt x="393606" y="349197"/>
                  </a:lnTo>
                  <a:lnTo>
                    <a:pt x="397090" y="346204"/>
                  </a:lnTo>
                  <a:lnTo>
                    <a:pt x="400573" y="343218"/>
                  </a:lnTo>
                  <a:lnTo>
                    <a:pt x="404056" y="340237"/>
                  </a:lnTo>
                  <a:lnTo>
                    <a:pt x="407539" y="337261"/>
                  </a:lnTo>
                  <a:lnTo>
                    <a:pt x="411023" y="334292"/>
                  </a:lnTo>
                  <a:lnTo>
                    <a:pt x="414506" y="331328"/>
                  </a:lnTo>
                  <a:lnTo>
                    <a:pt x="417989" y="328370"/>
                  </a:lnTo>
                  <a:lnTo>
                    <a:pt x="421472" y="329622"/>
                  </a:lnTo>
                  <a:lnTo>
                    <a:pt x="424956" y="326702"/>
                  </a:lnTo>
                  <a:lnTo>
                    <a:pt x="428439" y="323788"/>
                  </a:lnTo>
                  <a:lnTo>
                    <a:pt x="431922" y="320879"/>
                  </a:lnTo>
                  <a:lnTo>
                    <a:pt x="435405" y="317975"/>
                  </a:lnTo>
                  <a:lnTo>
                    <a:pt x="438889" y="315077"/>
                  </a:lnTo>
                  <a:lnTo>
                    <a:pt x="442372" y="312185"/>
                  </a:lnTo>
                  <a:lnTo>
                    <a:pt x="445855" y="309297"/>
                  </a:lnTo>
                  <a:lnTo>
                    <a:pt x="449338" y="306416"/>
                  </a:lnTo>
                  <a:lnTo>
                    <a:pt x="452822" y="303539"/>
                  </a:lnTo>
                  <a:lnTo>
                    <a:pt x="456305" y="300669"/>
                  </a:lnTo>
                  <a:lnTo>
                    <a:pt x="459788" y="318942"/>
                  </a:lnTo>
                  <a:lnTo>
                    <a:pt x="463271" y="316204"/>
                  </a:lnTo>
                  <a:lnTo>
                    <a:pt x="466755" y="313470"/>
                  </a:lnTo>
                  <a:lnTo>
                    <a:pt x="470238" y="310740"/>
                  </a:lnTo>
                  <a:lnTo>
                    <a:pt x="473721" y="308016"/>
                  </a:lnTo>
                  <a:lnTo>
                    <a:pt x="477204" y="305297"/>
                  </a:lnTo>
                  <a:lnTo>
                    <a:pt x="480688" y="302582"/>
                  </a:lnTo>
                  <a:lnTo>
                    <a:pt x="484171" y="299872"/>
                  </a:lnTo>
                  <a:lnTo>
                    <a:pt x="487654" y="297167"/>
                  </a:lnTo>
                  <a:lnTo>
                    <a:pt x="491137" y="294467"/>
                  </a:lnTo>
                  <a:lnTo>
                    <a:pt x="494621" y="291771"/>
                  </a:lnTo>
                  <a:lnTo>
                    <a:pt x="498104" y="317078"/>
                  </a:lnTo>
                  <a:lnTo>
                    <a:pt x="501587" y="314540"/>
                  </a:lnTo>
                  <a:lnTo>
                    <a:pt x="505070" y="312006"/>
                  </a:lnTo>
                  <a:lnTo>
                    <a:pt x="508554" y="309476"/>
                  </a:lnTo>
                  <a:lnTo>
                    <a:pt x="512037" y="306950"/>
                  </a:lnTo>
                  <a:lnTo>
                    <a:pt x="515520" y="304428"/>
                  </a:lnTo>
                  <a:lnTo>
                    <a:pt x="519003" y="301911"/>
                  </a:lnTo>
                  <a:lnTo>
                    <a:pt x="522487" y="299398"/>
                  </a:lnTo>
                  <a:lnTo>
                    <a:pt x="525970" y="296888"/>
                  </a:lnTo>
                  <a:lnTo>
                    <a:pt x="529453" y="294383"/>
                  </a:lnTo>
                  <a:lnTo>
                    <a:pt x="532936" y="291882"/>
                  </a:lnTo>
                  <a:lnTo>
                    <a:pt x="536420" y="318942"/>
                  </a:lnTo>
                  <a:lnTo>
                    <a:pt x="539903" y="316595"/>
                  </a:lnTo>
                  <a:lnTo>
                    <a:pt x="543386" y="314250"/>
                  </a:lnTo>
                  <a:lnTo>
                    <a:pt x="546869" y="311909"/>
                  </a:lnTo>
                  <a:lnTo>
                    <a:pt x="550353" y="309572"/>
                  </a:lnTo>
                  <a:lnTo>
                    <a:pt x="553836" y="307239"/>
                  </a:lnTo>
                  <a:lnTo>
                    <a:pt x="557319" y="304908"/>
                  </a:lnTo>
                  <a:lnTo>
                    <a:pt x="560802" y="302582"/>
                  </a:lnTo>
                  <a:lnTo>
                    <a:pt x="564286" y="300259"/>
                  </a:lnTo>
                  <a:lnTo>
                    <a:pt x="567769" y="297939"/>
                  </a:lnTo>
                  <a:lnTo>
                    <a:pt x="571252" y="295623"/>
                  </a:lnTo>
                  <a:lnTo>
                    <a:pt x="574735" y="293311"/>
                  </a:lnTo>
                  <a:lnTo>
                    <a:pt x="578218" y="291002"/>
                  </a:lnTo>
                  <a:lnTo>
                    <a:pt x="581702" y="288697"/>
                  </a:lnTo>
                  <a:lnTo>
                    <a:pt x="585185" y="286395"/>
                  </a:lnTo>
                  <a:lnTo>
                    <a:pt x="588668" y="284096"/>
                  </a:lnTo>
                  <a:lnTo>
                    <a:pt x="592151" y="281801"/>
                  </a:lnTo>
                  <a:lnTo>
                    <a:pt x="595635" y="279510"/>
                  </a:lnTo>
                  <a:lnTo>
                    <a:pt x="599118" y="277221"/>
                  </a:lnTo>
                  <a:lnTo>
                    <a:pt x="602601" y="274937"/>
                  </a:lnTo>
                  <a:lnTo>
                    <a:pt x="606084" y="272656"/>
                  </a:lnTo>
                  <a:lnTo>
                    <a:pt x="609568" y="270378"/>
                  </a:lnTo>
                  <a:lnTo>
                    <a:pt x="613051" y="447365"/>
                  </a:lnTo>
                  <a:lnTo>
                    <a:pt x="616534" y="445894"/>
                  </a:lnTo>
                  <a:lnTo>
                    <a:pt x="620017" y="444425"/>
                  </a:lnTo>
                  <a:lnTo>
                    <a:pt x="623501" y="442957"/>
                  </a:lnTo>
                  <a:lnTo>
                    <a:pt x="626984" y="441490"/>
                  </a:lnTo>
                  <a:lnTo>
                    <a:pt x="630467" y="440025"/>
                  </a:lnTo>
                  <a:lnTo>
                    <a:pt x="633950" y="438561"/>
                  </a:lnTo>
                  <a:lnTo>
                    <a:pt x="637434" y="437099"/>
                  </a:lnTo>
                  <a:lnTo>
                    <a:pt x="640917" y="435637"/>
                  </a:lnTo>
                  <a:lnTo>
                    <a:pt x="644400" y="434178"/>
                  </a:lnTo>
                  <a:lnTo>
                    <a:pt x="647883" y="432719"/>
                  </a:lnTo>
                  <a:lnTo>
                    <a:pt x="651367" y="489137"/>
                  </a:lnTo>
                  <a:lnTo>
                    <a:pt x="654850" y="487943"/>
                  </a:lnTo>
                  <a:lnTo>
                    <a:pt x="658333" y="486749"/>
                  </a:lnTo>
                  <a:lnTo>
                    <a:pt x="661816" y="485556"/>
                  </a:lnTo>
                  <a:lnTo>
                    <a:pt x="665300" y="484365"/>
                  </a:lnTo>
                  <a:lnTo>
                    <a:pt x="668783" y="483174"/>
                  </a:lnTo>
                  <a:lnTo>
                    <a:pt x="672266" y="481984"/>
                  </a:lnTo>
                  <a:lnTo>
                    <a:pt x="675749" y="480795"/>
                  </a:lnTo>
                  <a:lnTo>
                    <a:pt x="679233" y="479606"/>
                  </a:lnTo>
                  <a:lnTo>
                    <a:pt x="682716" y="478419"/>
                  </a:lnTo>
                  <a:lnTo>
                    <a:pt x="686199" y="477233"/>
                  </a:lnTo>
                  <a:lnTo>
                    <a:pt x="689682" y="500890"/>
                  </a:lnTo>
                  <a:lnTo>
                    <a:pt x="693166" y="499814"/>
                  </a:lnTo>
                  <a:lnTo>
                    <a:pt x="696649" y="498738"/>
                  </a:lnTo>
                  <a:lnTo>
                    <a:pt x="700132" y="497662"/>
                  </a:lnTo>
                  <a:lnTo>
                    <a:pt x="703615" y="496588"/>
                  </a:lnTo>
                  <a:lnTo>
                    <a:pt x="707099" y="495514"/>
                  </a:lnTo>
                  <a:lnTo>
                    <a:pt x="710582" y="494441"/>
                  </a:lnTo>
                  <a:lnTo>
                    <a:pt x="714065" y="493368"/>
                  </a:lnTo>
                  <a:lnTo>
                    <a:pt x="717548" y="492297"/>
                  </a:lnTo>
                  <a:lnTo>
                    <a:pt x="721032" y="491226"/>
                  </a:lnTo>
                  <a:lnTo>
                    <a:pt x="724515" y="490155"/>
                  </a:lnTo>
                  <a:lnTo>
                    <a:pt x="727998" y="515408"/>
                  </a:lnTo>
                  <a:lnTo>
                    <a:pt x="731481" y="514449"/>
                  </a:lnTo>
                  <a:lnTo>
                    <a:pt x="734965" y="513490"/>
                  </a:lnTo>
                  <a:lnTo>
                    <a:pt x="738448" y="512531"/>
                  </a:lnTo>
                  <a:lnTo>
                    <a:pt x="741931" y="511574"/>
                  </a:lnTo>
                  <a:lnTo>
                    <a:pt x="745414" y="510617"/>
                  </a:lnTo>
                  <a:lnTo>
                    <a:pt x="748898" y="509660"/>
                  </a:lnTo>
                  <a:lnTo>
                    <a:pt x="752381" y="508704"/>
                  </a:lnTo>
                  <a:lnTo>
                    <a:pt x="755864" y="507748"/>
                  </a:lnTo>
                  <a:lnTo>
                    <a:pt x="759347" y="506793"/>
                  </a:lnTo>
                  <a:lnTo>
                    <a:pt x="762831" y="505839"/>
                  </a:lnTo>
                  <a:lnTo>
                    <a:pt x="766314" y="510508"/>
                  </a:lnTo>
                  <a:lnTo>
                    <a:pt x="769797" y="509577"/>
                  </a:lnTo>
                  <a:lnTo>
                    <a:pt x="773280" y="508646"/>
                  </a:lnTo>
                  <a:lnTo>
                    <a:pt x="776764" y="507716"/>
                  </a:lnTo>
                  <a:lnTo>
                    <a:pt x="780247" y="506787"/>
                  </a:lnTo>
                  <a:lnTo>
                    <a:pt x="783730" y="505858"/>
                  </a:lnTo>
                  <a:lnTo>
                    <a:pt x="787213" y="504930"/>
                  </a:lnTo>
                  <a:lnTo>
                    <a:pt x="790697" y="504002"/>
                  </a:lnTo>
                  <a:lnTo>
                    <a:pt x="794180" y="503075"/>
                  </a:lnTo>
                  <a:lnTo>
                    <a:pt x="797663" y="502148"/>
                  </a:lnTo>
                  <a:lnTo>
                    <a:pt x="801146" y="501222"/>
                  </a:lnTo>
                  <a:lnTo>
                    <a:pt x="804630" y="502421"/>
                  </a:lnTo>
                  <a:lnTo>
                    <a:pt x="808113" y="501504"/>
                  </a:lnTo>
                  <a:lnTo>
                    <a:pt x="811596" y="500587"/>
                  </a:lnTo>
                  <a:lnTo>
                    <a:pt x="815079" y="499671"/>
                  </a:lnTo>
                  <a:lnTo>
                    <a:pt x="818563" y="498755"/>
                  </a:lnTo>
                  <a:lnTo>
                    <a:pt x="822046" y="497840"/>
                  </a:lnTo>
                  <a:lnTo>
                    <a:pt x="825529" y="496926"/>
                  </a:lnTo>
                  <a:lnTo>
                    <a:pt x="829012" y="496012"/>
                  </a:lnTo>
                  <a:lnTo>
                    <a:pt x="832496" y="495098"/>
                  </a:lnTo>
                  <a:lnTo>
                    <a:pt x="835979" y="494185"/>
                  </a:lnTo>
                  <a:lnTo>
                    <a:pt x="839462" y="493273"/>
                  </a:lnTo>
                  <a:lnTo>
                    <a:pt x="842945" y="500815"/>
                  </a:lnTo>
                  <a:lnTo>
                    <a:pt x="846429" y="499934"/>
                  </a:lnTo>
                  <a:lnTo>
                    <a:pt x="849912" y="499053"/>
                  </a:lnTo>
                  <a:lnTo>
                    <a:pt x="853395" y="498173"/>
                  </a:lnTo>
                  <a:lnTo>
                    <a:pt x="856878" y="497293"/>
                  </a:lnTo>
                  <a:lnTo>
                    <a:pt x="860361" y="496413"/>
                  </a:lnTo>
                  <a:lnTo>
                    <a:pt x="863845" y="495535"/>
                  </a:lnTo>
                  <a:lnTo>
                    <a:pt x="867328" y="494656"/>
                  </a:lnTo>
                  <a:lnTo>
                    <a:pt x="870811" y="493778"/>
                  </a:lnTo>
                  <a:lnTo>
                    <a:pt x="874294" y="492901"/>
                  </a:lnTo>
                  <a:lnTo>
                    <a:pt x="877778" y="492024"/>
                  </a:lnTo>
                  <a:lnTo>
                    <a:pt x="881261" y="495309"/>
                  </a:lnTo>
                  <a:lnTo>
                    <a:pt x="884744" y="494448"/>
                  </a:lnTo>
                  <a:lnTo>
                    <a:pt x="888227" y="493586"/>
                  </a:lnTo>
                  <a:lnTo>
                    <a:pt x="891711" y="492725"/>
                  </a:lnTo>
                  <a:lnTo>
                    <a:pt x="895194" y="491865"/>
                  </a:lnTo>
                  <a:lnTo>
                    <a:pt x="898677" y="491005"/>
                  </a:lnTo>
                  <a:lnTo>
                    <a:pt x="902160" y="490145"/>
                  </a:lnTo>
                  <a:lnTo>
                    <a:pt x="905644" y="489286"/>
                  </a:lnTo>
                  <a:lnTo>
                    <a:pt x="909127" y="488428"/>
                  </a:lnTo>
                  <a:lnTo>
                    <a:pt x="912610" y="487569"/>
                  </a:lnTo>
                  <a:lnTo>
                    <a:pt x="916093" y="486712"/>
                  </a:lnTo>
                  <a:lnTo>
                    <a:pt x="919577" y="496665"/>
                  </a:lnTo>
                  <a:lnTo>
                    <a:pt x="923060" y="495843"/>
                  </a:lnTo>
                  <a:lnTo>
                    <a:pt x="926543" y="495022"/>
                  </a:lnTo>
                  <a:lnTo>
                    <a:pt x="930026" y="494201"/>
                  </a:lnTo>
                  <a:lnTo>
                    <a:pt x="933510" y="493381"/>
                  </a:lnTo>
                  <a:lnTo>
                    <a:pt x="936993" y="492561"/>
                  </a:lnTo>
                  <a:lnTo>
                    <a:pt x="940476" y="491742"/>
                  </a:lnTo>
                  <a:lnTo>
                    <a:pt x="943959" y="490923"/>
                  </a:lnTo>
                  <a:lnTo>
                    <a:pt x="947443" y="490104"/>
                  </a:lnTo>
                  <a:lnTo>
                    <a:pt x="950926" y="489286"/>
                  </a:lnTo>
                  <a:lnTo>
                    <a:pt x="954409" y="488469"/>
                  </a:lnTo>
                  <a:lnTo>
                    <a:pt x="957892" y="495418"/>
                  </a:lnTo>
                  <a:lnTo>
                    <a:pt x="961376" y="494626"/>
                  </a:lnTo>
                  <a:lnTo>
                    <a:pt x="964859" y="493834"/>
                  </a:lnTo>
                  <a:lnTo>
                    <a:pt x="968342" y="493042"/>
                  </a:lnTo>
                  <a:lnTo>
                    <a:pt x="971825" y="492251"/>
                  </a:lnTo>
                  <a:lnTo>
                    <a:pt x="975309" y="491460"/>
                  </a:lnTo>
                  <a:lnTo>
                    <a:pt x="978792" y="490669"/>
                  </a:lnTo>
                  <a:lnTo>
                    <a:pt x="982275" y="489879"/>
                  </a:lnTo>
                  <a:lnTo>
                    <a:pt x="985758" y="489089"/>
                  </a:lnTo>
                  <a:lnTo>
                    <a:pt x="989242" y="488299"/>
                  </a:lnTo>
                  <a:lnTo>
                    <a:pt x="992725" y="487510"/>
                  </a:lnTo>
                  <a:lnTo>
                    <a:pt x="996208" y="489919"/>
                  </a:lnTo>
                  <a:lnTo>
                    <a:pt x="999691" y="489140"/>
                  </a:lnTo>
                  <a:lnTo>
                    <a:pt x="1003175" y="488362"/>
                  </a:lnTo>
                  <a:lnTo>
                    <a:pt x="1006658" y="487584"/>
                  </a:lnTo>
                  <a:lnTo>
                    <a:pt x="1010141" y="486806"/>
                  </a:lnTo>
                  <a:lnTo>
                    <a:pt x="1013624" y="486029"/>
                  </a:lnTo>
                  <a:lnTo>
                    <a:pt x="1017108" y="485252"/>
                  </a:lnTo>
                  <a:lnTo>
                    <a:pt x="1020591" y="484476"/>
                  </a:lnTo>
                  <a:lnTo>
                    <a:pt x="1024074" y="483700"/>
                  </a:lnTo>
                  <a:lnTo>
                    <a:pt x="1027557" y="482924"/>
                  </a:lnTo>
                  <a:lnTo>
                    <a:pt x="1031041" y="482149"/>
                  </a:lnTo>
                  <a:lnTo>
                    <a:pt x="1034524" y="481392"/>
                  </a:lnTo>
                  <a:lnTo>
                    <a:pt x="1038007" y="480677"/>
                  </a:lnTo>
                  <a:lnTo>
                    <a:pt x="1041490" y="479962"/>
                  </a:lnTo>
                  <a:lnTo>
                    <a:pt x="1044974" y="479248"/>
                  </a:lnTo>
                  <a:lnTo>
                    <a:pt x="1048457" y="478535"/>
                  </a:lnTo>
                  <a:lnTo>
                    <a:pt x="1051940" y="477823"/>
                  </a:lnTo>
                  <a:lnTo>
                    <a:pt x="1055423" y="477111"/>
                  </a:lnTo>
                  <a:lnTo>
                    <a:pt x="1058907" y="476401"/>
                  </a:lnTo>
                  <a:lnTo>
                    <a:pt x="1062390" y="475690"/>
                  </a:lnTo>
                  <a:lnTo>
                    <a:pt x="1065873" y="474981"/>
                  </a:lnTo>
                  <a:lnTo>
                    <a:pt x="1069356" y="474272"/>
                  </a:lnTo>
                  <a:lnTo>
                    <a:pt x="1072840" y="480063"/>
                  </a:lnTo>
                  <a:lnTo>
                    <a:pt x="1076323" y="479313"/>
                  </a:lnTo>
                  <a:lnTo>
                    <a:pt x="1079806" y="478563"/>
                  </a:lnTo>
                  <a:lnTo>
                    <a:pt x="1083289" y="477813"/>
                  </a:lnTo>
                  <a:lnTo>
                    <a:pt x="1086773" y="477063"/>
                  </a:lnTo>
                  <a:lnTo>
                    <a:pt x="1090256" y="476314"/>
                  </a:lnTo>
                  <a:lnTo>
                    <a:pt x="1093739" y="475565"/>
                  </a:lnTo>
                  <a:lnTo>
                    <a:pt x="1097222" y="474817"/>
                  </a:lnTo>
                  <a:lnTo>
                    <a:pt x="1100706" y="474069"/>
                  </a:lnTo>
                  <a:lnTo>
                    <a:pt x="1104189" y="473321"/>
                  </a:lnTo>
                  <a:lnTo>
                    <a:pt x="1107672" y="472573"/>
                  </a:lnTo>
                  <a:lnTo>
                    <a:pt x="1111155" y="473129"/>
                  </a:lnTo>
                  <a:lnTo>
                    <a:pt x="1114639" y="472386"/>
                  </a:lnTo>
                  <a:lnTo>
                    <a:pt x="1118122" y="471643"/>
                  </a:lnTo>
                  <a:lnTo>
                    <a:pt x="1121605" y="470900"/>
                  </a:lnTo>
                  <a:lnTo>
                    <a:pt x="1125088" y="470158"/>
                  </a:lnTo>
                  <a:lnTo>
                    <a:pt x="1128572" y="469416"/>
                  </a:lnTo>
                  <a:lnTo>
                    <a:pt x="1132055" y="468674"/>
                  </a:lnTo>
                  <a:lnTo>
                    <a:pt x="1135538" y="467933"/>
                  </a:lnTo>
                  <a:lnTo>
                    <a:pt x="1139021" y="467192"/>
                  </a:lnTo>
                  <a:lnTo>
                    <a:pt x="1142505" y="466452"/>
                  </a:lnTo>
                  <a:lnTo>
                    <a:pt x="1145988" y="465711"/>
                  </a:lnTo>
                  <a:lnTo>
                    <a:pt x="1149471" y="466957"/>
                  </a:lnTo>
                  <a:lnTo>
                    <a:pt x="1152954" y="466223"/>
                  </a:lnTo>
                  <a:lnTo>
                    <a:pt x="1156437" y="465489"/>
                  </a:lnTo>
                  <a:lnTo>
                    <a:pt x="1159921" y="464755"/>
                  </a:lnTo>
                  <a:lnTo>
                    <a:pt x="1163404" y="464022"/>
                  </a:lnTo>
                  <a:lnTo>
                    <a:pt x="1166887" y="463289"/>
                  </a:lnTo>
                  <a:lnTo>
                    <a:pt x="1170370" y="462556"/>
                  </a:lnTo>
                  <a:lnTo>
                    <a:pt x="1173854" y="461823"/>
                  </a:lnTo>
                  <a:lnTo>
                    <a:pt x="1177337" y="461091"/>
                  </a:lnTo>
                  <a:lnTo>
                    <a:pt x="1180820" y="460360"/>
                  </a:lnTo>
                  <a:lnTo>
                    <a:pt x="1184303" y="459628"/>
                  </a:lnTo>
                  <a:lnTo>
                    <a:pt x="1187787" y="458897"/>
                  </a:lnTo>
                  <a:lnTo>
                    <a:pt x="1191270" y="458166"/>
                  </a:lnTo>
                  <a:lnTo>
                    <a:pt x="1194753" y="457436"/>
                  </a:lnTo>
                  <a:lnTo>
                    <a:pt x="1198236" y="456706"/>
                  </a:lnTo>
                  <a:lnTo>
                    <a:pt x="1201720" y="455976"/>
                  </a:lnTo>
                  <a:lnTo>
                    <a:pt x="1205203" y="455247"/>
                  </a:lnTo>
                  <a:lnTo>
                    <a:pt x="1208686" y="454518"/>
                  </a:lnTo>
                  <a:lnTo>
                    <a:pt x="1212169" y="453789"/>
                  </a:lnTo>
                  <a:lnTo>
                    <a:pt x="1215653" y="453060"/>
                  </a:lnTo>
                  <a:lnTo>
                    <a:pt x="1219136" y="452332"/>
                  </a:lnTo>
                  <a:lnTo>
                    <a:pt x="1222619" y="451605"/>
                  </a:lnTo>
                  <a:lnTo>
                    <a:pt x="1226102" y="453625"/>
                  </a:lnTo>
                  <a:lnTo>
                    <a:pt x="1229586" y="452904"/>
                  </a:lnTo>
                  <a:lnTo>
                    <a:pt x="1233069" y="452184"/>
                  </a:lnTo>
                  <a:lnTo>
                    <a:pt x="1236552" y="451464"/>
                  </a:lnTo>
                  <a:lnTo>
                    <a:pt x="1240035" y="450745"/>
                  </a:lnTo>
                  <a:lnTo>
                    <a:pt x="1243519" y="450025"/>
                  </a:lnTo>
                  <a:lnTo>
                    <a:pt x="1247002" y="449306"/>
                  </a:lnTo>
                  <a:lnTo>
                    <a:pt x="1250485" y="448588"/>
                  </a:lnTo>
                  <a:lnTo>
                    <a:pt x="1253968" y="447870"/>
                  </a:lnTo>
                  <a:lnTo>
                    <a:pt x="1257452" y="447152"/>
                  </a:lnTo>
                  <a:lnTo>
                    <a:pt x="1260935" y="446434"/>
                  </a:lnTo>
                  <a:lnTo>
                    <a:pt x="1264418" y="446413"/>
                  </a:lnTo>
                  <a:lnTo>
                    <a:pt x="1267901" y="445697"/>
                  </a:lnTo>
                  <a:lnTo>
                    <a:pt x="1271385" y="444982"/>
                  </a:lnTo>
                  <a:lnTo>
                    <a:pt x="1274868" y="444268"/>
                  </a:lnTo>
                  <a:lnTo>
                    <a:pt x="1278351" y="443553"/>
                  </a:lnTo>
                  <a:lnTo>
                    <a:pt x="1281834" y="442839"/>
                  </a:lnTo>
                  <a:lnTo>
                    <a:pt x="1285318" y="442125"/>
                  </a:lnTo>
                  <a:lnTo>
                    <a:pt x="1288801" y="441412"/>
                  </a:lnTo>
                  <a:lnTo>
                    <a:pt x="1292284" y="440699"/>
                  </a:lnTo>
                  <a:lnTo>
                    <a:pt x="1295767" y="439986"/>
                  </a:lnTo>
                  <a:lnTo>
                    <a:pt x="1299251" y="439273"/>
                  </a:lnTo>
                  <a:lnTo>
                    <a:pt x="1302734" y="439978"/>
                  </a:lnTo>
                  <a:lnTo>
                    <a:pt x="1306217" y="439270"/>
                  </a:lnTo>
                  <a:lnTo>
                    <a:pt x="1309700" y="438561"/>
                  </a:lnTo>
                  <a:lnTo>
                    <a:pt x="1313184" y="437853"/>
                  </a:lnTo>
                  <a:lnTo>
                    <a:pt x="1316667" y="437145"/>
                  </a:lnTo>
                  <a:lnTo>
                    <a:pt x="1320150" y="436438"/>
                  </a:lnTo>
                  <a:lnTo>
                    <a:pt x="1323633" y="435731"/>
                  </a:lnTo>
                  <a:lnTo>
                    <a:pt x="1327117" y="435024"/>
                  </a:lnTo>
                  <a:lnTo>
                    <a:pt x="1330600" y="434317"/>
                  </a:lnTo>
                  <a:lnTo>
                    <a:pt x="1334083" y="433611"/>
                  </a:lnTo>
                  <a:lnTo>
                    <a:pt x="1337566" y="432905"/>
                  </a:lnTo>
                  <a:lnTo>
                    <a:pt x="1341050" y="444656"/>
                  </a:lnTo>
                  <a:lnTo>
                    <a:pt x="1344533" y="443977"/>
                  </a:lnTo>
                  <a:lnTo>
                    <a:pt x="1348016" y="443299"/>
                  </a:lnTo>
                  <a:lnTo>
                    <a:pt x="1351499" y="442622"/>
                  </a:lnTo>
                  <a:lnTo>
                    <a:pt x="1354983" y="441944"/>
                  </a:lnTo>
                  <a:lnTo>
                    <a:pt x="1358466" y="441267"/>
                  </a:lnTo>
                  <a:lnTo>
                    <a:pt x="1361949" y="440590"/>
                  </a:lnTo>
                  <a:lnTo>
                    <a:pt x="1365432" y="439913"/>
                  </a:lnTo>
                  <a:lnTo>
                    <a:pt x="1368916" y="439237"/>
                  </a:lnTo>
                  <a:lnTo>
                    <a:pt x="1372399" y="438561"/>
                  </a:lnTo>
                  <a:lnTo>
                    <a:pt x="1375882" y="437885"/>
                  </a:lnTo>
                  <a:lnTo>
                    <a:pt x="1379365" y="446413"/>
                  </a:lnTo>
                  <a:lnTo>
                    <a:pt x="1382849" y="445757"/>
                  </a:lnTo>
                  <a:lnTo>
                    <a:pt x="1386332" y="445102"/>
                  </a:lnTo>
                  <a:lnTo>
                    <a:pt x="1389815" y="444446"/>
                  </a:lnTo>
                  <a:lnTo>
                    <a:pt x="1393298" y="443791"/>
                  </a:lnTo>
                  <a:lnTo>
                    <a:pt x="1396782" y="443137"/>
                  </a:lnTo>
                  <a:lnTo>
                    <a:pt x="1400265" y="442482"/>
                  </a:lnTo>
                  <a:lnTo>
                    <a:pt x="1403748" y="441828"/>
                  </a:lnTo>
                  <a:lnTo>
                    <a:pt x="1407231" y="441174"/>
                  </a:lnTo>
                  <a:lnTo>
                    <a:pt x="1410715" y="440520"/>
                  </a:lnTo>
                  <a:lnTo>
                    <a:pt x="1414198" y="439867"/>
                  </a:lnTo>
                  <a:lnTo>
                    <a:pt x="1417681" y="447441"/>
                  </a:lnTo>
                  <a:lnTo>
                    <a:pt x="1421164" y="446806"/>
                  </a:lnTo>
                  <a:lnTo>
                    <a:pt x="1424648" y="446170"/>
                  </a:lnTo>
                  <a:lnTo>
                    <a:pt x="1428131" y="445534"/>
                  </a:lnTo>
                  <a:lnTo>
                    <a:pt x="1431614" y="444899"/>
                  </a:lnTo>
                  <a:lnTo>
                    <a:pt x="1435097" y="444264"/>
                  </a:lnTo>
                  <a:lnTo>
                    <a:pt x="1438580" y="443630"/>
                  </a:lnTo>
                  <a:lnTo>
                    <a:pt x="1442064" y="442995"/>
                  </a:lnTo>
                  <a:lnTo>
                    <a:pt x="1445547" y="442361"/>
                  </a:lnTo>
                  <a:lnTo>
                    <a:pt x="1449030" y="441727"/>
                  </a:lnTo>
                  <a:lnTo>
                    <a:pt x="1452513" y="441093"/>
                  </a:lnTo>
                  <a:lnTo>
                    <a:pt x="1455997" y="440460"/>
                  </a:lnTo>
                  <a:lnTo>
                    <a:pt x="1459480" y="439827"/>
                  </a:lnTo>
                  <a:lnTo>
                    <a:pt x="1462963" y="439194"/>
                  </a:lnTo>
                  <a:lnTo>
                    <a:pt x="1466446" y="438561"/>
                  </a:lnTo>
                  <a:lnTo>
                    <a:pt x="1469930" y="437929"/>
                  </a:lnTo>
                  <a:lnTo>
                    <a:pt x="1473413" y="437297"/>
                  </a:lnTo>
                  <a:lnTo>
                    <a:pt x="1476896" y="436665"/>
                  </a:lnTo>
                  <a:lnTo>
                    <a:pt x="1480379" y="436033"/>
                  </a:lnTo>
                  <a:lnTo>
                    <a:pt x="1483863" y="435402"/>
                  </a:lnTo>
                  <a:lnTo>
                    <a:pt x="1487346" y="434770"/>
                  </a:lnTo>
                  <a:lnTo>
                    <a:pt x="1490829" y="434139"/>
                  </a:lnTo>
                  <a:lnTo>
                    <a:pt x="1494312" y="442842"/>
                  </a:lnTo>
                  <a:lnTo>
                    <a:pt x="1497796" y="442230"/>
                  </a:lnTo>
                  <a:lnTo>
                    <a:pt x="1501279" y="441618"/>
                  </a:lnTo>
                  <a:lnTo>
                    <a:pt x="1504762" y="441006"/>
                  </a:lnTo>
                  <a:lnTo>
                    <a:pt x="1508245" y="440395"/>
                  </a:lnTo>
                  <a:lnTo>
                    <a:pt x="1511729" y="439783"/>
                  </a:lnTo>
                  <a:lnTo>
                    <a:pt x="1515212" y="439172"/>
                  </a:lnTo>
                  <a:lnTo>
                    <a:pt x="1518695" y="438561"/>
                  </a:lnTo>
                  <a:lnTo>
                    <a:pt x="1522178" y="437950"/>
                  </a:lnTo>
                  <a:lnTo>
                    <a:pt x="1525662" y="437340"/>
                  </a:lnTo>
                  <a:lnTo>
                    <a:pt x="1529145" y="436730"/>
                  </a:lnTo>
                  <a:lnTo>
                    <a:pt x="1532628" y="442148"/>
                  </a:lnTo>
                  <a:lnTo>
                    <a:pt x="1536111" y="441549"/>
                  </a:lnTo>
                  <a:lnTo>
                    <a:pt x="1539595" y="440951"/>
                  </a:lnTo>
                  <a:lnTo>
                    <a:pt x="1543078" y="440353"/>
                  </a:lnTo>
                  <a:lnTo>
                    <a:pt x="1546561" y="439756"/>
                  </a:lnTo>
                  <a:lnTo>
                    <a:pt x="1550044" y="439158"/>
                  </a:lnTo>
                  <a:lnTo>
                    <a:pt x="1553528" y="438561"/>
                  </a:lnTo>
                  <a:lnTo>
                    <a:pt x="1557011" y="437964"/>
                  </a:lnTo>
                  <a:lnTo>
                    <a:pt x="1560494" y="437367"/>
                  </a:lnTo>
                  <a:lnTo>
                    <a:pt x="1563977" y="436771"/>
                  </a:lnTo>
                  <a:lnTo>
                    <a:pt x="1567461" y="436175"/>
                  </a:lnTo>
                  <a:lnTo>
                    <a:pt x="1570944" y="478316"/>
                  </a:lnTo>
                  <a:lnTo>
                    <a:pt x="1574427" y="477800"/>
                  </a:lnTo>
                  <a:lnTo>
                    <a:pt x="1577910" y="477284"/>
                  </a:lnTo>
                  <a:lnTo>
                    <a:pt x="1581394" y="476769"/>
                  </a:lnTo>
                  <a:lnTo>
                    <a:pt x="1584877" y="476253"/>
                  </a:lnTo>
                  <a:lnTo>
                    <a:pt x="1588360" y="475738"/>
                  </a:lnTo>
                  <a:lnTo>
                    <a:pt x="1591843" y="475223"/>
                  </a:lnTo>
                  <a:lnTo>
                    <a:pt x="1595327" y="474708"/>
                  </a:lnTo>
                  <a:lnTo>
                    <a:pt x="1598810" y="474193"/>
                  </a:lnTo>
                  <a:lnTo>
                    <a:pt x="1602293" y="473678"/>
                  </a:lnTo>
                  <a:lnTo>
                    <a:pt x="1605776" y="473164"/>
                  </a:lnTo>
                  <a:lnTo>
                    <a:pt x="1609260" y="473990"/>
                  </a:lnTo>
                  <a:lnTo>
                    <a:pt x="1612743" y="473478"/>
                  </a:lnTo>
                  <a:lnTo>
                    <a:pt x="1616226" y="472967"/>
                  </a:lnTo>
                  <a:lnTo>
                    <a:pt x="1619709" y="472455"/>
                  </a:lnTo>
                  <a:lnTo>
                    <a:pt x="1623193" y="471944"/>
                  </a:lnTo>
                  <a:lnTo>
                    <a:pt x="1626676" y="471433"/>
                  </a:lnTo>
                  <a:lnTo>
                    <a:pt x="1630159" y="470922"/>
                  </a:lnTo>
                  <a:lnTo>
                    <a:pt x="1633642" y="470412"/>
                  </a:lnTo>
                  <a:lnTo>
                    <a:pt x="1637126" y="469901"/>
                  </a:lnTo>
                  <a:lnTo>
                    <a:pt x="1640609" y="469391"/>
                  </a:lnTo>
                  <a:lnTo>
                    <a:pt x="1644092" y="468881"/>
                  </a:lnTo>
                  <a:lnTo>
                    <a:pt x="1647575" y="479233"/>
                  </a:lnTo>
                  <a:lnTo>
                    <a:pt x="1651059" y="478743"/>
                  </a:lnTo>
                  <a:lnTo>
                    <a:pt x="1654542" y="478253"/>
                  </a:lnTo>
                  <a:lnTo>
                    <a:pt x="1658025" y="477763"/>
                  </a:lnTo>
                  <a:lnTo>
                    <a:pt x="1661508" y="477273"/>
                  </a:lnTo>
                  <a:lnTo>
                    <a:pt x="1664992" y="476783"/>
                  </a:lnTo>
                  <a:lnTo>
                    <a:pt x="1668475" y="476294"/>
                  </a:lnTo>
                  <a:lnTo>
                    <a:pt x="1671958" y="475804"/>
                  </a:lnTo>
                  <a:lnTo>
                    <a:pt x="1675441" y="475315"/>
                  </a:lnTo>
                  <a:lnTo>
                    <a:pt x="1678925" y="474826"/>
                  </a:lnTo>
                  <a:lnTo>
                    <a:pt x="1682408" y="474337"/>
                  </a:lnTo>
                  <a:lnTo>
                    <a:pt x="1685891" y="482861"/>
                  </a:lnTo>
                  <a:lnTo>
                    <a:pt x="1689374" y="482389"/>
                  </a:lnTo>
                  <a:lnTo>
                    <a:pt x="1692858" y="481916"/>
                  </a:lnTo>
                  <a:lnTo>
                    <a:pt x="1696341" y="481444"/>
                  </a:lnTo>
                  <a:lnTo>
                    <a:pt x="1699824" y="480971"/>
                  </a:lnTo>
                  <a:lnTo>
                    <a:pt x="1703307" y="480499"/>
                  </a:lnTo>
                  <a:lnTo>
                    <a:pt x="1706791" y="480027"/>
                  </a:lnTo>
                  <a:lnTo>
                    <a:pt x="1710274" y="479555"/>
                  </a:lnTo>
                  <a:lnTo>
                    <a:pt x="1713757" y="479083"/>
                  </a:lnTo>
                  <a:lnTo>
                    <a:pt x="1717240" y="478612"/>
                  </a:lnTo>
                  <a:lnTo>
                    <a:pt x="1720723" y="478140"/>
                  </a:lnTo>
                  <a:lnTo>
                    <a:pt x="1724207" y="478472"/>
                  </a:lnTo>
                  <a:lnTo>
                    <a:pt x="1727690" y="478002"/>
                  </a:lnTo>
                  <a:lnTo>
                    <a:pt x="1731173" y="477533"/>
                  </a:lnTo>
                  <a:lnTo>
                    <a:pt x="1734656" y="477063"/>
                  </a:lnTo>
                  <a:lnTo>
                    <a:pt x="1738140" y="476594"/>
                  </a:lnTo>
                  <a:lnTo>
                    <a:pt x="1741623" y="476125"/>
                  </a:lnTo>
                  <a:lnTo>
                    <a:pt x="1745106" y="475655"/>
                  </a:lnTo>
                  <a:lnTo>
                    <a:pt x="1748589" y="475186"/>
                  </a:lnTo>
                  <a:lnTo>
                    <a:pt x="1752073" y="474718"/>
                  </a:lnTo>
                  <a:lnTo>
                    <a:pt x="1755556" y="474249"/>
                  </a:lnTo>
                  <a:lnTo>
                    <a:pt x="1759039" y="473780"/>
                  </a:lnTo>
                  <a:lnTo>
                    <a:pt x="1762522" y="476931"/>
                  </a:lnTo>
                  <a:lnTo>
                    <a:pt x="1766006" y="476469"/>
                  </a:lnTo>
                  <a:lnTo>
                    <a:pt x="1769489" y="476007"/>
                  </a:lnTo>
                  <a:lnTo>
                    <a:pt x="1772972" y="475545"/>
                  </a:lnTo>
                  <a:lnTo>
                    <a:pt x="1776455" y="475083"/>
                  </a:lnTo>
                  <a:lnTo>
                    <a:pt x="1779939" y="474621"/>
                  </a:lnTo>
                  <a:lnTo>
                    <a:pt x="1783422" y="474160"/>
                  </a:lnTo>
                  <a:lnTo>
                    <a:pt x="1786905" y="473698"/>
                  </a:lnTo>
                  <a:lnTo>
                    <a:pt x="1790388" y="473237"/>
                  </a:lnTo>
                  <a:lnTo>
                    <a:pt x="1793872" y="472776"/>
                  </a:lnTo>
                  <a:lnTo>
                    <a:pt x="1797355" y="472315"/>
                  </a:lnTo>
                  <a:lnTo>
                    <a:pt x="1800838" y="490227"/>
                  </a:lnTo>
                  <a:lnTo>
                    <a:pt x="1804321" y="489797"/>
                  </a:lnTo>
                  <a:lnTo>
                    <a:pt x="1807805" y="489367"/>
                  </a:lnTo>
                  <a:lnTo>
                    <a:pt x="1811288" y="488937"/>
                  </a:lnTo>
                  <a:lnTo>
                    <a:pt x="1814771" y="488507"/>
                  </a:lnTo>
                  <a:lnTo>
                    <a:pt x="1818254" y="488077"/>
                  </a:lnTo>
                  <a:lnTo>
                    <a:pt x="1821738" y="487647"/>
                  </a:lnTo>
                  <a:lnTo>
                    <a:pt x="1825221" y="487218"/>
                  </a:lnTo>
                  <a:lnTo>
                    <a:pt x="1828704" y="486788"/>
                  </a:lnTo>
                  <a:lnTo>
                    <a:pt x="1832187" y="486359"/>
                  </a:lnTo>
                  <a:lnTo>
                    <a:pt x="1835671" y="485930"/>
                  </a:lnTo>
                  <a:lnTo>
                    <a:pt x="1839154" y="487609"/>
                  </a:lnTo>
                  <a:lnTo>
                    <a:pt x="1842637" y="487184"/>
                  </a:lnTo>
                  <a:lnTo>
                    <a:pt x="1846120" y="486758"/>
                  </a:lnTo>
                  <a:lnTo>
                    <a:pt x="1849604" y="486333"/>
                  </a:lnTo>
                  <a:lnTo>
                    <a:pt x="1853087" y="485908"/>
                  </a:lnTo>
                  <a:lnTo>
                    <a:pt x="1856570" y="485482"/>
                  </a:lnTo>
                  <a:lnTo>
                    <a:pt x="1860053" y="485057"/>
                  </a:lnTo>
                  <a:lnTo>
                    <a:pt x="1863537" y="484633"/>
                  </a:lnTo>
                  <a:lnTo>
                    <a:pt x="1867020" y="484208"/>
                  </a:lnTo>
                  <a:lnTo>
                    <a:pt x="1870503" y="483783"/>
                  </a:lnTo>
                  <a:lnTo>
                    <a:pt x="1873986" y="483358"/>
                  </a:lnTo>
                  <a:lnTo>
                    <a:pt x="1877470" y="483641"/>
                  </a:lnTo>
                  <a:lnTo>
                    <a:pt x="1880953" y="483218"/>
                  </a:lnTo>
                  <a:lnTo>
                    <a:pt x="1884436" y="482795"/>
                  </a:lnTo>
                  <a:lnTo>
                    <a:pt x="1887919" y="482372"/>
                  </a:lnTo>
                  <a:lnTo>
                    <a:pt x="1891403" y="481949"/>
                  </a:lnTo>
                  <a:lnTo>
                    <a:pt x="1894886" y="481526"/>
                  </a:lnTo>
                  <a:lnTo>
                    <a:pt x="1898369" y="481103"/>
                  </a:lnTo>
                  <a:lnTo>
                    <a:pt x="1901852" y="480681"/>
                  </a:lnTo>
                  <a:lnTo>
                    <a:pt x="1905336" y="480258"/>
                  </a:lnTo>
                  <a:lnTo>
                    <a:pt x="1908819" y="479836"/>
                  </a:lnTo>
                  <a:lnTo>
                    <a:pt x="1912302" y="479414"/>
                  </a:lnTo>
                  <a:lnTo>
                    <a:pt x="1915785" y="492565"/>
                  </a:lnTo>
                  <a:lnTo>
                    <a:pt x="1919269" y="492164"/>
                  </a:lnTo>
                  <a:lnTo>
                    <a:pt x="1922752" y="491763"/>
                  </a:lnTo>
                  <a:lnTo>
                    <a:pt x="1926235" y="491363"/>
                  </a:lnTo>
                  <a:lnTo>
                    <a:pt x="1929718" y="490962"/>
                  </a:lnTo>
                  <a:lnTo>
                    <a:pt x="1933202" y="490562"/>
                  </a:lnTo>
                  <a:lnTo>
                    <a:pt x="1936685" y="490162"/>
                  </a:lnTo>
                  <a:lnTo>
                    <a:pt x="1940168" y="489761"/>
                  </a:lnTo>
                  <a:lnTo>
                    <a:pt x="1943651" y="489361"/>
                  </a:lnTo>
                  <a:lnTo>
                    <a:pt x="1947135" y="488961"/>
                  </a:lnTo>
                  <a:lnTo>
                    <a:pt x="1950618" y="488561"/>
                  </a:lnTo>
                  <a:lnTo>
                    <a:pt x="1954101" y="504588"/>
                  </a:lnTo>
                  <a:lnTo>
                    <a:pt x="1957584" y="504214"/>
                  </a:lnTo>
                  <a:lnTo>
                    <a:pt x="1961068" y="503839"/>
                  </a:lnTo>
                  <a:lnTo>
                    <a:pt x="1964551" y="503465"/>
                  </a:lnTo>
                  <a:lnTo>
                    <a:pt x="1968034" y="503091"/>
                  </a:lnTo>
                  <a:lnTo>
                    <a:pt x="1971517" y="502717"/>
                  </a:lnTo>
                  <a:lnTo>
                    <a:pt x="1975001" y="502343"/>
                  </a:lnTo>
                  <a:lnTo>
                    <a:pt x="1978484" y="501969"/>
                  </a:lnTo>
                  <a:lnTo>
                    <a:pt x="1981967" y="501595"/>
                  </a:lnTo>
                  <a:lnTo>
                    <a:pt x="1985450" y="501222"/>
                  </a:lnTo>
                  <a:lnTo>
                    <a:pt x="1988934" y="500848"/>
                  </a:lnTo>
                  <a:lnTo>
                    <a:pt x="1992417" y="501050"/>
                  </a:lnTo>
                  <a:lnTo>
                    <a:pt x="1995900" y="500677"/>
                  </a:lnTo>
                  <a:lnTo>
                    <a:pt x="1999383" y="500305"/>
                  </a:lnTo>
                  <a:lnTo>
                    <a:pt x="2002867" y="499932"/>
                  </a:lnTo>
                  <a:lnTo>
                    <a:pt x="2006350" y="499560"/>
                  </a:lnTo>
                  <a:lnTo>
                    <a:pt x="2009833" y="499188"/>
                  </a:lnTo>
                  <a:lnTo>
                    <a:pt x="2013316" y="498816"/>
                  </a:lnTo>
                  <a:lnTo>
                    <a:pt x="2016799" y="498444"/>
                  </a:lnTo>
                  <a:lnTo>
                    <a:pt x="2020283" y="498072"/>
                  </a:lnTo>
                  <a:lnTo>
                    <a:pt x="2023766" y="497700"/>
                  </a:lnTo>
                  <a:lnTo>
                    <a:pt x="2027249" y="497328"/>
                  </a:lnTo>
                  <a:lnTo>
                    <a:pt x="2030732" y="502368"/>
                  </a:lnTo>
                  <a:lnTo>
                    <a:pt x="2034216" y="502005"/>
                  </a:lnTo>
                  <a:lnTo>
                    <a:pt x="2037699" y="501641"/>
                  </a:lnTo>
                  <a:lnTo>
                    <a:pt x="2041182" y="501278"/>
                  </a:lnTo>
                  <a:lnTo>
                    <a:pt x="2044665" y="500914"/>
                  </a:lnTo>
                  <a:lnTo>
                    <a:pt x="2048149" y="500551"/>
                  </a:lnTo>
                  <a:lnTo>
                    <a:pt x="2051632" y="500188"/>
                  </a:lnTo>
                  <a:lnTo>
                    <a:pt x="2055115" y="499825"/>
                  </a:lnTo>
                  <a:lnTo>
                    <a:pt x="2058598" y="499462"/>
                  </a:lnTo>
                  <a:lnTo>
                    <a:pt x="2062082" y="499099"/>
                  </a:lnTo>
                  <a:lnTo>
                    <a:pt x="2065565" y="498736"/>
                  </a:lnTo>
                  <a:lnTo>
                    <a:pt x="2069048" y="502538"/>
                  </a:lnTo>
                  <a:lnTo>
                    <a:pt x="2072531" y="502181"/>
                  </a:lnTo>
                  <a:lnTo>
                    <a:pt x="2076015" y="501825"/>
                  </a:lnTo>
                  <a:lnTo>
                    <a:pt x="2079498" y="501469"/>
                  </a:lnTo>
                  <a:lnTo>
                    <a:pt x="2082981" y="501112"/>
                  </a:lnTo>
                  <a:lnTo>
                    <a:pt x="2086464" y="500756"/>
                  </a:lnTo>
                  <a:lnTo>
                    <a:pt x="2089948" y="500400"/>
                  </a:lnTo>
                  <a:lnTo>
                    <a:pt x="2093431" y="500044"/>
                  </a:lnTo>
                  <a:lnTo>
                    <a:pt x="2096914" y="499688"/>
                  </a:lnTo>
                  <a:lnTo>
                    <a:pt x="2100397" y="499332"/>
                  </a:lnTo>
                  <a:lnTo>
                    <a:pt x="2103881" y="498976"/>
                  </a:lnTo>
                  <a:lnTo>
                    <a:pt x="2107364" y="501627"/>
                  </a:lnTo>
                  <a:lnTo>
                    <a:pt x="2110847" y="501276"/>
                  </a:lnTo>
                  <a:lnTo>
                    <a:pt x="2114330" y="500925"/>
                  </a:lnTo>
                  <a:lnTo>
                    <a:pt x="2117814" y="500573"/>
                  </a:lnTo>
                  <a:lnTo>
                    <a:pt x="2121297" y="500222"/>
                  </a:lnTo>
                  <a:lnTo>
                    <a:pt x="2124780" y="499871"/>
                  </a:lnTo>
                  <a:lnTo>
                    <a:pt x="2128263" y="499520"/>
                  </a:lnTo>
                  <a:lnTo>
                    <a:pt x="2131747" y="499169"/>
                  </a:lnTo>
                  <a:lnTo>
                    <a:pt x="2135230" y="498818"/>
                  </a:lnTo>
                  <a:lnTo>
                    <a:pt x="2138713" y="498467"/>
                  </a:lnTo>
                  <a:lnTo>
                    <a:pt x="2142196" y="498117"/>
                  </a:lnTo>
                  <a:lnTo>
                    <a:pt x="2145680" y="498857"/>
                  </a:lnTo>
                  <a:lnTo>
                    <a:pt x="2149163" y="498508"/>
                  </a:lnTo>
                  <a:lnTo>
                    <a:pt x="2152646" y="498159"/>
                  </a:lnTo>
                  <a:lnTo>
                    <a:pt x="2156129" y="497810"/>
                  </a:lnTo>
                  <a:lnTo>
                    <a:pt x="2159613" y="497462"/>
                  </a:lnTo>
                  <a:lnTo>
                    <a:pt x="2163096" y="497113"/>
                  </a:lnTo>
                  <a:lnTo>
                    <a:pt x="2166579" y="496764"/>
                  </a:lnTo>
                  <a:lnTo>
                    <a:pt x="2170062" y="496416"/>
                  </a:lnTo>
                  <a:lnTo>
                    <a:pt x="2173546" y="496067"/>
                  </a:lnTo>
                  <a:lnTo>
                    <a:pt x="2177029" y="495719"/>
                  </a:lnTo>
                  <a:lnTo>
                    <a:pt x="2180512" y="495370"/>
                  </a:lnTo>
                  <a:lnTo>
                    <a:pt x="2183995" y="497477"/>
                  </a:lnTo>
                  <a:lnTo>
                    <a:pt x="2187479" y="497132"/>
                  </a:lnTo>
                  <a:lnTo>
                    <a:pt x="2190962" y="496788"/>
                  </a:lnTo>
                  <a:lnTo>
                    <a:pt x="2194445" y="496443"/>
                  </a:lnTo>
                  <a:lnTo>
                    <a:pt x="2197928" y="496098"/>
                  </a:lnTo>
                  <a:lnTo>
                    <a:pt x="2201412" y="495754"/>
                  </a:lnTo>
                  <a:lnTo>
                    <a:pt x="2204895" y="495409"/>
                  </a:lnTo>
                  <a:lnTo>
                    <a:pt x="2208378" y="495065"/>
                  </a:lnTo>
                  <a:lnTo>
                    <a:pt x="2211861" y="494721"/>
                  </a:lnTo>
                  <a:lnTo>
                    <a:pt x="2215345" y="494377"/>
                  </a:lnTo>
                  <a:lnTo>
                    <a:pt x="2218828" y="494032"/>
                  </a:lnTo>
                  <a:lnTo>
                    <a:pt x="2222311" y="503660"/>
                  </a:lnTo>
                  <a:lnTo>
                    <a:pt x="2225794" y="503330"/>
                  </a:lnTo>
                  <a:lnTo>
                    <a:pt x="2229278" y="503000"/>
                  </a:lnTo>
                  <a:lnTo>
                    <a:pt x="2232761" y="502669"/>
                  </a:lnTo>
                  <a:lnTo>
                    <a:pt x="2236244" y="502339"/>
                  </a:lnTo>
                  <a:lnTo>
                    <a:pt x="2239727" y="502009"/>
                  </a:lnTo>
                  <a:lnTo>
                    <a:pt x="2243211" y="501679"/>
                  </a:lnTo>
                  <a:lnTo>
                    <a:pt x="2246694" y="501349"/>
                  </a:lnTo>
                  <a:lnTo>
                    <a:pt x="2250177" y="501019"/>
                  </a:lnTo>
                  <a:lnTo>
                    <a:pt x="2253660" y="500689"/>
                  </a:lnTo>
                  <a:lnTo>
                    <a:pt x="2257144" y="500359"/>
                  </a:lnTo>
                  <a:lnTo>
                    <a:pt x="2260627" y="502552"/>
                  </a:lnTo>
                  <a:lnTo>
                    <a:pt x="2264110" y="502225"/>
                  </a:lnTo>
                  <a:lnTo>
                    <a:pt x="2267593" y="501899"/>
                  </a:lnTo>
                  <a:lnTo>
                    <a:pt x="2271077" y="501573"/>
                  </a:lnTo>
                  <a:lnTo>
                    <a:pt x="2274560" y="501247"/>
                  </a:lnTo>
                  <a:lnTo>
                    <a:pt x="2278043" y="500921"/>
                  </a:lnTo>
                  <a:lnTo>
                    <a:pt x="2281526" y="500595"/>
                  </a:lnTo>
                  <a:lnTo>
                    <a:pt x="2285010" y="500269"/>
                  </a:lnTo>
                  <a:lnTo>
                    <a:pt x="2288493" y="499943"/>
                  </a:lnTo>
                  <a:lnTo>
                    <a:pt x="2291976" y="499617"/>
                  </a:lnTo>
                  <a:lnTo>
                    <a:pt x="2295459" y="499291"/>
                  </a:lnTo>
                  <a:lnTo>
                    <a:pt x="2298942" y="501470"/>
                  </a:lnTo>
                  <a:lnTo>
                    <a:pt x="2302426" y="501147"/>
                  </a:lnTo>
                  <a:lnTo>
                    <a:pt x="2305909" y="500825"/>
                  </a:lnTo>
                  <a:lnTo>
                    <a:pt x="2309392" y="500503"/>
                  </a:lnTo>
                  <a:lnTo>
                    <a:pt x="2312875" y="500181"/>
                  </a:lnTo>
                  <a:lnTo>
                    <a:pt x="2316359" y="499859"/>
                  </a:lnTo>
                  <a:lnTo>
                    <a:pt x="2319842" y="499537"/>
                  </a:lnTo>
                  <a:lnTo>
                    <a:pt x="2323325" y="499215"/>
                  </a:lnTo>
                  <a:lnTo>
                    <a:pt x="2326808" y="498893"/>
                  </a:lnTo>
                  <a:lnTo>
                    <a:pt x="2330292" y="498571"/>
                  </a:lnTo>
                  <a:lnTo>
                    <a:pt x="2333775" y="498249"/>
                  </a:lnTo>
                  <a:lnTo>
                    <a:pt x="2337258" y="510069"/>
                  </a:lnTo>
                  <a:lnTo>
                    <a:pt x="2340741" y="509763"/>
                  </a:lnTo>
                  <a:lnTo>
                    <a:pt x="2344225" y="509457"/>
                  </a:lnTo>
                  <a:lnTo>
                    <a:pt x="2347708" y="509151"/>
                  </a:lnTo>
                  <a:lnTo>
                    <a:pt x="2351191" y="508846"/>
                  </a:lnTo>
                  <a:lnTo>
                    <a:pt x="2354674" y="508540"/>
                  </a:lnTo>
                  <a:lnTo>
                    <a:pt x="2358158" y="508234"/>
                  </a:lnTo>
                  <a:lnTo>
                    <a:pt x="2361641" y="507929"/>
                  </a:lnTo>
                  <a:lnTo>
                    <a:pt x="2365124" y="507623"/>
                  </a:lnTo>
                  <a:lnTo>
                    <a:pt x="2368607" y="507318"/>
                  </a:lnTo>
                  <a:lnTo>
                    <a:pt x="2372091" y="507013"/>
                  </a:lnTo>
                  <a:lnTo>
                    <a:pt x="2375574" y="508297"/>
                  </a:lnTo>
                  <a:lnTo>
                    <a:pt x="2379057" y="507994"/>
                  </a:lnTo>
                  <a:lnTo>
                    <a:pt x="2382540" y="507691"/>
                  </a:lnTo>
                  <a:lnTo>
                    <a:pt x="2386024" y="507388"/>
                  </a:lnTo>
                  <a:lnTo>
                    <a:pt x="2389507" y="507085"/>
                  </a:lnTo>
                  <a:lnTo>
                    <a:pt x="2392990" y="506782"/>
                  </a:lnTo>
                  <a:lnTo>
                    <a:pt x="2396473" y="506479"/>
                  </a:lnTo>
                  <a:lnTo>
                    <a:pt x="2399957" y="506176"/>
                  </a:lnTo>
                  <a:lnTo>
                    <a:pt x="2403440" y="505873"/>
                  </a:lnTo>
                  <a:lnTo>
                    <a:pt x="2406923" y="505571"/>
                  </a:lnTo>
                  <a:lnTo>
                    <a:pt x="2410406" y="505268"/>
                  </a:lnTo>
                  <a:lnTo>
                    <a:pt x="2413890" y="508122"/>
                  </a:lnTo>
                  <a:lnTo>
                    <a:pt x="2417373" y="507823"/>
                  </a:lnTo>
                  <a:lnTo>
                    <a:pt x="2420856" y="507525"/>
                  </a:lnTo>
                  <a:lnTo>
                    <a:pt x="2424339" y="507226"/>
                  </a:lnTo>
                  <a:lnTo>
                    <a:pt x="2427823" y="506928"/>
                  </a:lnTo>
                  <a:lnTo>
                    <a:pt x="2431306" y="506629"/>
                  </a:lnTo>
                  <a:lnTo>
                    <a:pt x="2434789" y="506331"/>
                  </a:lnTo>
                  <a:lnTo>
                    <a:pt x="2438272" y="506033"/>
                  </a:lnTo>
                  <a:lnTo>
                    <a:pt x="2441756" y="505734"/>
                  </a:lnTo>
                  <a:lnTo>
                    <a:pt x="2445239" y="505436"/>
                  </a:lnTo>
                  <a:lnTo>
                    <a:pt x="2448722" y="505138"/>
                  </a:lnTo>
                  <a:lnTo>
                    <a:pt x="2452205" y="507732"/>
                  </a:lnTo>
                  <a:lnTo>
                    <a:pt x="2455689" y="507438"/>
                  </a:lnTo>
                  <a:lnTo>
                    <a:pt x="2459172" y="507143"/>
                  </a:lnTo>
                  <a:lnTo>
                    <a:pt x="2462655" y="506849"/>
                  </a:lnTo>
                  <a:lnTo>
                    <a:pt x="2466138" y="506555"/>
                  </a:lnTo>
                  <a:lnTo>
                    <a:pt x="2469622" y="506261"/>
                  </a:lnTo>
                  <a:lnTo>
                    <a:pt x="2473105" y="505966"/>
                  </a:lnTo>
                  <a:lnTo>
                    <a:pt x="2476588" y="505672"/>
                  </a:lnTo>
                  <a:lnTo>
                    <a:pt x="2480071" y="505378"/>
                  </a:lnTo>
                  <a:lnTo>
                    <a:pt x="2483555" y="505084"/>
                  </a:lnTo>
                  <a:lnTo>
                    <a:pt x="2487038" y="504790"/>
                  </a:lnTo>
                  <a:lnTo>
                    <a:pt x="2490521" y="506918"/>
                  </a:lnTo>
                  <a:lnTo>
                    <a:pt x="2494004" y="506627"/>
                  </a:lnTo>
                  <a:lnTo>
                    <a:pt x="2497488" y="506337"/>
                  </a:lnTo>
                  <a:lnTo>
                    <a:pt x="2500971" y="506046"/>
                  </a:lnTo>
                  <a:lnTo>
                    <a:pt x="2504454" y="505755"/>
                  </a:lnTo>
                  <a:lnTo>
                    <a:pt x="2507937" y="505464"/>
                  </a:lnTo>
                  <a:lnTo>
                    <a:pt x="2511421" y="505174"/>
                  </a:lnTo>
                  <a:lnTo>
                    <a:pt x="2514904" y="504883"/>
                  </a:lnTo>
                  <a:lnTo>
                    <a:pt x="2518387" y="504593"/>
                  </a:lnTo>
                  <a:lnTo>
                    <a:pt x="2521870" y="504302"/>
                  </a:lnTo>
                  <a:lnTo>
                    <a:pt x="2525354" y="504012"/>
                  </a:lnTo>
                  <a:lnTo>
                    <a:pt x="2528837" y="505256"/>
                  </a:lnTo>
                  <a:lnTo>
                    <a:pt x="2532320" y="504967"/>
                  </a:lnTo>
                  <a:lnTo>
                    <a:pt x="2535803" y="504679"/>
                  </a:lnTo>
                  <a:lnTo>
                    <a:pt x="2539287" y="504391"/>
                  </a:lnTo>
                  <a:lnTo>
                    <a:pt x="2542770" y="504102"/>
                  </a:lnTo>
                  <a:lnTo>
                    <a:pt x="2546253" y="503814"/>
                  </a:lnTo>
                  <a:lnTo>
                    <a:pt x="2549736" y="503526"/>
                  </a:lnTo>
                  <a:lnTo>
                    <a:pt x="2553220" y="503238"/>
                  </a:lnTo>
                  <a:lnTo>
                    <a:pt x="2556703" y="502949"/>
                  </a:lnTo>
                  <a:lnTo>
                    <a:pt x="2560186" y="502661"/>
                  </a:lnTo>
                  <a:lnTo>
                    <a:pt x="2563669" y="502373"/>
                  </a:lnTo>
                  <a:lnTo>
                    <a:pt x="2567153" y="503183"/>
                  </a:lnTo>
                  <a:lnTo>
                    <a:pt x="2570636" y="502896"/>
                  </a:lnTo>
                  <a:lnTo>
                    <a:pt x="2574119" y="502610"/>
                  </a:lnTo>
                  <a:lnTo>
                    <a:pt x="2577602" y="502323"/>
                  </a:lnTo>
                  <a:lnTo>
                    <a:pt x="2581085" y="502037"/>
                  </a:lnTo>
                  <a:lnTo>
                    <a:pt x="2584569" y="501750"/>
                  </a:lnTo>
                  <a:lnTo>
                    <a:pt x="2588052" y="501464"/>
                  </a:lnTo>
                  <a:lnTo>
                    <a:pt x="2591535" y="501178"/>
                  </a:lnTo>
                  <a:lnTo>
                    <a:pt x="2595018" y="500891"/>
                  </a:lnTo>
                  <a:lnTo>
                    <a:pt x="2598502" y="500605"/>
                  </a:lnTo>
                  <a:lnTo>
                    <a:pt x="2601985" y="500319"/>
                  </a:lnTo>
                  <a:lnTo>
                    <a:pt x="2605468" y="501572"/>
                  </a:lnTo>
                  <a:lnTo>
                    <a:pt x="2608951" y="501287"/>
                  </a:lnTo>
                  <a:lnTo>
                    <a:pt x="2612435" y="501003"/>
                  </a:lnTo>
                  <a:lnTo>
                    <a:pt x="2615918" y="500719"/>
                  </a:lnTo>
                  <a:lnTo>
                    <a:pt x="2619401" y="500435"/>
                  </a:lnTo>
                  <a:lnTo>
                    <a:pt x="2622884" y="500151"/>
                  </a:lnTo>
                  <a:lnTo>
                    <a:pt x="2626368" y="499867"/>
                  </a:lnTo>
                  <a:lnTo>
                    <a:pt x="2629851" y="499583"/>
                  </a:lnTo>
                  <a:lnTo>
                    <a:pt x="2633334" y="499299"/>
                  </a:lnTo>
                  <a:lnTo>
                    <a:pt x="2636817" y="499015"/>
                  </a:lnTo>
                  <a:lnTo>
                    <a:pt x="2640301" y="498731"/>
                  </a:lnTo>
                  <a:lnTo>
                    <a:pt x="2643784" y="501932"/>
                  </a:lnTo>
                  <a:lnTo>
                    <a:pt x="2647267" y="501652"/>
                  </a:lnTo>
                  <a:lnTo>
                    <a:pt x="2650750" y="501372"/>
                  </a:lnTo>
                  <a:lnTo>
                    <a:pt x="2654234" y="501093"/>
                  </a:lnTo>
                  <a:lnTo>
                    <a:pt x="2657717" y="500813"/>
                  </a:lnTo>
                  <a:lnTo>
                    <a:pt x="2661200" y="500534"/>
                  </a:lnTo>
                  <a:lnTo>
                    <a:pt x="2664683" y="500254"/>
                  </a:lnTo>
                  <a:lnTo>
                    <a:pt x="2668167" y="499975"/>
                  </a:lnTo>
                  <a:lnTo>
                    <a:pt x="2671650" y="499695"/>
                  </a:lnTo>
                  <a:lnTo>
                    <a:pt x="2675133" y="499416"/>
                  </a:lnTo>
                  <a:lnTo>
                    <a:pt x="2678616" y="499136"/>
                  </a:lnTo>
                  <a:lnTo>
                    <a:pt x="2682100" y="506012"/>
                  </a:lnTo>
                  <a:lnTo>
                    <a:pt x="2685583" y="505741"/>
                  </a:lnTo>
                  <a:lnTo>
                    <a:pt x="2689066" y="505470"/>
                  </a:lnTo>
                  <a:lnTo>
                    <a:pt x="2692549" y="505199"/>
                  </a:lnTo>
                  <a:lnTo>
                    <a:pt x="2696033" y="504928"/>
                  </a:lnTo>
                  <a:lnTo>
                    <a:pt x="2699516" y="504657"/>
                  </a:lnTo>
                  <a:lnTo>
                    <a:pt x="2702999" y="504386"/>
                  </a:lnTo>
                  <a:lnTo>
                    <a:pt x="2706482" y="504115"/>
                  </a:lnTo>
                  <a:lnTo>
                    <a:pt x="2709966" y="503844"/>
                  </a:lnTo>
                  <a:lnTo>
                    <a:pt x="2713449" y="503574"/>
                  </a:lnTo>
                  <a:lnTo>
                    <a:pt x="2716932" y="503303"/>
                  </a:lnTo>
                  <a:lnTo>
                    <a:pt x="2720415" y="503238"/>
                  </a:lnTo>
                  <a:lnTo>
                    <a:pt x="2723899" y="502968"/>
                  </a:lnTo>
                  <a:lnTo>
                    <a:pt x="2727382" y="502698"/>
                  </a:lnTo>
                  <a:lnTo>
                    <a:pt x="2730865" y="502427"/>
                  </a:lnTo>
                  <a:lnTo>
                    <a:pt x="2734348" y="502157"/>
                  </a:lnTo>
                  <a:lnTo>
                    <a:pt x="2737832" y="501887"/>
                  </a:lnTo>
                  <a:lnTo>
                    <a:pt x="2741315" y="501617"/>
                  </a:lnTo>
                  <a:lnTo>
                    <a:pt x="2744798" y="501346"/>
                  </a:lnTo>
                  <a:lnTo>
                    <a:pt x="2748281" y="501076"/>
                  </a:lnTo>
                  <a:lnTo>
                    <a:pt x="2751765" y="500806"/>
                  </a:lnTo>
                  <a:lnTo>
                    <a:pt x="2755248" y="500536"/>
                  </a:lnTo>
                  <a:lnTo>
                    <a:pt x="2758731" y="500683"/>
                  </a:lnTo>
                  <a:lnTo>
                    <a:pt x="2762214" y="500413"/>
                  </a:lnTo>
                  <a:lnTo>
                    <a:pt x="2765698" y="500144"/>
                  </a:lnTo>
                  <a:lnTo>
                    <a:pt x="2769181" y="499874"/>
                  </a:lnTo>
                  <a:lnTo>
                    <a:pt x="2772664" y="499605"/>
                  </a:lnTo>
                  <a:lnTo>
                    <a:pt x="2776147" y="499336"/>
                  </a:lnTo>
                  <a:lnTo>
                    <a:pt x="2779631" y="499067"/>
                  </a:lnTo>
                  <a:lnTo>
                    <a:pt x="2783114" y="498797"/>
                  </a:lnTo>
                  <a:lnTo>
                    <a:pt x="2786597" y="498528"/>
                  </a:lnTo>
                  <a:lnTo>
                    <a:pt x="2790080" y="498259"/>
                  </a:lnTo>
                  <a:lnTo>
                    <a:pt x="2793564" y="497990"/>
                  </a:lnTo>
                  <a:lnTo>
                    <a:pt x="2797047" y="502055"/>
                  </a:lnTo>
                  <a:lnTo>
                    <a:pt x="2800530" y="501791"/>
                  </a:lnTo>
                  <a:lnTo>
                    <a:pt x="2804013" y="501527"/>
                  </a:lnTo>
                  <a:lnTo>
                    <a:pt x="2807497" y="501262"/>
                  </a:lnTo>
                  <a:lnTo>
                    <a:pt x="2810980" y="500998"/>
                  </a:lnTo>
                  <a:lnTo>
                    <a:pt x="2814463" y="500734"/>
                  </a:lnTo>
                  <a:lnTo>
                    <a:pt x="2817946" y="500470"/>
                  </a:lnTo>
                  <a:lnTo>
                    <a:pt x="2821430" y="500206"/>
                  </a:lnTo>
                  <a:lnTo>
                    <a:pt x="2824913" y="499942"/>
                  </a:lnTo>
                  <a:lnTo>
                    <a:pt x="2828396" y="499678"/>
                  </a:lnTo>
                  <a:lnTo>
                    <a:pt x="2831879" y="499414"/>
                  </a:lnTo>
                  <a:lnTo>
                    <a:pt x="2835363" y="504358"/>
                  </a:lnTo>
                  <a:lnTo>
                    <a:pt x="2838846" y="504100"/>
                  </a:lnTo>
                  <a:lnTo>
                    <a:pt x="2842329" y="503841"/>
                  </a:lnTo>
                  <a:lnTo>
                    <a:pt x="2845812" y="503583"/>
                  </a:lnTo>
                  <a:lnTo>
                    <a:pt x="2849296" y="503325"/>
                  </a:lnTo>
                  <a:lnTo>
                    <a:pt x="2852779" y="503067"/>
                  </a:lnTo>
                  <a:lnTo>
                    <a:pt x="2856262" y="502809"/>
                  </a:lnTo>
                  <a:lnTo>
                    <a:pt x="2859745" y="502551"/>
                  </a:lnTo>
                  <a:lnTo>
                    <a:pt x="2863229" y="502293"/>
                  </a:lnTo>
                  <a:lnTo>
                    <a:pt x="2866712" y="502035"/>
                  </a:lnTo>
                  <a:lnTo>
                    <a:pt x="2870195" y="501777"/>
                  </a:lnTo>
                  <a:lnTo>
                    <a:pt x="2873678" y="501915"/>
                  </a:lnTo>
                  <a:lnTo>
                    <a:pt x="2877161" y="501657"/>
                  </a:lnTo>
                  <a:lnTo>
                    <a:pt x="2880645" y="501400"/>
                  </a:lnTo>
                  <a:lnTo>
                    <a:pt x="2884128" y="501143"/>
                  </a:lnTo>
                  <a:lnTo>
                    <a:pt x="2887611" y="500885"/>
                  </a:lnTo>
                  <a:lnTo>
                    <a:pt x="2891094" y="500628"/>
                  </a:lnTo>
                  <a:lnTo>
                    <a:pt x="2894578" y="500371"/>
                  </a:lnTo>
                  <a:lnTo>
                    <a:pt x="2898061" y="500114"/>
                  </a:lnTo>
                  <a:lnTo>
                    <a:pt x="2901544" y="499857"/>
                  </a:lnTo>
                  <a:lnTo>
                    <a:pt x="2905027" y="499600"/>
                  </a:lnTo>
                  <a:lnTo>
                    <a:pt x="2908511" y="499343"/>
                  </a:lnTo>
                  <a:lnTo>
                    <a:pt x="2911994" y="502624"/>
                  </a:lnTo>
                  <a:lnTo>
                    <a:pt x="2915477" y="502371"/>
                  </a:lnTo>
                  <a:lnTo>
                    <a:pt x="2918960" y="502118"/>
                  </a:lnTo>
                  <a:lnTo>
                    <a:pt x="2922444" y="501864"/>
                  </a:lnTo>
                  <a:lnTo>
                    <a:pt x="2925927" y="501611"/>
                  </a:lnTo>
                  <a:lnTo>
                    <a:pt x="2929410" y="501358"/>
                  </a:lnTo>
                  <a:lnTo>
                    <a:pt x="2932893" y="501105"/>
                  </a:lnTo>
                  <a:lnTo>
                    <a:pt x="2936377" y="500852"/>
                  </a:lnTo>
                  <a:lnTo>
                    <a:pt x="2939860" y="500599"/>
                  </a:lnTo>
                  <a:lnTo>
                    <a:pt x="2943343" y="500346"/>
                  </a:lnTo>
                  <a:lnTo>
                    <a:pt x="2946826" y="500093"/>
                  </a:lnTo>
                  <a:lnTo>
                    <a:pt x="2950310" y="507778"/>
                  </a:lnTo>
                  <a:lnTo>
                    <a:pt x="2953793" y="507533"/>
                  </a:lnTo>
                  <a:lnTo>
                    <a:pt x="2957276" y="507288"/>
                  </a:lnTo>
                  <a:lnTo>
                    <a:pt x="2960759" y="507044"/>
                  </a:lnTo>
                  <a:lnTo>
                    <a:pt x="2964243" y="506799"/>
                  </a:lnTo>
                  <a:lnTo>
                    <a:pt x="2967726" y="506555"/>
                  </a:lnTo>
                  <a:lnTo>
                    <a:pt x="2971209" y="506310"/>
                  </a:lnTo>
                  <a:lnTo>
                    <a:pt x="2974692" y="506066"/>
                  </a:lnTo>
                  <a:lnTo>
                    <a:pt x="2978176" y="505821"/>
                  </a:lnTo>
                  <a:lnTo>
                    <a:pt x="2981659" y="505577"/>
                  </a:lnTo>
                  <a:lnTo>
                    <a:pt x="2985142" y="505333"/>
                  </a:lnTo>
                  <a:lnTo>
                    <a:pt x="2988625" y="505457"/>
                  </a:lnTo>
                  <a:lnTo>
                    <a:pt x="2992109" y="505213"/>
                  </a:lnTo>
                  <a:lnTo>
                    <a:pt x="2995592" y="504969"/>
                  </a:lnTo>
                  <a:lnTo>
                    <a:pt x="2999075" y="504725"/>
                  </a:lnTo>
                  <a:lnTo>
                    <a:pt x="3002558" y="504481"/>
                  </a:lnTo>
                  <a:lnTo>
                    <a:pt x="3006042" y="504238"/>
                  </a:lnTo>
                  <a:lnTo>
                    <a:pt x="3009525" y="503994"/>
                  </a:lnTo>
                  <a:lnTo>
                    <a:pt x="3013008" y="503750"/>
                  </a:lnTo>
                  <a:lnTo>
                    <a:pt x="3016491" y="503507"/>
                  </a:lnTo>
                  <a:lnTo>
                    <a:pt x="3019975" y="503263"/>
                  </a:lnTo>
                  <a:lnTo>
                    <a:pt x="3023458" y="503019"/>
                  </a:lnTo>
                  <a:lnTo>
                    <a:pt x="3026941" y="506615"/>
                  </a:lnTo>
                  <a:lnTo>
                    <a:pt x="3030424" y="506375"/>
                  </a:lnTo>
                  <a:lnTo>
                    <a:pt x="3033908" y="506135"/>
                  </a:lnTo>
                  <a:lnTo>
                    <a:pt x="3037391" y="505896"/>
                  </a:lnTo>
                  <a:lnTo>
                    <a:pt x="3040874" y="505656"/>
                  </a:lnTo>
                  <a:lnTo>
                    <a:pt x="3044357" y="505417"/>
                  </a:lnTo>
                  <a:lnTo>
                    <a:pt x="3047841" y="505177"/>
                  </a:lnTo>
                  <a:lnTo>
                    <a:pt x="3051324" y="504938"/>
                  </a:lnTo>
                  <a:lnTo>
                    <a:pt x="3054807" y="504698"/>
                  </a:lnTo>
                  <a:lnTo>
                    <a:pt x="3058290" y="504459"/>
                  </a:lnTo>
                  <a:lnTo>
                    <a:pt x="3061774" y="504220"/>
                  </a:lnTo>
                  <a:lnTo>
                    <a:pt x="3065257" y="505783"/>
                  </a:lnTo>
                  <a:lnTo>
                    <a:pt x="3068740" y="505545"/>
                  </a:lnTo>
                  <a:lnTo>
                    <a:pt x="3072223" y="505308"/>
                  </a:lnTo>
                  <a:lnTo>
                    <a:pt x="3075707" y="505070"/>
                  </a:lnTo>
                  <a:lnTo>
                    <a:pt x="3079190" y="504833"/>
                  </a:lnTo>
                  <a:lnTo>
                    <a:pt x="3082673" y="504596"/>
                  </a:lnTo>
                  <a:lnTo>
                    <a:pt x="3086156" y="504358"/>
                  </a:lnTo>
                  <a:lnTo>
                    <a:pt x="3089640" y="504121"/>
                  </a:lnTo>
                  <a:lnTo>
                    <a:pt x="3093123" y="503884"/>
                  </a:lnTo>
                  <a:lnTo>
                    <a:pt x="3096606" y="503647"/>
                  </a:lnTo>
                  <a:lnTo>
                    <a:pt x="3100089" y="503409"/>
                  </a:lnTo>
                  <a:lnTo>
                    <a:pt x="3103573" y="503353"/>
                  </a:lnTo>
                  <a:lnTo>
                    <a:pt x="3107056" y="503116"/>
                  </a:lnTo>
                  <a:lnTo>
                    <a:pt x="3110539" y="502879"/>
                  </a:lnTo>
                  <a:lnTo>
                    <a:pt x="3114022" y="502642"/>
                  </a:lnTo>
                  <a:lnTo>
                    <a:pt x="3117506" y="502405"/>
                  </a:lnTo>
                  <a:lnTo>
                    <a:pt x="3120989" y="502169"/>
                  </a:lnTo>
                  <a:lnTo>
                    <a:pt x="3124472" y="501932"/>
                  </a:lnTo>
                  <a:lnTo>
                    <a:pt x="3127955" y="501695"/>
                  </a:lnTo>
                  <a:lnTo>
                    <a:pt x="3131439" y="501458"/>
                  </a:lnTo>
                  <a:lnTo>
                    <a:pt x="3134922" y="501222"/>
                  </a:lnTo>
                  <a:lnTo>
                    <a:pt x="3138405" y="500985"/>
                  </a:lnTo>
                  <a:lnTo>
                    <a:pt x="3141888" y="521023"/>
                  </a:lnTo>
                  <a:lnTo>
                    <a:pt x="3145372" y="520806"/>
                  </a:lnTo>
                  <a:lnTo>
                    <a:pt x="3148855" y="520589"/>
                  </a:lnTo>
                  <a:lnTo>
                    <a:pt x="3152338" y="520372"/>
                  </a:lnTo>
                  <a:lnTo>
                    <a:pt x="3155821" y="520156"/>
                  </a:lnTo>
                  <a:lnTo>
                    <a:pt x="3159304" y="519939"/>
                  </a:lnTo>
                  <a:lnTo>
                    <a:pt x="3162788" y="519722"/>
                  </a:lnTo>
                  <a:lnTo>
                    <a:pt x="3166271" y="519505"/>
                  </a:lnTo>
                  <a:lnTo>
                    <a:pt x="3169754" y="519289"/>
                  </a:lnTo>
                  <a:lnTo>
                    <a:pt x="3173237" y="519072"/>
                  </a:lnTo>
                  <a:lnTo>
                    <a:pt x="3176721" y="518855"/>
                  </a:lnTo>
                  <a:lnTo>
                    <a:pt x="3180204" y="521358"/>
                  </a:lnTo>
                  <a:lnTo>
                    <a:pt x="3183687" y="521144"/>
                  </a:lnTo>
                  <a:lnTo>
                    <a:pt x="3187170" y="520930"/>
                  </a:lnTo>
                  <a:lnTo>
                    <a:pt x="3190654" y="520716"/>
                  </a:lnTo>
                  <a:lnTo>
                    <a:pt x="3194137" y="520502"/>
                  </a:lnTo>
                  <a:lnTo>
                    <a:pt x="3197620" y="520289"/>
                  </a:lnTo>
                  <a:lnTo>
                    <a:pt x="3201103" y="520075"/>
                  </a:lnTo>
                  <a:lnTo>
                    <a:pt x="3204587" y="519861"/>
                  </a:lnTo>
                  <a:lnTo>
                    <a:pt x="3208070" y="519647"/>
                  </a:lnTo>
                  <a:lnTo>
                    <a:pt x="3211553" y="519434"/>
                  </a:lnTo>
                  <a:lnTo>
                    <a:pt x="3215036" y="519220"/>
                  </a:lnTo>
                  <a:lnTo>
                    <a:pt x="3218520" y="519457"/>
                  </a:lnTo>
                  <a:lnTo>
                    <a:pt x="3222003" y="519244"/>
                  </a:lnTo>
                  <a:lnTo>
                    <a:pt x="3225486" y="519031"/>
                  </a:lnTo>
                  <a:lnTo>
                    <a:pt x="3228969" y="518818"/>
                  </a:lnTo>
                  <a:lnTo>
                    <a:pt x="3232453" y="518605"/>
                  </a:lnTo>
                  <a:lnTo>
                    <a:pt x="3235936" y="518392"/>
                  </a:lnTo>
                  <a:lnTo>
                    <a:pt x="3239419" y="518178"/>
                  </a:lnTo>
                  <a:lnTo>
                    <a:pt x="3242902" y="517965"/>
                  </a:lnTo>
                  <a:lnTo>
                    <a:pt x="3246386" y="517752"/>
                  </a:lnTo>
                  <a:lnTo>
                    <a:pt x="3249869" y="517539"/>
                  </a:lnTo>
                  <a:lnTo>
                    <a:pt x="3253352" y="517326"/>
                  </a:lnTo>
                  <a:lnTo>
                    <a:pt x="3256835" y="517567"/>
                  </a:lnTo>
                  <a:lnTo>
                    <a:pt x="3260319" y="517355"/>
                  </a:lnTo>
                  <a:lnTo>
                    <a:pt x="3263802" y="517142"/>
                  </a:lnTo>
                  <a:lnTo>
                    <a:pt x="3267285" y="516930"/>
                  </a:lnTo>
                  <a:lnTo>
                    <a:pt x="3270768" y="516718"/>
                  </a:lnTo>
                  <a:lnTo>
                    <a:pt x="3274252" y="516505"/>
                  </a:lnTo>
                  <a:lnTo>
                    <a:pt x="3277735" y="516293"/>
                  </a:lnTo>
                  <a:lnTo>
                    <a:pt x="3281218" y="516081"/>
                  </a:lnTo>
                  <a:lnTo>
                    <a:pt x="3284701" y="515868"/>
                  </a:lnTo>
                  <a:lnTo>
                    <a:pt x="3288185" y="515656"/>
                  </a:lnTo>
                  <a:lnTo>
                    <a:pt x="3291668" y="515444"/>
                  </a:lnTo>
                  <a:lnTo>
                    <a:pt x="3295151" y="519858"/>
                  </a:lnTo>
                  <a:lnTo>
                    <a:pt x="3298634" y="519650"/>
                  </a:lnTo>
                  <a:lnTo>
                    <a:pt x="3302118" y="519442"/>
                  </a:lnTo>
                  <a:lnTo>
                    <a:pt x="3305601" y="519234"/>
                  </a:lnTo>
                  <a:lnTo>
                    <a:pt x="3309084" y="519026"/>
                  </a:lnTo>
                  <a:lnTo>
                    <a:pt x="3312567" y="518819"/>
                  </a:lnTo>
                  <a:lnTo>
                    <a:pt x="3316051" y="518611"/>
                  </a:lnTo>
                  <a:lnTo>
                    <a:pt x="3319534" y="518403"/>
                  </a:lnTo>
                  <a:lnTo>
                    <a:pt x="3323017" y="518196"/>
                  </a:lnTo>
                  <a:lnTo>
                    <a:pt x="3326500" y="517988"/>
                  </a:lnTo>
                  <a:lnTo>
                    <a:pt x="3329984" y="517780"/>
                  </a:lnTo>
                  <a:lnTo>
                    <a:pt x="3333467" y="518161"/>
                  </a:lnTo>
                  <a:lnTo>
                    <a:pt x="3336950" y="517954"/>
                  </a:lnTo>
                  <a:lnTo>
                    <a:pt x="3340433" y="517747"/>
                  </a:lnTo>
                  <a:lnTo>
                    <a:pt x="3343917" y="517540"/>
                  </a:lnTo>
                  <a:lnTo>
                    <a:pt x="3347400" y="517333"/>
                  </a:lnTo>
                  <a:lnTo>
                    <a:pt x="3350883" y="517126"/>
                  </a:lnTo>
                  <a:lnTo>
                    <a:pt x="3354366" y="516919"/>
                  </a:lnTo>
                  <a:lnTo>
                    <a:pt x="3357850" y="516712"/>
                  </a:lnTo>
                  <a:lnTo>
                    <a:pt x="3361333" y="516505"/>
                  </a:lnTo>
                  <a:lnTo>
                    <a:pt x="3364816" y="516298"/>
                  </a:lnTo>
                  <a:lnTo>
                    <a:pt x="3368299" y="516092"/>
                  </a:lnTo>
                  <a:lnTo>
                    <a:pt x="3371783" y="516770"/>
                  </a:lnTo>
                  <a:lnTo>
                    <a:pt x="3375266" y="516564"/>
                  </a:lnTo>
                  <a:lnTo>
                    <a:pt x="3378749" y="516358"/>
                  </a:lnTo>
                  <a:lnTo>
                    <a:pt x="3382232" y="516152"/>
                  </a:lnTo>
                  <a:lnTo>
                    <a:pt x="3385716" y="515946"/>
                  </a:lnTo>
                  <a:lnTo>
                    <a:pt x="3389199" y="515740"/>
                  </a:lnTo>
                  <a:lnTo>
                    <a:pt x="3392682" y="515535"/>
                  </a:lnTo>
                  <a:lnTo>
                    <a:pt x="3396165" y="515329"/>
                  </a:lnTo>
                  <a:lnTo>
                    <a:pt x="3399649" y="515123"/>
                  </a:lnTo>
                  <a:lnTo>
                    <a:pt x="3403132" y="514917"/>
                  </a:lnTo>
                  <a:lnTo>
                    <a:pt x="3406615" y="514712"/>
                  </a:lnTo>
                  <a:lnTo>
                    <a:pt x="3410098" y="514654"/>
                  </a:lnTo>
                  <a:lnTo>
                    <a:pt x="3413582" y="514449"/>
                  </a:lnTo>
                  <a:lnTo>
                    <a:pt x="3417065" y="514243"/>
                  </a:lnTo>
                  <a:lnTo>
                    <a:pt x="3420548" y="514038"/>
                  </a:lnTo>
                  <a:lnTo>
                    <a:pt x="3424031" y="513832"/>
                  </a:lnTo>
                  <a:lnTo>
                    <a:pt x="3427515" y="513627"/>
                  </a:lnTo>
                  <a:lnTo>
                    <a:pt x="3430998" y="513421"/>
                  </a:lnTo>
                  <a:lnTo>
                    <a:pt x="3434481" y="513216"/>
                  </a:lnTo>
                  <a:lnTo>
                    <a:pt x="3437964" y="513011"/>
                  </a:lnTo>
                  <a:lnTo>
                    <a:pt x="3441447" y="512805"/>
                  </a:lnTo>
                  <a:lnTo>
                    <a:pt x="3444931" y="512600"/>
                  </a:lnTo>
                  <a:lnTo>
                    <a:pt x="3448414" y="516217"/>
                  </a:lnTo>
                  <a:lnTo>
                    <a:pt x="3451897" y="516015"/>
                  </a:lnTo>
                  <a:lnTo>
                    <a:pt x="3455380" y="515813"/>
                  </a:lnTo>
                  <a:lnTo>
                    <a:pt x="3458864" y="515611"/>
                  </a:lnTo>
                  <a:lnTo>
                    <a:pt x="3462347" y="515409"/>
                  </a:lnTo>
                  <a:lnTo>
                    <a:pt x="3465830" y="515208"/>
                  </a:lnTo>
                  <a:lnTo>
                    <a:pt x="3469313" y="515006"/>
                  </a:lnTo>
                  <a:lnTo>
                    <a:pt x="3472797" y="514804"/>
                  </a:lnTo>
                  <a:lnTo>
                    <a:pt x="3476280" y="514602"/>
                  </a:lnTo>
                  <a:lnTo>
                    <a:pt x="3479763" y="514401"/>
                  </a:lnTo>
                  <a:lnTo>
                    <a:pt x="3483246" y="514199"/>
                  </a:lnTo>
                  <a:lnTo>
                    <a:pt x="3483246" y="514345"/>
                  </a:lnTo>
                  <a:lnTo>
                    <a:pt x="3483246" y="514490"/>
                  </a:lnTo>
                  <a:lnTo>
                    <a:pt x="3483246" y="514635"/>
                  </a:lnTo>
                  <a:lnTo>
                    <a:pt x="3483246" y="514780"/>
                  </a:lnTo>
                  <a:lnTo>
                    <a:pt x="3483246" y="514925"/>
                  </a:lnTo>
                  <a:lnTo>
                    <a:pt x="3483246" y="515070"/>
                  </a:lnTo>
                  <a:lnTo>
                    <a:pt x="3483246" y="515214"/>
                  </a:lnTo>
                  <a:lnTo>
                    <a:pt x="3483246" y="515358"/>
                  </a:lnTo>
                  <a:lnTo>
                    <a:pt x="3483246" y="515502"/>
                  </a:lnTo>
                  <a:lnTo>
                    <a:pt x="3483246" y="515646"/>
                  </a:lnTo>
                  <a:lnTo>
                    <a:pt x="3483246" y="515790"/>
                  </a:lnTo>
                  <a:lnTo>
                    <a:pt x="3483246" y="515933"/>
                  </a:lnTo>
                  <a:lnTo>
                    <a:pt x="3483246" y="516077"/>
                  </a:lnTo>
                  <a:lnTo>
                    <a:pt x="3483246" y="516220"/>
                  </a:lnTo>
                  <a:lnTo>
                    <a:pt x="3483246" y="516363"/>
                  </a:lnTo>
                  <a:lnTo>
                    <a:pt x="3483246" y="516505"/>
                  </a:lnTo>
                  <a:lnTo>
                    <a:pt x="3483246" y="516648"/>
                  </a:lnTo>
                  <a:lnTo>
                    <a:pt x="3483246" y="516790"/>
                  </a:lnTo>
                  <a:lnTo>
                    <a:pt x="3483246" y="516932"/>
                  </a:lnTo>
                  <a:lnTo>
                    <a:pt x="3483246" y="517074"/>
                  </a:lnTo>
                  <a:lnTo>
                    <a:pt x="3483246" y="517216"/>
                  </a:lnTo>
                  <a:lnTo>
                    <a:pt x="3483246" y="517357"/>
                  </a:lnTo>
                  <a:lnTo>
                    <a:pt x="3483246" y="517499"/>
                  </a:lnTo>
                  <a:lnTo>
                    <a:pt x="3483246" y="517640"/>
                  </a:lnTo>
                  <a:lnTo>
                    <a:pt x="3483246" y="517781"/>
                  </a:lnTo>
                  <a:lnTo>
                    <a:pt x="3483246" y="517922"/>
                  </a:lnTo>
                  <a:lnTo>
                    <a:pt x="3483246" y="518062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3410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AUC:0.108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AUC:0.111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AUC:0.105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AUC:0.086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AUC:0.067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AUC:0.078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66676" y="1651806"/>
            <a:ext cx="493915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Hematocrit </a:t>
            </a:r>
            <a:r>
              <a:rPr lang="en-US" altLang="ko-KR" sz="1320" dirty="0"/>
              <a:t>Male: 50% and over Female: 47% and over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3934512"/>
              <a:ext cx="3483246" cy="1617554"/>
            </a:xfrm>
            <a:custGeom>
              <a:avLst/>
              <a:gdLst/>
              <a:ahLst/>
              <a:cxnLst/>
              <a:rect l="0" t="0" r="0" b="0"/>
              <a:pathLst>
                <a:path w="3483246" h="1617554">
                  <a:moveTo>
                    <a:pt x="0" y="1617554"/>
                  </a:moveTo>
                  <a:lnTo>
                    <a:pt x="3483" y="836594"/>
                  </a:lnTo>
                  <a:lnTo>
                    <a:pt x="6966" y="341688"/>
                  </a:lnTo>
                  <a:lnTo>
                    <a:pt x="10449" y="0"/>
                  </a:lnTo>
                  <a:lnTo>
                    <a:pt x="13932" y="401783"/>
                  </a:lnTo>
                  <a:lnTo>
                    <a:pt x="17416" y="323649"/>
                  </a:lnTo>
                  <a:lnTo>
                    <a:pt x="20899" y="265730"/>
                  </a:lnTo>
                  <a:lnTo>
                    <a:pt x="24382" y="221080"/>
                  </a:lnTo>
                  <a:lnTo>
                    <a:pt x="27865" y="185608"/>
                  </a:lnTo>
                  <a:lnTo>
                    <a:pt x="31349" y="156747"/>
                  </a:lnTo>
                  <a:lnTo>
                    <a:pt x="34832" y="132808"/>
                  </a:lnTo>
                  <a:lnTo>
                    <a:pt x="38315" y="627015"/>
                  </a:lnTo>
                  <a:lnTo>
                    <a:pt x="41798" y="564197"/>
                  </a:lnTo>
                  <a:lnTo>
                    <a:pt x="45282" y="504468"/>
                  </a:lnTo>
                  <a:lnTo>
                    <a:pt x="48765" y="447605"/>
                  </a:lnTo>
                  <a:lnTo>
                    <a:pt x="52248" y="393406"/>
                  </a:lnTo>
                  <a:lnTo>
                    <a:pt x="55731" y="341688"/>
                  </a:lnTo>
                  <a:lnTo>
                    <a:pt x="59215" y="292286"/>
                  </a:lnTo>
                  <a:lnTo>
                    <a:pt x="62698" y="341688"/>
                  </a:lnTo>
                  <a:lnTo>
                    <a:pt x="66181" y="297666"/>
                  </a:lnTo>
                  <a:lnTo>
                    <a:pt x="69664" y="255365"/>
                  </a:lnTo>
                  <a:lnTo>
                    <a:pt x="73148" y="512955"/>
                  </a:lnTo>
                  <a:lnTo>
                    <a:pt x="76631" y="494280"/>
                  </a:lnTo>
                  <a:lnTo>
                    <a:pt x="80114" y="476668"/>
                  </a:lnTo>
                  <a:lnTo>
                    <a:pt x="83597" y="460032"/>
                  </a:lnTo>
                  <a:lnTo>
                    <a:pt x="87081" y="865194"/>
                  </a:lnTo>
                  <a:lnTo>
                    <a:pt x="90564" y="848390"/>
                  </a:lnTo>
                  <a:lnTo>
                    <a:pt x="94047" y="832148"/>
                  </a:lnTo>
                  <a:lnTo>
                    <a:pt x="97530" y="880269"/>
                  </a:lnTo>
                  <a:lnTo>
                    <a:pt x="101014" y="868101"/>
                  </a:lnTo>
                  <a:lnTo>
                    <a:pt x="104497" y="856376"/>
                  </a:lnTo>
                  <a:lnTo>
                    <a:pt x="107980" y="845071"/>
                  </a:lnTo>
                  <a:lnTo>
                    <a:pt x="111463" y="834163"/>
                  </a:lnTo>
                  <a:lnTo>
                    <a:pt x="114947" y="823631"/>
                  </a:lnTo>
                  <a:lnTo>
                    <a:pt x="118430" y="813458"/>
                  </a:lnTo>
                  <a:lnTo>
                    <a:pt x="121913" y="804703"/>
                  </a:lnTo>
                  <a:lnTo>
                    <a:pt x="125396" y="797874"/>
                  </a:lnTo>
                  <a:lnTo>
                    <a:pt x="128880" y="791308"/>
                  </a:lnTo>
                  <a:lnTo>
                    <a:pt x="132363" y="784990"/>
                  </a:lnTo>
                  <a:lnTo>
                    <a:pt x="135846" y="769082"/>
                  </a:lnTo>
                  <a:lnTo>
                    <a:pt x="139329" y="752728"/>
                  </a:lnTo>
                  <a:lnTo>
                    <a:pt x="142813" y="736575"/>
                  </a:lnTo>
                  <a:lnTo>
                    <a:pt x="146296" y="720621"/>
                  </a:lnTo>
                  <a:lnTo>
                    <a:pt x="149779" y="704861"/>
                  </a:lnTo>
                  <a:lnTo>
                    <a:pt x="153262" y="689292"/>
                  </a:lnTo>
                  <a:lnTo>
                    <a:pt x="156746" y="673911"/>
                  </a:lnTo>
                  <a:lnTo>
                    <a:pt x="160229" y="658713"/>
                  </a:lnTo>
                  <a:lnTo>
                    <a:pt x="163712" y="643696"/>
                  </a:lnTo>
                  <a:lnTo>
                    <a:pt x="167195" y="628857"/>
                  </a:lnTo>
                  <a:lnTo>
                    <a:pt x="170679" y="617468"/>
                  </a:lnTo>
                  <a:lnTo>
                    <a:pt x="174162" y="608879"/>
                  </a:lnTo>
                  <a:lnTo>
                    <a:pt x="177645" y="600486"/>
                  </a:lnTo>
                  <a:lnTo>
                    <a:pt x="181128" y="612520"/>
                  </a:lnTo>
                  <a:lnTo>
                    <a:pt x="184612" y="609965"/>
                  </a:lnTo>
                  <a:lnTo>
                    <a:pt x="188095" y="607492"/>
                  </a:lnTo>
                  <a:lnTo>
                    <a:pt x="191578" y="605097"/>
                  </a:lnTo>
                  <a:lnTo>
                    <a:pt x="195061" y="602778"/>
                  </a:lnTo>
                  <a:lnTo>
                    <a:pt x="198545" y="600530"/>
                  </a:lnTo>
                  <a:lnTo>
                    <a:pt x="202028" y="598349"/>
                  </a:lnTo>
                  <a:lnTo>
                    <a:pt x="205511" y="595935"/>
                  </a:lnTo>
                  <a:lnTo>
                    <a:pt x="208994" y="592212"/>
                  </a:lnTo>
                  <a:lnTo>
                    <a:pt x="212478" y="588585"/>
                  </a:lnTo>
                  <a:lnTo>
                    <a:pt x="215961" y="585050"/>
                  </a:lnTo>
                  <a:lnTo>
                    <a:pt x="219444" y="581604"/>
                  </a:lnTo>
                  <a:lnTo>
                    <a:pt x="222927" y="578244"/>
                  </a:lnTo>
                  <a:lnTo>
                    <a:pt x="226411" y="574967"/>
                  </a:lnTo>
                  <a:lnTo>
                    <a:pt x="229894" y="571769"/>
                  </a:lnTo>
                  <a:lnTo>
                    <a:pt x="233377" y="568648"/>
                  </a:lnTo>
                  <a:lnTo>
                    <a:pt x="236860" y="565600"/>
                  </a:lnTo>
                  <a:lnTo>
                    <a:pt x="240344" y="562624"/>
                  </a:lnTo>
                  <a:lnTo>
                    <a:pt x="243827" y="559108"/>
                  </a:lnTo>
                  <a:lnTo>
                    <a:pt x="247310" y="555513"/>
                  </a:lnTo>
                  <a:lnTo>
                    <a:pt x="250793" y="551994"/>
                  </a:lnTo>
                  <a:lnTo>
                    <a:pt x="254277" y="548550"/>
                  </a:lnTo>
                  <a:lnTo>
                    <a:pt x="257760" y="545177"/>
                  </a:lnTo>
                  <a:lnTo>
                    <a:pt x="261243" y="541873"/>
                  </a:lnTo>
                  <a:lnTo>
                    <a:pt x="264726" y="538637"/>
                  </a:lnTo>
                  <a:lnTo>
                    <a:pt x="268210" y="535466"/>
                  </a:lnTo>
                  <a:lnTo>
                    <a:pt x="271693" y="532359"/>
                  </a:lnTo>
                  <a:lnTo>
                    <a:pt x="275176" y="529312"/>
                  </a:lnTo>
                  <a:lnTo>
                    <a:pt x="278659" y="526326"/>
                  </a:lnTo>
                  <a:lnTo>
                    <a:pt x="282143" y="523397"/>
                  </a:lnTo>
                  <a:lnTo>
                    <a:pt x="285626" y="520525"/>
                  </a:lnTo>
                  <a:lnTo>
                    <a:pt x="289109" y="517707"/>
                  </a:lnTo>
                  <a:lnTo>
                    <a:pt x="292592" y="508958"/>
                  </a:lnTo>
                  <a:lnTo>
                    <a:pt x="296075" y="499995"/>
                  </a:lnTo>
                  <a:lnTo>
                    <a:pt x="299559" y="491099"/>
                  </a:lnTo>
                  <a:lnTo>
                    <a:pt x="303042" y="482270"/>
                  </a:lnTo>
                  <a:lnTo>
                    <a:pt x="306525" y="473506"/>
                  </a:lnTo>
                  <a:lnTo>
                    <a:pt x="310008" y="464808"/>
                  </a:lnTo>
                  <a:lnTo>
                    <a:pt x="313492" y="456770"/>
                  </a:lnTo>
                  <a:lnTo>
                    <a:pt x="316975" y="465206"/>
                  </a:lnTo>
                  <a:lnTo>
                    <a:pt x="320458" y="473342"/>
                  </a:lnTo>
                  <a:lnTo>
                    <a:pt x="323941" y="481192"/>
                  </a:lnTo>
                  <a:lnTo>
                    <a:pt x="327425" y="484283"/>
                  </a:lnTo>
                  <a:lnTo>
                    <a:pt x="330908" y="483997"/>
                  </a:lnTo>
                  <a:lnTo>
                    <a:pt x="334391" y="483717"/>
                  </a:lnTo>
                  <a:lnTo>
                    <a:pt x="337874" y="483443"/>
                  </a:lnTo>
                  <a:lnTo>
                    <a:pt x="341358" y="483174"/>
                  </a:lnTo>
                  <a:lnTo>
                    <a:pt x="344841" y="482911"/>
                  </a:lnTo>
                  <a:lnTo>
                    <a:pt x="348324" y="482652"/>
                  </a:lnTo>
                  <a:lnTo>
                    <a:pt x="351807" y="589989"/>
                  </a:lnTo>
                  <a:lnTo>
                    <a:pt x="355291" y="594752"/>
                  </a:lnTo>
                  <a:lnTo>
                    <a:pt x="358774" y="599380"/>
                  </a:lnTo>
                  <a:lnTo>
                    <a:pt x="362257" y="603053"/>
                  </a:lnTo>
                  <a:lnTo>
                    <a:pt x="365740" y="603240"/>
                  </a:lnTo>
                  <a:lnTo>
                    <a:pt x="369224" y="603424"/>
                  </a:lnTo>
                  <a:lnTo>
                    <a:pt x="372707" y="603604"/>
                  </a:lnTo>
                  <a:lnTo>
                    <a:pt x="376190" y="603781"/>
                  </a:lnTo>
                  <a:lnTo>
                    <a:pt x="379673" y="603954"/>
                  </a:lnTo>
                  <a:lnTo>
                    <a:pt x="383157" y="604125"/>
                  </a:lnTo>
                  <a:lnTo>
                    <a:pt x="386640" y="604171"/>
                  </a:lnTo>
                  <a:lnTo>
                    <a:pt x="390123" y="603897"/>
                  </a:lnTo>
                  <a:lnTo>
                    <a:pt x="393606" y="603628"/>
                  </a:lnTo>
                  <a:lnTo>
                    <a:pt x="397090" y="603364"/>
                  </a:lnTo>
                  <a:lnTo>
                    <a:pt x="400573" y="603104"/>
                  </a:lnTo>
                  <a:lnTo>
                    <a:pt x="404056" y="602848"/>
                  </a:lnTo>
                  <a:lnTo>
                    <a:pt x="407539" y="602597"/>
                  </a:lnTo>
                  <a:lnTo>
                    <a:pt x="411023" y="602350"/>
                  </a:lnTo>
                  <a:lnTo>
                    <a:pt x="414506" y="602107"/>
                  </a:lnTo>
                  <a:lnTo>
                    <a:pt x="417989" y="601868"/>
                  </a:lnTo>
                  <a:lnTo>
                    <a:pt x="421472" y="601632"/>
                  </a:lnTo>
                  <a:lnTo>
                    <a:pt x="424956" y="609293"/>
                  </a:lnTo>
                  <a:lnTo>
                    <a:pt x="428439" y="617635"/>
                  </a:lnTo>
                  <a:lnTo>
                    <a:pt x="431922" y="625710"/>
                  </a:lnTo>
                  <a:lnTo>
                    <a:pt x="435405" y="629343"/>
                  </a:lnTo>
                  <a:lnTo>
                    <a:pt x="438889" y="627430"/>
                  </a:lnTo>
                  <a:lnTo>
                    <a:pt x="442372" y="625539"/>
                  </a:lnTo>
                  <a:lnTo>
                    <a:pt x="445855" y="623672"/>
                  </a:lnTo>
                  <a:lnTo>
                    <a:pt x="449338" y="621826"/>
                  </a:lnTo>
                  <a:lnTo>
                    <a:pt x="452822" y="620002"/>
                  </a:lnTo>
                  <a:lnTo>
                    <a:pt x="456305" y="618199"/>
                  </a:lnTo>
                  <a:lnTo>
                    <a:pt x="459788" y="616418"/>
                  </a:lnTo>
                  <a:lnTo>
                    <a:pt x="463271" y="614656"/>
                  </a:lnTo>
                  <a:lnTo>
                    <a:pt x="466755" y="612915"/>
                  </a:lnTo>
                  <a:lnTo>
                    <a:pt x="470238" y="611104"/>
                  </a:lnTo>
                  <a:lnTo>
                    <a:pt x="473721" y="607663"/>
                  </a:lnTo>
                  <a:lnTo>
                    <a:pt x="477204" y="604249"/>
                  </a:lnTo>
                  <a:lnTo>
                    <a:pt x="480688" y="600862"/>
                  </a:lnTo>
                  <a:lnTo>
                    <a:pt x="484171" y="597501"/>
                  </a:lnTo>
                  <a:lnTo>
                    <a:pt x="487654" y="594167"/>
                  </a:lnTo>
                  <a:lnTo>
                    <a:pt x="491137" y="590858"/>
                  </a:lnTo>
                  <a:lnTo>
                    <a:pt x="494621" y="587575"/>
                  </a:lnTo>
                  <a:lnTo>
                    <a:pt x="498104" y="584318"/>
                  </a:lnTo>
                  <a:lnTo>
                    <a:pt x="501587" y="581085"/>
                  </a:lnTo>
                  <a:lnTo>
                    <a:pt x="505070" y="577877"/>
                  </a:lnTo>
                  <a:lnTo>
                    <a:pt x="508554" y="574694"/>
                  </a:lnTo>
                  <a:lnTo>
                    <a:pt x="512037" y="571535"/>
                  </a:lnTo>
                  <a:lnTo>
                    <a:pt x="515520" y="568399"/>
                  </a:lnTo>
                  <a:lnTo>
                    <a:pt x="519003" y="565287"/>
                  </a:lnTo>
                  <a:lnTo>
                    <a:pt x="522487" y="562199"/>
                  </a:lnTo>
                  <a:lnTo>
                    <a:pt x="525970" y="559134"/>
                  </a:lnTo>
                  <a:lnTo>
                    <a:pt x="529453" y="556091"/>
                  </a:lnTo>
                  <a:lnTo>
                    <a:pt x="532936" y="553071"/>
                  </a:lnTo>
                  <a:lnTo>
                    <a:pt x="536420" y="550073"/>
                  </a:lnTo>
                  <a:lnTo>
                    <a:pt x="539903" y="547098"/>
                  </a:lnTo>
                  <a:lnTo>
                    <a:pt x="543386" y="544144"/>
                  </a:lnTo>
                  <a:lnTo>
                    <a:pt x="546869" y="541212"/>
                  </a:lnTo>
                  <a:lnTo>
                    <a:pt x="550353" y="538301"/>
                  </a:lnTo>
                  <a:lnTo>
                    <a:pt x="553836" y="535412"/>
                  </a:lnTo>
                  <a:lnTo>
                    <a:pt x="557319" y="532793"/>
                  </a:lnTo>
                  <a:lnTo>
                    <a:pt x="560802" y="530246"/>
                  </a:lnTo>
                  <a:lnTo>
                    <a:pt x="564286" y="527719"/>
                  </a:lnTo>
                  <a:lnTo>
                    <a:pt x="567769" y="525211"/>
                  </a:lnTo>
                  <a:lnTo>
                    <a:pt x="571252" y="522722"/>
                  </a:lnTo>
                  <a:lnTo>
                    <a:pt x="574735" y="520252"/>
                  </a:lnTo>
                  <a:lnTo>
                    <a:pt x="578218" y="517801"/>
                  </a:lnTo>
                  <a:lnTo>
                    <a:pt x="581702" y="515369"/>
                  </a:lnTo>
                  <a:lnTo>
                    <a:pt x="585185" y="512955"/>
                  </a:lnTo>
                  <a:lnTo>
                    <a:pt x="588668" y="510559"/>
                  </a:lnTo>
                  <a:lnTo>
                    <a:pt x="592151" y="508493"/>
                  </a:lnTo>
                  <a:lnTo>
                    <a:pt x="595635" y="506823"/>
                  </a:lnTo>
                  <a:lnTo>
                    <a:pt x="599118" y="505168"/>
                  </a:lnTo>
                  <a:lnTo>
                    <a:pt x="602601" y="503527"/>
                  </a:lnTo>
                  <a:lnTo>
                    <a:pt x="606084" y="501900"/>
                  </a:lnTo>
                  <a:lnTo>
                    <a:pt x="609568" y="500287"/>
                  </a:lnTo>
                  <a:lnTo>
                    <a:pt x="613051" y="498687"/>
                  </a:lnTo>
                  <a:lnTo>
                    <a:pt x="616534" y="497102"/>
                  </a:lnTo>
                  <a:lnTo>
                    <a:pt x="620017" y="495529"/>
                  </a:lnTo>
                  <a:lnTo>
                    <a:pt x="623501" y="493970"/>
                  </a:lnTo>
                  <a:lnTo>
                    <a:pt x="626984" y="492424"/>
                  </a:lnTo>
                  <a:lnTo>
                    <a:pt x="630467" y="490891"/>
                  </a:lnTo>
                  <a:lnTo>
                    <a:pt x="633950" y="489370"/>
                  </a:lnTo>
                  <a:lnTo>
                    <a:pt x="637434" y="487863"/>
                  </a:lnTo>
                  <a:lnTo>
                    <a:pt x="640917" y="486367"/>
                  </a:lnTo>
                  <a:lnTo>
                    <a:pt x="644400" y="484884"/>
                  </a:lnTo>
                  <a:lnTo>
                    <a:pt x="647883" y="483413"/>
                  </a:lnTo>
                  <a:lnTo>
                    <a:pt x="651367" y="481954"/>
                  </a:lnTo>
                  <a:lnTo>
                    <a:pt x="654850" y="480507"/>
                  </a:lnTo>
                  <a:lnTo>
                    <a:pt x="658333" y="479071"/>
                  </a:lnTo>
                  <a:lnTo>
                    <a:pt x="661816" y="477647"/>
                  </a:lnTo>
                  <a:lnTo>
                    <a:pt x="665300" y="521601"/>
                  </a:lnTo>
                  <a:lnTo>
                    <a:pt x="668783" y="519841"/>
                  </a:lnTo>
                  <a:lnTo>
                    <a:pt x="672266" y="518094"/>
                  </a:lnTo>
                  <a:lnTo>
                    <a:pt x="675749" y="516359"/>
                  </a:lnTo>
                  <a:lnTo>
                    <a:pt x="679233" y="514637"/>
                  </a:lnTo>
                  <a:lnTo>
                    <a:pt x="682716" y="512927"/>
                  </a:lnTo>
                  <a:lnTo>
                    <a:pt x="686199" y="511229"/>
                  </a:lnTo>
                  <a:lnTo>
                    <a:pt x="689682" y="509543"/>
                  </a:lnTo>
                  <a:lnTo>
                    <a:pt x="693166" y="507869"/>
                  </a:lnTo>
                  <a:lnTo>
                    <a:pt x="696649" y="506207"/>
                  </a:lnTo>
                  <a:lnTo>
                    <a:pt x="700132" y="504557"/>
                  </a:lnTo>
                  <a:lnTo>
                    <a:pt x="703615" y="502918"/>
                  </a:lnTo>
                  <a:lnTo>
                    <a:pt x="707099" y="501290"/>
                  </a:lnTo>
                  <a:lnTo>
                    <a:pt x="710582" y="499674"/>
                  </a:lnTo>
                  <a:lnTo>
                    <a:pt x="714065" y="498068"/>
                  </a:lnTo>
                  <a:lnTo>
                    <a:pt x="717548" y="496474"/>
                  </a:lnTo>
                  <a:lnTo>
                    <a:pt x="721032" y="494891"/>
                  </a:lnTo>
                  <a:lnTo>
                    <a:pt x="724515" y="495545"/>
                  </a:lnTo>
                  <a:lnTo>
                    <a:pt x="727998" y="499672"/>
                  </a:lnTo>
                  <a:lnTo>
                    <a:pt x="731481" y="503730"/>
                  </a:lnTo>
                  <a:lnTo>
                    <a:pt x="734965" y="507721"/>
                  </a:lnTo>
                  <a:lnTo>
                    <a:pt x="738448" y="511646"/>
                  </a:lnTo>
                  <a:lnTo>
                    <a:pt x="741931" y="515507"/>
                  </a:lnTo>
                  <a:lnTo>
                    <a:pt x="745414" y="519305"/>
                  </a:lnTo>
                  <a:lnTo>
                    <a:pt x="748898" y="522669"/>
                  </a:lnTo>
                  <a:lnTo>
                    <a:pt x="752381" y="525559"/>
                  </a:lnTo>
                  <a:lnTo>
                    <a:pt x="755864" y="528407"/>
                  </a:lnTo>
                  <a:lnTo>
                    <a:pt x="759347" y="531215"/>
                  </a:lnTo>
                  <a:lnTo>
                    <a:pt x="762831" y="533982"/>
                  </a:lnTo>
                  <a:lnTo>
                    <a:pt x="766314" y="536711"/>
                  </a:lnTo>
                  <a:lnTo>
                    <a:pt x="769797" y="539401"/>
                  </a:lnTo>
                  <a:lnTo>
                    <a:pt x="773280" y="540908"/>
                  </a:lnTo>
                  <a:lnTo>
                    <a:pt x="776764" y="541452"/>
                  </a:lnTo>
                  <a:lnTo>
                    <a:pt x="780247" y="541991"/>
                  </a:lnTo>
                  <a:lnTo>
                    <a:pt x="783730" y="542524"/>
                  </a:lnTo>
                  <a:lnTo>
                    <a:pt x="787213" y="543052"/>
                  </a:lnTo>
                  <a:lnTo>
                    <a:pt x="790697" y="543575"/>
                  </a:lnTo>
                  <a:lnTo>
                    <a:pt x="794180" y="544093"/>
                  </a:lnTo>
                  <a:lnTo>
                    <a:pt x="797663" y="544606"/>
                  </a:lnTo>
                  <a:lnTo>
                    <a:pt x="801146" y="545113"/>
                  </a:lnTo>
                  <a:lnTo>
                    <a:pt x="804630" y="545616"/>
                  </a:lnTo>
                  <a:lnTo>
                    <a:pt x="808113" y="546115"/>
                  </a:lnTo>
                  <a:lnTo>
                    <a:pt x="811596" y="546608"/>
                  </a:lnTo>
                  <a:lnTo>
                    <a:pt x="815079" y="547097"/>
                  </a:lnTo>
                  <a:lnTo>
                    <a:pt x="818563" y="547581"/>
                  </a:lnTo>
                  <a:lnTo>
                    <a:pt x="822046" y="548061"/>
                  </a:lnTo>
                  <a:lnTo>
                    <a:pt x="825529" y="548536"/>
                  </a:lnTo>
                  <a:lnTo>
                    <a:pt x="829012" y="549007"/>
                  </a:lnTo>
                  <a:lnTo>
                    <a:pt x="832496" y="551958"/>
                  </a:lnTo>
                  <a:lnTo>
                    <a:pt x="835979" y="562357"/>
                  </a:lnTo>
                  <a:lnTo>
                    <a:pt x="839462" y="572471"/>
                  </a:lnTo>
                  <a:lnTo>
                    <a:pt x="842945" y="582311"/>
                  </a:lnTo>
                  <a:lnTo>
                    <a:pt x="846429" y="585258"/>
                  </a:lnTo>
                  <a:lnTo>
                    <a:pt x="849912" y="586354"/>
                  </a:lnTo>
                  <a:lnTo>
                    <a:pt x="853395" y="587440"/>
                  </a:lnTo>
                  <a:lnTo>
                    <a:pt x="856878" y="588514"/>
                  </a:lnTo>
                  <a:lnTo>
                    <a:pt x="860361" y="589578"/>
                  </a:lnTo>
                  <a:lnTo>
                    <a:pt x="863845" y="590631"/>
                  </a:lnTo>
                  <a:lnTo>
                    <a:pt x="867328" y="591673"/>
                  </a:lnTo>
                  <a:lnTo>
                    <a:pt x="870811" y="592705"/>
                  </a:lnTo>
                  <a:lnTo>
                    <a:pt x="874294" y="593727"/>
                  </a:lnTo>
                  <a:lnTo>
                    <a:pt x="877778" y="594738"/>
                  </a:lnTo>
                  <a:lnTo>
                    <a:pt x="881261" y="595740"/>
                  </a:lnTo>
                  <a:lnTo>
                    <a:pt x="884744" y="596731"/>
                  </a:lnTo>
                  <a:lnTo>
                    <a:pt x="888227" y="597713"/>
                  </a:lnTo>
                  <a:lnTo>
                    <a:pt x="891711" y="598686"/>
                  </a:lnTo>
                  <a:lnTo>
                    <a:pt x="895194" y="601558"/>
                  </a:lnTo>
                  <a:lnTo>
                    <a:pt x="898677" y="604504"/>
                  </a:lnTo>
                  <a:lnTo>
                    <a:pt x="902160" y="607409"/>
                  </a:lnTo>
                  <a:lnTo>
                    <a:pt x="905644" y="610276"/>
                  </a:lnTo>
                  <a:lnTo>
                    <a:pt x="909127" y="613105"/>
                  </a:lnTo>
                  <a:lnTo>
                    <a:pt x="912610" y="615897"/>
                  </a:lnTo>
                  <a:lnTo>
                    <a:pt x="916093" y="618652"/>
                  </a:lnTo>
                  <a:lnTo>
                    <a:pt x="919577" y="621371"/>
                  </a:lnTo>
                  <a:lnTo>
                    <a:pt x="923060" y="624055"/>
                  </a:lnTo>
                  <a:lnTo>
                    <a:pt x="926543" y="626705"/>
                  </a:lnTo>
                  <a:lnTo>
                    <a:pt x="930026" y="628926"/>
                  </a:lnTo>
                  <a:lnTo>
                    <a:pt x="933510" y="630817"/>
                  </a:lnTo>
                  <a:lnTo>
                    <a:pt x="936993" y="632688"/>
                  </a:lnTo>
                  <a:lnTo>
                    <a:pt x="940476" y="634537"/>
                  </a:lnTo>
                  <a:lnTo>
                    <a:pt x="943959" y="636366"/>
                  </a:lnTo>
                  <a:lnTo>
                    <a:pt x="947443" y="638175"/>
                  </a:lnTo>
                  <a:lnTo>
                    <a:pt x="950926" y="639964"/>
                  </a:lnTo>
                  <a:lnTo>
                    <a:pt x="954409" y="641733"/>
                  </a:lnTo>
                  <a:lnTo>
                    <a:pt x="957892" y="643483"/>
                  </a:lnTo>
                  <a:lnTo>
                    <a:pt x="961376" y="645215"/>
                  </a:lnTo>
                  <a:lnTo>
                    <a:pt x="964859" y="647226"/>
                  </a:lnTo>
                  <a:lnTo>
                    <a:pt x="968342" y="650530"/>
                  </a:lnTo>
                  <a:lnTo>
                    <a:pt x="971825" y="653789"/>
                  </a:lnTo>
                  <a:lnTo>
                    <a:pt x="975309" y="657003"/>
                  </a:lnTo>
                  <a:lnTo>
                    <a:pt x="978792" y="657864"/>
                  </a:lnTo>
                  <a:lnTo>
                    <a:pt x="982275" y="657837"/>
                  </a:lnTo>
                  <a:lnTo>
                    <a:pt x="985758" y="657809"/>
                  </a:lnTo>
                  <a:lnTo>
                    <a:pt x="989242" y="657782"/>
                  </a:lnTo>
                  <a:lnTo>
                    <a:pt x="992725" y="657755"/>
                  </a:lnTo>
                  <a:lnTo>
                    <a:pt x="996208" y="657728"/>
                  </a:lnTo>
                  <a:lnTo>
                    <a:pt x="999691" y="657701"/>
                  </a:lnTo>
                  <a:lnTo>
                    <a:pt x="1003175" y="657674"/>
                  </a:lnTo>
                  <a:lnTo>
                    <a:pt x="1006658" y="657648"/>
                  </a:lnTo>
                  <a:lnTo>
                    <a:pt x="1010141" y="657622"/>
                  </a:lnTo>
                  <a:lnTo>
                    <a:pt x="1013624" y="657596"/>
                  </a:lnTo>
                  <a:lnTo>
                    <a:pt x="1017108" y="657570"/>
                  </a:lnTo>
                  <a:lnTo>
                    <a:pt x="1020591" y="657544"/>
                  </a:lnTo>
                  <a:lnTo>
                    <a:pt x="1024074" y="657519"/>
                  </a:lnTo>
                  <a:lnTo>
                    <a:pt x="1027557" y="657493"/>
                  </a:lnTo>
                  <a:lnTo>
                    <a:pt x="1031041" y="657468"/>
                  </a:lnTo>
                  <a:lnTo>
                    <a:pt x="1034524" y="657443"/>
                  </a:lnTo>
                  <a:lnTo>
                    <a:pt x="1038007" y="657506"/>
                  </a:lnTo>
                  <a:lnTo>
                    <a:pt x="1041490" y="657687"/>
                  </a:lnTo>
                  <a:lnTo>
                    <a:pt x="1044974" y="657867"/>
                  </a:lnTo>
                  <a:lnTo>
                    <a:pt x="1048457" y="658046"/>
                  </a:lnTo>
                  <a:lnTo>
                    <a:pt x="1051940" y="658224"/>
                  </a:lnTo>
                  <a:lnTo>
                    <a:pt x="1055423" y="658401"/>
                  </a:lnTo>
                  <a:lnTo>
                    <a:pt x="1058907" y="658576"/>
                  </a:lnTo>
                  <a:lnTo>
                    <a:pt x="1062390" y="658750"/>
                  </a:lnTo>
                  <a:lnTo>
                    <a:pt x="1065873" y="658923"/>
                  </a:lnTo>
                  <a:lnTo>
                    <a:pt x="1069356" y="659094"/>
                  </a:lnTo>
                  <a:lnTo>
                    <a:pt x="1072840" y="659265"/>
                  </a:lnTo>
                  <a:lnTo>
                    <a:pt x="1076323" y="659434"/>
                  </a:lnTo>
                  <a:lnTo>
                    <a:pt x="1079806" y="659602"/>
                  </a:lnTo>
                  <a:lnTo>
                    <a:pt x="1083289" y="659769"/>
                  </a:lnTo>
                  <a:lnTo>
                    <a:pt x="1086773" y="659935"/>
                  </a:lnTo>
                  <a:lnTo>
                    <a:pt x="1090256" y="660100"/>
                  </a:lnTo>
                  <a:lnTo>
                    <a:pt x="1093739" y="660264"/>
                  </a:lnTo>
                  <a:lnTo>
                    <a:pt x="1097222" y="660426"/>
                  </a:lnTo>
                  <a:lnTo>
                    <a:pt x="1100706" y="660588"/>
                  </a:lnTo>
                  <a:lnTo>
                    <a:pt x="1104189" y="660748"/>
                  </a:lnTo>
                  <a:lnTo>
                    <a:pt x="1107672" y="660907"/>
                  </a:lnTo>
                  <a:lnTo>
                    <a:pt x="1111155" y="661564"/>
                  </a:lnTo>
                  <a:lnTo>
                    <a:pt x="1114639" y="662471"/>
                  </a:lnTo>
                  <a:lnTo>
                    <a:pt x="1118122" y="663370"/>
                  </a:lnTo>
                  <a:lnTo>
                    <a:pt x="1121605" y="664261"/>
                  </a:lnTo>
                  <a:lnTo>
                    <a:pt x="1125088" y="665146"/>
                  </a:lnTo>
                  <a:lnTo>
                    <a:pt x="1128572" y="666023"/>
                  </a:lnTo>
                  <a:lnTo>
                    <a:pt x="1132055" y="666894"/>
                  </a:lnTo>
                  <a:lnTo>
                    <a:pt x="1135538" y="667757"/>
                  </a:lnTo>
                  <a:lnTo>
                    <a:pt x="1139021" y="668614"/>
                  </a:lnTo>
                  <a:lnTo>
                    <a:pt x="1142505" y="669464"/>
                  </a:lnTo>
                  <a:lnTo>
                    <a:pt x="1145988" y="670307"/>
                  </a:lnTo>
                  <a:lnTo>
                    <a:pt x="1149471" y="671144"/>
                  </a:lnTo>
                  <a:lnTo>
                    <a:pt x="1152954" y="671974"/>
                  </a:lnTo>
                  <a:lnTo>
                    <a:pt x="1156437" y="672798"/>
                  </a:lnTo>
                  <a:lnTo>
                    <a:pt x="1159921" y="673037"/>
                  </a:lnTo>
                  <a:lnTo>
                    <a:pt x="1163404" y="673149"/>
                  </a:lnTo>
                  <a:lnTo>
                    <a:pt x="1166887" y="673259"/>
                  </a:lnTo>
                  <a:lnTo>
                    <a:pt x="1170370" y="673370"/>
                  </a:lnTo>
                  <a:lnTo>
                    <a:pt x="1173854" y="673479"/>
                  </a:lnTo>
                  <a:lnTo>
                    <a:pt x="1177337" y="673588"/>
                  </a:lnTo>
                  <a:lnTo>
                    <a:pt x="1180820" y="673696"/>
                  </a:lnTo>
                  <a:lnTo>
                    <a:pt x="1184303" y="673804"/>
                  </a:lnTo>
                  <a:lnTo>
                    <a:pt x="1187787" y="673910"/>
                  </a:lnTo>
                  <a:lnTo>
                    <a:pt x="1191270" y="674017"/>
                  </a:lnTo>
                  <a:lnTo>
                    <a:pt x="1194753" y="674122"/>
                  </a:lnTo>
                  <a:lnTo>
                    <a:pt x="1198236" y="674227"/>
                  </a:lnTo>
                  <a:lnTo>
                    <a:pt x="1201720" y="674331"/>
                  </a:lnTo>
                  <a:lnTo>
                    <a:pt x="1205203" y="674435"/>
                  </a:lnTo>
                  <a:lnTo>
                    <a:pt x="1208686" y="674538"/>
                  </a:lnTo>
                  <a:lnTo>
                    <a:pt x="1212169" y="674640"/>
                  </a:lnTo>
                  <a:lnTo>
                    <a:pt x="1215653" y="674742"/>
                  </a:lnTo>
                  <a:lnTo>
                    <a:pt x="1219136" y="674843"/>
                  </a:lnTo>
                  <a:lnTo>
                    <a:pt x="1222619" y="674944"/>
                  </a:lnTo>
                  <a:lnTo>
                    <a:pt x="1226102" y="675044"/>
                  </a:lnTo>
                  <a:lnTo>
                    <a:pt x="1229586" y="675092"/>
                  </a:lnTo>
                  <a:lnTo>
                    <a:pt x="1233069" y="674320"/>
                  </a:lnTo>
                  <a:lnTo>
                    <a:pt x="1236552" y="673551"/>
                  </a:lnTo>
                  <a:lnTo>
                    <a:pt x="1240035" y="672785"/>
                  </a:lnTo>
                  <a:lnTo>
                    <a:pt x="1243519" y="672022"/>
                  </a:lnTo>
                  <a:lnTo>
                    <a:pt x="1247002" y="671263"/>
                  </a:lnTo>
                  <a:lnTo>
                    <a:pt x="1250485" y="670506"/>
                  </a:lnTo>
                  <a:lnTo>
                    <a:pt x="1253968" y="669752"/>
                  </a:lnTo>
                  <a:lnTo>
                    <a:pt x="1257452" y="669001"/>
                  </a:lnTo>
                  <a:lnTo>
                    <a:pt x="1260935" y="668253"/>
                  </a:lnTo>
                  <a:lnTo>
                    <a:pt x="1264418" y="667509"/>
                  </a:lnTo>
                  <a:lnTo>
                    <a:pt x="1267901" y="666767"/>
                  </a:lnTo>
                  <a:lnTo>
                    <a:pt x="1271385" y="666028"/>
                  </a:lnTo>
                  <a:lnTo>
                    <a:pt x="1274868" y="665292"/>
                  </a:lnTo>
                  <a:lnTo>
                    <a:pt x="1278351" y="664558"/>
                  </a:lnTo>
                  <a:lnTo>
                    <a:pt x="1281834" y="663828"/>
                  </a:lnTo>
                  <a:lnTo>
                    <a:pt x="1285318" y="663100"/>
                  </a:lnTo>
                  <a:lnTo>
                    <a:pt x="1288801" y="662376"/>
                  </a:lnTo>
                  <a:lnTo>
                    <a:pt x="1292284" y="661654"/>
                  </a:lnTo>
                  <a:lnTo>
                    <a:pt x="1295767" y="660935"/>
                  </a:lnTo>
                  <a:lnTo>
                    <a:pt x="1299251" y="660218"/>
                  </a:lnTo>
                  <a:lnTo>
                    <a:pt x="1302734" y="659505"/>
                  </a:lnTo>
                  <a:lnTo>
                    <a:pt x="1306217" y="658794"/>
                  </a:lnTo>
                  <a:lnTo>
                    <a:pt x="1309700" y="658086"/>
                  </a:lnTo>
                  <a:lnTo>
                    <a:pt x="1313184" y="657381"/>
                  </a:lnTo>
                  <a:lnTo>
                    <a:pt x="1316667" y="656678"/>
                  </a:lnTo>
                  <a:lnTo>
                    <a:pt x="1320150" y="655978"/>
                  </a:lnTo>
                  <a:lnTo>
                    <a:pt x="1323633" y="655281"/>
                  </a:lnTo>
                  <a:lnTo>
                    <a:pt x="1327117" y="655913"/>
                  </a:lnTo>
                  <a:lnTo>
                    <a:pt x="1330600" y="658716"/>
                  </a:lnTo>
                  <a:lnTo>
                    <a:pt x="1334083" y="661488"/>
                  </a:lnTo>
                  <a:lnTo>
                    <a:pt x="1337566" y="664229"/>
                  </a:lnTo>
                  <a:lnTo>
                    <a:pt x="1341050" y="666941"/>
                  </a:lnTo>
                  <a:lnTo>
                    <a:pt x="1344533" y="669624"/>
                  </a:lnTo>
                  <a:lnTo>
                    <a:pt x="1348016" y="672277"/>
                  </a:lnTo>
                  <a:lnTo>
                    <a:pt x="1351499" y="674902"/>
                  </a:lnTo>
                  <a:lnTo>
                    <a:pt x="1354983" y="677500"/>
                  </a:lnTo>
                  <a:lnTo>
                    <a:pt x="1358466" y="680070"/>
                  </a:lnTo>
                  <a:lnTo>
                    <a:pt x="1361949" y="682612"/>
                  </a:lnTo>
                  <a:lnTo>
                    <a:pt x="1365432" y="683009"/>
                  </a:lnTo>
                  <a:lnTo>
                    <a:pt x="1368916" y="683395"/>
                  </a:lnTo>
                  <a:lnTo>
                    <a:pt x="1372399" y="683780"/>
                  </a:lnTo>
                  <a:lnTo>
                    <a:pt x="1375882" y="684162"/>
                  </a:lnTo>
                  <a:lnTo>
                    <a:pt x="1379365" y="684541"/>
                  </a:lnTo>
                  <a:lnTo>
                    <a:pt x="1382849" y="684919"/>
                  </a:lnTo>
                  <a:lnTo>
                    <a:pt x="1386332" y="685294"/>
                  </a:lnTo>
                  <a:lnTo>
                    <a:pt x="1389815" y="685667"/>
                  </a:lnTo>
                  <a:lnTo>
                    <a:pt x="1393298" y="686038"/>
                  </a:lnTo>
                  <a:lnTo>
                    <a:pt x="1396782" y="686407"/>
                  </a:lnTo>
                  <a:lnTo>
                    <a:pt x="1400265" y="686774"/>
                  </a:lnTo>
                  <a:lnTo>
                    <a:pt x="1403748" y="687139"/>
                  </a:lnTo>
                  <a:lnTo>
                    <a:pt x="1407231" y="687501"/>
                  </a:lnTo>
                  <a:lnTo>
                    <a:pt x="1410715" y="687862"/>
                  </a:lnTo>
                  <a:lnTo>
                    <a:pt x="1414198" y="688220"/>
                  </a:lnTo>
                  <a:lnTo>
                    <a:pt x="1417681" y="688576"/>
                  </a:lnTo>
                  <a:lnTo>
                    <a:pt x="1421164" y="688931"/>
                  </a:lnTo>
                  <a:lnTo>
                    <a:pt x="1424648" y="689283"/>
                  </a:lnTo>
                  <a:lnTo>
                    <a:pt x="1428131" y="689634"/>
                  </a:lnTo>
                  <a:lnTo>
                    <a:pt x="1431614" y="689982"/>
                  </a:lnTo>
                  <a:lnTo>
                    <a:pt x="1435097" y="690986"/>
                  </a:lnTo>
                  <a:lnTo>
                    <a:pt x="1438580" y="694103"/>
                  </a:lnTo>
                  <a:lnTo>
                    <a:pt x="1442064" y="697184"/>
                  </a:lnTo>
                  <a:lnTo>
                    <a:pt x="1445547" y="700230"/>
                  </a:lnTo>
                  <a:lnTo>
                    <a:pt x="1449030" y="703242"/>
                  </a:lnTo>
                  <a:lnTo>
                    <a:pt x="1452513" y="706219"/>
                  </a:lnTo>
                  <a:lnTo>
                    <a:pt x="1455997" y="709163"/>
                  </a:lnTo>
                  <a:lnTo>
                    <a:pt x="1459480" y="711224"/>
                  </a:lnTo>
                  <a:lnTo>
                    <a:pt x="1462963" y="711425"/>
                  </a:lnTo>
                  <a:lnTo>
                    <a:pt x="1466446" y="711624"/>
                  </a:lnTo>
                  <a:lnTo>
                    <a:pt x="1469930" y="711822"/>
                  </a:lnTo>
                  <a:lnTo>
                    <a:pt x="1473413" y="712019"/>
                  </a:lnTo>
                  <a:lnTo>
                    <a:pt x="1476896" y="712215"/>
                  </a:lnTo>
                  <a:lnTo>
                    <a:pt x="1480379" y="712411"/>
                  </a:lnTo>
                  <a:lnTo>
                    <a:pt x="1483863" y="712605"/>
                  </a:lnTo>
                  <a:lnTo>
                    <a:pt x="1487346" y="712798"/>
                  </a:lnTo>
                  <a:lnTo>
                    <a:pt x="1490829" y="712990"/>
                  </a:lnTo>
                  <a:lnTo>
                    <a:pt x="1494312" y="713181"/>
                  </a:lnTo>
                  <a:lnTo>
                    <a:pt x="1497796" y="713372"/>
                  </a:lnTo>
                  <a:lnTo>
                    <a:pt x="1501279" y="713561"/>
                  </a:lnTo>
                  <a:lnTo>
                    <a:pt x="1504762" y="713749"/>
                  </a:lnTo>
                  <a:lnTo>
                    <a:pt x="1508245" y="713937"/>
                  </a:lnTo>
                  <a:lnTo>
                    <a:pt x="1511729" y="714123"/>
                  </a:lnTo>
                  <a:lnTo>
                    <a:pt x="1515212" y="714308"/>
                  </a:lnTo>
                  <a:lnTo>
                    <a:pt x="1518695" y="714491"/>
                  </a:lnTo>
                  <a:lnTo>
                    <a:pt x="1522178" y="714568"/>
                  </a:lnTo>
                  <a:lnTo>
                    <a:pt x="1525662" y="714644"/>
                  </a:lnTo>
                  <a:lnTo>
                    <a:pt x="1529145" y="714720"/>
                  </a:lnTo>
                  <a:lnTo>
                    <a:pt x="1532628" y="714795"/>
                  </a:lnTo>
                  <a:lnTo>
                    <a:pt x="1536111" y="714871"/>
                  </a:lnTo>
                  <a:lnTo>
                    <a:pt x="1539595" y="714945"/>
                  </a:lnTo>
                  <a:lnTo>
                    <a:pt x="1543078" y="715020"/>
                  </a:lnTo>
                  <a:lnTo>
                    <a:pt x="1546561" y="715094"/>
                  </a:lnTo>
                  <a:lnTo>
                    <a:pt x="1550044" y="715167"/>
                  </a:lnTo>
                  <a:lnTo>
                    <a:pt x="1553528" y="715241"/>
                  </a:lnTo>
                  <a:lnTo>
                    <a:pt x="1557011" y="715975"/>
                  </a:lnTo>
                  <a:lnTo>
                    <a:pt x="1560494" y="717087"/>
                  </a:lnTo>
                  <a:lnTo>
                    <a:pt x="1563977" y="718191"/>
                  </a:lnTo>
                  <a:lnTo>
                    <a:pt x="1567461" y="719287"/>
                  </a:lnTo>
                  <a:lnTo>
                    <a:pt x="1570944" y="720376"/>
                  </a:lnTo>
                  <a:lnTo>
                    <a:pt x="1574427" y="721457"/>
                  </a:lnTo>
                  <a:lnTo>
                    <a:pt x="1577910" y="722531"/>
                  </a:lnTo>
                  <a:lnTo>
                    <a:pt x="1581394" y="723598"/>
                  </a:lnTo>
                  <a:lnTo>
                    <a:pt x="1584877" y="724657"/>
                  </a:lnTo>
                  <a:lnTo>
                    <a:pt x="1588360" y="725709"/>
                  </a:lnTo>
                  <a:lnTo>
                    <a:pt x="1591843" y="726755"/>
                  </a:lnTo>
                  <a:lnTo>
                    <a:pt x="1595327" y="727793"/>
                  </a:lnTo>
                  <a:lnTo>
                    <a:pt x="1598810" y="728824"/>
                  </a:lnTo>
                  <a:lnTo>
                    <a:pt x="1602293" y="729849"/>
                  </a:lnTo>
                  <a:lnTo>
                    <a:pt x="1605776" y="730866"/>
                  </a:lnTo>
                  <a:lnTo>
                    <a:pt x="1609260" y="731877"/>
                  </a:lnTo>
                  <a:lnTo>
                    <a:pt x="1612743" y="732882"/>
                  </a:lnTo>
                  <a:lnTo>
                    <a:pt x="1616226" y="733879"/>
                  </a:lnTo>
                  <a:lnTo>
                    <a:pt x="1619709" y="734870"/>
                  </a:lnTo>
                  <a:lnTo>
                    <a:pt x="1623193" y="735855"/>
                  </a:lnTo>
                  <a:lnTo>
                    <a:pt x="1626676" y="736834"/>
                  </a:lnTo>
                  <a:lnTo>
                    <a:pt x="1630159" y="737806"/>
                  </a:lnTo>
                  <a:lnTo>
                    <a:pt x="1633642" y="738771"/>
                  </a:lnTo>
                  <a:lnTo>
                    <a:pt x="1637126" y="739731"/>
                  </a:lnTo>
                  <a:lnTo>
                    <a:pt x="1640609" y="740491"/>
                  </a:lnTo>
                  <a:lnTo>
                    <a:pt x="1644092" y="740972"/>
                  </a:lnTo>
                  <a:lnTo>
                    <a:pt x="1647575" y="741450"/>
                  </a:lnTo>
                  <a:lnTo>
                    <a:pt x="1651059" y="741926"/>
                  </a:lnTo>
                  <a:lnTo>
                    <a:pt x="1654542" y="742400"/>
                  </a:lnTo>
                  <a:lnTo>
                    <a:pt x="1658025" y="742870"/>
                  </a:lnTo>
                  <a:lnTo>
                    <a:pt x="1661508" y="743339"/>
                  </a:lnTo>
                  <a:lnTo>
                    <a:pt x="1664992" y="743805"/>
                  </a:lnTo>
                  <a:lnTo>
                    <a:pt x="1668475" y="744268"/>
                  </a:lnTo>
                  <a:lnTo>
                    <a:pt x="1671958" y="744729"/>
                  </a:lnTo>
                  <a:lnTo>
                    <a:pt x="1675441" y="745188"/>
                  </a:lnTo>
                  <a:lnTo>
                    <a:pt x="1678925" y="745644"/>
                  </a:lnTo>
                  <a:lnTo>
                    <a:pt x="1682408" y="746098"/>
                  </a:lnTo>
                  <a:lnTo>
                    <a:pt x="1685891" y="746550"/>
                  </a:lnTo>
                  <a:lnTo>
                    <a:pt x="1689374" y="746999"/>
                  </a:lnTo>
                  <a:lnTo>
                    <a:pt x="1692858" y="747446"/>
                  </a:lnTo>
                  <a:lnTo>
                    <a:pt x="1696341" y="747890"/>
                  </a:lnTo>
                  <a:lnTo>
                    <a:pt x="1699824" y="748333"/>
                  </a:lnTo>
                  <a:lnTo>
                    <a:pt x="1703307" y="748773"/>
                  </a:lnTo>
                  <a:lnTo>
                    <a:pt x="1706791" y="749211"/>
                  </a:lnTo>
                  <a:lnTo>
                    <a:pt x="1710274" y="749646"/>
                  </a:lnTo>
                  <a:lnTo>
                    <a:pt x="1713757" y="750080"/>
                  </a:lnTo>
                  <a:lnTo>
                    <a:pt x="1717240" y="750511"/>
                  </a:lnTo>
                  <a:lnTo>
                    <a:pt x="1720723" y="750940"/>
                  </a:lnTo>
                  <a:lnTo>
                    <a:pt x="1724207" y="751284"/>
                  </a:lnTo>
                  <a:lnTo>
                    <a:pt x="1727690" y="751275"/>
                  </a:lnTo>
                  <a:lnTo>
                    <a:pt x="1731173" y="751266"/>
                  </a:lnTo>
                  <a:lnTo>
                    <a:pt x="1734656" y="751257"/>
                  </a:lnTo>
                  <a:lnTo>
                    <a:pt x="1738140" y="751248"/>
                  </a:lnTo>
                  <a:lnTo>
                    <a:pt x="1741623" y="751239"/>
                  </a:lnTo>
                  <a:lnTo>
                    <a:pt x="1745106" y="751230"/>
                  </a:lnTo>
                  <a:lnTo>
                    <a:pt x="1748589" y="751221"/>
                  </a:lnTo>
                  <a:lnTo>
                    <a:pt x="1752073" y="751212"/>
                  </a:lnTo>
                  <a:lnTo>
                    <a:pt x="1755556" y="751204"/>
                  </a:lnTo>
                  <a:lnTo>
                    <a:pt x="1759039" y="751195"/>
                  </a:lnTo>
                  <a:lnTo>
                    <a:pt x="1762522" y="751186"/>
                  </a:lnTo>
                  <a:lnTo>
                    <a:pt x="1766006" y="751177"/>
                  </a:lnTo>
                  <a:lnTo>
                    <a:pt x="1769489" y="751169"/>
                  </a:lnTo>
                  <a:lnTo>
                    <a:pt x="1772972" y="751160"/>
                  </a:lnTo>
                  <a:lnTo>
                    <a:pt x="1776455" y="751151"/>
                  </a:lnTo>
                  <a:lnTo>
                    <a:pt x="1779939" y="751143"/>
                  </a:lnTo>
                  <a:lnTo>
                    <a:pt x="1783422" y="751134"/>
                  </a:lnTo>
                  <a:lnTo>
                    <a:pt x="1786905" y="751499"/>
                  </a:lnTo>
                  <a:lnTo>
                    <a:pt x="1790388" y="751909"/>
                  </a:lnTo>
                  <a:lnTo>
                    <a:pt x="1793872" y="752316"/>
                  </a:lnTo>
                  <a:lnTo>
                    <a:pt x="1797355" y="752722"/>
                  </a:lnTo>
                  <a:lnTo>
                    <a:pt x="1800838" y="753126"/>
                  </a:lnTo>
                  <a:lnTo>
                    <a:pt x="1804321" y="753527"/>
                  </a:lnTo>
                  <a:lnTo>
                    <a:pt x="1807805" y="753927"/>
                  </a:lnTo>
                  <a:lnTo>
                    <a:pt x="1811288" y="754325"/>
                  </a:lnTo>
                  <a:lnTo>
                    <a:pt x="1814771" y="754721"/>
                  </a:lnTo>
                  <a:lnTo>
                    <a:pt x="1818254" y="755115"/>
                  </a:lnTo>
                  <a:lnTo>
                    <a:pt x="1821738" y="755507"/>
                  </a:lnTo>
                  <a:lnTo>
                    <a:pt x="1825221" y="755898"/>
                  </a:lnTo>
                  <a:lnTo>
                    <a:pt x="1828704" y="756286"/>
                  </a:lnTo>
                  <a:lnTo>
                    <a:pt x="1832187" y="756673"/>
                  </a:lnTo>
                  <a:lnTo>
                    <a:pt x="1835671" y="757058"/>
                  </a:lnTo>
                  <a:lnTo>
                    <a:pt x="1839154" y="757441"/>
                  </a:lnTo>
                  <a:lnTo>
                    <a:pt x="1842637" y="757822"/>
                  </a:lnTo>
                  <a:lnTo>
                    <a:pt x="1846120" y="758202"/>
                  </a:lnTo>
                  <a:lnTo>
                    <a:pt x="1849604" y="758580"/>
                  </a:lnTo>
                  <a:lnTo>
                    <a:pt x="1853087" y="758956"/>
                  </a:lnTo>
                  <a:lnTo>
                    <a:pt x="1856570" y="759330"/>
                  </a:lnTo>
                  <a:lnTo>
                    <a:pt x="1860053" y="759703"/>
                  </a:lnTo>
                  <a:lnTo>
                    <a:pt x="1863537" y="760074"/>
                  </a:lnTo>
                  <a:lnTo>
                    <a:pt x="1867020" y="760443"/>
                  </a:lnTo>
                  <a:lnTo>
                    <a:pt x="1870503" y="760706"/>
                  </a:lnTo>
                  <a:lnTo>
                    <a:pt x="1873986" y="760915"/>
                  </a:lnTo>
                  <a:lnTo>
                    <a:pt x="1877470" y="761124"/>
                  </a:lnTo>
                  <a:lnTo>
                    <a:pt x="1880953" y="761331"/>
                  </a:lnTo>
                  <a:lnTo>
                    <a:pt x="1884436" y="761538"/>
                  </a:lnTo>
                  <a:lnTo>
                    <a:pt x="1887919" y="761744"/>
                  </a:lnTo>
                  <a:lnTo>
                    <a:pt x="1891403" y="761949"/>
                  </a:lnTo>
                  <a:lnTo>
                    <a:pt x="1894886" y="762154"/>
                  </a:lnTo>
                  <a:lnTo>
                    <a:pt x="1898369" y="762357"/>
                  </a:lnTo>
                  <a:lnTo>
                    <a:pt x="1901852" y="762560"/>
                  </a:lnTo>
                  <a:lnTo>
                    <a:pt x="1905336" y="762761"/>
                  </a:lnTo>
                  <a:lnTo>
                    <a:pt x="1908819" y="762962"/>
                  </a:lnTo>
                  <a:lnTo>
                    <a:pt x="1912302" y="763162"/>
                  </a:lnTo>
                  <a:lnTo>
                    <a:pt x="1915785" y="763362"/>
                  </a:lnTo>
                  <a:lnTo>
                    <a:pt x="1919269" y="763560"/>
                  </a:lnTo>
                  <a:lnTo>
                    <a:pt x="1922752" y="763758"/>
                  </a:lnTo>
                  <a:lnTo>
                    <a:pt x="1926235" y="763955"/>
                  </a:lnTo>
                  <a:lnTo>
                    <a:pt x="1929718" y="765105"/>
                  </a:lnTo>
                  <a:lnTo>
                    <a:pt x="1933202" y="767883"/>
                  </a:lnTo>
                  <a:lnTo>
                    <a:pt x="1936685" y="770632"/>
                  </a:lnTo>
                  <a:lnTo>
                    <a:pt x="1940168" y="773355"/>
                  </a:lnTo>
                  <a:lnTo>
                    <a:pt x="1943651" y="776050"/>
                  </a:lnTo>
                  <a:lnTo>
                    <a:pt x="1947135" y="778718"/>
                  </a:lnTo>
                  <a:lnTo>
                    <a:pt x="1950618" y="781360"/>
                  </a:lnTo>
                  <a:lnTo>
                    <a:pt x="1954101" y="782943"/>
                  </a:lnTo>
                  <a:lnTo>
                    <a:pt x="1957584" y="783237"/>
                  </a:lnTo>
                  <a:lnTo>
                    <a:pt x="1961068" y="783530"/>
                  </a:lnTo>
                  <a:lnTo>
                    <a:pt x="1964551" y="783822"/>
                  </a:lnTo>
                  <a:lnTo>
                    <a:pt x="1968034" y="784112"/>
                  </a:lnTo>
                  <a:lnTo>
                    <a:pt x="1971517" y="784401"/>
                  </a:lnTo>
                  <a:lnTo>
                    <a:pt x="1975001" y="784689"/>
                  </a:lnTo>
                  <a:lnTo>
                    <a:pt x="1978484" y="784975"/>
                  </a:lnTo>
                  <a:lnTo>
                    <a:pt x="1981967" y="785261"/>
                  </a:lnTo>
                  <a:lnTo>
                    <a:pt x="1985450" y="785545"/>
                  </a:lnTo>
                  <a:lnTo>
                    <a:pt x="1988934" y="785828"/>
                  </a:lnTo>
                  <a:lnTo>
                    <a:pt x="1992417" y="786110"/>
                  </a:lnTo>
                  <a:lnTo>
                    <a:pt x="1995900" y="786391"/>
                  </a:lnTo>
                  <a:lnTo>
                    <a:pt x="1999383" y="786670"/>
                  </a:lnTo>
                  <a:lnTo>
                    <a:pt x="2002867" y="786948"/>
                  </a:lnTo>
                  <a:lnTo>
                    <a:pt x="2006350" y="787226"/>
                  </a:lnTo>
                  <a:lnTo>
                    <a:pt x="2009833" y="787502"/>
                  </a:lnTo>
                  <a:lnTo>
                    <a:pt x="2013316" y="787777"/>
                  </a:lnTo>
                  <a:lnTo>
                    <a:pt x="2016799" y="788050"/>
                  </a:lnTo>
                  <a:lnTo>
                    <a:pt x="2020283" y="788323"/>
                  </a:lnTo>
                  <a:lnTo>
                    <a:pt x="2023766" y="788595"/>
                  </a:lnTo>
                  <a:lnTo>
                    <a:pt x="2027249" y="788500"/>
                  </a:lnTo>
                  <a:lnTo>
                    <a:pt x="2030732" y="788238"/>
                  </a:lnTo>
                  <a:lnTo>
                    <a:pt x="2034216" y="787977"/>
                  </a:lnTo>
                  <a:lnTo>
                    <a:pt x="2037699" y="787717"/>
                  </a:lnTo>
                  <a:lnTo>
                    <a:pt x="2041182" y="787458"/>
                  </a:lnTo>
                  <a:lnTo>
                    <a:pt x="2044665" y="787199"/>
                  </a:lnTo>
                  <a:lnTo>
                    <a:pt x="2048149" y="786941"/>
                  </a:lnTo>
                  <a:lnTo>
                    <a:pt x="2051632" y="786684"/>
                  </a:lnTo>
                  <a:lnTo>
                    <a:pt x="2055115" y="786427"/>
                  </a:lnTo>
                  <a:lnTo>
                    <a:pt x="2058598" y="786171"/>
                  </a:lnTo>
                  <a:lnTo>
                    <a:pt x="2062082" y="785916"/>
                  </a:lnTo>
                  <a:lnTo>
                    <a:pt x="2065565" y="785661"/>
                  </a:lnTo>
                  <a:lnTo>
                    <a:pt x="2069048" y="785408"/>
                  </a:lnTo>
                  <a:lnTo>
                    <a:pt x="2072531" y="785154"/>
                  </a:lnTo>
                  <a:lnTo>
                    <a:pt x="2076015" y="784902"/>
                  </a:lnTo>
                  <a:lnTo>
                    <a:pt x="2079498" y="784650"/>
                  </a:lnTo>
                  <a:lnTo>
                    <a:pt x="2082981" y="784399"/>
                  </a:lnTo>
                  <a:lnTo>
                    <a:pt x="2086464" y="784149"/>
                  </a:lnTo>
                  <a:lnTo>
                    <a:pt x="2089948" y="783899"/>
                  </a:lnTo>
                  <a:lnTo>
                    <a:pt x="2093431" y="783650"/>
                  </a:lnTo>
                  <a:lnTo>
                    <a:pt x="2096914" y="783402"/>
                  </a:lnTo>
                  <a:lnTo>
                    <a:pt x="2100397" y="783155"/>
                  </a:lnTo>
                  <a:lnTo>
                    <a:pt x="2103881" y="782908"/>
                  </a:lnTo>
                  <a:lnTo>
                    <a:pt x="2107364" y="782661"/>
                  </a:lnTo>
                  <a:lnTo>
                    <a:pt x="2110847" y="782481"/>
                  </a:lnTo>
                  <a:lnTo>
                    <a:pt x="2114330" y="782378"/>
                  </a:lnTo>
                  <a:lnTo>
                    <a:pt x="2117814" y="782275"/>
                  </a:lnTo>
                  <a:lnTo>
                    <a:pt x="2121297" y="782172"/>
                  </a:lnTo>
                  <a:lnTo>
                    <a:pt x="2124780" y="782069"/>
                  </a:lnTo>
                  <a:lnTo>
                    <a:pt x="2128263" y="781967"/>
                  </a:lnTo>
                  <a:lnTo>
                    <a:pt x="2131747" y="781865"/>
                  </a:lnTo>
                  <a:lnTo>
                    <a:pt x="2135230" y="781763"/>
                  </a:lnTo>
                  <a:lnTo>
                    <a:pt x="2138713" y="781661"/>
                  </a:lnTo>
                  <a:lnTo>
                    <a:pt x="2142196" y="781560"/>
                  </a:lnTo>
                  <a:lnTo>
                    <a:pt x="2145680" y="781459"/>
                  </a:lnTo>
                  <a:lnTo>
                    <a:pt x="2149163" y="781359"/>
                  </a:lnTo>
                  <a:lnTo>
                    <a:pt x="2152646" y="781259"/>
                  </a:lnTo>
                  <a:lnTo>
                    <a:pt x="2156129" y="781159"/>
                  </a:lnTo>
                  <a:lnTo>
                    <a:pt x="2159613" y="781059"/>
                  </a:lnTo>
                  <a:lnTo>
                    <a:pt x="2163096" y="780960"/>
                  </a:lnTo>
                  <a:lnTo>
                    <a:pt x="2166579" y="780861"/>
                  </a:lnTo>
                  <a:lnTo>
                    <a:pt x="2170062" y="780762"/>
                  </a:lnTo>
                  <a:lnTo>
                    <a:pt x="2173546" y="780664"/>
                  </a:lnTo>
                  <a:lnTo>
                    <a:pt x="2177029" y="780566"/>
                  </a:lnTo>
                  <a:lnTo>
                    <a:pt x="2180512" y="780468"/>
                  </a:lnTo>
                  <a:lnTo>
                    <a:pt x="2183995" y="780370"/>
                  </a:lnTo>
                  <a:lnTo>
                    <a:pt x="2187479" y="780273"/>
                  </a:lnTo>
                  <a:lnTo>
                    <a:pt x="2190962" y="780176"/>
                  </a:lnTo>
                  <a:lnTo>
                    <a:pt x="2194445" y="780129"/>
                  </a:lnTo>
                  <a:lnTo>
                    <a:pt x="2197928" y="780238"/>
                  </a:lnTo>
                  <a:lnTo>
                    <a:pt x="2201412" y="780346"/>
                  </a:lnTo>
                  <a:lnTo>
                    <a:pt x="2204895" y="780454"/>
                  </a:lnTo>
                  <a:lnTo>
                    <a:pt x="2208378" y="780561"/>
                  </a:lnTo>
                  <a:lnTo>
                    <a:pt x="2211861" y="780669"/>
                  </a:lnTo>
                  <a:lnTo>
                    <a:pt x="2215345" y="780775"/>
                  </a:lnTo>
                  <a:lnTo>
                    <a:pt x="2218828" y="780882"/>
                  </a:lnTo>
                  <a:lnTo>
                    <a:pt x="2222311" y="780988"/>
                  </a:lnTo>
                  <a:lnTo>
                    <a:pt x="2225794" y="781094"/>
                  </a:lnTo>
                  <a:lnTo>
                    <a:pt x="2229278" y="781199"/>
                  </a:lnTo>
                  <a:lnTo>
                    <a:pt x="2232761" y="781304"/>
                  </a:lnTo>
                  <a:lnTo>
                    <a:pt x="2236244" y="781409"/>
                  </a:lnTo>
                  <a:lnTo>
                    <a:pt x="2239727" y="781513"/>
                  </a:lnTo>
                  <a:lnTo>
                    <a:pt x="2243211" y="781596"/>
                  </a:lnTo>
                  <a:lnTo>
                    <a:pt x="2246694" y="781648"/>
                  </a:lnTo>
                  <a:lnTo>
                    <a:pt x="2250177" y="781699"/>
                  </a:lnTo>
                  <a:lnTo>
                    <a:pt x="2253660" y="781751"/>
                  </a:lnTo>
                  <a:lnTo>
                    <a:pt x="2257144" y="781802"/>
                  </a:lnTo>
                  <a:lnTo>
                    <a:pt x="2260627" y="781853"/>
                  </a:lnTo>
                  <a:lnTo>
                    <a:pt x="2264110" y="781904"/>
                  </a:lnTo>
                  <a:lnTo>
                    <a:pt x="2267593" y="781955"/>
                  </a:lnTo>
                  <a:lnTo>
                    <a:pt x="2271077" y="782006"/>
                  </a:lnTo>
                  <a:lnTo>
                    <a:pt x="2274560" y="782056"/>
                  </a:lnTo>
                  <a:lnTo>
                    <a:pt x="2278043" y="782107"/>
                  </a:lnTo>
                  <a:lnTo>
                    <a:pt x="2281526" y="782157"/>
                  </a:lnTo>
                  <a:lnTo>
                    <a:pt x="2285010" y="782207"/>
                  </a:lnTo>
                  <a:lnTo>
                    <a:pt x="2288493" y="782257"/>
                  </a:lnTo>
                  <a:lnTo>
                    <a:pt x="2291976" y="782306"/>
                  </a:lnTo>
                  <a:lnTo>
                    <a:pt x="2295459" y="782356"/>
                  </a:lnTo>
                  <a:lnTo>
                    <a:pt x="2298942" y="782405"/>
                  </a:lnTo>
                  <a:lnTo>
                    <a:pt x="2302426" y="782455"/>
                  </a:lnTo>
                  <a:lnTo>
                    <a:pt x="2305909" y="782504"/>
                  </a:lnTo>
                  <a:lnTo>
                    <a:pt x="2309392" y="782553"/>
                  </a:lnTo>
                  <a:lnTo>
                    <a:pt x="2312875" y="782601"/>
                  </a:lnTo>
                  <a:lnTo>
                    <a:pt x="2316359" y="783612"/>
                  </a:lnTo>
                  <a:lnTo>
                    <a:pt x="2319842" y="785155"/>
                  </a:lnTo>
                  <a:lnTo>
                    <a:pt x="2323325" y="786688"/>
                  </a:lnTo>
                  <a:lnTo>
                    <a:pt x="2326808" y="788210"/>
                  </a:lnTo>
                  <a:lnTo>
                    <a:pt x="2330292" y="789723"/>
                  </a:lnTo>
                  <a:lnTo>
                    <a:pt x="2333775" y="791225"/>
                  </a:lnTo>
                  <a:lnTo>
                    <a:pt x="2337258" y="792718"/>
                  </a:lnTo>
                  <a:lnTo>
                    <a:pt x="2340741" y="794200"/>
                  </a:lnTo>
                  <a:lnTo>
                    <a:pt x="2344225" y="795673"/>
                  </a:lnTo>
                  <a:lnTo>
                    <a:pt x="2347708" y="797137"/>
                  </a:lnTo>
                  <a:lnTo>
                    <a:pt x="2351191" y="798388"/>
                  </a:lnTo>
                  <a:lnTo>
                    <a:pt x="2354674" y="799057"/>
                  </a:lnTo>
                  <a:lnTo>
                    <a:pt x="2358158" y="799722"/>
                  </a:lnTo>
                  <a:lnTo>
                    <a:pt x="2361641" y="800385"/>
                  </a:lnTo>
                  <a:lnTo>
                    <a:pt x="2365124" y="801044"/>
                  </a:lnTo>
                  <a:lnTo>
                    <a:pt x="2368607" y="801700"/>
                  </a:lnTo>
                  <a:lnTo>
                    <a:pt x="2372091" y="802354"/>
                  </a:lnTo>
                  <a:lnTo>
                    <a:pt x="2375574" y="803004"/>
                  </a:lnTo>
                  <a:lnTo>
                    <a:pt x="2379057" y="803652"/>
                  </a:lnTo>
                  <a:lnTo>
                    <a:pt x="2382540" y="804296"/>
                  </a:lnTo>
                  <a:lnTo>
                    <a:pt x="2386024" y="804938"/>
                  </a:lnTo>
                  <a:lnTo>
                    <a:pt x="2389507" y="805577"/>
                  </a:lnTo>
                  <a:lnTo>
                    <a:pt x="2392990" y="806213"/>
                  </a:lnTo>
                  <a:lnTo>
                    <a:pt x="2396473" y="806846"/>
                  </a:lnTo>
                  <a:lnTo>
                    <a:pt x="2399957" y="807476"/>
                  </a:lnTo>
                  <a:lnTo>
                    <a:pt x="2403440" y="808104"/>
                  </a:lnTo>
                  <a:lnTo>
                    <a:pt x="2406923" y="808729"/>
                  </a:lnTo>
                  <a:lnTo>
                    <a:pt x="2410406" y="809351"/>
                  </a:lnTo>
                  <a:lnTo>
                    <a:pt x="2413890" y="809518"/>
                  </a:lnTo>
                  <a:lnTo>
                    <a:pt x="2417373" y="809666"/>
                  </a:lnTo>
                  <a:lnTo>
                    <a:pt x="2420856" y="809813"/>
                  </a:lnTo>
                  <a:lnTo>
                    <a:pt x="2424339" y="809960"/>
                  </a:lnTo>
                  <a:lnTo>
                    <a:pt x="2427823" y="810106"/>
                  </a:lnTo>
                  <a:lnTo>
                    <a:pt x="2431306" y="810251"/>
                  </a:lnTo>
                  <a:lnTo>
                    <a:pt x="2434789" y="810397"/>
                  </a:lnTo>
                  <a:lnTo>
                    <a:pt x="2438272" y="810541"/>
                  </a:lnTo>
                  <a:lnTo>
                    <a:pt x="2441756" y="810686"/>
                  </a:lnTo>
                  <a:lnTo>
                    <a:pt x="2445239" y="810829"/>
                  </a:lnTo>
                  <a:lnTo>
                    <a:pt x="2448722" y="810973"/>
                  </a:lnTo>
                  <a:lnTo>
                    <a:pt x="2452205" y="811116"/>
                  </a:lnTo>
                  <a:lnTo>
                    <a:pt x="2455689" y="811258"/>
                  </a:lnTo>
                  <a:lnTo>
                    <a:pt x="2459172" y="811400"/>
                  </a:lnTo>
                  <a:lnTo>
                    <a:pt x="2462655" y="811541"/>
                  </a:lnTo>
                  <a:lnTo>
                    <a:pt x="2466138" y="811682"/>
                  </a:lnTo>
                  <a:lnTo>
                    <a:pt x="2469622" y="811823"/>
                  </a:lnTo>
                  <a:lnTo>
                    <a:pt x="2473105" y="811963"/>
                  </a:lnTo>
                  <a:lnTo>
                    <a:pt x="2476588" y="812103"/>
                  </a:lnTo>
                  <a:lnTo>
                    <a:pt x="2480071" y="812242"/>
                  </a:lnTo>
                  <a:lnTo>
                    <a:pt x="2483555" y="812381"/>
                  </a:lnTo>
                  <a:lnTo>
                    <a:pt x="2487038" y="812519"/>
                  </a:lnTo>
                  <a:lnTo>
                    <a:pt x="2490521" y="812657"/>
                  </a:lnTo>
                  <a:lnTo>
                    <a:pt x="2494004" y="812795"/>
                  </a:lnTo>
                  <a:lnTo>
                    <a:pt x="2497488" y="813103"/>
                  </a:lnTo>
                  <a:lnTo>
                    <a:pt x="2500971" y="813470"/>
                  </a:lnTo>
                  <a:lnTo>
                    <a:pt x="2504454" y="813836"/>
                  </a:lnTo>
                  <a:lnTo>
                    <a:pt x="2507937" y="814200"/>
                  </a:lnTo>
                  <a:lnTo>
                    <a:pt x="2511421" y="814564"/>
                  </a:lnTo>
                  <a:lnTo>
                    <a:pt x="2514904" y="814926"/>
                  </a:lnTo>
                  <a:lnTo>
                    <a:pt x="2518387" y="815286"/>
                  </a:lnTo>
                  <a:lnTo>
                    <a:pt x="2521870" y="815645"/>
                  </a:lnTo>
                  <a:lnTo>
                    <a:pt x="2525354" y="816003"/>
                  </a:lnTo>
                  <a:lnTo>
                    <a:pt x="2528837" y="816360"/>
                  </a:lnTo>
                  <a:lnTo>
                    <a:pt x="2532320" y="816715"/>
                  </a:lnTo>
                  <a:lnTo>
                    <a:pt x="2535803" y="817069"/>
                  </a:lnTo>
                  <a:lnTo>
                    <a:pt x="2539287" y="817422"/>
                  </a:lnTo>
                  <a:lnTo>
                    <a:pt x="2542770" y="817774"/>
                  </a:lnTo>
                  <a:lnTo>
                    <a:pt x="2546253" y="836612"/>
                  </a:lnTo>
                  <a:lnTo>
                    <a:pt x="2549736" y="838570"/>
                  </a:lnTo>
                  <a:lnTo>
                    <a:pt x="2553220" y="840513"/>
                  </a:lnTo>
                  <a:lnTo>
                    <a:pt x="2556703" y="842440"/>
                  </a:lnTo>
                  <a:lnTo>
                    <a:pt x="2560186" y="844354"/>
                  </a:lnTo>
                  <a:lnTo>
                    <a:pt x="2563669" y="846252"/>
                  </a:lnTo>
                  <a:lnTo>
                    <a:pt x="2567153" y="848136"/>
                  </a:lnTo>
                  <a:lnTo>
                    <a:pt x="2570636" y="850006"/>
                  </a:lnTo>
                  <a:lnTo>
                    <a:pt x="2574119" y="851862"/>
                  </a:lnTo>
                  <a:lnTo>
                    <a:pt x="2577602" y="853704"/>
                  </a:lnTo>
                  <a:lnTo>
                    <a:pt x="2581085" y="854584"/>
                  </a:lnTo>
                  <a:lnTo>
                    <a:pt x="2584569" y="854569"/>
                  </a:lnTo>
                  <a:lnTo>
                    <a:pt x="2588052" y="854554"/>
                  </a:lnTo>
                  <a:lnTo>
                    <a:pt x="2591535" y="854540"/>
                  </a:lnTo>
                  <a:lnTo>
                    <a:pt x="2595018" y="854525"/>
                  </a:lnTo>
                  <a:lnTo>
                    <a:pt x="2598502" y="854511"/>
                  </a:lnTo>
                  <a:lnTo>
                    <a:pt x="2601985" y="854496"/>
                  </a:lnTo>
                  <a:lnTo>
                    <a:pt x="2605468" y="854482"/>
                  </a:lnTo>
                  <a:lnTo>
                    <a:pt x="2608951" y="854467"/>
                  </a:lnTo>
                  <a:lnTo>
                    <a:pt x="2612435" y="854453"/>
                  </a:lnTo>
                  <a:lnTo>
                    <a:pt x="2615918" y="854438"/>
                  </a:lnTo>
                  <a:lnTo>
                    <a:pt x="2619401" y="854424"/>
                  </a:lnTo>
                  <a:lnTo>
                    <a:pt x="2622884" y="854410"/>
                  </a:lnTo>
                  <a:lnTo>
                    <a:pt x="2626368" y="854395"/>
                  </a:lnTo>
                  <a:lnTo>
                    <a:pt x="2629851" y="871585"/>
                  </a:lnTo>
                  <a:lnTo>
                    <a:pt x="2633334" y="871514"/>
                  </a:lnTo>
                  <a:lnTo>
                    <a:pt x="2636817" y="871443"/>
                  </a:lnTo>
                  <a:lnTo>
                    <a:pt x="2640301" y="871373"/>
                  </a:lnTo>
                  <a:lnTo>
                    <a:pt x="2643784" y="871302"/>
                  </a:lnTo>
                  <a:lnTo>
                    <a:pt x="2647267" y="871232"/>
                  </a:lnTo>
                  <a:lnTo>
                    <a:pt x="2650750" y="871162"/>
                  </a:lnTo>
                  <a:lnTo>
                    <a:pt x="2654234" y="871092"/>
                  </a:lnTo>
                  <a:lnTo>
                    <a:pt x="2657717" y="871022"/>
                  </a:lnTo>
                  <a:lnTo>
                    <a:pt x="2661200" y="870952"/>
                  </a:lnTo>
                  <a:lnTo>
                    <a:pt x="2664683" y="870880"/>
                  </a:lnTo>
                  <a:lnTo>
                    <a:pt x="2668167" y="870800"/>
                  </a:lnTo>
                  <a:lnTo>
                    <a:pt x="2671650" y="870721"/>
                  </a:lnTo>
                  <a:lnTo>
                    <a:pt x="2675133" y="870643"/>
                  </a:lnTo>
                  <a:lnTo>
                    <a:pt x="2678616" y="870564"/>
                  </a:lnTo>
                  <a:lnTo>
                    <a:pt x="2682100" y="870485"/>
                  </a:lnTo>
                  <a:lnTo>
                    <a:pt x="2685583" y="870407"/>
                  </a:lnTo>
                  <a:lnTo>
                    <a:pt x="2689066" y="870329"/>
                  </a:lnTo>
                  <a:lnTo>
                    <a:pt x="2692549" y="870251"/>
                  </a:lnTo>
                  <a:lnTo>
                    <a:pt x="2696033" y="870173"/>
                  </a:lnTo>
                  <a:lnTo>
                    <a:pt x="2699516" y="870096"/>
                  </a:lnTo>
                  <a:lnTo>
                    <a:pt x="2702999" y="870018"/>
                  </a:lnTo>
                  <a:lnTo>
                    <a:pt x="2706482" y="869941"/>
                  </a:lnTo>
                  <a:lnTo>
                    <a:pt x="2709966" y="869864"/>
                  </a:lnTo>
                  <a:lnTo>
                    <a:pt x="2713449" y="869787"/>
                  </a:lnTo>
                  <a:lnTo>
                    <a:pt x="2716932" y="869710"/>
                  </a:lnTo>
                  <a:lnTo>
                    <a:pt x="2720415" y="869634"/>
                  </a:lnTo>
                  <a:lnTo>
                    <a:pt x="2723899" y="869558"/>
                  </a:lnTo>
                  <a:lnTo>
                    <a:pt x="2727382" y="869481"/>
                  </a:lnTo>
                  <a:lnTo>
                    <a:pt x="2730865" y="869406"/>
                  </a:lnTo>
                  <a:lnTo>
                    <a:pt x="2734348" y="869330"/>
                  </a:lnTo>
                  <a:lnTo>
                    <a:pt x="2737832" y="869254"/>
                  </a:lnTo>
                  <a:lnTo>
                    <a:pt x="2741315" y="869179"/>
                  </a:lnTo>
                  <a:lnTo>
                    <a:pt x="2744798" y="869104"/>
                  </a:lnTo>
                  <a:lnTo>
                    <a:pt x="2748281" y="869051"/>
                  </a:lnTo>
                  <a:lnTo>
                    <a:pt x="2751765" y="869291"/>
                  </a:lnTo>
                  <a:lnTo>
                    <a:pt x="2755248" y="869531"/>
                  </a:lnTo>
                  <a:lnTo>
                    <a:pt x="2758731" y="869769"/>
                  </a:lnTo>
                  <a:lnTo>
                    <a:pt x="2762214" y="870007"/>
                  </a:lnTo>
                  <a:lnTo>
                    <a:pt x="2765698" y="870244"/>
                  </a:lnTo>
                  <a:lnTo>
                    <a:pt x="2769181" y="870481"/>
                  </a:lnTo>
                  <a:lnTo>
                    <a:pt x="2772664" y="870716"/>
                  </a:lnTo>
                  <a:lnTo>
                    <a:pt x="2776147" y="870951"/>
                  </a:lnTo>
                  <a:lnTo>
                    <a:pt x="2779631" y="871185"/>
                  </a:lnTo>
                  <a:lnTo>
                    <a:pt x="2783114" y="871419"/>
                  </a:lnTo>
                  <a:lnTo>
                    <a:pt x="2786597" y="871651"/>
                  </a:lnTo>
                  <a:lnTo>
                    <a:pt x="2790080" y="871883"/>
                  </a:lnTo>
                  <a:lnTo>
                    <a:pt x="2793564" y="872115"/>
                  </a:lnTo>
                  <a:lnTo>
                    <a:pt x="2797047" y="872345"/>
                  </a:lnTo>
                  <a:lnTo>
                    <a:pt x="2800530" y="872575"/>
                  </a:lnTo>
                  <a:lnTo>
                    <a:pt x="2804013" y="872804"/>
                  </a:lnTo>
                  <a:lnTo>
                    <a:pt x="2807497" y="873032"/>
                  </a:lnTo>
                  <a:lnTo>
                    <a:pt x="2810980" y="873260"/>
                  </a:lnTo>
                  <a:lnTo>
                    <a:pt x="2814463" y="873487"/>
                  </a:lnTo>
                  <a:lnTo>
                    <a:pt x="2817946" y="873713"/>
                  </a:lnTo>
                  <a:lnTo>
                    <a:pt x="2821430" y="873964"/>
                  </a:lnTo>
                  <a:lnTo>
                    <a:pt x="2824913" y="874270"/>
                  </a:lnTo>
                  <a:lnTo>
                    <a:pt x="2828396" y="874576"/>
                  </a:lnTo>
                  <a:lnTo>
                    <a:pt x="2831879" y="874880"/>
                  </a:lnTo>
                  <a:lnTo>
                    <a:pt x="2835363" y="875183"/>
                  </a:lnTo>
                  <a:lnTo>
                    <a:pt x="2838846" y="875486"/>
                  </a:lnTo>
                  <a:lnTo>
                    <a:pt x="2842329" y="875787"/>
                  </a:lnTo>
                  <a:lnTo>
                    <a:pt x="2845812" y="876087"/>
                  </a:lnTo>
                  <a:lnTo>
                    <a:pt x="2849296" y="876387"/>
                  </a:lnTo>
                  <a:lnTo>
                    <a:pt x="2852779" y="876685"/>
                  </a:lnTo>
                  <a:lnTo>
                    <a:pt x="2856262" y="876983"/>
                  </a:lnTo>
                  <a:lnTo>
                    <a:pt x="2859745" y="877279"/>
                  </a:lnTo>
                  <a:lnTo>
                    <a:pt x="2863229" y="877575"/>
                  </a:lnTo>
                  <a:lnTo>
                    <a:pt x="2866712" y="877869"/>
                  </a:lnTo>
                  <a:lnTo>
                    <a:pt x="2870195" y="878439"/>
                  </a:lnTo>
                  <a:lnTo>
                    <a:pt x="2873678" y="879316"/>
                  </a:lnTo>
                  <a:lnTo>
                    <a:pt x="2877161" y="880190"/>
                  </a:lnTo>
                  <a:lnTo>
                    <a:pt x="2880645" y="881059"/>
                  </a:lnTo>
                  <a:lnTo>
                    <a:pt x="2884128" y="881923"/>
                  </a:lnTo>
                  <a:lnTo>
                    <a:pt x="2887611" y="882784"/>
                  </a:lnTo>
                  <a:lnTo>
                    <a:pt x="2891094" y="883641"/>
                  </a:lnTo>
                  <a:lnTo>
                    <a:pt x="2894578" y="884493"/>
                  </a:lnTo>
                  <a:lnTo>
                    <a:pt x="2898061" y="885342"/>
                  </a:lnTo>
                  <a:lnTo>
                    <a:pt x="2901544" y="886187"/>
                  </a:lnTo>
                  <a:lnTo>
                    <a:pt x="2905027" y="887030"/>
                  </a:lnTo>
                  <a:lnTo>
                    <a:pt x="2908511" y="887897"/>
                  </a:lnTo>
                  <a:lnTo>
                    <a:pt x="2911994" y="888760"/>
                  </a:lnTo>
                  <a:lnTo>
                    <a:pt x="2915477" y="889619"/>
                  </a:lnTo>
                  <a:lnTo>
                    <a:pt x="2918960" y="890474"/>
                  </a:lnTo>
                  <a:lnTo>
                    <a:pt x="2922444" y="891325"/>
                  </a:lnTo>
                  <a:lnTo>
                    <a:pt x="2925927" y="892172"/>
                  </a:lnTo>
                  <a:lnTo>
                    <a:pt x="2929410" y="892901"/>
                  </a:lnTo>
                  <a:lnTo>
                    <a:pt x="2932893" y="893070"/>
                  </a:lnTo>
                  <a:lnTo>
                    <a:pt x="2936377" y="893238"/>
                  </a:lnTo>
                  <a:lnTo>
                    <a:pt x="2939860" y="893406"/>
                  </a:lnTo>
                  <a:lnTo>
                    <a:pt x="2943343" y="893573"/>
                  </a:lnTo>
                  <a:lnTo>
                    <a:pt x="2946826" y="893740"/>
                  </a:lnTo>
                  <a:lnTo>
                    <a:pt x="2950310" y="893907"/>
                  </a:lnTo>
                  <a:lnTo>
                    <a:pt x="2953793" y="894073"/>
                  </a:lnTo>
                  <a:lnTo>
                    <a:pt x="2957276" y="894238"/>
                  </a:lnTo>
                  <a:lnTo>
                    <a:pt x="2960759" y="894403"/>
                  </a:lnTo>
                  <a:lnTo>
                    <a:pt x="2964243" y="894568"/>
                  </a:lnTo>
                  <a:lnTo>
                    <a:pt x="2967726" y="894732"/>
                  </a:lnTo>
                  <a:lnTo>
                    <a:pt x="2971209" y="894896"/>
                  </a:lnTo>
                  <a:lnTo>
                    <a:pt x="2974692" y="895059"/>
                  </a:lnTo>
                  <a:lnTo>
                    <a:pt x="2978176" y="895222"/>
                  </a:lnTo>
                  <a:lnTo>
                    <a:pt x="2981659" y="895384"/>
                  </a:lnTo>
                  <a:lnTo>
                    <a:pt x="2985142" y="895546"/>
                  </a:lnTo>
                  <a:lnTo>
                    <a:pt x="2988625" y="895707"/>
                  </a:lnTo>
                  <a:lnTo>
                    <a:pt x="2992109" y="895868"/>
                  </a:lnTo>
                  <a:lnTo>
                    <a:pt x="2995592" y="896029"/>
                  </a:lnTo>
                  <a:lnTo>
                    <a:pt x="2999075" y="896189"/>
                  </a:lnTo>
                  <a:lnTo>
                    <a:pt x="3002558" y="896348"/>
                  </a:lnTo>
                  <a:lnTo>
                    <a:pt x="3006042" y="896508"/>
                  </a:lnTo>
                  <a:lnTo>
                    <a:pt x="3009525" y="896666"/>
                  </a:lnTo>
                  <a:lnTo>
                    <a:pt x="3013008" y="896825"/>
                  </a:lnTo>
                  <a:lnTo>
                    <a:pt x="3016491" y="896983"/>
                  </a:lnTo>
                  <a:lnTo>
                    <a:pt x="3019975" y="897140"/>
                  </a:lnTo>
                  <a:lnTo>
                    <a:pt x="3023458" y="897297"/>
                  </a:lnTo>
                  <a:lnTo>
                    <a:pt x="3026941" y="897349"/>
                  </a:lnTo>
                  <a:lnTo>
                    <a:pt x="3030424" y="897292"/>
                  </a:lnTo>
                  <a:lnTo>
                    <a:pt x="3033908" y="897234"/>
                  </a:lnTo>
                  <a:lnTo>
                    <a:pt x="3037391" y="897177"/>
                  </a:lnTo>
                  <a:lnTo>
                    <a:pt x="3040874" y="897120"/>
                  </a:lnTo>
                  <a:lnTo>
                    <a:pt x="3044357" y="897062"/>
                  </a:lnTo>
                  <a:lnTo>
                    <a:pt x="3047841" y="897005"/>
                  </a:lnTo>
                  <a:lnTo>
                    <a:pt x="3051324" y="896949"/>
                  </a:lnTo>
                  <a:lnTo>
                    <a:pt x="3054807" y="896892"/>
                  </a:lnTo>
                  <a:lnTo>
                    <a:pt x="3058290" y="896835"/>
                  </a:lnTo>
                  <a:lnTo>
                    <a:pt x="3061774" y="896779"/>
                  </a:lnTo>
                  <a:lnTo>
                    <a:pt x="3065257" y="896722"/>
                  </a:lnTo>
                  <a:lnTo>
                    <a:pt x="3068740" y="896666"/>
                  </a:lnTo>
                  <a:lnTo>
                    <a:pt x="3072223" y="896610"/>
                  </a:lnTo>
                  <a:lnTo>
                    <a:pt x="3075707" y="897046"/>
                  </a:lnTo>
                  <a:lnTo>
                    <a:pt x="3079190" y="897747"/>
                  </a:lnTo>
                  <a:lnTo>
                    <a:pt x="3082673" y="898446"/>
                  </a:lnTo>
                  <a:lnTo>
                    <a:pt x="3086156" y="899142"/>
                  </a:lnTo>
                  <a:lnTo>
                    <a:pt x="3089640" y="899835"/>
                  </a:lnTo>
                  <a:lnTo>
                    <a:pt x="3093123" y="900525"/>
                  </a:lnTo>
                  <a:lnTo>
                    <a:pt x="3096606" y="901212"/>
                  </a:lnTo>
                  <a:lnTo>
                    <a:pt x="3100089" y="911189"/>
                  </a:lnTo>
                  <a:lnTo>
                    <a:pt x="3103573" y="912964"/>
                  </a:lnTo>
                  <a:lnTo>
                    <a:pt x="3107056" y="914726"/>
                  </a:lnTo>
                  <a:lnTo>
                    <a:pt x="3110539" y="915980"/>
                  </a:lnTo>
                  <a:lnTo>
                    <a:pt x="3114022" y="915867"/>
                  </a:lnTo>
                  <a:lnTo>
                    <a:pt x="3117506" y="915755"/>
                  </a:lnTo>
                  <a:lnTo>
                    <a:pt x="3120989" y="915642"/>
                  </a:lnTo>
                  <a:lnTo>
                    <a:pt x="3124472" y="915530"/>
                  </a:lnTo>
                  <a:lnTo>
                    <a:pt x="3127955" y="915418"/>
                  </a:lnTo>
                  <a:lnTo>
                    <a:pt x="3131439" y="915306"/>
                  </a:lnTo>
                  <a:lnTo>
                    <a:pt x="3134922" y="915194"/>
                  </a:lnTo>
                  <a:lnTo>
                    <a:pt x="3138405" y="915082"/>
                  </a:lnTo>
                  <a:lnTo>
                    <a:pt x="3141888" y="914971"/>
                  </a:lnTo>
                  <a:lnTo>
                    <a:pt x="3145372" y="914860"/>
                  </a:lnTo>
                  <a:lnTo>
                    <a:pt x="3148855" y="914749"/>
                  </a:lnTo>
                  <a:lnTo>
                    <a:pt x="3152338" y="914638"/>
                  </a:lnTo>
                  <a:lnTo>
                    <a:pt x="3155821" y="914528"/>
                  </a:lnTo>
                  <a:lnTo>
                    <a:pt x="3159304" y="914441"/>
                  </a:lnTo>
                  <a:lnTo>
                    <a:pt x="3162788" y="914386"/>
                  </a:lnTo>
                  <a:lnTo>
                    <a:pt x="3166271" y="914330"/>
                  </a:lnTo>
                  <a:lnTo>
                    <a:pt x="3169754" y="914275"/>
                  </a:lnTo>
                  <a:lnTo>
                    <a:pt x="3173237" y="914220"/>
                  </a:lnTo>
                  <a:lnTo>
                    <a:pt x="3176721" y="914165"/>
                  </a:lnTo>
                  <a:lnTo>
                    <a:pt x="3180204" y="914111"/>
                  </a:lnTo>
                  <a:lnTo>
                    <a:pt x="3183687" y="914056"/>
                  </a:lnTo>
                  <a:lnTo>
                    <a:pt x="3187170" y="914001"/>
                  </a:lnTo>
                  <a:lnTo>
                    <a:pt x="3190654" y="913947"/>
                  </a:lnTo>
                  <a:lnTo>
                    <a:pt x="3194137" y="913893"/>
                  </a:lnTo>
                  <a:lnTo>
                    <a:pt x="3197620" y="913838"/>
                  </a:lnTo>
                  <a:lnTo>
                    <a:pt x="3201103" y="913784"/>
                  </a:lnTo>
                  <a:lnTo>
                    <a:pt x="3204587" y="913730"/>
                  </a:lnTo>
                  <a:lnTo>
                    <a:pt x="3208070" y="913676"/>
                  </a:lnTo>
                  <a:lnTo>
                    <a:pt x="3211553" y="913623"/>
                  </a:lnTo>
                  <a:lnTo>
                    <a:pt x="3215036" y="913569"/>
                  </a:lnTo>
                  <a:lnTo>
                    <a:pt x="3218520" y="913555"/>
                  </a:lnTo>
                  <a:lnTo>
                    <a:pt x="3222003" y="913819"/>
                  </a:lnTo>
                  <a:lnTo>
                    <a:pt x="3225486" y="914083"/>
                  </a:lnTo>
                  <a:lnTo>
                    <a:pt x="3228969" y="914346"/>
                  </a:lnTo>
                  <a:lnTo>
                    <a:pt x="3232453" y="914608"/>
                  </a:lnTo>
                  <a:lnTo>
                    <a:pt x="3235936" y="914869"/>
                  </a:lnTo>
                  <a:lnTo>
                    <a:pt x="3239419" y="915129"/>
                  </a:lnTo>
                  <a:lnTo>
                    <a:pt x="3242902" y="915389"/>
                  </a:lnTo>
                  <a:lnTo>
                    <a:pt x="3246386" y="915648"/>
                  </a:lnTo>
                  <a:lnTo>
                    <a:pt x="3249869" y="915906"/>
                  </a:lnTo>
                  <a:lnTo>
                    <a:pt x="3253352" y="916164"/>
                  </a:lnTo>
                  <a:lnTo>
                    <a:pt x="3256835" y="917355"/>
                  </a:lnTo>
                  <a:lnTo>
                    <a:pt x="3260319" y="918859"/>
                  </a:lnTo>
                  <a:lnTo>
                    <a:pt x="3263802" y="920354"/>
                  </a:lnTo>
                  <a:lnTo>
                    <a:pt x="3267285" y="921419"/>
                  </a:lnTo>
                  <a:lnTo>
                    <a:pt x="3270768" y="921418"/>
                  </a:lnTo>
                  <a:lnTo>
                    <a:pt x="3274252" y="921418"/>
                  </a:lnTo>
                  <a:lnTo>
                    <a:pt x="3277735" y="921417"/>
                  </a:lnTo>
                  <a:lnTo>
                    <a:pt x="3281218" y="921416"/>
                  </a:lnTo>
                  <a:lnTo>
                    <a:pt x="3284701" y="921416"/>
                  </a:lnTo>
                  <a:lnTo>
                    <a:pt x="3288185" y="921415"/>
                  </a:lnTo>
                  <a:lnTo>
                    <a:pt x="3291668" y="921575"/>
                  </a:lnTo>
                  <a:lnTo>
                    <a:pt x="3295151" y="922015"/>
                  </a:lnTo>
                  <a:lnTo>
                    <a:pt x="3298634" y="922454"/>
                  </a:lnTo>
                  <a:lnTo>
                    <a:pt x="3302118" y="922891"/>
                  </a:lnTo>
                  <a:lnTo>
                    <a:pt x="3305601" y="923326"/>
                  </a:lnTo>
                  <a:lnTo>
                    <a:pt x="3309084" y="923761"/>
                  </a:lnTo>
                  <a:lnTo>
                    <a:pt x="3312567" y="924193"/>
                  </a:lnTo>
                  <a:lnTo>
                    <a:pt x="3316051" y="924945"/>
                  </a:lnTo>
                  <a:lnTo>
                    <a:pt x="3319534" y="926095"/>
                  </a:lnTo>
                  <a:lnTo>
                    <a:pt x="3323017" y="927239"/>
                  </a:lnTo>
                  <a:lnTo>
                    <a:pt x="3326500" y="928376"/>
                  </a:lnTo>
                  <a:lnTo>
                    <a:pt x="3329984" y="928669"/>
                  </a:lnTo>
                  <a:lnTo>
                    <a:pt x="3333467" y="928945"/>
                  </a:lnTo>
                  <a:lnTo>
                    <a:pt x="3336950" y="929221"/>
                  </a:lnTo>
                  <a:lnTo>
                    <a:pt x="3340433" y="929385"/>
                  </a:lnTo>
                  <a:lnTo>
                    <a:pt x="3343917" y="929447"/>
                  </a:lnTo>
                  <a:lnTo>
                    <a:pt x="3347400" y="929509"/>
                  </a:lnTo>
                  <a:lnTo>
                    <a:pt x="3350883" y="929571"/>
                  </a:lnTo>
                  <a:lnTo>
                    <a:pt x="3354366" y="929632"/>
                  </a:lnTo>
                  <a:lnTo>
                    <a:pt x="3357850" y="929694"/>
                  </a:lnTo>
                  <a:lnTo>
                    <a:pt x="3361333" y="929755"/>
                  </a:lnTo>
                  <a:lnTo>
                    <a:pt x="3364816" y="930619"/>
                  </a:lnTo>
                  <a:lnTo>
                    <a:pt x="3368299" y="930399"/>
                  </a:lnTo>
                  <a:lnTo>
                    <a:pt x="3371783" y="930179"/>
                  </a:lnTo>
                  <a:lnTo>
                    <a:pt x="3375266" y="929960"/>
                  </a:lnTo>
                  <a:lnTo>
                    <a:pt x="3378749" y="929740"/>
                  </a:lnTo>
                  <a:lnTo>
                    <a:pt x="3382232" y="929522"/>
                  </a:lnTo>
                  <a:lnTo>
                    <a:pt x="3385716" y="929303"/>
                  </a:lnTo>
                  <a:lnTo>
                    <a:pt x="3389199" y="929196"/>
                  </a:lnTo>
                  <a:lnTo>
                    <a:pt x="3392682" y="929141"/>
                  </a:lnTo>
                  <a:lnTo>
                    <a:pt x="3396165" y="929086"/>
                  </a:lnTo>
                  <a:lnTo>
                    <a:pt x="3399649" y="929031"/>
                  </a:lnTo>
                  <a:lnTo>
                    <a:pt x="3403132" y="928977"/>
                  </a:lnTo>
                  <a:lnTo>
                    <a:pt x="3406615" y="928922"/>
                  </a:lnTo>
                  <a:lnTo>
                    <a:pt x="3410098" y="928868"/>
                  </a:lnTo>
                  <a:lnTo>
                    <a:pt x="3413582" y="928813"/>
                  </a:lnTo>
                  <a:lnTo>
                    <a:pt x="3417065" y="928759"/>
                  </a:lnTo>
                  <a:lnTo>
                    <a:pt x="3420548" y="928705"/>
                  </a:lnTo>
                  <a:lnTo>
                    <a:pt x="3424031" y="928581"/>
                  </a:lnTo>
                  <a:lnTo>
                    <a:pt x="3427515" y="928297"/>
                  </a:lnTo>
                  <a:lnTo>
                    <a:pt x="3430998" y="928012"/>
                  </a:lnTo>
                  <a:lnTo>
                    <a:pt x="3434481" y="927728"/>
                  </a:lnTo>
                  <a:lnTo>
                    <a:pt x="3437964" y="927561"/>
                  </a:lnTo>
                  <a:lnTo>
                    <a:pt x="3441447" y="927416"/>
                  </a:lnTo>
                  <a:lnTo>
                    <a:pt x="3444931" y="927271"/>
                  </a:lnTo>
                  <a:lnTo>
                    <a:pt x="3448414" y="932767"/>
                  </a:lnTo>
                  <a:lnTo>
                    <a:pt x="3451897" y="932483"/>
                  </a:lnTo>
                  <a:lnTo>
                    <a:pt x="3455380" y="932200"/>
                  </a:lnTo>
                  <a:lnTo>
                    <a:pt x="3458864" y="931917"/>
                  </a:lnTo>
                  <a:lnTo>
                    <a:pt x="3462347" y="949376"/>
                  </a:lnTo>
                  <a:lnTo>
                    <a:pt x="3465830" y="948962"/>
                  </a:lnTo>
                  <a:lnTo>
                    <a:pt x="3469313" y="948548"/>
                  </a:lnTo>
                  <a:lnTo>
                    <a:pt x="3472797" y="948967"/>
                  </a:lnTo>
                  <a:lnTo>
                    <a:pt x="3476280" y="948425"/>
                  </a:lnTo>
                  <a:lnTo>
                    <a:pt x="3479763" y="947884"/>
                  </a:lnTo>
                  <a:lnTo>
                    <a:pt x="3483246" y="947342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813034"/>
            </a:xfrm>
            <a:custGeom>
              <a:avLst/>
              <a:gdLst/>
              <a:ahLst/>
              <a:cxnLst/>
              <a:rect l="0" t="0" r="0" b="0"/>
              <a:pathLst>
                <a:path w="3483246" h="2813034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1615606"/>
                  </a:lnTo>
                  <a:lnTo>
                    <a:pt x="17416" y="1424640"/>
                  </a:lnTo>
                  <a:lnTo>
                    <a:pt x="20899" y="1274047"/>
                  </a:lnTo>
                  <a:lnTo>
                    <a:pt x="24382" y="2086772"/>
                  </a:lnTo>
                  <a:lnTo>
                    <a:pt x="27865" y="2051300"/>
                  </a:lnTo>
                  <a:lnTo>
                    <a:pt x="31349" y="2022439"/>
                  </a:lnTo>
                  <a:lnTo>
                    <a:pt x="34832" y="1998500"/>
                  </a:lnTo>
                  <a:lnTo>
                    <a:pt x="38315" y="1940797"/>
                  </a:lnTo>
                  <a:lnTo>
                    <a:pt x="41798" y="1865691"/>
                  </a:lnTo>
                  <a:lnTo>
                    <a:pt x="45282" y="1796182"/>
                  </a:lnTo>
                  <a:lnTo>
                    <a:pt x="48765" y="2402975"/>
                  </a:lnTo>
                  <a:lnTo>
                    <a:pt x="52248" y="2350897"/>
                  </a:lnTo>
                  <a:lnTo>
                    <a:pt x="55731" y="2301029"/>
                  </a:lnTo>
                  <a:lnTo>
                    <a:pt x="59215" y="2253232"/>
                  </a:lnTo>
                  <a:lnTo>
                    <a:pt x="62698" y="2207380"/>
                  </a:lnTo>
                  <a:lnTo>
                    <a:pt x="66181" y="2163358"/>
                  </a:lnTo>
                  <a:lnTo>
                    <a:pt x="69664" y="2121057"/>
                  </a:lnTo>
                  <a:lnTo>
                    <a:pt x="73148" y="2080378"/>
                  </a:lnTo>
                  <a:lnTo>
                    <a:pt x="76631" y="2041230"/>
                  </a:lnTo>
                  <a:lnTo>
                    <a:pt x="80114" y="2003529"/>
                  </a:lnTo>
                  <a:lnTo>
                    <a:pt x="83597" y="1967195"/>
                  </a:lnTo>
                  <a:lnTo>
                    <a:pt x="87081" y="1932155"/>
                  </a:lnTo>
                  <a:lnTo>
                    <a:pt x="90564" y="1898342"/>
                  </a:lnTo>
                  <a:lnTo>
                    <a:pt x="94047" y="1865691"/>
                  </a:lnTo>
                  <a:lnTo>
                    <a:pt x="97530" y="2080378"/>
                  </a:lnTo>
                  <a:lnTo>
                    <a:pt x="101014" y="2050878"/>
                  </a:lnTo>
                  <a:lnTo>
                    <a:pt x="104497" y="2022204"/>
                  </a:lnTo>
                  <a:lnTo>
                    <a:pt x="107980" y="1994320"/>
                  </a:lnTo>
                  <a:lnTo>
                    <a:pt x="111463" y="2035338"/>
                  </a:lnTo>
                  <a:lnTo>
                    <a:pt x="114947" y="2009238"/>
                  </a:lnTo>
                  <a:lnTo>
                    <a:pt x="118430" y="1983799"/>
                  </a:lnTo>
                  <a:lnTo>
                    <a:pt x="121913" y="1958996"/>
                  </a:lnTo>
                  <a:lnTo>
                    <a:pt x="125396" y="1934806"/>
                  </a:lnTo>
                  <a:lnTo>
                    <a:pt x="128880" y="1911206"/>
                  </a:lnTo>
                  <a:lnTo>
                    <a:pt x="132363" y="1888174"/>
                  </a:lnTo>
                  <a:lnTo>
                    <a:pt x="135846" y="1865691"/>
                  </a:lnTo>
                  <a:lnTo>
                    <a:pt x="139329" y="1843738"/>
                  </a:lnTo>
                  <a:lnTo>
                    <a:pt x="142813" y="1822295"/>
                  </a:lnTo>
                  <a:lnTo>
                    <a:pt x="146296" y="1925296"/>
                  </a:lnTo>
                  <a:lnTo>
                    <a:pt x="149779" y="1905009"/>
                  </a:lnTo>
                  <a:lnTo>
                    <a:pt x="153262" y="1885145"/>
                  </a:lnTo>
                  <a:lnTo>
                    <a:pt x="156746" y="2022204"/>
                  </a:lnTo>
                  <a:lnTo>
                    <a:pt x="160229" y="2003529"/>
                  </a:lnTo>
                  <a:lnTo>
                    <a:pt x="163712" y="1985196"/>
                  </a:lnTo>
                  <a:lnTo>
                    <a:pt x="167195" y="1967195"/>
                  </a:lnTo>
                  <a:lnTo>
                    <a:pt x="170679" y="2080378"/>
                  </a:lnTo>
                  <a:lnTo>
                    <a:pt x="174162" y="2063418"/>
                  </a:lnTo>
                  <a:lnTo>
                    <a:pt x="177645" y="2046732"/>
                  </a:lnTo>
                  <a:lnTo>
                    <a:pt x="181128" y="2030314"/>
                  </a:lnTo>
                  <a:lnTo>
                    <a:pt x="184612" y="2014158"/>
                  </a:lnTo>
                  <a:lnTo>
                    <a:pt x="188095" y="1998256"/>
                  </a:lnTo>
                  <a:lnTo>
                    <a:pt x="191578" y="1982604"/>
                  </a:lnTo>
                  <a:lnTo>
                    <a:pt x="195061" y="2152693"/>
                  </a:lnTo>
                  <a:lnTo>
                    <a:pt x="198545" y="2147161"/>
                  </a:lnTo>
                  <a:lnTo>
                    <a:pt x="202028" y="2141775"/>
                  </a:lnTo>
                  <a:lnTo>
                    <a:pt x="205511" y="2251132"/>
                  </a:lnTo>
                  <a:lnTo>
                    <a:pt x="208994" y="2259594"/>
                  </a:lnTo>
                  <a:lnTo>
                    <a:pt x="212478" y="2267668"/>
                  </a:lnTo>
                  <a:lnTo>
                    <a:pt x="215961" y="2275381"/>
                  </a:lnTo>
                  <a:lnTo>
                    <a:pt x="219444" y="2291308"/>
                  </a:lnTo>
                  <a:lnTo>
                    <a:pt x="222927" y="2278930"/>
                  </a:lnTo>
                  <a:lnTo>
                    <a:pt x="226411" y="2266684"/>
                  </a:lnTo>
                  <a:lnTo>
                    <a:pt x="229894" y="2256249"/>
                  </a:lnTo>
                  <a:lnTo>
                    <a:pt x="233377" y="2250814"/>
                  </a:lnTo>
                  <a:lnTo>
                    <a:pt x="236860" y="2245492"/>
                  </a:lnTo>
                  <a:lnTo>
                    <a:pt x="240344" y="2240280"/>
                  </a:lnTo>
                  <a:lnTo>
                    <a:pt x="243827" y="2298146"/>
                  </a:lnTo>
                  <a:lnTo>
                    <a:pt x="247310" y="2292788"/>
                  </a:lnTo>
                  <a:lnTo>
                    <a:pt x="250793" y="2287532"/>
                  </a:lnTo>
                  <a:lnTo>
                    <a:pt x="254277" y="2299839"/>
                  </a:lnTo>
                  <a:lnTo>
                    <a:pt x="257760" y="2289185"/>
                  </a:lnTo>
                  <a:lnTo>
                    <a:pt x="261243" y="2278629"/>
                  </a:lnTo>
                  <a:lnTo>
                    <a:pt x="264726" y="2268171"/>
                  </a:lnTo>
                  <a:lnTo>
                    <a:pt x="268210" y="2267533"/>
                  </a:lnTo>
                  <a:lnTo>
                    <a:pt x="271693" y="2268266"/>
                  </a:lnTo>
                  <a:lnTo>
                    <a:pt x="275176" y="2268979"/>
                  </a:lnTo>
                  <a:lnTo>
                    <a:pt x="278659" y="2334749"/>
                  </a:lnTo>
                  <a:lnTo>
                    <a:pt x="282143" y="2325165"/>
                  </a:lnTo>
                  <a:lnTo>
                    <a:pt x="285626" y="2315661"/>
                  </a:lnTo>
                  <a:lnTo>
                    <a:pt x="289109" y="2306233"/>
                  </a:lnTo>
                  <a:lnTo>
                    <a:pt x="292592" y="2433498"/>
                  </a:lnTo>
                  <a:lnTo>
                    <a:pt x="296075" y="2428569"/>
                  </a:lnTo>
                  <a:lnTo>
                    <a:pt x="299559" y="2423710"/>
                  </a:lnTo>
                  <a:lnTo>
                    <a:pt x="303042" y="2417993"/>
                  </a:lnTo>
                  <a:lnTo>
                    <a:pt x="306525" y="2411400"/>
                  </a:lnTo>
                  <a:lnTo>
                    <a:pt x="310008" y="2404876"/>
                  </a:lnTo>
                  <a:lnTo>
                    <a:pt x="313492" y="2398420"/>
                  </a:lnTo>
                  <a:lnTo>
                    <a:pt x="316975" y="2392031"/>
                  </a:lnTo>
                  <a:lnTo>
                    <a:pt x="320458" y="2385707"/>
                  </a:lnTo>
                  <a:lnTo>
                    <a:pt x="323941" y="2379448"/>
                  </a:lnTo>
                  <a:lnTo>
                    <a:pt x="327425" y="2380766"/>
                  </a:lnTo>
                  <a:lnTo>
                    <a:pt x="330908" y="2387485"/>
                  </a:lnTo>
                  <a:lnTo>
                    <a:pt x="334391" y="2393986"/>
                  </a:lnTo>
                  <a:lnTo>
                    <a:pt x="337874" y="2398690"/>
                  </a:lnTo>
                  <a:lnTo>
                    <a:pt x="341358" y="2391015"/>
                  </a:lnTo>
                  <a:lnTo>
                    <a:pt x="344841" y="2383389"/>
                  </a:lnTo>
                  <a:lnTo>
                    <a:pt x="348324" y="2375812"/>
                  </a:lnTo>
                  <a:lnTo>
                    <a:pt x="351807" y="2396619"/>
                  </a:lnTo>
                  <a:lnTo>
                    <a:pt x="355291" y="2395935"/>
                  </a:lnTo>
                  <a:lnTo>
                    <a:pt x="358774" y="2395264"/>
                  </a:lnTo>
                  <a:lnTo>
                    <a:pt x="362257" y="2393547"/>
                  </a:lnTo>
                  <a:lnTo>
                    <a:pt x="365740" y="2387464"/>
                  </a:lnTo>
                  <a:lnTo>
                    <a:pt x="369224" y="2381430"/>
                  </a:lnTo>
                  <a:lnTo>
                    <a:pt x="372707" y="2375443"/>
                  </a:lnTo>
                  <a:lnTo>
                    <a:pt x="376190" y="2369504"/>
                  </a:lnTo>
                  <a:lnTo>
                    <a:pt x="379673" y="2363611"/>
                  </a:lnTo>
                  <a:lnTo>
                    <a:pt x="383157" y="2357764"/>
                  </a:lnTo>
                  <a:lnTo>
                    <a:pt x="386640" y="2351964"/>
                  </a:lnTo>
                  <a:lnTo>
                    <a:pt x="390123" y="2346208"/>
                  </a:lnTo>
                  <a:lnTo>
                    <a:pt x="393606" y="2340496"/>
                  </a:lnTo>
                  <a:lnTo>
                    <a:pt x="397090" y="2334829"/>
                  </a:lnTo>
                  <a:lnTo>
                    <a:pt x="400573" y="2339712"/>
                  </a:lnTo>
                  <a:lnTo>
                    <a:pt x="404056" y="2333052"/>
                  </a:lnTo>
                  <a:lnTo>
                    <a:pt x="407539" y="2326429"/>
                  </a:lnTo>
                  <a:lnTo>
                    <a:pt x="411023" y="2319844"/>
                  </a:lnTo>
                  <a:lnTo>
                    <a:pt x="414506" y="2313297"/>
                  </a:lnTo>
                  <a:lnTo>
                    <a:pt x="417989" y="2306786"/>
                  </a:lnTo>
                  <a:lnTo>
                    <a:pt x="421472" y="2300311"/>
                  </a:lnTo>
                  <a:lnTo>
                    <a:pt x="424956" y="2367096"/>
                  </a:lnTo>
                  <a:lnTo>
                    <a:pt x="428439" y="2369646"/>
                  </a:lnTo>
                  <a:lnTo>
                    <a:pt x="431922" y="2372145"/>
                  </a:lnTo>
                  <a:lnTo>
                    <a:pt x="435405" y="2381870"/>
                  </a:lnTo>
                  <a:lnTo>
                    <a:pt x="438889" y="2378647"/>
                  </a:lnTo>
                  <a:lnTo>
                    <a:pt x="442372" y="2375456"/>
                  </a:lnTo>
                  <a:lnTo>
                    <a:pt x="445855" y="2372298"/>
                  </a:lnTo>
                  <a:lnTo>
                    <a:pt x="449338" y="2369170"/>
                  </a:lnTo>
                  <a:lnTo>
                    <a:pt x="452822" y="2366074"/>
                  </a:lnTo>
                  <a:lnTo>
                    <a:pt x="456305" y="2363008"/>
                  </a:lnTo>
                  <a:lnTo>
                    <a:pt x="459788" y="2361375"/>
                  </a:lnTo>
                  <a:lnTo>
                    <a:pt x="463271" y="2361090"/>
                  </a:lnTo>
                  <a:lnTo>
                    <a:pt x="466755" y="2360810"/>
                  </a:lnTo>
                  <a:lnTo>
                    <a:pt x="470238" y="2360533"/>
                  </a:lnTo>
                  <a:lnTo>
                    <a:pt x="473721" y="2360260"/>
                  </a:lnTo>
                  <a:lnTo>
                    <a:pt x="477204" y="2359991"/>
                  </a:lnTo>
                  <a:lnTo>
                    <a:pt x="480688" y="2359726"/>
                  </a:lnTo>
                  <a:lnTo>
                    <a:pt x="484171" y="2384430"/>
                  </a:lnTo>
                  <a:lnTo>
                    <a:pt x="487654" y="2381525"/>
                  </a:lnTo>
                  <a:lnTo>
                    <a:pt x="491137" y="2378647"/>
                  </a:lnTo>
                  <a:lnTo>
                    <a:pt x="494621" y="2384629"/>
                  </a:lnTo>
                  <a:lnTo>
                    <a:pt x="498104" y="2384216"/>
                  </a:lnTo>
                  <a:lnTo>
                    <a:pt x="501587" y="2383808"/>
                  </a:lnTo>
                  <a:lnTo>
                    <a:pt x="505070" y="2383405"/>
                  </a:lnTo>
                  <a:lnTo>
                    <a:pt x="508554" y="2384603"/>
                  </a:lnTo>
                  <a:lnTo>
                    <a:pt x="512037" y="2386555"/>
                  </a:lnTo>
                  <a:lnTo>
                    <a:pt x="515520" y="2388474"/>
                  </a:lnTo>
                  <a:lnTo>
                    <a:pt x="519003" y="2389874"/>
                  </a:lnTo>
                  <a:lnTo>
                    <a:pt x="522487" y="2389449"/>
                  </a:lnTo>
                  <a:lnTo>
                    <a:pt x="525970" y="2389029"/>
                  </a:lnTo>
                  <a:lnTo>
                    <a:pt x="529453" y="2388614"/>
                  </a:lnTo>
                  <a:lnTo>
                    <a:pt x="532936" y="2464719"/>
                  </a:lnTo>
                  <a:lnTo>
                    <a:pt x="536420" y="2460017"/>
                  </a:lnTo>
                  <a:lnTo>
                    <a:pt x="539903" y="2455334"/>
                  </a:lnTo>
                  <a:lnTo>
                    <a:pt x="543386" y="2452376"/>
                  </a:lnTo>
                  <a:lnTo>
                    <a:pt x="546869" y="2453581"/>
                  </a:lnTo>
                  <a:lnTo>
                    <a:pt x="550353" y="2454769"/>
                  </a:lnTo>
                  <a:lnTo>
                    <a:pt x="553836" y="2455939"/>
                  </a:lnTo>
                  <a:lnTo>
                    <a:pt x="557319" y="2457091"/>
                  </a:lnTo>
                  <a:lnTo>
                    <a:pt x="560802" y="2458227"/>
                  </a:lnTo>
                  <a:lnTo>
                    <a:pt x="564286" y="2459346"/>
                  </a:lnTo>
                  <a:lnTo>
                    <a:pt x="567769" y="2477908"/>
                  </a:lnTo>
                  <a:lnTo>
                    <a:pt x="571252" y="2475310"/>
                  </a:lnTo>
                  <a:lnTo>
                    <a:pt x="574735" y="2472730"/>
                  </a:lnTo>
                  <a:lnTo>
                    <a:pt x="578218" y="2470168"/>
                  </a:lnTo>
                  <a:lnTo>
                    <a:pt x="581702" y="2503150"/>
                  </a:lnTo>
                  <a:lnTo>
                    <a:pt x="585185" y="2500593"/>
                  </a:lnTo>
                  <a:lnTo>
                    <a:pt x="588668" y="2498052"/>
                  </a:lnTo>
                  <a:lnTo>
                    <a:pt x="592151" y="2496270"/>
                  </a:lnTo>
                  <a:lnTo>
                    <a:pt x="595635" y="2495403"/>
                  </a:lnTo>
                  <a:lnTo>
                    <a:pt x="599118" y="2494546"/>
                  </a:lnTo>
                  <a:lnTo>
                    <a:pt x="602601" y="2493696"/>
                  </a:lnTo>
                  <a:lnTo>
                    <a:pt x="606084" y="2489642"/>
                  </a:lnTo>
                  <a:lnTo>
                    <a:pt x="609568" y="2485567"/>
                  </a:lnTo>
                  <a:lnTo>
                    <a:pt x="613051" y="2481506"/>
                  </a:lnTo>
                  <a:lnTo>
                    <a:pt x="616534" y="2487379"/>
                  </a:lnTo>
                  <a:lnTo>
                    <a:pt x="620017" y="2491366"/>
                  </a:lnTo>
                  <a:lnTo>
                    <a:pt x="623501" y="2495277"/>
                  </a:lnTo>
                  <a:lnTo>
                    <a:pt x="626984" y="2498900"/>
                  </a:lnTo>
                  <a:lnTo>
                    <a:pt x="630467" y="2499608"/>
                  </a:lnTo>
                  <a:lnTo>
                    <a:pt x="633950" y="2500308"/>
                  </a:lnTo>
                  <a:lnTo>
                    <a:pt x="637434" y="2500999"/>
                  </a:lnTo>
                  <a:lnTo>
                    <a:pt x="640917" y="2498928"/>
                  </a:lnTo>
                  <a:lnTo>
                    <a:pt x="644400" y="2495096"/>
                  </a:lnTo>
                  <a:lnTo>
                    <a:pt x="647883" y="2491276"/>
                  </a:lnTo>
                  <a:lnTo>
                    <a:pt x="651367" y="2487920"/>
                  </a:lnTo>
                  <a:lnTo>
                    <a:pt x="654850" y="2487164"/>
                  </a:lnTo>
                  <a:lnTo>
                    <a:pt x="658333" y="2486414"/>
                  </a:lnTo>
                  <a:lnTo>
                    <a:pt x="661816" y="2485671"/>
                  </a:lnTo>
                  <a:lnTo>
                    <a:pt x="665300" y="2484935"/>
                  </a:lnTo>
                  <a:lnTo>
                    <a:pt x="668783" y="2484206"/>
                  </a:lnTo>
                  <a:lnTo>
                    <a:pt x="672266" y="2483483"/>
                  </a:lnTo>
                  <a:lnTo>
                    <a:pt x="675749" y="2497910"/>
                  </a:lnTo>
                  <a:lnTo>
                    <a:pt x="679233" y="2497145"/>
                  </a:lnTo>
                  <a:lnTo>
                    <a:pt x="682716" y="2496386"/>
                  </a:lnTo>
                  <a:lnTo>
                    <a:pt x="686199" y="2495633"/>
                  </a:lnTo>
                  <a:lnTo>
                    <a:pt x="689682" y="2494888"/>
                  </a:lnTo>
                  <a:lnTo>
                    <a:pt x="693166" y="2494148"/>
                  </a:lnTo>
                  <a:lnTo>
                    <a:pt x="696649" y="2493415"/>
                  </a:lnTo>
                  <a:lnTo>
                    <a:pt x="700132" y="2491824"/>
                  </a:lnTo>
                  <a:lnTo>
                    <a:pt x="703615" y="2488301"/>
                  </a:lnTo>
                  <a:lnTo>
                    <a:pt x="707099" y="2484787"/>
                  </a:lnTo>
                  <a:lnTo>
                    <a:pt x="710582" y="2481284"/>
                  </a:lnTo>
                  <a:lnTo>
                    <a:pt x="714065" y="2477790"/>
                  </a:lnTo>
                  <a:lnTo>
                    <a:pt x="717548" y="2474306"/>
                  </a:lnTo>
                  <a:lnTo>
                    <a:pt x="721032" y="2470832"/>
                  </a:lnTo>
                  <a:lnTo>
                    <a:pt x="724515" y="2497664"/>
                  </a:lnTo>
                  <a:lnTo>
                    <a:pt x="727998" y="2498286"/>
                  </a:lnTo>
                  <a:lnTo>
                    <a:pt x="731481" y="2498900"/>
                  </a:lnTo>
                  <a:lnTo>
                    <a:pt x="734965" y="2499508"/>
                  </a:lnTo>
                  <a:lnTo>
                    <a:pt x="738448" y="2500109"/>
                  </a:lnTo>
                  <a:lnTo>
                    <a:pt x="741931" y="2500704"/>
                  </a:lnTo>
                  <a:lnTo>
                    <a:pt x="745414" y="2501293"/>
                  </a:lnTo>
                  <a:lnTo>
                    <a:pt x="748898" y="2501274"/>
                  </a:lnTo>
                  <a:lnTo>
                    <a:pt x="752381" y="2500573"/>
                  </a:lnTo>
                  <a:lnTo>
                    <a:pt x="755864" y="2499876"/>
                  </a:lnTo>
                  <a:lnTo>
                    <a:pt x="759347" y="2499181"/>
                  </a:lnTo>
                  <a:lnTo>
                    <a:pt x="762831" y="2497859"/>
                  </a:lnTo>
                  <a:lnTo>
                    <a:pt x="766314" y="2496546"/>
                  </a:lnTo>
                  <a:lnTo>
                    <a:pt x="769797" y="2495242"/>
                  </a:lnTo>
                  <a:lnTo>
                    <a:pt x="773280" y="2493945"/>
                  </a:lnTo>
                  <a:lnTo>
                    <a:pt x="776764" y="2492657"/>
                  </a:lnTo>
                  <a:lnTo>
                    <a:pt x="780247" y="2491378"/>
                  </a:lnTo>
                  <a:lnTo>
                    <a:pt x="783730" y="2490160"/>
                  </a:lnTo>
                  <a:lnTo>
                    <a:pt x="787213" y="2489524"/>
                  </a:lnTo>
                  <a:lnTo>
                    <a:pt x="790697" y="2488893"/>
                  </a:lnTo>
                  <a:lnTo>
                    <a:pt x="794180" y="2488266"/>
                  </a:lnTo>
                  <a:lnTo>
                    <a:pt x="797663" y="2487644"/>
                  </a:lnTo>
                  <a:lnTo>
                    <a:pt x="801146" y="2487027"/>
                  </a:lnTo>
                  <a:lnTo>
                    <a:pt x="804630" y="2486414"/>
                  </a:lnTo>
                  <a:lnTo>
                    <a:pt x="808113" y="2522726"/>
                  </a:lnTo>
                  <a:lnTo>
                    <a:pt x="811596" y="2522014"/>
                  </a:lnTo>
                  <a:lnTo>
                    <a:pt x="815079" y="2521306"/>
                  </a:lnTo>
                  <a:lnTo>
                    <a:pt x="818563" y="2520603"/>
                  </a:lnTo>
                  <a:lnTo>
                    <a:pt x="822046" y="2528439"/>
                  </a:lnTo>
                  <a:lnTo>
                    <a:pt x="825529" y="2528827"/>
                  </a:lnTo>
                  <a:lnTo>
                    <a:pt x="829012" y="2529212"/>
                  </a:lnTo>
                  <a:lnTo>
                    <a:pt x="832496" y="2530398"/>
                  </a:lnTo>
                  <a:lnTo>
                    <a:pt x="835979" y="2534017"/>
                  </a:lnTo>
                  <a:lnTo>
                    <a:pt x="839462" y="2537578"/>
                  </a:lnTo>
                  <a:lnTo>
                    <a:pt x="842945" y="2541083"/>
                  </a:lnTo>
                  <a:lnTo>
                    <a:pt x="846429" y="2540840"/>
                  </a:lnTo>
                  <a:lnTo>
                    <a:pt x="849912" y="2539589"/>
                  </a:lnTo>
                  <a:lnTo>
                    <a:pt x="853395" y="2538344"/>
                  </a:lnTo>
                  <a:lnTo>
                    <a:pt x="856878" y="2537106"/>
                  </a:lnTo>
                  <a:lnTo>
                    <a:pt x="860361" y="2535875"/>
                  </a:lnTo>
                  <a:lnTo>
                    <a:pt x="863845" y="2534651"/>
                  </a:lnTo>
                  <a:lnTo>
                    <a:pt x="867328" y="2533434"/>
                  </a:lnTo>
                  <a:lnTo>
                    <a:pt x="870811" y="2533569"/>
                  </a:lnTo>
                  <a:lnTo>
                    <a:pt x="874294" y="2533911"/>
                  </a:lnTo>
                  <a:lnTo>
                    <a:pt x="877778" y="2534251"/>
                  </a:lnTo>
                  <a:lnTo>
                    <a:pt x="881261" y="2534174"/>
                  </a:lnTo>
                  <a:lnTo>
                    <a:pt x="884744" y="2533491"/>
                  </a:lnTo>
                  <a:lnTo>
                    <a:pt x="888227" y="2532813"/>
                  </a:lnTo>
                  <a:lnTo>
                    <a:pt x="891711" y="2532139"/>
                  </a:lnTo>
                  <a:lnTo>
                    <a:pt x="895194" y="2546813"/>
                  </a:lnTo>
                  <a:lnTo>
                    <a:pt x="898677" y="2544152"/>
                  </a:lnTo>
                  <a:lnTo>
                    <a:pt x="902160" y="2541496"/>
                  </a:lnTo>
                  <a:lnTo>
                    <a:pt x="905644" y="2538846"/>
                  </a:lnTo>
                  <a:lnTo>
                    <a:pt x="909127" y="2536201"/>
                  </a:lnTo>
                  <a:lnTo>
                    <a:pt x="912610" y="2533562"/>
                  </a:lnTo>
                  <a:lnTo>
                    <a:pt x="916093" y="2541212"/>
                  </a:lnTo>
                  <a:lnTo>
                    <a:pt x="919577" y="2543429"/>
                  </a:lnTo>
                  <a:lnTo>
                    <a:pt x="923060" y="2545619"/>
                  </a:lnTo>
                  <a:lnTo>
                    <a:pt x="926543" y="2547782"/>
                  </a:lnTo>
                  <a:lnTo>
                    <a:pt x="930026" y="2548596"/>
                  </a:lnTo>
                  <a:lnTo>
                    <a:pt x="933510" y="2548384"/>
                  </a:lnTo>
                  <a:lnTo>
                    <a:pt x="936993" y="2548173"/>
                  </a:lnTo>
                  <a:lnTo>
                    <a:pt x="940476" y="2547964"/>
                  </a:lnTo>
                  <a:lnTo>
                    <a:pt x="943959" y="2547756"/>
                  </a:lnTo>
                  <a:lnTo>
                    <a:pt x="947443" y="2547550"/>
                  </a:lnTo>
                  <a:lnTo>
                    <a:pt x="950926" y="2547345"/>
                  </a:lnTo>
                  <a:lnTo>
                    <a:pt x="954409" y="2547436"/>
                  </a:lnTo>
                  <a:lnTo>
                    <a:pt x="957892" y="2547690"/>
                  </a:lnTo>
                  <a:lnTo>
                    <a:pt x="961376" y="2547942"/>
                  </a:lnTo>
                  <a:lnTo>
                    <a:pt x="964859" y="2548192"/>
                  </a:lnTo>
                  <a:lnTo>
                    <a:pt x="968342" y="2548440"/>
                  </a:lnTo>
                  <a:lnTo>
                    <a:pt x="971825" y="2548687"/>
                  </a:lnTo>
                  <a:lnTo>
                    <a:pt x="975309" y="2548931"/>
                  </a:lnTo>
                  <a:lnTo>
                    <a:pt x="978792" y="2547451"/>
                  </a:lnTo>
                  <a:lnTo>
                    <a:pt x="982275" y="2545316"/>
                  </a:lnTo>
                  <a:lnTo>
                    <a:pt x="985758" y="2543187"/>
                  </a:lnTo>
                  <a:lnTo>
                    <a:pt x="989242" y="2541063"/>
                  </a:lnTo>
                  <a:lnTo>
                    <a:pt x="992725" y="2538945"/>
                  </a:lnTo>
                  <a:lnTo>
                    <a:pt x="996208" y="2536832"/>
                  </a:lnTo>
                  <a:lnTo>
                    <a:pt x="999691" y="2534724"/>
                  </a:lnTo>
                  <a:lnTo>
                    <a:pt x="1003175" y="2532622"/>
                  </a:lnTo>
                  <a:lnTo>
                    <a:pt x="1006658" y="2530525"/>
                  </a:lnTo>
                  <a:lnTo>
                    <a:pt x="1010141" y="2528433"/>
                  </a:lnTo>
                  <a:lnTo>
                    <a:pt x="1013624" y="2526759"/>
                  </a:lnTo>
                  <a:lnTo>
                    <a:pt x="1017108" y="2525881"/>
                  </a:lnTo>
                  <a:lnTo>
                    <a:pt x="1020591" y="2525008"/>
                  </a:lnTo>
                  <a:lnTo>
                    <a:pt x="1024074" y="2524139"/>
                  </a:lnTo>
                  <a:lnTo>
                    <a:pt x="1027557" y="2523274"/>
                  </a:lnTo>
                  <a:lnTo>
                    <a:pt x="1031041" y="2522414"/>
                  </a:lnTo>
                  <a:lnTo>
                    <a:pt x="1034524" y="2521558"/>
                  </a:lnTo>
                  <a:lnTo>
                    <a:pt x="1038007" y="2520706"/>
                  </a:lnTo>
                  <a:lnTo>
                    <a:pt x="1041490" y="2519858"/>
                  </a:lnTo>
                  <a:lnTo>
                    <a:pt x="1044974" y="2519014"/>
                  </a:lnTo>
                  <a:lnTo>
                    <a:pt x="1048457" y="2518175"/>
                  </a:lnTo>
                  <a:lnTo>
                    <a:pt x="1051940" y="2518476"/>
                  </a:lnTo>
                  <a:lnTo>
                    <a:pt x="1055423" y="2518819"/>
                  </a:lnTo>
                  <a:lnTo>
                    <a:pt x="1058907" y="2519160"/>
                  </a:lnTo>
                  <a:lnTo>
                    <a:pt x="1062390" y="2539379"/>
                  </a:lnTo>
                  <a:lnTo>
                    <a:pt x="1065873" y="2537964"/>
                  </a:lnTo>
                  <a:lnTo>
                    <a:pt x="1069356" y="2536554"/>
                  </a:lnTo>
                  <a:lnTo>
                    <a:pt x="1072840" y="2535149"/>
                  </a:lnTo>
                  <a:lnTo>
                    <a:pt x="1076323" y="2533748"/>
                  </a:lnTo>
                  <a:lnTo>
                    <a:pt x="1079806" y="2532353"/>
                  </a:lnTo>
                  <a:lnTo>
                    <a:pt x="1083289" y="2530963"/>
                  </a:lnTo>
                  <a:lnTo>
                    <a:pt x="1086773" y="2532488"/>
                  </a:lnTo>
                  <a:lnTo>
                    <a:pt x="1090256" y="2536070"/>
                  </a:lnTo>
                  <a:lnTo>
                    <a:pt x="1093739" y="2539602"/>
                  </a:lnTo>
                  <a:lnTo>
                    <a:pt x="1097222" y="2542500"/>
                  </a:lnTo>
                  <a:lnTo>
                    <a:pt x="1100706" y="2541129"/>
                  </a:lnTo>
                  <a:lnTo>
                    <a:pt x="1104189" y="2539763"/>
                  </a:lnTo>
                  <a:lnTo>
                    <a:pt x="1107672" y="2538401"/>
                  </a:lnTo>
                  <a:lnTo>
                    <a:pt x="1111155" y="2537044"/>
                  </a:lnTo>
                  <a:lnTo>
                    <a:pt x="1114639" y="2535692"/>
                  </a:lnTo>
                  <a:lnTo>
                    <a:pt x="1118122" y="2534344"/>
                  </a:lnTo>
                  <a:lnTo>
                    <a:pt x="1121605" y="2533001"/>
                  </a:lnTo>
                  <a:lnTo>
                    <a:pt x="1125088" y="2531662"/>
                  </a:lnTo>
                  <a:lnTo>
                    <a:pt x="1128572" y="2530328"/>
                  </a:lnTo>
                  <a:lnTo>
                    <a:pt x="1132055" y="2528998"/>
                  </a:lnTo>
                  <a:lnTo>
                    <a:pt x="1135538" y="2527673"/>
                  </a:lnTo>
                  <a:lnTo>
                    <a:pt x="1139021" y="2526352"/>
                  </a:lnTo>
                  <a:lnTo>
                    <a:pt x="1142505" y="2525036"/>
                  </a:lnTo>
                  <a:lnTo>
                    <a:pt x="1145988" y="2523893"/>
                  </a:lnTo>
                  <a:lnTo>
                    <a:pt x="1149471" y="2523187"/>
                  </a:lnTo>
                  <a:lnTo>
                    <a:pt x="1152954" y="2522485"/>
                  </a:lnTo>
                  <a:lnTo>
                    <a:pt x="1156437" y="2521785"/>
                  </a:lnTo>
                  <a:lnTo>
                    <a:pt x="1159921" y="2521089"/>
                  </a:lnTo>
                  <a:lnTo>
                    <a:pt x="1163404" y="2520396"/>
                  </a:lnTo>
                  <a:lnTo>
                    <a:pt x="1166887" y="2519707"/>
                  </a:lnTo>
                  <a:lnTo>
                    <a:pt x="1170370" y="2519020"/>
                  </a:lnTo>
                  <a:lnTo>
                    <a:pt x="1173854" y="2518336"/>
                  </a:lnTo>
                  <a:lnTo>
                    <a:pt x="1177337" y="2517656"/>
                  </a:lnTo>
                  <a:lnTo>
                    <a:pt x="1180820" y="2516978"/>
                  </a:lnTo>
                  <a:lnTo>
                    <a:pt x="1184303" y="2516304"/>
                  </a:lnTo>
                  <a:lnTo>
                    <a:pt x="1187787" y="2515632"/>
                  </a:lnTo>
                  <a:lnTo>
                    <a:pt x="1191270" y="2514964"/>
                  </a:lnTo>
                  <a:lnTo>
                    <a:pt x="1194753" y="2514212"/>
                  </a:lnTo>
                  <a:lnTo>
                    <a:pt x="1198236" y="2513354"/>
                  </a:lnTo>
                  <a:lnTo>
                    <a:pt x="1201720" y="2512499"/>
                  </a:lnTo>
                  <a:lnTo>
                    <a:pt x="1205203" y="2511647"/>
                  </a:lnTo>
                  <a:lnTo>
                    <a:pt x="1208686" y="2510799"/>
                  </a:lnTo>
                  <a:lnTo>
                    <a:pt x="1212169" y="2509954"/>
                  </a:lnTo>
                  <a:lnTo>
                    <a:pt x="1215653" y="2509113"/>
                  </a:lnTo>
                  <a:lnTo>
                    <a:pt x="1219136" y="2509285"/>
                  </a:lnTo>
                  <a:lnTo>
                    <a:pt x="1222619" y="2510389"/>
                  </a:lnTo>
                  <a:lnTo>
                    <a:pt x="1226102" y="2511483"/>
                  </a:lnTo>
                  <a:lnTo>
                    <a:pt x="1229586" y="2512479"/>
                  </a:lnTo>
                  <a:lnTo>
                    <a:pt x="1233069" y="2512029"/>
                  </a:lnTo>
                  <a:lnTo>
                    <a:pt x="1236552" y="2511582"/>
                  </a:lnTo>
                  <a:lnTo>
                    <a:pt x="1240035" y="2511136"/>
                  </a:lnTo>
                  <a:lnTo>
                    <a:pt x="1243519" y="2510693"/>
                  </a:lnTo>
                  <a:lnTo>
                    <a:pt x="1247002" y="2510252"/>
                  </a:lnTo>
                  <a:lnTo>
                    <a:pt x="1250485" y="2509812"/>
                  </a:lnTo>
                  <a:lnTo>
                    <a:pt x="1253968" y="2509375"/>
                  </a:lnTo>
                  <a:lnTo>
                    <a:pt x="1257452" y="2508940"/>
                  </a:lnTo>
                  <a:lnTo>
                    <a:pt x="1260935" y="2508507"/>
                  </a:lnTo>
                  <a:lnTo>
                    <a:pt x="1264418" y="2508076"/>
                  </a:lnTo>
                  <a:lnTo>
                    <a:pt x="1267901" y="2520463"/>
                  </a:lnTo>
                  <a:lnTo>
                    <a:pt x="1271385" y="2520013"/>
                  </a:lnTo>
                  <a:lnTo>
                    <a:pt x="1274868" y="2519564"/>
                  </a:lnTo>
                  <a:lnTo>
                    <a:pt x="1278351" y="2539062"/>
                  </a:lnTo>
                  <a:lnTo>
                    <a:pt x="1281834" y="2539626"/>
                  </a:lnTo>
                  <a:lnTo>
                    <a:pt x="1285318" y="2540186"/>
                  </a:lnTo>
                  <a:lnTo>
                    <a:pt x="1288801" y="2540742"/>
                  </a:lnTo>
                  <a:lnTo>
                    <a:pt x="1292284" y="2541295"/>
                  </a:lnTo>
                  <a:lnTo>
                    <a:pt x="1295767" y="2541844"/>
                  </a:lnTo>
                  <a:lnTo>
                    <a:pt x="1299251" y="2542389"/>
                  </a:lnTo>
                  <a:lnTo>
                    <a:pt x="1302734" y="2544443"/>
                  </a:lnTo>
                  <a:lnTo>
                    <a:pt x="1306217" y="2550003"/>
                  </a:lnTo>
                  <a:lnTo>
                    <a:pt x="1309700" y="2555469"/>
                  </a:lnTo>
                  <a:lnTo>
                    <a:pt x="1313184" y="2560842"/>
                  </a:lnTo>
                  <a:lnTo>
                    <a:pt x="1316667" y="2561557"/>
                  </a:lnTo>
                  <a:lnTo>
                    <a:pt x="1320150" y="2561377"/>
                  </a:lnTo>
                  <a:lnTo>
                    <a:pt x="1323633" y="2561198"/>
                  </a:lnTo>
                  <a:lnTo>
                    <a:pt x="1327117" y="2561020"/>
                  </a:lnTo>
                  <a:lnTo>
                    <a:pt x="1330600" y="2560843"/>
                  </a:lnTo>
                  <a:lnTo>
                    <a:pt x="1334083" y="2560667"/>
                  </a:lnTo>
                  <a:lnTo>
                    <a:pt x="1337566" y="2560492"/>
                  </a:lnTo>
                  <a:lnTo>
                    <a:pt x="1341050" y="2561190"/>
                  </a:lnTo>
                  <a:lnTo>
                    <a:pt x="1344533" y="2561962"/>
                  </a:lnTo>
                  <a:lnTo>
                    <a:pt x="1348016" y="2562729"/>
                  </a:lnTo>
                  <a:lnTo>
                    <a:pt x="1351499" y="2563491"/>
                  </a:lnTo>
                  <a:lnTo>
                    <a:pt x="1354983" y="2564247"/>
                  </a:lnTo>
                  <a:lnTo>
                    <a:pt x="1358466" y="2564999"/>
                  </a:lnTo>
                  <a:lnTo>
                    <a:pt x="1361949" y="2565745"/>
                  </a:lnTo>
                  <a:lnTo>
                    <a:pt x="1365432" y="2592784"/>
                  </a:lnTo>
                  <a:lnTo>
                    <a:pt x="1368916" y="2592835"/>
                  </a:lnTo>
                  <a:lnTo>
                    <a:pt x="1372399" y="2592886"/>
                  </a:lnTo>
                  <a:lnTo>
                    <a:pt x="1375882" y="2592937"/>
                  </a:lnTo>
                  <a:lnTo>
                    <a:pt x="1379365" y="2592987"/>
                  </a:lnTo>
                  <a:lnTo>
                    <a:pt x="1382849" y="2593037"/>
                  </a:lnTo>
                  <a:lnTo>
                    <a:pt x="1386332" y="2593218"/>
                  </a:lnTo>
                  <a:lnTo>
                    <a:pt x="1389815" y="2594973"/>
                  </a:lnTo>
                  <a:lnTo>
                    <a:pt x="1393298" y="2596713"/>
                  </a:lnTo>
                  <a:lnTo>
                    <a:pt x="1396782" y="2598438"/>
                  </a:lnTo>
                  <a:lnTo>
                    <a:pt x="1400265" y="2607114"/>
                  </a:lnTo>
                  <a:lnTo>
                    <a:pt x="1403748" y="2607674"/>
                  </a:lnTo>
                  <a:lnTo>
                    <a:pt x="1407231" y="2608230"/>
                  </a:lnTo>
                  <a:lnTo>
                    <a:pt x="1410715" y="2608783"/>
                  </a:lnTo>
                  <a:lnTo>
                    <a:pt x="1414198" y="2609333"/>
                  </a:lnTo>
                  <a:lnTo>
                    <a:pt x="1417681" y="2609879"/>
                  </a:lnTo>
                  <a:lnTo>
                    <a:pt x="1421164" y="2610421"/>
                  </a:lnTo>
                  <a:lnTo>
                    <a:pt x="1424648" y="2613553"/>
                  </a:lnTo>
                  <a:lnTo>
                    <a:pt x="1428131" y="2617767"/>
                  </a:lnTo>
                  <a:lnTo>
                    <a:pt x="1431614" y="2621920"/>
                  </a:lnTo>
                  <a:lnTo>
                    <a:pt x="1435097" y="2624927"/>
                  </a:lnTo>
                  <a:lnTo>
                    <a:pt x="1438580" y="2624385"/>
                  </a:lnTo>
                  <a:lnTo>
                    <a:pt x="1442064" y="2623845"/>
                  </a:lnTo>
                  <a:lnTo>
                    <a:pt x="1445547" y="2623306"/>
                  </a:lnTo>
                  <a:lnTo>
                    <a:pt x="1449030" y="2622770"/>
                  </a:lnTo>
                  <a:lnTo>
                    <a:pt x="1452513" y="2622235"/>
                  </a:lnTo>
                  <a:lnTo>
                    <a:pt x="1455997" y="2621703"/>
                  </a:lnTo>
                  <a:lnTo>
                    <a:pt x="1459480" y="2633331"/>
                  </a:lnTo>
                  <a:lnTo>
                    <a:pt x="1462963" y="2632789"/>
                  </a:lnTo>
                  <a:lnTo>
                    <a:pt x="1466446" y="2632248"/>
                  </a:lnTo>
                  <a:lnTo>
                    <a:pt x="1469930" y="2631709"/>
                  </a:lnTo>
                  <a:lnTo>
                    <a:pt x="1473413" y="2630751"/>
                  </a:lnTo>
                  <a:lnTo>
                    <a:pt x="1476896" y="2629723"/>
                  </a:lnTo>
                  <a:lnTo>
                    <a:pt x="1480379" y="2628698"/>
                  </a:lnTo>
                  <a:lnTo>
                    <a:pt x="1483863" y="2627480"/>
                  </a:lnTo>
                  <a:lnTo>
                    <a:pt x="1487346" y="2625966"/>
                  </a:lnTo>
                  <a:lnTo>
                    <a:pt x="1490829" y="2624453"/>
                  </a:lnTo>
                  <a:lnTo>
                    <a:pt x="1494312" y="2622942"/>
                  </a:lnTo>
                  <a:lnTo>
                    <a:pt x="1497796" y="2622667"/>
                  </a:lnTo>
                  <a:lnTo>
                    <a:pt x="1501279" y="2622479"/>
                  </a:lnTo>
                  <a:lnTo>
                    <a:pt x="1504762" y="2622291"/>
                  </a:lnTo>
                  <a:lnTo>
                    <a:pt x="1508245" y="2622105"/>
                  </a:lnTo>
                  <a:lnTo>
                    <a:pt x="1511729" y="2621919"/>
                  </a:lnTo>
                  <a:lnTo>
                    <a:pt x="1515212" y="2621735"/>
                  </a:lnTo>
                  <a:lnTo>
                    <a:pt x="1518695" y="2621551"/>
                  </a:lnTo>
                  <a:lnTo>
                    <a:pt x="1522178" y="2621367"/>
                  </a:lnTo>
                  <a:lnTo>
                    <a:pt x="1525662" y="2621185"/>
                  </a:lnTo>
                  <a:lnTo>
                    <a:pt x="1529145" y="2621003"/>
                  </a:lnTo>
                  <a:lnTo>
                    <a:pt x="1532628" y="2621717"/>
                  </a:lnTo>
                  <a:lnTo>
                    <a:pt x="1536111" y="2623143"/>
                  </a:lnTo>
                  <a:lnTo>
                    <a:pt x="1539595" y="2624558"/>
                  </a:lnTo>
                  <a:lnTo>
                    <a:pt x="1543078" y="2625773"/>
                  </a:lnTo>
                  <a:lnTo>
                    <a:pt x="1546561" y="2625149"/>
                  </a:lnTo>
                  <a:lnTo>
                    <a:pt x="1550044" y="2624527"/>
                  </a:lnTo>
                  <a:lnTo>
                    <a:pt x="1553528" y="2623906"/>
                  </a:lnTo>
                  <a:lnTo>
                    <a:pt x="1557011" y="2623288"/>
                  </a:lnTo>
                  <a:lnTo>
                    <a:pt x="1560494" y="2622671"/>
                  </a:lnTo>
                  <a:lnTo>
                    <a:pt x="1563977" y="2622056"/>
                  </a:lnTo>
                  <a:lnTo>
                    <a:pt x="1567461" y="2621443"/>
                  </a:lnTo>
                  <a:lnTo>
                    <a:pt x="1570944" y="2620832"/>
                  </a:lnTo>
                  <a:lnTo>
                    <a:pt x="1574427" y="2620222"/>
                  </a:lnTo>
                  <a:lnTo>
                    <a:pt x="1577910" y="2619615"/>
                  </a:lnTo>
                  <a:lnTo>
                    <a:pt x="1581394" y="2619009"/>
                  </a:lnTo>
                  <a:lnTo>
                    <a:pt x="1584877" y="2618405"/>
                  </a:lnTo>
                  <a:lnTo>
                    <a:pt x="1588360" y="2617803"/>
                  </a:lnTo>
                  <a:lnTo>
                    <a:pt x="1591843" y="2617292"/>
                  </a:lnTo>
                  <a:lnTo>
                    <a:pt x="1595327" y="2617047"/>
                  </a:lnTo>
                  <a:lnTo>
                    <a:pt x="1598810" y="2616802"/>
                  </a:lnTo>
                  <a:lnTo>
                    <a:pt x="1602293" y="2616558"/>
                  </a:lnTo>
                  <a:lnTo>
                    <a:pt x="1605776" y="2616315"/>
                  </a:lnTo>
                  <a:lnTo>
                    <a:pt x="1609260" y="2616073"/>
                  </a:lnTo>
                  <a:lnTo>
                    <a:pt x="1612743" y="2615832"/>
                  </a:lnTo>
                  <a:lnTo>
                    <a:pt x="1616226" y="2615592"/>
                  </a:lnTo>
                  <a:lnTo>
                    <a:pt x="1619709" y="2615353"/>
                  </a:lnTo>
                  <a:lnTo>
                    <a:pt x="1623193" y="2615115"/>
                  </a:lnTo>
                  <a:lnTo>
                    <a:pt x="1626676" y="2614877"/>
                  </a:lnTo>
                  <a:lnTo>
                    <a:pt x="1630159" y="2614641"/>
                  </a:lnTo>
                  <a:lnTo>
                    <a:pt x="1633642" y="2614405"/>
                  </a:lnTo>
                  <a:lnTo>
                    <a:pt x="1637126" y="2614170"/>
                  </a:lnTo>
                  <a:lnTo>
                    <a:pt x="1640609" y="2613747"/>
                  </a:lnTo>
                  <a:lnTo>
                    <a:pt x="1644092" y="2613054"/>
                  </a:lnTo>
                  <a:lnTo>
                    <a:pt x="1647575" y="2612362"/>
                  </a:lnTo>
                  <a:lnTo>
                    <a:pt x="1651059" y="2611673"/>
                  </a:lnTo>
                  <a:lnTo>
                    <a:pt x="1654542" y="2610985"/>
                  </a:lnTo>
                  <a:lnTo>
                    <a:pt x="1658025" y="2610299"/>
                  </a:lnTo>
                  <a:lnTo>
                    <a:pt x="1661508" y="2609615"/>
                  </a:lnTo>
                  <a:lnTo>
                    <a:pt x="1664992" y="2608933"/>
                  </a:lnTo>
                  <a:lnTo>
                    <a:pt x="1668475" y="2608253"/>
                  </a:lnTo>
                  <a:lnTo>
                    <a:pt x="1671958" y="2607574"/>
                  </a:lnTo>
                  <a:lnTo>
                    <a:pt x="1675441" y="2606897"/>
                  </a:lnTo>
                  <a:lnTo>
                    <a:pt x="1678925" y="2606222"/>
                  </a:lnTo>
                  <a:lnTo>
                    <a:pt x="1682408" y="2605549"/>
                  </a:lnTo>
                  <a:lnTo>
                    <a:pt x="1685891" y="2604877"/>
                  </a:lnTo>
                  <a:lnTo>
                    <a:pt x="1689374" y="2604403"/>
                  </a:lnTo>
                  <a:lnTo>
                    <a:pt x="1692858" y="2604078"/>
                  </a:lnTo>
                  <a:lnTo>
                    <a:pt x="1696341" y="2603753"/>
                  </a:lnTo>
                  <a:lnTo>
                    <a:pt x="1699824" y="2603430"/>
                  </a:lnTo>
                  <a:lnTo>
                    <a:pt x="1703307" y="2603107"/>
                  </a:lnTo>
                  <a:lnTo>
                    <a:pt x="1706791" y="2602786"/>
                  </a:lnTo>
                  <a:lnTo>
                    <a:pt x="1710274" y="2602466"/>
                  </a:lnTo>
                  <a:lnTo>
                    <a:pt x="1713757" y="2602147"/>
                  </a:lnTo>
                  <a:lnTo>
                    <a:pt x="1717240" y="2601829"/>
                  </a:lnTo>
                  <a:lnTo>
                    <a:pt x="1720723" y="2601512"/>
                  </a:lnTo>
                  <a:lnTo>
                    <a:pt x="1724207" y="2601196"/>
                  </a:lnTo>
                  <a:lnTo>
                    <a:pt x="1727690" y="2600881"/>
                  </a:lnTo>
                  <a:lnTo>
                    <a:pt x="1731173" y="2600567"/>
                  </a:lnTo>
                  <a:lnTo>
                    <a:pt x="1734656" y="2600254"/>
                  </a:lnTo>
                  <a:lnTo>
                    <a:pt x="1738140" y="2600843"/>
                  </a:lnTo>
                  <a:lnTo>
                    <a:pt x="1741623" y="2601759"/>
                  </a:lnTo>
                  <a:lnTo>
                    <a:pt x="1745106" y="2602670"/>
                  </a:lnTo>
                  <a:lnTo>
                    <a:pt x="1748589" y="2603397"/>
                  </a:lnTo>
                  <a:lnTo>
                    <a:pt x="1752073" y="2603636"/>
                  </a:lnTo>
                  <a:lnTo>
                    <a:pt x="1755556" y="2603874"/>
                  </a:lnTo>
                  <a:lnTo>
                    <a:pt x="1759039" y="2604111"/>
                  </a:lnTo>
                  <a:lnTo>
                    <a:pt x="1762522" y="2604346"/>
                  </a:lnTo>
                  <a:lnTo>
                    <a:pt x="1766006" y="2604581"/>
                  </a:lnTo>
                  <a:lnTo>
                    <a:pt x="1769489" y="2604815"/>
                  </a:lnTo>
                  <a:lnTo>
                    <a:pt x="1772972" y="2604972"/>
                  </a:lnTo>
                  <a:lnTo>
                    <a:pt x="1776455" y="2604986"/>
                  </a:lnTo>
                  <a:lnTo>
                    <a:pt x="1779939" y="2605001"/>
                  </a:lnTo>
                  <a:lnTo>
                    <a:pt x="1783422" y="2605016"/>
                  </a:lnTo>
                  <a:lnTo>
                    <a:pt x="1786905" y="2606945"/>
                  </a:lnTo>
                  <a:lnTo>
                    <a:pt x="1790388" y="2609095"/>
                  </a:lnTo>
                  <a:lnTo>
                    <a:pt x="1793872" y="2611226"/>
                  </a:lnTo>
                  <a:lnTo>
                    <a:pt x="1797355" y="2612435"/>
                  </a:lnTo>
                  <a:lnTo>
                    <a:pt x="1800838" y="2612435"/>
                  </a:lnTo>
                  <a:lnTo>
                    <a:pt x="1804321" y="2612435"/>
                  </a:lnTo>
                  <a:lnTo>
                    <a:pt x="1807805" y="2612435"/>
                  </a:lnTo>
                  <a:lnTo>
                    <a:pt x="1811288" y="2612435"/>
                  </a:lnTo>
                  <a:lnTo>
                    <a:pt x="1814771" y="2612435"/>
                  </a:lnTo>
                  <a:lnTo>
                    <a:pt x="1818254" y="2612435"/>
                  </a:lnTo>
                  <a:lnTo>
                    <a:pt x="1821738" y="2613069"/>
                  </a:lnTo>
                  <a:lnTo>
                    <a:pt x="1825221" y="2614311"/>
                  </a:lnTo>
                  <a:lnTo>
                    <a:pt x="1828704" y="2615544"/>
                  </a:lnTo>
                  <a:lnTo>
                    <a:pt x="1832187" y="2616710"/>
                  </a:lnTo>
                  <a:lnTo>
                    <a:pt x="1835671" y="2616702"/>
                  </a:lnTo>
                  <a:lnTo>
                    <a:pt x="1839154" y="2616694"/>
                  </a:lnTo>
                  <a:lnTo>
                    <a:pt x="1842637" y="2616686"/>
                  </a:lnTo>
                  <a:lnTo>
                    <a:pt x="1846120" y="2616678"/>
                  </a:lnTo>
                  <a:lnTo>
                    <a:pt x="1849604" y="2616670"/>
                  </a:lnTo>
                  <a:lnTo>
                    <a:pt x="1853087" y="2616662"/>
                  </a:lnTo>
                  <a:lnTo>
                    <a:pt x="1856570" y="2616861"/>
                  </a:lnTo>
                  <a:lnTo>
                    <a:pt x="1860053" y="2618464"/>
                  </a:lnTo>
                  <a:lnTo>
                    <a:pt x="1863537" y="2620055"/>
                  </a:lnTo>
                  <a:lnTo>
                    <a:pt x="1867020" y="2621635"/>
                  </a:lnTo>
                  <a:lnTo>
                    <a:pt x="1870503" y="2622145"/>
                  </a:lnTo>
                  <a:lnTo>
                    <a:pt x="1873986" y="2622127"/>
                  </a:lnTo>
                  <a:lnTo>
                    <a:pt x="1877470" y="2622109"/>
                  </a:lnTo>
                  <a:lnTo>
                    <a:pt x="1880953" y="2622091"/>
                  </a:lnTo>
                  <a:lnTo>
                    <a:pt x="1884436" y="2622074"/>
                  </a:lnTo>
                  <a:lnTo>
                    <a:pt x="1887919" y="2622056"/>
                  </a:lnTo>
                  <a:lnTo>
                    <a:pt x="1891403" y="2622039"/>
                  </a:lnTo>
                  <a:lnTo>
                    <a:pt x="1894886" y="2622314"/>
                  </a:lnTo>
                  <a:lnTo>
                    <a:pt x="1898369" y="2622686"/>
                  </a:lnTo>
                  <a:lnTo>
                    <a:pt x="1901852" y="2623057"/>
                  </a:lnTo>
                  <a:lnTo>
                    <a:pt x="1905336" y="2623091"/>
                  </a:lnTo>
                  <a:lnTo>
                    <a:pt x="1908819" y="2622296"/>
                  </a:lnTo>
                  <a:lnTo>
                    <a:pt x="1912302" y="2621502"/>
                  </a:lnTo>
                  <a:lnTo>
                    <a:pt x="1915785" y="2620710"/>
                  </a:lnTo>
                  <a:lnTo>
                    <a:pt x="1919269" y="2619919"/>
                  </a:lnTo>
                  <a:lnTo>
                    <a:pt x="1922752" y="2619130"/>
                  </a:lnTo>
                  <a:lnTo>
                    <a:pt x="1926235" y="2618342"/>
                  </a:lnTo>
                  <a:lnTo>
                    <a:pt x="1929718" y="2617555"/>
                  </a:lnTo>
                  <a:lnTo>
                    <a:pt x="1933202" y="2616770"/>
                  </a:lnTo>
                  <a:lnTo>
                    <a:pt x="1936685" y="2615986"/>
                  </a:lnTo>
                  <a:lnTo>
                    <a:pt x="1940168" y="2615204"/>
                  </a:lnTo>
                  <a:lnTo>
                    <a:pt x="1943651" y="2614423"/>
                  </a:lnTo>
                  <a:lnTo>
                    <a:pt x="1947135" y="2613643"/>
                  </a:lnTo>
                  <a:lnTo>
                    <a:pt x="1950618" y="2612865"/>
                  </a:lnTo>
                  <a:lnTo>
                    <a:pt x="1954101" y="2616445"/>
                  </a:lnTo>
                  <a:lnTo>
                    <a:pt x="1957584" y="2616437"/>
                  </a:lnTo>
                  <a:lnTo>
                    <a:pt x="1961068" y="2616430"/>
                  </a:lnTo>
                  <a:lnTo>
                    <a:pt x="1964551" y="2616423"/>
                  </a:lnTo>
                  <a:lnTo>
                    <a:pt x="1968034" y="2616604"/>
                  </a:lnTo>
                  <a:lnTo>
                    <a:pt x="1971517" y="2616788"/>
                  </a:lnTo>
                  <a:lnTo>
                    <a:pt x="1975001" y="2616970"/>
                  </a:lnTo>
                  <a:lnTo>
                    <a:pt x="1978484" y="2617152"/>
                  </a:lnTo>
                  <a:lnTo>
                    <a:pt x="1981967" y="2617333"/>
                  </a:lnTo>
                  <a:lnTo>
                    <a:pt x="1985450" y="2617513"/>
                  </a:lnTo>
                  <a:lnTo>
                    <a:pt x="1988934" y="2617717"/>
                  </a:lnTo>
                  <a:lnTo>
                    <a:pt x="1992417" y="2618272"/>
                  </a:lnTo>
                  <a:lnTo>
                    <a:pt x="1995900" y="2618823"/>
                  </a:lnTo>
                  <a:lnTo>
                    <a:pt x="1999383" y="2619373"/>
                  </a:lnTo>
                  <a:lnTo>
                    <a:pt x="2002867" y="2619919"/>
                  </a:lnTo>
                  <a:lnTo>
                    <a:pt x="2006350" y="2620463"/>
                  </a:lnTo>
                  <a:lnTo>
                    <a:pt x="2009833" y="2621005"/>
                  </a:lnTo>
                  <a:lnTo>
                    <a:pt x="2013316" y="2621517"/>
                  </a:lnTo>
                  <a:lnTo>
                    <a:pt x="2016799" y="2621869"/>
                  </a:lnTo>
                  <a:lnTo>
                    <a:pt x="2020283" y="2622220"/>
                  </a:lnTo>
                  <a:lnTo>
                    <a:pt x="2023766" y="2622570"/>
                  </a:lnTo>
                  <a:lnTo>
                    <a:pt x="2027249" y="2623418"/>
                  </a:lnTo>
                  <a:lnTo>
                    <a:pt x="2030732" y="2624490"/>
                  </a:lnTo>
                  <a:lnTo>
                    <a:pt x="2034216" y="2625556"/>
                  </a:lnTo>
                  <a:lnTo>
                    <a:pt x="2037699" y="2626292"/>
                  </a:lnTo>
                  <a:lnTo>
                    <a:pt x="2041182" y="2625908"/>
                  </a:lnTo>
                  <a:lnTo>
                    <a:pt x="2044665" y="2625526"/>
                  </a:lnTo>
                  <a:lnTo>
                    <a:pt x="2048149" y="2625145"/>
                  </a:lnTo>
                  <a:lnTo>
                    <a:pt x="2051632" y="2629565"/>
                  </a:lnTo>
                  <a:lnTo>
                    <a:pt x="2055115" y="2630599"/>
                  </a:lnTo>
                  <a:lnTo>
                    <a:pt x="2058598" y="2631627"/>
                  </a:lnTo>
                  <a:lnTo>
                    <a:pt x="2062082" y="2632079"/>
                  </a:lnTo>
                  <a:lnTo>
                    <a:pt x="2065565" y="2631228"/>
                  </a:lnTo>
                  <a:lnTo>
                    <a:pt x="2069048" y="2630377"/>
                  </a:lnTo>
                  <a:lnTo>
                    <a:pt x="2072531" y="2629528"/>
                  </a:lnTo>
                  <a:lnTo>
                    <a:pt x="2076015" y="2628680"/>
                  </a:lnTo>
                  <a:lnTo>
                    <a:pt x="2079498" y="2627833"/>
                  </a:lnTo>
                  <a:lnTo>
                    <a:pt x="2082981" y="2626987"/>
                  </a:lnTo>
                  <a:lnTo>
                    <a:pt x="2086464" y="2626142"/>
                  </a:lnTo>
                  <a:lnTo>
                    <a:pt x="2089948" y="2625299"/>
                  </a:lnTo>
                  <a:lnTo>
                    <a:pt x="2093431" y="2624457"/>
                  </a:lnTo>
                  <a:lnTo>
                    <a:pt x="2096914" y="2623615"/>
                  </a:lnTo>
                  <a:lnTo>
                    <a:pt x="2100397" y="2631737"/>
                  </a:lnTo>
                  <a:lnTo>
                    <a:pt x="2103881" y="2632738"/>
                  </a:lnTo>
                  <a:lnTo>
                    <a:pt x="2107364" y="2633734"/>
                  </a:lnTo>
                  <a:lnTo>
                    <a:pt x="2110847" y="2635198"/>
                  </a:lnTo>
                  <a:lnTo>
                    <a:pt x="2114330" y="2637198"/>
                  </a:lnTo>
                  <a:lnTo>
                    <a:pt x="2117814" y="2639182"/>
                  </a:lnTo>
                  <a:lnTo>
                    <a:pt x="2121297" y="2641141"/>
                  </a:lnTo>
                  <a:lnTo>
                    <a:pt x="2124780" y="2640650"/>
                  </a:lnTo>
                  <a:lnTo>
                    <a:pt x="2128263" y="2640161"/>
                  </a:lnTo>
                  <a:lnTo>
                    <a:pt x="2131747" y="2639672"/>
                  </a:lnTo>
                  <a:lnTo>
                    <a:pt x="2135230" y="2639184"/>
                  </a:lnTo>
                  <a:lnTo>
                    <a:pt x="2138713" y="2638697"/>
                  </a:lnTo>
                  <a:lnTo>
                    <a:pt x="2142196" y="2638212"/>
                  </a:lnTo>
                  <a:lnTo>
                    <a:pt x="2145680" y="2637727"/>
                  </a:lnTo>
                  <a:lnTo>
                    <a:pt x="2149163" y="2637244"/>
                  </a:lnTo>
                  <a:lnTo>
                    <a:pt x="2152646" y="2636761"/>
                  </a:lnTo>
                  <a:lnTo>
                    <a:pt x="2156129" y="2636279"/>
                  </a:lnTo>
                  <a:lnTo>
                    <a:pt x="2159613" y="2636075"/>
                  </a:lnTo>
                  <a:lnTo>
                    <a:pt x="2163096" y="2636038"/>
                  </a:lnTo>
                  <a:lnTo>
                    <a:pt x="2166579" y="2636001"/>
                  </a:lnTo>
                  <a:lnTo>
                    <a:pt x="2170062" y="2635964"/>
                  </a:lnTo>
                  <a:lnTo>
                    <a:pt x="2173546" y="2635928"/>
                  </a:lnTo>
                  <a:lnTo>
                    <a:pt x="2177029" y="2635891"/>
                  </a:lnTo>
                  <a:lnTo>
                    <a:pt x="2180512" y="2635854"/>
                  </a:lnTo>
                  <a:lnTo>
                    <a:pt x="2183995" y="2635818"/>
                  </a:lnTo>
                  <a:lnTo>
                    <a:pt x="2187479" y="2635782"/>
                  </a:lnTo>
                  <a:lnTo>
                    <a:pt x="2190962" y="2635746"/>
                  </a:lnTo>
                  <a:lnTo>
                    <a:pt x="2194445" y="2635670"/>
                  </a:lnTo>
                  <a:lnTo>
                    <a:pt x="2197928" y="2635471"/>
                  </a:lnTo>
                  <a:lnTo>
                    <a:pt x="2201412" y="2635272"/>
                  </a:lnTo>
                  <a:lnTo>
                    <a:pt x="2204895" y="2635074"/>
                  </a:lnTo>
                  <a:lnTo>
                    <a:pt x="2208378" y="2634876"/>
                  </a:lnTo>
                  <a:lnTo>
                    <a:pt x="2211861" y="2634679"/>
                  </a:lnTo>
                  <a:lnTo>
                    <a:pt x="2215345" y="2634482"/>
                  </a:lnTo>
                  <a:lnTo>
                    <a:pt x="2218828" y="2634164"/>
                  </a:lnTo>
                  <a:lnTo>
                    <a:pt x="2222311" y="2633590"/>
                  </a:lnTo>
                  <a:lnTo>
                    <a:pt x="2225794" y="2633017"/>
                  </a:lnTo>
                  <a:lnTo>
                    <a:pt x="2229278" y="2632444"/>
                  </a:lnTo>
                  <a:lnTo>
                    <a:pt x="2232761" y="2631873"/>
                  </a:lnTo>
                  <a:lnTo>
                    <a:pt x="2236244" y="2631303"/>
                  </a:lnTo>
                  <a:lnTo>
                    <a:pt x="2239727" y="2630734"/>
                  </a:lnTo>
                  <a:lnTo>
                    <a:pt x="2243211" y="2630166"/>
                  </a:lnTo>
                  <a:lnTo>
                    <a:pt x="2246694" y="2629598"/>
                  </a:lnTo>
                  <a:lnTo>
                    <a:pt x="2250177" y="2629032"/>
                  </a:lnTo>
                  <a:lnTo>
                    <a:pt x="2253660" y="2628467"/>
                  </a:lnTo>
                  <a:lnTo>
                    <a:pt x="2257144" y="2629628"/>
                  </a:lnTo>
                  <a:lnTo>
                    <a:pt x="2260627" y="2630890"/>
                  </a:lnTo>
                  <a:lnTo>
                    <a:pt x="2264110" y="2632144"/>
                  </a:lnTo>
                  <a:lnTo>
                    <a:pt x="2267593" y="2632777"/>
                  </a:lnTo>
                  <a:lnTo>
                    <a:pt x="2271077" y="2632746"/>
                  </a:lnTo>
                  <a:lnTo>
                    <a:pt x="2274560" y="2632716"/>
                  </a:lnTo>
                  <a:lnTo>
                    <a:pt x="2278043" y="2632686"/>
                  </a:lnTo>
                  <a:lnTo>
                    <a:pt x="2281526" y="2632655"/>
                  </a:lnTo>
                  <a:lnTo>
                    <a:pt x="2285010" y="2632625"/>
                  </a:lnTo>
                  <a:lnTo>
                    <a:pt x="2288493" y="2632595"/>
                  </a:lnTo>
                  <a:lnTo>
                    <a:pt x="2291976" y="2632477"/>
                  </a:lnTo>
                  <a:lnTo>
                    <a:pt x="2295459" y="2632289"/>
                  </a:lnTo>
                  <a:lnTo>
                    <a:pt x="2298942" y="2632102"/>
                  </a:lnTo>
                  <a:lnTo>
                    <a:pt x="2302426" y="2631916"/>
                  </a:lnTo>
                  <a:lnTo>
                    <a:pt x="2305909" y="2631730"/>
                  </a:lnTo>
                  <a:lnTo>
                    <a:pt x="2309392" y="2631545"/>
                  </a:lnTo>
                  <a:lnTo>
                    <a:pt x="2312875" y="2631360"/>
                  </a:lnTo>
                  <a:lnTo>
                    <a:pt x="2316359" y="2631075"/>
                  </a:lnTo>
                  <a:lnTo>
                    <a:pt x="2319842" y="2630734"/>
                  </a:lnTo>
                  <a:lnTo>
                    <a:pt x="2323325" y="2630394"/>
                  </a:lnTo>
                  <a:lnTo>
                    <a:pt x="2326808" y="2630055"/>
                  </a:lnTo>
                  <a:lnTo>
                    <a:pt x="2330292" y="2629717"/>
                  </a:lnTo>
                  <a:lnTo>
                    <a:pt x="2333775" y="2629379"/>
                  </a:lnTo>
                  <a:lnTo>
                    <a:pt x="2337258" y="2629042"/>
                  </a:lnTo>
                  <a:lnTo>
                    <a:pt x="2340741" y="2629604"/>
                  </a:lnTo>
                  <a:lnTo>
                    <a:pt x="2344225" y="2630510"/>
                  </a:lnTo>
                  <a:lnTo>
                    <a:pt x="2347708" y="2631412"/>
                  </a:lnTo>
                  <a:lnTo>
                    <a:pt x="2351191" y="2631910"/>
                  </a:lnTo>
                  <a:lnTo>
                    <a:pt x="2354674" y="2631265"/>
                  </a:lnTo>
                  <a:lnTo>
                    <a:pt x="2358158" y="2630622"/>
                  </a:lnTo>
                  <a:lnTo>
                    <a:pt x="2361641" y="2629980"/>
                  </a:lnTo>
                  <a:lnTo>
                    <a:pt x="2365124" y="2629338"/>
                  </a:lnTo>
                  <a:lnTo>
                    <a:pt x="2368607" y="2628698"/>
                  </a:lnTo>
                  <a:lnTo>
                    <a:pt x="2372091" y="2628058"/>
                  </a:lnTo>
                  <a:lnTo>
                    <a:pt x="2375574" y="2627419"/>
                  </a:lnTo>
                  <a:lnTo>
                    <a:pt x="2379057" y="2626782"/>
                  </a:lnTo>
                  <a:lnTo>
                    <a:pt x="2382540" y="2626145"/>
                  </a:lnTo>
                  <a:lnTo>
                    <a:pt x="2386024" y="2625509"/>
                  </a:lnTo>
                  <a:lnTo>
                    <a:pt x="2389507" y="2624874"/>
                  </a:lnTo>
                  <a:lnTo>
                    <a:pt x="2392990" y="2624240"/>
                  </a:lnTo>
                  <a:lnTo>
                    <a:pt x="2396473" y="2623607"/>
                  </a:lnTo>
                  <a:lnTo>
                    <a:pt x="2399957" y="2622974"/>
                  </a:lnTo>
                  <a:lnTo>
                    <a:pt x="2403440" y="2622343"/>
                  </a:lnTo>
                  <a:lnTo>
                    <a:pt x="2406923" y="2621712"/>
                  </a:lnTo>
                  <a:lnTo>
                    <a:pt x="2410406" y="2621083"/>
                  </a:lnTo>
                  <a:lnTo>
                    <a:pt x="2413890" y="2620454"/>
                  </a:lnTo>
                  <a:lnTo>
                    <a:pt x="2417373" y="2619826"/>
                  </a:lnTo>
                  <a:lnTo>
                    <a:pt x="2420856" y="2619199"/>
                  </a:lnTo>
                  <a:lnTo>
                    <a:pt x="2424339" y="2618573"/>
                  </a:lnTo>
                  <a:lnTo>
                    <a:pt x="2427823" y="2617948"/>
                  </a:lnTo>
                  <a:lnTo>
                    <a:pt x="2431306" y="2617324"/>
                  </a:lnTo>
                  <a:lnTo>
                    <a:pt x="2434789" y="2616718"/>
                  </a:lnTo>
                  <a:lnTo>
                    <a:pt x="2438272" y="2616558"/>
                  </a:lnTo>
                  <a:lnTo>
                    <a:pt x="2441756" y="2616399"/>
                  </a:lnTo>
                  <a:lnTo>
                    <a:pt x="2445239" y="2616239"/>
                  </a:lnTo>
                  <a:lnTo>
                    <a:pt x="2448722" y="2616080"/>
                  </a:lnTo>
                  <a:lnTo>
                    <a:pt x="2452205" y="2615922"/>
                  </a:lnTo>
                  <a:lnTo>
                    <a:pt x="2455689" y="2615764"/>
                  </a:lnTo>
                  <a:lnTo>
                    <a:pt x="2459172" y="2618861"/>
                  </a:lnTo>
                  <a:lnTo>
                    <a:pt x="2462655" y="2619459"/>
                  </a:lnTo>
                  <a:lnTo>
                    <a:pt x="2466138" y="2620054"/>
                  </a:lnTo>
                  <a:lnTo>
                    <a:pt x="2469622" y="2620646"/>
                  </a:lnTo>
                  <a:lnTo>
                    <a:pt x="2473105" y="2621236"/>
                  </a:lnTo>
                  <a:lnTo>
                    <a:pt x="2476588" y="2621823"/>
                  </a:lnTo>
                  <a:lnTo>
                    <a:pt x="2480071" y="2622408"/>
                  </a:lnTo>
                  <a:lnTo>
                    <a:pt x="2483555" y="2623050"/>
                  </a:lnTo>
                  <a:lnTo>
                    <a:pt x="2487038" y="2623927"/>
                  </a:lnTo>
                  <a:lnTo>
                    <a:pt x="2490521" y="2624799"/>
                  </a:lnTo>
                  <a:lnTo>
                    <a:pt x="2494004" y="2625668"/>
                  </a:lnTo>
                  <a:lnTo>
                    <a:pt x="2497488" y="2626532"/>
                  </a:lnTo>
                  <a:lnTo>
                    <a:pt x="2500971" y="2627392"/>
                  </a:lnTo>
                  <a:lnTo>
                    <a:pt x="2504454" y="2628249"/>
                  </a:lnTo>
                  <a:lnTo>
                    <a:pt x="2507937" y="2628859"/>
                  </a:lnTo>
                  <a:lnTo>
                    <a:pt x="2511421" y="2628837"/>
                  </a:lnTo>
                  <a:lnTo>
                    <a:pt x="2514904" y="2628814"/>
                  </a:lnTo>
                  <a:lnTo>
                    <a:pt x="2518387" y="2628792"/>
                  </a:lnTo>
                  <a:lnTo>
                    <a:pt x="2521870" y="2628178"/>
                  </a:lnTo>
                  <a:lnTo>
                    <a:pt x="2525354" y="2627433"/>
                  </a:lnTo>
                  <a:lnTo>
                    <a:pt x="2528837" y="2626688"/>
                  </a:lnTo>
                  <a:lnTo>
                    <a:pt x="2532320" y="2625943"/>
                  </a:lnTo>
                  <a:lnTo>
                    <a:pt x="2535803" y="2625200"/>
                  </a:lnTo>
                  <a:lnTo>
                    <a:pt x="2539287" y="2624457"/>
                  </a:lnTo>
                  <a:lnTo>
                    <a:pt x="2542770" y="2623715"/>
                  </a:lnTo>
                  <a:lnTo>
                    <a:pt x="2546253" y="2623364"/>
                  </a:lnTo>
                  <a:lnTo>
                    <a:pt x="2549736" y="2623060"/>
                  </a:lnTo>
                  <a:lnTo>
                    <a:pt x="2553220" y="2622755"/>
                  </a:lnTo>
                  <a:lnTo>
                    <a:pt x="2556703" y="2622452"/>
                  </a:lnTo>
                  <a:lnTo>
                    <a:pt x="2560186" y="2622149"/>
                  </a:lnTo>
                  <a:lnTo>
                    <a:pt x="2563669" y="2621846"/>
                  </a:lnTo>
                  <a:lnTo>
                    <a:pt x="2567153" y="2621545"/>
                  </a:lnTo>
                  <a:lnTo>
                    <a:pt x="2570636" y="2621243"/>
                  </a:lnTo>
                  <a:lnTo>
                    <a:pt x="2574119" y="2620943"/>
                  </a:lnTo>
                  <a:lnTo>
                    <a:pt x="2577602" y="2620643"/>
                  </a:lnTo>
                  <a:lnTo>
                    <a:pt x="2581085" y="2620641"/>
                  </a:lnTo>
                  <a:lnTo>
                    <a:pt x="2584569" y="2620918"/>
                  </a:lnTo>
                  <a:lnTo>
                    <a:pt x="2588052" y="2621194"/>
                  </a:lnTo>
                  <a:lnTo>
                    <a:pt x="2591535" y="2621469"/>
                  </a:lnTo>
                  <a:lnTo>
                    <a:pt x="2595018" y="2621743"/>
                  </a:lnTo>
                  <a:lnTo>
                    <a:pt x="2598502" y="2622016"/>
                  </a:lnTo>
                  <a:lnTo>
                    <a:pt x="2601985" y="2622288"/>
                  </a:lnTo>
                  <a:lnTo>
                    <a:pt x="2605468" y="2622898"/>
                  </a:lnTo>
                  <a:lnTo>
                    <a:pt x="2608951" y="2623734"/>
                  </a:lnTo>
                  <a:lnTo>
                    <a:pt x="2612435" y="2624567"/>
                  </a:lnTo>
                  <a:lnTo>
                    <a:pt x="2615918" y="2625700"/>
                  </a:lnTo>
                  <a:lnTo>
                    <a:pt x="2619401" y="2628759"/>
                  </a:lnTo>
                  <a:lnTo>
                    <a:pt x="2622884" y="2631790"/>
                  </a:lnTo>
                  <a:lnTo>
                    <a:pt x="2626368" y="2634790"/>
                  </a:lnTo>
                  <a:lnTo>
                    <a:pt x="2629851" y="2640378"/>
                  </a:lnTo>
                  <a:lnTo>
                    <a:pt x="2633334" y="2640252"/>
                  </a:lnTo>
                  <a:lnTo>
                    <a:pt x="2636817" y="2640127"/>
                  </a:lnTo>
                  <a:lnTo>
                    <a:pt x="2640301" y="2640002"/>
                  </a:lnTo>
                  <a:lnTo>
                    <a:pt x="2643784" y="2639877"/>
                  </a:lnTo>
                  <a:lnTo>
                    <a:pt x="2647267" y="2639752"/>
                  </a:lnTo>
                  <a:lnTo>
                    <a:pt x="2650750" y="2639628"/>
                  </a:lnTo>
                  <a:lnTo>
                    <a:pt x="2654234" y="2639504"/>
                  </a:lnTo>
                  <a:lnTo>
                    <a:pt x="2657717" y="2639380"/>
                  </a:lnTo>
                  <a:lnTo>
                    <a:pt x="2661200" y="2639257"/>
                  </a:lnTo>
                  <a:lnTo>
                    <a:pt x="2664683" y="2639108"/>
                  </a:lnTo>
                  <a:lnTo>
                    <a:pt x="2668167" y="2638896"/>
                  </a:lnTo>
                  <a:lnTo>
                    <a:pt x="2671650" y="2638685"/>
                  </a:lnTo>
                  <a:lnTo>
                    <a:pt x="2675133" y="2638474"/>
                  </a:lnTo>
                  <a:lnTo>
                    <a:pt x="2678616" y="2638263"/>
                  </a:lnTo>
                  <a:lnTo>
                    <a:pt x="2682100" y="2638053"/>
                  </a:lnTo>
                  <a:lnTo>
                    <a:pt x="2685583" y="2637843"/>
                  </a:lnTo>
                  <a:lnTo>
                    <a:pt x="2689066" y="2637634"/>
                  </a:lnTo>
                  <a:lnTo>
                    <a:pt x="2692549" y="2637425"/>
                  </a:lnTo>
                  <a:lnTo>
                    <a:pt x="2696033" y="2637217"/>
                  </a:lnTo>
                  <a:lnTo>
                    <a:pt x="2699516" y="2637009"/>
                  </a:lnTo>
                  <a:lnTo>
                    <a:pt x="2702999" y="2653073"/>
                  </a:lnTo>
                  <a:lnTo>
                    <a:pt x="2706482" y="2652938"/>
                  </a:lnTo>
                  <a:lnTo>
                    <a:pt x="2709966" y="2652804"/>
                  </a:lnTo>
                  <a:lnTo>
                    <a:pt x="2713449" y="2652669"/>
                  </a:lnTo>
                  <a:lnTo>
                    <a:pt x="2716932" y="2652536"/>
                  </a:lnTo>
                  <a:lnTo>
                    <a:pt x="2720415" y="2652402"/>
                  </a:lnTo>
                  <a:lnTo>
                    <a:pt x="2723899" y="2652269"/>
                  </a:lnTo>
                  <a:lnTo>
                    <a:pt x="2727382" y="2652136"/>
                  </a:lnTo>
                  <a:lnTo>
                    <a:pt x="2730865" y="2652003"/>
                  </a:lnTo>
                  <a:lnTo>
                    <a:pt x="2734348" y="2651871"/>
                  </a:lnTo>
                  <a:lnTo>
                    <a:pt x="2737832" y="2678708"/>
                  </a:lnTo>
                  <a:lnTo>
                    <a:pt x="2741315" y="2678393"/>
                  </a:lnTo>
                  <a:lnTo>
                    <a:pt x="2744798" y="2678080"/>
                  </a:lnTo>
                  <a:lnTo>
                    <a:pt x="2748281" y="2677767"/>
                  </a:lnTo>
                  <a:lnTo>
                    <a:pt x="2751765" y="2677455"/>
                  </a:lnTo>
                  <a:lnTo>
                    <a:pt x="2755248" y="2677143"/>
                  </a:lnTo>
                  <a:lnTo>
                    <a:pt x="2758731" y="2676832"/>
                  </a:lnTo>
                  <a:lnTo>
                    <a:pt x="2762214" y="2677386"/>
                  </a:lnTo>
                  <a:lnTo>
                    <a:pt x="2765698" y="2678482"/>
                  </a:lnTo>
                  <a:lnTo>
                    <a:pt x="2769181" y="2679574"/>
                  </a:lnTo>
                  <a:lnTo>
                    <a:pt x="2772664" y="2680482"/>
                  </a:lnTo>
                  <a:lnTo>
                    <a:pt x="2776147" y="2680403"/>
                  </a:lnTo>
                  <a:lnTo>
                    <a:pt x="2779631" y="2680325"/>
                  </a:lnTo>
                  <a:lnTo>
                    <a:pt x="2783114" y="2680247"/>
                  </a:lnTo>
                  <a:lnTo>
                    <a:pt x="2786597" y="2680329"/>
                  </a:lnTo>
                  <a:lnTo>
                    <a:pt x="2790080" y="2680481"/>
                  </a:lnTo>
                  <a:lnTo>
                    <a:pt x="2793564" y="2680634"/>
                  </a:lnTo>
                  <a:lnTo>
                    <a:pt x="2797047" y="2680786"/>
                  </a:lnTo>
                  <a:lnTo>
                    <a:pt x="2800530" y="2680937"/>
                  </a:lnTo>
                  <a:lnTo>
                    <a:pt x="2804013" y="2681089"/>
                  </a:lnTo>
                  <a:lnTo>
                    <a:pt x="2807497" y="2681239"/>
                  </a:lnTo>
                  <a:lnTo>
                    <a:pt x="2810980" y="2685502"/>
                  </a:lnTo>
                  <a:lnTo>
                    <a:pt x="2814463" y="2685871"/>
                  </a:lnTo>
                  <a:lnTo>
                    <a:pt x="2817946" y="2686239"/>
                  </a:lnTo>
                  <a:lnTo>
                    <a:pt x="2821430" y="2686886"/>
                  </a:lnTo>
                  <a:lnTo>
                    <a:pt x="2824913" y="2688147"/>
                  </a:lnTo>
                  <a:lnTo>
                    <a:pt x="2828396" y="2689401"/>
                  </a:lnTo>
                  <a:lnTo>
                    <a:pt x="2831879" y="2690648"/>
                  </a:lnTo>
                  <a:lnTo>
                    <a:pt x="2835363" y="2690570"/>
                  </a:lnTo>
                  <a:lnTo>
                    <a:pt x="2838846" y="2690261"/>
                  </a:lnTo>
                  <a:lnTo>
                    <a:pt x="2842329" y="2689953"/>
                  </a:lnTo>
                  <a:lnTo>
                    <a:pt x="2845812" y="2689645"/>
                  </a:lnTo>
                  <a:lnTo>
                    <a:pt x="2849296" y="2689338"/>
                  </a:lnTo>
                  <a:lnTo>
                    <a:pt x="2852779" y="2689031"/>
                  </a:lnTo>
                  <a:lnTo>
                    <a:pt x="2856262" y="2688725"/>
                  </a:lnTo>
                  <a:lnTo>
                    <a:pt x="2859745" y="2688420"/>
                  </a:lnTo>
                  <a:lnTo>
                    <a:pt x="2863229" y="2688114"/>
                  </a:lnTo>
                  <a:lnTo>
                    <a:pt x="2866712" y="2687810"/>
                  </a:lnTo>
                  <a:lnTo>
                    <a:pt x="2870195" y="2702785"/>
                  </a:lnTo>
                  <a:lnTo>
                    <a:pt x="2873678" y="2703111"/>
                  </a:lnTo>
                  <a:lnTo>
                    <a:pt x="2877161" y="2703436"/>
                  </a:lnTo>
                  <a:lnTo>
                    <a:pt x="2880645" y="2703754"/>
                  </a:lnTo>
                  <a:lnTo>
                    <a:pt x="2884128" y="2703550"/>
                  </a:lnTo>
                  <a:lnTo>
                    <a:pt x="2887611" y="2703346"/>
                  </a:lnTo>
                  <a:lnTo>
                    <a:pt x="2891094" y="2703142"/>
                  </a:lnTo>
                  <a:lnTo>
                    <a:pt x="2894578" y="2702940"/>
                  </a:lnTo>
                  <a:lnTo>
                    <a:pt x="2898061" y="2702737"/>
                  </a:lnTo>
                  <a:lnTo>
                    <a:pt x="2901544" y="2702535"/>
                  </a:lnTo>
                  <a:lnTo>
                    <a:pt x="2905027" y="2702330"/>
                  </a:lnTo>
                  <a:lnTo>
                    <a:pt x="2908511" y="2702093"/>
                  </a:lnTo>
                  <a:lnTo>
                    <a:pt x="2911994" y="2701857"/>
                  </a:lnTo>
                  <a:lnTo>
                    <a:pt x="2915477" y="2701622"/>
                  </a:lnTo>
                  <a:lnTo>
                    <a:pt x="2918960" y="2701387"/>
                  </a:lnTo>
                  <a:lnTo>
                    <a:pt x="2922444" y="2701152"/>
                  </a:lnTo>
                  <a:lnTo>
                    <a:pt x="2925927" y="2700918"/>
                  </a:lnTo>
                  <a:lnTo>
                    <a:pt x="2929410" y="2700684"/>
                  </a:lnTo>
                  <a:lnTo>
                    <a:pt x="2932893" y="2700450"/>
                  </a:lnTo>
                  <a:lnTo>
                    <a:pt x="2936377" y="2700217"/>
                  </a:lnTo>
                  <a:lnTo>
                    <a:pt x="2939860" y="2699985"/>
                  </a:lnTo>
                  <a:lnTo>
                    <a:pt x="2943343" y="2710015"/>
                  </a:lnTo>
                  <a:lnTo>
                    <a:pt x="2946826" y="2710183"/>
                  </a:lnTo>
                  <a:lnTo>
                    <a:pt x="2950310" y="2710351"/>
                  </a:lnTo>
                  <a:lnTo>
                    <a:pt x="2953793" y="2710518"/>
                  </a:lnTo>
                  <a:lnTo>
                    <a:pt x="2957276" y="2710685"/>
                  </a:lnTo>
                  <a:lnTo>
                    <a:pt x="2960759" y="2710851"/>
                  </a:lnTo>
                  <a:lnTo>
                    <a:pt x="2964243" y="2711017"/>
                  </a:lnTo>
                  <a:lnTo>
                    <a:pt x="2967726" y="2711182"/>
                  </a:lnTo>
                  <a:lnTo>
                    <a:pt x="2971209" y="2711347"/>
                  </a:lnTo>
                  <a:lnTo>
                    <a:pt x="2974692" y="2711511"/>
                  </a:lnTo>
                  <a:lnTo>
                    <a:pt x="2978176" y="2711719"/>
                  </a:lnTo>
                  <a:lnTo>
                    <a:pt x="2981659" y="2712015"/>
                  </a:lnTo>
                  <a:lnTo>
                    <a:pt x="2985142" y="2712311"/>
                  </a:lnTo>
                  <a:lnTo>
                    <a:pt x="2988625" y="2712605"/>
                  </a:lnTo>
                  <a:lnTo>
                    <a:pt x="2992109" y="2719870"/>
                  </a:lnTo>
                  <a:lnTo>
                    <a:pt x="2995592" y="2720344"/>
                  </a:lnTo>
                  <a:lnTo>
                    <a:pt x="2999075" y="2720816"/>
                  </a:lnTo>
                  <a:lnTo>
                    <a:pt x="3002558" y="2733408"/>
                  </a:lnTo>
                  <a:lnTo>
                    <a:pt x="3006042" y="2732913"/>
                  </a:lnTo>
                  <a:lnTo>
                    <a:pt x="3009525" y="2732419"/>
                  </a:lnTo>
                  <a:lnTo>
                    <a:pt x="3013008" y="2731925"/>
                  </a:lnTo>
                  <a:lnTo>
                    <a:pt x="3016491" y="2732141"/>
                  </a:lnTo>
                  <a:lnTo>
                    <a:pt x="3019975" y="2732395"/>
                  </a:lnTo>
                  <a:lnTo>
                    <a:pt x="3023458" y="2732649"/>
                  </a:lnTo>
                  <a:lnTo>
                    <a:pt x="3026941" y="2742079"/>
                  </a:lnTo>
                  <a:lnTo>
                    <a:pt x="3030424" y="2741590"/>
                  </a:lnTo>
                  <a:lnTo>
                    <a:pt x="3033908" y="2741100"/>
                  </a:lnTo>
                  <a:lnTo>
                    <a:pt x="3037391" y="2740612"/>
                  </a:lnTo>
                  <a:lnTo>
                    <a:pt x="3040874" y="2740123"/>
                  </a:lnTo>
                  <a:lnTo>
                    <a:pt x="3044357" y="2739636"/>
                  </a:lnTo>
                  <a:lnTo>
                    <a:pt x="3047841" y="2739148"/>
                  </a:lnTo>
                  <a:lnTo>
                    <a:pt x="3051324" y="2738662"/>
                  </a:lnTo>
                  <a:lnTo>
                    <a:pt x="3054807" y="2738175"/>
                  </a:lnTo>
                  <a:lnTo>
                    <a:pt x="3058290" y="2737689"/>
                  </a:lnTo>
                  <a:lnTo>
                    <a:pt x="3061774" y="2737204"/>
                  </a:lnTo>
                  <a:lnTo>
                    <a:pt x="3065257" y="2736719"/>
                  </a:lnTo>
                  <a:lnTo>
                    <a:pt x="3068740" y="2736235"/>
                  </a:lnTo>
                  <a:lnTo>
                    <a:pt x="3072223" y="2735751"/>
                  </a:lnTo>
                  <a:lnTo>
                    <a:pt x="3075707" y="2735855"/>
                  </a:lnTo>
                  <a:lnTo>
                    <a:pt x="3079190" y="2736279"/>
                  </a:lnTo>
                  <a:lnTo>
                    <a:pt x="3082673" y="2736702"/>
                  </a:lnTo>
                  <a:lnTo>
                    <a:pt x="3086156" y="2736955"/>
                  </a:lnTo>
                  <a:lnTo>
                    <a:pt x="3089640" y="2736474"/>
                  </a:lnTo>
                  <a:lnTo>
                    <a:pt x="3093123" y="2735993"/>
                  </a:lnTo>
                  <a:lnTo>
                    <a:pt x="3096606" y="2735513"/>
                  </a:lnTo>
                  <a:lnTo>
                    <a:pt x="3100089" y="2735819"/>
                  </a:lnTo>
                  <a:lnTo>
                    <a:pt x="3103573" y="2736420"/>
                  </a:lnTo>
                  <a:lnTo>
                    <a:pt x="3107056" y="2737018"/>
                  </a:lnTo>
                  <a:lnTo>
                    <a:pt x="3110539" y="2737400"/>
                  </a:lnTo>
                  <a:lnTo>
                    <a:pt x="3114022" y="2737191"/>
                  </a:lnTo>
                  <a:lnTo>
                    <a:pt x="3117506" y="2736982"/>
                  </a:lnTo>
                  <a:lnTo>
                    <a:pt x="3120989" y="2736774"/>
                  </a:lnTo>
                  <a:lnTo>
                    <a:pt x="3124472" y="2736566"/>
                  </a:lnTo>
                  <a:lnTo>
                    <a:pt x="3127955" y="2736358"/>
                  </a:lnTo>
                  <a:lnTo>
                    <a:pt x="3131439" y="2736151"/>
                  </a:lnTo>
                  <a:lnTo>
                    <a:pt x="3134922" y="2740173"/>
                  </a:lnTo>
                  <a:lnTo>
                    <a:pt x="3138405" y="2739788"/>
                  </a:lnTo>
                  <a:lnTo>
                    <a:pt x="3141888" y="2739403"/>
                  </a:lnTo>
                  <a:lnTo>
                    <a:pt x="3145372" y="2739019"/>
                  </a:lnTo>
                  <a:lnTo>
                    <a:pt x="3148855" y="2738635"/>
                  </a:lnTo>
                  <a:lnTo>
                    <a:pt x="3152338" y="2738252"/>
                  </a:lnTo>
                  <a:lnTo>
                    <a:pt x="3155821" y="2737869"/>
                  </a:lnTo>
                  <a:lnTo>
                    <a:pt x="3159304" y="2737524"/>
                  </a:lnTo>
                  <a:lnTo>
                    <a:pt x="3162788" y="2737230"/>
                  </a:lnTo>
                  <a:lnTo>
                    <a:pt x="3166271" y="2736937"/>
                  </a:lnTo>
                  <a:lnTo>
                    <a:pt x="3169754" y="2736644"/>
                  </a:lnTo>
                  <a:lnTo>
                    <a:pt x="3173237" y="2739450"/>
                  </a:lnTo>
                  <a:lnTo>
                    <a:pt x="3176721" y="2739854"/>
                  </a:lnTo>
                  <a:lnTo>
                    <a:pt x="3180204" y="2740255"/>
                  </a:lnTo>
                  <a:lnTo>
                    <a:pt x="3183687" y="2753400"/>
                  </a:lnTo>
                  <a:lnTo>
                    <a:pt x="3187170" y="2753355"/>
                  </a:lnTo>
                  <a:lnTo>
                    <a:pt x="3190654" y="2753309"/>
                  </a:lnTo>
                  <a:lnTo>
                    <a:pt x="3194137" y="2753264"/>
                  </a:lnTo>
                  <a:lnTo>
                    <a:pt x="3197620" y="2753219"/>
                  </a:lnTo>
                  <a:lnTo>
                    <a:pt x="3201103" y="2753173"/>
                  </a:lnTo>
                  <a:lnTo>
                    <a:pt x="3204587" y="2753128"/>
                  </a:lnTo>
                  <a:lnTo>
                    <a:pt x="3208070" y="2758932"/>
                  </a:lnTo>
                  <a:lnTo>
                    <a:pt x="3211553" y="2759127"/>
                  </a:lnTo>
                  <a:lnTo>
                    <a:pt x="3215036" y="2759321"/>
                  </a:lnTo>
                  <a:lnTo>
                    <a:pt x="3218520" y="2759474"/>
                  </a:lnTo>
                  <a:lnTo>
                    <a:pt x="3222003" y="2759341"/>
                  </a:lnTo>
                  <a:lnTo>
                    <a:pt x="3225486" y="2759210"/>
                  </a:lnTo>
                  <a:lnTo>
                    <a:pt x="3228969" y="2759078"/>
                  </a:lnTo>
                  <a:lnTo>
                    <a:pt x="3232453" y="2758946"/>
                  </a:lnTo>
                  <a:lnTo>
                    <a:pt x="3235936" y="2758815"/>
                  </a:lnTo>
                  <a:lnTo>
                    <a:pt x="3239419" y="2758684"/>
                  </a:lnTo>
                  <a:lnTo>
                    <a:pt x="3242902" y="2761933"/>
                  </a:lnTo>
                  <a:lnTo>
                    <a:pt x="3246386" y="2761960"/>
                  </a:lnTo>
                  <a:lnTo>
                    <a:pt x="3249869" y="2761988"/>
                  </a:lnTo>
                  <a:lnTo>
                    <a:pt x="3253352" y="2762015"/>
                  </a:lnTo>
                  <a:lnTo>
                    <a:pt x="3256835" y="2762042"/>
                  </a:lnTo>
                  <a:lnTo>
                    <a:pt x="3260319" y="2762069"/>
                  </a:lnTo>
                  <a:lnTo>
                    <a:pt x="3263802" y="2762097"/>
                  </a:lnTo>
                  <a:lnTo>
                    <a:pt x="3267285" y="2765913"/>
                  </a:lnTo>
                  <a:lnTo>
                    <a:pt x="3270768" y="2765779"/>
                  </a:lnTo>
                  <a:lnTo>
                    <a:pt x="3274252" y="2765644"/>
                  </a:lnTo>
                  <a:lnTo>
                    <a:pt x="3277735" y="2765510"/>
                  </a:lnTo>
                  <a:lnTo>
                    <a:pt x="3281218" y="2768878"/>
                  </a:lnTo>
                  <a:lnTo>
                    <a:pt x="3284701" y="2769053"/>
                  </a:lnTo>
                  <a:lnTo>
                    <a:pt x="3288185" y="2769227"/>
                  </a:lnTo>
                  <a:lnTo>
                    <a:pt x="3291668" y="2773131"/>
                  </a:lnTo>
                  <a:lnTo>
                    <a:pt x="3295151" y="2773298"/>
                  </a:lnTo>
                  <a:lnTo>
                    <a:pt x="3298634" y="2773465"/>
                  </a:lnTo>
                  <a:lnTo>
                    <a:pt x="3302118" y="2773632"/>
                  </a:lnTo>
                  <a:lnTo>
                    <a:pt x="3305601" y="2776400"/>
                  </a:lnTo>
                  <a:lnTo>
                    <a:pt x="3309084" y="2775957"/>
                  </a:lnTo>
                  <a:lnTo>
                    <a:pt x="3312567" y="2775515"/>
                  </a:lnTo>
                  <a:lnTo>
                    <a:pt x="3316051" y="2775007"/>
                  </a:lnTo>
                  <a:lnTo>
                    <a:pt x="3319534" y="2774414"/>
                  </a:lnTo>
                  <a:lnTo>
                    <a:pt x="3323017" y="2773822"/>
                  </a:lnTo>
                  <a:lnTo>
                    <a:pt x="3326500" y="2773230"/>
                  </a:lnTo>
                  <a:lnTo>
                    <a:pt x="3329984" y="2774879"/>
                  </a:lnTo>
                  <a:lnTo>
                    <a:pt x="3333467" y="2774440"/>
                  </a:lnTo>
                  <a:lnTo>
                    <a:pt x="3336950" y="2774001"/>
                  </a:lnTo>
                  <a:lnTo>
                    <a:pt x="3340433" y="2773562"/>
                  </a:lnTo>
                  <a:lnTo>
                    <a:pt x="3343917" y="2773124"/>
                  </a:lnTo>
                  <a:lnTo>
                    <a:pt x="3347400" y="2772686"/>
                  </a:lnTo>
                  <a:lnTo>
                    <a:pt x="3350883" y="2782030"/>
                  </a:lnTo>
                  <a:lnTo>
                    <a:pt x="3354366" y="2781595"/>
                  </a:lnTo>
                  <a:lnTo>
                    <a:pt x="3357850" y="2781160"/>
                  </a:lnTo>
                  <a:lnTo>
                    <a:pt x="3361333" y="2780725"/>
                  </a:lnTo>
                  <a:lnTo>
                    <a:pt x="3364816" y="2784879"/>
                  </a:lnTo>
                  <a:lnTo>
                    <a:pt x="3368299" y="2784518"/>
                  </a:lnTo>
                  <a:lnTo>
                    <a:pt x="3371783" y="2784158"/>
                  </a:lnTo>
                  <a:lnTo>
                    <a:pt x="3375266" y="2783798"/>
                  </a:lnTo>
                  <a:lnTo>
                    <a:pt x="3378749" y="2783439"/>
                  </a:lnTo>
                  <a:lnTo>
                    <a:pt x="3382232" y="2783080"/>
                  </a:lnTo>
                  <a:lnTo>
                    <a:pt x="3385716" y="2782722"/>
                  </a:lnTo>
                  <a:lnTo>
                    <a:pt x="3389199" y="2782314"/>
                  </a:lnTo>
                  <a:lnTo>
                    <a:pt x="3392682" y="2781884"/>
                  </a:lnTo>
                  <a:lnTo>
                    <a:pt x="3396165" y="2781454"/>
                  </a:lnTo>
                  <a:lnTo>
                    <a:pt x="3399649" y="2781024"/>
                  </a:lnTo>
                  <a:lnTo>
                    <a:pt x="3403132" y="2780595"/>
                  </a:lnTo>
                  <a:lnTo>
                    <a:pt x="3406615" y="2780166"/>
                  </a:lnTo>
                  <a:lnTo>
                    <a:pt x="3410098" y="2779738"/>
                  </a:lnTo>
                  <a:lnTo>
                    <a:pt x="3413582" y="2781702"/>
                  </a:lnTo>
                  <a:lnTo>
                    <a:pt x="3417065" y="2781131"/>
                  </a:lnTo>
                  <a:lnTo>
                    <a:pt x="3420548" y="2780560"/>
                  </a:lnTo>
                  <a:lnTo>
                    <a:pt x="3424031" y="2793313"/>
                  </a:lnTo>
                  <a:lnTo>
                    <a:pt x="3427515" y="2793028"/>
                  </a:lnTo>
                  <a:lnTo>
                    <a:pt x="3430998" y="2792744"/>
                  </a:lnTo>
                  <a:lnTo>
                    <a:pt x="3434481" y="2792460"/>
                  </a:lnTo>
                  <a:lnTo>
                    <a:pt x="3437964" y="2800138"/>
                  </a:lnTo>
                  <a:lnTo>
                    <a:pt x="3441447" y="2799717"/>
                  </a:lnTo>
                  <a:lnTo>
                    <a:pt x="3444931" y="2799297"/>
                  </a:lnTo>
                  <a:lnTo>
                    <a:pt x="3448414" y="2801634"/>
                  </a:lnTo>
                  <a:lnTo>
                    <a:pt x="3451897" y="2801081"/>
                  </a:lnTo>
                  <a:lnTo>
                    <a:pt x="3455380" y="2800527"/>
                  </a:lnTo>
                  <a:lnTo>
                    <a:pt x="3458864" y="2799974"/>
                  </a:lnTo>
                  <a:lnTo>
                    <a:pt x="3462347" y="2801409"/>
                  </a:lnTo>
                  <a:lnTo>
                    <a:pt x="3465830" y="2800992"/>
                  </a:lnTo>
                  <a:lnTo>
                    <a:pt x="3469313" y="2800575"/>
                  </a:lnTo>
                  <a:lnTo>
                    <a:pt x="3472797" y="2806149"/>
                  </a:lnTo>
                  <a:lnTo>
                    <a:pt x="3476280" y="2805734"/>
                  </a:lnTo>
                  <a:lnTo>
                    <a:pt x="3479763" y="2805320"/>
                  </a:lnTo>
                  <a:lnTo>
                    <a:pt x="3483246" y="2804905"/>
                  </a:lnTo>
                  <a:lnTo>
                    <a:pt x="3483246" y="2805362"/>
                  </a:lnTo>
                  <a:lnTo>
                    <a:pt x="3483246" y="2805818"/>
                  </a:lnTo>
                  <a:lnTo>
                    <a:pt x="3483246" y="2806274"/>
                  </a:lnTo>
                  <a:lnTo>
                    <a:pt x="3483246" y="2806729"/>
                  </a:lnTo>
                  <a:lnTo>
                    <a:pt x="3483246" y="2807183"/>
                  </a:lnTo>
                  <a:lnTo>
                    <a:pt x="3483246" y="2807637"/>
                  </a:lnTo>
                  <a:lnTo>
                    <a:pt x="3483246" y="2808090"/>
                  </a:lnTo>
                  <a:lnTo>
                    <a:pt x="3483246" y="2808542"/>
                  </a:lnTo>
                  <a:lnTo>
                    <a:pt x="3483246" y="2808994"/>
                  </a:lnTo>
                  <a:lnTo>
                    <a:pt x="3483246" y="2809446"/>
                  </a:lnTo>
                  <a:lnTo>
                    <a:pt x="3483246" y="2809896"/>
                  </a:lnTo>
                  <a:lnTo>
                    <a:pt x="3483246" y="2810346"/>
                  </a:lnTo>
                  <a:lnTo>
                    <a:pt x="3483246" y="2810796"/>
                  </a:lnTo>
                  <a:lnTo>
                    <a:pt x="3483246" y="2811245"/>
                  </a:lnTo>
                  <a:lnTo>
                    <a:pt x="3483246" y="2811693"/>
                  </a:lnTo>
                  <a:lnTo>
                    <a:pt x="3483246" y="2812141"/>
                  </a:lnTo>
                  <a:lnTo>
                    <a:pt x="3483246" y="2812588"/>
                  </a:lnTo>
                  <a:lnTo>
                    <a:pt x="3483246" y="2813034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493461"/>
              <a:ext cx="3483246" cy="2058606"/>
            </a:xfrm>
            <a:custGeom>
              <a:avLst/>
              <a:gdLst/>
              <a:ahLst/>
              <a:cxnLst/>
              <a:rect l="0" t="0" r="0" b="0"/>
              <a:pathLst>
                <a:path w="3483246" h="2058606">
                  <a:moveTo>
                    <a:pt x="0" y="2058606"/>
                  </a:moveTo>
                  <a:lnTo>
                    <a:pt x="3483" y="1618825"/>
                  </a:lnTo>
                  <a:lnTo>
                    <a:pt x="6966" y="1277645"/>
                  </a:lnTo>
                  <a:lnTo>
                    <a:pt x="10449" y="1005248"/>
                  </a:lnTo>
                  <a:lnTo>
                    <a:pt x="13932" y="782739"/>
                  </a:lnTo>
                  <a:lnTo>
                    <a:pt x="17416" y="597563"/>
                  </a:lnTo>
                  <a:lnTo>
                    <a:pt x="20899" y="441051"/>
                  </a:lnTo>
                  <a:lnTo>
                    <a:pt x="24382" y="307025"/>
                  </a:lnTo>
                  <a:lnTo>
                    <a:pt x="27865" y="190965"/>
                  </a:lnTo>
                  <a:lnTo>
                    <a:pt x="31349" y="89485"/>
                  </a:lnTo>
                  <a:lnTo>
                    <a:pt x="34832" y="0"/>
                  </a:lnTo>
                  <a:lnTo>
                    <a:pt x="38315" y="266529"/>
                  </a:lnTo>
                  <a:lnTo>
                    <a:pt x="41798" y="190965"/>
                  </a:lnTo>
                  <a:lnTo>
                    <a:pt x="45282" y="121865"/>
                  </a:lnTo>
                  <a:lnTo>
                    <a:pt x="48765" y="307025"/>
                  </a:lnTo>
                  <a:lnTo>
                    <a:pt x="52248" y="246983"/>
                  </a:lnTo>
                  <a:lnTo>
                    <a:pt x="55731" y="190965"/>
                  </a:lnTo>
                  <a:lnTo>
                    <a:pt x="59215" y="138580"/>
                  </a:lnTo>
                  <a:lnTo>
                    <a:pt x="62698" y="89485"/>
                  </a:lnTo>
                  <a:lnTo>
                    <a:pt x="66181" y="43380"/>
                  </a:lnTo>
                  <a:lnTo>
                    <a:pt x="69664" y="0"/>
                  </a:lnTo>
                  <a:lnTo>
                    <a:pt x="73148" y="148783"/>
                  </a:lnTo>
                  <a:lnTo>
                    <a:pt x="76631" y="108748"/>
                  </a:lnTo>
                  <a:lnTo>
                    <a:pt x="80114" y="70699"/>
                  </a:lnTo>
                  <a:lnTo>
                    <a:pt x="83597" y="34494"/>
                  </a:lnTo>
                  <a:lnTo>
                    <a:pt x="87081" y="677730"/>
                  </a:lnTo>
                  <a:lnTo>
                    <a:pt x="90564" y="644912"/>
                  </a:lnTo>
                  <a:lnTo>
                    <a:pt x="94047" y="613103"/>
                  </a:lnTo>
                  <a:lnTo>
                    <a:pt x="97530" y="582258"/>
                  </a:lnTo>
                  <a:lnTo>
                    <a:pt x="101014" y="552332"/>
                  </a:lnTo>
                  <a:lnTo>
                    <a:pt x="104497" y="523285"/>
                  </a:lnTo>
                  <a:lnTo>
                    <a:pt x="107980" y="495080"/>
                  </a:lnTo>
                  <a:lnTo>
                    <a:pt x="111463" y="610697"/>
                  </a:lnTo>
                  <a:lnTo>
                    <a:pt x="114947" y="584597"/>
                  </a:lnTo>
                  <a:lnTo>
                    <a:pt x="118430" y="559158"/>
                  </a:lnTo>
                  <a:lnTo>
                    <a:pt x="121913" y="655737"/>
                  </a:lnTo>
                  <a:lnTo>
                    <a:pt x="125396" y="632070"/>
                  </a:lnTo>
                  <a:lnTo>
                    <a:pt x="128880" y="608936"/>
                  </a:lnTo>
                  <a:lnTo>
                    <a:pt x="132363" y="586316"/>
                  </a:lnTo>
                  <a:lnTo>
                    <a:pt x="135846" y="761665"/>
                  </a:lnTo>
                  <a:lnTo>
                    <a:pt x="139329" y="740990"/>
                  </a:lnTo>
                  <a:lnTo>
                    <a:pt x="142813" y="720702"/>
                  </a:lnTo>
                  <a:lnTo>
                    <a:pt x="146296" y="820113"/>
                  </a:lnTo>
                  <a:lnTo>
                    <a:pt x="149779" y="801269"/>
                  </a:lnTo>
                  <a:lnTo>
                    <a:pt x="153262" y="782739"/>
                  </a:lnTo>
                  <a:lnTo>
                    <a:pt x="156746" y="764515"/>
                  </a:lnTo>
                  <a:lnTo>
                    <a:pt x="160229" y="746590"/>
                  </a:lnTo>
                  <a:lnTo>
                    <a:pt x="163712" y="728955"/>
                  </a:lnTo>
                  <a:lnTo>
                    <a:pt x="167195" y="711605"/>
                  </a:lnTo>
                  <a:lnTo>
                    <a:pt x="170679" y="766023"/>
                  </a:lnTo>
                  <a:lnTo>
                    <a:pt x="174162" y="749557"/>
                  </a:lnTo>
                  <a:lnTo>
                    <a:pt x="177645" y="733337"/>
                  </a:lnTo>
                  <a:lnTo>
                    <a:pt x="181128" y="717357"/>
                  </a:lnTo>
                  <a:lnTo>
                    <a:pt x="184612" y="701613"/>
                  </a:lnTo>
                  <a:lnTo>
                    <a:pt x="188095" y="686098"/>
                  </a:lnTo>
                  <a:lnTo>
                    <a:pt x="191578" y="670807"/>
                  </a:lnTo>
                  <a:lnTo>
                    <a:pt x="195061" y="782739"/>
                  </a:lnTo>
                  <a:lnTo>
                    <a:pt x="198545" y="768395"/>
                  </a:lnTo>
                  <a:lnTo>
                    <a:pt x="202028" y="754236"/>
                  </a:lnTo>
                  <a:lnTo>
                    <a:pt x="205511" y="917555"/>
                  </a:lnTo>
                  <a:lnTo>
                    <a:pt x="208994" y="904622"/>
                  </a:lnTo>
                  <a:lnTo>
                    <a:pt x="212478" y="891831"/>
                  </a:lnTo>
                  <a:lnTo>
                    <a:pt x="215961" y="879180"/>
                  </a:lnTo>
                  <a:lnTo>
                    <a:pt x="219444" y="950009"/>
                  </a:lnTo>
                  <a:lnTo>
                    <a:pt x="222927" y="938073"/>
                  </a:lnTo>
                  <a:lnTo>
                    <a:pt x="226411" y="926256"/>
                  </a:lnTo>
                  <a:lnTo>
                    <a:pt x="229894" y="952645"/>
                  </a:lnTo>
                  <a:lnTo>
                    <a:pt x="233377" y="941264"/>
                  </a:lnTo>
                  <a:lnTo>
                    <a:pt x="236860" y="929990"/>
                  </a:lnTo>
                  <a:lnTo>
                    <a:pt x="240344" y="918824"/>
                  </a:lnTo>
                  <a:lnTo>
                    <a:pt x="243827" y="978334"/>
                  </a:lnTo>
                  <a:lnTo>
                    <a:pt x="247310" y="967735"/>
                  </a:lnTo>
                  <a:lnTo>
                    <a:pt x="250793" y="957229"/>
                  </a:lnTo>
                  <a:lnTo>
                    <a:pt x="254277" y="946814"/>
                  </a:lnTo>
                  <a:lnTo>
                    <a:pt x="257760" y="936491"/>
                  </a:lnTo>
                  <a:lnTo>
                    <a:pt x="261243" y="926256"/>
                  </a:lnTo>
                  <a:lnTo>
                    <a:pt x="264726" y="916111"/>
                  </a:lnTo>
                  <a:lnTo>
                    <a:pt x="268210" y="922938"/>
                  </a:lnTo>
                  <a:lnTo>
                    <a:pt x="271693" y="913040"/>
                  </a:lnTo>
                  <a:lnTo>
                    <a:pt x="275176" y="903225"/>
                  </a:lnTo>
                  <a:lnTo>
                    <a:pt x="278659" y="910108"/>
                  </a:lnTo>
                  <a:lnTo>
                    <a:pt x="282143" y="900525"/>
                  </a:lnTo>
                  <a:lnTo>
                    <a:pt x="285626" y="891020"/>
                  </a:lnTo>
                  <a:lnTo>
                    <a:pt x="289109" y="881592"/>
                  </a:lnTo>
                  <a:lnTo>
                    <a:pt x="292592" y="1005248"/>
                  </a:lnTo>
                  <a:lnTo>
                    <a:pt x="296075" y="996532"/>
                  </a:lnTo>
                  <a:lnTo>
                    <a:pt x="299559" y="987878"/>
                  </a:lnTo>
                  <a:lnTo>
                    <a:pt x="303042" y="1017767"/>
                  </a:lnTo>
                  <a:lnTo>
                    <a:pt x="306525" y="1009407"/>
                  </a:lnTo>
                  <a:lnTo>
                    <a:pt x="310008" y="1001104"/>
                  </a:lnTo>
                  <a:lnTo>
                    <a:pt x="313492" y="1017355"/>
                  </a:lnTo>
                  <a:lnTo>
                    <a:pt x="316975" y="1009270"/>
                  </a:lnTo>
                  <a:lnTo>
                    <a:pt x="320458" y="1001240"/>
                  </a:lnTo>
                  <a:lnTo>
                    <a:pt x="323941" y="993262"/>
                  </a:lnTo>
                  <a:lnTo>
                    <a:pt x="327425" y="985336"/>
                  </a:lnTo>
                  <a:lnTo>
                    <a:pt x="330908" y="977462"/>
                  </a:lnTo>
                  <a:lnTo>
                    <a:pt x="334391" y="969640"/>
                  </a:lnTo>
                  <a:lnTo>
                    <a:pt x="337874" y="985963"/>
                  </a:lnTo>
                  <a:lnTo>
                    <a:pt x="341358" y="978334"/>
                  </a:lnTo>
                  <a:lnTo>
                    <a:pt x="344841" y="970754"/>
                  </a:lnTo>
                  <a:lnTo>
                    <a:pt x="348324" y="963221"/>
                  </a:lnTo>
                  <a:lnTo>
                    <a:pt x="351807" y="967570"/>
                  </a:lnTo>
                  <a:lnTo>
                    <a:pt x="355291" y="960174"/>
                  </a:lnTo>
                  <a:lnTo>
                    <a:pt x="358774" y="952824"/>
                  </a:lnTo>
                  <a:lnTo>
                    <a:pt x="362257" y="945519"/>
                  </a:lnTo>
                  <a:lnTo>
                    <a:pt x="365740" y="938259"/>
                  </a:lnTo>
                  <a:lnTo>
                    <a:pt x="369224" y="931043"/>
                  </a:lnTo>
                  <a:lnTo>
                    <a:pt x="372707" y="923871"/>
                  </a:lnTo>
                  <a:lnTo>
                    <a:pt x="376190" y="951622"/>
                  </a:lnTo>
                  <a:lnTo>
                    <a:pt x="379673" y="944650"/>
                  </a:lnTo>
                  <a:lnTo>
                    <a:pt x="383157" y="937719"/>
                  </a:lnTo>
                  <a:lnTo>
                    <a:pt x="386640" y="985007"/>
                  </a:lnTo>
                  <a:lnTo>
                    <a:pt x="390123" y="978334"/>
                  </a:lnTo>
                  <a:lnTo>
                    <a:pt x="393606" y="971699"/>
                  </a:lnTo>
                  <a:lnTo>
                    <a:pt x="397090" y="965100"/>
                  </a:lnTo>
                  <a:lnTo>
                    <a:pt x="400573" y="989028"/>
                  </a:lnTo>
                  <a:lnTo>
                    <a:pt x="404056" y="982601"/>
                  </a:lnTo>
                  <a:lnTo>
                    <a:pt x="407539" y="976207"/>
                  </a:lnTo>
                  <a:lnTo>
                    <a:pt x="411023" y="969847"/>
                  </a:lnTo>
                  <a:lnTo>
                    <a:pt x="414506" y="963521"/>
                  </a:lnTo>
                  <a:lnTo>
                    <a:pt x="417989" y="957229"/>
                  </a:lnTo>
                  <a:lnTo>
                    <a:pt x="421472" y="950969"/>
                  </a:lnTo>
                  <a:lnTo>
                    <a:pt x="424956" y="964587"/>
                  </a:lnTo>
                  <a:lnTo>
                    <a:pt x="428439" y="958452"/>
                  </a:lnTo>
                  <a:lnTo>
                    <a:pt x="431922" y="952348"/>
                  </a:lnTo>
                  <a:lnTo>
                    <a:pt x="435405" y="956022"/>
                  </a:lnTo>
                  <a:lnTo>
                    <a:pt x="438889" y="950009"/>
                  </a:lnTo>
                  <a:lnTo>
                    <a:pt x="442372" y="944026"/>
                  </a:lnTo>
                  <a:lnTo>
                    <a:pt x="445855" y="938073"/>
                  </a:lnTo>
                  <a:lnTo>
                    <a:pt x="449338" y="978976"/>
                  </a:lnTo>
                  <a:lnTo>
                    <a:pt x="452822" y="973215"/>
                  </a:lnTo>
                  <a:lnTo>
                    <a:pt x="456305" y="967481"/>
                  </a:lnTo>
                  <a:lnTo>
                    <a:pt x="459788" y="988279"/>
                  </a:lnTo>
                  <a:lnTo>
                    <a:pt x="463271" y="982675"/>
                  </a:lnTo>
                  <a:lnTo>
                    <a:pt x="466755" y="977097"/>
                  </a:lnTo>
                  <a:lnTo>
                    <a:pt x="470238" y="980171"/>
                  </a:lnTo>
                  <a:lnTo>
                    <a:pt x="473721" y="974669"/>
                  </a:lnTo>
                  <a:lnTo>
                    <a:pt x="477204" y="969191"/>
                  </a:lnTo>
                  <a:lnTo>
                    <a:pt x="480688" y="963739"/>
                  </a:lnTo>
                  <a:lnTo>
                    <a:pt x="484171" y="975348"/>
                  </a:lnTo>
                  <a:lnTo>
                    <a:pt x="487654" y="969990"/>
                  </a:lnTo>
                  <a:lnTo>
                    <a:pt x="491137" y="964656"/>
                  </a:lnTo>
                  <a:lnTo>
                    <a:pt x="494621" y="975997"/>
                  </a:lnTo>
                  <a:lnTo>
                    <a:pt x="498104" y="970754"/>
                  </a:lnTo>
                  <a:lnTo>
                    <a:pt x="501587" y="965534"/>
                  </a:lnTo>
                  <a:lnTo>
                    <a:pt x="505070" y="960336"/>
                  </a:lnTo>
                  <a:lnTo>
                    <a:pt x="508554" y="963384"/>
                  </a:lnTo>
                  <a:lnTo>
                    <a:pt x="512037" y="958253"/>
                  </a:lnTo>
                  <a:lnTo>
                    <a:pt x="515520" y="953143"/>
                  </a:lnTo>
                  <a:lnTo>
                    <a:pt x="519003" y="972187"/>
                  </a:lnTo>
                  <a:lnTo>
                    <a:pt x="522487" y="967180"/>
                  </a:lnTo>
                  <a:lnTo>
                    <a:pt x="525970" y="962194"/>
                  </a:lnTo>
                  <a:lnTo>
                    <a:pt x="529453" y="957229"/>
                  </a:lnTo>
                  <a:lnTo>
                    <a:pt x="532936" y="967953"/>
                  </a:lnTo>
                  <a:lnTo>
                    <a:pt x="536420" y="963066"/>
                  </a:lnTo>
                  <a:lnTo>
                    <a:pt x="539903" y="958200"/>
                  </a:lnTo>
                  <a:lnTo>
                    <a:pt x="543386" y="968695"/>
                  </a:lnTo>
                  <a:lnTo>
                    <a:pt x="546869" y="963904"/>
                  </a:lnTo>
                  <a:lnTo>
                    <a:pt x="550353" y="959132"/>
                  </a:lnTo>
                  <a:lnTo>
                    <a:pt x="553836" y="954379"/>
                  </a:lnTo>
                  <a:lnTo>
                    <a:pt x="557319" y="949646"/>
                  </a:lnTo>
                  <a:lnTo>
                    <a:pt x="560802" y="944931"/>
                  </a:lnTo>
                  <a:lnTo>
                    <a:pt x="564286" y="940234"/>
                  </a:lnTo>
                  <a:lnTo>
                    <a:pt x="567769" y="935557"/>
                  </a:lnTo>
                  <a:lnTo>
                    <a:pt x="571252" y="930897"/>
                  </a:lnTo>
                  <a:lnTo>
                    <a:pt x="574735" y="926256"/>
                  </a:lnTo>
                  <a:lnTo>
                    <a:pt x="578218" y="921634"/>
                  </a:lnTo>
                  <a:lnTo>
                    <a:pt x="581702" y="917029"/>
                  </a:lnTo>
                  <a:lnTo>
                    <a:pt x="585185" y="912443"/>
                  </a:lnTo>
                  <a:lnTo>
                    <a:pt x="588668" y="907874"/>
                  </a:lnTo>
                  <a:lnTo>
                    <a:pt x="592151" y="948297"/>
                  </a:lnTo>
                  <a:lnTo>
                    <a:pt x="595635" y="943856"/>
                  </a:lnTo>
                  <a:lnTo>
                    <a:pt x="599118" y="939431"/>
                  </a:lnTo>
                  <a:lnTo>
                    <a:pt x="602601" y="935023"/>
                  </a:lnTo>
                  <a:lnTo>
                    <a:pt x="606084" y="944975"/>
                  </a:lnTo>
                  <a:lnTo>
                    <a:pt x="609568" y="940629"/>
                  </a:lnTo>
                  <a:lnTo>
                    <a:pt x="613051" y="936299"/>
                  </a:lnTo>
                  <a:lnTo>
                    <a:pt x="616534" y="939063"/>
                  </a:lnTo>
                  <a:lnTo>
                    <a:pt x="620017" y="934779"/>
                  </a:lnTo>
                  <a:lnTo>
                    <a:pt x="623501" y="930510"/>
                  </a:lnTo>
                  <a:lnTo>
                    <a:pt x="626984" y="947095"/>
                  </a:lnTo>
                  <a:lnTo>
                    <a:pt x="630467" y="942898"/>
                  </a:lnTo>
                  <a:lnTo>
                    <a:pt x="633950" y="938715"/>
                  </a:lnTo>
                  <a:lnTo>
                    <a:pt x="637434" y="934548"/>
                  </a:lnTo>
                  <a:lnTo>
                    <a:pt x="640917" y="930395"/>
                  </a:lnTo>
                  <a:lnTo>
                    <a:pt x="644400" y="926256"/>
                  </a:lnTo>
                  <a:lnTo>
                    <a:pt x="647883" y="922133"/>
                  </a:lnTo>
                  <a:lnTo>
                    <a:pt x="651367" y="958034"/>
                  </a:lnTo>
                  <a:lnTo>
                    <a:pt x="654850" y="954015"/>
                  </a:lnTo>
                  <a:lnTo>
                    <a:pt x="658333" y="950009"/>
                  </a:lnTo>
                  <a:lnTo>
                    <a:pt x="661816" y="946017"/>
                  </a:lnTo>
                  <a:lnTo>
                    <a:pt x="665300" y="1003321"/>
                  </a:lnTo>
                  <a:lnTo>
                    <a:pt x="668783" y="999476"/>
                  </a:lnTo>
                  <a:lnTo>
                    <a:pt x="672266" y="995643"/>
                  </a:lnTo>
                  <a:lnTo>
                    <a:pt x="675749" y="997618"/>
                  </a:lnTo>
                  <a:lnTo>
                    <a:pt x="679233" y="993821"/>
                  </a:lnTo>
                  <a:lnTo>
                    <a:pt x="682716" y="990036"/>
                  </a:lnTo>
                  <a:lnTo>
                    <a:pt x="686199" y="986262"/>
                  </a:lnTo>
                  <a:lnTo>
                    <a:pt x="689682" y="982500"/>
                  </a:lnTo>
                  <a:lnTo>
                    <a:pt x="693166" y="978750"/>
                  </a:lnTo>
                  <a:lnTo>
                    <a:pt x="696649" y="975012"/>
                  </a:lnTo>
                  <a:lnTo>
                    <a:pt x="700132" y="977097"/>
                  </a:lnTo>
                  <a:lnTo>
                    <a:pt x="703615" y="973393"/>
                  </a:lnTo>
                  <a:lnTo>
                    <a:pt x="707099" y="969700"/>
                  </a:lnTo>
                  <a:lnTo>
                    <a:pt x="710582" y="966018"/>
                  </a:lnTo>
                  <a:lnTo>
                    <a:pt x="714065" y="985158"/>
                  </a:lnTo>
                  <a:lnTo>
                    <a:pt x="717548" y="981541"/>
                  </a:lnTo>
                  <a:lnTo>
                    <a:pt x="721032" y="977934"/>
                  </a:lnTo>
                  <a:lnTo>
                    <a:pt x="724515" y="979925"/>
                  </a:lnTo>
                  <a:lnTo>
                    <a:pt x="727998" y="976350"/>
                  </a:lnTo>
                  <a:lnTo>
                    <a:pt x="731481" y="972786"/>
                  </a:lnTo>
                  <a:lnTo>
                    <a:pt x="734965" y="969232"/>
                  </a:lnTo>
                  <a:lnTo>
                    <a:pt x="738448" y="1008703"/>
                  </a:lnTo>
                  <a:lnTo>
                    <a:pt x="741931" y="1005248"/>
                  </a:lnTo>
                  <a:lnTo>
                    <a:pt x="745414" y="1001803"/>
                  </a:lnTo>
                  <a:lnTo>
                    <a:pt x="748898" y="999069"/>
                  </a:lnTo>
                  <a:lnTo>
                    <a:pt x="752381" y="997144"/>
                  </a:lnTo>
                  <a:lnTo>
                    <a:pt x="755864" y="995231"/>
                  </a:lnTo>
                  <a:lnTo>
                    <a:pt x="759347" y="998464"/>
                  </a:lnTo>
                  <a:lnTo>
                    <a:pt x="762831" y="995085"/>
                  </a:lnTo>
                  <a:lnTo>
                    <a:pt x="766314" y="991716"/>
                  </a:lnTo>
                  <a:lnTo>
                    <a:pt x="769797" y="988357"/>
                  </a:lnTo>
                  <a:lnTo>
                    <a:pt x="773280" y="985007"/>
                  </a:lnTo>
                  <a:lnTo>
                    <a:pt x="776764" y="981666"/>
                  </a:lnTo>
                  <a:lnTo>
                    <a:pt x="780247" y="978334"/>
                  </a:lnTo>
                  <a:lnTo>
                    <a:pt x="783730" y="985282"/>
                  </a:lnTo>
                  <a:lnTo>
                    <a:pt x="787213" y="981986"/>
                  </a:lnTo>
                  <a:lnTo>
                    <a:pt x="790697" y="978699"/>
                  </a:lnTo>
                  <a:lnTo>
                    <a:pt x="794180" y="975421"/>
                  </a:lnTo>
                  <a:lnTo>
                    <a:pt x="797663" y="972152"/>
                  </a:lnTo>
                  <a:lnTo>
                    <a:pt x="801146" y="968892"/>
                  </a:lnTo>
                  <a:lnTo>
                    <a:pt x="804630" y="965641"/>
                  </a:lnTo>
                  <a:lnTo>
                    <a:pt x="808113" y="972593"/>
                  </a:lnTo>
                  <a:lnTo>
                    <a:pt x="811596" y="969376"/>
                  </a:lnTo>
                  <a:lnTo>
                    <a:pt x="815079" y="966167"/>
                  </a:lnTo>
                  <a:lnTo>
                    <a:pt x="818563" y="962967"/>
                  </a:lnTo>
                  <a:lnTo>
                    <a:pt x="822046" y="984613"/>
                  </a:lnTo>
                  <a:lnTo>
                    <a:pt x="825529" y="981470"/>
                  </a:lnTo>
                  <a:lnTo>
                    <a:pt x="829012" y="978334"/>
                  </a:lnTo>
                  <a:lnTo>
                    <a:pt x="832496" y="989648"/>
                  </a:lnTo>
                  <a:lnTo>
                    <a:pt x="835979" y="986552"/>
                  </a:lnTo>
                  <a:lnTo>
                    <a:pt x="839462" y="983464"/>
                  </a:lnTo>
                  <a:lnTo>
                    <a:pt x="842945" y="980384"/>
                  </a:lnTo>
                  <a:lnTo>
                    <a:pt x="846429" y="1000693"/>
                  </a:lnTo>
                  <a:lnTo>
                    <a:pt x="849912" y="997665"/>
                  </a:lnTo>
                  <a:lnTo>
                    <a:pt x="853395" y="994645"/>
                  </a:lnTo>
                  <a:lnTo>
                    <a:pt x="856878" y="1009710"/>
                  </a:lnTo>
                  <a:lnTo>
                    <a:pt x="860361" y="1006734"/>
                  </a:lnTo>
                  <a:lnTo>
                    <a:pt x="863845" y="1003765"/>
                  </a:lnTo>
                  <a:lnTo>
                    <a:pt x="867328" y="1000803"/>
                  </a:lnTo>
                  <a:lnTo>
                    <a:pt x="870811" y="1002301"/>
                  </a:lnTo>
                  <a:lnTo>
                    <a:pt x="874294" y="999361"/>
                  </a:lnTo>
                  <a:lnTo>
                    <a:pt x="877778" y="996427"/>
                  </a:lnTo>
                  <a:lnTo>
                    <a:pt x="881261" y="993501"/>
                  </a:lnTo>
                  <a:lnTo>
                    <a:pt x="884744" y="990582"/>
                  </a:lnTo>
                  <a:lnTo>
                    <a:pt x="888227" y="987670"/>
                  </a:lnTo>
                  <a:lnTo>
                    <a:pt x="891711" y="984765"/>
                  </a:lnTo>
                  <a:lnTo>
                    <a:pt x="895194" y="1016562"/>
                  </a:lnTo>
                  <a:lnTo>
                    <a:pt x="898677" y="1013724"/>
                  </a:lnTo>
                  <a:lnTo>
                    <a:pt x="902160" y="1010892"/>
                  </a:lnTo>
                  <a:lnTo>
                    <a:pt x="905644" y="1048606"/>
                  </a:lnTo>
                  <a:lnTo>
                    <a:pt x="909127" y="1045851"/>
                  </a:lnTo>
                  <a:lnTo>
                    <a:pt x="912610" y="1043102"/>
                  </a:lnTo>
                  <a:lnTo>
                    <a:pt x="916093" y="1074426"/>
                  </a:lnTo>
                  <a:lnTo>
                    <a:pt x="919577" y="1071744"/>
                  </a:lnTo>
                  <a:lnTo>
                    <a:pt x="923060" y="1069068"/>
                  </a:lnTo>
                  <a:lnTo>
                    <a:pt x="926543" y="1066398"/>
                  </a:lnTo>
                  <a:lnTo>
                    <a:pt x="930026" y="1074659"/>
                  </a:lnTo>
                  <a:lnTo>
                    <a:pt x="933510" y="1072018"/>
                  </a:lnTo>
                  <a:lnTo>
                    <a:pt x="936993" y="1069382"/>
                  </a:lnTo>
                  <a:lnTo>
                    <a:pt x="940476" y="1081021"/>
                  </a:lnTo>
                  <a:lnTo>
                    <a:pt x="943959" y="1078419"/>
                  </a:lnTo>
                  <a:lnTo>
                    <a:pt x="947443" y="1075823"/>
                  </a:lnTo>
                  <a:lnTo>
                    <a:pt x="950926" y="1073232"/>
                  </a:lnTo>
                  <a:lnTo>
                    <a:pt x="954409" y="1074172"/>
                  </a:lnTo>
                  <a:lnTo>
                    <a:pt x="957892" y="1071598"/>
                  </a:lnTo>
                  <a:lnTo>
                    <a:pt x="961376" y="1069028"/>
                  </a:lnTo>
                  <a:lnTo>
                    <a:pt x="964859" y="1066464"/>
                  </a:lnTo>
                  <a:lnTo>
                    <a:pt x="968342" y="1063905"/>
                  </a:lnTo>
                  <a:lnTo>
                    <a:pt x="971825" y="1061351"/>
                  </a:lnTo>
                  <a:lnTo>
                    <a:pt x="975309" y="1058803"/>
                  </a:lnTo>
                  <a:lnTo>
                    <a:pt x="978792" y="1070268"/>
                  </a:lnTo>
                  <a:lnTo>
                    <a:pt x="982275" y="1067752"/>
                  </a:lnTo>
                  <a:lnTo>
                    <a:pt x="985758" y="1065240"/>
                  </a:lnTo>
                  <a:lnTo>
                    <a:pt x="989242" y="1062733"/>
                  </a:lnTo>
                  <a:lnTo>
                    <a:pt x="992725" y="1060232"/>
                  </a:lnTo>
                  <a:lnTo>
                    <a:pt x="996208" y="1057735"/>
                  </a:lnTo>
                  <a:lnTo>
                    <a:pt x="999691" y="1055244"/>
                  </a:lnTo>
                  <a:lnTo>
                    <a:pt x="1003175" y="1056235"/>
                  </a:lnTo>
                  <a:lnTo>
                    <a:pt x="1006658" y="1053759"/>
                  </a:lnTo>
                  <a:lnTo>
                    <a:pt x="1010141" y="1051287"/>
                  </a:lnTo>
                  <a:lnTo>
                    <a:pt x="1013624" y="1049165"/>
                  </a:lnTo>
                  <a:lnTo>
                    <a:pt x="1017108" y="1047710"/>
                  </a:lnTo>
                  <a:lnTo>
                    <a:pt x="1020591" y="1046260"/>
                  </a:lnTo>
                  <a:lnTo>
                    <a:pt x="1024074" y="1044816"/>
                  </a:lnTo>
                  <a:lnTo>
                    <a:pt x="1027557" y="1045957"/>
                  </a:lnTo>
                  <a:lnTo>
                    <a:pt x="1031041" y="1043525"/>
                  </a:lnTo>
                  <a:lnTo>
                    <a:pt x="1034524" y="1041097"/>
                  </a:lnTo>
                  <a:lnTo>
                    <a:pt x="1038007" y="1048973"/>
                  </a:lnTo>
                  <a:lnTo>
                    <a:pt x="1041490" y="1046569"/>
                  </a:lnTo>
                  <a:lnTo>
                    <a:pt x="1044974" y="1044170"/>
                  </a:lnTo>
                  <a:lnTo>
                    <a:pt x="1048457" y="1041776"/>
                  </a:lnTo>
                  <a:lnTo>
                    <a:pt x="1051940" y="1039386"/>
                  </a:lnTo>
                  <a:lnTo>
                    <a:pt x="1055423" y="1037001"/>
                  </a:lnTo>
                  <a:lnTo>
                    <a:pt x="1058907" y="1034620"/>
                  </a:lnTo>
                  <a:lnTo>
                    <a:pt x="1062390" y="1035664"/>
                  </a:lnTo>
                  <a:lnTo>
                    <a:pt x="1065873" y="1033297"/>
                  </a:lnTo>
                  <a:lnTo>
                    <a:pt x="1069356" y="1030935"/>
                  </a:lnTo>
                  <a:lnTo>
                    <a:pt x="1072840" y="1031988"/>
                  </a:lnTo>
                  <a:lnTo>
                    <a:pt x="1076323" y="1029640"/>
                  </a:lnTo>
                  <a:lnTo>
                    <a:pt x="1079806" y="1027296"/>
                  </a:lnTo>
                  <a:lnTo>
                    <a:pt x="1083289" y="1024956"/>
                  </a:lnTo>
                  <a:lnTo>
                    <a:pt x="1086773" y="1046001"/>
                  </a:lnTo>
                  <a:lnTo>
                    <a:pt x="1090256" y="1043702"/>
                  </a:lnTo>
                  <a:lnTo>
                    <a:pt x="1093739" y="1041406"/>
                  </a:lnTo>
                  <a:lnTo>
                    <a:pt x="1097222" y="1045628"/>
                  </a:lnTo>
                  <a:lnTo>
                    <a:pt x="1100706" y="1043350"/>
                  </a:lnTo>
                  <a:lnTo>
                    <a:pt x="1104189" y="1041075"/>
                  </a:lnTo>
                  <a:lnTo>
                    <a:pt x="1107672" y="1038805"/>
                  </a:lnTo>
                  <a:lnTo>
                    <a:pt x="1111155" y="1036539"/>
                  </a:lnTo>
                  <a:lnTo>
                    <a:pt x="1114639" y="1034278"/>
                  </a:lnTo>
                  <a:lnTo>
                    <a:pt x="1118122" y="1032020"/>
                  </a:lnTo>
                  <a:lnTo>
                    <a:pt x="1121605" y="1058340"/>
                  </a:lnTo>
                  <a:lnTo>
                    <a:pt x="1125088" y="1056128"/>
                  </a:lnTo>
                  <a:lnTo>
                    <a:pt x="1128572" y="1053919"/>
                  </a:lnTo>
                  <a:lnTo>
                    <a:pt x="1132055" y="1051715"/>
                  </a:lnTo>
                  <a:lnTo>
                    <a:pt x="1135538" y="1052608"/>
                  </a:lnTo>
                  <a:lnTo>
                    <a:pt x="1139021" y="1050415"/>
                  </a:lnTo>
                  <a:lnTo>
                    <a:pt x="1142505" y="1048226"/>
                  </a:lnTo>
                  <a:lnTo>
                    <a:pt x="1145988" y="1049127"/>
                  </a:lnTo>
                  <a:lnTo>
                    <a:pt x="1149471" y="1046950"/>
                  </a:lnTo>
                  <a:lnTo>
                    <a:pt x="1152954" y="1044777"/>
                  </a:lnTo>
                  <a:lnTo>
                    <a:pt x="1156437" y="1042607"/>
                  </a:lnTo>
                  <a:lnTo>
                    <a:pt x="1159921" y="1064595"/>
                  </a:lnTo>
                  <a:lnTo>
                    <a:pt x="1163404" y="1062463"/>
                  </a:lnTo>
                  <a:lnTo>
                    <a:pt x="1166887" y="1060336"/>
                  </a:lnTo>
                  <a:lnTo>
                    <a:pt x="1170370" y="1081335"/>
                  </a:lnTo>
                  <a:lnTo>
                    <a:pt x="1173854" y="1079244"/>
                  </a:lnTo>
                  <a:lnTo>
                    <a:pt x="1177337" y="1077157"/>
                  </a:lnTo>
                  <a:lnTo>
                    <a:pt x="1180820" y="1075073"/>
                  </a:lnTo>
                  <a:lnTo>
                    <a:pt x="1184303" y="1072993"/>
                  </a:lnTo>
                  <a:lnTo>
                    <a:pt x="1187787" y="1070916"/>
                  </a:lnTo>
                  <a:lnTo>
                    <a:pt x="1191270" y="1068843"/>
                  </a:lnTo>
                  <a:lnTo>
                    <a:pt x="1194753" y="1083577"/>
                  </a:lnTo>
                  <a:lnTo>
                    <a:pt x="1198236" y="1081532"/>
                  </a:lnTo>
                  <a:lnTo>
                    <a:pt x="1201720" y="1079490"/>
                  </a:lnTo>
                  <a:lnTo>
                    <a:pt x="1205203" y="1077452"/>
                  </a:lnTo>
                  <a:lnTo>
                    <a:pt x="1208686" y="1075416"/>
                  </a:lnTo>
                  <a:lnTo>
                    <a:pt x="1212169" y="1073384"/>
                  </a:lnTo>
                  <a:lnTo>
                    <a:pt x="1215653" y="1071356"/>
                  </a:lnTo>
                  <a:lnTo>
                    <a:pt x="1219136" y="1088399"/>
                  </a:lnTo>
                  <a:lnTo>
                    <a:pt x="1222619" y="1086401"/>
                  </a:lnTo>
                  <a:lnTo>
                    <a:pt x="1226102" y="1084406"/>
                  </a:lnTo>
                  <a:lnTo>
                    <a:pt x="1229586" y="1093024"/>
                  </a:lnTo>
                  <a:lnTo>
                    <a:pt x="1233069" y="1091049"/>
                  </a:lnTo>
                  <a:lnTo>
                    <a:pt x="1236552" y="1089076"/>
                  </a:lnTo>
                  <a:lnTo>
                    <a:pt x="1240035" y="1087107"/>
                  </a:lnTo>
                  <a:lnTo>
                    <a:pt x="1243519" y="1103255"/>
                  </a:lnTo>
                  <a:lnTo>
                    <a:pt x="1247002" y="1101315"/>
                  </a:lnTo>
                  <a:lnTo>
                    <a:pt x="1250485" y="1099377"/>
                  </a:lnTo>
                  <a:lnTo>
                    <a:pt x="1253968" y="1105030"/>
                  </a:lnTo>
                  <a:lnTo>
                    <a:pt x="1257452" y="1103107"/>
                  </a:lnTo>
                  <a:lnTo>
                    <a:pt x="1260935" y="1101188"/>
                  </a:lnTo>
                  <a:lnTo>
                    <a:pt x="1264418" y="1099272"/>
                  </a:lnTo>
                  <a:lnTo>
                    <a:pt x="1267901" y="1109803"/>
                  </a:lnTo>
                  <a:lnTo>
                    <a:pt x="1271385" y="1107908"/>
                  </a:lnTo>
                  <a:lnTo>
                    <a:pt x="1274868" y="1106016"/>
                  </a:lnTo>
                  <a:lnTo>
                    <a:pt x="1278351" y="1106586"/>
                  </a:lnTo>
                  <a:lnTo>
                    <a:pt x="1281834" y="1104702"/>
                  </a:lnTo>
                  <a:lnTo>
                    <a:pt x="1285318" y="1102821"/>
                  </a:lnTo>
                  <a:lnTo>
                    <a:pt x="1288801" y="1100943"/>
                  </a:lnTo>
                  <a:lnTo>
                    <a:pt x="1292284" y="1099068"/>
                  </a:lnTo>
                  <a:lnTo>
                    <a:pt x="1295767" y="1097196"/>
                  </a:lnTo>
                  <a:lnTo>
                    <a:pt x="1299251" y="1095326"/>
                  </a:lnTo>
                  <a:lnTo>
                    <a:pt x="1302734" y="1095927"/>
                  </a:lnTo>
                  <a:lnTo>
                    <a:pt x="1306217" y="1094065"/>
                  </a:lnTo>
                  <a:lnTo>
                    <a:pt x="1309700" y="1092207"/>
                  </a:lnTo>
                  <a:lnTo>
                    <a:pt x="1313184" y="1090351"/>
                  </a:lnTo>
                  <a:lnTo>
                    <a:pt x="1316667" y="1090965"/>
                  </a:lnTo>
                  <a:lnTo>
                    <a:pt x="1320150" y="1089118"/>
                  </a:lnTo>
                  <a:lnTo>
                    <a:pt x="1323633" y="1087273"/>
                  </a:lnTo>
                  <a:lnTo>
                    <a:pt x="1327117" y="1085431"/>
                  </a:lnTo>
                  <a:lnTo>
                    <a:pt x="1330600" y="1083592"/>
                  </a:lnTo>
                  <a:lnTo>
                    <a:pt x="1334083" y="1081755"/>
                  </a:lnTo>
                  <a:lnTo>
                    <a:pt x="1337566" y="1079921"/>
                  </a:lnTo>
                  <a:lnTo>
                    <a:pt x="1341050" y="1090338"/>
                  </a:lnTo>
                  <a:lnTo>
                    <a:pt x="1344533" y="1088524"/>
                  </a:lnTo>
                  <a:lnTo>
                    <a:pt x="1348016" y="1086712"/>
                  </a:lnTo>
                  <a:lnTo>
                    <a:pt x="1351499" y="1084903"/>
                  </a:lnTo>
                  <a:lnTo>
                    <a:pt x="1354983" y="1083096"/>
                  </a:lnTo>
                  <a:lnTo>
                    <a:pt x="1358466" y="1081292"/>
                  </a:lnTo>
                  <a:lnTo>
                    <a:pt x="1361949" y="1079490"/>
                  </a:lnTo>
                  <a:lnTo>
                    <a:pt x="1365432" y="1077691"/>
                  </a:lnTo>
                  <a:lnTo>
                    <a:pt x="1368916" y="1075895"/>
                  </a:lnTo>
                  <a:lnTo>
                    <a:pt x="1372399" y="1074101"/>
                  </a:lnTo>
                  <a:lnTo>
                    <a:pt x="1375882" y="1091501"/>
                  </a:lnTo>
                  <a:lnTo>
                    <a:pt x="1379365" y="1089733"/>
                  </a:lnTo>
                  <a:lnTo>
                    <a:pt x="1382849" y="1087968"/>
                  </a:lnTo>
                  <a:lnTo>
                    <a:pt x="1386332" y="1088560"/>
                  </a:lnTo>
                  <a:lnTo>
                    <a:pt x="1389815" y="1086803"/>
                  </a:lnTo>
                  <a:lnTo>
                    <a:pt x="1393298" y="1085048"/>
                  </a:lnTo>
                  <a:lnTo>
                    <a:pt x="1396782" y="1083296"/>
                  </a:lnTo>
                  <a:lnTo>
                    <a:pt x="1400265" y="1086241"/>
                  </a:lnTo>
                  <a:lnTo>
                    <a:pt x="1403748" y="1084499"/>
                  </a:lnTo>
                  <a:lnTo>
                    <a:pt x="1407231" y="1082759"/>
                  </a:lnTo>
                  <a:lnTo>
                    <a:pt x="1410715" y="1092603"/>
                  </a:lnTo>
                  <a:lnTo>
                    <a:pt x="1414198" y="1090880"/>
                  </a:lnTo>
                  <a:lnTo>
                    <a:pt x="1417681" y="1089160"/>
                  </a:lnTo>
                  <a:lnTo>
                    <a:pt x="1421164" y="1087442"/>
                  </a:lnTo>
                  <a:lnTo>
                    <a:pt x="1424648" y="1099327"/>
                  </a:lnTo>
                  <a:lnTo>
                    <a:pt x="1428131" y="1097629"/>
                  </a:lnTo>
                  <a:lnTo>
                    <a:pt x="1431614" y="1095933"/>
                  </a:lnTo>
                  <a:lnTo>
                    <a:pt x="1435097" y="1103126"/>
                  </a:lnTo>
                  <a:lnTo>
                    <a:pt x="1438580" y="1101444"/>
                  </a:lnTo>
                  <a:lnTo>
                    <a:pt x="1442064" y="1099764"/>
                  </a:lnTo>
                  <a:lnTo>
                    <a:pt x="1445547" y="1098087"/>
                  </a:lnTo>
                  <a:lnTo>
                    <a:pt x="1449030" y="1113779"/>
                  </a:lnTo>
                  <a:lnTo>
                    <a:pt x="1452513" y="1112125"/>
                  </a:lnTo>
                  <a:lnTo>
                    <a:pt x="1455997" y="1110473"/>
                  </a:lnTo>
                  <a:lnTo>
                    <a:pt x="1459480" y="1108823"/>
                  </a:lnTo>
                  <a:lnTo>
                    <a:pt x="1462963" y="1107175"/>
                  </a:lnTo>
                  <a:lnTo>
                    <a:pt x="1466446" y="1105530"/>
                  </a:lnTo>
                  <a:lnTo>
                    <a:pt x="1469930" y="1103887"/>
                  </a:lnTo>
                  <a:lnTo>
                    <a:pt x="1473413" y="1102245"/>
                  </a:lnTo>
                  <a:lnTo>
                    <a:pt x="1476896" y="1100606"/>
                  </a:lnTo>
                  <a:lnTo>
                    <a:pt x="1480379" y="1098969"/>
                  </a:lnTo>
                  <a:lnTo>
                    <a:pt x="1483863" y="1099484"/>
                  </a:lnTo>
                  <a:lnTo>
                    <a:pt x="1487346" y="1097854"/>
                  </a:lnTo>
                  <a:lnTo>
                    <a:pt x="1490829" y="1096226"/>
                  </a:lnTo>
                  <a:lnTo>
                    <a:pt x="1494312" y="1094599"/>
                  </a:lnTo>
                  <a:lnTo>
                    <a:pt x="1497796" y="1095125"/>
                  </a:lnTo>
                  <a:lnTo>
                    <a:pt x="1501279" y="1093505"/>
                  </a:lnTo>
                  <a:lnTo>
                    <a:pt x="1504762" y="1091887"/>
                  </a:lnTo>
                  <a:lnTo>
                    <a:pt x="1508245" y="1094555"/>
                  </a:lnTo>
                  <a:lnTo>
                    <a:pt x="1511729" y="1092945"/>
                  </a:lnTo>
                  <a:lnTo>
                    <a:pt x="1515212" y="1091338"/>
                  </a:lnTo>
                  <a:lnTo>
                    <a:pt x="1518695" y="1091867"/>
                  </a:lnTo>
                  <a:lnTo>
                    <a:pt x="1522178" y="1090266"/>
                  </a:lnTo>
                  <a:lnTo>
                    <a:pt x="1525662" y="1088668"/>
                  </a:lnTo>
                  <a:lnTo>
                    <a:pt x="1529145" y="1087071"/>
                  </a:lnTo>
                  <a:lnTo>
                    <a:pt x="1532628" y="1091848"/>
                  </a:lnTo>
                  <a:lnTo>
                    <a:pt x="1536111" y="1090262"/>
                  </a:lnTo>
                  <a:lnTo>
                    <a:pt x="1539595" y="1088677"/>
                  </a:lnTo>
                  <a:lnTo>
                    <a:pt x="1543078" y="1119818"/>
                  </a:lnTo>
                  <a:lnTo>
                    <a:pt x="1546561" y="1118270"/>
                  </a:lnTo>
                  <a:lnTo>
                    <a:pt x="1550044" y="1116725"/>
                  </a:lnTo>
                  <a:lnTo>
                    <a:pt x="1553528" y="1115182"/>
                  </a:lnTo>
                  <a:lnTo>
                    <a:pt x="1557011" y="1123460"/>
                  </a:lnTo>
                  <a:lnTo>
                    <a:pt x="1560494" y="1121930"/>
                  </a:lnTo>
                  <a:lnTo>
                    <a:pt x="1563977" y="1120403"/>
                  </a:lnTo>
                  <a:lnTo>
                    <a:pt x="1567461" y="1128524"/>
                  </a:lnTo>
                  <a:lnTo>
                    <a:pt x="1570944" y="1127010"/>
                  </a:lnTo>
                  <a:lnTo>
                    <a:pt x="1574427" y="1125498"/>
                  </a:lnTo>
                  <a:lnTo>
                    <a:pt x="1577910" y="1123987"/>
                  </a:lnTo>
                  <a:lnTo>
                    <a:pt x="1581394" y="1124392"/>
                  </a:lnTo>
                  <a:lnTo>
                    <a:pt x="1584877" y="1122887"/>
                  </a:lnTo>
                  <a:lnTo>
                    <a:pt x="1588360" y="1121384"/>
                  </a:lnTo>
                  <a:lnTo>
                    <a:pt x="1591843" y="1134960"/>
                  </a:lnTo>
                  <a:lnTo>
                    <a:pt x="1595327" y="1133476"/>
                  </a:lnTo>
                  <a:lnTo>
                    <a:pt x="1598810" y="1131993"/>
                  </a:lnTo>
                  <a:lnTo>
                    <a:pt x="1602293" y="1130512"/>
                  </a:lnTo>
                  <a:lnTo>
                    <a:pt x="1605776" y="1134586"/>
                  </a:lnTo>
                  <a:lnTo>
                    <a:pt x="1609260" y="1133114"/>
                  </a:lnTo>
                  <a:lnTo>
                    <a:pt x="1612743" y="1131644"/>
                  </a:lnTo>
                  <a:lnTo>
                    <a:pt x="1616226" y="1141118"/>
                  </a:lnTo>
                  <a:lnTo>
                    <a:pt x="1619709" y="1139662"/>
                  </a:lnTo>
                  <a:lnTo>
                    <a:pt x="1623193" y="1138208"/>
                  </a:lnTo>
                  <a:lnTo>
                    <a:pt x="1626676" y="1136755"/>
                  </a:lnTo>
                  <a:lnTo>
                    <a:pt x="1630159" y="1135305"/>
                  </a:lnTo>
                  <a:lnTo>
                    <a:pt x="1633642" y="1133856"/>
                  </a:lnTo>
                  <a:lnTo>
                    <a:pt x="1637126" y="1132408"/>
                  </a:lnTo>
                  <a:lnTo>
                    <a:pt x="1640609" y="1132774"/>
                  </a:lnTo>
                  <a:lnTo>
                    <a:pt x="1644092" y="1131331"/>
                  </a:lnTo>
                  <a:lnTo>
                    <a:pt x="1647575" y="1129891"/>
                  </a:lnTo>
                  <a:lnTo>
                    <a:pt x="1651059" y="1128451"/>
                  </a:lnTo>
                  <a:lnTo>
                    <a:pt x="1654542" y="1128825"/>
                  </a:lnTo>
                  <a:lnTo>
                    <a:pt x="1658025" y="1127391"/>
                  </a:lnTo>
                  <a:lnTo>
                    <a:pt x="1661508" y="1125959"/>
                  </a:lnTo>
                  <a:lnTo>
                    <a:pt x="1664992" y="1129936"/>
                  </a:lnTo>
                  <a:lnTo>
                    <a:pt x="1668475" y="1128512"/>
                  </a:lnTo>
                  <a:lnTo>
                    <a:pt x="1671958" y="1127090"/>
                  </a:lnTo>
                  <a:lnTo>
                    <a:pt x="1675441" y="1127463"/>
                  </a:lnTo>
                  <a:lnTo>
                    <a:pt x="1678925" y="1126045"/>
                  </a:lnTo>
                  <a:lnTo>
                    <a:pt x="1682408" y="1124629"/>
                  </a:lnTo>
                  <a:lnTo>
                    <a:pt x="1685891" y="1123215"/>
                  </a:lnTo>
                  <a:lnTo>
                    <a:pt x="1689374" y="1128937"/>
                  </a:lnTo>
                  <a:lnTo>
                    <a:pt x="1692858" y="1127533"/>
                  </a:lnTo>
                  <a:lnTo>
                    <a:pt x="1696341" y="1126130"/>
                  </a:lnTo>
                  <a:lnTo>
                    <a:pt x="1699824" y="1124728"/>
                  </a:lnTo>
                  <a:lnTo>
                    <a:pt x="1703307" y="1123329"/>
                  </a:lnTo>
                  <a:lnTo>
                    <a:pt x="1706791" y="1121930"/>
                  </a:lnTo>
                  <a:lnTo>
                    <a:pt x="1710274" y="1120533"/>
                  </a:lnTo>
                  <a:lnTo>
                    <a:pt x="1713757" y="1122689"/>
                  </a:lnTo>
                  <a:lnTo>
                    <a:pt x="1717240" y="1121298"/>
                  </a:lnTo>
                  <a:lnTo>
                    <a:pt x="1720723" y="1119910"/>
                  </a:lnTo>
                  <a:lnTo>
                    <a:pt x="1724207" y="1165690"/>
                  </a:lnTo>
                  <a:lnTo>
                    <a:pt x="1727690" y="1164349"/>
                  </a:lnTo>
                  <a:lnTo>
                    <a:pt x="1731173" y="1163010"/>
                  </a:lnTo>
                  <a:lnTo>
                    <a:pt x="1734656" y="1161672"/>
                  </a:lnTo>
                  <a:lnTo>
                    <a:pt x="1738140" y="1177664"/>
                  </a:lnTo>
                  <a:lnTo>
                    <a:pt x="1741623" y="1176346"/>
                  </a:lnTo>
                  <a:lnTo>
                    <a:pt x="1745106" y="1175029"/>
                  </a:lnTo>
                  <a:lnTo>
                    <a:pt x="1748589" y="1179868"/>
                  </a:lnTo>
                  <a:lnTo>
                    <a:pt x="1752073" y="1178560"/>
                  </a:lnTo>
                  <a:lnTo>
                    <a:pt x="1755556" y="1177253"/>
                  </a:lnTo>
                  <a:lnTo>
                    <a:pt x="1759039" y="1175948"/>
                  </a:lnTo>
                  <a:lnTo>
                    <a:pt x="1762522" y="1174643"/>
                  </a:lnTo>
                  <a:lnTo>
                    <a:pt x="1766006" y="1173340"/>
                  </a:lnTo>
                  <a:lnTo>
                    <a:pt x="1769489" y="1172039"/>
                  </a:lnTo>
                  <a:lnTo>
                    <a:pt x="1772972" y="1173805"/>
                  </a:lnTo>
                  <a:lnTo>
                    <a:pt x="1776455" y="1172509"/>
                  </a:lnTo>
                  <a:lnTo>
                    <a:pt x="1779939" y="1171214"/>
                  </a:lnTo>
                  <a:lnTo>
                    <a:pt x="1783422" y="1169920"/>
                  </a:lnTo>
                  <a:lnTo>
                    <a:pt x="1786905" y="1173206"/>
                  </a:lnTo>
                  <a:lnTo>
                    <a:pt x="1790388" y="1171919"/>
                  </a:lnTo>
                  <a:lnTo>
                    <a:pt x="1793872" y="1170634"/>
                  </a:lnTo>
                  <a:lnTo>
                    <a:pt x="1797355" y="1184317"/>
                  </a:lnTo>
                  <a:lnTo>
                    <a:pt x="1800838" y="1183049"/>
                  </a:lnTo>
                  <a:lnTo>
                    <a:pt x="1804321" y="1181781"/>
                  </a:lnTo>
                  <a:lnTo>
                    <a:pt x="1807805" y="1180515"/>
                  </a:lnTo>
                  <a:lnTo>
                    <a:pt x="1811288" y="1207835"/>
                  </a:lnTo>
                  <a:lnTo>
                    <a:pt x="1814771" y="1206599"/>
                  </a:lnTo>
                  <a:lnTo>
                    <a:pt x="1818254" y="1205364"/>
                  </a:lnTo>
                  <a:lnTo>
                    <a:pt x="1821738" y="1205515"/>
                  </a:lnTo>
                  <a:lnTo>
                    <a:pt x="1825221" y="1204284"/>
                  </a:lnTo>
                  <a:lnTo>
                    <a:pt x="1828704" y="1203054"/>
                  </a:lnTo>
                  <a:lnTo>
                    <a:pt x="1832187" y="1204589"/>
                  </a:lnTo>
                  <a:lnTo>
                    <a:pt x="1835671" y="1203364"/>
                  </a:lnTo>
                  <a:lnTo>
                    <a:pt x="1839154" y="1202140"/>
                  </a:lnTo>
                  <a:lnTo>
                    <a:pt x="1842637" y="1200917"/>
                  </a:lnTo>
                  <a:lnTo>
                    <a:pt x="1846120" y="1206554"/>
                  </a:lnTo>
                  <a:lnTo>
                    <a:pt x="1849604" y="1205340"/>
                  </a:lnTo>
                  <a:lnTo>
                    <a:pt x="1853087" y="1204128"/>
                  </a:lnTo>
                  <a:lnTo>
                    <a:pt x="1856570" y="1202916"/>
                  </a:lnTo>
                  <a:lnTo>
                    <a:pt x="1860053" y="1201706"/>
                  </a:lnTo>
                  <a:lnTo>
                    <a:pt x="1863537" y="1200496"/>
                  </a:lnTo>
                  <a:lnTo>
                    <a:pt x="1867020" y="1199288"/>
                  </a:lnTo>
                  <a:lnTo>
                    <a:pt x="1870503" y="1211565"/>
                  </a:lnTo>
                  <a:lnTo>
                    <a:pt x="1873986" y="1210371"/>
                  </a:lnTo>
                  <a:lnTo>
                    <a:pt x="1877470" y="1209179"/>
                  </a:lnTo>
                  <a:lnTo>
                    <a:pt x="1880953" y="1217205"/>
                  </a:lnTo>
                  <a:lnTo>
                    <a:pt x="1884436" y="1216023"/>
                  </a:lnTo>
                  <a:lnTo>
                    <a:pt x="1887919" y="1214843"/>
                  </a:lnTo>
                  <a:lnTo>
                    <a:pt x="1891403" y="1213664"/>
                  </a:lnTo>
                  <a:lnTo>
                    <a:pt x="1894886" y="1218972"/>
                  </a:lnTo>
                  <a:lnTo>
                    <a:pt x="1898369" y="1217802"/>
                  </a:lnTo>
                  <a:lnTo>
                    <a:pt x="1901852" y="1216632"/>
                  </a:lnTo>
                  <a:lnTo>
                    <a:pt x="1905336" y="1218037"/>
                  </a:lnTo>
                  <a:lnTo>
                    <a:pt x="1908819" y="1216872"/>
                  </a:lnTo>
                  <a:lnTo>
                    <a:pt x="1912302" y="1215707"/>
                  </a:lnTo>
                  <a:lnTo>
                    <a:pt x="1915785" y="1214544"/>
                  </a:lnTo>
                  <a:lnTo>
                    <a:pt x="1919269" y="1221040"/>
                  </a:lnTo>
                  <a:lnTo>
                    <a:pt x="1922752" y="1219886"/>
                  </a:lnTo>
                  <a:lnTo>
                    <a:pt x="1926235" y="1218733"/>
                  </a:lnTo>
                  <a:lnTo>
                    <a:pt x="1929718" y="1217581"/>
                  </a:lnTo>
                  <a:lnTo>
                    <a:pt x="1933202" y="1216430"/>
                  </a:lnTo>
                  <a:lnTo>
                    <a:pt x="1936685" y="1215279"/>
                  </a:lnTo>
                  <a:lnTo>
                    <a:pt x="1940168" y="1214130"/>
                  </a:lnTo>
                  <a:lnTo>
                    <a:pt x="1943651" y="1213316"/>
                  </a:lnTo>
                  <a:lnTo>
                    <a:pt x="1947135" y="1212537"/>
                  </a:lnTo>
                  <a:lnTo>
                    <a:pt x="1950618" y="1211759"/>
                  </a:lnTo>
                  <a:lnTo>
                    <a:pt x="1954101" y="1237923"/>
                  </a:lnTo>
                  <a:lnTo>
                    <a:pt x="1957584" y="1236805"/>
                  </a:lnTo>
                  <a:lnTo>
                    <a:pt x="1961068" y="1235689"/>
                  </a:lnTo>
                  <a:lnTo>
                    <a:pt x="1964551" y="1234573"/>
                  </a:lnTo>
                  <a:lnTo>
                    <a:pt x="1968034" y="1239400"/>
                  </a:lnTo>
                  <a:lnTo>
                    <a:pt x="1971517" y="1238292"/>
                  </a:lnTo>
                  <a:lnTo>
                    <a:pt x="1975001" y="1237184"/>
                  </a:lnTo>
                  <a:lnTo>
                    <a:pt x="1978484" y="1236078"/>
                  </a:lnTo>
                  <a:lnTo>
                    <a:pt x="1981967" y="1234972"/>
                  </a:lnTo>
                  <a:lnTo>
                    <a:pt x="1985450" y="1233867"/>
                  </a:lnTo>
                  <a:lnTo>
                    <a:pt x="1988934" y="1237482"/>
                  </a:lnTo>
                  <a:lnTo>
                    <a:pt x="1992417" y="1236384"/>
                  </a:lnTo>
                  <a:lnTo>
                    <a:pt x="1995900" y="1235286"/>
                  </a:lnTo>
                  <a:lnTo>
                    <a:pt x="1999383" y="1234189"/>
                  </a:lnTo>
                  <a:lnTo>
                    <a:pt x="2002867" y="1245844"/>
                  </a:lnTo>
                  <a:lnTo>
                    <a:pt x="2006350" y="1244761"/>
                  </a:lnTo>
                  <a:lnTo>
                    <a:pt x="2009833" y="1243678"/>
                  </a:lnTo>
                  <a:lnTo>
                    <a:pt x="2013316" y="1244879"/>
                  </a:lnTo>
                  <a:lnTo>
                    <a:pt x="2016799" y="1243801"/>
                  </a:lnTo>
                  <a:lnTo>
                    <a:pt x="2020283" y="1242723"/>
                  </a:lnTo>
                  <a:lnTo>
                    <a:pt x="2023766" y="1241646"/>
                  </a:lnTo>
                  <a:lnTo>
                    <a:pt x="2027249" y="1247367"/>
                  </a:lnTo>
                  <a:lnTo>
                    <a:pt x="2030732" y="1246298"/>
                  </a:lnTo>
                  <a:lnTo>
                    <a:pt x="2034216" y="1245230"/>
                  </a:lnTo>
                  <a:lnTo>
                    <a:pt x="2037699" y="1248643"/>
                  </a:lnTo>
                  <a:lnTo>
                    <a:pt x="2041182" y="1247581"/>
                  </a:lnTo>
                  <a:lnTo>
                    <a:pt x="2044665" y="1246520"/>
                  </a:lnTo>
                  <a:lnTo>
                    <a:pt x="2048149" y="1245459"/>
                  </a:lnTo>
                  <a:lnTo>
                    <a:pt x="2051632" y="1246630"/>
                  </a:lnTo>
                  <a:lnTo>
                    <a:pt x="2055115" y="1245573"/>
                  </a:lnTo>
                  <a:lnTo>
                    <a:pt x="2058598" y="1244517"/>
                  </a:lnTo>
                  <a:lnTo>
                    <a:pt x="2062082" y="1243462"/>
                  </a:lnTo>
                  <a:lnTo>
                    <a:pt x="2065565" y="1242408"/>
                  </a:lnTo>
                  <a:lnTo>
                    <a:pt x="2069048" y="1241354"/>
                  </a:lnTo>
                  <a:lnTo>
                    <a:pt x="2072531" y="1240302"/>
                  </a:lnTo>
                  <a:lnTo>
                    <a:pt x="2076015" y="1239250"/>
                  </a:lnTo>
                  <a:lnTo>
                    <a:pt x="2079498" y="1238199"/>
                  </a:lnTo>
                  <a:lnTo>
                    <a:pt x="2082981" y="1237149"/>
                  </a:lnTo>
                  <a:lnTo>
                    <a:pt x="2086464" y="1242776"/>
                  </a:lnTo>
                  <a:lnTo>
                    <a:pt x="2089948" y="1241734"/>
                  </a:lnTo>
                  <a:lnTo>
                    <a:pt x="2093431" y="1240692"/>
                  </a:lnTo>
                  <a:lnTo>
                    <a:pt x="2096914" y="1239651"/>
                  </a:lnTo>
                  <a:lnTo>
                    <a:pt x="2100397" y="1238611"/>
                  </a:lnTo>
                  <a:lnTo>
                    <a:pt x="2103881" y="1237572"/>
                  </a:lnTo>
                  <a:lnTo>
                    <a:pt x="2107364" y="1236533"/>
                  </a:lnTo>
                  <a:lnTo>
                    <a:pt x="2110847" y="1237711"/>
                  </a:lnTo>
                  <a:lnTo>
                    <a:pt x="2114330" y="1236676"/>
                  </a:lnTo>
                  <a:lnTo>
                    <a:pt x="2117814" y="1235641"/>
                  </a:lnTo>
                  <a:lnTo>
                    <a:pt x="2121297" y="1239014"/>
                  </a:lnTo>
                  <a:lnTo>
                    <a:pt x="2124780" y="1237986"/>
                  </a:lnTo>
                  <a:lnTo>
                    <a:pt x="2128263" y="1236958"/>
                  </a:lnTo>
                  <a:lnTo>
                    <a:pt x="2131747" y="1235931"/>
                  </a:lnTo>
                  <a:lnTo>
                    <a:pt x="2135230" y="1245755"/>
                  </a:lnTo>
                  <a:lnTo>
                    <a:pt x="2138713" y="1244738"/>
                  </a:lnTo>
                  <a:lnTo>
                    <a:pt x="2142196" y="1243723"/>
                  </a:lnTo>
                  <a:lnTo>
                    <a:pt x="2145680" y="1245916"/>
                  </a:lnTo>
                  <a:lnTo>
                    <a:pt x="2149163" y="1244905"/>
                  </a:lnTo>
                  <a:lnTo>
                    <a:pt x="2152646" y="1243895"/>
                  </a:lnTo>
                  <a:lnTo>
                    <a:pt x="2156129" y="1242885"/>
                  </a:lnTo>
                  <a:lnTo>
                    <a:pt x="2159613" y="1241876"/>
                  </a:lnTo>
                  <a:lnTo>
                    <a:pt x="2163096" y="1240868"/>
                  </a:lnTo>
                  <a:lnTo>
                    <a:pt x="2166579" y="1239861"/>
                  </a:lnTo>
                  <a:lnTo>
                    <a:pt x="2170062" y="1249480"/>
                  </a:lnTo>
                  <a:lnTo>
                    <a:pt x="2173546" y="1248785"/>
                  </a:lnTo>
                  <a:lnTo>
                    <a:pt x="2177029" y="1248092"/>
                  </a:lnTo>
                  <a:lnTo>
                    <a:pt x="2180512" y="1247399"/>
                  </a:lnTo>
                  <a:lnTo>
                    <a:pt x="2183995" y="1250653"/>
                  </a:lnTo>
                  <a:lnTo>
                    <a:pt x="2187479" y="1249664"/>
                  </a:lnTo>
                  <a:lnTo>
                    <a:pt x="2190962" y="1248675"/>
                  </a:lnTo>
                  <a:lnTo>
                    <a:pt x="2194445" y="1255899"/>
                  </a:lnTo>
                  <a:lnTo>
                    <a:pt x="2197928" y="1254918"/>
                  </a:lnTo>
                  <a:lnTo>
                    <a:pt x="2201412" y="1253939"/>
                  </a:lnTo>
                  <a:lnTo>
                    <a:pt x="2204895" y="1252960"/>
                  </a:lnTo>
                  <a:lnTo>
                    <a:pt x="2208378" y="1254016"/>
                  </a:lnTo>
                  <a:lnTo>
                    <a:pt x="2211861" y="1253040"/>
                  </a:lnTo>
                  <a:lnTo>
                    <a:pt x="2215345" y="1252066"/>
                  </a:lnTo>
                  <a:lnTo>
                    <a:pt x="2218828" y="1261134"/>
                  </a:lnTo>
                  <a:lnTo>
                    <a:pt x="2222311" y="1260169"/>
                  </a:lnTo>
                  <a:lnTo>
                    <a:pt x="2225794" y="1259205"/>
                  </a:lnTo>
                  <a:lnTo>
                    <a:pt x="2229278" y="1258241"/>
                  </a:lnTo>
                  <a:lnTo>
                    <a:pt x="2232761" y="1261239"/>
                  </a:lnTo>
                  <a:lnTo>
                    <a:pt x="2236244" y="1260280"/>
                  </a:lnTo>
                  <a:lnTo>
                    <a:pt x="2239727" y="1259322"/>
                  </a:lnTo>
                  <a:lnTo>
                    <a:pt x="2243211" y="1268122"/>
                  </a:lnTo>
                  <a:lnTo>
                    <a:pt x="2246694" y="1267174"/>
                  </a:lnTo>
                  <a:lnTo>
                    <a:pt x="2250177" y="1266226"/>
                  </a:lnTo>
                  <a:lnTo>
                    <a:pt x="2253660" y="1265279"/>
                  </a:lnTo>
                  <a:lnTo>
                    <a:pt x="2257144" y="1265298"/>
                  </a:lnTo>
                  <a:lnTo>
                    <a:pt x="2260627" y="1264353"/>
                  </a:lnTo>
                  <a:lnTo>
                    <a:pt x="2264110" y="1263408"/>
                  </a:lnTo>
                  <a:lnTo>
                    <a:pt x="2267593" y="1269178"/>
                  </a:lnTo>
                  <a:lnTo>
                    <a:pt x="2271077" y="1268241"/>
                  </a:lnTo>
                  <a:lnTo>
                    <a:pt x="2274560" y="1267304"/>
                  </a:lnTo>
                  <a:lnTo>
                    <a:pt x="2278043" y="1267320"/>
                  </a:lnTo>
                  <a:lnTo>
                    <a:pt x="2281526" y="1266385"/>
                  </a:lnTo>
                  <a:lnTo>
                    <a:pt x="2285010" y="1265451"/>
                  </a:lnTo>
                  <a:lnTo>
                    <a:pt x="2288493" y="1264517"/>
                  </a:lnTo>
                  <a:lnTo>
                    <a:pt x="2291976" y="1264538"/>
                  </a:lnTo>
                  <a:lnTo>
                    <a:pt x="2295459" y="1263606"/>
                  </a:lnTo>
                  <a:lnTo>
                    <a:pt x="2298942" y="1262676"/>
                  </a:lnTo>
                  <a:lnTo>
                    <a:pt x="2302426" y="1264598"/>
                  </a:lnTo>
                  <a:lnTo>
                    <a:pt x="2305909" y="1263671"/>
                  </a:lnTo>
                  <a:lnTo>
                    <a:pt x="2309392" y="1262745"/>
                  </a:lnTo>
                  <a:lnTo>
                    <a:pt x="2312875" y="1261819"/>
                  </a:lnTo>
                  <a:lnTo>
                    <a:pt x="2316359" y="1262790"/>
                  </a:lnTo>
                  <a:lnTo>
                    <a:pt x="2319842" y="1261867"/>
                  </a:lnTo>
                  <a:lnTo>
                    <a:pt x="2323325" y="1260945"/>
                  </a:lnTo>
                  <a:lnTo>
                    <a:pt x="2326808" y="1262858"/>
                  </a:lnTo>
                  <a:lnTo>
                    <a:pt x="2330292" y="1261940"/>
                  </a:lnTo>
                  <a:lnTo>
                    <a:pt x="2333775" y="1261021"/>
                  </a:lnTo>
                  <a:lnTo>
                    <a:pt x="2337258" y="1260104"/>
                  </a:lnTo>
                  <a:lnTo>
                    <a:pt x="2340741" y="1264815"/>
                  </a:lnTo>
                  <a:lnTo>
                    <a:pt x="2344225" y="1263904"/>
                  </a:lnTo>
                  <a:lnTo>
                    <a:pt x="2347708" y="1262992"/>
                  </a:lnTo>
                  <a:lnTo>
                    <a:pt x="2351191" y="1262082"/>
                  </a:lnTo>
                  <a:lnTo>
                    <a:pt x="2354674" y="1261172"/>
                  </a:lnTo>
                  <a:lnTo>
                    <a:pt x="2358158" y="1260263"/>
                  </a:lnTo>
                  <a:lnTo>
                    <a:pt x="2361641" y="1259354"/>
                  </a:lnTo>
                  <a:lnTo>
                    <a:pt x="2365124" y="1259382"/>
                  </a:lnTo>
                  <a:lnTo>
                    <a:pt x="2368607" y="1258475"/>
                  </a:lnTo>
                  <a:lnTo>
                    <a:pt x="2372091" y="1257569"/>
                  </a:lnTo>
                  <a:lnTo>
                    <a:pt x="2375574" y="1262245"/>
                  </a:lnTo>
                  <a:lnTo>
                    <a:pt x="2379057" y="1261344"/>
                  </a:lnTo>
                  <a:lnTo>
                    <a:pt x="2382540" y="1260445"/>
                  </a:lnTo>
                  <a:lnTo>
                    <a:pt x="2386024" y="1259545"/>
                  </a:lnTo>
                  <a:lnTo>
                    <a:pt x="2389507" y="1259572"/>
                  </a:lnTo>
                  <a:lnTo>
                    <a:pt x="2392990" y="1258675"/>
                  </a:lnTo>
                  <a:lnTo>
                    <a:pt x="2396473" y="1257778"/>
                  </a:lnTo>
                  <a:lnTo>
                    <a:pt x="2399957" y="1260572"/>
                  </a:lnTo>
                  <a:lnTo>
                    <a:pt x="2403440" y="1259680"/>
                  </a:lnTo>
                  <a:lnTo>
                    <a:pt x="2406923" y="1258788"/>
                  </a:lnTo>
                  <a:lnTo>
                    <a:pt x="2410406" y="1257896"/>
                  </a:lnTo>
                  <a:lnTo>
                    <a:pt x="2413890" y="1257260"/>
                  </a:lnTo>
                  <a:lnTo>
                    <a:pt x="2417373" y="1256637"/>
                  </a:lnTo>
                  <a:lnTo>
                    <a:pt x="2420856" y="1256013"/>
                  </a:lnTo>
                  <a:lnTo>
                    <a:pt x="2424339" y="1255259"/>
                  </a:lnTo>
                  <a:lnTo>
                    <a:pt x="2427823" y="1254371"/>
                  </a:lnTo>
                  <a:lnTo>
                    <a:pt x="2431306" y="1253484"/>
                  </a:lnTo>
                  <a:lnTo>
                    <a:pt x="2434789" y="1256273"/>
                  </a:lnTo>
                  <a:lnTo>
                    <a:pt x="2438272" y="1255390"/>
                  </a:lnTo>
                  <a:lnTo>
                    <a:pt x="2441756" y="1254508"/>
                  </a:lnTo>
                  <a:lnTo>
                    <a:pt x="2445239" y="1253626"/>
                  </a:lnTo>
                  <a:lnTo>
                    <a:pt x="2448722" y="1253814"/>
                  </a:lnTo>
                  <a:lnTo>
                    <a:pt x="2452205" y="1253198"/>
                  </a:lnTo>
                  <a:lnTo>
                    <a:pt x="2455689" y="1252584"/>
                  </a:lnTo>
                  <a:lnTo>
                    <a:pt x="2459172" y="1253766"/>
                  </a:lnTo>
                  <a:lnTo>
                    <a:pt x="2462655" y="1252890"/>
                  </a:lnTo>
                  <a:lnTo>
                    <a:pt x="2466138" y="1252014"/>
                  </a:lnTo>
                  <a:lnTo>
                    <a:pt x="2469622" y="1251139"/>
                  </a:lnTo>
                  <a:lnTo>
                    <a:pt x="2473105" y="1250264"/>
                  </a:lnTo>
                  <a:lnTo>
                    <a:pt x="2476588" y="1249390"/>
                  </a:lnTo>
                  <a:lnTo>
                    <a:pt x="2480071" y="1248517"/>
                  </a:lnTo>
                  <a:lnTo>
                    <a:pt x="2483555" y="1249472"/>
                  </a:lnTo>
                  <a:lnTo>
                    <a:pt x="2487038" y="1248601"/>
                  </a:lnTo>
                  <a:lnTo>
                    <a:pt x="2490521" y="1247731"/>
                  </a:lnTo>
                  <a:lnTo>
                    <a:pt x="2494004" y="1246861"/>
                  </a:lnTo>
                  <a:lnTo>
                    <a:pt x="2497488" y="1251444"/>
                  </a:lnTo>
                  <a:lnTo>
                    <a:pt x="2500971" y="1250580"/>
                  </a:lnTo>
                  <a:lnTo>
                    <a:pt x="2504454" y="1249716"/>
                  </a:lnTo>
                  <a:lnTo>
                    <a:pt x="2507937" y="1248852"/>
                  </a:lnTo>
                  <a:lnTo>
                    <a:pt x="2511421" y="1247989"/>
                  </a:lnTo>
                  <a:lnTo>
                    <a:pt x="2514904" y="1247127"/>
                  </a:lnTo>
                  <a:lnTo>
                    <a:pt x="2518387" y="1246265"/>
                  </a:lnTo>
                  <a:lnTo>
                    <a:pt x="2521870" y="1254377"/>
                  </a:lnTo>
                  <a:lnTo>
                    <a:pt x="2525354" y="1253523"/>
                  </a:lnTo>
                  <a:lnTo>
                    <a:pt x="2528837" y="1252670"/>
                  </a:lnTo>
                  <a:lnTo>
                    <a:pt x="2532320" y="1251817"/>
                  </a:lnTo>
                  <a:lnTo>
                    <a:pt x="2535803" y="1250964"/>
                  </a:lnTo>
                  <a:lnTo>
                    <a:pt x="2539287" y="1250112"/>
                  </a:lnTo>
                  <a:lnTo>
                    <a:pt x="2542770" y="1249261"/>
                  </a:lnTo>
                  <a:lnTo>
                    <a:pt x="2546253" y="1251077"/>
                  </a:lnTo>
                  <a:lnTo>
                    <a:pt x="2549736" y="1250229"/>
                  </a:lnTo>
                  <a:lnTo>
                    <a:pt x="2553220" y="1249381"/>
                  </a:lnTo>
                  <a:lnTo>
                    <a:pt x="2556703" y="1248534"/>
                  </a:lnTo>
                  <a:lnTo>
                    <a:pt x="2560186" y="1247687"/>
                  </a:lnTo>
                  <a:lnTo>
                    <a:pt x="2563669" y="1246841"/>
                  </a:lnTo>
                  <a:lnTo>
                    <a:pt x="2567153" y="1245996"/>
                  </a:lnTo>
                  <a:lnTo>
                    <a:pt x="2570636" y="1246040"/>
                  </a:lnTo>
                  <a:lnTo>
                    <a:pt x="2574119" y="1245196"/>
                  </a:lnTo>
                  <a:lnTo>
                    <a:pt x="2577602" y="1244353"/>
                  </a:lnTo>
                  <a:lnTo>
                    <a:pt x="2581085" y="1246173"/>
                  </a:lnTo>
                  <a:lnTo>
                    <a:pt x="2584569" y="1245333"/>
                  </a:lnTo>
                  <a:lnTo>
                    <a:pt x="2588052" y="1244493"/>
                  </a:lnTo>
                  <a:lnTo>
                    <a:pt x="2591535" y="1259309"/>
                  </a:lnTo>
                  <a:lnTo>
                    <a:pt x="2595018" y="1258481"/>
                  </a:lnTo>
                  <a:lnTo>
                    <a:pt x="2598502" y="1257654"/>
                  </a:lnTo>
                  <a:lnTo>
                    <a:pt x="2601985" y="1256828"/>
                  </a:lnTo>
                  <a:lnTo>
                    <a:pt x="2605468" y="1272755"/>
                  </a:lnTo>
                  <a:lnTo>
                    <a:pt x="2608951" y="1271941"/>
                  </a:lnTo>
                  <a:lnTo>
                    <a:pt x="2612435" y="1271128"/>
                  </a:lnTo>
                  <a:lnTo>
                    <a:pt x="2615918" y="1284046"/>
                  </a:lnTo>
                  <a:lnTo>
                    <a:pt x="2619401" y="1283244"/>
                  </a:lnTo>
                  <a:lnTo>
                    <a:pt x="2622884" y="1282443"/>
                  </a:lnTo>
                  <a:lnTo>
                    <a:pt x="2626368" y="1281642"/>
                  </a:lnTo>
                  <a:lnTo>
                    <a:pt x="2629851" y="1288720"/>
                  </a:lnTo>
                  <a:lnTo>
                    <a:pt x="2633334" y="1287926"/>
                  </a:lnTo>
                  <a:lnTo>
                    <a:pt x="2636817" y="1287132"/>
                  </a:lnTo>
                  <a:lnTo>
                    <a:pt x="2640301" y="1287899"/>
                  </a:lnTo>
                  <a:lnTo>
                    <a:pt x="2643784" y="1287108"/>
                  </a:lnTo>
                  <a:lnTo>
                    <a:pt x="2647267" y="1286317"/>
                  </a:lnTo>
                  <a:lnTo>
                    <a:pt x="2650750" y="1285526"/>
                  </a:lnTo>
                  <a:lnTo>
                    <a:pt x="2654234" y="1284736"/>
                  </a:lnTo>
                  <a:lnTo>
                    <a:pt x="2657717" y="1283946"/>
                  </a:lnTo>
                  <a:lnTo>
                    <a:pt x="2661200" y="1283157"/>
                  </a:lnTo>
                  <a:lnTo>
                    <a:pt x="2664683" y="1282368"/>
                  </a:lnTo>
                  <a:lnTo>
                    <a:pt x="2668167" y="1281580"/>
                  </a:lnTo>
                  <a:lnTo>
                    <a:pt x="2671650" y="1280792"/>
                  </a:lnTo>
                  <a:lnTo>
                    <a:pt x="2675133" y="1280004"/>
                  </a:lnTo>
                  <a:lnTo>
                    <a:pt x="2678616" y="1289471"/>
                  </a:lnTo>
                  <a:lnTo>
                    <a:pt x="2682100" y="1288913"/>
                  </a:lnTo>
                  <a:lnTo>
                    <a:pt x="2685583" y="1288355"/>
                  </a:lnTo>
                  <a:lnTo>
                    <a:pt x="2689066" y="1296784"/>
                  </a:lnTo>
                  <a:lnTo>
                    <a:pt x="2692549" y="1296013"/>
                  </a:lnTo>
                  <a:lnTo>
                    <a:pt x="2696033" y="1295243"/>
                  </a:lnTo>
                  <a:lnTo>
                    <a:pt x="2699516" y="1294473"/>
                  </a:lnTo>
                  <a:lnTo>
                    <a:pt x="2702999" y="1299106"/>
                  </a:lnTo>
                  <a:lnTo>
                    <a:pt x="2706482" y="1298554"/>
                  </a:lnTo>
                  <a:lnTo>
                    <a:pt x="2709966" y="1298003"/>
                  </a:lnTo>
                  <a:lnTo>
                    <a:pt x="2713449" y="1304675"/>
                  </a:lnTo>
                  <a:lnTo>
                    <a:pt x="2716932" y="1303917"/>
                  </a:lnTo>
                  <a:lnTo>
                    <a:pt x="2720415" y="1303159"/>
                  </a:lnTo>
                  <a:lnTo>
                    <a:pt x="2723899" y="1302402"/>
                  </a:lnTo>
                  <a:lnTo>
                    <a:pt x="2727382" y="1301645"/>
                  </a:lnTo>
                  <a:lnTo>
                    <a:pt x="2730865" y="1300888"/>
                  </a:lnTo>
                  <a:lnTo>
                    <a:pt x="2734348" y="1300132"/>
                  </a:lnTo>
                  <a:lnTo>
                    <a:pt x="2737832" y="1303002"/>
                  </a:lnTo>
                  <a:lnTo>
                    <a:pt x="2741315" y="1302249"/>
                  </a:lnTo>
                  <a:lnTo>
                    <a:pt x="2744798" y="1301497"/>
                  </a:lnTo>
                  <a:lnTo>
                    <a:pt x="2748281" y="1300745"/>
                  </a:lnTo>
                  <a:lnTo>
                    <a:pt x="2751765" y="1299994"/>
                  </a:lnTo>
                  <a:lnTo>
                    <a:pt x="2755248" y="1299243"/>
                  </a:lnTo>
                  <a:lnTo>
                    <a:pt x="2758731" y="1298493"/>
                  </a:lnTo>
                  <a:lnTo>
                    <a:pt x="2762214" y="1303500"/>
                  </a:lnTo>
                  <a:lnTo>
                    <a:pt x="2765698" y="1302755"/>
                  </a:lnTo>
                  <a:lnTo>
                    <a:pt x="2769181" y="1302009"/>
                  </a:lnTo>
                  <a:lnTo>
                    <a:pt x="2772664" y="1304117"/>
                  </a:lnTo>
                  <a:lnTo>
                    <a:pt x="2776147" y="1303375"/>
                  </a:lnTo>
                  <a:lnTo>
                    <a:pt x="2779631" y="1302633"/>
                  </a:lnTo>
                  <a:lnTo>
                    <a:pt x="2783114" y="1301891"/>
                  </a:lnTo>
                  <a:lnTo>
                    <a:pt x="2786597" y="1306104"/>
                  </a:lnTo>
                  <a:lnTo>
                    <a:pt x="2790080" y="1305367"/>
                  </a:lnTo>
                  <a:lnTo>
                    <a:pt x="2793564" y="1304630"/>
                  </a:lnTo>
                  <a:lnTo>
                    <a:pt x="2797047" y="1303894"/>
                  </a:lnTo>
                  <a:lnTo>
                    <a:pt x="2800530" y="1303158"/>
                  </a:lnTo>
                  <a:lnTo>
                    <a:pt x="2804013" y="1302422"/>
                  </a:lnTo>
                  <a:lnTo>
                    <a:pt x="2807497" y="1301687"/>
                  </a:lnTo>
                  <a:lnTo>
                    <a:pt x="2810980" y="1303768"/>
                  </a:lnTo>
                  <a:lnTo>
                    <a:pt x="2814463" y="1303036"/>
                  </a:lnTo>
                  <a:lnTo>
                    <a:pt x="2817946" y="1302304"/>
                  </a:lnTo>
                  <a:lnTo>
                    <a:pt x="2821430" y="1301572"/>
                  </a:lnTo>
                  <a:lnTo>
                    <a:pt x="2824913" y="1300841"/>
                  </a:lnTo>
                  <a:lnTo>
                    <a:pt x="2828396" y="1300110"/>
                  </a:lnTo>
                  <a:lnTo>
                    <a:pt x="2831879" y="1299379"/>
                  </a:lnTo>
                  <a:lnTo>
                    <a:pt x="2835363" y="1300056"/>
                  </a:lnTo>
                  <a:lnTo>
                    <a:pt x="2838846" y="1299327"/>
                  </a:lnTo>
                  <a:lnTo>
                    <a:pt x="2842329" y="1298599"/>
                  </a:lnTo>
                  <a:lnTo>
                    <a:pt x="2845812" y="1299276"/>
                  </a:lnTo>
                  <a:lnTo>
                    <a:pt x="2849296" y="1298549"/>
                  </a:lnTo>
                  <a:lnTo>
                    <a:pt x="2852779" y="1297823"/>
                  </a:lnTo>
                  <a:lnTo>
                    <a:pt x="2856262" y="1297097"/>
                  </a:lnTo>
                  <a:lnTo>
                    <a:pt x="2859745" y="1300566"/>
                  </a:lnTo>
                  <a:lnTo>
                    <a:pt x="2863229" y="1299844"/>
                  </a:lnTo>
                  <a:lnTo>
                    <a:pt x="2866712" y="1299122"/>
                  </a:lnTo>
                  <a:lnTo>
                    <a:pt x="2870195" y="1301869"/>
                  </a:lnTo>
                  <a:lnTo>
                    <a:pt x="2873678" y="1301150"/>
                  </a:lnTo>
                  <a:lnTo>
                    <a:pt x="2877161" y="1300432"/>
                  </a:lnTo>
                  <a:lnTo>
                    <a:pt x="2880645" y="1300405"/>
                  </a:lnTo>
                  <a:lnTo>
                    <a:pt x="2884128" y="1299688"/>
                  </a:lnTo>
                  <a:lnTo>
                    <a:pt x="2887611" y="1298971"/>
                  </a:lnTo>
                  <a:lnTo>
                    <a:pt x="2891094" y="1298255"/>
                  </a:lnTo>
                  <a:lnTo>
                    <a:pt x="2894578" y="1298231"/>
                  </a:lnTo>
                  <a:lnTo>
                    <a:pt x="2898061" y="1297516"/>
                  </a:lnTo>
                  <a:lnTo>
                    <a:pt x="2901544" y="1296801"/>
                  </a:lnTo>
                  <a:lnTo>
                    <a:pt x="2905027" y="1306335"/>
                  </a:lnTo>
                  <a:lnTo>
                    <a:pt x="2908511" y="1305628"/>
                  </a:lnTo>
                  <a:lnTo>
                    <a:pt x="2911994" y="1304922"/>
                  </a:lnTo>
                  <a:lnTo>
                    <a:pt x="2915477" y="1304215"/>
                  </a:lnTo>
                  <a:lnTo>
                    <a:pt x="2918960" y="1307543"/>
                  </a:lnTo>
                  <a:lnTo>
                    <a:pt x="2922444" y="1306840"/>
                  </a:lnTo>
                  <a:lnTo>
                    <a:pt x="2925927" y="1306138"/>
                  </a:lnTo>
                  <a:lnTo>
                    <a:pt x="2929410" y="1306105"/>
                  </a:lnTo>
                  <a:lnTo>
                    <a:pt x="2932893" y="1305404"/>
                  </a:lnTo>
                  <a:lnTo>
                    <a:pt x="2936377" y="1304703"/>
                  </a:lnTo>
                  <a:lnTo>
                    <a:pt x="2939860" y="1304003"/>
                  </a:lnTo>
                  <a:lnTo>
                    <a:pt x="2943343" y="1303972"/>
                  </a:lnTo>
                  <a:lnTo>
                    <a:pt x="2946826" y="1303273"/>
                  </a:lnTo>
                  <a:lnTo>
                    <a:pt x="2950310" y="1302574"/>
                  </a:lnTo>
                  <a:lnTo>
                    <a:pt x="2953793" y="1303882"/>
                  </a:lnTo>
                  <a:lnTo>
                    <a:pt x="2957276" y="1303185"/>
                  </a:lnTo>
                  <a:lnTo>
                    <a:pt x="2960759" y="1302489"/>
                  </a:lnTo>
                  <a:lnTo>
                    <a:pt x="2964243" y="1301792"/>
                  </a:lnTo>
                  <a:lnTo>
                    <a:pt x="2967726" y="1302432"/>
                  </a:lnTo>
                  <a:lnTo>
                    <a:pt x="2971209" y="1301738"/>
                  </a:lnTo>
                  <a:lnTo>
                    <a:pt x="2974692" y="1301043"/>
                  </a:lnTo>
                  <a:lnTo>
                    <a:pt x="2978176" y="1300349"/>
                  </a:lnTo>
                  <a:lnTo>
                    <a:pt x="2981659" y="1299656"/>
                  </a:lnTo>
                  <a:lnTo>
                    <a:pt x="2985142" y="1298962"/>
                  </a:lnTo>
                  <a:lnTo>
                    <a:pt x="2988625" y="1298270"/>
                  </a:lnTo>
                  <a:lnTo>
                    <a:pt x="2992109" y="1306185"/>
                  </a:lnTo>
                  <a:lnTo>
                    <a:pt x="2995592" y="1305499"/>
                  </a:lnTo>
                  <a:lnTo>
                    <a:pt x="2999075" y="1304813"/>
                  </a:lnTo>
                  <a:lnTo>
                    <a:pt x="3002558" y="1314479"/>
                  </a:lnTo>
                  <a:lnTo>
                    <a:pt x="3006042" y="1313800"/>
                  </a:lnTo>
                  <a:lnTo>
                    <a:pt x="3009525" y="1313122"/>
                  </a:lnTo>
                  <a:lnTo>
                    <a:pt x="3013008" y="1312444"/>
                  </a:lnTo>
                  <a:lnTo>
                    <a:pt x="3016491" y="1311766"/>
                  </a:lnTo>
                  <a:lnTo>
                    <a:pt x="3019975" y="1311089"/>
                  </a:lnTo>
                  <a:lnTo>
                    <a:pt x="3023458" y="1310412"/>
                  </a:lnTo>
                  <a:lnTo>
                    <a:pt x="3026941" y="1311654"/>
                  </a:lnTo>
                  <a:lnTo>
                    <a:pt x="3030424" y="1310979"/>
                  </a:lnTo>
                  <a:lnTo>
                    <a:pt x="3033908" y="1310304"/>
                  </a:lnTo>
                  <a:lnTo>
                    <a:pt x="3037391" y="1324659"/>
                  </a:lnTo>
                  <a:lnTo>
                    <a:pt x="3040874" y="1323995"/>
                  </a:lnTo>
                  <a:lnTo>
                    <a:pt x="3044357" y="1323331"/>
                  </a:lnTo>
                  <a:lnTo>
                    <a:pt x="3047841" y="1322667"/>
                  </a:lnTo>
                  <a:lnTo>
                    <a:pt x="3051324" y="1322004"/>
                  </a:lnTo>
                  <a:lnTo>
                    <a:pt x="3054807" y="1321341"/>
                  </a:lnTo>
                  <a:lnTo>
                    <a:pt x="3058290" y="1320679"/>
                  </a:lnTo>
                  <a:lnTo>
                    <a:pt x="3061774" y="1322474"/>
                  </a:lnTo>
                  <a:lnTo>
                    <a:pt x="3065257" y="1321814"/>
                  </a:lnTo>
                  <a:lnTo>
                    <a:pt x="3068740" y="1321154"/>
                  </a:lnTo>
                  <a:lnTo>
                    <a:pt x="3072223" y="1320494"/>
                  </a:lnTo>
                  <a:lnTo>
                    <a:pt x="3075707" y="1320448"/>
                  </a:lnTo>
                  <a:lnTo>
                    <a:pt x="3079190" y="1319790"/>
                  </a:lnTo>
                  <a:lnTo>
                    <a:pt x="3082673" y="1319131"/>
                  </a:lnTo>
                  <a:lnTo>
                    <a:pt x="3086156" y="1319700"/>
                  </a:lnTo>
                  <a:lnTo>
                    <a:pt x="3089640" y="1319043"/>
                  </a:lnTo>
                  <a:lnTo>
                    <a:pt x="3093123" y="1318386"/>
                  </a:lnTo>
                  <a:lnTo>
                    <a:pt x="3096606" y="1317730"/>
                  </a:lnTo>
                  <a:lnTo>
                    <a:pt x="3100089" y="1317074"/>
                  </a:lnTo>
                  <a:lnTo>
                    <a:pt x="3103573" y="1316418"/>
                  </a:lnTo>
                  <a:lnTo>
                    <a:pt x="3107056" y="1315763"/>
                  </a:lnTo>
                  <a:lnTo>
                    <a:pt x="3110539" y="1327206"/>
                  </a:lnTo>
                  <a:lnTo>
                    <a:pt x="3114022" y="1326559"/>
                  </a:lnTo>
                  <a:lnTo>
                    <a:pt x="3117506" y="1325913"/>
                  </a:lnTo>
                  <a:lnTo>
                    <a:pt x="3120989" y="1325267"/>
                  </a:lnTo>
                  <a:lnTo>
                    <a:pt x="3124472" y="1331125"/>
                  </a:lnTo>
                  <a:lnTo>
                    <a:pt x="3127955" y="1330484"/>
                  </a:lnTo>
                  <a:lnTo>
                    <a:pt x="3131439" y="1329843"/>
                  </a:lnTo>
                  <a:lnTo>
                    <a:pt x="3134922" y="1331543"/>
                  </a:lnTo>
                  <a:lnTo>
                    <a:pt x="3138405" y="1330904"/>
                  </a:lnTo>
                  <a:lnTo>
                    <a:pt x="3141888" y="1330265"/>
                  </a:lnTo>
                  <a:lnTo>
                    <a:pt x="3145372" y="1329627"/>
                  </a:lnTo>
                  <a:lnTo>
                    <a:pt x="3148855" y="1331902"/>
                  </a:lnTo>
                  <a:lnTo>
                    <a:pt x="3152338" y="1331266"/>
                  </a:lnTo>
                  <a:lnTo>
                    <a:pt x="3155821" y="1330630"/>
                  </a:lnTo>
                  <a:lnTo>
                    <a:pt x="3159304" y="1333467"/>
                  </a:lnTo>
                  <a:lnTo>
                    <a:pt x="3162788" y="1332834"/>
                  </a:lnTo>
                  <a:lnTo>
                    <a:pt x="3166271" y="1332201"/>
                  </a:lnTo>
                  <a:lnTo>
                    <a:pt x="3169754" y="1331569"/>
                  </a:lnTo>
                  <a:lnTo>
                    <a:pt x="3173237" y="1337800"/>
                  </a:lnTo>
                  <a:lnTo>
                    <a:pt x="3176721" y="1337173"/>
                  </a:lnTo>
                  <a:lnTo>
                    <a:pt x="3180204" y="1336546"/>
                  </a:lnTo>
                  <a:lnTo>
                    <a:pt x="3183687" y="1341551"/>
                  </a:lnTo>
                  <a:lnTo>
                    <a:pt x="3187170" y="1340928"/>
                  </a:lnTo>
                  <a:lnTo>
                    <a:pt x="3190654" y="1340305"/>
                  </a:lnTo>
                  <a:lnTo>
                    <a:pt x="3194137" y="1341916"/>
                  </a:lnTo>
                  <a:lnTo>
                    <a:pt x="3197620" y="1341295"/>
                  </a:lnTo>
                  <a:lnTo>
                    <a:pt x="3201103" y="1340675"/>
                  </a:lnTo>
                  <a:lnTo>
                    <a:pt x="3204587" y="1340055"/>
                  </a:lnTo>
                  <a:lnTo>
                    <a:pt x="3208070" y="1342767"/>
                  </a:lnTo>
                  <a:lnTo>
                    <a:pt x="3211553" y="1342149"/>
                  </a:lnTo>
                  <a:lnTo>
                    <a:pt x="3215036" y="1341532"/>
                  </a:lnTo>
                  <a:lnTo>
                    <a:pt x="3218520" y="1347500"/>
                  </a:lnTo>
                  <a:lnTo>
                    <a:pt x="3222003" y="1346887"/>
                  </a:lnTo>
                  <a:lnTo>
                    <a:pt x="3225486" y="1346275"/>
                  </a:lnTo>
                  <a:lnTo>
                    <a:pt x="3228969" y="1345663"/>
                  </a:lnTo>
                  <a:lnTo>
                    <a:pt x="3232453" y="1345052"/>
                  </a:lnTo>
                  <a:lnTo>
                    <a:pt x="3235936" y="1344440"/>
                  </a:lnTo>
                  <a:lnTo>
                    <a:pt x="3239419" y="1343829"/>
                  </a:lnTo>
                  <a:lnTo>
                    <a:pt x="3242902" y="1345939"/>
                  </a:lnTo>
                  <a:lnTo>
                    <a:pt x="3246386" y="1345330"/>
                  </a:lnTo>
                  <a:lnTo>
                    <a:pt x="3249869" y="1344722"/>
                  </a:lnTo>
                  <a:lnTo>
                    <a:pt x="3253352" y="1344113"/>
                  </a:lnTo>
                  <a:lnTo>
                    <a:pt x="3256835" y="1345132"/>
                  </a:lnTo>
                  <a:lnTo>
                    <a:pt x="3260319" y="1344525"/>
                  </a:lnTo>
                  <a:lnTo>
                    <a:pt x="3263802" y="1343919"/>
                  </a:lnTo>
                  <a:lnTo>
                    <a:pt x="3267285" y="1345473"/>
                  </a:lnTo>
                  <a:lnTo>
                    <a:pt x="3270768" y="1344869"/>
                  </a:lnTo>
                  <a:lnTo>
                    <a:pt x="3274252" y="1344265"/>
                  </a:lnTo>
                  <a:lnTo>
                    <a:pt x="3277735" y="1343661"/>
                  </a:lnTo>
                  <a:lnTo>
                    <a:pt x="3281218" y="1346817"/>
                  </a:lnTo>
                  <a:lnTo>
                    <a:pt x="3284701" y="1346216"/>
                  </a:lnTo>
                  <a:lnTo>
                    <a:pt x="3288185" y="1345615"/>
                  </a:lnTo>
                  <a:lnTo>
                    <a:pt x="3291668" y="1346083"/>
                  </a:lnTo>
                  <a:lnTo>
                    <a:pt x="3295151" y="1345484"/>
                  </a:lnTo>
                  <a:lnTo>
                    <a:pt x="3298634" y="1344884"/>
                  </a:lnTo>
                  <a:lnTo>
                    <a:pt x="3302118" y="1344285"/>
                  </a:lnTo>
                  <a:lnTo>
                    <a:pt x="3305601" y="1347941"/>
                  </a:lnTo>
                  <a:lnTo>
                    <a:pt x="3309084" y="1347345"/>
                  </a:lnTo>
                  <a:lnTo>
                    <a:pt x="3312567" y="1346749"/>
                  </a:lnTo>
                  <a:lnTo>
                    <a:pt x="3316051" y="1348792"/>
                  </a:lnTo>
                  <a:lnTo>
                    <a:pt x="3319534" y="1348199"/>
                  </a:lnTo>
                  <a:lnTo>
                    <a:pt x="3323017" y="1347605"/>
                  </a:lnTo>
                  <a:lnTo>
                    <a:pt x="3326500" y="1347012"/>
                  </a:lnTo>
                  <a:lnTo>
                    <a:pt x="3329984" y="1354239"/>
                  </a:lnTo>
                  <a:lnTo>
                    <a:pt x="3333467" y="1353651"/>
                  </a:lnTo>
                  <a:lnTo>
                    <a:pt x="3336950" y="1353063"/>
                  </a:lnTo>
                  <a:lnTo>
                    <a:pt x="3340433" y="1357094"/>
                  </a:lnTo>
                  <a:lnTo>
                    <a:pt x="3343917" y="1356510"/>
                  </a:lnTo>
                  <a:lnTo>
                    <a:pt x="3347400" y="1355926"/>
                  </a:lnTo>
                  <a:lnTo>
                    <a:pt x="3350883" y="1357380"/>
                  </a:lnTo>
                  <a:lnTo>
                    <a:pt x="3354366" y="1356798"/>
                  </a:lnTo>
                  <a:lnTo>
                    <a:pt x="3357850" y="1356216"/>
                  </a:lnTo>
                  <a:lnTo>
                    <a:pt x="3361333" y="1355634"/>
                  </a:lnTo>
                  <a:lnTo>
                    <a:pt x="3364816" y="1361109"/>
                  </a:lnTo>
                  <a:lnTo>
                    <a:pt x="3368299" y="1360531"/>
                  </a:lnTo>
                  <a:lnTo>
                    <a:pt x="3371783" y="1359954"/>
                  </a:lnTo>
                  <a:lnTo>
                    <a:pt x="3375266" y="1368285"/>
                  </a:lnTo>
                  <a:lnTo>
                    <a:pt x="3378749" y="1367713"/>
                  </a:lnTo>
                  <a:lnTo>
                    <a:pt x="3382232" y="1367143"/>
                  </a:lnTo>
                  <a:lnTo>
                    <a:pt x="3385716" y="1366572"/>
                  </a:lnTo>
                  <a:lnTo>
                    <a:pt x="3389199" y="1366002"/>
                  </a:lnTo>
                  <a:lnTo>
                    <a:pt x="3392682" y="1365431"/>
                  </a:lnTo>
                  <a:lnTo>
                    <a:pt x="3396165" y="1364861"/>
                  </a:lnTo>
                  <a:lnTo>
                    <a:pt x="3399649" y="1367709"/>
                  </a:lnTo>
                  <a:lnTo>
                    <a:pt x="3403132" y="1367142"/>
                  </a:lnTo>
                  <a:lnTo>
                    <a:pt x="3406615" y="1366575"/>
                  </a:lnTo>
                  <a:lnTo>
                    <a:pt x="3410098" y="1366008"/>
                  </a:lnTo>
                  <a:lnTo>
                    <a:pt x="3413582" y="1366414"/>
                  </a:lnTo>
                  <a:lnTo>
                    <a:pt x="3417065" y="1365848"/>
                  </a:lnTo>
                  <a:lnTo>
                    <a:pt x="3420548" y="1365283"/>
                  </a:lnTo>
                  <a:lnTo>
                    <a:pt x="3424031" y="1371940"/>
                  </a:lnTo>
                  <a:lnTo>
                    <a:pt x="3427515" y="1371379"/>
                  </a:lnTo>
                  <a:lnTo>
                    <a:pt x="3430998" y="1370819"/>
                  </a:lnTo>
                  <a:lnTo>
                    <a:pt x="3434481" y="1370258"/>
                  </a:lnTo>
                  <a:lnTo>
                    <a:pt x="3437964" y="1373498"/>
                  </a:lnTo>
                  <a:lnTo>
                    <a:pt x="3441447" y="1372941"/>
                  </a:lnTo>
                  <a:lnTo>
                    <a:pt x="3444931" y="1372384"/>
                  </a:lnTo>
                  <a:lnTo>
                    <a:pt x="3448414" y="1379779"/>
                  </a:lnTo>
                  <a:lnTo>
                    <a:pt x="3451897" y="1379227"/>
                  </a:lnTo>
                  <a:lnTo>
                    <a:pt x="3455380" y="1378676"/>
                  </a:lnTo>
                  <a:lnTo>
                    <a:pt x="3458864" y="1378124"/>
                  </a:lnTo>
                  <a:lnTo>
                    <a:pt x="3462347" y="1385815"/>
                  </a:lnTo>
                  <a:lnTo>
                    <a:pt x="3465830" y="1385269"/>
                  </a:lnTo>
                  <a:lnTo>
                    <a:pt x="3469313" y="1384723"/>
                  </a:lnTo>
                  <a:lnTo>
                    <a:pt x="3472797" y="1385986"/>
                  </a:lnTo>
                  <a:lnTo>
                    <a:pt x="3476280" y="1385441"/>
                  </a:lnTo>
                  <a:lnTo>
                    <a:pt x="3479763" y="1384897"/>
                  </a:lnTo>
                  <a:lnTo>
                    <a:pt x="3483246" y="1384353"/>
                  </a:lnTo>
                  <a:lnTo>
                    <a:pt x="3483246" y="1384805"/>
                  </a:lnTo>
                  <a:lnTo>
                    <a:pt x="3483246" y="1385255"/>
                  </a:lnTo>
                  <a:lnTo>
                    <a:pt x="3483246" y="1385706"/>
                  </a:lnTo>
                  <a:lnTo>
                    <a:pt x="3483246" y="1386155"/>
                  </a:lnTo>
                  <a:lnTo>
                    <a:pt x="3483246" y="1386604"/>
                  </a:lnTo>
                  <a:lnTo>
                    <a:pt x="3483246" y="1387052"/>
                  </a:lnTo>
                  <a:lnTo>
                    <a:pt x="3483246" y="1387500"/>
                  </a:lnTo>
                  <a:lnTo>
                    <a:pt x="3483246" y="1387947"/>
                  </a:lnTo>
                  <a:lnTo>
                    <a:pt x="3483246" y="1388394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964256"/>
              <a:ext cx="3483246" cy="2587810"/>
            </a:xfrm>
            <a:custGeom>
              <a:avLst/>
              <a:gdLst/>
              <a:ahLst/>
              <a:cxnLst/>
              <a:rect l="0" t="0" r="0" b="0"/>
              <a:pathLst>
                <a:path w="3483246" h="2587810">
                  <a:moveTo>
                    <a:pt x="0" y="2587810"/>
                  </a:moveTo>
                  <a:lnTo>
                    <a:pt x="3483" y="1806850"/>
                  </a:lnTo>
                  <a:lnTo>
                    <a:pt x="6966" y="1311944"/>
                  </a:lnTo>
                  <a:lnTo>
                    <a:pt x="10449" y="970255"/>
                  </a:lnTo>
                  <a:lnTo>
                    <a:pt x="13932" y="720169"/>
                  </a:lnTo>
                  <a:lnTo>
                    <a:pt x="17416" y="529204"/>
                  </a:lnTo>
                  <a:lnTo>
                    <a:pt x="20899" y="378611"/>
                  </a:lnTo>
                  <a:lnTo>
                    <a:pt x="24382" y="256812"/>
                  </a:lnTo>
                  <a:lnTo>
                    <a:pt x="27865" y="156268"/>
                  </a:lnTo>
                  <a:lnTo>
                    <a:pt x="31349" y="71863"/>
                  </a:lnTo>
                  <a:lnTo>
                    <a:pt x="34832" y="0"/>
                  </a:lnTo>
                  <a:lnTo>
                    <a:pt x="38315" y="795733"/>
                  </a:lnTo>
                  <a:lnTo>
                    <a:pt x="41798" y="720169"/>
                  </a:lnTo>
                  <a:lnTo>
                    <a:pt x="45282" y="651069"/>
                  </a:lnTo>
                  <a:lnTo>
                    <a:pt x="48765" y="1311944"/>
                  </a:lnTo>
                  <a:lnTo>
                    <a:pt x="52248" y="1255664"/>
                  </a:lnTo>
                  <a:lnTo>
                    <a:pt x="55731" y="1202183"/>
                  </a:lnTo>
                  <a:lnTo>
                    <a:pt x="59215" y="1151296"/>
                  </a:lnTo>
                  <a:lnTo>
                    <a:pt x="62698" y="1102820"/>
                  </a:lnTo>
                  <a:lnTo>
                    <a:pt x="66181" y="1056587"/>
                  </a:lnTo>
                  <a:lnTo>
                    <a:pt x="69664" y="1012445"/>
                  </a:lnTo>
                  <a:lnTo>
                    <a:pt x="73148" y="1085228"/>
                  </a:lnTo>
                  <a:lnTo>
                    <a:pt x="76631" y="1045361"/>
                  </a:lnTo>
                  <a:lnTo>
                    <a:pt x="80114" y="1007067"/>
                  </a:lnTo>
                  <a:lnTo>
                    <a:pt x="83597" y="970255"/>
                  </a:lnTo>
                  <a:lnTo>
                    <a:pt x="87081" y="1036719"/>
                  </a:lnTo>
                  <a:lnTo>
                    <a:pt x="90564" y="1002905"/>
                  </a:lnTo>
                  <a:lnTo>
                    <a:pt x="94047" y="970255"/>
                  </a:lnTo>
                  <a:lnTo>
                    <a:pt x="97530" y="1029860"/>
                  </a:lnTo>
                  <a:lnTo>
                    <a:pt x="101014" y="999589"/>
                  </a:lnTo>
                  <a:lnTo>
                    <a:pt x="104497" y="970255"/>
                  </a:lnTo>
                  <a:lnTo>
                    <a:pt x="107980" y="941816"/>
                  </a:lnTo>
                  <a:lnTo>
                    <a:pt x="111463" y="1202183"/>
                  </a:lnTo>
                  <a:lnTo>
                    <a:pt x="114947" y="1176427"/>
                  </a:lnTo>
                  <a:lnTo>
                    <a:pt x="118430" y="1151296"/>
                  </a:lnTo>
                  <a:lnTo>
                    <a:pt x="121913" y="1126768"/>
                  </a:lnTo>
                  <a:lnTo>
                    <a:pt x="125396" y="1102820"/>
                  </a:lnTo>
                  <a:lnTo>
                    <a:pt x="128880" y="1079433"/>
                  </a:lnTo>
                  <a:lnTo>
                    <a:pt x="132363" y="1056587"/>
                  </a:lnTo>
                  <a:lnTo>
                    <a:pt x="135846" y="1093399"/>
                  </a:lnTo>
                  <a:lnTo>
                    <a:pt x="139329" y="1071758"/>
                  </a:lnTo>
                  <a:lnTo>
                    <a:pt x="142813" y="1050584"/>
                  </a:lnTo>
                  <a:lnTo>
                    <a:pt x="146296" y="1085228"/>
                  </a:lnTo>
                  <a:lnTo>
                    <a:pt x="149779" y="1065092"/>
                  </a:lnTo>
                  <a:lnTo>
                    <a:pt x="153262" y="1045361"/>
                  </a:lnTo>
                  <a:lnTo>
                    <a:pt x="156746" y="1215302"/>
                  </a:lnTo>
                  <a:lnTo>
                    <a:pt x="160229" y="1196980"/>
                  </a:lnTo>
                  <a:lnTo>
                    <a:pt x="163712" y="1178974"/>
                  </a:lnTo>
                  <a:lnTo>
                    <a:pt x="167195" y="1161275"/>
                  </a:lnTo>
                  <a:lnTo>
                    <a:pt x="170679" y="1143875"/>
                  </a:lnTo>
                  <a:lnTo>
                    <a:pt x="174162" y="1126768"/>
                  </a:lnTo>
                  <a:lnTo>
                    <a:pt x="177645" y="1109945"/>
                  </a:lnTo>
                  <a:lnTo>
                    <a:pt x="181128" y="1093399"/>
                  </a:lnTo>
                  <a:lnTo>
                    <a:pt x="184612" y="1077124"/>
                  </a:lnTo>
                  <a:lnTo>
                    <a:pt x="188095" y="1061114"/>
                  </a:lnTo>
                  <a:lnTo>
                    <a:pt x="191578" y="1045361"/>
                  </a:lnTo>
                  <a:lnTo>
                    <a:pt x="195061" y="1111462"/>
                  </a:lnTo>
                  <a:lnTo>
                    <a:pt x="198545" y="1096387"/>
                  </a:lnTo>
                  <a:lnTo>
                    <a:pt x="202028" y="1081536"/>
                  </a:lnTo>
                  <a:lnTo>
                    <a:pt x="205511" y="1508941"/>
                  </a:lnTo>
                  <a:lnTo>
                    <a:pt x="208994" y="1496384"/>
                  </a:lnTo>
                  <a:lnTo>
                    <a:pt x="212478" y="1483959"/>
                  </a:lnTo>
                  <a:lnTo>
                    <a:pt x="215961" y="1471661"/>
                  </a:lnTo>
                  <a:lnTo>
                    <a:pt x="219444" y="1479214"/>
                  </a:lnTo>
                  <a:lnTo>
                    <a:pt x="222927" y="1467278"/>
                  </a:lnTo>
                  <a:lnTo>
                    <a:pt x="226411" y="1455461"/>
                  </a:lnTo>
                  <a:lnTo>
                    <a:pt x="229894" y="1481850"/>
                  </a:lnTo>
                  <a:lnTo>
                    <a:pt x="233377" y="1470468"/>
                  </a:lnTo>
                  <a:lnTo>
                    <a:pt x="236860" y="1459195"/>
                  </a:lnTo>
                  <a:lnTo>
                    <a:pt x="240344" y="1448029"/>
                  </a:lnTo>
                  <a:lnTo>
                    <a:pt x="243827" y="1436968"/>
                  </a:lnTo>
                  <a:lnTo>
                    <a:pt x="247310" y="1426011"/>
                  </a:lnTo>
                  <a:lnTo>
                    <a:pt x="250793" y="1415156"/>
                  </a:lnTo>
                  <a:lnTo>
                    <a:pt x="254277" y="1404403"/>
                  </a:lnTo>
                  <a:lnTo>
                    <a:pt x="257760" y="1393749"/>
                  </a:lnTo>
                  <a:lnTo>
                    <a:pt x="261243" y="1383193"/>
                  </a:lnTo>
                  <a:lnTo>
                    <a:pt x="264726" y="1372734"/>
                  </a:lnTo>
                  <a:lnTo>
                    <a:pt x="268210" y="1362371"/>
                  </a:lnTo>
                  <a:lnTo>
                    <a:pt x="271693" y="1352102"/>
                  </a:lnTo>
                  <a:lnTo>
                    <a:pt x="275176" y="1341926"/>
                  </a:lnTo>
                  <a:lnTo>
                    <a:pt x="278659" y="1405593"/>
                  </a:lnTo>
                  <a:lnTo>
                    <a:pt x="282143" y="1395872"/>
                  </a:lnTo>
                  <a:lnTo>
                    <a:pt x="285626" y="1386233"/>
                  </a:lnTo>
                  <a:lnTo>
                    <a:pt x="289109" y="1376674"/>
                  </a:lnTo>
                  <a:lnTo>
                    <a:pt x="292592" y="1547413"/>
                  </a:lnTo>
                  <a:lnTo>
                    <a:pt x="296075" y="1538758"/>
                  </a:lnTo>
                  <a:lnTo>
                    <a:pt x="299559" y="1530163"/>
                  </a:lnTo>
                  <a:lnTo>
                    <a:pt x="303042" y="1521630"/>
                  </a:lnTo>
                  <a:lnTo>
                    <a:pt x="306525" y="1513156"/>
                  </a:lnTo>
                  <a:lnTo>
                    <a:pt x="310008" y="1504741"/>
                  </a:lnTo>
                  <a:lnTo>
                    <a:pt x="313492" y="1581264"/>
                  </a:lnTo>
                  <a:lnTo>
                    <a:pt x="316975" y="1573337"/>
                  </a:lnTo>
                  <a:lnTo>
                    <a:pt x="320458" y="1565461"/>
                  </a:lnTo>
                  <a:lnTo>
                    <a:pt x="323941" y="1557635"/>
                  </a:lnTo>
                  <a:lnTo>
                    <a:pt x="327425" y="1561120"/>
                  </a:lnTo>
                  <a:lnTo>
                    <a:pt x="330908" y="1553442"/>
                  </a:lnTo>
                  <a:lnTo>
                    <a:pt x="334391" y="1545811"/>
                  </a:lnTo>
                  <a:lnTo>
                    <a:pt x="337874" y="1560316"/>
                  </a:lnTo>
                  <a:lnTo>
                    <a:pt x="341358" y="1552871"/>
                  </a:lnTo>
                  <a:lnTo>
                    <a:pt x="344841" y="1545470"/>
                  </a:lnTo>
                  <a:lnTo>
                    <a:pt x="348324" y="1538114"/>
                  </a:lnTo>
                  <a:lnTo>
                    <a:pt x="351807" y="1541679"/>
                  </a:lnTo>
                  <a:lnTo>
                    <a:pt x="355291" y="1534453"/>
                  </a:lnTo>
                  <a:lnTo>
                    <a:pt x="358774" y="1527270"/>
                  </a:lnTo>
                  <a:lnTo>
                    <a:pt x="362257" y="1541471"/>
                  </a:lnTo>
                  <a:lnTo>
                    <a:pt x="365740" y="1534453"/>
                  </a:lnTo>
                  <a:lnTo>
                    <a:pt x="369224" y="1527475"/>
                  </a:lnTo>
                  <a:lnTo>
                    <a:pt x="372707" y="1520537"/>
                  </a:lnTo>
                  <a:lnTo>
                    <a:pt x="376190" y="1513638"/>
                  </a:lnTo>
                  <a:lnTo>
                    <a:pt x="379673" y="1506779"/>
                  </a:lnTo>
                  <a:lnTo>
                    <a:pt x="383157" y="1499959"/>
                  </a:lnTo>
                  <a:lnTo>
                    <a:pt x="386640" y="1493177"/>
                  </a:lnTo>
                  <a:lnTo>
                    <a:pt x="390123" y="1486433"/>
                  </a:lnTo>
                  <a:lnTo>
                    <a:pt x="393606" y="1479728"/>
                  </a:lnTo>
                  <a:lnTo>
                    <a:pt x="397090" y="1473060"/>
                  </a:lnTo>
                  <a:lnTo>
                    <a:pt x="400573" y="1477188"/>
                  </a:lnTo>
                  <a:lnTo>
                    <a:pt x="404056" y="1470628"/>
                  </a:lnTo>
                  <a:lnTo>
                    <a:pt x="407539" y="1464104"/>
                  </a:lnTo>
                  <a:lnTo>
                    <a:pt x="411023" y="1528189"/>
                  </a:lnTo>
                  <a:lnTo>
                    <a:pt x="414506" y="1521957"/>
                  </a:lnTo>
                  <a:lnTo>
                    <a:pt x="417989" y="1515757"/>
                  </a:lnTo>
                  <a:lnTo>
                    <a:pt x="421472" y="1509588"/>
                  </a:lnTo>
                  <a:lnTo>
                    <a:pt x="424956" y="1503451"/>
                  </a:lnTo>
                  <a:lnTo>
                    <a:pt x="428439" y="1497346"/>
                  </a:lnTo>
                  <a:lnTo>
                    <a:pt x="431922" y="1491271"/>
                  </a:lnTo>
                  <a:lnTo>
                    <a:pt x="435405" y="1504217"/>
                  </a:lnTo>
                  <a:lnTo>
                    <a:pt x="438889" y="1498260"/>
                  </a:lnTo>
                  <a:lnTo>
                    <a:pt x="442372" y="1492332"/>
                  </a:lnTo>
                  <a:lnTo>
                    <a:pt x="445855" y="1486433"/>
                  </a:lnTo>
                  <a:lnTo>
                    <a:pt x="449338" y="1499129"/>
                  </a:lnTo>
                  <a:lnTo>
                    <a:pt x="452822" y="1493342"/>
                  </a:lnTo>
                  <a:lnTo>
                    <a:pt x="456305" y="1487582"/>
                  </a:lnTo>
                  <a:lnTo>
                    <a:pt x="459788" y="1499959"/>
                  </a:lnTo>
                  <a:lnTo>
                    <a:pt x="463271" y="1494304"/>
                  </a:lnTo>
                  <a:lnTo>
                    <a:pt x="466755" y="1488677"/>
                  </a:lnTo>
                  <a:lnTo>
                    <a:pt x="470238" y="1534453"/>
                  </a:lnTo>
                  <a:lnTo>
                    <a:pt x="473721" y="1529022"/>
                  </a:lnTo>
                  <a:lnTo>
                    <a:pt x="477204" y="1523615"/>
                  </a:lnTo>
                  <a:lnTo>
                    <a:pt x="480688" y="1518233"/>
                  </a:lnTo>
                  <a:lnTo>
                    <a:pt x="484171" y="1512874"/>
                  </a:lnTo>
                  <a:lnTo>
                    <a:pt x="487654" y="1507539"/>
                  </a:lnTo>
                  <a:lnTo>
                    <a:pt x="491137" y="1502228"/>
                  </a:lnTo>
                  <a:lnTo>
                    <a:pt x="494621" y="1505202"/>
                  </a:lnTo>
                  <a:lnTo>
                    <a:pt x="498104" y="1499959"/>
                  </a:lnTo>
                  <a:lnTo>
                    <a:pt x="501587" y="1494738"/>
                  </a:lnTo>
                  <a:lnTo>
                    <a:pt x="505070" y="1489541"/>
                  </a:lnTo>
                  <a:lnTo>
                    <a:pt x="508554" y="1484366"/>
                  </a:lnTo>
                  <a:lnTo>
                    <a:pt x="512037" y="1479214"/>
                  </a:lnTo>
                  <a:lnTo>
                    <a:pt x="515520" y="1474084"/>
                  </a:lnTo>
                  <a:lnTo>
                    <a:pt x="519003" y="1531981"/>
                  </a:lnTo>
                  <a:lnTo>
                    <a:pt x="522487" y="1527053"/>
                  </a:lnTo>
                  <a:lnTo>
                    <a:pt x="525970" y="1522145"/>
                  </a:lnTo>
                  <a:lnTo>
                    <a:pt x="529453" y="1517257"/>
                  </a:lnTo>
                  <a:lnTo>
                    <a:pt x="532936" y="1595530"/>
                  </a:lnTo>
                  <a:lnTo>
                    <a:pt x="536420" y="1590901"/>
                  </a:lnTo>
                  <a:lnTo>
                    <a:pt x="539903" y="1586289"/>
                  </a:lnTo>
                  <a:lnTo>
                    <a:pt x="543386" y="1581694"/>
                  </a:lnTo>
                  <a:lnTo>
                    <a:pt x="546869" y="1577116"/>
                  </a:lnTo>
                  <a:lnTo>
                    <a:pt x="550353" y="1572554"/>
                  </a:lnTo>
                  <a:lnTo>
                    <a:pt x="553836" y="1568010"/>
                  </a:lnTo>
                  <a:lnTo>
                    <a:pt x="557319" y="1582660"/>
                  </a:lnTo>
                  <a:lnTo>
                    <a:pt x="560802" y="1578198"/>
                  </a:lnTo>
                  <a:lnTo>
                    <a:pt x="564286" y="1573753"/>
                  </a:lnTo>
                  <a:lnTo>
                    <a:pt x="567769" y="1611734"/>
                  </a:lnTo>
                  <a:lnTo>
                    <a:pt x="571252" y="1607431"/>
                  </a:lnTo>
                  <a:lnTo>
                    <a:pt x="574735" y="1603143"/>
                  </a:lnTo>
                  <a:lnTo>
                    <a:pt x="578218" y="1598869"/>
                  </a:lnTo>
                  <a:lnTo>
                    <a:pt x="581702" y="1639434"/>
                  </a:lnTo>
                  <a:lnTo>
                    <a:pt x="585185" y="1635308"/>
                  </a:lnTo>
                  <a:lnTo>
                    <a:pt x="588668" y="1631196"/>
                  </a:lnTo>
                  <a:lnTo>
                    <a:pt x="592151" y="1627097"/>
                  </a:lnTo>
                  <a:lnTo>
                    <a:pt x="595635" y="1623011"/>
                  </a:lnTo>
                  <a:lnTo>
                    <a:pt x="599118" y="1618938"/>
                  </a:lnTo>
                  <a:lnTo>
                    <a:pt x="602601" y="1614878"/>
                  </a:lnTo>
                  <a:lnTo>
                    <a:pt x="606084" y="1610832"/>
                  </a:lnTo>
                  <a:lnTo>
                    <a:pt x="609568" y="1606798"/>
                  </a:lnTo>
                  <a:lnTo>
                    <a:pt x="613051" y="1602778"/>
                  </a:lnTo>
                  <a:lnTo>
                    <a:pt x="616534" y="1609630"/>
                  </a:lnTo>
                  <a:lnTo>
                    <a:pt x="620017" y="1605661"/>
                  </a:lnTo>
                  <a:lnTo>
                    <a:pt x="623501" y="1601706"/>
                  </a:lnTo>
                  <a:lnTo>
                    <a:pt x="626984" y="1597763"/>
                  </a:lnTo>
                  <a:lnTo>
                    <a:pt x="630467" y="1593832"/>
                  </a:lnTo>
                  <a:lnTo>
                    <a:pt x="633950" y="1589914"/>
                  </a:lnTo>
                  <a:lnTo>
                    <a:pt x="637434" y="1586008"/>
                  </a:lnTo>
                  <a:lnTo>
                    <a:pt x="640917" y="1598233"/>
                  </a:lnTo>
                  <a:lnTo>
                    <a:pt x="644400" y="1594389"/>
                  </a:lnTo>
                  <a:lnTo>
                    <a:pt x="647883" y="1590556"/>
                  </a:lnTo>
                  <a:lnTo>
                    <a:pt x="651367" y="1597271"/>
                  </a:lnTo>
                  <a:lnTo>
                    <a:pt x="654850" y="1593486"/>
                  </a:lnTo>
                  <a:lnTo>
                    <a:pt x="658333" y="1589712"/>
                  </a:lnTo>
                  <a:lnTo>
                    <a:pt x="661816" y="1585950"/>
                  </a:lnTo>
                  <a:lnTo>
                    <a:pt x="665300" y="1597734"/>
                  </a:lnTo>
                  <a:lnTo>
                    <a:pt x="668783" y="1594030"/>
                  </a:lnTo>
                  <a:lnTo>
                    <a:pt x="672266" y="1590336"/>
                  </a:lnTo>
                  <a:lnTo>
                    <a:pt x="675749" y="1601817"/>
                  </a:lnTo>
                  <a:lnTo>
                    <a:pt x="679233" y="1598179"/>
                  </a:lnTo>
                  <a:lnTo>
                    <a:pt x="682716" y="1594551"/>
                  </a:lnTo>
                  <a:lnTo>
                    <a:pt x="686199" y="1590933"/>
                  </a:lnTo>
                  <a:lnTo>
                    <a:pt x="689682" y="1592323"/>
                  </a:lnTo>
                  <a:lnTo>
                    <a:pt x="693166" y="1588738"/>
                  </a:lnTo>
                  <a:lnTo>
                    <a:pt x="696649" y="1585162"/>
                  </a:lnTo>
                  <a:lnTo>
                    <a:pt x="700132" y="1591506"/>
                  </a:lnTo>
                  <a:lnTo>
                    <a:pt x="703615" y="1587973"/>
                  </a:lnTo>
                  <a:lnTo>
                    <a:pt x="707099" y="1584449"/>
                  </a:lnTo>
                  <a:lnTo>
                    <a:pt x="710582" y="1580935"/>
                  </a:lnTo>
                  <a:lnTo>
                    <a:pt x="714065" y="1606265"/>
                  </a:lnTo>
                  <a:lnTo>
                    <a:pt x="717548" y="1602831"/>
                  </a:lnTo>
                  <a:lnTo>
                    <a:pt x="721032" y="1599406"/>
                  </a:lnTo>
                  <a:lnTo>
                    <a:pt x="724515" y="1640847"/>
                  </a:lnTo>
                  <a:lnTo>
                    <a:pt x="727998" y="1637536"/>
                  </a:lnTo>
                  <a:lnTo>
                    <a:pt x="731481" y="1634234"/>
                  </a:lnTo>
                  <a:lnTo>
                    <a:pt x="734965" y="1630941"/>
                  </a:lnTo>
                  <a:lnTo>
                    <a:pt x="738448" y="1631956"/>
                  </a:lnTo>
                  <a:lnTo>
                    <a:pt x="741931" y="1628689"/>
                  </a:lnTo>
                  <a:lnTo>
                    <a:pt x="745414" y="1625430"/>
                  </a:lnTo>
                  <a:lnTo>
                    <a:pt x="748898" y="1622180"/>
                  </a:lnTo>
                  <a:lnTo>
                    <a:pt x="752381" y="1618938"/>
                  </a:lnTo>
                  <a:lnTo>
                    <a:pt x="755864" y="1615704"/>
                  </a:lnTo>
                  <a:lnTo>
                    <a:pt x="759347" y="1616794"/>
                  </a:lnTo>
                  <a:lnTo>
                    <a:pt x="762831" y="1613586"/>
                  </a:lnTo>
                  <a:lnTo>
                    <a:pt x="766314" y="1610386"/>
                  </a:lnTo>
                  <a:lnTo>
                    <a:pt x="769797" y="1607194"/>
                  </a:lnTo>
                  <a:lnTo>
                    <a:pt x="773280" y="1608322"/>
                  </a:lnTo>
                  <a:lnTo>
                    <a:pt x="776764" y="1605154"/>
                  </a:lnTo>
                  <a:lnTo>
                    <a:pt x="780247" y="1601995"/>
                  </a:lnTo>
                  <a:lnTo>
                    <a:pt x="783730" y="1598843"/>
                  </a:lnTo>
                  <a:lnTo>
                    <a:pt x="787213" y="1595700"/>
                  </a:lnTo>
                  <a:lnTo>
                    <a:pt x="790697" y="1592564"/>
                  </a:lnTo>
                  <a:lnTo>
                    <a:pt x="794180" y="1589437"/>
                  </a:lnTo>
                  <a:lnTo>
                    <a:pt x="797663" y="1594944"/>
                  </a:lnTo>
                  <a:lnTo>
                    <a:pt x="801146" y="1591848"/>
                  </a:lnTo>
                  <a:lnTo>
                    <a:pt x="804630" y="1588759"/>
                  </a:lnTo>
                  <a:lnTo>
                    <a:pt x="808113" y="1598415"/>
                  </a:lnTo>
                  <a:lnTo>
                    <a:pt x="811596" y="1595366"/>
                  </a:lnTo>
                  <a:lnTo>
                    <a:pt x="815079" y="1592323"/>
                  </a:lnTo>
                  <a:lnTo>
                    <a:pt x="818563" y="1589289"/>
                  </a:lnTo>
                  <a:lnTo>
                    <a:pt x="822046" y="1590466"/>
                  </a:lnTo>
                  <a:lnTo>
                    <a:pt x="825529" y="1587454"/>
                  </a:lnTo>
                  <a:lnTo>
                    <a:pt x="829012" y="1584449"/>
                  </a:lnTo>
                  <a:lnTo>
                    <a:pt x="832496" y="1625718"/>
                  </a:lnTo>
                  <a:lnTo>
                    <a:pt x="835979" y="1622808"/>
                  </a:lnTo>
                  <a:lnTo>
                    <a:pt x="839462" y="1619904"/>
                  </a:lnTo>
                  <a:lnTo>
                    <a:pt x="842945" y="1617007"/>
                  </a:lnTo>
                  <a:lnTo>
                    <a:pt x="846429" y="1617978"/>
                  </a:lnTo>
                  <a:lnTo>
                    <a:pt x="849912" y="1615101"/>
                  </a:lnTo>
                  <a:lnTo>
                    <a:pt x="853395" y="1612231"/>
                  </a:lnTo>
                  <a:lnTo>
                    <a:pt x="856878" y="1628323"/>
                  </a:lnTo>
                  <a:lnTo>
                    <a:pt x="860361" y="1625500"/>
                  </a:lnTo>
                  <a:lnTo>
                    <a:pt x="863845" y="1622683"/>
                  </a:lnTo>
                  <a:lnTo>
                    <a:pt x="867328" y="1619873"/>
                  </a:lnTo>
                  <a:lnTo>
                    <a:pt x="870811" y="1620799"/>
                  </a:lnTo>
                  <a:lnTo>
                    <a:pt x="874294" y="1618008"/>
                  </a:lnTo>
                  <a:lnTo>
                    <a:pt x="877778" y="1615223"/>
                  </a:lnTo>
                  <a:lnTo>
                    <a:pt x="881261" y="1616166"/>
                  </a:lnTo>
                  <a:lnTo>
                    <a:pt x="884744" y="1613399"/>
                  </a:lnTo>
                  <a:lnTo>
                    <a:pt x="888227" y="1610639"/>
                  </a:lnTo>
                  <a:lnTo>
                    <a:pt x="891711" y="1607885"/>
                  </a:lnTo>
                  <a:lnTo>
                    <a:pt x="895194" y="1623452"/>
                  </a:lnTo>
                  <a:lnTo>
                    <a:pt x="898677" y="1620742"/>
                  </a:lnTo>
                  <a:lnTo>
                    <a:pt x="902160" y="1618037"/>
                  </a:lnTo>
                  <a:lnTo>
                    <a:pt x="905644" y="1633075"/>
                  </a:lnTo>
                  <a:lnTo>
                    <a:pt x="909127" y="1630412"/>
                  </a:lnTo>
                  <a:lnTo>
                    <a:pt x="912610" y="1627755"/>
                  </a:lnTo>
                  <a:lnTo>
                    <a:pt x="916093" y="1638905"/>
                  </a:lnTo>
                  <a:lnTo>
                    <a:pt x="919577" y="1636283"/>
                  </a:lnTo>
                  <a:lnTo>
                    <a:pt x="923060" y="1633666"/>
                  </a:lnTo>
                  <a:lnTo>
                    <a:pt x="926543" y="1631054"/>
                  </a:lnTo>
                  <a:lnTo>
                    <a:pt x="930026" y="1628448"/>
                  </a:lnTo>
                  <a:lnTo>
                    <a:pt x="933510" y="1625847"/>
                  </a:lnTo>
                  <a:lnTo>
                    <a:pt x="936993" y="1623252"/>
                  </a:lnTo>
                  <a:lnTo>
                    <a:pt x="940476" y="1657092"/>
                  </a:lnTo>
                  <a:lnTo>
                    <a:pt x="943959" y="1654568"/>
                  </a:lnTo>
                  <a:lnTo>
                    <a:pt x="947443" y="1652049"/>
                  </a:lnTo>
                  <a:lnTo>
                    <a:pt x="950926" y="1649536"/>
                  </a:lnTo>
                  <a:lnTo>
                    <a:pt x="954409" y="1653401"/>
                  </a:lnTo>
                  <a:lnTo>
                    <a:pt x="957892" y="1650908"/>
                  </a:lnTo>
                  <a:lnTo>
                    <a:pt x="961376" y="1648420"/>
                  </a:lnTo>
                  <a:lnTo>
                    <a:pt x="964859" y="1676712"/>
                  </a:lnTo>
                  <a:lnTo>
                    <a:pt x="968342" y="1674285"/>
                  </a:lnTo>
                  <a:lnTo>
                    <a:pt x="971825" y="1671863"/>
                  </a:lnTo>
                  <a:lnTo>
                    <a:pt x="975309" y="1669446"/>
                  </a:lnTo>
                  <a:lnTo>
                    <a:pt x="978792" y="1701648"/>
                  </a:lnTo>
                  <a:lnTo>
                    <a:pt x="982275" y="1699299"/>
                  </a:lnTo>
                  <a:lnTo>
                    <a:pt x="985758" y="1696954"/>
                  </a:lnTo>
                  <a:lnTo>
                    <a:pt x="989242" y="1694613"/>
                  </a:lnTo>
                  <a:lnTo>
                    <a:pt x="992725" y="1692277"/>
                  </a:lnTo>
                  <a:lnTo>
                    <a:pt x="996208" y="1689944"/>
                  </a:lnTo>
                  <a:lnTo>
                    <a:pt x="999691" y="1687616"/>
                  </a:lnTo>
                  <a:lnTo>
                    <a:pt x="1003175" y="1693643"/>
                  </a:lnTo>
                  <a:lnTo>
                    <a:pt x="1006658" y="1691337"/>
                  </a:lnTo>
                  <a:lnTo>
                    <a:pt x="1010141" y="1689036"/>
                  </a:lnTo>
                  <a:lnTo>
                    <a:pt x="1013624" y="1686738"/>
                  </a:lnTo>
                  <a:lnTo>
                    <a:pt x="1017108" y="1684445"/>
                  </a:lnTo>
                  <a:lnTo>
                    <a:pt x="1020591" y="1682156"/>
                  </a:lnTo>
                  <a:lnTo>
                    <a:pt x="1024074" y="1679870"/>
                  </a:lnTo>
                  <a:lnTo>
                    <a:pt x="1027557" y="1712468"/>
                  </a:lnTo>
                  <a:lnTo>
                    <a:pt x="1031041" y="1710248"/>
                  </a:lnTo>
                  <a:lnTo>
                    <a:pt x="1034524" y="1708032"/>
                  </a:lnTo>
                  <a:lnTo>
                    <a:pt x="1038007" y="1723606"/>
                  </a:lnTo>
                  <a:lnTo>
                    <a:pt x="1041490" y="1721428"/>
                  </a:lnTo>
                  <a:lnTo>
                    <a:pt x="1044974" y="1719253"/>
                  </a:lnTo>
                  <a:lnTo>
                    <a:pt x="1048457" y="1717081"/>
                  </a:lnTo>
                  <a:lnTo>
                    <a:pt x="1051940" y="1746323"/>
                  </a:lnTo>
                  <a:lnTo>
                    <a:pt x="1055423" y="1744211"/>
                  </a:lnTo>
                  <a:lnTo>
                    <a:pt x="1058907" y="1742103"/>
                  </a:lnTo>
                  <a:lnTo>
                    <a:pt x="1062390" y="1773718"/>
                  </a:lnTo>
                  <a:lnTo>
                    <a:pt x="1065873" y="1771674"/>
                  </a:lnTo>
                  <a:lnTo>
                    <a:pt x="1069356" y="1769634"/>
                  </a:lnTo>
                  <a:lnTo>
                    <a:pt x="1072840" y="1778304"/>
                  </a:lnTo>
                  <a:lnTo>
                    <a:pt x="1076323" y="1776288"/>
                  </a:lnTo>
                  <a:lnTo>
                    <a:pt x="1079806" y="1774275"/>
                  </a:lnTo>
                  <a:lnTo>
                    <a:pt x="1083289" y="1772265"/>
                  </a:lnTo>
                  <a:lnTo>
                    <a:pt x="1086773" y="1770258"/>
                  </a:lnTo>
                  <a:lnTo>
                    <a:pt x="1090256" y="1768254"/>
                  </a:lnTo>
                  <a:lnTo>
                    <a:pt x="1093739" y="1766253"/>
                  </a:lnTo>
                  <a:lnTo>
                    <a:pt x="1097222" y="1768511"/>
                  </a:lnTo>
                  <a:lnTo>
                    <a:pt x="1100706" y="1766524"/>
                  </a:lnTo>
                  <a:lnTo>
                    <a:pt x="1104189" y="1764539"/>
                  </a:lnTo>
                  <a:lnTo>
                    <a:pt x="1107672" y="1762557"/>
                  </a:lnTo>
                  <a:lnTo>
                    <a:pt x="1111155" y="1760578"/>
                  </a:lnTo>
                  <a:lnTo>
                    <a:pt x="1114639" y="1758602"/>
                  </a:lnTo>
                  <a:lnTo>
                    <a:pt x="1118122" y="1756629"/>
                  </a:lnTo>
                  <a:lnTo>
                    <a:pt x="1121605" y="1761035"/>
                  </a:lnTo>
                  <a:lnTo>
                    <a:pt x="1125088" y="1759078"/>
                  </a:lnTo>
                  <a:lnTo>
                    <a:pt x="1128572" y="1757124"/>
                  </a:lnTo>
                  <a:lnTo>
                    <a:pt x="1132055" y="1755173"/>
                  </a:lnTo>
                  <a:lnTo>
                    <a:pt x="1135538" y="1763704"/>
                  </a:lnTo>
                  <a:lnTo>
                    <a:pt x="1139021" y="1761776"/>
                  </a:lnTo>
                  <a:lnTo>
                    <a:pt x="1142505" y="1759850"/>
                  </a:lnTo>
                  <a:lnTo>
                    <a:pt x="1145988" y="1764119"/>
                  </a:lnTo>
                  <a:lnTo>
                    <a:pt x="1149471" y="1762209"/>
                  </a:lnTo>
                  <a:lnTo>
                    <a:pt x="1152954" y="1760301"/>
                  </a:lnTo>
                  <a:lnTo>
                    <a:pt x="1156437" y="1758397"/>
                  </a:lnTo>
                  <a:lnTo>
                    <a:pt x="1159921" y="1758551"/>
                  </a:lnTo>
                  <a:lnTo>
                    <a:pt x="1163404" y="1756655"/>
                  </a:lnTo>
                  <a:lnTo>
                    <a:pt x="1166887" y="1754762"/>
                  </a:lnTo>
                  <a:lnTo>
                    <a:pt x="1170370" y="1754927"/>
                  </a:lnTo>
                  <a:lnTo>
                    <a:pt x="1173854" y="1753042"/>
                  </a:lnTo>
                  <a:lnTo>
                    <a:pt x="1177337" y="1751160"/>
                  </a:lnTo>
                  <a:lnTo>
                    <a:pt x="1180820" y="1749281"/>
                  </a:lnTo>
                  <a:lnTo>
                    <a:pt x="1184303" y="1747404"/>
                  </a:lnTo>
                  <a:lnTo>
                    <a:pt x="1187787" y="1745530"/>
                  </a:lnTo>
                  <a:lnTo>
                    <a:pt x="1191270" y="1743658"/>
                  </a:lnTo>
                  <a:lnTo>
                    <a:pt x="1194753" y="1743858"/>
                  </a:lnTo>
                  <a:lnTo>
                    <a:pt x="1198236" y="1741995"/>
                  </a:lnTo>
                  <a:lnTo>
                    <a:pt x="1201720" y="1740134"/>
                  </a:lnTo>
                  <a:lnTo>
                    <a:pt x="1205203" y="1738276"/>
                  </a:lnTo>
                  <a:lnTo>
                    <a:pt x="1208686" y="1740551"/>
                  </a:lnTo>
                  <a:lnTo>
                    <a:pt x="1212169" y="1738705"/>
                  </a:lnTo>
                  <a:lnTo>
                    <a:pt x="1215653" y="1736861"/>
                  </a:lnTo>
                  <a:lnTo>
                    <a:pt x="1219136" y="1739128"/>
                  </a:lnTo>
                  <a:lnTo>
                    <a:pt x="1222619" y="1737295"/>
                  </a:lnTo>
                  <a:lnTo>
                    <a:pt x="1226102" y="1735465"/>
                  </a:lnTo>
                  <a:lnTo>
                    <a:pt x="1229586" y="1733637"/>
                  </a:lnTo>
                  <a:lnTo>
                    <a:pt x="1233069" y="1731812"/>
                  </a:lnTo>
                  <a:lnTo>
                    <a:pt x="1236552" y="1729990"/>
                  </a:lnTo>
                  <a:lnTo>
                    <a:pt x="1240035" y="1728170"/>
                  </a:lnTo>
                  <a:lnTo>
                    <a:pt x="1243519" y="1738566"/>
                  </a:lnTo>
                  <a:lnTo>
                    <a:pt x="1247002" y="1736769"/>
                  </a:lnTo>
                  <a:lnTo>
                    <a:pt x="1250485" y="1734974"/>
                  </a:lnTo>
                  <a:lnTo>
                    <a:pt x="1253968" y="1739185"/>
                  </a:lnTo>
                  <a:lnTo>
                    <a:pt x="1257452" y="1737403"/>
                  </a:lnTo>
                  <a:lnTo>
                    <a:pt x="1260935" y="1735624"/>
                  </a:lnTo>
                  <a:lnTo>
                    <a:pt x="1264418" y="1733847"/>
                  </a:lnTo>
                  <a:lnTo>
                    <a:pt x="1267901" y="1743897"/>
                  </a:lnTo>
                  <a:lnTo>
                    <a:pt x="1271385" y="1742142"/>
                  </a:lnTo>
                  <a:lnTo>
                    <a:pt x="1274868" y="1740388"/>
                  </a:lnTo>
                  <a:lnTo>
                    <a:pt x="1278351" y="1750189"/>
                  </a:lnTo>
                  <a:lnTo>
                    <a:pt x="1281834" y="1748457"/>
                  </a:lnTo>
                  <a:lnTo>
                    <a:pt x="1285318" y="1746727"/>
                  </a:lnTo>
                  <a:lnTo>
                    <a:pt x="1288801" y="1744999"/>
                  </a:lnTo>
                  <a:lnTo>
                    <a:pt x="1292284" y="1752715"/>
                  </a:lnTo>
                  <a:lnTo>
                    <a:pt x="1295767" y="1751005"/>
                  </a:lnTo>
                  <a:lnTo>
                    <a:pt x="1299251" y="1749297"/>
                  </a:lnTo>
                  <a:lnTo>
                    <a:pt x="1302734" y="1753180"/>
                  </a:lnTo>
                  <a:lnTo>
                    <a:pt x="1306217" y="1751484"/>
                  </a:lnTo>
                  <a:lnTo>
                    <a:pt x="1309700" y="1749790"/>
                  </a:lnTo>
                  <a:lnTo>
                    <a:pt x="1313184" y="1748099"/>
                  </a:lnTo>
                  <a:lnTo>
                    <a:pt x="1316667" y="1750114"/>
                  </a:lnTo>
                  <a:lnTo>
                    <a:pt x="1320150" y="1748432"/>
                  </a:lnTo>
                  <a:lnTo>
                    <a:pt x="1323633" y="1746752"/>
                  </a:lnTo>
                  <a:lnTo>
                    <a:pt x="1327117" y="1750593"/>
                  </a:lnTo>
                  <a:lnTo>
                    <a:pt x="1330600" y="1748925"/>
                  </a:lnTo>
                  <a:lnTo>
                    <a:pt x="1334083" y="1747258"/>
                  </a:lnTo>
                  <a:lnTo>
                    <a:pt x="1337566" y="1745594"/>
                  </a:lnTo>
                  <a:lnTo>
                    <a:pt x="1341050" y="1745766"/>
                  </a:lnTo>
                  <a:lnTo>
                    <a:pt x="1344533" y="1744109"/>
                  </a:lnTo>
                  <a:lnTo>
                    <a:pt x="1348016" y="1742453"/>
                  </a:lnTo>
                  <a:lnTo>
                    <a:pt x="1351499" y="1740800"/>
                  </a:lnTo>
                  <a:lnTo>
                    <a:pt x="1354983" y="1739149"/>
                  </a:lnTo>
                  <a:lnTo>
                    <a:pt x="1358466" y="1737500"/>
                  </a:lnTo>
                  <a:lnTo>
                    <a:pt x="1361949" y="1735853"/>
                  </a:lnTo>
                  <a:lnTo>
                    <a:pt x="1365432" y="1754047"/>
                  </a:lnTo>
                  <a:lnTo>
                    <a:pt x="1368916" y="1752430"/>
                  </a:lnTo>
                  <a:lnTo>
                    <a:pt x="1372399" y="1750815"/>
                  </a:lnTo>
                  <a:lnTo>
                    <a:pt x="1375882" y="1750967"/>
                  </a:lnTo>
                  <a:lnTo>
                    <a:pt x="1379365" y="1749359"/>
                  </a:lnTo>
                  <a:lnTo>
                    <a:pt x="1382849" y="1747752"/>
                  </a:lnTo>
                  <a:lnTo>
                    <a:pt x="1386332" y="1747912"/>
                  </a:lnTo>
                  <a:lnTo>
                    <a:pt x="1389815" y="1746311"/>
                  </a:lnTo>
                  <a:lnTo>
                    <a:pt x="1393298" y="1744713"/>
                  </a:lnTo>
                  <a:lnTo>
                    <a:pt x="1396782" y="1743116"/>
                  </a:lnTo>
                  <a:lnTo>
                    <a:pt x="1400265" y="1745046"/>
                  </a:lnTo>
                  <a:lnTo>
                    <a:pt x="1403748" y="1743458"/>
                  </a:lnTo>
                  <a:lnTo>
                    <a:pt x="1407231" y="1741872"/>
                  </a:lnTo>
                  <a:lnTo>
                    <a:pt x="1410715" y="1743796"/>
                  </a:lnTo>
                  <a:lnTo>
                    <a:pt x="1414198" y="1742218"/>
                  </a:lnTo>
                  <a:lnTo>
                    <a:pt x="1417681" y="1740642"/>
                  </a:lnTo>
                  <a:lnTo>
                    <a:pt x="1421164" y="1739068"/>
                  </a:lnTo>
                  <a:lnTo>
                    <a:pt x="1424648" y="1740993"/>
                  </a:lnTo>
                  <a:lnTo>
                    <a:pt x="1428131" y="1739427"/>
                  </a:lnTo>
                  <a:lnTo>
                    <a:pt x="1431614" y="1737863"/>
                  </a:lnTo>
                  <a:lnTo>
                    <a:pt x="1435097" y="1751749"/>
                  </a:lnTo>
                  <a:lnTo>
                    <a:pt x="1438580" y="1750208"/>
                  </a:lnTo>
                  <a:lnTo>
                    <a:pt x="1442064" y="1748668"/>
                  </a:lnTo>
                  <a:lnTo>
                    <a:pt x="1445547" y="1747130"/>
                  </a:lnTo>
                  <a:lnTo>
                    <a:pt x="1449030" y="1747285"/>
                  </a:lnTo>
                  <a:lnTo>
                    <a:pt x="1452513" y="1745753"/>
                  </a:lnTo>
                  <a:lnTo>
                    <a:pt x="1455997" y="1744223"/>
                  </a:lnTo>
                  <a:lnTo>
                    <a:pt x="1459480" y="1744384"/>
                  </a:lnTo>
                  <a:lnTo>
                    <a:pt x="1462963" y="1742859"/>
                  </a:lnTo>
                  <a:lnTo>
                    <a:pt x="1466446" y="1741336"/>
                  </a:lnTo>
                  <a:lnTo>
                    <a:pt x="1469930" y="1739815"/>
                  </a:lnTo>
                  <a:lnTo>
                    <a:pt x="1473413" y="1751641"/>
                  </a:lnTo>
                  <a:lnTo>
                    <a:pt x="1476896" y="1750140"/>
                  </a:lnTo>
                  <a:lnTo>
                    <a:pt x="1480379" y="1748640"/>
                  </a:lnTo>
                  <a:lnTo>
                    <a:pt x="1483863" y="1747142"/>
                  </a:lnTo>
                  <a:lnTo>
                    <a:pt x="1487346" y="1745646"/>
                  </a:lnTo>
                  <a:lnTo>
                    <a:pt x="1490829" y="1744151"/>
                  </a:lnTo>
                  <a:lnTo>
                    <a:pt x="1494312" y="1742659"/>
                  </a:lnTo>
                  <a:lnTo>
                    <a:pt x="1497796" y="1747740"/>
                  </a:lnTo>
                  <a:lnTo>
                    <a:pt x="1501279" y="1746258"/>
                  </a:lnTo>
                  <a:lnTo>
                    <a:pt x="1504762" y="1744778"/>
                  </a:lnTo>
                  <a:lnTo>
                    <a:pt x="1508245" y="1743300"/>
                  </a:lnTo>
                  <a:lnTo>
                    <a:pt x="1511729" y="1741823"/>
                  </a:lnTo>
                  <a:lnTo>
                    <a:pt x="1515212" y="1740348"/>
                  </a:lnTo>
                  <a:lnTo>
                    <a:pt x="1518695" y="1738875"/>
                  </a:lnTo>
                  <a:lnTo>
                    <a:pt x="1522178" y="1737403"/>
                  </a:lnTo>
                  <a:lnTo>
                    <a:pt x="1525662" y="1735933"/>
                  </a:lnTo>
                  <a:lnTo>
                    <a:pt x="1529145" y="1734464"/>
                  </a:lnTo>
                  <a:lnTo>
                    <a:pt x="1532628" y="1741167"/>
                  </a:lnTo>
                  <a:lnTo>
                    <a:pt x="1536111" y="1739712"/>
                  </a:lnTo>
                  <a:lnTo>
                    <a:pt x="1539595" y="1738258"/>
                  </a:lnTo>
                  <a:lnTo>
                    <a:pt x="1543078" y="1748023"/>
                  </a:lnTo>
                  <a:lnTo>
                    <a:pt x="1546561" y="1746585"/>
                  </a:lnTo>
                  <a:lnTo>
                    <a:pt x="1550044" y="1745149"/>
                  </a:lnTo>
                  <a:lnTo>
                    <a:pt x="1553528" y="1743714"/>
                  </a:lnTo>
                  <a:lnTo>
                    <a:pt x="1557011" y="1753258"/>
                  </a:lnTo>
                  <a:lnTo>
                    <a:pt x="1560494" y="1751839"/>
                  </a:lnTo>
                  <a:lnTo>
                    <a:pt x="1563977" y="1750422"/>
                  </a:lnTo>
                  <a:lnTo>
                    <a:pt x="1567461" y="1750556"/>
                  </a:lnTo>
                  <a:lnTo>
                    <a:pt x="1570944" y="1749144"/>
                  </a:lnTo>
                  <a:lnTo>
                    <a:pt x="1574427" y="1747733"/>
                  </a:lnTo>
                  <a:lnTo>
                    <a:pt x="1577910" y="1746323"/>
                  </a:lnTo>
                  <a:lnTo>
                    <a:pt x="1581394" y="1744915"/>
                  </a:lnTo>
                  <a:lnTo>
                    <a:pt x="1584877" y="1743508"/>
                  </a:lnTo>
                  <a:lnTo>
                    <a:pt x="1588360" y="1742103"/>
                  </a:lnTo>
                  <a:lnTo>
                    <a:pt x="1591843" y="1740700"/>
                  </a:lnTo>
                  <a:lnTo>
                    <a:pt x="1595327" y="1739298"/>
                  </a:lnTo>
                  <a:lnTo>
                    <a:pt x="1598810" y="1737897"/>
                  </a:lnTo>
                  <a:lnTo>
                    <a:pt x="1602293" y="1736498"/>
                  </a:lnTo>
                  <a:lnTo>
                    <a:pt x="1605776" y="1742863"/>
                  </a:lnTo>
                  <a:lnTo>
                    <a:pt x="1609260" y="1741475"/>
                  </a:lnTo>
                  <a:lnTo>
                    <a:pt x="1612743" y="1740089"/>
                  </a:lnTo>
                  <a:lnTo>
                    <a:pt x="1616226" y="1740246"/>
                  </a:lnTo>
                  <a:lnTo>
                    <a:pt x="1619709" y="1738864"/>
                  </a:lnTo>
                  <a:lnTo>
                    <a:pt x="1623193" y="1737484"/>
                  </a:lnTo>
                  <a:lnTo>
                    <a:pt x="1626676" y="1736106"/>
                  </a:lnTo>
                  <a:lnTo>
                    <a:pt x="1630159" y="1761656"/>
                  </a:lnTo>
                  <a:lnTo>
                    <a:pt x="1633642" y="1760310"/>
                  </a:lnTo>
                  <a:lnTo>
                    <a:pt x="1637126" y="1758965"/>
                  </a:lnTo>
                  <a:lnTo>
                    <a:pt x="1640609" y="1759073"/>
                  </a:lnTo>
                  <a:lnTo>
                    <a:pt x="1644092" y="1757733"/>
                  </a:lnTo>
                  <a:lnTo>
                    <a:pt x="1647575" y="1756394"/>
                  </a:lnTo>
                  <a:lnTo>
                    <a:pt x="1651059" y="1755057"/>
                  </a:lnTo>
                  <a:lnTo>
                    <a:pt x="1654542" y="1759500"/>
                  </a:lnTo>
                  <a:lnTo>
                    <a:pt x="1658025" y="1758172"/>
                  </a:lnTo>
                  <a:lnTo>
                    <a:pt x="1661508" y="1756844"/>
                  </a:lnTo>
                  <a:lnTo>
                    <a:pt x="1664992" y="1759815"/>
                  </a:lnTo>
                  <a:lnTo>
                    <a:pt x="1668475" y="1758495"/>
                  </a:lnTo>
                  <a:lnTo>
                    <a:pt x="1671958" y="1757177"/>
                  </a:lnTo>
                  <a:lnTo>
                    <a:pt x="1675441" y="1760126"/>
                  </a:lnTo>
                  <a:lnTo>
                    <a:pt x="1678925" y="1758815"/>
                  </a:lnTo>
                  <a:lnTo>
                    <a:pt x="1682408" y="1757505"/>
                  </a:lnTo>
                  <a:lnTo>
                    <a:pt x="1685891" y="1756196"/>
                  </a:lnTo>
                  <a:lnTo>
                    <a:pt x="1689374" y="1759130"/>
                  </a:lnTo>
                  <a:lnTo>
                    <a:pt x="1692858" y="1757829"/>
                  </a:lnTo>
                  <a:lnTo>
                    <a:pt x="1696341" y="1756528"/>
                  </a:lnTo>
                  <a:lnTo>
                    <a:pt x="1699824" y="1764991"/>
                  </a:lnTo>
                  <a:lnTo>
                    <a:pt x="1703307" y="1763704"/>
                  </a:lnTo>
                  <a:lnTo>
                    <a:pt x="1706791" y="1762418"/>
                  </a:lnTo>
                  <a:lnTo>
                    <a:pt x="1710274" y="1761133"/>
                  </a:lnTo>
                  <a:lnTo>
                    <a:pt x="1713757" y="1762609"/>
                  </a:lnTo>
                  <a:lnTo>
                    <a:pt x="1717240" y="1761330"/>
                  </a:lnTo>
                  <a:lnTo>
                    <a:pt x="1720723" y="1760052"/>
                  </a:lnTo>
                  <a:lnTo>
                    <a:pt x="1724207" y="1780271"/>
                  </a:lnTo>
                  <a:lnTo>
                    <a:pt x="1727690" y="1779019"/>
                  </a:lnTo>
                  <a:lnTo>
                    <a:pt x="1731173" y="1777767"/>
                  </a:lnTo>
                  <a:lnTo>
                    <a:pt x="1734656" y="1776517"/>
                  </a:lnTo>
                  <a:lnTo>
                    <a:pt x="1738140" y="1783078"/>
                  </a:lnTo>
                  <a:lnTo>
                    <a:pt x="1741623" y="1781839"/>
                  </a:lnTo>
                  <a:lnTo>
                    <a:pt x="1745106" y="1780600"/>
                  </a:lnTo>
                  <a:lnTo>
                    <a:pt x="1748589" y="1781942"/>
                  </a:lnTo>
                  <a:lnTo>
                    <a:pt x="1752073" y="1780708"/>
                  </a:lnTo>
                  <a:lnTo>
                    <a:pt x="1755556" y="1779476"/>
                  </a:lnTo>
                  <a:lnTo>
                    <a:pt x="1759039" y="1778245"/>
                  </a:lnTo>
                  <a:lnTo>
                    <a:pt x="1762522" y="1780868"/>
                  </a:lnTo>
                  <a:lnTo>
                    <a:pt x="1766006" y="1779644"/>
                  </a:lnTo>
                  <a:lnTo>
                    <a:pt x="1769489" y="1778420"/>
                  </a:lnTo>
                  <a:lnTo>
                    <a:pt x="1772972" y="1778478"/>
                  </a:lnTo>
                  <a:lnTo>
                    <a:pt x="1776455" y="1777258"/>
                  </a:lnTo>
                  <a:lnTo>
                    <a:pt x="1779939" y="1776039"/>
                  </a:lnTo>
                  <a:lnTo>
                    <a:pt x="1783422" y="1774821"/>
                  </a:lnTo>
                  <a:lnTo>
                    <a:pt x="1786905" y="1774886"/>
                  </a:lnTo>
                  <a:lnTo>
                    <a:pt x="1790388" y="1773672"/>
                  </a:lnTo>
                  <a:lnTo>
                    <a:pt x="1793872" y="1772459"/>
                  </a:lnTo>
                  <a:lnTo>
                    <a:pt x="1797355" y="1776349"/>
                  </a:lnTo>
                  <a:lnTo>
                    <a:pt x="1800838" y="1775143"/>
                  </a:lnTo>
                  <a:lnTo>
                    <a:pt x="1804321" y="1773939"/>
                  </a:lnTo>
                  <a:lnTo>
                    <a:pt x="1807805" y="1772735"/>
                  </a:lnTo>
                  <a:lnTo>
                    <a:pt x="1811288" y="1774071"/>
                  </a:lnTo>
                  <a:lnTo>
                    <a:pt x="1814771" y="1772872"/>
                  </a:lnTo>
                  <a:lnTo>
                    <a:pt x="1818254" y="1771674"/>
                  </a:lnTo>
                  <a:lnTo>
                    <a:pt x="1821738" y="1771745"/>
                  </a:lnTo>
                  <a:lnTo>
                    <a:pt x="1825221" y="1770550"/>
                  </a:lnTo>
                  <a:lnTo>
                    <a:pt x="1828704" y="1769357"/>
                  </a:lnTo>
                  <a:lnTo>
                    <a:pt x="1832187" y="1769432"/>
                  </a:lnTo>
                  <a:lnTo>
                    <a:pt x="1835671" y="1768242"/>
                  </a:lnTo>
                  <a:lnTo>
                    <a:pt x="1839154" y="1767053"/>
                  </a:lnTo>
                  <a:lnTo>
                    <a:pt x="1842637" y="1765866"/>
                  </a:lnTo>
                  <a:lnTo>
                    <a:pt x="1846120" y="1765947"/>
                  </a:lnTo>
                  <a:lnTo>
                    <a:pt x="1849604" y="1764763"/>
                  </a:lnTo>
                  <a:lnTo>
                    <a:pt x="1853087" y="1763580"/>
                  </a:lnTo>
                  <a:lnTo>
                    <a:pt x="1856570" y="1762397"/>
                  </a:lnTo>
                  <a:lnTo>
                    <a:pt x="1860053" y="1761216"/>
                  </a:lnTo>
                  <a:lnTo>
                    <a:pt x="1863537" y="1760036"/>
                  </a:lnTo>
                  <a:lnTo>
                    <a:pt x="1867020" y="1758857"/>
                  </a:lnTo>
                  <a:lnTo>
                    <a:pt x="1870503" y="1760221"/>
                  </a:lnTo>
                  <a:lnTo>
                    <a:pt x="1873986" y="1759046"/>
                  </a:lnTo>
                  <a:lnTo>
                    <a:pt x="1877470" y="1757873"/>
                  </a:lnTo>
                  <a:lnTo>
                    <a:pt x="1880953" y="1760495"/>
                  </a:lnTo>
                  <a:lnTo>
                    <a:pt x="1884436" y="1759328"/>
                  </a:lnTo>
                  <a:lnTo>
                    <a:pt x="1887919" y="1758161"/>
                  </a:lnTo>
                  <a:lnTo>
                    <a:pt x="1891403" y="1756995"/>
                  </a:lnTo>
                  <a:lnTo>
                    <a:pt x="1894886" y="1758351"/>
                  </a:lnTo>
                  <a:lnTo>
                    <a:pt x="1898369" y="1757190"/>
                  </a:lnTo>
                  <a:lnTo>
                    <a:pt x="1901852" y="1756030"/>
                  </a:lnTo>
                  <a:lnTo>
                    <a:pt x="1905336" y="1754871"/>
                  </a:lnTo>
                  <a:lnTo>
                    <a:pt x="1908819" y="1753713"/>
                  </a:lnTo>
                  <a:lnTo>
                    <a:pt x="1912302" y="1752556"/>
                  </a:lnTo>
                  <a:lnTo>
                    <a:pt x="1915785" y="1751399"/>
                  </a:lnTo>
                  <a:lnTo>
                    <a:pt x="1919269" y="1760242"/>
                  </a:lnTo>
                  <a:lnTo>
                    <a:pt x="1922752" y="1759097"/>
                  </a:lnTo>
                  <a:lnTo>
                    <a:pt x="1926235" y="1757953"/>
                  </a:lnTo>
                  <a:lnTo>
                    <a:pt x="1929718" y="1772602"/>
                  </a:lnTo>
                  <a:lnTo>
                    <a:pt x="1933202" y="1771476"/>
                  </a:lnTo>
                  <a:lnTo>
                    <a:pt x="1936685" y="1770350"/>
                  </a:lnTo>
                  <a:lnTo>
                    <a:pt x="1940168" y="1769225"/>
                  </a:lnTo>
                  <a:lnTo>
                    <a:pt x="1943651" y="1772858"/>
                  </a:lnTo>
                  <a:lnTo>
                    <a:pt x="1947135" y="1771740"/>
                  </a:lnTo>
                  <a:lnTo>
                    <a:pt x="1950618" y="1770623"/>
                  </a:lnTo>
                  <a:lnTo>
                    <a:pt x="1954101" y="1776559"/>
                  </a:lnTo>
                  <a:lnTo>
                    <a:pt x="1957584" y="1775450"/>
                  </a:lnTo>
                  <a:lnTo>
                    <a:pt x="1961068" y="1774342"/>
                  </a:lnTo>
                  <a:lnTo>
                    <a:pt x="1964551" y="1773236"/>
                  </a:lnTo>
                  <a:lnTo>
                    <a:pt x="1968034" y="1774462"/>
                  </a:lnTo>
                  <a:lnTo>
                    <a:pt x="1971517" y="1773359"/>
                  </a:lnTo>
                  <a:lnTo>
                    <a:pt x="1975001" y="1772257"/>
                  </a:lnTo>
                  <a:lnTo>
                    <a:pt x="1978484" y="1775795"/>
                  </a:lnTo>
                  <a:lnTo>
                    <a:pt x="1981967" y="1774699"/>
                  </a:lnTo>
                  <a:lnTo>
                    <a:pt x="1985450" y="1773604"/>
                  </a:lnTo>
                  <a:lnTo>
                    <a:pt x="1988934" y="1780526"/>
                  </a:lnTo>
                  <a:lnTo>
                    <a:pt x="1992417" y="1779440"/>
                  </a:lnTo>
                  <a:lnTo>
                    <a:pt x="1995900" y="1778355"/>
                  </a:lnTo>
                  <a:lnTo>
                    <a:pt x="1999383" y="1777271"/>
                  </a:lnTo>
                  <a:lnTo>
                    <a:pt x="2002867" y="1778458"/>
                  </a:lnTo>
                  <a:lnTo>
                    <a:pt x="2006350" y="1777378"/>
                  </a:lnTo>
                  <a:lnTo>
                    <a:pt x="2009833" y="1776299"/>
                  </a:lnTo>
                  <a:lnTo>
                    <a:pt x="2013316" y="1776354"/>
                  </a:lnTo>
                  <a:lnTo>
                    <a:pt x="2016799" y="1775277"/>
                  </a:lnTo>
                  <a:lnTo>
                    <a:pt x="2020283" y="1774202"/>
                  </a:lnTo>
                  <a:lnTo>
                    <a:pt x="2023766" y="1773127"/>
                  </a:lnTo>
                  <a:lnTo>
                    <a:pt x="2027249" y="1776571"/>
                  </a:lnTo>
                  <a:lnTo>
                    <a:pt x="2030732" y="1775502"/>
                  </a:lnTo>
                  <a:lnTo>
                    <a:pt x="2034216" y="1774434"/>
                  </a:lnTo>
                  <a:lnTo>
                    <a:pt x="2037699" y="1773367"/>
                  </a:lnTo>
                  <a:lnTo>
                    <a:pt x="2041182" y="1772301"/>
                  </a:lnTo>
                  <a:lnTo>
                    <a:pt x="2044665" y="1771236"/>
                  </a:lnTo>
                  <a:lnTo>
                    <a:pt x="2048149" y="1770171"/>
                  </a:lnTo>
                  <a:lnTo>
                    <a:pt x="2051632" y="1773604"/>
                  </a:lnTo>
                  <a:lnTo>
                    <a:pt x="2055115" y="1772546"/>
                  </a:lnTo>
                  <a:lnTo>
                    <a:pt x="2058598" y="1771488"/>
                  </a:lnTo>
                  <a:lnTo>
                    <a:pt x="2062082" y="1770430"/>
                  </a:lnTo>
                  <a:lnTo>
                    <a:pt x="2065565" y="1769374"/>
                  </a:lnTo>
                  <a:lnTo>
                    <a:pt x="2069048" y="1768319"/>
                  </a:lnTo>
                  <a:lnTo>
                    <a:pt x="2072531" y="1767264"/>
                  </a:lnTo>
                  <a:lnTo>
                    <a:pt x="2076015" y="1768454"/>
                  </a:lnTo>
                  <a:lnTo>
                    <a:pt x="2079498" y="1767403"/>
                  </a:lnTo>
                  <a:lnTo>
                    <a:pt x="2082981" y="1766353"/>
                  </a:lnTo>
                  <a:lnTo>
                    <a:pt x="2086464" y="1769767"/>
                  </a:lnTo>
                  <a:lnTo>
                    <a:pt x="2089948" y="1768723"/>
                  </a:lnTo>
                  <a:lnTo>
                    <a:pt x="2093431" y="1767679"/>
                  </a:lnTo>
                  <a:lnTo>
                    <a:pt x="2096914" y="1766636"/>
                  </a:lnTo>
                  <a:lnTo>
                    <a:pt x="2100397" y="1765594"/>
                  </a:lnTo>
                  <a:lnTo>
                    <a:pt x="2103881" y="1764553"/>
                  </a:lnTo>
                  <a:lnTo>
                    <a:pt x="2107364" y="1763512"/>
                  </a:lnTo>
                  <a:lnTo>
                    <a:pt x="2110847" y="1770216"/>
                  </a:lnTo>
                  <a:lnTo>
                    <a:pt x="2114330" y="1769184"/>
                  </a:lnTo>
                  <a:lnTo>
                    <a:pt x="2117814" y="1768152"/>
                  </a:lnTo>
                  <a:lnTo>
                    <a:pt x="2121297" y="1774741"/>
                  </a:lnTo>
                  <a:lnTo>
                    <a:pt x="2124780" y="1773718"/>
                  </a:lnTo>
                  <a:lnTo>
                    <a:pt x="2128263" y="1772696"/>
                  </a:lnTo>
                  <a:lnTo>
                    <a:pt x="2131747" y="1771674"/>
                  </a:lnTo>
                  <a:lnTo>
                    <a:pt x="2135230" y="1770654"/>
                  </a:lnTo>
                  <a:lnTo>
                    <a:pt x="2138713" y="1769634"/>
                  </a:lnTo>
                  <a:lnTo>
                    <a:pt x="2142196" y="1768614"/>
                  </a:lnTo>
                  <a:lnTo>
                    <a:pt x="2145680" y="1770838"/>
                  </a:lnTo>
                  <a:lnTo>
                    <a:pt x="2149163" y="1769823"/>
                  </a:lnTo>
                  <a:lnTo>
                    <a:pt x="2152646" y="1768809"/>
                  </a:lnTo>
                  <a:lnTo>
                    <a:pt x="2156129" y="1767796"/>
                  </a:lnTo>
                  <a:lnTo>
                    <a:pt x="2159613" y="1778494"/>
                  </a:lnTo>
                  <a:lnTo>
                    <a:pt x="2163096" y="1777493"/>
                  </a:lnTo>
                  <a:lnTo>
                    <a:pt x="2166579" y="1776492"/>
                  </a:lnTo>
                  <a:lnTo>
                    <a:pt x="2170062" y="1780719"/>
                  </a:lnTo>
                  <a:lnTo>
                    <a:pt x="2173546" y="1779724"/>
                  </a:lnTo>
                  <a:lnTo>
                    <a:pt x="2177029" y="1778729"/>
                  </a:lnTo>
                  <a:lnTo>
                    <a:pt x="2180512" y="1777736"/>
                  </a:lnTo>
                  <a:lnTo>
                    <a:pt x="2183995" y="1798055"/>
                  </a:lnTo>
                  <a:lnTo>
                    <a:pt x="2187479" y="1797081"/>
                  </a:lnTo>
                  <a:lnTo>
                    <a:pt x="2190962" y="1796108"/>
                  </a:lnTo>
                  <a:lnTo>
                    <a:pt x="2194445" y="1795136"/>
                  </a:lnTo>
                  <a:lnTo>
                    <a:pt x="2197928" y="1794165"/>
                  </a:lnTo>
                  <a:lnTo>
                    <a:pt x="2201412" y="1793194"/>
                  </a:lnTo>
                  <a:lnTo>
                    <a:pt x="2204895" y="1792224"/>
                  </a:lnTo>
                  <a:lnTo>
                    <a:pt x="2208378" y="1793238"/>
                  </a:lnTo>
                  <a:lnTo>
                    <a:pt x="2211861" y="1792271"/>
                  </a:lnTo>
                  <a:lnTo>
                    <a:pt x="2215345" y="1791304"/>
                  </a:lnTo>
                  <a:lnTo>
                    <a:pt x="2218828" y="1794286"/>
                  </a:lnTo>
                  <a:lnTo>
                    <a:pt x="2222311" y="1793324"/>
                  </a:lnTo>
                  <a:lnTo>
                    <a:pt x="2225794" y="1792363"/>
                  </a:lnTo>
                  <a:lnTo>
                    <a:pt x="2229278" y="1791403"/>
                  </a:lnTo>
                  <a:lnTo>
                    <a:pt x="2232761" y="1792410"/>
                  </a:lnTo>
                  <a:lnTo>
                    <a:pt x="2236244" y="1791452"/>
                  </a:lnTo>
                  <a:lnTo>
                    <a:pt x="2239727" y="1790496"/>
                  </a:lnTo>
                  <a:lnTo>
                    <a:pt x="2243211" y="1793453"/>
                  </a:lnTo>
                  <a:lnTo>
                    <a:pt x="2246694" y="1792501"/>
                  </a:lnTo>
                  <a:lnTo>
                    <a:pt x="2250177" y="1791550"/>
                  </a:lnTo>
                  <a:lnTo>
                    <a:pt x="2253660" y="1790599"/>
                  </a:lnTo>
                  <a:lnTo>
                    <a:pt x="2257144" y="1790625"/>
                  </a:lnTo>
                  <a:lnTo>
                    <a:pt x="2260627" y="1789676"/>
                  </a:lnTo>
                  <a:lnTo>
                    <a:pt x="2264110" y="1788729"/>
                  </a:lnTo>
                  <a:lnTo>
                    <a:pt x="2267593" y="1787782"/>
                  </a:lnTo>
                  <a:lnTo>
                    <a:pt x="2271077" y="1786835"/>
                  </a:lnTo>
                  <a:lnTo>
                    <a:pt x="2274560" y="1785890"/>
                  </a:lnTo>
                  <a:lnTo>
                    <a:pt x="2278043" y="1799367"/>
                  </a:lnTo>
                  <a:lnTo>
                    <a:pt x="2281526" y="1798435"/>
                  </a:lnTo>
                  <a:lnTo>
                    <a:pt x="2285010" y="1797503"/>
                  </a:lnTo>
                  <a:lnTo>
                    <a:pt x="2288493" y="1796572"/>
                  </a:lnTo>
                  <a:lnTo>
                    <a:pt x="2291976" y="1796588"/>
                  </a:lnTo>
                  <a:lnTo>
                    <a:pt x="2295459" y="1795659"/>
                  </a:lnTo>
                  <a:lnTo>
                    <a:pt x="2298942" y="1794731"/>
                  </a:lnTo>
                  <a:lnTo>
                    <a:pt x="2302426" y="1800380"/>
                  </a:lnTo>
                  <a:lnTo>
                    <a:pt x="2305909" y="1799459"/>
                  </a:lnTo>
                  <a:lnTo>
                    <a:pt x="2309392" y="1798538"/>
                  </a:lnTo>
                  <a:lnTo>
                    <a:pt x="2312875" y="1797617"/>
                  </a:lnTo>
                  <a:lnTo>
                    <a:pt x="2316359" y="1802267"/>
                  </a:lnTo>
                  <a:lnTo>
                    <a:pt x="2319842" y="1801353"/>
                  </a:lnTo>
                  <a:lnTo>
                    <a:pt x="2323325" y="1800439"/>
                  </a:lnTo>
                  <a:lnTo>
                    <a:pt x="2326808" y="1811358"/>
                  </a:lnTo>
                  <a:lnTo>
                    <a:pt x="2330292" y="1810455"/>
                  </a:lnTo>
                  <a:lnTo>
                    <a:pt x="2333775" y="1809553"/>
                  </a:lnTo>
                  <a:lnTo>
                    <a:pt x="2337258" y="1808651"/>
                  </a:lnTo>
                  <a:lnTo>
                    <a:pt x="2340741" y="1807750"/>
                  </a:lnTo>
                  <a:lnTo>
                    <a:pt x="2344225" y="1806850"/>
                  </a:lnTo>
                  <a:lnTo>
                    <a:pt x="2347708" y="1805950"/>
                  </a:lnTo>
                  <a:lnTo>
                    <a:pt x="2351191" y="1813082"/>
                  </a:lnTo>
                  <a:lnTo>
                    <a:pt x="2354674" y="1812190"/>
                  </a:lnTo>
                  <a:lnTo>
                    <a:pt x="2358158" y="1811299"/>
                  </a:lnTo>
                  <a:lnTo>
                    <a:pt x="2361641" y="1810408"/>
                  </a:lnTo>
                  <a:lnTo>
                    <a:pt x="2365124" y="1828537"/>
                  </a:lnTo>
                  <a:lnTo>
                    <a:pt x="2368607" y="1827663"/>
                  </a:lnTo>
                  <a:lnTo>
                    <a:pt x="2372091" y="1826789"/>
                  </a:lnTo>
                  <a:lnTo>
                    <a:pt x="2375574" y="1826761"/>
                  </a:lnTo>
                  <a:lnTo>
                    <a:pt x="2379057" y="1825889"/>
                  </a:lnTo>
                  <a:lnTo>
                    <a:pt x="2382540" y="1825018"/>
                  </a:lnTo>
                  <a:lnTo>
                    <a:pt x="2386024" y="1824147"/>
                  </a:lnTo>
                  <a:lnTo>
                    <a:pt x="2389507" y="1825808"/>
                  </a:lnTo>
                  <a:lnTo>
                    <a:pt x="2392990" y="1824940"/>
                  </a:lnTo>
                  <a:lnTo>
                    <a:pt x="2396473" y="1824073"/>
                  </a:lnTo>
                  <a:lnTo>
                    <a:pt x="2399957" y="1824049"/>
                  </a:lnTo>
                  <a:lnTo>
                    <a:pt x="2403440" y="1823184"/>
                  </a:lnTo>
                  <a:lnTo>
                    <a:pt x="2406923" y="1822319"/>
                  </a:lnTo>
                  <a:lnTo>
                    <a:pt x="2410406" y="1821455"/>
                  </a:lnTo>
                  <a:lnTo>
                    <a:pt x="2413890" y="1821434"/>
                  </a:lnTo>
                  <a:lnTo>
                    <a:pt x="2417373" y="1820572"/>
                  </a:lnTo>
                  <a:lnTo>
                    <a:pt x="2420856" y="1819710"/>
                  </a:lnTo>
                  <a:lnTo>
                    <a:pt x="2424339" y="1827197"/>
                  </a:lnTo>
                  <a:lnTo>
                    <a:pt x="2427823" y="1826343"/>
                  </a:lnTo>
                  <a:lnTo>
                    <a:pt x="2431306" y="1825490"/>
                  </a:lnTo>
                  <a:lnTo>
                    <a:pt x="2434789" y="1827112"/>
                  </a:lnTo>
                  <a:lnTo>
                    <a:pt x="2438272" y="1826262"/>
                  </a:lnTo>
                  <a:lnTo>
                    <a:pt x="2441756" y="1825412"/>
                  </a:lnTo>
                  <a:lnTo>
                    <a:pt x="2445239" y="1824563"/>
                  </a:lnTo>
                  <a:lnTo>
                    <a:pt x="2448722" y="1823714"/>
                  </a:lnTo>
                  <a:lnTo>
                    <a:pt x="2452205" y="1822866"/>
                  </a:lnTo>
                  <a:lnTo>
                    <a:pt x="2455689" y="1822018"/>
                  </a:lnTo>
                  <a:lnTo>
                    <a:pt x="2459172" y="1822821"/>
                  </a:lnTo>
                  <a:lnTo>
                    <a:pt x="2462655" y="1821976"/>
                  </a:lnTo>
                  <a:lnTo>
                    <a:pt x="2466138" y="1821131"/>
                  </a:lnTo>
                  <a:lnTo>
                    <a:pt x="2469622" y="1820287"/>
                  </a:lnTo>
                  <a:lnTo>
                    <a:pt x="2473105" y="1836407"/>
                  </a:lnTo>
                  <a:lnTo>
                    <a:pt x="2476588" y="1835577"/>
                  </a:lnTo>
                  <a:lnTo>
                    <a:pt x="2480071" y="1834748"/>
                  </a:lnTo>
                  <a:lnTo>
                    <a:pt x="2483555" y="1840201"/>
                  </a:lnTo>
                  <a:lnTo>
                    <a:pt x="2487038" y="1839378"/>
                  </a:lnTo>
                  <a:lnTo>
                    <a:pt x="2490521" y="1838555"/>
                  </a:lnTo>
                  <a:lnTo>
                    <a:pt x="2494004" y="1837733"/>
                  </a:lnTo>
                  <a:lnTo>
                    <a:pt x="2497488" y="1836911"/>
                  </a:lnTo>
                  <a:lnTo>
                    <a:pt x="2500971" y="1836090"/>
                  </a:lnTo>
                  <a:lnTo>
                    <a:pt x="2504454" y="1835269"/>
                  </a:lnTo>
                  <a:lnTo>
                    <a:pt x="2507937" y="1837568"/>
                  </a:lnTo>
                  <a:lnTo>
                    <a:pt x="2511421" y="1836751"/>
                  </a:lnTo>
                  <a:lnTo>
                    <a:pt x="2514904" y="1835934"/>
                  </a:lnTo>
                  <a:lnTo>
                    <a:pt x="2518387" y="1835117"/>
                  </a:lnTo>
                  <a:lnTo>
                    <a:pt x="2521870" y="1838177"/>
                  </a:lnTo>
                  <a:lnTo>
                    <a:pt x="2525354" y="1837364"/>
                  </a:lnTo>
                  <a:lnTo>
                    <a:pt x="2528837" y="1836553"/>
                  </a:lnTo>
                  <a:lnTo>
                    <a:pt x="2532320" y="1844902"/>
                  </a:lnTo>
                  <a:lnTo>
                    <a:pt x="2535803" y="1844099"/>
                  </a:lnTo>
                  <a:lnTo>
                    <a:pt x="2539287" y="1843296"/>
                  </a:lnTo>
                  <a:lnTo>
                    <a:pt x="2542770" y="1842493"/>
                  </a:lnTo>
                  <a:lnTo>
                    <a:pt x="2546253" y="1841691"/>
                  </a:lnTo>
                  <a:lnTo>
                    <a:pt x="2549736" y="1840889"/>
                  </a:lnTo>
                  <a:lnTo>
                    <a:pt x="2553220" y="1840087"/>
                  </a:lnTo>
                  <a:lnTo>
                    <a:pt x="2556703" y="1843059"/>
                  </a:lnTo>
                  <a:lnTo>
                    <a:pt x="2560186" y="1842261"/>
                  </a:lnTo>
                  <a:lnTo>
                    <a:pt x="2563669" y="1841464"/>
                  </a:lnTo>
                  <a:lnTo>
                    <a:pt x="2567153" y="1840668"/>
                  </a:lnTo>
                  <a:lnTo>
                    <a:pt x="2570636" y="1839872"/>
                  </a:lnTo>
                  <a:lnTo>
                    <a:pt x="2574119" y="1839076"/>
                  </a:lnTo>
                  <a:lnTo>
                    <a:pt x="2577602" y="1838281"/>
                  </a:lnTo>
                  <a:lnTo>
                    <a:pt x="2581085" y="1841987"/>
                  </a:lnTo>
                  <a:lnTo>
                    <a:pt x="2584569" y="1841197"/>
                  </a:lnTo>
                  <a:lnTo>
                    <a:pt x="2588052" y="1840406"/>
                  </a:lnTo>
                  <a:lnTo>
                    <a:pt x="2591535" y="1841108"/>
                  </a:lnTo>
                  <a:lnTo>
                    <a:pt x="2595018" y="1840320"/>
                  </a:lnTo>
                  <a:lnTo>
                    <a:pt x="2598502" y="1839532"/>
                  </a:lnTo>
                  <a:lnTo>
                    <a:pt x="2601985" y="1838745"/>
                  </a:lnTo>
                  <a:lnTo>
                    <a:pt x="2605468" y="1838704"/>
                  </a:lnTo>
                  <a:lnTo>
                    <a:pt x="2608951" y="1837918"/>
                  </a:lnTo>
                  <a:lnTo>
                    <a:pt x="2612435" y="1837133"/>
                  </a:lnTo>
                  <a:lnTo>
                    <a:pt x="2615918" y="1838582"/>
                  </a:lnTo>
                  <a:lnTo>
                    <a:pt x="2619401" y="1837799"/>
                  </a:lnTo>
                  <a:lnTo>
                    <a:pt x="2622884" y="1837017"/>
                  </a:lnTo>
                  <a:lnTo>
                    <a:pt x="2626368" y="1836235"/>
                  </a:lnTo>
                  <a:lnTo>
                    <a:pt x="2629851" y="1836197"/>
                  </a:lnTo>
                  <a:lnTo>
                    <a:pt x="2633334" y="1835417"/>
                  </a:lnTo>
                  <a:lnTo>
                    <a:pt x="2636817" y="1834637"/>
                  </a:lnTo>
                  <a:lnTo>
                    <a:pt x="2640301" y="1833857"/>
                  </a:lnTo>
                  <a:lnTo>
                    <a:pt x="2643784" y="1833078"/>
                  </a:lnTo>
                  <a:lnTo>
                    <a:pt x="2647267" y="1832300"/>
                  </a:lnTo>
                  <a:lnTo>
                    <a:pt x="2650750" y="1831521"/>
                  </a:lnTo>
                  <a:lnTo>
                    <a:pt x="2654234" y="1831490"/>
                  </a:lnTo>
                  <a:lnTo>
                    <a:pt x="2657717" y="1830713"/>
                  </a:lnTo>
                  <a:lnTo>
                    <a:pt x="2661200" y="1829937"/>
                  </a:lnTo>
                  <a:lnTo>
                    <a:pt x="2664683" y="1832879"/>
                  </a:lnTo>
                  <a:lnTo>
                    <a:pt x="2668167" y="1832107"/>
                  </a:lnTo>
                  <a:lnTo>
                    <a:pt x="2671650" y="1831334"/>
                  </a:lnTo>
                  <a:lnTo>
                    <a:pt x="2675133" y="1830562"/>
                  </a:lnTo>
                  <a:lnTo>
                    <a:pt x="2678616" y="1834951"/>
                  </a:lnTo>
                  <a:lnTo>
                    <a:pt x="2682100" y="1834184"/>
                  </a:lnTo>
                  <a:lnTo>
                    <a:pt x="2685583" y="1833417"/>
                  </a:lnTo>
                  <a:lnTo>
                    <a:pt x="2689066" y="1833384"/>
                  </a:lnTo>
                  <a:lnTo>
                    <a:pt x="2692549" y="1832619"/>
                  </a:lnTo>
                  <a:lnTo>
                    <a:pt x="2696033" y="1831854"/>
                  </a:lnTo>
                  <a:lnTo>
                    <a:pt x="2699516" y="1831089"/>
                  </a:lnTo>
                  <a:lnTo>
                    <a:pt x="2702999" y="1833980"/>
                  </a:lnTo>
                  <a:lnTo>
                    <a:pt x="2706482" y="1833219"/>
                  </a:lnTo>
                  <a:lnTo>
                    <a:pt x="2709966" y="1832459"/>
                  </a:lnTo>
                  <a:lnTo>
                    <a:pt x="2713449" y="1838919"/>
                  </a:lnTo>
                  <a:lnTo>
                    <a:pt x="2716932" y="1838165"/>
                  </a:lnTo>
                  <a:lnTo>
                    <a:pt x="2720415" y="1837411"/>
                  </a:lnTo>
                  <a:lnTo>
                    <a:pt x="2723899" y="1836657"/>
                  </a:lnTo>
                  <a:lnTo>
                    <a:pt x="2727382" y="1836621"/>
                  </a:lnTo>
                  <a:lnTo>
                    <a:pt x="2730865" y="1835868"/>
                  </a:lnTo>
                  <a:lnTo>
                    <a:pt x="2734348" y="1835116"/>
                  </a:lnTo>
                  <a:lnTo>
                    <a:pt x="2737832" y="1839354"/>
                  </a:lnTo>
                  <a:lnTo>
                    <a:pt x="2741315" y="1838607"/>
                  </a:lnTo>
                  <a:lnTo>
                    <a:pt x="2744798" y="1837860"/>
                  </a:lnTo>
                  <a:lnTo>
                    <a:pt x="2748281" y="1839955"/>
                  </a:lnTo>
                  <a:lnTo>
                    <a:pt x="2751765" y="1839415"/>
                  </a:lnTo>
                  <a:lnTo>
                    <a:pt x="2755248" y="1838875"/>
                  </a:lnTo>
                  <a:lnTo>
                    <a:pt x="2758731" y="1838335"/>
                  </a:lnTo>
                  <a:lnTo>
                    <a:pt x="2762214" y="1839079"/>
                  </a:lnTo>
                  <a:lnTo>
                    <a:pt x="2765698" y="1838338"/>
                  </a:lnTo>
                  <a:lnTo>
                    <a:pt x="2769181" y="1837597"/>
                  </a:lnTo>
                  <a:lnTo>
                    <a:pt x="2772664" y="1839662"/>
                  </a:lnTo>
                  <a:lnTo>
                    <a:pt x="2776147" y="1838924"/>
                  </a:lnTo>
                  <a:lnTo>
                    <a:pt x="2779631" y="1838186"/>
                  </a:lnTo>
                  <a:lnTo>
                    <a:pt x="2783114" y="1837449"/>
                  </a:lnTo>
                  <a:lnTo>
                    <a:pt x="2786597" y="1840199"/>
                  </a:lnTo>
                  <a:lnTo>
                    <a:pt x="2790080" y="1839465"/>
                  </a:lnTo>
                  <a:lnTo>
                    <a:pt x="2793564" y="1838732"/>
                  </a:lnTo>
                  <a:lnTo>
                    <a:pt x="2797047" y="1837999"/>
                  </a:lnTo>
                  <a:lnTo>
                    <a:pt x="2800530" y="1837266"/>
                  </a:lnTo>
                  <a:lnTo>
                    <a:pt x="2804013" y="1836534"/>
                  </a:lnTo>
                  <a:lnTo>
                    <a:pt x="2807497" y="1835803"/>
                  </a:lnTo>
                  <a:lnTo>
                    <a:pt x="2810980" y="1836464"/>
                  </a:lnTo>
                  <a:lnTo>
                    <a:pt x="2814463" y="1835734"/>
                  </a:lnTo>
                  <a:lnTo>
                    <a:pt x="2817946" y="1835004"/>
                  </a:lnTo>
                  <a:lnTo>
                    <a:pt x="2821430" y="1838430"/>
                  </a:lnTo>
                  <a:lnTo>
                    <a:pt x="2824913" y="1837704"/>
                  </a:lnTo>
                  <a:lnTo>
                    <a:pt x="2828396" y="1836978"/>
                  </a:lnTo>
                  <a:lnTo>
                    <a:pt x="2831879" y="1836253"/>
                  </a:lnTo>
                  <a:lnTo>
                    <a:pt x="2835363" y="1845747"/>
                  </a:lnTo>
                  <a:lnTo>
                    <a:pt x="2838846" y="1845030"/>
                  </a:lnTo>
                  <a:lnTo>
                    <a:pt x="2842329" y="1844313"/>
                  </a:lnTo>
                  <a:lnTo>
                    <a:pt x="2845812" y="1849609"/>
                  </a:lnTo>
                  <a:lnTo>
                    <a:pt x="2849296" y="1848897"/>
                  </a:lnTo>
                  <a:lnTo>
                    <a:pt x="2852779" y="1848185"/>
                  </a:lnTo>
                  <a:lnTo>
                    <a:pt x="2856262" y="1847474"/>
                  </a:lnTo>
                  <a:lnTo>
                    <a:pt x="2859745" y="1859177"/>
                  </a:lnTo>
                  <a:lnTo>
                    <a:pt x="2863229" y="1858475"/>
                  </a:lnTo>
                  <a:lnTo>
                    <a:pt x="2866712" y="1857774"/>
                  </a:lnTo>
                  <a:lnTo>
                    <a:pt x="2870195" y="1861551"/>
                  </a:lnTo>
                  <a:lnTo>
                    <a:pt x="2873678" y="1860854"/>
                  </a:lnTo>
                  <a:lnTo>
                    <a:pt x="2877161" y="1860157"/>
                  </a:lnTo>
                  <a:lnTo>
                    <a:pt x="2880645" y="1859460"/>
                  </a:lnTo>
                  <a:lnTo>
                    <a:pt x="2884128" y="1858764"/>
                  </a:lnTo>
                  <a:lnTo>
                    <a:pt x="2887611" y="1858068"/>
                  </a:lnTo>
                  <a:lnTo>
                    <a:pt x="2891094" y="1857372"/>
                  </a:lnTo>
                  <a:lnTo>
                    <a:pt x="2894578" y="1860491"/>
                  </a:lnTo>
                  <a:lnTo>
                    <a:pt x="2898061" y="1859798"/>
                  </a:lnTo>
                  <a:lnTo>
                    <a:pt x="2901544" y="1859106"/>
                  </a:lnTo>
                  <a:lnTo>
                    <a:pt x="2905027" y="1858415"/>
                  </a:lnTo>
                  <a:lnTo>
                    <a:pt x="2908511" y="1857724"/>
                  </a:lnTo>
                  <a:lnTo>
                    <a:pt x="2911994" y="1857033"/>
                  </a:lnTo>
                  <a:lnTo>
                    <a:pt x="2915477" y="1856342"/>
                  </a:lnTo>
                  <a:lnTo>
                    <a:pt x="2918960" y="1860073"/>
                  </a:lnTo>
                  <a:lnTo>
                    <a:pt x="2922444" y="1859386"/>
                  </a:lnTo>
                  <a:lnTo>
                    <a:pt x="2925927" y="1858700"/>
                  </a:lnTo>
                  <a:lnTo>
                    <a:pt x="2929410" y="1858642"/>
                  </a:lnTo>
                  <a:lnTo>
                    <a:pt x="2932893" y="1857957"/>
                  </a:lnTo>
                  <a:lnTo>
                    <a:pt x="2936377" y="1857272"/>
                  </a:lnTo>
                  <a:lnTo>
                    <a:pt x="2939860" y="1856587"/>
                  </a:lnTo>
                  <a:lnTo>
                    <a:pt x="2943343" y="1857160"/>
                  </a:lnTo>
                  <a:lnTo>
                    <a:pt x="2946826" y="1856477"/>
                  </a:lnTo>
                  <a:lnTo>
                    <a:pt x="2950310" y="1855794"/>
                  </a:lnTo>
                  <a:lnTo>
                    <a:pt x="2953793" y="1856368"/>
                  </a:lnTo>
                  <a:lnTo>
                    <a:pt x="2957276" y="1855686"/>
                  </a:lnTo>
                  <a:lnTo>
                    <a:pt x="2960759" y="1855005"/>
                  </a:lnTo>
                  <a:lnTo>
                    <a:pt x="2964243" y="1854325"/>
                  </a:lnTo>
                  <a:lnTo>
                    <a:pt x="2967726" y="1858638"/>
                  </a:lnTo>
                  <a:lnTo>
                    <a:pt x="2971209" y="1857961"/>
                  </a:lnTo>
                  <a:lnTo>
                    <a:pt x="2974692" y="1857285"/>
                  </a:lnTo>
                  <a:lnTo>
                    <a:pt x="2978176" y="1859086"/>
                  </a:lnTo>
                  <a:lnTo>
                    <a:pt x="2981659" y="1858412"/>
                  </a:lnTo>
                  <a:lnTo>
                    <a:pt x="2985142" y="1857738"/>
                  </a:lnTo>
                  <a:lnTo>
                    <a:pt x="2988625" y="1857065"/>
                  </a:lnTo>
                  <a:lnTo>
                    <a:pt x="2992109" y="1856392"/>
                  </a:lnTo>
                  <a:lnTo>
                    <a:pt x="2995592" y="1855720"/>
                  </a:lnTo>
                  <a:lnTo>
                    <a:pt x="2999075" y="1855048"/>
                  </a:lnTo>
                  <a:lnTo>
                    <a:pt x="3002558" y="1854995"/>
                  </a:lnTo>
                  <a:lnTo>
                    <a:pt x="3006042" y="1854324"/>
                  </a:lnTo>
                  <a:lnTo>
                    <a:pt x="3009525" y="1853653"/>
                  </a:lnTo>
                  <a:lnTo>
                    <a:pt x="3013008" y="1852983"/>
                  </a:lnTo>
                  <a:lnTo>
                    <a:pt x="3016491" y="1857855"/>
                  </a:lnTo>
                  <a:lnTo>
                    <a:pt x="3019975" y="1857189"/>
                  </a:lnTo>
                  <a:lnTo>
                    <a:pt x="3023458" y="1856523"/>
                  </a:lnTo>
                  <a:lnTo>
                    <a:pt x="3026941" y="1858300"/>
                  </a:lnTo>
                  <a:lnTo>
                    <a:pt x="3030424" y="1857636"/>
                  </a:lnTo>
                  <a:lnTo>
                    <a:pt x="3033908" y="1856973"/>
                  </a:lnTo>
                  <a:lnTo>
                    <a:pt x="3037391" y="1856310"/>
                  </a:lnTo>
                  <a:lnTo>
                    <a:pt x="3040874" y="1855647"/>
                  </a:lnTo>
                  <a:lnTo>
                    <a:pt x="3044357" y="1854985"/>
                  </a:lnTo>
                  <a:lnTo>
                    <a:pt x="3047841" y="1854323"/>
                  </a:lnTo>
                  <a:lnTo>
                    <a:pt x="3051324" y="1854272"/>
                  </a:lnTo>
                  <a:lnTo>
                    <a:pt x="3054807" y="1853612"/>
                  </a:lnTo>
                  <a:lnTo>
                    <a:pt x="3058290" y="1852951"/>
                  </a:lnTo>
                  <a:lnTo>
                    <a:pt x="3061774" y="1855941"/>
                  </a:lnTo>
                  <a:lnTo>
                    <a:pt x="3065257" y="1855283"/>
                  </a:lnTo>
                  <a:lnTo>
                    <a:pt x="3068740" y="1854626"/>
                  </a:lnTo>
                  <a:lnTo>
                    <a:pt x="3072223" y="1853969"/>
                  </a:lnTo>
                  <a:lnTo>
                    <a:pt x="3075707" y="1858735"/>
                  </a:lnTo>
                  <a:lnTo>
                    <a:pt x="3079190" y="1858082"/>
                  </a:lnTo>
                  <a:lnTo>
                    <a:pt x="3082673" y="1857430"/>
                  </a:lnTo>
                  <a:lnTo>
                    <a:pt x="3086156" y="1859166"/>
                  </a:lnTo>
                  <a:lnTo>
                    <a:pt x="3089640" y="1858516"/>
                  </a:lnTo>
                  <a:lnTo>
                    <a:pt x="3093123" y="1857866"/>
                  </a:lnTo>
                  <a:lnTo>
                    <a:pt x="3096606" y="1857217"/>
                  </a:lnTo>
                  <a:lnTo>
                    <a:pt x="3100089" y="1859539"/>
                  </a:lnTo>
                  <a:lnTo>
                    <a:pt x="3103573" y="1858892"/>
                  </a:lnTo>
                  <a:lnTo>
                    <a:pt x="3107056" y="1858246"/>
                  </a:lnTo>
                  <a:lnTo>
                    <a:pt x="3110539" y="1858784"/>
                  </a:lnTo>
                  <a:lnTo>
                    <a:pt x="3114022" y="1858138"/>
                  </a:lnTo>
                  <a:lnTo>
                    <a:pt x="3117506" y="1857493"/>
                  </a:lnTo>
                  <a:lnTo>
                    <a:pt x="3120989" y="1856848"/>
                  </a:lnTo>
                  <a:lnTo>
                    <a:pt x="3124472" y="1868444"/>
                  </a:lnTo>
                  <a:lnTo>
                    <a:pt x="3127955" y="1867808"/>
                  </a:lnTo>
                  <a:lnTo>
                    <a:pt x="3131439" y="1867172"/>
                  </a:lnTo>
                  <a:lnTo>
                    <a:pt x="3134922" y="1867683"/>
                  </a:lnTo>
                  <a:lnTo>
                    <a:pt x="3138405" y="1867048"/>
                  </a:lnTo>
                  <a:lnTo>
                    <a:pt x="3141888" y="1866414"/>
                  </a:lnTo>
                  <a:lnTo>
                    <a:pt x="3145372" y="1865780"/>
                  </a:lnTo>
                  <a:lnTo>
                    <a:pt x="3148855" y="1869141"/>
                  </a:lnTo>
                  <a:lnTo>
                    <a:pt x="3152338" y="1868510"/>
                  </a:lnTo>
                  <a:lnTo>
                    <a:pt x="3155821" y="1867880"/>
                  </a:lnTo>
                  <a:lnTo>
                    <a:pt x="3159304" y="1867818"/>
                  </a:lnTo>
                  <a:lnTo>
                    <a:pt x="3162788" y="1867188"/>
                  </a:lnTo>
                  <a:lnTo>
                    <a:pt x="3166271" y="1866559"/>
                  </a:lnTo>
                  <a:lnTo>
                    <a:pt x="3169754" y="1865930"/>
                  </a:lnTo>
                  <a:lnTo>
                    <a:pt x="3173237" y="1867005"/>
                  </a:lnTo>
                  <a:lnTo>
                    <a:pt x="3176721" y="1866377"/>
                  </a:lnTo>
                  <a:lnTo>
                    <a:pt x="3180204" y="1865750"/>
                  </a:lnTo>
                  <a:lnTo>
                    <a:pt x="3183687" y="1867387"/>
                  </a:lnTo>
                  <a:lnTo>
                    <a:pt x="3187170" y="1866762"/>
                  </a:lnTo>
                  <a:lnTo>
                    <a:pt x="3190654" y="1866137"/>
                  </a:lnTo>
                  <a:lnTo>
                    <a:pt x="3194137" y="1871676"/>
                  </a:lnTo>
                  <a:lnTo>
                    <a:pt x="3197620" y="1871056"/>
                  </a:lnTo>
                  <a:lnTo>
                    <a:pt x="3201103" y="1870436"/>
                  </a:lnTo>
                  <a:lnTo>
                    <a:pt x="3204587" y="1869817"/>
                  </a:lnTo>
                  <a:lnTo>
                    <a:pt x="3208070" y="1871971"/>
                  </a:lnTo>
                  <a:lnTo>
                    <a:pt x="3211553" y="1871354"/>
                  </a:lnTo>
                  <a:lnTo>
                    <a:pt x="3215036" y="1870737"/>
                  </a:lnTo>
                  <a:lnTo>
                    <a:pt x="3218520" y="1873976"/>
                  </a:lnTo>
                  <a:lnTo>
                    <a:pt x="3222003" y="1873361"/>
                  </a:lnTo>
                  <a:lnTo>
                    <a:pt x="3225486" y="1872748"/>
                  </a:lnTo>
                  <a:lnTo>
                    <a:pt x="3228969" y="1872134"/>
                  </a:lnTo>
                  <a:lnTo>
                    <a:pt x="3232453" y="1878051"/>
                  </a:lnTo>
                  <a:lnTo>
                    <a:pt x="3235936" y="1877442"/>
                  </a:lnTo>
                  <a:lnTo>
                    <a:pt x="3239419" y="1876834"/>
                  </a:lnTo>
                  <a:lnTo>
                    <a:pt x="3242902" y="1878917"/>
                  </a:lnTo>
                  <a:lnTo>
                    <a:pt x="3246386" y="1878310"/>
                  </a:lnTo>
                  <a:lnTo>
                    <a:pt x="3249869" y="1877704"/>
                  </a:lnTo>
                  <a:lnTo>
                    <a:pt x="3253352" y="1877099"/>
                  </a:lnTo>
                  <a:lnTo>
                    <a:pt x="3256835" y="1877030"/>
                  </a:lnTo>
                  <a:lnTo>
                    <a:pt x="3260319" y="1876425"/>
                  </a:lnTo>
                  <a:lnTo>
                    <a:pt x="3263802" y="1875821"/>
                  </a:lnTo>
                  <a:lnTo>
                    <a:pt x="3267285" y="1886333"/>
                  </a:lnTo>
                  <a:lnTo>
                    <a:pt x="3270768" y="1885736"/>
                  </a:lnTo>
                  <a:lnTo>
                    <a:pt x="3274252" y="1885139"/>
                  </a:lnTo>
                  <a:lnTo>
                    <a:pt x="3277735" y="1884543"/>
                  </a:lnTo>
                  <a:lnTo>
                    <a:pt x="3281218" y="1888101"/>
                  </a:lnTo>
                  <a:lnTo>
                    <a:pt x="3284701" y="1887508"/>
                  </a:lnTo>
                  <a:lnTo>
                    <a:pt x="3288185" y="1886915"/>
                  </a:lnTo>
                  <a:lnTo>
                    <a:pt x="3291668" y="1886322"/>
                  </a:lnTo>
                  <a:lnTo>
                    <a:pt x="3295151" y="1885729"/>
                  </a:lnTo>
                  <a:lnTo>
                    <a:pt x="3298634" y="1885137"/>
                  </a:lnTo>
                  <a:lnTo>
                    <a:pt x="3302118" y="1884544"/>
                  </a:lnTo>
                  <a:lnTo>
                    <a:pt x="3305601" y="1887050"/>
                  </a:lnTo>
                  <a:lnTo>
                    <a:pt x="3309084" y="1886460"/>
                  </a:lnTo>
                  <a:lnTo>
                    <a:pt x="3312567" y="1885871"/>
                  </a:lnTo>
                  <a:lnTo>
                    <a:pt x="3316051" y="1887336"/>
                  </a:lnTo>
                  <a:lnTo>
                    <a:pt x="3319534" y="1886748"/>
                  </a:lnTo>
                  <a:lnTo>
                    <a:pt x="3323017" y="1886161"/>
                  </a:lnTo>
                  <a:lnTo>
                    <a:pt x="3326500" y="1885573"/>
                  </a:lnTo>
                  <a:lnTo>
                    <a:pt x="3329984" y="1890082"/>
                  </a:lnTo>
                  <a:lnTo>
                    <a:pt x="3333467" y="1889498"/>
                  </a:lnTo>
                  <a:lnTo>
                    <a:pt x="3336950" y="1888915"/>
                  </a:lnTo>
                  <a:lnTo>
                    <a:pt x="3340433" y="1891360"/>
                  </a:lnTo>
                  <a:lnTo>
                    <a:pt x="3343917" y="1890779"/>
                  </a:lnTo>
                  <a:lnTo>
                    <a:pt x="3347400" y="1890198"/>
                  </a:lnTo>
                  <a:lnTo>
                    <a:pt x="3350883" y="1892126"/>
                  </a:lnTo>
                  <a:lnTo>
                    <a:pt x="3354366" y="1891547"/>
                  </a:lnTo>
                  <a:lnTo>
                    <a:pt x="3357850" y="1890969"/>
                  </a:lnTo>
                  <a:lnTo>
                    <a:pt x="3361333" y="1890391"/>
                  </a:lnTo>
                  <a:lnTo>
                    <a:pt x="3364816" y="1893798"/>
                  </a:lnTo>
                  <a:lnTo>
                    <a:pt x="3368299" y="1893223"/>
                  </a:lnTo>
                  <a:lnTo>
                    <a:pt x="3371783" y="1892648"/>
                  </a:lnTo>
                  <a:lnTo>
                    <a:pt x="3375266" y="1896020"/>
                  </a:lnTo>
                  <a:lnTo>
                    <a:pt x="3378749" y="1895448"/>
                  </a:lnTo>
                  <a:lnTo>
                    <a:pt x="3382232" y="1894877"/>
                  </a:lnTo>
                  <a:lnTo>
                    <a:pt x="3385716" y="1894305"/>
                  </a:lnTo>
                  <a:lnTo>
                    <a:pt x="3389199" y="1894225"/>
                  </a:lnTo>
                  <a:lnTo>
                    <a:pt x="3392682" y="1893654"/>
                  </a:lnTo>
                  <a:lnTo>
                    <a:pt x="3396165" y="1893084"/>
                  </a:lnTo>
                  <a:lnTo>
                    <a:pt x="3399649" y="1900298"/>
                  </a:lnTo>
                  <a:lnTo>
                    <a:pt x="3403132" y="1899733"/>
                  </a:lnTo>
                  <a:lnTo>
                    <a:pt x="3406615" y="1899168"/>
                  </a:lnTo>
                  <a:lnTo>
                    <a:pt x="3410098" y="1898603"/>
                  </a:lnTo>
                  <a:lnTo>
                    <a:pt x="3413582" y="1900442"/>
                  </a:lnTo>
                  <a:lnTo>
                    <a:pt x="3417065" y="1899879"/>
                  </a:lnTo>
                  <a:lnTo>
                    <a:pt x="3420548" y="1899316"/>
                  </a:lnTo>
                  <a:lnTo>
                    <a:pt x="3424031" y="1900668"/>
                  </a:lnTo>
                  <a:lnTo>
                    <a:pt x="3427515" y="1900107"/>
                  </a:lnTo>
                  <a:lnTo>
                    <a:pt x="3430998" y="1899546"/>
                  </a:lnTo>
                  <a:lnTo>
                    <a:pt x="3434481" y="1898985"/>
                  </a:lnTo>
                  <a:lnTo>
                    <a:pt x="3437964" y="1904588"/>
                  </a:lnTo>
                  <a:lnTo>
                    <a:pt x="3441447" y="1904031"/>
                  </a:lnTo>
                  <a:lnTo>
                    <a:pt x="3444931" y="1903475"/>
                  </a:lnTo>
                  <a:lnTo>
                    <a:pt x="3448414" y="1903390"/>
                  </a:lnTo>
                  <a:lnTo>
                    <a:pt x="3451897" y="1902834"/>
                  </a:lnTo>
                  <a:lnTo>
                    <a:pt x="3455380" y="1902279"/>
                  </a:lnTo>
                  <a:lnTo>
                    <a:pt x="3458864" y="1901724"/>
                  </a:lnTo>
                  <a:lnTo>
                    <a:pt x="3462347" y="1913205"/>
                  </a:lnTo>
                  <a:lnTo>
                    <a:pt x="3465830" y="1912658"/>
                  </a:lnTo>
                  <a:lnTo>
                    <a:pt x="3469313" y="1912111"/>
                  </a:lnTo>
                  <a:lnTo>
                    <a:pt x="3472797" y="1913382"/>
                  </a:lnTo>
                  <a:lnTo>
                    <a:pt x="3476280" y="1912837"/>
                  </a:lnTo>
                  <a:lnTo>
                    <a:pt x="3479763" y="1912292"/>
                  </a:lnTo>
                  <a:lnTo>
                    <a:pt x="3483246" y="1911747"/>
                  </a:lnTo>
                  <a:lnTo>
                    <a:pt x="3483246" y="1912201"/>
                  </a:lnTo>
                  <a:lnTo>
                    <a:pt x="3483246" y="1912654"/>
                  </a:lnTo>
                  <a:lnTo>
                    <a:pt x="3483246" y="1913106"/>
                  </a:lnTo>
                  <a:lnTo>
                    <a:pt x="3483246" y="1913558"/>
                  </a:lnTo>
                  <a:lnTo>
                    <a:pt x="3483246" y="1914009"/>
                  </a:lnTo>
                  <a:lnTo>
                    <a:pt x="3483246" y="1914460"/>
                  </a:lnTo>
                  <a:lnTo>
                    <a:pt x="3483246" y="1914910"/>
                  </a:lnTo>
                  <a:lnTo>
                    <a:pt x="3483246" y="1915360"/>
                  </a:lnTo>
                  <a:lnTo>
                    <a:pt x="3483246" y="1915809"/>
                  </a:lnTo>
                  <a:lnTo>
                    <a:pt x="3483246" y="1916257"/>
                  </a:lnTo>
                  <a:lnTo>
                    <a:pt x="3483246" y="1916705"/>
                  </a:lnTo>
                  <a:lnTo>
                    <a:pt x="3483246" y="1917152"/>
                  </a:lnTo>
                  <a:lnTo>
                    <a:pt x="3483246" y="1917598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2942157"/>
            </a:xfrm>
            <a:custGeom>
              <a:avLst/>
              <a:gdLst/>
              <a:ahLst/>
              <a:cxnLst/>
              <a:rect l="0" t="0" r="0" b="0"/>
              <a:pathLst>
                <a:path w="3483246" h="294215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2514374"/>
                  </a:lnTo>
                  <a:lnTo>
                    <a:pt x="17416" y="2350897"/>
                  </a:lnTo>
                  <a:lnTo>
                    <a:pt x="20899" y="2207380"/>
                  </a:lnTo>
                  <a:lnTo>
                    <a:pt x="24382" y="2313297"/>
                  </a:lnTo>
                  <a:lnTo>
                    <a:pt x="27865" y="2207380"/>
                  </a:lnTo>
                  <a:lnTo>
                    <a:pt x="31349" y="2110738"/>
                  </a:lnTo>
                  <a:lnTo>
                    <a:pt x="34832" y="2022204"/>
                  </a:lnTo>
                  <a:lnTo>
                    <a:pt x="38315" y="2934496"/>
                  </a:lnTo>
                  <a:lnTo>
                    <a:pt x="41798" y="2893062"/>
                  </a:lnTo>
                  <a:lnTo>
                    <a:pt x="45282" y="2852782"/>
                  </a:lnTo>
                  <a:lnTo>
                    <a:pt x="48765" y="2942157"/>
                  </a:lnTo>
                  <a:lnTo>
                    <a:pt x="52248" y="2909870"/>
                  </a:lnTo>
                  <a:lnTo>
                    <a:pt x="55731" y="2878283"/>
                  </a:lnTo>
                  <a:lnTo>
                    <a:pt x="59215" y="2847376"/>
                  </a:lnTo>
                  <a:lnTo>
                    <a:pt x="62698" y="2862746"/>
                  </a:lnTo>
                  <a:lnTo>
                    <a:pt x="66181" y="2834692"/>
                  </a:lnTo>
                  <a:lnTo>
                    <a:pt x="69664" y="2807183"/>
                  </a:lnTo>
                  <a:lnTo>
                    <a:pt x="73148" y="2862746"/>
                  </a:lnTo>
                  <a:lnTo>
                    <a:pt x="76631" y="2838666"/>
                  </a:lnTo>
                  <a:lnTo>
                    <a:pt x="80114" y="2814988"/>
                  </a:lnTo>
                  <a:lnTo>
                    <a:pt x="83597" y="2791702"/>
                  </a:lnTo>
                  <a:lnTo>
                    <a:pt x="87081" y="2824870"/>
                  </a:lnTo>
                  <a:lnTo>
                    <a:pt x="90564" y="2803672"/>
                  </a:lnTo>
                  <a:lnTo>
                    <a:pt x="94047" y="2782791"/>
                  </a:lnTo>
                  <a:lnTo>
                    <a:pt x="97530" y="2813608"/>
                  </a:lnTo>
                  <a:lnTo>
                    <a:pt x="101014" y="2794421"/>
                  </a:lnTo>
                  <a:lnTo>
                    <a:pt x="104497" y="2775495"/>
                  </a:lnTo>
                  <a:lnTo>
                    <a:pt x="107980" y="2756823"/>
                  </a:lnTo>
                  <a:lnTo>
                    <a:pt x="111463" y="2771324"/>
                  </a:lnTo>
                  <a:lnTo>
                    <a:pt x="114947" y="2753736"/>
                  </a:lnTo>
                  <a:lnTo>
                    <a:pt x="118430" y="2736369"/>
                  </a:lnTo>
                  <a:lnTo>
                    <a:pt x="121913" y="2819911"/>
                  </a:lnTo>
                  <a:lnTo>
                    <a:pt x="125396" y="2804651"/>
                  </a:lnTo>
                  <a:lnTo>
                    <a:pt x="128880" y="2789555"/>
                  </a:lnTo>
                  <a:lnTo>
                    <a:pt x="132363" y="2774621"/>
                  </a:lnTo>
                  <a:lnTo>
                    <a:pt x="135846" y="2759846"/>
                  </a:lnTo>
                  <a:lnTo>
                    <a:pt x="139329" y="2745227"/>
                  </a:lnTo>
                  <a:lnTo>
                    <a:pt x="142813" y="2730762"/>
                  </a:lnTo>
                  <a:lnTo>
                    <a:pt x="146296" y="2802831"/>
                  </a:lnTo>
                  <a:lnTo>
                    <a:pt x="149779" y="2789856"/>
                  </a:lnTo>
                  <a:lnTo>
                    <a:pt x="153262" y="2777000"/>
                  </a:lnTo>
                  <a:lnTo>
                    <a:pt x="156746" y="2764262"/>
                  </a:lnTo>
                  <a:lnTo>
                    <a:pt x="160229" y="2751640"/>
                  </a:lnTo>
                  <a:lnTo>
                    <a:pt x="163712" y="2739133"/>
                  </a:lnTo>
                  <a:lnTo>
                    <a:pt x="167195" y="2726740"/>
                  </a:lnTo>
                  <a:lnTo>
                    <a:pt x="170679" y="2770037"/>
                  </a:lnTo>
                  <a:lnTo>
                    <a:pt x="174162" y="2758510"/>
                  </a:lnTo>
                  <a:lnTo>
                    <a:pt x="177645" y="2747079"/>
                  </a:lnTo>
                  <a:lnTo>
                    <a:pt x="181128" y="2766450"/>
                  </a:lnTo>
                  <a:lnTo>
                    <a:pt x="184612" y="2755545"/>
                  </a:lnTo>
                  <a:lnTo>
                    <a:pt x="188095" y="2744726"/>
                  </a:lnTo>
                  <a:lnTo>
                    <a:pt x="191578" y="2733991"/>
                  </a:lnTo>
                  <a:lnTo>
                    <a:pt x="195061" y="2771324"/>
                  </a:lnTo>
                  <a:lnTo>
                    <a:pt x="198545" y="2761246"/>
                  </a:lnTo>
                  <a:lnTo>
                    <a:pt x="202028" y="2751241"/>
                  </a:lnTo>
                  <a:lnTo>
                    <a:pt x="205511" y="2750463"/>
                  </a:lnTo>
                  <a:lnTo>
                    <a:pt x="208994" y="2740690"/>
                  </a:lnTo>
                  <a:lnTo>
                    <a:pt x="212478" y="2730987"/>
                  </a:lnTo>
                  <a:lnTo>
                    <a:pt x="215961" y="2721353"/>
                  </a:lnTo>
                  <a:lnTo>
                    <a:pt x="219444" y="2756017"/>
                  </a:lnTo>
                  <a:lnTo>
                    <a:pt x="222927" y="2746914"/>
                  </a:lnTo>
                  <a:lnTo>
                    <a:pt x="226411" y="2737871"/>
                  </a:lnTo>
                  <a:lnTo>
                    <a:pt x="229894" y="2728887"/>
                  </a:lnTo>
                  <a:lnTo>
                    <a:pt x="233377" y="2719962"/>
                  </a:lnTo>
                  <a:lnTo>
                    <a:pt x="236860" y="2711095"/>
                  </a:lnTo>
                  <a:lnTo>
                    <a:pt x="240344" y="2702286"/>
                  </a:lnTo>
                  <a:lnTo>
                    <a:pt x="243827" y="2702286"/>
                  </a:lnTo>
                  <a:lnTo>
                    <a:pt x="247310" y="2693658"/>
                  </a:lnTo>
                  <a:lnTo>
                    <a:pt x="250793" y="2685085"/>
                  </a:lnTo>
                  <a:lnTo>
                    <a:pt x="254277" y="2685326"/>
                  </a:lnTo>
                  <a:lnTo>
                    <a:pt x="257760" y="2676926"/>
                  </a:lnTo>
                  <a:lnTo>
                    <a:pt x="261243" y="2668578"/>
                  </a:lnTo>
                  <a:lnTo>
                    <a:pt x="264726" y="2660282"/>
                  </a:lnTo>
                  <a:lnTo>
                    <a:pt x="268210" y="2677945"/>
                  </a:lnTo>
                  <a:lnTo>
                    <a:pt x="271693" y="2669928"/>
                  </a:lnTo>
                  <a:lnTo>
                    <a:pt x="275176" y="2661960"/>
                  </a:lnTo>
                  <a:lnTo>
                    <a:pt x="278659" y="2709786"/>
                  </a:lnTo>
                  <a:lnTo>
                    <a:pt x="282143" y="2702286"/>
                  </a:lnTo>
                  <a:lnTo>
                    <a:pt x="285626" y="2694827"/>
                  </a:lnTo>
                  <a:lnTo>
                    <a:pt x="289109" y="2687408"/>
                  </a:lnTo>
                  <a:lnTo>
                    <a:pt x="292592" y="2687589"/>
                  </a:lnTo>
                  <a:lnTo>
                    <a:pt x="296075" y="2680300"/>
                  </a:lnTo>
                  <a:lnTo>
                    <a:pt x="299559" y="2673051"/>
                  </a:lnTo>
                  <a:lnTo>
                    <a:pt x="303042" y="2754288"/>
                  </a:lnTo>
                  <a:lnTo>
                    <a:pt x="306525" y="2747678"/>
                  </a:lnTo>
                  <a:lnTo>
                    <a:pt x="310008" y="2741101"/>
                  </a:lnTo>
                  <a:lnTo>
                    <a:pt x="313492" y="2740690"/>
                  </a:lnTo>
                  <a:lnTo>
                    <a:pt x="316975" y="2734214"/>
                  </a:lnTo>
                  <a:lnTo>
                    <a:pt x="320458" y="2727768"/>
                  </a:lnTo>
                  <a:lnTo>
                    <a:pt x="323941" y="2721353"/>
                  </a:lnTo>
                  <a:lnTo>
                    <a:pt x="327425" y="2714967"/>
                  </a:lnTo>
                  <a:lnTo>
                    <a:pt x="330908" y="2708612"/>
                  </a:lnTo>
                  <a:lnTo>
                    <a:pt x="334391" y="2702286"/>
                  </a:lnTo>
                  <a:lnTo>
                    <a:pt x="337874" y="2780925"/>
                  </a:lnTo>
                  <a:lnTo>
                    <a:pt x="341358" y="2775156"/>
                  </a:lnTo>
                  <a:lnTo>
                    <a:pt x="344841" y="2769412"/>
                  </a:lnTo>
                  <a:lnTo>
                    <a:pt x="348324" y="2763691"/>
                  </a:lnTo>
                  <a:lnTo>
                    <a:pt x="351807" y="2763130"/>
                  </a:lnTo>
                  <a:lnTo>
                    <a:pt x="355291" y="2757486"/>
                  </a:lnTo>
                  <a:lnTo>
                    <a:pt x="358774" y="2751865"/>
                  </a:lnTo>
                  <a:lnTo>
                    <a:pt x="362257" y="2780876"/>
                  </a:lnTo>
                  <a:lnTo>
                    <a:pt x="365740" y="2775495"/>
                  </a:lnTo>
                  <a:lnTo>
                    <a:pt x="369224" y="2770135"/>
                  </a:lnTo>
                  <a:lnTo>
                    <a:pt x="372707" y="2764795"/>
                  </a:lnTo>
                  <a:lnTo>
                    <a:pt x="376190" y="2759475"/>
                  </a:lnTo>
                  <a:lnTo>
                    <a:pt x="379673" y="2754176"/>
                  </a:lnTo>
                  <a:lnTo>
                    <a:pt x="383157" y="2748898"/>
                  </a:lnTo>
                  <a:lnTo>
                    <a:pt x="386640" y="2776391"/>
                  </a:lnTo>
                  <a:lnTo>
                    <a:pt x="390123" y="2771324"/>
                  </a:lnTo>
                  <a:lnTo>
                    <a:pt x="393606" y="2766276"/>
                  </a:lnTo>
                  <a:lnTo>
                    <a:pt x="397090" y="2761246"/>
                  </a:lnTo>
                  <a:lnTo>
                    <a:pt x="400573" y="2774050"/>
                  </a:lnTo>
                  <a:lnTo>
                    <a:pt x="404056" y="2769147"/>
                  </a:lnTo>
                  <a:lnTo>
                    <a:pt x="407539" y="2764262"/>
                  </a:lnTo>
                  <a:lnTo>
                    <a:pt x="411023" y="2808719"/>
                  </a:lnTo>
                  <a:lnTo>
                    <a:pt x="414506" y="2804117"/>
                  </a:lnTo>
                  <a:lnTo>
                    <a:pt x="417989" y="2799530"/>
                  </a:lnTo>
                  <a:lnTo>
                    <a:pt x="421472" y="2794958"/>
                  </a:lnTo>
                  <a:lnTo>
                    <a:pt x="424956" y="2790401"/>
                  </a:lnTo>
                  <a:lnTo>
                    <a:pt x="428439" y="2785859"/>
                  </a:lnTo>
                  <a:lnTo>
                    <a:pt x="431922" y="2781332"/>
                  </a:lnTo>
                  <a:lnTo>
                    <a:pt x="435405" y="2807183"/>
                  </a:lnTo>
                  <a:lnTo>
                    <a:pt x="438889" y="2802831"/>
                  </a:lnTo>
                  <a:lnTo>
                    <a:pt x="442372" y="2798493"/>
                  </a:lnTo>
                  <a:lnTo>
                    <a:pt x="445855" y="2794167"/>
                  </a:lnTo>
                  <a:lnTo>
                    <a:pt x="449338" y="2800788"/>
                  </a:lnTo>
                  <a:lnTo>
                    <a:pt x="452822" y="2796540"/>
                  </a:lnTo>
                  <a:lnTo>
                    <a:pt x="456305" y="2792306"/>
                  </a:lnTo>
                  <a:lnTo>
                    <a:pt x="459788" y="2795282"/>
                  </a:lnTo>
                  <a:lnTo>
                    <a:pt x="463271" y="2791106"/>
                  </a:lnTo>
                  <a:lnTo>
                    <a:pt x="466755" y="2786942"/>
                  </a:lnTo>
                  <a:lnTo>
                    <a:pt x="470238" y="2782845"/>
                  </a:lnTo>
                  <a:lnTo>
                    <a:pt x="473721" y="2779753"/>
                  </a:lnTo>
                  <a:lnTo>
                    <a:pt x="477204" y="2776678"/>
                  </a:lnTo>
                  <a:lnTo>
                    <a:pt x="480688" y="2773622"/>
                  </a:lnTo>
                  <a:lnTo>
                    <a:pt x="484171" y="2770584"/>
                  </a:lnTo>
                  <a:lnTo>
                    <a:pt x="487654" y="2767564"/>
                  </a:lnTo>
                  <a:lnTo>
                    <a:pt x="491137" y="2764562"/>
                  </a:lnTo>
                  <a:lnTo>
                    <a:pt x="494621" y="2761577"/>
                  </a:lnTo>
                  <a:lnTo>
                    <a:pt x="498104" y="2758609"/>
                  </a:lnTo>
                  <a:lnTo>
                    <a:pt x="501587" y="2755658"/>
                  </a:lnTo>
                  <a:lnTo>
                    <a:pt x="505070" y="2752725"/>
                  </a:lnTo>
                  <a:lnTo>
                    <a:pt x="508554" y="2749098"/>
                  </a:lnTo>
                  <a:lnTo>
                    <a:pt x="512037" y="2745135"/>
                  </a:lnTo>
                  <a:lnTo>
                    <a:pt x="515520" y="2741184"/>
                  </a:lnTo>
                  <a:lnTo>
                    <a:pt x="519003" y="2737244"/>
                  </a:lnTo>
                  <a:lnTo>
                    <a:pt x="522487" y="2733315"/>
                  </a:lnTo>
                  <a:lnTo>
                    <a:pt x="525970" y="2729397"/>
                  </a:lnTo>
                  <a:lnTo>
                    <a:pt x="529453" y="2725491"/>
                  </a:lnTo>
                  <a:lnTo>
                    <a:pt x="532936" y="2725344"/>
                  </a:lnTo>
                  <a:lnTo>
                    <a:pt x="536420" y="2721473"/>
                  </a:lnTo>
                  <a:lnTo>
                    <a:pt x="539903" y="2717614"/>
                  </a:lnTo>
                  <a:lnTo>
                    <a:pt x="543386" y="2713766"/>
                  </a:lnTo>
                  <a:lnTo>
                    <a:pt x="546869" y="2709928"/>
                  </a:lnTo>
                  <a:lnTo>
                    <a:pt x="550353" y="2706102"/>
                  </a:lnTo>
                  <a:lnTo>
                    <a:pt x="553836" y="2702286"/>
                  </a:lnTo>
                  <a:lnTo>
                    <a:pt x="557319" y="2702286"/>
                  </a:lnTo>
                  <a:lnTo>
                    <a:pt x="560802" y="2698504"/>
                  </a:lnTo>
                  <a:lnTo>
                    <a:pt x="564286" y="2694734"/>
                  </a:lnTo>
                  <a:lnTo>
                    <a:pt x="567769" y="2690973"/>
                  </a:lnTo>
                  <a:lnTo>
                    <a:pt x="571252" y="2687224"/>
                  </a:lnTo>
                  <a:lnTo>
                    <a:pt x="574735" y="2683484"/>
                  </a:lnTo>
                  <a:lnTo>
                    <a:pt x="578218" y="2679755"/>
                  </a:lnTo>
                  <a:lnTo>
                    <a:pt x="581702" y="2676037"/>
                  </a:lnTo>
                  <a:lnTo>
                    <a:pt x="585185" y="2672328"/>
                  </a:lnTo>
                  <a:lnTo>
                    <a:pt x="588668" y="2668630"/>
                  </a:lnTo>
                  <a:lnTo>
                    <a:pt x="592151" y="2665451"/>
                  </a:lnTo>
                  <a:lnTo>
                    <a:pt x="595635" y="2662906"/>
                  </a:lnTo>
                  <a:lnTo>
                    <a:pt x="599118" y="2660375"/>
                  </a:lnTo>
                  <a:lnTo>
                    <a:pt x="602601" y="2657859"/>
                  </a:lnTo>
                  <a:lnTo>
                    <a:pt x="606084" y="2658140"/>
                  </a:lnTo>
                  <a:lnTo>
                    <a:pt x="609568" y="2654526"/>
                  </a:lnTo>
                  <a:lnTo>
                    <a:pt x="613051" y="2650922"/>
                  </a:lnTo>
                  <a:lnTo>
                    <a:pt x="616534" y="2647328"/>
                  </a:lnTo>
                  <a:lnTo>
                    <a:pt x="620017" y="2643744"/>
                  </a:lnTo>
                  <a:lnTo>
                    <a:pt x="623501" y="2640169"/>
                  </a:lnTo>
                  <a:lnTo>
                    <a:pt x="626984" y="2667110"/>
                  </a:lnTo>
                  <a:lnTo>
                    <a:pt x="630467" y="2663643"/>
                  </a:lnTo>
                  <a:lnTo>
                    <a:pt x="633950" y="2660185"/>
                  </a:lnTo>
                  <a:lnTo>
                    <a:pt x="637434" y="2656736"/>
                  </a:lnTo>
                  <a:lnTo>
                    <a:pt x="640917" y="2698979"/>
                  </a:lnTo>
                  <a:lnTo>
                    <a:pt x="644400" y="2695680"/>
                  </a:lnTo>
                  <a:lnTo>
                    <a:pt x="647883" y="2692390"/>
                  </a:lnTo>
                  <a:lnTo>
                    <a:pt x="651367" y="2689107"/>
                  </a:lnTo>
                  <a:lnTo>
                    <a:pt x="654850" y="2685833"/>
                  </a:lnTo>
                  <a:lnTo>
                    <a:pt x="658333" y="2682566"/>
                  </a:lnTo>
                  <a:lnTo>
                    <a:pt x="661816" y="2679308"/>
                  </a:lnTo>
                  <a:lnTo>
                    <a:pt x="665300" y="2676057"/>
                  </a:lnTo>
                  <a:lnTo>
                    <a:pt x="668783" y="2672814"/>
                  </a:lnTo>
                  <a:lnTo>
                    <a:pt x="672266" y="2669579"/>
                  </a:lnTo>
                  <a:lnTo>
                    <a:pt x="675749" y="2673129"/>
                  </a:lnTo>
                  <a:lnTo>
                    <a:pt x="679233" y="2669928"/>
                  </a:lnTo>
                  <a:lnTo>
                    <a:pt x="682716" y="2666735"/>
                  </a:lnTo>
                  <a:lnTo>
                    <a:pt x="686199" y="2663550"/>
                  </a:lnTo>
                  <a:lnTo>
                    <a:pt x="689682" y="2667110"/>
                  </a:lnTo>
                  <a:lnTo>
                    <a:pt x="693166" y="2663958"/>
                  </a:lnTo>
                  <a:lnTo>
                    <a:pt x="696649" y="2660813"/>
                  </a:lnTo>
                  <a:lnTo>
                    <a:pt x="700132" y="2674181"/>
                  </a:lnTo>
                  <a:lnTo>
                    <a:pt x="703615" y="2671094"/>
                  </a:lnTo>
                  <a:lnTo>
                    <a:pt x="707099" y="2668015"/>
                  </a:lnTo>
                  <a:lnTo>
                    <a:pt x="710582" y="2664942"/>
                  </a:lnTo>
                  <a:lnTo>
                    <a:pt x="714065" y="2665133"/>
                  </a:lnTo>
                  <a:lnTo>
                    <a:pt x="717548" y="2662083"/>
                  </a:lnTo>
                  <a:lnTo>
                    <a:pt x="721032" y="2659040"/>
                  </a:lnTo>
                  <a:lnTo>
                    <a:pt x="724515" y="2656004"/>
                  </a:lnTo>
                  <a:lnTo>
                    <a:pt x="727998" y="2652975"/>
                  </a:lnTo>
                  <a:lnTo>
                    <a:pt x="731481" y="2649953"/>
                  </a:lnTo>
                  <a:lnTo>
                    <a:pt x="734965" y="2646937"/>
                  </a:lnTo>
                  <a:lnTo>
                    <a:pt x="738448" y="2650479"/>
                  </a:lnTo>
                  <a:lnTo>
                    <a:pt x="741931" y="2647494"/>
                  </a:lnTo>
                  <a:lnTo>
                    <a:pt x="745414" y="2644515"/>
                  </a:lnTo>
                  <a:lnTo>
                    <a:pt x="748898" y="2651249"/>
                  </a:lnTo>
                  <a:lnTo>
                    <a:pt x="752381" y="2648307"/>
                  </a:lnTo>
                  <a:lnTo>
                    <a:pt x="755864" y="2645372"/>
                  </a:lnTo>
                  <a:lnTo>
                    <a:pt x="759347" y="2642442"/>
                  </a:lnTo>
                  <a:lnTo>
                    <a:pt x="762831" y="2639520"/>
                  </a:lnTo>
                  <a:lnTo>
                    <a:pt x="766314" y="2636604"/>
                  </a:lnTo>
                  <a:lnTo>
                    <a:pt x="769797" y="2633694"/>
                  </a:lnTo>
                  <a:lnTo>
                    <a:pt x="773280" y="2653447"/>
                  </a:lnTo>
                  <a:lnTo>
                    <a:pt x="776764" y="2651495"/>
                  </a:lnTo>
                  <a:lnTo>
                    <a:pt x="780247" y="2649550"/>
                  </a:lnTo>
                  <a:lnTo>
                    <a:pt x="783730" y="2647537"/>
                  </a:lnTo>
                  <a:lnTo>
                    <a:pt x="787213" y="2644717"/>
                  </a:lnTo>
                  <a:lnTo>
                    <a:pt x="790697" y="2641903"/>
                  </a:lnTo>
                  <a:lnTo>
                    <a:pt x="794180" y="2639095"/>
                  </a:lnTo>
                  <a:lnTo>
                    <a:pt x="797663" y="2651571"/>
                  </a:lnTo>
                  <a:lnTo>
                    <a:pt x="801146" y="2648809"/>
                  </a:lnTo>
                  <a:lnTo>
                    <a:pt x="804630" y="2646053"/>
                  </a:lnTo>
                  <a:lnTo>
                    <a:pt x="808113" y="2661045"/>
                  </a:lnTo>
                  <a:lnTo>
                    <a:pt x="811596" y="2658340"/>
                  </a:lnTo>
                  <a:lnTo>
                    <a:pt x="815079" y="2655641"/>
                  </a:lnTo>
                  <a:lnTo>
                    <a:pt x="818563" y="2652947"/>
                  </a:lnTo>
                  <a:lnTo>
                    <a:pt x="822046" y="2672987"/>
                  </a:lnTo>
                  <a:lnTo>
                    <a:pt x="825529" y="2670355"/>
                  </a:lnTo>
                  <a:lnTo>
                    <a:pt x="829012" y="2667728"/>
                  </a:lnTo>
                  <a:lnTo>
                    <a:pt x="832496" y="2673368"/>
                  </a:lnTo>
                  <a:lnTo>
                    <a:pt x="835979" y="2670770"/>
                  </a:lnTo>
                  <a:lnTo>
                    <a:pt x="839462" y="2668177"/>
                  </a:lnTo>
                  <a:lnTo>
                    <a:pt x="842945" y="2665589"/>
                  </a:lnTo>
                  <a:lnTo>
                    <a:pt x="846429" y="2665747"/>
                  </a:lnTo>
                  <a:lnTo>
                    <a:pt x="849912" y="2663175"/>
                  </a:lnTo>
                  <a:lnTo>
                    <a:pt x="853395" y="2660607"/>
                  </a:lnTo>
                  <a:lnTo>
                    <a:pt x="856878" y="2658045"/>
                  </a:lnTo>
                  <a:lnTo>
                    <a:pt x="860361" y="2655488"/>
                  </a:lnTo>
                  <a:lnTo>
                    <a:pt x="863845" y="2652935"/>
                  </a:lnTo>
                  <a:lnTo>
                    <a:pt x="867328" y="2650388"/>
                  </a:lnTo>
                  <a:lnTo>
                    <a:pt x="870811" y="2647845"/>
                  </a:lnTo>
                  <a:lnTo>
                    <a:pt x="874294" y="2645308"/>
                  </a:lnTo>
                  <a:lnTo>
                    <a:pt x="877778" y="2642775"/>
                  </a:lnTo>
                  <a:lnTo>
                    <a:pt x="881261" y="2645791"/>
                  </a:lnTo>
                  <a:lnTo>
                    <a:pt x="884744" y="2643279"/>
                  </a:lnTo>
                  <a:lnTo>
                    <a:pt x="888227" y="2640772"/>
                  </a:lnTo>
                  <a:lnTo>
                    <a:pt x="891711" y="2638269"/>
                  </a:lnTo>
                  <a:lnTo>
                    <a:pt x="895194" y="2635772"/>
                  </a:lnTo>
                  <a:lnTo>
                    <a:pt x="898677" y="2633279"/>
                  </a:lnTo>
                  <a:lnTo>
                    <a:pt x="902160" y="2630790"/>
                  </a:lnTo>
                  <a:lnTo>
                    <a:pt x="905644" y="2631091"/>
                  </a:lnTo>
                  <a:lnTo>
                    <a:pt x="909127" y="2628617"/>
                  </a:lnTo>
                  <a:lnTo>
                    <a:pt x="912610" y="2626148"/>
                  </a:lnTo>
                  <a:lnTo>
                    <a:pt x="916093" y="2623684"/>
                  </a:lnTo>
                  <a:lnTo>
                    <a:pt x="919577" y="2621225"/>
                  </a:lnTo>
                  <a:lnTo>
                    <a:pt x="923060" y="2618770"/>
                  </a:lnTo>
                  <a:lnTo>
                    <a:pt x="926543" y="2616320"/>
                  </a:lnTo>
                  <a:lnTo>
                    <a:pt x="930026" y="2622229"/>
                  </a:lnTo>
                  <a:lnTo>
                    <a:pt x="933510" y="2619804"/>
                  </a:lnTo>
                  <a:lnTo>
                    <a:pt x="936993" y="2617383"/>
                  </a:lnTo>
                  <a:lnTo>
                    <a:pt x="940476" y="2620561"/>
                  </a:lnTo>
                  <a:lnTo>
                    <a:pt x="943959" y="2618951"/>
                  </a:lnTo>
                  <a:lnTo>
                    <a:pt x="947443" y="2617348"/>
                  </a:lnTo>
                  <a:lnTo>
                    <a:pt x="950926" y="2615750"/>
                  </a:lnTo>
                  <a:lnTo>
                    <a:pt x="954409" y="2647886"/>
                  </a:lnTo>
                  <a:lnTo>
                    <a:pt x="957892" y="2645570"/>
                  </a:lnTo>
                  <a:lnTo>
                    <a:pt x="961376" y="2643259"/>
                  </a:lnTo>
                  <a:lnTo>
                    <a:pt x="964859" y="2655945"/>
                  </a:lnTo>
                  <a:lnTo>
                    <a:pt x="968342" y="2653670"/>
                  </a:lnTo>
                  <a:lnTo>
                    <a:pt x="971825" y="2651398"/>
                  </a:lnTo>
                  <a:lnTo>
                    <a:pt x="975309" y="2649131"/>
                  </a:lnTo>
                  <a:lnTo>
                    <a:pt x="978792" y="2646867"/>
                  </a:lnTo>
                  <a:lnTo>
                    <a:pt x="982275" y="2644607"/>
                  </a:lnTo>
                  <a:lnTo>
                    <a:pt x="985758" y="2642351"/>
                  </a:lnTo>
                  <a:lnTo>
                    <a:pt x="989242" y="2652352"/>
                  </a:lnTo>
                  <a:lnTo>
                    <a:pt x="992725" y="2650126"/>
                  </a:lnTo>
                  <a:lnTo>
                    <a:pt x="996208" y="2647903"/>
                  </a:lnTo>
                  <a:lnTo>
                    <a:pt x="999691" y="2645685"/>
                  </a:lnTo>
                  <a:lnTo>
                    <a:pt x="1003175" y="2648307"/>
                  </a:lnTo>
                  <a:lnTo>
                    <a:pt x="1006658" y="2646105"/>
                  </a:lnTo>
                  <a:lnTo>
                    <a:pt x="1010141" y="2643906"/>
                  </a:lnTo>
                  <a:lnTo>
                    <a:pt x="1013624" y="2648902"/>
                  </a:lnTo>
                  <a:lnTo>
                    <a:pt x="1017108" y="2646723"/>
                  </a:lnTo>
                  <a:lnTo>
                    <a:pt x="1020591" y="2644548"/>
                  </a:lnTo>
                  <a:lnTo>
                    <a:pt x="1024074" y="2642377"/>
                  </a:lnTo>
                  <a:lnTo>
                    <a:pt x="1027557" y="2649674"/>
                  </a:lnTo>
                  <a:lnTo>
                    <a:pt x="1031041" y="2647527"/>
                  </a:lnTo>
                  <a:lnTo>
                    <a:pt x="1034524" y="2645382"/>
                  </a:lnTo>
                  <a:lnTo>
                    <a:pt x="1038007" y="2645587"/>
                  </a:lnTo>
                  <a:lnTo>
                    <a:pt x="1041490" y="2643454"/>
                  </a:lnTo>
                  <a:lnTo>
                    <a:pt x="1044974" y="2641324"/>
                  </a:lnTo>
                  <a:lnTo>
                    <a:pt x="1048457" y="2639198"/>
                  </a:lnTo>
                  <a:lnTo>
                    <a:pt x="1051940" y="2637075"/>
                  </a:lnTo>
                  <a:lnTo>
                    <a:pt x="1055423" y="2634955"/>
                  </a:lnTo>
                  <a:lnTo>
                    <a:pt x="1058907" y="2632839"/>
                  </a:lnTo>
                  <a:lnTo>
                    <a:pt x="1062390" y="2642400"/>
                  </a:lnTo>
                  <a:lnTo>
                    <a:pt x="1065873" y="2640310"/>
                  </a:lnTo>
                  <a:lnTo>
                    <a:pt x="1069356" y="2638224"/>
                  </a:lnTo>
                  <a:lnTo>
                    <a:pt x="1072840" y="2638449"/>
                  </a:lnTo>
                  <a:lnTo>
                    <a:pt x="1076323" y="2636373"/>
                  </a:lnTo>
                  <a:lnTo>
                    <a:pt x="1079806" y="2634300"/>
                  </a:lnTo>
                  <a:lnTo>
                    <a:pt x="1083289" y="2632231"/>
                  </a:lnTo>
                  <a:lnTo>
                    <a:pt x="1086773" y="2639333"/>
                  </a:lnTo>
                  <a:lnTo>
                    <a:pt x="1090256" y="2637286"/>
                  </a:lnTo>
                  <a:lnTo>
                    <a:pt x="1093739" y="2635241"/>
                  </a:lnTo>
                  <a:lnTo>
                    <a:pt x="1097222" y="2676455"/>
                  </a:lnTo>
                  <a:lnTo>
                    <a:pt x="1100706" y="2674488"/>
                  </a:lnTo>
                  <a:lnTo>
                    <a:pt x="1104189" y="2672524"/>
                  </a:lnTo>
                  <a:lnTo>
                    <a:pt x="1107672" y="2670564"/>
                  </a:lnTo>
                  <a:lnTo>
                    <a:pt x="1111155" y="2674759"/>
                  </a:lnTo>
                  <a:lnTo>
                    <a:pt x="1114639" y="2672814"/>
                  </a:lnTo>
                  <a:lnTo>
                    <a:pt x="1118122" y="2670872"/>
                  </a:lnTo>
                  <a:lnTo>
                    <a:pt x="1121605" y="2668933"/>
                  </a:lnTo>
                  <a:lnTo>
                    <a:pt x="1125088" y="2666997"/>
                  </a:lnTo>
                  <a:lnTo>
                    <a:pt x="1128572" y="2665063"/>
                  </a:lnTo>
                  <a:lnTo>
                    <a:pt x="1132055" y="2663132"/>
                  </a:lnTo>
                  <a:lnTo>
                    <a:pt x="1135538" y="2667336"/>
                  </a:lnTo>
                  <a:lnTo>
                    <a:pt x="1139021" y="2665421"/>
                  </a:lnTo>
                  <a:lnTo>
                    <a:pt x="1142505" y="2663508"/>
                  </a:lnTo>
                  <a:lnTo>
                    <a:pt x="1145988" y="2661599"/>
                  </a:lnTo>
                  <a:lnTo>
                    <a:pt x="1149471" y="2659692"/>
                  </a:lnTo>
                  <a:lnTo>
                    <a:pt x="1152954" y="2657788"/>
                  </a:lnTo>
                  <a:lnTo>
                    <a:pt x="1156437" y="2655886"/>
                  </a:lnTo>
                  <a:lnTo>
                    <a:pt x="1159921" y="2660096"/>
                  </a:lnTo>
                  <a:lnTo>
                    <a:pt x="1163404" y="2658210"/>
                  </a:lnTo>
                  <a:lnTo>
                    <a:pt x="1166887" y="2656326"/>
                  </a:lnTo>
                  <a:lnTo>
                    <a:pt x="1170370" y="2654445"/>
                  </a:lnTo>
                  <a:lnTo>
                    <a:pt x="1173854" y="2652567"/>
                  </a:lnTo>
                  <a:lnTo>
                    <a:pt x="1177337" y="2650691"/>
                  </a:lnTo>
                  <a:lnTo>
                    <a:pt x="1180820" y="2648818"/>
                  </a:lnTo>
                  <a:lnTo>
                    <a:pt x="1184303" y="2653556"/>
                  </a:lnTo>
                  <a:lnTo>
                    <a:pt x="1187787" y="2652280"/>
                  </a:lnTo>
                  <a:lnTo>
                    <a:pt x="1191270" y="2651008"/>
                  </a:lnTo>
                  <a:lnTo>
                    <a:pt x="1194753" y="2649483"/>
                  </a:lnTo>
                  <a:lnTo>
                    <a:pt x="1198236" y="2647636"/>
                  </a:lnTo>
                  <a:lnTo>
                    <a:pt x="1201720" y="2645791"/>
                  </a:lnTo>
                  <a:lnTo>
                    <a:pt x="1205203" y="2643948"/>
                  </a:lnTo>
                  <a:lnTo>
                    <a:pt x="1208686" y="2642108"/>
                  </a:lnTo>
                  <a:lnTo>
                    <a:pt x="1212169" y="2640271"/>
                  </a:lnTo>
                  <a:lnTo>
                    <a:pt x="1215653" y="2638436"/>
                  </a:lnTo>
                  <a:lnTo>
                    <a:pt x="1219136" y="2646655"/>
                  </a:lnTo>
                  <a:lnTo>
                    <a:pt x="1222619" y="2644840"/>
                  </a:lnTo>
                  <a:lnTo>
                    <a:pt x="1226102" y="2643028"/>
                  </a:lnTo>
                  <a:lnTo>
                    <a:pt x="1229586" y="2643208"/>
                  </a:lnTo>
                  <a:lnTo>
                    <a:pt x="1233069" y="2641404"/>
                  </a:lnTo>
                  <a:lnTo>
                    <a:pt x="1236552" y="2639602"/>
                  </a:lnTo>
                  <a:lnTo>
                    <a:pt x="1240035" y="2637802"/>
                  </a:lnTo>
                  <a:lnTo>
                    <a:pt x="1243519" y="2637997"/>
                  </a:lnTo>
                  <a:lnTo>
                    <a:pt x="1247002" y="2636206"/>
                  </a:lnTo>
                  <a:lnTo>
                    <a:pt x="1250485" y="2634416"/>
                  </a:lnTo>
                  <a:lnTo>
                    <a:pt x="1253968" y="2634621"/>
                  </a:lnTo>
                  <a:lnTo>
                    <a:pt x="1257452" y="2632839"/>
                  </a:lnTo>
                  <a:lnTo>
                    <a:pt x="1260935" y="2631060"/>
                  </a:lnTo>
                  <a:lnTo>
                    <a:pt x="1264418" y="2629283"/>
                  </a:lnTo>
                  <a:lnTo>
                    <a:pt x="1267901" y="2637385"/>
                  </a:lnTo>
                  <a:lnTo>
                    <a:pt x="1271385" y="2635627"/>
                  </a:lnTo>
                  <a:lnTo>
                    <a:pt x="1274868" y="2633871"/>
                  </a:lnTo>
                  <a:lnTo>
                    <a:pt x="1278351" y="2634074"/>
                  </a:lnTo>
                  <a:lnTo>
                    <a:pt x="1281834" y="2632325"/>
                  </a:lnTo>
                  <a:lnTo>
                    <a:pt x="1285318" y="2630579"/>
                  </a:lnTo>
                  <a:lnTo>
                    <a:pt x="1288801" y="2628835"/>
                  </a:lnTo>
                  <a:lnTo>
                    <a:pt x="1292284" y="2627093"/>
                  </a:lnTo>
                  <a:lnTo>
                    <a:pt x="1295767" y="2625354"/>
                  </a:lnTo>
                  <a:lnTo>
                    <a:pt x="1299251" y="2623617"/>
                  </a:lnTo>
                  <a:lnTo>
                    <a:pt x="1302734" y="2621882"/>
                  </a:lnTo>
                  <a:lnTo>
                    <a:pt x="1306217" y="2620150"/>
                  </a:lnTo>
                  <a:lnTo>
                    <a:pt x="1309700" y="2618420"/>
                  </a:lnTo>
                  <a:lnTo>
                    <a:pt x="1313184" y="2616692"/>
                  </a:lnTo>
                  <a:lnTo>
                    <a:pt x="1316667" y="2615445"/>
                  </a:lnTo>
                  <a:lnTo>
                    <a:pt x="1320150" y="2614295"/>
                  </a:lnTo>
                  <a:lnTo>
                    <a:pt x="1323633" y="2613148"/>
                  </a:lnTo>
                  <a:lnTo>
                    <a:pt x="1327117" y="2611788"/>
                  </a:lnTo>
                  <a:lnTo>
                    <a:pt x="1330600" y="2610074"/>
                  </a:lnTo>
                  <a:lnTo>
                    <a:pt x="1334083" y="2608362"/>
                  </a:lnTo>
                  <a:lnTo>
                    <a:pt x="1337566" y="2606653"/>
                  </a:lnTo>
                  <a:lnTo>
                    <a:pt x="1341050" y="2612836"/>
                  </a:lnTo>
                  <a:lnTo>
                    <a:pt x="1344533" y="2611141"/>
                  </a:lnTo>
                  <a:lnTo>
                    <a:pt x="1348016" y="2609448"/>
                  </a:lnTo>
                  <a:lnTo>
                    <a:pt x="1351499" y="2611665"/>
                  </a:lnTo>
                  <a:lnTo>
                    <a:pt x="1354983" y="2609982"/>
                  </a:lnTo>
                  <a:lnTo>
                    <a:pt x="1358466" y="2608301"/>
                  </a:lnTo>
                  <a:lnTo>
                    <a:pt x="1361949" y="2606622"/>
                  </a:lnTo>
                  <a:lnTo>
                    <a:pt x="1365432" y="2625935"/>
                  </a:lnTo>
                  <a:lnTo>
                    <a:pt x="1368916" y="2624288"/>
                  </a:lnTo>
                  <a:lnTo>
                    <a:pt x="1372399" y="2622642"/>
                  </a:lnTo>
                  <a:lnTo>
                    <a:pt x="1375882" y="2622864"/>
                  </a:lnTo>
                  <a:lnTo>
                    <a:pt x="1379365" y="2621225"/>
                  </a:lnTo>
                  <a:lnTo>
                    <a:pt x="1382849" y="2619588"/>
                  </a:lnTo>
                  <a:lnTo>
                    <a:pt x="1386332" y="2623523"/>
                  </a:lnTo>
                  <a:lnTo>
                    <a:pt x="1389815" y="2621897"/>
                  </a:lnTo>
                  <a:lnTo>
                    <a:pt x="1393298" y="2620273"/>
                  </a:lnTo>
                  <a:lnTo>
                    <a:pt x="1396782" y="2618651"/>
                  </a:lnTo>
                  <a:lnTo>
                    <a:pt x="1400265" y="2622558"/>
                  </a:lnTo>
                  <a:lnTo>
                    <a:pt x="1403748" y="2620947"/>
                  </a:lnTo>
                  <a:lnTo>
                    <a:pt x="1407231" y="2619338"/>
                  </a:lnTo>
                  <a:lnTo>
                    <a:pt x="1410715" y="2623209"/>
                  </a:lnTo>
                  <a:lnTo>
                    <a:pt x="1414198" y="2621610"/>
                  </a:lnTo>
                  <a:lnTo>
                    <a:pt x="1417681" y="2620014"/>
                  </a:lnTo>
                  <a:lnTo>
                    <a:pt x="1421164" y="2618420"/>
                  </a:lnTo>
                  <a:lnTo>
                    <a:pt x="1424648" y="2621185"/>
                  </a:lnTo>
                  <a:lnTo>
                    <a:pt x="1428131" y="2620643"/>
                  </a:lnTo>
                  <a:lnTo>
                    <a:pt x="1431614" y="2620103"/>
                  </a:lnTo>
                  <a:lnTo>
                    <a:pt x="1435097" y="2619320"/>
                  </a:lnTo>
                  <a:lnTo>
                    <a:pt x="1438580" y="2617745"/>
                  </a:lnTo>
                  <a:lnTo>
                    <a:pt x="1442064" y="2616171"/>
                  </a:lnTo>
                  <a:lnTo>
                    <a:pt x="1445547" y="2614598"/>
                  </a:lnTo>
                  <a:lnTo>
                    <a:pt x="1449030" y="2618420"/>
                  </a:lnTo>
                  <a:lnTo>
                    <a:pt x="1452513" y="2616858"/>
                  </a:lnTo>
                  <a:lnTo>
                    <a:pt x="1455997" y="2615298"/>
                  </a:lnTo>
                  <a:lnTo>
                    <a:pt x="1459480" y="2615529"/>
                  </a:lnTo>
                  <a:lnTo>
                    <a:pt x="1462963" y="2613974"/>
                  </a:lnTo>
                  <a:lnTo>
                    <a:pt x="1466446" y="2612422"/>
                  </a:lnTo>
                  <a:lnTo>
                    <a:pt x="1469930" y="2610872"/>
                  </a:lnTo>
                  <a:lnTo>
                    <a:pt x="1473413" y="2616439"/>
                  </a:lnTo>
                  <a:lnTo>
                    <a:pt x="1476896" y="2614901"/>
                  </a:lnTo>
                  <a:lnTo>
                    <a:pt x="1480379" y="2613364"/>
                  </a:lnTo>
                  <a:lnTo>
                    <a:pt x="1483863" y="2617110"/>
                  </a:lnTo>
                  <a:lnTo>
                    <a:pt x="1487346" y="2615583"/>
                  </a:lnTo>
                  <a:lnTo>
                    <a:pt x="1490829" y="2614058"/>
                  </a:lnTo>
                  <a:lnTo>
                    <a:pt x="1494312" y="2612535"/>
                  </a:lnTo>
                  <a:lnTo>
                    <a:pt x="1497796" y="2616254"/>
                  </a:lnTo>
                  <a:lnTo>
                    <a:pt x="1501279" y="2614741"/>
                  </a:lnTo>
                  <a:lnTo>
                    <a:pt x="1504762" y="2613229"/>
                  </a:lnTo>
                  <a:lnTo>
                    <a:pt x="1508245" y="2618634"/>
                  </a:lnTo>
                  <a:lnTo>
                    <a:pt x="1511729" y="2617134"/>
                  </a:lnTo>
                  <a:lnTo>
                    <a:pt x="1515212" y="2615635"/>
                  </a:lnTo>
                  <a:lnTo>
                    <a:pt x="1518695" y="2614138"/>
                  </a:lnTo>
                  <a:lnTo>
                    <a:pt x="1522178" y="2612643"/>
                  </a:lnTo>
                  <a:lnTo>
                    <a:pt x="1525662" y="2611150"/>
                  </a:lnTo>
                  <a:lnTo>
                    <a:pt x="1529145" y="2609658"/>
                  </a:lnTo>
                  <a:lnTo>
                    <a:pt x="1532628" y="2615029"/>
                  </a:lnTo>
                  <a:lnTo>
                    <a:pt x="1536111" y="2613549"/>
                  </a:lnTo>
                  <a:lnTo>
                    <a:pt x="1539595" y="2612070"/>
                  </a:lnTo>
                  <a:lnTo>
                    <a:pt x="1543078" y="2610593"/>
                  </a:lnTo>
                  <a:lnTo>
                    <a:pt x="1546561" y="2609117"/>
                  </a:lnTo>
                  <a:lnTo>
                    <a:pt x="1550044" y="2607643"/>
                  </a:lnTo>
                  <a:lnTo>
                    <a:pt x="1553528" y="2606171"/>
                  </a:lnTo>
                  <a:lnTo>
                    <a:pt x="1557011" y="2605014"/>
                  </a:lnTo>
                  <a:lnTo>
                    <a:pt x="1560494" y="2604041"/>
                  </a:lnTo>
                  <a:lnTo>
                    <a:pt x="1563977" y="2603071"/>
                  </a:lnTo>
                  <a:lnTo>
                    <a:pt x="1567461" y="2605432"/>
                  </a:lnTo>
                  <a:lnTo>
                    <a:pt x="1570944" y="2603973"/>
                  </a:lnTo>
                  <a:lnTo>
                    <a:pt x="1574427" y="2602517"/>
                  </a:lnTo>
                  <a:lnTo>
                    <a:pt x="1577910" y="2601062"/>
                  </a:lnTo>
                  <a:lnTo>
                    <a:pt x="1581394" y="2611408"/>
                  </a:lnTo>
                  <a:lnTo>
                    <a:pt x="1584877" y="2609969"/>
                  </a:lnTo>
                  <a:lnTo>
                    <a:pt x="1588360" y="2608532"/>
                  </a:lnTo>
                  <a:lnTo>
                    <a:pt x="1591843" y="2608762"/>
                  </a:lnTo>
                  <a:lnTo>
                    <a:pt x="1595327" y="2607329"/>
                  </a:lnTo>
                  <a:lnTo>
                    <a:pt x="1598810" y="2605898"/>
                  </a:lnTo>
                  <a:lnTo>
                    <a:pt x="1602293" y="2604469"/>
                  </a:lnTo>
                  <a:lnTo>
                    <a:pt x="1605776" y="2604708"/>
                  </a:lnTo>
                  <a:lnTo>
                    <a:pt x="1609260" y="2603284"/>
                  </a:lnTo>
                  <a:lnTo>
                    <a:pt x="1612743" y="2601861"/>
                  </a:lnTo>
                  <a:lnTo>
                    <a:pt x="1616226" y="2603764"/>
                  </a:lnTo>
                  <a:lnTo>
                    <a:pt x="1619709" y="2602348"/>
                  </a:lnTo>
                  <a:lnTo>
                    <a:pt x="1623193" y="2600934"/>
                  </a:lnTo>
                  <a:lnTo>
                    <a:pt x="1626676" y="2599521"/>
                  </a:lnTo>
                  <a:lnTo>
                    <a:pt x="1630159" y="2605124"/>
                  </a:lnTo>
                  <a:lnTo>
                    <a:pt x="1633642" y="2604195"/>
                  </a:lnTo>
                  <a:lnTo>
                    <a:pt x="1637126" y="2603268"/>
                  </a:lnTo>
                  <a:lnTo>
                    <a:pt x="1640609" y="2615055"/>
                  </a:lnTo>
                  <a:lnTo>
                    <a:pt x="1644092" y="2613671"/>
                  </a:lnTo>
                  <a:lnTo>
                    <a:pt x="1647575" y="2612290"/>
                  </a:lnTo>
                  <a:lnTo>
                    <a:pt x="1651059" y="2610910"/>
                  </a:lnTo>
                  <a:lnTo>
                    <a:pt x="1654542" y="2609531"/>
                  </a:lnTo>
                  <a:lnTo>
                    <a:pt x="1658025" y="2608154"/>
                  </a:lnTo>
                  <a:lnTo>
                    <a:pt x="1661508" y="2606778"/>
                  </a:lnTo>
                  <a:lnTo>
                    <a:pt x="1664992" y="2608595"/>
                  </a:lnTo>
                  <a:lnTo>
                    <a:pt x="1668475" y="2607225"/>
                  </a:lnTo>
                  <a:lnTo>
                    <a:pt x="1671958" y="2605857"/>
                  </a:lnTo>
                  <a:lnTo>
                    <a:pt x="1675441" y="2618613"/>
                  </a:lnTo>
                  <a:lnTo>
                    <a:pt x="1678925" y="2617262"/>
                  </a:lnTo>
                  <a:lnTo>
                    <a:pt x="1682408" y="2615913"/>
                  </a:lnTo>
                  <a:lnTo>
                    <a:pt x="1685891" y="2614565"/>
                  </a:lnTo>
                  <a:lnTo>
                    <a:pt x="1689374" y="2613218"/>
                  </a:lnTo>
                  <a:lnTo>
                    <a:pt x="1692858" y="2611873"/>
                  </a:lnTo>
                  <a:lnTo>
                    <a:pt x="1696341" y="2610530"/>
                  </a:lnTo>
                  <a:lnTo>
                    <a:pt x="1699824" y="2609187"/>
                  </a:lnTo>
                  <a:lnTo>
                    <a:pt x="1703307" y="2607846"/>
                  </a:lnTo>
                  <a:lnTo>
                    <a:pt x="1706791" y="2606507"/>
                  </a:lnTo>
                  <a:lnTo>
                    <a:pt x="1710274" y="2605168"/>
                  </a:lnTo>
                  <a:lnTo>
                    <a:pt x="1713757" y="2603832"/>
                  </a:lnTo>
                  <a:lnTo>
                    <a:pt x="1717240" y="2602496"/>
                  </a:lnTo>
                  <a:lnTo>
                    <a:pt x="1720723" y="2601162"/>
                  </a:lnTo>
                  <a:lnTo>
                    <a:pt x="1724207" y="2606050"/>
                  </a:lnTo>
                  <a:lnTo>
                    <a:pt x="1727690" y="2604725"/>
                  </a:lnTo>
                  <a:lnTo>
                    <a:pt x="1731173" y="2603401"/>
                  </a:lnTo>
                  <a:lnTo>
                    <a:pt x="1734656" y="2602078"/>
                  </a:lnTo>
                  <a:lnTo>
                    <a:pt x="1738140" y="2608442"/>
                  </a:lnTo>
                  <a:lnTo>
                    <a:pt x="1741623" y="2607130"/>
                  </a:lnTo>
                  <a:lnTo>
                    <a:pt x="1745106" y="2605819"/>
                  </a:lnTo>
                  <a:lnTo>
                    <a:pt x="1748589" y="2604509"/>
                  </a:lnTo>
                  <a:lnTo>
                    <a:pt x="1752073" y="2603201"/>
                  </a:lnTo>
                  <a:lnTo>
                    <a:pt x="1755556" y="2601894"/>
                  </a:lnTo>
                  <a:lnTo>
                    <a:pt x="1759039" y="2600588"/>
                  </a:lnTo>
                  <a:lnTo>
                    <a:pt x="1762522" y="2605378"/>
                  </a:lnTo>
                  <a:lnTo>
                    <a:pt x="1766006" y="2604081"/>
                  </a:lnTo>
                  <a:lnTo>
                    <a:pt x="1769489" y="2602785"/>
                  </a:lnTo>
                  <a:lnTo>
                    <a:pt x="1772972" y="2601491"/>
                  </a:lnTo>
                  <a:lnTo>
                    <a:pt x="1776455" y="2600198"/>
                  </a:lnTo>
                  <a:lnTo>
                    <a:pt x="1779939" y="2598906"/>
                  </a:lnTo>
                  <a:lnTo>
                    <a:pt x="1783422" y="2597615"/>
                  </a:lnTo>
                  <a:lnTo>
                    <a:pt x="1786905" y="2602377"/>
                  </a:lnTo>
                  <a:lnTo>
                    <a:pt x="1790388" y="2601095"/>
                  </a:lnTo>
                  <a:lnTo>
                    <a:pt x="1793872" y="2599814"/>
                  </a:lnTo>
                  <a:lnTo>
                    <a:pt x="1797355" y="2604521"/>
                  </a:lnTo>
                  <a:lnTo>
                    <a:pt x="1800838" y="2603248"/>
                  </a:lnTo>
                  <a:lnTo>
                    <a:pt x="1804321" y="2601977"/>
                  </a:lnTo>
                  <a:lnTo>
                    <a:pt x="1807805" y="2600707"/>
                  </a:lnTo>
                  <a:lnTo>
                    <a:pt x="1811288" y="2651403"/>
                  </a:lnTo>
                  <a:lnTo>
                    <a:pt x="1814771" y="2650186"/>
                  </a:lnTo>
                  <a:lnTo>
                    <a:pt x="1818254" y="2648970"/>
                  </a:lnTo>
                  <a:lnTo>
                    <a:pt x="1821738" y="2647950"/>
                  </a:lnTo>
                  <a:lnTo>
                    <a:pt x="1825221" y="2647120"/>
                  </a:lnTo>
                  <a:lnTo>
                    <a:pt x="1828704" y="2646291"/>
                  </a:lnTo>
                  <a:lnTo>
                    <a:pt x="1832187" y="2646768"/>
                  </a:lnTo>
                  <a:lnTo>
                    <a:pt x="1835671" y="2645561"/>
                  </a:lnTo>
                  <a:lnTo>
                    <a:pt x="1839154" y="2644354"/>
                  </a:lnTo>
                  <a:lnTo>
                    <a:pt x="1842637" y="2643148"/>
                  </a:lnTo>
                  <a:lnTo>
                    <a:pt x="1846120" y="2647440"/>
                  </a:lnTo>
                  <a:lnTo>
                    <a:pt x="1849604" y="2646620"/>
                  </a:lnTo>
                  <a:lnTo>
                    <a:pt x="1853087" y="2645802"/>
                  </a:lnTo>
                  <a:lnTo>
                    <a:pt x="1856570" y="2644937"/>
                  </a:lnTo>
                  <a:lnTo>
                    <a:pt x="1860053" y="2643744"/>
                  </a:lnTo>
                  <a:lnTo>
                    <a:pt x="1863537" y="2642551"/>
                  </a:lnTo>
                  <a:lnTo>
                    <a:pt x="1867020" y="2641359"/>
                  </a:lnTo>
                  <a:lnTo>
                    <a:pt x="1870503" y="2641482"/>
                  </a:lnTo>
                  <a:lnTo>
                    <a:pt x="1873986" y="2640293"/>
                  </a:lnTo>
                  <a:lnTo>
                    <a:pt x="1877470" y="2639106"/>
                  </a:lnTo>
                  <a:lnTo>
                    <a:pt x="1880953" y="2662180"/>
                  </a:lnTo>
                  <a:lnTo>
                    <a:pt x="1884436" y="2661018"/>
                  </a:lnTo>
                  <a:lnTo>
                    <a:pt x="1887919" y="2659857"/>
                  </a:lnTo>
                  <a:lnTo>
                    <a:pt x="1891403" y="2658698"/>
                  </a:lnTo>
                  <a:lnTo>
                    <a:pt x="1894886" y="2662490"/>
                  </a:lnTo>
                  <a:lnTo>
                    <a:pt x="1898369" y="2661337"/>
                  </a:lnTo>
                  <a:lnTo>
                    <a:pt x="1901852" y="2660185"/>
                  </a:lnTo>
                  <a:lnTo>
                    <a:pt x="1905336" y="2660266"/>
                  </a:lnTo>
                  <a:lnTo>
                    <a:pt x="1908819" y="2659118"/>
                  </a:lnTo>
                  <a:lnTo>
                    <a:pt x="1912302" y="2657970"/>
                  </a:lnTo>
                  <a:lnTo>
                    <a:pt x="1915785" y="2656823"/>
                  </a:lnTo>
                  <a:lnTo>
                    <a:pt x="1919269" y="2664521"/>
                  </a:lnTo>
                  <a:lnTo>
                    <a:pt x="1922752" y="2663734"/>
                  </a:lnTo>
                  <a:lnTo>
                    <a:pt x="1926235" y="2662949"/>
                  </a:lnTo>
                  <a:lnTo>
                    <a:pt x="1929718" y="2663244"/>
                  </a:lnTo>
                  <a:lnTo>
                    <a:pt x="1933202" y="2662113"/>
                  </a:lnTo>
                  <a:lnTo>
                    <a:pt x="1936685" y="2660982"/>
                  </a:lnTo>
                  <a:lnTo>
                    <a:pt x="1940168" y="2659853"/>
                  </a:lnTo>
                  <a:lnTo>
                    <a:pt x="1943651" y="2668295"/>
                  </a:lnTo>
                  <a:lnTo>
                    <a:pt x="1947135" y="2667176"/>
                  </a:lnTo>
                  <a:lnTo>
                    <a:pt x="1950618" y="2666059"/>
                  </a:lnTo>
                  <a:lnTo>
                    <a:pt x="1954101" y="2667307"/>
                  </a:lnTo>
                  <a:lnTo>
                    <a:pt x="1957584" y="2666194"/>
                  </a:lnTo>
                  <a:lnTo>
                    <a:pt x="1961068" y="2665081"/>
                  </a:lnTo>
                  <a:lnTo>
                    <a:pt x="1964551" y="2663970"/>
                  </a:lnTo>
                  <a:lnTo>
                    <a:pt x="1968034" y="2671060"/>
                  </a:lnTo>
                  <a:lnTo>
                    <a:pt x="1971517" y="2669958"/>
                  </a:lnTo>
                  <a:lnTo>
                    <a:pt x="1975001" y="2668857"/>
                  </a:lnTo>
                  <a:lnTo>
                    <a:pt x="1978484" y="2673531"/>
                  </a:lnTo>
                  <a:lnTo>
                    <a:pt x="1981967" y="2672438"/>
                  </a:lnTo>
                  <a:lnTo>
                    <a:pt x="1985450" y="2671345"/>
                  </a:lnTo>
                  <a:lnTo>
                    <a:pt x="1988934" y="2670253"/>
                  </a:lnTo>
                  <a:lnTo>
                    <a:pt x="1992417" y="2669162"/>
                  </a:lnTo>
                  <a:lnTo>
                    <a:pt x="1995900" y="2668072"/>
                  </a:lnTo>
                  <a:lnTo>
                    <a:pt x="1999383" y="2666982"/>
                  </a:lnTo>
                  <a:lnTo>
                    <a:pt x="2002867" y="2669342"/>
                  </a:lnTo>
                  <a:lnTo>
                    <a:pt x="2006350" y="2668258"/>
                  </a:lnTo>
                  <a:lnTo>
                    <a:pt x="2009833" y="2667174"/>
                  </a:lnTo>
                  <a:lnTo>
                    <a:pt x="2013316" y="2666092"/>
                  </a:lnTo>
                  <a:lnTo>
                    <a:pt x="2016799" y="2665010"/>
                  </a:lnTo>
                  <a:lnTo>
                    <a:pt x="2020283" y="2663929"/>
                  </a:lnTo>
                  <a:lnTo>
                    <a:pt x="2023766" y="2662849"/>
                  </a:lnTo>
                  <a:lnTo>
                    <a:pt x="2027249" y="2664067"/>
                  </a:lnTo>
                  <a:lnTo>
                    <a:pt x="2030732" y="2662991"/>
                  </a:lnTo>
                  <a:lnTo>
                    <a:pt x="2034216" y="2661916"/>
                  </a:lnTo>
                  <a:lnTo>
                    <a:pt x="2037699" y="2669928"/>
                  </a:lnTo>
                  <a:lnTo>
                    <a:pt x="2041182" y="2668863"/>
                  </a:lnTo>
                  <a:lnTo>
                    <a:pt x="2044665" y="2667799"/>
                  </a:lnTo>
                  <a:lnTo>
                    <a:pt x="2048149" y="2666735"/>
                  </a:lnTo>
                  <a:lnTo>
                    <a:pt x="2051632" y="2670157"/>
                  </a:lnTo>
                  <a:lnTo>
                    <a:pt x="2055115" y="2669099"/>
                  </a:lnTo>
                  <a:lnTo>
                    <a:pt x="2058598" y="2668042"/>
                  </a:lnTo>
                  <a:lnTo>
                    <a:pt x="2062082" y="2669412"/>
                  </a:lnTo>
                  <a:lnTo>
                    <a:pt x="2065565" y="2669001"/>
                  </a:lnTo>
                  <a:lnTo>
                    <a:pt x="2069048" y="2668592"/>
                  </a:lnTo>
                  <a:lnTo>
                    <a:pt x="2072531" y="2668183"/>
                  </a:lnTo>
                  <a:lnTo>
                    <a:pt x="2076015" y="2667640"/>
                  </a:lnTo>
                  <a:lnTo>
                    <a:pt x="2079498" y="2667073"/>
                  </a:lnTo>
                  <a:lnTo>
                    <a:pt x="2082981" y="2666507"/>
                  </a:lnTo>
                  <a:lnTo>
                    <a:pt x="2086464" y="2665943"/>
                  </a:lnTo>
                  <a:lnTo>
                    <a:pt x="2089948" y="2665379"/>
                  </a:lnTo>
                  <a:lnTo>
                    <a:pt x="2093431" y="2664817"/>
                  </a:lnTo>
                  <a:lnTo>
                    <a:pt x="2096914" y="2664255"/>
                  </a:lnTo>
                  <a:lnTo>
                    <a:pt x="2100397" y="2663252"/>
                  </a:lnTo>
                  <a:lnTo>
                    <a:pt x="2103881" y="2662212"/>
                  </a:lnTo>
                  <a:lnTo>
                    <a:pt x="2107364" y="2661174"/>
                  </a:lnTo>
                  <a:lnTo>
                    <a:pt x="2110847" y="2672174"/>
                  </a:lnTo>
                  <a:lnTo>
                    <a:pt x="2114330" y="2671148"/>
                  </a:lnTo>
                  <a:lnTo>
                    <a:pt x="2117814" y="2670122"/>
                  </a:lnTo>
                  <a:lnTo>
                    <a:pt x="2121297" y="2673401"/>
                  </a:lnTo>
                  <a:lnTo>
                    <a:pt x="2124780" y="2672690"/>
                  </a:lnTo>
                  <a:lnTo>
                    <a:pt x="2128263" y="2671980"/>
                  </a:lnTo>
                  <a:lnTo>
                    <a:pt x="2131747" y="2671271"/>
                  </a:lnTo>
                  <a:lnTo>
                    <a:pt x="2135230" y="2672531"/>
                  </a:lnTo>
                  <a:lnTo>
                    <a:pt x="2138713" y="2671517"/>
                  </a:lnTo>
                  <a:lnTo>
                    <a:pt x="2142196" y="2670503"/>
                  </a:lnTo>
                  <a:lnTo>
                    <a:pt x="2145680" y="2670557"/>
                  </a:lnTo>
                  <a:lnTo>
                    <a:pt x="2149163" y="2669546"/>
                  </a:lnTo>
                  <a:lnTo>
                    <a:pt x="2152646" y="2668536"/>
                  </a:lnTo>
                  <a:lnTo>
                    <a:pt x="2156129" y="2667526"/>
                  </a:lnTo>
                  <a:lnTo>
                    <a:pt x="2159613" y="2671826"/>
                  </a:lnTo>
                  <a:lnTo>
                    <a:pt x="2163096" y="2670823"/>
                  </a:lnTo>
                  <a:lnTo>
                    <a:pt x="2166579" y="2669820"/>
                  </a:lnTo>
                  <a:lnTo>
                    <a:pt x="2170062" y="2670928"/>
                  </a:lnTo>
                  <a:lnTo>
                    <a:pt x="2173546" y="2669928"/>
                  </a:lnTo>
                  <a:lnTo>
                    <a:pt x="2177029" y="2668930"/>
                  </a:lnTo>
                  <a:lnTo>
                    <a:pt x="2180512" y="2667932"/>
                  </a:lnTo>
                  <a:lnTo>
                    <a:pt x="2183995" y="2666935"/>
                  </a:lnTo>
                  <a:lnTo>
                    <a:pt x="2187479" y="2665938"/>
                  </a:lnTo>
                  <a:lnTo>
                    <a:pt x="2190962" y="2664942"/>
                  </a:lnTo>
                  <a:lnTo>
                    <a:pt x="2194445" y="2666133"/>
                  </a:lnTo>
                  <a:lnTo>
                    <a:pt x="2197928" y="2665445"/>
                  </a:lnTo>
                  <a:lnTo>
                    <a:pt x="2201412" y="2664758"/>
                  </a:lnTo>
                  <a:lnTo>
                    <a:pt x="2204895" y="2664072"/>
                  </a:lnTo>
                  <a:lnTo>
                    <a:pt x="2208378" y="2679670"/>
                  </a:lnTo>
                  <a:lnTo>
                    <a:pt x="2211861" y="2678695"/>
                  </a:lnTo>
                  <a:lnTo>
                    <a:pt x="2215345" y="2677721"/>
                  </a:lnTo>
                  <a:lnTo>
                    <a:pt x="2218828" y="2679779"/>
                  </a:lnTo>
                  <a:lnTo>
                    <a:pt x="2222311" y="2678809"/>
                  </a:lnTo>
                  <a:lnTo>
                    <a:pt x="2225794" y="2677840"/>
                  </a:lnTo>
                  <a:lnTo>
                    <a:pt x="2229278" y="2676871"/>
                  </a:lnTo>
                  <a:lnTo>
                    <a:pt x="2232761" y="2684893"/>
                  </a:lnTo>
                  <a:lnTo>
                    <a:pt x="2236244" y="2683934"/>
                  </a:lnTo>
                  <a:lnTo>
                    <a:pt x="2239727" y="2682975"/>
                  </a:lnTo>
                  <a:lnTo>
                    <a:pt x="2243211" y="2682016"/>
                  </a:lnTo>
                  <a:lnTo>
                    <a:pt x="2246694" y="2681059"/>
                  </a:lnTo>
                  <a:lnTo>
                    <a:pt x="2250177" y="2680102"/>
                  </a:lnTo>
                  <a:lnTo>
                    <a:pt x="2253660" y="2679146"/>
                  </a:lnTo>
                  <a:lnTo>
                    <a:pt x="2257144" y="2678460"/>
                  </a:lnTo>
                  <a:lnTo>
                    <a:pt x="2260627" y="2677793"/>
                  </a:lnTo>
                  <a:lnTo>
                    <a:pt x="2264110" y="2677126"/>
                  </a:lnTo>
                  <a:lnTo>
                    <a:pt x="2267593" y="2677315"/>
                  </a:lnTo>
                  <a:lnTo>
                    <a:pt x="2271077" y="2676363"/>
                  </a:lnTo>
                  <a:lnTo>
                    <a:pt x="2274560" y="2675413"/>
                  </a:lnTo>
                  <a:lnTo>
                    <a:pt x="2278043" y="2674469"/>
                  </a:lnTo>
                  <a:lnTo>
                    <a:pt x="2281526" y="2673807"/>
                  </a:lnTo>
                  <a:lnTo>
                    <a:pt x="2285010" y="2673146"/>
                  </a:lnTo>
                  <a:lnTo>
                    <a:pt x="2288493" y="2672486"/>
                  </a:lnTo>
                  <a:lnTo>
                    <a:pt x="2291976" y="2673650"/>
                  </a:lnTo>
                  <a:lnTo>
                    <a:pt x="2295459" y="2672706"/>
                  </a:lnTo>
                  <a:lnTo>
                    <a:pt x="2298942" y="2671762"/>
                  </a:lnTo>
                  <a:lnTo>
                    <a:pt x="2302426" y="2677704"/>
                  </a:lnTo>
                  <a:lnTo>
                    <a:pt x="2305909" y="2676768"/>
                  </a:lnTo>
                  <a:lnTo>
                    <a:pt x="2309392" y="2675832"/>
                  </a:lnTo>
                  <a:lnTo>
                    <a:pt x="2312875" y="2674897"/>
                  </a:lnTo>
                  <a:lnTo>
                    <a:pt x="2316359" y="2674939"/>
                  </a:lnTo>
                  <a:lnTo>
                    <a:pt x="2319842" y="2674006"/>
                  </a:lnTo>
                  <a:lnTo>
                    <a:pt x="2323325" y="2673074"/>
                  </a:lnTo>
                  <a:lnTo>
                    <a:pt x="2326808" y="2672142"/>
                  </a:lnTo>
                  <a:lnTo>
                    <a:pt x="2330292" y="2671211"/>
                  </a:lnTo>
                  <a:lnTo>
                    <a:pt x="2333775" y="2670280"/>
                  </a:lnTo>
                  <a:lnTo>
                    <a:pt x="2337258" y="2669350"/>
                  </a:lnTo>
                  <a:lnTo>
                    <a:pt x="2340741" y="2668421"/>
                  </a:lnTo>
                  <a:lnTo>
                    <a:pt x="2344225" y="2667493"/>
                  </a:lnTo>
                  <a:lnTo>
                    <a:pt x="2347708" y="2666565"/>
                  </a:lnTo>
                  <a:lnTo>
                    <a:pt x="2351191" y="2665637"/>
                  </a:lnTo>
                  <a:lnTo>
                    <a:pt x="2354674" y="2664711"/>
                  </a:lnTo>
                  <a:lnTo>
                    <a:pt x="2358158" y="2663785"/>
                  </a:lnTo>
                  <a:lnTo>
                    <a:pt x="2361641" y="2662859"/>
                  </a:lnTo>
                  <a:lnTo>
                    <a:pt x="2365124" y="2666840"/>
                  </a:lnTo>
                  <a:lnTo>
                    <a:pt x="2368607" y="2665919"/>
                  </a:lnTo>
                  <a:lnTo>
                    <a:pt x="2372091" y="2665000"/>
                  </a:lnTo>
                  <a:lnTo>
                    <a:pt x="2375574" y="2669904"/>
                  </a:lnTo>
                  <a:lnTo>
                    <a:pt x="2379057" y="2668990"/>
                  </a:lnTo>
                  <a:lnTo>
                    <a:pt x="2382540" y="2668077"/>
                  </a:lnTo>
                  <a:lnTo>
                    <a:pt x="2386024" y="2667164"/>
                  </a:lnTo>
                  <a:lnTo>
                    <a:pt x="2389507" y="2666252"/>
                  </a:lnTo>
                  <a:lnTo>
                    <a:pt x="2392990" y="2665341"/>
                  </a:lnTo>
                  <a:lnTo>
                    <a:pt x="2396473" y="2664430"/>
                  </a:lnTo>
                  <a:lnTo>
                    <a:pt x="2399957" y="2678846"/>
                  </a:lnTo>
                  <a:lnTo>
                    <a:pt x="2403440" y="2678218"/>
                  </a:lnTo>
                  <a:lnTo>
                    <a:pt x="2406923" y="2677591"/>
                  </a:lnTo>
                  <a:lnTo>
                    <a:pt x="2410406" y="2676965"/>
                  </a:lnTo>
                  <a:lnTo>
                    <a:pt x="2413890" y="2677014"/>
                  </a:lnTo>
                  <a:lnTo>
                    <a:pt x="2417373" y="2676120"/>
                  </a:lnTo>
                  <a:lnTo>
                    <a:pt x="2420856" y="2675227"/>
                  </a:lnTo>
                  <a:lnTo>
                    <a:pt x="2424339" y="2691698"/>
                  </a:lnTo>
                  <a:lnTo>
                    <a:pt x="2427823" y="2690820"/>
                  </a:lnTo>
                  <a:lnTo>
                    <a:pt x="2431306" y="2689942"/>
                  </a:lnTo>
                  <a:lnTo>
                    <a:pt x="2434789" y="2692634"/>
                  </a:lnTo>
                  <a:lnTo>
                    <a:pt x="2438272" y="2691759"/>
                  </a:lnTo>
                  <a:lnTo>
                    <a:pt x="2441756" y="2690886"/>
                  </a:lnTo>
                  <a:lnTo>
                    <a:pt x="2445239" y="2690013"/>
                  </a:lnTo>
                  <a:lnTo>
                    <a:pt x="2448722" y="2706571"/>
                  </a:lnTo>
                  <a:lnTo>
                    <a:pt x="2452205" y="2705713"/>
                  </a:lnTo>
                  <a:lnTo>
                    <a:pt x="2455689" y="2704855"/>
                  </a:lnTo>
                  <a:lnTo>
                    <a:pt x="2459172" y="2703998"/>
                  </a:lnTo>
                  <a:lnTo>
                    <a:pt x="2462655" y="2703142"/>
                  </a:lnTo>
                  <a:lnTo>
                    <a:pt x="2466138" y="2702286"/>
                  </a:lnTo>
                  <a:lnTo>
                    <a:pt x="2469622" y="2701430"/>
                  </a:lnTo>
                  <a:lnTo>
                    <a:pt x="2473105" y="2700738"/>
                  </a:lnTo>
                  <a:lnTo>
                    <a:pt x="2476588" y="2700132"/>
                  </a:lnTo>
                  <a:lnTo>
                    <a:pt x="2480071" y="2699526"/>
                  </a:lnTo>
                  <a:lnTo>
                    <a:pt x="2483555" y="2699728"/>
                  </a:lnTo>
                  <a:lnTo>
                    <a:pt x="2487038" y="2698877"/>
                  </a:lnTo>
                  <a:lnTo>
                    <a:pt x="2490521" y="2698026"/>
                  </a:lnTo>
                  <a:lnTo>
                    <a:pt x="2494004" y="2697175"/>
                  </a:lnTo>
                  <a:lnTo>
                    <a:pt x="2497488" y="2698891"/>
                  </a:lnTo>
                  <a:lnTo>
                    <a:pt x="2500971" y="2698044"/>
                  </a:lnTo>
                  <a:lnTo>
                    <a:pt x="2504454" y="2697197"/>
                  </a:lnTo>
                  <a:lnTo>
                    <a:pt x="2507937" y="2700599"/>
                  </a:lnTo>
                  <a:lnTo>
                    <a:pt x="2511421" y="2699757"/>
                  </a:lnTo>
                  <a:lnTo>
                    <a:pt x="2514904" y="2698915"/>
                  </a:lnTo>
                  <a:lnTo>
                    <a:pt x="2518387" y="2698073"/>
                  </a:lnTo>
                  <a:lnTo>
                    <a:pt x="2521870" y="2697232"/>
                  </a:lnTo>
                  <a:lnTo>
                    <a:pt x="2525354" y="2696392"/>
                  </a:lnTo>
                  <a:lnTo>
                    <a:pt x="2528837" y="2695552"/>
                  </a:lnTo>
                  <a:lnTo>
                    <a:pt x="2532320" y="2695561"/>
                  </a:lnTo>
                  <a:lnTo>
                    <a:pt x="2535803" y="2694723"/>
                  </a:lnTo>
                  <a:lnTo>
                    <a:pt x="2539287" y="2693885"/>
                  </a:lnTo>
                  <a:lnTo>
                    <a:pt x="2542770" y="2693048"/>
                  </a:lnTo>
                  <a:lnTo>
                    <a:pt x="2546253" y="2693909"/>
                  </a:lnTo>
                  <a:lnTo>
                    <a:pt x="2549736" y="2693074"/>
                  </a:lnTo>
                  <a:lnTo>
                    <a:pt x="2553220" y="2692239"/>
                  </a:lnTo>
                  <a:lnTo>
                    <a:pt x="2556703" y="2692253"/>
                  </a:lnTo>
                  <a:lnTo>
                    <a:pt x="2560186" y="2691421"/>
                  </a:lnTo>
                  <a:lnTo>
                    <a:pt x="2563669" y="2690589"/>
                  </a:lnTo>
                  <a:lnTo>
                    <a:pt x="2567153" y="2689757"/>
                  </a:lnTo>
                  <a:lnTo>
                    <a:pt x="2570636" y="2688926"/>
                  </a:lnTo>
                  <a:lnTo>
                    <a:pt x="2574119" y="2688095"/>
                  </a:lnTo>
                  <a:lnTo>
                    <a:pt x="2577602" y="2687265"/>
                  </a:lnTo>
                  <a:lnTo>
                    <a:pt x="2581085" y="2687286"/>
                  </a:lnTo>
                  <a:lnTo>
                    <a:pt x="2584569" y="2686457"/>
                  </a:lnTo>
                  <a:lnTo>
                    <a:pt x="2588052" y="2685629"/>
                  </a:lnTo>
                  <a:lnTo>
                    <a:pt x="2591535" y="2686501"/>
                  </a:lnTo>
                  <a:lnTo>
                    <a:pt x="2595018" y="2685675"/>
                  </a:lnTo>
                  <a:lnTo>
                    <a:pt x="2598502" y="2684850"/>
                  </a:lnTo>
                  <a:lnTo>
                    <a:pt x="2601985" y="2684025"/>
                  </a:lnTo>
                  <a:lnTo>
                    <a:pt x="2605468" y="2686587"/>
                  </a:lnTo>
                  <a:lnTo>
                    <a:pt x="2608951" y="2685766"/>
                  </a:lnTo>
                  <a:lnTo>
                    <a:pt x="2612435" y="2684945"/>
                  </a:lnTo>
                  <a:lnTo>
                    <a:pt x="2615918" y="2685810"/>
                  </a:lnTo>
                  <a:lnTo>
                    <a:pt x="2619401" y="2684992"/>
                  </a:lnTo>
                  <a:lnTo>
                    <a:pt x="2622884" y="2684174"/>
                  </a:lnTo>
                  <a:lnTo>
                    <a:pt x="2626368" y="2683356"/>
                  </a:lnTo>
                  <a:lnTo>
                    <a:pt x="2629851" y="2683382"/>
                  </a:lnTo>
                  <a:lnTo>
                    <a:pt x="2633334" y="2682566"/>
                  </a:lnTo>
                  <a:lnTo>
                    <a:pt x="2636817" y="2681751"/>
                  </a:lnTo>
                  <a:lnTo>
                    <a:pt x="2640301" y="2687628"/>
                  </a:lnTo>
                  <a:lnTo>
                    <a:pt x="2643784" y="2686819"/>
                  </a:lnTo>
                  <a:lnTo>
                    <a:pt x="2647267" y="2686010"/>
                  </a:lnTo>
                  <a:lnTo>
                    <a:pt x="2650750" y="2685201"/>
                  </a:lnTo>
                  <a:lnTo>
                    <a:pt x="2654234" y="2686881"/>
                  </a:lnTo>
                  <a:lnTo>
                    <a:pt x="2657717" y="2686075"/>
                  </a:lnTo>
                  <a:lnTo>
                    <a:pt x="2661200" y="2685270"/>
                  </a:lnTo>
                  <a:lnTo>
                    <a:pt x="2664683" y="2686118"/>
                  </a:lnTo>
                  <a:lnTo>
                    <a:pt x="2668167" y="2685315"/>
                  </a:lnTo>
                  <a:lnTo>
                    <a:pt x="2671650" y="2684512"/>
                  </a:lnTo>
                  <a:lnTo>
                    <a:pt x="2675133" y="2683710"/>
                  </a:lnTo>
                  <a:lnTo>
                    <a:pt x="2678616" y="2699122"/>
                  </a:lnTo>
                  <a:lnTo>
                    <a:pt x="2682100" y="2698332"/>
                  </a:lnTo>
                  <a:lnTo>
                    <a:pt x="2685583" y="2697542"/>
                  </a:lnTo>
                  <a:lnTo>
                    <a:pt x="2689066" y="2699924"/>
                  </a:lnTo>
                  <a:lnTo>
                    <a:pt x="2692549" y="2699138"/>
                  </a:lnTo>
                  <a:lnTo>
                    <a:pt x="2696033" y="2698352"/>
                  </a:lnTo>
                  <a:lnTo>
                    <a:pt x="2699516" y="2697567"/>
                  </a:lnTo>
                  <a:lnTo>
                    <a:pt x="2702999" y="2698362"/>
                  </a:lnTo>
                  <a:lnTo>
                    <a:pt x="2706482" y="2697579"/>
                  </a:lnTo>
                  <a:lnTo>
                    <a:pt x="2709966" y="2696796"/>
                  </a:lnTo>
                  <a:lnTo>
                    <a:pt x="2713449" y="2700727"/>
                  </a:lnTo>
                  <a:lnTo>
                    <a:pt x="2716932" y="2699949"/>
                  </a:lnTo>
                  <a:lnTo>
                    <a:pt x="2720415" y="2699170"/>
                  </a:lnTo>
                  <a:lnTo>
                    <a:pt x="2723899" y="2698393"/>
                  </a:lnTo>
                  <a:lnTo>
                    <a:pt x="2727382" y="2706355"/>
                  </a:lnTo>
                  <a:lnTo>
                    <a:pt x="2730865" y="2705806"/>
                  </a:lnTo>
                  <a:lnTo>
                    <a:pt x="2734348" y="2705257"/>
                  </a:lnTo>
                  <a:lnTo>
                    <a:pt x="2737832" y="2705475"/>
                  </a:lnTo>
                  <a:lnTo>
                    <a:pt x="2741315" y="2704927"/>
                  </a:lnTo>
                  <a:lnTo>
                    <a:pt x="2744798" y="2704381"/>
                  </a:lnTo>
                  <a:lnTo>
                    <a:pt x="2748281" y="2705345"/>
                  </a:lnTo>
                  <a:lnTo>
                    <a:pt x="2751765" y="2704580"/>
                  </a:lnTo>
                  <a:lnTo>
                    <a:pt x="2755248" y="2703815"/>
                  </a:lnTo>
                  <a:lnTo>
                    <a:pt x="2758731" y="2703050"/>
                  </a:lnTo>
                  <a:lnTo>
                    <a:pt x="2762214" y="2706087"/>
                  </a:lnTo>
                  <a:lnTo>
                    <a:pt x="2765698" y="2705326"/>
                  </a:lnTo>
                  <a:lnTo>
                    <a:pt x="2769181" y="2704565"/>
                  </a:lnTo>
                  <a:lnTo>
                    <a:pt x="2772664" y="2705318"/>
                  </a:lnTo>
                  <a:lnTo>
                    <a:pt x="2776147" y="2704560"/>
                  </a:lnTo>
                  <a:lnTo>
                    <a:pt x="2779631" y="2703801"/>
                  </a:lnTo>
                  <a:lnTo>
                    <a:pt x="2783114" y="2703043"/>
                  </a:lnTo>
                  <a:lnTo>
                    <a:pt x="2786597" y="2702437"/>
                  </a:lnTo>
                  <a:lnTo>
                    <a:pt x="2790080" y="2701899"/>
                  </a:lnTo>
                  <a:lnTo>
                    <a:pt x="2793564" y="2701361"/>
                  </a:lnTo>
                  <a:lnTo>
                    <a:pt x="2797047" y="2717815"/>
                  </a:lnTo>
                  <a:lnTo>
                    <a:pt x="2800530" y="2717072"/>
                  </a:lnTo>
                  <a:lnTo>
                    <a:pt x="2804013" y="2716329"/>
                  </a:lnTo>
                  <a:lnTo>
                    <a:pt x="2807497" y="2715586"/>
                  </a:lnTo>
                  <a:lnTo>
                    <a:pt x="2810980" y="2718460"/>
                  </a:lnTo>
                  <a:lnTo>
                    <a:pt x="2814463" y="2717721"/>
                  </a:lnTo>
                  <a:lnTo>
                    <a:pt x="2817946" y="2716982"/>
                  </a:lnTo>
                  <a:lnTo>
                    <a:pt x="2821430" y="2719119"/>
                  </a:lnTo>
                  <a:lnTo>
                    <a:pt x="2824913" y="2718382"/>
                  </a:lnTo>
                  <a:lnTo>
                    <a:pt x="2828396" y="2717646"/>
                  </a:lnTo>
                  <a:lnTo>
                    <a:pt x="2831879" y="2716911"/>
                  </a:lnTo>
                  <a:lnTo>
                    <a:pt x="2835363" y="2722585"/>
                  </a:lnTo>
                  <a:lnTo>
                    <a:pt x="2838846" y="2721854"/>
                  </a:lnTo>
                  <a:lnTo>
                    <a:pt x="2842329" y="2721125"/>
                  </a:lnTo>
                  <a:lnTo>
                    <a:pt x="2845812" y="2720395"/>
                  </a:lnTo>
                  <a:lnTo>
                    <a:pt x="2849296" y="2719666"/>
                  </a:lnTo>
                  <a:lnTo>
                    <a:pt x="2852779" y="2718937"/>
                  </a:lnTo>
                  <a:lnTo>
                    <a:pt x="2856262" y="2718209"/>
                  </a:lnTo>
                  <a:lnTo>
                    <a:pt x="2859745" y="2720309"/>
                  </a:lnTo>
                  <a:lnTo>
                    <a:pt x="2863229" y="2719583"/>
                  </a:lnTo>
                  <a:lnTo>
                    <a:pt x="2866712" y="2718858"/>
                  </a:lnTo>
                  <a:lnTo>
                    <a:pt x="2870195" y="2731312"/>
                  </a:lnTo>
                  <a:lnTo>
                    <a:pt x="2873678" y="2730596"/>
                  </a:lnTo>
                  <a:lnTo>
                    <a:pt x="2877161" y="2729881"/>
                  </a:lnTo>
                  <a:lnTo>
                    <a:pt x="2880645" y="2730530"/>
                  </a:lnTo>
                  <a:lnTo>
                    <a:pt x="2884128" y="2729817"/>
                  </a:lnTo>
                  <a:lnTo>
                    <a:pt x="2887611" y="2729104"/>
                  </a:lnTo>
                  <a:lnTo>
                    <a:pt x="2891094" y="2728391"/>
                  </a:lnTo>
                  <a:lnTo>
                    <a:pt x="2894578" y="2728361"/>
                  </a:lnTo>
                  <a:lnTo>
                    <a:pt x="2898061" y="2727650"/>
                  </a:lnTo>
                  <a:lnTo>
                    <a:pt x="2901544" y="2726939"/>
                  </a:lnTo>
                  <a:lnTo>
                    <a:pt x="2905027" y="2733010"/>
                  </a:lnTo>
                  <a:lnTo>
                    <a:pt x="2908511" y="2732499"/>
                  </a:lnTo>
                  <a:lnTo>
                    <a:pt x="2911994" y="2731987"/>
                  </a:lnTo>
                  <a:lnTo>
                    <a:pt x="2915477" y="2731477"/>
                  </a:lnTo>
                  <a:lnTo>
                    <a:pt x="2918960" y="2739468"/>
                  </a:lnTo>
                  <a:lnTo>
                    <a:pt x="2922444" y="2738771"/>
                  </a:lnTo>
                  <a:lnTo>
                    <a:pt x="2925927" y="2738073"/>
                  </a:lnTo>
                  <a:lnTo>
                    <a:pt x="2929410" y="2739406"/>
                  </a:lnTo>
                  <a:lnTo>
                    <a:pt x="2932893" y="2739088"/>
                  </a:lnTo>
                  <a:lnTo>
                    <a:pt x="2936377" y="2738771"/>
                  </a:lnTo>
                  <a:lnTo>
                    <a:pt x="2939860" y="2738455"/>
                  </a:lnTo>
                  <a:lnTo>
                    <a:pt x="2943343" y="2738523"/>
                  </a:lnTo>
                  <a:lnTo>
                    <a:pt x="2946826" y="2737831"/>
                  </a:lnTo>
                  <a:lnTo>
                    <a:pt x="2950310" y="2737138"/>
                  </a:lnTo>
                  <a:lnTo>
                    <a:pt x="2953793" y="2737099"/>
                  </a:lnTo>
                  <a:lnTo>
                    <a:pt x="2957276" y="2736408"/>
                  </a:lnTo>
                  <a:lnTo>
                    <a:pt x="2960759" y="2735717"/>
                  </a:lnTo>
                  <a:lnTo>
                    <a:pt x="2964243" y="2735026"/>
                  </a:lnTo>
                  <a:lnTo>
                    <a:pt x="2967726" y="2737239"/>
                  </a:lnTo>
                  <a:lnTo>
                    <a:pt x="2971209" y="2736926"/>
                  </a:lnTo>
                  <a:lnTo>
                    <a:pt x="2974692" y="2736614"/>
                  </a:lnTo>
                  <a:lnTo>
                    <a:pt x="2978176" y="2736179"/>
                  </a:lnTo>
                  <a:lnTo>
                    <a:pt x="2981659" y="2735493"/>
                  </a:lnTo>
                  <a:lnTo>
                    <a:pt x="2985142" y="2734807"/>
                  </a:lnTo>
                  <a:lnTo>
                    <a:pt x="2988625" y="2734121"/>
                  </a:lnTo>
                  <a:lnTo>
                    <a:pt x="2992109" y="2734086"/>
                  </a:lnTo>
                  <a:lnTo>
                    <a:pt x="2995592" y="2733401"/>
                  </a:lnTo>
                  <a:lnTo>
                    <a:pt x="2999075" y="2732717"/>
                  </a:lnTo>
                  <a:lnTo>
                    <a:pt x="3002558" y="2739120"/>
                  </a:lnTo>
                  <a:lnTo>
                    <a:pt x="3006042" y="2738441"/>
                  </a:lnTo>
                  <a:lnTo>
                    <a:pt x="3009525" y="2737763"/>
                  </a:lnTo>
                  <a:lnTo>
                    <a:pt x="3013008" y="2737085"/>
                  </a:lnTo>
                  <a:lnTo>
                    <a:pt x="3016491" y="2736407"/>
                  </a:lnTo>
                  <a:lnTo>
                    <a:pt x="3019975" y="2735730"/>
                  </a:lnTo>
                  <a:lnTo>
                    <a:pt x="3023458" y="2735053"/>
                  </a:lnTo>
                  <a:lnTo>
                    <a:pt x="3026941" y="2734376"/>
                  </a:lnTo>
                  <a:lnTo>
                    <a:pt x="3030424" y="2733700"/>
                  </a:lnTo>
                  <a:lnTo>
                    <a:pt x="3033908" y="2733024"/>
                  </a:lnTo>
                  <a:lnTo>
                    <a:pt x="3037391" y="2734270"/>
                  </a:lnTo>
                  <a:lnTo>
                    <a:pt x="3040874" y="2733596"/>
                  </a:lnTo>
                  <a:lnTo>
                    <a:pt x="3044357" y="2732922"/>
                  </a:lnTo>
                  <a:lnTo>
                    <a:pt x="3047841" y="2732249"/>
                  </a:lnTo>
                  <a:lnTo>
                    <a:pt x="3051324" y="2732321"/>
                  </a:lnTo>
                  <a:lnTo>
                    <a:pt x="3054807" y="2731834"/>
                  </a:lnTo>
                  <a:lnTo>
                    <a:pt x="3058290" y="2731347"/>
                  </a:lnTo>
                  <a:lnTo>
                    <a:pt x="3061774" y="2741562"/>
                  </a:lnTo>
                  <a:lnTo>
                    <a:pt x="3065257" y="2740898"/>
                  </a:lnTo>
                  <a:lnTo>
                    <a:pt x="3068740" y="2740234"/>
                  </a:lnTo>
                  <a:lnTo>
                    <a:pt x="3072223" y="2739571"/>
                  </a:lnTo>
                  <a:lnTo>
                    <a:pt x="3075707" y="2740773"/>
                  </a:lnTo>
                  <a:lnTo>
                    <a:pt x="3079190" y="2740112"/>
                  </a:lnTo>
                  <a:lnTo>
                    <a:pt x="3082673" y="2739451"/>
                  </a:lnTo>
                  <a:lnTo>
                    <a:pt x="3086156" y="2739411"/>
                  </a:lnTo>
                  <a:lnTo>
                    <a:pt x="3089640" y="2738751"/>
                  </a:lnTo>
                  <a:lnTo>
                    <a:pt x="3093123" y="2738091"/>
                  </a:lnTo>
                  <a:lnTo>
                    <a:pt x="3096606" y="2737431"/>
                  </a:lnTo>
                  <a:lnTo>
                    <a:pt x="3100089" y="2736772"/>
                  </a:lnTo>
                  <a:lnTo>
                    <a:pt x="3103573" y="2736113"/>
                  </a:lnTo>
                  <a:lnTo>
                    <a:pt x="3107056" y="2735455"/>
                  </a:lnTo>
                  <a:lnTo>
                    <a:pt x="3110539" y="2753035"/>
                  </a:lnTo>
                  <a:lnTo>
                    <a:pt x="3114022" y="2752389"/>
                  </a:lnTo>
                  <a:lnTo>
                    <a:pt x="3117506" y="2751744"/>
                  </a:lnTo>
                  <a:lnTo>
                    <a:pt x="3120989" y="2751098"/>
                  </a:lnTo>
                  <a:lnTo>
                    <a:pt x="3124472" y="2754729"/>
                  </a:lnTo>
                  <a:lnTo>
                    <a:pt x="3127955" y="2754257"/>
                  </a:lnTo>
                  <a:lnTo>
                    <a:pt x="3131439" y="2753785"/>
                  </a:lnTo>
                  <a:lnTo>
                    <a:pt x="3134922" y="2762546"/>
                  </a:lnTo>
                  <a:lnTo>
                    <a:pt x="3138405" y="2761911"/>
                  </a:lnTo>
                  <a:lnTo>
                    <a:pt x="3141888" y="2761276"/>
                  </a:lnTo>
                  <a:lnTo>
                    <a:pt x="3145372" y="2760642"/>
                  </a:lnTo>
                  <a:lnTo>
                    <a:pt x="3148855" y="2760008"/>
                  </a:lnTo>
                  <a:lnTo>
                    <a:pt x="3152338" y="2759374"/>
                  </a:lnTo>
                  <a:lnTo>
                    <a:pt x="3155821" y="2758741"/>
                  </a:lnTo>
                  <a:lnTo>
                    <a:pt x="3159304" y="2759831"/>
                  </a:lnTo>
                  <a:lnTo>
                    <a:pt x="3162788" y="2759199"/>
                  </a:lnTo>
                  <a:lnTo>
                    <a:pt x="3166271" y="2758568"/>
                  </a:lnTo>
                  <a:lnTo>
                    <a:pt x="3169754" y="2757937"/>
                  </a:lnTo>
                  <a:lnTo>
                    <a:pt x="3173237" y="2760168"/>
                  </a:lnTo>
                  <a:lnTo>
                    <a:pt x="3176721" y="2759539"/>
                  </a:lnTo>
                  <a:lnTo>
                    <a:pt x="3180204" y="2758910"/>
                  </a:lnTo>
                  <a:lnTo>
                    <a:pt x="3183687" y="2758853"/>
                  </a:lnTo>
                  <a:lnTo>
                    <a:pt x="3187170" y="2758225"/>
                  </a:lnTo>
                  <a:lnTo>
                    <a:pt x="3190654" y="2757598"/>
                  </a:lnTo>
                  <a:lnTo>
                    <a:pt x="3194137" y="2763764"/>
                  </a:lnTo>
                  <a:lnTo>
                    <a:pt x="3197620" y="2763141"/>
                  </a:lnTo>
                  <a:lnTo>
                    <a:pt x="3201103" y="2762519"/>
                  </a:lnTo>
                  <a:lnTo>
                    <a:pt x="3204587" y="2761897"/>
                  </a:lnTo>
                  <a:lnTo>
                    <a:pt x="3208070" y="2766854"/>
                  </a:lnTo>
                  <a:lnTo>
                    <a:pt x="3211553" y="2766237"/>
                  </a:lnTo>
                  <a:lnTo>
                    <a:pt x="3215036" y="2765619"/>
                  </a:lnTo>
                  <a:lnTo>
                    <a:pt x="3218520" y="2772684"/>
                  </a:lnTo>
                  <a:lnTo>
                    <a:pt x="3222003" y="2772072"/>
                  </a:lnTo>
                  <a:lnTo>
                    <a:pt x="3225486" y="2771460"/>
                  </a:lnTo>
                  <a:lnTo>
                    <a:pt x="3228969" y="2770848"/>
                  </a:lnTo>
                  <a:lnTo>
                    <a:pt x="3232453" y="2771866"/>
                  </a:lnTo>
                  <a:lnTo>
                    <a:pt x="3235936" y="2771256"/>
                  </a:lnTo>
                  <a:lnTo>
                    <a:pt x="3239419" y="2770647"/>
                  </a:lnTo>
                  <a:lnTo>
                    <a:pt x="3242902" y="2772202"/>
                  </a:lnTo>
                  <a:lnTo>
                    <a:pt x="3246386" y="2771594"/>
                  </a:lnTo>
                  <a:lnTo>
                    <a:pt x="3249869" y="2770987"/>
                  </a:lnTo>
                  <a:lnTo>
                    <a:pt x="3253352" y="2770379"/>
                  </a:lnTo>
                  <a:lnTo>
                    <a:pt x="3256835" y="2773538"/>
                  </a:lnTo>
                  <a:lnTo>
                    <a:pt x="3260319" y="2772934"/>
                  </a:lnTo>
                  <a:lnTo>
                    <a:pt x="3263802" y="2772330"/>
                  </a:lnTo>
                  <a:lnTo>
                    <a:pt x="3267285" y="2779154"/>
                  </a:lnTo>
                  <a:lnTo>
                    <a:pt x="3270768" y="2778555"/>
                  </a:lnTo>
                  <a:lnTo>
                    <a:pt x="3274252" y="2777957"/>
                  </a:lnTo>
                  <a:lnTo>
                    <a:pt x="3277735" y="2777359"/>
                  </a:lnTo>
                  <a:lnTo>
                    <a:pt x="3281218" y="2778336"/>
                  </a:lnTo>
                  <a:lnTo>
                    <a:pt x="3284701" y="2777739"/>
                  </a:lnTo>
                  <a:lnTo>
                    <a:pt x="3288185" y="2777143"/>
                  </a:lnTo>
                  <a:lnTo>
                    <a:pt x="3291668" y="2777650"/>
                  </a:lnTo>
                  <a:lnTo>
                    <a:pt x="3295151" y="2777206"/>
                  </a:lnTo>
                  <a:lnTo>
                    <a:pt x="3298634" y="2776762"/>
                  </a:lnTo>
                  <a:lnTo>
                    <a:pt x="3302118" y="2776319"/>
                  </a:lnTo>
                  <a:lnTo>
                    <a:pt x="3305601" y="2790113"/>
                  </a:lnTo>
                  <a:lnTo>
                    <a:pt x="3309084" y="2789528"/>
                  </a:lnTo>
                  <a:lnTo>
                    <a:pt x="3312567" y="2788943"/>
                  </a:lnTo>
                  <a:lnTo>
                    <a:pt x="3316051" y="2793361"/>
                  </a:lnTo>
                  <a:lnTo>
                    <a:pt x="3319534" y="2792780"/>
                  </a:lnTo>
                  <a:lnTo>
                    <a:pt x="3323017" y="2792200"/>
                  </a:lnTo>
                  <a:lnTo>
                    <a:pt x="3326500" y="2791619"/>
                  </a:lnTo>
                  <a:lnTo>
                    <a:pt x="3329984" y="2791039"/>
                  </a:lnTo>
                  <a:lnTo>
                    <a:pt x="3333467" y="2790459"/>
                  </a:lnTo>
                  <a:lnTo>
                    <a:pt x="3336950" y="2789879"/>
                  </a:lnTo>
                  <a:lnTo>
                    <a:pt x="3340433" y="2798649"/>
                  </a:lnTo>
                  <a:lnTo>
                    <a:pt x="3343917" y="2798076"/>
                  </a:lnTo>
                  <a:lnTo>
                    <a:pt x="3347400" y="2797503"/>
                  </a:lnTo>
                  <a:lnTo>
                    <a:pt x="3350883" y="2798870"/>
                  </a:lnTo>
                  <a:lnTo>
                    <a:pt x="3354366" y="2798298"/>
                  </a:lnTo>
                  <a:lnTo>
                    <a:pt x="3357850" y="2797727"/>
                  </a:lnTo>
                  <a:lnTo>
                    <a:pt x="3361333" y="2797156"/>
                  </a:lnTo>
                  <a:lnTo>
                    <a:pt x="3364816" y="2798121"/>
                  </a:lnTo>
                  <a:lnTo>
                    <a:pt x="3368299" y="2797691"/>
                  </a:lnTo>
                  <a:lnTo>
                    <a:pt x="3371783" y="2797261"/>
                  </a:lnTo>
                  <a:lnTo>
                    <a:pt x="3375266" y="2796812"/>
                  </a:lnTo>
                  <a:lnTo>
                    <a:pt x="3378749" y="2796243"/>
                  </a:lnTo>
                  <a:lnTo>
                    <a:pt x="3382232" y="2795675"/>
                  </a:lnTo>
                  <a:lnTo>
                    <a:pt x="3385716" y="2795106"/>
                  </a:lnTo>
                  <a:lnTo>
                    <a:pt x="3389199" y="2795988"/>
                  </a:lnTo>
                  <a:lnTo>
                    <a:pt x="3392682" y="2795421"/>
                  </a:lnTo>
                  <a:lnTo>
                    <a:pt x="3396165" y="2794855"/>
                  </a:lnTo>
                  <a:lnTo>
                    <a:pt x="3399649" y="2794771"/>
                  </a:lnTo>
                  <a:lnTo>
                    <a:pt x="3403132" y="2794205"/>
                  </a:lnTo>
                  <a:lnTo>
                    <a:pt x="3406615" y="2793639"/>
                  </a:lnTo>
                  <a:lnTo>
                    <a:pt x="3410098" y="2793074"/>
                  </a:lnTo>
                  <a:lnTo>
                    <a:pt x="3413582" y="2795399"/>
                  </a:lnTo>
                  <a:lnTo>
                    <a:pt x="3417065" y="2794835"/>
                  </a:lnTo>
                  <a:lnTo>
                    <a:pt x="3420548" y="2794272"/>
                  </a:lnTo>
                  <a:lnTo>
                    <a:pt x="3424031" y="2794669"/>
                  </a:lnTo>
                  <a:lnTo>
                    <a:pt x="3427515" y="2794107"/>
                  </a:lnTo>
                  <a:lnTo>
                    <a:pt x="3430998" y="2793546"/>
                  </a:lnTo>
                  <a:lnTo>
                    <a:pt x="3434481" y="2792984"/>
                  </a:lnTo>
                  <a:lnTo>
                    <a:pt x="3437964" y="2796244"/>
                  </a:lnTo>
                  <a:lnTo>
                    <a:pt x="3441447" y="2795686"/>
                  </a:lnTo>
                  <a:lnTo>
                    <a:pt x="3444931" y="2795127"/>
                  </a:lnTo>
                  <a:lnTo>
                    <a:pt x="3448414" y="2797413"/>
                  </a:lnTo>
                  <a:lnTo>
                    <a:pt x="3451897" y="2796857"/>
                  </a:lnTo>
                  <a:lnTo>
                    <a:pt x="3455380" y="2796300"/>
                  </a:lnTo>
                  <a:lnTo>
                    <a:pt x="3458864" y="2795745"/>
                  </a:lnTo>
                  <a:lnTo>
                    <a:pt x="3462347" y="2807731"/>
                  </a:lnTo>
                  <a:lnTo>
                    <a:pt x="3465830" y="2807183"/>
                  </a:lnTo>
                  <a:lnTo>
                    <a:pt x="3469313" y="2806636"/>
                  </a:lnTo>
                  <a:lnTo>
                    <a:pt x="3472797" y="2814214"/>
                  </a:lnTo>
                  <a:lnTo>
                    <a:pt x="3476280" y="2813671"/>
                  </a:lnTo>
                  <a:lnTo>
                    <a:pt x="3479763" y="2813130"/>
                  </a:lnTo>
                  <a:lnTo>
                    <a:pt x="3483246" y="2812588"/>
                  </a:lnTo>
                  <a:lnTo>
                    <a:pt x="3483246" y="2813034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3934512"/>
              <a:ext cx="3483246" cy="1617554"/>
            </a:xfrm>
            <a:custGeom>
              <a:avLst/>
              <a:gdLst/>
              <a:ahLst/>
              <a:cxnLst/>
              <a:rect l="0" t="0" r="0" b="0"/>
              <a:pathLst>
                <a:path w="3483246" h="1617554">
                  <a:moveTo>
                    <a:pt x="0" y="1617554"/>
                  </a:moveTo>
                  <a:lnTo>
                    <a:pt x="3483" y="836594"/>
                  </a:lnTo>
                  <a:lnTo>
                    <a:pt x="6966" y="341688"/>
                  </a:lnTo>
                  <a:lnTo>
                    <a:pt x="10449" y="0"/>
                  </a:lnTo>
                  <a:lnTo>
                    <a:pt x="13932" y="341688"/>
                  </a:lnTo>
                  <a:lnTo>
                    <a:pt x="17416" y="156512"/>
                  </a:lnTo>
                  <a:lnTo>
                    <a:pt x="20899" y="0"/>
                  </a:lnTo>
                  <a:lnTo>
                    <a:pt x="24382" y="836594"/>
                  </a:lnTo>
                  <a:lnTo>
                    <a:pt x="27865" y="752728"/>
                  </a:lnTo>
                  <a:lnTo>
                    <a:pt x="31349" y="673911"/>
                  </a:lnTo>
                  <a:lnTo>
                    <a:pt x="34832" y="599700"/>
                  </a:lnTo>
                  <a:lnTo>
                    <a:pt x="38315" y="529703"/>
                  </a:lnTo>
                  <a:lnTo>
                    <a:pt x="41798" y="463571"/>
                  </a:lnTo>
                  <a:lnTo>
                    <a:pt x="45282" y="400992"/>
                  </a:lnTo>
                  <a:lnTo>
                    <a:pt x="48765" y="614193"/>
                  </a:lnTo>
                  <a:lnTo>
                    <a:pt x="52248" y="564197"/>
                  </a:lnTo>
                  <a:lnTo>
                    <a:pt x="55731" y="516178"/>
                  </a:lnTo>
                  <a:lnTo>
                    <a:pt x="59215" y="470019"/>
                  </a:lnTo>
                  <a:lnTo>
                    <a:pt x="62698" y="425616"/>
                  </a:lnTo>
                  <a:lnTo>
                    <a:pt x="66181" y="382869"/>
                  </a:lnTo>
                  <a:lnTo>
                    <a:pt x="69664" y="341688"/>
                  </a:lnTo>
                  <a:lnTo>
                    <a:pt x="73148" y="301989"/>
                  </a:lnTo>
                  <a:lnTo>
                    <a:pt x="76631" y="263692"/>
                  </a:lnTo>
                  <a:lnTo>
                    <a:pt x="80114" y="226725"/>
                  </a:lnTo>
                  <a:lnTo>
                    <a:pt x="83597" y="191019"/>
                  </a:lnTo>
                  <a:lnTo>
                    <a:pt x="87081" y="373230"/>
                  </a:lnTo>
                  <a:lnTo>
                    <a:pt x="90564" y="341688"/>
                  </a:lnTo>
                  <a:lnTo>
                    <a:pt x="94047" y="311023"/>
                  </a:lnTo>
                  <a:lnTo>
                    <a:pt x="97530" y="396940"/>
                  </a:lnTo>
                  <a:lnTo>
                    <a:pt x="101014" y="368973"/>
                  </a:lnTo>
                  <a:lnTo>
                    <a:pt x="104497" y="341688"/>
                  </a:lnTo>
                  <a:lnTo>
                    <a:pt x="107980" y="315062"/>
                  </a:lnTo>
                  <a:lnTo>
                    <a:pt x="111463" y="477188"/>
                  </a:lnTo>
                  <a:lnTo>
                    <a:pt x="114947" y="453461"/>
                  </a:lnTo>
                  <a:lnTo>
                    <a:pt x="118430" y="430210"/>
                  </a:lnTo>
                  <a:lnTo>
                    <a:pt x="121913" y="407421"/>
                  </a:lnTo>
                  <a:lnTo>
                    <a:pt x="125396" y="385079"/>
                  </a:lnTo>
                  <a:lnTo>
                    <a:pt x="128880" y="363173"/>
                  </a:lnTo>
                  <a:lnTo>
                    <a:pt x="132363" y="341688"/>
                  </a:lnTo>
                  <a:lnTo>
                    <a:pt x="135846" y="535156"/>
                  </a:lnTo>
                  <a:lnTo>
                    <a:pt x="139329" y="516178"/>
                  </a:lnTo>
                  <a:lnTo>
                    <a:pt x="142813" y="497497"/>
                  </a:lnTo>
                  <a:lnTo>
                    <a:pt x="146296" y="508958"/>
                  </a:lnTo>
                  <a:lnTo>
                    <a:pt x="149779" y="491099"/>
                  </a:lnTo>
                  <a:lnTo>
                    <a:pt x="153262" y="473506"/>
                  </a:lnTo>
                  <a:lnTo>
                    <a:pt x="156746" y="564197"/>
                  </a:lnTo>
                  <a:lnTo>
                    <a:pt x="160229" y="547977"/>
                  </a:lnTo>
                  <a:lnTo>
                    <a:pt x="163712" y="531972"/>
                  </a:lnTo>
                  <a:lnTo>
                    <a:pt x="167195" y="516178"/>
                  </a:lnTo>
                  <a:lnTo>
                    <a:pt x="170679" y="593359"/>
                  </a:lnTo>
                  <a:lnTo>
                    <a:pt x="174162" y="578691"/>
                  </a:lnTo>
                  <a:lnTo>
                    <a:pt x="177645" y="564197"/>
                  </a:lnTo>
                  <a:lnTo>
                    <a:pt x="181128" y="549874"/>
                  </a:lnTo>
                  <a:lnTo>
                    <a:pt x="184612" y="535719"/>
                  </a:lnTo>
                  <a:lnTo>
                    <a:pt x="188095" y="521728"/>
                  </a:lnTo>
                  <a:lnTo>
                    <a:pt x="191578" y="507900"/>
                  </a:lnTo>
                  <a:lnTo>
                    <a:pt x="195061" y="494231"/>
                  </a:lnTo>
                  <a:lnTo>
                    <a:pt x="198545" y="480718"/>
                  </a:lnTo>
                  <a:lnTo>
                    <a:pt x="202028" y="467360"/>
                  </a:lnTo>
                  <a:lnTo>
                    <a:pt x="205511" y="538685"/>
                  </a:lnTo>
                  <a:lnTo>
                    <a:pt x="208994" y="526129"/>
                  </a:lnTo>
                  <a:lnTo>
                    <a:pt x="212478" y="513703"/>
                  </a:lnTo>
                  <a:lnTo>
                    <a:pt x="215961" y="501405"/>
                  </a:lnTo>
                  <a:lnTo>
                    <a:pt x="219444" y="489235"/>
                  </a:lnTo>
                  <a:lnTo>
                    <a:pt x="222927" y="477188"/>
                  </a:lnTo>
                  <a:lnTo>
                    <a:pt x="226411" y="465264"/>
                  </a:lnTo>
                  <a:lnTo>
                    <a:pt x="229894" y="547228"/>
                  </a:lnTo>
                  <a:lnTo>
                    <a:pt x="233377" y="536046"/>
                  </a:lnTo>
                  <a:lnTo>
                    <a:pt x="236860" y="524967"/>
                  </a:lnTo>
                  <a:lnTo>
                    <a:pt x="240344" y="513990"/>
                  </a:lnTo>
                  <a:lnTo>
                    <a:pt x="243827" y="569420"/>
                  </a:lnTo>
                  <a:lnTo>
                    <a:pt x="247310" y="558997"/>
                  </a:lnTo>
                  <a:lnTo>
                    <a:pt x="250793" y="548663"/>
                  </a:lnTo>
                  <a:lnTo>
                    <a:pt x="254277" y="711404"/>
                  </a:lnTo>
                  <a:lnTo>
                    <a:pt x="257760" y="702253"/>
                  </a:lnTo>
                  <a:lnTo>
                    <a:pt x="261243" y="693167"/>
                  </a:lnTo>
                  <a:lnTo>
                    <a:pt x="264726" y="684144"/>
                  </a:lnTo>
                  <a:lnTo>
                    <a:pt x="268210" y="686505"/>
                  </a:lnTo>
                  <a:lnTo>
                    <a:pt x="271693" y="677676"/>
                  </a:lnTo>
                  <a:lnTo>
                    <a:pt x="275176" y="668908"/>
                  </a:lnTo>
                  <a:lnTo>
                    <a:pt x="278659" y="693167"/>
                  </a:lnTo>
                  <a:lnTo>
                    <a:pt x="282143" y="684706"/>
                  </a:lnTo>
                  <a:lnTo>
                    <a:pt x="285626" y="676302"/>
                  </a:lnTo>
                  <a:lnTo>
                    <a:pt x="289109" y="667952"/>
                  </a:lnTo>
                  <a:lnTo>
                    <a:pt x="292592" y="701181"/>
                  </a:lnTo>
                  <a:lnTo>
                    <a:pt x="296075" y="693167"/>
                  </a:lnTo>
                  <a:lnTo>
                    <a:pt x="299559" y="685202"/>
                  </a:lnTo>
                  <a:lnTo>
                    <a:pt x="303042" y="677288"/>
                  </a:lnTo>
                  <a:lnTo>
                    <a:pt x="306525" y="669422"/>
                  </a:lnTo>
                  <a:lnTo>
                    <a:pt x="310008" y="661604"/>
                  </a:lnTo>
                  <a:lnTo>
                    <a:pt x="313492" y="653835"/>
                  </a:lnTo>
                  <a:lnTo>
                    <a:pt x="316975" y="646113"/>
                  </a:lnTo>
                  <a:lnTo>
                    <a:pt x="320458" y="638439"/>
                  </a:lnTo>
                  <a:lnTo>
                    <a:pt x="323941" y="630811"/>
                  </a:lnTo>
                  <a:lnTo>
                    <a:pt x="327425" y="700335"/>
                  </a:lnTo>
                  <a:lnTo>
                    <a:pt x="330908" y="693167"/>
                  </a:lnTo>
                  <a:lnTo>
                    <a:pt x="334391" y="686038"/>
                  </a:lnTo>
                  <a:lnTo>
                    <a:pt x="337874" y="678950"/>
                  </a:lnTo>
                  <a:lnTo>
                    <a:pt x="341358" y="671900"/>
                  </a:lnTo>
                  <a:lnTo>
                    <a:pt x="344841" y="664890"/>
                  </a:lnTo>
                  <a:lnTo>
                    <a:pt x="348324" y="657918"/>
                  </a:lnTo>
                  <a:lnTo>
                    <a:pt x="351807" y="669020"/>
                  </a:lnTo>
                  <a:lnTo>
                    <a:pt x="355291" y="662204"/>
                  </a:lnTo>
                  <a:lnTo>
                    <a:pt x="358774" y="655425"/>
                  </a:lnTo>
                  <a:lnTo>
                    <a:pt x="362257" y="674855"/>
                  </a:lnTo>
                  <a:lnTo>
                    <a:pt x="365740" y="668261"/>
                  </a:lnTo>
                  <a:lnTo>
                    <a:pt x="369224" y="661701"/>
                  </a:lnTo>
                  <a:lnTo>
                    <a:pt x="372707" y="655175"/>
                  </a:lnTo>
                  <a:lnTo>
                    <a:pt x="376190" y="657240"/>
                  </a:lnTo>
                  <a:lnTo>
                    <a:pt x="379673" y="650816"/>
                  </a:lnTo>
                  <a:lnTo>
                    <a:pt x="383157" y="644425"/>
                  </a:lnTo>
                  <a:lnTo>
                    <a:pt x="386640" y="646577"/>
                  </a:lnTo>
                  <a:lnTo>
                    <a:pt x="390123" y="640284"/>
                  </a:lnTo>
                  <a:lnTo>
                    <a:pt x="393606" y="634022"/>
                  </a:lnTo>
                  <a:lnTo>
                    <a:pt x="397090" y="627792"/>
                  </a:lnTo>
                  <a:lnTo>
                    <a:pt x="400573" y="638439"/>
                  </a:lnTo>
                  <a:lnTo>
                    <a:pt x="404056" y="632333"/>
                  </a:lnTo>
                  <a:lnTo>
                    <a:pt x="407539" y="626257"/>
                  </a:lnTo>
                  <a:lnTo>
                    <a:pt x="411023" y="644715"/>
                  </a:lnTo>
                  <a:lnTo>
                    <a:pt x="414506" y="638787"/>
                  </a:lnTo>
                  <a:lnTo>
                    <a:pt x="417989" y="632887"/>
                  </a:lnTo>
                  <a:lnTo>
                    <a:pt x="421472" y="627015"/>
                  </a:lnTo>
                  <a:lnTo>
                    <a:pt x="424956" y="621170"/>
                  </a:lnTo>
                  <a:lnTo>
                    <a:pt x="428439" y="615353"/>
                  </a:lnTo>
                  <a:lnTo>
                    <a:pt x="431922" y="609563"/>
                  </a:lnTo>
                  <a:lnTo>
                    <a:pt x="435405" y="619875"/>
                  </a:lnTo>
                  <a:lnTo>
                    <a:pt x="438889" y="614193"/>
                  </a:lnTo>
                  <a:lnTo>
                    <a:pt x="442372" y="608536"/>
                  </a:lnTo>
                  <a:lnTo>
                    <a:pt x="445855" y="602906"/>
                  </a:lnTo>
                  <a:lnTo>
                    <a:pt x="449338" y="635865"/>
                  </a:lnTo>
                  <a:lnTo>
                    <a:pt x="452822" y="630411"/>
                  </a:lnTo>
                  <a:lnTo>
                    <a:pt x="456305" y="624982"/>
                  </a:lnTo>
                  <a:lnTo>
                    <a:pt x="459788" y="669422"/>
                  </a:lnTo>
                  <a:lnTo>
                    <a:pt x="463271" y="664205"/>
                  </a:lnTo>
                  <a:lnTo>
                    <a:pt x="466755" y="659009"/>
                  </a:lnTo>
                  <a:lnTo>
                    <a:pt x="470238" y="680418"/>
                  </a:lnTo>
                  <a:lnTo>
                    <a:pt x="473721" y="675354"/>
                  </a:lnTo>
                  <a:lnTo>
                    <a:pt x="477204" y="670310"/>
                  </a:lnTo>
                  <a:lnTo>
                    <a:pt x="480688" y="665286"/>
                  </a:lnTo>
                  <a:lnTo>
                    <a:pt x="484171" y="673203"/>
                  </a:lnTo>
                  <a:lnTo>
                    <a:pt x="487654" y="668261"/>
                  </a:lnTo>
                  <a:lnTo>
                    <a:pt x="491137" y="663337"/>
                  </a:lnTo>
                  <a:lnTo>
                    <a:pt x="494621" y="658433"/>
                  </a:lnTo>
                  <a:lnTo>
                    <a:pt x="498104" y="653548"/>
                  </a:lnTo>
                  <a:lnTo>
                    <a:pt x="501587" y="648682"/>
                  </a:lnTo>
                  <a:lnTo>
                    <a:pt x="505070" y="643835"/>
                  </a:lnTo>
                  <a:lnTo>
                    <a:pt x="508554" y="682582"/>
                  </a:lnTo>
                  <a:lnTo>
                    <a:pt x="512037" y="677905"/>
                  </a:lnTo>
                  <a:lnTo>
                    <a:pt x="515520" y="673246"/>
                  </a:lnTo>
                  <a:lnTo>
                    <a:pt x="519003" y="708847"/>
                  </a:lnTo>
                  <a:lnTo>
                    <a:pt x="522487" y="704348"/>
                  </a:lnTo>
                  <a:lnTo>
                    <a:pt x="525970" y="699863"/>
                  </a:lnTo>
                  <a:lnTo>
                    <a:pt x="529453" y="695395"/>
                  </a:lnTo>
                  <a:lnTo>
                    <a:pt x="532936" y="690942"/>
                  </a:lnTo>
                  <a:lnTo>
                    <a:pt x="536420" y="686505"/>
                  </a:lnTo>
                  <a:lnTo>
                    <a:pt x="539903" y="682082"/>
                  </a:lnTo>
                  <a:lnTo>
                    <a:pt x="543386" y="699650"/>
                  </a:lnTo>
                  <a:lnTo>
                    <a:pt x="546869" y="695324"/>
                  </a:lnTo>
                  <a:lnTo>
                    <a:pt x="550353" y="691013"/>
                  </a:lnTo>
                  <a:lnTo>
                    <a:pt x="553836" y="686716"/>
                  </a:lnTo>
                  <a:lnTo>
                    <a:pt x="557319" y="687831"/>
                  </a:lnTo>
                  <a:lnTo>
                    <a:pt x="560802" y="683578"/>
                  </a:lnTo>
                  <a:lnTo>
                    <a:pt x="564286" y="679339"/>
                  </a:lnTo>
                  <a:lnTo>
                    <a:pt x="567769" y="726305"/>
                  </a:lnTo>
                  <a:lnTo>
                    <a:pt x="571252" y="722242"/>
                  </a:lnTo>
                  <a:lnTo>
                    <a:pt x="574735" y="718193"/>
                  </a:lnTo>
                  <a:lnTo>
                    <a:pt x="578218" y="714156"/>
                  </a:lnTo>
                  <a:lnTo>
                    <a:pt x="581702" y="729309"/>
                  </a:lnTo>
                  <a:lnTo>
                    <a:pt x="585185" y="725353"/>
                  </a:lnTo>
                  <a:lnTo>
                    <a:pt x="588668" y="721408"/>
                  </a:lnTo>
                  <a:lnTo>
                    <a:pt x="592151" y="722185"/>
                  </a:lnTo>
                  <a:lnTo>
                    <a:pt x="595635" y="718278"/>
                  </a:lnTo>
                  <a:lnTo>
                    <a:pt x="599118" y="714383"/>
                  </a:lnTo>
                  <a:lnTo>
                    <a:pt x="602601" y="710499"/>
                  </a:lnTo>
                  <a:lnTo>
                    <a:pt x="606084" y="738624"/>
                  </a:lnTo>
                  <a:lnTo>
                    <a:pt x="609568" y="734853"/>
                  </a:lnTo>
                  <a:lnTo>
                    <a:pt x="613051" y="731092"/>
                  </a:lnTo>
                  <a:lnTo>
                    <a:pt x="616534" y="740489"/>
                  </a:lnTo>
                  <a:lnTo>
                    <a:pt x="620017" y="736787"/>
                  </a:lnTo>
                  <a:lnTo>
                    <a:pt x="623501" y="733095"/>
                  </a:lnTo>
                  <a:lnTo>
                    <a:pt x="626984" y="738035"/>
                  </a:lnTo>
                  <a:lnTo>
                    <a:pt x="630467" y="734388"/>
                  </a:lnTo>
                  <a:lnTo>
                    <a:pt x="633950" y="730751"/>
                  </a:lnTo>
                  <a:lnTo>
                    <a:pt x="637434" y="727124"/>
                  </a:lnTo>
                  <a:lnTo>
                    <a:pt x="640917" y="736269"/>
                  </a:lnTo>
                  <a:lnTo>
                    <a:pt x="644400" y="732696"/>
                  </a:lnTo>
                  <a:lnTo>
                    <a:pt x="647883" y="729133"/>
                  </a:lnTo>
                  <a:lnTo>
                    <a:pt x="651367" y="733953"/>
                  </a:lnTo>
                  <a:lnTo>
                    <a:pt x="654850" y="730431"/>
                  </a:lnTo>
                  <a:lnTo>
                    <a:pt x="658333" y="726919"/>
                  </a:lnTo>
                  <a:lnTo>
                    <a:pt x="661816" y="723416"/>
                  </a:lnTo>
                  <a:lnTo>
                    <a:pt x="665300" y="728227"/>
                  </a:lnTo>
                  <a:lnTo>
                    <a:pt x="668783" y="724764"/>
                  </a:lnTo>
                  <a:lnTo>
                    <a:pt x="672266" y="721311"/>
                  </a:lnTo>
                  <a:lnTo>
                    <a:pt x="675749" y="768704"/>
                  </a:lnTo>
                  <a:lnTo>
                    <a:pt x="679233" y="765399"/>
                  </a:lnTo>
                  <a:lnTo>
                    <a:pt x="682716" y="762102"/>
                  </a:lnTo>
                  <a:lnTo>
                    <a:pt x="686199" y="758813"/>
                  </a:lnTo>
                  <a:lnTo>
                    <a:pt x="689682" y="766574"/>
                  </a:lnTo>
                  <a:lnTo>
                    <a:pt x="693166" y="763330"/>
                  </a:lnTo>
                  <a:lnTo>
                    <a:pt x="696649" y="760094"/>
                  </a:lnTo>
                  <a:lnTo>
                    <a:pt x="700132" y="764127"/>
                  </a:lnTo>
                  <a:lnTo>
                    <a:pt x="703615" y="760925"/>
                  </a:lnTo>
                  <a:lnTo>
                    <a:pt x="707099" y="757731"/>
                  </a:lnTo>
                  <a:lnTo>
                    <a:pt x="710582" y="754545"/>
                  </a:lnTo>
                  <a:lnTo>
                    <a:pt x="714065" y="751366"/>
                  </a:lnTo>
                  <a:lnTo>
                    <a:pt x="717548" y="748196"/>
                  </a:lnTo>
                  <a:lnTo>
                    <a:pt x="721032" y="745033"/>
                  </a:lnTo>
                  <a:lnTo>
                    <a:pt x="724515" y="741877"/>
                  </a:lnTo>
                  <a:lnTo>
                    <a:pt x="727998" y="738729"/>
                  </a:lnTo>
                  <a:lnTo>
                    <a:pt x="731481" y="735589"/>
                  </a:lnTo>
                  <a:lnTo>
                    <a:pt x="734965" y="732457"/>
                  </a:lnTo>
                  <a:lnTo>
                    <a:pt x="738448" y="754476"/>
                  </a:lnTo>
                  <a:lnTo>
                    <a:pt x="741931" y="751418"/>
                  </a:lnTo>
                  <a:lnTo>
                    <a:pt x="745414" y="748366"/>
                  </a:lnTo>
                  <a:lnTo>
                    <a:pt x="748898" y="752296"/>
                  </a:lnTo>
                  <a:lnTo>
                    <a:pt x="752381" y="749274"/>
                  </a:lnTo>
                  <a:lnTo>
                    <a:pt x="755864" y="746260"/>
                  </a:lnTo>
                  <a:lnTo>
                    <a:pt x="759347" y="753579"/>
                  </a:lnTo>
                  <a:lnTo>
                    <a:pt x="762831" y="750602"/>
                  </a:lnTo>
                  <a:lnTo>
                    <a:pt x="766314" y="747632"/>
                  </a:lnTo>
                  <a:lnTo>
                    <a:pt x="769797" y="744669"/>
                  </a:lnTo>
                  <a:lnTo>
                    <a:pt x="773280" y="761834"/>
                  </a:lnTo>
                  <a:lnTo>
                    <a:pt x="776764" y="758930"/>
                  </a:lnTo>
                  <a:lnTo>
                    <a:pt x="780247" y="756032"/>
                  </a:lnTo>
                  <a:lnTo>
                    <a:pt x="783730" y="753140"/>
                  </a:lnTo>
                  <a:lnTo>
                    <a:pt x="787213" y="750255"/>
                  </a:lnTo>
                  <a:lnTo>
                    <a:pt x="790697" y="747376"/>
                  </a:lnTo>
                  <a:lnTo>
                    <a:pt x="794180" y="744504"/>
                  </a:lnTo>
                  <a:lnTo>
                    <a:pt x="797663" y="741637"/>
                  </a:lnTo>
                  <a:lnTo>
                    <a:pt x="801146" y="738777"/>
                  </a:lnTo>
                  <a:lnTo>
                    <a:pt x="804630" y="735924"/>
                  </a:lnTo>
                  <a:lnTo>
                    <a:pt x="808113" y="743012"/>
                  </a:lnTo>
                  <a:lnTo>
                    <a:pt x="811596" y="740192"/>
                  </a:lnTo>
                  <a:lnTo>
                    <a:pt x="815079" y="737378"/>
                  </a:lnTo>
                  <a:lnTo>
                    <a:pt x="818563" y="734570"/>
                  </a:lnTo>
                  <a:lnTo>
                    <a:pt x="822046" y="735059"/>
                  </a:lnTo>
                  <a:lnTo>
                    <a:pt x="825529" y="732270"/>
                  </a:lnTo>
                  <a:lnTo>
                    <a:pt x="829012" y="729487"/>
                  </a:lnTo>
                  <a:lnTo>
                    <a:pt x="832496" y="726710"/>
                  </a:lnTo>
                  <a:lnTo>
                    <a:pt x="835979" y="723939"/>
                  </a:lnTo>
                  <a:lnTo>
                    <a:pt x="839462" y="721173"/>
                  </a:lnTo>
                  <a:lnTo>
                    <a:pt x="842945" y="718414"/>
                  </a:lnTo>
                  <a:lnTo>
                    <a:pt x="846429" y="765901"/>
                  </a:lnTo>
                  <a:lnTo>
                    <a:pt x="849912" y="763255"/>
                  </a:lnTo>
                  <a:lnTo>
                    <a:pt x="853395" y="760616"/>
                  </a:lnTo>
                  <a:lnTo>
                    <a:pt x="856878" y="766840"/>
                  </a:lnTo>
                  <a:lnTo>
                    <a:pt x="860361" y="764229"/>
                  </a:lnTo>
                  <a:lnTo>
                    <a:pt x="863845" y="761623"/>
                  </a:lnTo>
                  <a:lnTo>
                    <a:pt x="867328" y="759022"/>
                  </a:lnTo>
                  <a:lnTo>
                    <a:pt x="870811" y="759363"/>
                  </a:lnTo>
                  <a:lnTo>
                    <a:pt x="874294" y="756779"/>
                  </a:lnTo>
                  <a:lnTo>
                    <a:pt x="877778" y="754199"/>
                  </a:lnTo>
                  <a:lnTo>
                    <a:pt x="881261" y="809332"/>
                  </a:lnTo>
                  <a:lnTo>
                    <a:pt x="884744" y="806881"/>
                  </a:lnTo>
                  <a:lnTo>
                    <a:pt x="888227" y="804435"/>
                  </a:lnTo>
                  <a:lnTo>
                    <a:pt x="891711" y="801992"/>
                  </a:lnTo>
                  <a:lnTo>
                    <a:pt x="895194" y="799555"/>
                  </a:lnTo>
                  <a:lnTo>
                    <a:pt x="898677" y="797122"/>
                  </a:lnTo>
                  <a:lnTo>
                    <a:pt x="902160" y="794693"/>
                  </a:lnTo>
                  <a:lnTo>
                    <a:pt x="905644" y="802548"/>
                  </a:lnTo>
                  <a:lnTo>
                    <a:pt x="909127" y="800149"/>
                  </a:lnTo>
                  <a:lnTo>
                    <a:pt x="912610" y="797754"/>
                  </a:lnTo>
                  <a:lnTo>
                    <a:pt x="916093" y="795364"/>
                  </a:lnTo>
                  <a:lnTo>
                    <a:pt x="919577" y="792978"/>
                  </a:lnTo>
                  <a:lnTo>
                    <a:pt x="923060" y="790596"/>
                  </a:lnTo>
                  <a:lnTo>
                    <a:pt x="926543" y="788218"/>
                  </a:lnTo>
                  <a:lnTo>
                    <a:pt x="930026" y="798517"/>
                  </a:lnTo>
                  <a:lnTo>
                    <a:pt x="933510" y="796173"/>
                  </a:lnTo>
                  <a:lnTo>
                    <a:pt x="936993" y="793833"/>
                  </a:lnTo>
                  <a:lnTo>
                    <a:pt x="940476" y="796488"/>
                  </a:lnTo>
                  <a:lnTo>
                    <a:pt x="943959" y="794165"/>
                  </a:lnTo>
                  <a:lnTo>
                    <a:pt x="947443" y="791847"/>
                  </a:lnTo>
                  <a:lnTo>
                    <a:pt x="950926" y="789533"/>
                  </a:lnTo>
                  <a:lnTo>
                    <a:pt x="954409" y="787223"/>
                  </a:lnTo>
                  <a:lnTo>
                    <a:pt x="957892" y="784917"/>
                  </a:lnTo>
                  <a:lnTo>
                    <a:pt x="961376" y="782615"/>
                  </a:lnTo>
                  <a:lnTo>
                    <a:pt x="964859" y="787791"/>
                  </a:lnTo>
                  <a:lnTo>
                    <a:pt x="968342" y="785511"/>
                  </a:lnTo>
                  <a:lnTo>
                    <a:pt x="971825" y="783235"/>
                  </a:lnTo>
                  <a:lnTo>
                    <a:pt x="975309" y="780963"/>
                  </a:lnTo>
                  <a:lnTo>
                    <a:pt x="978792" y="802855"/>
                  </a:lnTo>
                  <a:lnTo>
                    <a:pt x="982275" y="800636"/>
                  </a:lnTo>
                  <a:lnTo>
                    <a:pt x="985758" y="798420"/>
                  </a:lnTo>
                  <a:lnTo>
                    <a:pt x="989242" y="807839"/>
                  </a:lnTo>
                  <a:lnTo>
                    <a:pt x="992725" y="805653"/>
                  </a:lnTo>
                  <a:lnTo>
                    <a:pt x="996208" y="803470"/>
                  </a:lnTo>
                  <a:lnTo>
                    <a:pt x="999691" y="801290"/>
                  </a:lnTo>
                  <a:lnTo>
                    <a:pt x="1003175" y="803710"/>
                  </a:lnTo>
                  <a:lnTo>
                    <a:pt x="1006658" y="801546"/>
                  </a:lnTo>
                  <a:lnTo>
                    <a:pt x="1010141" y="799385"/>
                  </a:lnTo>
                  <a:lnTo>
                    <a:pt x="1013624" y="799519"/>
                  </a:lnTo>
                  <a:lnTo>
                    <a:pt x="1017108" y="797370"/>
                  </a:lnTo>
                  <a:lnTo>
                    <a:pt x="1020591" y="795224"/>
                  </a:lnTo>
                  <a:lnTo>
                    <a:pt x="1024074" y="793082"/>
                  </a:lnTo>
                  <a:lnTo>
                    <a:pt x="1027557" y="802290"/>
                  </a:lnTo>
                  <a:lnTo>
                    <a:pt x="1031041" y="800175"/>
                  </a:lnTo>
                  <a:lnTo>
                    <a:pt x="1034524" y="798063"/>
                  </a:lnTo>
                  <a:lnTo>
                    <a:pt x="1038007" y="795955"/>
                  </a:lnTo>
                  <a:lnTo>
                    <a:pt x="1041490" y="793850"/>
                  </a:lnTo>
                  <a:lnTo>
                    <a:pt x="1044974" y="791748"/>
                  </a:lnTo>
                  <a:lnTo>
                    <a:pt x="1048457" y="789649"/>
                  </a:lnTo>
                  <a:lnTo>
                    <a:pt x="1051940" y="787554"/>
                  </a:lnTo>
                  <a:lnTo>
                    <a:pt x="1055423" y="785462"/>
                  </a:lnTo>
                  <a:lnTo>
                    <a:pt x="1058907" y="783374"/>
                  </a:lnTo>
                  <a:lnTo>
                    <a:pt x="1062390" y="781289"/>
                  </a:lnTo>
                  <a:lnTo>
                    <a:pt x="1065873" y="779207"/>
                  </a:lnTo>
                  <a:lnTo>
                    <a:pt x="1069356" y="777128"/>
                  </a:lnTo>
                  <a:lnTo>
                    <a:pt x="1072840" y="775053"/>
                  </a:lnTo>
                  <a:lnTo>
                    <a:pt x="1076323" y="772980"/>
                  </a:lnTo>
                  <a:lnTo>
                    <a:pt x="1079806" y="770912"/>
                  </a:lnTo>
                  <a:lnTo>
                    <a:pt x="1083289" y="768846"/>
                  </a:lnTo>
                  <a:lnTo>
                    <a:pt x="1086773" y="780390"/>
                  </a:lnTo>
                  <a:lnTo>
                    <a:pt x="1090256" y="778353"/>
                  </a:lnTo>
                  <a:lnTo>
                    <a:pt x="1093739" y="776319"/>
                  </a:lnTo>
                  <a:lnTo>
                    <a:pt x="1097222" y="810763"/>
                  </a:lnTo>
                  <a:lnTo>
                    <a:pt x="1100706" y="808796"/>
                  </a:lnTo>
                  <a:lnTo>
                    <a:pt x="1104189" y="806833"/>
                  </a:lnTo>
                  <a:lnTo>
                    <a:pt x="1107672" y="804872"/>
                  </a:lnTo>
                  <a:lnTo>
                    <a:pt x="1111155" y="804975"/>
                  </a:lnTo>
                  <a:lnTo>
                    <a:pt x="1114639" y="803024"/>
                  </a:lnTo>
                  <a:lnTo>
                    <a:pt x="1118122" y="801075"/>
                  </a:lnTo>
                  <a:lnTo>
                    <a:pt x="1121605" y="811342"/>
                  </a:lnTo>
                  <a:lnTo>
                    <a:pt x="1125088" y="809420"/>
                  </a:lnTo>
                  <a:lnTo>
                    <a:pt x="1128572" y="807499"/>
                  </a:lnTo>
                  <a:lnTo>
                    <a:pt x="1132055" y="805582"/>
                  </a:lnTo>
                  <a:lnTo>
                    <a:pt x="1135538" y="807685"/>
                  </a:lnTo>
                  <a:lnTo>
                    <a:pt x="1139021" y="805779"/>
                  </a:lnTo>
                  <a:lnTo>
                    <a:pt x="1142505" y="803877"/>
                  </a:lnTo>
                  <a:lnTo>
                    <a:pt x="1145988" y="801977"/>
                  </a:lnTo>
                  <a:lnTo>
                    <a:pt x="1149471" y="800080"/>
                  </a:lnTo>
                  <a:lnTo>
                    <a:pt x="1152954" y="798185"/>
                  </a:lnTo>
                  <a:lnTo>
                    <a:pt x="1156437" y="796293"/>
                  </a:lnTo>
                  <a:lnTo>
                    <a:pt x="1159921" y="800424"/>
                  </a:lnTo>
                  <a:lnTo>
                    <a:pt x="1163404" y="798547"/>
                  </a:lnTo>
                  <a:lnTo>
                    <a:pt x="1166887" y="796673"/>
                  </a:lnTo>
                  <a:lnTo>
                    <a:pt x="1170370" y="798784"/>
                  </a:lnTo>
                  <a:lnTo>
                    <a:pt x="1173854" y="796922"/>
                  </a:lnTo>
                  <a:lnTo>
                    <a:pt x="1177337" y="795062"/>
                  </a:lnTo>
                  <a:lnTo>
                    <a:pt x="1180820" y="793204"/>
                  </a:lnTo>
                  <a:lnTo>
                    <a:pt x="1184303" y="818358"/>
                  </a:lnTo>
                  <a:lnTo>
                    <a:pt x="1187787" y="816548"/>
                  </a:lnTo>
                  <a:lnTo>
                    <a:pt x="1191270" y="814740"/>
                  </a:lnTo>
                  <a:lnTo>
                    <a:pt x="1194753" y="812935"/>
                  </a:lnTo>
                  <a:lnTo>
                    <a:pt x="1198236" y="811133"/>
                  </a:lnTo>
                  <a:lnTo>
                    <a:pt x="1201720" y="809332"/>
                  </a:lnTo>
                  <a:lnTo>
                    <a:pt x="1205203" y="807534"/>
                  </a:lnTo>
                  <a:lnTo>
                    <a:pt x="1208686" y="809495"/>
                  </a:lnTo>
                  <a:lnTo>
                    <a:pt x="1212169" y="807708"/>
                  </a:lnTo>
                  <a:lnTo>
                    <a:pt x="1215653" y="805923"/>
                  </a:lnTo>
                  <a:lnTo>
                    <a:pt x="1219136" y="841753"/>
                  </a:lnTo>
                  <a:lnTo>
                    <a:pt x="1222619" y="840031"/>
                  </a:lnTo>
                  <a:lnTo>
                    <a:pt x="1226102" y="838311"/>
                  </a:lnTo>
                  <a:lnTo>
                    <a:pt x="1229586" y="845082"/>
                  </a:lnTo>
                  <a:lnTo>
                    <a:pt x="1233069" y="843380"/>
                  </a:lnTo>
                  <a:lnTo>
                    <a:pt x="1236552" y="841680"/>
                  </a:lnTo>
                  <a:lnTo>
                    <a:pt x="1240035" y="839983"/>
                  </a:lnTo>
                  <a:lnTo>
                    <a:pt x="1243519" y="838287"/>
                  </a:lnTo>
                  <a:lnTo>
                    <a:pt x="1247002" y="836594"/>
                  </a:lnTo>
                  <a:lnTo>
                    <a:pt x="1250485" y="834902"/>
                  </a:lnTo>
                  <a:lnTo>
                    <a:pt x="1253968" y="846563"/>
                  </a:lnTo>
                  <a:lnTo>
                    <a:pt x="1257452" y="844896"/>
                  </a:lnTo>
                  <a:lnTo>
                    <a:pt x="1260935" y="843231"/>
                  </a:lnTo>
                  <a:lnTo>
                    <a:pt x="1264418" y="841569"/>
                  </a:lnTo>
                  <a:lnTo>
                    <a:pt x="1267901" y="841555"/>
                  </a:lnTo>
                  <a:lnTo>
                    <a:pt x="1271385" y="839899"/>
                  </a:lnTo>
                  <a:lnTo>
                    <a:pt x="1274868" y="838246"/>
                  </a:lnTo>
                  <a:lnTo>
                    <a:pt x="1278351" y="839882"/>
                  </a:lnTo>
                  <a:lnTo>
                    <a:pt x="1281834" y="838237"/>
                  </a:lnTo>
                  <a:lnTo>
                    <a:pt x="1285318" y="836594"/>
                  </a:lnTo>
                  <a:lnTo>
                    <a:pt x="1288801" y="834953"/>
                  </a:lnTo>
                  <a:lnTo>
                    <a:pt x="1292284" y="833314"/>
                  </a:lnTo>
                  <a:lnTo>
                    <a:pt x="1295767" y="831677"/>
                  </a:lnTo>
                  <a:lnTo>
                    <a:pt x="1299251" y="830042"/>
                  </a:lnTo>
                  <a:lnTo>
                    <a:pt x="1302734" y="839820"/>
                  </a:lnTo>
                  <a:lnTo>
                    <a:pt x="1306217" y="838206"/>
                  </a:lnTo>
                  <a:lnTo>
                    <a:pt x="1309700" y="836594"/>
                  </a:lnTo>
                  <a:lnTo>
                    <a:pt x="1313184" y="834983"/>
                  </a:lnTo>
                  <a:lnTo>
                    <a:pt x="1316667" y="834988"/>
                  </a:lnTo>
                  <a:lnTo>
                    <a:pt x="1320150" y="833383"/>
                  </a:lnTo>
                  <a:lnTo>
                    <a:pt x="1323633" y="831781"/>
                  </a:lnTo>
                  <a:lnTo>
                    <a:pt x="1327117" y="842903"/>
                  </a:lnTo>
                  <a:lnTo>
                    <a:pt x="1330600" y="841323"/>
                  </a:lnTo>
                  <a:lnTo>
                    <a:pt x="1334083" y="839745"/>
                  </a:lnTo>
                  <a:lnTo>
                    <a:pt x="1337566" y="838168"/>
                  </a:lnTo>
                  <a:lnTo>
                    <a:pt x="1341050" y="844384"/>
                  </a:lnTo>
                  <a:lnTo>
                    <a:pt x="1344533" y="842822"/>
                  </a:lnTo>
                  <a:lnTo>
                    <a:pt x="1348016" y="841262"/>
                  </a:lnTo>
                  <a:lnTo>
                    <a:pt x="1351499" y="841250"/>
                  </a:lnTo>
                  <a:lnTo>
                    <a:pt x="1354983" y="839696"/>
                  </a:lnTo>
                  <a:lnTo>
                    <a:pt x="1358466" y="838144"/>
                  </a:lnTo>
                  <a:lnTo>
                    <a:pt x="1361949" y="836594"/>
                  </a:lnTo>
                  <a:lnTo>
                    <a:pt x="1365432" y="844246"/>
                  </a:lnTo>
                  <a:lnTo>
                    <a:pt x="1368916" y="842712"/>
                  </a:lnTo>
                  <a:lnTo>
                    <a:pt x="1372399" y="841180"/>
                  </a:lnTo>
                  <a:lnTo>
                    <a:pt x="1375882" y="845690"/>
                  </a:lnTo>
                  <a:lnTo>
                    <a:pt x="1379365" y="844169"/>
                  </a:lnTo>
                  <a:lnTo>
                    <a:pt x="1382849" y="842651"/>
                  </a:lnTo>
                  <a:lnTo>
                    <a:pt x="1386332" y="841134"/>
                  </a:lnTo>
                  <a:lnTo>
                    <a:pt x="1389815" y="839619"/>
                  </a:lnTo>
                  <a:lnTo>
                    <a:pt x="1393298" y="838105"/>
                  </a:lnTo>
                  <a:lnTo>
                    <a:pt x="1396782" y="836594"/>
                  </a:lnTo>
                  <a:lnTo>
                    <a:pt x="1400265" y="842576"/>
                  </a:lnTo>
                  <a:lnTo>
                    <a:pt x="1403748" y="841078"/>
                  </a:lnTo>
                  <a:lnTo>
                    <a:pt x="1407231" y="839582"/>
                  </a:lnTo>
                  <a:lnTo>
                    <a:pt x="1410715" y="838087"/>
                  </a:lnTo>
                  <a:lnTo>
                    <a:pt x="1414198" y="836594"/>
                  </a:lnTo>
                  <a:lnTo>
                    <a:pt x="1417681" y="835102"/>
                  </a:lnTo>
                  <a:lnTo>
                    <a:pt x="1421164" y="833612"/>
                  </a:lnTo>
                  <a:lnTo>
                    <a:pt x="1424648" y="833620"/>
                  </a:lnTo>
                  <a:lnTo>
                    <a:pt x="1428131" y="832135"/>
                  </a:lnTo>
                  <a:lnTo>
                    <a:pt x="1431614" y="830652"/>
                  </a:lnTo>
                  <a:lnTo>
                    <a:pt x="1435097" y="833642"/>
                  </a:lnTo>
                  <a:lnTo>
                    <a:pt x="1438580" y="832168"/>
                  </a:lnTo>
                  <a:lnTo>
                    <a:pt x="1442064" y="830696"/>
                  </a:lnTo>
                  <a:lnTo>
                    <a:pt x="1445547" y="829225"/>
                  </a:lnTo>
                  <a:lnTo>
                    <a:pt x="1449030" y="827756"/>
                  </a:lnTo>
                  <a:lnTo>
                    <a:pt x="1452513" y="826289"/>
                  </a:lnTo>
                  <a:lnTo>
                    <a:pt x="1455997" y="824823"/>
                  </a:lnTo>
                  <a:lnTo>
                    <a:pt x="1459480" y="826339"/>
                  </a:lnTo>
                  <a:lnTo>
                    <a:pt x="1462963" y="824880"/>
                  </a:lnTo>
                  <a:lnTo>
                    <a:pt x="1466446" y="823423"/>
                  </a:lnTo>
                  <a:lnTo>
                    <a:pt x="1469930" y="821968"/>
                  </a:lnTo>
                  <a:lnTo>
                    <a:pt x="1473413" y="838023"/>
                  </a:lnTo>
                  <a:lnTo>
                    <a:pt x="1476896" y="836594"/>
                  </a:lnTo>
                  <a:lnTo>
                    <a:pt x="1480379" y="835166"/>
                  </a:lnTo>
                  <a:lnTo>
                    <a:pt x="1483863" y="833739"/>
                  </a:lnTo>
                  <a:lnTo>
                    <a:pt x="1487346" y="832314"/>
                  </a:lnTo>
                  <a:lnTo>
                    <a:pt x="1490829" y="830890"/>
                  </a:lnTo>
                  <a:lnTo>
                    <a:pt x="1494312" y="829468"/>
                  </a:lnTo>
                  <a:lnTo>
                    <a:pt x="1497796" y="829485"/>
                  </a:lnTo>
                  <a:lnTo>
                    <a:pt x="1501279" y="828067"/>
                  </a:lnTo>
                  <a:lnTo>
                    <a:pt x="1504762" y="826651"/>
                  </a:lnTo>
                  <a:lnTo>
                    <a:pt x="1508245" y="833785"/>
                  </a:lnTo>
                  <a:lnTo>
                    <a:pt x="1511729" y="832383"/>
                  </a:lnTo>
                  <a:lnTo>
                    <a:pt x="1515212" y="830983"/>
                  </a:lnTo>
                  <a:lnTo>
                    <a:pt x="1518695" y="839363"/>
                  </a:lnTo>
                  <a:lnTo>
                    <a:pt x="1522178" y="837978"/>
                  </a:lnTo>
                  <a:lnTo>
                    <a:pt x="1525662" y="836594"/>
                  </a:lnTo>
                  <a:lnTo>
                    <a:pt x="1529145" y="835211"/>
                  </a:lnTo>
                  <a:lnTo>
                    <a:pt x="1532628" y="836594"/>
                  </a:lnTo>
                  <a:lnTo>
                    <a:pt x="1536111" y="835217"/>
                  </a:lnTo>
                  <a:lnTo>
                    <a:pt x="1539595" y="833843"/>
                  </a:lnTo>
                  <a:lnTo>
                    <a:pt x="1543078" y="846051"/>
                  </a:lnTo>
                  <a:lnTo>
                    <a:pt x="1546561" y="844696"/>
                  </a:lnTo>
                  <a:lnTo>
                    <a:pt x="1550044" y="843342"/>
                  </a:lnTo>
                  <a:lnTo>
                    <a:pt x="1553528" y="841990"/>
                  </a:lnTo>
                  <a:lnTo>
                    <a:pt x="1557011" y="843312"/>
                  </a:lnTo>
                  <a:lnTo>
                    <a:pt x="1560494" y="841966"/>
                  </a:lnTo>
                  <a:lnTo>
                    <a:pt x="1563977" y="840621"/>
                  </a:lnTo>
                  <a:lnTo>
                    <a:pt x="1567461" y="851128"/>
                  </a:lnTo>
                  <a:lnTo>
                    <a:pt x="1570944" y="849800"/>
                  </a:lnTo>
                  <a:lnTo>
                    <a:pt x="1574427" y="848474"/>
                  </a:lnTo>
                  <a:lnTo>
                    <a:pt x="1577910" y="847149"/>
                  </a:lnTo>
                  <a:lnTo>
                    <a:pt x="1581394" y="847126"/>
                  </a:lnTo>
                  <a:lnTo>
                    <a:pt x="1584877" y="845805"/>
                  </a:lnTo>
                  <a:lnTo>
                    <a:pt x="1588360" y="844485"/>
                  </a:lnTo>
                  <a:lnTo>
                    <a:pt x="1591843" y="855986"/>
                  </a:lnTo>
                  <a:lnTo>
                    <a:pt x="1595327" y="854685"/>
                  </a:lnTo>
                  <a:lnTo>
                    <a:pt x="1598810" y="853384"/>
                  </a:lnTo>
                  <a:lnTo>
                    <a:pt x="1602293" y="852085"/>
                  </a:lnTo>
                  <a:lnTo>
                    <a:pt x="1605776" y="854570"/>
                  </a:lnTo>
                  <a:lnTo>
                    <a:pt x="1609260" y="853278"/>
                  </a:lnTo>
                  <a:lnTo>
                    <a:pt x="1612743" y="851987"/>
                  </a:lnTo>
                  <a:lnTo>
                    <a:pt x="1616226" y="850698"/>
                  </a:lnTo>
                  <a:lnTo>
                    <a:pt x="1619709" y="849409"/>
                  </a:lnTo>
                  <a:lnTo>
                    <a:pt x="1623193" y="848122"/>
                  </a:lnTo>
                  <a:lnTo>
                    <a:pt x="1626676" y="846836"/>
                  </a:lnTo>
                  <a:lnTo>
                    <a:pt x="1630159" y="846815"/>
                  </a:lnTo>
                  <a:lnTo>
                    <a:pt x="1633642" y="845533"/>
                  </a:lnTo>
                  <a:lnTo>
                    <a:pt x="1637126" y="844252"/>
                  </a:lnTo>
                  <a:lnTo>
                    <a:pt x="1640609" y="842973"/>
                  </a:lnTo>
                  <a:lnTo>
                    <a:pt x="1644092" y="841695"/>
                  </a:lnTo>
                  <a:lnTo>
                    <a:pt x="1647575" y="840418"/>
                  </a:lnTo>
                  <a:lnTo>
                    <a:pt x="1651059" y="839142"/>
                  </a:lnTo>
                  <a:lnTo>
                    <a:pt x="1654542" y="837867"/>
                  </a:lnTo>
                  <a:lnTo>
                    <a:pt x="1658025" y="836594"/>
                  </a:lnTo>
                  <a:lnTo>
                    <a:pt x="1661508" y="835322"/>
                  </a:lnTo>
                  <a:lnTo>
                    <a:pt x="1664992" y="837859"/>
                  </a:lnTo>
                  <a:lnTo>
                    <a:pt x="1668475" y="836594"/>
                  </a:lnTo>
                  <a:lnTo>
                    <a:pt x="1671958" y="835329"/>
                  </a:lnTo>
                  <a:lnTo>
                    <a:pt x="1675441" y="834066"/>
                  </a:lnTo>
                  <a:lnTo>
                    <a:pt x="1678925" y="832804"/>
                  </a:lnTo>
                  <a:lnTo>
                    <a:pt x="1682408" y="831544"/>
                  </a:lnTo>
                  <a:lnTo>
                    <a:pt x="1685891" y="830284"/>
                  </a:lnTo>
                  <a:lnTo>
                    <a:pt x="1689374" y="830297"/>
                  </a:lnTo>
                  <a:lnTo>
                    <a:pt x="1692858" y="829042"/>
                  </a:lnTo>
                  <a:lnTo>
                    <a:pt x="1696341" y="827787"/>
                  </a:lnTo>
                  <a:lnTo>
                    <a:pt x="1699824" y="829073"/>
                  </a:lnTo>
                  <a:lnTo>
                    <a:pt x="1703307" y="827823"/>
                  </a:lnTo>
                  <a:lnTo>
                    <a:pt x="1706791" y="826575"/>
                  </a:lnTo>
                  <a:lnTo>
                    <a:pt x="1710274" y="825328"/>
                  </a:lnTo>
                  <a:lnTo>
                    <a:pt x="1713757" y="825351"/>
                  </a:lnTo>
                  <a:lnTo>
                    <a:pt x="1717240" y="824108"/>
                  </a:lnTo>
                  <a:lnTo>
                    <a:pt x="1720723" y="822866"/>
                  </a:lnTo>
                  <a:lnTo>
                    <a:pt x="1724207" y="831667"/>
                  </a:lnTo>
                  <a:lnTo>
                    <a:pt x="1727690" y="830438"/>
                  </a:lnTo>
                  <a:lnTo>
                    <a:pt x="1731173" y="829210"/>
                  </a:lnTo>
                  <a:lnTo>
                    <a:pt x="1734656" y="827984"/>
                  </a:lnTo>
                  <a:lnTo>
                    <a:pt x="1738140" y="845001"/>
                  </a:lnTo>
                  <a:lnTo>
                    <a:pt x="1741623" y="843797"/>
                  </a:lnTo>
                  <a:lnTo>
                    <a:pt x="1745106" y="842594"/>
                  </a:lnTo>
                  <a:lnTo>
                    <a:pt x="1748589" y="842582"/>
                  </a:lnTo>
                  <a:lnTo>
                    <a:pt x="1752073" y="841382"/>
                  </a:lnTo>
                  <a:lnTo>
                    <a:pt x="1755556" y="840184"/>
                  </a:lnTo>
                  <a:lnTo>
                    <a:pt x="1759039" y="838986"/>
                  </a:lnTo>
                  <a:lnTo>
                    <a:pt x="1762522" y="843712"/>
                  </a:lnTo>
                  <a:lnTo>
                    <a:pt x="1766006" y="842523"/>
                  </a:lnTo>
                  <a:lnTo>
                    <a:pt x="1769489" y="841335"/>
                  </a:lnTo>
                  <a:lnTo>
                    <a:pt x="1772972" y="844838"/>
                  </a:lnTo>
                  <a:lnTo>
                    <a:pt x="1776455" y="843657"/>
                  </a:lnTo>
                  <a:lnTo>
                    <a:pt x="1779939" y="842477"/>
                  </a:lnTo>
                  <a:lnTo>
                    <a:pt x="1783422" y="841299"/>
                  </a:lnTo>
                  <a:lnTo>
                    <a:pt x="1786905" y="861740"/>
                  </a:lnTo>
                  <a:lnTo>
                    <a:pt x="1790388" y="860587"/>
                  </a:lnTo>
                  <a:lnTo>
                    <a:pt x="1793872" y="859434"/>
                  </a:lnTo>
                  <a:lnTo>
                    <a:pt x="1797355" y="861598"/>
                  </a:lnTo>
                  <a:lnTo>
                    <a:pt x="1800838" y="860452"/>
                  </a:lnTo>
                  <a:lnTo>
                    <a:pt x="1804321" y="859306"/>
                  </a:lnTo>
                  <a:lnTo>
                    <a:pt x="1807805" y="858161"/>
                  </a:lnTo>
                  <a:lnTo>
                    <a:pt x="1811288" y="872179"/>
                  </a:lnTo>
                  <a:lnTo>
                    <a:pt x="1814771" y="871053"/>
                  </a:lnTo>
                  <a:lnTo>
                    <a:pt x="1818254" y="869927"/>
                  </a:lnTo>
                  <a:lnTo>
                    <a:pt x="1821738" y="871984"/>
                  </a:lnTo>
                  <a:lnTo>
                    <a:pt x="1825221" y="870864"/>
                  </a:lnTo>
                  <a:lnTo>
                    <a:pt x="1828704" y="869745"/>
                  </a:lnTo>
                  <a:lnTo>
                    <a:pt x="1832187" y="875969"/>
                  </a:lnTo>
                  <a:lnTo>
                    <a:pt x="1835671" y="874860"/>
                  </a:lnTo>
                  <a:lnTo>
                    <a:pt x="1839154" y="873752"/>
                  </a:lnTo>
                  <a:lnTo>
                    <a:pt x="1842637" y="872644"/>
                  </a:lnTo>
                  <a:lnTo>
                    <a:pt x="1846120" y="879790"/>
                  </a:lnTo>
                  <a:lnTo>
                    <a:pt x="1849604" y="878694"/>
                  </a:lnTo>
                  <a:lnTo>
                    <a:pt x="1853087" y="877598"/>
                  </a:lnTo>
                  <a:lnTo>
                    <a:pt x="1856570" y="883599"/>
                  </a:lnTo>
                  <a:lnTo>
                    <a:pt x="1860053" y="882512"/>
                  </a:lnTo>
                  <a:lnTo>
                    <a:pt x="1863537" y="881427"/>
                  </a:lnTo>
                  <a:lnTo>
                    <a:pt x="1867020" y="880342"/>
                  </a:lnTo>
                  <a:lnTo>
                    <a:pt x="1870503" y="884265"/>
                  </a:lnTo>
                  <a:lnTo>
                    <a:pt x="1873986" y="883188"/>
                  </a:lnTo>
                  <a:lnTo>
                    <a:pt x="1877470" y="882111"/>
                  </a:lnTo>
                  <a:lnTo>
                    <a:pt x="1880953" y="884017"/>
                  </a:lnTo>
                  <a:lnTo>
                    <a:pt x="1884436" y="882945"/>
                  </a:lnTo>
                  <a:lnTo>
                    <a:pt x="1887919" y="881874"/>
                  </a:lnTo>
                  <a:lnTo>
                    <a:pt x="1891403" y="880803"/>
                  </a:lnTo>
                  <a:lnTo>
                    <a:pt x="1894886" y="883689"/>
                  </a:lnTo>
                  <a:lnTo>
                    <a:pt x="1898369" y="882625"/>
                  </a:lnTo>
                  <a:lnTo>
                    <a:pt x="1901852" y="881561"/>
                  </a:lnTo>
                  <a:lnTo>
                    <a:pt x="1905336" y="903439"/>
                  </a:lnTo>
                  <a:lnTo>
                    <a:pt x="1908819" y="902402"/>
                  </a:lnTo>
                  <a:lnTo>
                    <a:pt x="1912302" y="901365"/>
                  </a:lnTo>
                  <a:lnTo>
                    <a:pt x="1915785" y="900329"/>
                  </a:lnTo>
                  <a:lnTo>
                    <a:pt x="1919269" y="900223"/>
                  </a:lnTo>
                  <a:lnTo>
                    <a:pt x="1922752" y="899189"/>
                  </a:lnTo>
                  <a:lnTo>
                    <a:pt x="1926235" y="898157"/>
                  </a:lnTo>
                  <a:lnTo>
                    <a:pt x="1929718" y="901748"/>
                  </a:lnTo>
                  <a:lnTo>
                    <a:pt x="1933202" y="900722"/>
                  </a:lnTo>
                  <a:lnTo>
                    <a:pt x="1936685" y="899697"/>
                  </a:lnTo>
                  <a:lnTo>
                    <a:pt x="1940168" y="898672"/>
                  </a:lnTo>
                  <a:lnTo>
                    <a:pt x="1943651" y="897648"/>
                  </a:lnTo>
                  <a:lnTo>
                    <a:pt x="1947135" y="896625"/>
                  </a:lnTo>
                  <a:lnTo>
                    <a:pt x="1950618" y="895603"/>
                  </a:lnTo>
                  <a:lnTo>
                    <a:pt x="1954101" y="910866"/>
                  </a:lnTo>
                  <a:lnTo>
                    <a:pt x="1957584" y="909862"/>
                  </a:lnTo>
                  <a:lnTo>
                    <a:pt x="1961068" y="908859"/>
                  </a:lnTo>
                  <a:lnTo>
                    <a:pt x="1964551" y="907857"/>
                  </a:lnTo>
                  <a:lnTo>
                    <a:pt x="1968034" y="906855"/>
                  </a:lnTo>
                  <a:lnTo>
                    <a:pt x="1971517" y="905854"/>
                  </a:lnTo>
                  <a:lnTo>
                    <a:pt x="1975001" y="904854"/>
                  </a:lnTo>
                  <a:lnTo>
                    <a:pt x="1978484" y="903855"/>
                  </a:lnTo>
                  <a:lnTo>
                    <a:pt x="1981967" y="902856"/>
                  </a:lnTo>
                  <a:lnTo>
                    <a:pt x="1985450" y="901858"/>
                  </a:lnTo>
                  <a:lnTo>
                    <a:pt x="1988934" y="904418"/>
                  </a:lnTo>
                  <a:lnTo>
                    <a:pt x="1992417" y="903425"/>
                  </a:lnTo>
                  <a:lnTo>
                    <a:pt x="1995900" y="902432"/>
                  </a:lnTo>
                  <a:lnTo>
                    <a:pt x="1999383" y="901441"/>
                  </a:lnTo>
                  <a:lnTo>
                    <a:pt x="2002867" y="907488"/>
                  </a:lnTo>
                  <a:lnTo>
                    <a:pt x="2006350" y="906505"/>
                  </a:lnTo>
                  <a:lnTo>
                    <a:pt x="2009833" y="905523"/>
                  </a:lnTo>
                  <a:lnTo>
                    <a:pt x="2013316" y="912319"/>
                  </a:lnTo>
                  <a:lnTo>
                    <a:pt x="2016799" y="911347"/>
                  </a:lnTo>
                  <a:lnTo>
                    <a:pt x="2020283" y="910375"/>
                  </a:lnTo>
                  <a:lnTo>
                    <a:pt x="2023766" y="909403"/>
                  </a:lnTo>
                  <a:lnTo>
                    <a:pt x="2027249" y="914390"/>
                  </a:lnTo>
                  <a:lnTo>
                    <a:pt x="2030732" y="913426"/>
                  </a:lnTo>
                  <a:lnTo>
                    <a:pt x="2034216" y="912463"/>
                  </a:lnTo>
                  <a:lnTo>
                    <a:pt x="2037699" y="918208"/>
                  </a:lnTo>
                  <a:lnTo>
                    <a:pt x="2041182" y="917253"/>
                  </a:lnTo>
                  <a:lnTo>
                    <a:pt x="2044665" y="916298"/>
                  </a:lnTo>
                  <a:lnTo>
                    <a:pt x="2048149" y="915345"/>
                  </a:lnTo>
                  <a:lnTo>
                    <a:pt x="2051632" y="919360"/>
                  </a:lnTo>
                  <a:lnTo>
                    <a:pt x="2055115" y="918412"/>
                  </a:lnTo>
                  <a:lnTo>
                    <a:pt x="2058598" y="917465"/>
                  </a:lnTo>
                  <a:lnTo>
                    <a:pt x="2062082" y="918165"/>
                  </a:lnTo>
                  <a:lnTo>
                    <a:pt x="2065565" y="917221"/>
                  </a:lnTo>
                  <a:lnTo>
                    <a:pt x="2069048" y="916277"/>
                  </a:lnTo>
                  <a:lnTo>
                    <a:pt x="2072531" y="915335"/>
                  </a:lnTo>
                  <a:lnTo>
                    <a:pt x="2076015" y="921732"/>
                  </a:lnTo>
                  <a:lnTo>
                    <a:pt x="2079498" y="920798"/>
                  </a:lnTo>
                  <a:lnTo>
                    <a:pt x="2082981" y="919865"/>
                  </a:lnTo>
                  <a:lnTo>
                    <a:pt x="2086464" y="921352"/>
                  </a:lnTo>
                  <a:lnTo>
                    <a:pt x="2089948" y="920423"/>
                  </a:lnTo>
                  <a:lnTo>
                    <a:pt x="2093431" y="919494"/>
                  </a:lnTo>
                  <a:lnTo>
                    <a:pt x="2096914" y="918565"/>
                  </a:lnTo>
                  <a:lnTo>
                    <a:pt x="2100397" y="918443"/>
                  </a:lnTo>
                  <a:lnTo>
                    <a:pt x="2103881" y="917517"/>
                  </a:lnTo>
                  <a:lnTo>
                    <a:pt x="2107364" y="916591"/>
                  </a:lnTo>
                  <a:lnTo>
                    <a:pt x="2110847" y="915666"/>
                  </a:lnTo>
                  <a:lnTo>
                    <a:pt x="2114330" y="914742"/>
                  </a:lnTo>
                  <a:lnTo>
                    <a:pt x="2117814" y="913818"/>
                  </a:lnTo>
                  <a:lnTo>
                    <a:pt x="2121297" y="913703"/>
                  </a:lnTo>
                  <a:lnTo>
                    <a:pt x="2124780" y="912782"/>
                  </a:lnTo>
                  <a:lnTo>
                    <a:pt x="2128263" y="911860"/>
                  </a:lnTo>
                  <a:lnTo>
                    <a:pt x="2131747" y="910940"/>
                  </a:lnTo>
                  <a:lnTo>
                    <a:pt x="2135230" y="913250"/>
                  </a:lnTo>
                  <a:lnTo>
                    <a:pt x="2138713" y="912333"/>
                  </a:lnTo>
                  <a:lnTo>
                    <a:pt x="2142196" y="911418"/>
                  </a:lnTo>
                  <a:lnTo>
                    <a:pt x="2145680" y="911308"/>
                  </a:lnTo>
                  <a:lnTo>
                    <a:pt x="2149163" y="910394"/>
                  </a:lnTo>
                  <a:lnTo>
                    <a:pt x="2152646" y="909481"/>
                  </a:lnTo>
                  <a:lnTo>
                    <a:pt x="2156129" y="908568"/>
                  </a:lnTo>
                  <a:lnTo>
                    <a:pt x="2159613" y="911671"/>
                  </a:lnTo>
                  <a:lnTo>
                    <a:pt x="2163096" y="910763"/>
                  </a:lnTo>
                  <a:lnTo>
                    <a:pt x="2166579" y="909856"/>
                  </a:lnTo>
                  <a:lnTo>
                    <a:pt x="2170062" y="914511"/>
                  </a:lnTo>
                  <a:lnTo>
                    <a:pt x="2173546" y="913610"/>
                  </a:lnTo>
                  <a:lnTo>
                    <a:pt x="2177029" y="912710"/>
                  </a:lnTo>
                  <a:lnTo>
                    <a:pt x="2180512" y="911811"/>
                  </a:lnTo>
                  <a:lnTo>
                    <a:pt x="2183995" y="910912"/>
                  </a:lnTo>
                  <a:lnTo>
                    <a:pt x="2187479" y="910014"/>
                  </a:lnTo>
                  <a:lnTo>
                    <a:pt x="2190962" y="909117"/>
                  </a:lnTo>
                  <a:lnTo>
                    <a:pt x="2194445" y="921456"/>
                  </a:lnTo>
                  <a:lnTo>
                    <a:pt x="2197928" y="920572"/>
                  </a:lnTo>
                  <a:lnTo>
                    <a:pt x="2201412" y="919689"/>
                  </a:lnTo>
                  <a:lnTo>
                    <a:pt x="2204895" y="918806"/>
                  </a:lnTo>
                  <a:lnTo>
                    <a:pt x="2208378" y="920978"/>
                  </a:lnTo>
                  <a:lnTo>
                    <a:pt x="2211861" y="920099"/>
                  </a:lnTo>
                  <a:lnTo>
                    <a:pt x="2215345" y="919221"/>
                  </a:lnTo>
                  <a:lnTo>
                    <a:pt x="2218828" y="922135"/>
                  </a:lnTo>
                  <a:lnTo>
                    <a:pt x="2222311" y="921262"/>
                  </a:lnTo>
                  <a:lnTo>
                    <a:pt x="2225794" y="920389"/>
                  </a:lnTo>
                  <a:lnTo>
                    <a:pt x="2229278" y="919516"/>
                  </a:lnTo>
                  <a:lnTo>
                    <a:pt x="2232761" y="919401"/>
                  </a:lnTo>
                  <a:lnTo>
                    <a:pt x="2236244" y="918530"/>
                  </a:lnTo>
                  <a:lnTo>
                    <a:pt x="2239727" y="917660"/>
                  </a:lnTo>
                  <a:lnTo>
                    <a:pt x="2243211" y="916790"/>
                  </a:lnTo>
                  <a:lnTo>
                    <a:pt x="2246694" y="915922"/>
                  </a:lnTo>
                  <a:lnTo>
                    <a:pt x="2250177" y="915053"/>
                  </a:lnTo>
                  <a:lnTo>
                    <a:pt x="2253660" y="914185"/>
                  </a:lnTo>
                  <a:lnTo>
                    <a:pt x="2257144" y="917850"/>
                  </a:lnTo>
                  <a:lnTo>
                    <a:pt x="2260627" y="916988"/>
                  </a:lnTo>
                  <a:lnTo>
                    <a:pt x="2264110" y="916126"/>
                  </a:lnTo>
                  <a:lnTo>
                    <a:pt x="2267593" y="921234"/>
                  </a:lnTo>
                  <a:lnTo>
                    <a:pt x="2271077" y="920378"/>
                  </a:lnTo>
                  <a:lnTo>
                    <a:pt x="2274560" y="919523"/>
                  </a:lnTo>
                  <a:lnTo>
                    <a:pt x="2278043" y="926010"/>
                  </a:lnTo>
                  <a:lnTo>
                    <a:pt x="2281526" y="925163"/>
                  </a:lnTo>
                  <a:lnTo>
                    <a:pt x="2285010" y="924316"/>
                  </a:lnTo>
                  <a:lnTo>
                    <a:pt x="2288493" y="923470"/>
                  </a:lnTo>
                  <a:lnTo>
                    <a:pt x="2291976" y="922624"/>
                  </a:lnTo>
                  <a:lnTo>
                    <a:pt x="2295459" y="921779"/>
                  </a:lnTo>
                  <a:lnTo>
                    <a:pt x="2298942" y="920934"/>
                  </a:lnTo>
                  <a:lnTo>
                    <a:pt x="2302426" y="920090"/>
                  </a:lnTo>
                  <a:lnTo>
                    <a:pt x="2305909" y="919247"/>
                  </a:lnTo>
                  <a:lnTo>
                    <a:pt x="2309392" y="918403"/>
                  </a:lnTo>
                  <a:lnTo>
                    <a:pt x="2312875" y="917561"/>
                  </a:lnTo>
                  <a:lnTo>
                    <a:pt x="2316359" y="918913"/>
                  </a:lnTo>
                  <a:lnTo>
                    <a:pt x="2319842" y="918073"/>
                  </a:lnTo>
                  <a:lnTo>
                    <a:pt x="2323325" y="917234"/>
                  </a:lnTo>
                  <a:lnTo>
                    <a:pt x="2326808" y="929313"/>
                  </a:lnTo>
                  <a:lnTo>
                    <a:pt x="2330292" y="928486"/>
                  </a:lnTo>
                  <a:lnTo>
                    <a:pt x="2333775" y="927660"/>
                  </a:lnTo>
                  <a:lnTo>
                    <a:pt x="2337258" y="926835"/>
                  </a:lnTo>
                  <a:lnTo>
                    <a:pt x="2340741" y="930226"/>
                  </a:lnTo>
                  <a:lnTo>
                    <a:pt x="2344225" y="929405"/>
                  </a:lnTo>
                  <a:lnTo>
                    <a:pt x="2347708" y="928585"/>
                  </a:lnTo>
                  <a:lnTo>
                    <a:pt x="2351191" y="928464"/>
                  </a:lnTo>
                  <a:lnTo>
                    <a:pt x="2354674" y="927646"/>
                  </a:lnTo>
                  <a:lnTo>
                    <a:pt x="2358158" y="926828"/>
                  </a:lnTo>
                  <a:lnTo>
                    <a:pt x="2361641" y="926010"/>
                  </a:lnTo>
                  <a:lnTo>
                    <a:pt x="2365124" y="930067"/>
                  </a:lnTo>
                  <a:lnTo>
                    <a:pt x="2368607" y="929255"/>
                  </a:lnTo>
                  <a:lnTo>
                    <a:pt x="2372091" y="928443"/>
                  </a:lnTo>
                  <a:lnTo>
                    <a:pt x="2375574" y="929705"/>
                  </a:lnTo>
                  <a:lnTo>
                    <a:pt x="2379057" y="928896"/>
                  </a:lnTo>
                  <a:lnTo>
                    <a:pt x="2382540" y="928087"/>
                  </a:lnTo>
                  <a:lnTo>
                    <a:pt x="2386024" y="927279"/>
                  </a:lnTo>
                  <a:lnTo>
                    <a:pt x="2389507" y="930596"/>
                  </a:lnTo>
                  <a:lnTo>
                    <a:pt x="2392990" y="929792"/>
                  </a:lnTo>
                  <a:lnTo>
                    <a:pt x="2396473" y="928989"/>
                  </a:lnTo>
                  <a:lnTo>
                    <a:pt x="2399957" y="932273"/>
                  </a:lnTo>
                  <a:lnTo>
                    <a:pt x="2403440" y="931474"/>
                  </a:lnTo>
                  <a:lnTo>
                    <a:pt x="2406923" y="930676"/>
                  </a:lnTo>
                  <a:lnTo>
                    <a:pt x="2410406" y="929878"/>
                  </a:lnTo>
                  <a:lnTo>
                    <a:pt x="2413890" y="929760"/>
                  </a:lnTo>
                  <a:lnTo>
                    <a:pt x="2417373" y="928964"/>
                  </a:lnTo>
                  <a:lnTo>
                    <a:pt x="2420856" y="928168"/>
                  </a:lnTo>
                  <a:lnTo>
                    <a:pt x="2424339" y="928052"/>
                  </a:lnTo>
                  <a:lnTo>
                    <a:pt x="2427823" y="927257"/>
                  </a:lnTo>
                  <a:lnTo>
                    <a:pt x="2431306" y="926463"/>
                  </a:lnTo>
                  <a:lnTo>
                    <a:pt x="2434789" y="933738"/>
                  </a:lnTo>
                  <a:lnTo>
                    <a:pt x="2438272" y="932952"/>
                  </a:lnTo>
                  <a:lnTo>
                    <a:pt x="2441756" y="932167"/>
                  </a:lnTo>
                  <a:lnTo>
                    <a:pt x="2445239" y="931382"/>
                  </a:lnTo>
                  <a:lnTo>
                    <a:pt x="2448722" y="930597"/>
                  </a:lnTo>
                  <a:lnTo>
                    <a:pt x="2452205" y="929813"/>
                  </a:lnTo>
                  <a:lnTo>
                    <a:pt x="2455689" y="929029"/>
                  </a:lnTo>
                  <a:lnTo>
                    <a:pt x="2459172" y="928246"/>
                  </a:lnTo>
                  <a:lnTo>
                    <a:pt x="2462655" y="927463"/>
                  </a:lnTo>
                  <a:lnTo>
                    <a:pt x="2466138" y="926680"/>
                  </a:lnTo>
                  <a:lnTo>
                    <a:pt x="2469622" y="925898"/>
                  </a:lnTo>
                  <a:lnTo>
                    <a:pt x="2473105" y="936336"/>
                  </a:lnTo>
                  <a:lnTo>
                    <a:pt x="2476588" y="935565"/>
                  </a:lnTo>
                  <a:lnTo>
                    <a:pt x="2480071" y="934793"/>
                  </a:lnTo>
                  <a:lnTo>
                    <a:pt x="2483555" y="940471"/>
                  </a:lnTo>
                  <a:lnTo>
                    <a:pt x="2487038" y="939706"/>
                  </a:lnTo>
                  <a:lnTo>
                    <a:pt x="2490521" y="938941"/>
                  </a:lnTo>
                  <a:lnTo>
                    <a:pt x="2494004" y="938177"/>
                  </a:lnTo>
                  <a:lnTo>
                    <a:pt x="2497488" y="937414"/>
                  </a:lnTo>
                  <a:lnTo>
                    <a:pt x="2500971" y="936651"/>
                  </a:lnTo>
                  <a:lnTo>
                    <a:pt x="2504454" y="935888"/>
                  </a:lnTo>
                  <a:lnTo>
                    <a:pt x="2507937" y="938959"/>
                  </a:lnTo>
                  <a:lnTo>
                    <a:pt x="2511421" y="938201"/>
                  </a:lnTo>
                  <a:lnTo>
                    <a:pt x="2514904" y="937442"/>
                  </a:lnTo>
                  <a:lnTo>
                    <a:pt x="2518387" y="936684"/>
                  </a:lnTo>
                  <a:lnTo>
                    <a:pt x="2521870" y="935927"/>
                  </a:lnTo>
                  <a:lnTo>
                    <a:pt x="2525354" y="935170"/>
                  </a:lnTo>
                  <a:lnTo>
                    <a:pt x="2528837" y="934413"/>
                  </a:lnTo>
                  <a:lnTo>
                    <a:pt x="2532320" y="933657"/>
                  </a:lnTo>
                  <a:lnTo>
                    <a:pt x="2535803" y="932901"/>
                  </a:lnTo>
                  <a:lnTo>
                    <a:pt x="2539287" y="932146"/>
                  </a:lnTo>
                  <a:lnTo>
                    <a:pt x="2542770" y="931391"/>
                  </a:lnTo>
                  <a:lnTo>
                    <a:pt x="2546253" y="931916"/>
                  </a:lnTo>
                  <a:lnTo>
                    <a:pt x="2549736" y="931163"/>
                  </a:lnTo>
                  <a:lnTo>
                    <a:pt x="2553220" y="930411"/>
                  </a:lnTo>
                  <a:lnTo>
                    <a:pt x="2556703" y="930298"/>
                  </a:lnTo>
                  <a:lnTo>
                    <a:pt x="2560186" y="929547"/>
                  </a:lnTo>
                  <a:lnTo>
                    <a:pt x="2563669" y="928796"/>
                  </a:lnTo>
                  <a:lnTo>
                    <a:pt x="2567153" y="928045"/>
                  </a:lnTo>
                  <a:lnTo>
                    <a:pt x="2570636" y="927295"/>
                  </a:lnTo>
                  <a:lnTo>
                    <a:pt x="2574119" y="926545"/>
                  </a:lnTo>
                  <a:lnTo>
                    <a:pt x="2577602" y="925796"/>
                  </a:lnTo>
                  <a:lnTo>
                    <a:pt x="2581085" y="925689"/>
                  </a:lnTo>
                  <a:lnTo>
                    <a:pt x="2584569" y="924941"/>
                  </a:lnTo>
                  <a:lnTo>
                    <a:pt x="2588052" y="924194"/>
                  </a:lnTo>
                  <a:lnTo>
                    <a:pt x="2591535" y="929820"/>
                  </a:lnTo>
                  <a:lnTo>
                    <a:pt x="2595018" y="929078"/>
                  </a:lnTo>
                  <a:lnTo>
                    <a:pt x="2598502" y="928337"/>
                  </a:lnTo>
                  <a:lnTo>
                    <a:pt x="2601985" y="927596"/>
                  </a:lnTo>
                  <a:lnTo>
                    <a:pt x="2605468" y="930636"/>
                  </a:lnTo>
                  <a:lnTo>
                    <a:pt x="2608951" y="929899"/>
                  </a:lnTo>
                  <a:lnTo>
                    <a:pt x="2612435" y="929163"/>
                  </a:lnTo>
                  <a:lnTo>
                    <a:pt x="2615918" y="929054"/>
                  </a:lnTo>
                  <a:lnTo>
                    <a:pt x="2619401" y="928319"/>
                  </a:lnTo>
                  <a:lnTo>
                    <a:pt x="2622884" y="927584"/>
                  </a:lnTo>
                  <a:lnTo>
                    <a:pt x="2626368" y="926849"/>
                  </a:lnTo>
                  <a:lnTo>
                    <a:pt x="2629851" y="931111"/>
                  </a:lnTo>
                  <a:lnTo>
                    <a:pt x="2633334" y="930381"/>
                  </a:lnTo>
                  <a:lnTo>
                    <a:pt x="2636817" y="929651"/>
                  </a:lnTo>
                  <a:lnTo>
                    <a:pt x="2640301" y="931399"/>
                  </a:lnTo>
                  <a:lnTo>
                    <a:pt x="2643784" y="930673"/>
                  </a:lnTo>
                  <a:lnTo>
                    <a:pt x="2647267" y="929946"/>
                  </a:lnTo>
                  <a:lnTo>
                    <a:pt x="2650750" y="929220"/>
                  </a:lnTo>
                  <a:lnTo>
                    <a:pt x="2654234" y="932801"/>
                  </a:lnTo>
                  <a:lnTo>
                    <a:pt x="2657717" y="932079"/>
                  </a:lnTo>
                  <a:lnTo>
                    <a:pt x="2661200" y="931357"/>
                  </a:lnTo>
                  <a:lnTo>
                    <a:pt x="2664683" y="938510"/>
                  </a:lnTo>
                  <a:lnTo>
                    <a:pt x="2668167" y="937796"/>
                  </a:lnTo>
                  <a:lnTo>
                    <a:pt x="2671650" y="937082"/>
                  </a:lnTo>
                  <a:lnTo>
                    <a:pt x="2675133" y="936368"/>
                  </a:lnTo>
                  <a:lnTo>
                    <a:pt x="2678616" y="936255"/>
                  </a:lnTo>
                  <a:lnTo>
                    <a:pt x="2682100" y="935543"/>
                  </a:lnTo>
                  <a:lnTo>
                    <a:pt x="2685583" y="934830"/>
                  </a:lnTo>
                  <a:lnTo>
                    <a:pt x="2689066" y="935319"/>
                  </a:lnTo>
                  <a:lnTo>
                    <a:pt x="2692549" y="934608"/>
                  </a:lnTo>
                  <a:lnTo>
                    <a:pt x="2696033" y="933898"/>
                  </a:lnTo>
                  <a:lnTo>
                    <a:pt x="2699516" y="933188"/>
                  </a:lnTo>
                  <a:lnTo>
                    <a:pt x="2702999" y="936659"/>
                  </a:lnTo>
                  <a:lnTo>
                    <a:pt x="2706482" y="935953"/>
                  </a:lnTo>
                  <a:lnTo>
                    <a:pt x="2709966" y="935248"/>
                  </a:lnTo>
                  <a:lnTo>
                    <a:pt x="2713449" y="936914"/>
                  </a:lnTo>
                  <a:lnTo>
                    <a:pt x="2716932" y="936211"/>
                  </a:lnTo>
                  <a:lnTo>
                    <a:pt x="2720415" y="935509"/>
                  </a:lnTo>
                  <a:lnTo>
                    <a:pt x="2723899" y="934807"/>
                  </a:lnTo>
                  <a:lnTo>
                    <a:pt x="2727382" y="937642"/>
                  </a:lnTo>
                  <a:lnTo>
                    <a:pt x="2730865" y="936943"/>
                  </a:lnTo>
                  <a:lnTo>
                    <a:pt x="2734348" y="936245"/>
                  </a:lnTo>
                  <a:lnTo>
                    <a:pt x="2737832" y="936135"/>
                  </a:lnTo>
                  <a:lnTo>
                    <a:pt x="2741315" y="935437"/>
                  </a:lnTo>
                  <a:lnTo>
                    <a:pt x="2744798" y="934741"/>
                  </a:lnTo>
                  <a:lnTo>
                    <a:pt x="2748281" y="934044"/>
                  </a:lnTo>
                  <a:lnTo>
                    <a:pt x="2751765" y="933348"/>
                  </a:lnTo>
                  <a:lnTo>
                    <a:pt x="2755248" y="932652"/>
                  </a:lnTo>
                  <a:lnTo>
                    <a:pt x="2758731" y="931957"/>
                  </a:lnTo>
                  <a:lnTo>
                    <a:pt x="2762214" y="938269"/>
                  </a:lnTo>
                  <a:lnTo>
                    <a:pt x="2765698" y="937580"/>
                  </a:lnTo>
                  <a:lnTo>
                    <a:pt x="2769181" y="936891"/>
                  </a:lnTo>
                  <a:lnTo>
                    <a:pt x="2772664" y="939661"/>
                  </a:lnTo>
                  <a:lnTo>
                    <a:pt x="2776147" y="938975"/>
                  </a:lnTo>
                  <a:lnTo>
                    <a:pt x="2779631" y="938290"/>
                  </a:lnTo>
                  <a:lnTo>
                    <a:pt x="2783114" y="937605"/>
                  </a:lnTo>
                  <a:lnTo>
                    <a:pt x="2786597" y="939784"/>
                  </a:lnTo>
                  <a:lnTo>
                    <a:pt x="2790080" y="939102"/>
                  </a:lnTo>
                  <a:lnTo>
                    <a:pt x="2793564" y="938420"/>
                  </a:lnTo>
                  <a:lnTo>
                    <a:pt x="2797047" y="938310"/>
                  </a:lnTo>
                  <a:lnTo>
                    <a:pt x="2800530" y="937629"/>
                  </a:lnTo>
                  <a:lnTo>
                    <a:pt x="2804013" y="936949"/>
                  </a:lnTo>
                  <a:lnTo>
                    <a:pt x="2807497" y="936268"/>
                  </a:lnTo>
                  <a:lnTo>
                    <a:pt x="2810980" y="937302"/>
                  </a:lnTo>
                  <a:lnTo>
                    <a:pt x="2814463" y="936624"/>
                  </a:lnTo>
                  <a:lnTo>
                    <a:pt x="2817946" y="935946"/>
                  </a:lnTo>
                  <a:lnTo>
                    <a:pt x="2821430" y="937544"/>
                  </a:lnTo>
                  <a:lnTo>
                    <a:pt x="2824913" y="936869"/>
                  </a:lnTo>
                  <a:lnTo>
                    <a:pt x="2828396" y="936194"/>
                  </a:lnTo>
                  <a:lnTo>
                    <a:pt x="2831879" y="935519"/>
                  </a:lnTo>
                  <a:lnTo>
                    <a:pt x="2835363" y="937677"/>
                  </a:lnTo>
                  <a:lnTo>
                    <a:pt x="2838846" y="937005"/>
                  </a:lnTo>
                  <a:lnTo>
                    <a:pt x="2842329" y="936333"/>
                  </a:lnTo>
                  <a:lnTo>
                    <a:pt x="2845812" y="938477"/>
                  </a:lnTo>
                  <a:lnTo>
                    <a:pt x="2849296" y="937808"/>
                  </a:lnTo>
                  <a:lnTo>
                    <a:pt x="2852779" y="937139"/>
                  </a:lnTo>
                  <a:lnTo>
                    <a:pt x="2856262" y="936471"/>
                  </a:lnTo>
                  <a:lnTo>
                    <a:pt x="2859745" y="936926"/>
                  </a:lnTo>
                  <a:lnTo>
                    <a:pt x="2863229" y="936259"/>
                  </a:lnTo>
                  <a:lnTo>
                    <a:pt x="2866712" y="935592"/>
                  </a:lnTo>
                  <a:lnTo>
                    <a:pt x="2870195" y="941050"/>
                  </a:lnTo>
                  <a:lnTo>
                    <a:pt x="2873678" y="940389"/>
                  </a:lnTo>
                  <a:lnTo>
                    <a:pt x="2877161" y="939728"/>
                  </a:lnTo>
                  <a:lnTo>
                    <a:pt x="2880645" y="950484"/>
                  </a:lnTo>
                  <a:lnTo>
                    <a:pt x="2884128" y="949832"/>
                  </a:lnTo>
                  <a:lnTo>
                    <a:pt x="2887611" y="949180"/>
                  </a:lnTo>
                  <a:lnTo>
                    <a:pt x="2891094" y="948529"/>
                  </a:lnTo>
                  <a:lnTo>
                    <a:pt x="2894578" y="948948"/>
                  </a:lnTo>
                  <a:lnTo>
                    <a:pt x="2898061" y="948298"/>
                  </a:lnTo>
                  <a:lnTo>
                    <a:pt x="2901544" y="947648"/>
                  </a:lnTo>
                  <a:lnTo>
                    <a:pt x="2905027" y="950727"/>
                  </a:lnTo>
                  <a:lnTo>
                    <a:pt x="2908511" y="950081"/>
                  </a:lnTo>
                  <a:lnTo>
                    <a:pt x="2911994" y="949435"/>
                  </a:lnTo>
                  <a:lnTo>
                    <a:pt x="2915477" y="948789"/>
                  </a:lnTo>
                  <a:lnTo>
                    <a:pt x="2918960" y="949733"/>
                  </a:lnTo>
                  <a:lnTo>
                    <a:pt x="2922444" y="949089"/>
                  </a:lnTo>
                  <a:lnTo>
                    <a:pt x="2925927" y="948446"/>
                  </a:lnTo>
                  <a:lnTo>
                    <a:pt x="2929410" y="948332"/>
                  </a:lnTo>
                  <a:lnTo>
                    <a:pt x="2932893" y="947689"/>
                  </a:lnTo>
                  <a:lnTo>
                    <a:pt x="2936377" y="947046"/>
                  </a:lnTo>
                  <a:lnTo>
                    <a:pt x="2939860" y="946404"/>
                  </a:lnTo>
                  <a:lnTo>
                    <a:pt x="2943343" y="945763"/>
                  </a:lnTo>
                  <a:lnTo>
                    <a:pt x="2946826" y="945121"/>
                  </a:lnTo>
                  <a:lnTo>
                    <a:pt x="2950310" y="944480"/>
                  </a:lnTo>
                  <a:lnTo>
                    <a:pt x="2953793" y="948590"/>
                  </a:lnTo>
                  <a:lnTo>
                    <a:pt x="2957276" y="947953"/>
                  </a:lnTo>
                  <a:lnTo>
                    <a:pt x="2960759" y="947316"/>
                  </a:lnTo>
                  <a:lnTo>
                    <a:pt x="2964243" y="946680"/>
                  </a:lnTo>
                  <a:lnTo>
                    <a:pt x="2967726" y="947617"/>
                  </a:lnTo>
                  <a:lnTo>
                    <a:pt x="2971209" y="946982"/>
                  </a:lnTo>
                  <a:lnTo>
                    <a:pt x="2974692" y="946347"/>
                  </a:lnTo>
                  <a:lnTo>
                    <a:pt x="2978176" y="946760"/>
                  </a:lnTo>
                  <a:lnTo>
                    <a:pt x="2981659" y="946127"/>
                  </a:lnTo>
                  <a:lnTo>
                    <a:pt x="2985142" y="945494"/>
                  </a:lnTo>
                  <a:lnTo>
                    <a:pt x="2988625" y="944861"/>
                  </a:lnTo>
                  <a:lnTo>
                    <a:pt x="2992109" y="947879"/>
                  </a:lnTo>
                  <a:lnTo>
                    <a:pt x="2995592" y="947249"/>
                  </a:lnTo>
                  <a:lnTo>
                    <a:pt x="2999075" y="946620"/>
                  </a:lnTo>
                  <a:lnTo>
                    <a:pt x="3002558" y="946510"/>
                  </a:lnTo>
                  <a:lnTo>
                    <a:pt x="3006042" y="945882"/>
                  </a:lnTo>
                  <a:lnTo>
                    <a:pt x="3009525" y="945254"/>
                  </a:lnTo>
                  <a:lnTo>
                    <a:pt x="3013008" y="944626"/>
                  </a:lnTo>
                  <a:lnTo>
                    <a:pt x="3016491" y="943998"/>
                  </a:lnTo>
                  <a:lnTo>
                    <a:pt x="3019975" y="943371"/>
                  </a:lnTo>
                  <a:lnTo>
                    <a:pt x="3023458" y="942744"/>
                  </a:lnTo>
                  <a:lnTo>
                    <a:pt x="3026941" y="943159"/>
                  </a:lnTo>
                  <a:lnTo>
                    <a:pt x="3030424" y="942533"/>
                  </a:lnTo>
                  <a:lnTo>
                    <a:pt x="3033908" y="941908"/>
                  </a:lnTo>
                  <a:lnTo>
                    <a:pt x="3037391" y="943360"/>
                  </a:lnTo>
                  <a:lnTo>
                    <a:pt x="3040874" y="942737"/>
                  </a:lnTo>
                  <a:lnTo>
                    <a:pt x="3044357" y="942114"/>
                  </a:lnTo>
                  <a:lnTo>
                    <a:pt x="3047841" y="941491"/>
                  </a:lnTo>
                  <a:lnTo>
                    <a:pt x="3051324" y="948569"/>
                  </a:lnTo>
                  <a:lnTo>
                    <a:pt x="3054807" y="947952"/>
                  </a:lnTo>
                  <a:lnTo>
                    <a:pt x="3058290" y="947335"/>
                  </a:lnTo>
                  <a:lnTo>
                    <a:pt x="3061774" y="947735"/>
                  </a:lnTo>
                  <a:lnTo>
                    <a:pt x="3065257" y="947119"/>
                  </a:lnTo>
                  <a:lnTo>
                    <a:pt x="3068740" y="946504"/>
                  </a:lnTo>
                  <a:lnTo>
                    <a:pt x="3072223" y="945889"/>
                  </a:lnTo>
                  <a:lnTo>
                    <a:pt x="3075707" y="946290"/>
                  </a:lnTo>
                  <a:lnTo>
                    <a:pt x="3079190" y="945677"/>
                  </a:lnTo>
                  <a:lnTo>
                    <a:pt x="3082673" y="945063"/>
                  </a:lnTo>
                  <a:lnTo>
                    <a:pt x="3086156" y="949492"/>
                  </a:lnTo>
                  <a:lnTo>
                    <a:pt x="3089640" y="948883"/>
                  </a:lnTo>
                  <a:lnTo>
                    <a:pt x="3093123" y="948274"/>
                  </a:lnTo>
                  <a:lnTo>
                    <a:pt x="3096606" y="947665"/>
                  </a:lnTo>
                  <a:lnTo>
                    <a:pt x="3100089" y="951543"/>
                  </a:lnTo>
                  <a:lnTo>
                    <a:pt x="3103573" y="950937"/>
                  </a:lnTo>
                  <a:lnTo>
                    <a:pt x="3107056" y="950333"/>
                  </a:lnTo>
                  <a:lnTo>
                    <a:pt x="3110539" y="950224"/>
                  </a:lnTo>
                  <a:lnTo>
                    <a:pt x="3114022" y="949620"/>
                  </a:lnTo>
                  <a:lnTo>
                    <a:pt x="3117506" y="949016"/>
                  </a:lnTo>
                  <a:lnTo>
                    <a:pt x="3120989" y="948412"/>
                  </a:lnTo>
                  <a:lnTo>
                    <a:pt x="3124472" y="948801"/>
                  </a:lnTo>
                  <a:lnTo>
                    <a:pt x="3127955" y="948199"/>
                  </a:lnTo>
                  <a:lnTo>
                    <a:pt x="3131439" y="947597"/>
                  </a:lnTo>
                  <a:lnTo>
                    <a:pt x="3134922" y="956294"/>
                  </a:lnTo>
                  <a:lnTo>
                    <a:pt x="3138405" y="955699"/>
                  </a:lnTo>
                  <a:lnTo>
                    <a:pt x="3141888" y="955104"/>
                  </a:lnTo>
                  <a:lnTo>
                    <a:pt x="3145372" y="954510"/>
                  </a:lnTo>
                  <a:lnTo>
                    <a:pt x="3148855" y="954882"/>
                  </a:lnTo>
                  <a:lnTo>
                    <a:pt x="3152338" y="954288"/>
                  </a:lnTo>
                  <a:lnTo>
                    <a:pt x="3155821" y="953695"/>
                  </a:lnTo>
                  <a:lnTo>
                    <a:pt x="3159304" y="954068"/>
                  </a:lnTo>
                  <a:lnTo>
                    <a:pt x="3162788" y="953476"/>
                  </a:lnTo>
                  <a:lnTo>
                    <a:pt x="3166271" y="952884"/>
                  </a:lnTo>
                  <a:lnTo>
                    <a:pt x="3169754" y="952292"/>
                  </a:lnTo>
                  <a:lnTo>
                    <a:pt x="3173237" y="952184"/>
                  </a:lnTo>
                  <a:lnTo>
                    <a:pt x="3176721" y="951594"/>
                  </a:lnTo>
                  <a:lnTo>
                    <a:pt x="3180204" y="951003"/>
                  </a:lnTo>
                  <a:lnTo>
                    <a:pt x="3183687" y="951861"/>
                  </a:lnTo>
                  <a:lnTo>
                    <a:pt x="3187170" y="951272"/>
                  </a:lnTo>
                  <a:lnTo>
                    <a:pt x="3190654" y="950683"/>
                  </a:lnTo>
                  <a:lnTo>
                    <a:pt x="3194137" y="954410"/>
                  </a:lnTo>
                  <a:lnTo>
                    <a:pt x="3197620" y="953825"/>
                  </a:lnTo>
                  <a:lnTo>
                    <a:pt x="3201103" y="953239"/>
                  </a:lnTo>
                  <a:lnTo>
                    <a:pt x="3204587" y="952655"/>
                  </a:lnTo>
                  <a:lnTo>
                    <a:pt x="3208070" y="953024"/>
                  </a:lnTo>
                  <a:lnTo>
                    <a:pt x="3211553" y="952440"/>
                  </a:lnTo>
                  <a:lnTo>
                    <a:pt x="3215036" y="951857"/>
                  </a:lnTo>
                  <a:lnTo>
                    <a:pt x="3218520" y="952702"/>
                  </a:lnTo>
                  <a:lnTo>
                    <a:pt x="3222003" y="952120"/>
                  </a:lnTo>
                  <a:lnTo>
                    <a:pt x="3225486" y="951538"/>
                  </a:lnTo>
                  <a:lnTo>
                    <a:pt x="3228969" y="950957"/>
                  </a:lnTo>
                  <a:lnTo>
                    <a:pt x="3232453" y="950375"/>
                  </a:lnTo>
                  <a:lnTo>
                    <a:pt x="3235936" y="949794"/>
                  </a:lnTo>
                  <a:lnTo>
                    <a:pt x="3239419" y="949213"/>
                  </a:lnTo>
                  <a:lnTo>
                    <a:pt x="3242902" y="954782"/>
                  </a:lnTo>
                  <a:lnTo>
                    <a:pt x="3246386" y="954206"/>
                  </a:lnTo>
                  <a:lnTo>
                    <a:pt x="3249869" y="953630"/>
                  </a:lnTo>
                  <a:lnTo>
                    <a:pt x="3253352" y="953054"/>
                  </a:lnTo>
                  <a:lnTo>
                    <a:pt x="3256835" y="952478"/>
                  </a:lnTo>
                  <a:lnTo>
                    <a:pt x="3260319" y="951903"/>
                  </a:lnTo>
                  <a:lnTo>
                    <a:pt x="3263802" y="951328"/>
                  </a:lnTo>
                  <a:lnTo>
                    <a:pt x="3267285" y="950753"/>
                  </a:lnTo>
                  <a:lnTo>
                    <a:pt x="3270768" y="950178"/>
                  </a:lnTo>
                  <a:lnTo>
                    <a:pt x="3274252" y="949604"/>
                  </a:lnTo>
                  <a:lnTo>
                    <a:pt x="3277735" y="949030"/>
                  </a:lnTo>
                  <a:lnTo>
                    <a:pt x="3281218" y="950808"/>
                  </a:lnTo>
                  <a:lnTo>
                    <a:pt x="3284701" y="950236"/>
                  </a:lnTo>
                  <a:lnTo>
                    <a:pt x="3288185" y="949664"/>
                  </a:lnTo>
                  <a:lnTo>
                    <a:pt x="3291668" y="950498"/>
                  </a:lnTo>
                  <a:lnTo>
                    <a:pt x="3295151" y="949928"/>
                  </a:lnTo>
                  <a:lnTo>
                    <a:pt x="3298634" y="949357"/>
                  </a:lnTo>
                  <a:lnTo>
                    <a:pt x="3302118" y="948787"/>
                  </a:lnTo>
                  <a:lnTo>
                    <a:pt x="3305601" y="950088"/>
                  </a:lnTo>
                  <a:lnTo>
                    <a:pt x="3309084" y="949519"/>
                  </a:lnTo>
                  <a:lnTo>
                    <a:pt x="3312567" y="948951"/>
                  </a:lnTo>
                  <a:lnTo>
                    <a:pt x="3316051" y="954403"/>
                  </a:lnTo>
                  <a:lnTo>
                    <a:pt x="3319534" y="953839"/>
                  </a:lnTo>
                  <a:lnTo>
                    <a:pt x="3323017" y="953275"/>
                  </a:lnTo>
                  <a:lnTo>
                    <a:pt x="3326500" y="952712"/>
                  </a:lnTo>
                  <a:lnTo>
                    <a:pt x="3329984" y="952149"/>
                  </a:lnTo>
                  <a:lnTo>
                    <a:pt x="3333467" y="951586"/>
                  </a:lnTo>
                  <a:lnTo>
                    <a:pt x="3336950" y="951023"/>
                  </a:lnTo>
                  <a:lnTo>
                    <a:pt x="3340433" y="953672"/>
                  </a:lnTo>
                  <a:lnTo>
                    <a:pt x="3343917" y="953112"/>
                  </a:lnTo>
                  <a:lnTo>
                    <a:pt x="3347400" y="952552"/>
                  </a:lnTo>
                  <a:lnTo>
                    <a:pt x="3350883" y="951992"/>
                  </a:lnTo>
                  <a:lnTo>
                    <a:pt x="3354366" y="951432"/>
                  </a:lnTo>
                  <a:lnTo>
                    <a:pt x="3357850" y="950873"/>
                  </a:lnTo>
                  <a:lnTo>
                    <a:pt x="3361333" y="950314"/>
                  </a:lnTo>
                  <a:lnTo>
                    <a:pt x="3364816" y="949755"/>
                  </a:lnTo>
                  <a:lnTo>
                    <a:pt x="3368299" y="949196"/>
                  </a:lnTo>
                  <a:lnTo>
                    <a:pt x="3371783" y="948638"/>
                  </a:lnTo>
                  <a:lnTo>
                    <a:pt x="3375266" y="948539"/>
                  </a:lnTo>
                  <a:lnTo>
                    <a:pt x="3378749" y="947981"/>
                  </a:lnTo>
                  <a:lnTo>
                    <a:pt x="3382232" y="947424"/>
                  </a:lnTo>
                  <a:lnTo>
                    <a:pt x="3385716" y="946867"/>
                  </a:lnTo>
                  <a:lnTo>
                    <a:pt x="3389199" y="947228"/>
                  </a:lnTo>
                  <a:lnTo>
                    <a:pt x="3392682" y="946672"/>
                  </a:lnTo>
                  <a:lnTo>
                    <a:pt x="3396165" y="946116"/>
                  </a:lnTo>
                  <a:lnTo>
                    <a:pt x="3399649" y="945560"/>
                  </a:lnTo>
                  <a:lnTo>
                    <a:pt x="3403132" y="945005"/>
                  </a:lnTo>
                  <a:lnTo>
                    <a:pt x="3406615" y="944449"/>
                  </a:lnTo>
                  <a:lnTo>
                    <a:pt x="3410098" y="943894"/>
                  </a:lnTo>
                  <a:lnTo>
                    <a:pt x="3413582" y="947005"/>
                  </a:lnTo>
                  <a:lnTo>
                    <a:pt x="3417065" y="946453"/>
                  </a:lnTo>
                  <a:lnTo>
                    <a:pt x="3420548" y="945901"/>
                  </a:lnTo>
                  <a:lnTo>
                    <a:pt x="3424031" y="949434"/>
                  </a:lnTo>
                  <a:lnTo>
                    <a:pt x="3427515" y="948884"/>
                  </a:lnTo>
                  <a:lnTo>
                    <a:pt x="3430998" y="948335"/>
                  </a:lnTo>
                  <a:lnTo>
                    <a:pt x="3434481" y="947787"/>
                  </a:lnTo>
                  <a:lnTo>
                    <a:pt x="3437964" y="949940"/>
                  </a:lnTo>
                  <a:lnTo>
                    <a:pt x="3441447" y="949394"/>
                  </a:lnTo>
                  <a:lnTo>
                    <a:pt x="3444931" y="948847"/>
                  </a:lnTo>
                  <a:lnTo>
                    <a:pt x="3448414" y="948301"/>
                  </a:lnTo>
                  <a:lnTo>
                    <a:pt x="3451897" y="947755"/>
                  </a:lnTo>
                  <a:lnTo>
                    <a:pt x="3455380" y="947209"/>
                  </a:lnTo>
                  <a:lnTo>
                    <a:pt x="3458864" y="946664"/>
                  </a:lnTo>
                  <a:lnTo>
                    <a:pt x="3462347" y="946569"/>
                  </a:lnTo>
                  <a:lnTo>
                    <a:pt x="3465830" y="946024"/>
                  </a:lnTo>
                  <a:lnTo>
                    <a:pt x="3469313" y="945479"/>
                  </a:lnTo>
                  <a:lnTo>
                    <a:pt x="3472797" y="946284"/>
                  </a:lnTo>
                  <a:lnTo>
                    <a:pt x="3476280" y="945741"/>
                  </a:lnTo>
                  <a:lnTo>
                    <a:pt x="3479763" y="945197"/>
                  </a:lnTo>
                  <a:lnTo>
                    <a:pt x="3483246" y="944654"/>
                  </a:lnTo>
                  <a:lnTo>
                    <a:pt x="3483246" y="945104"/>
                  </a:lnTo>
                  <a:lnTo>
                    <a:pt x="3483246" y="945553"/>
                  </a:lnTo>
                  <a:lnTo>
                    <a:pt x="3483246" y="946001"/>
                  </a:lnTo>
                  <a:lnTo>
                    <a:pt x="3483246" y="946449"/>
                  </a:lnTo>
                  <a:lnTo>
                    <a:pt x="3483246" y="946896"/>
                  </a:lnTo>
                  <a:lnTo>
                    <a:pt x="3483246" y="947342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8818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AUC:0.254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76392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AUC:0.267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AUC:0.267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AUC:0.254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AUC:0.231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AUC:0.227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484009" y="1606345"/>
            <a:ext cx="671051" cy="155770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Uric acid 90%(7mg/</a:t>
            </a:r>
            <a:r>
              <a:rPr lang="en-US" sz="1320" dirty="0" err="1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dL</a:t>
            </a:r>
            <a:r>
              <a:rPr lang="en-US" sz="1320" dirty="0" smtClean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rPr>
              <a:t>) and over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939631"/>
              <a:ext cx="3483246" cy="2612435"/>
            </a:xfrm>
            <a:custGeom>
              <a:avLst/>
              <a:gdLst/>
              <a:ahLst/>
              <a:cxnLst/>
              <a:rect l="0" t="0" r="0" b="0"/>
              <a:pathLst>
                <a:path w="3483246" h="2612435">
                  <a:moveTo>
                    <a:pt x="0" y="2612435"/>
                  </a:moveTo>
                  <a:lnTo>
                    <a:pt x="3483" y="2158098"/>
                  </a:lnTo>
                  <a:lnTo>
                    <a:pt x="6966" y="1808608"/>
                  </a:lnTo>
                  <a:lnTo>
                    <a:pt x="10449" y="1531427"/>
                  </a:lnTo>
                  <a:lnTo>
                    <a:pt x="13932" y="1306217"/>
                  </a:lnTo>
                  <a:lnTo>
                    <a:pt x="17416" y="1119615"/>
                  </a:lnTo>
                  <a:lnTo>
                    <a:pt x="20899" y="962476"/>
                  </a:lnTo>
                  <a:lnTo>
                    <a:pt x="24382" y="828333"/>
                  </a:lnTo>
                  <a:lnTo>
                    <a:pt x="27865" y="712482"/>
                  </a:lnTo>
                  <a:lnTo>
                    <a:pt x="31349" y="611421"/>
                  </a:lnTo>
                  <a:lnTo>
                    <a:pt x="34832" y="522487"/>
                  </a:lnTo>
                  <a:lnTo>
                    <a:pt x="38315" y="443621"/>
                  </a:lnTo>
                  <a:lnTo>
                    <a:pt x="41798" y="373205"/>
                  </a:lnTo>
                  <a:lnTo>
                    <a:pt x="45282" y="309949"/>
                  </a:lnTo>
                  <a:lnTo>
                    <a:pt x="48765" y="252816"/>
                  </a:lnTo>
                  <a:lnTo>
                    <a:pt x="52248" y="200956"/>
                  </a:lnTo>
                  <a:lnTo>
                    <a:pt x="55731" y="153672"/>
                  </a:lnTo>
                  <a:lnTo>
                    <a:pt x="59215" y="110384"/>
                  </a:lnTo>
                  <a:lnTo>
                    <a:pt x="62698" y="70606"/>
                  </a:lnTo>
                  <a:lnTo>
                    <a:pt x="66181" y="33927"/>
                  </a:lnTo>
                  <a:lnTo>
                    <a:pt x="69664" y="0"/>
                  </a:lnTo>
                  <a:lnTo>
                    <a:pt x="69664" y="522487"/>
                  </a:lnTo>
                  <a:lnTo>
                    <a:pt x="69664" y="870811"/>
                  </a:lnTo>
                  <a:lnTo>
                    <a:pt x="73148" y="828333"/>
                  </a:lnTo>
                  <a:lnTo>
                    <a:pt x="76631" y="787877"/>
                  </a:lnTo>
                  <a:lnTo>
                    <a:pt x="80114" y="749303"/>
                  </a:lnTo>
                  <a:lnTo>
                    <a:pt x="83597" y="712482"/>
                  </a:lnTo>
                  <a:lnTo>
                    <a:pt x="87081" y="677298"/>
                  </a:lnTo>
                  <a:lnTo>
                    <a:pt x="90564" y="643643"/>
                  </a:lnTo>
                  <a:lnTo>
                    <a:pt x="94047" y="625512"/>
                  </a:lnTo>
                  <a:lnTo>
                    <a:pt x="97530" y="635457"/>
                  </a:lnTo>
                  <a:lnTo>
                    <a:pt x="101014" y="644626"/>
                  </a:lnTo>
                  <a:lnTo>
                    <a:pt x="104497" y="653108"/>
                  </a:lnTo>
                  <a:lnTo>
                    <a:pt x="107980" y="660977"/>
                  </a:lnTo>
                  <a:lnTo>
                    <a:pt x="111463" y="668297"/>
                  </a:lnTo>
                  <a:lnTo>
                    <a:pt x="114947" y="675123"/>
                  </a:lnTo>
                  <a:lnTo>
                    <a:pt x="118430" y="1012024"/>
                  </a:lnTo>
                  <a:lnTo>
                    <a:pt x="121913" y="986919"/>
                  </a:lnTo>
                  <a:lnTo>
                    <a:pt x="125396" y="962476"/>
                  </a:lnTo>
                  <a:lnTo>
                    <a:pt x="128880" y="938667"/>
                  </a:lnTo>
                  <a:lnTo>
                    <a:pt x="132363" y="915468"/>
                  </a:lnTo>
                  <a:lnTo>
                    <a:pt x="135846" y="892857"/>
                  </a:lnTo>
                  <a:lnTo>
                    <a:pt x="139329" y="870811"/>
                  </a:lnTo>
                  <a:lnTo>
                    <a:pt x="142813" y="849310"/>
                  </a:lnTo>
                  <a:lnTo>
                    <a:pt x="146296" y="828333"/>
                  </a:lnTo>
                  <a:lnTo>
                    <a:pt x="149779" y="807861"/>
                  </a:lnTo>
                  <a:lnTo>
                    <a:pt x="153262" y="787877"/>
                  </a:lnTo>
                  <a:lnTo>
                    <a:pt x="156746" y="768363"/>
                  </a:lnTo>
                  <a:lnTo>
                    <a:pt x="160229" y="749303"/>
                  </a:lnTo>
                  <a:lnTo>
                    <a:pt x="163712" y="730681"/>
                  </a:lnTo>
                  <a:lnTo>
                    <a:pt x="167195" y="712482"/>
                  </a:lnTo>
                  <a:lnTo>
                    <a:pt x="170679" y="694692"/>
                  </a:lnTo>
                  <a:lnTo>
                    <a:pt x="174162" y="677298"/>
                  </a:lnTo>
                  <a:lnTo>
                    <a:pt x="177645" y="660285"/>
                  </a:lnTo>
                  <a:lnTo>
                    <a:pt x="181128" y="643643"/>
                  </a:lnTo>
                  <a:lnTo>
                    <a:pt x="184612" y="627358"/>
                  </a:lnTo>
                  <a:lnTo>
                    <a:pt x="188095" y="962476"/>
                  </a:lnTo>
                  <a:lnTo>
                    <a:pt x="191578" y="946534"/>
                  </a:lnTo>
                  <a:lnTo>
                    <a:pt x="195061" y="930867"/>
                  </a:lnTo>
                  <a:lnTo>
                    <a:pt x="198545" y="915468"/>
                  </a:lnTo>
                  <a:lnTo>
                    <a:pt x="202028" y="900330"/>
                  </a:lnTo>
                  <a:lnTo>
                    <a:pt x="205511" y="885447"/>
                  </a:lnTo>
                  <a:lnTo>
                    <a:pt x="208994" y="870811"/>
                  </a:lnTo>
                  <a:lnTo>
                    <a:pt x="212478" y="856418"/>
                  </a:lnTo>
                  <a:lnTo>
                    <a:pt x="215961" y="842260"/>
                  </a:lnTo>
                  <a:lnTo>
                    <a:pt x="219444" y="828333"/>
                  </a:lnTo>
                  <a:lnTo>
                    <a:pt x="222927" y="814630"/>
                  </a:lnTo>
                  <a:lnTo>
                    <a:pt x="226411" y="801146"/>
                  </a:lnTo>
                  <a:lnTo>
                    <a:pt x="229894" y="787877"/>
                  </a:lnTo>
                  <a:lnTo>
                    <a:pt x="233377" y="774816"/>
                  </a:lnTo>
                  <a:lnTo>
                    <a:pt x="236860" y="761960"/>
                  </a:lnTo>
                  <a:lnTo>
                    <a:pt x="240344" y="749303"/>
                  </a:lnTo>
                  <a:lnTo>
                    <a:pt x="243827" y="736840"/>
                  </a:lnTo>
                  <a:lnTo>
                    <a:pt x="247310" y="724568"/>
                  </a:lnTo>
                  <a:lnTo>
                    <a:pt x="250793" y="712482"/>
                  </a:lnTo>
                  <a:lnTo>
                    <a:pt x="254277" y="700577"/>
                  </a:lnTo>
                  <a:lnTo>
                    <a:pt x="257760" y="688851"/>
                  </a:lnTo>
                  <a:lnTo>
                    <a:pt x="261243" y="677298"/>
                  </a:lnTo>
                  <a:lnTo>
                    <a:pt x="264726" y="665914"/>
                  </a:lnTo>
                  <a:lnTo>
                    <a:pt x="268210" y="654697"/>
                  </a:lnTo>
                  <a:lnTo>
                    <a:pt x="271693" y="643643"/>
                  </a:lnTo>
                  <a:lnTo>
                    <a:pt x="275176" y="632748"/>
                  </a:lnTo>
                  <a:lnTo>
                    <a:pt x="278659" y="622008"/>
                  </a:lnTo>
                  <a:lnTo>
                    <a:pt x="282143" y="639407"/>
                  </a:lnTo>
                  <a:lnTo>
                    <a:pt x="285626" y="656091"/>
                  </a:lnTo>
                  <a:lnTo>
                    <a:pt x="289109" y="672103"/>
                  </a:lnTo>
                  <a:lnTo>
                    <a:pt x="292592" y="687482"/>
                  </a:lnTo>
                  <a:lnTo>
                    <a:pt x="296075" y="702267"/>
                  </a:lnTo>
                  <a:lnTo>
                    <a:pt x="299559" y="716490"/>
                  </a:lnTo>
                  <a:lnTo>
                    <a:pt x="303042" y="805024"/>
                  </a:lnTo>
                  <a:lnTo>
                    <a:pt x="306525" y="816386"/>
                  </a:lnTo>
                  <a:lnTo>
                    <a:pt x="310008" y="827354"/>
                  </a:lnTo>
                  <a:lnTo>
                    <a:pt x="313492" y="837950"/>
                  </a:lnTo>
                  <a:lnTo>
                    <a:pt x="316975" y="848193"/>
                  </a:lnTo>
                  <a:lnTo>
                    <a:pt x="320458" y="858099"/>
                  </a:lnTo>
                  <a:lnTo>
                    <a:pt x="323941" y="867684"/>
                  </a:lnTo>
                  <a:lnTo>
                    <a:pt x="327425" y="870811"/>
                  </a:lnTo>
                  <a:lnTo>
                    <a:pt x="330908" y="870811"/>
                  </a:lnTo>
                  <a:lnTo>
                    <a:pt x="334391" y="870811"/>
                  </a:lnTo>
                  <a:lnTo>
                    <a:pt x="337874" y="870811"/>
                  </a:lnTo>
                  <a:lnTo>
                    <a:pt x="341358" y="870811"/>
                  </a:lnTo>
                  <a:lnTo>
                    <a:pt x="344841" y="870811"/>
                  </a:lnTo>
                  <a:lnTo>
                    <a:pt x="348324" y="870811"/>
                  </a:lnTo>
                  <a:lnTo>
                    <a:pt x="348324" y="926993"/>
                  </a:lnTo>
                  <a:lnTo>
                    <a:pt x="348324" y="979663"/>
                  </a:lnTo>
                  <a:lnTo>
                    <a:pt x="348324" y="1029141"/>
                  </a:lnTo>
                  <a:lnTo>
                    <a:pt x="348324" y="1075708"/>
                  </a:lnTo>
                  <a:lnTo>
                    <a:pt x="351807" y="1067158"/>
                  </a:lnTo>
                  <a:lnTo>
                    <a:pt x="355291" y="1058683"/>
                  </a:lnTo>
                  <a:lnTo>
                    <a:pt x="358774" y="1050282"/>
                  </a:lnTo>
                  <a:lnTo>
                    <a:pt x="362257" y="1041953"/>
                  </a:lnTo>
                  <a:lnTo>
                    <a:pt x="365740" y="1033697"/>
                  </a:lnTo>
                  <a:lnTo>
                    <a:pt x="369224" y="1025511"/>
                  </a:lnTo>
                  <a:lnTo>
                    <a:pt x="372707" y="1021934"/>
                  </a:lnTo>
                  <a:lnTo>
                    <a:pt x="376190" y="1027362"/>
                  </a:lnTo>
                  <a:lnTo>
                    <a:pt x="379673" y="1032654"/>
                  </a:lnTo>
                  <a:lnTo>
                    <a:pt x="383157" y="1037816"/>
                  </a:lnTo>
                  <a:lnTo>
                    <a:pt x="386640" y="1042853"/>
                  </a:lnTo>
                  <a:lnTo>
                    <a:pt x="390123" y="1047768"/>
                  </a:lnTo>
                  <a:lnTo>
                    <a:pt x="393606" y="1052566"/>
                  </a:lnTo>
                  <a:lnTo>
                    <a:pt x="397090" y="1294658"/>
                  </a:lnTo>
                  <a:lnTo>
                    <a:pt x="400573" y="1291863"/>
                  </a:lnTo>
                  <a:lnTo>
                    <a:pt x="404056" y="1289105"/>
                  </a:lnTo>
                  <a:lnTo>
                    <a:pt x="407539" y="1286383"/>
                  </a:lnTo>
                  <a:lnTo>
                    <a:pt x="411023" y="1283696"/>
                  </a:lnTo>
                  <a:lnTo>
                    <a:pt x="414506" y="1281044"/>
                  </a:lnTo>
                  <a:lnTo>
                    <a:pt x="417989" y="1278425"/>
                  </a:lnTo>
                  <a:lnTo>
                    <a:pt x="421472" y="1271588"/>
                  </a:lnTo>
                  <a:lnTo>
                    <a:pt x="424956" y="1264794"/>
                  </a:lnTo>
                  <a:lnTo>
                    <a:pt x="428439" y="1258043"/>
                  </a:lnTo>
                  <a:lnTo>
                    <a:pt x="431922" y="1251334"/>
                  </a:lnTo>
                  <a:lnTo>
                    <a:pt x="435405" y="1244668"/>
                  </a:lnTo>
                  <a:lnTo>
                    <a:pt x="438889" y="1238043"/>
                  </a:lnTo>
                  <a:lnTo>
                    <a:pt x="442372" y="1231460"/>
                  </a:lnTo>
                  <a:lnTo>
                    <a:pt x="445855" y="1224917"/>
                  </a:lnTo>
                  <a:lnTo>
                    <a:pt x="449338" y="1218416"/>
                  </a:lnTo>
                  <a:lnTo>
                    <a:pt x="452822" y="1211954"/>
                  </a:lnTo>
                  <a:lnTo>
                    <a:pt x="456305" y="1205532"/>
                  </a:lnTo>
                  <a:lnTo>
                    <a:pt x="459788" y="1199150"/>
                  </a:lnTo>
                  <a:lnTo>
                    <a:pt x="463271" y="1192807"/>
                  </a:lnTo>
                  <a:lnTo>
                    <a:pt x="466755" y="1192287"/>
                  </a:lnTo>
                  <a:lnTo>
                    <a:pt x="470238" y="1194631"/>
                  </a:lnTo>
                  <a:lnTo>
                    <a:pt x="473721" y="1196932"/>
                  </a:lnTo>
                  <a:lnTo>
                    <a:pt x="477204" y="1199192"/>
                  </a:lnTo>
                  <a:lnTo>
                    <a:pt x="480688" y="1201413"/>
                  </a:lnTo>
                  <a:lnTo>
                    <a:pt x="484171" y="1203595"/>
                  </a:lnTo>
                  <a:lnTo>
                    <a:pt x="487654" y="1205739"/>
                  </a:lnTo>
                  <a:lnTo>
                    <a:pt x="491137" y="1203818"/>
                  </a:lnTo>
                  <a:lnTo>
                    <a:pt x="494621" y="1201918"/>
                  </a:lnTo>
                  <a:lnTo>
                    <a:pt x="498104" y="1200041"/>
                  </a:lnTo>
                  <a:lnTo>
                    <a:pt x="501587" y="1198184"/>
                  </a:lnTo>
                  <a:lnTo>
                    <a:pt x="505070" y="1196348"/>
                  </a:lnTo>
                  <a:lnTo>
                    <a:pt x="508554" y="1194533"/>
                  </a:lnTo>
                  <a:lnTo>
                    <a:pt x="512037" y="1192738"/>
                  </a:lnTo>
                  <a:lnTo>
                    <a:pt x="515520" y="1190963"/>
                  </a:lnTo>
                  <a:lnTo>
                    <a:pt x="519003" y="1189207"/>
                  </a:lnTo>
                  <a:lnTo>
                    <a:pt x="522487" y="1187470"/>
                  </a:lnTo>
                  <a:lnTo>
                    <a:pt x="525970" y="1185752"/>
                  </a:lnTo>
                  <a:lnTo>
                    <a:pt x="529453" y="1184053"/>
                  </a:lnTo>
                  <a:lnTo>
                    <a:pt x="532936" y="1182372"/>
                  </a:lnTo>
                  <a:lnTo>
                    <a:pt x="536420" y="1188311"/>
                  </a:lnTo>
                  <a:lnTo>
                    <a:pt x="539903" y="1197841"/>
                  </a:lnTo>
                  <a:lnTo>
                    <a:pt x="543386" y="1207125"/>
                  </a:lnTo>
                  <a:lnTo>
                    <a:pt x="546869" y="1216171"/>
                  </a:lnTo>
                  <a:lnTo>
                    <a:pt x="550353" y="1224990"/>
                  </a:lnTo>
                  <a:lnTo>
                    <a:pt x="553836" y="1233589"/>
                  </a:lnTo>
                  <a:lnTo>
                    <a:pt x="557319" y="1241977"/>
                  </a:lnTo>
                  <a:lnTo>
                    <a:pt x="557319" y="1264081"/>
                  </a:lnTo>
                  <a:lnTo>
                    <a:pt x="557319" y="1285483"/>
                  </a:lnTo>
                  <a:lnTo>
                    <a:pt x="557319" y="1306217"/>
                  </a:lnTo>
                  <a:lnTo>
                    <a:pt x="557319" y="1326313"/>
                  </a:lnTo>
                  <a:lnTo>
                    <a:pt x="557319" y="1345799"/>
                  </a:lnTo>
                  <a:lnTo>
                    <a:pt x="557319" y="1364704"/>
                  </a:lnTo>
                  <a:lnTo>
                    <a:pt x="557319" y="1383053"/>
                  </a:lnTo>
                  <a:lnTo>
                    <a:pt x="560802" y="1379901"/>
                  </a:lnTo>
                  <a:lnTo>
                    <a:pt x="564286" y="1376772"/>
                  </a:lnTo>
                  <a:lnTo>
                    <a:pt x="567769" y="1373665"/>
                  </a:lnTo>
                  <a:lnTo>
                    <a:pt x="571252" y="1370581"/>
                  </a:lnTo>
                  <a:lnTo>
                    <a:pt x="574735" y="1367520"/>
                  </a:lnTo>
                  <a:lnTo>
                    <a:pt x="578218" y="1364480"/>
                  </a:lnTo>
                  <a:lnTo>
                    <a:pt x="581702" y="1361462"/>
                  </a:lnTo>
                  <a:lnTo>
                    <a:pt x="585185" y="1358466"/>
                  </a:lnTo>
                  <a:lnTo>
                    <a:pt x="588668" y="1355491"/>
                  </a:lnTo>
                  <a:lnTo>
                    <a:pt x="592151" y="1352537"/>
                  </a:lnTo>
                  <a:lnTo>
                    <a:pt x="595635" y="1349604"/>
                  </a:lnTo>
                  <a:lnTo>
                    <a:pt x="599118" y="1346691"/>
                  </a:lnTo>
                  <a:lnTo>
                    <a:pt x="599118" y="1346691"/>
                  </a:lnTo>
                  <a:lnTo>
                    <a:pt x="602601" y="1343800"/>
                  </a:lnTo>
                  <a:lnTo>
                    <a:pt x="606084" y="1340928"/>
                  </a:lnTo>
                  <a:lnTo>
                    <a:pt x="609568" y="1338076"/>
                  </a:lnTo>
                  <a:lnTo>
                    <a:pt x="613051" y="1335244"/>
                  </a:lnTo>
                  <a:lnTo>
                    <a:pt x="613051" y="1335244"/>
                  </a:lnTo>
                  <a:lnTo>
                    <a:pt x="616534" y="1332432"/>
                  </a:lnTo>
                  <a:lnTo>
                    <a:pt x="620017" y="1329639"/>
                  </a:lnTo>
                  <a:lnTo>
                    <a:pt x="623501" y="1326865"/>
                  </a:lnTo>
                  <a:lnTo>
                    <a:pt x="626984" y="1324111"/>
                  </a:lnTo>
                  <a:lnTo>
                    <a:pt x="630467" y="1324890"/>
                  </a:lnTo>
                  <a:lnTo>
                    <a:pt x="633950" y="1325660"/>
                  </a:lnTo>
                  <a:lnTo>
                    <a:pt x="637434" y="1326421"/>
                  </a:lnTo>
                  <a:lnTo>
                    <a:pt x="640917" y="1327172"/>
                  </a:lnTo>
                  <a:lnTo>
                    <a:pt x="644400" y="1327915"/>
                  </a:lnTo>
                  <a:lnTo>
                    <a:pt x="647883" y="1328649"/>
                  </a:lnTo>
                  <a:lnTo>
                    <a:pt x="651367" y="1329374"/>
                  </a:lnTo>
                  <a:lnTo>
                    <a:pt x="654850" y="1330091"/>
                  </a:lnTo>
                  <a:lnTo>
                    <a:pt x="658333" y="1330799"/>
                  </a:lnTo>
                  <a:lnTo>
                    <a:pt x="661816" y="1331499"/>
                  </a:lnTo>
                  <a:lnTo>
                    <a:pt x="665300" y="1332191"/>
                  </a:lnTo>
                  <a:lnTo>
                    <a:pt x="668783" y="1332875"/>
                  </a:lnTo>
                  <a:lnTo>
                    <a:pt x="672266" y="1333551"/>
                  </a:lnTo>
                  <a:lnTo>
                    <a:pt x="675749" y="1334219"/>
                  </a:lnTo>
                  <a:lnTo>
                    <a:pt x="679233" y="1334880"/>
                  </a:lnTo>
                  <a:lnTo>
                    <a:pt x="682716" y="1335534"/>
                  </a:lnTo>
                  <a:lnTo>
                    <a:pt x="686199" y="1336180"/>
                  </a:lnTo>
                  <a:lnTo>
                    <a:pt x="689682" y="1336819"/>
                  </a:lnTo>
                  <a:lnTo>
                    <a:pt x="693166" y="1337451"/>
                  </a:lnTo>
                  <a:lnTo>
                    <a:pt x="696649" y="1338076"/>
                  </a:lnTo>
                  <a:lnTo>
                    <a:pt x="696649" y="1353430"/>
                  </a:lnTo>
                  <a:lnTo>
                    <a:pt x="696649" y="1368418"/>
                  </a:lnTo>
                  <a:lnTo>
                    <a:pt x="696649" y="1383053"/>
                  </a:lnTo>
                  <a:lnTo>
                    <a:pt x="696649" y="1397349"/>
                  </a:lnTo>
                  <a:lnTo>
                    <a:pt x="696649" y="1411315"/>
                  </a:lnTo>
                  <a:lnTo>
                    <a:pt x="696649" y="1424964"/>
                  </a:lnTo>
                  <a:lnTo>
                    <a:pt x="696649" y="1438307"/>
                  </a:lnTo>
                  <a:lnTo>
                    <a:pt x="696649" y="1451352"/>
                  </a:lnTo>
                  <a:lnTo>
                    <a:pt x="696649" y="1464112"/>
                  </a:lnTo>
                  <a:lnTo>
                    <a:pt x="700132" y="1460743"/>
                  </a:lnTo>
                  <a:lnTo>
                    <a:pt x="703615" y="1457388"/>
                  </a:lnTo>
                  <a:lnTo>
                    <a:pt x="707099" y="1454047"/>
                  </a:lnTo>
                  <a:lnTo>
                    <a:pt x="710582" y="1450720"/>
                  </a:lnTo>
                  <a:lnTo>
                    <a:pt x="714065" y="1447406"/>
                  </a:lnTo>
                  <a:lnTo>
                    <a:pt x="717548" y="1444105"/>
                  </a:lnTo>
                  <a:lnTo>
                    <a:pt x="721032" y="1440819"/>
                  </a:lnTo>
                  <a:lnTo>
                    <a:pt x="724515" y="1437545"/>
                  </a:lnTo>
                  <a:lnTo>
                    <a:pt x="727998" y="1434285"/>
                  </a:lnTo>
                  <a:lnTo>
                    <a:pt x="731481" y="1431037"/>
                  </a:lnTo>
                  <a:lnTo>
                    <a:pt x="734965" y="1427803"/>
                  </a:lnTo>
                  <a:lnTo>
                    <a:pt x="738448" y="1424582"/>
                  </a:lnTo>
                  <a:lnTo>
                    <a:pt x="741931" y="1421374"/>
                  </a:lnTo>
                  <a:lnTo>
                    <a:pt x="745414" y="1418179"/>
                  </a:lnTo>
                  <a:lnTo>
                    <a:pt x="748898" y="1414996"/>
                  </a:lnTo>
                  <a:lnTo>
                    <a:pt x="752381" y="1411826"/>
                  </a:lnTo>
                  <a:lnTo>
                    <a:pt x="755864" y="1408669"/>
                  </a:lnTo>
                  <a:lnTo>
                    <a:pt x="759347" y="1405524"/>
                  </a:lnTo>
                  <a:lnTo>
                    <a:pt x="762831" y="1402392"/>
                  </a:lnTo>
                  <a:lnTo>
                    <a:pt x="766314" y="1399272"/>
                  </a:lnTo>
                  <a:lnTo>
                    <a:pt x="769797" y="1396165"/>
                  </a:lnTo>
                  <a:lnTo>
                    <a:pt x="773280" y="1393069"/>
                  </a:lnTo>
                  <a:lnTo>
                    <a:pt x="776764" y="1389986"/>
                  </a:lnTo>
                  <a:lnTo>
                    <a:pt x="780247" y="1386915"/>
                  </a:lnTo>
                  <a:lnTo>
                    <a:pt x="783730" y="1383856"/>
                  </a:lnTo>
                  <a:lnTo>
                    <a:pt x="787213" y="1380809"/>
                  </a:lnTo>
                  <a:lnTo>
                    <a:pt x="790697" y="1378577"/>
                  </a:lnTo>
                  <a:lnTo>
                    <a:pt x="794180" y="1377958"/>
                  </a:lnTo>
                  <a:lnTo>
                    <a:pt x="797663" y="1377343"/>
                  </a:lnTo>
                  <a:lnTo>
                    <a:pt x="801146" y="1376733"/>
                  </a:lnTo>
                  <a:lnTo>
                    <a:pt x="804630" y="1376127"/>
                  </a:lnTo>
                  <a:lnTo>
                    <a:pt x="808113" y="1375527"/>
                  </a:lnTo>
                  <a:lnTo>
                    <a:pt x="811596" y="1374930"/>
                  </a:lnTo>
                  <a:lnTo>
                    <a:pt x="815079" y="1374339"/>
                  </a:lnTo>
                  <a:lnTo>
                    <a:pt x="818563" y="1373752"/>
                  </a:lnTo>
                  <a:lnTo>
                    <a:pt x="822046" y="1373169"/>
                  </a:lnTo>
                  <a:lnTo>
                    <a:pt x="825529" y="1372591"/>
                  </a:lnTo>
                  <a:lnTo>
                    <a:pt x="829012" y="1372017"/>
                  </a:lnTo>
                  <a:lnTo>
                    <a:pt x="832496" y="1371447"/>
                  </a:lnTo>
                  <a:lnTo>
                    <a:pt x="835979" y="1370881"/>
                  </a:lnTo>
                  <a:lnTo>
                    <a:pt x="839462" y="1373071"/>
                  </a:lnTo>
                  <a:lnTo>
                    <a:pt x="842945" y="1375234"/>
                  </a:lnTo>
                  <a:lnTo>
                    <a:pt x="846429" y="1377373"/>
                  </a:lnTo>
                  <a:lnTo>
                    <a:pt x="849912" y="1379487"/>
                  </a:lnTo>
                  <a:lnTo>
                    <a:pt x="853395" y="1381576"/>
                  </a:lnTo>
                  <a:lnTo>
                    <a:pt x="856878" y="1383641"/>
                  </a:lnTo>
                  <a:lnTo>
                    <a:pt x="860361" y="1385683"/>
                  </a:lnTo>
                  <a:lnTo>
                    <a:pt x="863845" y="1387701"/>
                  </a:lnTo>
                  <a:lnTo>
                    <a:pt x="867328" y="1389697"/>
                  </a:lnTo>
                  <a:lnTo>
                    <a:pt x="870811" y="1391671"/>
                  </a:lnTo>
                  <a:lnTo>
                    <a:pt x="874294" y="1393622"/>
                  </a:lnTo>
                  <a:lnTo>
                    <a:pt x="877778" y="1395552"/>
                  </a:lnTo>
                  <a:lnTo>
                    <a:pt x="881261" y="1397460"/>
                  </a:lnTo>
                  <a:lnTo>
                    <a:pt x="884744" y="1510178"/>
                  </a:lnTo>
                  <a:lnTo>
                    <a:pt x="888227" y="1511326"/>
                  </a:lnTo>
                  <a:lnTo>
                    <a:pt x="891711" y="1512462"/>
                  </a:lnTo>
                  <a:lnTo>
                    <a:pt x="895194" y="1513587"/>
                  </a:lnTo>
                  <a:lnTo>
                    <a:pt x="898677" y="1514701"/>
                  </a:lnTo>
                  <a:lnTo>
                    <a:pt x="902160" y="1515805"/>
                  </a:lnTo>
                  <a:lnTo>
                    <a:pt x="905644" y="1516897"/>
                  </a:lnTo>
                  <a:lnTo>
                    <a:pt x="909127" y="1518638"/>
                  </a:lnTo>
                  <a:lnTo>
                    <a:pt x="912610" y="1520360"/>
                  </a:lnTo>
                  <a:lnTo>
                    <a:pt x="916093" y="1522063"/>
                  </a:lnTo>
                  <a:lnTo>
                    <a:pt x="919577" y="1523748"/>
                  </a:lnTo>
                  <a:lnTo>
                    <a:pt x="923060" y="1525416"/>
                  </a:lnTo>
                  <a:lnTo>
                    <a:pt x="926543" y="1527065"/>
                  </a:lnTo>
                  <a:lnTo>
                    <a:pt x="930026" y="1528698"/>
                  </a:lnTo>
                  <a:lnTo>
                    <a:pt x="933510" y="1530313"/>
                  </a:lnTo>
                  <a:lnTo>
                    <a:pt x="936993" y="1531912"/>
                  </a:lnTo>
                  <a:lnTo>
                    <a:pt x="940476" y="1533494"/>
                  </a:lnTo>
                  <a:lnTo>
                    <a:pt x="943959" y="1535060"/>
                  </a:lnTo>
                  <a:lnTo>
                    <a:pt x="947443" y="1536610"/>
                  </a:lnTo>
                  <a:lnTo>
                    <a:pt x="950926" y="1538144"/>
                  </a:lnTo>
                  <a:lnTo>
                    <a:pt x="954409" y="1539260"/>
                  </a:lnTo>
                  <a:lnTo>
                    <a:pt x="957892" y="1540167"/>
                  </a:lnTo>
                  <a:lnTo>
                    <a:pt x="961376" y="1541065"/>
                  </a:lnTo>
                  <a:lnTo>
                    <a:pt x="964859" y="1541955"/>
                  </a:lnTo>
                  <a:lnTo>
                    <a:pt x="968342" y="1542837"/>
                  </a:lnTo>
                  <a:lnTo>
                    <a:pt x="971825" y="1543711"/>
                  </a:lnTo>
                  <a:lnTo>
                    <a:pt x="975309" y="1544578"/>
                  </a:lnTo>
                  <a:lnTo>
                    <a:pt x="978792" y="1545437"/>
                  </a:lnTo>
                  <a:lnTo>
                    <a:pt x="982275" y="1546289"/>
                  </a:lnTo>
                  <a:lnTo>
                    <a:pt x="985758" y="1547133"/>
                  </a:lnTo>
                  <a:lnTo>
                    <a:pt x="989242" y="1547970"/>
                  </a:lnTo>
                  <a:lnTo>
                    <a:pt x="992725" y="1548800"/>
                  </a:lnTo>
                  <a:lnTo>
                    <a:pt x="996208" y="1549623"/>
                  </a:lnTo>
                  <a:lnTo>
                    <a:pt x="999691" y="1549812"/>
                  </a:lnTo>
                  <a:lnTo>
                    <a:pt x="1003175" y="1548748"/>
                  </a:lnTo>
                  <a:lnTo>
                    <a:pt x="1006658" y="1547689"/>
                  </a:lnTo>
                  <a:lnTo>
                    <a:pt x="1010141" y="1546635"/>
                  </a:lnTo>
                  <a:lnTo>
                    <a:pt x="1013624" y="1545586"/>
                  </a:lnTo>
                  <a:lnTo>
                    <a:pt x="1017108" y="1544542"/>
                  </a:lnTo>
                  <a:lnTo>
                    <a:pt x="1020591" y="1543504"/>
                  </a:lnTo>
                  <a:lnTo>
                    <a:pt x="1024074" y="1542471"/>
                  </a:lnTo>
                  <a:lnTo>
                    <a:pt x="1027557" y="1541442"/>
                  </a:lnTo>
                  <a:lnTo>
                    <a:pt x="1031041" y="1540419"/>
                  </a:lnTo>
                  <a:lnTo>
                    <a:pt x="1034524" y="1539400"/>
                  </a:lnTo>
                  <a:lnTo>
                    <a:pt x="1038007" y="1538387"/>
                  </a:lnTo>
                  <a:lnTo>
                    <a:pt x="1041490" y="1537378"/>
                  </a:lnTo>
                  <a:lnTo>
                    <a:pt x="1044974" y="1536374"/>
                  </a:lnTo>
                  <a:lnTo>
                    <a:pt x="1048457" y="1535375"/>
                  </a:lnTo>
                  <a:lnTo>
                    <a:pt x="1051940" y="1534381"/>
                  </a:lnTo>
                  <a:lnTo>
                    <a:pt x="1055423" y="1533392"/>
                  </a:lnTo>
                  <a:lnTo>
                    <a:pt x="1058907" y="1532407"/>
                  </a:lnTo>
                  <a:lnTo>
                    <a:pt x="1062390" y="1531427"/>
                  </a:lnTo>
                  <a:lnTo>
                    <a:pt x="1065873" y="1530452"/>
                  </a:lnTo>
                  <a:lnTo>
                    <a:pt x="1069356" y="1530090"/>
                  </a:lnTo>
                  <a:lnTo>
                    <a:pt x="1072840" y="1530943"/>
                  </a:lnTo>
                  <a:lnTo>
                    <a:pt x="1076323" y="1531789"/>
                  </a:lnTo>
                  <a:lnTo>
                    <a:pt x="1079806" y="1532628"/>
                  </a:lnTo>
                  <a:lnTo>
                    <a:pt x="1083289" y="1533461"/>
                  </a:lnTo>
                  <a:lnTo>
                    <a:pt x="1086773" y="1534287"/>
                  </a:lnTo>
                  <a:lnTo>
                    <a:pt x="1090256" y="1535106"/>
                  </a:lnTo>
                  <a:lnTo>
                    <a:pt x="1093739" y="1535919"/>
                  </a:lnTo>
                  <a:lnTo>
                    <a:pt x="1097222" y="1536726"/>
                  </a:lnTo>
                  <a:lnTo>
                    <a:pt x="1100706" y="1537526"/>
                  </a:lnTo>
                  <a:lnTo>
                    <a:pt x="1104189" y="1538321"/>
                  </a:lnTo>
                  <a:lnTo>
                    <a:pt x="1107672" y="1539109"/>
                  </a:lnTo>
                  <a:lnTo>
                    <a:pt x="1111155" y="1539891"/>
                  </a:lnTo>
                  <a:lnTo>
                    <a:pt x="1114639" y="1540666"/>
                  </a:lnTo>
                  <a:lnTo>
                    <a:pt x="1118122" y="1541436"/>
                  </a:lnTo>
                  <a:lnTo>
                    <a:pt x="1121605" y="1542200"/>
                  </a:lnTo>
                  <a:lnTo>
                    <a:pt x="1125088" y="1542959"/>
                  </a:lnTo>
                  <a:lnTo>
                    <a:pt x="1128572" y="1543711"/>
                  </a:lnTo>
                  <a:lnTo>
                    <a:pt x="1132055" y="1544458"/>
                  </a:lnTo>
                  <a:lnTo>
                    <a:pt x="1135538" y="1545199"/>
                  </a:lnTo>
                  <a:lnTo>
                    <a:pt x="1139021" y="1545935"/>
                  </a:lnTo>
                  <a:lnTo>
                    <a:pt x="1142505" y="1546665"/>
                  </a:lnTo>
                  <a:lnTo>
                    <a:pt x="1145988" y="1547390"/>
                  </a:lnTo>
                  <a:lnTo>
                    <a:pt x="1149471" y="1548109"/>
                  </a:lnTo>
                  <a:lnTo>
                    <a:pt x="1152954" y="1548823"/>
                  </a:lnTo>
                  <a:lnTo>
                    <a:pt x="1156437" y="1549532"/>
                  </a:lnTo>
                  <a:lnTo>
                    <a:pt x="1159921" y="1550236"/>
                  </a:lnTo>
                  <a:lnTo>
                    <a:pt x="1163404" y="1550934"/>
                  </a:lnTo>
                  <a:lnTo>
                    <a:pt x="1166887" y="1551628"/>
                  </a:lnTo>
                  <a:lnTo>
                    <a:pt x="1170370" y="1552316"/>
                  </a:lnTo>
                  <a:lnTo>
                    <a:pt x="1173854" y="1552999"/>
                  </a:lnTo>
                  <a:lnTo>
                    <a:pt x="1177337" y="1553678"/>
                  </a:lnTo>
                  <a:lnTo>
                    <a:pt x="1180820" y="1554352"/>
                  </a:lnTo>
                  <a:lnTo>
                    <a:pt x="1184303" y="1555020"/>
                  </a:lnTo>
                  <a:lnTo>
                    <a:pt x="1184303" y="1561277"/>
                  </a:lnTo>
                  <a:lnTo>
                    <a:pt x="1184303" y="1567461"/>
                  </a:lnTo>
                  <a:lnTo>
                    <a:pt x="1187787" y="1566847"/>
                  </a:lnTo>
                  <a:lnTo>
                    <a:pt x="1191270" y="1566237"/>
                  </a:lnTo>
                  <a:lnTo>
                    <a:pt x="1194753" y="1565629"/>
                  </a:lnTo>
                  <a:lnTo>
                    <a:pt x="1198236" y="1565025"/>
                  </a:lnTo>
                  <a:lnTo>
                    <a:pt x="1201720" y="1564423"/>
                  </a:lnTo>
                  <a:lnTo>
                    <a:pt x="1205203" y="1563824"/>
                  </a:lnTo>
                  <a:lnTo>
                    <a:pt x="1208686" y="1563228"/>
                  </a:lnTo>
                  <a:lnTo>
                    <a:pt x="1212169" y="1562634"/>
                  </a:lnTo>
                  <a:lnTo>
                    <a:pt x="1215653" y="1562043"/>
                  </a:lnTo>
                  <a:lnTo>
                    <a:pt x="1219136" y="1561455"/>
                  </a:lnTo>
                  <a:lnTo>
                    <a:pt x="1222619" y="1560870"/>
                  </a:lnTo>
                  <a:lnTo>
                    <a:pt x="1226102" y="1560287"/>
                  </a:lnTo>
                  <a:lnTo>
                    <a:pt x="1229586" y="1559707"/>
                  </a:lnTo>
                  <a:lnTo>
                    <a:pt x="1233069" y="1559129"/>
                  </a:lnTo>
                  <a:lnTo>
                    <a:pt x="1236552" y="1558555"/>
                  </a:lnTo>
                  <a:lnTo>
                    <a:pt x="1240035" y="1557982"/>
                  </a:lnTo>
                  <a:lnTo>
                    <a:pt x="1243519" y="1557413"/>
                  </a:lnTo>
                  <a:lnTo>
                    <a:pt x="1247002" y="1556846"/>
                  </a:lnTo>
                  <a:lnTo>
                    <a:pt x="1250485" y="1556281"/>
                  </a:lnTo>
                  <a:lnTo>
                    <a:pt x="1253968" y="1555719"/>
                  </a:lnTo>
                  <a:lnTo>
                    <a:pt x="1257452" y="1556639"/>
                  </a:lnTo>
                  <a:lnTo>
                    <a:pt x="1260935" y="1557553"/>
                  </a:lnTo>
                  <a:lnTo>
                    <a:pt x="1264418" y="1558460"/>
                  </a:lnTo>
                  <a:lnTo>
                    <a:pt x="1267901" y="1559360"/>
                  </a:lnTo>
                  <a:lnTo>
                    <a:pt x="1271385" y="1560254"/>
                  </a:lnTo>
                  <a:lnTo>
                    <a:pt x="1274868" y="1561141"/>
                  </a:lnTo>
                  <a:lnTo>
                    <a:pt x="1278351" y="1562023"/>
                  </a:lnTo>
                  <a:lnTo>
                    <a:pt x="1281834" y="1562897"/>
                  </a:lnTo>
                  <a:lnTo>
                    <a:pt x="1285318" y="1563766"/>
                  </a:lnTo>
                  <a:lnTo>
                    <a:pt x="1288801" y="1564629"/>
                  </a:lnTo>
                  <a:lnTo>
                    <a:pt x="1292284" y="1565485"/>
                  </a:lnTo>
                  <a:lnTo>
                    <a:pt x="1295767" y="1566336"/>
                  </a:lnTo>
                  <a:lnTo>
                    <a:pt x="1299251" y="1567180"/>
                  </a:lnTo>
                  <a:lnTo>
                    <a:pt x="1302734" y="1568019"/>
                  </a:lnTo>
                  <a:lnTo>
                    <a:pt x="1306217" y="1568852"/>
                  </a:lnTo>
                  <a:lnTo>
                    <a:pt x="1309700" y="1569679"/>
                  </a:lnTo>
                  <a:lnTo>
                    <a:pt x="1313184" y="1570501"/>
                  </a:lnTo>
                  <a:lnTo>
                    <a:pt x="1316667" y="1571317"/>
                  </a:lnTo>
                  <a:lnTo>
                    <a:pt x="1320150" y="1572127"/>
                  </a:lnTo>
                  <a:lnTo>
                    <a:pt x="1323633" y="1572932"/>
                  </a:lnTo>
                  <a:lnTo>
                    <a:pt x="1327117" y="1572850"/>
                  </a:lnTo>
                  <a:lnTo>
                    <a:pt x="1330600" y="1572768"/>
                  </a:lnTo>
                  <a:lnTo>
                    <a:pt x="1334083" y="1572687"/>
                  </a:lnTo>
                  <a:lnTo>
                    <a:pt x="1337566" y="1572606"/>
                  </a:lnTo>
                  <a:lnTo>
                    <a:pt x="1341050" y="1572525"/>
                  </a:lnTo>
                  <a:lnTo>
                    <a:pt x="1344533" y="1572445"/>
                  </a:lnTo>
                  <a:lnTo>
                    <a:pt x="1348016" y="1572365"/>
                  </a:lnTo>
                  <a:lnTo>
                    <a:pt x="1351499" y="1572286"/>
                  </a:lnTo>
                  <a:lnTo>
                    <a:pt x="1354983" y="1572207"/>
                  </a:lnTo>
                  <a:lnTo>
                    <a:pt x="1358466" y="1572129"/>
                  </a:lnTo>
                  <a:lnTo>
                    <a:pt x="1361949" y="1572051"/>
                  </a:lnTo>
                  <a:lnTo>
                    <a:pt x="1365432" y="1571973"/>
                  </a:lnTo>
                  <a:lnTo>
                    <a:pt x="1368916" y="1571896"/>
                  </a:lnTo>
                  <a:lnTo>
                    <a:pt x="1372399" y="1571819"/>
                  </a:lnTo>
                  <a:lnTo>
                    <a:pt x="1375882" y="1571742"/>
                  </a:lnTo>
                  <a:lnTo>
                    <a:pt x="1379365" y="1571666"/>
                  </a:lnTo>
                  <a:lnTo>
                    <a:pt x="1382849" y="1571590"/>
                  </a:lnTo>
                  <a:lnTo>
                    <a:pt x="1386332" y="1571514"/>
                  </a:lnTo>
                  <a:lnTo>
                    <a:pt x="1389815" y="1571439"/>
                  </a:lnTo>
                  <a:lnTo>
                    <a:pt x="1393298" y="1571365"/>
                  </a:lnTo>
                  <a:lnTo>
                    <a:pt x="1396782" y="1571290"/>
                  </a:lnTo>
                  <a:lnTo>
                    <a:pt x="1400265" y="1571216"/>
                  </a:lnTo>
                  <a:lnTo>
                    <a:pt x="1403748" y="1571143"/>
                  </a:lnTo>
                  <a:lnTo>
                    <a:pt x="1407231" y="1571069"/>
                  </a:lnTo>
                  <a:lnTo>
                    <a:pt x="1410715" y="1570996"/>
                  </a:lnTo>
                  <a:lnTo>
                    <a:pt x="1414198" y="1570924"/>
                  </a:lnTo>
                  <a:lnTo>
                    <a:pt x="1417681" y="1614770"/>
                  </a:lnTo>
                  <a:lnTo>
                    <a:pt x="1421164" y="1614426"/>
                  </a:lnTo>
                  <a:lnTo>
                    <a:pt x="1424648" y="1614083"/>
                  </a:lnTo>
                  <a:lnTo>
                    <a:pt x="1428131" y="1613742"/>
                  </a:lnTo>
                  <a:lnTo>
                    <a:pt x="1431614" y="1613402"/>
                  </a:lnTo>
                  <a:lnTo>
                    <a:pt x="1435097" y="1613063"/>
                  </a:lnTo>
                  <a:lnTo>
                    <a:pt x="1438580" y="1612726"/>
                  </a:lnTo>
                  <a:lnTo>
                    <a:pt x="1442064" y="1612390"/>
                  </a:lnTo>
                  <a:lnTo>
                    <a:pt x="1445547" y="1612056"/>
                  </a:lnTo>
                  <a:lnTo>
                    <a:pt x="1449030" y="1611723"/>
                  </a:lnTo>
                  <a:lnTo>
                    <a:pt x="1452513" y="1611391"/>
                  </a:lnTo>
                  <a:lnTo>
                    <a:pt x="1455997" y="1611061"/>
                  </a:lnTo>
                  <a:lnTo>
                    <a:pt x="1459480" y="1610732"/>
                  </a:lnTo>
                  <a:lnTo>
                    <a:pt x="1462963" y="1610405"/>
                  </a:lnTo>
                  <a:lnTo>
                    <a:pt x="1462963" y="1610405"/>
                  </a:lnTo>
                  <a:lnTo>
                    <a:pt x="1466446" y="1610079"/>
                  </a:lnTo>
                  <a:lnTo>
                    <a:pt x="1469930" y="1609754"/>
                  </a:lnTo>
                  <a:lnTo>
                    <a:pt x="1473413" y="1609430"/>
                  </a:lnTo>
                  <a:lnTo>
                    <a:pt x="1476896" y="1609108"/>
                  </a:lnTo>
                  <a:lnTo>
                    <a:pt x="1480379" y="1608787"/>
                  </a:lnTo>
                  <a:lnTo>
                    <a:pt x="1483863" y="1608468"/>
                  </a:lnTo>
                  <a:lnTo>
                    <a:pt x="1487346" y="1608149"/>
                  </a:lnTo>
                  <a:lnTo>
                    <a:pt x="1490829" y="1607832"/>
                  </a:lnTo>
                  <a:lnTo>
                    <a:pt x="1494312" y="1607517"/>
                  </a:lnTo>
                  <a:lnTo>
                    <a:pt x="1497796" y="1607202"/>
                  </a:lnTo>
                  <a:lnTo>
                    <a:pt x="1501279" y="1606889"/>
                  </a:lnTo>
                  <a:lnTo>
                    <a:pt x="1504762" y="1606577"/>
                  </a:lnTo>
                  <a:lnTo>
                    <a:pt x="1508245" y="1606267"/>
                  </a:lnTo>
                  <a:lnTo>
                    <a:pt x="1511729" y="1606701"/>
                  </a:lnTo>
                  <a:lnTo>
                    <a:pt x="1515212" y="1607504"/>
                  </a:lnTo>
                  <a:lnTo>
                    <a:pt x="1518695" y="1608302"/>
                  </a:lnTo>
                  <a:lnTo>
                    <a:pt x="1522178" y="1609094"/>
                  </a:lnTo>
                  <a:lnTo>
                    <a:pt x="1525662" y="1609882"/>
                  </a:lnTo>
                  <a:lnTo>
                    <a:pt x="1529145" y="1610665"/>
                  </a:lnTo>
                  <a:lnTo>
                    <a:pt x="1532628" y="1611444"/>
                  </a:lnTo>
                  <a:lnTo>
                    <a:pt x="1536111" y="1612217"/>
                  </a:lnTo>
                  <a:lnTo>
                    <a:pt x="1539595" y="1612986"/>
                  </a:lnTo>
                  <a:lnTo>
                    <a:pt x="1543078" y="1613750"/>
                  </a:lnTo>
                  <a:lnTo>
                    <a:pt x="1546561" y="1614510"/>
                  </a:lnTo>
                  <a:lnTo>
                    <a:pt x="1550044" y="1615265"/>
                  </a:lnTo>
                  <a:lnTo>
                    <a:pt x="1553528" y="1616016"/>
                  </a:lnTo>
                  <a:lnTo>
                    <a:pt x="1557011" y="1616762"/>
                  </a:lnTo>
                  <a:lnTo>
                    <a:pt x="1560494" y="1617503"/>
                  </a:lnTo>
                  <a:lnTo>
                    <a:pt x="1563977" y="1618241"/>
                  </a:lnTo>
                  <a:lnTo>
                    <a:pt x="1567461" y="1618973"/>
                  </a:lnTo>
                  <a:lnTo>
                    <a:pt x="1570944" y="1619702"/>
                  </a:lnTo>
                  <a:lnTo>
                    <a:pt x="1574427" y="1620426"/>
                  </a:lnTo>
                  <a:lnTo>
                    <a:pt x="1577910" y="1621146"/>
                  </a:lnTo>
                  <a:lnTo>
                    <a:pt x="1581394" y="1621448"/>
                  </a:lnTo>
                  <a:lnTo>
                    <a:pt x="1584877" y="1621542"/>
                  </a:lnTo>
                  <a:lnTo>
                    <a:pt x="1588360" y="1621636"/>
                  </a:lnTo>
                  <a:lnTo>
                    <a:pt x="1591843" y="1621729"/>
                  </a:lnTo>
                  <a:lnTo>
                    <a:pt x="1595327" y="1621822"/>
                  </a:lnTo>
                  <a:lnTo>
                    <a:pt x="1598810" y="1621914"/>
                  </a:lnTo>
                  <a:lnTo>
                    <a:pt x="1602293" y="1622006"/>
                  </a:lnTo>
                  <a:lnTo>
                    <a:pt x="1605776" y="1622097"/>
                  </a:lnTo>
                  <a:lnTo>
                    <a:pt x="1609260" y="1622189"/>
                  </a:lnTo>
                  <a:lnTo>
                    <a:pt x="1612743" y="1622279"/>
                  </a:lnTo>
                  <a:lnTo>
                    <a:pt x="1616226" y="1622369"/>
                  </a:lnTo>
                  <a:lnTo>
                    <a:pt x="1619709" y="1622459"/>
                  </a:lnTo>
                  <a:lnTo>
                    <a:pt x="1623193" y="1622549"/>
                  </a:lnTo>
                  <a:lnTo>
                    <a:pt x="1626676" y="1622638"/>
                  </a:lnTo>
                  <a:lnTo>
                    <a:pt x="1630159" y="1622726"/>
                  </a:lnTo>
                  <a:lnTo>
                    <a:pt x="1633642" y="1622815"/>
                  </a:lnTo>
                  <a:lnTo>
                    <a:pt x="1637126" y="1622903"/>
                  </a:lnTo>
                  <a:lnTo>
                    <a:pt x="1640609" y="1622990"/>
                  </a:lnTo>
                  <a:lnTo>
                    <a:pt x="1644092" y="1623077"/>
                  </a:lnTo>
                  <a:lnTo>
                    <a:pt x="1647575" y="1623164"/>
                  </a:lnTo>
                  <a:lnTo>
                    <a:pt x="1651059" y="1622749"/>
                  </a:lnTo>
                  <a:lnTo>
                    <a:pt x="1654542" y="1622086"/>
                  </a:lnTo>
                  <a:lnTo>
                    <a:pt x="1658025" y="1621425"/>
                  </a:lnTo>
                  <a:lnTo>
                    <a:pt x="1661508" y="1620765"/>
                  </a:lnTo>
                  <a:lnTo>
                    <a:pt x="1664992" y="1620108"/>
                  </a:lnTo>
                  <a:lnTo>
                    <a:pt x="1668475" y="1619452"/>
                  </a:lnTo>
                  <a:lnTo>
                    <a:pt x="1671958" y="1618799"/>
                  </a:lnTo>
                  <a:lnTo>
                    <a:pt x="1675441" y="1618147"/>
                  </a:lnTo>
                  <a:lnTo>
                    <a:pt x="1678925" y="1617497"/>
                  </a:lnTo>
                  <a:lnTo>
                    <a:pt x="1682408" y="1616848"/>
                  </a:lnTo>
                  <a:lnTo>
                    <a:pt x="1685891" y="1616202"/>
                  </a:lnTo>
                  <a:lnTo>
                    <a:pt x="1689374" y="1615557"/>
                  </a:lnTo>
                  <a:lnTo>
                    <a:pt x="1692858" y="1614915"/>
                  </a:lnTo>
                  <a:lnTo>
                    <a:pt x="1696341" y="1614274"/>
                  </a:lnTo>
                  <a:lnTo>
                    <a:pt x="1699824" y="1613635"/>
                  </a:lnTo>
                  <a:lnTo>
                    <a:pt x="1703307" y="1612997"/>
                  </a:lnTo>
                  <a:lnTo>
                    <a:pt x="1706791" y="1612362"/>
                  </a:lnTo>
                  <a:lnTo>
                    <a:pt x="1706791" y="1612362"/>
                  </a:lnTo>
                  <a:lnTo>
                    <a:pt x="1710274" y="1611728"/>
                  </a:lnTo>
                  <a:lnTo>
                    <a:pt x="1713757" y="1611096"/>
                  </a:lnTo>
                  <a:lnTo>
                    <a:pt x="1717240" y="1610466"/>
                  </a:lnTo>
                  <a:lnTo>
                    <a:pt x="1720723" y="1609838"/>
                  </a:lnTo>
                  <a:lnTo>
                    <a:pt x="1724207" y="1609211"/>
                  </a:lnTo>
                  <a:lnTo>
                    <a:pt x="1727690" y="1608586"/>
                  </a:lnTo>
                  <a:lnTo>
                    <a:pt x="1731173" y="1607963"/>
                  </a:lnTo>
                  <a:lnTo>
                    <a:pt x="1734656" y="1607341"/>
                  </a:lnTo>
                  <a:lnTo>
                    <a:pt x="1738140" y="1606722"/>
                  </a:lnTo>
                  <a:lnTo>
                    <a:pt x="1741623" y="1606104"/>
                  </a:lnTo>
                  <a:lnTo>
                    <a:pt x="1745106" y="1605487"/>
                  </a:lnTo>
                  <a:lnTo>
                    <a:pt x="1748589" y="1604873"/>
                  </a:lnTo>
                  <a:lnTo>
                    <a:pt x="1752073" y="1604260"/>
                  </a:lnTo>
                  <a:lnTo>
                    <a:pt x="1755556" y="1603649"/>
                  </a:lnTo>
                  <a:lnTo>
                    <a:pt x="1759039" y="1603039"/>
                  </a:lnTo>
                  <a:lnTo>
                    <a:pt x="1762522" y="1602431"/>
                  </a:lnTo>
                  <a:lnTo>
                    <a:pt x="1766006" y="1604057"/>
                  </a:lnTo>
                  <a:lnTo>
                    <a:pt x="1769489" y="1610080"/>
                  </a:lnTo>
                  <a:lnTo>
                    <a:pt x="1772972" y="1616009"/>
                  </a:lnTo>
                  <a:lnTo>
                    <a:pt x="1776455" y="1621846"/>
                  </a:lnTo>
                  <a:lnTo>
                    <a:pt x="1779939" y="1627592"/>
                  </a:lnTo>
                  <a:lnTo>
                    <a:pt x="1783422" y="1633250"/>
                  </a:lnTo>
                  <a:lnTo>
                    <a:pt x="1786905" y="1638821"/>
                  </a:lnTo>
                  <a:lnTo>
                    <a:pt x="1790388" y="1640102"/>
                  </a:lnTo>
                  <a:lnTo>
                    <a:pt x="1793872" y="1639267"/>
                  </a:lnTo>
                  <a:lnTo>
                    <a:pt x="1797355" y="1638434"/>
                  </a:lnTo>
                  <a:lnTo>
                    <a:pt x="1800838" y="1637603"/>
                  </a:lnTo>
                  <a:lnTo>
                    <a:pt x="1804321" y="1636774"/>
                  </a:lnTo>
                  <a:lnTo>
                    <a:pt x="1807805" y="1635947"/>
                  </a:lnTo>
                  <a:lnTo>
                    <a:pt x="1811288" y="1635121"/>
                  </a:lnTo>
                  <a:lnTo>
                    <a:pt x="1814771" y="1635438"/>
                  </a:lnTo>
                  <a:lnTo>
                    <a:pt x="1818254" y="1635753"/>
                  </a:lnTo>
                  <a:lnTo>
                    <a:pt x="1821738" y="1636068"/>
                  </a:lnTo>
                  <a:lnTo>
                    <a:pt x="1825221" y="1636380"/>
                  </a:lnTo>
                  <a:lnTo>
                    <a:pt x="1828704" y="1636692"/>
                  </a:lnTo>
                  <a:lnTo>
                    <a:pt x="1832187" y="1637002"/>
                  </a:lnTo>
                  <a:lnTo>
                    <a:pt x="1835671" y="1637311"/>
                  </a:lnTo>
                  <a:lnTo>
                    <a:pt x="1839154" y="1637618"/>
                  </a:lnTo>
                  <a:lnTo>
                    <a:pt x="1842637" y="1637924"/>
                  </a:lnTo>
                  <a:lnTo>
                    <a:pt x="1846120" y="1638228"/>
                  </a:lnTo>
                  <a:lnTo>
                    <a:pt x="1849604" y="1638532"/>
                  </a:lnTo>
                  <a:lnTo>
                    <a:pt x="1853087" y="1638834"/>
                  </a:lnTo>
                  <a:lnTo>
                    <a:pt x="1856570" y="1639134"/>
                  </a:lnTo>
                  <a:lnTo>
                    <a:pt x="1860053" y="1639434"/>
                  </a:lnTo>
                  <a:lnTo>
                    <a:pt x="1863537" y="1639732"/>
                  </a:lnTo>
                  <a:lnTo>
                    <a:pt x="1867020" y="1640028"/>
                  </a:lnTo>
                  <a:lnTo>
                    <a:pt x="1870503" y="1640324"/>
                  </a:lnTo>
                  <a:lnTo>
                    <a:pt x="1873986" y="1640618"/>
                  </a:lnTo>
                  <a:lnTo>
                    <a:pt x="1877470" y="1640911"/>
                  </a:lnTo>
                  <a:lnTo>
                    <a:pt x="1880953" y="1641202"/>
                  </a:lnTo>
                  <a:lnTo>
                    <a:pt x="1884436" y="1641493"/>
                  </a:lnTo>
                  <a:lnTo>
                    <a:pt x="1887919" y="1641782"/>
                  </a:lnTo>
                  <a:lnTo>
                    <a:pt x="1891403" y="1642070"/>
                  </a:lnTo>
                  <a:lnTo>
                    <a:pt x="1894886" y="1642356"/>
                  </a:lnTo>
                  <a:lnTo>
                    <a:pt x="1898369" y="1642642"/>
                  </a:lnTo>
                  <a:lnTo>
                    <a:pt x="1901852" y="1642926"/>
                  </a:lnTo>
                  <a:lnTo>
                    <a:pt x="1905336" y="1643209"/>
                  </a:lnTo>
                  <a:lnTo>
                    <a:pt x="1908819" y="1643491"/>
                  </a:lnTo>
                  <a:lnTo>
                    <a:pt x="1912302" y="1643772"/>
                  </a:lnTo>
                  <a:lnTo>
                    <a:pt x="1915785" y="1644051"/>
                  </a:lnTo>
                  <a:lnTo>
                    <a:pt x="1919269" y="1644329"/>
                  </a:lnTo>
                  <a:lnTo>
                    <a:pt x="1922752" y="1644606"/>
                  </a:lnTo>
                  <a:lnTo>
                    <a:pt x="1926235" y="1644882"/>
                  </a:lnTo>
                  <a:lnTo>
                    <a:pt x="1929718" y="1645157"/>
                  </a:lnTo>
                  <a:lnTo>
                    <a:pt x="1933202" y="1645431"/>
                  </a:lnTo>
                  <a:lnTo>
                    <a:pt x="1936685" y="1645703"/>
                  </a:lnTo>
                  <a:lnTo>
                    <a:pt x="1940168" y="1645975"/>
                  </a:lnTo>
                  <a:lnTo>
                    <a:pt x="1943651" y="1646245"/>
                  </a:lnTo>
                  <a:lnTo>
                    <a:pt x="1947135" y="1646514"/>
                  </a:lnTo>
                  <a:lnTo>
                    <a:pt x="1950618" y="1646782"/>
                  </a:lnTo>
                  <a:lnTo>
                    <a:pt x="1954101" y="1647065"/>
                  </a:lnTo>
                  <a:lnTo>
                    <a:pt x="1957584" y="1647347"/>
                  </a:lnTo>
                  <a:lnTo>
                    <a:pt x="1961068" y="1647627"/>
                  </a:lnTo>
                  <a:lnTo>
                    <a:pt x="1964551" y="1647906"/>
                  </a:lnTo>
                  <a:lnTo>
                    <a:pt x="1968034" y="1648185"/>
                  </a:lnTo>
                  <a:lnTo>
                    <a:pt x="1971517" y="1648462"/>
                  </a:lnTo>
                  <a:lnTo>
                    <a:pt x="1975001" y="1648738"/>
                  </a:lnTo>
                  <a:lnTo>
                    <a:pt x="1978484" y="1649012"/>
                  </a:lnTo>
                  <a:lnTo>
                    <a:pt x="1981967" y="1649286"/>
                  </a:lnTo>
                  <a:lnTo>
                    <a:pt x="1985450" y="1649559"/>
                  </a:lnTo>
                  <a:lnTo>
                    <a:pt x="1988934" y="1649830"/>
                  </a:lnTo>
                  <a:lnTo>
                    <a:pt x="1992417" y="1650100"/>
                  </a:lnTo>
                  <a:lnTo>
                    <a:pt x="1995900" y="1650369"/>
                  </a:lnTo>
                  <a:lnTo>
                    <a:pt x="1999383" y="1650638"/>
                  </a:lnTo>
                  <a:lnTo>
                    <a:pt x="2002867" y="1650905"/>
                  </a:lnTo>
                  <a:lnTo>
                    <a:pt x="2006350" y="1651171"/>
                  </a:lnTo>
                  <a:lnTo>
                    <a:pt x="2009833" y="1651436"/>
                  </a:lnTo>
                  <a:lnTo>
                    <a:pt x="2013316" y="1651699"/>
                  </a:lnTo>
                  <a:lnTo>
                    <a:pt x="2016799" y="1651962"/>
                  </a:lnTo>
                  <a:lnTo>
                    <a:pt x="2020283" y="1652224"/>
                  </a:lnTo>
                  <a:lnTo>
                    <a:pt x="2023766" y="1652485"/>
                  </a:lnTo>
                  <a:lnTo>
                    <a:pt x="2027249" y="1652744"/>
                  </a:lnTo>
                  <a:lnTo>
                    <a:pt x="2030732" y="1653003"/>
                  </a:lnTo>
                  <a:lnTo>
                    <a:pt x="2034216" y="1653261"/>
                  </a:lnTo>
                  <a:lnTo>
                    <a:pt x="2037699" y="1653517"/>
                  </a:lnTo>
                  <a:lnTo>
                    <a:pt x="2041182" y="1653773"/>
                  </a:lnTo>
                  <a:lnTo>
                    <a:pt x="2044665" y="1654028"/>
                  </a:lnTo>
                  <a:lnTo>
                    <a:pt x="2048149" y="1654281"/>
                  </a:lnTo>
                  <a:lnTo>
                    <a:pt x="2051632" y="1654534"/>
                  </a:lnTo>
                  <a:lnTo>
                    <a:pt x="2055115" y="1654785"/>
                  </a:lnTo>
                  <a:lnTo>
                    <a:pt x="2058598" y="1655036"/>
                  </a:lnTo>
                  <a:lnTo>
                    <a:pt x="2062082" y="1655286"/>
                  </a:lnTo>
                  <a:lnTo>
                    <a:pt x="2065565" y="1655534"/>
                  </a:lnTo>
                  <a:lnTo>
                    <a:pt x="2069048" y="1655428"/>
                  </a:lnTo>
                  <a:lnTo>
                    <a:pt x="2072531" y="1655145"/>
                  </a:lnTo>
                  <a:lnTo>
                    <a:pt x="2076015" y="1654863"/>
                  </a:lnTo>
                  <a:lnTo>
                    <a:pt x="2079498" y="1654582"/>
                  </a:lnTo>
                  <a:lnTo>
                    <a:pt x="2082981" y="1654301"/>
                  </a:lnTo>
                  <a:lnTo>
                    <a:pt x="2086464" y="1654022"/>
                  </a:lnTo>
                  <a:lnTo>
                    <a:pt x="2089948" y="1653743"/>
                  </a:lnTo>
                  <a:lnTo>
                    <a:pt x="2093431" y="1653465"/>
                  </a:lnTo>
                  <a:lnTo>
                    <a:pt x="2096914" y="1653187"/>
                  </a:lnTo>
                  <a:lnTo>
                    <a:pt x="2100397" y="1652911"/>
                  </a:lnTo>
                  <a:lnTo>
                    <a:pt x="2103881" y="1652635"/>
                  </a:lnTo>
                  <a:lnTo>
                    <a:pt x="2107364" y="1652360"/>
                  </a:lnTo>
                  <a:lnTo>
                    <a:pt x="2110847" y="1652085"/>
                  </a:lnTo>
                  <a:lnTo>
                    <a:pt x="2114330" y="1651986"/>
                  </a:lnTo>
                  <a:lnTo>
                    <a:pt x="2117814" y="1652236"/>
                  </a:lnTo>
                  <a:lnTo>
                    <a:pt x="2121297" y="1652485"/>
                  </a:lnTo>
                  <a:lnTo>
                    <a:pt x="2124780" y="1652733"/>
                  </a:lnTo>
                  <a:lnTo>
                    <a:pt x="2128263" y="1652979"/>
                  </a:lnTo>
                  <a:lnTo>
                    <a:pt x="2131747" y="1653225"/>
                  </a:lnTo>
                  <a:lnTo>
                    <a:pt x="2135230" y="1653470"/>
                  </a:lnTo>
                  <a:lnTo>
                    <a:pt x="2138713" y="1653714"/>
                  </a:lnTo>
                  <a:lnTo>
                    <a:pt x="2142196" y="1653957"/>
                  </a:lnTo>
                  <a:lnTo>
                    <a:pt x="2145680" y="1654200"/>
                  </a:lnTo>
                  <a:lnTo>
                    <a:pt x="2149163" y="1654441"/>
                  </a:lnTo>
                  <a:lnTo>
                    <a:pt x="2152646" y="1654681"/>
                  </a:lnTo>
                  <a:lnTo>
                    <a:pt x="2156129" y="1654921"/>
                  </a:lnTo>
                  <a:lnTo>
                    <a:pt x="2159613" y="1655159"/>
                  </a:lnTo>
                  <a:lnTo>
                    <a:pt x="2163096" y="1655397"/>
                  </a:lnTo>
                  <a:lnTo>
                    <a:pt x="2166579" y="1655634"/>
                  </a:lnTo>
                  <a:lnTo>
                    <a:pt x="2170062" y="1655870"/>
                  </a:lnTo>
                  <a:lnTo>
                    <a:pt x="2173546" y="1656105"/>
                  </a:lnTo>
                  <a:lnTo>
                    <a:pt x="2177029" y="1656339"/>
                  </a:lnTo>
                  <a:lnTo>
                    <a:pt x="2180512" y="1656573"/>
                  </a:lnTo>
                  <a:lnTo>
                    <a:pt x="2183995" y="1656805"/>
                  </a:lnTo>
                  <a:lnTo>
                    <a:pt x="2187479" y="1657037"/>
                  </a:lnTo>
                  <a:lnTo>
                    <a:pt x="2190962" y="1657268"/>
                  </a:lnTo>
                  <a:lnTo>
                    <a:pt x="2194445" y="1657498"/>
                  </a:lnTo>
                  <a:lnTo>
                    <a:pt x="2197928" y="1657727"/>
                  </a:lnTo>
                  <a:lnTo>
                    <a:pt x="2201412" y="1657955"/>
                  </a:lnTo>
                  <a:lnTo>
                    <a:pt x="2204895" y="1658182"/>
                  </a:lnTo>
                  <a:lnTo>
                    <a:pt x="2208378" y="1658409"/>
                  </a:lnTo>
                  <a:lnTo>
                    <a:pt x="2211861" y="1658635"/>
                  </a:lnTo>
                  <a:lnTo>
                    <a:pt x="2215345" y="1658860"/>
                  </a:lnTo>
                  <a:lnTo>
                    <a:pt x="2218828" y="1659084"/>
                  </a:lnTo>
                  <a:lnTo>
                    <a:pt x="2222311" y="1659307"/>
                  </a:lnTo>
                  <a:lnTo>
                    <a:pt x="2225794" y="1659530"/>
                  </a:lnTo>
                  <a:lnTo>
                    <a:pt x="2229278" y="1659752"/>
                  </a:lnTo>
                  <a:lnTo>
                    <a:pt x="2232761" y="1662728"/>
                  </a:lnTo>
                  <a:lnTo>
                    <a:pt x="2236244" y="1665676"/>
                  </a:lnTo>
                  <a:lnTo>
                    <a:pt x="2239727" y="1668597"/>
                  </a:lnTo>
                  <a:lnTo>
                    <a:pt x="2243211" y="1671490"/>
                  </a:lnTo>
                  <a:lnTo>
                    <a:pt x="2246694" y="1674358"/>
                  </a:lnTo>
                  <a:lnTo>
                    <a:pt x="2250177" y="1677199"/>
                  </a:lnTo>
                  <a:lnTo>
                    <a:pt x="2253660" y="1678933"/>
                  </a:lnTo>
                  <a:lnTo>
                    <a:pt x="2257144" y="1678496"/>
                  </a:lnTo>
                  <a:lnTo>
                    <a:pt x="2260627" y="1678060"/>
                  </a:lnTo>
                  <a:lnTo>
                    <a:pt x="2264110" y="1677624"/>
                  </a:lnTo>
                  <a:lnTo>
                    <a:pt x="2267593" y="1677190"/>
                  </a:lnTo>
                  <a:lnTo>
                    <a:pt x="2271077" y="1676757"/>
                  </a:lnTo>
                  <a:lnTo>
                    <a:pt x="2274560" y="1676325"/>
                  </a:lnTo>
                  <a:lnTo>
                    <a:pt x="2278043" y="1675893"/>
                  </a:lnTo>
                  <a:lnTo>
                    <a:pt x="2281526" y="1675463"/>
                  </a:lnTo>
                  <a:lnTo>
                    <a:pt x="2285010" y="1675033"/>
                  </a:lnTo>
                  <a:lnTo>
                    <a:pt x="2288493" y="1674605"/>
                  </a:lnTo>
                  <a:lnTo>
                    <a:pt x="2291976" y="1674177"/>
                  </a:lnTo>
                  <a:lnTo>
                    <a:pt x="2295459" y="1673750"/>
                  </a:lnTo>
                  <a:lnTo>
                    <a:pt x="2298942" y="1673324"/>
                  </a:lnTo>
                  <a:lnTo>
                    <a:pt x="2302426" y="1672899"/>
                  </a:lnTo>
                  <a:lnTo>
                    <a:pt x="2305909" y="1672475"/>
                  </a:lnTo>
                  <a:lnTo>
                    <a:pt x="2309392" y="1672052"/>
                  </a:lnTo>
                  <a:lnTo>
                    <a:pt x="2312875" y="1671629"/>
                  </a:lnTo>
                  <a:lnTo>
                    <a:pt x="2316359" y="1671208"/>
                  </a:lnTo>
                  <a:lnTo>
                    <a:pt x="2319842" y="1670787"/>
                  </a:lnTo>
                  <a:lnTo>
                    <a:pt x="2323325" y="1670368"/>
                  </a:lnTo>
                  <a:lnTo>
                    <a:pt x="2326808" y="1669949"/>
                  </a:lnTo>
                  <a:lnTo>
                    <a:pt x="2330292" y="1669531"/>
                  </a:lnTo>
                  <a:lnTo>
                    <a:pt x="2333775" y="1669114"/>
                  </a:lnTo>
                  <a:lnTo>
                    <a:pt x="2337258" y="1668698"/>
                  </a:lnTo>
                  <a:lnTo>
                    <a:pt x="2340741" y="1668283"/>
                  </a:lnTo>
                  <a:lnTo>
                    <a:pt x="2344225" y="1667868"/>
                  </a:lnTo>
                  <a:lnTo>
                    <a:pt x="2347708" y="1667455"/>
                  </a:lnTo>
                  <a:lnTo>
                    <a:pt x="2351191" y="1667042"/>
                  </a:lnTo>
                  <a:lnTo>
                    <a:pt x="2354674" y="1666630"/>
                  </a:lnTo>
                  <a:lnTo>
                    <a:pt x="2358158" y="1666219"/>
                  </a:lnTo>
                  <a:lnTo>
                    <a:pt x="2361641" y="1665809"/>
                  </a:lnTo>
                  <a:lnTo>
                    <a:pt x="2365124" y="1665400"/>
                  </a:lnTo>
                  <a:lnTo>
                    <a:pt x="2368607" y="1664992"/>
                  </a:lnTo>
                  <a:lnTo>
                    <a:pt x="2372091" y="1665038"/>
                  </a:lnTo>
                  <a:lnTo>
                    <a:pt x="2375574" y="1665085"/>
                  </a:lnTo>
                  <a:lnTo>
                    <a:pt x="2379057" y="1665131"/>
                  </a:lnTo>
                  <a:lnTo>
                    <a:pt x="2382540" y="1665178"/>
                  </a:lnTo>
                  <a:lnTo>
                    <a:pt x="2386024" y="1665224"/>
                  </a:lnTo>
                  <a:lnTo>
                    <a:pt x="2389507" y="1665270"/>
                  </a:lnTo>
                  <a:lnTo>
                    <a:pt x="2392990" y="1665316"/>
                  </a:lnTo>
                  <a:lnTo>
                    <a:pt x="2396473" y="1665362"/>
                  </a:lnTo>
                  <a:lnTo>
                    <a:pt x="2399957" y="1665407"/>
                  </a:lnTo>
                  <a:lnTo>
                    <a:pt x="2403440" y="1665453"/>
                  </a:lnTo>
                  <a:lnTo>
                    <a:pt x="2406923" y="1665498"/>
                  </a:lnTo>
                  <a:lnTo>
                    <a:pt x="2410406" y="1665543"/>
                  </a:lnTo>
                  <a:lnTo>
                    <a:pt x="2413890" y="1665588"/>
                  </a:lnTo>
                  <a:lnTo>
                    <a:pt x="2417373" y="1665633"/>
                  </a:lnTo>
                  <a:lnTo>
                    <a:pt x="2420856" y="1665678"/>
                  </a:lnTo>
                  <a:lnTo>
                    <a:pt x="2424339" y="1665723"/>
                  </a:lnTo>
                  <a:lnTo>
                    <a:pt x="2427823" y="1665767"/>
                  </a:lnTo>
                  <a:lnTo>
                    <a:pt x="2431306" y="1665812"/>
                  </a:lnTo>
                  <a:lnTo>
                    <a:pt x="2434789" y="1665856"/>
                  </a:lnTo>
                  <a:lnTo>
                    <a:pt x="2438272" y="1665900"/>
                  </a:lnTo>
                  <a:lnTo>
                    <a:pt x="2441756" y="1665944"/>
                  </a:lnTo>
                  <a:lnTo>
                    <a:pt x="2445239" y="1665988"/>
                  </a:lnTo>
                  <a:lnTo>
                    <a:pt x="2448722" y="1666032"/>
                  </a:lnTo>
                  <a:lnTo>
                    <a:pt x="2452205" y="1666076"/>
                  </a:lnTo>
                  <a:lnTo>
                    <a:pt x="2455689" y="1666119"/>
                  </a:lnTo>
                  <a:lnTo>
                    <a:pt x="2459172" y="1666162"/>
                  </a:lnTo>
                  <a:lnTo>
                    <a:pt x="2462655" y="1666206"/>
                  </a:lnTo>
                  <a:lnTo>
                    <a:pt x="2466138" y="1666249"/>
                  </a:lnTo>
                  <a:lnTo>
                    <a:pt x="2469622" y="1666292"/>
                  </a:lnTo>
                  <a:lnTo>
                    <a:pt x="2473105" y="1666335"/>
                  </a:lnTo>
                  <a:lnTo>
                    <a:pt x="2476588" y="1666378"/>
                  </a:lnTo>
                  <a:lnTo>
                    <a:pt x="2480071" y="1666420"/>
                  </a:lnTo>
                  <a:lnTo>
                    <a:pt x="2483555" y="1666463"/>
                  </a:lnTo>
                  <a:lnTo>
                    <a:pt x="2487038" y="1668707"/>
                  </a:lnTo>
                  <a:lnTo>
                    <a:pt x="2490521" y="1672024"/>
                  </a:lnTo>
                  <a:lnTo>
                    <a:pt x="2494004" y="1675309"/>
                  </a:lnTo>
                  <a:lnTo>
                    <a:pt x="2497488" y="1678562"/>
                  </a:lnTo>
                  <a:lnTo>
                    <a:pt x="2500971" y="1681783"/>
                  </a:lnTo>
                  <a:lnTo>
                    <a:pt x="2504454" y="1684973"/>
                  </a:lnTo>
                  <a:lnTo>
                    <a:pt x="2507937" y="1688133"/>
                  </a:lnTo>
                  <a:lnTo>
                    <a:pt x="2511421" y="1688892"/>
                  </a:lnTo>
                  <a:lnTo>
                    <a:pt x="2514904" y="1689647"/>
                  </a:lnTo>
                  <a:lnTo>
                    <a:pt x="2518387" y="1690399"/>
                  </a:lnTo>
                  <a:lnTo>
                    <a:pt x="2521870" y="1691147"/>
                  </a:lnTo>
                  <a:lnTo>
                    <a:pt x="2525354" y="1691893"/>
                  </a:lnTo>
                  <a:lnTo>
                    <a:pt x="2528837" y="1692635"/>
                  </a:lnTo>
                  <a:lnTo>
                    <a:pt x="2532320" y="1693373"/>
                  </a:lnTo>
                  <a:lnTo>
                    <a:pt x="2535803" y="1694109"/>
                  </a:lnTo>
                  <a:lnTo>
                    <a:pt x="2539287" y="1694841"/>
                  </a:lnTo>
                  <a:lnTo>
                    <a:pt x="2542770" y="1695570"/>
                  </a:lnTo>
                  <a:lnTo>
                    <a:pt x="2542770" y="1695570"/>
                  </a:lnTo>
                  <a:lnTo>
                    <a:pt x="2546253" y="1696296"/>
                  </a:lnTo>
                  <a:lnTo>
                    <a:pt x="2549736" y="1697019"/>
                  </a:lnTo>
                  <a:lnTo>
                    <a:pt x="2553220" y="1697739"/>
                  </a:lnTo>
                  <a:lnTo>
                    <a:pt x="2556703" y="1719523"/>
                  </a:lnTo>
                  <a:lnTo>
                    <a:pt x="2560186" y="1722966"/>
                  </a:lnTo>
                  <a:lnTo>
                    <a:pt x="2563669" y="1726374"/>
                  </a:lnTo>
                  <a:lnTo>
                    <a:pt x="2567153" y="1729746"/>
                  </a:lnTo>
                  <a:lnTo>
                    <a:pt x="2570636" y="1733084"/>
                  </a:lnTo>
                  <a:lnTo>
                    <a:pt x="2574119" y="1736387"/>
                  </a:lnTo>
                  <a:lnTo>
                    <a:pt x="2577602" y="1739657"/>
                  </a:lnTo>
                  <a:lnTo>
                    <a:pt x="2581085" y="1740544"/>
                  </a:lnTo>
                  <a:lnTo>
                    <a:pt x="2584569" y="1741427"/>
                  </a:lnTo>
                  <a:lnTo>
                    <a:pt x="2588052" y="1742306"/>
                  </a:lnTo>
                  <a:lnTo>
                    <a:pt x="2591535" y="1743181"/>
                  </a:lnTo>
                  <a:lnTo>
                    <a:pt x="2595018" y="1744051"/>
                  </a:lnTo>
                  <a:lnTo>
                    <a:pt x="2598502" y="1744918"/>
                  </a:lnTo>
                  <a:lnTo>
                    <a:pt x="2601985" y="1745780"/>
                  </a:lnTo>
                  <a:lnTo>
                    <a:pt x="2605468" y="1746639"/>
                  </a:lnTo>
                  <a:lnTo>
                    <a:pt x="2608951" y="1747493"/>
                  </a:lnTo>
                  <a:lnTo>
                    <a:pt x="2612435" y="1748344"/>
                  </a:lnTo>
                  <a:lnTo>
                    <a:pt x="2615918" y="1749190"/>
                  </a:lnTo>
                  <a:lnTo>
                    <a:pt x="2619401" y="1750033"/>
                  </a:lnTo>
                  <a:lnTo>
                    <a:pt x="2622884" y="1750872"/>
                  </a:lnTo>
                  <a:lnTo>
                    <a:pt x="2626368" y="1751519"/>
                  </a:lnTo>
                  <a:lnTo>
                    <a:pt x="2629851" y="1752069"/>
                  </a:lnTo>
                  <a:lnTo>
                    <a:pt x="2633334" y="1752617"/>
                  </a:lnTo>
                  <a:lnTo>
                    <a:pt x="2636817" y="1753163"/>
                  </a:lnTo>
                  <a:lnTo>
                    <a:pt x="2640301" y="1753707"/>
                  </a:lnTo>
                  <a:lnTo>
                    <a:pt x="2643784" y="1754249"/>
                  </a:lnTo>
                  <a:lnTo>
                    <a:pt x="2647267" y="1754789"/>
                  </a:lnTo>
                  <a:lnTo>
                    <a:pt x="2647267" y="1754789"/>
                  </a:lnTo>
                  <a:lnTo>
                    <a:pt x="2650750" y="1755326"/>
                  </a:lnTo>
                  <a:lnTo>
                    <a:pt x="2654234" y="1755862"/>
                  </a:lnTo>
                  <a:lnTo>
                    <a:pt x="2657717" y="1756395"/>
                  </a:lnTo>
                  <a:lnTo>
                    <a:pt x="2661200" y="1756927"/>
                  </a:lnTo>
                  <a:lnTo>
                    <a:pt x="2664683" y="1757456"/>
                  </a:lnTo>
                  <a:lnTo>
                    <a:pt x="2668167" y="1757983"/>
                  </a:lnTo>
                  <a:lnTo>
                    <a:pt x="2671650" y="1758217"/>
                  </a:lnTo>
                  <a:lnTo>
                    <a:pt x="2675133" y="1757869"/>
                  </a:lnTo>
                  <a:lnTo>
                    <a:pt x="2678616" y="1757521"/>
                  </a:lnTo>
                  <a:lnTo>
                    <a:pt x="2682100" y="1757173"/>
                  </a:lnTo>
                  <a:lnTo>
                    <a:pt x="2685583" y="1756826"/>
                  </a:lnTo>
                  <a:lnTo>
                    <a:pt x="2689066" y="1756480"/>
                  </a:lnTo>
                  <a:lnTo>
                    <a:pt x="2692549" y="1756135"/>
                  </a:lnTo>
                  <a:lnTo>
                    <a:pt x="2696033" y="1755790"/>
                  </a:lnTo>
                  <a:lnTo>
                    <a:pt x="2699516" y="1755445"/>
                  </a:lnTo>
                  <a:lnTo>
                    <a:pt x="2702999" y="1755102"/>
                  </a:lnTo>
                  <a:lnTo>
                    <a:pt x="2706482" y="1754759"/>
                  </a:lnTo>
                  <a:lnTo>
                    <a:pt x="2709966" y="1754416"/>
                  </a:lnTo>
                  <a:lnTo>
                    <a:pt x="2713449" y="1754074"/>
                  </a:lnTo>
                  <a:lnTo>
                    <a:pt x="2716932" y="1753733"/>
                  </a:lnTo>
                  <a:lnTo>
                    <a:pt x="2720415" y="1753392"/>
                  </a:lnTo>
                  <a:lnTo>
                    <a:pt x="2723899" y="1753052"/>
                  </a:lnTo>
                  <a:lnTo>
                    <a:pt x="2727382" y="1752713"/>
                  </a:lnTo>
                  <a:lnTo>
                    <a:pt x="2730865" y="1752374"/>
                  </a:lnTo>
                  <a:lnTo>
                    <a:pt x="2734348" y="1752035"/>
                  </a:lnTo>
                  <a:lnTo>
                    <a:pt x="2737832" y="1751698"/>
                  </a:lnTo>
                  <a:lnTo>
                    <a:pt x="2741315" y="1751361"/>
                  </a:lnTo>
                  <a:lnTo>
                    <a:pt x="2744798" y="1751024"/>
                  </a:lnTo>
                  <a:lnTo>
                    <a:pt x="2748281" y="1750688"/>
                  </a:lnTo>
                  <a:lnTo>
                    <a:pt x="2751765" y="1750353"/>
                  </a:lnTo>
                  <a:lnTo>
                    <a:pt x="2755248" y="1750018"/>
                  </a:lnTo>
                  <a:lnTo>
                    <a:pt x="2758731" y="1749684"/>
                  </a:lnTo>
                  <a:lnTo>
                    <a:pt x="2762214" y="1749350"/>
                  </a:lnTo>
                  <a:lnTo>
                    <a:pt x="2765698" y="1749017"/>
                  </a:lnTo>
                  <a:lnTo>
                    <a:pt x="2769181" y="1748685"/>
                  </a:lnTo>
                  <a:lnTo>
                    <a:pt x="2772664" y="1748353"/>
                  </a:lnTo>
                  <a:lnTo>
                    <a:pt x="2776147" y="1748022"/>
                  </a:lnTo>
                  <a:lnTo>
                    <a:pt x="2779631" y="1747691"/>
                  </a:lnTo>
                  <a:lnTo>
                    <a:pt x="2783114" y="1747361"/>
                  </a:lnTo>
                  <a:lnTo>
                    <a:pt x="2786597" y="1747032"/>
                  </a:lnTo>
                  <a:lnTo>
                    <a:pt x="2790080" y="1747159"/>
                  </a:lnTo>
                  <a:lnTo>
                    <a:pt x="2793564" y="1747286"/>
                  </a:lnTo>
                  <a:lnTo>
                    <a:pt x="2797047" y="1747413"/>
                  </a:lnTo>
                  <a:lnTo>
                    <a:pt x="2800530" y="1747540"/>
                  </a:lnTo>
                  <a:lnTo>
                    <a:pt x="2804013" y="1747666"/>
                  </a:lnTo>
                  <a:lnTo>
                    <a:pt x="2807497" y="1747791"/>
                  </a:lnTo>
                  <a:lnTo>
                    <a:pt x="2810980" y="1747917"/>
                  </a:lnTo>
                  <a:lnTo>
                    <a:pt x="2814463" y="1748042"/>
                  </a:lnTo>
                  <a:lnTo>
                    <a:pt x="2817946" y="1748166"/>
                  </a:lnTo>
                  <a:lnTo>
                    <a:pt x="2821430" y="1748291"/>
                  </a:lnTo>
                  <a:lnTo>
                    <a:pt x="2824913" y="1748415"/>
                  </a:lnTo>
                  <a:lnTo>
                    <a:pt x="2828396" y="1748538"/>
                  </a:lnTo>
                  <a:lnTo>
                    <a:pt x="2831879" y="1748662"/>
                  </a:lnTo>
                  <a:lnTo>
                    <a:pt x="2835363" y="1748872"/>
                  </a:lnTo>
                  <a:lnTo>
                    <a:pt x="2838846" y="1749126"/>
                  </a:lnTo>
                  <a:lnTo>
                    <a:pt x="2842329" y="1749379"/>
                  </a:lnTo>
                  <a:lnTo>
                    <a:pt x="2845812" y="1749631"/>
                  </a:lnTo>
                  <a:lnTo>
                    <a:pt x="2849296" y="1749883"/>
                  </a:lnTo>
                  <a:lnTo>
                    <a:pt x="2852779" y="1750134"/>
                  </a:lnTo>
                  <a:lnTo>
                    <a:pt x="2856262" y="1750384"/>
                  </a:lnTo>
                  <a:lnTo>
                    <a:pt x="2859745" y="1750633"/>
                  </a:lnTo>
                  <a:lnTo>
                    <a:pt x="2863229" y="1750881"/>
                  </a:lnTo>
                  <a:lnTo>
                    <a:pt x="2866712" y="1751129"/>
                  </a:lnTo>
                  <a:lnTo>
                    <a:pt x="2870195" y="1751376"/>
                  </a:lnTo>
                  <a:lnTo>
                    <a:pt x="2870195" y="1751376"/>
                  </a:lnTo>
                  <a:lnTo>
                    <a:pt x="2873678" y="1751622"/>
                  </a:lnTo>
                  <a:lnTo>
                    <a:pt x="2877161" y="1751868"/>
                  </a:lnTo>
                  <a:lnTo>
                    <a:pt x="2880645" y="1794496"/>
                  </a:lnTo>
                  <a:lnTo>
                    <a:pt x="2884128" y="1794783"/>
                  </a:lnTo>
                  <a:lnTo>
                    <a:pt x="2887611" y="1795070"/>
                  </a:lnTo>
                  <a:lnTo>
                    <a:pt x="2891094" y="1795357"/>
                  </a:lnTo>
                  <a:lnTo>
                    <a:pt x="2894578" y="1795642"/>
                  </a:lnTo>
                  <a:lnTo>
                    <a:pt x="2898061" y="1795926"/>
                  </a:lnTo>
                  <a:lnTo>
                    <a:pt x="2901544" y="1796209"/>
                  </a:lnTo>
                  <a:lnTo>
                    <a:pt x="2905027" y="1796492"/>
                  </a:lnTo>
                  <a:lnTo>
                    <a:pt x="2908511" y="1796774"/>
                  </a:lnTo>
                  <a:lnTo>
                    <a:pt x="2911994" y="1797055"/>
                  </a:lnTo>
                  <a:lnTo>
                    <a:pt x="2915477" y="1797334"/>
                  </a:lnTo>
                  <a:lnTo>
                    <a:pt x="2918960" y="1797614"/>
                  </a:lnTo>
                  <a:lnTo>
                    <a:pt x="2922444" y="1797892"/>
                  </a:lnTo>
                  <a:lnTo>
                    <a:pt x="2925927" y="1798169"/>
                  </a:lnTo>
                  <a:lnTo>
                    <a:pt x="2929410" y="1798785"/>
                  </a:lnTo>
                  <a:lnTo>
                    <a:pt x="2932893" y="1799398"/>
                  </a:lnTo>
                  <a:lnTo>
                    <a:pt x="2936377" y="1800009"/>
                  </a:lnTo>
                  <a:lnTo>
                    <a:pt x="2939860" y="1800618"/>
                  </a:lnTo>
                  <a:lnTo>
                    <a:pt x="2943343" y="1801224"/>
                  </a:lnTo>
                  <a:lnTo>
                    <a:pt x="2946826" y="1801828"/>
                  </a:lnTo>
                  <a:lnTo>
                    <a:pt x="2950310" y="1821060"/>
                  </a:lnTo>
                  <a:lnTo>
                    <a:pt x="2953793" y="1821028"/>
                  </a:lnTo>
                  <a:lnTo>
                    <a:pt x="2957276" y="1820996"/>
                  </a:lnTo>
                  <a:lnTo>
                    <a:pt x="2960759" y="1820964"/>
                  </a:lnTo>
                  <a:lnTo>
                    <a:pt x="2964243" y="1820932"/>
                  </a:lnTo>
                  <a:lnTo>
                    <a:pt x="2967726" y="1820900"/>
                  </a:lnTo>
                  <a:lnTo>
                    <a:pt x="2971209" y="1820869"/>
                  </a:lnTo>
                  <a:lnTo>
                    <a:pt x="2974692" y="1820837"/>
                  </a:lnTo>
                  <a:lnTo>
                    <a:pt x="2978176" y="1820805"/>
                  </a:lnTo>
                  <a:lnTo>
                    <a:pt x="2981659" y="1820774"/>
                  </a:lnTo>
                  <a:lnTo>
                    <a:pt x="2985142" y="1820742"/>
                  </a:lnTo>
                  <a:lnTo>
                    <a:pt x="2988625" y="1820711"/>
                  </a:lnTo>
                  <a:lnTo>
                    <a:pt x="2992109" y="1820679"/>
                  </a:lnTo>
                  <a:lnTo>
                    <a:pt x="2995592" y="1820648"/>
                  </a:lnTo>
                  <a:lnTo>
                    <a:pt x="2999075" y="1820617"/>
                  </a:lnTo>
                  <a:lnTo>
                    <a:pt x="3002558" y="1820586"/>
                  </a:lnTo>
                  <a:lnTo>
                    <a:pt x="3006042" y="1820555"/>
                  </a:lnTo>
                  <a:lnTo>
                    <a:pt x="3009525" y="1820524"/>
                  </a:lnTo>
                  <a:lnTo>
                    <a:pt x="3013008" y="1820493"/>
                  </a:lnTo>
                  <a:lnTo>
                    <a:pt x="3016491" y="1820462"/>
                  </a:lnTo>
                  <a:lnTo>
                    <a:pt x="3019975" y="1820431"/>
                  </a:lnTo>
                  <a:lnTo>
                    <a:pt x="3023458" y="1820401"/>
                  </a:lnTo>
                  <a:lnTo>
                    <a:pt x="3026941" y="1820370"/>
                  </a:lnTo>
                  <a:lnTo>
                    <a:pt x="3030424" y="1820339"/>
                  </a:lnTo>
                  <a:lnTo>
                    <a:pt x="3033908" y="1820309"/>
                  </a:lnTo>
                  <a:lnTo>
                    <a:pt x="3037391" y="1820278"/>
                  </a:lnTo>
                  <a:lnTo>
                    <a:pt x="3040874" y="1820248"/>
                  </a:lnTo>
                  <a:lnTo>
                    <a:pt x="3044357" y="1820389"/>
                  </a:lnTo>
                  <a:lnTo>
                    <a:pt x="3047841" y="1820616"/>
                  </a:lnTo>
                  <a:lnTo>
                    <a:pt x="3051324" y="1820842"/>
                  </a:lnTo>
                  <a:lnTo>
                    <a:pt x="3054807" y="1821068"/>
                  </a:lnTo>
                  <a:lnTo>
                    <a:pt x="3058290" y="1821293"/>
                  </a:lnTo>
                  <a:lnTo>
                    <a:pt x="3061774" y="1821517"/>
                  </a:lnTo>
                  <a:lnTo>
                    <a:pt x="3065257" y="1821741"/>
                  </a:lnTo>
                  <a:lnTo>
                    <a:pt x="3068740" y="1821964"/>
                  </a:lnTo>
                  <a:lnTo>
                    <a:pt x="3072223" y="1822186"/>
                  </a:lnTo>
                  <a:lnTo>
                    <a:pt x="3075707" y="1822408"/>
                  </a:lnTo>
                  <a:lnTo>
                    <a:pt x="3079190" y="1822629"/>
                  </a:lnTo>
                  <a:lnTo>
                    <a:pt x="3082673" y="1822849"/>
                  </a:lnTo>
                  <a:lnTo>
                    <a:pt x="3086156" y="1823069"/>
                  </a:lnTo>
                  <a:lnTo>
                    <a:pt x="3089640" y="1823322"/>
                  </a:lnTo>
                  <a:lnTo>
                    <a:pt x="3093123" y="1823641"/>
                  </a:lnTo>
                  <a:lnTo>
                    <a:pt x="3096606" y="1823959"/>
                  </a:lnTo>
                  <a:lnTo>
                    <a:pt x="3100089" y="1824276"/>
                  </a:lnTo>
                  <a:lnTo>
                    <a:pt x="3103573" y="1824593"/>
                  </a:lnTo>
                  <a:lnTo>
                    <a:pt x="3107056" y="1824908"/>
                  </a:lnTo>
                  <a:lnTo>
                    <a:pt x="3110539" y="1825222"/>
                  </a:lnTo>
                  <a:lnTo>
                    <a:pt x="3114022" y="1825535"/>
                  </a:lnTo>
                  <a:lnTo>
                    <a:pt x="3117506" y="1825848"/>
                  </a:lnTo>
                  <a:lnTo>
                    <a:pt x="3120989" y="1826159"/>
                  </a:lnTo>
                  <a:lnTo>
                    <a:pt x="3124472" y="1826470"/>
                  </a:lnTo>
                  <a:lnTo>
                    <a:pt x="3127955" y="1826779"/>
                  </a:lnTo>
                  <a:lnTo>
                    <a:pt x="3131439" y="1827088"/>
                  </a:lnTo>
                  <a:lnTo>
                    <a:pt x="3134922" y="1827396"/>
                  </a:lnTo>
                  <a:lnTo>
                    <a:pt x="3138405" y="1827441"/>
                  </a:lnTo>
                  <a:lnTo>
                    <a:pt x="3141888" y="1827486"/>
                  </a:lnTo>
                  <a:lnTo>
                    <a:pt x="3145372" y="1827531"/>
                  </a:lnTo>
                  <a:lnTo>
                    <a:pt x="3148855" y="1827575"/>
                  </a:lnTo>
                  <a:lnTo>
                    <a:pt x="3152338" y="1827620"/>
                  </a:lnTo>
                  <a:lnTo>
                    <a:pt x="3155821" y="1827665"/>
                  </a:lnTo>
                  <a:lnTo>
                    <a:pt x="3159304" y="1827709"/>
                  </a:lnTo>
                  <a:lnTo>
                    <a:pt x="3162788" y="1827754"/>
                  </a:lnTo>
                  <a:lnTo>
                    <a:pt x="3166271" y="1827798"/>
                  </a:lnTo>
                  <a:lnTo>
                    <a:pt x="3169754" y="1827842"/>
                  </a:lnTo>
                  <a:lnTo>
                    <a:pt x="3169754" y="1827842"/>
                  </a:lnTo>
                  <a:lnTo>
                    <a:pt x="3173237" y="1827886"/>
                  </a:lnTo>
                  <a:lnTo>
                    <a:pt x="3176721" y="1827930"/>
                  </a:lnTo>
                  <a:lnTo>
                    <a:pt x="3180204" y="1827974"/>
                  </a:lnTo>
                  <a:lnTo>
                    <a:pt x="3183687" y="1828018"/>
                  </a:lnTo>
                  <a:lnTo>
                    <a:pt x="3187170" y="1828061"/>
                  </a:lnTo>
                  <a:lnTo>
                    <a:pt x="3190654" y="1828105"/>
                  </a:lnTo>
                  <a:lnTo>
                    <a:pt x="3194137" y="1828148"/>
                  </a:lnTo>
                  <a:lnTo>
                    <a:pt x="3197620" y="1828192"/>
                  </a:lnTo>
                  <a:lnTo>
                    <a:pt x="3201103" y="1828235"/>
                  </a:lnTo>
                  <a:lnTo>
                    <a:pt x="3204587" y="1828278"/>
                  </a:lnTo>
                  <a:lnTo>
                    <a:pt x="3208070" y="1828959"/>
                  </a:lnTo>
                  <a:lnTo>
                    <a:pt x="3211553" y="1829638"/>
                  </a:lnTo>
                  <a:lnTo>
                    <a:pt x="3215036" y="1830314"/>
                  </a:lnTo>
                  <a:lnTo>
                    <a:pt x="3218520" y="1830988"/>
                  </a:lnTo>
                  <a:lnTo>
                    <a:pt x="3222003" y="1831658"/>
                  </a:lnTo>
                  <a:lnTo>
                    <a:pt x="3225486" y="1832327"/>
                  </a:lnTo>
                  <a:lnTo>
                    <a:pt x="3228969" y="1832930"/>
                  </a:lnTo>
                  <a:lnTo>
                    <a:pt x="3232453" y="1833405"/>
                  </a:lnTo>
                  <a:lnTo>
                    <a:pt x="3235936" y="1833879"/>
                  </a:lnTo>
                  <a:lnTo>
                    <a:pt x="3239419" y="1834352"/>
                  </a:lnTo>
                  <a:lnTo>
                    <a:pt x="3242902" y="1834822"/>
                  </a:lnTo>
                  <a:lnTo>
                    <a:pt x="3246386" y="1835292"/>
                  </a:lnTo>
                  <a:lnTo>
                    <a:pt x="3249869" y="1835759"/>
                  </a:lnTo>
                  <a:lnTo>
                    <a:pt x="3253352" y="1835978"/>
                  </a:lnTo>
                  <a:lnTo>
                    <a:pt x="3256835" y="1836073"/>
                  </a:lnTo>
                  <a:lnTo>
                    <a:pt x="3260319" y="1836168"/>
                  </a:lnTo>
                  <a:lnTo>
                    <a:pt x="3263802" y="1836263"/>
                  </a:lnTo>
                  <a:lnTo>
                    <a:pt x="3267285" y="1836357"/>
                  </a:lnTo>
                  <a:lnTo>
                    <a:pt x="3270768" y="1836452"/>
                  </a:lnTo>
                  <a:lnTo>
                    <a:pt x="3274252" y="1841418"/>
                  </a:lnTo>
                  <a:lnTo>
                    <a:pt x="3277735" y="1841021"/>
                  </a:lnTo>
                  <a:lnTo>
                    <a:pt x="3281218" y="1840625"/>
                  </a:lnTo>
                  <a:lnTo>
                    <a:pt x="3284701" y="1840230"/>
                  </a:lnTo>
                  <a:lnTo>
                    <a:pt x="3288185" y="1839835"/>
                  </a:lnTo>
                  <a:lnTo>
                    <a:pt x="3291668" y="1839440"/>
                  </a:lnTo>
                  <a:lnTo>
                    <a:pt x="3295151" y="1839046"/>
                  </a:lnTo>
                  <a:lnTo>
                    <a:pt x="3298634" y="1838652"/>
                  </a:lnTo>
                  <a:lnTo>
                    <a:pt x="3302118" y="1838259"/>
                  </a:lnTo>
                  <a:lnTo>
                    <a:pt x="3305601" y="1837866"/>
                  </a:lnTo>
                  <a:lnTo>
                    <a:pt x="3309084" y="1837473"/>
                  </a:lnTo>
                  <a:lnTo>
                    <a:pt x="3312567" y="1837081"/>
                  </a:lnTo>
                  <a:lnTo>
                    <a:pt x="3316051" y="1836690"/>
                  </a:lnTo>
                  <a:lnTo>
                    <a:pt x="3319534" y="1836299"/>
                  </a:lnTo>
                  <a:lnTo>
                    <a:pt x="3323017" y="1835908"/>
                  </a:lnTo>
                  <a:lnTo>
                    <a:pt x="3326500" y="1835517"/>
                  </a:lnTo>
                  <a:lnTo>
                    <a:pt x="3329984" y="1835128"/>
                  </a:lnTo>
                  <a:lnTo>
                    <a:pt x="3333467" y="1834738"/>
                  </a:lnTo>
                  <a:lnTo>
                    <a:pt x="3336950" y="1834349"/>
                  </a:lnTo>
                  <a:lnTo>
                    <a:pt x="3340433" y="1833960"/>
                  </a:lnTo>
                  <a:lnTo>
                    <a:pt x="3343917" y="1833572"/>
                  </a:lnTo>
                  <a:lnTo>
                    <a:pt x="3343917" y="1834780"/>
                  </a:lnTo>
                  <a:lnTo>
                    <a:pt x="3343917" y="1835983"/>
                  </a:lnTo>
                  <a:lnTo>
                    <a:pt x="3343917" y="1837183"/>
                  </a:lnTo>
                  <a:lnTo>
                    <a:pt x="3343917" y="1838380"/>
                  </a:lnTo>
                  <a:lnTo>
                    <a:pt x="3343917" y="1839573"/>
                  </a:lnTo>
                  <a:lnTo>
                    <a:pt x="3343917" y="1840762"/>
                  </a:lnTo>
                  <a:lnTo>
                    <a:pt x="3343917" y="1841947"/>
                  </a:lnTo>
                  <a:lnTo>
                    <a:pt x="3343917" y="1843129"/>
                  </a:lnTo>
                  <a:lnTo>
                    <a:pt x="3343917" y="1844307"/>
                  </a:lnTo>
                  <a:lnTo>
                    <a:pt x="3343917" y="1845481"/>
                  </a:lnTo>
                  <a:lnTo>
                    <a:pt x="3343917" y="1846652"/>
                  </a:lnTo>
                  <a:lnTo>
                    <a:pt x="3343917" y="1847820"/>
                  </a:lnTo>
                  <a:lnTo>
                    <a:pt x="3343917" y="1848983"/>
                  </a:lnTo>
                  <a:lnTo>
                    <a:pt x="3347400" y="1850276"/>
                  </a:lnTo>
                  <a:lnTo>
                    <a:pt x="3350883" y="1851562"/>
                  </a:lnTo>
                  <a:lnTo>
                    <a:pt x="3354366" y="1852841"/>
                  </a:lnTo>
                  <a:lnTo>
                    <a:pt x="3357850" y="1854113"/>
                  </a:lnTo>
                  <a:lnTo>
                    <a:pt x="3361333" y="1855378"/>
                  </a:lnTo>
                  <a:lnTo>
                    <a:pt x="3361333" y="1855378"/>
                  </a:lnTo>
                  <a:lnTo>
                    <a:pt x="3364816" y="1856636"/>
                  </a:lnTo>
                  <a:lnTo>
                    <a:pt x="3368299" y="1857775"/>
                  </a:lnTo>
                  <a:lnTo>
                    <a:pt x="3371783" y="1858683"/>
                  </a:lnTo>
                  <a:lnTo>
                    <a:pt x="3375266" y="1859587"/>
                  </a:lnTo>
                  <a:lnTo>
                    <a:pt x="3378749" y="1860487"/>
                  </a:lnTo>
                  <a:lnTo>
                    <a:pt x="3382232" y="1861384"/>
                  </a:lnTo>
                  <a:lnTo>
                    <a:pt x="3385716" y="1862276"/>
                  </a:lnTo>
                  <a:lnTo>
                    <a:pt x="3389199" y="1863164"/>
                  </a:lnTo>
                  <a:lnTo>
                    <a:pt x="3392682" y="1863608"/>
                  </a:lnTo>
                  <a:lnTo>
                    <a:pt x="3396165" y="1863831"/>
                  </a:lnTo>
                  <a:lnTo>
                    <a:pt x="3399649" y="1864053"/>
                  </a:lnTo>
                  <a:lnTo>
                    <a:pt x="3403132" y="1864274"/>
                  </a:lnTo>
                  <a:lnTo>
                    <a:pt x="3406615" y="1864495"/>
                  </a:lnTo>
                  <a:lnTo>
                    <a:pt x="3410098" y="1864715"/>
                  </a:lnTo>
                  <a:lnTo>
                    <a:pt x="3413582" y="1864935"/>
                  </a:lnTo>
                  <a:lnTo>
                    <a:pt x="3413582" y="1866025"/>
                  </a:lnTo>
                  <a:lnTo>
                    <a:pt x="3413582" y="1867111"/>
                  </a:lnTo>
                  <a:lnTo>
                    <a:pt x="3413582" y="1868194"/>
                  </a:lnTo>
                  <a:lnTo>
                    <a:pt x="3413582" y="1869275"/>
                  </a:lnTo>
                  <a:lnTo>
                    <a:pt x="3413582" y="1870352"/>
                  </a:lnTo>
                  <a:lnTo>
                    <a:pt x="3413582" y="1871426"/>
                  </a:lnTo>
                  <a:lnTo>
                    <a:pt x="3413582" y="1872496"/>
                  </a:lnTo>
                  <a:lnTo>
                    <a:pt x="3413582" y="1873564"/>
                  </a:lnTo>
                  <a:lnTo>
                    <a:pt x="3413582" y="1874629"/>
                  </a:lnTo>
                  <a:lnTo>
                    <a:pt x="3413582" y="1875690"/>
                  </a:lnTo>
                  <a:lnTo>
                    <a:pt x="3413582" y="1876749"/>
                  </a:lnTo>
                  <a:lnTo>
                    <a:pt x="3413582" y="1877804"/>
                  </a:lnTo>
                  <a:lnTo>
                    <a:pt x="3417065" y="1877687"/>
                  </a:lnTo>
                  <a:lnTo>
                    <a:pt x="3420548" y="1877570"/>
                  </a:lnTo>
                  <a:lnTo>
                    <a:pt x="3424031" y="1877454"/>
                  </a:lnTo>
                  <a:lnTo>
                    <a:pt x="3427515" y="1877337"/>
                  </a:lnTo>
                  <a:lnTo>
                    <a:pt x="3430998" y="1877221"/>
                  </a:lnTo>
                  <a:lnTo>
                    <a:pt x="3434481" y="1877105"/>
                  </a:lnTo>
                  <a:lnTo>
                    <a:pt x="3437964" y="1897235"/>
                  </a:lnTo>
                  <a:lnTo>
                    <a:pt x="3441447" y="1896659"/>
                  </a:lnTo>
                  <a:lnTo>
                    <a:pt x="3444931" y="1896084"/>
                  </a:lnTo>
                  <a:lnTo>
                    <a:pt x="3448414" y="1895509"/>
                  </a:lnTo>
                  <a:lnTo>
                    <a:pt x="3451897" y="1894934"/>
                  </a:lnTo>
                  <a:lnTo>
                    <a:pt x="3455380" y="1894359"/>
                  </a:lnTo>
                  <a:lnTo>
                    <a:pt x="3458864" y="1893784"/>
                  </a:lnTo>
                  <a:lnTo>
                    <a:pt x="3462347" y="1900213"/>
                  </a:lnTo>
                  <a:lnTo>
                    <a:pt x="3465830" y="1899790"/>
                  </a:lnTo>
                  <a:lnTo>
                    <a:pt x="3469313" y="1899367"/>
                  </a:lnTo>
                  <a:lnTo>
                    <a:pt x="3472797" y="1898944"/>
                  </a:lnTo>
                  <a:lnTo>
                    <a:pt x="3476280" y="1898522"/>
                  </a:lnTo>
                  <a:lnTo>
                    <a:pt x="3479763" y="1898100"/>
                  </a:lnTo>
                  <a:lnTo>
                    <a:pt x="3483246" y="1897678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770927"/>
            </a:xfrm>
            <a:custGeom>
              <a:avLst/>
              <a:gdLst/>
              <a:ahLst/>
              <a:cxnLst/>
              <a:rect l="0" t="0" r="0" b="0"/>
              <a:pathLst>
                <a:path w="3483246" h="277092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1699144"/>
                  </a:lnTo>
                  <a:lnTo>
                    <a:pt x="27865" y="1583294"/>
                  </a:lnTo>
                  <a:lnTo>
                    <a:pt x="31349" y="1482232"/>
                  </a:lnTo>
                  <a:lnTo>
                    <a:pt x="34832" y="1393298"/>
                  </a:lnTo>
                  <a:lnTo>
                    <a:pt x="38315" y="1314432"/>
                  </a:lnTo>
                  <a:lnTo>
                    <a:pt x="41798" y="1244016"/>
                  </a:lnTo>
                  <a:lnTo>
                    <a:pt x="45282" y="1180761"/>
                  </a:lnTo>
                  <a:lnTo>
                    <a:pt x="48765" y="1197366"/>
                  </a:lnTo>
                  <a:lnTo>
                    <a:pt x="52248" y="1244016"/>
                  </a:lnTo>
                  <a:lnTo>
                    <a:pt x="55731" y="1283301"/>
                  </a:lnTo>
                  <a:lnTo>
                    <a:pt x="59215" y="1316837"/>
                  </a:lnTo>
                  <a:lnTo>
                    <a:pt x="62698" y="1345799"/>
                  </a:lnTo>
                  <a:lnTo>
                    <a:pt x="66181" y="1371065"/>
                  </a:lnTo>
                  <a:lnTo>
                    <a:pt x="69664" y="1393298"/>
                  </a:lnTo>
                  <a:lnTo>
                    <a:pt x="69664" y="1741623"/>
                  </a:lnTo>
                  <a:lnTo>
                    <a:pt x="69664" y="1990426"/>
                  </a:lnTo>
                  <a:lnTo>
                    <a:pt x="69664" y="2177029"/>
                  </a:lnTo>
                  <a:lnTo>
                    <a:pt x="69664" y="2322164"/>
                  </a:lnTo>
                  <a:lnTo>
                    <a:pt x="73148" y="2284096"/>
                  </a:lnTo>
                  <a:lnTo>
                    <a:pt x="76631" y="2247256"/>
                  </a:lnTo>
                  <a:lnTo>
                    <a:pt x="80114" y="2211585"/>
                  </a:lnTo>
                  <a:lnTo>
                    <a:pt x="83597" y="2177029"/>
                  </a:lnTo>
                  <a:lnTo>
                    <a:pt x="87081" y="2143536"/>
                  </a:lnTo>
                  <a:lnTo>
                    <a:pt x="90564" y="2111058"/>
                  </a:lnTo>
                  <a:lnTo>
                    <a:pt x="94047" y="2079550"/>
                  </a:lnTo>
                  <a:lnTo>
                    <a:pt x="97530" y="2048968"/>
                  </a:lnTo>
                  <a:lnTo>
                    <a:pt x="101014" y="2019273"/>
                  </a:lnTo>
                  <a:lnTo>
                    <a:pt x="104497" y="1990426"/>
                  </a:lnTo>
                  <a:lnTo>
                    <a:pt x="107980" y="1962392"/>
                  </a:lnTo>
                  <a:lnTo>
                    <a:pt x="111463" y="1935137"/>
                  </a:lnTo>
                  <a:lnTo>
                    <a:pt x="114947" y="1908628"/>
                  </a:lnTo>
                  <a:lnTo>
                    <a:pt x="118430" y="1882836"/>
                  </a:lnTo>
                  <a:lnTo>
                    <a:pt x="121913" y="1857731"/>
                  </a:lnTo>
                  <a:lnTo>
                    <a:pt x="125396" y="1833287"/>
                  </a:lnTo>
                  <a:lnTo>
                    <a:pt x="128880" y="1809478"/>
                  </a:lnTo>
                  <a:lnTo>
                    <a:pt x="132363" y="1786280"/>
                  </a:lnTo>
                  <a:lnTo>
                    <a:pt x="135846" y="1763669"/>
                  </a:lnTo>
                  <a:lnTo>
                    <a:pt x="139329" y="1741623"/>
                  </a:lnTo>
                  <a:lnTo>
                    <a:pt x="142813" y="1720121"/>
                  </a:lnTo>
                  <a:lnTo>
                    <a:pt x="146296" y="1699144"/>
                  </a:lnTo>
                  <a:lnTo>
                    <a:pt x="149779" y="1678673"/>
                  </a:lnTo>
                  <a:lnTo>
                    <a:pt x="153262" y="1658689"/>
                  </a:lnTo>
                  <a:lnTo>
                    <a:pt x="156746" y="1639175"/>
                  </a:lnTo>
                  <a:lnTo>
                    <a:pt x="160229" y="1620114"/>
                  </a:lnTo>
                  <a:lnTo>
                    <a:pt x="163712" y="1953222"/>
                  </a:lnTo>
                  <a:lnTo>
                    <a:pt x="167195" y="1935137"/>
                  </a:lnTo>
                  <a:lnTo>
                    <a:pt x="170679" y="1917383"/>
                  </a:lnTo>
                  <a:lnTo>
                    <a:pt x="174162" y="1899952"/>
                  </a:lnTo>
                  <a:lnTo>
                    <a:pt x="177645" y="1882836"/>
                  </a:lnTo>
                  <a:lnTo>
                    <a:pt x="181128" y="1866025"/>
                  </a:lnTo>
                  <a:lnTo>
                    <a:pt x="184612" y="1849511"/>
                  </a:lnTo>
                  <a:lnTo>
                    <a:pt x="188095" y="1924445"/>
                  </a:lnTo>
                  <a:lnTo>
                    <a:pt x="191578" y="1908628"/>
                  </a:lnTo>
                  <a:lnTo>
                    <a:pt x="195061" y="1893069"/>
                  </a:lnTo>
                  <a:lnTo>
                    <a:pt x="198545" y="1877761"/>
                  </a:lnTo>
                  <a:lnTo>
                    <a:pt x="202028" y="1862698"/>
                  </a:lnTo>
                  <a:lnTo>
                    <a:pt x="205511" y="1847876"/>
                  </a:lnTo>
                  <a:lnTo>
                    <a:pt x="208994" y="1833287"/>
                  </a:lnTo>
                  <a:lnTo>
                    <a:pt x="212478" y="1818927"/>
                  </a:lnTo>
                  <a:lnTo>
                    <a:pt x="215961" y="1804791"/>
                  </a:lnTo>
                  <a:lnTo>
                    <a:pt x="219444" y="1790872"/>
                  </a:lnTo>
                  <a:lnTo>
                    <a:pt x="222927" y="1777166"/>
                  </a:lnTo>
                  <a:lnTo>
                    <a:pt x="226411" y="1763669"/>
                  </a:lnTo>
                  <a:lnTo>
                    <a:pt x="229894" y="1750375"/>
                  </a:lnTo>
                  <a:lnTo>
                    <a:pt x="233377" y="1737280"/>
                  </a:lnTo>
                  <a:lnTo>
                    <a:pt x="236860" y="1724379"/>
                  </a:lnTo>
                  <a:lnTo>
                    <a:pt x="240344" y="1711669"/>
                  </a:lnTo>
                  <a:lnTo>
                    <a:pt x="243827" y="1699144"/>
                  </a:lnTo>
                  <a:lnTo>
                    <a:pt x="247310" y="1686802"/>
                  </a:lnTo>
                  <a:lnTo>
                    <a:pt x="250793" y="1674637"/>
                  </a:lnTo>
                  <a:lnTo>
                    <a:pt x="254277" y="1662647"/>
                  </a:lnTo>
                  <a:lnTo>
                    <a:pt x="257760" y="2001866"/>
                  </a:lnTo>
                  <a:lnTo>
                    <a:pt x="261243" y="1990426"/>
                  </a:lnTo>
                  <a:lnTo>
                    <a:pt x="264726" y="1979117"/>
                  </a:lnTo>
                  <a:lnTo>
                    <a:pt x="268210" y="1967936"/>
                  </a:lnTo>
                  <a:lnTo>
                    <a:pt x="271693" y="1956880"/>
                  </a:lnTo>
                  <a:lnTo>
                    <a:pt x="275176" y="1945948"/>
                  </a:lnTo>
                  <a:lnTo>
                    <a:pt x="278659" y="1935137"/>
                  </a:lnTo>
                  <a:lnTo>
                    <a:pt x="282143" y="1924445"/>
                  </a:lnTo>
                  <a:lnTo>
                    <a:pt x="285626" y="1913871"/>
                  </a:lnTo>
                  <a:lnTo>
                    <a:pt x="289109" y="1903413"/>
                  </a:lnTo>
                  <a:lnTo>
                    <a:pt x="292592" y="1893069"/>
                  </a:lnTo>
                  <a:lnTo>
                    <a:pt x="296075" y="1882836"/>
                  </a:lnTo>
                  <a:lnTo>
                    <a:pt x="299559" y="1872713"/>
                  </a:lnTo>
                  <a:lnTo>
                    <a:pt x="303042" y="1862698"/>
                  </a:lnTo>
                  <a:lnTo>
                    <a:pt x="306525" y="1852790"/>
                  </a:lnTo>
                  <a:lnTo>
                    <a:pt x="310008" y="1842987"/>
                  </a:lnTo>
                  <a:lnTo>
                    <a:pt x="313492" y="1833287"/>
                  </a:lnTo>
                  <a:lnTo>
                    <a:pt x="316975" y="1823689"/>
                  </a:lnTo>
                  <a:lnTo>
                    <a:pt x="320458" y="1814191"/>
                  </a:lnTo>
                  <a:lnTo>
                    <a:pt x="323941" y="1804791"/>
                  </a:lnTo>
                  <a:lnTo>
                    <a:pt x="327425" y="1795488"/>
                  </a:lnTo>
                  <a:lnTo>
                    <a:pt x="330908" y="1786280"/>
                  </a:lnTo>
                  <a:lnTo>
                    <a:pt x="334391" y="1777166"/>
                  </a:lnTo>
                  <a:lnTo>
                    <a:pt x="337874" y="1768145"/>
                  </a:lnTo>
                  <a:lnTo>
                    <a:pt x="341358" y="1759215"/>
                  </a:lnTo>
                  <a:lnTo>
                    <a:pt x="344841" y="1750375"/>
                  </a:lnTo>
                  <a:lnTo>
                    <a:pt x="348324" y="1741623"/>
                  </a:lnTo>
                  <a:lnTo>
                    <a:pt x="351807" y="1732958"/>
                  </a:lnTo>
                  <a:lnTo>
                    <a:pt x="355291" y="1724379"/>
                  </a:lnTo>
                  <a:lnTo>
                    <a:pt x="358774" y="1715885"/>
                  </a:lnTo>
                  <a:lnTo>
                    <a:pt x="362257" y="1707474"/>
                  </a:lnTo>
                  <a:lnTo>
                    <a:pt x="365740" y="1699144"/>
                  </a:lnTo>
                  <a:lnTo>
                    <a:pt x="369224" y="1690896"/>
                  </a:lnTo>
                  <a:lnTo>
                    <a:pt x="372707" y="1682728"/>
                  </a:lnTo>
                  <a:lnTo>
                    <a:pt x="376190" y="1674637"/>
                  </a:lnTo>
                  <a:lnTo>
                    <a:pt x="379673" y="1666625"/>
                  </a:lnTo>
                  <a:lnTo>
                    <a:pt x="383157" y="1658689"/>
                  </a:lnTo>
                  <a:lnTo>
                    <a:pt x="386640" y="1650827"/>
                  </a:lnTo>
                  <a:lnTo>
                    <a:pt x="390123" y="1643041"/>
                  </a:lnTo>
                  <a:lnTo>
                    <a:pt x="393606" y="1635327"/>
                  </a:lnTo>
                  <a:lnTo>
                    <a:pt x="397090" y="1919899"/>
                  </a:lnTo>
                  <a:lnTo>
                    <a:pt x="400573" y="1912370"/>
                  </a:lnTo>
                  <a:lnTo>
                    <a:pt x="404056" y="1904900"/>
                  </a:lnTo>
                  <a:lnTo>
                    <a:pt x="407539" y="1897488"/>
                  </a:lnTo>
                  <a:lnTo>
                    <a:pt x="411023" y="1890134"/>
                  </a:lnTo>
                  <a:lnTo>
                    <a:pt x="414506" y="1882836"/>
                  </a:lnTo>
                  <a:lnTo>
                    <a:pt x="417989" y="1875594"/>
                  </a:lnTo>
                  <a:lnTo>
                    <a:pt x="421472" y="1868408"/>
                  </a:lnTo>
                  <a:lnTo>
                    <a:pt x="424956" y="1861277"/>
                  </a:lnTo>
                  <a:lnTo>
                    <a:pt x="428439" y="1854199"/>
                  </a:lnTo>
                  <a:lnTo>
                    <a:pt x="431922" y="1847176"/>
                  </a:lnTo>
                  <a:lnTo>
                    <a:pt x="435405" y="1840205"/>
                  </a:lnTo>
                  <a:lnTo>
                    <a:pt x="438889" y="1833287"/>
                  </a:lnTo>
                  <a:lnTo>
                    <a:pt x="442372" y="1866782"/>
                  </a:lnTo>
                  <a:lnTo>
                    <a:pt x="445855" y="1859986"/>
                  </a:lnTo>
                  <a:lnTo>
                    <a:pt x="449338" y="1853239"/>
                  </a:lnTo>
                  <a:lnTo>
                    <a:pt x="452822" y="1846540"/>
                  </a:lnTo>
                  <a:lnTo>
                    <a:pt x="456305" y="1839890"/>
                  </a:lnTo>
                  <a:lnTo>
                    <a:pt x="459788" y="1833287"/>
                  </a:lnTo>
                  <a:lnTo>
                    <a:pt x="463271" y="1826732"/>
                  </a:lnTo>
                  <a:lnTo>
                    <a:pt x="466755" y="1858809"/>
                  </a:lnTo>
                  <a:lnTo>
                    <a:pt x="470238" y="1852362"/>
                  </a:lnTo>
                  <a:lnTo>
                    <a:pt x="473721" y="1845960"/>
                  </a:lnTo>
                  <a:lnTo>
                    <a:pt x="477204" y="1839602"/>
                  </a:lnTo>
                  <a:lnTo>
                    <a:pt x="480688" y="1833287"/>
                  </a:lnTo>
                  <a:lnTo>
                    <a:pt x="484171" y="1827016"/>
                  </a:lnTo>
                  <a:lnTo>
                    <a:pt x="487654" y="1820788"/>
                  </a:lnTo>
                  <a:lnTo>
                    <a:pt x="487654" y="1857731"/>
                  </a:lnTo>
                  <a:lnTo>
                    <a:pt x="487654" y="1893069"/>
                  </a:lnTo>
                  <a:lnTo>
                    <a:pt x="487654" y="1926902"/>
                  </a:lnTo>
                  <a:lnTo>
                    <a:pt x="491137" y="1920772"/>
                  </a:lnTo>
                  <a:lnTo>
                    <a:pt x="494621" y="1914681"/>
                  </a:lnTo>
                  <a:lnTo>
                    <a:pt x="498104" y="1908628"/>
                  </a:lnTo>
                  <a:lnTo>
                    <a:pt x="501587" y="1902613"/>
                  </a:lnTo>
                  <a:lnTo>
                    <a:pt x="505070" y="1896637"/>
                  </a:lnTo>
                  <a:lnTo>
                    <a:pt x="508554" y="1890697"/>
                  </a:lnTo>
                  <a:lnTo>
                    <a:pt x="512037" y="1884795"/>
                  </a:lnTo>
                  <a:lnTo>
                    <a:pt x="515520" y="1878929"/>
                  </a:lnTo>
                  <a:lnTo>
                    <a:pt x="519003" y="1873100"/>
                  </a:lnTo>
                  <a:lnTo>
                    <a:pt x="522487" y="1867307"/>
                  </a:lnTo>
                  <a:lnTo>
                    <a:pt x="525970" y="1861550"/>
                  </a:lnTo>
                  <a:lnTo>
                    <a:pt x="529453" y="1855828"/>
                  </a:lnTo>
                  <a:lnTo>
                    <a:pt x="532936" y="1850141"/>
                  </a:lnTo>
                  <a:lnTo>
                    <a:pt x="536420" y="1967936"/>
                  </a:lnTo>
                  <a:lnTo>
                    <a:pt x="539903" y="1962392"/>
                  </a:lnTo>
                  <a:lnTo>
                    <a:pt x="543386" y="1956880"/>
                  </a:lnTo>
                  <a:lnTo>
                    <a:pt x="546869" y="1951398"/>
                  </a:lnTo>
                  <a:lnTo>
                    <a:pt x="550353" y="1945948"/>
                  </a:lnTo>
                  <a:lnTo>
                    <a:pt x="553836" y="1940527"/>
                  </a:lnTo>
                  <a:lnTo>
                    <a:pt x="557319" y="1935137"/>
                  </a:lnTo>
                  <a:lnTo>
                    <a:pt x="557319" y="1963284"/>
                  </a:lnTo>
                  <a:lnTo>
                    <a:pt x="557319" y="1990426"/>
                  </a:lnTo>
                  <a:lnTo>
                    <a:pt x="557319" y="2016616"/>
                  </a:lnTo>
                  <a:lnTo>
                    <a:pt x="560802" y="2011323"/>
                  </a:lnTo>
                  <a:lnTo>
                    <a:pt x="564286" y="2006058"/>
                  </a:lnTo>
                  <a:lnTo>
                    <a:pt x="567769" y="2000820"/>
                  </a:lnTo>
                  <a:lnTo>
                    <a:pt x="571252" y="1995610"/>
                  </a:lnTo>
                  <a:lnTo>
                    <a:pt x="574735" y="1990426"/>
                  </a:lnTo>
                  <a:lnTo>
                    <a:pt x="578218" y="1985270"/>
                  </a:lnTo>
                  <a:lnTo>
                    <a:pt x="581702" y="2005595"/>
                  </a:lnTo>
                  <a:lnTo>
                    <a:pt x="585185" y="2000513"/>
                  </a:lnTo>
                  <a:lnTo>
                    <a:pt x="588668" y="1995457"/>
                  </a:lnTo>
                  <a:lnTo>
                    <a:pt x="592151" y="1990426"/>
                  </a:lnTo>
                  <a:lnTo>
                    <a:pt x="595635" y="1985421"/>
                  </a:lnTo>
                  <a:lnTo>
                    <a:pt x="599118" y="1980441"/>
                  </a:lnTo>
                  <a:lnTo>
                    <a:pt x="602601" y="1975486"/>
                  </a:lnTo>
                  <a:lnTo>
                    <a:pt x="606084" y="2000167"/>
                  </a:lnTo>
                  <a:lnTo>
                    <a:pt x="609568" y="2002514"/>
                  </a:lnTo>
                  <a:lnTo>
                    <a:pt x="613051" y="2004827"/>
                  </a:lnTo>
                  <a:lnTo>
                    <a:pt x="616534" y="2007106"/>
                  </a:lnTo>
                  <a:lnTo>
                    <a:pt x="620017" y="2009353"/>
                  </a:lnTo>
                  <a:lnTo>
                    <a:pt x="623501" y="2011568"/>
                  </a:lnTo>
                  <a:lnTo>
                    <a:pt x="626984" y="2013752"/>
                  </a:lnTo>
                  <a:lnTo>
                    <a:pt x="630467" y="2009043"/>
                  </a:lnTo>
                  <a:lnTo>
                    <a:pt x="633950" y="2004356"/>
                  </a:lnTo>
                  <a:lnTo>
                    <a:pt x="637434" y="1999691"/>
                  </a:lnTo>
                  <a:lnTo>
                    <a:pt x="640917" y="1995048"/>
                  </a:lnTo>
                  <a:lnTo>
                    <a:pt x="644400" y="1990426"/>
                  </a:lnTo>
                  <a:lnTo>
                    <a:pt x="647883" y="1985826"/>
                  </a:lnTo>
                  <a:lnTo>
                    <a:pt x="651367" y="1981247"/>
                  </a:lnTo>
                  <a:lnTo>
                    <a:pt x="654850" y="1976689"/>
                  </a:lnTo>
                  <a:lnTo>
                    <a:pt x="658333" y="1972152"/>
                  </a:lnTo>
                  <a:lnTo>
                    <a:pt x="661816" y="1967635"/>
                  </a:lnTo>
                  <a:lnTo>
                    <a:pt x="665300" y="1963139"/>
                  </a:lnTo>
                  <a:lnTo>
                    <a:pt x="668783" y="1958664"/>
                  </a:lnTo>
                  <a:lnTo>
                    <a:pt x="672266" y="1954209"/>
                  </a:lnTo>
                  <a:lnTo>
                    <a:pt x="675749" y="1956703"/>
                  </a:lnTo>
                  <a:lnTo>
                    <a:pt x="679233" y="1962575"/>
                  </a:lnTo>
                  <a:lnTo>
                    <a:pt x="682716" y="1968343"/>
                  </a:lnTo>
                  <a:lnTo>
                    <a:pt x="686199" y="1974010"/>
                  </a:lnTo>
                  <a:lnTo>
                    <a:pt x="689682" y="1979577"/>
                  </a:lnTo>
                  <a:lnTo>
                    <a:pt x="693166" y="1985049"/>
                  </a:lnTo>
                  <a:lnTo>
                    <a:pt x="696649" y="1990426"/>
                  </a:lnTo>
                  <a:lnTo>
                    <a:pt x="700132" y="1986170"/>
                  </a:lnTo>
                  <a:lnTo>
                    <a:pt x="703615" y="1981932"/>
                  </a:lnTo>
                  <a:lnTo>
                    <a:pt x="707099" y="1977712"/>
                  </a:lnTo>
                  <a:lnTo>
                    <a:pt x="710582" y="1973511"/>
                  </a:lnTo>
                  <a:lnTo>
                    <a:pt x="714065" y="1969326"/>
                  </a:lnTo>
                  <a:lnTo>
                    <a:pt x="717548" y="1965160"/>
                  </a:lnTo>
                  <a:lnTo>
                    <a:pt x="721032" y="1962082"/>
                  </a:lnTo>
                  <a:lnTo>
                    <a:pt x="724515" y="1961155"/>
                  </a:lnTo>
                  <a:lnTo>
                    <a:pt x="727998" y="1960237"/>
                  </a:lnTo>
                  <a:lnTo>
                    <a:pt x="731481" y="1959326"/>
                  </a:lnTo>
                  <a:lnTo>
                    <a:pt x="734965" y="1958423"/>
                  </a:lnTo>
                  <a:lnTo>
                    <a:pt x="738448" y="1957527"/>
                  </a:lnTo>
                  <a:lnTo>
                    <a:pt x="741931" y="1956638"/>
                  </a:lnTo>
                  <a:lnTo>
                    <a:pt x="745414" y="2017818"/>
                  </a:lnTo>
                  <a:lnTo>
                    <a:pt x="748898" y="2019602"/>
                  </a:lnTo>
                  <a:lnTo>
                    <a:pt x="752381" y="2021366"/>
                  </a:lnTo>
                  <a:lnTo>
                    <a:pt x="755864" y="2023109"/>
                  </a:lnTo>
                  <a:lnTo>
                    <a:pt x="759347" y="2024832"/>
                  </a:lnTo>
                  <a:lnTo>
                    <a:pt x="762831" y="2026535"/>
                  </a:lnTo>
                  <a:lnTo>
                    <a:pt x="766314" y="2028219"/>
                  </a:lnTo>
                  <a:lnTo>
                    <a:pt x="769797" y="2024375"/>
                  </a:lnTo>
                  <a:lnTo>
                    <a:pt x="773280" y="2020546"/>
                  </a:lnTo>
                  <a:lnTo>
                    <a:pt x="776764" y="2016732"/>
                  </a:lnTo>
                  <a:lnTo>
                    <a:pt x="780247" y="2012931"/>
                  </a:lnTo>
                  <a:lnTo>
                    <a:pt x="783730" y="2009145"/>
                  </a:lnTo>
                  <a:lnTo>
                    <a:pt x="787213" y="2005373"/>
                  </a:lnTo>
                  <a:lnTo>
                    <a:pt x="790697" y="2003464"/>
                  </a:lnTo>
                  <a:lnTo>
                    <a:pt x="794180" y="2005243"/>
                  </a:lnTo>
                  <a:lnTo>
                    <a:pt x="797663" y="2007003"/>
                  </a:lnTo>
                  <a:lnTo>
                    <a:pt x="801146" y="2008743"/>
                  </a:lnTo>
                  <a:lnTo>
                    <a:pt x="804630" y="2010464"/>
                  </a:lnTo>
                  <a:lnTo>
                    <a:pt x="808113" y="2012166"/>
                  </a:lnTo>
                  <a:lnTo>
                    <a:pt x="811596" y="2013850"/>
                  </a:lnTo>
                  <a:lnTo>
                    <a:pt x="815079" y="2066538"/>
                  </a:lnTo>
                  <a:lnTo>
                    <a:pt x="818563" y="2067864"/>
                  </a:lnTo>
                  <a:lnTo>
                    <a:pt x="822046" y="2069176"/>
                  </a:lnTo>
                  <a:lnTo>
                    <a:pt x="825529" y="2070475"/>
                  </a:lnTo>
                  <a:lnTo>
                    <a:pt x="829012" y="2071760"/>
                  </a:lnTo>
                  <a:lnTo>
                    <a:pt x="832496" y="2073033"/>
                  </a:lnTo>
                  <a:lnTo>
                    <a:pt x="835979" y="2074293"/>
                  </a:lnTo>
                  <a:lnTo>
                    <a:pt x="835979" y="2089948"/>
                  </a:lnTo>
                  <a:lnTo>
                    <a:pt x="835979" y="2105259"/>
                  </a:lnTo>
                  <a:lnTo>
                    <a:pt x="835979" y="2120237"/>
                  </a:lnTo>
                  <a:lnTo>
                    <a:pt x="835979" y="2134893"/>
                  </a:lnTo>
                  <a:lnTo>
                    <a:pt x="835979" y="2149237"/>
                  </a:lnTo>
                  <a:lnTo>
                    <a:pt x="835979" y="2163279"/>
                  </a:lnTo>
                  <a:lnTo>
                    <a:pt x="839462" y="2159869"/>
                  </a:lnTo>
                  <a:lnTo>
                    <a:pt x="842945" y="2156469"/>
                  </a:lnTo>
                  <a:lnTo>
                    <a:pt x="846429" y="2153080"/>
                  </a:lnTo>
                  <a:lnTo>
                    <a:pt x="849912" y="2149702"/>
                  </a:lnTo>
                  <a:lnTo>
                    <a:pt x="853395" y="2146334"/>
                  </a:lnTo>
                  <a:lnTo>
                    <a:pt x="856878" y="2142977"/>
                  </a:lnTo>
                  <a:lnTo>
                    <a:pt x="860361" y="2139631"/>
                  </a:lnTo>
                  <a:lnTo>
                    <a:pt x="863845" y="2136294"/>
                  </a:lnTo>
                  <a:lnTo>
                    <a:pt x="867328" y="2132969"/>
                  </a:lnTo>
                  <a:lnTo>
                    <a:pt x="870811" y="2129653"/>
                  </a:lnTo>
                  <a:lnTo>
                    <a:pt x="874294" y="2126348"/>
                  </a:lnTo>
                  <a:lnTo>
                    <a:pt x="877778" y="2123053"/>
                  </a:lnTo>
                  <a:lnTo>
                    <a:pt x="881261" y="2119768"/>
                  </a:lnTo>
                  <a:lnTo>
                    <a:pt x="884744" y="2116494"/>
                  </a:lnTo>
                  <a:lnTo>
                    <a:pt x="888227" y="2113229"/>
                  </a:lnTo>
                  <a:lnTo>
                    <a:pt x="891711" y="2109975"/>
                  </a:lnTo>
                  <a:lnTo>
                    <a:pt x="895194" y="2106730"/>
                  </a:lnTo>
                  <a:lnTo>
                    <a:pt x="898677" y="2103496"/>
                  </a:lnTo>
                  <a:lnTo>
                    <a:pt x="902160" y="2100271"/>
                  </a:lnTo>
                  <a:lnTo>
                    <a:pt x="905644" y="2097056"/>
                  </a:lnTo>
                  <a:lnTo>
                    <a:pt x="905644" y="2111058"/>
                  </a:lnTo>
                  <a:lnTo>
                    <a:pt x="909127" y="2112013"/>
                  </a:lnTo>
                  <a:lnTo>
                    <a:pt x="912610" y="2112960"/>
                  </a:lnTo>
                  <a:lnTo>
                    <a:pt x="916093" y="2113898"/>
                  </a:lnTo>
                  <a:lnTo>
                    <a:pt x="919577" y="2114828"/>
                  </a:lnTo>
                  <a:lnTo>
                    <a:pt x="923060" y="2115750"/>
                  </a:lnTo>
                  <a:lnTo>
                    <a:pt x="926543" y="2116663"/>
                  </a:lnTo>
                  <a:lnTo>
                    <a:pt x="930026" y="2129495"/>
                  </a:lnTo>
                  <a:lnTo>
                    <a:pt x="933510" y="2126400"/>
                  </a:lnTo>
                  <a:lnTo>
                    <a:pt x="936993" y="2123314"/>
                  </a:lnTo>
                  <a:lnTo>
                    <a:pt x="940476" y="2120237"/>
                  </a:lnTo>
                  <a:lnTo>
                    <a:pt x="943959" y="2117168"/>
                  </a:lnTo>
                  <a:lnTo>
                    <a:pt x="947443" y="2114109"/>
                  </a:lnTo>
                  <a:lnTo>
                    <a:pt x="950926" y="2111058"/>
                  </a:lnTo>
                  <a:lnTo>
                    <a:pt x="954409" y="2108016"/>
                  </a:lnTo>
                  <a:lnTo>
                    <a:pt x="957892" y="2104983"/>
                  </a:lnTo>
                  <a:lnTo>
                    <a:pt x="961376" y="2101959"/>
                  </a:lnTo>
                  <a:lnTo>
                    <a:pt x="964859" y="2098943"/>
                  </a:lnTo>
                  <a:lnTo>
                    <a:pt x="968342" y="2095936"/>
                  </a:lnTo>
                  <a:lnTo>
                    <a:pt x="971825" y="2092938"/>
                  </a:lnTo>
                  <a:lnTo>
                    <a:pt x="975309" y="2089948"/>
                  </a:lnTo>
                  <a:lnTo>
                    <a:pt x="975309" y="2103092"/>
                  </a:lnTo>
                  <a:lnTo>
                    <a:pt x="975309" y="2115991"/>
                  </a:lnTo>
                  <a:lnTo>
                    <a:pt x="975309" y="2128650"/>
                  </a:lnTo>
                  <a:lnTo>
                    <a:pt x="975309" y="2141078"/>
                  </a:lnTo>
                  <a:lnTo>
                    <a:pt x="978792" y="2139059"/>
                  </a:lnTo>
                  <a:lnTo>
                    <a:pt x="982275" y="2137049"/>
                  </a:lnTo>
                  <a:lnTo>
                    <a:pt x="985758" y="2135046"/>
                  </a:lnTo>
                  <a:lnTo>
                    <a:pt x="989242" y="2133052"/>
                  </a:lnTo>
                  <a:lnTo>
                    <a:pt x="992725" y="2131067"/>
                  </a:lnTo>
                  <a:lnTo>
                    <a:pt x="996208" y="2129089"/>
                  </a:lnTo>
                  <a:lnTo>
                    <a:pt x="999691" y="2127119"/>
                  </a:lnTo>
                  <a:lnTo>
                    <a:pt x="1003175" y="2125157"/>
                  </a:lnTo>
                  <a:lnTo>
                    <a:pt x="1006658" y="2123204"/>
                  </a:lnTo>
                  <a:lnTo>
                    <a:pt x="1010141" y="2121258"/>
                  </a:lnTo>
                  <a:lnTo>
                    <a:pt x="1013624" y="2119320"/>
                  </a:lnTo>
                  <a:lnTo>
                    <a:pt x="1017108" y="2117390"/>
                  </a:lnTo>
                  <a:lnTo>
                    <a:pt x="1020591" y="2115467"/>
                  </a:lnTo>
                  <a:lnTo>
                    <a:pt x="1024074" y="2113552"/>
                  </a:lnTo>
                  <a:lnTo>
                    <a:pt x="1027557" y="2111645"/>
                  </a:lnTo>
                  <a:lnTo>
                    <a:pt x="1031041" y="2109746"/>
                  </a:lnTo>
                  <a:lnTo>
                    <a:pt x="1034524" y="2107854"/>
                  </a:lnTo>
                  <a:lnTo>
                    <a:pt x="1038007" y="2105970"/>
                  </a:lnTo>
                  <a:lnTo>
                    <a:pt x="1041490" y="2104093"/>
                  </a:lnTo>
                  <a:lnTo>
                    <a:pt x="1044974" y="2102223"/>
                  </a:lnTo>
                  <a:lnTo>
                    <a:pt x="1048457" y="2100361"/>
                  </a:lnTo>
                  <a:lnTo>
                    <a:pt x="1051940" y="2098507"/>
                  </a:lnTo>
                  <a:lnTo>
                    <a:pt x="1055423" y="2096659"/>
                  </a:lnTo>
                  <a:lnTo>
                    <a:pt x="1058907" y="2094819"/>
                  </a:lnTo>
                  <a:lnTo>
                    <a:pt x="1062390" y="2092986"/>
                  </a:lnTo>
                  <a:lnTo>
                    <a:pt x="1065873" y="2091161"/>
                  </a:lnTo>
                  <a:lnTo>
                    <a:pt x="1069356" y="2090855"/>
                  </a:lnTo>
                  <a:lnTo>
                    <a:pt x="1072840" y="2093557"/>
                  </a:lnTo>
                  <a:lnTo>
                    <a:pt x="1076323" y="2096232"/>
                  </a:lnTo>
                  <a:lnTo>
                    <a:pt x="1079806" y="2098879"/>
                  </a:lnTo>
                  <a:lnTo>
                    <a:pt x="1083289" y="2101499"/>
                  </a:lnTo>
                  <a:lnTo>
                    <a:pt x="1086773" y="2104093"/>
                  </a:lnTo>
                  <a:lnTo>
                    <a:pt x="1090256" y="2106660"/>
                  </a:lnTo>
                  <a:lnTo>
                    <a:pt x="1093739" y="2128491"/>
                  </a:lnTo>
                  <a:lnTo>
                    <a:pt x="1097222" y="2125857"/>
                  </a:lnTo>
                  <a:lnTo>
                    <a:pt x="1100706" y="2123231"/>
                  </a:lnTo>
                  <a:lnTo>
                    <a:pt x="1104189" y="2120611"/>
                  </a:lnTo>
                  <a:lnTo>
                    <a:pt x="1107672" y="2117997"/>
                  </a:lnTo>
                  <a:lnTo>
                    <a:pt x="1111155" y="2115390"/>
                  </a:lnTo>
                  <a:lnTo>
                    <a:pt x="1114639" y="2112789"/>
                  </a:lnTo>
                  <a:lnTo>
                    <a:pt x="1118122" y="2113558"/>
                  </a:lnTo>
                  <a:lnTo>
                    <a:pt x="1121605" y="2114322"/>
                  </a:lnTo>
                  <a:lnTo>
                    <a:pt x="1125088" y="2115080"/>
                  </a:lnTo>
                  <a:lnTo>
                    <a:pt x="1128572" y="2115833"/>
                  </a:lnTo>
                  <a:lnTo>
                    <a:pt x="1132055" y="2116580"/>
                  </a:lnTo>
                  <a:lnTo>
                    <a:pt x="1135538" y="2117322"/>
                  </a:lnTo>
                  <a:lnTo>
                    <a:pt x="1139021" y="2149497"/>
                  </a:lnTo>
                  <a:lnTo>
                    <a:pt x="1142505" y="2148544"/>
                  </a:lnTo>
                  <a:lnTo>
                    <a:pt x="1145988" y="2147596"/>
                  </a:lnTo>
                  <a:lnTo>
                    <a:pt x="1149471" y="2146652"/>
                  </a:lnTo>
                  <a:lnTo>
                    <a:pt x="1152954" y="2145712"/>
                  </a:lnTo>
                  <a:lnTo>
                    <a:pt x="1156437" y="2144777"/>
                  </a:lnTo>
                  <a:lnTo>
                    <a:pt x="1159921" y="2143845"/>
                  </a:lnTo>
                  <a:lnTo>
                    <a:pt x="1163404" y="2141888"/>
                  </a:lnTo>
                  <a:lnTo>
                    <a:pt x="1166887" y="2139422"/>
                  </a:lnTo>
                  <a:lnTo>
                    <a:pt x="1170370" y="2136961"/>
                  </a:lnTo>
                  <a:lnTo>
                    <a:pt x="1173854" y="2134505"/>
                  </a:lnTo>
                  <a:lnTo>
                    <a:pt x="1177337" y="2132056"/>
                  </a:lnTo>
                  <a:lnTo>
                    <a:pt x="1180820" y="2129612"/>
                  </a:lnTo>
                  <a:lnTo>
                    <a:pt x="1184303" y="2127173"/>
                  </a:lnTo>
                  <a:lnTo>
                    <a:pt x="1187787" y="2126292"/>
                  </a:lnTo>
                  <a:lnTo>
                    <a:pt x="1191270" y="2125415"/>
                  </a:lnTo>
                  <a:lnTo>
                    <a:pt x="1194753" y="2124542"/>
                  </a:lnTo>
                  <a:lnTo>
                    <a:pt x="1198236" y="2123674"/>
                  </a:lnTo>
                  <a:lnTo>
                    <a:pt x="1201720" y="2122808"/>
                  </a:lnTo>
                  <a:lnTo>
                    <a:pt x="1205203" y="2121947"/>
                  </a:lnTo>
                  <a:lnTo>
                    <a:pt x="1208686" y="2140758"/>
                  </a:lnTo>
                  <a:lnTo>
                    <a:pt x="1212169" y="2138383"/>
                  </a:lnTo>
                  <a:lnTo>
                    <a:pt x="1215653" y="2136014"/>
                  </a:lnTo>
                  <a:lnTo>
                    <a:pt x="1219136" y="2133649"/>
                  </a:lnTo>
                  <a:lnTo>
                    <a:pt x="1222619" y="2131290"/>
                  </a:lnTo>
                  <a:lnTo>
                    <a:pt x="1226102" y="2128935"/>
                  </a:lnTo>
                  <a:lnTo>
                    <a:pt x="1229586" y="2126586"/>
                  </a:lnTo>
                  <a:lnTo>
                    <a:pt x="1233069" y="2124243"/>
                  </a:lnTo>
                  <a:lnTo>
                    <a:pt x="1236552" y="2121904"/>
                  </a:lnTo>
                  <a:lnTo>
                    <a:pt x="1240035" y="2119571"/>
                  </a:lnTo>
                  <a:lnTo>
                    <a:pt x="1243519" y="2117242"/>
                  </a:lnTo>
                  <a:lnTo>
                    <a:pt x="1247002" y="2114919"/>
                  </a:lnTo>
                  <a:lnTo>
                    <a:pt x="1250485" y="2112601"/>
                  </a:lnTo>
                  <a:lnTo>
                    <a:pt x="1253968" y="2110288"/>
                  </a:lnTo>
                  <a:lnTo>
                    <a:pt x="1257452" y="2107980"/>
                  </a:lnTo>
                  <a:lnTo>
                    <a:pt x="1260935" y="2105677"/>
                  </a:lnTo>
                  <a:lnTo>
                    <a:pt x="1264418" y="2103379"/>
                  </a:lnTo>
                  <a:lnTo>
                    <a:pt x="1267901" y="2101086"/>
                  </a:lnTo>
                  <a:lnTo>
                    <a:pt x="1271385" y="2098798"/>
                  </a:lnTo>
                  <a:lnTo>
                    <a:pt x="1274868" y="2096515"/>
                  </a:lnTo>
                  <a:lnTo>
                    <a:pt x="1278351" y="2094237"/>
                  </a:lnTo>
                  <a:lnTo>
                    <a:pt x="1281834" y="2091964"/>
                  </a:lnTo>
                  <a:lnTo>
                    <a:pt x="1285318" y="2089696"/>
                  </a:lnTo>
                  <a:lnTo>
                    <a:pt x="1288801" y="2087433"/>
                  </a:lnTo>
                  <a:lnTo>
                    <a:pt x="1292284" y="2085174"/>
                  </a:lnTo>
                  <a:lnTo>
                    <a:pt x="1295767" y="2082921"/>
                  </a:lnTo>
                  <a:lnTo>
                    <a:pt x="1299251" y="2080672"/>
                  </a:lnTo>
                  <a:lnTo>
                    <a:pt x="1302734" y="2101279"/>
                  </a:lnTo>
                  <a:lnTo>
                    <a:pt x="1306217" y="2103439"/>
                  </a:lnTo>
                  <a:lnTo>
                    <a:pt x="1309700" y="2105581"/>
                  </a:lnTo>
                  <a:lnTo>
                    <a:pt x="1313184" y="2107704"/>
                  </a:lnTo>
                  <a:lnTo>
                    <a:pt x="1316667" y="2109810"/>
                  </a:lnTo>
                  <a:lnTo>
                    <a:pt x="1320150" y="2111899"/>
                  </a:lnTo>
                  <a:lnTo>
                    <a:pt x="1323633" y="2113970"/>
                  </a:lnTo>
                  <a:lnTo>
                    <a:pt x="1323633" y="2123349"/>
                  </a:lnTo>
                  <a:lnTo>
                    <a:pt x="1323633" y="2132600"/>
                  </a:lnTo>
                  <a:lnTo>
                    <a:pt x="1323633" y="2141726"/>
                  </a:lnTo>
                  <a:lnTo>
                    <a:pt x="1323633" y="2150729"/>
                  </a:lnTo>
                  <a:lnTo>
                    <a:pt x="1327117" y="2148566"/>
                  </a:lnTo>
                  <a:lnTo>
                    <a:pt x="1330600" y="2146408"/>
                  </a:lnTo>
                  <a:lnTo>
                    <a:pt x="1334083" y="2144253"/>
                  </a:lnTo>
                  <a:lnTo>
                    <a:pt x="1337566" y="2142103"/>
                  </a:lnTo>
                  <a:lnTo>
                    <a:pt x="1341050" y="2139958"/>
                  </a:lnTo>
                  <a:lnTo>
                    <a:pt x="1344533" y="2137816"/>
                  </a:lnTo>
                  <a:lnTo>
                    <a:pt x="1348016" y="2145486"/>
                  </a:lnTo>
                  <a:lnTo>
                    <a:pt x="1351499" y="2146010"/>
                  </a:lnTo>
                  <a:lnTo>
                    <a:pt x="1354983" y="2146532"/>
                  </a:lnTo>
                  <a:lnTo>
                    <a:pt x="1358466" y="2147050"/>
                  </a:lnTo>
                  <a:lnTo>
                    <a:pt x="1361949" y="2147565"/>
                  </a:lnTo>
                  <a:lnTo>
                    <a:pt x="1365432" y="2148077"/>
                  </a:lnTo>
                  <a:lnTo>
                    <a:pt x="1368916" y="2148587"/>
                  </a:lnTo>
                  <a:lnTo>
                    <a:pt x="1372399" y="2148228"/>
                  </a:lnTo>
                  <a:lnTo>
                    <a:pt x="1375882" y="2147438"/>
                  </a:lnTo>
                  <a:lnTo>
                    <a:pt x="1379365" y="2146652"/>
                  </a:lnTo>
                  <a:lnTo>
                    <a:pt x="1382849" y="2145868"/>
                  </a:lnTo>
                  <a:lnTo>
                    <a:pt x="1386332" y="2145088"/>
                  </a:lnTo>
                  <a:lnTo>
                    <a:pt x="1389815" y="2144310"/>
                  </a:lnTo>
                  <a:lnTo>
                    <a:pt x="1393298" y="2143536"/>
                  </a:lnTo>
                  <a:lnTo>
                    <a:pt x="1396782" y="2145333"/>
                  </a:lnTo>
                  <a:lnTo>
                    <a:pt x="1400265" y="2147115"/>
                  </a:lnTo>
                  <a:lnTo>
                    <a:pt x="1403748" y="2148885"/>
                  </a:lnTo>
                  <a:lnTo>
                    <a:pt x="1407231" y="2150641"/>
                  </a:lnTo>
                  <a:lnTo>
                    <a:pt x="1410715" y="2152383"/>
                  </a:lnTo>
                  <a:lnTo>
                    <a:pt x="1414198" y="2154113"/>
                  </a:lnTo>
                  <a:lnTo>
                    <a:pt x="1417681" y="2156243"/>
                  </a:lnTo>
                  <a:lnTo>
                    <a:pt x="1421164" y="2159180"/>
                  </a:lnTo>
                  <a:lnTo>
                    <a:pt x="1424648" y="2162089"/>
                  </a:lnTo>
                  <a:lnTo>
                    <a:pt x="1428131" y="2164971"/>
                  </a:lnTo>
                  <a:lnTo>
                    <a:pt x="1431614" y="2167827"/>
                  </a:lnTo>
                  <a:lnTo>
                    <a:pt x="1435097" y="2170657"/>
                  </a:lnTo>
                  <a:lnTo>
                    <a:pt x="1435097" y="2170657"/>
                  </a:lnTo>
                  <a:lnTo>
                    <a:pt x="1438580" y="2173461"/>
                  </a:lnTo>
                  <a:lnTo>
                    <a:pt x="1442064" y="2175449"/>
                  </a:lnTo>
                  <a:lnTo>
                    <a:pt x="1445547" y="2177029"/>
                  </a:lnTo>
                  <a:lnTo>
                    <a:pt x="1449030" y="2178597"/>
                  </a:lnTo>
                  <a:lnTo>
                    <a:pt x="1452513" y="2180154"/>
                  </a:lnTo>
                  <a:lnTo>
                    <a:pt x="1455997" y="2181699"/>
                  </a:lnTo>
                  <a:lnTo>
                    <a:pt x="1459480" y="2183234"/>
                  </a:lnTo>
                  <a:lnTo>
                    <a:pt x="1462963" y="2184758"/>
                  </a:lnTo>
                  <a:lnTo>
                    <a:pt x="1462963" y="2192396"/>
                  </a:lnTo>
                  <a:lnTo>
                    <a:pt x="1462963" y="2199945"/>
                  </a:lnTo>
                  <a:lnTo>
                    <a:pt x="1462963" y="2207406"/>
                  </a:lnTo>
                  <a:lnTo>
                    <a:pt x="1462963" y="2214781"/>
                  </a:lnTo>
                  <a:lnTo>
                    <a:pt x="1462963" y="2222071"/>
                  </a:lnTo>
                  <a:lnTo>
                    <a:pt x="1462963" y="2229278"/>
                  </a:lnTo>
                  <a:lnTo>
                    <a:pt x="1462963" y="2236402"/>
                  </a:lnTo>
                  <a:lnTo>
                    <a:pt x="1462963" y="2243447"/>
                  </a:lnTo>
                  <a:lnTo>
                    <a:pt x="1466446" y="2241547"/>
                  </a:lnTo>
                  <a:lnTo>
                    <a:pt x="1469930" y="2239651"/>
                  </a:lnTo>
                  <a:lnTo>
                    <a:pt x="1473413" y="2237757"/>
                  </a:lnTo>
                  <a:lnTo>
                    <a:pt x="1476896" y="2235867"/>
                  </a:lnTo>
                  <a:lnTo>
                    <a:pt x="1480379" y="2233981"/>
                  </a:lnTo>
                  <a:lnTo>
                    <a:pt x="1483863" y="2232097"/>
                  </a:lnTo>
                  <a:lnTo>
                    <a:pt x="1487346" y="2230217"/>
                  </a:lnTo>
                  <a:lnTo>
                    <a:pt x="1490829" y="2228339"/>
                  </a:lnTo>
                  <a:lnTo>
                    <a:pt x="1494312" y="2226465"/>
                  </a:lnTo>
                  <a:lnTo>
                    <a:pt x="1497796" y="2224594"/>
                  </a:lnTo>
                  <a:lnTo>
                    <a:pt x="1501279" y="2222726"/>
                  </a:lnTo>
                  <a:lnTo>
                    <a:pt x="1504762" y="2220862"/>
                  </a:lnTo>
                  <a:lnTo>
                    <a:pt x="1508245" y="2219000"/>
                  </a:lnTo>
                  <a:lnTo>
                    <a:pt x="1511729" y="2239366"/>
                  </a:lnTo>
                  <a:lnTo>
                    <a:pt x="1515212" y="2239570"/>
                  </a:lnTo>
                  <a:lnTo>
                    <a:pt x="1518695" y="2239773"/>
                  </a:lnTo>
                  <a:lnTo>
                    <a:pt x="1522178" y="2239975"/>
                  </a:lnTo>
                  <a:lnTo>
                    <a:pt x="1525662" y="2240176"/>
                  </a:lnTo>
                  <a:lnTo>
                    <a:pt x="1529145" y="2240376"/>
                  </a:lnTo>
                  <a:lnTo>
                    <a:pt x="1532628" y="2240575"/>
                  </a:lnTo>
                  <a:lnTo>
                    <a:pt x="1536111" y="2240773"/>
                  </a:lnTo>
                  <a:lnTo>
                    <a:pt x="1539595" y="2240970"/>
                  </a:lnTo>
                  <a:lnTo>
                    <a:pt x="1543078" y="2241166"/>
                  </a:lnTo>
                  <a:lnTo>
                    <a:pt x="1546561" y="2241361"/>
                  </a:lnTo>
                  <a:lnTo>
                    <a:pt x="1550044" y="2241555"/>
                  </a:lnTo>
                  <a:lnTo>
                    <a:pt x="1553528" y="2241748"/>
                  </a:lnTo>
                  <a:lnTo>
                    <a:pt x="1557011" y="2241941"/>
                  </a:lnTo>
                  <a:lnTo>
                    <a:pt x="1560494" y="2242132"/>
                  </a:lnTo>
                  <a:lnTo>
                    <a:pt x="1563977" y="2242322"/>
                  </a:lnTo>
                  <a:lnTo>
                    <a:pt x="1567461" y="2242512"/>
                  </a:lnTo>
                  <a:lnTo>
                    <a:pt x="1570944" y="2242701"/>
                  </a:lnTo>
                  <a:lnTo>
                    <a:pt x="1574427" y="2242889"/>
                  </a:lnTo>
                  <a:lnTo>
                    <a:pt x="1577910" y="2243075"/>
                  </a:lnTo>
                  <a:lnTo>
                    <a:pt x="1581394" y="2245203"/>
                  </a:lnTo>
                  <a:lnTo>
                    <a:pt x="1584877" y="2248277"/>
                  </a:lnTo>
                  <a:lnTo>
                    <a:pt x="1588360" y="2251323"/>
                  </a:lnTo>
                  <a:lnTo>
                    <a:pt x="1591843" y="2254340"/>
                  </a:lnTo>
                  <a:lnTo>
                    <a:pt x="1595327" y="2257329"/>
                  </a:lnTo>
                  <a:lnTo>
                    <a:pt x="1598810" y="2260291"/>
                  </a:lnTo>
                  <a:lnTo>
                    <a:pt x="1602293" y="2263226"/>
                  </a:lnTo>
                  <a:lnTo>
                    <a:pt x="1602293" y="2269388"/>
                  </a:lnTo>
                  <a:lnTo>
                    <a:pt x="1602293" y="2275487"/>
                  </a:lnTo>
                  <a:lnTo>
                    <a:pt x="1602293" y="2281526"/>
                  </a:lnTo>
                  <a:lnTo>
                    <a:pt x="1605776" y="2280718"/>
                  </a:lnTo>
                  <a:lnTo>
                    <a:pt x="1609260" y="2279911"/>
                  </a:lnTo>
                  <a:lnTo>
                    <a:pt x="1612743" y="2279108"/>
                  </a:lnTo>
                  <a:lnTo>
                    <a:pt x="1616226" y="2278306"/>
                  </a:lnTo>
                  <a:lnTo>
                    <a:pt x="1619709" y="2277507"/>
                  </a:lnTo>
                  <a:lnTo>
                    <a:pt x="1623193" y="2276710"/>
                  </a:lnTo>
                  <a:lnTo>
                    <a:pt x="1626676" y="2359593"/>
                  </a:lnTo>
                  <a:lnTo>
                    <a:pt x="1630159" y="2359515"/>
                  </a:lnTo>
                  <a:lnTo>
                    <a:pt x="1633642" y="2359438"/>
                  </a:lnTo>
                  <a:lnTo>
                    <a:pt x="1637126" y="2359361"/>
                  </a:lnTo>
                  <a:lnTo>
                    <a:pt x="1640609" y="2359285"/>
                  </a:lnTo>
                  <a:lnTo>
                    <a:pt x="1644092" y="2359209"/>
                  </a:lnTo>
                  <a:lnTo>
                    <a:pt x="1647575" y="2359133"/>
                  </a:lnTo>
                  <a:lnTo>
                    <a:pt x="1651059" y="2375153"/>
                  </a:lnTo>
                  <a:lnTo>
                    <a:pt x="1654542" y="2376529"/>
                  </a:lnTo>
                  <a:lnTo>
                    <a:pt x="1658025" y="2377896"/>
                  </a:lnTo>
                  <a:lnTo>
                    <a:pt x="1661508" y="2379254"/>
                  </a:lnTo>
                  <a:lnTo>
                    <a:pt x="1664992" y="2380603"/>
                  </a:lnTo>
                  <a:lnTo>
                    <a:pt x="1668475" y="2381943"/>
                  </a:lnTo>
                  <a:lnTo>
                    <a:pt x="1671958" y="2383274"/>
                  </a:lnTo>
                  <a:lnTo>
                    <a:pt x="1675441" y="2384596"/>
                  </a:lnTo>
                  <a:lnTo>
                    <a:pt x="1678925" y="2385910"/>
                  </a:lnTo>
                  <a:lnTo>
                    <a:pt x="1682408" y="2387215"/>
                  </a:lnTo>
                  <a:lnTo>
                    <a:pt x="1685891" y="2388512"/>
                  </a:lnTo>
                  <a:lnTo>
                    <a:pt x="1685891" y="2388512"/>
                  </a:lnTo>
                  <a:lnTo>
                    <a:pt x="1689374" y="2389800"/>
                  </a:lnTo>
                  <a:lnTo>
                    <a:pt x="1692858" y="2391080"/>
                  </a:lnTo>
                  <a:lnTo>
                    <a:pt x="1696341" y="2391650"/>
                  </a:lnTo>
                  <a:lnTo>
                    <a:pt x="1699824" y="2390814"/>
                  </a:lnTo>
                  <a:lnTo>
                    <a:pt x="1703307" y="2389981"/>
                  </a:lnTo>
                  <a:lnTo>
                    <a:pt x="1706791" y="2389150"/>
                  </a:lnTo>
                  <a:lnTo>
                    <a:pt x="1710274" y="2388321"/>
                  </a:lnTo>
                  <a:lnTo>
                    <a:pt x="1713757" y="2387494"/>
                  </a:lnTo>
                  <a:lnTo>
                    <a:pt x="1717240" y="2386669"/>
                  </a:lnTo>
                  <a:lnTo>
                    <a:pt x="1720723" y="2387244"/>
                  </a:lnTo>
                  <a:lnTo>
                    <a:pt x="1724207" y="2388512"/>
                  </a:lnTo>
                  <a:lnTo>
                    <a:pt x="1727690" y="2389771"/>
                  </a:lnTo>
                  <a:lnTo>
                    <a:pt x="1727690" y="2389771"/>
                  </a:lnTo>
                  <a:lnTo>
                    <a:pt x="1731173" y="2391023"/>
                  </a:lnTo>
                  <a:lnTo>
                    <a:pt x="1734656" y="2392267"/>
                  </a:lnTo>
                  <a:lnTo>
                    <a:pt x="1738140" y="2393503"/>
                  </a:lnTo>
                  <a:lnTo>
                    <a:pt x="1741623" y="2394732"/>
                  </a:lnTo>
                  <a:lnTo>
                    <a:pt x="1745106" y="2394256"/>
                  </a:lnTo>
                  <a:lnTo>
                    <a:pt x="1748589" y="2393782"/>
                  </a:lnTo>
                  <a:lnTo>
                    <a:pt x="1752073" y="2393310"/>
                  </a:lnTo>
                  <a:lnTo>
                    <a:pt x="1755556" y="2392839"/>
                  </a:lnTo>
                  <a:lnTo>
                    <a:pt x="1759039" y="2392369"/>
                  </a:lnTo>
                  <a:lnTo>
                    <a:pt x="1762522" y="2391901"/>
                  </a:lnTo>
                  <a:lnTo>
                    <a:pt x="1766006" y="2391434"/>
                  </a:lnTo>
                  <a:lnTo>
                    <a:pt x="1769489" y="2390969"/>
                  </a:lnTo>
                  <a:lnTo>
                    <a:pt x="1769489" y="2390969"/>
                  </a:lnTo>
                  <a:lnTo>
                    <a:pt x="1772972" y="2390505"/>
                  </a:lnTo>
                  <a:lnTo>
                    <a:pt x="1776455" y="2390043"/>
                  </a:lnTo>
                  <a:lnTo>
                    <a:pt x="1779939" y="2389582"/>
                  </a:lnTo>
                  <a:lnTo>
                    <a:pt x="1783422" y="2389122"/>
                  </a:lnTo>
                  <a:lnTo>
                    <a:pt x="1786905" y="2388664"/>
                  </a:lnTo>
                  <a:lnTo>
                    <a:pt x="1790388" y="2387984"/>
                  </a:lnTo>
                  <a:lnTo>
                    <a:pt x="1793872" y="2387194"/>
                  </a:lnTo>
                  <a:lnTo>
                    <a:pt x="1797355" y="2386406"/>
                  </a:lnTo>
                  <a:lnTo>
                    <a:pt x="1800838" y="2385620"/>
                  </a:lnTo>
                  <a:lnTo>
                    <a:pt x="1804321" y="2384836"/>
                  </a:lnTo>
                  <a:lnTo>
                    <a:pt x="1807805" y="2384054"/>
                  </a:lnTo>
                  <a:lnTo>
                    <a:pt x="1811288" y="2383274"/>
                  </a:lnTo>
                  <a:lnTo>
                    <a:pt x="1814771" y="2382495"/>
                  </a:lnTo>
                  <a:lnTo>
                    <a:pt x="1818254" y="2381719"/>
                  </a:lnTo>
                  <a:lnTo>
                    <a:pt x="1821738" y="2380944"/>
                  </a:lnTo>
                  <a:lnTo>
                    <a:pt x="1825221" y="2380171"/>
                  </a:lnTo>
                  <a:lnTo>
                    <a:pt x="1828704" y="2379401"/>
                  </a:lnTo>
                  <a:lnTo>
                    <a:pt x="1832187" y="2378632"/>
                  </a:lnTo>
                  <a:lnTo>
                    <a:pt x="1835671" y="2378308"/>
                  </a:lnTo>
                  <a:lnTo>
                    <a:pt x="1839154" y="2378870"/>
                  </a:lnTo>
                  <a:lnTo>
                    <a:pt x="1842637" y="2379430"/>
                  </a:lnTo>
                  <a:lnTo>
                    <a:pt x="1846120" y="2379987"/>
                  </a:lnTo>
                  <a:lnTo>
                    <a:pt x="1849604" y="2380541"/>
                  </a:lnTo>
                  <a:lnTo>
                    <a:pt x="1853087" y="2381093"/>
                  </a:lnTo>
                  <a:lnTo>
                    <a:pt x="1856570" y="2381642"/>
                  </a:lnTo>
                  <a:lnTo>
                    <a:pt x="1860053" y="2381029"/>
                  </a:lnTo>
                  <a:lnTo>
                    <a:pt x="1863537" y="2379836"/>
                  </a:lnTo>
                  <a:lnTo>
                    <a:pt x="1867020" y="2378646"/>
                  </a:lnTo>
                  <a:lnTo>
                    <a:pt x="1870503" y="2377457"/>
                  </a:lnTo>
                  <a:lnTo>
                    <a:pt x="1873986" y="2376271"/>
                  </a:lnTo>
                  <a:lnTo>
                    <a:pt x="1877470" y="2375086"/>
                  </a:lnTo>
                  <a:lnTo>
                    <a:pt x="1880953" y="2373903"/>
                  </a:lnTo>
                  <a:lnTo>
                    <a:pt x="1884436" y="2372722"/>
                  </a:lnTo>
                  <a:lnTo>
                    <a:pt x="1887919" y="2371543"/>
                  </a:lnTo>
                  <a:lnTo>
                    <a:pt x="1891403" y="2370365"/>
                  </a:lnTo>
                  <a:lnTo>
                    <a:pt x="1894886" y="2369190"/>
                  </a:lnTo>
                  <a:lnTo>
                    <a:pt x="1898369" y="2368016"/>
                  </a:lnTo>
                  <a:lnTo>
                    <a:pt x="1901852" y="2366844"/>
                  </a:lnTo>
                  <a:lnTo>
                    <a:pt x="1905336" y="2365674"/>
                  </a:lnTo>
                  <a:lnTo>
                    <a:pt x="1908819" y="2364506"/>
                  </a:lnTo>
                  <a:lnTo>
                    <a:pt x="1912302" y="2363340"/>
                  </a:lnTo>
                  <a:lnTo>
                    <a:pt x="1915785" y="2362175"/>
                  </a:lnTo>
                  <a:lnTo>
                    <a:pt x="1919269" y="2361013"/>
                  </a:lnTo>
                  <a:lnTo>
                    <a:pt x="1922752" y="2359852"/>
                  </a:lnTo>
                  <a:lnTo>
                    <a:pt x="1926235" y="2358693"/>
                  </a:lnTo>
                  <a:lnTo>
                    <a:pt x="1929718" y="2359138"/>
                  </a:lnTo>
                  <a:lnTo>
                    <a:pt x="1933202" y="2360380"/>
                  </a:lnTo>
                  <a:lnTo>
                    <a:pt x="1936685" y="2361614"/>
                  </a:lnTo>
                  <a:lnTo>
                    <a:pt x="1940168" y="2362841"/>
                  </a:lnTo>
                  <a:lnTo>
                    <a:pt x="1943651" y="2364061"/>
                  </a:lnTo>
                  <a:lnTo>
                    <a:pt x="1947135" y="2365274"/>
                  </a:lnTo>
                  <a:lnTo>
                    <a:pt x="1950618" y="2366480"/>
                  </a:lnTo>
                  <a:lnTo>
                    <a:pt x="1954101" y="2366191"/>
                  </a:lnTo>
                  <a:lnTo>
                    <a:pt x="1957584" y="2365904"/>
                  </a:lnTo>
                  <a:lnTo>
                    <a:pt x="1961068" y="2365617"/>
                  </a:lnTo>
                  <a:lnTo>
                    <a:pt x="1964551" y="2365330"/>
                  </a:lnTo>
                  <a:lnTo>
                    <a:pt x="1968034" y="2365045"/>
                  </a:lnTo>
                  <a:lnTo>
                    <a:pt x="1971517" y="2364761"/>
                  </a:lnTo>
                  <a:lnTo>
                    <a:pt x="1975001" y="2364477"/>
                  </a:lnTo>
                  <a:lnTo>
                    <a:pt x="1978484" y="2364194"/>
                  </a:lnTo>
                  <a:lnTo>
                    <a:pt x="1981967" y="2363912"/>
                  </a:lnTo>
                  <a:lnTo>
                    <a:pt x="1985450" y="2363631"/>
                  </a:lnTo>
                  <a:lnTo>
                    <a:pt x="1988934" y="2363351"/>
                  </a:lnTo>
                  <a:lnTo>
                    <a:pt x="1992417" y="2363072"/>
                  </a:lnTo>
                  <a:lnTo>
                    <a:pt x="1995900" y="2362793"/>
                  </a:lnTo>
                  <a:lnTo>
                    <a:pt x="1999383" y="2362516"/>
                  </a:lnTo>
                  <a:lnTo>
                    <a:pt x="2002867" y="2362239"/>
                  </a:lnTo>
                  <a:lnTo>
                    <a:pt x="2006350" y="2361963"/>
                  </a:lnTo>
                  <a:lnTo>
                    <a:pt x="2009833" y="2361688"/>
                  </a:lnTo>
                  <a:lnTo>
                    <a:pt x="2013316" y="2361413"/>
                  </a:lnTo>
                  <a:lnTo>
                    <a:pt x="2016799" y="2361140"/>
                  </a:lnTo>
                  <a:lnTo>
                    <a:pt x="2020283" y="2360867"/>
                  </a:lnTo>
                  <a:lnTo>
                    <a:pt x="2020283" y="2365009"/>
                  </a:lnTo>
                  <a:lnTo>
                    <a:pt x="2020283" y="2369120"/>
                  </a:lnTo>
                  <a:lnTo>
                    <a:pt x="2023766" y="2370268"/>
                  </a:lnTo>
                  <a:lnTo>
                    <a:pt x="2027249" y="2371409"/>
                  </a:lnTo>
                  <a:lnTo>
                    <a:pt x="2030732" y="2372545"/>
                  </a:lnTo>
                  <a:lnTo>
                    <a:pt x="2034216" y="2373674"/>
                  </a:lnTo>
                  <a:lnTo>
                    <a:pt x="2034216" y="2373674"/>
                  </a:lnTo>
                  <a:lnTo>
                    <a:pt x="2037699" y="2374797"/>
                  </a:lnTo>
                  <a:lnTo>
                    <a:pt x="2041182" y="2375914"/>
                  </a:lnTo>
                  <a:lnTo>
                    <a:pt x="2044665" y="2376426"/>
                  </a:lnTo>
                  <a:lnTo>
                    <a:pt x="2048149" y="2375740"/>
                  </a:lnTo>
                  <a:lnTo>
                    <a:pt x="2051632" y="2375055"/>
                  </a:lnTo>
                  <a:lnTo>
                    <a:pt x="2055115" y="2374371"/>
                  </a:lnTo>
                  <a:lnTo>
                    <a:pt x="2058598" y="2373689"/>
                  </a:lnTo>
                  <a:lnTo>
                    <a:pt x="2062082" y="2373008"/>
                  </a:lnTo>
                  <a:lnTo>
                    <a:pt x="2065565" y="2372329"/>
                  </a:lnTo>
                  <a:lnTo>
                    <a:pt x="2069048" y="2371652"/>
                  </a:lnTo>
                  <a:lnTo>
                    <a:pt x="2072531" y="2370975"/>
                  </a:lnTo>
                  <a:lnTo>
                    <a:pt x="2076015" y="2370301"/>
                  </a:lnTo>
                  <a:lnTo>
                    <a:pt x="2079498" y="2369627"/>
                  </a:lnTo>
                  <a:lnTo>
                    <a:pt x="2082981" y="2368955"/>
                  </a:lnTo>
                  <a:lnTo>
                    <a:pt x="2086464" y="2368285"/>
                  </a:lnTo>
                  <a:lnTo>
                    <a:pt x="2089948" y="2367616"/>
                  </a:lnTo>
                  <a:lnTo>
                    <a:pt x="2093431" y="2366948"/>
                  </a:lnTo>
                  <a:lnTo>
                    <a:pt x="2096914" y="2366282"/>
                  </a:lnTo>
                  <a:lnTo>
                    <a:pt x="2100397" y="2365617"/>
                  </a:lnTo>
                  <a:lnTo>
                    <a:pt x="2103881" y="2364954"/>
                  </a:lnTo>
                  <a:lnTo>
                    <a:pt x="2107364" y="2364292"/>
                  </a:lnTo>
                  <a:lnTo>
                    <a:pt x="2110847" y="2363631"/>
                  </a:lnTo>
                  <a:lnTo>
                    <a:pt x="2114330" y="2370733"/>
                  </a:lnTo>
                  <a:lnTo>
                    <a:pt x="2117814" y="2369780"/>
                  </a:lnTo>
                  <a:lnTo>
                    <a:pt x="2121297" y="2368827"/>
                  </a:lnTo>
                  <a:lnTo>
                    <a:pt x="2124780" y="2367876"/>
                  </a:lnTo>
                  <a:lnTo>
                    <a:pt x="2128263" y="2366927"/>
                  </a:lnTo>
                  <a:lnTo>
                    <a:pt x="2131747" y="2365979"/>
                  </a:lnTo>
                  <a:lnTo>
                    <a:pt x="2135230" y="2365032"/>
                  </a:lnTo>
                  <a:lnTo>
                    <a:pt x="2138713" y="2364087"/>
                  </a:lnTo>
                  <a:lnTo>
                    <a:pt x="2142196" y="2363144"/>
                  </a:lnTo>
                  <a:lnTo>
                    <a:pt x="2145680" y="2362201"/>
                  </a:lnTo>
                  <a:lnTo>
                    <a:pt x="2149163" y="2361261"/>
                  </a:lnTo>
                  <a:lnTo>
                    <a:pt x="2152646" y="2360322"/>
                  </a:lnTo>
                  <a:lnTo>
                    <a:pt x="2156129" y="2359384"/>
                  </a:lnTo>
                  <a:lnTo>
                    <a:pt x="2159613" y="2358448"/>
                  </a:lnTo>
                  <a:lnTo>
                    <a:pt x="2163096" y="2358391"/>
                  </a:lnTo>
                  <a:lnTo>
                    <a:pt x="2166579" y="2358335"/>
                  </a:lnTo>
                  <a:lnTo>
                    <a:pt x="2170062" y="2358279"/>
                  </a:lnTo>
                  <a:lnTo>
                    <a:pt x="2173546" y="2358223"/>
                  </a:lnTo>
                  <a:lnTo>
                    <a:pt x="2177029" y="2358167"/>
                  </a:lnTo>
                  <a:lnTo>
                    <a:pt x="2180512" y="2358111"/>
                  </a:lnTo>
                  <a:lnTo>
                    <a:pt x="2183995" y="2358442"/>
                  </a:lnTo>
                  <a:lnTo>
                    <a:pt x="2187479" y="2359541"/>
                  </a:lnTo>
                  <a:lnTo>
                    <a:pt x="2190962" y="2360636"/>
                  </a:lnTo>
                  <a:lnTo>
                    <a:pt x="2194445" y="2361724"/>
                  </a:lnTo>
                  <a:lnTo>
                    <a:pt x="2197928" y="2362807"/>
                  </a:lnTo>
                  <a:lnTo>
                    <a:pt x="2201412" y="2363884"/>
                  </a:lnTo>
                  <a:lnTo>
                    <a:pt x="2201412" y="2363884"/>
                  </a:lnTo>
                  <a:lnTo>
                    <a:pt x="2204895" y="2364956"/>
                  </a:lnTo>
                  <a:lnTo>
                    <a:pt x="2208378" y="2398936"/>
                  </a:lnTo>
                  <a:lnTo>
                    <a:pt x="2211861" y="2399886"/>
                  </a:lnTo>
                  <a:lnTo>
                    <a:pt x="2215345" y="2400830"/>
                  </a:lnTo>
                  <a:lnTo>
                    <a:pt x="2218828" y="2401770"/>
                  </a:lnTo>
                  <a:lnTo>
                    <a:pt x="2222311" y="2402706"/>
                  </a:lnTo>
                  <a:lnTo>
                    <a:pt x="2225794" y="2403637"/>
                  </a:lnTo>
                  <a:lnTo>
                    <a:pt x="2229278" y="2404564"/>
                  </a:lnTo>
                  <a:lnTo>
                    <a:pt x="2229278" y="2408032"/>
                  </a:lnTo>
                  <a:lnTo>
                    <a:pt x="2229278" y="2411478"/>
                  </a:lnTo>
                  <a:lnTo>
                    <a:pt x="2229278" y="2414902"/>
                  </a:lnTo>
                  <a:lnTo>
                    <a:pt x="2229278" y="2418305"/>
                  </a:lnTo>
                  <a:lnTo>
                    <a:pt x="2229278" y="2421685"/>
                  </a:lnTo>
                  <a:lnTo>
                    <a:pt x="2229278" y="2425045"/>
                  </a:lnTo>
                  <a:lnTo>
                    <a:pt x="2232761" y="2424397"/>
                  </a:lnTo>
                  <a:lnTo>
                    <a:pt x="2236244" y="2423750"/>
                  </a:lnTo>
                  <a:lnTo>
                    <a:pt x="2239727" y="2423104"/>
                  </a:lnTo>
                  <a:lnTo>
                    <a:pt x="2243211" y="2422459"/>
                  </a:lnTo>
                  <a:lnTo>
                    <a:pt x="2246694" y="2421816"/>
                  </a:lnTo>
                  <a:lnTo>
                    <a:pt x="2250177" y="2421174"/>
                  </a:lnTo>
                  <a:lnTo>
                    <a:pt x="2253660" y="2420533"/>
                  </a:lnTo>
                  <a:lnTo>
                    <a:pt x="2257144" y="2419893"/>
                  </a:lnTo>
                  <a:lnTo>
                    <a:pt x="2260627" y="2419255"/>
                  </a:lnTo>
                  <a:lnTo>
                    <a:pt x="2264110" y="2418618"/>
                  </a:lnTo>
                  <a:lnTo>
                    <a:pt x="2267593" y="2417982"/>
                  </a:lnTo>
                  <a:lnTo>
                    <a:pt x="2271077" y="2417347"/>
                  </a:lnTo>
                  <a:lnTo>
                    <a:pt x="2274560" y="2416713"/>
                  </a:lnTo>
                  <a:lnTo>
                    <a:pt x="2278043" y="2419734"/>
                  </a:lnTo>
                  <a:lnTo>
                    <a:pt x="2281526" y="2419598"/>
                  </a:lnTo>
                  <a:lnTo>
                    <a:pt x="2285010" y="2419462"/>
                  </a:lnTo>
                  <a:lnTo>
                    <a:pt x="2288493" y="2419326"/>
                  </a:lnTo>
                  <a:lnTo>
                    <a:pt x="2291976" y="2419191"/>
                  </a:lnTo>
                  <a:lnTo>
                    <a:pt x="2295459" y="2419056"/>
                  </a:lnTo>
                  <a:lnTo>
                    <a:pt x="2298942" y="2418921"/>
                  </a:lnTo>
                  <a:lnTo>
                    <a:pt x="2302426" y="2418541"/>
                  </a:lnTo>
                  <a:lnTo>
                    <a:pt x="2305909" y="2418161"/>
                  </a:lnTo>
                  <a:lnTo>
                    <a:pt x="2309392" y="2417783"/>
                  </a:lnTo>
                  <a:lnTo>
                    <a:pt x="2312875" y="2417405"/>
                  </a:lnTo>
                  <a:lnTo>
                    <a:pt x="2316359" y="2417028"/>
                  </a:lnTo>
                  <a:lnTo>
                    <a:pt x="2319842" y="2416652"/>
                  </a:lnTo>
                  <a:lnTo>
                    <a:pt x="2323325" y="2416277"/>
                  </a:lnTo>
                  <a:lnTo>
                    <a:pt x="2326808" y="2415903"/>
                  </a:lnTo>
                  <a:lnTo>
                    <a:pt x="2326808" y="2415903"/>
                  </a:lnTo>
                  <a:lnTo>
                    <a:pt x="2330292" y="2415530"/>
                  </a:lnTo>
                  <a:lnTo>
                    <a:pt x="2333775" y="2415157"/>
                  </a:lnTo>
                  <a:lnTo>
                    <a:pt x="2337258" y="2414785"/>
                  </a:lnTo>
                  <a:lnTo>
                    <a:pt x="2340741" y="2414415"/>
                  </a:lnTo>
                  <a:lnTo>
                    <a:pt x="2344225" y="2414045"/>
                  </a:lnTo>
                  <a:lnTo>
                    <a:pt x="2347708" y="2413513"/>
                  </a:lnTo>
                  <a:lnTo>
                    <a:pt x="2351191" y="2412901"/>
                  </a:lnTo>
                  <a:lnTo>
                    <a:pt x="2354674" y="2412291"/>
                  </a:lnTo>
                  <a:lnTo>
                    <a:pt x="2358158" y="2411681"/>
                  </a:lnTo>
                  <a:lnTo>
                    <a:pt x="2361641" y="2411073"/>
                  </a:lnTo>
                  <a:lnTo>
                    <a:pt x="2365124" y="2410465"/>
                  </a:lnTo>
                  <a:lnTo>
                    <a:pt x="2368607" y="2409859"/>
                  </a:lnTo>
                  <a:lnTo>
                    <a:pt x="2372091" y="2408768"/>
                  </a:lnTo>
                  <a:lnTo>
                    <a:pt x="2375574" y="2407677"/>
                  </a:lnTo>
                  <a:lnTo>
                    <a:pt x="2379057" y="2406587"/>
                  </a:lnTo>
                  <a:lnTo>
                    <a:pt x="2382540" y="2405499"/>
                  </a:lnTo>
                  <a:lnTo>
                    <a:pt x="2386024" y="2404411"/>
                  </a:lnTo>
                  <a:lnTo>
                    <a:pt x="2389507" y="2403324"/>
                  </a:lnTo>
                  <a:lnTo>
                    <a:pt x="2392990" y="2455182"/>
                  </a:lnTo>
                  <a:lnTo>
                    <a:pt x="2396473" y="2455011"/>
                  </a:lnTo>
                  <a:lnTo>
                    <a:pt x="2399957" y="2454840"/>
                  </a:lnTo>
                  <a:lnTo>
                    <a:pt x="2403440" y="2454670"/>
                  </a:lnTo>
                  <a:lnTo>
                    <a:pt x="2406923" y="2454500"/>
                  </a:lnTo>
                  <a:lnTo>
                    <a:pt x="2410406" y="2454331"/>
                  </a:lnTo>
                  <a:lnTo>
                    <a:pt x="2413890" y="2454162"/>
                  </a:lnTo>
                  <a:lnTo>
                    <a:pt x="2417373" y="2453701"/>
                  </a:lnTo>
                  <a:lnTo>
                    <a:pt x="2420856" y="2453095"/>
                  </a:lnTo>
                  <a:lnTo>
                    <a:pt x="2424339" y="2452490"/>
                  </a:lnTo>
                  <a:lnTo>
                    <a:pt x="2427823" y="2451886"/>
                  </a:lnTo>
                  <a:lnTo>
                    <a:pt x="2431306" y="2451283"/>
                  </a:lnTo>
                  <a:lnTo>
                    <a:pt x="2434789" y="2450681"/>
                  </a:lnTo>
                  <a:lnTo>
                    <a:pt x="2438272" y="2458762"/>
                  </a:lnTo>
                  <a:lnTo>
                    <a:pt x="2441756" y="2459449"/>
                  </a:lnTo>
                  <a:lnTo>
                    <a:pt x="2445239" y="2460134"/>
                  </a:lnTo>
                  <a:lnTo>
                    <a:pt x="2448722" y="2460815"/>
                  </a:lnTo>
                  <a:lnTo>
                    <a:pt x="2452205" y="2461494"/>
                  </a:lnTo>
                  <a:lnTo>
                    <a:pt x="2455689" y="2462170"/>
                  </a:lnTo>
                  <a:lnTo>
                    <a:pt x="2459172" y="2462843"/>
                  </a:lnTo>
                  <a:lnTo>
                    <a:pt x="2462655" y="2463513"/>
                  </a:lnTo>
                  <a:lnTo>
                    <a:pt x="2466138" y="2464181"/>
                  </a:lnTo>
                  <a:lnTo>
                    <a:pt x="2466138" y="2464181"/>
                  </a:lnTo>
                  <a:lnTo>
                    <a:pt x="2469622" y="2464846"/>
                  </a:lnTo>
                  <a:lnTo>
                    <a:pt x="2473105" y="2465508"/>
                  </a:lnTo>
                  <a:lnTo>
                    <a:pt x="2476588" y="2466167"/>
                  </a:lnTo>
                  <a:lnTo>
                    <a:pt x="2480071" y="2466824"/>
                  </a:lnTo>
                  <a:lnTo>
                    <a:pt x="2480071" y="2466824"/>
                  </a:lnTo>
                  <a:lnTo>
                    <a:pt x="2483555" y="2467478"/>
                  </a:lnTo>
                  <a:lnTo>
                    <a:pt x="2487038" y="2478247"/>
                  </a:lnTo>
                  <a:lnTo>
                    <a:pt x="2490521" y="2477652"/>
                  </a:lnTo>
                  <a:lnTo>
                    <a:pt x="2494004" y="2477058"/>
                  </a:lnTo>
                  <a:lnTo>
                    <a:pt x="2497488" y="2476465"/>
                  </a:lnTo>
                  <a:lnTo>
                    <a:pt x="2500971" y="2475873"/>
                  </a:lnTo>
                  <a:lnTo>
                    <a:pt x="2504454" y="2475282"/>
                  </a:lnTo>
                  <a:lnTo>
                    <a:pt x="2507937" y="2474692"/>
                  </a:lnTo>
                  <a:lnTo>
                    <a:pt x="2507937" y="2477389"/>
                  </a:lnTo>
                  <a:lnTo>
                    <a:pt x="2507937" y="2480071"/>
                  </a:lnTo>
                  <a:lnTo>
                    <a:pt x="2507937" y="2482739"/>
                  </a:lnTo>
                  <a:lnTo>
                    <a:pt x="2507937" y="2485393"/>
                  </a:lnTo>
                  <a:lnTo>
                    <a:pt x="2507937" y="2488033"/>
                  </a:lnTo>
                  <a:lnTo>
                    <a:pt x="2511421" y="2487836"/>
                  </a:lnTo>
                  <a:lnTo>
                    <a:pt x="2514904" y="2487639"/>
                  </a:lnTo>
                  <a:lnTo>
                    <a:pt x="2518387" y="2487443"/>
                  </a:lnTo>
                  <a:lnTo>
                    <a:pt x="2521870" y="2487247"/>
                  </a:lnTo>
                  <a:lnTo>
                    <a:pt x="2525354" y="2487052"/>
                  </a:lnTo>
                  <a:lnTo>
                    <a:pt x="2528837" y="2486857"/>
                  </a:lnTo>
                  <a:lnTo>
                    <a:pt x="2532320" y="2491735"/>
                  </a:lnTo>
                  <a:lnTo>
                    <a:pt x="2535803" y="2491148"/>
                  </a:lnTo>
                  <a:lnTo>
                    <a:pt x="2539287" y="2490562"/>
                  </a:lnTo>
                  <a:lnTo>
                    <a:pt x="2542770" y="2489977"/>
                  </a:lnTo>
                  <a:lnTo>
                    <a:pt x="2546253" y="2489393"/>
                  </a:lnTo>
                  <a:lnTo>
                    <a:pt x="2549736" y="2488809"/>
                  </a:lnTo>
                  <a:lnTo>
                    <a:pt x="2553220" y="2488227"/>
                  </a:lnTo>
                  <a:lnTo>
                    <a:pt x="2556703" y="2487646"/>
                  </a:lnTo>
                  <a:lnTo>
                    <a:pt x="2560186" y="2487065"/>
                  </a:lnTo>
                  <a:lnTo>
                    <a:pt x="2563669" y="2486485"/>
                  </a:lnTo>
                  <a:lnTo>
                    <a:pt x="2567153" y="2485907"/>
                  </a:lnTo>
                  <a:lnTo>
                    <a:pt x="2570636" y="2485329"/>
                  </a:lnTo>
                  <a:lnTo>
                    <a:pt x="2574119" y="2484752"/>
                  </a:lnTo>
                  <a:lnTo>
                    <a:pt x="2577602" y="2484176"/>
                  </a:lnTo>
                  <a:lnTo>
                    <a:pt x="2577602" y="2486751"/>
                  </a:lnTo>
                  <a:lnTo>
                    <a:pt x="2577602" y="2489312"/>
                  </a:lnTo>
                  <a:lnTo>
                    <a:pt x="2577602" y="2491861"/>
                  </a:lnTo>
                  <a:lnTo>
                    <a:pt x="2577602" y="2494396"/>
                  </a:lnTo>
                  <a:lnTo>
                    <a:pt x="2577602" y="2496919"/>
                  </a:lnTo>
                  <a:lnTo>
                    <a:pt x="2577602" y="2499429"/>
                  </a:lnTo>
                  <a:lnTo>
                    <a:pt x="2577602" y="2501926"/>
                  </a:lnTo>
                  <a:lnTo>
                    <a:pt x="2577602" y="2504410"/>
                  </a:lnTo>
                  <a:lnTo>
                    <a:pt x="2577602" y="2506882"/>
                  </a:lnTo>
                  <a:lnTo>
                    <a:pt x="2581085" y="2506672"/>
                  </a:lnTo>
                  <a:lnTo>
                    <a:pt x="2584569" y="2506463"/>
                  </a:lnTo>
                  <a:lnTo>
                    <a:pt x="2588052" y="2506254"/>
                  </a:lnTo>
                  <a:lnTo>
                    <a:pt x="2591535" y="2506046"/>
                  </a:lnTo>
                  <a:lnTo>
                    <a:pt x="2595018" y="2505838"/>
                  </a:lnTo>
                  <a:lnTo>
                    <a:pt x="2598502" y="2505631"/>
                  </a:lnTo>
                  <a:lnTo>
                    <a:pt x="2601985" y="2505424"/>
                  </a:lnTo>
                  <a:lnTo>
                    <a:pt x="2605468" y="2505218"/>
                  </a:lnTo>
                  <a:lnTo>
                    <a:pt x="2608951" y="2505012"/>
                  </a:lnTo>
                  <a:lnTo>
                    <a:pt x="2612435" y="2504806"/>
                  </a:lnTo>
                  <a:lnTo>
                    <a:pt x="2615918" y="2504601"/>
                  </a:lnTo>
                  <a:lnTo>
                    <a:pt x="2619401" y="2504397"/>
                  </a:lnTo>
                  <a:lnTo>
                    <a:pt x="2622884" y="2504193"/>
                  </a:lnTo>
                  <a:lnTo>
                    <a:pt x="2626368" y="2504232"/>
                  </a:lnTo>
                  <a:lnTo>
                    <a:pt x="2629851" y="2504394"/>
                  </a:lnTo>
                  <a:lnTo>
                    <a:pt x="2633334" y="2504554"/>
                  </a:lnTo>
                  <a:lnTo>
                    <a:pt x="2636817" y="2504714"/>
                  </a:lnTo>
                  <a:lnTo>
                    <a:pt x="2640301" y="2504874"/>
                  </a:lnTo>
                  <a:lnTo>
                    <a:pt x="2643784" y="2505033"/>
                  </a:lnTo>
                  <a:lnTo>
                    <a:pt x="2647267" y="2505192"/>
                  </a:lnTo>
                  <a:lnTo>
                    <a:pt x="2647267" y="2507595"/>
                  </a:lnTo>
                  <a:lnTo>
                    <a:pt x="2647267" y="2509986"/>
                  </a:lnTo>
                  <a:lnTo>
                    <a:pt x="2650750" y="2509541"/>
                  </a:lnTo>
                  <a:lnTo>
                    <a:pt x="2654234" y="2509096"/>
                  </a:lnTo>
                  <a:lnTo>
                    <a:pt x="2657717" y="2508653"/>
                  </a:lnTo>
                  <a:lnTo>
                    <a:pt x="2661200" y="2508210"/>
                  </a:lnTo>
                  <a:lnTo>
                    <a:pt x="2664683" y="2507767"/>
                  </a:lnTo>
                  <a:lnTo>
                    <a:pt x="2668167" y="2507326"/>
                  </a:lnTo>
                  <a:lnTo>
                    <a:pt x="2671650" y="2506885"/>
                  </a:lnTo>
                  <a:lnTo>
                    <a:pt x="2675133" y="2506445"/>
                  </a:lnTo>
                  <a:lnTo>
                    <a:pt x="2678616" y="2506006"/>
                  </a:lnTo>
                  <a:lnTo>
                    <a:pt x="2682100" y="2505567"/>
                  </a:lnTo>
                  <a:lnTo>
                    <a:pt x="2685583" y="2505129"/>
                  </a:lnTo>
                  <a:lnTo>
                    <a:pt x="2689066" y="2504692"/>
                  </a:lnTo>
                  <a:lnTo>
                    <a:pt x="2692549" y="2504256"/>
                  </a:lnTo>
                  <a:lnTo>
                    <a:pt x="2696033" y="2503821"/>
                  </a:lnTo>
                  <a:lnTo>
                    <a:pt x="2699516" y="2503386"/>
                  </a:lnTo>
                  <a:lnTo>
                    <a:pt x="2702999" y="2502952"/>
                  </a:lnTo>
                  <a:lnTo>
                    <a:pt x="2706482" y="2502518"/>
                  </a:lnTo>
                  <a:lnTo>
                    <a:pt x="2709966" y="2502086"/>
                  </a:lnTo>
                  <a:lnTo>
                    <a:pt x="2713449" y="2501654"/>
                  </a:lnTo>
                  <a:lnTo>
                    <a:pt x="2716932" y="2501223"/>
                  </a:lnTo>
                  <a:lnTo>
                    <a:pt x="2716932" y="2503583"/>
                  </a:lnTo>
                  <a:lnTo>
                    <a:pt x="2716932" y="2505933"/>
                  </a:lnTo>
                  <a:lnTo>
                    <a:pt x="2716932" y="2508271"/>
                  </a:lnTo>
                  <a:lnTo>
                    <a:pt x="2716932" y="2510598"/>
                  </a:lnTo>
                  <a:lnTo>
                    <a:pt x="2716932" y="2512913"/>
                  </a:lnTo>
                  <a:lnTo>
                    <a:pt x="2716932" y="2515218"/>
                  </a:lnTo>
                  <a:lnTo>
                    <a:pt x="2716932" y="2517512"/>
                  </a:lnTo>
                  <a:lnTo>
                    <a:pt x="2720415" y="2517647"/>
                  </a:lnTo>
                  <a:lnTo>
                    <a:pt x="2723899" y="2517781"/>
                  </a:lnTo>
                  <a:lnTo>
                    <a:pt x="2727382" y="2517915"/>
                  </a:lnTo>
                  <a:lnTo>
                    <a:pt x="2730865" y="2518049"/>
                  </a:lnTo>
                  <a:lnTo>
                    <a:pt x="2734348" y="2518182"/>
                  </a:lnTo>
                  <a:lnTo>
                    <a:pt x="2737832" y="2518315"/>
                  </a:lnTo>
                  <a:lnTo>
                    <a:pt x="2741315" y="2518183"/>
                  </a:lnTo>
                  <a:lnTo>
                    <a:pt x="2744798" y="2517524"/>
                  </a:lnTo>
                  <a:lnTo>
                    <a:pt x="2748281" y="2516865"/>
                  </a:lnTo>
                  <a:lnTo>
                    <a:pt x="2751765" y="2516207"/>
                  </a:lnTo>
                  <a:lnTo>
                    <a:pt x="2755248" y="2515549"/>
                  </a:lnTo>
                  <a:lnTo>
                    <a:pt x="2758731" y="2514893"/>
                  </a:lnTo>
                  <a:lnTo>
                    <a:pt x="2762214" y="2514237"/>
                  </a:lnTo>
                  <a:lnTo>
                    <a:pt x="2765698" y="2513582"/>
                  </a:lnTo>
                  <a:lnTo>
                    <a:pt x="2769181" y="2512928"/>
                  </a:lnTo>
                  <a:lnTo>
                    <a:pt x="2772664" y="2512274"/>
                  </a:lnTo>
                  <a:lnTo>
                    <a:pt x="2776147" y="2511622"/>
                  </a:lnTo>
                  <a:lnTo>
                    <a:pt x="2779631" y="2510970"/>
                  </a:lnTo>
                  <a:lnTo>
                    <a:pt x="2783114" y="2510319"/>
                  </a:lnTo>
                  <a:lnTo>
                    <a:pt x="2786597" y="2509668"/>
                  </a:lnTo>
                  <a:lnTo>
                    <a:pt x="2790080" y="2509018"/>
                  </a:lnTo>
                  <a:lnTo>
                    <a:pt x="2793564" y="2508370"/>
                  </a:lnTo>
                  <a:lnTo>
                    <a:pt x="2797047" y="2507721"/>
                  </a:lnTo>
                  <a:lnTo>
                    <a:pt x="2800530" y="2507074"/>
                  </a:lnTo>
                  <a:lnTo>
                    <a:pt x="2804013" y="2506427"/>
                  </a:lnTo>
                  <a:lnTo>
                    <a:pt x="2807497" y="2505781"/>
                  </a:lnTo>
                  <a:lnTo>
                    <a:pt x="2810980" y="2509691"/>
                  </a:lnTo>
                  <a:lnTo>
                    <a:pt x="2814463" y="2509159"/>
                  </a:lnTo>
                  <a:lnTo>
                    <a:pt x="2817946" y="2508628"/>
                  </a:lnTo>
                  <a:lnTo>
                    <a:pt x="2821430" y="2508098"/>
                  </a:lnTo>
                  <a:lnTo>
                    <a:pt x="2824913" y="2507568"/>
                  </a:lnTo>
                  <a:lnTo>
                    <a:pt x="2828396" y="2507040"/>
                  </a:lnTo>
                  <a:lnTo>
                    <a:pt x="2831879" y="2506512"/>
                  </a:lnTo>
                  <a:lnTo>
                    <a:pt x="2835363" y="2530290"/>
                  </a:lnTo>
                  <a:lnTo>
                    <a:pt x="2838846" y="2530080"/>
                  </a:lnTo>
                  <a:lnTo>
                    <a:pt x="2842329" y="2529871"/>
                  </a:lnTo>
                  <a:lnTo>
                    <a:pt x="2845812" y="2529662"/>
                  </a:lnTo>
                  <a:lnTo>
                    <a:pt x="2849296" y="2529454"/>
                  </a:lnTo>
                  <a:lnTo>
                    <a:pt x="2852779" y="2529246"/>
                  </a:lnTo>
                  <a:lnTo>
                    <a:pt x="2856262" y="2529038"/>
                  </a:lnTo>
                  <a:lnTo>
                    <a:pt x="2859745" y="2528831"/>
                  </a:lnTo>
                  <a:lnTo>
                    <a:pt x="2863229" y="2528625"/>
                  </a:lnTo>
                  <a:lnTo>
                    <a:pt x="2866712" y="2528418"/>
                  </a:lnTo>
                  <a:lnTo>
                    <a:pt x="2870195" y="2528212"/>
                  </a:lnTo>
                  <a:lnTo>
                    <a:pt x="2873678" y="2528007"/>
                  </a:lnTo>
                  <a:lnTo>
                    <a:pt x="2877161" y="2527802"/>
                  </a:lnTo>
                  <a:lnTo>
                    <a:pt x="2880645" y="2527809"/>
                  </a:lnTo>
                  <a:lnTo>
                    <a:pt x="2884128" y="2528237"/>
                  </a:lnTo>
                  <a:lnTo>
                    <a:pt x="2887611" y="2528664"/>
                  </a:lnTo>
                  <a:lnTo>
                    <a:pt x="2891094" y="2529090"/>
                  </a:lnTo>
                  <a:lnTo>
                    <a:pt x="2894578" y="2529514"/>
                  </a:lnTo>
                  <a:lnTo>
                    <a:pt x="2898061" y="2529937"/>
                  </a:lnTo>
                  <a:lnTo>
                    <a:pt x="2901544" y="2530358"/>
                  </a:lnTo>
                  <a:lnTo>
                    <a:pt x="2905027" y="2530153"/>
                  </a:lnTo>
                  <a:lnTo>
                    <a:pt x="2908511" y="2529636"/>
                  </a:lnTo>
                  <a:lnTo>
                    <a:pt x="2911994" y="2529120"/>
                  </a:lnTo>
                  <a:lnTo>
                    <a:pt x="2915477" y="2528604"/>
                  </a:lnTo>
                  <a:lnTo>
                    <a:pt x="2918960" y="2528089"/>
                  </a:lnTo>
                  <a:lnTo>
                    <a:pt x="2922444" y="2527575"/>
                  </a:lnTo>
                  <a:lnTo>
                    <a:pt x="2925927" y="2527061"/>
                  </a:lnTo>
                  <a:lnTo>
                    <a:pt x="2929410" y="2528108"/>
                  </a:lnTo>
                  <a:lnTo>
                    <a:pt x="2932893" y="2529150"/>
                  </a:lnTo>
                  <a:lnTo>
                    <a:pt x="2936377" y="2530187"/>
                  </a:lnTo>
                  <a:lnTo>
                    <a:pt x="2939860" y="2531219"/>
                  </a:lnTo>
                  <a:lnTo>
                    <a:pt x="2943343" y="2532247"/>
                  </a:lnTo>
                  <a:lnTo>
                    <a:pt x="2946826" y="2533270"/>
                  </a:lnTo>
                  <a:lnTo>
                    <a:pt x="2950310" y="2538038"/>
                  </a:lnTo>
                  <a:lnTo>
                    <a:pt x="2953793" y="2538133"/>
                  </a:lnTo>
                  <a:lnTo>
                    <a:pt x="2957276" y="2538228"/>
                  </a:lnTo>
                  <a:lnTo>
                    <a:pt x="2960759" y="2538323"/>
                  </a:lnTo>
                  <a:lnTo>
                    <a:pt x="2964243" y="2538418"/>
                  </a:lnTo>
                  <a:lnTo>
                    <a:pt x="2967726" y="2538512"/>
                  </a:lnTo>
                  <a:lnTo>
                    <a:pt x="2971209" y="2538606"/>
                  </a:lnTo>
                  <a:lnTo>
                    <a:pt x="2974692" y="2558471"/>
                  </a:lnTo>
                  <a:lnTo>
                    <a:pt x="2978176" y="2558826"/>
                  </a:lnTo>
                  <a:lnTo>
                    <a:pt x="2981659" y="2559178"/>
                  </a:lnTo>
                  <a:lnTo>
                    <a:pt x="2985142" y="2559530"/>
                  </a:lnTo>
                  <a:lnTo>
                    <a:pt x="2988625" y="2559881"/>
                  </a:lnTo>
                  <a:lnTo>
                    <a:pt x="2992109" y="2560231"/>
                  </a:lnTo>
                  <a:lnTo>
                    <a:pt x="2995592" y="2560579"/>
                  </a:lnTo>
                  <a:lnTo>
                    <a:pt x="2995592" y="2562470"/>
                  </a:lnTo>
                  <a:lnTo>
                    <a:pt x="2995592" y="2564353"/>
                  </a:lnTo>
                  <a:lnTo>
                    <a:pt x="2995592" y="2566228"/>
                  </a:lnTo>
                  <a:lnTo>
                    <a:pt x="2995592" y="2568096"/>
                  </a:lnTo>
                  <a:lnTo>
                    <a:pt x="2995592" y="2569956"/>
                  </a:lnTo>
                  <a:lnTo>
                    <a:pt x="2995592" y="2571809"/>
                  </a:lnTo>
                  <a:lnTo>
                    <a:pt x="2995592" y="2573654"/>
                  </a:lnTo>
                  <a:lnTo>
                    <a:pt x="2995592" y="2575491"/>
                  </a:lnTo>
                  <a:lnTo>
                    <a:pt x="2995592" y="2577321"/>
                  </a:lnTo>
                  <a:lnTo>
                    <a:pt x="2995592" y="2579144"/>
                  </a:lnTo>
                  <a:lnTo>
                    <a:pt x="2995592" y="2580960"/>
                  </a:lnTo>
                  <a:lnTo>
                    <a:pt x="2995592" y="2582768"/>
                  </a:lnTo>
                  <a:lnTo>
                    <a:pt x="2995592" y="2584569"/>
                  </a:lnTo>
                  <a:lnTo>
                    <a:pt x="2995592" y="2586363"/>
                  </a:lnTo>
                  <a:lnTo>
                    <a:pt x="2995592" y="2588149"/>
                  </a:lnTo>
                  <a:lnTo>
                    <a:pt x="2995592" y="2589929"/>
                  </a:lnTo>
                  <a:lnTo>
                    <a:pt x="2995592" y="2591701"/>
                  </a:lnTo>
                  <a:lnTo>
                    <a:pt x="2995592" y="2593467"/>
                  </a:lnTo>
                  <a:lnTo>
                    <a:pt x="2999075" y="2593225"/>
                  </a:lnTo>
                  <a:lnTo>
                    <a:pt x="3002558" y="2592984"/>
                  </a:lnTo>
                  <a:lnTo>
                    <a:pt x="3006042" y="2592743"/>
                  </a:lnTo>
                  <a:lnTo>
                    <a:pt x="3009525" y="2592503"/>
                  </a:lnTo>
                  <a:lnTo>
                    <a:pt x="3013008" y="2592263"/>
                  </a:lnTo>
                  <a:lnTo>
                    <a:pt x="3016491" y="2592024"/>
                  </a:lnTo>
                  <a:lnTo>
                    <a:pt x="3019975" y="2595193"/>
                  </a:lnTo>
                  <a:lnTo>
                    <a:pt x="3023458" y="2594691"/>
                  </a:lnTo>
                  <a:lnTo>
                    <a:pt x="3026941" y="2594190"/>
                  </a:lnTo>
                  <a:lnTo>
                    <a:pt x="3030424" y="2593689"/>
                  </a:lnTo>
                  <a:lnTo>
                    <a:pt x="3033908" y="2593189"/>
                  </a:lnTo>
                  <a:lnTo>
                    <a:pt x="3037391" y="2592690"/>
                  </a:lnTo>
                  <a:lnTo>
                    <a:pt x="3040874" y="2592191"/>
                  </a:lnTo>
                  <a:lnTo>
                    <a:pt x="3044357" y="2639467"/>
                  </a:lnTo>
                  <a:lnTo>
                    <a:pt x="3047841" y="2638969"/>
                  </a:lnTo>
                  <a:lnTo>
                    <a:pt x="3051324" y="2638472"/>
                  </a:lnTo>
                  <a:lnTo>
                    <a:pt x="3054807" y="2637976"/>
                  </a:lnTo>
                  <a:lnTo>
                    <a:pt x="3058290" y="2637480"/>
                  </a:lnTo>
                  <a:lnTo>
                    <a:pt x="3061774" y="2636985"/>
                  </a:lnTo>
                  <a:lnTo>
                    <a:pt x="3065257" y="2636490"/>
                  </a:lnTo>
                  <a:lnTo>
                    <a:pt x="3065257" y="2638047"/>
                  </a:lnTo>
                  <a:lnTo>
                    <a:pt x="3065257" y="2639598"/>
                  </a:lnTo>
                  <a:lnTo>
                    <a:pt x="3065257" y="2641143"/>
                  </a:lnTo>
                  <a:lnTo>
                    <a:pt x="3065257" y="2642682"/>
                  </a:lnTo>
                  <a:lnTo>
                    <a:pt x="3065257" y="2644216"/>
                  </a:lnTo>
                  <a:lnTo>
                    <a:pt x="3065257" y="2645744"/>
                  </a:lnTo>
                  <a:lnTo>
                    <a:pt x="3065257" y="2647267"/>
                  </a:lnTo>
                  <a:lnTo>
                    <a:pt x="3065257" y="2648784"/>
                  </a:lnTo>
                  <a:lnTo>
                    <a:pt x="3065257" y="2650296"/>
                  </a:lnTo>
                  <a:lnTo>
                    <a:pt x="3065257" y="2651802"/>
                  </a:lnTo>
                  <a:lnTo>
                    <a:pt x="3065257" y="2653303"/>
                  </a:lnTo>
                  <a:lnTo>
                    <a:pt x="3065257" y="2654799"/>
                  </a:lnTo>
                  <a:lnTo>
                    <a:pt x="3065257" y="2656289"/>
                  </a:lnTo>
                  <a:lnTo>
                    <a:pt x="3065257" y="2657773"/>
                  </a:lnTo>
                  <a:lnTo>
                    <a:pt x="3068740" y="2657502"/>
                  </a:lnTo>
                  <a:lnTo>
                    <a:pt x="3072223" y="2657232"/>
                  </a:lnTo>
                  <a:lnTo>
                    <a:pt x="3075707" y="2656962"/>
                  </a:lnTo>
                  <a:lnTo>
                    <a:pt x="3079190" y="2656692"/>
                  </a:lnTo>
                  <a:lnTo>
                    <a:pt x="3082673" y="2656423"/>
                  </a:lnTo>
                  <a:lnTo>
                    <a:pt x="3086156" y="2656154"/>
                  </a:lnTo>
                  <a:lnTo>
                    <a:pt x="3089640" y="2658756"/>
                  </a:lnTo>
                  <a:lnTo>
                    <a:pt x="3093123" y="2658267"/>
                  </a:lnTo>
                  <a:lnTo>
                    <a:pt x="3096606" y="2657778"/>
                  </a:lnTo>
                  <a:lnTo>
                    <a:pt x="3100089" y="2657290"/>
                  </a:lnTo>
                  <a:lnTo>
                    <a:pt x="3103573" y="2656802"/>
                  </a:lnTo>
                  <a:lnTo>
                    <a:pt x="3107056" y="2656315"/>
                  </a:lnTo>
                  <a:lnTo>
                    <a:pt x="3110539" y="2655829"/>
                  </a:lnTo>
                  <a:lnTo>
                    <a:pt x="3114022" y="2655342"/>
                  </a:lnTo>
                  <a:lnTo>
                    <a:pt x="3117506" y="2654857"/>
                  </a:lnTo>
                  <a:lnTo>
                    <a:pt x="3120989" y="2654372"/>
                  </a:lnTo>
                  <a:lnTo>
                    <a:pt x="3124472" y="2653887"/>
                  </a:lnTo>
                  <a:lnTo>
                    <a:pt x="3127955" y="2653403"/>
                  </a:lnTo>
                  <a:lnTo>
                    <a:pt x="3131439" y="2652920"/>
                  </a:lnTo>
                  <a:lnTo>
                    <a:pt x="3134922" y="2652437"/>
                  </a:lnTo>
                  <a:lnTo>
                    <a:pt x="3138405" y="2651954"/>
                  </a:lnTo>
                  <a:lnTo>
                    <a:pt x="3141888" y="2651472"/>
                  </a:lnTo>
                  <a:lnTo>
                    <a:pt x="3145372" y="2650991"/>
                  </a:lnTo>
                  <a:lnTo>
                    <a:pt x="3148855" y="2650510"/>
                  </a:lnTo>
                  <a:lnTo>
                    <a:pt x="3152338" y="2650029"/>
                  </a:lnTo>
                  <a:lnTo>
                    <a:pt x="3155821" y="2649549"/>
                  </a:lnTo>
                  <a:lnTo>
                    <a:pt x="3159304" y="2649217"/>
                  </a:lnTo>
                  <a:lnTo>
                    <a:pt x="3162788" y="2649178"/>
                  </a:lnTo>
                  <a:lnTo>
                    <a:pt x="3166271" y="2649139"/>
                  </a:lnTo>
                  <a:lnTo>
                    <a:pt x="3169754" y="2649100"/>
                  </a:lnTo>
                  <a:lnTo>
                    <a:pt x="3173237" y="2649062"/>
                  </a:lnTo>
                  <a:lnTo>
                    <a:pt x="3176721" y="2649023"/>
                  </a:lnTo>
                  <a:lnTo>
                    <a:pt x="3180204" y="2648985"/>
                  </a:lnTo>
                  <a:lnTo>
                    <a:pt x="3183687" y="2658884"/>
                  </a:lnTo>
                  <a:lnTo>
                    <a:pt x="3187170" y="2658623"/>
                  </a:lnTo>
                  <a:lnTo>
                    <a:pt x="3190654" y="2658362"/>
                  </a:lnTo>
                  <a:lnTo>
                    <a:pt x="3194137" y="2658101"/>
                  </a:lnTo>
                  <a:lnTo>
                    <a:pt x="3197620" y="2657841"/>
                  </a:lnTo>
                  <a:lnTo>
                    <a:pt x="3201103" y="2657581"/>
                  </a:lnTo>
                  <a:lnTo>
                    <a:pt x="3204587" y="2657322"/>
                  </a:lnTo>
                  <a:lnTo>
                    <a:pt x="3204587" y="2658739"/>
                  </a:lnTo>
                  <a:lnTo>
                    <a:pt x="3204587" y="2660150"/>
                  </a:lnTo>
                  <a:lnTo>
                    <a:pt x="3204587" y="2661557"/>
                  </a:lnTo>
                  <a:lnTo>
                    <a:pt x="3204587" y="2662960"/>
                  </a:lnTo>
                  <a:lnTo>
                    <a:pt x="3208070" y="2662698"/>
                  </a:lnTo>
                  <a:lnTo>
                    <a:pt x="3211553" y="2662437"/>
                  </a:lnTo>
                  <a:lnTo>
                    <a:pt x="3215036" y="2662176"/>
                  </a:lnTo>
                  <a:lnTo>
                    <a:pt x="3218520" y="2661916"/>
                  </a:lnTo>
                  <a:lnTo>
                    <a:pt x="3222003" y="2661656"/>
                  </a:lnTo>
                  <a:lnTo>
                    <a:pt x="3225486" y="2661397"/>
                  </a:lnTo>
                  <a:lnTo>
                    <a:pt x="3228969" y="2676071"/>
                  </a:lnTo>
                  <a:lnTo>
                    <a:pt x="3232453" y="2675402"/>
                  </a:lnTo>
                  <a:lnTo>
                    <a:pt x="3235936" y="2674734"/>
                  </a:lnTo>
                  <a:lnTo>
                    <a:pt x="3239419" y="2674066"/>
                  </a:lnTo>
                  <a:lnTo>
                    <a:pt x="3242902" y="2673398"/>
                  </a:lnTo>
                  <a:lnTo>
                    <a:pt x="3246386" y="2672731"/>
                  </a:lnTo>
                  <a:lnTo>
                    <a:pt x="3249869" y="2672063"/>
                  </a:lnTo>
                  <a:lnTo>
                    <a:pt x="3253352" y="2710173"/>
                  </a:lnTo>
                  <a:lnTo>
                    <a:pt x="3256835" y="2709804"/>
                  </a:lnTo>
                  <a:lnTo>
                    <a:pt x="3260319" y="2709437"/>
                  </a:lnTo>
                  <a:lnTo>
                    <a:pt x="3263802" y="2709069"/>
                  </a:lnTo>
                  <a:lnTo>
                    <a:pt x="3267285" y="2708702"/>
                  </a:lnTo>
                  <a:lnTo>
                    <a:pt x="3270768" y="2708336"/>
                  </a:lnTo>
                  <a:lnTo>
                    <a:pt x="3274252" y="2707970"/>
                  </a:lnTo>
                  <a:lnTo>
                    <a:pt x="3277735" y="2707604"/>
                  </a:lnTo>
                  <a:lnTo>
                    <a:pt x="3281218" y="2707239"/>
                  </a:lnTo>
                  <a:lnTo>
                    <a:pt x="3284701" y="2706874"/>
                  </a:lnTo>
                  <a:lnTo>
                    <a:pt x="3288185" y="2706510"/>
                  </a:lnTo>
                  <a:lnTo>
                    <a:pt x="3288185" y="2706510"/>
                  </a:lnTo>
                  <a:lnTo>
                    <a:pt x="3291668" y="2706146"/>
                  </a:lnTo>
                  <a:lnTo>
                    <a:pt x="3295151" y="2705782"/>
                  </a:lnTo>
                  <a:lnTo>
                    <a:pt x="3298634" y="2705450"/>
                  </a:lnTo>
                  <a:lnTo>
                    <a:pt x="3302118" y="2705179"/>
                  </a:lnTo>
                  <a:lnTo>
                    <a:pt x="3305601" y="2704908"/>
                  </a:lnTo>
                  <a:lnTo>
                    <a:pt x="3309084" y="2704638"/>
                  </a:lnTo>
                  <a:lnTo>
                    <a:pt x="3312567" y="2704369"/>
                  </a:lnTo>
                  <a:lnTo>
                    <a:pt x="3316051" y="2704099"/>
                  </a:lnTo>
                  <a:lnTo>
                    <a:pt x="3319534" y="2703830"/>
                  </a:lnTo>
                  <a:lnTo>
                    <a:pt x="3323017" y="2715333"/>
                  </a:lnTo>
                  <a:lnTo>
                    <a:pt x="3326500" y="2714706"/>
                  </a:lnTo>
                  <a:lnTo>
                    <a:pt x="3329984" y="2714079"/>
                  </a:lnTo>
                  <a:lnTo>
                    <a:pt x="3333467" y="2713452"/>
                  </a:lnTo>
                  <a:lnTo>
                    <a:pt x="3336950" y="2712825"/>
                  </a:lnTo>
                  <a:lnTo>
                    <a:pt x="3340433" y="2712199"/>
                  </a:lnTo>
                  <a:lnTo>
                    <a:pt x="3343917" y="2711573"/>
                  </a:lnTo>
                  <a:lnTo>
                    <a:pt x="3343917" y="2712759"/>
                  </a:lnTo>
                  <a:lnTo>
                    <a:pt x="3343917" y="2713940"/>
                  </a:lnTo>
                  <a:lnTo>
                    <a:pt x="3343917" y="2715118"/>
                  </a:lnTo>
                  <a:lnTo>
                    <a:pt x="3343917" y="2716293"/>
                  </a:lnTo>
                  <a:lnTo>
                    <a:pt x="3343917" y="2717464"/>
                  </a:lnTo>
                  <a:lnTo>
                    <a:pt x="3343917" y="2718631"/>
                  </a:lnTo>
                  <a:lnTo>
                    <a:pt x="3343917" y="2719795"/>
                  </a:lnTo>
                  <a:lnTo>
                    <a:pt x="3343917" y="2720955"/>
                  </a:lnTo>
                  <a:lnTo>
                    <a:pt x="3343917" y="2722112"/>
                  </a:lnTo>
                  <a:lnTo>
                    <a:pt x="3343917" y="2723265"/>
                  </a:lnTo>
                  <a:lnTo>
                    <a:pt x="3343917" y="2724415"/>
                  </a:lnTo>
                  <a:lnTo>
                    <a:pt x="3343917" y="2725561"/>
                  </a:lnTo>
                  <a:lnTo>
                    <a:pt x="3343917" y="2726704"/>
                  </a:lnTo>
                  <a:lnTo>
                    <a:pt x="3343917" y="2727844"/>
                  </a:lnTo>
                  <a:lnTo>
                    <a:pt x="3343917" y="2728979"/>
                  </a:lnTo>
                  <a:lnTo>
                    <a:pt x="3343917" y="2730112"/>
                  </a:lnTo>
                  <a:lnTo>
                    <a:pt x="3343917" y="2731241"/>
                  </a:lnTo>
                  <a:lnTo>
                    <a:pt x="3343917" y="2732367"/>
                  </a:lnTo>
                  <a:lnTo>
                    <a:pt x="3343917" y="2733489"/>
                  </a:lnTo>
                  <a:lnTo>
                    <a:pt x="3347400" y="2732877"/>
                  </a:lnTo>
                  <a:lnTo>
                    <a:pt x="3350883" y="2732264"/>
                  </a:lnTo>
                  <a:lnTo>
                    <a:pt x="3354366" y="2731652"/>
                  </a:lnTo>
                  <a:lnTo>
                    <a:pt x="3357850" y="2731040"/>
                  </a:lnTo>
                  <a:lnTo>
                    <a:pt x="3361333" y="2730428"/>
                  </a:lnTo>
                  <a:lnTo>
                    <a:pt x="3364816" y="2729817"/>
                  </a:lnTo>
                  <a:lnTo>
                    <a:pt x="3368299" y="2729206"/>
                  </a:lnTo>
                  <a:lnTo>
                    <a:pt x="3371783" y="2728595"/>
                  </a:lnTo>
                  <a:lnTo>
                    <a:pt x="3375266" y="2727984"/>
                  </a:lnTo>
                  <a:lnTo>
                    <a:pt x="3378749" y="2727374"/>
                  </a:lnTo>
                  <a:lnTo>
                    <a:pt x="3382232" y="2726764"/>
                  </a:lnTo>
                  <a:lnTo>
                    <a:pt x="3385716" y="2726154"/>
                  </a:lnTo>
                  <a:lnTo>
                    <a:pt x="3389199" y="2725545"/>
                  </a:lnTo>
                  <a:lnTo>
                    <a:pt x="3392682" y="2738257"/>
                  </a:lnTo>
                  <a:lnTo>
                    <a:pt x="3396165" y="2737656"/>
                  </a:lnTo>
                  <a:lnTo>
                    <a:pt x="3399649" y="2737055"/>
                  </a:lnTo>
                  <a:lnTo>
                    <a:pt x="3403132" y="2736454"/>
                  </a:lnTo>
                  <a:lnTo>
                    <a:pt x="3406615" y="2735854"/>
                  </a:lnTo>
                  <a:lnTo>
                    <a:pt x="3410098" y="2735254"/>
                  </a:lnTo>
                  <a:lnTo>
                    <a:pt x="3413582" y="2734654"/>
                  </a:lnTo>
                  <a:lnTo>
                    <a:pt x="3417065" y="2734054"/>
                  </a:lnTo>
                  <a:lnTo>
                    <a:pt x="3420548" y="2733455"/>
                  </a:lnTo>
                  <a:lnTo>
                    <a:pt x="3424031" y="2732856"/>
                  </a:lnTo>
                  <a:lnTo>
                    <a:pt x="3427515" y="2732257"/>
                  </a:lnTo>
                  <a:lnTo>
                    <a:pt x="3430998" y="2731659"/>
                  </a:lnTo>
                  <a:lnTo>
                    <a:pt x="3434481" y="2731060"/>
                  </a:lnTo>
                  <a:lnTo>
                    <a:pt x="3437964" y="2738077"/>
                  </a:lnTo>
                  <a:lnTo>
                    <a:pt x="3441447" y="2737483"/>
                  </a:lnTo>
                  <a:lnTo>
                    <a:pt x="3444931" y="2736890"/>
                  </a:lnTo>
                  <a:lnTo>
                    <a:pt x="3448414" y="2736297"/>
                  </a:lnTo>
                  <a:lnTo>
                    <a:pt x="3451897" y="2735705"/>
                  </a:lnTo>
                  <a:lnTo>
                    <a:pt x="3455380" y="2735113"/>
                  </a:lnTo>
                  <a:lnTo>
                    <a:pt x="3458864" y="2734521"/>
                  </a:lnTo>
                  <a:lnTo>
                    <a:pt x="3462347" y="2770927"/>
                  </a:lnTo>
                  <a:lnTo>
                    <a:pt x="3465830" y="2770357"/>
                  </a:lnTo>
                  <a:lnTo>
                    <a:pt x="3469313" y="2769787"/>
                  </a:lnTo>
                  <a:lnTo>
                    <a:pt x="3472797" y="2769218"/>
                  </a:lnTo>
                  <a:lnTo>
                    <a:pt x="3476280" y="2768649"/>
                  </a:lnTo>
                  <a:lnTo>
                    <a:pt x="3479763" y="2768080"/>
                  </a:lnTo>
                  <a:lnTo>
                    <a:pt x="3483246" y="2767511"/>
                  </a:lnTo>
                  <a:lnTo>
                    <a:pt x="3483246" y="276849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2768968"/>
            </a:xfrm>
            <a:custGeom>
              <a:avLst/>
              <a:gdLst/>
              <a:ahLst/>
              <a:cxnLst/>
              <a:rect l="0" t="0" r="0" b="0"/>
              <a:pathLst>
                <a:path w="3483246" h="2768968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759007"/>
                  </a:lnTo>
                  <a:lnTo>
                    <a:pt x="27865" y="2679420"/>
                  </a:lnTo>
                  <a:lnTo>
                    <a:pt x="31349" y="2604296"/>
                  </a:lnTo>
                  <a:lnTo>
                    <a:pt x="34832" y="2533270"/>
                  </a:lnTo>
                  <a:lnTo>
                    <a:pt x="38315" y="2466015"/>
                  </a:lnTo>
                  <a:lnTo>
                    <a:pt x="41798" y="2402239"/>
                  </a:lnTo>
                  <a:lnTo>
                    <a:pt x="45282" y="2341678"/>
                  </a:lnTo>
                  <a:lnTo>
                    <a:pt x="48765" y="2284096"/>
                  </a:lnTo>
                  <a:lnTo>
                    <a:pt x="52248" y="2229278"/>
                  </a:lnTo>
                  <a:lnTo>
                    <a:pt x="55731" y="2177029"/>
                  </a:lnTo>
                  <a:lnTo>
                    <a:pt x="59215" y="2127173"/>
                  </a:lnTo>
                  <a:lnTo>
                    <a:pt x="62698" y="2079550"/>
                  </a:lnTo>
                  <a:lnTo>
                    <a:pt x="66181" y="2034012"/>
                  </a:lnTo>
                  <a:lnTo>
                    <a:pt x="69664" y="1990426"/>
                  </a:lnTo>
                  <a:lnTo>
                    <a:pt x="73148" y="1948669"/>
                  </a:lnTo>
                  <a:lnTo>
                    <a:pt x="76631" y="1908628"/>
                  </a:lnTo>
                  <a:lnTo>
                    <a:pt x="80114" y="1870199"/>
                  </a:lnTo>
                  <a:lnTo>
                    <a:pt x="83597" y="1833287"/>
                  </a:lnTo>
                  <a:lnTo>
                    <a:pt x="87081" y="1797804"/>
                  </a:lnTo>
                  <a:lnTo>
                    <a:pt x="90564" y="1763669"/>
                  </a:lnTo>
                  <a:lnTo>
                    <a:pt x="94047" y="1730805"/>
                  </a:lnTo>
                  <a:lnTo>
                    <a:pt x="97530" y="1699144"/>
                  </a:lnTo>
                  <a:lnTo>
                    <a:pt x="101014" y="1668621"/>
                  </a:lnTo>
                  <a:lnTo>
                    <a:pt x="104497" y="1639175"/>
                  </a:lnTo>
                  <a:lnTo>
                    <a:pt x="107980" y="1610750"/>
                  </a:lnTo>
                  <a:lnTo>
                    <a:pt x="111463" y="1583294"/>
                  </a:lnTo>
                  <a:lnTo>
                    <a:pt x="114947" y="1556758"/>
                  </a:lnTo>
                  <a:lnTo>
                    <a:pt x="118430" y="1531097"/>
                  </a:lnTo>
                  <a:lnTo>
                    <a:pt x="121913" y="1506268"/>
                  </a:lnTo>
                  <a:lnTo>
                    <a:pt x="125396" y="1482232"/>
                  </a:lnTo>
                  <a:lnTo>
                    <a:pt x="128880" y="1458951"/>
                  </a:lnTo>
                  <a:lnTo>
                    <a:pt x="132363" y="1436390"/>
                  </a:lnTo>
                  <a:lnTo>
                    <a:pt x="135846" y="1414516"/>
                  </a:lnTo>
                  <a:lnTo>
                    <a:pt x="139329" y="1393298"/>
                  </a:lnTo>
                  <a:lnTo>
                    <a:pt x="142813" y="1372708"/>
                  </a:lnTo>
                  <a:lnTo>
                    <a:pt x="146296" y="1352717"/>
                  </a:lnTo>
                  <a:lnTo>
                    <a:pt x="149779" y="1333300"/>
                  </a:lnTo>
                  <a:lnTo>
                    <a:pt x="153262" y="1314432"/>
                  </a:lnTo>
                  <a:lnTo>
                    <a:pt x="156746" y="1296091"/>
                  </a:lnTo>
                  <a:lnTo>
                    <a:pt x="160229" y="1278255"/>
                  </a:lnTo>
                  <a:lnTo>
                    <a:pt x="163712" y="1260903"/>
                  </a:lnTo>
                  <a:lnTo>
                    <a:pt x="167195" y="1244016"/>
                  </a:lnTo>
                  <a:lnTo>
                    <a:pt x="170679" y="1227576"/>
                  </a:lnTo>
                  <a:lnTo>
                    <a:pt x="174162" y="1211564"/>
                  </a:lnTo>
                  <a:lnTo>
                    <a:pt x="177645" y="1195964"/>
                  </a:lnTo>
                  <a:lnTo>
                    <a:pt x="181128" y="1180761"/>
                  </a:lnTo>
                  <a:lnTo>
                    <a:pt x="184612" y="1165940"/>
                  </a:lnTo>
                  <a:lnTo>
                    <a:pt x="188095" y="1329483"/>
                  </a:lnTo>
                  <a:lnTo>
                    <a:pt x="191578" y="1314432"/>
                  </a:lnTo>
                  <a:lnTo>
                    <a:pt x="195061" y="1299719"/>
                  </a:lnTo>
                  <a:lnTo>
                    <a:pt x="198545" y="1285330"/>
                  </a:lnTo>
                  <a:lnTo>
                    <a:pt x="202028" y="1271258"/>
                  </a:lnTo>
                  <a:lnTo>
                    <a:pt x="205511" y="1257489"/>
                  </a:lnTo>
                  <a:lnTo>
                    <a:pt x="208994" y="1244016"/>
                  </a:lnTo>
                  <a:lnTo>
                    <a:pt x="208994" y="1393298"/>
                  </a:lnTo>
                  <a:lnTo>
                    <a:pt x="208994" y="1523920"/>
                  </a:lnTo>
                  <a:lnTo>
                    <a:pt x="208994" y="1639175"/>
                  </a:lnTo>
                  <a:lnTo>
                    <a:pt x="208994" y="1741623"/>
                  </a:lnTo>
                  <a:lnTo>
                    <a:pt x="208994" y="1833287"/>
                  </a:lnTo>
                  <a:lnTo>
                    <a:pt x="208994" y="1915785"/>
                  </a:lnTo>
                  <a:lnTo>
                    <a:pt x="208994" y="1990426"/>
                  </a:lnTo>
                  <a:lnTo>
                    <a:pt x="208994" y="2058282"/>
                  </a:lnTo>
                  <a:lnTo>
                    <a:pt x="208994" y="2120237"/>
                  </a:lnTo>
                  <a:lnTo>
                    <a:pt x="212478" y="2106499"/>
                  </a:lnTo>
                  <a:lnTo>
                    <a:pt x="215961" y="2092938"/>
                  </a:lnTo>
                  <a:lnTo>
                    <a:pt x="219444" y="2079550"/>
                  </a:lnTo>
                  <a:lnTo>
                    <a:pt x="222927" y="2066332"/>
                  </a:lnTo>
                  <a:lnTo>
                    <a:pt x="226411" y="2053282"/>
                  </a:lnTo>
                  <a:lnTo>
                    <a:pt x="229894" y="2040395"/>
                  </a:lnTo>
                  <a:lnTo>
                    <a:pt x="233377" y="2027669"/>
                  </a:lnTo>
                  <a:lnTo>
                    <a:pt x="236860" y="2015101"/>
                  </a:lnTo>
                  <a:lnTo>
                    <a:pt x="240344" y="2002688"/>
                  </a:lnTo>
                  <a:lnTo>
                    <a:pt x="243827" y="1990426"/>
                  </a:lnTo>
                  <a:lnTo>
                    <a:pt x="247310" y="1978314"/>
                  </a:lnTo>
                  <a:lnTo>
                    <a:pt x="250793" y="1966349"/>
                  </a:lnTo>
                  <a:lnTo>
                    <a:pt x="254277" y="1954527"/>
                  </a:lnTo>
                  <a:lnTo>
                    <a:pt x="257760" y="1942846"/>
                  </a:lnTo>
                  <a:lnTo>
                    <a:pt x="261243" y="1931305"/>
                  </a:lnTo>
                  <a:lnTo>
                    <a:pt x="264726" y="1919899"/>
                  </a:lnTo>
                  <a:lnTo>
                    <a:pt x="268210" y="1908628"/>
                  </a:lnTo>
                  <a:lnTo>
                    <a:pt x="271693" y="1897488"/>
                  </a:lnTo>
                  <a:lnTo>
                    <a:pt x="275176" y="1886478"/>
                  </a:lnTo>
                  <a:lnTo>
                    <a:pt x="278659" y="1875594"/>
                  </a:lnTo>
                  <a:lnTo>
                    <a:pt x="278659" y="1935137"/>
                  </a:lnTo>
                  <a:lnTo>
                    <a:pt x="282143" y="1924445"/>
                  </a:lnTo>
                  <a:lnTo>
                    <a:pt x="285626" y="1913871"/>
                  </a:lnTo>
                  <a:lnTo>
                    <a:pt x="289109" y="1903413"/>
                  </a:lnTo>
                  <a:lnTo>
                    <a:pt x="292592" y="1893069"/>
                  </a:lnTo>
                  <a:lnTo>
                    <a:pt x="296075" y="1882836"/>
                  </a:lnTo>
                  <a:lnTo>
                    <a:pt x="299559" y="1872713"/>
                  </a:lnTo>
                  <a:lnTo>
                    <a:pt x="303042" y="1918483"/>
                  </a:lnTo>
                  <a:lnTo>
                    <a:pt x="306525" y="1908628"/>
                  </a:lnTo>
                  <a:lnTo>
                    <a:pt x="310008" y="1898873"/>
                  </a:lnTo>
                  <a:lnTo>
                    <a:pt x="313492" y="1889218"/>
                  </a:lnTo>
                  <a:lnTo>
                    <a:pt x="316975" y="1879661"/>
                  </a:lnTo>
                  <a:lnTo>
                    <a:pt x="320458" y="1870199"/>
                  </a:lnTo>
                  <a:lnTo>
                    <a:pt x="323941" y="1860833"/>
                  </a:lnTo>
                  <a:lnTo>
                    <a:pt x="327425" y="1851559"/>
                  </a:lnTo>
                  <a:lnTo>
                    <a:pt x="330908" y="1842378"/>
                  </a:lnTo>
                  <a:lnTo>
                    <a:pt x="334391" y="1833287"/>
                  </a:lnTo>
                  <a:lnTo>
                    <a:pt x="337874" y="1824286"/>
                  </a:lnTo>
                  <a:lnTo>
                    <a:pt x="341358" y="1815373"/>
                  </a:lnTo>
                  <a:lnTo>
                    <a:pt x="344841" y="1806546"/>
                  </a:lnTo>
                  <a:lnTo>
                    <a:pt x="348324" y="1797804"/>
                  </a:lnTo>
                  <a:lnTo>
                    <a:pt x="348324" y="1850474"/>
                  </a:lnTo>
                  <a:lnTo>
                    <a:pt x="348324" y="1899952"/>
                  </a:lnTo>
                  <a:lnTo>
                    <a:pt x="351807" y="1891355"/>
                  </a:lnTo>
                  <a:lnTo>
                    <a:pt x="355291" y="1882836"/>
                  </a:lnTo>
                  <a:lnTo>
                    <a:pt x="358774" y="1874392"/>
                  </a:lnTo>
                  <a:lnTo>
                    <a:pt x="362257" y="1866025"/>
                  </a:lnTo>
                  <a:lnTo>
                    <a:pt x="365740" y="1857731"/>
                  </a:lnTo>
                  <a:lnTo>
                    <a:pt x="369224" y="1849511"/>
                  </a:lnTo>
                  <a:lnTo>
                    <a:pt x="372707" y="1888208"/>
                  </a:lnTo>
                  <a:lnTo>
                    <a:pt x="376190" y="1880161"/>
                  </a:lnTo>
                  <a:lnTo>
                    <a:pt x="379673" y="1872183"/>
                  </a:lnTo>
                  <a:lnTo>
                    <a:pt x="383157" y="1864273"/>
                  </a:lnTo>
                  <a:lnTo>
                    <a:pt x="386640" y="1856428"/>
                  </a:lnTo>
                  <a:lnTo>
                    <a:pt x="390123" y="1848650"/>
                  </a:lnTo>
                  <a:lnTo>
                    <a:pt x="393606" y="1840937"/>
                  </a:lnTo>
                  <a:lnTo>
                    <a:pt x="397090" y="1877761"/>
                  </a:lnTo>
                  <a:lnTo>
                    <a:pt x="400573" y="1870199"/>
                  </a:lnTo>
                  <a:lnTo>
                    <a:pt x="404056" y="1862698"/>
                  </a:lnTo>
                  <a:lnTo>
                    <a:pt x="407539" y="1855258"/>
                  </a:lnTo>
                  <a:lnTo>
                    <a:pt x="411023" y="1847876"/>
                  </a:lnTo>
                  <a:lnTo>
                    <a:pt x="414506" y="1840553"/>
                  </a:lnTo>
                  <a:lnTo>
                    <a:pt x="417989" y="1833287"/>
                  </a:lnTo>
                  <a:lnTo>
                    <a:pt x="421472" y="1826079"/>
                  </a:lnTo>
                  <a:lnTo>
                    <a:pt x="424956" y="1818927"/>
                  </a:lnTo>
                  <a:lnTo>
                    <a:pt x="428439" y="1811831"/>
                  </a:lnTo>
                  <a:lnTo>
                    <a:pt x="431922" y="1804791"/>
                  </a:lnTo>
                  <a:lnTo>
                    <a:pt x="435405" y="1797804"/>
                  </a:lnTo>
                  <a:lnTo>
                    <a:pt x="438889" y="1790872"/>
                  </a:lnTo>
                  <a:lnTo>
                    <a:pt x="442372" y="1866782"/>
                  </a:lnTo>
                  <a:lnTo>
                    <a:pt x="445855" y="1859986"/>
                  </a:lnTo>
                  <a:lnTo>
                    <a:pt x="449338" y="1853239"/>
                  </a:lnTo>
                  <a:lnTo>
                    <a:pt x="452822" y="1846540"/>
                  </a:lnTo>
                  <a:lnTo>
                    <a:pt x="456305" y="1839890"/>
                  </a:lnTo>
                  <a:lnTo>
                    <a:pt x="459788" y="1833287"/>
                  </a:lnTo>
                  <a:lnTo>
                    <a:pt x="463271" y="1826732"/>
                  </a:lnTo>
                  <a:lnTo>
                    <a:pt x="466755" y="1820224"/>
                  </a:lnTo>
                  <a:lnTo>
                    <a:pt x="470238" y="1813761"/>
                  </a:lnTo>
                  <a:lnTo>
                    <a:pt x="473721" y="1807345"/>
                  </a:lnTo>
                  <a:lnTo>
                    <a:pt x="477204" y="1800973"/>
                  </a:lnTo>
                  <a:lnTo>
                    <a:pt x="480688" y="1794647"/>
                  </a:lnTo>
                  <a:lnTo>
                    <a:pt x="484171" y="1788364"/>
                  </a:lnTo>
                  <a:lnTo>
                    <a:pt x="487654" y="1782126"/>
                  </a:lnTo>
                  <a:lnTo>
                    <a:pt x="487654" y="1820788"/>
                  </a:lnTo>
                  <a:lnTo>
                    <a:pt x="487654" y="1857731"/>
                  </a:lnTo>
                  <a:lnTo>
                    <a:pt x="491137" y="1851559"/>
                  </a:lnTo>
                  <a:lnTo>
                    <a:pt x="494621" y="1845428"/>
                  </a:lnTo>
                  <a:lnTo>
                    <a:pt x="498104" y="1839338"/>
                  </a:lnTo>
                  <a:lnTo>
                    <a:pt x="501587" y="1833287"/>
                  </a:lnTo>
                  <a:lnTo>
                    <a:pt x="505070" y="1827277"/>
                  </a:lnTo>
                  <a:lnTo>
                    <a:pt x="508554" y="1821305"/>
                  </a:lnTo>
                  <a:lnTo>
                    <a:pt x="512037" y="1815373"/>
                  </a:lnTo>
                  <a:lnTo>
                    <a:pt x="515520" y="1809478"/>
                  </a:lnTo>
                  <a:lnTo>
                    <a:pt x="519003" y="1803623"/>
                  </a:lnTo>
                  <a:lnTo>
                    <a:pt x="522487" y="1797804"/>
                  </a:lnTo>
                  <a:lnTo>
                    <a:pt x="525970" y="1792024"/>
                  </a:lnTo>
                  <a:lnTo>
                    <a:pt x="529453" y="1786280"/>
                  </a:lnTo>
                  <a:lnTo>
                    <a:pt x="532936" y="1780573"/>
                  </a:lnTo>
                  <a:lnTo>
                    <a:pt x="536420" y="1810419"/>
                  </a:lnTo>
                  <a:lnTo>
                    <a:pt x="539903" y="1804791"/>
                  </a:lnTo>
                  <a:lnTo>
                    <a:pt x="543386" y="1799197"/>
                  </a:lnTo>
                  <a:lnTo>
                    <a:pt x="546869" y="1793639"/>
                  </a:lnTo>
                  <a:lnTo>
                    <a:pt x="550353" y="1788114"/>
                  </a:lnTo>
                  <a:lnTo>
                    <a:pt x="553836" y="1782623"/>
                  </a:lnTo>
                  <a:lnTo>
                    <a:pt x="557319" y="1777166"/>
                  </a:lnTo>
                  <a:lnTo>
                    <a:pt x="557319" y="1811288"/>
                  </a:lnTo>
                  <a:lnTo>
                    <a:pt x="557319" y="1844071"/>
                  </a:lnTo>
                  <a:lnTo>
                    <a:pt x="557319" y="1875594"/>
                  </a:lnTo>
                  <a:lnTo>
                    <a:pt x="557319" y="1905927"/>
                  </a:lnTo>
                  <a:lnTo>
                    <a:pt x="557319" y="1935137"/>
                  </a:lnTo>
                  <a:lnTo>
                    <a:pt x="557319" y="1963284"/>
                  </a:lnTo>
                  <a:lnTo>
                    <a:pt x="557319" y="1990426"/>
                  </a:lnTo>
                  <a:lnTo>
                    <a:pt x="557319" y="2016616"/>
                  </a:lnTo>
                  <a:lnTo>
                    <a:pt x="560802" y="2011323"/>
                  </a:lnTo>
                  <a:lnTo>
                    <a:pt x="564286" y="2006058"/>
                  </a:lnTo>
                  <a:lnTo>
                    <a:pt x="567769" y="2000820"/>
                  </a:lnTo>
                  <a:lnTo>
                    <a:pt x="571252" y="1995610"/>
                  </a:lnTo>
                  <a:lnTo>
                    <a:pt x="574735" y="1990426"/>
                  </a:lnTo>
                  <a:lnTo>
                    <a:pt x="578218" y="1985270"/>
                  </a:lnTo>
                  <a:lnTo>
                    <a:pt x="581702" y="1980140"/>
                  </a:lnTo>
                  <a:lnTo>
                    <a:pt x="585185" y="1975036"/>
                  </a:lnTo>
                  <a:lnTo>
                    <a:pt x="588668" y="1969959"/>
                  </a:lnTo>
                  <a:lnTo>
                    <a:pt x="592151" y="1964908"/>
                  </a:lnTo>
                  <a:lnTo>
                    <a:pt x="595635" y="1959883"/>
                  </a:lnTo>
                  <a:lnTo>
                    <a:pt x="599118" y="1954883"/>
                  </a:lnTo>
                  <a:lnTo>
                    <a:pt x="602601" y="1949909"/>
                  </a:lnTo>
                  <a:lnTo>
                    <a:pt x="606084" y="1944960"/>
                  </a:lnTo>
                  <a:lnTo>
                    <a:pt x="609568" y="1940036"/>
                  </a:lnTo>
                  <a:lnTo>
                    <a:pt x="613051" y="1935137"/>
                  </a:lnTo>
                  <a:lnTo>
                    <a:pt x="616534" y="1930262"/>
                  </a:lnTo>
                  <a:lnTo>
                    <a:pt x="620017" y="1925412"/>
                  </a:lnTo>
                  <a:lnTo>
                    <a:pt x="623501" y="1920587"/>
                  </a:lnTo>
                  <a:lnTo>
                    <a:pt x="626984" y="1915785"/>
                  </a:lnTo>
                  <a:lnTo>
                    <a:pt x="626984" y="1941481"/>
                  </a:lnTo>
                  <a:lnTo>
                    <a:pt x="626984" y="1966349"/>
                  </a:lnTo>
                  <a:lnTo>
                    <a:pt x="626984" y="1990426"/>
                  </a:lnTo>
                  <a:lnTo>
                    <a:pt x="630467" y="1985698"/>
                  </a:lnTo>
                  <a:lnTo>
                    <a:pt x="633950" y="1980993"/>
                  </a:lnTo>
                  <a:lnTo>
                    <a:pt x="637434" y="1976310"/>
                  </a:lnTo>
                  <a:lnTo>
                    <a:pt x="640917" y="1971649"/>
                  </a:lnTo>
                  <a:lnTo>
                    <a:pt x="644400" y="1967010"/>
                  </a:lnTo>
                  <a:lnTo>
                    <a:pt x="647883" y="1962392"/>
                  </a:lnTo>
                  <a:lnTo>
                    <a:pt x="651367" y="1957796"/>
                  </a:lnTo>
                  <a:lnTo>
                    <a:pt x="654850" y="1953222"/>
                  </a:lnTo>
                  <a:lnTo>
                    <a:pt x="658333" y="1948669"/>
                  </a:lnTo>
                  <a:lnTo>
                    <a:pt x="661816" y="1944137"/>
                  </a:lnTo>
                  <a:lnTo>
                    <a:pt x="665300" y="1939627"/>
                  </a:lnTo>
                  <a:lnTo>
                    <a:pt x="668783" y="1935137"/>
                  </a:lnTo>
                  <a:lnTo>
                    <a:pt x="672266" y="1930668"/>
                  </a:lnTo>
                  <a:lnTo>
                    <a:pt x="675749" y="1926219"/>
                  </a:lnTo>
                  <a:lnTo>
                    <a:pt x="679233" y="1921791"/>
                  </a:lnTo>
                  <a:lnTo>
                    <a:pt x="682716" y="1917383"/>
                  </a:lnTo>
                  <a:lnTo>
                    <a:pt x="686199" y="1912996"/>
                  </a:lnTo>
                  <a:lnTo>
                    <a:pt x="689682" y="1908628"/>
                  </a:lnTo>
                  <a:lnTo>
                    <a:pt x="693166" y="1904280"/>
                  </a:lnTo>
                  <a:lnTo>
                    <a:pt x="696649" y="1899952"/>
                  </a:lnTo>
                  <a:lnTo>
                    <a:pt x="700132" y="1895644"/>
                  </a:lnTo>
                  <a:lnTo>
                    <a:pt x="703615" y="1891355"/>
                  </a:lnTo>
                  <a:lnTo>
                    <a:pt x="707099" y="1887086"/>
                  </a:lnTo>
                  <a:lnTo>
                    <a:pt x="710582" y="1882836"/>
                  </a:lnTo>
                  <a:lnTo>
                    <a:pt x="714065" y="1878605"/>
                  </a:lnTo>
                  <a:lnTo>
                    <a:pt x="717548" y="1874392"/>
                  </a:lnTo>
                  <a:lnTo>
                    <a:pt x="721032" y="1982139"/>
                  </a:lnTo>
                  <a:lnTo>
                    <a:pt x="724515" y="1978021"/>
                  </a:lnTo>
                  <a:lnTo>
                    <a:pt x="727998" y="1973920"/>
                  </a:lnTo>
                  <a:lnTo>
                    <a:pt x="731481" y="1969836"/>
                  </a:lnTo>
                  <a:lnTo>
                    <a:pt x="734965" y="1965769"/>
                  </a:lnTo>
                  <a:lnTo>
                    <a:pt x="738448" y="1961718"/>
                  </a:lnTo>
                  <a:lnTo>
                    <a:pt x="741931" y="1957685"/>
                  </a:lnTo>
                  <a:lnTo>
                    <a:pt x="745414" y="1994402"/>
                  </a:lnTo>
                  <a:lnTo>
                    <a:pt x="748898" y="1990426"/>
                  </a:lnTo>
                  <a:lnTo>
                    <a:pt x="752381" y="1986467"/>
                  </a:lnTo>
                  <a:lnTo>
                    <a:pt x="755864" y="1982523"/>
                  </a:lnTo>
                  <a:lnTo>
                    <a:pt x="759347" y="1978594"/>
                  </a:lnTo>
                  <a:lnTo>
                    <a:pt x="762831" y="1974681"/>
                  </a:lnTo>
                  <a:lnTo>
                    <a:pt x="766314" y="1970784"/>
                  </a:lnTo>
                  <a:lnTo>
                    <a:pt x="766314" y="1990426"/>
                  </a:lnTo>
                  <a:lnTo>
                    <a:pt x="766314" y="2009565"/>
                  </a:lnTo>
                  <a:lnTo>
                    <a:pt x="769797" y="2005708"/>
                  </a:lnTo>
                  <a:lnTo>
                    <a:pt x="773280" y="2001866"/>
                  </a:lnTo>
                  <a:lnTo>
                    <a:pt x="776764" y="1998038"/>
                  </a:lnTo>
                  <a:lnTo>
                    <a:pt x="780247" y="1994225"/>
                  </a:lnTo>
                  <a:lnTo>
                    <a:pt x="783730" y="1990426"/>
                  </a:lnTo>
                  <a:lnTo>
                    <a:pt x="787213" y="1986642"/>
                  </a:lnTo>
                  <a:lnTo>
                    <a:pt x="790697" y="1982873"/>
                  </a:lnTo>
                  <a:lnTo>
                    <a:pt x="794180" y="1979117"/>
                  </a:lnTo>
                  <a:lnTo>
                    <a:pt x="797663" y="1975376"/>
                  </a:lnTo>
                  <a:lnTo>
                    <a:pt x="801146" y="1971649"/>
                  </a:lnTo>
                  <a:lnTo>
                    <a:pt x="804630" y="1967936"/>
                  </a:lnTo>
                  <a:lnTo>
                    <a:pt x="808113" y="1964237"/>
                  </a:lnTo>
                  <a:lnTo>
                    <a:pt x="811596" y="1960551"/>
                  </a:lnTo>
                  <a:lnTo>
                    <a:pt x="815079" y="2046561"/>
                  </a:lnTo>
                  <a:lnTo>
                    <a:pt x="818563" y="2042960"/>
                  </a:lnTo>
                  <a:lnTo>
                    <a:pt x="822046" y="2039371"/>
                  </a:lnTo>
                  <a:lnTo>
                    <a:pt x="825529" y="2035796"/>
                  </a:lnTo>
                  <a:lnTo>
                    <a:pt x="829012" y="2032232"/>
                  </a:lnTo>
                  <a:lnTo>
                    <a:pt x="832496" y="2028681"/>
                  </a:lnTo>
                  <a:lnTo>
                    <a:pt x="835979" y="2025143"/>
                  </a:lnTo>
                  <a:lnTo>
                    <a:pt x="835979" y="2041903"/>
                  </a:lnTo>
                  <a:lnTo>
                    <a:pt x="839462" y="2038388"/>
                  </a:lnTo>
                  <a:lnTo>
                    <a:pt x="842945" y="2034886"/>
                  </a:lnTo>
                  <a:lnTo>
                    <a:pt x="846429" y="2031396"/>
                  </a:lnTo>
                  <a:lnTo>
                    <a:pt x="849912" y="2027917"/>
                  </a:lnTo>
                  <a:lnTo>
                    <a:pt x="853395" y="2024451"/>
                  </a:lnTo>
                  <a:lnTo>
                    <a:pt x="856878" y="2020996"/>
                  </a:lnTo>
                  <a:lnTo>
                    <a:pt x="860361" y="2050106"/>
                  </a:lnTo>
                  <a:lnTo>
                    <a:pt x="863845" y="2046697"/>
                  </a:lnTo>
                  <a:lnTo>
                    <a:pt x="867328" y="2043299"/>
                  </a:lnTo>
                  <a:lnTo>
                    <a:pt x="870811" y="2039912"/>
                  </a:lnTo>
                  <a:lnTo>
                    <a:pt x="874294" y="2036537"/>
                  </a:lnTo>
                  <a:lnTo>
                    <a:pt x="877778" y="2033172"/>
                  </a:lnTo>
                  <a:lnTo>
                    <a:pt x="881261" y="2029819"/>
                  </a:lnTo>
                  <a:lnTo>
                    <a:pt x="884744" y="2042294"/>
                  </a:lnTo>
                  <a:lnTo>
                    <a:pt x="888227" y="2038973"/>
                  </a:lnTo>
                  <a:lnTo>
                    <a:pt x="891711" y="2035663"/>
                  </a:lnTo>
                  <a:lnTo>
                    <a:pt x="895194" y="2032364"/>
                  </a:lnTo>
                  <a:lnTo>
                    <a:pt x="898677" y="2029075"/>
                  </a:lnTo>
                  <a:lnTo>
                    <a:pt x="902160" y="2025797"/>
                  </a:lnTo>
                  <a:lnTo>
                    <a:pt x="905644" y="2022530"/>
                  </a:lnTo>
                  <a:lnTo>
                    <a:pt x="909127" y="2019273"/>
                  </a:lnTo>
                  <a:lnTo>
                    <a:pt x="912610" y="2016027"/>
                  </a:lnTo>
                  <a:lnTo>
                    <a:pt x="916093" y="2012791"/>
                  </a:lnTo>
                  <a:lnTo>
                    <a:pt x="919577" y="2009565"/>
                  </a:lnTo>
                  <a:lnTo>
                    <a:pt x="923060" y="2006350"/>
                  </a:lnTo>
                  <a:lnTo>
                    <a:pt x="926543" y="2003145"/>
                  </a:lnTo>
                  <a:lnTo>
                    <a:pt x="930026" y="2030836"/>
                  </a:lnTo>
                  <a:lnTo>
                    <a:pt x="933510" y="2027669"/>
                  </a:lnTo>
                  <a:lnTo>
                    <a:pt x="936993" y="2024513"/>
                  </a:lnTo>
                  <a:lnTo>
                    <a:pt x="940476" y="2021366"/>
                  </a:lnTo>
                  <a:lnTo>
                    <a:pt x="943959" y="2018228"/>
                  </a:lnTo>
                  <a:lnTo>
                    <a:pt x="947443" y="2015101"/>
                  </a:lnTo>
                  <a:lnTo>
                    <a:pt x="950926" y="2011983"/>
                  </a:lnTo>
                  <a:lnTo>
                    <a:pt x="954409" y="2038630"/>
                  </a:lnTo>
                  <a:lnTo>
                    <a:pt x="957892" y="2035549"/>
                  </a:lnTo>
                  <a:lnTo>
                    <a:pt x="961376" y="2032478"/>
                  </a:lnTo>
                  <a:lnTo>
                    <a:pt x="964859" y="2029415"/>
                  </a:lnTo>
                  <a:lnTo>
                    <a:pt x="968342" y="2026362"/>
                  </a:lnTo>
                  <a:lnTo>
                    <a:pt x="971825" y="2023318"/>
                  </a:lnTo>
                  <a:lnTo>
                    <a:pt x="975309" y="2020283"/>
                  </a:lnTo>
                  <a:lnTo>
                    <a:pt x="975309" y="2034768"/>
                  </a:lnTo>
                  <a:lnTo>
                    <a:pt x="978792" y="2031750"/>
                  </a:lnTo>
                  <a:lnTo>
                    <a:pt x="982275" y="2028742"/>
                  </a:lnTo>
                  <a:lnTo>
                    <a:pt x="985758" y="2025742"/>
                  </a:lnTo>
                  <a:lnTo>
                    <a:pt x="989242" y="2022751"/>
                  </a:lnTo>
                  <a:lnTo>
                    <a:pt x="992725" y="2019769"/>
                  </a:lnTo>
                  <a:lnTo>
                    <a:pt x="996208" y="2016796"/>
                  </a:lnTo>
                  <a:lnTo>
                    <a:pt x="999691" y="2069255"/>
                  </a:lnTo>
                  <a:lnTo>
                    <a:pt x="1003175" y="2066332"/>
                  </a:lnTo>
                  <a:lnTo>
                    <a:pt x="1006658" y="2063418"/>
                  </a:lnTo>
                  <a:lnTo>
                    <a:pt x="1010141" y="2060512"/>
                  </a:lnTo>
                  <a:lnTo>
                    <a:pt x="1013624" y="2057614"/>
                  </a:lnTo>
                  <a:lnTo>
                    <a:pt x="1017108" y="2054724"/>
                  </a:lnTo>
                  <a:lnTo>
                    <a:pt x="1020591" y="2051842"/>
                  </a:lnTo>
                  <a:lnTo>
                    <a:pt x="1024074" y="2048968"/>
                  </a:lnTo>
                  <a:lnTo>
                    <a:pt x="1027557" y="2046103"/>
                  </a:lnTo>
                  <a:lnTo>
                    <a:pt x="1031041" y="2043245"/>
                  </a:lnTo>
                  <a:lnTo>
                    <a:pt x="1034524" y="2040395"/>
                  </a:lnTo>
                  <a:lnTo>
                    <a:pt x="1038007" y="2037553"/>
                  </a:lnTo>
                  <a:lnTo>
                    <a:pt x="1041490" y="2034720"/>
                  </a:lnTo>
                  <a:lnTo>
                    <a:pt x="1044974" y="2031894"/>
                  </a:lnTo>
                  <a:lnTo>
                    <a:pt x="1044974" y="2045209"/>
                  </a:lnTo>
                  <a:lnTo>
                    <a:pt x="1044974" y="2058282"/>
                  </a:lnTo>
                  <a:lnTo>
                    <a:pt x="1044974" y="2071119"/>
                  </a:lnTo>
                  <a:lnTo>
                    <a:pt x="1044974" y="2083728"/>
                  </a:lnTo>
                  <a:lnTo>
                    <a:pt x="1044974" y="2096113"/>
                  </a:lnTo>
                  <a:lnTo>
                    <a:pt x="1044974" y="2108281"/>
                  </a:lnTo>
                  <a:lnTo>
                    <a:pt x="1044974" y="2120237"/>
                  </a:lnTo>
                  <a:lnTo>
                    <a:pt x="1048457" y="2117475"/>
                  </a:lnTo>
                  <a:lnTo>
                    <a:pt x="1051940" y="2114720"/>
                  </a:lnTo>
                  <a:lnTo>
                    <a:pt x="1055423" y="2111973"/>
                  </a:lnTo>
                  <a:lnTo>
                    <a:pt x="1058907" y="2109232"/>
                  </a:lnTo>
                  <a:lnTo>
                    <a:pt x="1062390" y="2106499"/>
                  </a:lnTo>
                  <a:lnTo>
                    <a:pt x="1065873" y="2103772"/>
                  </a:lnTo>
                  <a:lnTo>
                    <a:pt x="1069356" y="2112862"/>
                  </a:lnTo>
                  <a:lnTo>
                    <a:pt x="1072840" y="2110158"/>
                  </a:lnTo>
                  <a:lnTo>
                    <a:pt x="1076323" y="2107460"/>
                  </a:lnTo>
                  <a:lnTo>
                    <a:pt x="1079806" y="2104770"/>
                  </a:lnTo>
                  <a:lnTo>
                    <a:pt x="1083289" y="2102086"/>
                  </a:lnTo>
                  <a:lnTo>
                    <a:pt x="1086773" y="2099410"/>
                  </a:lnTo>
                  <a:lnTo>
                    <a:pt x="1090256" y="2096740"/>
                  </a:lnTo>
                  <a:lnTo>
                    <a:pt x="1093739" y="2105741"/>
                  </a:lnTo>
                  <a:lnTo>
                    <a:pt x="1097222" y="2103092"/>
                  </a:lnTo>
                  <a:lnTo>
                    <a:pt x="1100706" y="2100450"/>
                  </a:lnTo>
                  <a:lnTo>
                    <a:pt x="1104189" y="2097814"/>
                  </a:lnTo>
                  <a:lnTo>
                    <a:pt x="1107672" y="2095186"/>
                  </a:lnTo>
                  <a:lnTo>
                    <a:pt x="1111155" y="2092563"/>
                  </a:lnTo>
                  <a:lnTo>
                    <a:pt x="1114639" y="2089948"/>
                  </a:lnTo>
                  <a:lnTo>
                    <a:pt x="1114639" y="2101463"/>
                  </a:lnTo>
                  <a:lnTo>
                    <a:pt x="1114639" y="2112789"/>
                  </a:lnTo>
                  <a:lnTo>
                    <a:pt x="1118122" y="2110194"/>
                  </a:lnTo>
                  <a:lnTo>
                    <a:pt x="1121605" y="2107606"/>
                  </a:lnTo>
                  <a:lnTo>
                    <a:pt x="1125088" y="2105024"/>
                  </a:lnTo>
                  <a:lnTo>
                    <a:pt x="1128572" y="2102449"/>
                  </a:lnTo>
                  <a:lnTo>
                    <a:pt x="1132055" y="2099880"/>
                  </a:lnTo>
                  <a:lnTo>
                    <a:pt x="1135538" y="2097317"/>
                  </a:lnTo>
                  <a:lnTo>
                    <a:pt x="1139021" y="2169496"/>
                  </a:lnTo>
                  <a:lnTo>
                    <a:pt x="1142505" y="2166996"/>
                  </a:lnTo>
                  <a:lnTo>
                    <a:pt x="1145988" y="2164503"/>
                  </a:lnTo>
                  <a:lnTo>
                    <a:pt x="1149471" y="2162015"/>
                  </a:lnTo>
                  <a:lnTo>
                    <a:pt x="1152954" y="2159533"/>
                  </a:lnTo>
                  <a:lnTo>
                    <a:pt x="1156437" y="2157056"/>
                  </a:lnTo>
                  <a:lnTo>
                    <a:pt x="1159921" y="2154585"/>
                  </a:lnTo>
                  <a:lnTo>
                    <a:pt x="1163404" y="2152120"/>
                  </a:lnTo>
                  <a:lnTo>
                    <a:pt x="1166887" y="2149660"/>
                  </a:lnTo>
                  <a:lnTo>
                    <a:pt x="1170370" y="2147207"/>
                  </a:lnTo>
                  <a:lnTo>
                    <a:pt x="1173854" y="2144758"/>
                  </a:lnTo>
                  <a:lnTo>
                    <a:pt x="1177337" y="2142315"/>
                  </a:lnTo>
                  <a:lnTo>
                    <a:pt x="1180820" y="2139878"/>
                  </a:lnTo>
                  <a:lnTo>
                    <a:pt x="1184303" y="2137446"/>
                  </a:lnTo>
                  <a:lnTo>
                    <a:pt x="1184303" y="2147565"/>
                  </a:lnTo>
                  <a:lnTo>
                    <a:pt x="1184303" y="2157533"/>
                  </a:lnTo>
                  <a:lnTo>
                    <a:pt x="1184303" y="2167353"/>
                  </a:lnTo>
                  <a:lnTo>
                    <a:pt x="1184303" y="2177029"/>
                  </a:lnTo>
                  <a:lnTo>
                    <a:pt x="1184303" y="2186563"/>
                  </a:lnTo>
                  <a:lnTo>
                    <a:pt x="1187787" y="2184172"/>
                  </a:lnTo>
                  <a:lnTo>
                    <a:pt x="1191270" y="2181786"/>
                  </a:lnTo>
                  <a:lnTo>
                    <a:pt x="1194753" y="2179405"/>
                  </a:lnTo>
                  <a:lnTo>
                    <a:pt x="1198236" y="2177029"/>
                  </a:lnTo>
                  <a:lnTo>
                    <a:pt x="1201720" y="2174658"/>
                  </a:lnTo>
                  <a:lnTo>
                    <a:pt x="1205203" y="2172293"/>
                  </a:lnTo>
                  <a:lnTo>
                    <a:pt x="1208686" y="2169932"/>
                  </a:lnTo>
                  <a:lnTo>
                    <a:pt x="1212169" y="2167577"/>
                  </a:lnTo>
                  <a:lnTo>
                    <a:pt x="1215653" y="2165227"/>
                  </a:lnTo>
                  <a:lnTo>
                    <a:pt x="1219136" y="2162882"/>
                  </a:lnTo>
                  <a:lnTo>
                    <a:pt x="1222619" y="2160542"/>
                  </a:lnTo>
                  <a:lnTo>
                    <a:pt x="1226102" y="2158207"/>
                  </a:lnTo>
                  <a:lnTo>
                    <a:pt x="1229586" y="2155877"/>
                  </a:lnTo>
                  <a:lnTo>
                    <a:pt x="1233069" y="2163044"/>
                  </a:lnTo>
                  <a:lnTo>
                    <a:pt x="1236552" y="2160730"/>
                  </a:lnTo>
                  <a:lnTo>
                    <a:pt x="1240035" y="2158422"/>
                  </a:lnTo>
                  <a:lnTo>
                    <a:pt x="1243519" y="2156118"/>
                  </a:lnTo>
                  <a:lnTo>
                    <a:pt x="1247002" y="2153820"/>
                  </a:lnTo>
                  <a:lnTo>
                    <a:pt x="1250485" y="2151526"/>
                  </a:lnTo>
                  <a:lnTo>
                    <a:pt x="1253968" y="2149237"/>
                  </a:lnTo>
                  <a:lnTo>
                    <a:pt x="1253968" y="2158631"/>
                  </a:lnTo>
                  <a:lnTo>
                    <a:pt x="1253968" y="2167894"/>
                  </a:lnTo>
                  <a:lnTo>
                    <a:pt x="1253968" y="2177029"/>
                  </a:lnTo>
                  <a:lnTo>
                    <a:pt x="1253968" y="2186037"/>
                  </a:lnTo>
                  <a:lnTo>
                    <a:pt x="1253968" y="2194922"/>
                  </a:lnTo>
                  <a:lnTo>
                    <a:pt x="1253968" y="2203686"/>
                  </a:lnTo>
                  <a:lnTo>
                    <a:pt x="1253968" y="2212332"/>
                  </a:lnTo>
                  <a:lnTo>
                    <a:pt x="1257452" y="2210092"/>
                  </a:lnTo>
                  <a:lnTo>
                    <a:pt x="1260935" y="2207857"/>
                  </a:lnTo>
                  <a:lnTo>
                    <a:pt x="1264418" y="2205626"/>
                  </a:lnTo>
                  <a:lnTo>
                    <a:pt x="1267901" y="2203399"/>
                  </a:lnTo>
                  <a:lnTo>
                    <a:pt x="1271385" y="2201177"/>
                  </a:lnTo>
                  <a:lnTo>
                    <a:pt x="1274868" y="2198960"/>
                  </a:lnTo>
                  <a:lnTo>
                    <a:pt x="1278351" y="2270005"/>
                  </a:lnTo>
                  <a:lnTo>
                    <a:pt x="1281834" y="2267853"/>
                  </a:lnTo>
                  <a:lnTo>
                    <a:pt x="1285318" y="2265705"/>
                  </a:lnTo>
                  <a:lnTo>
                    <a:pt x="1288801" y="2263561"/>
                  </a:lnTo>
                  <a:lnTo>
                    <a:pt x="1292284" y="2261420"/>
                  </a:lnTo>
                  <a:lnTo>
                    <a:pt x="1295767" y="2259284"/>
                  </a:lnTo>
                  <a:lnTo>
                    <a:pt x="1299251" y="2257152"/>
                  </a:lnTo>
                  <a:lnTo>
                    <a:pt x="1302734" y="2277755"/>
                  </a:lnTo>
                  <a:lnTo>
                    <a:pt x="1306217" y="2275649"/>
                  </a:lnTo>
                  <a:lnTo>
                    <a:pt x="1309700" y="2273547"/>
                  </a:lnTo>
                  <a:lnTo>
                    <a:pt x="1313184" y="2271449"/>
                  </a:lnTo>
                  <a:lnTo>
                    <a:pt x="1316667" y="2269355"/>
                  </a:lnTo>
                  <a:lnTo>
                    <a:pt x="1320150" y="2267265"/>
                  </a:lnTo>
                  <a:lnTo>
                    <a:pt x="1323633" y="2265179"/>
                  </a:lnTo>
                  <a:lnTo>
                    <a:pt x="1323633" y="2272606"/>
                  </a:lnTo>
                  <a:lnTo>
                    <a:pt x="1323633" y="2279943"/>
                  </a:lnTo>
                  <a:lnTo>
                    <a:pt x="1323633" y="2287192"/>
                  </a:lnTo>
                  <a:lnTo>
                    <a:pt x="1323633" y="2294354"/>
                  </a:lnTo>
                  <a:lnTo>
                    <a:pt x="1323633" y="2301431"/>
                  </a:lnTo>
                  <a:lnTo>
                    <a:pt x="1323633" y="2308424"/>
                  </a:lnTo>
                  <a:lnTo>
                    <a:pt x="1323633" y="2315334"/>
                  </a:lnTo>
                  <a:lnTo>
                    <a:pt x="1323633" y="2322164"/>
                  </a:lnTo>
                  <a:lnTo>
                    <a:pt x="1323633" y="2328915"/>
                  </a:lnTo>
                  <a:lnTo>
                    <a:pt x="1327117" y="2326885"/>
                  </a:lnTo>
                  <a:lnTo>
                    <a:pt x="1330600" y="2324860"/>
                  </a:lnTo>
                  <a:lnTo>
                    <a:pt x="1334083" y="2322837"/>
                  </a:lnTo>
                  <a:lnTo>
                    <a:pt x="1337566" y="2320819"/>
                  </a:lnTo>
                  <a:lnTo>
                    <a:pt x="1341050" y="2318804"/>
                  </a:lnTo>
                  <a:lnTo>
                    <a:pt x="1344533" y="2316792"/>
                  </a:lnTo>
                  <a:lnTo>
                    <a:pt x="1348016" y="2334695"/>
                  </a:lnTo>
                  <a:lnTo>
                    <a:pt x="1351499" y="2332707"/>
                  </a:lnTo>
                  <a:lnTo>
                    <a:pt x="1354983" y="2330723"/>
                  </a:lnTo>
                  <a:lnTo>
                    <a:pt x="1358466" y="2328743"/>
                  </a:lnTo>
                  <a:lnTo>
                    <a:pt x="1361949" y="2326765"/>
                  </a:lnTo>
                  <a:lnTo>
                    <a:pt x="1365432" y="2324791"/>
                  </a:lnTo>
                  <a:lnTo>
                    <a:pt x="1368916" y="2322820"/>
                  </a:lnTo>
                  <a:lnTo>
                    <a:pt x="1372399" y="2340215"/>
                  </a:lnTo>
                  <a:lnTo>
                    <a:pt x="1375882" y="2338268"/>
                  </a:lnTo>
                  <a:lnTo>
                    <a:pt x="1379365" y="2336324"/>
                  </a:lnTo>
                  <a:lnTo>
                    <a:pt x="1382849" y="2334383"/>
                  </a:lnTo>
                  <a:lnTo>
                    <a:pt x="1386332" y="2332445"/>
                  </a:lnTo>
                  <a:lnTo>
                    <a:pt x="1389815" y="2330510"/>
                  </a:lnTo>
                  <a:lnTo>
                    <a:pt x="1393298" y="2328579"/>
                  </a:lnTo>
                  <a:lnTo>
                    <a:pt x="1393298" y="2334923"/>
                  </a:lnTo>
                  <a:lnTo>
                    <a:pt x="1393298" y="2341198"/>
                  </a:lnTo>
                  <a:lnTo>
                    <a:pt x="1393298" y="2347405"/>
                  </a:lnTo>
                  <a:lnTo>
                    <a:pt x="1393298" y="2353545"/>
                  </a:lnTo>
                  <a:lnTo>
                    <a:pt x="1393298" y="2359618"/>
                  </a:lnTo>
                  <a:lnTo>
                    <a:pt x="1393298" y="2365627"/>
                  </a:lnTo>
                  <a:lnTo>
                    <a:pt x="1393298" y="2371572"/>
                  </a:lnTo>
                  <a:lnTo>
                    <a:pt x="1396782" y="2369681"/>
                  </a:lnTo>
                  <a:lnTo>
                    <a:pt x="1400265" y="2367794"/>
                  </a:lnTo>
                  <a:lnTo>
                    <a:pt x="1403748" y="2365909"/>
                  </a:lnTo>
                  <a:lnTo>
                    <a:pt x="1407231" y="2364027"/>
                  </a:lnTo>
                  <a:lnTo>
                    <a:pt x="1410715" y="2362148"/>
                  </a:lnTo>
                  <a:lnTo>
                    <a:pt x="1414198" y="2360273"/>
                  </a:lnTo>
                  <a:lnTo>
                    <a:pt x="1417681" y="2375971"/>
                  </a:lnTo>
                  <a:lnTo>
                    <a:pt x="1421164" y="2374117"/>
                  </a:lnTo>
                  <a:lnTo>
                    <a:pt x="1424648" y="2372265"/>
                  </a:lnTo>
                  <a:lnTo>
                    <a:pt x="1428131" y="2370417"/>
                  </a:lnTo>
                  <a:lnTo>
                    <a:pt x="1431614" y="2368571"/>
                  </a:lnTo>
                  <a:lnTo>
                    <a:pt x="1435097" y="2366729"/>
                  </a:lnTo>
                  <a:lnTo>
                    <a:pt x="1438580" y="2364889"/>
                  </a:lnTo>
                  <a:lnTo>
                    <a:pt x="1442064" y="2368823"/>
                  </a:lnTo>
                  <a:lnTo>
                    <a:pt x="1445547" y="2366994"/>
                  </a:lnTo>
                  <a:lnTo>
                    <a:pt x="1449030" y="2365167"/>
                  </a:lnTo>
                  <a:lnTo>
                    <a:pt x="1452513" y="2363344"/>
                  </a:lnTo>
                  <a:lnTo>
                    <a:pt x="1455997" y="2361523"/>
                  </a:lnTo>
                  <a:lnTo>
                    <a:pt x="1459480" y="2359705"/>
                  </a:lnTo>
                  <a:lnTo>
                    <a:pt x="1462963" y="2357890"/>
                  </a:lnTo>
                  <a:lnTo>
                    <a:pt x="1462963" y="2363631"/>
                  </a:lnTo>
                  <a:lnTo>
                    <a:pt x="1462963" y="2369315"/>
                  </a:lnTo>
                  <a:lnTo>
                    <a:pt x="1462963" y="2374941"/>
                  </a:lnTo>
                  <a:lnTo>
                    <a:pt x="1466446" y="2373143"/>
                  </a:lnTo>
                  <a:lnTo>
                    <a:pt x="1469930" y="2371348"/>
                  </a:lnTo>
                  <a:lnTo>
                    <a:pt x="1473413" y="2369555"/>
                  </a:lnTo>
                  <a:lnTo>
                    <a:pt x="1476896" y="2367766"/>
                  </a:lnTo>
                  <a:lnTo>
                    <a:pt x="1480379" y="2365979"/>
                  </a:lnTo>
                  <a:lnTo>
                    <a:pt x="1483863" y="2364194"/>
                  </a:lnTo>
                  <a:lnTo>
                    <a:pt x="1487346" y="2362413"/>
                  </a:lnTo>
                  <a:lnTo>
                    <a:pt x="1490829" y="2360634"/>
                  </a:lnTo>
                  <a:lnTo>
                    <a:pt x="1494312" y="2358857"/>
                  </a:lnTo>
                  <a:lnTo>
                    <a:pt x="1497796" y="2357084"/>
                  </a:lnTo>
                  <a:lnTo>
                    <a:pt x="1501279" y="2355313"/>
                  </a:lnTo>
                  <a:lnTo>
                    <a:pt x="1504762" y="2353545"/>
                  </a:lnTo>
                  <a:lnTo>
                    <a:pt x="1508245" y="2351779"/>
                  </a:lnTo>
                  <a:lnTo>
                    <a:pt x="1511729" y="2356212"/>
                  </a:lnTo>
                  <a:lnTo>
                    <a:pt x="1515212" y="2355297"/>
                  </a:lnTo>
                  <a:lnTo>
                    <a:pt x="1518695" y="2354384"/>
                  </a:lnTo>
                  <a:lnTo>
                    <a:pt x="1522178" y="2353475"/>
                  </a:lnTo>
                  <a:lnTo>
                    <a:pt x="1525662" y="2352568"/>
                  </a:lnTo>
                  <a:lnTo>
                    <a:pt x="1529145" y="2351664"/>
                  </a:lnTo>
                  <a:lnTo>
                    <a:pt x="1532628" y="2350762"/>
                  </a:lnTo>
                  <a:lnTo>
                    <a:pt x="1532628" y="2356314"/>
                  </a:lnTo>
                  <a:lnTo>
                    <a:pt x="1536111" y="2354582"/>
                  </a:lnTo>
                  <a:lnTo>
                    <a:pt x="1539595" y="2352854"/>
                  </a:lnTo>
                  <a:lnTo>
                    <a:pt x="1543078" y="2351127"/>
                  </a:lnTo>
                  <a:lnTo>
                    <a:pt x="1546561" y="2349404"/>
                  </a:lnTo>
                  <a:lnTo>
                    <a:pt x="1550044" y="2347682"/>
                  </a:lnTo>
                  <a:lnTo>
                    <a:pt x="1553528" y="2345964"/>
                  </a:lnTo>
                  <a:lnTo>
                    <a:pt x="1557011" y="2344248"/>
                  </a:lnTo>
                  <a:lnTo>
                    <a:pt x="1560494" y="2342534"/>
                  </a:lnTo>
                  <a:lnTo>
                    <a:pt x="1563977" y="2340823"/>
                  </a:lnTo>
                  <a:lnTo>
                    <a:pt x="1567461" y="2339114"/>
                  </a:lnTo>
                  <a:lnTo>
                    <a:pt x="1570944" y="2337408"/>
                  </a:lnTo>
                  <a:lnTo>
                    <a:pt x="1574427" y="2335704"/>
                  </a:lnTo>
                  <a:lnTo>
                    <a:pt x="1577910" y="2334003"/>
                  </a:lnTo>
                  <a:lnTo>
                    <a:pt x="1581394" y="2364863"/>
                  </a:lnTo>
                  <a:lnTo>
                    <a:pt x="1584877" y="2363192"/>
                  </a:lnTo>
                  <a:lnTo>
                    <a:pt x="1588360" y="2361523"/>
                  </a:lnTo>
                  <a:lnTo>
                    <a:pt x="1591843" y="2359856"/>
                  </a:lnTo>
                  <a:lnTo>
                    <a:pt x="1595327" y="2358192"/>
                  </a:lnTo>
                  <a:lnTo>
                    <a:pt x="1598810" y="2356530"/>
                  </a:lnTo>
                  <a:lnTo>
                    <a:pt x="1602293" y="2354871"/>
                  </a:lnTo>
                  <a:lnTo>
                    <a:pt x="1602293" y="2360143"/>
                  </a:lnTo>
                  <a:lnTo>
                    <a:pt x="1602293" y="2365367"/>
                  </a:lnTo>
                  <a:lnTo>
                    <a:pt x="1602293" y="2370543"/>
                  </a:lnTo>
                  <a:lnTo>
                    <a:pt x="1602293" y="2375670"/>
                  </a:lnTo>
                  <a:lnTo>
                    <a:pt x="1602293" y="2380751"/>
                  </a:lnTo>
                  <a:lnTo>
                    <a:pt x="1602293" y="2385785"/>
                  </a:lnTo>
                  <a:lnTo>
                    <a:pt x="1602293" y="2390774"/>
                  </a:lnTo>
                  <a:lnTo>
                    <a:pt x="1605776" y="2389145"/>
                  </a:lnTo>
                  <a:lnTo>
                    <a:pt x="1609260" y="2387518"/>
                  </a:lnTo>
                  <a:lnTo>
                    <a:pt x="1612743" y="2385893"/>
                  </a:lnTo>
                  <a:lnTo>
                    <a:pt x="1616226" y="2384271"/>
                  </a:lnTo>
                  <a:lnTo>
                    <a:pt x="1619709" y="2382651"/>
                  </a:lnTo>
                  <a:lnTo>
                    <a:pt x="1623193" y="2381033"/>
                  </a:lnTo>
                  <a:lnTo>
                    <a:pt x="1626676" y="2384388"/>
                  </a:lnTo>
                  <a:lnTo>
                    <a:pt x="1630159" y="2382779"/>
                  </a:lnTo>
                  <a:lnTo>
                    <a:pt x="1633642" y="2381171"/>
                  </a:lnTo>
                  <a:lnTo>
                    <a:pt x="1637126" y="2379566"/>
                  </a:lnTo>
                  <a:lnTo>
                    <a:pt x="1640609" y="2377963"/>
                  </a:lnTo>
                  <a:lnTo>
                    <a:pt x="1644092" y="2376362"/>
                  </a:lnTo>
                  <a:lnTo>
                    <a:pt x="1647575" y="2374763"/>
                  </a:lnTo>
                  <a:lnTo>
                    <a:pt x="1651059" y="2373166"/>
                  </a:lnTo>
                  <a:lnTo>
                    <a:pt x="1654542" y="2371572"/>
                  </a:lnTo>
                  <a:lnTo>
                    <a:pt x="1658025" y="2369980"/>
                  </a:lnTo>
                  <a:lnTo>
                    <a:pt x="1661508" y="2368389"/>
                  </a:lnTo>
                  <a:lnTo>
                    <a:pt x="1664992" y="2366801"/>
                  </a:lnTo>
                  <a:lnTo>
                    <a:pt x="1668475" y="2365215"/>
                  </a:lnTo>
                  <a:lnTo>
                    <a:pt x="1671958" y="2363631"/>
                  </a:lnTo>
                  <a:lnTo>
                    <a:pt x="1671958" y="2368607"/>
                  </a:lnTo>
                  <a:lnTo>
                    <a:pt x="1671958" y="2373539"/>
                  </a:lnTo>
                  <a:lnTo>
                    <a:pt x="1671958" y="2378428"/>
                  </a:lnTo>
                  <a:lnTo>
                    <a:pt x="1671958" y="2383274"/>
                  </a:lnTo>
                  <a:lnTo>
                    <a:pt x="1671958" y="2388077"/>
                  </a:lnTo>
                  <a:lnTo>
                    <a:pt x="1675441" y="2386514"/>
                  </a:lnTo>
                  <a:lnTo>
                    <a:pt x="1678925" y="2384953"/>
                  </a:lnTo>
                  <a:lnTo>
                    <a:pt x="1682408" y="2383394"/>
                  </a:lnTo>
                  <a:lnTo>
                    <a:pt x="1685891" y="2381836"/>
                  </a:lnTo>
                  <a:lnTo>
                    <a:pt x="1689374" y="2380281"/>
                  </a:lnTo>
                  <a:lnTo>
                    <a:pt x="1692858" y="2378728"/>
                  </a:lnTo>
                  <a:lnTo>
                    <a:pt x="1696341" y="2391416"/>
                  </a:lnTo>
                  <a:lnTo>
                    <a:pt x="1699824" y="2389877"/>
                  </a:lnTo>
                  <a:lnTo>
                    <a:pt x="1703307" y="2388341"/>
                  </a:lnTo>
                  <a:lnTo>
                    <a:pt x="1706791" y="2386807"/>
                  </a:lnTo>
                  <a:lnTo>
                    <a:pt x="1710274" y="2385275"/>
                  </a:lnTo>
                  <a:lnTo>
                    <a:pt x="1713757" y="2383744"/>
                  </a:lnTo>
                  <a:lnTo>
                    <a:pt x="1717240" y="2382216"/>
                  </a:lnTo>
                  <a:lnTo>
                    <a:pt x="1720723" y="2385379"/>
                  </a:lnTo>
                  <a:lnTo>
                    <a:pt x="1724207" y="2383858"/>
                  </a:lnTo>
                  <a:lnTo>
                    <a:pt x="1727690" y="2382339"/>
                  </a:lnTo>
                  <a:lnTo>
                    <a:pt x="1731173" y="2380822"/>
                  </a:lnTo>
                  <a:lnTo>
                    <a:pt x="1734656" y="2379307"/>
                  </a:lnTo>
                  <a:lnTo>
                    <a:pt x="1738140" y="2377794"/>
                  </a:lnTo>
                  <a:lnTo>
                    <a:pt x="1741623" y="2376282"/>
                  </a:lnTo>
                  <a:lnTo>
                    <a:pt x="1741623" y="2380953"/>
                  </a:lnTo>
                  <a:lnTo>
                    <a:pt x="1741623" y="2385585"/>
                  </a:lnTo>
                  <a:lnTo>
                    <a:pt x="1741623" y="2390177"/>
                  </a:lnTo>
                  <a:lnTo>
                    <a:pt x="1741623" y="2394732"/>
                  </a:lnTo>
                  <a:lnTo>
                    <a:pt x="1741623" y="2399248"/>
                  </a:lnTo>
                  <a:lnTo>
                    <a:pt x="1745106" y="2397756"/>
                  </a:lnTo>
                  <a:lnTo>
                    <a:pt x="1748589" y="2396266"/>
                  </a:lnTo>
                  <a:lnTo>
                    <a:pt x="1752073" y="2394777"/>
                  </a:lnTo>
                  <a:lnTo>
                    <a:pt x="1755556" y="2393290"/>
                  </a:lnTo>
                  <a:lnTo>
                    <a:pt x="1759039" y="2391805"/>
                  </a:lnTo>
                  <a:lnTo>
                    <a:pt x="1762522" y="2390322"/>
                  </a:lnTo>
                  <a:lnTo>
                    <a:pt x="1766006" y="2423855"/>
                  </a:lnTo>
                  <a:lnTo>
                    <a:pt x="1769489" y="2422401"/>
                  </a:lnTo>
                  <a:lnTo>
                    <a:pt x="1772972" y="2420950"/>
                  </a:lnTo>
                  <a:lnTo>
                    <a:pt x="1776455" y="2419500"/>
                  </a:lnTo>
                  <a:lnTo>
                    <a:pt x="1779939" y="2418052"/>
                  </a:lnTo>
                  <a:lnTo>
                    <a:pt x="1783422" y="2416606"/>
                  </a:lnTo>
                  <a:lnTo>
                    <a:pt x="1786905" y="2415162"/>
                  </a:lnTo>
                  <a:lnTo>
                    <a:pt x="1790388" y="2413719"/>
                  </a:lnTo>
                  <a:lnTo>
                    <a:pt x="1793872" y="2412278"/>
                  </a:lnTo>
                  <a:lnTo>
                    <a:pt x="1797355" y="2410839"/>
                  </a:lnTo>
                  <a:lnTo>
                    <a:pt x="1800838" y="2409401"/>
                  </a:lnTo>
                  <a:lnTo>
                    <a:pt x="1804321" y="2407965"/>
                  </a:lnTo>
                  <a:lnTo>
                    <a:pt x="1807805" y="2406531"/>
                  </a:lnTo>
                  <a:lnTo>
                    <a:pt x="1811288" y="2405099"/>
                  </a:lnTo>
                  <a:lnTo>
                    <a:pt x="1811288" y="2409360"/>
                  </a:lnTo>
                  <a:lnTo>
                    <a:pt x="1811288" y="2413588"/>
                  </a:lnTo>
                  <a:lnTo>
                    <a:pt x="1811288" y="2417783"/>
                  </a:lnTo>
                  <a:lnTo>
                    <a:pt x="1811288" y="2421945"/>
                  </a:lnTo>
                  <a:lnTo>
                    <a:pt x="1811288" y="2426074"/>
                  </a:lnTo>
                  <a:lnTo>
                    <a:pt x="1811288" y="2430172"/>
                  </a:lnTo>
                  <a:lnTo>
                    <a:pt x="1814771" y="2428760"/>
                  </a:lnTo>
                  <a:lnTo>
                    <a:pt x="1818254" y="2427349"/>
                  </a:lnTo>
                  <a:lnTo>
                    <a:pt x="1821738" y="2425941"/>
                  </a:lnTo>
                  <a:lnTo>
                    <a:pt x="1825221" y="2424533"/>
                  </a:lnTo>
                  <a:lnTo>
                    <a:pt x="1828704" y="2423128"/>
                  </a:lnTo>
                  <a:lnTo>
                    <a:pt x="1832187" y="2421724"/>
                  </a:lnTo>
                  <a:lnTo>
                    <a:pt x="1835671" y="2424409"/>
                  </a:lnTo>
                  <a:lnTo>
                    <a:pt x="1839154" y="2423011"/>
                  </a:lnTo>
                  <a:lnTo>
                    <a:pt x="1842637" y="2421615"/>
                  </a:lnTo>
                  <a:lnTo>
                    <a:pt x="1846120" y="2420221"/>
                  </a:lnTo>
                  <a:lnTo>
                    <a:pt x="1849604" y="2418828"/>
                  </a:lnTo>
                  <a:lnTo>
                    <a:pt x="1853087" y="2417437"/>
                  </a:lnTo>
                  <a:lnTo>
                    <a:pt x="1856570" y="2416047"/>
                  </a:lnTo>
                  <a:lnTo>
                    <a:pt x="1860053" y="2415069"/>
                  </a:lnTo>
                  <a:lnTo>
                    <a:pt x="1863537" y="2414296"/>
                  </a:lnTo>
                  <a:lnTo>
                    <a:pt x="1867020" y="2413525"/>
                  </a:lnTo>
                  <a:lnTo>
                    <a:pt x="1870503" y="2412756"/>
                  </a:lnTo>
                  <a:lnTo>
                    <a:pt x="1873986" y="2411989"/>
                  </a:lnTo>
                  <a:lnTo>
                    <a:pt x="1877470" y="2411223"/>
                  </a:lnTo>
                  <a:lnTo>
                    <a:pt x="1880953" y="2410459"/>
                  </a:lnTo>
                  <a:lnTo>
                    <a:pt x="1880953" y="2414523"/>
                  </a:lnTo>
                  <a:lnTo>
                    <a:pt x="1880953" y="2418556"/>
                  </a:lnTo>
                  <a:lnTo>
                    <a:pt x="1884436" y="2417188"/>
                  </a:lnTo>
                  <a:lnTo>
                    <a:pt x="1887919" y="2415821"/>
                  </a:lnTo>
                  <a:lnTo>
                    <a:pt x="1891403" y="2414456"/>
                  </a:lnTo>
                  <a:lnTo>
                    <a:pt x="1894886" y="2413092"/>
                  </a:lnTo>
                  <a:lnTo>
                    <a:pt x="1898369" y="2411730"/>
                  </a:lnTo>
                  <a:lnTo>
                    <a:pt x="1901852" y="2410370"/>
                  </a:lnTo>
                  <a:lnTo>
                    <a:pt x="1905336" y="2428827"/>
                  </a:lnTo>
                  <a:lnTo>
                    <a:pt x="1908819" y="2427484"/>
                  </a:lnTo>
                  <a:lnTo>
                    <a:pt x="1912302" y="2426142"/>
                  </a:lnTo>
                  <a:lnTo>
                    <a:pt x="1915785" y="2424801"/>
                  </a:lnTo>
                  <a:lnTo>
                    <a:pt x="1919269" y="2423462"/>
                  </a:lnTo>
                  <a:lnTo>
                    <a:pt x="1922752" y="2422125"/>
                  </a:lnTo>
                  <a:lnTo>
                    <a:pt x="1926235" y="2420789"/>
                  </a:lnTo>
                  <a:lnTo>
                    <a:pt x="1929718" y="2434866"/>
                  </a:lnTo>
                  <a:lnTo>
                    <a:pt x="1933202" y="2433544"/>
                  </a:lnTo>
                  <a:lnTo>
                    <a:pt x="1936685" y="2432223"/>
                  </a:lnTo>
                  <a:lnTo>
                    <a:pt x="1940168" y="2430904"/>
                  </a:lnTo>
                  <a:lnTo>
                    <a:pt x="1943651" y="2429586"/>
                  </a:lnTo>
                  <a:lnTo>
                    <a:pt x="1947135" y="2428270"/>
                  </a:lnTo>
                  <a:lnTo>
                    <a:pt x="1950618" y="2426955"/>
                  </a:lnTo>
                  <a:lnTo>
                    <a:pt x="1950618" y="2430755"/>
                  </a:lnTo>
                  <a:lnTo>
                    <a:pt x="1950618" y="2434527"/>
                  </a:lnTo>
                  <a:lnTo>
                    <a:pt x="1950618" y="2438272"/>
                  </a:lnTo>
                  <a:lnTo>
                    <a:pt x="1950618" y="2441991"/>
                  </a:lnTo>
                  <a:lnTo>
                    <a:pt x="1950618" y="2445684"/>
                  </a:lnTo>
                  <a:lnTo>
                    <a:pt x="1950618" y="2449350"/>
                  </a:lnTo>
                  <a:lnTo>
                    <a:pt x="1950618" y="2452990"/>
                  </a:lnTo>
                  <a:lnTo>
                    <a:pt x="1950618" y="2456605"/>
                  </a:lnTo>
                  <a:lnTo>
                    <a:pt x="1950618" y="2460195"/>
                  </a:lnTo>
                  <a:lnTo>
                    <a:pt x="1950618" y="2463760"/>
                  </a:lnTo>
                  <a:lnTo>
                    <a:pt x="1950618" y="2467299"/>
                  </a:lnTo>
                  <a:lnTo>
                    <a:pt x="1954101" y="2466015"/>
                  </a:lnTo>
                  <a:lnTo>
                    <a:pt x="1957584" y="2464732"/>
                  </a:lnTo>
                  <a:lnTo>
                    <a:pt x="1961068" y="2463450"/>
                  </a:lnTo>
                  <a:lnTo>
                    <a:pt x="1964551" y="2462170"/>
                  </a:lnTo>
                  <a:lnTo>
                    <a:pt x="1968034" y="2460891"/>
                  </a:lnTo>
                  <a:lnTo>
                    <a:pt x="1971517" y="2459613"/>
                  </a:lnTo>
                  <a:lnTo>
                    <a:pt x="1975001" y="2461870"/>
                  </a:lnTo>
                  <a:lnTo>
                    <a:pt x="1978484" y="2460598"/>
                  </a:lnTo>
                  <a:lnTo>
                    <a:pt x="1981967" y="2459327"/>
                  </a:lnTo>
                  <a:lnTo>
                    <a:pt x="1985450" y="2458057"/>
                  </a:lnTo>
                  <a:lnTo>
                    <a:pt x="1988934" y="2456788"/>
                  </a:lnTo>
                  <a:lnTo>
                    <a:pt x="1992417" y="2455521"/>
                  </a:lnTo>
                  <a:lnTo>
                    <a:pt x="1995900" y="2454255"/>
                  </a:lnTo>
                  <a:lnTo>
                    <a:pt x="1999383" y="2456517"/>
                  </a:lnTo>
                  <a:lnTo>
                    <a:pt x="2002867" y="2455257"/>
                  </a:lnTo>
                  <a:lnTo>
                    <a:pt x="2006350" y="2453997"/>
                  </a:lnTo>
                  <a:lnTo>
                    <a:pt x="2009833" y="2452739"/>
                  </a:lnTo>
                  <a:lnTo>
                    <a:pt x="2013316" y="2451482"/>
                  </a:lnTo>
                  <a:lnTo>
                    <a:pt x="2016799" y="2450226"/>
                  </a:lnTo>
                  <a:lnTo>
                    <a:pt x="2020283" y="2448972"/>
                  </a:lnTo>
                  <a:lnTo>
                    <a:pt x="2020283" y="2452490"/>
                  </a:lnTo>
                  <a:lnTo>
                    <a:pt x="2020283" y="2455984"/>
                  </a:lnTo>
                  <a:lnTo>
                    <a:pt x="2020283" y="2459454"/>
                  </a:lnTo>
                  <a:lnTo>
                    <a:pt x="2023766" y="2458209"/>
                  </a:lnTo>
                  <a:lnTo>
                    <a:pt x="2027249" y="2456964"/>
                  </a:lnTo>
                  <a:lnTo>
                    <a:pt x="2030732" y="2455721"/>
                  </a:lnTo>
                  <a:lnTo>
                    <a:pt x="2034216" y="2454479"/>
                  </a:lnTo>
                  <a:lnTo>
                    <a:pt x="2037699" y="2453238"/>
                  </a:lnTo>
                  <a:lnTo>
                    <a:pt x="2041182" y="2451999"/>
                  </a:lnTo>
                  <a:lnTo>
                    <a:pt x="2044665" y="2467852"/>
                  </a:lnTo>
                  <a:lnTo>
                    <a:pt x="2048149" y="2466627"/>
                  </a:lnTo>
                  <a:lnTo>
                    <a:pt x="2051632" y="2465403"/>
                  </a:lnTo>
                  <a:lnTo>
                    <a:pt x="2055115" y="2464181"/>
                  </a:lnTo>
                  <a:lnTo>
                    <a:pt x="2058598" y="2462960"/>
                  </a:lnTo>
                  <a:lnTo>
                    <a:pt x="2062082" y="2461739"/>
                  </a:lnTo>
                  <a:lnTo>
                    <a:pt x="2065565" y="2460521"/>
                  </a:lnTo>
                  <a:lnTo>
                    <a:pt x="2069048" y="2482417"/>
                  </a:lnTo>
                  <a:lnTo>
                    <a:pt x="2072531" y="2481217"/>
                  </a:lnTo>
                  <a:lnTo>
                    <a:pt x="2076015" y="2480017"/>
                  </a:lnTo>
                  <a:lnTo>
                    <a:pt x="2079498" y="2478820"/>
                  </a:lnTo>
                  <a:lnTo>
                    <a:pt x="2082981" y="2477623"/>
                  </a:lnTo>
                  <a:lnTo>
                    <a:pt x="2086464" y="2476427"/>
                  </a:lnTo>
                  <a:lnTo>
                    <a:pt x="2089948" y="2475233"/>
                  </a:lnTo>
                  <a:lnTo>
                    <a:pt x="2089948" y="2478464"/>
                  </a:lnTo>
                  <a:lnTo>
                    <a:pt x="2089948" y="2481674"/>
                  </a:lnTo>
                  <a:lnTo>
                    <a:pt x="2089948" y="2484864"/>
                  </a:lnTo>
                  <a:lnTo>
                    <a:pt x="2089948" y="2488033"/>
                  </a:lnTo>
                  <a:lnTo>
                    <a:pt x="2089948" y="2491182"/>
                  </a:lnTo>
                  <a:lnTo>
                    <a:pt x="2089948" y="2494312"/>
                  </a:lnTo>
                  <a:lnTo>
                    <a:pt x="2089948" y="2497422"/>
                  </a:lnTo>
                  <a:lnTo>
                    <a:pt x="2089948" y="2500512"/>
                  </a:lnTo>
                  <a:lnTo>
                    <a:pt x="2089948" y="2503583"/>
                  </a:lnTo>
                  <a:lnTo>
                    <a:pt x="2089948" y="2506635"/>
                  </a:lnTo>
                  <a:lnTo>
                    <a:pt x="2089948" y="2509668"/>
                  </a:lnTo>
                  <a:lnTo>
                    <a:pt x="2093431" y="2508500"/>
                  </a:lnTo>
                  <a:lnTo>
                    <a:pt x="2096914" y="2507332"/>
                  </a:lnTo>
                  <a:lnTo>
                    <a:pt x="2100397" y="2506166"/>
                  </a:lnTo>
                  <a:lnTo>
                    <a:pt x="2103881" y="2505000"/>
                  </a:lnTo>
                  <a:lnTo>
                    <a:pt x="2107364" y="2503836"/>
                  </a:lnTo>
                  <a:lnTo>
                    <a:pt x="2110847" y="2502673"/>
                  </a:lnTo>
                  <a:lnTo>
                    <a:pt x="2114330" y="2507552"/>
                  </a:lnTo>
                  <a:lnTo>
                    <a:pt x="2117814" y="2506395"/>
                  </a:lnTo>
                  <a:lnTo>
                    <a:pt x="2121297" y="2505239"/>
                  </a:lnTo>
                  <a:lnTo>
                    <a:pt x="2124780" y="2504085"/>
                  </a:lnTo>
                  <a:lnTo>
                    <a:pt x="2128263" y="2502931"/>
                  </a:lnTo>
                  <a:lnTo>
                    <a:pt x="2131747" y="2501779"/>
                  </a:lnTo>
                  <a:lnTo>
                    <a:pt x="2135230" y="2500628"/>
                  </a:lnTo>
                  <a:lnTo>
                    <a:pt x="2138713" y="2502485"/>
                  </a:lnTo>
                  <a:lnTo>
                    <a:pt x="2142196" y="2501338"/>
                  </a:lnTo>
                  <a:lnTo>
                    <a:pt x="2145680" y="2500192"/>
                  </a:lnTo>
                  <a:lnTo>
                    <a:pt x="2149163" y="2499047"/>
                  </a:lnTo>
                  <a:lnTo>
                    <a:pt x="2152646" y="2497903"/>
                  </a:lnTo>
                  <a:lnTo>
                    <a:pt x="2156129" y="2496760"/>
                  </a:lnTo>
                  <a:lnTo>
                    <a:pt x="2159613" y="2495619"/>
                  </a:lnTo>
                  <a:lnTo>
                    <a:pt x="2159613" y="2498620"/>
                  </a:lnTo>
                  <a:lnTo>
                    <a:pt x="2159613" y="2501604"/>
                  </a:lnTo>
                  <a:lnTo>
                    <a:pt x="2159613" y="2504570"/>
                  </a:lnTo>
                  <a:lnTo>
                    <a:pt x="2163096" y="2503435"/>
                  </a:lnTo>
                  <a:lnTo>
                    <a:pt x="2166579" y="2502302"/>
                  </a:lnTo>
                  <a:lnTo>
                    <a:pt x="2170062" y="2501169"/>
                  </a:lnTo>
                  <a:lnTo>
                    <a:pt x="2173546" y="2500038"/>
                  </a:lnTo>
                  <a:lnTo>
                    <a:pt x="2177029" y="2498908"/>
                  </a:lnTo>
                  <a:lnTo>
                    <a:pt x="2180512" y="2497778"/>
                  </a:lnTo>
                  <a:lnTo>
                    <a:pt x="2183995" y="2514161"/>
                  </a:lnTo>
                  <a:lnTo>
                    <a:pt x="2187479" y="2513046"/>
                  </a:lnTo>
                  <a:lnTo>
                    <a:pt x="2190962" y="2511932"/>
                  </a:lnTo>
                  <a:lnTo>
                    <a:pt x="2194445" y="2510819"/>
                  </a:lnTo>
                  <a:lnTo>
                    <a:pt x="2197928" y="2509706"/>
                  </a:lnTo>
                  <a:lnTo>
                    <a:pt x="2201412" y="2508595"/>
                  </a:lnTo>
                  <a:lnTo>
                    <a:pt x="2204895" y="2507485"/>
                  </a:lnTo>
                  <a:lnTo>
                    <a:pt x="2208378" y="2512104"/>
                  </a:lnTo>
                  <a:lnTo>
                    <a:pt x="2211861" y="2511000"/>
                  </a:lnTo>
                  <a:lnTo>
                    <a:pt x="2215345" y="2509896"/>
                  </a:lnTo>
                  <a:lnTo>
                    <a:pt x="2218828" y="2508794"/>
                  </a:lnTo>
                  <a:lnTo>
                    <a:pt x="2222311" y="2507693"/>
                  </a:lnTo>
                  <a:lnTo>
                    <a:pt x="2225794" y="2506592"/>
                  </a:lnTo>
                  <a:lnTo>
                    <a:pt x="2229278" y="2505493"/>
                  </a:lnTo>
                  <a:lnTo>
                    <a:pt x="2232761" y="2504395"/>
                  </a:lnTo>
                  <a:lnTo>
                    <a:pt x="2236244" y="2503297"/>
                  </a:lnTo>
                  <a:lnTo>
                    <a:pt x="2239727" y="2502201"/>
                  </a:lnTo>
                  <a:lnTo>
                    <a:pt x="2243211" y="2501105"/>
                  </a:lnTo>
                  <a:lnTo>
                    <a:pt x="2246694" y="2500010"/>
                  </a:lnTo>
                  <a:lnTo>
                    <a:pt x="2250177" y="2498917"/>
                  </a:lnTo>
                  <a:lnTo>
                    <a:pt x="2253660" y="2503536"/>
                  </a:lnTo>
                  <a:lnTo>
                    <a:pt x="2257144" y="2502448"/>
                  </a:lnTo>
                  <a:lnTo>
                    <a:pt x="2260627" y="2501361"/>
                  </a:lnTo>
                  <a:lnTo>
                    <a:pt x="2264110" y="2500275"/>
                  </a:lnTo>
                  <a:lnTo>
                    <a:pt x="2267593" y="2499190"/>
                  </a:lnTo>
                  <a:lnTo>
                    <a:pt x="2271077" y="2498106"/>
                  </a:lnTo>
                  <a:lnTo>
                    <a:pt x="2274560" y="2497023"/>
                  </a:lnTo>
                  <a:lnTo>
                    <a:pt x="2278043" y="2515513"/>
                  </a:lnTo>
                  <a:lnTo>
                    <a:pt x="2281526" y="2514445"/>
                  </a:lnTo>
                  <a:lnTo>
                    <a:pt x="2285010" y="2513378"/>
                  </a:lnTo>
                  <a:lnTo>
                    <a:pt x="2288493" y="2512312"/>
                  </a:lnTo>
                  <a:lnTo>
                    <a:pt x="2291976" y="2511246"/>
                  </a:lnTo>
                  <a:lnTo>
                    <a:pt x="2295459" y="2510182"/>
                  </a:lnTo>
                  <a:lnTo>
                    <a:pt x="2298942" y="2509118"/>
                  </a:lnTo>
                  <a:lnTo>
                    <a:pt x="2298942" y="2511862"/>
                  </a:lnTo>
                  <a:lnTo>
                    <a:pt x="2298942" y="2514591"/>
                  </a:lnTo>
                  <a:lnTo>
                    <a:pt x="2298942" y="2517304"/>
                  </a:lnTo>
                  <a:lnTo>
                    <a:pt x="2298942" y="2520002"/>
                  </a:lnTo>
                  <a:lnTo>
                    <a:pt x="2298942" y="2522685"/>
                  </a:lnTo>
                  <a:lnTo>
                    <a:pt x="2302426" y="2522033"/>
                  </a:lnTo>
                  <a:lnTo>
                    <a:pt x="2305909" y="2521382"/>
                  </a:lnTo>
                  <a:lnTo>
                    <a:pt x="2309392" y="2520732"/>
                  </a:lnTo>
                  <a:lnTo>
                    <a:pt x="2312875" y="2520083"/>
                  </a:lnTo>
                  <a:lnTo>
                    <a:pt x="2316359" y="2519435"/>
                  </a:lnTo>
                  <a:lnTo>
                    <a:pt x="2319842" y="2518789"/>
                  </a:lnTo>
                  <a:lnTo>
                    <a:pt x="2323325" y="2523327"/>
                  </a:lnTo>
                  <a:lnTo>
                    <a:pt x="2326808" y="2522285"/>
                  </a:lnTo>
                  <a:lnTo>
                    <a:pt x="2330292" y="2521243"/>
                  </a:lnTo>
                  <a:lnTo>
                    <a:pt x="2333775" y="2520203"/>
                  </a:lnTo>
                  <a:lnTo>
                    <a:pt x="2337258" y="2519163"/>
                  </a:lnTo>
                  <a:lnTo>
                    <a:pt x="2340741" y="2518125"/>
                  </a:lnTo>
                  <a:lnTo>
                    <a:pt x="2344225" y="2517087"/>
                  </a:lnTo>
                  <a:lnTo>
                    <a:pt x="2347708" y="2518699"/>
                  </a:lnTo>
                  <a:lnTo>
                    <a:pt x="2351191" y="2517665"/>
                  </a:lnTo>
                  <a:lnTo>
                    <a:pt x="2354674" y="2516631"/>
                  </a:lnTo>
                  <a:lnTo>
                    <a:pt x="2358158" y="2515598"/>
                  </a:lnTo>
                  <a:lnTo>
                    <a:pt x="2361641" y="2514567"/>
                  </a:lnTo>
                  <a:lnTo>
                    <a:pt x="2365124" y="2513536"/>
                  </a:lnTo>
                  <a:lnTo>
                    <a:pt x="2368607" y="2512506"/>
                  </a:lnTo>
                  <a:lnTo>
                    <a:pt x="2368607" y="2515151"/>
                  </a:lnTo>
                  <a:lnTo>
                    <a:pt x="2372091" y="2514123"/>
                  </a:lnTo>
                  <a:lnTo>
                    <a:pt x="2375574" y="2513096"/>
                  </a:lnTo>
                  <a:lnTo>
                    <a:pt x="2379057" y="2512070"/>
                  </a:lnTo>
                  <a:lnTo>
                    <a:pt x="2382540" y="2511045"/>
                  </a:lnTo>
                  <a:lnTo>
                    <a:pt x="2386024" y="2510021"/>
                  </a:lnTo>
                  <a:lnTo>
                    <a:pt x="2389507" y="2508998"/>
                  </a:lnTo>
                  <a:lnTo>
                    <a:pt x="2392990" y="2546166"/>
                  </a:lnTo>
                  <a:lnTo>
                    <a:pt x="2396473" y="2545170"/>
                  </a:lnTo>
                  <a:lnTo>
                    <a:pt x="2399957" y="2544174"/>
                  </a:lnTo>
                  <a:lnTo>
                    <a:pt x="2403440" y="2543179"/>
                  </a:lnTo>
                  <a:lnTo>
                    <a:pt x="2406923" y="2542184"/>
                  </a:lnTo>
                  <a:lnTo>
                    <a:pt x="2410406" y="2541191"/>
                  </a:lnTo>
                  <a:lnTo>
                    <a:pt x="2413890" y="2540198"/>
                  </a:lnTo>
                  <a:lnTo>
                    <a:pt x="2417373" y="2541657"/>
                  </a:lnTo>
                  <a:lnTo>
                    <a:pt x="2420856" y="2540668"/>
                  </a:lnTo>
                  <a:lnTo>
                    <a:pt x="2424339" y="2539679"/>
                  </a:lnTo>
                  <a:lnTo>
                    <a:pt x="2427823" y="2538691"/>
                  </a:lnTo>
                  <a:lnTo>
                    <a:pt x="2431306" y="2537703"/>
                  </a:lnTo>
                  <a:lnTo>
                    <a:pt x="2434789" y="2536717"/>
                  </a:lnTo>
                  <a:lnTo>
                    <a:pt x="2438272" y="2535731"/>
                  </a:lnTo>
                  <a:lnTo>
                    <a:pt x="2441756" y="2534746"/>
                  </a:lnTo>
                  <a:lnTo>
                    <a:pt x="2445239" y="2533762"/>
                  </a:lnTo>
                  <a:lnTo>
                    <a:pt x="2448722" y="2532778"/>
                  </a:lnTo>
                  <a:lnTo>
                    <a:pt x="2452205" y="2531796"/>
                  </a:lnTo>
                  <a:lnTo>
                    <a:pt x="2455689" y="2530814"/>
                  </a:lnTo>
                  <a:lnTo>
                    <a:pt x="2459172" y="2529833"/>
                  </a:lnTo>
                  <a:lnTo>
                    <a:pt x="2462655" y="2536193"/>
                  </a:lnTo>
                  <a:lnTo>
                    <a:pt x="2466138" y="2535218"/>
                  </a:lnTo>
                  <a:lnTo>
                    <a:pt x="2469622" y="2534243"/>
                  </a:lnTo>
                  <a:lnTo>
                    <a:pt x="2473105" y="2533270"/>
                  </a:lnTo>
                  <a:lnTo>
                    <a:pt x="2476588" y="2532297"/>
                  </a:lnTo>
                  <a:lnTo>
                    <a:pt x="2480071" y="2531325"/>
                  </a:lnTo>
                  <a:lnTo>
                    <a:pt x="2483555" y="2530354"/>
                  </a:lnTo>
                  <a:lnTo>
                    <a:pt x="2487038" y="2531816"/>
                  </a:lnTo>
                  <a:lnTo>
                    <a:pt x="2490521" y="2530848"/>
                  </a:lnTo>
                  <a:lnTo>
                    <a:pt x="2494004" y="2529881"/>
                  </a:lnTo>
                  <a:lnTo>
                    <a:pt x="2497488" y="2528914"/>
                  </a:lnTo>
                  <a:lnTo>
                    <a:pt x="2500971" y="2527948"/>
                  </a:lnTo>
                  <a:lnTo>
                    <a:pt x="2504454" y="2526983"/>
                  </a:lnTo>
                  <a:lnTo>
                    <a:pt x="2507937" y="2526018"/>
                  </a:lnTo>
                  <a:lnTo>
                    <a:pt x="2507937" y="2528448"/>
                  </a:lnTo>
                  <a:lnTo>
                    <a:pt x="2507937" y="2530865"/>
                  </a:lnTo>
                  <a:lnTo>
                    <a:pt x="2507937" y="2533270"/>
                  </a:lnTo>
                  <a:lnTo>
                    <a:pt x="2507937" y="2535663"/>
                  </a:lnTo>
                  <a:lnTo>
                    <a:pt x="2511421" y="2534705"/>
                  </a:lnTo>
                  <a:lnTo>
                    <a:pt x="2514904" y="2533748"/>
                  </a:lnTo>
                  <a:lnTo>
                    <a:pt x="2518387" y="2532792"/>
                  </a:lnTo>
                  <a:lnTo>
                    <a:pt x="2521870" y="2531836"/>
                  </a:lnTo>
                  <a:lnTo>
                    <a:pt x="2525354" y="2530882"/>
                  </a:lnTo>
                  <a:lnTo>
                    <a:pt x="2528837" y="2529928"/>
                  </a:lnTo>
                  <a:lnTo>
                    <a:pt x="2532320" y="2550073"/>
                  </a:lnTo>
                  <a:lnTo>
                    <a:pt x="2535803" y="2549134"/>
                  </a:lnTo>
                  <a:lnTo>
                    <a:pt x="2539287" y="2548195"/>
                  </a:lnTo>
                  <a:lnTo>
                    <a:pt x="2542770" y="2547257"/>
                  </a:lnTo>
                  <a:lnTo>
                    <a:pt x="2546253" y="2546320"/>
                  </a:lnTo>
                  <a:lnTo>
                    <a:pt x="2549736" y="2545383"/>
                  </a:lnTo>
                  <a:lnTo>
                    <a:pt x="2553220" y="2544448"/>
                  </a:lnTo>
                  <a:lnTo>
                    <a:pt x="2556703" y="2543512"/>
                  </a:lnTo>
                  <a:lnTo>
                    <a:pt x="2560186" y="2542578"/>
                  </a:lnTo>
                  <a:lnTo>
                    <a:pt x="2563669" y="2541644"/>
                  </a:lnTo>
                  <a:lnTo>
                    <a:pt x="2567153" y="2540711"/>
                  </a:lnTo>
                  <a:lnTo>
                    <a:pt x="2570636" y="2539778"/>
                  </a:lnTo>
                  <a:lnTo>
                    <a:pt x="2574119" y="2538846"/>
                  </a:lnTo>
                  <a:lnTo>
                    <a:pt x="2577602" y="2537915"/>
                  </a:lnTo>
                  <a:lnTo>
                    <a:pt x="2577602" y="2540221"/>
                  </a:lnTo>
                  <a:lnTo>
                    <a:pt x="2577602" y="2542516"/>
                  </a:lnTo>
                  <a:lnTo>
                    <a:pt x="2577602" y="2544799"/>
                  </a:lnTo>
                  <a:lnTo>
                    <a:pt x="2577602" y="2547071"/>
                  </a:lnTo>
                  <a:lnTo>
                    <a:pt x="2577602" y="2549332"/>
                  </a:lnTo>
                  <a:lnTo>
                    <a:pt x="2577602" y="2551583"/>
                  </a:lnTo>
                  <a:lnTo>
                    <a:pt x="2577602" y="2553822"/>
                  </a:lnTo>
                  <a:lnTo>
                    <a:pt x="2577602" y="2556051"/>
                  </a:lnTo>
                  <a:lnTo>
                    <a:pt x="2577602" y="2558269"/>
                  </a:lnTo>
                  <a:lnTo>
                    <a:pt x="2577602" y="2560477"/>
                  </a:lnTo>
                  <a:lnTo>
                    <a:pt x="2581085" y="2559561"/>
                  </a:lnTo>
                  <a:lnTo>
                    <a:pt x="2584569" y="2558645"/>
                  </a:lnTo>
                  <a:lnTo>
                    <a:pt x="2588052" y="2557730"/>
                  </a:lnTo>
                  <a:lnTo>
                    <a:pt x="2591535" y="2556816"/>
                  </a:lnTo>
                  <a:lnTo>
                    <a:pt x="2595018" y="2555902"/>
                  </a:lnTo>
                  <a:lnTo>
                    <a:pt x="2598502" y="2554989"/>
                  </a:lnTo>
                  <a:lnTo>
                    <a:pt x="2601985" y="2565007"/>
                  </a:lnTo>
                  <a:lnTo>
                    <a:pt x="2605468" y="2564102"/>
                  </a:lnTo>
                  <a:lnTo>
                    <a:pt x="2608951" y="2563198"/>
                  </a:lnTo>
                  <a:lnTo>
                    <a:pt x="2612435" y="2562294"/>
                  </a:lnTo>
                  <a:lnTo>
                    <a:pt x="2615918" y="2561391"/>
                  </a:lnTo>
                  <a:lnTo>
                    <a:pt x="2619401" y="2560489"/>
                  </a:lnTo>
                  <a:lnTo>
                    <a:pt x="2622884" y="2559587"/>
                  </a:lnTo>
                  <a:lnTo>
                    <a:pt x="2626368" y="2565150"/>
                  </a:lnTo>
                  <a:lnTo>
                    <a:pt x="2629851" y="2564254"/>
                  </a:lnTo>
                  <a:lnTo>
                    <a:pt x="2633334" y="2563358"/>
                  </a:lnTo>
                  <a:lnTo>
                    <a:pt x="2636817" y="2562463"/>
                  </a:lnTo>
                  <a:lnTo>
                    <a:pt x="2640301" y="2561568"/>
                  </a:lnTo>
                  <a:lnTo>
                    <a:pt x="2643784" y="2560674"/>
                  </a:lnTo>
                  <a:lnTo>
                    <a:pt x="2647267" y="2559781"/>
                  </a:lnTo>
                  <a:lnTo>
                    <a:pt x="2650750" y="2558888"/>
                  </a:lnTo>
                  <a:lnTo>
                    <a:pt x="2654234" y="2557996"/>
                  </a:lnTo>
                  <a:lnTo>
                    <a:pt x="2657717" y="2557105"/>
                  </a:lnTo>
                  <a:lnTo>
                    <a:pt x="2661200" y="2556214"/>
                  </a:lnTo>
                  <a:lnTo>
                    <a:pt x="2664683" y="2555324"/>
                  </a:lnTo>
                  <a:lnTo>
                    <a:pt x="2668167" y="2554434"/>
                  </a:lnTo>
                  <a:lnTo>
                    <a:pt x="2671650" y="2568402"/>
                  </a:lnTo>
                  <a:lnTo>
                    <a:pt x="2675133" y="2567523"/>
                  </a:lnTo>
                  <a:lnTo>
                    <a:pt x="2678616" y="2566644"/>
                  </a:lnTo>
                  <a:lnTo>
                    <a:pt x="2682100" y="2565766"/>
                  </a:lnTo>
                  <a:lnTo>
                    <a:pt x="2685583" y="2564889"/>
                  </a:lnTo>
                  <a:lnTo>
                    <a:pt x="2689066" y="2564012"/>
                  </a:lnTo>
                  <a:lnTo>
                    <a:pt x="2692549" y="2563136"/>
                  </a:lnTo>
                  <a:lnTo>
                    <a:pt x="2696033" y="2572630"/>
                  </a:lnTo>
                  <a:lnTo>
                    <a:pt x="2699516" y="2571761"/>
                  </a:lnTo>
                  <a:lnTo>
                    <a:pt x="2702999" y="2570893"/>
                  </a:lnTo>
                  <a:lnTo>
                    <a:pt x="2706482" y="2570025"/>
                  </a:lnTo>
                  <a:lnTo>
                    <a:pt x="2709966" y="2569158"/>
                  </a:lnTo>
                  <a:lnTo>
                    <a:pt x="2713449" y="2568292"/>
                  </a:lnTo>
                  <a:lnTo>
                    <a:pt x="2716932" y="2567426"/>
                  </a:lnTo>
                  <a:lnTo>
                    <a:pt x="2716932" y="2569480"/>
                  </a:lnTo>
                  <a:lnTo>
                    <a:pt x="2716932" y="2571524"/>
                  </a:lnTo>
                  <a:lnTo>
                    <a:pt x="2720415" y="2570661"/>
                  </a:lnTo>
                  <a:lnTo>
                    <a:pt x="2723899" y="2569799"/>
                  </a:lnTo>
                  <a:lnTo>
                    <a:pt x="2727382" y="2568938"/>
                  </a:lnTo>
                  <a:lnTo>
                    <a:pt x="2730865" y="2568077"/>
                  </a:lnTo>
                  <a:lnTo>
                    <a:pt x="2734348" y="2567217"/>
                  </a:lnTo>
                  <a:lnTo>
                    <a:pt x="2737832" y="2566357"/>
                  </a:lnTo>
                  <a:lnTo>
                    <a:pt x="2741315" y="2581597"/>
                  </a:lnTo>
                  <a:lnTo>
                    <a:pt x="2744798" y="2580748"/>
                  </a:lnTo>
                  <a:lnTo>
                    <a:pt x="2748281" y="2579900"/>
                  </a:lnTo>
                  <a:lnTo>
                    <a:pt x="2751765" y="2579052"/>
                  </a:lnTo>
                  <a:lnTo>
                    <a:pt x="2755248" y="2578205"/>
                  </a:lnTo>
                  <a:lnTo>
                    <a:pt x="2758731" y="2577358"/>
                  </a:lnTo>
                  <a:lnTo>
                    <a:pt x="2762214" y="2576512"/>
                  </a:lnTo>
                  <a:lnTo>
                    <a:pt x="2765698" y="2593191"/>
                  </a:lnTo>
                  <a:lnTo>
                    <a:pt x="2769181" y="2592357"/>
                  </a:lnTo>
                  <a:lnTo>
                    <a:pt x="2772664" y="2591523"/>
                  </a:lnTo>
                  <a:lnTo>
                    <a:pt x="2776147" y="2590690"/>
                  </a:lnTo>
                  <a:lnTo>
                    <a:pt x="2779631" y="2589857"/>
                  </a:lnTo>
                  <a:lnTo>
                    <a:pt x="2783114" y="2589025"/>
                  </a:lnTo>
                  <a:lnTo>
                    <a:pt x="2786597" y="2588194"/>
                  </a:lnTo>
                  <a:lnTo>
                    <a:pt x="2786597" y="2590106"/>
                  </a:lnTo>
                  <a:lnTo>
                    <a:pt x="2786597" y="2592011"/>
                  </a:lnTo>
                  <a:lnTo>
                    <a:pt x="2786597" y="2593907"/>
                  </a:lnTo>
                  <a:lnTo>
                    <a:pt x="2786597" y="2595795"/>
                  </a:lnTo>
                  <a:lnTo>
                    <a:pt x="2786597" y="2597675"/>
                  </a:lnTo>
                  <a:lnTo>
                    <a:pt x="2790080" y="2596850"/>
                  </a:lnTo>
                  <a:lnTo>
                    <a:pt x="2793564" y="2596025"/>
                  </a:lnTo>
                  <a:lnTo>
                    <a:pt x="2797047" y="2595201"/>
                  </a:lnTo>
                  <a:lnTo>
                    <a:pt x="2800530" y="2594377"/>
                  </a:lnTo>
                  <a:lnTo>
                    <a:pt x="2804013" y="2593554"/>
                  </a:lnTo>
                  <a:lnTo>
                    <a:pt x="2807497" y="2592731"/>
                  </a:lnTo>
                  <a:lnTo>
                    <a:pt x="2810980" y="2601232"/>
                  </a:lnTo>
                  <a:lnTo>
                    <a:pt x="2814463" y="2600416"/>
                  </a:lnTo>
                  <a:lnTo>
                    <a:pt x="2817946" y="2599601"/>
                  </a:lnTo>
                  <a:lnTo>
                    <a:pt x="2821430" y="2598786"/>
                  </a:lnTo>
                  <a:lnTo>
                    <a:pt x="2824913" y="2597971"/>
                  </a:lnTo>
                  <a:lnTo>
                    <a:pt x="2828396" y="2597157"/>
                  </a:lnTo>
                  <a:lnTo>
                    <a:pt x="2831879" y="2596344"/>
                  </a:lnTo>
                  <a:lnTo>
                    <a:pt x="2835363" y="2599221"/>
                  </a:lnTo>
                  <a:lnTo>
                    <a:pt x="2838846" y="2598411"/>
                  </a:lnTo>
                  <a:lnTo>
                    <a:pt x="2842329" y="2597602"/>
                  </a:lnTo>
                  <a:lnTo>
                    <a:pt x="2845812" y="2596792"/>
                  </a:lnTo>
                  <a:lnTo>
                    <a:pt x="2849296" y="2595984"/>
                  </a:lnTo>
                  <a:lnTo>
                    <a:pt x="2852779" y="2595176"/>
                  </a:lnTo>
                  <a:lnTo>
                    <a:pt x="2856262" y="2599866"/>
                  </a:lnTo>
                  <a:lnTo>
                    <a:pt x="2859745" y="2599062"/>
                  </a:lnTo>
                  <a:lnTo>
                    <a:pt x="2863229" y="2598259"/>
                  </a:lnTo>
                  <a:lnTo>
                    <a:pt x="2866712" y="2597456"/>
                  </a:lnTo>
                  <a:lnTo>
                    <a:pt x="2870195" y="2596654"/>
                  </a:lnTo>
                  <a:lnTo>
                    <a:pt x="2873678" y="2595852"/>
                  </a:lnTo>
                  <a:lnTo>
                    <a:pt x="2877161" y="2595051"/>
                  </a:lnTo>
                  <a:lnTo>
                    <a:pt x="2880645" y="2606871"/>
                  </a:lnTo>
                  <a:lnTo>
                    <a:pt x="2884128" y="2606078"/>
                  </a:lnTo>
                  <a:lnTo>
                    <a:pt x="2887611" y="2605286"/>
                  </a:lnTo>
                  <a:lnTo>
                    <a:pt x="2891094" y="2604494"/>
                  </a:lnTo>
                  <a:lnTo>
                    <a:pt x="2894578" y="2603703"/>
                  </a:lnTo>
                  <a:lnTo>
                    <a:pt x="2898061" y="2602912"/>
                  </a:lnTo>
                  <a:lnTo>
                    <a:pt x="2901544" y="2602121"/>
                  </a:lnTo>
                  <a:lnTo>
                    <a:pt x="2905027" y="2608414"/>
                  </a:lnTo>
                  <a:lnTo>
                    <a:pt x="2908511" y="2607628"/>
                  </a:lnTo>
                  <a:lnTo>
                    <a:pt x="2911994" y="2606844"/>
                  </a:lnTo>
                  <a:lnTo>
                    <a:pt x="2915477" y="2606059"/>
                  </a:lnTo>
                  <a:lnTo>
                    <a:pt x="2918960" y="2605275"/>
                  </a:lnTo>
                  <a:lnTo>
                    <a:pt x="2922444" y="2604492"/>
                  </a:lnTo>
                  <a:lnTo>
                    <a:pt x="2925927" y="2603709"/>
                  </a:lnTo>
                  <a:lnTo>
                    <a:pt x="2925927" y="2605468"/>
                  </a:lnTo>
                  <a:lnTo>
                    <a:pt x="2925927" y="2607220"/>
                  </a:lnTo>
                  <a:lnTo>
                    <a:pt x="2925927" y="2608965"/>
                  </a:lnTo>
                  <a:lnTo>
                    <a:pt x="2925927" y="2610703"/>
                  </a:lnTo>
                  <a:lnTo>
                    <a:pt x="2925927" y="2612435"/>
                  </a:lnTo>
                  <a:lnTo>
                    <a:pt x="2925927" y="2614159"/>
                  </a:lnTo>
                  <a:lnTo>
                    <a:pt x="2929410" y="2613383"/>
                  </a:lnTo>
                  <a:lnTo>
                    <a:pt x="2932893" y="2612607"/>
                  </a:lnTo>
                  <a:lnTo>
                    <a:pt x="2936377" y="2611832"/>
                  </a:lnTo>
                  <a:lnTo>
                    <a:pt x="2939860" y="2611057"/>
                  </a:lnTo>
                  <a:lnTo>
                    <a:pt x="2943343" y="2610282"/>
                  </a:lnTo>
                  <a:lnTo>
                    <a:pt x="2946826" y="2609508"/>
                  </a:lnTo>
                  <a:lnTo>
                    <a:pt x="2950310" y="2618982"/>
                  </a:lnTo>
                  <a:lnTo>
                    <a:pt x="2953793" y="2618215"/>
                  </a:lnTo>
                  <a:lnTo>
                    <a:pt x="2957276" y="2617449"/>
                  </a:lnTo>
                  <a:lnTo>
                    <a:pt x="2960759" y="2616683"/>
                  </a:lnTo>
                  <a:lnTo>
                    <a:pt x="2964243" y="2615917"/>
                  </a:lnTo>
                  <a:lnTo>
                    <a:pt x="2967726" y="2615152"/>
                  </a:lnTo>
                  <a:lnTo>
                    <a:pt x="2971209" y="2614387"/>
                  </a:lnTo>
                  <a:lnTo>
                    <a:pt x="2974692" y="2641511"/>
                  </a:lnTo>
                  <a:lnTo>
                    <a:pt x="2978176" y="2640764"/>
                  </a:lnTo>
                  <a:lnTo>
                    <a:pt x="2981659" y="2640017"/>
                  </a:lnTo>
                  <a:lnTo>
                    <a:pt x="2985142" y="2639271"/>
                  </a:lnTo>
                  <a:lnTo>
                    <a:pt x="2988625" y="2638525"/>
                  </a:lnTo>
                  <a:lnTo>
                    <a:pt x="2992109" y="2637779"/>
                  </a:lnTo>
                  <a:lnTo>
                    <a:pt x="2995592" y="2637034"/>
                  </a:lnTo>
                  <a:lnTo>
                    <a:pt x="2995592" y="2638625"/>
                  </a:lnTo>
                  <a:lnTo>
                    <a:pt x="2995592" y="2640209"/>
                  </a:lnTo>
                  <a:lnTo>
                    <a:pt x="2995592" y="2641788"/>
                  </a:lnTo>
                  <a:lnTo>
                    <a:pt x="2999075" y="2641046"/>
                  </a:lnTo>
                  <a:lnTo>
                    <a:pt x="3002558" y="2640305"/>
                  </a:lnTo>
                  <a:lnTo>
                    <a:pt x="3006042" y="2639564"/>
                  </a:lnTo>
                  <a:lnTo>
                    <a:pt x="3009525" y="2638823"/>
                  </a:lnTo>
                  <a:lnTo>
                    <a:pt x="3013008" y="2638083"/>
                  </a:lnTo>
                  <a:lnTo>
                    <a:pt x="3016491" y="2637343"/>
                  </a:lnTo>
                  <a:lnTo>
                    <a:pt x="3019975" y="2638183"/>
                  </a:lnTo>
                  <a:lnTo>
                    <a:pt x="3023458" y="2637445"/>
                  </a:lnTo>
                  <a:lnTo>
                    <a:pt x="3026941" y="2636707"/>
                  </a:lnTo>
                  <a:lnTo>
                    <a:pt x="3030424" y="2635970"/>
                  </a:lnTo>
                  <a:lnTo>
                    <a:pt x="3033908" y="2635233"/>
                  </a:lnTo>
                  <a:lnTo>
                    <a:pt x="3037391" y="2634497"/>
                  </a:lnTo>
                  <a:lnTo>
                    <a:pt x="3040874" y="2633761"/>
                  </a:lnTo>
                  <a:lnTo>
                    <a:pt x="3044357" y="2633026"/>
                  </a:lnTo>
                  <a:lnTo>
                    <a:pt x="3047841" y="2632290"/>
                  </a:lnTo>
                  <a:lnTo>
                    <a:pt x="3051324" y="2631556"/>
                  </a:lnTo>
                  <a:lnTo>
                    <a:pt x="3054807" y="2630821"/>
                  </a:lnTo>
                  <a:lnTo>
                    <a:pt x="3058290" y="2630087"/>
                  </a:lnTo>
                  <a:lnTo>
                    <a:pt x="3061774" y="2629354"/>
                  </a:lnTo>
                  <a:lnTo>
                    <a:pt x="3065257" y="2628621"/>
                  </a:lnTo>
                  <a:lnTo>
                    <a:pt x="3065257" y="2630206"/>
                  </a:lnTo>
                  <a:lnTo>
                    <a:pt x="3065257" y="2631786"/>
                  </a:lnTo>
                  <a:lnTo>
                    <a:pt x="3065257" y="2633360"/>
                  </a:lnTo>
                  <a:lnTo>
                    <a:pt x="3065257" y="2634928"/>
                  </a:lnTo>
                  <a:lnTo>
                    <a:pt x="3065257" y="2636490"/>
                  </a:lnTo>
                  <a:lnTo>
                    <a:pt x="3068740" y="2635762"/>
                  </a:lnTo>
                  <a:lnTo>
                    <a:pt x="3072223" y="2635034"/>
                  </a:lnTo>
                  <a:lnTo>
                    <a:pt x="3075707" y="2634307"/>
                  </a:lnTo>
                  <a:lnTo>
                    <a:pt x="3079190" y="2633580"/>
                  </a:lnTo>
                  <a:lnTo>
                    <a:pt x="3082673" y="2632854"/>
                  </a:lnTo>
                  <a:lnTo>
                    <a:pt x="3086156" y="2632128"/>
                  </a:lnTo>
                  <a:lnTo>
                    <a:pt x="3089640" y="2648284"/>
                  </a:lnTo>
                  <a:lnTo>
                    <a:pt x="3093123" y="2647568"/>
                  </a:lnTo>
                  <a:lnTo>
                    <a:pt x="3096606" y="2646853"/>
                  </a:lnTo>
                  <a:lnTo>
                    <a:pt x="3100089" y="2646139"/>
                  </a:lnTo>
                  <a:lnTo>
                    <a:pt x="3103573" y="2645424"/>
                  </a:lnTo>
                  <a:lnTo>
                    <a:pt x="3107056" y="2644710"/>
                  </a:lnTo>
                  <a:lnTo>
                    <a:pt x="3110539" y="2643997"/>
                  </a:lnTo>
                  <a:lnTo>
                    <a:pt x="3114022" y="2656661"/>
                  </a:lnTo>
                  <a:lnTo>
                    <a:pt x="3117506" y="2655956"/>
                  </a:lnTo>
                  <a:lnTo>
                    <a:pt x="3120989" y="2655251"/>
                  </a:lnTo>
                  <a:lnTo>
                    <a:pt x="3124472" y="2654547"/>
                  </a:lnTo>
                  <a:lnTo>
                    <a:pt x="3127955" y="2653843"/>
                  </a:lnTo>
                  <a:lnTo>
                    <a:pt x="3131439" y="2653140"/>
                  </a:lnTo>
                  <a:lnTo>
                    <a:pt x="3134922" y="2652437"/>
                  </a:lnTo>
                  <a:lnTo>
                    <a:pt x="3134922" y="2653902"/>
                  </a:lnTo>
                  <a:lnTo>
                    <a:pt x="3134922" y="2655362"/>
                  </a:lnTo>
                  <a:lnTo>
                    <a:pt x="3134922" y="2656817"/>
                  </a:lnTo>
                  <a:lnTo>
                    <a:pt x="3134922" y="2658267"/>
                  </a:lnTo>
                  <a:lnTo>
                    <a:pt x="3134922" y="2659712"/>
                  </a:lnTo>
                  <a:lnTo>
                    <a:pt x="3134922" y="2661151"/>
                  </a:lnTo>
                  <a:lnTo>
                    <a:pt x="3134922" y="2662586"/>
                  </a:lnTo>
                  <a:lnTo>
                    <a:pt x="3134922" y="2664016"/>
                  </a:lnTo>
                  <a:lnTo>
                    <a:pt x="3134922" y="2665441"/>
                  </a:lnTo>
                  <a:lnTo>
                    <a:pt x="3134922" y="2666860"/>
                  </a:lnTo>
                  <a:lnTo>
                    <a:pt x="3134922" y="2668275"/>
                  </a:lnTo>
                  <a:lnTo>
                    <a:pt x="3134922" y="2669685"/>
                  </a:lnTo>
                  <a:lnTo>
                    <a:pt x="3134922" y="2671090"/>
                  </a:lnTo>
                  <a:lnTo>
                    <a:pt x="3134922" y="2672491"/>
                  </a:lnTo>
                  <a:lnTo>
                    <a:pt x="3134922" y="2673886"/>
                  </a:lnTo>
                  <a:lnTo>
                    <a:pt x="3134922" y="2675277"/>
                  </a:lnTo>
                  <a:lnTo>
                    <a:pt x="3134922" y="2676663"/>
                  </a:lnTo>
                  <a:lnTo>
                    <a:pt x="3134922" y="2678044"/>
                  </a:lnTo>
                  <a:lnTo>
                    <a:pt x="3134922" y="2679420"/>
                  </a:lnTo>
                  <a:lnTo>
                    <a:pt x="3134922" y="2680792"/>
                  </a:lnTo>
                  <a:lnTo>
                    <a:pt x="3134922" y="2682159"/>
                  </a:lnTo>
                  <a:lnTo>
                    <a:pt x="3134922" y="2683521"/>
                  </a:lnTo>
                  <a:lnTo>
                    <a:pt x="3134922" y="2684879"/>
                  </a:lnTo>
                  <a:lnTo>
                    <a:pt x="3134922" y="2686232"/>
                  </a:lnTo>
                  <a:lnTo>
                    <a:pt x="3138405" y="2685550"/>
                  </a:lnTo>
                  <a:lnTo>
                    <a:pt x="3141888" y="2684867"/>
                  </a:lnTo>
                  <a:lnTo>
                    <a:pt x="3145372" y="2684185"/>
                  </a:lnTo>
                  <a:lnTo>
                    <a:pt x="3148855" y="2683503"/>
                  </a:lnTo>
                  <a:lnTo>
                    <a:pt x="3152338" y="2682822"/>
                  </a:lnTo>
                  <a:lnTo>
                    <a:pt x="3155821" y="2682141"/>
                  </a:lnTo>
                  <a:lnTo>
                    <a:pt x="3159304" y="2690845"/>
                  </a:lnTo>
                  <a:lnTo>
                    <a:pt x="3162788" y="2690170"/>
                  </a:lnTo>
                  <a:lnTo>
                    <a:pt x="3166271" y="2689496"/>
                  </a:lnTo>
                  <a:lnTo>
                    <a:pt x="3169754" y="2688822"/>
                  </a:lnTo>
                  <a:lnTo>
                    <a:pt x="3173237" y="2688148"/>
                  </a:lnTo>
                  <a:lnTo>
                    <a:pt x="3176721" y="2687475"/>
                  </a:lnTo>
                  <a:lnTo>
                    <a:pt x="3180204" y="2686802"/>
                  </a:lnTo>
                  <a:lnTo>
                    <a:pt x="3183687" y="2705599"/>
                  </a:lnTo>
                  <a:lnTo>
                    <a:pt x="3187170" y="2704939"/>
                  </a:lnTo>
                  <a:lnTo>
                    <a:pt x="3190654" y="2704278"/>
                  </a:lnTo>
                  <a:lnTo>
                    <a:pt x="3194137" y="2703618"/>
                  </a:lnTo>
                  <a:lnTo>
                    <a:pt x="3197620" y="2702958"/>
                  </a:lnTo>
                  <a:lnTo>
                    <a:pt x="3201103" y="2702299"/>
                  </a:lnTo>
                  <a:lnTo>
                    <a:pt x="3204587" y="2701640"/>
                  </a:lnTo>
                  <a:lnTo>
                    <a:pt x="3204587" y="2702909"/>
                  </a:lnTo>
                  <a:lnTo>
                    <a:pt x="3204587" y="2704173"/>
                  </a:lnTo>
                  <a:lnTo>
                    <a:pt x="3204587" y="2705434"/>
                  </a:lnTo>
                  <a:lnTo>
                    <a:pt x="3208070" y="2704778"/>
                  </a:lnTo>
                  <a:lnTo>
                    <a:pt x="3211553" y="2704121"/>
                  </a:lnTo>
                  <a:lnTo>
                    <a:pt x="3215036" y="2703465"/>
                  </a:lnTo>
                  <a:lnTo>
                    <a:pt x="3218520" y="2702810"/>
                  </a:lnTo>
                  <a:lnTo>
                    <a:pt x="3222003" y="2702155"/>
                  </a:lnTo>
                  <a:lnTo>
                    <a:pt x="3225486" y="2701500"/>
                  </a:lnTo>
                  <a:lnTo>
                    <a:pt x="3228969" y="2700845"/>
                  </a:lnTo>
                  <a:lnTo>
                    <a:pt x="3232453" y="2700191"/>
                  </a:lnTo>
                  <a:lnTo>
                    <a:pt x="3235936" y="2699537"/>
                  </a:lnTo>
                  <a:lnTo>
                    <a:pt x="3239419" y="2698883"/>
                  </a:lnTo>
                  <a:lnTo>
                    <a:pt x="3242902" y="2698230"/>
                  </a:lnTo>
                  <a:lnTo>
                    <a:pt x="3246386" y="2697577"/>
                  </a:lnTo>
                  <a:lnTo>
                    <a:pt x="3249869" y="2696924"/>
                  </a:lnTo>
                  <a:lnTo>
                    <a:pt x="3253352" y="2719668"/>
                  </a:lnTo>
                  <a:lnTo>
                    <a:pt x="3256835" y="2719030"/>
                  </a:lnTo>
                  <a:lnTo>
                    <a:pt x="3260319" y="2718392"/>
                  </a:lnTo>
                  <a:lnTo>
                    <a:pt x="3263802" y="2717755"/>
                  </a:lnTo>
                  <a:lnTo>
                    <a:pt x="3267285" y="2717117"/>
                  </a:lnTo>
                  <a:lnTo>
                    <a:pt x="3270768" y="2716480"/>
                  </a:lnTo>
                  <a:lnTo>
                    <a:pt x="3274252" y="2720610"/>
                  </a:lnTo>
                  <a:lnTo>
                    <a:pt x="3277735" y="2719977"/>
                  </a:lnTo>
                  <a:lnTo>
                    <a:pt x="3281218" y="2719343"/>
                  </a:lnTo>
                  <a:lnTo>
                    <a:pt x="3284701" y="2718710"/>
                  </a:lnTo>
                  <a:lnTo>
                    <a:pt x="3288185" y="2718078"/>
                  </a:lnTo>
                  <a:lnTo>
                    <a:pt x="3291668" y="2717445"/>
                  </a:lnTo>
                  <a:lnTo>
                    <a:pt x="3295151" y="2716813"/>
                  </a:lnTo>
                  <a:lnTo>
                    <a:pt x="3298634" y="2719732"/>
                  </a:lnTo>
                  <a:lnTo>
                    <a:pt x="3302118" y="2719103"/>
                  </a:lnTo>
                  <a:lnTo>
                    <a:pt x="3305601" y="2718474"/>
                  </a:lnTo>
                  <a:lnTo>
                    <a:pt x="3309084" y="2717845"/>
                  </a:lnTo>
                  <a:lnTo>
                    <a:pt x="3312567" y="2717217"/>
                  </a:lnTo>
                  <a:lnTo>
                    <a:pt x="3316051" y="2716589"/>
                  </a:lnTo>
                  <a:lnTo>
                    <a:pt x="3319534" y="2715961"/>
                  </a:lnTo>
                  <a:lnTo>
                    <a:pt x="3323017" y="2724682"/>
                  </a:lnTo>
                  <a:lnTo>
                    <a:pt x="3326500" y="2724060"/>
                  </a:lnTo>
                  <a:lnTo>
                    <a:pt x="3329984" y="2723439"/>
                  </a:lnTo>
                  <a:lnTo>
                    <a:pt x="3333467" y="2722817"/>
                  </a:lnTo>
                  <a:lnTo>
                    <a:pt x="3336950" y="2722196"/>
                  </a:lnTo>
                  <a:lnTo>
                    <a:pt x="3340433" y="2721576"/>
                  </a:lnTo>
                  <a:lnTo>
                    <a:pt x="3343917" y="2720955"/>
                  </a:lnTo>
                  <a:lnTo>
                    <a:pt x="3343917" y="2722112"/>
                  </a:lnTo>
                  <a:lnTo>
                    <a:pt x="3343917" y="2723265"/>
                  </a:lnTo>
                  <a:lnTo>
                    <a:pt x="3343917" y="2724415"/>
                  </a:lnTo>
                  <a:lnTo>
                    <a:pt x="3343917" y="2725561"/>
                  </a:lnTo>
                  <a:lnTo>
                    <a:pt x="3347400" y="2724944"/>
                  </a:lnTo>
                  <a:lnTo>
                    <a:pt x="3350883" y="2724327"/>
                  </a:lnTo>
                  <a:lnTo>
                    <a:pt x="3354366" y="2723710"/>
                  </a:lnTo>
                  <a:lnTo>
                    <a:pt x="3357850" y="2723093"/>
                  </a:lnTo>
                  <a:lnTo>
                    <a:pt x="3361333" y="2722477"/>
                  </a:lnTo>
                  <a:lnTo>
                    <a:pt x="3364816" y="2721861"/>
                  </a:lnTo>
                  <a:lnTo>
                    <a:pt x="3368299" y="2737002"/>
                  </a:lnTo>
                  <a:lnTo>
                    <a:pt x="3371783" y="2736396"/>
                  </a:lnTo>
                  <a:lnTo>
                    <a:pt x="3375266" y="2735790"/>
                  </a:lnTo>
                  <a:lnTo>
                    <a:pt x="3378749" y="2735184"/>
                  </a:lnTo>
                  <a:lnTo>
                    <a:pt x="3382232" y="2734578"/>
                  </a:lnTo>
                  <a:lnTo>
                    <a:pt x="3385716" y="2733973"/>
                  </a:lnTo>
                  <a:lnTo>
                    <a:pt x="3389199" y="2733368"/>
                  </a:lnTo>
                  <a:lnTo>
                    <a:pt x="3392682" y="2755307"/>
                  </a:lnTo>
                  <a:lnTo>
                    <a:pt x="3396165" y="2754716"/>
                  </a:lnTo>
                  <a:lnTo>
                    <a:pt x="3399649" y="2754125"/>
                  </a:lnTo>
                  <a:lnTo>
                    <a:pt x="3403132" y="2753535"/>
                  </a:lnTo>
                  <a:lnTo>
                    <a:pt x="3406615" y="2752944"/>
                  </a:lnTo>
                  <a:lnTo>
                    <a:pt x="3410098" y="2752354"/>
                  </a:lnTo>
                  <a:lnTo>
                    <a:pt x="3413582" y="2751765"/>
                  </a:lnTo>
                  <a:lnTo>
                    <a:pt x="3413582" y="2752808"/>
                  </a:lnTo>
                  <a:lnTo>
                    <a:pt x="3413582" y="2753849"/>
                  </a:lnTo>
                  <a:lnTo>
                    <a:pt x="3413582" y="2754886"/>
                  </a:lnTo>
                  <a:lnTo>
                    <a:pt x="3413582" y="2755921"/>
                  </a:lnTo>
                  <a:lnTo>
                    <a:pt x="3413582" y="2756952"/>
                  </a:lnTo>
                  <a:lnTo>
                    <a:pt x="3413582" y="2757981"/>
                  </a:lnTo>
                  <a:lnTo>
                    <a:pt x="3417065" y="2757395"/>
                  </a:lnTo>
                  <a:lnTo>
                    <a:pt x="3420548" y="2756810"/>
                  </a:lnTo>
                  <a:lnTo>
                    <a:pt x="3424031" y="2756224"/>
                  </a:lnTo>
                  <a:lnTo>
                    <a:pt x="3427515" y="2755639"/>
                  </a:lnTo>
                  <a:lnTo>
                    <a:pt x="3430998" y="2755054"/>
                  </a:lnTo>
                  <a:lnTo>
                    <a:pt x="3434481" y="2754470"/>
                  </a:lnTo>
                  <a:lnTo>
                    <a:pt x="3437964" y="2766058"/>
                  </a:lnTo>
                  <a:lnTo>
                    <a:pt x="3441447" y="2765481"/>
                  </a:lnTo>
                  <a:lnTo>
                    <a:pt x="3444931" y="2764904"/>
                  </a:lnTo>
                  <a:lnTo>
                    <a:pt x="3448414" y="2764328"/>
                  </a:lnTo>
                  <a:lnTo>
                    <a:pt x="3451897" y="2763751"/>
                  </a:lnTo>
                  <a:lnTo>
                    <a:pt x="3455380" y="2763175"/>
                  </a:lnTo>
                  <a:lnTo>
                    <a:pt x="3458864" y="2762600"/>
                  </a:lnTo>
                  <a:lnTo>
                    <a:pt x="3462347" y="2768968"/>
                  </a:lnTo>
                  <a:lnTo>
                    <a:pt x="3465830" y="2768397"/>
                  </a:lnTo>
                  <a:lnTo>
                    <a:pt x="3469313" y="2767826"/>
                  </a:lnTo>
                  <a:lnTo>
                    <a:pt x="3472797" y="2767255"/>
                  </a:lnTo>
                  <a:lnTo>
                    <a:pt x="3476280" y="2766685"/>
                  </a:lnTo>
                  <a:lnTo>
                    <a:pt x="3479763" y="2766114"/>
                  </a:lnTo>
                  <a:lnTo>
                    <a:pt x="3483246" y="2765544"/>
                  </a:lnTo>
                  <a:lnTo>
                    <a:pt x="3483246" y="2766529"/>
                  </a:lnTo>
                  <a:lnTo>
                    <a:pt x="3483246" y="2767511"/>
                  </a:lnTo>
                  <a:lnTo>
                    <a:pt x="3483246" y="276849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2768490"/>
            </a:xfrm>
            <a:custGeom>
              <a:avLst/>
              <a:gdLst/>
              <a:ahLst/>
              <a:cxnLst/>
              <a:rect l="0" t="0" r="0" b="0"/>
              <a:pathLst>
                <a:path w="3483246" h="276849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284096"/>
                  </a:lnTo>
                  <a:lnTo>
                    <a:pt x="27865" y="2177029"/>
                  </a:lnTo>
                  <a:lnTo>
                    <a:pt x="31349" y="2079550"/>
                  </a:lnTo>
                  <a:lnTo>
                    <a:pt x="34832" y="1990426"/>
                  </a:lnTo>
                  <a:lnTo>
                    <a:pt x="38315" y="1908628"/>
                  </a:lnTo>
                  <a:lnTo>
                    <a:pt x="41798" y="1833287"/>
                  </a:lnTo>
                  <a:lnTo>
                    <a:pt x="45282" y="1763669"/>
                  </a:lnTo>
                  <a:lnTo>
                    <a:pt x="48765" y="1699144"/>
                  </a:lnTo>
                  <a:lnTo>
                    <a:pt x="52248" y="1639175"/>
                  </a:lnTo>
                  <a:lnTo>
                    <a:pt x="55731" y="1583294"/>
                  </a:lnTo>
                  <a:lnTo>
                    <a:pt x="59215" y="1531097"/>
                  </a:lnTo>
                  <a:lnTo>
                    <a:pt x="62698" y="1482232"/>
                  </a:lnTo>
                  <a:lnTo>
                    <a:pt x="66181" y="1436390"/>
                  </a:lnTo>
                  <a:lnTo>
                    <a:pt x="69664" y="1393298"/>
                  </a:lnTo>
                  <a:lnTo>
                    <a:pt x="69664" y="1741623"/>
                  </a:lnTo>
                  <a:lnTo>
                    <a:pt x="69664" y="1990426"/>
                  </a:lnTo>
                  <a:lnTo>
                    <a:pt x="73148" y="1948669"/>
                  </a:lnTo>
                  <a:lnTo>
                    <a:pt x="76631" y="1908628"/>
                  </a:lnTo>
                  <a:lnTo>
                    <a:pt x="80114" y="1870199"/>
                  </a:lnTo>
                  <a:lnTo>
                    <a:pt x="83597" y="1833287"/>
                  </a:lnTo>
                  <a:lnTo>
                    <a:pt x="87081" y="1797804"/>
                  </a:lnTo>
                  <a:lnTo>
                    <a:pt x="90564" y="1763669"/>
                  </a:lnTo>
                  <a:lnTo>
                    <a:pt x="94047" y="2545894"/>
                  </a:lnTo>
                  <a:lnTo>
                    <a:pt x="97530" y="2520770"/>
                  </a:lnTo>
                  <a:lnTo>
                    <a:pt x="101014" y="2496137"/>
                  </a:lnTo>
                  <a:lnTo>
                    <a:pt x="104497" y="2471981"/>
                  </a:lnTo>
                  <a:lnTo>
                    <a:pt x="107980" y="2448288"/>
                  </a:lnTo>
                  <a:lnTo>
                    <a:pt x="111463" y="2425045"/>
                  </a:lnTo>
                  <a:lnTo>
                    <a:pt x="114947" y="2402239"/>
                  </a:lnTo>
                  <a:lnTo>
                    <a:pt x="118430" y="2379858"/>
                  </a:lnTo>
                  <a:lnTo>
                    <a:pt x="121913" y="2357890"/>
                  </a:lnTo>
                  <a:lnTo>
                    <a:pt x="125396" y="2336324"/>
                  </a:lnTo>
                  <a:lnTo>
                    <a:pt x="128880" y="2315149"/>
                  </a:lnTo>
                  <a:lnTo>
                    <a:pt x="132363" y="2294354"/>
                  </a:lnTo>
                  <a:lnTo>
                    <a:pt x="135846" y="2273929"/>
                  </a:lnTo>
                  <a:lnTo>
                    <a:pt x="139329" y="2253865"/>
                  </a:lnTo>
                  <a:lnTo>
                    <a:pt x="142813" y="2234152"/>
                  </a:lnTo>
                  <a:lnTo>
                    <a:pt x="146296" y="2214781"/>
                  </a:lnTo>
                  <a:lnTo>
                    <a:pt x="149779" y="2195743"/>
                  </a:lnTo>
                  <a:lnTo>
                    <a:pt x="153262" y="2177029"/>
                  </a:lnTo>
                  <a:lnTo>
                    <a:pt x="156746" y="2158631"/>
                  </a:lnTo>
                  <a:lnTo>
                    <a:pt x="160229" y="2140542"/>
                  </a:lnTo>
                  <a:lnTo>
                    <a:pt x="163712" y="2122754"/>
                  </a:lnTo>
                  <a:lnTo>
                    <a:pt x="167195" y="2105259"/>
                  </a:lnTo>
                  <a:lnTo>
                    <a:pt x="170679" y="2088049"/>
                  </a:lnTo>
                  <a:lnTo>
                    <a:pt x="174162" y="2071119"/>
                  </a:lnTo>
                  <a:lnTo>
                    <a:pt x="177645" y="2054462"/>
                  </a:lnTo>
                  <a:lnTo>
                    <a:pt x="181128" y="2038070"/>
                  </a:lnTo>
                  <a:lnTo>
                    <a:pt x="184612" y="2021937"/>
                  </a:lnTo>
                  <a:lnTo>
                    <a:pt x="188095" y="2006058"/>
                  </a:lnTo>
                  <a:lnTo>
                    <a:pt x="191578" y="1990426"/>
                  </a:lnTo>
                  <a:lnTo>
                    <a:pt x="195061" y="1975036"/>
                  </a:lnTo>
                  <a:lnTo>
                    <a:pt x="198545" y="1959883"/>
                  </a:lnTo>
                  <a:lnTo>
                    <a:pt x="202028" y="1944960"/>
                  </a:lnTo>
                  <a:lnTo>
                    <a:pt x="205511" y="1930262"/>
                  </a:lnTo>
                  <a:lnTo>
                    <a:pt x="208994" y="1915785"/>
                  </a:lnTo>
                  <a:lnTo>
                    <a:pt x="208994" y="1990426"/>
                  </a:lnTo>
                  <a:lnTo>
                    <a:pt x="212478" y="1976310"/>
                  </a:lnTo>
                  <a:lnTo>
                    <a:pt x="215961" y="1962392"/>
                  </a:lnTo>
                  <a:lnTo>
                    <a:pt x="219444" y="1948669"/>
                  </a:lnTo>
                  <a:lnTo>
                    <a:pt x="222927" y="1935137"/>
                  </a:lnTo>
                  <a:lnTo>
                    <a:pt x="226411" y="1921791"/>
                  </a:lnTo>
                  <a:lnTo>
                    <a:pt x="229894" y="1908628"/>
                  </a:lnTo>
                  <a:lnTo>
                    <a:pt x="233377" y="1895644"/>
                  </a:lnTo>
                  <a:lnTo>
                    <a:pt x="236860" y="1882836"/>
                  </a:lnTo>
                  <a:lnTo>
                    <a:pt x="240344" y="1870199"/>
                  </a:lnTo>
                  <a:lnTo>
                    <a:pt x="243827" y="1857731"/>
                  </a:lnTo>
                  <a:lnTo>
                    <a:pt x="247310" y="1845428"/>
                  </a:lnTo>
                  <a:lnTo>
                    <a:pt x="250793" y="1833287"/>
                  </a:lnTo>
                  <a:lnTo>
                    <a:pt x="254277" y="1821305"/>
                  </a:lnTo>
                  <a:lnTo>
                    <a:pt x="257760" y="1878929"/>
                  </a:lnTo>
                  <a:lnTo>
                    <a:pt x="261243" y="1867307"/>
                  </a:lnTo>
                  <a:lnTo>
                    <a:pt x="264726" y="1855828"/>
                  </a:lnTo>
                  <a:lnTo>
                    <a:pt x="268210" y="1844489"/>
                  </a:lnTo>
                  <a:lnTo>
                    <a:pt x="271693" y="1833287"/>
                  </a:lnTo>
                  <a:lnTo>
                    <a:pt x="275176" y="1822221"/>
                  </a:lnTo>
                  <a:lnTo>
                    <a:pt x="278659" y="1811288"/>
                  </a:lnTo>
                  <a:lnTo>
                    <a:pt x="278659" y="1875594"/>
                  </a:lnTo>
                  <a:lnTo>
                    <a:pt x="282143" y="1864835"/>
                  </a:lnTo>
                  <a:lnTo>
                    <a:pt x="285626" y="1854199"/>
                  </a:lnTo>
                  <a:lnTo>
                    <a:pt x="289109" y="1843684"/>
                  </a:lnTo>
                  <a:lnTo>
                    <a:pt x="292592" y="1833287"/>
                  </a:lnTo>
                  <a:lnTo>
                    <a:pt x="296075" y="1823007"/>
                  </a:lnTo>
                  <a:lnTo>
                    <a:pt x="299559" y="1812842"/>
                  </a:lnTo>
                  <a:lnTo>
                    <a:pt x="303042" y="1862698"/>
                  </a:lnTo>
                  <a:lnTo>
                    <a:pt x="306525" y="1852790"/>
                  </a:lnTo>
                  <a:lnTo>
                    <a:pt x="310008" y="1842987"/>
                  </a:lnTo>
                  <a:lnTo>
                    <a:pt x="313492" y="1833287"/>
                  </a:lnTo>
                  <a:lnTo>
                    <a:pt x="316975" y="1823689"/>
                  </a:lnTo>
                  <a:lnTo>
                    <a:pt x="320458" y="1814191"/>
                  </a:lnTo>
                  <a:lnTo>
                    <a:pt x="323941" y="1804791"/>
                  </a:lnTo>
                  <a:lnTo>
                    <a:pt x="327425" y="1851559"/>
                  </a:lnTo>
                  <a:lnTo>
                    <a:pt x="330908" y="1842378"/>
                  </a:lnTo>
                  <a:lnTo>
                    <a:pt x="334391" y="1833287"/>
                  </a:lnTo>
                  <a:lnTo>
                    <a:pt x="337874" y="1824286"/>
                  </a:lnTo>
                  <a:lnTo>
                    <a:pt x="341358" y="1815373"/>
                  </a:lnTo>
                  <a:lnTo>
                    <a:pt x="344841" y="1806546"/>
                  </a:lnTo>
                  <a:lnTo>
                    <a:pt x="348324" y="1797804"/>
                  </a:lnTo>
                  <a:lnTo>
                    <a:pt x="348324" y="1850474"/>
                  </a:lnTo>
                  <a:lnTo>
                    <a:pt x="348324" y="1899952"/>
                  </a:lnTo>
                  <a:lnTo>
                    <a:pt x="351807" y="1891355"/>
                  </a:lnTo>
                  <a:lnTo>
                    <a:pt x="355291" y="1882836"/>
                  </a:lnTo>
                  <a:lnTo>
                    <a:pt x="358774" y="1874392"/>
                  </a:lnTo>
                  <a:lnTo>
                    <a:pt x="362257" y="1866025"/>
                  </a:lnTo>
                  <a:lnTo>
                    <a:pt x="365740" y="1857731"/>
                  </a:lnTo>
                  <a:lnTo>
                    <a:pt x="369224" y="1849511"/>
                  </a:lnTo>
                  <a:lnTo>
                    <a:pt x="372707" y="1932453"/>
                  </a:lnTo>
                  <a:lnTo>
                    <a:pt x="376190" y="1924445"/>
                  </a:lnTo>
                  <a:lnTo>
                    <a:pt x="379673" y="1916504"/>
                  </a:lnTo>
                  <a:lnTo>
                    <a:pt x="383157" y="1908628"/>
                  </a:lnTo>
                  <a:lnTo>
                    <a:pt x="386640" y="1900816"/>
                  </a:lnTo>
                  <a:lnTo>
                    <a:pt x="390123" y="1893069"/>
                  </a:lnTo>
                  <a:lnTo>
                    <a:pt x="393606" y="1885384"/>
                  </a:lnTo>
                  <a:lnTo>
                    <a:pt x="397090" y="1959883"/>
                  </a:lnTo>
                  <a:lnTo>
                    <a:pt x="400573" y="1952393"/>
                  </a:lnTo>
                  <a:lnTo>
                    <a:pt x="404056" y="1944960"/>
                  </a:lnTo>
                  <a:lnTo>
                    <a:pt x="407539" y="1937583"/>
                  </a:lnTo>
                  <a:lnTo>
                    <a:pt x="411023" y="1930262"/>
                  </a:lnTo>
                  <a:lnTo>
                    <a:pt x="414506" y="1922997"/>
                  </a:lnTo>
                  <a:lnTo>
                    <a:pt x="417989" y="1915785"/>
                  </a:lnTo>
                  <a:lnTo>
                    <a:pt x="421472" y="1908628"/>
                  </a:lnTo>
                  <a:lnTo>
                    <a:pt x="424956" y="1901524"/>
                  </a:lnTo>
                  <a:lnTo>
                    <a:pt x="428439" y="1894473"/>
                  </a:lnTo>
                  <a:lnTo>
                    <a:pt x="431922" y="1887473"/>
                  </a:lnTo>
                  <a:lnTo>
                    <a:pt x="435405" y="1880525"/>
                  </a:lnTo>
                  <a:lnTo>
                    <a:pt x="438889" y="1873629"/>
                  </a:lnTo>
                  <a:lnTo>
                    <a:pt x="442372" y="1976871"/>
                  </a:lnTo>
                  <a:lnTo>
                    <a:pt x="445855" y="1970162"/>
                  </a:lnTo>
                  <a:lnTo>
                    <a:pt x="449338" y="1963498"/>
                  </a:lnTo>
                  <a:lnTo>
                    <a:pt x="452822" y="1956880"/>
                  </a:lnTo>
                  <a:lnTo>
                    <a:pt x="456305" y="1950306"/>
                  </a:lnTo>
                  <a:lnTo>
                    <a:pt x="459788" y="1943776"/>
                  </a:lnTo>
                  <a:lnTo>
                    <a:pt x="463271" y="1937289"/>
                  </a:lnTo>
                  <a:lnTo>
                    <a:pt x="466755" y="2235238"/>
                  </a:lnTo>
                  <a:lnTo>
                    <a:pt x="470238" y="2229278"/>
                  </a:lnTo>
                  <a:lnTo>
                    <a:pt x="473721" y="2223349"/>
                  </a:lnTo>
                  <a:lnTo>
                    <a:pt x="477204" y="2217451"/>
                  </a:lnTo>
                  <a:lnTo>
                    <a:pt x="480688" y="2211585"/>
                  </a:lnTo>
                  <a:lnTo>
                    <a:pt x="484171" y="2205750"/>
                  </a:lnTo>
                  <a:lnTo>
                    <a:pt x="487654" y="2199945"/>
                  </a:lnTo>
                  <a:lnTo>
                    <a:pt x="487654" y="2222071"/>
                  </a:lnTo>
                  <a:lnTo>
                    <a:pt x="487654" y="2243447"/>
                  </a:lnTo>
                  <a:lnTo>
                    <a:pt x="491137" y="2237757"/>
                  </a:lnTo>
                  <a:lnTo>
                    <a:pt x="494621" y="2232097"/>
                  </a:lnTo>
                  <a:lnTo>
                    <a:pt x="498104" y="2226465"/>
                  </a:lnTo>
                  <a:lnTo>
                    <a:pt x="501587" y="2220862"/>
                  </a:lnTo>
                  <a:lnTo>
                    <a:pt x="505070" y="2215286"/>
                  </a:lnTo>
                  <a:lnTo>
                    <a:pt x="508554" y="2209739"/>
                  </a:lnTo>
                  <a:lnTo>
                    <a:pt x="512037" y="2204219"/>
                  </a:lnTo>
                  <a:lnTo>
                    <a:pt x="515520" y="2198727"/>
                  </a:lnTo>
                  <a:lnTo>
                    <a:pt x="519003" y="2193262"/>
                  </a:lnTo>
                  <a:lnTo>
                    <a:pt x="522487" y="2187824"/>
                  </a:lnTo>
                  <a:lnTo>
                    <a:pt x="525970" y="2182413"/>
                  </a:lnTo>
                  <a:lnTo>
                    <a:pt x="529453" y="2177029"/>
                  </a:lnTo>
                  <a:lnTo>
                    <a:pt x="532936" y="2171671"/>
                  </a:lnTo>
                  <a:lnTo>
                    <a:pt x="536420" y="2166340"/>
                  </a:lnTo>
                  <a:lnTo>
                    <a:pt x="539903" y="2161034"/>
                  </a:lnTo>
                  <a:lnTo>
                    <a:pt x="543386" y="2155755"/>
                  </a:lnTo>
                  <a:lnTo>
                    <a:pt x="546869" y="2150501"/>
                  </a:lnTo>
                  <a:lnTo>
                    <a:pt x="550353" y="2145273"/>
                  </a:lnTo>
                  <a:lnTo>
                    <a:pt x="553836" y="2140070"/>
                  </a:lnTo>
                  <a:lnTo>
                    <a:pt x="557319" y="2134893"/>
                  </a:lnTo>
                  <a:lnTo>
                    <a:pt x="557319" y="2156295"/>
                  </a:lnTo>
                  <a:lnTo>
                    <a:pt x="560802" y="2151173"/>
                  </a:lnTo>
                  <a:lnTo>
                    <a:pt x="564286" y="2146076"/>
                  </a:lnTo>
                  <a:lnTo>
                    <a:pt x="567769" y="2141002"/>
                  </a:lnTo>
                  <a:lnTo>
                    <a:pt x="571252" y="2135953"/>
                  </a:lnTo>
                  <a:lnTo>
                    <a:pt x="574735" y="2130927"/>
                  </a:lnTo>
                  <a:lnTo>
                    <a:pt x="578218" y="2125925"/>
                  </a:lnTo>
                  <a:lnTo>
                    <a:pt x="581702" y="2120946"/>
                  </a:lnTo>
                  <a:lnTo>
                    <a:pt x="585185" y="2115991"/>
                  </a:lnTo>
                  <a:lnTo>
                    <a:pt x="588668" y="2111058"/>
                  </a:lnTo>
                  <a:lnTo>
                    <a:pt x="592151" y="2106149"/>
                  </a:lnTo>
                  <a:lnTo>
                    <a:pt x="595635" y="2101262"/>
                  </a:lnTo>
                  <a:lnTo>
                    <a:pt x="599118" y="2096398"/>
                  </a:lnTo>
                  <a:lnTo>
                    <a:pt x="602601" y="2091557"/>
                  </a:lnTo>
                  <a:lnTo>
                    <a:pt x="606084" y="2204586"/>
                  </a:lnTo>
                  <a:lnTo>
                    <a:pt x="609568" y="2199945"/>
                  </a:lnTo>
                  <a:lnTo>
                    <a:pt x="613051" y="2195323"/>
                  </a:lnTo>
                  <a:lnTo>
                    <a:pt x="616534" y="2190721"/>
                  </a:lnTo>
                  <a:lnTo>
                    <a:pt x="620017" y="2186138"/>
                  </a:lnTo>
                  <a:lnTo>
                    <a:pt x="623501" y="2181574"/>
                  </a:lnTo>
                  <a:lnTo>
                    <a:pt x="626984" y="2177029"/>
                  </a:lnTo>
                  <a:lnTo>
                    <a:pt x="626984" y="2194922"/>
                  </a:lnTo>
                  <a:lnTo>
                    <a:pt x="626984" y="2212332"/>
                  </a:lnTo>
                  <a:lnTo>
                    <a:pt x="630467" y="2207857"/>
                  </a:lnTo>
                  <a:lnTo>
                    <a:pt x="633950" y="2203399"/>
                  </a:lnTo>
                  <a:lnTo>
                    <a:pt x="637434" y="2198960"/>
                  </a:lnTo>
                  <a:lnTo>
                    <a:pt x="640917" y="2194538"/>
                  </a:lnTo>
                  <a:lnTo>
                    <a:pt x="644400" y="2190135"/>
                  </a:lnTo>
                  <a:lnTo>
                    <a:pt x="647883" y="2185749"/>
                  </a:lnTo>
                  <a:lnTo>
                    <a:pt x="651367" y="2215173"/>
                  </a:lnTo>
                  <a:lnTo>
                    <a:pt x="654850" y="2210869"/>
                  </a:lnTo>
                  <a:lnTo>
                    <a:pt x="658333" y="2206581"/>
                  </a:lnTo>
                  <a:lnTo>
                    <a:pt x="661816" y="2202310"/>
                  </a:lnTo>
                  <a:lnTo>
                    <a:pt x="665300" y="2198056"/>
                  </a:lnTo>
                  <a:lnTo>
                    <a:pt x="668783" y="2193818"/>
                  </a:lnTo>
                  <a:lnTo>
                    <a:pt x="672266" y="2189597"/>
                  </a:lnTo>
                  <a:lnTo>
                    <a:pt x="675749" y="2217797"/>
                  </a:lnTo>
                  <a:lnTo>
                    <a:pt x="679233" y="2213652"/>
                  </a:lnTo>
                  <a:lnTo>
                    <a:pt x="682716" y="2209522"/>
                  </a:lnTo>
                  <a:lnTo>
                    <a:pt x="686199" y="2205407"/>
                  </a:lnTo>
                  <a:lnTo>
                    <a:pt x="689682" y="2201308"/>
                  </a:lnTo>
                  <a:lnTo>
                    <a:pt x="693166" y="2197224"/>
                  </a:lnTo>
                  <a:lnTo>
                    <a:pt x="696649" y="2193155"/>
                  </a:lnTo>
                  <a:lnTo>
                    <a:pt x="700132" y="2189101"/>
                  </a:lnTo>
                  <a:lnTo>
                    <a:pt x="703615" y="2185062"/>
                  </a:lnTo>
                  <a:lnTo>
                    <a:pt x="707099" y="2181038"/>
                  </a:lnTo>
                  <a:lnTo>
                    <a:pt x="710582" y="2177029"/>
                  </a:lnTo>
                  <a:lnTo>
                    <a:pt x="714065" y="2173034"/>
                  </a:lnTo>
                  <a:lnTo>
                    <a:pt x="717548" y="2169054"/>
                  </a:lnTo>
                  <a:lnTo>
                    <a:pt x="721032" y="2180961"/>
                  </a:lnTo>
                  <a:lnTo>
                    <a:pt x="724515" y="2177029"/>
                  </a:lnTo>
                  <a:lnTo>
                    <a:pt x="727998" y="2173111"/>
                  </a:lnTo>
                  <a:lnTo>
                    <a:pt x="731481" y="2169207"/>
                  </a:lnTo>
                  <a:lnTo>
                    <a:pt x="734965" y="2165317"/>
                  </a:lnTo>
                  <a:lnTo>
                    <a:pt x="738448" y="2161442"/>
                  </a:lnTo>
                  <a:lnTo>
                    <a:pt x="741931" y="2157580"/>
                  </a:lnTo>
                  <a:lnTo>
                    <a:pt x="745414" y="2184614"/>
                  </a:lnTo>
                  <a:lnTo>
                    <a:pt x="748898" y="2180815"/>
                  </a:lnTo>
                  <a:lnTo>
                    <a:pt x="752381" y="2177029"/>
                  </a:lnTo>
                  <a:lnTo>
                    <a:pt x="755864" y="2173256"/>
                  </a:lnTo>
                  <a:lnTo>
                    <a:pt x="759347" y="2169496"/>
                  </a:lnTo>
                  <a:lnTo>
                    <a:pt x="762831" y="2165749"/>
                  </a:lnTo>
                  <a:lnTo>
                    <a:pt x="766314" y="2162015"/>
                  </a:lnTo>
                  <a:lnTo>
                    <a:pt x="766314" y="2177029"/>
                  </a:lnTo>
                  <a:lnTo>
                    <a:pt x="766314" y="2191705"/>
                  </a:lnTo>
                  <a:lnTo>
                    <a:pt x="766314" y="2206056"/>
                  </a:lnTo>
                  <a:lnTo>
                    <a:pt x="766314" y="2220091"/>
                  </a:lnTo>
                  <a:lnTo>
                    <a:pt x="769797" y="2216438"/>
                  </a:lnTo>
                  <a:lnTo>
                    <a:pt x="773280" y="2212796"/>
                  </a:lnTo>
                  <a:lnTo>
                    <a:pt x="776764" y="2209167"/>
                  </a:lnTo>
                  <a:lnTo>
                    <a:pt x="780247" y="2205549"/>
                  </a:lnTo>
                  <a:lnTo>
                    <a:pt x="783730" y="2201943"/>
                  </a:lnTo>
                  <a:lnTo>
                    <a:pt x="787213" y="2198349"/>
                  </a:lnTo>
                  <a:lnTo>
                    <a:pt x="790697" y="2208614"/>
                  </a:lnTo>
                  <a:lnTo>
                    <a:pt x="794180" y="2205059"/>
                  </a:lnTo>
                  <a:lnTo>
                    <a:pt x="797663" y="2201516"/>
                  </a:lnTo>
                  <a:lnTo>
                    <a:pt x="801146" y="2197984"/>
                  </a:lnTo>
                  <a:lnTo>
                    <a:pt x="804630" y="2194464"/>
                  </a:lnTo>
                  <a:lnTo>
                    <a:pt x="808113" y="2190954"/>
                  </a:lnTo>
                  <a:lnTo>
                    <a:pt x="811596" y="2187456"/>
                  </a:lnTo>
                  <a:lnTo>
                    <a:pt x="815079" y="2183969"/>
                  </a:lnTo>
                  <a:lnTo>
                    <a:pt x="818563" y="2180494"/>
                  </a:lnTo>
                  <a:lnTo>
                    <a:pt x="822046" y="2177029"/>
                  </a:lnTo>
                  <a:lnTo>
                    <a:pt x="825529" y="2173575"/>
                  </a:lnTo>
                  <a:lnTo>
                    <a:pt x="829012" y="2170132"/>
                  </a:lnTo>
                  <a:lnTo>
                    <a:pt x="832496" y="2166700"/>
                  </a:lnTo>
                  <a:lnTo>
                    <a:pt x="835979" y="2163279"/>
                  </a:lnTo>
                  <a:lnTo>
                    <a:pt x="835979" y="2177029"/>
                  </a:lnTo>
                  <a:lnTo>
                    <a:pt x="835979" y="2190495"/>
                  </a:lnTo>
                  <a:lnTo>
                    <a:pt x="835979" y="2203686"/>
                  </a:lnTo>
                  <a:lnTo>
                    <a:pt x="835979" y="2216611"/>
                  </a:lnTo>
                  <a:lnTo>
                    <a:pt x="839462" y="2213258"/>
                  </a:lnTo>
                  <a:lnTo>
                    <a:pt x="842945" y="2209914"/>
                  </a:lnTo>
                  <a:lnTo>
                    <a:pt x="846429" y="2206581"/>
                  </a:lnTo>
                  <a:lnTo>
                    <a:pt x="849912" y="2203258"/>
                  </a:lnTo>
                  <a:lnTo>
                    <a:pt x="853395" y="2199945"/>
                  </a:lnTo>
                  <a:lnTo>
                    <a:pt x="856878" y="2196642"/>
                  </a:lnTo>
                  <a:lnTo>
                    <a:pt x="860361" y="2206113"/>
                  </a:lnTo>
                  <a:lnTo>
                    <a:pt x="863845" y="2202843"/>
                  </a:lnTo>
                  <a:lnTo>
                    <a:pt x="867328" y="2199583"/>
                  </a:lnTo>
                  <a:lnTo>
                    <a:pt x="870811" y="2196333"/>
                  </a:lnTo>
                  <a:lnTo>
                    <a:pt x="874294" y="2193092"/>
                  </a:lnTo>
                  <a:lnTo>
                    <a:pt x="877778" y="2189860"/>
                  </a:lnTo>
                  <a:lnTo>
                    <a:pt x="881261" y="2186638"/>
                  </a:lnTo>
                  <a:lnTo>
                    <a:pt x="884744" y="2196033"/>
                  </a:lnTo>
                  <a:lnTo>
                    <a:pt x="888227" y="2192843"/>
                  </a:lnTo>
                  <a:lnTo>
                    <a:pt x="891711" y="2189662"/>
                  </a:lnTo>
                  <a:lnTo>
                    <a:pt x="895194" y="2186490"/>
                  </a:lnTo>
                  <a:lnTo>
                    <a:pt x="898677" y="2183327"/>
                  </a:lnTo>
                  <a:lnTo>
                    <a:pt x="902160" y="2180173"/>
                  </a:lnTo>
                  <a:lnTo>
                    <a:pt x="905644" y="2177029"/>
                  </a:lnTo>
                  <a:lnTo>
                    <a:pt x="905644" y="2189469"/>
                  </a:lnTo>
                  <a:lnTo>
                    <a:pt x="905644" y="2201674"/>
                  </a:lnTo>
                  <a:lnTo>
                    <a:pt x="909127" y="2198563"/>
                  </a:lnTo>
                  <a:lnTo>
                    <a:pt x="912610" y="2195461"/>
                  </a:lnTo>
                  <a:lnTo>
                    <a:pt x="916093" y="2192367"/>
                  </a:lnTo>
                  <a:lnTo>
                    <a:pt x="919577" y="2189282"/>
                  </a:lnTo>
                  <a:lnTo>
                    <a:pt x="923060" y="2186206"/>
                  </a:lnTo>
                  <a:lnTo>
                    <a:pt x="926543" y="2183138"/>
                  </a:lnTo>
                  <a:lnTo>
                    <a:pt x="930026" y="2238230"/>
                  </a:lnTo>
                  <a:lnTo>
                    <a:pt x="933510" y="2235238"/>
                  </a:lnTo>
                  <a:lnTo>
                    <a:pt x="936993" y="2232254"/>
                  </a:lnTo>
                  <a:lnTo>
                    <a:pt x="940476" y="2229278"/>
                  </a:lnTo>
                  <a:lnTo>
                    <a:pt x="943959" y="2226309"/>
                  </a:lnTo>
                  <a:lnTo>
                    <a:pt x="947443" y="2223349"/>
                  </a:lnTo>
                  <a:lnTo>
                    <a:pt x="950926" y="2220396"/>
                  </a:lnTo>
                  <a:lnTo>
                    <a:pt x="954409" y="2217451"/>
                  </a:lnTo>
                  <a:lnTo>
                    <a:pt x="957892" y="2214514"/>
                  </a:lnTo>
                  <a:lnTo>
                    <a:pt x="961376" y="2211585"/>
                  </a:lnTo>
                  <a:lnTo>
                    <a:pt x="964859" y="2208663"/>
                  </a:lnTo>
                  <a:lnTo>
                    <a:pt x="968342" y="2205750"/>
                  </a:lnTo>
                  <a:lnTo>
                    <a:pt x="971825" y="2202843"/>
                  </a:lnTo>
                  <a:lnTo>
                    <a:pt x="975309" y="2199945"/>
                  </a:lnTo>
                  <a:lnTo>
                    <a:pt x="975309" y="2211104"/>
                  </a:lnTo>
                  <a:lnTo>
                    <a:pt x="975309" y="2222071"/>
                  </a:lnTo>
                  <a:lnTo>
                    <a:pt x="978792" y="2219201"/>
                  </a:lnTo>
                  <a:lnTo>
                    <a:pt x="982275" y="2216339"/>
                  </a:lnTo>
                  <a:lnTo>
                    <a:pt x="985758" y="2213484"/>
                  </a:lnTo>
                  <a:lnTo>
                    <a:pt x="989242" y="2210637"/>
                  </a:lnTo>
                  <a:lnTo>
                    <a:pt x="992725" y="2207796"/>
                  </a:lnTo>
                  <a:lnTo>
                    <a:pt x="996208" y="2204963"/>
                  </a:lnTo>
                  <a:lnTo>
                    <a:pt x="999691" y="2223660"/>
                  </a:lnTo>
                  <a:lnTo>
                    <a:pt x="1003175" y="2220862"/>
                  </a:lnTo>
                  <a:lnTo>
                    <a:pt x="1006658" y="2218070"/>
                  </a:lnTo>
                  <a:lnTo>
                    <a:pt x="1010141" y="2215286"/>
                  </a:lnTo>
                  <a:lnTo>
                    <a:pt x="1013624" y="2212509"/>
                  </a:lnTo>
                  <a:lnTo>
                    <a:pt x="1017108" y="2209739"/>
                  </a:lnTo>
                  <a:lnTo>
                    <a:pt x="1020591" y="2206975"/>
                  </a:lnTo>
                  <a:lnTo>
                    <a:pt x="1024074" y="2274661"/>
                  </a:lnTo>
                  <a:lnTo>
                    <a:pt x="1027557" y="2271980"/>
                  </a:lnTo>
                  <a:lnTo>
                    <a:pt x="1031041" y="2269305"/>
                  </a:lnTo>
                  <a:lnTo>
                    <a:pt x="1034524" y="2266636"/>
                  </a:lnTo>
                  <a:lnTo>
                    <a:pt x="1038007" y="2263974"/>
                  </a:lnTo>
                  <a:lnTo>
                    <a:pt x="1041490" y="2261317"/>
                  </a:lnTo>
                  <a:lnTo>
                    <a:pt x="1044974" y="2258667"/>
                  </a:lnTo>
                  <a:lnTo>
                    <a:pt x="1048457" y="2256024"/>
                  </a:lnTo>
                  <a:lnTo>
                    <a:pt x="1051940" y="2253386"/>
                  </a:lnTo>
                  <a:lnTo>
                    <a:pt x="1055423" y="2250755"/>
                  </a:lnTo>
                  <a:lnTo>
                    <a:pt x="1058907" y="2248129"/>
                  </a:lnTo>
                  <a:lnTo>
                    <a:pt x="1062390" y="2245510"/>
                  </a:lnTo>
                  <a:lnTo>
                    <a:pt x="1065873" y="2242897"/>
                  </a:lnTo>
                  <a:lnTo>
                    <a:pt x="1069356" y="2277658"/>
                  </a:lnTo>
                  <a:lnTo>
                    <a:pt x="1072840" y="2275093"/>
                  </a:lnTo>
                  <a:lnTo>
                    <a:pt x="1076323" y="2272534"/>
                  </a:lnTo>
                  <a:lnTo>
                    <a:pt x="1079806" y="2269981"/>
                  </a:lnTo>
                  <a:lnTo>
                    <a:pt x="1083289" y="2267433"/>
                  </a:lnTo>
                  <a:lnTo>
                    <a:pt x="1086773" y="2264891"/>
                  </a:lnTo>
                  <a:lnTo>
                    <a:pt x="1090256" y="2262355"/>
                  </a:lnTo>
                  <a:lnTo>
                    <a:pt x="1093739" y="2268880"/>
                  </a:lnTo>
                  <a:lnTo>
                    <a:pt x="1097222" y="2266364"/>
                  </a:lnTo>
                  <a:lnTo>
                    <a:pt x="1100706" y="2263853"/>
                  </a:lnTo>
                  <a:lnTo>
                    <a:pt x="1104189" y="2261348"/>
                  </a:lnTo>
                  <a:lnTo>
                    <a:pt x="1107672" y="2258848"/>
                  </a:lnTo>
                  <a:lnTo>
                    <a:pt x="1111155" y="2256354"/>
                  </a:lnTo>
                  <a:lnTo>
                    <a:pt x="1114639" y="2253865"/>
                  </a:lnTo>
                  <a:lnTo>
                    <a:pt x="1114639" y="2262839"/>
                  </a:lnTo>
                  <a:lnTo>
                    <a:pt x="1114639" y="2271682"/>
                  </a:lnTo>
                  <a:lnTo>
                    <a:pt x="1114639" y="2280399"/>
                  </a:lnTo>
                  <a:lnTo>
                    <a:pt x="1118122" y="2277940"/>
                  </a:lnTo>
                  <a:lnTo>
                    <a:pt x="1121605" y="2275487"/>
                  </a:lnTo>
                  <a:lnTo>
                    <a:pt x="1125088" y="2273040"/>
                  </a:lnTo>
                  <a:lnTo>
                    <a:pt x="1128572" y="2270597"/>
                  </a:lnTo>
                  <a:lnTo>
                    <a:pt x="1132055" y="2268160"/>
                  </a:lnTo>
                  <a:lnTo>
                    <a:pt x="1135538" y="2265728"/>
                  </a:lnTo>
                  <a:lnTo>
                    <a:pt x="1139021" y="2305354"/>
                  </a:lnTo>
                  <a:lnTo>
                    <a:pt x="1142505" y="2302973"/>
                  </a:lnTo>
                  <a:lnTo>
                    <a:pt x="1145988" y="2300596"/>
                  </a:lnTo>
                  <a:lnTo>
                    <a:pt x="1149471" y="2298224"/>
                  </a:lnTo>
                  <a:lnTo>
                    <a:pt x="1152954" y="2295857"/>
                  </a:lnTo>
                  <a:lnTo>
                    <a:pt x="1156437" y="2293495"/>
                  </a:lnTo>
                  <a:lnTo>
                    <a:pt x="1159921" y="2291138"/>
                  </a:lnTo>
                  <a:lnTo>
                    <a:pt x="1163404" y="2358097"/>
                  </a:lnTo>
                  <a:lnTo>
                    <a:pt x="1166887" y="2355819"/>
                  </a:lnTo>
                  <a:lnTo>
                    <a:pt x="1170370" y="2353545"/>
                  </a:lnTo>
                  <a:lnTo>
                    <a:pt x="1173854" y="2351275"/>
                  </a:lnTo>
                  <a:lnTo>
                    <a:pt x="1177337" y="2349010"/>
                  </a:lnTo>
                  <a:lnTo>
                    <a:pt x="1180820" y="2346749"/>
                  </a:lnTo>
                  <a:lnTo>
                    <a:pt x="1184303" y="2344493"/>
                  </a:lnTo>
                  <a:lnTo>
                    <a:pt x="1184303" y="2351746"/>
                  </a:lnTo>
                  <a:lnTo>
                    <a:pt x="1187787" y="2349501"/>
                  </a:lnTo>
                  <a:lnTo>
                    <a:pt x="1191270" y="2347261"/>
                  </a:lnTo>
                  <a:lnTo>
                    <a:pt x="1194753" y="2345024"/>
                  </a:lnTo>
                  <a:lnTo>
                    <a:pt x="1198236" y="2342793"/>
                  </a:lnTo>
                  <a:lnTo>
                    <a:pt x="1201720" y="2340565"/>
                  </a:lnTo>
                  <a:lnTo>
                    <a:pt x="1205203" y="2338341"/>
                  </a:lnTo>
                  <a:lnTo>
                    <a:pt x="1208686" y="2343334"/>
                  </a:lnTo>
                  <a:lnTo>
                    <a:pt x="1212169" y="2341127"/>
                  </a:lnTo>
                  <a:lnTo>
                    <a:pt x="1215653" y="2338923"/>
                  </a:lnTo>
                  <a:lnTo>
                    <a:pt x="1219136" y="2336723"/>
                  </a:lnTo>
                  <a:lnTo>
                    <a:pt x="1222619" y="2334528"/>
                  </a:lnTo>
                  <a:lnTo>
                    <a:pt x="1226102" y="2332336"/>
                  </a:lnTo>
                  <a:lnTo>
                    <a:pt x="1229586" y="2330149"/>
                  </a:lnTo>
                  <a:lnTo>
                    <a:pt x="1233069" y="2335137"/>
                  </a:lnTo>
                  <a:lnTo>
                    <a:pt x="1236552" y="2332965"/>
                  </a:lnTo>
                  <a:lnTo>
                    <a:pt x="1240035" y="2330797"/>
                  </a:lnTo>
                  <a:lnTo>
                    <a:pt x="1243519" y="2328633"/>
                  </a:lnTo>
                  <a:lnTo>
                    <a:pt x="1247002" y="2326472"/>
                  </a:lnTo>
                  <a:lnTo>
                    <a:pt x="1250485" y="2324316"/>
                  </a:lnTo>
                  <a:lnTo>
                    <a:pt x="1253968" y="2322164"/>
                  </a:lnTo>
                  <a:lnTo>
                    <a:pt x="1257452" y="2320016"/>
                  </a:lnTo>
                  <a:lnTo>
                    <a:pt x="1260935" y="2317872"/>
                  </a:lnTo>
                  <a:lnTo>
                    <a:pt x="1264418" y="2315732"/>
                  </a:lnTo>
                  <a:lnTo>
                    <a:pt x="1267901" y="2313595"/>
                  </a:lnTo>
                  <a:lnTo>
                    <a:pt x="1271385" y="2311463"/>
                  </a:lnTo>
                  <a:lnTo>
                    <a:pt x="1274868" y="2309335"/>
                  </a:lnTo>
                  <a:lnTo>
                    <a:pt x="1278351" y="2321461"/>
                  </a:lnTo>
                  <a:lnTo>
                    <a:pt x="1281834" y="2319353"/>
                  </a:lnTo>
                  <a:lnTo>
                    <a:pt x="1285318" y="2317249"/>
                  </a:lnTo>
                  <a:lnTo>
                    <a:pt x="1288801" y="2315149"/>
                  </a:lnTo>
                  <a:lnTo>
                    <a:pt x="1292284" y="2313052"/>
                  </a:lnTo>
                  <a:lnTo>
                    <a:pt x="1295767" y="2310959"/>
                  </a:lnTo>
                  <a:lnTo>
                    <a:pt x="1299251" y="2308871"/>
                  </a:lnTo>
                  <a:lnTo>
                    <a:pt x="1302734" y="2313826"/>
                  </a:lnTo>
                  <a:lnTo>
                    <a:pt x="1306217" y="2311751"/>
                  </a:lnTo>
                  <a:lnTo>
                    <a:pt x="1309700" y="2309679"/>
                  </a:lnTo>
                  <a:lnTo>
                    <a:pt x="1313184" y="2307612"/>
                  </a:lnTo>
                  <a:lnTo>
                    <a:pt x="1316667" y="2305548"/>
                  </a:lnTo>
                  <a:lnTo>
                    <a:pt x="1320150" y="2303487"/>
                  </a:lnTo>
                  <a:lnTo>
                    <a:pt x="1323633" y="2301431"/>
                  </a:lnTo>
                  <a:lnTo>
                    <a:pt x="1323633" y="2308424"/>
                  </a:lnTo>
                  <a:lnTo>
                    <a:pt x="1323633" y="2315334"/>
                  </a:lnTo>
                  <a:lnTo>
                    <a:pt x="1323633" y="2322164"/>
                  </a:lnTo>
                  <a:lnTo>
                    <a:pt x="1323633" y="2328915"/>
                  </a:lnTo>
                  <a:lnTo>
                    <a:pt x="1327117" y="2326885"/>
                  </a:lnTo>
                  <a:lnTo>
                    <a:pt x="1330600" y="2324860"/>
                  </a:lnTo>
                  <a:lnTo>
                    <a:pt x="1334083" y="2322837"/>
                  </a:lnTo>
                  <a:lnTo>
                    <a:pt x="1337566" y="2320819"/>
                  </a:lnTo>
                  <a:lnTo>
                    <a:pt x="1341050" y="2318804"/>
                  </a:lnTo>
                  <a:lnTo>
                    <a:pt x="1344533" y="2316792"/>
                  </a:lnTo>
                  <a:lnTo>
                    <a:pt x="1348016" y="2328134"/>
                  </a:lnTo>
                  <a:lnTo>
                    <a:pt x="1351499" y="2326140"/>
                  </a:lnTo>
                  <a:lnTo>
                    <a:pt x="1354983" y="2324151"/>
                  </a:lnTo>
                  <a:lnTo>
                    <a:pt x="1358466" y="2322164"/>
                  </a:lnTo>
                  <a:lnTo>
                    <a:pt x="1361949" y="2320181"/>
                  </a:lnTo>
                  <a:lnTo>
                    <a:pt x="1365432" y="2318201"/>
                  </a:lnTo>
                  <a:lnTo>
                    <a:pt x="1368916" y="2316225"/>
                  </a:lnTo>
                  <a:lnTo>
                    <a:pt x="1372399" y="2327380"/>
                  </a:lnTo>
                  <a:lnTo>
                    <a:pt x="1375882" y="2325421"/>
                  </a:lnTo>
                  <a:lnTo>
                    <a:pt x="1379365" y="2323466"/>
                  </a:lnTo>
                  <a:lnTo>
                    <a:pt x="1382849" y="2321514"/>
                  </a:lnTo>
                  <a:lnTo>
                    <a:pt x="1386332" y="2319565"/>
                  </a:lnTo>
                  <a:lnTo>
                    <a:pt x="1389815" y="2317620"/>
                  </a:lnTo>
                  <a:lnTo>
                    <a:pt x="1393298" y="2315678"/>
                  </a:lnTo>
                  <a:lnTo>
                    <a:pt x="1393298" y="2322164"/>
                  </a:lnTo>
                  <a:lnTo>
                    <a:pt x="1396782" y="2320231"/>
                  </a:lnTo>
                  <a:lnTo>
                    <a:pt x="1400265" y="2318300"/>
                  </a:lnTo>
                  <a:lnTo>
                    <a:pt x="1403748" y="2316373"/>
                  </a:lnTo>
                  <a:lnTo>
                    <a:pt x="1407231" y="2314449"/>
                  </a:lnTo>
                  <a:lnTo>
                    <a:pt x="1410715" y="2312529"/>
                  </a:lnTo>
                  <a:lnTo>
                    <a:pt x="1414198" y="2310611"/>
                  </a:lnTo>
                  <a:lnTo>
                    <a:pt x="1417681" y="2315149"/>
                  </a:lnTo>
                  <a:lnTo>
                    <a:pt x="1421164" y="2313243"/>
                  </a:lnTo>
                  <a:lnTo>
                    <a:pt x="1424648" y="2311340"/>
                  </a:lnTo>
                  <a:lnTo>
                    <a:pt x="1428131" y="2309440"/>
                  </a:lnTo>
                  <a:lnTo>
                    <a:pt x="1431614" y="2307543"/>
                  </a:lnTo>
                  <a:lnTo>
                    <a:pt x="1435097" y="2305650"/>
                  </a:lnTo>
                  <a:lnTo>
                    <a:pt x="1438580" y="2303759"/>
                  </a:lnTo>
                  <a:lnTo>
                    <a:pt x="1442064" y="2314637"/>
                  </a:lnTo>
                  <a:lnTo>
                    <a:pt x="1445547" y="2312763"/>
                  </a:lnTo>
                  <a:lnTo>
                    <a:pt x="1449030" y="2310891"/>
                  </a:lnTo>
                  <a:lnTo>
                    <a:pt x="1452513" y="2309023"/>
                  </a:lnTo>
                  <a:lnTo>
                    <a:pt x="1455997" y="2307158"/>
                  </a:lnTo>
                  <a:lnTo>
                    <a:pt x="1459480" y="2305296"/>
                  </a:lnTo>
                  <a:lnTo>
                    <a:pt x="1462963" y="2303437"/>
                  </a:lnTo>
                  <a:lnTo>
                    <a:pt x="1462963" y="2309746"/>
                  </a:lnTo>
                  <a:lnTo>
                    <a:pt x="1462963" y="2315988"/>
                  </a:lnTo>
                  <a:lnTo>
                    <a:pt x="1462963" y="2322164"/>
                  </a:lnTo>
                  <a:lnTo>
                    <a:pt x="1462963" y="2328275"/>
                  </a:lnTo>
                  <a:lnTo>
                    <a:pt x="1462963" y="2334322"/>
                  </a:lnTo>
                  <a:lnTo>
                    <a:pt x="1462963" y="2340306"/>
                  </a:lnTo>
                  <a:lnTo>
                    <a:pt x="1462963" y="2346228"/>
                  </a:lnTo>
                  <a:lnTo>
                    <a:pt x="1462963" y="2352089"/>
                  </a:lnTo>
                  <a:lnTo>
                    <a:pt x="1462963" y="2357890"/>
                  </a:lnTo>
                  <a:lnTo>
                    <a:pt x="1462963" y="2363631"/>
                  </a:lnTo>
                  <a:lnTo>
                    <a:pt x="1466446" y="2361824"/>
                  </a:lnTo>
                  <a:lnTo>
                    <a:pt x="1469930" y="2360019"/>
                  </a:lnTo>
                  <a:lnTo>
                    <a:pt x="1473413" y="2358217"/>
                  </a:lnTo>
                  <a:lnTo>
                    <a:pt x="1476896" y="2356418"/>
                  </a:lnTo>
                  <a:lnTo>
                    <a:pt x="1480379" y="2354621"/>
                  </a:lnTo>
                  <a:lnTo>
                    <a:pt x="1483863" y="2352828"/>
                  </a:lnTo>
                  <a:lnTo>
                    <a:pt x="1487346" y="2351037"/>
                  </a:lnTo>
                  <a:lnTo>
                    <a:pt x="1490829" y="2349248"/>
                  </a:lnTo>
                  <a:lnTo>
                    <a:pt x="1494312" y="2347463"/>
                  </a:lnTo>
                  <a:lnTo>
                    <a:pt x="1497796" y="2345680"/>
                  </a:lnTo>
                  <a:lnTo>
                    <a:pt x="1501279" y="2343900"/>
                  </a:lnTo>
                  <a:lnTo>
                    <a:pt x="1504762" y="2342122"/>
                  </a:lnTo>
                  <a:lnTo>
                    <a:pt x="1508245" y="2340347"/>
                  </a:lnTo>
                  <a:lnTo>
                    <a:pt x="1511729" y="2409067"/>
                  </a:lnTo>
                  <a:lnTo>
                    <a:pt x="1515212" y="2407356"/>
                  </a:lnTo>
                  <a:lnTo>
                    <a:pt x="1518695" y="2405648"/>
                  </a:lnTo>
                  <a:lnTo>
                    <a:pt x="1522178" y="2403942"/>
                  </a:lnTo>
                  <a:lnTo>
                    <a:pt x="1525662" y="2402239"/>
                  </a:lnTo>
                  <a:lnTo>
                    <a:pt x="1529145" y="2400538"/>
                  </a:lnTo>
                  <a:lnTo>
                    <a:pt x="1532628" y="2398839"/>
                  </a:lnTo>
                  <a:lnTo>
                    <a:pt x="1532628" y="2403931"/>
                  </a:lnTo>
                  <a:lnTo>
                    <a:pt x="1532628" y="2408974"/>
                  </a:lnTo>
                  <a:lnTo>
                    <a:pt x="1532628" y="2413971"/>
                  </a:lnTo>
                  <a:lnTo>
                    <a:pt x="1532628" y="2418921"/>
                  </a:lnTo>
                  <a:lnTo>
                    <a:pt x="1532628" y="2423826"/>
                  </a:lnTo>
                  <a:lnTo>
                    <a:pt x="1536111" y="2422151"/>
                  </a:lnTo>
                  <a:lnTo>
                    <a:pt x="1539595" y="2420479"/>
                  </a:lnTo>
                  <a:lnTo>
                    <a:pt x="1543078" y="2418810"/>
                  </a:lnTo>
                  <a:lnTo>
                    <a:pt x="1546561" y="2417142"/>
                  </a:lnTo>
                  <a:lnTo>
                    <a:pt x="1550044" y="2415477"/>
                  </a:lnTo>
                  <a:lnTo>
                    <a:pt x="1553528" y="2413815"/>
                  </a:lnTo>
                  <a:lnTo>
                    <a:pt x="1557011" y="2440838"/>
                  </a:lnTo>
                  <a:lnTo>
                    <a:pt x="1560494" y="2439205"/>
                  </a:lnTo>
                  <a:lnTo>
                    <a:pt x="1563977" y="2437574"/>
                  </a:lnTo>
                  <a:lnTo>
                    <a:pt x="1567461" y="2435945"/>
                  </a:lnTo>
                  <a:lnTo>
                    <a:pt x="1570944" y="2434319"/>
                  </a:lnTo>
                  <a:lnTo>
                    <a:pt x="1574427" y="2432694"/>
                  </a:lnTo>
                  <a:lnTo>
                    <a:pt x="1577910" y="2431072"/>
                  </a:lnTo>
                  <a:lnTo>
                    <a:pt x="1581394" y="2443312"/>
                  </a:lnTo>
                  <a:lnTo>
                    <a:pt x="1584877" y="2441706"/>
                  </a:lnTo>
                  <a:lnTo>
                    <a:pt x="1588360" y="2440102"/>
                  </a:lnTo>
                  <a:lnTo>
                    <a:pt x="1591843" y="2438501"/>
                  </a:lnTo>
                  <a:lnTo>
                    <a:pt x="1595327" y="2436902"/>
                  </a:lnTo>
                  <a:lnTo>
                    <a:pt x="1598810" y="2435304"/>
                  </a:lnTo>
                  <a:lnTo>
                    <a:pt x="1602293" y="2433709"/>
                  </a:lnTo>
                  <a:lnTo>
                    <a:pt x="1602293" y="2438272"/>
                  </a:lnTo>
                  <a:lnTo>
                    <a:pt x="1602293" y="2442796"/>
                  </a:lnTo>
                  <a:lnTo>
                    <a:pt x="1605776" y="2441211"/>
                  </a:lnTo>
                  <a:lnTo>
                    <a:pt x="1609260" y="2439628"/>
                  </a:lnTo>
                  <a:lnTo>
                    <a:pt x="1612743" y="2438047"/>
                  </a:lnTo>
                  <a:lnTo>
                    <a:pt x="1616226" y="2436468"/>
                  </a:lnTo>
                  <a:lnTo>
                    <a:pt x="1619709" y="2434891"/>
                  </a:lnTo>
                  <a:lnTo>
                    <a:pt x="1623193" y="2433316"/>
                  </a:lnTo>
                  <a:lnTo>
                    <a:pt x="1626676" y="2431743"/>
                  </a:lnTo>
                  <a:lnTo>
                    <a:pt x="1630159" y="2430172"/>
                  </a:lnTo>
                  <a:lnTo>
                    <a:pt x="1633642" y="2428603"/>
                  </a:lnTo>
                  <a:lnTo>
                    <a:pt x="1637126" y="2427036"/>
                  </a:lnTo>
                  <a:lnTo>
                    <a:pt x="1640609" y="2425471"/>
                  </a:lnTo>
                  <a:lnTo>
                    <a:pt x="1644092" y="2423908"/>
                  </a:lnTo>
                  <a:lnTo>
                    <a:pt x="1647575" y="2422348"/>
                  </a:lnTo>
                  <a:lnTo>
                    <a:pt x="1651059" y="2476912"/>
                  </a:lnTo>
                  <a:lnTo>
                    <a:pt x="1654542" y="2475403"/>
                  </a:lnTo>
                  <a:lnTo>
                    <a:pt x="1658025" y="2473896"/>
                  </a:lnTo>
                  <a:lnTo>
                    <a:pt x="1661508" y="2472391"/>
                  </a:lnTo>
                  <a:lnTo>
                    <a:pt x="1664992" y="2470888"/>
                  </a:lnTo>
                  <a:lnTo>
                    <a:pt x="1668475" y="2469387"/>
                  </a:lnTo>
                  <a:lnTo>
                    <a:pt x="1671958" y="2467887"/>
                  </a:lnTo>
                  <a:lnTo>
                    <a:pt x="1671958" y="2471981"/>
                  </a:lnTo>
                  <a:lnTo>
                    <a:pt x="1675441" y="2470487"/>
                  </a:lnTo>
                  <a:lnTo>
                    <a:pt x="1678925" y="2468995"/>
                  </a:lnTo>
                  <a:lnTo>
                    <a:pt x="1682408" y="2467504"/>
                  </a:lnTo>
                  <a:lnTo>
                    <a:pt x="1685891" y="2466015"/>
                  </a:lnTo>
                  <a:lnTo>
                    <a:pt x="1689374" y="2464528"/>
                  </a:lnTo>
                  <a:lnTo>
                    <a:pt x="1692858" y="2463043"/>
                  </a:lnTo>
                  <a:lnTo>
                    <a:pt x="1696341" y="2461559"/>
                  </a:lnTo>
                  <a:lnTo>
                    <a:pt x="1699824" y="2460078"/>
                  </a:lnTo>
                  <a:lnTo>
                    <a:pt x="1703307" y="2458598"/>
                  </a:lnTo>
                  <a:lnTo>
                    <a:pt x="1706791" y="2457120"/>
                  </a:lnTo>
                  <a:lnTo>
                    <a:pt x="1710274" y="2455643"/>
                  </a:lnTo>
                  <a:lnTo>
                    <a:pt x="1713757" y="2454169"/>
                  </a:lnTo>
                  <a:lnTo>
                    <a:pt x="1717240" y="2452696"/>
                  </a:lnTo>
                  <a:lnTo>
                    <a:pt x="1720723" y="2455335"/>
                  </a:lnTo>
                  <a:lnTo>
                    <a:pt x="1724207" y="2453869"/>
                  </a:lnTo>
                  <a:lnTo>
                    <a:pt x="1727690" y="2452405"/>
                  </a:lnTo>
                  <a:lnTo>
                    <a:pt x="1731173" y="2450943"/>
                  </a:lnTo>
                  <a:lnTo>
                    <a:pt x="1734656" y="2449482"/>
                  </a:lnTo>
                  <a:lnTo>
                    <a:pt x="1738140" y="2448023"/>
                  </a:lnTo>
                  <a:lnTo>
                    <a:pt x="1741623" y="2446566"/>
                  </a:lnTo>
                  <a:lnTo>
                    <a:pt x="1741623" y="2450663"/>
                  </a:lnTo>
                  <a:lnTo>
                    <a:pt x="1741623" y="2454729"/>
                  </a:lnTo>
                  <a:lnTo>
                    <a:pt x="1745106" y="2453280"/>
                  </a:lnTo>
                  <a:lnTo>
                    <a:pt x="1748589" y="2451833"/>
                  </a:lnTo>
                  <a:lnTo>
                    <a:pt x="1752073" y="2450387"/>
                  </a:lnTo>
                  <a:lnTo>
                    <a:pt x="1755556" y="2448944"/>
                  </a:lnTo>
                  <a:lnTo>
                    <a:pt x="1759039" y="2447502"/>
                  </a:lnTo>
                  <a:lnTo>
                    <a:pt x="1762522" y="2446062"/>
                  </a:lnTo>
                  <a:lnTo>
                    <a:pt x="1766006" y="2452704"/>
                  </a:lnTo>
                  <a:lnTo>
                    <a:pt x="1769489" y="2451274"/>
                  </a:lnTo>
                  <a:lnTo>
                    <a:pt x="1772972" y="2449845"/>
                  </a:lnTo>
                  <a:lnTo>
                    <a:pt x="1776455" y="2448418"/>
                  </a:lnTo>
                  <a:lnTo>
                    <a:pt x="1779939" y="2446992"/>
                  </a:lnTo>
                  <a:lnTo>
                    <a:pt x="1783422" y="2445569"/>
                  </a:lnTo>
                  <a:lnTo>
                    <a:pt x="1786905" y="2444146"/>
                  </a:lnTo>
                  <a:lnTo>
                    <a:pt x="1790388" y="2442726"/>
                  </a:lnTo>
                  <a:lnTo>
                    <a:pt x="1793872" y="2441307"/>
                  </a:lnTo>
                  <a:lnTo>
                    <a:pt x="1797355" y="2439890"/>
                  </a:lnTo>
                  <a:lnTo>
                    <a:pt x="1800838" y="2438474"/>
                  </a:lnTo>
                  <a:lnTo>
                    <a:pt x="1804321" y="2437061"/>
                  </a:lnTo>
                  <a:lnTo>
                    <a:pt x="1807805" y="2435648"/>
                  </a:lnTo>
                  <a:lnTo>
                    <a:pt x="1811288" y="2434238"/>
                  </a:lnTo>
                  <a:lnTo>
                    <a:pt x="1811288" y="2438272"/>
                  </a:lnTo>
                  <a:lnTo>
                    <a:pt x="1811288" y="2442276"/>
                  </a:lnTo>
                  <a:lnTo>
                    <a:pt x="1811288" y="2446249"/>
                  </a:lnTo>
                  <a:lnTo>
                    <a:pt x="1811288" y="2450192"/>
                  </a:lnTo>
                  <a:lnTo>
                    <a:pt x="1814771" y="2448796"/>
                  </a:lnTo>
                  <a:lnTo>
                    <a:pt x="1818254" y="2447401"/>
                  </a:lnTo>
                  <a:lnTo>
                    <a:pt x="1821738" y="2446007"/>
                  </a:lnTo>
                  <a:lnTo>
                    <a:pt x="1825221" y="2444615"/>
                  </a:lnTo>
                  <a:lnTo>
                    <a:pt x="1828704" y="2443225"/>
                  </a:lnTo>
                  <a:lnTo>
                    <a:pt x="1832187" y="2441836"/>
                  </a:lnTo>
                  <a:lnTo>
                    <a:pt x="1835671" y="2440449"/>
                  </a:lnTo>
                  <a:lnTo>
                    <a:pt x="1839154" y="2439063"/>
                  </a:lnTo>
                  <a:lnTo>
                    <a:pt x="1842637" y="2437679"/>
                  </a:lnTo>
                  <a:lnTo>
                    <a:pt x="1846120" y="2436297"/>
                  </a:lnTo>
                  <a:lnTo>
                    <a:pt x="1849604" y="2434916"/>
                  </a:lnTo>
                  <a:lnTo>
                    <a:pt x="1853087" y="2433537"/>
                  </a:lnTo>
                  <a:lnTo>
                    <a:pt x="1856570" y="2432159"/>
                  </a:lnTo>
                  <a:lnTo>
                    <a:pt x="1860053" y="2469040"/>
                  </a:lnTo>
                  <a:lnTo>
                    <a:pt x="1863537" y="2467695"/>
                  </a:lnTo>
                  <a:lnTo>
                    <a:pt x="1867020" y="2466351"/>
                  </a:lnTo>
                  <a:lnTo>
                    <a:pt x="1870503" y="2465008"/>
                  </a:lnTo>
                  <a:lnTo>
                    <a:pt x="1873986" y="2463667"/>
                  </a:lnTo>
                  <a:lnTo>
                    <a:pt x="1877470" y="2462327"/>
                  </a:lnTo>
                  <a:lnTo>
                    <a:pt x="1880953" y="2460989"/>
                  </a:lnTo>
                  <a:lnTo>
                    <a:pt x="1880953" y="2464680"/>
                  </a:lnTo>
                  <a:lnTo>
                    <a:pt x="1884436" y="2463346"/>
                  </a:lnTo>
                  <a:lnTo>
                    <a:pt x="1887919" y="2462013"/>
                  </a:lnTo>
                  <a:lnTo>
                    <a:pt x="1891403" y="2460682"/>
                  </a:lnTo>
                  <a:lnTo>
                    <a:pt x="1894886" y="2459353"/>
                  </a:lnTo>
                  <a:lnTo>
                    <a:pt x="1898369" y="2458024"/>
                  </a:lnTo>
                  <a:lnTo>
                    <a:pt x="1901852" y="2456698"/>
                  </a:lnTo>
                  <a:lnTo>
                    <a:pt x="1905336" y="2462713"/>
                  </a:lnTo>
                  <a:lnTo>
                    <a:pt x="1908819" y="2461395"/>
                  </a:lnTo>
                  <a:lnTo>
                    <a:pt x="1912302" y="2460078"/>
                  </a:lnTo>
                  <a:lnTo>
                    <a:pt x="1915785" y="2458762"/>
                  </a:lnTo>
                  <a:lnTo>
                    <a:pt x="1919269" y="2457448"/>
                  </a:lnTo>
                  <a:lnTo>
                    <a:pt x="1922752" y="2456135"/>
                  </a:lnTo>
                  <a:lnTo>
                    <a:pt x="1926235" y="2454824"/>
                  </a:lnTo>
                  <a:lnTo>
                    <a:pt x="1929718" y="2457164"/>
                  </a:lnTo>
                  <a:lnTo>
                    <a:pt x="1933202" y="2455858"/>
                  </a:lnTo>
                  <a:lnTo>
                    <a:pt x="1936685" y="2454554"/>
                  </a:lnTo>
                  <a:lnTo>
                    <a:pt x="1940168" y="2453251"/>
                  </a:lnTo>
                  <a:lnTo>
                    <a:pt x="1943651" y="2451949"/>
                  </a:lnTo>
                  <a:lnTo>
                    <a:pt x="1947135" y="2450649"/>
                  </a:lnTo>
                  <a:lnTo>
                    <a:pt x="1950618" y="2449350"/>
                  </a:lnTo>
                  <a:lnTo>
                    <a:pt x="1950618" y="2452990"/>
                  </a:lnTo>
                  <a:lnTo>
                    <a:pt x="1950618" y="2456605"/>
                  </a:lnTo>
                  <a:lnTo>
                    <a:pt x="1950618" y="2460195"/>
                  </a:lnTo>
                  <a:lnTo>
                    <a:pt x="1950618" y="2463760"/>
                  </a:lnTo>
                  <a:lnTo>
                    <a:pt x="1950618" y="2467299"/>
                  </a:lnTo>
                  <a:lnTo>
                    <a:pt x="1950618" y="2470815"/>
                  </a:lnTo>
                  <a:lnTo>
                    <a:pt x="1954101" y="2469533"/>
                  </a:lnTo>
                  <a:lnTo>
                    <a:pt x="1957584" y="2468253"/>
                  </a:lnTo>
                  <a:lnTo>
                    <a:pt x="1961068" y="2466974"/>
                  </a:lnTo>
                  <a:lnTo>
                    <a:pt x="1964551" y="2465696"/>
                  </a:lnTo>
                  <a:lnTo>
                    <a:pt x="1968034" y="2464419"/>
                  </a:lnTo>
                  <a:lnTo>
                    <a:pt x="1971517" y="2463144"/>
                  </a:lnTo>
                  <a:lnTo>
                    <a:pt x="1975001" y="2468865"/>
                  </a:lnTo>
                  <a:lnTo>
                    <a:pt x="1978484" y="2467597"/>
                  </a:lnTo>
                  <a:lnTo>
                    <a:pt x="1981967" y="2466331"/>
                  </a:lnTo>
                  <a:lnTo>
                    <a:pt x="1985450" y="2465067"/>
                  </a:lnTo>
                  <a:lnTo>
                    <a:pt x="1988934" y="2463803"/>
                  </a:lnTo>
                  <a:lnTo>
                    <a:pt x="1992417" y="2462541"/>
                  </a:lnTo>
                  <a:lnTo>
                    <a:pt x="1995900" y="2461280"/>
                  </a:lnTo>
                  <a:lnTo>
                    <a:pt x="1999383" y="2490504"/>
                  </a:lnTo>
                  <a:lnTo>
                    <a:pt x="2002867" y="2489268"/>
                  </a:lnTo>
                  <a:lnTo>
                    <a:pt x="2006350" y="2488033"/>
                  </a:lnTo>
                  <a:lnTo>
                    <a:pt x="2009833" y="2486800"/>
                  </a:lnTo>
                  <a:lnTo>
                    <a:pt x="2013316" y="2485567"/>
                  </a:lnTo>
                  <a:lnTo>
                    <a:pt x="2016799" y="2484336"/>
                  </a:lnTo>
                  <a:lnTo>
                    <a:pt x="2020283" y="2483106"/>
                  </a:lnTo>
                  <a:lnTo>
                    <a:pt x="2020283" y="2486396"/>
                  </a:lnTo>
                  <a:lnTo>
                    <a:pt x="2020283" y="2489665"/>
                  </a:lnTo>
                  <a:lnTo>
                    <a:pt x="2020283" y="2492912"/>
                  </a:lnTo>
                  <a:lnTo>
                    <a:pt x="2023766" y="2491690"/>
                  </a:lnTo>
                  <a:lnTo>
                    <a:pt x="2027249" y="2490470"/>
                  </a:lnTo>
                  <a:lnTo>
                    <a:pt x="2030732" y="2489251"/>
                  </a:lnTo>
                  <a:lnTo>
                    <a:pt x="2034216" y="2488033"/>
                  </a:lnTo>
                  <a:lnTo>
                    <a:pt x="2037699" y="2486816"/>
                  </a:lnTo>
                  <a:lnTo>
                    <a:pt x="2041182" y="2485601"/>
                  </a:lnTo>
                  <a:lnTo>
                    <a:pt x="2044665" y="2509751"/>
                  </a:lnTo>
                  <a:lnTo>
                    <a:pt x="2048149" y="2508556"/>
                  </a:lnTo>
                  <a:lnTo>
                    <a:pt x="2051632" y="2507363"/>
                  </a:lnTo>
                  <a:lnTo>
                    <a:pt x="2055115" y="2506171"/>
                  </a:lnTo>
                  <a:lnTo>
                    <a:pt x="2058598" y="2504980"/>
                  </a:lnTo>
                  <a:lnTo>
                    <a:pt x="2062082" y="2503790"/>
                  </a:lnTo>
                  <a:lnTo>
                    <a:pt x="2065565" y="2502601"/>
                  </a:lnTo>
                  <a:lnTo>
                    <a:pt x="2069048" y="2501414"/>
                  </a:lnTo>
                  <a:lnTo>
                    <a:pt x="2072531" y="2500227"/>
                  </a:lnTo>
                  <a:lnTo>
                    <a:pt x="2076015" y="2499042"/>
                  </a:lnTo>
                  <a:lnTo>
                    <a:pt x="2079498" y="2497858"/>
                  </a:lnTo>
                  <a:lnTo>
                    <a:pt x="2082981" y="2496675"/>
                  </a:lnTo>
                  <a:lnTo>
                    <a:pt x="2086464" y="2495493"/>
                  </a:lnTo>
                  <a:lnTo>
                    <a:pt x="2089948" y="2494312"/>
                  </a:lnTo>
                  <a:lnTo>
                    <a:pt x="2089948" y="2497422"/>
                  </a:lnTo>
                  <a:lnTo>
                    <a:pt x="2093431" y="2496244"/>
                  </a:lnTo>
                  <a:lnTo>
                    <a:pt x="2096914" y="2495068"/>
                  </a:lnTo>
                  <a:lnTo>
                    <a:pt x="2100397" y="2493893"/>
                  </a:lnTo>
                  <a:lnTo>
                    <a:pt x="2103881" y="2492719"/>
                  </a:lnTo>
                  <a:lnTo>
                    <a:pt x="2107364" y="2491546"/>
                  </a:lnTo>
                  <a:lnTo>
                    <a:pt x="2110847" y="2490374"/>
                  </a:lnTo>
                  <a:lnTo>
                    <a:pt x="2114330" y="2507552"/>
                  </a:lnTo>
                  <a:lnTo>
                    <a:pt x="2117814" y="2506395"/>
                  </a:lnTo>
                  <a:lnTo>
                    <a:pt x="2121297" y="2505239"/>
                  </a:lnTo>
                  <a:lnTo>
                    <a:pt x="2124780" y="2504085"/>
                  </a:lnTo>
                  <a:lnTo>
                    <a:pt x="2128263" y="2502931"/>
                  </a:lnTo>
                  <a:lnTo>
                    <a:pt x="2131747" y="2501779"/>
                  </a:lnTo>
                  <a:lnTo>
                    <a:pt x="2135230" y="2500628"/>
                  </a:lnTo>
                  <a:lnTo>
                    <a:pt x="2138713" y="2505474"/>
                  </a:lnTo>
                  <a:lnTo>
                    <a:pt x="2142196" y="2504329"/>
                  </a:lnTo>
                  <a:lnTo>
                    <a:pt x="2145680" y="2503186"/>
                  </a:lnTo>
                  <a:lnTo>
                    <a:pt x="2149163" y="2502043"/>
                  </a:lnTo>
                  <a:lnTo>
                    <a:pt x="2152646" y="2500901"/>
                  </a:lnTo>
                  <a:lnTo>
                    <a:pt x="2156129" y="2499760"/>
                  </a:lnTo>
                  <a:lnTo>
                    <a:pt x="2159613" y="2498620"/>
                  </a:lnTo>
                  <a:lnTo>
                    <a:pt x="2159613" y="2501604"/>
                  </a:lnTo>
                  <a:lnTo>
                    <a:pt x="2159613" y="2504570"/>
                  </a:lnTo>
                  <a:lnTo>
                    <a:pt x="2163096" y="2503435"/>
                  </a:lnTo>
                  <a:lnTo>
                    <a:pt x="2166579" y="2502302"/>
                  </a:lnTo>
                  <a:lnTo>
                    <a:pt x="2170062" y="2501169"/>
                  </a:lnTo>
                  <a:lnTo>
                    <a:pt x="2173546" y="2500038"/>
                  </a:lnTo>
                  <a:lnTo>
                    <a:pt x="2177029" y="2498908"/>
                  </a:lnTo>
                  <a:lnTo>
                    <a:pt x="2180512" y="2497778"/>
                  </a:lnTo>
                  <a:lnTo>
                    <a:pt x="2183995" y="2496650"/>
                  </a:lnTo>
                  <a:lnTo>
                    <a:pt x="2187479" y="2495523"/>
                  </a:lnTo>
                  <a:lnTo>
                    <a:pt x="2190962" y="2494396"/>
                  </a:lnTo>
                  <a:lnTo>
                    <a:pt x="2194445" y="2493271"/>
                  </a:lnTo>
                  <a:lnTo>
                    <a:pt x="2197928" y="2492147"/>
                  </a:lnTo>
                  <a:lnTo>
                    <a:pt x="2201412" y="2491023"/>
                  </a:lnTo>
                  <a:lnTo>
                    <a:pt x="2204895" y="2489901"/>
                  </a:lnTo>
                  <a:lnTo>
                    <a:pt x="2208378" y="2509248"/>
                  </a:lnTo>
                  <a:lnTo>
                    <a:pt x="2211861" y="2508142"/>
                  </a:lnTo>
                  <a:lnTo>
                    <a:pt x="2215345" y="2507037"/>
                  </a:lnTo>
                  <a:lnTo>
                    <a:pt x="2218828" y="2505933"/>
                  </a:lnTo>
                  <a:lnTo>
                    <a:pt x="2222311" y="2504829"/>
                  </a:lnTo>
                  <a:lnTo>
                    <a:pt x="2225794" y="2503727"/>
                  </a:lnTo>
                  <a:lnTo>
                    <a:pt x="2229278" y="2502626"/>
                  </a:lnTo>
                  <a:lnTo>
                    <a:pt x="2229278" y="2505493"/>
                  </a:lnTo>
                  <a:lnTo>
                    <a:pt x="2229278" y="2508344"/>
                  </a:lnTo>
                  <a:lnTo>
                    <a:pt x="2229278" y="2511178"/>
                  </a:lnTo>
                  <a:lnTo>
                    <a:pt x="2229278" y="2513995"/>
                  </a:lnTo>
                  <a:lnTo>
                    <a:pt x="2229278" y="2516796"/>
                  </a:lnTo>
                  <a:lnTo>
                    <a:pt x="2229278" y="2519582"/>
                  </a:lnTo>
                  <a:lnTo>
                    <a:pt x="2229278" y="2522351"/>
                  </a:lnTo>
                  <a:lnTo>
                    <a:pt x="2229278" y="2525104"/>
                  </a:lnTo>
                  <a:lnTo>
                    <a:pt x="2232761" y="2524019"/>
                  </a:lnTo>
                  <a:lnTo>
                    <a:pt x="2236244" y="2522935"/>
                  </a:lnTo>
                  <a:lnTo>
                    <a:pt x="2239727" y="2521852"/>
                  </a:lnTo>
                  <a:lnTo>
                    <a:pt x="2243211" y="2520770"/>
                  </a:lnTo>
                  <a:lnTo>
                    <a:pt x="2246694" y="2519689"/>
                  </a:lnTo>
                  <a:lnTo>
                    <a:pt x="2250177" y="2518609"/>
                  </a:lnTo>
                  <a:lnTo>
                    <a:pt x="2253660" y="2528440"/>
                  </a:lnTo>
                  <a:lnTo>
                    <a:pt x="2257144" y="2527370"/>
                  </a:lnTo>
                  <a:lnTo>
                    <a:pt x="2260627" y="2526300"/>
                  </a:lnTo>
                  <a:lnTo>
                    <a:pt x="2264110" y="2525231"/>
                  </a:lnTo>
                  <a:lnTo>
                    <a:pt x="2267593" y="2524163"/>
                  </a:lnTo>
                  <a:lnTo>
                    <a:pt x="2271077" y="2523096"/>
                  </a:lnTo>
                  <a:lnTo>
                    <a:pt x="2274560" y="2522029"/>
                  </a:lnTo>
                  <a:lnTo>
                    <a:pt x="2278043" y="2520964"/>
                  </a:lnTo>
                  <a:lnTo>
                    <a:pt x="2281526" y="2519899"/>
                  </a:lnTo>
                  <a:lnTo>
                    <a:pt x="2285010" y="2518836"/>
                  </a:lnTo>
                  <a:lnTo>
                    <a:pt x="2288493" y="2517773"/>
                  </a:lnTo>
                  <a:lnTo>
                    <a:pt x="2291976" y="2516712"/>
                  </a:lnTo>
                  <a:lnTo>
                    <a:pt x="2295459" y="2515651"/>
                  </a:lnTo>
                  <a:lnTo>
                    <a:pt x="2298942" y="2514591"/>
                  </a:lnTo>
                  <a:lnTo>
                    <a:pt x="2298942" y="2517304"/>
                  </a:lnTo>
                  <a:lnTo>
                    <a:pt x="2298942" y="2520002"/>
                  </a:lnTo>
                  <a:lnTo>
                    <a:pt x="2298942" y="2522685"/>
                  </a:lnTo>
                  <a:lnTo>
                    <a:pt x="2298942" y="2525354"/>
                  </a:lnTo>
                  <a:lnTo>
                    <a:pt x="2298942" y="2528007"/>
                  </a:lnTo>
                  <a:lnTo>
                    <a:pt x="2298942" y="2530646"/>
                  </a:lnTo>
                  <a:lnTo>
                    <a:pt x="2298942" y="2533270"/>
                  </a:lnTo>
                  <a:lnTo>
                    <a:pt x="2302426" y="2532224"/>
                  </a:lnTo>
                  <a:lnTo>
                    <a:pt x="2305909" y="2531178"/>
                  </a:lnTo>
                  <a:lnTo>
                    <a:pt x="2309392" y="2530133"/>
                  </a:lnTo>
                  <a:lnTo>
                    <a:pt x="2312875" y="2529090"/>
                  </a:lnTo>
                  <a:lnTo>
                    <a:pt x="2316359" y="2528047"/>
                  </a:lnTo>
                  <a:lnTo>
                    <a:pt x="2319842" y="2527005"/>
                  </a:lnTo>
                  <a:lnTo>
                    <a:pt x="2323325" y="2536367"/>
                  </a:lnTo>
                  <a:lnTo>
                    <a:pt x="2326808" y="2535334"/>
                  </a:lnTo>
                  <a:lnTo>
                    <a:pt x="2330292" y="2534302"/>
                  </a:lnTo>
                  <a:lnTo>
                    <a:pt x="2333775" y="2533270"/>
                  </a:lnTo>
                  <a:lnTo>
                    <a:pt x="2337258" y="2532239"/>
                  </a:lnTo>
                  <a:lnTo>
                    <a:pt x="2340741" y="2531209"/>
                  </a:lnTo>
                  <a:lnTo>
                    <a:pt x="2344225" y="2530180"/>
                  </a:lnTo>
                  <a:lnTo>
                    <a:pt x="2347708" y="2529152"/>
                  </a:lnTo>
                  <a:lnTo>
                    <a:pt x="2351191" y="2528125"/>
                  </a:lnTo>
                  <a:lnTo>
                    <a:pt x="2354674" y="2527098"/>
                  </a:lnTo>
                  <a:lnTo>
                    <a:pt x="2358158" y="2526072"/>
                  </a:lnTo>
                  <a:lnTo>
                    <a:pt x="2361641" y="2525047"/>
                  </a:lnTo>
                  <a:lnTo>
                    <a:pt x="2365124" y="2524023"/>
                  </a:lnTo>
                  <a:lnTo>
                    <a:pt x="2368607" y="2523000"/>
                  </a:lnTo>
                  <a:lnTo>
                    <a:pt x="2368607" y="2525588"/>
                  </a:lnTo>
                  <a:lnTo>
                    <a:pt x="2368607" y="2528163"/>
                  </a:lnTo>
                  <a:lnTo>
                    <a:pt x="2368607" y="2530723"/>
                  </a:lnTo>
                  <a:lnTo>
                    <a:pt x="2368607" y="2533270"/>
                  </a:lnTo>
                  <a:lnTo>
                    <a:pt x="2368607" y="2535803"/>
                  </a:lnTo>
                  <a:lnTo>
                    <a:pt x="2368607" y="2538323"/>
                  </a:lnTo>
                  <a:lnTo>
                    <a:pt x="2372091" y="2537311"/>
                  </a:lnTo>
                  <a:lnTo>
                    <a:pt x="2375574" y="2536299"/>
                  </a:lnTo>
                  <a:lnTo>
                    <a:pt x="2379057" y="2535289"/>
                  </a:lnTo>
                  <a:lnTo>
                    <a:pt x="2382540" y="2534279"/>
                  </a:lnTo>
                  <a:lnTo>
                    <a:pt x="2386024" y="2533270"/>
                  </a:lnTo>
                  <a:lnTo>
                    <a:pt x="2389507" y="2532262"/>
                  </a:lnTo>
                  <a:lnTo>
                    <a:pt x="2392990" y="2538769"/>
                  </a:lnTo>
                  <a:lnTo>
                    <a:pt x="2396473" y="2537768"/>
                  </a:lnTo>
                  <a:lnTo>
                    <a:pt x="2399957" y="2536767"/>
                  </a:lnTo>
                  <a:lnTo>
                    <a:pt x="2403440" y="2535767"/>
                  </a:lnTo>
                  <a:lnTo>
                    <a:pt x="2406923" y="2534767"/>
                  </a:lnTo>
                  <a:lnTo>
                    <a:pt x="2410406" y="2533769"/>
                  </a:lnTo>
                  <a:lnTo>
                    <a:pt x="2413890" y="2532771"/>
                  </a:lnTo>
                  <a:lnTo>
                    <a:pt x="2417373" y="2544096"/>
                  </a:lnTo>
                  <a:lnTo>
                    <a:pt x="2420856" y="2543108"/>
                  </a:lnTo>
                  <a:lnTo>
                    <a:pt x="2424339" y="2542121"/>
                  </a:lnTo>
                  <a:lnTo>
                    <a:pt x="2427823" y="2541134"/>
                  </a:lnTo>
                  <a:lnTo>
                    <a:pt x="2431306" y="2540149"/>
                  </a:lnTo>
                  <a:lnTo>
                    <a:pt x="2434789" y="2539164"/>
                  </a:lnTo>
                  <a:lnTo>
                    <a:pt x="2438272" y="2538179"/>
                  </a:lnTo>
                  <a:lnTo>
                    <a:pt x="2441756" y="2537196"/>
                  </a:lnTo>
                  <a:lnTo>
                    <a:pt x="2445239" y="2536213"/>
                  </a:lnTo>
                  <a:lnTo>
                    <a:pt x="2448722" y="2535232"/>
                  </a:lnTo>
                  <a:lnTo>
                    <a:pt x="2452205" y="2534250"/>
                  </a:lnTo>
                  <a:lnTo>
                    <a:pt x="2455689" y="2533270"/>
                  </a:lnTo>
                  <a:lnTo>
                    <a:pt x="2459172" y="2532290"/>
                  </a:lnTo>
                  <a:lnTo>
                    <a:pt x="2462655" y="2545806"/>
                  </a:lnTo>
                  <a:lnTo>
                    <a:pt x="2466138" y="2544837"/>
                  </a:lnTo>
                  <a:lnTo>
                    <a:pt x="2469622" y="2543869"/>
                  </a:lnTo>
                  <a:lnTo>
                    <a:pt x="2473105" y="2542902"/>
                  </a:lnTo>
                  <a:lnTo>
                    <a:pt x="2476588" y="2541936"/>
                  </a:lnTo>
                  <a:lnTo>
                    <a:pt x="2480071" y="2540970"/>
                  </a:lnTo>
                  <a:lnTo>
                    <a:pt x="2483555" y="2540005"/>
                  </a:lnTo>
                  <a:lnTo>
                    <a:pt x="2487038" y="2566873"/>
                  </a:lnTo>
                  <a:lnTo>
                    <a:pt x="2490521" y="2565927"/>
                  </a:lnTo>
                  <a:lnTo>
                    <a:pt x="2494004" y="2564983"/>
                  </a:lnTo>
                  <a:lnTo>
                    <a:pt x="2497488" y="2564038"/>
                  </a:lnTo>
                  <a:lnTo>
                    <a:pt x="2500971" y="2563095"/>
                  </a:lnTo>
                  <a:lnTo>
                    <a:pt x="2504454" y="2562152"/>
                  </a:lnTo>
                  <a:lnTo>
                    <a:pt x="2507937" y="2561211"/>
                  </a:lnTo>
                  <a:lnTo>
                    <a:pt x="2507937" y="2563465"/>
                  </a:lnTo>
                  <a:lnTo>
                    <a:pt x="2507937" y="2565708"/>
                  </a:lnTo>
                  <a:lnTo>
                    <a:pt x="2507937" y="2567941"/>
                  </a:lnTo>
                  <a:lnTo>
                    <a:pt x="2507937" y="2570162"/>
                  </a:lnTo>
                  <a:lnTo>
                    <a:pt x="2507937" y="2572373"/>
                  </a:lnTo>
                  <a:lnTo>
                    <a:pt x="2511421" y="2571439"/>
                  </a:lnTo>
                  <a:lnTo>
                    <a:pt x="2514904" y="2570506"/>
                  </a:lnTo>
                  <a:lnTo>
                    <a:pt x="2518387" y="2569573"/>
                  </a:lnTo>
                  <a:lnTo>
                    <a:pt x="2521870" y="2568641"/>
                  </a:lnTo>
                  <a:lnTo>
                    <a:pt x="2525354" y="2567710"/>
                  </a:lnTo>
                  <a:lnTo>
                    <a:pt x="2528837" y="2566780"/>
                  </a:lnTo>
                  <a:lnTo>
                    <a:pt x="2532320" y="2585367"/>
                  </a:lnTo>
                  <a:lnTo>
                    <a:pt x="2535803" y="2584450"/>
                  </a:lnTo>
                  <a:lnTo>
                    <a:pt x="2539287" y="2583535"/>
                  </a:lnTo>
                  <a:lnTo>
                    <a:pt x="2542770" y="2582619"/>
                  </a:lnTo>
                  <a:lnTo>
                    <a:pt x="2546253" y="2581705"/>
                  </a:lnTo>
                  <a:lnTo>
                    <a:pt x="2549736" y="2580791"/>
                  </a:lnTo>
                  <a:lnTo>
                    <a:pt x="2553220" y="2579878"/>
                  </a:lnTo>
                  <a:lnTo>
                    <a:pt x="2556703" y="2583210"/>
                  </a:lnTo>
                  <a:lnTo>
                    <a:pt x="2560186" y="2582301"/>
                  </a:lnTo>
                  <a:lnTo>
                    <a:pt x="2563669" y="2581393"/>
                  </a:lnTo>
                  <a:lnTo>
                    <a:pt x="2567153" y="2580485"/>
                  </a:lnTo>
                  <a:lnTo>
                    <a:pt x="2570636" y="2579578"/>
                  </a:lnTo>
                  <a:lnTo>
                    <a:pt x="2574119" y="2578671"/>
                  </a:lnTo>
                  <a:lnTo>
                    <a:pt x="2577602" y="2577765"/>
                  </a:lnTo>
                  <a:lnTo>
                    <a:pt x="2577602" y="2579881"/>
                  </a:lnTo>
                  <a:lnTo>
                    <a:pt x="2577602" y="2581987"/>
                  </a:lnTo>
                  <a:lnTo>
                    <a:pt x="2577602" y="2584083"/>
                  </a:lnTo>
                  <a:lnTo>
                    <a:pt x="2577602" y="2586169"/>
                  </a:lnTo>
                  <a:lnTo>
                    <a:pt x="2581085" y="2585269"/>
                  </a:lnTo>
                  <a:lnTo>
                    <a:pt x="2584569" y="2584370"/>
                  </a:lnTo>
                  <a:lnTo>
                    <a:pt x="2588052" y="2583472"/>
                  </a:lnTo>
                  <a:lnTo>
                    <a:pt x="2591535" y="2582574"/>
                  </a:lnTo>
                  <a:lnTo>
                    <a:pt x="2595018" y="2581676"/>
                  </a:lnTo>
                  <a:lnTo>
                    <a:pt x="2598502" y="2580780"/>
                  </a:lnTo>
                  <a:lnTo>
                    <a:pt x="2601985" y="2579884"/>
                  </a:lnTo>
                  <a:lnTo>
                    <a:pt x="2605468" y="2578988"/>
                  </a:lnTo>
                  <a:lnTo>
                    <a:pt x="2608951" y="2578094"/>
                  </a:lnTo>
                  <a:lnTo>
                    <a:pt x="2612435" y="2577200"/>
                  </a:lnTo>
                  <a:lnTo>
                    <a:pt x="2615918" y="2576306"/>
                  </a:lnTo>
                  <a:lnTo>
                    <a:pt x="2619401" y="2575413"/>
                  </a:lnTo>
                  <a:lnTo>
                    <a:pt x="2622884" y="2574521"/>
                  </a:lnTo>
                  <a:lnTo>
                    <a:pt x="2626368" y="2607985"/>
                  </a:lnTo>
                  <a:lnTo>
                    <a:pt x="2629851" y="2607116"/>
                  </a:lnTo>
                  <a:lnTo>
                    <a:pt x="2633334" y="2606248"/>
                  </a:lnTo>
                  <a:lnTo>
                    <a:pt x="2636817" y="2605380"/>
                  </a:lnTo>
                  <a:lnTo>
                    <a:pt x="2640301" y="2604513"/>
                  </a:lnTo>
                  <a:lnTo>
                    <a:pt x="2643784" y="2603646"/>
                  </a:lnTo>
                  <a:lnTo>
                    <a:pt x="2647267" y="2602780"/>
                  </a:lnTo>
                  <a:lnTo>
                    <a:pt x="2647267" y="2604728"/>
                  </a:lnTo>
                  <a:lnTo>
                    <a:pt x="2647267" y="2606668"/>
                  </a:lnTo>
                  <a:lnTo>
                    <a:pt x="2647267" y="2608599"/>
                  </a:lnTo>
                  <a:lnTo>
                    <a:pt x="2650750" y="2607737"/>
                  </a:lnTo>
                  <a:lnTo>
                    <a:pt x="2654234" y="2606876"/>
                  </a:lnTo>
                  <a:lnTo>
                    <a:pt x="2657717" y="2606015"/>
                  </a:lnTo>
                  <a:lnTo>
                    <a:pt x="2661200" y="2605156"/>
                  </a:lnTo>
                  <a:lnTo>
                    <a:pt x="2664683" y="2604296"/>
                  </a:lnTo>
                  <a:lnTo>
                    <a:pt x="2668167" y="2603438"/>
                  </a:lnTo>
                  <a:lnTo>
                    <a:pt x="2671650" y="2619659"/>
                  </a:lnTo>
                  <a:lnTo>
                    <a:pt x="2675133" y="2618813"/>
                  </a:lnTo>
                  <a:lnTo>
                    <a:pt x="2678616" y="2617967"/>
                  </a:lnTo>
                  <a:lnTo>
                    <a:pt x="2682100" y="2617122"/>
                  </a:lnTo>
                  <a:lnTo>
                    <a:pt x="2685583" y="2616277"/>
                  </a:lnTo>
                  <a:lnTo>
                    <a:pt x="2689066" y="2615432"/>
                  </a:lnTo>
                  <a:lnTo>
                    <a:pt x="2692549" y="2614589"/>
                  </a:lnTo>
                  <a:lnTo>
                    <a:pt x="2696033" y="2613745"/>
                  </a:lnTo>
                  <a:lnTo>
                    <a:pt x="2699516" y="2612903"/>
                  </a:lnTo>
                  <a:lnTo>
                    <a:pt x="2702999" y="2612061"/>
                  </a:lnTo>
                  <a:lnTo>
                    <a:pt x="2706482" y="2611219"/>
                  </a:lnTo>
                  <a:lnTo>
                    <a:pt x="2709966" y="2610378"/>
                  </a:lnTo>
                  <a:lnTo>
                    <a:pt x="2713449" y="2609537"/>
                  </a:lnTo>
                  <a:lnTo>
                    <a:pt x="2716932" y="2608697"/>
                  </a:lnTo>
                  <a:lnTo>
                    <a:pt x="2716932" y="2610570"/>
                  </a:lnTo>
                  <a:lnTo>
                    <a:pt x="2716932" y="2612435"/>
                  </a:lnTo>
                  <a:lnTo>
                    <a:pt x="2720415" y="2611598"/>
                  </a:lnTo>
                  <a:lnTo>
                    <a:pt x="2723899" y="2610761"/>
                  </a:lnTo>
                  <a:lnTo>
                    <a:pt x="2727382" y="2609925"/>
                  </a:lnTo>
                  <a:lnTo>
                    <a:pt x="2730865" y="2609090"/>
                  </a:lnTo>
                  <a:lnTo>
                    <a:pt x="2734348" y="2608255"/>
                  </a:lnTo>
                  <a:lnTo>
                    <a:pt x="2737832" y="2607420"/>
                  </a:lnTo>
                  <a:lnTo>
                    <a:pt x="2741315" y="2606587"/>
                  </a:lnTo>
                  <a:lnTo>
                    <a:pt x="2744798" y="2605753"/>
                  </a:lnTo>
                  <a:lnTo>
                    <a:pt x="2748281" y="2604921"/>
                  </a:lnTo>
                  <a:lnTo>
                    <a:pt x="2751765" y="2604088"/>
                  </a:lnTo>
                  <a:lnTo>
                    <a:pt x="2755248" y="2603257"/>
                  </a:lnTo>
                  <a:lnTo>
                    <a:pt x="2758731" y="2602425"/>
                  </a:lnTo>
                  <a:lnTo>
                    <a:pt x="2762214" y="2601595"/>
                  </a:lnTo>
                  <a:lnTo>
                    <a:pt x="2765698" y="2606361"/>
                  </a:lnTo>
                  <a:lnTo>
                    <a:pt x="2769181" y="2605534"/>
                  </a:lnTo>
                  <a:lnTo>
                    <a:pt x="2772664" y="2604709"/>
                  </a:lnTo>
                  <a:lnTo>
                    <a:pt x="2776147" y="2603884"/>
                  </a:lnTo>
                  <a:lnTo>
                    <a:pt x="2779631" y="2603059"/>
                  </a:lnTo>
                  <a:lnTo>
                    <a:pt x="2783114" y="2602235"/>
                  </a:lnTo>
                  <a:lnTo>
                    <a:pt x="2786597" y="2601412"/>
                  </a:lnTo>
                  <a:lnTo>
                    <a:pt x="2790080" y="2600589"/>
                  </a:lnTo>
                  <a:lnTo>
                    <a:pt x="2793564" y="2599766"/>
                  </a:lnTo>
                  <a:lnTo>
                    <a:pt x="2797047" y="2598944"/>
                  </a:lnTo>
                  <a:lnTo>
                    <a:pt x="2800530" y="2598123"/>
                  </a:lnTo>
                  <a:lnTo>
                    <a:pt x="2804013" y="2597302"/>
                  </a:lnTo>
                  <a:lnTo>
                    <a:pt x="2807497" y="2596482"/>
                  </a:lnTo>
                  <a:lnTo>
                    <a:pt x="2810980" y="2595662"/>
                  </a:lnTo>
                  <a:lnTo>
                    <a:pt x="2814463" y="2594843"/>
                  </a:lnTo>
                  <a:lnTo>
                    <a:pt x="2817946" y="2594024"/>
                  </a:lnTo>
                  <a:lnTo>
                    <a:pt x="2821430" y="2593205"/>
                  </a:lnTo>
                  <a:lnTo>
                    <a:pt x="2824913" y="2592388"/>
                  </a:lnTo>
                  <a:lnTo>
                    <a:pt x="2828396" y="2591570"/>
                  </a:lnTo>
                  <a:lnTo>
                    <a:pt x="2831879" y="2590754"/>
                  </a:lnTo>
                  <a:lnTo>
                    <a:pt x="2835363" y="2595531"/>
                  </a:lnTo>
                  <a:lnTo>
                    <a:pt x="2838846" y="2594719"/>
                  </a:lnTo>
                  <a:lnTo>
                    <a:pt x="2842329" y="2593907"/>
                  </a:lnTo>
                  <a:lnTo>
                    <a:pt x="2845812" y="2593095"/>
                  </a:lnTo>
                  <a:lnTo>
                    <a:pt x="2849296" y="2592285"/>
                  </a:lnTo>
                  <a:lnTo>
                    <a:pt x="2852779" y="2591474"/>
                  </a:lnTo>
                  <a:lnTo>
                    <a:pt x="2856262" y="2599866"/>
                  </a:lnTo>
                  <a:lnTo>
                    <a:pt x="2859745" y="2599062"/>
                  </a:lnTo>
                  <a:lnTo>
                    <a:pt x="2863229" y="2598259"/>
                  </a:lnTo>
                  <a:lnTo>
                    <a:pt x="2866712" y="2597456"/>
                  </a:lnTo>
                  <a:lnTo>
                    <a:pt x="2870195" y="2596654"/>
                  </a:lnTo>
                  <a:lnTo>
                    <a:pt x="2873678" y="2595852"/>
                  </a:lnTo>
                  <a:lnTo>
                    <a:pt x="2877161" y="2595051"/>
                  </a:lnTo>
                  <a:lnTo>
                    <a:pt x="2880645" y="2636081"/>
                  </a:lnTo>
                  <a:lnTo>
                    <a:pt x="2884128" y="2635306"/>
                  </a:lnTo>
                  <a:lnTo>
                    <a:pt x="2887611" y="2634531"/>
                  </a:lnTo>
                  <a:lnTo>
                    <a:pt x="2891094" y="2633757"/>
                  </a:lnTo>
                  <a:lnTo>
                    <a:pt x="2894578" y="2632984"/>
                  </a:lnTo>
                  <a:lnTo>
                    <a:pt x="2898061" y="2632210"/>
                  </a:lnTo>
                  <a:lnTo>
                    <a:pt x="2901544" y="2631438"/>
                  </a:lnTo>
                  <a:lnTo>
                    <a:pt x="2905027" y="2667380"/>
                  </a:lnTo>
                  <a:lnTo>
                    <a:pt x="2908511" y="2666631"/>
                  </a:lnTo>
                  <a:lnTo>
                    <a:pt x="2911994" y="2665883"/>
                  </a:lnTo>
                  <a:lnTo>
                    <a:pt x="2915477" y="2665135"/>
                  </a:lnTo>
                  <a:lnTo>
                    <a:pt x="2918960" y="2664387"/>
                  </a:lnTo>
                  <a:lnTo>
                    <a:pt x="2922444" y="2663640"/>
                  </a:lnTo>
                  <a:lnTo>
                    <a:pt x="2925927" y="2662893"/>
                  </a:lnTo>
                  <a:lnTo>
                    <a:pt x="2929410" y="2662147"/>
                  </a:lnTo>
                  <a:lnTo>
                    <a:pt x="2932893" y="2661401"/>
                  </a:lnTo>
                  <a:lnTo>
                    <a:pt x="2936377" y="2660655"/>
                  </a:lnTo>
                  <a:lnTo>
                    <a:pt x="2939860" y="2659910"/>
                  </a:lnTo>
                  <a:lnTo>
                    <a:pt x="2943343" y="2659165"/>
                  </a:lnTo>
                  <a:lnTo>
                    <a:pt x="2946826" y="2658421"/>
                  </a:lnTo>
                  <a:lnTo>
                    <a:pt x="2950310" y="2662272"/>
                  </a:lnTo>
                  <a:lnTo>
                    <a:pt x="2953793" y="2661531"/>
                  </a:lnTo>
                  <a:lnTo>
                    <a:pt x="2957276" y="2660791"/>
                  </a:lnTo>
                  <a:lnTo>
                    <a:pt x="2960759" y="2660051"/>
                  </a:lnTo>
                  <a:lnTo>
                    <a:pt x="2964243" y="2659312"/>
                  </a:lnTo>
                  <a:lnTo>
                    <a:pt x="2967726" y="2658573"/>
                  </a:lnTo>
                  <a:lnTo>
                    <a:pt x="2971209" y="2657834"/>
                  </a:lnTo>
                  <a:lnTo>
                    <a:pt x="2974692" y="2663169"/>
                  </a:lnTo>
                  <a:lnTo>
                    <a:pt x="2978176" y="2662435"/>
                  </a:lnTo>
                  <a:lnTo>
                    <a:pt x="2981659" y="2661702"/>
                  </a:lnTo>
                  <a:lnTo>
                    <a:pt x="2985142" y="2660969"/>
                  </a:lnTo>
                  <a:lnTo>
                    <a:pt x="2988625" y="2660236"/>
                  </a:lnTo>
                  <a:lnTo>
                    <a:pt x="2992109" y="2659503"/>
                  </a:lnTo>
                  <a:lnTo>
                    <a:pt x="2995592" y="2658771"/>
                  </a:lnTo>
                  <a:lnTo>
                    <a:pt x="2995592" y="2660282"/>
                  </a:lnTo>
                  <a:lnTo>
                    <a:pt x="2999075" y="2659551"/>
                  </a:lnTo>
                  <a:lnTo>
                    <a:pt x="3002558" y="2658821"/>
                  </a:lnTo>
                  <a:lnTo>
                    <a:pt x="3006042" y="2658091"/>
                  </a:lnTo>
                  <a:lnTo>
                    <a:pt x="3009525" y="2657361"/>
                  </a:lnTo>
                  <a:lnTo>
                    <a:pt x="3013008" y="2656632"/>
                  </a:lnTo>
                  <a:lnTo>
                    <a:pt x="3016491" y="2655904"/>
                  </a:lnTo>
                  <a:lnTo>
                    <a:pt x="3019975" y="2658192"/>
                  </a:lnTo>
                  <a:lnTo>
                    <a:pt x="3023458" y="2657466"/>
                  </a:lnTo>
                  <a:lnTo>
                    <a:pt x="3026941" y="2656740"/>
                  </a:lnTo>
                  <a:lnTo>
                    <a:pt x="3030424" y="2656015"/>
                  </a:lnTo>
                  <a:lnTo>
                    <a:pt x="3033908" y="2655290"/>
                  </a:lnTo>
                  <a:lnTo>
                    <a:pt x="3037391" y="2654566"/>
                  </a:lnTo>
                  <a:lnTo>
                    <a:pt x="3040874" y="2653842"/>
                  </a:lnTo>
                  <a:lnTo>
                    <a:pt x="3044357" y="2675153"/>
                  </a:lnTo>
                  <a:lnTo>
                    <a:pt x="3047841" y="2674443"/>
                  </a:lnTo>
                  <a:lnTo>
                    <a:pt x="3051324" y="2673733"/>
                  </a:lnTo>
                  <a:lnTo>
                    <a:pt x="3054807" y="2673024"/>
                  </a:lnTo>
                  <a:lnTo>
                    <a:pt x="3058290" y="2672316"/>
                  </a:lnTo>
                  <a:lnTo>
                    <a:pt x="3061774" y="2671607"/>
                  </a:lnTo>
                  <a:lnTo>
                    <a:pt x="3065257" y="2670899"/>
                  </a:lnTo>
                  <a:lnTo>
                    <a:pt x="3065257" y="2672332"/>
                  </a:lnTo>
                  <a:lnTo>
                    <a:pt x="3065257" y="2673759"/>
                  </a:lnTo>
                  <a:lnTo>
                    <a:pt x="3065257" y="2675182"/>
                  </a:lnTo>
                  <a:lnTo>
                    <a:pt x="3068740" y="2674477"/>
                  </a:lnTo>
                  <a:lnTo>
                    <a:pt x="3072223" y="2673772"/>
                  </a:lnTo>
                  <a:lnTo>
                    <a:pt x="3075707" y="2673068"/>
                  </a:lnTo>
                  <a:lnTo>
                    <a:pt x="3079190" y="2672364"/>
                  </a:lnTo>
                  <a:lnTo>
                    <a:pt x="3082673" y="2671661"/>
                  </a:lnTo>
                  <a:lnTo>
                    <a:pt x="3086156" y="2670957"/>
                  </a:lnTo>
                  <a:lnTo>
                    <a:pt x="3089640" y="2673097"/>
                  </a:lnTo>
                  <a:lnTo>
                    <a:pt x="3093123" y="2672396"/>
                  </a:lnTo>
                  <a:lnTo>
                    <a:pt x="3096606" y="2671696"/>
                  </a:lnTo>
                  <a:lnTo>
                    <a:pt x="3100089" y="2670996"/>
                  </a:lnTo>
                  <a:lnTo>
                    <a:pt x="3103573" y="2670296"/>
                  </a:lnTo>
                  <a:lnTo>
                    <a:pt x="3107056" y="2669597"/>
                  </a:lnTo>
                  <a:lnTo>
                    <a:pt x="3110539" y="2668898"/>
                  </a:lnTo>
                  <a:lnTo>
                    <a:pt x="3114022" y="2672444"/>
                  </a:lnTo>
                  <a:lnTo>
                    <a:pt x="3117506" y="2671748"/>
                  </a:lnTo>
                  <a:lnTo>
                    <a:pt x="3120989" y="2671053"/>
                  </a:lnTo>
                  <a:lnTo>
                    <a:pt x="3124472" y="2670358"/>
                  </a:lnTo>
                  <a:lnTo>
                    <a:pt x="3127955" y="2669663"/>
                  </a:lnTo>
                  <a:lnTo>
                    <a:pt x="3131439" y="2668969"/>
                  </a:lnTo>
                  <a:lnTo>
                    <a:pt x="3134922" y="2668275"/>
                  </a:lnTo>
                  <a:lnTo>
                    <a:pt x="3134922" y="2669685"/>
                  </a:lnTo>
                  <a:lnTo>
                    <a:pt x="3134922" y="2671090"/>
                  </a:lnTo>
                  <a:lnTo>
                    <a:pt x="3134922" y="2672491"/>
                  </a:lnTo>
                  <a:lnTo>
                    <a:pt x="3134922" y="2673886"/>
                  </a:lnTo>
                  <a:lnTo>
                    <a:pt x="3134922" y="2675277"/>
                  </a:lnTo>
                  <a:lnTo>
                    <a:pt x="3134922" y="2676663"/>
                  </a:lnTo>
                  <a:lnTo>
                    <a:pt x="3134922" y="2678044"/>
                  </a:lnTo>
                  <a:lnTo>
                    <a:pt x="3134922" y="2679420"/>
                  </a:lnTo>
                  <a:lnTo>
                    <a:pt x="3138405" y="2678733"/>
                  </a:lnTo>
                  <a:lnTo>
                    <a:pt x="3141888" y="2678047"/>
                  </a:lnTo>
                  <a:lnTo>
                    <a:pt x="3145372" y="2677361"/>
                  </a:lnTo>
                  <a:lnTo>
                    <a:pt x="3148855" y="2676675"/>
                  </a:lnTo>
                  <a:lnTo>
                    <a:pt x="3152338" y="2675989"/>
                  </a:lnTo>
                  <a:lnTo>
                    <a:pt x="3155821" y="2675304"/>
                  </a:lnTo>
                  <a:lnTo>
                    <a:pt x="3159304" y="2677370"/>
                  </a:lnTo>
                  <a:lnTo>
                    <a:pt x="3162788" y="2676687"/>
                  </a:lnTo>
                  <a:lnTo>
                    <a:pt x="3166271" y="2676005"/>
                  </a:lnTo>
                  <a:lnTo>
                    <a:pt x="3169754" y="2675323"/>
                  </a:lnTo>
                  <a:lnTo>
                    <a:pt x="3173237" y="2674641"/>
                  </a:lnTo>
                  <a:lnTo>
                    <a:pt x="3176721" y="2673959"/>
                  </a:lnTo>
                  <a:lnTo>
                    <a:pt x="3180204" y="2673278"/>
                  </a:lnTo>
                  <a:lnTo>
                    <a:pt x="3183687" y="2716832"/>
                  </a:lnTo>
                  <a:lnTo>
                    <a:pt x="3187170" y="2716178"/>
                  </a:lnTo>
                  <a:lnTo>
                    <a:pt x="3190654" y="2715524"/>
                  </a:lnTo>
                  <a:lnTo>
                    <a:pt x="3194137" y="2714871"/>
                  </a:lnTo>
                  <a:lnTo>
                    <a:pt x="3197620" y="2714218"/>
                  </a:lnTo>
                  <a:lnTo>
                    <a:pt x="3201103" y="2713565"/>
                  </a:lnTo>
                  <a:lnTo>
                    <a:pt x="3204587" y="2712913"/>
                  </a:lnTo>
                  <a:lnTo>
                    <a:pt x="3204587" y="2714146"/>
                  </a:lnTo>
                  <a:lnTo>
                    <a:pt x="3204587" y="2715374"/>
                  </a:lnTo>
                  <a:lnTo>
                    <a:pt x="3204587" y="2716599"/>
                  </a:lnTo>
                  <a:lnTo>
                    <a:pt x="3204587" y="2717820"/>
                  </a:lnTo>
                  <a:lnTo>
                    <a:pt x="3204587" y="2719036"/>
                  </a:lnTo>
                  <a:lnTo>
                    <a:pt x="3204587" y="2720250"/>
                  </a:lnTo>
                  <a:lnTo>
                    <a:pt x="3204587" y="2721459"/>
                  </a:lnTo>
                  <a:lnTo>
                    <a:pt x="3204587" y="2722664"/>
                  </a:lnTo>
                  <a:lnTo>
                    <a:pt x="3204587" y="2723866"/>
                  </a:lnTo>
                  <a:lnTo>
                    <a:pt x="3204587" y="2725063"/>
                  </a:lnTo>
                  <a:lnTo>
                    <a:pt x="3204587" y="2726257"/>
                  </a:lnTo>
                  <a:lnTo>
                    <a:pt x="3204587" y="2727448"/>
                  </a:lnTo>
                  <a:lnTo>
                    <a:pt x="3204587" y="2728634"/>
                  </a:lnTo>
                  <a:lnTo>
                    <a:pt x="3204587" y="2729817"/>
                  </a:lnTo>
                  <a:lnTo>
                    <a:pt x="3204587" y="2730996"/>
                  </a:lnTo>
                  <a:lnTo>
                    <a:pt x="3204587" y="2732171"/>
                  </a:lnTo>
                  <a:lnTo>
                    <a:pt x="3204587" y="2733343"/>
                  </a:lnTo>
                  <a:lnTo>
                    <a:pt x="3204587" y="2734511"/>
                  </a:lnTo>
                  <a:lnTo>
                    <a:pt x="3204587" y="2735676"/>
                  </a:lnTo>
                  <a:lnTo>
                    <a:pt x="3208070" y="2735038"/>
                  </a:lnTo>
                  <a:lnTo>
                    <a:pt x="3211553" y="2734400"/>
                  </a:lnTo>
                  <a:lnTo>
                    <a:pt x="3215036" y="2733762"/>
                  </a:lnTo>
                  <a:lnTo>
                    <a:pt x="3218520" y="2733125"/>
                  </a:lnTo>
                  <a:lnTo>
                    <a:pt x="3222003" y="2732488"/>
                  </a:lnTo>
                  <a:lnTo>
                    <a:pt x="3225486" y="2731852"/>
                  </a:lnTo>
                  <a:lnTo>
                    <a:pt x="3228969" y="2731216"/>
                  </a:lnTo>
                  <a:lnTo>
                    <a:pt x="3232453" y="2730580"/>
                  </a:lnTo>
                  <a:lnTo>
                    <a:pt x="3235936" y="2729944"/>
                  </a:lnTo>
                  <a:lnTo>
                    <a:pt x="3239419" y="2729309"/>
                  </a:lnTo>
                  <a:lnTo>
                    <a:pt x="3242902" y="2728674"/>
                  </a:lnTo>
                  <a:lnTo>
                    <a:pt x="3246386" y="2728039"/>
                  </a:lnTo>
                  <a:lnTo>
                    <a:pt x="3249869" y="2727404"/>
                  </a:lnTo>
                  <a:lnTo>
                    <a:pt x="3253352" y="2730272"/>
                  </a:lnTo>
                  <a:lnTo>
                    <a:pt x="3256835" y="2729640"/>
                  </a:lnTo>
                  <a:lnTo>
                    <a:pt x="3260319" y="2729009"/>
                  </a:lnTo>
                  <a:lnTo>
                    <a:pt x="3263802" y="2728377"/>
                  </a:lnTo>
                  <a:lnTo>
                    <a:pt x="3267285" y="2727746"/>
                  </a:lnTo>
                  <a:lnTo>
                    <a:pt x="3270768" y="2727116"/>
                  </a:lnTo>
                  <a:lnTo>
                    <a:pt x="3274252" y="2732271"/>
                  </a:lnTo>
                  <a:lnTo>
                    <a:pt x="3277735" y="2731645"/>
                  </a:lnTo>
                  <a:lnTo>
                    <a:pt x="3281218" y="2731018"/>
                  </a:lnTo>
                  <a:lnTo>
                    <a:pt x="3284701" y="2730392"/>
                  </a:lnTo>
                  <a:lnTo>
                    <a:pt x="3288185" y="2729767"/>
                  </a:lnTo>
                  <a:lnTo>
                    <a:pt x="3291668" y="2729141"/>
                  </a:lnTo>
                  <a:lnTo>
                    <a:pt x="3295151" y="2728516"/>
                  </a:lnTo>
                  <a:lnTo>
                    <a:pt x="3298634" y="2731335"/>
                  </a:lnTo>
                  <a:lnTo>
                    <a:pt x="3302118" y="2730713"/>
                  </a:lnTo>
                  <a:lnTo>
                    <a:pt x="3305601" y="2730091"/>
                  </a:lnTo>
                  <a:lnTo>
                    <a:pt x="3309084" y="2729469"/>
                  </a:lnTo>
                  <a:lnTo>
                    <a:pt x="3312567" y="2728847"/>
                  </a:lnTo>
                  <a:lnTo>
                    <a:pt x="3316051" y="2728226"/>
                  </a:lnTo>
                  <a:lnTo>
                    <a:pt x="3319534" y="2727605"/>
                  </a:lnTo>
                  <a:lnTo>
                    <a:pt x="3323017" y="2739398"/>
                  </a:lnTo>
                  <a:lnTo>
                    <a:pt x="3326500" y="2738785"/>
                  </a:lnTo>
                  <a:lnTo>
                    <a:pt x="3329984" y="2738172"/>
                  </a:lnTo>
                  <a:lnTo>
                    <a:pt x="3333467" y="2737560"/>
                  </a:lnTo>
                  <a:lnTo>
                    <a:pt x="3336950" y="2736948"/>
                  </a:lnTo>
                  <a:lnTo>
                    <a:pt x="3340433" y="2736336"/>
                  </a:lnTo>
                  <a:lnTo>
                    <a:pt x="3343917" y="2735724"/>
                  </a:lnTo>
                  <a:lnTo>
                    <a:pt x="3343917" y="2736836"/>
                  </a:lnTo>
                  <a:lnTo>
                    <a:pt x="3343917" y="2737945"/>
                  </a:lnTo>
                  <a:lnTo>
                    <a:pt x="3343917" y="2739051"/>
                  </a:lnTo>
                  <a:lnTo>
                    <a:pt x="3343917" y="2740154"/>
                  </a:lnTo>
                  <a:lnTo>
                    <a:pt x="3343917" y="2741253"/>
                  </a:lnTo>
                  <a:lnTo>
                    <a:pt x="3343917" y="2742349"/>
                  </a:lnTo>
                  <a:lnTo>
                    <a:pt x="3347400" y="2741742"/>
                  </a:lnTo>
                  <a:lnTo>
                    <a:pt x="3350883" y="2741134"/>
                  </a:lnTo>
                  <a:lnTo>
                    <a:pt x="3354366" y="2740527"/>
                  </a:lnTo>
                  <a:lnTo>
                    <a:pt x="3357850" y="2739921"/>
                  </a:lnTo>
                  <a:lnTo>
                    <a:pt x="3361333" y="2739314"/>
                  </a:lnTo>
                  <a:lnTo>
                    <a:pt x="3364816" y="2738708"/>
                  </a:lnTo>
                  <a:lnTo>
                    <a:pt x="3368299" y="2740294"/>
                  </a:lnTo>
                  <a:lnTo>
                    <a:pt x="3371783" y="2739689"/>
                  </a:lnTo>
                  <a:lnTo>
                    <a:pt x="3375266" y="2739085"/>
                  </a:lnTo>
                  <a:lnTo>
                    <a:pt x="3378749" y="2738482"/>
                  </a:lnTo>
                  <a:lnTo>
                    <a:pt x="3382232" y="2737878"/>
                  </a:lnTo>
                  <a:lnTo>
                    <a:pt x="3385716" y="2737275"/>
                  </a:lnTo>
                  <a:lnTo>
                    <a:pt x="3389199" y="2736672"/>
                  </a:lnTo>
                  <a:lnTo>
                    <a:pt x="3392682" y="2752170"/>
                  </a:lnTo>
                  <a:lnTo>
                    <a:pt x="3396165" y="2751577"/>
                  </a:lnTo>
                  <a:lnTo>
                    <a:pt x="3399649" y="2750984"/>
                  </a:lnTo>
                  <a:lnTo>
                    <a:pt x="3403132" y="2750392"/>
                  </a:lnTo>
                  <a:lnTo>
                    <a:pt x="3406615" y="2749800"/>
                  </a:lnTo>
                  <a:lnTo>
                    <a:pt x="3410098" y="2749208"/>
                  </a:lnTo>
                  <a:lnTo>
                    <a:pt x="3413582" y="2748616"/>
                  </a:lnTo>
                  <a:lnTo>
                    <a:pt x="3417065" y="2748025"/>
                  </a:lnTo>
                  <a:lnTo>
                    <a:pt x="3420548" y="2747434"/>
                  </a:lnTo>
                  <a:lnTo>
                    <a:pt x="3424031" y="2746843"/>
                  </a:lnTo>
                  <a:lnTo>
                    <a:pt x="3427515" y="2746252"/>
                  </a:lnTo>
                  <a:lnTo>
                    <a:pt x="3430998" y="2745662"/>
                  </a:lnTo>
                  <a:lnTo>
                    <a:pt x="3434481" y="2745072"/>
                  </a:lnTo>
                  <a:lnTo>
                    <a:pt x="3437964" y="2753885"/>
                  </a:lnTo>
                  <a:lnTo>
                    <a:pt x="3441447" y="2753301"/>
                  </a:lnTo>
                  <a:lnTo>
                    <a:pt x="3444931" y="2752717"/>
                  </a:lnTo>
                  <a:lnTo>
                    <a:pt x="3448414" y="2752134"/>
                  </a:lnTo>
                  <a:lnTo>
                    <a:pt x="3451897" y="2751550"/>
                  </a:lnTo>
                  <a:lnTo>
                    <a:pt x="3455380" y="2750967"/>
                  </a:lnTo>
                  <a:lnTo>
                    <a:pt x="3458864" y="2750384"/>
                  </a:lnTo>
                  <a:lnTo>
                    <a:pt x="3462347" y="2763024"/>
                  </a:lnTo>
                  <a:lnTo>
                    <a:pt x="3465830" y="2762450"/>
                  </a:lnTo>
                  <a:lnTo>
                    <a:pt x="3469313" y="2761875"/>
                  </a:lnTo>
                  <a:lnTo>
                    <a:pt x="3472797" y="2761301"/>
                  </a:lnTo>
                  <a:lnTo>
                    <a:pt x="3476280" y="2760727"/>
                  </a:lnTo>
                  <a:lnTo>
                    <a:pt x="3479763" y="2760154"/>
                  </a:lnTo>
                  <a:lnTo>
                    <a:pt x="3483246" y="2759580"/>
                  </a:lnTo>
                  <a:lnTo>
                    <a:pt x="3483246" y="2760581"/>
                  </a:lnTo>
                  <a:lnTo>
                    <a:pt x="3483246" y="2761579"/>
                  </a:lnTo>
                  <a:lnTo>
                    <a:pt x="3483246" y="2762575"/>
                  </a:lnTo>
                  <a:lnTo>
                    <a:pt x="3483246" y="2763567"/>
                  </a:lnTo>
                  <a:lnTo>
                    <a:pt x="3483246" y="2764557"/>
                  </a:lnTo>
                  <a:lnTo>
                    <a:pt x="3483246" y="2765544"/>
                  </a:lnTo>
                  <a:lnTo>
                    <a:pt x="3483246" y="2766529"/>
                  </a:lnTo>
                  <a:lnTo>
                    <a:pt x="3483246" y="2767511"/>
                  </a:lnTo>
                  <a:lnTo>
                    <a:pt x="3483246" y="276849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810443"/>
              <a:ext cx="3483246" cy="1741623"/>
            </a:xfrm>
            <a:custGeom>
              <a:avLst/>
              <a:gdLst/>
              <a:ahLst/>
              <a:cxnLst/>
              <a:rect l="0" t="0" r="0" b="0"/>
              <a:pathLst>
                <a:path w="3483246" h="1741623">
                  <a:moveTo>
                    <a:pt x="0" y="1741623"/>
                  </a:moveTo>
                  <a:lnTo>
                    <a:pt x="3483" y="1498606"/>
                  </a:lnTo>
                  <a:lnTo>
                    <a:pt x="6966" y="1287286"/>
                  </a:lnTo>
                  <a:lnTo>
                    <a:pt x="10449" y="1101843"/>
                  </a:lnTo>
                  <a:lnTo>
                    <a:pt x="13932" y="937797"/>
                  </a:lnTo>
                  <a:lnTo>
                    <a:pt x="17416" y="791647"/>
                  </a:lnTo>
                  <a:lnTo>
                    <a:pt x="20899" y="660615"/>
                  </a:lnTo>
                  <a:lnTo>
                    <a:pt x="24382" y="838559"/>
                  </a:lnTo>
                  <a:lnTo>
                    <a:pt x="27865" y="746410"/>
                  </a:lnTo>
                  <a:lnTo>
                    <a:pt x="31349" y="660615"/>
                  </a:lnTo>
                  <a:lnTo>
                    <a:pt x="34832" y="580541"/>
                  </a:lnTo>
                  <a:lnTo>
                    <a:pt x="38315" y="505632"/>
                  </a:lnTo>
                  <a:lnTo>
                    <a:pt x="41798" y="435405"/>
                  </a:lnTo>
                  <a:lnTo>
                    <a:pt x="45282" y="369435"/>
                  </a:lnTo>
                  <a:lnTo>
                    <a:pt x="48765" y="307345"/>
                  </a:lnTo>
                  <a:lnTo>
                    <a:pt x="52248" y="248803"/>
                  </a:lnTo>
                  <a:lnTo>
                    <a:pt x="55731" y="193513"/>
                  </a:lnTo>
                  <a:lnTo>
                    <a:pt x="59215" y="141212"/>
                  </a:lnTo>
                  <a:lnTo>
                    <a:pt x="62698" y="91664"/>
                  </a:lnTo>
                  <a:lnTo>
                    <a:pt x="66181" y="44657"/>
                  </a:lnTo>
                  <a:lnTo>
                    <a:pt x="69664" y="0"/>
                  </a:lnTo>
                  <a:lnTo>
                    <a:pt x="69664" y="248803"/>
                  </a:lnTo>
                  <a:lnTo>
                    <a:pt x="69664" y="435405"/>
                  </a:lnTo>
                  <a:lnTo>
                    <a:pt x="69664" y="580541"/>
                  </a:lnTo>
                  <a:lnTo>
                    <a:pt x="73148" y="542472"/>
                  </a:lnTo>
                  <a:lnTo>
                    <a:pt x="76631" y="505632"/>
                  </a:lnTo>
                  <a:lnTo>
                    <a:pt x="80114" y="469961"/>
                  </a:lnTo>
                  <a:lnTo>
                    <a:pt x="83597" y="435405"/>
                  </a:lnTo>
                  <a:lnTo>
                    <a:pt x="87081" y="401913"/>
                  </a:lnTo>
                  <a:lnTo>
                    <a:pt x="90564" y="369435"/>
                  </a:lnTo>
                  <a:lnTo>
                    <a:pt x="94047" y="337926"/>
                  </a:lnTo>
                  <a:lnTo>
                    <a:pt x="97530" y="307345"/>
                  </a:lnTo>
                  <a:lnTo>
                    <a:pt x="101014" y="277650"/>
                  </a:lnTo>
                  <a:lnTo>
                    <a:pt x="104497" y="248803"/>
                  </a:lnTo>
                  <a:lnTo>
                    <a:pt x="107980" y="220769"/>
                  </a:lnTo>
                  <a:lnTo>
                    <a:pt x="111463" y="193513"/>
                  </a:lnTo>
                  <a:lnTo>
                    <a:pt x="114947" y="167004"/>
                  </a:lnTo>
                  <a:lnTo>
                    <a:pt x="118430" y="385550"/>
                  </a:lnTo>
                  <a:lnTo>
                    <a:pt x="121913" y="361469"/>
                  </a:lnTo>
                  <a:lnTo>
                    <a:pt x="125396" y="337926"/>
                  </a:lnTo>
                  <a:lnTo>
                    <a:pt x="128880" y="314906"/>
                  </a:lnTo>
                  <a:lnTo>
                    <a:pt x="132363" y="292389"/>
                  </a:lnTo>
                  <a:lnTo>
                    <a:pt x="135846" y="270360"/>
                  </a:lnTo>
                  <a:lnTo>
                    <a:pt x="139329" y="248803"/>
                  </a:lnTo>
                  <a:lnTo>
                    <a:pt x="139329" y="348324"/>
                  </a:lnTo>
                  <a:lnTo>
                    <a:pt x="139329" y="435405"/>
                  </a:lnTo>
                  <a:lnTo>
                    <a:pt x="142813" y="415185"/>
                  </a:lnTo>
                  <a:lnTo>
                    <a:pt x="146296" y="395337"/>
                  </a:lnTo>
                  <a:lnTo>
                    <a:pt x="149779" y="375851"/>
                  </a:lnTo>
                  <a:lnTo>
                    <a:pt x="153262" y="356718"/>
                  </a:lnTo>
                  <a:lnTo>
                    <a:pt x="156746" y="337926"/>
                  </a:lnTo>
                  <a:lnTo>
                    <a:pt x="160229" y="319469"/>
                  </a:lnTo>
                  <a:lnTo>
                    <a:pt x="163712" y="452547"/>
                  </a:lnTo>
                  <a:lnTo>
                    <a:pt x="167195" y="435405"/>
                  </a:lnTo>
                  <a:lnTo>
                    <a:pt x="170679" y="418529"/>
                  </a:lnTo>
                  <a:lnTo>
                    <a:pt x="174162" y="401913"/>
                  </a:lnTo>
                  <a:lnTo>
                    <a:pt x="177645" y="385550"/>
                  </a:lnTo>
                  <a:lnTo>
                    <a:pt x="181128" y="369435"/>
                  </a:lnTo>
                  <a:lnTo>
                    <a:pt x="184612" y="353562"/>
                  </a:lnTo>
                  <a:lnTo>
                    <a:pt x="188095" y="337926"/>
                  </a:lnTo>
                  <a:lnTo>
                    <a:pt x="191578" y="322522"/>
                  </a:lnTo>
                  <a:lnTo>
                    <a:pt x="195061" y="307345"/>
                  </a:lnTo>
                  <a:lnTo>
                    <a:pt x="198545" y="292389"/>
                  </a:lnTo>
                  <a:lnTo>
                    <a:pt x="202028" y="277650"/>
                  </a:lnTo>
                  <a:lnTo>
                    <a:pt x="205511" y="263122"/>
                  </a:lnTo>
                  <a:lnTo>
                    <a:pt x="208994" y="248803"/>
                  </a:lnTo>
                  <a:lnTo>
                    <a:pt x="208994" y="316658"/>
                  </a:lnTo>
                  <a:lnTo>
                    <a:pt x="212478" y="302720"/>
                  </a:lnTo>
                  <a:lnTo>
                    <a:pt x="215961" y="288968"/>
                  </a:lnTo>
                  <a:lnTo>
                    <a:pt x="219444" y="275401"/>
                  </a:lnTo>
                  <a:lnTo>
                    <a:pt x="222927" y="262014"/>
                  </a:lnTo>
                  <a:lnTo>
                    <a:pt x="226411" y="248803"/>
                  </a:lnTo>
                  <a:lnTo>
                    <a:pt x="229894" y="235765"/>
                  </a:lnTo>
                  <a:lnTo>
                    <a:pt x="233377" y="447478"/>
                  </a:lnTo>
                  <a:lnTo>
                    <a:pt x="236860" y="435405"/>
                  </a:lnTo>
                  <a:lnTo>
                    <a:pt x="240344" y="423466"/>
                  </a:lnTo>
                  <a:lnTo>
                    <a:pt x="243827" y="411656"/>
                  </a:lnTo>
                  <a:lnTo>
                    <a:pt x="247310" y="399975"/>
                  </a:lnTo>
                  <a:lnTo>
                    <a:pt x="250793" y="388419"/>
                  </a:lnTo>
                  <a:lnTo>
                    <a:pt x="254277" y="376988"/>
                  </a:lnTo>
                  <a:lnTo>
                    <a:pt x="257760" y="365678"/>
                  </a:lnTo>
                  <a:lnTo>
                    <a:pt x="261243" y="354489"/>
                  </a:lnTo>
                  <a:lnTo>
                    <a:pt x="264726" y="343418"/>
                  </a:lnTo>
                  <a:lnTo>
                    <a:pt x="268210" y="332464"/>
                  </a:lnTo>
                  <a:lnTo>
                    <a:pt x="271693" y="321623"/>
                  </a:lnTo>
                  <a:lnTo>
                    <a:pt x="275176" y="310896"/>
                  </a:lnTo>
                  <a:lnTo>
                    <a:pt x="278659" y="300279"/>
                  </a:lnTo>
                  <a:lnTo>
                    <a:pt x="282143" y="289772"/>
                  </a:lnTo>
                  <a:lnTo>
                    <a:pt x="285626" y="279373"/>
                  </a:lnTo>
                  <a:lnTo>
                    <a:pt x="289109" y="269079"/>
                  </a:lnTo>
                  <a:lnTo>
                    <a:pt x="292592" y="258889"/>
                  </a:lnTo>
                  <a:lnTo>
                    <a:pt x="296075" y="248803"/>
                  </a:lnTo>
                  <a:lnTo>
                    <a:pt x="299559" y="238817"/>
                  </a:lnTo>
                  <a:lnTo>
                    <a:pt x="303042" y="444722"/>
                  </a:lnTo>
                  <a:lnTo>
                    <a:pt x="306525" y="435405"/>
                  </a:lnTo>
                  <a:lnTo>
                    <a:pt x="310008" y="426168"/>
                  </a:lnTo>
                  <a:lnTo>
                    <a:pt x="313492" y="417008"/>
                  </a:lnTo>
                  <a:lnTo>
                    <a:pt x="316975" y="407925"/>
                  </a:lnTo>
                  <a:lnTo>
                    <a:pt x="320458" y="398919"/>
                  </a:lnTo>
                  <a:lnTo>
                    <a:pt x="323941" y="389988"/>
                  </a:lnTo>
                  <a:lnTo>
                    <a:pt x="327425" y="452547"/>
                  </a:lnTo>
                  <a:lnTo>
                    <a:pt x="330908" y="443943"/>
                  </a:lnTo>
                  <a:lnTo>
                    <a:pt x="334391" y="435405"/>
                  </a:lnTo>
                  <a:lnTo>
                    <a:pt x="337874" y="426934"/>
                  </a:lnTo>
                  <a:lnTo>
                    <a:pt x="341358" y="418529"/>
                  </a:lnTo>
                  <a:lnTo>
                    <a:pt x="344841" y="410189"/>
                  </a:lnTo>
                  <a:lnTo>
                    <a:pt x="348324" y="401913"/>
                  </a:lnTo>
                  <a:lnTo>
                    <a:pt x="351807" y="393700"/>
                  </a:lnTo>
                  <a:lnTo>
                    <a:pt x="355291" y="385550"/>
                  </a:lnTo>
                  <a:lnTo>
                    <a:pt x="358774" y="377462"/>
                  </a:lnTo>
                  <a:lnTo>
                    <a:pt x="362257" y="369435"/>
                  </a:lnTo>
                  <a:lnTo>
                    <a:pt x="365740" y="361469"/>
                  </a:lnTo>
                  <a:lnTo>
                    <a:pt x="369224" y="353562"/>
                  </a:lnTo>
                  <a:lnTo>
                    <a:pt x="372707" y="347456"/>
                  </a:lnTo>
                  <a:lnTo>
                    <a:pt x="376190" y="344875"/>
                  </a:lnTo>
                  <a:lnTo>
                    <a:pt x="379673" y="342333"/>
                  </a:lnTo>
                  <a:lnTo>
                    <a:pt x="383157" y="339828"/>
                  </a:lnTo>
                  <a:lnTo>
                    <a:pt x="386640" y="337360"/>
                  </a:lnTo>
                  <a:lnTo>
                    <a:pt x="390123" y="334927"/>
                  </a:lnTo>
                  <a:lnTo>
                    <a:pt x="393606" y="332529"/>
                  </a:lnTo>
                  <a:lnTo>
                    <a:pt x="397090" y="390976"/>
                  </a:lnTo>
                  <a:lnTo>
                    <a:pt x="400573" y="383747"/>
                  </a:lnTo>
                  <a:lnTo>
                    <a:pt x="404056" y="376567"/>
                  </a:lnTo>
                  <a:lnTo>
                    <a:pt x="407539" y="369435"/>
                  </a:lnTo>
                  <a:lnTo>
                    <a:pt x="411023" y="362351"/>
                  </a:lnTo>
                  <a:lnTo>
                    <a:pt x="414506" y="355314"/>
                  </a:lnTo>
                  <a:lnTo>
                    <a:pt x="417989" y="348324"/>
                  </a:lnTo>
                  <a:lnTo>
                    <a:pt x="417989" y="378613"/>
                  </a:lnTo>
                  <a:lnTo>
                    <a:pt x="417989" y="407614"/>
                  </a:lnTo>
                  <a:lnTo>
                    <a:pt x="417989" y="435405"/>
                  </a:lnTo>
                  <a:lnTo>
                    <a:pt x="417989" y="462063"/>
                  </a:lnTo>
                  <a:lnTo>
                    <a:pt x="417989" y="487654"/>
                  </a:lnTo>
                  <a:lnTo>
                    <a:pt x="421472" y="480986"/>
                  </a:lnTo>
                  <a:lnTo>
                    <a:pt x="424956" y="474358"/>
                  </a:lnTo>
                  <a:lnTo>
                    <a:pt x="428439" y="467770"/>
                  </a:lnTo>
                  <a:lnTo>
                    <a:pt x="431922" y="461220"/>
                  </a:lnTo>
                  <a:lnTo>
                    <a:pt x="435405" y="454709"/>
                  </a:lnTo>
                  <a:lnTo>
                    <a:pt x="438889" y="448237"/>
                  </a:lnTo>
                  <a:lnTo>
                    <a:pt x="442372" y="490806"/>
                  </a:lnTo>
                  <a:lnTo>
                    <a:pt x="445855" y="484511"/>
                  </a:lnTo>
                  <a:lnTo>
                    <a:pt x="449338" y="478252"/>
                  </a:lnTo>
                  <a:lnTo>
                    <a:pt x="452822" y="472028"/>
                  </a:lnTo>
                  <a:lnTo>
                    <a:pt x="456305" y="465839"/>
                  </a:lnTo>
                  <a:lnTo>
                    <a:pt x="459788" y="459685"/>
                  </a:lnTo>
                  <a:lnTo>
                    <a:pt x="463271" y="453564"/>
                  </a:lnTo>
                  <a:lnTo>
                    <a:pt x="466755" y="470965"/>
                  </a:lnTo>
                  <a:lnTo>
                    <a:pt x="470238" y="464958"/>
                  </a:lnTo>
                  <a:lnTo>
                    <a:pt x="473721" y="458983"/>
                  </a:lnTo>
                  <a:lnTo>
                    <a:pt x="477204" y="453041"/>
                  </a:lnTo>
                  <a:lnTo>
                    <a:pt x="480688" y="447131"/>
                  </a:lnTo>
                  <a:lnTo>
                    <a:pt x="484171" y="441252"/>
                  </a:lnTo>
                  <a:lnTo>
                    <a:pt x="487654" y="435405"/>
                  </a:lnTo>
                  <a:lnTo>
                    <a:pt x="491137" y="429590"/>
                  </a:lnTo>
                  <a:lnTo>
                    <a:pt x="494621" y="423805"/>
                  </a:lnTo>
                  <a:lnTo>
                    <a:pt x="498104" y="418051"/>
                  </a:lnTo>
                  <a:lnTo>
                    <a:pt x="501587" y="412327"/>
                  </a:lnTo>
                  <a:lnTo>
                    <a:pt x="505070" y="406634"/>
                  </a:lnTo>
                  <a:lnTo>
                    <a:pt x="508554" y="400971"/>
                  </a:lnTo>
                  <a:lnTo>
                    <a:pt x="512037" y="395337"/>
                  </a:lnTo>
                  <a:lnTo>
                    <a:pt x="515520" y="389733"/>
                  </a:lnTo>
                  <a:lnTo>
                    <a:pt x="519003" y="384159"/>
                  </a:lnTo>
                  <a:lnTo>
                    <a:pt x="522487" y="378613"/>
                  </a:lnTo>
                  <a:lnTo>
                    <a:pt x="525970" y="373097"/>
                  </a:lnTo>
                  <a:lnTo>
                    <a:pt x="529453" y="367609"/>
                  </a:lnTo>
                  <a:lnTo>
                    <a:pt x="532936" y="362149"/>
                  </a:lnTo>
                  <a:lnTo>
                    <a:pt x="536420" y="356718"/>
                  </a:lnTo>
                  <a:lnTo>
                    <a:pt x="539903" y="351314"/>
                  </a:lnTo>
                  <a:lnTo>
                    <a:pt x="543386" y="345938"/>
                  </a:lnTo>
                  <a:lnTo>
                    <a:pt x="546869" y="340590"/>
                  </a:lnTo>
                  <a:lnTo>
                    <a:pt x="550353" y="335269"/>
                  </a:lnTo>
                  <a:lnTo>
                    <a:pt x="553836" y="329976"/>
                  </a:lnTo>
                  <a:lnTo>
                    <a:pt x="557319" y="324709"/>
                  </a:lnTo>
                  <a:lnTo>
                    <a:pt x="557319" y="348324"/>
                  </a:lnTo>
                  <a:lnTo>
                    <a:pt x="557319" y="371165"/>
                  </a:lnTo>
                  <a:lnTo>
                    <a:pt x="557319" y="393269"/>
                  </a:lnTo>
                  <a:lnTo>
                    <a:pt x="560802" y="388117"/>
                  </a:lnTo>
                  <a:lnTo>
                    <a:pt x="564286" y="382989"/>
                  </a:lnTo>
                  <a:lnTo>
                    <a:pt x="567769" y="377886"/>
                  </a:lnTo>
                  <a:lnTo>
                    <a:pt x="571252" y="372807"/>
                  </a:lnTo>
                  <a:lnTo>
                    <a:pt x="574735" y="367753"/>
                  </a:lnTo>
                  <a:lnTo>
                    <a:pt x="578218" y="362722"/>
                  </a:lnTo>
                  <a:lnTo>
                    <a:pt x="581702" y="379323"/>
                  </a:lnTo>
                  <a:lnTo>
                    <a:pt x="585185" y="374367"/>
                  </a:lnTo>
                  <a:lnTo>
                    <a:pt x="588668" y="369435"/>
                  </a:lnTo>
                  <a:lnTo>
                    <a:pt x="592151" y="364525"/>
                  </a:lnTo>
                  <a:lnTo>
                    <a:pt x="595635" y="359639"/>
                  </a:lnTo>
                  <a:lnTo>
                    <a:pt x="599118" y="354775"/>
                  </a:lnTo>
                  <a:lnTo>
                    <a:pt x="602601" y="349933"/>
                  </a:lnTo>
                  <a:lnTo>
                    <a:pt x="606084" y="427855"/>
                  </a:lnTo>
                  <a:lnTo>
                    <a:pt x="609568" y="426008"/>
                  </a:lnTo>
                  <a:lnTo>
                    <a:pt x="613051" y="424177"/>
                  </a:lnTo>
                  <a:lnTo>
                    <a:pt x="616534" y="422362"/>
                  </a:lnTo>
                  <a:lnTo>
                    <a:pt x="620017" y="420562"/>
                  </a:lnTo>
                  <a:lnTo>
                    <a:pt x="623501" y="418777"/>
                  </a:lnTo>
                  <a:lnTo>
                    <a:pt x="626984" y="417008"/>
                  </a:lnTo>
                  <a:lnTo>
                    <a:pt x="626984" y="435405"/>
                  </a:lnTo>
                  <a:lnTo>
                    <a:pt x="626984" y="453299"/>
                  </a:lnTo>
                  <a:lnTo>
                    <a:pt x="630467" y="448798"/>
                  </a:lnTo>
                  <a:lnTo>
                    <a:pt x="633950" y="444315"/>
                  </a:lnTo>
                  <a:lnTo>
                    <a:pt x="637434" y="439851"/>
                  </a:lnTo>
                  <a:lnTo>
                    <a:pt x="640917" y="435405"/>
                  </a:lnTo>
                  <a:lnTo>
                    <a:pt x="644400" y="430978"/>
                  </a:lnTo>
                  <a:lnTo>
                    <a:pt x="647883" y="426568"/>
                  </a:lnTo>
                  <a:lnTo>
                    <a:pt x="651367" y="422176"/>
                  </a:lnTo>
                  <a:lnTo>
                    <a:pt x="654850" y="417801"/>
                  </a:lnTo>
                  <a:lnTo>
                    <a:pt x="658333" y="413445"/>
                  </a:lnTo>
                  <a:lnTo>
                    <a:pt x="661816" y="409106"/>
                  </a:lnTo>
                  <a:lnTo>
                    <a:pt x="665300" y="404784"/>
                  </a:lnTo>
                  <a:lnTo>
                    <a:pt x="668783" y="400480"/>
                  </a:lnTo>
                  <a:lnTo>
                    <a:pt x="672266" y="396193"/>
                  </a:lnTo>
                  <a:lnTo>
                    <a:pt x="675749" y="409659"/>
                  </a:lnTo>
                  <a:lnTo>
                    <a:pt x="679233" y="405427"/>
                  </a:lnTo>
                  <a:lnTo>
                    <a:pt x="682716" y="401211"/>
                  </a:lnTo>
                  <a:lnTo>
                    <a:pt x="686199" y="397012"/>
                  </a:lnTo>
                  <a:lnTo>
                    <a:pt x="689682" y="392830"/>
                  </a:lnTo>
                  <a:lnTo>
                    <a:pt x="693166" y="388664"/>
                  </a:lnTo>
                  <a:lnTo>
                    <a:pt x="696649" y="384514"/>
                  </a:lnTo>
                  <a:lnTo>
                    <a:pt x="696649" y="401913"/>
                  </a:lnTo>
                  <a:lnTo>
                    <a:pt x="696649" y="418871"/>
                  </a:lnTo>
                  <a:lnTo>
                    <a:pt x="700132" y="414777"/>
                  </a:lnTo>
                  <a:lnTo>
                    <a:pt x="703615" y="410698"/>
                  </a:lnTo>
                  <a:lnTo>
                    <a:pt x="707099" y="406634"/>
                  </a:lnTo>
                  <a:lnTo>
                    <a:pt x="710582" y="402586"/>
                  </a:lnTo>
                  <a:lnTo>
                    <a:pt x="714065" y="398553"/>
                  </a:lnTo>
                  <a:lnTo>
                    <a:pt x="717548" y="394535"/>
                  </a:lnTo>
                  <a:lnTo>
                    <a:pt x="721032" y="423466"/>
                  </a:lnTo>
                  <a:lnTo>
                    <a:pt x="724515" y="419515"/>
                  </a:lnTo>
                  <a:lnTo>
                    <a:pt x="727998" y="415578"/>
                  </a:lnTo>
                  <a:lnTo>
                    <a:pt x="731481" y="411656"/>
                  </a:lnTo>
                  <a:lnTo>
                    <a:pt x="734965" y="407748"/>
                  </a:lnTo>
                  <a:lnTo>
                    <a:pt x="738448" y="403854"/>
                  </a:lnTo>
                  <a:lnTo>
                    <a:pt x="741931" y="399975"/>
                  </a:lnTo>
                  <a:lnTo>
                    <a:pt x="745414" y="396109"/>
                  </a:lnTo>
                  <a:lnTo>
                    <a:pt x="748898" y="392257"/>
                  </a:lnTo>
                  <a:lnTo>
                    <a:pt x="752381" y="388419"/>
                  </a:lnTo>
                  <a:lnTo>
                    <a:pt x="755864" y="384595"/>
                  </a:lnTo>
                  <a:lnTo>
                    <a:pt x="759347" y="380785"/>
                  </a:lnTo>
                  <a:lnTo>
                    <a:pt x="762831" y="376988"/>
                  </a:lnTo>
                  <a:lnTo>
                    <a:pt x="766314" y="373205"/>
                  </a:lnTo>
                  <a:lnTo>
                    <a:pt x="766314" y="389304"/>
                  </a:lnTo>
                  <a:lnTo>
                    <a:pt x="766314" y="405028"/>
                  </a:lnTo>
                  <a:lnTo>
                    <a:pt x="766314" y="420391"/>
                  </a:lnTo>
                  <a:lnTo>
                    <a:pt x="766314" y="435405"/>
                  </a:lnTo>
                  <a:lnTo>
                    <a:pt x="766314" y="450082"/>
                  </a:lnTo>
                  <a:lnTo>
                    <a:pt x="766314" y="464432"/>
                  </a:lnTo>
                  <a:lnTo>
                    <a:pt x="766314" y="478467"/>
                  </a:lnTo>
                  <a:lnTo>
                    <a:pt x="766314" y="492197"/>
                  </a:lnTo>
                  <a:lnTo>
                    <a:pt x="769797" y="488561"/>
                  </a:lnTo>
                  <a:lnTo>
                    <a:pt x="773280" y="484937"/>
                  </a:lnTo>
                  <a:lnTo>
                    <a:pt x="776764" y="481324"/>
                  </a:lnTo>
                  <a:lnTo>
                    <a:pt x="780247" y="477723"/>
                  </a:lnTo>
                  <a:lnTo>
                    <a:pt x="783730" y="474134"/>
                  </a:lnTo>
                  <a:lnTo>
                    <a:pt x="787213" y="470557"/>
                  </a:lnTo>
                  <a:lnTo>
                    <a:pt x="790697" y="531990"/>
                  </a:lnTo>
                  <a:lnTo>
                    <a:pt x="794180" y="528517"/>
                  </a:lnTo>
                  <a:lnTo>
                    <a:pt x="797663" y="525054"/>
                  </a:lnTo>
                  <a:lnTo>
                    <a:pt x="801146" y="521602"/>
                  </a:lnTo>
                  <a:lnTo>
                    <a:pt x="804630" y="518161"/>
                  </a:lnTo>
                  <a:lnTo>
                    <a:pt x="808113" y="514730"/>
                  </a:lnTo>
                  <a:lnTo>
                    <a:pt x="811596" y="511310"/>
                  </a:lnTo>
                  <a:lnTo>
                    <a:pt x="815079" y="507900"/>
                  </a:lnTo>
                  <a:lnTo>
                    <a:pt x="818563" y="504500"/>
                  </a:lnTo>
                  <a:lnTo>
                    <a:pt x="822046" y="501110"/>
                  </a:lnTo>
                  <a:lnTo>
                    <a:pt x="825529" y="497731"/>
                  </a:lnTo>
                  <a:lnTo>
                    <a:pt x="829012" y="494362"/>
                  </a:lnTo>
                  <a:lnTo>
                    <a:pt x="832496" y="491003"/>
                  </a:lnTo>
                  <a:lnTo>
                    <a:pt x="835979" y="487654"/>
                  </a:lnTo>
                  <a:lnTo>
                    <a:pt x="835979" y="500070"/>
                  </a:lnTo>
                  <a:lnTo>
                    <a:pt x="835979" y="512242"/>
                  </a:lnTo>
                  <a:lnTo>
                    <a:pt x="835979" y="524177"/>
                  </a:lnTo>
                  <a:lnTo>
                    <a:pt x="839462" y="520883"/>
                  </a:lnTo>
                  <a:lnTo>
                    <a:pt x="842945" y="517597"/>
                  </a:lnTo>
                  <a:lnTo>
                    <a:pt x="846429" y="514321"/>
                  </a:lnTo>
                  <a:lnTo>
                    <a:pt x="849912" y="511055"/>
                  </a:lnTo>
                  <a:lnTo>
                    <a:pt x="853395" y="507798"/>
                  </a:lnTo>
                  <a:lnTo>
                    <a:pt x="856878" y="504551"/>
                  </a:lnTo>
                  <a:lnTo>
                    <a:pt x="860361" y="501313"/>
                  </a:lnTo>
                  <a:lnTo>
                    <a:pt x="863845" y="498084"/>
                  </a:lnTo>
                  <a:lnTo>
                    <a:pt x="867328" y="494864"/>
                  </a:lnTo>
                  <a:lnTo>
                    <a:pt x="870811" y="491654"/>
                  </a:lnTo>
                  <a:lnTo>
                    <a:pt x="874294" y="488453"/>
                  </a:lnTo>
                  <a:lnTo>
                    <a:pt x="877778" y="485261"/>
                  </a:lnTo>
                  <a:lnTo>
                    <a:pt x="881261" y="482078"/>
                  </a:lnTo>
                  <a:lnTo>
                    <a:pt x="884744" y="490806"/>
                  </a:lnTo>
                  <a:lnTo>
                    <a:pt x="888227" y="487654"/>
                  </a:lnTo>
                  <a:lnTo>
                    <a:pt x="891711" y="484511"/>
                  </a:lnTo>
                  <a:lnTo>
                    <a:pt x="895194" y="481377"/>
                  </a:lnTo>
                  <a:lnTo>
                    <a:pt x="898677" y="478252"/>
                  </a:lnTo>
                  <a:lnTo>
                    <a:pt x="902160" y="475136"/>
                  </a:lnTo>
                  <a:lnTo>
                    <a:pt x="905644" y="472028"/>
                  </a:lnTo>
                  <a:lnTo>
                    <a:pt x="905644" y="483784"/>
                  </a:lnTo>
                  <a:lnTo>
                    <a:pt x="905644" y="495324"/>
                  </a:lnTo>
                  <a:lnTo>
                    <a:pt x="905644" y="506654"/>
                  </a:lnTo>
                  <a:lnTo>
                    <a:pt x="905644" y="517779"/>
                  </a:lnTo>
                  <a:lnTo>
                    <a:pt x="905644" y="528707"/>
                  </a:lnTo>
                  <a:lnTo>
                    <a:pt x="909127" y="525670"/>
                  </a:lnTo>
                  <a:lnTo>
                    <a:pt x="912610" y="522642"/>
                  </a:lnTo>
                  <a:lnTo>
                    <a:pt x="916093" y="519621"/>
                  </a:lnTo>
                  <a:lnTo>
                    <a:pt x="919577" y="516609"/>
                  </a:lnTo>
                  <a:lnTo>
                    <a:pt x="923060" y="513605"/>
                  </a:lnTo>
                  <a:lnTo>
                    <a:pt x="926543" y="510608"/>
                  </a:lnTo>
                  <a:lnTo>
                    <a:pt x="930026" y="507620"/>
                  </a:lnTo>
                  <a:lnTo>
                    <a:pt x="933510" y="504640"/>
                  </a:lnTo>
                  <a:lnTo>
                    <a:pt x="936993" y="501667"/>
                  </a:lnTo>
                  <a:lnTo>
                    <a:pt x="940476" y="498702"/>
                  </a:lnTo>
                  <a:lnTo>
                    <a:pt x="943959" y="495745"/>
                  </a:lnTo>
                  <a:lnTo>
                    <a:pt x="947443" y="492796"/>
                  </a:lnTo>
                  <a:lnTo>
                    <a:pt x="950926" y="489855"/>
                  </a:lnTo>
                  <a:lnTo>
                    <a:pt x="954409" y="508536"/>
                  </a:lnTo>
                  <a:lnTo>
                    <a:pt x="957892" y="505632"/>
                  </a:lnTo>
                  <a:lnTo>
                    <a:pt x="961376" y="502736"/>
                  </a:lnTo>
                  <a:lnTo>
                    <a:pt x="964859" y="499848"/>
                  </a:lnTo>
                  <a:lnTo>
                    <a:pt x="968342" y="496967"/>
                  </a:lnTo>
                  <a:lnTo>
                    <a:pt x="971825" y="494093"/>
                  </a:lnTo>
                  <a:lnTo>
                    <a:pt x="975309" y="491227"/>
                  </a:lnTo>
                  <a:lnTo>
                    <a:pt x="975309" y="501823"/>
                  </a:lnTo>
                  <a:lnTo>
                    <a:pt x="975309" y="512242"/>
                  </a:lnTo>
                  <a:lnTo>
                    <a:pt x="978792" y="509404"/>
                  </a:lnTo>
                  <a:lnTo>
                    <a:pt x="982275" y="506574"/>
                  </a:lnTo>
                  <a:lnTo>
                    <a:pt x="985758" y="503751"/>
                  </a:lnTo>
                  <a:lnTo>
                    <a:pt x="989242" y="500935"/>
                  </a:lnTo>
                  <a:lnTo>
                    <a:pt x="992725" y="498126"/>
                  </a:lnTo>
                  <a:lnTo>
                    <a:pt x="996208" y="495324"/>
                  </a:lnTo>
                  <a:lnTo>
                    <a:pt x="999691" y="551986"/>
                  </a:lnTo>
                  <a:lnTo>
                    <a:pt x="1003175" y="549260"/>
                  </a:lnTo>
                  <a:lnTo>
                    <a:pt x="1006658" y="546540"/>
                  </a:lnTo>
                  <a:lnTo>
                    <a:pt x="1010141" y="543827"/>
                  </a:lnTo>
                  <a:lnTo>
                    <a:pt x="1013624" y="541120"/>
                  </a:lnTo>
                  <a:lnTo>
                    <a:pt x="1017108" y="538419"/>
                  </a:lnTo>
                  <a:lnTo>
                    <a:pt x="1020591" y="535725"/>
                  </a:lnTo>
                  <a:lnTo>
                    <a:pt x="1024074" y="551761"/>
                  </a:lnTo>
                  <a:lnTo>
                    <a:pt x="1027557" y="549099"/>
                  </a:lnTo>
                  <a:lnTo>
                    <a:pt x="1031041" y="546444"/>
                  </a:lnTo>
                  <a:lnTo>
                    <a:pt x="1034524" y="543795"/>
                  </a:lnTo>
                  <a:lnTo>
                    <a:pt x="1038007" y="541152"/>
                  </a:lnTo>
                  <a:lnTo>
                    <a:pt x="1041490" y="538515"/>
                  </a:lnTo>
                  <a:lnTo>
                    <a:pt x="1044974" y="535884"/>
                  </a:lnTo>
                  <a:lnTo>
                    <a:pt x="1044974" y="545088"/>
                  </a:lnTo>
                  <a:lnTo>
                    <a:pt x="1044974" y="554152"/>
                  </a:lnTo>
                  <a:lnTo>
                    <a:pt x="1044974" y="563081"/>
                  </a:lnTo>
                  <a:lnTo>
                    <a:pt x="1044974" y="571876"/>
                  </a:lnTo>
                  <a:lnTo>
                    <a:pt x="1044974" y="580541"/>
                  </a:lnTo>
                  <a:lnTo>
                    <a:pt x="1044974" y="589078"/>
                  </a:lnTo>
                  <a:lnTo>
                    <a:pt x="1044974" y="597491"/>
                  </a:lnTo>
                  <a:lnTo>
                    <a:pt x="1044974" y="605782"/>
                  </a:lnTo>
                  <a:lnTo>
                    <a:pt x="1048457" y="603233"/>
                  </a:lnTo>
                  <a:lnTo>
                    <a:pt x="1051940" y="600690"/>
                  </a:lnTo>
                  <a:lnTo>
                    <a:pt x="1055423" y="598152"/>
                  </a:lnTo>
                  <a:lnTo>
                    <a:pt x="1058907" y="595620"/>
                  </a:lnTo>
                  <a:lnTo>
                    <a:pt x="1062390" y="593093"/>
                  </a:lnTo>
                  <a:lnTo>
                    <a:pt x="1065873" y="590572"/>
                  </a:lnTo>
                  <a:lnTo>
                    <a:pt x="1069356" y="658181"/>
                  </a:lnTo>
                  <a:lnTo>
                    <a:pt x="1072840" y="655752"/>
                  </a:lnTo>
                  <a:lnTo>
                    <a:pt x="1076323" y="653328"/>
                  </a:lnTo>
                  <a:lnTo>
                    <a:pt x="1079806" y="650909"/>
                  </a:lnTo>
                  <a:lnTo>
                    <a:pt x="1083289" y="648495"/>
                  </a:lnTo>
                  <a:lnTo>
                    <a:pt x="1086773" y="646086"/>
                  </a:lnTo>
                  <a:lnTo>
                    <a:pt x="1090256" y="643681"/>
                  </a:lnTo>
                  <a:lnTo>
                    <a:pt x="1093739" y="641281"/>
                  </a:lnTo>
                  <a:lnTo>
                    <a:pt x="1097222" y="638887"/>
                  </a:lnTo>
                  <a:lnTo>
                    <a:pt x="1100706" y="636496"/>
                  </a:lnTo>
                  <a:lnTo>
                    <a:pt x="1104189" y="634111"/>
                  </a:lnTo>
                  <a:lnTo>
                    <a:pt x="1107672" y="631731"/>
                  </a:lnTo>
                  <a:lnTo>
                    <a:pt x="1111155" y="629355"/>
                  </a:lnTo>
                  <a:lnTo>
                    <a:pt x="1114639" y="626984"/>
                  </a:lnTo>
                  <a:lnTo>
                    <a:pt x="1114639" y="634366"/>
                  </a:lnTo>
                  <a:lnTo>
                    <a:pt x="1118122" y="632008"/>
                  </a:lnTo>
                  <a:lnTo>
                    <a:pt x="1121605" y="629655"/>
                  </a:lnTo>
                  <a:lnTo>
                    <a:pt x="1125088" y="627306"/>
                  </a:lnTo>
                  <a:lnTo>
                    <a:pt x="1128572" y="624962"/>
                  </a:lnTo>
                  <a:lnTo>
                    <a:pt x="1132055" y="622623"/>
                  </a:lnTo>
                  <a:lnTo>
                    <a:pt x="1135538" y="620288"/>
                  </a:lnTo>
                  <a:lnTo>
                    <a:pt x="1139021" y="617958"/>
                  </a:lnTo>
                  <a:lnTo>
                    <a:pt x="1142505" y="615633"/>
                  </a:lnTo>
                  <a:lnTo>
                    <a:pt x="1145988" y="613312"/>
                  </a:lnTo>
                  <a:lnTo>
                    <a:pt x="1149471" y="610995"/>
                  </a:lnTo>
                  <a:lnTo>
                    <a:pt x="1152954" y="608684"/>
                  </a:lnTo>
                  <a:lnTo>
                    <a:pt x="1156437" y="606376"/>
                  </a:lnTo>
                  <a:lnTo>
                    <a:pt x="1159921" y="604074"/>
                  </a:lnTo>
                  <a:lnTo>
                    <a:pt x="1163404" y="609172"/>
                  </a:lnTo>
                  <a:lnTo>
                    <a:pt x="1166887" y="606886"/>
                  </a:lnTo>
                  <a:lnTo>
                    <a:pt x="1170370" y="604605"/>
                  </a:lnTo>
                  <a:lnTo>
                    <a:pt x="1173854" y="602327"/>
                  </a:lnTo>
                  <a:lnTo>
                    <a:pt x="1177337" y="600055"/>
                  </a:lnTo>
                  <a:lnTo>
                    <a:pt x="1180820" y="597786"/>
                  </a:lnTo>
                  <a:lnTo>
                    <a:pt x="1184303" y="595522"/>
                  </a:lnTo>
                  <a:lnTo>
                    <a:pt x="1187787" y="593263"/>
                  </a:lnTo>
                  <a:lnTo>
                    <a:pt x="1191270" y="591008"/>
                  </a:lnTo>
                  <a:lnTo>
                    <a:pt x="1194753" y="588757"/>
                  </a:lnTo>
                  <a:lnTo>
                    <a:pt x="1198236" y="586510"/>
                  </a:lnTo>
                  <a:lnTo>
                    <a:pt x="1201720" y="584268"/>
                  </a:lnTo>
                  <a:lnTo>
                    <a:pt x="1205203" y="582030"/>
                  </a:lnTo>
                  <a:lnTo>
                    <a:pt x="1208686" y="636454"/>
                  </a:lnTo>
                  <a:lnTo>
                    <a:pt x="1212169" y="634281"/>
                  </a:lnTo>
                  <a:lnTo>
                    <a:pt x="1215653" y="632113"/>
                  </a:lnTo>
                  <a:lnTo>
                    <a:pt x="1219136" y="629948"/>
                  </a:lnTo>
                  <a:lnTo>
                    <a:pt x="1222619" y="627788"/>
                  </a:lnTo>
                  <a:lnTo>
                    <a:pt x="1226102" y="625631"/>
                  </a:lnTo>
                  <a:lnTo>
                    <a:pt x="1229586" y="623479"/>
                  </a:lnTo>
                  <a:lnTo>
                    <a:pt x="1233069" y="634738"/>
                  </a:lnTo>
                  <a:lnTo>
                    <a:pt x="1236552" y="632607"/>
                  </a:lnTo>
                  <a:lnTo>
                    <a:pt x="1240035" y="630480"/>
                  </a:lnTo>
                  <a:lnTo>
                    <a:pt x="1243519" y="628356"/>
                  </a:lnTo>
                  <a:lnTo>
                    <a:pt x="1247002" y="626236"/>
                  </a:lnTo>
                  <a:lnTo>
                    <a:pt x="1250485" y="624120"/>
                  </a:lnTo>
                  <a:lnTo>
                    <a:pt x="1253968" y="622008"/>
                  </a:lnTo>
                  <a:lnTo>
                    <a:pt x="1253968" y="628633"/>
                  </a:lnTo>
                  <a:lnTo>
                    <a:pt x="1257452" y="626531"/>
                  </a:lnTo>
                  <a:lnTo>
                    <a:pt x="1260935" y="624433"/>
                  </a:lnTo>
                  <a:lnTo>
                    <a:pt x="1264418" y="622338"/>
                  </a:lnTo>
                  <a:lnTo>
                    <a:pt x="1267901" y="620247"/>
                  </a:lnTo>
                  <a:lnTo>
                    <a:pt x="1271385" y="618160"/>
                  </a:lnTo>
                  <a:lnTo>
                    <a:pt x="1274868" y="616077"/>
                  </a:lnTo>
                  <a:lnTo>
                    <a:pt x="1278351" y="620590"/>
                  </a:lnTo>
                  <a:lnTo>
                    <a:pt x="1281834" y="618520"/>
                  </a:lnTo>
                  <a:lnTo>
                    <a:pt x="1285318" y="616454"/>
                  </a:lnTo>
                  <a:lnTo>
                    <a:pt x="1288801" y="614391"/>
                  </a:lnTo>
                  <a:lnTo>
                    <a:pt x="1292284" y="612333"/>
                  </a:lnTo>
                  <a:lnTo>
                    <a:pt x="1295767" y="610277"/>
                  </a:lnTo>
                  <a:lnTo>
                    <a:pt x="1299251" y="608226"/>
                  </a:lnTo>
                  <a:lnTo>
                    <a:pt x="1302734" y="606178"/>
                  </a:lnTo>
                  <a:lnTo>
                    <a:pt x="1306217" y="604133"/>
                  </a:lnTo>
                  <a:lnTo>
                    <a:pt x="1309700" y="602092"/>
                  </a:lnTo>
                  <a:lnTo>
                    <a:pt x="1313184" y="600055"/>
                  </a:lnTo>
                  <a:lnTo>
                    <a:pt x="1316667" y="598021"/>
                  </a:lnTo>
                  <a:lnTo>
                    <a:pt x="1320150" y="595990"/>
                  </a:lnTo>
                  <a:lnTo>
                    <a:pt x="1323633" y="593964"/>
                  </a:lnTo>
                  <a:lnTo>
                    <a:pt x="1327117" y="591940"/>
                  </a:lnTo>
                  <a:lnTo>
                    <a:pt x="1330600" y="589920"/>
                  </a:lnTo>
                  <a:lnTo>
                    <a:pt x="1334083" y="587904"/>
                  </a:lnTo>
                  <a:lnTo>
                    <a:pt x="1337566" y="585891"/>
                  </a:lnTo>
                  <a:lnTo>
                    <a:pt x="1341050" y="583882"/>
                  </a:lnTo>
                  <a:lnTo>
                    <a:pt x="1344533" y="581876"/>
                  </a:lnTo>
                  <a:lnTo>
                    <a:pt x="1348016" y="586510"/>
                  </a:lnTo>
                  <a:lnTo>
                    <a:pt x="1351499" y="584517"/>
                  </a:lnTo>
                  <a:lnTo>
                    <a:pt x="1354983" y="582527"/>
                  </a:lnTo>
                  <a:lnTo>
                    <a:pt x="1358466" y="580541"/>
                  </a:lnTo>
                  <a:lnTo>
                    <a:pt x="1361949" y="578558"/>
                  </a:lnTo>
                  <a:lnTo>
                    <a:pt x="1365432" y="576578"/>
                  </a:lnTo>
                  <a:lnTo>
                    <a:pt x="1368916" y="574602"/>
                  </a:lnTo>
                  <a:lnTo>
                    <a:pt x="1372399" y="572629"/>
                  </a:lnTo>
                  <a:lnTo>
                    <a:pt x="1375882" y="570659"/>
                  </a:lnTo>
                  <a:lnTo>
                    <a:pt x="1379365" y="568693"/>
                  </a:lnTo>
                  <a:lnTo>
                    <a:pt x="1382849" y="566730"/>
                  </a:lnTo>
                  <a:lnTo>
                    <a:pt x="1386332" y="564770"/>
                  </a:lnTo>
                  <a:lnTo>
                    <a:pt x="1389815" y="562814"/>
                  </a:lnTo>
                  <a:lnTo>
                    <a:pt x="1393298" y="560861"/>
                  </a:lnTo>
                  <a:lnTo>
                    <a:pt x="1393298" y="567495"/>
                  </a:lnTo>
                  <a:lnTo>
                    <a:pt x="1393298" y="574054"/>
                  </a:lnTo>
                  <a:lnTo>
                    <a:pt x="1393298" y="580541"/>
                  </a:lnTo>
                  <a:lnTo>
                    <a:pt x="1393298" y="586955"/>
                  </a:lnTo>
                  <a:lnTo>
                    <a:pt x="1393298" y="593300"/>
                  </a:lnTo>
                  <a:lnTo>
                    <a:pt x="1393298" y="599575"/>
                  </a:lnTo>
                  <a:lnTo>
                    <a:pt x="1393298" y="605782"/>
                  </a:lnTo>
                  <a:lnTo>
                    <a:pt x="1393298" y="611921"/>
                  </a:lnTo>
                  <a:lnTo>
                    <a:pt x="1396782" y="610015"/>
                  </a:lnTo>
                  <a:lnTo>
                    <a:pt x="1400265" y="608111"/>
                  </a:lnTo>
                  <a:lnTo>
                    <a:pt x="1403748" y="606210"/>
                  </a:lnTo>
                  <a:lnTo>
                    <a:pt x="1407231" y="604313"/>
                  </a:lnTo>
                  <a:lnTo>
                    <a:pt x="1410715" y="602418"/>
                  </a:lnTo>
                  <a:lnTo>
                    <a:pt x="1414198" y="600527"/>
                  </a:lnTo>
                  <a:lnTo>
                    <a:pt x="1417681" y="678628"/>
                  </a:lnTo>
                  <a:lnTo>
                    <a:pt x="1421164" y="676814"/>
                  </a:lnTo>
                  <a:lnTo>
                    <a:pt x="1424648" y="675004"/>
                  </a:lnTo>
                  <a:lnTo>
                    <a:pt x="1428131" y="673196"/>
                  </a:lnTo>
                  <a:lnTo>
                    <a:pt x="1431614" y="671390"/>
                  </a:lnTo>
                  <a:lnTo>
                    <a:pt x="1435097" y="669588"/>
                  </a:lnTo>
                  <a:lnTo>
                    <a:pt x="1438580" y="667788"/>
                  </a:lnTo>
                  <a:lnTo>
                    <a:pt x="1442064" y="692086"/>
                  </a:lnTo>
                  <a:lnTo>
                    <a:pt x="1445547" y="690316"/>
                  </a:lnTo>
                  <a:lnTo>
                    <a:pt x="1449030" y="688548"/>
                  </a:lnTo>
                  <a:lnTo>
                    <a:pt x="1452513" y="686783"/>
                  </a:lnTo>
                  <a:lnTo>
                    <a:pt x="1455997" y="685021"/>
                  </a:lnTo>
                  <a:lnTo>
                    <a:pt x="1459480" y="683262"/>
                  </a:lnTo>
                  <a:lnTo>
                    <a:pt x="1462963" y="681504"/>
                  </a:lnTo>
                  <a:lnTo>
                    <a:pt x="1462963" y="686601"/>
                  </a:lnTo>
                  <a:lnTo>
                    <a:pt x="1462963" y="691649"/>
                  </a:lnTo>
                  <a:lnTo>
                    <a:pt x="1466446" y="689904"/>
                  </a:lnTo>
                  <a:lnTo>
                    <a:pt x="1469930" y="688161"/>
                  </a:lnTo>
                  <a:lnTo>
                    <a:pt x="1473413" y="686421"/>
                  </a:lnTo>
                  <a:lnTo>
                    <a:pt x="1476896" y="684684"/>
                  </a:lnTo>
                  <a:lnTo>
                    <a:pt x="1480379" y="682948"/>
                  </a:lnTo>
                  <a:lnTo>
                    <a:pt x="1483863" y="681216"/>
                  </a:lnTo>
                  <a:lnTo>
                    <a:pt x="1487346" y="679486"/>
                  </a:lnTo>
                  <a:lnTo>
                    <a:pt x="1490829" y="677758"/>
                  </a:lnTo>
                  <a:lnTo>
                    <a:pt x="1494312" y="676033"/>
                  </a:lnTo>
                  <a:lnTo>
                    <a:pt x="1497796" y="674310"/>
                  </a:lnTo>
                  <a:lnTo>
                    <a:pt x="1501279" y="672589"/>
                  </a:lnTo>
                  <a:lnTo>
                    <a:pt x="1504762" y="670872"/>
                  </a:lnTo>
                  <a:lnTo>
                    <a:pt x="1508245" y="669156"/>
                  </a:lnTo>
                  <a:lnTo>
                    <a:pt x="1511729" y="697130"/>
                  </a:lnTo>
                  <a:lnTo>
                    <a:pt x="1515212" y="695446"/>
                  </a:lnTo>
                  <a:lnTo>
                    <a:pt x="1518695" y="693765"/>
                  </a:lnTo>
                  <a:lnTo>
                    <a:pt x="1522178" y="692086"/>
                  </a:lnTo>
                  <a:lnTo>
                    <a:pt x="1525662" y="690409"/>
                  </a:lnTo>
                  <a:lnTo>
                    <a:pt x="1529145" y="688734"/>
                  </a:lnTo>
                  <a:lnTo>
                    <a:pt x="1532628" y="687062"/>
                  </a:lnTo>
                  <a:lnTo>
                    <a:pt x="1532628" y="691877"/>
                  </a:lnTo>
                  <a:lnTo>
                    <a:pt x="1532628" y="696649"/>
                  </a:lnTo>
                  <a:lnTo>
                    <a:pt x="1532628" y="701377"/>
                  </a:lnTo>
                  <a:lnTo>
                    <a:pt x="1532628" y="706063"/>
                  </a:lnTo>
                  <a:lnTo>
                    <a:pt x="1532628" y="710707"/>
                  </a:lnTo>
                  <a:lnTo>
                    <a:pt x="1532628" y="715309"/>
                  </a:lnTo>
                  <a:lnTo>
                    <a:pt x="1532628" y="719871"/>
                  </a:lnTo>
                  <a:lnTo>
                    <a:pt x="1532628" y="724392"/>
                  </a:lnTo>
                  <a:lnTo>
                    <a:pt x="1532628" y="728873"/>
                  </a:lnTo>
                  <a:lnTo>
                    <a:pt x="1536111" y="727241"/>
                  </a:lnTo>
                  <a:lnTo>
                    <a:pt x="1539595" y="725612"/>
                  </a:lnTo>
                  <a:lnTo>
                    <a:pt x="1543078" y="723985"/>
                  </a:lnTo>
                  <a:lnTo>
                    <a:pt x="1546561" y="722360"/>
                  </a:lnTo>
                  <a:lnTo>
                    <a:pt x="1550044" y="720737"/>
                  </a:lnTo>
                  <a:lnTo>
                    <a:pt x="1553528" y="719117"/>
                  </a:lnTo>
                  <a:lnTo>
                    <a:pt x="1557011" y="721969"/>
                  </a:lnTo>
                  <a:lnTo>
                    <a:pt x="1560494" y="720357"/>
                  </a:lnTo>
                  <a:lnTo>
                    <a:pt x="1563977" y="718747"/>
                  </a:lnTo>
                  <a:lnTo>
                    <a:pt x="1567461" y="717139"/>
                  </a:lnTo>
                  <a:lnTo>
                    <a:pt x="1570944" y="715533"/>
                  </a:lnTo>
                  <a:lnTo>
                    <a:pt x="1574427" y="713929"/>
                  </a:lnTo>
                  <a:lnTo>
                    <a:pt x="1577910" y="712327"/>
                  </a:lnTo>
                  <a:lnTo>
                    <a:pt x="1581394" y="719610"/>
                  </a:lnTo>
                  <a:lnTo>
                    <a:pt x="1584877" y="718021"/>
                  </a:lnTo>
                  <a:lnTo>
                    <a:pt x="1588360" y="716433"/>
                  </a:lnTo>
                  <a:lnTo>
                    <a:pt x="1591843" y="714848"/>
                  </a:lnTo>
                  <a:lnTo>
                    <a:pt x="1595327" y="713264"/>
                  </a:lnTo>
                  <a:lnTo>
                    <a:pt x="1598810" y="711683"/>
                  </a:lnTo>
                  <a:lnTo>
                    <a:pt x="1602293" y="710103"/>
                  </a:lnTo>
                  <a:lnTo>
                    <a:pt x="1602293" y="714512"/>
                  </a:lnTo>
                  <a:lnTo>
                    <a:pt x="1605776" y="712938"/>
                  </a:lnTo>
                  <a:lnTo>
                    <a:pt x="1609260" y="711367"/>
                  </a:lnTo>
                  <a:lnTo>
                    <a:pt x="1612743" y="709797"/>
                  </a:lnTo>
                  <a:lnTo>
                    <a:pt x="1616226" y="708230"/>
                  </a:lnTo>
                  <a:lnTo>
                    <a:pt x="1619709" y="706665"/>
                  </a:lnTo>
                  <a:lnTo>
                    <a:pt x="1623193" y="705101"/>
                  </a:lnTo>
                  <a:lnTo>
                    <a:pt x="1626676" y="725162"/>
                  </a:lnTo>
                  <a:lnTo>
                    <a:pt x="1630159" y="723622"/>
                  </a:lnTo>
                  <a:lnTo>
                    <a:pt x="1633642" y="722083"/>
                  </a:lnTo>
                  <a:lnTo>
                    <a:pt x="1637126" y="720546"/>
                  </a:lnTo>
                  <a:lnTo>
                    <a:pt x="1640609" y="719012"/>
                  </a:lnTo>
                  <a:lnTo>
                    <a:pt x="1644092" y="717479"/>
                  </a:lnTo>
                  <a:lnTo>
                    <a:pt x="1647575" y="715948"/>
                  </a:lnTo>
                  <a:lnTo>
                    <a:pt x="1651059" y="714419"/>
                  </a:lnTo>
                  <a:lnTo>
                    <a:pt x="1654542" y="712892"/>
                  </a:lnTo>
                  <a:lnTo>
                    <a:pt x="1658025" y="711367"/>
                  </a:lnTo>
                  <a:lnTo>
                    <a:pt x="1661508" y="709844"/>
                  </a:lnTo>
                  <a:lnTo>
                    <a:pt x="1664992" y="708322"/>
                  </a:lnTo>
                  <a:lnTo>
                    <a:pt x="1668475" y="706803"/>
                  </a:lnTo>
                  <a:lnTo>
                    <a:pt x="1671958" y="705285"/>
                  </a:lnTo>
                  <a:lnTo>
                    <a:pt x="1671958" y="709550"/>
                  </a:lnTo>
                  <a:lnTo>
                    <a:pt x="1675441" y="708038"/>
                  </a:lnTo>
                  <a:lnTo>
                    <a:pt x="1678925" y="706527"/>
                  </a:lnTo>
                  <a:lnTo>
                    <a:pt x="1682408" y="705019"/>
                  </a:lnTo>
                  <a:lnTo>
                    <a:pt x="1685891" y="703512"/>
                  </a:lnTo>
                  <a:lnTo>
                    <a:pt x="1689374" y="702008"/>
                  </a:lnTo>
                  <a:lnTo>
                    <a:pt x="1692858" y="700505"/>
                  </a:lnTo>
                  <a:lnTo>
                    <a:pt x="1696341" y="699004"/>
                  </a:lnTo>
                  <a:lnTo>
                    <a:pt x="1699824" y="697505"/>
                  </a:lnTo>
                  <a:lnTo>
                    <a:pt x="1703307" y="696007"/>
                  </a:lnTo>
                  <a:lnTo>
                    <a:pt x="1706791" y="694512"/>
                  </a:lnTo>
                  <a:lnTo>
                    <a:pt x="1710274" y="693018"/>
                  </a:lnTo>
                  <a:lnTo>
                    <a:pt x="1713757" y="691526"/>
                  </a:lnTo>
                  <a:lnTo>
                    <a:pt x="1717240" y="690036"/>
                  </a:lnTo>
                  <a:lnTo>
                    <a:pt x="1720723" y="688548"/>
                  </a:lnTo>
                  <a:lnTo>
                    <a:pt x="1724207" y="687062"/>
                  </a:lnTo>
                  <a:lnTo>
                    <a:pt x="1727690" y="685577"/>
                  </a:lnTo>
                  <a:lnTo>
                    <a:pt x="1731173" y="684095"/>
                  </a:lnTo>
                  <a:lnTo>
                    <a:pt x="1734656" y="682614"/>
                  </a:lnTo>
                  <a:lnTo>
                    <a:pt x="1738140" y="681135"/>
                  </a:lnTo>
                  <a:lnTo>
                    <a:pt x="1741623" y="679657"/>
                  </a:lnTo>
                  <a:lnTo>
                    <a:pt x="1745106" y="678182"/>
                  </a:lnTo>
                  <a:lnTo>
                    <a:pt x="1748589" y="676708"/>
                  </a:lnTo>
                  <a:lnTo>
                    <a:pt x="1752073" y="675236"/>
                  </a:lnTo>
                  <a:lnTo>
                    <a:pt x="1755556" y="673766"/>
                  </a:lnTo>
                  <a:lnTo>
                    <a:pt x="1759039" y="672298"/>
                  </a:lnTo>
                  <a:lnTo>
                    <a:pt x="1762522" y="670831"/>
                  </a:lnTo>
                  <a:lnTo>
                    <a:pt x="1766006" y="669367"/>
                  </a:lnTo>
                  <a:lnTo>
                    <a:pt x="1769489" y="667904"/>
                  </a:lnTo>
                  <a:lnTo>
                    <a:pt x="1772972" y="666442"/>
                  </a:lnTo>
                  <a:lnTo>
                    <a:pt x="1776455" y="664983"/>
                  </a:lnTo>
                  <a:lnTo>
                    <a:pt x="1779939" y="663525"/>
                  </a:lnTo>
                  <a:lnTo>
                    <a:pt x="1783422" y="662069"/>
                  </a:lnTo>
                  <a:lnTo>
                    <a:pt x="1786905" y="660615"/>
                  </a:lnTo>
                  <a:lnTo>
                    <a:pt x="1790388" y="672096"/>
                  </a:lnTo>
                  <a:lnTo>
                    <a:pt x="1793872" y="670655"/>
                  </a:lnTo>
                  <a:lnTo>
                    <a:pt x="1797355" y="669215"/>
                  </a:lnTo>
                  <a:lnTo>
                    <a:pt x="1800838" y="667778"/>
                  </a:lnTo>
                  <a:lnTo>
                    <a:pt x="1804321" y="666342"/>
                  </a:lnTo>
                  <a:lnTo>
                    <a:pt x="1807805" y="664908"/>
                  </a:lnTo>
                  <a:lnTo>
                    <a:pt x="1811288" y="663475"/>
                  </a:lnTo>
                  <a:lnTo>
                    <a:pt x="1811288" y="667737"/>
                  </a:lnTo>
                  <a:lnTo>
                    <a:pt x="1811288" y="671964"/>
                  </a:lnTo>
                  <a:lnTo>
                    <a:pt x="1811288" y="676159"/>
                  </a:lnTo>
                  <a:lnTo>
                    <a:pt x="1811288" y="680321"/>
                  </a:lnTo>
                  <a:lnTo>
                    <a:pt x="1811288" y="684451"/>
                  </a:lnTo>
                  <a:lnTo>
                    <a:pt x="1811288" y="688548"/>
                  </a:lnTo>
                  <a:lnTo>
                    <a:pt x="1814771" y="687136"/>
                  </a:lnTo>
                  <a:lnTo>
                    <a:pt x="1818254" y="685726"/>
                  </a:lnTo>
                  <a:lnTo>
                    <a:pt x="1821738" y="684317"/>
                  </a:lnTo>
                  <a:lnTo>
                    <a:pt x="1825221" y="682910"/>
                  </a:lnTo>
                  <a:lnTo>
                    <a:pt x="1828704" y="681504"/>
                  </a:lnTo>
                  <a:lnTo>
                    <a:pt x="1832187" y="680100"/>
                  </a:lnTo>
                  <a:lnTo>
                    <a:pt x="1835671" y="682786"/>
                  </a:lnTo>
                  <a:lnTo>
                    <a:pt x="1839154" y="681388"/>
                  </a:lnTo>
                  <a:lnTo>
                    <a:pt x="1842637" y="679992"/>
                  </a:lnTo>
                  <a:lnTo>
                    <a:pt x="1846120" y="678598"/>
                  </a:lnTo>
                  <a:lnTo>
                    <a:pt x="1849604" y="677205"/>
                  </a:lnTo>
                  <a:lnTo>
                    <a:pt x="1853087" y="675814"/>
                  </a:lnTo>
                  <a:lnTo>
                    <a:pt x="1856570" y="674424"/>
                  </a:lnTo>
                  <a:lnTo>
                    <a:pt x="1860053" y="689159"/>
                  </a:lnTo>
                  <a:lnTo>
                    <a:pt x="1863537" y="687785"/>
                  </a:lnTo>
                  <a:lnTo>
                    <a:pt x="1867020" y="686412"/>
                  </a:lnTo>
                  <a:lnTo>
                    <a:pt x="1870503" y="685040"/>
                  </a:lnTo>
                  <a:lnTo>
                    <a:pt x="1873986" y="683670"/>
                  </a:lnTo>
                  <a:lnTo>
                    <a:pt x="1877470" y="682302"/>
                  </a:lnTo>
                  <a:lnTo>
                    <a:pt x="1880953" y="680935"/>
                  </a:lnTo>
                  <a:lnTo>
                    <a:pt x="1880953" y="684908"/>
                  </a:lnTo>
                  <a:lnTo>
                    <a:pt x="1884436" y="683545"/>
                  </a:lnTo>
                  <a:lnTo>
                    <a:pt x="1887919" y="682184"/>
                  </a:lnTo>
                  <a:lnTo>
                    <a:pt x="1891403" y="680825"/>
                  </a:lnTo>
                  <a:lnTo>
                    <a:pt x="1894886" y="679467"/>
                  </a:lnTo>
                  <a:lnTo>
                    <a:pt x="1898369" y="678111"/>
                  </a:lnTo>
                  <a:lnTo>
                    <a:pt x="1901852" y="676756"/>
                  </a:lnTo>
                  <a:lnTo>
                    <a:pt x="1905336" y="679365"/>
                  </a:lnTo>
                  <a:lnTo>
                    <a:pt x="1908819" y="678016"/>
                  </a:lnTo>
                  <a:lnTo>
                    <a:pt x="1912302" y="676669"/>
                  </a:lnTo>
                  <a:lnTo>
                    <a:pt x="1915785" y="675323"/>
                  </a:lnTo>
                  <a:lnTo>
                    <a:pt x="1919269" y="673978"/>
                  </a:lnTo>
                  <a:lnTo>
                    <a:pt x="1922752" y="672635"/>
                  </a:lnTo>
                  <a:lnTo>
                    <a:pt x="1926235" y="671294"/>
                  </a:lnTo>
                  <a:lnTo>
                    <a:pt x="1929718" y="669954"/>
                  </a:lnTo>
                  <a:lnTo>
                    <a:pt x="1933202" y="668615"/>
                  </a:lnTo>
                  <a:lnTo>
                    <a:pt x="1936685" y="667278"/>
                  </a:lnTo>
                  <a:lnTo>
                    <a:pt x="1940168" y="665943"/>
                  </a:lnTo>
                  <a:lnTo>
                    <a:pt x="1943651" y="664609"/>
                  </a:lnTo>
                  <a:lnTo>
                    <a:pt x="1947135" y="663276"/>
                  </a:lnTo>
                  <a:lnTo>
                    <a:pt x="1950618" y="661945"/>
                  </a:lnTo>
                  <a:lnTo>
                    <a:pt x="1950618" y="665914"/>
                  </a:lnTo>
                  <a:lnTo>
                    <a:pt x="1950618" y="669855"/>
                  </a:lnTo>
                  <a:lnTo>
                    <a:pt x="1950618" y="673766"/>
                  </a:lnTo>
                  <a:lnTo>
                    <a:pt x="1950618" y="677649"/>
                  </a:lnTo>
                  <a:lnTo>
                    <a:pt x="1950618" y="681504"/>
                  </a:lnTo>
                  <a:lnTo>
                    <a:pt x="1950618" y="685331"/>
                  </a:lnTo>
                  <a:lnTo>
                    <a:pt x="1950618" y="689131"/>
                  </a:lnTo>
                  <a:lnTo>
                    <a:pt x="1950618" y="692903"/>
                  </a:lnTo>
                  <a:lnTo>
                    <a:pt x="1954101" y="691595"/>
                  </a:lnTo>
                  <a:lnTo>
                    <a:pt x="1957584" y="690289"/>
                  </a:lnTo>
                  <a:lnTo>
                    <a:pt x="1961068" y="688983"/>
                  </a:lnTo>
                  <a:lnTo>
                    <a:pt x="1964551" y="687679"/>
                  </a:lnTo>
                  <a:lnTo>
                    <a:pt x="1968034" y="686377"/>
                  </a:lnTo>
                  <a:lnTo>
                    <a:pt x="1971517" y="685075"/>
                  </a:lnTo>
                  <a:lnTo>
                    <a:pt x="1975001" y="687540"/>
                  </a:lnTo>
                  <a:lnTo>
                    <a:pt x="1978484" y="686244"/>
                  </a:lnTo>
                  <a:lnTo>
                    <a:pt x="1981967" y="684949"/>
                  </a:lnTo>
                  <a:lnTo>
                    <a:pt x="1985450" y="683656"/>
                  </a:lnTo>
                  <a:lnTo>
                    <a:pt x="1988934" y="682365"/>
                  </a:lnTo>
                  <a:lnTo>
                    <a:pt x="1992417" y="681074"/>
                  </a:lnTo>
                  <a:lnTo>
                    <a:pt x="1995900" y="679786"/>
                  </a:lnTo>
                  <a:lnTo>
                    <a:pt x="1999383" y="678498"/>
                  </a:lnTo>
                  <a:lnTo>
                    <a:pt x="2002867" y="677212"/>
                  </a:lnTo>
                  <a:lnTo>
                    <a:pt x="2006350" y="675927"/>
                  </a:lnTo>
                  <a:lnTo>
                    <a:pt x="2009833" y="674644"/>
                  </a:lnTo>
                  <a:lnTo>
                    <a:pt x="2013316" y="673362"/>
                  </a:lnTo>
                  <a:lnTo>
                    <a:pt x="2016799" y="672081"/>
                  </a:lnTo>
                  <a:lnTo>
                    <a:pt x="2020283" y="670801"/>
                  </a:lnTo>
                  <a:lnTo>
                    <a:pt x="2023766" y="669523"/>
                  </a:lnTo>
                  <a:lnTo>
                    <a:pt x="2027249" y="668247"/>
                  </a:lnTo>
                  <a:lnTo>
                    <a:pt x="2030732" y="666972"/>
                  </a:lnTo>
                  <a:lnTo>
                    <a:pt x="2034216" y="665698"/>
                  </a:lnTo>
                  <a:lnTo>
                    <a:pt x="2037699" y="664425"/>
                  </a:lnTo>
                  <a:lnTo>
                    <a:pt x="2041182" y="663154"/>
                  </a:lnTo>
                  <a:lnTo>
                    <a:pt x="2044665" y="687853"/>
                  </a:lnTo>
                  <a:lnTo>
                    <a:pt x="2048149" y="686601"/>
                  </a:lnTo>
                  <a:lnTo>
                    <a:pt x="2051632" y="685351"/>
                  </a:lnTo>
                  <a:lnTo>
                    <a:pt x="2055115" y="684102"/>
                  </a:lnTo>
                  <a:lnTo>
                    <a:pt x="2058598" y="682854"/>
                  </a:lnTo>
                  <a:lnTo>
                    <a:pt x="2062082" y="681608"/>
                  </a:lnTo>
                  <a:lnTo>
                    <a:pt x="2065565" y="680363"/>
                  </a:lnTo>
                  <a:lnTo>
                    <a:pt x="2069048" y="703986"/>
                  </a:lnTo>
                  <a:lnTo>
                    <a:pt x="2072531" y="702760"/>
                  </a:lnTo>
                  <a:lnTo>
                    <a:pt x="2076015" y="701535"/>
                  </a:lnTo>
                  <a:lnTo>
                    <a:pt x="2079498" y="700312"/>
                  </a:lnTo>
                  <a:lnTo>
                    <a:pt x="2082981" y="699090"/>
                  </a:lnTo>
                  <a:lnTo>
                    <a:pt x="2086464" y="697869"/>
                  </a:lnTo>
                  <a:lnTo>
                    <a:pt x="2089948" y="696649"/>
                  </a:lnTo>
                  <a:lnTo>
                    <a:pt x="2093431" y="695953"/>
                  </a:lnTo>
                  <a:lnTo>
                    <a:pt x="2096914" y="695258"/>
                  </a:lnTo>
                  <a:lnTo>
                    <a:pt x="2100397" y="694565"/>
                  </a:lnTo>
                  <a:lnTo>
                    <a:pt x="2103881" y="693873"/>
                  </a:lnTo>
                  <a:lnTo>
                    <a:pt x="2107364" y="693183"/>
                  </a:lnTo>
                  <a:lnTo>
                    <a:pt x="2110847" y="692494"/>
                  </a:lnTo>
                  <a:lnTo>
                    <a:pt x="2114330" y="718725"/>
                  </a:lnTo>
                  <a:lnTo>
                    <a:pt x="2117814" y="717535"/>
                  </a:lnTo>
                  <a:lnTo>
                    <a:pt x="2121297" y="716346"/>
                  </a:lnTo>
                  <a:lnTo>
                    <a:pt x="2124780" y="715159"/>
                  </a:lnTo>
                  <a:lnTo>
                    <a:pt x="2128263" y="713973"/>
                  </a:lnTo>
                  <a:lnTo>
                    <a:pt x="2131747" y="712787"/>
                  </a:lnTo>
                  <a:lnTo>
                    <a:pt x="2135230" y="711603"/>
                  </a:lnTo>
                  <a:lnTo>
                    <a:pt x="2138713" y="713725"/>
                  </a:lnTo>
                  <a:lnTo>
                    <a:pt x="2142196" y="712545"/>
                  </a:lnTo>
                  <a:lnTo>
                    <a:pt x="2145680" y="711367"/>
                  </a:lnTo>
                  <a:lnTo>
                    <a:pt x="2149163" y="710190"/>
                  </a:lnTo>
                  <a:lnTo>
                    <a:pt x="2152646" y="709013"/>
                  </a:lnTo>
                  <a:lnTo>
                    <a:pt x="2156129" y="707838"/>
                  </a:lnTo>
                  <a:lnTo>
                    <a:pt x="2159613" y="706665"/>
                  </a:lnTo>
                  <a:lnTo>
                    <a:pt x="2159613" y="709961"/>
                  </a:lnTo>
                  <a:lnTo>
                    <a:pt x="2163096" y="708790"/>
                  </a:lnTo>
                  <a:lnTo>
                    <a:pt x="2166579" y="707621"/>
                  </a:lnTo>
                  <a:lnTo>
                    <a:pt x="2170062" y="706452"/>
                  </a:lnTo>
                  <a:lnTo>
                    <a:pt x="2173546" y="705285"/>
                  </a:lnTo>
                  <a:lnTo>
                    <a:pt x="2177029" y="704119"/>
                  </a:lnTo>
                  <a:lnTo>
                    <a:pt x="2180512" y="702954"/>
                  </a:lnTo>
                  <a:lnTo>
                    <a:pt x="2183995" y="739943"/>
                  </a:lnTo>
                  <a:lnTo>
                    <a:pt x="2187479" y="738806"/>
                  </a:lnTo>
                  <a:lnTo>
                    <a:pt x="2190962" y="737669"/>
                  </a:lnTo>
                  <a:lnTo>
                    <a:pt x="2194445" y="736533"/>
                  </a:lnTo>
                  <a:lnTo>
                    <a:pt x="2197928" y="735399"/>
                  </a:lnTo>
                  <a:lnTo>
                    <a:pt x="2201412" y="734265"/>
                  </a:lnTo>
                  <a:lnTo>
                    <a:pt x="2204895" y="733133"/>
                  </a:lnTo>
                  <a:lnTo>
                    <a:pt x="2208378" y="750133"/>
                  </a:lnTo>
                  <a:lnTo>
                    <a:pt x="2211861" y="749015"/>
                  </a:lnTo>
                  <a:lnTo>
                    <a:pt x="2215345" y="747898"/>
                  </a:lnTo>
                  <a:lnTo>
                    <a:pt x="2218828" y="746781"/>
                  </a:lnTo>
                  <a:lnTo>
                    <a:pt x="2222311" y="745666"/>
                  </a:lnTo>
                  <a:lnTo>
                    <a:pt x="2225794" y="744552"/>
                  </a:lnTo>
                  <a:lnTo>
                    <a:pt x="2229278" y="743439"/>
                  </a:lnTo>
                  <a:lnTo>
                    <a:pt x="2232761" y="742774"/>
                  </a:lnTo>
                  <a:lnTo>
                    <a:pt x="2236244" y="742110"/>
                  </a:lnTo>
                  <a:lnTo>
                    <a:pt x="2239727" y="741447"/>
                  </a:lnTo>
                  <a:lnTo>
                    <a:pt x="2243211" y="740785"/>
                  </a:lnTo>
                  <a:lnTo>
                    <a:pt x="2246694" y="740125"/>
                  </a:lnTo>
                  <a:lnTo>
                    <a:pt x="2250177" y="739466"/>
                  </a:lnTo>
                  <a:lnTo>
                    <a:pt x="2253660" y="753320"/>
                  </a:lnTo>
                  <a:lnTo>
                    <a:pt x="2257144" y="752226"/>
                  </a:lnTo>
                  <a:lnTo>
                    <a:pt x="2260627" y="751133"/>
                  </a:lnTo>
                  <a:lnTo>
                    <a:pt x="2264110" y="750042"/>
                  </a:lnTo>
                  <a:lnTo>
                    <a:pt x="2267593" y="748951"/>
                  </a:lnTo>
                  <a:lnTo>
                    <a:pt x="2271077" y="747861"/>
                  </a:lnTo>
                  <a:lnTo>
                    <a:pt x="2274560" y="746772"/>
                  </a:lnTo>
                  <a:lnTo>
                    <a:pt x="2278043" y="762802"/>
                  </a:lnTo>
                  <a:lnTo>
                    <a:pt x="2281526" y="761726"/>
                  </a:lnTo>
                  <a:lnTo>
                    <a:pt x="2285010" y="760651"/>
                  </a:lnTo>
                  <a:lnTo>
                    <a:pt x="2288493" y="759578"/>
                  </a:lnTo>
                  <a:lnTo>
                    <a:pt x="2291976" y="758505"/>
                  </a:lnTo>
                  <a:lnTo>
                    <a:pt x="2295459" y="757433"/>
                  </a:lnTo>
                  <a:lnTo>
                    <a:pt x="2298942" y="756362"/>
                  </a:lnTo>
                  <a:lnTo>
                    <a:pt x="2298942" y="759169"/>
                  </a:lnTo>
                  <a:lnTo>
                    <a:pt x="2302426" y="758100"/>
                  </a:lnTo>
                  <a:lnTo>
                    <a:pt x="2305909" y="757033"/>
                  </a:lnTo>
                  <a:lnTo>
                    <a:pt x="2309392" y="755967"/>
                  </a:lnTo>
                  <a:lnTo>
                    <a:pt x="2312875" y="754901"/>
                  </a:lnTo>
                  <a:lnTo>
                    <a:pt x="2316359" y="753837"/>
                  </a:lnTo>
                  <a:lnTo>
                    <a:pt x="2319842" y="752773"/>
                  </a:lnTo>
                  <a:lnTo>
                    <a:pt x="2323325" y="751851"/>
                  </a:lnTo>
                  <a:lnTo>
                    <a:pt x="2326808" y="751211"/>
                  </a:lnTo>
                  <a:lnTo>
                    <a:pt x="2330292" y="750572"/>
                  </a:lnTo>
                  <a:lnTo>
                    <a:pt x="2333775" y="749934"/>
                  </a:lnTo>
                  <a:lnTo>
                    <a:pt x="2337258" y="749297"/>
                  </a:lnTo>
                  <a:lnTo>
                    <a:pt x="2340741" y="748661"/>
                  </a:lnTo>
                  <a:lnTo>
                    <a:pt x="2344225" y="748027"/>
                  </a:lnTo>
                  <a:lnTo>
                    <a:pt x="2347708" y="758221"/>
                  </a:lnTo>
                  <a:lnTo>
                    <a:pt x="2351191" y="757174"/>
                  </a:lnTo>
                  <a:lnTo>
                    <a:pt x="2354674" y="756128"/>
                  </a:lnTo>
                  <a:lnTo>
                    <a:pt x="2358158" y="755084"/>
                  </a:lnTo>
                  <a:lnTo>
                    <a:pt x="2361641" y="754039"/>
                  </a:lnTo>
                  <a:lnTo>
                    <a:pt x="2365124" y="752996"/>
                  </a:lnTo>
                  <a:lnTo>
                    <a:pt x="2368607" y="751954"/>
                  </a:lnTo>
                  <a:lnTo>
                    <a:pt x="2368607" y="754703"/>
                  </a:lnTo>
                  <a:lnTo>
                    <a:pt x="2368607" y="757437"/>
                  </a:lnTo>
                  <a:lnTo>
                    <a:pt x="2368607" y="760156"/>
                  </a:lnTo>
                  <a:lnTo>
                    <a:pt x="2372091" y="759119"/>
                  </a:lnTo>
                  <a:lnTo>
                    <a:pt x="2375574" y="758084"/>
                  </a:lnTo>
                  <a:lnTo>
                    <a:pt x="2379057" y="757050"/>
                  </a:lnTo>
                  <a:lnTo>
                    <a:pt x="2382540" y="756016"/>
                  </a:lnTo>
                  <a:lnTo>
                    <a:pt x="2386024" y="754983"/>
                  </a:lnTo>
                  <a:lnTo>
                    <a:pt x="2389507" y="753951"/>
                  </a:lnTo>
                  <a:lnTo>
                    <a:pt x="2392990" y="761023"/>
                  </a:lnTo>
                  <a:lnTo>
                    <a:pt x="2396473" y="759998"/>
                  </a:lnTo>
                  <a:lnTo>
                    <a:pt x="2399957" y="758974"/>
                  </a:lnTo>
                  <a:lnTo>
                    <a:pt x="2403440" y="757950"/>
                  </a:lnTo>
                  <a:lnTo>
                    <a:pt x="2406923" y="756928"/>
                  </a:lnTo>
                  <a:lnTo>
                    <a:pt x="2410406" y="755906"/>
                  </a:lnTo>
                  <a:lnTo>
                    <a:pt x="2413890" y="754885"/>
                  </a:lnTo>
                  <a:lnTo>
                    <a:pt x="2417373" y="767138"/>
                  </a:lnTo>
                  <a:lnTo>
                    <a:pt x="2420856" y="766127"/>
                  </a:lnTo>
                  <a:lnTo>
                    <a:pt x="2424339" y="765117"/>
                  </a:lnTo>
                  <a:lnTo>
                    <a:pt x="2427823" y="764107"/>
                  </a:lnTo>
                  <a:lnTo>
                    <a:pt x="2431306" y="763099"/>
                  </a:lnTo>
                  <a:lnTo>
                    <a:pt x="2434789" y="762091"/>
                  </a:lnTo>
                  <a:lnTo>
                    <a:pt x="2438272" y="786686"/>
                  </a:lnTo>
                  <a:lnTo>
                    <a:pt x="2441756" y="785696"/>
                  </a:lnTo>
                  <a:lnTo>
                    <a:pt x="2445239" y="784707"/>
                  </a:lnTo>
                  <a:lnTo>
                    <a:pt x="2448722" y="783719"/>
                  </a:lnTo>
                  <a:lnTo>
                    <a:pt x="2452205" y="782731"/>
                  </a:lnTo>
                  <a:lnTo>
                    <a:pt x="2455689" y="781745"/>
                  </a:lnTo>
                  <a:lnTo>
                    <a:pt x="2459172" y="780759"/>
                  </a:lnTo>
                  <a:lnTo>
                    <a:pt x="2462655" y="787352"/>
                  </a:lnTo>
                  <a:lnTo>
                    <a:pt x="2466138" y="786742"/>
                  </a:lnTo>
                  <a:lnTo>
                    <a:pt x="2469622" y="786133"/>
                  </a:lnTo>
                  <a:lnTo>
                    <a:pt x="2473105" y="785526"/>
                  </a:lnTo>
                  <a:lnTo>
                    <a:pt x="2476588" y="784919"/>
                  </a:lnTo>
                  <a:lnTo>
                    <a:pt x="2480071" y="784313"/>
                  </a:lnTo>
                  <a:lnTo>
                    <a:pt x="2483555" y="783708"/>
                  </a:lnTo>
                  <a:lnTo>
                    <a:pt x="2487038" y="790193"/>
                  </a:lnTo>
                  <a:lnTo>
                    <a:pt x="2490521" y="789225"/>
                  </a:lnTo>
                  <a:lnTo>
                    <a:pt x="2494004" y="788257"/>
                  </a:lnTo>
                  <a:lnTo>
                    <a:pt x="2497488" y="787291"/>
                  </a:lnTo>
                  <a:lnTo>
                    <a:pt x="2500971" y="786325"/>
                  </a:lnTo>
                  <a:lnTo>
                    <a:pt x="2504454" y="785359"/>
                  </a:lnTo>
                  <a:lnTo>
                    <a:pt x="2507937" y="784395"/>
                  </a:lnTo>
                  <a:lnTo>
                    <a:pt x="2507937" y="786824"/>
                  </a:lnTo>
                  <a:lnTo>
                    <a:pt x="2511421" y="785862"/>
                  </a:lnTo>
                  <a:lnTo>
                    <a:pt x="2514904" y="784901"/>
                  </a:lnTo>
                  <a:lnTo>
                    <a:pt x="2518387" y="783940"/>
                  </a:lnTo>
                  <a:lnTo>
                    <a:pt x="2521870" y="782980"/>
                  </a:lnTo>
                  <a:lnTo>
                    <a:pt x="2525354" y="782020"/>
                  </a:lnTo>
                  <a:lnTo>
                    <a:pt x="2528837" y="781062"/>
                  </a:lnTo>
                  <a:lnTo>
                    <a:pt x="2532320" y="787351"/>
                  </a:lnTo>
                  <a:lnTo>
                    <a:pt x="2535803" y="786398"/>
                  </a:lnTo>
                  <a:lnTo>
                    <a:pt x="2539287" y="785446"/>
                  </a:lnTo>
                  <a:lnTo>
                    <a:pt x="2542770" y="784495"/>
                  </a:lnTo>
                  <a:lnTo>
                    <a:pt x="2546253" y="783544"/>
                  </a:lnTo>
                  <a:lnTo>
                    <a:pt x="2549736" y="782595"/>
                  </a:lnTo>
                  <a:lnTo>
                    <a:pt x="2553220" y="781646"/>
                  </a:lnTo>
                  <a:lnTo>
                    <a:pt x="2556703" y="780697"/>
                  </a:lnTo>
                  <a:lnTo>
                    <a:pt x="2560186" y="779750"/>
                  </a:lnTo>
                  <a:lnTo>
                    <a:pt x="2563669" y="778803"/>
                  </a:lnTo>
                  <a:lnTo>
                    <a:pt x="2567153" y="777856"/>
                  </a:lnTo>
                  <a:lnTo>
                    <a:pt x="2570636" y="776911"/>
                  </a:lnTo>
                  <a:lnTo>
                    <a:pt x="2574119" y="775966"/>
                  </a:lnTo>
                  <a:lnTo>
                    <a:pt x="2577602" y="775022"/>
                  </a:lnTo>
                  <a:lnTo>
                    <a:pt x="2577602" y="777432"/>
                  </a:lnTo>
                  <a:lnTo>
                    <a:pt x="2577602" y="779831"/>
                  </a:lnTo>
                  <a:lnTo>
                    <a:pt x="2577602" y="782217"/>
                  </a:lnTo>
                  <a:lnTo>
                    <a:pt x="2577602" y="784592"/>
                  </a:lnTo>
                  <a:lnTo>
                    <a:pt x="2577602" y="786955"/>
                  </a:lnTo>
                  <a:lnTo>
                    <a:pt x="2577602" y="789307"/>
                  </a:lnTo>
                  <a:lnTo>
                    <a:pt x="2577602" y="791647"/>
                  </a:lnTo>
                  <a:lnTo>
                    <a:pt x="2577602" y="793975"/>
                  </a:lnTo>
                  <a:lnTo>
                    <a:pt x="2577602" y="796292"/>
                  </a:lnTo>
                  <a:lnTo>
                    <a:pt x="2581085" y="795361"/>
                  </a:lnTo>
                  <a:lnTo>
                    <a:pt x="2584569" y="794432"/>
                  </a:lnTo>
                  <a:lnTo>
                    <a:pt x="2588052" y="793503"/>
                  </a:lnTo>
                  <a:lnTo>
                    <a:pt x="2591535" y="792574"/>
                  </a:lnTo>
                  <a:lnTo>
                    <a:pt x="2595018" y="791647"/>
                  </a:lnTo>
                  <a:lnTo>
                    <a:pt x="2598502" y="790720"/>
                  </a:lnTo>
                  <a:lnTo>
                    <a:pt x="2601985" y="816856"/>
                  </a:lnTo>
                  <a:lnTo>
                    <a:pt x="2605468" y="815947"/>
                  </a:lnTo>
                  <a:lnTo>
                    <a:pt x="2608951" y="815039"/>
                  </a:lnTo>
                  <a:lnTo>
                    <a:pt x="2612435" y="814131"/>
                  </a:lnTo>
                  <a:lnTo>
                    <a:pt x="2615918" y="813224"/>
                  </a:lnTo>
                  <a:lnTo>
                    <a:pt x="2619401" y="812318"/>
                  </a:lnTo>
                  <a:lnTo>
                    <a:pt x="2622884" y="811412"/>
                  </a:lnTo>
                  <a:lnTo>
                    <a:pt x="2626368" y="812702"/>
                  </a:lnTo>
                  <a:lnTo>
                    <a:pt x="2629851" y="811799"/>
                  </a:lnTo>
                  <a:lnTo>
                    <a:pt x="2633334" y="810897"/>
                  </a:lnTo>
                  <a:lnTo>
                    <a:pt x="2636817" y="809995"/>
                  </a:lnTo>
                  <a:lnTo>
                    <a:pt x="2640301" y="809094"/>
                  </a:lnTo>
                  <a:lnTo>
                    <a:pt x="2643784" y="808193"/>
                  </a:lnTo>
                  <a:lnTo>
                    <a:pt x="2647267" y="807293"/>
                  </a:lnTo>
                  <a:lnTo>
                    <a:pt x="2647267" y="809486"/>
                  </a:lnTo>
                  <a:lnTo>
                    <a:pt x="2647267" y="811669"/>
                  </a:lnTo>
                  <a:lnTo>
                    <a:pt x="2647267" y="813842"/>
                  </a:lnTo>
                  <a:lnTo>
                    <a:pt x="2647267" y="816005"/>
                  </a:lnTo>
                  <a:lnTo>
                    <a:pt x="2647267" y="818158"/>
                  </a:lnTo>
                  <a:lnTo>
                    <a:pt x="2650750" y="817265"/>
                  </a:lnTo>
                  <a:lnTo>
                    <a:pt x="2654234" y="816373"/>
                  </a:lnTo>
                  <a:lnTo>
                    <a:pt x="2657717" y="815481"/>
                  </a:lnTo>
                  <a:lnTo>
                    <a:pt x="2661200" y="814591"/>
                  </a:lnTo>
                  <a:lnTo>
                    <a:pt x="2664683" y="813701"/>
                  </a:lnTo>
                  <a:lnTo>
                    <a:pt x="2668167" y="812811"/>
                  </a:lnTo>
                  <a:lnTo>
                    <a:pt x="2671650" y="830937"/>
                  </a:lnTo>
                  <a:lnTo>
                    <a:pt x="2675133" y="830060"/>
                  </a:lnTo>
                  <a:lnTo>
                    <a:pt x="2678616" y="829184"/>
                  </a:lnTo>
                  <a:lnTo>
                    <a:pt x="2682100" y="828309"/>
                  </a:lnTo>
                  <a:lnTo>
                    <a:pt x="2685583" y="827434"/>
                  </a:lnTo>
                  <a:lnTo>
                    <a:pt x="2689066" y="826559"/>
                  </a:lnTo>
                  <a:lnTo>
                    <a:pt x="2692549" y="825686"/>
                  </a:lnTo>
                  <a:lnTo>
                    <a:pt x="2696033" y="824813"/>
                  </a:lnTo>
                  <a:lnTo>
                    <a:pt x="2699516" y="823940"/>
                  </a:lnTo>
                  <a:lnTo>
                    <a:pt x="2702999" y="823069"/>
                  </a:lnTo>
                  <a:lnTo>
                    <a:pt x="2706482" y="822197"/>
                  </a:lnTo>
                  <a:lnTo>
                    <a:pt x="2709966" y="821327"/>
                  </a:lnTo>
                  <a:lnTo>
                    <a:pt x="2713449" y="820457"/>
                  </a:lnTo>
                  <a:lnTo>
                    <a:pt x="2716932" y="819587"/>
                  </a:lnTo>
                  <a:lnTo>
                    <a:pt x="2716932" y="821668"/>
                  </a:lnTo>
                  <a:lnTo>
                    <a:pt x="2716932" y="823740"/>
                  </a:lnTo>
                  <a:lnTo>
                    <a:pt x="2716932" y="825803"/>
                  </a:lnTo>
                  <a:lnTo>
                    <a:pt x="2716932" y="827856"/>
                  </a:lnTo>
                  <a:lnTo>
                    <a:pt x="2716932" y="829901"/>
                  </a:lnTo>
                  <a:lnTo>
                    <a:pt x="2716932" y="831936"/>
                  </a:lnTo>
                  <a:lnTo>
                    <a:pt x="2716932" y="833962"/>
                  </a:lnTo>
                  <a:lnTo>
                    <a:pt x="2716932" y="835979"/>
                  </a:lnTo>
                  <a:lnTo>
                    <a:pt x="2716932" y="837987"/>
                  </a:lnTo>
                  <a:lnTo>
                    <a:pt x="2716932" y="839986"/>
                  </a:lnTo>
                  <a:lnTo>
                    <a:pt x="2720415" y="839130"/>
                  </a:lnTo>
                  <a:lnTo>
                    <a:pt x="2723899" y="838274"/>
                  </a:lnTo>
                  <a:lnTo>
                    <a:pt x="2727382" y="837418"/>
                  </a:lnTo>
                  <a:lnTo>
                    <a:pt x="2730865" y="836564"/>
                  </a:lnTo>
                  <a:lnTo>
                    <a:pt x="2734348" y="835709"/>
                  </a:lnTo>
                  <a:lnTo>
                    <a:pt x="2737832" y="834856"/>
                  </a:lnTo>
                  <a:lnTo>
                    <a:pt x="2741315" y="839973"/>
                  </a:lnTo>
                  <a:lnTo>
                    <a:pt x="2744798" y="839125"/>
                  </a:lnTo>
                  <a:lnTo>
                    <a:pt x="2748281" y="838276"/>
                  </a:lnTo>
                  <a:lnTo>
                    <a:pt x="2751765" y="837429"/>
                  </a:lnTo>
                  <a:lnTo>
                    <a:pt x="2755248" y="836581"/>
                  </a:lnTo>
                  <a:lnTo>
                    <a:pt x="2758731" y="835735"/>
                  </a:lnTo>
                  <a:lnTo>
                    <a:pt x="2762214" y="834889"/>
                  </a:lnTo>
                  <a:lnTo>
                    <a:pt x="2765698" y="839961"/>
                  </a:lnTo>
                  <a:lnTo>
                    <a:pt x="2769181" y="839120"/>
                  </a:lnTo>
                  <a:lnTo>
                    <a:pt x="2772664" y="838279"/>
                  </a:lnTo>
                  <a:lnTo>
                    <a:pt x="2776147" y="837438"/>
                  </a:lnTo>
                  <a:lnTo>
                    <a:pt x="2779631" y="836599"/>
                  </a:lnTo>
                  <a:lnTo>
                    <a:pt x="2783114" y="835760"/>
                  </a:lnTo>
                  <a:lnTo>
                    <a:pt x="2786597" y="834921"/>
                  </a:lnTo>
                  <a:lnTo>
                    <a:pt x="2790080" y="834083"/>
                  </a:lnTo>
                  <a:lnTo>
                    <a:pt x="2793564" y="833245"/>
                  </a:lnTo>
                  <a:lnTo>
                    <a:pt x="2797047" y="832408"/>
                  </a:lnTo>
                  <a:lnTo>
                    <a:pt x="2800530" y="831572"/>
                  </a:lnTo>
                  <a:lnTo>
                    <a:pt x="2804013" y="830736"/>
                  </a:lnTo>
                  <a:lnTo>
                    <a:pt x="2807497" y="829901"/>
                  </a:lnTo>
                  <a:lnTo>
                    <a:pt x="2810980" y="836898"/>
                  </a:lnTo>
                  <a:lnTo>
                    <a:pt x="2814463" y="836068"/>
                  </a:lnTo>
                  <a:lnTo>
                    <a:pt x="2817946" y="835239"/>
                  </a:lnTo>
                  <a:lnTo>
                    <a:pt x="2821430" y="834411"/>
                  </a:lnTo>
                  <a:lnTo>
                    <a:pt x="2824913" y="833583"/>
                  </a:lnTo>
                  <a:lnTo>
                    <a:pt x="2828396" y="832755"/>
                  </a:lnTo>
                  <a:lnTo>
                    <a:pt x="2831879" y="831928"/>
                  </a:lnTo>
                  <a:lnTo>
                    <a:pt x="2835363" y="831102"/>
                  </a:lnTo>
                  <a:lnTo>
                    <a:pt x="2838846" y="830276"/>
                  </a:lnTo>
                  <a:lnTo>
                    <a:pt x="2842329" y="829450"/>
                  </a:lnTo>
                  <a:lnTo>
                    <a:pt x="2845812" y="828626"/>
                  </a:lnTo>
                  <a:lnTo>
                    <a:pt x="2849296" y="827801"/>
                  </a:lnTo>
                  <a:lnTo>
                    <a:pt x="2852779" y="826977"/>
                  </a:lnTo>
                  <a:lnTo>
                    <a:pt x="2856262" y="830050"/>
                  </a:lnTo>
                  <a:lnTo>
                    <a:pt x="2859745" y="829229"/>
                  </a:lnTo>
                  <a:lnTo>
                    <a:pt x="2863229" y="828409"/>
                  </a:lnTo>
                  <a:lnTo>
                    <a:pt x="2866712" y="827590"/>
                  </a:lnTo>
                  <a:lnTo>
                    <a:pt x="2870195" y="826771"/>
                  </a:lnTo>
                  <a:lnTo>
                    <a:pt x="2873678" y="825953"/>
                  </a:lnTo>
                  <a:lnTo>
                    <a:pt x="2877161" y="825135"/>
                  </a:lnTo>
                  <a:lnTo>
                    <a:pt x="2880645" y="828196"/>
                  </a:lnTo>
                  <a:lnTo>
                    <a:pt x="2884128" y="827381"/>
                  </a:lnTo>
                  <a:lnTo>
                    <a:pt x="2887611" y="826567"/>
                  </a:lnTo>
                  <a:lnTo>
                    <a:pt x="2891094" y="825753"/>
                  </a:lnTo>
                  <a:lnTo>
                    <a:pt x="2894578" y="824940"/>
                  </a:lnTo>
                  <a:lnTo>
                    <a:pt x="2898061" y="824128"/>
                  </a:lnTo>
                  <a:lnTo>
                    <a:pt x="2901544" y="823316"/>
                  </a:lnTo>
                  <a:lnTo>
                    <a:pt x="2905027" y="843346"/>
                  </a:lnTo>
                  <a:lnTo>
                    <a:pt x="2908511" y="842547"/>
                  </a:lnTo>
                  <a:lnTo>
                    <a:pt x="2911994" y="841748"/>
                  </a:lnTo>
                  <a:lnTo>
                    <a:pt x="2915477" y="840950"/>
                  </a:lnTo>
                  <a:lnTo>
                    <a:pt x="2918960" y="840153"/>
                  </a:lnTo>
                  <a:lnTo>
                    <a:pt x="2922444" y="839356"/>
                  </a:lnTo>
                  <a:lnTo>
                    <a:pt x="2925927" y="838559"/>
                  </a:lnTo>
                  <a:lnTo>
                    <a:pt x="2925927" y="840413"/>
                  </a:lnTo>
                  <a:lnTo>
                    <a:pt x="2925927" y="842260"/>
                  </a:lnTo>
                  <a:lnTo>
                    <a:pt x="2925927" y="844099"/>
                  </a:lnTo>
                  <a:lnTo>
                    <a:pt x="2925927" y="845931"/>
                  </a:lnTo>
                  <a:lnTo>
                    <a:pt x="2925927" y="847755"/>
                  </a:lnTo>
                  <a:lnTo>
                    <a:pt x="2925927" y="849572"/>
                  </a:lnTo>
                  <a:lnTo>
                    <a:pt x="2925927" y="851381"/>
                  </a:lnTo>
                  <a:lnTo>
                    <a:pt x="2925927" y="853183"/>
                  </a:lnTo>
                  <a:lnTo>
                    <a:pt x="2925927" y="854978"/>
                  </a:lnTo>
                  <a:lnTo>
                    <a:pt x="2929410" y="854192"/>
                  </a:lnTo>
                  <a:lnTo>
                    <a:pt x="2932893" y="853406"/>
                  </a:lnTo>
                  <a:lnTo>
                    <a:pt x="2936377" y="852620"/>
                  </a:lnTo>
                  <a:lnTo>
                    <a:pt x="2939860" y="851835"/>
                  </a:lnTo>
                  <a:lnTo>
                    <a:pt x="2943343" y="851050"/>
                  </a:lnTo>
                  <a:lnTo>
                    <a:pt x="2946826" y="850266"/>
                  </a:lnTo>
                  <a:lnTo>
                    <a:pt x="2950310" y="854845"/>
                  </a:lnTo>
                  <a:lnTo>
                    <a:pt x="2953793" y="854065"/>
                  </a:lnTo>
                  <a:lnTo>
                    <a:pt x="2957276" y="853285"/>
                  </a:lnTo>
                  <a:lnTo>
                    <a:pt x="2960759" y="852506"/>
                  </a:lnTo>
                  <a:lnTo>
                    <a:pt x="2964243" y="851727"/>
                  </a:lnTo>
                  <a:lnTo>
                    <a:pt x="2967726" y="850949"/>
                  </a:lnTo>
                  <a:lnTo>
                    <a:pt x="2971209" y="850171"/>
                  </a:lnTo>
                  <a:lnTo>
                    <a:pt x="2974692" y="895097"/>
                  </a:lnTo>
                  <a:lnTo>
                    <a:pt x="2978176" y="894347"/>
                  </a:lnTo>
                  <a:lnTo>
                    <a:pt x="2981659" y="893597"/>
                  </a:lnTo>
                  <a:lnTo>
                    <a:pt x="2985142" y="892848"/>
                  </a:lnTo>
                  <a:lnTo>
                    <a:pt x="2988625" y="892099"/>
                  </a:lnTo>
                  <a:lnTo>
                    <a:pt x="2992109" y="891350"/>
                  </a:lnTo>
                  <a:lnTo>
                    <a:pt x="2995592" y="890602"/>
                  </a:lnTo>
                  <a:lnTo>
                    <a:pt x="2995592" y="892211"/>
                  </a:lnTo>
                  <a:lnTo>
                    <a:pt x="2995592" y="893814"/>
                  </a:lnTo>
                  <a:lnTo>
                    <a:pt x="2995592" y="895410"/>
                  </a:lnTo>
                  <a:lnTo>
                    <a:pt x="2995592" y="897001"/>
                  </a:lnTo>
                  <a:lnTo>
                    <a:pt x="2995592" y="898586"/>
                  </a:lnTo>
                  <a:lnTo>
                    <a:pt x="2995592" y="900164"/>
                  </a:lnTo>
                  <a:lnTo>
                    <a:pt x="2999075" y="899423"/>
                  </a:lnTo>
                  <a:lnTo>
                    <a:pt x="3002558" y="898681"/>
                  </a:lnTo>
                  <a:lnTo>
                    <a:pt x="3006042" y="897940"/>
                  </a:lnTo>
                  <a:lnTo>
                    <a:pt x="3009525" y="897199"/>
                  </a:lnTo>
                  <a:lnTo>
                    <a:pt x="3013008" y="896459"/>
                  </a:lnTo>
                  <a:lnTo>
                    <a:pt x="3016491" y="895719"/>
                  </a:lnTo>
                  <a:lnTo>
                    <a:pt x="3019975" y="902896"/>
                  </a:lnTo>
                  <a:lnTo>
                    <a:pt x="3023458" y="902395"/>
                  </a:lnTo>
                  <a:lnTo>
                    <a:pt x="3026941" y="901894"/>
                  </a:lnTo>
                  <a:lnTo>
                    <a:pt x="3030424" y="901394"/>
                  </a:lnTo>
                  <a:lnTo>
                    <a:pt x="3033908" y="900895"/>
                  </a:lnTo>
                  <a:lnTo>
                    <a:pt x="3037391" y="900396"/>
                  </a:lnTo>
                  <a:lnTo>
                    <a:pt x="3040874" y="899897"/>
                  </a:lnTo>
                  <a:lnTo>
                    <a:pt x="3044357" y="903880"/>
                  </a:lnTo>
                  <a:lnTo>
                    <a:pt x="3047841" y="903152"/>
                  </a:lnTo>
                  <a:lnTo>
                    <a:pt x="3051324" y="902425"/>
                  </a:lnTo>
                  <a:lnTo>
                    <a:pt x="3054807" y="901698"/>
                  </a:lnTo>
                  <a:lnTo>
                    <a:pt x="3058290" y="900971"/>
                  </a:lnTo>
                  <a:lnTo>
                    <a:pt x="3061774" y="900245"/>
                  </a:lnTo>
                  <a:lnTo>
                    <a:pt x="3065257" y="899519"/>
                  </a:lnTo>
                  <a:lnTo>
                    <a:pt x="3065257" y="901059"/>
                  </a:lnTo>
                  <a:lnTo>
                    <a:pt x="3065257" y="902593"/>
                  </a:lnTo>
                  <a:lnTo>
                    <a:pt x="3065257" y="904121"/>
                  </a:lnTo>
                  <a:lnTo>
                    <a:pt x="3065257" y="905644"/>
                  </a:lnTo>
                  <a:lnTo>
                    <a:pt x="3068740" y="904922"/>
                  </a:lnTo>
                  <a:lnTo>
                    <a:pt x="3072223" y="904201"/>
                  </a:lnTo>
                  <a:lnTo>
                    <a:pt x="3075707" y="903480"/>
                  </a:lnTo>
                  <a:lnTo>
                    <a:pt x="3079190" y="902759"/>
                  </a:lnTo>
                  <a:lnTo>
                    <a:pt x="3082673" y="902039"/>
                  </a:lnTo>
                  <a:lnTo>
                    <a:pt x="3086156" y="901319"/>
                  </a:lnTo>
                  <a:lnTo>
                    <a:pt x="3089640" y="906660"/>
                  </a:lnTo>
                  <a:lnTo>
                    <a:pt x="3093123" y="905945"/>
                  </a:lnTo>
                  <a:lnTo>
                    <a:pt x="3096606" y="905230"/>
                  </a:lnTo>
                  <a:lnTo>
                    <a:pt x="3100089" y="904515"/>
                  </a:lnTo>
                  <a:lnTo>
                    <a:pt x="3103573" y="903801"/>
                  </a:lnTo>
                  <a:lnTo>
                    <a:pt x="3107056" y="903087"/>
                  </a:lnTo>
                  <a:lnTo>
                    <a:pt x="3110539" y="902373"/>
                  </a:lnTo>
                  <a:lnTo>
                    <a:pt x="3114022" y="901660"/>
                  </a:lnTo>
                  <a:lnTo>
                    <a:pt x="3117506" y="900947"/>
                  </a:lnTo>
                  <a:lnTo>
                    <a:pt x="3120989" y="900235"/>
                  </a:lnTo>
                  <a:lnTo>
                    <a:pt x="3124472" y="899523"/>
                  </a:lnTo>
                  <a:lnTo>
                    <a:pt x="3127955" y="898811"/>
                  </a:lnTo>
                  <a:lnTo>
                    <a:pt x="3131439" y="898100"/>
                  </a:lnTo>
                  <a:lnTo>
                    <a:pt x="3134922" y="897389"/>
                  </a:lnTo>
                  <a:lnTo>
                    <a:pt x="3138405" y="896678"/>
                  </a:lnTo>
                  <a:lnTo>
                    <a:pt x="3141888" y="895968"/>
                  </a:lnTo>
                  <a:lnTo>
                    <a:pt x="3145372" y="895259"/>
                  </a:lnTo>
                  <a:lnTo>
                    <a:pt x="3148855" y="894549"/>
                  </a:lnTo>
                  <a:lnTo>
                    <a:pt x="3152338" y="893840"/>
                  </a:lnTo>
                  <a:lnTo>
                    <a:pt x="3155821" y="893132"/>
                  </a:lnTo>
                  <a:lnTo>
                    <a:pt x="3159304" y="913206"/>
                  </a:lnTo>
                  <a:lnTo>
                    <a:pt x="3162788" y="912510"/>
                  </a:lnTo>
                  <a:lnTo>
                    <a:pt x="3166271" y="911815"/>
                  </a:lnTo>
                  <a:lnTo>
                    <a:pt x="3169754" y="911120"/>
                  </a:lnTo>
                  <a:lnTo>
                    <a:pt x="3173237" y="910425"/>
                  </a:lnTo>
                  <a:lnTo>
                    <a:pt x="3176721" y="909730"/>
                  </a:lnTo>
                  <a:lnTo>
                    <a:pt x="3180204" y="909036"/>
                  </a:lnTo>
                  <a:lnTo>
                    <a:pt x="3183687" y="908342"/>
                  </a:lnTo>
                  <a:lnTo>
                    <a:pt x="3187170" y="907649"/>
                  </a:lnTo>
                  <a:lnTo>
                    <a:pt x="3190654" y="906956"/>
                  </a:lnTo>
                  <a:lnTo>
                    <a:pt x="3194137" y="906263"/>
                  </a:lnTo>
                  <a:lnTo>
                    <a:pt x="3197620" y="905571"/>
                  </a:lnTo>
                  <a:lnTo>
                    <a:pt x="3201103" y="904879"/>
                  </a:lnTo>
                  <a:lnTo>
                    <a:pt x="3204587" y="904187"/>
                  </a:lnTo>
                  <a:lnTo>
                    <a:pt x="3204587" y="905644"/>
                  </a:lnTo>
                  <a:lnTo>
                    <a:pt x="3204587" y="907095"/>
                  </a:lnTo>
                  <a:lnTo>
                    <a:pt x="3204587" y="908541"/>
                  </a:lnTo>
                  <a:lnTo>
                    <a:pt x="3204587" y="909983"/>
                  </a:lnTo>
                  <a:lnTo>
                    <a:pt x="3204587" y="911419"/>
                  </a:lnTo>
                  <a:lnTo>
                    <a:pt x="3204587" y="912850"/>
                  </a:lnTo>
                  <a:lnTo>
                    <a:pt x="3204587" y="914277"/>
                  </a:lnTo>
                  <a:lnTo>
                    <a:pt x="3204587" y="915698"/>
                  </a:lnTo>
                  <a:lnTo>
                    <a:pt x="3204587" y="917115"/>
                  </a:lnTo>
                  <a:lnTo>
                    <a:pt x="3204587" y="918527"/>
                  </a:lnTo>
                  <a:lnTo>
                    <a:pt x="3204587" y="919934"/>
                  </a:lnTo>
                  <a:lnTo>
                    <a:pt x="3204587" y="921336"/>
                  </a:lnTo>
                  <a:lnTo>
                    <a:pt x="3204587" y="922734"/>
                  </a:lnTo>
                  <a:lnTo>
                    <a:pt x="3204587" y="924126"/>
                  </a:lnTo>
                  <a:lnTo>
                    <a:pt x="3204587" y="925514"/>
                  </a:lnTo>
                  <a:lnTo>
                    <a:pt x="3204587" y="926897"/>
                  </a:lnTo>
                  <a:lnTo>
                    <a:pt x="3204587" y="928276"/>
                  </a:lnTo>
                  <a:lnTo>
                    <a:pt x="3204587" y="929650"/>
                  </a:lnTo>
                  <a:lnTo>
                    <a:pt x="3204587" y="931019"/>
                  </a:lnTo>
                  <a:lnTo>
                    <a:pt x="3204587" y="932384"/>
                  </a:lnTo>
                  <a:lnTo>
                    <a:pt x="3204587" y="933744"/>
                  </a:lnTo>
                  <a:lnTo>
                    <a:pt x="3204587" y="935099"/>
                  </a:lnTo>
                  <a:lnTo>
                    <a:pt x="3204587" y="936450"/>
                  </a:lnTo>
                  <a:lnTo>
                    <a:pt x="3208070" y="935778"/>
                  </a:lnTo>
                  <a:lnTo>
                    <a:pt x="3211553" y="935105"/>
                  </a:lnTo>
                  <a:lnTo>
                    <a:pt x="3215036" y="934433"/>
                  </a:lnTo>
                  <a:lnTo>
                    <a:pt x="3218520" y="933761"/>
                  </a:lnTo>
                  <a:lnTo>
                    <a:pt x="3222003" y="933090"/>
                  </a:lnTo>
                  <a:lnTo>
                    <a:pt x="3225486" y="932419"/>
                  </a:lnTo>
                  <a:lnTo>
                    <a:pt x="3228969" y="955412"/>
                  </a:lnTo>
                  <a:lnTo>
                    <a:pt x="3232453" y="954755"/>
                  </a:lnTo>
                  <a:lnTo>
                    <a:pt x="3235936" y="954099"/>
                  </a:lnTo>
                  <a:lnTo>
                    <a:pt x="3239419" y="953443"/>
                  </a:lnTo>
                  <a:lnTo>
                    <a:pt x="3242902" y="952787"/>
                  </a:lnTo>
                  <a:lnTo>
                    <a:pt x="3246386" y="952132"/>
                  </a:lnTo>
                  <a:lnTo>
                    <a:pt x="3249869" y="951477"/>
                  </a:lnTo>
                  <a:lnTo>
                    <a:pt x="3253352" y="958437"/>
                  </a:lnTo>
                  <a:lnTo>
                    <a:pt x="3256835" y="957788"/>
                  </a:lnTo>
                  <a:lnTo>
                    <a:pt x="3260319" y="957138"/>
                  </a:lnTo>
                  <a:lnTo>
                    <a:pt x="3263802" y="956489"/>
                  </a:lnTo>
                  <a:lnTo>
                    <a:pt x="3267285" y="955840"/>
                  </a:lnTo>
                  <a:lnTo>
                    <a:pt x="3270768" y="955191"/>
                  </a:lnTo>
                  <a:lnTo>
                    <a:pt x="3274252" y="974220"/>
                  </a:lnTo>
                  <a:lnTo>
                    <a:pt x="3277735" y="973584"/>
                  </a:lnTo>
                  <a:lnTo>
                    <a:pt x="3281218" y="972948"/>
                  </a:lnTo>
                  <a:lnTo>
                    <a:pt x="3284701" y="972312"/>
                  </a:lnTo>
                  <a:lnTo>
                    <a:pt x="3288185" y="971676"/>
                  </a:lnTo>
                  <a:lnTo>
                    <a:pt x="3291668" y="971041"/>
                  </a:lnTo>
                  <a:lnTo>
                    <a:pt x="3295151" y="970406"/>
                  </a:lnTo>
                  <a:lnTo>
                    <a:pt x="3298634" y="972172"/>
                  </a:lnTo>
                  <a:lnTo>
                    <a:pt x="3302118" y="971539"/>
                  </a:lnTo>
                  <a:lnTo>
                    <a:pt x="3305601" y="970907"/>
                  </a:lnTo>
                  <a:lnTo>
                    <a:pt x="3309084" y="970275"/>
                  </a:lnTo>
                  <a:lnTo>
                    <a:pt x="3312567" y="969643"/>
                  </a:lnTo>
                  <a:lnTo>
                    <a:pt x="3316051" y="969011"/>
                  </a:lnTo>
                  <a:lnTo>
                    <a:pt x="3319534" y="968379"/>
                  </a:lnTo>
                  <a:lnTo>
                    <a:pt x="3323017" y="967748"/>
                  </a:lnTo>
                  <a:lnTo>
                    <a:pt x="3326500" y="967118"/>
                  </a:lnTo>
                  <a:lnTo>
                    <a:pt x="3329984" y="966487"/>
                  </a:lnTo>
                  <a:lnTo>
                    <a:pt x="3333467" y="965857"/>
                  </a:lnTo>
                  <a:lnTo>
                    <a:pt x="3336950" y="965227"/>
                  </a:lnTo>
                  <a:lnTo>
                    <a:pt x="3340433" y="964597"/>
                  </a:lnTo>
                  <a:lnTo>
                    <a:pt x="3343917" y="963968"/>
                  </a:lnTo>
                  <a:lnTo>
                    <a:pt x="3343917" y="965172"/>
                  </a:lnTo>
                  <a:lnTo>
                    <a:pt x="3343917" y="966372"/>
                  </a:lnTo>
                  <a:lnTo>
                    <a:pt x="3343917" y="967568"/>
                  </a:lnTo>
                  <a:lnTo>
                    <a:pt x="3343917" y="968761"/>
                  </a:lnTo>
                  <a:lnTo>
                    <a:pt x="3343917" y="969950"/>
                  </a:lnTo>
                  <a:lnTo>
                    <a:pt x="3343917" y="971135"/>
                  </a:lnTo>
                  <a:lnTo>
                    <a:pt x="3347400" y="970510"/>
                  </a:lnTo>
                  <a:lnTo>
                    <a:pt x="3350883" y="969886"/>
                  </a:lnTo>
                  <a:lnTo>
                    <a:pt x="3354366" y="969261"/>
                  </a:lnTo>
                  <a:lnTo>
                    <a:pt x="3357850" y="968637"/>
                  </a:lnTo>
                  <a:lnTo>
                    <a:pt x="3361333" y="968013"/>
                  </a:lnTo>
                  <a:lnTo>
                    <a:pt x="3364816" y="967390"/>
                  </a:lnTo>
                  <a:lnTo>
                    <a:pt x="3368299" y="969136"/>
                  </a:lnTo>
                  <a:lnTo>
                    <a:pt x="3371783" y="968515"/>
                  </a:lnTo>
                  <a:lnTo>
                    <a:pt x="3375266" y="967893"/>
                  </a:lnTo>
                  <a:lnTo>
                    <a:pt x="3378749" y="967272"/>
                  </a:lnTo>
                  <a:lnTo>
                    <a:pt x="3382232" y="966652"/>
                  </a:lnTo>
                  <a:lnTo>
                    <a:pt x="3385716" y="966031"/>
                  </a:lnTo>
                  <a:lnTo>
                    <a:pt x="3389199" y="965411"/>
                  </a:lnTo>
                  <a:lnTo>
                    <a:pt x="3392682" y="999891"/>
                  </a:lnTo>
                  <a:lnTo>
                    <a:pt x="3396165" y="999292"/>
                  </a:lnTo>
                  <a:lnTo>
                    <a:pt x="3399649" y="998693"/>
                  </a:lnTo>
                  <a:lnTo>
                    <a:pt x="3403132" y="998094"/>
                  </a:lnTo>
                  <a:lnTo>
                    <a:pt x="3406615" y="997496"/>
                  </a:lnTo>
                  <a:lnTo>
                    <a:pt x="3410098" y="996897"/>
                  </a:lnTo>
                  <a:lnTo>
                    <a:pt x="3413582" y="996299"/>
                  </a:lnTo>
                  <a:lnTo>
                    <a:pt x="3413582" y="997383"/>
                  </a:lnTo>
                  <a:lnTo>
                    <a:pt x="3413582" y="998463"/>
                  </a:lnTo>
                  <a:lnTo>
                    <a:pt x="3413582" y="999540"/>
                  </a:lnTo>
                  <a:lnTo>
                    <a:pt x="3417065" y="998944"/>
                  </a:lnTo>
                  <a:lnTo>
                    <a:pt x="3420548" y="998349"/>
                  </a:lnTo>
                  <a:lnTo>
                    <a:pt x="3424031" y="997753"/>
                  </a:lnTo>
                  <a:lnTo>
                    <a:pt x="3427515" y="997158"/>
                  </a:lnTo>
                  <a:lnTo>
                    <a:pt x="3430998" y="996564"/>
                  </a:lnTo>
                  <a:lnTo>
                    <a:pt x="3434481" y="995969"/>
                  </a:lnTo>
                  <a:lnTo>
                    <a:pt x="3437964" y="998601"/>
                  </a:lnTo>
                  <a:lnTo>
                    <a:pt x="3441447" y="998008"/>
                  </a:lnTo>
                  <a:lnTo>
                    <a:pt x="3444931" y="997417"/>
                  </a:lnTo>
                  <a:lnTo>
                    <a:pt x="3448414" y="996825"/>
                  </a:lnTo>
                  <a:lnTo>
                    <a:pt x="3451897" y="996234"/>
                  </a:lnTo>
                  <a:lnTo>
                    <a:pt x="3455380" y="995643"/>
                  </a:lnTo>
                  <a:lnTo>
                    <a:pt x="3458864" y="995052"/>
                  </a:lnTo>
                  <a:lnTo>
                    <a:pt x="3462347" y="1021401"/>
                  </a:lnTo>
                  <a:lnTo>
                    <a:pt x="3465830" y="1020826"/>
                  </a:lnTo>
                  <a:lnTo>
                    <a:pt x="3469313" y="1020252"/>
                  </a:lnTo>
                  <a:lnTo>
                    <a:pt x="3472797" y="1019678"/>
                  </a:lnTo>
                  <a:lnTo>
                    <a:pt x="3476280" y="1019104"/>
                  </a:lnTo>
                  <a:lnTo>
                    <a:pt x="3479763" y="1018530"/>
                  </a:lnTo>
                  <a:lnTo>
                    <a:pt x="3483246" y="1017957"/>
                  </a:lnTo>
                  <a:lnTo>
                    <a:pt x="3483246" y="1018958"/>
                  </a:lnTo>
                  <a:lnTo>
                    <a:pt x="3483246" y="1019956"/>
                  </a:lnTo>
                  <a:lnTo>
                    <a:pt x="3483246" y="1020951"/>
                  </a:lnTo>
                  <a:lnTo>
                    <a:pt x="3483246" y="1021944"/>
                  </a:lnTo>
                  <a:lnTo>
                    <a:pt x="3483246" y="1022934"/>
                  </a:lnTo>
                  <a:lnTo>
                    <a:pt x="3483246" y="1023921"/>
                  </a:lnTo>
                  <a:lnTo>
                    <a:pt x="3483246" y="1024905"/>
                  </a:lnTo>
                  <a:lnTo>
                    <a:pt x="3483246" y="1025887"/>
                  </a:lnTo>
                  <a:lnTo>
                    <a:pt x="3483246" y="1026866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2868556"/>
            </a:xfrm>
            <a:custGeom>
              <a:avLst/>
              <a:gdLst/>
              <a:ahLst/>
              <a:cxnLst/>
              <a:rect l="0" t="0" r="0" b="0"/>
              <a:pathLst>
                <a:path w="3483246" h="286855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2759007"/>
                  </a:lnTo>
                  <a:lnTo>
                    <a:pt x="27865" y="2679420"/>
                  </a:lnTo>
                  <a:lnTo>
                    <a:pt x="31349" y="2604296"/>
                  </a:lnTo>
                  <a:lnTo>
                    <a:pt x="34832" y="2533270"/>
                  </a:lnTo>
                  <a:lnTo>
                    <a:pt x="38315" y="2466015"/>
                  </a:lnTo>
                  <a:lnTo>
                    <a:pt x="41798" y="2402239"/>
                  </a:lnTo>
                  <a:lnTo>
                    <a:pt x="45282" y="2341678"/>
                  </a:lnTo>
                  <a:lnTo>
                    <a:pt x="48765" y="2284096"/>
                  </a:lnTo>
                  <a:lnTo>
                    <a:pt x="52248" y="2229278"/>
                  </a:lnTo>
                  <a:lnTo>
                    <a:pt x="55731" y="2177029"/>
                  </a:lnTo>
                  <a:lnTo>
                    <a:pt x="59215" y="2127173"/>
                  </a:lnTo>
                  <a:lnTo>
                    <a:pt x="62698" y="2079550"/>
                  </a:lnTo>
                  <a:lnTo>
                    <a:pt x="66181" y="2034012"/>
                  </a:lnTo>
                  <a:lnTo>
                    <a:pt x="69664" y="1990426"/>
                  </a:lnTo>
                  <a:lnTo>
                    <a:pt x="69664" y="2177029"/>
                  </a:lnTo>
                  <a:lnTo>
                    <a:pt x="69664" y="2322164"/>
                  </a:lnTo>
                  <a:lnTo>
                    <a:pt x="69664" y="2438272"/>
                  </a:lnTo>
                  <a:lnTo>
                    <a:pt x="69664" y="2533270"/>
                  </a:lnTo>
                  <a:lnTo>
                    <a:pt x="69664" y="2612435"/>
                  </a:lnTo>
                  <a:lnTo>
                    <a:pt x="69664" y="2679420"/>
                  </a:lnTo>
                  <a:lnTo>
                    <a:pt x="69664" y="2736836"/>
                  </a:lnTo>
                  <a:lnTo>
                    <a:pt x="69664" y="2786597"/>
                  </a:lnTo>
                  <a:lnTo>
                    <a:pt x="69664" y="2830138"/>
                  </a:lnTo>
                  <a:lnTo>
                    <a:pt x="69664" y="2868556"/>
                  </a:lnTo>
                  <a:lnTo>
                    <a:pt x="73148" y="2843466"/>
                  </a:lnTo>
                  <a:lnTo>
                    <a:pt x="76631" y="2818812"/>
                  </a:lnTo>
                  <a:lnTo>
                    <a:pt x="80114" y="2794582"/>
                  </a:lnTo>
                  <a:lnTo>
                    <a:pt x="83597" y="2770764"/>
                  </a:lnTo>
                  <a:lnTo>
                    <a:pt x="87081" y="2747349"/>
                  </a:lnTo>
                  <a:lnTo>
                    <a:pt x="90564" y="2724327"/>
                  </a:lnTo>
                  <a:lnTo>
                    <a:pt x="94047" y="2742714"/>
                  </a:lnTo>
                  <a:lnTo>
                    <a:pt x="97530" y="2721286"/>
                  </a:lnTo>
                  <a:lnTo>
                    <a:pt x="101014" y="2700191"/>
                  </a:lnTo>
                  <a:lnTo>
                    <a:pt x="104497" y="2679420"/>
                  </a:lnTo>
                  <a:lnTo>
                    <a:pt x="107980" y="2658967"/>
                  </a:lnTo>
                  <a:lnTo>
                    <a:pt x="111463" y="2638823"/>
                  </a:lnTo>
                  <a:lnTo>
                    <a:pt x="114947" y="2618982"/>
                  </a:lnTo>
                  <a:lnTo>
                    <a:pt x="118430" y="2641324"/>
                  </a:lnTo>
                  <a:lnTo>
                    <a:pt x="121913" y="2622680"/>
                  </a:lnTo>
                  <a:lnTo>
                    <a:pt x="125396" y="2604296"/>
                  </a:lnTo>
                  <a:lnTo>
                    <a:pt x="128880" y="2586169"/>
                  </a:lnTo>
                  <a:lnTo>
                    <a:pt x="132363" y="2568292"/>
                  </a:lnTo>
                  <a:lnTo>
                    <a:pt x="135846" y="2550661"/>
                  </a:lnTo>
                  <a:lnTo>
                    <a:pt x="139329" y="2533270"/>
                  </a:lnTo>
                  <a:lnTo>
                    <a:pt x="139329" y="2574573"/>
                  </a:lnTo>
                  <a:lnTo>
                    <a:pt x="142813" y="2557891"/>
                  </a:lnTo>
                  <a:lnTo>
                    <a:pt x="146296" y="2541424"/>
                  </a:lnTo>
                  <a:lnTo>
                    <a:pt x="149779" y="2525168"/>
                  </a:lnTo>
                  <a:lnTo>
                    <a:pt x="153262" y="2509118"/>
                  </a:lnTo>
                  <a:lnTo>
                    <a:pt x="156746" y="2493271"/>
                  </a:lnTo>
                  <a:lnTo>
                    <a:pt x="160229" y="2477623"/>
                  </a:lnTo>
                  <a:lnTo>
                    <a:pt x="163712" y="2540564"/>
                  </a:lnTo>
                  <a:lnTo>
                    <a:pt x="167195" y="2526018"/>
                  </a:lnTo>
                  <a:lnTo>
                    <a:pt x="170679" y="2511639"/>
                  </a:lnTo>
                  <a:lnTo>
                    <a:pt x="174162" y="2497422"/>
                  </a:lnTo>
                  <a:lnTo>
                    <a:pt x="177645" y="2483365"/>
                  </a:lnTo>
                  <a:lnTo>
                    <a:pt x="181128" y="2469466"/>
                  </a:lnTo>
                  <a:lnTo>
                    <a:pt x="184612" y="2455721"/>
                  </a:lnTo>
                  <a:lnTo>
                    <a:pt x="188095" y="2442128"/>
                  </a:lnTo>
                  <a:lnTo>
                    <a:pt x="191578" y="2428685"/>
                  </a:lnTo>
                  <a:lnTo>
                    <a:pt x="195061" y="2415390"/>
                  </a:lnTo>
                  <a:lnTo>
                    <a:pt x="198545" y="2402239"/>
                  </a:lnTo>
                  <a:lnTo>
                    <a:pt x="202028" y="2389230"/>
                  </a:lnTo>
                  <a:lnTo>
                    <a:pt x="205511" y="2376362"/>
                  </a:lnTo>
                  <a:lnTo>
                    <a:pt x="208994" y="2363631"/>
                  </a:lnTo>
                  <a:lnTo>
                    <a:pt x="208994" y="2402239"/>
                  </a:lnTo>
                  <a:lnTo>
                    <a:pt x="208994" y="2438272"/>
                  </a:lnTo>
                  <a:lnTo>
                    <a:pt x="212478" y="2426142"/>
                  </a:lnTo>
                  <a:lnTo>
                    <a:pt x="215961" y="2414131"/>
                  </a:lnTo>
                  <a:lnTo>
                    <a:pt x="219444" y="2402239"/>
                  </a:lnTo>
                  <a:lnTo>
                    <a:pt x="222927" y="2390463"/>
                  </a:lnTo>
                  <a:lnTo>
                    <a:pt x="226411" y="2378802"/>
                  </a:lnTo>
                  <a:lnTo>
                    <a:pt x="229894" y="2367255"/>
                  </a:lnTo>
                  <a:lnTo>
                    <a:pt x="233377" y="2563230"/>
                  </a:lnTo>
                  <a:lnTo>
                    <a:pt x="236860" y="2553165"/>
                  </a:lnTo>
                  <a:lnTo>
                    <a:pt x="240344" y="2543179"/>
                  </a:lnTo>
                  <a:lnTo>
                    <a:pt x="243827" y="2533270"/>
                  </a:lnTo>
                  <a:lnTo>
                    <a:pt x="247310" y="2523438"/>
                  </a:lnTo>
                  <a:lnTo>
                    <a:pt x="250793" y="2513683"/>
                  </a:lnTo>
                  <a:lnTo>
                    <a:pt x="254277" y="2504002"/>
                  </a:lnTo>
                  <a:lnTo>
                    <a:pt x="257760" y="2519056"/>
                  </a:lnTo>
                  <a:lnTo>
                    <a:pt x="261243" y="2509668"/>
                  </a:lnTo>
                  <a:lnTo>
                    <a:pt x="264726" y="2500350"/>
                  </a:lnTo>
                  <a:lnTo>
                    <a:pt x="268210" y="2491101"/>
                  </a:lnTo>
                  <a:lnTo>
                    <a:pt x="271693" y="2481920"/>
                  </a:lnTo>
                  <a:lnTo>
                    <a:pt x="275176" y="2472806"/>
                  </a:lnTo>
                  <a:lnTo>
                    <a:pt x="278659" y="2463760"/>
                  </a:lnTo>
                  <a:lnTo>
                    <a:pt x="278659" y="2488033"/>
                  </a:lnTo>
                  <a:lnTo>
                    <a:pt x="282143" y="2479179"/>
                  </a:lnTo>
                  <a:lnTo>
                    <a:pt x="285626" y="2470387"/>
                  </a:lnTo>
                  <a:lnTo>
                    <a:pt x="289109" y="2461658"/>
                  </a:lnTo>
                  <a:lnTo>
                    <a:pt x="292592" y="2452990"/>
                  </a:lnTo>
                  <a:lnTo>
                    <a:pt x="296075" y="2444383"/>
                  </a:lnTo>
                  <a:lnTo>
                    <a:pt x="299559" y="2435837"/>
                  </a:lnTo>
                  <a:lnTo>
                    <a:pt x="303042" y="2451320"/>
                  </a:lnTo>
                  <a:lnTo>
                    <a:pt x="306525" y="2443001"/>
                  </a:lnTo>
                  <a:lnTo>
                    <a:pt x="310008" y="2434738"/>
                  </a:lnTo>
                  <a:lnTo>
                    <a:pt x="313492" y="2426531"/>
                  </a:lnTo>
                  <a:lnTo>
                    <a:pt x="316975" y="2418379"/>
                  </a:lnTo>
                  <a:lnTo>
                    <a:pt x="320458" y="2410282"/>
                  </a:lnTo>
                  <a:lnTo>
                    <a:pt x="323941" y="2402239"/>
                  </a:lnTo>
                  <a:lnTo>
                    <a:pt x="327425" y="2575413"/>
                  </a:lnTo>
                  <a:lnTo>
                    <a:pt x="330908" y="2568292"/>
                  </a:lnTo>
                  <a:lnTo>
                    <a:pt x="334391" y="2561211"/>
                  </a:lnTo>
                  <a:lnTo>
                    <a:pt x="337874" y="2554168"/>
                  </a:lnTo>
                  <a:lnTo>
                    <a:pt x="341358" y="2547164"/>
                  </a:lnTo>
                  <a:lnTo>
                    <a:pt x="344841" y="2540198"/>
                  </a:lnTo>
                  <a:lnTo>
                    <a:pt x="348324" y="2533270"/>
                  </a:lnTo>
                  <a:lnTo>
                    <a:pt x="348324" y="2550234"/>
                  </a:lnTo>
                  <a:lnTo>
                    <a:pt x="351807" y="2543421"/>
                  </a:lnTo>
                  <a:lnTo>
                    <a:pt x="355291" y="2536645"/>
                  </a:lnTo>
                  <a:lnTo>
                    <a:pt x="358774" y="2529904"/>
                  </a:lnTo>
                  <a:lnTo>
                    <a:pt x="362257" y="2523200"/>
                  </a:lnTo>
                  <a:lnTo>
                    <a:pt x="365740" y="2516530"/>
                  </a:lnTo>
                  <a:lnTo>
                    <a:pt x="369224" y="2509896"/>
                  </a:lnTo>
                  <a:lnTo>
                    <a:pt x="372707" y="2552254"/>
                  </a:lnTo>
                  <a:lnTo>
                    <a:pt x="376190" y="2545894"/>
                  </a:lnTo>
                  <a:lnTo>
                    <a:pt x="379673" y="2539566"/>
                  </a:lnTo>
                  <a:lnTo>
                    <a:pt x="383157" y="2533270"/>
                  </a:lnTo>
                  <a:lnTo>
                    <a:pt x="386640" y="2527005"/>
                  </a:lnTo>
                  <a:lnTo>
                    <a:pt x="390123" y="2520770"/>
                  </a:lnTo>
                  <a:lnTo>
                    <a:pt x="393606" y="2514567"/>
                  </a:lnTo>
                  <a:lnTo>
                    <a:pt x="397090" y="2524092"/>
                  </a:lnTo>
                  <a:lnTo>
                    <a:pt x="400573" y="2518009"/>
                  </a:lnTo>
                  <a:lnTo>
                    <a:pt x="404056" y="2511956"/>
                  </a:lnTo>
                  <a:lnTo>
                    <a:pt x="407539" y="2505933"/>
                  </a:lnTo>
                  <a:lnTo>
                    <a:pt x="411023" y="2499938"/>
                  </a:lnTo>
                  <a:lnTo>
                    <a:pt x="414506" y="2493971"/>
                  </a:lnTo>
                  <a:lnTo>
                    <a:pt x="417989" y="2488033"/>
                  </a:lnTo>
                  <a:lnTo>
                    <a:pt x="417989" y="2503583"/>
                  </a:lnTo>
                  <a:lnTo>
                    <a:pt x="417989" y="2518655"/>
                  </a:lnTo>
                  <a:lnTo>
                    <a:pt x="417989" y="2533270"/>
                  </a:lnTo>
                  <a:lnTo>
                    <a:pt x="417989" y="2547449"/>
                  </a:lnTo>
                  <a:lnTo>
                    <a:pt x="417989" y="2561211"/>
                  </a:lnTo>
                  <a:lnTo>
                    <a:pt x="417989" y="2574573"/>
                  </a:lnTo>
                  <a:lnTo>
                    <a:pt x="417989" y="2587554"/>
                  </a:lnTo>
                  <a:lnTo>
                    <a:pt x="417989" y="2600170"/>
                  </a:lnTo>
                  <a:lnTo>
                    <a:pt x="417989" y="2612435"/>
                  </a:lnTo>
                  <a:lnTo>
                    <a:pt x="417989" y="2624364"/>
                  </a:lnTo>
                  <a:lnTo>
                    <a:pt x="417989" y="2635970"/>
                  </a:lnTo>
                  <a:lnTo>
                    <a:pt x="417989" y="2647267"/>
                  </a:lnTo>
                  <a:lnTo>
                    <a:pt x="417989" y="2658267"/>
                  </a:lnTo>
                  <a:lnTo>
                    <a:pt x="421472" y="2653031"/>
                  </a:lnTo>
                  <a:lnTo>
                    <a:pt x="424956" y="2647815"/>
                  </a:lnTo>
                  <a:lnTo>
                    <a:pt x="428439" y="2642620"/>
                  </a:lnTo>
                  <a:lnTo>
                    <a:pt x="431922" y="2637445"/>
                  </a:lnTo>
                  <a:lnTo>
                    <a:pt x="435405" y="2632290"/>
                  </a:lnTo>
                  <a:lnTo>
                    <a:pt x="438889" y="2627156"/>
                  </a:lnTo>
                  <a:lnTo>
                    <a:pt x="442372" y="2643830"/>
                  </a:lnTo>
                  <a:lnTo>
                    <a:pt x="445855" y="2638823"/>
                  </a:lnTo>
                  <a:lnTo>
                    <a:pt x="449338" y="2633835"/>
                  </a:lnTo>
                  <a:lnTo>
                    <a:pt x="452822" y="2628865"/>
                  </a:lnTo>
                  <a:lnTo>
                    <a:pt x="456305" y="2623914"/>
                  </a:lnTo>
                  <a:lnTo>
                    <a:pt x="459788" y="2618982"/>
                  </a:lnTo>
                  <a:lnTo>
                    <a:pt x="463271" y="2614069"/>
                  </a:lnTo>
                  <a:lnTo>
                    <a:pt x="466755" y="2619951"/>
                  </a:lnTo>
                  <a:lnTo>
                    <a:pt x="470238" y="2615114"/>
                  </a:lnTo>
                  <a:lnTo>
                    <a:pt x="473721" y="2610295"/>
                  </a:lnTo>
                  <a:lnTo>
                    <a:pt x="477204" y="2605494"/>
                  </a:lnTo>
                  <a:lnTo>
                    <a:pt x="480688" y="2600710"/>
                  </a:lnTo>
                  <a:lnTo>
                    <a:pt x="484171" y="2595944"/>
                  </a:lnTo>
                  <a:lnTo>
                    <a:pt x="487654" y="2591195"/>
                  </a:lnTo>
                  <a:lnTo>
                    <a:pt x="487654" y="2601943"/>
                  </a:lnTo>
                  <a:lnTo>
                    <a:pt x="491137" y="2597249"/>
                  </a:lnTo>
                  <a:lnTo>
                    <a:pt x="494621" y="2592572"/>
                  </a:lnTo>
                  <a:lnTo>
                    <a:pt x="498104" y="2587912"/>
                  </a:lnTo>
                  <a:lnTo>
                    <a:pt x="501587" y="2583269"/>
                  </a:lnTo>
                  <a:lnTo>
                    <a:pt x="505070" y="2578642"/>
                  </a:lnTo>
                  <a:lnTo>
                    <a:pt x="508554" y="2574032"/>
                  </a:lnTo>
                  <a:lnTo>
                    <a:pt x="512037" y="2657824"/>
                  </a:lnTo>
                  <a:lnTo>
                    <a:pt x="515520" y="2653546"/>
                  </a:lnTo>
                  <a:lnTo>
                    <a:pt x="519003" y="2649282"/>
                  </a:lnTo>
                  <a:lnTo>
                    <a:pt x="522487" y="2645032"/>
                  </a:lnTo>
                  <a:lnTo>
                    <a:pt x="525970" y="2640795"/>
                  </a:lnTo>
                  <a:lnTo>
                    <a:pt x="529453" y="2636572"/>
                  </a:lnTo>
                  <a:lnTo>
                    <a:pt x="532936" y="2632363"/>
                  </a:lnTo>
                  <a:lnTo>
                    <a:pt x="536420" y="2695166"/>
                  </a:lnTo>
                  <a:lnTo>
                    <a:pt x="539903" y="2691212"/>
                  </a:lnTo>
                  <a:lnTo>
                    <a:pt x="543386" y="2687270"/>
                  </a:lnTo>
                  <a:lnTo>
                    <a:pt x="546869" y="2683339"/>
                  </a:lnTo>
                  <a:lnTo>
                    <a:pt x="550353" y="2679420"/>
                  </a:lnTo>
                  <a:lnTo>
                    <a:pt x="553836" y="2675512"/>
                  </a:lnTo>
                  <a:lnTo>
                    <a:pt x="557319" y="2671616"/>
                  </a:lnTo>
                  <a:lnTo>
                    <a:pt x="560802" y="2667731"/>
                  </a:lnTo>
                  <a:lnTo>
                    <a:pt x="564286" y="2663857"/>
                  </a:lnTo>
                  <a:lnTo>
                    <a:pt x="567769" y="2659995"/>
                  </a:lnTo>
                  <a:lnTo>
                    <a:pt x="571252" y="2656143"/>
                  </a:lnTo>
                  <a:lnTo>
                    <a:pt x="574735" y="2652303"/>
                  </a:lnTo>
                  <a:lnTo>
                    <a:pt x="578218" y="2648474"/>
                  </a:lnTo>
                  <a:lnTo>
                    <a:pt x="581702" y="2644656"/>
                  </a:lnTo>
                  <a:lnTo>
                    <a:pt x="585185" y="2640849"/>
                  </a:lnTo>
                  <a:lnTo>
                    <a:pt x="588668" y="2637053"/>
                  </a:lnTo>
                  <a:lnTo>
                    <a:pt x="592151" y="2633268"/>
                  </a:lnTo>
                  <a:lnTo>
                    <a:pt x="595635" y="2629493"/>
                  </a:lnTo>
                  <a:lnTo>
                    <a:pt x="599118" y="2625730"/>
                  </a:lnTo>
                  <a:lnTo>
                    <a:pt x="602601" y="2621977"/>
                  </a:lnTo>
                  <a:lnTo>
                    <a:pt x="606084" y="2618235"/>
                  </a:lnTo>
                  <a:lnTo>
                    <a:pt x="609568" y="2614503"/>
                  </a:lnTo>
                  <a:lnTo>
                    <a:pt x="613051" y="2610782"/>
                  </a:lnTo>
                  <a:lnTo>
                    <a:pt x="616534" y="2607072"/>
                  </a:lnTo>
                  <a:lnTo>
                    <a:pt x="620017" y="2603372"/>
                  </a:lnTo>
                  <a:lnTo>
                    <a:pt x="623501" y="2599683"/>
                  </a:lnTo>
                  <a:lnTo>
                    <a:pt x="626984" y="2596004"/>
                  </a:lnTo>
                  <a:lnTo>
                    <a:pt x="626984" y="2604296"/>
                  </a:lnTo>
                  <a:lnTo>
                    <a:pt x="626984" y="2612435"/>
                  </a:lnTo>
                  <a:lnTo>
                    <a:pt x="630467" y="2608811"/>
                  </a:lnTo>
                  <a:lnTo>
                    <a:pt x="633950" y="2605198"/>
                  </a:lnTo>
                  <a:lnTo>
                    <a:pt x="637434" y="2601595"/>
                  </a:lnTo>
                  <a:lnTo>
                    <a:pt x="640917" y="2598001"/>
                  </a:lnTo>
                  <a:lnTo>
                    <a:pt x="644400" y="2594418"/>
                  </a:lnTo>
                  <a:lnTo>
                    <a:pt x="647883" y="2590844"/>
                  </a:lnTo>
                  <a:lnTo>
                    <a:pt x="651367" y="2603417"/>
                  </a:lnTo>
                  <a:lnTo>
                    <a:pt x="654850" y="2599905"/>
                  </a:lnTo>
                  <a:lnTo>
                    <a:pt x="658333" y="2596403"/>
                  </a:lnTo>
                  <a:lnTo>
                    <a:pt x="661816" y="2592910"/>
                  </a:lnTo>
                  <a:lnTo>
                    <a:pt x="665300" y="2589426"/>
                  </a:lnTo>
                  <a:lnTo>
                    <a:pt x="668783" y="2585952"/>
                  </a:lnTo>
                  <a:lnTo>
                    <a:pt x="672266" y="2582487"/>
                  </a:lnTo>
                  <a:lnTo>
                    <a:pt x="675749" y="2617640"/>
                  </a:lnTo>
                  <a:lnTo>
                    <a:pt x="679233" y="2614291"/>
                  </a:lnTo>
                  <a:lnTo>
                    <a:pt x="682716" y="2610951"/>
                  </a:lnTo>
                  <a:lnTo>
                    <a:pt x="686199" y="2607620"/>
                  </a:lnTo>
                  <a:lnTo>
                    <a:pt x="689682" y="2604296"/>
                  </a:lnTo>
                  <a:lnTo>
                    <a:pt x="693166" y="2600982"/>
                  </a:lnTo>
                  <a:lnTo>
                    <a:pt x="696649" y="2597675"/>
                  </a:lnTo>
                  <a:lnTo>
                    <a:pt x="696649" y="2605117"/>
                  </a:lnTo>
                  <a:lnTo>
                    <a:pt x="696649" y="2612435"/>
                  </a:lnTo>
                  <a:lnTo>
                    <a:pt x="700132" y="2609173"/>
                  </a:lnTo>
                  <a:lnTo>
                    <a:pt x="703615" y="2605920"/>
                  </a:lnTo>
                  <a:lnTo>
                    <a:pt x="707099" y="2602675"/>
                  </a:lnTo>
                  <a:lnTo>
                    <a:pt x="710582" y="2599438"/>
                  </a:lnTo>
                  <a:lnTo>
                    <a:pt x="714065" y="2596208"/>
                  </a:lnTo>
                  <a:lnTo>
                    <a:pt x="717548" y="2592987"/>
                  </a:lnTo>
                  <a:lnTo>
                    <a:pt x="721032" y="2631969"/>
                  </a:lnTo>
                  <a:lnTo>
                    <a:pt x="724515" y="2628865"/>
                  </a:lnTo>
                  <a:lnTo>
                    <a:pt x="727998" y="2625769"/>
                  </a:lnTo>
                  <a:lnTo>
                    <a:pt x="731481" y="2622680"/>
                  </a:lnTo>
                  <a:lnTo>
                    <a:pt x="734965" y="2619598"/>
                  </a:lnTo>
                  <a:lnTo>
                    <a:pt x="738448" y="2616523"/>
                  </a:lnTo>
                  <a:lnTo>
                    <a:pt x="741931" y="2613456"/>
                  </a:lnTo>
                  <a:lnTo>
                    <a:pt x="745414" y="2617156"/>
                  </a:lnTo>
                  <a:lnTo>
                    <a:pt x="748898" y="2614119"/>
                  </a:lnTo>
                  <a:lnTo>
                    <a:pt x="752381" y="2611089"/>
                  </a:lnTo>
                  <a:lnTo>
                    <a:pt x="755864" y="2608066"/>
                  </a:lnTo>
                  <a:lnTo>
                    <a:pt x="759347" y="2605049"/>
                  </a:lnTo>
                  <a:lnTo>
                    <a:pt x="762831" y="2602040"/>
                  </a:lnTo>
                  <a:lnTo>
                    <a:pt x="766314" y="2599038"/>
                  </a:lnTo>
                  <a:lnTo>
                    <a:pt x="766314" y="2605787"/>
                  </a:lnTo>
                  <a:lnTo>
                    <a:pt x="769797" y="2602807"/>
                  </a:lnTo>
                  <a:lnTo>
                    <a:pt x="773280" y="2599833"/>
                  </a:lnTo>
                  <a:lnTo>
                    <a:pt x="776764" y="2596867"/>
                  </a:lnTo>
                  <a:lnTo>
                    <a:pt x="780247" y="2593907"/>
                  </a:lnTo>
                  <a:lnTo>
                    <a:pt x="783730" y="2590954"/>
                  </a:lnTo>
                  <a:lnTo>
                    <a:pt x="787213" y="2588007"/>
                  </a:lnTo>
                  <a:lnTo>
                    <a:pt x="790697" y="2624104"/>
                  </a:lnTo>
                  <a:lnTo>
                    <a:pt x="794180" y="2621256"/>
                  </a:lnTo>
                  <a:lnTo>
                    <a:pt x="797663" y="2618414"/>
                  </a:lnTo>
                  <a:lnTo>
                    <a:pt x="801146" y="2615578"/>
                  </a:lnTo>
                  <a:lnTo>
                    <a:pt x="804630" y="2612749"/>
                  </a:lnTo>
                  <a:lnTo>
                    <a:pt x="808113" y="2609925"/>
                  </a:lnTo>
                  <a:lnTo>
                    <a:pt x="811596" y="2607108"/>
                  </a:lnTo>
                  <a:lnTo>
                    <a:pt x="815079" y="2604296"/>
                  </a:lnTo>
                  <a:lnTo>
                    <a:pt x="818563" y="2601491"/>
                  </a:lnTo>
                  <a:lnTo>
                    <a:pt x="822046" y="2598692"/>
                  </a:lnTo>
                  <a:lnTo>
                    <a:pt x="825529" y="2595898"/>
                  </a:lnTo>
                  <a:lnTo>
                    <a:pt x="829012" y="2593111"/>
                  </a:lnTo>
                  <a:lnTo>
                    <a:pt x="832496" y="2590330"/>
                  </a:lnTo>
                  <a:lnTo>
                    <a:pt x="835979" y="2587554"/>
                  </a:lnTo>
                  <a:lnTo>
                    <a:pt x="835979" y="2593907"/>
                  </a:lnTo>
                  <a:lnTo>
                    <a:pt x="835979" y="2600170"/>
                  </a:lnTo>
                  <a:lnTo>
                    <a:pt x="835979" y="2606345"/>
                  </a:lnTo>
                  <a:lnTo>
                    <a:pt x="835979" y="2612435"/>
                  </a:lnTo>
                  <a:lnTo>
                    <a:pt x="835979" y="2618440"/>
                  </a:lnTo>
                  <a:lnTo>
                    <a:pt x="835979" y="2624364"/>
                  </a:lnTo>
                  <a:lnTo>
                    <a:pt x="835979" y="2630206"/>
                  </a:lnTo>
                  <a:lnTo>
                    <a:pt x="835979" y="2635970"/>
                  </a:lnTo>
                  <a:lnTo>
                    <a:pt x="839462" y="2633301"/>
                  </a:lnTo>
                  <a:lnTo>
                    <a:pt x="842945" y="2630638"/>
                  </a:lnTo>
                  <a:lnTo>
                    <a:pt x="846429" y="2627980"/>
                  </a:lnTo>
                  <a:lnTo>
                    <a:pt x="849912" y="2625327"/>
                  </a:lnTo>
                  <a:lnTo>
                    <a:pt x="853395" y="2622680"/>
                  </a:lnTo>
                  <a:lnTo>
                    <a:pt x="856878" y="2620038"/>
                  </a:lnTo>
                  <a:lnTo>
                    <a:pt x="860361" y="2701336"/>
                  </a:lnTo>
                  <a:lnTo>
                    <a:pt x="863845" y="2698883"/>
                  </a:lnTo>
                  <a:lnTo>
                    <a:pt x="867328" y="2696435"/>
                  </a:lnTo>
                  <a:lnTo>
                    <a:pt x="870811" y="2693991"/>
                  </a:lnTo>
                  <a:lnTo>
                    <a:pt x="874294" y="2691552"/>
                  </a:lnTo>
                  <a:lnTo>
                    <a:pt x="877778" y="2689117"/>
                  </a:lnTo>
                  <a:lnTo>
                    <a:pt x="881261" y="2686686"/>
                  </a:lnTo>
                  <a:lnTo>
                    <a:pt x="884744" y="2703048"/>
                  </a:lnTo>
                  <a:lnTo>
                    <a:pt x="888227" y="2700667"/>
                  </a:lnTo>
                  <a:lnTo>
                    <a:pt x="891711" y="2698289"/>
                  </a:lnTo>
                  <a:lnTo>
                    <a:pt x="895194" y="2695916"/>
                  </a:lnTo>
                  <a:lnTo>
                    <a:pt x="898677" y="2693547"/>
                  </a:lnTo>
                  <a:lnTo>
                    <a:pt x="902160" y="2691182"/>
                  </a:lnTo>
                  <a:lnTo>
                    <a:pt x="905644" y="2688822"/>
                  </a:lnTo>
                  <a:lnTo>
                    <a:pt x="905644" y="2693440"/>
                  </a:lnTo>
                  <a:lnTo>
                    <a:pt x="905644" y="2698006"/>
                  </a:lnTo>
                  <a:lnTo>
                    <a:pt x="905644" y="2702519"/>
                  </a:lnTo>
                  <a:lnTo>
                    <a:pt x="905644" y="2706980"/>
                  </a:lnTo>
                  <a:lnTo>
                    <a:pt x="905644" y="2711391"/>
                  </a:lnTo>
                  <a:lnTo>
                    <a:pt x="905644" y="2715751"/>
                  </a:lnTo>
                  <a:lnTo>
                    <a:pt x="909127" y="2713452"/>
                  </a:lnTo>
                  <a:lnTo>
                    <a:pt x="912610" y="2711156"/>
                  </a:lnTo>
                  <a:lnTo>
                    <a:pt x="916093" y="2708864"/>
                  </a:lnTo>
                  <a:lnTo>
                    <a:pt x="919577" y="2706577"/>
                  </a:lnTo>
                  <a:lnTo>
                    <a:pt x="923060" y="2704293"/>
                  </a:lnTo>
                  <a:lnTo>
                    <a:pt x="926543" y="2702012"/>
                  </a:lnTo>
                  <a:lnTo>
                    <a:pt x="930026" y="2699736"/>
                  </a:lnTo>
                  <a:lnTo>
                    <a:pt x="933510" y="2697463"/>
                  </a:lnTo>
                  <a:lnTo>
                    <a:pt x="936993" y="2695195"/>
                  </a:lnTo>
                  <a:lnTo>
                    <a:pt x="940476" y="2692930"/>
                  </a:lnTo>
                  <a:lnTo>
                    <a:pt x="943959" y="2690669"/>
                  </a:lnTo>
                  <a:lnTo>
                    <a:pt x="947443" y="2688412"/>
                  </a:lnTo>
                  <a:lnTo>
                    <a:pt x="950926" y="2686158"/>
                  </a:lnTo>
                  <a:lnTo>
                    <a:pt x="954409" y="2701371"/>
                  </a:lnTo>
                  <a:lnTo>
                    <a:pt x="957892" y="2699159"/>
                  </a:lnTo>
                  <a:lnTo>
                    <a:pt x="961376" y="2696952"/>
                  </a:lnTo>
                  <a:lnTo>
                    <a:pt x="964859" y="2694748"/>
                  </a:lnTo>
                  <a:lnTo>
                    <a:pt x="968342" y="2692548"/>
                  </a:lnTo>
                  <a:lnTo>
                    <a:pt x="971825" y="2690351"/>
                  </a:lnTo>
                  <a:lnTo>
                    <a:pt x="975309" y="2688157"/>
                  </a:lnTo>
                  <a:lnTo>
                    <a:pt x="975309" y="2692455"/>
                  </a:lnTo>
                  <a:lnTo>
                    <a:pt x="975309" y="2696707"/>
                  </a:lnTo>
                  <a:lnTo>
                    <a:pt x="978792" y="2694534"/>
                  </a:lnTo>
                  <a:lnTo>
                    <a:pt x="982275" y="2692364"/>
                  </a:lnTo>
                  <a:lnTo>
                    <a:pt x="985758" y="2690198"/>
                  </a:lnTo>
                  <a:lnTo>
                    <a:pt x="989242" y="2688036"/>
                  </a:lnTo>
                  <a:lnTo>
                    <a:pt x="992725" y="2685877"/>
                  </a:lnTo>
                  <a:lnTo>
                    <a:pt x="996208" y="2683721"/>
                  </a:lnTo>
                  <a:lnTo>
                    <a:pt x="999691" y="2729899"/>
                  </a:lnTo>
                  <a:lnTo>
                    <a:pt x="1003175" y="2727844"/>
                  </a:lnTo>
                  <a:lnTo>
                    <a:pt x="1006658" y="2725791"/>
                  </a:lnTo>
                  <a:lnTo>
                    <a:pt x="1010141" y="2723741"/>
                  </a:lnTo>
                  <a:lnTo>
                    <a:pt x="1013624" y="2721695"/>
                  </a:lnTo>
                  <a:lnTo>
                    <a:pt x="1017108" y="2719652"/>
                  </a:lnTo>
                  <a:lnTo>
                    <a:pt x="1020591" y="2717612"/>
                  </a:lnTo>
                  <a:lnTo>
                    <a:pt x="1024074" y="2726914"/>
                  </a:lnTo>
                  <a:lnTo>
                    <a:pt x="1027557" y="2724901"/>
                  </a:lnTo>
                  <a:lnTo>
                    <a:pt x="1031041" y="2722892"/>
                  </a:lnTo>
                  <a:lnTo>
                    <a:pt x="1034524" y="2720885"/>
                  </a:lnTo>
                  <a:lnTo>
                    <a:pt x="1038007" y="2718882"/>
                  </a:lnTo>
                  <a:lnTo>
                    <a:pt x="1041490" y="2716881"/>
                  </a:lnTo>
                  <a:lnTo>
                    <a:pt x="1044974" y="2714883"/>
                  </a:lnTo>
                  <a:lnTo>
                    <a:pt x="1044974" y="2718631"/>
                  </a:lnTo>
                  <a:lnTo>
                    <a:pt x="1044974" y="2722343"/>
                  </a:lnTo>
                  <a:lnTo>
                    <a:pt x="1044974" y="2726019"/>
                  </a:lnTo>
                  <a:lnTo>
                    <a:pt x="1048457" y="2724045"/>
                  </a:lnTo>
                  <a:lnTo>
                    <a:pt x="1051940" y="2722074"/>
                  </a:lnTo>
                  <a:lnTo>
                    <a:pt x="1055423" y="2720106"/>
                  </a:lnTo>
                  <a:lnTo>
                    <a:pt x="1058907" y="2718140"/>
                  </a:lnTo>
                  <a:lnTo>
                    <a:pt x="1062390" y="2716178"/>
                  </a:lnTo>
                  <a:lnTo>
                    <a:pt x="1065873" y="2714218"/>
                  </a:lnTo>
                  <a:lnTo>
                    <a:pt x="1069356" y="2712261"/>
                  </a:lnTo>
                  <a:lnTo>
                    <a:pt x="1072840" y="2710307"/>
                  </a:lnTo>
                  <a:lnTo>
                    <a:pt x="1076323" y="2708356"/>
                  </a:lnTo>
                  <a:lnTo>
                    <a:pt x="1079806" y="2706407"/>
                  </a:lnTo>
                  <a:lnTo>
                    <a:pt x="1083289" y="2704462"/>
                  </a:lnTo>
                  <a:lnTo>
                    <a:pt x="1086773" y="2702519"/>
                  </a:lnTo>
                  <a:lnTo>
                    <a:pt x="1090256" y="2700579"/>
                  </a:lnTo>
                  <a:lnTo>
                    <a:pt x="1093739" y="2702376"/>
                  </a:lnTo>
                  <a:lnTo>
                    <a:pt x="1097222" y="2700448"/>
                  </a:lnTo>
                  <a:lnTo>
                    <a:pt x="1100706" y="2698523"/>
                  </a:lnTo>
                  <a:lnTo>
                    <a:pt x="1104189" y="2696600"/>
                  </a:lnTo>
                  <a:lnTo>
                    <a:pt x="1107672" y="2694680"/>
                  </a:lnTo>
                  <a:lnTo>
                    <a:pt x="1111155" y="2692763"/>
                  </a:lnTo>
                  <a:lnTo>
                    <a:pt x="1114639" y="2690849"/>
                  </a:lnTo>
                  <a:lnTo>
                    <a:pt x="1114639" y="2694587"/>
                  </a:lnTo>
                  <a:lnTo>
                    <a:pt x="1114639" y="2698289"/>
                  </a:lnTo>
                  <a:lnTo>
                    <a:pt x="1118122" y="2696391"/>
                  </a:lnTo>
                  <a:lnTo>
                    <a:pt x="1121605" y="2694494"/>
                  </a:lnTo>
                  <a:lnTo>
                    <a:pt x="1125088" y="2692601"/>
                  </a:lnTo>
                  <a:lnTo>
                    <a:pt x="1128572" y="2690710"/>
                  </a:lnTo>
                  <a:lnTo>
                    <a:pt x="1132055" y="2688822"/>
                  </a:lnTo>
                  <a:lnTo>
                    <a:pt x="1135538" y="2686936"/>
                  </a:lnTo>
                  <a:lnTo>
                    <a:pt x="1139021" y="2703273"/>
                  </a:lnTo>
                  <a:lnTo>
                    <a:pt x="1142505" y="2701423"/>
                  </a:lnTo>
                  <a:lnTo>
                    <a:pt x="1145988" y="2699575"/>
                  </a:lnTo>
                  <a:lnTo>
                    <a:pt x="1149471" y="2697731"/>
                  </a:lnTo>
                  <a:lnTo>
                    <a:pt x="1152954" y="2695888"/>
                  </a:lnTo>
                  <a:lnTo>
                    <a:pt x="1156437" y="2694049"/>
                  </a:lnTo>
                  <a:lnTo>
                    <a:pt x="1159921" y="2692211"/>
                  </a:lnTo>
                  <a:lnTo>
                    <a:pt x="1163404" y="2701038"/>
                  </a:lnTo>
                  <a:lnTo>
                    <a:pt x="1166887" y="2699223"/>
                  </a:lnTo>
                  <a:lnTo>
                    <a:pt x="1170370" y="2697411"/>
                  </a:lnTo>
                  <a:lnTo>
                    <a:pt x="1173854" y="2695601"/>
                  </a:lnTo>
                  <a:lnTo>
                    <a:pt x="1177337" y="2693794"/>
                  </a:lnTo>
                  <a:lnTo>
                    <a:pt x="1180820" y="2691988"/>
                  </a:lnTo>
                  <a:lnTo>
                    <a:pt x="1184303" y="2690186"/>
                  </a:lnTo>
                  <a:lnTo>
                    <a:pt x="1184303" y="2693710"/>
                  </a:lnTo>
                  <a:lnTo>
                    <a:pt x="1184303" y="2697204"/>
                  </a:lnTo>
                  <a:lnTo>
                    <a:pt x="1184303" y="2700667"/>
                  </a:lnTo>
                  <a:lnTo>
                    <a:pt x="1187787" y="2698883"/>
                  </a:lnTo>
                  <a:lnTo>
                    <a:pt x="1191270" y="2697102"/>
                  </a:lnTo>
                  <a:lnTo>
                    <a:pt x="1194753" y="2695324"/>
                  </a:lnTo>
                  <a:lnTo>
                    <a:pt x="1198236" y="2693547"/>
                  </a:lnTo>
                  <a:lnTo>
                    <a:pt x="1201720" y="2691773"/>
                  </a:lnTo>
                  <a:lnTo>
                    <a:pt x="1205203" y="2690002"/>
                  </a:lnTo>
                  <a:lnTo>
                    <a:pt x="1208686" y="2698555"/>
                  </a:lnTo>
                  <a:lnTo>
                    <a:pt x="1212169" y="2696804"/>
                  </a:lnTo>
                  <a:lnTo>
                    <a:pt x="1215653" y="2695056"/>
                  </a:lnTo>
                  <a:lnTo>
                    <a:pt x="1219136" y="2693309"/>
                  </a:lnTo>
                  <a:lnTo>
                    <a:pt x="1222619" y="2691565"/>
                  </a:lnTo>
                  <a:lnTo>
                    <a:pt x="1226102" y="2689824"/>
                  </a:lnTo>
                  <a:lnTo>
                    <a:pt x="1229586" y="2688084"/>
                  </a:lnTo>
                  <a:lnTo>
                    <a:pt x="1233069" y="2686347"/>
                  </a:lnTo>
                  <a:lnTo>
                    <a:pt x="1236552" y="2684612"/>
                  </a:lnTo>
                  <a:lnTo>
                    <a:pt x="1240035" y="2682879"/>
                  </a:lnTo>
                  <a:lnTo>
                    <a:pt x="1243519" y="2681149"/>
                  </a:lnTo>
                  <a:lnTo>
                    <a:pt x="1247002" y="2679420"/>
                  </a:lnTo>
                  <a:lnTo>
                    <a:pt x="1250485" y="2677694"/>
                  </a:lnTo>
                  <a:lnTo>
                    <a:pt x="1253968" y="2675970"/>
                  </a:lnTo>
                  <a:lnTo>
                    <a:pt x="1253968" y="2679420"/>
                  </a:lnTo>
                  <a:lnTo>
                    <a:pt x="1253968" y="2682841"/>
                  </a:lnTo>
                  <a:lnTo>
                    <a:pt x="1253968" y="2686232"/>
                  </a:lnTo>
                  <a:lnTo>
                    <a:pt x="1253968" y="2689595"/>
                  </a:lnTo>
                  <a:lnTo>
                    <a:pt x="1253968" y="2692930"/>
                  </a:lnTo>
                  <a:lnTo>
                    <a:pt x="1253968" y="2696237"/>
                  </a:lnTo>
                  <a:lnTo>
                    <a:pt x="1257452" y="2694546"/>
                  </a:lnTo>
                  <a:lnTo>
                    <a:pt x="1260935" y="2692857"/>
                  </a:lnTo>
                  <a:lnTo>
                    <a:pt x="1264418" y="2691170"/>
                  </a:lnTo>
                  <a:lnTo>
                    <a:pt x="1267901" y="2689485"/>
                  </a:lnTo>
                  <a:lnTo>
                    <a:pt x="1271385" y="2687802"/>
                  </a:lnTo>
                  <a:lnTo>
                    <a:pt x="1274868" y="2686122"/>
                  </a:lnTo>
                  <a:lnTo>
                    <a:pt x="1278351" y="2687757"/>
                  </a:lnTo>
                  <a:lnTo>
                    <a:pt x="1281834" y="2686085"/>
                  </a:lnTo>
                  <a:lnTo>
                    <a:pt x="1285318" y="2684416"/>
                  </a:lnTo>
                  <a:lnTo>
                    <a:pt x="1288801" y="2682749"/>
                  </a:lnTo>
                  <a:lnTo>
                    <a:pt x="1292284" y="2681083"/>
                  </a:lnTo>
                  <a:lnTo>
                    <a:pt x="1295767" y="2679420"/>
                  </a:lnTo>
                  <a:lnTo>
                    <a:pt x="1299251" y="2677759"/>
                  </a:lnTo>
                  <a:lnTo>
                    <a:pt x="1302734" y="2679420"/>
                  </a:lnTo>
                  <a:lnTo>
                    <a:pt x="1306217" y="2677768"/>
                  </a:lnTo>
                  <a:lnTo>
                    <a:pt x="1309700" y="2676118"/>
                  </a:lnTo>
                  <a:lnTo>
                    <a:pt x="1313184" y="2674470"/>
                  </a:lnTo>
                  <a:lnTo>
                    <a:pt x="1316667" y="2672823"/>
                  </a:lnTo>
                  <a:lnTo>
                    <a:pt x="1320150" y="2671179"/>
                  </a:lnTo>
                  <a:lnTo>
                    <a:pt x="1323633" y="2669537"/>
                  </a:lnTo>
                  <a:lnTo>
                    <a:pt x="1323633" y="2672858"/>
                  </a:lnTo>
                  <a:lnTo>
                    <a:pt x="1323633" y="2676153"/>
                  </a:lnTo>
                  <a:lnTo>
                    <a:pt x="1327117" y="2674522"/>
                  </a:lnTo>
                  <a:lnTo>
                    <a:pt x="1330600" y="2672893"/>
                  </a:lnTo>
                  <a:lnTo>
                    <a:pt x="1334083" y="2671266"/>
                  </a:lnTo>
                  <a:lnTo>
                    <a:pt x="1337566" y="2669641"/>
                  </a:lnTo>
                  <a:lnTo>
                    <a:pt x="1341050" y="2668018"/>
                  </a:lnTo>
                  <a:lnTo>
                    <a:pt x="1344533" y="2666398"/>
                  </a:lnTo>
                  <a:lnTo>
                    <a:pt x="1348016" y="2668078"/>
                  </a:lnTo>
                  <a:lnTo>
                    <a:pt x="1351499" y="2666466"/>
                  </a:lnTo>
                  <a:lnTo>
                    <a:pt x="1354983" y="2664855"/>
                  </a:lnTo>
                  <a:lnTo>
                    <a:pt x="1358466" y="2663247"/>
                  </a:lnTo>
                  <a:lnTo>
                    <a:pt x="1361949" y="2661640"/>
                  </a:lnTo>
                  <a:lnTo>
                    <a:pt x="1365432" y="2660035"/>
                  </a:lnTo>
                  <a:lnTo>
                    <a:pt x="1368916" y="2658433"/>
                  </a:lnTo>
                  <a:lnTo>
                    <a:pt x="1372399" y="2666666"/>
                  </a:lnTo>
                  <a:lnTo>
                    <a:pt x="1375882" y="2665080"/>
                  </a:lnTo>
                  <a:lnTo>
                    <a:pt x="1379365" y="2663497"/>
                  </a:lnTo>
                  <a:lnTo>
                    <a:pt x="1382849" y="2661915"/>
                  </a:lnTo>
                  <a:lnTo>
                    <a:pt x="1386332" y="2660335"/>
                  </a:lnTo>
                  <a:lnTo>
                    <a:pt x="1389815" y="2658756"/>
                  </a:lnTo>
                  <a:lnTo>
                    <a:pt x="1393298" y="2657180"/>
                  </a:lnTo>
                  <a:lnTo>
                    <a:pt x="1393298" y="2660432"/>
                  </a:lnTo>
                  <a:lnTo>
                    <a:pt x="1393298" y="2663659"/>
                  </a:lnTo>
                  <a:lnTo>
                    <a:pt x="1396782" y="2662093"/>
                  </a:lnTo>
                  <a:lnTo>
                    <a:pt x="1400265" y="2660529"/>
                  </a:lnTo>
                  <a:lnTo>
                    <a:pt x="1403748" y="2658967"/>
                  </a:lnTo>
                  <a:lnTo>
                    <a:pt x="1407231" y="2657406"/>
                  </a:lnTo>
                  <a:lnTo>
                    <a:pt x="1410715" y="2655848"/>
                  </a:lnTo>
                  <a:lnTo>
                    <a:pt x="1414198" y="2654291"/>
                  </a:lnTo>
                  <a:lnTo>
                    <a:pt x="1417681" y="2662354"/>
                  </a:lnTo>
                  <a:lnTo>
                    <a:pt x="1421164" y="2660813"/>
                  </a:lnTo>
                  <a:lnTo>
                    <a:pt x="1424648" y="2659274"/>
                  </a:lnTo>
                  <a:lnTo>
                    <a:pt x="1428131" y="2657737"/>
                  </a:lnTo>
                  <a:lnTo>
                    <a:pt x="1431614" y="2656202"/>
                  </a:lnTo>
                  <a:lnTo>
                    <a:pt x="1435097" y="2654668"/>
                  </a:lnTo>
                  <a:lnTo>
                    <a:pt x="1438580" y="2653136"/>
                  </a:lnTo>
                  <a:lnTo>
                    <a:pt x="1442064" y="2651606"/>
                  </a:lnTo>
                  <a:lnTo>
                    <a:pt x="1445547" y="2650078"/>
                  </a:lnTo>
                  <a:lnTo>
                    <a:pt x="1449030" y="2648551"/>
                  </a:lnTo>
                  <a:lnTo>
                    <a:pt x="1452513" y="2647027"/>
                  </a:lnTo>
                  <a:lnTo>
                    <a:pt x="1455997" y="2645504"/>
                  </a:lnTo>
                  <a:lnTo>
                    <a:pt x="1459480" y="2643982"/>
                  </a:lnTo>
                  <a:lnTo>
                    <a:pt x="1462963" y="2642463"/>
                  </a:lnTo>
                  <a:lnTo>
                    <a:pt x="1462963" y="2645672"/>
                  </a:lnTo>
                  <a:lnTo>
                    <a:pt x="1466446" y="2644158"/>
                  </a:lnTo>
                  <a:lnTo>
                    <a:pt x="1469930" y="2642646"/>
                  </a:lnTo>
                  <a:lnTo>
                    <a:pt x="1473413" y="2641136"/>
                  </a:lnTo>
                  <a:lnTo>
                    <a:pt x="1476896" y="2639627"/>
                  </a:lnTo>
                  <a:lnTo>
                    <a:pt x="1480379" y="2638120"/>
                  </a:lnTo>
                  <a:lnTo>
                    <a:pt x="1483863" y="2636615"/>
                  </a:lnTo>
                  <a:lnTo>
                    <a:pt x="1487346" y="2650932"/>
                  </a:lnTo>
                  <a:lnTo>
                    <a:pt x="1490829" y="2649449"/>
                  </a:lnTo>
                  <a:lnTo>
                    <a:pt x="1494312" y="2647968"/>
                  </a:lnTo>
                  <a:lnTo>
                    <a:pt x="1497796" y="2646489"/>
                  </a:lnTo>
                  <a:lnTo>
                    <a:pt x="1501279" y="2645011"/>
                  </a:lnTo>
                  <a:lnTo>
                    <a:pt x="1504762" y="2643535"/>
                  </a:lnTo>
                  <a:lnTo>
                    <a:pt x="1508245" y="2642061"/>
                  </a:lnTo>
                  <a:lnTo>
                    <a:pt x="1511729" y="2646805"/>
                  </a:lnTo>
                  <a:lnTo>
                    <a:pt x="1515212" y="2645341"/>
                  </a:lnTo>
                  <a:lnTo>
                    <a:pt x="1518695" y="2643879"/>
                  </a:lnTo>
                  <a:lnTo>
                    <a:pt x="1522178" y="2642418"/>
                  </a:lnTo>
                  <a:lnTo>
                    <a:pt x="1525662" y="2640960"/>
                  </a:lnTo>
                  <a:lnTo>
                    <a:pt x="1529145" y="2639502"/>
                  </a:lnTo>
                  <a:lnTo>
                    <a:pt x="1532628" y="2638047"/>
                  </a:lnTo>
                  <a:lnTo>
                    <a:pt x="1536111" y="2636593"/>
                  </a:lnTo>
                  <a:lnTo>
                    <a:pt x="1539595" y="2635140"/>
                  </a:lnTo>
                  <a:lnTo>
                    <a:pt x="1543078" y="2633690"/>
                  </a:lnTo>
                  <a:lnTo>
                    <a:pt x="1546561" y="2632240"/>
                  </a:lnTo>
                  <a:lnTo>
                    <a:pt x="1550044" y="2630793"/>
                  </a:lnTo>
                  <a:lnTo>
                    <a:pt x="1553528" y="2629347"/>
                  </a:lnTo>
                  <a:lnTo>
                    <a:pt x="1557011" y="2649282"/>
                  </a:lnTo>
                  <a:lnTo>
                    <a:pt x="1560494" y="2647864"/>
                  </a:lnTo>
                  <a:lnTo>
                    <a:pt x="1563977" y="2646447"/>
                  </a:lnTo>
                  <a:lnTo>
                    <a:pt x="1567461" y="2645032"/>
                  </a:lnTo>
                  <a:lnTo>
                    <a:pt x="1570944" y="2643618"/>
                  </a:lnTo>
                  <a:lnTo>
                    <a:pt x="1574427" y="2642206"/>
                  </a:lnTo>
                  <a:lnTo>
                    <a:pt x="1577910" y="2640795"/>
                  </a:lnTo>
                  <a:lnTo>
                    <a:pt x="1581394" y="2642378"/>
                  </a:lnTo>
                  <a:lnTo>
                    <a:pt x="1584877" y="2640973"/>
                  </a:lnTo>
                  <a:lnTo>
                    <a:pt x="1588360" y="2639570"/>
                  </a:lnTo>
                  <a:lnTo>
                    <a:pt x="1591843" y="2638169"/>
                  </a:lnTo>
                  <a:lnTo>
                    <a:pt x="1595327" y="2636769"/>
                  </a:lnTo>
                  <a:lnTo>
                    <a:pt x="1598810" y="2635371"/>
                  </a:lnTo>
                  <a:lnTo>
                    <a:pt x="1602293" y="2633974"/>
                  </a:lnTo>
                  <a:lnTo>
                    <a:pt x="1602293" y="2636965"/>
                  </a:lnTo>
                  <a:lnTo>
                    <a:pt x="1605776" y="2635573"/>
                  </a:lnTo>
                  <a:lnTo>
                    <a:pt x="1609260" y="2634182"/>
                  </a:lnTo>
                  <a:lnTo>
                    <a:pt x="1612743" y="2632793"/>
                  </a:lnTo>
                  <a:lnTo>
                    <a:pt x="1616226" y="2631405"/>
                  </a:lnTo>
                  <a:lnTo>
                    <a:pt x="1619709" y="2630019"/>
                  </a:lnTo>
                  <a:lnTo>
                    <a:pt x="1623193" y="2628634"/>
                  </a:lnTo>
                  <a:lnTo>
                    <a:pt x="1626676" y="2656263"/>
                  </a:lnTo>
                  <a:lnTo>
                    <a:pt x="1630159" y="2654913"/>
                  </a:lnTo>
                  <a:lnTo>
                    <a:pt x="1633642" y="2653565"/>
                  </a:lnTo>
                  <a:lnTo>
                    <a:pt x="1637126" y="2652218"/>
                  </a:lnTo>
                  <a:lnTo>
                    <a:pt x="1640609" y="2650872"/>
                  </a:lnTo>
                  <a:lnTo>
                    <a:pt x="1644092" y="2649528"/>
                  </a:lnTo>
                  <a:lnTo>
                    <a:pt x="1647575" y="2648185"/>
                  </a:lnTo>
                  <a:lnTo>
                    <a:pt x="1651059" y="2660733"/>
                  </a:lnTo>
                  <a:lnTo>
                    <a:pt x="1654542" y="2659408"/>
                  </a:lnTo>
                  <a:lnTo>
                    <a:pt x="1658025" y="2658084"/>
                  </a:lnTo>
                  <a:lnTo>
                    <a:pt x="1661508" y="2656762"/>
                  </a:lnTo>
                  <a:lnTo>
                    <a:pt x="1664992" y="2655441"/>
                  </a:lnTo>
                  <a:lnTo>
                    <a:pt x="1668475" y="2654122"/>
                  </a:lnTo>
                  <a:lnTo>
                    <a:pt x="1671958" y="2652803"/>
                  </a:lnTo>
                  <a:lnTo>
                    <a:pt x="1671958" y="2655544"/>
                  </a:lnTo>
                  <a:lnTo>
                    <a:pt x="1671958" y="2658267"/>
                  </a:lnTo>
                  <a:lnTo>
                    <a:pt x="1671958" y="2660972"/>
                  </a:lnTo>
                  <a:lnTo>
                    <a:pt x="1671958" y="2663659"/>
                  </a:lnTo>
                  <a:lnTo>
                    <a:pt x="1671958" y="2666329"/>
                  </a:lnTo>
                  <a:lnTo>
                    <a:pt x="1671958" y="2668981"/>
                  </a:lnTo>
                  <a:lnTo>
                    <a:pt x="1671958" y="2671616"/>
                  </a:lnTo>
                  <a:lnTo>
                    <a:pt x="1675441" y="2670320"/>
                  </a:lnTo>
                  <a:lnTo>
                    <a:pt x="1678925" y="2669025"/>
                  </a:lnTo>
                  <a:lnTo>
                    <a:pt x="1682408" y="2667731"/>
                  </a:lnTo>
                  <a:lnTo>
                    <a:pt x="1685891" y="2666439"/>
                  </a:lnTo>
                  <a:lnTo>
                    <a:pt x="1689374" y="2665147"/>
                  </a:lnTo>
                  <a:lnTo>
                    <a:pt x="1692858" y="2663857"/>
                  </a:lnTo>
                  <a:lnTo>
                    <a:pt x="1696341" y="2693148"/>
                  </a:lnTo>
                  <a:lnTo>
                    <a:pt x="1699824" y="2691894"/>
                  </a:lnTo>
                  <a:lnTo>
                    <a:pt x="1703307" y="2690642"/>
                  </a:lnTo>
                  <a:lnTo>
                    <a:pt x="1706791" y="2689390"/>
                  </a:lnTo>
                  <a:lnTo>
                    <a:pt x="1710274" y="2688140"/>
                  </a:lnTo>
                  <a:lnTo>
                    <a:pt x="1713757" y="2686891"/>
                  </a:lnTo>
                  <a:lnTo>
                    <a:pt x="1717240" y="2685643"/>
                  </a:lnTo>
                  <a:lnTo>
                    <a:pt x="1720723" y="2689310"/>
                  </a:lnTo>
                  <a:lnTo>
                    <a:pt x="1724207" y="2688070"/>
                  </a:lnTo>
                  <a:lnTo>
                    <a:pt x="1727690" y="2686831"/>
                  </a:lnTo>
                  <a:lnTo>
                    <a:pt x="1731173" y="2685593"/>
                  </a:lnTo>
                  <a:lnTo>
                    <a:pt x="1734656" y="2684356"/>
                  </a:lnTo>
                  <a:lnTo>
                    <a:pt x="1738140" y="2683121"/>
                  </a:lnTo>
                  <a:lnTo>
                    <a:pt x="1741623" y="2681886"/>
                  </a:lnTo>
                  <a:lnTo>
                    <a:pt x="1741623" y="2684337"/>
                  </a:lnTo>
                  <a:lnTo>
                    <a:pt x="1741623" y="2686772"/>
                  </a:lnTo>
                  <a:lnTo>
                    <a:pt x="1745106" y="2685544"/>
                  </a:lnTo>
                  <a:lnTo>
                    <a:pt x="1748589" y="2684317"/>
                  </a:lnTo>
                  <a:lnTo>
                    <a:pt x="1752073" y="2683091"/>
                  </a:lnTo>
                  <a:lnTo>
                    <a:pt x="1755556" y="2681866"/>
                  </a:lnTo>
                  <a:lnTo>
                    <a:pt x="1759039" y="2680643"/>
                  </a:lnTo>
                  <a:lnTo>
                    <a:pt x="1762522" y="2679420"/>
                  </a:lnTo>
                  <a:lnTo>
                    <a:pt x="1766006" y="2692615"/>
                  </a:lnTo>
                  <a:lnTo>
                    <a:pt x="1769489" y="2691410"/>
                  </a:lnTo>
                  <a:lnTo>
                    <a:pt x="1772972" y="2690207"/>
                  </a:lnTo>
                  <a:lnTo>
                    <a:pt x="1776455" y="2689004"/>
                  </a:lnTo>
                  <a:lnTo>
                    <a:pt x="1779939" y="2687802"/>
                  </a:lnTo>
                  <a:lnTo>
                    <a:pt x="1783422" y="2686602"/>
                  </a:lnTo>
                  <a:lnTo>
                    <a:pt x="1786905" y="2685402"/>
                  </a:lnTo>
                  <a:lnTo>
                    <a:pt x="1790388" y="2684203"/>
                  </a:lnTo>
                  <a:lnTo>
                    <a:pt x="1793872" y="2683006"/>
                  </a:lnTo>
                  <a:lnTo>
                    <a:pt x="1797355" y="2681810"/>
                  </a:lnTo>
                  <a:lnTo>
                    <a:pt x="1800838" y="2680614"/>
                  </a:lnTo>
                  <a:lnTo>
                    <a:pt x="1804321" y="2679420"/>
                  </a:lnTo>
                  <a:lnTo>
                    <a:pt x="1807805" y="2678227"/>
                  </a:lnTo>
                  <a:lnTo>
                    <a:pt x="1811288" y="2677035"/>
                  </a:lnTo>
                  <a:lnTo>
                    <a:pt x="1811288" y="2679420"/>
                  </a:lnTo>
                  <a:lnTo>
                    <a:pt x="1814771" y="2678232"/>
                  </a:lnTo>
                  <a:lnTo>
                    <a:pt x="1818254" y="2677044"/>
                  </a:lnTo>
                  <a:lnTo>
                    <a:pt x="1821738" y="2675858"/>
                  </a:lnTo>
                  <a:lnTo>
                    <a:pt x="1825221" y="2674672"/>
                  </a:lnTo>
                  <a:lnTo>
                    <a:pt x="1828704" y="2673488"/>
                  </a:lnTo>
                  <a:lnTo>
                    <a:pt x="1832187" y="2672305"/>
                  </a:lnTo>
                  <a:lnTo>
                    <a:pt x="1835671" y="2671122"/>
                  </a:lnTo>
                  <a:lnTo>
                    <a:pt x="1839154" y="2669941"/>
                  </a:lnTo>
                  <a:lnTo>
                    <a:pt x="1842637" y="2668761"/>
                  </a:lnTo>
                  <a:lnTo>
                    <a:pt x="1846120" y="2667582"/>
                  </a:lnTo>
                  <a:lnTo>
                    <a:pt x="1849604" y="2666404"/>
                  </a:lnTo>
                  <a:lnTo>
                    <a:pt x="1853087" y="2665227"/>
                  </a:lnTo>
                  <a:lnTo>
                    <a:pt x="1856570" y="2664051"/>
                  </a:lnTo>
                  <a:lnTo>
                    <a:pt x="1860053" y="2686308"/>
                  </a:lnTo>
                  <a:lnTo>
                    <a:pt x="1863537" y="2685158"/>
                  </a:lnTo>
                  <a:lnTo>
                    <a:pt x="1867020" y="2684008"/>
                  </a:lnTo>
                  <a:lnTo>
                    <a:pt x="1870503" y="2682860"/>
                  </a:lnTo>
                  <a:lnTo>
                    <a:pt x="1873986" y="2681712"/>
                  </a:lnTo>
                  <a:lnTo>
                    <a:pt x="1877470" y="2680566"/>
                  </a:lnTo>
                  <a:lnTo>
                    <a:pt x="1880953" y="2679420"/>
                  </a:lnTo>
                  <a:lnTo>
                    <a:pt x="1880953" y="2681704"/>
                  </a:lnTo>
                  <a:lnTo>
                    <a:pt x="1880953" y="2683974"/>
                  </a:lnTo>
                  <a:lnTo>
                    <a:pt x="1880953" y="2686232"/>
                  </a:lnTo>
                  <a:lnTo>
                    <a:pt x="1880953" y="2688477"/>
                  </a:lnTo>
                  <a:lnTo>
                    <a:pt x="1880953" y="2690710"/>
                  </a:lnTo>
                  <a:lnTo>
                    <a:pt x="1884436" y="2689577"/>
                  </a:lnTo>
                  <a:lnTo>
                    <a:pt x="1887919" y="2688444"/>
                  </a:lnTo>
                  <a:lnTo>
                    <a:pt x="1891403" y="2687313"/>
                  </a:lnTo>
                  <a:lnTo>
                    <a:pt x="1894886" y="2686183"/>
                  </a:lnTo>
                  <a:lnTo>
                    <a:pt x="1898369" y="2685053"/>
                  </a:lnTo>
                  <a:lnTo>
                    <a:pt x="1901852" y="2683925"/>
                  </a:lnTo>
                  <a:lnTo>
                    <a:pt x="1905336" y="2693852"/>
                  </a:lnTo>
                  <a:lnTo>
                    <a:pt x="1908819" y="2692736"/>
                  </a:lnTo>
                  <a:lnTo>
                    <a:pt x="1912302" y="2691621"/>
                  </a:lnTo>
                  <a:lnTo>
                    <a:pt x="1915785" y="2690507"/>
                  </a:lnTo>
                  <a:lnTo>
                    <a:pt x="1919269" y="2689395"/>
                  </a:lnTo>
                  <a:lnTo>
                    <a:pt x="1922752" y="2688283"/>
                  </a:lnTo>
                  <a:lnTo>
                    <a:pt x="1926235" y="2687172"/>
                  </a:lnTo>
                  <a:lnTo>
                    <a:pt x="1929718" y="2686062"/>
                  </a:lnTo>
                  <a:lnTo>
                    <a:pt x="1933202" y="2684952"/>
                  </a:lnTo>
                  <a:lnTo>
                    <a:pt x="1936685" y="2683844"/>
                  </a:lnTo>
                  <a:lnTo>
                    <a:pt x="1940168" y="2682737"/>
                  </a:lnTo>
                  <a:lnTo>
                    <a:pt x="1943651" y="2681630"/>
                  </a:lnTo>
                  <a:lnTo>
                    <a:pt x="1947135" y="2680525"/>
                  </a:lnTo>
                  <a:lnTo>
                    <a:pt x="1950618" y="2679420"/>
                  </a:lnTo>
                  <a:lnTo>
                    <a:pt x="1954101" y="2678317"/>
                  </a:lnTo>
                  <a:lnTo>
                    <a:pt x="1957584" y="2677214"/>
                  </a:lnTo>
                  <a:lnTo>
                    <a:pt x="1961068" y="2676112"/>
                  </a:lnTo>
                  <a:lnTo>
                    <a:pt x="1964551" y="2675011"/>
                  </a:lnTo>
                  <a:lnTo>
                    <a:pt x="1968034" y="2673911"/>
                  </a:lnTo>
                  <a:lnTo>
                    <a:pt x="1971517" y="2672812"/>
                  </a:lnTo>
                  <a:lnTo>
                    <a:pt x="1975001" y="2673930"/>
                  </a:lnTo>
                  <a:lnTo>
                    <a:pt x="1978484" y="2672835"/>
                  </a:lnTo>
                  <a:lnTo>
                    <a:pt x="1981967" y="2671741"/>
                  </a:lnTo>
                  <a:lnTo>
                    <a:pt x="1985450" y="2670647"/>
                  </a:lnTo>
                  <a:lnTo>
                    <a:pt x="1988934" y="2669555"/>
                  </a:lnTo>
                  <a:lnTo>
                    <a:pt x="1992417" y="2668463"/>
                  </a:lnTo>
                  <a:lnTo>
                    <a:pt x="1995900" y="2667372"/>
                  </a:lnTo>
                  <a:lnTo>
                    <a:pt x="1999383" y="2668502"/>
                  </a:lnTo>
                  <a:lnTo>
                    <a:pt x="2002867" y="2667415"/>
                  </a:lnTo>
                  <a:lnTo>
                    <a:pt x="2006350" y="2666329"/>
                  </a:lnTo>
                  <a:lnTo>
                    <a:pt x="2009833" y="2665243"/>
                  </a:lnTo>
                  <a:lnTo>
                    <a:pt x="2013316" y="2664159"/>
                  </a:lnTo>
                  <a:lnTo>
                    <a:pt x="2016799" y="2663076"/>
                  </a:lnTo>
                  <a:lnTo>
                    <a:pt x="2020283" y="2661993"/>
                  </a:lnTo>
                  <a:lnTo>
                    <a:pt x="2020283" y="2664213"/>
                  </a:lnTo>
                  <a:lnTo>
                    <a:pt x="2020283" y="2666420"/>
                  </a:lnTo>
                  <a:lnTo>
                    <a:pt x="2020283" y="2668616"/>
                  </a:lnTo>
                  <a:lnTo>
                    <a:pt x="2020283" y="2670800"/>
                  </a:lnTo>
                  <a:lnTo>
                    <a:pt x="2020283" y="2672972"/>
                  </a:lnTo>
                  <a:lnTo>
                    <a:pt x="2020283" y="2675133"/>
                  </a:lnTo>
                  <a:lnTo>
                    <a:pt x="2023766" y="2674064"/>
                  </a:lnTo>
                  <a:lnTo>
                    <a:pt x="2027249" y="2672995"/>
                  </a:lnTo>
                  <a:lnTo>
                    <a:pt x="2030732" y="2671927"/>
                  </a:lnTo>
                  <a:lnTo>
                    <a:pt x="2034216" y="2670860"/>
                  </a:lnTo>
                  <a:lnTo>
                    <a:pt x="2037699" y="2669794"/>
                  </a:lnTo>
                  <a:lnTo>
                    <a:pt x="2041182" y="2668728"/>
                  </a:lnTo>
                  <a:lnTo>
                    <a:pt x="2044665" y="2676248"/>
                  </a:lnTo>
                  <a:lnTo>
                    <a:pt x="2048149" y="2675192"/>
                  </a:lnTo>
                  <a:lnTo>
                    <a:pt x="2051632" y="2674137"/>
                  </a:lnTo>
                  <a:lnTo>
                    <a:pt x="2055115" y="2673083"/>
                  </a:lnTo>
                  <a:lnTo>
                    <a:pt x="2058598" y="2672029"/>
                  </a:lnTo>
                  <a:lnTo>
                    <a:pt x="2062082" y="2670977"/>
                  </a:lnTo>
                  <a:lnTo>
                    <a:pt x="2065565" y="2669925"/>
                  </a:lnTo>
                  <a:lnTo>
                    <a:pt x="2069048" y="2679420"/>
                  </a:lnTo>
                  <a:lnTo>
                    <a:pt x="2072531" y="2678380"/>
                  </a:lnTo>
                  <a:lnTo>
                    <a:pt x="2076015" y="2677340"/>
                  </a:lnTo>
                  <a:lnTo>
                    <a:pt x="2079498" y="2676301"/>
                  </a:lnTo>
                  <a:lnTo>
                    <a:pt x="2082981" y="2675263"/>
                  </a:lnTo>
                  <a:lnTo>
                    <a:pt x="2086464" y="2674226"/>
                  </a:lnTo>
                  <a:lnTo>
                    <a:pt x="2089948" y="2673189"/>
                  </a:lnTo>
                  <a:lnTo>
                    <a:pt x="2089948" y="2675277"/>
                  </a:lnTo>
                  <a:lnTo>
                    <a:pt x="2093431" y="2674243"/>
                  </a:lnTo>
                  <a:lnTo>
                    <a:pt x="2096914" y="2673210"/>
                  </a:lnTo>
                  <a:lnTo>
                    <a:pt x="2100397" y="2672178"/>
                  </a:lnTo>
                  <a:lnTo>
                    <a:pt x="2103881" y="2671146"/>
                  </a:lnTo>
                  <a:lnTo>
                    <a:pt x="2107364" y="2670115"/>
                  </a:lnTo>
                  <a:lnTo>
                    <a:pt x="2110847" y="2669086"/>
                  </a:lnTo>
                  <a:lnTo>
                    <a:pt x="2114330" y="2686488"/>
                  </a:lnTo>
                  <a:lnTo>
                    <a:pt x="2117814" y="2685476"/>
                  </a:lnTo>
                  <a:lnTo>
                    <a:pt x="2121297" y="2684465"/>
                  </a:lnTo>
                  <a:lnTo>
                    <a:pt x="2124780" y="2683454"/>
                  </a:lnTo>
                  <a:lnTo>
                    <a:pt x="2128263" y="2682445"/>
                  </a:lnTo>
                  <a:lnTo>
                    <a:pt x="2131747" y="2681436"/>
                  </a:lnTo>
                  <a:lnTo>
                    <a:pt x="2135230" y="2680428"/>
                  </a:lnTo>
                  <a:lnTo>
                    <a:pt x="2138713" y="2697147"/>
                  </a:lnTo>
                  <a:lnTo>
                    <a:pt x="2142196" y="2696156"/>
                  </a:lnTo>
                  <a:lnTo>
                    <a:pt x="2145680" y="2695166"/>
                  </a:lnTo>
                  <a:lnTo>
                    <a:pt x="2149163" y="2694177"/>
                  </a:lnTo>
                  <a:lnTo>
                    <a:pt x="2152646" y="2693188"/>
                  </a:lnTo>
                  <a:lnTo>
                    <a:pt x="2156129" y="2692200"/>
                  </a:lnTo>
                  <a:lnTo>
                    <a:pt x="2159613" y="2691212"/>
                  </a:lnTo>
                  <a:lnTo>
                    <a:pt x="2159613" y="2693144"/>
                  </a:lnTo>
                  <a:lnTo>
                    <a:pt x="2159613" y="2695066"/>
                  </a:lnTo>
                  <a:lnTo>
                    <a:pt x="2159613" y="2696980"/>
                  </a:lnTo>
                  <a:lnTo>
                    <a:pt x="2159613" y="2698883"/>
                  </a:lnTo>
                  <a:lnTo>
                    <a:pt x="2159613" y="2700778"/>
                  </a:lnTo>
                  <a:lnTo>
                    <a:pt x="2159613" y="2702663"/>
                  </a:lnTo>
                  <a:lnTo>
                    <a:pt x="2159613" y="2704540"/>
                  </a:lnTo>
                  <a:lnTo>
                    <a:pt x="2163096" y="2703565"/>
                  </a:lnTo>
                  <a:lnTo>
                    <a:pt x="2166579" y="2702591"/>
                  </a:lnTo>
                  <a:lnTo>
                    <a:pt x="2170062" y="2701617"/>
                  </a:lnTo>
                  <a:lnTo>
                    <a:pt x="2173546" y="2700645"/>
                  </a:lnTo>
                  <a:lnTo>
                    <a:pt x="2177029" y="2699673"/>
                  </a:lnTo>
                  <a:lnTo>
                    <a:pt x="2180512" y="2698701"/>
                  </a:lnTo>
                  <a:lnTo>
                    <a:pt x="2183995" y="2701480"/>
                  </a:lnTo>
                  <a:lnTo>
                    <a:pt x="2187479" y="2700513"/>
                  </a:lnTo>
                  <a:lnTo>
                    <a:pt x="2190962" y="2699547"/>
                  </a:lnTo>
                  <a:lnTo>
                    <a:pt x="2194445" y="2698582"/>
                  </a:lnTo>
                  <a:lnTo>
                    <a:pt x="2197928" y="2697617"/>
                  </a:lnTo>
                  <a:lnTo>
                    <a:pt x="2201412" y="2696653"/>
                  </a:lnTo>
                  <a:lnTo>
                    <a:pt x="2204895" y="2695690"/>
                  </a:lnTo>
                  <a:lnTo>
                    <a:pt x="2208378" y="2694728"/>
                  </a:lnTo>
                  <a:lnTo>
                    <a:pt x="2211861" y="2693766"/>
                  </a:lnTo>
                  <a:lnTo>
                    <a:pt x="2215345" y="2692805"/>
                  </a:lnTo>
                  <a:lnTo>
                    <a:pt x="2218828" y="2691844"/>
                  </a:lnTo>
                  <a:lnTo>
                    <a:pt x="2222311" y="2690884"/>
                  </a:lnTo>
                  <a:lnTo>
                    <a:pt x="2225794" y="2689925"/>
                  </a:lnTo>
                  <a:lnTo>
                    <a:pt x="2229278" y="2688967"/>
                  </a:lnTo>
                  <a:lnTo>
                    <a:pt x="2229278" y="2690849"/>
                  </a:lnTo>
                  <a:lnTo>
                    <a:pt x="2229278" y="2692722"/>
                  </a:lnTo>
                  <a:lnTo>
                    <a:pt x="2229278" y="2694587"/>
                  </a:lnTo>
                  <a:lnTo>
                    <a:pt x="2229278" y="2696442"/>
                  </a:lnTo>
                  <a:lnTo>
                    <a:pt x="2229278" y="2698289"/>
                  </a:lnTo>
                  <a:lnTo>
                    <a:pt x="2229278" y="2700128"/>
                  </a:lnTo>
                  <a:lnTo>
                    <a:pt x="2229278" y="2701957"/>
                  </a:lnTo>
                  <a:lnTo>
                    <a:pt x="2229278" y="2703779"/>
                  </a:lnTo>
                  <a:lnTo>
                    <a:pt x="2232761" y="2702834"/>
                  </a:lnTo>
                  <a:lnTo>
                    <a:pt x="2236244" y="2701889"/>
                  </a:lnTo>
                  <a:lnTo>
                    <a:pt x="2239727" y="2700945"/>
                  </a:lnTo>
                  <a:lnTo>
                    <a:pt x="2243211" y="2700002"/>
                  </a:lnTo>
                  <a:lnTo>
                    <a:pt x="2246694" y="2699060"/>
                  </a:lnTo>
                  <a:lnTo>
                    <a:pt x="2250177" y="2698118"/>
                  </a:lnTo>
                  <a:lnTo>
                    <a:pt x="2253660" y="2706211"/>
                  </a:lnTo>
                  <a:lnTo>
                    <a:pt x="2257144" y="2705279"/>
                  </a:lnTo>
                  <a:lnTo>
                    <a:pt x="2260627" y="2704347"/>
                  </a:lnTo>
                  <a:lnTo>
                    <a:pt x="2264110" y="2703415"/>
                  </a:lnTo>
                  <a:lnTo>
                    <a:pt x="2267593" y="2702484"/>
                  </a:lnTo>
                  <a:lnTo>
                    <a:pt x="2271077" y="2701554"/>
                  </a:lnTo>
                  <a:lnTo>
                    <a:pt x="2274560" y="2700625"/>
                  </a:lnTo>
                  <a:lnTo>
                    <a:pt x="2278043" y="2701488"/>
                  </a:lnTo>
                  <a:lnTo>
                    <a:pt x="2281526" y="2700561"/>
                  </a:lnTo>
                  <a:lnTo>
                    <a:pt x="2285010" y="2699635"/>
                  </a:lnTo>
                  <a:lnTo>
                    <a:pt x="2288493" y="2698710"/>
                  </a:lnTo>
                  <a:lnTo>
                    <a:pt x="2291976" y="2697785"/>
                  </a:lnTo>
                  <a:lnTo>
                    <a:pt x="2295459" y="2696861"/>
                  </a:lnTo>
                  <a:lnTo>
                    <a:pt x="2298942" y="2695937"/>
                  </a:lnTo>
                  <a:lnTo>
                    <a:pt x="2298942" y="2697731"/>
                  </a:lnTo>
                  <a:lnTo>
                    <a:pt x="2298942" y="2699516"/>
                  </a:lnTo>
                  <a:lnTo>
                    <a:pt x="2298942" y="2701293"/>
                  </a:lnTo>
                  <a:lnTo>
                    <a:pt x="2298942" y="2703062"/>
                  </a:lnTo>
                  <a:lnTo>
                    <a:pt x="2298942" y="2704823"/>
                  </a:lnTo>
                  <a:lnTo>
                    <a:pt x="2302426" y="2703908"/>
                  </a:lnTo>
                  <a:lnTo>
                    <a:pt x="2305909" y="2702993"/>
                  </a:lnTo>
                  <a:lnTo>
                    <a:pt x="2309392" y="2702079"/>
                  </a:lnTo>
                  <a:lnTo>
                    <a:pt x="2312875" y="2701165"/>
                  </a:lnTo>
                  <a:lnTo>
                    <a:pt x="2316359" y="2700252"/>
                  </a:lnTo>
                  <a:lnTo>
                    <a:pt x="2319842" y="2699339"/>
                  </a:lnTo>
                  <a:lnTo>
                    <a:pt x="2323325" y="2732252"/>
                  </a:lnTo>
                  <a:lnTo>
                    <a:pt x="2326808" y="2731369"/>
                  </a:lnTo>
                  <a:lnTo>
                    <a:pt x="2330292" y="2730487"/>
                  </a:lnTo>
                  <a:lnTo>
                    <a:pt x="2333775" y="2729605"/>
                  </a:lnTo>
                  <a:lnTo>
                    <a:pt x="2337258" y="2728724"/>
                  </a:lnTo>
                  <a:lnTo>
                    <a:pt x="2340741" y="2727844"/>
                  </a:lnTo>
                  <a:lnTo>
                    <a:pt x="2344225" y="2726963"/>
                  </a:lnTo>
                  <a:lnTo>
                    <a:pt x="2347708" y="2727708"/>
                  </a:lnTo>
                  <a:lnTo>
                    <a:pt x="2351191" y="2726831"/>
                  </a:lnTo>
                  <a:lnTo>
                    <a:pt x="2354674" y="2725954"/>
                  </a:lnTo>
                  <a:lnTo>
                    <a:pt x="2358158" y="2725078"/>
                  </a:lnTo>
                  <a:lnTo>
                    <a:pt x="2361641" y="2724202"/>
                  </a:lnTo>
                  <a:lnTo>
                    <a:pt x="2365124" y="2723326"/>
                  </a:lnTo>
                  <a:lnTo>
                    <a:pt x="2368607" y="2722452"/>
                  </a:lnTo>
                  <a:lnTo>
                    <a:pt x="2368607" y="2724077"/>
                  </a:lnTo>
                  <a:lnTo>
                    <a:pt x="2372091" y="2723204"/>
                  </a:lnTo>
                  <a:lnTo>
                    <a:pt x="2375574" y="2722332"/>
                  </a:lnTo>
                  <a:lnTo>
                    <a:pt x="2379057" y="2721460"/>
                  </a:lnTo>
                  <a:lnTo>
                    <a:pt x="2382540" y="2720589"/>
                  </a:lnTo>
                  <a:lnTo>
                    <a:pt x="2386024" y="2719719"/>
                  </a:lnTo>
                  <a:lnTo>
                    <a:pt x="2389507" y="2718849"/>
                  </a:lnTo>
                  <a:lnTo>
                    <a:pt x="2392990" y="2717979"/>
                  </a:lnTo>
                  <a:lnTo>
                    <a:pt x="2396473" y="2717110"/>
                  </a:lnTo>
                  <a:lnTo>
                    <a:pt x="2399957" y="2716242"/>
                  </a:lnTo>
                  <a:lnTo>
                    <a:pt x="2403440" y="2715374"/>
                  </a:lnTo>
                  <a:lnTo>
                    <a:pt x="2406923" y="2714507"/>
                  </a:lnTo>
                  <a:lnTo>
                    <a:pt x="2410406" y="2713640"/>
                  </a:lnTo>
                  <a:lnTo>
                    <a:pt x="2413890" y="2712774"/>
                  </a:lnTo>
                  <a:lnTo>
                    <a:pt x="2417373" y="2720026"/>
                  </a:lnTo>
                  <a:lnTo>
                    <a:pt x="2420856" y="2719168"/>
                  </a:lnTo>
                  <a:lnTo>
                    <a:pt x="2424339" y="2718310"/>
                  </a:lnTo>
                  <a:lnTo>
                    <a:pt x="2427823" y="2717452"/>
                  </a:lnTo>
                  <a:lnTo>
                    <a:pt x="2431306" y="2716595"/>
                  </a:lnTo>
                  <a:lnTo>
                    <a:pt x="2434789" y="2715739"/>
                  </a:lnTo>
                  <a:lnTo>
                    <a:pt x="2438272" y="2733777"/>
                  </a:lnTo>
                  <a:lnTo>
                    <a:pt x="2441756" y="2732937"/>
                  </a:lnTo>
                  <a:lnTo>
                    <a:pt x="2445239" y="2732098"/>
                  </a:lnTo>
                  <a:lnTo>
                    <a:pt x="2448722" y="2731259"/>
                  </a:lnTo>
                  <a:lnTo>
                    <a:pt x="2452205" y="2730420"/>
                  </a:lnTo>
                  <a:lnTo>
                    <a:pt x="2455689" y="2729582"/>
                  </a:lnTo>
                  <a:lnTo>
                    <a:pt x="2459172" y="2728745"/>
                  </a:lnTo>
                  <a:lnTo>
                    <a:pt x="2462655" y="2730984"/>
                  </a:lnTo>
                  <a:lnTo>
                    <a:pt x="2466138" y="2730150"/>
                  </a:lnTo>
                  <a:lnTo>
                    <a:pt x="2469622" y="2729317"/>
                  </a:lnTo>
                  <a:lnTo>
                    <a:pt x="2473105" y="2728484"/>
                  </a:lnTo>
                  <a:lnTo>
                    <a:pt x="2476588" y="2727651"/>
                  </a:lnTo>
                  <a:lnTo>
                    <a:pt x="2480071" y="2726820"/>
                  </a:lnTo>
                  <a:lnTo>
                    <a:pt x="2483555" y="2725988"/>
                  </a:lnTo>
                  <a:lnTo>
                    <a:pt x="2487038" y="2725157"/>
                  </a:lnTo>
                  <a:lnTo>
                    <a:pt x="2490521" y="2724327"/>
                  </a:lnTo>
                  <a:lnTo>
                    <a:pt x="2494004" y="2723497"/>
                  </a:lnTo>
                  <a:lnTo>
                    <a:pt x="2497488" y="2722667"/>
                  </a:lnTo>
                  <a:lnTo>
                    <a:pt x="2500971" y="2721839"/>
                  </a:lnTo>
                  <a:lnTo>
                    <a:pt x="2504454" y="2721010"/>
                  </a:lnTo>
                  <a:lnTo>
                    <a:pt x="2507937" y="2720182"/>
                  </a:lnTo>
                  <a:lnTo>
                    <a:pt x="2507937" y="2721727"/>
                  </a:lnTo>
                  <a:lnTo>
                    <a:pt x="2507937" y="2723265"/>
                  </a:lnTo>
                  <a:lnTo>
                    <a:pt x="2507937" y="2724798"/>
                  </a:lnTo>
                  <a:lnTo>
                    <a:pt x="2511421" y="2723974"/>
                  </a:lnTo>
                  <a:lnTo>
                    <a:pt x="2514904" y="2723150"/>
                  </a:lnTo>
                  <a:lnTo>
                    <a:pt x="2518387" y="2722328"/>
                  </a:lnTo>
                  <a:lnTo>
                    <a:pt x="2521870" y="2721505"/>
                  </a:lnTo>
                  <a:lnTo>
                    <a:pt x="2525354" y="2720684"/>
                  </a:lnTo>
                  <a:lnTo>
                    <a:pt x="2528837" y="2719862"/>
                  </a:lnTo>
                  <a:lnTo>
                    <a:pt x="2532320" y="2726652"/>
                  </a:lnTo>
                  <a:lnTo>
                    <a:pt x="2535803" y="2725838"/>
                  </a:lnTo>
                  <a:lnTo>
                    <a:pt x="2539287" y="2725024"/>
                  </a:lnTo>
                  <a:lnTo>
                    <a:pt x="2542770" y="2724211"/>
                  </a:lnTo>
                  <a:lnTo>
                    <a:pt x="2546253" y="2723398"/>
                  </a:lnTo>
                  <a:lnTo>
                    <a:pt x="2549736" y="2722585"/>
                  </a:lnTo>
                  <a:lnTo>
                    <a:pt x="2553220" y="2721773"/>
                  </a:lnTo>
                  <a:lnTo>
                    <a:pt x="2556703" y="2722474"/>
                  </a:lnTo>
                  <a:lnTo>
                    <a:pt x="2560186" y="2721664"/>
                  </a:lnTo>
                  <a:lnTo>
                    <a:pt x="2563669" y="2720855"/>
                  </a:lnTo>
                  <a:lnTo>
                    <a:pt x="2567153" y="2720046"/>
                  </a:lnTo>
                  <a:lnTo>
                    <a:pt x="2570636" y="2719237"/>
                  </a:lnTo>
                  <a:lnTo>
                    <a:pt x="2574119" y="2718429"/>
                  </a:lnTo>
                  <a:lnTo>
                    <a:pt x="2577602" y="2717622"/>
                  </a:lnTo>
                  <a:lnTo>
                    <a:pt x="2581085" y="2716815"/>
                  </a:lnTo>
                  <a:lnTo>
                    <a:pt x="2584569" y="2716008"/>
                  </a:lnTo>
                  <a:lnTo>
                    <a:pt x="2588052" y="2715202"/>
                  </a:lnTo>
                  <a:lnTo>
                    <a:pt x="2591535" y="2714397"/>
                  </a:lnTo>
                  <a:lnTo>
                    <a:pt x="2595018" y="2713592"/>
                  </a:lnTo>
                  <a:lnTo>
                    <a:pt x="2598502" y="2712787"/>
                  </a:lnTo>
                  <a:lnTo>
                    <a:pt x="2601985" y="2716528"/>
                  </a:lnTo>
                  <a:lnTo>
                    <a:pt x="2605468" y="2715728"/>
                  </a:lnTo>
                  <a:lnTo>
                    <a:pt x="2608951" y="2714928"/>
                  </a:lnTo>
                  <a:lnTo>
                    <a:pt x="2612435" y="2714129"/>
                  </a:lnTo>
                  <a:lnTo>
                    <a:pt x="2615918" y="2713330"/>
                  </a:lnTo>
                  <a:lnTo>
                    <a:pt x="2619401" y="2712532"/>
                  </a:lnTo>
                  <a:lnTo>
                    <a:pt x="2622884" y="2711734"/>
                  </a:lnTo>
                  <a:lnTo>
                    <a:pt x="2626368" y="2715452"/>
                  </a:lnTo>
                  <a:lnTo>
                    <a:pt x="2629851" y="2714659"/>
                  </a:lnTo>
                  <a:lnTo>
                    <a:pt x="2633334" y="2713865"/>
                  </a:lnTo>
                  <a:lnTo>
                    <a:pt x="2636817" y="2713073"/>
                  </a:lnTo>
                  <a:lnTo>
                    <a:pt x="2640301" y="2712281"/>
                  </a:lnTo>
                  <a:lnTo>
                    <a:pt x="2643784" y="2711489"/>
                  </a:lnTo>
                  <a:lnTo>
                    <a:pt x="2647267" y="2710698"/>
                  </a:lnTo>
                  <a:lnTo>
                    <a:pt x="2647267" y="2712198"/>
                  </a:lnTo>
                  <a:lnTo>
                    <a:pt x="2650750" y="2711408"/>
                  </a:lnTo>
                  <a:lnTo>
                    <a:pt x="2654234" y="2710619"/>
                  </a:lnTo>
                  <a:lnTo>
                    <a:pt x="2657717" y="2709830"/>
                  </a:lnTo>
                  <a:lnTo>
                    <a:pt x="2661200" y="2709041"/>
                  </a:lnTo>
                  <a:lnTo>
                    <a:pt x="2664683" y="2708254"/>
                  </a:lnTo>
                  <a:lnTo>
                    <a:pt x="2668167" y="2707466"/>
                  </a:lnTo>
                  <a:lnTo>
                    <a:pt x="2671650" y="2708181"/>
                  </a:lnTo>
                  <a:lnTo>
                    <a:pt x="2675133" y="2707396"/>
                  </a:lnTo>
                  <a:lnTo>
                    <a:pt x="2678616" y="2706611"/>
                  </a:lnTo>
                  <a:lnTo>
                    <a:pt x="2682100" y="2705826"/>
                  </a:lnTo>
                  <a:lnTo>
                    <a:pt x="2685583" y="2705042"/>
                  </a:lnTo>
                  <a:lnTo>
                    <a:pt x="2689066" y="2704258"/>
                  </a:lnTo>
                  <a:lnTo>
                    <a:pt x="2692549" y="2703475"/>
                  </a:lnTo>
                  <a:lnTo>
                    <a:pt x="2696033" y="2707186"/>
                  </a:lnTo>
                  <a:lnTo>
                    <a:pt x="2699516" y="2706407"/>
                  </a:lnTo>
                  <a:lnTo>
                    <a:pt x="2702999" y="2705629"/>
                  </a:lnTo>
                  <a:lnTo>
                    <a:pt x="2706482" y="2704850"/>
                  </a:lnTo>
                  <a:lnTo>
                    <a:pt x="2709966" y="2704073"/>
                  </a:lnTo>
                  <a:lnTo>
                    <a:pt x="2713449" y="2703296"/>
                  </a:lnTo>
                  <a:lnTo>
                    <a:pt x="2716932" y="2702519"/>
                  </a:lnTo>
                  <a:lnTo>
                    <a:pt x="2716932" y="2704011"/>
                  </a:lnTo>
                  <a:lnTo>
                    <a:pt x="2716932" y="2705499"/>
                  </a:lnTo>
                  <a:lnTo>
                    <a:pt x="2716932" y="2706980"/>
                  </a:lnTo>
                  <a:lnTo>
                    <a:pt x="2716932" y="2708456"/>
                  </a:lnTo>
                  <a:lnTo>
                    <a:pt x="2716932" y="2709926"/>
                  </a:lnTo>
                  <a:lnTo>
                    <a:pt x="2720415" y="2709155"/>
                  </a:lnTo>
                  <a:lnTo>
                    <a:pt x="2723899" y="2708384"/>
                  </a:lnTo>
                  <a:lnTo>
                    <a:pt x="2727382" y="2707614"/>
                  </a:lnTo>
                  <a:lnTo>
                    <a:pt x="2730865" y="2706844"/>
                  </a:lnTo>
                  <a:lnTo>
                    <a:pt x="2734348" y="2706075"/>
                  </a:lnTo>
                  <a:lnTo>
                    <a:pt x="2737832" y="2705306"/>
                  </a:lnTo>
                  <a:lnTo>
                    <a:pt x="2741315" y="2711842"/>
                  </a:lnTo>
                  <a:lnTo>
                    <a:pt x="2744798" y="2711079"/>
                  </a:lnTo>
                  <a:lnTo>
                    <a:pt x="2748281" y="2710316"/>
                  </a:lnTo>
                  <a:lnTo>
                    <a:pt x="2751765" y="2709554"/>
                  </a:lnTo>
                  <a:lnTo>
                    <a:pt x="2755248" y="2708793"/>
                  </a:lnTo>
                  <a:lnTo>
                    <a:pt x="2758731" y="2708032"/>
                  </a:lnTo>
                  <a:lnTo>
                    <a:pt x="2762214" y="2707271"/>
                  </a:lnTo>
                  <a:lnTo>
                    <a:pt x="2765698" y="2715139"/>
                  </a:lnTo>
                  <a:lnTo>
                    <a:pt x="2769181" y="2714385"/>
                  </a:lnTo>
                  <a:lnTo>
                    <a:pt x="2772664" y="2713632"/>
                  </a:lnTo>
                  <a:lnTo>
                    <a:pt x="2776147" y="2712879"/>
                  </a:lnTo>
                  <a:lnTo>
                    <a:pt x="2779631" y="2712126"/>
                  </a:lnTo>
                  <a:lnTo>
                    <a:pt x="2783114" y="2711374"/>
                  </a:lnTo>
                  <a:lnTo>
                    <a:pt x="2786597" y="2710622"/>
                  </a:lnTo>
                  <a:lnTo>
                    <a:pt x="2786597" y="2712048"/>
                  </a:lnTo>
                  <a:lnTo>
                    <a:pt x="2786597" y="2713468"/>
                  </a:lnTo>
                  <a:lnTo>
                    <a:pt x="2786597" y="2714883"/>
                  </a:lnTo>
                  <a:lnTo>
                    <a:pt x="2786597" y="2716293"/>
                  </a:lnTo>
                  <a:lnTo>
                    <a:pt x="2786597" y="2717698"/>
                  </a:lnTo>
                  <a:lnTo>
                    <a:pt x="2790080" y="2716951"/>
                  </a:lnTo>
                  <a:lnTo>
                    <a:pt x="2793564" y="2716205"/>
                  </a:lnTo>
                  <a:lnTo>
                    <a:pt x="2797047" y="2715460"/>
                  </a:lnTo>
                  <a:lnTo>
                    <a:pt x="2800530" y="2714714"/>
                  </a:lnTo>
                  <a:lnTo>
                    <a:pt x="2804013" y="2713970"/>
                  </a:lnTo>
                  <a:lnTo>
                    <a:pt x="2807497" y="2713225"/>
                  </a:lnTo>
                  <a:lnTo>
                    <a:pt x="2810980" y="2713888"/>
                  </a:lnTo>
                  <a:lnTo>
                    <a:pt x="2814463" y="2713145"/>
                  </a:lnTo>
                  <a:lnTo>
                    <a:pt x="2817946" y="2712403"/>
                  </a:lnTo>
                  <a:lnTo>
                    <a:pt x="2821430" y="2711661"/>
                  </a:lnTo>
                  <a:lnTo>
                    <a:pt x="2824913" y="2710920"/>
                  </a:lnTo>
                  <a:lnTo>
                    <a:pt x="2828396" y="2710179"/>
                  </a:lnTo>
                  <a:lnTo>
                    <a:pt x="2831879" y="2709438"/>
                  </a:lnTo>
                  <a:lnTo>
                    <a:pt x="2835363" y="2718448"/>
                  </a:lnTo>
                  <a:lnTo>
                    <a:pt x="2838846" y="2717715"/>
                  </a:lnTo>
                  <a:lnTo>
                    <a:pt x="2842329" y="2716982"/>
                  </a:lnTo>
                  <a:lnTo>
                    <a:pt x="2845812" y="2716250"/>
                  </a:lnTo>
                  <a:lnTo>
                    <a:pt x="2849296" y="2715518"/>
                  </a:lnTo>
                  <a:lnTo>
                    <a:pt x="2852779" y="2714787"/>
                  </a:lnTo>
                  <a:lnTo>
                    <a:pt x="2856262" y="2720899"/>
                  </a:lnTo>
                  <a:lnTo>
                    <a:pt x="2859745" y="2720173"/>
                  </a:lnTo>
                  <a:lnTo>
                    <a:pt x="2863229" y="2719447"/>
                  </a:lnTo>
                  <a:lnTo>
                    <a:pt x="2866712" y="2718722"/>
                  </a:lnTo>
                  <a:lnTo>
                    <a:pt x="2870195" y="2717997"/>
                  </a:lnTo>
                  <a:lnTo>
                    <a:pt x="2873678" y="2717273"/>
                  </a:lnTo>
                  <a:lnTo>
                    <a:pt x="2877161" y="2716548"/>
                  </a:lnTo>
                  <a:lnTo>
                    <a:pt x="2880645" y="2717185"/>
                  </a:lnTo>
                  <a:lnTo>
                    <a:pt x="2884128" y="2716463"/>
                  </a:lnTo>
                  <a:lnTo>
                    <a:pt x="2887611" y="2715741"/>
                  </a:lnTo>
                  <a:lnTo>
                    <a:pt x="2891094" y="2715019"/>
                  </a:lnTo>
                  <a:lnTo>
                    <a:pt x="2894578" y="2714298"/>
                  </a:lnTo>
                  <a:lnTo>
                    <a:pt x="2898061" y="2713577"/>
                  </a:lnTo>
                  <a:lnTo>
                    <a:pt x="2901544" y="2712857"/>
                  </a:lnTo>
                  <a:lnTo>
                    <a:pt x="2905027" y="2726860"/>
                  </a:lnTo>
                  <a:lnTo>
                    <a:pt x="2908511" y="2726150"/>
                  </a:lnTo>
                  <a:lnTo>
                    <a:pt x="2911994" y="2725441"/>
                  </a:lnTo>
                  <a:lnTo>
                    <a:pt x="2915477" y="2724732"/>
                  </a:lnTo>
                  <a:lnTo>
                    <a:pt x="2918960" y="2724023"/>
                  </a:lnTo>
                  <a:lnTo>
                    <a:pt x="2922444" y="2723315"/>
                  </a:lnTo>
                  <a:lnTo>
                    <a:pt x="2925927" y="2722607"/>
                  </a:lnTo>
                  <a:lnTo>
                    <a:pt x="2925927" y="2723923"/>
                  </a:lnTo>
                  <a:lnTo>
                    <a:pt x="2925927" y="2725234"/>
                  </a:lnTo>
                  <a:lnTo>
                    <a:pt x="2925927" y="2726541"/>
                  </a:lnTo>
                  <a:lnTo>
                    <a:pt x="2925927" y="2727844"/>
                  </a:lnTo>
                  <a:lnTo>
                    <a:pt x="2925927" y="2729141"/>
                  </a:lnTo>
                  <a:lnTo>
                    <a:pt x="2925927" y="2730435"/>
                  </a:lnTo>
                  <a:lnTo>
                    <a:pt x="2925927" y="2731724"/>
                  </a:lnTo>
                  <a:lnTo>
                    <a:pt x="2929410" y="2731023"/>
                  </a:lnTo>
                  <a:lnTo>
                    <a:pt x="2932893" y="2730321"/>
                  </a:lnTo>
                  <a:lnTo>
                    <a:pt x="2936377" y="2729621"/>
                  </a:lnTo>
                  <a:lnTo>
                    <a:pt x="2939860" y="2728920"/>
                  </a:lnTo>
                  <a:lnTo>
                    <a:pt x="2943343" y="2728220"/>
                  </a:lnTo>
                  <a:lnTo>
                    <a:pt x="2946826" y="2727521"/>
                  </a:lnTo>
                  <a:lnTo>
                    <a:pt x="2950310" y="2726821"/>
                  </a:lnTo>
                  <a:lnTo>
                    <a:pt x="2953793" y="2726122"/>
                  </a:lnTo>
                  <a:lnTo>
                    <a:pt x="2957276" y="2725424"/>
                  </a:lnTo>
                  <a:lnTo>
                    <a:pt x="2960759" y="2724726"/>
                  </a:lnTo>
                  <a:lnTo>
                    <a:pt x="2964243" y="2724028"/>
                  </a:lnTo>
                  <a:lnTo>
                    <a:pt x="2967726" y="2723330"/>
                  </a:lnTo>
                  <a:lnTo>
                    <a:pt x="2971209" y="2722633"/>
                  </a:lnTo>
                  <a:lnTo>
                    <a:pt x="2974692" y="2723233"/>
                  </a:lnTo>
                  <a:lnTo>
                    <a:pt x="2978176" y="2722537"/>
                  </a:lnTo>
                  <a:lnTo>
                    <a:pt x="2981659" y="2721842"/>
                  </a:lnTo>
                  <a:lnTo>
                    <a:pt x="2985142" y="2721147"/>
                  </a:lnTo>
                  <a:lnTo>
                    <a:pt x="2988625" y="2720453"/>
                  </a:lnTo>
                  <a:lnTo>
                    <a:pt x="2992109" y="2719759"/>
                  </a:lnTo>
                  <a:lnTo>
                    <a:pt x="2995592" y="2719065"/>
                  </a:lnTo>
                  <a:lnTo>
                    <a:pt x="2995592" y="2720362"/>
                  </a:lnTo>
                  <a:lnTo>
                    <a:pt x="2995592" y="2721655"/>
                  </a:lnTo>
                  <a:lnTo>
                    <a:pt x="2995592" y="2722944"/>
                  </a:lnTo>
                  <a:lnTo>
                    <a:pt x="2995592" y="2724228"/>
                  </a:lnTo>
                  <a:lnTo>
                    <a:pt x="2995592" y="2725508"/>
                  </a:lnTo>
                  <a:lnTo>
                    <a:pt x="2995592" y="2726784"/>
                  </a:lnTo>
                  <a:lnTo>
                    <a:pt x="2995592" y="2728055"/>
                  </a:lnTo>
                  <a:lnTo>
                    <a:pt x="2995592" y="2729322"/>
                  </a:lnTo>
                  <a:lnTo>
                    <a:pt x="2999075" y="2728635"/>
                  </a:lnTo>
                  <a:lnTo>
                    <a:pt x="3002558" y="2727949"/>
                  </a:lnTo>
                  <a:lnTo>
                    <a:pt x="3006042" y="2727263"/>
                  </a:lnTo>
                  <a:lnTo>
                    <a:pt x="3009525" y="2726577"/>
                  </a:lnTo>
                  <a:lnTo>
                    <a:pt x="3013008" y="2725892"/>
                  </a:lnTo>
                  <a:lnTo>
                    <a:pt x="3016491" y="2725207"/>
                  </a:lnTo>
                  <a:lnTo>
                    <a:pt x="3019975" y="2728316"/>
                  </a:lnTo>
                  <a:lnTo>
                    <a:pt x="3023458" y="2727634"/>
                  </a:lnTo>
                  <a:lnTo>
                    <a:pt x="3026941" y="2726952"/>
                  </a:lnTo>
                  <a:lnTo>
                    <a:pt x="3030424" y="2726271"/>
                  </a:lnTo>
                  <a:lnTo>
                    <a:pt x="3033908" y="2725590"/>
                  </a:lnTo>
                  <a:lnTo>
                    <a:pt x="3037391" y="2724910"/>
                  </a:lnTo>
                  <a:lnTo>
                    <a:pt x="3040874" y="2724230"/>
                  </a:lnTo>
                  <a:lnTo>
                    <a:pt x="3044357" y="2749195"/>
                  </a:lnTo>
                  <a:lnTo>
                    <a:pt x="3047841" y="2748532"/>
                  </a:lnTo>
                  <a:lnTo>
                    <a:pt x="3051324" y="2747869"/>
                  </a:lnTo>
                  <a:lnTo>
                    <a:pt x="3054807" y="2747207"/>
                  </a:lnTo>
                  <a:lnTo>
                    <a:pt x="3058290" y="2746546"/>
                  </a:lnTo>
                  <a:lnTo>
                    <a:pt x="3061774" y="2745884"/>
                  </a:lnTo>
                  <a:lnTo>
                    <a:pt x="3065257" y="2745223"/>
                  </a:lnTo>
                  <a:lnTo>
                    <a:pt x="3065257" y="2746406"/>
                  </a:lnTo>
                  <a:lnTo>
                    <a:pt x="3065257" y="2747585"/>
                  </a:lnTo>
                  <a:lnTo>
                    <a:pt x="3068740" y="2746925"/>
                  </a:lnTo>
                  <a:lnTo>
                    <a:pt x="3072223" y="2746266"/>
                  </a:lnTo>
                  <a:lnTo>
                    <a:pt x="3075707" y="2745608"/>
                  </a:lnTo>
                  <a:lnTo>
                    <a:pt x="3079190" y="2744950"/>
                  </a:lnTo>
                  <a:lnTo>
                    <a:pt x="3082673" y="2744292"/>
                  </a:lnTo>
                  <a:lnTo>
                    <a:pt x="3086156" y="2743634"/>
                  </a:lnTo>
                  <a:lnTo>
                    <a:pt x="3089640" y="2745334"/>
                  </a:lnTo>
                  <a:lnTo>
                    <a:pt x="3093123" y="2744678"/>
                  </a:lnTo>
                  <a:lnTo>
                    <a:pt x="3096606" y="2744023"/>
                  </a:lnTo>
                  <a:lnTo>
                    <a:pt x="3100089" y="2743368"/>
                  </a:lnTo>
                  <a:lnTo>
                    <a:pt x="3103573" y="2742714"/>
                  </a:lnTo>
                  <a:lnTo>
                    <a:pt x="3107056" y="2742059"/>
                  </a:lnTo>
                  <a:lnTo>
                    <a:pt x="3110539" y="2741405"/>
                  </a:lnTo>
                  <a:lnTo>
                    <a:pt x="3114022" y="2746606"/>
                  </a:lnTo>
                  <a:lnTo>
                    <a:pt x="3117506" y="2745957"/>
                  </a:lnTo>
                  <a:lnTo>
                    <a:pt x="3120989" y="2745308"/>
                  </a:lnTo>
                  <a:lnTo>
                    <a:pt x="3124472" y="2744659"/>
                  </a:lnTo>
                  <a:lnTo>
                    <a:pt x="3127955" y="2744010"/>
                  </a:lnTo>
                  <a:lnTo>
                    <a:pt x="3131439" y="2743362"/>
                  </a:lnTo>
                  <a:lnTo>
                    <a:pt x="3134922" y="2742714"/>
                  </a:lnTo>
                  <a:lnTo>
                    <a:pt x="3134922" y="2743878"/>
                  </a:lnTo>
                  <a:lnTo>
                    <a:pt x="3134922" y="2745039"/>
                  </a:lnTo>
                  <a:lnTo>
                    <a:pt x="3134922" y="2746196"/>
                  </a:lnTo>
                  <a:lnTo>
                    <a:pt x="3134922" y="2747349"/>
                  </a:lnTo>
                  <a:lnTo>
                    <a:pt x="3134922" y="2748499"/>
                  </a:lnTo>
                  <a:lnTo>
                    <a:pt x="3134922" y="2749645"/>
                  </a:lnTo>
                  <a:lnTo>
                    <a:pt x="3134922" y="2750788"/>
                  </a:lnTo>
                  <a:lnTo>
                    <a:pt x="3138405" y="2750145"/>
                  </a:lnTo>
                  <a:lnTo>
                    <a:pt x="3141888" y="2749503"/>
                  </a:lnTo>
                  <a:lnTo>
                    <a:pt x="3145372" y="2748861"/>
                  </a:lnTo>
                  <a:lnTo>
                    <a:pt x="3148855" y="2748220"/>
                  </a:lnTo>
                  <a:lnTo>
                    <a:pt x="3152338" y="2747578"/>
                  </a:lnTo>
                  <a:lnTo>
                    <a:pt x="3155821" y="2746937"/>
                  </a:lnTo>
                  <a:lnTo>
                    <a:pt x="3159304" y="2746296"/>
                  </a:lnTo>
                  <a:lnTo>
                    <a:pt x="3162788" y="2745656"/>
                  </a:lnTo>
                  <a:lnTo>
                    <a:pt x="3166271" y="2745016"/>
                  </a:lnTo>
                  <a:lnTo>
                    <a:pt x="3169754" y="2744376"/>
                  </a:lnTo>
                  <a:lnTo>
                    <a:pt x="3173237" y="2743736"/>
                  </a:lnTo>
                  <a:lnTo>
                    <a:pt x="3176721" y="2743097"/>
                  </a:lnTo>
                  <a:lnTo>
                    <a:pt x="3180204" y="2742458"/>
                  </a:lnTo>
                  <a:lnTo>
                    <a:pt x="3183687" y="2745257"/>
                  </a:lnTo>
                  <a:lnTo>
                    <a:pt x="3187170" y="2744621"/>
                  </a:lnTo>
                  <a:lnTo>
                    <a:pt x="3190654" y="2743985"/>
                  </a:lnTo>
                  <a:lnTo>
                    <a:pt x="3194137" y="2743349"/>
                  </a:lnTo>
                  <a:lnTo>
                    <a:pt x="3197620" y="2742714"/>
                  </a:lnTo>
                  <a:lnTo>
                    <a:pt x="3201103" y="2742079"/>
                  </a:lnTo>
                  <a:lnTo>
                    <a:pt x="3204587" y="2741444"/>
                  </a:lnTo>
                  <a:lnTo>
                    <a:pt x="3204587" y="2742587"/>
                  </a:lnTo>
                  <a:lnTo>
                    <a:pt x="3204587" y="2743726"/>
                  </a:lnTo>
                  <a:lnTo>
                    <a:pt x="3204587" y="2744862"/>
                  </a:lnTo>
                  <a:lnTo>
                    <a:pt x="3204587" y="2745995"/>
                  </a:lnTo>
                  <a:lnTo>
                    <a:pt x="3204587" y="2747124"/>
                  </a:lnTo>
                  <a:lnTo>
                    <a:pt x="3204587" y="2748249"/>
                  </a:lnTo>
                  <a:lnTo>
                    <a:pt x="3208070" y="2747619"/>
                  </a:lnTo>
                  <a:lnTo>
                    <a:pt x="3211553" y="2746989"/>
                  </a:lnTo>
                  <a:lnTo>
                    <a:pt x="3215036" y="2746360"/>
                  </a:lnTo>
                  <a:lnTo>
                    <a:pt x="3218520" y="2745730"/>
                  </a:lnTo>
                  <a:lnTo>
                    <a:pt x="3222003" y="2745101"/>
                  </a:lnTo>
                  <a:lnTo>
                    <a:pt x="3225486" y="2744473"/>
                  </a:lnTo>
                  <a:lnTo>
                    <a:pt x="3228969" y="2750555"/>
                  </a:lnTo>
                  <a:lnTo>
                    <a:pt x="3232453" y="2749931"/>
                  </a:lnTo>
                  <a:lnTo>
                    <a:pt x="3235936" y="2749308"/>
                  </a:lnTo>
                  <a:lnTo>
                    <a:pt x="3239419" y="2748684"/>
                  </a:lnTo>
                  <a:lnTo>
                    <a:pt x="3242902" y="2748061"/>
                  </a:lnTo>
                  <a:lnTo>
                    <a:pt x="3246386" y="2747438"/>
                  </a:lnTo>
                  <a:lnTo>
                    <a:pt x="3249869" y="2746816"/>
                  </a:lnTo>
                  <a:lnTo>
                    <a:pt x="3253352" y="2752813"/>
                  </a:lnTo>
                  <a:lnTo>
                    <a:pt x="3256835" y="2752195"/>
                  </a:lnTo>
                  <a:lnTo>
                    <a:pt x="3260319" y="2751577"/>
                  </a:lnTo>
                  <a:lnTo>
                    <a:pt x="3263802" y="2750960"/>
                  </a:lnTo>
                  <a:lnTo>
                    <a:pt x="3267285" y="2750343"/>
                  </a:lnTo>
                  <a:lnTo>
                    <a:pt x="3270768" y="2749726"/>
                  </a:lnTo>
                  <a:lnTo>
                    <a:pt x="3274252" y="2751297"/>
                  </a:lnTo>
                  <a:lnTo>
                    <a:pt x="3277735" y="2750682"/>
                  </a:lnTo>
                  <a:lnTo>
                    <a:pt x="3281218" y="2750068"/>
                  </a:lnTo>
                  <a:lnTo>
                    <a:pt x="3284701" y="2749454"/>
                  </a:lnTo>
                  <a:lnTo>
                    <a:pt x="3288185" y="2748839"/>
                  </a:lnTo>
                  <a:lnTo>
                    <a:pt x="3291668" y="2748226"/>
                  </a:lnTo>
                  <a:lnTo>
                    <a:pt x="3295151" y="2747612"/>
                  </a:lnTo>
                  <a:lnTo>
                    <a:pt x="3298634" y="2748093"/>
                  </a:lnTo>
                  <a:lnTo>
                    <a:pt x="3302118" y="2747480"/>
                  </a:lnTo>
                  <a:lnTo>
                    <a:pt x="3305601" y="2746868"/>
                  </a:lnTo>
                  <a:lnTo>
                    <a:pt x="3309084" y="2746257"/>
                  </a:lnTo>
                  <a:lnTo>
                    <a:pt x="3312567" y="2745645"/>
                  </a:lnTo>
                  <a:lnTo>
                    <a:pt x="3316051" y="2745034"/>
                  </a:lnTo>
                  <a:lnTo>
                    <a:pt x="3319534" y="2744423"/>
                  </a:lnTo>
                  <a:lnTo>
                    <a:pt x="3323017" y="2764082"/>
                  </a:lnTo>
                  <a:lnTo>
                    <a:pt x="3326500" y="2763484"/>
                  </a:lnTo>
                  <a:lnTo>
                    <a:pt x="3329984" y="2762886"/>
                  </a:lnTo>
                  <a:lnTo>
                    <a:pt x="3333467" y="2762289"/>
                  </a:lnTo>
                  <a:lnTo>
                    <a:pt x="3336950" y="2761692"/>
                  </a:lnTo>
                  <a:lnTo>
                    <a:pt x="3340433" y="2761095"/>
                  </a:lnTo>
                  <a:lnTo>
                    <a:pt x="3343917" y="2760498"/>
                  </a:lnTo>
                  <a:lnTo>
                    <a:pt x="3347400" y="2759901"/>
                  </a:lnTo>
                  <a:lnTo>
                    <a:pt x="3350883" y="2759305"/>
                  </a:lnTo>
                  <a:lnTo>
                    <a:pt x="3354366" y="2758709"/>
                  </a:lnTo>
                  <a:lnTo>
                    <a:pt x="3357850" y="2758113"/>
                  </a:lnTo>
                  <a:lnTo>
                    <a:pt x="3361333" y="2757518"/>
                  </a:lnTo>
                  <a:lnTo>
                    <a:pt x="3364816" y="2756923"/>
                  </a:lnTo>
                  <a:lnTo>
                    <a:pt x="3368299" y="2762549"/>
                  </a:lnTo>
                  <a:lnTo>
                    <a:pt x="3371783" y="2761958"/>
                  </a:lnTo>
                  <a:lnTo>
                    <a:pt x="3375266" y="2761367"/>
                  </a:lnTo>
                  <a:lnTo>
                    <a:pt x="3378749" y="2760777"/>
                  </a:lnTo>
                  <a:lnTo>
                    <a:pt x="3382232" y="2760187"/>
                  </a:lnTo>
                  <a:lnTo>
                    <a:pt x="3385716" y="2759597"/>
                  </a:lnTo>
                  <a:lnTo>
                    <a:pt x="3389199" y="2759007"/>
                  </a:lnTo>
                  <a:lnTo>
                    <a:pt x="3392682" y="2764559"/>
                  </a:lnTo>
                  <a:lnTo>
                    <a:pt x="3396165" y="2763974"/>
                  </a:lnTo>
                  <a:lnTo>
                    <a:pt x="3399649" y="2763389"/>
                  </a:lnTo>
                  <a:lnTo>
                    <a:pt x="3403132" y="2762804"/>
                  </a:lnTo>
                  <a:lnTo>
                    <a:pt x="3406615" y="2762219"/>
                  </a:lnTo>
                  <a:lnTo>
                    <a:pt x="3410098" y="2761634"/>
                  </a:lnTo>
                  <a:lnTo>
                    <a:pt x="3413582" y="2761050"/>
                  </a:lnTo>
                  <a:lnTo>
                    <a:pt x="3413582" y="2762067"/>
                  </a:lnTo>
                  <a:lnTo>
                    <a:pt x="3413582" y="2763081"/>
                  </a:lnTo>
                  <a:lnTo>
                    <a:pt x="3413582" y="2764093"/>
                  </a:lnTo>
                  <a:lnTo>
                    <a:pt x="3417065" y="2763511"/>
                  </a:lnTo>
                  <a:lnTo>
                    <a:pt x="3420548" y="2762929"/>
                  </a:lnTo>
                  <a:lnTo>
                    <a:pt x="3424031" y="2762347"/>
                  </a:lnTo>
                  <a:lnTo>
                    <a:pt x="3427515" y="2761766"/>
                  </a:lnTo>
                  <a:lnTo>
                    <a:pt x="3430998" y="2761184"/>
                  </a:lnTo>
                  <a:lnTo>
                    <a:pt x="3434481" y="2760603"/>
                  </a:lnTo>
                  <a:lnTo>
                    <a:pt x="3437964" y="2765059"/>
                  </a:lnTo>
                  <a:lnTo>
                    <a:pt x="3441447" y="2764481"/>
                  </a:lnTo>
                  <a:lnTo>
                    <a:pt x="3444931" y="2763904"/>
                  </a:lnTo>
                  <a:lnTo>
                    <a:pt x="3448414" y="2763327"/>
                  </a:lnTo>
                  <a:lnTo>
                    <a:pt x="3451897" y="2762750"/>
                  </a:lnTo>
                  <a:lnTo>
                    <a:pt x="3455380" y="2762174"/>
                  </a:lnTo>
                  <a:lnTo>
                    <a:pt x="3458864" y="2761597"/>
                  </a:lnTo>
                  <a:lnTo>
                    <a:pt x="3462347" y="2767984"/>
                  </a:lnTo>
                  <a:lnTo>
                    <a:pt x="3465830" y="2767412"/>
                  </a:lnTo>
                  <a:lnTo>
                    <a:pt x="3469313" y="2766841"/>
                  </a:lnTo>
                  <a:lnTo>
                    <a:pt x="3472797" y="2766270"/>
                  </a:lnTo>
                  <a:lnTo>
                    <a:pt x="3476280" y="2765699"/>
                  </a:lnTo>
                  <a:lnTo>
                    <a:pt x="3479763" y="2765128"/>
                  </a:lnTo>
                  <a:lnTo>
                    <a:pt x="3483246" y="2764557"/>
                  </a:lnTo>
                  <a:lnTo>
                    <a:pt x="3483246" y="2765544"/>
                  </a:lnTo>
                  <a:lnTo>
                    <a:pt x="3483246" y="2766529"/>
                  </a:lnTo>
                  <a:lnTo>
                    <a:pt x="3483246" y="2767511"/>
                  </a:lnTo>
                  <a:lnTo>
                    <a:pt x="3483246" y="276849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83731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6769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AUC:0.31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AUC:0.351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142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AUC:0.34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AUC:0.317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39"/>
              <a:ext cx="95639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AUC:0.309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095"/>
              <a:ext cx="9936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AUC:0.239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51063" y="1612971"/>
            <a:ext cx="456671" cy="157326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altLang="ko-KR" sz="1320" dirty="0"/>
              <a:t>PFT group 1 40~60 years &amp; FEV1/FVC&gt;70 &amp; FVC </a:t>
            </a:r>
            <a:r>
              <a:rPr lang="en-US" altLang="ko-KR" sz="1320" dirty="0" err="1"/>
              <a:t>pred</a:t>
            </a:r>
            <a:r>
              <a:rPr lang="en-US" altLang="ko-KR" sz="1320" dirty="0"/>
              <a:t> %&lt;80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2068820"/>
              <a:ext cx="3483246" cy="1951668"/>
            </a:xfrm>
            <a:custGeom>
              <a:avLst/>
              <a:gdLst/>
              <a:ahLst/>
              <a:cxnLst/>
              <a:rect l="0" t="0" r="0" b="0"/>
              <a:pathLst>
                <a:path w="3483246" h="1951668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1639946"/>
                  </a:lnTo>
                  <a:lnTo>
                    <a:pt x="17416" y="1448335"/>
                  </a:lnTo>
                  <a:lnTo>
                    <a:pt x="20899" y="1296815"/>
                  </a:lnTo>
                  <a:lnTo>
                    <a:pt x="24382" y="1173996"/>
                  </a:lnTo>
                  <a:lnTo>
                    <a:pt x="27865" y="1072428"/>
                  </a:lnTo>
                  <a:lnTo>
                    <a:pt x="31349" y="987035"/>
                  </a:lnTo>
                  <a:lnTo>
                    <a:pt x="34832" y="914238"/>
                  </a:lnTo>
                  <a:lnTo>
                    <a:pt x="38315" y="1715603"/>
                  </a:lnTo>
                  <a:lnTo>
                    <a:pt x="41798" y="1639946"/>
                  </a:lnTo>
                  <a:lnTo>
                    <a:pt x="45282" y="1570681"/>
                  </a:lnTo>
                  <a:lnTo>
                    <a:pt x="48765" y="1507029"/>
                  </a:lnTo>
                  <a:lnTo>
                    <a:pt x="52248" y="1448335"/>
                  </a:lnTo>
                  <a:lnTo>
                    <a:pt x="55731" y="1394042"/>
                  </a:lnTo>
                  <a:lnTo>
                    <a:pt x="59215" y="1343672"/>
                  </a:lnTo>
                  <a:lnTo>
                    <a:pt x="62698" y="1296815"/>
                  </a:lnTo>
                  <a:lnTo>
                    <a:pt x="66181" y="1253116"/>
                  </a:lnTo>
                  <a:lnTo>
                    <a:pt x="69664" y="1212266"/>
                  </a:lnTo>
                  <a:lnTo>
                    <a:pt x="73148" y="1173996"/>
                  </a:lnTo>
                  <a:lnTo>
                    <a:pt x="76631" y="1183649"/>
                  </a:lnTo>
                  <a:lnTo>
                    <a:pt x="80114" y="1215241"/>
                  </a:lnTo>
                  <a:lnTo>
                    <a:pt x="83597" y="1243447"/>
                  </a:lnTo>
                  <a:lnTo>
                    <a:pt x="87081" y="1263763"/>
                  </a:lnTo>
                  <a:lnTo>
                    <a:pt x="90564" y="1232353"/>
                  </a:lnTo>
                  <a:lnTo>
                    <a:pt x="94047" y="1202467"/>
                  </a:lnTo>
                  <a:lnTo>
                    <a:pt x="97530" y="1173996"/>
                  </a:lnTo>
                  <a:lnTo>
                    <a:pt x="101014" y="1146842"/>
                  </a:lnTo>
                  <a:lnTo>
                    <a:pt x="104497" y="1120916"/>
                  </a:lnTo>
                  <a:lnTo>
                    <a:pt x="107980" y="1096136"/>
                  </a:lnTo>
                  <a:lnTo>
                    <a:pt x="111463" y="1072428"/>
                  </a:lnTo>
                  <a:lnTo>
                    <a:pt x="114947" y="1049724"/>
                  </a:lnTo>
                  <a:lnTo>
                    <a:pt x="118430" y="1027961"/>
                  </a:lnTo>
                  <a:lnTo>
                    <a:pt x="121913" y="1007082"/>
                  </a:lnTo>
                  <a:lnTo>
                    <a:pt x="125396" y="1152172"/>
                  </a:lnTo>
                  <a:lnTo>
                    <a:pt x="128880" y="1131144"/>
                  </a:lnTo>
                  <a:lnTo>
                    <a:pt x="132363" y="1110870"/>
                  </a:lnTo>
                  <a:lnTo>
                    <a:pt x="135846" y="1091311"/>
                  </a:lnTo>
                  <a:lnTo>
                    <a:pt x="139329" y="1072428"/>
                  </a:lnTo>
                  <a:lnTo>
                    <a:pt x="142813" y="1054187"/>
                  </a:lnTo>
                  <a:lnTo>
                    <a:pt x="146296" y="1036557"/>
                  </a:lnTo>
                  <a:lnTo>
                    <a:pt x="149779" y="1043217"/>
                  </a:lnTo>
                  <a:lnTo>
                    <a:pt x="153262" y="1102810"/>
                  </a:lnTo>
                  <a:lnTo>
                    <a:pt x="156746" y="1157096"/>
                  </a:lnTo>
                  <a:lnTo>
                    <a:pt x="160229" y="1206755"/>
                  </a:lnTo>
                  <a:lnTo>
                    <a:pt x="163712" y="1206647"/>
                  </a:lnTo>
                  <a:lnTo>
                    <a:pt x="167195" y="1190098"/>
                  </a:lnTo>
                  <a:lnTo>
                    <a:pt x="170679" y="1173996"/>
                  </a:lnTo>
                  <a:lnTo>
                    <a:pt x="174162" y="1158324"/>
                  </a:lnTo>
                  <a:lnTo>
                    <a:pt x="177645" y="1143065"/>
                  </a:lnTo>
                  <a:lnTo>
                    <a:pt x="181128" y="1128203"/>
                  </a:lnTo>
                  <a:lnTo>
                    <a:pt x="184612" y="1113722"/>
                  </a:lnTo>
                  <a:lnTo>
                    <a:pt x="188095" y="1136439"/>
                  </a:lnTo>
                  <a:lnTo>
                    <a:pt x="191578" y="1179220"/>
                  </a:lnTo>
                  <a:lnTo>
                    <a:pt x="195061" y="1219021"/>
                  </a:lnTo>
                  <a:lnTo>
                    <a:pt x="198545" y="1254631"/>
                  </a:lnTo>
                  <a:lnTo>
                    <a:pt x="202028" y="1265323"/>
                  </a:lnTo>
                  <a:lnTo>
                    <a:pt x="205511" y="1275557"/>
                  </a:lnTo>
                  <a:lnTo>
                    <a:pt x="208994" y="1285359"/>
                  </a:lnTo>
                  <a:lnTo>
                    <a:pt x="212478" y="1294758"/>
                  </a:lnTo>
                  <a:lnTo>
                    <a:pt x="215961" y="1303778"/>
                  </a:lnTo>
                  <a:lnTo>
                    <a:pt x="219444" y="1312440"/>
                  </a:lnTo>
                  <a:lnTo>
                    <a:pt x="222927" y="1320767"/>
                  </a:lnTo>
                  <a:lnTo>
                    <a:pt x="226411" y="1328776"/>
                  </a:lnTo>
                  <a:lnTo>
                    <a:pt x="229894" y="1336487"/>
                  </a:lnTo>
                  <a:lnTo>
                    <a:pt x="233377" y="1343914"/>
                  </a:lnTo>
                  <a:lnTo>
                    <a:pt x="236860" y="1343672"/>
                  </a:lnTo>
                  <a:lnTo>
                    <a:pt x="240344" y="1331643"/>
                  </a:lnTo>
                  <a:lnTo>
                    <a:pt x="243827" y="1319828"/>
                  </a:lnTo>
                  <a:lnTo>
                    <a:pt x="247310" y="1308220"/>
                  </a:lnTo>
                  <a:lnTo>
                    <a:pt x="250793" y="1296815"/>
                  </a:lnTo>
                  <a:lnTo>
                    <a:pt x="254277" y="1285607"/>
                  </a:lnTo>
                  <a:lnTo>
                    <a:pt x="257760" y="1274591"/>
                  </a:lnTo>
                  <a:lnTo>
                    <a:pt x="261243" y="1263763"/>
                  </a:lnTo>
                  <a:lnTo>
                    <a:pt x="264726" y="1253116"/>
                  </a:lnTo>
                  <a:lnTo>
                    <a:pt x="268210" y="1242648"/>
                  </a:lnTo>
                  <a:lnTo>
                    <a:pt x="271693" y="1232353"/>
                  </a:lnTo>
                  <a:lnTo>
                    <a:pt x="275176" y="1222227"/>
                  </a:lnTo>
                  <a:lnTo>
                    <a:pt x="278659" y="1212266"/>
                  </a:lnTo>
                  <a:lnTo>
                    <a:pt x="282143" y="1202467"/>
                  </a:lnTo>
                  <a:lnTo>
                    <a:pt x="285626" y="1192824"/>
                  </a:lnTo>
                  <a:lnTo>
                    <a:pt x="289109" y="1183335"/>
                  </a:lnTo>
                  <a:lnTo>
                    <a:pt x="292592" y="1173996"/>
                  </a:lnTo>
                  <a:lnTo>
                    <a:pt x="296075" y="1164803"/>
                  </a:lnTo>
                  <a:lnTo>
                    <a:pt x="299559" y="1155753"/>
                  </a:lnTo>
                  <a:lnTo>
                    <a:pt x="303042" y="1146842"/>
                  </a:lnTo>
                  <a:lnTo>
                    <a:pt x="306525" y="1138068"/>
                  </a:lnTo>
                  <a:lnTo>
                    <a:pt x="310008" y="1129426"/>
                  </a:lnTo>
                  <a:lnTo>
                    <a:pt x="313492" y="1120916"/>
                  </a:lnTo>
                  <a:lnTo>
                    <a:pt x="316975" y="1112532"/>
                  </a:lnTo>
                  <a:lnTo>
                    <a:pt x="320458" y="1104273"/>
                  </a:lnTo>
                  <a:lnTo>
                    <a:pt x="323941" y="1096136"/>
                  </a:lnTo>
                  <a:lnTo>
                    <a:pt x="327425" y="1088117"/>
                  </a:lnTo>
                  <a:lnTo>
                    <a:pt x="330908" y="1080216"/>
                  </a:lnTo>
                  <a:lnTo>
                    <a:pt x="334391" y="1072428"/>
                  </a:lnTo>
                  <a:lnTo>
                    <a:pt x="337874" y="1111335"/>
                  </a:lnTo>
                  <a:lnTo>
                    <a:pt x="341358" y="1152335"/>
                  </a:lnTo>
                  <a:lnTo>
                    <a:pt x="344841" y="1191155"/>
                  </a:lnTo>
                  <a:lnTo>
                    <a:pt x="348324" y="1214898"/>
                  </a:lnTo>
                  <a:lnTo>
                    <a:pt x="351807" y="1214377"/>
                  </a:lnTo>
                  <a:lnTo>
                    <a:pt x="355291" y="1213867"/>
                  </a:lnTo>
                  <a:lnTo>
                    <a:pt x="358774" y="1213366"/>
                  </a:lnTo>
                  <a:lnTo>
                    <a:pt x="362257" y="1212874"/>
                  </a:lnTo>
                  <a:lnTo>
                    <a:pt x="365740" y="1212392"/>
                  </a:lnTo>
                  <a:lnTo>
                    <a:pt x="369224" y="1211918"/>
                  </a:lnTo>
                  <a:lnTo>
                    <a:pt x="372707" y="1209802"/>
                  </a:lnTo>
                  <a:lnTo>
                    <a:pt x="376190" y="1202467"/>
                  </a:lnTo>
                  <a:lnTo>
                    <a:pt x="379673" y="1195220"/>
                  </a:lnTo>
                  <a:lnTo>
                    <a:pt x="383157" y="1188061"/>
                  </a:lnTo>
                  <a:lnTo>
                    <a:pt x="386640" y="1190267"/>
                  </a:lnTo>
                  <a:lnTo>
                    <a:pt x="390123" y="1196730"/>
                  </a:lnTo>
                  <a:lnTo>
                    <a:pt x="393606" y="1203043"/>
                  </a:lnTo>
                  <a:lnTo>
                    <a:pt x="397090" y="1208424"/>
                  </a:lnTo>
                  <a:lnTo>
                    <a:pt x="400573" y="1208020"/>
                  </a:lnTo>
                  <a:lnTo>
                    <a:pt x="404056" y="1207624"/>
                  </a:lnTo>
                  <a:lnTo>
                    <a:pt x="407539" y="1207234"/>
                  </a:lnTo>
                  <a:lnTo>
                    <a:pt x="411023" y="1206850"/>
                  </a:lnTo>
                  <a:lnTo>
                    <a:pt x="414506" y="1206473"/>
                  </a:lnTo>
                  <a:lnTo>
                    <a:pt x="417989" y="1206102"/>
                  </a:lnTo>
                  <a:lnTo>
                    <a:pt x="421472" y="1205716"/>
                  </a:lnTo>
                  <a:lnTo>
                    <a:pt x="424956" y="1199235"/>
                  </a:lnTo>
                  <a:lnTo>
                    <a:pt x="428439" y="1192824"/>
                  </a:lnTo>
                  <a:lnTo>
                    <a:pt x="431922" y="1186481"/>
                  </a:lnTo>
                  <a:lnTo>
                    <a:pt x="435405" y="1180206"/>
                  </a:lnTo>
                  <a:lnTo>
                    <a:pt x="438889" y="1173996"/>
                  </a:lnTo>
                  <a:lnTo>
                    <a:pt x="442372" y="1167851"/>
                  </a:lnTo>
                  <a:lnTo>
                    <a:pt x="445855" y="1161770"/>
                  </a:lnTo>
                  <a:lnTo>
                    <a:pt x="449338" y="1155753"/>
                  </a:lnTo>
                  <a:lnTo>
                    <a:pt x="452822" y="1149797"/>
                  </a:lnTo>
                  <a:lnTo>
                    <a:pt x="456305" y="1143902"/>
                  </a:lnTo>
                  <a:lnTo>
                    <a:pt x="459788" y="1138851"/>
                  </a:lnTo>
                  <a:lnTo>
                    <a:pt x="463271" y="1135455"/>
                  </a:lnTo>
                  <a:lnTo>
                    <a:pt x="466755" y="1132101"/>
                  </a:lnTo>
                  <a:lnTo>
                    <a:pt x="470238" y="1128787"/>
                  </a:lnTo>
                  <a:lnTo>
                    <a:pt x="473721" y="1125513"/>
                  </a:lnTo>
                  <a:lnTo>
                    <a:pt x="477204" y="1122277"/>
                  </a:lnTo>
                  <a:lnTo>
                    <a:pt x="480688" y="1119080"/>
                  </a:lnTo>
                  <a:lnTo>
                    <a:pt x="484171" y="1115920"/>
                  </a:lnTo>
                  <a:lnTo>
                    <a:pt x="487654" y="1112797"/>
                  </a:lnTo>
                  <a:lnTo>
                    <a:pt x="491137" y="1109710"/>
                  </a:lnTo>
                  <a:lnTo>
                    <a:pt x="494621" y="1106659"/>
                  </a:lnTo>
                  <a:lnTo>
                    <a:pt x="498104" y="1103643"/>
                  </a:lnTo>
                  <a:lnTo>
                    <a:pt x="501587" y="1100661"/>
                  </a:lnTo>
                  <a:lnTo>
                    <a:pt x="505070" y="1097714"/>
                  </a:lnTo>
                  <a:lnTo>
                    <a:pt x="508554" y="1094799"/>
                  </a:lnTo>
                  <a:lnTo>
                    <a:pt x="512037" y="1091917"/>
                  </a:lnTo>
                  <a:lnTo>
                    <a:pt x="515520" y="1089067"/>
                  </a:lnTo>
                  <a:lnTo>
                    <a:pt x="519003" y="1086249"/>
                  </a:lnTo>
                  <a:lnTo>
                    <a:pt x="522487" y="1088159"/>
                  </a:lnTo>
                  <a:lnTo>
                    <a:pt x="525970" y="1094096"/>
                  </a:lnTo>
                  <a:lnTo>
                    <a:pt x="529453" y="1099925"/>
                  </a:lnTo>
                  <a:lnTo>
                    <a:pt x="532936" y="1105651"/>
                  </a:lnTo>
                  <a:lnTo>
                    <a:pt x="536420" y="1111275"/>
                  </a:lnTo>
                  <a:lnTo>
                    <a:pt x="539903" y="1116801"/>
                  </a:lnTo>
                  <a:lnTo>
                    <a:pt x="543386" y="1122231"/>
                  </a:lnTo>
                  <a:lnTo>
                    <a:pt x="546869" y="1127567"/>
                  </a:lnTo>
                  <a:lnTo>
                    <a:pt x="550353" y="1132812"/>
                  </a:lnTo>
                  <a:lnTo>
                    <a:pt x="553836" y="1137968"/>
                  </a:lnTo>
                  <a:lnTo>
                    <a:pt x="557319" y="1143038"/>
                  </a:lnTo>
                  <a:lnTo>
                    <a:pt x="560802" y="1148023"/>
                  </a:lnTo>
                  <a:lnTo>
                    <a:pt x="564286" y="1152925"/>
                  </a:lnTo>
                  <a:lnTo>
                    <a:pt x="567769" y="1157748"/>
                  </a:lnTo>
                  <a:lnTo>
                    <a:pt x="571252" y="1162492"/>
                  </a:lnTo>
                  <a:lnTo>
                    <a:pt x="574735" y="1167159"/>
                  </a:lnTo>
                  <a:lnTo>
                    <a:pt x="578218" y="1171752"/>
                  </a:lnTo>
                  <a:lnTo>
                    <a:pt x="581702" y="1176273"/>
                  </a:lnTo>
                  <a:lnTo>
                    <a:pt x="585185" y="1187408"/>
                  </a:lnTo>
                  <a:lnTo>
                    <a:pt x="588668" y="1200609"/>
                  </a:lnTo>
                  <a:lnTo>
                    <a:pt x="592151" y="1213506"/>
                  </a:lnTo>
                  <a:lnTo>
                    <a:pt x="595635" y="1223778"/>
                  </a:lnTo>
                  <a:lnTo>
                    <a:pt x="599118" y="1223423"/>
                  </a:lnTo>
                  <a:lnTo>
                    <a:pt x="602601" y="1223073"/>
                  </a:lnTo>
                  <a:lnTo>
                    <a:pt x="606084" y="1222726"/>
                  </a:lnTo>
                  <a:lnTo>
                    <a:pt x="609568" y="1222383"/>
                  </a:lnTo>
                  <a:lnTo>
                    <a:pt x="613051" y="1222044"/>
                  </a:lnTo>
                  <a:lnTo>
                    <a:pt x="616534" y="1221708"/>
                  </a:lnTo>
                  <a:lnTo>
                    <a:pt x="620017" y="1221509"/>
                  </a:lnTo>
                  <a:lnTo>
                    <a:pt x="623501" y="1223230"/>
                  </a:lnTo>
                  <a:lnTo>
                    <a:pt x="626984" y="1224929"/>
                  </a:lnTo>
                  <a:lnTo>
                    <a:pt x="630467" y="1226607"/>
                  </a:lnTo>
                  <a:lnTo>
                    <a:pt x="633950" y="1228264"/>
                  </a:lnTo>
                  <a:lnTo>
                    <a:pt x="637434" y="1229901"/>
                  </a:lnTo>
                  <a:lnTo>
                    <a:pt x="640917" y="1231517"/>
                  </a:lnTo>
                  <a:lnTo>
                    <a:pt x="644400" y="1233114"/>
                  </a:lnTo>
                  <a:lnTo>
                    <a:pt x="647883" y="1234691"/>
                  </a:lnTo>
                  <a:lnTo>
                    <a:pt x="651367" y="1236250"/>
                  </a:lnTo>
                  <a:lnTo>
                    <a:pt x="654850" y="1237789"/>
                  </a:lnTo>
                  <a:lnTo>
                    <a:pt x="658333" y="1239311"/>
                  </a:lnTo>
                  <a:lnTo>
                    <a:pt x="661816" y="1240814"/>
                  </a:lnTo>
                  <a:lnTo>
                    <a:pt x="665300" y="1242299"/>
                  </a:lnTo>
                  <a:lnTo>
                    <a:pt x="668783" y="1243767"/>
                  </a:lnTo>
                  <a:lnTo>
                    <a:pt x="672266" y="1265118"/>
                  </a:lnTo>
                  <a:lnTo>
                    <a:pt x="675749" y="1289811"/>
                  </a:lnTo>
                  <a:lnTo>
                    <a:pt x="679233" y="1313715"/>
                  </a:lnTo>
                  <a:lnTo>
                    <a:pt x="682716" y="1340512"/>
                  </a:lnTo>
                  <a:lnTo>
                    <a:pt x="686199" y="1375878"/>
                  </a:lnTo>
                  <a:lnTo>
                    <a:pt x="689682" y="1409756"/>
                  </a:lnTo>
                  <a:lnTo>
                    <a:pt x="693166" y="1442237"/>
                  </a:lnTo>
                  <a:lnTo>
                    <a:pt x="696649" y="1456761"/>
                  </a:lnTo>
                  <a:lnTo>
                    <a:pt x="700132" y="1464248"/>
                  </a:lnTo>
                  <a:lnTo>
                    <a:pt x="703615" y="1471606"/>
                  </a:lnTo>
                  <a:lnTo>
                    <a:pt x="707099" y="1477796"/>
                  </a:lnTo>
                  <a:lnTo>
                    <a:pt x="710582" y="1478153"/>
                  </a:lnTo>
                  <a:lnTo>
                    <a:pt x="714065" y="1478506"/>
                  </a:lnTo>
                  <a:lnTo>
                    <a:pt x="717548" y="1478856"/>
                  </a:lnTo>
                  <a:lnTo>
                    <a:pt x="721032" y="1479203"/>
                  </a:lnTo>
                  <a:lnTo>
                    <a:pt x="724515" y="1479546"/>
                  </a:lnTo>
                  <a:lnTo>
                    <a:pt x="727998" y="1479885"/>
                  </a:lnTo>
                  <a:lnTo>
                    <a:pt x="731481" y="1480222"/>
                  </a:lnTo>
                  <a:lnTo>
                    <a:pt x="734965" y="1480555"/>
                  </a:lnTo>
                  <a:lnTo>
                    <a:pt x="738448" y="1480884"/>
                  </a:lnTo>
                  <a:lnTo>
                    <a:pt x="741931" y="1481211"/>
                  </a:lnTo>
                  <a:lnTo>
                    <a:pt x="745414" y="1481534"/>
                  </a:lnTo>
                  <a:lnTo>
                    <a:pt x="748898" y="1481854"/>
                  </a:lnTo>
                  <a:lnTo>
                    <a:pt x="752381" y="1482172"/>
                  </a:lnTo>
                  <a:lnTo>
                    <a:pt x="755864" y="1482486"/>
                  </a:lnTo>
                  <a:lnTo>
                    <a:pt x="759347" y="1482797"/>
                  </a:lnTo>
                  <a:lnTo>
                    <a:pt x="762831" y="1483105"/>
                  </a:lnTo>
                  <a:lnTo>
                    <a:pt x="766314" y="1483411"/>
                  </a:lnTo>
                  <a:lnTo>
                    <a:pt x="769797" y="1485330"/>
                  </a:lnTo>
                  <a:lnTo>
                    <a:pt x="773280" y="1490084"/>
                  </a:lnTo>
                  <a:lnTo>
                    <a:pt x="776764" y="1494773"/>
                  </a:lnTo>
                  <a:lnTo>
                    <a:pt x="780247" y="1499399"/>
                  </a:lnTo>
                  <a:lnTo>
                    <a:pt x="783730" y="1503963"/>
                  </a:lnTo>
                  <a:lnTo>
                    <a:pt x="787213" y="1508465"/>
                  </a:lnTo>
                  <a:lnTo>
                    <a:pt x="790697" y="1512908"/>
                  </a:lnTo>
                  <a:lnTo>
                    <a:pt x="794180" y="1517292"/>
                  </a:lnTo>
                  <a:lnTo>
                    <a:pt x="797663" y="1521618"/>
                  </a:lnTo>
                  <a:lnTo>
                    <a:pt x="801146" y="1525889"/>
                  </a:lnTo>
                  <a:lnTo>
                    <a:pt x="804630" y="1530103"/>
                  </a:lnTo>
                  <a:lnTo>
                    <a:pt x="808113" y="1532121"/>
                  </a:lnTo>
                  <a:lnTo>
                    <a:pt x="811596" y="1533127"/>
                  </a:lnTo>
                  <a:lnTo>
                    <a:pt x="815079" y="1534125"/>
                  </a:lnTo>
                  <a:lnTo>
                    <a:pt x="818563" y="1535112"/>
                  </a:lnTo>
                  <a:lnTo>
                    <a:pt x="822046" y="1536091"/>
                  </a:lnTo>
                  <a:lnTo>
                    <a:pt x="825529" y="1537060"/>
                  </a:lnTo>
                  <a:lnTo>
                    <a:pt x="829012" y="1538020"/>
                  </a:lnTo>
                  <a:lnTo>
                    <a:pt x="832496" y="1538971"/>
                  </a:lnTo>
                  <a:lnTo>
                    <a:pt x="835979" y="1539913"/>
                  </a:lnTo>
                  <a:lnTo>
                    <a:pt x="839462" y="1540846"/>
                  </a:lnTo>
                  <a:lnTo>
                    <a:pt x="842945" y="1541752"/>
                  </a:lnTo>
                  <a:lnTo>
                    <a:pt x="846429" y="1539995"/>
                  </a:lnTo>
                  <a:lnTo>
                    <a:pt x="849912" y="1538250"/>
                  </a:lnTo>
                  <a:lnTo>
                    <a:pt x="853395" y="1536516"/>
                  </a:lnTo>
                  <a:lnTo>
                    <a:pt x="856878" y="1534792"/>
                  </a:lnTo>
                  <a:lnTo>
                    <a:pt x="860361" y="1533080"/>
                  </a:lnTo>
                  <a:lnTo>
                    <a:pt x="863845" y="1531379"/>
                  </a:lnTo>
                  <a:lnTo>
                    <a:pt x="867328" y="1529688"/>
                  </a:lnTo>
                  <a:lnTo>
                    <a:pt x="870811" y="1528008"/>
                  </a:lnTo>
                  <a:lnTo>
                    <a:pt x="874294" y="1526338"/>
                  </a:lnTo>
                  <a:lnTo>
                    <a:pt x="877778" y="1524679"/>
                  </a:lnTo>
                  <a:lnTo>
                    <a:pt x="881261" y="1523030"/>
                  </a:lnTo>
                  <a:lnTo>
                    <a:pt x="884744" y="1521392"/>
                  </a:lnTo>
                  <a:lnTo>
                    <a:pt x="888227" y="1519764"/>
                  </a:lnTo>
                  <a:lnTo>
                    <a:pt x="891711" y="1518145"/>
                  </a:lnTo>
                  <a:lnTo>
                    <a:pt x="895194" y="1516537"/>
                  </a:lnTo>
                  <a:lnTo>
                    <a:pt x="898677" y="1514938"/>
                  </a:lnTo>
                  <a:lnTo>
                    <a:pt x="902160" y="1513349"/>
                  </a:lnTo>
                  <a:lnTo>
                    <a:pt x="905644" y="1511770"/>
                  </a:lnTo>
                  <a:lnTo>
                    <a:pt x="909127" y="1510201"/>
                  </a:lnTo>
                  <a:lnTo>
                    <a:pt x="912610" y="1508641"/>
                  </a:lnTo>
                  <a:lnTo>
                    <a:pt x="916093" y="1507090"/>
                  </a:lnTo>
                  <a:lnTo>
                    <a:pt x="919577" y="1505549"/>
                  </a:lnTo>
                  <a:lnTo>
                    <a:pt x="923060" y="1504017"/>
                  </a:lnTo>
                  <a:lnTo>
                    <a:pt x="926543" y="1502494"/>
                  </a:lnTo>
                  <a:lnTo>
                    <a:pt x="930026" y="1500981"/>
                  </a:lnTo>
                  <a:lnTo>
                    <a:pt x="933510" y="1499476"/>
                  </a:lnTo>
                  <a:lnTo>
                    <a:pt x="936993" y="1497980"/>
                  </a:lnTo>
                  <a:lnTo>
                    <a:pt x="940476" y="1496493"/>
                  </a:lnTo>
                  <a:lnTo>
                    <a:pt x="943959" y="1495015"/>
                  </a:lnTo>
                  <a:lnTo>
                    <a:pt x="947443" y="1493546"/>
                  </a:lnTo>
                  <a:lnTo>
                    <a:pt x="950926" y="1492085"/>
                  </a:lnTo>
                  <a:lnTo>
                    <a:pt x="954409" y="1490632"/>
                  </a:lnTo>
                  <a:lnTo>
                    <a:pt x="957892" y="1489189"/>
                  </a:lnTo>
                  <a:lnTo>
                    <a:pt x="961376" y="1487753"/>
                  </a:lnTo>
                  <a:lnTo>
                    <a:pt x="964859" y="1486326"/>
                  </a:lnTo>
                  <a:lnTo>
                    <a:pt x="968342" y="1487098"/>
                  </a:lnTo>
                  <a:lnTo>
                    <a:pt x="971825" y="1490870"/>
                  </a:lnTo>
                  <a:lnTo>
                    <a:pt x="975309" y="1494601"/>
                  </a:lnTo>
                  <a:lnTo>
                    <a:pt x="978792" y="1498291"/>
                  </a:lnTo>
                  <a:lnTo>
                    <a:pt x="982275" y="1501942"/>
                  </a:lnTo>
                  <a:lnTo>
                    <a:pt x="985758" y="1505554"/>
                  </a:lnTo>
                  <a:lnTo>
                    <a:pt x="989242" y="1509127"/>
                  </a:lnTo>
                  <a:lnTo>
                    <a:pt x="992725" y="1512663"/>
                  </a:lnTo>
                  <a:lnTo>
                    <a:pt x="996208" y="1516161"/>
                  </a:lnTo>
                  <a:lnTo>
                    <a:pt x="999691" y="1519623"/>
                  </a:lnTo>
                  <a:lnTo>
                    <a:pt x="1003175" y="1523048"/>
                  </a:lnTo>
                  <a:lnTo>
                    <a:pt x="1006658" y="1523841"/>
                  </a:lnTo>
                  <a:lnTo>
                    <a:pt x="1010141" y="1523736"/>
                  </a:lnTo>
                  <a:lnTo>
                    <a:pt x="1013624" y="1523631"/>
                  </a:lnTo>
                  <a:lnTo>
                    <a:pt x="1017108" y="1523527"/>
                  </a:lnTo>
                  <a:lnTo>
                    <a:pt x="1020591" y="1523424"/>
                  </a:lnTo>
                  <a:lnTo>
                    <a:pt x="1024074" y="1523322"/>
                  </a:lnTo>
                  <a:lnTo>
                    <a:pt x="1027557" y="1523220"/>
                  </a:lnTo>
                  <a:lnTo>
                    <a:pt x="1031041" y="1523119"/>
                  </a:lnTo>
                  <a:lnTo>
                    <a:pt x="1034524" y="1523018"/>
                  </a:lnTo>
                  <a:lnTo>
                    <a:pt x="1038007" y="1522919"/>
                  </a:lnTo>
                  <a:lnTo>
                    <a:pt x="1041490" y="1522819"/>
                  </a:lnTo>
                  <a:lnTo>
                    <a:pt x="1044974" y="1522721"/>
                  </a:lnTo>
                  <a:lnTo>
                    <a:pt x="1048457" y="1522623"/>
                  </a:lnTo>
                  <a:lnTo>
                    <a:pt x="1051940" y="1522526"/>
                  </a:lnTo>
                  <a:lnTo>
                    <a:pt x="1055423" y="1522628"/>
                  </a:lnTo>
                  <a:lnTo>
                    <a:pt x="1058907" y="1522920"/>
                  </a:lnTo>
                  <a:lnTo>
                    <a:pt x="1062390" y="1523210"/>
                  </a:lnTo>
                  <a:lnTo>
                    <a:pt x="1065873" y="1523499"/>
                  </a:lnTo>
                  <a:lnTo>
                    <a:pt x="1069356" y="1523785"/>
                  </a:lnTo>
                  <a:lnTo>
                    <a:pt x="1072840" y="1524070"/>
                  </a:lnTo>
                  <a:lnTo>
                    <a:pt x="1076323" y="1524352"/>
                  </a:lnTo>
                  <a:lnTo>
                    <a:pt x="1079806" y="1524633"/>
                  </a:lnTo>
                  <a:lnTo>
                    <a:pt x="1083289" y="1524911"/>
                  </a:lnTo>
                  <a:lnTo>
                    <a:pt x="1086773" y="1525188"/>
                  </a:lnTo>
                  <a:lnTo>
                    <a:pt x="1090256" y="1525463"/>
                  </a:lnTo>
                  <a:lnTo>
                    <a:pt x="1093739" y="1525736"/>
                  </a:lnTo>
                  <a:lnTo>
                    <a:pt x="1097222" y="1526008"/>
                  </a:lnTo>
                  <a:lnTo>
                    <a:pt x="1100706" y="1526277"/>
                  </a:lnTo>
                  <a:lnTo>
                    <a:pt x="1104189" y="1526545"/>
                  </a:lnTo>
                  <a:lnTo>
                    <a:pt x="1107672" y="1526811"/>
                  </a:lnTo>
                  <a:lnTo>
                    <a:pt x="1111155" y="1527076"/>
                  </a:lnTo>
                  <a:lnTo>
                    <a:pt x="1114639" y="1527338"/>
                  </a:lnTo>
                  <a:lnTo>
                    <a:pt x="1118122" y="1527599"/>
                  </a:lnTo>
                  <a:lnTo>
                    <a:pt x="1121605" y="1527858"/>
                  </a:lnTo>
                  <a:lnTo>
                    <a:pt x="1125088" y="1528116"/>
                  </a:lnTo>
                  <a:lnTo>
                    <a:pt x="1128572" y="1528372"/>
                  </a:lnTo>
                  <a:lnTo>
                    <a:pt x="1132055" y="1528626"/>
                  </a:lnTo>
                  <a:lnTo>
                    <a:pt x="1135538" y="1528878"/>
                  </a:lnTo>
                  <a:lnTo>
                    <a:pt x="1139021" y="1529129"/>
                  </a:lnTo>
                  <a:lnTo>
                    <a:pt x="1142505" y="1531659"/>
                  </a:lnTo>
                  <a:lnTo>
                    <a:pt x="1145988" y="1535690"/>
                  </a:lnTo>
                  <a:lnTo>
                    <a:pt x="1149471" y="1539679"/>
                  </a:lnTo>
                  <a:lnTo>
                    <a:pt x="1152954" y="1543628"/>
                  </a:lnTo>
                  <a:lnTo>
                    <a:pt x="1156437" y="1547538"/>
                  </a:lnTo>
                  <a:lnTo>
                    <a:pt x="1159921" y="1551408"/>
                  </a:lnTo>
                  <a:lnTo>
                    <a:pt x="1163404" y="1555240"/>
                  </a:lnTo>
                  <a:lnTo>
                    <a:pt x="1166887" y="1556744"/>
                  </a:lnTo>
                  <a:lnTo>
                    <a:pt x="1170370" y="1555767"/>
                  </a:lnTo>
                  <a:lnTo>
                    <a:pt x="1173854" y="1554794"/>
                  </a:lnTo>
                  <a:lnTo>
                    <a:pt x="1177337" y="1553827"/>
                  </a:lnTo>
                  <a:lnTo>
                    <a:pt x="1180820" y="1552864"/>
                  </a:lnTo>
                  <a:lnTo>
                    <a:pt x="1184303" y="1551905"/>
                  </a:lnTo>
                  <a:lnTo>
                    <a:pt x="1187787" y="1550952"/>
                  </a:lnTo>
                  <a:lnTo>
                    <a:pt x="1191270" y="1550002"/>
                  </a:lnTo>
                  <a:lnTo>
                    <a:pt x="1194753" y="1549058"/>
                  </a:lnTo>
                  <a:lnTo>
                    <a:pt x="1198236" y="1548118"/>
                  </a:lnTo>
                  <a:lnTo>
                    <a:pt x="1201720" y="1547183"/>
                  </a:lnTo>
                  <a:lnTo>
                    <a:pt x="1205203" y="1546252"/>
                  </a:lnTo>
                  <a:lnTo>
                    <a:pt x="1208686" y="1545326"/>
                  </a:lnTo>
                  <a:lnTo>
                    <a:pt x="1212169" y="1544404"/>
                  </a:lnTo>
                  <a:lnTo>
                    <a:pt x="1215653" y="1543410"/>
                  </a:lnTo>
                  <a:lnTo>
                    <a:pt x="1219136" y="1542188"/>
                  </a:lnTo>
                  <a:lnTo>
                    <a:pt x="1222619" y="1540972"/>
                  </a:lnTo>
                  <a:lnTo>
                    <a:pt x="1226102" y="1539761"/>
                  </a:lnTo>
                  <a:lnTo>
                    <a:pt x="1229586" y="1538555"/>
                  </a:lnTo>
                  <a:lnTo>
                    <a:pt x="1233069" y="1537355"/>
                  </a:lnTo>
                  <a:lnTo>
                    <a:pt x="1236552" y="1536159"/>
                  </a:lnTo>
                  <a:lnTo>
                    <a:pt x="1240035" y="1534970"/>
                  </a:lnTo>
                  <a:lnTo>
                    <a:pt x="1243519" y="1533785"/>
                  </a:lnTo>
                  <a:lnTo>
                    <a:pt x="1247002" y="1532606"/>
                  </a:lnTo>
                  <a:lnTo>
                    <a:pt x="1250485" y="1531431"/>
                  </a:lnTo>
                  <a:lnTo>
                    <a:pt x="1253968" y="1530262"/>
                  </a:lnTo>
                  <a:lnTo>
                    <a:pt x="1257452" y="1529098"/>
                  </a:lnTo>
                  <a:lnTo>
                    <a:pt x="1260935" y="1527939"/>
                  </a:lnTo>
                  <a:lnTo>
                    <a:pt x="1264418" y="1526785"/>
                  </a:lnTo>
                  <a:lnTo>
                    <a:pt x="1267901" y="1525636"/>
                  </a:lnTo>
                  <a:lnTo>
                    <a:pt x="1271385" y="1524492"/>
                  </a:lnTo>
                  <a:lnTo>
                    <a:pt x="1274868" y="1523353"/>
                  </a:lnTo>
                  <a:lnTo>
                    <a:pt x="1278351" y="1523422"/>
                  </a:lnTo>
                  <a:lnTo>
                    <a:pt x="1281834" y="1524944"/>
                  </a:lnTo>
                  <a:lnTo>
                    <a:pt x="1285318" y="1526456"/>
                  </a:lnTo>
                  <a:lnTo>
                    <a:pt x="1288801" y="1527957"/>
                  </a:lnTo>
                  <a:lnTo>
                    <a:pt x="1292284" y="1529447"/>
                  </a:lnTo>
                  <a:lnTo>
                    <a:pt x="1295767" y="1530928"/>
                  </a:lnTo>
                  <a:lnTo>
                    <a:pt x="1299251" y="1532398"/>
                  </a:lnTo>
                  <a:lnTo>
                    <a:pt x="1302734" y="1533858"/>
                  </a:lnTo>
                  <a:lnTo>
                    <a:pt x="1306217" y="1535309"/>
                  </a:lnTo>
                  <a:lnTo>
                    <a:pt x="1309700" y="1536749"/>
                  </a:lnTo>
                  <a:lnTo>
                    <a:pt x="1313184" y="1538180"/>
                  </a:lnTo>
                  <a:lnTo>
                    <a:pt x="1316667" y="1539601"/>
                  </a:lnTo>
                  <a:lnTo>
                    <a:pt x="1320150" y="1541012"/>
                  </a:lnTo>
                  <a:lnTo>
                    <a:pt x="1323633" y="1542414"/>
                  </a:lnTo>
                  <a:lnTo>
                    <a:pt x="1327117" y="1543807"/>
                  </a:lnTo>
                  <a:lnTo>
                    <a:pt x="1330600" y="1545190"/>
                  </a:lnTo>
                  <a:lnTo>
                    <a:pt x="1334083" y="1546564"/>
                  </a:lnTo>
                  <a:lnTo>
                    <a:pt x="1337566" y="1547929"/>
                  </a:lnTo>
                  <a:lnTo>
                    <a:pt x="1341050" y="1549285"/>
                  </a:lnTo>
                  <a:lnTo>
                    <a:pt x="1344533" y="1550633"/>
                  </a:lnTo>
                  <a:lnTo>
                    <a:pt x="1348016" y="1551971"/>
                  </a:lnTo>
                  <a:lnTo>
                    <a:pt x="1351499" y="1553301"/>
                  </a:lnTo>
                  <a:lnTo>
                    <a:pt x="1354983" y="1554621"/>
                  </a:lnTo>
                  <a:lnTo>
                    <a:pt x="1358466" y="1555934"/>
                  </a:lnTo>
                  <a:lnTo>
                    <a:pt x="1361949" y="1557238"/>
                  </a:lnTo>
                  <a:lnTo>
                    <a:pt x="1365432" y="1561534"/>
                  </a:lnTo>
                  <a:lnTo>
                    <a:pt x="1368916" y="1568310"/>
                  </a:lnTo>
                  <a:lnTo>
                    <a:pt x="1372399" y="1575005"/>
                  </a:lnTo>
                  <a:lnTo>
                    <a:pt x="1375882" y="1581619"/>
                  </a:lnTo>
                  <a:lnTo>
                    <a:pt x="1379365" y="1588155"/>
                  </a:lnTo>
                  <a:lnTo>
                    <a:pt x="1382849" y="1594613"/>
                  </a:lnTo>
                  <a:lnTo>
                    <a:pt x="1386332" y="1600996"/>
                  </a:lnTo>
                  <a:lnTo>
                    <a:pt x="1389815" y="1607304"/>
                  </a:lnTo>
                  <a:lnTo>
                    <a:pt x="1393298" y="1613538"/>
                  </a:lnTo>
                  <a:lnTo>
                    <a:pt x="1396782" y="1619700"/>
                  </a:lnTo>
                  <a:lnTo>
                    <a:pt x="1400265" y="1625792"/>
                  </a:lnTo>
                  <a:lnTo>
                    <a:pt x="1403748" y="1625929"/>
                  </a:lnTo>
                  <a:lnTo>
                    <a:pt x="1407231" y="1625145"/>
                  </a:lnTo>
                  <a:lnTo>
                    <a:pt x="1410715" y="1624364"/>
                  </a:lnTo>
                  <a:lnTo>
                    <a:pt x="1414198" y="1623585"/>
                  </a:lnTo>
                  <a:lnTo>
                    <a:pt x="1417681" y="1622811"/>
                  </a:lnTo>
                  <a:lnTo>
                    <a:pt x="1421164" y="1622039"/>
                  </a:lnTo>
                  <a:lnTo>
                    <a:pt x="1424648" y="1621270"/>
                  </a:lnTo>
                  <a:lnTo>
                    <a:pt x="1428131" y="1620505"/>
                  </a:lnTo>
                  <a:lnTo>
                    <a:pt x="1431614" y="1619743"/>
                  </a:lnTo>
                  <a:lnTo>
                    <a:pt x="1435097" y="1618983"/>
                  </a:lnTo>
                  <a:lnTo>
                    <a:pt x="1438580" y="1618227"/>
                  </a:lnTo>
                  <a:lnTo>
                    <a:pt x="1442064" y="1617474"/>
                  </a:lnTo>
                  <a:lnTo>
                    <a:pt x="1445547" y="1616724"/>
                  </a:lnTo>
                  <a:lnTo>
                    <a:pt x="1449030" y="1615977"/>
                  </a:lnTo>
                  <a:lnTo>
                    <a:pt x="1452513" y="1615233"/>
                  </a:lnTo>
                  <a:lnTo>
                    <a:pt x="1455997" y="1614492"/>
                  </a:lnTo>
                  <a:lnTo>
                    <a:pt x="1459480" y="1613753"/>
                  </a:lnTo>
                  <a:lnTo>
                    <a:pt x="1462963" y="1613018"/>
                  </a:lnTo>
                  <a:lnTo>
                    <a:pt x="1466446" y="1612286"/>
                  </a:lnTo>
                  <a:lnTo>
                    <a:pt x="1469930" y="1611556"/>
                  </a:lnTo>
                  <a:lnTo>
                    <a:pt x="1473413" y="1610830"/>
                  </a:lnTo>
                  <a:lnTo>
                    <a:pt x="1476896" y="1610106"/>
                  </a:lnTo>
                  <a:lnTo>
                    <a:pt x="1480379" y="1609385"/>
                  </a:lnTo>
                  <a:lnTo>
                    <a:pt x="1483863" y="1608667"/>
                  </a:lnTo>
                  <a:lnTo>
                    <a:pt x="1487346" y="1607952"/>
                  </a:lnTo>
                  <a:lnTo>
                    <a:pt x="1490829" y="1607240"/>
                  </a:lnTo>
                  <a:lnTo>
                    <a:pt x="1494312" y="1606530"/>
                  </a:lnTo>
                  <a:lnTo>
                    <a:pt x="1497796" y="1605823"/>
                  </a:lnTo>
                  <a:lnTo>
                    <a:pt x="1501279" y="1605119"/>
                  </a:lnTo>
                  <a:lnTo>
                    <a:pt x="1504762" y="1604418"/>
                  </a:lnTo>
                  <a:lnTo>
                    <a:pt x="1508245" y="1603719"/>
                  </a:lnTo>
                  <a:lnTo>
                    <a:pt x="1511729" y="1603023"/>
                  </a:lnTo>
                  <a:lnTo>
                    <a:pt x="1515212" y="1602872"/>
                  </a:lnTo>
                  <a:lnTo>
                    <a:pt x="1518695" y="1602828"/>
                  </a:lnTo>
                  <a:lnTo>
                    <a:pt x="1522178" y="1602784"/>
                  </a:lnTo>
                  <a:lnTo>
                    <a:pt x="1525662" y="1602740"/>
                  </a:lnTo>
                  <a:lnTo>
                    <a:pt x="1529145" y="1602696"/>
                  </a:lnTo>
                  <a:lnTo>
                    <a:pt x="1532628" y="1602652"/>
                  </a:lnTo>
                  <a:lnTo>
                    <a:pt x="1536111" y="1602609"/>
                  </a:lnTo>
                  <a:lnTo>
                    <a:pt x="1539595" y="1602565"/>
                  </a:lnTo>
                  <a:lnTo>
                    <a:pt x="1543078" y="1602522"/>
                  </a:lnTo>
                  <a:lnTo>
                    <a:pt x="1546561" y="1602479"/>
                  </a:lnTo>
                  <a:lnTo>
                    <a:pt x="1550044" y="1602437"/>
                  </a:lnTo>
                  <a:lnTo>
                    <a:pt x="1553528" y="1602394"/>
                  </a:lnTo>
                  <a:lnTo>
                    <a:pt x="1557011" y="1602352"/>
                  </a:lnTo>
                  <a:lnTo>
                    <a:pt x="1560494" y="1602310"/>
                  </a:lnTo>
                  <a:lnTo>
                    <a:pt x="1563977" y="1602268"/>
                  </a:lnTo>
                  <a:lnTo>
                    <a:pt x="1567461" y="1602226"/>
                  </a:lnTo>
                  <a:lnTo>
                    <a:pt x="1570944" y="1602185"/>
                  </a:lnTo>
                  <a:lnTo>
                    <a:pt x="1574427" y="1602143"/>
                  </a:lnTo>
                  <a:lnTo>
                    <a:pt x="1577910" y="1602102"/>
                  </a:lnTo>
                  <a:lnTo>
                    <a:pt x="1581394" y="1602061"/>
                  </a:lnTo>
                  <a:lnTo>
                    <a:pt x="1584877" y="1602020"/>
                  </a:lnTo>
                  <a:lnTo>
                    <a:pt x="1588360" y="1602429"/>
                  </a:lnTo>
                  <a:lnTo>
                    <a:pt x="1591843" y="1603313"/>
                  </a:lnTo>
                  <a:lnTo>
                    <a:pt x="1595327" y="1604192"/>
                  </a:lnTo>
                  <a:lnTo>
                    <a:pt x="1598810" y="1605067"/>
                  </a:lnTo>
                  <a:lnTo>
                    <a:pt x="1602293" y="1605937"/>
                  </a:lnTo>
                  <a:lnTo>
                    <a:pt x="1605776" y="1606803"/>
                  </a:lnTo>
                  <a:lnTo>
                    <a:pt x="1609260" y="1607664"/>
                  </a:lnTo>
                  <a:lnTo>
                    <a:pt x="1612743" y="1608520"/>
                  </a:lnTo>
                  <a:lnTo>
                    <a:pt x="1616226" y="1609372"/>
                  </a:lnTo>
                  <a:lnTo>
                    <a:pt x="1619709" y="1610220"/>
                  </a:lnTo>
                  <a:lnTo>
                    <a:pt x="1623193" y="1611063"/>
                  </a:lnTo>
                  <a:lnTo>
                    <a:pt x="1626676" y="1611902"/>
                  </a:lnTo>
                  <a:lnTo>
                    <a:pt x="1630159" y="1612736"/>
                  </a:lnTo>
                  <a:lnTo>
                    <a:pt x="1633642" y="1613567"/>
                  </a:lnTo>
                  <a:lnTo>
                    <a:pt x="1637126" y="1614260"/>
                  </a:lnTo>
                  <a:lnTo>
                    <a:pt x="1640609" y="1614550"/>
                  </a:lnTo>
                  <a:lnTo>
                    <a:pt x="1644092" y="1614839"/>
                  </a:lnTo>
                  <a:lnTo>
                    <a:pt x="1647575" y="1615126"/>
                  </a:lnTo>
                  <a:lnTo>
                    <a:pt x="1651059" y="1615412"/>
                  </a:lnTo>
                  <a:lnTo>
                    <a:pt x="1654542" y="1615697"/>
                  </a:lnTo>
                  <a:lnTo>
                    <a:pt x="1658025" y="1615981"/>
                  </a:lnTo>
                  <a:lnTo>
                    <a:pt x="1661508" y="1616263"/>
                  </a:lnTo>
                  <a:lnTo>
                    <a:pt x="1664992" y="1616544"/>
                  </a:lnTo>
                  <a:lnTo>
                    <a:pt x="1668475" y="1616824"/>
                  </a:lnTo>
                  <a:lnTo>
                    <a:pt x="1671958" y="1617103"/>
                  </a:lnTo>
                  <a:lnTo>
                    <a:pt x="1675441" y="1617380"/>
                  </a:lnTo>
                  <a:lnTo>
                    <a:pt x="1678925" y="1617656"/>
                  </a:lnTo>
                  <a:lnTo>
                    <a:pt x="1682408" y="1617931"/>
                  </a:lnTo>
                  <a:lnTo>
                    <a:pt x="1685891" y="1618205"/>
                  </a:lnTo>
                  <a:lnTo>
                    <a:pt x="1689374" y="1618477"/>
                  </a:lnTo>
                  <a:lnTo>
                    <a:pt x="1692858" y="1618748"/>
                  </a:lnTo>
                  <a:lnTo>
                    <a:pt x="1696341" y="1619019"/>
                  </a:lnTo>
                  <a:lnTo>
                    <a:pt x="1699824" y="1619287"/>
                  </a:lnTo>
                  <a:lnTo>
                    <a:pt x="1703307" y="1619555"/>
                  </a:lnTo>
                  <a:lnTo>
                    <a:pt x="1706791" y="1619822"/>
                  </a:lnTo>
                  <a:lnTo>
                    <a:pt x="1710274" y="1620087"/>
                  </a:lnTo>
                  <a:lnTo>
                    <a:pt x="1713757" y="1620351"/>
                  </a:lnTo>
                  <a:lnTo>
                    <a:pt x="1717240" y="1620614"/>
                  </a:lnTo>
                  <a:lnTo>
                    <a:pt x="1720723" y="1620876"/>
                  </a:lnTo>
                  <a:lnTo>
                    <a:pt x="1724207" y="1621137"/>
                  </a:lnTo>
                  <a:lnTo>
                    <a:pt x="1727690" y="1621397"/>
                  </a:lnTo>
                  <a:lnTo>
                    <a:pt x="1731173" y="1621655"/>
                  </a:lnTo>
                  <a:lnTo>
                    <a:pt x="1734656" y="1621913"/>
                  </a:lnTo>
                  <a:lnTo>
                    <a:pt x="1738140" y="1622169"/>
                  </a:lnTo>
                  <a:lnTo>
                    <a:pt x="1741623" y="1622424"/>
                  </a:lnTo>
                  <a:lnTo>
                    <a:pt x="1745106" y="1622679"/>
                  </a:lnTo>
                  <a:lnTo>
                    <a:pt x="1748589" y="1624459"/>
                  </a:lnTo>
                  <a:lnTo>
                    <a:pt x="1752073" y="1631582"/>
                  </a:lnTo>
                  <a:lnTo>
                    <a:pt x="1755556" y="1638623"/>
                  </a:lnTo>
                  <a:lnTo>
                    <a:pt x="1759039" y="1645583"/>
                  </a:lnTo>
                  <a:lnTo>
                    <a:pt x="1762522" y="1652463"/>
                  </a:lnTo>
                  <a:lnTo>
                    <a:pt x="1766006" y="1659266"/>
                  </a:lnTo>
                  <a:lnTo>
                    <a:pt x="1769489" y="1665991"/>
                  </a:lnTo>
                  <a:lnTo>
                    <a:pt x="1772972" y="1672005"/>
                  </a:lnTo>
                  <a:lnTo>
                    <a:pt x="1776455" y="1672454"/>
                  </a:lnTo>
                  <a:lnTo>
                    <a:pt x="1779939" y="1672902"/>
                  </a:lnTo>
                  <a:lnTo>
                    <a:pt x="1783422" y="1673348"/>
                  </a:lnTo>
                  <a:lnTo>
                    <a:pt x="1786905" y="1673791"/>
                  </a:lnTo>
                  <a:lnTo>
                    <a:pt x="1790388" y="1674233"/>
                  </a:lnTo>
                  <a:lnTo>
                    <a:pt x="1793872" y="1674673"/>
                  </a:lnTo>
                  <a:lnTo>
                    <a:pt x="1797355" y="1675111"/>
                  </a:lnTo>
                  <a:lnTo>
                    <a:pt x="1800838" y="1675547"/>
                  </a:lnTo>
                  <a:lnTo>
                    <a:pt x="1804321" y="1675981"/>
                  </a:lnTo>
                  <a:lnTo>
                    <a:pt x="1807805" y="1676413"/>
                  </a:lnTo>
                  <a:lnTo>
                    <a:pt x="1811288" y="1676844"/>
                  </a:lnTo>
                  <a:lnTo>
                    <a:pt x="1814771" y="1677272"/>
                  </a:lnTo>
                  <a:lnTo>
                    <a:pt x="1818254" y="1677699"/>
                  </a:lnTo>
                  <a:lnTo>
                    <a:pt x="1821738" y="1678124"/>
                  </a:lnTo>
                  <a:lnTo>
                    <a:pt x="1825221" y="1678547"/>
                  </a:lnTo>
                  <a:lnTo>
                    <a:pt x="1828704" y="1678968"/>
                  </a:lnTo>
                  <a:lnTo>
                    <a:pt x="1832187" y="1679387"/>
                  </a:lnTo>
                  <a:lnTo>
                    <a:pt x="1835671" y="1679805"/>
                  </a:lnTo>
                  <a:lnTo>
                    <a:pt x="1839154" y="1680221"/>
                  </a:lnTo>
                  <a:lnTo>
                    <a:pt x="1842637" y="1680635"/>
                  </a:lnTo>
                  <a:lnTo>
                    <a:pt x="1846120" y="1681047"/>
                  </a:lnTo>
                  <a:lnTo>
                    <a:pt x="1849604" y="1681678"/>
                  </a:lnTo>
                  <a:lnTo>
                    <a:pt x="1853087" y="1682378"/>
                  </a:lnTo>
                  <a:lnTo>
                    <a:pt x="1856570" y="1683075"/>
                  </a:lnTo>
                  <a:lnTo>
                    <a:pt x="1860053" y="1683769"/>
                  </a:lnTo>
                  <a:lnTo>
                    <a:pt x="1863537" y="1684459"/>
                  </a:lnTo>
                  <a:lnTo>
                    <a:pt x="1867020" y="1685147"/>
                  </a:lnTo>
                  <a:lnTo>
                    <a:pt x="1870503" y="1685831"/>
                  </a:lnTo>
                  <a:lnTo>
                    <a:pt x="1873986" y="1686513"/>
                  </a:lnTo>
                  <a:lnTo>
                    <a:pt x="1877470" y="1687191"/>
                  </a:lnTo>
                  <a:lnTo>
                    <a:pt x="1880953" y="1687866"/>
                  </a:lnTo>
                  <a:lnTo>
                    <a:pt x="1884436" y="1688624"/>
                  </a:lnTo>
                  <a:lnTo>
                    <a:pt x="1887919" y="1690429"/>
                  </a:lnTo>
                  <a:lnTo>
                    <a:pt x="1891403" y="1692224"/>
                  </a:lnTo>
                  <a:lnTo>
                    <a:pt x="1894886" y="1694008"/>
                  </a:lnTo>
                  <a:lnTo>
                    <a:pt x="1898369" y="1695782"/>
                  </a:lnTo>
                  <a:lnTo>
                    <a:pt x="1901852" y="1697547"/>
                  </a:lnTo>
                  <a:lnTo>
                    <a:pt x="1905336" y="1699301"/>
                  </a:lnTo>
                  <a:lnTo>
                    <a:pt x="1908819" y="1701046"/>
                  </a:lnTo>
                  <a:lnTo>
                    <a:pt x="1912302" y="1702781"/>
                  </a:lnTo>
                  <a:lnTo>
                    <a:pt x="1915785" y="1704506"/>
                  </a:lnTo>
                  <a:lnTo>
                    <a:pt x="1919269" y="1706222"/>
                  </a:lnTo>
                  <a:lnTo>
                    <a:pt x="1922752" y="1708363"/>
                  </a:lnTo>
                  <a:lnTo>
                    <a:pt x="1926235" y="1711146"/>
                  </a:lnTo>
                  <a:lnTo>
                    <a:pt x="1929718" y="1713910"/>
                  </a:lnTo>
                  <a:lnTo>
                    <a:pt x="1933202" y="1716655"/>
                  </a:lnTo>
                  <a:lnTo>
                    <a:pt x="1936685" y="1719382"/>
                  </a:lnTo>
                  <a:lnTo>
                    <a:pt x="1940168" y="1722091"/>
                  </a:lnTo>
                  <a:lnTo>
                    <a:pt x="1943651" y="1724782"/>
                  </a:lnTo>
                  <a:lnTo>
                    <a:pt x="1947135" y="1727455"/>
                  </a:lnTo>
                  <a:lnTo>
                    <a:pt x="1950618" y="1730111"/>
                  </a:lnTo>
                  <a:lnTo>
                    <a:pt x="1954101" y="1732749"/>
                  </a:lnTo>
                  <a:lnTo>
                    <a:pt x="1957584" y="1735370"/>
                  </a:lnTo>
                  <a:lnTo>
                    <a:pt x="1961068" y="1736743"/>
                  </a:lnTo>
                  <a:lnTo>
                    <a:pt x="1964551" y="1737639"/>
                  </a:lnTo>
                  <a:lnTo>
                    <a:pt x="1968034" y="1738530"/>
                  </a:lnTo>
                  <a:lnTo>
                    <a:pt x="1971517" y="1739418"/>
                  </a:lnTo>
                  <a:lnTo>
                    <a:pt x="1975001" y="1740301"/>
                  </a:lnTo>
                  <a:lnTo>
                    <a:pt x="1978484" y="1741180"/>
                  </a:lnTo>
                  <a:lnTo>
                    <a:pt x="1981967" y="1742055"/>
                  </a:lnTo>
                  <a:lnTo>
                    <a:pt x="1985450" y="1742927"/>
                  </a:lnTo>
                  <a:lnTo>
                    <a:pt x="1988934" y="1743794"/>
                  </a:lnTo>
                  <a:lnTo>
                    <a:pt x="1992417" y="1744658"/>
                  </a:lnTo>
                  <a:lnTo>
                    <a:pt x="1995900" y="1745518"/>
                  </a:lnTo>
                  <a:lnTo>
                    <a:pt x="1999383" y="1746373"/>
                  </a:lnTo>
                  <a:lnTo>
                    <a:pt x="2002867" y="1747225"/>
                  </a:lnTo>
                  <a:lnTo>
                    <a:pt x="2006350" y="1748074"/>
                  </a:lnTo>
                  <a:lnTo>
                    <a:pt x="2009833" y="1748918"/>
                  </a:lnTo>
                  <a:lnTo>
                    <a:pt x="2013316" y="1749759"/>
                  </a:lnTo>
                  <a:lnTo>
                    <a:pt x="2016799" y="1750596"/>
                  </a:lnTo>
                  <a:lnTo>
                    <a:pt x="2020283" y="1751429"/>
                  </a:lnTo>
                  <a:lnTo>
                    <a:pt x="2023766" y="1752259"/>
                  </a:lnTo>
                  <a:lnTo>
                    <a:pt x="2027249" y="1753085"/>
                  </a:lnTo>
                  <a:lnTo>
                    <a:pt x="2030732" y="1753907"/>
                  </a:lnTo>
                  <a:lnTo>
                    <a:pt x="2034216" y="1754726"/>
                  </a:lnTo>
                  <a:lnTo>
                    <a:pt x="2037699" y="1755541"/>
                  </a:lnTo>
                  <a:lnTo>
                    <a:pt x="2041182" y="1756353"/>
                  </a:lnTo>
                  <a:lnTo>
                    <a:pt x="2044665" y="1757161"/>
                  </a:lnTo>
                  <a:lnTo>
                    <a:pt x="2048149" y="1759649"/>
                  </a:lnTo>
                  <a:lnTo>
                    <a:pt x="2051632" y="1762510"/>
                  </a:lnTo>
                  <a:lnTo>
                    <a:pt x="2055115" y="1765352"/>
                  </a:lnTo>
                  <a:lnTo>
                    <a:pt x="2058598" y="1768175"/>
                  </a:lnTo>
                  <a:lnTo>
                    <a:pt x="2062082" y="1770979"/>
                  </a:lnTo>
                  <a:lnTo>
                    <a:pt x="2065565" y="1773764"/>
                  </a:lnTo>
                  <a:lnTo>
                    <a:pt x="2069048" y="1776532"/>
                  </a:lnTo>
                  <a:lnTo>
                    <a:pt x="2072531" y="1779281"/>
                  </a:lnTo>
                  <a:lnTo>
                    <a:pt x="2076015" y="1782012"/>
                  </a:lnTo>
                  <a:lnTo>
                    <a:pt x="2079498" y="1784725"/>
                  </a:lnTo>
                  <a:lnTo>
                    <a:pt x="2082981" y="1787420"/>
                  </a:lnTo>
                  <a:lnTo>
                    <a:pt x="2086464" y="1790098"/>
                  </a:lnTo>
                  <a:lnTo>
                    <a:pt x="2089948" y="1792759"/>
                  </a:lnTo>
                  <a:lnTo>
                    <a:pt x="2093431" y="1795402"/>
                  </a:lnTo>
                  <a:lnTo>
                    <a:pt x="2096914" y="1796622"/>
                  </a:lnTo>
                  <a:lnTo>
                    <a:pt x="2100397" y="1796805"/>
                  </a:lnTo>
                  <a:lnTo>
                    <a:pt x="2103881" y="1796986"/>
                  </a:lnTo>
                  <a:lnTo>
                    <a:pt x="2107364" y="1797168"/>
                  </a:lnTo>
                  <a:lnTo>
                    <a:pt x="2110847" y="1797348"/>
                  </a:lnTo>
                  <a:lnTo>
                    <a:pt x="2114330" y="1797528"/>
                  </a:lnTo>
                  <a:lnTo>
                    <a:pt x="2117814" y="1797708"/>
                  </a:lnTo>
                  <a:lnTo>
                    <a:pt x="2121297" y="1797886"/>
                  </a:lnTo>
                  <a:lnTo>
                    <a:pt x="2124780" y="1798064"/>
                  </a:lnTo>
                  <a:lnTo>
                    <a:pt x="2128263" y="1798242"/>
                  </a:lnTo>
                  <a:lnTo>
                    <a:pt x="2131747" y="1798419"/>
                  </a:lnTo>
                  <a:lnTo>
                    <a:pt x="2135230" y="1798595"/>
                  </a:lnTo>
                  <a:lnTo>
                    <a:pt x="2138713" y="1798771"/>
                  </a:lnTo>
                  <a:lnTo>
                    <a:pt x="2142196" y="1798946"/>
                  </a:lnTo>
                  <a:lnTo>
                    <a:pt x="2145680" y="1799120"/>
                  </a:lnTo>
                  <a:lnTo>
                    <a:pt x="2149163" y="1799294"/>
                  </a:lnTo>
                  <a:lnTo>
                    <a:pt x="2152646" y="1799467"/>
                  </a:lnTo>
                  <a:lnTo>
                    <a:pt x="2156129" y="1799640"/>
                  </a:lnTo>
                  <a:lnTo>
                    <a:pt x="2159613" y="1799863"/>
                  </a:lnTo>
                  <a:lnTo>
                    <a:pt x="2163096" y="1800100"/>
                  </a:lnTo>
                  <a:lnTo>
                    <a:pt x="2166579" y="1800336"/>
                  </a:lnTo>
                  <a:lnTo>
                    <a:pt x="2170062" y="1800571"/>
                  </a:lnTo>
                  <a:lnTo>
                    <a:pt x="2173546" y="1800805"/>
                  </a:lnTo>
                  <a:lnTo>
                    <a:pt x="2177029" y="1801039"/>
                  </a:lnTo>
                  <a:lnTo>
                    <a:pt x="2180512" y="1801272"/>
                  </a:lnTo>
                  <a:lnTo>
                    <a:pt x="2183995" y="1801504"/>
                  </a:lnTo>
                  <a:lnTo>
                    <a:pt x="2187479" y="1801735"/>
                  </a:lnTo>
                  <a:lnTo>
                    <a:pt x="2190962" y="1801965"/>
                  </a:lnTo>
                  <a:lnTo>
                    <a:pt x="2194445" y="1802195"/>
                  </a:lnTo>
                  <a:lnTo>
                    <a:pt x="2197928" y="1802423"/>
                  </a:lnTo>
                  <a:lnTo>
                    <a:pt x="2201412" y="1802651"/>
                  </a:lnTo>
                  <a:lnTo>
                    <a:pt x="2204895" y="1802879"/>
                  </a:lnTo>
                  <a:lnTo>
                    <a:pt x="2208378" y="1803770"/>
                  </a:lnTo>
                  <a:lnTo>
                    <a:pt x="2211861" y="1805205"/>
                  </a:lnTo>
                  <a:lnTo>
                    <a:pt x="2215345" y="1806633"/>
                  </a:lnTo>
                  <a:lnTo>
                    <a:pt x="2218828" y="1808053"/>
                  </a:lnTo>
                  <a:lnTo>
                    <a:pt x="2222311" y="1809467"/>
                  </a:lnTo>
                  <a:lnTo>
                    <a:pt x="2225794" y="1810875"/>
                  </a:lnTo>
                  <a:lnTo>
                    <a:pt x="2229278" y="1812275"/>
                  </a:lnTo>
                  <a:lnTo>
                    <a:pt x="2232761" y="1813669"/>
                  </a:lnTo>
                  <a:lnTo>
                    <a:pt x="2236244" y="1815056"/>
                  </a:lnTo>
                  <a:lnTo>
                    <a:pt x="2239727" y="1816436"/>
                  </a:lnTo>
                  <a:lnTo>
                    <a:pt x="2243211" y="1817810"/>
                  </a:lnTo>
                  <a:lnTo>
                    <a:pt x="2246694" y="1819178"/>
                  </a:lnTo>
                  <a:lnTo>
                    <a:pt x="2250177" y="1820539"/>
                  </a:lnTo>
                  <a:lnTo>
                    <a:pt x="2253660" y="1821893"/>
                  </a:lnTo>
                  <a:lnTo>
                    <a:pt x="2257144" y="1823241"/>
                  </a:lnTo>
                  <a:lnTo>
                    <a:pt x="2260627" y="1824583"/>
                  </a:lnTo>
                  <a:lnTo>
                    <a:pt x="2264110" y="1825919"/>
                  </a:lnTo>
                  <a:lnTo>
                    <a:pt x="2267593" y="1827248"/>
                  </a:lnTo>
                  <a:lnTo>
                    <a:pt x="2271077" y="1829752"/>
                  </a:lnTo>
                  <a:lnTo>
                    <a:pt x="2274560" y="1832624"/>
                  </a:lnTo>
                  <a:lnTo>
                    <a:pt x="2278043" y="1835478"/>
                  </a:lnTo>
                  <a:lnTo>
                    <a:pt x="2281526" y="1838312"/>
                  </a:lnTo>
                  <a:lnTo>
                    <a:pt x="2285010" y="1841129"/>
                  </a:lnTo>
                  <a:lnTo>
                    <a:pt x="2288493" y="1843927"/>
                  </a:lnTo>
                  <a:lnTo>
                    <a:pt x="2291976" y="1846707"/>
                  </a:lnTo>
                  <a:lnTo>
                    <a:pt x="2295459" y="1848852"/>
                  </a:lnTo>
                  <a:lnTo>
                    <a:pt x="2298942" y="1850634"/>
                  </a:lnTo>
                  <a:lnTo>
                    <a:pt x="2302426" y="1852407"/>
                  </a:lnTo>
                  <a:lnTo>
                    <a:pt x="2305909" y="1854171"/>
                  </a:lnTo>
                  <a:lnTo>
                    <a:pt x="2309392" y="1855925"/>
                  </a:lnTo>
                  <a:lnTo>
                    <a:pt x="2312875" y="1857671"/>
                  </a:lnTo>
                  <a:lnTo>
                    <a:pt x="2316359" y="1859407"/>
                  </a:lnTo>
                  <a:lnTo>
                    <a:pt x="2319842" y="1861135"/>
                  </a:lnTo>
                  <a:lnTo>
                    <a:pt x="2323325" y="1862854"/>
                  </a:lnTo>
                  <a:lnTo>
                    <a:pt x="2326808" y="1864564"/>
                  </a:lnTo>
                  <a:lnTo>
                    <a:pt x="2330292" y="1866265"/>
                  </a:lnTo>
                  <a:lnTo>
                    <a:pt x="2333775" y="1865807"/>
                  </a:lnTo>
                  <a:lnTo>
                    <a:pt x="2337258" y="1865262"/>
                  </a:lnTo>
                  <a:lnTo>
                    <a:pt x="2340741" y="1864718"/>
                  </a:lnTo>
                  <a:lnTo>
                    <a:pt x="2344225" y="1864175"/>
                  </a:lnTo>
                  <a:lnTo>
                    <a:pt x="2347708" y="1863634"/>
                  </a:lnTo>
                  <a:lnTo>
                    <a:pt x="2351191" y="1863094"/>
                  </a:lnTo>
                  <a:lnTo>
                    <a:pt x="2354674" y="1862555"/>
                  </a:lnTo>
                  <a:lnTo>
                    <a:pt x="2358158" y="1862017"/>
                  </a:lnTo>
                  <a:lnTo>
                    <a:pt x="2361641" y="1861480"/>
                  </a:lnTo>
                  <a:lnTo>
                    <a:pt x="2365124" y="1860945"/>
                  </a:lnTo>
                  <a:lnTo>
                    <a:pt x="2368607" y="1860622"/>
                  </a:lnTo>
                  <a:lnTo>
                    <a:pt x="2372091" y="1860829"/>
                  </a:lnTo>
                  <a:lnTo>
                    <a:pt x="2375574" y="1861036"/>
                  </a:lnTo>
                  <a:lnTo>
                    <a:pt x="2379057" y="1861242"/>
                  </a:lnTo>
                  <a:lnTo>
                    <a:pt x="2382540" y="1861447"/>
                  </a:lnTo>
                  <a:lnTo>
                    <a:pt x="2386024" y="1861651"/>
                  </a:lnTo>
                  <a:lnTo>
                    <a:pt x="2389507" y="1861855"/>
                  </a:lnTo>
                  <a:lnTo>
                    <a:pt x="2392990" y="1862059"/>
                  </a:lnTo>
                  <a:lnTo>
                    <a:pt x="2396473" y="1862261"/>
                  </a:lnTo>
                  <a:lnTo>
                    <a:pt x="2399957" y="1862463"/>
                  </a:lnTo>
                  <a:lnTo>
                    <a:pt x="2403440" y="1862664"/>
                  </a:lnTo>
                  <a:lnTo>
                    <a:pt x="2406923" y="1862865"/>
                  </a:lnTo>
                  <a:lnTo>
                    <a:pt x="2410406" y="1863065"/>
                  </a:lnTo>
                  <a:lnTo>
                    <a:pt x="2413890" y="1863265"/>
                  </a:lnTo>
                  <a:lnTo>
                    <a:pt x="2417373" y="1863463"/>
                  </a:lnTo>
                  <a:lnTo>
                    <a:pt x="2420856" y="1863662"/>
                  </a:lnTo>
                  <a:lnTo>
                    <a:pt x="2424339" y="1863859"/>
                  </a:lnTo>
                  <a:lnTo>
                    <a:pt x="2427823" y="1864056"/>
                  </a:lnTo>
                  <a:lnTo>
                    <a:pt x="2431306" y="1864253"/>
                  </a:lnTo>
                  <a:lnTo>
                    <a:pt x="2434789" y="1864448"/>
                  </a:lnTo>
                  <a:lnTo>
                    <a:pt x="2438272" y="1864643"/>
                  </a:lnTo>
                  <a:lnTo>
                    <a:pt x="2441756" y="1864838"/>
                  </a:lnTo>
                  <a:lnTo>
                    <a:pt x="2445239" y="1866694"/>
                  </a:lnTo>
                  <a:lnTo>
                    <a:pt x="2448722" y="1868661"/>
                  </a:lnTo>
                  <a:lnTo>
                    <a:pt x="2452205" y="1870618"/>
                  </a:lnTo>
                  <a:lnTo>
                    <a:pt x="2455689" y="1872564"/>
                  </a:lnTo>
                  <a:lnTo>
                    <a:pt x="2459172" y="1874500"/>
                  </a:lnTo>
                  <a:lnTo>
                    <a:pt x="2462655" y="1876426"/>
                  </a:lnTo>
                  <a:lnTo>
                    <a:pt x="2466138" y="1878342"/>
                  </a:lnTo>
                  <a:lnTo>
                    <a:pt x="2469622" y="1880248"/>
                  </a:lnTo>
                  <a:lnTo>
                    <a:pt x="2473105" y="1882144"/>
                  </a:lnTo>
                  <a:lnTo>
                    <a:pt x="2476588" y="1884030"/>
                  </a:lnTo>
                  <a:lnTo>
                    <a:pt x="2480071" y="1885819"/>
                  </a:lnTo>
                  <a:lnTo>
                    <a:pt x="2483555" y="1887344"/>
                  </a:lnTo>
                  <a:lnTo>
                    <a:pt x="2487038" y="1888863"/>
                  </a:lnTo>
                  <a:lnTo>
                    <a:pt x="2490521" y="1890374"/>
                  </a:lnTo>
                  <a:lnTo>
                    <a:pt x="2494004" y="1891878"/>
                  </a:lnTo>
                  <a:lnTo>
                    <a:pt x="2497488" y="1893375"/>
                  </a:lnTo>
                  <a:lnTo>
                    <a:pt x="2500971" y="1894865"/>
                  </a:lnTo>
                  <a:lnTo>
                    <a:pt x="2504454" y="1896348"/>
                  </a:lnTo>
                  <a:lnTo>
                    <a:pt x="2507937" y="1897825"/>
                  </a:lnTo>
                  <a:lnTo>
                    <a:pt x="2511421" y="1899294"/>
                  </a:lnTo>
                  <a:lnTo>
                    <a:pt x="2514904" y="1900757"/>
                  </a:lnTo>
                  <a:lnTo>
                    <a:pt x="2518387" y="1900868"/>
                  </a:lnTo>
                  <a:lnTo>
                    <a:pt x="2521870" y="1900006"/>
                  </a:lnTo>
                  <a:lnTo>
                    <a:pt x="2525354" y="1899145"/>
                  </a:lnTo>
                  <a:lnTo>
                    <a:pt x="2528837" y="1898286"/>
                  </a:lnTo>
                  <a:lnTo>
                    <a:pt x="2532320" y="1897428"/>
                  </a:lnTo>
                  <a:lnTo>
                    <a:pt x="2535803" y="1896572"/>
                  </a:lnTo>
                  <a:lnTo>
                    <a:pt x="2539287" y="1895717"/>
                  </a:lnTo>
                  <a:lnTo>
                    <a:pt x="2542770" y="1894863"/>
                  </a:lnTo>
                  <a:lnTo>
                    <a:pt x="2546253" y="1894011"/>
                  </a:lnTo>
                  <a:lnTo>
                    <a:pt x="2549736" y="1893160"/>
                  </a:lnTo>
                  <a:lnTo>
                    <a:pt x="2553220" y="1892311"/>
                  </a:lnTo>
                  <a:lnTo>
                    <a:pt x="2556703" y="1891463"/>
                  </a:lnTo>
                  <a:lnTo>
                    <a:pt x="2560186" y="1890616"/>
                  </a:lnTo>
                  <a:lnTo>
                    <a:pt x="2563669" y="1889771"/>
                  </a:lnTo>
                  <a:lnTo>
                    <a:pt x="2567153" y="1888927"/>
                  </a:lnTo>
                  <a:lnTo>
                    <a:pt x="2570636" y="1888085"/>
                  </a:lnTo>
                  <a:lnTo>
                    <a:pt x="2574119" y="1887244"/>
                  </a:lnTo>
                  <a:lnTo>
                    <a:pt x="2577602" y="1886404"/>
                  </a:lnTo>
                  <a:lnTo>
                    <a:pt x="2581085" y="1885566"/>
                  </a:lnTo>
                  <a:lnTo>
                    <a:pt x="2584569" y="1884729"/>
                  </a:lnTo>
                  <a:lnTo>
                    <a:pt x="2588052" y="1883894"/>
                  </a:lnTo>
                  <a:lnTo>
                    <a:pt x="2591535" y="1883060"/>
                  </a:lnTo>
                  <a:lnTo>
                    <a:pt x="2595018" y="1882227"/>
                  </a:lnTo>
                  <a:lnTo>
                    <a:pt x="2598502" y="1881396"/>
                  </a:lnTo>
                  <a:lnTo>
                    <a:pt x="2601985" y="1880566"/>
                  </a:lnTo>
                  <a:lnTo>
                    <a:pt x="2605468" y="1879737"/>
                  </a:lnTo>
                  <a:lnTo>
                    <a:pt x="2608951" y="1878910"/>
                  </a:lnTo>
                  <a:lnTo>
                    <a:pt x="2612435" y="1878084"/>
                  </a:lnTo>
                  <a:lnTo>
                    <a:pt x="2615918" y="1877259"/>
                  </a:lnTo>
                  <a:lnTo>
                    <a:pt x="2619401" y="1876436"/>
                  </a:lnTo>
                  <a:lnTo>
                    <a:pt x="2622884" y="1875614"/>
                  </a:lnTo>
                  <a:lnTo>
                    <a:pt x="2626368" y="1874794"/>
                  </a:lnTo>
                  <a:lnTo>
                    <a:pt x="2629851" y="1875964"/>
                  </a:lnTo>
                  <a:lnTo>
                    <a:pt x="2633334" y="1878738"/>
                  </a:lnTo>
                  <a:lnTo>
                    <a:pt x="2636817" y="1881496"/>
                  </a:lnTo>
                  <a:lnTo>
                    <a:pt x="2640301" y="1884236"/>
                  </a:lnTo>
                  <a:lnTo>
                    <a:pt x="2643784" y="1883844"/>
                  </a:lnTo>
                  <a:lnTo>
                    <a:pt x="2647267" y="1883431"/>
                  </a:lnTo>
                  <a:lnTo>
                    <a:pt x="2650750" y="1883018"/>
                  </a:lnTo>
                  <a:lnTo>
                    <a:pt x="2654234" y="1882606"/>
                  </a:lnTo>
                  <a:lnTo>
                    <a:pt x="2657717" y="1882196"/>
                  </a:lnTo>
                  <a:lnTo>
                    <a:pt x="2661200" y="1881786"/>
                  </a:lnTo>
                  <a:lnTo>
                    <a:pt x="2664683" y="1881376"/>
                  </a:lnTo>
                  <a:lnTo>
                    <a:pt x="2668167" y="1880968"/>
                  </a:lnTo>
                  <a:lnTo>
                    <a:pt x="2671650" y="1880560"/>
                  </a:lnTo>
                  <a:lnTo>
                    <a:pt x="2675133" y="1880154"/>
                  </a:lnTo>
                  <a:lnTo>
                    <a:pt x="2678616" y="1879748"/>
                  </a:lnTo>
                  <a:lnTo>
                    <a:pt x="2682100" y="1879343"/>
                  </a:lnTo>
                  <a:lnTo>
                    <a:pt x="2685583" y="1878939"/>
                  </a:lnTo>
                  <a:lnTo>
                    <a:pt x="2689066" y="1878536"/>
                  </a:lnTo>
                  <a:lnTo>
                    <a:pt x="2692549" y="1878133"/>
                  </a:lnTo>
                  <a:lnTo>
                    <a:pt x="2696033" y="1877732"/>
                  </a:lnTo>
                  <a:lnTo>
                    <a:pt x="2699516" y="1877331"/>
                  </a:lnTo>
                  <a:lnTo>
                    <a:pt x="2702999" y="1876931"/>
                  </a:lnTo>
                  <a:lnTo>
                    <a:pt x="2706482" y="1876532"/>
                  </a:lnTo>
                  <a:lnTo>
                    <a:pt x="2709966" y="1876134"/>
                  </a:lnTo>
                  <a:lnTo>
                    <a:pt x="2713449" y="1875737"/>
                  </a:lnTo>
                  <a:lnTo>
                    <a:pt x="2716932" y="1875340"/>
                  </a:lnTo>
                  <a:lnTo>
                    <a:pt x="2720415" y="1874944"/>
                  </a:lnTo>
                  <a:lnTo>
                    <a:pt x="2723899" y="1874549"/>
                  </a:lnTo>
                  <a:lnTo>
                    <a:pt x="2727382" y="1874155"/>
                  </a:lnTo>
                  <a:lnTo>
                    <a:pt x="2730865" y="1873762"/>
                  </a:lnTo>
                  <a:lnTo>
                    <a:pt x="2734348" y="1873369"/>
                  </a:lnTo>
                  <a:lnTo>
                    <a:pt x="2737832" y="1872978"/>
                  </a:lnTo>
                  <a:lnTo>
                    <a:pt x="2741315" y="1872909"/>
                  </a:lnTo>
                  <a:lnTo>
                    <a:pt x="2744798" y="1873132"/>
                  </a:lnTo>
                  <a:lnTo>
                    <a:pt x="2748281" y="1873356"/>
                  </a:lnTo>
                  <a:lnTo>
                    <a:pt x="2751765" y="1873578"/>
                  </a:lnTo>
                  <a:lnTo>
                    <a:pt x="2755248" y="1873800"/>
                  </a:lnTo>
                  <a:lnTo>
                    <a:pt x="2758731" y="1874021"/>
                  </a:lnTo>
                  <a:lnTo>
                    <a:pt x="2762214" y="1874242"/>
                  </a:lnTo>
                  <a:lnTo>
                    <a:pt x="2765698" y="1874462"/>
                  </a:lnTo>
                  <a:lnTo>
                    <a:pt x="2769181" y="1874682"/>
                  </a:lnTo>
                  <a:lnTo>
                    <a:pt x="2772664" y="1874901"/>
                  </a:lnTo>
                  <a:lnTo>
                    <a:pt x="2776147" y="1875119"/>
                  </a:lnTo>
                  <a:lnTo>
                    <a:pt x="2779631" y="1875337"/>
                  </a:lnTo>
                  <a:lnTo>
                    <a:pt x="2783114" y="1875554"/>
                  </a:lnTo>
                  <a:lnTo>
                    <a:pt x="2786597" y="1875770"/>
                  </a:lnTo>
                  <a:lnTo>
                    <a:pt x="2790080" y="1875986"/>
                  </a:lnTo>
                  <a:lnTo>
                    <a:pt x="2793564" y="1876201"/>
                  </a:lnTo>
                  <a:lnTo>
                    <a:pt x="2797047" y="1876416"/>
                  </a:lnTo>
                  <a:lnTo>
                    <a:pt x="2800530" y="1876630"/>
                  </a:lnTo>
                  <a:lnTo>
                    <a:pt x="2804013" y="1876910"/>
                  </a:lnTo>
                  <a:lnTo>
                    <a:pt x="2807497" y="1877215"/>
                  </a:lnTo>
                  <a:lnTo>
                    <a:pt x="2810980" y="1877519"/>
                  </a:lnTo>
                  <a:lnTo>
                    <a:pt x="2814463" y="1877822"/>
                  </a:lnTo>
                  <a:lnTo>
                    <a:pt x="2817946" y="1878124"/>
                  </a:lnTo>
                  <a:lnTo>
                    <a:pt x="2821430" y="1878425"/>
                  </a:lnTo>
                  <a:lnTo>
                    <a:pt x="2824913" y="1878726"/>
                  </a:lnTo>
                  <a:lnTo>
                    <a:pt x="2828396" y="1879025"/>
                  </a:lnTo>
                  <a:lnTo>
                    <a:pt x="2831879" y="1879324"/>
                  </a:lnTo>
                  <a:lnTo>
                    <a:pt x="2835363" y="1879621"/>
                  </a:lnTo>
                  <a:lnTo>
                    <a:pt x="2838846" y="1879918"/>
                  </a:lnTo>
                  <a:lnTo>
                    <a:pt x="2842329" y="1880215"/>
                  </a:lnTo>
                  <a:lnTo>
                    <a:pt x="2845812" y="1880510"/>
                  </a:lnTo>
                  <a:lnTo>
                    <a:pt x="2849296" y="1880804"/>
                  </a:lnTo>
                  <a:lnTo>
                    <a:pt x="2852779" y="1880875"/>
                  </a:lnTo>
                  <a:lnTo>
                    <a:pt x="2856262" y="1880719"/>
                  </a:lnTo>
                  <a:lnTo>
                    <a:pt x="2859745" y="1880563"/>
                  </a:lnTo>
                  <a:lnTo>
                    <a:pt x="2863229" y="1880408"/>
                  </a:lnTo>
                  <a:lnTo>
                    <a:pt x="2866712" y="1880253"/>
                  </a:lnTo>
                  <a:lnTo>
                    <a:pt x="2870195" y="1880098"/>
                  </a:lnTo>
                  <a:lnTo>
                    <a:pt x="2873678" y="1879943"/>
                  </a:lnTo>
                  <a:lnTo>
                    <a:pt x="2877161" y="1879789"/>
                  </a:lnTo>
                  <a:lnTo>
                    <a:pt x="2880645" y="1879635"/>
                  </a:lnTo>
                  <a:lnTo>
                    <a:pt x="2884128" y="1879482"/>
                  </a:lnTo>
                  <a:lnTo>
                    <a:pt x="2887611" y="1879328"/>
                  </a:lnTo>
                  <a:lnTo>
                    <a:pt x="2891094" y="1879176"/>
                  </a:lnTo>
                  <a:lnTo>
                    <a:pt x="2894578" y="1879023"/>
                  </a:lnTo>
                  <a:lnTo>
                    <a:pt x="2898061" y="1878871"/>
                  </a:lnTo>
                  <a:lnTo>
                    <a:pt x="2901544" y="1878719"/>
                  </a:lnTo>
                  <a:lnTo>
                    <a:pt x="2905027" y="1878568"/>
                  </a:lnTo>
                  <a:lnTo>
                    <a:pt x="2908511" y="1878417"/>
                  </a:lnTo>
                  <a:lnTo>
                    <a:pt x="2911994" y="1878266"/>
                  </a:lnTo>
                  <a:lnTo>
                    <a:pt x="2915477" y="1878115"/>
                  </a:lnTo>
                  <a:lnTo>
                    <a:pt x="2918960" y="1877965"/>
                  </a:lnTo>
                  <a:lnTo>
                    <a:pt x="2922444" y="1877816"/>
                  </a:lnTo>
                  <a:lnTo>
                    <a:pt x="2925927" y="1877666"/>
                  </a:lnTo>
                  <a:lnTo>
                    <a:pt x="2929410" y="1877517"/>
                  </a:lnTo>
                  <a:lnTo>
                    <a:pt x="2932893" y="1877368"/>
                  </a:lnTo>
                  <a:lnTo>
                    <a:pt x="2936377" y="1877220"/>
                  </a:lnTo>
                  <a:lnTo>
                    <a:pt x="2939860" y="1876764"/>
                  </a:lnTo>
                  <a:lnTo>
                    <a:pt x="2943343" y="1876090"/>
                  </a:lnTo>
                  <a:lnTo>
                    <a:pt x="2946826" y="1875417"/>
                  </a:lnTo>
                  <a:lnTo>
                    <a:pt x="2950310" y="1874745"/>
                  </a:lnTo>
                  <a:lnTo>
                    <a:pt x="2953793" y="1874075"/>
                  </a:lnTo>
                  <a:lnTo>
                    <a:pt x="2957276" y="1873405"/>
                  </a:lnTo>
                  <a:lnTo>
                    <a:pt x="2960759" y="1872736"/>
                  </a:lnTo>
                  <a:lnTo>
                    <a:pt x="2964243" y="1872068"/>
                  </a:lnTo>
                  <a:lnTo>
                    <a:pt x="2967726" y="1871402"/>
                  </a:lnTo>
                  <a:lnTo>
                    <a:pt x="2971209" y="1870736"/>
                  </a:lnTo>
                  <a:lnTo>
                    <a:pt x="2974692" y="1870071"/>
                  </a:lnTo>
                  <a:lnTo>
                    <a:pt x="2978176" y="1869407"/>
                  </a:lnTo>
                  <a:lnTo>
                    <a:pt x="2981659" y="1868745"/>
                  </a:lnTo>
                  <a:lnTo>
                    <a:pt x="2985142" y="1868083"/>
                  </a:lnTo>
                  <a:lnTo>
                    <a:pt x="2988625" y="1867422"/>
                  </a:lnTo>
                  <a:lnTo>
                    <a:pt x="2992109" y="1866763"/>
                  </a:lnTo>
                  <a:lnTo>
                    <a:pt x="2995592" y="1866104"/>
                  </a:lnTo>
                  <a:lnTo>
                    <a:pt x="2999075" y="1865446"/>
                  </a:lnTo>
                  <a:lnTo>
                    <a:pt x="3002558" y="1867954"/>
                  </a:lnTo>
                  <a:lnTo>
                    <a:pt x="3006042" y="1871283"/>
                  </a:lnTo>
                  <a:lnTo>
                    <a:pt x="3009525" y="1874591"/>
                  </a:lnTo>
                  <a:lnTo>
                    <a:pt x="3013008" y="1877135"/>
                  </a:lnTo>
                  <a:lnTo>
                    <a:pt x="3016491" y="1877205"/>
                  </a:lnTo>
                  <a:lnTo>
                    <a:pt x="3019975" y="1877274"/>
                  </a:lnTo>
                  <a:lnTo>
                    <a:pt x="3023458" y="1877343"/>
                  </a:lnTo>
                  <a:lnTo>
                    <a:pt x="3026941" y="1877412"/>
                  </a:lnTo>
                  <a:lnTo>
                    <a:pt x="3030424" y="1877481"/>
                  </a:lnTo>
                  <a:lnTo>
                    <a:pt x="3033908" y="1877550"/>
                  </a:lnTo>
                  <a:lnTo>
                    <a:pt x="3037391" y="1877618"/>
                  </a:lnTo>
                  <a:lnTo>
                    <a:pt x="3040874" y="1877687"/>
                  </a:lnTo>
                  <a:lnTo>
                    <a:pt x="3044357" y="1877755"/>
                  </a:lnTo>
                  <a:lnTo>
                    <a:pt x="3047841" y="1877823"/>
                  </a:lnTo>
                  <a:lnTo>
                    <a:pt x="3051324" y="1877891"/>
                  </a:lnTo>
                  <a:lnTo>
                    <a:pt x="3054807" y="1877958"/>
                  </a:lnTo>
                  <a:lnTo>
                    <a:pt x="3058290" y="1878026"/>
                  </a:lnTo>
                  <a:lnTo>
                    <a:pt x="3061774" y="1878093"/>
                  </a:lnTo>
                  <a:lnTo>
                    <a:pt x="3065257" y="1884625"/>
                  </a:lnTo>
                  <a:lnTo>
                    <a:pt x="3068740" y="1891112"/>
                  </a:lnTo>
                  <a:lnTo>
                    <a:pt x="3072223" y="1897532"/>
                  </a:lnTo>
                  <a:lnTo>
                    <a:pt x="3075707" y="1901931"/>
                  </a:lnTo>
                  <a:lnTo>
                    <a:pt x="3079190" y="1903794"/>
                  </a:lnTo>
                  <a:lnTo>
                    <a:pt x="3082673" y="1905649"/>
                  </a:lnTo>
                  <a:lnTo>
                    <a:pt x="3086156" y="1907495"/>
                  </a:lnTo>
                  <a:lnTo>
                    <a:pt x="3089640" y="1909333"/>
                  </a:lnTo>
                  <a:lnTo>
                    <a:pt x="3093123" y="1911162"/>
                  </a:lnTo>
                  <a:lnTo>
                    <a:pt x="3096606" y="1912983"/>
                  </a:lnTo>
                  <a:lnTo>
                    <a:pt x="3100089" y="1914415"/>
                  </a:lnTo>
                  <a:lnTo>
                    <a:pt x="3103573" y="1915033"/>
                  </a:lnTo>
                  <a:lnTo>
                    <a:pt x="3107056" y="1915649"/>
                  </a:lnTo>
                  <a:lnTo>
                    <a:pt x="3110539" y="1916263"/>
                  </a:lnTo>
                  <a:lnTo>
                    <a:pt x="3114022" y="1916876"/>
                  </a:lnTo>
                  <a:lnTo>
                    <a:pt x="3117506" y="1917487"/>
                  </a:lnTo>
                  <a:lnTo>
                    <a:pt x="3120989" y="1918095"/>
                  </a:lnTo>
                  <a:lnTo>
                    <a:pt x="3124472" y="1918543"/>
                  </a:lnTo>
                  <a:lnTo>
                    <a:pt x="3127955" y="1918366"/>
                  </a:lnTo>
                  <a:lnTo>
                    <a:pt x="3131439" y="1918190"/>
                  </a:lnTo>
                  <a:lnTo>
                    <a:pt x="3134922" y="1918013"/>
                  </a:lnTo>
                  <a:lnTo>
                    <a:pt x="3138405" y="1917837"/>
                  </a:lnTo>
                  <a:lnTo>
                    <a:pt x="3141888" y="1917662"/>
                  </a:lnTo>
                  <a:lnTo>
                    <a:pt x="3145372" y="1917487"/>
                  </a:lnTo>
                  <a:lnTo>
                    <a:pt x="3148855" y="1917312"/>
                  </a:lnTo>
                  <a:lnTo>
                    <a:pt x="3152338" y="1917137"/>
                  </a:lnTo>
                  <a:lnTo>
                    <a:pt x="3155821" y="1916963"/>
                  </a:lnTo>
                  <a:lnTo>
                    <a:pt x="3159304" y="1916789"/>
                  </a:lnTo>
                  <a:lnTo>
                    <a:pt x="3162788" y="1916615"/>
                  </a:lnTo>
                  <a:lnTo>
                    <a:pt x="3166271" y="1916442"/>
                  </a:lnTo>
                  <a:lnTo>
                    <a:pt x="3169754" y="1916269"/>
                  </a:lnTo>
                  <a:lnTo>
                    <a:pt x="3173237" y="1916097"/>
                  </a:lnTo>
                  <a:lnTo>
                    <a:pt x="3176721" y="1915925"/>
                  </a:lnTo>
                  <a:lnTo>
                    <a:pt x="3180204" y="1915753"/>
                  </a:lnTo>
                  <a:lnTo>
                    <a:pt x="3183687" y="1915581"/>
                  </a:lnTo>
                  <a:lnTo>
                    <a:pt x="3187170" y="1915410"/>
                  </a:lnTo>
                  <a:lnTo>
                    <a:pt x="3190654" y="1915240"/>
                  </a:lnTo>
                  <a:lnTo>
                    <a:pt x="3194137" y="1915069"/>
                  </a:lnTo>
                  <a:lnTo>
                    <a:pt x="3197620" y="1914899"/>
                  </a:lnTo>
                  <a:lnTo>
                    <a:pt x="3201103" y="1916688"/>
                  </a:lnTo>
                  <a:lnTo>
                    <a:pt x="3204587" y="1918811"/>
                  </a:lnTo>
                  <a:lnTo>
                    <a:pt x="3208070" y="1920924"/>
                  </a:lnTo>
                  <a:lnTo>
                    <a:pt x="3211553" y="1922215"/>
                  </a:lnTo>
                  <a:lnTo>
                    <a:pt x="3215036" y="1921535"/>
                  </a:lnTo>
                  <a:lnTo>
                    <a:pt x="3218520" y="1920854"/>
                  </a:lnTo>
                  <a:lnTo>
                    <a:pt x="3222003" y="1920175"/>
                  </a:lnTo>
                  <a:lnTo>
                    <a:pt x="3225486" y="1919497"/>
                  </a:lnTo>
                  <a:lnTo>
                    <a:pt x="3228969" y="1918819"/>
                  </a:lnTo>
                  <a:lnTo>
                    <a:pt x="3232453" y="1918143"/>
                  </a:lnTo>
                  <a:lnTo>
                    <a:pt x="3235936" y="1917467"/>
                  </a:lnTo>
                  <a:lnTo>
                    <a:pt x="3239419" y="1916792"/>
                  </a:lnTo>
                  <a:lnTo>
                    <a:pt x="3242902" y="1916118"/>
                  </a:lnTo>
                  <a:lnTo>
                    <a:pt x="3246386" y="1915445"/>
                  </a:lnTo>
                  <a:lnTo>
                    <a:pt x="3249869" y="1915549"/>
                  </a:lnTo>
                  <a:lnTo>
                    <a:pt x="3253352" y="1916137"/>
                  </a:lnTo>
                  <a:lnTo>
                    <a:pt x="3256835" y="1916723"/>
                  </a:lnTo>
                  <a:lnTo>
                    <a:pt x="3260319" y="1917307"/>
                  </a:lnTo>
                  <a:lnTo>
                    <a:pt x="3263802" y="1917890"/>
                  </a:lnTo>
                  <a:lnTo>
                    <a:pt x="3267285" y="1918470"/>
                  </a:lnTo>
                  <a:lnTo>
                    <a:pt x="3270768" y="1919050"/>
                  </a:lnTo>
                  <a:lnTo>
                    <a:pt x="3274252" y="1924924"/>
                  </a:lnTo>
                  <a:lnTo>
                    <a:pt x="3277735" y="1925490"/>
                  </a:lnTo>
                  <a:lnTo>
                    <a:pt x="3281218" y="1926055"/>
                  </a:lnTo>
                  <a:lnTo>
                    <a:pt x="3284701" y="1926618"/>
                  </a:lnTo>
                  <a:lnTo>
                    <a:pt x="3288185" y="1926349"/>
                  </a:lnTo>
                  <a:lnTo>
                    <a:pt x="3291668" y="1926027"/>
                  </a:lnTo>
                  <a:lnTo>
                    <a:pt x="3295151" y="1925705"/>
                  </a:lnTo>
                  <a:lnTo>
                    <a:pt x="3298634" y="1925384"/>
                  </a:lnTo>
                  <a:lnTo>
                    <a:pt x="3302118" y="1925064"/>
                  </a:lnTo>
                  <a:lnTo>
                    <a:pt x="3305601" y="1924744"/>
                  </a:lnTo>
                  <a:lnTo>
                    <a:pt x="3309084" y="1924425"/>
                  </a:lnTo>
                  <a:lnTo>
                    <a:pt x="3312567" y="1924106"/>
                  </a:lnTo>
                  <a:lnTo>
                    <a:pt x="3316051" y="1923788"/>
                  </a:lnTo>
                  <a:lnTo>
                    <a:pt x="3319534" y="1923470"/>
                  </a:lnTo>
                  <a:lnTo>
                    <a:pt x="3323017" y="1923153"/>
                  </a:lnTo>
                  <a:lnTo>
                    <a:pt x="3326500" y="1922836"/>
                  </a:lnTo>
                  <a:lnTo>
                    <a:pt x="3329984" y="1922520"/>
                  </a:lnTo>
                  <a:lnTo>
                    <a:pt x="3333467" y="1922204"/>
                  </a:lnTo>
                  <a:lnTo>
                    <a:pt x="3336950" y="1921889"/>
                  </a:lnTo>
                  <a:lnTo>
                    <a:pt x="3340433" y="1921575"/>
                  </a:lnTo>
                  <a:lnTo>
                    <a:pt x="3343917" y="1921261"/>
                  </a:lnTo>
                  <a:lnTo>
                    <a:pt x="3347400" y="1920968"/>
                  </a:lnTo>
                  <a:lnTo>
                    <a:pt x="3350883" y="1920801"/>
                  </a:lnTo>
                  <a:lnTo>
                    <a:pt x="3354366" y="1920634"/>
                  </a:lnTo>
                  <a:lnTo>
                    <a:pt x="3357850" y="1920468"/>
                  </a:lnTo>
                  <a:lnTo>
                    <a:pt x="3361333" y="1921154"/>
                  </a:lnTo>
                  <a:lnTo>
                    <a:pt x="3364816" y="1922437"/>
                  </a:lnTo>
                  <a:lnTo>
                    <a:pt x="3368299" y="1923715"/>
                  </a:lnTo>
                  <a:lnTo>
                    <a:pt x="3371783" y="1924947"/>
                  </a:lnTo>
                  <a:lnTo>
                    <a:pt x="3375266" y="1924778"/>
                  </a:lnTo>
                  <a:lnTo>
                    <a:pt x="3378749" y="1924609"/>
                  </a:lnTo>
                  <a:lnTo>
                    <a:pt x="3382232" y="1924440"/>
                  </a:lnTo>
                  <a:lnTo>
                    <a:pt x="3385716" y="1924272"/>
                  </a:lnTo>
                  <a:lnTo>
                    <a:pt x="3389199" y="1924104"/>
                  </a:lnTo>
                  <a:lnTo>
                    <a:pt x="3392682" y="1923936"/>
                  </a:lnTo>
                  <a:lnTo>
                    <a:pt x="3396165" y="1923768"/>
                  </a:lnTo>
                  <a:lnTo>
                    <a:pt x="3399649" y="1924253"/>
                  </a:lnTo>
                  <a:lnTo>
                    <a:pt x="3403132" y="1924800"/>
                  </a:lnTo>
                  <a:lnTo>
                    <a:pt x="3406615" y="1925345"/>
                  </a:lnTo>
                  <a:lnTo>
                    <a:pt x="3410098" y="1935700"/>
                  </a:lnTo>
                  <a:lnTo>
                    <a:pt x="3413582" y="1935524"/>
                  </a:lnTo>
                  <a:lnTo>
                    <a:pt x="3417065" y="1935348"/>
                  </a:lnTo>
                  <a:lnTo>
                    <a:pt x="3420548" y="1935173"/>
                  </a:lnTo>
                  <a:lnTo>
                    <a:pt x="3424031" y="1936108"/>
                  </a:lnTo>
                  <a:lnTo>
                    <a:pt x="3427515" y="1937328"/>
                  </a:lnTo>
                  <a:lnTo>
                    <a:pt x="3430998" y="1938544"/>
                  </a:lnTo>
                  <a:lnTo>
                    <a:pt x="3434481" y="1939918"/>
                  </a:lnTo>
                  <a:lnTo>
                    <a:pt x="3437964" y="1941817"/>
                  </a:lnTo>
                  <a:lnTo>
                    <a:pt x="3441447" y="1943706"/>
                  </a:lnTo>
                  <a:lnTo>
                    <a:pt x="3444931" y="1945587"/>
                  </a:lnTo>
                  <a:lnTo>
                    <a:pt x="3448414" y="1945840"/>
                  </a:lnTo>
                  <a:lnTo>
                    <a:pt x="3451897" y="1945315"/>
                  </a:lnTo>
                  <a:lnTo>
                    <a:pt x="3455380" y="1944791"/>
                  </a:lnTo>
                  <a:lnTo>
                    <a:pt x="3458864" y="1944268"/>
                  </a:lnTo>
                  <a:lnTo>
                    <a:pt x="3462347" y="1943746"/>
                  </a:lnTo>
                  <a:lnTo>
                    <a:pt x="3465830" y="1943224"/>
                  </a:lnTo>
                  <a:lnTo>
                    <a:pt x="3469313" y="1942703"/>
                  </a:lnTo>
                  <a:lnTo>
                    <a:pt x="3472797" y="1951668"/>
                  </a:lnTo>
                  <a:lnTo>
                    <a:pt x="3476280" y="1950808"/>
                  </a:lnTo>
                  <a:lnTo>
                    <a:pt x="3479763" y="1949948"/>
                  </a:lnTo>
                  <a:lnTo>
                    <a:pt x="3483246" y="1949089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1955306"/>
            </a:xfrm>
            <a:custGeom>
              <a:avLst/>
              <a:gdLst/>
              <a:ahLst/>
              <a:cxnLst/>
              <a:rect l="0" t="0" r="0" b="0"/>
              <a:pathLst>
                <a:path w="3483246" h="195530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266242"/>
                  </a:lnTo>
                  <a:lnTo>
                    <a:pt x="153262" y="260644"/>
                  </a:lnTo>
                  <a:lnTo>
                    <a:pt x="156746" y="255276"/>
                  </a:lnTo>
                  <a:lnTo>
                    <a:pt x="160229" y="250125"/>
                  </a:lnTo>
                  <a:lnTo>
                    <a:pt x="163712" y="245178"/>
                  </a:lnTo>
                  <a:lnTo>
                    <a:pt x="167195" y="240422"/>
                  </a:lnTo>
                  <a:lnTo>
                    <a:pt x="170679" y="235848"/>
                  </a:lnTo>
                  <a:lnTo>
                    <a:pt x="174162" y="231444"/>
                  </a:lnTo>
                  <a:lnTo>
                    <a:pt x="177645" y="227202"/>
                  </a:lnTo>
                  <a:lnTo>
                    <a:pt x="181128" y="223113"/>
                  </a:lnTo>
                  <a:lnTo>
                    <a:pt x="184612" y="219168"/>
                  </a:lnTo>
                  <a:lnTo>
                    <a:pt x="188095" y="215360"/>
                  </a:lnTo>
                  <a:lnTo>
                    <a:pt x="191578" y="211683"/>
                  </a:lnTo>
                  <a:lnTo>
                    <a:pt x="195061" y="208129"/>
                  </a:lnTo>
                  <a:lnTo>
                    <a:pt x="198545" y="204692"/>
                  </a:lnTo>
                  <a:lnTo>
                    <a:pt x="202028" y="201367"/>
                  </a:lnTo>
                  <a:lnTo>
                    <a:pt x="205511" y="198148"/>
                  </a:lnTo>
                  <a:lnTo>
                    <a:pt x="208994" y="195030"/>
                  </a:lnTo>
                  <a:lnTo>
                    <a:pt x="212478" y="192009"/>
                  </a:lnTo>
                  <a:lnTo>
                    <a:pt x="215961" y="189080"/>
                  </a:lnTo>
                  <a:lnTo>
                    <a:pt x="219444" y="186240"/>
                  </a:lnTo>
                  <a:lnTo>
                    <a:pt x="222927" y="183483"/>
                  </a:lnTo>
                  <a:lnTo>
                    <a:pt x="226411" y="343769"/>
                  </a:lnTo>
                  <a:lnTo>
                    <a:pt x="229894" y="339068"/>
                  </a:lnTo>
                  <a:lnTo>
                    <a:pt x="233377" y="334493"/>
                  </a:lnTo>
                  <a:lnTo>
                    <a:pt x="236860" y="330040"/>
                  </a:lnTo>
                  <a:lnTo>
                    <a:pt x="240344" y="325704"/>
                  </a:lnTo>
                  <a:lnTo>
                    <a:pt x="243827" y="321481"/>
                  </a:lnTo>
                  <a:lnTo>
                    <a:pt x="247310" y="317365"/>
                  </a:lnTo>
                  <a:lnTo>
                    <a:pt x="250793" y="313354"/>
                  </a:lnTo>
                  <a:lnTo>
                    <a:pt x="254277" y="309443"/>
                  </a:lnTo>
                  <a:lnTo>
                    <a:pt x="257760" y="305628"/>
                  </a:lnTo>
                  <a:lnTo>
                    <a:pt x="261243" y="301906"/>
                  </a:lnTo>
                  <a:lnTo>
                    <a:pt x="264726" y="298274"/>
                  </a:lnTo>
                  <a:lnTo>
                    <a:pt x="268210" y="294728"/>
                  </a:lnTo>
                  <a:lnTo>
                    <a:pt x="271693" y="291265"/>
                  </a:lnTo>
                  <a:lnTo>
                    <a:pt x="275176" y="287883"/>
                  </a:lnTo>
                  <a:lnTo>
                    <a:pt x="278659" y="284579"/>
                  </a:lnTo>
                  <a:lnTo>
                    <a:pt x="282143" y="281349"/>
                  </a:lnTo>
                  <a:lnTo>
                    <a:pt x="285626" y="515235"/>
                  </a:lnTo>
                  <a:lnTo>
                    <a:pt x="289109" y="509936"/>
                  </a:lnTo>
                  <a:lnTo>
                    <a:pt x="292592" y="504745"/>
                  </a:lnTo>
                  <a:lnTo>
                    <a:pt x="296075" y="499658"/>
                  </a:lnTo>
                  <a:lnTo>
                    <a:pt x="299559" y="494673"/>
                  </a:lnTo>
                  <a:lnTo>
                    <a:pt x="303042" y="489787"/>
                  </a:lnTo>
                  <a:lnTo>
                    <a:pt x="306525" y="484996"/>
                  </a:lnTo>
                  <a:lnTo>
                    <a:pt x="310008" y="480298"/>
                  </a:lnTo>
                  <a:lnTo>
                    <a:pt x="313492" y="475690"/>
                  </a:lnTo>
                  <a:lnTo>
                    <a:pt x="316975" y="471170"/>
                  </a:lnTo>
                  <a:lnTo>
                    <a:pt x="320458" y="466735"/>
                  </a:lnTo>
                  <a:lnTo>
                    <a:pt x="323941" y="650405"/>
                  </a:lnTo>
                  <a:lnTo>
                    <a:pt x="327425" y="644767"/>
                  </a:lnTo>
                  <a:lnTo>
                    <a:pt x="330908" y="639225"/>
                  </a:lnTo>
                  <a:lnTo>
                    <a:pt x="334391" y="633778"/>
                  </a:lnTo>
                  <a:lnTo>
                    <a:pt x="337874" y="790367"/>
                  </a:lnTo>
                  <a:lnTo>
                    <a:pt x="341358" y="784117"/>
                  </a:lnTo>
                  <a:lnTo>
                    <a:pt x="344841" y="777966"/>
                  </a:lnTo>
                  <a:lnTo>
                    <a:pt x="348324" y="779400"/>
                  </a:lnTo>
                  <a:lnTo>
                    <a:pt x="351807" y="794110"/>
                  </a:lnTo>
                  <a:lnTo>
                    <a:pt x="355291" y="808377"/>
                  </a:lnTo>
                  <a:lnTo>
                    <a:pt x="358774" y="822221"/>
                  </a:lnTo>
                  <a:lnTo>
                    <a:pt x="362257" y="835660"/>
                  </a:lnTo>
                  <a:lnTo>
                    <a:pt x="365740" y="848712"/>
                  </a:lnTo>
                  <a:lnTo>
                    <a:pt x="369224" y="861393"/>
                  </a:lnTo>
                  <a:lnTo>
                    <a:pt x="372707" y="933005"/>
                  </a:lnTo>
                  <a:lnTo>
                    <a:pt x="376190" y="926664"/>
                  </a:lnTo>
                  <a:lnTo>
                    <a:pt x="379673" y="920409"/>
                  </a:lnTo>
                  <a:lnTo>
                    <a:pt x="383157" y="914238"/>
                  </a:lnTo>
                  <a:lnTo>
                    <a:pt x="386640" y="919754"/>
                  </a:lnTo>
                  <a:lnTo>
                    <a:pt x="390123" y="930509"/>
                  </a:lnTo>
                  <a:lnTo>
                    <a:pt x="393606" y="940987"/>
                  </a:lnTo>
                  <a:lnTo>
                    <a:pt x="397090" y="949242"/>
                  </a:lnTo>
                  <a:lnTo>
                    <a:pt x="400573" y="943223"/>
                  </a:lnTo>
                  <a:lnTo>
                    <a:pt x="404056" y="937280"/>
                  </a:lnTo>
                  <a:lnTo>
                    <a:pt x="407539" y="931411"/>
                  </a:lnTo>
                  <a:lnTo>
                    <a:pt x="411023" y="925615"/>
                  </a:lnTo>
                  <a:lnTo>
                    <a:pt x="414506" y="919891"/>
                  </a:lnTo>
                  <a:lnTo>
                    <a:pt x="417989" y="914238"/>
                  </a:lnTo>
                  <a:lnTo>
                    <a:pt x="421472" y="908709"/>
                  </a:lnTo>
                  <a:lnTo>
                    <a:pt x="424956" y="918762"/>
                  </a:lnTo>
                  <a:lnTo>
                    <a:pt x="428439" y="928575"/>
                  </a:lnTo>
                  <a:lnTo>
                    <a:pt x="431922" y="938156"/>
                  </a:lnTo>
                  <a:lnTo>
                    <a:pt x="435405" y="940929"/>
                  </a:lnTo>
                  <a:lnTo>
                    <a:pt x="438889" y="935466"/>
                  </a:lnTo>
                  <a:lnTo>
                    <a:pt x="442372" y="930067"/>
                  </a:lnTo>
                  <a:lnTo>
                    <a:pt x="445855" y="924730"/>
                  </a:lnTo>
                  <a:lnTo>
                    <a:pt x="449338" y="1078122"/>
                  </a:lnTo>
                  <a:lnTo>
                    <a:pt x="452822" y="1085150"/>
                  </a:lnTo>
                  <a:lnTo>
                    <a:pt x="456305" y="1092030"/>
                  </a:lnTo>
                  <a:lnTo>
                    <a:pt x="459788" y="1094712"/>
                  </a:lnTo>
                  <a:lnTo>
                    <a:pt x="463271" y="1089055"/>
                  </a:lnTo>
                  <a:lnTo>
                    <a:pt x="466755" y="1083455"/>
                  </a:lnTo>
                  <a:lnTo>
                    <a:pt x="470238" y="1077913"/>
                  </a:lnTo>
                  <a:lnTo>
                    <a:pt x="473721" y="1072428"/>
                  </a:lnTo>
                  <a:lnTo>
                    <a:pt x="477204" y="1066998"/>
                  </a:lnTo>
                  <a:lnTo>
                    <a:pt x="480688" y="1061622"/>
                  </a:lnTo>
                  <a:lnTo>
                    <a:pt x="484171" y="1056301"/>
                  </a:lnTo>
                  <a:lnTo>
                    <a:pt x="487654" y="1051032"/>
                  </a:lnTo>
                  <a:lnTo>
                    <a:pt x="491137" y="1045816"/>
                  </a:lnTo>
                  <a:lnTo>
                    <a:pt x="494621" y="1040652"/>
                  </a:lnTo>
                  <a:lnTo>
                    <a:pt x="498104" y="1035538"/>
                  </a:lnTo>
                  <a:lnTo>
                    <a:pt x="501587" y="1030474"/>
                  </a:lnTo>
                  <a:lnTo>
                    <a:pt x="505070" y="1025460"/>
                  </a:lnTo>
                  <a:lnTo>
                    <a:pt x="508554" y="1020494"/>
                  </a:lnTo>
                  <a:lnTo>
                    <a:pt x="512037" y="1015576"/>
                  </a:lnTo>
                  <a:lnTo>
                    <a:pt x="515520" y="1010705"/>
                  </a:lnTo>
                  <a:lnTo>
                    <a:pt x="519003" y="1005880"/>
                  </a:lnTo>
                  <a:lnTo>
                    <a:pt x="522487" y="1001102"/>
                  </a:lnTo>
                  <a:lnTo>
                    <a:pt x="525970" y="996368"/>
                  </a:lnTo>
                  <a:lnTo>
                    <a:pt x="529453" y="991680"/>
                  </a:lnTo>
                  <a:lnTo>
                    <a:pt x="532936" y="987035"/>
                  </a:lnTo>
                  <a:lnTo>
                    <a:pt x="536420" y="982433"/>
                  </a:lnTo>
                  <a:lnTo>
                    <a:pt x="539903" y="977874"/>
                  </a:lnTo>
                  <a:lnTo>
                    <a:pt x="543386" y="973357"/>
                  </a:lnTo>
                  <a:lnTo>
                    <a:pt x="546869" y="968882"/>
                  </a:lnTo>
                  <a:lnTo>
                    <a:pt x="550353" y="964448"/>
                  </a:lnTo>
                  <a:lnTo>
                    <a:pt x="553836" y="960054"/>
                  </a:lnTo>
                  <a:lnTo>
                    <a:pt x="557319" y="955700"/>
                  </a:lnTo>
                  <a:lnTo>
                    <a:pt x="560802" y="961151"/>
                  </a:lnTo>
                  <a:lnTo>
                    <a:pt x="564286" y="968108"/>
                  </a:lnTo>
                  <a:lnTo>
                    <a:pt x="567769" y="974943"/>
                  </a:lnTo>
                  <a:lnTo>
                    <a:pt x="571252" y="978379"/>
                  </a:lnTo>
                  <a:lnTo>
                    <a:pt x="574735" y="974107"/>
                  </a:lnTo>
                  <a:lnTo>
                    <a:pt x="578218" y="969873"/>
                  </a:lnTo>
                  <a:lnTo>
                    <a:pt x="581702" y="965675"/>
                  </a:lnTo>
                  <a:lnTo>
                    <a:pt x="585185" y="965530"/>
                  </a:lnTo>
                  <a:lnTo>
                    <a:pt x="588668" y="966784"/>
                  </a:lnTo>
                  <a:lnTo>
                    <a:pt x="592151" y="968021"/>
                  </a:lnTo>
                  <a:lnTo>
                    <a:pt x="595635" y="969244"/>
                  </a:lnTo>
                  <a:lnTo>
                    <a:pt x="599118" y="970451"/>
                  </a:lnTo>
                  <a:lnTo>
                    <a:pt x="602601" y="971642"/>
                  </a:lnTo>
                  <a:lnTo>
                    <a:pt x="606084" y="972819"/>
                  </a:lnTo>
                  <a:lnTo>
                    <a:pt x="609568" y="1118606"/>
                  </a:lnTo>
                  <a:lnTo>
                    <a:pt x="613051" y="1127935"/>
                  </a:lnTo>
                  <a:lnTo>
                    <a:pt x="616534" y="1137087"/>
                  </a:lnTo>
                  <a:lnTo>
                    <a:pt x="620017" y="1146067"/>
                  </a:lnTo>
                  <a:lnTo>
                    <a:pt x="623501" y="1154879"/>
                  </a:lnTo>
                  <a:lnTo>
                    <a:pt x="626984" y="1163528"/>
                  </a:lnTo>
                  <a:lnTo>
                    <a:pt x="630467" y="1172018"/>
                  </a:lnTo>
                  <a:lnTo>
                    <a:pt x="633950" y="1173996"/>
                  </a:lnTo>
                  <a:lnTo>
                    <a:pt x="637434" y="1169735"/>
                  </a:lnTo>
                  <a:lnTo>
                    <a:pt x="640917" y="1165505"/>
                  </a:lnTo>
                  <a:lnTo>
                    <a:pt x="644400" y="1161305"/>
                  </a:lnTo>
                  <a:lnTo>
                    <a:pt x="647883" y="1157136"/>
                  </a:lnTo>
                  <a:lnTo>
                    <a:pt x="651367" y="1152996"/>
                  </a:lnTo>
                  <a:lnTo>
                    <a:pt x="654850" y="1148886"/>
                  </a:lnTo>
                  <a:lnTo>
                    <a:pt x="658333" y="1144805"/>
                  </a:lnTo>
                  <a:lnTo>
                    <a:pt x="661816" y="1140753"/>
                  </a:lnTo>
                  <a:lnTo>
                    <a:pt x="665300" y="1136730"/>
                  </a:lnTo>
                  <a:lnTo>
                    <a:pt x="668783" y="1132734"/>
                  </a:lnTo>
                  <a:lnTo>
                    <a:pt x="672266" y="1128767"/>
                  </a:lnTo>
                  <a:lnTo>
                    <a:pt x="675749" y="1124828"/>
                  </a:lnTo>
                  <a:lnTo>
                    <a:pt x="679233" y="1120916"/>
                  </a:lnTo>
                  <a:lnTo>
                    <a:pt x="682716" y="1117031"/>
                  </a:lnTo>
                  <a:lnTo>
                    <a:pt x="686199" y="1113173"/>
                  </a:lnTo>
                  <a:lnTo>
                    <a:pt x="689682" y="1109341"/>
                  </a:lnTo>
                  <a:lnTo>
                    <a:pt x="693166" y="1105536"/>
                  </a:lnTo>
                  <a:lnTo>
                    <a:pt x="696649" y="1101756"/>
                  </a:lnTo>
                  <a:lnTo>
                    <a:pt x="700132" y="1098003"/>
                  </a:lnTo>
                  <a:lnTo>
                    <a:pt x="703615" y="1094275"/>
                  </a:lnTo>
                  <a:lnTo>
                    <a:pt x="707099" y="1091810"/>
                  </a:lnTo>
                  <a:lnTo>
                    <a:pt x="710582" y="1096176"/>
                  </a:lnTo>
                  <a:lnTo>
                    <a:pt x="714065" y="1100484"/>
                  </a:lnTo>
                  <a:lnTo>
                    <a:pt x="717548" y="1104734"/>
                  </a:lnTo>
                  <a:lnTo>
                    <a:pt x="721032" y="1108929"/>
                  </a:lnTo>
                  <a:lnTo>
                    <a:pt x="724515" y="1113068"/>
                  </a:lnTo>
                  <a:lnTo>
                    <a:pt x="727998" y="1117154"/>
                  </a:lnTo>
                  <a:lnTo>
                    <a:pt x="731481" y="1121187"/>
                  </a:lnTo>
                  <a:lnTo>
                    <a:pt x="734965" y="1125168"/>
                  </a:lnTo>
                  <a:lnTo>
                    <a:pt x="738448" y="1129099"/>
                  </a:lnTo>
                  <a:lnTo>
                    <a:pt x="741931" y="1132980"/>
                  </a:lnTo>
                  <a:lnTo>
                    <a:pt x="745414" y="1133284"/>
                  </a:lnTo>
                  <a:lnTo>
                    <a:pt x="748898" y="1129722"/>
                  </a:lnTo>
                  <a:lnTo>
                    <a:pt x="752381" y="1126183"/>
                  </a:lnTo>
                  <a:lnTo>
                    <a:pt x="755864" y="1122666"/>
                  </a:lnTo>
                  <a:lnTo>
                    <a:pt x="759347" y="1119171"/>
                  </a:lnTo>
                  <a:lnTo>
                    <a:pt x="762831" y="1115697"/>
                  </a:lnTo>
                  <a:lnTo>
                    <a:pt x="766314" y="1112245"/>
                  </a:lnTo>
                  <a:lnTo>
                    <a:pt x="769797" y="1108815"/>
                  </a:lnTo>
                  <a:lnTo>
                    <a:pt x="773280" y="1105405"/>
                  </a:lnTo>
                  <a:lnTo>
                    <a:pt x="776764" y="1102016"/>
                  </a:lnTo>
                  <a:lnTo>
                    <a:pt x="780247" y="1098648"/>
                  </a:lnTo>
                  <a:lnTo>
                    <a:pt x="783730" y="1095301"/>
                  </a:lnTo>
                  <a:lnTo>
                    <a:pt x="787213" y="1091974"/>
                  </a:lnTo>
                  <a:lnTo>
                    <a:pt x="790697" y="1088667"/>
                  </a:lnTo>
                  <a:lnTo>
                    <a:pt x="794180" y="1085380"/>
                  </a:lnTo>
                  <a:lnTo>
                    <a:pt x="797663" y="1082112"/>
                  </a:lnTo>
                  <a:lnTo>
                    <a:pt x="801146" y="1078865"/>
                  </a:lnTo>
                  <a:lnTo>
                    <a:pt x="804630" y="1075637"/>
                  </a:lnTo>
                  <a:lnTo>
                    <a:pt x="808113" y="1074882"/>
                  </a:lnTo>
                  <a:lnTo>
                    <a:pt x="811596" y="1075266"/>
                  </a:lnTo>
                  <a:lnTo>
                    <a:pt x="815079" y="1075646"/>
                  </a:lnTo>
                  <a:lnTo>
                    <a:pt x="818563" y="1076023"/>
                  </a:lnTo>
                  <a:lnTo>
                    <a:pt x="822046" y="1076397"/>
                  </a:lnTo>
                  <a:lnTo>
                    <a:pt x="825529" y="1076767"/>
                  </a:lnTo>
                  <a:lnTo>
                    <a:pt x="829012" y="1077134"/>
                  </a:lnTo>
                  <a:lnTo>
                    <a:pt x="832496" y="1100058"/>
                  </a:lnTo>
                  <a:lnTo>
                    <a:pt x="835979" y="1096918"/>
                  </a:lnTo>
                  <a:lnTo>
                    <a:pt x="839462" y="1093796"/>
                  </a:lnTo>
                  <a:lnTo>
                    <a:pt x="842945" y="1090715"/>
                  </a:lnTo>
                  <a:lnTo>
                    <a:pt x="846429" y="1091014"/>
                  </a:lnTo>
                  <a:lnTo>
                    <a:pt x="849912" y="1091309"/>
                  </a:lnTo>
                  <a:lnTo>
                    <a:pt x="853395" y="1091603"/>
                  </a:lnTo>
                  <a:lnTo>
                    <a:pt x="856878" y="1091894"/>
                  </a:lnTo>
                  <a:lnTo>
                    <a:pt x="860361" y="1092182"/>
                  </a:lnTo>
                  <a:lnTo>
                    <a:pt x="863845" y="1092468"/>
                  </a:lnTo>
                  <a:lnTo>
                    <a:pt x="867328" y="1092752"/>
                  </a:lnTo>
                  <a:lnTo>
                    <a:pt x="870811" y="1095948"/>
                  </a:lnTo>
                  <a:lnTo>
                    <a:pt x="874294" y="1099469"/>
                  </a:lnTo>
                  <a:lnTo>
                    <a:pt x="877778" y="1102952"/>
                  </a:lnTo>
                  <a:lnTo>
                    <a:pt x="881261" y="1104273"/>
                  </a:lnTo>
                  <a:lnTo>
                    <a:pt x="884744" y="1101300"/>
                  </a:lnTo>
                  <a:lnTo>
                    <a:pt x="888227" y="1098343"/>
                  </a:lnTo>
                  <a:lnTo>
                    <a:pt x="891711" y="1095402"/>
                  </a:lnTo>
                  <a:lnTo>
                    <a:pt x="895194" y="1092476"/>
                  </a:lnTo>
                  <a:lnTo>
                    <a:pt x="898677" y="1089567"/>
                  </a:lnTo>
                  <a:lnTo>
                    <a:pt x="902160" y="1086672"/>
                  </a:lnTo>
                  <a:lnTo>
                    <a:pt x="905644" y="1150652"/>
                  </a:lnTo>
                  <a:lnTo>
                    <a:pt x="909127" y="1151689"/>
                  </a:lnTo>
                  <a:lnTo>
                    <a:pt x="912610" y="1152718"/>
                  </a:lnTo>
                  <a:lnTo>
                    <a:pt x="916093" y="1153737"/>
                  </a:lnTo>
                  <a:lnTo>
                    <a:pt x="919577" y="1154748"/>
                  </a:lnTo>
                  <a:lnTo>
                    <a:pt x="923060" y="1155751"/>
                  </a:lnTo>
                  <a:lnTo>
                    <a:pt x="926543" y="1156745"/>
                  </a:lnTo>
                  <a:lnTo>
                    <a:pt x="930026" y="1157731"/>
                  </a:lnTo>
                  <a:lnTo>
                    <a:pt x="933510" y="1158708"/>
                  </a:lnTo>
                  <a:lnTo>
                    <a:pt x="936993" y="1159678"/>
                  </a:lnTo>
                  <a:lnTo>
                    <a:pt x="940476" y="1160640"/>
                  </a:lnTo>
                  <a:lnTo>
                    <a:pt x="943959" y="1161082"/>
                  </a:lnTo>
                  <a:lnTo>
                    <a:pt x="947443" y="1161082"/>
                  </a:lnTo>
                  <a:lnTo>
                    <a:pt x="950926" y="1161082"/>
                  </a:lnTo>
                  <a:lnTo>
                    <a:pt x="954409" y="1161082"/>
                  </a:lnTo>
                  <a:lnTo>
                    <a:pt x="957892" y="1161082"/>
                  </a:lnTo>
                  <a:lnTo>
                    <a:pt x="961376" y="1161082"/>
                  </a:lnTo>
                  <a:lnTo>
                    <a:pt x="964859" y="1161082"/>
                  </a:lnTo>
                  <a:lnTo>
                    <a:pt x="968342" y="1162250"/>
                  </a:lnTo>
                  <a:lnTo>
                    <a:pt x="971825" y="1165015"/>
                  </a:lnTo>
                  <a:lnTo>
                    <a:pt x="975309" y="1167752"/>
                  </a:lnTo>
                  <a:lnTo>
                    <a:pt x="978792" y="1170464"/>
                  </a:lnTo>
                  <a:lnTo>
                    <a:pt x="982275" y="1206647"/>
                  </a:lnTo>
                  <a:lnTo>
                    <a:pt x="985758" y="1203857"/>
                  </a:lnTo>
                  <a:lnTo>
                    <a:pt x="989242" y="1201080"/>
                  </a:lnTo>
                  <a:lnTo>
                    <a:pt x="992725" y="1198315"/>
                  </a:lnTo>
                  <a:lnTo>
                    <a:pt x="996208" y="1195563"/>
                  </a:lnTo>
                  <a:lnTo>
                    <a:pt x="999691" y="1192824"/>
                  </a:lnTo>
                  <a:lnTo>
                    <a:pt x="1003175" y="1190098"/>
                  </a:lnTo>
                  <a:lnTo>
                    <a:pt x="1006658" y="1191271"/>
                  </a:lnTo>
                  <a:lnTo>
                    <a:pt x="1010141" y="1193766"/>
                  </a:lnTo>
                  <a:lnTo>
                    <a:pt x="1013624" y="1196238"/>
                  </a:lnTo>
                  <a:lnTo>
                    <a:pt x="1017108" y="1199637"/>
                  </a:lnTo>
                  <a:lnTo>
                    <a:pt x="1020591" y="1207148"/>
                  </a:lnTo>
                  <a:lnTo>
                    <a:pt x="1024074" y="1214558"/>
                  </a:lnTo>
                  <a:lnTo>
                    <a:pt x="1027557" y="1221871"/>
                  </a:lnTo>
                  <a:lnTo>
                    <a:pt x="1031041" y="1229087"/>
                  </a:lnTo>
                  <a:lnTo>
                    <a:pt x="1034524" y="1236210"/>
                  </a:lnTo>
                  <a:lnTo>
                    <a:pt x="1038007" y="1243241"/>
                  </a:lnTo>
                  <a:lnTo>
                    <a:pt x="1041490" y="1266665"/>
                  </a:lnTo>
                  <a:lnTo>
                    <a:pt x="1044974" y="1267113"/>
                  </a:lnTo>
                  <a:lnTo>
                    <a:pt x="1048457" y="1267557"/>
                  </a:lnTo>
                  <a:lnTo>
                    <a:pt x="1051940" y="1267999"/>
                  </a:lnTo>
                  <a:lnTo>
                    <a:pt x="1055423" y="1268437"/>
                  </a:lnTo>
                  <a:lnTo>
                    <a:pt x="1058907" y="1268872"/>
                  </a:lnTo>
                  <a:lnTo>
                    <a:pt x="1062390" y="1269304"/>
                  </a:lnTo>
                  <a:lnTo>
                    <a:pt x="1065873" y="1269733"/>
                  </a:lnTo>
                  <a:lnTo>
                    <a:pt x="1069356" y="1270159"/>
                  </a:lnTo>
                  <a:lnTo>
                    <a:pt x="1072840" y="1270583"/>
                  </a:lnTo>
                  <a:lnTo>
                    <a:pt x="1076323" y="1271003"/>
                  </a:lnTo>
                  <a:lnTo>
                    <a:pt x="1079806" y="1304638"/>
                  </a:lnTo>
                  <a:lnTo>
                    <a:pt x="1083289" y="1308580"/>
                  </a:lnTo>
                  <a:lnTo>
                    <a:pt x="1086773" y="1312481"/>
                  </a:lnTo>
                  <a:lnTo>
                    <a:pt x="1090256" y="1316344"/>
                  </a:lnTo>
                  <a:lnTo>
                    <a:pt x="1093739" y="1320169"/>
                  </a:lnTo>
                  <a:lnTo>
                    <a:pt x="1097222" y="1323957"/>
                  </a:lnTo>
                  <a:lnTo>
                    <a:pt x="1100706" y="1327707"/>
                  </a:lnTo>
                  <a:lnTo>
                    <a:pt x="1104189" y="1331995"/>
                  </a:lnTo>
                  <a:lnTo>
                    <a:pt x="1107672" y="1337748"/>
                  </a:lnTo>
                  <a:lnTo>
                    <a:pt x="1111155" y="1343436"/>
                  </a:lnTo>
                  <a:lnTo>
                    <a:pt x="1114639" y="1349058"/>
                  </a:lnTo>
                  <a:lnTo>
                    <a:pt x="1118122" y="1348802"/>
                  </a:lnTo>
                  <a:lnTo>
                    <a:pt x="1121605" y="1346232"/>
                  </a:lnTo>
                  <a:lnTo>
                    <a:pt x="1125088" y="1343672"/>
                  </a:lnTo>
                  <a:lnTo>
                    <a:pt x="1128572" y="1341122"/>
                  </a:lnTo>
                  <a:lnTo>
                    <a:pt x="1132055" y="1338581"/>
                  </a:lnTo>
                  <a:lnTo>
                    <a:pt x="1135538" y="1336050"/>
                  </a:lnTo>
                  <a:lnTo>
                    <a:pt x="1139021" y="1333528"/>
                  </a:lnTo>
                  <a:lnTo>
                    <a:pt x="1142505" y="1335853"/>
                  </a:lnTo>
                  <a:lnTo>
                    <a:pt x="1145988" y="1341383"/>
                  </a:lnTo>
                  <a:lnTo>
                    <a:pt x="1149471" y="1346852"/>
                  </a:lnTo>
                  <a:lnTo>
                    <a:pt x="1152954" y="1351951"/>
                  </a:lnTo>
                  <a:lnTo>
                    <a:pt x="1156437" y="1349457"/>
                  </a:lnTo>
                  <a:lnTo>
                    <a:pt x="1159921" y="1346972"/>
                  </a:lnTo>
                  <a:lnTo>
                    <a:pt x="1163404" y="1344495"/>
                  </a:lnTo>
                  <a:lnTo>
                    <a:pt x="1166887" y="1342028"/>
                  </a:lnTo>
                  <a:lnTo>
                    <a:pt x="1170370" y="1339570"/>
                  </a:lnTo>
                  <a:lnTo>
                    <a:pt x="1173854" y="1337121"/>
                  </a:lnTo>
                  <a:lnTo>
                    <a:pt x="1177337" y="1334681"/>
                  </a:lnTo>
                  <a:lnTo>
                    <a:pt x="1180820" y="1332250"/>
                  </a:lnTo>
                  <a:lnTo>
                    <a:pt x="1184303" y="1329827"/>
                  </a:lnTo>
                  <a:lnTo>
                    <a:pt x="1187787" y="1327414"/>
                  </a:lnTo>
                  <a:lnTo>
                    <a:pt x="1191270" y="1326427"/>
                  </a:lnTo>
                  <a:lnTo>
                    <a:pt x="1194753" y="1327925"/>
                  </a:lnTo>
                  <a:lnTo>
                    <a:pt x="1198236" y="1329412"/>
                  </a:lnTo>
                  <a:lnTo>
                    <a:pt x="1201720" y="1330889"/>
                  </a:lnTo>
                  <a:lnTo>
                    <a:pt x="1205203" y="1338512"/>
                  </a:lnTo>
                  <a:lnTo>
                    <a:pt x="1208686" y="1347516"/>
                  </a:lnTo>
                  <a:lnTo>
                    <a:pt x="1212169" y="1356394"/>
                  </a:lnTo>
                  <a:lnTo>
                    <a:pt x="1215653" y="1362879"/>
                  </a:lnTo>
                  <a:lnTo>
                    <a:pt x="1219136" y="1362353"/>
                  </a:lnTo>
                  <a:lnTo>
                    <a:pt x="1222619" y="1361829"/>
                  </a:lnTo>
                  <a:lnTo>
                    <a:pt x="1226102" y="1361308"/>
                  </a:lnTo>
                  <a:lnTo>
                    <a:pt x="1229586" y="1360789"/>
                  </a:lnTo>
                  <a:lnTo>
                    <a:pt x="1233069" y="1360274"/>
                  </a:lnTo>
                  <a:lnTo>
                    <a:pt x="1236552" y="1359761"/>
                  </a:lnTo>
                  <a:lnTo>
                    <a:pt x="1240035" y="1359483"/>
                  </a:lnTo>
                  <a:lnTo>
                    <a:pt x="1243519" y="1360788"/>
                  </a:lnTo>
                  <a:lnTo>
                    <a:pt x="1247002" y="1362083"/>
                  </a:lnTo>
                  <a:lnTo>
                    <a:pt x="1250485" y="1363370"/>
                  </a:lnTo>
                  <a:lnTo>
                    <a:pt x="1253968" y="1364648"/>
                  </a:lnTo>
                  <a:lnTo>
                    <a:pt x="1257452" y="1365918"/>
                  </a:lnTo>
                  <a:lnTo>
                    <a:pt x="1260935" y="1367179"/>
                  </a:lnTo>
                  <a:lnTo>
                    <a:pt x="1264418" y="1368431"/>
                  </a:lnTo>
                  <a:lnTo>
                    <a:pt x="1267901" y="1369675"/>
                  </a:lnTo>
                  <a:lnTo>
                    <a:pt x="1271385" y="1370911"/>
                  </a:lnTo>
                  <a:lnTo>
                    <a:pt x="1274868" y="1372139"/>
                  </a:lnTo>
                  <a:lnTo>
                    <a:pt x="1278351" y="1371784"/>
                  </a:lnTo>
                  <a:lnTo>
                    <a:pt x="1281834" y="1369522"/>
                  </a:lnTo>
                  <a:lnTo>
                    <a:pt x="1285318" y="1367267"/>
                  </a:lnTo>
                  <a:lnTo>
                    <a:pt x="1288801" y="1365020"/>
                  </a:lnTo>
                  <a:lnTo>
                    <a:pt x="1292284" y="1362780"/>
                  </a:lnTo>
                  <a:lnTo>
                    <a:pt x="1295767" y="1360548"/>
                  </a:lnTo>
                  <a:lnTo>
                    <a:pt x="1299251" y="1358322"/>
                  </a:lnTo>
                  <a:lnTo>
                    <a:pt x="1302734" y="1356105"/>
                  </a:lnTo>
                  <a:lnTo>
                    <a:pt x="1306217" y="1353894"/>
                  </a:lnTo>
                  <a:lnTo>
                    <a:pt x="1309700" y="1351690"/>
                  </a:lnTo>
                  <a:lnTo>
                    <a:pt x="1313184" y="1349494"/>
                  </a:lnTo>
                  <a:lnTo>
                    <a:pt x="1316667" y="1349990"/>
                  </a:lnTo>
                  <a:lnTo>
                    <a:pt x="1320150" y="1351255"/>
                  </a:lnTo>
                  <a:lnTo>
                    <a:pt x="1323633" y="1352511"/>
                  </a:lnTo>
                  <a:lnTo>
                    <a:pt x="1327117" y="1353389"/>
                  </a:lnTo>
                  <a:lnTo>
                    <a:pt x="1330600" y="1352927"/>
                  </a:lnTo>
                  <a:lnTo>
                    <a:pt x="1334083" y="1352468"/>
                  </a:lnTo>
                  <a:lnTo>
                    <a:pt x="1337566" y="1352010"/>
                  </a:lnTo>
                  <a:lnTo>
                    <a:pt x="1341050" y="1351555"/>
                  </a:lnTo>
                  <a:lnTo>
                    <a:pt x="1344533" y="1351102"/>
                  </a:lnTo>
                  <a:lnTo>
                    <a:pt x="1348016" y="1350651"/>
                  </a:lnTo>
                  <a:lnTo>
                    <a:pt x="1351499" y="1350258"/>
                  </a:lnTo>
                  <a:lnTo>
                    <a:pt x="1354983" y="1350371"/>
                  </a:lnTo>
                  <a:lnTo>
                    <a:pt x="1358466" y="1350483"/>
                  </a:lnTo>
                  <a:lnTo>
                    <a:pt x="1361949" y="1350595"/>
                  </a:lnTo>
                  <a:lnTo>
                    <a:pt x="1365432" y="1350706"/>
                  </a:lnTo>
                  <a:lnTo>
                    <a:pt x="1368916" y="1350817"/>
                  </a:lnTo>
                  <a:lnTo>
                    <a:pt x="1372399" y="1350927"/>
                  </a:lnTo>
                  <a:lnTo>
                    <a:pt x="1375882" y="1351036"/>
                  </a:lnTo>
                  <a:lnTo>
                    <a:pt x="1379365" y="1351145"/>
                  </a:lnTo>
                  <a:lnTo>
                    <a:pt x="1382849" y="1351254"/>
                  </a:lnTo>
                  <a:lnTo>
                    <a:pt x="1386332" y="1351361"/>
                  </a:lnTo>
                  <a:lnTo>
                    <a:pt x="1389815" y="1353313"/>
                  </a:lnTo>
                  <a:lnTo>
                    <a:pt x="1393298" y="1357747"/>
                  </a:lnTo>
                  <a:lnTo>
                    <a:pt x="1396782" y="1362141"/>
                  </a:lnTo>
                  <a:lnTo>
                    <a:pt x="1400265" y="1366495"/>
                  </a:lnTo>
                  <a:lnTo>
                    <a:pt x="1403748" y="1465438"/>
                  </a:lnTo>
                  <a:lnTo>
                    <a:pt x="1407231" y="1466230"/>
                  </a:lnTo>
                  <a:lnTo>
                    <a:pt x="1410715" y="1467017"/>
                  </a:lnTo>
                  <a:lnTo>
                    <a:pt x="1414198" y="1466920"/>
                  </a:lnTo>
                  <a:lnTo>
                    <a:pt x="1417681" y="1464832"/>
                  </a:lnTo>
                  <a:lnTo>
                    <a:pt x="1421164" y="1462749"/>
                  </a:lnTo>
                  <a:lnTo>
                    <a:pt x="1424648" y="1460672"/>
                  </a:lnTo>
                  <a:lnTo>
                    <a:pt x="1428131" y="1492943"/>
                  </a:lnTo>
                  <a:lnTo>
                    <a:pt x="1431614" y="1496395"/>
                  </a:lnTo>
                  <a:lnTo>
                    <a:pt x="1435097" y="1499819"/>
                  </a:lnTo>
                  <a:lnTo>
                    <a:pt x="1438580" y="1502186"/>
                  </a:lnTo>
                  <a:lnTo>
                    <a:pt x="1442064" y="1500121"/>
                  </a:lnTo>
                  <a:lnTo>
                    <a:pt x="1445547" y="1498060"/>
                  </a:lnTo>
                  <a:lnTo>
                    <a:pt x="1449030" y="1496006"/>
                  </a:lnTo>
                  <a:lnTo>
                    <a:pt x="1452513" y="1493957"/>
                  </a:lnTo>
                  <a:lnTo>
                    <a:pt x="1455997" y="1491914"/>
                  </a:lnTo>
                  <a:lnTo>
                    <a:pt x="1459480" y="1489876"/>
                  </a:lnTo>
                  <a:lnTo>
                    <a:pt x="1462963" y="1488038"/>
                  </a:lnTo>
                  <a:lnTo>
                    <a:pt x="1466446" y="1488728"/>
                  </a:lnTo>
                  <a:lnTo>
                    <a:pt x="1469930" y="1489414"/>
                  </a:lnTo>
                  <a:lnTo>
                    <a:pt x="1473413" y="1490096"/>
                  </a:lnTo>
                  <a:lnTo>
                    <a:pt x="1476896" y="1490775"/>
                  </a:lnTo>
                  <a:lnTo>
                    <a:pt x="1480379" y="1491450"/>
                  </a:lnTo>
                  <a:lnTo>
                    <a:pt x="1483863" y="1492121"/>
                  </a:lnTo>
                  <a:lnTo>
                    <a:pt x="1487346" y="1492789"/>
                  </a:lnTo>
                  <a:lnTo>
                    <a:pt x="1490829" y="1493453"/>
                  </a:lnTo>
                  <a:lnTo>
                    <a:pt x="1494312" y="1494114"/>
                  </a:lnTo>
                  <a:lnTo>
                    <a:pt x="1497796" y="1494771"/>
                  </a:lnTo>
                  <a:lnTo>
                    <a:pt x="1501279" y="1494801"/>
                  </a:lnTo>
                  <a:lnTo>
                    <a:pt x="1504762" y="1493876"/>
                  </a:lnTo>
                  <a:lnTo>
                    <a:pt x="1508245" y="1492955"/>
                  </a:lnTo>
                  <a:lnTo>
                    <a:pt x="1511729" y="1492037"/>
                  </a:lnTo>
                  <a:lnTo>
                    <a:pt x="1515212" y="1491122"/>
                  </a:lnTo>
                  <a:lnTo>
                    <a:pt x="1518695" y="1490211"/>
                  </a:lnTo>
                  <a:lnTo>
                    <a:pt x="1522178" y="1489303"/>
                  </a:lnTo>
                  <a:lnTo>
                    <a:pt x="1525662" y="1488399"/>
                  </a:lnTo>
                  <a:lnTo>
                    <a:pt x="1529145" y="1487498"/>
                  </a:lnTo>
                  <a:lnTo>
                    <a:pt x="1532628" y="1486600"/>
                  </a:lnTo>
                  <a:lnTo>
                    <a:pt x="1536111" y="1485705"/>
                  </a:lnTo>
                  <a:lnTo>
                    <a:pt x="1539595" y="1484814"/>
                  </a:lnTo>
                  <a:lnTo>
                    <a:pt x="1543078" y="1483926"/>
                  </a:lnTo>
                  <a:lnTo>
                    <a:pt x="1546561" y="1483041"/>
                  </a:lnTo>
                  <a:lnTo>
                    <a:pt x="1550044" y="1482159"/>
                  </a:lnTo>
                  <a:lnTo>
                    <a:pt x="1553528" y="1481281"/>
                  </a:lnTo>
                  <a:lnTo>
                    <a:pt x="1557011" y="1480406"/>
                  </a:lnTo>
                  <a:lnTo>
                    <a:pt x="1560494" y="1479533"/>
                  </a:lnTo>
                  <a:lnTo>
                    <a:pt x="1563977" y="1487154"/>
                  </a:lnTo>
                  <a:lnTo>
                    <a:pt x="1567461" y="1485258"/>
                  </a:lnTo>
                  <a:lnTo>
                    <a:pt x="1570944" y="1483367"/>
                  </a:lnTo>
                  <a:lnTo>
                    <a:pt x="1574427" y="1517171"/>
                  </a:lnTo>
                  <a:lnTo>
                    <a:pt x="1577910" y="1517730"/>
                  </a:lnTo>
                  <a:lnTo>
                    <a:pt x="1581394" y="1518287"/>
                  </a:lnTo>
                  <a:lnTo>
                    <a:pt x="1584877" y="1518840"/>
                  </a:lnTo>
                  <a:lnTo>
                    <a:pt x="1588360" y="1519391"/>
                  </a:lnTo>
                  <a:lnTo>
                    <a:pt x="1591843" y="1519939"/>
                  </a:lnTo>
                  <a:lnTo>
                    <a:pt x="1595327" y="1520485"/>
                  </a:lnTo>
                  <a:lnTo>
                    <a:pt x="1598810" y="1521028"/>
                  </a:lnTo>
                  <a:lnTo>
                    <a:pt x="1602293" y="1521568"/>
                  </a:lnTo>
                  <a:lnTo>
                    <a:pt x="1605776" y="1522105"/>
                  </a:lnTo>
                  <a:lnTo>
                    <a:pt x="1609260" y="1522640"/>
                  </a:lnTo>
                  <a:lnTo>
                    <a:pt x="1612743" y="1539295"/>
                  </a:lnTo>
                  <a:lnTo>
                    <a:pt x="1616226" y="1537911"/>
                  </a:lnTo>
                  <a:lnTo>
                    <a:pt x="1619709" y="1536530"/>
                  </a:lnTo>
                  <a:lnTo>
                    <a:pt x="1623193" y="1535153"/>
                  </a:lnTo>
                  <a:lnTo>
                    <a:pt x="1626676" y="1533780"/>
                  </a:lnTo>
                  <a:lnTo>
                    <a:pt x="1630159" y="1532411"/>
                  </a:lnTo>
                  <a:lnTo>
                    <a:pt x="1633642" y="1531046"/>
                  </a:lnTo>
                  <a:lnTo>
                    <a:pt x="1637126" y="1529685"/>
                  </a:lnTo>
                  <a:lnTo>
                    <a:pt x="1640609" y="1528328"/>
                  </a:lnTo>
                  <a:lnTo>
                    <a:pt x="1644092" y="1526975"/>
                  </a:lnTo>
                  <a:lnTo>
                    <a:pt x="1647575" y="1525625"/>
                  </a:lnTo>
                  <a:lnTo>
                    <a:pt x="1651059" y="1524280"/>
                  </a:lnTo>
                  <a:lnTo>
                    <a:pt x="1654542" y="1522938"/>
                  </a:lnTo>
                  <a:lnTo>
                    <a:pt x="1658025" y="1521600"/>
                  </a:lnTo>
                  <a:lnTo>
                    <a:pt x="1661508" y="1520266"/>
                  </a:lnTo>
                  <a:lnTo>
                    <a:pt x="1664992" y="1518935"/>
                  </a:lnTo>
                  <a:lnTo>
                    <a:pt x="1668475" y="1517609"/>
                  </a:lnTo>
                  <a:lnTo>
                    <a:pt x="1671958" y="1516286"/>
                  </a:lnTo>
                  <a:lnTo>
                    <a:pt x="1675441" y="1516026"/>
                  </a:lnTo>
                  <a:lnTo>
                    <a:pt x="1678925" y="1516554"/>
                  </a:lnTo>
                  <a:lnTo>
                    <a:pt x="1682408" y="1517081"/>
                  </a:lnTo>
                  <a:lnTo>
                    <a:pt x="1685891" y="1517572"/>
                  </a:lnTo>
                  <a:lnTo>
                    <a:pt x="1689374" y="1515804"/>
                  </a:lnTo>
                  <a:lnTo>
                    <a:pt x="1692858" y="1514041"/>
                  </a:lnTo>
                  <a:lnTo>
                    <a:pt x="1696341" y="1512282"/>
                  </a:lnTo>
                  <a:lnTo>
                    <a:pt x="1699824" y="1511569"/>
                  </a:lnTo>
                  <a:lnTo>
                    <a:pt x="1703307" y="1512101"/>
                  </a:lnTo>
                  <a:lnTo>
                    <a:pt x="1706791" y="1512631"/>
                  </a:lnTo>
                  <a:lnTo>
                    <a:pt x="1710274" y="1513159"/>
                  </a:lnTo>
                  <a:lnTo>
                    <a:pt x="1713757" y="1513684"/>
                  </a:lnTo>
                  <a:lnTo>
                    <a:pt x="1717240" y="1514207"/>
                  </a:lnTo>
                  <a:lnTo>
                    <a:pt x="1720723" y="1514727"/>
                  </a:lnTo>
                  <a:lnTo>
                    <a:pt x="1724207" y="1516763"/>
                  </a:lnTo>
                  <a:lnTo>
                    <a:pt x="1727690" y="1521739"/>
                  </a:lnTo>
                  <a:lnTo>
                    <a:pt x="1731173" y="1526669"/>
                  </a:lnTo>
                  <a:lnTo>
                    <a:pt x="1734656" y="1531556"/>
                  </a:lnTo>
                  <a:lnTo>
                    <a:pt x="1738140" y="1532994"/>
                  </a:lnTo>
                  <a:lnTo>
                    <a:pt x="1741623" y="1533461"/>
                  </a:lnTo>
                  <a:lnTo>
                    <a:pt x="1745106" y="1533926"/>
                  </a:lnTo>
                  <a:lnTo>
                    <a:pt x="1748589" y="1534389"/>
                  </a:lnTo>
                  <a:lnTo>
                    <a:pt x="1752073" y="1534850"/>
                  </a:lnTo>
                  <a:lnTo>
                    <a:pt x="1755556" y="1535309"/>
                  </a:lnTo>
                  <a:lnTo>
                    <a:pt x="1759039" y="1535765"/>
                  </a:lnTo>
                  <a:lnTo>
                    <a:pt x="1762522" y="1536220"/>
                  </a:lnTo>
                  <a:lnTo>
                    <a:pt x="1766006" y="1536673"/>
                  </a:lnTo>
                  <a:lnTo>
                    <a:pt x="1769489" y="1537124"/>
                  </a:lnTo>
                  <a:lnTo>
                    <a:pt x="1772972" y="1537573"/>
                  </a:lnTo>
                  <a:lnTo>
                    <a:pt x="1776455" y="1538020"/>
                  </a:lnTo>
                  <a:lnTo>
                    <a:pt x="1779939" y="1538465"/>
                  </a:lnTo>
                  <a:lnTo>
                    <a:pt x="1783422" y="1538907"/>
                  </a:lnTo>
                  <a:lnTo>
                    <a:pt x="1786905" y="1539349"/>
                  </a:lnTo>
                  <a:lnTo>
                    <a:pt x="1790388" y="1539788"/>
                  </a:lnTo>
                  <a:lnTo>
                    <a:pt x="1793872" y="1540225"/>
                  </a:lnTo>
                  <a:lnTo>
                    <a:pt x="1797355" y="1540660"/>
                  </a:lnTo>
                  <a:lnTo>
                    <a:pt x="1800838" y="1541094"/>
                  </a:lnTo>
                  <a:lnTo>
                    <a:pt x="1804321" y="1541525"/>
                  </a:lnTo>
                  <a:lnTo>
                    <a:pt x="1807805" y="1541955"/>
                  </a:lnTo>
                  <a:lnTo>
                    <a:pt x="1811288" y="1542679"/>
                  </a:lnTo>
                  <a:lnTo>
                    <a:pt x="1814771" y="1543795"/>
                  </a:lnTo>
                  <a:lnTo>
                    <a:pt x="1818254" y="1544906"/>
                  </a:lnTo>
                  <a:lnTo>
                    <a:pt x="1821738" y="1546012"/>
                  </a:lnTo>
                  <a:lnTo>
                    <a:pt x="1825221" y="1547112"/>
                  </a:lnTo>
                  <a:lnTo>
                    <a:pt x="1828704" y="1548206"/>
                  </a:lnTo>
                  <a:lnTo>
                    <a:pt x="1832187" y="1549296"/>
                  </a:lnTo>
                  <a:lnTo>
                    <a:pt x="1835671" y="1550379"/>
                  </a:lnTo>
                  <a:lnTo>
                    <a:pt x="1839154" y="1551458"/>
                  </a:lnTo>
                  <a:lnTo>
                    <a:pt x="1842637" y="1552531"/>
                  </a:lnTo>
                  <a:lnTo>
                    <a:pt x="1846120" y="1553599"/>
                  </a:lnTo>
                  <a:lnTo>
                    <a:pt x="1849604" y="1555668"/>
                  </a:lnTo>
                  <a:lnTo>
                    <a:pt x="1853087" y="1558057"/>
                  </a:lnTo>
                  <a:lnTo>
                    <a:pt x="1856570" y="1560431"/>
                  </a:lnTo>
                  <a:lnTo>
                    <a:pt x="1860053" y="1563171"/>
                  </a:lnTo>
                  <a:lnTo>
                    <a:pt x="1863537" y="1567486"/>
                  </a:lnTo>
                  <a:lnTo>
                    <a:pt x="1867020" y="1571765"/>
                  </a:lnTo>
                  <a:lnTo>
                    <a:pt x="1870503" y="1576010"/>
                  </a:lnTo>
                  <a:lnTo>
                    <a:pt x="1873986" y="1577768"/>
                  </a:lnTo>
                  <a:lnTo>
                    <a:pt x="1877470" y="1578101"/>
                  </a:lnTo>
                  <a:lnTo>
                    <a:pt x="1880953" y="1578432"/>
                  </a:lnTo>
                  <a:lnTo>
                    <a:pt x="1884436" y="1578762"/>
                  </a:lnTo>
                  <a:lnTo>
                    <a:pt x="1887919" y="1579090"/>
                  </a:lnTo>
                  <a:lnTo>
                    <a:pt x="1891403" y="1579418"/>
                  </a:lnTo>
                  <a:lnTo>
                    <a:pt x="1894886" y="1579744"/>
                  </a:lnTo>
                  <a:lnTo>
                    <a:pt x="1898369" y="1579740"/>
                  </a:lnTo>
                  <a:lnTo>
                    <a:pt x="1901852" y="1579429"/>
                  </a:lnTo>
                  <a:lnTo>
                    <a:pt x="1905336" y="1579119"/>
                  </a:lnTo>
                  <a:lnTo>
                    <a:pt x="1908819" y="1578810"/>
                  </a:lnTo>
                  <a:lnTo>
                    <a:pt x="1912302" y="1578502"/>
                  </a:lnTo>
                  <a:lnTo>
                    <a:pt x="1915785" y="1578195"/>
                  </a:lnTo>
                  <a:lnTo>
                    <a:pt x="1919269" y="1577889"/>
                  </a:lnTo>
                  <a:lnTo>
                    <a:pt x="1922752" y="1577584"/>
                  </a:lnTo>
                  <a:lnTo>
                    <a:pt x="1926235" y="1577280"/>
                  </a:lnTo>
                  <a:lnTo>
                    <a:pt x="1929718" y="1576977"/>
                  </a:lnTo>
                  <a:lnTo>
                    <a:pt x="1933202" y="1576675"/>
                  </a:lnTo>
                  <a:lnTo>
                    <a:pt x="1936685" y="1576900"/>
                  </a:lnTo>
                  <a:lnTo>
                    <a:pt x="1940168" y="1577224"/>
                  </a:lnTo>
                  <a:lnTo>
                    <a:pt x="1943651" y="1577546"/>
                  </a:lnTo>
                  <a:lnTo>
                    <a:pt x="1947135" y="1590787"/>
                  </a:lnTo>
                  <a:lnTo>
                    <a:pt x="1950618" y="1590162"/>
                  </a:lnTo>
                  <a:lnTo>
                    <a:pt x="1954101" y="1589538"/>
                  </a:lnTo>
                  <a:lnTo>
                    <a:pt x="1957584" y="1588916"/>
                  </a:lnTo>
                  <a:lnTo>
                    <a:pt x="1961068" y="1588296"/>
                  </a:lnTo>
                  <a:lnTo>
                    <a:pt x="1964551" y="1587678"/>
                  </a:lnTo>
                  <a:lnTo>
                    <a:pt x="1968034" y="1587061"/>
                  </a:lnTo>
                  <a:lnTo>
                    <a:pt x="1971517" y="1612509"/>
                  </a:lnTo>
                  <a:lnTo>
                    <a:pt x="1975001" y="1614523"/>
                  </a:lnTo>
                  <a:lnTo>
                    <a:pt x="1978484" y="1616526"/>
                  </a:lnTo>
                  <a:lnTo>
                    <a:pt x="1981967" y="1618518"/>
                  </a:lnTo>
                  <a:lnTo>
                    <a:pt x="1985450" y="1619970"/>
                  </a:lnTo>
                  <a:lnTo>
                    <a:pt x="1988934" y="1621070"/>
                  </a:lnTo>
                  <a:lnTo>
                    <a:pt x="1992417" y="1622165"/>
                  </a:lnTo>
                  <a:lnTo>
                    <a:pt x="1995900" y="1623254"/>
                  </a:lnTo>
                  <a:lnTo>
                    <a:pt x="1999383" y="1624339"/>
                  </a:lnTo>
                  <a:lnTo>
                    <a:pt x="2002867" y="1625419"/>
                  </a:lnTo>
                  <a:lnTo>
                    <a:pt x="2006350" y="1626494"/>
                  </a:lnTo>
                  <a:lnTo>
                    <a:pt x="2009833" y="1626310"/>
                  </a:lnTo>
                  <a:lnTo>
                    <a:pt x="2013316" y="1624808"/>
                  </a:lnTo>
                  <a:lnTo>
                    <a:pt x="2016799" y="1623310"/>
                  </a:lnTo>
                  <a:lnTo>
                    <a:pt x="2020283" y="1621814"/>
                  </a:lnTo>
                  <a:lnTo>
                    <a:pt x="2023766" y="1622708"/>
                  </a:lnTo>
                  <a:lnTo>
                    <a:pt x="2027249" y="1623779"/>
                  </a:lnTo>
                  <a:lnTo>
                    <a:pt x="2030732" y="1624845"/>
                  </a:lnTo>
                  <a:lnTo>
                    <a:pt x="2034216" y="1625907"/>
                  </a:lnTo>
                  <a:lnTo>
                    <a:pt x="2037699" y="1626964"/>
                  </a:lnTo>
                  <a:lnTo>
                    <a:pt x="2041182" y="1628016"/>
                  </a:lnTo>
                  <a:lnTo>
                    <a:pt x="2044665" y="1629063"/>
                  </a:lnTo>
                  <a:lnTo>
                    <a:pt x="2048149" y="1628063"/>
                  </a:lnTo>
                  <a:lnTo>
                    <a:pt x="2051632" y="1626589"/>
                  </a:lnTo>
                  <a:lnTo>
                    <a:pt x="2055115" y="1625119"/>
                  </a:lnTo>
                  <a:lnTo>
                    <a:pt x="2058598" y="1623651"/>
                  </a:lnTo>
                  <a:lnTo>
                    <a:pt x="2062082" y="1622185"/>
                  </a:lnTo>
                  <a:lnTo>
                    <a:pt x="2065565" y="1620723"/>
                  </a:lnTo>
                  <a:lnTo>
                    <a:pt x="2069048" y="1619263"/>
                  </a:lnTo>
                  <a:lnTo>
                    <a:pt x="2072531" y="1618970"/>
                  </a:lnTo>
                  <a:lnTo>
                    <a:pt x="2076015" y="1619190"/>
                  </a:lnTo>
                  <a:lnTo>
                    <a:pt x="2079498" y="1619409"/>
                  </a:lnTo>
                  <a:lnTo>
                    <a:pt x="2082981" y="1637113"/>
                  </a:lnTo>
                  <a:lnTo>
                    <a:pt x="2086464" y="1636208"/>
                  </a:lnTo>
                  <a:lnTo>
                    <a:pt x="2089948" y="1635306"/>
                  </a:lnTo>
                  <a:lnTo>
                    <a:pt x="2093431" y="1634406"/>
                  </a:lnTo>
                  <a:lnTo>
                    <a:pt x="2096914" y="1633508"/>
                  </a:lnTo>
                  <a:lnTo>
                    <a:pt x="2100397" y="1632612"/>
                  </a:lnTo>
                  <a:lnTo>
                    <a:pt x="2103881" y="1631718"/>
                  </a:lnTo>
                  <a:lnTo>
                    <a:pt x="2107364" y="1630826"/>
                  </a:lnTo>
                  <a:lnTo>
                    <a:pt x="2110847" y="1629936"/>
                  </a:lnTo>
                  <a:lnTo>
                    <a:pt x="2114330" y="1629049"/>
                  </a:lnTo>
                  <a:lnTo>
                    <a:pt x="2117814" y="1628163"/>
                  </a:lnTo>
                  <a:lnTo>
                    <a:pt x="2121297" y="1644699"/>
                  </a:lnTo>
                  <a:lnTo>
                    <a:pt x="2124780" y="1644337"/>
                  </a:lnTo>
                  <a:lnTo>
                    <a:pt x="2128263" y="1643975"/>
                  </a:lnTo>
                  <a:lnTo>
                    <a:pt x="2131747" y="1643615"/>
                  </a:lnTo>
                  <a:lnTo>
                    <a:pt x="2135230" y="1643255"/>
                  </a:lnTo>
                  <a:lnTo>
                    <a:pt x="2138713" y="1642897"/>
                  </a:lnTo>
                  <a:lnTo>
                    <a:pt x="2142196" y="1642539"/>
                  </a:lnTo>
                  <a:lnTo>
                    <a:pt x="2145680" y="1642183"/>
                  </a:lnTo>
                  <a:lnTo>
                    <a:pt x="2149163" y="1641827"/>
                  </a:lnTo>
                  <a:lnTo>
                    <a:pt x="2152646" y="1641473"/>
                  </a:lnTo>
                  <a:lnTo>
                    <a:pt x="2156129" y="1641119"/>
                  </a:lnTo>
                  <a:lnTo>
                    <a:pt x="2159613" y="1641792"/>
                  </a:lnTo>
                  <a:lnTo>
                    <a:pt x="2163096" y="1642745"/>
                  </a:lnTo>
                  <a:lnTo>
                    <a:pt x="2166579" y="1643695"/>
                  </a:lnTo>
                  <a:lnTo>
                    <a:pt x="2170062" y="1644640"/>
                  </a:lnTo>
                  <a:lnTo>
                    <a:pt x="2173546" y="1645581"/>
                  </a:lnTo>
                  <a:lnTo>
                    <a:pt x="2177029" y="1646518"/>
                  </a:lnTo>
                  <a:lnTo>
                    <a:pt x="2180512" y="1647452"/>
                  </a:lnTo>
                  <a:lnTo>
                    <a:pt x="2183995" y="1647526"/>
                  </a:lnTo>
                  <a:lnTo>
                    <a:pt x="2187479" y="1647170"/>
                  </a:lnTo>
                  <a:lnTo>
                    <a:pt x="2190962" y="1646816"/>
                  </a:lnTo>
                  <a:lnTo>
                    <a:pt x="2194445" y="1646462"/>
                  </a:lnTo>
                  <a:lnTo>
                    <a:pt x="2197928" y="1646109"/>
                  </a:lnTo>
                  <a:lnTo>
                    <a:pt x="2201412" y="1645757"/>
                  </a:lnTo>
                  <a:lnTo>
                    <a:pt x="2204895" y="1645407"/>
                  </a:lnTo>
                  <a:lnTo>
                    <a:pt x="2208378" y="1645057"/>
                  </a:lnTo>
                  <a:lnTo>
                    <a:pt x="2211861" y="1644708"/>
                  </a:lnTo>
                  <a:lnTo>
                    <a:pt x="2215345" y="1644360"/>
                  </a:lnTo>
                  <a:lnTo>
                    <a:pt x="2218828" y="1644014"/>
                  </a:lnTo>
                  <a:lnTo>
                    <a:pt x="2222311" y="1645674"/>
                  </a:lnTo>
                  <a:lnTo>
                    <a:pt x="2225794" y="1647348"/>
                  </a:lnTo>
                  <a:lnTo>
                    <a:pt x="2229278" y="1649014"/>
                  </a:lnTo>
                  <a:lnTo>
                    <a:pt x="2232761" y="1649807"/>
                  </a:lnTo>
                  <a:lnTo>
                    <a:pt x="2236244" y="1649457"/>
                  </a:lnTo>
                  <a:lnTo>
                    <a:pt x="2239727" y="1649107"/>
                  </a:lnTo>
                  <a:lnTo>
                    <a:pt x="2243211" y="1648758"/>
                  </a:lnTo>
                  <a:lnTo>
                    <a:pt x="2246694" y="1648411"/>
                  </a:lnTo>
                  <a:lnTo>
                    <a:pt x="2250177" y="1648064"/>
                  </a:lnTo>
                  <a:lnTo>
                    <a:pt x="2253660" y="1647718"/>
                  </a:lnTo>
                  <a:lnTo>
                    <a:pt x="2257144" y="1647373"/>
                  </a:lnTo>
                  <a:lnTo>
                    <a:pt x="2260627" y="1647029"/>
                  </a:lnTo>
                  <a:lnTo>
                    <a:pt x="2264110" y="1646686"/>
                  </a:lnTo>
                  <a:lnTo>
                    <a:pt x="2267593" y="1646344"/>
                  </a:lnTo>
                  <a:lnTo>
                    <a:pt x="2271077" y="1667284"/>
                  </a:lnTo>
                  <a:lnTo>
                    <a:pt x="2274560" y="1667403"/>
                  </a:lnTo>
                  <a:lnTo>
                    <a:pt x="2278043" y="1667521"/>
                  </a:lnTo>
                  <a:lnTo>
                    <a:pt x="2281526" y="1667639"/>
                  </a:lnTo>
                  <a:lnTo>
                    <a:pt x="2285010" y="1667757"/>
                  </a:lnTo>
                  <a:lnTo>
                    <a:pt x="2288493" y="1667874"/>
                  </a:lnTo>
                  <a:lnTo>
                    <a:pt x="2291976" y="1667991"/>
                  </a:lnTo>
                  <a:lnTo>
                    <a:pt x="2295459" y="1680072"/>
                  </a:lnTo>
                  <a:lnTo>
                    <a:pt x="2298942" y="1682993"/>
                  </a:lnTo>
                  <a:lnTo>
                    <a:pt x="2302426" y="1685895"/>
                  </a:lnTo>
                  <a:lnTo>
                    <a:pt x="2305909" y="1703296"/>
                  </a:lnTo>
                  <a:lnTo>
                    <a:pt x="2309392" y="1702669"/>
                  </a:lnTo>
                  <a:lnTo>
                    <a:pt x="2312875" y="1702044"/>
                  </a:lnTo>
                  <a:lnTo>
                    <a:pt x="2316359" y="1701419"/>
                  </a:lnTo>
                  <a:lnTo>
                    <a:pt x="2319842" y="1700797"/>
                  </a:lnTo>
                  <a:lnTo>
                    <a:pt x="2323325" y="1700175"/>
                  </a:lnTo>
                  <a:lnTo>
                    <a:pt x="2326808" y="1699556"/>
                  </a:lnTo>
                  <a:lnTo>
                    <a:pt x="2330292" y="1698937"/>
                  </a:lnTo>
                  <a:lnTo>
                    <a:pt x="2333775" y="1698320"/>
                  </a:lnTo>
                  <a:lnTo>
                    <a:pt x="2337258" y="1697704"/>
                  </a:lnTo>
                  <a:lnTo>
                    <a:pt x="2340741" y="1697090"/>
                  </a:lnTo>
                  <a:lnTo>
                    <a:pt x="2344225" y="1696477"/>
                  </a:lnTo>
                  <a:lnTo>
                    <a:pt x="2347708" y="1695866"/>
                  </a:lnTo>
                  <a:lnTo>
                    <a:pt x="2351191" y="1695256"/>
                  </a:lnTo>
                  <a:lnTo>
                    <a:pt x="2354674" y="1694647"/>
                  </a:lnTo>
                  <a:lnTo>
                    <a:pt x="2358158" y="1694040"/>
                  </a:lnTo>
                  <a:lnTo>
                    <a:pt x="2361641" y="1693434"/>
                  </a:lnTo>
                  <a:lnTo>
                    <a:pt x="2365124" y="1692830"/>
                  </a:lnTo>
                  <a:lnTo>
                    <a:pt x="2368607" y="1692227"/>
                  </a:lnTo>
                  <a:lnTo>
                    <a:pt x="2372091" y="1691625"/>
                  </a:lnTo>
                  <a:lnTo>
                    <a:pt x="2375574" y="1691024"/>
                  </a:lnTo>
                  <a:lnTo>
                    <a:pt x="2379057" y="1690425"/>
                  </a:lnTo>
                  <a:lnTo>
                    <a:pt x="2382540" y="1690318"/>
                  </a:lnTo>
                  <a:lnTo>
                    <a:pt x="2386024" y="1690395"/>
                  </a:lnTo>
                  <a:lnTo>
                    <a:pt x="2389507" y="1690472"/>
                  </a:lnTo>
                  <a:lnTo>
                    <a:pt x="2392990" y="1690548"/>
                  </a:lnTo>
                  <a:lnTo>
                    <a:pt x="2396473" y="1690625"/>
                  </a:lnTo>
                  <a:lnTo>
                    <a:pt x="2399957" y="1690701"/>
                  </a:lnTo>
                  <a:lnTo>
                    <a:pt x="2403440" y="1690777"/>
                  </a:lnTo>
                  <a:lnTo>
                    <a:pt x="2406923" y="1690852"/>
                  </a:lnTo>
                  <a:lnTo>
                    <a:pt x="2410406" y="1690928"/>
                  </a:lnTo>
                  <a:lnTo>
                    <a:pt x="2413890" y="1691003"/>
                  </a:lnTo>
                  <a:lnTo>
                    <a:pt x="2417373" y="1691111"/>
                  </a:lnTo>
                  <a:lnTo>
                    <a:pt x="2420856" y="1691849"/>
                  </a:lnTo>
                  <a:lnTo>
                    <a:pt x="2424339" y="1692584"/>
                  </a:lnTo>
                  <a:lnTo>
                    <a:pt x="2427823" y="1693317"/>
                  </a:lnTo>
                  <a:lnTo>
                    <a:pt x="2431306" y="1694046"/>
                  </a:lnTo>
                  <a:lnTo>
                    <a:pt x="2434789" y="1694773"/>
                  </a:lnTo>
                  <a:lnTo>
                    <a:pt x="2438272" y="1695498"/>
                  </a:lnTo>
                  <a:lnTo>
                    <a:pt x="2441756" y="1696219"/>
                  </a:lnTo>
                  <a:lnTo>
                    <a:pt x="2445239" y="1695721"/>
                  </a:lnTo>
                  <a:lnTo>
                    <a:pt x="2448722" y="1695135"/>
                  </a:lnTo>
                  <a:lnTo>
                    <a:pt x="2452205" y="1694551"/>
                  </a:lnTo>
                  <a:lnTo>
                    <a:pt x="2455689" y="1693968"/>
                  </a:lnTo>
                  <a:lnTo>
                    <a:pt x="2459172" y="1693386"/>
                  </a:lnTo>
                  <a:lnTo>
                    <a:pt x="2462655" y="1692806"/>
                  </a:lnTo>
                  <a:lnTo>
                    <a:pt x="2466138" y="1692227"/>
                  </a:lnTo>
                  <a:lnTo>
                    <a:pt x="2469622" y="1702423"/>
                  </a:lnTo>
                  <a:lnTo>
                    <a:pt x="2473105" y="1703761"/>
                  </a:lnTo>
                  <a:lnTo>
                    <a:pt x="2476588" y="1705093"/>
                  </a:lnTo>
                  <a:lnTo>
                    <a:pt x="2480071" y="1706419"/>
                  </a:lnTo>
                  <a:lnTo>
                    <a:pt x="2483555" y="1707740"/>
                  </a:lnTo>
                  <a:lnTo>
                    <a:pt x="2487038" y="1709054"/>
                  </a:lnTo>
                  <a:lnTo>
                    <a:pt x="2490521" y="1710364"/>
                  </a:lnTo>
                  <a:lnTo>
                    <a:pt x="2494004" y="1711668"/>
                  </a:lnTo>
                  <a:lnTo>
                    <a:pt x="2497488" y="1712966"/>
                  </a:lnTo>
                  <a:lnTo>
                    <a:pt x="2500971" y="1714258"/>
                  </a:lnTo>
                  <a:lnTo>
                    <a:pt x="2504454" y="1715459"/>
                  </a:lnTo>
                  <a:lnTo>
                    <a:pt x="2507937" y="1716119"/>
                  </a:lnTo>
                  <a:lnTo>
                    <a:pt x="2511421" y="1716776"/>
                  </a:lnTo>
                  <a:lnTo>
                    <a:pt x="2514904" y="1717431"/>
                  </a:lnTo>
                  <a:lnTo>
                    <a:pt x="2518387" y="1718084"/>
                  </a:lnTo>
                  <a:lnTo>
                    <a:pt x="2521870" y="1718734"/>
                  </a:lnTo>
                  <a:lnTo>
                    <a:pt x="2525354" y="1719383"/>
                  </a:lnTo>
                  <a:lnTo>
                    <a:pt x="2528837" y="1720015"/>
                  </a:lnTo>
                  <a:lnTo>
                    <a:pt x="2532320" y="1720045"/>
                  </a:lnTo>
                  <a:lnTo>
                    <a:pt x="2535803" y="1720075"/>
                  </a:lnTo>
                  <a:lnTo>
                    <a:pt x="2539287" y="1720105"/>
                  </a:lnTo>
                  <a:lnTo>
                    <a:pt x="2542770" y="1720135"/>
                  </a:lnTo>
                  <a:lnTo>
                    <a:pt x="2546253" y="1720165"/>
                  </a:lnTo>
                  <a:lnTo>
                    <a:pt x="2549736" y="1720195"/>
                  </a:lnTo>
                  <a:lnTo>
                    <a:pt x="2553220" y="1720224"/>
                  </a:lnTo>
                  <a:lnTo>
                    <a:pt x="2556703" y="1720254"/>
                  </a:lnTo>
                  <a:lnTo>
                    <a:pt x="2560186" y="1720283"/>
                  </a:lnTo>
                  <a:lnTo>
                    <a:pt x="2563669" y="1720313"/>
                  </a:lnTo>
                  <a:lnTo>
                    <a:pt x="2567153" y="1720342"/>
                  </a:lnTo>
                  <a:lnTo>
                    <a:pt x="2570636" y="1720371"/>
                  </a:lnTo>
                  <a:lnTo>
                    <a:pt x="2574119" y="1720400"/>
                  </a:lnTo>
                  <a:lnTo>
                    <a:pt x="2577602" y="1720429"/>
                  </a:lnTo>
                  <a:lnTo>
                    <a:pt x="2581085" y="1719985"/>
                  </a:lnTo>
                  <a:lnTo>
                    <a:pt x="2584569" y="1719412"/>
                  </a:lnTo>
                  <a:lnTo>
                    <a:pt x="2588052" y="1718841"/>
                  </a:lnTo>
                  <a:lnTo>
                    <a:pt x="2591535" y="1718272"/>
                  </a:lnTo>
                  <a:lnTo>
                    <a:pt x="2595018" y="1717703"/>
                  </a:lnTo>
                  <a:lnTo>
                    <a:pt x="2598502" y="1717136"/>
                  </a:lnTo>
                  <a:lnTo>
                    <a:pt x="2601985" y="1716569"/>
                  </a:lnTo>
                  <a:lnTo>
                    <a:pt x="2605468" y="1718007"/>
                  </a:lnTo>
                  <a:lnTo>
                    <a:pt x="2608951" y="1720424"/>
                  </a:lnTo>
                  <a:lnTo>
                    <a:pt x="2612435" y="1722828"/>
                  </a:lnTo>
                  <a:lnTo>
                    <a:pt x="2615918" y="1725220"/>
                  </a:lnTo>
                  <a:lnTo>
                    <a:pt x="2619401" y="1727599"/>
                  </a:lnTo>
                  <a:lnTo>
                    <a:pt x="2622884" y="1729964"/>
                  </a:lnTo>
                  <a:lnTo>
                    <a:pt x="2626368" y="1732318"/>
                  </a:lnTo>
                  <a:lnTo>
                    <a:pt x="2629851" y="1733696"/>
                  </a:lnTo>
                  <a:lnTo>
                    <a:pt x="2633334" y="1734287"/>
                  </a:lnTo>
                  <a:lnTo>
                    <a:pt x="2636817" y="1734877"/>
                  </a:lnTo>
                  <a:lnTo>
                    <a:pt x="2640301" y="1735465"/>
                  </a:lnTo>
                  <a:lnTo>
                    <a:pt x="2643784" y="1736050"/>
                  </a:lnTo>
                  <a:lnTo>
                    <a:pt x="2647267" y="1736634"/>
                  </a:lnTo>
                  <a:lnTo>
                    <a:pt x="2650750" y="1737216"/>
                  </a:lnTo>
                  <a:lnTo>
                    <a:pt x="2654234" y="1737297"/>
                  </a:lnTo>
                  <a:lnTo>
                    <a:pt x="2657717" y="1736729"/>
                  </a:lnTo>
                  <a:lnTo>
                    <a:pt x="2661200" y="1736162"/>
                  </a:lnTo>
                  <a:lnTo>
                    <a:pt x="2664683" y="1735597"/>
                  </a:lnTo>
                  <a:lnTo>
                    <a:pt x="2668167" y="1735032"/>
                  </a:lnTo>
                  <a:lnTo>
                    <a:pt x="2671650" y="1734468"/>
                  </a:lnTo>
                  <a:lnTo>
                    <a:pt x="2675133" y="1733906"/>
                  </a:lnTo>
                  <a:lnTo>
                    <a:pt x="2678616" y="1733707"/>
                  </a:lnTo>
                  <a:lnTo>
                    <a:pt x="2682100" y="1734287"/>
                  </a:lnTo>
                  <a:lnTo>
                    <a:pt x="2685583" y="1734866"/>
                  </a:lnTo>
                  <a:lnTo>
                    <a:pt x="2689066" y="1735443"/>
                  </a:lnTo>
                  <a:lnTo>
                    <a:pt x="2692549" y="1736018"/>
                  </a:lnTo>
                  <a:lnTo>
                    <a:pt x="2696033" y="1736592"/>
                  </a:lnTo>
                  <a:lnTo>
                    <a:pt x="2699516" y="1737163"/>
                  </a:lnTo>
                  <a:lnTo>
                    <a:pt x="2702999" y="1737957"/>
                  </a:lnTo>
                  <a:lnTo>
                    <a:pt x="2706482" y="1739648"/>
                  </a:lnTo>
                  <a:lnTo>
                    <a:pt x="2709966" y="1741332"/>
                  </a:lnTo>
                  <a:lnTo>
                    <a:pt x="2713449" y="1743008"/>
                  </a:lnTo>
                  <a:lnTo>
                    <a:pt x="2716932" y="1744677"/>
                  </a:lnTo>
                  <a:lnTo>
                    <a:pt x="2720415" y="1746338"/>
                  </a:lnTo>
                  <a:lnTo>
                    <a:pt x="2723899" y="1747992"/>
                  </a:lnTo>
                  <a:lnTo>
                    <a:pt x="2727382" y="1764962"/>
                  </a:lnTo>
                  <a:lnTo>
                    <a:pt x="2730865" y="1763851"/>
                  </a:lnTo>
                  <a:lnTo>
                    <a:pt x="2734348" y="1762741"/>
                  </a:lnTo>
                  <a:lnTo>
                    <a:pt x="2737832" y="1761632"/>
                  </a:lnTo>
                  <a:lnTo>
                    <a:pt x="2741315" y="1762223"/>
                  </a:lnTo>
                  <a:lnTo>
                    <a:pt x="2744798" y="1764352"/>
                  </a:lnTo>
                  <a:lnTo>
                    <a:pt x="2748281" y="1766471"/>
                  </a:lnTo>
                  <a:lnTo>
                    <a:pt x="2751765" y="1768580"/>
                  </a:lnTo>
                  <a:lnTo>
                    <a:pt x="2755248" y="1778923"/>
                  </a:lnTo>
                  <a:lnTo>
                    <a:pt x="2758731" y="1777823"/>
                  </a:lnTo>
                  <a:lnTo>
                    <a:pt x="2762214" y="1776725"/>
                  </a:lnTo>
                  <a:lnTo>
                    <a:pt x="2765698" y="1775628"/>
                  </a:lnTo>
                  <a:lnTo>
                    <a:pt x="2769181" y="1774532"/>
                  </a:lnTo>
                  <a:lnTo>
                    <a:pt x="2772664" y="1773438"/>
                  </a:lnTo>
                  <a:lnTo>
                    <a:pt x="2776147" y="1772345"/>
                  </a:lnTo>
                  <a:lnTo>
                    <a:pt x="2779631" y="1788761"/>
                  </a:lnTo>
                  <a:lnTo>
                    <a:pt x="2783114" y="1790765"/>
                  </a:lnTo>
                  <a:lnTo>
                    <a:pt x="2786597" y="1792759"/>
                  </a:lnTo>
                  <a:lnTo>
                    <a:pt x="2790080" y="1795037"/>
                  </a:lnTo>
                  <a:lnTo>
                    <a:pt x="2793564" y="1798028"/>
                  </a:lnTo>
                  <a:lnTo>
                    <a:pt x="2797047" y="1801001"/>
                  </a:lnTo>
                  <a:lnTo>
                    <a:pt x="2800530" y="1803956"/>
                  </a:lnTo>
                  <a:lnTo>
                    <a:pt x="2804013" y="1819600"/>
                  </a:lnTo>
                  <a:lnTo>
                    <a:pt x="2807497" y="1820493"/>
                  </a:lnTo>
                  <a:lnTo>
                    <a:pt x="2810980" y="1821383"/>
                  </a:lnTo>
                  <a:lnTo>
                    <a:pt x="2814463" y="1825584"/>
                  </a:lnTo>
                  <a:lnTo>
                    <a:pt x="2817946" y="1825485"/>
                  </a:lnTo>
                  <a:lnTo>
                    <a:pt x="2821430" y="1825386"/>
                  </a:lnTo>
                  <a:lnTo>
                    <a:pt x="2824913" y="1825288"/>
                  </a:lnTo>
                  <a:lnTo>
                    <a:pt x="2828396" y="1842889"/>
                  </a:lnTo>
                  <a:lnTo>
                    <a:pt x="2831879" y="1843721"/>
                  </a:lnTo>
                  <a:lnTo>
                    <a:pt x="2835363" y="1844551"/>
                  </a:lnTo>
                  <a:lnTo>
                    <a:pt x="2838846" y="1858720"/>
                  </a:lnTo>
                  <a:lnTo>
                    <a:pt x="2842329" y="1859514"/>
                  </a:lnTo>
                  <a:lnTo>
                    <a:pt x="2845812" y="1860305"/>
                  </a:lnTo>
                  <a:lnTo>
                    <a:pt x="2849296" y="1861094"/>
                  </a:lnTo>
                  <a:lnTo>
                    <a:pt x="2852779" y="1861880"/>
                  </a:lnTo>
                  <a:lnTo>
                    <a:pt x="2856262" y="1862664"/>
                  </a:lnTo>
                  <a:lnTo>
                    <a:pt x="2859745" y="1863445"/>
                  </a:lnTo>
                  <a:lnTo>
                    <a:pt x="2863229" y="1864223"/>
                  </a:lnTo>
                  <a:lnTo>
                    <a:pt x="2866712" y="1864998"/>
                  </a:lnTo>
                  <a:lnTo>
                    <a:pt x="2870195" y="1865771"/>
                  </a:lnTo>
                  <a:lnTo>
                    <a:pt x="2873678" y="1866541"/>
                  </a:lnTo>
                  <a:lnTo>
                    <a:pt x="2877161" y="1866967"/>
                  </a:lnTo>
                  <a:lnTo>
                    <a:pt x="2880645" y="1866826"/>
                  </a:lnTo>
                  <a:lnTo>
                    <a:pt x="2884128" y="1866686"/>
                  </a:lnTo>
                  <a:lnTo>
                    <a:pt x="2887611" y="1866546"/>
                  </a:lnTo>
                  <a:lnTo>
                    <a:pt x="2891094" y="1866036"/>
                  </a:lnTo>
                  <a:lnTo>
                    <a:pt x="2894578" y="1865445"/>
                  </a:lnTo>
                  <a:lnTo>
                    <a:pt x="2898061" y="1864855"/>
                  </a:lnTo>
                  <a:lnTo>
                    <a:pt x="2901544" y="1864266"/>
                  </a:lnTo>
                  <a:lnTo>
                    <a:pt x="2905027" y="1863678"/>
                  </a:lnTo>
                  <a:lnTo>
                    <a:pt x="2908511" y="1863091"/>
                  </a:lnTo>
                  <a:lnTo>
                    <a:pt x="2911994" y="1862505"/>
                  </a:lnTo>
                  <a:lnTo>
                    <a:pt x="2915477" y="1881563"/>
                  </a:lnTo>
                  <a:lnTo>
                    <a:pt x="2918960" y="1881849"/>
                  </a:lnTo>
                  <a:lnTo>
                    <a:pt x="2922444" y="1882134"/>
                  </a:lnTo>
                  <a:lnTo>
                    <a:pt x="2925927" y="1882418"/>
                  </a:lnTo>
                  <a:lnTo>
                    <a:pt x="2929410" y="1882701"/>
                  </a:lnTo>
                  <a:lnTo>
                    <a:pt x="2932893" y="1882984"/>
                  </a:lnTo>
                  <a:lnTo>
                    <a:pt x="2936377" y="1883266"/>
                  </a:lnTo>
                  <a:lnTo>
                    <a:pt x="2939860" y="1882785"/>
                  </a:lnTo>
                  <a:lnTo>
                    <a:pt x="2943343" y="1881760"/>
                  </a:lnTo>
                  <a:lnTo>
                    <a:pt x="2946826" y="1880737"/>
                  </a:lnTo>
                  <a:lnTo>
                    <a:pt x="2950310" y="1879715"/>
                  </a:lnTo>
                  <a:lnTo>
                    <a:pt x="2953793" y="1878694"/>
                  </a:lnTo>
                  <a:lnTo>
                    <a:pt x="2957276" y="1877674"/>
                  </a:lnTo>
                  <a:lnTo>
                    <a:pt x="2960759" y="1876655"/>
                  </a:lnTo>
                  <a:lnTo>
                    <a:pt x="2964243" y="1875637"/>
                  </a:lnTo>
                  <a:lnTo>
                    <a:pt x="2967726" y="1874620"/>
                  </a:lnTo>
                  <a:lnTo>
                    <a:pt x="2971209" y="1873605"/>
                  </a:lnTo>
                  <a:lnTo>
                    <a:pt x="2974692" y="1872590"/>
                  </a:lnTo>
                  <a:lnTo>
                    <a:pt x="2978176" y="1871577"/>
                  </a:lnTo>
                  <a:lnTo>
                    <a:pt x="2981659" y="1870565"/>
                  </a:lnTo>
                  <a:lnTo>
                    <a:pt x="2985142" y="1869553"/>
                  </a:lnTo>
                  <a:lnTo>
                    <a:pt x="2988625" y="1874729"/>
                  </a:lnTo>
                  <a:lnTo>
                    <a:pt x="2992109" y="1873720"/>
                  </a:lnTo>
                  <a:lnTo>
                    <a:pt x="2995592" y="1872713"/>
                  </a:lnTo>
                  <a:lnTo>
                    <a:pt x="2999075" y="1871707"/>
                  </a:lnTo>
                  <a:lnTo>
                    <a:pt x="3002558" y="1870701"/>
                  </a:lnTo>
                  <a:lnTo>
                    <a:pt x="3006042" y="1869697"/>
                  </a:lnTo>
                  <a:lnTo>
                    <a:pt x="3009525" y="1868694"/>
                  </a:lnTo>
                  <a:lnTo>
                    <a:pt x="3013008" y="1867893"/>
                  </a:lnTo>
                  <a:lnTo>
                    <a:pt x="3016491" y="1867757"/>
                  </a:lnTo>
                  <a:lnTo>
                    <a:pt x="3019975" y="1867622"/>
                  </a:lnTo>
                  <a:lnTo>
                    <a:pt x="3023458" y="1867488"/>
                  </a:lnTo>
                  <a:lnTo>
                    <a:pt x="3026941" y="1867353"/>
                  </a:lnTo>
                  <a:lnTo>
                    <a:pt x="3030424" y="1867219"/>
                  </a:lnTo>
                  <a:lnTo>
                    <a:pt x="3033908" y="1867085"/>
                  </a:lnTo>
                  <a:lnTo>
                    <a:pt x="3037391" y="1866854"/>
                  </a:lnTo>
                  <a:lnTo>
                    <a:pt x="3040874" y="1865861"/>
                  </a:lnTo>
                  <a:lnTo>
                    <a:pt x="3044357" y="1864869"/>
                  </a:lnTo>
                  <a:lnTo>
                    <a:pt x="3047841" y="1863878"/>
                  </a:lnTo>
                  <a:lnTo>
                    <a:pt x="3051324" y="1875280"/>
                  </a:lnTo>
                  <a:lnTo>
                    <a:pt x="3054807" y="1874716"/>
                  </a:lnTo>
                  <a:lnTo>
                    <a:pt x="3058290" y="1874153"/>
                  </a:lnTo>
                  <a:lnTo>
                    <a:pt x="3061774" y="1873591"/>
                  </a:lnTo>
                  <a:lnTo>
                    <a:pt x="3065257" y="1873029"/>
                  </a:lnTo>
                  <a:lnTo>
                    <a:pt x="3068740" y="1872469"/>
                  </a:lnTo>
                  <a:lnTo>
                    <a:pt x="3072223" y="1871909"/>
                  </a:lnTo>
                  <a:lnTo>
                    <a:pt x="3075707" y="1871905"/>
                  </a:lnTo>
                  <a:lnTo>
                    <a:pt x="3079190" y="1872611"/>
                  </a:lnTo>
                  <a:lnTo>
                    <a:pt x="3082673" y="1873316"/>
                  </a:lnTo>
                  <a:lnTo>
                    <a:pt x="3086156" y="1874018"/>
                  </a:lnTo>
                  <a:lnTo>
                    <a:pt x="3089640" y="1885099"/>
                  </a:lnTo>
                  <a:lnTo>
                    <a:pt x="3093123" y="1884124"/>
                  </a:lnTo>
                  <a:lnTo>
                    <a:pt x="3096606" y="1883151"/>
                  </a:lnTo>
                  <a:lnTo>
                    <a:pt x="3100089" y="1882266"/>
                  </a:lnTo>
                  <a:lnTo>
                    <a:pt x="3103573" y="1881570"/>
                  </a:lnTo>
                  <a:lnTo>
                    <a:pt x="3107056" y="1880875"/>
                  </a:lnTo>
                  <a:lnTo>
                    <a:pt x="3110539" y="1880181"/>
                  </a:lnTo>
                  <a:lnTo>
                    <a:pt x="3114022" y="1879488"/>
                  </a:lnTo>
                  <a:lnTo>
                    <a:pt x="3117506" y="1878796"/>
                  </a:lnTo>
                  <a:lnTo>
                    <a:pt x="3120989" y="1878105"/>
                  </a:lnTo>
                  <a:lnTo>
                    <a:pt x="3124472" y="1877415"/>
                  </a:lnTo>
                  <a:lnTo>
                    <a:pt x="3127955" y="1876725"/>
                  </a:lnTo>
                  <a:lnTo>
                    <a:pt x="3131439" y="1876037"/>
                  </a:lnTo>
                  <a:lnTo>
                    <a:pt x="3134922" y="1875349"/>
                  </a:lnTo>
                  <a:lnTo>
                    <a:pt x="3138405" y="1884817"/>
                  </a:lnTo>
                  <a:lnTo>
                    <a:pt x="3141888" y="1886296"/>
                  </a:lnTo>
                  <a:lnTo>
                    <a:pt x="3145372" y="1887770"/>
                  </a:lnTo>
                  <a:lnTo>
                    <a:pt x="3148855" y="1889030"/>
                  </a:lnTo>
                  <a:lnTo>
                    <a:pt x="3152338" y="1888074"/>
                  </a:lnTo>
                  <a:lnTo>
                    <a:pt x="3155821" y="1887119"/>
                  </a:lnTo>
                  <a:lnTo>
                    <a:pt x="3159304" y="1886165"/>
                  </a:lnTo>
                  <a:lnTo>
                    <a:pt x="3162788" y="1891572"/>
                  </a:lnTo>
                  <a:lnTo>
                    <a:pt x="3166271" y="1891821"/>
                  </a:lnTo>
                  <a:lnTo>
                    <a:pt x="3169754" y="1892070"/>
                  </a:lnTo>
                  <a:lnTo>
                    <a:pt x="3173237" y="1892318"/>
                  </a:lnTo>
                  <a:lnTo>
                    <a:pt x="3176721" y="1892565"/>
                  </a:lnTo>
                  <a:lnTo>
                    <a:pt x="3180204" y="1892812"/>
                  </a:lnTo>
                  <a:lnTo>
                    <a:pt x="3183687" y="1893058"/>
                  </a:lnTo>
                  <a:lnTo>
                    <a:pt x="3187170" y="1892816"/>
                  </a:lnTo>
                  <a:lnTo>
                    <a:pt x="3190654" y="1891872"/>
                  </a:lnTo>
                  <a:lnTo>
                    <a:pt x="3194137" y="1890929"/>
                  </a:lnTo>
                  <a:lnTo>
                    <a:pt x="3197620" y="1889987"/>
                  </a:lnTo>
                  <a:lnTo>
                    <a:pt x="3201103" y="1889046"/>
                  </a:lnTo>
                  <a:lnTo>
                    <a:pt x="3204587" y="1888105"/>
                  </a:lnTo>
                  <a:lnTo>
                    <a:pt x="3208070" y="1887166"/>
                  </a:lnTo>
                  <a:lnTo>
                    <a:pt x="3211553" y="1886228"/>
                  </a:lnTo>
                  <a:lnTo>
                    <a:pt x="3215036" y="1885290"/>
                  </a:lnTo>
                  <a:lnTo>
                    <a:pt x="3218520" y="1884354"/>
                  </a:lnTo>
                  <a:lnTo>
                    <a:pt x="3222003" y="1883418"/>
                  </a:lnTo>
                  <a:lnTo>
                    <a:pt x="3225486" y="1883065"/>
                  </a:lnTo>
                  <a:lnTo>
                    <a:pt x="3228969" y="1882925"/>
                  </a:lnTo>
                  <a:lnTo>
                    <a:pt x="3232453" y="1882785"/>
                  </a:lnTo>
                  <a:lnTo>
                    <a:pt x="3235936" y="1891054"/>
                  </a:lnTo>
                  <a:lnTo>
                    <a:pt x="3239419" y="1890907"/>
                  </a:lnTo>
                  <a:lnTo>
                    <a:pt x="3242902" y="1890760"/>
                  </a:lnTo>
                  <a:lnTo>
                    <a:pt x="3246386" y="1890614"/>
                  </a:lnTo>
                  <a:lnTo>
                    <a:pt x="3249869" y="1893720"/>
                  </a:lnTo>
                  <a:lnTo>
                    <a:pt x="3253352" y="1894347"/>
                  </a:lnTo>
                  <a:lnTo>
                    <a:pt x="3256835" y="1894973"/>
                  </a:lnTo>
                  <a:lnTo>
                    <a:pt x="3260319" y="1895509"/>
                  </a:lnTo>
                  <a:lnTo>
                    <a:pt x="3263802" y="1894587"/>
                  </a:lnTo>
                  <a:lnTo>
                    <a:pt x="3267285" y="1893665"/>
                  </a:lnTo>
                  <a:lnTo>
                    <a:pt x="3270768" y="1892744"/>
                  </a:lnTo>
                  <a:lnTo>
                    <a:pt x="3274252" y="1892210"/>
                  </a:lnTo>
                  <a:lnTo>
                    <a:pt x="3277735" y="1892063"/>
                  </a:lnTo>
                  <a:lnTo>
                    <a:pt x="3281218" y="1891917"/>
                  </a:lnTo>
                  <a:lnTo>
                    <a:pt x="3284701" y="1891772"/>
                  </a:lnTo>
                  <a:lnTo>
                    <a:pt x="3288185" y="1891626"/>
                  </a:lnTo>
                  <a:lnTo>
                    <a:pt x="3291668" y="1891481"/>
                  </a:lnTo>
                  <a:lnTo>
                    <a:pt x="3295151" y="1891337"/>
                  </a:lnTo>
                  <a:lnTo>
                    <a:pt x="3298634" y="1891192"/>
                  </a:lnTo>
                  <a:lnTo>
                    <a:pt x="3302118" y="1891048"/>
                  </a:lnTo>
                  <a:lnTo>
                    <a:pt x="3305601" y="1890904"/>
                  </a:lnTo>
                  <a:lnTo>
                    <a:pt x="3309084" y="1890760"/>
                  </a:lnTo>
                  <a:lnTo>
                    <a:pt x="3312567" y="1890617"/>
                  </a:lnTo>
                  <a:lnTo>
                    <a:pt x="3316051" y="1890474"/>
                  </a:lnTo>
                  <a:lnTo>
                    <a:pt x="3319534" y="1890331"/>
                  </a:lnTo>
                  <a:lnTo>
                    <a:pt x="3323017" y="1890188"/>
                  </a:lnTo>
                  <a:lnTo>
                    <a:pt x="3326500" y="1890046"/>
                  </a:lnTo>
                  <a:lnTo>
                    <a:pt x="3329984" y="1889904"/>
                  </a:lnTo>
                  <a:lnTo>
                    <a:pt x="3333467" y="1889762"/>
                  </a:lnTo>
                  <a:lnTo>
                    <a:pt x="3336950" y="1891790"/>
                  </a:lnTo>
                  <a:lnTo>
                    <a:pt x="3340433" y="1890888"/>
                  </a:lnTo>
                  <a:lnTo>
                    <a:pt x="3343917" y="1889987"/>
                  </a:lnTo>
                  <a:lnTo>
                    <a:pt x="3347400" y="1892005"/>
                  </a:lnTo>
                  <a:lnTo>
                    <a:pt x="3350883" y="1892617"/>
                  </a:lnTo>
                  <a:lnTo>
                    <a:pt x="3354366" y="1893228"/>
                  </a:lnTo>
                  <a:lnTo>
                    <a:pt x="3357850" y="1893837"/>
                  </a:lnTo>
                  <a:lnTo>
                    <a:pt x="3361333" y="1901549"/>
                  </a:lnTo>
                  <a:lnTo>
                    <a:pt x="3364816" y="1900654"/>
                  </a:lnTo>
                  <a:lnTo>
                    <a:pt x="3368299" y="1899761"/>
                  </a:lnTo>
                  <a:lnTo>
                    <a:pt x="3371783" y="1901534"/>
                  </a:lnTo>
                  <a:lnTo>
                    <a:pt x="3375266" y="1901384"/>
                  </a:lnTo>
                  <a:lnTo>
                    <a:pt x="3378749" y="1901235"/>
                  </a:lnTo>
                  <a:lnTo>
                    <a:pt x="3382232" y="1901085"/>
                  </a:lnTo>
                  <a:lnTo>
                    <a:pt x="3385716" y="1900589"/>
                  </a:lnTo>
                  <a:lnTo>
                    <a:pt x="3389199" y="1899701"/>
                  </a:lnTo>
                  <a:lnTo>
                    <a:pt x="3392682" y="1898814"/>
                  </a:lnTo>
                  <a:lnTo>
                    <a:pt x="3396165" y="1897927"/>
                  </a:lnTo>
                  <a:lnTo>
                    <a:pt x="3399649" y="1922949"/>
                  </a:lnTo>
                  <a:lnTo>
                    <a:pt x="3403132" y="1922067"/>
                  </a:lnTo>
                  <a:lnTo>
                    <a:pt x="3406615" y="1921186"/>
                  </a:lnTo>
                  <a:lnTo>
                    <a:pt x="3410098" y="1920557"/>
                  </a:lnTo>
                  <a:lnTo>
                    <a:pt x="3413582" y="1920394"/>
                  </a:lnTo>
                  <a:lnTo>
                    <a:pt x="3417065" y="1920230"/>
                  </a:lnTo>
                  <a:lnTo>
                    <a:pt x="3420548" y="1920067"/>
                  </a:lnTo>
                  <a:lnTo>
                    <a:pt x="3424031" y="1929440"/>
                  </a:lnTo>
                  <a:lnTo>
                    <a:pt x="3427515" y="1928564"/>
                  </a:lnTo>
                  <a:lnTo>
                    <a:pt x="3430998" y="1927690"/>
                  </a:lnTo>
                  <a:lnTo>
                    <a:pt x="3434481" y="1934311"/>
                  </a:lnTo>
                  <a:lnTo>
                    <a:pt x="3437964" y="1933439"/>
                  </a:lnTo>
                  <a:lnTo>
                    <a:pt x="3441447" y="1932567"/>
                  </a:lnTo>
                  <a:lnTo>
                    <a:pt x="3444931" y="1931697"/>
                  </a:lnTo>
                  <a:lnTo>
                    <a:pt x="3448414" y="1955306"/>
                  </a:lnTo>
                  <a:lnTo>
                    <a:pt x="3451897" y="1954440"/>
                  </a:lnTo>
                  <a:lnTo>
                    <a:pt x="3455380" y="1953575"/>
                  </a:lnTo>
                  <a:lnTo>
                    <a:pt x="3458864" y="1952710"/>
                  </a:lnTo>
                  <a:lnTo>
                    <a:pt x="3462347" y="1951847"/>
                  </a:lnTo>
                  <a:lnTo>
                    <a:pt x="3465830" y="1950984"/>
                  </a:lnTo>
                  <a:lnTo>
                    <a:pt x="3469313" y="1950122"/>
                  </a:lnTo>
                  <a:lnTo>
                    <a:pt x="3472797" y="1951668"/>
                  </a:lnTo>
                  <a:lnTo>
                    <a:pt x="3476280" y="1950808"/>
                  </a:lnTo>
                  <a:lnTo>
                    <a:pt x="3479763" y="1949948"/>
                  </a:lnTo>
                  <a:lnTo>
                    <a:pt x="3483246" y="1949089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1951700"/>
            </a:xfrm>
            <a:custGeom>
              <a:avLst/>
              <a:gdLst/>
              <a:ahLst/>
              <a:cxnLst/>
              <a:rect l="0" t="0" r="0" b="0"/>
              <a:pathLst>
                <a:path w="3483246" h="195170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386662"/>
                  </a:lnTo>
                  <a:lnTo>
                    <a:pt x="202028" y="380724"/>
                  </a:lnTo>
                  <a:lnTo>
                    <a:pt x="205511" y="374966"/>
                  </a:lnTo>
                  <a:lnTo>
                    <a:pt x="208994" y="369379"/>
                  </a:lnTo>
                  <a:lnTo>
                    <a:pt x="212478" y="363956"/>
                  </a:lnTo>
                  <a:lnTo>
                    <a:pt x="215961" y="358690"/>
                  </a:lnTo>
                  <a:lnTo>
                    <a:pt x="219444" y="353575"/>
                  </a:lnTo>
                  <a:lnTo>
                    <a:pt x="222927" y="348603"/>
                  </a:lnTo>
                  <a:lnTo>
                    <a:pt x="226411" y="491405"/>
                  </a:lnTo>
                  <a:lnTo>
                    <a:pt x="229894" y="484996"/>
                  </a:lnTo>
                  <a:lnTo>
                    <a:pt x="233377" y="478752"/>
                  </a:lnTo>
                  <a:lnTo>
                    <a:pt x="236860" y="472667"/>
                  </a:lnTo>
                  <a:lnTo>
                    <a:pt x="240344" y="466735"/>
                  </a:lnTo>
                  <a:lnTo>
                    <a:pt x="243827" y="460950"/>
                  </a:lnTo>
                  <a:lnTo>
                    <a:pt x="247310" y="455306"/>
                  </a:lnTo>
                  <a:lnTo>
                    <a:pt x="250793" y="449799"/>
                  </a:lnTo>
                  <a:lnTo>
                    <a:pt x="254277" y="444423"/>
                  </a:lnTo>
                  <a:lnTo>
                    <a:pt x="257760" y="439175"/>
                  </a:lnTo>
                  <a:lnTo>
                    <a:pt x="261243" y="434049"/>
                  </a:lnTo>
                  <a:lnTo>
                    <a:pt x="264726" y="429041"/>
                  </a:lnTo>
                  <a:lnTo>
                    <a:pt x="268210" y="424148"/>
                  </a:lnTo>
                  <a:lnTo>
                    <a:pt x="271693" y="419365"/>
                  </a:lnTo>
                  <a:lnTo>
                    <a:pt x="275176" y="531813"/>
                  </a:lnTo>
                  <a:lnTo>
                    <a:pt x="278659" y="526170"/>
                  </a:lnTo>
                  <a:lnTo>
                    <a:pt x="282143" y="520645"/>
                  </a:lnTo>
                  <a:lnTo>
                    <a:pt x="285626" y="515235"/>
                  </a:lnTo>
                  <a:lnTo>
                    <a:pt x="289109" y="509936"/>
                  </a:lnTo>
                  <a:lnTo>
                    <a:pt x="292592" y="504745"/>
                  </a:lnTo>
                  <a:lnTo>
                    <a:pt x="296075" y="499658"/>
                  </a:lnTo>
                  <a:lnTo>
                    <a:pt x="299559" y="597141"/>
                  </a:lnTo>
                  <a:lnTo>
                    <a:pt x="303042" y="591443"/>
                  </a:lnTo>
                  <a:lnTo>
                    <a:pt x="306525" y="585852"/>
                  </a:lnTo>
                  <a:lnTo>
                    <a:pt x="310008" y="673981"/>
                  </a:lnTo>
                  <a:lnTo>
                    <a:pt x="313492" y="667928"/>
                  </a:lnTo>
                  <a:lnTo>
                    <a:pt x="316975" y="661983"/>
                  </a:lnTo>
                  <a:lnTo>
                    <a:pt x="320458" y="656143"/>
                  </a:lnTo>
                  <a:lnTo>
                    <a:pt x="323941" y="650405"/>
                  </a:lnTo>
                  <a:lnTo>
                    <a:pt x="327425" y="644767"/>
                  </a:lnTo>
                  <a:lnTo>
                    <a:pt x="330908" y="639225"/>
                  </a:lnTo>
                  <a:lnTo>
                    <a:pt x="334391" y="633778"/>
                  </a:lnTo>
                  <a:lnTo>
                    <a:pt x="337874" y="628423"/>
                  </a:lnTo>
                  <a:lnTo>
                    <a:pt x="341358" y="623158"/>
                  </a:lnTo>
                  <a:lnTo>
                    <a:pt x="344841" y="617980"/>
                  </a:lnTo>
                  <a:lnTo>
                    <a:pt x="348324" y="694664"/>
                  </a:lnTo>
                  <a:lnTo>
                    <a:pt x="351807" y="689147"/>
                  </a:lnTo>
                  <a:lnTo>
                    <a:pt x="355291" y="683717"/>
                  </a:lnTo>
                  <a:lnTo>
                    <a:pt x="358774" y="678372"/>
                  </a:lnTo>
                  <a:lnTo>
                    <a:pt x="362257" y="673109"/>
                  </a:lnTo>
                  <a:lnTo>
                    <a:pt x="365740" y="667928"/>
                  </a:lnTo>
                  <a:lnTo>
                    <a:pt x="369224" y="662826"/>
                  </a:lnTo>
                  <a:lnTo>
                    <a:pt x="372707" y="657801"/>
                  </a:lnTo>
                  <a:lnTo>
                    <a:pt x="376190" y="652852"/>
                  </a:lnTo>
                  <a:lnTo>
                    <a:pt x="379673" y="647977"/>
                  </a:lnTo>
                  <a:lnTo>
                    <a:pt x="383157" y="643174"/>
                  </a:lnTo>
                  <a:lnTo>
                    <a:pt x="386640" y="711029"/>
                  </a:lnTo>
                  <a:lnTo>
                    <a:pt x="390123" y="705968"/>
                  </a:lnTo>
                  <a:lnTo>
                    <a:pt x="393606" y="700977"/>
                  </a:lnTo>
                  <a:lnTo>
                    <a:pt x="397090" y="696057"/>
                  </a:lnTo>
                  <a:lnTo>
                    <a:pt x="400573" y="691206"/>
                  </a:lnTo>
                  <a:lnTo>
                    <a:pt x="404056" y="686421"/>
                  </a:lnTo>
                  <a:lnTo>
                    <a:pt x="407539" y="681703"/>
                  </a:lnTo>
                  <a:lnTo>
                    <a:pt x="411023" y="677048"/>
                  </a:lnTo>
                  <a:lnTo>
                    <a:pt x="414506" y="672457"/>
                  </a:lnTo>
                  <a:lnTo>
                    <a:pt x="417989" y="667928"/>
                  </a:lnTo>
                  <a:lnTo>
                    <a:pt x="421472" y="663459"/>
                  </a:lnTo>
                  <a:lnTo>
                    <a:pt x="424956" y="659050"/>
                  </a:lnTo>
                  <a:lnTo>
                    <a:pt x="428439" y="654699"/>
                  </a:lnTo>
                  <a:lnTo>
                    <a:pt x="431922" y="650405"/>
                  </a:lnTo>
                  <a:lnTo>
                    <a:pt x="435405" y="646167"/>
                  </a:lnTo>
                  <a:lnTo>
                    <a:pt x="438889" y="641984"/>
                  </a:lnTo>
                  <a:lnTo>
                    <a:pt x="442372" y="637855"/>
                  </a:lnTo>
                  <a:lnTo>
                    <a:pt x="445855" y="633778"/>
                  </a:lnTo>
                  <a:lnTo>
                    <a:pt x="449338" y="810931"/>
                  </a:lnTo>
                  <a:lnTo>
                    <a:pt x="452822" y="806137"/>
                  </a:lnTo>
                  <a:lnTo>
                    <a:pt x="456305" y="801399"/>
                  </a:lnTo>
                  <a:lnTo>
                    <a:pt x="459788" y="903980"/>
                  </a:lnTo>
                  <a:lnTo>
                    <a:pt x="463271" y="898938"/>
                  </a:lnTo>
                  <a:lnTo>
                    <a:pt x="466755" y="893951"/>
                  </a:lnTo>
                  <a:lnTo>
                    <a:pt x="470238" y="889019"/>
                  </a:lnTo>
                  <a:lnTo>
                    <a:pt x="473721" y="884141"/>
                  </a:lnTo>
                  <a:lnTo>
                    <a:pt x="477204" y="879317"/>
                  </a:lnTo>
                  <a:lnTo>
                    <a:pt x="480688" y="874545"/>
                  </a:lnTo>
                  <a:lnTo>
                    <a:pt x="484171" y="869824"/>
                  </a:lnTo>
                  <a:lnTo>
                    <a:pt x="487654" y="865154"/>
                  </a:lnTo>
                  <a:lnTo>
                    <a:pt x="491137" y="860534"/>
                  </a:lnTo>
                  <a:lnTo>
                    <a:pt x="494621" y="855964"/>
                  </a:lnTo>
                  <a:lnTo>
                    <a:pt x="498104" y="851441"/>
                  </a:lnTo>
                  <a:lnTo>
                    <a:pt x="501587" y="846966"/>
                  </a:lnTo>
                  <a:lnTo>
                    <a:pt x="505070" y="842538"/>
                  </a:lnTo>
                  <a:lnTo>
                    <a:pt x="508554" y="932579"/>
                  </a:lnTo>
                  <a:lnTo>
                    <a:pt x="512037" y="927925"/>
                  </a:lnTo>
                  <a:lnTo>
                    <a:pt x="515520" y="923317"/>
                  </a:lnTo>
                  <a:lnTo>
                    <a:pt x="519003" y="918755"/>
                  </a:lnTo>
                  <a:lnTo>
                    <a:pt x="522487" y="914238"/>
                  </a:lnTo>
                  <a:lnTo>
                    <a:pt x="525970" y="909764"/>
                  </a:lnTo>
                  <a:lnTo>
                    <a:pt x="529453" y="905335"/>
                  </a:lnTo>
                  <a:lnTo>
                    <a:pt x="532936" y="900948"/>
                  </a:lnTo>
                  <a:lnTo>
                    <a:pt x="536420" y="896604"/>
                  </a:lnTo>
                  <a:lnTo>
                    <a:pt x="539903" y="892301"/>
                  </a:lnTo>
                  <a:lnTo>
                    <a:pt x="543386" y="888039"/>
                  </a:lnTo>
                  <a:lnTo>
                    <a:pt x="546869" y="927058"/>
                  </a:lnTo>
                  <a:lnTo>
                    <a:pt x="550353" y="922744"/>
                  </a:lnTo>
                  <a:lnTo>
                    <a:pt x="553836" y="918471"/>
                  </a:lnTo>
                  <a:lnTo>
                    <a:pt x="557319" y="914238"/>
                  </a:lnTo>
                  <a:lnTo>
                    <a:pt x="560802" y="910043"/>
                  </a:lnTo>
                  <a:lnTo>
                    <a:pt x="564286" y="905886"/>
                  </a:lnTo>
                  <a:lnTo>
                    <a:pt x="567769" y="901767"/>
                  </a:lnTo>
                  <a:lnTo>
                    <a:pt x="571252" y="897686"/>
                  </a:lnTo>
                  <a:lnTo>
                    <a:pt x="574735" y="893641"/>
                  </a:lnTo>
                  <a:lnTo>
                    <a:pt x="578218" y="889633"/>
                  </a:lnTo>
                  <a:lnTo>
                    <a:pt x="581702" y="885660"/>
                  </a:lnTo>
                  <a:lnTo>
                    <a:pt x="585185" y="999602"/>
                  </a:lnTo>
                  <a:lnTo>
                    <a:pt x="588668" y="995378"/>
                  </a:lnTo>
                  <a:lnTo>
                    <a:pt x="592151" y="991189"/>
                  </a:lnTo>
                  <a:lnTo>
                    <a:pt x="595635" y="1093937"/>
                  </a:lnTo>
                  <a:lnTo>
                    <a:pt x="599118" y="1089567"/>
                  </a:lnTo>
                  <a:lnTo>
                    <a:pt x="602601" y="1085231"/>
                  </a:lnTo>
                  <a:lnTo>
                    <a:pt x="606084" y="1080929"/>
                  </a:lnTo>
                  <a:lnTo>
                    <a:pt x="609568" y="1110005"/>
                  </a:lnTo>
                  <a:lnTo>
                    <a:pt x="613051" y="1105701"/>
                  </a:lnTo>
                  <a:lnTo>
                    <a:pt x="616534" y="1101429"/>
                  </a:lnTo>
                  <a:lnTo>
                    <a:pt x="620017" y="1129426"/>
                  </a:lnTo>
                  <a:lnTo>
                    <a:pt x="623501" y="1125155"/>
                  </a:lnTo>
                  <a:lnTo>
                    <a:pt x="626984" y="1120916"/>
                  </a:lnTo>
                  <a:lnTo>
                    <a:pt x="630467" y="1116708"/>
                  </a:lnTo>
                  <a:lnTo>
                    <a:pt x="633950" y="1203548"/>
                  </a:lnTo>
                  <a:lnTo>
                    <a:pt x="637434" y="1199235"/>
                  </a:lnTo>
                  <a:lnTo>
                    <a:pt x="640917" y="1194954"/>
                  </a:lnTo>
                  <a:lnTo>
                    <a:pt x="644400" y="1190702"/>
                  </a:lnTo>
                  <a:lnTo>
                    <a:pt x="647883" y="1186481"/>
                  </a:lnTo>
                  <a:lnTo>
                    <a:pt x="651367" y="1182290"/>
                  </a:lnTo>
                  <a:lnTo>
                    <a:pt x="654850" y="1178128"/>
                  </a:lnTo>
                  <a:lnTo>
                    <a:pt x="658333" y="1202467"/>
                  </a:lnTo>
                  <a:lnTo>
                    <a:pt x="661816" y="1198315"/>
                  </a:lnTo>
                  <a:lnTo>
                    <a:pt x="665300" y="1194192"/>
                  </a:lnTo>
                  <a:lnTo>
                    <a:pt x="668783" y="1190098"/>
                  </a:lnTo>
                  <a:lnTo>
                    <a:pt x="672266" y="1186031"/>
                  </a:lnTo>
                  <a:lnTo>
                    <a:pt x="675749" y="1181992"/>
                  </a:lnTo>
                  <a:lnTo>
                    <a:pt x="679233" y="1177980"/>
                  </a:lnTo>
                  <a:lnTo>
                    <a:pt x="682716" y="1173996"/>
                  </a:lnTo>
                  <a:lnTo>
                    <a:pt x="686199" y="1170038"/>
                  </a:lnTo>
                  <a:lnTo>
                    <a:pt x="689682" y="1166107"/>
                  </a:lnTo>
                  <a:lnTo>
                    <a:pt x="693166" y="1162203"/>
                  </a:lnTo>
                  <a:lnTo>
                    <a:pt x="696649" y="1185612"/>
                  </a:lnTo>
                  <a:lnTo>
                    <a:pt x="700132" y="1181714"/>
                  </a:lnTo>
                  <a:lnTo>
                    <a:pt x="703615" y="1177842"/>
                  </a:lnTo>
                  <a:lnTo>
                    <a:pt x="707099" y="1200526"/>
                  </a:lnTo>
                  <a:lnTo>
                    <a:pt x="710582" y="1196663"/>
                  </a:lnTo>
                  <a:lnTo>
                    <a:pt x="714065" y="1192824"/>
                  </a:lnTo>
                  <a:lnTo>
                    <a:pt x="717548" y="1189010"/>
                  </a:lnTo>
                  <a:lnTo>
                    <a:pt x="721032" y="1185221"/>
                  </a:lnTo>
                  <a:lnTo>
                    <a:pt x="724515" y="1181455"/>
                  </a:lnTo>
                  <a:lnTo>
                    <a:pt x="727998" y="1177714"/>
                  </a:lnTo>
                  <a:lnTo>
                    <a:pt x="731481" y="1173996"/>
                  </a:lnTo>
                  <a:lnTo>
                    <a:pt x="734965" y="1170301"/>
                  </a:lnTo>
                  <a:lnTo>
                    <a:pt x="738448" y="1166630"/>
                  </a:lnTo>
                  <a:lnTo>
                    <a:pt x="741931" y="1162981"/>
                  </a:lnTo>
                  <a:lnTo>
                    <a:pt x="745414" y="1209802"/>
                  </a:lnTo>
                  <a:lnTo>
                    <a:pt x="748898" y="1206123"/>
                  </a:lnTo>
                  <a:lnTo>
                    <a:pt x="752381" y="1202467"/>
                  </a:lnTo>
                  <a:lnTo>
                    <a:pt x="755864" y="1198833"/>
                  </a:lnTo>
                  <a:lnTo>
                    <a:pt x="759347" y="1195220"/>
                  </a:lnTo>
                  <a:lnTo>
                    <a:pt x="762831" y="1191630"/>
                  </a:lnTo>
                  <a:lnTo>
                    <a:pt x="766314" y="1188061"/>
                  </a:lnTo>
                  <a:lnTo>
                    <a:pt x="769797" y="1232353"/>
                  </a:lnTo>
                  <a:lnTo>
                    <a:pt x="773280" y="1228760"/>
                  </a:lnTo>
                  <a:lnTo>
                    <a:pt x="776764" y="1225188"/>
                  </a:lnTo>
                  <a:lnTo>
                    <a:pt x="780247" y="1221637"/>
                  </a:lnTo>
                  <a:lnTo>
                    <a:pt x="783730" y="1218106"/>
                  </a:lnTo>
                  <a:lnTo>
                    <a:pt x="787213" y="1214595"/>
                  </a:lnTo>
                  <a:lnTo>
                    <a:pt x="790697" y="1211105"/>
                  </a:lnTo>
                  <a:lnTo>
                    <a:pt x="794180" y="1207635"/>
                  </a:lnTo>
                  <a:lnTo>
                    <a:pt x="797663" y="1204185"/>
                  </a:lnTo>
                  <a:lnTo>
                    <a:pt x="801146" y="1200754"/>
                  </a:lnTo>
                  <a:lnTo>
                    <a:pt x="804630" y="1197343"/>
                  </a:lnTo>
                  <a:lnTo>
                    <a:pt x="808113" y="1239197"/>
                  </a:lnTo>
                  <a:lnTo>
                    <a:pt x="811596" y="1235766"/>
                  </a:lnTo>
                  <a:lnTo>
                    <a:pt x="815079" y="1232353"/>
                  </a:lnTo>
                  <a:lnTo>
                    <a:pt x="818563" y="1228959"/>
                  </a:lnTo>
                  <a:lnTo>
                    <a:pt x="822046" y="1225584"/>
                  </a:lnTo>
                  <a:lnTo>
                    <a:pt x="825529" y="1222227"/>
                  </a:lnTo>
                  <a:lnTo>
                    <a:pt x="829012" y="1218889"/>
                  </a:lnTo>
                  <a:lnTo>
                    <a:pt x="832496" y="1215569"/>
                  </a:lnTo>
                  <a:lnTo>
                    <a:pt x="835979" y="1212266"/>
                  </a:lnTo>
                  <a:lnTo>
                    <a:pt x="839462" y="1208982"/>
                  </a:lnTo>
                  <a:lnTo>
                    <a:pt x="842945" y="1205716"/>
                  </a:lnTo>
                  <a:lnTo>
                    <a:pt x="846429" y="1202467"/>
                  </a:lnTo>
                  <a:lnTo>
                    <a:pt x="849912" y="1199235"/>
                  </a:lnTo>
                  <a:lnTo>
                    <a:pt x="853395" y="1196021"/>
                  </a:lnTo>
                  <a:lnTo>
                    <a:pt x="856878" y="1192824"/>
                  </a:lnTo>
                  <a:lnTo>
                    <a:pt x="860361" y="1189644"/>
                  </a:lnTo>
                  <a:lnTo>
                    <a:pt x="863845" y="1186481"/>
                  </a:lnTo>
                  <a:lnTo>
                    <a:pt x="867328" y="1183335"/>
                  </a:lnTo>
                  <a:lnTo>
                    <a:pt x="870811" y="1180206"/>
                  </a:lnTo>
                  <a:lnTo>
                    <a:pt x="874294" y="1177092"/>
                  </a:lnTo>
                  <a:lnTo>
                    <a:pt x="877778" y="1173996"/>
                  </a:lnTo>
                  <a:lnTo>
                    <a:pt x="881261" y="1170915"/>
                  </a:lnTo>
                  <a:lnTo>
                    <a:pt x="884744" y="1167851"/>
                  </a:lnTo>
                  <a:lnTo>
                    <a:pt x="888227" y="1164803"/>
                  </a:lnTo>
                  <a:lnTo>
                    <a:pt x="891711" y="1161770"/>
                  </a:lnTo>
                  <a:lnTo>
                    <a:pt x="895194" y="1158754"/>
                  </a:lnTo>
                  <a:lnTo>
                    <a:pt x="898677" y="1155753"/>
                  </a:lnTo>
                  <a:lnTo>
                    <a:pt x="902160" y="1152767"/>
                  </a:lnTo>
                  <a:lnTo>
                    <a:pt x="905644" y="1149797"/>
                  </a:lnTo>
                  <a:lnTo>
                    <a:pt x="909127" y="1146842"/>
                  </a:lnTo>
                  <a:lnTo>
                    <a:pt x="912610" y="1143902"/>
                  </a:lnTo>
                  <a:lnTo>
                    <a:pt x="916093" y="1140977"/>
                  </a:lnTo>
                  <a:lnTo>
                    <a:pt x="919577" y="1138068"/>
                  </a:lnTo>
                  <a:lnTo>
                    <a:pt x="923060" y="1135173"/>
                  </a:lnTo>
                  <a:lnTo>
                    <a:pt x="926543" y="1132292"/>
                  </a:lnTo>
                  <a:lnTo>
                    <a:pt x="930026" y="1129426"/>
                  </a:lnTo>
                  <a:lnTo>
                    <a:pt x="933510" y="1126575"/>
                  </a:lnTo>
                  <a:lnTo>
                    <a:pt x="936993" y="1123738"/>
                  </a:lnTo>
                  <a:lnTo>
                    <a:pt x="940476" y="1120916"/>
                  </a:lnTo>
                  <a:lnTo>
                    <a:pt x="943959" y="1118107"/>
                  </a:lnTo>
                  <a:lnTo>
                    <a:pt x="947443" y="1115313"/>
                  </a:lnTo>
                  <a:lnTo>
                    <a:pt x="950926" y="1112532"/>
                  </a:lnTo>
                  <a:lnTo>
                    <a:pt x="954409" y="1109765"/>
                  </a:lnTo>
                  <a:lnTo>
                    <a:pt x="957892" y="1107012"/>
                  </a:lnTo>
                  <a:lnTo>
                    <a:pt x="961376" y="1104273"/>
                  </a:lnTo>
                  <a:lnTo>
                    <a:pt x="964859" y="1101547"/>
                  </a:lnTo>
                  <a:lnTo>
                    <a:pt x="968342" y="1119548"/>
                  </a:lnTo>
                  <a:lnTo>
                    <a:pt x="971825" y="1116821"/>
                  </a:lnTo>
                  <a:lnTo>
                    <a:pt x="975309" y="1114109"/>
                  </a:lnTo>
                  <a:lnTo>
                    <a:pt x="978792" y="1111409"/>
                  </a:lnTo>
                  <a:lnTo>
                    <a:pt x="982275" y="1108722"/>
                  </a:lnTo>
                  <a:lnTo>
                    <a:pt x="985758" y="1106048"/>
                  </a:lnTo>
                  <a:lnTo>
                    <a:pt x="989242" y="1103388"/>
                  </a:lnTo>
                  <a:lnTo>
                    <a:pt x="992725" y="1140753"/>
                  </a:lnTo>
                  <a:lnTo>
                    <a:pt x="996208" y="1138068"/>
                  </a:lnTo>
                  <a:lnTo>
                    <a:pt x="999691" y="1135395"/>
                  </a:lnTo>
                  <a:lnTo>
                    <a:pt x="1003175" y="1132734"/>
                  </a:lnTo>
                  <a:lnTo>
                    <a:pt x="1006658" y="1149501"/>
                  </a:lnTo>
                  <a:lnTo>
                    <a:pt x="1010141" y="1146842"/>
                  </a:lnTo>
                  <a:lnTo>
                    <a:pt x="1013624" y="1144195"/>
                  </a:lnTo>
                  <a:lnTo>
                    <a:pt x="1017108" y="1141561"/>
                  </a:lnTo>
                  <a:lnTo>
                    <a:pt x="1020591" y="1138939"/>
                  </a:lnTo>
                  <a:lnTo>
                    <a:pt x="1024074" y="1136329"/>
                  </a:lnTo>
                  <a:lnTo>
                    <a:pt x="1027557" y="1133731"/>
                  </a:lnTo>
                  <a:lnTo>
                    <a:pt x="1031041" y="1150086"/>
                  </a:lnTo>
                  <a:lnTo>
                    <a:pt x="1034524" y="1147489"/>
                  </a:lnTo>
                  <a:lnTo>
                    <a:pt x="1038007" y="1144904"/>
                  </a:lnTo>
                  <a:lnTo>
                    <a:pt x="1041490" y="1179190"/>
                  </a:lnTo>
                  <a:lnTo>
                    <a:pt x="1044974" y="1176587"/>
                  </a:lnTo>
                  <a:lnTo>
                    <a:pt x="1048457" y="1173996"/>
                  </a:lnTo>
                  <a:lnTo>
                    <a:pt x="1051940" y="1171416"/>
                  </a:lnTo>
                  <a:lnTo>
                    <a:pt x="1055423" y="1186768"/>
                  </a:lnTo>
                  <a:lnTo>
                    <a:pt x="1058907" y="1184192"/>
                  </a:lnTo>
                  <a:lnTo>
                    <a:pt x="1062390" y="1181626"/>
                  </a:lnTo>
                  <a:lnTo>
                    <a:pt x="1065873" y="1179072"/>
                  </a:lnTo>
                  <a:lnTo>
                    <a:pt x="1069356" y="1261794"/>
                  </a:lnTo>
                  <a:lnTo>
                    <a:pt x="1072840" y="1259178"/>
                  </a:lnTo>
                  <a:lnTo>
                    <a:pt x="1076323" y="1256573"/>
                  </a:lnTo>
                  <a:lnTo>
                    <a:pt x="1079806" y="1253979"/>
                  </a:lnTo>
                  <a:lnTo>
                    <a:pt x="1083289" y="1251395"/>
                  </a:lnTo>
                  <a:lnTo>
                    <a:pt x="1086773" y="1248822"/>
                  </a:lnTo>
                  <a:lnTo>
                    <a:pt x="1090256" y="1246260"/>
                  </a:lnTo>
                  <a:lnTo>
                    <a:pt x="1093739" y="1275877"/>
                  </a:lnTo>
                  <a:lnTo>
                    <a:pt x="1097222" y="1273308"/>
                  </a:lnTo>
                  <a:lnTo>
                    <a:pt x="1100706" y="1270748"/>
                  </a:lnTo>
                  <a:lnTo>
                    <a:pt x="1104189" y="1283900"/>
                  </a:lnTo>
                  <a:lnTo>
                    <a:pt x="1107672" y="1281348"/>
                  </a:lnTo>
                  <a:lnTo>
                    <a:pt x="1111155" y="1278806"/>
                  </a:lnTo>
                  <a:lnTo>
                    <a:pt x="1114639" y="1276274"/>
                  </a:lnTo>
                  <a:lnTo>
                    <a:pt x="1118122" y="1289181"/>
                  </a:lnTo>
                  <a:lnTo>
                    <a:pt x="1121605" y="1286656"/>
                  </a:lnTo>
                  <a:lnTo>
                    <a:pt x="1125088" y="1284141"/>
                  </a:lnTo>
                  <a:lnTo>
                    <a:pt x="1128572" y="1296815"/>
                  </a:lnTo>
                  <a:lnTo>
                    <a:pt x="1132055" y="1294308"/>
                  </a:lnTo>
                  <a:lnTo>
                    <a:pt x="1135538" y="1291810"/>
                  </a:lnTo>
                  <a:lnTo>
                    <a:pt x="1139021" y="1289322"/>
                  </a:lnTo>
                  <a:lnTo>
                    <a:pt x="1142505" y="1286843"/>
                  </a:lnTo>
                  <a:lnTo>
                    <a:pt x="1145988" y="1284374"/>
                  </a:lnTo>
                  <a:lnTo>
                    <a:pt x="1149471" y="1281914"/>
                  </a:lnTo>
                  <a:lnTo>
                    <a:pt x="1152954" y="1294353"/>
                  </a:lnTo>
                  <a:lnTo>
                    <a:pt x="1156437" y="1291900"/>
                  </a:lnTo>
                  <a:lnTo>
                    <a:pt x="1159921" y="1289457"/>
                  </a:lnTo>
                  <a:lnTo>
                    <a:pt x="1163404" y="1287023"/>
                  </a:lnTo>
                  <a:lnTo>
                    <a:pt x="1166887" y="1284598"/>
                  </a:lnTo>
                  <a:lnTo>
                    <a:pt x="1170370" y="1282182"/>
                  </a:lnTo>
                  <a:lnTo>
                    <a:pt x="1173854" y="1279775"/>
                  </a:lnTo>
                  <a:lnTo>
                    <a:pt x="1177337" y="1277377"/>
                  </a:lnTo>
                  <a:lnTo>
                    <a:pt x="1180820" y="1274989"/>
                  </a:lnTo>
                  <a:lnTo>
                    <a:pt x="1184303" y="1272609"/>
                  </a:lnTo>
                  <a:lnTo>
                    <a:pt x="1187787" y="1270238"/>
                  </a:lnTo>
                  <a:lnTo>
                    <a:pt x="1191270" y="1267875"/>
                  </a:lnTo>
                  <a:lnTo>
                    <a:pt x="1194753" y="1265522"/>
                  </a:lnTo>
                  <a:lnTo>
                    <a:pt x="1198236" y="1263177"/>
                  </a:lnTo>
                  <a:lnTo>
                    <a:pt x="1201720" y="1260841"/>
                  </a:lnTo>
                  <a:lnTo>
                    <a:pt x="1205203" y="1287364"/>
                  </a:lnTo>
                  <a:lnTo>
                    <a:pt x="1208686" y="1285023"/>
                  </a:lnTo>
                  <a:lnTo>
                    <a:pt x="1212169" y="1282690"/>
                  </a:lnTo>
                  <a:lnTo>
                    <a:pt x="1215653" y="1280366"/>
                  </a:lnTo>
                  <a:lnTo>
                    <a:pt x="1219136" y="1278050"/>
                  </a:lnTo>
                  <a:lnTo>
                    <a:pt x="1222619" y="1275742"/>
                  </a:lnTo>
                  <a:lnTo>
                    <a:pt x="1226102" y="1273443"/>
                  </a:lnTo>
                  <a:lnTo>
                    <a:pt x="1229586" y="1271152"/>
                  </a:lnTo>
                  <a:lnTo>
                    <a:pt x="1233069" y="1268869"/>
                  </a:lnTo>
                  <a:lnTo>
                    <a:pt x="1236552" y="1266594"/>
                  </a:lnTo>
                  <a:lnTo>
                    <a:pt x="1240035" y="1292233"/>
                  </a:lnTo>
                  <a:lnTo>
                    <a:pt x="1243519" y="1289953"/>
                  </a:lnTo>
                  <a:lnTo>
                    <a:pt x="1247002" y="1287682"/>
                  </a:lnTo>
                  <a:lnTo>
                    <a:pt x="1250485" y="1285419"/>
                  </a:lnTo>
                  <a:lnTo>
                    <a:pt x="1253968" y="1310298"/>
                  </a:lnTo>
                  <a:lnTo>
                    <a:pt x="1257452" y="1308032"/>
                  </a:lnTo>
                  <a:lnTo>
                    <a:pt x="1260935" y="1305773"/>
                  </a:lnTo>
                  <a:lnTo>
                    <a:pt x="1264418" y="1329942"/>
                  </a:lnTo>
                  <a:lnTo>
                    <a:pt x="1267901" y="1327681"/>
                  </a:lnTo>
                  <a:lnTo>
                    <a:pt x="1271385" y="1325428"/>
                  </a:lnTo>
                  <a:lnTo>
                    <a:pt x="1274868" y="1323182"/>
                  </a:lnTo>
                  <a:lnTo>
                    <a:pt x="1278351" y="1408372"/>
                  </a:lnTo>
                  <a:lnTo>
                    <a:pt x="1281834" y="1406090"/>
                  </a:lnTo>
                  <a:lnTo>
                    <a:pt x="1285318" y="1403815"/>
                  </a:lnTo>
                  <a:lnTo>
                    <a:pt x="1288801" y="1401547"/>
                  </a:lnTo>
                  <a:lnTo>
                    <a:pt x="1292284" y="1399287"/>
                  </a:lnTo>
                  <a:lnTo>
                    <a:pt x="1295767" y="1397034"/>
                  </a:lnTo>
                  <a:lnTo>
                    <a:pt x="1299251" y="1394789"/>
                  </a:lnTo>
                  <a:lnTo>
                    <a:pt x="1302734" y="1392550"/>
                  </a:lnTo>
                  <a:lnTo>
                    <a:pt x="1306217" y="1390319"/>
                  </a:lnTo>
                  <a:lnTo>
                    <a:pt x="1309700" y="1388095"/>
                  </a:lnTo>
                  <a:lnTo>
                    <a:pt x="1313184" y="1385878"/>
                  </a:lnTo>
                  <a:lnTo>
                    <a:pt x="1316667" y="1383668"/>
                  </a:lnTo>
                  <a:lnTo>
                    <a:pt x="1320150" y="1381465"/>
                  </a:lnTo>
                  <a:lnTo>
                    <a:pt x="1323633" y="1379269"/>
                  </a:lnTo>
                  <a:lnTo>
                    <a:pt x="1327117" y="1388909"/>
                  </a:lnTo>
                  <a:lnTo>
                    <a:pt x="1330600" y="1386720"/>
                  </a:lnTo>
                  <a:lnTo>
                    <a:pt x="1334083" y="1384539"/>
                  </a:lnTo>
                  <a:lnTo>
                    <a:pt x="1337566" y="1382364"/>
                  </a:lnTo>
                  <a:lnTo>
                    <a:pt x="1341050" y="1403411"/>
                  </a:lnTo>
                  <a:lnTo>
                    <a:pt x="1344533" y="1401237"/>
                  </a:lnTo>
                  <a:lnTo>
                    <a:pt x="1348016" y="1399071"/>
                  </a:lnTo>
                  <a:lnTo>
                    <a:pt x="1351499" y="1396911"/>
                  </a:lnTo>
                  <a:lnTo>
                    <a:pt x="1354983" y="1394758"/>
                  </a:lnTo>
                  <a:lnTo>
                    <a:pt x="1358466" y="1392612"/>
                  </a:lnTo>
                  <a:lnTo>
                    <a:pt x="1361949" y="1390472"/>
                  </a:lnTo>
                  <a:lnTo>
                    <a:pt x="1365432" y="1399714"/>
                  </a:lnTo>
                  <a:lnTo>
                    <a:pt x="1368916" y="1397582"/>
                  </a:lnTo>
                  <a:lnTo>
                    <a:pt x="1372399" y="1395456"/>
                  </a:lnTo>
                  <a:lnTo>
                    <a:pt x="1375882" y="1393336"/>
                  </a:lnTo>
                  <a:lnTo>
                    <a:pt x="1379365" y="1413564"/>
                  </a:lnTo>
                  <a:lnTo>
                    <a:pt x="1382849" y="1411447"/>
                  </a:lnTo>
                  <a:lnTo>
                    <a:pt x="1386332" y="1409335"/>
                  </a:lnTo>
                  <a:lnTo>
                    <a:pt x="1389815" y="1418207"/>
                  </a:lnTo>
                  <a:lnTo>
                    <a:pt x="1393298" y="1416103"/>
                  </a:lnTo>
                  <a:lnTo>
                    <a:pt x="1396782" y="1414005"/>
                  </a:lnTo>
                  <a:lnTo>
                    <a:pt x="1400265" y="1411914"/>
                  </a:lnTo>
                  <a:lnTo>
                    <a:pt x="1403748" y="1431399"/>
                  </a:lnTo>
                  <a:lnTo>
                    <a:pt x="1407231" y="1429310"/>
                  </a:lnTo>
                  <a:lnTo>
                    <a:pt x="1410715" y="1427227"/>
                  </a:lnTo>
                  <a:lnTo>
                    <a:pt x="1414198" y="1425149"/>
                  </a:lnTo>
                  <a:lnTo>
                    <a:pt x="1417681" y="1423078"/>
                  </a:lnTo>
                  <a:lnTo>
                    <a:pt x="1421164" y="1421013"/>
                  </a:lnTo>
                  <a:lnTo>
                    <a:pt x="1424648" y="1418954"/>
                  </a:lnTo>
                  <a:lnTo>
                    <a:pt x="1428131" y="1437964"/>
                  </a:lnTo>
                  <a:lnTo>
                    <a:pt x="1431614" y="1435908"/>
                  </a:lnTo>
                  <a:lnTo>
                    <a:pt x="1435097" y="1433857"/>
                  </a:lnTo>
                  <a:lnTo>
                    <a:pt x="1438580" y="1472626"/>
                  </a:lnTo>
                  <a:lnTo>
                    <a:pt x="1442064" y="1470571"/>
                  </a:lnTo>
                  <a:lnTo>
                    <a:pt x="1445547" y="1468521"/>
                  </a:lnTo>
                  <a:lnTo>
                    <a:pt x="1449030" y="1466477"/>
                  </a:lnTo>
                  <a:lnTo>
                    <a:pt x="1452513" y="1503606"/>
                  </a:lnTo>
                  <a:lnTo>
                    <a:pt x="1455997" y="1501559"/>
                  </a:lnTo>
                  <a:lnTo>
                    <a:pt x="1459480" y="1499518"/>
                  </a:lnTo>
                  <a:lnTo>
                    <a:pt x="1462963" y="1497483"/>
                  </a:lnTo>
                  <a:lnTo>
                    <a:pt x="1466446" y="1495453"/>
                  </a:lnTo>
                  <a:lnTo>
                    <a:pt x="1469930" y="1493429"/>
                  </a:lnTo>
                  <a:lnTo>
                    <a:pt x="1473413" y="1491410"/>
                  </a:lnTo>
                  <a:lnTo>
                    <a:pt x="1476896" y="1489396"/>
                  </a:lnTo>
                  <a:lnTo>
                    <a:pt x="1480379" y="1487388"/>
                  </a:lnTo>
                  <a:lnTo>
                    <a:pt x="1483863" y="1485386"/>
                  </a:lnTo>
                  <a:lnTo>
                    <a:pt x="1487346" y="1483388"/>
                  </a:lnTo>
                  <a:lnTo>
                    <a:pt x="1490829" y="1490917"/>
                  </a:lnTo>
                  <a:lnTo>
                    <a:pt x="1494312" y="1488927"/>
                  </a:lnTo>
                  <a:lnTo>
                    <a:pt x="1497796" y="1486943"/>
                  </a:lnTo>
                  <a:lnTo>
                    <a:pt x="1501279" y="1503717"/>
                  </a:lnTo>
                  <a:lnTo>
                    <a:pt x="1504762" y="1501737"/>
                  </a:lnTo>
                  <a:lnTo>
                    <a:pt x="1508245" y="1499762"/>
                  </a:lnTo>
                  <a:lnTo>
                    <a:pt x="1511729" y="1497792"/>
                  </a:lnTo>
                  <a:lnTo>
                    <a:pt x="1515212" y="1523274"/>
                  </a:lnTo>
                  <a:lnTo>
                    <a:pt x="1518695" y="1521306"/>
                  </a:lnTo>
                  <a:lnTo>
                    <a:pt x="1522178" y="1519343"/>
                  </a:lnTo>
                  <a:lnTo>
                    <a:pt x="1525662" y="1586949"/>
                  </a:lnTo>
                  <a:lnTo>
                    <a:pt x="1529145" y="1584979"/>
                  </a:lnTo>
                  <a:lnTo>
                    <a:pt x="1532628" y="1583014"/>
                  </a:lnTo>
                  <a:lnTo>
                    <a:pt x="1536111" y="1581054"/>
                  </a:lnTo>
                  <a:lnTo>
                    <a:pt x="1539595" y="1603913"/>
                  </a:lnTo>
                  <a:lnTo>
                    <a:pt x="1543078" y="1601958"/>
                  </a:lnTo>
                  <a:lnTo>
                    <a:pt x="1546561" y="1600007"/>
                  </a:lnTo>
                  <a:lnTo>
                    <a:pt x="1550044" y="1598061"/>
                  </a:lnTo>
                  <a:lnTo>
                    <a:pt x="1553528" y="1596120"/>
                  </a:lnTo>
                  <a:lnTo>
                    <a:pt x="1557011" y="1594184"/>
                  </a:lnTo>
                  <a:lnTo>
                    <a:pt x="1560494" y="1592252"/>
                  </a:lnTo>
                  <a:lnTo>
                    <a:pt x="1563977" y="1614472"/>
                  </a:lnTo>
                  <a:lnTo>
                    <a:pt x="1567461" y="1612545"/>
                  </a:lnTo>
                  <a:lnTo>
                    <a:pt x="1570944" y="1610623"/>
                  </a:lnTo>
                  <a:lnTo>
                    <a:pt x="1574427" y="1616615"/>
                  </a:lnTo>
                  <a:lnTo>
                    <a:pt x="1577910" y="1614700"/>
                  </a:lnTo>
                  <a:lnTo>
                    <a:pt x="1581394" y="1612790"/>
                  </a:lnTo>
                  <a:lnTo>
                    <a:pt x="1584877" y="1610885"/>
                  </a:lnTo>
                  <a:lnTo>
                    <a:pt x="1588360" y="1608984"/>
                  </a:lnTo>
                  <a:lnTo>
                    <a:pt x="1591843" y="1607088"/>
                  </a:lnTo>
                  <a:lnTo>
                    <a:pt x="1595327" y="1605196"/>
                  </a:lnTo>
                  <a:lnTo>
                    <a:pt x="1598810" y="1603308"/>
                  </a:lnTo>
                  <a:lnTo>
                    <a:pt x="1602293" y="1617025"/>
                  </a:lnTo>
                  <a:lnTo>
                    <a:pt x="1605776" y="1615144"/>
                  </a:lnTo>
                  <a:lnTo>
                    <a:pt x="1609260" y="1613267"/>
                  </a:lnTo>
                  <a:lnTo>
                    <a:pt x="1612743" y="1611395"/>
                  </a:lnTo>
                  <a:lnTo>
                    <a:pt x="1616226" y="1609527"/>
                  </a:lnTo>
                  <a:lnTo>
                    <a:pt x="1619709" y="1607663"/>
                  </a:lnTo>
                  <a:lnTo>
                    <a:pt x="1623193" y="1605804"/>
                  </a:lnTo>
                  <a:lnTo>
                    <a:pt x="1626676" y="1603948"/>
                  </a:lnTo>
                  <a:lnTo>
                    <a:pt x="1630159" y="1602097"/>
                  </a:lnTo>
                  <a:lnTo>
                    <a:pt x="1633642" y="1600251"/>
                  </a:lnTo>
                  <a:lnTo>
                    <a:pt x="1637126" y="1606099"/>
                  </a:lnTo>
                  <a:lnTo>
                    <a:pt x="1640609" y="1604260"/>
                  </a:lnTo>
                  <a:lnTo>
                    <a:pt x="1644092" y="1602425"/>
                  </a:lnTo>
                  <a:lnTo>
                    <a:pt x="1647575" y="1600594"/>
                  </a:lnTo>
                  <a:lnTo>
                    <a:pt x="1651059" y="1598767"/>
                  </a:lnTo>
                  <a:lnTo>
                    <a:pt x="1654542" y="1596944"/>
                  </a:lnTo>
                  <a:lnTo>
                    <a:pt x="1658025" y="1595125"/>
                  </a:lnTo>
                  <a:lnTo>
                    <a:pt x="1661508" y="1600931"/>
                  </a:lnTo>
                  <a:lnTo>
                    <a:pt x="1664992" y="1599119"/>
                  </a:lnTo>
                  <a:lnTo>
                    <a:pt x="1668475" y="1597311"/>
                  </a:lnTo>
                  <a:lnTo>
                    <a:pt x="1671958" y="1595508"/>
                  </a:lnTo>
                  <a:lnTo>
                    <a:pt x="1675441" y="1593709"/>
                  </a:lnTo>
                  <a:lnTo>
                    <a:pt x="1678925" y="1591913"/>
                  </a:lnTo>
                  <a:lnTo>
                    <a:pt x="1682408" y="1590122"/>
                  </a:lnTo>
                  <a:lnTo>
                    <a:pt x="1685891" y="1625489"/>
                  </a:lnTo>
                  <a:lnTo>
                    <a:pt x="1689374" y="1623700"/>
                  </a:lnTo>
                  <a:lnTo>
                    <a:pt x="1692858" y="1621915"/>
                  </a:lnTo>
                  <a:lnTo>
                    <a:pt x="1696341" y="1620133"/>
                  </a:lnTo>
                  <a:lnTo>
                    <a:pt x="1699824" y="1618356"/>
                  </a:lnTo>
                  <a:lnTo>
                    <a:pt x="1703307" y="1616582"/>
                  </a:lnTo>
                  <a:lnTo>
                    <a:pt x="1706791" y="1614813"/>
                  </a:lnTo>
                  <a:lnTo>
                    <a:pt x="1710274" y="1613047"/>
                  </a:lnTo>
                  <a:lnTo>
                    <a:pt x="1713757" y="1632864"/>
                  </a:lnTo>
                  <a:lnTo>
                    <a:pt x="1717240" y="1631102"/>
                  </a:lnTo>
                  <a:lnTo>
                    <a:pt x="1720723" y="1629345"/>
                  </a:lnTo>
                  <a:lnTo>
                    <a:pt x="1724207" y="1627591"/>
                  </a:lnTo>
                  <a:lnTo>
                    <a:pt x="1727690" y="1625842"/>
                  </a:lnTo>
                  <a:lnTo>
                    <a:pt x="1731173" y="1624096"/>
                  </a:lnTo>
                  <a:lnTo>
                    <a:pt x="1734656" y="1622353"/>
                  </a:lnTo>
                  <a:lnTo>
                    <a:pt x="1738140" y="1620615"/>
                  </a:lnTo>
                  <a:lnTo>
                    <a:pt x="1741623" y="1618880"/>
                  </a:lnTo>
                  <a:lnTo>
                    <a:pt x="1745106" y="1617149"/>
                  </a:lnTo>
                  <a:lnTo>
                    <a:pt x="1748589" y="1629515"/>
                  </a:lnTo>
                  <a:lnTo>
                    <a:pt x="1752073" y="1627789"/>
                  </a:lnTo>
                  <a:lnTo>
                    <a:pt x="1755556" y="1626067"/>
                  </a:lnTo>
                  <a:lnTo>
                    <a:pt x="1759039" y="1624349"/>
                  </a:lnTo>
                  <a:lnTo>
                    <a:pt x="1762522" y="1622634"/>
                  </a:lnTo>
                  <a:lnTo>
                    <a:pt x="1766006" y="1620923"/>
                  </a:lnTo>
                  <a:lnTo>
                    <a:pt x="1769489" y="1619215"/>
                  </a:lnTo>
                  <a:lnTo>
                    <a:pt x="1772972" y="1617512"/>
                  </a:lnTo>
                  <a:lnTo>
                    <a:pt x="1776455" y="1615811"/>
                  </a:lnTo>
                  <a:lnTo>
                    <a:pt x="1779939" y="1614114"/>
                  </a:lnTo>
                  <a:lnTo>
                    <a:pt x="1783422" y="1612421"/>
                  </a:lnTo>
                  <a:lnTo>
                    <a:pt x="1786905" y="1638253"/>
                  </a:lnTo>
                  <a:lnTo>
                    <a:pt x="1790388" y="1636563"/>
                  </a:lnTo>
                  <a:lnTo>
                    <a:pt x="1793872" y="1634877"/>
                  </a:lnTo>
                  <a:lnTo>
                    <a:pt x="1797355" y="1633194"/>
                  </a:lnTo>
                  <a:lnTo>
                    <a:pt x="1800838" y="1638266"/>
                  </a:lnTo>
                  <a:lnTo>
                    <a:pt x="1804321" y="1636589"/>
                  </a:lnTo>
                  <a:lnTo>
                    <a:pt x="1807805" y="1634916"/>
                  </a:lnTo>
                  <a:lnTo>
                    <a:pt x="1811288" y="1659758"/>
                  </a:lnTo>
                  <a:lnTo>
                    <a:pt x="1814771" y="1658089"/>
                  </a:lnTo>
                  <a:lnTo>
                    <a:pt x="1818254" y="1656423"/>
                  </a:lnTo>
                  <a:lnTo>
                    <a:pt x="1821738" y="1654760"/>
                  </a:lnTo>
                  <a:lnTo>
                    <a:pt x="1825221" y="1653101"/>
                  </a:lnTo>
                  <a:lnTo>
                    <a:pt x="1828704" y="1651445"/>
                  </a:lnTo>
                  <a:lnTo>
                    <a:pt x="1832187" y="1649793"/>
                  </a:lnTo>
                  <a:lnTo>
                    <a:pt x="1835671" y="1698927"/>
                  </a:lnTo>
                  <a:lnTo>
                    <a:pt x="1839154" y="1697277"/>
                  </a:lnTo>
                  <a:lnTo>
                    <a:pt x="1842637" y="1695630"/>
                  </a:lnTo>
                  <a:lnTo>
                    <a:pt x="1846120" y="1693987"/>
                  </a:lnTo>
                  <a:lnTo>
                    <a:pt x="1849604" y="1692347"/>
                  </a:lnTo>
                  <a:lnTo>
                    <a:pt x="1853087" y="1690710"/>
                  </a:lnTo>
                  <a:lnTo>
                    <a:pt x="1856570" y="1689076"/>
                  </a:lnTo>
                  <a:lnTo>
                    <a:pt x="1860053" y="1705766"/>
                  </a:lnTo>
                  <a:lnTo>
                    <a:pt x="1863537" y="1704138"/>
                  </a:lnTo>
                  <a:lnTo>
                    <a:pt x="1867020" y="1702512"/>
                  </a:lnTo>
                  <a:lnTo>
                    <a:pt x="1870503" y="1700890"/>
                  </a:lnTo>
                  <a:lnTo>
                    <a:pt x="1873986" y="1711277"/>
                  </a:lnTo>
                  <a:lnTo>
                    <a:pt x="1877470" y="1709661"/>
                  </a:lnTo>
                  <a:lnTo>
                    <a:pt x="1880953" y="1708047"/>
                  </a:lnTo>
                  <a:lnTo>
                    <a:pt x="1884436" y="1706436"/>
                  </a:lnTo>
                  <a:lnTo>
                    <a:pt x="1887919" y="1704829"/>
                  </a:lnTo>
                  <a:lnTo>
                    <a:pt x="1891403" y="1703225"/>
                  </a:lnTo>
                  <a:lnTo>
                    <a:pt x="1894886" y="1701623"/>
                  </a:lnTo>
                  <a:lnTo>
                    <a:pt x="1898369" y="1700025"/>
                  </a:lnTo>
                  <a:lnTo>
                    <a:pt x="1901852" y="1698429"/>
                  </a:lnTo>
                  <a:lnTo>
                    <a:pt x="1905336" y="1696837"/>
                  </a:lnTo>
                  <a:lnTo>
                    <a:pt x="1908819" y="1695247"/>
                  </a:lnTo>
                  <a:lnTo>
                    <a:pt x="1912302" y="1705502"/>
                  </a:lnTo>
                  <a:lnTo>
                    <a:pt x="1915785" y="1703918"/>
                  </a:lnTo>
                  <a:lnTo>
                    <a:pt x="1919269" y="1702337"/>
                  </a:lnTo>
                  <a:lnTo>
                    <a:pt x="1922752" y="1700759"/>
                  </a:lnTo>
                  <a:lnTo>
                    <a:pt x="1926235" y="1699184"/>
                  </a:lnTo>
                  <a:lnTo>
                    <a:pt x="1929718" y="1697611"/>
                  </a:lnTo>
                  <a:lnTo>
                    <a:pt x="1933202" y="1696042"/>
                  </a:lnTo>
                  <a:lnTo>
                    <a:pt x="1936685" y="1694475"/>
                  </a:lnTo>
                  <a:lnTo>
                    <a:pt x="1940168" y="1692912"/>
                  </a:lnTo>
                  <a:lnTo>
                    <a:pt x="1943651" y="1691351"/>
                  </a:lnTo>
                  <a:lnTo>
                    <a:pt x="1947135" y="1707257"/>
                  </a:lnTo>
                  <a:lnTo>
                    <a:pt x="1950618" y="1705702"/>
                  </a:lnTo>
                  <a:lnTo>
                    <a:pt x="1954101" y="1704149"/>
                  </a:lnTo>
                  <a:lnTo>
                    <a:pt x="1957584" y="1702599"/>
                  </a:lnTo>
                  <a:lnTo>
                    <a:pt x="1961068" y="1723812"/>
                  </a:lnTo>
                  <a:lnTo>
                    <a:pt x="1964551" y="1722267"/>
                  </a:lnTo>
                  <a:lnTo>
                    <a:pt x="1968034" y="1720724"/>
                  </a:lnTo>
                  <a:lnTo>
                    <a:pt x="1971517" y="1719185"/>
                  </a:lnTo>
                  <a:lnTo>
                    <a:pt x="1975001" y="1717648"/>
                  </a:lnTo>
                  <a:lnTo>
                    <a:pt x="1978484" y="1716114"/>
                  </a:lnTo>
                  <a:lnTo>
                    <a:pt x="1981967" y="1714582"/>
                  </a:lnTo>
                  <a:lnTo>
                    <a:pt x="1985450" y="1746124"/>
                  </a:lnTo>
                  <a:lnTo>
                    <a:pt x="1988934" y="1744597"/>
                  </a:lnTo>
                  <a:lnTo>
                    <a:pt x="1992417" y="1743074"/>
                  </a:lnTo>
                  <a:lnTo>
                    <a:pt x="1995900" y="1757629"/>
                  </a:lnTo>
                  <a:lnTo>
                    <a:pt x="1999383" y="1756111"/>
                  </a:lnTo>
                  <a:lnTo>
                    <a:pt x="2002867" y="1754595"/>
                  </a:lnTo>
                  <a:lnTo>
                    <a:pt x="2006350" y="1753082"/>
                  </a:lnTo>
                  <a:lnTo>
                    <a:pt x="2009833" y="1756865"/>
                  </a:lnTo>
                  <a:lnTo>
                    <a:pt x="2013316" y="1755357"/>
                  </a:lnTo>
                  <a:lnTo>
                    <a:pt x="2016799" y="1753852"/>
                  </a:lnTo>
                  <a:lnTo>
                    <a:pt x="2020283" y="1752349"/>
                  </a:lnTo>
                  <a:lnTo>
                    <a:pt x="2023766" y="1761341"/>
                  </a:lnTo>
                  <a:lnTo>
                    <a:pt x="2027249" y="1759843"/>
                  </a:lnTo>
                  <a:lnTo>
                    <a:pt x="2030732" y="1758348"/>
                  </a:lnTo>
                  <a:lnTo>
                    <a:pt x="2034216" y="1756856"/>
                  </a:lnTo>
                  <a:lnTo>
                    <a:pt x="2037699" y="1755366"/>
                  </a:lnTo>
                  <a:lnTo>
                    <a:pt x="2041182" y="1753879"/>
                  </a:lnTo>
                  <a:lnTo>
                    <a:pt x="2044665" y="1752394"/>
                  </a:lnTo>
                  <a:lnTo>
                    <a:pt x="2048149" y="1756111"/>
                  </a:lnTo>
                  <a:lnTo>
                    <a:pt x="2051632" y="1754631"/>
                  </a:lnTo>
                  <a:lnTo>
                    <a:pt x="2055115" y="1753154"/>
                  </a:lnTo>
                  <a:lnTo>
                    <a:pt x="2058598" y="1761984"/>
                  </a:lnTo>
                  <a:lnTo>
                    <a:pt x="2062082" y="1760512"/>
                  </a:lnTo>
                  <a:lnTo>
                    <a:pt x="2065565" y="1759043"/>
                  </a:lnTo>
                  <a:lnTo>
                    <a:pt x="2069048" y="1757576"/>
                  </a:lnTo>
                  <a:lnTo>
                    <a:pt x="2072531" y="1756111"/>
                  </a:lnTo>
                  <a:lnTo>
                    <a:pt x="2076015" y="1754649"/>
                  </a:lnTo>
                  <a:lnTo>
                    <a:pt x="2079498" y="1753189"/>
                  </a:lnTo>
                  <a:lnTo>
                    <a:pt x="2082981" y="1751732"/>
                  </a:lnTo>
                  <a:lnTo>
                    <a:pt x="2086464" y="1750277"/>
                  </a:lnTo>
                  <a:lnTo>
                    <a:pt x="2089948" y="1748824"/>
                  </a:lnTo>
                  <a:lnTo>
                    <a:pt x="2093431" y="1747374"/>
                  </a:lnTo>
                  <a:lnTo>
                    <a:pt x="2096914" y="1756111"/>
                  </a:lnTo>
                  <a:lnTo>
                    <a:pt x="2100397" y="1754666"/>
                  </a:lnTo>
                  <a:lnTo>
                    <a:pt x="2103881" y="1753223"/>
                  </a:lnTo>
                  <a:lnTo>
                    <a:pt x="2107364" y="1751782"/>
                  </a:lnTo>
                  <a:lnTo>
                    <a:pt x="2110847" y="1750344"/>
                  </a:lnTo>
                  <a:lnTo>
                    <a:pt x="2114330" y="1748908"/>
                  </a:lnTo>
                  <a:lnTo>
                    <a:pt x="2117814" y="1747475"/>
                  </a:lnTo>
                  <a:lnTo>
                    <a:pt x="2121297" y="1746044"/>
                  </a:lnTo>
                  <a:lnTo>
                    <a:pt x="2124780" y="1744615"/>
                  </a:lnTo>
                  <a:lnTo>
                    <a:pt x="2128263" y="1743189"/>
                  </a:lnTo>
                  <a:lnTo>
                    <a:pt x="2131747" y="1741765"/>
                  </a:lnTo>
                  <a:lnTo>
                    <a:pt x="2135230" y="1740343"/>
                  </a:lnTo>
                  <a:lnTo>
                    <a:pt x="2138713" y="1738924"/>
                  </a:lnTo>
                  <a:lnTo>
                    <a:pt x="2142196" y="1737507"/>
                  </a:lnTo>
                  <a:lnTo>
                    <a:pt x="2145680" y="1741140"/>
                  </a:lnTo>
                  <a:lnTo>
                    <a:pt x="2149163" y="1739727"/>
                  </a:lnTo>
                  <a:lnTo>
                    <a:pt x="2152646" y="1738317"/>
                  </a:lnTo>
                  <a:lnTo>
                    <a:pt x="2156129" y="1736909"/>
                  </a:lnTo>
                  <a:lnTo>
                    <a:pt x="2159613" y="1750475"/>
                  </a:lnTo>
                  <a:lnTo>
                    <a:pt x="2163096" y="1749071"/>
                  </a:lnTo>
                  <a:lnTo>
                    <a:pt x="2166579" y="1747670"/>
                  </a:lnTo>
                  <a:lnTo>
                    <a:pt x="2170062" y="1770663"/>
                  </a:lnTo>
                  <a:lnTo>
                    <a:pt x="2173546" y="1769267"/>
                  </a:lnTo>
                  <a:lnTo>
                    <a:pt x="2177029" y="1767872"/>
                  </a:lnTo>
                  <a:lnTo>
                    <a:pt x="2180512" y="1766481"/>
                  </a:lnTo>
                  <a:lnTo>
                    <a:pt x="2183995" y="1765091"/>
                  </a:lnTo>
                  <a:lnTo>
                    <a:pt x="2187479" y="1763703"/>
                  </a:lnTo>
                  <a:lnTo>
                    <a:pt x="2190962" y="1762318"/>
                  </a:lnTo>
                  <a:lnTo>
                    <a:pt x="2194445" y="1770502"/>
                  </a:lnTo>
                  <a:lnTo>
                    <a:pt x="2197928" y="1769122"/>
                  </a:lnTo>
                  <a:lnTo>
                    <a:pt x="2201412" y="1767743"/>
                  </a:lnTo>
                  <a:lnTo>
                    <a:pt x="2204895" y="1766367"/>
                  </a:lnTo>
                  <a:lnTo>
                    <a:pt x="2208378" y="1774455"/>
                  </a:lnTo>
                  <a:lnTo>
                    <a:pt x="2211861" y="1773083"/>
                  </a:lnTo>
                  <a:lnTo>
                    <a:pt x="2215345" y="1771713"/>
                  </a:lnTo>
                  <a:lnTo>
                    <a:pt x="2218828" y="1770346"/>
                  </a:lnTo>
                  <a:lnTo>
                    <a:pt x="2222311" y="1768980"/>
                  </a:lnTo>
                  <a:lnTo>
                    <a:pt x="2225794" y="1767617"/>
                  </a:lnTo>
                  <a:lnTo>
                    <a:pt x="2229278" y="1766255"/>
                  </a:lnTo>
                  <a:lnTo>
                    <a:pt x="2232761" y="1764896"/>
                  </a:lnTo>
                  <a:lnTo>
                    <a:pt x="2236244" y="1763539"/>
                  </a:lnTo>
                  <a:lnTo>
                    <a:pt x="2239727" y="1762183"/>
                  </a:lnTo>
                  <a:lnTo>
                    <a:pt x="2243211" y="1760830"/>
                  </a:lnTo>
                  <a:lnTo>
                    <a:pt x="2246694" y="1773484"/>
                  </a:lnTo>
                  <a:lnTo>
                    <a:pt x="2250177" y="1772136"/>
                  </a:lnTo>
                  <a:lnTo>
                    <a:pt x="2253660" y="1770789"/>
                  </a:lnTo>
                  <a:lnTo>
                    <a:pt x="2257144" y="1778656"/>
                  </a:lnTo>
                  <a:lnTo>
                    <a:pt x="2260627" y="1777314"/>
                  </a:lnTo>
                  <a:lnTo>
                    <a:pt x="2264110" y="1775974"/>
                  </a:lnTo>
                  <a:lnTo>
                    <a:pt x="2267593" y="1774636"/>
                  </a:lnTo>
                  <a:lnTo>
                    <a:pt x="2271077" y="1773300"/>
                  </a:lnTo>
                  <a:lnTo>
                    <a:pt x="2274560" y="1771966"/>
                  </a:lnTo>
                  <a:lnTo>
                    <a:pt x="2278043" y="1770633"/>
                  </a:lnTo>
                  <a:lnTo>
                    <a:pt x="2281526" y="1778419"/>
                  </a:lnTo>
                  <a:lnTo>
                    <a:pt x="2285010" y="1777091"/>
                  </a:lnTo>
                  <a:lnTo>
                    <a:pt x="2288493" y="1775765"/>
                  </a:lnTo>
                  <a:lnTo>
                    <a:pt x="2291976" y="1774441"/>
                  </a:lnTo>
                  <a:lnTo>
                    <a:pt x="2295459" y="1791065"/>
                  </a:lnTo>
                  <a:lnTo>
                    <a:pt x="2298942" y="1789745"/>
                  </a:lnTo>
                  <a:lnTo>
                    <a:pt x="2302426" y="1788428"/>
                  </a:lnTo>
                  <a:lnTo>
                    <a:pt x="2305909" y="1795946"/>
                  </a:lnTo>
                  <a:lnTo>
                    <a:pt x="2309392" y="1794633"/>
                  </a:lnTo>
                  <a:lnTo>
                    <a:pt x="2312875" y="1793321"/>
                  </a:lnTo>
                  <a:lnTo>
                    <a:pt x="2316359" y="1792012"/>
                  </a:lnTo>
                  <a:lnTo>
                    <a:pt x="2319842" y="1803786"/>
                  </a:lnTo>
                  <a:lnTo>
                    <a:pt x="2323325" y="1802481"/>
                  </a:lnTo>
                  <a:lnTo>
                    <a:pt x="2326808" y="1801178"/>
                  </a:lnTo>
                  <a:lnTo>
                    <a:pt x="2330292" y="1799877"/>
                  </a:lnTo>
                  <a:lnTo>
                    <a:pt x="2333775" y="1807189"/>
                  </a:lnTo>
                  <a:lnTo>
                    <a:pt x="2337258" y="1805892"/>
                  </a:lnTo>
                  <a:lnTo>
                    <a:pt x="2340741" y="1804597"/>
                  </a:lnTo>
                  <a:lnTo>
                    <a:pt x="2344225" y="1803304"/>
                  </a:lnTo>
                  <a:lnTo>
                    <a:pt x="2347708" y="1802013"/>
                  </a:lnTo>
                  <a:lnTo>
                    <a:pt x="2351191" y="1800723"/>
                  </a:lnTo>
                  <a:lnTo>
                    <a:pt x="2354674" y="1799435"/>
                  </a:lnTo>
                  <a:lnTo>
                    <a:pt x="2358158" y="1810908"/>
                  </a:lnTo>
                  <a:lnTo>
                    <a:pt x="2361641" y="1809624"/>
                  </a:lnTo>
                  <a:lnTo>
                    <a:pt x="2365124" y="1808343"/>
                  </a:lnTo>
                  <a:lnTo>
                    <a:pt x="2368607" y="1819632"/>
                  </a:lnTo>
                  <a:lnTo>
                    <a:pt x="2372091" y="1818355"/>
                  </a:lnTo>
                  <a:lnTo>
                    <a:pt x="2375574" y="1817080"/>
                  </a:lnTo>
                  <a:lnTo>
                    <a:pt x="2379057" y="1815806"/>
                  </a:lnTo>
                  <a:lnTo>
                    <a:pt x="2382540" y="1818683"/>
                  </a:lnTo>
                  <a:lnTo>
                    <a:pt x="2386024" y="1817413"/>
                  </a:lnTo>
                  <a:lnTo>
                    <a:pt x="2389507" y="1816146"/>
                  </a:lnTo>
                  <a:lnTo>
                    <a:pt x="2392990" y="1814879"/>
                  </a:lnTo>
                  <a:lnTo>
                    <a:pt x="2396473" y="1813615"/>
                  </a:lnTo>
                  <a:lnTo>
                    <a:pt x="2399957" y="1812352"/>
                  </a:lnTo>
                  <a:lnTo>
                    <a:pt x="2403440" y="1811091"/>
                  </a:lnTo>
                  <a:lnTo>
                    <a:pt x="2406923" y="1809832"/>
                  </a:lnTo>
                  <a:lnTo>
                    <a:pt x="2410406" y="1808575"/>
                  </a:lnTo>
                  <a:lnTo>
                    <a:pt x="2413890" y="1807319"/>
                  </a:lnTo>
                  <a:lnTo>
                    <a:pt x="2417373" y="1806065"/>
                  </a:lnTo>
                  <a:lnTo>
                    <a:pt x="2420856" y="1804813"/>
                  </a:lnTo>
                  <a:lnTo>
                    <a:pt x="2424339" y="1803562"/>
                  </a:lnTo>
                  <a:lnTo>
                    <a:pt x="2427823" y="1802314"/>
                  </a:lnTo>
                  <a:lnTo>
                    <a:pt x="2431306" y="1809310"/>
                  </a:lnTo>
                  <a:lnTo>
                    <a:pt x="2434789" y="1808065"/>
                  </a:lnTo>
                  <a:lnTo>
                    <a:pt x="2438272" y="1806822"/>
                  </a:lnTo>
                  <a:lnTo>
                    <a:pt x="2441756" y="1805581"/>
                  </a:lnTo>
                  <a:lnTo>
                    <a:pt x="2445239" y="1808433"/>
                  </a:lnTo>
                  <a:lnTo>
                    <a:pt x="2448722" y="1807195"/>
                  </a:lnTo>
                  <a:lnTo>
                    <a:pt x="2452205" y="1805959"/>
                  </a:lnTo>
                  <a:lnTo>
                    <a:pt x="2455689" y="1808798"/>
                  </a:lnTo>
                  <a:lnTo>
                    <a:pt x="2459172" y="1807565"/>
                  </a:lnTo>
                  <a:lnTo>
                    <a:pt x="2462655" y="1806335"/>
                  </a:lnTo>
                  <a:lnTo>
                    <a:pt x="2466138" y="1805105"/>
                  </a:lnTo>
                  <a:lnTo>
                    <a:pt x="2469622" y="1815982"/>
                  </a:lnTo>
                  <a:lnTo>
                    <a:pt x="2473105" y="1814757"/>
                  </a:lnTo>
                  <a:lnTo>
                    <a:pt x="2476588" y="1813533"/>
                  </a:lnTo>
                  <a:lnTo>
                    <a:pt x="2480071" y="1820286"/>
                  </a:lnTo>
                  <a:lnTo>
                    <a:pt x="2483555" y="1819066"/>
                  </a:lnTo>
                  <a:lnTo>
                    <a:pt x="2487038" y="1817848"/>
                  </a:lnTo>
                  <a:lnTo>
                    <a:pt x="2490521" y="1816632"/>
                  </a:lnTo>
                  <a:lnTo>
                    <a:pt x="2494004" y="1827240"/>
                  </a:lnTo>
                  <a:lnTo>
                    <a:pt x="2497488" y="1826027"/>
                  </a:lnTo>
                  <a:lnTo>
                    <a:pt x="2500971" y="1824817"/>
                  </a:lnTo>
                  <a:lnTo>
                    <a:pt x="2504454" y="1831398"/>
                  </a:lnTo>
                  <a:lnTo>
                    <a:pt x="2507937" y="1830191"/>
                  </a:lnTo>
                  <a:lnTo>
                    <a:pt x="2511421" y="1828986"/>
                  </a:lnTo>
                  <a:lnTo>
                    <a:pt x="2514904" y="1827782"/>
                  </a:lnTo>
                  <a:lnTo>
                    <a:pt x="2518387" y="1826579"/>
                  </a:lnTo>
                  <a:lnTo>
                    <a:pt x="2521870" y="1825379"/>
                  </a:lnTo>
                  <a:lnTo>
                    <a:pt x="2525354" y="1824179"/>
                  </a:lnTo>
                  <a:lnTo>
                    <a:pt x="2528837" y="1838354"/>
                  </a:lnTo>
                  <a:lnTo>
                    <a:pt x="2532320" y="1837159"/>
                  </a:lnTo>
                  <a:lnTo>
                    <a:pt x="2535803" y="1835966"/>
                  </a:lnTo>
                  <a:lnTo>
                    <a:pt x="2539287" y="1834774"/>
                  </a:lnTo>
                  <a:lnTo>
                    <a:pt x="2542770" y="1833584"/>
                  </a:lnTo>
                  <a:lnTo>
                    <a:pt x="2546253" y="1832395"/>
                  </a:lnTo>
                  <a:lnTo>
                    <a:pt x="2549736" y="1831208"/>
                  </a:lnTo>
                  <a:lnTo>
                    <a:pt x="2553220" y="1830022"/>
                  </a:lnTo>
                  <a:lnTo>
                    <a:pt x="2556703" y="1832639"/>
                  </a:lnTo>
                  <a:lnTo>
                    <a:pt x="2560186" y="1831456"/>
                  </a:lnTo>
                  <a:lnTo>
                    <a:pt x="2563669" y="1830275"/>
                  </a:lnTo>
                  <a:lnTo>
                    <a:pt x="2567153" y="1832881"/>
                  </a:lnTo>
                  <a:lnTo>
                    <a:pt x="2570636" y="1831703"/>
                  </a:lnTo>
                  <a:lnTo>
                    <a:pt x="2574119" y="1830527"/>
                  </a:lnTo>
                  <a:lnTo>
                    <a:pt x="2577602" y="1829352"/>
                  </a:lnTo>
                  <a:lnTo>
                    <a:pt x="2581085" y="1839433"/>
                  </a:lnTo>
                  <a:lnTo>
                    <a:pt x="2584569" y="1838262"/>
                  </a:lnTo>
                  <a:lnTo>
                    <a:pt x="2588052" y="1837093"/>
                  </a:lnTo>
                  <a:lnTo>
                    <a:pt x="2591535" y="1835925"/>
                  </a:lnTo>
                  <a:lnTo>
                    <a:pt x="2595018" y="1834759"/>
                  </a:lnTo>
                  <a:lnTo>
                    <a:pt x="2598502" y="1833594"/>
                  </a:lnTo>
                  <a:lnTo>
                    <a:pt x="2601985" y="1832431"/>
                  </a:lnTo>
                  <a:lnTo>
                    <a:pt x="2605468" y="1831269"/>
                  </a:lnTo>
                  <a:lnTo>
                    <a:pt x="2608951" y="1830108"/>
                  </a:lnTo>
                  <a:lnTo>
                    <a:pt x="2612435" y="1828949"/>
                  </a:lnTo>
                  <a:lnTo>
                    <a:pt x="2615918" y="1827792"/>
                  </a:lnTo>
                  <a:lnTo>
                    <a:pt x="2619401" y="1826636"/>
                  </a:lnTo>
                  <a:lnTo>
                    <a:pt x="2622884" y="1825482"/>
                  </a:lnTo>
                  <a:lnTo>
                    <a:pt x="2626368" y="1824329"/>
                  </a:lnTo>
                  <a:lnTo>
                    <a:pt x="2629851" y="1823177"/>
                  </a:lnTo>
                  <a:lnTo>
                    <a:pt x="2633334" y="1822027"/>
                  </a:lnTo>
                  <a:lnTo>
                    <a:pt x="2636817" y="1820878"/>
                  </a:lnTo>
                  <a:lnTo>
                    <a:pt x="2640301" y="1819731"/>
                  </a:lnTo>
                  <a:lnTo>
                    <a:pt x="2643784" y="1837029"/>
                  </a:lnTo>
                  <a:lnTo>
                    <a:pt x="2647267" y="1835886"/>
                  </a:lnTo>
                  <a:lnTo>
                    <a:pt x="2650750" y="1834744"/>
                  </a:lnTo>
                  <a:lnTo>
                    <a:pt x="2654234" y="1837244"/>
                  </a:lnTo>
                  <a:lnTo>
                    <a:pt x="2657717" y="1836106"/>
                  </a:lnTo>
                  <a:lnTo>
                    <a:pt x="2661200" y="1834968"/>
                  </a:lnTo>
                  <a:lnTo>
                    <a:pt x="2664683" y="1833833"/>
                  </a:lnTo>
                  <a:lnTo>
                    <a:pt x="2668167" y="1847106"/>
                  </a:lnTo>
                  <a:lnTo>
                    <a:pt x="2671650" y="1845974"/>
                  </a:lnTo>
                  <a:lnTo>
                    <a:pt x="2675133" y="1844843"/>
                  </a:lnTo>
                  <a:lnTo>
                    <a:pt x="2678616" y="1850825"/>
                  </a:lnTo>
                  <a:lnTo>
                    <a:pt x="2682100" y="1849698"/>
                  </a:lnTo>
                  <a:lnTo>
                    <a:pt x="2685583" y="1848572"/>
                  </a:lnTo>
                  <a:lnTo>
                    <a:pt x="2689066" y="1847448"/>
                  </a:lnTo>
                  <a:lnTo>
                    <a:pt x="2692549" y="1863843"/>
                  </a:lnTo>
                  <a:lnTo>
                    <a:pt x="2696033" y="1862722"/>
                  </a:lnTo>
                  <a:lnTo>
                    <a:pt x="2699516" y="1861603"/>
                  </a:lnTo>
                  <a:lnTo>
                    <a:pt x="2702999" y="1874236"/>
                  </a:lnTo>
                  <a:lnTo>
                    <a:pt x="2706482" y="1873121"/>
                  </a:lnTo>
                  <a:lnTo>
                    <a:pt x="2709966" y="1872008"/>
                  </a:lnTo>
                  <a:lnTo>
                    <a:pt x="2713449" y="1870895"/>
                  </a:lnTo>
                  <a:lnTo>
                    <a:pt x="2716932" y="1869784"/>
                  </a:lnTo>
                  <a:lnTo>
                    <a:pt x="2720415" y="1868674"/>
                  </a:lnTo>
                  <a:lnTo>
                    <a:pt x="2723899" y="1867566"/>
                  </a:lnTo>
                  <a:lnTo>
                    <a:pt x="2727382" y="1886668"/>
                  </a:lnTo>
                  <a:lnTo>
                    <a:pt x="2730865" y="1885564"/>
                  </a:lnTo>
                  <a:lnTo>
                    <a:pt x="2734348" y="1884462"/>
                  </a:lnTo>
                  <a:lnTo>
                    <a:pt x="2737832" y="1883360"/>
                  </a:lnTo>
                  <a:lnTo>
                    <a:pt x="2741315" y="1885581"/>
                  </a:lnTo>
                  <a:lnTo>
                    <a:pt x="2744798" y="1884483"/>
                  </a:lnTo>
                  <a:lnTo>
                    <a:pt x="2748281" y="1883386"/>
                  </a:lnTo>
                  <a:lnTo>
                    <a:pt x="2751765" y="1882290"/>
                  </a:lnTo>
                  <a:lnTo>
                    <a:pt x="2755248" y="1887798"/>
                  </a:lnTo>
                  <a:lnTo>
                    <a:pt x="2758731" y="1886706"/>
                  </a:lnTo>
                  <a:lnTo>
                    <a:pt x="2762214" y="1885614"/>
                  </a:lnTo>
                  <a:lnTo>
                    <a:pt x="2765698" y="1894330"/>
                  </a:lnTo>
                  <a:lnTo>
                    <a:pt x="2769181" y="1893243"/>
                  </a:lnTo>
                  <a:lnTo>
                    <a:pt x="2772664" y="1892156"/>
                  </a:lnTo>
                  <a:lnTo>
                    <a:pt x="2776147" y="1891071"/>
                  </a:lnTo>
                  <a:lnTo>
                    <a:pt x="2779631" y="1889987"/>
                  </a:lnTo>
                  <a:lnTo>
                    <a:pt x="2783114" y="1888904"/>
                  </a:lnTo>
                  <a:lnTo>
                    <a:pt x="2786597" y="1887823"/>
                  </a:lnTo>
                  <a:lnTo>
                    <a:pt x="2790080" y="1886743"/>
                  </a:lnTo>
                  <a:lnTo>
                    <a:pt x="2793564" y="1885664"/>
                  </a:lnTo>
                  <a:lnTo>
                    <a:pt x="2797047" y="1884586"/>
                  </a:lnTo>
                  <a:lnTo>
                    <a:pt x="2800530" y="1883509"/>
                  </a:lnTo>
                  <a:lnTo>
                    <a:pt x="2804013" y="1885680"/>
                  </a:lnTo>
                  <a:lnTo>
                    <a:pt x="2807497" y="1884606"/>
                  </a:lnTo>
                  <a:lnTo>
                    <a:pt x="2810980" y="1883534"/>
                  </a:lnTo>
                  <a:lnTo>
                    <a:pt x="2814463" y="1888916"/>
                  </a:lnTo>
                  <a:lnTo>
                    <a:pt x="2817946" y="1887847"/>
                  </a:lnTo>
                  <a:lnTo>
                    <a:pt x="2821430" y="1886779"/>
                  </a:lnTo>
                  <a:lnTo>
                    <a:pt x="2824913" y="1885712"/>
                  </a:lnTo>
                  <a:lnTo>
                    <a:pt x="2828396" y="1884646"/>
                  </a:lnTo>
                  <a:lnTo>
                    <a:pt x="2831879" y="1883581"/>
                  </a:lnTo>
                  <a:lnTo>
                    <a:pt x="2835363" y="1882518"/>
                  </a:lnTo>
                  <a:lnTo>
                    <a:pt x="2838846" y="1891047"/>
                  </a:lnTo>
                  <a:lnTo>
                    <a:pt x="2842329" y="1889987"/>
                  </a:lnTo>
                  <a:lnTo>
                    <a:pt x="2845812" y="1888928"/>
                  </a:lnTo>
                  <a:lnTo>
                    <a:pt x="2849296" y="1887871"/>
                  </a:lnTo>
                  <a:lnTo>
                    <a:pt x="2852779" y="1893147"/>
                  </a:lnTo>
                  <a:lnTo>
                    <a:pt x="2856262" y="1892093"/>
                  </a:lnTo>
                  <a:lnTo>
                    <a:pt x="2859745" y="1891039"/>
                  </a:lnTo>
                  <a:lnTo>
                    <a:pt x="2863229" y="1889987"/>
                  </a:lnTo>
                  <a:lnTo>
                    <a:pt x="2866712" y="1910722"/>
                  </a:lnTo>
                  <a:lnTo>
                    <a:pt x="2870195" y="1909674"/>
                  </a:lnTo>
                  <a:lnTo>
                    <a:pt x="2873678" y="1908628"/>
                  </a:lnTo>
                  <a:lnTo>
                    <a:pt x="2877161" y="1907583"/>
                  </a:lnTo>
                  <a:lnTo>
                    <a:pt x="2880645" y="1906539"/>
                  </a:lnTo>
                  <a:lnTo>
                    <a:pt x="2884128" y="1905496"/>
                  </a:lnTo>
                  <a:lnTo>
                    <a:pt x="2887611" y="1904454"/>
                  </a:lnTo>
                  <a:lnTo>
                    <a:pt x="2891094" y="1909534"/>
                  </a:lnTo>
                  <a:lnTo>
                    <a:pt x="2894578" y="1908495"/>
                  </a:lnTo>
                  <a:lnTo>
                    <a:pt x="2898061" y="1907457"/>
                  </a:lnTo>
                  <a:lnTo>
                    <a:pt x="2901544" y="1918525"/>
                  </a:lnTo>
                  <a:lnTo>
                    <a:pt x="2905027" y="1917491"/>
                  </a:lnTo>
                  <a:lnTo>
                    <a:pt x="2908511" y="1916458"/>
                  </a:lnTo>
                  <a:lnTo>
                    <a:pt x="2911994" y="1915426"/>
                  </a:lnTo>
                  <a:lnTo>
                    <a:pt x="2915477" y="1923357"/>
                  </a:lnTo>
                  <a:lnTo>
                    <a:pt x="2918960" y="1922329"/>
                  </a:lnTo>
                  <a:lnTo>
                    <a:pt x="2922444" y="1921301"/>
                  </a:lnTo>
                  <a:lnTo>
                    <a:pt x="2925927" y="1920275"/>
                  </a:lnTo>
                  <a:lnTo>
                    <a:pt x="2929410" y="1919250"/>
                  </a:lnTo>
                  <a:lnTo>
                    <a:pt x="2932893" y="1918225"/>
                  </a:lnTo>
                  <a:lnTo>
                    <a:pt x="2936377" y="1917202"/>
                  </a:lnTo>
                  <a:lnTo>
                    <a:pt x="2939860" y="1916180"/>
                  </a:lnTo>
                  <a:lnTo>
                    <a:pt x="2943343" y="1915160"/>
                  </a:lnTo>
                  <a:lnTo>
                    <a:pt x="2946826" y="1914140"/>
                  </a:lnTo>
                  <a:lnTo>
                    <a:pt x="2950310" y="1913121"/>
                  </a:lnTo>
                  <a:lnTo>
                    <a:pt x="2953793" y="1912104"/>
                  </a:lnTo>
                  <a:lnTo>
                    <a:pt x="2957276" y="1911087"/>
                  </a:lnTo>
                  <a:lnTo>
                    <a:pt x="2960759" y="1910072"/>
                  </a:lnTo>
                  <a:lnTo>
                    <a:pt x="2964243" y="1912027"/>
                  </a:lnTo>
                  <a:lnTo>
                    <a:pt x="2967726" y="1911014"/>
                  </a:lnTo>
                  <a:lnTo>
                    <a:pt x="2971209" y="1910002"/>
                  </a:lnTo>
                  <a:lnTo>
                    <a:pt x="2974692" y="1908991"/>
                  </a:lnTo>
                  <a:lnTo>
                    <a:pt x="2978176" y="1910941"/>
                  </a:lnTo>
                  <a:lnTo>
                    <a:pt x="2981659" y="1909933"/>
                  </a:lnTo>
                  <a:lnTo>
                    <a:pt x="2985142" y="1908925"/>
                  </a:lnTo>
                  <a:lnTo>
                    <a:pt x="2988625" y="1907919"/>
                  </a:lnTo>
                  <a:lnTo>
                    <a:pt x="2992109" y="1906914"/>
                  </a:lnTo>
                  <a:lnTo>
                    <a:pt x="2995592" y="1905910"/>
                  </a:lnTo>
                  <a:lnTo>
                    <a:pt x="2999075" y="1904907"/>
                  </a:lnTo>
                  <a:lnTo>
                    <a:pt x="3002558" y="1906856"/>
                  </a:lnTo>
                  <a:lnTo>
                    <a:pt x="3006042" y="1905855"/>
                  </a:lnTo>
                  <a:lnTo>
                    <a:pt x="3009525" y="1904855"/>
                  </a:lnTo>
                  <a:lnTo>
                    <a:pt x="3013008" y="1903857"/>
                  </a:lnTo>
                  <a:lnTo>
                    <a:pt x="3016491" y="1902860"/>
                  </a:lnTo>
                  <a:lnTo>
                    <a:pt x="3019975" y="1901863"/>
                  </a:lnTo>
                  <a:lnTo>
                    <a:pt x="3023458" y="1900868"/>
                  </a:lnTo>
                  <a:lnTo>
                    <a:pt x="3026941" y="1899873"/>
                  </a:lnTo>
                  <a:lnTo>
                    <a:pt x="3030424" y="1898880"/>
                  </a:lnTo>
                  <a:lnTo>
                    <a:pt x="3033908" y="1897888"/>
                  </a:lnTo>
                  <a:lnTo>
                    <a:pt x="3037391" y="1899840"/>
                  </a:lnTo>
                  <a:lnTo>
                    <a:pt x="3040874" y="1898850"/>
                  </a:lnTo>
                  <a:lnTo>
                    <a:pt x="3044357" y="1897861"/>
                  </a:lnTo>
                  <a:lnTo>
                    <a:pt x="3047841" y="1896873"/>
                  </a:lnTo>
                  <a:lnTo>
                    <a:pt x="3051324" y="1907555"/>
                  </a:lnTo>
                  <a:lnTo>
                    <a:pt x="3054807" y="1906570"/>
                  </a:lnTo>
                  <a:lnTo>
                    <a:pt x="3058290" y="1905587"/>
                  </a:lnTo>
                  <a:lnTo>
                    <a:pt x="3061774" y="1904604"/>
                  </a:lnTo>
                  <a:lnTo>
                    <a:pt x="3065257" y="1903623"/>
                  </a:lnTo>
                  <a:lnTo>
                    <a:pt x="3068740" y="1902642"/>
                  </a:lnTo>
                  <a:lnTo>
                    <a:pt x="3072223" y="1901663"/>
                  </a:lnTo>
                  <a:lnTo>
                    <a:pt x="3075707" y="1906459"/>
                  </a:lnTo>
                  <a:lnTo>
                    <a:pt x="3079190" y="1905482"/>
                  </a:lnTo>
                  <a:lnTo>
                    <a:pt x="3082673" y="1904506"/>
                  </a:lnTo>
                  <a:lnTo>
                    <a:pt x="3086156" y="1903531"/>
                  </a:lnTo>
                  <a:lnTo>
                    <a:pt x="3089640" y="1908292"/>
                  </a:lnTo>
                  <a:lnTo>
                    <a:pt x="3093123" y="1907320"/>
                  </a:lnTo>
                  <a:lnTo>
                    <a:pt x="3096606" y="1906349"/>
                  </a:lnTo>
                  <a:lnTo>
                    <a:pt x="3100089" y="1916728"/>
                  </a:lnTo>
                  <a:lnTo>
                    <a:pt x="3103573" y="1915760"/>
                  </a:lnTo>
                  <a:lnTo>
                    <a:pt x="3107056" y="1914793"/>
                  </a:lnTo>
                  <a:lnTo>
                    <a:pt x="3110539" y="1913827"/>
                  </a:lnTo>
                  <a:lnTo>
                    <a:pt x="3114022" y="1912862"/>
                  </a:lnTo>
                  <a:lnTo>
                    <a:pt x="3117506" y="1911897"/>
                  </a:lnTo>
                  <a:lnTo>
                    <a:pt x="3120989" y="1910934"/>
                  </a:lnTo>
                  <a:lnTo>
                    <a:pt x="3124472" y="1921169"/>
                  </a:lnTo>
                  <a:lnTo>
                    <a:pt x="3127955" y="1920209"/>
                  </a:lnTo>
                  <a:lnTo>
                    <a:pt x="3131439" y="1919250"/>
                  </a:lnTo>
                  <a:lnTo>
                    <a:pt x="3134922" y="1918291"/>
                  </a:lnTo>
                  <a:lnTo>
                    <a:pt x="3138405" y="1917334"/>
                  </a:lnTo>
                  <a:lnTo>
                    <a:pt x="3141888" y="1916378"/>
                  </a:lnTo>
                  <a:lnTo>
                    <a:pt x="3145372" y="1915423"/>
                  </a:lnTo>
                  <a:lnTo>
                    <a:pt x="3148855" y="1928253"/>
                  </a:lnTo>
                  <a:lnTo>
                    <a:pt x="3152338" y="1927302"/>
                  </a:lnTo>
                  <a:lnTo>
                    <a:pt x="3155821" y="1926351"/>
                  </a:lnTo>
                  <a:lnTo>
                    <a:pt x="3159304" y="1925401"/>
                  </a:lnTo>
                  <a:lnTo>
                    <a:pt x="3162788" y="1929901"/>
                  </a:lnTo>
                  <a:lnTo>
                    <a:pt x="3166271" y="1928954"/>
                  </a:lnTo>
                  <a:lnTo>
                    <a:pt x="3169754" y="1928007"/>
                  </a:lnTo>
                  <a:lnTo>
                    <a:pt x="3173237" y="1927062"/>
                  </a:lnTo>
                  <a:lnTo>
                    <a:pt x="3176721" y="1928829"/>
                  </a:lnTo>
                  <a:lnTo>
                    <a:pt x="3180204" y="1927885"/>
                  </a:lnTo>
                  <a:lnTo>
                    <a:pt x="3183687" y="1926943"/>
                  </a:lnTo>
                  <a:lnTo>
                    <a:pt x="3187170" y="1926001"/>
                  </a:lnTo>
                  <a:lnTo>
                    <a:pt x="3190654" y="1925061"/>
                  </a:lnTo>
                  <a:lnTo>
                    <a:pt x="3194137" y="1924121"/>
                  </a:lnTo>
                  <a:lnTo>
                    <a:pt x="3197620" y="1923182"/>
                  </a:lnTo>
                  <a:lnTo>
                    <a:pt x="3201103" y="1922244"/>
                  </a:lnTo>
                  <a:lnTo>
                    <a:pt x="3204587" y="1921308"/>
                  </a:lnTo>
                  <a:lnTo>
                    <a:pt x="3208070" y="1920372"/>
                  </a:lnTo>
                  <a:lnTo>
                    <a:pt x="3211553" y="1922142"/>
                  </a:lnTo>
                  <a:lnTo>
                    <a:pt x="3215036" y="1921208"/>
                  </a:lnTo>
                  <a:lnTo>
                    <a:pt x="3218520" y="1920275"/>
                  </a:lnTo>
                  <a:lnTo>
                    <a:pt x="3222003" y="1919343"/>
                  </a:lnTo>
                  <a:lnTo>
                    <a:pt x="3225486" y="1923796"/>
                  </a:lnTo>
                  <a:lnTo>
                    <a:pt x="3228969" y="1922867"/>
                  </a:lnTo>
                  <a:lnTo>
                    <a:pt x="3232453" y="1921938"/>
                  </a:lnTo>
                  <a:lnTo>
                    <a:pt x="3235936" y="1921010"/>
                  </a:lnTo>
                  <a:lnTo>
                    <a:pt x="3239419" y="1920083"/>
                  </a:lnTo>
                  <a:lnTo>
                    <a:pt x="3242902" y="1919157"/>
                  </a:lnTo>
                  <a:lnTo>
                    <a:pt x="3246386" y="1918232"/>
                  </a:lnTo>
                  <a:lnTo>
                    <a:pt x="3249869" y="1919988"/>
                  </a:lnTo>
                  <a:lnTo>
                    <a:pt x="3253352" y="1919065"/>
                  </a:lnTo>
                  <a:lnTo>
                    <a:pt x="3256835" y="1918143"/>
                  </a:lnTo>
                  <a:lnTo>
                    <a:pt x="3260319" y="1925211"/>
                  </a:lnTo>
                  <a:lnTo>
                    <a:pt x="3263802" y="1924292"/>
                  </a:lnTo>
                  <a:lnTo>
                    <a:pt x="3267285" y="1923373"/>
                  </a:lnTo>
                  <a:lnTo>
                    <a:pt x="3270768" y="1922455"/>
                  </a:lnTo>
                  <a:lnTo>
                    <a:pt x="3274252" y="1921538"/>
                  </a:lnTo>
                  <a:lnTo>
                    <a:pt x="3277735" y="1920622"/>
                  </a:lnTo>
                  <a:lnTo>
                    <a:pt x="3281218" y="1919707"/>
                  </a:lnTo>
                  <a:lnTo>
                    <a:pt x="3284701" y="1918793"/>
                  </a:lnTo>
                  <a:lnTo>
                    <a:pt x="3288185" y="1938811"/>
                  </a:lnTo>
                  <a:lnTo>
                    <a:pt x="3291668" y="1937901"/>
                  </a:lnTo>
                  <a:lnTo>
                    <a:pt x="3295151" y="1936992"/>
                  </a:lnTo>
                  <a:lnTo>
                    <a:pt x="3298634" y="1936083"/>
                  </a:lnTo>
                  <a:lnTo>
                    <a:pt x="3302118" y="1935175"/>
                  </a:lnTo>
                  <a:lnTo>
                    <a:pt x="3305601" y="1934269"/>
                  </a:lnTo>
                  <a:lnTo>
                    <a:pt x="3309084" y="1933363"/>
                  </a:lnTo>
                  <a:lnTo>
                    <a:pt x="3312567" y="1935037"/>
                  </a:lnTo>
                  <a:lnTo>
                    <a:pt x="3316051" y="1934133"/>
                  </a:lnTo>
                  <a:lnTo>
                    <a:pt x="3319534" y="1933230"/>
                  </a:lnTo>
                  <a:lnTo>
                    <a:pt x="3323017" y="1932328"/>
                  </a:lnTo>
                  <a:lnTo>
                    <a:pt x="3326500" y="1931426"/>
                  </a:lnTo>
                  <a:lnTo>
                    <a:pt x="3329984" y="1930526"/>
                  </a:lnTo>
                  <a:lnTo>
                    <a:pt x="3333467" y="1929626"/>
                  </a:lnTo>
                  <a:lnTo>
                    <a:pt x="3336950" y="1928727"/>
                  </a:lnTo>
                  <a:lnTo>
                    <a:pt x="3340433" y="1927829"/>
                  </a:lnTo>
                  <a:lnTo>
                    <a:pt x="3343917" y="1926932"/>
                  </a:lnTo>
                  <a:lnTo>
                    <a:pt x="3347400" y="1931174"/>
                  </a:lnTo>
                  <a:lnTo>
                    <a:pt x="3350883" y="1930279"/>
                  </a:lnTo>
                  <a:lnTo>
                    <a:pt x="3354366" y="1929385"/>
                  </a:lnTo>
                  <a:lnTo>
                    <a:pt x="3357850" y="1928492"/>
                  </a:lnTo>
                  <a:lnTo>
                    <a:pt x="3361333" y="1927599"/>
                  </a:lnTo>
                  <a:lnTo>
                    <a:pt x="3364816" y="1926707"/>
                  </a:lnTo>
                  <a:lnTo>
                    <a:pt x="3368299" y="1925816"/>
                  </a:lnTo>
                  <a:lnTo>
                    <a:pt x="3371783" y="1940154"/>
                  </a:lnTo>
                  <a:lnTo>
                    <a:pt x="3375266" y="1939267"/>
                  </a:lnTo>
                  <a:lnTo>
                    <a:pt x="3378749" y="1938380"/>
                  </a:lnTo>
                  <a:lnTo>
                    <a:pt x="3382232" y="1937494"/>
                  </a:lnTo>
                  <a:lnTo>
                    <a:pt x="3385716" y="1949079"/>
                  </a:lnTo>
                  <a:lnTo>
                    <a:pt x="3389199" y="1948196"/>
                  </a:lnTo>
                  <a:lnTo>
                    <a:pt x="3392682" y="1947314"/>
                  </a:lnTo>
                  <a:lnTo>
                    <a:pt x="3396165" y="1946433"/>
                  </a:lnTo>
                  <a:lnTo>
                    <a:pt x="3399649" y="1945553"/>
                  </a:lnTo>
                  <a:lnTo>
                    <a:pt x="3403132" y="1944673"/>
                  </a:lnTo>
                  <a:lnTo>
                    <a:pt x="3406615" y="1943794"/>
                  </a:lnTo>
                  <a:lnTo>
                    <a:pt x="3410098" y="1945389"/>
                  </a:lnTo>
                  <a:lnTo>
                    <a:pt x="3413582" y="1944512"/>
                  </a:lnTo>
                  <a:lnTo>
                    <a:pt x="3417065" y="1943635"/>
                  </a:lnTo>
                  <a:lnTo>
                    <a:pt x="3420548" y="1942760"/>
                  </a:lnTo>
                  <a:lnTo>
                    <a:pt x="3424031" y="1951700"/>
                  </a:lnTo>
                  <a:lnTo>
                    <a:pt x="3427515" y="1950827"/>
                  </a:lnTo>
                  <a:lnTo>
                    <a:pt x="3430998" y="1949955"/>
                  </a:lnTo>
                  <a:lnTo>
                    <a:pt x="3434481" y="1949084"/>
                  </a:lnTo>
                  <a:lnTo>
                    <a:pt x="3437964" y="1948214"/>
                  </a:lnTo>
                  <a:lnTo>
                    <a:pt x="3441447" y="1947344"/>
                  </a:lnTo>
                  <a:lnTo>
                    <a:pt x="3444931" y="1946476"/>
                  </a:lnTo>
                  <a:lnTo>
                    <a:pt x="3448414" y="1945608"/>
                  </a:lnTo>
                  <a:lnTo>
                    <a:pt x="3451897" y="1944741"/>
                  </a:lnTo>
                  <a:lnTo>
                    <a:pt x="3455380" y="1943874"/>
                  </a:lnTo>
                  <a:lnTo>
                    <a:pt x="3458864" y="1947875"/>
                  </a:lnTo>
                  <a:lnTo>
                    <a:pt x="3462347" y="1947011"/>
                  </a:lnTo>
                  <a:lnTo>
                    <a:pt x="3465830" y="1946147"/>
                  </a:lnTo>
                  <a:lnTo>
                    <a:pt x="3469313" y="1945284"/>
                  </a:lnTo>
                  <a:lnTo>
                    <a:pt x="3472797" y="1944422"/>
                  </a:lnTo>
                  <a:lnTo>
                    <a:pt x="3476280" y="1943561"/>
                  </a:lnTo>
                  <a:lnTo>
                    <a:pt x="3479763" y="1942701"/>
                  </a:lnTo>
                  <a:lnTo>
                    <a:pt x="3483246" y="1941841"/>
                  </a:lnTo>
                  <a:lnTo>
                    <a:pt x="3483246" y="1944265"/>
                  </a:lnTo>
                  <a:lnTo>
                    <a:pt x="3483246" y="1946681"/>
                  </a:lnTo>
                  <a:lnTo>
                    <a:pt x="3483246" y="1949089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1960056"/>
            </a:xfrm>
            <a:custGeom>
              <a:avLst/>
              <a:gdLst/>
              <a:ahLst/>
              <a:cxnLst/>
              <a:rect l="0" t="0" r="0" b="0"/>
              <a:pathLst>
                <a:path w="3483246" h="1960056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617980"/>
                  </a:lnTo>
                  <a:lnTo>
                    <a:pt x="118430" y="602950"/>
                  </a:lnTo>
                  <a:lnTo>
                    <a:pt x="121913" y="588634"/>
                  </a:lnTo>
                  <a:lnTo>
                    <a:pt x="125396" y="574982"/>
                  </a:lnTo>
                  <a:lnTo>
                    <a:pt x="128880" y="561949"/>
                  </a:lnTo>
                  <a:lnTo>
                    <a:pt x="132363" y="549494"/>
                  </a:lnTo>
                  <a:lnTo>
                    <a:pt x="135846" y="537579"/>
                  </a:lnTo>
                  <a:lnTo>
                    <a:pt x="139329" y="526170"/>
                  </a:lnTo>
                  <a:lnTo>
                    <a:pt x="142813" y="515235"/>
                  </a:lnTo>
                  <a:lnTo>
                    <a:pt x="146296" y="504745"/>
                  </a:lnTo>
                  <a:lnTo>
                    <a:pt x="149779" y="494673"/>
                  </a:lnTo>
                  <a:lnTo>
                    <a:pt x="153262" y="484996"/>
                  </a:lnTo>
                  <a:lnTo>
                    <a:pt x="156746" y="475690"/>
                  </a:lnTo>
                  <a:lnTo>
                    <a:pt x="160229" y="466735"/>
                  </a:lnTo>
                  <a:lnTo>
                    <a:pt x="163712" y="644767"/>
                  </a:lnTo>
                  <a:lnTo>
                    <a:pt x="167195" y="633778"/>
                  </a:lnTo>
                  <a:lnTo>
                    <a:pt x="170679" y="623158"/>
                  </a:lnTo>
                  <a:lnTo>
                    <a:pt x="174162" y="914238"/>
                  </a:lnTo>
                  <a:lnTo>
                    <a:pt x="177645" y="900948"/>
                  </a:lnTo>
                  <a:lnTo>
                    <a:pt x="181128" y="888039"/>
                  </a:lnTo>
                  <a:lnTo>
                    <a:pt x="184612" y="875495"/>
                  </a:lnTo>
                  <a:lnTo>
                    <a:pt x="188095" y="1099608"/>
                  </a:lnTo>
                  <a:lnTo>
                    <a:pt x="191578" y="1085848"/>
                  </a:lnTo>
                  <a:lnTo>
                    <a:pt x="195061" y="1072428"/>
                  </a:lnTo>
                  <a:lnTo>
                    <a:pt x="198545" y="1059335"/>
                  </a:lnTo>
                  <a:lnTo>
                    <a:pt x="202028" y="1046558"/>
                  </a:lnTo>
                  <a:lnTo>
                    <a:pt x="205511" y="1034086"/>
                  </a:lnTo>
                  <a:lnTo>
                    <a:pt x="208994" y="1021908"/>
                  </a:lnTo>
                  <a:lnTo>
                    <a:pt x="212478" y="1199235"/>
                  </a:lnTo>
                  <a:lnTo>
                    <a:pt x="215961" y="1186481"/>
                  </a:lnTo>
                  <a:lnTo>
                    <a:pt x="219444" y="1173996"/>
                  </a:lnTo>
                  <a:lnTo>
                    <a:pt x="222927" y="1161770"/>
                  </a:lnTo>
                  <a:lnTo>
                    <a:pt x="226411" y="1149797"/>
                  </a:lnTo>
                  <a:lnTo>
                    <a:pt x="229894" y="1138068"/>
                  </a:lnTo>
                  <a:lnTo>
                    <a:pt x="233377" y="1126575"/>
                  </a:lnTo>
                  <a:lnTo>
                    <a:pt x="236860" y="1115313"/>
                  </a:lnTo>
                  <a:lnTo>
                    <a:pt x="240344" y="1104273"/>
                  </a:lnTo>
                  <a:lnTo>
                    <a:pt x="243827" y="1093450"/>
                  </a:lnTo>
                  <a:lnTo>
                    <a:pt x="247310" y="1082837"/>
                  </a:lnTo>
                  <a:lnTo>
                    <a:pt x="250793" y="1072428"/>
                  </a:lnTo>
                  <a:lnTo>
                    <a:pt x="254277" y="1062217"/>
                  </a:lnTo>
                  <a:lnTo>
                    <a:pt x="257760" y="1052199"/>
                  </a:lnTo>
                  <a:lnTo>
                    <a:pt x="261243" y="1042368"/>
                  </a:lnTo>
                  <a:lnTo>
                    <a:pt x="264726" y="1032719"/>
                  </a:lnTo>
                  <a:lnTo>
                    <a:pt x="268210" y="1023247"/>
                  </a:lnTo>
                  <a:lnTo>
                    <a:pt x="271693" y="1013947"/>
                  </a:lnTo>
                  <a:lnTo>
                    <a:pt x="275176" y="1004814"/>
                  </a:lnTo>
                  <a:lnTo>
                    <a:pt x="278659" y="995845"/>
                  </a:lnTo>
                  <a:lnTo>
                    <a:pt x="282143" y="987035"/>
                  </a:lnTo>
                  <a:lnTo>
                    <a:pt x="285626" y="1054187"/>
                  </a:lnTo>
                  <a:lnTo>
                    <a:pt x="289109" y="1045298"/>
                  </a:lnTo>
                  <a:lnTo>
                    <a:pt x="292592" y="1036557"/>
                  </a:lnTo>
                  <a:lnTo>
                    <a:pt x="296075" y="1027961"/>
                  </a:lnTo>
                  <a:lnTo>
                    <a:pt x="299559" y="1155753"/>
                  </a:lnTo>
                  <a:lnTo>
                    <a:pt x="303042" y="1146842"/>
                  </a:lnTo>
                  <a:lnTo>
                    <a:pt x="306525" y="1138068"/>
                  </a:lnTo>
                  <a:lnTo>
                    <a:pt x="310008" y="1129426"/>
                  </a:lnTo>
                  <a:lnTo>
                    <a:pt x="313492" y="1120916"/>
                  </a:lnTo>
                  <a:lnTo>
                    <a:pt x="316975" y="1112532"/>
                  </a:lnTo>
                  <a:lnTo>
                    <a:pt x="320458" y="1104273"/>
                  </a:lnTo>
                  <a:lnTo>
                    <a:pt x="323941" y="1096136"/>
                  </a:lnTo>
                  <a:lnTo>
                    <a:pt x="327425" y="1088117"/>
                  </a:lnTo>
                  <a:lnTo>
                    <a:pt x="330908" y="1080216"/>
                  </a:lnTo>
                  <a:lnTo>
                    <a:pt x="334391" y="1072428"/>
                  </a:lnTo>
                  <a:lnTo>
                    <a:pt x="337874" y="1064751"/>
                  </a:lnTo>
                  <a:lnTo>
                    <a:pt x="341358" y="1057184"/>
                  </a:lnTo>
                  <a:lnTo>
                    <a:pt x="344841" y="1049724"/>
                  </a:lnTo>
                  <a:lnTo>
                    <a:pt x="348324" y="1042368"/>
                  </a:lnTo>
                  <a:lnTo>
                    <a:pt x="351807" y="1035114"/>
                  </a:lnTo>
                  <a:lnTo>
                    <a:pt x="355291" y="1027961"/>
                  </a:lnTo>
                  <a:lnTo>
                    <a:pt x="358774" y="1020906"/>
                  </a:lnTo>
                  <a:lnTo>
                    <a:pt x="362257" y="1013947"/>
                  </a:lnTo>
                  <a:lnTo>
                    <a:pt x="365740" y="1007082"/>
                  </a:lnTo>
                  <a:lnTo>
                    <a:pt x="369224" y="1000310"/>
                  </a:lnTo>
                  <a:lnTo>
                    <a:pt x="372707" y="993628"/>
                  </a:lnTo>
                  <a:lnTo>
                    <a:pt x="376190" y="987035"/>
                  </a:lnTo>
                  <a:lnTo>
                    <a:pt x="379673" y="980528"/>
                  </a:lnTo>
                  <a:lnTo>
                    <a:pt x="383157" y="974107"/>
                  </a:lnTo>
                  <a:lnTo>
                    <a:pt x="386640" y="967770"/>
                  </a:lnTo>
                  <a:lnTo>
                    <a:pt x="390123" y="961514"/>
                  </a:lnTo>
                  <a:lnTo>
                    <a:pt x="393606" y="955339"/>
                  </a:lnTo>
                  <a:lnTo>
                    <a:pt x="397090" y="1005511"/>
                  </a:lnTo>
                  <a:lnTo>
                    <a:pt x="400573" y="999276"/>
                  </a:lnTo>
                  <a:lnTo>
                    <a:pt x="404056" y="993118"/>
                  </a:lnTo>
                  <a:lnTo>
                    <a:pt x="407539" y="987035"/>
                  </a:lnTo>
                  <a:lnTo>
                    <a:pt x="411023" y="981026"/>
                  </a:lnTo>
                  <a:lnTo>
                    <a:pt x="414506" y="975090"/>
                  </a:lnTo>
                  <a:lnTo>
                    <a:pt x="417989" y="969225"/>
                  </a:lnTo>
                  <a:lnTo>
                    <a:pt x="421472" y="963430"/>
                  </a:lnTo>
                  <a:lnTo>
                    <a:pt x="424956" y="957705"/>
                  </a:lnTo>
                  <a:lnTo>
                    <a:pt x="428439" y="952046"/>
                  </a:lnTo>
                  <a:lnTo>
                    <a:pt x="431922" y="946455"/>
                  </a:lnTo>
                  <a:lnTo>
                    <a:pt x="435405" y="940929"/>
                  </a:lnTo>
                  <a:lnTo>
                    <a:pt x="438889" y="935466"/>
                  </a:lnTo>
                  <a:lnTo>
                    <a:pt x="442372" y="930067"/>
                  </a:lnTo>
                  <a:lnTo>
                    <a:pt x="445855" y="924730"/>
                  </a:lnTo>
                  <a:lnTo>
                    <a:pt x="449338" y="970476"/>
                  </a:lnTo>
                  <a:lnTo>
                    <a:pt x="452822" y="965079"/>
                  </a:lnTo>
                  <a:lnTo>
                    <a:pt x="456305" y="959742"/>
                  </a:lnTo>
                  <a:lnTo>
                    <a:pt x="459788" y="954463"/>
                  </a:lnTo>
                  <a:lnTo>
                    <a:pt x="463271" y="949242"/>
                  </a:lnTo>
                  <a:lnTo>
                    <a:pt x="466755" y="944079"/>
                  </a:lnTo>
                  <a:lnTo>
                    <a:pt x="470238" y="938970"/>
                  </a:lnTo>
                  <a:lnTo>
                    <a:pt x="473721" y="933917"/>
                  </a:lnTo>
                  <a:lnTo>
                    <a:pt x="477204" y="928918"/>
                  </a:lnTo>
                  <a:lnTo>
                    <a:pt x="480688" y="923973"/>
                  </a:lnTo>
                  <a:lnTo>
                    <a:pt x="484171" y="919079"/>
                  </a:lnTo>
                  <a:lnTo>
                    <a:pt x="487654" y="914238"/>
                  </a:lnTo>
                  <a:lnTo>
                    <a:pt x="491137" y="909446"/>
                  </a:lnTo>
                  <a:lnTo>
                    <a:pt x="494621" y="904705"/>
                  </a:lnTo>
                  <a:lnTo>
                    <a:pt x="498104" y="946826"/>
                  </a:lnTo>
                  <a:lnTo>
                    <a:pt x="501587" y="942029"/>
                  </a:lnTo>
                  <a:lnTo>
                    <a:pt x="505070" y="937280"/>
                  </a:lnTo>
                  <a:lnTo>
                    <a:pt x="508554" y="932579"/>
                  </a:lnTo>
                  <a:lnTo>
                    <a:pt x="512037" y="927925"/>
                  </a:lnTo>
                  <a:lnTo>
                    <a:pt x="515520" y="923317"/>
                  </a:lnTo>
                  <a:lnTo>
                    <a:pt x="519003" y="918755"/>
                  </a:lnTo>
                  <a:lnTo>
                    <a:pt x="522487" y="914238"/>
                  </a:lnTo>
                  <a:lnTo>
                    <a:pt x="525970" y="909764"/>
                  </a:lnTo>
                  <a:lnTo>
                    <a:pt x="529453" y="905335"/>
                  </a:lnTo>
                  <a:lnTo>
                    <a:pt x="532936" y="900948"/>
                  </a:lnTo>
                  <a:lnTo>
                    <a:pt x="536420" y="896604"/>
                  </a:lnTo>
                  <a:lnTo>
                    <a:pt x="539903" y="892301"/>
                  </a:lnTo>
                  <a:lnTo>
                    <a:pt x="543386" y="888039"/>
                  </a:lnTo>
                  <a:lnTo>
                    <a:pt x="546869" y="927058"/>
                  </a:lnTo>
                  <a:lnTo>
                    <a:pt x="550353" y="922744"/>
                  </a:lnTo>
                  <a:lnTo>
                    <a:pt x="553836" y="918471"/>
                  </a:lnTo>
                  <a:lnTo>
                    <a:pt x="557319" y="914238"/>
                  </a:lnTo>
                  <a:lnTo>
                    <a:pt x="560802" y="910043"/>
                  </a:lnTo>
                  <a:lnTo>
                    <a:pt x="564286" y="905886"/>
                  </a:lnTo>
                  <a:lnTo>
                    <a:pt x="567769" y="901767"/>
                  </a:lnTo>
                  <a:lnTo>
                    <a:pt x="571252" y="938672"/>
                  </a:lnTo>
                  <a:lnTo>
                    <a:pt x="574735" y="934509"/>
                  </a:lnTo>
                  <a:lnTo>
                    <a:pt x="578218" y="930383"/>
                  </a:lnTo>
                  <a:lnTo>
                    <a:pt x="581702" y="926294"/>
                  </a:lnTo>
                  <a:lnTo>
                    <a:pt x="585185" y="961514"/>
                  </a:lnTo>
                  <a:lnTo>
                    <a:pt x="588668" y="957388"/>
                  </a:lnTo>
                  <a:lnTo>
                    <a:pt x="592151" y="953298"/>
                  </a:lnTo>
                  <a:lnTo>
                    <a:pt x="595635" y="1093937"/>
                  </a:lnTo>
                  <a:lnTo>
                    <a:pt x="599118" y="1089567"/>
                  </a:lnTo>
                  <a:lnTo>
                    <a:pt x="602601" y="1085231"/>
                  </a:lnTo>
                  <a:lnTo>
                    <a:pt x="606084" y="1080929"/>
                  </a:lnTo>
                  <a:lnTo>
                    <a:pt x="609568" y="1110005"/>
                  </a:lnTo>
                  <a:lnTo>
                    <a:pt x="613051" y="1105701"/>
                  </a:lnTo>
                  <a:lnTo>
                    <a:pt x="616534" y="1101429"/>
                  </a:lnTo>
                  <a:lnTo>
                    <a:pt x="620017" y="1097190"/>
                  </a:lnTo>
                  <a:lnTo>
                    <a:pt x="623501" y="1092984"/>
                  </a:lnTo>
                  <a:lnTo>
                    <a:pt x="626984" y="1088810"/>
                  </a:lnTo>
                  <a:lnTo>
                    <a:pt x="630467" y="1084668"/>
                  </a:lnTo>
                  <a:lnTo>
                    <a:pt x="633950" y="1080557"/>
                  </a:lnTo>
                  <a:lnTo>
                    <a:pt x="637434" y="1076477"/>
                  </a:lnTo>
                  <a:lnTo>
                    <a:pt x="640917" y="1072428"/>
                  </a:lnTo>
                  <a:lnTo>
                    <a:pt x="644400" y="1068409"/>
                  </a:lnTo>
                  <a:lnTo>
                    <a:pt x="647883" y="1096136"/>
                  </a:lnTo>
                  <a:lnTo>
                    <a:pt x="651367" y="1092112"/>
                  </a:lnTo>
                  <a:lnTo>
                    <a:pt x="654850" y="1088117"/>
                  </a:lnTo>
                  <a:lnTo>
                    <a:pt x="658333" y="1084152"/>
                  </a:lnTo>
                  <a:lnTo>
                    <a:pt x="661816" y="1080216"/>
                  </a:lnTo>
                  <a:lnTo>
                    <a:pt x="665300" y="1076308"/>
                  </a:lnTo>
                  <a:lnTo>
                    <a:pt x="668783" y="1072428"/>
                  </a:lnTo>
                  <a:lnTo>
                    <a:pt x="672266" y="1128767"/>
                  </a:lnTo>
                  <a:lnTo>
                    <a:pt x="675749" y="1124828"/>
                  </a:lnTo>
                  <a:lnTo>
                    <a:pt x="679233" y="1120916"/>
                  </a:lnTo>
                  <a:lnTo>
                    <a:pt x="682716" y="1201462"/>
                  </a:lnTo>
                  <a:lnTo>
                    <a:pt x="686199" y="1197460"/>
                  </a:lnTo>
                  <a:lnTo>
                    <a:pt x="689682" y="1193484"/>
                  </a:lnTo>
                  <a:lnTo>
                    <a:pt x="693166" y="1189535"/>
                  </a:lnTo>
                  <a:lnTo>
                    <a:pt x="696649" y="1212266"/>
                  </a:lnTo>
                  <a:lnTo>
                    <a:pt x="700132" y="1208327"/>
                  </a:lnTo>
                  <a:lnTo>
                    <a:pt x="703615" y="1204414"/>
                  </a:lnTo>
                  <a:lnTo>
                    <a:pt x="707099" y="1200526"/>
                  </a:lnTo>
                  <a:lnTo>
                    <a:pt x="710582" y="1196663"/>
                  </a:lnTo>
                  <a:lnTo>
                    <a:pt x="714065" y="1192824"/>
                  </a:lnTo>
                  <a:lnTo>
                    <a:pt x="717548" y="1189010"/>
                  </a:lnTo>
                  <a:lnTo>
                    <a:pt x="721032" y="1210993"/>
                  </a:lnTo>
                  <a:lnTo>
                    <a:pt x="724515" y="1207189"/>
                  </a:lnTo>
                  <a:lnTo>
                    <a:pt x="727998" y="1203408"/>
                  </a:lnTo>
                  <a:lnTo>
                    <a:pt x="731481" y="1224743"/>
                  </a:lnTo>
                  <a:lnTo>
                    <a:pt x="734965" y="1220973"/>
                  </a:lnTo>
                  <a:lnTo>
                    <a:pt x="738448" y="1217226"/>
                  </a:lnTo>
                  <a:lnTo>
                    <a:pt x="741931" y="1213503"/>
                  </a:lnTo>
                  <a:lnTo>
                    <a:pt x="745414" y="1326828"/>
                  </a:lnTo>
                  <a:lnTo>
                    <a:pt x="748898" y="1323000"/>
                  </a:lnTo>
                  <a:lnTo>
                    <a:pt x="752381" y="1319195"/>
                  </a:lnTo>
                  <a:lnTo>
                    <a:pt x="755864" y="1315412"/>
                  </a:lnTo>
                  <a:lnTo>
                    <a:pt x="759347" y="1311650"/>
                  </a:lnTo>
                  <a:lnTo>
                    <a:pt x="762831" y="1307909"/>
                  </a:lnTo>
                  <a:lnTo>
                    <a:pt x="766314" y="1304190"/>
                  </a:lnTo>
                  <a:lnTo>
                    <a:pt x="769797" y="1343672"/>
                  </a:lnTo>
                  <a:lnTo>
                    <a:pt x="773280" y="1339948"/>
                  </a:lnTo>
                  <a:lnTo>
                    <a:pt x="776764" y="1336244"/>
                  </a:lnTo>
                  <a:lnTo>
                    <a:pt x="780247" y="1332561"/>
                  </a:lnTo>
                  <a:lnTo>
                    <a:pt x="783730" y="1349768"/>
                  </a:lnTo>
                  <a:lnTo>
                    <a:pt x="787213" y="1346104"/>
                  </a:lnTo>
                  <a:lnTo>
                    <a:pt x="790697" y="1342459"/>
                  </a:lnTo>
                  <a:lnTo>
                    <a:pt x="794180" y="1379269"/>
                  </a:lnTo>
                  <a:lnTo>
                    <a:pt x="797663" y="1375625"/>
                  </a:lnTo>
                  <a:lnTo>
                    <a:pt x="801146" y="1372000"/>
                  </a:lnTo>
                  <a:lnTo>
                    <a:pt x="804630" y="1368394"/>
                  </a:lnTo>
                  <a:lnTo>
                    <a:pt x="808113" y="1384387"/>
                  </a:lnTo>
                  <a:lnTo>
                    <a:pt x="811596" y="1380800"/>
                  </a:lnTo>
                  <a:lnTo>
                    <a:pt x="815079" y="1377233"/>
                  </a:lnTo>
                  <a:lnTo>
                    <a:pt x="818563" y="1392855"/>
                  </a:lnTo>
                  <a:lnTo>
                    <a:pt x="822046" y="1389307"/>
                  </a:lnTo>
                  <a:lnTo>
                    <a:pt x="825529" y="1385777"/>
                  </a:lnTo>
                  <a:lnTo>
                    <a:pt x="829012" y="1382265"/>
                  </a:lnTo>
                  <a:lnTo>
                    <a:pt x="832496" y="1397534"/>
                  </a:lnTo>
                  <a:lnTo>
                    <a:pt x="835979" y="1394042"/>
                  </a:lnTo>
                  <a:lnTo>
                    <a:pt x="839462" y="1390567"/>
                  </a:lnTo>
                  <a:lnTo>
                    <a:pt x="842945" y="1405496"/>
                  </a:lnTo>
                  <a:lnTo>
                    <a:pt x="846429" y="1402040"/>
                  </a:lnTo>
                  <a:lnTo>
                    <a:pt x="849912" y="1398601"/>
                  </a:lnTo>
                  <a:lnTo>
                    <a:pt x="853395" y="1395179"/>
                  </a:lnTo>
                  <a:lnTo>
                    <a:pt x="856878" y="1462001"/>
                  </a:lnTo>
                  <a:lnTo>
                    <a:pt x="860361" y="1458560"/>
                  </a:lnTo>
                  <a:lnTo>
                    <a:pt x="863845" y="1455136"/>
                  </a:lnTo>
                  <a:lnTo>
                    <a:pt x="867328" y="1451727"/>
                  </a:lnTo>
                  <a:lnTo>
                    <a:pt x="870811" y="1448335"/>
                  </a:lnTo>
                  <a:lnTo>
                    <a:pt x="874294" y="1444958"/>
                  </a:lnTo>
                  <a:lnTo>
                    <a:pt x="877778" y="1441598"/>
                  </a:lnTo>
                  <a:lnTo>
                    <a:pt x="881261" y="1455002"/>
                  </a:lnTo>
                  <a:lnTo>
                    <a:pt x="884744" y="1451661"/>
                  </a:lnTo>
                  <a:lnTo>
                    <a:pt x="888227" y="1448335"/>
                  </a:lnTo>
                  <a:lnTo>
                    <a:pt x="891711" y="1445025"/>
                  </a:lnTo>
                  <a:lnTo>
                    <a:pt x="895194" y="1441729"/>
                  </a:lnTo>
                  <a:lnTo>
                    <a:pt x="898677" y="1438449"/>
                  </a:lnTo>
                  <a:lnTo>
                    <a:pt x="902160" y="1435183"/>
                  </a:lnTo>
                  <a:lnTo>
                    <a:pt x="905644" y="1431932"/>
                  </a:lnTo>
                  <a:lnTo>
                    <a:pt x="909127" y="1428696"/>
                  </a:lnTo>
                  <a:lnTo>
                    <a:pt x="912610" y="1425475"/>
                  </a:lnTo>
                  <a:lnTo>
                    <a:pt x="916093" y="1422268"/>
                  </a:lnTo>
                  <a:lnTo>
                    <a:pt x="919577" y="1451535"/>
                  </a:lnTo>
                  <a:lnTo>
                    <a:pt x="923060" y="1448335"/>
                  </a:lnTo>
                  <a:lnTo>
                    <a:pt x="926543" y="1445149"/>
                  </a:lnTo>
                  <a:lnTo>
                    <a:pt x="930026" y="1441977"/>
                  </a:lnTo>
                  <a:lnTo>
                    <a:pt x="933510" y="1438819"/>
                  </a:lnTo>
                  <a:lnTo>
                    <a:pt x="936993" y="1435675"/>
                  </a:lnTo>
                  <a:lnTo>
                    <a:pt x="940476" y="1432545"/>
                  </a:lnTo>
                  <a:lnTo>
                    <a:pt x="943959" y="1445208"/>
                  </a:lnTo>
                  <a:lnTo>
                    <a:pt x="947443" y="1442095"/>
                  </a:lnTo>
                  <a:lnTo>
                    <a:pt x="950926" y="1438994"/>
                  </a:lnTo>
                  <a:lnTo>
                    <a:pt x="954409" y="1435908"/>
                  </a:lnTo>
                  <a:lnTo>
                    <a:pt x="957892" y="1432834"/>
                  </a:lnTo>
                  <a:lnTo>
                    <a:pt x="961376" y="1429773"/>
                  </a:lnTo>
                  <a:lnTo>
                    <a:pt x="964859" y="1426726"/>
                  </a:lnTo>
                  <a:lnTo>
                    <a:pt x="968342" y="1423691"/>
                  </a:lnTo>
                  <a:lnTo>
                    <a:pt x="971825" y="1420670"/>
                  </a:lnTo>
                  <a:lnTo>
                    <a:pt x="975309" y="1417661"/>
                  </a:lnTo>
                  <a:lnTo>
                    <a:pt x="978792" y="1414665"/>
                  </a:lnTo>
                  <a:lnTo>
                    <a:pt x="982275" y="1411682"/>
                  </a:lnTo>
                  <a:lnTo>
                    <a:pt x="985758" y="1408711"/>
                  </a:lnTo>
                  <a:lnTo>
                    <a:pt x="989242" y="1405752"/>
                  </a:lnTo>
                  <a:lnTo>
                    <a:pt x="992725" y="1402806"/>
                  </a:lnTo>
                  <a:lnTo>
                    <a:pt x="996208" y="1399873"/>
                  </a:lnTo>
                  <a:lnTo>
                    <a:pt x="999691" y="1396951"/>
                  </a:lnTo>
                  <a:lnTo>
                    <a:pt x="1003175" y="1394042"/>
                  </a:lnTo>
                  <a:lnTo>
                    <a:pt x="1006658" y="1406504"/>
                  </a:lnTo>
                  <a:lnTo>
                    <a:pt x="1010141" y="1403608"/>
                  </a:lnTo>
                  <a:lnTo>
                    <a:pt x="1013624" y="1400725"/>
                  </a:lnTo>
                  <a:lnTo>
                    <a:pt x="1017108" y="1412959"/>
                  </a:lnTo>
                  <a:lnTo>
                    <a:pt x="1020591" y="1410088"/>
                  </a:lnTo>
                  <a:lnTo>
                    <a:pt x="1024074" y="1407230"/>
                  </a:lnTo>
                  <a:lnTo>
                    <a:pt x="1027557" y="1404383"/>
                  </a:lnTo>
                  <a:lnTo>
                    <a:pt x="1031041" y="1416398"/>
                  </a:lnTo>
                  <a:lnTo>
                    <a:pt x="1034524" y="1413564"/>
                  </a:lnTo>
                  <a:lnTo>
                    <a:pt x="1038007" y="1410742"/>
                  </a:lnTo>
                  <a:lnTo>
                    <a:pt x="1041490" y="1422544"/>
                  </a:lnTo>
                  <a:lnTo>
                    <a:pt x="1044974" y="1419735"/>
                  </a:lnTo>
                  <a:lnTo>
                    <a:pt x="1048457" y="1416937"/>
                  </a:lnTo>
                  <a:lnTo>
                    <a:pt x="1051940" y="1414150"/>
                  </a:lnTo>
                  <a:lnTo>
                    <a:pt x="1055423" y="1411374"/>
                  </a:lnTo>
                  <a:lnTo>
                    <a:pt x="1058907" y="1408608"/>
                  </a:lnTo>
                  <a:lnTo>
                    <a:pt x="1062390" y="1405854"/>
                  </a:lnTo>
                  <a:lnTo>
                    <a:pt x="1065873" y="1403110"/>
                  </a:lnTo>
                  <a:lnTo>
                    <a:pt x="1069356" y="1400377"/>
                  </a:lnTo>
                  <a:lnTo>
                    <a:pt x="1072840" y="1397655"/>
                  </a:lnTo>
                  <a:lnTo>
                    <a:pt x="1076323" y="1394943"/>
                  </a:lnTo>
                  <a:lnTo>
                    <a:pt x="1079806" y="1392242"/>
                  </a:lnTo>
                  <a:lnTo>
                    <a:pt x="1083289" y="1389551"/>
                  </a:lnTo>
                  <a:lnTo>
                    <a:pt x="1086773" y="1386871"/>
                  </a:lnTo>
                  <a:lnTo>
                    <a:pt x="1090256" y="1384201"/>
                  </a:lnTo>
                  <a:lnTo>
                    <a:pt x="1093739" y="1395815"/>
                  </a:lnTo>
                  <a:lnTo>
                    <a:pt x="1097222" y="1393157"/>
                  </a:lnTo>
                  <a:lnTo>
                    <a:pt x="1100706" y="1390508"/>
                  </a:lnTo>
                  <a:lnTo>
                    <a:pt x="1104189" y="1387869"/>
                  </a:lnTo>
                  <a:lnTo>
                    <a:pt x="1107672" y="1385240"/>
                  </a:lnTo>
                  <a:lnTo>
                    <a:pt x="1111155" y="1382622"/>
                  </a:lnTo>
                  <a:lnTo>
                    <a:pt x="1114639" y="1380013"/>
                  </a:lnTo>
                  <a:lnTo>
                    <a:pt x="1118122" y="1391434"/>
                  </a:lnTo>
                  <a:lnTo>
                    <a:pt x="1121605" y="1388835"/>
                  </a:lnTo>
                  <a:lnTo>
                    <a:pt x="1125088" y="1386247"/>
                  </a:lnTo>
                  <a:lnTo>
                    <a:pt x="1128572" y="1383668"/>
                  </a:lnTo>
                  <a:lnTo>
                    <a:pt x="1132055" y="1381099"/>
                  </a:lnTo>
                  <a:lnTo>
                    <a:pt x="1135538" y="1378539"/>
                  </a:lnTo>
                  <a:lnTo>
                    <a:pt x="1139021" y="1375988"/>
                  </a:lnTo>
                  <a:lnTo>
                    <a:pt x="1142505" y="1373447"/>
                  </a:lnTo>
                  <a:lnTo>
                    <a:pt x="1145988" y="1370916"/>
                  </a:lnTo>
                  <a:lnTo>
                    <a:pt x="1149471" y="1368394"/>
                  </a:lnTo>
                  <a:lnTo>
                    <a:pt x="1152954" y="1393199"/>
                  </a:lnTo>
                  <a:lnTo>
                    <a:pt x="1156437" y="1390678"/>
                  </a:lnTo>
                  <a:lnTo>
                    <a:pt x="1159921" y="1388167"/>
                  </a:lnTo>
                  <a:lnTo>
                    <a:pt x="1163404" y="1385664"/>
                  </a:lnTo>
                  <a:lnTo>
                    <a:pt x="1166887" y="1383170"/>
                  </a:lnTo>
                  <a:lnTo>
                    <a:pt x="1170370" y="1380685"/>
                  </a:lnTo>
                  <a:lnTo>
                    <a:pt x="1173854" y="1378209"/>
                  </a:lnTo>
                  <a:lnTo>
                    <a:pt x="1177337" y="1375742"/>
                  </a:lnTo>
                  <a:lnTo>
                    <a:pt x="1180820" y="1373284"/>
                  </a:lnTo>
                  <a:lnTo>
                    <a:pt x="1184303" y="1370834"/>
                  </a:lnTo>
                  <a:lnTo>
                    <a:pt x="1187787" y="1368394"/>
                  </a:lnTo>
                  <a:lnTo>
                    <a:pt x="1191270" y="1418207"/>
                  </a:lnTo>
                  <a:lnTo>
                    <a:pt x="1194753" y="1415753"/>
                  </a:lnTo>
                  <a:lnTo>
                    <a:pt x="1198236" y="1413307"/>
                  </a:lnTo>
                  <a:lnTo>
                    <a:pt x="1201720" y="1410870"/>
                  </a:lnTo>
                  <a:lnTo>
                    <a:pt x="1205203" y="1421075"/>
                  </a:lnTo>
                  <a:lnTo>
                    <a:pt x="1208686" y="1418648"/>
                  </a:lnTo>
                  <a:lnTo>
                    <a:pt x="1212169" y="1416229"/>
                  </a:lnTo>
                  <a:lnTo>
                    <a:pt x="1215653" y="1426279"/>
                  </a:lnTo>
                  <a:lnTo>
                    <a:pt x="1219136" y="1423870"/>
                  </a:lnTo>
                  <a:lnTo>
                    <a:pt x="1222619" y="1421468"/>
                  </a:lnTo>
                  <a:lnTo>
                    <a:pt x="1226102" y="1419075"/>
                  </a:lnTo>
                  <a:lnTo>
                    <a:pt x="1229586" y="1416690"/>
                  </a:lnTo>
                  <a:lnTo>
                    <a:pt x="1233069" y="1414313"/>
                  </a:lnTo>
                  <a:lnTo>
                    <a:pt x="1236552" y="1411944"/>
                  </a:lnTo>
                  <a:lnTo>
                    <a:pt x="1240035" y="1409583"/>
                  </a:lnTo>
                  <a:lnTo>
                    <a:pt x="1243519" y="1407230"/>
                  </a:lnTo>
                  <a:lnTo>
                    <a:pt x="1247002" y="1404884"/>
                  </a:lnTo>
                  <a:lnTo>
                    <a:pt x="1250485" y="1402547"/>
                  </a:lnTo>
                  <a:lnTo>
                    <a:pt x="1253968" y="1400217"/>
                  </a:lnTo>
                  <a:lnTo>
                    <a:pt x="1257452" y="1397895"/>
                  </a:lnTo>
                  <a:lnTo>
                    <a:pt x="1260935" y="1395580"/>
                  </a:lnTo>
                  <a:lnTo>
                    <a:pt x="1264418" y="1393274"/>
                  </a:lnTo>
                  <a:lnTo>
                    <a:pt x="1267901" y="1390975"/>
                  </a:lnTo>
                  <a:lnTo>
                    <a:pt x="1271385" y="1388683"/>
                  </a:lnTo>
                  <a:lnTo>
                    <a:pt x="1274868" y="1386399"/>
                  </a:lnTo>
                  <a:lnTo>
                    <a:pt x="1278351" y="1408372"/>
                  </a:lnTo>
                  <a:lnTo>
                    <a:pt x="1281834" y="1406090"/>
                  </a:lnTo>
                  <a:lnTo>
                    <a:pt x="1285318" y="1403815"/>
                  </a:lnTo>
                  <a:lnTo>
                    <a:pt x="1288801" y="1401547"/>
                  </a:lnTo>
                  <a:lnTo>
                    <a:pt x="1292284" y="1399287"/>
                  </a:lnTo>
                  <a:lnTo>
                    <a:pt x="1295767" y="1397034"/>
                  </a:lnTo>
                  <a:lnTo>
                    <a:pt x="1299251" y="1394789"/>
                  </a:lnTo>
                  <a:lnTo>
                    <a:pt x="1302734" y="1392550"/>
                  </a:lnTo>
                  <a:lnTo>
                    <a:pt x="1306217" y="1390319"/>
                  </a:lnTo>
                  <a:lnTo>
                    <a:pt x="1309700" y="1388095"/>
                  </a:lnTo>
                  <a:lnTo>
                    <a:pt x="1313184" y="1385878"/>
                  </a:lnTo>
                  <a:lnTo>
                    <a:pt x="1316667" y="1407230"/>
                  </a:lnTo>
                  <a:lnTo>
                    <a:pt x="1320150" y="1405015"/>
                  </a:lnTo>
                  <a:lnTo>
                    <a:pt x="1323633" y="1402806"/>
                  </a:lnTo>
                  <a:lnTo>
                    <a:pt x="1327117" y="1412171"/>
                  </a:lnTo>
                  <a:lnTo>
                    <a:pt x="1330600" y="1409971"/>
                  </a:lnTo>
                  <a:lnTo>
                    <a:pt x="1334083" y="1407777"/>
                  </a:lnTo>
                  <a:lnTo>
                    <a:pt x="1337566" y="1405590"/>
                  </a:lnTo>
                  <a:lnTo>
                    <a:pt x="1341050" y="1414827"/>
                  </a:lnTo>
                  <a:lnTo>
                    <a:pt x="1344533" y="1412648"/>
                  </a:lnTo>
                  <a:lnTo>
                    <a:pt x="1348016" y="1410476"/>
                  </a:lnTo>
                  <a:lnTo>
                    <a:pt x="1351499" y="1408310"/>
                  </a:lnTo>
                  <a:lnTo>
                    <a:pt x="1354983" y="1406151"/>
                  </a:lnTo>
                  <a:lnTo>
                    <a:pt x="1358466" y="1403999"/>
                  </a:lnTo>
                  <a:lnTo>
                    <a:pt x="1361949" y="1401853"/>
                  </a:lnTo>
                  <a:lnTo>
                    <a:pt x="1365432" y="1399714"/>
                  </a:lnTo>
                  <a:lnTo>
                    <a:pt x="1368916" y="1397582"/>
                  </a:lnTo>
                  <a:lnTo>
                    <a:pt x="1372399" y="1395456"/>
                  </a:lnTo>
                  <a:lnTo>
                    <a:pt x="1375882" y="1393336"/>
                  </a:lnTo>
                  <a:lnTo>
                    <a:pt x="1379365" y="1402454"/>
                  </a:lnTo>
                  <a:lnTo>
                    <a:pt x="1382849" y="1400341"/>
                  </a:lnTo>
                  <a:lnTo>
                    <a:pt x="1386332" y="1398235"/>
                  </a:lnTo>
                  <a:lnTo>
                    <a:pt x="1389815" y="1396135"/>
                  </a:lnTo>
                  <a:lnTo>
                    <a:pt x="1393298" y="1394042"/>
                  </a:lnTo>
                  <a:lnTo>
                    <a:pt x="1396782" y="1391955"/>
                  </a:lnTo>
                  <a:lnTo>
                    <a:pt x="1400265" y="1389874"/>
                  </a:lnTo>
                  <a:lnTo>
                    <a:pt x="1403748" y="1398872"/>
                  </a:lnTo>
                  <a:lnTo>
                    <a:pt x="1407231" y="1396798"/>
                  </a:lnTo>
                  <a:lnTo>
                    <a:pt x="1410715" y="1394730"/>
                  </a:lnTo>
                  <a:lnTo>
                    <a:pt x="1414198" y="1392668"/>
                  </a:lnTo>
                  <a:lnTo>
                    <a:pt x="1417681" y="1390612"/>
                  </a:lnTo>
                  <a:lnTo>
                    <a:pt x="1421164" y="1388563"/>
                  </a:lnTo>
                  <a:lnTo>
                    <a:pt x="1424648" y="1386519"/>
                  </a:lnTo>
                  <a:lnTo>
                    <a:pt x="1428131" y="1406207"/>
                  </a:lnTo>
                  <a:lnTo>
                    <a:pt x="1431614" y="1404164"/>
                  </a:lnTo>
                  <a:lnTo>
                    <a:pt x="1435097" y="1402128"/>
                  </a:lnTo>
                  <a:lnTo>
                    <a:pt x="1438580" y="1410778"/>
                  </a:lnTo>
                  <a:lnTo>
                    <a:pt x="1442064" y="1408748"/>
                  </a:lnTo>
                  <a:lnTo>
                    <a:pt x="1445547" y="1406724"/>
                  </a:lnTo>
                  <a:lnTo>
                    <a:pt x="1449030" y="1404707"/>
                  </a:lnTo>
                  <a:lnTo>
                    <a:pt x="1452513" y="1434032"/>
                  </a:lnTo>
                  <a:lnTo>
                    <a:pt x="1455997" y="1432012"/>
                  </a:lnTo>
                  <a:lnTo>
                    <a:pt x="1459480" y="1429997"/>
                  </a:lnTo>
                  <a:lnTo>
                    <a:pt x="1462963" y="1468283"/>
                  </a:lnTo>
                  <a:lnTo>
                    <a:pt x="1466446" y="1466264"/>
                  </a:lnTo>
                  <a:lnTo>
                    <a:pt x="1469930" y="1464250"/>
                  </a:lnTo>
                  <a:lnTo>
                    <a:pt x="1473413" y="1462241"/>
                  </a:lnTo>
                  <a:lnTo>
                    <a:pt x="1476896" y="1517725"/>
                  </a:lnTo>
                  <a:lnTo>
                    <a:pt x="1480379" y="1515708"/>
                  </a:lnTo>
                  <a:lnTo>
                    <a:pt x="1483863" y="1513696"/>
                  </a:lnTo>
                  <a:lnTo>
                    <a:pt x="1487346" y="1511690"/>
                  </a:lnTo>
                  <a:lnTo>
                    <a:pt x="1490829" y="1509689"/>
                  </a:lnTo>
                  <a:lnTo>
                    <a:pt x="1494312" y="1507693"/>
                  </a:lnTo>
                  <a:lnTo>
                    <a:pt x="1497796" y="1505702"/>
                  </a:lnTo>
                  <a:lnTo>
                    <a:pt x="1501279" y="1522122"/>
                  </a:lnTo>
                  <a:lnTo>
                    <a:pt x="1504762" y="1520136"/>
                  </a:lnTo>
                  <a:lnTo>
                    <a:pt x="1508245" y="1518155"/>
                  </a:lnTo>
                  <a:lnTo>
                    <a:pt x="1511729" y="1516180"/>
                  </a:lnTo>
                  <a:lnTo>
                    <a:pt x="1515212" y="1514210"/>
                  </a:lnTo>
                  <a:lnTo>
                    <a:pt x="1518695" y="1512244"/>
                  </a:lnTo>
                  <a:lnTo>
                    <a:pt x="1522178" y="1510284"/>
                  </a:lnTo>
                  <a:lnTo>
                    <a:pt x="1525662" y="1526359"/>
                  </a:lnTo>
                  <a:lnTo>
                    <a:pt x="1529145" y="1524403"/>
                  </a:lnTo>
                  <a:lnTo>
                    <a:pt x="1532628" y="1522453"/>
                  </a:lnTo>
                  <a:lnTo>
                    <a:pt x="1536111" y="1520508"/>
                  </a:lnTo>
                  <a:lnTo>
                    <a:pt x="1539595" y="1518567"/>
                  </a:lnTo>
                  <a:lnTo>
                    <a:pt x="1543078" y="1516632"/>
                  </a:lnTo>
                  <a:lnTo>
                    <a:pt x="1546561" y="1514702"/>
                  </a:lnTo>
                  <a:lnTo>
                    <a:pt x="1550044" y="1512776"/>
                  </a:lnTo>
                  <a:lnTo>
                    <a:pt x="1553528" y="1510855"/>
                  </a:lnTo>
                  <a:lnTo>
                    <a:pt x="1557011" y="1508940"/>
                  </a:lnTo>
                  <a:lnTo>
                    <a:pt x="1560494" y="1507029"/>
                  </a:lnTo>
                  <a:lnTo>
                    <a:pt x="1563977" y="1540108"/>
                  </a:lnTo>
                  <a:lnTo>
                    <a:pt x="1567461" y="1538196"/>
                  </a:lnTo>
                  <a:lnTo>
                    <a:pt x="1570944" y="1536290"/>
                  </a:lnTo>
                  <a:lnTo>
                    <a:pt x="1574427" y="1551408"/>
                  </a:lnTo>
                  <a:lnTo>
                    <a:pt x="1577910" y="1549507"/>
                  </a:lnTo>
                  <a:lnTo>
                    <a:pt x="1581394" y="1547610"/>
                  </a:lnTo>
                  <a:lnTo>
                    <a:pt x="1584877" y="1545718"/>
                  </a:lnTo>
                  <a:lnTo>
                    <a:pt x="1588360" y="1593110"/>
                  </a:lnTo>
                  <a:lnTo>
                    <a:pt x="1591843" y="1591216"/>
                  </a:lnTo>
                  <a:lnTo>
                    <a:pt x="1595327" y="1589327"/>
                  </a:lnTo>
                  <a:lnTo>
                    <a:pt x="1598810" y="1587443"/>
                  </a:lnTo>
                  <a:lnTo>
                    <a:pt x="1602293" y="1585562"/>
                  </a:lnTo>
                  <a:lnTo>
                    <a:pt x="1605776" y="1583687"/>
                  </a:lnTo>
                  <a:lnTo>
                    <a:pt x="1609260" y="1581816"/>
                  </a:lnTo>
                  <a:lnTo>
                    <a:pt x="1612743" y="1626731"/>
                  </a:lnTo>
                  <a:lnTo>
                    <a:pt x="1616226" y="1624861"/>
                  </a:lnTo>
                  <a:lnTo>
                    <a:pt x="1619709" y="1622995"/>
                  </a:lnTo>
                  <a:lnTo>
                    <a:pt x="1623193" y="1621133"/>
                  </a:lnTo>
                  <a:lnTo>
                    <a:pt x="1626676" y="1626845"/>
                  </a:lnTo>
                  <a:lnTo>
                    <a:pt x="1630159" y="1624991"/>
                  </a:lnTo>
                  <a:lnTo>
                    <a:pt x="1633642" y="1623141"/>
                  </a:lnTo>
                  <a:lnTo>
                    <a:pt x="1637126" y="1636246"/>
                  </a:lnTo>
                  <a:lnTo>
                    <a:pt x="1640609" y="1634402"/>
                  </a:lnTo>
                  <a:lnTo>
                    <a:pt x="1644092" y="1632562"/>
                  </a:lnTo>
                  <a:lnTo>
                    <a:pt x="1647575" y="1630727"/>
                  </a:lnTo>
                  <a:lnTo>
                    <a:pt x="1651059" y="1628895"/>
                  </a:lnTo>
                  <a:lnTo>
                    <a:pt x="1654542" y="1627068"/>
                  </a:lnTo>
                  <a:lnTo>
                    <a:pt x="1658025" y="1625244"/>
                  </a:lnTo>
                  <a:lnTo>
                    <a:pt x="1661508" y="1638125"/>
                  </a:lnTo>
                  <a:lnTo>
                    <a:pt x="1664992" y="1636308"/>
                  </a:lnTo>
                  <a:lnTo>
                    <a:pt x="1668475" y="1634495"/>
                  </a:lnTo>
                  <a:lnTo>
                    <a:pt x="1671958" y="1632686"/>
                  </a:lnTo>
                  <a:lnTo>
                    <a:pt x="1675441" y="1645343"/>
                  </a:lnTo>
                  <a:lnTo>
                    <a:pt x="1678925" y="1643540"/>
                  </a:lnTo>
                  <a:lnTo>
                    <a:pt x="1682408" y="1641741"/>
                  </a:lnTo>
                  <a:lnTo>
                    <a:pt x="1685891" y="1639946"/>
                  </a:lnTo>
                  <a:lnTo>
                    <a:pt x="1689374" y="1638155"/>
                  </a:lnTo>
                  <a:lnTo>
                    <a:pt x="1692858" y="1636368"/>
                  </a:lnTo>
                  <a:lnTo>
                    <a:pt x="1696341" y="1634585"/>
                  </a:lnTo>
                  <a:lnTo>
                    <a:pt x="1699824" y="1639946"/>
                  </a:lnTo>
                  <a:lnTo>
                    <a:pt x="1703307" y="1638170"/>
                  </a:lnTo>
                  <a:lnTo>
                    <a:pt x="1706791" y="1636397"/>
                  </a:lnTo>
                  <a:lnTo>
                    <a:pt x="1710274" y="1634628"/>
                  </a:lnTo>
                  <a:lnTo>
                    <a:pt x="1713757" y="1632864"/>
                  </a:lnTo>
                  <a:lnTo>
                    <a:pt x="1717240" y="1631102"/>
                  </a:lnTo>
                  <a:lnTo>
                    <a:pt x="1720723" y="1629345"/>
                  </a:lnTo>
                  <a:lnTo>
                    <a:pt x="1724207" y="1634672"/>
                  </a:lnTo>
                  <a:lnTo>
                    <a:pt x="1727690" y="1632921"/>
                  </a:lnTo>
                  <a:lnTo>
                    <a:pt x="1731173" y="1631174"/>
                  </a:lnTo>
                  <a:lnTo>
                    <a:pt x="1734656" y="1629431"/>
                  </a:lnTo>
                  <a:lnTo>
                    <a:pt x="1738140" y="1634714"/>
                  </a:lnTo>
                  <a:lnTo>
                    <a:pt x="1741623" y="1632977"/>
                  </a:lnTo>
                  <a:lnTo>
                    <a:pt x="1745106" y="1631244"/>
                  </a:lnTo>
                  <a:lnTo>
                    <a:pt x="1748589" y="1677210"/>
                  </a:lnTo>
                  <a:lnTo>
                    <a:pt x="1752073" y="1675480"/>
                  </a:lnTo>
                  <a:lnTo>
                    <a:pt x="1755556" y="1673753"/>
                  </a:lnTo>
                  <a:lnTo>
                    <a:pt x="1759039" y="1672030"/>
                  </a:lnTo>
                  <a:lnTo>
                    <a:pt x="1762522" y="1670310"/>
                  </a:lnTo>
                  <a:lnTo>
                    <a:pt x="1766006" y="1668593"/>
                  </a:lnTo>
                  <a:lnTo>
                    <a:pt x="1769489" y="1666881"/>
                  </a:lnTo>
                  <a:lnTo>
                    <a:pt x="1772972" y="1665171"/>
                  </a:lnTo>
                  <a:lnTo>
                    <a:pt x="1776455" y="1663465"/>
                  </a:lnTo>
                  <a:lnTo>
                    <a:pt x="1779939" y="1661763"/>
                  </a:lnTo>
                  <a:lnTo>
                    <a:pt x="1783422" y="1660064"/>
                  </a:lnTo>
                  <a:lnTo>
                    <a:pt x="1786905" y="1678051"/>
                  </a:lnTo>
                  <a:lnTo>
                    <a:pt x="1790388" y="1676358"/>
                  </a:lnTo>
                  <a:lnTo>
                    <a:pt x="1793872" y="1674668"/>
                  </a:lnTo>
                  <a:lnTo>
                    <a:pt x="1797355" y="1672981"/>
                  </a:lnTo>
                  <a:lnTo>
                    <a:pt x="1800838" y="1677762"/>
                  </a:lnTo>
                  <a:lnTo>
                    <a:pt x="1804321" y="1676082"/>
                  </a:lnTo>
                  <a:lnTo>
                    <a:pt x="1807805" y="1674405"/>
                  </a:lnTo>
                  <a:lnTo>
                    <a:pt x="1811288" y="1679149"/>
                  </a:lnTo>
                  <a:lnTo>
                    <a:pt x="1814771" y="1677478"/>
                  </a:lnTo>
                  <a:lnTo>
                    <a:pt x="1818254" y="1675810"/>
                  </a:lnTo>
                  <a:lnTo>
                    <a:pt x="1821738" y="1674146"/>
                  </a:lnTo>
                  <a:lnTo>
                    <a:pt x="1825221" y="1672485"/>
                  </a:lnTo>
                  <a:lnTo>
                    <a:pt x="1828704" y="1670828"/>
                  </a:lnTo>
                  <a:lnTo>
                    <a:pt x="1832187" y="1669173"/>
                  </a:lnTo>
                  <a:lnTo>
                    <a:pt x="1835671" y="1686496"/>
                  </a:lnTo>
                  <a:lnTo>
                    <a:pt x="1839154" y="1684847"/>
                  </a:lnTo>
                  <a:lnTo>
                    <a:pt x="1842637" y="1683201"/>
                  </a:lnTo>
                  <a:lnTo>
                    <a:pt x="1846120" y="1681559"/>
                  </a:lnTo>
                  <a:lnTo>
                    <a:pt x="1849604" y="1679919"/>
                  </a:lnTo>
                  <a:lnTo>
                    <a:pt x="1853087" y="1678283"/>
                  </a:lnTo>
                  <a:lnTo>
                    <a:pt x="1856570" y="1676650"/>
                  </a:lnTo>
                  <a:lnTo>
                    <a:pt x="1860053" y="1705766"/>
                  </a:lnTo>
                  <a:lnTo>
                    <a:pt x="1863537" y="1704138"/>
                  </a:lnTo>
                  <a:lnTo>
                    <a:pt x="1867020" y="1702512"/>
                  </a:lnTo>
                  <a:lnTo>
                    <a:pt x="1870503" y="1700890"/>
                  </a:lnTo>
                  <a:lnTo>
                    <a:pt x="1873986" y="1705294"/>
                  </a:lnTo>
                  <a:lnTo>
                    <a:pt x="1877470" y="1703678"/>
                  </a:lnTo>
                  <a:lnTo>
                    <a:pt x="1880953" y="1702065"/>
                  </a:lnTo>
                  <a:lnTo>
                    <a:pt x="1884436" y="1706436"/>
                  </a:lnTo>
                  <a:lnTo>
                    <a:pt x="1887919" y="1704829"/>
                  </a:lnTo>
                  <a:lnTo>
                    <a:pt x="1891403" y="1703225"/>
                  </a:lnTo>
                  <a:lnTo>
                    <a:pt x="1894886" y="1701623"/>
                  </a:lnTo>
                  <a:lnTo>
                    <a:pt x="1898369" y="1700025"/>
                  </a:lnTo>
                  <a:lnTo>
                    <a:pt x="1901852" y="1698429"/>
                  </a:lnTo>
                  <a:lnTo>
                    <a:pt x="1905336" y="1696837"/>
                  </a:lnTo>
                  <a:lnTo>
                    <a:pt x="1908819" y="1695247"/>
                  </a:lnTo>
                  <a:lnTo>
                    <a:pt x="1912302" y="1699601"/>
                  </a:lnTo>
                  <a:lnTo>
                    <a:pt x="1915785" y="1698017"/>
                  </a:lnTo>
                  <a:lnTo>
                    <a:pt x="1919269" y="1696437"/>
                  </a:lnTo>
                  <a:lnTo>
                    <a:pt x="1922752" y="1700759"/>
                  </a:lnTo>
                  <a:lnTo>
                    <a:pt x="1926235" y="1699184"/>
                  </a:lnTo>
                  <a:lnTo>
                    <a:pt x="1929718" y="1697611"/>
                  </a:lnTo>
                  <a:lnTo>
                    <a:pt x="1933202" y="1696042"/>
                  </a:lnTo>
                  <a:lnTo>
                    <a:pt x="1936685" y="1706158"/>
                  </a:lnTo>
                  <a:lnTo>
                    <a:pt x="1940168" y="1704594"/>
                  </a:lnTo>
                  <a:lnTo>
                    <a:pt x="1943651" y="1703032"/>
                  </a:lnTo>
                  <a:lnTo>
                    <a:pt x="1947135" y="1707257"/>
                  </a:lnTo>
                  <a:lnTo>
                    <a:pt x="1950618" y="1705702"/>
                  </a:lnTo>
                  <a:lnTo>
                    <a:pt x="1954101" y="1704149"/>
                  </a:lnTo>
                  <a:lnTo>
                    <a:pt x="1957584" y="1702599"/>
                  </a:lnTo>
                  <a:lnTo>
                    <a:pt x="1961068" y="1701051"/>
                  </a:lnTo>
                  <a:lnTo>
                    <a:pt x="1964551" y="1699507"/>
                  </a:lnTo>
                  <a:lnTo>
                    <a:pt x="1968034" y="1697965"/>
                  </a:lnTo>
                  <a:lnTo>
                    <a:pt x="1971517" y="1702171"/>
                  </a:lnTo>
                  <a:lnTo>
                    <a:pt x="1975001" y="1700634"/>
                  </a:lnTo>
                  <a:lnTo>
                    <a:pt x="1978484" y="1699101"/>
                  </a:lnTo>
                  <a:lnTo>
                    <a:pt x="1981967" y="1697570"/>
                  </a:lnTo>
                  <a:lnTo>
                    <a:pt x="1985450" y="1729745"/>
                  </a:lnTo>
                  <a:lnTo>
                    <a:pt x="1988934" y="1728218"/>
                  </a:lnTo>
                  <a:lnTo>
                    <a:pt x="1992417" y="1726695"/>
                  </a:lnTo>
                  <a:lnTo>
                    <a:pt x="1995900" y="1725174"/>
                  </a:lnTo>
                  <a:lnTo>
                    <a:pt x="1999383" y="1723656"/>
                  </a:lnTo>
                  <a:lnTo>
                    <a:pt x="2002867" y="1722140"/>
                  </a:lnTo>
                  <a:lnTo>
                    <a:pt x="2006350" y="1720627"/>
                  </a:lnTo>
                  <a:lnTo>
                    <a:pt x="2009833" y="1719117"/>
                  </a:lnTo>
                  <a:lnTo>
                    <a:pt x="2013316" y="1717609"/>
                  </a:lnTo>
                  <a:lnTo>
                    <a:pt x="2016799" y="1716104"/>
                  </a:lnTo>
                  <a:lnTo>
                    <a:pt x="2020283" y="1714602"/>
                  </a:lnTo>
                  <a:lnTo>
                    <a:pt x="2023766" y="1724054"/>
                  </a:lnTo>
                  <a:lnTo>
                    <a:pt x="2027249" y="1722556"/>
                  </a:lnTo>
                  <a:lnTo>
                    <a:pt x="2030732" y="1721062"/>
                  </a:lnTo>
                  <a:lnTo>
                    <a:pt x="2034216" y="1730386"/>
                  </a:lnTo>
                  <a:lnTo>
                    <a:pt x="2037699" y="1728896"/>
                  </a:lnTo>
                  <a:lnTo>
                    <a:pt x="2041182" y="1727409"/>
                  </a:lnTo>
                  <a:lnTo>
                    <a:pt x="2044665" y="1725925"/>
                  </a:lnTo>
                  <a:lnTo>
                    <a:pt x="2048149" y="1729801"/>
                  </a:lnTo>
                  <a:lnTo>
                    <a:pt x="2051632" y="1728321"/>
                  </a:lnTo>
                  <a:lnTo>
                    <a:pt x="2055115" y="1726844"/>
                  </a:lnTo>
                  <a:lnTo>
                    <a:pt x="2058598" y="1741251"/>
                  </a:lnTo>
                  <a:lnTo>
                    <a:pt x="2062082" y="1739778"/>
                  </a:lnTo>
                  <a:lnTo>
                    <a:pt x="2065565" y="1738309"/>
                  </a:lnTo>
                  <a:lnTo>
                    <a:pt x="2069048" y="1736841"/>
                  </a:lnTo>
                  <a:lnTo>
                    <a:pt x="2072531" y="1745806"/>
                  </a:lnTo>
                  <a:lnTo>
                    <a:pt x="2076015" y="1744343"/>
                  </a:lnTo>
                  <a:lnTo>
                    <a:pt x="2079498" y="1742883"/>
                  </a:lnTo>
                  <a:lnTo>
                    <a:pt x="2082981" y="1751732"/>
                  </a:lnTo>
                  <a:lnTo>
                    <a:pt x="2086464" y="1750277"/>
                  </a:lnTo>
                  <a:lnTo>
                    <a:pt x="2089948" y="1748824"/>
                  </a:lnTo>
                  <a:lnTo>
                    <a:pt x="2093431" y="1747374"/>
                  </a:lnTo>
                  <a:lnTo>
                    <a:pt x="2096914" y="1761159"/>
                  </a:lnTo>
                  <a:lnTo>
                    <a:pt x="2100397" y="1759713"/>
                  </a:lnTo>
                  <a:lnTo>
                    <a:pt x="2103881" y="1758271"/>
                  </a:lnTo>
                  <a:lnTo>
                    <a:pt x="2107364" y="1766838"/>
                  </a:lnTo>
                  <a:lnTo>
                    <a:pt x="2110847" y="1765400"/>
                  </a:lnTo>
                  <a:lnTo>
                    <a:pt x="2114330" y="1763965"/>
                  </a:lnTo>
                  <a:lnTo>
                    <a:pt x="2117814" y="1762532"/>
                  </a:lnTo>
                  <a:lnTo>
                    <a:pt x="2121297" y="1775899"/>
                  </a:lnTo>
                  <a:lnTo>
                    <a:pt x="2124780" y="1774471"/>
                  </a:lnTo>
                  <a:lnTo>
                    <a:pt x="2128263" y="1773045"/>
                  </a:lnTo>
                  <a:lnTo>
                    <a:pt x="2131747" y="1771621"/>
                  </a:lnTo>
                  <a:lnTo>
                    <a:pt x="2135230" y="1779926"/>
                  </a:lnTo>
                  <a:lnTo>
                    <a:pt x="2138713" y="1778507"/>
                  </a:lnTo>
                  <a:lnTo>
                    <a:pt x="2142196" y="1777091"/>
                  </a:lnTo>
                  <a:lnTo>
                    <a:pt x="2145680" y="1799519"/>
                  </a:lnTo>
                  <a:lnTo>
                    <a:pt x="2149163" y="1798108"/>
                  </a:lnTo>
                  <a:lnTo>
                    <a:pt x="2152646" y="1796699"/>
                  </a:lnTo>
                  <a:lnTo>
                    <a:pt x="2156129" y="1795293"/>
                  </a:lnTo>
                  <a:lnTo>
                    <a:pt x="2159613" y="1803242"/>
                  </a:lnTo>
                  <a:lnTo>
                    <a:pt x="2163096" y="1801840"/>
                  </a:lnTo>
                  <a:lnTo>
                    <a:pt x="2166579" y="1800441"/>
                  </a:lnTo>
                  <a:lnTo>
                    <a:pt x="2170062" y="1803682"/>
                  </a:lnTo>
                  <a:lnTo>
                    <a:pt x="2173546" y="1802287"/>
                  </a:lnTo>
                  <a:lnTo>
                    <a:pt x="2177029" y="1800894"/>
                  </a:lnTo>
                  <a:lnTo>
                    <a:pt x="2180512" y="1799504"/>
                  </a:lnTo>
                  <a:lnTo>
                    <a:pt x="2183995" y="1816423"/>
                  </a:lnTo>
                  <a:lnTo>
                    <a:pt x="2187479" y="1815037"/>
                  </a:lnTo>
                  <a:lnTo>
                    <a:pt x="2190962" y="1813654"/>
                  </a:lnTo>
                  <a:lnTo>
                    <a:pt x="2194445" y="1812273"/>
                  </a:lnTo>
                  <a:lnTo>
                    <a:pt x="2197928" y="1810894"/>
                  </a:lnTo>
                  <a:lnTo>
                    <a:pt x="2201412" y="1809518"/>
                  </a:lnTo>
                  <a:lnTo>
                    <a:pt x="2204895" y="1808143"/>
                  </a:lnTo>
                  <a:lnTo>
                    <a:pt x="2208378" y="1806770"/>
                  </a:lnTo>
                  <a:lnTo>
                    <a:pt x="2211861" y="1805400"/>
                  </a:lnTo>
                  <a:lnTo>
                    <a:pt x="2215345" y="1804031"/>
                  </a:lnTo>
                  <a:lnTo>
                    <a:pt x="2218828" y="1802665"/>
                  </a:lnTo>
                  <a:lnTo>
                    <a:pt x="2222311" y="1810312"/>
                  </a:lnTo>
                  <a:lnTo>
                    <a:pt x="2225794" y="1808950"/>
                  </a:lnTo>
                  <a:lnTo>
                    <a:pt x="2229278" y="1807591"/>
                  </a:lnTo>
                  <a:lnTo>
                    <a:pt x="2232761" y="1806233"/>
                  </a:lnTo>
                  <a:lnTo>
                    <a:pt x="2236244" y="1804877"/>
                  </a:lnTo>
                  <a:lnTo>
                    <a:pt x="2239727" y="1803524"/>
                  </a:lnTo>
                  <a:lnTo>
                    <a:pt x="2243211" y="1802172"/>
                  </a:lnTo>
                  <a:lnTo>
                    <a:pt x="2246694" y="1809742"/>
                  </a:lnTo>
                  <a:lnTo>
                    <a:pt x="2250177" y="1808395"/>
                  </a:lnTo>
                  <a:lnTo>
                    <a:pt x="2253660" y="1807050"/>
                  </a:lnTo>
                  <a:lnTo>
                    <a:pt x="2257144" y="1810132"/>
                  </a:lnTo>
                  <a:lnTo>
                    <a:pt x="2260627" y="1808792"/>
                  </a:lnTo>
                  <a:lnTo>
                    <a:pt x="2264110" y="1807453"/>
                  </a:lnTo>
                  <a:lnTo>
                    <a:pt x="2267593" y="1806116"/>
                  </a:lnTo>
                  <a:lnTo>
                    <a:pt x="2271077" y="1804781"/>
                  </a:lnTo>
                  <a:lnTo>
                    <a:pt x="2274560" y="1803448"/>
                  </a:lnTo>
                  <a:lnTo>
                    <a:pt x="2278043" y="1802117"/>
                  </a:lnTo>
                  <a:lnTo>
                    <a:pt x="2281526" y="1826869"/>
                  </a:lnTo>
                  <a:lnTo>
                    <a:pt x="2285010" y="1825544"/>
                  </a:lnTo>
                  <a:lnTo>
                    <a:pt x="2288493" y="1824221"/>
                  </a:lnTo>
                  <a:lnTo>
                    <a:pt x="2291976" y="1822899"/>
                  </a:lnTo>
                  <a:lnTo>
                    <a:pt x="2295459" y="1821580"/>
                  </a:lnTo>
                  <a:lnTo>
                    <a:pt x="2298942" y="1820262"/>
                  </a:lnTo>
                  <a:lnTo>
                    <a:pt x="2302426" y="1818946"/>
                  </a:lnTo>
                  <a:lnTo>
                    <a:pt x="2305909" y="1817632"/>
                  </a:lnTo>
                  <a:lnTo>
                    <a:pt x="2309392" y="1816320"/>
                  </a:lnTo>
                  <a:lnTo>
                    <a:pt x="2312875" y="1815010"/>
                  </a:lnTo>
                  <a:lnTo>
                    <a:pt x="2316359" y="1813702"/>
                  </a:lnTo>
                  <a:lnTo>
                    <a:pt x="2319842" y="1820917"/>
                  </a:lnTo>
                  <a:lnTo>
                    <a:pt x="2323325" y="1819613"/>
                  </a:lnTo>
                  <a:lnTo>
                    <a:pt x="2326808" y="1818311"/>
                  </a:lnTo>
                  <a:lnTo>
                    <a:pt x="2330292" y="1817011"/>
                  </a:lnTo>
                  <a:lnTo>
                    <a:pt x="2333775" y="1815713"/>
                  </a:lnTo>
                  <a:lnTo>
                    <a:pt x="2337258" y="1814417"/>
                  </a:lnTo>
                  <a:lnTo>
                    <a:pt x="2340741" y="1813122"/>
                  </a:lnTo>
                  <a:lnTo>
                    <a:pt x="2344225" y="1820268"/>
                  </a:lnTo>
                  <a:lnTo>
                    <a:pt x="2347708" y="1818978"/>
                  </a:lnTo>
                  <a:lnTo>
                    <a:pt x="2351191" y="1817689"/>
                  </a:lnTo>
                  <a:lnTo>
                    <a:pt x="2354674" y="1816403"/>
                  </a:lnTo>
                  <a:lnTo>
                    <a:pt x="2358158" y="1831748"/>
                  </a:lnTo>
                  <a:lnTo>
                    <a:pt x="2361641" y="1830466"/>
                  </a:lnTo>
                  <a:lnTo>
                    <a:pt x="2365124" y="1829186"/>
                  </a:lnTo>
                  <a:lnTo>
                    <a:pt x="2368607" y="1827907"/>
                  </a:lnTo>
                  <a:lnTo>
                    <a:pt x="2372091" y="1826631"/>
                  </a:lnTo>
                  <a:lnTo>
                    <a:pt x="2375574" y="1825356"/>
                  </a:lnTo>
                  <a:lnTo>
                    <a:pt x="2379057" y="1824083"/>
                  </a:lnTo>
                  <a:lnTo>
                    <a:pt x="2382540" y="1822812"/>
                  </a:lnTo>
                  <a:lnTo>
                    <a:pt x="2386024" y="1821542"/>
                  </a:lnTo>
                  <a:lnTo>
                    <a:pt x="2389507" y="1820274"/>
                  </a:lnTo>
                  <a:lnTo>
                    <a:pt x="2392990" y="1823117"/>
                  </a:lnTo>
                  <a:lnTo>
                    <a:pt x="2396473" y="1821853"/>
                  </a:lnTo>
                  <a:lnTo>
                    <a:pt x="2399957" y="1820591"/>
                  </a:lnTo>
                  <a:lnTo>
                    <a:pt x="2403440" y="1819331"/>
                  </a:lnTo>
                  <a:lnTo>
                    <a:pt x="2406923" y="1826231"/>
                  </a:lnTo>
                  <a:lnTo>
                    <a:pt x="2410406" y="1824975"/>
                  </a:lnTo>
                  <a:lnTo>
                    <a:pt x="2413890" y="1823720"/>
                  </a:lnTo>
                  <a:lnTo>
                    <a:pt x="2417373" y="1822467"/>
                  </a:lnTo>
                  <a:lnTo>
                    <a:pt x="2420856" y="1821216"/>
                  </a:lnTo>
                  <a:lnTo>
                    <a:pt x="2424339" y="1819967"/>
                  </a:lnTo>
                  <a:lnTo>
                    <a:pt x="2427823" y="1818719"/>
                  </a:lnTo>
                  <a:lnTo>
                    <a:pt x="2431306" y="1833562"/>
                  </a:lnTo>
                  <a:lnTo>
                    <a:pt x="2434789" y="1832319"/>
                  </a:lnTo>
                  <a:lnTo>
                    <a:pt x="2438272" y="1831077"/>
                  </a:lnTo>
                  <a:lnTo>
                    <a:pt x="2441756" y="1829837"/>
                  </a:lnTo>
                  <a:lnTo>
                    <a:pt x="2445239" y="1836530"/>
                  </a:lnTo>
                  <a:lnTo>
                    <a:pt x="2448722" y="1835294"/>
                  </a:lnTo>
                  <a:lnTo>
                    <a:pt x="2452205" y="1834060"/>
                  </a:lnTo>
                  <a:lnTo>
                    <a:pt x="2455689" y="1840684"/>
                  </a:lnTo>
                  <a:lnTo>
                    <a:pt x="2459172" y="1839454"/>
                  </a:lnTo>
                  <a:lnTo>
                    <a:pt x="2462655" y="1838225"/>
                  </a:lnTo>
                  <a:lnTo>
                    <a:pt x="2466138" y="1836998"/>
                  </a:lnTo>
                  <a:lnTo>
                    <a:pt x="2469622" y="1835773"/>
                  </a:lnTo>
                  <a:lnTo>
                    <a:pt x="2473105" y="1834549"/>
                  </a:lnTo>
                  <a:lnTo>
                    <a:pt x="2476588" y="1833326"/>
                  </a:lnTo>
                  <a:lnTo>
                    <a:pt x="2480071" y="1855249"/>
                  </a:lnTo>
                  <a:lnTo>
                    <a:pt x="2483555" y="1854032"/>
                  </a:lnTo>
                  <a:lnTo>
                    <a:pt x="2487038" y="1852816"/>
                  </a:lnTo>
                  <a:lnTo>
                    <a:pt x="2490521" y="1851603"/>
                  </a:lnTo>
                  <a:lnTo>
                    <a:pt x="2494004" y="1861724"/>
                  </a:lnTo>
                  <a:lnTo>
                    <a:pt x="2497488" y="1860515"/>
                  </a:lnTo>
                  <a:lnTo>
                    <a:pt x="2500971" y="1859307"/>
                  </a:lnTo>
                  <a:lnTo>
                    <a:pt x="2504454" y="1858100"/>
                  </a:lnTo>
                  <a:lnTo>
                    <a:pt x="2507937" y="1856895"/>
                  </a:lnTo>
                  <a:lnTo>
                    <a:pt x="2511421" y="1855692"/>
                  </a:lnTo>
                  <a:lnTo>
                    <a:pt x="2514904" y="1854490"/>
                  </a:lnTo>
                  <a:lnTo>
                    <a:pt x="2518387" y="1871847"/>
                  </a:lnTo>
                  <a:lnTo>
                    <a:pt x="2521870" y="1870650"/>
                  </a:lnTo>
                  <a:lnTo>
                    <a:pt x="2525354" y="1869455"/>
                  </a:lnTo>
                  <a:lnTo>
                    <a:pt x="2528837" y="1875569"/>
                  </a:lnTo>
                  <a:lnTo>
                    <a:pt x="2532320" y="1874377"/>
                  </a:lnTo>
                  <a:lnTo>
                    <a:pt x="2535803" y="1873187"/>
                  </a:lnTo>
                  <a:lnTo>
                    <a:pt x="2539287" y="1871998"/>
                  </a:lnTo>
                  <a:lnTo>
                    <a:pt x="2542770" y="1870811"/>
                  </a:lnTo>
                  <a:lnTo>
                    <a:pt x="2546253" y="1869626"/>
                  </a:lnTo>
                  <a:lnTo>
                    <a:pt x="2549736" y="1868442"/>
                  </a:lnTo>
                  <a:lnTo>
                    <a:pt x="2553220" y="1867259"/>
                  </a:lnTo>
                  <a:lnTo>
                    <a:pt x="2556703" y="1869710"/>
                  </a:lnTo>
                  <a:lnTo>
                    <a:pt x="2560186" y="1868531"/>
                  </a:lnTo>
                  <a:lnTo>
                    <a:pt x="2563669" y="1867353"/>
                  </a:lnTo>
                  <a:lnTo>
                    <a:pt x="2567153" y="1866177"/>
                  </a:lnTo>
                  <a:lnTo>
                    <a:pt x="2570636" y="1865002"/>
                  </a:lnTo>
                  <a:lnTo>
                    <a:pt x="2574119" y="1863829"/>
                  </a:lnTo>
                  <a:lnTo>
                    <a:pt x="2577602" y="1862657"/>
                  </a:lnTo>
                  <a:lnTo>
                    <a:pt x="2581085" y="1861486"/>
                  </a:lnTo>
                  <a:lnTo>
                    <a:pt x="2584569" y="1860317"/>
                  </a:lnTo>
                  <a:lnTo>
                    <a:pt x="2588052" y="1859150"/>
                  </a:lnTo>
                  <a:lnTo>
                    <a:pt x="2591535" y="1861603"/>
                  </a:lnTo>
                  <a:lnTo>
                    <a:pt x="2595018" y="1860439"/>
                  </a:lnTo>
                  <a:lnTo>
                    <a:pt x="2598502" y="1859276"/>
                  </a:lnTo>
                  <a:lnTo>
                    <a:pt x="2601985" y="1858115"/>
                  </a:lnTo>
                  <a:lnTo>
                    <a:pt x="2605468" y="1871278"/>
                  </a:lnTo>
                  <a:lnTo>
                    <a:pt x="2608951" y="1870121"/>
                  </a:lnTo>
                  <a:lnTo>
                    <a:pt x="2612435" y="1868965"/>
                  </a:lnTo>
                  <a:lnTo>
                    <a:pt x="2615918" y="1888835"/>
                  </a:lnTo>
                  <a:lnTo>
                    <a:pt x="2619401" y="1887684"/>
                  </a:lnTo>
                  <a:lnTo>
                    <a:pt x="2622884" y="1886535"/>
                  </a:lnTo>
                  <a:lnTo>
                    <a:pt x="2626368" y="1885388"/>
                  </a:lnTo>
                  <a:lnTo>
                    <a:pt x="2629851" y="1884241"/>
                  </a:lnTo>
                  <a:lnTo>
                    <a:pt x="2633334" y="1883096"/>
                  </a:lnTo>
                  <a:lnTo>
                    <a:pt x="2636817" y="1881953"/>
                  </a:lnTo>
                  <a:lnTo>
                    <a:pt x="2640301" y="1880811"/>
                  </a:lnTo>
                  <a:lnTo>
                    <a:pt x="2643784" y="1879670"/>
                  </a:lnTo>
                  <a:lnTo>
                    <a:pt x="2647267" y="1878530"/>
                  </a:lnTo>
                  <a:lnTo>
                    <a:pt x="2650750" y="1877392"/>
                  </a:lnTo>
                  <a:lnTo>
                    <a:pt x="2654234" y="1876256"/>
                  </a:lnTo>
                  <a:lnTo>
                    <a:pt x="2657717" y="1875120"/>
                  </a:lnTo>
                  <a:lnTo>
                    <a:pt x="2661200" y="1873986"/>
                  </a:lnTo>
                  <a:lnTo>
                    <a:pt x="2664683" y="1872854"/>
                  </a:lnTo>
                  <a:lnTo>
                    <a:pt x="2668167" y="1885460"/>
                  </a:lnTo>
                  <a:lnTo>
                    <a:pt x="2671650" y="1884331"/>
                  </a:lnTo>
                  <a:lnTo>
                    <a:pt x="2675133" y="1883204"/>
                  </a:lnTo>
                  <a:lnTo>
                    <a:pt x="2678616" y="1885478"/>
                  </a:lnTo>
                  <a:lnTo>
                    <a:pt x="2682100" y="1884354"/>
                  </a:lnTo>
                  <a:lnTo>
                    <a:pt x="2685583" y="1883231"/>
                  </a:lnTo>
                  <a:lnTo>
                    <a:pt x="2689066" y="1882110"/>
                  </a:lnTo>
                  <a:lnTo>
                    <a:pt x="2692549" y="1880990"/>
                  </a:lnTo>
                  <a:lnTo>
                    <a:pt x="2696033" y="1879871"/>
                  </a:lnTo>
                  <a:lnTo>
                    <a:pt x="2699516" y="1878754"/>
                  </a:lnTo>
                  <a:lnTo>
                    <a:pt x="2702999" y="1884397"/>
                  </a:lnTo>
                  <a:lnTo>
                    <a:pt x="2706482" y="1883283"/>
                  </a:lnTo>
                  <a:lnTo>
                    <a:pt x="2709966" y="1882171"/>
                  </a:lnTo>
                  <a:lnTo>
                    <a:pt x="2713449" y="1881059"/>
                  </a:lnTo>
                  <a:lnTo>
                    <a:pt x="2716932" y="1879949"/>
                  </a:lnTo>
                  <a:lnTo>
                    <a:pt x="2720415" y="1878841"/>
                  </a:lnTo>
                  <a:lnTo>
                    <a:pt x="2723899" y="1877733"/>
                  </a:lnTo>
                  <a:lnTo>
                    <a:pt x="2727382" y="1879988"/>
                  </a:lnTo>
                  <a:lnTo>
                    <a:pt x="2730865" y="1878883"/>
                  </a:lnTo>
                  <a:lnTo>
                    <a:pt x="2734348" y="1877780"/>
                  </a:lnTo>
                  <a:lnTo>
                    <a:pt x="2737832" y="1876678"/>
                  </a:lnTo>
                  <a:lnTo>
                    <a:pt x="2741315" y="1888888"/>
                  </a:lnTo>
                  <a:lnTo>
                    <a:pt x="2744798" y="1887790"/>
                  </a:lnTo>
                  <a:lnTo>
                    <a:pt x="2748281" y="1886693"/>
                  </a:lnTo>
                  <a:lnTo>
                    <a:pt x="2751765" y="1885598"/>
                  </a:lnTo>
                  <a:lnTo>
                    <a:pt x="2755248" y="1884504"/>
                  </a:lnTo>
                  <a:lnTo>
                    <a:pt x="2758731" y="1883411"/>
                  </a:lnTo>
                  <a:lnTo>
                    <a:pt x="2762214" y="1882319"/>
                  </a:lnTo>
                  <a:lnTo>
                    <a:pt x="2765698" y="1881229"/>
                  </a:lnTo>
                  <a:lnTo>
                    <a:pt x="2769181" y="1880140"/>
                  </a:lnTo>
                  <a:lnTo>
                    <a:pt x="2772664" y="1879052"/>
                  </a:lnTo>
                  <a:lnTo>
                    <a:pt x="2776147" y="1877965"/>
                  </a:lnTo>
                  <a:lnTo>
                    <a:pt x="2779631" y="1876880"/>
                  </a:lnTo>
                  <a:lnTo>
                    <a:pt x="2783114" y="1875796"/>
                  </a:lnTo>
                  <a:lnTo>
                    <a:pt x="2786597" y="1874713"/>
                  </a:lnTo>
                  <a:lnTo>
                    <a:pt x="2790080" y="1883485"/>
                  </a:lnTo>
                  <a:lnTo>
                    <a:pt x="2793564" y="1882406"/>
                  </a:lnTo>
                  <a:lnTo>
                    <a:pt x="2797047" y="1881328"/>
                  </a:lnTo>
                  <a:lnTo>
                    <a:pt x="2800530" y="1880251"/>
                  </a:lnTo>
                  <a:lnTo>
                    <a:pt x="2804013" y="1888912"/>
                  </a:lnTo>
                  <a:lnTo>
                    <a:pt x="2807497" y="1887839"/>
                  </a:lnTo>
                  <a:lnTo>
                    <a:pt x="2810980" y="1886767"/>
                  </a:lnTo>
                  <a:lnTo>
                    <a:pt x="2814463" y="1885696"/>
                  </a:lnTo>
                  <a:lnTo>
                    <a:pt x="2817946" y="1884626"/>
                  </a:lnTo>
                  <a:lnTo>
                    <a:pt x="2821430" y="1883558"/>
                  </a:lnTo>
                  <a:lnTo>
                    <a:pt x="2824913" y="1882490"/>
                  </a:lnTo>
                  <a:lnTo>
                    <a:pt x="2828396" y="1881424"/>
                  </a:lnTo>
                  <a:lnTo>
                    <a:pt x="2831879" y="1880359"/>
                  </a:lnTo>
                  <a:lnTo>
                    <a:pt x="2835363" y="1879295"/>
                  </a:lnTo>
                  <a:lnTo>
                    <a:pt x="2838846" y="1881456"/>
                  </a:lnTo>
                  <a:lnTo>
                    <a:pt x="2842329" y="1880395"/>
                  </a:lnTo>
                  <a:lnTo>
                    <a:pt x="2845812" y="1879335"/>
                  </a:lnTo>
                  <a:lnTo>
                    <a:pt x="2849296" y="1878276"/>
                  </a:lnTo>
                  <a:lnTo>
                    <a:pt x="2852779" y="1877219"/>
                  </a:lnTo>
                  <a:lnTo>
                    <a:pt x="2856262" y="1876163"/>
                  </a:lnTo>
                  <a:lnTo>
                    <a:pt x="2859745" y="1875108"/>
                  </a:lnTo>
                  <a:lnTo>
                    <a:pt x="2863229" y="1874054"/>
                  </a:lnTo>
                  <a:lnTo>
                    <a:pt x="2866712" y="1882600"/>
                  </a:lnTo>
                  <a:lnTo>
                    <a:pt x="2870195" y="1881549"/>
                  </a:lnTo>
                  <a:lnTo>
                    <a:pt x="2873678" y="1880500"/>
                  </a:lnTo>
                  <a:lnTo>
                    <a:pt x="2877161" y="1888940"/>
                  </a:lnTo>
                  <a:lnTo>
                    <a:pt x="2880645" y="1887894"/>
                  </a:lnTo>
                  <a:lnTo>
                    <a:pt x="2884128" y="1886849"/>
                  </a:lnTo>
                  <a:lnTo>
                    <a:pt x="2887611" y="1885805"/>
                  </a:lnTo>
                  <a:lnTo>
                    <a:pt x="2891094" y="1884762"/>
                  </a:lnTo>
                  <a:lnTo>
                    <a:pt x="2894578" y="1883721"/>
                  </a:lnTo>
                  <a:lnTo>
                    <a:pt x="2898061" y="1882680"/>
                  </a:lnTo>
                  <a:lnTo>
                    <a:pt x="2901544" y="1884781"/>
                  </a:lnTo>
                  <a:lnTo>
                    <a:pt x="2905027" y="1883743"/>
                  </a:lnTo>
                  <a:lnTo>
                    <a:pt x="2908511" y="1882707"/>
                  </a:lnTo>
                  <a:lnTo>
                    <a:pt x="2911994" y="1881671"/>
                  </a:lnTo>
                  <a:lnTo>
                    <a:pt x="2915477" y="1883766"/>
                  </a:lnTo>
                  <a:lnTo>
                    <a:pt x="2918960" y="1882733"/>
                  </a:lnTo>
                  <a:lnTo>
                    <a:pt x="2922444" y="1881701"/>
                  </a:lnTo>
                  <a:lnTo>
                    <a:pt x="2925927" y="1893069"/>
                  </a:lnTo>
                  <a:lnTo>
                    <a:pt x="2929410" y="1892040"/>
                  </a:lnTo>
                  <a:lnTo>
                    <a:pt x="2932893" y="1891013"/>
                  </a:lnTo>
                  <a:lnTo>
                    <a:pt x="2936377" y="1889987"/>
                  </a:lnTo>
                  <a:lnTo>
                    <a:pt x="2939860" y="1888962"/>
                  </a:lnTo>
                  <a:lnTo>
                    <a:pt x="2943343" y="1887938"/>
                  </a:lnTo>
                  <a:lnTo>
                    <a:pt x="2946826" y="1886916"/>
                  </a:lnTo>
                  <a:lnTo>
                    <a:pt x="2950310" y="1895074"/>
                  </a:lnTo>
                  <a:lnTo>
                    <a:pt x="2953793" y="1894054"/>
                  </a:lnTo>
                  <a:lnTo>
                    <a:pt x="2957276" y="1893036"/>
                  </a:lnTo>
                  <a:lnTo>
                    <a:pt x="2960759" y="1892019"/>
                  </a:lnTo>
                  <a:lnTo>
                    <a:pt x="2964243" y="1900081"/>
                  </a:lnTo>
                  <a:lnTo>
                    <a:pt x="2967726" y="1899067"/>
                  </a:lnTo>
                  <a:lnTo>
                    <a:pt x="2971209" y="1898054"/>
                  </a:lnTo>
                  <a:lnTo>
                    <a:pt x="2974692" y="1897042"/>
                  </a:lnTo>
                  <a:lnTo>
                    <a:pt x="2978176" y="1905011"/>
                  </a:lnTo>
                  <a:lnTo>
                    <a:pt x="2981659" y="1904002"/>
                  </a:lnTo>
                  <a:lnTo>
                    <a:pt x="2985142" y="1902994"/>
                  </a:lnTo>
                  <a:lnTo>
                    <a:pt x="2988625" y="1901987"/>
                  </a:lnTo>
                  <a:lnTo>
                    <a:pt x="2992109" y="1900981"/>
                  </a:lnTo>
                  <a:lnTo>
                    <a:pt x="2995592" y="1899976"/>
                  </a:lnTo>
                  <a:lnTo>
                    <a:pt x="2999075" y="1898973"/>
                  </a:lnTo>
                  <a:lnTo>
                    <a:pt x="3002558" y="1897970"/>
                  </a:lnTo>
                  <a:lnTo>
                    <a:pt x="3006042" y="1896968"/>
                  </a:lnTo>
                  <a:lnTo>
                    <a:pt x="3009525" y="1895968"/>
                  </a:lnTo>
                  <a:lnTo>
                    <a:pt x="3013008" y="1909728"/>
                  </a:lnTo>
                  <a:lnTo>
                    <a:pt x="3016491" y="1908731"/>
                  </a:lnTo>
                  <a:lnTo>
                    <a:pt x="3019975" y="1907735"/>
                  </a:lnTo>
                  <a:lnTo>
                    <a:pt x="3023458" y="1906740"/>
                  </a:lnTo>
                  <a:lnTo>
                    <a:pt x="3026941" y="1911576"/>
                  </a:lnTo>
                  <a:lnTo>
                    <a:pt x="3030424" y="1910584"/>
                  </a:lnTo>
                  <a:lnTo>
                    <a:pt x="3033908" y="1909593"/>
                  </a:lnTo>
                  <a:lnTo>
                    <a:pt x="3037391" y="1908603"/>
                  </a:lnTo>
                  <a:lnTo>
                    <a:pt x="3040874" y="1907614"/>
                  </a:lnTo>
                  <a:lnTo>
                    <a:pt x="3044357" y="1906626"/>
                  </a:lnTo>
                  <a:lnTo>
                    <a:pt x="3047841" y="1905640"/>
                  </a:lnTo>
                  <a:lnTo>
                    <a:pt x="3051324" y="1910445"/>
                  </a:lnTo>
                  <a:lnTo>
                    <a:pt x="3054807" y="1909461"/>
                  </a:lnTo>
                  <a:lnTo>
                    <a:pt x="3058290" y="1908478"/>
                  </a:lnTo>
                  <a:lnTo>
                    <a:pt x="3061774" y="1907495"/>
                  </a:lnTo>
                  <a:lnTo>
                    <a:pt x="3065257" y="1912266"/>
                  </a:lnTo>
                  <a:lnTo>
                    <a:pt x="3068740" y="1911286"/>
                  </a:lnTo>
                  <a:lnTo>
                    <a:pt x="3072223" y="1910308"/>
                  </a:lnTo>
                  <a:lnTo>
                    <a:pt x="3075707" y="1909330"/>
                  </a:lnTo>
                  <a:lnTo>
                    <a:pt x="3079190" y="1908354"/>
                  </a:lnTo>
                  <a:lnTo>
                    <a:pt x="3082673" y="1907378"/>
                  </a:lnTo>
                  <a:lnTo>
                    <a:pt x="3086156" y="1906403"/>
                  </a:lnTo>
                  <a:lnTo>
                    <a:pt x="3089640" y="1919638"/>
                  </a:lnTo>
                  <a:lnTo>
                    <a:pt x="3093123" y="1918667"/>
                  </a:lnTo>
                  <a:lnTo>
                    <a:pt x="3096606" y="1917697"/>
                  </a:lnTo>
                  <a:lnTo>
                    <a:pt x="3100089" y="1919540"/>
                  </a:lnTo>
                  <a:lnTo>
                    <a:pt x="3103573" y="1918572"/>
                  </a:lnTo>
                  <a:lnTo>
                    <a:pt x="3107056" y="1917605"/>
                  </a:lnTo>
                  <a:lnTo>
                    <a:pt x="3110539" y="1916640"/>
                  </a:lnTo>
                  <a:lnTo>
                    <a:pt x="3114022" y="1924054"/>
                  </a:lnTo>
                  <a:lnTo>
                    <a:pt x="3117506" y="1923092"/>
                  </a:lnTo>
                  <a:lnTo>
                    <a:pt x="3120989" y="1922130"/>
                  </a:lnTo>
                  <a:lnTo>
                    <a:pt x="3124472" y="1923943"/>
                  </a:lnTo>
                  <a:lnTo>
                    <a:pt x="3127955" y="1922983"/>
                  </a:lnTo>
                  <a:lnTo>
                    <a:pt x="3131439" y="1922024"/>
                  </a:lnTo>
                  <a:lnTo>
                    <a:pt x="3134922" y="1921067"/>
                  </a:lnTo>
                  <a:lnTo>
                    <a:pt x="3138405" y="1928378"/>
                  </a:lnTo>
                  <a:lnTo>
                    <a:pt x="3141888" y="1927423"/>
                  </a:lnTo>
                  <a:lnTo>
                    <a:pt x="3145372" y="1926469"/>
                  </a:lnTo>
                  <a:lnTo>
                    <a:pt x="3148855" y="1925516"/>
                  </a:lnTo>
                  <a:lnTo>
                    <a:pt x="3152338" y="1924564"/>
                  </a:lnTo>
                  <a:lnTo>
                    <a:pt x="3155821" y="1923613"/>
                  </a:lnTo>
                  <a:lnTo>
                    <a:pt x="3159304" y="1922663"/>
                  </a:lnTo>
                  <a:lnTo>
                    <a:pt x="3162788" y="1924452"/>
                  </a:lnTo>
                  <a:lnTo>
                    <a:pt x="3166271" y="1923504"/>
                  </a:lnTo>
                  <a:lnTo>
                    <a:pt x="3169754" y="1922557"/>
                  </a:lnTo>
                  <a:lnTo>
                    <a:pt x="3173237" y="1921611"/>
                  </a:lnTo>
                  <a:lnTo>
                    <a:pt x="3176721" y="1931531"/>
                  </a:lnTo>
                  <a:lnTo>
                    <a:pt x="3180204" y="1930588"/>
                  </a:lnTo>
                  <a:lnTo>
                    <a:pt x="3183687" y="1929646"/>
                  </a:lnTo>
                  <a:lnTo>
                    <a:pt x="3187170" y="1928704"/>
                  </a:lnTo>
                  <a:lnTo>
                    <a:pt x="3190654" y="1927764"/>
                  </a:lnTo>
                  <a:lnTo>
                    <a:pt x="3194137" y="1926825"/>
                  </a:lnTo>
                  <a:lnTo>
                    <a:pt x="3197620" y="1925886"/>
                  </a:lnTo>
                  <a:lnTo>
                    <a:pt x="3201103" y="1924949"/>
                  </a:lnTo>
                  <a:lnTo>
                    <a:pt x="3204587" y="1924012"/>
                  </a:lnTo>
                  <a:lnTo>
                    <a:pt x="3208070" y="1923076"/>
                  </a:lnTo>
                  <a:lnTo>
                    <a:pt x="3211553" y="1924837"/>
                  </a:lnTo>
                  <a:lnTo>
                    <a:pt x="3215036" y="1923904"/>
                  </a:lnTo>
                  <a:lnTo>
                    <a:pt x="3218520" y="1922971"/>
                  </a:lnTo>
                  <a:lnTo>
                    <a:pt x="3222003" y="1922039"/>
                  </a:lnTo>
                  <a:lnTo>
                    <a:pt x="3225486" y="1923796"/>
                  </a:lnTo>
                  <a:lnTo>
                    <a:pt x="3228969" y="1922867"/>
                  </a:lnTo>
                  <a:lnTo>
                    <a:pt x="3232453" y="1921938"/>
                  </a:lnTo>
                  <a:lnTo>
                    <a:pt x="3235936" y="1926360"/>
                  </a:lnTo>
                  <a:lnTo>
                    <a:pt x="3239419" y="1925433"/>
                  </a:lnTo>
                  <a:lnTo>
                    <a:pt x="3242902" y="1924508"/>
                  </a:lnTo>
                  <a:lnTo>
                    <a:pt x="3246386" y="1923583"/>
                  </a:lnTo>
                  <a:lnTo>
                    <a:pt x="3249869" y="1922660"/>
                  </a:lnTo>
                  <a:lnTo>
                    <a:pt x="3253352" y="1921737"/>
                  </a:lnTo>
                  <a:lnTo>
                    <a:pt x="3256835" y="1920815"/>
                  </a:lnTo>
                  <a:lnTo>
                    <a:pt x="3260319" y="1919894"/>
                  </a:lnTo>
                  <a:lnTo>
                    <a:pt x="3263802" y="1918974"/>
                  </a:lnTo>
                  <a:lnTo>
                    <a:pt x="3267285" y="1918054"/>
                  </a:lnTo>
                  <a:lnTo>
                    <a:pt x="3270768" y="1917136"/>
                  </a:lnTo>
                  <a:lnTo>
                    <a:pt x="3274252" y="1921538"/>
                  </a:lnTo>
                  <a:lnTo>
                    <a:pt x="3277735" y="1920622"/>
                  </a:lnTo>
                  <a:lnTo>
                    <a:pt x="3281218" y="1919707"/>
                  </a:lnTo>
                  <a:lnTo>
                    <a:pt x="3284701" y="1918793"/>
                  </a:lnTo>
                  <a:lnTo>
                    <a:pt x="3288185" y="1917879"/>
                  </a:lnTo>
                  <a:lnTo>
                    <a:pt x="3291668" y="1916966"/>
                  </a:lnTo>
                  <a:lnTo>
                    <a:pt x="3295151" y="1916055"/>
                  </a:lnTo>
                  <a:lnTo>
                    <a:pt x="3298634" y="1917792"/>
                  </a:lnTo>
                  <a:lnTo>
                    <a:pt x="3302118" y="1916883"/>
                  </a:lnTo>
                  <a:lnTo>
                    <a:pt x="3305601" y="1915974"/>
                  </a:lnTo>
                  <a:lnTo>
                    <a:pt x="3309084" y="1915066"/>
                  </a:lnTo>
                  <a:lnTo>
                    <a:pt x="3312567" y="1929870"/>
                  </a:lnTo>
                  <a:lnTo>
                    <a:pt x="3316051" y="1928965"/>
                  </a:lnTo>
                  <a:lnTo>
                    <a:pt x="3319534" y="1928061"/>
                  </a:lnTo>
                  <a:lnTo>
                    <a:pt x="3323017" y="1942563"/>
                  </a:lnTo>
                  <a:lnTo>
                    <a:pt x="3326500" y="1941663"/>
                  </a:lnTo>
                  <a:lnTo>
                    <a:pt x="3329984" y="1940764"/>
                  </a:lnTo>
                  <a:lnTo>
                    <a:pt x="3333467" y="1939865"/>
                  </a:lnTo>
                  <a:lnTo>
                    <a:pt x="3336950" y="1938967"/>
                  </a:lnTo>
                  <a:lnTo>
                    <a:pt x="3340433" y="1938071"/>
                  </a:lnTo>
                  <a:lnTo>
                    <a:pt x="3343917" y="1937174"/>
                  </a:lnTo>
                  <a:lnTo>
                    <a:pt x="3347400" y="1936279"/>
                  </a:lnTo>
                  <a:lnTo>
                    <a:pt x="3350883" y="1935385"/>
                  </a:lnTo>
                  <a:lnTo>
                    <a:pt x="3354366" y="1934491"/>
                  </a:lnTo>
                  <a:lnTo>
                    <a:pt x="3357850" y="1933598"/>
                  </a:lnTo>
                  <a:lnTo>
                    <a:pt x="3361333" y="1940305"/>
                  </a:lnTo>
                  <a:lnTo>
                    <a:pt x="3364816" y="1939415"/>
                  </a:lnTo>
                  <a:lnTo>
                    <a:pt x="3368299" y="1938525"/>
                  </a:lnTo>
                  <a:lnTo>
                    <a:pt x="3371783" y="1945164"/>
                  </a:lnTo>
                  <a:lnTo>
                    <a:pt x="3375266" y="1944277"/>
                  </a:lnTo>
                  <a:lnTo>
                    <a:pt x="3378749" y="1943391"/>
                  </a:lnTo>
                  <a:lnTo>
                    <a:pt x="3382232" y="1942506"/>
                  </a:lnTo>
                  <a:lnTo>
                    <a:pt x="3385716" y="1951549"/>
                  </a:lnTo>
                  <a:lnTo>
                    <a:pt x="3389199" y="1950667"/>
                  </a:lnTo>
                  <a:lnTo>
                    <a:pt x="3392682" y="1949785"/>
                  </a:lnTo>
                  <a:lnTo>
                    <a:pt x="3396165" y="1948904"/>
                  </a:lnTo>
                  <a:lnTo>
                    <a:pt x="3399649" y="1955390"/>
                  </a:lnTo>
                  <a:lnTo>
                    <a:pt x="3403132" y="1954512"/>
                  </a:lnTo>
                  <a:lnTo>
                    <a:pt x="3406615" y="1953634"/>
                  </a:lnTo>
                  <a:lnTo>
                    <a:pt x="3410098" y="1960056"/>
                  </a:lnTo>
                  <a:lnTo>
                    <a:pt x="3413582" y="1959181"/>
                  </a:lnTo>
                  <a:lnTo>
                    <a:pt x="3417065" y="1958306"/>
                  </a:lnTo>
                  <a:lnTo>
                    <a:pt x="3420548" y="1957433"/>
                  </a:lnTo>
                  <a:lnTo>
                    <a:pt x="3424031" y="1956560"/>
                  </a:lnTo>
                  <a:lnTo>
                    <a:pt x="3427515" y="1955688"/>
                  </a:lnTo>
                  <a:lnTo>
                    <a:pt x="3430998" y="1954817"/>
                  </a:lnTo>
                  <a:lnTo>
                    <a:pt x="3434481" y="1958778"/>
                  </a:lnTo>
                  <a:lnTo>
                    <a:pt x="3437964" y="1957909"/>
                  </a:lnTo>
                  <a:lnTo>
                    <a:pt x="3441447" y="1957040"/>
                  </a:lnTo>
                  <a:lnTo>
                    <a:pt x="3444931" y="1956173"/>
                  </a:lnTo>
                  <a:lnTo>
                    <a:pt x="3448414" y="1955306"/>
                  </a:lnTo>
                  <a:lnTo>
                    <a:pt x="3451897" y="1954440"/>
                  </a:lnTo>
                  <a:lnTo>
                    <a:pt x="3455380" y="1953575"/>
                  </a:lnTo>
                  <a:lnTo>
                    <a:pt x="3458864" y="1955117"/>
                  </a:lnTo>
                  <a:lnTo>
                    <a:pt x="3462347" y="1954253"/>
                  </a:lnTo>
                  <a:lnTo>
                    <a:pt x="3465830" y="1953391"/>
                  </a:lnTo>
                  <a:lnTo>
                    <a:pt x="3469313" y="1952529"/>
                  </a:lnTo>
                  <a:lnTo>
                    <a:pt x="3472797" y="1951668"/>
                  </a:lnTo>
                  <a:lnTo>
                    <a:pt x="3476280" y="1950808"/>
                  </a:lnTo>
                  <a:lnTo>
                    <a:pt x="3479763" y="1949948"/>
                  </a:lnTo>
                  <a:lnTo>
                    <a:pt x="3483246" y="1949089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1957712"/>
            </a:xfrm>
            <a:custGeom>
              <a:avLst/>
              <a:gdLst/>
              <a:ahLst/>
              <a:cxnLst/>
              <a:rect l="0" t="0" r="0" b="0"/>
              <a:pathLst>
                <a:path w="3483246" h="1957712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484996"/>
                  </a:lnTo>
                  <a:lnTo>
                    <a:pt x="80114" y="466735"/>
                  </a:lnTo>
                  <a:lnTo>
                    <a:pt x="83597" y="449799"/>
                  </a:lnTo>
                  <a:lnTo>
                    <a:pt x="87081" y="434049"/>
                  </a:lnTo>
                  <a:lnTo>
                    <a:pt x="90564" y="419365"/>
                  </a:lnTo>
                  <a:lnTo>
                    <a:pt x="94047" y="405641"/>
                  </a:lnTo>
                  <a:lnTo>
                    <a:pt x="97530" y="392788"/>
                  </a:lnTo>
                  <a:lnTo>
                    <a:pt x="101014" y="380724"/>
                  </a:lnTo>
                  <a:lnTo>
                    <a:pt x="104497" y="369379"/>
                  </a:lnTo>
                  <a:lnTo>
                    <a:pt x="107980" y="358690"/>
                  </a:lnTo>
                  <a:lnTo>
                    <a:pt x="111463" y="348603"/>
                  </a:lnTo>
                  <a:lnTo>
                    <a:pt x="114947" y="851441"/>
                  </a:lnTo>
                  <a:lnTo>
                    <a:pt x="118430" y="832383"/>
                  </a:lnTo>
                  <a:lnTo>
                    <a:pt x="121913" y="814159"/>
                  </a:lnTo>
                  <a:lnTo>
                    <a:pt x="125396" y="1152172"/>
                  </a:lnTo>
                  <a:lnTo>
                    <a:pt x="128880" y="1131144"/>
                  </a:lnTo>
                  <a:lnTo>
                    <a:pt x="132363" y="1110870"/>
                  </a:lnTo>
                  <a:lnTo>
                    <a:pt x="135846" y="1091311"/>
                  </a:lnTo>
                  <a:lnTo>
                    <a:pt x="139329" y="1072428"/>
                  </a:lnTo>
                  <a:lnTo>
                    <a:pt x="142813" y="1054187"/>
                  </a:lnTo>
                  <a:lnTo>
                    <a:pt x="146296" y="1036557"/>
                  </a:lnTo>
                  <a:lnTo>
                    <a:pt x="149779" y="1155753"/>
                  </a:lnTo>
                  <a:lnTo>
                    <a:pt x="153262" y="1138068"/>
                  </a:lnTo>
                  <a:lnTo>
                    <a:pt x="156746" y="1120916"/>
                  </a:lnTo>
                  <a:lnTo>
                    <a:pt x="160229" y="1104273"/>
                  </a:lnTo>
                  <a:lnTo>
                    <a:pt x="163712" y="1088117"/>
                  </a:lnTo>
                  <a:lnTo>
                    <a:pt x="167195" y="1072428"/>
                  </a:lnTo>
                  <a:lnTo>
                    <a:pt x="170679" y="1057184"/>
                  </a:lnTo>
                  <a:lnTo>
                    <a:pt x="174162" y="1042368"/>
                  </a:lnTo>
                  <a:lnTo>
                    <a:pt x="177645" y="1027961"/>
                  </a:lnTo>
                  <a:lnTo>
                    <a:pt x="181128" y="1013947"/>
                  </a:lnTo>
                  <a:lnTo>
                    <a:pt x="184612" y="1000310"/>
                  </a:lnTo>
                  <a:lnTo>
                    <a:pt x="188095" y="987035"/>
                  </a:lnTo>
                  <a:lnTo>
                    <a:pt x="191578" y="974107"/>
                  </a:lnTo>
                  <a:lnTo>
                    <a:pt x="195061" y="961514"/>
                  </a:lnTo>
                  <a:lnTo>
                    <a:pt x="198545" y="949242"/>
                  </a:lnTo>
                  <a:lnTo>
                    <a:pt x="202028" y="937280"/>
                  </a:lnTo>
                  <a:lnTo>
                    <a:pt x="205511" y="925615"/>
                  </a:lnTo>
                  <a:lnTo>
                    <a:pt x="208994" y="914238"/>
                  </a:lnTo>
                  <a:lnTo>
                    <a:pt x="212478" y="903136"/>
                  </a:lnTo>
                  <a:lnTo>
                    <a:pt x="215961" y="892301"/>
                  </a:lnTo>
                  <a:lnTo>
                    <a:pt x="219444" y="881723"/>
                  </a:lnTo>
                  <a:lnTo>
                    <a:pt x="222927" y="871392"/>
                  </a:lnTo>
                  <a:lnTo>
                    <a:pt x="226411" y="861301"/>
                  </a:lnTo>
                  <a:lnTo>
                    <a:pt x="229894" y="851441"/>
                  </a:lnTo>
                  <a:lnTo>
                    <a:pt x="233377" y="841804"/>
                  </a:lnTo>
                  <a:lnTo>
                    <a:pt x="236860" y="832383"/>
                  </a:lnTo>
                  <a:lnTo>
                    <a:pt x="240344" y="823170"/>
                  </a:lnTo>
                  <a:lnTo>
                    <a:pt x="243827" y="814159"/>
                  </a:lnTo>
                  <a:lnTo>
                    <a:pt x="247310" y="805343"/>
                  </a:lnTo>
                  <a:lnTo>
                    <a:pt x="250793" y="987035"/>
                  </a:lnTo>
                  <a:lnTo>
                    <a:pt x="254277" y="977307"/>
                  </a:lnTo>
                  <a:lnTo>
                    <a:pt x="257760" y="967770"/>
                  </a:lnTo>
                  <a:lnTo>
                    <a:pt x="261243" y="958417"/>
                  </a:lnTo>
                  <a:lnTo>
                    <a:pt x="264726" y="949242"/>
                  </a:lnTo>
                  <a:lnTo>
                    <a:pt x="268210" y="940242"/>
                  </a:lnTo>
                  <a:lnTo>
                    <a:pt x="271693" y="931411"/>
                  </a:lnTo>
                  <a:lnTo>
                    <a:pt x="275176" y="922744"/>
                  </a:lnTo>
                  <a:lnTo>
                    <a:pt x="278659" y="914238"/>
                  </a:lnTo>
                  <a:lnTo>
                    <a:pt x="282143" y="905886"/>
                  </a:lnTo>
                  <a:lnTo>
                    <a:pt x="285626" y="978379"/>
                  </a:lnTo>
                  <a:lnTo>
                    <a:pt x="289109" y="969873"/>
                  </a:lnTo>
                  <a:lnTo>
                    <a:pt x="292592" y="961514"/>
                  </a:lnTo>
                  <a:lnTo>
                    <a:pt x="296075" y="953298"/>
                  </a:lnTo>
                  <a:lnTo>
                    <a:pt x="299559" y="1019506"/>
                  </a:lnTo>
                  <a:lnTo>
                    <a:pt x="303042" y="1011190"/>
                  </a:lnTo>
                  <a:lnTo>
                    <a:pt x="306525" y="1003008"/>
                  </a:lnTo>
                  <a:lnTo>
                    <a:pt x="310008" y="994957"/>
                  </a:lnTo>
                  <a:lnTo>
                    <a:pt x="313492" y="987035"/>
                  </a:lnTo>
                  <a:lnTo>
                    <a:pt x="316975" y="979237"/>
                  </a:lnTo>
                  <a:lnTo>
                    <a:pt x="320458" y="971562"/>
                  </a:lnTo>
                  <a:lnTo>
                    <a:pt x="323941" y="964007"/>
                  </a:lnTo>
                  <a:lnTo>
                    <a:pt x="327425" y="956568"/>
                  </a:lnTo>
                  <a:lnTo>
                    <a:pt x="330908" y="949242"/>
                  </a:lnTo>
                  <a:lnTo>
                    <a:pt x="334391" y="942029"/>
                  </a:lnTo>
                  <a:lnTo>
                    <a:pt x="337874" y="934924"/>
                  </a:lnTo>
                  <a:lnTo>
                    <a:pt x="341358" y="927925"/>
                  </a:lnTo>
                  <a:lnTo>
                    <a:pt x="344841" y="921030"/>
                  </a:lnTo>
                  <a:lnTo>
                    <a:pt x="348324" y="979941"/>
                  </a:lnTo>
                  <a:lnTo>
                    <a:pt x="351807" y="972949"/>
                  </a:lnTo>
                  <a:lnTo>
                    <a:pt x="355291" y="966056"/>
                  </a:lnTo>
                  <a:lnTo>
                    <a:pt x="358774" y="959259"/>
                  </a:lnTo>
                  <a:lnTo>
                    <a:pt x="362257" y="952558"/>
                  </a:lnTo>
                  <a:lnTo>
                    <a:pt x="365740" y="945950"/>
                  </a:lnTo>
                  <a:lnTo>
                    <a:pt x="369224" y="939433"/>
                  </a:lnTo>
                  <a:lnTo>
                    <a:pt x="372707" y="993628"/>
                  </a:lnTo>
                  <a:lnTo>
                    <a:pt x="376190" y="987035"/>
                  </a:lnTo>
                  <a:lnTo>
                    <a:pt x="379673" y="980528"/>
                  </a:lnTo>
                  <a:lnTo>
                    <a:pt x="383157" y="974107"/>
                  </a:lnTo>
                  <a:lnTo>
                    <a:pt x="386640" y="1024693"/>
                  </a:lnTo>
                  <a:lnTo>
                    <a:pt x="390123" y="1018218"/>
                  </a:lnTo>
                  <a:lnTo>
                    <a:pt x="393606" y="1011825"/>
                  </a:lnTo>
                  <a:lnTo>
                    <a:pt x="397090" y="1005511"/>
                  </a:lnTo>
                  <a:lnTo>
                    <a:pt x="400573" y="999276"/>
                  </a:lnTo>
                  <a:lnTo>
                    <a:pt x="404056" y="993118"/>
                  </a:lnTo>
                  <a:lnTo>
                    <a:pt x="407539" y="987035"/>
                  </a:lnTo>
                  <a:lnTo>
                    <a:pt x="411023" y="981026"/>
                  </a:lnTo>
                  <a:lnTo>
                    <a:pt x="414506" y="975090"/>
                  </a:lnTo>
                  <a:lnTo>
                    <a:pt x="417989" y="969225"/>
                  </a:lnTo>
                  <a:lnTo>
                    <a:pt x="421472" y="1161059"/>
                  </a:lnTo>
                  <a:lnTo>
                    <a:pt x="424956" y="1154697"/>
                  </a:lnTo>
                  <a:lnTo>
                    <a:pt x="428439" y="1148404"/>
                  </a:lnTo>
                  <a:lnTo>
                    <a:pt x="431922" y="1142180"/>
                  </a:lnTo>
                  <a:lnTo>
                    <a:pt x="435405" y="1222756"/>
                  </a:lnTo>
                  <a:lnTo>
                    <a:pt x="438889" y="1216441"/>
                  </a:lnTo>
                  <a:lnTo>
                    <a:pt x="442372" y="1210190"/>
                  </a:lnTo>
                  <a:lnTo>
                    <a:pt x="445855" y="1204004"/>
                  </a:lnTo>
                  <a:lnTo>
                    <a:pt x="449338" y="1197880"/>
                  </a:lnTo>
                  <a:lnTo>
                    <a:pt x="452822" y="1191818"/>
                  </a:lnTo>
                  <a:lnTo>
                    <a:pt x="456305" y="1185818"/>
                  </a:lnTo>
                  <a:lnTo>
                    <a:pt x="459788" y="1179877"/>
                  </a:lnTo>
                  <a:lnTo>
                    <a:pt x="463271" y="1173996"/>
                  </a:lnTo>
                  <a:lnTo>
                    <a:pt x="466755" y="1168173"/>
                  </a:lnTo>
                  <a:lnTo>
                    <a:pt x="470238" y="1162407"/>
                  </a:lnTo>
                  <a:lnTo>
                    <a:pt x="473721" y="1196663"/>
                  </a:lnTo>
                  <a:lnTo>
                    <a:pt x="477204" y="1190914"/>
                  </a:lnTo>
                  <a:lnTo>
                    <a:pt x="480688" y="1185221"/>
                  </a:lnTo>
                  <a:lnTo>
                    <a:pt x="484171" y="1179582"/>
                  </a:lnTo>
                  <a:lnTo>
                    <a:pt x="487654" y="1173996"/>
                  </a:lnTo>
                  <a:lnTo>
                    <a:pt x="491137" y="1168463"/>
                  </a:lnTo>
                  <a:lnTo>
                    <a:pt x="494621" y="1162981"/>
                  </a:lnTo>
                  <a:lnTo>
                    <a:pt x="498104" y="1267978"/>
                  </a:lnTo>
                  <a:lnTo>
                    <a:pt x="501587" y="1262364"/>
                  </a:lnTo>
                  <a:lnTo>
                    <a:pt x="505070" y="1256799"/>
                  </a:lnTo>
                  <a:lnTo>
                    <a:pt x="508554" y="1318892"/>
                  </a:lnTo>
                  <a:lnTo>
                    <a:pt x="512037" y="1313302"/>
                  </a:lnTo>
                  <a:lnTo>
                    <a:pt x="515520" y="1307760"/>
                  </a:lnTo>
                  <a:lnTo>
                    <a:pt x="519003" y="1302265"/>
                  </a:lnTo>
                  <a:lnTo>
                    <a:pt x="522487" y="1296815"/>
                  </a:lnTo>
                  <a:lnTo>
                    <a:pt x="525970" y="1291411"/>
                  </a:lnTo>
                  <a:lnTo>
                    <a:pt x="529453" y="1286052"/>
                  </a:lnTo>
                  <a:lnTo>
                    <a:pt x="532936" y="1280737"/>
                  </a:lnTo>
                  <a:lnTo>
                    <a:pt x="536420" y="1275466"/>
                  </a:lnTo>
                  <a:lnTo>
                    <a:pt x="539903" y="1270238"/>
                  </a:lnTo>
                  <a:lnTo>
                    <a:pt x="543386" y="1265052"/>
                  </a:lnTo>
                  <a:lnTo>
                    <a:pt x="546869" y="1291618"/>
                  </a:lnTo>
                  <a:lnTo>
                    <a:pt x="550353" y="1286462"/>
                  </a:lnTo>
                  <a:lnTo>
                    <a:pt x="553836" y="1281348"/>
                  </a:lnTo>
                  <a:lnTo>
                    <a:pt x="557319" y="1276274"/>
                  </a:lnTo>
                  <a:lnTo>
                    <a:pt x="560802" y="1271240"/>
                  </a:lnTo>
                  <a:lnTo>
                    <a:pt x="564286" y="1266245"/>
                  </a:lnTo>
                  <a:lnTo>
                    <a:pt x="567769" y="1261290"/>
                  </a:lnTo>
                  <a:lnTo>
                    <a:pt x="571252" y="1256373"/>
                  </a:lnTo>
                  <a:lnTo>
                    <a:pt x="574735" y="1251494"/>
                  </a:lnTo>
                  <a:lnTo>
                    <a:pt x="578218" y="1246653"/>
                  </a:lnTo>
                  <a:lnTo>
                    <a:pt x="581702" y="1241850"/>
                  </a:lnTo>
                  <a:lnTo>
                    <a:pt x="585185" y="1267352"/>
                  </a:lnTo>
                  <a:lnTo>
                    <a:pt x="588668" y="1262571"/>
                  </a:lnTo>
                  <a:lnTo>
                    <a:pt x="592151" y="1257826"/>
                  </a:lnTo>
                  <a:lnTo>
                    <a:pt x="595635" y="1253116"/>
                  </a:lnTo>
                  <a:lnTo>
                    <a:pt x="599118" y="1248442"/>
                  </a:lnTo>
                  <a:lnTo>
                    <a:pt x="602601" y="1243802"/>
                  </a:lnTo>
                  <a:lnTo>
                    <a:pt x="606084" y="1239197"/>
                  </a:lnTo>
                  <a:lnTo>
                    <a:pt x="609568" y="1292154"/>
                  </a:lnTo>
                  <a:lnTo>
                    <a:pt x="613051" y="1287526"/>
                  </a:lnTo>
                  <a:lnTo>
                    <a:pt x="616534" y="1282931"/>
                  </a:lnTo>
                  <a:lnTo>
                    <a:pt x="620017" y="1278369"/>
                  </a:lnTo>
                  <a:lnTo>
                    <a:pt x="623501" y="1273839"/>
                  </a:lnTo>
                  <a:lnTo>
                    <a:pt x="626984" y="1269341"/>
                  </a:lnTo>
                  <a:lnTo>
                    <a:pt x="630467" y="1264874"/>
                  </a:lnTo>
                  <a:lnTo>
                    <a:pt x="633950" y="1260439"/>
                  </a:lnTo>
                  <a:lnTo>
                    <a:pt x="637434" y="1256035"/>
                  </a:lnTo>
                  <a:lnTo>
                    <a:pt x="640917" y="1251662"/>
                  </a:lnTo>
                  <a:lnTo>
                    <a:pt x="644400" y="1247319"/>
                  </a:lnTo>
                  <a:lnTo>
                    <a:pt x="647883" y="1296815"/>
                  </a:lnTo>
                  <a:lnTo>
                    <a:pt x="651367" y="1292454"/>
                  </a:lnTo>
                  <a:lnTo>
                    <a:pt x="654850" y="1288121"/>
                  </a:lnTo>
                  <a:lnTo>
                    <a:pt x="658333" y="1309660"/>
                  </a:lnTo>
                  <a:lnTo>
                    <a:pt x="661816" y="1305350"/>
                  </a:lnTo>
                  <a:lnTo>
                    <a:pt x="665300" y="1301069"/>
                  </a:lnTo>
                  <a:lnTo>
                    <a:pt x="668783" y="1296815"/>
                  </a:lnTo>
                  <a:lnTo>
                    <a:pt x="672266" y="1317702"/>
                  </a:lnTo>
                  <a:lnTo>
                    <a:pt x="675749" y="1313471"/>
                  </a:lnTo>
                  <a:lnTo>
                    <a:pt x="679233" y="1309267"/>
                  </a:lnTo>
                  <a:lnTo>
                    <a:pt x="682716" y="1329543"/>
                  </a:lnTo>
                  <a:lnTo>
                    <a:pt x="686199" y="1325362"/>
                  </a:lnTo>
                  <a:lnTo>
                    <a:pt x="689682" y="1321207"/>
                  </a:lnTo>
                  <a:lnTo>
                    <a:pt x="693166" y="1317078"/>
                  </a:lnTo>
                  <a:lnTo>
                    <a:pt x="696649" y="1312975"/>
                  </a:lnTo>
                  <a:lnTo>
                    <a:pt x="700132" y="1308897"/>
                  </a:lnTo>
                  <a:lnTo>
                    <a:pt x="703615" y="1304845"/>
                  </a:lnTo>
                  <a:lnTo>
                    <a:pt x="707099" y="1435754"/>
                  </a:lnTo>
                  <a:lnTo>
                    <a:pt x="710582" y="1431608"/>
                  </a:lnTo>
                  <a:lnTo>
                    <a:pt x="714065" y="1427487"/>
                  </a:lnTo>
                  <a:lnTo>
                    <a:pt x="717548" y="1423389"/>
                  </a:lnTo>
                  <a:lnTo>
                    <a:pt x="721032" y="1480518"/>
                  </a:lnTo>
                  <a:lnTo>
                    <a:pt x="724515" y="1476417"/>
                  </a:lnTo>
                  <a:lnTo>
                    <a:pt x="727998" y="1472339"/>
                  </a:lnTo>
                  <a:lnTo>
                    <a:pt x="731481" y="1468283"/>
                  </a:lnTo>
                  <a:lnTo>
                    <a:pt x="734965" y="1464250"/>
                  </a:lnTo>
                  <a:lnTo>
                    <a:pt x="738448" y="1460238"/>
                  </a:lnTo>
                  <a:lnTo>
                    <a:pt x="741931" y="1456249"/>
                  </a:lnTo>
                  <a:lnTo>
                    <a:pt x="745414" y="1452281"/>
                  </a:lnTo>
                  <a:lnTo>
                    <a:pt x="748898" y="1448335"/>
                  </a:lnTo>
                  <a:lnTo>
                    <a:pt x="752381" y="1444410"/>
                  </a:lnTo>
                  <a:lnTo>
                    <a:pt x="755864" y="1440507"/>
                  </a:lnTo>
                  <a:lnTo>
                    <a:pt x="759347" y="1456068"/>
                  </a:lnTo>
                  <a:lnTo>
                    <a:pt x="762831" y="1452191"/>
                  </a:lnTo>
                  <a:lnTo>
                    <a:pt x="766314" y="1448335"/>
                  </a:lnTo>
                  <a:lnTo>
                    <a:pt x="769797" y="1444499"/>
                  </a:lnTo>
                  <a:lnTo>
                    <a:pt x="773280" y="1440684"/>
                  </a:lnTo>
                  <a:lnTo>
                    <a:pt x="776764" y="1436888"/>
                  </a:lnTo>
                  <a:lnTo>
                    <a:pt x="780247" y="1433113"/>
                  </a:lnTo>
                  <a:lnTo>
                    <a:pt x="783730" y="1448335"/>
                  </a:lnTo>
                  <a:lnTo>
                    <a:pt x="787213" y="1444584"/>
                  </a:lnTo>
                  <a:lnTo>
                    <a:pt x="790697" y="1440853"/>
                  </a:lnTo>
                  <a:lnTo>
                    <a:pt x="794180" y="1509526"/>
                  </a:lnTo>
                  <a:lnTo>
                    <a:pt x="797663" y="1505783"/>
                  </a:lnTo>
                  <a:lnTo>
                    <a:pt x="801146" y="1502060"/>
                  </a:lnTo>
                  <a:lnTo>
                    <a:pt x="804630" y="1498354"/>
                  </a:lnTo>
                  <a:lnTo>
                    <a:pt x="808113" y="1494667"/>
                  </a:lnTo>
                  <a:lnTo>
                    <a:pt x="811596" y="1490998"/>
                  </a:lnTo>
                  <a:lnTo>
                    <a:pt x="815079" y="1487347"/>
                  </a:lnTo>
                  <a:lnTo>
                    <a:pt x="818563" y="1483714"/>
                  </a:lnTo>
                  <a:lnTo>
                    <a:pt x="822046" y="1480099"/>
                  </a:lnTo>
                  <a:lnTo>
                    <a:pt x="825529" y="1476501"/>
                  </a:lnTo>
                  <a:lnTo>
                    <a:pt x="829012" y="1472920"/>
                  </a:lnTo>
                  <a:lnTo>
                    <a:pt x="832496" y="1486546"/>
                  </a:lnTo>
                  <a:lnTo>
                    <a:pt x="835979" y="1482990"/>
                  </a:lnTo>
                  <a:lnTo>
                    <a:pt x="839462" y="1479450"/>
                  </a:lnTo>
                  <a:lnTo>
                    <a:pt x="842945" y="1475927"/>
                  </a:lnTo>
                  <a:lnTo>
                    <a:pt x="846429" y="1472420"/>
                  </a:lnTo>
                  <a:lnTo>
                    <a:pt x="849912" y="1468931"/>
                  </a:lnTo>
                  <a:lnTo>
                    <a:pt x="853395" y="1465457"/>
                  </a:lnTo>
                  <a:lnTo>
                    <a:pt x="856878" y="1478827"/>
                  </a:lnTo>
                  <a:lnTo>
                    <a:pt x="860361" y="1475375"/>
                  </a:lnTo>
                  <a:lnTo>
                    <a:pt x="863845" y="1471940"/>
                  </a:lnTo>
                  <a:lnTo>
                    <a:pt x="867328" y="1468521"/>
                  </a:lnTo>
                  <a:lnTo>
                    <a:pt x="870811" y="1465118"/>
                  </a:lnTo>
                  <a:lnTo>
                    <a:pt x="874294" y="1461730"/>
                  </a:lnTo>
                  <a:lnTo>
                    <a:pt x="877778" y="1458358"/>
                  </a:lnTo>
                  <a:lnTo>
                    <a:pt x="881261" y="1503643"/>
                  </a:lnTo>
                  <a:lnTo>
                    <a:pt x="884744" y="1500273"/>
                  </a:lnTo>
                  <a:lnTo>
                    <a:pt x="888227" y="1496918"/>
                  </a:lnTo>
                  <a:lnTo>
                    <a:pt x="891711" y="1493578"/>
                  </a:lnTo>
                  <a:lnTo>
                    <a:pt x="895194" y="1490253"/>
                  </a:lnTo>
                  <a:lnTo>
                    <a:pt x="898677" y="1486943"/>
                  </a:lnTo>
                  <a:lnTo>
                    <a:pt x="902160" y="1483647"/>
                  </a:lnTo>
                  <a:lnTo>
                    <a:pt x="905644" y="1496006"/>
                  </a:lnTo>
                  <a:lnTo>
                    <a:pt x="909127" y="1492730"/>
                  </a:lnTo>
                  <a:lnTo>
                    <a:pt x="912610" y="1489469"/>
                  </a:lnTo>
                  <a:lnTo>
                    <a:pt x="916093" y="1486222"/>
                  </a:lnTo>
                  <a:lnTo>
                    <a:pt x="919577" y="1498354"/>
                  </a:lnTo>
                  <a:lnTo>
                    <a:pt x="923060" y="1495127"/>
                  </a:lnTo>
                  <a:lnTo>
                    <a:pt x="926543" y="1491914"/>
                  </a:lnTo>
                  <a:lnTo>
                    <a:pt x="930026" y="1503821"/>
                  </a:lnTo>
                  <a:lnTo>
                    <a:pt x="933510" y="1500627"/>
                  </a:lnTo>
                  <a:lnTo>
                    <a:pt x="936993" y="1497447"/>
                  </a:lnTo>
                  <a:lnTo>
                    <a:pt x="940476" y="1494280"/>
                  </a:lnTo>
                  <a:lnTo>
                    <a:pt x="943959" y="1549227"/>
                  </a:lnTo>
                  <a:lnTo>
                    <a:pt x="947443" y="1546059"/>
                  </a:lnTo>
                  <a:lnTo>
                    <a:pt x="950926" y="1542904"/>
                  </a:lnTo>
                  <a:lnTo>
                    <a:pt x="954409" y="1539763"/>
                  </a:lnTo>
                  <a:lnTo>
                    <a:pt x="957892" y="1550610"/>
                  </a:lnTo>
                  <a:lnTo>
                    <a:pt x="961376" y="1547488"/>
                  </a:lnTo>
                  <a:lnTo>
                    <a:pt x="964859" y="1544378"/>
                  </a:lnTo>
                  <a:lnTo>
                    <a:pt x="968342" y="1541281"/>
                  </a:lnTo>
                  <a:lnTo>
                    <a:pt x="971825" y="1538196"/>
                  </a:lnTo>
                  <a:lnTo>
                    <a:pt x="975309" y="1535124"/>
                  </a:lnTo>
                  <a:lnTo>
                    <a:pt x="978792" y="1532064"/>
                  </a:lnTo>
                  <a:lnTo>
                    <a:pt x="982275" y="1529016"/>
                  </a:lnTo>
                  <a:lnTo>
                    <a:pt x="985758" y="1525980"/>
                  </a:lnTo>
                  <a:lnTo>
                    <a:pt x="989242" y="1522956"/>
                  </a:lnTo>
                  <a:lnTo>
                    <a:pt x="992725" y="1533665"/>
                  </a:lnTo>
                  <a:lnTo>
                    <a:pt x="996208" y="1530659"/>
                  </a:lnTo>
                  <a:lnTo>
                    <a:pt x="999691" y="1527665"/>
                  </a:lnTo>
                  <a:lnTo>
                    <a:pt x="1003175" y="1524682"/>
                  </a:lnTo>
                  <a:lnTo>
                    <a:pt x="1006658" y="1548543"/>
                  </a:lnTo>
                  <a:lnTo>
                    <a:pt x="1010141" y="1545573"/>
                  </a:lnTo>
                  <a:lnTo>
                    <a:pt x="1013624" y="1542614"/>
                  </a:lnTo>
                  <a:lnTo>
                    <a:pt x="1017108" y="1565745"/>
                  </a:lnTo>
                  <a:lnTo>
                    <a:pt x="1020591" y="1562799"/>
                  </a:lnTo>
                  <a:lnTo>
                    <a:pt x="1024074" y="1559864"/>
                  </a:lnTo>
                  <a:lnTo>
                    <a:pt x="1027557" y="1556940"/>
                  </a:lnTo>
                  <a:lnTo>
                    <a:pt x="1031041" y="1566788"/>
                  </a:lnTo>
                  <a:lnTo>
                    <a:pt x="1034524" y="1563881"/>
                  </a:lnTo>
                  <a:lnTo>
                    <a:pt x="1038007" y="1560985"/>
                  </a:lnTo>
                  <a:lnTo>
                    <a:pt x="1041490" y="1558099"/>
                  </a:lnTo>
                  <a:lnTo>
                    <a:pt x="1044974" y="1555225"/>
                  </a:lnTo>
                  <a:lnTo>
                    <a:pt x="1048457" y="1552360"/>
                  </a:lnTo>
                  <a:lnTo>
                    <a:pt x="1051940" y="1549507"/>
                  </a:lnTo>
                  <a:lnTo>
                    <a:pt x="1055423" y="1559227"/>
                  </a:lnTo>
                  <a:lnTo>
                    <a:pt x="1058907" y="1556390"/>
                  </a:lnTo>
                  <a:lnTo>
                    <a:pt x="1062390" y="1553563"/>
                  </a:lnTo>
                  <a:lnTo>
                    <a:pt x="1065873" y="1550746"/>
                  </a:lnTo>
                  <a:lnTo>
                    <a:pt x="1069356" y="1547940"/>
                  </a:lnTo>
                  <a:lnTo>
                    <a:pt x="1072840" y="1545143"/>
                  </a:lnTo>
                  <a:lnTo>
                    <a:pt x="1076323" y="1542357"/>
                  </a:lnTo>
                  <a:lnTo>
                    <a:pt x="1079806" y="1551952"/>
                  </a:lnTo>
                  <a:lnTo>
                    <a:pt x="1083289" y="1549181"/>
                  </a:lnTo>
                  <a:lnTo>
                    <a:pt x="1086773" y="1546420"/>
                  </a:lnTo>
                  <a:lnTo>
                    <a:pt x="1090256" y="1543669"/>
                  </a:lnTo>
                  <a:lnTo>
                    <a:pt x="1093739" y="1577068"/>
                  </a:lnTo>
                  <a:lnTo>
                    <a:pt x="1097222" y="1574324"/>
                  </a:lnTo>
                  <a:lnTo>
                    <a:pt x="1100706" y="1571590"/>
                  </a:lnTo>
                  <a:lnTo>
                    <a:pt x="1104189" y="1568865"/>
                  </a:lnTo>
                  <a:lnTo>
                    <a:pt x="1107672" y="1566150"/>
                  </a:lnTo>
                  <a:lnTo>
                    <a:pt x="1111155" y="1563444"/>
                  </a:lnTo>
                  <a:lnTo>
                    <a:pt x="1114639" y="1560747"/>
                  </a:lnTo>
                  <a:lnTo>
                    <a:pt x="1118122" y="1558060"/>
                  </a:lnTo>
                  <a:lnTo>
                    <a:pt x="1121605" y="1555382"/>
                  </a:lnTo>
                  <a:lnTo>
                    <a:pt x="1125088" y="1552713"/>
                  </a:lnTo>
                  <a:lnTo>
                    <a:pt x="1128572" y="1550053"/>
                  </a:lnTo>
                  <a:lnTo>
                    <a:pt x="1132055" y="1547403"/>
                  </a:lnTo>
                  <a:lnTo>
                    <a:pt x="1135538" y="1544761"/>
                  </a:lnTo>
                  <a:lnTo>
                    <a:pt x="1139021" y="1542129"/>
                  </a:lnTo>
                  <a:lnTo>
                    <a:pt x="1142505" y="1539505"/>
                  </a:lnTo>
                  <a:lnTo>
                    <a:pt x="1145988" y="1536890"/>
                  </a:lnTo>
                  <a:lnTo>
                    <a:pt x="1149471" y="1534284"/>
                  </a:lnTo>
                  <a:lnTo>
                    <a:pt x="1152954" y="1531687"/>
                  </a:lnTo>
                  <a:lnTo>
                    <a:pt x="1156437" y="1529099"/>
                  </a:lnTo>
                  <a:lnTo>
                    <a:pt x="1159921" y="1526520"/>
                  </a:lnTo>
                  <a:lnTo>
                    <a:pt x="1163404" y="1523949"/>
                  </a:lnTo>
                  <a:lnTo>
                    <a:pt x="1166887" y="1521387"/>
                  </a:lnTo>
                  <a:lnTo>
                    <a:pt x="1170370" y="1518833"/>
                  </a:lnTo>
                  <a:lnTo>
                    <a:pt x="1173854" y="1516288"/>
                  </a:lnTo>
                  <a:lnTo>
                    <a:pt x="1177337" y="1513751"/>
                  </a:lnTo>
                  <a:lnTo>
                    <a:pt x="1180820" y="1511223"/>
                  </a:lnTo>
                  <a:lnTo>
                    <a:pt x="1184303" y="1508704"/>
                  </a:lnTo>
                  <a:lnTo>
                    <a:pt x="1187787" y="1506193"/>
                  </a:lnTo>
                  <a:lnTo>
                    <a:pt x="1191270" y="1503690"/>
                  </a:lnTo>
                  <a:lnTo>
                    <a:pt x="1194753" y="1501195"/>
                  </a:lnTo>
                  <a:lnTo>
                    <a:pt x="1198236" y="1498709"/>
                  </a:lnTo>
                  <a:lnTo>
                    <a:pt x="1201720" y="1496231"/>
                  </a:lnTo>
                  <a:lnTo>
                    <a:pt x="1205203" y="1493761"/>
                  </a:lnTo>
                  <a:lnTo>
                    <a:pt x="1208686" y="1491299"/>
                  </a:lnTo>
                  <a:lnTo>
                    <a:pt x="1212169" y="1488845"/>
                  </a:lnTo>
                  <a:lnTo>
                    <a:pt x="1215653" y="1486400"/>
                  </a:lnTo>
                  <a:lnTo>
                    <a:pt x="1219136" y="1483962"/>
                  </a:lnTo>
                  <a:lnTo>
                    <a:pt x="1222619" y="1481533"/>
                  </a:lnTo>
                  <a:lnTo>
                    <a:pt x="1226102" y="1479111"/>
                  </a:lnTo>
                  <a:lnTo>
                    <a:pt x="1229586" y="1499736"/>
                  </a:lnTo>
                  <a:lnTo>
                    <a:pt x="1233069" y="1497320"/>
                  </a:lnTo>
                  <a:lnTo>
                    <a:pt x="1236552" y="1494913"/>
                  </a:lnTo>
                  <a:lnTo>
                    <a:pt x="1240035" y="1503821"/>
                  </a:lnTo>
                  <a:lnTo>
                    <a:pt x="1243519" y="1501425"/>
                  </a:lnTo>
                  <a:lnTo>
                    <a:pt x="1247002" y="1499036"/>
                  </a:lnTo>
                  <a:lnTo>
                    <a:pt x="1250485" y="1496654"/>
                  </a:lnTo>
                  <a:lnTo>
                    <a:pt x="1253968" y="1494280"/>
                  </a:lnTo>
                  <a:lnTo>
                    <a:pt x="1257452" y="1491914"/>
                  </a:lnTo>
                  <a:lnTo>
                    <a:pt x="1260935" y="1489555"/>
                  </a:lnTo>
                  <a:lnTo>
                    <a:pt x="1264418" y="1487203"/>
                  </a:lnTo>
                  <a:lnTo>
                    <a:pt x="1267901" y="1484859"/>
                  </a:lnTo>
                  <a:lnTo>
                    <a:pt x="1271385" y="1482523"/>
                  </a:lnTo>
                  <a:lnTo>
                    <a:pt x="1274868" y="1480193"/>
                  </a:lnTo>
                  <a:lnTo>
                    <a:pt x="1278351" y="1477871"/>
                  </a:lnTo>
                  <a:lnTo>
                    <a:pt x="1281834" y="1475557"/>
                  </a:lnTo>
                  <a:lnTo>
                    <a:pt x="1285318" y="1473249"/>
                  </a:lnTo>
                  <a:lnTo>
                    <a:pt x="1288801" y="1470949"/>
                  </a:lnTo>
                  <a:lnTo>
                    <a:pt x="1292284" y="1479771"/>
                  </a:lnTo>
                  <a:lnTo>
                    <a:pt x="1295767" y="1477480"/>
                  </a:lnTo>
                  <a:lnTo>
                    <a:pt x="1299251" y="1475197"/>
                  </a:lnTo>
                  <a:lnTo>
                    <a:pt x="1302734" y="1472920"/>
                  </a:lnTo>
                  <a:lnTo>
                    <a:pt x="1306217" y="1470651"/>
                  </a:lnTo>
                  <a:lnTo>
                    <a:pt x="1309700" y="1468388"/>
                  </a:lnTo>
                  <a:lnTo>
                    <a:pt x="1313184" y="1466133"/>
                  </a:lnTo>
                  <a:lnTo>
                    <a:pt x="1316667" y="1463884"/>
                  </a:lnTo>
                  <a:lnTo>
                    <a:pt x="1320150" y="1461642"/>
                  </a:lnTo>
                  <a:lnTo>
                    <a:pt x="1323633" y="1459408"/>
                  </a:lnTo>
                  <a:lnTo>
                    <a:pt x="1327117" y="1489673"/>
                  </a:lnTo>
                  <a:lnTo>
                    <a:pt x="1330600" y="1487438"/>
                  </a:lnTo>
                  <a:lnTo>
                    <a:pt x="1334083" y="1485211"/>
                  </a:lnTo>
                  <a:lnTo>
                    <a:pt x="1337566" y="1482990"/>
                  </a:lnTo>
                  <a:lnTo>
                    <a:pt x="1341050" y="1480775"/>
                  </a:lnTo>
                  <a:lnTo>
                    <a:pt x="1344533" y="1478567"/>
                  </a:lnTo>
                  <a:lnTo>
                    <a:pt x="1348016" y="1476366"/>
                  </a:lnTo>
                  <a:lnTo>
                    <a:pt x="1351499" y="1495206"/>
                  </a:lnTo>
                  <a:lnTo>
                    <a:pt x="1354983" y="1493010"/>
                  </a:lnTo>
                  <a:lnTo>
                    <a:pt x="1358466" y="1490820"/>
                  </a:lnTo>
                  <a:lnTo>
                    <a:pt x="1361949" y="1488636"/>
                  </a:lnTo>
                  <a:lnTo>
                    <a:pt x="1365432" y="1496797"/>
                  </a:lnTo>
                  <a:lnTo>
                    <a:pt x="1368916" y="1494623"/>
                  </a:lnTo>
                  <a:lnTo>
                    <a:pt x="1372399" y="1492455"/>
                  </a:lnTo>
                  <a:lnTo>
                    <a:pt x="1375882" y="1490293"/>
                  </a:lnTo>
                  <a:lnTo>
                    <a:pt x="1379365" y="1498354"/>
                  </a:lnTo>
                  <a:lnTo>
                    <a:pt x="1382849" y="1496201"/>
                  </a:lnTo>
                  <a:lnTo>
                    <a:pt x="1386332" y="1494055"/>
                  </a:lnTo>
                  <a:lnTo>
                    <a:pt x="1389815" y="1531717"/>
                  </a:lnTo>
                  <a:lnTo>
                    <a:pt x="1393298" y="1529569"/>
                  </a:lnTo>
                  <a:lnTo>
                    <a:pt x="1396782" y="1527427"/>
                  </a:lnTo>
                  <a:lnTo>
                    <a:pt x="1400265" y="1525292"/>
                  </a:lnTo>
                  <a:lnTo>
                    <a:pt x="1403748" y="1523162"/>
                  </a:lnTo>
                  <a:lnTo>
                    <a:pt x="1407231" y="1521038"/>
                  </a:lnTo>
                  <a:lnTo>
                    <a:pt x="1410715" y="1518920"/>
                  </a:lnTo>
                  <a:lnTo>
                    <a:pt x="1414198" y="1516808"/>
                  </a:lnTo>
                  <a:lnTo>
                    <a:pt x="1417681" y="1514702"/>
                  </a:lnTo>
                  <a:lnTo>
                    <a:pt x="1421164" y="1512601"/>
                  </a:lnTo>
                  <a:lnTo>
                    <a:pt x="1424648" y="1510507"/>
                  </a:lnTo>
                  <a:lnTo>
                    <a:pt x="1428131" y="1518089"/>
                  </a:lnTo>
                  <a:lnTo>
                    <a:pt x="1431614" y="1516003"/>
                  </a:lnTo>
                  <a:lnTo>
                    <a:pt x="1435097" y="1513922"/>
                  </a:lnTo>
                  <a:lnTo>
                    <a:pt x="1438580" y="1530890"/>
                  </a:lnTo>
                  <a:lnTo>
                    <a:pt x="1442064" y="1528815"/>
                  </a:lnTo>
                  <a:lnTo>
                    <a:pt x="1445547" y="1526746"/>
                  </a:lnTo>
                  <a:lnTo>
                    <a:pt x="1449030" y="1524682"/>
                  </a:lnTo>
                  <a:lnTo>
                    <a:pt x="1452513" y="1522624"/>
                  </a:lnTo>
                  <a:lnTo>
                    <a:pt x="1455997" y="1520572"/>
                  </a:lnTo>
                  <a:lnTo>
                    <a:pt x="1459480" y="1518525"/>
                  </a:lnTo>
                  <a:lnTo>
                    <a:pt x="1462963" y="1535124"/>
                  </a:lnTo>
                  <a:lnTo>
                    <a:pt x="1466446" y="1533082"/>
                  </a:lnTo>
                  <a:lnTo>
                    <a:pt x="1469930" y="1531046"/>
                  </a:lnTo>
                  <a:lnTo>
                    <a:pt x="1473413" y="1529016"/>
                  </a:lnTo>
                  <a:lnTo>
                    <a:pt x="1476896" y="1536169"/>
                  </a:lnTo>
                  <a:lnTo>
                    <a:pt x="1480379" y="1534146"/>
                  </a:lnTo>
                  <a:lnTo>
                    <a:pt x="1483863" y="1532129"/>
                  </a:lnTo>
                  <a:lnTo>
                    <a:pt x="1487346" y="1530117"/>
                  </a:lnTo>
                  <a:lnTo>
                    <a:pt x="1490829" y="1546191"/>
                  </a:lnTo>
                  <a:lnTo>
                    <a:pt x="1494312" y="1544184"/>
                  </a:lnTo>
                  <a:lnTo>
                    <a:pt x="1497796" y="1542183"/>
                  </a:lnTo>
                  <a:lnTo>
                    <a:pt x="1501279" y="1549096"/>
                  </a:lnTo>
                  <a:lnTo>
                    <a:pt x="1504762" y="1547103"/>
                  </a:lnTo>
                  <a:lnTo>
                    <a:pt x="1508245" y="1545115"/>
                  </a:lnTo>
                  <a:lnTo>
                    <a:pt x="1511729" y="1543132"/>
                  </a:lnTo>
                  <a:lnTo>
                    <a:pt x="1515212" y="1541154"/>
                  </a:lnTo>
                  <a:lnTo>
                    <a:pt x="1518695" y="1539181"/>
                  </a:lnTo>
                  <a:lnTo>
                    <a:pt x="1522178" y="1537213"/>
                  </a:lnTo>
                  <a:lnTo>
                    <a:pt x="1525662" y="1535250"/>
                  </a:lnTo>
                  <a:lnTo>
                    <a:pt x="1529145" y="1533293"/>
                  </a:lnTo>
                  <a:lnTo>
                    <a:pt x="1532628" y="1531340"/>
                  </a:lnTo>
                  <a:lnTo>
                    <a:pt x="1536111" y="1529392"/>
                  </a:lnTo>
                  <a:lnTo>
                    <a:pt x="1539595" y="1527449"/>
                  </a:lnTo>
                  <a:lnTo>
                    <a:pt x="1543078" y="1525511"/>
                  </a:lnTo>
                  <a:lnTo>
                    <a:pt x="1546561" y="1523578"/>
                  </a:lnTo>
                  <a:lnTo>
                    <a:pt x="1550044" y="1521650"/>
                  </a:lnTo>
                  <a:lnTo>
                    <a:pt x="1553528" y="1519727"/>
                  </a:lnTo>
                  <a:lnTo>
                    <a:pt x="1557011" y="1517809"/>
                  </a:lnTo>
                  <a:lnTo>
                    <a:pt x="1560494" y="1515895"/>
                  </a:lnTo>
                  <a:lnTo>
                    <a:pt x="1563977" y="1522771"/>
                  </a:lnTo>
                  <a:lnTo>
                    <a:pt x="1567461" y="1520865"/>
                  </a:lnTo>
                  <a:lnTo>
                    <a:pt x="1570944" y="1518963"/>
                  </a:lnTo>
                  <a:lnTo>
                    <a:pt x="1574427" y="1542936"/>
                  </a:lnTo>
                  <a:lnTo>
                    <a:pt x="1577910" y="1541036"/>
                  </a:lnTo>
                  <a:lnTo>
                    <a:pt x="1581394" y="1539142"/>
                  </a:lnTo>
                  <a:lnTo>
                    <a:pt x="1584877" y="1537252"/>
                  </a:lnTo>
                  <a:lnTo>
                    <a:pt x="1588360" y="1544976"/>
                  </a:lnTo>
                  <a:lnTo>
                    <a:pt x="1591843" y="1545455"/>
                  </a:lnTo>
                  <a:lnTo>
                    <a:pt x="1595327" y="1545932"/>
                  </a:lnTo>
                  <a:lnTo>
                    <a:pt x="1598810" y="1546406"/>
                  </a:lnTo>
                  <a:lnTo>
                    <a:pt x="1602293" y="1544710"/>
                  </a:lnTo>
                  <a:lnTo>
                    <a:pt x="1605776" y="1542843"/>
                  </a:lnTo>
                  <a:lnTo>
                    <a:pt x="1609260" y="1540981"/>
                  </a:lnTo>
                  <a:lnTo>
                    <a:pt x="1612743" y="1539124"/>
                  </a:lnTo>
                  <a:lnTo>
                    <a:pt x="1616226" y="1537270"/>
                  </a:lnTo>
                  <a:lnTo>
                    <a:pt x="1619709" y="1535422"/>
                  </a:lnTo>
                  <a:lnTo>
                    <a:pt x="1623193" y="1533577"/>
                  </a:lnTo>
                  <a:lnTo>
                    <a:pt x="1626676" y="1531738"/>
                  </a:lnTo>
                  <a:lnTo>
                    <a:pt x="1630159" y="1529902"/>
                  </a:lnTo>
                  <a:lnTo>
                    <a:pt x="1633642" y="1528071"/>
                  </a:lnTo>
                  <a:lnTo>
                    <a:pt x="1637126" y="1598408"/>
                  </a:lnTo>
                  <a:lnTo>
                    <a:pt x="1640609" y="1596570"/>
                  </a:lnTo>
                  <a:lnTo>
                    <a:pt x="1644092" y="1594736"/>
                  </a:lnTo>
                  <a:lnTo>
                    <a:pt x="1647575" y="1592907"/>
                  </a:lnTo>
                  <a:lnTo>
                    <a:pt x="1651059" y="1598767"/>
                  </a:lnTo>
                  <a:lnTo>
                    <a:pt x="1654542" y="1596944"/>
                  </a:lnTo>
                  <a:lnTo>
                    <a:pt x="1658025" y="1595125"/>
                  </a:lnTo>
                  <a:lnTo>
                    <a:pt x="1661508" y="1593311"/>
                  </a:lnTo>
                  <a:lnTo>
                    <a:pt x="1664992" y="1591501"/>
                  </a:lnTo>
                  <a:lnTo>
                    <a:pt x="1668475" y="1589695"/>
                  </a:lnTo>
                  <a:lnTo>
                    <a:pt x="1671958" y="1587892"/>
                  </a:lnTo>
                  <a:lnTo>
                    <a:pt x="1675441" y="1593709"/>
                  </a:lnTo>
                  <a:lnTo>
                    <a:pt x="1678925" y="1591913"/>
                  </a:lnTo>
                  <a:lnTo>
                    <a:pt x="1682408" y="1590122"/>
                  </a:lnTo>
                  <a:lnTo>
                    <a:pt x="1685891" y="1588335"/>
                  </a:lnTo>
                  <a:lnTo>
                    <a:pt x="1689374" y="1586551"/>
                  </a:lnTo>
                  <a:lnTo>
                    <a:pt x="1692858" y="1584772"/>
                  </a:lnTo>
                  <a:lnTo>
                    <a:pt x="1696341" y="1582997"/>
                  </a:lnTo>
                  <a:lnTo>
                    <a:pt x="1699824" y="1582195"/>
                  </a:lnTo>
                  <a:lnTo>
                    <a:pt x="1703307" y="1582550"/>
                  </a:lnTo>
                  <a:lnTo>
                    <a:pt x="1706791" y="1582905"/>
                  </a:lnTo>
                  <a:lnTo>
                    <a:pt x="1710274" y="1583257"/>
                  </a:lnTo>
                  <a:lnTo>
                    <a:pt x="1713757" y="1589197"/>
                  </a:lnTo>
                  <a:lnTo>
                    <a:pt x="1717240" y="1587443"/>
                  </a:lnTo>
                  <a:lnTo>
                    <a:pt x="1720723" y="1585692"/>
                  </a:lnTo>
                  <a:lnTo>
                    <a:pt x="1724207" y="1583945"/>
                  </a:lnTo>
                  <a:lnTo>
                    <a:pt x="1727690" y="1582202"/>
                  </a:lnTo>
                  <a:lnTo>
                    <a:pt x="1731173" y="1580463"/>
                  </a:lnTo>
                  <a:lnTo>
                    <a:pt x="1734656" y="1578728"/>
                  </a:lnTo>
                  <a:lnTo>
                    <a:pt x="1738140" y="1584408"/>
                  </a:lnTo>
                  <a:lnTo>
                    <a:pt x="1741623" y="1582679"/>
                  </a:lnTo>
                  <a:lnTo>
                    <a:pt x="1745106" y="1580953"/>
                  </a:lnTo>
                  <a:lnTo>
                    <a:pt x="1748589" y="1579232"/>
                  </a:lnTo>
                  <a:lnTo>
                    <a:pt x="1752073" y="1577514"/>
                  </a:lnTo>
                  <a:lnTo>
                    <a:pt x="1755556" y="1575800"/>
                  </a:lnTo>
                  <a:lnTo>
                    <a:pt x="1759039" y="1574090"/>
                  </a:lnTo>
                  <a:lnTo>
                    <a:pt x="1762522" y="1629598"/>
                  </a:lnTo>
                  <a:lnTo>
                    <a:pt x="1766006" y="1627886"/>
                  </a:lnTo>
                  <a:lnTo>
                    <a:pt x="1769489" y="1626177"/>
                  </a:lnTo>
                  <a:lnTo>
                    <a:pt x="1772972" y="1624472"/>
                  </a:lnTo>
                  <a:lnTo>
                    <a:pt x="1776455" y="1622771"/>
                  </a:lnTo>
                  <a:lnTo>
                    <a:pt x="1779939" y="1621073"/>
                  </a:lnTo>
                  <a:lnTo>
                    <a:pt x="1783422" y="1619379"/>
                  </a:lnTo>
                  <a:lnTo>
                    <a:pt x="1786905" y="1617689"/>
                  </a:lnTo>
                  <a:lnTo>
                    <a:pt x="1790388" y="1616001"/>
                  </a:lnTo>
                  <a:lnTo>
                    <a:pt x="1793872" y="1614318"/>
                  </a:lnTo>
                  <a:lnTo>
                    <a:pt x="1797355" y="1612638"/>
                  </a:lnTo>
                  <a:lnTo>
                    <a:pt x="1800838" y="1610961"/>
                  </a:lnTo>
                  <a:lnTo>
                    <a:pt x="1804321" y="1609288"/>
                  </a:lnTo>
                  <a:lnTo>
                    <a:pt x="1807805" y="1607618"/>
                  </a:lnTo>
                  <a:lnTo>
                    <a:pt x="1811288" y="1605952"/>
                  </a:lnTo>
                  <a:lnTo>
                    <a:pt x="1814771" y="1604289"/>
                  </a:lnTo>
                  <a:lnTo>
                    <a:pt x="1818254" y="1602630"/>
                  </a:lnTo>
                  <a:lnTo>
                    <a:pt x="1821738" y="1600974"/>
                  </a:lnTo>
                  <a:lnTo>
                    <a:pt x="1825221" y="1626601"/>
                  </a:lnTo>
                  <a:lnTo>
                    <a:pt x="1828704" y="1624948"/>
                  </a:lnTo>
                  <a:lnTo>
                    <a:pt x="1832187" y="1623298"/>
                  </a:lnTo>
                  <a:lnTo>
                    <a:pt x="1835671" y="1621652"/>
                  </a:lnTo>
                  <a:lnTo>
                    <a:pt x="1839154" y="1620009"/>
                  </a:lnTo>
                  <a:lnTo>
                    <a:pt x="1842637" y="1618370"/>
                  </a:lnTo>
                  <a:lnTo>
                    <a:pt x="1846120" y="1616733"/>
                  </a:lnTo>
                  <a:lnTo>
                    <a:pt x="1849604" y="1621791"/>
                  </a:lnTo>
                  <a:lnTo>
                    <a:pt x="1853087" y="1620161"/>
                  </a:lnTo>
                  <a:lnTo>
                    <a:pt x="1856570" y="1618533"/>
                  </a:lnTo>
                  <a:lnTo>
                    <a:pt x="1860053" y="1616909"/>
                  </a:lnTo>
                  <a:lnTo>
                    <a:pt x="1863537" y="1615289"/>
                  </a:lnTo>
                  <a:lnTo>
                    <a:pt x="1867020" y="1613671"/>
                  </a:lnTo>
                  <a:lnTo>
                    <a:pt x="1870503" y="1612057"/>
                  </a:lnTo>
                  <a:lnTo>
                    <a:pt x="1873986" y="1617083"/>
                  </a:lnTo>
                  <a:lnTo>
                    <a:pt x="1877470" y="1615474"/>
                  </a:lnTo>
                  <a:lnTo>
                    <a:pt x="1880953" y="1613869"/>
                  </a:lnTo>
                  <a:lnTo>
                    <a:pt x="1884436" y="1612266"/>
                  </a:lnTo>
                  <a:lnTo>
                    <a:pt x="1887919" y="1610667"/>
                  </a:lnTo>
                  <a:lnTo>
                    <a:pt x="1891403" y="1609071"/>
                  </a:lnTo>
                  <a:lnTo>
                    <a:pt x="1894886" y="1607478"/>
                  </a:lnTo>
                  <a:lnTo>
                    <a:pt x="1898369" y="1605889"/>
                  </a:lnTo>
                  <a:lnTo>
                    <a:pt x="1901852" y="1604302"/>
                  </a:lnTo>
                  <a:lnTo>
                    <a:pt x="1905336" y="1602719"/>
                  </a:lnTo>
                  <a:lnTo>
                    <a:pt x="1908819" y="1601138"/>
                  </a:lnTo>
                  <a:lnTo>
                    <a:pt x="1912302" y="1599561"/>
                  </a:lnTo>
                  <a:lnTo>
                    <a:pt x="1915785" y="1597987"/>
                  </a:lnTo>
                  <a:lnTo>
                    <a:pt x="1919269" y="1596416"/>
                  </a:lnTo>
                  <a:lnTo>
                    <a:pt x="1922752" y="1594848"/>
                  </a:lnTo>
                  <a:lnTo>
                    <a:pt x="1926235" y="1593283"/>
                  </a:lnTo>
                  <a:lnTo>
                    <a:pt x="1929718" y="1591722"/>
                  </a:lnTo>
                  <a:lnTo>
                    <a:pt x="1933202" y="1590163"/>
                  </a:lnTo>
                  <a:lnTo>
                    <a:pt x="1936685" y="1588607"/>
                  </a:lnTo>
                  <a:lnTo>
                    <a:pt x="1940168" y="1587055"/>
                  </a:lnTo>
                  <a:lnTo>
                    <a:pt x="1943651" y="1585505"/>
                  </a:lnTo>
                  <a:lnTo>
                    <a:pt x="1947135" y="1590529"/>
                  </a:lnTo>
                  <a:lnTo>
                    <a:pt x="1950618" y="1588984"/>
                  </a:lnTo>
                  <a:lnTo>
                    <a:pt x="1954101" y="1587443"/>
                  </a:lnTo>
                  <a:lnTo>
                    <a:pt x="1957584" y="1585904"/>
                  </a:lnTo>
                  <a:lnTo>
                    <a:pt x="1961068" y="1597365"/>
                  </a:lnTo>
                  <a:lnTo>
                    <a:pt x="1964551" y="1595831"/>
                  </a:lnTo>
                  <a:lnTo>
                    <a:pt x="1968034" y="1594299"/>
                  </a:lnTo>
                  <a:lnTo>
                    <a:pt x="1971517" y="1592770"/>
                  </a:lnTo>
                  <a:lnTo>
                    <a:pt x="1975001" y="1591244"/>
                  </a:lnTo>
                  <a:lnTo>
                    <a:pt x="1978484" y="1589721"/>
                  </a:lnTo>
                  <a:lnTo>
                    <a:pt x="1981967" y="1588201"/>
                  </a:lnTo>
                  <a:lnTo>
                    <a:pt x="1985450" y="1605831"/>
                  </a:lnTo>
                  <a:lnTo>
                    <a:pt x="1988934" y="1604314"/>
                  </a:lnTo>
                  <a:lnTo>
                    <a:pt x="1992417" y="1602799"/>
                  </a:lnTo>
                  <a:lnTo>
                    <a:pt x="1995900" y="1632342"/>
                  </a:lnTo>
                  <a:lnTo>
                    <a:pt x="1999383" y="1630830"/>
                  </a:lnTo>
                  <a:lnTo>
                    <a:pt x="2002867" y="1629320"/>
                  </a:lnTo>
                  <a:lnTo>
                    <a:pt x="2006350" y="1627814"/>
                  </a:lnTo>
                  <a:lnTo>
                    <a:pt x="2009833" y="1632395"/>
                  </a:lnTo>
                  <a:lnTo>
                    <a:pt x="2013316" y="1630893"/>
                  </a:lnTo>
                  <a:lnTo>
                    <a:pt x="2016799" y="1629394"/>
                  </a:lnTo>
                  <a:lnTo>
                    <a:pt x="2020283" y="1627898"/>
                  </a:lnTo>
                  <a:lnTo>
                    <a:pt x="2023766" y="1626404"/>
                  </a:lnTo>
                  <a:lnTo>
                    <a:pt x="2027249" y="1624913"/>
                  </a:lnTo>
                  <a:lnTo>
                    <a:pt x="2030732" y="1623425"/>
                  </a:lnTo>
                  <a:lnTo>
                    <a:pt x="2034216" y="1621940"/>
                  </a:lnTo>
                  <a:lnTo>
                    <a:pt x="2037699" y="1620457"/>
                  </a:lnTo>
                  <a:lnTo>
                    <a:pt x="2041182" y="1618977"/>
                  </a:lnTo>
                  <a:lnTo>
                    <a:pt x="2044665" y="1617500"/>
                  </a:lnTo>
                  <a:lnTo>
                    <a:pt x="2048149" y="1616025"/>
                  </a:lnTo>
                  <a:lnTo>
                    <a:pt x="2051632" y="1614553"/>
                  </a:lnTo>
                  <a:lnTo>
                    <a:pt x="2055115" y="1613084"/>
                  </a:lnTo>
                  <a:lnTo>
                    <a:pt x="2058598" y="1623651"/>
                  </a:lnTo>
                  <a:lnTo>
                    <a:pt x="2062082" y="1622185"/>
                  </a:lnTo>
                  <a:lnTo>
                    <a:pt x="2065565" y="1620723"/>
                  </a:lnTo>
                  <a:lnTo>
                    <a:pt x="2069048" y="1619263"/>
                  </a:lnTo>
                  <a:lnTo>
                    <a:pt x="2072531" y="1617805"/>
                  </a:lnTo>
                  <a:lnTo>
                    <a:pt x="2076015" y="1616350"/>
                  </a:lnTo>
                  <a:lnTo>
                    <a:pt x="2079498" y="1614898"/>
                  </a:lnTo>
                  <a:lnTo>
                    <a:pt x="2082981" y="1619402"/>
                  </a:lnTo>
                  <a:lnTo>
                    <a:pt x="2086464" y="1617955"/>
                  </a:lnTo>
                  <a:lnTo>
                    <a:pt x="2089948" y="1616510"/>
                  </a:lnTo>
                  <a:lnTo>
                    <a:pt x="2093431" y="1615067"/>
                  </a:lnTo>
                  <a:lnTo>
                    <a:pt x="2096914" y="1637059"/>
                  </a:lnTo>
                  <a:lnTo>
                    <a:pt x="2100397" y="1635619"/>
                  </a:lnTo>
                  <a:lnTo>
                    <a:pt x="2103881" y="1634181"/>
                  </a:lnTo>
                  <a:lnTo>
                    <a:pt x="2107364" y="1655591"/>
                  </a:lnTo>
                  <a:lnTo>
                    <a:pt x="2110847" y="1654157"/>
                  </a:lnTo>
                  <a:lnTo>
                    <a:pt x="2114330" y="1652725"/>
                  </a:lnTo>
                  <a:lnTo>
                    <a:pt x="2117814" y="1651295"/>
                  </a:lnTo>
                  <a:lnTo>
                    <a:pt x="2121297" y="1655489"/>
                  </a:lnTo>
                  <a:lnTo>
                    <a:pt x="2124780" y="1654064"/>
                  </a:lnTo>
                  <a:lnTo>
                    <a:pt x="2128263" y="1652642"/>
                  </a:lnTo>
                  <a:lnTo>
                    <a:pt x="2131747" y="1651221"/>
                  </a:lnTo>
                  <a:lnTo>
                    <a:pt x="2135230" y="1649803"/>
                  </a:lnTo>
                  <a:lnTo>
                    <a:pt x="2138713" y="1648388"/>
                  </a:lnTo>
                  <a:lnTo>
                    <a:pt x="2142196" y="1646975"/>
                  </a:lnTo>
                  <a:lnTo>
                    <a:pt x="2145680" y="1662215"/>
                  </a:lnTo>
                  <a:lnTo>
                    <a:pt x="2149163" y="1660806"/>
                  </a:lnTo>
                  <a:lnTo>
                    <a:pt x="2152646" y="1659399"/>
                  </a:lnTo>
                  <a:lnTo>
                    <a:pt x="2156129" y="1657994"/>
                  </a:lnTo>
                  <a:lnTo>
                    <a:pt x="2159613" y="1662073"/>
                  </a:lnTo>
                  <a:lnTo>
                    <a:pt x="2163096" y="1660673"/>
                  </a:lnTo>
                  <a:lnTo>
                    <a:pt x="2166579" y="1659275"/>
                  </a:lnTo>
                  <a:lnTo>
                    <a:pt x="2170062" y="1657879"/>
                  </a:lnTo>
                  <a:lnTo>
                    <a:pt x="2173546" y="1656486"/>
                  </a:lnTo>
                  <a:lnTo>
                    <a:pt x="2177029" y="1655095"/>
                  </a:lnTo>
                  <a:lnTo>
                    <a:pt x="2180512" y="1653706"/>
                  </a:lnTo>
                  <a:lnTo>
                    <a:pt x="2183995" y="1652320"/>
                  </a:lnTo>
                  <a:lnTo>
                    <a:pt x="2187479" y="1650936"/>
                  </a:lnTo>
                  <a:lnTo>
                    <a:pt x="2190962" y="1649554"/>
                  </a:lnTo>
                  <a:lnTo>
                    <a:pt x="2194445" y="1648175"/>
                  </a:lnTo>
                  <a:lnTo>
                    <a:pt x="2197928" y="1646797"/>
                  </a:lnTo>
                  <a:lnTo>
                    <a:pt x="2201412" y="1645423"/>
                  </a:lnTo>
                  <a:lnTo>
                    <a:pt x="2204895" y="1644050"/>
                  </a:lnTo>
                  <a:lnTo>
                    <a:pt x="2208378" y="1642680"/>
                  </a:lnTo>
                  <a:lnTo>
                    <a:pt x="2211861" y="1641312"/>
                  </a:lnTo>
                  <a:lnTo>
                    <a:pt x="2215345" y="1639946"/>
                  </a:lnTo>
                  <a:lnTo>
                    <a:pt x="2218828" y="1638583"/>
                  </a:lnTo>
                  <a:lnTo>
                    <a:pt x="2222311" y="1642663"/>
                  </a:lnTo>
                  <a:lnTo>
                    <a:pt x="2225794" y="1641303"/>
                  </a:lnTo>
                  <a:lnTo>
                    <a:pt x="2229278" y="1639946"/>
                  </a:lnTo>
                  <a:lnTo>
                    <a:pt x="2232761" y="1643999"/>
                  </a:lnTo>
                  <a:lnTo>
                    <a:pt x="2236244" y="1642646"/>
                  </a:lnTo>
                  <a:lnTo>
                    <a:pt x="2239727" y="1641295"/>
                  </a:lnTo>
                  <a:lnTo>
                    <a:pt x="2243211" y="1639946"/>
                  </a:lnTo>
                  <a:lnTo>
                    <a:pt x="2246694" y="1638600"/>
                  </a:lnTo>
                  <a:lnTo>
                    <a:pt x="2250177" y="1637256"/>
                  </a:lnTo>
                  <a:lnTo>
                    <a:pt x="2253660" y="1635913"/>
                  </a:lnTo>
                  <a:lnTo>
                    <a:pt x="2257144" y="1639946"/>
                  </a:lnTo>
                  <a:lnTo>
                    <a:pt x="2260627" y="1638608"/>
                  </a:lnTo>
                  <a:lnTo>
                    <a:pt x="2264110" y="1637272"/>
                  </a:lnTo>
                  <a:lnTo>
                    <a:pt x="2267593" y="1635938"/>
                  </a:lnTo>
                  <a:lnTo>
                    <a:pt x="2271077" y="1639946"/>
                  </a:lnTo>
                  <a:lnTo>
                    <a:pt x="2274560" y="1638616"/>
                  </a:lnTo>
                  <a:lnTo>
                    <a:pt x="2278043" y="1637288"/>
                  </a:lnTo>
                  <a:lnTo>
                    <a:pt x="2281526" y="1641270"/>
                  </a:lnTo>
                  <a:lnTo>
                    <a:pt x="2285010" y="1639946"/>
                  </a:lnTo>
                  <a:lnTo>
                    <a:pt x="2288493" y="1638624"/>
                  </a:lnTo>
                  <a:lnTo>
                    <a:pt x="2291976" y="1637305"/>
                  </a:lnTo>
                  <a:lnTo>
                    <a:pt x="2295459" y="1641262"/>
                  </a:lnTo>
                  <a:lnTo>
                    <a:pt x="2298942" y="1639946"/>
                  </a:lnTo>
                  <a:lnTo>
                    <a:pt x="2302426" y="1638632"/>
                  </a:lnTo>
                  <a:lnTo>
                    <a:pt x="2305909" y="1642564"/>
                  </a:lnTo>
                  <a:lnTo>
                    <a:pt x="2309392" y="1641254"/>
                  </a:lnTo>
                  <a:lnTo>
                    <a:pt x="2312875" y="1639946"/>
                  </a:lnTo>
                  <a:lnTo>
                    <a:pt x="2316359" y="1638640"/>
                  </a:lnTo>
                  <a:lnTo>
                    <a:pt x="2319842" y="1637336"/>
                  </a:lnTo>
                  <a:lnTo>
                    <a:pt x="2323325" y="1636035"/>
                  </a:lnTo>
                  <a:lnTo>
                    <a:pt x="2326808" y="1634735"/>
                  </a:lnTo>
                  <a:lnTo>
                    <a:pt x="2330292" y="1633437"/>
                  </a:lnTo>
                  <a:lnTo>
                    <a:pt x="2333775" y="1637352"/>
                  </a:lnTo>
                  <a:lnTo>
                    <a:pt x="2337258" y="1636058"/>
                  </a:lnTo>
                  <a:lnTo>
                    <a:pt x="2340741" y="1634766"/>
                  </a:lnTo>
                  <a:lnTo>
                    <a:pt x="2344225" y="1643807"/>
                  </a:lnTo>
                  <a:lnTo>
                    <a:pt x="2347708" y="1642518"/>
                  </a:lnTo>
                  <a:lnTo>
                    <a:pt x="2351191" y="1641231"/>
                  </a:lnTo>
                  <a:lnTo>
                    <a:pt x="2354674" y="1639946"/>
                  </a:lnTo>
                  <a:lnTo>
                    <a:pt x="2358158" y="1648876"/>
                  </a:lnTo>
                  <a:lnTo>
                    <a:pt x="2361641" y="1647594"/>
                  </a:lnTo>
                  <a:lnTo>
                    <a:pt x="2365124" y="1646315"/>
                  </a:lnTo>
                  <a:lnTo>
                    <a:pt x="2368607" y="1655135"/>
                  </a:lnTo>
                  <a:lnTo>
                    <a:pt x="2372091" y="1653859"/>
                  </a:lnTo>
                  <a:lnTo>
                    <a:pt x="2375574" y="1652584"/>
                  </a:lnTo>
                  <a:lnTo>
                    <a:pt x="2379057" y="1651311"/>
                  </a:lnTo>
                  <a:lnTo>
                    <a:pt x="2382540" y="1650041"/>
                  </a:lnTo>
                  <a:lnTo>
                    <a:pt x="2386024" y="1648772"/>
                  </a:lnTo>
                  <a:lnTo>
                    <a:pt x="2389507" y="1647506"/>
                  </a:lnTo>
                  <a:lnTo>
                    <a:pt x="2392990" y="1666559"/>
                  </a:lnTo>
                  <a:lnTo>
                    <a:pt x="2396473" y="1668049"/>
                  </a:lnTo>
                  <a:lnTo>
                    <a:pt x="2399957" y="1669532"/>
                  </a:lnTo>
                  <a:lnTo>
                    <a:pt x="2403440" y="1671008"/>
                  </a:lnTo>
                  <a:lnTo>
                    <a:pt x="2406923" y="1670819"/>
                  </a:lnTo>
                  <a:lnTo>
                    <a:pt x="2410406" y="1669561"/>
                  </a:lnTo>
                  <a:lnTo>
                    <a:pt x="2413890" y="1668306"/>
                  </a:lnTo>
                  <a:lnTo>
                    <a:pt x="2417373" y="1667053"/>
                  </a:lnTo>
                  <a:lnTo>
                    <a:pt x="2420856" y="1665801"/>
                  </a:lnTo>
                  <a:lnTo>
                    <a:pt x="2424339" y="1664551"/>
                  </a:lnTo>
                  <a:lnTo>
                    <a:pt x="2427823" y="1663304"/>
                  </a:lnTo>
                  <a:lnTo>
                    <a:pt x="2431306" y="1695418"/>
                  </a:lnTo>
                  <a:lnTo>
                    <a:pt x="2434789" y="1694172"/>
                  </a:lnTo>
                  <a:lnTo>
                    <a:pt x="2438272" y="1692929"/>
                  </a:lnTo>
                  <a:lnTo>
                    <a:pt x="2441756" y="1691686"/>
                  </a:lnTo>
                  <a:lnTo>
                    <a:pt x="2445239" y="1699753"/>
                  </a:lnTo>
                  <a:lnTo>
                    <a:pt x="2448722" y="1698514"/>
                  </a:lnTo>
                  <a:lnTo>
                    <a:pt x="2452205" y="1697277"/>
                  </a:lnTo>
                  <a:lnTo>
                    <a:pt x="2455689" y="1714367"/>
                  </a:lnTo>
                  <a:lnTo>
                    <a:pt x="2459172" y="1713133"/>
                  </a:lnTo>
                  <a:lnTo>
                    <a:pt x="2462655" y="1711901"/>
                  </a:lnTo>
                  <a:lnTo>
                    <a:pt x="2466138" y="1710671"/>
                  </a:lnTo>
                  <a:lnTo>
                    <a:pt x="2469622" y="1731825"/>
                  </a:lnTo>
                  <a:lnTo>
                    <a:pt x="2473105" y="1730598"/>
                  </a:lnTo>
                  <a:lnTo>
                    <a:pt x="2476588" y="1729373"/>
                  </a:lnTo>
                  <a:lnTo>
                    <a:pt x="2480071" y="1732558"/>
                  </a:lnTo>
                  <a:lnTo>
                    <a:pt x="2483555" y="1731336"/>
                  </a:lnTo>
                  <a:lnTo>
                    <a:pt x="2487038" y="1730115"/>
                  </a:lnTo>
                  <a:lnTo>
                    <a:pt x="2490521" y="1728896"/>
                  </a:lnTo>
                  <a:lnTo>
                    <a:pt x="2494004" y="1727679"/>
                  </a:lnTo>
                  <a:lnTo>
                    <a:pt x="2497488" y="1726464"/>
                  </a:lnTo>
                  <a:lnTo>
                    <a:pt x="2500971" y="1725251"/>
                  </a:lnTo>
                  <a:lnTo>
                    <a:pt x="2504454" y="1732960"/>
                  </a:lnTo>
                  <a:lnTo>
                    <a:pt x="2507937" y="1732972"/>
                  </a:lnTo>
                  <a:lnTo>
                    <a:pt x="2511421" y="1732984"/>
                  </a:lnTo>
                  <a:lnTo>
                    <a:pt x="2514904" y="1732996"/>
                  </a:lnTo>
                  <a:lnTo>
                    <a:pt x="2518387" y="1732302"/>
                  </a:lnTo>
                  <a:lnTo>
                    <a:pt x="2521870" y="1731099"/>
                  </a:lnTo>
                  <a:lnTo>
                    <a:pt x="2525354" y="1729897"/>
                  </a:lnTo>
                  <a:lnTo>
                    <a:pt x="2528837" y="1741623"/>
                  </a:lnTo>
                  <a:lnTo>
                    <a:pt x="2532320" y="1741623"/>
                  </a:lnTo>
                  <a:lnTo>
                    <a:pt x="2535803" y="1741623"/>
                  </a:lnTo>
                  <a:lnTo>
                    <a:pt x="2539287" y="1741623"/>
                  </a:lnTo>
                  <a:lnTo>
                    <a:pt x="2542770" y="1741071"/>
                  </a:lnTo>
                  <a:lnTo>
                    <a:pt x="2546253" y="1739879"/>
                  </a:lnTo>
                  <a:lnTo>
                    <a:pt x="2549736" y="1738688"/>
                  </a:lnTo>
                  <a:lnTo>
                    <a:pt x="2553220" y="1737500"/>
                  </a:lnTo>
                  <a:lnTo>
                    <a:pt x="2556703" y="1736312"/>
                  </a:lnTo>
                  <a:lnTo>
                    <a:pt x="2560186" y="1735127"/>
                  </a:lnTo>
                  <a:lnTo>
                    <a:pt x="2563669" y="1733943"/>
                  </a:lnTo>
                  <a:lnTo>
                    <a:pt x="2567153" y="1745412"/>
                  </a:lnTo>
                  <a:lnTo>
                    <a:pt x="2570636" y="1744231"/>
                  </a:lnTo>
                  <a:lnTo>
                    <a:pt x="2574119" y="1743052"/>
                  </a:lnTo>
                  <a:lnTo>
                    <a:pt x="2577602" y="1741874"/>
                  </a:lnTo>
                  <a:lnTo>
                    <a:pt x="2581085" y="1753168"/>
                  </a:lnTo>
                  <a:lnTo>
                    <a:pt x="2584569" y="1751994"/>
                  </a:lnTo>
                  <a:lnTo>
                    <a:pt x="2588052" y="1750821"/>
                  </a:lnTo>
                  <a:lnTo>
                    <a:pt x="2591535" y="1749650"/>
                  </a:lnTo>
                  <a:lnTo>
                    <a:pt x="2595018" y="1748480"/>
                  </a:lnTo>
                  <a:lnTo>
                    <a:pt x="2598502" y="1747312"/>
                  </a:lnTo>
                  <a:lnTo>
                    <a:pt x="2601985" y="1746146"/>
                  </a:lnTo>
                  <a:lnTo>
                    <a:pt x="2605468" y="1744981"/>
                  </a:lnTo>
                  <a:lnTo>
                    <a:pt x="2608951" y="1743817"/>
                  </a:lnTo>
                  <a:lnTo>
                    <a:pt x="2612435" y="1742655"/>
                  </a:lnTo>
                  <a:lnTo>
                    <a:pt x="2615918" y="1741495"/>
                  </a:lnTo>
                  <a:lnTo>
                    <a:pt x="2619401" y="1740336"/>
                  </a:lnTo>
                  <a:lnTo>
                    <a:pt x="2622884" y="1739179"/>
                  </a:lnTo>
                  <a:lnTo>
                    <a:pt x="2626368" y="1738023"/>
                  </a:lnTo>
                  <a:lnTo>
                    <a:pt x="2629851" y="1736869"/>
                  </a:lnTo>
                  <a:lnTo>
                    <a:pt x="2633334" y="1735717"/>
                  </a:lnTo>
                  <a:lnTo>
                    <a:pt x="2636817" y="1734566"/>
                  </a:lnTo>
                  <a:lnTo>
                    <a:pt x="2640301" y="1733416"/>
                  </a:lnTo>
                  <a:lnTo>
                    <a:pt x="2643784" y="1736385"/>
                  </a:lnTo>
                  <a:lnTo>
                    <a:pt x="2647267" y="1735239"/>
                  </a:lnTo>
                  <a:lnTo>
                    <a:pt x="2650750" y="1734094"/>
                  </a:lnTo>
                  <a:lnTo>
                    <a:pt x="2654234" y="1761238"/>
                  </a:lnTo>
                  <a:lnTo>
                    <a:pt x="2657717" y="1760096"/>
                  </a:lnTo>
                  <a:lnTo>
                    <a:pt x="2661200" y="1758956"/>
                  </a:lnTo>
                  <a:lnTo>
                    <a:pt x="2664683" y="1757817"/>
                  </a:lnTo>
                  <a:lnTo>
                    <a:pt x="2668167" y="1764595"/>
                  </a:lnTo>
                  <a:lnTo>
                    <a:pt x="2671650" y="1763459"/>
                  </a:lnTo>
                  <a:lnTo>
                    <a:pt x="2675133" y="1762324"/>
                  </a:lnTo>
                  <a:lnTo>
                    <a:pt x="2678616" y="1761191"/>
                  </a:lnTo>
                  <a:lnTo>
                    <a:pt x="2682100" y="1760060"/>
                  </a:lnTo>
                  <a:lnTo>
                    <a:pt x="2685583" y="1758930"/>
                  </a:lnTo>
                  <a:lnTo>
                    <a:pt x="2689066" y="1757801"/>
                  </a:lnTo>
                  <a:lnTo>
                    <a:pt x="2692549" y="1757513"/>
                  </a:lnTo>
                  <a:lnTo>
                    <a:pt x="2696033" y="1757492"/>
                  </a:lnTo>
                  <a:lnTo>
                    <a:pt x="2699516" y="1757472"/>
                  </a:lnTo>
                  <a:lnTo>
                    <a:pt x="2702999" y="1768919"/>
                  </a:lnTo>
                  <a:lnTo>
                    <a:pt x="2706482" y="1767798"/>
                  </a:lnTo>
                  <a:lnTo>
                    <a:pt x="2709966" y="1766678"/>
                  </a:lnTo>
                  <a:lnTo>
                    <a:pt x="2713449" y="1765560"/>
                  </a:lnTo>
                  <a:lnTo>
                    <a:pt x="2716932" y="1775974"/>
                  </a:lnTo>
                  <a:lnTo>
                    <a:pt x="2720415" y="1774859"/>
                  </a:lnTo>
                  <a:lnTo>
                    <a:pt x="2723899" y="1773745"/>
                  </a:lnTo>
                  <a:lnTo>
                    <a:pt x="2727382" y="1780235"/>
                  </a:lnTo>
                  <a:lnTo>
                    <a:pt x="2730865" y="1779124"/>
                  </a:lnTo>
                  <a:lnTo>
                    <a:pt x="2734348" y="1778014"/>
                  </a:lnTo>
                  <a:lnTo>
                    <a:pt x="2737832" y="1776906"/>
                  </a:lnTo>
                  <a:lnTo>
                    <a:pt x="2741315" y="1783335"/>
                  </a:lnTo>
                  <a:lnTo>
                    <a:pt x="2744798" y="1782230"/>
                  </a:lnTo>
                  <a:lnTo>
                    <a:pt x="2748281" y="1781126"/>
                  </a:lnTo>
                  <a:lnTo>
                    <a:pt x="2751765" y="1780024"/>
                  </a:lnTo>
                  <a:lnTo>
                    <a:pt x="2755248" y="1782666"/>
                  </a:lnTo>
                  <a:lnTo>
                    <a:pt x="2758731" y="1781567"/>
                  </a:lnTo>
                  <a:lnTo>
                    <a:pt x="2762214" y="1780469"/>
                  </a:lnTo>
                  <a:lnTo>
                    <a:pt x="2765698" y="1779372"/>
                  </a:lnTo>
                  <a:lnTo>
                    <a:pt x="2769181" y="1778276"/>
                  </a:lnTo>
                  <a:lnTo>
                    <a:pt x="2772664" y="1777182"/>
                  </a:lnTo>
                  <a:lnTo>
                    <a:pt x="2776147" y="1776089"/>
                  </a:lnTo>
                  <a:lnTo>
                    <a:pt x="2779631" y="1774998"/>
                  </a:lnTo>
                  <a:lnTo>
                    <a:pt x="2783114" y="1773907"/>
                  </a:lnTo>
                  <a:lnTo>
                    <a:pt x="2786597" y="1772819"/>
                  </a:lnTo>
                  <a:lnTo>
                    <a:pt x="2790080" y="1775459"/>
                  </a:lnTo>
                  <a:lnTo>
                    <a:pt x="2793564" y="1774373"/>
                  </a:lnTo>
                  <a:lnTo>
                    <a:pt x="2797047" y="1773288"/>
                  </a:lnTo>
                  <a:lnTo>
                    <a:pt x="2800530" y="1772205"/>
                  </a:lnTo>
                  <a:lnTo>
                    <a:pt x="2804013" y="1771123"/>
                  </a:lnTo>
                  <a:lnTo>
                    <a:pt x="2807497" y="1770042"/>
                  </a:lnTo>
                  <a:lnTo>
                    <a:pt x="2810980" y="1768963"/>
                  </a:lnTo>
                  <a:lnTo>
                    <a:pt x="2814463" y="1767884"/>
                  </a:lnTo>
                  <a:lnTo>
                    <a:pt x="2817946" y="1766808"/>
                  </a:lnTo>
                  <a:lnTo>
                    <a:pt x="2821430" y="1765732"/>
                  </a:lnTo>
                  <a:lnTo>
                    <a:pt x="2824913" y="1764658"/>
                  </a:lnTo>
                  <a:lnTo>
                    <a:pt x="2828396" y="1767298"/>
                  </a:lnTo>
                  <a:lnTo>
                    <a:pt x="2831879" y="1766226"/>
                  </a:lnTo>
                  <a:lnTo>
                    <a:pt x="2835363" y="1765156"/>
                  </a:lnTo>
                  <a:lnTo>
                    <a:pt x="2838846" y="1767784"/>
                  </a:lnTo>
                  <a:lnTo>
                    <a:pt x="2842329" y="1766716"/>
                  </a:lnTo>
                  <a:lnTo>
                    <a:pt x="2845812" y="1765650"/>
                  </a:lnTo>
                  <a:lnTo>
                    <a:pt x="2849296" y="1764585"/>
                  </a:lnTo>
                  <a:lnTo>
                    <a:pt x="2852779" y="1763521"/>
                  </a:lnTo>
                  <a:lnTo>
                    <a:pt x="2856262" y="1762459"/>
                  </a:lnTo>
                  <a:lnTo>
                    <a:pt x="2859745" y="1761398"/>
                  </a:lnTo>
                  <a:lnTo>
                    <a:pt x="2863229" y="1760338"/>
                  </a:lnTo>
                  <a:lnTo>
                    <a:pt x="2866712" y="1759279"/>
                  </a:lnTo>
                  <a:lnTo>
                    <a:pt x="2870195" y="1758222"/>
                  </a:lnTo>
                  <a:lnTo>
                    <a:pt x="2873678" y="1757166"/>
                  </a:lnTo>
                  <a:lnTo>
                    <a:pt x="2877161" y="1770744"/>
                  </a:lnTo>
                  <a:lnTo>
                    <a:pt x="2880645" y="1769691"/>
                  </a:lnTo>
                  <a:lnTo>
                    <a:pt x="2884128" y="1768639"/>
                  </a:lnTo>
                  <a:lnTo>
                    <a:pt x="2887611" y="1767588"/>
                  </a:lnTo>
                  <a:lnTo>
                    <a:pt x="2891094" y="1805536"/>
                  </a:lnTo>
                  <a:lnTo>
                    <a:pt x="2894578" y="1804489"/>
                  </a:lnTo>
                  <a:lnTo>
                    <a:pt x="2898061" y="1803443"/>
                  </a:lnTo>
                  <a:lnTo>
                    <a:pt x="2901544" y="1812730"/>
                  </a:lnTo>
                  <a:lnTo>
                    <a:pt x="2905027" y="1811687"/>
                  </a:lnTo>
                  <a:lnTo>
                    <a:pt x="2908511" y="1810645"/>
                  </a:lnTo>
                  <a:lnTo>
                    <a:pt x="2911994" y="1809604"/>
                  </a:lnTo>
                  <a:lnTo>
                    <a:pt x="2915477" y="1811981"/>
                  </a:lnTo>
                  <a:lnTo>
                    <a:pt x="2918960" y="1810943"/>
                  </a:lnTo>
                  <a:lnTo>
                    <a:pt x="2922444" y="1809906"/>
                  </a:lnTo>
                  <a:lnTo>
                    <a:pt x="2925927" y="1819038"/>
                  </a:lnTo>
                  <a:lnTo>
                    <a:pt x="2929410" y="1818004"/>
                  </a:lnTo>
                  <a:lnTo>
                    <a:pt x="2932893" y="1816971"/>
                  </a:lnTo>
                  <a:lnTo>
                    <a:pt x="2936377" y="1815939"/>
                  </a:lnTo>
                  <a:lnTo>
                    <a:pt x="2939860" y="1814909"/>
                  </a:lnTo>
                  <a:lnTo>
                    <a:pt x="2943343" y="1813879"/>
                  </a:lnTo>
                  <a:lnTo>
                    <a:pt x="2946826" y="1812851"/>
                  </a:lnTo>
                  <a:lnTo>
                    <a:pt x="2950310" y="1825195"/>
                  </a:lnTo>
                  <a:lnTo>
                    <a:pt x="2953793" y="1824170"/>
                  </a:lnTo>
                  <a:lnTo>
                    <a:pt x="2957276" y="1823146"/>
                  </a:lnTo>
                  <a:lnTo>
                    <a:pt x="2960759" y="1822123"/>
                  </a:lnTo>
                  <a:lnTo>
                    <a:pt x="2964243" y="1827709"/>
                  </a:lnTo>
                  <a:lnTo>
                    <a:pt x="2967726" y="1826689"/>
                  </a:lnTo>
                  <a:lnTo>
                    <a:pt x="2971209" y="1825669"/>
                  </a:lnTo>
                  <a:lnTo>
                    <a:pt x="2974692" y="1824652"/>
                  </a:lnTo>
                  <a:lnTo>
                    <a:pt x="2978176" y="1823635"/>
                  </a:lnTo>
                  <a:lnTo>
                    <a:pt x="2981659" y="1822619"/>
                  </a:lnTo>
                  <a:lnTo>
                    <a:pt x="2985142" y="1821605"/>
                  </a:lnTo>
                  <a:lnTo>
                    <a:pt x="2988625" y="1823876"/>
                  </a:lnTo>
                  <a:lnTo>
                    <a:pt x="2992109" y="1822864"/>
                  </a:lnTo>
                  <a:lnTo>
                    <a:pt x="2995592" y="1821853"/>
                  </a:lnTo>
                  <a:lnTo>
                    <a:pt x="2999075" y="1820843"/>
                  </a:lnTo>
                  <a:lnTo>
                    <a:pt x="3002558" y="1819835"/>
                  </a:lnTo>
                  <a:lnTo>
                    <a:pt x="3006042" y="1818827"/>
                  </a:lnTo>
                  <a:lnTo>
                    <a:pt x="3009525" y="1817821"/>
                  </a:lnTo>
                  <a:lnTo>
                    <a:pt x="3013008" y="1820089"/>
                  </a:lnTo>
                  <a:lnTo>
                    <a:pt x="3016491" y="1819085"/>
                  </a:lnTo>
                  <a:lnTo>
                    <a:pt x="3019975" y="1818082"/>
                  </a:lnTo>
                  <a:lnTo>
                    <a:pt x="3023458" y="1817080"/>
                  </a:lnTo>
                  <a:lnTo>
                    <a:pt x="3026941" y="1822589"/>
                  </a:lnTo>
                  <a:lnTo>
                    <a:pt x="3030424" y="1821589"/>
                  </a:lnTo>
                  <a:lnTo>
                    <a:pt x="3033908" y="1820591"/>
                  </a:lnTo>
                  <a:lnTo>
                    <a:pt x="3037391" y="1832465"/>
                  </a:lnTo>
                  <a:lnTo>
                    <a:pt x="3040874" y="1831469"/>
                  </a:lnTo>
                  <a:lnTo>
                    <a:pt x="3044357" y="1830475"/>
                  </a:lnTo>
                  <a:lnTo>
                    <a:pt x="3047841" y="1829482"/>
                  </a:lnTo>
                  <a:lnTo>
                    <a:pt x="3051324" y="1834852"/>
                  </a:lnTo>
                  <a:lnTo>
                    <a:pt x="3054807" y="1833862"/>
                  </a:lnTo>
                  <a:lnTo>
                    <a:pt x="3058290" y="1832872"/>
                  </a:lnTo>
                  <a:lnTo>
                    <a:pt x="3061774" y="1831883"/>
                  </a:lnTo>
                  <a:lnTo>
                    <a:pt x="3065257" y="1843479"/>
                  </a:lnTo>
                  <a:lnTo>
                    <a:pt x="3068740" y="1842493"/>
                  </a:lnTo>
                  <a:lnTo>
                    <a:pt x="3072223" y="1841508"/>
                  </a:lnTo>
                  <a:lnTo>
                    <a:pt x="3075707" y="1849839"/>
                  </a:lnTo>
                  <a:lnTo>
                    <a:pt x="3079190" y="1848857"/>
                  </a:lnTo>
                  <a:lnTo>
                    <a:pt x="3082673" y="1847876"/>
                  </a:lnTo>
                  <a:lnTo>
                    <a:pt x="3086156" y="1846896"/>
                  </a:lnTo>
                  <a:lnTo>
                    <a:pt x="3089640" y="1845917"/>
                  </a:lnTo>
                  <a:lnTo>
                    <a:pt x="3093123" y="1844940"/>
                  </a:lnTo>
                  <a:lnTo>
                    <a:pt x="3096606" y="1843963"/>
                  </a:lnTo>
                  <a:lnTo>
                    <a:pt x="3100089" y="1882178"/>
                  </a:lnTo>
                  <a:lnTo>
                    <a:pt x="3103573" y="1881207"/>
                  </a:lnTo>
                  <a:lnTo>
                    <a:pt x="3107056" y="1880236"/>
                  </a:lnTo>
                  <a:lnTo>
                    <a:pt x="3110539" y="1879267"/>
                  </a:lnTo>
                  <a:lnTo>
                    <a:pt x="3114022" y="1895768"/>
                  </a:lnTo>
                  <a:lnTo>
                    <a:pt x="3117506" y="1894802"/>
                  </a:lnTo>
                  <a:lnTo>
                    <a:pt x="3120989" y="1893837"/>
                  </a:lnTo>
                  <a:lnTo>
                    <a:pt x="3124472" y="1904313"/>
                  </a:lnTo>
                  <a:lnTo>
                    <a:pt x="3127955" y="1903352"/>
                  </a:lnTo>
                  <a:lnTo>
                    <a:pt x="3131439" y="1902391"/>
                  </a:lnTo>
                  <a:lnTo>
                    <a:pt x="3134922" y="1901431"/>
                  </a:lnTo>
                  <a:lnTo>
                    <a:pt x="3138405" y="1903307"/>
                  </a:lnTo>
                  <a:lnTo>
                    <a:pt x="3141888" y="1902350"/>
                  </a:lnTo>
                  <a:lnTo>
                    <a:pt x="3145372" y="1901393"/>
                  </a:lnTo>
                  <a:lnTo>
                    <a:pt x="3148855" y="1908886"/>
                  </a:lnTo>
                  <a:lnTo>
                    <a:pt x="3152338" y="1907932"/>
                  </a:lnTo>
                  <a:lnTo>
                    <a:pt x="3155821" y="1906979"/>
                  </a:lnTo>
                  <a:lnTo>
                    <a:pt x="3159304" y="1906027"/>
                  </a:lnTo>
                  <a:lnTo>
                    <a:pt x="3162788" y="1905076"/>
                  </a:lnTo>
                  <a:lnTo>
                    <a:pt x="3166271" y="1904126"/>
                  </a:lnTo>
                  <a:lnTo>
                    <a:pt x="3169754" y="1903177"/>
                  </a:lnTo>
                  <a:lnTo>
                    <a:pt x="3173237" y="1902229"/>
                  </a:lnTo>
                  <a:lnTo>
                    <a:pt x="3176721" y="1901281"/>
                  </a:lnTo>
                  <a:lnTo>
                    <a:pt x="3180204" y="1900335"/>
                  </a:lnTo>
                  <a:lnTo>
                    <a:pt x="3183687" y="1899390"/>
                  </a:lnTo>
                  <a:lnTo>
                    <a:pt x="3187170" y="1898445"/>
                  </a:lnTo>
                  <a:lnTo>
                    <a:pt x="3190654" y="1897502"/>
                  </a:lnTo>
                  <a:lnTo>
                    <a:pt x="3194137" y="1896559"/>
                  </a:lnTo>
                  <a:lnTo>
                    <a:pt x="3197620" y="1895617"/>
                  </a:lnTo>
                  <a:lnTo>
                    <a:pt x="3201103" y="1897477"/>
                  </a:lnTo>
                  <a:lnTo>
                    <a:pt x="3204587" y="1896538"/>
                  </a:lnTo>
                  <a:lnTo>
                    <a:pt x="3208070" y="1895599"/>
                  </a:lnTo>
                  <a:lnTo>
                    <a:pt x="3211553" y="1894661"/>
                  </a:lnTo>
                  <a:lnTo>
                    <a:pt x="3215036" y="1893725"/>
                  </a:lnTo>
                  <a:lnTo>
                    <a:pt x="3218520" y="1892789"/>
                  </a:lnTo>
                  <a:lnTo>
                    <a:pt x="3222003" y="1891854"/>
                  </a:lnTo>
                  <a:lnTo>
                    <a:pt x="3225486" y="1893713"/>
                  </a:lnTo>
                  <a:lnTo>
                    <a:pt x="3228969" y="1892780"/>
                  </a:lnTo>
                  <a:lnTo>
                    <a:pt x="3232453" y="1891848"/>
                  </a:lnTo>
                  <a:lnTo>
                    <a:pt x="3235936" y="1918321"/>
                  </a:lnTo>
                  <a:lnTo>
                    <a:pt x="3239419" y="1917394"/>
                  </a:lnTo>
                  <a:lnTo>
                    <a:pt x="3242902" y="1916468"/>
                  </a:lnTo>
                  <a:lnTo>
                    <a:pt x="3246386" y="1915542"/>
                  </a:lnTo>
                  <a:lnTo>
                    <a:pt x="3249869" y="1917308"/>
                  </a:lnTo>
                  <a:lnTo>
                    <a:pt x="3253352" y="1916384"/>
                  </a:lnTo>
                  <a:lnTo>
                    <a:pt x="3256835" y="1915462"/>
                  </a:lnTo>
                  <a:lnTo>
                    <a:pt x="3260319" y="1922557"/>
                  </a:lnTo>
                  <a:lnTo>
                    <a:pt x="3263802" y="1921637"/>
                  </a:lnTo>
                  <a:lnTo>
                    <a:pt x="3267285" y="1920718"/>
                  </a:lnTo>
                  <a:lnTo>
                    <a:pt x="3270768" y="1919800"/>
                  </a:lnTo>
                  <a:lnTo>
                    <a:pt x="3274252" y="1929450"/>
                  </a:lnTo>
                  <a:lnTo>
                    <a:pt x="3277735" y="1928535"/>
                  </a:lnTo>
                  <a:lnTo>
                    <a:pt x="3281218" y="1927621"/>
                  </a:lnTo>
                  <a:lnTo>
                    <a:pt x="3284701" y="1926707"/>
                  </a:lnTo>
                  <a:lnTo>
                    <a:pt x="3288185" y="1931028"/>
                  </a:lnTo>
                  <a:lnTo>
                    <a:pt x="3291668" y="1930116"/>
                  </a:lnTo>
                  <a:lnTo>
                    <a:pt x="3295151" y="1929206"/>
                  </a:lnTo>
                  <a:lnTo>
                    <a:pt x="3298634" y="1928297"/>
                  </a:lnTo>
                  <a:lnTo>
                    <a:pt x="3302118" y="1927388"/>
                  </a:lnTo>
                  <a:lnTo>
                    <a:pt x="3305601" y="1926481"/>
                  </a:lnTo>
                  <a:lnTo>
                    <a:pt x="3309084" y="1925574"/>
                  </a:lnTo>
                  <a:lnTo>
                    <a:pt x="3312567" y="1924668"/>
                  </a:lnTo>
                  <a:lnTo>
                    <a:pt x="3316051" y="1923763"/>
                  </a:lnTo>
                  <a:lnTo>
                    <a:pt x="3319534" y="1922858"/>
                  </a:lnTo>
                  <a:lnTo>
                    <a:pt x="3323017" y="1924561"/>
                  </a:lnTo>
                  <a:lnTo>
                    <a:pt x="3326500" y="1923659"/>
                  </a:lnTo>
                  <a:lnTo>
                    <a:pt x="3329984" y="1922757"/>
                  </a:lnTo>
                  <a:lnTo>
                    <a:pt x="3333467" y="1921857"/>
                  </a:lnTo>
                  <a:lnTo>
                    <a:pt x="3336950" y="1920957"/>
                  </a:lnTo>
                  <a:lnTo>
                    <a:pt x="3340433" y="1920058"/>
                  </a:lnTo>
                  <a:lnTo>
                    <a:pt x="3343917" y="1919160"/>
                  </a:lnTo>
                  <a:lnTo>
                    <a:pt x="3347400" y="1918263"/>
                  </a:lnTo>
                  <a:lnTo>
                    <a:pt x="3350883" y="1917366"/>
                  </a:lnTo>
                  <a:lnTo>
                    <a:pt x="3354366" y="1916471"/>
                  </a:lnTo>
                  <a:lnTo>
                    <a:pt x="3357850" y="1915576"/>
                  </a:lnTo>
                  <a:lnTo>
                    <a:pt x="3361333" y="1914682"/>
                  </a:lnTo>
                  <a:lnTo>
                    <a:pt x="3364816" y="1913789"/>
                  </a:lnTo>
                  <a:lnTo>
                    <a:pt x="3368299" y="1912897"/>
                  </a:lnTo>
                  <a:lnTo>
                    <a:pt x="3371783" y="1914607"/>
                  </a:lnTo>
                  <a:lnTo>
                    <a:pt x="3375266" y="1913716"/>
                  </a:lnTo>
                  <a:lnTo>
                    <a:pt x="3378749" y="1912827"/>
                  </a:lnTo>
                  <a:lnTo>
                    <a:pt x="3382232" y="1911938"/>
                  </a:lnTo>
                  <a:lnTo>
                    <a:pt x="3385716" y="1918806"/>
                  </a:lnTo>
                  <a:lnTo>
                    <a:pt x="3389199" y="1917920"/>
                  </a:lnTo>
                  <a:lnTo>
                    <a:pt x="3392682" y="1917035"/>
                  </a:lnTo>
                  <a:lnTo>
                    <a:pt x="3396165" y="1916150"/>
                  </a:lnTo>
                  <a:lnTo>
                    <a:pt x="3399649" y="1922949"/>
                  </a:lnTo>
                  <a:lnTo>
                    <a:pt x="3403132" y="1922067"/>
                  </a:lnTo>
                  <a:lnTo>
                    <a:pt x="3406615" y="1921186"/>
                  </a:lnTo>
                  <a:lnTo>
                    <a:pt x="3410098" y="1942916"/>
                  </a:lnTo>
                  <a:lnTo>
                    <a:pt x="3413582" y="1942039"/>
                  </a:lnTo>
                  <a:lnTo>
                    <a:pt x="3417065" y="1941163"/>
                  </a:lnTo>
                  <a:lnTo>
                    <a:pt x="3420548" y="1940287"/>
                  </a:lnTo>
                  <a:lnTo>
                    <a:pt x="3424031" y="1944351"/>
                  </a:lnTo>
                  <a:lnTo>
                    <a:pt x="3427515" y="1943477"/>
                  </a:lnTo>
                  <a:lnTo>
                    <a:pt x="3430998" y="1942605"/>
                  </a:lnTo>
                  <a:lnTo>
                    <a:pt x="3434481" y="1941733"/>
                  </a:lnTo>
                  <a:lnTo>
                    <a:pt x="3437964" y="1940862"/>
                  </a:lnTo>
                  <a:lnTo>
                    <a:pt x="3441447" y="1939991"/>
                  </a:lnTo>
                  <a:lnTo>
                    <a:pt x="3444931" y="1939122"/>
                  </a:lnTo>
                  <a:lnTo>
                    <a:pt x="3448414" y="1957712"/>
                  </a:lnTo>
                  <a:lnTo>
                    <a:pt x="3451897" y="1956846"/>
                  </a:lnTo>
                  <a:lnTo>
                    <a:pt x="3455380" y="1955981"/>
                  </a:lnTo>
                  <a:lnTo>
                    <a:pt x="3458864" y="1955117"/>
                  </a:lnTo>
                  <a:lnTo>
                    <a:pt x="3462347" y="1954253"/>
                  </a:lnTo>
                  <a:lnTo>
                    <a:pt x="3465830" y="1953391"/>
                  </a:lnTo>
                  <a:lnTo>
                    <a:pt x="3469313" y="1952529"/>
                  </a:lnTo>
                  <a:lnTo>
                    <a:pt x="3472797" y="1951668"/>
                  </a:lnTo>
                  <a:lnTo>
                    <a:pt x="3476280" y="1950808"/>
                  </a:lnTo>
                  <a:lnTo>
                    <a:pt x="3479763" y="1949948"/>
                  </a:lnTo>
                  <a:lnTo>
                    <a:pt x="3483246" y="1949089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865537"/>
              <a:ext cx="3483246" cy="2686529"/>
            </a:xfrm>
            <a:custGeom>
              <a:avLst/>
              <a:gdLst/>
              <a:ahLst/>
              <a:cxnLst/>
              <a:rect l="0" t="0" r="0" b="0"/>
              <a:pathLst>
                <a:path w="3483246" h="2686529">
                  <a:moveTo>
                    <a:pt x="0" y="2686529"/>
                  </a:moveTo>
                  <a:lnTo>
                    <a:pt x="3483" y="1922445"/>
                  </a:lnTo>
                  <a:lnTo>
                    <a:pt x="6966" y="1433274"/>
                  </a:lnTo>
                  <a:lnTo>
                    <a:pt x="10449" y="1093270"/>
                  </a:lnTo>
                  <a:lnTo>
                    <a:pt x="13932" y="843229"/>
                  </a:lnTo>
                  <a:lnTo>
                    <a:pt x="17416" y="651618"/>
                  </a:lnTo>
                  <a:lnTo>
                    <a:pt x="20899" y="500098"/>
                  </a:lnTo>
                  <a:lnTo>
                    <a:pt x="24382" y="377279"/>
                  </a:lnTo>
                  <a:lnTo>
                    <a:pt x="27865" y="843229"/>
                  </a:lnTo>
                  <a:lnTo>
                    <a:pt x="31349" y="741479"/>
                  </a:lnTo>
                  <a:lnTo>
                    <a:pt x="34832" y="651618"/>
                  </a:lnTo>
                  <a:lnTo>
                    <a:pt x="38315" y="571676"/>
                  </a:lnTo>
                  <a:lnTo>
                    <a:pt x="41798" y="500098"/>
                  </a:lnTo>
                  <a:lnTo>
                    <a:pt x="45282" y="435636"/>
                  </a:lnTo>
                  <a:lnTo>
                    <a:pt x="48765" y="377279"/>
                  </a:lnTo>
                  <a:lnTo>
                    <a:pt x="52248" y="324199"/>
                  </a:lnTo>
                  <a:lnTo>
                    <a:pt x="55731" y="275711"/>
                  </a:lnTo>
                  <a:lnTo>
                    <a:pt x="59215" y="231244"/>
                  </a:lnTo>
                  <a:lnTo>
                    <a:pt x="62698" y="190318"/>
                  </a:lnTo>
                  <a:lnTo>
                    <a:pt x="66181" y="152525"/>
                  </a:lnTo>
                  <a:lnTo>
                    <a:pt x="69664" y="117520"/>
                  </a:lnTo>
                  <a:lnTo>
                    <a:pt x="73148" y="85006"/>
                  </a:lnTo>
                  <a:lnTo>
                    <a:pt x="76631" y="54724"/>
                  </a:lnTo>
                  <a:lnTo>
                    <a:pt x="80114" y="26453"/>
                  </a:lnTo>
                  <a:lnTo>
                    <a:pt x="83597" y="0"/>
                  </a:lnTo>
                  <a:lnTo>
                    <a:pt x="87081" y="941801"/>
                  </a:lnTo>
                  <a:lnTo>
                    <a:pt x="90564" y="907653"/>
                  </a:lnTo>
                  <a:lnTo>
                    <a:pt x="94047" y="874821"/>
                  </a:lnTo>
                  <a:lnTo>
                    <a:pt x="97530" y="843229"/>
                  </a:lnTo>
                  <a:lnTo>
                    <a:pt x="101014" y="812810"/>
                  </a:lnTo>
                  <a:lnTo>
                    <a:pt x="104497" y="783498"/>
                  </a:lnTo>
                  <a:lnTo>
                    <a:pt x="107980" y="755235"/>
                  </a:lnTo>
                  <a:lnTo>
                    <a:pt x="111463" y="727965"/>
                  </a:lnTo>
                  <a:lnTo>
                    <a:pt x="114947" y="701637"/>
                  </a:lnTo>
                  <a:lnTo>
                    <a:pt x="118430" y="676203"/>
                  </a:lnTo>
                  <a:lnTo>
                    <a:pt x="121913" y="651618"/>
                  </a:lnTo>
                  <a:lnTo>
                    <a:pt x="125396" y="627840"/>
                  </a:lnTo>
                  <a:lnTo>
                    <a:pt x="128880" y="604830"/>
                  </a:lnTo>
                  <a:lnTo>
                    <a:pt x="132363" y="582552"/>
                  </a:lnTo>
                  <a:lnTo>
                    <a:pt x="135846" y="560971"/>
                  </a:lnTo>
                  <a:lnTo>
                    <a:pt x="139329" y="540055"/>
                  </a:lnTo>
                  <a:lnTo>
                    <a:pt x="142813" y="519773"/>
                  </a:lnTo>
                  <a:lnTo>
                    <a:pt x="146296" y="500098"/>
                  </a:lnTo>
                  <a:lnTo>
                    <a:pt x="149779" y="590823"/>
                  </a:lnTo>
                  <a:lnTo>
                    <a:pt x="153262" y="571676"/>
                  </a:lnTo>
                  <a:lnTo>
                    <a:pt x="156746" y="553051"/>
                  </a:lnTo>
                  <a:lnTo>
                    <a:pt x="160229" y="534926"/>
                  </a:lnTo>
                  <a:lnTo>
                    <a:pt x="163712" y="614964"/>
                  </a:lnTo>
                  <a:lnTo>
                    <a:pt x="167195" y="597325"/>
                  </a:lnTo>
                  <a:lnTo>
                    <a:pt x="170679" y="580120"/>
                  </a:lnTo>
                  <a:lnTo>
                    <a:pt x="174162" y="563335"/>
                  </a:lnTo>
                  <a:lnTo>
                    <a:pt x="177645" y="546955"/>
                  </a:lnTo>
                  <a:lnTo>
                    <a:pt x="181128" y="530964"/>
                  </a:lnTo>
                  <a:lnTo>
                    <a:pt x="184612" y="515350"/>
                  </a:lnTo>
                  <a:lnTo>
                    <a:pt x="188095" y="586951"/>
                  </a:lnTo>
                  <a:lnTo>
                    <a:pt x="191578" y="571676"/>
                  </a:lnTo>
                  <a:lnTo>
                    <a:pt x="195061" y="556736"/>
                  </a:lnTo>
                  <a:lnTo>
                    <a:pt x="198545" y="695197"/>
                  </a:lnTo>
                  <a:lnTo>
                    <a:pt x="202028" y="680382"/>
                  </a:lnTo>
                  <a:lnTo>
                    <a:pt x="205511" y="665859"/>
                  </a:lnTo>
                  <a:lnTo>
                    <a:pt x="208994" y="651618"/>
                  </a:lnTo>
                  <a:lnTo>
                    <a:pt x="212478" y="637652"/>
                  </a:lnTo>
                  <a:lnTo>
                    <a:pt x="215961" y="623953"/>
                  </a:lnTo>
                  <a:lnTo>
                    <a:pt x="219444" y="610513"/>
                  </a:lnTo>
                  <a:lnTo>
                    <a:pt x="222927" y="597325"/>
                  </a:lnTo>
                  <a:lnTo>
                    <a:pt x="226411" y="584382"/>
                  </a:lnTo>
                  <a:lnTo>
                    <a:pt x="229894" y="571676"/>
                  </a:lnTo>
                  <a:lnTo>
                    <a:pt x="233377" y="559203"/>
                  </a:lnTo>
                  <a:lnTo>
                    <a:pt x="236860" y="613592"/>
                  </a:lnTo>
                  <a:lnTo>
                    <a:pt x="240344" y="601356"/>
                  </a:lnTo>
                  <a:lnTo>
                    <a:pt x="243827" y="589331"/>
                  </a:lnTo>
                  <a:lnTo>
                    <a:pt x="247310" y="577511"/>
                  </a:lnTo>
                  <a:lnTo>
                    <a:pt x="250793" y="565891"/>
                  </a:lnTo>
                  <a:lnTo>
                    <a:pt x="254277" y="554466"/>
                  </a:lnTo>
                  <a:lnTo>
                    <a:pt x="257760" y="543231"/>
                  </a:lnTo>
                  <a:lnTo>
                    <a:pt x="261243" y="593602"/>
                  </a:lnTo>
                  <a:lnTo>
                    <a:pt x="264726" y="582552"/>
                  </a:lnTo>
                  <a:lnTo>
                    <a:pt x="268210" y="571676"/>
                  </a:lnTo>
                  <a:lnTo>
                    <a:pt x="271693" y="560971"/>
                  </a:lnTo>
                  <a:lnTo>
                    <a:pt x="275176" y="550432"/>
                  </a:lnTo>
                  <a:lnTo>
                    <a:pt x="278659" y="540055"/>
                  </a:lnTo>
                  <a:lnTo>
                    <a:pt x="282143" y="529837"/>
                  </a:lnTo>
                  <a:lnTo>
                    <a:pt x="285626" y="777463"/>
                  </a:lnTo>
                  <a:lnTo>
                    <a:pt x="289109" y="767011"/>
                  </a:lnTo>
                  <a:lnTo>
                    <a:pt x="292592" y="756697"/>
                  </a:lnTo>
                  <a:lnTo>
                    <a:pt x="296075" y="746519"/>
                  </a:lnTo>
                  <a:lnTo>
                    <a:pt x="299559" y="736473"/>
                  </a:lnTo>
                  <a:lnTo>
                    <a:pt x="303042" y="726557"/>
                  </a:lnTo>
                  <a:lnTo>
                    <a:pt x="306525" y="716768"/>
                  </a:lnTo>
                  <a:lnTo>
                    <a:pt x="310008" y="751083"/>
                  </a:lnTo>
                  <a:lnTo>
                    <a:pt x="313492" y="741479"/>
                  </a:lnTo>
                  <a:lnTo>
                    <a:pt x="316975" y="731995"/>
                  </a:lnTo>
                  <a:lnTo>
                    <a:pt x="320458" y="722626"/>
                  </a:lnTo>
                  <a:lnTo>
                    <a:pt x="323941" y="713372"/>
                  </a:lnTo>
                  <a:lnTo>
                    <a:pt x="327425" y="704229"/>
                  </a:lnTo>
                  <a:lnTo>
                    <a:pt x="330908" y="695197"/>
                  </a:lnTo>
                  <a:lnTo>
                    <a:pt x="334391" y="686272"/>
                  </a:lnTo>
                  <a:lnTo>
                    <a:pt x="337874" y="719087"/>
                  </a:lnTo>
                  <a:lnTo>
                    <a:pt x="341358" y="710312"/>
                  </a:lnTo>
                  <a:lnTo>
                    <a:pt x="344841" y="701637"/>
                  </a:lnTo>
                  <a:lnTo>
                    <a:pt x="348324" y="807849"/>
                  </a:lnTo>
                  <a:lnTo>
                    <a:pt x="351807" y="799241"/>
                  </a:lnTo>
                  <a:lnTo>
                    <a:pt x="355291" y="790726"/>
                  </a:lnTo>
                  <a:lnTo>
                    <a:pt x="358774" y="782300"/>
                  </a:lnTo>
                  <a:lnTo>
                    <a:pt x="362257" y="843229"/>
                  </a:lnTo>
                  <a:lnTo>
                    <a:pt x="365740" y="834927"/>
                  </a:lnTo>
                  <a:lnTo>
                    <a:pt x="369224" y="826708"/>
                  </a:lnTo>
                  <a:lnTo>
                    <a:pt x="372707" y="818572"/>
                  </a:lnTo>
                  <a:lnTo>
                    <a:pt x="376190" y="810516"/>
                  </a:lnTo>
                  <a:lnTo>
                    <a:pt x="379673" y="802541"/>
                  </a:lnTo>
                  <a:lnTo>
                    <a:pt x="383157" y="794645"/>
                  </a:lnTo>
                  <a:lnTo>
                    <a:pt x="386640" y="786826"/>
                  </a:lnTo>
                  <a:lnTo>
                    <a:pt x="390123" y="779083"/>
                  </a:lnTo>
                  <a:lnTo>
                    <a:pt x="393606" y="771416"/>
                  </a:lnTo>
                  <a:lnTo>
                    <a:pt x="397090" y="763823"/>
                  </a:lnTo>
                  <a:lnTo>
                    <a:pt x="400573" y="756303"/>
                  </a:lnTo>
                  <a:lnTo>
                    <a:pt x="404056" y="748856"/>
                  </a:lnTo>
                  <a:lnTo>
                    <a:pt x="407539" y="741479"/>
                  </a:lnTo>
                  <a:lnTo>
                    <a:pt x="411023" y="798019"/>
                  </a:lnTo>
                  <a:lnTo>
                    <a:pt x="414506" y="790726"/>
                  </a:lnTo>
                  <a:lnTo>
                    <a:pt x="417989" y="783498"/>
                  </a:lnTo>
                  <a:lnTo>
                    <a:pt x="421472" y="776336"/>
                  </a:lnTo>
                  <a:lnTo>
                    <a:pt x="424956" y="769239"/>
                  </a:lnTo>
                  <a:lnTo>
                    <a:pt x="428439" y="762206"/>
                  </a:lnTo>
                  <a:lnTo>
                    <a:pt x="431922" y="755235"/>
                  </a:lnTo>
                  <a:lnTo>
                    <a:pt x="435405" y="778552"/>
                  </a:lnTo>
                  <a:lnTo>
                    <a:pt x="438889" y="771679"/>
                  </a:lnTo>
                  <a:lnTo>
                    <a:pt x="442372" y="764866"/>
                  </a:lnTo>
                  <a:lnTo>
                    <a:pt x="445855" y="758112"/>
                  </a:lnTo>
                  <a:lnTo>
                    <a:pt x="449338" y="751416"/>
                  </a:lnTo>
                  <a:lnTo>
                    <a:pt x="452822" y="744777"/>
                  </a:lnTo>
                  <a:lnTo>
                    <a:pt x="456305" y="738195"/>
                  </a:lnTo>
                  <a:lnTo>
                    <a:pt x="459788" y="760807"/>
                  </a:lnTo>
                  <a:lnTo>
                    <a:pt x="463271" y="754310"/>
                  </a:lnTo>
                  <a:lnTo>
                    <a:pt x="466755" y="747868"/>
                  </a:lnTo>
                  <a:lnTo>
                    <a:pt x="470238" y="741479"/>
                  </a:lnTo>
                  <a:lnTo>
                    <a:pt x="473721" y="735143"/>
                  </a:lnTo>
                  <a:lnTo>
                    <a:pt x="477204" y="728859"/>
                  </a:lnTo>
                  <a:lnTo>
                    <a:pt x="480688" y="722626"/>
                  </a:lnTo>
                  <a:lnTo>
                    <a:pt x="484171" y="798463"/>
                  </a:lnTo>
                  <a:lnTo>
                    <a:pt x="487654" y="792267"/>
                  </a:lnTo>
                  <a:lnTo>
                    <a:pt x="491137" y="786119"/>
                  </a:lnTo>
                  <a:lnTo>
                    <a:pt x="494621" y="780018"/>
                  </a:lnTo>
                  <a:lnTo>
                    <a:pt x="498104" y="799745"/>
                  </a:lnTo>
                  <a:lnTo>
                    <a:pt x="501587" y="793721"/>
                  </a:lnTo>
                  <a:lnTo>
                    <a:pt x="505070" y="787742"/>
                  </a:lnTo>
                  <a:lnTo>
                    <a:pt x="508554" y="855041"/>
                  </a:lnTo>
                  <a:lnTo>
                    <a:pt x="512037" y="849114"/>
                  </a:lnTo>
                  <a:lnTo>
                    <a:pt x="515520" y="843229"/>
                  </a:lnTo>
                  <a:lnTo>
                    <a:pt x="519003" y="837386"/>
                  </a:lnTo>
                  <a:lnTo>
                    <a:pt x="522487" y="962291"/>
                  </a:lnTo>
                  <a:lnTo>
                    <a:pt x="525970" y="956506"/>
                  </a:lnTo>
                  <a:lnTo>
                    <a:pt x="529453" y="950758"/>
                  </a:lnTo>
                  <a:lnTo>
                    <a:pt x="532936" y="945048"/>
                  </a:lnTo>
                  <a:lnTo>
                    <a:pt x="536420" y="978959"/>
                  </a:lnTo>
                  <a:lnTo>
                    <a:pt x="539903" y="973325"/>
                  </a:lnTo>
                  <a:lnTo>
                    <a:pt x="543386" y="967726"/>
                  </a:lnTo>
                  <a:lnTo>
                    <a:pt x="546869" y="1000012"/>
                  </a:lnTo>
                  <a:lnTo>
                    <a:pt x="550353" y="994488"/>
                  </a:lnTo>
                  <a:lnTo>
                    <a:pt x="553836" y="988998"/>
                  </a:lnTo>
                  <a:lnTo>
                    <a:pt x="557319" y="983541"/>
                  </a:lnTo>
                  <a:lnTo>
                    <a:pt x="560802" y="978118"/>
                  </a:lnTo>
                  <a:lnTo>
                    <a:pt x="564286" y="972728"/>
                  </a:lnTo>
                  <a:lnTo>
                    <a:pt x="567769" y="967370"/>
                  </a:lnTo>
                  <a:lnTo>
                    <a:pt x="571252" y="962045"/>
                  </a:lnTo>
                  <a:lnTo>
                    <a:pt x="574735" y="956751"/>
                  </a:lnTo>
                  <a:lnTo>
                    <a:pt x="578218" y="951490"/>
                  </a:lnTo>
                  <a:lnTo>
                    <a:pt x="581702" y="946260"/>
                  </a:lnTo>
                  <a:lnTo>
                    <a:pt x="585185" y="959394"/>
                  </a:lnTo>
                  <a:lnTo>
                    <a:pt x="588668" y="954226"/>
                  </a:lnTo>
                  <a:lnTo>
                    <a:pt x="592151" y="949089"/>
                  </a:lnTo>
                  <a:lnTo>
                    <a:pt x="595635" y="1013648"/>
                  </a:lnTo>
                  <a:lnTo>
                    <a:pt x="599118" y="1008577"/>
                  </a:lnTo>
                  <a:lnTo>
                    <a:pt x="602601" y="1003535"/>
                  </a:lnTo>
                  <a:lnTo>
                    <a:pt x="606084" y="998521"/>
                  </a:lnTo>
                  <a:lnTo>
                    <a:pt x="609568" y="1010105"/>
                  </a:lnTo>
                  <a:lnTo>
                    <a:pt x="613051" y="1005149"/>
                  </a:lnTo>
                  <a:lnTo>
                    <a:pt x="616534" y="1000221"/>
                  </a:lnTo>
                  <a:lnTo>
                    <a:pt x="620017" y="1043176"/>
                  </a:lnTo>
                  <a:lnTo>
                    <a:pt x="623501" y="1038312"/>
                  </a:lnTo>
                  <a:lnTo>
                    <a:pt x="626984" y="1033474"/>
                  </a:lnTo>
                  <a:lnTo>
                    <a:pt x="630467" y="1028661"/>
                  </a:lnTo>
                  <a:lnTo>
                    <a:pt x="633950" y="1069161"/>
                  </a:lnTo>
                  <a:lnTo>
                    <a:pt x="637434" y="1064413"/>
                  </a:lnTo>
                  <a:lnTo>
                    <a:pt x="640917" y="1059688"/>
                  </a:lnTo>
                  <a:lnTo>
                    <a:pt x="644400" y="1054988"/>
                  </a:lnTo>
                  <a:lnTo>
                    <a:pt x="647883" y="1050312"/>
                  </a:lnTo>
                  <a:lnTo>
                    <a:pt x="651367" y="1045659"/>
                  </a:lnTo>
                  <a:lnTo>
                    <a:pt x="654850" y="1041029"/>
                  </a:lnTo>
                  <a:lnTo>
                    <a:pt x="658333" y="1036423"/>
                  </a:lnTo>
                  <a:lnTo>
                    <a:pt x="661816" y="1031840"/>
                  </a:lnTo>
                  <a:lnTo>
                    <a:pt x="665300" y="1027279"/>
                  </a:lnTo>
                  <a:lnTo>
                    <a:pt x="668783" y="1022742"/>
                  </a:lnTo>
                  <a:lnTo>
                    <a:pt x="672266" y="1018227"/>
                  </a:lnTo>
                  <a:lnTo>
                    <a:pt x="675749" y="1013734"/>
                  </a:lnTo>
                  <a:lnTo>
                    <a:pt x="679233" y="1009263"/>
                  </a:lnTo>
                  <a:lnTo>
                    <a:pt x="682716" y="1061785"/>
                  </a:lnTo>
                  <a:lnTo>
                    <a:pt x="686199" y="1057373"/>
                  </a:lnTo>
                  <a:lnTo>
                    <a:pt x="689682" y="1052981"/>
                  </a:lnTo>
                  <a:lnTo>
                    <a:pt x="693166" y="1048610"/>
                  </a:lnTo>
                  <a:lnTo>
                    <a:pt x="696649" y="1071360"/>
                  </a:lnTo>
                  <a:lnTo>
                    <a:pt x="700132" y="1067039"/>
                  </a:lnTo>
                  <a:lnTo>
                    <a:pt x="703615" y="1062738"/>
                  </a:lnTo>
                  <a:lnTo>
                    <a:pt x="707099" y="1058457"/>
                  </a:lnTo>
                  <a:lnTo>
                    <a:pt x="710582" y="1054195"/>
                  </a:lnTo>
                  <a:lnTo>
                    <a:pt x="714065" y="1049953"/>
                  </a:lnTo>
                  <a:lnTo>
                    <a:pt x="717548" y="1045730"/>
                  </a:lnTo>
                  <a:lnTo>
                    <a:pt x="721032" y="1041527"/>
                  </a:lnTo>
                  <a:lnTo>
                    <a:pt x="724515" y="1037343"/>
                  </a:lnTo>
                  <a:lnTo>
                    <a:pt x="727998" y="1033177"/>
                  </a:lnTo>
                  <a:lnTo>
                    <a:pt x="731481" y="1042290"/>
                  </a:lnTo>
                  <a:lnTo>
                    <a:pt x="734965" y="1038165"/>
                  </a:lnTo>
                  <a:lnTo>
                    <a:pt x="738448" y="1034059"/>
                  </a:lnTo>
                  <a:lnTo>
                    <a:pt x="741931" y="1029972"/>
                  </a:lnTo>
                  <a:lnTo>
                    <a:pt x="745414" y="1038964"/>
                  </a:lnTo>
                  <a:lnTo>
                    <a:pt x="748898" y="1034916"/>
                  </a:lnTo>
                  <a:lnTo>
                    <a:pt x="752381" y="1030885"/>
                  </a:lnTo>
                  <a:lnTo>
                    <a:pt x="755864" y="1026872"/>
                  </a:lnTo>
                  <a:lnTo>
                    <a:pt x="759347" y="1035748"/>
                  </a:lnTo>
                  <a:lnTo>
                    <a:pt x="762831" y="1031773"/>
                  </a:lnTo>
                  <a:lnTo>
                    <a:pt x="766314" y="1027815"/>
                  </a:lnTo>
                  <a:lnTo>
                    <a:pt x="769797" y="1061349"/>
                  </a:lnTo>
                  <a:lnTo>
                    <a:pt x="773280" y="1057435"/>
                  </a:lnTo>
                  <a:lnTo>
                    <a:pt x="776764" y="1053537"/>
                  </a:lnTo>
                  <a:lnTo>
                    <a:pt x="780247" y="1049655"/>
                  </a:lnTo>
                  <a:lnTo>
                    <a:pt x="783730" y="1045790"/>
                  </a:lnTo>
                  <a:lnTo>
                    <a:pt x="787213" y="1041940"/>
                  </a:lnTo>
                  <a:lnTo>
                    <a:pt x="790697" y="1038107"/>
                  </a:lnTo>
                  <a:lnTo>
                    <a:pt x="794180" y="1046433"/>
                  </a:lnTo>
                  <a:lnTo>
                    <a:pt x="797663" y="1042634"/>
                  </a:lnTo>
                  <a:lnTo>
                    <a:pt x="801146" y="1038851"/>
                  </a:lnTo>
                  <a:lnTo>
                    <a:pt x="804630" y="1035084"/>
                  </a:lnTo>
                  <a:lnTo>
                    <a:pt x="808113" y="1066752"/>
                  </a:lnTo>
                  <a:lnTo>
                    <a:pt x="811596" y="1063024"/>
                  </a:lnTo>
                  <a:lnTo>
                    <a:pt x="815079" y="1059312"/>
                  </a:lnTo>
                  <a:lnTo>
                    <a:pt x="818563" y="1067096"/>
                  </a:lnTo>
                  <a:lnTo>
                    <a:pt x="822046" y="1063416"/>
                  </a:lnTo>
                  <a:lnTo>
                    <a:pt x="825529" y="1059750"/>
                  </a:lnTo>
                  <a:lnTo>
                    <a:pt x="829012" y="1056099"/>
                  </a:lnTo>
                  <a:lnTo>
                    <a:pt x="832496" y="1052463"/>
                  </a:lnTo>
                  <a:lnTo>
                    <a:pt x="835979" y="1048840"/>
                  </a:lnTo>
                  <a:lnTo>
                    <a:pt x="839462" y="1045232"/>
                  </a:lnTo>
                  <a:lnTo>
                    <a:pt x="842945" y="1052981"/>
                  </a:lnTo>
                  <a:lnTo>
                    <a:pt x="846429" y="1049404"/>
                  </a:lnTo>
                  <a:lnTo>
                    <a:pt x="849912" y="1045840"/>
                  </a:lnTo>
                  <a:lnTo>
                    <a:pt x="853395" y="1042290"/>
                  </a:lnTo>
                  <a:lnTo>
                    <a:pt x="856878" y="1038753"/>
                  </a:lnTo>
                  <a:lnTo>
                    <a:pt x="860361" y="1035230"/>
                  </a:lnTo>
                  <a:lnTo>
                    <a:pt x="863845" y="1031721"/>
                  </a:lnTo>
                  <a:lnTo>
                    <a:pt x="867328" y="1028225"/>
                  </a:lnTo>
                  <a:lnTo>
                    <a:pt x="870811" y="1035952"/>
                  </a:lnTo>
                  <a:lnTo>
                    <a:pt x="874294" y="1032485"/>
                  </a:lnTo>
                  <a:lnTo>
                    <a:pt x="877778" y="1029031"/>
                  </a:lnTo>
                  <a:lnTo>
                    <a:pt x="881261" y="1025590"/>
                  </a:lnTo>
                  <a:lnTo>
                    <a:pt x="884744" y="1022162"/>
                  </a:lnTo>
                  <a:lnTo>
                    <a:pt x="888227" y="1018746"/>
                  </a:lnTo>
                  <a:lnTo>
                    <a:pt x="891711" y="1015344"/>
                  </a:lnTo>
                  <a:lnTo>
                    <a:pt x="895194" y="1055389"/>
                  </a:lnTo>
                  <a:lnTo>
                    <a:pt x="898677" y="1052020"/>
                  </a:lnTo>
                  <a:lnTo>
                    <a:pt x="902160" y="1048664"/>
                  </a:lnTo>
                  <a:lnTo>
                    <a:pt x="905644" y="1045319"/>
                  </a:lnTo>
                  <a:lnTo>
                    <a:pt x="909127" y="1041987"/>
                  </a:lnTo>
                  <a:lnTo>
                    <a:pt x="912610" y="1038667"/>
                  </a:lnTo>
                  <a:lnTo>
                    <a:pt x="916093" y="1035359"/>
                  </a:lnTo>
                  <a:lnTo>
                    <a:pt x="919577" y="1063243"/>
                  </a:lnTo>
                  <a:lnTo>
                    <a:pt x="923060" y="1059966"/>
                  </a:lnTo>
                  <a:lnTo>
                    <a:pt x="926543" y="1056700"/>
                  </a:lnTo>
                  <a:lnTo>
                    <a:pt x="930026" y="1083497"/>
                  </a:lnTo>
                  <a:lnTo>
                    <a:pt x="933510" y="1080262"/>
                  </a:lnTo>
                  <a:lnTo>
                    <a:pt x="936993" y="1077038"/>
                  </a:lnTo>
                  <a:lnTo>
                    <a:pt x="940476" y="1073825"/>
                  </a:lnTo>
                  <a:lnTo>
                    <a:pt x="943959" y="1070622"/>
                  </a:lnTo>
                  <a:lnTo>
                    <a:pt x="947443" y="1067431"/>
                  </a:lnTo>
                  <a:lnTo>
                    <a:pt x="950926" y="1064251"/>
                  </a:lnTo>
                  <a:lnTo>
                    <a:pt x="954409" y="1061082"/>
                  </a:lnTo>
                  <a:lnTo>
                    <a:pt x="957892" y="1057923"/>
                  </a:lnTo>
                  <a:lnTo>
                    <a:pt x="961376" y="1054775"/>
                  </a:lnTo>
                  <a:lnTo>
                    <a:pt x="964859" y="1051638"/>
                  </a:lnTo>
                  <a:lnTo>
                    <a:pt x="968342" y="1058313"/>
                  </a:lnTo>
                  <a:lnTo>
                    <a:pt x="971825" y="1055199"/>
                  </a:lnTo>
                  <a:lnTo>
                    <a:pt x="975309" y="1052096"/>
                  </a:lnTo>
                  <a:lnTo>
                    <a:pt x="978792" y="1049002"/>
                  </a:lnTo>
                  <a:lnTo>
                    <a:pt x="982275" y="1045920"/>
                  </a:lnTo>
                  <a:lnTo>
                    <a:pt x="985758" y="1042847"/>
                  </a:lnTo>
                  <a:lnTo>
                    <a:pt x="989242" y="1039785"/>
                  </a:lnTo>
                  <a:lnTo>
                    <a:pt x="992725" y="1046433"/>
                  </a:lnTo>
                  <a:lnTo>
                    <a:pt x="996208" y="1043393"/>
                  </a:lnTo>
                  <a:lnTo>
                    <a:pt x="999691" y="1040363"/>
                  </a:lnTo>
                  <a:lnTo>
                    <a:pt x="1003175" y="1037343"/>
                  </a:lnTo>
                  <a:lnTo>
                    <a:pt x="1006658" y="1034332"/>
                  </a:lnTo>
                  <a:lnTo>
                    <a:pt x="1010141" y="1031332"/>
                  </a:lnTo>
                  <a:lnTo>
                    <a:pt x="1013624" y="1028342"/>
                  </a:lnTo>
                  <a:lnTo>
                    <a:pt x="1017108" y="1034960"/>
                  </a:lnTo>
                  <a:lnTo>
                    <a:pt x="1020591" y="1031991"/>
                  </a:lnTo>
                  <a:lnTo>
                    <a:pt x="1024074" y="1029031"/>
                  </a:lnTo>
                  <a:lnTo>
                    <a:pt x="1027557" y="1026081"/>
                  </a:lnTo>
                  <a:lnTo>
                    <a:pt x="1031041" y="1032635"/>
                  </a:lnTo>
                  <a:lnTo>
                    <a:pt x="1034524" y="1029706"/>
                  </a:lnTo>
                  <a:lnTo>
                    <a:pt x="1038007" y="1026785"/>
                  </a:lnTo>
                  <a:lnTo>
                    <a:pt x="1041490" y="1023874"/>
                  </a:lnTo>
                  <a:lnTo>
                    <a:pt x="1044974" y="1020972"/>
                  </a:lnTo>
                  <a:lnTo>
                    <a:pt x="1048457" y="1018080"/>
                  </a:lnTo>
                  <a:lnTo>
                    <a:pt x="1051940" y="1015196"/>
                  </a:lnTo>
                  <a:lnTo>
                    <a:pt x="1055423" y="1031013"/>
                  </a:lnTo>
                  <a:lnTo>
                    <a:pt x="1058907" y="1028151"/>
                  </a:lnTo>
                  <a:lnTo>
                    <a:pt x="1062390" y="1025297"/>
                  </a:lnTo>
                  <a:lnTo>
                    <a:pt x="1065873" y="1022453"/>
                  </a:lnTo>
                  <a:lnTo>
                    <a:pt x="1069356" y="1037908"/>
                  </a:lnTo>
                  <a:lnTo>
                    <a:pt x="1072840" y="1035084"/>
                  </a:lnTo>
                  <a:lnTo>
                    <a:pt x="1076323" y="1032269"/>
                  </a:lnTo>
                  <a:lnTo>
                    <a:pt x="1079806" y="1029462"/>
                  </a:lnTo>
                  <a:lnTo>
                    <a:pt x="1083289" y="1026664"/>
                  </a:lnTo>
                  <a:lnTo>
                    <a:pt x="1086773" y="1023874"/>
                  </a:lnTo>
                  <a:lnTo>
                    <a:pt x="1090256" y="1021093"/>
                  </a:lnTo>
                  <a:lnTo>
                    <a:pt x="1093739" y="1018320"/>
                  </a:lnTo>
                  <a:lnTo>
                    <a:pt x="1097222" y="1015556"/>
                  </a:lnTo>
                  <a:lnTo>
                    <a:pt x="1100706" y="1012801"/>
                  </a:lnTo>
                  <a:lnTo>
                    <a:pt x="1104189" y="1019063"/>
                  </a:lnTo>
                  <a:lnTo>
                    <a:pt x="1107672" y="1016325"/>
                  </a:lnTo>
                  <a:lnTo>
                    <a:pt x="1111155" y="1013595"/>
                  </a:lnTo>
                  <a:lnTo>
                    <a:pt x="1114639" y="1010874"/>
                  </a:lnTo>
                  <a:lnTo>
                    <a:pt x="1118122" y="1008160"/>
                  </a:lnTo>
                  <a:lnTo>
                    <a:pt x="1121605" y="1005455"/>
                  </a:lnTo>
                  <a:lnTo>
                    <a:pt x="1125088" y="1002758"/>
                  </a:lnTo>
                  <a:lnTo>
                    <a:pt x="1128572" y="1043750"/>
                  </a:lnTo>
                  <a:lnTo>
                    <a:pt x="1132055" y="1041075"/>
                  </a:lnTo>
                  <a:lnTo>
                    <a:pt x="1135538" y="1038407"/>
                  </a:lnTo>
                  <a:lnTo>
                    <a:pt x="1139021" y="1035748"/>
                  </a:lnTo>
                  <a:lnTo>
                    <a:pt x="1142505" y="1049953"/>
                  </a:lnTo>
                  <a:lnTo>
                    <a:pt x="1145988" y="1047312"/>
                  </a:lnTo>
                  <a:lnTo>
                    <a:pt x="1149471" y="1044678"/>
                  </a:lnTo>
                  <a:lnTo>
                    <a:pt x="1152954" y="1042051"/>
                  </a:lnTo>
                  <a:lnTo>
                    <a:pt x="1156437" y="1039432"/>
                  </a:lnTo>
                  <a:lnTo>
                    <a:pt x="1159921" y="1036821"/>
                  </a:lnTo>
                  <a:lnTo>
                    <a:pt x="1163404" y="1034217"/>
                  </a:lnTo>
                  <a:lnTo>
                    <a:pt x="1166887" y="1031620"/>
                  </a:lnTo>
                  <a:lnTo>
                    <a:pt x="1170370" y="1029031"/>
                  </a:lnTo>
                  <a:lnTo>
                    <a:pt x="1173854" y="1026449"/>
                  </a:lnTo>
                  <a:lnTo>
                    <a:pt x="1177337" y="1023874"/>
                  </a:lnTo>
                  <a:lnTo>
                    <a:pt x="1180820" y="1054077"/>
                  </a:lnTo>
                  <a:lnTo>
                    <a:pt x="1184303" y="1051522"/>
                  </a:lnTo>
                  <a:lnTo>
                    <a:pt x="1187787" y="1048974"/>
                  </a:lnTo>
                  <a:lnTo>
                    <a:pt x="1191270" y="1046433"/>
                  </a:lnTo>
                  <a:lnTo>
                    <a:pt x="1194753" y="1043899"/>
                  </a:lnTo>
                  <a:lnTo>
                    <a:pt x="1198236" y="1041372"/>
                  </a:lnTo>
                  <a:lnTo>
                    <a:pt x="1201720" y="1038851"/>
                  </a:lnTo>
                  <a:lnTo>
                    <a:pt x="1205203" y="1060113"/>
                  </a:lnTo>
                  <a:lnTo>
                    <a:pt x="1208686" y="1057611"/>
                  </a:lnTo>
                  <a:lnTo>
                    <a:pt x="1212169" y="1055115"/>
                  </a:lnTo>
                  <a:lnTo>
                    <a:pt x="1215653" y="1090789"/>
                  </a:lnTo>
                  <a:lnTo>
                    <a:pt x="1219136" y="1088315"/>
                  </a:lnTo>
                  <a:lnTo>
                    <a:pt x="1222619" y="1085847"/>
                  </a:lnTo>
                  <a:lnTo>
                    <a:pt x="1226102" y="1083385"/>
                  </a:lnTo>
                  <a:lnTo>
                    <a:pt x="1229586" y="1080930"/>
                  </a:lnTo>
                  <a:lnTo>
                    <a:pt x="1233069" y="1078482"/>
                  </a:lnTo>
                  <a:lnTo>
                    <a:pt x="1236552" y="1076039"/>
                  </a:lnTo>
                  <a:lnTo>
                    <a:pt x="1240035" y="1073603"/>
                  </a:lnTo>
                  <a:lnTo>
                    <a:pt x="1243519" y="1071174"/>
                  </a:lnTo>
                  <a:lnTo>
                    <a:pt x="1247002" y="1068750"/>
                  </a:lnTo>
                  <a:lnTo>
                    <a:pt x="1250485" y="1066333"/>
                  </a:lnTo>
                  <a:lnTo>
                    <a:pt x="1253968" y="1071360"/>
                  </a:lnTo>
                  <a:lnTo>
                    <a:pt x="1257452" y="1068957"/>
                  </a:lnTo>
                  <a:lnTo>
                    <a:pt x="1260935" y="1066560"/>
                  </a:lnTo>
                  <a:lnTo>
                    <a:pt x="1264418" y="1093270"/>
                  </a:lnTo>
                  <a:lnTo>
                    <a:pt x="1267901" y="1090891"/>
                  </a:lnTo>
                  <a:lnTo>
                    <a:pt x="1271385" y="1088519"/>
                  </a:lnTo>
                  <a:lnTo>
                    <a:pt x="1274868" y="1086152"/>
                  </a:lnTo>
                  <a:lnTo>
                    <a:pt x="1278351" y="1083792"/>
                  </a:lnTo>
                  <a:lnTo>
                    <a:pt x="1281834" y="1081437"/>
                  </a:lnTo>
                  <a:lnTo>
                    <a:pt x="1285318" y="1079088"/>
                  </a:lnTo>
                  <a:lnTo>
                    <a:pt x="1288801" y="1076745"/>
                  </a:lnTo>
                  <a:lnTo>
                    <a:pt x="1292284" y="1081533"/>
                  </a:lnTo>
                  <a:lnTo>
                    <a:pt x="1295767" y="1079203"/>
                  </a:lnTo>
                  <a:lnTo>
                    <a:pt x="1299251" y="1076879"/>
                  </a:lnTo>
                  <a:lnTo>
                    <a:pt x="1302734" y="1095578"/>
                  </a:lnTo>
                  <a:lnTo>
                    <a:pt x="1306217" y="1093270"/>
                  </a:lnTo>
                  <a:lnTo>
                    <a:pt x="1309700" y="1090967"/>
                  </a:lnTo>
                  <a:lnTo>
                    <a:pt x="1313184" y="1088671"/>
                  </a:lnTo>
                  <a:lnTo>
                    <a:pt x="1316667" y="1100102"/>
                  </a:lnTo>
                  <a:lnTo>
                    <a:pt x="1320150" y="1097819"/>
                  </a:lnTo>
                  <a:lnTo>
                    <a:pt x="1323633" y="1095542"/>
                  </a:lnTo>
                  <a:lnTo>
                    <a:pt x="1327117" y="1093270"/>
                  </a:lnTo>
                  <a:lnTo>
                    <a:pt x="1330600" y="1091004"/>
                  </a:lnTo>
                  <a:lnTo>
                    <a:pt x="1334083" y="1088743"/>
                  </a:lnTo>
                  <a:lnTo>
                    <a:pt x="1337566" y="1086487"/>
                  </a:lnTo>
                  <a:lnTo>
                    <a:pt x="1341050" y="1084237"/>
                  </a:lnTo>
                  <a:lnTo>
                    <a:pt x="1344533" y="1081993"/>
                  </a:lnTo>
                  <a:lnTo>
                    <a:pt x="1348016" y="1079753"/>
                  </a:lnTo>
                  <a:lnTo>
                    <a:pt x="1351499" y="1077519"/>
                  </a:lnTo>
                  <a:lnTo>
                    <a:pt x="1354983" y="1075291"/>
                  </a:lnTo>
                  <a:lnTo>
                    <a:pt x="1358466" y="1073067"/>
                  </a:lnTo>
                  <a:lnTo>
                    <a:pt x="1361949" y="1070849"/>
                  </a:lnTo>
                  <a:lnTo>
                    <a:pt x="1365432" y="1095472"/>
                  </a:lnTo>
                  <a:lnTo>
                    <a:pt x="1368916" y="1093270"/>
                  </a:lnTo>
                  <a:lnTo>
                    <a:pt x="1372399" y="1091073"/>
                  </a:lnTo>
                  <a:lnTo>
                    <a:pt x="1375882" y="1088881"/>
                  </a:lnTo>
                  <a:lnTo>
                    <a:pt x="1379365" y="1086694"/>
                  </a:lnTo>
                  <a:lnTo>
                    <a:pt x="1382849" y="1084512"/>
                  </a:lnTo>
                  <a:lnTo>
                    <a:pt x="1386332" y="1082335"/>
                  </a:lnTo>
                  <a:lnTo>
                    <a:pt x="1389815" y="1093270"/>
                  </a:lnTo>
                  <a:lnTo>
                    <a:pt x="1393298" y="1091106"/>
                  </a:lnTo>
                  <a:lnTo>
                    <a:pt x="1396782" y="1088947"/>
                  </a:lnTo>
                  <a:lnTo>
                    <a:pt x="1400265" y="1086792"/>
                  </a:lnTo>
                  <a:lnTo>
                    <a:pt x="1403748" y="1110248"/>
                  </a:lnTo>
                  <a:lnTo>
                    <a:pt x="1407231" y="1108109"/>
                  </a:lnTo>
                  <a:lnTo>
                    <a:pt x="1410715" y="1105975"/>
                  </a:lnTo>
                  <a:lnTo>
                    <a:pt x="1414198" y="1122533"/>
                  </a:lnTo>
                  <a:lnTo>
                    <a:pt x="1417681" y="1120412"/>
                  </a:lnTo>
                  <a:lnTo>
                    <a:pt x="1421164" y="1118297"/>
                  </a:lnTo>
                  <a:lnTo>
                    <a:pt x="1424648" y="1116186"/>
                  </a:lnTo>
                  <a:lnTo>
                    <a:pt x="1428131" y="1114080"/>
                  </a:lnTo>
                  <a:lnTo>
                    <a:pt x="1431614" y="1111978"/>
                  </a:lnTo>
                  <a:lnTo>
                    <a:pt x="1435097" y="1109881"/>
                  </a:lnTo>
                  <a:lnTo>
                    <a:pt x="1438580" y="1113931"/>
                  </a:lnTo>
                  <a:lnTo>
                    <a:pt x="1442064" y="1111844"/>
                  </a:lnTo>
                  <a:lnTo>
                    <a:pt x="1445547" y="1109762"/>
                  </a:lnTo>
                  <a:lnTo>
                    <a:pt x="1449030" y="1107685"/>
                  </a:lnTo>
                  <a:lnTo>
                    <a:pt x="1452513" y="1105612"/>
                  </a:lnTo>
                  <a:lnTo>
                    <a:pt x="1455997" y="1103544"/>
                  </a:lnTo>
                  <a:lnTo>
                    <a:pt x="1459480" y="1101480"/>
                  </a:lnTo>
                  <a:lnTo>
                    <a:pt x="1462963" y="1099421"/>
                  </a:lnTo>
                  <a:lnTo>
                    <a:pt x="1466446" y="1097366"/>
                  </a:lnTo>
                  <a:lnTo>
                    <a:pt x="1469930" y="1095316"/>
                  </a:lnTo>
                  <a:lnTo>
                    <a:pt x="1473413" y="1093270"/>
                  </a:lnTo>
                  <a:lnTo>
                    <a:pt x="1476896" y="1091228"/>
                  </a:lnTo>
                  <a:lnTo>
                    <a:pt x="1480379" y="1089191"/>
                  </a:lnTo>
                  <a:lnTo>
                    <a:pt x="1483863" y="1087159"/>
                  </a:lnTo>
                  <a:lnTo>
                    <a:pt x="1487346" y="1085130"/>
                  </a:lnTo>
                  <a:lnTo>
                    <a:pt x="1490829" y="1083106"/>
                  </a:lnTo>
                  <a:lnTo>
                    <a:pt x="1494312" y="1081087"/>
                  </a:lnTo>
                  <a:lnTo>
                    <a:pt x="1497796" y="1079071"/>
                  </a:lnTo>
                  <a:lnTo>
                    <a:pt x="1501279" y="1107188"/>
                  </a:lnTo>
                  <a:lnTo>
                    <a:pt x="1504762" y="1105187"/>
                  </a:lnTo>
                  <a:lnTo>
                    <a:pt x="1508245" y="1103190"/>
                  </a:lnTo>
                  <a:lnTo>
                    <a:pt x="1511729" y="1101198"/>
                  </a:lnTo>
                  <a:lnTo>
                    <a:pt x="1515212" y="1105105"/>
                  </a:lnTo>
                  <a:lnTo>
                    <a:pt x="1518695" y="1103123"/>
                  </a:lnTo>
                  <a:lnTo>
                    <a:pt x="1522178" y="1101144"/>
                  </a:lnTo>
                  <a:lnTo>
                    <a:pt x="1525662" y="1105025"/>
                  </a:lnTo>
                  <a:lnTo>
                    <a:pt x="1529145" y="1103056"/>
                  </a:lnTo>
                  <a:lnTo>
                    <a:pt x="1532628" y="1101090"/>
                  </a:lnTo>
                  <a:lnTo>
                    <a:pt x="1536111" y="1099129"/>
                  </a:lnTo>
                  <a:lnTo>
                    <a:pt x="1539595" y="1097172"/>
                  </a:lnTo>
                  <a:lnTo>
                    <a:pt x="1543078" y="1095219"/>
                  </a:lnTo>
                  <a:lnTo>
                    <a:pt x="1546561" y="1093270"/>
                  </a:lnTo>
                  <a:lnTo>
                    <a:pt x="1550044" y="1147684"/>
                  </a:lnTo>
                  <a:lnTo>
                    <a:pt x="1553528" y="1145755"/>
                  </a:lnTo>
                  <a:lnTo>
                    <a:pt x="1557011" y="1143831"/>
                  </a:lnTo>
                  <a:lnTo>
                    <a:pt x="1560494" y="1141910"/>
                  </a:lnTo>
                  <a:lnTo>
                    <a:pt x="1563977" y="1139993"/>
                  </a:lnTo>
                  <a:lnTo>
                    <a:pt x="1567461" y="1138079"/>
                  </a:lnTo>
                  <a:lnTo>
                    <a:pt x="1570944" y="1136170"/>
                  </a:lnTo>
                  <a:lnTo>
                    <a:pt x="1574427" y="1139692"/>
                  </a:lnTo>
                  <a:lnTo>
                    <a:pt x="1577910" y="1137791"/>
                  </a:lnTo>
                  <a:lnTo>
                    <a:pt x="1581394" y="1135894"/>
                  </a:lnTo>
                  <a:lnTo>
                    <a:pt x="1584877" y="1134001"/>
                  </a:lnTo>
                  <a:lnTo>
                    <a:pt x="1588360" y="1132112"/>
                  </a:lnTo>
                  <a:lnTo>
                    <a:pt x="1591843" y="1130226"/>
                  </a:lnTo>
                  <a:lnTo>
                    <a:pt x="1595327" y="1128344"/>
                  </a:lnTo>
                  <a:lnTo>
                    <a:pt x="1598810" y="1126465"/>
                  </a:lnTo>
                  <a:lnTo>
                    <a:pt x="1602293" y="1156439"/>
                  </a:lnTo>
                  <a:lnTo>
                    <a:pt x="1605776" y="1154575"/>
                  </a:lnTo>
                  <a:lnTo>
                    <a:pt x="1609260" y="1152715"/>
                  </a:lnTo>
                  <a:lnTo>
                    <a:pt x="1612743" y="1156045"/>
                  </a:lnTo>
                  <a:lnTo>
                    <a:pt x="1616226" y="1154194"/>
                  </a:lnTo>
                  <a:lnTo>
                    <a:pt x="1619709" y="1152346"/>
                  </a:lnTo>
                  <a:lnTo>
                    <a:pt x="1623193" y="1150502"/>
                  </a:lnTo>
                  <a:lnTo>
                    <a:pt x="1626676" y="1148661"/>
                  </a:lnTo>
                  <a:lnTo>
                    <a:pt x="1630159" y="1146823"/>
                  </a:lnTo>
                  <a:lnTo>
                    <a:pt x="1633642" y="1144989"/>
                  </a:lnTo>
                  <a:lnTo>
                    <a:pt x="1637126" y="1143159"/>
                  </a:lnTo>
                  <a:lnTo>
                    <a:pt x="1640609" y="1141332"/>
                  </a:lnTo>
                  <a:lnTo>
                    <a:pt x="1644092" y="1139508"/>
                  </a:lnTo>
                  <a:lnTo>
                    <a:pt x="1647575" y="1137688"/>
                  </a:lnTo>
                  <a:lnTo>
                    <a:pt x="1651059" y="1135871"/>
                  </a:lnTo>
                  <a:lnTo>
                    <a:pt x="1654542" y="1134058"/>
                  </a:lnTo>
                  <a:lnTo>
                    <a:pt x="1658025" y="1132248"/>
                  </a:lnTo>
                  <a:lnTo>
                    <a:pt x="1661508" y="1155948"/>
                  </a:lnTo>
                  <a:lnTo>
                    <a:pt x="1664992" y="1154151"/>
                  </a:lnTo>
                  <a:lnTo>
                    <a:pt x="1668475" y="1152357"/>
                  </a:lnTo>
                  <a:lnTo>
                    <a:pt x="1671958" y="1150566"/>
                  </a:lnTo>
                  <a:lnTo>
                    <a:pt x="1675441" y="1158759"/>
                  </a:lnTo>
                  <a:lnTo>
                    <a:pt x="1678925" y="1156978"/>
                  </a:lnTo>
                  <a:lnTo>
                    <a:pt x="1682408" y="1155200"/>
                  </a:lnTo>
                  <a:lnTo>
                    <a:pt x="1685891" y="1153425"/>
                  </a:lnTo>
                  <a:lnTo>
                    <a:pt x="1689374" y="1151653"/>
                  </a:lnTo>
                  <a:lnTo>
                    <a:pt x="1692858" y="1149884"/>
                  </a:lnTo>
                  <a:lnTo>
                    <a:pt x="1696341" y="1148119"/>
                  </a:lnTo>
                  <a:lnTo>
                    <a:pt x="1699824" y="1151307"/>
                  </a:lnTo>
                  <a:lnTo>
                    <a:pt x="1703307" y="1149549"/>
                  </a:lnTo>
                  <a:lnTo>
                    <a:pt x="1706791" y="1147795"/>
                  </a:lnTo>
                  <a:lnTo>
                    <a:pt x="1710274" y="1146043"/>
                  </a:lnTo>
                  <a:lnTo>
                    <a:pt x="1713757" y="1158971"/>
                  </a:lnTo>
                  <a:lnTo>
                    <a:pt x="1717240" y="1157229"/>
                  </a:lnTo>
                  <a:lnTo>
                    <a:pt x="1720723" y="1155491"/>
                  </a:lnTo>
                  <a:lnTo>
                    <a:pt x="1724207" y="1153755"/>
                  </a:lnTo>
                  <a:lnTo>
                    <a:pt x="1727690" y="1152023"/>
                  </a:lnTo>
                  <a:lnTo>
                    <a:pt x="1731173" y="1150294"/>
                  </a:lnTo>
                  <a:lnTo>
                    <a:pt x="1734656" y="1148567"/>
                  </a:lnTo>
                  <a:lnTo>
                    <a:pt x="1738140" y="1151683"/>
                  </a:lnTo>
                  <a:lnTo>
                    <a:pt x="1741623" y="1149964"/>
                  </a:lnTo>
                  <a:lnTo>
                    <a:pt x="1745106" y="1148248"/>
                  </a:lnTo>
                  <a:lnTo>
                    <a:pt x="1748589" y="1146535"/>
                  </a:lnTo>
                  <a:lnTo>
                    <a:pt x="1752073" y="1144825"/>
                  </a:lnTo>
                  <a:lnTo>
                    <a:pt x="1755556" y="1143118"/>
                  </a:lnTo>
                  <a:lnTo>
                    <a:pt x="1759039" y="1141414"/>
                  </a:lnTo>
                  <a:lnTo>
                    <a:pt x="1762522" y="1144529"/>
                  </a:lnTo>
                  <a:lnTo>
                    <a:pt x="1766006" y="1142832"/>
                  </a:lnTo>
                  <a:lnTo>
                    <a:pt x="1769489" y="1141138"/>
                  </a:lnTo>
                  <a:lnTo>
                    <a:pt x="1772972" y="1148996"/>
                  </a:lnTo>
                  <a:lnTo>
                    <a:pt x="1776455" y="1147310"/>
                  </a:lnTo>
                  <a:lnTo>
                    <a:pt x="1779939" y="1145627"/>
                  </a:lnTo>
                  <a:lnTo>
                    <a:pt x="1783422" y="1143947"/>
                  </a:lnTo>
                  <a:lnTo>
                    <a:pt x="1786905" y="1151711"/>
                  </a:lnTo>
                  <a:lnTo>
                    <a:pt x="1790388" y="1150039"/>
                  </a:lnTo>
                  <a:lnTo>
                    <a:pt x="1793872" y="1148369"/>
                  </a:lnTo>
                  <a:lnTo>
                    <a:pt x="1797355" y="1146703"/>
                  </a:lnTo>
                  <a:lnTo>
                    <a:pt x="1800838" y="1149721"/>
                  </a:lnTo>
                  <a:lnTo>
                    <a:pt x="1804321" y="1148061"/>
                  </a:lnTo>
                  <a:lnTo>
                    <a:pt x="1807805" y="1146405"/>
                  </a:lnTo>
                  <a:lnTo>
                    <a:pt x="1811288" y="1149407"/>
                  </a:lnTo>
                  <a:lnTo>
                    <a:pt x="1814771" y="1147757"/>
                  </a:lnTo>
                  <a:lnTo>
                    <a:pt x="1818254" y="1146109"/>
                  </a:lnTo>
                  <a:lnTo>
                    <a:pt x="1821738" y="1144465"/>
                  </a:lnTo>
                  <a:lnTo>
                    <a:pt x="1825221" y="1142823"/>
                  </a:lnTo>
                  <a:lnTo>
                    <a:pt x="1828704" y="1141184"/>
                  </a:lnTo>
                  <a:lnTo>
                    <a:pt x="1832187" y="1139548"/>
                  </a:lnTo>
                  <a:lnTo>
                    <a:pt x="1835671" y="1156291"/>
                  </a:lnTo>
                  <a:lnTo>
                    <a:pt x="1839154" y="1154664"/>
                  </a:lnTo>
                  <a:lnTo>
                    <a:pt x="1842637" y="1153040"/>
                  </a:lnTo>
                  <a:lnTo>
                    <a:pt x="1846120" y="1151419"/>
                  </a:lnTo>
                  <a:lnTo>
                    <a:pt x="1849604" y="1149800"/>
                  </a:lnTo>
                  <a:lnTo>
                    <a:pt x="1853087" y="1148184"/>
                  </a:lnTo>
                  <a:lnTo>
                    <a:pt x="1856570" y="1146571"/>
                  </a:lnTo>
                  <a:lnTo>
                    <a:pt x="1860053" y="1144960"/>
                  </a:lnTo>
                  <a:lnTo>
                    <a:pt x="1863537" y="1143353"/>
                  </a:lnTo>
                  <a:lnTo>
                    <a:pt x="1867020" y="1141747"/>
                  </a:lnTo>
                  <a:lnTo>
                    <a:pt x="1870503" y="1140145"/>
                  </a:lnTo>
                  <a:lnTo>
                    <a:pt x="1873986" y="1152077"/>
                  </a:lnTo>
                  <a:lnTo>
                    <a:pt x="1877470" y="1150483"/>
                  </a:lnTo>
                  <a:lnTo>
                    <a:pt x="1880953" y="1148891"/>
                  </a:lnTo>
                  <a:lnTo>
                    <a:pt x="1884436" y="1147302"/>
                  </a:lnTo>
                  <a:lnTo>
                    <a:pt x="1887919" y="1145715"/>
                  </a:lnTo>
                  <a:lnTo>
                    <a:pt x="1891403" y="1144131"/>
                  </a:lnTo>
                  <a:lnTo>
                    <a:pt x="1894886" y="1142550"/>
                  </a:lnTo>
                  <a:lnTo>
                    <a:pt x="1898369" y="1154289"/>
                  </a:lnTo>
                  <a:lnTo>
                    <a:pt x="1901852" y="1152715"/>
                  </a:lnTo>
                  <a:lnTo>
                    <a:pt x="1905336" y="1151145"/>
                  </a:lnTo>
                  <a:lnTo>
                    <a:pt x="1908819" y="1149576"/>
                  </a:lnTo>
                  <a:lnTo>
                    <a:pt x="1912302" y="1152403"/>
                  </a:lnTo>
                  <a:lnTo>
                    <a:pt x="1915785" y="1150840"/>
                  </a:lnTo>
                  <a:lnTo>
                    <a:pt x="1919269" y="1149280"/>
                  </a:lnTo>
                  <a:lnTo>
                    <a:pt x="1922752" y="1156439"/>
                  </a:lnTo>
                  <a:lnTo>
                    <a:pt x="1926235" y="1154886"/>
                  </a:lnTo>
                  <a:lnTo>
                    <a:pt x="1929718" y="1153335"/>
                  </a:lnTo>
                  <a:lnTo>
                    <a:pt x="1933202" y="1151787"/>
                  </a:lnTo>
                  <a:lnTo>
                    <a:pt x="1936685" y="1154566"/>
                  </a:lnTo>
                  <a:lnTo>
                    <a:pt x="1940168" y="1153024"/>
                  </a:lnTo>
                  <a:lnTo>
                    <a:pt x="1943651" y="1151484"/>
                  </a:lnTo>
                  <a:lnTo>
                    <a:pt x="1947135" y="1149946"/>
                  </a:lnTo>
                  <a:lnTo>
                    <a:pt x="1950618" y="1148411"/>
                  </a:lnTo>
                  <a:lnTo>
                    <a:pt x="1954101" y="1146879"/>
                  </a:lnTo>
                  <a:lnTo>
                    <a:pt x="1957584" y="1145349"/>
                  </a:lnTo>
                  <a:lnTo>
                    <a:pt x="1961068" y="1148128"/>
                  </a:lnTo>
                  <a:lnTo>
                    <a:pt x="1964551" y="1146603"/>
                  </a:lnTo>
                  <a:lnTo>
                    <a:pt x="1968034" y="1145081"/>
                  </a:lnTo>
                  <a:lnTo>
                    <a:pt x="1971517" y="1164753"/>
                  </a:lnTo>
                  <a:lnTo>
                    <a:pt x="1975001" y="1163240"/>
                  </a:lnTo>
                  <a:lnTo>
                    <a:pt x="1978484" y="1161730"/>
                  </a:lnTo>
                  <a:lnTo>
                    <a:pt x="1981967" y="1160222"/>
                  </a:lnTo>
                  <a:lnTo>
                    <a:pt x="1985450" y="1158716"/>
                  </a:lnTo>
                  <a:lnTo>
                    <a:pt x="1988934" y="1157212"/>
                  </a:lnTo>
                  <a:lnTo>
                    <a:pt x="1992417" y="1155711"/>
                  </a:lnTo>
                  <a:lnTo>
                    <a:pt x="1995900" y="1154212"/>
                  </a:lnTo>
                  <a:lnTo>
                    <a:pt x="1999383" y="1152715"/>
                  </a:lnTo>
                  <a:lnTo>
                    <a:pt x="2002867" y="1151221"/>
                  </a:lnTo>
                  <a:lnTo>
                    <a:pt x="2006350" y="1149729"/>
                  </a:lnTo>
                  <a:lnTo>
                    <a:pt x="2009833" y="1156574"/>
                  </a:lnTo>
                  <a:lnTo>
                    <a:pt x="2013316" y="1155088"/>
                  </a:lnTo>
                  <a:lnTo>
                    <a:pt x="2016799" y="1153605"/>
                  </a:lnTo>
                  <a:lnTo>
                    <a:pt x="2020283" y="1152123"/>
                  </a:lnTo>
                  <a:lnTo>
                    <a:pt x="2023766" y="1150644"/>
                  </a:lnTo>
                  <a:lnTo>
                    <a:pt x="2027249" y="1149167"/>
                  </a:lnTo>
                  <a:lnTo>
                    <a:pt x="2030732" y="1147693"/>
                  </a:lnTo>
                  <a:lnTo>
                    <a:pt x="2034216" y="1158573"/>
                  </a:lnTo>
                  <a:lnTo>
                    <a:pt x="2037699" y="1157105"/>
                  </a:lnTo>
                  <a:lnTo>
                    <a:pt x="2041182" y="1155640"/>
                  </a:lnTo>
                  <a:lnTo>
                    <a:pt x="2044665" y="1154176"/>
                  </a:lnTo>
                  <a:lnTo>
                    <a:pt x="2048149" y="1156792"/>
                  </a:lnTo>
                  <a:lnTo>
                    <a:pt x="2051632" y="1155334"/>
                  </a:lnTo>
                  <a:lnTo>
                    <a:pt x="2055115" y="1153879"/>
                  </a:lnTo>
                  <a:lnTo>
                    <a:pt x="2058598" y="1156483"/>
                  </a:lnTo>
                  <a:lnTo>
                    <a:pt x="2062082" y="1155032"/>
                  </a:lnTo>
                  <a:lnTo>
                    <a:pt x="2065565" y="1153584"/>
                  </a:lnTo>
                  <a:lnTo>
                    <a:pt x="2069048" y="1152137"/>
                  </a:lnTo>
                  <a:lnTo>
                    <a:pt x="2072531" y="1154733"/>
                  </a:lnTo>
                  <a:lnTo>
                    <a:pt x="2076015" y="1153291"/>
                  </a:lnTo>
                  <a:lnTo>
                    <a:pt x="2079498" y="1151852"/>
                  </a:lnTo>
                  <a:lnTo>
                    <a:pt x="2082981" y="1154436"/>
                  </a:lnTo>
                  <a:lnTo>
                    <a:pt x="2086464" y="1153002"/>
                  </a:lnTo>
                  <a:lnTo>
                    <a:pt x="2089948" y="1151570"/>
                  </a:lnTo>
                  <a:lnTo>
                    <a:pt x="2093431" y="1150140"/>
                  </a:lnTo>
                  <a:lnTo>
                    <a:pt x="2096914" y="1156698"/>
                  </a:lnTo>
                  <a:lnTo>
                    <a:pt x="2100397" y="1155274"/>
                  </a:lnTo>
                  <a:lnTo>
                    <a:pt x="2103881" y="1153852"/>
                  </a:lnTo>
                  <a:lnTo>
                    <a:pt x="2107364" y="1152432"/>
                  </a:lnTo>
                  <a:lnTo>
                    <a:pt x="2110847" y="1151014"/>
                  </a:lnTo>
                  <a:lnTo>
                    <a:pt x="2114330" y="1149598"/>
                  </a:lnTo>
                  <a:lnTo>
                    <a:pt x="2117814" y="1148184"/>
                  </a:lnTo>
                  <a:lnTo>
                    <a:pt x="2121297" y="1150740"/>
                  </a:lnTo>
                  <a:lnTo>
                    <a:pt x="2124780" y="1149331"/>
                  </a:lnTo>
                  <a:lnTo>
                    <a:pt x="2128263" y="1147924"/>
                  </a:lnTo>
                  <a:lnTo>
                    <a:pt x="2131747" y="1146519"/>
                  </a:lnTo>
                  <a:lnTo>
                    <a:pt x="2135230" y="1164665"/>
                  </a:lnTo>
                  <a:lnTo>
                    <a:pt x="2138713" y="1163268"/>
                  </a:lnTo>
                  <a:lnTo>
                    <a:pt x="2142196" y="1161873"/>
                  </a:lnTo>
                  <a:lnTo>
                    <a:pt x="2145680" y="1160480"/>
                  </a:lnTo>
                  <a:lnTo>
                    <a:pt x="2149163" y="1159089"/>
                  </a:lnTo>
                  <a:lnTo>
                    <a:pt x="2152646" y="1157700"/>
                  </a:lnTo>
                  <a:lnTo>
                    <a:pt x="2156129" y="1156313"/>
                  </a:lnTo>
                  <a:lnTo>
                    <a:pt x="2159613" y="1154928"/>
                  </a:lnTo>
                  <a:lnTo>
                    <a:pt x="2163096" y="1153544"/>
                  </a:lnTo>
                  <a:lnTo>
                    <a:pt x="2166579" y="1152163"/>
                  </a:lnTo>
                  <a:lnTo>
                    <a:pt x="2170062" y="1150784"/>
                  </a:lnTo>
                  <a:lnTo>
                    <a:pt x="2173546" y="1149407"/>
                  </a:lnTo>
                  <a:lnTo>
                    <a:pt x="2177029" y="1148031"/>
                  </a:lnTo>
                  <a:lnTo>
                    <a:pt x="2180512" y="1146658"/>
                  </a:lnTo>
                  <a:lnTo>
                    <a:pt x="2183995" y="1145287"/>
                  </a:lnTo>
                  <a:lnTo>
                    <a:pt x="2187479" y="1143917"/>
                  </a:lnTo>
                  <a:lnTo>
                    <a:pt x="2190962" y="1142550"/>
                  </a:lnTo>
                  <a:lnTo>
                    <a:pt x="2194445" y="1148891"/>
                  </a:lnTo>
                  <a:lnTo>
                    <a:pt x="2197928" y="1147528"/>
                  </a:lnTo>
                  <a:lnTo>
                    <a:pt x="2201412" y="1146168"/>
                  </a:lnTo>
                  <a:lnTo>
                    <a:pt x="2204895" y="1144810"/>
                  </a:lnTo>
                  <a:lnTo>
                    <a:pt x="2208378" y="1158650"/>
                  </a:lnTo>
                  <a:lnTo>
                    <a:pt x="2211861" y="1157298"/>
                  </a:lnTo>
                  <a:lnTo>
                    <a:pt x="2215345" y="1155948"/>
                  </a:lnTo>
                  <a:lnTo>
                    <a:pt x="2218828" y="1154600"/>
                  </a:lnTo>
                  <a:lnTo>
                    <a:pt x="2222311" y="1160746"/>
                  </a:lnTo>
                  <a:lnTo>
                    <a:pt x="2225794" y="1159403"/>
                  </a:lnTo>
                  <a:lnTo>
                    <a:pt x="2229278" y="1158062"/>
                  </a:lnTo>
                  <a:lnTo>
                    <a:pt x="2232761" y="1164147"/>
                  </a:lnTo>
                  <a:lnTo>
                    <a:pt x="2236244" y="1162811"/>
                  </a:lnTo>
                  <a:lnTo>
                    <a:pt x="2239727" y="1161476"/>
                  </a:lnTo>
                  <a:lnTo>
                    <a:pt x="2243211" y="1160144"/>
                  </a:lnTo>
                  <a:lnTo>
                    <a:pt x="2246694" y="1173459"/>
                  </a:lnTo>
                  <a:lnTo>
                    <a:pt x="2250177" y="1172133"/>
                  </a:lnTo>
                  <a:lnTo>
                    <a:pt x="2253660" y="1170809"/>
                  </a:lnTo>
                  <a:lnTo>
                    <a:pt x="2257144" y="1173106"/>
                  </a:lnTo>
                  <a:lnTo>
                    <a:pt x="2260627" y="1171786"/>
                  </a:lnTo>
                  <a:lnTo>
                    <a:pt x="2264110" y="1170468"/>
                  </a:lnTo>
                  <a:lnTo>
                    <a:pt x="2267593" y="1169152"/>
                  </a:lnTo>
                  <a:lnTo>
                    <a:pt x="2271077" y="1171443"/>
                  </a:lnTo>
                  <a:lnTo>
                    <a:pt x="2274560" y="1170131"/>
                  </a:lnTo>
                  <a:lnTo>
                    <a:pt x="2278043" y="1168820"/>
                  </a:lnTo>
                  <a:lnTo>
                    <a:pt x="2281526" y="1171102"/>
                  </a:lnTo>
                  <a:lnTo>
                    <a:pt x="2285010" y="1169796"/>
                  </a:lnTo>
                  <a:lnTo>
                    <a:pt x="2288493" y="1168492"/>
                  </a:lnTo>
                  <a:lnTo>
                    <a:pt x="2291976" y="1167189"/>
                  </a:lnTo>
                  <a:lnTo>
                    <a:pt x="2295459" y="1173024"/>
                  </a:lnTo>
                  <a:lnTo>
                    <a:pt x="2298942" y="1171726"/>
                  </a:lnTo>
                  <a:lnTo>
                    <a:pt x="2302426" y="1170430"/>
                  </a:lnTo>
                  <a:lnTo>
                    <a:pt x="2305909" y="1169136"/>
                  </a:lnTo>
                  <a:lnTo>
                    <a:pt x="2309392" y="1167843"/>
                  </a:lnTo>
                  <a:lnTo>
                    <a:pt x="2312875" y="1166552"/>
                  </a:lnTo>
                  <a:lnTo>
                    <a:pt x="2316359" y="1165262"/>
                  </a:lnTo>
                  <a:lnTo>
                    <a:pt x="2319842" y="1163975"/>
                  </a:lnTo>
                  <a:lnTo>
                    <a:pt x="2323325" y="1162689"/>
                  </a:lnTo>
                  <a:lnTo>
                    <a:pt x="2326808" y="1161404"/>
                  </a:lnTo>
                  <a:lnTo>
                    <a:pt x="2330292" y="1160122"/>
                  </a:lnTo>
                  <a:lnTo>
                    <a:pt x="2333775" y="1158841"/>
                  </a:lnTo>
                  <a:lnTo>
                    <a:pt x="2337258" y="1157561"/>
                  </a:lnTo>
                  <a:lnTo>
                    <a:pt x="2340741" y="1156284"/>
                  </a:lnTo>
                  <a:lnTo>
                    <a:pt x="2344225" y="1162096"/>
                  </a:lnTo>
                  <a:lnTo>
                    <a:pt x="2347708" y="1160824"/>
                  </a:lnTo>
                  <a:lnTo>
                    <a:pt x="2351191" y="1159552"/>
                  </a:lnTo>
                  <a:lnTo>
                    <a:pt x="2354674" y="1158283"/>
                  </a:lnTo>
                  <a:lnTo>
                    <a:pt x="2358158" y="1157014"/>
                  </a:lnTo>
                  <a:lnTo>
                    <a:pt x="2361641" y="1155748"/>
                  </a:lnTo>
                  <a:lnTo>
                    <a:pt x="2365124" y="1154483"/>
                  </a:lnTo>
                  <a:lnTo>
                    <a:pt x="2368607" y="1153220"/>
                  </a:lnTo>
                  <a:lnTo>
                    <a:pt x="2372091" y="1151959"/>
                  </a:lnTo>
                  <a:lnTo>
                    <a:pt x="2375574" y="1150699"/>
                  </a:lnTo>
                  <a:lnTo>
                    <a:pt x="2379057" y="1149441"/>
                  </a:lnTo>
                  <a:lnTo>
                    <a:pt x="2382540" y="1155221"/>
                  </a:lnTo>
                  <a:lnTo>
                    <a:pt x="2386024" y="1153968"/>
                  </a:lnTo>
                  <a:lnTo>
                    <a:pt x="2389507" y="1152715"/>
                  </a:lnTo>
                  <a:lnTo>
                    <a:pt x="2392990" y="1158442"/>
                  </a:lnTo>
                  <a:lnTo>
                    <a:pt x="2396473" y="1157194"/>
                  </a:lnTo>
                  <a:lnTo>
                    <a:pt x="2399957" y="1155948"/>
                  </a:lnTo>
                  <a:lnTo>
                    <a:pt x="2403440" y="1154703"/>
                  </a:lnTo>
                  <a:lnTo>
                    <a:pt x="2406923" y="1156928"/>
                  </a:lnTo>
                  <a:lnTo>
                    <a:pt x="2410406" y="1155687"/>
                  </a:lnTo>
                  <a:lnTo>
                    <a:pt x="2413890" y="1154448"/>
                  </a:lnTo>
                  <a:lnTo>
                    <a:pt x="2417373" y="1173699"/>
                  </a:lnTo>
                  <a:lnTo>
                    <a:pt x="2420856" y="1172467"/>
                  </a:lnTo>
                  <a:lnTo>
                    <a:pt x="2424339" y="1171236"/>
                  </a:lnTo>
                  <a:lnTo>
                    <a:pt x="2427823" y="1170007"/>
                  </a:lnTo>
                  <a:lnTo>
                    <a:pt x="2431306" y="1168779"/>
                  </a:lnTo>
                  <a:lnTo>
                    <a:pt x="2434789" y="1167553"/>
                  </a:lnTo>
                  <a:lnTo>
                    <a:pt x="2438272" y="1166328"/>
                  </a:lnTo>
                  <a:lnTo>
                    <a:pt x="2441756" y="1165105"/>
                  </a:lnTo>
                  <a:lnTo>
                    <a:pt x="2445239" y="1173939"/>
                  </a:lnTo>
                  <a:lnTo>
                    <a:pt x="2448722" y="1172721"/>
                  </a:lnTo>
                  <a:lnTo>
                    <a:pt x="2452205" y="1171504"/>
                  </a:lnTo>
                  <a:lnTo>
                    <a:pt x="2455689" y="1176923"/>
                  </a:lnTo>
                  <a:lnTo>
                    <a:pt x="2459172" y="1175710"/>
                  </a:lnTo>
                  <a:lnTo>
                    <a:pt x="2462655" y="1174499"/>
                  </a:lnTo>
                  <a:lnTo>
                    <a:pt x="2466138" y="1173290"/>
                  </a:lnTo>
                  <a:lnTo>
                    <a:pt x="2469622" y="1175380"/>
                  </a:lnTo>
                  <a:lnTo>
                    <a:pt x="2473105" y="1174174"/>
                  </a:lnTo>
                  <a:lnTo>
                    <a:pt x="2476588" y="1172969"/>
                  </a:lnTo>
                  <a:lnTo>
                    <a:pt x="2480071" y="1171766"/>
                  </a:lnTo>
                  <a:lnTo>
                    <a:pt x="2483555" y="1170565"/>
                  </a:lnTo>
                  <a:lnTo>
                    <a:pt x="2487038" y="1169364"/>
                  </a:lnTo>
                  <a:lnTo>
                    <a:pt x="2490521" y="1168166"/>
                  </a:lnTo>
                  <a:lnTo>
                    <a:pt x="2494004" y="1183266"/>
                  </a:lnTo>
                  <a:lnTo>
                    <a:pt x="2497488" y="1182073"/>
                  </a:lnTo>
                  <a:lnTo>
                    <a:pt x="2500971" y="1180882"/>
                  </a:lnTo>
                  <a:lnTo>
                    <a:pt x="2504454" y="1179692"/>
                  </a:lnTo>
                  <a:lnTo>
                    <a:pt x="2507937" y="1178504"/>
                  </a:lnTo>
                  <a:lnTo>
                    <a:pt x="2511421" y="1177317"/>
                  </a:lnTo>
                  <a:lnTo>
                    <a:pt x="2514904" y="1176131"/>
                  </a:lnTo>
                  <a:lnTo>
                    <a:pt x="2518387" y="1178169"/>
                  </a:lnTo>
                  <a:lnTo>
                    <a:pt x="2521870" y="1176987"/>
                  </a:lnTo>
                  <a:lnTo>
                    <a:pt x="2525354" y="1175806"/>
                  </a:lnTo>
                  <a:lnTo>
                    <a:pt x="2528837" y="1184216"/>
                  </a:lnTo>
                  <a:lnTo>
                    <a:pt x="2532320" y="1183040"/>
                  </a:lnTo>
                  <a:lnTo>
                    <a:pt x="2535803" y="1181865"/>
                  </a:lnTo>
                  <a:lnTo>
                    <a:pt x="2539287" y="1180692"/>
                  </a:lnTo>
                  <a:lnTo>
                    <a:pt x="2542770" y="1179520"/>
                  </a:lnTo>
                  <a:lnTo>
                    <a:pt x="2546253" y="1178349"/>
                  </a:lnTo>
                  <a:lnTo>
                    <a:pt x="2549736" y="1177180"/>
                  </a:lnTo>
                  <a:lnTo>
                    <a:pt x="2553220" y="1176012"/>
                  </a:lnTo>
                  <a:lnTo>
                    <a:pt x="2556703" y="1174846"/>
                  </a:lnTo>
                  <a:lnTo>
                    <a:pt x="2560186" y="1173681"/>
                  </a:lnTo>
                  <a:lnTo>
                    <a:pt x="2563669" y="1172517"/>
                  </a:lnTo>
                  <a:lnTo>
                    <a:pt x="2567153" y="1177693"/>
                  </a:lnTo>
                  <a:lnTo>
                    <a:pt x="2570636" y="1176534"/>
                  </a:lnTo>
                  <a:lnTo>
                    <a:pt x="2574119" y="1175375"/>
                  </a:lnTo>
                  <a:lnTo>
                    <a:pt x="2577602" y="1174218"/>
                  </a:lnTo>
                  <a:lnTo>
                    <a:pt x="2581085" y="1176214"/>
                  </a:lnTo>
                  <a:lnTo>
                    <a:pt x="2584569" y="1175060"/>
                  </a:lnTo>
                  <a:lnTo>
                    <a:pt x="2588052" y="1173908"/>
                  </a:lnTo>
                  <a:lnTo>
                    <a:pt x="2591535" y="1182138"/>
                  </a:lnTo>
                  <a:lnTo>
                    <a:pt x="2595018" y="1180990"/>
                  </a:lnTo>
                  <a:lnTo>
                    <a:pt x="2598502" y="1179844"/>
                  </a:lnTo>
                  <a:lnTo>
                    <a:pt x="2601985" y="1178698"/>
                  </a:lnTo>
                  <a:lnTo>
                    <a:pt x="2605468" y="1180658"/>
                  </a:lnTo>
                  <a:lnTo>
                    <a:pt x="2608951" y="1179516"/>
                  </a:lnTo>
                  <a:lnTo>
                    <a:pt x="2612435" y="1178375"/>
                  </a:lnTo>
                  <a:lnTo>
                    <a:pt x="2615918" y="1177235"/>
                  </a:lnTo>
                  <a:lnTo>
                    <a:pt x="2619401" y="1176097"/>
                  </a:lnTo>
                  <a:lnTo>
                    <a:pt x="2622884" y="1174960"/>
                  </a:lnTo>
                  <a:lnTo>
                    <a:pt x="2626368" y="1173824"/>
                  </a:lnTo>
                  <a:lnTo>
                    <a:pt x="2629851" y="1175785"/>
                  </a:lnTo>
                  <a:lnTo>
                    <a:pt x="2633334" y="1174652"/>
                  </a:lnTo>
                  <a:lnTo>
                    <a:pt x="2636817" y="1173521"/>
                  </a:lnTo>
                  <a:lnTo>
                    <a:pt x="2640301" y="1172391"/>
                  </a:lnTo>
                  <a:lnTo>
                    <a:pt x="2643784" y="1177419"/>
                  </a:lnTo>
                  <a:lnTo>
                    <a:pt x="2647267" y="1176293"/>
                  </a:lnTo>
                  <a:lnTo>
                    <a:pt x="2650750" y="1175168"/>
                  </a:lnTo>
                  <a:lnTo>
                    <a:pt x="2654234" y="1177105"/>
                  </a:lnTo>
                  <a:lnTo>
                    <a:pt x="2657717" y="1175983"/>
                  </a:lnTo>
                  <a:lnTo>
                    <a:pt x="2661200" y="1174863"/>
                  </a:lnTo>
                  <a:lnTo>
                    <a:pt x="2664683" y="1173743"/>
                  </a:lnTo>
                  <a:lnTo>
                    <a:pt x="2668167" y="1172625"/>
                  </a:lnTo>
                  <a:lnTo>
                    <a:pt x="2671650" y="1171508"/>
                  </a:lnTo>
                  <a:lnTo>
                    <a:pt x="2675133" y="1170393"/>
                  </a:lnTo>
                  <a:lnTo>
                    <a:pt x="2678616" y="1178399"/>
                  </a:lnTo>
                  <a:lnTo>
                    <a:pt x="2682100" y="1177287"/>
                  </a:lnTo>
                  <a:lnTo>
                    <a:pt x="2685583" y="1176177"/>
                  </a:lnTo>
                  <a:lnTo>
                    <a:pt x="2689066" y="1175068"/>
                  </a:lnTo>
                  <a:lnTo>
                    <a:pt x="2692549" y="1179984"/>
                  </a:lnTo>
                  <a:lnTo>
                    <a:pt x="2696033" y="1178879"/>
                  </a:lnTo>
                  <a:lnTo>
                    <a:pt x="2699516" y="1177775"/>
                  </a:lnTo>
                  <a:lnTo>
                    <a:pt x="2702999" y="1182651"/>
                  </a:lnTo>
                  <a:lnTo>
                    <a:pt x="2706482" y="1181550"/>
                  </a:lnTo>
                  <a:lnTo>
                    <a:pt x="2709966" y="1180451"/>
                  </a:lnTo>
                  <a:lnTo>
                    <a:pt x="2713449" y="1179353"/>
                  </a:lnTo>
                  <a:lnTo>
                    <a:pt x="2716932" y="1178256"/>
                  </a:lnTo>
                  <a:lnTo>
                    <a:pt x="2720415" y="1177160"/>
                  </a:lnTo>
                  <a:lnTo>
                    <a:pt x="2723899" y="1176065"/>
                  </a:lnTo>
                  <a:lnTo>
                    <a:pt x="2727382" y="1174972"/>
                  </a:lnTo>
                  <a:lnTo>
                    <a:pt x="2730865" y="1173880"/>
                  </a:lnTo>
                  <a:lnTo>
                    <a:pt x="2734348" y="1172789"/>
                  </a:lnTo>
                  <a:lnTo>
                    <a:pt x="2737832" y="1171699"/>
                  </a:lnTo>
                  <a:lnTo>
                    <a:pt x="2741315" y="1179508"/>
                  </a:lnTo>
                  <a:lnTo>
                    <a:pt x="2744798" y="1178422"/>
                  </a:lnTo>
                  <a:lnTo>
                    <a:pt x="2748281" y="1177337"/>
                  </a:lnTo>
                  <a:lnTo>
                    <a:pt x="2751765" y="1176254"/>
                  </a:lnTo>
                  <a:lnTo>
                    <a:pt x="2755248" y="1181049"/>
                  </a:lnTo>
                  <a:lnTo>
                    <a:pt x="2758731" y="1179969"/>
                  </a:lnTo>
                  <a:lnTo>
                    <a:pt x="2762214" y="1178890"/>
                  </a:lnTo>
                  <a:lnTo>
                    <a:pt x="2765698" y="1183648"/>
                  </a:lnTo>
                  <a:lnTo>
                    <a:pt x="2769181" y="1182572"/>
                  </a:lnTo>
                  <a:lnTo>
                    <a:pt x="2772664" y="1181498"/>
                  </a:lnTo>
                  <a:lnTo>
                    <a:pt x="2776147" y="1180425"/>
                  </a:lnTo>
                  <a:lnTo>
                    <a:pt x="2779631" y="1188027"/>
                  </a:lnTo>
                  <a:lnTo>
                    <a:pt x="2783114" y="1186958"/>
                  </a:lnTo>
                  <a:lnTo>
                    <a:pt x="2786597" y="1185889"/>
                  </a:lnTo>
                  <a:lnTo>
                    <a:pt x="2790080" y="1184822"/>
                  </a:lnTo>
                  <a:lnTo>
                    <a:pt x="2793564" y="1183756"/>
                  </a:lnTo>
                  <a:lnTo>
                    <a:pt x="2797047" y="1182692"/>
                  </a:lnTo>
                  <a:lnTo>
                    <a:pt x="2800530" y="1181628"/>
                  </a:lnTo>
                  <a:lnTo>
                    <a:pt x="2804013" y="1194821"/>
                  </a:lnTo>
                  <a:lnTo>
                    <a:pt x="2807497" y="1193762"/>
                  </a:lnTo>
                  <a:lnTo>
                    <a:pt x="2810980" y="1192704"/>
                  </a:lnTo>
                  <a:lnTo>
                    <a:pt x="2814463" y="1197277"/>
                  </a:lnTo>
                  <a:lnTo>
                    <a:pt x="2817946" y="1196223"/>
                  </a:lnTo>
                  <a:lnTo>
                    <a:pt x="2821430" y="1195169"/>
                  </a:lnTo>
                  <a:lnTo>
                    <a:pt x="2824913" y="1194117"/>
                  </a:lnTo>
                  <a:lnTo>
                    <a:pt x="2828396" y="1198658"/>
                  </a:lnTo>
                  <a:lnTo>
                    <a:pt x="2831879" y="1197609"/>
                  </a:lnTo>
                  <a:lnTo>
                    <a:pt x="2835363" y="1196561"/>
                  </a:lnTo>
                  <a:lnTo>
                    <a:pt x="2838846" y="1195514"/>
                  </a:lnTo>
                  <a:lnTo>
                    <a:pt x="2842329" y="1194468"/>
                  </a:lnTo>
                  <a:lnTo>
                    <a:pt x="2845812" y="1193423"/>
                  </a:lnTo>
                  <a:lnTo>
                    <a:pt x="2849296" y="1192380"/>
                  </a:lnTo>
                  <a:lnTo>
                    <a:pt x="2852779" y="1191337"/>
                  </a:lnTo>
                  <a:lnTo>
                    <a:pt x="2856262" y="1190296"/>
                  </a:lnTo>
                  <a:lnTo>
                    <a:pt x="2859745" y="1189255"/>
                  </a:lnTo>
                  <a:lnTo>
                    <a:pt x="2863229" y="1188216"/>
                  </a:lnTo>
                  <a:lnTo>
                    <a:pt x="2866712" y="1189963"/>
                  </a:lnTo>
                  <a:lnTo>
                    <a:pt x="2870195" y="1188927"/>
                  </a:lnTo>
                  <a:lnTo>
                    <a:pt x="2873678" y="1187891"/>
                  </a:lnTo>
                  <a:lnTo>
                    <a:pt x="2877161" y="1197902"/>
                  </a:lnTo>
                  <a:lnTo>
                    <a:pt x="2880645" y="1196870"/>
                  </a:lnTo>
                  <a:lnTo>
                    <a:pt x="2884128" y="1195840"/>
                  </a:lnTo>
                  <a:lnTo>
                    <a:pt x="2887611" y="1194811"/>
                  </a:lnTo>
                  <a:lnTo>
                    <a:pt x="2891094" y="1196520"/>
                  </a:lnTo>
                  <a:lnTo>
                    <a:pt x="2894578" y="1195494"/>
                  </a:lnTo>
                  <a:lnTo>
                    <a:pt x="2898061" y="1194468"/>
                  </a:lnTo>
                  <a:lnTo>
                    <a:pt x="2901544" y="1193443"/>
                  </a:lnTo>
                  <a:lnTo>
                    <a:pt x="2905027" y="1192420"/>
                  </a:lnTo>
                  <a:lnTo>
                    <a:pt x="2908511" y="1191397"/>
                  </a:lnTo>
                  <a:lnTo>
                    <a:pt x="2911994" y="1190376"/>
                  </a:lnTo>
                  <a:lnTo>
                    <a:pt x="2915477" y="1189355"/>
                  </a:lnTo>
                  <a:lnTo>
                    <a:pt x="2918960" y="1188336"/>
                  </a:lnTo>
                  <a:lnTo>
                    <a:pt x="2922444" y="1187317"/>
                  </a:lnTo>
                  <a:lnTo>
                    <a:pt x="2925927" y="1189033"/>
                  </a:lnTo>
                  <a:lnTo>
                    <a:pt x="2929410" y="1188017"/>
                  </a:lnTo>
                  <a:lnTo>
                    <a:pt x="2932893" y="1187002"/>
                  </a:lnTo>
                  <a:lnTo>
                    <a:pt x="2936377" y="1185988"/>
                  </a:lnTo>
                  <a:lnTo>
                    <a:pt x="2939860" y="1190415"/>
                  </a:lnTo>
                  <a:lnTo>
                    <a:pt x="2943343" y="1189404"/>
                  </a:lnTo>
                  <a:lnTo>
                    <a:pt x="2946826" y="1188394"/>
                  </a:lnTo>
                  <a:lnTo>
                    <a:pt x="2950310" y="1190091"/>
                  </a:lnTo>
                  <a:lnTo>
                    <a:pt x="2953793" y="1189084"/>
                  </a:lnTo>
                  <a:lnTo>
                    <a:pt x="2957276" y="1188078"/>
                  </a:lnTo>
                  <a:lnTo>
                    <a:pt x="2960759" y="1187073"/>
                  </a:lnTo>
                  <a:lnTo>
                    <a:pt x="2964243" y="1186069"/>
                  </a:lnTo>
                  <a:lnTo>
                    <a:pt x="2967726" y="1185065"/>
                  </a:lnTo>
                  <a:lnTo>
                    <a:pt x="2971209" y="1184063"/>
                  </a:lnTo>
                  <a:lnTo>
                    <a:pt x="2974692" y="1183062"/>
                  </a:lnTo>
                  <a:lnTo>
                    <a:pt x="2978176" y="1182062"/>
                  </a:lnTo>
                  <a:lnTo>
                    <a:pt x="2981659" y="1181063"/>
                  </a:lnTo>
                  <a:lnTo>
                    <a:pt x="2985142" y="1180065"/>
                  </a:lnTo>
                  <a:lnTo>
                    <a:pt x="2988625" y="1184460"/>
                  </a:lnTo>
                  <a:lnTo>
                    <a:pt x="2992109" y="1183465"/>
                  </a:lnTo>
                  <a:lnTo>
                    <a:pt x="2995592" y="1182471"/>
                  </a:lnTo>
                  <a:lnTo>
                    <a:pt x="2999075" y="1181478"/>
                  </a:lnTo>
                  <a:lnTo>
                    <a:pt x="3002558" y="1180485"/>
                  </a:lnTo>
                  <a:lnTo>
                    <a:pt x="3006042" y="1179494"/>
                  </a:lnTo>
                  <a:lnTo>
                    <a:pt x="3009525" y="1178504"/>
                  </a:lnTo>
                  <a:lnTo>
                    <a:pt x="3013008" y="1177515"/>
                  </a:lnTo>
                  <a:lnTo>
                    <a:pt x="3016491" y="1176526"/>
                  </a:lnTo>
                  <a:lnTo>
                    <a:pt x="3019975" y="1175539"/>
                  </a:lnTo>
                  <a:lnTo>
                    <a:pt x="3023458" y="1174553"/>
                  </a:lnTo>
                  <a:lnTo>
                    <a:pt x="3026941" y="1173567"/>
                  </a:lnTo>
                  <a:lnTo>
                    <a:pt x="3030424" y="1172583"/>
                  </a:lnTo>
                  <a:lnTo>
                    <a:pt x="3033908" y="1171600"/>
                  </a:lnTo>
                  <a:lnTo>
                    <a:pt x="3037391" y="1181311"/>
                  </a:lnTo>
                  <a:lnTo>
                    <a:pt x="3040874" y="1180331"/>
                  </a:lnTo>
                  <a:lnTo>
                    <a:pt x="3044357" y="1179353"/>
                  </a:lnTo>
                  <a:lnTo>
                    <a:pt x="3047841" y="1178375"/>
                  </a:lnTo>
                  <a:lnTo>
                    <a:pt x="3051324" y="1180049"/>
                  </a:lnTo>
                  <a:lnTo>
                    <a:pt x="3054807" y="1179074"/>
                  </a:lnTo>
                  <a:lnTo>
                    <a:pt x="3058290" y="1178099"/>
                  </a:lnTo>
                  <a:lnTo>
                    <a:pt x="3061774" y="1177126"/>
                  </a:lnTo>
                  <a:lnTo>
                    <a:pt x="3065257" y="1176153"/>
                  </a:lnTo>
                  <a:lnTo>
                    <a:pt x="3068740" y="1175182"/>
                  </a:lnTo>
                  <a:lnTo>
                    <a:pt x="3072223" y="1174211"/>
                  </a:lnTo>
                  <a:lnTo>
                    <a:pt x="3075707" y="1173241"/>
                  </a:lnTo>
                  <a:lnTo>
                    <a:pt x="3079190" y="1172272"/>
                  </a:lnTo>
                  <a:lnTo>
                    <a:pt x="3082673" y="1171305"/>
                  </a:lnTo>
                  <a:lnTo>
                    <a:pt x="3086156" y="1170338"/>
                  </a:lnTo>
                  <a:lnTo>
                    <a:pt x="3089640" y="1172018"/>
                  </a:lnTo>
                  <a:lnTo>
                    <a:pt x="3093123" y="1171054"/>
                  </a:lnTo>
                  <a:lnTo>
                    <a:pt x="3096606" y="1170090"/>
                  </a:lnTo>
                  <a:lnTo>
                    <a:pt x="3100089" y="1174395"/>
                  </a:lnTo>
                  <a:lnTo>
                    <a:pt x="3103573" y="1173434"/>
                  </a:lnTo>
                  <a:lnTo>
                    <a:pt x="3107056" y="1172474"/>
                  </a:lnTo>
                  <a:lnTo>
                    <a:pt x="3110539" y="1171515"/>
                  </a:lnTo>
                  <a:lnTo>
                    <a:pt x="3114022" y="1170557"/>
                  </a:lnTo>
                  <a:lnTo>
                    <a:pt x="3117506" y="1169600"/>
                  </a:lnTo>
                  <a:lnTo>
                    <a:pt x="3120989" y="1168644"/>
                  </a:lnTo>
                  <a:lnTo>
                    <a:pt x="3124472" y="1170311"/>
                  </a:lnTo>
                  <a:lnTo>
                    <a:pt x="3127955" y="1169357"/>
                  </a:lnTo>
                  <a:lnTo>
                    <a:pt x="3131439" y="1168404"/>
                  </a:lnTo>
                  <a:lnTo>
                    <a:pt x="3134922" y="1167452"/>
                  </a:lnTo>
                  <a:lnTo>
                    <a:pt x="3138405" y="1166500"/>
                  </a:lnTo>
                  <a:lnTo>
                    <a:pt x="3141888" y="1165550"/>
                  </a:lnTo>
                  <a:lnTo>
                    <a:pt x="3145372" y="1164601"/>
                  </a:lnTo>
                  <a:lnTo>
                    <a:pt x="3148855" y="1176645"/>
                  </a:lnTo>
                  <a:lnTo>
                    <a:pt x="3152338" y="1175700"/>
                  </a:lnTo>
                  <a:lnTo>
                    <a:pt x="3155821" y="1174755"/>
                  </a:lnTo>
                  <a:lnTo>
                    <a:pt x="3159304" y="1173811"/>
                  </a:lnTo>
                  <a:lnTo>
                    <a:pt x="3162788" y="1172868"/>
                  </a:lnTo>
                  <a:lnTo>
                    <a:pt x="3166271" y="1171925"/>
                  </a:lnTo>
                  <a:lnTo>
                    <a:pt x="3169754" y="1170984"/>
                  </a:lnTo>
                  <a:lnTo>
                    <a:pt x="3173237" y="1170044"/>
                  </a:lnTo>
                  <a:lnTo>
                    <a:pt x="3176721" y="1169104"/>
                  </a:lnTo>
                  <a:lnTo>
                    <a:pt x="3180204" y="1168166"/>
                  </a:lnTo>
                  <a:lnTo>
                    <a:pt x="3183687" y="1167228"/>
                  </a:lnTo>
                  <a:lnTo>
                    <a:pt x="3187170" y="1168868"/>
                  </a:lnTo>
                  <a:lnTo>
                    <a:pt x="3190654" y="1167932"/>
                  </a:lnTo>
                  <a:lnTo>
                    <a:pt x="3194137" y="1166997"/>
                  </a:lnTo>
                  <a:lnTo>
                    <a:pt x="3197620" y="1166064"/>
                  </a:lnTo>
                  <a:lnTo>
                    <a:pt x="3201103" y="1175355"/>
                  </a:lnTo>
                  <a:lnTo>
                    <a:pt x="3204587" y="1174424"/>
                  </a:lnTo>
                  <a:lnTo>
                    <a:pt x="3208070" y="1173494"/>
                  </a:lnTo>
                  <a:lnTo>
                    <a:pt x="3211553" y="1172566"/>
                  </a:lnTo>
                  <a:lnTo>
                    <a:pt x="3215036" y="1171638"/>
                  </a:lnTo>
                  <a:lnTo>
                    <a:pt x="3218520" y="1170711"/>
                  </a:lnTo>
                  <a:lnTo>
                    <a:pt x="3222003" y="1169784"/>
                  </a:lnTo>
                  <a:lnTo>
                    <a:pt x="3225486" y="1171396"/>
                  </a:lnTo>
                  <a:lnTo>
                    <a:pt x="3228969" y="1170472"/>
                  </a:lnTo>
                  <a:lnTo>
                    <a:pt x="3232453" y="1169549"/>
                  </a:lnTo>
                  <a:lnTo>
                    <a:pt x="3235936" y="1168627"/>
                  </a:lnTo>
                  <a:lnTo>
                    <a:pt x="3239419" y="1167705"/>
                  </a:lnTo>
                  <a:lnTo>
                    <a:pt x="3242902" y="1166785"/>
                  </a:lnTo>
                  <a:lnTo>
                    <a:pt x="3246386" y="1165865"/>
                  </a:lnTo>
                  <a:lnTo>
                    <a:pt x="3249869" y="1167477"/>
                  </a:lnTo>
                  <a:lnTo>
                    <a:pt x="3253352" y="1166559"/>
                  </a:lnTo>
                  <a:lnTo>
                    <a:pt x="3256835" y="1165642"/>
                  </a:lnTo>
                  <a:lnTo>
                    <a:pt x="3260319" y="1164727"/>
                  </a:lnTo>
                  <a:lnTo>
                    <a:pt x="3263802" y="1163811"/>
                  </a:lnTo>
                  <a:lnTo>
                    <a:pt x="3267285" y="1162897"/>
                  </a:lnTo>
                  <a:lnTo>
                    <a:pt x="3270768" y="1161984"/>
                  </a:lnTo>
                  <a:lnTo>
                    <a:pt x="3274252" y="1163596"/>
                  </a:lnTo>
                  <a:lnTo>
                    <a:pt x="3277735" y="1162685"/>
                  </a:lnTo>
                  <a:lnTo>
                    <a:pt x="3281218" y="1161774"/>
                  </a:lnTo>
                  <a:lnTo>
                    <a:pt x="3284701" y="1160865"/>
                  </a:lnTo>
                  <a:lnTo>
                    <a:pt x="3288185" y="1159956"/>
                  </a:lnTo>
                  <a:lnTo>
                    <a:pt x="3291668" y="1159048"/>
                  </a:lnTo>
                  <a:lnTo>
                    <a:pt x="3295151" y="1158141"/>
                  </a:lnTo>
                  <a:lnTo>
                    <a:pt x="3298634" y="1159753"/>
                  </a:lnTo>
                  <a:lnTo>
                    <a:pt x="3302118" y="1158848"/>
                  </a:lnTo>
                  <a:lnTo>
                    <a:pt x="3305601" y="1157944"/>
                  </a:lnTo>
                  <a:lnTo>
                    <a:pt x="3309084" y="1157041"/>
                  </a:lnTo>
                  <a:lnTo>
                    <a:pt x="3312567" y="1163649"/>
                  </a:lnTo>
                  <a:lnTo>
                    <a:pt x="3316051" y="1162748"/>
                  </a:lnTo>
                  <a:lnTo>
                    <a:pt x="3319534" y="1161848"/>
                  </a:lnTo>
                  <a:lnTo>
                    <a:pt x="3323017" y="1160949"/>
                  </a:lnTo>
                  <a:lnTo>
                    <a:pt x="3326500" y="1160051"/>
                  </a:lnTo>
                  <a:lnTo>
                    <a:pt x="3329984" y="1159153"/>
                  </a:lnTo>
                  <a:lnTo>
                    <a:pt x="3333467" y="1158257"/>
                  </a:lnTo>
                  <a:lnTo>
                    <a:pt x="3336950" y="1162332"/>
                  </a:lnTo>
                  <a:lnTo>
                    <a:pt x="3340433" y="1161438"/>
                  </a:lnTo>
                  <a:lnTo>
                    <a:pt x="3343917" y="1160544"/>
                  </a:lnTo>
                  <a:lnTo>
                    <a:pt x="3347400" y="1162126"/>
                  </a:lnTo>
                  <a:lnTo>
                    <a:pt x="3350883" y="1161234"/>
                  </a:lnTo>
                  <a:lnTo>
                    <a:pt x="3354366" y="1160343"/>
                  </a:lnTo>
                  <a:lnTo>
                    <a:pt x="3357850" y="1159453"/>
                  </a:lnTo>
                  <a:lnTo>
                    <a:pt x="3361333" y="1161032"/>
                  </a:lnTo>
                  <a:lnTo>
                    <a:pt x="3364816" y="1160144"/>
                  </a:lnTo>
                  <a:lnTo>
                    <a:pt x="3368299" y="1159257"/>
                  </a:lnTo>
                  <a:lnTo>
                    <a:pt x="3371783" y="1158370"/>
                  </a:lnTo>
                  <a:lnTo>
                    <a:pt x="3375266" y="1157484"/>
                  </a:lnTo>
                  <a:lnTo>
                    <a:pt x="3378749" y="1156599"/>
                  </a:lnTo>
                  <a:lnTo>
                    <a:pt x="3382232" y="1155715"/>
                  </a:lnTo>
                  <a:lnTo>
                    <a:pt x="3385716" y="1154832"/>
                  </a:lnTo>
                  <a:lnTo>
                    <a:pt x="3389199" y="1153950"/>
                  </a:lnTo>
                  <a:lnTo>
                    <a:pt x="3392682" y="1153068"/>
                  </a:lnTo>
                  <a:lnTo>
                    <a:pt x="3396165" y="1152187"/>
                  </a:lnTo>
                  <a:lnTo>
                    <a:pt x="3399649" y="1153770"/>
                  </a:lnTo>
                  <a:lnTo>
                    <a:pt x="3403132" y="1152891"/>
                  </a:lnTo>
                  <a:lnTo>
                    <a:pt x="3406615" y="1152013"/>
                  </a:lnTo>
                  <a:lnTo>
                    <a:pt x="3410098" y="1151136"/>
                  </a:lnTo>
                  <a:lnTo>
                    <a:pt x="3413582" y="1150259"/>
                  </a:lnTo>
                  <a:lnTo>
                    <a:pt x="3417065" y="1149383"/>
                  </a:lnTo>
                  <a:lnTo>
                    <a:pt x="3420548" y="1148508"/>
                  </a:lnTo>
                  <a:lnTo>
                    <a:pt x="3424031" y="1157417"/>
                  </a:lnTo>
                  <a:lnTo>
                    <a:pt x="3427515" y="1156544"/>
                  </a:lnTo>
                  <a:lnTo>
                    <a:pt x="3430998" y="1155673"/>
                  </a:lnTo>
                  <a:lnTo>
                    <a:pt x="3434481" y="1157229"/>
                  </a:lnTo>
                  <a:lnTo>
                    <a:pt x="3437964" y="1156360"/>
                  </a:lnTo>
                  <a:lnTo>
                    <a:pt x="3441447" y="1155491"/>
                  </a:lnTo>
                  <a:lnTo>
                    <a:pt x="3444931" y="1154623"/>
                  </a:lnTo>
                  <a:lnTo>
                    <a:pt x="3448414" y="1158589"/>
                  </a:lnTo>
                  <a:lnTo>
                    <a:pt x="3451897" y="1157723"/>
                  </a:lnTo>
                  <a:lnTo>
                    <a:pt x="3455380" y="1156858"/>
                  </a:lnTo>
                  <a:lnTo>
                    <a:pt x="3458864" y="1158400"/>
                  </a:lnTo>
                  <a:lnTo>
                    <a:pt x="3462347" y="1157536"/>
                  </a:lnTo>
                  <a:lnTo>
                    <a:pt x="3465830" y="1156674"/>
                  </a:lnTo>
                  <a:lnTo>
                    <a:pt x="3469313" y="1155812"/>
                  </a:lnTo>
                  <a:lnTo>
                    <a:pt x="3472797" y="1154951"/>
                  </a:lnTo>
                  <a:lnTo>
                    <a:pt x="3476280" y="1154090"/>
                  </a:lnTo>
                  <a:lnTo>
                    <a:pt x="3479763" y="1153231"/>
                  </a:lnTo>
                  <a:lnTo>
                    <a:pt x="3483246" y="1152372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01790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15"/>
              <a:ext cx="739154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AUC:0.533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639618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AUC:0.6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AUC:0.589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AUC:0.565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AUC:0.564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AUC:0.468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85298" y="1623184"/>
            <a:ext cx="456671" cy="157326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altLang="ko-KR" sz="1320" dirty="0"/>
              <a:t>PFT group 2 60yearsandover &amp; FEV1/FVC&gt;60 &amp; FVC </a:t>
            </a:r>
            <a:r>
              <a:rPr lang="en-US" altLang="ko-KR" sz="1320" dirty="0" err="1"/>
              <a:t>pred</a:t>
            </a:r>
            <a:r>
              <a:rPr lang="en-US" altLang="ko-KR" sz="1320" dirty="0"/>
              <a:t> %&lt;80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308251"/>
              <a:ext cx="3483246" cy="1243815"/>
            </a:xfrm>
            <a:custGeom>
              <a:avLst/>
              <a:gdLst/>
              <a:ahLst/>
              <a:cxnLst/>
              <a:rect l="0" t="0" r="0" b="0"/>
              <a:pathLst>
                <a:path w="3483246" h="1243815">
                  <a:moveTo>
                    <a:pt x="0" y="1243815"/>
                  </a:moveTo>
                  <a:lnTo>
                    <a:pt x="3483" y="1227710"/>
                  </a:lnTo>
                  <a:lnTo>
                    <a:pt x="6966" y="1211900"/>
                  </a:lnTo>
                  <a:lnTo>
                    <a:pt x="10449" y="1196378"/>
                  </a:lnTo>
                  <a:lnTo>
                    <a:pt x="13932" y="1181134"/>
                  </a:lnTo>
                  <a:lnTo>
                    <a:pt x="17416" y="1166163"/>
                  </a:lnTo>
                  <a:lnTo>
                    <a:pt x="20899" y="1151456"/>
                  </a:lnTo>
                  <a:lnTo>
                    <a:pt x="24382" y="1137007"/>
                  </a:lnTo>
                  <a:lnTo>
                    <a:pt x="27865" y="1122809"/>
                  </a:lnTo>
                  <a:lnTo>
                    <a:pt x="31349" y="1108855"/>
                  </a:lnTo>
                  <a:lnTo>
                    <a:pt x="34832" y="1095140"/>
                  </a:lnTo>
                  <a:lnTo>
                    <a:pt x="38315" y="1081656"/>
                  </a:lnTo>
                  <a:lnTo>
                    <a:pt x="41798" y="1068399"/>
                  </a:lnTo>
                  <a:lnTo>
                    <a:pt x="45282" y="1055363"/>
                  </a:lnTo>
                  <a:lnTo>
                    <a:pt x="48765" y="1042542"/>
                  </a:lnTo>
                  <a:lnTo>
                    <a:pt x="52248" y="1029931"/>
                  </a:lnTo>
                  <a:lnTo>
                    <a:pt x="55731" y="1017525"/>
                  </a:lnTo>
                  <a:lnTo>
                    <a:pt x="59215" y="1005319"/>
                  </a:lnTo>
                  <a:lnTo>
                    <a:pt x="62698" y="993307"/>
                  </a:lnTo>
                  <a:lnTo>
                    <a:pt x="66181" y="981486"/>
                  </a:lnTo>
                  <a:lnTo>
                    <a:pt x="69664" y="969852"/>
                  </a:lnTo>
                  <a:lnTo>
                    <a:pt x="73148" y="958398"/>
                  </a:lnTo>
                  <a:lnTo>
                    <a:pt x="76631" y="947122"/>
                  </a:lnTo>
                  <a:lnTo>
                    <a:pt x="80114" y="936020"/>
                  </a:lnTo>
                  <a:lnTo>
                    <a:pt x="83597" y="925086"/>
                  </a:lnTo>
                  <a:lnTo>
                    <a:pt x="87081" y="914318"/>
                  </a:lnTo>
                  <a:lnTo>
                    <a:pt x="90564" y="903712"/>
                  </a:lnTo>
                  <a:lnTo>
                    <a:pt x="94047" y="893264"/>
                  </a:lnTo>
                  <a:lnTo>
                    <a:pt x="97530" y="882971"/>
                  </a:lnTo>
                  <a:lnTo>
                    <a:pt x="101014" y="872829"/>
                  </a:lnTo>
                  <a:lnTo>
                    <a:pt x="104497" y="862835"/>
                  </a:lnTo>
                  <a:lnTo>
                    <a:pt x="107980" y="852985"/>
                  </a:lnTo>
                  <a:lnTo>
                    <a:pt x="111463" y="843277"/>
                  </a:lnTo>
                  <a:lnTo>
                    <a:pt x="114947" y="833708"/>
                  </a:lnTo>
                  <a:lnTo>
                    <a:pt x="118430" y="824274"/>
                  </a:lnTo>
                  <a:lnTo>
                    <a:pt x="121913" y="814973"/>
                  </a:lnTo>
                  <a:lnTo>
                    <a:pt x="125396" y="805802"/>
                  </a:lnTo>
                  <a:lnTo>
                    <a:pt x="128880" y="796758"/>
                  </a:lnTo>
                  <a:lnTo>
                    <a:pt x="132363" y="787839"/>
                  </a:lnTo>
                  <a:lnTo>
                    <a:pt x="135846" y="779041"/>
                  </a:lnTo>
                  <a:lnTo>
                    <a:pt x="139329" y="770364"/>
                  </a:lnTo>
                  <a:lnTo>
                    <a:pt x="142813" y="761803"/>
                  </a:lnTo>
                  <a:lnTo>
                    <a:pt x="146296" y="753358"/>
                  </a:lnTo>
                  <a:lnTo>
                    <a:pt x="149779" y="745024"/>
                  </a:lnTo>
                  <a:lnTo>
                    <a:pt x="153262" y="736802"/>
                  </a:lnTo>
                  <a:lnTo>
                    <a:pt x="156746" y="728687"/>
                  </a:lnTo>
                  <a:lnTo>
                    <a:pt x="160229" y="720678"/>
                  </a:lnTo>
                  <a:lnTo>
                    <a:pt x="163712" y="712773"/>
                  </a:lnTo>
                  <a:lnTo>
                    <a:pt x="167195" y="704970"/>
                  </a:lnTo>
                  <a:lnTo>
                    <a:pt x="170679" y="697267"/>
                  </a:lnTo>
                  <a:lnTo>
                    <a:pt x="174162" y="689662"/>
                  </a:lnTo>
                  <a:lnTo>
                    <a:pt x="177645" y="682153"/>
                  </a:lnTo>
                  <a:lnTo>
                    <a:pt x="181128" y="674739"/>
                  </a:lnTo>
                  <a:lnTo>
                    <a:pt x="184612" y="667417"/>
                  </a:lnTo>
                  <a:lnTo>
                    <a:pt x="188095" y="660186"/>
                  </a:lnTo>
                  <a:lnTo>
                    <a:pt x="191578" y="653044"/>
                  </a:lnTo>
                  <a:lnTo>
                    <a:pt x="195061" y="645990"/>
                  </a:lnTo>
                  <a:lnTo>
                    <a:pt x="198545" y="639021"/>
                  </a:lnTo>
                  <a:lnTo>
                    <a:pt x="202028" y="632137"/>
                  </a:lnTo>
                  <a:lnTo>
                    <a:pt x="205511" y="625336"/>
                  </a:lnTo>
                  <a:lnTo>
                    <a:pt x="208994" y="618617"/>
                  </a:lnTo>
                  <a:lnTo>
                    <a:pt x="212478" y="611977"/>
                  </a:lnTo>
                  <a:lnTo>
                    <a:pt x="215961" y="605416"/>
                  </a:lnTo>
                  <a:lnTo>
                    <a:pt x="219444" y="598932"/>
                  </a:lnTo>
                  <a:lnTo>
                    <a:pt x="222927" y="592523"/>
                  </a:lnTo>
                  <a:lnTo>
                    <a:pt x="226411" y="586189"/>
                  </a:lnTo>
                  <a:lnTo>
                    <a:pt x="229894" y="579929"/>
                  </a:lnTo>
                  <a:lnTo>
                    <a:pt x="233377" y="573740"/>
                  </a:lnTo>
                  <a:lnTo>
                    <a:pt x="236860" y="567622"/>
                  </a:lnTo>
                  <a:lnTo>
                    <a:pt x="240344" y="561573"/>
                  </a:lnTo>
                  <a:lnTo>
                    <a:pt x="243827" y="555593"/>
                  </a:lnTo>
                  <a:lnTo>
                    <a:pt x="247310" y="549679"/>
                  </a:lnTo>
                  <a:lnTo>
                    <a:pt x="250793" y="805364"/>
                  </a:lnTo>
                  <a:lnTo>
                    <a:pt x="254277" y="800050"/>
                  </a:lnTo>
                  <a:lnTo>
                    <a:pt x="257760" y="794755"/>
                  </a:lnTo>
                  <a:lnTo>
                    <a:pt x="261243" y="789478"/>
                  </a:lnTo>
                  <a:lnTo>
                    <a:pt x="264726" y="784220"/>
                  </a:lnTo>
                  <a:lnTo>
                    <a:pt x="268210" y="778979"/>
                  </a:lnTo>
                  <a:lnTo>
                    <a:pt x="271693" y="773757"/>
                  </a:lnTo>
                  <a:lnTo>
                    <a:pt x="275176" y="768553"/>
                  </a:lnTo>
                  <a:lnTo>
                    <a:pt x="278659" y="763367"/>
                  </a:lnTo>
                  <a:lnTo>
                    <a:pt x="282143" y="758199"/>
                  </a:lnTo>
                  <a:lnTo>
                    <a:pt x="285626" y="753048"/>
                  </a:lnTo>
                  <a:lnTo>
                    <a:pt x="289109" y="747915"/>
                  </a:lnTo>
                  <a:lnTo>
                    <a:pt x="292592" y="742800"/>
                  </a:lnTo>
                  <a:lnTo>
                    <a:pt x="296075" y="737702"/>
                  </a:lnTo>
                  <a:lnTo>
                    <a:pt x="299559" y="732622"/>
                  </a:lnTo>
                  <a:lnTo>
                    <a:pt x="303042" y="727558"/>
                  </a:lnTo>
                  <a:lnTo>
                    <a:pt x="306525" y="722513"/>
                  </a:lnTo>
                  <a:lnTo>
                    <a:pt x="310008" y="717484"/>
                  </a:lnTo>
                  <a:lnTo>
                    <a:pt x="313492" y="712472"/>
                  </a:lnTo>
                  <a:lnTo>
                    <a:pt x="316975" y="707477"/>
                  </a:lnTo>
                  <a:lnTo>
                    <a:pt x="320458" y="702499"/>
                  </a:lnTo>
                  <a:lnTo>
                    <a:pt x="323941" y="697538"/>
                  </a:lnTo>
                  <a:lnTo>
                    <a:pt x="327425" y="692594"/>
                  </a:lnTo>
                  <a:lnTo>
                    <a:pt x="330908" y="687666"/>
                  </a:lnTo>
                  <a:lnTo>
                    <a:pt x="334391" y="682755"/>
                  </a:lnTo>
                  <a:lnTo>
                    <a:pt x="337874" y="677860"/>
                  </a:lnTo>
                  <a:lnTo>
                    <a:pt x="341358" y="672982"/>
                  </a:lnTo>
                  <a:lnTo>
                    <a:pt x="344841" y="668120"/>
                  </a:lnTo>
                  <a:lnTo>
                    <a:pt x="348324" y="663274"/>
                  </a:lnTo>
                  <a:lnTo>
                    <a:pt x="351807" y="658444"/>
                  </a:lnTo>
                  <a:lnTo>
                    <a:pt x="355291" y="653630"/>
                  </a:lnTo>
                  <a:lnTo>
                    <a:pt x="358774" y="648832"/>
                  </a:lnTo>
                  <a:lnTo>
                    <a:pt x="362257" y="644050"/>
                  </a:lnTo>
                  <a:lnTo>
                    <a:pt x="365740" y="639284"/>
                  </a:lnTo>
                  <a:lnTo>
                    <a:pt x="369224" y="634534"/>
                  </a:lnTo>
                  <a:lnTo>
                    <a:pt x="372707" y="629799"/>
                  </a:lnTo>
                  <a:lnTo>
                    <a:pt x="376190" y="625080"/>
                  </a:lnTo>
                  <a:lnTo>
                    <a:pt x="379673" y="620377"/>
                  </a:lnTo>
                  <a:lnTo>
                    <a:pt x="383157" y="615688"/>
                  </a:lnTo>
                  <a:lnTo>
                    <a:pt x="386640" y="611015"/>
                  </a:lnTo>
                  <a:lnTo>
                    <a:pt x="390123" y="606358"/>
                  </a:lnTo>
                  <a:lnTo>
                    <a:pt x="393606" y="601715"/>
                  </a:lnTo>
                  <a:lnTo>
                    <a:pt x="397090" y="597088"/>
                  </a:lnTo>
                  <a:lnTo>
                    <a:pt x="400573" y="592476"/>
                  </a:lnTo>
                  <a:lnTo>
                    <a:pt x="404056" y="587879"/>
                  </a:lnTo>
                  <a:lnTo>
                    <a:pt x="407539" y="583296"/>
                  </a:lnTo>
                  <a:lnTo>
                    <a:pt x="411023" y="578729"/>
                  </a:lnTo>
                  <a:lnTo>
                    <a:pt x="414506" y="574176"/>
                  </a:lnTo>
                  <a:lnTo>
                    <a:pt x="417989" y="569638"/>
                  </a:lnTo>
                  <a:lnTo>
                    <a:pt x="421472" y="565115"/>
                  </a:lnTo>
                  <a:lnTo>
                    <a:pt x="424956" y="560606"/>
                  </a:lnTo>
                  <a:lnTo>
                    <a:pt x="428439" y="556111"/>
                  </a:lnTo>
                  <a:lnTo>
                    <a:pt x="431922" y="551631"/>
                  </a:lnTo>
                  <a:lnTo>
                    <a:pt x="435405" y="547165"/>
                  </a:lnTo>
                  <a:lnTo>
                    <a:pt x="438889" y="542714"/>
                  </a:lnTo>
                  <a:lnTo>
                    <a:pt x="442372" y="538277"/>
                  </a:lnTo>
                  <a:lnTo>
                    <a:pt x="445855" y="533854"/>
                  </a:lnTo>
                  <a:lnTo>
                    <a:pt x="449338" y="529445"/>
                  </a:lnTo>
                  <a:lnTo>
                    <a:pt x="452822" y="525050"/>
                  </a:lnTo>
                  <a:lnTo>
                    <a:pt x="456305" y="520668"/>
                  </a:lnTo>
                  <a:lnTo>
                    <a:pt x="459788" y="516301"/>
                  </a:lnTo>
                  <a:lnTo>
                    <a:pt x="463271" y="511948"/>
                  </a:lnTo>
                  <a:lnTo>
                    <a:pt x="466755" y="507608"/>
                  </a:lnTo>
                  <a:lnTo>
                    <a:pt x="470238" y="503282"/>
                  </a:lnTo>
                  <a:lnTo>
                    <a:pt x="473721" y="498970"/>
                  </a:lnTo>
                  <a:lnTo>
                    <a:pt x="477204" y="494671"/>
                  </a:lnTo>
                  <a:lnTo>
                    <a:pt x="480688" y="490385"/>
                  </a:lnTo>
                  <a:lnTo>
                    <a:pt x="484171" y="486113"/>
                  </a:lnTo>
                  <a:lnTo>
                    <a:pt x="487654" y="481855"/>
                  </a:lnTo>
                  <a:lnTo>
                    <a:pt x="491137" y="477609"/>
                  </a:lnTo>
                  <a:lnTo>
                    <a:pt x="494621" y="473377"/>
                  </a:lnTo>
                  <a:lnTo>
                    <a:pt x="498104" y="469273"/>
                  </a:lnTo>
                  <a:lnTo>
                    <a:pt x="501587" y="465873"/>
                  </a:lnTo>
                  <a:lnTo>
                    <a:pt x="505070" y="462490"/>
                  </a:lnTo>
                  <a:lnTo>
                    <a:pt x="508554" y="459124"/>
                  </a:lnTo>
                  <a:lnTo>
                    <a:pt x="512037" y="455776"/>
                  </a:lnTo>
                  <a:lnTo>
                    <a:pt x="515520" y="452446"/>
                  </a:lnTo>
                  <a:lnTo>
                    <a:pt x="519003" y="449132"/>
                  </a:lnTo>
                  <a:lnTo>
                    <a:pt x="522487" y="445835"/>
                  </a:lnTo>
                  <a:lnTo>
                    <a:pt x="525970" y="442554"/>
                  </a:lnTo>
                  <a:lnTo>
                    <a:pt x="529453" y="439291"/>
                  </a:lnTo>
                  <a:lnTo>
                    <a:pt x="532936" y="436043"/>
                  </a:lnTo>
                  <a:lnTo>
                    <a:pt x="536420" y="432813"/>
                  </a:lnTo>
                  <a:lnTo>
                    <a:pt x="539903" y="429598"/>
                  </a:lnTo>
                  <a:lnTo>
                    <a:pt x="543386" y="426400"/>
                  </a:lnTo>
                  <a:lnTo>
                    <a:pt x="546869" y="423217"/>
                  </a:lnTo>
                  <a:lnTo>
                    <a:pt x="550353" y="420050"/>
                  </a:lnTo>
                  <a:lnTo>
                    <a:pt x="553836" y="416900"/>
                  </a:lnTo>
                  <a:lnTo>
                    <a:pt x="557319" y="413764"/>
                  </a:lnTo>
                  <a:lnTo>
                    <a:pt x="560802" y="410645"/>
                  </a:lnTo>
                  <a:lnTo>
                    <a:pt x="564286" y="407541"/>
                  </a:lnTo>
                  <a:lnTo>
                    <a:pt x="567769" y="404452"/>
                  </a:lnTo>
                  <a:lnTo>
                    <a:pt x="571252" y="401378"/>
                  </a:lnTo>
                  <a:lnTo>
                    <a:pt x="574735" y="398319"/>
                  </a:lnTo>
                  <a:lnTo>
                    <a:pt x="578218" y="395275"/>
                  </a:lnTo>
                  <a:lnTo>
                    <a:pt x="581702" y="392247"/>
                  </a:lnTo>
                  <a:lnTo>
                    <a:pt x="585185" y="389232"/>
                  </a:lnTo>
                  <a:lnTo>
                    <a:pt x="588668" y="386233"/>
                  </a:lnTo>
                  <a:lnTo>
                    <a:pt x="592151" y="383248"/>
                  </a:lnTo>
                  <a:lnTo>
                    <a:pt x="595635" y="380277"/>
                  </a:lnTo>
                  <a:lnTo>
                    <a:pt x="599118" y="377321"/>
                  </a:lnTo>
                  <a:lnTo>
                    <a:pt x="602601" y="374379"/>
                  </a:lnTo>
                  <a:lnTo>
                    <a:pt x="606084" y="371451"/>
                  </a:lnTo>
                  <a:lnTo>
                    <a:pt x="609568" y="368537"/>
                  </a:lnTo>
                  <a:lnTo>
                    <a:pt x="613051" y="365637"/>
                  </a:lnTo>
                  <a:lnTo>
                    <a:pt x="616534" y="362751"/>
                  </a:lnTo>
                  <a:lnTo>
                    <a:pt x="620017" y="359879"/>
                  </a:lnTo>
                  <a:lnTo>
                    <a:pt x="623501" y="357020"/>
                  </a:lnTo>
                  <a:lnTo>
                    <a:pt x="626984" y="354175"/>
                  </a:lnTo>
                  <a:lnTo>
                    <a:pt x="630467" y="351343"/>
                  </a:lnTo>
                  <a:lnTo>
                    <a:pt x="633950" y="348524"/>
                  </a:lnTo>
                  <a:lnTo>
                    <a:pt x="637434" y="345719"/>
                  </a:lnTo>
                  <a:lnTo>
                    <a:pt x="640917" y="342927"/>
                  </a:lnTo>
                  <a:lnTo>
                    <a:pt x="644400" y="340148"/>
                  </a:lnTo>
                  <a:lnTo>
                    <a:pt x="647883" y="337382"/>
                  </a:lnTo>
                  <a:lnTo>
                    <a:pt x="651367" y="334628"/>
                  </a:lnTo>
                  <a:lnTo>
                    <a:pt x="654850" y="331888"/>
                  </a:lnTo>
                  <a:lnTo>
                    <a:pt x="658333" y="329160"/>
                  </a:lnTo>
                  <a:lnTo>
                    <a:pt x="661816" y="326445"/>
                  </a:lnTo>
                  <a:lnTo>
                    <a:pt x="665300" y="323742"/>
                  </a:lnTo>
                  <a:lnTo>
                    <a:pt x="668783" y="321052"/>
                  </a:lnTo>
                  <a:lnTo>
                    <a:pt x="672266" y="318374"/>
                  </a:lnTo>
                  <a:lnTo>
                    <a:pt x="675749" y="315708"/>
                  </a:lnTo>
                  <a:lnTo>
                    <a:pt x="679233" y="313055"/>
                  </a:lnTo>
                  <a:lnTo>
                    <a:pt x="682716" y="310413"/>
                  </a:lnTo>
                  <a:lnTo>
                    <a:pt x="686199" y="307784"/>
                  </a:lnTo>
                  <a:lnTo>
                    <a:pt x="689682" y="305167"/>
                  </a:lnTo>
                  <a:lnTo>
                    <a:pt x="693166" y="302561"/>
                  </a:lnTo>
                  <a:lnTo>
                    <a:pt x="696649" y="299967"/>
                  </a:lnTo>
                  <a:lnTo>
                    <a:pt x="700132" y="297385"/>
                  </a:lnTo>
                  <a:lnTo>
                    <a:pt x="703615" y="294815"/>
                  </a:lnTo>
                  <a:lnTo>
                    <a:pt x="707099" y="292256"/>
                  </a:lnTo>
                  <a:lnTo>
                    <a:pt x="710582" y="289708"/>
                  </a:lnTo>
                  <a:lnTo>
                    <a:pt x="714065" y="287172"/>
                  </a:lnTo>
                  <a:lnTo>
                    <a:pt x="717548" y="284647"/>
                  </a:lnTo>
                  <a:lnTo>
                    <a:pt x="721032" y="282133"/>
                  </a:lnTo>
                  <a:lnTo>
                    <a:pt x="724515" y="279631"/>
                  </a:lnTo>
                  <a:lnTo>
                    <a:pt x="727998" y="277139"/>
                  </a:lnTo>
                  <a:lnTo>
                    <a:pt x="731481" y="274659"/>
                  </a:lnTo>
                  <a:lnTo>
                    <a:pt x="734965" y="272190"/>
                  </a:lnTo>
                  <a:lnTo>
                    <a:pt x="738448" y="269731"/>
                  </a:lnTo>
                  <a:lnTo>
                    <a:pt x="741931" y="267283"/>
                  </a:lnTo>
                  <a:lnTo>
                    <a:pt x="745414" y="264846"/>
                  </a:lnTo>
                  <a:lnTo>
                    <a:pt x="748898" y="262419"/>
                  </a:lnTo>
                  <a:lnTo>
                    <a:pt x="752381" y="260004"/>
                  </a:lnTo>
                  <a:lnTo>
                    <a:pt x="755864" y="257598"/>
                  </a:lnTo>
                  <a:lnTo>
                    <a:pt x="759347" y="255203"/>
                  </a:lnTo>
                  <a:lnTo>
                    <a:pt x="762831" y="252819"/>
                  </a:lnTo>
                  <a:lnTo>
                    <a:pt x="766314" y="250444"/>
                  </a:lnTo>
                  <a:lnTo>
                    <a:pt x="769797" y="248080"/>
                  </a:lnTo>
                  <a:lnTo>
                    <a:pt x="773280" y="245726"/>
                  </a:lnTo>
                  <a:lnTo>
                    <a:pt x="776764" y="243383"/>
                  </a:lnTo>
                  <a:lnTo>
                    <a:pt x="780247" y="241049"/>
                  </a:lnTo>
                  <a:lnTo>
                    <a:pt x="783730" y="238725"/>
                  </a:lnTo>
                  <a:lnTo>
                    <a:pt x="787213" y="236411"/>
                  </a:lnTo>
                  <a:lnTo>
                    <a:pt x="790697" y="234107"/>
                  </a:lnTo>
                  <a:lnTo>
                    <a:pt x="794180" y="231813"/>
                  </a:lnTo>
                  <a:lnTo>
                    <a:pt x="797663" y="229529"/>
                  </a:lnTo>
                  <a:lnTo>
                    <a:pt x="801146" y="227254"/>
                  </a:lnTo>
                  <a:lnTo>
                    <a:pt x="804630" y="224989"/>
                  </a:lnTo>
                  <a:lnTo>
                    <a:pt x="808113" y="222733"/>
                  </a:lnTo>
                  <a:lnTo>
                    <a:pt x="811596" y="220487"/>
                  </a:lnTo>
                  <a:lnTo>
                    <a:pt x="815079" y="218250"/>
                  </a:lnTo>
                  <a:lnTo>
                    <a:pt x="818563" y="216023"/>
                  </a:lnTo>
                  <a:lnTo>
                    <a:pt x="822046" y="213805"/>
                  </a:lnTo>
                  <a:lnTo>
                    <a:pt x="825529" y="211596"/>
                  </a:lnTo>
                  <a:lnTo>
                    <a:pt x="829012" y="209396"/>
                  </a:lnTo>
                  <a:lnTo>
                    <a:pt x="832496" y="207205"/>
                  </a:lnTo>
                  <a:lnTo>
                    <a:pt x="835979" y="205024"/>
                  </a:lnTo>
                  <a:lnTo>
                    <a:pt x="839462" y="202852"/>
                  </a:lnTo>
                  <a:lnTo>
                    <a:pt x="842945" y="200688"/>
                  </a:lnTo>
                  <a:lnTo>
                    <a:pt x="846429" y="198533"/>
                  </a:lnTo>
                  <a:lnTo>
                    <a:pt x="849912" y="196388"/>
                  </a:lnTo>
                  <a:lnTo>
                    <a:pt x="853395" y="194251"/>
                  </a:lnTo>
                  <a:lnTo>
                    <a:pt x="856878" y="192123"/>
                  </a:lnTo>
                  <a:lnTo>
                    <a:pt x="860361" y="190003"/>
                  </a:lnTo>
                  <a:lnTo>
                    <a:pt x="863845" y="187892"/>
                  </a:lnTo>
                  <a:lnTo>
                    <a:pt x="867328" y="185790"/>
                  </a:lnTo>
                  <a:lnTo>
                    <a:pt x="870811" y="183696"/>
                  </a:lnTo>
                  <a:lnTo>
                    <a:pt x="874294" y="181611"/>
                  </a:lnTo>
                  <a:lnTo>
                    <a:pt x="877778" y="179534"/>
                  </a:lnTo>
                  <a:lnTo>
                    <a:pt x="881261" y="177466"/>
                  </a:lnTo>
                  <a:lnTo>
                    <a:pt x="884744" y="175405"/>
                  </a:lnTo>
                  <a:lnTo>
                    <a:pt x="888227" y="173354"/>
                  </a:lnTo>
                  <a:lnTo>
                    <a:pt x="891711" y="171310"/>
                  </a:lnTo>
                  <a:lnTo>
                    <a:pt x="895194" y="169274"/>
                  </a:lnTo>
                  <a:lnTo>
                    <a:pt x="898677" y="167247"/>
                  </a:lnTo>
                  <a:lnTo>
                    <a:pt x="902160" y="165228"/>
                  </a:lnTo>
                  <a:lnTo>
                    <a:pt x="905644" y="163217"/>
                  </a:lnTo>
                  <a:lnTo>
                    <a:pt x="909127" y="161213"/>
                  </a:lnTo>
                  <a:lnTo>
                    <a:pt x="912610" y="159218"/>
                  </a:lnTo>
                  <a:lnTo>
                    <a:pt x="916093" y="157231"/>
                  </a:lnTo>
                  <a:lnTo>
                    <a:pt x="919577" y="155251"/>
                  </a:lnTo>
                  <a:lnTo>
                    <a:pt x="923060" y="153279"/>
                  </a:lnTo>
                  <a:lnTo>
                    <a:pt x="926543" y="151315"/>
                  </a:lnTo>
                  <a:lnTo>
                    <a:pt x="930026" y="149359"/>
                  </a:lnTo>
                  <a:lnTo>
                    <a:pt x="933510" y="147410"/>
                  </a:lnTo>
                  <a:lnTo>
                    <a:pt x="936993" y="145469"/>
                  </a:lnTo>
                  <a:lnTo>
                    <a:pt x="940476" y="143536"/>
                  </a:lnTo>
                  <a:lnTo>
                    <a:pt x="943959" y="141610"/>
                  </a:lnTo>
                  <a:lnTo>
                    <a:pt x="947443" y="139691"/>
                  </a:lnTo>
                  <a:lnTo>
                    <a:pt x="950926" y="137780"/>
                  </a:lnTo>
                  <a:lnTo>
                    <a:pt x="954409" y="135877"/>
                  </a:lnTo>
                  <a:lnTo>
                    <a:pt x="957892" y="133980"/>
                  </a:lnTo>
                  <a:lnTo>
                    <a:pt x="961376" y="132091"/>
                  </a:lnTo>
                  <a:lnTo>
                    <a:pt x="964859" y="130210"/>
                  </a:lnTo>
                  <a:lnTo>
                    <a:pt x="968342" y="128335"/>
                  </a:lnTo>
                  <a:lnTo>
                    <a:pt x="971825" y="126468"/>
                  </a:lnTo>
                  <a:lnTo>
                    <a:pt x="975309" y="124608"/>
                  </a:lnTo>
                  <a:lnTo>
                    <a:pt x="978792" y="122755"/>
                  </a:lnTo>
                  <a:lnTo>
                    <a:pt x="982275" y="120909"/>
                  </a:lnTo>
                  <a:lnTo>
                    <a:pt x="985758" y="119070"/>
                  </a:lnTo>
                  <a:lnTo>
                    <a:pt x="989242" y="117238"/>
                  </a:lnTo>
                  <a:lnTo>
                    <a:pt x="992725" y="115412"/>
                  </a:lnTo>
                  <a:lnTo>
                    <a:pt x="996208" y="113594"/>
                  </a:lnTo>
                  <a:lnTo>
                    <a:pt x="999691" y="111783"/>
                  </a:lnTo>
                  <a:lnTo>
                    <a:pt x="1003175" y="109979"/>
                  </a:lnTo>
                  <a:lnTo>
                    <a:pt x="1006658" y="108181"/>
                  </a:lnTo>
                  <a:lnTo>
                    <a:pt x="1010141" y="106390"/>
                  </a:lnTo>
                  <a:lnTo>
                    <a:pt x="1013624" y="104606"/>
                  </a:lnTo>
                  <a:lnTo>
                    <a:pt x="1017108" y="102828"/>
                  </a:lnTo>
                  <a:lnTo>
                    <a:pt x="1020591" y="101057"/>
                  </a:lnTo>
                  <a:lnTo>
                    <a:pt x="1024074" y="99293"/>
                  </a:lnTo>
                  <a:lnTo>
                    <a:pt x="1027557" y="97535"/>
                  </a:lnTo>
                  <a:lnTo>
                    <a:pt x="1031041" y="95784"/>
                  </a:lnTo>
                  <a:lnTo>
                    <a:pt x="1034524" y="94039"/>
                  </a:lnTo>
                  <a:lnTo>
                    <a:pt x="1038007" y="92301"/>
                  </a:lnTo>
                  <a:lnTo>
                    <a:pt x="1041490" y="90569"/>
                  </a:lnTo>
                  <a:lnTo>
                    <a:pt x="1044974" y="88843"/>
                  </a:lnTo>
                  <a:lnTo>
                    <a:pt x="1048457" y="87124"/>
                  </a:lnTo>
                  <a:lnTo>
                    <a:pt x="1051940" y="85411"/>
                  </a:lnTo>
                  <a:lnTo>
                    <a:pt x="1055423" y="83705"/>
                  </a:lnTo>
                  <a:lnTo>
                    <a:pt x="1058907" y="82005"/>
                  </a:lnTo>
                  <a:lnTo>
                    <a:pt x="1062390" y="80310"/>
                  </a:lnTo>
                  <a:lnTo>
                    <a:pt x="1065873" y="78622"/>
                  </a:lnTo>
                  <a:lnTo>
                    <a:pt x="1069356" y="76941"/>
                  </a:lnTo>
                  <a:lnTo>
                    <a:pt x="1072840" y="75265"/>
                  </a:lnTo>
                  <a:lnTo>
                    <a:pt x="1076323" y="73595"/>
                  </a:lnTo>
                  <a:lnTo>
                    <a:pt x="1079806" y="71932"/>
                  </a:lnTo>
                  <a:lnTo>
                    <a:pt x="1083289" y="70274"/>
                  </a:lnTo>
                  <a:lnTo>
                    <a:pt x="1086773" y="68623"/>
                  </a:lnTo>
                  <a:lnTo>
                    <a:pt x="1090256" y="66977"/>
                  </a:lnTo>
                  <a:lnTo>
                    <a:pt x="1093739" y="65337"/>
                  </a:lnTo>
                  <a:lnTo>
                    <a:pt x="1097222" y="63703"/>
                  </a:lnTo>
                  <a:lnTo>
                    <a:pt x="1100706" y="62075"/>
                  </a:lnTo>
                  <a:lnTo>
                    <a:pt x="1104189" y="60453"/>
                  </a:lnTo>
                  <a:lnTo>
                    <a:pt x="1107672" y="58837"/>
                  </a:lnTo>
                  <a:lnTo>
                    <a:pt x="1111155" y="57226"/>
                  </a:lnTo>
                  <a:lnTo>
                    <a:pt x="1114639" y="55621"/>
                  </a:lnTo>
                  <a:lnTo>
                    <a:pt x="1118122" y="54022"/>
                  </a:lnTo>
                  <a:lnTo>
                    <a:pt x="1121605" y="52428"/>
                  </a:lnTo>
                  <a:lnTo>
                    <a:pt x="1125088" y="50840"/>
                  </a:lnTo>
                  <a:lnTo>
                    <a:pt x="1128572" y="49258"/>
                  </a:lnTo>
                  <a:lnTo>
                    <a:pt x="1132055" y="47681"/>
                  </a:lnTo>
                  <a:lnTo>
                    <a:pt x="1135538" y="46110"/>
                  </a:lnTo>
                  <a:lnTo>
                    <a:pt x="1139021" y="44544"/>
                  </a:lnTo>
                  <a:lnTo>
                    <a:pt x="1142505" y="42984"/>
                  </a:lnTo>
                  <a:lnTo>
                    <a:pt x="1145988" y="41429"/>
                  </a:lnTo>
                  <a:lnTo>
                    <a:pt x="1149471" y="39880"/>
                  </a:lnTo>
                  <a:lnTo>
                    <a:pt x="1152954" y="38336"/>
                  </a:lnTo>
                  <a:lnTo>
                    <a:pt x="1156437" y="36797"/>
                  </a:lnTo>
                  <a:lnTo>
                    <a:pt x="1159921" y="35264"/>
                  </a:lnTo>
                  <a:lnTo>
                    <a:pt x="1163404" y="33736"/>
                  </a:lnTo>
                  <a:lnTo>
                    <a:pt x="1166887" y="32213"/>
                  </a:lnTo>
                  <a:lnTo>
                    <a:pt x="1170370" y="30696"/>
                  </a:lnTo>
                  <a:lnTo>
                    <a:pt x="1173854" y="29184"/>
                  </a:lnTo>
                  <a:lnTo>
                    <a:pt x="1177337" y="27677"/>
                  </a:lnTo>
                  <a:lnTo>
                    <a:pt x="1180820" y="26175"/>
                  </a:lnTo>
                  <a:lnTo>
                    <a:pt x="1184303" y="24678"/>
                  </a:lnTo>
                  <a:lnTo>
                    <a:pt x="1187787" y="23187"/>
                  </a:lnTo>
                  <a:lnTo>
                    <a:pt x="1191270" y="21701"/>
                  </a:lnTo>
                  <a:lnTo>
                    <a:pt x="1194753" y="20219"/>
                  </a:lnTo>
                  <a:lnTo>
                    <a:pt x="1198236" y="18743"/>
                  </a:lnTo>
                  <a:lnTo>
                    <a:pt x="1201720" y="17272"/>
                  </a:lnTo>
                  <a:lnTo>
                    <a:pt x="1205203" y="15805"/>
                  </a:lnTo>
                  <a:lnTo>
                    <a:pt x="1208686" y="14344"/>
                  </a:lnTo>
                  <a:lnTo>
                    <a:pt x="1212169" y="12888"/>
                  </a:lnTo>
                  <a:lnTo>
                    <a:pt x="1215653" y="11436"/>
                  </a:lnTo>
                  <a:lnTo>
                    <a:pt x="1219136" y="9990"/>
                  </a:lnTo>
                  <a:lnTo>
                    <a:pt x="1222619" y="8548"/>
                  </a:lnTo>
                  <a:lnTo>
                    <a:pt x="1226102" y="7112"/>
                  </a:lnTo>
                  <a:lnTo>
                    <a:pt x="1229586" y="5680"/>
                  </a:lnTo>
                  <a:lnTo>
                    <a:pt x="1233069" y="4252"/>
                  </a:lnTo>
                  <a:lnTo>
                    <a:pt x="1236552" y="2830"/>
                  </a:lnTo>
                  <a:lnTo>
                    <a:pt x="1240035" y="1412"/>
                  </a:lnTo>
                  <a:lnTo>
                    <a:pt x="1243519" y="0"/>
                  </a:lnTo>
                  <a:lnTo>
                    <a:pt x="1247002" y="154322"/>
                  </a:lnTo>
                  <a:lnTo>
                    <a:pt x="1250485" y="153184"/>
                  </a:lnTo>
                  <a:lnTo>
                    <a:pt x="1253968" y="152051"/>
                  </a:lnTo>
                  <a:lnTo>
                    <a:pt x="1257452" y="150921"/>
                  </a:lnTo>
                  <a:lnTo>
                    <a:pt x="1260935" y="149796"/>
                  </a:lnTo>
                  <a:lnTo>
                    <a:pt x="1264418" y="148674"/>
                  </a:lnTo>
                  <a:lnTo>
                    <a:pt x="1267901" y="147556"/>
                  </a:lnTo>
                  <a:lnTo>
                    <a:pt x="1271385" y="146442"/>
                  </a:lnTo>
                  <a:lnTo>
                    <a:pt x="1274868" y="145331"/>
                  </a:lnTo>
                  <a:lnTo>
                    <a:pt x="1278351" y="144225"/>
                  </a:lnTo>
                  <a:lnTo>
                    <a:pt x="1281834" y="143122"/>
                  </a:lnTo>
                  <a:lnTo>
                    <a:pt x="1285318" y="142024"/>
                  </a:lnTo>
                  <a:lnTo>
                    <a:pt x="1288801" y="140929"/>
                  </a:lnTo>
                  <a:lnTo>
                    <a:pt x="1292284" y="139837"/>
                  </a:lnTo>
                  <a:lnTo>
                    <a:pt x="1295767" y="138750"/>
                  </a:lnTo>
                  <a:lnTo>
                    <a:pt x="1299251" y="137666"/>
                  </a:lnTo>
                  <a:lnTo>
                    <a:pt x="1302734" y="136586"/>
                  </a:lnTo>
                  <a:lnTo>
                    <a:pt x="1306217" y="135509"/>
                  </a:lnTo>
                  <a:lnTo>
                    <a:pt x="1309700" y="134436"/>
                  </a:lnTo>
                  <a:lnTo>
                    <a:pt x="1313184" y="133367"/>
                  </a:lnTo>
                  <a:lnTo>
                    <a:pt x="1316667" y="132301"/>
                  </a:lnTo>
                  <a:lnTo>
                    <a:pt x="1320150" y="131239"/>
                  </a:lnTo>
                  <a:lnTo>
                    <a:pt x="1323633" y="130181"/>
                  </a:lnTo>
                  <a:lnTo>
                    <a:pt x="1327117" y="129126"/>
                  </a:lnTo>
                  <a:lnTo>
                    <a:pt x="1330600" y="128074"/>
                  </a:lnTo>
                  <a:lnTo>
                    <a:pt x="1334083" y="127026"/>
                  </a:lnTo>
                  <a:lnTo>
                    <a:pt x="1337566" y="125982"/>
                  </a:lnTo>
                  <a:lnTo>
                    <a:pt x="1341050" y="124941"/>
                  </a:lnTo>
                  <a:lnTo>
                    <a:pt x="1344533" y="123904"/>
                  </a:lnTo>
                  <a:lnTo>
                    <a:pt x="1348016" y="122870"/>
                  </a:lnTo>
                  <a:lnTo>
                    <a:pt x="1351499" y="121839"/>
                  </a:lnTo>
                  <a:lnTo>
                    <a:pt x="1354983" y="120812"/>
                  </a:lnTo>
                  <a:lnTo>
                    <a:pt x="1358466" y="119788"/>
                  </a:lnTo>
                  <a:lnTo>
                    <a:pt x="1361949" y="118768"/>
                  </a:lnTo>
                  <a:lnTo>
                    <a:pt x="1365432" y="117751"/>
                  </a:lnTo>
                  <a:lnTo>
                    <a:pt x="1368916" y="116737"/>
                  </a:lnTo>
                  <a:lnTo>
                    <a:pt x="1372399" y="115727"/>
                  </a:lnTo>
                  <a:lnTo>
                    <a:pt x="1375882" y="114720"/>
                  </a:lnTo>
                  <a:lnTo>
                    <a:pt x="1379365" y="113716"/>
                  </a:lnTo>
                  <a:lnTo>
                    <a:pt x="1382849" y="112716"/>
                  </a:lnTo>
                  <a:lnTo>
                    <a:pt x="1386332" y="111719"/>
                  </a:lnTo>
                  <a:lnTo>
                    <a:pt x="1389815" y="110725"/>
                  </a:lnTo>
                  <a:lnTo>
                    <a:pt x="1393298" y="109734"/>
                  </a:lnTo>
                  <a:lnTo>
                    <a:pt x="1396782" y="108747"/>
                  </a:lnTo>
                  <a:lnTo>
                    <a:pt x="1400265" y="107763"/>
                  </a:lnTo>
                  <a:lnTo>
                    <a:pt x="1403748" y="106782"/>
                  </a:lnTo>
                  <a:lnTo>
                    <a:pt x="1407231" y="105804"/>
                  </a:lnTo>
                  <a:lnTo>
                    <a:pt x="1410715" y="104829"/>
                  </a:lnTo>
                  <a:lnTo>
                    <a:pt x="1414198" y="103858"/>
                  </a:lnTo>
                  <a:lnTo>
                    <a:pt x="1417681" y="102889"/>
                  </a:lnTo>
                  <a:lnTo>
                    <a:pt x="1421164" y="101924"/>
                  </a:lnTo>
                  <a:lnTo>
                    <a:pt x="1424648" y="100962"/>
                  </a:lnTo>
                  <a:lnTo>
                    <a:pt x="1428131" y="100003"/>
                  </a:lnTo>
                  <a:lnTo>
                    <a:pt x="1431614" y="99047"/>
                  </a:lnTo>
                  <a:lnTo>
                    <a:pt x="1435097" y="98094"/>
                  </a:lnTo>
                  <a:lnTo>
                    <a:pt x="1438580" y="97144"/>
                  </a:lnTo>
                  <a:lnTo>
                    <a:pt x="1442064" y="96197"/>
                  </a:lnTo>
                  <a:lnTo>
                    <a:pt x="1445547" y="95253"/>
                  </a:lnTo>
                  <a:lnTo>
                    <a:pt x="1449030" y="94312"/>
                  </a:lnTo>
                  <a:lnTo>
                    <a:pt x="1452513" y="93374"/>
                  </a:lnTo>
                  <a:lnTo>
                    <a:pt x="1455997" y="92439"/>
                  </a:lnTo>
                  <a:lnTo>
                    <a:pt x="1459480" y="91507"/>
                  </a:lnTo>
                  <a:lnTo>
                    <a:pt x="1462963" y="90578"/>
                  </a:lnTo>
                  <a:lnTo>
                    <a:pt x="1466446" y="89651"/>
                  </a:lnTo>
                  <a:lnTo>
                    <a:pt x="1469930" y="88728"/>
                  </a:lnTo>
                  <a:lnTo>
                    <a:pt x="1473413" y="87808"/>
                  </a:lnTo>
                  <a:lnTo>
                    <a:pt x="1476896" y="86890"/>
                  </a:lnTo>
                  <a:lnTo>
                    <a:pt x="1480379" y="85976"/>
                  </a:lnTo>
                  <a:lnTo>
                    <a:pt x="1483863" y="85064"/>
                  </a:lnTo>
                  <a:lnTo>
                    <a:pt x="1487346" y="84155"/>
                  </a:lnTo>
                  <a:lnTo>
                    <a:pt x="1490829" y="83249"/>
                  </a:lnTo>
                  <a:lnTo>
                    <a:pt x="1494312" y="198109"/>
                  </a:lnTo>
                  <a:lnTo>
                    <a:pt x="1497796" y="196405"/>
                  </a:lnTo>
                  <a:lnTo>
                    <a:pt x="1501279" y="194703"/>
                  </a:lnTo>
                  <a:lnTo>
                    <a:pt x="1504762" y="193003"/>
                  </a:lnTo>
                  <a:lnTo>
                    <a:pt x="1508245" y="191305"/>
                  </a:lnTo>
                  <a:lnTo>
                    <a:pt x="1511729" y="189610"/>
                  </a:lnTo>
                  <a:lnTo>
                    <a:pt x="1515212" y="187918"/>
                  </a:lnTo>
                  <a:lnTo>
                    <a:pt x="1518695" y="186227"/>
                  </a:lnTo>
                  <a:lnTo>
                    <a:pt x="1522178" y="184539"/>
                  </a:lnTo>
                  <a:lnTo>
                    <a:pt x="1525662" y="182854"/>
                  </a:lnTo>
                  <a:lnTo>
                    <a:pt x="1529145" y="181170"/>
                  </a:lnTo>
                  <a:lnTo>
                    <a:pt x="1532628" y="179489"/>
                  </a:lnTo>
                  <a:lnTo>
                    <a:pt x="1536111" y="177811"/>
                  </a:lnTo>
                  <a:lnTo>
                    <a:pt x="1539595" y="176134"/>
                  </a:lnTo>
                  <a:lnTo>
                    <a:pt x="1543078" y="174460"/>
                  </a:lnTo>
                  <a:lnTo>
                    <a:pt x="1546561" y="172789"/>
                  </a:lnTo>
                  <a:lnTo>
                    <a:pt x="1550044" y="171119"/>
                  </a:lnTo>
                  <a:lnTo>
                    <a:pt x="1553528" y="169452"/>
                  </a:lnTo>
                  <a:lnTo>
                    <a:pt x="1557011" y="167788"/>
                  </a:lnTo>
                  <a:lnTo>
                    <a:pt x="1560494" y="166125"/>
                  </a:lnTo>
                  <a:lnTo>
                    <a:pt x="1563977" y="164465"/>
                  </a:lnTo>
                  <a:lnTo>
                    <a:pt x="1567461" y="162807"/>
                  </a:lnTo>
                  <a:lnTo>
                    <a:pt x="1570944" y="161152"/>
                  </a:lnTo>
                  <a:lnTo>
                    <a:pt x="1574427" y="159498"/>
                  </a:lnTo>
                  <a:lnTo>
                    <a:pt x="1577910" y="157847"/>
                  </a:lnTo>
                  <a:lnTo>
                    <a:pt x="1581394" y="156198"/>
                  </a:lnTo>
                  <a:lnTo>
                    <a:pt x="1584877" y="154552"/>
                  </a:lnTo>
                  <a:lnTo>
                    <a:pt x="1588360" y="152908"/>
                  </a:lnTo>
                  <a:lnTo>
                    <a:pt x="1591843" y="151266"/>
                  </a:lnTo>
                  <a:lnTo>
                    <a:pt x="1595327" y="149626"/>
                  </a:lnTo>
                  <a:lnTo>
                    <a:pt x="1598810" y="147989"/>
                  </a:lnTo>
                  <a:lnTo>
                    <a:pt x="1602293" y="146353"/>
                  </a:lnTo>
                  <a:lnTo>
                    <a:pt x="1605776" y="144720"/>
                  </a:lnTo>
                  <a:lnTo>
                    <a:pt x="1609260" y="143090"/>
                  </a:lnTo>
                  <a:lnTo>
                    <a:pt x="1612743" y="141461"/>
                  </a:lnTo>
                  <a:lnTo>
                    <a:pt x="1616226" y="139835"/>
                  </a:lnTo>
                  <a:lnTo>
                    <a:pt x="1619709" y="138211"/>
                  </a:lnTo>
                  <a:lnTo>
                    <a:pt x="1623193" y="136589"/>
                  </a:lnTo>
                  <a:lnTo>
                    <a:pt x="1626676" y="134969"/>
                  </a:lnTo>
                  <a:lnTo>
                    <a:pt x="1630159" y="133352"/>
                  </a:lnTo>
                  <a:lnTo>
                    <a:pt x="1633642" y="131737"/>
                  </a:lnTo>
                  <a:lnTo>
                    <a:pt x="1637126" y="130124"/>
                  </a:lnTo>
                  <a:lnTo>
                    <a:pt x="1640609" y="128513"/>
                  </a:lnTo>
                  <a:lnTo>
                    <a:pt x="1644092" y="126904"/>
                  </a:lnTo>
                  <a:lnTo>
                    <a:pt x="1647575" y="125298"/>
                  </a:lnTo>
                  <a:lnTo>
                    <a:pt x="1651059" y="123693"/>
                  </a:lnTo>
                  <a:lnTo>
                    <a:pt x="1654542" y="122091"/>
                  </a:lnTo>
                  <a:lnTo>
                    <a:pt x="1658025" y="120491"/>
                  </a:lnTo>
                  <a:lnTo>
                    <a:pt x="1661508" y="118893"/>
                  </a:lnTo>
                  <a:lnTo>
                    <a:pt x="1664992" y="117298"/>
                  </a:lnTo>
                  <a:lnTo>
                    <a:pt x="1668475" y="115704"/>
                  </a:lnTo>
                  <a:lnTo>
                    <a:pt x="1671958" y="114113"/>
                  </a:lnTo>
                  <a:lnTo>
                    <a:pt x="1675441" y="112524"/>
                  </a:lnTo>
                  <a:lnTo>
                    <a:pt x="1678925" y="110937"/>
                  </a:lnTo>
                  <a:lnTo>
                    <a:pt x="1682408" y="109352"/>
                  </a:lnTo>
                  <a:lnTo>
                    <a:pt x="1685891" y="107769"/>
                  </a:lnTo>
                  <a:lnTo>
                    <a:pt x="1689374" y="106189"/>
                  </a:lnTo>
                  <a:lnTo>
                    <a:pt x="1692858" y="104610"/>
                  </a:lnTo>
                  <a:lnTo>
                    <a:pt x="1696341" y="103034"/>
                  </a:lnTo>
                  <a:lnTo>
                    <a:pt x="1699824" y="101460"/>
                  </a:lnTo>
                  <a:lnTo>
                    <a:pt x="1703307" y="99888"/>
                  </a:lnTo>
                  <a:lnTo>
                    <a:pt x="1706791" y="98317"/>
                  </a:lnTo>
                  <a:lnTo>
                    <a:pt x="1710274" y="96750"/>
                  </a:lnTo>
                  <a:lnTo>
                    <a:pt x="1713757" y="95184"/>
                  </a:lnTo>
                  <a:lnTo>
                    <a:pt x="1717240" y="93620"/>
                  </a:lnTo>
                  <a:lnTo>
                    <a:pt x="1720723" y="92058"/>
                  </a:lnTo>
                  <a:lnTo>
                    <a:pt x="1724207" y="90499"/>
                  </a:lnTo>
                  <a:lnTo>
                    <a:pt x="1727690" y="88941"/>
                  </a:lnTo>
                  <a:lnTo>
                    <a:pt x="1731173" y="87386"/>
                  </a:lnTo>
                  <a:lnTo>
                    <a:pt x="1734656" y="85833"/>
                  </a:lnTo>
                  <a:lnTo>
                    <a:pt x="1738140" y="84282"/>
                  </a:lnTo>
                  <a:lnTo>
                    <a:pt x="1741623" y="82732"/>
                  </a:lnTo>
                  <a:lnTo>
                    <a:pt x="1741623" y="135509"/>
                  </a:lnTo>
                  <a:lnTo>
                    <a:pt x="1741623" y="183696"/>
                  </a:lnTo>
                  <a:lnTo>
                    <a:pt x="1741623" y="227868"/>
                  </a:lnTo>
                  <a:lnTo>
                    <a:pt x="1745106" y="227022"/>
                  </a:lnTo>
                  <a:lnTo>
                    <a:pt x="1748589" y="226178"/>
                  </a:lnTo>
                  <a:lnTo>
                    <a:pt x="1752073" y="225337"/>
                  </a:lnTo>
                  <a:lnTo>
                    <a:pt x="1755556" y="224497"/>
                  </a:lnTo>
                  <a:lnTo>
                    <a:pt x="1759039" y="223659"/>
                  </a:lnTo>
                  <a:lnTo>
                    <a:pt x="1762522" y="222823"/>
                  </a:lnTo>
                  <a:lnTo>
                    <a:pt x="1766006" y="221989"/>
                  </a:lnTo>
                  <a:lnTo>
                    <a:pt x="1769489" y="221157"/>
                  </a:lnTo>
                  <a:lnTo>
                    <a:pt x="1772972" y="220327"/>
                  </a:lnTo>
                  <a:lnTo>
                    <a:pt x="1776455" y="219499"/>
                  </a:lnTo>
                  <a:lnTo>
                    <a:pt x="1779939" y="218673"/>
                  </a:lnTo>
                  <a:lnTo>
                    <a:pt x="1783422" y="217849"/>
                  </a:lnTo>
                  <a:lnTo>
                    <a:pt x="1786905" y="217026"/>
                  </a:lnTo>
                  <a:lnTo>
                    <a:pt x="1790388" y="216206"/>
                  </a:lnTo>
                  <a:lnTo>
                    <a:pt x="1793872" y="215387"/>
                  </a:lnTo>
                  <a:lnTo>
                    <a:pt x="1797355" y="214570"/>
                  </a:lnTo>
                  <a:lnTo>
                    <a:pt x="1800838" y="213755"/>
                  </a:lnTo>
                  <a:lnTo>
                    <a:pt x="1804321" y="212942"/>
                  </a:lnTo>
                  <a:lnTo>
                    <a:pt x="1807805" y="212131"/>
                  </a:lnTo>
                  <a:lnTo>
                    <a:pt x="1811288" y="211321"/>
                  </a:lnTo>
                  <a:lnTo>
                    <a:pt x="1814771" y="210514"/>
                  </a:lnTo>
                  <a:lnTo>
                    <a:pt x="1818254" y="209708"/>
                  </a:lnTo>
                  <a:lnTo>
                    <a:pt x="1821738" y="208904"/>
                  </a:lnTo>
                  <a:lnTo>
                    <a:pt x="1825221" y="208102"/>
                  </a:lnTo>
                  <a:lnTo>
                    <a:pt x="1828704" y="207302"/>
                  </a:lnTo>
                  <a:lnTo>
                    <a:pt x="1832187" y="206504"/>
                  </a:lnTo>
                  <a:lnTo>
                    <a:pt x="1835671" y="205707"/>
                  </a:lnTo>
                  <a:lnTo>
                    <a:pt x="1839154" y="204912"/>
                  </a:lnTo>
                  <a:lnTo>
                    <a:pt x="1842637" y="204119"/>
                  </a:lnTo>
                  <a:lnTo>
                    <a:pt x="1846120" y="203328"/>
                  </a:lnTo>
                  <a:lnTo>
                    <a:pt x="1849604" y="202539"/>
                  </a:lnTo>
                  <a:lnTo>
                    <a:pt x="1853087" y="201751"/>
                  </a:lnTo>
                  <a:lnTo>
                    <a:pt x="1856570" y="200965"/>
                  </a:lnTo>
                  <a:lnTo>
                    <a:pt x="1860053" y="200181"/>
                  </a:lnTo>
                  <a:lnTo>
                    <a:pt x="1863537" y="199398"/>
                  </a:lnTo>
                  <a:lnTo>
                    <a:pt x="1867020" y="198618"/>
                  </a:lnTo>
                  <a:lnTo>
                    <a:pt x="1870503" y="197839"/>
                  </a:lnTo>
                  <a:lnTo>
                    <a:pt x="1873986" y="197062"/>
                  </a:lnTo>
                  <a:lnTo>
                    <a:pt x="1877470" y="196286"/>
                  </a:lnTo>
                  <a:lnTo>
                    <a:pt x="1880953" y="195513"/>
                  </a:lnTo>
                  <a:lnTo>
                    <a:pt x="1884436" y="194741"/>
                  </a:lnTo>
                  <a:lnTo>
                    <a:pt x="1887919" y="193971"/>
                  </a:lnTo>
                  <a:lnTo>
                    <a:pt x="1891403" y="193202"/>
                  </a:lnTo>
                  <a:lnTo>
                    <a:pt x="1894886" y="192435"/>
                  </a:lnTo>
                  <a:lnTo>
                    <a:pt x="1898369" y="191670"/>
                  </a:lnTo>
                  <a:lnTo>
                    <a:pt x="1901852" y="190907"/>
                  </a:lnTo>
                  <a:lnTo>
                    <a:pt x="1905336" y="190145"/>
                  </a:lnTo>
                  <a:lnTo>
                    <a:pt x="1908819" y="189385"/>
                  </a:lnTo>
                  <a:lnTo>
                    <a:pt x="1912302" y="188627"/>
                  </a:lnTo>
                  <a:lnTo>
                    <a:pt x="1915785" y="187870"/>
                  </a:lnTo>
                  <a:lnTo>
                    <a:pt x="1919269" y="187115"/>
                  </a:lnTo>
                  <a:lnTo>
                    <a:pt x="1922752" y="186361"/>
                  </a:lnTo>
                  <a:lnTo>
                    <a:pt x="1926235" y="185610"/>
                  </a:lnTo>
                  <a:lnTo>
                    <a:pt x="1929718" y="184860"/>
                  </a:lnTo>
                  <a:lnTo>
                    <a:pt x="1933202" y="184111"/>
                  </a:lnTo>
                  <a:lnTo>
                    <a:pt x="1936685" y="183364"/>
                  </a:lnTo>
                  <a:lnTo>
                    <a:pt x="1940168" y="182619"/>
                  </a:lnTo>
                  <a:lnTo>
                    <a:pt x="1943651" y="181876"/>
                  </a:lnTo>
                  <a:lnTo>
                    <a:pt x="1947135" y="181134"/>
                  </a:lnTo>
                  <a:lnTo>
                    <a:pt x="1950618" y="180394"/>
                  </a:lnTo>
                  <a:lnTo>
                    <a:pt x="1954101" y="179655"/>
                  </a:lnTo>
                  <a:lnTo>
                    <a:pt x="1957584" y="178918"/>
                  </a:lnTo>
                  <a:lnTo>
                    <a:pt x="1961068" y="178182"/>
                  </a:lnTo>
                  <a:lnTo>
                    <a:pt x="1964551" y="177449"/>
                  </a:lnTo>
                  <a:lnTo>
                    <a:pt x="1968034" y="176716"/>
                  </a:lnTo>
                  <a:lnTo>
                    <a:pt x="1971517" y="175986"/>
                  </a:lnTo>
                  <a:lnTo>
                    <a:pt x="1975001" y="175257"/>
                  </a:lnTo>
                  <a:lnTo>
                    <a:pt x="1978484" y="174529"/>
                  </a:lnTo>
                  <a:lnTo>
                    <a:pt x="1981967" y="173803"/>
                  </a:lnTo>
                  <a:lnTo>
                    <a:pt x="1985450" y="173079"/>
                  </a:lnTo>
                  <a:lnTo>
                    <a:pt x="1988934" y="172356"/>
                  </a:lnTo>
                  <a:lnTo>
                    <a:pt x="1992417" y="282489"/>
                  </a:lnTo>
                  <a:lnTo>
                    <a:pt x="1995900" y="281736"/>
                  </a:lnTo>
                  <a:lnTo>
                    <a:pt x="1999383" y="280986"/>
                  </a:lnTo>
                  <a:lnTo>
                    <a:pt x="2002867" y="280236"/>
                  </a:lnTo>
                  <a:lnTo>
                    <a:pt x="2006350" y="279488"/>
                  </a:lnTo>
                  <a:lnTo>
                    <a:pt x="2009833" y="278742"/>
                  </a:lnTo>
                  <a:lnTo>
                    <a:pt x="2013316" y="277997"/>
                  </a:lnTo>
                  <a:lnTo>
                    <a:pt x="2016799" y="277253"/>
                  </a:lnTo>
                  <a:lnTo>
                    <a:pt x="2020283" y="276511"/>
                  </a:lnTo>
                  <a:lnTo>
                    <a:pt x="2023766" y="275770"/>
                  </a:lnTo>
                  <a:lnTo>
                    <a:pt x="2027249" y="275031"/>
                  </a:lnTo>
                  <a:lnTo>
                    <a:pt x="2030732" y="274293"/>
                  </a:lnTo>
                  <a:lnTo>
                    <a:pt x="2034216" y="273556"/>
                  </a:lnTo>
                  <a:lnTo>
                    <a:pt x="2037699" y="272821"/>
                  </a:lnTo>
                  <a:lnTo>
                    <a:pt x="2041182" y="272087"/>
                  </a:lnTo>
                  <a:lnTo>
                    <a:pt x="2044665" y="271355"/>
                  </a:lnTo>
                  <a:lnTo>
                    <a:pt x="2048149" y="270624"/>
                  </a:lnTo>
                  <a:lnTo>
                    <a:pt x="2051632" y="269895"/>
                  </a:lnTo>
                  <a:lnTo>
                    <a:pt x="2055115" y="269166"/>
                  </a:lnTo>
                  <a:lnTo>
                    <a:pt x="2058598" y="268440"/>
                  </a:lnTo>
                  <a:lnTo>
                    <a:pt x="2062082" y="267714"/>
                  </a:lnTo>
                  <a:lnTo>
                    <a:pt x="2065565" y="266990"/>
                  </a:lnTo>
                  <a:lnTo>
                    <a:pt x="2069048" y="266268"/>
                  </a:lnTo>
                  <a:lnTo>
                    <a:pt x="2072531" y="265546"/>
                  </a:lnTo>
                  <a:lnTo>
                    <a:pt x="2076015" y="264826"/>
                  </a:lnTo>
                  <a:lnTo>
                    <a:pt x="2079498" y="264108"/>
                  </a:lnTo>
                  <a:lnTo>
                    <a:pt x="2082981" y="263390"/>
                  </a:lnTo>
                  <a:lnTo>
                    <a:pt x="2086464" y="262675"/>
                  </a:lnTo>
                  <a:lnTo>
                    <a:pt x="2089948" y="261960"/>
                  </a:lnTo>
                  <a:lnTo>
                    <a:pt x="2093431" y="261247"/>
                  </a:lnTo>
                  <a:lnTo>
                    <a:pt x="2096914" y="260535"/>
                  </a:lnTo>
                  <a:lnTo>
                    <a:pt x="2100397" y="259824"/>
                  </a:lnTo>
                  <a:lnTo>
                    <a:pt x="2103881" y="259115"/>
                  </a:lnTo>
                  <a:lnTo>
                    <a:pt x="2107364" y="258407"/>
                  </a:lnTo>
                  <a:lnTo>
                    <a:pt x="2110847" y="257701"/>
                  </a:lnTo>
                  <a:lnTo>
                    <a:pt x="2114330" y="256995"/>
                  </a:lnTo>
                  <a:lnTo>
                    <a:pt x="2117814" y="256292"/>
                  </a:lnTo>
                  <a:lnTo>
                    <a:pt x="2121297" y="255589"/>
                  </a:lnTo>
                  <a:lnTo>
                    <a:pt x="2124780" y="254888"/>
                  </a:lnTo>
                  <a:lnTo>
                    <a:pt x="2128263" y="254188"/>
                  </a:lnTo>
                  <a:lnTo>
                    <a:pt x="2131747" y="253489"/>
                  </a:lnTo>
                  <a:lnTo>
                    <a:pt x="2135230" y="252792"/>
                  </a:lnTo>
                  <a:lnTo>
                    <a:pt x="2138713" y="252095"/>
                  </a:lnTo>
                  <a:lnTo>
                    <a:pt x="2142196" y="251401"/>
                  </a:lnTo>
                  <a:lnTo>
                    <a:pt x="2145680" y="250707"/>
                  </a:lnTo>
                  <a:lnTo>
                    <a:pt x="2149163" y="250015"/>
                  </a:lnTo>
                  <a:lnTo>
                    <a:pt x="2152646" y="249324"/>
                  </a:lnTo>
                  <a:lnTo>
                    <a:pt x="2156129" y="248634"/>
                  </a:lnTo>
                  <a:lnTo>
                    <a:pt x="2159613" y="247946"/>
                  </a:lnTo>
                  <a:lnTo>
                    <a:pt x="2163096" y="247259"/>
                  </a:lnTo>
                  <a:lnTo>
                    <a:pt x="2166579" y="246573"/>
                  </a:lnTo>
                  <a:lnTo>
                    <a:pt x="2170062" y="245888"/>
                  </a:lnTo>
                  <a:lnTo>
                    <a:pt x="2173546" y="245205"/>
                  </a:lnTo>
                  <a:lnTo>
                    <a:pt x="2177029" y="244523"/>
                  </a:lnTo>
                  <a:lnTo>
                    <a:pt x="2180512" y="243842"/>
                  </a:lnTo>
                  <a:lnTo>
                    <a:pt x="2183995" y="243162"/>
                  </a:lnTo>
                  <a:lnTo>
                    <a:pt x="2187479" y="242484"/>
                  </a:lnTo>
                  <a:lnTo>
                    <a:pt x="2190962" y="241807"/>
                  </a:lnTo>
                  <a:lnTo>
                    <a:pt x="2194445" y="241131"/>
                  </a:lnTo>
                  <a:lnTo>
                    <a:pt x="2197928" y="240456"/>
                  </a:lnTo>
                  <a:lnTo>
                    <a:pt x="2201412" y="239783"/>
                  </a:lnTo>
                  <a:lnTo>
                    <a:pt x="2204895" y="239111"/>
                  </a:lnTo>
                  <a:lnTo>
                    <a:pt x="2208378" y="238440"/>
                  </a:lnTo>
                  <a:lnTo>
                    <a:pt x="2211861" y="237770"/>
                  </a:lnTo>
                  <a:lnTo>
                    <a:pt x="2215345" y="237101"/>
                  </a:lnTo>
                  <a:lnTo>
                    <a:pt x="2218828" y="236434"/>
                  </a:lnTo>
                  <a:lnTo>
                    <a:pt x="2222311" y="235768"/>
                  </a:lnTo>
                  <a:lnTo>
                    <a:pt x="2225794" y="235103"/>
                  </a:lnTo>
                  <a:lnTo>
                    <a:pt x="2229278" y="234439"/>
                  </a:lnTo>
                  <a:lnTo>
                    <a:pt x="2232761" y="233777"/>
                  </a:lnTo>
                  <a:lnTo>
                    <a:pt x="2236244" y="233115"/>
                  </a:lnTo>
                  <a:lnTo>
                    <a:pt x="2239727" y="264056"/>
                  </a:lnTo>
                  <a:lnTo>
                    <a:pt x="2243211" y="263390"/>
                  </a:lnTo>
                  <a:lnTo>
                    <a:pt x="2246694" y="262726"/>
                  </a:lnTo>
                  <a:lnTo>
                    <a:pt x="2250177" y="262062"/>
                  </a:lnTo>
                  <a:lnTo>
                    <a:pt x="2253660" y="261399"/>
                  </a:lnTo>
                  <a:lnTo>
                    <a:pt x="2257144" y="260738"/>
                  </a:lnTo>
                  <a:lnTo>
                    <a:pt x="2260627" y="260078"/>
                  </a:lnTo>
                  <a:lnTo>
                    <a:pt x="2264110" y="259419"/>
                  </a:lnTo>
                  <a:lnTo>
                    <a:pt x="2267593" y="258761"/>
                  </a:lnTo>
                  <a:lnTo>
                    <a:pt x="2271077" y="258104"/>
                  </a:lnTo>
                  <a:lnTo>
                    <a:pt x="2274560" y="257449"/>
                  </a:lnTo>
                  <a:lnTo>
                    <a:pt x="2278043" y="256794"/>
                  </a:lnTo>
                  <a:lnTo>
                    <a:pt x="2281526" y="256141"/>
                  </a:lnTo>
                  <a:lnTo>
                    <a:pt x="2285010" y="255489"/>
                  </a:lnTo>
                  <a:lnTo>
                    <a:pt x="2288493" y="254838"/>
                  </a:lnTo>
                  <a:lnTo>
                    <a:pt x="2291976" y="254188"/>
                  </a:lnTo>
                  <a:lnTo>
                    <a:pt x="2295459" y="253539"/>
                  </a:lnTo>
                  <a:lnTo>
                    <a:pt x="2298942" y="252891"/>
                  </a:lnTo>
                  <a:lnTo>
                    <a:pt x="2302426" y="252245"/>
                  </a:lnTo>
                  <a:lnTo>
                    <a:pt x="2305909" y="251599"/>
                  </a:lnTo>
                  <a:lnTo>
                    <a:pt x="2309392" y="250955"/>
                  </a:lnTo>
                  <a:lnTo>
                    <a:pt x="2312875" y="250311"/>
                  </a:lnTo>
                  <a:lnTo>
                    <a:pt x="2316359" y="249669"/>
                  </a:lnTo>
                  <a:lnTo>
                    <a:pt x="2319842" y="249028"/>
                  </a:lnTo>
                  <a:lnTo>
                    <a:pt x="2323325" y="248388"/>
                  </a:lnTo>
                  <a:lnTo>
                    <a:pt x="2326808" y="247749"/>
                  </a:lnTo>
                  <a:lnTo>
                    <a:pt x="2330292" y="247112"/>
                  </a:lnTo>
                  <a:lnTo>
                    <a:pt x="2333775" y="246475"/>
                  </a:lnTo>
                  <a:lnTo>
                    <a:pt x="2337258" y="245839"/>
                  </a:lnTo>
                  <a:lnTo>
                    <a:pt x="2340741" y="245205"/>
                  </a:lnTo>
                  <a:lnTo>
                    <a:pt x="2344225" y="244571"/>
                  </a:lnTo>
                  <a:lnTo>
                    <a:pt x="2347708" y="243939"/>
                  </a:lnTo>
                  <a:lnTo>
                    <a:pt x="2351191" y="243308"/>
                  </a:lnTo>
                  <a:lnTo>
                    <a:pt x="2354674" y="242678"/>
                  </a:lnTo>
                  <a:lnTo>
                    <a:pt x="2358158" y="242048"/>
                  </a:lnTo>
                  <a:lnTo>
                    <a:pt x="2361641" y="241420"/>
                  </a:lnTo>
                  <a:lnTo>
                    <a:pt x="2365124" y="240793"/>
                  </a:lnTo>
                  <a:lnTo>
                    <a:pt x="2368607" y="240167"/>
                  </a:lnTo>
                  <a:lnTo>
                    <a:pt x="2372091" y="239543"/>
                  </a:lnTo>
                  <a:lnTo>
                    <a:pt x="2375574" y="238919"/>
                  </a:lnTo>
                  <a:lnTo>
                    <a:pt x="2379057" y="238296"/>
                  </a:lnTo>
                  <a:lnTo>
                    <a:pt x="2382540" y="237674"/>
                  </a:lnTo>
                  <a:lnTo>
                    <a:pt x="2386024" y="237054"/>
                  </a:lnTo>
                  <a:lnTo>
                    <a:pt x="2389507" y="236434"/>
                  </a:lnTo>
                  <a:lnTo>
                    <a:pt x="2392990" y="235815"/>
                  </a:lnTo>
                  <a:lnTo>
                    <a:pt x="2396473" y="235198"/>
                  </a:lnTo>
                  <a:lnTo>
                    <a:pt x="2399957" y="234581"/>
                  </a:lnTo>
                  <a:lnTo>
                    <a:pt x="2403440" y="233966"/>
                  </a:lnTo>
                  <a:lnTo>
                    <a:pt x="2406923" y="233351"/>
                  </a:lnTo>
                  <a:lnTo>
                    <a:pt x="2410406" y="232738"/>
                  </a:lnTo>
                  <a:lnTo>
                    <a:pt x="2413890" y="232126"/>
                  </a:lnTo>
                  <a:lnTo>
                    <a:pt x="2417373" y="231514"/>
                  </a:lnTo>
                  <a:lnTo>
                    <a:pt x="2420856" y="230904"/>
                  </a:lnTo>
                  <a:lnTo>
                    <a:pt x="2424339" y="230295"/>
                  </a:lnTo>
                  <a:lnTo>
                    <a:pt x="2427823" y="229687"/>
                  </a:lnTo>
                  <a:lnTo>
                    <a:pt x="2431306" y="229079"/>
                  </a:lnTo>
                  <a:lnTo>
                    <a:pt x="2434789" y="228473"/>
                  </a:lnTo>
                  <a:lnTo>
                    <a:pt x="2438272" y="227868"/>
                  </a:lnTo>
                  <a:lnTo>
                    <a:pt x="2441756" y="227264"/>
                  </a:lnTo>
                  <a:lnTo>
                    <a:pt x="2445239" y="226660"/>
                  </a:lnTo>
                  <a:lnTo>
                    <a:pt x="2448722" y="226058"/>
                  </a:lnTo>
                  <a:lnTo>
                    <a:pt x="2452205" y="225457"/>
                  </a:lnTo>
                  <a:lnTo>
                    <a:pt x="2455689" y="224857"/>
                  </a:lnTo>
                  <a:lnTo>
                    <a:pt x="2459172" y="224257"/>
                  </a:lnTo>
                  <a:lnTo>
                    <a:pt x="2462655" y="223659"/>
                  </a:lnTo>
                  <a:lnTo>
                    <a:pt x="2466138" y="223062"/>
                  </a:lnTo>
                  <a:lnTo>
                    <a:pt x="2469622" y="222466"/>
                  </a:lnTo>
                  <a:lnTo>
                    <a:pt x="2473105" y="221870"/>
                  </a:lnTo>
                  <a:lnTo>
                    <a:pt x="2476588" y="221276"/>
                  </a:lnTo>
                  <a:lnTo>
                    <a:pt x="2480071" y="220683"/>
                  </a:lnTo>
                  <a:lnTo>
                    <a:pt x="2483555" y="220091"/>
                  </a:lnTo>
                  <a:lnTo>
                    <a:pt x="2487038" y="219499"/>
                  </a:lnTo>
                  <a:lnTo>
                    <a:pt x="2490521" y="275682"/>
                  </a:lnTo>
                  <a:lnTo>
                    <a:pt x="2494004" y="274893"/>
                  </a:lnTo>
                  <a:lnTo>
                    <a:pt x="2497488" y="274105"/>
                  </a:lnTo>
                  <a:lnTo>
                    <a:pt x="2500971" y="273318"/>
                  </a:lnTo>
                  <a:lnTo>
                    <a:pt x="2504454" y="272531"/>
                  </a:lnTo>
                  <a:lnTo>
                    <a:pt x="2507937" y="271746"/>
                  </a:lnTo>
                  <a:lnTo>
                    <a:pt x="2511421" y="270961"/>
                  </a:lnTo>
                  <a:lnTo>
                    <a:pt x="2514904" y="270178"/>
                  </a:lnTo>
                  <a:lnTo>
                    <a:pt x="2518387" y="269395"/>
                  </a:lnTo>
                  <a:lnTo>
                    <a:pt x="2521870" y="268613"/>
                  </a:lnTo>
                  <a:lnTo>
                    <a:pt x="2525354" y="267833"/>
                  </a:lnTo>
                  <a:lnTo>
                    <a:pt x="2528837" y="267053"/>
                  </a:lnTo>
                  <a:lnTo>
                    <a:pt x="2532320" y="266274"/>
                  </a:lnTo>
                  <a:lnTo>
                    <a:pt x="2535803" y="265495"/>
                  </a:lnTo>
                  <a:lnTo>
                    <a:pt x="2539287" y="264718"/>
                  </a:lnTo>
                  <a:lnTo>
                    <a:pt x="2542770" y="263942"/>
                  </a:lnTo>
                  <a:lnTo>
                    <a:pt x="2546253" y="263166"/>
                  </a:lnTo>
                  <a:lnTo>
                    <a:pt x="2549736" y="262392"/>
                  </a:lnTo>
                  <a:lnTo>
                    <a:pt x="2553220" y="261618"/>
                  </a:lnTo>
                  <a:lnTo>
                    <a:pt x="2556703" y="260845"/>
                  </a:lnTo>
                  <a:lnTo>
                    <a:pt x="2560186" y="260074"/>
                  </a:lnTo>
                  <a:lnTo>
                    <a:pt x="2563669" y="259303"/>
                  </a:lnTo>
                  <a:lnTo>
                    <a:pt x="2567153" y="258533"/>
                  </a:lnTo>
                  <a:lnTo>
                    <a:pt x="2570636" y="257763"/>
                  </a:lnTo>
                  <a:lnTo>
                    <a:pt x="2574119" y="256995"/>
                  </a:lnTo>
                  <a:lnTo>
                    <a:pt x="2577602" y="256228"/>
                  </a:lnTo>
                  <a:lnTo>
                    <a:pt x="2581085" y="255461"/>
                  </a:lnTo>
                  <a:lnTo>
                    <a:pt x="2584569" y="254695"/>
                  </a:lnTo>
                  <a:lnTo>
                    <a:pt x="2588052" y="253931"/>
                  </a:lnTo>
                  <a:lnTo>
                    <a:pt x="2591535" y="253167"/>
                  </a:lnTo>
                  <a:lnTo>
                    <a:pt x="2595018" y="252404"/>
                  </a:lnTo>
                  <a:lnTo>
                    <a:pt x="2598502" y="251641"/>
                  </a:lnTo>
                  <a:lnTo>
                    <a:pt x="2601985" y="250880"/>
                  </a:lnTo>
                  <a:lnTo>
                    <a:pt x="2605468" y="250120"/>
                  </a:lnTo>
                  <a:lnTo>
                    <a:pt x="2608951" y="249360"/>
                  </a:lnTo>
                  <a:lnTo>
                    <a:pt x="2612435" y="248601"/>
                  </a:lnTo>
                  <a:lnTo>
                    <a:pt x="2615918" y="247844"/>
                  </a:lnTo>
                  <a:lnTo>
                    <a:pt x="2619401" y="247087"/>
                  </a:lnTo>
                  <a:lnTo>
                    <a:pt x="2622884" y="246331"/>
                  </a:lnTo>
                  <a:lnTo>
                    <a:pt x="2626368" y="245575"/>
                  </a:lnTo>
                  <a:lnTo>
                    <a:pt x="2629851" y="244821"/>
                  </a:lnTo>
                  <a:lnTo>
                    <a:pt x="2633334" y="244067"/>
                  </a:lnTo>
                  <a:lnTo>
                    <a:pt x="2636817" y="243315"/>
                  </a:lnTo>
                  <a:lnTo>
                    <a:pt x="2640301" y="242563"/>
                  </a:lnTo>
                  <a:lnTo>
                    <a:pt x="2643784" y="241812"/>
                  </a:lnTo>
                  <a:lnTo>
                    <a:pt x="2647267" y="241062"/>
                  </a:lnTo>
                  <a:lnTo>
                    <a:pt x="2650750" y="240313"/>
                  </a:lnTo>
                  <a:lnTo>
                    <a:pt x="2654234" y="239564"/>
                  </a:lnTo>
                  <a:lnTo>
                    <a:pt x="2657717" y="238817"/>
                  </a:lnTo>
                  <a:lnTo>
                    <a:pt x="2661200" y="238070"/>
                  </a:lnTo>
                  <a:lnTo>
                    <a:pt x="2664683" y="237324"/>
                  </a:lnTo>
                  <a:lnTo>
                    <a:pt x="2668167" y="236579"/>
                  </a:lnTo>
                  <a:lnTo>
                    <a:pt x="2671650" y="235835"/>
                  </a:lnTo>
                  <a:lnTo>
                    <a:pt x="2675133" y="235092"/>
                  </a:lnTo>
                  <a:lnTo>
                    <a:pt x="2678616" y="234349"/>
                  </a:lnTo>
                  <a:lnTo>
                    <a:pt x="2682100" y="233608"/>
                  </a:lnTo>
                  <a:lnTo>
                    <a:pt x="2685583" y="232867"/>
                  </a:lnTo>
                  <a:lnTo>
                    <a:pt x="2689066" y="232127"/>
                  </a:lnTo>
                  <a:lnTo>
                    <a:pt x="2692549" y="231388"/>
                  </a:lnTo>
                  <a:lnTo>
                    <a:pt x="2696033" y="230649"/>
                  </a:lnTo>
                  <a:lnTo>
                    <a:pt x="2699516" y="229912"/>
                  </a:lnTo>
                  <a:lnTo>
                    <a:pt x="2702999" y="229175"/>
                  </a:lnTo>
                  <a:lnTo>
                    <a:pt x="2706482" y="228440"/>
                  </a:lnTo>
                  <a:lnTo>
                    <a:pt x="2709966" y="227705"/>
                  </a:lnTo>
                  <a:lnTo>
                    <a:pt x="2713449" y="226970"/>
                  </a:lnTo>
                  <a:lnTo>
                    <a:pt x="2716932" y="226237"/>
                  </a:lnTo>
                  <a:lnTo>
                    <a:pt x="2720415" y="225505"/>
                  </a:lnTo>
                  <a:lnTo>
                    <a:pt x="2723899" y="224773"/>
                  </a:lnTo>
                  <a:lnTo>
                    <a:pt x="2727382" y="224042"/>
                  </a:lnTo>
                  <a:lnTo>
                    <a:pt x="2730865" y="223312"/>
                  </a:lnTo>
                  <a:lnTo>
                    <a:pt x="2734348" y="222583"/>
                  </a:lnTo>
                  <a:lnTo>
                    <a:pt x="2737832" y="221854"/>
                  </a:lnTo>
                  <a:lnTo>
                    <a:pt x="2741315" y="221127"/>
                  </a:lnTo>
                  <a:lnTo>
                    <a:pt x="2744798" y="220400"/>
                  </a:lnTo>
                  <a:lnTo>
                    <a:pt x="2748281" y="219674"/>
                  </a:lnTo>
                  <a:lnTo>
                    <a:pt x="2751765" y="218949"/>
                  </a:lnTo>
                  <a:lnTo>
                    <a:pt x="2755248" y="218225"/>
                  </a:lnTo>
                  <a:lnTo>
                    <a:pt x="2758731" y="217501"/>
                  </a:lnTo>
                  <a:lnTo>
                    <a:pt x="2762214" y="216778"/>
                  </a:lnTo>
                  <a:lnTo>
                    <a:pt x="2765698" y="216056"/>
                  </a:lnTo>
                  <a:lnTo>
                    <a:pt x="2769181" y="215335"/>
                  </a:lnTo>
                  <a:lnTo>
                    <a:pt x="2772664" y="214615"/>
                  </a:lnTo>
                  <a:lnTo>
                    <a:pt x="2776147" y="213895"/>
                  </a:lnTo>
                  <a:lnTo>
                    <a:pt x="2779631" y="213177"/>
                  </a:lnTo>
                  <a:lnTo>
                    <a:pt x="2783114" y="212459"/>
                  </a:lnTo>
                  <a:lnTo>
                    <a:pt x="2786597" y="211742"/>
                  </a:lnTo>
                  <a:lnTo>
                    <a:pt x="2790080" y="211025"/>
                  </a:lnTo>
                  <a:lnTo>
                    <a:pt x="2793564" y="210310"/>
                  </a:lnTo>
                  <a:lnTo>
                    <a:pt x="2797047" y="209595"/>
                  </a:lnTo>
                  <a:lnTo>
                    <a:pt x="2800530" y="208881"/>
                  </a:lnTo>
                  <a:lnTo>
                    <a:pt x="2804013" y="208168"/>
                  </a:lnTo>
                  <a:lnTo>
                    <a:pt x="2807497" y="207456"/>
                  </a:lnTo>
                  <a:lnTo>
                    <a:pt x="2810980" y="206744"/>
                  </a:lnTo>
                  <a:lnTo>
                    <a:pt x="2814463" y="206033"/>
                  </a:lnTo>
                  <a:lnTo>
                    <a:pt x="2817946" y="205323"/>
                  </a:lnTo>
                  <a:lnTo>
                    <a:pt x="2821430" y="204614"/>
                  </a:lnTo>
                  <a:lnTo>
                    <a:pt x="2824913" y="203906"/>
                  </a:lnTo>
                  <a:lnTo>
                    <a:pt x="2828396" y="203198"/>
                  </a:lnTo>
                  <a:lnTo>
                    <a:pt x="2831879" y="202491"/>
                  </a:lnTo>
                  <a:lnTo>
                    <a:pt x="2835363" y="201785"/>
                  </a:lnTo>
                  <a:lnTo>
                    <a:pt x="2838846" y="201080"/>
                  </a:lnTo>
                  <a:lnTo>
                    <a:pt x="2842329" y="200375"/>
                  </a:lnTo>
                  <a:lnTo>
                    <a:pt x="2845812" y="199671"/>
                  </a:lnTo>
                  <a:lnTo>
                    <a:pt x="2849296" y="198968"/>
                  </a:lnTo>
                  <a:lnTo>
                    <a:pt x="2852779" y="198266"/>
                  </a:lnTo>
                  <a:lnTo>
                    <a:pt x="2856262" y="197565"/>
                  </a:lnTo>
                  <a:lnTo>
                    <a:pt x="2859745" y="196864"/>
                  </a:lnTo>
                  <a:lnTo>
                    <a:pt x="2863229" y="196164"/>
                  </a:lnTo>
                  <a:lnTo>
                    <a:pt x="2866712" y="195465"/>
                  </a:lnTo>
                  <a:lnTo>
                    <a:pt x="2870195" y="194767"/>
                  </a:lnTo>
                  <a:lnTo>
                    <a:pt x="2873678" y="194069"/>
                  </a:lnTo>
                  <a:lnTo>
                    <a:pt x="2877161" y="193372"/>
                  </a:lnTo>
                  <a:lnTo>
                    <a:pt x="2880645" y="192676"/>
                  </a:lnTo>
                  <a:lnTo>
                    <a:pt x="2884128" y="191981"/>
                  </a:lnTo>
                  <a:lnTo>
                    <a:pt x="2887611" y="191286"/>
                  </a:lnTo>
                  <a:lnTo>
                    <a:pt x="2891094" y="190593"/>
                  </a:lnTo>
                  <a:lnTo>
                    <a:pt x="2894578" y="189900"/>
                  </a:lnTo>
                  <a:lnTo>
                    <a:pt x="2898061" y="189207"/>
                  </a:lnTo>
                  <a:lnTo>
                    <a:pt x="2901544" y="188516"/>
                  </a:lnTo>
                  <a:lnTo>
                    <a:pt x="2905027" y="187825"/>
                  </a:lnTo>
                  <a:lnTo>
                    <a:pt x="2908511" y="187135"/>
                  </a:lnTo>
                  <a:lnTo>
                    <a:pt x="2911994" y="186446"/>
                  </a:lnTo>
                  <a:lnTo>
                    <a:pt x="2915477" y="185757"/>
                  </a:lnTo>
                  <a:lnTo>
                    <a:pt x="2918960" y="185069"/>
                  </a:lnTo>
                  <a:lnTo>
                    <a:pt x="2922444" y="184382"/>
                  </a:lnTo>
                  <a:lnTo>
                    <a:pt x="2925927" y="183696"/>
                  </a:lnTo>
                  <a:lnTo>
                    <a:pt x="2929410" y="183011"/>
                  </a:lnTo>
                  <a:lnTo>
                    <a:pt x="2932893" y="182326"/>
                  </a:lnTo>
                  <a:lnTo>
                    <a:pt x="2936377" y="181642"/>
                  </a:lnTo>
                  <a:lnTo>
                    <a:pt x="2939860" y="180959"/>
                  </a:lnTo>
                  <a:lnTo>
                    <a:pt x="2943343" y="180276"/>
                  </a:lnTo>
                  <a:lnTo>
                    <a:pt x="2946826" y="179594"/>
                  </a:lnTo>
                  <a:lnTo>
                    <a:pt x="2950310" y="178913"/>
                  </a:lnTo>
                  <a:lnTo>
                    <a:pt x="2953793" y="178233"/>
                  </a:lnTo>
                  <a:lnTo>
                    <a:pt x="2957276" y="177553"/>
                  </a:lnTo>
                  <a:lnTo>
                    <a:pt x="2960759" y="176874"/>
                  </a:lnTo>
                  <a:lnTo>
                    <a:pt x="2964243" y="176196"/>
                  </a:lnTo>
                  <a:lnTo>
                    <a:pt x="2967726" y="175519"/>
                  </a:lnTo>
                  <a:lnTo>
                    <a:pt x="2971209" y="174842"/>
                  </a:lnTo>
                  <a:lnTo>
                    <a:pt x="2974692" y="174166"/>
                  </a:lnTo>
                  <a:lnTo>
                    <a:pt x="2978176" y="173491"/>
                  </a:lnTo>
                  <a:lnTo>
                    <a:pt x="2981659" y="172816"/>
                  </a:lnTo>
                  <a:lnTo>
                    <a:pt x="2985142" y="172143"/>
                  </a:lnTo>
                  <a:lnTo>
                    <a:pt x="2988625" y="171635"/>
                  </a:lnTo>
                  <a:lnTo>
                    <a:pt x="2992109" y="171155"/>
                  </a:lnTo>
                  <a:lnTo>
                    <a:pt x="2995592" y="170675"/>
                  </a:lnTo>
                  <a:lnTo>
                    <a:pt x="2999075" y="170197"/>
                  </a:lnTo>
                  <a:lnTo>
                    <a:pt x="3002558" y="169719"/>
                  </a:lnTo>
                  <a:lnTo>
                    <a:pt x="3006042" y="169241"/>
                  </a:lnTo>
                  <a:lnTo>
                    <a:pt x="3009525" y="168765"/>
                  </a:lnTo>
                  <a:lnTo>
                    <a:pt x="3013008" y="168289"/>
                  </a:lnTo>
                  <a:lnTo>
                    <a:pt x="3016491" y="167814"/>
                  </a:lnTo>
                  <a:lnTo>
                    <a:pt x="3019975" y="167339"/>
                  </a:lnTo>
                  <a:lnTo>
                    <a:pt x="3023458" y="166865"/>
                  </a:lnTo>
                  <a:lnTo>
                    <a:pt x="3026941" y="166392"/>
                  </a:lnTo>
                  <a:lnTo>
                    <a:pt x="3030424" y="165920"/>
                  </a:lnTo>
                  <a:lnTo>
                    <a:pt x="3033908" y="165448"/>
                  </a:lnTo>
                  <a:lnTo>
                    <a:pt x="3037391" y="164977"/>
                  </a:lnTo>
                  <a:lnTo>
                    <a:pt x="3040874" y="164506"/>
                  </a:lnTo>
                  <a:lnTo>
                    <a:pt x="3044357" y="164036"/>
                  </a:lnTo>
                  <a:lnTo>
                    <a:pt x="3047841" y="163567"/>
                  </a:lnTo>
                  <a:lnTo>
                    <a:pt x="3051324" y="163099"/>
                  </a:lnTo>
                  <a:lnTo>
                    <a:pt x="3054807" y="162631"/>
                  </a:lnTo>
                  <a:lnTo>
                    <a:pt x="3058290" y="162164"/>
                  </a:lnTo>
                  <a:lnTo>
                    <a:pt x="3061774" y="161697"/>
                  </a:lnTo>
                  <a:lnTo>
                    <a:pt x="3065257" y="161231"/>
                  </a:lnTo>
                  <a:lnTo>
                    <a:pt x="3068740" y="160766"/>
                  </a:lnTo>
                  <a:lnTo>
                    <a:pt x="3072223" y="160302"/>
                  </a:lnTo>
                  <a:lnTo>
                    <a:pt x="3075707" y="159838"/>
                  </a:lnTo>
                  <a:lnTo>
                    <a:pt x="3079190" y="159375"/>
                  </a:lnTo>
                  <a:lnTo>
                    <a:pt x="3082673" y="158912"/>
                  </a:lnTo>
                  <a:lnTo>
                    <a:pt x="3086156" y="158450"/>
                  </a:lnTo>
                  <a:lnTo>
                    <a:pt x="3089640" y="157989"/>
                  </a:lnTo>
                  <a:lnTo>
                    <a:pt x="3093123" y="157528"/>
                  </a:lnTo>
                  <a:lnTo>
                    <a:pt x="3096606" y="157068"/>
                  </a:lnTo>
                  <a:lnTo>
                    <a:pt x="3100089" y="156609"/>
                  </a:lnTo>
                  <a:lnTo>
                    <a:pt x="3103573" y="156150"/>
                  </a:lnTo>
                  <a:lnTo>
                    <a:pt x="3107056" y="155692"/>
                  </a:lnTo>
                  <a:lnTo>
                    <a:pt x="3110539" y="155235"/>
                  </a:lnTo>
                  <a:lnTo>
                    <a:pt x="3114022" y="154778"/>
                  </a:lnTo>
                  <a:lnTo>
                    <a:pt x="3117506" y="154322"/>
                  </a:lnTo>
                  <a:lnTo>
                    <a:pt x="3120989" y="153866"/>
                  </a:lnTo>
                  <a:lnTo>
                    <a:pt x="3124472" y="153412"/>
                  </a:lnTo>
                  <a:lnTo>
                    <a:pt x="3127955" y="152957"/>
                  </a:lnTo>
                  <a:lnTo>
                    <a:pt x="3131439" y="152504"/>
                  </a:lnTo>
                  <a:lnTo>
                    <a:pt x="3134922" y="152051"/>
                  </a:lnTo>
                  <a:lnTo>
                    <a:pt x="3138405" y="151599"/>
                  </a:lnTo>
                  <a:lnTo>
                    <a:pt x="3141888" y="151147"/>
                  </a:lnTo>
                  <a:lnTo>
                    <a:pt x="3145372" y="150696"/>
                  </a:lnTo>
                  <a:lnTo>
                    <a:pt x="3148855" y="150245"/>
                  </a:lnTo>
                  <a:lnTo>
                    <a:pt x="3152338" y="149796"/>
                  </a:lnTo>
                  <a:lnTo>
                    <a:pt x="3155821" y="149346"/>
                  </a:lnTo>
                  <a:lnTo>
                    <a:pt x="3159304" y="148898"/>
                  </a:lnTo>
                  <a:lnTo>
                    <a:pt x="3162788" y="148450"/>
                  </a:lnTo>
                  <a:lnTo>
                    <a:pt x="3166271" y="148002"/>
                  </a:lnTo>
                  <a:lnTo>
                    <a:pt x="3169754" y="147556"/>
                  </a:lnTo>
                  <a:lnTo>
                    <a:pt x="3173237" y="147110"/>
                  </a:lnTo>
                  <a:lnTo>
                    <a:pt x="3176721" y="146664"/>
                  </a:lnTo>
                  <a:lnTo>
                    <a:pt x="3180204" y="146219"/>
                  </a:lnTo>
                  <a:lnTo>
                    <a:pt x="3183687" y="145775"/>
                  </a:lnTo>
                  <a:lnTo>
                    <a:pt x="3187170" y="145331"/>
                  </a:lnTo>
                  <a:lnTo>
                    <a:pt x="3190654" y="144888"/>
                  </a:lnTo>
                  <a:lnTo>
                    <a:pt x="3194137" y="144446"/>
                  </a:lnTo>
                  <a:lnTo>
                    <a:pt x="3197620" y="144004"/>
                  </a:lnTo>
                  <a:lnTo>
                    <a:pt x="3201103" y="143563"/>
                  </a:lnTo>
                  <a:lnTo>
                    <a:pt x="3204587" y="143122"/>
                  </a:lnTo>
                  <a:lnTo>
                    <a:pt x="3208070" y="142682"/>
                  </a:lnTo>
                  <a:lnTo>
                    <a:pt x="3211553" y="142243"/>
                  </a:lnTo>
                  <a:lnTo>
                    <a:pt x="3215036" y="141804"/>
                  </a:lnTo>
                  <a:lnTo>
                    <a:pt x="3218520" y="141366"/>
                  </a:lnTo>
                  <a:lnTo>
                    <a:pt x="3222003" y="140929"/>
                  </a:lnTo>
                  <a:lnTo>
                    <a:pt x="3225486" y="140492"/>
                  </a:lnTo>
                  <a:lnTo>
                    <a:pt x="3228969" y="140055"/>
                  </a:lnTo>
                  <a:lnTo>
                    <a:pt x="3232453" y="139619"/>
                  </a:lnTo>
                  <a:lnTo>
                    <a:pt x="3235936" y="420391"/>
                  </a:lnTo>
                  <a:lnTo>
                    <a:pt x="3239419" y="420134"/>
                  </a:lnTo>
                  <a:lnTo>
                    <a:pt x="3242902" y="419877"/>
                  </a:lnTo>
                  <a:lnTo>
                    <a:pt x="3246386" y="419620"/>
                  </a:lnTo>
                  <a:lnTo>
                    <a:pt x="3249869" y="419363"/>
                  </a:lnTo>
                  <a:lnTo>
                    <a:pt x="3253352" y="419107"/>
                  </a:lnTo>
                  <a:lnTo>
                    <a:pt x="3256835" y="418852"/>
                  </a:lnTo>
                  <a:lnTo>
                    <a:pt x="3260319" y="418597"/>
                  </a:lnTo>
                  <a:lnTo>
                    <a:pt x="3263802" y="418342"/>
                  </a:lnTo>
                  <a:lnTo>
                    <a:pt x="3267285" y="418087"/>
                  </a:lnTo>
                  <a:lnTo>
                    <a:pt x="3270768" y="417833"/>
                  </a:lnTo>
                  <a:lnTo>
                    <a:pt x="3274252" y="417580"/>
                  </a:lnTo>
                  <a:lnTo>
                    <a:pt x="3277735" y="417326"/>
                  </a:lnTo>
                  <a:lnTo>
                    <a:pt x="3281218" y="417073"/>
                  </a:lnTo>
                  <a:lnTo>
                    <a:pt x="3284701" y="416821"/>
                  </a:lnTo>
                  <a:lnTo>
                    <a:pt x="3288185" y="416569"/>
                  </a:lnTo>
                  <a:lnTo>
                    <a:pt x="3291668" y="416317"/>
                  </a:lnTo>
                  <a:lnTo>
                    <a:pt x="3295151" y="416066"/>
                  </a:lnTo>
                  <a:lnTo>
                    <a:pt x="3298634" y="415815"/>
                  </a:lnTo>
                  <a:lnTo>
                    <a:pt x="3302118" y="415564"/>
                  </a:lnTo>
                  <a:lnTo>
                    <a:pt x="3305601" y="415314"/>
                  </a:lnTo>
                  <a:lnTo>
                    <a:pt x="3309084" y="415064"/>
                  </a:lnTo>
                  <a:lnTo>
                    <a:pt x="3312567" y="414814"/>
                  </a:lnTo>
                  <a:lnTo>
                    <a:pt x="3316051" y="414565"/>
                  </a:lnTo>
                  <a:lnTo>
                    <a:pt x="3319534" y="414316"/>
                  </a:lnTo>
                  <a:lnTo>
                    <a:pt x="3323017" y="414068"/>
                  </a:lnTo>
                  <a:lnTo>
                    <a:pt x="3326500" y="413820"/>
                  </a:lnTo>
                  <a:lnTo>
                    <a:pt x="3329984" y="413572"/>
                  </a:lnTo>
                  <a:lnTo>
                    <a:pt x="3333467" y="413325"/>
                  </a:lnTo>
                  <a:lnTo>
                    <a:pt x="3336950" y="413078"/>
                  </a:lnTo>
                  <a:lnTo>
                    <a:pt x="3340433" y="412832"/>
                  </a:lnTo>
                  <a:lnTo>
                    <a:pt x="3343917" y="412585"/>
                  </a:lnTo>
                  <a:lnTo>
                    <a:pt x="3347400" y="412340"/>
                  </a:lnTo>
                  <a:lnTo>
                    <a:pt x="3350883" y="412094"/>
                  </a:lnTo>
                  <a:lnTo>
                    <a:pt x="3354366" y="411849"/>
                  </a:lnTo>
                  <a:lnTo>
                    <a:pt x="3357850" y="411604"/>
                  </a:lnTo>
                  <a:lnTo>
                    <a:pt x="3361333" y="411360"/>
                  </a:lnTo>
                  <a:lnTo>
                    <a:pt x="3364816" y="411116"/>
                  </a:lnTo>
                  <a:lnTo>
                    <a:pt x="3368299" y="410872"/>
                  </a:lnTo>
                  <a:lnTo>
                    <a:pt x="3371783" y="410629"/>
                  </a:lnTo>
                  <a:lnTo>
                    <a:pt x="3375266" y="410386"/>
                  </a:lnTo>
                  <a:lnTo>
                    <a:pt x="3378749" y="410144"/>
                  </a:lnTo>
                  <a:lnTo>
                    <a:pt x="3382232" y="409902"/>
                  </a:lnTo>
                  <a:lnTo>
                    <a:pt x="3385716" y="409660"/>
                  </a:lnTo>
                  <a:lnTo>
                    <a:pt x="3389199" y="409418"/>
                  </a:lnTo>
                  <a:lnTo>
                    <a:pt x="3392682" y="409177"/>
                  </a:lnTo>
                  <a:lnTo>
                    <a:pt x="3396165" y="408936"/>
                  </a:lnTo>
                  <a:lnTo>
                    <a:pt x="3399649" y="408696"/>
                  </a:lnTo>
                  <a:lnTo>
                    <a:pt x="3403132" y="408456"/>
                  </a:lnTo>
                  <a:lnTo>
                    <a:pt x="3406615" y="408216"/>
                  </a:lnTo>
                  <a:lnTo>
                    <a:pt x="3410098" y="407977"/>
                  </a:lnTo>
                  <a:lnTo>
                    <a:pt x="3413582" y="407738"/>
                  </a:lnTo>
                  <a:lnTo>
                    <a:pt x="3417065" y="407499"/>
                  </a:lnTo>
                  <a:lnTo>
                    <a:pt x="3420548" y="407261"/>
                  </a:lnTo>
                  <a:lnTo>
                    <a:pt x="3424031" y="407023"/>
                  </a:lnTo>
                  <a:lnTo>
                    <a:pt x="3427515" y="406786"/>
                  </a:lnTo>
                  <a:lnTo>
                    <a:pt x="3430998" y="406548"/>
                  </a:lnTo>
                  <a:lnTo>
                    <a:pt x="3434481" y="406311"/>
                  </a:lnTo>
                  <a:lnTo>
                    <a:pt x="3437964" y="406075"/>
                  </a:lnTo>
                  <a:lnTo>
                    <a:pt x="3441447" y="405839"/>
                  </a:lnTo>
                  <a:lnTo>
                    <a:pt x="3444931" y="405603"/>
                  </a:lnTo>
                  <a:lnTo>
                    <a:pt x="3448414" y="405367"/>
                  </a:lnTo>
                  <a:lnTo>
                    <a:pt x="3451897" y="405132"/>
                  </a:lnTo>
                  <a:lnTo>
                    <a:pt x="3455380" y="404897"/>
                  </a:lnTo>
                  <a:lnTo>
                    <a:pt x="3458864" y="404663"/>
                  </a:lnTo>
                  <a:lnTo>
                    <a:pt x="3462347" y="404429"/>
                  </a:lnTo>
                  <a:lnTo>
                    <a:pt x="3465830" y="404195"/>
                  </a:lnTo>
                  <a:lnTo>
                    <a:pt x="3469313" y="403962"/>
                  </a:lnTo>
                  <a:lnTo>
                    <a:pt x="3472797" y="403728"/>
                  </a:lnTo>
                  <a:lnTo>
                    <a:pt x="3476280" y="403496"/>
                  </a:lnTo>
                  <a:lnTo>
                    <a:pt x="3479763" y="403263"/>
                  </a:lnTo>
                  <a:lnTo>
                    <a:pt x="3483246" y="403031"/>
                  </a:lnTo>
                  <a:lnTo>
                    <a:pt x="3483246" y="417282"/>
                  </a:lnTo>
                  <a:lnTo>
                    <a:pt x="3483246" y="431057"/>
                  </a:lnTo>
                  <a:lnTo>
                    <a:pt x="3483246" y="444381"/>
                  </a:lnTo>
                  <a:lnTo>
                    <a:pt x="3483246" y="457275"/>
                  </a:lnTo>
                  <a:lnTo>
                    <a:pt x="3483246" y="469760"/>
                  </a:lnTo>
                  <a:lnTo>
                    <a:pt x="3483246" y="481855"/>
                  </a:lnTo>
                  <a:lnTo>
                    <a:pt x="3483246" y="493577"/>
                  </a:lnTo>
                  <a:lnTo>
                    <a:pt x="3483246" y="504944"/>
                  </a:lnTo>
                  <a:lnTo>
                    <a:pt x="3483246" y="515972"/>
                  </a:lnTo>
                  <a:lnTo>
                    <a:pt x="3483246" y="526676"/>
                  </a:lnTo>
                  <a:lnTo>
                    <a:pt x="3483246" y="537069"/>
                  </a:lnTo>
                  <a:lnTo>
                    <a:pt x="3483246" y="547165"/>
                  </a:lnTo>
                  <a:lnTo>
                    <a:pt x="3483246" y="556977"/>
                  </a:lnTo>
                  <a:lnTo>
                    <a:pt x="3483246" y="566517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3810443"/>
              <a:ext cx="3483246" cy="1741623"/>
            </a:xfrm>
            <a:custGeom>
              <a:avLst/>
              <a:gdLst/>
              <a:ahLst/>
              <a:cxnLst/>
              <a:rect l="0" t="0" r="0" b="0"/>
              <a:pathLst>
                <a:path w="3483246" h="1741623">
                  <a:moveTo>
                    <a:pt x="0" y="1741623"/>
                  </a:moveTo>
                  <a:lnTo>
                    <a:pt x="3483" y="1693531"/>
                  </a:lnTo>
                  <a:lnTo>
                    <a:pt x="6966" y="1646749"/>
                  </a:lnTo>
                  <a:lnTo>
                    <a:pt x="10449" y="1601223"/>
                  </a:lnTo>
                  <a:lnTo>
                    <a:pt x="13932" y="1556905"/>
                  </a:lnTo>
                  <a:lnTo>
                    <a:pt x="17416" y="1513747"/>
                  </a:lnTo>
                  <a:lnTo>
                    <a:pt x="20899" y="1471703"/>
                  </a:lnTo>
                  <a:lnTo>
                    <a:pt x="24382" y="1430732"/>
                  </a:lnTo>
                  <a:lnTo>
                    <a:pt x="27865" y="1390792"/>
                  </a:lnTo>
                  <a:lnTo>
                    <a:pt x="31349" y="1351846"/>
                  </a:lnTo>
                  <a:lnTo>
                    <a:pt x="34832" y="1313856"/>
                  </a:lnTo>
                  <a:lnTo>
                    <a:pt x="38315" y="1276788"/>
                  </a:lnTo>
                  <a:lnTo>
                    <a:pt x="41798" y="1240608"/>
                  </a:lnTo>
                  <a:lnTo>
                    <a:pt x="45282" y="1205285"/>
                  </a:lnTo>
                  <a:lnTo>
                    <a:pt x="48765" y="1170790"/>
                  </a:lnTo>
                  <a:lnTo>
                    <a:pt x="52248" y="1137093"/>
                  </a:lnTo>
                  <a:lnTo>
                    <a:pt x="55731" y="1104166"/>
                  </a:lnTo>
                  <a:lnTo>
                    <a:pt x="59215" y="1071984"/>
                  </a:lnTo>
                  <a:lnTo>
                    <a:pt x="62698" y="1040522"/>
                  </a:lnTo>
                  <a:lnTo>
                    <a:pt x="66181" y="1009756"/>
                  </a:lnTo>
                  <a:lnTo>
                    <a:pt x="69664" y="979663"/>
                  </a:lnTo>
                  <a:lnTo>
                    <a:pt x="73148" y="950221"/>
                  </a:lnTo>
                  <a:lnTo>
                    <a:pt x="76631" y="921409"/>
                  </a:lnTo>
                  <a:lnTo>
                    <a:pt x="80114" y="893207"/>
                  </a:lnTo>
                  <a:lnTo>
                    <a:pt x="83597" y="865597"/>
                  </a:lnTo>
                  <a:lnTo>
                    <a:pt x="87081" y="838559"/>
                  </a:lnTo>
                  <a:lnTo>
                    <a:pt x="90564" y="812076"/>
                  </a:lnTo>
                  <a:lnTo>
                    <a:pt x="94047" y="786131"/>
                  </a:lnTo>
                  <a:lnTo>
                    <a:pt x="97530" y="760709"/>
                  </a:lnTo>
                  <a:lnTo>
                    <a:pt x="101014" y="735792"/>
                  </a:lnTo>
                  <a:lnTo>
                    <a:pt x="104497" y="711367"/>
                  </a:lnTo>
                  <a:lnTo>
                    <a:pt x="107980" y="687419"/>
                  </a:lnTo>
                  <a:lnTo>
                    <a:pt x="111463" y="663933"/>
                  </a:lnTo>
                  <a:lnTo>
                    <a:pt x="114947" y="640898"/>
                  </a:lnTo>
                  <a:lnTo>
                    <a:pt x="118430" y="618299"/>
                  </a:lnTo>
                  <a:lnTo>
                    <a:pt x="121913" y="596126"/>
                  </a:lnTo>
                  <a:lnTo>
                    <a:pt x="125396" y="574365"/>
                  </a:lnTo>
                  <a:lnTo>
                    <a:pt x="128880" y="553005"/>
                  </a:lnTo>
                  <a:lnTo>
                    <a:pt x="132363" y="532036"/>
                  </a:lnTo>
                  <a:lnTo>
                    <a:pt x="135846" y="511446"/>
                  </a:lnTo>
                  <a:lnTo>
                    <a:pt x="139329" y="491227"/>
                  </a:lnTo>
                  <a:lnTo>
                    <a:pt x="142813" y="471366"/>
                  </a:lnTo>
                  <a:lnTo>
                    <a:pt x="146296" y="451856"/>
                  </a:lnTo>
                  <a:lnTo>
                    <a:pt x="149779" y="432687"/>
                  </a:lnTo>
                  <a:lnTo>
                    <a:pt x="153262" y="413851"/>
                  </a:lnTo>
                  <a:lnTo>
                    <a:pt x="156746" y="395337"/>
                  </a:lnTo>
                  <a:lnTo>
                    <a:pt x="160229" y="377139"/>
                  </a:lnTo>
                  <a:lnTo>
                    <a:pt x="163712" y="359249"/>
                  </a:lnTo>
                  <a:lnTo>
                    <a:pt x="167195" y="341658"/>
                  </a:lnTo>
                  <a:lnTo>
                    <a:pt x="170679" y="324359"/>
                  </a:lnTo>
                  <a:lnTo>
                    <a:pt x="174162" y="307345"/>
                  </a:lnTo>
                  <a:lnTo>
                    <a:pt x="177645" y="290609"/>
                  </a:lnTo>
                  <a:lnTo>
                    <a:pt x="181128" y="274144"/>
                  </a:lnTo>
                  <a:lnTo>
                    <a:pt x="184612" y="257944"/>
                  </a:lnTo>
                  <a:lnTo>
                    <a:pt x="188095" y="242002"/>
                  </a:lnTo>
                  <a:lnTo>
                    <a:pt x="191578" y="226312"/>
                  </a:lnTo>
                  <a:lnTo>
                    <a:pt x="195061" y="210869"/>
                  </a:lnTo>
                  <a:lnTo>
                    <a:pt x="198545" y="195666"/>
                  </a:lnTo>
                  <a:lnTo>
                    <a:pt x="202028" y="180698"/>
                  </a:lnTo>
                  <a:lnTo>
                    <a:pt x="205511" y="165959"/>
                  </a:lnTo>
                  <a:lnTo>
                    <a:pt x="208994" y="151445"/>
                  </a:lnTo>
                  <a:lnTo>
                    <a:pt x="212478" y="137150"/>
                  </a:lnTo>
                  <a:lnTo>
                    <a:pt x="215961" y="123069"/>
                  </a:lnTo>
                  <a:lnTo>
                    <a:pt x="219444" y="109198"/>
                  </a:lnTo>
                  <a:lnTo>
                    <a:pt x="222927" y="95532"/>
                  </a:lnTo>
                  <a:lnTo>
                    <a:pt x="226411" y="82066"/>
                  </a:lnTo>
                  <a:lnTo>
                    <a:pt x="229894" y="68795"/>
                  </a:lnTo>
                  <a:lnTo>
                    <a:pt x="233377" y="55717"/>
                  </a:lnTo>
                  <a:lnTo>
                    <a:pt x="236860" y="42826"/>
                  </a:lnTo>
                  <a:lnTo>
                    <a:pt x="240344" y="30119"/>
                  </a:lnTo>
                  <a:lnTo>
                    <a:pt x="243827" y="17592"/>
                  </a:lnTo>
                  <a:lnTo>
                    <a:pt x="247310" y="5240"/>
                  </a:lnTo>
                  <a:lnTo>
                    <a:pt x="250793" y="574365"/>
                  </a:lnTo>
                  <a:lnTo>
                    <a:pt x="254277" y="563635"/>
                  </a:lnTo>
                  <a:lnTo>
                    <a:pt x="257760" y="553005"/>
                  </a:lnTo>
                  <a:lnTo>
                    <a:pt x="261243" y="542472"/>
                  </a:lnTo>
                  <a:lnTo>
                    <a:pt x="264726" y="532036"/>
                  </a:lnTo>
                  <a:lnTo>
                    <a:pt x="268210" y="521694"/>
                  </a:lnTo>
                  <a:lnTo>
                    <a:pt x="271693" y="511446"/>
                  </a:lnTo>
                  <a:lnTo>
                    <a:pt x="275176" y="501291"/>
                  </a:lnTo>
                  <a:lnTo>
                    <a:pt x="278659" y="491227"/>
                  </a:lnTo>
                  <a:lnTo>
                    <a:pt x="282143" y="481252"/>
                  </a:lnTo>
                  <a:lnTo>
                    <a:pt x="285626" y="471366"/>
                  </a:lnTo>
                  <a:lnTo>
                    <a:pt x="289109" y="461568"/>
                  </a:lnTo>
                  <a:lnTo>
                    <a:pt x="292592" y="451856"/>
                  </a:lnTo>
                  <a:lnTo>
                    <a:pt x="296075" y="442230"/>
                  </a:lnTo>
                  <a:lnTo>
                    <a:pt x="299559" y="432687"/>
                  </a:lnTo>
                  <a:lnTo>
                    <a:pt x="303042" y="423228"/>
                  </a:lnTo>
                  <a:lnTo>
                    <a:pt x="306525" y="413851"/>
                  </a:lnTo>
                  <a:lnTo>
                    <a:pt x="310008" y="404554"/>
                  </a:lnTo>
                  <a:lnTo>
                    <a:pt x="313492" y="395337"/>
                  </a:lnTo>
                  <a:lnTo>
                    <a:pt x="316975" y="386199"/>
                  </a:lnTo>
                  <a:lnTo>
                    <a:pt x="320458" y="377139"/>
                  </a:lnTo>
                  <a:lnTo>
                    <a:pt x="323941" y="368156"/>
                  </a:lnTo>
                  <a:lnTo>
                    <a:pt x="327425" y="359249"/>
                  </a:lnTo>
                  <a:lnTo>
                    <a:pt x="330908" y="350416"/>
                  </a:lnTo>
                  <a:lnTo>
                    <a:pt x="334391" y="341658"/>
                  </a:lnTo>
                  <a:lnTo>
                    <a:pt x="337874" y="332972"/>
                  </a:lnTo>
                  <a:lnTo>
                    <a:pt x="341358" y="324359"/>
                  </a:lnTo>
                  <a:lnTo>
                    <a:pt x="344841" y="315817"/>
                  </a:lnTo>
                  <a:lnTo>
                    <a:pt x="348324" y="307345"/>
                  </a:lnTo>
                  <a:lnTo>
                    <a:pt x="351807" y="298942"/>
                  </a:lnTo>
                  <a:lnTo>
                    <a:pt x="355291" y="290609"/>
                  </a:lnTo>
                  <a:lnTo>
                    <a:pt x="358774" y="282343"/>
                  </a:lnTo>
                  <a:lnTo>
                    <a:pt x="362257" y="274144"/>
                  </a:lnTo>
                  <a:lnTo>
                    <a:pt x="365740" y="266011"/>
                  </a:lnTo>
                  <a:lnTo>
                    <a:pt x="369224" y="257944"/>
                  </a:lnTo>
                  <a:lnTo>
                    <a:pt x="372707" y="249941"/>
                  </a:lnTo>
                  <a:lnTo>
                    <a:pt x="376190" y="242002"/>
                  </a:lnTo>
                  <a:lnTo>
                    <a:pt x="379673" y="234126"/>
                  </a:lnTo>
                  <a:lnTo>
                    <a:pt x="383157" y="226312"/>
                  </a:lnTo>
                  <a:lnTo>
                    <a:pt x="386640" y="218560"/>
                  </a:lnTo>
                  <a:lnTo>
                    <a:pt x="390123" y="210869"/>
                  </a:lnTo>
                  <a:lnTo>
                    <a:pt x="393606" y="203238"/>
                  </a:lnTo>
                  <a:lnTo>
                    <a:pt x="397090" y="195666"/>
                  </a:lnTo>
                  <a:lnTo>
                    <a:pt x="400573" y="188153"/>
                  </a:lnTo>
                  <a:lnTo>
                    <a:pt x="404056" y="180698"/>
                  </a:lnTo>
                  <a:lnTo>
                    <a:pt x="407539" y="173300"/>
                  </a:lnTo>
                  <a:lnTo>
                    <a:pt x="411023" y="165959"/>
                  </a:lnTo>
                  <a:lnTo>
                    <a:pt x="414506" y="158674"/>
                  </a:lnTo>
                  <a:lnTo>
                    <a:pt x="417989" y="151445"/>
                  </a:lnTo>
                  <a:lnTo>
                    <a:pt x="421472" y="144270"/>
                  </a:lnTo>
                  <a:lnTo>
                    <a:pt x="424956" y="137150"/>
                  </a:lnTo>
                  <a:lnTo>
                    <a:pt x="428439" y="130083"/>
                  </a:lnTo>
                  <a:lnTo>
                    <a:pt x="431922" y="123069"/>
                  </a:lnTo>
                  <a:lnTo>
                    <a:pt x="435405" y="116108"/>
                  </a:lnTo>
                  <a:lnTo>
                    <a:pt x="438889" y="109198"/>
                  </a:lnTo>
                  <a:lnTo>
                    <a:pt x="442372" y="102339"/>
                  </a:lnTo>
                  <a:lnTo>
                    <a:pt x="445855" y="95532"/>
                  </a:lnTo>
                  <a:lnTo>
                    <a:pt x="449338" y="88774"/>
                  </a:lnTo>
                  <a:lnTo>
                    <a:pt x="452822" y="82066"/>
                  </a:lnTo>
                  <a:lnTo>
                    <a:pt x="456305" y="75406"/>
                  </a:lnTo>
                  <a:lnTo>
                    <a:pt x="459788" y="68795"/>
                  </a:lnTo>
                  <a:lnTo>
                    <a:pt x="463271" y="62233"/>
                  </a:lnTo>
                  <a:lnTo>
                    <a:pt x="466755" y="55717"/>
                  </a:lnTo>
                  <a:lnTo>
                    <a:pt x="470238" y="49248"/>
                  </a:lnTo>
                  <a:lnTo>
                    <a:pt x="473721" y="42826"/>
                  </a:lnTo>
                  <a:lnTo>
                    <a:pt x="477204" y="36450"/>
                  </a:lnTo>
                  <a:lnTo>
                    <a:pt x="480688" y="30119"/>
                  </a:lnTo>
                  <a:lnTo>
                    <a:pt x="484171" y="23833"/>
                  </a:lnTo>
                  <a:lnTo>
                    <a:pt x="487654" y="17592"/>
                  </a:lnTo>
                  <a:lnTo>
                    <a:pt x="491137" y="11394"/>
                  </a:lnTo>
                  <a:lnTo>
                    <a:pt x="494621" y="5240"/>
                  </a:lnTo>
                  <a:lnTo>
                    <a:pt x="498104" y="745699"/>
                  </a:lnTo>
                  <a:lnTo>
                    <a:pt x="501587" y="740736"/>
                  </a:lnTo>
                  <a:lnTo>
                    <a:pt x="505070" y="735792"/>
                  </a:lnTo>
                  <a:lnTo>
                    <a:pt x="508554" y="730868"/>
                  </a:lnTo>
                  <a:lnTo>
                    <a:pt x="512037" y="725964"/>
                  </a:lnTo>
                  <a:lnTo>
                    <a:pt x="515520" y="721079"/>
                  </a:lnTo>
                  <a:lnTo>
                    <a:pt x="519003" y="716213"/>
                  </a:lnTo>
                  <a:lnTo>
                    <a:pt x="522487" y="711367"/>
                  </a:lnTo>
                  <a:lnTo>
                    <a:pt x="525970" y="706539"/>
                  </a:lnTo>
                  <a:lnTo>
                    <a:pt x="529453" y="701731"/>
                  </a:lnTo>
                  <a:lnTo>
                    <a:pt x="532936" y="696942"/>
                  </a:lnTo>
                  <a:lnTo>
                    <a:pt x="536420" y="692171"/>
                  </a:lnTo>
                  <a:lnTo>
                    <a:pt x="539903" y="687419"/>
                  </a:lnTo>
                  <a:lnTo>
                    <a:pt x="543386" y="682685"/>
                  </a:lnTo>
                  <a:lnTo>
                    <a:pt x="546869" y="677970"/>
                  </a:lnTo>
                  <a:lnTo>
                    <a:pt x="550353" y="673273"/>
                  </a:lnTo>
                  <a:lnTo>
                    <a:pt x="553836" y="668594"/>
                  </a:lnTo>
                  <a:lnTo>
                    <a:pt x="557319" y="663933"/>
                  </a:lnTo>
                  <a:lnTo>
                    <a:pt x="560802" y="659291"/>
                  </a:lnTo>
                  <a:lnTo>
                    <a:pt x="564286" y="654666"/>
                  </a:lnTo>
                  <a:lnTo>
                    <a:pt x="567769" y="650059"/>
                  </a:lnTo>
                  <a:lnTo>
                    <a:pt x="571252" y="645470"/>
                  </a:lnTo>
                  <a:lnTo>
                    <a:pt x="574735" y="640898"/>
                  </a:lnTo>
                  <a:lnTo>
                    <a:pt x="578218" y="636344"/>
                  </a:lnTo>
                  <a:lnTo>
                    <a:pt x="581702" y="631807"/>
                  </a:lnTo>
                  <a:lnTo>
                    <a:pt x="585185" y="627287"/>
                  </a:lnTo>
                  <a:lnTo>
                    <a:pt x="588668" y="622785"/>
                  </a:lnTo>
                  <a:lnTo>
                    <a:pt x="592151" y="618299"/>
                  </a:lnTo>
                  <a:lnTo>
                    <a:pt x="595635" y="613831"/>
                  </a:lnTo>
                  <a:lnTo>
                    <a:pt x="599118" y="609380"/>
                  </a:lnTo>
                  <a:lnTo>
                    <a:pt x="602601" y="604945"/>
                  </a:lnTo>
                  <a:lnTo>
                    <a:pt x="606084" y="600527"/>
                  </a:lnTo>
                  <a:lnTo>
                    <a:pt x="609568" y="596126"/>
                  </a:lnTo>
                  <a:lnTo>
                    <a:pt x="613051" y="591741"/>
                  </a:lnTo>
                  <a:lnTo>
                    <a:pt x="616534" y="587372"/>
                  </a:lnTo>
                  <a:lnTo>
                    <a:pt x="620017" y="583020"/>
                  </a:lnTo>
                  <a:lnTo>
                    <a:pt x="623501" y="578684"/>
                  </a:lnTo>
                  <a:lnTo>
                    <a:pt x="626984" y="574365"/>
                  </a:lnTo>
                  <a:lnTo>
                    <a:pt x="630467" y="570061"/>
                  </a:lnTo>
                  <a:lnTo>
                    <a:pt x="633950" y="565773"/>
                  </a:lnTo>
                  <a:lnTo>
                    <a:pt x="637434" y="561501"/>
                  </a:lnTo>
                  <a:lnTo>
                    <a:pt x="640917" y="557245"/>
                  </a:lnTo>
                  <a:lnTo>
                    <a:pt x="644400" y="553005"/>
                  </a:lnTo>
                  <a:lnTo>
                    <a:pt x="647883" y="548780"/>
                  </a:lnTo>
                  <a:lnTo>
                    <a:pt x="651367" y="544571"/>
                  </a:lnTo>
                  <a:lnTo>
                    <a:pt x="654850" y="540377"/>
                  </a:lnTo>
                  <a:lnTo>
                    <a:pt x="658333" y="536199"/>
                  </a:lnTo>
                  <a:lnTo>
                    <a:pt x="661816" y="532036"/>
                  </a:lnTo>
                  <a:lnTo>
                    <a:pt x="665300" y="527888"/>
                  </a:lnTo>
                  <a:lnTo>
                    <a:pt x="668783" y="523755"/>
                  </a:lnTo>
                  <a:lnTo>
                    <a:pt x="672266" y="519637"/>
                  </a:lnTo>
                  <a:lnTo>
                    <a:pt x="675749" y="515534"/>
                  </a:lnTo>
                  <a:lnTo>
                    <a:pt x="679233" y="511446"/>
                  </a:lnTo>
                  <a:lnTo>
                    <a:pt x="682716" y="507373"/>
                  </a:lnTo>
                  <a:lnTo>
                    <a:pt x="686199" y="503315"/>
                  </a:lnTo>
                  <a:lnTo>
                    <a:pt x="689682" y="499271"/>
                  </a:lnTo>
                  <a:lnTo>
                    <a:pt x="693166" y="495242"/>
                  </a:lnTo>
                  <a:lnTo>
                    <a:pt x="696649" y="491227"/>
                  </a:lnTo>
                  <a:lnTo>
                    <a:pt x="700132" y="487226"/>
                  </a:lnTo>
                  <a:lnTo>
                    <a:pt x="703615" y="483240"/>
                  </a:lnTo>
                  <a:lnTo>
                    <a:pt x="707099" y="479268"/>
                  </a:lnTo>
                  <a:lnTo>
                    <a:pt x="710582" y="475310"/>
                  </a:lnTo>
                  <a:lnTo>
                    <a:pt x="714065" y="471366"/>
                  </a:lnTo>
                  <a:lnTo>
                    <a:pt x="717548" y="467437"/>
                  </a:lnTo>
                  <a:lnTo>
                    <a:pt x="721032" y="463521"/>
                  </a:lnTo>
                  <a:lnTo>
                    <a:pt x="724515" y="459619"/>
                  </a:lnTo>
                  <a:lnTo>
                    <a:pt x="727998" y="455731"/>
                  </a:lnTo>
                  <a:lnTo>
                    <a:pt x="731481" y="451856"/>
                  </a:lnTo>
                  <a:lnTo>
                    <a:pt x="734965" y="447996"/>
                  </a:lnTo>
                  <a:lnTo>
                    <a:pt x="738448" y="444148"/>
                  </a:lnTo>
                  <a:lnTo>
                    <a:pt x="741931" y="440315"/>
                  </a:lnTo>
                  <a:lnTo>
                    <a:pt x="745414" y="436494"/>
                  </a:lnTo>
                  <a:lnTo>
                    <a:pt x="748898" y="434320"/>
                  </a:lnTo>
                  <a:lnTo>
                    <a:pt x="752381" y="432809"/>
                  </a:lnTo>
                  <a:lnTo>
                    <a:pt x="755864" y="431308"/>
                  </a:lnTo>
                  <a:lnTo>
                    <a:pt x="759347" y="429818"/>
                  </a:lnTo>
                  <a:lnTo>
                    <a:pt x="762831" y="428338"/>
                  </a:lnTo>
                  <a:lnTo>
                    <a:pt x="766314" y="426868"/>
                  </a:lnTo>
                  <a:lnTo>
                    <a:pt x="769797" y="425408"/>
                  </a:lnTo>
                  <a:lnTo>
                    <a:pt x="773280" y="423958"/>
                  </a:lnTo>
                  <a:lnTo>
                    <a:pt x="776764" y="422519"/>
                  </a:lnTo>
                  <a:lnTo>
                    <a:pt x="780247" y="421088"/>
                  </a:lnTo>
                  <a:lnTo>
                    <a:pt x="783730" y="419668"/>
                  </a:lnTo>
                  <a:lnTo>
                    <a:pt x="787213" y="418257"/>
                  </a:lnTo>
                  <a:lnTo>
                    <a:pt x="790697" y="416855"/>
                  </a:lnTo>
                  <a:lnTo>
                    <a:pt x="794180" y="415463"/>
                  </a:lnTo>
                  <a:lnTo>
                    <a:pt x="797663" y="414080"/>
                  </a:lnTo>
                  <a:lnTo>
                    <a:pt x="801146" y="412706"/>
                  </a:lnTo>
                  <a:lnTo>
                    <a:pt x="804630" y="411342"/>
                  </a:lnTo>
                  <a:lnTo>
                    <a:pt x="808113" y="409986"/>
                  </a:lnTo>
                  <a:lnTo>
                    <a:pt x="811596" y="408639"/>
                  </a:lnTo>
                  <a:lnTo>
                    <a:pt x="815079" y="407302"/>
                  </a:lnTo>
                  <a:lnTo>
                    <a:pt x="818563" y="405972"/>
                  </a:lnTo>
                  <a:lnTo>
                    <a:pt x="822046" y="404652"/>
                  </a:lnTo>
                  <a:lnTo>
                    <a:pt x="825529" y="403340"/>
                  </a:lnTo>
                  <a:lnTo>
                    <a:pt x="829012" y="402036"/>
                  </a:lnTo>
                  <a:lnTo>
                    <a:pt x="832496" y="400741"/>
                  </a:lnTo>
                  <a:lnTo>
                    <a:pt x="835979" y="399454"/>
                  </a:lnTo>
                  <a:lnTo>
                    <a:pt x="839462" y="398176"/>
                  </a:lnTo>
                  <a:lnTo>
                    <a:pt x="842945" y="396905"/>
                  </a:lnTo>
                  <a:lnTo>
                    <a:pt x="846429" y="395643"/>
                  </a:lnTo>
                  <a:lnTo>
                    <a:pt x="849912" y="394389"/>
                  </a:lnTo>
                  <a:lnTo>
                    <a:pt x="853395" y="393142"/>
                  </a:lnTo>
                  <a:lnTo>
                    <a:pt x="856878" y="391904"/>
                  </a:lnTo>
                  <a:lnTo>
                    <a:pt x="860361" y="390673"/>
                  </a:lnTo>
                  <a:lnTo>
                    <a:pt x="863845" y="389450"/>
                  </a:lnTo>
                  <a:lnTo>
                    <a:pt x="867328" y="388235"/>
                  </a:lnTo>
                  <a:lnTo>
                    <a:pt x="870811" y="387027"/>
                  </a:lnTo>
                  <a:lnTo>
                    <a:pt x="874294" y="385827"/>
                  </a:lnTo>
                  <a:lnTo>
                    <a:pt x="877778" y="384634"/>
                  </a:lnTo>
                  <a:lnTo>
                    <a:pt x="881261" y="383448"/>
                  </a:lnTo>
                  <a:lnTo>
                    <a:pt x="884744" y="382270"/>
                  </a:lnTo>
                  <a:lnTo>
                    <a:pt x="888227" y="381099"/>
                  </a:lnTo>
                  <a:lnTo>
                    <a:pt x="891711" y="379935"/>
                  </a:lnTo>
                  <a:lnTo>
                    <a:pt x="895194" y="378778"/>
                  </a:lnTo>
                  <a:lnTo>
                    <a:pt x="898677" y="377628"/>
                  </a:lnTo>
                  <a:lnTo>
                    <a:pt x="902160" y="376485"/>
                  </a:lnTo>
                  <a:lnTo>
                    <a:pt x="905644" y="375349"/>
                  </a:lnTo>
                  <a:lnTo>
                    <a:pt x="909127" y="374220"/>
                  </a:lnTo>
                  <a:lnTo>
                    <a:pt x="912610" y="373098"/>
                  </a:lnTo>
                  <a:lnTo>
                    <a:pt x="916093" y="371982"/>
                  </a:lnTo>
                  <a:lnTo>
                    <a:pt x="919577" y="370873"/>
                  </a:lnTo>
                  <a:lnTo>
                    <a:pt x="923060" y="369771"/>
                  </a:lnTo>
                  <a:lnTo>
                    <a:pt x="926543" y="368675"/>
                  </a:lnTo>
                  <a:lnTo>
                    <a:pt x="930026" y="367586"/>
                  </a:lnTo>
                  <a:lnTo>
                    <a:pt x="933510" y="366503"/>
                  </a:lnTo>
                  <a:lnTo>
                    <a:pt x="936993" y="365426"/>
                  </a:lnTo>
                  <a:lnTo>
                    <a:pt x="940476" y="364356"/>
                  </a:lnTo>
                  <a:lnTo>
                    <a:pt x="943959" y="363292"/>
                  </a:lnTo>
                  <a:lnTo>
                    <a:pt x="947443" y="362234"/>
                  </a:lnTo>
                  <a:lnTo>
                    <a:pt x="950926" y="361182"/>
                  </a:lnTo>
                  <a:lnTo>
                    <a:pt x="954409" y="360137"/>
                  </a:lnTo>
                  <a:lnTo>
                    <a:pt x="957892" y="359097"/>
                  </a:lnTo>
                  <a:lnTo>
                    <a:pt x="961376" y="358064"/>
                  </a:lnTo>
                  <a:lnTo>
                    <a:pt x="964859" y="357036"/>
                  </a:lnTo>
                  <a:lnTo>
                    <a:pt x="968342" y="356014"/>
                  </a:lnTo>
                  <a:lnTo>
                    <a:pt x="971825" y="354998"/>
                  </a:lnTo>
                  <a:lnTo>
                    <a:pt x="975309" y="353988"/>
                  </a:lnTo>
                  <a:lnTo>
                    <a:pt x="978792" y="352984"/>
                  </a:lnTo>
                  <a:lnTo>
                    <a:pt x="982275" y="351985"/>
                  </a:lnTo>
                  <a:lnTo>
                    <a:pt x="985758" y="350992"/>
                  </a:lnTo>
                  <a:lnTo>
                    <a:pt x="989242" y="350004"/>
                  </a:lnTo>
                  <a:lnTo>
                    <a:pt x="992725" y="349022"/>
                  </a:lnTo>
                  <a:lnTo>
                    <a:pt x="996208" y="347489"/>
                  </a:lnTo>
                  <a:lnTo>
                    <a:pt x="999691" y="344569"/>
                  </a:lnTo>
                  <a:lnTo>
                    <a:pt x="1003175" y="341658"/>
                  </a:lnTo>
                  <a:lnTo>
                    <a:pt x="1006658" y="338754"/>
                  </a:lnTo>
                  <a:lnTo>
                    <a:pt x="1010141" y="335859"/>
                  </a:lnTo>
                  <a:lnTo>
                    <a:pt x="1013624" y="332972"/>
                  </a:lnTo>
                  <a:lnTo>
                    <a:pt x="1017108" y="330093"/>
                  </a:lnTo>
                  <a:lnTo>
                    <a:pt x="1020591" y="327222"/>
                  </a:lnTo>
                  <a:lnTo>
                    <a:pt x="1024074" y="324359"/>
                  </a:lnTo>
                  <a:lnTo>
                    <a:pt x="1027557" y="321504"/>
                  </a:lnTo>
                  <a:lnTo>
                    <a:pt x="1031041" y="318656"/>
                  </a:lnTo>
                  <a:lnTo>
                    <a:pt x="1034524" y="315817"/>
                  </a:lnTo>
                  <a:lnTo>
                    <a:pt x="1038007" y="312985"/>
                  </a:lnTo>
                  <a:lnTo>
                    <a:pt x="1041490" y="310161"/>
                  </a:lnTo>
                  <a:lnTo>
                    <a:pt x="1044974" y="307345"/>
                  </a:lnTo>
                  <a:lnTo>
                    <a:pt x="1048457" y="304536"/>
                  </a:lnTo>
                  <a:lnTo>
                    <a:pt x="1051940" y="301736"/>
                  </a:lnTo>
                  <a:lnTo>
                    <a:pt x="1055423" y="298942"/>
                  </a:lnTo>
                  <a:lnTo>
                    <a:pt x="1058907" y="296157"/>
                  </a:lnTo>
                  <a:lnTo>
                    <a:pt x="1062390" y="293379"/>
                  </a:lnTo>
                  <a:lnTo>
                    <a:pt x="1065873" y="290609"/>
                  </a:lnTo>
                  <a:lnTo>
                    <a:pt x="1069356" y="287846"/>
                  </a:lnTo>
                  <a:lnTo>
                    <a:pt x="1072840" y="285091"/>
                  </a:lnTo>
                  <a:lnTo>
                    <a:pt x="1076323" y="282343"/>
                  </a:lnTo>
                  <a:lnTo>
                    <a:pt x="1079806" y="279602"/>
                  </a:lnTo>
                  <a:lnTo>
                    <a:pt x="1083289" y="276870"/>
                  </a:lnTo>
                  <a:lnTo>
                    <a:pt x="1086773" y="274144"/>
                  </a:lnTo>
                  <a:lnTo>
                    <a:pt x="1090256" y="271426"/>
                  </a:lnTo>
                  <a:lnTo>
                    <a:pt x="1093739" y="268715"/>
                  </a:lnTo>
                  <a:lnTo>
                    <a:pt x="1097222" y="266011"/>
                  </a:lnTo>
                  <a:lnTo>
                    <a:pt x="1100706" y="263315"/>
                  </a:lnTo>
                  <a:lnTo>
                    <a:pt x="1104189" y="260626"/>
                  </a:lnTo>
                  <a:lnTo>
                    <a:pt x="1107672" y="257944"/>
                  </a:lnTo>
                  <a:lnTo>
                    <a:pt x="1111155" y="255269"/>
                  </a:lnTo>
                  <a:lnTo>
                    <a:pt x="1114639" y="252601"/>
                  </a:lnTo>
                  <a:lnTo>
                    <a:pt x="1118122" y="249941"/>
                  </a:lnTo>
                  <a:lnTo>
                    <a:pt x="1121605" y="247287"/>
                  </a:lnTo>
                  <a:lnTo>
                    <a:pt x="1125088" y="244641"/>
                  </a:lnTo>
                  <a:lnTo>
                    <a:pt x="1128572" y="242002"/>
                  </a:lnTo>
                  <a:lnTo>
                    <a:pt x="1132055" y="239370"/>
                  </a:lnTo>
                  <a:lnTo>
                    <a:pt x="1135538" y="236744"/>
                  </a:lnTo>
                  <a:lnTo>
                    <a:pt x="1139021" y="234126"/>
                  </a:lnTo>
                  <a:lnTo>
                    <a:pt x="1142505" y="231514"/>
                  </a:lnTo>
                  <a:lnTo>
                    <a:pt x="1145988" y="228910"/>
                  </a:lnTo>
                  <a:lnTo>
                    <a:pt x="1149471" y="226312"/>
                  </a:lnTo>
                  <a:lnTo>
                    <a:pt x="1152954" y="223721"/>
                  </a:lnTo>
                  <a:lnTo>
                    <a:pt x="1156437" y="221137"/>
                  </a:lnTo>
                  <a:lnTo>
                    <a:pt x="1159921" y="218560"/>
                  </a:lnTo>
                  <a:lnTo>
                    <a:pt x="1163404" y="215990"/>
                  </a:lnTo>
                  <a:lnTo>
                    <a:pt x="1166887" y="213426"/>
                  </a:lnTo>
                  <a:lnTo>
                    <a:pt x="1170370" y="210869"/>
                  </a:lnTo>
                  <a:lnTo>
                    <a:pt x="1173854" y="208318"/>
                  </a:lnTo>
                  <a:lnTo>
                    <a:pt x="1177337" y="205775"/>
                  </a:lnTo>
                  <a:lnTo>
                    <a:pt x="1180820" y="203238"/>
                  </a:lnTo>
                  <a:lnTo>
                    <a:pt x="1184303" y="200707"/>
                  </a:lnTo>
                  <a:lnTo>
                    <a:pt x="1187787" y="198183"/>
                  </a:lnTo>
                  <a:lnTo>
                    <a:pt x="1191270" y="195666"/>
                  </a:lnTo>
                  <a:lnTo>
                    <a:pt x="1194753" y="193155"/>
                  </a:lnTo>
                  <a:lnTo>
                    <a:pt x="1198236" y="190651"/>
                  </a:lnTo>
                  <a:lnTo>
                    <a:pt x="1201720" y="188153"/>
                  </a:lnTo>
                  <a:lnTo>
                    <a:pt x="1205203" y="185661"/>
                  </a:lnTo>
                  <a:lnTo>
                    <a:pt x="1208686" y="183176"/>
                  </a:lnTo>
                  <a:lnTo>
                    <a:pt x="1212169" y="180698"/>
                  </a:lnTo>
                  <a:lnTo>
                    <a:pt x="1215653" y="178226"/>
                  </a:lnTo>
                  <a:lnTo>
                    <a:pt x="1219136" y="175760"/>
                  </a:lnTo>
                  <a:lnTo>
                    <a:pt x="1222619" y="173300"/>
                  </a:lnTo>
                  <a:lnTo>
                    <a:pt x="1226102" y="170847"/>
                  </a:lnTo>
                  <a:lnTo>
                    <a:pt x="1229586" y="168400"/>
                  </a:lnTo>
                  <a:lnTo>
                    <a:pt x="1233069" y="165959"/>
                  </a:lnTo>
                  <a:lnTo>
                    <a:pt x="1236552" y="163525"/>
                  </a:lnTo>
                  <a:lnTo>
                    <a:pt x="1240035" y="161097"/>
                  </a:lnTo>
                  <a:lnTo>
                    <a:pt x="1243519" y="158674"/>
                  </a:lnTo>
                  <a:lnTo>
                    <a:pt x="1247002" y="157122"/>
                  </a:lnTo>
                  <a:lnTo>
                    <a:pt x="1250485" y="155719"/>
                  </a:lnTo>
                  <a:lnTo>
                    <a:pt x="1253968" y="154321"/>
                  </a:lnTo>
                  <a:lnTo>
                    <a:pt x="1257452" y="152928"/>
                  </a:lnTo>
                  <a:lnTo>
                    <a:pt x="1260935" y="151541"/>
                  </a:lnTo>
                  <a:lnTo>
                    <a:pt x="1264418" y="150158"/>
                  </a:lnTo>
                  <a:lnTo>
                    <a:pt x="1267901" y="148781"/>
                  </a:lnTo>
                  <a:lnTo>
                    <a:pt x="1271385" y="147410"/>
                  </a:lnTo>
                  <a:lnTo>
                    <a:pt x="1274868" y="146043"/>
                  </a:lnTo>
                  <a:lnTo>
                    <a:pt x="1278351" y="144682"/>
                  </a:lnTo>
                  <a:lnTo>
                    <a:pt x="1281834" y="143325"/>
                  </a:lnTo>
                  <a:lnTo>
                    <a:pt x="1285318" y="141974"/>
                  </a:lnTo>
                  <a:lnTo>
                    <a:pt x="1288801" y="140627"/>
                  </a:lnTo>
                  <a:lnTo>
                    <a:pt x="1292284" y="139286"/>
                  </a:lnTo>
                  <a:lnTo>
                    <a:pt x="1295767" y="137950"/>
                  </a:lnTo>
                  <a:lnTo>
                    <a:pt x="1299251" y="136619"/>
                  </a:lnTo>
                  <a:lnTo>
                    <a:pt x="1302734" y="135292"/>
                  </a:lnTo>
                  <a:lnTo>
                    <a:pt x="1306217" y="133971"/>
                  </a:lnTo>
                  <a:lnTo>
                    <a:pt x="1309700" y="132654"/>
                  </a:lnTo>
                  <a:lnTo>
                    <a:pt x="1313184" y="131342"/>
                  </a:lnTo>
                  <a:lnTo>
                    <a:pt x="1316667" y="130035"/>
                  </a:lnTo>
                  <a:lnTo>
                    <a:pt x="1320150" y="128733"/>
                  </a:lnTo>
                  <a:lnTo>
                    <a:pt x="1323633" y="127435"/>
                  </a:lnTo>
                  <a:lnTo>
                    <a:pt x="1327117" y="126143"/>
                  </a:lnTo>
                  <a:lnTo>
                    <a:pt x="1330600" y="124855"/>
                  </a:lnTo>
                  <a:lnTo>
                    <a:pt x="1334083" y="123571"/>
                  </a:lnTo>
                  <a:lnTo>
                    <a:pt x="1337566" y="122293"/>
                  </a:lnTo>
                  <a:lnTo>
                    <a:pt x="1341050" y="121019"/>
                  </a:lnTo>
                  <a:lnTo>
                    <a:pt x="1344533" y="119749"/>
                  </a:lnTo>
                  <a:lnTo>
                    <a:pt x="1348016" y="118484"/>
                  </a:lnTo>
                  <a:lnTo>
                    <a:pt x="1351499" y="117224"/>
                  </a:lnTo>
                  <a:lnTo>
                    <a:pt x="1354983" y="115968"/>
                  </a:lnTo>
                  <a:lnTo>
                    <a:pt x="1358466" y="114717"/>
                  </a:lnTo>
                  <a:lnTo>
                    <a:pt x="1361949" y="113470"/>
                  </a:lnTo>
                  <a:lnTo>
                    <a:pt x="1365432" y="112228"/>
                  </a:lnTo>
                  <a:lnTo>
                    <a:pt x="1368916" y="110990"/>
                  </a:lnTo>
                  <a:lnTo>
                    <a:pt x="1372399" y="109757"/>
                  </a:lnTo>
                  <a:lnTo>
                    <a:pt x="1375882" y="108528"/>
                  </a:lnTo>
                  <a:lnTo>
                    <a:pt x="1379365" y="107303"/>
                  </a:lnTo>
                  <a:lnTo>
                    <a:pt x="1382849" y="106083"/>
                  </a:lnTo>
                  <a:lnTo>
                    <a:pt x="1386332" y="104867"/>
                  </a:lnTo>
                  <a:lnTo>
                    <a:pt x="1389815" y="103655"/>
                  </a:lnTo>
                  <a:lnTo>
                    <a:pt x="1393298" y="102448"/>
                  </a:lnTo>
                  <a:lnTo>
                    <a:pt x="1396782" y="101245"/>
                  </a:lnTo>
                  <a:lnTo>
                    <a:pt x="1400265" y="100046"/>
                  </a:lnTo>
                  <a:lnTo>
                    <a:pt x="1403748" y="98851"/>
                  </a:lnTo>
                  <a:lnTo>
                    <a:pt x="1407231" y="97661"/>
                  </a:lnTo>
                  <a:lnTo>
                    <a:pt x="1410715" y="96474"/>
                  </a:lnTo>
                  <a:lnTo>
                    <a:pt x="1414198" y="95292"/>
                  </a:lnTo>
                  <a:lnTo>
                    <a:pt x="1417681" y="94114"/>
                  </a:lnTo>
                  <a:lnTo>
                    <a:pt x="1421164" y="92940"/>
                  </a:lnTo>
                  <a:lnTo>
                    <a:pt x="1424648" y="91770"/>
                  </a:lnTo>
                  <a:lnTo>
                    <a:pt x="1428131" y="90604"/>
                  </a:lnTo>
                  <a:lnTo>
                    <a:pt x="1431614" y="89442"/>
                  </a:lnTo>
                  <a:lnTo>
                    <a:pt x="1435097" y="88285"/>
                  </a:lnTo>
                  <a:lnTo>
                    <a:pt x="1438580" y="87131"/>
                  </a:lnTo>
                  <a:lnTo>
                    <a:pt x="1442064" y="85981"/>
                  </a:lnTo>
                  <a:lnTo>
                    <a:pt x="1445547" y="84835"/>
                  </a:lnTo>
                  <a:lnTo>
                    <a:pt x="1449030" y="83693"/>
                  </a:lnTo>
                  <a:lnTo>
                    <a:pt x="1452513" y="82555"/>
                  </a:lnTo>
                  <a:lnTo>
                    <a:pt x="1455997" y="81421"/>
                  </a:lnTo>
                  <a:lnTo>
                    <a:pt x="1459480" y="80291"/>
                  </a:lnTo>
                  <a:lnTo>
                    <a:pt x="1462963" y="79164"/>
                  </a:lnTo>
                  <a:lnTo>
                    <a:pt x="1466446" y="78042"/>
                  </a:lnTo>
                  <a:lnTo>
                    <a:pt x="1469930" y="76923"/>
                  </a:lnTo>
                  <a:lnTo>
                    <a:pt x="1473413" y="75808"/>
                  </a:lnTo>
                  <a:lnTo>
                    <a:pt x="1476896" y="74697"/>
                  </a:lnTo>
                  <a:lnTo>
                    <a:pt x="1480379" y="73589"/>
                  </a:lnTo>
                  <a:lnTo>
                    <a:pt x="1483863" y="72486"/>
                  </a:lnTo>
                  <a:lnTo>
                    <a:pt x="1487346" y="71386"/>
                  </a:lnTo>
                  <a:lnTo>
                    <a:pt x="1490829" y="70289"/>
                  </a:lnTo>
                  <a:lnTo>
                    <a:pt x="1494312" y="69197"/>
                  </a:lnTo>
                  <a:lnTo>
                    <a:pt x="1497796" y="68108"/>
                  </a:lnTo>
                  <a:lnTo>
                    <a:pt x="1501279" y="67022"/>
                  </a:lnTo>
                  <a:lnTo>
                    <a:pt x="1504762" y="65941"/>
                  </a:lnTo>
                  <a:lnTo>
                    <a:pt x="1508245" y="64863"/>
                  </a:lnTo>
                  <a:lnTo>
                    <a:pt x="1511729" y="63788"/>
                  </a:lnTo>
                  <a:lnTo>
                    <a:pt x="1515212" y="62717"/>
                  </a:lnTo>
                  <a:lnTo>
                    <a:pt x="1518695" y="61650"/>
                  </a:lnTo>
                  <a:lnTo>
                    <a:pt x="1522178" y="60586"/>
                  </a:lnTo>
                  <a:lnTo>
                    <a:pt x="1525662" y="59526"/>
                  </a:lnTo>
                  <a:lnTo>
                    <a:pt x="1529145" y="58469"/>
                  </a:lnTo>
                  <a:lnTo>
                    <a:pt x="1532628" y="57416"/>
                  </a:lnTo>
                  <a:lnTo>
                    <a:pt x="1536111" y="56366"/>
                  </a:lnTo>
                  <a:lnTo>
                    <a:pt x="1539595" y="55319"/>
                  </a:lnTo>
                  <a:lnTo>
                    <a:pt x="1543078" y="54276"/>
                  </a:lnTo>
                  <a:lnTo>
                    <a:pt x="1546561" y="53237"/>
                  </a:lnTo>
                  <a:lnTo>
                    <a:pt x="1550044" y="52201"/>
                  </a:lnTo>
                  <a:lnTo>
                    <a:pt x="1553528" y="51168"/>
                  </a:lnTo>
                  <a:lnTo>
                    <a:pt x="1557011" y="50139"/>
                  </a:lnTo>
                  <a:lnTo>
                    <a:pt x="1560494" y="49113"/>
                  </a:lnTo>
                  <a:lnTo>
                    <a:pt x="1563977" y="48090"/>
                  </a:lnTo>
                  <a:lnTo>
                    <a:pt x="1567461" y="47070"/>
                  </a:lnTo>
                  <a:lnTo>
                    <a:pt x="1570944" y="46054"/>
                  </a:lnTo>
                  <a:lnTo>
                    <a:pt x="1574427" y="45041"/>
                  </a:lnTo>
                  <a:lnTo>
                    <a:pt x="1577910" y="44032"/>
                  </a:lnTo>
                  <a:lnTo>
                    <a:pt x="1581394" y="43026"/>
                  </a:lnTo>
                  <a:lnTo>
                    <a:pt x="1584877" y="42023"/>
                  </a:lnTo>
                  <a:lnTo>
                    <a:pt x="1588360" y="41023"/>
                  </a:lnTo>
                  <a:lnTo>
                    <a:pt x="1591843" y="40026"/>
                  </a:lnTo>
                  <a:lnTo>
                    <a:pt x="1595327" y="39033"/>
                  </a:lnTo>
                  <a:lnTo>
                    <a:pt x="1598810" y="38042"/>
                  </a:lnTo>
                  <a:lnTo>
                    <a:pt x="1602293" y="37055"/>
                  </a:lnTo>
                  <a:lnTo>
                    <a:pt x="1605776" y="36071"/>
                  </a:lnTo>
                  <a:lnTo>
                    <a:pt x="1609260" y="35091"/>
                  </a:lnTo>
                  <a:lnTo>
                    <a:pt x="1612743" y="34113"/>
                  </a:lnTo>
                  <a:lnTo>
                    <a:pt x="1616226" y="33138"/>
                  </a:lnTo>
                  <a:lnTo>
                    <a:pt x="1619709" y="32167"/>
                  </a:lnTo>
                  <a:lnTo>
                    <a:pt x="1623193" y="31198"/>
                  </a:lnTo>
                  <a:lnTo>
                    <a:pt x="1626676" y="30233"/>
                  </a:lnTo>
                  <a:lnTo>
                    <a:pt x="1630159" y="29270"/>
                  </a:lnTo>
                  <a:lnTo>
                    <a:pt x="1633642" y="28311"/>
                  </a:lnTo>
                  <a:lnTo>
                    <a:pt x="1637126" y="27355"/>
                  </a:lnTo>
                  <a:lnTo>
                    <a:pt x="1640609" y="26402"/>
                  </a:lnTo>
                  <a:lnTo>
                    <a:pt x="1644092" y="25451"/>
                  </a:lnTo>
                  <a:lnTo>
                    <a:pt x="1647575" y="24504"/>
                  </a:lnTo>
                  <a:lnTo>
                    <a:pt x="1651059" y="23559"/>
                  </a:lnTo>
                  <a:lnTo>
                    <a:pt x="1654542" y="22618"/>
                  </a:lnTo>
                  <a:lnTo>
                    <a:pt x="1658025" y="21679"/>
                  </a:lnTo>
                  <a:lnTo>
                    <a:pt x="1661508" y="20744"/>
                  </a:lnTo>
                  <a:lnTo>
                    <a:pt x="1664992" y="19811"/>
                  </a:lnTo>
                  <a:lnTo>
                    <a:pt x="1668475" y="18881"/>
                  </a:lnTo>
                  <a:lnTo>
                    <a:pt x="1671958" y="17954"/>
                  </a:lnTo>
                  <a:lnTo>
                    <a:pt x="1675441" y="17030"/>
                  </a:lnTo>
                  <a:lnTo>
                    <a:pt x="1678925" y="16109"/>
                  </a:lnTo>
                  <a:lnTo>
                    <a:pt x="1682408" y="15191"/>
                  </a:lnTo>
                  <a:lnTo>
                    <a:pt x="1685891" y="14275"/>
                  </a:lnTo>
                  <a:lnTo>
                    <a:pt x="1689374" y="13362"/>
                  </a:lnTo>
                  <a:lnTo>
                    <a:pt x="1692858" y="12452"/>
                  </a:lnTo>
                  <a:lnTo>
                    <a:pt x="1696341" y="11545"/>
                  </a:lnTo>
                  <a:lnTo>
                    <a:pt x="1699824" y="10641"/>
                  </a:lnTo>
                  <a:lnTo>
                    <a:pt x="1703307" y="9739"/>
                  </a:lnTo>
                  <a:lnTo>
                    <a:pt x="1706791" y="8840"/>
                  </a:lnTo>
                  <a:lnTo>
                    <a:pt x="1710274" y="7944"/>
                  </a:lnTo>
                  <a:lnTo>
                    <a:pt x="1713757" y="7051"/>
                  </a:lnTo>
                  <a:lnTo>
                    <a:pt x="1717240" y="6160"/>
                  </a:lnTo>
                  <a:lnTo>
                    <a:pt x="1720723" y="5272"/>
                  </a:lnTo>
                  <a:lnTo>
                    <a:pt x="1724207" y="4386"/>
                  </a:lnTo>
                  <a:lnTo>
                    <a:pt x="1727690" y="3504"/>
                  </a:lnTo>
                  <a:lnTo>
                    <a:pt x="1731173" y="2624"/>
                  </a:lnTo>
                  <a:lnTo>
                    <a:pt x="1734656" y="1746"/>
                  </a:lnTo>
                  <a:lnTo>
                    <a:pt x="1738140" y="872"/>
                  </a:lnTo>
                  <a:lnTo>
                    <a:pt x="1741623" y="0"/>
                  </a:lnTo>
                  <a:lnTo>
                    <a:pt x="1741623" y="116108"/>
                  </a:lnTo>
                  <a:lnTo>
                    <a:pt x="1741623" y="217702"/>
                  </a:lnTo>
                  <a:lnTo>
                    <a:pt x="1741623" y="307345"/>
                  </a:lnTo>
                  <a:lnTo>
                    <a:pt x="1741623" y="387027"/>
                  </a:lnTo>
                  <a:lnTo>
                    <a:pt x="1741623" y="458321"/>
                  </a:lnTo>
                  <a:lnTo>
                    <a:pt x="1745106" y="456702"/>
                  </a:lnTo>
                  <a:lnTo>
                    <a:pt x="1748589" y="455084"/>
                  </a:lnTo>
                  <a:lnTo>
                    <a:pt x="1752073" y="453469"/>
                  </a:lnTo>
                  <a:lnTo>
                    <a:pt x="1755556" y="451856"/>
                  </a:lnTo>
                  <a:lnTo>
                    <a:pt x="1759039" y="450246"/>
                  </a:lnTo>
                  <a:lnTo>
                    <a:pt x="1762522" y="448638"/>
                  </a:lnTo>
                  <a:lnTo>
                    <a:pt x="1766006" y="447033"/>
                  </a:lnTo>
                  <a:lnTo>
                    <a:pt x="1769489" y="445429"/>
                  </a:lnTo>
                  <a:lnTo>
                    <a:pt x="1772972" y="443828"/>
                  </a:lnTo>
                  <a:lnTo>
                    <a:pt x="1776455" y="442230"/>
                  </a:lnTo>
                  <a:lnTo>
                    <a:pt x="1779939" y="440634"/>
                  </a:lnTo>
                  <a:lnTo>
                    <a:pt x="1783422" y="439040"/>
                  </a:lnTo>
                  <a:lnTo>
                    <a:pt x="1786905" y="437448"/>
                  </a:lnTo>
                  <a:lnTo>
                    <a:pt x="1790388" y="435859"/>
                  </a:lnTo>
                  <a:lnTo>
                    <a:pt x="1793872" y="434272"/>
                  </a:lnTo>
                  <a:lnTo>
                    <a:pt x="1797355" y="432687"/>
                  </a:lnTo>
                  <a:lnTo>
                    <a:pt x="1800838" y="431105"/>
                  </a:lnTo>
                  <a:lnTo>
                    <a:pt x="1804321" y="429525"/>
                  </a:lnTo>
                  <a:lnTo>
                    <a:pt x="1807805" y="427947"/>
                  </a:lnTo>
                  <a:lnTo>
                    <a:pt x="1811288" y="426372"/>
                  </a:lnTo>
                  <a:lnTo>
                    <a:pt x="1814771" y="424799"/>
                  </a:lnTo>
                  <a:lnTo>
                    <a:pt x="1818254" y="423228"/>
                  </a:lnTo>
                  <a:lnTo>
                    <a:pt x="1821738" y="421660"/>
                  </a:lnTo>
                  <a:lnTo>
                    <a:pt x="1825221" y="420093"/>
                  </a:lnTo>
                  <a:lnTo>
                    <a:pt x="1828704" y="418529"/>
                  </a:lnTo>
                  <a:lnTo>
                    <a:pt x="1832187" y="416967"/>
                  </a:lnTo>
                  <a:lnTo>
                    <a:pt x="1835671" y="415408"/>
                  </a:lnTo>
                  <a:lnTo>
                    <a:pt x="1839154" y="413851"/>
                  </a:lnTo>
                  <a:lnTo>
                    <a:pt x="1842637" y="412296"/>
                  </a:lnTo>
                  <a:lnTo>
                    <a:pt x="1846120" y="410743"/>
                  </a:lnTo>
                  <a:lnTo>
                    <a:pt x="1849604" y="409192"/>
                  </a:lnTo>
                  <a:lnTo>
                    <a:pt x="1853087" y="407644"/>
                  </a:lnTo>
                  <a:lnTo>
                    <a:pt x="1856570" y="406098"/>
                  </a:lnTo>
                  <a:lnTo>
                    <a:pt x="1860053" y="404554"/>
                  </a:lnTo>
                  <a:lnTo>
                    <a:pt x="1863537" y="403012"/>
                  </a:lnTo>
                  <a:lnTo>
                    <a:pt x="1867020" y="401473"/>
                  </a:lnTo>
                  <a:lnTo>
                    <a:pt x="1870503" y="399936"/>
                  </a:lnTo>
                  <a:lnTo>
                    <a:pt x="1873986" y="398401"/>
                  </a:lnTo>
                  <a:lnTo>
                    <a:pt x="1877470" y="396868"/>
                  </a:lnTo>
                  <a:lnTo>
                    <a:pt x="1880953" y="395337"/>
                  </a:lnTo>
                  <a:lnTo>
                    <a:pt x="1884436" y="393809"/>
                  </a:lnTo>
                  <a:lnTo>
                    <a:pt x="1887919" y="392283"/>
                  </a:lnTo>
                  <a:lnTo>
                    <a:pt x="1891403" y="390759"/>
                  </a:lnTo>
                  <a:lnTo>
                    <a:pt x="1894886" y="389237"/>
                  </a:lnTo>
                  <a:lnTo>
                    <a:pt x="1898369" y="387717"/>
                  </a:lnTo>
                  <a:lnTo>
                    <a:pt x="1901852" y="386199"/>
                  </a:lnTo>
                  <a:lnTo>
                    <a:pt x="1905336" y="384684"/>
                  </a:lnTo>
                  <a:lnTo>
                    <a:pt x="1908819" y="383171"/>
                  </a:lnTo>
                  <a:lnTo>
                    <a:pt x="1912302" y="381660"/>
                  </a:lnTo>
                  <a:lnTo>
                    <a:pt x="1915785" y="380151"/>
                  </a:lnTo>
                  <a:lnTo>
                    <a:pt x="1919269" y="378644"/>
                  </a:lnTo>
                  <a:lnTo>
                    <a:pt x="1922752" y="377139"/>
                  </a:lnTo>
                  <a:lnTo>
                    <a:pt x="1926235" y="375637"/>
                  </a:lnTo>
                  <a:lnTo>
                    <a:pt x="1929718" y="374136"/>
                  </a:lnTo>
                  <a:lnTo>
                    <a:pt x="1933202" y="372638"/>
                  </a:lnTo>
                  <a:lnTo>
                    <a:pt x="1936685" y="371142"/>
                  </a:lnTo>
                  <a:lnTo>
                    <a:pt x="1940168" y="369648"/>
                  </a:lnTo>
                  <a:lnTo>
                    <a:pt x="1943651" y="368156"/>
                  </a:lnTo>
                  <a:lnTo>
                    <a:pt x="1947135" y="366666"/>
                  </a:lnTo>
                  <a:lnTo>
                    <a:pt x="1950618" y="365179"/>
                  </a:lnTo>
                  <a:lnTo>
                    <a:pt x="1954101" y="363693"/>
                  </a:lnTo>
                  <a:lnTo>
                    <a:pt x="1957584" y="362209"/>
                  </a:lnTo>
                  <a:lnTo>
                    <a:pt x="1961068" y="360728"/>
                  </a:lnTo>
                  <a:lnTo>
                    <a:pt x="1964551" y="359249"/>
                  </a:lnTo>
                  <a:lnTo>
                    <a:pt x="1968034" y="357771"/>
                  </a:lnTo>
                  <a:lnTo>
                    <a:pt x="1971517" y="356296"/>
                  </a:lnTo>
                  <a:lnTo>
                    <a:pt x="1975001" y="354823"/>
                  </a:lnTo>
                  <a:lnTo>
                    <a:pt x="1978484" y="353352"/>
                  </a:lnTo>
                  <a:lnTo>
                    <a:pt x="1981967" y="351883"/>
                  </a:lnTo>
                  <a:lnTo>
                    <a:pt x="1985450" y="350416"/>
                  </a:lnTo>
                  <a:lnTo>
                    <a:pt x="1988934" y="348951"/>
                  </a:lnTo>
                  <a:lnTo>
                    <a:pt x="1992417" y="626583"/>
                  </a:lnTo>
                  <a:lnTo>
                    <a:pt x="1995900" y="625882"/>
                  </a:lnTo>
                  <a:lnTo>
                    <a:pt x="1999383" y="625183"/>
                  </a:lnTo>
                  <a:lnTo>
                    <a:pt x="2002867" y="624486"/>
                  </a:lnTo>
                  <a:lnTo>
                    <a:pt x="2006350" y="623790"/>
                  </a:lnTo>
                  <a:lnTo>
                    <a:pt x="2009833" y="623096"/>
                  </a:lnTo>
                  <a:lnTo>
                    <a:pt x="2013316" y="622403"/>
                  </a:lnTo>
                  <a:lnTo>
                    <a:pt x="2016799" y="621712"/>
                  </a:lnTo>
                  <a:lnTo>
                    <a:pt x="2020283" y="621022"/>
                  </a:lnTo>
                  <a:lnTo>
                    <a:pt x="2023766" y="620334"/>
                  </a:lnTo>
                  <a:lnTo>
                    <a:pt x="2027249" y="619647"/>
                  </a:lnTo>
                  <a:lnTo>
                    <a:pt x="2030732" y="618962"/>
                  </a:lnTo>
                  <a:lnTo>
                    <a:pt x="2034216" y="618279"/>
                  </a:lnTo>
                  <a:lnTo>
                    <a:pt x="2037699" y="617596"/>
                  </a:lnTo>
                  <a:lnTo>
                    <a:pt x="2041182" y="616916"/>
                  </a:lnTo>
                  <a:lnTo>
                    <a:pt x="2044665" y="616237"/>
                  </a:lnTo>
                  <a:lnTo>
                    <a:pt x="2048149" y="615559"/>
                  </a:lnTo>
                  <a:lnTo>
                    <a:pt x="2051632" y="614883"/>
                  </a:lnTo>
                  <a:lnTo>
                    <a:pt x="2055115" y="614208"/>
                  </a:lnTo>
                  <a:lnTo>
                    <a:pt x="2058598" y="613535"/>
                  </a:lnTo>
                  <a:lnTo>
                    <a:pt x="2062082" y="612864"/>
                  </a:lnTo>
                  <a:lnTo>
                    <a:pt x="2065565" y="612193"/>
                  </a:lnTo>
                  <a:lnTo>
                    <a:pt x="2069048" y="611525"/>
                  </a:lnTo>
                  <a:lnTo>
                    <a:pt x="2072531" y="610857"/>
                  </a:lnTo>
                  <a:lnTo>
                    <a:pt x="2076015" y="610191"/>
                  </a:lnTo>
                  <a:lnTo>
                    <a:pt x="2079498" y="609527"/>
                  </a:lnTo>
                  <a:lnTo>
                    <a:pt x="2082981" y="608864"/>
                  </a:lnTo>
                  <a:lnTo>
                    <a:pt x="2086464" y="608203"/>
                  </a:lnTo>
                  <a:lnTo>
                    <a:pt x="2089948" y="607543"/>
                  </a:lnTo>
                  <a:lnTo>
                    <a:pt x="2093431" y="606884"/>
                  </a:lnTo>
                  <a:lnTo>
                    <a:pt x="2096914" y="606227"/>
                  </a:lnTo>
                  <a:lnTo>
                    <a:pt x="2100397" y="605571"/>
                  </a:lnTo>
                  <a:lnTo>
                    <a:pt x="2103881" y="604917"/>
                  </a:lnTo>
                  <a:lnTo>
                    <a:pt x="2107364" y="604264"/>
                  </a:lnTo>
                  <a:lnTo>
                    <a:pt x="2110847" y="603612"/>
                  </a:lnTo>
                  <a:lnTo>
                    <a:pt x="2114330" y="602962"/>
                  </a:lnTo>
                  <a:lnTo>
                    <a:pt x="2117814" y="602313"/>
                  </a:lnTo>
                  <a:lnTo>
                    <a:pt x="2121297" y="601666"/>
                  </a:lnTo>
                  <a:lnTo>
                    <a:pt x="2124780" y="601020"/>
                  </a:lnTo>
                  <a:lnTo>
                    <a:pt x="2128263" y="600375"/>
                  </a:lnTo>
                  <a:lnTo>
                    <a:pt x="2131747" y="599732"/>
                  </a:lnTo>
                  <a:lnTo>
                    <a:pt x="2135230" y="599090"/>
                  </a:lnTo>
                  <a:lnTo>
                    <a:pt x="2138713" y="598450"/>
                  </a:lnTo>
                  <a:lnTo>
                    <a:pt x="2142196" y="597811"/>
                  </a:lnTo>
                  <a:lnTo>
                    <a:pt x="2145680" y="597173"/>
                  </a:lnTo>
                  <a:lnTo>
                    <a:pt x="2149163" y="596537"/>
                  </a:lnTo>
                  <a:lnTo>
                    <a:pt x="2152646" y="595902"/>
                  </a:lnTo>
                  <a:lnTo>
                    <a:pt x="2156129" y="595268"/>
                  </a:lnTo>
                  <a:lnTo>
                    <a:pt x="2159613" y="594636"/>
                  </a:lnTo>
                  <a:lnTo>
                    <a:pt x="2163096" y="594005"/>
                  </a:lnTo>
                  <a:lnTo>
                    <a:pt x="2166579" y="593375"/>
                  </a:lnTo>
                  <a:lnTo>
                    <a:pt x="2170062" y="592747"/>
                  </a:lnTo>
                  <a:lnTo>
                    <a:pt x="2173546" y="592120"/>
                  </a:lnTo>
                  <a:lnTo>
                    <a:pt x="2177029" y="591494"/>
                  </a:lnTo>
                  <a:lnTo>
                    <a:pt x="2180512" y="590870"/>
                  </a:lnTo>
                  <a:lnTo>
                    <a:pt x="2183995" y="590247"/>
                  </a:lnTo>
                  <a:lnTo>
                    <a:pt x="2187479" y="589625"/>
                  </a:lnTo>
                  <a:lnTo>
                    <a:pt x="2190962" y="589005"/>
                  </a:lnTo>
                  <a:lnTo>
                    <a:pt x="2194445" y="588386"/>
                  </a:lnTo>
                  <a:lnTo>
                    <a:pt x="2197928" y="587768"/>
                  </a:lnTo>
                  <a:lnTo>
                    <a:pt x="2201412" y="587152"/>
                  </a:lnTo>
                  <a:lnTo>
                    <a:pt x="2204895" y="586536"/>
                  </a:lnTo>
                  <a:lnTo>
                    <a:pt x="2208378" y="585922"/>
                  </a:lnTo>
                  <a:lnTo>
                    <a:pt x="2211861" y="585310"/>
                  </a:lnTo>
                  <a:lnTo>
                    <a:pt x="2215345" y="584699"/>
                  </a:lnTo>
                  <a:lnTo>
                    <a:pt x="2218828" y="584088"/>
                  </a:lnTo>
                  <a:lnTo>
                    <a:pt x="2222311" y="583480"/>
                  </a:lnTo>
                  <a:lnTo>
                    <a:pt x="2225794" y="582872"/>
                  </a:lnTo>
                  <a:lnTo>
                    <a:pt x="2229278" y="582266"/>
                  </a:lnTo>
                  <a:lnTo>
                    <a:pt x="2232761" y="581661"/>
                  </a:lnTo>
                  <a:lnTo>
                    <a:pt x="2236244" y="581057"/>
                  </a:lnTo>
                  <a:lnTo>
                    <a:pt x="2239727" y="761865"/>
                  </a:lnTo>
                  <a:lnTo>
                    <a:pt x="2243211" y="761199"/>
                  </a:lnTo>
                  <a:lnTo>
                    <a:pt x="2246694" y="760534"/>
                  </a:lnTo>
                  <a:lnTo>
                    <a:pt x="2250177" y="759870"/>
                  </a:lnTo>
                  <a:lnTo>
                    <a:pt x="2253660" y="759208"/>
                  </a:lnTo>
                  <a:lnTo>
                    <a:pt x="2257144" y="758546"/>
                  </a:lnTo>
                  <a:lnTo>
                    <a:pt x="2260627" y="757886"/>
                  </a:lnTo>
                  <a:lnTo>
                    <a:pt x="2264110" y="757227"/>
                  </a:lnTo>
                  <a:lnTo>
                    <a:pt x="2267593" y="756569"/>
                  </a:lnTo>
                  <a:lnTo>
                    <a:pt x="2271077" y="755912"/>
                  </a:lnTo>
                  <a:lnTo>
                    <a:pt x="2274560" y="755257"/>
                  </a:lnTo>
                  <a:lnTo>
                    <a:pt x="2278043" y="754602"/>
                  </a:lnTo>
                  <a:lnTo>
                    <a:pt x="2281526" y="753949"/>
                  </a:lnTo>
                  <a:lnTo>
                    <a:pt x="2285010" y="753297"/>
                  </a:lnTo>
                  <a:lnTo>
                    <a:pt x="2288493" y="752646"/>
                  </a:lnTo>
                  <a:lnTo>
                    <a:pt x="2291976" y="751996"/>
                  </a:lnTo>
                  <a:lnTo>
                    <a:pt x="2295459" y="751347"/>
                  </a:lnTo>
                  <a:lnTo>
                    <a:pt x="2298942" y="750699"/>
                  </a:lnTo>
                  <a:lnTo>
                    <a:pt x="2302426" y="750053"/>
                  </a:lnTo>
                  <a:lnTo>
                    <a:pt x="2305909" y="749407"/>
                  </a:lnTo>
                  <a:lnTo>
                    <a:pt x="2309392" y="748763"/>
                  </a:lnTo>
                  <a:lnTo>
                    <a:pt x="2312875" y="748120"/>
                  </a:lnTo>
                  <a:lnTo>
                    <a:pt x="2316359" y="747477"/>
                  </a:lnTo>
                  <a:lnTo>
                    <a:pt x="2319842" y="746836"/>
                  </a:lnTo>
                  <a:lnTo>
                    <a:pt x="2323325" y="746196"/>
                  </a:lnTo>
                  <a:lnTo>
                    <a:pt x="2326808" y="745557"/>
                  </a:lnTo>
                  <a:lnTo>
                    <a:pt x="2330292" y="744920"/>
                  </a:lnTo>
                  <a:lnTo>
                    <a:pt x="2333775" y="744283"/>
                  </a:lnTo>
                  <a:lnTo>
                    <a:pt x="2337258" y="743647"/>
                  </a:lnTo>
                  <a:lnTo>
                    <a:pt x="2340741" y="743013"/>
                  </a:lnTo>
                  <a:lnTo>
                    <a:pt x="2344225" y="742380"/>
                  </a:lnTo>
                  <a:lnTo>
                    <a:pt x="2347708" y="741747"/>
                  </a:lnTo>
                  <a:lnTo>
                    <a:pt x="2351191" y="741116"/>
                  </a:lnTo>
                  <a:lnTo>
                    <a:pt x="2354674" y="740486"/>
                  </a:lnTo>
                  <a:lnTo>
                    <a:pt x="2358158" y="739857"/>
                  </a:lnTo>
                  <a:lnTo>
                    <a:pt x="2361641" y="739228"/>
                  </a:lnTo>
                  <a:lnTo>
                    <a:pt x="2365124" y="738601"/>
                  </a:lnTo>
                  <a:lnTo>
                    <a:pt x="2368607" y="737976"/>
                  </a:lnTo>
                  <a:lnTo>
                    <a:pt x="2372091" y="737351"/>
                  </a:lnTo>
                  <a:lnTo>
                    <a:pt x="2375574" y="736727"/>
                  </a:lnTo>
                  <a:lnTo>
                    <a:pt x="2379057" y="736104"/>
                  </a:lnTo>
                  <a:lnTo>
                    <a:pt x="2382540" y="735482"/>
                  </a:lnTo>
                  <a:lnTo>
                    <a:pt x="2386024" y="734862"/>
                  </a:lnTo>
                  <a:lnTo>
                    <a:pt x="2389507" y="734242"/>
                  </a:lnTo>
                  <a:lnTo>
                    <a:pt x="2392990" y="733624"/>
                  </a:lnTo>
                  <a:lnTo>
                    <a:pt x="2396473" y="733006"/>
                  </a:lnTo>
                  <a:lnTo>
                    <a:pt x="2399957" y="732390"/>
                  </a:lnTo>
                  <a:lnTo>
                    <a:pt x="2403440" y="731774"/>
                  </a:lnTo>
                  <a:lnTo>
                    <a:pt x="2406923" y="731160"/>
                  </a:lnTo>
                  <a:lnTo>
                    <a:pt x="2410406" y="730546"/>
                  </a:lnTo>
                  <a:lnTo>
                    <a:pt x="2413890" y="729934"/>
                  </a:lnTo>
                  <a:lnTo>
                    <a:pt x="2417373" y="729323"/>
                  </a:lnTo>
                  <a:lnTo>
                    <a:pt x="2420856" y="728712"/>
                  </a:lnTo>
                  <a:lnTo>
                    <a:pt x="2424339" y="728103"/>
                  </a:lnTo>
                  <a:lnTo>
                    <a:pt x="2427823" y="727495"/>
                  </a:lnTo>
                  <a:lnTo>
                    <a:pt x="2431306" y="726887"/>
                  </a:lnTo>
                  <a:lnTo>
                    <a:pt x="2434789" y="726281"/>
                  </a:lnTo>
                  <a:lnTo>
                    <a:pt x="2438272" y="725676"/>
                  </a:lnTo>
                  <a:lnTo>
                    <a:pt x="2441756" y="725072"/>
                  </a:lnTo>
                  <a:lnTo>
                    <a:pt x="2445239" y="724469"/>
                  </a:lnTo>
                  <a:lnTo>
                    <a:pt x="2448722" y="723866"/>
                  </a:lnTo>
                  <a:lnTo>
                    <a:pt x="2452205" y="723265"/>
                  </a:lnTo>
                  <a:lnTo>
                    <a:pt x="2455689" y="722665"/>
                  </a:lnTo>
                  <a:lnTo>
                    <a:pt x="2459172" y="722066"/>
                  </a:lnTo>
                  <a:lnTo>
                    <a:pt x="2462655" y="721467"/>
                  </a:lnTo>
                  <a:lnTo>
                    <a:pt x="2466138" y="720870"/>
                  </a:lnTo>
                  <a:lnTo>
                    <a:pt x="2469622" y="720274"/>
                  </a:lnTo>
                  <a:lnTo>
                    <a:pt x="2473105" y="719679"/>
                  </a:lnTo>
                  <a:lnTo>
                    <a:pt x="2476588" y="719084"/>
                  </a:lnTo>
                  <a:lnTo>
                    <a:pt x="2480071" y="718491"/>
                  </a:lnTo>
                  <a:lnTo>
                    <a:pt x="2483555" y="717899"/>
                  </a:lnTo>
                  <a:lnTo>
                    <a:pt x="2487038" y="717307"/>
                  </a:lnTo>
                  <a:lnTo>
                    <a:pt x="2490521" y="824304"/>
                  </a:lnTo>
                  <a:lnTo>
                    <a:pt x="2494004" y="823359"/>
                  </a:lnTo>
                  <a:lnTo>
                    <a:pt x="2497488" y="822415"/>
                  </a:lnTo>
                  <a:lnTo>
                    <a:pt x="2500971" y="821472"/>
                  </a:lnTo>
                  <a:lnTo>
                    <a:pt x="2504454" y="820529"/>
                  </a:lnTo>
                  <a:lnTo>
                    <a:pt x="2507937" y="819587"/>
                  </a:lnTo>
                  <a:lnTo>
                    <a:pt x="2511421" y="818646"/>
                  </a:lnTo>
                  <a:lnTo>
                    <a:pt x="2514904" y="817705"/>
                  </a:lnTo>
                  <a:lnTo>
                    <a:pt x="2518387" y="816765"/>
                  </a:lnTo>
                  <a:lnTo>
                    <a:pt x="2521870" y="815826"/>
                  </a:lnTo>
                  <a:lnTo>
                    <a:pt x="2525354" y="814888"/>
                  </a:lnTo>
                  <a:lnTo>
                    <a:pt x="2528837" y="813950"/>
                  </a:lnTo>
                  <a:lnTo>
                    <a:pt x="2532320" y="813013"/>
                  </a:lnTo>
                  <a:lnTo>
                    <a:pt x="2535803" y="812076"/>
                  </a:lnTo>
                  <a:lnTo>
                    <a:pt x="2539287" y="811140"/>
                  </a:lnTo>
                  <a:lnTo>
                    <a:pt x="2542770" y="810205"/>
                  </a:lnTo>
                  <a:lnTo>
                    <a:pt x="2546253" y="809271"/>
                  </a:lnTo>
                  <a:lnTo>
                    <a:pt x="2549736" y="808337"/>
                  </a:lnTo>
                  <a:lnTo>
                    <a:pt x="2553220" y="807404"/>
                  </a:lnTo>
                  <a:lnTo>
                    <a:pt x="2556703" y="806472"/>
                  </a:lnTo>
                  <a:lnTo>
                    <a:pt x="2560186" y="805540"/>
                  </a:lnTo>
                  <a:lnTo>
                    <a:pt x="2563669" y="804609"/>
                  </a:lnTo>
                  <a:lnTo>
                    <a:pt x="2567153" y="803679"/>
                  </a:lnTo>
                  <a:lnTo>
                    <a:pt x="2570636" y="802749"/>
                  </a:lnTo>
                  <a:lnTo>
                    <a:pt x="2574119" y="801820"/>
                  </a:lnTo>
                  <a:lnTo>
                    <a:pt x="2577602" y="800892"/>
                  </a:lnTo>
                  <a:lnTo>
                    <a:pt x="2581085" y="799964"/>
                  </a:lnTo>
                  <a:lnTo>
                    <a:pt x="2584569" y="799038"/>
                  </a:lnTo>
                  <a:lnTo>
                    <a:pt x="2588052" y="798111"/>
                  </a:lnTo>
                  <a:lnTo>
                    <a:pt x="2591535" y="797186"/>
                  </a:lnTo>
                  <a:lnTo>
                    <a:pt x="2595018" y="796261"/>
                  </a:lnTo>
                  <a:lnTo>
                    <a:pt x="2598502" y="795337"/>
                  </a:lnTo>
                  <a:lnTo>
                    <a:pt x="2601985" y="794413"/>
                  </a:lnTo>
                  <a:lnTo>
                    <a:pt x="2605468" y="793490"/>
                  </a:lnTo>
                  <a:lnTo>
                    <a:pt x="2608951" y="792568"/>
                  </a:lnTo>
                  <a:lnTo>
                    <a:pt x="2612435" y="791647"/>
                  </a:lnTo>
                  <a:lnTo>
                    <a:pt x="2615918" y="790726"/>
                  </a:lnTo>
                  <a:lnTo>
                    <a:pt x="2619401" y="789805"/>
                  </a:lnTo>
                  <a:lnTo>
                    <a:pt x="2622884" y="788886"/>
                  </a:lnTo>
                  <a:lnTo>
                    <a:pt x="2626368" y="787967"/>
                  </a:lnTo>
                  <a:lnTo>
                    <a:pt x="2629851" y="787049"/>
                  </a:lnTo>
                  <a:lnTo>
                    <a:pt x="2633334" y="786131"/>
                  </a:lnTo>
                  <a:lnTo>
                    <a:pt x="2636817" y="785215"/>
                  </a:lnTo>
                  <a:lnTo>
                    <a:pt x="2640301" y="784298"/>
                  </a:lnTo>
                  <a:lnTo>
                    <a:pt x="2643784" y="783383"/>
                  </a:lnTo>
                  <a:lnTo>
                    <a:pt x="2647267" y="782468"/>
                  </a:lnTo>
                  <a:lnTo>
                    <a:pt x="2650750" y="781554"/>
                  </a:lnTo>
                  <a:lnTo>
                    <a:pt x="2654234" y="780640"/>
                  </a:lnTo>
                  <a:lnTo>
                    <a:pt x="2657717" y="779727"/>
                  </a:lnTo>
                  <a:lnTo>
                    <a:pt x="2661200" y="778815"/>
                  </a:lnTo>
                  <a:lnTo>
                    <a:pt x="2664683" y="777904"/>
                  </a:lnTo>
                  <a:lnTo>
                    <a:pt x="2668167" y="776993"/>
                  </a:lnTo>
                  <a:lnTo>
                    <a:pt x="2671650" y="776083"/>
                  </a:lnTo>
                  <a:lnTo>
                    <a:pt x="2675133" y="775173"/>
                  </a:lnTo>
                  <a:lnTo>
                    <a:pt x="2678616" y="774264"/>
                  </a:lnTo>
                  <a:lnTo>
                    <a:pt x="2682100" y="773356"/>
                  </a:lnTo>
                  <a:lnTo>
                    <a:pt x="2685583" y="772448"/>
                  </a:lnTo>
                  <a:lnTo>
                    <a:pt x="2689066" y="771541"/>
                  </a:lnTo>
                  <a:lnTo>
                    <a:pt x="2692549" y="770635"/>
                  </a:lnTo>
                  <a:lnTo>
                    <a:pt x="2696033" y="769729"/>
                  </a:lnTo>
                  <a:lnTo>
                    <a:pt x="2699516" y="768824"/>
                  </a:lnTo>
                  <a:lnTo>
                    <a:pt x="2702999" y="767920"/>
                  </a:lnTo>
                  <a:lnTo>
                    <a:pt x="2706482" y="767016"/>
                  </a:lnTo>
                  <a:lnTo>
                    <a:pt x="2709966" y="766113"/>
                  </a:lnTo>
                  <a:lnTo>
                    <a:pt x="2713449" y="765211"/>
                  </a:lnTo>
                  <a:lnTo>
                    <a:pt x="2716932" y="764309"/>
                  </a:lnTo>
                  <a:lnTo>
                    <a:pt x="2720415" y="763408"/>
                  </a:lnTo>
                  <a:lnTo>
                    <a:pt x="2723899" y="762508"/>
                  </a:lnTo>
                  <a:lnTo>
                    <a:pt x="2727382" y="761608"/>
                  </a:lnTo>
                  <a:lnTo>
                    <a:pt x="2730865" y="760709"/>
                  </a:lnTo>
                  <a:lnTo>
                    <a:pt x="2734348" y="759810"/>
                  </a:lnTo>
                  <a:lnTo>
                    <a:pt x="2737832" y="806845"/>
                  </a:lnTo>
                  <a:lnTo>
                    <a:pt x="2741315" y="805975"/>
                  </a:lnTo>
                  <a:lnTo>
                    <a:pt x="2744798" y="805106"/>
                  </a:lnTo>
                  <a:lnTo>
                    <a:pt x="2748281" y="804237"/>
                  </a:lnTo>
                  <a:lnTo>
                    <a:pt x="2751765" y="803369"/>
                  </a:lnTo>
                  <a:lnTo>
                    <a:pt x="2755248" y="802501"/>
                  </a:lnTo>
                  <a:lnTo>
                    <a:pt x="2758731" y="801635"/>
                  </a:lnTo>
                  <a:lnTo>
                    <a:pt x="2762214" y="800768"/>
                  </a:lnTo>
                  <a:lnTo>
                    <a:pt x="2765698" y="799903"/>
                  </a:lnTo>
                  <a:lnTo>
                    <a:pt x="2769181" y="799038"/>
                  </a:lnTo>
                  <a:lnTo>
                    <a:pt x="2772664" y="798173"/>
                  </a:lnTo>
                  <a:lnTo>
                    <a:pt x="2776147" y="797309"/>
                  </a:lnTo>
                  <a:lnTo>
                    <a:pt x="2779631" y="796446"/>
                  </a:lnTo>
                  <a:lnTo>
                    <a:pt x="2783114" y="795583"/>
                  </a:lnTo>
                  <a:lnTo>
                    <a:pt x="2786597" y="794721"/>
                  </a:lnTo>
                  <a:lnTo>
                    <a:pt x="2790080" y="793859"/>
                  </a:lnTo>
                  <a:lnTo>
                    <a:pt x="2793564" y="792998"/>
                  </a:lnTo>
                  <a:lnTo>
                    <a:pt x="2797047" y="792138"/>
                  </a:lnTo>
                  <a:lnTo>
                    <a:pt x="2800530" y="791278"/>
                  </a:lnTo>
                  <a:lnTo>
                    <a:pt x="2804013" y="790419"/>
                  </a:lnTo>
                  <a:lnTo>
                    <a:pt x="2807497" y="789560"/>
                  </a:lnTo>
                  <a:lnTo>
                    <a:pt x="2810980" y="788702"/>
                  </a:lnTo>
                  <a:lnTo>
                    <a:pt x="2814463" y="787845"/>
                  </a:lnTo>
                  <a:lnTo>
                    <a:pt x="2817946" y="786988"/>
                  </a:lnTo>
                  <a:lnTo>
                    <a:pt x="2821430" y="786131"/>
                  </a:lnTo>
                  <a:lnTo>
                    <a:pt x="2824913" y="785276"/>
                  </a:lnTo>
                  <a:lnTo>
                    <a:pt x="2828396" y="784421"/>
                  </a:lnTo>
                  <a:lnTo>
                    <a:pt x="2831879" y="783566"/>
                  </a:lnTo>
                  <a:lnTo>
                    <a:pt x="2835363" y="782712"/>
                  </a:lnTo>
                  <a:lnTo>
                    <a:pt x="2838846" y="781858"/>
                  </a:lnTo>
                  <a:lnTo>
                    <a:pt x="2842329" y="781006"/>
                  </a:lnTo>
                  <a:lnTo>
                    <a:pt x="2845812" y="780153"/>
                  </a:lnTo>
                  <a:lnTo>
                    <a:pt x="2849296" y="779302"/>
                  </a:lnTo>
                  <a:lnTo>
                    <a:pt x="2852779" y="778451"/>
                  </a:lnTo>
                  <a:lnTo>
                    <a:pt x="2856262" y="777600"/>
                  </a:lnTo>
                  <a:lnTo>
                    <a:pt x="2859745" y="776750"/>
                  </a:lnTo>
                  <a:lnTo>
                    <a:pt x="2863229" y="775901"/>
                  </a:lnTo>
                  <a:lnTo>
                    <a:pt x="2866712" y="775052"/>
                  </a:lnTo>
                  <a:lnTo>
                    <a:pt x="2870195" y="774203"/>
                  </a:lnTo>
                  <a:lnTo>
                    <a:pt x="2873678" y="773356"/>
                  </a:lnTo>
                  <a:lnTo>
                    <a:pt x="2877161" y="772509"/>
                  </a:lnTo>
                  <a:lnTo>
                    <a:pt x="2880645" y="771662"/>
                  </a:lnTo>
                  <a:lnTo>
                    <a:pt x="2884128" y="770816"/>
                  </a:lnTo>
                  <a:lnTo>
                    <a:pt x="2887611" y="769971"/>
                  </a:lnTo>
                  <a:lnTo>
                    <a:pt x="2891094" y="769126"/>
                  </a:lnTo>
                  <a:lnTo>
                    <a:pt x="2894578" y="768282"/>
                  </a:lnTo>
                  <a:lnTo>
                    <a:pt x="2898061" y="767438"/>
                  </a:lnTo>
                  <a:lnTo>
                    <a:pt x="2901544" y="766595"/>
                  </a:lnTo>
                  <a:lnTo>
                    <a:pt x="2905027" y="765752"/>
                  </a:lnTo>
                  <a:lnTo>
                    <a:pt x="2908511" y="764910"/>
                  </a:lnTo>
                  <a:lnTo>
                    <a:pt x="2911994" y="764069"/>
                  </a:lnTo>
                  <a:lnTo>
                    <a:pt x="2915477" y="763228"/>
                  </a:lnTo>
                  <a:lnTo>
                    <a:pt x="2918960" y="762388"/>
                  </a:lnTo>
                  <a:lnTo>
                    <a:pt x="2922444" y="761548"/>
                  </a:lnTo>
                  <a:lnTo>
                    <a:pt x="2925927" y="760709"/>
                  </a:lnTo>
                  <a:lnTo>
                    <a:pt x="2929410" y="759870"/>
                  </a:lnTo>
                  <a:lnTo>
                    <a:pt x="2932893" y="759032"/>
                  </a:lnTo>
                  <a:lnTo>
                    <a:pt x="2936377" y="758194"/>
                  </a:lnTo>
                  <a:lnTo>
                    <a:pt x="2939860" y="757357"/>
                  </a:lnTo>
                  <a:lnTo>
                    <a:pt x="2943343" y="756521"/>
                  </a:lnTo>
                  <a:lnTo>
                    <a:pt x="2946826" y="755685"/>
                  </a:lnTo>
                  <a:lnTo>
                    <a:pt x="2950310" y="754850"/>
                  </a:lnTo>
                  <a:lnTo>
                    <a:pt x="2953793" y="754015"/>
                  </a:lnTo>
                  <a:lnTo>
                    <a:pt x="2957276" y="753181"/>
                  </a:lnTo>
                  <a:lnTo>
                    <a:pt x="2960759" y="752348"/>
                  </a:lnTo>
                  <a:lnTo>
                    <a:pt x="2964243" y="751515"/>
                  </a:lnTo>
                  <a:lnTo>
                    <a:pt x="2967726" y="750682"/>
                  </a:lnTo>
                  <a:lnTo>
                    <a:pt x="2971209" y="749850"/>
                  </a:lnTo>
                  <a:lnTo>
                    <a:pt x="2974692" y="749019"/>
                  </a:lnTo>
                  <a:lnTo>
                    <a:pt x="2978176" y="748188"/>
                  </a:lnTo>
                  <a:lnTo>
                    <a:pt x="2981659" y="747358"/>
                  </a:lnTo>
                  <a:lnTo>
                    <a:pt x="2985142" y="746528"/>
                  </a:lnTo>
                  <a:lnTo>
                    <a:pt x="2988625" y="791215"/>
                  </a:lnTo>
                  <a:lnTo>
                    <a:pt x="2992109" y="790712"/>
                  </a:lnTo>
                  <a:lnTo>
                    <a:pt x="2995592" y="790210"/>
                  </a:lnTo>
                  <a:lnTo>
                    <a:pt x="2999075" y="789708"/>
                  </a:lnTo>
                  <a:lnTo>
                    <a:pt x="3002558" y="789207"/>
                  </a:lnTo>
                  <a:lnTo>
                    <a:pt x="3006042" y="788707"/>
                  </a:lnTo>
                  <a:lnTo>
                    <a:pt x="3009525" y="788207"/>
                  </a:lnTo>
                  <a:lnTo>
                    <a:pt x="3013008" y="787708"/>
                  </a:lnTo>
                  <a:lnTo>
                    <a:pt x="3016491" y="787210"/>
                  </a:lnTo>
                  <a:lnTo>
                    <a:pt x="3019975" y="786712"/>
                  </a:lnTo>
                  <a:lnTo>
                    <a:pt x="3023458" y="786215"/>
                  </a:lnTo>
                  <a:lnTo>
                    <a:pt x="3026941" y="785718"/>
                  </a:lnTo>
                  <a:lnTo>
                    <a:pt x="3030424" y="785222"/>
                  </a:lnTo>
                  <a:lnTo>
                    <a:pt x="3033908" y="784727"/>
                  </a:lnTo>
                  <a:lnTo>
                    <a:pt x="3037391" y="784232"/>
                  </a:lnTo>
                  <a:lnTo>
                    <a:pt x="3040874" y="783738"/>
                  </a:lnTo>
                  <a:lnTo>
                    <a:pt x="3044357" y="783244"/>
                  </a:lnTo>
                  <a:lnTo>
                    <a:pt x="3047841" y="782752"/>
                  </a:lnTo>
                  <a:lnTo>
                    <a:pt x="3051324" y="782259"/>
                  </a:lnTo>
                  <a:lnTo>
                    <a:pt x="3054807" y="781768"/>
                  </a:lnTo>
                  <a:lnTo>
                    <a:pt x="3058290" y="781277"/>
                  </a:lnTo>
                  <a:lnTo>
                    <a:pt x="3061774" y="780786"/>
                  </a:lnTo>
                  <a:lnTo>
                    <a:pt x="3065257" y="780297"/>
                  </a:lnTo>
                  <a:lnTo>
                    <a:pt x="3068740" y="779808"/>
                  </a:lnTo>
                  <a:lnTo>
                    <a:pt x="3072223" y="779319"/>
                  </a:lnTo>
                  <a:lnTo>
                    <a:pt x="3075707" y="778831"/>
                  </a:lnTo>
                  <a:lnTo>
                    <a:pt x="3079190" y="778344"/>
                  </a:lnTo>
                  <a:lnTo>
                    <a:pt x="3082673" y="777857"/>
                  </a:lnTo>
                  <a:lnTo>
                    <a:pt x="3086156" y="777371"/>
                  </a:lnTo>
                  <a:lnTo>
                    <a:pt x="3089640" y="776886"/>
                  </a:lnTo>
                  <a:lnTo>
                    <a:pt x="3093123" y="776401"/>
                  </a:lnTo>
                  <a:lnTo>
                    <a:pt x="3096606" y="775917"/>
                  </a:lnTo>
                  <a:lnTo>
                    <a:pt x="3100089" y="775433"/>
                  </a:lnTo>
                  <a:lnTo>
                    <a:pt x="3103573" y="774950"/>
                  </a:lnTo>
                  <a:lnTo>
                    <a:pt x="3107056" y="774467"/>
                  </a:lnTo>
                  <a:lnTo>
                    <a:pt x="3110539" y="773986"/>
                  </a:lnTo>
                  <a:lnTo>
                    <a:pt x="3114022" y="773504"/>
                  </a:lnTo>
                  <a:lnTo>
                    <a:pt x="3117506" y="773024"/>
                  </a:lnTo>
                  <a:lnTo>
                    <a:pt x="3120989" y="772544"/>
                  </a:lnTo>
                  <a:lnTo>
                    <a:pt x="3124472" y="772064"/>
                  </a:lnTo>
                  <a:lnTo>
                    <a:pt x="3127955" y="771585"/>
                  </a:lnTo>
                  <a:lnTo>
                    <a:pt x="3131439" y="771107"/>
                  </a:lnTo>
                  <a:lnTo>
                    <a:pt x="3134922" y="770629"/>
                  </a:lnTo>
                  <a:lnTo>
                    <a:pt x="3138405" y="770152"/>
                  </a:lnTo>
                  <a:lnTo>
                    <a:pt x="3141888" y="769676"/>
                  </a:lnTo>
                  <a:lnTo>
                    <a:pt x="3145372" y="769200"/>
                  </a:lnTo>
                  <a:lnTo>
                    <a:pt x="3148855" y="768725"/>
                  </a:lnTo>
                  <a:lnTo>
                    <a:pt x="3152338" y="768250"/>
                  </a:lnTo>
                  <a:lnTo>
                    <a:pt x="3155821" y="767776"/>
                  </a:lnTo>
                  <a:lnTo>
                    <a:pt x="3159304" y="767302"/>
                  </a:lnTo>
                  <a:lnTo>
                    <a:pt x="3162788" y="766829"/>
                  </a:lnTo>
                  <a:lnTo>
                    <a:pt x="3166271" y="766357"/>
                  </a:lnTo>
                  <a:lnTo>
                    <a:pt x="3169754" y="765885"/>
                  </a:lnTo>
                  <a:lnTo>
                    <a:pt x="3173237" y="765414"/>
                  </a:lnTo>
                  <a:lnTo>
                    <a:pt x="3176721" y="764943"/>
                  </a:lnTo>
                  <a:lnTo>
                    <a:pt x="3180204" y="764473"/>
                  </a:lnTo>
                  <a:lnTo>
                    <a:pt x="3183687" y="764003"/>
                  </a:lnTo>
                  <a:lnTo>
                    <a:pt x="3187170" y="763535"/>
                  </a:lnTo>
                  <a:lnTo>
                    <a:pt x="3190654" y="763066"/>
                  </a:lnTo>
                  <a:lnTo>
                    <a:pt x="3194137" y="762598"/>
                  </a:lnTo>
                  <a:lnTo>
                    <a:pt x="3197620" y="762131"/>
                  </a:lnTo>
                  <a:lnTo>
                    <a:pt x="3201103" y="761665"/>
                  </a:lnTo>
                  <a:lnTo>
                    <a:pt x="3204587" y="761199"/>
                  </a:lnTo>
                  <a:lnTo>
                    <a:pt x="3208070" y="760733"/>
                  </a:lnTo>
                  <a:lnTo>
                    <a:pt x="3211553" y="760268"/>
                  </a:lnTo>
                  <a:lnTo>
                    <a:pt x="3215036" y="759804"/>
                  </a:lnTo>
                  <a:lnTo>
                    <a:pt x="3218520" y="759340"/>
                  </a:lnTo>
                  <a:lnTo>
                    <a:pt x="3222003" y="758877"/>
                  </a:lnTo>
                  <a:lnTo>
                    <a:pt x="3225486" y="758414"/>
                  </a:lnTo>
                  <a:lnTo>
                    <a:pt x="3228969" y="757952"/>
                  </a:lnTo>
                  <a:lnTo>
                    <a:pt x="3232453" y="757491"/>
                  </a:lnTo>
                  <a:lnTo>
                    <a:pt x="3235936" y="1033828"/>
                  </a:lnTo>
                  <a:lnTo>
                    <a:pt x="3239419" y="1033221"/>
                  </a:lnTo>
                  <a:lnTo>
                    <a:pt x="3242902" y="1032615"/>
                  </a:lnTo>
                  <a:lnTo>
                    <a:pt x="3246386" y="1032008"/>
                  </a:lnTo>
                  <a:lnTo>
                    <a:pt x="3249869" y="1031402"/>
                  </a:lnTo>
                  <a:lnTo>
                    <a:pt x="3253352" y="1030796"/>
                  </a:lnTo>
                  <a:lnTo>
                    <a:pt x="3256835" y="1030191"/>
                  </a:lnTo>
                  <a:lnTo>
                    <a:pt x="3260319" y="1029585"/>
                  </a:lnTo>
                  <a:lnTo>
                    <a:pt x="3263802" y="1028980"/>
                  </a:lnTo>
                  <a:lnTo>
                    <a:pt x="3267285" y="1028375"/>
                  </a:lnTo>
                  <a:lnTo>
                    <a:pt x="3270768" y="1027771"/>
                  </a:lnTo>
                  <a:lnTo>
                    <a:pt x="3274252" y="1027166"/>
                  </a:lnTo>
                  <a:lnTo>
                    <a:pt x="3277735" y="1026562"/>
                  </a:lnTo>
                  <a:lnTo>
                    <a:pt x="3281218" y="1025959"/>
                  </a:lnTo>
                  <a:lnTo>
                    <a:pt x="3284701" y="1025355"/>
                  </a:lnTo>
                  <a:lnTo>
                    <a:pt x="3288185" y="1024752"/>
                  </a:lnTo>
                  <a:lnTo>
                    <a:pt x="3291668" y="1024149"/>
                  </a:lnTo>
                  <a:lnTo>
                    <a:pt x="3295151" y="1023546"/>
                  </a:lnTo>
                  <a:lnTo>
                    <a:pt x="3298634" y="1022944"/>
                  </a:lnTo>
                  <a:lnTo>
                    <a:pt x="3302118" y="1022342"/>
                  </a:lnTo>
                  <a:lnTo>
                    <a:pt x="3305601" y="1021740"/>
                  </a:lnTo>
                  <a:lnTo>
                    <a:pt x="3309084" y="1021138"/>
                  </a:lnTo>
                  <a:lnTo>
                    <a:pt x="3312567" y="1020537"/>
                  </a:lnTo>
                  <a:lnTo>
                    <a:pt x="3316051" y="1019935"/>
                  </a:lnTo>
                  <a:lnTo>
                    <a:pt x="3319534" y="1019335"/>
                  </a:lnTo>
                  <a:lnTo>
                    <a:pt x="3323017" y="1018734"/>
                  </a:lnTo>
                  <a:lnTo>
                    <a:pt x="3326500" y="1018134"/>
                  </a:lnTo>
                  <a:lnTo>
                    <a:pt x="3329984" y="1017533"/>
                  </a:lnTo>
                  <a:lnTo>
                    <a:pt x="3333467" y="1016934"/>
                  </a:lnTo>
                  <a:lnTo>
                    <a:pt x="3336950" y="1016334"/>
                  </a:lnTo>
                  <a:lnTo>
                    <a:pt x="3340433" y="1015735"/>
                  </a:lnTo>
                  <a:lnTo>
                    <a:pt x="3343917" y="1015136"/>
                  </a:lnTo>
                  <a:lnTo>
                    <a:pt x="3347400" y="1014537"/>
                  </a:lnTo>
                  <a:lnTo>
                    <a:pt x="3350883" y="1013938"/>
                  </a:lnTo>
                  <a:lnTo>
                    <a:pt x="3354366" y="1013340"/>
                  </a:lnTo>
                  <a:lnTo>
                    <a:pt x="3357850" y="1012742"/>
                  </a:lnTo>
                  <a:lnTo>
                    <a:pt x="3361333" y="1012144"/>
                  </a:lnTo>
                  <a:lnTo>
                    <a:pt x="3364816" y="1011547"/>
                  </a:lnTo>
                  <a:lnTo>
                    <a:pt x="3368299" y="1010950"/>
                  </a:lnTo>
                  <a:lnTo>
                    <a:pt x="3371783" y="1010353"/>
                  </a:lnTo>
                  <a:lnTo>
                    <a:pt x="3375266" y="1009756"/>
                  </a:lnTo>
                  <a:lnTo>
                    <a:pt x="3378749" y="1009159"/>
                  </a:lnTo>
                  <a:lnTo>
                    <a:pt x="3382232" y="1008563"/>
                  </a:lnTo>
                  <a:lnTo>
                    <a:pt x="3385716" y="1007967"/>
                  </a:lnTo>
                  <a:lnTo>
                    <a:pt x="3389199" y="1007372"/>
                  </a:lnTo>
                  <a:lnTo>
                    <a:pt x="3392682" y="1006776"/>
                  </a:lnTo>
                  <a:lnTo>
                    <a:pt x="3396165" y="1006181"/>
                  </a:lnTo>
                  <a:lnTo>
                    <a:pt x="3399649" y="1005586"/>
                  </a:lnTo>
                  <a:lnTo>
                    <a:pt x="3403132" y="1004991"/>
                  </a:lnTo>
                  <a:lnTo>
                    <a:pt x="3406615" y="1004397"/>
                  </a:lnTo>
                  <a:lnTo>
                    <a:pt x="3410098" y="1003803"/>
                  </a:lnTo>
                  <a:lnTo>
                    <a:pt x="3413582" y="1003209"/>
                  </a:lnTo>
                  <a:lnTo>
                    <a:pt x="3417065" y="1002615"/>
                  </a:lnTo>
                  <a:lnTo>
                    <a:pt x="3420548" y="1002022"/>
                  </a:lnTo>
                  <a:lnTo>
                    <a:pt x="3424031" y="1001429"/>
                  </a:lnTo>
                  <a:lnTo>
                    <a:pt x="3427515" y="1000836"/>
                  </a:lnTo>
                  <a:lnTo>
                    <a:pt x="3430998" y="1000244"/>
                  </a:lnTo>
                  <a:lnTo>
                    <a:pt x="3434481" y="999651"/>
                  </a:lnTo>
                  <a:lnTo>
                    <a:pt x="3437964" y="999059"/>
                  </a:lnTo>
                  <a:lnTo>
                    <a:pt x="3441447" y="998467"/>
                  </a:lnTo>
                  <a:lnTo>
                    <a:pt x="3444931" y="997876"/>
                  </a:lnTo>
                  <a:lnTo>
                    <a:pt x="3448414" y="997284"/>
                  </a:lnTo>
                  <a:lnTo>
                    <a:pt x="3451897" y="996693"/>
                  </a:lnTo>
                  <a:lnTo>
                    <a:pt x="3455380" y="996102"/>
                  </a:lnTo>
                  <a:lnTo>
                    <a:pt x="3458864" y="995512"/>
                  </a:lnTo>
                  <a:lnTo>
                    <a:pt x="3462347" y="994922"/>
                  </a:lnTo>
                  <a:lnTo>
                    <a:pt x="3465830" y="994332"/>
                  </a:lnTo>
                  <a:lnTo>
                    <a:pt x="3469313" y="993742"/>
                  </a:lnTo>
                  <a:lnTo>
                    <a:pt x="3472797" y="993152"/>
                  </a:lnTo>
                  <a:lnTo>
                    <a:pt x="3476280" y="992563"/>
                  </a:lnTo>
                  <a:lnTo>
                    <a:pt x="3479763" y="991974"/>
                  </a:lnTo>
                  <a:lnTo>
                    <a:pt x="3483246" y="991385"/>
                  </a:lnTo>
                  <a:lnTo>
                    <a:pt x="3483246" y="1002752"/>
                  </a:lnTo>
                  <a:lnTo>
                    <a:pt x="3483246" y="1013780"/>
                  </a:lnTo>
                  <a:lnTo>
                    <a:pt x="3483246" y="1024484"/>
                  </a:lnTo>
                  <a:lnTo>
                    <a:pt x="3483246" y="1034877"/>
                  </a:lnTo>
                  <a:lnTo>
                    <a:pt x="3483246" y="1044974"/>
                  </a:lnTo>
                  <a:lnTo>
                    <a:pt x="3483246" y="1054786"/>
                  </a:lnTo>
                  <a:lnTo>
                    <a:pt x="3483246" y="1064325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3945569"/>
              <a:ext cx="3483246" cy="1606497"/>
            </a:xfrm>
            <a:custGeom>
              <a:avLst/>
              <a:gdLst/>
              <a:ahLst/>
              <a:cxnLst/>
              <a:rect l="0" t="0" r="0" b="0"/>
              <a:pathLst>
                <a:path w="3483246" h="1606497">
                  <a:moveTo>
                    <a:pt x="0" y="1606497"/>
                  </a:moveTo>
                  <a:lnTo>
                    <a:pt x="3483" y="1594348"/>
                  </a:lnTo>
                  <a:lnTo>
                    <a:pt x="6966" y="1582284"/>
                  </a:lnTo>
                  <a:lnTo>
                    <a:pt x="10449" y="1570303"/>
                  </a:lnTo>
                  <a:lnTo>
                    <a:pt x="13932" y="1558405"/>
                  </a:lnTo>
                  <a:lnTo>
                    <a:pt x="17416" y="1546589"/>
                  </a:lnTo>
                  <a:lnTo>
                    <a:pt x="20899" y="1534853"/>
                  </a:lnTo>
                  <a:lnTo>
                    <a:pt x="24382" y="1523198"/>
                  </a:lnTo>
                  <a:lnTo>
                    <a:pt x="27865" y="1511623"/>
                  </a:lnTo>
                  <a:lnTo>
                    <a:pt x="31349" y="1500125"/>
                  </a:lnTo>
                  <a:lnTo>
                    <a:pt x="34832" y="1488706"/>
                  </a:lnTo>
                  <a:lnTo>
                    <a:pt x="38315" y="1477364"/>
                  </a:lnTo>
                  <a:lnTo>
                    <a:pt x="41798" y="1466097"/>
                  </a:lnTo>
                  <a:lnTo>
                    <a:pt x="45282" y="1454907"/>
                  </a:lnTo>
                  <a:lnTo>
                    <a:pt x="48765" y="1443791"/>
                  </a:lnTo>
                  <a:lnTo>
                    <a:pt x="52248" y="1432748"/>
                  </a:lnTo>
                  <a:lnTo>
                    <a:pt x="55731" y="1421779"/>
                  </a:lnTo>
                  <a:lnTo>
                    <a:pt x="59215" y="1410883"/>
                  </a:lnTo>
                  <a:lnTo>
                    <a:pt x="62698" y="1400058"/>
                  </a:lnTo>
                  <a:lnTo>
                    <a:pt x="66181" y="1389304"/>
                  </a:lnTo>
                  <a:lnTo>
                    <a:pt x="69664" y="1378621"/>
                  </a:lnTo>
                  <a:lnTo>
                    <a:pt x="73148" y="1368007"/>
                  </a:lnTo>
                  <a:lnTo>
                    <a:pt x="76631" y="1357463"/>
                  </a:lnTo>
                  <a:lnTo>
                    <a:pt x="80114" y="1346986"/>
                  </a:lnTo>
                  <a:lnTo>
                    <a:pt x="83597" y="1336578"/>
                  </a:lnTo>
                  <a:lnTo>
                    <a:pt x="87081" y="1326236"/>
                  </a:lnTo>
                  <a:lnTo>
                    <a:pt x="90564" y="1315960"/>
                  </a:lnTo>
                  <a:lnTo>
                    <a:pt x="94047" y="1305751"/>
                  </a:lnTo>
                  <a:lnTo>
                    <a:pt x="97530" y="1295606"/>
                  </a:lnTo>
                  <a:lnTo>
                    <a:pt x="101014" y="1285526"/>
                  </a:lnTo>
                  <a:lnTo>
                    <a:pt x="104497" y="1275510"/>
                  </a:lnTo>
                  <a:lnTo>
                    <a:pt x="107980" y="1265557"/>
                  </a:lnTo>
                  <a:lnTo>
                    <a:pt x="111463" y="1255666"/>
                  </a:lnTo>
                  <a:lnTo>
                    <a:pt x="114947" y="1245838"/>
                  </a:lnTo>
                  <a:lnTo>
                    <a:pt x="118430" y="1236071"/>
                  </a:lnTo>
                  <a:lnTo>
                    <a:pt x="121913" y="1226365"/>
                  </a:lnTo>
                  <a:lnTo>
                    <a:pt x="125396" y="1216720"/>
                  </a:lnTo>
                  <a:lnTo>
                    <a:pt x="128880" y="1207134"/>
                  </a:lnTo>
                  <a:lnTo>
                    <a:pt x="132363" y="1197607"/>
                  </a:lnTo>
                  <a:lnTo>
                    <a:pt x="135846" y="1188140"/>
                  </a:lnTo>
                  <a:lnTo>
                    <a:pt x="139329" y="1178730"/>
                  </a:lnTo>
                  <a:lnTo>
                    <a:pt x="142813" y="1169378"/>
                  </a:lnTo>
                  <a:lnTo>
                    <a:pt x="146296" y="1160083"/>
                  </a:lnTo>
                  <a:lnTo>
                    <a:pt x="149779" y="1150844"/>
                  </a:lnTo>
                  <a:lnTo>
                    <a:pt x="153262" y="1141662"/>
                  </a:lnTo>
                  <a:lnTo>
                    <a:pt x="156746" y="1132535"/>
                  </a:lnTo>
                  <a:lnTo>
                    <a:pt x="160229" y="1123463"/>
                  </a:lnTo>
                  <a:lnTo>
                    <a:pt x="163712" y="1114445"/>
                  </a:lnTo>
                  <a:lnTo>
                    <a:pt x="167195" y="1105482"/>
                  </a:lnTo>
                  <a:lnTo>
                    <a:pt x="170679" y="1096572"/>
                  </a:lnTo>
                  <a:lnTo>
                    <a:pt x="174162" y="1087716"/>
                  </a:lnTo>
                  <a:lnTo>
                    <a:pt x="177645" y="1078911"/>
                  </a:lnTo>
                  <a:lnTo>
                    <a:pt x="181128" y="1070160"/>
                  </a:lnTo>
                  <a:lnTo>
                    <a:pt x="184612" y="1061459"/>
                  </a:lnTo>
                  <a:lnTo>
                    <a:pt x="188095" y="1052810"/>
                  </a:lnTo>
                  <a:lnTo>
                    <a:pt x="191578" y="1044212"/>
                  </a:lnTo>
                  <a:lnTo>
                    <a:pt x="195061" y="1035664"/>
                  </a:lnTo>
                  <a:lnTo>
                    <a:pt x="198545" y="1027166"/>
                  </a:lnTo>
                  <a:lnTo>
                    <a:pt x="202028" y="1018717"/>
                  </a:lnTo>
                  <a:lnTo>
                    <a:pt x="205511" y="1010318"/>
                  </a:lnTo>
                  <a:lnTo>
                    <a:pt x="208994" y="1001967"/>
                  </a:lnTo>
                  <a:lnTo>
                    <a:pt x="212478" y="993664"/>
                  </a:lnTo>
                  <a:lnTo>
                    <a:pt x="215961" y="985409"/>
                  </a:lnTo>
                  <a:lnTo>
                    <a:pt x="219444" y="977201"/>
                  </a:lnTo>
                  <a:lnTo>
                    <a:pt x="222927" y="969040"/>
                  </a:lnTo>
                  <a:lnTo>
                    <a:pt x="226411" y="960926"/>
                  </a:lnTo>
                  <a:lnTo>
                    <a:pt x="229894" y="952858"/>
                  </a:lnTo>
                  <a:lnTo>
                    <a:pt x="233377" y="944835"/>
                  </a:lnTo>
                  <a:lnTo>
                    <a:pt x="236860" y="936858"/>
                  </a:lnTo>
                  <a:lnTo>
                    <a:pt x="240344" y="928926"/>
                  </a:lnTo>
                  <a:lnTo>
                    <a:pt x="243827" y="921039"/>
                  </a:lnTo>
                  <a:lnTo>
                    <a:pt x="247310" y="913196"/>
                  </a:lnTo>
                  <a:lnTo>
                    <a:pt x="250793" y="905396"/>
                  </a:lnTo>
                  <a:lnTo>
                    <a:pt x="254277" y="897640"/>
                  </a:lnTo>
                  <a:lnTo>
                    <a:pt x="257760" y="889928"/>
                  </a:lnTo>
                  <a:lnTo>
                    <a:pt x="261243" y="882258"/>
                  </a:lnTo>
                  <a:lnTo>
                    <a:pt x="264726" y="874630"/>
                  </a:lnTo>
                  <a:lnTo>
                    <a:pt x="268210" y="867044"/>
                  </a:lnTo>
                  <a:lnTo>
                    <a:pt x="271693" y="859501"/>
                  </a:lnTo>
                  <a:lnTo>
                    <a:pt x="275176" y="851998"/>
                  </a:lnTo>
                  <a:lnTo>
                    <a:pt x="278659" y="844537"/>
                  </a:lnTo>
                  <a:lnTo>
                    <a:pt x="282143" y="837116"/>
                  </a:lnTo>
                  <a:lnTo>
                    <a:pt x="285626" y="829736"/>
                  </a:lnTo>
                  <a:lnTo>
                    <a:pt x="289109" y="822395"/>
                  </a:lnTo>
                  <a:lnTo>
                    <a:pt x="292592" y="815095"/>
                  </a:lnTo>
                  <a:lnTo>
                    <a:pt x="296075" y="807833"/>
                  </a:lnTo>
                  <a:lnTo>
                    <a:pt x="299559" y="800611"/>
                  </a:lnTo>
                  <a:lnTo>
                    <a:pt x="303042" y="793428"/>
                  </a:lnTo>
                  <a:lnTo>
                    <a:pt x="306525" y="786283"/>
                  </a:lnTo>
                  <a:lnTo>
                    <a:pt x="310008" y="779176"/>
                  </a:lnTo>
                  <a:lnTo>
                    <a:pt x="313492" y="772107"/>
                  </a:lnTo>
                  <a:lnTo>
                    <a:pt x="316975" y="765076"/>
                  </a:lnTo>
                  <a:lnTo>
                    <a:pt x="320458" y="758081"/>
                  </a:lnTo>
                  <a:lnTo>
                    <a:pt x="323941" y="751124"/>
                  </a:lnTo>
                  <a:lnTo>
                    <a:pt x="327425" y="744203"/>
                  </a:lnTo>
                  <a:lnTo>
                    <a:pt x="330908" y="737319"/>
                  </a:lnTo>
                  <a:lnTo>
                    <a:pt x="334391" y="730471"/>
                  </a:lnTo>
                  <a:lnTo>
                    <a:pt x="337874" y="723658"/>
                  </a:lnTo>
                  <a:lnTo>
                    <a:pt x="341358" y="716881"/>
                  </a:lnTo>
                  <a:lnTo>
                    <a:pt x="344841" y="710140"/>
                  </a:lnTo>
                  <a:lnTo>
                    <a:pt x="348324" y="703433"/>
                  </a:lnTo>
                  <a:lnTo>
                    <a:pt x="351807" y="696761"/>
                  </a:lnTo>
                  <a:lnTo>
                    <a:pt x="355291" y="690123"/>
                  </a:lnTo>
                  <a:lnTo>
                    <a:pt x="358774" y="683520"/>
                  </a:lnTo>
                  <a:lnTo>
                    <a:pt x="362257" y="676950"/>
                  </a:lnTo>
                  <a:lnTo>
                    <a:pt x="365740" y="670414"/>
                  </a:lnTo>
                  <a:lnTo>
                    <a:pt x="369224" y="663912"/>
                  </a:lnTo>
                  <a:lnTo>
                    <a:pt x="372707" y="657442"/>
                  </a:lnTo>
                  <a:lnTo>
                    <a:pt x="376190" y="651005"/>
                  </a:lnTo>
                  <a:lnTo>
                    <a:pt x="379673" y="644601"/>
                  </a:lnTo>
                  <a:lnTo>
                    <a:pt x="383157" y="638230"/>
                  </a:lnTo>
                  <a:lnTo>
                    <a:pt x="386640" y="631890"/>
                  </a:lnTo>
                  <a:lnTo>
                    <a:pt x="390123" y="625583"/>
                  </a:lnTo>
                  <a:lnTo>
                    <a:pt x="393606" y="619307"/>
                  </a:lnTo>
                  <a:lnTo>
                    <a:pt x="397090" y="613062"/>
                  </a:lnTo>
                  <a:lnTo>
                    <a:pt x="400573" y="606849"/>
                  </a:lnTo>
                  <a:lnTo>
                    <a:pt x="404056" y="600666"/>
                  </a:lnTo>
                  <a:lnTo>
                    <a:pt x="407539" y="594514"/>
                  </a:lnTo>
                  <a:lnTo>
                    <a:pt x="411023" y="588393"/>
                  </a:lnTo>
                  <a:lnTo>
                    <a:pt x="414506" y="582302"/>
                  </a:lnTo>
                  <a:lnTo>
                    <a:pt x="417989" y="576241"/>
                  </a:lnTo>
                  <a:lnTo>
                    <a:pt x="421472" y="570210"/>
                  </a:lnTo>
                  <a:lnTo>
                    <a:pt x="424956" y="564208"/>
                  </a:lnTo>
                  <a:lnTo>
                    <a:pt x="428439" y="558236"/>
                  </a:lnTo>
                  <a:lnTo>
                    <a:pt x="431922" y="552293"/>
                  </a:lnTo>
                  <a:lnTo>
                    <a:pt x="435405" y="546378"/>
                  </a:lnTo>
                  <a:lnTo>
                    <a:pt x="438889" y="540493"/>
                  </a:lnTo>
                  <a:lnTo>
                    <a:pt x="442372" y="534636"/>
                  </a:lnTo>
                  <a:lnTo>
                    <a:pt x="445855" y="528807"/>
                  </a:lnTo>
                  <a:lnTo>
                    <a:pt x="449338" y="523007"/>
                  </a:lnTo>
                  <a:lnTo>
                    <a:pt x="452822" y="517234"/>
                  </a:lnTo>
                  <a:lnTo>
                    <a:pt x="456305" y="511489"/>
                  </a:lnTo>
                  <a:lnTo>
                    <a:pt x="459788" y="505772"/>
                  </a:lnTo>
                  <a:lnTo>
                    <a:pt x="463271" y="500082"/>
                  </a:lnTo>
                  <a:lnTo>
                    <a:pt x="466755" y="494419"/>
                  </a:lnTo>
                  <a:lnTo>
                    <a:pt x="470238" y="488783"/>
                  </a:lnTo>
                  <a:lnTo>
                    <a:pt x="473721" y="483173"/>
                  </a:lnTo>
                  <a:lnTo>
                    <a:pt x="477204" y="477591"/>
                  </a:lnTo>
                  <a:lnTo>
                    <a:pt x="480688" y="472034"/>
                  </a:lnTo>
                  <a:lnTo>
                    <a:pt x="484171" y="466504"/>
                  </a:lnTo>
                  <a:lnTo>
                    <a:pt x="487654" y="461000"/>
                  </a:lnTo>
                  <a:lnTo>
                    <a:pt x="491137" y="455521"/>
                  </a:lnTo>
                  <a:lnTo>
                    <a:pt x="494621" y="450068"/>
                  </a:lnTo>
                  <a:lnTo>
                    <a:pt x="498104" y="444641"/>
                  </a:lnTo>
                  <a:lnTo>
                    <a:pt x="501587" y="439239"/>
                  </a:lnTo>
                  <a:lnTo>
                    <a:pt x="505070" y="433862"/>
                  </a:lnTo>
                  <a:lnTo>
                    <a:pt x="508554" y="428509"/>
                  </a:lnTo>
                  <a:lnTo>
                    <a:pt x="512037" y="423182"/>
                  </a:lnTo>
                  <a:lnTo>
                    <a:pt x="515520" y="417879"/>
                  </a:lnTo>
                  <a:lnTo>
                    <a:pt x="519003" y="412601"/>
                  </a:lnTo>
                  <a:lnTo>
                    <a:pt x="522487" y="407346"/>
                  </a:lnTo>
                  <a:lnTo>
                    <a:pt x="525970" y="402116"/>
                  </a:lnTo>
                  <a:lnTo>
                    <a:pt x="529453" y="396910"/>
                  </a:lnTo>
                  <a:lnTo>
                    <a:pt x="532936" y="391727"/>
                  </a:lnTo>
                  <a:lnTo>
                    <a:pt x="536420" y="386568"/>
                  </a:lnTo>
                  <a:lnTo>
                    <a:pt x="539903" y="381433"/>
                  </a:lnTo>
                  <a:lnTo>
                    <a:pt x="543386" y="376321"/>
                  </a:lnTo>
                  <a:lnTo>
                    <a:pt x="546869" y="371231"/>
                  </a:lnTo>
                  <a:lnTo>
                    <a:pt x="550353" y="366165"/>
                  </a:lnTo>
                  <a:lnTo>
                    <a:pt x="553836" y="361122"/>
                  </a:lnTo>
                  <a:lnTo>
                    <a:pt x="557319" y="356101"/>
                  </a:lnTo>
                  <a:lnTo>
                    <a:pt x="560802" y="351102"/>
                  </a:lnTo>
                  <a:lnTo>
                    <a:pt x="564286" y="346126"/>
                  </a:lnTo>
                  <a:lnTo>
                    <a:pt x="567769" y="341172"/>
                  </a:lnTo>
                  <a:lnTo>
                    <a:pt x="571252" y="336241"/>
                  </a:lnTo>
                  <a:lnTo>
                    <a:pt x="574735" y="331331"/>
                  </a:lnTo>
                  <a:lnTo>
                    <a:pt x="578218" y="326442"/>
                  </a:lnTo>
                  <a:lnTo>
                    <a:pt x="581702" y="321576"/>
                  </a:lnTo>
                  <a:lnTo>
                    <a:pt x="585185" y="316731"/>
                  </a:lnTo>
                  <a:lnTo>
                    <a:pt x="588668" y="311907"/>
                  </a:lnTo>
                  <a:lnTo>
                    <a:pt x="592151" y="307104"/>
                  </a:lnTo>
                  <a:lnTo>
                    <a:pt x="595635" y="302322"/>
                  </a:lnTo>
                  <a:lnTo>
                    <a:pt x="599118" y="297562"/>
                  </a:lnTo>
                  <a:lnTo>
                    <a:pt x="602601" y="292822"/>
                  </a:lnTo>
                  <a:lnTo>
                    <a:pt x="606084" y="288102"/>
                  </a:lnTo>
                  <a:lnTo>
                    <a:pt x="609568" y="283403"/>
                  </a:lnTo>
                  <a:lnTo>
                    <a:pt x="613051" y="278725"/>
                  </a:lnTo>
                  <a:lnTo>
                    <a:pt x="616534" y="274066"/>
                  </a:lnTo>
                  <a:lnTo>
                    <a:pt x="620017" y="269428"/>
                  </a:lnTo>
                  <a:lnTo>
                    <a:pt x="623501" y="264810"/>
                  </a:lnTo>
                  <a:lnTo>
                    <a:pt x="626984" y="260211"/>
                  </a:lnTo>
                  <a:lnTo>
                    <a:pt x="630467" y="255633"/>
                  </a:lnTo>
                  <a:lnTo>
                    <a:pt x="633950" y="251073"/>
                  </a:lnTo>
                  <a:lnTo>
                    <a:pt x="637434" y="246534"/>
                  </a:lnTo>
                  <a:lnTo>
                    <a:pt x="640917" y="242013"/>
                  </a:lnTo>
                  <a:lnTo>
                    <a:pt x="644400" y="237512"/>
                  </a:lnTo>
                  <a:lnTo>
                    <a:pt x="647883" y="233030"/>
                  </a:lnTo>
                  <a:lnTo>
                    <a:pt x="651367" y="228567"/>
                  </a:lnTo>
                  <a:lnTo>
                    <a:pt x="654850" y="224123"/>
                  </a:lnTo>
                  <a:lnTo>
                    <a:pt x="658333" y="219697"/>
                  </a:lnTo>
                  <a:lnTo>
                    <a:pt x="661816" y="215290"/>
                  </a:lnTo>
                  <a:lnTo>
                    <a:pt x="665300" y="210902"/>
                  </a:lnTo>
                  <a:lnTo>
                    <a:pt x="668783" y="206532"/>
                  </a:lnTo>
                  <a:lnTo>
                    <a:pt x="672266" y="202180"/>
                  </a:lnTo>
                  <a:lnTo>
                    <a:pt x="675749" y="197846"/>
                  </a:lnTo>
                  <a:lnTo>
                    <a:pt x="679233" y="193531"/>
                  </a:lnTo>
                  <a:lnTo>
                    <a:pt x="682716" y="189233"/>
                  </a:lnTo>
                  <a:lnTo>
                    <a:pt x="686199" y="184953"/>
                  </a:lnTo>
                  <a:lnTo>
                    <a:pt x="689682" y="180691"/>
                  </a:lnTo>
                  <a:lnTo>
                    <a:pt x="693166" y="176446"/>
                  </a:lnTo>
                  <a:lnTo>
                    <a:pt x="696649" y="172219"/>
                  </a:lnTo>
                  <a:lnTo>
                    <a:pt x="700132" y="168009"/>
                  </a:lnTo>
                  <a:lnTo>
                    <a:pt x="703615" y="163817"/>
                  </a:lnTo>
                  <a:lnTo>
                    <a:pt x="707099" y="159641"/>
                  </a:lnTo>
                  <a:lnTo>
                    <a:pt x="710582" y="155483"/>
                  </a:lnTo>
                  <a:lnTo>
                    <a:pt x="714065" y="151341"/>
                  </a:lnTo>
                  <a:lnTo>
                    <a:pt x="717548" y="147217"/>
                  </a:lnTo>
                  <a:lnTo>
                    <a:pt x="721032" y="143109"/>
                  </a:lnTo>
                  <a:lnTo>
                    <a:pt x="724515" y="139018"/>
                  </a:lnTo>
                  <a:lnTo>
                    <a:pt x="727998" y="134943"/>
                  </a:lnTo>
                  <a:lnTo>
                    <a:pt x="731481" y="130885"/>
                  </a:lnTo>
                  <a:lnTo>
                    <a:pt x="734965" y="126843"/>
                  </a:lnTo>
                  <a:lnTo>
                    <a:pt x="738448" y="122818"/>
                  </a:lnTo>
                  <a:lnTo>
                    <a:pt x="741931" y="118808"/>
                  </a:lnTo>
                  <a:lnTo>
                    <a:pt x="745414" y="114815"/>
                  </a:lnTo>
                  <a:lnTo>
                    <a:pt x="748898" y="442837"/>
                  </a:lnTo>
                  <a:lnTo>
                    <a:pt x="752381" y="439239"/>
                  </a:lnTo>
                  <a:lnTo>
                    <a:pt x="755864" y="435651"/>
                  </a:lnTo>
                  <a:lnTo>
                    <a:pt x="759347" y="432075"/>
                  </a:lnTo>
                  <a:lnTo>
                    <a:pt x="762831" y="428509"/>
                  </a:lnTo>
                  <a:lnTo>
                    <a:pt x="766314" y="424955"/>
                  </a:lnTo>
                  <a:lnTo>
                    <a:pt x="769797" y="421412"/>
                  </a:lnTo>
                  <a:lnTo>
                    <a:pt x="773280" y="417879"/>
                  </a:lnTo>
                  <a:lnTo>
                    <a:pt x="776764" y="414357"/>
                  </a:lnTo>
                  <a:lnTo>
                    <a:pt x="780247" y="410847"/>
                  </a:lnTo>
                  <a:lnTo>
                    <a:pt x="783730" y="407346"/>
                  </a:lnTo>
                  <a:lnTo>
                    <a:pt x="787213" y="403857"/>
                  </a:lnTo>
                  <a:lnTo>
                    <a:pt x="790697" y="400378"/>
                  </a:lnTo>
                  <a:lnTo>
                    <a:pt x="794180" y="396910"/>
                  </a:lnTo>
                  <a:lnTo>
                    <a:pt x="797663" y="393452"/>
                  </a:lnTo>
                  <a:lnTo>
                    <a:pt x="801146" y="390005"/>
                  </a:lnTo>
                  <a:lnTo>
                    <a:pt x="804630" y="386568"/>
                  </a:lnTo>
                  <a:lnTo>
                    <a:pt x="808113" y="383142"/>
                  </a:lnTo>
                  <a:lnTo>
                    <a:pt x="811596" y="379726"/>
                  </a:lnTo>
                  <a:lnTo>
                    <a:pt x="815079" y="376321"/>
                  </a:lnTo>
                  <a:lnTo>
                    <a:pt x="818563" y="372925"/>
                  </a:lnTo>
                  <a:lnTo>
                    <a:pt x="822046" y="369540"/>
                  </a:lnTo>
                  <a:lnTo>
                    <a:pt x="825529" y="366165"/>
                  </a:lnTo>
                  <a:lnTo>
                    <a:pt x="829012" y="362800"/>
                  </a:lnTo>
                  <a:lnTo>
                    <a:pt x="832496" y="359445"/>
                  </a:lnTo>
                  <a:lnTo>
                    <a:pt x="835979" y="356101"/>
                  </a:lnTo>
                  <a:lnTo>
                    <a:pt x="839462" y="352766"/>
                  </a:lnTo>
                  <a:lnTo>
                    <a:pt x="842945" y="349441"/>
                  </a:lnTo>
                  <a:lnTo>
                    <a:pt x="846429" y="346126"/>
                  </a:lnTo>
                  <a:lnTo>
                    <a:pt x="849912" y="342821"/>
                  </a:lnTo>
                  <a:lnTo>
                    <a:pt x="853395" y="339526"/>
                  </a:lnTo>
                  <a:lnTo>
                    <a:pt x="856878" y="336241"/>
                  </a:lnTo>
                  <a:lnTo>
                    <a:pt x="860361" y="332965"/>
                  </a:lnTo>
                  <a:lnTo>
                    <a:pt x="863845" y="329699"/>
                  </a:lnTo>
                  <a:lnTo>
                    <a:pt x="867328" y="326442"/>
                  </a:lnTo>
                  <a:lnTo>
                    <a:pt x="870811" y="323196"/>
                  </a:lnTo>
                  <a:lnTo>
                    <a:pt x="874294" y="319958"/>
                  </a:lnTo>
                  <a:lnTo>
                    <a:pt x="877778" y="316731"/>
                  </a:lnTo>
                  <a:lnTo>
                    <a:pt x="881261" y="313512"/>
                  </a:lnTo>
                  <a:lnTo>
                    <a:pt x="884744" y="310303"/>
                  </a:lnTo>
                  <a:lnTo>
                    <a:pt x="888227" y="307104"/>
                  </a:lnTo>
                  <a:lnTo>
                    <a:pt x="891711" y="303914"/>
                  </a:lnTo>
                  <a:lnTo>
                    <a:pt x="895194" y="300733"/>
                  </a:lnTo>
                  <a:lnTo>
                    <a:pt x="898677" y="297562"/>
                  </a:lnTo>
                  <a:lnTo>
                    <a:pt x="902160" y="294399"/>
                  </a:lnTo>
                  <a:lnTo>
                    <a:pt x="905644" y="291246"/>
                  </a:lnTo>
                  <a:lnTo>
                    <a:pt x="909127" y="288102"/>
                  </a:lnTo>
                  <a:lnTo>
                    <a:pt x="912610" y="284967"/>
                  </a:lnTo>
                  <a:lnTo>
                    <a:pt x="916093" y="281841"/>
                  </a:lnTo>
                  <a:lnTo>
                    <a:pt x="919577" y="278725"/>
                  </a:lnTo>
                  <a:lnTo>
                    <a:pt x="923060" y="275617"/>
                  </a:lnTo>
                  <a:lnTo>
                    <a:pt x="926543" y="272518"/>
                  </a:lnTo>
                  <a:lnTo>
                    <a:pt x="930026" y="269428"/>
                  </a:lnTo>
                  <a:lnTo>
                    <a:pt x="933510" y="266347"/>
                  </a:lnTo>
                  <a:lnTo>
                    <a:pt x="936993" y="263275"/>
                  </a:lnTo>
                  <a:lnTo>
                    <a:pt x="940476" y="260211"/>
                  </a:lnTo>
                  <a:lnTo>
                    <a:pt x="943959" y="257157"/>
                  </a:lnTo>
                  <a:lnTo>
                    <a:pt x="947443" y="254111"/>
                  </a:lnTo>
                  <a:lnTo>
                    <a:pt x="950926" y="251073"/>
                  </a:lnTo>
                  <a:lnTo>
                    <a:pt x="954409" y="248045"/>
                  </a:lnTo>
                  <a:lnTo>
                    <a:pt x="957892" y="245025"/>
                  </a:lnTo>
                  <a:lnTo>
                    <a:pt x="961376" y="242013"/>
                  </a:lnTo>
                  <a:lnTo>
                    <a:pt x="964859" y="239011"/>
                  </a:lnTo>
                  <a:lnTo>
                    <a:pt x="968342" y="236016"/>
                  </a:lnTo>
                  <a:lnTo>
                    <a:pt x="971825" y="233030"/>
                  </a:lnTo>
                  <a:lnTo>
                    <a:pt x="975309" y="230053"/>
                  </a:lnTo>
                  <a:lnTo>
                    <a:pt x="978792" y="227084"/>
                  </a:lnTo>
                  <a:lnTo>
                    <a:pt x="982275" y="224123"/>
                  </a:lnTo>
                  <a:lnTo>
                    <a:pt x="985758" y="221170"/>
                  </a:lnTo>
                  <a:lnTo>
                    <a:pt x="989242" y="218226"/>
                  </a:lnTo>
                  <a:lnTo>
                    <a:pt x="992725" y="215290"/>
                  </a:lnTo>
                  <a:lnTo>
                    <a:pt x="996208" y="339056"/>
                  </a:lnTo>
                  <a:lnTo>
                    <a:pt x="999691" y="336241"/>
                  </a:lnTo>
                  <a:lnTo>
                    <a:pt x="1003175" y="333432"/>
                  </a:lnTo>
                  <a:lnTo>
                    <a:pt x="1006658" y="330631"/>
                  </a:lnTo>
                  <a:lnTo>
                    <a:pt x="1010141" y="327837"/>
                  </a:lnTo>
                  <a:lnTo>
                    <a:pt x="1013624" y="325050"/>
                  </a:lnTo>
                  <a:lnTo>
                    <a:pt x="1017108" y="322270"/>
                  </a:lnTo>
                  <a:lnTo>
                    <a:pt x="1020591" y="319497"/>
                  </a:lnTo>
                  <a:lnTo>
                    <a:pt x="1024074" y="316731"/>
                  </a:lnTo>
                  <a:lnTo>
                    <a:pt x="1027557" y="313971"/>
                  </a:lnTo>
                  <a:lnTo>
                    <a:pt x="1031041" y="311219"/>
                  </a:lnTo>
                  <a:lnTo>
                    <a:pt x="1034524" y="308474"/>
                  </a:lnTo>
                  <a:lnTo>
                    <a:pt x="1038007" y="305736"/>
                  </a:lnTo>
                  <a:lnTo>
                    <a:pt x="1041490" y="303004"/>
                  </a:lnTo>
                  <a:lnTo>
                    <a:pt x="1044974" y="300279"/>
                  </a:lnTo>
                  <a:lnTo>
                    <a:pt x="1048457" y="297562"/>
                  </a:lnTo>
                  <a:lnTo>
                    <a:pt x="1051940" y="294850"/>
                  </a:lnTo>
                  <a:lnTo>
                    <a:pt x="1055423" y="292146"/>
                  </a:lnTo>
                  <a:lnTo>
                    <a:pt x="1058907" y="289448"/>
                  </a:lnTo>
                  <a:lnTo>
                    <a:pt x="1062390" y="286757"/>
                  </a:lnTo>
                  <a:lnTo>
                    <a:pt x="1065873" y="284073"/>
                  </a:lnTo>
                  <a:lnTo>
                    <a:pt x="1069356" y="281396"/>
                  </a:lnTo>
                  <a:lnTo>
                    <a:pt x="1072840" y="278725"/>
                  </a:lnTo>
                  <a:lnTo>
                    <a:pt x="1076323" y="276060"/>
                  </a:lnTo>
                  <a:lnTo>
                    <a:pt x="1079806" y="273403"/>
                  </a:lnTo>
                  <a:lnTo>
                    <a:pt x="1083289" y="270751"/>
                  </a:lnTo>
                  <a:lnTo>
                    <a:pt x="1086773" y="268107"/>
                  </a:lnTo>
                  <a:lnTo>
                    <a:pt x="1090256" y="265468"/>
                  </a:lnTo>
                  <a:lnTo>
                    <a:pt x="1093739" y="262837"/>
                  </a:lnTo>
                  <a:lnTo>
                    <a:pt x="1097222" y="260211"/>
                  </a:lnTo>
                  <a:lnTo>
                    <a:pt x="1100706" y="257593"/>
                  </a:lnTo>
                  <a:lnTo>
                    <a:pt x="1104189" y="254980"/>
                  </a:lnTo>
                  <a:lnTo>
                    <a:pt x="1107672" y="252374"/>
                  </a:lnTo>
                  <a:lnTo>
                    <a:pt x="1111155" y="249774"/>
                  </a:lnTo>
                  <a:lnTo>
                    <a:pt x="1114639" y="247181"/>
                  </a:lnTo>
                  <a:lnTo>
                    <a:pt x="1118122" y="244594"/>
                  </a:lnTo>
                  <a:lnTo>
                    <a:pt x="1121605" y="242013"/>
                  </a:lnTo>
                  <a:lnTo>
                    <a:pt x="1125088" y="239439"/>
                  </a:lnTo>
                  <a:lnTo>
                    <a:pt x="1128572" y="236871"/>
                  </a:lnTo>
                  <a:lnTo>
                    <a:pt x="1132055" y="234309"/>
                  </a:lnTo>
                  <a:lnTo>
                    <a:pt x="1135538" y="231753"/>
                  </a:lnTo>
                  <a:lnTo>
                    <a:pt x="1139021" y="229203"/>
                  </a:lnTo>
                  <a:lnTo>
                    <a:pt x="1142505" y="226660"/>
                  </a:lnTo>
                  <a:lnTo>
                    <a:pt x="1145988" y="224123"/>
                  </a:lnTo>
                  <a:lnTo>
                    <a:pt x="1149471" y="221592"/>
                  </a:lnTo>
                  <a:lnTo>
                    <a:pt x="1152954" y="219067"/>
                  </a:lnTo>
                  <a:lnTo>
                    <a:pt x="1156437" y="216548"/>
                  </a:lnTo>
                  <a:lnTo>
                    <a:pt x="1159921" y="214035"/>
                  </a:lnTo>
                  <a:lnTo>
                    <a:pt x="1163404" y="211528"/>
                  </a:lnTo>
                  <a:lnTo>
                    <a:pt x="1166887" y="209027"/>
                  </a:lnTo>
                  <a:lnTo>
                    <a:pt x="1170370" y="206532"/>
                  </a:lnTo>
                  <a:lnTo>
                    <a:pt x="1173854" y="204043"/>
                  </a:lnTo>
                  <a:lnTo>
                    <a:pt x="1177337" y="201560"/>
                  </a:lnTo>
                  <a:lnTo>
                    <a:pt x="1180820" y="199083"/>
                  </a:lnTo>
                  <a:lnTo>
                    <a:pt x="1184303" y="196611"/>
                  </a:lnTo>
                  <a:lnTo>
                    <a:pt x="1187787" y="194146"/>
                  </a:lnTo>
                  <a:lnTo>
                    <a:pt x="1191270" y="191686"/>
                  </a:lnTo>
                  <a:lnTo>
                    <a:pt x="1194753" y="189233"/>
                  </a:lnTo>
                  <a:lnTo>
                    <a:pt x="1198236" y="186785"/>
                  </a:lnTo>
                  <a:lnTo>
                    <a:pt x="1201720" y="184343"/>
                  </a:lnTo>
                  <a:lnTo>
                    <a:pt x="1205203" y="181907"/>
                  </a:lnTo>
                  <a:lnTo>
                    <a:pt x="1208686" y="179476"/>
                  </a:lnTo>
                  <a:lnTo>
                    <a:pt x="1212169" y="177051"/>
                  </a:lnTo>
                  <a:lnTo>
                    <a:pt x="1215653" y="174632"/>
                  </a:lnTo>
                  <a:lnTo>
                    <a:pt x="1219136" y="172219"/>
                  </a:lnTo>
                  <a:lnTo>
                    <a:pt x="1222619" y="169811"/>
                  </a:lnTo>
                  <a:lnTo>
                    <a:pt x="1226102" y="167409"/>
                  </a:lnTo>
                  <a:lnTo>
                    <a:pt x="1229586" y="165013"/>
                  </a:lnTo>
                  <a:lnTo>
                    <a:pt x="1233069" y="162622"/>
                  </a:lnTo>
                  <a:lnTo>
                    <a:pt x="1236552" y="160237"/>
                  </a:lnTo>
                  <a:lnTo>
                    <a:pt x="1240035" y="157857"/>
                  </a:lnTo>
                  <a:lnTo>
                    <a:pt x="1243519" y="155483"/>
                  </a:lnTo>
                  <a:lnTo>
                    <a:pt x="1247002" y="153114"/>
                  </a:lnTo>
                  <a:lnTo>
                    <a:pt x="1250485" y="150751"/>
                  </a:lnTo>
                  <a:lnTo>
                    <a:pt x="1253968" y="148394"/>
                  </a:lnTo>
                  <a:lnTo>
                    <a:pt x="1257452" y="146042"/>
                  </a:lnTo>
                  <a:lnTo>
                    <a:pt x="1260935" y="143695"/>
                  </a:lnTo>
                  <a:lnTo>
                    <a:pt x="1264418" y="141354"/>
                  </a:lnTo>
                  <a:lnTo>
                    <a:pt x="1267901" y="139018"/>
                  </a:lnTo>
                  <a:lnTo>
                    <a:pt x="1271385" y="136688"/>
                  </a:lnTo>
                  <a:lnTo>
                    <a:pt x="1274868" y="134363"/>
                  </a:lnTo>
                  <a:lnTo>
                    <a:pt x="1278351" y="132043"/>
                  </a:lnTo>
                  <a:lnTo>
                    <a:pt x="1281834" y="129729"/>
                  </a:lnTo>
                  <a:lnTo>
                    <a:pt x="1285318" y="127420"/>
                  </a:lnTo>
                  <a:lnTo>
                    <a:pt x="1288801" y="125116"/>
                  </a:lnTo>
                  <a:lnTo>
                    <a:pt x="1292284" y="122818"/>
                  </a:lnTo>
                  <a:lnTo>
                    <a:pt x="1295767" y="120525"/>
                  </a:lnTo>
                  <a:lnTo>
                    <a:pt x="1299251" y="118237"/>
                  </a:lnTo>
                  <a:lnTo>
                    <a:pt x="1302734" y="115954"/>
                  </a:lnTo>
                  <a:lnTo>
                    <a:pt x="1306217" y="113677"/>
                  </a:lnTo>
                  <a:lnTo>
                    <a:pt x="1309700" y="111405"/>
                  </a:lnTo>
                  <a:lnTo>
                    <a:pt x="1313184" y="109138"/>
                  </a:lnTo>
                  <a:lnTo>
                    <a:pt x="1316667" y="106876"/>
                  </a:lnTo>
                  <a:lnTo>
                    <a:pt x="1320150" y="104619"/>
                  </a:lnTo>
                  <a:lnTo>
                    <a:pt x="1323633" y="102368"/>
                  </a:lnTo>
                  <a:lnTo>
                    <a:pt x="1327117" y="100121"/>
                  </a:lnTo>
                  <a:lnTo>
                    <a:pt x="1330600" y="97880"/>
                  </a:lnTo>
                  <a:lnTo>
                    <a:pt x="1334083" y="95644"/>
                  </a:lnTo>
                  <a:lnTo>
                    <a:pt x="1337566" y="93412"/>
                  </a:lnTo>
                  <a:lnTo>
                    <a:pt x="1341050" y="91186"/>
                  </a:lnTo>
                  <a:lnTo>
                    <a:pt x="1344533" y="88965"/>
                  </a:lnTo>
                  <a:lnTo>
                    <a:pt x="1348016" y="86749"/>
                  </a:lnTo>
                  <a:lnTo>
                    <a:pt x="1351499" y="84538"/>
                  </a:lnTo>
                  <a:lnTo>
                    <a:pt x="1354983" y="82332"/>
                  </a:lnTo>
                  <a:lnTo>
                    <a:pt x="1358466" y="80130"/>
                  </a:lnTo>
                  <a:lnTo>
                    <a:pt x="1361949" y="77934"/>
                  </a:lnTo>
                  <a:lnTo>
                    <a:pt x="1365432" y="75743"/>
                  </a:lnTo>
                  <a:lnTo>
                    <a:pt x="1368916" y="73556"/>
                  </a:lnTo>
                  <a:lnTo>
                    <a:pt x="1372399" y="71375"/>
                  </a:lnTo>
                  <a:lnTo>
                    <a:pt x="1375882" y="69198"/>
                  </a:lnTo>
                  <a:lnTo>
                    <a:pt x="1379365" y="67026"/>
                  </a:lnTo>
                  <a:lnTo>
                    <a:pt x="1382849" y="64859"/>
                  </a:lnTo>
                  <a:lnTo>
                    <a:pt x="1386332" y="62697"/>
                  </a:lnTo>
                  <a:lnTo>
                    <a:pt x="1389815" y="60540"/>
                  </a:lnTo>
                  <a:lnTo>
                    <a:pt x="1393298" y="58387"/>
                  </a:lnTo>
                  <a:lnTo>
                    <a:pt x="1396782" y="56239"/>
                  </a:lnTo>
                  <a:lnTo>
                    <a:pt x="1400265" y="54096"/>
                  </a:lnTo>
                  <a:lnTo>
                    <a:pt x="1403748" y="51958"/>
                  </a:lnTo>
                  <a:lnTo>
                    <a:pt x="1407231" y="49825"/>
                  </a:lnTo>
                  <a:lnTo>
                    <a:pt x="1410715" y="47696"/>
                  </a:lnTo>
                  <a:lnTo>
                    <a:pt x="1414198" y="45572"/>
                  </a:lnTo>
                  <a:lnTo>
                    <a:pt x="1417681" y="43452"/>
                  </a:lnTo>
                  <a:lnTo>
                    <a:pt x="1421164" y="41338"/>
                  </a:lnTo>
                  <a:lnTo>
                    <a:pt x="1424648" y="39227"/>
                  </a:lnTo>
                  <a:lnTo>
                    <a:pt x="1428131" y="37122"/>
                  </a:lnTo>
                  <a:lnTo>
                    <a:pt x="1431614" y="35021"/>
                  </a:lnTo>
                  <a:lnTo>
                    <a:pt x="1435097" y="32925"/>
                  </a:lnTo>
                  <a:lnTo>
                    <a:pt x="1438580" y="30833"/>
                  </a:lnTo>
                  <a:lnTo>
                    <a:pt x="1442064" y="28746"/>
                  </a:lnTo>
                  <a:lnTo>
                    <a:pt x="1445547" y="26664"/>
                  </a:lnTo>
                  <a:lnTo>
                    <a:pt x="1449030" y="24586"/>
                  </a:lnTo>
                  <a:lnTo>
                    <a:pt x="1452513" y="22512"/>
                  </a:lnTo>
                  <a:lnTo>
                    <a:pt x="1455997" y="20443"/>
                  </a:lnTo>
                  <a:lnTo>
                    <a:pt x="1459480" y="18379"/>
                  </a:lnTo>
                  <a:lnTo>
                    <a:pt x="1462963" y="16319"/>
                  </a:lnTo>
                  <a:lnTo>
                    <a:pt x="1466446" y="14264"/>
                  </a:lnTo>
                  <a:lnTo>
                    <a:pt x="1469930" y="12213"/>
                  </a:lnTo>
                  <a:lnTo>
                    <a:pt x="1473413" y="10166"/>
                  </a:lnTo>
                  <a:lnTo>
                    <a:pt x="1476896" y="8124"/>
                  </a:lnTo>
                  <a:lnTo>
                    <a:pt x="1480379" y="6086"/>
                  </a:lnTo>
                  <a:lnTo>
                    <a:pt x="1483863" y="4053"/>
                  </a:lnTo>
                  <a:lnTo>
                    <a:pt x="1487346" y="2024"/>
                  </a:lnTo>
                  <a:lnTo>
                    <a:pt x="1490829" y="0"/>
                  </a:lnTo>
                  <a:lnTo>
                    <a:pt x="1494312" y="444641"/>
                  </a:lnTo>
                  <a:lnTo>
                    <a:pt x="1497796" y="442837"/>
                  </a:lnTo>
                  <a:lnTo>
                    <a:pt x="1501279" y="441037"/>
                  </a:lnTo>
                  <a:lnTo>
                    <a:pt x="1504762" y="439239"/>
                  </a:lnTo>
                  <a:lnTo>
                    <a:pt x="1508245" y="437444"/>
                  </a:lnTo>
                  <a:lnTo>
                    <a:pt x="1511729" y="435651"/>
                  </a:lnTo>
                  <a:lnTo>
                    <a:pt x="1515212" y="433862"/>
                  </a:lnTo>
                  <a:lnTo>
                    <a:pt x="1518695" y="432075"/>
                  </a:lnTo>
                  <a:lnTo>
                    <a:pt x="1522178" y="430291"/>
                  </a:lnTo>
                  <a:lnTo>
                    <a:pt x="1525662" y="428509"/>
                  </a:lnTo>
                  <a:lnTo>
                    <a:pt x="1529145" y="426731"/>
                  </a:lnTo>
                  <a:lnTo>
                    <a:pt x="1532628" y="424955"/>
                  </a:lnTo>
                  <a:lnTo>
                    <a:pt x="1536111" y="423182"/>
                  </a:lnTo>
                  <a:lnTo>
                    <a:pt x="1539595" y="421412"/>
                  </a:lnTo>
                  <a:lnTo>
                    <a:pt x="1543078" y="419644"/>
                  </a:lnTo>
                  <a:lnTo>
                    <a:pt x="1546561" y="417879"/>
                  </a:lnTo>
                  <a:lnTo>
                    <a:pt x="1550044" y="416117"/>
                  </a:lnTo>
                  <a:lnTo>
                    <a:pt x="1553528" y="414357"/>
                  </a:lnTo>
                  <a:lnTo>
                    <a:pt x="1557011" y="412601"/>
                  </a:lnTo>
                  <a:lnTo>
                    <a:pt x="1560494" y="410847"/>
                  </a:lnTo>
                  <a:lnTo>
                    <a:pt x="1563977" y="409095"/>
                  </a:lnTo>
                  <a:lnTo>
                    <a:pt x="1567461" y="407346"/>
                  </a:lnTo>
                  <a:lnTo>
                    <a:pt x="1570944" y="405600"/>
                  </a:lnTo>
                  <a:lnTo>
                    <a:pt x="1574427" y="403857"/>
                  </a:lnTo>
                  <a:lnTo>
                    <a:pt x="1577910" y="402116"/>
                  </a:lnTo>
                  <a:lnTo>
                    <a:pt x="1581394" y="400378"/>
                  </a:lnTo>
                  <a:lnTo>
                    <a:pt x="1584877" y="398643"/>
                  </a:lnTo>
                  <a:lnTo>
                    <a:pt x="1588360" y="396910"/>
                  </a:lnTo>
                  <a:lnTo>
                    <a:pt x="1591843" y="395180"/>
                  </a:lnTo>
                  <a:lnTo>
                    <a:pt x="1595327" y="393452"/>
                  </a:lnTo>
                  <a:lnTo>
                    <a:pt x="1598810" y="391727"/>
                  </a:lnTo>
                  <a:lnTo>
                    <a:pt x="1602293" y="390005"/>
                  </a:lnTo>
                  <a:lnTo>
                    <a:pt x="1605776" y="388285"/>
                  </a:lnTo>
                  <a:lnTo>
                    <a:pt x="1609260" y="386568"/>
                  </a:lnTo>
                  <a:lnTo>
                    <a:pt x="1612743" y="384854"/>
                  </a:lnTo>
                  <a:lnTo>
                    <a:pt x="1616226" y="383142"/>
                  </a:lnTo>
                  <a:lnTo>
                    <a:pt x="1619709" y="381433"/>
                  </a:lnTo>
                  <a:lnTo>
                    <a:pt x="1623193" y="379726"/>
                  </a:lnTo>
                  <a:lnTo>
                    <a:pt x="1626676" y="378022"/>
                  </a:lnTo>
                  <a:lnTo>
                    <a:pt x="1630159" y="376321"/>
                  </a:lnTo>
                  <a:lnTo>
                    <a:pt x="1633642" y="374622"/>
                  </a:lnTo>
                  <a:lnTo>
                    <a:pt x="1637126" y="372925"/>
                  </a:lnTo>
                  <a:lnTo>
                    <a:pt x="1640609" y="371231"/>
                  </a:lnTo>
                  <a:lnTo>
                    <a:pt x="1644092" y="369540"/>
                  </a:lnTo>
                  <a:lnTo>
                    <a:pt x="1647575" y="367851"/>
                  </a:lnTo>
                  <a:lnTo>
                    <a:pt x="1651059" y="366165"/>
                  </a:lnTo>
                  <a:lnTo>
                    <a:pt x="1654542" y="364481"/>
                  </a:lnTo>
                  <a:lnTo>
                    <a:pt x="1658025" y="362800"/>
                  </a:lnTo>
                  <a:lnTo>
                    <a:pt x="1661508" y="361122"/>
                  </a:lnTo>
                  <a:lnTo>
                    <a:pt x="1664992" y="359445"/>
                  </a:lnTo>
                  <a:lnTo>
                    <a:pt x="1668475" y="357772"/>
                  </a:lnTo>
                  <a:lnTo>
                    <a:pt x="1671958" y="356101"/>
                  </a:lnTo>
                  <a:lnTo>
                    <a:pt x="1675441" y="354432"/>
                  </a:lnTo>
                  <a:lnTo>
                    <a:pt x="1678925" y="352766"/>
                  </a:lnTo>
                  <a:lnTo>
                    <a:pt x="1682408" y="351102"/>
                  </a:lnTo>
                  <a:lnTo>
                    <a:pt x="1685891" y="349441"/>
                  </a:lnTo>
                  <a:lnTo>
                    <a:pt x="1689374" y="347782"/>
                  </a:lnTo>
                  <a:lnTo>
                    <a:pt x="1692858" y="346126"/>
                  </a:lnTo>
                  <a:lnTo>
                    <a:pt x="1696341" y="344472"/>
                  </a:lnTo>
                  <a:lnTo>
                    <a:pt x="1699824" y="342821"/>
                  </a:lnTo>
                  <a:lnTo>
                    <a:pt x="1703307" y="341172"/>
                  </a:lnTo>
                  <a:lnTo>
                    <a:pt x="1706791" y="339526"/>
                  </a:lnTo>
                  <a:lnTo>
                    <a:pt x="1710274" y="337882"/>
                  </a:lnTo>
                  <a:lnTo>
                    <a:pt x="1713757" y="336241"/>
                  </a:lnTo>
                  <a:lnTo>
                    <a:pt x="1717240" y="334601"/>
                  </a:lnTo>
                  <a:lnTo>
                    <a:pt x="1720723" y="332965"/>
                  </a:lnTo>
                  <a:lnTo>
                    <a:pt x="1724207" y="331331"/>
                  </a:lnTo>
                  <a:lnTo>
                    <a:pt x="1727690" y="329699"/>
                  </a:lnTo>
                  <a:lnTo>
                    <a:pt x="1731173" y="328069"/>
                  </a:lnTo>
                  <a:lnTo>
                    <a:pt x="1734656" y="326442"/>
                  </a:lnTo>
                  <a:lnTo>
                    <a:pt x="1738140" y="324818"/>
                  </a:lnTo>
                  <a:lnTo>
                    <a:pt x="1741623" y="323196"/>
                  </a:lnTo>
                  <a:lnTo>
                    <a:pt x="1741623" y="387361"/>
                  </a:lnTo>
                  <a:lnTo>
                    <a:pt x="1741623" y="445415"/>
                  </a:lnTo>
                  <a:lnTo>
                    <a:pt x="1745106" y="443868"/>
                  </a:lnTo>
                  <a:lnTo>
                    <a:pt x="1748589" y="442323"/>
                  </a:lnTo>
                  <a:lnTo>
                    <a:pt x="1752073" y="440780"/>
                  </a:lnTo>
                  <a:lnTo>
                    <a:pt x="1755556" y="439239"/>
                  </a:lnTo>
                  <a:lnTo>
                    <a:pt x="1759039" y="437700"/>
                  </a:lnTo>
                  <a:lnTo>
                    <a:pt x="1762522" y="436163"/>
                  </a:lnTo>
                  <a:lnTo>
                    <a:pt x="1766006" y="434628"/>
                  </a:lnTo>
                  <a:lnTo>
                    <a:pt x="1769489" y="433096"/>
                  </a:lnTo>
                  <a:lnTo>
                    <a:pt x="1772972" y="431565"/>
                  </a:lnTo>
                  <a:lnTo>
                    <a:pt x="1776455" y="430036"/>
                  </a:lnTo>
                  <a:lnTo>
                    <a:pt x="1779939" y="428509"/>
                  </a:lnTo>
                  <a:lnTo>
                    <a:pt x="1783422" y="426985"/>
                  </a:lnTo>
                  <a:lnTo>
                    <a:pt x="1786905" y="425462"/>
                  </a:lnTo>
                  <a:lnTo>
                    <a:pt x="1790388" y="423942"/>
                  </a:lnTo>
                  <a:lnTo>
                    <a:pt x="1793872" y="422423"/>
                  </a:lnTo>
                  <a:lnTo>
                    <a:pt x="1797355" y="420906"/>
                  </a:lnTo>
                  <a:lnTo>
                    <a:pt x="1800838" y="419392"/>
                  </a:lnTo>
                  <a:lnTo>
                    <a:pt x="1804321" y="417879"/>
                  </a:lnTo>
                  <a:lnTo>
                    <a:pt x="1807805" y="416369"/>
                  </a:lnTo>
                  <a:lnTo>
                    <a:pt x="1811288" y="414860"/>
                  </a:lnTo>
                  <a:lnTo>
                    <a:pt x="1814771" y="413353"/>
                  </a:lnTo>
                  <a:lnTo>
                    <a:pt x="1818254" y="411849"/>
                  </a:lnTo>
                  <a:lnTo>
                    <a:pt x="1821738" y="410346"/>
                  </a:lnTo>
                  <a:lnTo>
                    <a:pt x="1825221" y="408845"/>
                  </a:lnTo>
                  <a:lnTo>
                    <a:pt x="1828704" y="407346"/>
                  </a:lnTo>
                  <a:lnTo>
                    <a:pt x="1832187" y="405850"/>
                  </a:lnTo>
                  <a:lnTo>
                    <a:pt x="1835671" y="404355"/>
                  </a:lnTo>
                  <a:lnTo>
                    <a:pt x="1839154" y="402862"/>
                  </a:lnTo>
                  <a:lnTo>
                    <a:pt x="1842637" y="401371"/>
                  </a:lnTo>
                  <a:lnTo>
                    <a:pt x="1846120" y="399882"/>
                  </a:lnTo>
                  <a:lnTo>
                    <a:pt x="1849604" y="398395"/>
                  </a:lnTo>
                  <a:lnTo>
                    <a:pt x="1853087" y="396910"/>
                  </a:lnTo>
                  <a:lnTo>
                    <a:pt x="1856570" y="395427"/>
                  </a:lnTo>
                  <a:lnTo>
                    <a:pt x="1860053" y="393946"/>
                  </a:lnTo>
                  <a:lnTo>
                    <a:pt x="1863537" y="392466"/>
                  </a:lnTo>
                  <a:lnTo>
                    <a:pt x="1867020" y="390989"/>
                  </a:lnTo>
                  <a:lnTo>
                    <a:pt x="1870503" y="389514"/>
                  </a:lnTo>
                  <a:lnTo>
                    <a:pt x="1873986" y="388040"/>
                  </a:lnTo>
                  <a:lnTo>
                    <a:pt x="1877470" y="386568"/>
                  </a:lnTo>
                  <a:lnTo>
                    <a:pt x="1880953" y="385099"/>
                  </a:lnTo>
                  <a:lnTo>
                    <a:pt x="1884436" y="383631"/>
                  </a:lnTo>
                  <a:lnTo>
                    <a:pt x="1887919" y="382165"/>
                  </a:lnTo>
                  <a:lnTo>
                    <a:pt x="1891403" y="380701"/>
                  </a:lnTo>
                  <a:lnTo>
                    <a:pt x="1894886" y="379239"/>
                  </a:lnTo>
                  <a:lnTo>
                    <a:pt x="1898369" y="377779"/>
                  </a:lnTo>
                  <a:lnTo>
                    <a:pt x="1901852" y="376321"/>
                  </a:lnTo>
                  <a:lnTo>
                    <a:pt x="1905336" y="374864"/>
                  </a:lnTo>
                  <a:lnTo>
                    <a:pt x="1908819" y="373410"/>
                  </a:lnTo>
                  <a:lnTo>
                    <a:pt x="1912302" y="371957"/>
                  </a:lnTo>
                  <a:lnTo>
                    <a:pt x="1915785" y="370506"/>
                  </a:lnTo>
                  <a:lnTo>
                    <a:pt x="1919269" y="369057"/>
                  </a:lnTo>
                  <a:lnTo>
                    <a:pt x="1922752" y="367610"/>
                  </a:lnTo>
                  <a:lnTo>
                    <a:pt x="1926235" y="366165"/>
                  </a:lnTo>
                  <a:lnTo>
                    <a:pt x="1929718" y="364722"/>
                  </a:lnTo>
                  <a:lnTo>
                    <a:pt x="1933202" y="363280"/>
                  </a:lnTo>
                  <a:lnTo>
                    <a:pt x="1936685" y="361841"/>
                  </a:lnTo>
                  <a:lnTo>
                    <a:pt x="1940168" y="360403"/>
                  </a:lnTo>
                  <a:lnTo>
                    <a:pt x="1943651" y="358967"/>
                  </a:lnTo>
                  <a:lnTo>
                    <a:pt x="1947135" y="357533"/>
                  </a:lnTo>
                  <a:lnTo>
                    <a:pt x="1950618" y="356101"/>
                  </a:lnTo>
                  <a:lnTo>
                    <a:pt x="1954101" y="354670"/>
                  </a:lnTo>
                  <a:lnTo>
                    <a:pt x="1957584" y="353242"/>
                  </a:lnTo>
                  <a:lnTo>
                    <a:pt x="1961068" y="351815"/>
                  </a:lnTo>
                  <a:lnTo>
                    <a:pt x="1964551" y="350390"/>
                  </a:lnTo>
                  <a:lnTo>
                    <a:pt x="1968034" y="348967"/>
                  </a:lnTo>
                  <a:lnTo>
                    <a:pt x="1971517" y="347546"/>
                  </a:lnTo>
                  <a:lnTo>
                    <a:pt x="1975001" y="346126"/>
                  </a:lnTo>
                  <a:lnTo>
                    <a:pt x="1978484" y="344709"/>
                  </a:lnTo>
                  <a:lnTo>
                    <a:pt x="1981967" y="343293"/>
                  </a:lnTo>
                  <a:lnTo>
                    <a:pt x="1985450" y="341879"/>
                  </a:lnTo>
                  <a:lnTo>
                    <a:pt x="1988934" y="340466"/>
                  </a:lnTo>
                  <a:lnTo>
                    <a:pt x="1992417" y="339056"/>
                  </a:lnTo>
                  <a:lnTo>
                    <a:pt x="1995900" y="337647"/>
                  </a:lnTo>
                  <a:lnTo>
                    <a:pt x="1999383" y="336241"/>
                  </a:lnTo>
                  <a:lnTo>
                    <a:pt x="2002867" y="334835"/>
                  </a:lnTo>
                  <a:lnTo>
                    <a:pt x="2006350" y="333432"/>
                  </a:lnTo>
                  <a:lnTo>
                    <a:pt x="2009833" y="332031"/>
                  </a:lnTo>
                  <a:lnTo>
                    <a:pt x="2013316" y="330631"/>
                  </a:lnTo>
                  <a:lnTo>
                    <a:pt x="2016799" y="329233"/>
                  </a:lnTo>
                  <a:lnTo>
                    <a:pt x="2020283" y="327837"/>
                  </a:lnTo>
                  <a:lnTo>
                    <a:pt x="2023766" y="326442"/>
                  </a:lnTo>
                  <a:lnTo>
                    <a:pt x="2027249" y="325050"/>
                  </a:lnTo>
                  <a:lnTo>
                    <a:pt x="2030732" y="323659"/>
                  </a:lnTo>
                  <a:lnTo>
                    <a:pt x="2034216" y="322270"/>
                  </a:lnTo>
                  <a:lnTo>
                    <a:pt x="2037699" y="320882"/>
                  </a:lnTo>
                  <a:lnTo>
                    <a:pt x="2041182" y="319497"/>
                  </a:lnTo>
                  <a:lnTo>
                    <a:pt x="2044665" y="318113"/>
                  </a:lnTo>
                  <a:lnTo>
                    <a:pt x="2048149" y="316731"/>
                  </a:lnTo>
                  <a:lnTo>
                    <a:pt x="2051632" y="315350"/>
                  </a:lnTo>
                  <a:lnTo>
                    <a:pt x="2055115" y="313971"/>
                  </a:lnTo>
                  <a:lnTo>
                    <a:pt x="2058598" y="312594"/>
                  </a:lnTo>
                  <a:lnTo>
                    <a:pt x="2062082" y="311219"/>
                  </a:lnTo>
                  <a:lnTo>
                    <a:pt x="2065565" y="309846"/>
                  </a:lnTo>
                  <a:lnTo>
                    <a:pt x="2069048" y="308474"/>
                  </a:lnTo>
                  <a:lnTo>
                    <a:pt x="2072531" y="307104"/>
                  </a:lnTo>
                  <a:lnTo>
                    <a:pt x="2076015" y="305736"/>
                  </a:lnTo>
                  <a:lnTo>
                    <a:pt x="2079498" y="304369"/>
                  </a:lnTo>
                  <a:lnTo>
                    <a:pt x="2082981" y="303004"/>
                  </a:lnTo>
                  <a:lnTo>
                    <a:pt x="2086464" y="301641"/>
                  </a:lnTo>
                  <a:lnTo>
                    <a:pt x="2089948" y="300279"/>
                  </a:lnTo>
                  <a:lnTo>
                    <a:pt x="2093431" y="298920"/>
                  </a:lnTo>
                  <a:lnTo>
                    <a:pt x="2096914" y="297562"/>
                  </a:lnTo>
                  <a:lnTo>
                    <a:pt x="2100397" y="296205"/>
                  </a:lnTo>
                  <a:lnTo>
                    <a:pt x="2103881" y="294850"/>
                  </a:lnTo>
                  <a:lnTo>
                    <a:pt x="2107364" y="293497"/>
                  </a:lnTo>
                  <a:lnTo>
                    <a:pt x="2110847" y="292146"/>
                  </a:lnTo>
                  <a:lnTo>
                    <a:pt x="2114330" y="290796"/>
                  </a:lnTo>
                  <a:lnTo>
                    <a:pt x="2117814" y="289448"/>
                  </a:lnTo>
                  <a:lnTo>
                    <a:pt x="2121297" y="288102"/>
                  </a:lnTo>
                  <a:lnTo>
                    <a:pt x="2124780" y="286757"/>
                  </a:lnTo>
                  <a:lnTo>
                    <a:pt x="2128263" y="285415"/>
                  </a:lnTo>
                  <a:lnTo>
                    <a:pt x="2131747" y="284073"/>
                  </a:lnTo>
                  <a:lnTo>
                    <a:pt x="2135230" y="282734"/>
                  </a:lnTo>
                  <a:lnTo>
                    <a:pt x="2138713" y="281396"/>
                  </a:lnTo>
                  <a:lnTo>
                    <a:pt x="2142196" y="280059"/>
                  </a:lnTo>
                  <a:lnTo>
                    <a:pt x="2145680" y="278725"/>
                  </a:lnTo>
                  <a:lnTo>
                    <a:pt x="2149163" y="277392"/>
                  </a:lnTo>
                  <a:lnTo>
                    <a:pt x="2152646" y="276060"/>
                  </a:lnTo>
                  <a:lnTo>
                    <a:pt x="2156129" y="274731"/>
                  </a:lnTo>
                  <a:lnTo>
                    <a:pt x="2159613" y="273403"/>
                  </a:lnTo>
                  <a:lnTo>
                    <a:pt x="2163096" y="272076"/>
                  </a:lnTo>
                  <a:lnTo>
                    <a:pt x="2166579" y="270751"/>
                  </a:lnTo>
                  <a:lnTo>
                    <a:pt x="2170062" y="269428"/>
                  </a:lnTo>
                  <a:lnTo>
                    <a:pt x="2173546" y="268107"/>
                  </a:lnTo>
                  <a:lnTo>
                    <a:pt x="2177029" y="266787"/>
                  </a:lnTo>
                  <a:lnTo>
                    <a:pt x="2180512" y="265468"/>
                  </a:lnTo>
                  <a:lnTo>
                    <a:pt x="2183995" y="264152"/>
                  </a:lnTo>
                  <a:lnTo>
                    <a:pt x="2187479" y="262837"/>
                  </a:lnTo>
                  <a:lnTo>
                    <a:pt x="2190962" y="261523"/>
                  </a:lnTo>
                  <a:lnTo>
                    <a:pt x="2194445" y="260211"/>
                  </a:lnTo>
                  <a:lnTo>
                    <a:pt x="2197928" y="258901"/>
                  </a:lnTo>
                  <a:lnTo>
                    <a:pt x="2201412" y="257593"/>
                  </a:lnTo>
                  <a:lnTo>
                    <a:pt x="2204895" y="256286"/>
                  </a:lnTo>
                  <a:lnTo>
                    <a:pt x="2208378" y="254980"/>
                  </a:lnTo>
                  <a:lnTo>
                    <a:pt x="2211861" y="253676"/>
                  </a:lnTo>
                  <a:lnTo>
                    <a:pt x="2215345" y="252374"/>
                  </a:lnTo>
                  <a:lnTo>
                    <a:pt x="2218828" y="251073"/>
                  </a:lnTo>
                  <a:lnTo>
                    <a:pt x="2222311" y="249774"/>
                  </a:lnTo>
                  <a:lnTo>
                    <a:pt x="2225794" y="248477"/>
                  </a:lnTo>
                  <a:lnTo>
                    <a:pt x="2229278" y="247181"/>
                  </a:lnTo>
                  <a:lnTo>
                    <a:pt x="2232761" y="245887"/>
                  </a:lnTo>
                  <a:lnTo>
                    <a:pt x="2236244" y="244594"/>
                  </a:lnTo>
                  <a:lnTo>
                    <a:pt x="2239727" y="300098"/>
                  </a:lnTo>
                  <a:lnTo>
                    <a:pt x="2243211" y="298829"/>
                  </a:lnTo>
                  <a:lnTo>
                    <a:pt x="2246694" y="297562"/>
                  </a:lnTo>
                  <a:lnTo>
                    <a:pt x="2250177" y="296295"/>
                  </a:lnTo>
                  <a:lnTo>
                    <a:pt x="2253660" y="295031"/>
                  </a:lnTo>
                  <a:lnTo>
                    <a:pt x="2257144" y="293768"/>
                  </a:lnTo>
                  <a:lnTo>
                    <a:pt x="2260627" y="292506"/>
                  </a:lnTo>
                  <a:lnTo>
                    <a:pt x="2264110" y="291246"/>
                  </a:lnTo>
                  <a:lnTo>
                    <a:pt x="2267593" y="289987"/>
                  </a:lnTo>
                  <a:lnTo>
                    <a:pt x="2271077" y="288730"/>
                  </a:lnTo>
                  <a:lnTo>
                    <a:pt x="2274560" y="287474"/>
                  </a:lnTo>
                  <a:lnTo>
                    <a:pt x="2278043" y="286220"/>
                  </a:lnTo>
                  <a:lnTo>
                    <a:pt x="2281526" y="284967"/>
                  </a:lnTo>
                  <a:lnTo>
                    <a:pt x="2285010" y="283716"/>
                  </a:lnTo>
                  <a:lnTo>
                    <a:pt x="2288493" y="282466"/>
                  </a:lnTo>
                  <a:lnTo>
                    <a:pt x="2291976" y="281217"/>
                  </a:lnTo>
                  <a:lnTo>
                    <a:pt x="2295459" y="279970"/>
                  </a:lnTo>
                  <a:lnTo>
                    <a:pt x="2298942" y="278725"/>
                  </a:lnTo>
                  <a:lnTo>
                    <a:pt x="2302426" y="277480"/>
                  </a:lnTo>
                  <a:lnTo>
                    <a:pt x="2305909" y="276238"/>
                  </a:lnTo>
                  <a:lnTo>
                    <a:pt x="2309392" y="274996"/>
                  </a:lnTo>
                  <a:lnTo>
                    <a:pt x="2312875" y="273756"/>
                  </a:lnTo>
                  <a:lnTo>
                    <a:pt x="2316359" y="272518"/>
                  </a:lnTo>
                  <a:lnTo>
                    <a:pt x="2319842" y="271281"/>
                  </a:lnTo>
                  <a:lnTo>
                    <a:pt x="2323325" y="270045"/>
                  </a:lnTo>
                  <a:lnTo>
                    <a:pt x="2326808" y="268811"/>
                  </a:lnTo>
                  <a:lnTo>
                    <a:pt x="2330292" y="267578"/>
                  </a:lnTo>
                  <a:lnTo>
                    <a:pt x="2333775" y="266347"/>
                  </a:lnTo>
                  <a:lnTo>
                    <a:pt x="2337258" y="265117"/>
                  </a:lnTo>
                  <a:lnTo>
                    <a:pt x="2340741" y="263889"/>
                  </a:lnTo>
                  <a:lnTo>
                    <a:pt x="2344225" y="262661"/>
                  </a:lnTo>
                  <a:lnTo>
                    <a:pt x="2347708" y="261436"/>
                  </a:lnTo>
                  <a:lnTo>
                    <a:pt x="2351191" y="260211"/>
                  </a:lnTo>
                  <a:lnTo>
                    <a:pt x="2354674" y="258988"/>
                  </a:lnTo>
                  <a:lnTo>
                    <a:pt x="2358158" y="257767"/>
                  </a:lnTo>
                  <a:lnTo>
                    <a:pt x="2361641" y="256547"/>
                  </a:lnTo>
                  <a:lnTo>
                    <a:pt x="2365124" y="255328"/>
                  </a:lnTo>
                  <a:lnTo>
                    <a:pt x="2368607" y="254111"/>
                  </a:lnTo>
                  <a:lnTo>
                    <a:pt x="2372091" y="252895"/>
                  </a:lnTo>
                  <a:lnTo>
                    <a:pt x="2375574" y="251680"/>
                  </a:lnTo>
                  <a:lnTo>
                    <a:pt x="2379057" y="250467"/>
                  </a:lnTo>
                  <a:lnTo>
                    <a:pt x="2382540" y="249255"/>
                  </a:lnTo>
                  <a:lnTo>
                    <a:pt x="2386024" y="248045"/>
                  </a:lnTo>
                  <a:lnTo>
                    <a:pt x="2389507" y="246836"/>
                  </a:lnTo>
                  <a:lnTo>
                    <a:pt x="2392990" y="245628"/>
                  </a:lnTo>
                  <a:lnTo>
                    <a:pt x="2396473" y="244422"/>
                  </a:lnTo>
                  <a:lnTo>
                    <a:pt x="2399957" y="243217"/>
                  </a:lnTo>
                  <a:lnTo>
                    <a:pt x="2403440" y="242013"/>
                  </a:lnTo>
                  <a:lnTo>
                    <a:pt x="2406923" y="240811"/>
                  </a:lnTo>
                  <a:lnTo>
                    <a:pt x="2410406" y="239610"/>
                  </a:lnTo>
                  <a:lnTo>
                    <a:pt x="2413890" y="238411"/>
                  </a:lnTo>
                  <a:lnTo>
                    <a:pt x="2417373" y="237213"/>
                  </a:lnTo>
                  <a:lnTo>
                    <a:pt x="2420856" y="236016"/>
                  </a:lnTo>
                  <a:lnTo>
                    <a:pt x="2424339" y="234821"/>
                  </a:lnTo>
                  <a:lnTo>
                    <a:pt x="2427823" y="233627"/>
                  </a:lnTo>
                  <a:lnTo>
                    <a:pt x="2431306" y="232434"/>
                  </a:lnTo>
                  <a:lnTo>
                    <a:pt x="2434789" y="231243"/>
                  </a:lnTo>
                  <a:lnTo>
                    <a:pt x="2438272" y="230053"/>
                  </a:lnTo>
                  <a:lnTo>
                    <a:pt x="2441756" y="228864"/>
                  </a:lnTo>
                  <a:lnTo>
                    <a:pt x="2445239" y="227677"/>
                  </a:lnTo>
                  <a:lnTo>
                    <a:pt x="2448722" y="226491"/>
                  </a:lnTo>
                  <a:lnTo>
                    <a:pt x="2452205" y="225306"/>
                  </a:lnTo>
                  <a:lnTo>
                    <a:pt x="2455689" y="224123"/>
                  </a:lnTo>
                  <a:lnTo>
                    <a:pt x="2459172" y="222941"/>
                  </a:lnTo>
                  <a:lnTo>
                    <a:pt x="2462655" y="221760"/>
                  </a:lnTo>
                  <a:lnTo>
                    <a:pt x="2466138" y="220581"/>
                  </a:lnTo>
                  <a:lnTo>
                    <a:pt x="2469622" y="219403"/>
                  </a:lnTo>
                  <a:lnTo>
                    <a:pt x="2473105" y="218226"/>
                  </a:lnTo>
                  <a:lnTo>
                    <a:pt x="2476588" y="217051"/>
                  </a:lnTo>
                  <a:lnTo>
                    <a:pt x="2480071" y="215877"/>
                  </a:lnTo>
                  <a:lnTo>
                    <a:pt x="2483555" y="214704"/>
                  </a:lnTo>
                  <a:lnTo>
                    <a:pt x="2487038" y="213533"/>
                  </a:lnTo>
                  <a:lnTo>
                    <a:pt x="2490521" y="315594"/>
                  </a:lnTo>
                  <a:lnTo>
                    <a:pt x="2494004" y="314458"/>
                  </a:lnTo>
                  <a:lnTo>
                    <a:pt x="2497488" y="313323"/>
                  </a:lnTo>
                  <a:lnTo>
                    <a:pt x="2500971" y="312190"/>
                  </a:lnTo>
                  <a:lnTo>
                    <a:pt x="2504454" y="311058"/>
                  </a:lnTo>
                  <a:lnTo>
                    <a:pt x="2507937" y="309927"/>
                  </a:lnTo>
                  <a:lnTo>
                    <a:pt x="2511421" y="308797"/>
                  </a:lnTo>
                  <a:lnTo>
                    <a:pt x="2514904" y="307668"/>
                  </a:lnTo>
                  <a:lnTo>
                    <a:pt x="2518387" y="306540"/>
                  </a:lnTo>
                  <a:lnTo>
                    <a:pt x="2521870" y="305414"/>
                  </a:lnTo>
                  <a:lnTo>
                    <a:pt x="2525354" y="304289"/>
                  </a:lnTo>
                  <a:lnTo>
                    <a:pt x="2528837" y="303165"/>
                  </a:lnTo>
                  <a:lnTo>
                    <a:pt x="2532320" y="302042"/>
                  </a:lnTo>
                  <a:lnTo>
                    <a:pt x="2535803" y="300920"/>
                  </a:lnTo>
                  <a:lnTo>
                    <a:pt x="2539287" y="299799"/>
                  </a:lnTo>
                  <a:lnTo>
                    <a:pt x="2542770" y="298680"/>
                  </a:lnTo>
                  <a:lnTo>
                    <a:pt x="2546253" y="297562"/>
                  </a:lnTo>
                  <a:lnTo>
                    <a:pt x="2549736" y="296444"/>
                  </a:lnTo>
                  <a:lnTo>
                    <a:pt x="2553220" y="295328"/>
                  </a:lnTo>
                  <a:lnTo>
                    <a:pt x="2556703" y="294213"/>
                  </a:lnTo>
                  <a:lnTo>
                    <a:pt x="2560186" y="293100"/>
                  </a:lnTo>
                  <a:lnTo>
                    <a:pt x="2563669" y="291987"/>
                  </a:lnTo>
                  <a:lnTo>
                    <a:pt x="2567153" y="290876"/>
                  </a:lnTo>
                  <a:lnTo>
                    <a:pt x="2570636" y="289765"/>
                  </a:lnTo>
                  <a:lnTo>
                    <a:pt x="2574119" y="288656"/>
                  </a:lnTo>
                  <a:lnTo>
                    <a:pt x="2577602" y="287548"/>
                  </a:lnTo>
                  <a:lnTo>
                    <a:pt x="2581085" y="286441"/>
                  </a:lnTo>
                  <a:lnTo>
                    <a:pt x="2584569" y="285336"/>
                  </a:lnTo>
                  <a:lnTo>
                    <a:pt x="2588052" y="284231"/>
                  </a:lnTo>
                  <a:lnTo>
                    <a:pt x="2591535" y="283127"/>
                  </a:lnTo>
                  <a:lnTo>
                    <a:pt x="2595018" y="282025"/>
                  </a:lnTo>
                  <a:lnTo>
                    <a:pt x="2598502" y="280924"/>
                  </a:lnTo>
                  <a:lnTo>
                    <a:pt x="2601985" y="279824"/>
                  </a:lnTo>
                  <a:lnTo>
                    <a:pt x="2605468" y="278725"/>
                  </a:lnTo>
                  <a:lnTo>
                    <a:pt x="2608951" y="277627"/>
                  </a:lnTo>
                  <a:lnTo>
                    <a:pt x="2612435" y="276530"/>
                  </a:lnTo>
                  <a:lnTo>
                    <a:pt x="2615918" y="275434"/>
                  </a:lnTo>
                  <a:lnTo>
                    <a:pt x="2619401" y="274340"/>
                  </a:lnTo>
                  <a:lnTo>
                    <a:pt x="2622884" y="273246"/>
                  </a:lnTo>
                  <a:lnTo>
                    <a:pt x="2626368" y="272154"/>
                  </a:lnTo>
                  <a:lnTo>
                    <a:pt x="2629851" y="271063"/>
                  </a:lnTo>
                  <a:lnTo>
                    <a:pt x="2633334" y="269973"/>
                  </a:lnTo>
                  <a:lnTo>
                    <a:pt x="2636817" y="268884"/>
                  </a:lnTo>
                  <a:lnTo>
                    <a:pt x="2640301" y="267796"/>
                  </a:lnTo>
                  <a:lnTo>
                    <a:pt x="2643784" y="266709"/>
                  </a:lnTo>
                  <a:lnTo>
                    <a:pt x="2647267" y="265623"/>
                  </a:lnTo>
                  <a:lnTo>
                    <a:pt x="2650750" y="264539"/>
                  </a:lnTo>
                  <a:lnTo>
                    <a:pt x="2654234" y="263455"/>
                  </a:lnTo>
                  <a:lnTo>
                    <a:pt x="2657717" y="262373"/>
                  </a:lnTo>
                  <a:lnTo>
                    <a:pt x="2661200" y="261292"/>
                  </a:lnTo>
                  <a:lnTo>
                    <a:pt x="2664683" y="260211"/>
                  </a:lnTo>
                  <a:lnTo>
                    <a:pt x="2668167" y="259132"/>
                  </a:lnTo>
                  <a:lnTo>
                    <a:pt x="2671650" y="258054"/>
                  </a:lnTo>
                  <a:lnTo>
                    <a:pt x="2675133" y="256977"/>
                  </a:lnTo>
                  <a:lnTo>
                    <a:pt x="2678616" y="255901"/>
                  </a:lnTo>
                  <a:lnTo>
                    <a:pt x="2682100" y="254827"/>
                  </a:lnTo>
                  <a:lnTo>
                    <a:pt x="2685583" y="253753"/>
                  </a:lnTo>
                  <a:lnTo>
                    <a:pt x="2689066" y="252680"/>
                  </a:lnTo>
                  <a:lnTo>
                    <a:pt x="2692549" y="251609"/>
                  </a:lnTo>
                  <a:lnTo>
                    <a:pt x="2696033" y="250538"/>
                  </a:lnTo>
                  <a:lnTo>
                    <a:pt x="2699516" y="249469"/>
                  </a:lnTo>
                  <a:lnTo>
                    <a:pt x="2702999" y="248401"/>
                  </a:lnTo>
                  <a:lnTo>
                    <a:pt x="2706482" y="247334"/>
                  </a:lnTo>
                  <a:lnTo>
                    <a:pt x="2709966" y="246267"/>
                  </a:lnTo>
                  <a:lnTo>
                    <a:pt x="2713449" y="245202"/>
                  </a:lnTo>
                  <a:lnTo>
                    <a:pt x="2716932" y="244138"/>
                  </a:lnTo>
                  <a:lnTo>
                    <a:pt x="2720415" y="243075"/>
                  </a:lnTo>
                  <a:lnTo>
                    <a:pt x="2723899" y="242013"/>
                  </a:lnTo>
                  <a:lnTo>
                    <a:pt x="2727382" y="240953"/>
                  </a:lnTo>
                  <a:lnTo>
                    <a:pt x="2730865" y="239893"/>
                  </a:lnTo>
                  <a:lnTo>
                    <a:pt x="2734348" y="238834"/>
                  </a:lnTo>
                  <a:lnTo>
                    <a:pt x="2737832" y="597928"/>
                  </a:lnTo>
                  <a:lnTo>
                    <a:pt x="2741315" y="597017"/>
                  </a:lnTo>
                  <a:lnTo>
                    <a:pt x="2744798" y="596106"/>
                  </a:lnTo>
                  <a:lnTo>
                    <a:pt x="2748281" y="595196"/>
                  </a:lnTo>
                  <a:lnTo>
                    <a:pt x="2751765" y="594287"/>
                  </a:lnTo>
                  <a:lnTo>
                    <a:pt x="2755248" y="593378"/>
                  </a:lnTo>
                  <a:lnTo>
                    <a:pt x="2758731" y="592470"/>
                  </a:lnTo>
                  <a:lnTo>
                    <a:pt x="2762214" y="591563"/>
                  </a:lnTo>
                  <a:lnTo>
                    <a:pt x="2765698" y="590657"/>
                  </a:lnTo>
                  <a:lnTo>
                    <a:pt x="2769181" y="589751"/>
                  </a:lnTo>
                  <a:lnTo>
                    <a:pt x="2772664" y="588845"/>
                  </a:lnTo>
                  <a:lnTo>
                    <a:pt x="2776147" y="587941"/>
                  </a:lnTo>
                  <a:lnTo>
                    <a:pt x="2779631" y="587037"/>
                  </a:lnTo>
                  <a:lnTo>
                    <a:pt x="2783114" y="586134"/>
                  </a:lnTo>
                  <a:lnTo>
                    <a:pt x="2786597" y="585231"/>
                  </a:lnTo>
                  <a:lnTo>
                    <a:pt x="2790080" y="584329"/>
                  </a:lnTo>
                  <a:lnTo>
                    <a:pt x="2793564" y="583428"/>
                  </a:lnTo>
                  <a:lnTo>
                    <a:pt x="2797047" y="582527"/>
                  </a:lnTo>
                  <a:lnTo>
                    <a:pt x="2800530" y="581627"/>
                  </a:lnTo>
                  <a:lnTo>
                    <a:pt x="2804013" y="580728"/>
                  </a:lnTo>
                  <a:lnTo>
                    <a:pt x="2807497" y="579829"/>
                  </a:lnTo>
                  <a:lnTo>
                    <a:pt x="2810980" y="578931"/>
                  </a:lnTo>
                  <a:lnTo>
                    <a:pt x="2814463" y="578034"/>
                  </a:lnTo>
                  <a:lnTo>
                    <a:pt x="2817946" y="577137"/>
                  </a:lnTo>
                  <a:lnTo>
                    <a:pt x="2821430" y="576241"/>
                  </a:lnTo>
                  <a:lnTo>
                    <a:pt x="2824913" y="575345"/>
                  </a:lnTo>
                  <a:lnTo>
                    <a:pt x="2828396" y="574451"/>
                  </a:lnTo>
                  <a:lnTo>
                    <a:pt x="2831879" y="573557"/>
                  </a:lnTo>
                  <a:lnTo>
                    <a:pt x="2835363" y="572663"/>
                  </a:lnTo>
                  <a:lnTo>
                    <a:pt x="2838846" y="571770"/>
                  </a:lnTo>
                  <a:lnTo>
                    <a:pt x="2842329" y="570878"/>
                  </a:lnTo>
                  <a:lnTo>
                    <a:pt x="2845812" y="569987"/>
                  </a:lnTo>
                  <a:lnTo>
                    <a:pt x="2849296" y="569096"/>
                  </a:lnTo>
                  <a:lnTo>
                    <a:pt x="2852779" y="568206"/>
                  </a:lnTo>
                  <a:lnTo>
                    <a:pt x="2856262" y="567316"/>
                  </a:lnTo>
                  <a:lnTo>
                    <a:pt x="2859745" y="566427"/>
                  </a:lnTo>
                  <a:lnTo>
                    <a:pt x="2863229" y="565539"/>
                  </a:lnTo>
                  <a:lnTo>
                    <a:pt x="2866712" y="564652"/>
                  </a:lnTo>
                  <a:lnTo>
                    <a:pt x="2870195" y="563765"/>
                  </a:lnTo>
                  <a:lnTo>
                    <a:pt x="2873678" y="562878"/>
                  </a:lnTo>
                  <a:lnTo>
                    <a:pt x="2877161" y="561993"/>
                  </a:lnTo>
                  <a:lnTo>
                    <a:pt x="2880645" y="561108"/>
                  </a:lnTo>
                  <a:lnTo>
                    <a:pt x="2884128" y="560223"/>
                  </a:lnTo>
                  <a:lnTo>
                    <a:pt x="2887611" y="559339"/>
                  </a:lnTo>
                  <a:lnTo>
                    <a:pt x="2891094" y="558456"/>
                  </a:lnTo>
                  <a:lnTo>
                    <a:pt x="2894578" y="557574"/>
                  </a:lnTo>
                  <a:lnTo>
                    <a:pt x="2898061" y="556692"/>
                  </a:lnTo>
                  <a:lnTo>
                    <a:pt x="2901544" y="555811"/>
                  </a:lnTo>
                  <a:lnTo>
                    <a:pt x="2905027" y="554930"/>
                  </a:lnTo>
                  <a:lnTo>
                    <a:pt x="2908511" y="554050"/>
                  </a:lnTo>
                  <a:lnTo>
                    <a:pt x="2911994" y="553171"/>
                  </a:lnTo>
                  <a:lnTo>
                    <a:pt x="2915477" y="552293"/>
                  </a:lnTo>
                  <a:lnTo>
                    <a:pt x="2918960" y="551415"/>
                  </a:lnTo>
                  <a:lnTo>
                    <a:pt x="2922444" y="550537"/>
                  </a:lnTo>
                  <a:lnTo>
                    <a:pt x="2925927" y="549660"/>
                  </a:lnTo>
                  <a:lnTo>
                    <a:pt x="2929410" y="548784"/>
                  </a:lnTo>
                  <a:lnTo>
                    <a:pt x="2932893" y="547909"/>
                  </a:lnTo>
                  <a:lnTo>
                    <a:pt x="2936377" y="547034"/>
                  </a:lnTo>
                  <a:lnTo>
                    <a:pt x="2939860" y="546160"/>
                  </a:lnTo>
                  <a:lnTo>
                    <a:pt x="2943343" y="545286"/>
                  </a:lnTo>
                  <a:lnTo>
                    <a:pt x="2946826" y="544413"/>
                  </a:lnTo>
                  <a:lnTo>
                    <a:pt x="2950310" y="543541"/>
                  </a:lnTo>
                  <a:lnTo>
                    <a:pt x="2953793" y="542669"/>
                  </a:lnTo>
                  <a:lnTo>
                    <a:pt x="2957276" y="541798"/>
                  </a:lnTo>
                  <a:lnTo>
                    <a:pt x="2960759" y="540928"/>
                  </a:lnTo>
                  <a:lnTo>
                    <a:pt x="2964243" y="540058"/>
                  </a:lnTo>
                  <a:lnTo>
                    <a:pt x="2967726" y="539189"/>
                  </a:lnTo>
                  <a:lnTo>
                    <a:pt x="2971209" y="538320"/>
                  </a:lnTo>
                  <a:lnTo>
                    <a:pt x="2974692" y="537452"/>
                  </a:lnTo>
                  <a:lnTo>
                    <a:pt x="2978176" y="536585"/>
                  </a:lnTo>
                  <a:lnTo>
                    <a:pt x="2981659" y="535718"/>
                  </a:lnTo>
                  <a:lnTo>
                    <a:pt x="2985142" y="534852"/>
                  </a:lnTo>
                  <a:lnTo>
                    <a:pt x="2988625" y="676950"/>
                  </a:lnTo>
                  <a:lnTo>
                    <a:pt x="2992109" y="676156"/>
                  </a:lnTo>
                  <a:lnTo>
                    <a:pt x="2995592" y="675363"/>
                  </a:lnTo>
                  <a:lnTo>
                    <a:pt x="2999075" y="674570"/>
                  </a:lnTo>
                  <a:lnTo>
                    <a:pt x="3002558" y="673777"/>
                  </a:lnTo>
                  <a:lnTo>
                    <a:pt x="3006042" y="672985"/>
                  </a:lnTo>
                  <a:lnTo>
                    <a:pt x="3009525" y="672193"/>
                  </a:lnTo>
                  <a:lnTo>
                    <a:pt x="3013008" y="671402"/>
                  </a:lnTo>
                  <a:lnTo>
                    <a:pt x="3016491" y="670612"/>
                  </a:lnTo>
                  <a:lnTo>
                    <a:pt x="3019975" y="669822"/>
                  </a:lnTo>
                  <a:lnTo>
                    <a:pt x="3023458" y="669032"/>
                  </a:lnTo>
                  <a:lnTo>
                    <a:pt x="3026941" y="668243"/>
                  </a:lnTo>
                  <a:lnTo>
                    <a:pt x="3030424" y="667454"/>
                  </a:lnTo>
                  <a:lnTo>
                    <a:pt x="3033908" y="666666"/>
                  </a:lnTo>
                  <a:lnTo>
                    <a:pt x="3037391" y="665879"/>
                  </a:lnTo>
                  <a:lnTo>
                    <a:pt x="3040874" y="665091"/>
                  </a:lnTo>
                  <a:lnTo>
                    <a:pt x="3044357" y="664305"/>
                  </a:lnTo>
                  <a:lnTo>
                    <a:pt x="3047841" y="663519"/>
                  </a:lnTo>
                  <a:lnTo>
                    <a:pt x="3051324" y="662733"/>
                  </a:lnTo>
                  <a:lnTo>
                    <a:pt x="3054807" y="661948"/>
                  </a:lnTo>
                  <a:lnTo>
                    <a:pt x="3058290" y="661163"/>
                  </a:lnTo>
                  <a:lnTo>
                    <a:pt x="3061774" y="660379"/>
                  </a:lnTo>
                  <a:lnTo>
                    <a:pt x="3065257" y="659595"/>
                  </a:lnTo>
                  <a:lnTo>
                    <a:pt x="3068740" y="658812"/>
                  </a:lnTo>
                  <a:lnTo>
                    <a:pt x="3072223" y="658029"/>
                  </a:lnTo>
                  <a:lnTo>
                    <a:pt x="3075707" y="657247"/>
                  </a:lnTo>
                  <a:lnTo>
                    <a:pt x="3079190" y="656465"/>
                  </a:lnTo>
                  <a:lnTo>
                    <a:pt x="3082673" y="655683"/>
                  </a:lnTo>
                  <a:lnTo>
                    <a:pt x="3086156" y="654903"/>
                  </a:lnTo>
                  <a:lnTo>
                    <a:pt x="3089640" y="654122"/>
                  </a:lnTo>
                  <a:lnTo>
                    <a:pt x="3093123" y="653342"/>
                  </a:lnTo>
                  <a:lnTo>
                    <a:pt x="3096606" y="652563"/>
                  </a:lnTo>
                  <a:lnTo>
                    <a:pt x="3100089" y="651784"/>
                  </a:lnTo>
                  <a:lnTo>
                    <a:pt x="3103573" y="651005"/>
                  </a:lnTo>
                  <a:lnTo>
                    <a:pt x="3107056" y="650227"/>
                  </a:lnTo>
                  <a:lnTo>
                    <a:pt x="3110539" y="649450"/>
                  </a:lnTo>
                  <a:lnTo>
                    <a:pt x="3114022" y="648673"/>
                  </a:lnTo>
                  <a:lnTo>
                    <a:pt x="3117506" y="647896"/>
                  </a:lnTo>
                  <a:lnTo>
                    <a:pt x="3120989" y="647120"/>
                  </a:lnTo>
                  <a:lnTo>
                    <a:pt x="3124472" y="646345"/>
                  </a:lnTo>
                  <a:lnTo>
                    <a:pt x="3127955" y="645570"/>
                  </a:lnTo>
                  <a:lnTo>
                    <a:pt x="3131439" y="644795"/>
                  </a:lnTo>
                  <a:lnTo>
                    <a:pt x="3134922" y="644021"/>
                  </a:lnTo>
                  <a:lnTo>
                    <a:pt x="3138405" y="643247"/>
                  </a:lnTo>
                  <a:lnTo>
                    <a:pt x="3141888" y="642474"/>
                  </a:lnTo>
                  <a:lnTo>
                    <a:pt x="3145372" y="641701"/>
                  </a:lnTo>
                  <a:lnTo>
                    <a:pt x="3148855" y="640929"/>
                  </a:lnTo>
                  <a:lnTo>
                    <a:pt x="3152338" y="640157"/>
                  </a:lnTo>
                  <a:lnTo>
                    <a:pt x="3155821" y="639386"/>
                  </a:lnTo>
                  <a:lnTo>
                    <a:pt x="3159304" y="638615"/>
                  </a:lnTo>
                  <a:lnTo>
                    <a:pt x="3162788" y="637845"/>
                  </a:lnTo>
                  <a:lnTo>
                    <a:pt x="3166271" y="637075"/>
                  </a:lnTo>
                  <a:lnTo>
                    <a:pt x="3169754" y="636305"/>
                  </a:lnTo>
                  <a:lnTo>
                    <a:pt x="3173237" y="635536"/>
                  </a:lnTo>
                  <a:lnTo>
                    <a:pt x="3176721" y="634768"/>
                  </a:lnTo>
                  <a:lnTo>
                    <a:pt x="3180204" y="634000"/>
                  </a:lnTo>
                  <a:lnTo>
                    <a:pt x="3183687" y="633232"/>
                  </a:lnTo>
                  <a:lnTo>
                    <a:pt x="3187170" y="632465"/>
                  </a:lnTo>
                  <a:lnTo>
                    <a:pt x="3190654" y="631699"/>
                  </a:lnTo>
                  <a:lnTo>
                    <a:pt x="3194137" y="630933"/>
                  </a:lnTo>
                  <a:lnTo>
                    <a:pt x="3197620" y="630167"/>
                  </a:lnTo>
                  <a:lnTo>
                    <a:pt x="3201103" y="629402"/>
                  </a:lnTo>
                  <a:lnTo>
                    <a:pt x="3204587" y="628637"/>
                  </a:lnTo>
                  <a:lnTo>
                    <a:pt x="3208070" y="627873"/>
                  </a:lnTo>
                  <a:lnTo>
                    <a:pt x="3211553" y="627109"/>
                  </a:lnTo>
                  <a:lnTo>
                    <a:pt x="3215036" y="626346"/>
                  </a:lnTo>
                  <a:lnTo>
                    <a:pt x="3218520" y="625583"/>
                  </a:lnTo>
                  <a:lnTo>
                    <a:pt x="3222003" y="624820"/>
                  </a:lnTo>
                  <a:lnTo>
                    <a:pt x="3225486" y="624058"/>
                  </a:lnTo>
                  <a:lnTo>
                    <a:pt x="3228969" y="623297"/>
                  </a:lnTo>
                  <a:lnTo>
                    <a:pt x="3232453" y="622536"/>
                  </a:lnTo>
                  <a:lnTo>
                    <a:pt x="3235936" y="851521"/>
                  </a:lnTo>
                  <a:lnTo>
                    <a:pt x="3239419" y="850884"/>
                  </a:lnTo>
                  <a:lnTo>
                    <a:pt x="3242902" y="850248"/>
                  </a:lnTo>
                  <a:lnTo>
                    <a:pt x="3246386" y="849612"/>
                  </a:lnTo>
                  <a:lnTo>
                    <a:pt x="3249869" y="848977"/>
                  </a:lnTo>
                  <a:lnTo>
                    <a:pt x="3253352" y="848342"/>
                  </a:lnTo>
                  <a:lnTo>
                    <a:pt x="3256835" y="847707"/>
                  </a:lnTo>
                  <a:lnTo>
                    <a:pt x="3260319" y="847072"/>
                  </a:lnTo>
                  <a:lnTo>
                    <a:pt x="3263802" y="846438"/>
                  </a:lnTo>
                  <a:lnTo>
                    <a:pt x="3267285" y="845804"/>
                  </a:lnTo>
                  <a:lnTo>
                    <a:pt x="3270768" y="845170"/>
                  </a:lnTo>
                  <a:lnTo>
                    <a:pt x="3274252" y="844537"/>
                  </a:lnTo>
                  <a:lnTo>
                    <a:pt x="3277735" y="843904"/>
                  </a:lnTo>
                  <a:lnTo>
                    <a:pt x="3281218" y="843271"/>
                  </a:lnTo>
                  <a:lnTo>
                    <a:pt x="3284701" y="842638"/>
                  </a:lnTo>
                  <a:lnTo>
                    <a:pt x="3288185" y="842006"/>
                  </a:lnTo>
                  <a:lnTo>
                    <a:pt x="3291668" y="841374"/>
                  </a:lnTo>
                  <a:lnTo>
                    <a:pt x="3295151" y="840742"/>
                  </a:lnTo>
                  <a:lnTo>
                    <a:pt x="3298634" y="840111"/>
                  </a:lnTo>
                  <a:lnTo>
                    <a:pt x="3302118" y="839480"/>
                  </a:lnTo>
                  <a:lnTo>
                    <a:pt x="3305601" y="838849"/>
                  </a:lnTo>
                  <a:lnTo>
                    <a:pt x="3309084" y="838219"/>
                  </a:lnTo>
                  <a:lnTo>
                    <a:pt x="3312567" y="837588"/>
                  </a:lnTo>
                  <a:lnTo>
                    <a:pt x="3316051" y="836959"/>
                  </a:lnTo>
                  <a:lnTo>
                    <a:pt x="3319534" y="836329"/>
                  </a:lnTo>
                  <a:lnTo>
                    <a:pt x="3323017" y="835700"/>
                  </a:lnTo>
                  <a:lnTo>
                    <a:pt x="3326500" y="835071"/>
                  </a:lnTo>
                  <a:lnTo>
                    <a:pt x="3329984" y="834442"/>
                  </a:lnTo>
                  <a:lnTo>
                    <a:pt x="3333467" y="833813"/>
                  </a:lnTo>
                  <a:lnTo>
                    <a:pt x="3336950" y="833185"/>
                  </a:lnTo>
                  <a:lnTo>
                    <a:pt x="3340433" y="832557"/>
                  </a:lnTo>
                  <a:lnTo>
                    <a:pt x="3343917" y="831930"/>
                  </a:lnTo>
                  <a:lnTo>
                    <a:pt x="3347400" y="831303"/>
                  </a:lnTo>
                  <a:lnTo>
                    <a:pt x="3350883" y="830676"/>
                  </a:lnTo>
                  <a:lnTo>
                    <a:pt x="3354366" y="830049"/>
                  </a:lnTo>
                  <a:lnTo>
                    <a:pt x="3357850" y="829422"/>
                  </a:lnTo>
                  <a:lnTo>
                    <a:pt x="3361333" y="828796"/>
                  </a:lnTo>
                  <a:lnTo>
                    <a:pt x="3364816" y="828171"/>
                  </a:lnTo>
                  <a:lnTo>
                    <a:pt x="3368299" y="827545"/>
                  </a:lnTo>
                  <a:lnTo>
                    <a:pt x="3371783" y="826920"/>
                  </a:lnTo>
                  <a:lnTo>
                    <a:pt x="3375266" y="826295"/>
                  </a:lnTo>
                  <a:lnTo>
                    <a:pt x="3378749" y="825670"/>
                  </a:lnTo>
                  <a:lnTo>
                    <a:pt x="3382232" y="825046"/>
                  </a:lnTo>
                  <a:lnTo>
                    <a:pt x="3385716" y="824422"/>
                  </a:lnTo>
                  <a:lnTo>
                    <a:pt x="3389199" y="823798"/>
                  </a:lnTo>
                  <a:lnTo>
                    <a:pt x="3392682" y="823174"/>
                  </a:lnTo>
                  <a:lnTo>
                    <a:pt x="3396165" y="822551"/>
                  </a:lnTo>
                  <a:lnTo>
                    <a:pt x="3399649" y="821928"/>
                  </a:lnTo>
                  <a:lnTo>
                    <a:pt x="3403132" y="821305"/>
                  </a:lnTo>
                  <a:lnTo>
                    <a:pt x="3406615" y="820683"/>
                  </a:lnTo>
                  <a:lnTo>
                    <a:pt x="3410098" y="820061"/>
                  </a:lnTo>
                  <a:lnTo>
                    <a:pt x="3413582" y="819439"/>
                  </a:lnTo>
                  <a:lnTo>
                    <a:pt x="3417065" y="818818"/>
                  </a:lnTo>
                  <a:lnTo>
                    <a:pt x="3420548" y="818197"/>
                  </a:lnTo>
                  <a:lnTo>
                    <a:pt x="3424031" y="817576"/>
                  </a:lnTo>
                  <a:lnTo>
                    <a:pt x="3427515" y="816955"/>
                  </a:lnTo>
                  <a:lnTo>
                    <a:pt x="3430998" y="816335"/>
                  </a:lnTo>
                  <a:lnTo>
                    <a:pt x="3434481" y="815714"/>
                  </a:lnTo>
                  <a:lnTo>
                    <a:pt x="3437964" y="815095"/>
                  </a:lnTo>
                  <a:lnTo>
                    <a:pt x="3441447" y="814475"/>
                  </a:lnTo>
                  <a:lnTo>
                    <a:pt x="3444931" y="813856"/>
                  </a:lnTo>
                  <a:lnTo>
                    <a:pt x="3448414" y="813237"/>
                  </a:lnTo>
                  <a:lnTo>
                    <a:pt x="3451897" y="812618"/>
                  </a:lnTo>
                  <a:lnTo>
                    <a:pt x="3455380" y="812000"/>
                  </a:lnTo>
                  <a:lnTo>
                    <a:pt x="3458864" y="811382"/>
                  </a:lnTo>
                  <a:lnTo>
                    <a:pt x="3462347" y="810764"/>
                  </a:lnTo>
                  <a:lnTo>
                    <a:pt x="3465830" y="810147"/>
                  </a:lnTo>
                  <a:lnTo>
                    <a:pt x="3469313" y="809529"/>
                  </a:lnTo>
                  <a:lnTo>
                    <a:pt x="3472797" y="808912"/>
                  </a:lnTo>
                  <a:lnTo>
                    <a:pt x="3476280" y="808296"/>
                  </a:lnTo>
                  <a:lnTo>
                    <a:pt x="3479763" y="807679"/>
                  </a:lnTo>
                  <a:lnTo>
                    <a:pt x="3483246" y="807063"/>
                  </a:lnTo>
                  <a:lnTo>
                    <a:pt x="3483246" y="819957"/>
                  </a:lnTo>
                  <a:lnTo>
                    <a:pt x="3483246" y="832442"/>
                  </a:lnTo>
                  <a:lnTo>
                    <a:pt x="3483246" y="844537"/>
                  </a:lnTo>
                  <a:lnTo>
                    <a:pt x="3483246" y="856259"/>
                  </a:lnTo>
                  <a:lnTo>
                    <a:pt x="3483246" y="867626"/>
                  </a:lnTo>
                  <a:lnTo>
                    <a:pt x="3483246" y="878654"/>
                  </a:lnTo>
                  <a:lnTo>
                    <a:pt x="3483246" y="889358"/>
                  </a:lnTo>
                  <a:lnTo>
                    <a:pt x="3483246" y="899751"/>
                  </a:lnTo>
                  <a:lnTo>
                    <a:pt x="3483246" y="909848"/>
                  </a:lnTo>
                  <a:lnTo>
                    <a:pt x="3483246" y="919660"/>
                  </a:lnTo>
                  <a:lnTo>
                    <a:pt x="3483246" y="929199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985756"/>
              <a:ext cx="3483246" cy="1566310"/>
            </a:xfrm>
            <a:custGeom>
              <a:avLst/>
              <a:gdLst/>
              <a:ahLst/>
              <a:cxnLst/>
              <a:rect l="0" t="0" r="0" b="0"/>
              <a:pathLst>
                <a:path w="3483246" h="1566310">
                  <a:moveTo>
                    <a:pt x="0" y="1566310"/>
                  </a:moveTo>
                  <a:lnTo>
                    <a:pt x="3483" y="1554162"/>
                  </a:lnTo>
                  <a:lnTo>
                    <a:pt x="6966" y="1542097"/>
                  </a:lnTo>
                  <a:lnTo>
                    <a:pt x="10449" y="1530116"/>
                  </a:lnTo>
                  <a:lnTo>
                    <a:pt x="13932" y="1518218"/>
                  </a:lnTo>
                  <a:lnTo>
                    <a:pt x="17416" y="1506402"/>
                  </a:lnTo>
                  <a:lnTo>
                    <a:pt x="20899" y="1494667"/>
                  </a:lnTo>
                  <a:lnTo>
                    <a:pt x="24382" y="1483012"/>
                  </a:lnTo>
                  <a:lnTo>
                    <a:pt x="27865" y="1471436"/>
                  </a:lnTo>
                  <a:lnTo>
                    <a:pt x="31349" y="1459939"/>
                  </a:lnTo>
                  <a:lnTo>
                    <a:pt x="34832" y="1448520"/>
                  </a:lnTo>
                  <a:lnTo>
                    <a:pt x="38315" y="1437177"/>
                  </a:lnTo>
                  <a:lnTo>
                    <a:pt x="41798" y="1425911"/>
                  </a:lnTo>
                  <a:lnTo>
                    <a:pt x="45282" y="1414720"/>
                  </a:lnTo>
                  <a:lnTo>
                    <a:pt x="48765" y="1403604"/>
                  </a:lnTo>
                  <a:lnTo>
                    <a:pt x="52248" y="1392562"/>
                  </a:lnTo>
                  <a:lnTo>
                    <a:pt x="55731" y="1381593"/>
                  </a:lnTo>
                  <a:lnTo>
                    <a:pt x="59215" y="1370696"/>
                  </a:lnTo>
                  <a:lnTo>
                    <a:pt x="62698" y="1359872"/>
                  </a:lnTo>
                  <a:lnTo>
                    <a:pt x="66181" y="1349118"/>
                  </a:lnTo>
                  <a:lnTo>
                    <a:pt x="69664" y="1338435"/>
                  </a:lnTo>
                  <a:lnTo>
                    <a:pt x="73148" y="1327821"/>
                  </a:lnTo>
                  <a:lnTo>
                    <a:pt x="76631" y="1317276"/>
                  </a:lnTo>
                  <a:lnTo>
                    <a:pt x="80114" y="1306800"/>
                  </a:lnTo>
                  <a:lnTo>
                    <a:pt x="83597" y="1296391"/>
                  </a:lnTo>
                  <a:lnTo>
                    <a:pt x="87081" y="1286049"/>
                  </a:lnTo>
                  <a:lnTo>
                    <a:pt x="90564" y="1275774"/>
                  </a:lnTo>
                  <a:lnTo>
                    <a:pt x="94047" y="1265564"/>
                  </a:lnTo>
                  <a:lnTo>
                    <a:pt x="97530" y="1255420"/>
                  </a:lnTo>
                  <a:lnTo>
                    <a:pt x="101014" y="1245339"/>
                  </a:lnTo>
                  <a:lnTo>
                    <a:pt x="104497" y="1235323"/>
                  </a:lnTo>
                  <a:lnTo>
                    <a:pt x="107980" y="1225370"/>
                  </a:lnTo>
                  <a:lnTo>
                    <a:pt x="111463" y="1215480"/>
                  </a:lnTo>
                  <a:lnTo>
                    <a:pt x="114947" y="1205652"/>
                  </a:lnTo>
                  <a:lnTo>
                    <a:pt x="118430" y="1195885"/>
                  </a:lnTo>
                  <a:lnTo>
                    <a:pt x="121913" y="1186179"/>
                  </a:lnTo>
                  <a:lnTo>
                    <a:pt x="125396" y="1176533"/>
                  </a:lnTo>
                  <a:lnTo>
                    <a:pt x="128880" y="1166947"/>
                  </a:lnTo>
                  <a:lnTo>
                    <a:pt x="132363" y="1157421"/>
                  </a:lnTo>
                  <a:lnTo>
                    <a:pt x="135846" y="1147953"/>
                  </a:lnTo>
                  <a:lnTo>
                    <a:pt x="139329" y="1138543"/>
                  </a:lnTo>
                  <a:lnTo>
                    <a:pt x="142813" y="1129191"/>
                  </a:lnTo>
                  <a:lnTo>
                    <a:pt x="146296" y="1119896"/>
                  </a:lnTo>
                  <a:lnTo>
                    <a:pt x="149779" y="1110658"/>
                  </a:lnTo>
                  <a:lnTo>
                    <a:pt x="153262" y="1101475"/>
                  </a:lnTo>
                  <a:lnTo>
                    <a:pt x="156746" y="1092348"/>
                  </a:lnTo>
                  <a:lnTo>
                    <a:pt x="160229" y="1083276"/>
                  </a:lnTo>
                  <a:lnTo>
                    <a:pt x="163712" y="1074259"/>
                  </a:lnTo>
                  <a:lnTo>
                    <a:pt x="167195" y="1065295"/>
                  </a:lnTo>
                  <a:lnTo>
                    <a:pt x="170679" y="1056386"/>
                  </a:lnTo>
                  <a:lnTo>
                    <a:pt x="174162" y="1047529"/>
                  </a:lnTo>
                  <a:lnTo>
                    <a:pt x="177645" y="1038725"/>
                  </a:lnTo>
                  <a:lnTo>
                    <a:pt x="181128" y="1029973"/>
                  </a:lnTo>
                  <a:lnTo>
                    <a:pt x="184612" y="1021273"/>
                  </a:lnTo>
                  <a:lnTo>
                    <a:pt x="188095" y="1012624"/>
                  </a:lnTo>
                  <a:lnTo>
                    <a:pt x="191578" y="1004025"/>
                  </a:lnTo>
                  <a:lnTo>
                    <a:pt x="195061" y="995477"/>
                  </a:lnTo>
                  <a:lnTo>
                    <a:pt x="198545" y="986979"/>
                  </a:lnTo>
                  <a:lnTo>
                    <a:pt x="202028" y="978531"/>
                  </a:lnTo>
                  <a:lnTo>
                    <a:pt x="205511" y="970131"/>
                  </a:lnTo>
                  <a:lnTo>
                    <a:pt x="208994" y="961780"/>
                  </a:lnTo>
                  <a:lnTo>
                    <a:pt x="212478" y="953477"/>
                  </a:lnTo>
                  <a:lnTo>
                    <a:pt x="215961" y="945222"/>
                  </a:lnTo>
                  <a:lnTo>
                    <a:pt x="219444" y="937014"/>
                  </a:lnTo>
                  <a:lnTo>
                    <a:pt x="222927" y="928854"/>
                  </a:lnTo>
                  <a:lnTo>
                    <a:pt x="226411" y="920739"/>
                  </a:lnTo>
                  <a:lnTo>
                    <a:pt x="229894" y="912671"/>
                  </a:lnTo>
                  <a:lnTo>
                    <a:pt x="233377" y="904649"/>
                  </a:lnTo>
                  <a:lnTo>
                    <a:pt x="236860" y="896672"/>
                  </a:lnTo>
                  <a:lnTo>
                    <a:pt x="240344" y="888740"/>
                  </a:lnTo>
                  <a:lnTo>
                    <a:pt x="243827" y="880852"/>
                  </a:lnTo>
                  <a:lnTo>
                    <a:pt x="247310" y="873009"/>
                  </a:lnTo>
                  <a:lnTo>
                    <a:pt x="250793" y="981904"/>
                  </a:lnTo>
                  <a:lnTo>
                    <a:pt x="254277" y="975165"/>
                  </a:lnTo>
                  <a:lnTo>
                    <a:pt x="257760" y="968457"/>
                  </a:lnTo>
                  <a:lnTo>
                    <a:pt x="261243" y="961780"/>
                  </a:lnTo>
                  <a:lnTo>
                    <a:pt x="264726" y="955134"/>
                  </a:lnTo>
                  <a:lnTo>
                    <a:pt x="268210" y="948518"/>
                  </a:lnTo>
                  <a:lnTo>
                    <a:pt x="271693" y="941933"/>
                  </a:lnTo>
                  <a:lnTo>
                    <a:pt x="275176" y="935378"/>
                  </a:lnTo>
                  <a:lnTo>
                    <a:pt x="278659" y="928854"/>
                  </a:lnTo>
                  <a:lnTo>
                    <a:pt x="282143" y="922358"/>
                  </a:lnTo>
                  <a:lnTo>
                    <a:pt x="285626" y="915893"/>
                  </a:lnTo>
                  <a:lnTo>
                    <a:pt x="289109" y="909457"/>
                  </a:lnTo>
                  <a:lnTo>
                    <a:pt x="292592" y="903050"/>
                  </a:lnTo>
                  <a:lnTo>
                    <a:pt x="296075" y="896672"/>
                  </a:lnTo>
                  <a:lnTo>
                    <a:pt x="299559" y="890323"/>
                  </a:lnTo>
                  <a:lnTo>
                    <a:pt x="303042" y="884002"/>
                  </a:lnTo>
                  <a:lnTo>
                    <a:pt x="306525" y="877710"/>
                  </a:lnTo>
                  <a:lnTo>
                    <a:pt x="310008" y="871446"/>
                  </a:lnTo>
                  <a:lnTo>
                    <a:pt x="313492" y="865210"/>
                  </a:lnTo>
                  <a:lnTo>
                    <a:pt x="316975" y="859001"/>
                  </a:lnTo>
                  <a:lnTo>
                    <a:pt x="320458" y="852821"/>
                  </a:lnTo>
                  <a:lnTo>
                    <a:pt x="323941" y="846668"/>
                  </a:lnTo>
                  <a:lnTo>
                    <a:pt x="327425" y="840542"/>
                  </a:lnTo>
                  <a:lnTo>
                    <a:pt x="330908" y="834443"/>
                  </a:lnTo>
                  <a:lnTo>
                    <a:pt x="334391" y="828372"/>
                  </a:lnTo>
                  <a:lnTo>
                    <a:pt x="337874" y="822327"/>
                  </a:lnTo>
                  <a:lnTo>
                    <a:pt x="341358" y="816308"/>
                  </a:lnTo>
                  <a:lnTo>
                    <a:pt x="344841" y="810316"/>
                  </a:lnTo>
                  <a:lnTo>
                    <a:pt x="348324" y="804350"/>
                  </a:lnTo>
                  <a:lnTo>
                    <a:pt x="351807" y="798410"/>
                  </a:lnTo>
                  <a:lnTo>
                    <a:pt x="355291" y="792496"/>
                  </a:lnTo>
                  <a:lnTo>
                    <a:pt x="358774" y="786608"/>
                  </a:lnTo>
                  <a:lnTo>
                    <a:pt x="362257" y="780745"/>
                  </a:lnTo>
                  <a:lnTo>
                    <a:pt x="365740" y="774908"/>
                  </a:lnTo>
                  <a:lnTo>
                    <a:pt x="369224" y="769096"/>
                  </a:lnTo>
                  <a:lnTo>
                    <a:pt x="372707" y="763309"/>
                  </a:lnTo>
                  <a:lnTo>
                    <a:pt x="376190" y="757547"/>
                  </a:lnTo>
                  <a:lnTo>
                    <a:pt x="379673" y="751809"/>
                  </a:lnTo>
                  <a:lnTo>
                    <a:pt x="383157" y="746096"/>
                  </a:lnTo>
                  <a:lnTo>
                    <a:pt x="386640" y="740408"/>
                  </a:lnTo>
                  <a:lnTo>
                    <a:pt x="390123" y="734744"/>
                  </a:lnTo>
                  <a:lnTo>
                    <a:pt x="393606" y="729103"/>
                  </a:lnTo>
                  <a:lnTo>
                    <a:pt x="397090" y="723487"/>
                  </a:lnTo>
                  <a:lnTo>
                    <a:pt x="400573" y="717895"/>
                  </a:lnTo>
                  <a:lnTo>
                    <a:pt x="404056" y="712326"/>
                  </a:lnTo>
                  <a:lnTo>
                    <a:pt x="407539" y="706781"/>
                  </a:lnTo>
                  <a:lnTo>
                    <a:pt x="411023" y="701259"/>
                  </a:lnTo>
                  <a:lnTo>
                    <a:pt x="414506" y="695760"/>
                  </a:lnTo>
                  <a:lnTo>
                    <a:pt x="417989" y="690284"/>
                  </a:lnTo>
                  <a:lnTo>
                    <a:pt x="421472" y="684831"/>
                  </a:lnTo>
                  <a:lnTo>
                    <a:pt x="424956" y="679401"/>
                  </a:lnTo>
                  <a:lnTo>
                    <a:pt x="428439" y="673994"/>
                  </a:lnTo>
                  <a:lnTo>
                    <a:pt x="431922" y="668609"/>
                  </a:lnTo>
                  <a:lnTo>
                    <a:pt x="435405" y="663246"/>
                  </a:lnTo>
                  <a:lnTo>
                    <a:pt x="438889" y="657906"/>
                  </a:lnTo>
                  <a:lnTo>
                    <a:pt x="442372" y="652588"/>
                  </a:lnTo>
                  <a:lnTo>
                    <a:pt x="445855" y="647291"/>
                  </a:lnTo>
                  <a:lnTo>
                    <a:pt x="449338" y="642017"/>
                  </a:lnTo>
                  <a:lnTo>
                    <a:pt x="452822" y="636764"/>
                  </a:lnTo>
                  <a:lnTo>
                    <a:pt x="456305" y="631532"/>
                  </a:lnTo>
                  <a:lnTo>
                    <a:pt x="459788" y="626322"/>
                  </a:lnTo>
                  <a:lnTo>
                    <a:pt x="463271" y="621133"/>
                  </a:lnTo>
                  <a:lnTo>
                    <a:pt x="466755" y="615966"/>
                  </a:lnTo>
                  <a:lnTo>
                    <a:pt x="470238" y="610819"/>
                  </a:lnTo>
                  <a:lnTo>
                    <a:pt x="473721" y="605693"/>
                  </a:lnTo>
                  <a:lnTo>
                    <a:pt x="477204" y="600588"/>
                  </a:lnTo>
                  <a:lnTo>
                    <a:pt x="480688" y="595504"/>
                  </a:lnTo>
                  <a:lnTo>
                    <a:pt x="484171" y="590440"/>
                  </a:lnTo>
                  <a:lnTo>
                    <a:pt x="487654" y="585396"/>
                  </a:lnTo>
                  <a:lnTo>
                    <a:pt x="491137" y="580373"/>
                  </a:lnTo>
                  <a:lnTo>
                    <a:pt x="494621" y="575370"/>
                  </a:lnTo>
                  <a:lnTo>
                    <a:pt x="498104" y="570386"/>
                  </a:lnTo>
                  <a:lnTo>
                    <a:pt x="501587" y="565423"/>
                  </a:lnTo>
                  <a:lnTo>
                    <a:pt x="505070" y="560480"/>
                  </a:lnTo>
                  <a:lnTo>
                    <a:pt x="508554" y="555556"/>
                  </a:lnTo>
                  <a:lnTo>
                    <a:pt x="512037" y="550651"/>
                  </a:lnTo>
                  <a:lnTo>
                    <a:pt x="515520" y="545766"/>
                  </a:lnTo>
                  <a:lnTo>
                    <a:pt x="519003" y="540901"/>
                  </a:lnTo>
                  <a:lnTo>
                    <a:pt x="522487" y="536054"/>
                  </a:lnTo>
                  <a:lnTo>
                    <a:pt x="525970" y="531227"/>
                  </a:lnTo>
                  <a:lnTo>
                    <a:pt x="529453" y="526419"/>
                  </a:lnTo>
                  <a:lnTo>
                    <a:pt x="532936" y="521629"/>
                  </a:lnTo>
                  <a:lnTo>
                    <a:pt x="536420" y="516858"/>
                  </a:lnTo>
                  <a:lnTo>
                    <a:pt x="539903" y="512106"/>
                  </a:lnTo>
                  <a:lnTo>
                    <a:pt x="543386" y="507372"/>
                  </a:lnTo>
                  <a:lnTo>
                    <a:pt x="546869" y="502657"/>
                  </a:lnTo>
                  <a:lnTo>
                    <a:pt x="550353" y="497960"/>
                  </a:lnTo>
                  <a:lnTo>
                    <a:pt x="553836" y="493281"/>
                  </a:lnTo>
                  <a:lnTo>
                    <a:pt x="557319" y="488621"/>
                  </a:lnTo>
                  <a:lnTo>
                    <a:pt x="560802" y="483978"/>
                  </a:lnTo>
                  <a:lnTo>
                    <a:pt x="564286" y="479353"/>
                  </a:lnTo>
                  <a:lnTo>
                    <a:pt x="567769" y="474746"/>
                  </a:lnTo>
                  <a:lnTo>
                    <a:pt x="571252" y="470157"/>
                  </a:lnTo>
                  <a:lnTo>
                    <a:pt x="574735" y="465585"/>
                  </a:lnTo>
                  <a:lnTo>
                    <a:pt x="578218" y="461031"/>
                  </a:lnTo>
                  <a:lnTo>
                    <a:pt x="581702" y="456494"/>
                  </a:lnTo>
                  <a:lnTo>
                    <a:pt x="585185" y="451975"/>
                  </a:lnTo>
                  <a:lnTo>
                    <a:pt x="588668" y="447472"/>
                  </a:lnTo>
                  <a:lnTo>
                    <a:pt x="592151" y="442987"/>
                  </a:lnTo>
                  <a:lnTo>
                    <a:pt x="595635" y="438519"/>
                  </a:lnTo>
                  <a:lnTo>
                    <a:pt x="599118" y="434067"/>
                  </a:lnTo>
                  <a:lnTo>
                    <a:pt x="602601" y="429632"/>
                  </a:lnTo>
                  <a:lnTo>
                    <a:pt x="606084" y="425215"/>
                  </a:lnTo>
                  <a:lnTo>
                    <a:pt x="609568" y="420813"/>
                  </a:lnTo>
                  <a:lnTo>
                    <a:pt x="613051" y="416428"/>
                  </a:lnTo>
                  <a:lnTo>
                    <a:pt x="616534" y="412060"/>
                  </a:lnTo>
                  <a:lnTo>
                    <a:pt x="620017" y="407708"/>
                  </a:lnTo>
                  <a:lnTo>
                    <a:pt x="623501" y="403372"/>
                  </a:lnTo>
                  <a:lnTo>
                    <a:pt x="626984" y="399052"/>
                  </a:lnTo>
                  <a:lnTo>
                    <a:pt x="630467" y="394749"/>
                  </a:lnTo>
                  <a:lnTo>
                    <a:pt x="633950" y="390461"/>
                  </a:lnTo>
                  <a:lnTo>
                    <a:pt x="637434" y="386189"/>
                  </a:lnTo>
                  <a:lnTo>
                    <a:pt x="640917" y="381933"/>
                  </a:lnTo>
                  <a:lnTo>
                    <a:pt x="644400" y="377693"/>
                  </a:lnTo>
                  <a:lnTo>
                    <a:pt x="647883" y="373468"/>
                  </a:lnTo>
                  <a:lnTo>
                    <a:pt x="651367" y="369259"/>
                  </a:lnTo>
                  <a:lnTo>
                    <a:pt x="654850" y="365065"/>
                  </a:lnTo>
                  <a:lnTo>
                    <a:pt x="658333" y="360887"/>
                  </a:lnTo>
                  <a:lnTo>
                    <a:pt x="661816" y="356723"/>
                  </a:lnTo>
                  <a:lnTo>
                    <a:pt x="665300" y="352575"/>
                  </a:lnTo>
                  <a:lnTo>
                    <a:pt x="668783" y="348443"/>
                  </a:lnTo>
                  <a:lnTo>
                    <a:pt x="672266" y="344325"/>
                  </a:lnTo>
                  <a:lnTo>
                    <a:pt x="675749" y="340222"/>
                  </a:lnTo>
                  <a:lnTo>
                    <a:pt x="679233" y="336134"/>
                  </a:lnTo>
                  <a:lnTo>
                    <a:pt x="682716" y="332061"/>
                  </a:lnTo>
                  <a:lnTo>
                    <a:pt x="686199" y="328002"/>
                  </a:lnTo>
                  <a:lnTo>
                    <a:pt x="689682" y="323958"/>
                  </a:lnTo>
                  <a:lnTo>
                    <a:pt x="693166" y="319929"/>
                  </a:lnTo>
                  <a:lnTo>
                    <a:pt x="696649" y="315914"/>
                  </a:lnTo>
                  <a:lnTo>
                    <a:pt x="700132" y="311914"/>
                  </a:lnTo>
                  <a:lnTo>
                    <a:pt x="703615" y="307927"/>
                  </a:lnTo>
                  <a:lnTo>
                    <a:pt x="707099" y="303955"/>
                  </a:lnTo>
                  <a:lnTo>
                    <a:pt x="710582" y="299998"/>
                  </a:lnTo>
                  <a:lnTo>
                    <a:pt x="714065" y="296054"/>
                  </a:lnTo>
                  <a:lnTo>
                    <a:pt x="717548" y="292124"/>
                  </a:lnTo>
                  <a:lnTo>
                    <a:pt x="721032" y="288208"/>
                  </a:lnTo>
                  <a:lnTo>
                    <a:pt x="724515" y="284307"/>
                  </a:lnTo>
                  <a:lnTo>
                    <a:pt x="727998" y="280418"/>
                  </a:lnTo>
                  <a:lnTo>
                    <a:pt x="731481" y="276544"/>
                  </a:lnTo>
                  <a:lnTo>
                    <a:pt x="734965" y="272683"/>
                  </a:lnTo>
                  <a:lnTo>
                    <a:pt x="738448" y="268836"/>
                  </a:lnTo>
                  <a:lnTo>
                    <a:pt x="741931" y="265002"/>
                  </a:lnTo>
                  <a:lnTo>
                    <a:pt x="745414" y="261182"/>
                  </a:lnTo>
                  <a:lnTo>
                    <a:pt x="748898" y="402651"/>
                  </a:lnTo>
                  <a:lnTo>
                    <a:pt x="752381" y="399052"/>
                  </a:lnTo>
                  <a:lnTo>
                    <a:pt x="755864" y="395465"/>
                  </a:lnTo>
                  <a:lnTo>
                    <a:pt x="759347" y="391888"/>
                  </a:lnTo>
                  <a:lnTo>
                    <a:pt x="762831" y="388323"/>
                  </a:lnTo>
                  <a:lnTo>
                    <a:pt x="766314" y="384769"/>
                  </a:lnTo>
                  <a:lnTo>
                    <a:pt x="769797" y="381225"/>
                  </a:lnTo>
                  <a:lnTo>
                    <a:pt x="773280" y="377693"/>
                  </a:lnTo>
                  <a:lnTo>
                    <a:pt x="776764" y="374171"/>
                  </a:lnTo>
                  <a:lnTo>
                    <a:pt x="780247" y="370660"/>
                  </a:lnTo>
                  <a:lnTo>
                    <a:pt x="783730" y="367160"/>
                  </a:lnTo>
                  <a:lnTo>
                    <a:pt x="787213" y="363670"/>
                  </a:lnTo>
                  <a:lnTo>
                    <a:pt x="790697" y="360192"/>
                  </a:lnTo>
                  <a:lnTo>
                    <a:pt x="794180" y="356723"/>
                  </a:lnTo>
                  <a:lnTo>
                    <a:pt x="797663" y="353266"/>
                  </a:lnTo>
                  <a:lnTo>
                    <a:pt x="801146" y="349819"/>
                  </a:lnTo>
                  <a:lnTo>
                    <a:pt x="804630" y="346382"/>
                  </a:lnTo>
                  <a:lnTo>
                    <a:pt x="808113" y="342956"/>
                  </a:lnTo>
                  <a:lnTo>
                    <a:pt x="811596" y="339540"/>
                  </a:lnTo>
                  <a:lnTo>
                    <a:pt x="815079" y="336134"/>
                  </a:lnTo>
                  <a:lnTo>
                    <a:pt x="818563" y="332739"/>
                  </a:lnTo>
                  <a:lnTo>
                    <a:pt x="822046" y="329353"/>
                  </a:lnTo>
                  <a:lnTo>
                    <a:pt x="825529" y="325978"/>
                  </a:lnTo>
                  <a:lnTo>
                    <a:pt x="829012" y="322614"/>
                  </a:lnTo>
                  <a:lnTo>
                    <a:pt x="832496" y="319259"/>
                  </a:lnTo>
                  <a:lnTo>
                    <a:pt x="835979" y="315914"/>
                  </a:lnTo>
                  <a:lnTo>
                    <a:pt x="839462" y="312579"/>
                  </a:lnTo>
                  <a:lnTo>
                    <a:pt x="842945" y="309255"/>
                  </a:lnTo>
                  <a:lnTo>
                    <a:pt x="846429" y="305940"/>
                  </a:lnTo>
                  <a:lnTo>
                    <a:pt x="849912" y="302635"/>
                  </a:lnTo>
                  <a:lnTo>
                    <a:pt x="853395" y="299339"/>
                  </a:lnTo>
                  <a:lnTo>
                    <a:pt x="856878" y="296054"/>
                  </a:lnTo>
                  <a:lnTo>
                    <a:pt x="860361" y="292778"/>
                  </a:lnTo>
                  <a:lnTo>
                    <a:pt x="863845" y="289512"/>
                  </a:lnTo>
                  <a:lnTo>
                    <a:pt x="867328" y="286256"/>
                  </a:lnTo>
                  <a:lnTo>
                    <a:pt x="870811" y="283009"/>
                  </a:lnTo>
                  <a:lnTo>
                    <a:pt x="874294" y="279772"/>
                  </a:lnTo>
                  <a:lnTo>
                    <a:pt x="877778" y="276544"/>
                  </a:lnTo>
                  <a:lnTo>
                    <a:pt x="881261" y="273326"/>
                  </a:lnTo>
                  <a:lnTo>
                    <a:pt x="884744" y="270117"/>
                  </a:lnTo>
                  <a:lnTo>
                    <a:pt x="888227" y="266917"/>
                  </a:lnTo>
                  <a:lnTo>
                    <a:pt x="891711" y="263727"/>
                  </a:lnTo>
                  <a:lnTo>
                    <a:pt x="895194" y="260547"/>
                  </a:lnTo>
                  <a:lnTo>
                    <a:pt x="898677" y="257375"/>
                  </a:lnTo>
                  <a:lnTo>
                    <a:pt x="902160" y="254213"/>
                  </a:lnTo>
                  <a:lnTo>
                    <a:pt x="905644" y="251060"/>
                  </a:lnTo>
                  <a:lnTo>
                    <a:pt x="909127" y="247916"/>
                  </a:lnTo>
                  <a:lnTo>
                    <a:pt x="912610" y="244781"/>
                  </a:lnTo>
                  <a:lnTo>
                    <a:pt x="916093" y="241655"/>
                  </a:lnTo>
                  <a:lnTo>
                    <a:pt x="919577" y="238538"/>
                  </a:lnTo>
                  <a:lnTo>
                    <a:pt x="923060" y="235430"/>
                  </a:lnTo>
                  <a:lnTo>
                    <a:pt x="926543" y="232331"/>
                  </a:lnTo>
                  <a:lnTo>
                    <a:pt x="930026" y="229242"/>
                  </a:lnTo>
                  <a:lnTo>
                    <a:pt x="933510" y="226160"/>
                  </a:lnTo>
                  <a:lnTo>
                    <a:pt x="936993" y="223088"/>
                  </a:lnTo>
                  <a:lnTo>
                    <a:pt x="940476" y="220025"/>
                  </a:lnTo>
                  <a:lnTo>
                    <a:pt x="943959" y="216970"/>
                  </a:lnTo>
                  <a:lnTo>
                    <a:pt x="947443" y="213924"/>
                  </a:lnTo>
                  <a:lnTo>
                    <a:pt x="950926" y="210887"/>
                  </a:lnTo>
                  <a:lnTo>
                    <a:pt x="954409" y="207858"/>
                  </a:lnTo>
                  <a:lnTo>
                    <a:pt x="957892" y="204838"/>
                  </a:lnTo>
                  <a:lnTo>
                    <a:pt x="961376" y="201827"/>
                  </a:lnTo>
                  <a:lnTo>
                    <a:pt x="964859" y="198824"/>
                  </a:lnTo>
                  <a:lnTo>
                    <a:pt x="968342" y="195830"/>
                  </a:lnTo>
                  <a:lnTo>
                    <a:pt x="971825" y="192844"/>
                  </a:lnTo>
                  <a:lnTo>
                    <a:pt x="975309" y="189866"/>
                  </a:lnTo>
                  <a:lnTo>
                    <a:pt x="978792" y="186897"/>
                  </a:lnTo>
                  <a:lnTo>
                    <a:pt x="982275" y="183936"/>
                  </a:lnTo>
                  <a:lnTo>
                    <a:pt x="985758" y="180984"/>
                  </a:lnTo>
                  <a:lnTo>
                    <a:pt x="989242" y="178040"/>
                  </a:lnTo>
                  <a:lnTo>
                    <a:pt x="992725" y="175104"/>
                  </a:lnTo>
                  <a:lnTo>
                    <a:pt x="996208" y="298869"/>
                  </a:lnTo>
                  <a:lnTo>
                    <a:pt x="999691" y="296054"/>
                  </a:lnTo>
                  <a:lnTo>
                    <a:pt x="1003175" y="293246"/>
                  </a:lnTo>
                  <a:lnTo>
                    <a:pt x="1006658" y="290444"/>
                  </a:lnTo>
                  <a:lnTo>
                    <a:pt x="1010141" y="287650"/>
                  </a:lnTo>
                  <a:lnTo>
                    <a:pt x="1013624" y="284863"/>
                  </a:lnTo>
                  <a:lnTo>
                    <a:pt x="1017108" y="282083"/>
                  </a:lnTo>
                  <a:lnTo>
                    <a:pt x="1020591" y="279310"/>
                  </a:lnTo>
                  <a:lnTo>
                    <a:pt x="1024074" y="276544"/>
                  </a:lnTo>
                  <a:lnTo>
                    <a:pt x="1027557" y="273785"/>
                  </a:lnTo>
                  <a:lnTo>
                    <a:pt x="1031041" y="271033"/>
                  </a:lnTo>
                  <a:lnTo>
                    <a:pt x="1034524" y="268287"/>
                  </a:lnTo>
                  <a:lnTo>
                    <a:pt x="1038007" y="265549"/>
                  </a:lnTo>
                  <a:lnTo>
                    <a:pt x="1041490" y="262818"/>
                  </a:lnTo>
                  <a:lnTo>
                    <a:pt x="1044974" y="260093"/>
                  </a:lnTo>
                  <a:lnTo>
                    <a:pt x="1048457" y="257375"/>
                  </a:lnTo>
                  <a:lnTo>
                    <a:pt x="1051940" y="254664"/>
                  </a:lnTo>
                  <a:lnTo>
                    <a:pt x="1055423" y="251960"/>
                  </a:lnTo>
                  <a:lnTo>
                    <a:pt x="1058907" y="249262"/>
                  </a:lnTo>
                  <a:lnTo>
                    <a:pt x="1062390" y="246571"/>
                  </a:lnTo>
                  <a:lnTo>
                    <a:pt x="1065873" y="243887"/>
                  </a:lnTo>
                  <a:lnTo>
                    <a:pt x="1069356" y="241209"/>
                  </a:lnTo>
                  <a:lnTo>
                    <a:pt x="1072840" y="238538"/>
                  </a:lnTo>
                  <a:lnTo>
                    <a:pt x="1076323" y="235874"/>
                  </a:lnTo>
                  <a:lnTo>
                    <a:pt x="1079806" y="233216"/>
                  </a:lnTo>
                  <a:lnTo>
                    <a:pt x="1083289" y="230565"/>
                  </a:lnTo>
                  <a:lnTo>
                    <a:pt x="1086773" y="227920"/>
                  </a:lnTo>
                  <a:lnTo>
                    <a:pt x="1090256" y="225282"/>
                  </a:lnTo>
                  <a:lnTo>
                    <a:pt x="1093739" y="222650"/>
                  </a:lnTo>
                  <a:lnTo>
                    <a:pt x="1097222" y="220025"/>
                  </a:lnTo>
                  <a:lnTo>
                    <a:pt x="1100706" y="217406"/>
                  </a:lnTo>
                  <a:lnTo>
                    <a:pt x="1104189" y="214794"/>
                  </a:lnTo>
                  <a:lnTo>
                    <a:pt x="1107672" y="212188"/>
                  </a:lnTo>
                  <a:lnTo>
                    <a:pt x="1111155" y="209588"/>
                  </a:lnTo>
                  <a:lnTo>
                    <a:pt x="1114639" y="206995"/>
                  </a:lnTo>
                  <a:lnTo>
                    <a:pt x="1118122" y="204408"/>
                  </a:lnTo>
                  <a:lnTo>
                    <a:pt x="1121605" y="201827"/>
                  </a:lnTo>
                  <a:lnTo>
                    <a:pt x="1125088" y="199252"/>
                  </a:lnTo>
                  <a:lnTo>
                    <a:pt x="1128572" y="196684"/>
                  </a:lnTo>
                  <a:lnTo>
                    <a:pt x="1132055" y="194122"/>
                  </a:lnTo>
                  <a:lnTo>
                    <a:pt x="1135538" y="191567"/>
                  </a:lnTo>
                  <a:lnTo>
                    <a:pt x="1139021" y="189017"/>
                  </a:lnTo>
                  <a:lnTo>
                    <a:pt x="1142505" y="186474"/>
                  </a:lnTo>
                  <a:lnTo>
                    <a:pt x="1145988" y="183936"/>
                  </a:lnTo>
                  <a:lnTo>
                    <a:pt x="1149471" y="181405"/>
                  </a:lnTo>
                  <a:lnTo>
                    <a:pt x="1152954" y="178880"/>
                  </a:lnTo>
                  <a:lnTo>
                    <a:pt x="1156437" y="176361"/>
                  </a:lnTo>
                  <a:lnTo>
                    <a:pt x="1159921" y="173848"/>
                  </a:lnTo>
                  <a:lnTo>
                    <a:pt x="1163404" y="171341"/>
                  </a:lnTo>
                  <a:lnTo>
                    <a:pt x="1166887" y="168840"/>
                  </a:lnTo>
                  <a:lnTo>
                    <a:pt x="1170370" y="166345"/>
                  </a:lnTo>
                  <a:lnTo>
                    <a:pt x="1173854" y="163856"/>
                  </a:lnTo>
                  <a:lnTo>
                    <a:pt x="1177337" y="161373"/>
                  </a:lnTo>
                  <a:lnTo>
                    <a:pt x="1180820" y="158896"/>
                  </a:lnTo>
                  <a:lnTo>
                    <a:pt x="1184303" y="156425"/>
                  </a:lnTo>
                  <a:lnTo>
                    <a:pt x="1187787" y="153959"/>
                  </a:lnTo>
                  <a:lnTo>
                    <a:pt x="1191270" y="151500"/>
                  </a:lnTo>
                  <a:lnTo>
                    <a:pt x="1194753" y="149046"/>
                  </a:lnTo>
                  <a:lnTo>
                    <a:pt x="1198236" y="146598"/>
                  </a:lnTo>
                  <a:lnTo>
                    <a:pt x="1201720" y="144156"/>
                  </a:lnTo>
                  <a:lnTo>
                    <a:pt x="1205203" y="141720"/>
                  </a:lnTo>
                  <a:lnTo>
                    <a:pt x="1208686" y="139290"/>
                  </a:lnTo>
                  <a:lnTo>
                    <a:pt x="1212169" y="136865"/>
                  </a:lnTo>
                  <a:lnTo>
                    <a:pt x="1215653" y="134446"/>
                  </a:lnTo>
                  <a:lnTo>
                    <a:pt x="1219136" y="132032"/>
                  </a:lnTo>
                  <a:lnTo>
                    <a:pt x="1222619" y="129625"/>
                  </a:lnTo>
                  <a:lnTo>
                    <a:pt x="1226102" y="127223"/>
                  </a:lnTo>
                  <a:lnTo>
                    <a:pt x="1229586" y="124826"/>
                  </a:lnTo>
                  <a:lnTo>
                    <a:pt x="1233069" y="122435"/>
                  </a:lnTo>
                  <a:lnTo>
                    <a:pt x="1236552" y="120050"/>
                  </a:lnTo>
                  <a:lnTo>
                    <a:pt x="1240035" y="117670"/>
                  </a:lnTo>
                  <a:lnTo>
                    <a:pt x="1243519" y="115296"/>
                  </a:lnTo>
                  <a:lnTo>
                    <a:pt x="1247002" y="403372"/>
                  </a:lnTo>
                  <a:lnTo>
                    <a:pt x="1250485" y="401210"/>
                  </a:lnTo>
                  <a:lnTo>
                    <a:pt x="1253968" y="399052"/>
                  </a:lnTo>
                  <a:lnTo>
                    <a:pt x="1257452" y="396898"/>
                  </a:lnTo>
                  <a:lnTo>
                    <a:pt x="1260935" y="394749"/>
                  </a:lnTo>
                  <a:lnTo>
                    <a:pt x="1264418" y="392603"/>
                  </a:lnTo>
                  <a:lnTo>
                    <a:pt x="1267901" y="390461"/>
                  </a:lnTo>
                  <a:lnTo>
                    <a:pt x="1271385" y="388323"/>
                  </a:lnTo>
                  <a:lnTo>
                    <a:pt x="1274868" y="386189"/>
                  </a:lnTo>
                  <a:lnTo>
                    <a:pt x="1278351" y="384059"/>
                  </a:lnTo>
                  <a:lnTo>
                    <a:pt x="1281834" y="381933"/>
                  </a:lnTo>
                  <a:lnTo>
                    <a:pt x="1285318" y="379811"/>
                  </a:lnTo>
                  <a:lnTo>
                    <a:pt x="1288801" y="377693"/>
                  </a:lnTo>
                  <a:lnTo>
                    <a:pt x="1292284" y="375578"/>
                  </a:lnTo>
                  <a:lnTo>
                    <a:pt x="1295767" y="373468"/>
                  </a:lnTo>
                  <a:lnTo>
                    <a:pt x="1299251" y="371361"/>
                  </a:lnTo>
                  <a:lnTo>
                    <a:pt x="1302734" y="369259"/>
                  </a:lnTo>
                  <a:lnTo>
                    <a:pt x="1306217" y="367160"/>
                  </a:lnTo>
                  <a:lnTo>
                    <a:pt x="1309700" y="365065"/>
                  </a:lnTo>
                  <a:lnTo>
                    <a:pt x="1313184" y="362974"/>
                  </a:lnTo>
                  <a:lnTo>
                    <a:pt x="1316667" y="360887"/>
                  </a:lnTo>
                  <a:lnTo>
                    <a:pt x="1320150" y="358803"/>
                  </a:lnTo>
                  <a:lnTo>
                    <a:pt x="1323633" y="356723"/>
                  </a:lnTo>
                  <a:lnTo>
                    <a:pt x="1327117" y="354648"/>
                  </a:lnTo>
                  <a:lnTo>
                    <a:pt x="1330600" y="352575"/>
                  </a:lnTo>
                  <a:lnTo>
                    <a:pt x="1334083" y="350507"/>
                  </a:lnTo>
                  <a:lnTo>
                    <a:pt x="1337566" y="348443"/>
                  </a:lnTo>
                  <a:lnTo>
                    <a:pt x="1341050" y="346382"/>
                  </a:lnTo>
                  <a:lnTo>
                    <a:pt x="1344533" y="344325"/>
                  </a:lnTo>
                  <a:lnTo>
                    <a:pt x="1348016" y="342272"/>
                  </a:lnTo>
                  <a:lnTo>
                    <a:pt x="1351499" y="340222"/>
                  </a:lnTo>
                  <a:lnTo>
                    <a:pt x="1354983" y="338176"/>
                  </a:lnTo>
                  <a:lnTo>
                    <a:pt x="1358466" y="336134"/>
                  </a:lnTo>
                  <a:lnTo>
                    <a:pt x="1361949" y="334096"/>
                  </a:lnTo>
                  <a:lnTo>
                    <a:pt x="1365432" y="332061"/>
                  </a:lnTo>
                  <a:lnTo>
                    <a:pt x="1368916" y="330030"/>
                  </a:lnTo>
                  <a:lnTo>
                    <a:pt x="1372399" y="328002"/>
                  </a:lnTo>
                  <a:lnTo>
                    <a:pt x="1375882" y="325978"/>
                  </a:lnTo>
                  <a:lnTo>
                    <a:pt x="1379365" y="323958"/>
                  </a:lnTo>
                  <a:lnTo>
                    <a:pt x="1382849" y="321942"/>
                  </a:lnTo>
                  <a:lnTo>
                    <a:pt x="1386332" y="319929"/>
                  </a:lnTo>
                  <a:lnTo>
                    <a:pt x="1389815" y="317920"/>
                  </a:lnTo>
                  <a:lnTo>
                    <a:pt x="1393298" y="315914"/>
                  </a:lnTo>
                  <a:lnTo>
                    <a:pt x="1396782" y="313912"/>
                  </a:lnTo>
                  <a:lnTo>
                    <a:pt x="1400265" y="311914"/>
                  </a:lnTo>
                  <a:lnTo>
                    <a:pt x="1403748" y="309919"/>
                  </a:lnTo>
                  <a:lnTo>
                    <a:pt x="1407231" y="307927"/>
                  </a:lnTo>
                  <a:lnTo>
                    <a:pt x="1410715" y="305940"/>
                  </a:lnTo>
                  <a:lnTo>
                    <a:pt x="1414198" y="303955"/>
                  </a:lnTo>
                  <a:lnTo>
                    <a:pt x="1417681" y="301975"/>
                  </a:lnTo>
                  <a:lnTo>
                    <a:pt x="1421164" y="299998"/>
                  </a:lnTo>
                  <a:lnTo>
                    <a:pt x="1424648" y="298024"/>
                  </a:lnTo>
                  <a:lnTo>
                    <a:pt x="1428131" y="296054"/>
                  </a:lnTo>
                  <a:lnTo>
                    <a:pt x="1431614" y="294087"/>
                  </a:lnTo>
                  <a:lnTo>
                    <a:pt x="1435097" y="292124"/>
                  </a:lnTo>
                  <a:lnTo>
                    <a:pt x="1438580" y="290165"/>
                  </a:lnTo>
                  <a:lnTo>
                    <a:pt x="1442064" y="288208"/>
                  </a:lnTo>
                  <a:lnTo>
                    <a:pt x="1445547" y="286256"/>
                  </a:lnTo>
                  <a:lnTo>
                    <a:pt x="1449030" y="284307"/>
                  </a:lnTo>
                  <a:lnTo>
                    <a:pt x="1452513" y="282361"/>
                  </a:lnTo>
                  <a:lnTo>
                    <a:pt x="1455997" y="280418"/>
                  </a:lnTo>
                  <a:lnTo>
                    <a:pt x="1459480" y="278479"/>
                  </a:lnTo>
                  <a:lnTo>
                    <a:pt x="1462963" y="276544"/>
                  </a:lnTo>
                  <a:lnTo>
                    <a:pt x="1466446" y="274612"/>
                  </a:lnTo>
                  <a:lnTo>
                    <a:pt x="1469930" y="272683"/>
                  </a:lnTo>
                  <a:lnTo>
                    <a:pt x="1473413" y="270758"/>
                  </a:lnTo>
                  <a:lnTo>
                    <a:pt x="1476896" y="268836"/>
                  </a:lnTo>
                  <a:lnTo>
                    <a:pt x="1480379" y="266917"/>
                  </a:lnTo>
                  <a:lnTo>
                    <a:pt x="1483863" y="265002"/>
                  </a:lnTo>
                  <a:lnTo>
                    <a:pt x="1487346" y="263090"/>
                  </a:lnTo>
                  <a:lnTo>
                    <a:pt x="1490829" y="261182"/>
                  </a:lnTo>
                  <a:lnTo>
                    <a:pt x="1494312" y="259277"/>
                  </a:lnTo>
                  <a:lnTo>
                    <a:pt x="1497796" y="257375"/>
                  </a:lnTo>
                  <a:lnTo>
                    <a:pt x="1501279" y="255476"/>
                  </a:lnTo>
                  <a:lnTo>
                    <a:pt x="1504762" y="253581"/>
                  </a:lnTo>
                  <a:lnTo>
                    <a:pt x="1508245" y="251689"/>
                  </a:lnTo>
                  <a:lnTo>
                    <a:pt x="1511729" y="249801"/>
                  </a:lnTo>
                  <a:lnTo>
                    <a:pt x="1515212" y="247916"/>
                  </a:lnTo>
                  <a:lnTo>
                    <a:pt x="1518695" y="246034"/>
                  </a:lnTo>
                  <a:lnTo>
                    <a:pt x="1522178" y="244155"/>
                  </a:lnTo>
                  <a:lnTo>
                    <a:pt x="1525662" y="242279"/>
                  </a:lnTo>
                  <a:lnTo>
                    <a:pt x="1529145" y="240407"/>
                  </a:lnTo>
                  <a:lnTo>
                    <a:pt x="1532628" y="238538"/>
                  </a:lnTo>
                  <a:lnTo>
                    <a:pt x="1536111" y="236672"/>
                  </a:lnTo>
                  <a:lnTo>
                    <a:pt x="1539595" y="234810"/>
                  </a:lnTo>
                  <a:lnTo>
                    <a:pt x="1543078" y="232951"/>
                  </a:lnTo>
                  <a:lnTo>
                    <a:pt x="1546561" y="231094"/>
                  </a:lnTo>
                  <a:lnTo>
                    <a:pt x="1550044" y="229242"/>
                  </a:lnTo>
                  <a:lnTo>
                    <a:pt x="1553528" y="227392"/>
                  </a:lnTo>
                  <a:lnTo>
                    <a:pt x="1557011" y="225545"/>
                  </a:lnTo>
                  <a:lnTo>
                    <a:pt x="1560494" y="223702"/>
                  </a:lnTo>
                  <a:lnTo>
                    <a:pt x="1563977" y="221862"/>
                  </a:lnTo>
                  <a:lnTo>
                    <a:pt x="1567461" y="220025"/>
                  </a:lnTo>
                  <a:lnTo>
                    <a:pt x="1570944" y="218191"/>
                  </a:lnTo>
                  <a:lnTo>
                    <a:pt x="1574427" y="216360"/>
                  </a:lnTo>
                  <a:lnTo>
                    <a:pt x="1577910" y="214533"/>
                  </a:lnTo>
                  <a:lnTo>
                    <a:pt x="1581394" y="212708"/>
                  </a:lnTo>
                  <a:lnTo>
                    <a:pt x="1584877" y="210887"/>
                  </a:lnTo>
                  <a:lnTo>
                    <a:pt x="1588360" y="209069"/>
                  </a:lnTo>
                  <a:lnTo>
                    <a:pt x="1591843" y="207254"/>
                  </a:lnTo>
                  <a:lnTo>
                    <a:pt x="1595327" y="205442"/>
                  </a:lnTo>
                  <a:lnTo>
                    <a:pt x="1598810" y="203633"/>
                  </a:lnTo>
                  <a:lnTo>
                    <a:pt x="1602293" y="201827"/>
                  </a:lnTo>
                  <a:lnTo>
                    <a:pt x="1605776" y="200024"/>
                  </a:lnTo>
                  <a:lnTo>
                    <a:pt x="1609260" y="198224"/>
                  </a:lnTo>
                  <a:lnTo>
                    <a:pt x="1612743" y="196428"/>
                  </a:lnTo>
                  <a:lnTo>
                    <a:pt x="1616226" y="194634"/>
                  </a:lnTo>
                  <a:lnTo>
                    <a:pt x="1619709" y="192844"/>
                  </a:lnTo>
                  <a:lnTo>
                    <a:pt x="1623193" y="191056"/>
                  </a:lnTo>
                  <a:lnTo>
                    <a:pt x="1626676" y="189272"/>
                  </a:lnTo>
                  <a:lnTo>
                    <a:pt x="1630159" y="187490"/>
                  </a:lnTo>
                  <a:lnTo>
                    <a:pt x="1633642" y="185712"/>
                  </a:lnTo>
                  <a:lnTo>
                    <a:pt x="1637126" y="183936"/>
                  </a:lnTo>
                  <a:lnTo>
                    <a:pt x="1640609" y="182164"/>
                  </a:lnTo>
                  <a:lnTo>
                    <a:pt x="1644092" y="180394"/>
                  </a:lnTo>
                  <a:lnTo>
                    <a:pt x="1647575" y="178628"/>
                  </a:lnTo>
                  <a:lnTo>
                    <a:pt x="1651059" y="176864"/>
                  </a:lnTo>
                  <a:lnTo>
                    <a:pt x="1654542" y="175104"/>
                  </a:lnTo>
                  <a:lnTo>
                    <a:pt x="1658025" y="173346"/>
                  </a:lnTo>
                  <a:lnTo>
                    <a:pt x="1661508" y="171591"/>
                  </a:lnTo>
                  <a:lnTo>
                    <a:pt x="1664992" y="169840"/>
                  </a:lnTo>
                  <a:lnTo>
                    <a:pt x="1668475" y="168091"/>
                  </a:lnTo>
                  <a:lnTo>
                    <a:pt x="1671958" y="166345"/>
                  </a:lnTo>
                  <a:lnTo>
                    <a:pt x="1675441" y="164602"/>
                  </a:lnTo>
                  <a:lnTo>
                    <a:pt x="1678925" y="162862"/>
                  </a:lnTo>
                  <a:lnTo>
                    <a:pt x="1682408" y="161125"/>
                  </a:lnTo>
                  <a:lnTo>
                    <a:pt x="1685891" y="159391"/>
                  </a:lnTo>
                  <a:lnTo>
                    <a:pt x="1689374" y="157660"/>
                  </a:lnTo>
                  <a:lnTo>
                    <a:pt x="1692858" y="155931"/>
                  </a:lnTo>
                  <a:lnTo>
                    <a:pt x="1696341" y="154206"/>
                  </a:lnTo>
                  <a:lnTo>
                    <a:pt x="1699824" y="152483"/>
                  </a:lnTo>
                  <a:lnTo>
                    <a:pt x="1703307" y="150763"/>
                  </a:lnTo>
                  <a:lnTo>
                    <a:pt x="1706791" y="149046"/>
                  </a:lnTo>
                  <a:lnTo>
                    <a:pt x="1710274" y="147332"/>
                  </a:lnTo>
                  <a:lnTo>
                    <a:pt x="1713757" y="145621"/>
                  </a:lnTo>
                  <a:lnTo>
                    <a:pt x="1717240" y="143912"/>
                  </a:lnTo>
                  <a:lnTo>
                    <a:pt x="1720723" y="142207"/>
                  </a:lnTo>
                  <a:lnTo>
                    <a:pt x="1724207" y="140504"/>
                  </a:lnTo>
                  <a:lnTo>
                    <a:pt x="1727690" y="138804"/>
                  </a:lnTo>
                  <a:lnTo>
                    <a:pt x="1731173" y="137107"/>
                  </a:lnTo>
                  <a:lnTo>
                    <a:pt x="1734656" y="135413"/>
                  </a:lnTo>
                  <a:lnTo>
                    <a:pt x="1738140" y="133721"/>
                  </a:lnTo>
                  <a:lnTo>
                    <a:pt x="1741623" y="132032"/>
                  </a:lnTo>
                  <a:lnTo>
                    <a:pt x="1741623" y="211714"/>
                  </a:lnTo>
                  <a:lnTo>
                    <a:pt x="1745106" y="210060"/>
                  </a:lnTo>
                  <a:lnTo>
                    <a:pt x="1748589" y="208408"/>
                  </a:lnTo>
                  <a:lnTo>
                    <a:pt x="1752073" y="206759"/>
                  </a:lnTo>
                  <a:lnTo>
                    <a:pt x="1755556" y="205113"/>
                  </a:lnTo>
                  <a:lnTo>
                    <a:pt x="1759039" y="203468"/>
                  </a:lnTo>
                  <a:lnTo>
                    <a:pt x="1762522" y="201827"/>
                  </a:lnTo>
                  <a:lnTo>
                    <a:pt x="1766006" y="200188"/>
                  </a:lnTo>
                  <a:lnTo>
                    <a:pt x="1769489" y="198551"/>
                  </a:lnTo>
                  <a:lnTo>
                    <a:pt x="1772972" y="196917"/>
                  </a:lnTo>
                  <a:lnTo>
                    <a:pt x="1776455" y="195286"/>
                  </a:lnTo>
                  <a:lnTo>
                    <a:pt x="1779939" y="193657"/>
                  </a:lnTo>
                  <a:lnTo>
                    <a:pt x="1783422" y="192031"/>
                  </a:lnTo>
                  <a:lnTo>
                    <a:pt x="1786905" y="190407"/>
                  </a:lnTo>
                  <a:lnTo>
                    <a:pt x="1790388" y="188785"/>
                  </a:lnTo>
                  <a:lnTo>
                    <a:pt x="1793872" y="187167"/>
                  </a:lnTo>
                  <a:lnTo>
                    <a:pt x="1797355" y="185550"/>
                  </a:lnTo>
                  <a:lnTo>
                    <a:pt x="1800838" y="183936"/>
                  </a:lnTo>
                  <a:lnTo>
                    <a:pt x="1804321" y="182325"/>
                  </a:lnTo>
                  <a:lnTo>
                    <a:pt x="1807805" y="180716"/>
                  </a:lnTo>
                  <a:lnTo>
                    <a:pt x="1811288" y="179109"/>
                  </a:lnTo>
                  <a:lnTo>
                    <a:pt x="1814771" y="177505"/>
                  </a:lnTo>
                  <a:lnTo>
                    <a:pt x="1818254" y="175904"/>
                  </a:lnTo>
                  <a:lnTo>
                    <a:pt x="1821738" y="174304"/>
                  </a:lnTo>
                  <a:lnTo>
                    <a:pt x="1825221" y="172708"/>
                  </a:lnTo>
                  <a:lnTo>
                    <a:pt x="1828704" y="171113"/>
                  </a:lnTo>
                  <a:lnTo>
                    <a:pt x="1832187" y="169522"/>
                  </a:lnTo>
                  <a:lnTo>
                    <a:pt x="1835671" y="167932"/>
                  </a:lnTo>
                  <a:lnTo>
                    <a:pt x="1839154" y="166345"/>
                  </a:lnTo>
                  <a:lnTo>
                    <a:pt x="1842637" y="164761"/>
                  </a:lnTo>
                  <a:lnTo>
                    <a:pt x="1846120" y="163178"/>
                  </a:lnTo>
                  <a:lnTo>
                    <a:pt x="1849604" y="161599"/>
                  </a:lnTo>
                  <a:lnTo>
                    <a:pt x="1853087" y="160021"/>
                  </a:lnTo>
                  <a:lnTo>
                    <a:pt x="1856570" y="158446"/>
                  </a:lnTo>
                  <a:lnTo>
                    <a:pt x="1860053" y="156874"/>
                  </a:lnTo>
                  <a:lnTo>
                    <a:pt x="1863537" y="155303"/>
                  </a:lnTo>
                  <a:lnTo>
                    <a:pt x="1867020" y="153736"/>
                  </a:lnTo>
                  <a:lnTo>
                    <a:pt x="1870503" y="152170"/>
                  </a:lnTo>
                  <a:lnTo>
                    <a:pt x="1873986" y="150607"/>
                  </a:lnTo>
                  <a:lnTo>
                    <a:pt x="1877470" y="149046"/>
                  </a:lnTo>
                  <a:lnTo>
                    <a:pt x="1880953" y="147488"/>
                  </a:lnTo>
                  <a:lnTo>
                    <a:pt x="1884436" y="145932"/>
                  </a:lnTo>
                  <a:lnTo>
                    <a:pt x="1887919" y="144378"/>
                  </a:lnTo>
                  <a:lnTo>
                    <a:pt x="1891403" y="142827"/>
                  </a:lnTo>
                  <a:lnTo>
                    <a:pt x="1894886" y="141278"/>
                  </a:lnTo>
                  <a:lnTo>
                    <a:pt x="1898369" y="139731"/>
                  </a:lnTo>
                  <a:lnTo>
                    <a:pt x="1901852" y="138187"/>
                  </a:lnTo>
                  <a:lnTo>
                    <a:pt x="1905336" y="136645"/>
                  </a:lnTo>
                  <a:lnTo>
                    <a:pt x="1908819" y="135105"/>
                  </a:lnTo>
                  <a:lnTo>
                    <a:pt x="1912302" y="133567"/>
                  </a:lnTo>
                  <a:lnTo>
                    <a:pt x="1915785" y="132032"/>
                  </a:lnTo>
                  <a:lnTo>
                    <a:pt x="1919269" y="130499"/>
                  </a:lnTo>
                  <a:lnTo>
                    <a:pt x="1922752" y="128969"/>
                  </a:lnTo>
                  <a:lnTo>
                    <a:pt x="1926235" y="127441"/>
                  </a:lnTo>
                  <a:lnTo>
                    <a:pt x="1929718" y="125915"/>
                  </a:lnTo>
                  <a:lnTo>
                    <a:pt x="1933202" y="124391"/>
                  </a:lnTo>
                  <a:lnTo>
                    <a:pt x="1936685" y="122870"/>
                  </a:lnTo>
                  <a:lnTo>
                    <a:pt x="1940168" y="121350"/>
                  </a:lnTo>
                  <a:lnTo>
                    <a:pt x="1943651" y="119833"/>
                  </a:lnTo>
                  <a:lnTo>
                    <a:pt x="1947135" y="118319"/>
                  </a:lnTo>
                  <a:lnTo>
                    <a:pt x="1950618" y="116806"/>
                  </a:lnTo>
                  <a:lnTo>
                    <a:pt x="1954101" y="115296"/>
                  </a:lnTo>
                  <a:lnTo>
                    <a:pt x="1957584" y="113788"/>
                  </a:lnTo>
                  <a:lnTo>
                    <a:pt x="1961068" y="112283"/>
                  </a:lnTo>
                  <a:lnTo>
                    <a:pt x="1964551" y="110779"/>
                  </a:lnTo>
                  <a:lnTo>
                    <a:pt x="1968034" y="109278"/>
                  </a:lnTo>
                  <a:lnTo>
                    <a:pt x="1971517" y="107779"/>
                  </a:lnTo>
                  <a:lnTo>
                    <a:pt x="1975001" y="106282"/>
                  </a:lnTo>
                  <a:lnTo>
                    <a:pt x="1978484" y="104788"/>
                  </a:lnTo>
                  <a:lnTo>
                    <a:pt x="1981967" y="103295"/>
                  </a:lnTo>
                  <a:lnTo>
                    <a:pt x="1985450" y="101805"/>
                  </a:lnTo>
                  <a:lnTo>
                    <a:pt x="1988934" y="100317"/>
                  </a:lnTo>
                  <a:lnTo>
                    <a:pt x="1992417" y="98831"/>
                  </a:lnTo>
                  <a:lnTo>
                    <a:pt x="1995900" y="97348"/>
                  </a:lnTo>
                  <a:lnTo>
                    <a:pt x="1999383" y="95866"/>
                  </a:lnTo>
                  <a:lnTo>
                    <a:pt x="2002867" y="94387"/>
                  </a:lnTo>
                  <a:lnTo>
                    <a:pt x="2006350" y="92910"/>
                  </a:lnTo>
                  <a:lnTo>
                    <a:pt x="2009833" y="91435"/>
                  </a:lnTo>
                  <a:lnTo>
                    <a:pt x="2013316" y="89963"/>
                  </a:lnTo>
                  <a:lnTo>
                    <a:pt x="2016799" y="88492"/>
                  </a:lnTo>
                  <a:lnTo>
                    <a:pt x="2020283" y="87024"/>
                  </a:lnTo>
                  <a:lnTo>
                    <a:pt x="2023766" y="85557"/>
                  </a:lnTo>
                  <a:lnTo>
                    <a:pt x="2027249" y="84093"/>
                  </a:lnTo>
                  <a:lnTo>
                    <a:pt x="2030732" y="82631"/>
                  </a:lnTo>
                  <a:lnTo>
                    <a:pt x="2034216" y="81171"/>
                  </a:lnTo>
                  <a:lnTo>
                    <a:pt x="2037699" y="79714"/>
                  </a:lnTo>
                  <a:lnTo>
                    <a:pt x="2041182" y="78258"/>
                  </a:lnTo>
                  <a:lnTo>
                    <a:pt x="2044665" y="76805"/>
                  </a:lnTo>
                  <a:lnTo>
                    <a:pt x="2048149" y="75353"/>
                  </a:lnTo>
                  <a:lnTo>
                    <a:pt x="2051632" y="73904"/>
                  </a:lnTo>
                  <a:lnTo>
                    <a:pt x="2055115" y="72457"/>
                  </a:lnTo>
                  <a:lnTo>
                    <a:pt x="2058598" y="71012"/>
                  </a:lnTo>
                  <a:lnTo>
                    <a:pt x="2062082" y="69569"/>
                  </a:lnTo>
                  <a:lnTo>
                    <a:pt x="2065565" y="68128"/>
                  </a:lnTo>
                  <a:lnTo>
                    <a:pt x="2069048" y="66689"/>
                  </a:lnTo>
                  <a:lnTo>
                    <a:pt x="2072531" y="65253"/>
                  </a:lnTo>
                  <a:lnTo>
                    <a:pt x="2076015" y="63818"/>
                  </a:lnTo>
                  <a:lnTo>
                    <a:pt x="2079498" y="62386"/>
                  </a:lnTo>
                  <a:lnTo>
                    <a:pt x="2082981" y="60955"/>
                  </a:lnTo>
                  <a:lnTo>
                    <a:pt x="2086464" y="59527"/>
                  </a:lnTo>
                  <a:lnTo>
                    <a:pt x="2089948" y="58100"/>
                  </a:lnTo>
                  <a:lnTo>
                    <a:pt x="2093431" y="56676"/>
                  </a:lnTo>
                  <a:lnTo>
                    <a:pt x="2096914" y="55254"/>
                  </a:lnTo>
                  <a:lnTo>
                    <a:pt x="2100397" y="53834"/>
                  </a:lnTo>
                  <a:lnTo>
                    <a:pt x="2103881" y="52416"/>
                  </a:lnTo>
                  <a:lnTo>
                    <a:pt x="2107364" y="51000"/>
                  </a:lnTo>
                  <a:lnTo>
                    <a:pt x="2110847" y="49586"/>
                  </a:lnTo>
                  <a:lnTo>
                    <a:pt x="2114330" y="48174"/>
                  </a:lnTo>
                  <a:lnTo>
                    <a:pt x="2117814" y="46764"/>
                  </a:lnTo>
                  <a:lnTo>
                    <a:pt x="2121297" y="45356"/>
                  </a:lnTo>
                  <a:lnTo>
                    <a:pt x="2124780" y="43950"/>
                  </a:lnTo>
                  <a:lnTo>
                    <a:pt x="2128263" y="42546"/>
                  </a:lnTo>
                  <a:lnTo>
                    <a:pt x="2131747" y="41144"/>
                  </a:lnTo>
                  <a:lnTo>
                    <a:pt x="2135230" y="39744"/>
                  </a:lnTo>
                  <a:lnTo>
                    <a:pt x="2138713" y="38346"/>
                  </a:lnTo>
                  <a:lnTo>
                    <a:pt x="2142196" y="36950"/>
                  </a:lnTo>
                  <a:lnTo>
                    <a:pt x="2145680" y="35556"/>
                  </a:lnTo>
                  <a:lnTo>
                    <a:pt x="2149163" y="34164"/>
                  </a:lnTo>
                  <a:lnTo>
                    <a:pt x="2152646" y="32774"/>
                  </a:lnTo>
                  <a:lnTo>
                    <a:pt x="2156129" y="31386"/>
                  </a:lnTo>
                  <a:lnTo>
                    <a:pt x="2159613" y="30000"/>
                  </a:lnTo>
                  <a:lnTo>
                    <a:pt x="2163096" y="28616"/>
                  </a:lnTo>
                  <a:lnTo>
                    <a:pt x="2166579" y="27234"/>
                  </a:lnTo>
                  <a:lnTo>
                    <a:pt x="2170062" y="25854"/>
                  </a:lnTo>
                  <a:lnTo>
                    <a:pt x="2173546" y="24476"/>
                  </a:lnTo>
                  <a:lnTo>
                    <a:pt x="2177029" y="23100"/>
                  </a:lnTo>
                  <a:lnTo>
                    <a:pt x="2180512" y="21726"/>
                  </a:lnTo>
                  <a:lnTo>
                    <a:pt x="2183995" y="20353"/>
                  </a:lnTo>
                  <a:lnTo>
                    <a:pt x="2187479" y="18983"/>
                  </a:lnTo>
                  <a:lnTo>
                    <a:pt x="2190962" y="17614"/>
                  </a:lnTo>
                  <a:lnTo>
                    <a:pt x="2194445" y="16248"/>
                  </a:lnTo>
                  <a:lnTo>
                    <a:pt x="2197928" y="14883"/>
                  </a:lnTo>
                  <a:lnTo>
                    <a:pt x="2201412" y="13521"/>
                  </a:lnTo>
                  <a:lnTo>
                    <a:pt x="2204895" y="12160"/>
                  </a:lnTo>
                  <a:lnTo>
                    <a:pt x="2208378" y="10801"/>
                  </a:lnTo>
                  <a:lnTo>
                    <a:pt x="2211861" y="9444"/>
                  </a:lnTo>
                  <a:lnTo>
                    <a:pt x="2215345" y="8089"/>
                  </a:lnTo>
                  <a:lnTo>
                    <a:pt x="2218828" y="6736"/>
                  </a:lnTo>
                  <a:lnTo>
                    <a:pt x="2222311" y="5385"/>
                  </a:lnTo>
                  <a:lnTo>
                    <a:pt x="2225794" y="4036"/>
                  </a:lnTo>
                  <a:lnTo>
                    <a:pt x="2229278" y="2689"/>
                  </a:lnTo>
                  <a:lnTo>
                    <a:pt x="2232761" y="1343"/>
                  </a:lnTo>
                  <a:lnTo>
                    <a:pt x="2236244" y="0"/>
                  </a:lnTo>
                  <a:lnTo>
                    <a:pt x="2239727" y="405056"/>
                  </a:lnTo>
                  <a:lnTo>
                    <a:pt x="2243211" y="403853"/>
                  </a:lnTo>
                  <a:lnTo>
                    <a:pt x="2246694" y="402651"/>
                  </a:lnTo>
                  <a:lnTo>
                    <a:pt x="2250177" y="401450"/>
                  </a:lnTo>
                  <a:lnTo>
                    <a:pt x="2253660" y="400250"/>
                  </a:lnTo>
                  <a:lnTo>
                    <a:pt x="2257144" y="399052"/>
                  </a:lnTo>
                  <a:lnTo>
                    <a:pt x="2260627" y="397855"/>
                  </a:lnTo>
                  <a:lnTo>
                    <a:pt x="2264110" y="396659"/>
                  </a:lnTo>
                  <a:lnTo>
                    <a:pt x="2267593" y="395465"/>
                  </a:lnTo>
                  <a:lnTo>
                    <a:pt x="2271077" y="394271"/>
                  </a:lnTo>
                  <a:lnTo>
                    <a:pt x="2274560" y="393079"/>
                  </a:lnTo>
                  <a:lnTo>
                    <a:pt x="2278043" y="391888"/>
                  </a:lnTo>
                  <a:lnTo>
                    <a:pt x="2281526" y="390699"/>
                  </a:lnTo>
                  <a:lnTo>
                    <a:pt x="2285010" y="389510"/>
                  </a:lnTo>
                  <a:lnTo>
                    <a:pt x="2288493" y="388323"/>
                  </a:lnTo>
                  <a:lnTo>
                    <a:pt x="2291976" y="387137"/>
                  </a:lnTo>
                  <a:lnTo>
                    <a:pt x="2295459" y="385952"/>
                  </a:lnTo>
                  <a:lnTo>
                    <a:pt x="2298942" y="384769"/>
                  </a:lnTo>
                  <a:lnTo>
                    <a:pt x="2302426" y="383586"/>
                  </a:lnTo>
                  <a:lnTo>
                    <a:pt x="2305909" y="382405"/>
                  </a:lnTo>
                  <a:lnTo>
                    <a:pt x="2309392" y="381225"/>
                  </a:lnTo>
                  <a:lnTo>
                    <a:pt x="2312875" y="380046"/>
                  </a:lnTo>
                  <a:lnTo>
                    <a:pt x="2316359" y="378869"/>
                  </a:lnTo>
                  <a:lnTo>
                    <a:pt x="2319842" y="377693"/>
                  </a:lnTo>
                  <a:lnTo>
                    <a:pt x="2323325" y="376518"/>
                  </a:lnTo>
                  <a:lnTo>
                    <a:pt x="2326808" y="375344"/>
                  </a:lnTo>
                  <a:lnTo>
                    <a:pt x="2330292" y="374171"/>
                  </a:lnTo>
                  <a:lnTo>
                    <a:pt x="2333775" y="372999"/>
                  </a:lnTo>
                  <a:lnTo>
                    <a:pt x="2337258" y="371829"/>
                  </a:lnTo>
                  <a:lnTo>
                    <a:pt x="2340741" y="370660"/>
                  </a:lnTo>
                  <a:lnTo>
                    <a:pt x="2344225" y="369492"/>
                  </a:lnTo>
                  <a:lnTo>
                    <a:pt x="2347708" y="368325"/>
                  </a:lnTo>
                  <a:lnTo>
                    <a:pt x="2351191" y="367160"/>
                  </a:lnTo>
                  <a:lnTo>
                    <a:pt x="2354674" y="365996"/>
                  </a:lnTo>
                  <a:lnTo>
                    <a:pt x="2358158" y="364832"/>
                  </a:lnTo>
                  <a:lnTo>
                    <a:pt x="2361641" y="363670"/>
                  </a:lnTo>
                  <a:lnTo>
                    <a:pt x="2365124" y="362510"/>
                  </a:lnTo>
                  <a:lnTo>
                    <a:pt x="2368607" y="361350"/>
                  </a:lnTo>
                  <a:lnTo>
                    <a:pt x="2372091" y="360192"/>
                  </a:lnTo>
                  <a:lnTo>
                    <a:pt x="2375574" y="359034"/>
                  </a:lnTo>
                  <a:lnTo>
                    <a:pt x="2379057" y="357878"/>
                  </a:lnTo>
                  <a:lnTo>
                    <a:pt x="2382540" y="356723"/>
                  </a:lnTo>
                  <a:lnTo>
                    <a:pt x="2386024" y="355570"/>
                  </a:lnTo>
                  <a:lnTo>
                    <a:pt x="2389507" y="354417"/>
                  </a:lnTo>
                  <a:lnTo>
                    <a:pt x="2392990" y="353266"/>
                  </a:lnTo>
                  <a:lnTo>
                    <a:pt x="2396473" y="352116"/>
                  </a:lnTo>
                  <a:lnTo>
                    <a:pt x="2399957" y="350966"/>
                  </a:lnTo>
                  <a:lnTo>
                    <a:pt x="2403440" y="349819"/>
                  </a:lnTo>
                  <a:lnTo>
                    <a:pt x="2406923" y="348672"/>
                  </a:lnTo>
                  <a:lnTo>
                    <a:pt x="2410406" y="347526"/>
                  </a:lnTo>
                  <a:lnTo>
                    <a:pt x="2413890" y="346382"/>
                  </a:lnTo>
                  <a:lnTo>
                    <a:pt x="2417373" y="345239"/>
                  </a:lnTo>
                  <a:lnTo>
                    <a:pt x="2420856" y="344097"/>
                  </a:lnTo>
                  <a:lnTo>
                    <a:pt x="2424339" y="342956"/>
                  </a:lnTo>
                  <a:lnTo>
                    <a:pt x="2427823" y="341816"/>
                  </a:lnTo>
                  <a:lnTo>
                    <a:pt x="2431306" y="340677"/>
                  </a:lnTo>
                  <a:lnTo>
                    <a:pt x="2434789" y="339540"/>
                  </a:lnTo>
                  <a:lnTo>
                    <a:pt x="2438272" y="338403"/>
                  </a:lnTo>
                  <a:lnTo>
                    <a:pt x="2441756" y="337268"/>
                  </a:lnTo>
                  <a:lnTo>
                    <a:pt x="2445239" y="336134"/>
                  </a:lnTo>
                  <a:lnTo>
                    <a:pt x="2448722" y="335001"/>
                  </a:lnTo>
                  <a:lnTo>
                    <a:pt x="2452205" y="333869"/>
                  </a:lnTo>
                  <a:lnTo>
                    <a:pt x="2455689" y="332739"/>
                  </a:lnTo>
                  <a:lnTo>
                    <a:pt x="2459172" y="331609"/>
                  </a:lnTo>
                  <a:lnTo>
                    <a:pt x="2462655" y="330481"/>
                  </a:lnTo>
                  <a:lnTo>
                    <a:pt x="2466138" y="329353"/>
                  </a:lnTo>
                  <a:lnTo>
                    <a:pt x="2469622" y="328227"/>
                  </a:lnTo>
                  <a:lnTo>
                    <a:pt x="2473105" y="327102"/>
                  </a:lnTo>
                  <a:lnTo>
                    <a:pt x="2476588" y="325978"/>
                  </a:lnTo>
                  <a:lnTo>
                    <a:pt x="2480071" y="324856"/>
                  </a:lnTo>
                  <a:lnTo>
                    <a:pt x="2483555" y="323734"/>
                  </a:lnTo>
                  <a:lnTo>
                    <a:pt x="2487038" y="322614"/>
                  </a:lnTo>
                  <a:lnTo>
                    <a:pt x="2490521" y="321494"/>
                  </a:lnTo>
                  <a:lnTo>
                    <a:pt x="2494004" y="320376"/>
                  </a:lnTo>
                  <a:lnTo>
                    <a:pt x="2497488" y="319259"/>
                  </a:lnTo>
                  <a:lnTo>
                    <a:pt x="2500971" y="318143"/>
                  </a:lnTo>
                  <a:lnTo>
                    <a:pt x="2504454" y="317028"/>
                  </a:lnTo>
                  <a:lnTo>
                    <a:pt x="2507937" y="315914"/>
                  </a:lnTo>
                  <a:lnTo>
                    <a:pt x="2511421" y="314801"/>
                  </a:lnTo>
                  <a:lnTo>
                    <a:pt x="2514904" y="313690"/>
                  </a:lnTo>
                  <a:lnTo>
                    <a:pt x="2518387" y="312579"/>
                  </a:lnTo>
                  <a:lnTo>
                    <a:pt x="2521870" y="311470"/>
                  </a:lnTo>
                  <a:lnTo>
                    <a:pt x="2525354" y="310362"/>
                  </a:lnTo>
                  <a:lnTo>
                    <a:pt x="2528837" y="309255"/>
                  </a:lnTo>
                  <a:lnTo>
                    <a:pt x="2532320" y="308149"/>
                  </a:lnTo>
                  <a:lnTo>
                    <a:pt x="2535803" y="307044"/>
                  </a:lnTo>
                  <a:lnTo>
                    <a:pt x="2539287" y="305940"/>
                  </a:lnTo>
                  <a:lnTo>
                    <a:pt x="2542770" y="304837"/>
                  </a:lnTo>
                  <a:lnTo>
                    <a:pt x="2546253" y="303735"/>
                  </a:lnTo>
                  <a:lnTo>
                    <a:pt x="2549736" y="302635"/>
                  </a:lnTo>
                  <a:lnTo>
                    <a:pt x="2553220" y="301535"/>
                  </a:lnTo>
                  <a:lnTo>
                    <a:pt x="2556703" y="300437"/>
                  </a:lnTo>
                  <a:lnTo>
                    <a:pt x="2560186" y="299339"/>
                  </a:lnTo>
                  <a:lnTo>
                    <a:pt x="2563669" y="298243"/>
                  </a:lnTo>
                  <a:lnTo>
                    <a:pt x="2567153" y="297148"/>
                  </a:lnTo>
                  <a:lnTo>
                    <a:pt x="2570636" y="296054"/>
                  </a:lnTo>
                  <a:lnTo>
                    <a:pt x="2574119" y="294961"/>
                  </a:lnTo>
                  <a:lnTo>
                    <a:pt x="2577602" y="293869"/>
                  </a:lnTo>
                  <a:lnTo>
                    <a:pt x="2581085" y="292778"/>
                  </a:lnTo>
                  <a:lnTo>
                    <a:pt x="2584569" y="291688"/>
                  </a:lnTo>
                  <a:lnTo>
                    <a:pt x="2588052" y="290600"/>
                  </a:lnTo>
                  <a:lnTo>
                    <a:pt x="2591535" y="289512"/>
                  </a:lnTo>
                  <a:lnTo>
                    <a:pt x="2595018" y="288426"/>
                  </a:lnTo>
                  <a:lnTo>
                    <a:pt x="2598502" y="287340"/>
                  </a:lnTo>
                  <a:lnTo>
                    <a:pt x="2601985" y="286256"/>
                  </a:lnTo>
                  <a:lnTo>
                    <a:pt x="2605468" y="285172"/>
                  </a:lnTo>
                  <a:lnTo>
                    <a:pt x="2608951" y="284090"/>
                  </a:lnTo>
                  <a:lnTo>
                    <a:pt x="2612435" y="283009"/>
                  </a:lnTo>
                  <a:lnTo>
                    <a:pt x="2615918" y="281929"/>
                  </a:lnTo>
                  <a:lnTo>
                    <a:pt x="2619401" y="280850"/>
                  </a:lnTo>
                  <a:lnTo>
                    <a:pt x="2622884" y="279772"/>
                  </a:lnTo>
                  <a:lnTo>
                    <a:pt x="2626368" y="278695"/>
                  </a:lnTo>
                  <a:lnTo>
                    <a:pt x="2629851" y="277619"/>
                  </a:lnTo>
                  <a:lnTo>
                    <a:pt x="2633334" y="276544"/>
                  </a:lnTo>
                  <a:lnTo>
                    <a:pt x="2636817" y="275470"/>
                  </a:lnTo>
                  <a:lnTo>
                    <a:pt x="2640301" y="274397"/>
                  </a:lnTo>
                  <a:lnTo>
                    <a:pt x="2643784" y="273326"/>
                  </a:lnTo>
                  <a:lnTo>
                    <a:pt x="2647267" y="272255"/>
                  </a:lnTo>
                  <a:lnTo>
                    <a:pt x="2650750" y="271185"/>
                  </a:lnTo>
                  <a:lnTo>
                    <a:pt x="2654234" y="270117"/>
                  </a:lnTo>
                  <a:lnTo>
                    <a:pt x="2657717" y="269049"/>
                  </a:lnTo>
                  <a:lnTo>
                    <a:pt x="2661200" y="267983"/>
                  </a:lnTo>
                  <a:lnTo>
                    <a:pt x="2664683" y="266917"/>
                  </a:lnTo>
                  <a:lnTo>
                    <a:pt x="2668167" y="265853"/>
                  </a:lnTo>
                  <a:lnTo>
                    <a:pt x="2671650" y="264790"/>
                  </a:lnTo>
                  <a:lnTo>
                    <a:pt x="2675133" y="263727"/>
                  </a:lnTo>
                  <a:lnTo>
                    <a:pt x="2678616" y="262666"/>
                  </a:lnTo>
                  <a:lnTo>
                    <a:pt x="2682100" y="261606"/>
                  </a:lnTo>
                  <a:lnTo>
                    <a:pt x="2685583" y="260547"/>
                  </a:lnTo>
                  <a:lnTo>
                    <a:pt x="2689066" y="259488"/>
                  </a:lnTo>
                  <a:lnTo>
                    <a:pt x="2692549" y="258431"/>
                  </a:lnTo>
                  <a:lnTo>
                    <a:pt x="2696033" y="257375"/>
                  </a:lnTo>
                  <a:lnTo>
                    <a:pt x="2699516" y="256320"/>
                  </a:lnTo>
                  <a:lnTo>
                    <a:pt x="2702999" y="255266"/>
                  </a:lnTo>
                  <a:lnTo>
                    <a:pt x="2706482" y="254213"/>
                  </a:lnTo>
                  <a:lnTo>
                    <a:pt x="2709966" y="253161"/>
                  </a:lnTo>
                  <a:lnTo>
                    <a:pt x="2713449" y="252110"/>
                  </a:lnTo>
                  <a:lnTo>
                    <a:pt x="2716932" y="251060"/>
                  </a:lnTo>
                  <a:lnTo>
                    <a:pt x="2720415" y="250011"/>
                  </a:lnTo>
                  <a:lnTo>
                    <a:pt x="2723899" y="248963"/>
                  </a:lnTo>
                  <a:lnTo>
                    <a:pt x="2727382" y="247916"/>
                  </a:lnTo>
                  <a:lnTo>
                    <a:pt x="2730865" y="246870"/>
                  </a:lnTo>
                  <a:lnTo>
                    <a:pt x="2734348" y="245825"/>
                  </a:lnTo>
                  <a:lnTo>
                    <a:pt x="2737832" y="404947"/>
                  </a:lnTo>
                  <a:lnTo>
                    <a:pt x="2741315" y="403962"/>
                  </a:lnTo>
                  <a:lnTo>
                    <a:pt x="2744798" y="402979"/>
                  </a:lnTo>
                  <a:lnTo>
                    <a:pt x="2748281" y="401996"/>
                  </a:lnTo>
                  <a:lnTo>
                    <a:pt x="2751765" y="401014"/>
                  </a:lnTo>
                  <a:lnTo>
                    <a:pt x="2755248" y="400033"/>
                  </a:lnTo>
                  <a:lnTo>
                    <a:pt x="2758731" y="399052"/>
                  </a:lnTo>
                  <a:lnTo>
                    <a:pt x="2762214" y="398073"/>
                  </a:lnTo>
                  <a:lnTo>
                    <a:pt x="2765698" y="397094"/>
                  </a:lnTo>
                  <a:lnTo>
                    <a:pt x="2769181" y="396116"/>
                  </a:lnTo>
                  <a:lnTo>
                    <a:pt x="2772664" y="395139"/>
                  </a:lnTo>
                  <a:lnTo>
                    <a:pt x="2776147" y="394163"/>
                  </a:lnTo>
                  <a:lnTo>
                    <a:pt x="2779631" y="393188"/>
                  </a:lnTo>
                  <a:lnTo>
                    <a:pt x="2783114" y="392213"/>
                  </a:lnTo>
                  <a:lnTo>
                    <a:pt x="2786597" y="391239"/>
                  </a:lnTo>
                  <a:lnTo>
                    <a:pt x="2790080" y="390266"/>
                  </a:lnTo>
                  <a:lnTo>
                    <a:pt x="2793564" y="389294"/>
                  </a:lnTo>
                  <a:lnTo>
                    <a:pt x="2797047" y="388323"/>
                  </a:lnTo>
                  <a:lnTo>
                    <a:pt x="2800530" y="387352"/>
                  </a:lnTo>
                  <a:lnTo>
                    <a:pt x="2804013" y="386383"/>
                  </a:lnTo>
                  <a:lnTo>
                    <a:pt x="2807497" y="385414"/>
                  </a:lnTo>
                  <a:lnTo>
                    <a:pt x="2810980" y="384446"/>
                  </a:lnTo>
                  <a:lnTo>
                    <a:pt x="2814463" y="383479"/>
                  </a:lnTo>
                  <a:lnTo>
                    <a:pt x="2817946" y="382512"/>
                  </a:lnTo>
                  <a:lnTo>
                    <a:pt x="2821430" y="381547"/>
                  </a:lnTo>
                  <a:lnTo>
                    <a:pt x="2824913" y="380582"/>
                  </a:lnTo>
                  <a:lnTo>
                    <a:pt x="2828396" y="379618"/>
                  </a:lnTo>
                  <a:lnTo>
                    <a:pt x="2831879" y="378655"/>
                  </a:lnTo>
                  <a:lnTo>
                    <a:pt x="2835363" y="377693"/>
                  </a:lnTo>
                  <a:lnTo>
                    <a:pt x="2838846" y="376731"/>
                  </a:lnTo>
                  <a:lnTo>
                    <a:pt x="2842329" y="375770"/>
                  </a:lnTo>
                  <a:lnTo>
                    <a:pt x="2845812" y="374810"/>
                  </a:lnTo>
                  <a:lnTo>
                    <a:pt x="2849296" y="373851"/>
                  </a:lnTo>
                  <a:lnTo>
                    <a:pt x="2852779" y="372893"/>
                  </a:lnTo>
                  <a:lnTo>
                    <a:pt x="2856262" y="371935"/>
                  </a:lnTo>
                  <a:lnTo>
                    <a:pt x="2859745" y="370979"/>
                  </a:lnTo>
                  <a:lnTo>
                    <a:pt x="2863229" y="370023"/>
                  </a:lnTo>
                  <a:lnTo>
                    <a:pt x="2866712" y="369068"/>
                  </a:lnTo>
                  <a:lnTo>
                    <a:pt x="2870195" y="368113"/>
                  </a:lnTo>
                  <a:lnTo>
                    <a:pt x="2873678" y="367160"/>
                  </a:lnTo>
                  <a:lnTo>
                    <a:pt x="2877161" y="366207"/>
                  </a:lnTo>
                  <a:lnTo>
                    <a:pt x="2880645" y="365255"/>
                  </a:lnTo>
                  <a:lnTo>
                    <a:pt x="2884128" y="364304"/>
                  </a:lnTo>
                  <a:lnTo>
                    <a:pt x="2887611" y="363354"/>
                  </a:lnTo>
                  <a:lnTo>
                    <a:pt x="2891094" y="362404"/>
                  </a:lnTo>
                  <a:lnTo>
                    <a:pt x="2894578" y="361455"/>
                  </a:lnTo>
                  <a:lnTo>
                    <a:pt x="2898061" y="360507"/>
                  </a:lnTo>
                  <a:lnTo>
                    <a:pt x="2901544" y="359560"/>
                  </a:lnTo>
                  <a:lnTo>
                    <a:pt x="2905027" y="358614"/>
                  </a:lnTo>
                  <a:lnTo>
                    <a:pt x="2908511" y="357668"/>
                  </a:lnTo>
                  <a:lnTo>
                    <a:pt x="2911994" y="356723"/>
                  </a:lnTo>
                  <a:lnTo>
                    <a:pt x="2915477" y="355779"/>
                  </a:lnTo>
                  <a:lnTo>
                    <a:pt x="2918960" y="354836"/>
                  </a:lnTo>
                  <a:lnTo>
                    <a:pt x="2922444" y="353894"/>
                  </a:lnTo>
                  <a:lnTo>
                    <a:pt x="2925927" y="352952"/>
                  </a:lnTo>
                  <a:lnTo>
                    <a:pt x="2929410" y="352011"/>
                  </a:lnTo>
                  <a:lnTo>
                    <a:pt x="2932893" y="351071"/>
                  </a:lnTo>
                  <a:lnTo>
                    <a:pt x="2936377" y="350132"/>
                  </a:lnTo>
                  <a:lnTo>
                    <a:pt x="2939860" y="349193"/>
                  </a:lnTo>
                  <a:lnTo>
                    <a:pt x="2943343" y="348255"/>
                  </a:lnTo>
                  <a:lnTo>
                    <a:pt x="2946826" y="347318"/>
                  </a:lnTo>
                  <a:lnTo>
                    <a:pt x="2950310" y="346382"/>
                  </a:lnTo>
                  <a:lnTo>
                    <a:pt x="2953793" y="345446"/>
                  </a:lnTo>
                  <a:lnTo>
                    <a:pt x="2957276" y="344512"/>
                  </a:lnTo>
                  <a:lnTo>
                    <a:pt x="2960759" y="343578"/>
                  </a:lnTo>
                  <a:lnTo>
                    <a:pt x="2964243" y="342645"/>
                  </a:lnTo>
                  <a:lnTo>
                    <a:pt x="2967726" y="341712"/>
                  </a:lnTo>
                  <a:lnTo>
                    <a:pt x="2971209" y="340781"/>
                  </a:lnTo>
                  <a:lnTo>
                    <a:pt x="2974692" y="339850"/>
                  </a:lnTo>
                  <a:lnTo>
                    <a:pt x="2978176" y="338920"/>
                  </a:lnTo>
                  <a:lnTo>
                    <a:pt x="2981659" y="337990"/>
                  </a:lnTo>
                  <a:lnTo>
                    <a:pt x="2985142" y="337062"/>
                  </a:lnTo>
                  <a:lnTo>
                    <a:pt x="2988625" y="465585"/>
                  </a:lnTo>
                  <a:lnTo>
                    <a:pt x="2992109" y="464708"/>
                  </a:lnTo>
                  <a:lnTo>
                    <a:pt x="2995592" y="463832"/>
                  </a:lnTo>
                  <a:lnTo>
                    <a:pt x="2999075" y="462956"/>
                  </a:lnTo>
                  <a:lnTo>
                    <a:pt x="3002558" y="462081"/>
                  </a:lnTo>
                  <a:lnTo>
                    <a:pt x="3006042" y="461206"/>
                  </a:lnTo>
                  <a:lnTo>
                    <a:pt x="3009525" y="460332"/>
                  </a:lnTo>
                  <a:lnTo>
                    <a:pt x="3013008" y="459459"/>
                  </a:lnTo>
                  <a:lnTo>
                    <a:pt x="3016491" y="458586"/>
                  </a:lnTo>
                  <a:lnTo>
                    <a:pt x="3019975" y="457714"/>
                  </a:lnTo>
                  <a:lnTo>
                    <a:pt x="3023458" y="456843"/>
                  </a:lnTo>
                  <a:lnTo>
                    <a:pt x="3026941" y="455972"/>
                  </a:lnTo>
                  <a:lnTo>
                    <a:pt x="3030424" y="455102"/>
                  </a:lnTo>
                  <a:lnTo>
                    <a:pt x="3033908" y="454232"/>
                  </a:lnTo>
                  <a:lnTo>
                    <a:pt x="3037391" y="453363"/>
                  </a:lnTo>
                  <a:lnTo>
                    <a:pt x="3040874" y="452495"/>
                  </a:lnTo>
                  <a:lnTo>
                    <a:pt x="3044357" y="451628"/>
                  </a:lnTo>
                  <a:lnTo>
                    <a:pt x="3047841" y="450761"/>
                  </a:lnTo>
                  <a:lnTo>
                    <a:pt x="3051324" y="449894"/>
                  </a:lnTo>
                  <a:lnTo>
                    <a:pt x="3054807" y="449029"/>
                  </a:lnTo>
                  <a:lnTo>
                    <a:pt x="3058290" y="448164"/>
                  </a:lnTo>
                  <a:lnTo>
                    <a:pt x="3061774" y="447299"/>
                  </a:lnTo>
                  <a:lnTo>
                    <a:pt x="3065257" y="446436"/>
                  </a:lnTo>
                  <a:lnTo>
                    <a:pt x="3068740" y="445573"/>
                  </a:lnTo>
                  <a:lnTo>
                    <a:pt x="3072223" y="444710"/>
                  </a:lnTo>
                  <a:lnTo>
                    <a:pt x="3075707" y="443848"/>
                  </a:lnTo>
                  <a:lnTo>
                    <a:pt x="3079190" y="442987"/>
                  </a:lnTo>
                  <a:lnTo>
                    <a:pt x="3082673" y="442126"/>
                  </a:lnTo>
                  <a:lnTo>
                    <a:pt x="3086156" y="441266"/>
                  </a:lnTo>
                  <a:lnTo>
                    <a:pt x="3089640" y="440407"/>
                  </a:lnTo>
                  <a:lnTo>
                    <a:pt x="3093123" y="439548"/>
                  </a:lnTo>
                  <a:lnTo>
                    <a:pt x="3096606" y="438690"/>
                  </a:lnTo>
                  <a:lnTo>
                    <a:pt x="3100089" y="437833"/>
                  </a:lnTo>
                  <a:lnTo>
                    <a:pt x="3103573" y="436976"/>
                  </a:lnTo>
                  <a:lnTo>
                    <a:pt x="3107056" y="436120"/>
                  </a:lnTo>
                  <a:lnTo>
                    <a:pt x="3110539" y="435264"/>
                  </a:lnTo>
                  <a:lnTo>
                    <a:pt x="3114022" y="434409"/>
                  </a:lnTo>
                  <a:lnTo>
                    <a:pt x="3117506" y="433555"/>
                  </a:lnTo>
                  <a:lnTo>
                    <a:pt x="3120989" y="432701"/>
                  </a:lnTo>
                  <a:lnTo>
                    <a:pt x="3124472" y="431848"/>
                  </a:lnTo>
                  <a:lnTo>
                    <a:pt x="3127955" y="430995"/>
                  </a:lnTo>
                  <a:lnTo>
                    <a:pt x="3131439" y="430143"/>
                  </a:lnTo>
                  <a:lnTo>
                    <a:pt x="3134922" y="429292"/>
                  </a:lnTo>
                  <a:lnTo>
                    <a:pt x="3138405" y="428441"/>
                  </a:lnTo>
                  <a:lnTo>
                    <a:pt x="3141888" y="427591"/>
                  </a:lnTo>
                  <a:lnTo>
                    <a:pt x="3145372" y="426742"/>
                  </a:lnTo>
                  <a:lnTo>
                    <a:pt x="3148855" y="425893"/>
                  </a:lnTo>
                  <a:lnTo>
                    <a:pt x="3152338" y="425045"/>
                  </a:lnTo>
                  <a:lnTo>
                    <a:pt x="3155821" y="424197"/>
                  </a:lnTo>
                  <a:lnTo>
                    <a:pt x="3159304" y="423350"/>
                  </a:lnTo>
                  <a:lnTo>
                    <a:pt x="3162788" y="422504"/>
                  </a:lnTo>
                  <a:lnTo>
                    <a:pt x="3166271" y="421658"/>
                  </a:lnTo>
                  <a:lnTo>
                    <a:pt x="3169754" y="420813"/>
                  </a:lnTo>
                  <a:lnTo>
                    <a:pt x="3173237" y="419969"/>
                  </a:lnTo>
                  <a:lnTo>
                    <a:pt x="3176721" y="419125"/>
                  </a:lnTo>
                  <a:lnTo>
                    <a:pt x="3180204" y="418281"/>
                  </a:lnTo>
                  <a:lnTo>
                    <a:pt x="3183687" y="417439"/>
                  </a:lnTo>
                  <a:lnTo>
                    <a:pt x="3187170" y="416597"/>
                  </a:lnTo>
                  <a:lnTo>
                    <a:pt x="3190654" y="415755"/>
                  </a:lnTo>
                  <a:lnTo>
                    <a:pt x="3194137" y="414914"/>
                  </a:lnTo>
                  <a:lnTo>
                    <a:pt x="3197620" y="414074"/>
                  </a:lnTo>
                  <a:lnTo>
                    <a:pt x="3201103" y="413234"/>
                  </a:lnTo>
                  <a:lnTo>
                    <a:pt x="3204587" y="412395"/>
                  </a:lnTo>
                  <a:lnTo>
                    <a:pt x="3208070" y="411557"/>
                  </a:lnTo>
                  <a:lnTo>
                    <a:pt x="3211553" y="410719"/>
                  </a:lnTo>
                  <a:lnTo>
                    <a:pt x="3215036" y="409882"/>
                  </a:lnTo>
                  <a:lnTo>
                    <a:pt x="3218520" y="409045"/>
                  </a:lnTo>
                  <a:lnTo>
                    <a:pt x="3222003" y="408209"/>
                  </a:lnTo>
                  <a:lnTo>
                    <a:pt x="3225486" y="407374"/>
                  </a:lnTo>
                  <a:lnTo>
                    <a:pt x="3228969" y="406539"/>
                  </a:lnTo>
                  <a:lnTo>
                    <a:pt x="3232453" y="405705"/>
                  </a:lnTo>
                  <a:lnTo>
                    <a:pt x="3235936" y="909801"/>
                  </a:lnTo>
                  <a:lnTo>
                    <a:pt x="3239419" y="909227"/>
                  </a:lnTo>
                  <a:lnTo>
                    <a:pt x="3242902" y="908654"/>
                  </a:lnTo>
                  <a:lnTo>
                    <a:pt x="3246386" y="908081"/>
                  </a:lnTo>
                  <a:lnTo>
                    <a:pt x="3249869" y="907509"/>
                  </a:lnTo>
                  <a:lnTo>
                    <a:pt x="3253352" y="906936"/>
                  </a:lnTo>
                  <a:lnTo>
                    <a:pt x="3256835" y="906364"/>
                  </a:lnTo>
                  <a:lnTo>
                    <a:pt x="3260319" y="905792"/>
                  </a:lnTo>
                  <a:lnTo>
                    <a:pt x="3263802" y="905220"/>
                  </a:lnTo>
                  <a:lnTo>
                    <a:pt x="3267285" y="904649"/>
                  </a:lnTo>
                  <a:lnTo>
                    <a:pt x="3270768" y="904077"/>
                  </a:lnTo>
                  <a:lnTo>
                    <a:pt x="3274252" y="903506"/>
                  </a:lnTo>
                  <a:lnTo>
                    <a:pt x="3277735" y="902936"/>
                  </a:lnTo>
                  <a:lnTo>
                    <a:pt x="3281218" y="902365"/>
                  </a:lnTo>
                  <a:lnTo>
                    <a:pt x="3284701" y="901795"/>
                  </a:lnTo>
                  <a:lnTo>
                    <a:pt x="3288185" y="901224"/>
                  </a:lnTo>
                  <a:lnTo>
                    <a:pt x="3291668" y="900655"/>
                  </a:lnTo>
                  <a:lnTo>
                    <a:pt x="3295151" y="900085"/>
                  </a:lnTo>
                  <a:lnTo>
                    <a:pt x="3298634" y="899515"/>
                  </a:lnTo>
                  <a:lnTo>
                    <a:pt x="3302118" y="898946"/>
                  </a:lnTo>
                  <a:lnTo>
                    <a:pt x="3305601" y="898377"/>
                  </a:lnTo>
                  <a:lnTo>
                    <a:pt x="3309084" y="897809"/>
                  </a:lnTo>
                  <a:lnTo>
                    <a:pt x="3312567" y="897240"/>
                  </a:lnTo>
                  <a:lnTo>
                    <a:pt x="3316051" y="896672"/>
                  </a:lnTo>
                  <a:lnTo>
                    <a:pt x="3319534" y="896104"/>
                  </a:lnTo>
                  <a:lnTo>
                    <a:pt x="3323017" y="895536"/>
                  </a:lnTo>
                  <a:lnTo>
                    <a:pt x="3326500" y="894968"/>
                  </a:lnTo>
                  <a:lnTo>
                    <a:pt x="3329984" y="894401"/>
                  </a:lnTo>
                  <a:lnTo>
                    <a:pt x="3333467" y="893834"/>
                  </a:lnTo>
                  <a:lnTo>
                    <a:pt x="3336950" y="893267"/>
                  </a:lnTo>
                  <a:lnTo>
                    <a:pt x="3340433" y="892700"/>
                  </a:lnTo>
                  <a:lnTo>
                    <a:pt x="3343917" y="892134"/>
                  </a:lnTo>
                  <a:lnTo>
                    <a:pt x="3347400" y="891567"/>
                  </a:lnTo>
                  <a:lnTo>
                    <a:pt x="3350883" y="891001"/>
                  </a:lnTo>
                  <a:lnTo>
                    <a:pt x="3354366" y="890436"/>
                  </a:lnTo>
                  <a:lnTo>
                    <a:pt x="3357850" y="889870"/>
                  </a:lnTo>
                  <a:lnTo>
                    <a:pt x="3361333" y="889305"/>
                  </a:lnTo>
                  <a:lnTo>
                    <a:pt x="3364816" y="888740"/>
                  </a:lnTo>
                  <a:lnTo>
                    <a:pt x="3368299" y="888175"/>
                  </a:lnTo>
                  <a:lnTo>
                    <a:pt x="3371783" y="887610"/>
                  </a:lnTo>
                  <a:lnTo>
                    <a:pt x="3375266" y="887046"/>
                  </a:lnTo>
                  <a:lnTo>
                    <a:pt x="3378749" y="886482"/>
                  </a:lnTo>
                  <a:lnTo>
                    <a:pt x="3382232" y="885918"/>
                  </a:lnTo>
                  <a:lnTo>
                    <a:pt x="3385716" y="885354"/>
                  </a:lnTo>
                  <a:lnTo>
                    <a:pt x="3389199" y="884790"/>
                  </a:lnTo>
                  <a:lnTo>
                    <a:pt x="3392682" y="884227"/>
                  </a:lnTo>
                  <a:lnTo>
                    <a:pt x="3396165" y="883664"/>
                  </a:lnTo>
                  <a:lnTo>
                    <a:pt x="3399649" y="883101"/>
                  </a:lnTo>
                  <a:lnTo>
                    <a:pt x="3403132" y="882539"/>
                  </a:lnTo>
                  <a:lnTo>
                    <a:pt x="3406615" y="881976"/>
                  </a:lnTo>
                  <a:lnTo>
                    <a:pt x="3410098" y="881414"/>
                  </a:lnTo>
                  <a:lnTo>
                    <a:pt x="3413582" y="880852"/>
                  </a:lnTo>
                  <a:lnTo>
                    <a:pt x="3417065" y="880291"/>
                  </a:lnTo>
                  <a:lnTo>
                    <a:pt x="3420548" y="879729"/>
                  </a:lnTo>
                  <a:lnTo>
                    <a:pt x="3424031" y="879168"/>
                  </a:lnTo>
                  <a:lnTo>
                    <a:pt x="3427515" y="878607"/>
                  </a:lnTo>
                  <a:lnTo>
                    <a:pt x="3430998" y="878046"/>
                  </a:lnTo>
                  <a:lnTo>
                    <a:pt x="3434481" y="877485"/>
                  </a:lnTo>
                  <a:lnTo>
                    <a:pt x="3437964" y="876925"/>
                  </a:lnTo>
                  <a:lnTo>
                    <a:pt x="3441447" y="876365"/>
                  </a:lnTo>
                  <a:lnTo>
                    <a:pt x="3444931" y="875805"/>
                  </a:lnTo>
                  <a:lnTo>
                    <a:pt x="3448414" y="875245"/>
                  </a:lnTo>
                  <a:lnTo>
                    <a:pt x="3451897" y="874686"/>
                  </a:lnTo>
                  <a:lnTo>
                    <a:pt x="3455380" y="874127"/>
                  </a:lnTo>
                  <a:lnTo>
                    <a:pt x="3458864" y="873568"/>
                  </a:lnTo>
                  <a:lnTo>
                    <a:pt x="3462347" y="873009"/>
                  </a:lnTo>
                  <a:lnTo>
                    <a:pt x="3465830" y="872450"/>
                  </a:lnTo>
                  <a:lnTo>
                    <a:pt x="3469313" y="871892"/>
                  </a:lnTo>
                  <a:lnTo>
                    <a:pt x="3472797" y="871334"/>
                  </a:lnTo>
                  <a:lnTo>
                    <a:pt x="3476280" y="870776"/>
                  </a:lnTo>
                  <a:lnTo>
                    <a:pt x="3479763" y="870219"/>
                  </a:lnTo>
                  <a:lnTo>
                    <a:pt x="3483246" y="869661"/>
                  </a:lnTo>
                  <a:lnTo>
                    <a:pt x="3483246" y="879473"/>
                  </a:lnTo>
                  <a:lnTo>
                    <a:pt x="3483246" y="889012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3815684"/>
              <a:ext cx="3483246" cy="1736382"/>
            </a:xfrm>
            <a:custGeom>
              <a:avLst/>
              <a:gdLst/>
              <a:ahLst/>
              <a:cxnLst/>
              <a:rect l="0" t="0" r="0" b="0"/>
              <a:pathLst>
                <a:path w="3483246" h="1736382">
                  <a:moveTo>
                    <a:pt x="0" y="1736382"/>
                  </a:moveTo>
                  <a:lnTo>
                    <a:pt x="3483" y="1688290"/>
                  </a:lnTo>
                  <a:lnTo>
                    <a:pt x="6966" y="1641508"/>
                  </a:lnTo>
                  <a:lnTo>
                    <a:pt x="10449" y="1595983"/>
                  </a:lnTo>
                  <a:lnTo>
                    <a:pt x="13932" y="1551665"/>
                  </a:lnTo>
                  <a:lnTo>
                    <a:pt x="17416" y="1508506"/>
                  </a:lnTo>
                  <a:lnTo>
                    <a:pt x="20899" y="1466463"/>
                  </a:lnTo>
                  <a:lnTo>
                    <a:pt x="24382" y="1425491"/>
                  </a:lnTo>
                  <a:lnTo>
                    <a:pt x="27865" y="1385552"/>
                  </a:lnTo>
                  <a:lnTo>
                    <a:pt x="31349" y="1346605"/>
                  </a:lnTo>
                  <a:lnTo>
                    <a:pt x="34832" y="1308615"/>
                  </a:lnTo>
                  <a:lnTo>
                    <a:pt x="38315" y="1271547"/>
                  </a:lnTo>
                  <a:lnTo>
                    <a:pt x="41798" y="1235367"/>
                  </a:lnTo>
                  <a:lnTo>
                    <a:pt x="45282" y="1200045"/>
                  </a:lnTo>
                  <a:lnTo>
                    <a:pt x="48765" y="1165549"/>
                  </a:lnTo>
                  <a:lnTo>
                    <a:pt x="52248" y="1131852"/>
                  </a:lnTo>
                  <a:lnTo>
                    <a:pt x="55731" y="1098925"/>
                  </a:lnTo>
                  <a:lnTo>
                    <a:pt x="59215" y="1066744"/>
                  </a:lnTo>
                  <a:lnTo>
                    <a:pt x="62698" y="1035282"/>
                  </a:lnTo>
                  <a:lnTo>
                    <a:pt x="66181" y="1004515"/>
                  </a:lnTo>
                  <a:lnTo>
                    <a:pt x="69664" y="974422"/>
                  </a:lnTo>
                  <a:lnTo>
                    <a:pt x="73148" y="944980"/>
                  </a:lnTo>
                  <a:lnTo>
                    <a:pt x="76631" y="916168"/>
                  </a:lnTo>
                  <a:lnTo>
                    <a:pt x="80114" y="887967"/>
                  </a:lnTo>
                  <a:lnTo>
                    <a:pt x="83597" y="860356"/>
                  </a:lnTo>
                  <a:lnTo>
                    <a:pt x="87081" y="833318"/>
                  </a:lnTo>
                  <a:lnTo>
                    <a:pt x="90564" y="806836"/>
                  </a:lnTo>
                  <a:lnTo>
                    <a:pt x="94047" y="780891"/>
                  </a:lnTo>
                  <a:lnTo>
                    <a:pt x="97530" y="755468"/>
                  </a:lnTo>
                  <a:lnTo>
                    <a:pt x="101014" y="730551"/>
                  </a:lnTo>
                  <a:lnTo>
                    <a:pt x="104497" y="706126"/>
                  </a:lnTo>
                  <a:lnTo>
                    <a:pt x="107980" y="682178"/>
                  </a:lnTo>
                  <a:lnTo>
                    <a:pt x="111463" y="658693"/>
                  </a:lnTo>
                  <a:lnTo>
                    <a:pt x="114947" y="635657"/>
                  </a:lnTo>
                  <a:lnTo>
                    <a:pt x="118430" y="613059"/>
                  </a:lnTo>
                  <a:lnTo>
                    <a:pt x="121913" y="590885"/>
                  </a:lnTo>
                  <a:lnTo>
                    <a:pt x="125396" y="569124"/>
                  </a:lnTo>
                  <a:lnTo>
                    <a:pt x="128880" y="547765"/>
                  </a:lnTo>
                  <a:lnTo>
                    <a:pt x="132363" y="526795"/>
                  </a:lnTo>
                  <a:lnTo>
                    <a:pt x="135846" y="506206"/>
                  </a:lnTo>
                  <a:lnTo>
                    <a:pt x="139329" y="485986"/>
                  </a:lnTo>
                  <a:lnTo>
                    <a:pt x="142813" y="466126"/>
                  </a:lnTo>
                  <a:lnTo>
                    <a:pt x="146296" y="446616"/>
                  </a:lnTo>
                  <a:lnTo>
                    <a:pt x="149779" y="427447"/>
                  </a:lnTo>
                  <a:lnTo>
                    <a:pt x="153262" y="408610"/>
                  </a:lnTo>
                  <a:lnTo>
                    <a:pt x="156746" y="390097"/>
                  </a:lnTo>
                  <a:lnTo>
                    <a:pt x="160229" y="371899"/>
                  </a:lnTo>
                  <a:lnTo>
                    <a:pt x="163712" y="354008"/>
                  </a:lnTo>
                  <a:lnTo>
                    <a:pt x="167195" y="336417"/>
                  </a:lnTo>
                  <a:lnTo>
                    <a:pt x="170679" y="319118"/>
                  </a:lnTo>
                  <a:lnTo>
                    <a:pt x="174162" y="302104"/>
                  </a:lnTo>
                  <a:lnTo>
                    <a:pt x="177645" y="285368"/>
                  </a:lnTo>
                  <a:lnTo>
                    <a:pt x="181128" y="268903"/>
                  </a:lnTo>
                  <a:lnTo>
                    <a:pt x="184612" y="252703"/>
                  </a:lnTo>
                  <a:lnTo>
                    <a:pt x="188095" y="236761"/>
                  </a:lnTo>
                  <a:lnTo>
                    <a:pt x="191578" y="221072"/>
                  </a:lnTo>
                  <a:lnTo>
                    <a:pt x="195061" y="205628"/>
                  </a:lnTo>
                  <a:lnTo>
                    <a:pt x="198545" y="190425"/>
                  </a:lnTo>
                  <a:lnTo>
                    <a:pt x="202028" y="175457"/>
                  </a:lnTo>
                  <a:lnTo>
                    <a:pt x="205511" y="160719"/>
                  </a:lnTo>
                  <a:lnTo>
                    <a:pt x="208994" y="146204"/>
                  </a:lnTo>
                  <a:lnTo>
                    <a:pt x="212478" y="131909"/>
                  </a:lnTo>
                  <a:lnTo>
                    <a:pt x="215961" y="117829"/>
                  </a:lnTo>
                  <a:lnTo>
                    <a:pt x="219444" y="103957"/>
                  </a:lnTo>
                  <a:lnTo>
                    <a:pt x="222927" y="90291"/>
                  </a:lnTo>
                  <a:lnTo>
                    <a:pt x="226411" y="76825"/>
                  </a:lnTo>
                  <a:lnTo>
                    <a:pt x="229894" y="63555"/>
                  </a:lnTo>
                  <a:lnTo>
                    <a:pt x="233377" y="50476"/>
                  </a:lnTo>
                  <a:lnTo>
                    <a:pt x="236860" y="37586"/>
                  </a:lnTo>
                  <a:lnTo>
                    <a:pt x="240344" y="24879"/>
                  </a:lnTo>
                  <a:lnTo>
                    <a:pt x="243827" y="12351"/>
                  </a:lnTo>
                  <a:lnTo>
                    <a:pt x="247310" y="0"/>
                  </a:lnTo>
                  <a:lnTo>
                    <a:pt x="250793" y="1297932"/>
                  </a:lnTo>
                  <a:lnTo>
                    <a:pt x="254277" y="1292618"/>
                  </a:lnTo>
                  <a:lnTo>
                    <a:pt x="257760" y="1287323"/>
                  </a:lnTo>
                  <a:lnTo>
                    <a:pt x="261243" y="1282046"/>
                  </a:lnTo>
                  <a:lnTo>
                    <a:pt x="264726" y="1276787"/>
                  </a:lnTo>
                  <a:lnTo>
                    <a:pt x="268210" y="1271547"/>
                  </a:lnTo>
                  <a:lnTo>
                    <a:pt x="271693" y="1266325"/>
                  </a:lnTo>
                  <a:lnTo>
                    <a:pt x="275176" y="1261121"/>
                  </a:lnTo>
                  <a:lnTo>
                    <a:pt x="278659" y="1255935"/>
                  </a:lnTo>
                  <a:lnTo>
                    <a:pt x="282143" y="1250766"/>
                  </a:lnTo>
                  <a:lnTo>
                    <a:pt x="285626" y="1245616"/>
                  </a:lnTo>
                  <a:lnTo>
                    <a:pt x="289109" y="1240483"/>
                  </a:lnTo>
                  <a:lnTo>
                    <a:pt x="292592" y="1235367"/>
                  </a:lnTo>
                  <a:lnTo>
                    <a:pt x="296075" y="1230270"/>
                  </a:lnTo>
                  <a:lnTo>
                    <a:pt x="299559" y="1225189"/>
                  </a:lnTo>
                  <a:lnTo>
                    <a:pt x="303042" y="1220126"/>
                  </a:lnTo>
                  <a:lnTo>
                    <a:pt x="306525" y="1215080"/>
                  </a:lnTo>
                  <a:lnTo>
                    <a:pt x="310008" y="1210051"/>
                  </a:lnTo>
                  <a:lnTo>
                    <a:pt x="313492" y="1205040"/>
                  </a:lnTo>
                  <a:lnTo>
                    <a:pt x="316975" y="1200045"/>
                  </a:lnTo>
                  <a:lnTo>
                    <a:pt x="320458" y="1195067"/>
                  </a:lnTo>
                  <a:lnTo>
                    <a:pt x="323941" y="1190106"/>
                  </a:lnTo>
                  <a:lnTo>
                    <a:pt x="327425" y="1185161"/>
                  </a:lnTo>
                  <a:lnTo>
                    <a:pt x="330908" y="1180234"/>
                  </a:lnTo>
                  <a:lnTo>
                    <a:pt x="334391" y="1175322"/>
                  </a:lnTo>
                  <a:lnTo>
                    <a:pt x="337874" y="1170428"/>
                  </a:lnTo>
                  <a:lnTo>
                    <a:pt x="341358" y="1165549"/>
                  </a:lnTo>
                  <a:lnTo>
                    <a:pt x="344841" y="1160687"/>
                  </a:lnTo>
                  <a:lnTo>
                    <a:pt x="348324" y="1155841"/>
                  </a:lnTo>
                  <a:lnTo>
                    <a:pt x="351807" y="1151011"/>
                  </a:lnTo>
                  <a:lnTo>
                    <a:pt x="355291" y="1146198"/>
                  </a:lnTo>
                  <a:lnTo>
                    <a:pt x="358774" y="1141400"/>
                  </a:lnTo>
                  <a:lnTo>
                    <a:pt x="362257" y="1136618"/>
                  </a:lnTo>
                  <a:lnTo>
                    <a:pt x="365740" y="1131852"/>
                  </a:lnTo>
                  <a:lnTo>
                    <a:pt x="369224" y="1127102"/>
                  </a:lnTo>
                  <a:lnTo>
                    <a:pt x="372707" y="1122367"/>
                  </a:lnTo>
                  <a:lnTo>
                    <a:pt x="376190" y="1117648"/>
                  </a:lnTo>
                  <a:lnTo>
                    <a:pt x="379673" y="1112944"/>
                  </a:lnTo>
                  <a:lnTo>
                    <a:pt x="383157" y="1108256"/>
                  </a:lnTo>
                  <a:lnTo>
                    <a:pt x="386640" y="1103583"/>
                  </a:lnTo>
                  <a:lnTo>
                    <a:pt x="390123" y="1098925"/>
                  </a:lnTo>
                  <a:lnTo>
                    <a:pt x="393606" y="1094283"/>
                  </a:lnTo>
                  <a:lnTo>
                    <a:pt x="397090" y="1089656"/>
                  </a:lnTo>
                  <a:lnTo>
                    <a:pt x="400573" y="1085044"/>
                  </a:lnTo>
                  <a:lnTo>
                    <a:pt x="404056" y="1080446"/>
                  </a:lnTo>
                  <a:lnTo>
                    <a:pt x="407539" y="1075864"/>
                  </a:lnTo>
                  <a:lnTo>
                    <a:pt x="411023" y="1071296"/>
                  </a:lnTo>
                  <a:lnTo>
                    <a:pt x="414506" y="1066744"/>
                  </a:lnTo>
                  <a:lnTo>
                    <a:pt x="417989" y="1062206"/>
                  </a:lnTo>
                  <a:lnTo>
                    <a:pt x="421472" y="1057682"/>
                  </a:lnTo>
                  <a:lnTo>
                    <a:pt x="424956" y="1053173"/>
                  </a:lnTo>
                  <a:lnTo>
                    <a:pt x="428439" y="1048679"/>
                  </a:lnTo>
                  <a:lnTo>
                    <a:pt x="431922" y="1044199"/>
                  </a:lnTo>
                  <a:lnTo>
                    <a:pt x="435405" y="1039733"/>
                  </a:lnTo>
                  <a:lnTo>
                    <a:pt x="438889" y="1035282"/>
                  </a:lnTo>
                  <a:lnTo>
                    <a:pt x="442372" y="1030844"/>
                  </a:lnTo>
                  <a:lnTo>
                    <a:pt x="445855" y="1026421"/>
                  </a:lnTo>
                  <a:lnTo>
                    <a:pt x="449338" y="1022012"/>
                  </a:lnTo>
                  <a:lnTo>
                    <a:pt x="452822" y="1017617"/>
                  </a:lnTo>
                  <a:lnTo>
                    <a:pt x="456305" y="1013236"/>
                  </a:lnTo>
                  <a:lnTo>
                    <a:pt x="459788" y="1008869"/>
                  </a:lnTo>
                  <a:lnTo>
                    <a:pt x="463271" y="1004515"/>
                  </a:lnTo>
                  <a:lnTo>
                    <a:pt x="466755" y="1000176"/>
                  </a:lnTo>
                  <a:lnTo>
                    <a:pt x="470238" y="995850"/>
                  </a:lnTo>
                  <a:lnTo>
                    <a:pt x="473721" y="991537"/>
                  </a:lnTo>
                  <a:lnTo>
                    <a:pt x="477204" y="987238"/>
                  </a:lnTo>
                  <a:lnTo>
                    <a:pt x="480688" y="982953"/>
                  </a:lnTo>
                  <a:lnTo>
                    <a:pt x="484171" y="978681"/>
                  </a:lnTo>
                  <a:lnTo>
                    <a:pt x="487654" y="974422"/>
                  </a:lnTo>
                  <a:lnTo>
                    <a:pt x="491137" y="970177"/>
                  </a:lnTo>
                  <a:lnTo>
                    <a:pt x="494621" y="965945"/>
                  </a:lnTo>
                  <a:lnTo>
                    <a:pt x="498104" y="961726"/>
                  </a:lnTo>
                  <a:lnTo>
                    <a:pt x="501587" y="957520"/>
                  </a:lnTo>
                  <a:lnTo>
                    <a:pt x="505070" y="953327"/>
                  </a:lnTo>
                  <a:lnTo>
                    <a:pt x="508554" y="949147"/>
                  </a:lnTo>
                  <a:lnTo>
                    <a:pt x="512037" y="944980"/>
                  </a:lnTo>
                  <a:lnTo>
                    <a:pt x="515520" y="940826"/>
                  </a:lnTo>
                  <a:lnTo>
                    <a:pt x="519003" y="936685"/>
                  </a:lnTo>
                  <a:lnTo>
                    <a:pt x="522487" y="932556"/>
                  </a:lnTo>
                  <a:lnTo>
                    <a:pt x="525970" y="928440"/>
                  </a:lnTo>
                  <a:lnTo>
                    <a:pt x="529453" y="924337"/>
                  </a:lnTo>
                  <a:lnTo>
                    <a:pt x="532936" y="920246"/>
                  </a:lnTo>
                  <a:lnTo>
                    <a:pt x="536420" y="916168"/>
                  </a:lnTo>
                  <a:lnTo>
                    <a:pt x="539903" y="912103"/>
                  </a:lnTo>
                  <a:lnTo>
                    <a:pt x="543386" y="908049"/>
                  </a:lnTo>
                  <a:lnTo>
                    <a:pt x="546869" y="904008"/>
                  </a:lnTo>
                  <a:lnTo>
                    <a:pt x="550353" y="899980"/>
                  </a:lnTo>
                  <a:lnTo>
                    <a:pt x="553836" y="895963"/>
                  </a:lnTo>
                  <a:lnTo>
                    <a:pt x="557319" y="891959"/>
                  </a:lnTo>
                  <a:lnTo>
                    <a:pt x="560802" y="887967"/>
                  </a:lnTo>
                  <a:lnTo>
                    <a:pt x="564286" y="883987"/>
                  </a:lnTo>
                  <a:lnTo>
                    <a:pt x="567769" y="880019"/>
                  </a:lnTo>
                  <a:lnTo>
                    <a:pt x="571252" y="876062"/>
                  </a:lnTo>
                  <a:lnTo>
                    <a:pt x="574735" y="872118"/>
                  </a:lnTo>
                  <a:lnTo>
                    <a:pt x="578218" y="868186"/>
                  </a:lnTo>
                  <a:lnTo>
                    <a:pt x="581702" y="864265"/>
                  </a:lnTo>
                  <a:lnTo>
                    <a:pt x="585185" y="860356"/>
                  </a:lnTo>
                  <a:lnTo>
                    <a:pt x="588668" y="856459"/>
                  </a:lnTo>
                  <a:lnTo>
                    <a:pt x="592151" y="852573"/>
                  </a:lnTo>
                  <a:lnTo>
                    <a:pt x="595635" y="848699"/>
                  </a:lnTo>
                  <a:lnTo>
                    <a:pt x="599118" y="844837"/>
                  </a:lnTo>
                  <a:lnTo>
                    <a:pt x="602601" y="840986"/>
                  </a:lnTo>
                  <a:lnTo>
                    <a:pt x="606084" y="837147"/>
                  </a:lnTo>
                  <a:lnTo>
                    <a:pt x="609568" y="833318"/>
                  </a:lnTo>
                  <a:lnTo>
                    <a:pt x="613051" y="829502"/>
                  </a:lnTo>
                  <a:lnTo>
                    <a:pt x="616534" y="825696"/>
                  </a:lnTo>
                  <a:lnTo>
                    <a:pt x="620017" y="821902"/>
                  </a:lnTo>
                  <a:lnTo>
                    <a:pt x="623501" y="818118"/>
                  </a:lnTo>
                  <a:lnTo>
                    <a:pt x="626984" y="814346"/>
                  </a:lnTo>
                  <a:lnTo>
                    <a:pt x="630467" y="810585"/>
                  </a:lnTo>
                  <a:lnTo>
                    <a:pt x="633950" y="806836"/>
                  </a:lnTo>
                  <a:lnTo>
                    <a:pt x="637434" y="803097"/>
                  </a:lnTo>
                  <a:lnTo>
                    <a:pt x="640917" y="799369"/>
                  </a:lnTo>
                  <a:lnTo>
                    <a:pt x="644400" y="795651"/>
                  </a:lnTo>
                  <a:lnTo>
                    <a:pt x="647883" y="791945"/>
                  </a:lnTo>
                  <a:lnTo>
                    <a:pt x="651367" y="788250"/>
                  </a:lnTo>
                  <a:lnTo>
                    <a:pt x="654850" y="784565"/>
                  </a:lnTo>
                  <a:lnTo>
                    <a:pt x="658333" y="780891"/>
                  </a:lnTo>
                  <a:lnTo>
                    <a:pt x="661816" y="777227"/>
                  </a:lnTo>
                  <a:lnTo>
                    <a:pt x="665300" y="773575"/>
                  </a:lnTo>
                  <a:lnTo>
                    <a:pt x="668783" y="769932"/>
                  </a:lnTo>
                  <a:lnTo>
                    <a:pt x="672266" y="766301"/>
                  </a:lnTo>
                  <a:lnTo>
                    <a:pt x="675749" y="762679"/>
                  </a:lnTo>
                  <a:lnTo>
                    <a:pt x="679233" y="759068"/>
                  </a:lnTo>
                  <a:lnTo>
                    <a:pt x="682716" y="755468"/>
                  </a:lnTo>
                  <a:lnTo>
                    <a:pt x="686199" y="751878"/>
                  </a:lnTo>
                  <a:lnTo>
                    <a:pt x="689682" y="748298"/>
                  </a:lnTo>
                  <a:lnTo>
                    <a:pt x="693166" y="744728"/>
                  </a:lnTo>
                  <a:lnTo>
                    <a:pt x="696649" y="741169"/>
                  </a:lnTo>
                  <a:lnTo>
                    <a:pt x="700132" y="737620"/>
                  </a:lnTo>
                  <a:lnTo>
                    <a:pt x="703615" y="734081"/>
                  </a:lnTo>
                  <a:lnTo>
                    <a:pt x="707099" y="730551"/>
                  </a:lnTo>
                  <a:lnTo>
                    <a:pt x="710582" y="727032"/>
                  </a:lnTo>
                  <a:lnTo>
                    <a:pt x="714065" y="723523"/>
                  </a:lnTo>
                  <a:lnTo>
                    <a:pt x="717548" y="720024"/>
                  </a:lnTo>
                  <a:lnTo>
                    <a:pt x="721032" y="716535"/>
                  </a:lnTo>
                  <a:lnTo>
                    <a:pt x="724515" y="713056"/>
                  </a:lnTo>
                  <a:lnTo>
                    <a:pt x="727998" y="709586"/>
                  </a:lnTo>
                  <a:lnTo>
                    <a:pt x="731481" y="706126"/>
                  </a:lnTo>
                  <a:lnTo>
                    <a:pt x="734965" y="702676"/>
                  </a:lnTo>
                  <a:lnTo>
                    <a:pt x="738448" y="699236"/>
                  </a:lnTo>
                  <a:lnTo>
                    <a:pt x="741931" y="695805"/>
                  </a:lnTo>
                  <a:lnTo>
                    <a:pt x="745414" y="692384"/>
                  </a:lnTo>
                  <a:lnTo>
                    <a:pt x="748898" y="688972"/>
                  </a:lnTo>
                  <a:lnTo>
                    <a:pt x="752381" y="685570"/>
                  </a:lnTo>
                  <a:lnTo>
                    <a:pt x="755864" y="682178"/>
                  </a:lnTo>
                  <a:lnTo>
                    <a:pt x="759347" y="678795"/>
                  </a:lnTo>
                  <a:lnTo>
                    <a:pt x="762831" y="675421"/>
                  </a:lnTo>
                  <a:lnTo>
                    <a:pt x="766314" y="672057"/>
                  </a:lnTo>
                  <a:lnTo>
                    <a:pt x="769797" y="668702"/>
                  </a:lnTo>
                  <a:lnTo>
                    <a:pt x="773280" y="665356"/>
                  </a:lnTo>
                  <a:lnTo>
                    <a:pt x="776764" y="662020"/>
                  </a:lnTo>
                  <a:lnTo>
                    <a:pt x="780247" y="658693"/>
                  </a:lnTo>
                  <a:lnTo>
                    <a:pt x="783730" y="655375"/>
                  </a:lnTo>
                  <a:lnTo>
                    <a:pt x="787213" y="652066"/>
                  </a:lnTo>
                  <a:lnTo>
                    <a:pt x="790697" y="648766"/>
                  </a:lnTo>
                  <a:lnTo>
                    <a:pt x="794180" y="645475"/>
                  </a:lnTo>
                  <a:lnTo>
                    <a:pt x="797663" y="642194"/>
                  </a:lnTo>
                  <a:lnTo>
                    <a:pt x="801146" y="638921"/>
                  </a:lnTo>
                  <a:lnTo>
                    <a:pt x="804630" y="635657"/>
                  </a:lnTo>
                  <a:lnTo>
                    <a:pt x="808113" y="632402"/>
                  </a:lnTo>
                  <a:lnTo>
                    <a:pt x="811596" y="629157"/>
                  </a:lnTo>
                  <a:lnTo>
                    <a:pt x="815079" y="625919"/>
                  </a:lnTo>
                  <a:lnTo>
                    <a:pt x="818563" y="622691"/>
                  </a:lnTo>
                  <a:lnTo>
                    <a:pt x="822046" y="619472"/>
                  </a:lnTo>
                  <a:lnTo>
                    <a:pt x="825529" y="616261"/>
                  </a:lnTo>
                  <a:lnTo>
                    <a:pt x="829012" y="613059"/>
                  </a:lnTo>
                  <a:lnTo>
                    <a:pt x="832496" y="609865"/>
                  </a:lnTo>
                  <a:lnTo>
                    <a:pt x="835979" y="606681"/>
                  </a:lnTo>
                  <a:lnTo>
                    <a:pt x="839462" y="603504"/>
                  </a:lnTo>
                  <a:lnTo>
                    <a:pt x="842945" y="600337"/>
                  </a:lnTo>
                  <a:lnTo>
                    <a:pt x="846429" y="597178"/>
                  </a:lnTo>
                  <a:lnTo>
                    <a:pt x="849912" y="594027"/>
                  </a:lnTo>
                  <a:lnTo>
                    <a:pt x="853395" y="590885"/>
                  </a:lnTo>
                  <a:lnTo>
                    <a:pt x="856878" y="587751"/>
                  </a:lnTo>
                  <a:lnTo>
                    <a:pt x="860361" y="584626"/>
                  </a:lnTo>
                  <a:lnTo>
                    <a:pt x="863845" y="581509"/>
                  </a:lnTo>
                  <a:lnTo>
                    <a:pt x="867328" y="578400"/>
                  </a:lnTo>
                  <a:lnTo>
                    <a:pt x="870811" y="575300"/>
                  </a:lnTo>
                  <a:lnTo>
                    <a:pt x="874294" y="572208"/>
                  </a:lnTo>
                  <a:lnTo>
                    <a:pt x="877778" y="569124"/>
                  </a:lnTo>
                  <a:lnTo>
                    <a:pt x="881261" y="566048"/>
                  </a:lnTo>
                  <a:lnTo>
                    <a:pt x="884744" y="562981"/>
                  </a:lnTo>
                  <a:lnTo>
                    <a:pt x="888227" y="559921"/>
                  </a:lnTo>
                  <a:lnTo>
                    <a:pt x="891711" y="556870"/>
                  </a:lnTo>
                  <a:lnTo>
                    <a:pt x="895194" y="553827"/>
                  </a:lnTo>
                  <a:lnTo>
                    <a:pt x="898677" y="550792"/>
                  </a:lnTo>
                  <a:lnTo>
                    <a:pt x="902160" y="547765"/>
                  </a:lnTo>
                  <a:lnTo>
                    <a:pt x="905644" y="544745"/>
                  </a:lnTo>
                  <a:lnTo>
                    <a:pt x="909127" y="541734"/>
                  </a:lnTo>
                  <a:lnTo>
                    <a:pt x="912610" y="538731"/>
                  </a:lnTo>
                  <a:lnTo>
                    <a:pt x="916093" y="535735"/>
                  </a:lnTo>
                  <a:lnTo>
                    <a:pt x="919577" y="532747"/>
                  </a:lnTo>
                  <a:lnTo>
                    <a:pt x="923060" y="529767"/>
                  </a:lnTo>
                  <a:lnTo>
                    <a:pt x="926543" y="526795"/>
                  </a:lnTo>
                  <a:lnTo>
                    <a:pt x="930026" y="523831"/>
                  </a:lnTo>
                  <a:lnTo>
                    <a:pt x="933510" y="520874"/>
                  </a:lnTo>
                  <a:lnTo>
                    <a:pt x="936993" y="517925"/>
                  </a:lnTo>
                  <a:lnTo>
                    <a:pt x="940476" y="514984"/>
                  </a:lnTo>
                  <a:lnTo>
                    <a:pt x="943959" y="512050"/>
                  </a:lnTo>
                  <a:lnTo>
                    <a:pt x="947443" y="509124"/>
                  </a:lnTo>
                  <a:lnTo>
                    <a:pt x="950926" y="506206"/>
                  </a:lnTo>
                  <a:lnTo>
                    <a:pt x="954409" y="503295"/>
                  </a:lnTo>
                  <a:lnTo>
                    <a:pt x="957892" y="500392"/>
                  </a:lnTo>
                  <a:lnTo>
                    <a:pt x="961376" y="497496"/>
                  </a:lnTo>
                  <a:lnTo>
                    <a:pt x="964859" y="494607"/>
                  </a:lnTo>
                  <a:lnTo>
                    <a:pt x="968342" y="491726"/>
                  </a:lnTo>
                  <a:lnTo>
                    <a:pt x="971825" y="488852"/>
                  </a:lnTo>
                  <a:lnTo>
                    <a:pt x="975309" y="485986"/>
                  </a:lnTo>
                  <a:lnTo>
                    <a:pt x="978792" y="483127"/>
                  </a:lnTo>
                  <a:lnTo>
                    <a:pt x="982275" y="480275"/>
                  </a:lnTo>
                  <a:lnTo>
                    <a:pt x="985758" y="477431"/>
                  </a:lnTo>
                  <a:lnTo>
                    <a:pt x="989242" y="474594"/>
                  </a:lnTo>
                  <a:lnTo>
                    <a:pt x="992725" y="471764"/>
                  </a:lnTo>
                  <a:lnTo>
                    <a:pt x="996208" y="468941"/>
                  </a:lnTo>
                  <a:lnTo>
                    <a:pt x="999691" y="466126"/>
                  </a:lnTo>
                  <a:lnTo>
                    <a:pt x="1003175" y="463318"/>
                  </a:lnTo>
                  <a:lnTo>
                    <a:pt x="1006658" y="460516"/>
                  </a:lnTo>
                  <a:lnTo>
                    <a:pt x="1010141" y="457722"/>
                  </a:lnTo>
                  <a:lnTo>
                    <a:pt x="1013624" y="454935"/>
                  </a:lnTo>
                  <a:lnTo>
                    <a:pt x="1017108" y="452155"/>
                  </a:lnTo>
                  <a:lnTo>
                    <a:pt x="1020591" y="449382"/>
                  </a:lnTo>
                  <a:lnTo>
                    <a:pt x="1024074" y="446616"/>
                  </a:lnTo>
                  <a:lnTo>
                    <a:pt x="1027557" y="443857"/>
                  </a:lnTo>
                  <a:lnTo>
                    <a:pt x="1031041" y="441105"/>
                  </a:lnTo>
                  <a:lnTo>
                    <a:pt x="1034524" y="438359"/>
                  </a:lnTo>
                  <a:lnTo>
                    <a:pt x="1038007" y="435621"/>
                  </a:lnTo>
                  <a:lnTo>
                    <a:pt x="1041490" y="432889"/>
                  </a:lnTo>
                  <a:lnTo>
                    <a:pt x="1044974" y="430165"/>
                  </a:lnTo>
                  <a:lnTo>
                    <a:pt x="1048457" y="427447"/>
                  </a:lnTo>
                  <a:lnTo>
                    <a:pt x="1051940" y="424736"/>
                  </a:lnTo>
                  <a:lnTo>
                    <a:pt x="1055423" y="422031"/>
                  </a:lnTo>
                  <a:lnTo>
                    <a:pt x="1058907" y="419334"/>
                  </a:lnTo>
                  <a:lnTo>
                    <a:pt x="1062390" y="416643"/>
                  </a:lnTo>
                  <a:lnTo>
                    <a:pt x="1065873" y="413959"/>
                  </a:lnTo>
                  <a:lnTo>
                    <a:pt x="1069356" y="411281"/>
                  </a:lnTo>
                  <a:lnTo>
                    <a:pt x="1072840" y="408610"/>
                  </a:lnTo>
                  <a:lnTo>
                    <a:pt x="1076323" y="405946"/>
                  </a:lnTo>
                  <a:lnTo>
                    <a:pt x="1079806" y="403288"/>
                  </a:lnTo>
                  <a:lnTo>
                    <a:pt x="1083289" y="400637"/>
                  </a:lnTo>
                  <a:lnTo>
                    <a:pt x="1086773" y="397992"/>
                  </a:lnTo>
                  <a:lnTo>
                    <a:pt x="1090256" y="395354"/>
                  </a:lnTo>
                  <a:lnTo>
                    <a:pt x="1093739" y="392722"/>
                  </a:lnTo>
                  <a:lnTo>
                    <a:pt x="1097222" y="390097"/>
                  </a:lnTo>
                  <a:lnTo>
                    <a:pt x="1100706" y="387478"/>
                  </a:lnTo>
                  <a:lnTo>
                    <a:pt x="1104189" y="384866"/>
                  </a:lnTo>
                  <a:lnTo>
                    <a:pt x="1107672" y="382259"/>
                  </a:lnTo>
                  <a:lnTo>
                    <a:pt x="1111155" y="379660"/>
                  </a:lnTo>
                  <a:lnTo>
                    <a:pt x="1114639" y="377067"/>
                  </a:lnTo>
                  <a:lnTo>
                    <a:pt x="1118122" y="374479"/>
                  </a:lnTo>
                  <a:lnTo>
                    <a:pt x="1121605" y="371899"/>
                  </a:lnTo>
                  <a:lnTo>
                    <a:pt x="1125088" y="369324"/>
                  </a:lnTo>
                  <a:lnTo>
                    <a:pt x="1128572" y="366756"/>
                  </a:lnTo>
                  <a:lnTo>
                    <a:pt x="1132055" y="364194"/>
                  </a:lnTo>
                  <a:lnTo>
                    <a:pt x="1135538" y="361638"/>
                  </a:lnTo>
                  <a:lnTo>
                    <a:pt x="1139021" y="359089"/>
                  </a:lnTo>
                  <a:lnTo>
                    <a:pt x="1142505" y="356545"/>
                  </a:lnTo>
                  <a:lnTo>
                    <a:pt x="1145988" y="354008"/>
                  </a:lnTo>
                  <a:lnTo>
                    <a:pt x="1149471" y="351477"/>
                  </a:lnTo>
                  <a:lnTo>
                    <a:pt x="1152954" y="348952"/>
                  </a:lnTo>
                  <a:lnTo>
                    <a:pt x="1156437" y="346433"/>
                  </a:lnTo>
                  <a:lnTo>
                    <a:pt x="1159921" y="343920"/>
                  </a:lnTo>
                  <a:lnTo>
                    <a:pt x="1163404" y="341413"/>
                  </a:lnTo>
                  <a:lnTo>
                    <a:pt x="1166887" y="338912"/>
                  </a:lnTo>
                  <a:lnTo>
                    <a:pt x="1170370" y="336417"/>
                  </a:lnTo>
                  <a:lnTo>
                    <a:pt x="1173854" y="333928"/>
                  </a:lnTo>
                  <a:lnTo>
                    <a:pt x="1177337" y="331445"/>
                  </a:lnTo>
                  <a:lnTo>
                    <a:pt x="1180820" y="328968"/>
                  </a:lnTo>
                  <a:lnTo>
                    <a:pt x="1184303" y="326497"/>
                  </a:lnTo>
                  <a:lnTo>
                    <a:pt x="1187787" y="324031"/>
                  </a:lnTo>
                  <a:lnTo>
                    <a:pt x="1191270" y="321572"/>
                  </a:lnTo>
                  <a:lnTo>
                    <a:pt x="1194753" y="319118"/>
                  </a:lnTo>
                  <a:lnTo>
                    <a:pt x="1198236" y="316670"/>
                  </a:lnTo>
                  <a:lnTo>
                    <a:pt x="1201720" y="314228"/>
                  </a:lnTo>
                  <a:lnTo>
                    <a:pt x="1205203" y="311792"/>
                  </a:lnTo>
                  <a:lnTo>
                    <a:pt x="1208686" y="309361"/>
                  </a:lnTo>
                  <a:lnTo>
                    <a:pt x="1212169" y="306937"/>
                  </a:lnTo>
                  <a:lnTo>
                    <a:pt x="1215653" y="304518"/>
                  </a:lnTo>
                  <a:lnTo>
                    <a:pt x="1219136" y="302104"/>
                  </a:lnTo>
                  <a:lnTo>
                    <a:pt x="1222619" y="299697"/>
                  </a:lnTo>
                  <a:lnTo>
                    <a:pt x="1226102" y="297294"/>
                  </a:lnTo>
                  <a:lnTo>
                    <a:pt x="1229586" y="294898"/>
                  </a:lnTo>
                  <a:lnTo>
                    <a:pt x="1233069" y="292507"/>
                  </a:lnTo>
                  <a:lnTo>
                    <a:pt x="1236552" y="290122"/>
                  </a:lnTo>
                  <a:lnTo>
                    <a:pt x="1240035" y="287742"/>
                  </a:lnTo>
                  <a:lnTo>
                    <a:pt x="1243519" y="285368"/>
                  </a:lnTo>
                  <a:lnTo>
                    <a:pt x="1247002" y="943268"/>
                  </a:lnTo>
                  <a:lnTo>
                    <a:pt x="1250485" y="941558"/>
                  </a:lnTo>
                  <a:lnTo>
                    <a:pt x="1253968" y="939850"/>
                  </a:lnTo>
                  <a:lnTo>
                    <a:pt x="1257452" y="938145"/>
                  </a:lnTo>
                  <a:lnTo>
                    <a:pt x="1260935" y="936441"/>
                  </a:lnTo>
                  <a:lnTo>
                    <a:pt x="1264418" y="934740"/>
                  </a:lnTo>
                  <a:lnTo>
                    <a:pt x="1267901" y="933041"/>
                  </a:lnTo>
                  <a:lnTo>
                    <a:pt x="1271385" y="931344"/>
                  </a:lnTo>
                  <a:lnTo>
                    <a:pt x="1274868" y="929650"/>
                  </a:lnTo>
                  <a:lnTo>
                    <a:pt x="1278351" y="927957"/>
                  </a:lnTo>
                  <a:lnTo>
                    <a:pt x="1281834" y="926266"/>
                  </a:lnTo>
                  <a:lnTo>
                    <a:pt x="1285318" y="924578"/>
                  </a:lnTo>
                  <a:lnTo>
                    <a:pt x="1288801" y="922892"/>
                  </a:lnTo>
                  <a:lnTo>
                    <a:pt x="1292284" y="921208"/>
                  </a:lnTo>
                  <a:lnTo>
                    <a:pt x="1295767" y="919526"/>
                  </a:lnTo>
                  <a:lnTo>
                    <a:pt x="1299251" y="917846"/>
                  </a:lnTo>
                  <a:lnTo>
                    <a:pt x="1302734" y="916168"/>
                  </a:lnTo>
                  <a:lnTo>
                    <a:pt x="1306217" y="914493"/>
                  </a:lnTo>
                  <a:lnTo>
                    <a:pt x="1309700" y="912819"/>
                  </a:lnTo>
                  <a:lnTo>
                    <a:pt x="1313184" y="911148"/>
                  </a:lnTo>
                  <a:lnTo>
                    <a:pt x="1316667" y="909478"/>
                  </a:lnTo>
                  <a:lnTo>
                    <a:pt x="1320150" y="907811"/>
                  </a:lnTo>
                  <a:lnTo>
                    <a:pt x="1323633" y="906146"/>
                  </a:lnTo>
                  <a:lnTo>
                    <a:pt x="1327117" y="904483"/>
                  </a:lnTo>
                  <a:lnTo>
                    <a:pt x="1330600" y="902822"/>
                  </a:lnTo>
                  <a:lnTo>
                    <a:pt x="1334083" y="901163"/>
                  </a:lnTo>
                  <a:lnTo>
                    <a:pt x="1337566" y="899506"/>
                  </a:lnTo>
                  <a:lnTo>
                    <a:pt x="1341050" y="897852"/>
                  </a:lnTo>
                  <a:lnTo>
                    <a:pt x="1344533" y="896199"/>
                  </a:lnTo>
                  <a:lnTo>
                    <a:pt x="1348016" y="894549"/>
                  </a:lnTo>
                  <a:lnTo>
                    <a:pt x="1351499" y="892900"/>
                  </a:lnTo>
                  <a:lnTo>
                    <a:pt x="1354983" y="891254"/>
                  </a:lnTo>
                  <a:lnTo>
                    <a:pt x="1358466" y="889609"/>
                  </a:lnTo>
                  <a:lnTo>
                    <a:pt x="1361949" y="887967"/>
                  </a:lnTo>
                  <a:lnTo>
                    <a:pt x="1365432" y="886326"/>
                  </a:lnTo>
                  <a:lnTo>
                    <a:pt x="1368916" y="884688"/>
                  </a:lnTo>
                  <a:lnTo>
                    <a:pt x="1372399" y="883052"/>
                  </a:lnTo>
                  <a:lnTo>
                    <a:pt x="1375882" y="881418"/>
                  </a:lnTo>
                  <a:lnTo>
                    <a:pt x="1379365" y="879785"/>
                  </a:lnTo>
                  <a:lnTo>
                    <a:pt x="1382849" y="878155"/>
                  </a:lnTo>
                  <a:lnTo>
                    <a:pt x="1386332" y="876527"/>
                  </a:lnTo>
                  <a:lnTo>
                    <a:pt x="1389815" y="874901"/>
                  </a:lnTo>
                  <a:lnTo>
                    <a:pt x="1393298" y="873277"/>
                  </a:lnTo>
                  <a:lnTo>
                    <a:pt x="1396782" y="871655"/>
                  </a:lnTo>
                  <a:lnTo>
                    <a:pt x="1400265" y="870035"/>
                  </a:lnTo>
                  <a:lnTo>
                    <a:pt x="1403748" y="868417"/>
                  </a:lnTo>
                  <a:lnTo>
                    <a:pt x="1407231" y="866801"/>
                  </a:lnTo>
                  <a:lnTo>
                    <a:pt x="1410715" y="865187"/>
                  </a:lnTo>
                  <a:lnTo>
                    <a:pt x="1414198" y="863574"/>
                  </a:lnTo>
                  <a:lnTo>
                    <a:pt x="1417681" y="861964"/>
                  </a:lnTo>
                  <a:lnTo>
                    <a:pt x="1421164" y="860356"/>
                  </a:lnTo>
                  <a:lnTo>
                    <a:pt x="1424648" y="858750"/>
                  </a:lnTo>
                  <a:lnTo>
                    <a:pt x="1428131" y="857146"/>
                  </a:lnTo>
                  <a:lnTo>
                    <a:pt x="1431614" y="855544"/>
                  </a:lnTo>
                  <a:lnTo>
                    <a:pt x="1435097" y="853944"/>
                  </a:lnTo>
                  <a:lnTo>
                    <a:pt x="1438580" y="852345"/>
                  </a:lnTo>
                  <a:lnTo>
                    <a:pt x="1442064" y="850749"/>
                  </a:lnTo>
                  <a:lnTo>
                    <a:pt x="1445547" y="849155"/>
                  </a:lnTo>
                  <a:lnTo>
                    <a:pt x="1449030" y="847562"/>
                  </a:lnTo>
                  <a:lnTo>
                    <a:pt x="1452513" y="845972"/>
                  </a:lnTo>
                  <a:lnTo>
                    <a:pt x="1455997" y="844383"/>
                  </a:lnTo>
                  <a:lnTo>
                    <a:pt x="1459480" y="842797"/>
                  </a:lnTo>
                  <a:lnTo>
                    <a:pt x="1462963" y="841212"/>
                  </a:lnTo>
                  <a:lnTo>
                    <a:pt x="1466446" y="839630"/>
                  </a:lnTo>
                  <a:lnTo>
                    <a:pt x="1469930" y="838049"/>
                  </a:lnTo>
                  <a:lnTo>
                    <a:pt x="1473413" y="836470"/>
                  </a:lnTo>
                  <a:lnTo>
                    <a:pt x="1476896" y="834893"/>
                  </a:lnTo>
                  <a:lnTo>
                    <a:pt x="1480379" y="833318"/>
                  </a:lnTo>
                  <a:lnTo>
                    <a:pt x="1483863" y="831745"/>
                  </a:lnTo>
                  <a:lnTo>
                    <a:pt x="1487346" y="830174"/>
                  </a:lnTo>
                  <a:lnTo>
                    <a:pt x="1490829" y="828605"/>
                  </a:lnTo>
                  <a:lnTo>
                    <a:pt x="1494312" y="931938"/>
                  </a:lnTo>
                  <a:lnTo>
                    <a:pt x="1497796" y="930497"/>
                  </a:lnTo>
                  <a:lnTo>
                    <a:pt x="1501279" y="929057"/>
                  </a:lnTo>
                  <a:lnTo>
                    <a:pt x="1504762" y="927619"/>
                  </a:lnTo>
                  <a:lnTo>
                    <a:pt x="1508245" y="926182"/>
                  </a:lnTo>
                  <a:lnTo>
                    <a:pt x="1511729" y="924747"/>
                  </a:lnTo>
                  <a:lnTo>
                    <a:pt x="1515212" y="923313"/>
                  </a:lnTo>
                  <a:lnTo>
                    <a:pt x="1518695" y="921881"/>
                  </a:lnTo>
                  <a:lnTo>
                    <a:pt x="1522178" y="920451"/>
                  </a:lnTo>
                  <a:lnTo>
                    <a:pt x="1525662" y="919022"/>
                  </a:lnTo>
                  <a:lnTo>
                    <a:pt x="1529145" y="917594"/>
                  </a:lnTo>
                  <a:lnTo>
                    <a:pt x="1532628" y="916168"/>
                  </a:lnTo>
                  <a:lnTo>
                    <a:pt x="1536111" y="914744"/>
                  </a:lnTo>
                  <a:lnTo>
                    <a:pt x="1539595" y="913321"/>
                  </a:lnTo>
                  <a:lnTo>
                    <a:pt x="1543078" y="911900"/>
                  </a:lnTo>
                  <a:lnTo>
                    <a:pt x="1546561" y="910480"/>
                  </a:lnTo>
                  <a:lnTo>
                    <a:pt x="1550044" y="909061"/>
                  </a:lnTo>
                  <a:lnTo>
                    <a:pt x="1553528" y="907645"/>
                  </a:lnTo>
                  <a:lnTo>
                    <a:pt x="1557011" y="906229"/>
                  </a:lnTo>
                  <a:lnTo>
                    <a:pt x="1560494" y="904816"/>
                  </a:lnTo>
                  <a:lnTo>
                    <a:pt x="1563977" y="903403"/>
                  </a:lnTo>
                  <a:lnTo>
                    <a:pt x="1567461" y="901992"/>
                  </a:lnTo>
                  <a:lnTo>
                    <a:pt x="1570944" y="900583"/>
                  </a:lnTo>
                  <a:lnTo>
                    <a:pt x="1574427" y="899175"/>
                  </a:lnTo>
                  <a:lnTo>
                    <a:pt x="1577910" y="897769"/>
                  </a:lnTo>
                  <a:lnTo>
                    <a:pt x="1581394" y="896364"/>
                  </a:lnTo>
                  <a:lnTo>
                    <a:pt x="1584877" y="894961"/>
                  </a:lnTo>
                  <a:lnTo>
                    <a:pt x="1588360" y="893559"/>
                  </a:lnTo>
                  <a:lnTo>
                    <a:pt x="1591843" y="892159"/>
                  </a:lnTo>
                  <a:lnTo>
                    <a:pt x="1595327" y="890760"/>
                  </a:lnTo>
                  <a:lnTo>
                    <a:pt x="1598810" y="889363"/>
                  </a:lnTo>
                  <a:lnTo>
                    <a:pt x="1602293" y="887967"/>
                  </a:lnTo>
                  <a:lnTo>
                    <a:pt x="1605776" y="886572"/>
                  </a:lnTo>
                  <a:lnTo>
                    <a:pt x="1609260" y="885179"/>
                  </a:lnTo>
                  <a:lnTo>
                    <a:pt x="1612743" y="883788"/>
                  </a:lnTo>
                  <a:lnTo>
                    <a:pt x="1616226" y="882398"/>
                  </a:lnTo>
                  <a:lnTo>
                    <a:pt x="1619709" y="881009"/>
                  </a:lnTo>
                  <a:lnTo>
                    <a:pt x="1623193" y="879622"/>
                  </a:lnTo>
                  <a:lnTo>
                    <a:pt x="1626676" y="878237"/>
                  </a:lnTo>
                  <a:lnTo>
                    <a:pt x="1630159" y="876853"/>
                  </a:lnTo>
                  <a:lnTo>
                    <a:pt x="1633642" y="875470"/>
                  </a:lnTo>
                  <a:lnTo>
                    <a:pt x="1637126" y="874089"/>
                  </a:lnTo>
                  <a:lnTo>
                    <a:pt x="1640609" y="872709"/>
                  </a:lnTo>
                  <a:lnTo>
                    <a:pt x="1644092" y="871331"/>
                  </a:lnTo>
                  <a:lnTo>
                    <a:pt x="1647575" y="869954"/>
                  </a:lnTo>
                  <a:lnTo>
                    <a:pt x="1651059" y="868578"/>
                  </a:lnTo>
                  <a:lnTo>
                    <a:pt x="1654542" y="867204"/>
                  </a:lnTo>
                  <a:lnTo>
                    <a:pt x="1658025" y="865832"/>
                  </a:lnTo>
                  <a:lnTo>
                    <a:pt x="1661508" y="864461"/>
                  </a:lnTo>
                  <a:lnTo>
                    <a:pt x="1664992" y="863091"/>
                  </a:lnTo>
                  <a:lnTo>
                    <a:pt x="1668475" y="861723"/>
                  </a:lnTo>
                  <a:lnTo>
                    <a:pt x="1671958" y="860356"/>
                  </a:lnTo>
                  <a:lnTo>
                    <a:pt x="1675441" y="858991"/>
                  </a:lnTo>
                  <a:lnTo>
                    <a:pt x="1678925" y="857627"/>
                  </a:lnTo>
                  <a:lnTo>
                    <a:pt x="1682408" y="856264"/>
                  </a:lnTo>
                  <a:lnTo>
                    <a:pt x="1685891" y="854903"/>
                  </a:lnTo>
                  <a:lnTo>
                    <a:pt x="1689374" y="853544"/>
                  </a:lnTo>
                  <a:lnTo>
                    <a:pt x="1692858" y="852186"/>
                  </a:lnTo>
                  <a:lnTo>
                    <a:pt x="1696341" y="850829"/>
                  </a:lnTo>
                  <a:lnTo>
                    <a:pt x="1699824" y="849473"/>
                  </a:lnTo>
                  <a:lnTo>
                    <a:pt x="1703307" y="848119"/>
                  </a:lnTo>
                  <a:lnTo>
                    <a:pt x="1706791" y="846767"/>
                  </a:lnTo>
                  <a:lnTo>
                    <a:pt x="1710274" y="845416"/>
                  </a:lnTo>
                  <a:lnTo>
                    <a:pt x="1713757" y="844066"/>
                  </a:lnTo>
                  <a:lnTo>
                    <a:pt x="1717240" y="842718"/>
                  </a:lnTo>
                  <a:lnTo>
                    <a:pt x="1720723" y="841371"/>
                  </a:lnTo>
                  <a:lnTo>
                    <a:pt x="1724207" y="840025"/>
                  </a:lnTo>
                  <a:lnTo>
                    <a:pt x="1727690" y="838681"/>
                  </a:lnTo>
                  <a:lnTo>
                    <a:pt x="1731173" y="837338"/>
                  </a:lnTo>
                  <a:lnTo>
                    <a:pt x="1734656" y="835997"/>
                  </a:lnTo>
                  <a:lnTo>
                    <a:pt x="1738140" y="834657"/>
                  </a:lnTo>
                  <a:lnTo>
                    <a:pt x="1741623" y="833318"/>
                  </a:lnTo>
                  <a:lnTo>
                    <a:pt x="1741623" y="865571"/>
                  </a:lnTo>
                  <a:lnTo>
                    <a:pt x="1741623" y="895599"/>
                  </a:lnTo>
                  <a:lnTo>
                    <a:pt x="1741623" y="923625"/>
                  </a:lnTo>
                  <a:lnTo>
                    <a:pt x="1741623" y="949843"/>
                  </a:lnTo>
                  <a:lnTo>
                    <a:pt x="1741623" y="974422"/>
                  </a:lnTo>
                  <a:lnTo>
                    <a:pt x="1745106" y="973232"/>
                  </a:lnTo>
                  <a:lnTo>
                    <a:pt x="1748589" y="972043"/>
                  </a:lnTo>
                  <a:lnTo>
                    <a:pt x="1752073" y="970855"/>
                  </a:lnTo>
                  <a:lnTo>
                    <a:pt x="1755556" y="969668"/>
                  </a:lnTo>
                  <a:lnTo>
                    <a:pt x="1759039" y="968482"/>
                  </a:lnTo>
                  <a:lnTo>
                    <a:pt x="1762522" y="967297"/>
                  </a:lnTo>
                  <a:lnTo>
                    <a:pt x="1766006" y="966114"/>
                  </a:lnTo>
                  <a:lnTo>
                    <a:pt x="1769489" y="964931"/>
                  </a:lnTo>
                  <a:lnTo>
                    <a:pt x="1772972" y="963749"/>
                  </a:lnTo>
                  <a:lnTo>
                    <a:pt x="1776455" y="962568"/>
                  </a:lnTo>
                  <a:lnTo>
                    <a:pt x="1779939" y="961389"/>
                  </a:lnTo>
                  <a:lnTo>
                    <a:pt x="1783422" y="960210"/>
                  </a:lnTo>
                  <a:lnTo>
                    <a:pt x="1786905" y="959032"/>
                  </a:lnTo>
                  <a:lnTo>
                    <a:pt x="1790388" y="957856"/>
                  </a:lnTo>
                  <a:lnTo>
                    <a:pt x="1793872" y="956680"/>
                  </a:lnTo>
                  <a:lnTo>
                    <a:pt x="1797355" y="955506"/>
                  </a:lnTo>
                  <a:lnTo>
                    <a:pt x="1800838" y="954332"/>
                  </a:lnTo>
                  <a:lnTo>
                    <a:pt x="1804321" y="953159"/>
                  </a:lnTo>
                  <a:lnTo>
                    <a:pt x="1807805" y="951988"/>
                  </a:lnTo>
                  <a:lnTo>
                    <a:pt x="1811288" y="950817"/>
                  </a:lnTo>
                  <a:lnTo>
                    <a:pt x="1814771" y="949648"/>
                  </a:lnTo>
                  <a:lnTo>
                    <a:pt x="1818254" y="948479"/>
                  </a:lnTo>
                  <a:lnTo>
                    <a:pt x="1821738" y="947312"/>
                  </a:lnTo>
                  <a:lnTo>
                    <a:pt x="1825221" y="946146"/>
                  </a:lnTo>
                  <a:lnTo>
                    <a:pt x="1828704" y="944980"/>
                  </a:lnTo>
                  <a:lnTo>
                    <a:pt x="1832187" y="943816"/>
                  </a:lnTo>
                  <a:lnTo>
                    <a:pt x="1835671" y="942652"/>
                  </a:lnTo>
                  <a:lnTo>
                    <a:pt x="1839154" y="941490"/>
                  </a:lnTo>
                  <a:lnTo>
                    <a:pt x="1842637" y="940328"/>
                  </a:lnTo>
                  <a:lnTo>
                    <a:pt x="1846120" y="939168"/>
                  </a:lnTo>
                  <a:lnTo>
                    <a:pt x="1849604" y="938009"/>
                  </a:lnTo>
                  <a:lnTo>
                    <a:pt x="1853087" y="936850"/>
                  </a:lnTo>
                  <a:lnTo>
                    <a:pt x="1856570" y="935693"/>
                  </a:lnTo>
                  <a:lnTo>
                    <a:pt x="1860053" y="934536"/>
                  </a:lnTo>
                  <a:lnTo>
                    <a:pt x="1863537" y="933381"/>
                  </a:lnTo>
                  <a:lnTo>
                    <a:pt x="1867020" y="932226"/>
                  </a:lnTo>
                  <a:lnTo>
                    <a:pt x="1870503" y="931073"/>
                  </a:lnTo>
                  <a:lnTo>
                    <a:pt x="1873986" y="929921"/>
                  </a:lnTo>
                  <a:lnTo>
                    <a:pt x="1877470" y="928769"/>
                  </a:lnTo>
                  <a:lnTo>
                    <a:pt x="1880953" y="927619"/>
                  </a:lnTo>
                  <a:lnTo>
                    <a:pt x="1884436" y="926469"/>
                  </a:lnTo>
                  <a:lnTo>
                    <a:pt x="1887919" y="925321"/>
                  </a:lnTo>
                  <a:lnTo>
                    <a:pt x="1891403" y="924173"/>
                  </a:lnTo>
                  <a:lnTo>
                    <a:pt x="1894886" y="923027"/>
                  </a:lnTo>
                  <a:lnTo>
                    <a:pt x="1898369" y="921881"/>
                  </a:lnTo>
                  <a:lnTo>
                    <a:pt x="1901852" y="920737"/>
                  </a:lnTo>
                  <a:lnTo>
                    <a:pt x="1905336" y="919593"/>
                  </a:lnTo>
                  <a:lnTo>
                    <a:pt x="1908819" y="918450"/>
                  </a:lnTo>
                  <a:lnTo>
                    <a:pt x="1912302" y="917309"/>
                  </a:lnTo>
                  <a:lnTo>
                    <a:pt x="1915785" y="916168"/>
                  </a:lnTo>
                  <a:lnTo>
                    <a:pt x="1919269" y="915029"/>
                  </a:lnTo>
                  <a:lnTo>
                    <a:pt x="1922752" y="913890"/>
                  </a:lnTo>
                  <a:lnTo>
                    <a:pt x="1926235" y="912752"/>
                  </a:lnTo>
                  <a:lnTo>
                    <a:pt x="1929718" y="911616"/>
                  </a:lnTo>
                  <a:lnTo>
                    <a:pt x="1933202" y="910480"/>
                  </a:lnTo>
                  <a:lnTo>
                    <a:pt x="1936685" y="909345"/>
                  </a:lnTo>
                  <a:lnTo>
                    <a:pt x="1940168" y="908211"/>
                  </a:lnTo>
                  <a:lnTo>
                    <a:pt x="1943651" y="907078"/>
                  </a:lnTo>
                  <a:lnTo>
                    <a:pt x="1947135" y="905946"/>
                  </a:lnTo>
                  <a:lnTo>
                    <a:pt x="1950618" y="904816"/>
                  </a:lnTo>
                  <a:lnTo>
                    <a:pt x="1954101" y="903686"/>
                  </a:lnTo>
                  <a:lnTo>
                    <a:pt x="1957584" y="902557"/>
                  </a:lnTo>
                  <a:lnTo>
                    <a:pt x="1961068" y="901429"/>
                  </a:lnTo>
                  <a:lnTo>
                    <a:pt x="1964551" y="900301"/>
                  </a:lnTo>
                  <a:lnTo>
                    <a:pt x="1968034" y="899175"/>
                  </a:lnTo>
                  <a:lnTo>
                    <a:pt x="1971517" y="898050"/>
                  </a:lnTo>
                  <a:lnTo>
                    <a:pt x="1975001" y="896926"/>
                  </a:lnTo>
                  <a:lnTo>
                    <a:pt x="1978484" y="895803"/>
                  </a:lnTo>
                  <a:lnTo>
                    <a:pt x="1981967" y="894680"/>
                  </a:lnTo>
                  <a:lnTo>
                    <a:pt x="1985450" y="893559"/>
                  </a:lnTo>
                  <a:lnTo>
                    <a:pt x="1988934" y="892439"/>
                  </a:lnTo>
                  <a:lnTo>
                    <a:pt x="1992417" y="939598"/>
                  </a:lnTo>
                  <a:lnTo>
                    <a:pt x="1995900" y="938524"/>
                  </a:lnTo>
                  <a:lnTo>
                    <a:pt x="1999383" y="937451"/>
                  </a:lnTo>
                  <a:lnTo>
                    <a:pt x="2002867" y="936378"/>
                  </a:lnTo>
                  <a:lnTo>
                    <a:pt x="2006350" y="935307"/>
                  </a:lnTo>
                  <a:lnTo>
                    <a:pt x="2009833" y="934237"/>
                  </a:lnTo>
                  <a:lnTo>
                    <a:pt x="2013316" y="933167"/>
                  </a:lnTo>
                  <a:lnTo>
                    <a:pt x="2016799" y="932098"/>
                  </a:lnTo>
                  <a:lnTo>
                    <a:pt x="2020283" y="931030"/>
                  </a:lnTo>
                  <a:lnTo>
                    <a:pt x="2023766" y="929963"/>
                  </a:lnTo>
                  <a:lnTo>
                    <a:pt x="2027249" y="928897"/>
                  </a:lnTo>
                  <a:lnTo>
                    <a:pt x="2030732" y="927832"/>
                  </a:lnTo>
                  <a:lnTo>
                    <a:pt x="2034216" y="926767"/>
                  </a:lnTo>
                  <a:lnTo>
                    <a:pt x="2037699" y="925703"/>
                  </a:lnTo>
                  <a:lnTo>
                    <a:pt x="2041182" y="924641"/>
                  </a:lnTo>
                  <a:lnTo>
                    <a:pt x="2044665" y="923579"/>
                  </a:lnTo>
                  <a:lnTo>
                    <a:pt x="2048149" y="922517"/>
                  </a:lnTo>
                  <a:lnTo>
                    <a:pt x="2051632" y="921457"/>
                  </a:lnTo>
                  <a:lnTo>
                    <a:pt x="2055115" y="920398"/>
                  </a:lnTo>
                  <a:lnTo>
                    <a:pt x="2058598" y="919339"/>
                  </a:lnTo>
                  <a:lnTo>
                    <a:pt x="2062082" y="918281"/>
                  </a:lnTo>
                  <a:lnTo>
                    <a:pt x="2065565" y="917224"/>
                  </a:lnTo>
                  <a:lnTo>
                    <a:pt x="2069048" y="916168"/>
                  </a:lnTo>
                  <a:lnTo>
                    <a:pt x="2072531" y="915113"/>
                  </a:lnTo>
                  <a:lnTo>
                    <a:pt x="2076015" y="914059"/>
                  </a:lnTo>
                  <a:lnTo>
                    <a:pt x="2079498" y="913005"/>
                  </a:lnTo>
                  <a:lnTo>
                    <a:pt x="2082981" y="911952"/>
                  </a:lnTo>
                  <a:lnTo>
                    <a:pt x="2086464" y="910900"/>
                  </a:lnTo>
                  <a:lnTo>
                    <a:pt x="2089948" y="909849"/>
                  </a:lnTo>
                  <a:lnTo>
                    <a:pt x="2093431" y="908799"/>
                  </a:lnTo>
                  <a:lnTo>
                    <a:pt x="2096914" y="907750"/>
                  </a:lnTo>
                  <a:lnTo>
                    <a:pt x="2100397" y="906701"/>
                  </a:lnTo>
                  <a:lnTo>
                    <a:pt x="2103881" y="905653"/>
                  </a:lnTo>
                  <a:lnTo>
                    <a:pt x="2107364" y="904606"/>
                  </a:lnTo>
                  <a:lnTo>
                    <a:pt x="2110847" y="903560"/>
                  </a:lnTo>
                  <a:lnTo>
                    <a:pt x="2114330" y="902515"/>
                  </a:lnTo>
                  <a:lnTo>
                    <a:pt x="2117814" y="901470"/>
                  </a:lnTo>
                  <a:lnTo>
                    <a:pt x="2121297" y="900427"/>
                  </a:lnTo>
                  <a:lnTo>
                    <a:pt x="2124780" y="899384"/>
                  </a:lnTo>
                  <a:lnTo>
                    <a:pt x="2128263" y="898342"/>
                  </a:lnTo>
                  <a:lnTo>
                    <a:pt x="2131747" y="897301"/>
                  </a:lnTo>
                  <a:lnTo>
                    <a:pt x="2135230" y="896260"/>
                  </a:lnTo>
                  <a:lnTo>
                    <a:pt x="2138713" y="895221"/>
                  </a:lnTo>
                  <a:lnTo>
                    <a:pt x="2142196" y="894182"/>
                  </a:lnTo>
                  <a:lnTo>
                    <a:pt x="2145680" y="893144"/>
                  </a:lnTo>
                  <a:lnTo>
                    <a:pt x="2149163" y="892107"/>
                  </a:lnTo>
                  <a:lnTo>
                    <a:pt x="2152646" y="891071"/>
                  </a:lnTo>
                  <a:lnTo>
                    <a:pt x="2156129" y="890035"/>
                  </a:lnTo>
                  <a:lnTo>
                    <a:pt x="2159613" y="889001"/>
                  </a:lnTo>
                  <a:lnTo>
                    <a:pt x="2163096" y="887967"/>
                  </a:lnTo>
                  <a:lnTo>
                    <a:pt x="2166579" y="886934"/>
                  </a:lnTo>
                  <a:lnTo>
                    <a:pt x="2170062" y="885901"/>
                  </a:lnTo>
                  <a:lnTo>
                    <a:pt x="2173546" y="884870"/>
                  </a:lnTo>
                  <a:lnTo>
                    <a:pt x="2177029" y="883839"/>
                  </a:lnTo>
                  <a:lnTo>
                    <a:pt x="2180512" y="882810"/>
                  </a:lnTo>
                  <a:lnTo>
                    <a:pt x="2183995" y="881781"/>
                  </a:lnTo>
                  <a:lnTo>
                    <a:pt x="2187479" y="880752"/>
                  </a:lnTo>
                  <a:lnTo>
                    <a:pt x="2190962" y="879725"/>
                  </a:lnTo>
                  <a:lnTo>
                    <a:pt x="2194445" y="878698"/>
                  </a:lnTo>
                  <a:lnTo>
                    <a:pt x="2197928" y="877673"/>
                  </a:lnTo>
                  <a:lnTo>
                    <a:pt x="2201412" y="876648"/>
                  </a:lnTo>
                  <a:lnTo>
                    <a:pt x="2204895" y="875624"/>
                  </a:lnTo>
                  <a:lnTo>
                    <a:pt x="2208378" y="874600"/>
                  </a:lnTo>
                  <a:lnTo>
                    <a:pt x="2211861" y="873578"/>
                  </a:lnTo>
                  <a:lnTo>
                    <a:pt x="2215345" y="872556"/>
                  </a:lnTo>
                  <a:lnTo>
                    <a:pt x="2218828" y="871535"/>
                  </a:lnTo>
                  <a:lnTo>
                    <a:pt x="2222311" y="870515"/>
                  </a:lnTo>
                  <a:lnTo>
                    <a:pt x="2225794" y="869495"/>
                  </a:lnTo>
                  <a:lnTo>
                    <a:pt x="2229278" y="868477"/>
                  </a:lnTo>
                  <a:lnTo>
                    <a:pt x="2232761" y="867459"/>
                  </a:lnTo>
                  <a:lnTo>
                    <a:pt x="2236244" y="866442"/>
                  </a:lnTo>
                  <a:lnTo>
                    <a:pt x="2239727" y="932419"/>
                  </a:lnTo>
                  <a:lnTo>
                    <a:pt x="2243211" y="931457"/>
                  </a:lnTo>
                  <a:lnTo>
                    <a:pt x="2246694" y="930497"/>
                  </a:lnTo>
                  <a:lnTo>
                    <a:pt x="2250177" y="929537"/>
                  </a:lnTo>
                  <a:lnTo>
                    <a:pt x="2253660" y="928577"/>
                  </a:lnTo>
                  <a:lnTo>
                    <a:pt x="2257144" y="927619"/>
                  </a:lnTo>
                  <a:lnTo>
                    <a:pt x="2260627" y="926661"/>
                  </a:lnTo>
                  <a:lnTo>
                    <a:pt x="2264110" y="925703"/>
                  </a:lnTo>
                  <a:lnTo>
                    <a:pt x="2267593" y="924747"/>
                  </a:lnTo>
                  <a:lnTo>
                    <a:pt x="2271077" y="923791"/>
                  </a:lnTo>
                  <a:lnTo>
                    <a:pt x="2274560" y="922836"/>
                  </a:lnTo>
                  <a:lnTo>
                    <a:pt x="2278043" y="921881"/>
                  </a:lnTo>
                  <a:lnTo>
                    <a:pt x="2281526" y="920927"/>
                  </a:lnTo>
                  <a:lnTo>
                    <a:pt x="2285010" y="919974"/>
                  </a:lnTo>
                  <a:lnTo>
                    <a:pt x="2288493" y="919022"/>
                  </a:lnTo>
                  <a:lnTo>
                    <a:pt x="2291976" y="918070"/>
                  </a:lnTo>
                  <a:lnTo>
                    <a:pt x="2295459" y="917119"/>
                  </a:lnTo>
                  <a:lnTo>
                    <a:pt x="2298942" y="916168"/>
                  </a:lnTo>
                  <a:lnTo>
                    <a:pt x="2302426" y="915218"/>
                  </a:lnTo>
                  <a:lnTo>
                    <a:pt x="2305909" y="914269"/>
                  </a:lnTo>
                  <a:lnTo>
                    <a:pt x="2309392" y="913321"/>
                  </a:lnTo>
                  <a:lnTo>
                    <a:pt x="2312875" y="912373"/>
                  </a:lnTo>
                  <a:lnTo>
                    <a:pt x="2316359" y="911426"/>
                  </a:lnTo>
                  <a:lnTo>
                    <a:pt x="2319842" y="910480"/>
                  </a:lnTo>
                  <a:lnTo>
                    <a:pt x="2323325" y="909534"/>
                  </a:lnTo>
                  <a:lnTo>
                    <a:pt x="2326808" y="908589"/>
                  </a:lnTo>
                  <a:lnTo>
                    <a:pt x="2330292" y="907645"/>
                  </a:lnTo>
                  <a:lnTo>
                    <a:pt x="2333775" y="906701"/>
                  </a:lnTo>
                  <a:lnTo>
                    <a:pt x="2337258" y="905758"/>
                  </a:lnTo>
                  <a:lnTo>
                    <a:pt x="2340741" y="904816"/>
                  </a:lnTo>
                  <a:lnTo>
                    <a:pt x="2344225" y="903874"/>
                  </a:lnTo>
                  <a:lnTo>
                    <a:pt x="2347708" y="902933"/>
                  </a:lnTo>
                  <a:lnTo>
                    <a:pt x="2351191" y="901992"/>
                  </a:lnTo>
                  <a:lnTo>
                    <a:pt x="2354674" y="901053"/>
                  </a:lnTo>
                  <a:lnTo>
                    <a:pt x="2358158" y="900114"/>
                  </a:lnTo>
                  <a:lnTo>
                    <a:pt x="2361641" y="899175"/>
                  </a:lnTo>
                  <a:lnTo>
                    <a:pt x="2365124" y="898238"/>
                  </a:lnTo>
                  <a:lnTo>
                    <a:pt x="2368607" y="897301"/>
                  </a:lnTo>
                  <a:lnTo>
                    <a:pt x="2372091" y="896364"/>
                  </a:lnTo>
                  <a:lnTo>
                    <a:pt x="2375574" y="895429"/>
                  </a:lnTo>
                  <a:lnTo>
                    <a:pt x="2379057" y="894494"/>
                  </a:lnTo>
                  <a:lnTo>
                    <a:pt x="2382540" y="893559"/>
                  </a:lnTo>
                  <a:lnTo>
                    <a:pt x="2386024" y="892625"/>
                  </a:lnTo>
                  <a:lnTo>
                    <a:pt x="2389507" y="891692"/>
                  </a:lnTo>
                  <a:lnTo>
                    <a:pt x="2392990" y="890760"/>
                  </a:lnTo>
                  <a:lnTo>
                    <a:pt x="2396473" y="889828"/>
                  </a:lnTo>
                  <a:lnTo>
                    <a:pt x="2399957" y="888897"/>
                  </a:lnTo>
                  <a:lnTo>
                    <a:pt x="2403440" y="887967"/>
                  </a:lnTo>
                  <a:lnTo>
                    <a:pt x="2406923" y="887037"/>
                  </a:lnTo>
                  <a:lnTo>
                    <a:pt x="2410406" y="886108"/>
                  </a:lnTo>
                  <a:lnTo>
                    <a:pt x="2413890" y="885179"/>
                  </a:lnTo>
                  <a:lnTo>
                    <a:pt x="2417373" y="884252"/>
                  </a:lnTo>
                  <a:lnTo>
                    <a:pt x="2420856" y="883324"/>
                  </a:lnTo>
                  <a:lnTo>
                    <a:pt x="2424339" y="882398"/>
                  </a:lnTo>
                  <a:lnTo>
                    <a:pt x="2427823" y="881472"/>
                  </a:lnTo>
                  <a:lnTo>
                    <a:pt x="2431306" y="880547"/>
                  </a:lnTo>
                  <a:lnTo>
                    <a:pt x="2434789" y="879622"/>
                  </a:lnTo>
                  <a:lnTo>
                    <a:pt x="2438272" y="878698"/>
                  </a:lnTo>
                  <a:lnTo>
                    <a:pt x="2441756" y="877775"/>
                  </a:lnTo>
                  <a:lnTo>
                    <a:pt x="2445239" y="876853"/>
                  </a:lnTo>
                  <a:lnTo>
                    <a:pt x="2448722" y="875931"/>
                  </a:lnTo>
                  <a:lnTo>
                    <a:pt x="2452205" y="875009"/>
                  </a:lnTo>
                  <a:lnTo>
                    <a:pt x="2455689" y="874089"/>
                  </a:lnTo>
                  <a:lnTo>
                    <a:pt x="2459172" y="873169"/>
                  </a:lnTo>
                  <a:lnTo>
                    <a:pt x="2462655" y="872249"/>
                  </a:lnTo>
                  <a:lnTo>
                    <a:pt x="2466138" y="871331"/>
                  </a:lnTo>
                  <a:lnTo>
                    <a:pt x="2469622" y="870413"/>
                  </a:lnTo>
                  <a:lnTo>
                    <a:pt x="2473105" y="869495"/>
                  </a:lnTo>
                  <a:lnTo>
                    <a:pt x="2476588" y="868578"/>
                  </a:lnTo>
                  <a:lnTo>
                    <a:pt x="2480071" y="867662"/>
                  </a:lnTo>
                  <a:lnTo>
                    <a:pt x="2483555" y="866747"/>
                  </a:lnTo>
                  <a:lnTo>
                    <a:pt x="2487038" y="865832"/>
                  </a:lnTo>
                  <a:lnTo>
                    <a:pt x="2490521" y="925703"/>
                  </a:lnTo>
                  <a:lnTo>
                    <a:pt x="2494004" y="924834"/>
                  </a:lnTo>
                  <a:lnTo>
                    <a:pt x="2497488" y="923965"/>
                  </a:lnTo>
                  <a:lnTo>
                    <a:pt x="2500971" y="923096"/>
                  </a:lnTo>
                  <a:lnTo>
                    <a:pt x="2504454" y="922228"/>
                  </a:lnTo>
                  <a:lnTo>
                    <a:pt x="2507937" y="921361"/>
                  </a:lnTo>
                  <a:lnTo>
                    <a:pt x="2511421" y="920494"/>
                  </a:lnTo>
                  <a:lnTo>
                    <a:pt x="2514904" y="919628"/>
                  </a:lnTo>
                  <a:lnTo>
                    <a:pt x="2518387" y="918762"/>
                  </a:lnTo>
                  <a:lnTo>
                    <a:pt x="2521870" y="917897"/>
                  </a:lnTo>
                  <a:lnTo>
                    <a:pt x="2525354" y="917032"/>
                  </a:lnTo>
                  <a:lnTo>
                    <a:pt x="2528837" y="916168"/>
                  </a:lnTo>
                  <a:lnTo>
                    <a:pt x="2532320" y="915305"/>
                  </a:lnTo>
                  <a:lnTo>
                    <a:pt x="2535803" y="914442"/>
                  </a:lnTo>
                  <a:lnTo>
                    <a:pt x="2539287" y="913580"/>
                  </a:lnTo>
                  <a:lnTo>
                    <a:pt x="2542770" y="912718"/>
                  </a:lnTo>
                  <a:lnTo>
                    <a:pt x="2546253" y="911857"/>
                  </a:lnTo>
                  <a:lnTo>
                    <a:pt x="2549736" y="910996"/>
                  </a:lnTo>
                  <a:lnTo>
                    <a:pt x="2553220" y="910136"/>
                  </a:lnTo>
                  <a:lnTo>
                    <a:pt x="2556703" y="909276"/>
                  </a:lnTo>
                  <a:lnTo>
                    <a:pt x="2560186" y="908417"/>
                  </a:lnTo>
                  <a:lnTo>
                    <a:pt x="2563669" y="907559"/>
                  </a:lnTo>
                  <a:lnTo>
                    <a:pt x="2567153" y="906701"/>
                  </a:lnTo>
                  <a:lnTo>
                    <a:pt x="2570636" y="905844"/>
                  </a:lnTo>
                  <a:lnTo>
                    <a:pt x="2574119" y="904987"/>
                  </a:lnTo>
                  <a:lnTo>
                    <a:pt x="2577602" y="904131"/>
                  </a:lnTo>
                  <a:lnTo>
                    <a:pt x="2581085" y="903275"/>
                  </a:lnTo>
                  <a:lnTo>
                    <a:pt x="2584569" y="902420"/>
                  </a:lnTo>
                  <a:lnTo>
                    <a:pt x="2588052" y="901565"/>
                  </a:lnTo>
                  <a:lnTo>
                    <a:pt x="2591535" y="900711"/>
                  </a:lnTo>
                  <a:lnTo>
                    <a:pt x="2595018" y="899858"/>
                  </a:lnTo>
                  <a:lnTo>
                    <a:pt x="2598502" y="899005"/>
                  </a:lnTo>
                  <a:lnTo>
                    <a:pt x="2601985" y="898152"/>
                  </a:lnTo>
                  <a:lnTo>
                    <a:pt x="2605468" y="897301"/>
                  </a:lnTo>
                  <a:lnTo>
                    <a:pt x="2608951" y="896449"/>
                  </a:lnTo>
                  <a:lnTo>
                    <a:pt x="2612435" y="895599"/>
                  </a:lnTo>
                  <a:lnTo>
                    <a:pt x="2615918" y="894748"/>
                  </a:lnTo>
                  <a:lnTo>
                    <a:pt x="2619401" y="893899"/>
                  </a:lnTo>
                  <a:lnTo>
                    <a:pt x="2622884" y="893050"/>
                  </a:lnTo>
                  <a:lnTo>
                    <a:pt x="2626368" y="892201"/>
                  </a:lnTo>
                  <a:lnTo>
                    <a:pt x="2629851" y="891353"/>
                  </a:lnTo>
                  <a:lnTo>
                    <a:pt x="2633334" y="890506"/>
                  </a:lnTo>
                  <a:lnTo>
                    <a:pt x="2636817" y="889659"/>
                  </a:lnTo>
                  <a:lnTo>
                    <a:pt x="2640301" y="888813"/>
                  </a:lnTo>
                  <a:lnTo>
                    <a:pt x="2643784" y="887967"/>
                  </a:lnTo>
                  <a:lnTo>
                    <a:pt x="2647267" y="887121"/>
                  </a:lnTo>
                  <a:lnTo>
                    <a:pt x="2650750" y="886277"/>
                  </a:lnTo>
                  <a:lnTo>
                    <a:pt x="2654234" y="885433"/>
                  </a:lnTo>
                  <a:lnTo>
                    <a:pt x="2657717" y="884589"/>
                  </a:lnTo>
                  <a:lnTo>
                    <a:pt x="2661200" y="883746"/>
                  </a:lnTo>
                  <a:lnTo>
                    <a:pt x="2664683" y="882903"/>
                  </a:lnTo>
                  <a:lnTo>
                    <a:pt x="2668167" y="882061"/>
                  </a:lnTo>
                  <a:lnTo>
                    <a:pt x="2671650" y="881220"/>
                  </a:lnTo>
                  <a:lnTo>
                    <a:pt x="2675133" y="880379"/>
                  </a:lnTo>
                  <a:lnTo>
                    <a:pt x="2678616" y="879538"/>
                  </a:lnTo>
                  <a:lnTo>
                    <a:pt x="2682100" y="878698"/>
                  </a:lnTo>
                  <a:lnTo>
                    <a:pt x="2685583" y="877859"/>
                  </a:lnTo>
                  <a:lnTo>
                    <a:pt x="2689066" y="877020"/>
                  </a:lnTo>
                  <a:lnTo>
                    <a:pt x="2692549" y="876182"/>
                  </a:lnTo>
                  <a:lnTo>
                    <a:pt x="2696033" y="875344"/>
                  </a:lnTo>
                  <a:lnTo>
                    <a:pt x="2699516" y="874507"/>
                  </a:lnTo>
                  <a:lnTo>
                    <a:pt x="2702999" y="873670"/>
                  </a:lnTo>
                  <a:lnTo>
                    <a:pt x="2706482" y="872834"/>
                  </a:lnTo>
                  <a:lnTo>
                    <a:pt x="2709966" y="871999"/>
                  </a:lnTo>
                  <a:lnTo>
                    <a:pt x="2713449" y="871164"/>
                  </a:lnTo>
                  <a:lnTo>
                    <a:pt x="2716932" y="870329"/>
                  </a:lnTo>
                  <a:lnTo>
                    <a:pt x="2720415" y="869495"/>
                  </a:lnTo>
                  <a:lnTo>
                    <a:pt x="2723899" y="868662"/>
                  </a:lnTo>
                  <a:lnTo>
                    <a:pt x="2727382" y="867829"/>
                  </a:lnTo>
                  <a:lnTo>
                    <a:pt x="2730865" y="866996"/>
                  </a:lnTo>
                  <a:lnTo>
                    <a:pt x="2734348" y="866165"/>
                  </a:lnTo>
                  <a:lnTo>
                    <a:pt x="2737832" y="903202"/>
                  </a:lnTo>
                  <a:lnTo>
                    <a:pt x="2741315" y="902395"/>
                  </a:lnTo>
                  <a:lnTo>
                    <a:pt x="2744798" y="901590"/>
                  </a:lnTo>
                  <a:lnTo>
                    <a:pt x="2748281" y="900784"/>
                  </a:lnTo>
                  <a:lnTo>
                    <a:pt x="2751765" y="899980"/>
                  </a:lnTo>
                  <a:lnTo>
                    <a:pt x="2755248" y="899175"/>
                  </a:lnTo>
                  <a:lnTo>
                    <a:pt x="2758731" y="898372"/>
                  </a:lnTo>
                  <a:lnTo>
                    <a:pt x="2762214" y="897568"/>
                  </a:lnTo>
                  <a:lnTo>
                    <a:pt x="2765698" y="896765"/>
                  </a:lnTo>
                  <a:lnTo>
                    <a:pt x="2769181" y="895963"/>
                  </a:lnTo>
                  <a:lnTo>
                    <a:pt x="2772664" y="895161"/>
                  </a:lnTo>
                  <a:lnTo>
                    <a:pt x="2776147" y="894360"/>
                  </a:lnTo>
                  <a:lnTo>
                    <a:pt x="2779631" y="893559"/>
                  </a:lnTo>
                  <a:lnTo>
                    <a:pt x="2783114" y="892759"/>
                  </a:lnTo>
                  <a:lnTo>
                    <a:pt x="2786597" y="891959"/>
                  </a:lnTo>
                  <a:lnTo>
                    <a:pt x="2790080" y="891159"/>
                  </a:lnTo>
                  <a:lnTo>
                    <a:pt x="2793564" y="890361"/>
                  </a:lnTo>
                  <a:lnTo>
                    <a:pt x="2797047" y="889562"/>
                  </a:lnTo>
                  <a:lnTo>
                    <a:pt x="2800530" y="888764"/>
                  </a:lnTo>
                  <a:lnTo>
                    <a:pt x="2804013" y="887967"/>
                  </a:lnTo>
                  <a:lnTo>
                    <a:pt x="2807497" y="887170"/>
                  </a:lnTo>
                  <a:lnTo>
                    <a:pt x="2810980" y="886373"/>
                  </a:lnTo>
                  <a:lnTo>
                    <a:pt x="2814463" y="885577"/>
                  </a:lnTo>
                  <a:lnTo>
                    <a:pt x="2817946" y="884782"/>
                  </a:lnTo>
                  <a:lnTo>
                    <a:pt x="2821430" y="883987"/>
                  </a:lnTo>
                  <a:lnTo>
                    <a:pt x="2824913" y="883192"/>
                  </a:lnTo>
                  <a:lnTo>
                    <a:pt x="2828396" y="882398"/>
                  </a:lnTo>
                  <a:lnTo>
                    <a:pt x="2831879" y="881604"/>
                  </a:lnTo>
                  <a:lnTo>
                    <a:pt x="2835363" y="880811"/>
                  </a:lnTo>
                  <a:lnTo>
                    <a:pt x="2838846" y="880019"/>
                  </a:lnTo>
                  <a:lnTo>
                    <a:pt x="2842329" y="879226"/>
                  </a:lnTo>
                  <a:lnTo>
                    <a:pt x="2845812" y="878435"/>
                  </a:lnTo>
                  <a:lnTo>
                    <a:pt x="2849296" y="877643"/>
                  </a:lnTo>
                  <a:lnTo>
                    <a:pt x="2852779" y="876853"/>
                  </a:lnTo>
                  <a:lnTo>
                    <a:pt x="2856262" y="876062"/>
                  </a:lnTo>
                  <a:lnTo>
                    <a:pt x="2859745" y="875273"/>
                  </a:lnTo>
                  <a:lnTo>
                    <a:pt x="2863229" y="874483"/>
                  </a:lnTo>
                  <a:lnTo>
                    <a:pt x="2866712" y="873694"/>
                  </a:lnTo>
                  <a:lnTo>
                    <a:pt x="2870195" y="872906"/>
                  </a:lnTo>
                  <a:lnTo>
                    <a:pt x="2873678" y="872118"/>
                  </a:lnTo>
                  <a:lnTo>
                    <a:pt x="2877161" y="871331"/>
                  </a:lnTo>
                  <a:lnTo>
                    <a:pt x="2880645" y="870544"/>
                  </a:lnTo>
                  <a:lnTo>
                    <a:pt x="2884128" y="869757"/>
                  </a:lnTo>
                  <a:lnTo>
                    <a:pt x="2887611" y="868971"/>
                  </a:lnTo>
                  <a:lnTo>
                    <a:pt x="2891094" y="868186"/>
                  </a:lnTo>
                  <a:lnTo>
                    <a:pt x="2894578" y="867401"/>
                  </a:lnTo>
                  <a:lnTo>
                    <a:pt x="2898061" y="866616"/>
                  </a:lnTo>
                  <a:lnTo>
                    <a:pt x="2901544" y="865832"/>
                  </a:lnTo>
                  <a:lnTo>
                    <a:pt x="2905027" y="865048"/>
                  </a:lnTo>
                  <a:lnTo>
                    <a:pt x="2908511" y="864265"/>
                  </a:lnTo>
                  <a:lnTo>
                    <a:pt x="2911994" y="863482"/>
                  </a:lnTo>
                  <a:lnTo>
                    <a:pt x="2915477" y="862700"/>
                  </a:lnTo>
                  <a:lnTo>
                    <a:pt x="2918960" y="861918"/>
                  </a:lnTo>
                  <a:lnTo>
                    <a:pt x="2922444" y="861137"/>
                  </a:lnTo>
                  <a:lnTo>
                    <a:pt x="2925927" y="860356"/>
                  </a:lnTo>
                  <a:lnTo>
                    <a:pt x="2929410" y="859576"/>
                  </a:lnTo>
                  <a:lnTo>
                    <a:pt x="2932893" y="858796"/>
                  </a:lnTo>
                  <a:lnTo>
                    <a:pt x="2936377" y="858016"/>
                  </a:lnTo>
                  <a:lnTo>
                    <a:pt x="2939860" y="857238"/>
                  </a:lnTo>
                  <a:lnTo>
                    <a:pt x="2943343" y="856459"/>
                  </a:lnTo>
                  <a:lnTo>
                    <a:pt x="2946826" y="855681"/>
                  </a:lnTo>
                  <a:lnTo>
                    <a:pt x="2950310" y="854903"/>
                  </a:lnTo>
                  <a:lnTo>
                    <a:pt x="2953793" y="854126"/>
                  </a:lnTo>
                  <a:lnTo>
                    <a:pt x="2957276" y="853350"/>
                  </a:lnTo>
                  <a:lnTo>
                    <a:pt x="2960759" y="852573"/>
                  </a:lnTo>
                  <a:lnTo>
                    <a:pt x="2964243" y="851798"/>
                  </a:lnTo>
                  <a:lnTo>
                    <a:pt x="2967726" y="851022"/>
                  </a:lnTo>
                  <a:lnTo>
                    <a:pt x="2971209" y="850248"/>
                  </a:lnTo>
                  <a:lnTo>
                    <a:pt x="2974692" y="849473"/>
                  </a:lnTo>
                  <a:lnTo>
                    <a:pt x="2978176" y="848699"/>
                  </a:lnTo>
                  <a:lnTo>
                    <a:pt x="2981659" y="847926"/>
                  </a:lnTo>
                  <a:lnTo>
                    <a:pt x="2985142" y="847153"/>
                  </a:lnTo>
                  <a:lnTo>
                    <a:pt x="2988625" y="899768"/>
                  </a:lnTo>
                  <a:lnTo>
                    <a:pt x="2992109" y="899027"/>
                  </a:lnTo>
                  <a:lnTo>
                    <a:pt x="2995592" y="898287"/>
                  </a:lnTo>
                  <a:lnTo>
                    <a:pt x="2999075" y="897547"/>
                  </a:lnTo>
                  <a:lnTo>
                    <a:pt x="3002558" y="896808"/>
                  </a:lnTo>
                  <a:lnTo>
                    <a:pt x="3006042" y="896069"/>
                  </a:lnTo>
                  <a:lnTo>
                    <a:pt x="3009525" y="895330"/>
                  </a:lnTo>
                  <a:lnTo>
                    <a:pt x="3013008" y="894592"/>
                  </a:lnTo>
                  <a:lnTo>
                    <a:pt x="3016491" y="893854"/>
                  </a:lnTo>
                  <a:lnTo>
                    <a:pt x="3019975" y="893117"/>
                  </a:lnTo>
                  <a:lnTo>
                    <a:pt x="3023458" y="892380"/>
                  </a:lnTo>
                  <a:lnTo>
                    <a:pt x="3026941" y="891643"/>
                  </a:lnTo>
                  <a:lnTo>
                    <a:pt x="3030424" y="890907"/>
                  </a:lnTo>
                  <a:lnTo>
                    <a:pt x="3033908" y="890171"/>
                  </a:lnTo>
                  <a:lnTo>
                    <a:pt x="3037391" y="889436"/>
                  </a:lnTo>
                  <a:lnTo>
                    <a:pt x="3040874" y="888701"/>
                  </a:lnTo>
                  <a:lnTo>
                    <a:pt x="3044357" y="887967"/>
                  </a:lnTo>
                  <a:lnTo>
                    <a:pt x="3047841" y="887233"/>
                  </a:lnTo>
                  <a:lnTo>
                    <a:pt x="3051324" y="886499"/>
                  </a:lnTo>
                  <a:lnTo>
                    <a:pt x="3054807" y="885766"/>
                  </a:lnTo>
                  <a:lnTo>
                    <a:pt x="3058290" y="885033"/>
                  </a:lnTo>
                  <a:lnTo>
                    <a:pt x="3061774" y="884300"/>
                  </a:lnTo>
                  <a:lnTo>
                    <a:pt x="3065257" y="883568"/>
                  </a:lnTo>
                  <a:lnTo>
                    <a:pt x="3068740" y="882837"/>
                  </a:lnTo>
                  <a:lnTo>
                    <a:pt x="3072223" y="882105"/>
                  </a:lnTo>
                  <a:lnTo>
                    <a:pt x="3075707" y="881375"/>
                  </a:lnTo>
                  <a:lnTo>
                    <a:pt x="3079190" y="880644"/>
                  </a:lnTo>
                  <a:lnTo>
                    <a:pt x="3082673" y="879914"/>
                  </a:lnTo>
                  <a:lnTo>
                    <a:pt x="3086156" y="879185"/>
                  </a:lnTo>
                  <a:lnTo>
                    <a:pt x="3089640" y="878455"/>
                  </a:lnTo>
                  <a:lnTo>
                    <a:pt x="3093123" y="877727"/>
                  </a:lnTo>
                  <a:lnTo>
                    <a:pt x="3096606" y="876998"/>
                  </a:lnTo>
                  <a:lnTo>
                    <a:pt x="3100089" y="876270"/>
                  </a:lnTo>
                  <a:lnTo>
                    <a:pt x="3103573" y="875543"/>
                  </a:lnTo>
                  <a:lnTo>
                    <a:pt x="3107056" y="874816"/>
                  </a:lnTo>
                  <a:lnTo>
                    <a:pt x="3110539" y="874089"/>
                  </a:lnTo>
                  <a:lnTo>
                    <a:pt x="3114022" y="873362"/>
                  </a:lnTo>
                  <a:lnTo>
                    <a:pt x="3117506" y="872636"/>
                  </a:lnTo>
                  <a:lnTo>
                    <a:pt x="3120989" y="871911"/>
                  </a:lnTo>
                  <a:lnTo>
                    <a:pt x="3124472" y="871186"/>
                  </a:lnTo>
                  <a:lnTo>
                    <a:pt x="3127955" y="870461"/>
                  </a:lnTo>
                  <a:lnTo>
                    <a:pt x="3131439" y="869737"/>
                  </a:lnTo>
                  <a:lnTo>
                    <a:pt x="3134922" y="869013"/>
                  </a:lnTo>
                  <a:lnTo>
                    <a:pt x="3138405" y="868289"/>
                  </a:lnTo>
                  <a:lnTo>
                    <a:pt x="3141888" y="867566"/>
                  </a:lnTo>
                  <a:lnTo>
                    <a:pt x="3145372" y="866843"/>
                  </a:lnTo>
                  <a:lnTo>
                    <a:pt x="3148855" y="866121"/>
                  </a:lnTo>
                  <a:lnTo>
                    <a:pt x="3152338" y="865399"/>
                  </a:lnTo>
                  <a:lnTo>
                    <a:pt x="3155821" y="864677"/>
                  </a:lnTo>
                  <a:lnTo>
                    <a:pt x="3159304" y="863956"/>
                  </a:lnTo>
                  <a:lnTo>
                    <a:pt x="3162788" y="863235"/>
                  </a:lnTo>
                  <a:lnTo>
                    <a:pt x="3166271" y="862515"/>
                  </a:lnTo>
                  <a:lnTo>
                    <a:pt x="3169754" y="861795"/>
                  </a:lnTo>
                  <a:lnTo>
                    <a:pt x="3173237" y="861075"/>
                  </a:lnTo>
                  <a:lnTo>
                    <a:pt x="3176721" y="860356"/>
                  </a:lnTo>
                  <a:lnTo>
                    <a:pt x="3180204" y="859637"/>
                  </a:lnTo>
                  <a:lnTo>
                    <a:pt x="3183687" y="858919"/>
                  </a:lnTo>
                  <a:lnTo>
                    <a:pt x="3187170" y="858201"/>
                  </a:lnTo>
                  <a:lnTo>
                    <a:pt x="3190654" y="857483"/>
                  </a:lnTo>
                  <a:lnTo>
                    <a:pt x="3194137" y="856766"/>
                  </a:lnTo>
                  <a:lnTo>
                    <a:pt x="3197620" y="856049"/>
                  </a:lnTo>
                  <a:lnTo>
                    <a:pt x="3201103" y="855333"/>
                  </a:lnTo>
                  <a:lnTo>
                    <a:pt x="3204587" y="854617"/>
                  </a:lnTo>
                  <a:lnTo>
                    <a:pt x="3208070" y="853901"/>
                  </a:lnTo>
                  <a:lnTo>
                    <a:pt x="3211553" y="853186"/>
                  </a:lnTo>
                  <a:lnTo>
                    <a:pt x="3215036" y="852471"/>
                  </a:lnTo>
                  <a:lnTo>
                    <a:pt x="3218520" y="851757"/>
                  </a:lnTo>
                  <a:lnTo>
                    <a:pt x="3222003" y="851043"/>
                  </a:lnTo>
                  <a:lnTo>
                    <a:pt x="3225486" y="850329"/>
                  </a:lnTo>
                  <a:lnTo>
                    <a:pt x="3228969" y="849616"/>
                  </a:lnTo>
                  <a:lnTo>
                    <a:pt x="3232453" y="848903"/>
                  </a:lnTo>
                  <a:lnTo>
                    <a:pt x="3235936" y="1028588"/>
                  </a:lnTo>
                  <a:lnTo>
                    <a:pt x="3239419" y="1027981"/>
                  </a:lnTo>
                  <a:lnTo>
                    <a:pt x="3242902" y="1027374"/>
                  </a:lnTo>
                  <a:lnTo>
                    <a:pt x="3246386" y="1026768"/>
                  </a:lnTo>
                  <a:lnTo>
                    <a:pt x="3249869" y="1026161"/>
                  </a:lnTo>
                  <a:lnTo>
                    <a:pt x="3253352" y="1025556"/>
                  </a:lnTo>
                  <a:lnTo>
                    <a:pt x="3256835" y="1024950"/>
                  </a:lnTo>
                  <a:lnTo>
                    <a:pt x="3260319" y="1024345"/>
                  </a:lnTo>
                  <a:lnTo>
                    <a:pt x="3263802" y="1023740"/>
                  </a:lnTo>
                  <a:lnTo>
                    <a:pt x="3267285" y="1023135"/>
                  </a:lnTo>
                  <a:lnTo>
                    <a:pt x="3270768" y="1022530"/>
                  </a:lnTo>
                  <a:lnTo>
                    <a:pt x="3274252" y="1021926"/>
                  </a:lnTo>
                  <a:lnTo>
                    <a:pt x="3277735" y="1021322"/>
                  </a:lnTo>
                  <a:lnTo>
                    <a:pt x="3281218" y="1020718"/>
                  </a:lnTo>
                  <a:lnTo>
                    <a:pt x="3284701" y="1020115"/>
                  </a:lnTo>
                  <a:lnTo>
                    <a:pt x="3288185" y="1019511"/>
                  </a:lnTo>
                  <a:lnTo>
                    <a:pt x="3291668" y="1018908"/>
                  </a:lnTo>
                  <a:lnTo>
                    <a:pt x="3295151" y="1018306"/>
                  </a:lnTo>
                  <a:lnTo>
                    <a:pt x="3298634" y="1017703"/>
                  </a:lnTo>
                  <a:lnTo>
                    <a:pt x="3302118" y="1017101"/>
                  </a:lnTo>
                  <a:lnTo>
                    <a:pt x="3305601" y="1016499"/>
                  </a:lnTo>
                  <a:lnTo>
                    <a:pt x="3309084" y="1015897"/>
                  </a:lnTo>
                  <a:lnTo>
                    <a:pt x="3312567" y="1015296"/>
                  </a:lnTo>
                  <a:lnTo>
                    <a:pt x="3316051" y="1014695"/>
                  </a:lnTo>
                  <a:lnTo>
                    <a:pt x="3319534" y="1014094"/>
                  </a:lnTo>
                  <a:lnTo>
                    <a:pt x="3323017" y="1013493"/>
                  </a:lnTo>
                  <a:lnTo>
                    <a:pt x="3326500" y="1012893"/>
                  </a:lnTo>
                  <a:lnTo>
                    <a:pt x="3329984" y="1012293"/>
                  </a:lnTo>
                  <a:lnTo>
                    <a:pt x="3333467" y="1011693"/>
                  </a:lnTo>
                  <a:lnTo>
                    <a:pt x="3336950" y="1011093"/>
                  </a:lnTo>
                  <a:lnTo>
                    <a:pt x="3340433" y="1010494"/>
                  </a:lnTo>
                  <a:lnTo>
                    <a:pt x="3343917" y="1009895"/>
                  </a:lnTo>
                  <a:lnTo>
                    <a:pt x="3347400" y="1009296"/>
                  </a:lnTo>
                  <a:lnTo>
                    <a:pt x="3350883" y="1008698"/>
                  </a:lnTo>
                  <a:lnTo>
                    <a:pt x="3354366" y="1008100"/>
                  </a:lnTo>
                  <a:lnTo>
                    <a:pt x="3357850" y="1007502"/>
                  </a:lnTo>
                  <a:lnTo>
                    <a:pt x="3361333" y="1006904"/>
                  </a:lnTo>
                  <a:lnTo>
                    <a:pt x="3364816" y="1006306"/>
                  </a:lnTo>
                  <a:lnTo>
                    <a:pt x="3368299" y="1005709"/>
                  </a:lnTo>
                  <a:lnTo>
                    <a:pt x="3371783" y="1005112"/>
                  </a:lnTo>
                  <a:lnTo>
                    <a:pt x="3375266" y="1004515"/>
                  </a:lnTo>
                  <a:lnTo>
                    <a:pt x="3378749" y="1003919"/>
                  </a:lnTo>
                  <a:lnTo>
                    <a:pt x="3382232" y="1003323"/>
                  </a:lnTo>
                  <a:lnTo>
                    <a:pt x="3385716" y="1002727"/>
                  </a:lnTo>
                  <a:lnTo>
                    <a:pt x="3389199" y="1002131"/>
                  </a:lnTo>
                  <a:lnTo>
                    <a:pt x="3392682" y="1001536"/>
                  </a:lnTo>
                  <a:lnTo>
                    <a:pt x="3396165" y="1000940"/>
                  </a:lnTo>
                  <a:lnTo>
                    <a:pt x="3399649" y="1000346"/>
                  </a:lnTo>
                  <a:lnTo>
                    <a:pt x="3403132" y="999751"/>
                  </a:lnTo>
                  <a:lnTo>
                    <a:pt x="3406615" y="999156"/>
                  </a:lnTo>
                  <a:lnTo>
                    <a:pt x="3410098" y="998562"/>
                  </a:lnTo>
                  <a:lnTo>
                    <a:pt x="3413582" y="997968"/>
                  </a:lnTo>
                  <a:lnTo>
                    <a:pt x="3417065" y="997375"/>
                  </a:lnTo>
                  <a:lnTo>
                    <a:pt x="3420548" y="996781"/>
                  </a:lnTo>
                  <a:lnTo>
                    <a:pt x="3424031" y="996188"/>
                  </a:lnTo>
                  <a:lnTo>
                    <a:pt x="3427515" y="995596"/>
                  </a:lnTo>
                  <a:lnTo>
                    <a:pt x="3430998" y="995003"/>
                  </a:lnTo>
                  <a:lnTo>
                    <a:pt x="3434481" y="994411"/>
                  </a:lnTo>
                  <a:lnTo>
                    <a:pt x="3437964" y="993818"/>
                  </a:lnTo>
                  <a:lnTo>
                    <a:pt x="3441447" y="993227"/>
                  </a:lnTo>
                  <a:lnTo>
                    <a:pt x="3444931" y="992635"/>
                  </a:lnTo>
                  <a:lnTo>
                    <a:pt x="3448414" y="992044"/>
                  </a:lnTo>
                  <a:lnTo>
                    <a:pt x="3451897" y="991453"/>
                  </a:lnTo>
                  <a:lnTo>
                    <a:pt x="3455380" y="990862"/>
                  </a:lnTo>
                  <a:lnTo>
                    <a:pt x="3458864" y="990271"/>
                  </a:lnTo>
                  <a:lnTo>
                    <a:pt x="3462347" y="989681"/>
                  </a:lnTo>
                  <a:lnTo>
                    <a:pt x="3465830" y="989091"/>
                  </a:lnTo>
                  <a:lnTo>
                    <a:pt x="3469313" y="988501"/>
                  </a:lnTo>
                  <a:lnTo>
                    <a:pt x="3472797" y="987912"/>
                  </a:lnTo>
                  <a:lnTo>
                    <a:pt x="3476280" y="987322"/>
                  </a:lnTo>
                  <a:lnTo>
                    <a:pt x="3479763" y="986733"/>
                  </a:lnTo>
                  <a:lnTo>
                    <a:pt x="3483246" y="986145"/>
                  </a:lnTo>
                  <a:lnTo>
                    <a:pt x="3483246" y="997512"/>
                  </a:lnTo>
                  <a:lnTo>
                    <a:pt x="3483246" y="1008540"/>
                  </a:lnTo>
                  <a:lnTo>
                    <a:pt x="3483246" y="1019243"/>
                  </a:lnTo>
                  <a:lnTo>
                    <a:pt x="3483246" y="1029637"/>
                  </a:lnTo>
                  <a:lnTo>
                    <a:pt x="3483246" y="1039733"/>
                  </a:lnTo>
                  <a:lnTo>
                    <a:pt x="3483246" y="1049545"/>
                  </a:lnTo>
                  <a:lnTo>
                    <a:pt x="3483246" y="1059084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3811605"/>
              <a:ext cx="3483246" cy="1740461"/>
            </a:xfrm>
            <a:custGeom>
              <a:avLst/>
              <a:gdLst/>
              <a:ahLst/>
              <a:cxnLst/>
              <a:rect l="0" t="0" r="0" b="0"/>
              <a:pathLst>
                <a:path w="3483246" h="1740461">
                  <a:moveTo>
                    <a:pt x="0" y="1740461"/>
                  </a:moveTo>
                  <a:lnTo>
                    <a:pt x="3483" y="1728312"/>
                  </a:lnTo>
                  <a:lnTo>
                    <a:pt x="6966" y="1716248"/>
                  </a:lnTo>
                  <a:lnTo>
                    <a:pt x="10449" y="1704267"/>
                  </a:lnTo>
                  <a:lnTo>
                    <a:pt x="13932" y="1692369"/>
                  </a:lnTo>
                  <a:lnTo>
                    <a:pt x="17416" y="1680553"/>
                  </a:lnTo>
                  <a:lnTo>
                    <a:pt x="20899" y="1668817"/>
                  </a:lnTo>
                  <a:lnTo>
                    <a:pt x="24382" y="1657162"/>
                  </a:lnTo>
                  <a:lnTo>
                    <a:pt x="27865" y="1645587"/>
                  </a:lnTo>
                  <a:lnTo>
                    <a:pt x="31349" y="1634090"/>
                  </a:lnTo>
                  <a:lnTo>
                    <a:pt x="34832" y="1622670"/>
                  </a:lnTo>
                  <a:lnTo>
                    <a:pt x="38315" y="1611328"/>
                  </a:lnTo>
                  <a:lnTo>
                    <a:pt x="41798" y="1600062"/>
                  </a:lnTo>
                  <a:lnTo>
                    <a:pt x="45282" y="1588871"/>
                  </a:lnTo>
                  <a:lnTo>
                    <a:pt x="48765" y="1577755"/>
                  </a:lnTo>
                  <a:lnTo>
                    <a:pt x="52248" y="1566712"/>
                  </a:lnTo>
                  <a:lnTo>
                    <a:pt x="55731" y="1555743"/>
                  </a:lnTo>
                  <a:lnTo>
                    <a:pt x="59215" y="1544847"/>
                  </a:lnTo>
                  <a:lnTo>
                    <a:pt x="62698" y="1534022"/>
                  </a:lnTo>
                  <a:lnTo>
                    <a:pt x="66181" y="1523269"/>
                  </a:lnTo>
                  <a:lnTo>
                    <a:pt x="69664" y="1512585"/>
                  </a:lnTo>
                  <a:lnTo>
                    <a:pt x="73148" y="1501971"/>
                  </a:lnTo>
                  <a:lnTo>
                    <a:pt x="76631" y="1491427"/>
                  </a:lnTo>
                  <a:lnTo>
                    <a:pt x="80114" y="1480950"/>
                  </a:lnTo>
                  <a:lnTo>
                    <a:pt x="83597" y="1470542"/>
                  </a:lnTo>
                  <a:lnTo>
                    <a:pt x="87081" y="1460200"/>
                  </a:lnTo>
                  <a:lnTo>
                    <a:pt x="90564" y="1449924"/>
                  </a:lnTo>
                  <a:lnTo>
                    <a:pt x="94047" y="1439715"/>
                  </a:lnTo>
                  <a:lnTo>
                    <a:pt x="97530" y="1429570"/>
                  </a:lnTo>
                  <a:lnTo>
                    <a:pt x="101014" y="1419490"/>
                  </a:lnTo>
                  <a:lnTo>
                    <a:pt x="104497" y="1409474"/>
                  </a:lnTo>
                  <a:lnTo>
                    <a:pt x="107980" y="1399521"/>
                  </a:lnTo>
                  <a:lnTo>
                    <a:pt x="111463" y="1389630"/>
                  </a:lnTo>
                  <a:lnTo>
                    <a:pt x="114947" y="1379802"/>
                  </a:lnTo>
                  <a:lnTo>
                    <a:pt x="118430" y="1370035"/>
                  </a:lnTo>
                  <a:lnTo>
                    <a:pt x="121913" y="1360329"/>
                  </a:lnTo>
                  <a:lnTo>
                    <a:pt x="125396" y="1350684"/>
                  </a:lnTo>
                  <a:lnTo>
                    <a:pt x="128880" y="1341098"/>
                  </a:lnTo>
                  <a:lnTo>
                    <a:pt x="132363" y="1331572"/>
                  </a:lnTo>
                  <a:lnTo>
                    <a:pt x="135846" y="1322104"/>
                  </a:lnTo>
                  <a:lnTo>
                    <a:pt x="139329" y="1312694"/>
                  </a:lnTo>
                  <a:lnTo>
                    <a:pt x="142813" y="1303342"/>
                  </a:lnTo>
                  <a:lnTo>
                    <a:pt x="146296" y="1294047"/>
                  </a:lnTo>
                  <a:lnTo>
                    <a:pt x="149779" y="1284808"/>
                  </a:lnTo>
                  <a:lnTo>
                    <a:pt x="153262" y="1275626"/>
                  </a:lnTo>
                  <a:lnTo>
                    <a:pt x="156746" y="1266499"/>
                  </a:lnTo>
                  <a:lnTo>
                    <a:pt x="160229" y="1257427"/>
                  </a:lnTo>
                  <a:lnTo>
                    <a:pt x="163712" y="1248409"/>
                  </a:lnTo>
                  <a:lnTo>
                    <a:pt x="167195" y="1239446"/>
                  </a:lnTo>
                  <a:lnTo>
                    <a:pt x="170679" y="1230536"/>
                  </a:lnTo>
                  <a:lnTo>
                    <a:pt x="174162" y="1221680"/>
                  </a:lnTo>
                  <a:lnTo>
                    <a:pt x="177645" y="1212876"/>
                  </a:lnTo>
                  <a:lnTo>
                    <a:pt x="181128" y="1204124"/>
                  </a:lnTo>
                  <a:lnTo>
                    <a:pt x="184612" y="1195423"/>
                  </a:lnTo>
                  <a:lnTo>
                    <a:pt x="188095" y="1186774"/>
                  </a:lnTo>
                  <a:lnTo>
                    <a:pt x="191578" y="1178176"/>
                  </a:lnTo>
                  <a:lnTo>
                    <a:pt x="195061" y="1169628"/>
                  </a:lnTo>
                  <a:lnTo>
                    <a:pt x="198545" y="1161130"/>
                  </a:lnTo>
                  <a:lnTo>
                    <a:pt x="202028" y="1152681"/>
                  </a:lnTo>
                  <a:lnTo>
                    <a:pt x="205511" y="1144282"/>
                  </a:lnTo>
                  <a:lnTo>
                    <a:pt x="208994" y="1135931"/>
                  </a:lnTo>
                  <a:lnTo>
                    <a:pt x="212478" y="1127628"/>
                  </a:lnTo>
                  <a:lnTo>
                    <a:pt x="215961" y="1119373"/>
                  </a:lnTo>
                  <a:lnTo>
                    <a:pt x="219444" y="1111165"/>
                  </a:lnTo>
                  <a:lnTo>
                    <a:pt x="222927" y="1103004"/>
                  </a:lnTo>
                  <a:lnTo>
                    <a:pt x="226411" y="1094890"/>
                  </a:lnTo>
                  <a:lnTo>
                    <a:pt x="229894" y="1086822"/>
                  </a:lnTo>
                  <a:lnTo>
                    <a:pt x="233377" y="1078799"/>
                  </a:lnTo>
                  <a:lnTo>
                    <a:pt x="236860" y="1070822"/>
                  </a:lnTo>
                  <a:lnTo>
                    <a:pt x="240344" y="1062890"/>
                  </a:lnTo>
                  <a:lnTo>
                    <a:pt x="243827" y="1055003"/>
                  </a:lnTo>
                  <a:lnTo>
                    <a:pt x="247310" y="1047160"/>
                  </a:lnTo>
                  <a:lnTo>
                    <a:pt x="250793" y="1156055"/>
                  </a:lnTo>
                  <a:lnTo>
                    <a:pt x="254277" y="1149316"/>
                  </a:lnTo>
                  <a:lnTo>
                    <a:pt x="257760" y="1142608"/>
                  </a:lnTo>
                  <a:lnTo>
                    <a:pt x="261243" y="1135931"/>
                  </a:lnTo>
                  <a:lnTo>
                    <a:pt x="264726" y="1129285"/>
                  </a:lnTo>
                  <a:lnTo>
                    <a:pt x="268210" y="1122669"/>
                  </a:lnTo>
                  <a:lnTo>
                    <a:pt x="271693" y="1116084"/>
                  </a:lnTo>
                  <a:lnTo>
                    <a:pt x="275176" y="1109529"/>
                  </a:lnTo>
                  <a:lnTo>
                    <a:pt x="278659" y="1103004"/>
                  </a:lnTo>
                  <a:lnTo>
                    <a:pt x="282143" y="1096509"/>
                  </a:lnTo>
                  <a:lnTo>
                    <a:pt x="285626" y="1090044"/>
                  </a:lnTo>
                  <a:lnTo>
                    <a:pt x="289109" y="1083607"/>
                  </a:lnTo>
                  <a:lnTo>
                    <a:pt x="292592" y="1077200"/>
                  </a:lnTo>
                  <a:lnTo>
                    <a:pt x="296075" y="1070822"/>
                  </a:lnTo>
                  <a:lnTo>
                    <a:pt x="299559" y="1064473"/>
                  </a:lnTo>
                  <a:lnTo>
                    <a:pt x="303042" y="1058153"/>
                  </a:lnTo>
                  <a:lnTo>
                    <a:pt x="306525" y="1051860"/>
                  </a:lnTo>
                  <a:lnTo>
                    <a:pt x="310008" y="1045596"/>
                  </a:lnTo>
                  <a:lnTo>
                    <a:pt x="313492" y="1039360"/>
                  </a:lnTo>
                  <a:lnTo>
                    <a:pt x="316975" y="1033152"/>
                  </a:lnTo>
                  <a:lnTo>
                    <a:pt x="320458" y="1026972"/>
                  </a:lnTo>
                  <a:lnTo>
                    <a:pt x="323941" y="1020819"/>
                  </a:lnTo>
                  <a:lnTo>
                    <a:pt x="327425" y="1014693"/>
                  </a:lnTo>
                  <a:lnTo>
                    <a:pt x="330908" y="1008594"/>
                  </a:lnTo>
                  <a:lnTo>
                    <a:pt x="334391" y="1002522"/>
                  </a:lnTo>
                  <a:lnTo>
                    <a:pt x="337874" y="996477"/>
                  </a:lnTo>
                  <a:lnTo>
                    <a:pt x="341358" y="990459"/>
                  </a:lnTo>
                  <a:lnTo>
                    <a:pt x="344841" y="984467"/>
                  </a:lnTo>
                  <a:lnTo>
                    <a:pt x="348324" y="978501"/>
                  </a:lnTo>
                  <a:lnTo>
                    <a:pt x="351807" y="972561"/>
                  </a:lnTo>
                  <a:lnTo>
                    <a:pt x="355291" y="966647"/>
                  </a:lnTo>
                  <a:lnTo>
                    <a:pt x="358774" y="960759"/>
                  </a:lnTo>
                  <a:lnTo>
                    <a:pt x="362257" y="954896"/>
                  </a:lnTo>
                  <a:lnTo>
                    <a:pt x="365740" y="949059"/>
                  </a:lnTo>
                  <a:lnTo>
                    <a:pt x="369224" y="943247"/>
                  </a:lnTo>
                  <a:lnTo>
                    <a:pt x="372707" y="937460"/>
                  </a:lnTo>
                  <a:lnTo>
                    <a:pt x="376190" y="931697"/>
                  </a:lnTo>
                  <a:lnTo>
                    <a:pt x="379673" y="925960"/>
                  </a:lnTo>
                  <a:lnTo>
                    <a:pt x="383157" y="920247"/>
                  </a:lnTo>
                  <a:lnTo>
                    <a:pt x="386640" y="914559"/>
                  </a:lnTo>
                  <a:lnTo>
                    <a:pt x="390123" y="908894"/>
                  </a:lnTo>
                  <a:lnTo>
                    <a:pt x="393606" y="903254"/>
                  </a:lnTo>
                  <a:lnTo>
                    <a:pt x="397090" y="897638"/>
                  </a:lnTo>
                  <a:lnTo>
                    <a:pt x="400573" y="892045"/>
                  </a:lnTo>
                  <a:lnTo>
                    <a:pt x="404056" y="886477"/>
                  </a:lnTo>
                  <a:lnTo>
                    <a:pt x="407539" y="880931"/>
                  </a:lnTo>
                  <a:lnTo>
                    <a:pt x="411023" y="875409"/>
                  </a:lnTo>
                  <a:lnTo>
                    <a:pt x="414506" y="869911"/>
                  </a:lnTo>
                  <a:lnTo>
                    <a:pt x="417989" y="864435"/>
                  </a:lnTo>
                  <a:lnTo>
                    <a:pt x="421472" y="858982"/>
                  </a:lnTo>
                  <a:lnTo>
                    <a:pt x="424956" y="853552"/>
                  </a:lnTo>
                  <a:lnTo>
                    <a:pt x="428439" y="848145"/>
                  </a:lnTo>
                  <a:lnTo>
                    <a:pt x="431922" y="842760"/>
                  </a:lnTo>
                  <a:lnTo>
                    <a:pt x="435405" y="837397"/>
                  </a:lnTo>
                  <a:lnTo>
                    <a:pt x="438889" y="832057"/>
                  </a:lnTo>
                  <a:lnTo>
                    <a:pt x="442372" y="826738"/>
                  </a:lnTo>
                  <a:lnTo>
                    <a:pt x="445855" y="821442"/>
                  </a:lnTo>
                  <a:lnTo>
                    <a:pt x="449338" y="816167"/>
                  </a:lnTo>
                  <a:lnTo>
                    <a:pt x="452822" y="810914"/>
                  </a:lnTo>
                  <a:lnTo>
                    <a:pt x="456305" y="805683"/>
                  </a:lnTo>
                  <a:lnTo>
                    <a:pt x="459788" y="800473"/>
                  </a:lnTo>
                  <a:lnTo>
                    <a:pt x="463271" y="795284"/>
                  </a:lnTo>
                  <a:lnTo>
                    <a:pt x="466755" y="790116"/>
                  </a:lnTo>
                  <a:lnTo>
                    <a:pt x="470238" y="784970"/>
                  </a:lnTo>
                  <a:lnTo>
                    <a:pt x="473721" y="779844"/>
                  </a:lnTo>
                  <a:lnTo>
                    <a:pt x="477204" y="774739"/>
                  </a:lnTo>
                  <a:lnTo>
                    <a:pt x="480688" y="769654"/>
                  </a:lnTo>
                  <a:lnTo>
                    <a:pt x="484171" y="764590"/>
                  </a:lnTo>
                  <a:lnTo>
                    <a:pt x="487654" y="759547"/>
                  </a:lnTo>
                  <a:lnTo>
                    <a:pt x="491137" y="754523"/>
                  </a:lnTo>
                  <a:lnTo>
                    <a:pt x="494621" y="749520"/>
                  </a:lnTo>
                  <a:lnTo>
                    <a:pt x="498104" y="744537"/>
                  </a:lnTo>
                  <a:lnTo>
                    <a:pt x="501587" y="739574"/>
                  </a:lnTo>
                  <a:lnTo>
                    <a:pt x="505070" y="734630"/>
                  </a:lnTo>
                  <a:lnTo>
                    <a:pt x="508554" y="729706"/>
                  </a:lnTo>
                  <a:lnTo>
                    <a:pt x="512037" y="724802"/>
                  </a:lnTo>
                  <a:lnTo>
                    <a:pt x="515520" y="719917"/>
                  </a:lnTo>
                  <a:lnTo>
                    <a:pt x="519003" y="715051"/>
                  </a:lnTo>
                  <a:lnTo>
                    <a:pt x="522487" y="710205"/>
                  </a:lnTo>
                  <a:lnTo>
                    <a:pt x="525970" y="705378"/>
                  </a:lnTo>
                  <a:lnTo>
                    <a:pt x="529453" y="700569"/>
                  </a:lnTo>
                  <a:lnTo>
                    <a:pt x="532936" y="695780"/>
                  </a:lnTo>
                  <a:lnTo>
                    <a:pt x="536420" y="691009"/>
                  </a:lnTo>
                  <a:lnTo>
                    <a:pt x="539903" y="686257"/>
                  </a:lnTo>
                  <a:lnTo>
                    <a:pt x="543386" y="681523"/>
                  </a:lnTo>
                  <a:lnTo>
                    <a:pt x="546869" y="676808"/>
                  </a:lnTo>
                  <a:lnTo>
                    <a:pt x="550353" y="672111"/>
                  </a:lnTo>
                  <a:lnTo>
                    <a:pt x="553836" y="667432"/>
                  </a:lnTo>
                  <a:lnTo>
                    <a:pt x="557319" y="662771"/>
                  </a:lnTo>
                  <a:lnTo>
                    <a:pt x="560802" y="658129"/>
                  </a:lnTo>
                  <a:lnTo>
                    <a:pt x="564286" y="653504"/>
                  </a:lnTo>
                  <a:lnTo>
                    <a:pt x="567769" y="648897"/>
                  </a:lnTo>
                  <a:lnTo>
                    <a:pt x="571252" y="644308"/>
                  </a:lnTo>
                  <a:lnTo>
                    <a:pt x="574735" y="639736"/>
                  </a:lnTo>
                  <a:lnTo>
                    <a:pt x="578218" y="635182"/>
                  </a:lnTo>
                  <a:lnTo>
                    <a:pt x="581702" y="630645"/>
                  </a:lnTo>
                  <a:lnTo>
                    <a:pt x="585185" y="626125"/>
                  </a:lnTo>
                  <a:lnTo>
                    <a:pt x="588668" y="621623"/>
                  </a:lnTo>
                  <a:lnTo>
                    <a:pt x="592151" y="617138"/>
                  </a:lnTo>
                  <a:lnTo>
                    <a:pt x="595635" y="612669"/>
                  </a:lnTo>
                  <a:lnTo>
                    <a:pt x="599118" y="608218"/>
                  </a:lnTo>
                  <a:lnTo>
                    <a:pt x="602601" y="603783"/>
                  </a:lnTo>
                  <a:lnTo>
                    <a:pt x="606084" y="599365"/>
                  </a:lnTo>
                  <a:lnTo>
                    <a:pt x="609568" y="594964"/>
                  </a:lnTo>
                  <a:lnTo>
                    <a:pt x="613051" y="590579"/>
                  </a:lnTo>
                  <a:lnTo>
                    <a:pt x="616534" y="586211"/>
                  </a:lnTo>
                  <a:lnTo>
                    <a:pt x="620017" y="581858"/>
                  </a:lnTo>
                  <a:lnTo>
                    <a:pt x="623501" y="577523"/>
                  </a:lnTo>
                  <a:lnTo>
                    <a:pt x="626984" y="573203"/>
                  </a:lnTo>
                  <a:lnTo>
                    <a:pt x="630467" y="568899"/>
                  </a:lnTo>
                  <a:lnTo>
                    <a:pt x="633950" y="564611"/>
                  </a:lnTo>
                  <a:lnTo>
                    <a:pt x="637434" y="560340"/>
                  </a:lnTo>
                  <a:lnTo>
                    <a:pt x="640917" y="556084"/>
                  </a:lnTo>
                  <a:lnTo>
                    <a:pt x="644400" y="551843"/>
                  </a:lnTo>
                  <a:lnTo>
                    <a:pt x="647883" y="547619"/>
                  </a:lnTo>
                  <a:lnTo>
                    <a:pt x="651367" y="543409"/>
                  </a:lnTo>
                  <a:lnTo>
                    <a:pt x="654850" y="539216"/>
                  </a:lnTo>
                  <a:lnTo>
                    <a:pt x="658333" y="535037"/>
                  </a:lnTo>
                  <a:lnTo>
                    <a:pt x="661816" y="530874"/>
                  </a:lnTo>
                  <a:lnTo>
                    <a:pt x="665300" y="526726"/>
                  </a:lnTo>
                  <a:lnTo>
                    <a:pt x="668783" y="522593"/>
                  </a:lnTo>
                  <a:lnTo>
                    <a:pt x="672266" y="518475"/>
                  </a:lnTo>
                  <a:lnTo>
                    <a:pt x="675749" y="514373"/>
                  </a:lnTo>
                  <a:lnTo>
                    <a:pt x="679233" y="510285"/>
                  </a:lnTo>
                  <a:lnTo>
                    <a:pt x="682716" y="506211"/>
                  </a:lnTo>
                  <a:lnTo>
                    <a:pt x="686199" y="502153"/>
                  </a:lnTo>
                  <a:lnTo>
                    <a:pt x="689682" y="498109"/>
                  </a:lnTo>
                  <a:lnTo>
                    <a:pt x="693166" y="494080"/>
                  </a:lnTo>
                  <a:lnTo>
                    <a:pt x="696649" y="490065"/>
                  </a:lnTo>
                  <a:lnTo>
                    <a:pt x="700132" y="486064"/>
                  </a:lnTo>
                  <a:lnTo>
                    <a:pt x="703615" y="482078"/>
                  </a:lnTo>
                  <a:lnTo>
                    <a:pt x="707099" y="478106"/>
                  </a:lnTo>
                  <a:lnTo>
                    <a:pt x="710582" y="474148"/>
                  </a:lnTo>
                  <a:lnTo>
                    <a:pt x="714065" y="470205"/>
                  </a:lnTo>
                  <a:lnTo>
                    <a:pt x="717548" y="466275"/>
                  </a:lnTo>
                  <a:lnTo>
                    <a:pt x="721032" y="462359"/>
                  </a:lnTo>
                  <a:lnTo>
                    <a:pt x="724515" y="458457"/>
                  </a:lnTo>
                  <a:lnTo>
                    <a:pt x="727998" y="454569"/>
                  </a:lnTo>
                  <a:lnTo>
                    <a:pt x="731481" y="450695"/>
                  </a:lnTo>
                  <a:lnTo>
                    <a:pt x="734965" y="446834"/>
                  </a:lnTo>
                  <a:lnTo>
                    <a:pt x="738448" y="442987"/>
                  </a:lnTo>
                  <a:lnTo>
                    <a:pt x="741931" y="439153"/>
                  </a:lnTo>
                  <a:lnTo>
                    <a:pt x="745414" y="435333"/>
                  </a:lnTo>
                  <a:lnTo>
                    <a:pt x="748898" y="576801"/>
                  </a:lnTo>
                  <a:lnTo>
                    <a:pt x="752381" y="573203"/>
                  </a:lnTo>
                  <a:lnTo>
                    <a:pt x="755864" y="569615"/>
                  </a:lnTo>
                  <a:lnTo>
                    <a:pt x="759347" y="566039"/>
                  </a:lnTo>
                  <a:lnTo>
                    <a:pt x="762831" y="562474"/>
                  </a:lnTo>
                  <a:lnTo>
                    <a:pt x="766314" y="558919"/>
                  </a:lnTo>
                  <a:lnTo>
                    <a:pt x="769797" y="555376"/>
                  </a:lnTo>
                  <a:lnTo>
                    <a:pt x="773280" y="551843"/>
                  </a:lnTo>
                  <a:lnTo>
                    <a:pt x="776764" y="548322"/>
                  </a:lnTo>
                  <a:lnTo>
                    <a:pt x="780247" y="544811"/>
                  </a:lnTo>
                  <a:lnTo>
                    <a:pt x="783730" y="541311"/>
                  </a:lnTo>
                  <a:lnTo>
                    <a:pt x="787213" y="537821"/>
                  </a:lnTo>
                  <a:lnTo>
                    <a:pt x="790697" y="534342"/>
                  </a:lnTo>
                  <a:lnTo>
                    <a:pt x="794180" y="530874"/>
                  </a:lnTo>
                  <a:lnTo>
                    <a:pt x="797663" y="527416"/>
                  </a:lnTo>
                  <a:lnTo>
                    <a:pt x="801146" y="523969"/>
                  </a:lnTo>
                  <a:lnTo>
                    <a:pt x="804630" y="520533"/>
                  </a:lnTo>
                  <a:lnTo>
                    <a:pt x="808113" y="517106"/>
                  </a:lnTo>
                  <a:lnTo>
                    <a:pt x="811596" y="513690"/>
                  </a:lnTo>
                  <a:lnTo>
                    <a:pt x="815079" y="510285"/>
                  </a:lnTo>
                  <a:lnTo>
                    <a:pt x="818563" y="506889"/>
                  </a:lnTo>
                  <a:lnTo>
                    <a:pt x="822046" y="503504"/>
                  </a:lnTo>
                  <a:lnTo>
                    <a:pt x="825529" y="500129"/>
                  </a:lnTo>
                  <a:lnTo>
                    <a:pt x="829012" y="496764"/>
                  </a:lnTo>
                  <a:lnTo>
                    <a:pt x="832496" y="493410"/>
                  </a:lnTo>
                  <a:lnTo>
                    <a:pt x="835979" y="490065"/>
                  </a:lnTo>
                  <a:lnTo>
                    <a:pt x="839462" y="486730"/>
                  </a:lnTo>
                  <a:lnTo>
                    <a:pt x="842945" y="483405"/>
                  </a:lnTo>
                  <a:lnTo>
                    <a:pt x="846429" y="480090"/>
                  </a:lnTo>
                  <a:lnTo>
                    <a:pt x="849912" y="476785"/>
                  </a:lnTo>
                  <a:lnTo>
                    <a:pt x="853395" y="473490"/>
                  </a:lnTo>
                  <a:lnTo>
                    <a:pt x="856878" y="470205"/>
                  </a:lnTo>
                  <a:lnTo>
                    <a:pt x="860361" y="466929"/>
                  </a:lnTo>
                  <a:lnTo>
                    <a:pt x="863845" y="463663"/>
                  </a:lnTo>
                  <a:lnTo>
                    <a:pt x="867328" y="460406"/>
                  </a:lnTo>
                  <a:lnTo>
                    <a:pt x="870811" y="457160"/>
                  </a:lnTo>
                  <a:lnTo>
                    <a:pt x="874294" y="453922"/>
                  </a:lnTo>
                  <a:lnTo>
                    <a:pt x="877778" y="450695"/>
                  </a:lnTo>
                  <a:lnTo>
                    <a:pt x="881261" y="447476"/>
                  </a:lnTo>
                  <a:lnTo>
                    <a:pt x="884744" y="444268"/>
                  </a:lnTo>
                  <a:lnTo>
                    <a:pt x="888227" y="441068"/>
                  </a:lnTo>
                  <a:lnTo>
                    <a:pt x="891711" y="437878"/>
                  </a:lnTo>
                  <a:lnTo>
                    <a:pt x="895194" y="434697"/>
                  </a:lnTo>
                  <a:lnTo>
                    <a:pt x="898677" y="431526"/>
                  </a:lnTo>
                  <a:lnTo>
                    <a:pt x="902160" y="428363"/>
                  </a:lnTo>
                  <a:lnTo>
                    <a:pt x="905644" y="425210"/>
                  </a:lnTo>
                  <a:lnTo>
                    <a:pt x="909127" y="422066"/>
                  </a:lnTo>
                  <a:lnTo>
                    <a:pt x="912610" y="418931"/>
                  </a:lnTo>
                  <a:lnTo>
                    <a:pt x="916093" y="415806"/>
                  </a:lnTo>
                  <a:lnTo>
                    <a:pt x="919577" y="412689"/>
                  </a:lnTo>
                  <a:lnTo>
                    <a:pt x="923060" y="409581"/>
                  </a:lnTo>
                  <a:lnTo>
                    <a:pt x="926543" y="406482"/>
                  </a:lnTo>
                  <a:lnTo>
                    <a:pt x="930026" y="403392"/>
                  </a:lnTo>
                  <a:lnTo>
                    <a:pt x="933510" y="400311"/>
                  </a:lnTo>
                  <a:lnTo>
                    <a:pt x="936993" y="397239"/>
                  </a:lnTo>
                  <a:lnTo>
                    <a:pt x="940476" y="394175"/>
                  </a:lnTo>
                  <a:lnTo>
                    <a:pt x="943959" y="391121"/>
                  </a:lnTo>
                  <a:lnTo>
                    <a:pt x="947443" y="388075"/>
                  </a:lnTo>
                  <a:lnTo>
                    <a:pt x="950926" y="385038"/>
                  </a:lnTo>
                  <a:lnTo>
                    <a:pt x="954409" y="382009"/>
                  </a:lnTo>
                  <a:lnTo>
                    <a:pt x="957892" y="378989"/>
                  </a:lnTo>
                  <a:lnTo>
                    <a:pt x="961376" y="375978"/>
                  </a:lnTo>
                  <a:lnTo>
                    <a:pt x="964859" y="372975"/>
                  </a:lnTo>
                  <a:lnTo>
                    <a:pt x="968342" y="369980"/>
                  </a:lnTo>
                  <a:lnTo>
                    <a:pt x="971825" y="366994"/>
                  </a:lnTo>
                  <a:lnTo>
                    <a:pt x="975309" y="364017"/>
                  </a:lnTo>
                  <a:lnTo>
                    <a:pt x="978792" y="361048"/>
                  </a:lnTo>
                  <a:lnTo>
                    <a:pt x="982275" y="358087"/>
                  </a:lnTo>
                  <a:lnTo>
                    <a:pt x="985758" y="355134"/>
                  </a:lnTo>
                  <a:lnTo>
                    <a:pt x="989242" y="352190"/>
                  </a:lnTo>
                  <a:lnTo>
                    <a:pt x="992725" y="349254"/>
                  </a:lnTo>
                  <a:lnTo>
                    <a:pt x="996208" y="346327"/>
                  </a:lnTo>
                  <a:lnTo>
                    <a:pt x="999691" y="343407"/>
                  </a:lnTo>
                  <a:lnTo>
                    <a:pt x="1003175" y="340496"/>
                  </a:lnTo>
                  <a:lnTo>
                    <a:pt x="1006658" y="337593"/>
                  </a:lnTo>
                  <a:lnTo>
                    <a:pt x="1010141" y="334697"/>
                  </a:lnTo>
                  <a:lnTo>
                    <a:pt x="1013624" y="331810"/>
                  </a:lnTo>
                  <a:lnTo>
                    <a:pt x="1017108" y="328931"/>
                  </a:lnTo>
                  <a:lnTo>
                    <a:pt x="1020591" y="326060"/>
                  </a:lnTo>
                  <a:lnTo>
                    <a:pt x="1024074" y="323197"/>
                  </a:lnTo>
                  <a:lnTo>
                    <a:pt x="1027557" y="320342"/>
                  </a:lnTo>
                  <a:lnTo>
                    <a:pt x="1031041" y="317494"/>
                  </a:lnTo>
                  <a:lnTo>
                    <a:pt x="1034524" y="314655"/>
                  </a:lnTo>
                  <a:lnTo>
                    <a:pt x="1038007" y="311823"/>
                  </a:lnTo>
                  <a:lnTo>
                    <a:pt x="1041490" y="308999"/>
                  </a:lnTo>
                  <a:lnTo>
                    <a:pt x="1044974" y="306183"/>
                  </a:lnTo>
                  <a:lnTo>
                    <a:pt x="1048457" y="303375"/>
                  </a:lnTo>
                  <a:lnTo>
                    <a:pt x="1051940" y="300574"/>
                  </a:lnTo>
                  <a:lnTo>
                    <a:pt x="1055423" y="297781"/>
                  </a:lnTo>
                  <a:lnTo>
                    <a:pt x="1058907" y="294995"/>
                  </a:lnTo>
                  <a:lnTo>
                    <a:pt x="1062390" y="292217"/>
                  </a:lnTo>
                  <a:lnTo>
                    <a:pt x="1065873" y="289447"/>
                  </a:lnTo>
                  <a:lnTo>
                    <a:pt x="1069356" y="286684"/>
                  </a:lnTo>
                  <a:lnTo>
                    <a:pt x="1072840" y="283929"/>
                  </a:lnTo>
                  <a:lnTo>
                    <a:pt x="1076323" y="281181"/>
                  </a:lnTo>
                  <a:lnTo>
                    <a:pt x="1079806" y="278441"/>
                  </a:lnTo>
                  <a:lnTo>
                    <a:pt x="1083289" y="275708"/>
                  </a:lnTo>
                  <a:lnTo>
                    <a:pt x="1086773" y="272982"/>
                  </a:lnTo>
                  <a:lnTo>
                    <a:pt x="1090256" y="270264"/>
                  </a:lnTo>
                  <a:lnTo>
                    <a:pt x="1093739" y="267553"/>
                  </a:lnTo>
                  <a:lnTo>
                    <a:pt x="1097222" y="264849"/>
                  </a:lnTo>
                  <a:lnTo>
                    <a:pt x="1100706" y="262153"/>
                  </a:lnTo>
                  <a:lnTo>
                    <a:pt x="1104189" y="259464"/>
                  </a:lnTo>
                  <a:lnTo>
                    <a:pt x="1107672" y="256782"/>
                  </a:lnTo>
                  <a:lnTo>
                    <a:pt x="1111155" y="254107"/>
                  </a:lnTo>
                  <a:lnTo>
                    <a:pt x="1114639" y="251440"/>
                  </a:lnTo>
                  <a:lnTo>
                    <a:pt x="1118122" y="248779"/>
                  </a:lnTo>
                  <a:lnTo>
                    <a:pt x="1121605" y="246126"/>
                  </a:lnTo>
                  <a:lnTo>
                    <a:pt x="1125088" y="243479"/>
                  </a:lnTo>
                  <a:lnTo>
                    <a:pt x="1128572" y="240840"/>
                  </a:lnTo>
                  <a:lnTo>
                    <a:pt x="1132055" y="238208"/>
                  </a:lnTo>
                  <a:lnTo>
                    <a:pt x="1135538" y="235582"/>
                  </a:lnTo>
                  <a:lnTo>
                    <a:pt x="1139021" y="232964"/>
                  </a:lnTo>
                  <a:lnTo>
                    <a:pt x="1142505" y="230353"/>
                  </a:lnTo>
                  <a:lnTo>
                    <a:pt x="1145988" y="227748"/>
                  </a:lnTo>
                  <a:lnTo>
                    <a:pt x="1149471" y="225150"/>
                  </a:lnTo>
                  <a:lnTo>
                    <a:pt x="1152954" y="222559"/>
                  </a:lnTo>
                  <a:lnTo>
                    <a:pt x="1156437" y="219975"/>
                  </a:lnTo>
                  <a:lnTo>
                    <a:pt x="1159921" y="217398"/>
                  </a:lnTo>
                  <a:lnTo>
                    <a:pt x="1163404" y="214828"/>
                  </a:lnTo>
                  <a:lnTo>
                    <a:pt x="1166887" y="212264"/>
                  </a:lnTo>
                  <a:lnTo>
                    <a:pt x="1170370" y="209707"/>
                  </a:lnTo>
                  <a:lnTo>
                    <a:pt x="1173854" y="207156"/>
                  </a:lnTo>
                  <a:lnTo>
                    <a:pt x="1177337" y="204613"/>
                  </a:lnTo>
                  <a:lnTo>
                    <a:pt x="1180820" y="202076"/>
                  </a:lnTo>
                  <a:lnTo>
                    <a:pt x="1184303" y="199545"/>
                  </a:lnTo>
                  <a:lnTo>
                    <a:pt x="1187787" y="197021"/>
                  </a:lnTo>
                  <a:lnTo>
                    <a:pt x="1191270" y="194504"/>
                  </a:lnTo>
                  <a:lnTo>
                    <a:pt x="1194753" y="191993"/>
                  </a:lnTo>
                  <a:lnTo>
                    <a:pt x="1198236" y="189489"/>
                  </a:lnTo>
                  <a:lnTo>
                    <a:pt x="1201720" y="186991"/>
                  </a:lnTo>
                  <a:lnTo>
                    <a:pt x="1205203" y="184499"/>
                  </a:lnTo>
                  <a:lnTo>
                    <a:pt x="1208686" y="182014"/>
                  </a:lnTo>
                  <a:lnTo>
                    <a:pt x="1212169" y="179536"/>
                  </a:lnTo>
                  <a:lnTo>
                    <a:pt x="1215653" y="177064"/>
                  </a:lnTo>
                  <a:lnTo>
                    <a:pt x="1219136" y="174598"/>
                  </a:lnTo>
                  <a:lnTo>
                    <a:pt x="1222619" y="172138"/>
                  </a:lnTo>
                  <a:lnTo>
                    <a:pt x="1226102" y="169685"/>
                  </a:lnTo>
                  <a:lnTo>
                    <a:pt x="1229586" y="167238"/>
                  </a:lnTo>
                  <a:lnTo>
                    <a:pt x="1233069" y="164797"/>
                  </a:lnTo>
                  <a:lnTo>
                    <a:pt x="1236552" y="162363"/>
                  </a:lnTo>
                  <a:lnTo>
                    <a:pt x="1240035" y="159935"/>
                  </a:lnTo>
                  <a:lnTo>
                    <a:pt x="1243519" y="157513"/>
                  </a:lnTo>
                  <a:lnTo>
                    <a:pt x="1247002" y="155097"/>
                  </a:lnTo>
                  <a:lnTo>
                    <a:pt x="1250485" y="152687"/>
                  </a:lnTo>
                  <a:lnTo>
                    <a:pt x="1253968" y="150283"/>
                  </a:lnTo>
                  <a:lnTo>
                    <a:pt x="1257452" y="147886"/>
                  </a:lnTo>
                  <a:lnTo>
                    <a:pt x="1260935" y="145494"/>
                  </a:lnTo>
                  <a:lnTo>
                    <a:pt x="1264418" y="143109"/>
                  </a:lnTo>
                  <a:lnTo>
                    <a:pt x="1267901" y="140729"/>
                  </a:lnTo>
                  <a:lnTo>
                    <a:pt x="1271385" y="138356"/>
                  </a:lnTo>
                  <a:lnTo>
                    <a:pt x="1274868" y="135988"/>
                  </a:lnTo>
                  <a:lnTo>
                    <a:pt x="1278351" y="133627"/>
                  </a:lnTo>
                  <a:lnTo>
                    <a:pt x="1281834" y="131271"/>
                  </a:lnTo>
                  <a:lnTo>
                    <a:pt x="1285318" y="128921"/>
                  </a:lnTo>
                  <a:lnTo>
                    <a:pt x="1288801" y="126577"/>
                  </a:lnTo>
                  <a:lnTo>
                    <a:pt x="1292284" y="124240"/>
                  </a:lnTo>
                  <a:lnTo>
                    <a:pt x="1295767" y="121907"/>
                  </a:lnTo>
                  <a:lnTo>
                    <a:pt x="1299251" y="119581"/>
                  </a:lnTo>
                  <a:lnTo>
                    <a:pt x="1302734" y="117261"/>
                  </a:lnTo>
                  <a:lnTo>
                    <a:pt x="1306217" y="114946"/>
                  </a:lnTo>
                  <a:lnTo>
                    <a:pt x="1309700" y="112637"/>
                  </a:lnTo>
                  <a:lnTo>
                    <a:pt x="1313184" y="110334"/>
                  </a:lnTo>
                  <a:lnTo>
                    <a:pt x="1316667" y="108036"/>
                  </a:lnTo>
                  <a:lnTo>
                    <a:pt x="1320150" y="105744"/>
                  </a:lnTo>
                  <a:lnTo>
                    <a:pt x="1323633" y="103458"/>
                  </a:lnTo>
                  <a:lnTo>
                    <a:pt x="1327117" y="101178"/>
                  </a:lnTo>
                  <a:lnTo>
                    <a:pt x="1330600" y="98903"/>
                  </a:lnTo>
                  <a:lnTo>
                    <a:pt x="1334083" y="96633"/>
                  </a:lnTo>
                  <a:lnTo>
                    <a:pt x="1337566" y="94370"/>
                  </a:lnTo>
                  <a:lnTo>
                    <a:pt x="1341050" y="92112"/>
                  </a:lnTo>
                  <a:lnTo>
                    <a:pt x="1344533" y="89859"/>
                  </a:lnTo>
                  <a:lnTo>
                    <a:pt x="1348016" y="87612"/>
                  </a:lnTo>
                  <a:lnTo>
                    <a:pt x="1351499" y="85370"/>
                  </a:lnTo>
                  <a:lnTo>
                    <a:pt x="1354983" y="83134"/>
                  </a:lnTo>
                  <a:lnTo>
                    <a:pt x="1358466" y="80904"/>
                  </a:lnTo>
                  <a:lnTo>
                    <a:pt x="1361949" y="78678"/>
                  </a:lnTo>
                  <a:lnTo>
                    <a:pt x="1365432" y="76459"/>
                  </a:lnTo>
                  <a:lnTo>
                    <a:pt x="1368916" y="74244"/>
                  </a:lnTo>
                  <a:lnTo>
                    <a:pt x="1372399" y="72035"/>
                  </a:lnTo>
                  <a:lnTo>
                    <a:pt x="1375882" y="69832"/>
                  </a:lnTo>
                  <a:lnTo>
                    <a:pt x="1379365" y="67634"/>
                  </a:lnTo>
                  <a:lnTo>
                    <a:pt x="1382849" y="65441"/>
                  </a:lnTo>
                  <a:lnTo>
                    <a:pt x="1386332" y="63253"/>
                  </a:lnTo>
                  <a:lnTo>
                    <a:pt x="1389815" y="61071"/>
                  </a:lnTo>
                  <a:lnTo>
                    <a:pt x="1393298" y="58894"/>
                  </a:lnTo>
                  <a:lnTo>
                    <a:pt x="1396782" y="56722"/>
                  </a:lnTo>
                  <a:lnTo>
                    <a:pt x="1400265" y="54555"/>
                  </a:lnTo>
                  <a:lnTo>
                    <a:pt x="1403748" y="52394"/>
                  </a:lnTo>
                  <a:lnTo>
                    <a:pt x="1407231" y="50238"/>
                  </a:lnTo>
                  <a:lnTo>
                    <a:pt x="1410715" y="48087"/>
                  </a:lnTo>
                  <a:lnTo>
                    <a:pt x="1414198" y="45941"/>
                  </a:lnTo>
                  <a:lnTo>
                    <a:pt x="1417681" y="43800"/>
                  </a:lnTo>
                  <a:lnTo>
                    <a:pt x="1421164" y="41664"/>
                  </a:lnTo>
                  <a:lnTo>
                    <a:pt x="1424648" y="39534"/>
                  </a:lnTo>
                  <a:lnTo>
                    <a:pt x="1428131" y="37409"/>
                  </a:lnTo>
                  <a:lnTo>
                    <a:pt x="1431614" y="35288"/>
                  </a:lnTo>
                  <a:lnTo>
                    <a:pt x="1435097" y="33173"/>
                  </a:lnTo>
                  <a:lnTo>
                    <a:pt x="1438580" y="31063"/>
                  </a:lnTo>
                  <a:lnTo>
                    <a:pt x="1442064" y="28957"/>
                  </a:lnTo>
                  <a:lnTo>
                    <a:pt x="1445547" y="26857"/>
                  </a:lnTo>
                  <a:lnTo>
                    <a:pt x="1449030" y="24762"/>
                  </a:lnTo>
                  <a:lnTo>
                    <a:pt x="1452513" y="22671"/>
                  </a:lnTo>
                  <a:lnTo>
                    <a:pt x="1455997" y="20586"/>
                  </a:lnTo>
                  <a:lnTo>
                    <a:pt x="1459480" y="18505"/>
                  </a:lnTo>
                  <a:lnTo>
                    <a:pt x="1462963" y="16430"/>
                  </a:lnTo>
                  <a:lnTo>
                    <a:pt x="1466446" y="14359"/>
                  </a:lnTo>
                  <a:lnTo>
                    <a:pt x="1469930" y="12293"/>
                  </a:lnTo>
                  <a:lnTo>
                    <a:pt x="1473413" y="10232"/>
                  </a:lnTo>
                  <a:lnTo>
                    <a:pt x="1476896" y="8176"/>
                  </a:lnTo>
                  <a:lnTo>
                    <a:pt x="1480379" y="6125"/>
                  </a:lnTo>
                  <a:lnTo>
                    <a:pt x="1483863" y="4078"/>
                  </a:lnTo>
                  <a:lnTo>
                    <a:pt x="1487346" y="2036"/>
                  </a:lnTo>
                  <a:lnTo>
                    <a:pt x="1490829" y="0"/>
                  </a:lnTo>
                  <a:lnTo>
                    <a:pt x="1494312" y="578605"/>
                  </a:lnTo>
                  <a:lnTo>
                    <a:pt x="1497796" y="576801"/>
                  </a:lnTo>
                  <a:lnTo>
                    <a:pt x="1501279" y="575001"/>
                  </a:lnTo>
                  <a:lnTo>
                    <a:pt x="1504762" y="573203"/>
                  </a:lnTo>
                  <a:lnTo>
                    <a:pt x="1508245" y="571408"/>
                  </a:lnTo>
                  <a:lnTo>
                    <a:pt x="1511729" y="569615"/>
                  </a:lnTo>
                  <a:lnTo>
                    <a:pt x="1515212" y="567826"/>
                  </a:lnTo>
                  <a:lnTo>
                    <a:pt x="1518695" y="566039"/>
                  </a:lnTo>
                  <a:lnTo>
                    <a:pt x="1522178" y="564255"/>
                  </a:lnTo>
                  <a:lnTo>
                    <a:pt x="1525662" y="562474"/>
                  </a:lnTo>
                  <a:lnTo>
                    <a:pt x="1529145" y="560695"/>
                  </a:lnTo>
                  <a:lnTo>
                    <a:pt x="1532628" y="558919"/>
                  </a:lnTo>
                  <a:lnTo>
                    <a:pt x="1536111" y="557146"/>
                  </a:lnTo>
                  <a:lnTo>
                    <a:pt x="1539595" y="555376"/>
                  </a:lnTo>
                  <a:lnTo>
                    <a:pt x="1543078" y="553608"/>
                  </a:lnTo>
                  <a:lnTo>
                    <a:pt x="1546561" y="551843"/>
                  </a:lnTo>
                  <a:lnTo>
                    <a:pt x="1550044" y="550081"/>
                  </a:lnTo>
                  <a:lnTo>
                    <a:pt x="1553528" y="548322"/>
                  </a:lnTo>
                  <a:lnTo>
                    <a:pt x="1557011" y="546565"/>
                  </a:lnTo>
                  <a:lnTo>
                    <a:pt x="1560494" y="544811"/>
                  </a:lnTo>
                  <a:lnTo>
                    <a:pt x="1563977" y="543059"/>
                  </a:lnTo>
                  <a:lnTo>
                    <a:pt x="1567461" y="541311"/>
                  </a:lnTo>
                  <a:lnTo>
                    <a:pt x="1570944" y="539564"/>
                  </a:lnTo>
                  <a:lnTo>
                    <a:pt x="1574427" y="537821"/>
                  </a:lnTo>
                  <a:lnTo>
                    <a:pt x="1577910" y="536080"/>
                  </a:lnTo>
                  <a:lnTo>
                    <a:pt x="1581394" y="534342"/>
                  </a:lnTo>
                  <a:lnTo>
                    <a:pt x="1584877" y="532607"/>
                  </a:lnTo>
                  <a:lnTo>
                    <a:pt x="1588360" y="530874"/>
                  </a:lnTo>
                  <a:lnTo>
                    <a:pt x="1591843" y="529144"/>
                  </a:lnTo>
                  <a:lnTo>
                    <a:pt x="1595327" y="527416"/>
                  </a:lnTo>
                  <a:lnTo>
                    <a:pt x="1598810" y="525692"/>
                  </a:lnTo>
                  <a:lnTo>
                    <a:pt x="1602293" y="523969"/>
                  </a:lnTo>
                  <a:lnTo>
                    <a:pt x="1605776" y="522250"/>
                  </a:lnTo>
                  <a:lnTo>
                    <a:pt x="1609260" y="520533"/>
                  </a:lnTo>
                  <a:lnTo>
                    <a:pt x="1612743" y="518818"/>
                  </a:lnTo>
                  <a:lnTo>
                    <a:pt x="1616226" y="517106"/>
                  </a:lnTo>
                  <a:lnTo>
                    <a:pt x="1619709" y="515397"/>
                  </a:lnTo>
                  <a:lnTo>
                    <a:pt x="1623193" y="513690"/>
                  </a:lnTo>
                  <a:lnTo>
                    <a:pt x="1626676" y="511986"/>
                  </a:lnTo>
                  <a:lnTo>
                    <a:pt x="1630159" y="510285"/>
                  </a:lnTo>
                  <a:lnTo>
                    <a:pt x="1633642" y="508586"/>
                  </a:lnTo>
                  <a:lnTo>
                    <a:pt x="1637126" y="506889"/>
                  </a:lnTo>
                  <a:lnTo>
                    <a:pt x="1640609" y="505195"/>
                  </a:lnTo>
                  <a:lnTo>
                    <a:pt x="1644092" y="503504"/>
                  </a:lnTo>
                  <a:lnTo>
                    <a:pt x="1647575" y="501815"/>
                  </a:lnTo>
                  <a:lnTo>
                    <a:pt x="1651059" y="500129"/>
                  </a:lnTo>
                  <a:lnTo>
                    <a:pt x="1654542" y="498445"/>
                  </a:lnTo>
                  <a:lnTo>
                    <a:pt x="1658025" y="496764"/>
                  </a:lnTo>
                  <a:lnTo>
                    <a:pt x="1661508" y="495086"/>
                  </a:lnTo>
                  <a:lnTo>
                    <a:pt x="1664992" y="493410"/>
                  </a:lnTo>
                  <a:lnTo>
                    <a:pt x="1668475" y="491736"/>
                  </a:lnTo>
                  <a:lnTo>
                    <a:pt x="1671958" y="490065"/>
                  </a:lnTo>
                  <a:lnTo>
                    <a:pt x="1675441" y="488396"/>
                  </a:lnTo>
                  <a:lnTo>
                    <a:pt x="1678925" y="486730"/>
                  </a:lnTo>
                  <a:lnTo>
                    <a:pt x="1682408" y="485066"/>
                  </a:lnTo>
                  <a:lnTo>
                    <a:pt x="1685891" y="483405"/>
                  </a:lnTo>
                  <a:lnTo>
                    <a:pt x="1689374" y="481747"/>
                  </a:lnTo>
                  <a:lnTo>
                    <a:pt x="1692858" y="480090"/>
                  </a:lnTo>
                  <a:lnTo>
                    <a:pt x="1696341" y="478437"/>
                  </a:lnTo>
                  <a:lnTo>
                    <a:pt x="1699824" y="476785"/>
                  </a:lnTo>
                  <a:lnTo>
                    <a:pt x="1703307" y="475136"/>
                  </a:lnTo>
                  <a:lnTo>
                    <a:pt x="1706791" y="473490"/>
                  </a:lnTo>
                  <a:lnTo>
                    <a:pt x="1710274" y="471846"/>
                  </a:lnTo>
                  <a:lnTo>
                    <a:pt x="1713757" y="470205"/>
                  </a:lnTo>
                  <a:lnTo>
                    <a:pt x="1717240" y="468566"/>
                  </a:lnTo>
                  <a:lnTo>
                    <a:pt x="1720723" y="466929"/>
                  </a:lnTo>
                  <a:lnTo>
                    <a:pt x="1724207" y="465295"/>
                  </a:lnTo>
                  <a:lnTo>
                    <a:pt x="1727690" y="463663"/>
                  </a:lnTo>
                  <a:lnTo>
                    <a:pt x="1731173" y="462033"/>
                  </a:lnTo>
                  <a:lnTo>
                    <a:pt x="1734656" y="460406"/>
                  </a:lnTo>
                  <a:lnTo>
                    <a:pt x="1738140" y="458782"/>
                  </a:lnTo>
                  <a:lnTo>
                    <a:pt x="1741623" y="457160"/>
                  </a:lnTo>
                  <a:lnTo>
                    <a:pt x="1741623" y="521325"/>
                  </a:lnTo>
                  <a:lnTo>
                    <a:pt x="1741623" y="579379"/>
                  </a:lnTo>
                  <a:lnTo>
                    <a:pt x="1745106" y="577832"/>
                  </a:lnTo>
                  <a:lnTo>
                    <a:pt x="1748589" y="576287"/>
                  </a:lnTo>
                  <a:lnTo>
                    <a:pt x="1752073" y="574744"/>
                  </a:lnTo>
                  <a:lnTo>
                    <a:pt x="1755556" y="573203"/>
                  </a:lnTo>
                  <a:lnTo>
                    <a:pt x="1759039" y="571664"/>
                  </a:lnTo>
                  <a:lnTo>
                    <a:pt x="1762522" y="570127"/>
                  </a:lnTo>
                  <a:lnTo>
                    <a:pt x="1766006" y="568592"/>
                  </a:lnTo>
                  <a:lnTo>
                    <a:pt x="1769489" y="567060"/>
                  </a:lnTo>
                  <a:lnTo>
                    <a:pt x="1772972" y="565529"/>
                  </a:lnTo>
                  <a:lnTo>
                    <a:pt x="1776455" y="564000"/>
                  </a:lnTo>
                  <a:lnTo>
                    <a:pt x="1779939" y="562474"/>
                  </a:lnTo>
                  <a:lnTo>
                    <a:pt x="1783422" y="560949"/>
                  </a:lnTo>
                  <a:lnTo>
                    <a:pt x="1786905" y="559426"/>
                  </a:lnTo>
                  <a:lnTo>
                    <a:pt x="1790388" y="557906"/>
                  </a:lnTo>
                  <a:lnTo>
                    <a:pt x="1793872" y="556387"/>
                  </a:lnTo>
                  <a:lnTo>
                    <a:pt x="1797355" y="554870"/>
                  </a:lnTo>
                  <a:lnTo>
                    <a:pt x="1800838" y="553356"/>
                  </a:lnTo>
                  <a:lnTo>
                    <a:pt x="1804321" y="551843"/>
                  </a:lnTo>
                  <a:lnTo>
                    <a:pt x="1807805" y="550333"/>
                  </a:lnTo>
                  <a:lnTo>
                    <a:pt x="1811288" y="548824"/>
                  </a:lnTo>
                  <a:lnTo>
                    <a:pt x="1814771" y="547317"/>
                  </a:lnTo>
                  <a:lnTo>
                    <a:pt x="1818254" y="545813"/>
                  </a:lnTo>
                  <a:lnTo>
                    <a:pt x="1821738" y="544310"/>
                  </a:lnTo>
                  <a:lnTo>
                    <a:pt x="1825221" y="542809"/>
                  </a:lnTo>
                  <a:lnTo>
                    <a:pt x="1828704" y="541311"/>
                  </a:lnTo>
                  <a:lnTo>
                    <a:pt x="1832187" y="539814"/>
                  </a:lnTo>
                  <a:lnTo>
                    <a:pt x="1835671" y="538319"/>
                  </a:lnTo>
                  <a:lnTo>
                    <a:pt x="1839154" y="536826"/>
                  </a:lnTo>
                  <a:lnTo>
                    <a:pt x="1842637" y="535335"/>
                  </a:lnTo>
                  <a:lnTo>
                    <a:pt x="1846120" y="533846"/>
                  </a:lnTo>
                  <a:lnTo>
                    <a:pt x="1849604" y="532359"/>
                  </a:lnTo>
                  <a:lnTo>
                    <a:pt x="1853087" y="530874"/>
                  </a:lnTo>
                  <a:lnTo>
                    <a:pt x="1856570" y="529391"/>
                  </a:lnTo>
                  <a:lnTo>
                    <a:pt x="1860053" y="527910"/>
                  </a:lnTo>
                  <a:lnTo>
                    <a:pt x="1863537" y="526430"/>
                  </a:lnTo>
                  <a:lnTo>
                    <a:pt x="1867020" y="524953"/>
                  </a:lnTo>
                  <a:lnTo>
                    <a:pt x="1870503" y="523478"/>
                  </a:lnTo>
                  <a:lnTo>
                    <a:pt x="1873986" y="522004"/>
                  </a:lnTo>
                  <a:lnTo>
                    <a:pt x="1877470" y="520533"/>
                  </a:lnTo>
                  <a:lnTo>
                    <a:pt x="1880953" y="519063"/>
                  </a:lnTo>
                  <a:lnTo>
                    <a:pt x="1884436" y="517595"/>
                  </a:lnTo>
                  <a:lnTo>
                    <a:pt x="1887919" y="516129"/>
                  </a:lnTo>
                  <a:lnTo>
                    <a:pt x="1891403" y="514665"/>
                  </a:lnTo>
                  <a:lnTo>
                    <a:pt x="1894886" y="513203"/>
                  </a:lnTo>
                  <a:lnTo>
                    <a:pt x="1898369" y="511743"/>
                  </a:lnTo>
                  <a:lnTo>
                    <a:pt x="1901852" y="510285"/>
                  </a:lnTo>
                  <a:lnTo>
                    <a:pt x="1905336" y="508828"/>
                  </a:lnTo>
                  <a:lnTo>
                    <a:pt x="1908819" y="507374"/>
                  </a:lnTo>
                  <a:lnTo>
                    <a:pt x="1912302" y="505921"/>
                  </a:lnTo>
                  <a:lnTo>
                    <a:pt x="1915785" y="504470"/>
                  </a:lnTo>
                  <a:lnTo>
                    <a:pt x="1919269" y="503021"/>
                  </a:lnTo>
                  <a:lnTo>
                    <a:pt x="1922752" y="501574"/>
                  </a:lnTo>
                  <a:lnTo>
                    <a:pt x="1926235" y="500129"/>
                  </a:lnTo>
                  <a:lnTo>
                    <a:pt x="1929718" y="498686"/>
                  </a:lnTo>
                  <a:lnTo>
                    <a:pt x="1933202" y="497244"/>
                  </a:lnTo>
                  <a:lnTo>
                    <a:pt x="1936685" y="495805"/>
                  </a:lnTo>
                  <a:lnTo>
                    <a:pt x="1940168" y="494367"/>
                  </a:lnTo>
                  <a:lnTo>
                    <a:pt x="1943651" y="492931"/>
                  </a:lnTo>
                  <a:lnTo>
                    <a:pt x="1947135" y="491497"/>
                  </a:lnTo>
                  <a:lnTo>
                    <a:pt x="1950618" y="490065"/>
                  </a:lnTo>
                  <a:lnTo>
                    <a:pt x="1954101" y="488634"/>
                  </a:lnTo>
                  <a:lnTo>
                    <a:pt x="1957584" y="487206"/>
                  </a:lnTo>
                  <a:lnTo>
                    <a:pt x="1961068" y="485779"/>
                  </a:lnTo>
                  <a:lnTo>
                    <a:pt x="1964551" y="484354"/>
                  </a:lnTo>
                  <a:lnTo>
                    <a:pt x="1968034" y="482931"/>
                  </a:lnTo>
                  <a:lnTo>
                    <a:pt x="1971517" y="481510"/>
                  </a:lnTo>
                  <a:lnTo>
                    <a:pt x="1975001" y="480090"/>
                  </a:lnTo>
                  <a:lnTo>
                    <a:pt x="1978484" y="478673"/>
                  </a:lnTo>
                  <a:lnTo>
                    <a:pt x="1981967" y="477257"/>
                  </a:lnTo>
                  <a:lnTo>
                    <a:pt x="1985450" y="475843"/>
                  </a:lnTo>
                  <a:lnTo>
                    <a:pt x="1988934" y="474431"/>
                  </a:lnTo>
                  <a:lnTo>
                    <a:pt x="1992417" y="868996"/>
                  </a:lnTo>
                  <a:lnTo>
                    <a:pt x="1995900" y="867855"/>
                  </a:lnTo>
                  <a:lnTo>
                    <a:pt x="1999383" y="866714"/>
                  </a:lnTo>
                  <a:lnTo>
                    <a:pt x="2002867" y="865574"/>
                  </a:lnTo>
                  <a:lnTo>
                    <a:pt x="2006350" y="864435"/>
                  </a:lnTo>
                  <a:lnTo>
                    <a:pt x="2009833" y="863297"/>
                  </a:lnTo>
                  <a:lnTo>
                    <a:pt x="2013316" y="862160"/>
                  </a:lnTo>
                  <a:lnTo>
                    <a:pt x="2016799" y="861024"/>
                  </a:lnTo>
                  <a:lnTo>
                    <a:pt x="2020283" y="859889"/>
                  </a:lnTo>
                  <a:lnTo>
                    <a:pt x="2023766" y="858755"/>
                  </a:lnTo>
                  <a:lnTo>
                    <a:pt x="2027249" y="857622"/>
                  </a:lnTo>
                  <a:lnTo>
                    <a:pt x="2030732" y="856491"/>
                  </a:lnTo>
                  <a:lnTo>
                    <a:pt x="2034216" y="855360"/>
                  </a:lnTo>
                  <a:lnTo>
                    <a:pt x="2037699" y="854230"/>
                  </a:lnTo>
                  <a:lnTo>
                    <a:pt x="2041182" y="853101"/>
                  </a:lnTo>
                  <a:lnTo>
                    <a:pt x="2044665" y="851973"/>
                  </a:lnTo>
                  <a:lnTo>
                    <a:pt x="2048149" y="850846"/>
                  </a:lnTo>
                  <a:lnTo>
                    <a:pt x="2051632" y="849719"/>
                  </a:lnTo>
                  <a:lnTo>
                    <a:pt x="2055115" y="848594"/>
                  </a:lnTo>
                  <a:lnTo>
                    <a:pt x="2058598" y="847470"/>
                  </a:lnTo>
                  <a:lnTo>
                    <a:pt x="2062082" y="846347"/>
                  </a:lnTo>
                  <a:lnTo>
                    <a:pt x="2065565" y="845225"/>
                  </a:lnTo>
                  <a:lnTo>
                    <a:pt x="2069048" y="844104"/>
                  </a:lnTo>
                  <a:lnTo>
                    <a:pt x="2072531" y="842984"/>
                  </a:lnTo>
                  <a:lnTo>
                    <a:pt x="2076015" y="841864"/>
                  </a:lnTo>
                  <a:lnTo>
                    <a:pt x="2079498" y="840746"/>
                  </a:lnTo>
                  <a:lnTo>
                    <a:pt x="2082981" y="839629"/>
                  </a:lnTo>
                  <a:lnTo>
                    <a:pt x="2086464" y="838512"/>
                  </a:lnTo>
                  <a:lnTo>
                    <a:pt x="2089948" y="837397"/>
                  </a:lnTo>
                  <a:lnTo>
                    <a:pt x="2093431" y="836283"/>
                  </a:lnTo>
                  <a:lnTo>
                    <a:pt x="2096914" y="835169"/>
                  </a:lnTo>
                  <a:lnTo>
                    <a:pt x="2100397" y="834057"/>
                  </a:lnTo>
                  <a:lnTo>
                    <a:pt x="2103881" y="832945"/>
                  </a:lnTo>
                  <a:lnTo>
                    <a:pt x="2107364" y="831835"/>
                  </a:lnTo>
                  <a:lnTo>
                    <a:pt x="2110847" y="830725"/>
                  </a:lnTo>
                  <a:lnTo>
                    <a:pt x="2114330" y="829616"/>
                  </a:lnTo>
                  <a:lnTo>
                    <a:pt x="2117814" y="828509"/>
                  </a:lnTo>
                  <a:lnTo>
                    <a:pt x="2121297" y="827402"/>
                  </a:lnTo>
                  <a:lnTo>
                    <a:pt x="2124780" y="826296"/>
                  </a:lnTo>
                  <a:lnTo>
                    <a:pt x="2128263" y="825191"/>
                  </a:lnTo>
                  <a:lnTo>
                    <a:pt x="2131747" y="824087"/>
                  </a:lnTo>
                  <a:lnTo>
                    <a:pt x="2135230" y="822984"/>
                  </a:lnTo>
                  <a:lnTo>
                    <a:pt x="2138713" y="821882"/>
                  </a:lnTo>
                  <a:lnTo>
                    <a:pt x="2142196" y="820781"/>
                  </a:lnTo>
                  <a:lnTo>
                    <a:pt x="2145680" y="819681"/>
                  </a:lnTo>
                  <a:lnTo>
                    <a:pt x="2149163" y="818582"/>
                  </a:lnTo>
                  <a:lnTo>
                    <a:pt x="2152646" y="817484"/>
                  </a:lnTo>
                  <a:lnTo>
                    <a:pt x="2156129" y="816387"/>
                  </a:lnTo>
                  <a:lnTo>
                    <a:pt x="2159613" y="815290"/>
                  </a:lnTo>
                  <a:lnTo>
                    <a:pt x="2163096" y="814195"/>
                  </a:lnTo>
                  <a:lnTo>
                    <a:pt x="2166579" y="813100"/>
                  </a:lnTo>
                  <a:lnTo>
                    <a:pt x="2170062" y="812007"/>
                  </a:lnTo>
                  <a:lnTo>
                    <a:pt x="2173546" y="810914"/>
                  </a:lnTo>
                  <a:lnTo>
                    <a:pt x="2177029" y="809823"/>
                  </a:lnTo>
                  <a:lnTo>
                    <a:pt x="2180512" y="808732"/>
                  </a:lnTo>
                  <a:lnTo>
                    <a:pt x="2183995" y="807642"/>
                  </a:lnTo>
                  <a:lnTo>
                    <a:pt x="2187479" y="806553"/>
                  </a:lnTo>
                  <a:lnTo>
                    <a:pt x="2190962" y="805465"/>
                  </a:lnTo>
                  <a:lnTo>
                    <a:pt x="2194445" y="804378"/>
                  </a:lnTo>
                  <a:lnTo>
                    <a:pt x="2197928" y="803292"/>
                  </a:lnTo>
                  <a:lnTo>
                    <a:pt x="2201412" y="802207"/>
                  </a:lnTo>
                  <a:lnTo>
                    <a:pt x="2204895" y="801123"/>
                  </a:lnTo>
                  <a:lnTo>
                    <a:pt x="2208378" y="800040"/>
                  </a:lnTo>
                  <a:lnTo>
                    <a:pt x="2211861" y="798957"/>
                  </a:lnTo>
                  <a:lnTo>
                    <a:pt x="2215345" y="797876"/>
                  </a:lnTo>
                  <a:lnTo>
                    <a:pt x="2218828" y="796795"/>
                  </a:lnTo>
                  <a:lnTo>
                    <a:pt x="2222311" y="795716"/>
                  </a:lnTo>
                  <a:lnTo>
                    <a:pt x="2225794" y="794637"/>
                  </a:lnTo>
                  <a:lnTo>
                    <a:pt x="2229278" y="793559"/>
                  </a:lnTo>
                  <a:lnTo>
                    <a:pt x="2232761" y="792482"/>
                  </a:lnTo>
                  <a:lnTo>
                    <a:pt x="2236244" y="791406"/>
                  </a:lnTo>
                  <a:lnTo>
                    <a:pt x="2239727" y="844621"/>
                  </a:lnTo>
                  <a:lnTo>
                    <a:pt x="2243211" y="843587"/>
                  </a:lnTo>
                  <a:lnTo>
                    <a:pt x="2246694" y="842553"/>
                  </a:lnTo>
                  <a:lnTo>
                    <a:pt x="2250177" y="841520"/>
                  </a:lnTo>
                  <a:lnTo>
                    <a:pt x="2253660" y="840488"/>
                  </a:lnTo>
                  <a:lnTo>
                    <a:pt x="2257144" y="839457"/>
                  </a:lnTo>
                  <a:lnTo>
                    <a:pt x="2260627" y="838427"/>
                  </a:lnTo>
                  <a:lnTo>
                    <a:pt x="2264110" y="837397"/>
                  </a:lnTo>
                  <a:lnTo>
                    <a:pt x="2267593" y="836368"/>
                  </a:lnTo>
                  <a:lnTo>
                    <a:pt x="2271077" y="835340"/>
                  </a:lnTo>
                  <a:lnTo>
                    <a:pt x="2274560" y="834313"/>
                  </a:lnTo>
                  <a:lnTo>
                    <a:pt x="2278043" y="833287"/>
                  </a:lnTo>
                  <a:lnTo>
                    <a:pt x="2281526" y="832262"/>
                  </a:lnTo>
                  <a:lnTo>
                    <a:pt x="2285010" y="831237"/>
                  </a:lnTo>
                  <a:lnTo>
                    <a:pt x="2288493" y="830213"/>
                  </a:lnTo>
                  <a:lnTo>
                    <a:pt x="2291976" y="829190"/>
                  </a:lnTo>
                  <a:lnTo>
                    <a:pt x="2295459" y="828168"/>
                  </a:lnTo>
                  <a:lnTo>
                    <a:pt x="2298942" y="827147"/>
                  </a:lnTo>
                  <a:lnTo>
                    <a:pt x="2302426" y="826126"/>
                  </a:lnTo>
                  <a:lnTo>
                    <a:pt x="2305909" y="825106"/>
                  </a:lnTo>
                  <a:lnTo>
                    <a:pt x="2309392" y="824087"/>
                  </a:lnTo>
                  <a:lnTo>
                    <a:pt x="2312875" y="823069"/>
                  </a:lnTo>
                  <a:lnTo>
                    <a:pt x="2316359" y="822052"/>
                  </a:lnTo>
                  <a:lnTo>
                    <a:pt x="2319842" y="821035"/>
                  </a:lnTo>
                  <a:lnTo>
                    <a:pt x="2323325" y="820020"/>
                  </a:lnTo>
                  <a:lnTo>
                    <a:pt x="2326808" y="819005"/>
                  </a:lnTo>
                  <a:lnTo>
                    <a:pt x="2330292" y="817991"/>
                  </a:lnTo>
                  <a:lnTo>
                    <a:pt x="2333775" y="816977"/>
                  </a:lnTo>
                  <a:lnTo>
                    <a:pt x="2337258" y="815965"/>
                  </a:lnTo>
                  <a:lnTo>
                    <a:pt x="2340741" y="814953"/>
                  </a:lnTo>
                  <a:lnTo>
                    <a:pt x="2344225" y="813942"/>
                  </a:lnTo>
                  <a:lnTo>
                    <a:pt x="2347708" y="812932"/>
                  </a:lnTo>
                  <a:lnTo>
                    <a:pt x="2351191" y="811923"/>
                  </a:lnTo>
                  <a:lnTo>
                    <a:pt x="2354674" y="810914"/>
                  </a:lnTo>
                  <a:lnTo>
                    <a:pt x="2358158" y="809907"/>
                  </a:lnTo>
                  <a:lnTo>
                    <a:pt x="2361641" y="808900"/>
                  </a:lnTo>
                  <a:lnTo>
                    <a:pt x="2365124" y="807894"/>
                  </a:lnTo>
                  <a:lnTo>
                    <a:pt x="2368607" y="806888"/>
                  </a:lnTo>
                  <a:lnTo>
                    <a:pt x="2372091" y="805884"/>
                  </a:lnTo>
                  <a:lnTo>
                    <a:pt x="2375574" y="804880"/>
                  </a:lnTo>
                  <a:lnTo>
                    <a:pt x="2379057" y="803877"/>
                  </a:lnTo>
                  <a:lnTo>
                    <a:pt x="2382540" y="802875"/>
                  </a:lnTo>
                  <a:lnTo>
                    <a:pt x="2386024" y="801873"/>
                  </a:lnTo>
                  <a:lnTo>
                    <a:pt x="2389507" y="800873"/>
                  </a:lnTo>
                  <a:lnTo>
                    <a:pt x="2392990" y="799873"/>
                  </a:lnTo>
                  <a:lnTo>
                    <a:pt x="2396473" y="798874"/>
                  </a:lnTo>
                  <a:lnTo>
                    <a:pt x="2399957" y="797876"/>
                  </a:lnTo>
                  <a:lnTo>
                    <a:pt x="2403440" y="796878"/>
                  </a:lnTo>
                  <a:lnTo>
                    <a:pt x="2406923" y="795882"/>
                  </a:lnTo>
                  <a:lnTo>
                    <a:pt x="2410406" y="794886"/>
                  </a:lnTo>
                  <a:lnTo>
                    <a:pt x="2413890" y="793891"/>
                  </a:lnTo>
                  <a:lnTo>
                    <a:pt x="2417373" y="792896"/>
                  </a:lnTo>
                  <a:lnTo>
                    <a:pt x="2420856" y="791903"/>
                  </a:lnTo>
                  <a:lnTo>
                    <a:pt x="2424339" y="790910"/>
                  </a:lnTo>
                  <a:lnTo>
                    <a:pt x="2427823" y="789918"/>
                  </a:lnTo>
                  <a:lnTo>
                    <a:pt x="2431306" y="788927"/>
                  </a:lnTo>
                  <a:lnTo>
                    <a:pt x="2434789" y="787936"/>
                  </a:lnTo>
                  <a:lnTo>
                    <a:pt x="2438272" y="786947"/>
                  </a:lnTo>
                  <a:lnTo>
                    <a:pt x="2441756" y="785958"/>
                  </a:lnTo>
                  <a:lnTo>
                    <a:pt x="2445239" y="784970"/>
                  </a:lnTo>
                  <a:lnTo>
                    <a:pt x="2448722" y="783982"/>
                  </a:lnTo>
                  <a:lnTo>
                    <a:pt x="2452205" y="782996"/>
                  </a:lnTo>
                  <a:lnTo>
                    <a:pt x="2455689" y="782010"/>
                  </a:lnTo>
                  <a:lnTo>
                    <a:pt x="2459172" y="781025"/>
                  </a:lnTo>
                  <a:lnTo>
                    <a:pt x="2462655" y="780041"/>
                  </a:lnTo>
                  <a:lnTo>
                    <a:pt x="2466138" y="779057"/>
                  </a:lnTo>
                  <a:lnTo>
                    <a:pt x="2469622" y="778074"/>
                  </a:lnTo>
                  <a:lnTo>
                    <a:pt x="2473105" y="777092"/>
                  </a:lnTo>
                  <a:lnTo>
                    <a:pt x="2476588" y="776111"/>
                  </a:lnTo>
                  <a:lnTo>
                    <a:pt x="2480071" y="775131"/>
                  </a:lnTo>
                  <a:lnTo>
                    <a:pt x="2483555" y="774151"/>
                  </a:lnTo>
                  <a:lnTo>
                    <a:pt x="2487038" y="773172"/>
                  </a:lnTo>
                  <a:lnTo>
                    <a:pt x="2490521" y="890246"/>
                  </a:lnTo>
                  <a:lnTo>
                    <a:pt x="2494004" y="889348"/>
                  </a:lnTo>
                  <a:lnTo>
                    <a:pt x="2497488" y="888450"/>
                  </a:lnTo>
                  <a:lnTo>
                    <a:pt x="2500971" y="887553"/>
                  </a:lnTo>
                  <a:lnTo>
                    <a:pt x="2504454" y="886656"/>
                  </a:lnTo>
                  <a:lnTo>
                    <a:pt x="2507937" y="885760"/>
                  </a:lnTo>
                  <a:lnTo>
                    <a:pt x="2511421" y="884864"/>
                  </a:lnTo>
                  <a:lnTo>
                    <a:pt x="2514904" y="883969"/>
                  </a:lnTo>
                  <a:lnTo>
                    <a:pt x="2518387" y="883075"/>
                  </a:lnTo>
                  <a:lnTo>
                    <a:pt x="2521870" y="882181"/>
                  </a:lnTo>
                  <a:lnTo>
                    <a:pt x="2525354" y="881288"/>
                  </a:lnTo>
                  <a:lnTo>
                    <a:pt x="2528837" y="880396"/>
                  </a:lnTo>
                  <a:lnTo>
                    <a:pt x="2532320" y="879504"/>
                  </a:lnTo>
                  <a:lnTo>
                    <a:pt x="2535803" y="878613"/>
                  </a:lnTo>
                  <a:lnTo>
                    <a:pt x="2539287" y="877722"/>
                  </a:lnTo>
                  <a:lnTo>
                    <a:pt x="2542770" y="876832"/>
                  </a:lnTo>
                  <a:lnTo>
                    <a:pt x="2546253" y="875943"/>
                  </a:lnTo>
                  <a:lnTo>
                    <a:pt x="2549736" y="875054"/>
                  </a:lnTo>
                  <a:lnTo>
                    <a:pt x="2553220" y="874166"/>
                  </a:lnTo>
                  <a:lnTo>
                    <a:pt x="2556703" y="873278"/>
                  </a:lnTo>
                  <a:lnTo>
                    <a:pt x="2560186" y="872391"/>
                  </a:lnTo>
                  <a:lnTo>
                    <a:pt x="2563669" y="871505"/>
                  </a:lnTo>
                  <a:lnTo>
                    <a:pt x="2567153" y="870619"/>
                  </a:lnTo>
                  <a:lnTo>
                    <a:pt x="2570636" y="869734"/>
                  </a:lnTo>
                  <a:lnTo>
                    <a:pt x="2574119" y="868849"/>
                  </a:lnTo>
                  <a:lnTo>
                    <a:pt x="2577602" y="867965"/>
                  </a:lnTo>
                  <a:lnTo>
                    <a:pt x="2581085" y="867082"/>
                  </a:lnTo>
                  <a:lnTo>
                    <a:pt x="2584569" y="866199"/>
                  </a:lnTo>
                  <a:lnTo>
                    <a:pt x="2588052" y="865317"/>
                  </a:lnTo>
                  <a:lnTo>
                    <a:pt x="2591535" y="864435"/>
                  </a:lnTo>
                  <a:lnTo>
                    <a:pt x="2595018" y="863554"/>
                  </a:lnTo>
                  <a:lnTo>
                    <a:pt x="2598502" y="862673"/>
                  </a:lnTo>
                  <a:lnTo>
                    <a:pt x="2601985" y="861794"/>
                  </a:lnTo>
                  <a:lnTo>
                    <a:pt x="2605468" y="860914"/>
                  </a:lnTo>
                  <a:lnTo>
                    <a:pt x="2608951" y="860036"/>
                  </a:lnTo>
                  <a:lnTo>
                    <a:pt x="2612435" y="859158"/>
                  </a:lnTo>
                  <a:lnTo>
                    <a:pt x="2615918" y="858280"/>
                  </a:lnTo>
                  <a:lnTo>
                    <a:pt x="2619401" y="857403"/>
                  </a:lnTo>
                  <a:lnTo>
                    <a:pt x="2622884" y="856527"/>
                  </a:lnTo>
                  <a:lnTo>
                    <a:pt x="2626368" y="855651"/>
                  </a:lnTo>
                  <a:lnTo>
                    <a:pt x="2629851" y="854776"/>
                  </a:lnTo>
                  <a:lnTo>
                    <a:pt x="2633334" y="853902"/>
                  </a:lnTo>
                  <a:lnTo>
                    <a:pt x="2636817" y="853028"/>
                  </a:lnTo>
                  <a:lnTo>
                    <a:pt x="2640301" y="852154"/>
                  </a:lnTo>
                  <a:lnTo>
                    <a:pt x="2643784" y="851282"/>
                  </a:lnTo>
                  <a:lnTo>
                    <a:pt x="2647267" y="850410"/>
                  </a:lnTo>
                  <a:lnTo>
                    <a:pt x="2650750" y="849538"/>
                  </a:lnTo>
                  <a:lnTo>
                    <a:pt x="2654234" y="848667"/>
                  </a:lnTo>
                  <a:lnTo>
                    <a:pt x="2657717" y="847797"/>
                  </a:lnTo>
                  <a:lnTo>
                    <a:pt x="2661200" y="846927"/>
                  </a:lnTo>
                  <a:lnTo>
                    <a:pt x="2664683" y="846058"/>
                  </a:lnTo>
                  <a:lnTo>
                    <a:pt x="2668167" y="845189"/>
                  </a:lnTo>
                  <a:lnTo>
                    <a:pt x="2671650" y="844321"/>
                  </a:lnTo>
                  <a:lnTo>
                    <a:pt x="2675133" y="843453"/>
                  </a:lnTo>
                  <a:lnTo>
                    <a:pt x="2678616" y="842586"/>
                  </a:lnTo>
                  <a:lnTo>
                    <a:pt x="2682100" y="841720"/>
                  </a:lnTo>
                  <a:lnTo>
                    <a:pt x="2685583" y="840854"/>
                  </a:lnTo>
                  <a:lnTo>
                    <a:pt x="2689066" y="839989"/>
                  </a:lnTo>
                  <a:lnTo>
                    <a:pt x="2692549" y="839125"/>
                  </a:lnTo>
                  <a:lnTo>
                    <a:pt x="2696033" y="838261"/>
                  </a:lnTo>
                  <a:lnTo>
                    <a:pt x="2699516" y="837397"/>
                  </a:lnTo>
                  <a:lnTo>
                    <a:pt x="2702999" y="836534"/>
                  </a:lnTo>
                  <a:lnTo>
                    <a:pt x="2706482" y="835672"/>
                  </a:lnTo>
                  <a:lnTo>
                    <a:pt x="2709966" y="834810"/>
                  </a:lnTo>
                  <a:lnTo>
                    <a:pt x="2713449" y="833949"/>
                  </a:lnTo>
                  <a:lnTo>
                    <a:pt x="2716932" y="833089"/>
                  </a:lnTo>
                  <a:lnTo>
                    <a:pt x="2720415" y="832229"/>
                  </a:lnTo>
                  <a:lnTo>
                    <a:pt x="2723899" y="831369"/>
                  </a:lnTo>
                  <a:lnTo>
                    <a:pt x="2727382" y="830510"/>
                  </a:lnTo>
                  <a:lnTo>
                    <a:pt x="2730865" y="829652"/>
                  </a:lnTo>
                  <a:lnTo>
                    <a:pt x="2734348" y="828794"/>
                  </a:lnTo>
                  <a:lnTo>
                    <a:pt x="2737832" y="941993"/>
                  </a:lnTo>
                  <a:lnTo>
                    <a:pt x="2741315" y="941211"/>
                  </a:lnTo>
                  <a:lnTo>
                    <a:pt x="2744798" y="940428"/>
                  </a:lnTo>
                  <a:lnTo>
                    <a:pt x="2748281" y="939646"/>
                  </a:lnTo>
                  <a:lnTo>
                    <a:pt x="2751765" y="938865"/>
                  </a:lnTo>
                  <a:lnTo>
                    <a:pt x="2755248" y="938084"/>
                  </a:lnTo>
                  <a:lnTo>
                    <a:pt x="2758731" y="937304"/>
                  </a:lnTo>
                  <a:lnTo>
                    <a:pt x="2762214" y="936523"/>
                  </a:lnTo>
                  <a:lnTo>
                    <a:pt x="2765698" y="935744"/>
                  </a:lnTo>
                  <a:lnTo>
                    <a:pt x="2769181" y="934965"/>
                  </a:lnTo>
                  <a:lnTo>
                    <a:pt x="2772664" y="934186"/>
                  </a:lnTo>
                  <a:lnTo>
                    <a:pt x="2776147" y="933408"/>
                  </a:lnTo>
                  <a:lnTo>
                    <a:pt x="2779631" y="932630"/>
                  </a:lnTo>
                  <a:lnTo>
                    <a:pt x="2783114" y="931853"/>
                  </a:lnTo>
                  <a:lnTo>
                    <a:pt x="2786597" y="931076"/>
                  </a:lnTo>
                  <a:lnTo>
                    <a:pt x="2790080" y="930300"/>
                  </a:lnTo>
                  <a:lnTo>
                    <a:pt x="2793564" y="929524"/>
                  </a:lnTo>
                  <a:lnTo>
                    <a:pt x="2797047" y="928748"/>
                  </a:lnTo>
                  <a:lnTo>
                    <a:pt x="2800530" y="927973"/>
                  </a:lnTo>
                  <a:lnTo>
                    <a:pt x="2804013" y="927198"/>
                  </a:lnTo>
                  <a:lnTo>
                    <a:pt x="2807497" y="926424"/>
                  </a:lnTo>
                  <a:lnTo>
                    <a:pt x="2810980" y="925650"/>
                  </a:lnTo>
                  <a:lnTo>
                    <a:pt x="2814463" y="924877"/>
                  </a:lnTo>
                  <a:lnTo>
                    <a:pt x="2817946" y="924104"/>
                  </a:lnTo>
                  <a:lnTo>
                    <a:pt x="2821430" y="923332"/>
                  </a:lnTo>
                  <a:lnTo>
                    <a:pt x="2824913" y="922560"/>
                  </a:lnTo>
                  <a:lnTo>
                    <a:pt x="2828396" y="921789"/>
                  </a:lnTo>
                  <a:lnTo>
                    <a:pt x="2831879" y="921018"/>
                  </a:lnTo>
                  <a:lnTo>
                    <a:pt x="2835363" y="920247"/>
                  </a:lnTo>
                  <a:lnTo>
                    <a:pt x="2838846" y="919477"/>
                  </a:lnTo>
                  <a:lnTo>
                    <a:pt x="2842329" y="918707"/>
                  </a:lnTo>
                  <a:lnTo>
                    <a:pt x="2845812" y="917938"/>
                  </a:lnTo>
                  <a:lnTo>
                    <a:pt x="2849296" y="917169"/>
                  </a:lnTo>
                  <a:lnTo>
                    <a:pt x="2852779" y="916401"/>
                  </a:lnTo>
                  <a:lnTo>
                    <a:pt x="2856262" y="915633"/>
                  </a:lnTo>
                  <a:lnTo>
                    <a:pt x="2859745" y="914865"/>
                  </a:lnTo>
                  <a:lnTo>
                    <a:pt x="2863229" y="914098"/>
                  </a:lnTo>
                  <a:lnTo>
                    <a:pt x="2866712" y="913332"/>
                  </a:lnTo>
                  <a:lnTo>
                    <a:pt x="2870195" y="912566"/>
                  </a:lnTo>
                  <a:lnTo>
                    <a:pt x="2873678" y="911800"/>
                  </a:lnTo>
                  <a:lnTo>
                    <a:pt x="2877161" y="911035"/>
                  </a:lnTo>
                  <a:lnTo>
                    <a:pt x="2880645" y="910270"/>
                  </a:lnTo>
                  <a:lnTo>
                    <a:pt x="2884128" y="909505"/>
                  </a:lnTo>
                  <a:lnTo>
                    <a:pt x="2887611" y="908741"/>
                  </a:lnTo>
                  <a:lnTo>
                    <a:pt x="2891094" y="907978"/>
                  </a:lnTo>
                  <a:lnTo>
                    <a:pt x="2894578" y="907215"/>
                  </a:lnTo>
                  <a:lnTo>
                    <a:pt x="2898061" y="906452"/>
                  </a:lnTo>
                  <a:lnTo>
                    <a:pt x="2901544" y="905690"/>
                  </a:lnTo>
                  <a:lnTo>
                    <a:pt x="2905027" y="904928"/>
                  </a:lnTo>
                  <a:lnTo>
                    <a:pt x="2908511" y="904167"/>
                  </a:lnTo>
                  <a:lnTo>
                    <a:pt x="2911994" y="903406"/>
                  </a:lnTo>
                  <a:lnTo>
                    <a:pt x="2915477" y="902646"/>
                  </a:lnTo>
                  <a:lnTo>
                    <a:pt x="2918960" y="901886"/>
                  </a:lnTo>
                  <a:lnTo>
                    <a:pt x="2922444" y="901126"/>
                  </a:lnTo>
                  <a:lnTo>
                    <a:pt x="2925927" y="900367"/>
                  </a:lnTo>
                  <a:lnTo>
                    <a:pt x="2929410" y="899608"/>
                  </a:lnTo>
                  <a:lnTo>
                    <a:pt x="2932893" y="898850"/>
                  </a:lnTo>
                  <a:lnTo>
                    <a:pt x="2936377" y="898092"/>
                  </a:lnTo>
                  <a:lnTo>
                    <a:pt x="2939860" y="897335"/>
                  </a:lnTo>
                  <a:lnTo>
                    <a:pt x="2943343" y="896578"/>
                  </a:lnTo>
                  <a:lnTo>
                    <a:pt x="2946826" y="895822"/>
                  </a:lnTo>
                  <a:lnTo>
                    <a:pt x="2950310" y="895065"/>
                  </a:lnTo>
                  <a:lnTo>
                    <a:pt x="2953793" y="894310"/>
                  </a:lnTo>
                  <a:lnTo>
                    <a:pt x="2957276" y="893555"/>
                  </a:lnTo>
                  <a:lnTo>
                    <a:pt x="2960759" y="892800"/>
                  </a:lnTo>
                  <a:lnTo>
                    <a:pt x="2964243" y="892045"/>
                  </a:lnTo>
                  <a:lnTo>
                    <a:pt x="2967726" y="891292"/>
                  </a:lnTo>
                  <a:lnTo>
                    <a:pt x="2971209" y="890538"/>
                  </a:lnTo>
                  <a:lnTo>
                    <a:pt x="2974692" y="889785"/>
                  </a:lnTo>
                  <a:lnTo>
                    <a:pt x="2978176" y="889032"/>
                  </a:lnTo>
                  <a:lnTo>
                    <a:pt x="2981659" y="888280"/>
                  </a:lnTo>
                  <a:lnTo>
                    <a:pt x="2985142" y="887528"/>
                  </a:lnTo>
                  <a:lnTo>
                    <a:pt x="2988625" y="1116084"/>
                  </a:lnTo>
                  <a:lnTo>
                    <a:pt x="2992109" y="1115487"/>
                  </a:lnTo>
                  <a:lnTo>
                    <a:pt x="2995592" y="1114890"/>
                  </a:lnTo>
                  <a:lnTo>
                    <a:pt x="2999075" y="1114293"/>
                  </a:lnTo>
                  <a:lnTo>
                    <a:pt x="3002558" y="1113697"/>
                  </a:lnTo>
                  <a:lnTo>
                    <a:pt x="3006042" y="1113101"/>
                  </a:lnTo>
                  <a:lnTo>
                    <a:pt x="3009525" y="1112505"/>
                  </a:lnTo>
                  <a:lnTo>
                    <a:pt x="3013008" y="1111909"/>
                  </a:lnTo>
                  <a:lnTo>
                    <a:pt x="3016491" y="1111314"/>
                  </a:lnTo>
                  <a:lnTo>
                    <a:pt x="3019975" y="1110719"/>
                  </a:lnTo>
                  <a:lnTo>
                    <a:pt x="3023458" y="1110124"/>
                  </a:lnTo>
                  <a:lnTo>
                    <a:pt x="3026941" y="1109529"/>
                  </a:lnTo>
                  <a:lnTo>
                    <a:pt x="3030424" y="1108935"/>
                  </a:lnTo>
                  <a:lnTo>
                    <a:pt x="3033908" y="1108340"/>
                  </a:lnTo>
                  <a:lnTo>
                    <a:pt x="3037391" y="1107747"/>
                  </a:lnTo>
                  <a:lnTo>
                    <a:pt x="3040874" y="1107153"/>
                  </a:lnTo>
                  <a:lnTo>
                    <a:pt x="3044357" y="1106559"/>
                  </a:lnTo>
                  <a:lnTo>
                    <a:pt x="3047841" y="1105966"/>
                  </a:lnTo>
                  <a:lnTo>
                    <a:pt x="3051324" y="1105373"/>
                  </a:lnTo>
                  <a:lnTo>
                    <a:pt x="3054807" y="1104781"/>
                  </a:lnTo>
                  <a:lnTo>
                    <a:pt x="3058290" y="1104188"/>
                  </a:lnTo>
                  <a:lnTo>
                    <a:pt x="3061774" y="1103596"/>
                  </a:lnTo>
                  <a:lnTo>
                    <a:pt x="3065257" y="1103004"/>
                  </a:lnTo>
                  <a:lnTo>
                    <a:pt x="3068740" y="1102412"/>
                  </a:lnTo>
                  <a:lnTo>
                    <a:pt x="3072223" y="1101821"/>
                  </a:lnTo>
                  <a:lnTo>
                    <a:pt x="3075707" y="1101230"/>
                  </a:lnTo>
                  <a:lnTo>
                    <a:pt x="3079190" y="1100639"/>
                  </a:lnTo>
                  <a:lnTo>
                    <a:pt x="3082673" y="1100048"/>
                  </a:lnTo>
                  <a:lnTo>
                    <a:pt x="3086156" y="1099458"/>
                  </a:lnTo>
                  <a:lnTo>
                    <a:pt x="3089640" y="1098867"/>
                  </a:lnTo>
                  <a:lnTo>
                    <a:pt x="3093123" y="1098277"/>
                  </a:lnTo>
                  <a:lnTo>
                    <a:pt x="3096606" y="1097688"/>
                  </a:lnTo>
                  <a:lnTo>
                    <a:pt x="3100089" y="1097098"/>
                  </a:lnTo>
                  <a:lnTo>
                    <a:pt x="3103573" y="1096509"/>
                  </a:lnTo>
                  <a:lnTo>
                    <a:pt x="3107056" y="1095920"/>
                  </a:lnTo>
                  <a:lnTo>
                    <a:pt x="3110539" y="1095331"/>
                  </a:lnTo>
                  <a:lnTo>
                    <a:pt x="3114022" y="1094743"/>
                  </a:lnTo>
                  <a:lnTo>
                    <a:pt x="3117506" y="1094155"/>
                  </a:lnTo>
                  <a:lnTo>
                    <a:pt x="3120989" y="1093567"/>
                  </a:lnTo>
                  <a:lnTo>
                    <a:pt x="3124472" y="1092979"/>
                  </a:lnTo>
                  <a:lnTo>
                    <a:pt x="3127955" y="1092391"/>
                  </a:lnTo>
                  <a:lnTo>
                    <a:pt x="3131439" y="1091804"/>
                  </a:lnTo>
                  <a:lnTo>
                    <a:pt x="3134922" y="1091217"/>
                  </a:lnTo>
                  <a:lnTo>
                    <a:pt x="3138405" y="1090630"/>
                  </a:lnTo>
                  <a:lnTo>
                    <a:pt x="3141888" y="1090044"/>
                  </a:lnTo>
                  <a:lnTo>
                    <a:pt x="3145372" y="1089457"/>
                  </a:lnTo>
                  <a:lnTo>
                    <a:pt x="3148855" y="1088871"/>
                  </a:lnTo>
                  <a:lnTo>
                    <a:pt x="3152338" y="1088285"/>
                  </a:lnTo>
                  <a:lnTo>
                    <a:pt x="3155821" y="1087700"/>
                  </a:lnTo>
                  <a:lnTo>
                    <a:pt x="3159304" y="1087114"/>
                  </a:lnTo>
                  <a:lnTo>
                    <a:pt x="3162788" y="1086529"/>
                  </a:lnTo>
                  <a:lnTo>
                    <a:pt x="3166271" y="1085944"/>
                  </a:lnTo>
                  <a:lnTo>
                    <a:pt x="3169754" y="1085360"/>
                  </a:lnTo>
                  <a:lnTo>
                    <a:pt x="3173237" y="1084775"/>
                  </a:lnTo>
                  <a:lnTo>
                    <a:pt x="3176721" y="1084191"/>
                  </a:lnTo>
                  <a:lnTo>
                    <a:pt x="3180204" y="1083607"/>
                  </a:lnTo>
                  <a:lnTo>
                    <a:pt x="3183687" y="1083024"/>
                  </a:lnTo>
                  <a:lnTo>
                    <a:pt x="3187170" y="1082440"/>
                  </a:lnTo>
                  <a:lnTo>
                    <a:pt x="3190654" y="1081857"/>
                  </a:lnTo>
                  <a:lnTo>
                    <a:pt x="3194137" y="1081274"/>
                  </a:lnTo>
                  <a:lnTo>
                    <a:pt x="3197620" y="1080691"/>
                  </a:lnTo>
                  <a:lnTo>
                    <a:pt x="3201103" y="1080109"/>
                  </a:lnTo>
                  <a:lnTo>
                    <a:pt x="3204587" y="1079527"/>
                  </a:lnTo>
                  <a:lnTo>
                    <a:pt x="3208070" y="1078945"/>
                  </a:lnTo>
                  <a:lnTo>
                    <a:pt x="3211553" y="1078363"/>
                  </a:lnTo>
                  <a:lnTo>
                    <a:pt x="3215036" y="1077782"/>
                  </a:lnTo>
                  <a:lnTo>
                    <a:pt x="3218520" y="1077200"/>
                  </a:lnTo>
                  <a:lnTo>
                    <a:pt x="3222003" y="1076619"/>
                  </a:lnTo>
                  <a:lnTo>
                    <a:pt x="3225486" y="1076039"/>
                  </a:lnTo>
                  <a:lnTo>
                    <a:pt x="3228969" y="1075458"/>
                  </a:lnTo>
                  <a:lnTo>
                    <a:pt x="3232453" y="1074878"/>
                  </a:lnTo>
                  <a:lnTo>
                    <a:pt x="3235936" y="1074298"/>
                  </a:lnTo>
                  <a:lnTo>
                    <a:pt x="3239419" y="1073718"/>
                  </a:lnTo>
                  <a:lnTo>
                    <a:pt x="3242902" y="1073138"/>
                  </a:lnTo>
                  <a:lnTo>
                    <a:pt x="3246386" y="1072559"/>
                  </a:lnTo>
                  <a:lnTo>
                    <a:pt x="3249869" y="1071980"/>
                  </a:lnTo>
                  <a:lnTo>
                    <a:pt x="3253352" y="1071401"/>
                  </a:lnTo>
                  <a:lnTo>
                    <a:pt x="3256835" y="1070822"/>
                  </a:lnTo>
                  <a:lnTo>
                    <a:pt x="3260319" y="1070244"/>
                  </a:lnTo>
                  <a:lnTo>
                    <a:pt x="3263802" y="1069666"/>
                  </a:lnTo>
                  <a:lnTo>
                    <a:pt x="3267285" y="1069088"/>
                  </a:lnTo>
                  <a:lnTo>
                    <a:pt x="3270768" y="1068510"/>
                  </a:lnTo>
                  <a:lnTo>
                    <a:pt x="3274252" y="1067933"/>
                  </a:lnTo>
                  <a:lnTo>
                    <a:pt x="3277735" y="1067356"/>
                  </a:lnTo>
                  <a:lnTo>
                    <a:pt x="3281218" y="1066779"/>
                  </a:lnTo>
                  <a:lnTo>
                    <a:pt x="3284701" y="1066202"/>
                  </a:lnTo>
                  <a:lnTo>
                    <a:pt x="3288185" y="1065625"/>
                  </a:lnTo>
                  <a:lnTo>
                    <a:pt x="3291668" y="1065049"/>
                  </a:lnTo>
                  <a:lnTo>
                    <a:pt x="3295151" y="1064473"/>
                  </a:lnTo>
                  <a:lnTo>
                    <a:pt x="3298634" y="1063897"/>
                  </a:lnTo>
                  <a:lnTo>
                    <a:pt x="3302118" y="1063322"/>
                  </a:lnTo>
                  <a:lnTo>
                    <a:pt x="3305601" y="1062747"/>
                  </a:lnTo>
                  <a:lnTo>
                    <a:pt x="3309084" y="1062171"/>
                  </a:lnTo>
                  <a:lnTo>
                    <a:pt x="3312567" y="1061597"/>
                  </a:lnTo>
                  <a:lnTo>
                    <a:pt x="3316051" y="1061022"/>
                  </a:lnTo>
                  <a:lnTo>
                    <a:pt x="3319534" y="1060448"/>
                  </a:lnTo>
                  <a:lnTo>
                    <a:pt x="3323017" y="1059874"/>
                  </a:lnTo>
                  <a:lnTo>
                    <a:pt x="3326500" y="1059300"/>
                  </a:lnTo>
                  <a:lnTo>
                    <a:pt x="3329984" y="1058726"/>
                  </a:lnTo>
                  <a:lnTo>
                    <a:pt x="3333467" y="1058153"/>
                  </a:lnTo>
                  <a:lnTo>
                    <a:pt x="3336950" y="1057579"/>
                  </a:lnTo>
                  <a:lnTo>
                    <a:pt x="3340433" y="1057006"/>
                  </a:lnTo>
                  <a:lnTo>
                    <a:pt x="3343917" y="1056434"/>
                  </a:lnTo>
                  <a:lnTo>
                    <a:pt x="3347400" y="1055861"/>
                  </a:lnTo>
                  <a:lnTo>
                    <a:pt x="3350883" y="1055289"/>
                  </a:lnTo>
                  <a:lnTo>
                    <a:pt x="3354366" y="1054717"/>
                  </a:lnTo>
                  <a:lnTo>
                    <a:pt x="3357850" y="1054145"/>
                  </a:lnTo>
                  <a:lnTo>
                    <a:pt x="3361333" y="1053574"/>
                  </a:lnTo>
                  <a:lnTo>
                    <a:pt x="3364816" y="1053002"/>
                  </a:lnTo>
                  <a:lnTo>
                    <a:pt x="3368299" y="1052431"/>
                  </a:lnTo>
                  <a:lnTo>
                    <a:pt x="3371783" y="1051860"/>
                  </a:lnTo>
                  <a:lnTo>
                    <a:pt x="3375266" y="1051290"/>
                  </a:lnTo>
                  <a:lnTo>
                    <a:pt x="3378749" y="1050719"/>
                  </a:lnTo>
                  <a:lnTo>
                    <a:pt x="3382232" y="1050149"/>
                  </a:lnTo>
                  <a:lnTo>
                    <a:pt x="3385716" y="1049579"/>
                  </a:lnTo>
                  <a:lnTo>
                    <a:pt x="3389199" y="1049010"/>
                  </a:lnTo>
                  <a:lnTo>
                    <a:pt x="3392682" y="1048440"/>
                  </a:lnTo>
                  <a:lnTo>
                    <a:pt x="3396165" y="1047871"/>
                  </a:lnTo>
                  <a:lnTo>
                    <a:pt x="3399649" y="1047302"/>
                  </a:lnTo>
                  <a:lnTo>
                    <a:pt x="3403132" y="1046733"/>
                  </a:lnTo>
                  <a:lnTo>
                    <a:pt x="3406615" y="1046165"/>
                  </a:lnTo>
                  <a:lnTo>
                    <a:pt x="3410098" y="1045596"/>
                  </a:lnTo>
                  <a:lnTo>
                    <a:pt x="3413582" y="1045028"/>
                  </a:lnTo>
                  <a:lnTo>
                    <a:pt x="3417065" y="1044460"/>
                  </a:lnTo>
                  <a:lnTo>
                    <a:pt x="3420548" y="1043893"/>
                  </a:lnTo>
                  <a:lnTo>
                    <a:pt x="3424031" y="1043325"/>
                  </a:lnTo>
                  <a:lnTo>
                    <a:pt x="3427515" y="1042758"/>
                  </a:lnTo>
                  <a:lnTo>
                    <a:pt x="3430998" y="1042191"/>
                  </a:lnTo>
                  <a:lnTo>
                    <a:pt x="3434481" y="1041625"/>
                  </a:lnTo>
                  <a:lnTo>
                    <a:pt x="3437964" y="1041058"/>
                  </a:lnTo>
                  <a:lnTo>
                    <a:pt x="3441447" y="1040492"/>
                  </a:lnTo>
                  <a:lnTo>
                    <a:pt x="3444931" y="1039926"/>
                  </a:lnTo>
                  <a:lnTo>
                    <a:pt x="3448414" y="1039360"/>
                  </a:lnTo>
                  <a:lnTo>
                    <a:pt x="3451897" y="1038795"/>
                  </a:lnTo>
                  <a:lnTo>
                    <a:pt x="3455380" y="1038229"/>
                  </a:lnTo>
                  <a:lnTo>
                    <a:pt x="3458864" y="1037664"/>
                  </a:lnTo>
                  <a:lnTo>
                    <a:pt x="3462347" y="1037100"/>
                  </a:lnTo>
                  <a:lnTo>
                    <a:pt x="3465830" y="1036535"/>
                  </a:lnTo>
                  <a:lnTo>
                    <a:pt x="3469313" y="1035971"/>
                  </a:lnTo>
                  <a:lnTo>
                    <a:pt x="3472797" y="1035406"/>
                  </a:lnTo>
                  <a:lnTo>
                    <a:pt x="3476280" y="1034843"/>
                  </a:lnTo>
                  <a:lnTo>
                    <a:pt x="3479763" y="1034279"/>
                  </a:lnTo>
                  <a:lnTo>
                    <a:pt x="3483246" y="1033715"/>
                  </a:lnTo>
                  <a:lnTo>
                    <a:pt x="3483246" y="1043812"/>
                  </a:lnTo>
                  <a:lnTo>
                    <a:pt x="3483246" y="1053624"/>
                  </a:lnTo>
                  <a:lnTo>
                    <a:pt x="3483246" y="1063163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87476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AUC:0.274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AUC:0.348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27"/>
              <a:ext cx="77642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AUC:0.329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AUC:0.328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AUC:0.258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AUC:0.289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51063" y="1641114"/>
            <a:ext cx="456671" cy="157326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altLang="ko-KR" sz="1320" dirty="0"/>
              <a:t>PFT group 3 40~60years &amp; FEV1/FVC&lt;70 &amp; FVC </a:t>
            </a:r>
            <a:r>
              <a:rPr lang="en-US" altLang="ko-KR" sz="1320" dirty="0" err="1"/>
              <a:t>pred</a:t>
            </a:r>
            <a:r>
              <a:rPr lang="en-US" altLang="ko-KR" sz="1320" dirty="0"/>
              <a:t> %&lt;80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391565"/>
              <a:ext cx="3483246" cy="1160501"/>
            </a:xfrm>
            <a:custGeom>
              <a:avLst/>
              <a:gdLst/>
              <a:ahLst/>
              <a:cxnLst/>
              <a:rect l="0" t="0" r="0" b="0"/>
              <a:pathLst>
                <a:path w="3483246" h="1160501">
                  <a:moveTo>
                    <a:pt x="0" y="1160501"/>
                  </a:moveTo>
                  <a:lnTo>
                    <a:pt x="3483" y="1154427"/>
                  </a:lnTo>
                  <a:lnTo>
                    <a:pt x="6966" y="1148395"/>
                  </a:lnTo>
                  <a:lnTo>
                    <a:pt x="10449" y="1142404"/>
                  </a:lnTo>
                  <a:lnTo>
                    <a:pt x="13932" y="1136455"/>
                  </a:lnTo>
                  <a:lnTo>
                    <a:pt x="17416" y="1130547"/>
                  </a:lnTo>
                  <a:lnTo>
                    <a:pt x="20899" y="1124679"/>
                  </a:lnTo>
                  <a:lnTo>
                    <a:pt x="24382" y="1118852"/>
                  </a:lnTo>
                  <a:lnTo>
                    <a:pt x="27865" y="1113064"/>
                  </a:lnTo>
                  <a:lnTo>
                    <a:pt x="31349" y="1107315"/>
                  </a:lnTo>
                  <a:lnTo>
                    <a:pt x="34832" y="1101606"/>
                  </a:lnTo>
                  <a:lnTo>
                    <a:pt x="38315" y="1095934"/>
                  </a:lnTo>
                  <a:lnTo>
                    <a:pt x="41798" y="1090301"/>
                  </a:lnTo>
                  <a:lnTo>
                    <a:pt x="45282" y="1084706"/>
                  </a:lnTo>
                  <a:lnTo>
                    <a:pt x="48765" y="1079148"/>
                  </a:lnTo>
                  <a:lnTo>
                    <a:pt x="52248" y="1073627"/>
                  </a:lnTo>
                  <a:lnTo>
                    <a:pt x="55731" y="1068142"/>
                  </a:lnTo>
                  <a:lnTo>
                    <a:pt x="59215" y="1062694"/>
                  </a:lnTo>
                  <a:lnTo>
                    <a:pt x="62698" y="1057282"/>
                  </a:lnTo>
                  <a:lnTo>
                    <a:pt x="66181" y="1051905"/>
                  </a:lnTo>
                  <a:lnTo>
                    <a:pt x="69664" y="1046563"/>
                  </a:lnTo>
                  <a:lnTo>
                    <a:pt x="73148" y="1041256"/>
                  </a:lnTo>
                  <a:lnTo>
                    <a:pt x="76631" y="1035984"/>
                  </a:lnTo>
                  <a:lnTo>
                    <a:pt x="80114" y="1030746"/>
                  </a:lnTo>
                  <a:lnTo>
                    <a:pt x="83597" y="1025541"/>
                  </a:lnTo>
                  <a:lnTo>
                    <a:pt x="87081" y="1020371"/>
                  </a:lnTo>
                  <a:lnTo>
                    <a:pt x="90564" y="1015233"/>
                  </a:lnTo>
                  <a:lnTo>
                    <a:pt x="94047" y="1010128"/>
                  </a:lnTo>
                  <a:lnTo>
                    <a:pt x="97530" y="1005056"/>
                  </a:lnTo>
                  <a:lnTo>
                    <a:pt x="101014" y="1000016"/>
                  </a:lnTo>
                  <a:lnTo>
                    <a:pt x="104497" y="995008"/>
                  </a:lnTo>
                  <a:lnTo>
                    <a:pt x="107980" y="990031"/>
                  </a:lnTo>
                  <a:lnTo>
                    <a:pt x="111463" y="985086"/>
                  </a:lnTo>
                  <a:lnTo>
                    <a:pt x="114947" y="980172"/>
                  </a:lnTo>
                  <a:lnTo>
                    <a:pt x="118430" y="975288"/>
                  </a:lnTo>
                  <a:lnTo>
                    <a:pt x="121913" y="970435"/>
                  </a:lnTo>
                  <a:lnTo>
                    <a:pt x="125396" y="965613"/>
                  </a:lnTo>
                  <a:lnTo>
                    <a:pt x="128880" y="960820"/>
                  </a:lnTo>
                  <a:lnTo>
                    <a:pt x="132363" y="956056"/>
                  </a:lnTo>
                  <a:lnTo>
                    <a:pt x="135846" y="951322"/>
                  </a:lnTo>
                  <a:lnTo>
                    <a:pt x="139329" y="946618"/>
                  </a:lnTo>
                  <a:lnTo>
                    <a:pt x="142813" y="941941"/>
                  </a:lnTo>
                  <a:lnTo>
                    <a:pt x="146296" y="937294"/>
                  </a:lnTo>
                  <a:lnTo>
                    <a:pt x="149779" y="932675"/>
                  </a:lnTo>
                  <a:lnTo>
                    <a:pt x="153262" y="928083"/>
                  </a:lnTo>
                  <a:lnTo>
                    <a:pt x="156746" y="923520"/>
                  </a:lnTo>
                  <a:lnTo>
                    <a:pt x="160229" y="918984"/>
                  </a:lnTo>
                  <a:lnTo>
                    <a:pt x="163712" y="914475"/>
                  </a:lnTo>
                  <a:lnTo>
                    <a:pt x="167195" y="909994"/>
                  </a:lnTo>
                  <a:lnTo>
                    <a:pt x="170679" y="905539"/>
                  </a:lnTo>
                  <a:lnTo>
                    <a:pt x="174162" y="901110"/>
                  </a:lnTo>
                  <a:lnTo>
                    <a:pt x="177645" y="896708"/>
                  </a:lnTo>
                  <a:lnTo>
                    <a:pt x="181128" y="892332"/>
                  </a:lnTo>
                  <a:lnTo>
                    <a:pt x="184612" y="887982"/>
                  </a:lnTo>
                  <a:lnTo>
                    <a:pt x="188095" y="883658"/>
                  </a:lnTo>
                  <a:lnTo>
                    <a:pt x="191578" y="879359"/>
                  </a:lnTo>
                  <a:lnTo>
                    <a:pt x="195061" y="875085"/>
                  </a:lnTo>
                  <a:lnTo>
                    <a:pt x="198545" y="870836"/>
                  </a:lnTo>
                  <a:lnTo>
                    <a:pt x="202028" y="866611"/>
                  </a:lnTo>
                  <a:lnTo>
                    <a:pt x="205511" y="862411"/>
                  </a:lnTo>
                  <a:lnTo>
                    <a:pt x="208994" y="858236"/>
                  </a:lnTo>
                  <a:lnTo>
                    <a:pt x="212478" y="854084"/>
                  </a:lnTo>
                  <a:lnTo>
                    <a:pt x="215961" y="849957"/>
                  </a:lnTo>
                  <a:lnTo>
                    <a:pt x="219444" y="845853"/>
                  </a:lnTo>
                  <a:lnTo>
                    <a:pt x="222927" y="841773"/>
                  </a:lnTo>
                  <a:lnTo>
                    <a:pt x="226411" y="837716"/>
                  </a:lnTo>
                  <a:lnTo>
                    <a:pt x="229894" y="833681"/>
                  </a:lnTo>
                  <a:lnTo>
                    <a:pt x="233377" y="829670"/>
                  </a:lnTo>
                  <a:lnTo>
                    <a:pt x="236860" y="825682"/>
                  </a:lnTo>
                  <a:lnTo>
                    <a:pt x="240344" y="821716"/>
                  </a:lnTo>
                  <a:lnTo>
                    <a:pt x="243827" y="817772"/>
                  </a:lnTo>
                  <a:lnTo>
                    <a:pt x="247310" y="813850"/>
                  </a:lnTo>
                  <a:lnTo>
                    <a:pt x="250793" y="809951"/>
                  </a:lnTo>
                  <a:lnTo>
                    <a:pt x="254277" y="806073"/>
                  </a:lnTo>
                  <a:lnTo>
                    <a:pt x="257760" y="802216"/>
                  </a:lnTo>
                  <a:lnTo>
                    <a:pt x="261243" y="798381"/>
                  </a:lnTo>
                  <a:lnTo>
                    <a:pt x="264726" y="794568"/>
                  </a:lnTo>
                  <a:lnTo>
                    <a:pt x="268210" y="790775"/>
                  </a:lnTo>
                  <a:lnTo>
                    <a:pt x="271693" y="787003"/>
                  </a:lnTo>
                  <a:lnTo>
                    <a:pt x="275176" y="783252"/>
                  </a:lnTo>
                  <a:lnTo>
                    <a:pt x="278659" y="779521"/>
                  </a:lnTo>
                  <a:lnTo>
                    <a:pt x="282143" y="775811"/>
                  </a:lnTo>
                  <a:lnTo>
                    <a:pt x="285626" y="772120"/>
                  </a:lnTo>
                  <a:lnTo>
                    <a:pt x="289109" y="768450"/>
                  </a:lnTo>
                  <a:lnTo>
                    <a:pt x="292592" y="764800"/>
                  </a:lnTo>
                  <a:lnTo>
                    <a:pt x="296075" y="761169"/>
                  </a:lnTo>
                  <a:lnTo>
                    <a:pt x="299559" y="757558"/>
                  </a:lnTo>
                  <a:lnTo>
                    <a:pt x="303042" y="753967"/>
                  </a:lnTo>
                  <a:lnTo>
                    <a:pt x="306525" y="750394"/>
                  </a:lnTo>
                  <a:lnTo>
                    <a:pt x="310008" y="746841"/>
                  </a:lnTo>
                  <a:lnTo>
                    <a:pt x="313492" y="743306"/>
                  </a:lnTo>
                  <a:lnTo>
                    <a:pt x="316975" y="739790"/>
                  </a:lnTo>
                  <a:lnTo>
                    <a:pt x="320458" y="736293"/>
                  </a:lnTo>
                  <a:lnTo>
                    <a:pt x="323941" y="732815"/>
                  </a:lnTo>
                  <a:lnTo>
                    <a:pt x="327425" y="729354"/>
                  </a:lnTo>
                  <a:lnTo>
                    <a:pt x="330908" y="725912"/>
                  </a:lnTo>
                  <a:lnTo>
                    <a:pt x="334391" y="722488"/>
                  </a:lnTo>
                  <a:lnTo>
                    <a:pt x="337874" y="719082"/>
                  </a:lnTo>
                  <a:lnTo>
                    <a:pt x="341358" y="715693"/>
                  </a:lnTo>
                  <a:lnTo>
                    <a:pt x="344841" y="712322"/>
                  </a:lnTo>
                  <a:lnTo>
                    <a:pt x="348324" y="708969"/>
                  </a:lnTo>
                  <a:lnTo>
                    <a:pt x="351807" y="705633"/>
                  </a:lnTo>
                  <a:lnTo>
                    <a:pt x="355291" y="702314"/>
                  </a:lnTo>
                  <a:lnTo>
                    <a:pt x="358774" y="699013"/>
                  </a:lnTo>
                  <a:lnTo>
                    <a:pt x="362257" y="695728"/>
                  </a:lnTo>
                  <a:lnTo>
                    <a:pt x="365740" y="692460"/>
                  </a:lnTo>
                  <a:lnTo>
                    <a:pt x="369224" y="689208"/>
                  </a:lnTo>
                  <a:lnTo>
                    <a:pt x="372707" y="685974"/>
                  </a:lnTo>
                  <a:lnTo>
                    <a:pt x="376190" y="682755"/>
                  </a:lnTo>
                  <a:lnTo>
                    <a:pt x="379673" y="679553"/>
                  </a:lnTo>
                  <a:lnTo>
                    <a:pt x="383157" y="676368"/>
                  </a:lnTo>
                  <a:lnTo>
                    <a:pt x="386640" y="673198"/>
                  </a:lnTo>
                  <a:lnTo>
                    <a:pt x="390123" y="670044"/>
                  </a:lnTo>
                  <a:lnTo>
                    <a:pt x="393606" y="666906"/>
                  </a:lnTo>
                  <a:lnTo>
                    <a:pt x="397090" y="663784"/>
                  </a:lnTo>
                  <a:lnTo>
                    <a:pt x="400573" y="660677"/>
                  </a:lnTo>
                  <a:lnTo>
                    <a:pt x="404056" y="657586"/>
                  </a:lnTo>
                  <a:lnTo>
                    <a:pt x="407539" y="654510"/>
                  </a:lnTo>
                  <a:lnTo>
                    <a:pt x="411023" y="651449"/>
                  </a:lnTo>
                  <a:lnTo>
                    <a:pt x="414506" y="648404"/>
                  </a:lnTo>
                  <a:lnTo>
                    <a:pt x="417989" y="645373"/>
                  </a:lnTo>
                  <a:lnTo>
                    <a:pt x="421472" y="642357"/>
                  </a:lnTo>
                  <a:lnTo>
                    <a:pt x="424956" y="639357"/>
                  </a:lnTo>
                  <a:lnTo>
                    <a:pt x="428439" y="636370"/>
                  </a:lnTo>
                  <a:lnTo>
                    <a:pt x="431922" y="633399"/>
                  </a:lnTo>
                  <a:lnTo>
                    <a:pt x="435405" y="630442"/>
                  </a:lnTo>
                  <a:lnTo>
                    <a:pt x="438889" y="627499"/>
                  </a:lnTo>
                  <a:lnTo>
                    <a:pt x="442372" y="624571"/>
                  </a:lnTo>
                  <a:lnTo>
                    <a:pt x="445855" y="621656"/>
                  </a:lnTo>
                  <a:lnTo>
                    <a:pt x="449338" y="618756"/>
                  </a:lnTo>
                  <a:lnTo>
                    <a:pt x="452822" y="615870"/>
                  </a:lnTo>
                  <a:lnTo>
                    <a:pt x="456305" y="612997"/>
                  </a:lnTo>
                  <a:lnTo>
                    <a:pt x="459788" y="610139"/>
                  </a:lnTo>
                  <a:lnTo>
                    <a:pt x="463271" y="607294"/>
                  </a:lnTo>
                  <a:lnTo>
                    <a:pt x="466755" y="604462"/>
                  </a:lnTo>
                  <a:lnTo>
                    <a:pt x="470238" y="601644"/>
                  </a:lnTo>
                  <a:lnTo>
                    <a:pt x="473721" y="598839"/>
                  </a:lnTo>
                  <a:lnTo>
                    <a:pt x="477204" y="596048"/>
                  </a:lnTo>
                  <a:lnTo>
                    <a:pt x="480688" y="593270"/>
                  </a:lnTo>
                  <a:lnTo>
                    <a:pt x="484171" y="590505"/>
                  </a:lnTo>
                  <a:lnTo>
                    <a:pt x="487654" y="587752"/>
                  </a:lnTo>
                  <a:lnTo>
                    <a:pt x="491137" y="585013"/>
                  </a:lnTo>
                  <a:lnTo>
                    <a:pt x="494621" y="582287"/>
                  </a:lnTo>
                  <a:lnTo>
                    <a:pt x="498104" y="662539"/>
                  </a:lnTo>
                  <a:lnTo>
                    <a:pt x="501587" y="660057"/>
                  </a:lnTo>
                  <a:lnTo>
                    <a:pt x="505070" y="657586"/>
                  </a:lnTo>
                  <a:lnTo>
                    <a:pt x="508554" y="655124"/>
                  </a:lnTo>
                  <a:lnTo>
                    <a:pt x="512037" y="652672"/>
                  </a:lnTo>
                  <a:lnTo>
                    <a:pt x="515520" y="650229"/>
                  </a:lnTo>
                  <a:lnTo>
                    <a:pt x="519003" y="647796"/>
                  </a:lnTo>
                  <a:lnTo>
                    <a:pt x="522487" y="645373"/>
                  </a:lnTo>
                  <a:lnTo>
                    <a:pt x="525970" y="642959"/>
                  </a:lnTo>
                  <a:lnTo>
                    <a:pt x="529453" y="640555"/>
                  </a:lnTo>
                  <a:lnTo>
                    <a:pt x="532936" y="638160"/>
                  </a:lnTo>
                  <a:lnTo>
                    <a:pt x="536420" y="635775"/>
                  </a:lnTo>
                  <a:lnTo>
                    <a:pt x="539903" y="633399"/>
                  </a:lnTo>
                  <a:lnTo>
                    <a:pt x="543386" y="631032"/>
                  </a:lnTo>
                  <a:lnTo>
                    <a:pt x="546869" y="628674"/>
                  </a:lnTo>
                  <a:lnTo>
                    <a:pt x="550353" y="626326"/>
                  </a:lnTo>
                  <a:lnTo>
                    <a:pt x="553836" y="623987"/>
                  </a:lnTo>
                  <a:lnTo>
                    <a:pt x="557319" y="621656"/>
                  </a:lnTo>
                  <a:lnTo>
                    <a:pt x="560802" y="619335"/>
                  </a:lnTo>
                  <a:lnTo>
                    <a:pt x="564286" y="617023"/>
                  </a:lnTo>
                  <a:lnTo>
                    <a:pt x="567769" y="614719"/>
                  </a:lnTo>
                  <a:lnTo>
                    <a:pt x="571252" y="612424"/>
                  </a:lnTo>
                  <a:lnTo>
                    <a:pt x="574735" y="610139"/>
                  </a:lnTo>
                  <a:lnTo>
                    <a:pt x="578218" y="607861"/>
                  </a:lnTo>
                  <a:lnTo>
                    <a:pt x="581702" y="605593"/>
                  </a:lnTo>
                  <a:lnTo>
                    <a:pt x="585185" y="603333"/>
                  </a:lnTo>
                  <a:lnTo>
                    <a:pt x="588668" y="601082"/>
                  </a:lnTo>
                  <a:lnTo>
                    <a:pt x="592151" y="598839"/>
                  </a:lnTo>
                  <a:lnTo>
                    <a:pt x="595635" y="596605"/>
                  </a:lnTo>
                  <a:lnTo>
                    <a:pt x="599118" y="594379"/>
                  </a:lnTo>
                  <a:lnTo>
                    <a:pt x="602601" y="592162"/>
                  </a:lnTo>
                  <a:lnTo>
                    <a:pt x="606084" y="589953"/>
                  </a:lnTo>
                  <a:lnTo>
                    <a:pt x="609568" y="587752"/>
                  </a:lnTo>
                  <a:lnTo>
                    <a:pt x="613051" y="585560"/>
                  </a:lnTo>
                  <a:lnTo>
                    <a:pt x="616534" y="583376"/>
                  </a:lnTo>
                  <a:lnTo>
                    <a:pt x="620017" y="581200"/>
                  </a:lnTo>
                  <a:lnTo>
                    <a:pt x="623501" y="579032"/>
                  </a:lnTo>
                  <a:lnTo>
                    <a:pt x="626984" y="576872"/>
                  </a:lnTo>
                  <a:lnTo>
                    <a:pt x="630467" y="574720"/>
                  </a:lnTo>
                  <a:lnTo>
                    <a:pt x="633950" y="572576"/>
                  </a:lnTo>
                  <a:lnTo>
                    <a:pt x="637434" y="570440"/>
                  </a:lnTo>
                  <a:lnTo>
                    <a:pt x="640917" y="568312"/>
                  </a:lnTo>
                  <a:lnTo>
                    <a:pt x="644400" y="566192"/>
                  </a:lnTo>
                  <a:lnTo>
                    <a:pt x="647883" y="564080"/>
                  </a:lnTo>
                  <a:lnTo>
                    <a:pt x="651367" y="561975"/>
                  </a:lnTo>
                  <a:lnTo>
                    <a:pt x="654850" y="559878"/>
                  </a:lnTo>
                  <a:lnTo>
                    <a:pt x="658333" y="557789"/>
                  </a:lnTo>
                  <a:lnTo>
                    <a:pt x="661816" y="555708"/>
                  </a:lnTo>
                  <a:lnTo>
                    <a:pt x="665300" y="553634"/>
                  </a:lnTo>
                  <a:lnTo>
                    <a:pt x="668783" y="551567"/>
                  </a:lnTo>
                  <a:lnTo>
                    <a:pt x="672266" y="549508"/>
                  </a:lnTo>
                  <a:lnTo>
                    <a:pt x="675749" y="547457"/>
                  </a:lnTo>
                  <a:lnTo>
                    <a:pt x="679233" y="545413"/>
                  </a:lnTo>
                  <a:lnTo>
                    <a:pt x="682716" y="543376"/>
                  </a:lnTo>
                  <a:lnTo>
                    <a:pt x="686199" y="541347"/>
                  </a:lnTo>
                  <a:lnTo>
                    <a:pt x="689682" y="539325"/>
                  </a:lnTo>
                  <a:lnTo>
                    <a:pt x="693166" y="537310"/>
                  </a:lnTo>
                  <a:lnTo>
                    <a:pt x="696649" y="535303"/>
                  </a:lnTo>
                  <a:lnTo>
                    <a:pt x="700132" y="533303"/>
                  </a:lnTo>
                  <a:lnTo>
                    <a:pt x="703615" y="531310"/>
                  </a:lnTo>
                  <a:lnTo>
                    <a:pt x="707099" y="529324"/>
                  </a:lnTo>
                  <a:lnTo>
                    <a:pt x="710582" y="527345"/>
                  </a:lnTo>
                  <a:lnTo>
                    <a:pt x="714065" y="525373"/>
                  </a:lnTo>
                  <a:lnTo>
                    <a:pt x="717548" y="523408"/>
                  </a:lnTo>
                  <a:lnTo>
                    <a:pt x="721032" y="521450"/>
                  </a:lnTo>
                  <a:lnTo>
                    <a:pt x="724515" y="519499"/>
                  </a:lnTo>
                  <a:lnTo>
                    <a:pt x="727998" y="517555"/>
                  </a:lnTo>
                  <a:lnTo>
                    <a:pt x="731481" y="515618"/>
                  </a:lnTo>
                  <a:lnTo>
                    <a:pt x="734965" y="513687"/>
                  </a:lnTo>
                  <a:lnTo>
                    <a:pt x="738448" y="511764"/>
                  </a:lnTo>
                  <a:lnTo>
                    <a:pt x="741931" y="509847"/>
                  </a:lnTo>
                  <a:lnTo>
                    <a:pt x="745414" y="507937"/>
                  </a:lnTo>
                  <a:lnTo>
                    <a:pt x="748898" y="506033"/>
                  </a:lnTo>
                  <a:lnTo>
                    <a:pt x="752381" y="504137"/>
                  </a:lnTo>
                  <a:lnTo>
                    <a:pt x="755864" y="502246"/>
                  </a:lnTo>
                  <a:lnTo>
                    <a:pt x="759347" y="500363"/>
                  </a:lnTo>
                  <a:lnTo>
                    <a:pt x="762831" y="498486"/>
                  </a:lnTo>
                  <a:lnTo>
                    <a:pt x="766314" y="496615"/>
                  </a:lnTo>
                  <a:lnTo>
                    <a:pt x="769797" y="494751"/>
                  </a:lnTo>
                  <a:lnTo>
                    <a:pt x="773280" y="492893"/>
                  </a:lnTo>
                  <a:lnTo>
                    <a:pt x="776764" y="491042"/>
                  </a:lnTo>
                  <a:lnTo>
                    <a:pt x="780247" y="489197"/>
                  </a:lnTo>
                  <a:lnTo>
                    <a:pt x="783730" y="487358"/>
                  </a:lnTo>
                  <a:lnTo>
                    <a:pt x="787213" y="485526"/>
                  </a:lnTo>
                  <a:lnTo>
                    <a:pt x="790697" y="483700"/>
                  </a:lnTo>
                  <a:lnTo>
                    <a:pt x="794180" y="481880"/>
                  </a:lnTo>
                  <a:lnTo>
                    <a:pt x="797663" y="480067"/>
                  </a:lnTo>
                  <a:lnTo>
                    <a:pt x="801146" y="478259"/>
                  </a:lnTo>
                  <a:lnTo>
                    <a:pt x="804630" y="476458"/>
                  </a:lnTo>
                  <a:lnTo>
                    <a:pt x="808113" y="474663"/>
                  </a:lnTo>
                  <a:lnTo>
                    <a:pt x="811596" y="472874"/>
                  </a:lnTo>
                  <a:lnTo>
                    <a:pt x="815079" y="471091"/>
                  </a:lnTo>
                  <a:lnTo>
                    <a:pt x="818563" y="469314"/>
                  </a:lnTo>
                  <a:lnTo>
                    <a:pt x="822046" y="467543"/>
                  </a:lnTo>
                  <a:lnTo>
                    <a:pt x="825529" y="465778"/>
                  </a:lnTo>
                  <a:lnTo>
                    <a:pt x="829012" y="464019"/>
                  </a:lnTo>
                  <a:lnTo>
                    <a:pt x="832496" y="462266"/>
                  </a:lnTo>
                  <a:lnTo>
                    <a:pt x="835979" y="460518"/>
                  </a:lnTo>
                  <a:lnTo>
                    <a:pt x="839462" y="458777"/>
                  </a:lnTo>
                  <a:lnTo>
                    <a:pt x="842945" y="457041"/>
                  </a:lnTo>
                  <a:lnTo>
                    <a:pt x="846429" y="455312"/>
                  </a:lnTo>
                  <a:lnTo>
                    <a:pt x="849912" y="453587"/>
                  </a:lnTo>
                  <a:lnTo>
                    <a:pt x="853395" y="451869"/>
                  </a:lnTo>
                  <a:lnTo>
                    <a:pt x="856878" y="450156"/>
                  </a:lnTo>
                  <a:lnTo>
                    <a:pt x="860361" y="448449"/>
                  </a:lnTo>
                  <a:lnTo>
                    <a:pt x="863845" y="446748"/>
                  </a:lnTo>
                  <a:lnTo>
                    <a:pt x="867328" y="445052"/>
                  </a:lnTo>
                  <a:lnTo>
                    <a:pt x="870811" y="443362"/>
                  </a:lnTo>
                  <a:lnTo>
                    <a:pt x="874294" y="441677"/>
                  </a:lnTo>
                  <a:lnTo>
                    <a:pt x="877778" y="439998"/>
                  </a:lnTo>
                  <a:lnTo>
                    <a:pt x="881261" y="438325"/>
                  </a:lnTo>
                  <a:lnTo>
                    <a:pt x="884744" y="436657"/>
                  </a:lnTo>
                  <a:lnTo>
                    <a:pt x="888227" y="434994"/>
                  </a:lnTo>
                  <a:lnTo>
                    <a:pt x="891711" y="433337"/>
                  </a:lnTo>
                  <a:lnTo>
                    <a:pt x="895194" y="431685"/>
                  </a:lnTo>
                  <a:lnTo>
                    <a:pt x="898677" y="430039"/>
                  </a:lnTo>
                  <a:lnTo>
                    <a:pt x="902160" y="428397"/>
                  </a:lnTo>
                  <a:lnTo>
                    <a:pt x="905644" y="426762"/>
                  </a:lnTo>
                  <a:lnTo>
                    <a:pt x="909127" y="425131"/>
                  </a:lnTo>
                  <a:lnTo>
                    <a:pt x="912610" y="423506"/>
                  </a:lnTo>
                  <a:lnTo>
                    <a:pt x="916093" y="421886"/>
                  </a:lnTo>
                  <a:lnTo>
                    <a:pt x="919577" y="420271"/>
                  </a:lnTo>
                  <a:lnTo>
                    <a:pt x="923060" y="418662"/>
                  </a:lnTo>
                  <a:lnTo>
                    <a:pt x="926543" y="417057"/>
                  </a:lnTo>
                  <a:lnTo>
                    <a:pt x="930026" y="415458"/>
                  </a:lnTo>
                  <a:lnTo>
                    <a:pt x="933510" y="413864"/>
                  </a:lnTo>
                  <a:lnTo>
                    <a:pt x="936993" y="412275"/>
                  </a:lnTo>
                  <a:lnTo>
                    <a:pt x="940476" y="410691"/>
                  </a:lnTo>
                  <a:lnTo>
                    <a:pt x="943959" y="409112"/>
                  </a:lnTo>
                  <a:lnTo>
                    <a:pt x="947443" y="407538"/>
                  </a:lnTo>
                  <a:lnTo>
                    <a:pt x="950926" y="405969"/>
                  </a:lnTo>
                  <a:lnTo>
                    <a:pt x="954409" y="404405"/>
                  </a:lnTo>
                  <a:lnTo>
                    <a:pt x="957892" y="402846"/>
                  </a:lnTo>
                  <a:lnTo>
                    <a:pt x="961376" y="401292"/>
                  </a:lnTo>
                  <a:lnTo>
                    <a:pt x="964859" y="399742"/>
                  </a:lnTo>
                  <a:lnTo>
                    <a:pt x="968342" y="398198"/>
                  </a:lnTo>
                  <a:lnTo>
                    <a:pt x="971825" y="396659"/>
                  </a:lnTo>
                  <a:lnTo>
                    <a:pt x="975309" y="395124"/>
                  </a:lnTo>
                  <a:lnTo>
                    <a:pt x="978792" y="393594"/>
                  </a:lnTo>
                  <a:lnTo>
                    <a:pt x="982275" y="392069"/>
                  </a:lnTo>
                  <a:lnTo>
                    <a:pt x="985758" y="390549"/>
                  </a:lnTo>
                  <a:lnTo>
                    <a:pt x="989242" y="389033"/>
                  </a:lnTo>
                  <a:lnTo>
                    <a:pt x="992725" y="387523"/>
                  </a:lnTo>
                  <a:lnTo>
                    <a:pt x="996208" y="385844"/>
                  </a:lnTo>
                  <a:lnTo>
                    <a:pt x="999691" y="383740"/>
                  </a:lnTo>
                  <a:lnTo>
                    <a:pt x="1003175" y="381638"/>
                  </a:lnTo>
                  <a:lnTo>
                    <a:pt x="1006658" y="379540"/>
                  </a:lnTo>
                  <a:lnTo>
                    <a:pt x="1010141" y="377446"/>
                  </a:lnTo>
                  <a:lnTo>
                    <a:pt x="1013624" y="375354"/>
                  </a:lnTo>
                  <a:lnTo>
                    <a:pt x="1017108" y="373266"/>
                  </a:lnTo>
                  <a:lnTo>
                    <a:pt x="1020591" y="371181"/>
                  </a:lnTo>
                  <a:lnTo>
                    <a:pt x="1024074" y="369099"/>
                  </a:lnTo>
                  <a:lnTo>
                    <a:pt x="1027557" y="367020"/>
                  </a:lnTo>
                  <a:lnTo>
                    <a:pt x="1031041" y="364945"/>
                  </a:lnTo>
                  <a:lnTo>
                    <a:pt x="1034524" y="362872"/>
                  </a:lnTo>
                  <a:lnTo>
                    <a:pt x="1038007" y="360803"/>
                  </a:lnTo>
                  <a:lnTo>
                    <a:pt x="1041490" y="358738"/>
                  </a:lnTo>
                  <a:lnTo>
                    <a:pt x="1044974" y="356675"/>
                  </a:lnTo>
                  <a:lnTo>
                    <a:pt x="1048457" y="354615"/>
                  </a:lnTo>
                  <a:lnTo>
                    <a:pt x="1051940" y="352559"/>
                  </a:lnTo>
                  <a:lnTo>
                    <a:pt x="1055423" y="350506"/>
                  </a:lnTo>
                  <a:lnTo>
                    <a:pt x="1058907" y="348456"/>
                  </a:lnTo>
                  <a:lnTo>
                    <a:pt x="1062390" y="346409"/>
                  </a:lnTo>
                  <a:lnTo>
                    <a:pt x="1065873" y="344365"/>
                  </a:lnTo>
                  <a:lnTo>
                    <a:pt x="1069356" y="342325"/>
                  </a:lnTo>
                  <a:lnTo>
                    <a:pt x="1072840" y="340287"/>
                  </a:lnTo>
                  <a:lnTo>
                    <a:pt x="1076323" y="338253"/>
                  </a:lnTo>
                  <a:lnTo>
                    <a:pt x="1079806" y="336221"/>
                  </a:lnTo>
                  <a:lnTo>
                    <a:pt x="1083289" y="334193"/>
                  </a:lnTo>
                  <a:lnTo>
                    <a:pt x="1086773" y="332168"/>
                  </a:lnTo>
                  <a:lnTo>
                    <a:pt x="1090256" y="330146"/>
                  </a:lnTo>
                  <a:lnTo>
                    <a:pt x="1093739" y="328127"/>
                  </a:lnTo>
                  <a:lnTo>
                    <a:pt x="1097222" y="326111"/>
                  </a:lnTo>
                  <a:lnTo>
                    <a:pt x="1100706" y="324098"/>
                  </a:lnTo>
                  <a:lnTo>
                    <a:pt x="1104189" y="322089"/>
                  </a:lnTo>
                  <a:lnTo>
                    <a:pt x="1107672" y="320082"/>
                  </a:lnTo>
                  <a:lnTo>
                    <a:pt x="1111155" y="318078"/>
                  </a:lnTo>
                  <a:lnTo>
                    <a:pt x="1114639" y="316078"/>
                  </a:lnTo>
                  <a:lnTo>
                    <a:pt x="1118122" y="314080"/>
                  </a:lnTo>
                  <a:lnTo>
                    <a:pt x="1121605" y="312085"/>
                  </a:lnTo>
                  <a:lnTo>
                    <a:pt x="1125088" y="310094"/>
                  </a:lnTo>
                  <a:lnTo>
                    <a:pt x="1128572" y="308105"/>
                  </a:lnTo>
                  <a:lnTo>
                    <a:pt x="1132055" y="306120"/>
                  </a:lnTo>
                  <a:lnTo>
                    <a:pt x="1135538" y="304137"/>
                  </a:lnTo>
                  <a:lnTo>
                    <a:pt x="1139021" y="302158"/>
                  </a:lnTo>
                  <a:lnTo>
                    <a:pt x="1142505" y="300181"/>
                  </a:lnTo>
                  <a:lnTo>
                    <a:pt x="1145988" y="298207"/>
                  </a:lnTo>
                  <a:lnTo>
                    <a:pt x="1149471" y="296237"/>
                  </a:lnTo>
                  <a:lnTo>
                    <a:pt x="1152954" y="294269"/>
                  </a:lnTo>
                  <a:lnTo>
                    <a:pt x="1156437" y="292304"/>
                  </a:lnTo>
                  <a:lnTo>
                    <a:pt x="1159921" y="290343"/>
                  </a:lnTo>
                  <a:lnTo>
                    <a:pt x="1163404" y="288384"/>
                  </a:lnTo>
                  <a:lnTo>
                    <a:pt x="1166887" y="286428"/>
                  </a:lnTo>
                  <a:lnTo>
                    <a:pt x="1170370" y="284475"/>
                  </a:lnTo>
                  <a:lnTo>
                    <a:pt x="1173854" y="282525"/>
                  </a:lnTo>
                  <a:lnTo>
                    <a:pt x="1177337" y="280578"/>
                  </a:lnTo>
                  <a:lnTo>
                    <a:pt x="1180820" y="278634"/>
                  </a:lnTo>
                  <a:lnTo>
                    <a:pt x="1184303" y="276692"/>
                  </a:lnTo>
                  <a:lnTo>
                    <a:pt x="1187787" y="274754"/>
                  </a:lnTo>
                  <a:lnTo>
                    <a:pt x="1191270" y="272818"/>
                  </a:lnTo>
                  <a:lnTo>
                    <a:pt x="1194753" y="270886"/>
                  </a:lnTo>
                  <a:lnTo>
                    <a:pt x="1198236" y="268956"/>
                  </a:lnTo>
                  <a:lnTo>
                    <a:pt x="1201720" y="267029"/>
                  </a:lnTo>
                  <a:lnTo>
                    <a:pt x="1205203" y="265105"/>
                  </a:lnTo>
                  <a:lnTo>
                    <a:pt x="1208686" y="263184"/>
                  </a:lnTo>
                  <a:lnTo>
                    <a:pt x="1212169" y="261265"/>
                  </a:lnTo>
                  <a:lnTo>
                    <a:pt x="1215653" y="259350"/>
                  </a:lnTo>
                  <a:lnTo>
                    <a:pt x="1219136" y="257437"/>
                  </a:lnTo>
                  <a:lnTo>
                    <a:pt x="1222619" y="255527"/>
                  </a:lnTo>
                  <a:lnTo>
                    <a:pt x="1226102" y="253620"/>
                  </a:lnTo>
                  <a:lnTo>
                    <a:pt x="1229586" y="251716"/>
                  </a:lnTo>
                  <a:lnTo>
                    <a:pt x="1233069" y="249815"/>
                  </a:lnTo>
                  <a:lnTo>
                    <a:pt x="1236552" y="247916"/>
                  </a:lnTo>
                  <a:lnTo>
                    <a:pt x="1240035" y="246020"/>
                  </a:lnTo>
                  <a:lnTo>
                    <a:pt x="1243519" y="244127"/>
                  </a:lnTo>
                  <a:lnTo>
                    <a:pt x="1247002" y="242237"/>
                  </a:lnTo>
                  <a:lnTo>
                    <a:pt x="1250485" y="240350"/>
                  </a:lnTo>
                  <a:lnTo>
                    <a:pt x="1253968" y="238465"/>
                  </a:lnTo>
                  <a:lnTo>
                    <a:pt x="1257452" y="236583"/>
                  </a:lnTo>
                  <a:lnTo>
                    <a:pt x="1260935" y="234704"/>
                  </a:lnTo>
                  <a:lnTo>
                    <a:pt x="1264418" y="232828"/>
                  </a:lnTo>
                  <a:lnTo>
                    <a:pt x="1267901" y="230954"/>
                  </a:lnTo>
                  <a:lnTo>
                    <a:pt x="1271385" y="229083"/>
                  </a:lnTo>
                  <a:lnTo>
                    <a:pt x="1274868" y="227215"/>
                  </a:lnTo>
                  <a:lnTo>
                    <a:pt x="1278351" y="225350"/>
                  </a:lnTo>
                  <a:lnTo>
                    <a:pt x="1281834" y="223487"/>
                  </a:lnTo>
                  <a:lnTo>
                    <a:pt x="1285318" y="221627"/>
                  </a:lnTo>
                  <a:lnTo>
                    <a:pt x="1288801" y="219770"/>
                  </a:lnTo>
                  <a:lnTo>
                    <a:pt x="1292284" y="217916"/>
                  </a:lnTo>
                  <a:lnTo>
                    <a:pt x="1295767" y="216064"/>
                  </a:lnTo>
                  <a:lnTo>
                    <a:pt x="1299251" y="214215"/>
                  </a:lnTo>
                  <a:lnTo>
                    <a:pt x="1302734" y="212368"/>
                  </a:lnTo>
                  <a:lnTo>
                    <a:pt x="1306217" y="210525"/>
                  </a:lnTo>
                  <a:lnTo>
                    <a:pt x="1309700" y="208684"/>
                  </a:lnTo>
                  <a:lnTo>
                    <a:pt x="1313184" y="206845"/>
                  </a:lnTo>
                  <a:lnTo>
                    <a:pt x="1316667" y="205010"/>
                  </a:lnTo>
                  <a:lnTo>
                    <a:pt x="1320150" y="203177"/>
                  </a:lnTo>
                  <a:lnTo>
                    <a:pt x="1323633" y="201346"/>
                  </a:lnTo>
                  <a:lnTo>
                    <a:pt x="1327117" y="199518"/>
                  </a:lnTo>
                  <a:lnTo>
                    <a:pt x="1330600" y="197693"/>
                  </a:lnTo>
                  <a:lnTo>
                    <a:pt x="1334083" y="195871"/>
                  </a:lnTo>
                  <a:lnTo>
                    <a:pt x="1337566" y="194051"/>
                  </a:lnTo>
                  <a:lnTo>
                    <a:pt x="1341050" y="192234"/>
                  </a:lnTo>
                  <a:lnTo>
                    <a:pt x="1344533" y="190419"/>
                  </a:lnTo>
                  <a:lnTo>
                    <a:pt x="1348016" y="188607"/>
                  </a:lnTo>
                  <a:lnTo>
                    <a:pt x="1351499" y="186798"/>
                  </a:lnTo>
                  <a:lnTo>
                    <a:pt x="1354983" y="184991"/>
                  </a:lnTo>
                  <a:lnTo>
                    <a:pt x="1358466" y="183187"/>
                  </a:lnTo>
                  <a:lnTo>
                    <a:pt x="1361949" y="181386"/>
                  </a:lnTo>
                  <a:lnTo>
                    <a:pt x="1365432" y="179587"/>
                  </a:lnTo>
                  <a:lnTo>
                    <a:pt x="1368916" y="177790"/>
                  </a:lnTo>
                  <a:lnTo>
                    <a:pt x="1372399" y="175997"/>
                  </a:lnTo>
                  <a:lnTo>
                    <a:pt x="1375882" y="174205"/>
                  </a:lnTo>
                  <a:lnTo>
                    <a:pt x="1379365" y="172417"/>
                  </a:lnTo>
                  <a:lnTo>
                    <a:pt x="1382849" y="170631"/>
                  </a:lnTo>
                  <a:lnTo>
                    <a:pt x="1386332" y="168847"/>
                  </a:lnTo>
                  <a:lnTo>
                    <a:pt x="1389815" y="167066"/>
                  </a:lnTo>
                  <a:lnTo>
                    <a:pt x="1393298" y="165288"/>
                  </a:lnTo>
                  <a:lnTo>
                    <a:pt x="1396782" y="163512"/>
                  </a:lnTo>
                  <a:lnTo>
                    <a:pt x="1400265" y="161738"/>
                  </a:lnTo>
                  <a:lnTo>
                    <a:pt x="1403748" y="159968"/>
                  </a:lnTo>
                  <a:lnTo>
                    <a:pt x="1407231" y="158199"/>
                  </a:lnTo>
                  <a:lnTo>
                    <a:pt x="1410715" y="156434"/>
                  </a:lnTo>
                  <a:lnTo>
                    <a:pt x="1414198" y="154670"/>
                  </a:lnTo>
                  <a:lnTo>
                    <a:pt x="1417681" y="152909"/>
                  </a:lnTo>
                  <a:lnTo>
                    <a:pt x="1421164" y="151151"/>
                  </a:lnTo>
                  <a:lnTo>
                    <a:pt x="1424648" y="149395"/>
                  </a:lnTo>
                  <a:lnTo>
                    <a:pt x="1428131" y="147642"/>
                  </a:lnTo>
                  <a:lnTo>
                    <a:pt x="1431614" y="145891"/>
                  </a:lnTo>
                  <a:lnTo>
                    <a:pt x="1435097" y="144143"/>
                  </a:lnTo>
                  <a:lnTo>
                    <a:pt x="1438580" y="142397"/>
                  </a:lnTo>
                  <a:lnTo>
                    <a:pt x="1442064" y="140654"/>
                  </a:lnTo>
                  <a:lnTo>
                    <a:pt x="1445547" y="138913"/>
                  </a:lnTo>
                  <a:lnTo>
                    <a:pt x="1449030" y="137174"/>
                  </a:lnTo>
                  <a:lnTo>
                    <a:pt x="1452513" y="135438"/>
                  </a:lnTo>
                  <a:lnTo>
                    <a:pt x="1455997" y="133705"/>
                  </a:lnTo>
                  <a:lnTo>
                    <a:pt x="1459480" y="131974"/>
                  </a:lnTo>
                  <a:lnTo>
                    <a:pt x="1462963" y="130245"/>
                  </a:lnTo>
                  <a:lnTo>
                    <a:pt x="1466446" y="128519"/>
                  </a:lnTo>
                  <a:lnTo>
                    <a:pt x="1469930" y="126795"/>
                  </a:lnTo>
                  <a:lnTo>
                    <a:pt x="1473413" y="125074"/>
                  </a:lnTo>
                  <a:lnTo>
                    <a:pt x="1476896" y="123355"/>
                  </a:lnTo>
                  <a:lnTo>
                    <a:pt x="1480379" y="121638"/>
                  </a:lnTo>
                  <a:lnTo>
                    <a:pt x="1483863" y="119924"/>
                  </a:lnTo>
                  <a:lnTo>
                    <a:pt x="1487346" y="118212"/>
                  </a:lnTo>
                  <a:lnTo>
                    <a:pt x="1490829" y="116503"/>
                  </a:lnTo>
                  <a:lnTo>
                    <a:pt x="1494312" y="209834"/>
                  </a:lnTo>
                  <a:lnTo>
                    <a:pt x="1497796" y="208224"/>
                  </a:lnTo>
                  <a:lnTo>
                    <a:pt x="1501279" y="206616"/>
                  </a:lnTo>
                  <a:lnTo>
                    <a:pt x="1504762" y="205010"/>
                  </a:lnTo>
                  <a:lnTo>
                    <a:pt x="1508245" y="203406"/>
                  </a:lnTo>
                  <a:lnTo>
                    <a:pt x="1511729" y="201804"/>
                  </a:lnTo>
                  <a:lnTo>
                    <a:pt x="1515212" y="200204"/>
                  </a:lnTo>
                  <a:lnTo>
                    <a:pt x="1518695" y="198606"/>
                  </a:lnTo>
                  <a:lnTo>
                    <a:pt x="1522178" y="197010"/>
                  </a:lnTo>
                  <a:lnTo>
                    <a:pt x="1525662" y="195416"/>
                  </a:lnTo>
                  <a:lnTo>
                    <a:pt x="1529145" y="193824"/>
                  </a:lnTo>
                  <a:lnTo>
                    <a:pt x="1532628" y="192234"/>
                  </a:lnTo>
                  <a:lnTo>
                    <a:pt x="1536111" y="190646"/>
                  </a:lnTo>
                  <a:lnTo>
                    <a:pt x="1539595" y="189060"/>
                  </a:lnTo>
                  <a:lnTo>
                    <a:pt x="1543078" y="187476"/>
                  </a:lnTo>
                  <a:lnTo>
                    <a:pt x="1546561" y="185894"/>
                  </a:lnTo>
                  <a:lnTo>
                    <a:pt x="1550044" y="184315"/>
                  </a:lnTo>
                  <a:lnTo>
                    <a:pt x="1553528" y="182737"/>
                  </a:lnTo>
                  <a:lnTo>
                    <a:pt x="1557011" y="181161"/>
                  </a:lnTo>
                  <a:lnTo>
                    <a:pt x="1560494" y="179587"/>
                  </a:lnTo>
                  <a:lnTo>
                    <a:pt x="1563977" y="178015"/>
                  </a:lnTo>
                  <a:lnTo>
                    <a:pt x="1567461" y="176445"/>
                  </a:lnTo>
                  <a:lnTo>
                    <a:pt x="1570944" y="174877"/>
                  </a:lnTo>
                  <a:lnTo>
                    <a:pt x="1574427" y="173311"/>
                  </a:lnTo>
                  <a:lnTo>
                    <a:pt x="1577910" y="171747"/>
                  </a:lnTo>
                  <a:lnTo>
                    <a:pt x="1581394" y="170185"/>
                  </a:lnTo>
                  <a:lnTo>
                    <a:pt x="1584877" y="168624"/>
                  </a:lnTo>
                  <a:lnTo>
                    <a:pt x="1588360" y="167066"/>
                  </a:lnTo>
                  <a:lnTo>
                    <a:pt x="1591843" y="165510"/>
                  </a:lnTo>
                  <a:lnTo>
                    <a:pt x="1595327" y="163956"/>
                  </a:lnTo>
                  <a:lnTo>
                    <a:pt x="1598810" y="162403"/>
                  </a:lnTo>
                  <a:lnTo>
                    <a:pt x="1602293" y="160853"/>
                  </a:lnTo>
                  <a:lnTo>
                    <a:pt x="1605776" y="159304"/>
                  </a:lnTo>
                  <a:lnTo>
                    <a:pt x="1609260" y="157758"/>
                  </a:lnTo>
                  <a:lnTo>
                    <a:pt x="1612743" y="156213"/>
                  </a:lnTo>
                  <a:lnTo>
                    <a:pt x="1616226" y="154670"/>
                  </a:lnTo>
                  <a:lnTo>
                    <a:pt x="1619709" y="153129"/>
                  </a:lnTo>
                  <a:lnTo>
                    <a:pt x="1623193" y="151590"/>
                  </a:lnTo>
                  <a:lnTo>
                    <a:pt x="1626676" y="150054"/>
                  </a:lnTo>
                  <a:lnTo>
                    <a:pt x="1630159" y="148518"/>
                  </a:lnTo>
                  <a:lnTo>
                    <a:pt x="1633642" y="146985"/>
                  </a:lnTo>
                  <a:lnTo>
                    <a:pt x="1637126" y="145454"/>
                  </a:lnTo>
                  <a:lnTo>
                    <a:pt x="1640609" y="143925"/>
                  </a:lnTo>
                  <a:lnTo>
                    <a:pt x="1644092" y="142397"/>
                  </a:lnTo>
                  <a:lnTo>
                    <a:pt x="1647575" y="140872"/>
                  </a:lnTo>
                  <a:lnTo>
                    <a:pt x="1651059" y="139348"/>
                  </a:lnTo>
                  <a:lnTo>
                    <a:pt x="1654542" y="137826"/>
                  </a:lnTo>
                  <a:lnTo>
                    <a:pt x="1658025" y="136306"/>
                  </a:lnTo>
                  <a:lnTo>
                    <a:pt x="1661508" y="134788"/>
                  </a:lnTo>
                  <a:lnTo>
                    <a:pt x="1664992" y="133272"/>
                  </a:lnTo>
                  <a:lnTo>
                    <a:pt x="1668475" y="131757"/>
                  </a:lnTo>
                  <a:lnTo>
                    <a:pt x="1671958" y="130245"/>
                  </a:lnTo>
                  <a:lnTo>
                    <a:pt x="1675441" y="128734"/>
                  </a:lnTo>
                  <a:lnTo>
                    <a:pt x="1678925" y="127226"/>
                  </a:lnTo>
                  <a:lnTo>
                    <a:pt x="1682408" y="125719"/>
                  </a:lnTo>
                  <a:lnTo>
                    <a:pt x="1685891" y="124214"/>
                  </a:lnTo>
                  <a:lnTo>
                    <a:pt x="1689374" y="122711"/>
                  </a:lnTo>
                  <a:lnTo>
                    <a:pt x="1692858" y="121209"/>
                  </a:lnTo>
                  <a:lnTo>
                    <a:pt x="1696341" y="119710"/>
                  </a:lnTo>
                  <a:lnTo>
                    <a:pt x="1699824" y="118212"/>
                  </a:lnTo>
                  <a:lnTo>
                    <a:pt x="1703307" y="116716"/>
                  </a:lnTo>
                  <a:lnTo>
                    <a:pt x="1706791" y="115222"/>
                  </a:lnTo>
                  <a:lnTo>
                    <a:pt x="1710274" y="113730"/>
                  </a:lnTo>
                  <a:lnTo>
                    <a:pt x="1713757" y="112240"/>
                  </a:lnTo>
                  <a:lnTo>
                    <a:pt x="1717240" y="110751"/>
                  </a:lnTo>
                  <a:lnTo>
                    <a:pt x="1720723" y="109265"/>
                  </a:lnTo>
                  <a:lnTo>
                    <a:pt x="1724207" y="107780"/>
                  </a:lnTo>
                  <a:lnTo>
                    <a:pt x="1727690" y="106297"/>
                  </a:lnTo>
                  <a:lnTo>
                    <a:pt x="1731173" y="104815"/>
                  </a:lnTo>
                  <a:lnTo>
                    <a:pt x="1734656" y="103336"/>
                  </a:lnTo>
                  <a:lnTo>
                    <a:pt x="1738140" y="101858"/>
                  </a:lnTo>
                  <a:lnTo>
                    <a:pt x="1741623" y="100382"/>
                  </a:lnTo>
                  <a:lnTo>
                    <a:pt x="1745106" y="98908"/>
                  </a:lnTo>
                  <a:lnTo>
                    <a:pt x="1748589" y="97436"/>
                  </a:lnTo>
                  <a:lnTo>
                    <a:pt x="1752073" y="95966"/>
                  </a:lnTo>
                  <a:lnTo>
                    <a:pt x="1755556" y="94497"/>
                  </a:lnTo>
                  <a:lnTo>
                    <a:pt x="1759039" y="93030"/>
                  </a:lnTo>
                  <a:lnTo>
                    <a:pt x="1762522" y="91565"/>
                  </a:lnTo>
                  <a:lnTo>
                    <a:pt x="1766006" y="90102"/>
                  </a:lnTo>
                  <a:lnTo>
                    <a:pt x="1769489" y="88640"/>
                  </a:lnTo>
                  <a:lnTo>
                    <a:pt x="1772972" y="87180"/>
                  </a:lnTo>
                  <a:lnTo>
                    <a:pt x="1776455" y="85722"/>
                  </a:lnTo>
                  <a:lnTo>
                    <a:pt x="1779939" y="84266"/>
                  </a:lnTo>
                  <a:lnTo>
                    <a:pt x="1783422" y="82811"/>
                  </a:lnTo>
                  <a:lnTo>
                    <a:pt x="1786905" y="81359"/>
                  </a:lnTo>
                  <a:lnTo>
                    <a:pt x="1790388" y="79908"/>
                  </a:lnTo>
                  <a:lnTo>
                    <a:pt x="1793872" y="78458"/>
                  </a:lnTo>
                  <a:lnTo>
                    <a:pt x="1797355" y="77011"/>
                  </a:lnTo>
                  <a:lnTo>
                    <a:pt x="1800838" y="75565"/>
                  </a:lnTo>
                  <a:lnTo>
                    <a:pt x="1804321" y="74121"/>
                  </a:lnTo>
                  <a:lnTo>
                    <a:pt x="1807805" y="72679"/>
                  </a:lnTo>
                  <a:lnTo>
                    <a:pt x="1811288" y="71238"/>
                  </a:lnTo>
                  <a:lnTo>
                    <a:pt x="1814771" y="69800"/>
                  </a:lnTo>
                  <a:lnTo>
                    <a:pt x="1818254" y="68362"/>
                  </a:lnTo>
                  <a:lnTo>
                    <a:pt x="1821738" y="66927"/>
                  </a:lnTo>
                  <a:lnTo>
                    <a:pt x="1825221" y="65493"/>
                  </a:lnTo>
                  <a:lnTo>
                    <a:pt x="1828704" y="64062"/>
                  </a:lnTo>
                  <a:lnTo>
                    <a:pt x="1832187" y="62631"/>
                  </a:lnTo>
                  <a:lnTo>
                    <a:pt x="1835671" y="61203"/>
                  </a:lnTo>
                  <a:lnTo>
                    <a:pt x="1839154" y="59776"/>
                  </a:lnTo>
                  <a:lnTo>
                    <a:pt x="1842637" y="58351"/>
                  </a:lnTo>
                  <a:lnTo>
                    <a:pt x="1846120" y="56928"/>
                  </a:lnTo>
                  <a:lnTo>
                    <a:pt x="1849604" y="55506"/>
                  </a:lnTo>
                  <a:lnTo>
                    <a:pt x="1853087" y="54086"/>
                  </a:lnTo>
                  <a:lnTo>
                    <a:pt x="1856570" y="52668"/>
                  </a:lnTo>
                  <a:lnTo>
                    <a:pt x="1860053" y="51251"/>
                  </a:lnTo>
                  <a:lnTo>
                    <a:pt x="1863537" y="49836"/>
                  </a:lnTo>
                  <a:lnTo>
                    <a:pt x="1867020" y="48423"/>
                  </a:lnTo>
                  <a:lnTo>
                    <a:pt x="1870503" y="47011"/>
                  </a:lnTo>
                  <a:lnTo>
                    <a:pt x="1873986" y="45602"/>
                  </a:lnTo>
                  <a:lnTo>
                    <a:pt x="1877470" y="44193"/>
                  </a:lnTo>
                  <a:lnTo>
                    <a:pt x="1880953" y="42787"/>
                  </a:lnTo>
                  <a:lnTo>
                    <a:pt x="1884436" y="41382"/>
                  </a:lnTo>
                  <a:lnTo>
                    <a:pt x="1887919" y="39979"/>
                  </a:lnTo>
                  <a:lnTo>
                    <a:pt x="1891403" y="38577"/>
                  </a:lnTo>
                  <a:lnTo>
                    <a:pt x="1894886" y="37178"/>
                  </a:lnTo>
                  <a:lnTo>
                    <a:pt x="1898369" y="35779"/>
                  </a:lnTo>
                  <a:lnTo>
                    <a:pt x="1901852" y="34383"/>
                  </a:lnTo>
                  <a:lnTo>
                    <a:pt x="1905336" y="32988"/>
                  </a:lnTo>
                  <a:lnTo>
                    <a:pt x="1908819" y="31595"/>
                  </a:lnTo>
                  <a:lnTo>
                    <a:pt x="1912302" y="30203"/>
                  </a:lnTo>
                  <a:lnTo>
                    <a:pt x="1915785" y="28813"/>
                  </a:lnTo>
                  <a:lnTo>
                    <a:pt x="1919269" y="27425"/>
                  </a:lnTo>
                  <a:lnTo>
                    <a:pt x="1922752" y="26038"/>
                  </a:lnTo>
                  <a:lnTo>
                    <a:pt x="1926235" y="24653"/>
                  </a:lnTo>
                  <a:lnTo>
                    <a:pt x="1929718" y="23270"/>
                  </a:lnTo>
                  <a:lnTo>
                    <a:pt x="1933202" y="21888"/>
                  </a:lnTo>
                  <a:lnTo>
                    <a:pt x="1936685" y="20508"/>
                  </a:lnTo>
                  <a:lnTo>
                    <a:pt x="1940168" y="19130"/>
                  </a:lnTo>
                  <a:lnTo>
                    <a:pt x="1943651" y="17753"/>
                  </a:lnTo>
                  <a:lnTo>
                    <a:pt x="1947135" y="16377"/>
                  </a:lnTo>
                  <a:lnTo>
                    <a:pt x="1950618" y="15004"/>
                  </a:lnTo>
                  <a:lnTo>
                    <a:pt x="1954101" y="13632"/>
                  </a:lnTo>
                  <a:lnTo>
                    <a:pt x="1957584" y="12261"/>
                  </a:lnTo>
                  <a:lnTo>
                    <a:pt x="1961068" y="10893"/>
                  </a:lnTo>
                  <a:lnTo>
                    <a:pt x="1964551" y="9525"/>
                  </a:lnTo>
                  <a:lnTo>
                    <a:pt x="1968034" y="8160"/>
                  </a:lnTo>
                  <a:lnTo>
                    <a:pt x="1971517" y="6796"/>
                  </a:lnTo>
                  <a:lnTo>
                    <a:pt x="1975001" y="5433"/>
                  </a:lnTo>
                  <a:lnTo>
                    <a:pt x="1978484" y="4072"/>
                  </a:lnTo>
                  <a:lnTo>
                    <a:pt x="1981967" y="2713"/>
                  </a:lnTo>
                  <a:lnTo>
                    <a:pt x="1985450" y="1356"/>
                  </a:lnTo>
                  <a:lnTo>
                    <a:pt x="1988934" y="0"/>
                  </a:lnTo>
                  <a:lnTo>
                    <a:pt x="1992417" y="289254"/>
                  </a:lnTo>
                  <a:lnTo>
                    <a:pt x="1995900" y="288494"/>
                  </a:lnTo>
                  <a:lnTo>
                    <a:pt x="1999383" y="287734"/>
                  </a:lnTo>
                  <a:lnTo>
                    <a:pt x="2002867" y="286977"/>
                  </a:lnTo>
                  <a:lnTo>
                    <a:pt x="2006350" y="286220"/>
                  </a:lnTo>
                  <a:lnTo>
                    <a:pt x="2009833" y="285465"/>
                  </a:lnTo>
                  <a:lnTo>
                    <a:pt x="2013316" y="284711"/>
                  </a:lnTo>
                  <a:lnTo>
                    <a:pt x="2016799" y="283958"/>
                  </a:lnTo>
                  <a:lnTo>
                    <a:pt x="2020283" y="283207"/>
                  </a:lnTo>
                  <a:lnTo>
                    <a:pt x="2023766" y="282457"/>
                  </a:lnTo>
                  <a:lnTo>
                    <a:pt x="2027249" y="281708"/>
                  </a:lnTo>
                  <a:lnTo>
                    <a:pt x="2030732" y="280961"/>
                  </a:lnTo>
                  <a:lnTo>
                    <a:pt x="2034216" y="280215"/>
                  </a:lnTo>
                  <a:lnTo>
                    <a:pt x="2037699" y="279470"/>
                  </a:lnTo>
                  <a:lnTo>
                    <a:pt x="2041182" y="278726"/>
                  </a:lnTo>
                  <a:lnTo>
                    <a:pt x="2044665" y="277984"/>
                  </a:lnTo>
                  <a:lnTo>
                    <a:pt x="2048149" y="277243"/>
                  </a:lnTo>
                  <a:lnTo>
                    <a:pt x="2051632" y="276503"/>
                  </a:lnTo>
                  <a:lnTo>
                    <a:pt x="2055115" y="275765"/>
                  </a:lnTo>
                  <a:lnTo>
                    <a:pt x="2058598" y="275028"/>
                  </a:lnTo>
                  <a:lnTo>
                    <a:pt x="2062082" y="274292"/>
                  </a:lnTo>
                  <a:lnTo>
                    <a:pt x="2065565" y="273557"/>
                  </a:lnTo>
                  <a:lnTo>
                    <a:pt x="2069048" y="272824"/>
                  </a:lnTo>
                  <a:lnTo>
                    <a:pt x="2072531" y="272092"/>
                  </a:lnTo>
                  <a:lnTo>
                    <a:pt x="2076015" y="271361"/>
                  </a:lnTo>
                  <a:lnTo>
                    <a:pt x="2079498" y="270631"/>
                  </a:lnTo>
                  <a:lnTo>
                    <a:pt x="2082981" y="269903"/>
                  </a:lnTo>
                  <a:lnTo>
                    <a:pt x="2086464" y="269176"/>
                  </a:lnTo>
                  <a:lnTo>
                    <a:pt x="2089948" y="268450"/>
                  </a:lnTo>
                  <a:lnTo>
                    <a:pt x="2093431" y="267725"/>
                  </a:lnTo>
                  <a:lnTo>
                    <a:pt x="2096914" y="267002"/>
                  </a:lnTo>
                  <a:lnTo>
                    <a:pt x="2100397" y="266280"/>
                  </a:lnTo>
                  <a:lnTo>
                    <a:pt x="2103881" y="265559"/>
                  </a:lnTo>
                  <a:lnTo>
                    <a:pt x="2107364" y="264839"/>
                  </a:lnTo>
                  <a:lnTo>
                    <a:pt x="2110847" y="264121"/>
                  </a:lnTo>
                  <a:lnTo>
                    <a:pt x="2114330" y="263404"/>
                  </a:lnTo>
                  <a:lnTo>
                    <a:pt x="2117814" y="262687"/>
                  </a:lnTo>
                  <a:lnTo>
                    <a:pt x="2121297" y="261973"/>
                  </a:lnTo>
                  <a:lnTo>
                    <a:pt x="2124780" y="261259"/>
                  </a:lnTo>
                  <a:lnTo>
                    <a:pt x="2128263" y="260547"/>
                  </a:lnTo>
                  <a:lnTo>
                    <a:pt x="2131747" y="259835"/>
                  </a:lnTo>
                  <a:lnTo>
                    <a:pt x="2135230" y="259125"/>
                  </a:lnTo>
                  <a:lnTo>
                    <a:pt x="2138713" y="258417"/>
                  </a:lnTo>
                  <a:lnTo>
                    <a:pt x="2142196" y="257709"/>
                  </a:lnTo>
                  <a:lnTo>
                    <a:pt x="2145680" y="257003"/>
                  </a:lnTo>
                  <a:lnTo>
                    <a:pt x="2149163" y="256297"/>
                  </a:lnTo>
                  <a:lnTo>
                    <a:pt x="2152646" y="255593"/>
                  </a:lnTo>
                  <a:lnTo>
                    <a:pt x="2156129" y="254890"/>
                  </a:lnTo>
                  <a:lnTo>
                    <a:pt x="2159613" y="254189"/>
                  </a:lnTo>
                  <a:lnTo>
                    <a:pt x="2163096" y="253488"/>
                  </a:lnTo>
                  <a:lnTo>
                    <a:pt x="2166579" y="252789"/>
                  </a:lnTo>
                  <a:lnTo>
                    <a:pt x="2170062" y="252091"/>
                  </a:lnTo>
                  <a:lnTo>
                    <a:pt x="2173546" y="251394"/>
                  </a:lnTo>
                  <a:lnTo>
                    <a:pt x="2177029" y="250698"/>
                  </a:lnTo>
                  <a:lnTo>
                    <a:pt x="2180512" y="250003"/>
                  </a:lnTo>
                  <a:lnTo>
                    <a:pt x="2183995" y="249310"/>
                  </a:lnTo>
                  <a:lnTo>
                    <a:pt x="2187479" y="248617"/>
                  </a:lnTo>
                  <a:lnTo>
                    <a:pt x="2190962" y="247926"/>
                  </a:lnTo>
                  <a:lnTo>
                    <a:pt x="2194445" y="247236"/>
                  </a:lnTo>
                  <a:lnTo>
                    <a:pt x="2197928" y="246547"/>
                  </a:lnTo>
                  <a:lnTo>
                    <a:pt x="2201412" y="245859"/>
                  </a:lnTo>
                  <a:lnTo>
                    <a:pt x="2204895" y="245173"/>
                  </a:lnTo>
                  <a:lnTo>
                    <a:pt x="2208378" y="244487"/>
                  </a:lnTo>
                  <a:lnTo>
                    <a:pt x="2211861" y="243803"/>
                  </a:lnTo>
                  <a:lnTo>
                    <a:pt x="2215345" y="243120"/>
                  </a:lnTo>
                  <a:lnTo>
                    <a:pt x="2218828" y="242438"/>
                  </a:lnTo>
                  <a:lnTo>
                    <a:pt x="2222311" y="241757"/>
                  </a:lnTo>
                  <a:lnTo>
                    <a:pt x="2225794" y="241077"/>
                  </a:lnTo>
                  <a:lnTo>
                    <a:pt x="2229278" y="240398"/>
                  </a:lnTo>
                  <a:lnTo>
                    <a:pt x="2232761" y="239721"/>
                  </a:lnTo>
                  <a:lnTo>
                    <a:pt x="2236244" y="239044"/>
                  </a:lnTo>
                  <a:lnTo>
                    <a:pt x="2239727" y="238369"/>
                  </a:lnTo>
                  <a:lnTo>
                    <a:pt x="2243211" y="237695"/>
                  </a:lnTo>
                  <a:lnTo>
                    <a:pt x="2246694" y="237021"/>
                  </a:lnTo>
                  <a:lnTo>
                    <a:pt x="2250177" y="236349"/>
                  </a:lnTo>
                  <a:lnTo>
                    <a:pt x="2253660" y="235678"/>
                  </a:lnTo>
                  <a:lnTo>
                    <a:pt x="2257144" y="235009"/>
                  </a:lnTo>
                  <a:lnTo>
                    <a:pt x="2260627" y="234340"/>
                  </a:lnTo>
                  <a:lnTo>
                    <a:pt x="2264110" y="233672"/>
                  </a:lnTo>
                  <a:lnTo>
                    <a:pt x="2267593" y="233006"/>
                  </a:lnTo>
                  <a:lnTo>
                    <a:pt x="2271077" y="232340"/>
                  </a:lnTo>
                  <a:lnTo>
                    <a:pt x="2274560" y="231676"/>
                  </a:lnTo>
                  <a:lnTo>
                    <a:pt x="2278043" y="231013"/>
                  </a:lnTo>
                  <a:lnTo>
                    <a:pt x="2281526" y="230350"/>
                  </a:lnTo>
                  <a:lnTo>
                    <a:pt x="2285010" y="229689"/>
                  </a:lnTo>
                  <a:lnTo>
                    <a:pt x="2288493" y="229029"/>
                  </a:lnTo>
                  <a:lnTo>
                    <a:pt x="2291976" y="228370"/>
                  </a:lnTo>
                  <a:lnTo>
                    <a:pt x="2295459" y="227712"/>
                  </a:lnTo>
                  <a:lnTo>
                    <a:pt x="2298942" y="227056"/>
                  </a:lnTo>
                  <a:lnTo>
                    <a:pt x="2302426" y="226400"/>
                  </a:lnTo>
                  <a:lnTo>
                    <a:pt x="2305909" y="225745"/>
                  </a:lnTo>
                  <a:lnTo>
                    <a:pt x="2309392" y="225092"/>
                  </a:lnTo>
                  <a:lnTo>
                    <a:pt x="2312875" y="224439"/>
                  </a:lnTo>
                  <a:lnTo>
                    <a:pt x="2316359" y="223787"/>
                  </a:lnTo>
                  <a:lnTo>
                    <a:pt x="2319842" y="223137"/>
                  </a:lnTo>
                  <a:lnTo>
                    <a:pt x="2323325" y="222488"/>
                  </a:lnTo>
                  <a:lnTo>
                    <a:pt x="2326808" y="221839"/>
                  </a:lnTo>
                  <a:lnTo>
                    <a:pt x="2330292" y="221192"/>
                  </a:lnTo>
                  <a:lnTo>
                    <a:pt x="2333775" y="220546"/>
                  </a:lnTo>
                  <a:lnTo>
                    <a:pt x="2337258" y="219900"/>
                  </a:lnTo>
                  <a:lnTo>
                    <a:pt x="2340741" y="219256"/>
                  </a:lnTo>
                  <a:lnTo>
                    <a:pt x="2344225" y="218613"/>
                  </a:lnTo>
                  <a:lnTo>
                    <a:pt x="2347708" y="217971"/>
                  </a:lnTo>
                  <a:lnTo>
                    <a:pt x="2351191" y="217330"/>
                  </a:lnTo>
                  <a:lnTo>
                    <a:pt x="2354674" y="216690"/>
                  </a:lnTo>
                  <a:lnTo>
                    <a:pt x="2358158" y="216051"/>
                  </a:lnTo>
                  <a:lnTo>
                    <a:pt x="2361641" y="215413"/>
                  </a:lnTo>
                  <a:lnTo>
                    <a:pt x="2365124" y="214776"/>
                  </a:lnTo>
                  <a:lnTo>
                    <a:pt x="2368607" y="214140"/>
                  </a:lnTo>
                  <a:lnTo>
                    <a:pt x="2372091" y="213505"/>
                  </a:lnTo>
                  <a:lnTo>
                    <a:pt x="2375574" y="212871"/>
                  </a:lnTo>
                  <a:lnTo>
                    <a:pt x="2379057" y="212238"/>
                  </a:lnTo>
                  <a:lnTo>
                    <a:pt x="2382540" y="211606"/>
                  </a:lnTo>
                  <a:lnTo>
                    <a:pt x="2386024" y="210975"/>
                  </a:lnTo>
                  <a:lnTo>
                    <a:pt x="2389507" y="210345"/>
                  </a:lnTo>
                  <a:lnTo>
                    <a:pt x="2392990" y="209716"/>
                  </a:lnTo>
                  <a:lnTo>
                    <a:pt x="2396473" y="209088"/>
                  </a:lnTo>
                  <a:lnTo>
                    <a:pt x="2399957" y="208461"/>
                  </a:lnTo>
                  <a:lnTo>
                    <a:pt x="2403440" y="207835"/>
                  </a:lnTo>
                  <a:lnTo>
                    <a:pt x="2406923" y="207210"/>
                  </a:lnTo>
                  <a:lnTo>
                    <a:pt x="2410406" y="206586"/>
                  </a:lnTo>
                  <a:lnTo>
                    <a:pt x="2413890" y="205963"/>
                  </a:lnTo>
                  <a:lnTo>
                    <a:pt x="2417373" y="205341"/>
                  </a:lnTo>
                  <a:lnTo>
                    <a:pt x="2420856" y="204720"/>
                  </a:lnTo>
                  <a:lnTo>
                    <a:pt x="2424339" y="204100"/>
                  </a:lnTo>
                  <a:lnTo>
                    <a:pt x="2427823" y="203481"/>
                  </a:lnTo>
                  <a:lnTo>
                    <a:pt x="2431306" y="202863"/>
                  </a:lnTo>
                  <a:lnTo>
                    <a:pt x="2434789" y="202246"/>
                  </a:lnTo>
                  <a:lnTo>
                    <a:pt x="2438272" y="201630"/>
                  </a:lnTo>
                  <a:lnTo>
                    <a:pt x="2441756" y="201015"/>
                  </a:lnTo>
                  <a:lnTo>
                    <a:pt x="2445239" y="200400"/>
                  </a:lnTo>
                  <a:lnTo>
                    <a:pt x="2448722" y="199787"/>
                  </a:lnTo>
                  <a:lnTo>
                    <a:pt x="2452205" y="199175"/>
                  </a:lnTo>
                  <a:lnTo>
                    <a:pt x="2455689" y="198564"/>
                  </a:lnTo>
                  <a:lnTo>
                    <a:pt x="2459172" y="197953"/>
                  </a:lnTo>
                  <a:lnTo>
                    <a:pt x="2462655" y="197344"/>
                  </a:lnTo>
                  <a:lnTo>
                    <a:pt x="2466138" y="196735"/>
                  </a:lnTo>
                  <a:lnTo>
                    <a:pt x="2469622" y="196128"/>
                  </a:lnTo>
                  <a:lnTo>
                    <a:pt x="2473105" y="195521"/>
                  </a:lnTo>
                  <a:lnTo>
                    <a:pt x="2476588" y="194916"/>
                  </a:lnTo>
                  <a:lnTo>
                    <a:pt x="2480071" y="194311"/>
                  </a:lnTo>
                  <a:lnTo>
                    <a:pt x="2483555" y="193707"/>
                  </a:lnTo>
                  <a:lnTo>
                    <a:pt x="2487038" y="193105"/>
                  </a:lnTo>
                  <a:lnTo>
                    <a:pt x="2490521" y="463295"/>
                  </a:lnTo>
                  <a:lnTo>
                    <a:pt x="2494004" y="462515"/>
                  </a:lnTo>
                  <a:lnTo>
                    <a:pt x="2497488" y="461736"/>
                  </a:lnTo>
                  <a:lnTo>
                    <a:pt x="2500971" y="460957"/>
                  </a:lnTo>
                  <a:lnTo>
                    <a:pt x="2504454" y="460178"/>
                  </a:lnTo>
                  <a:lnTo>
                    <a:pt x="2507937" y="459400"/>
                  </a:lnTo>
                  <a:lnTo>
                    <a:pt x="2511421" y="458623"/>
                  </a:lnTo>
                  <a:lnTo>
                    <a:pt x="2514904" y="457846"/>
                  </a:lnTo>
                  <a:lnTo>
                    <a:pt x="2518387" y="457069"/>
                  </a:lnTo>
                  <a:lnTo>
                    <a:pt x="2521870" y="456293"/>
                  </a:lnTo>
                  <a:lnTo>
                    <a:pt x="2525354" y="455517"/>
                  </a:lnTo>
                  <a:lnTo>
                    <a:pt x="2528837" y="454742"/>
                  </a:lnTo>
                  <a:lnTo>
                    <a:pt x="2532320" y="453967"/>
                  </a:lnTo>
                  <a:lnTo>
                    <a:pt x="2535803" y="453192"/>
                  </a:lnTo>
                  <a:lnTo>
                    <a:pt x="2539287" y="452418"/>
                  </a:lnTo>
                  <a:lnTo>
                    <a:pt x="2542770" y="451644"/>
                  </a:lnTo>
                  <a:lnTo>
                    <a:pt x="2546253" y="450871"/>
                  </a:lnTo>
                  <a:lnTo>
                    <a:pt x="2549736" y="450098"/>
                  </a:lnTo>
                  <a:lnTo>
                    <a:pt x="2553220" y="449326"/>
                  </a:lnTo>
                  <a:lnTo>
                    <a:pt x="2556703" y="448554"/>
                  </a:lnTo>
                  <a:lnTo>
                    <a:pt x="2560186" y="447783"/>
                  </a:lnTo>
                  <a:lnTo>
                    <a:pt x="2563669" y="447012"/>
                  </a:lnTo>
                  <a:lnTo>
                    <a:pt x="2567153" y="446241"/>
                  </a:lnTo>
                  <a:lnTo>
                    <a:pt x="2570636" y="445471"/>
                  </a:lnTo>
                  <a:lnTo>
                    <a:pt x="2574119" y="444701"/>
                  </a:lnTo>
                  <a:lnTo>
                    <a:pt x="2577602" y="443932"/>
                  </a:lnTo>
                  <a:lnTo>
                    <a:pt x="2581085" y="443163"/>
                  </a:lnTo>
                  <a:lnTo>
                    <a:pt x="2584569" y="442394"/>
                  </a:lnTo>
                  <a:lnTo>
                    <a:pt x="2588052" y="441626"/>
                  </a:lnTo>
                  <a:lnTo>
                    <a:pt x="2591535" y="440859"/>
                  </a:lnTo>
                  <a:lnTo>
                    <a:pt x="2595018" y="440091"/>
                  </a:lnTo>
                  <a:lnTo>
                    <a:pt x="2598502" y="439325"/>
                  </a:lnTo>
                  <a:lnTo>
                    <a:pt x="2601985" y="438558"/>
                  </a:lnTo>
                  <a:lnTo>
                    <a:pt x="2605468" y="437792"/>
                  </a:lnTo>
                  <a:lnTo>
                    <a:pt x="2608951" y="437027"/>
                  </a:lnTo>
                  <a:lnTo>
                    <a:pt x="2612435" y="436262"/>
                  </a:lnTo>
                  <a:lnTo>
                    <a:pt x="2615918" y="435497"/>
                  </a:lnTo>
                  <a:lnTo>
                    <a:pt x="2619401" y="434733"/>
                  </a:lnTo>
                  <a:lnTo>
                    <a:pt x="2622884" y="433969"/>
                  </a:lnTo>
                  <a:lnTo>
                    <a:pt x="2626368" y="433206"/>
                  </a:lnTo>
                  <a:lnTo>
                    <a:pt x="2629851" y="432443"/>
                  </a:lnTo>
                  <a:lnTo>
                    <a:pt x="2633334" y="431680"/>
                  </a:lnTo>
                  <a:lnTo>
                    <a:pt x="2636817" y="430918"/>
                  </a:lnTo>
                  <a:lnTo>
                    <a:pt x="2640301" y="430156"/>
                  </a:lnTo>
                  <a:lnTo>
                    <a:pt x="2643784" y="429395"/>
                  </a:lnTo>
                  <a:lnTo>
                    <a:pt x="2647267" y="428634"/>
                  </a:lnTo>
                  <a:lnTo>
                    <a:pt x="2650750" y="427874"/>
                  </a:lnTo>
                  <a:lnTo>
                    <a:pt x="2654234" y="427114"/>
                  </a:lnTo>
                  <a:lnTo>
                    <a:pt x="2657717" y="426354"/>
                  </a:lnTo>
                  <a:lnTo>
                    <a:pt x="2661200" y="425595"/>
                  </a:lnTo>
                  <a:lnTo>
                    <a:pt x="2664683" y="424836"/>
                  </a:lnTo>
                  <a:lnTo>
                    <a:pt x="2668167" y="424078"/>
                  </a:lnTo>
                  <a:lnTo>
                    <a:pt x="2671650" y="423320"/>
                  </a:lnTo>
                  <a:lnTo>
                    <a:pt x="2675133" y="422562"/>
                  </a:lnTo>
                  <a:lnTo>
                    <a:pt x="2678616" y="421805"/>
                  </a:lnTo>
                  <a:lnTo>
                    <a:pt x="2682100" y="421049"/>
                  </a:lnTo>
                  <a:lnTo>
                    <a:pt x="2685583" y="420292"/>
                  </a:lnTo>
                  <a:lnTo>
                    <a:pt x="2689066" y="419536"/>
                  </a:lnTo>
                  <a:lnTo>
                    <a:pt x="2692549" y="418781"/>
                  </a:lnTo>
                  <a:lnTo>
                    <a:pt x="2696033" y="418026"/>
                  </a:lnTo>
                  <a:lnTo>
                    <a:pt x="2699516" y="417271"/>
                  </a:lnTo>
                  <a:lnTo>
                    <a:pt x="2702999" y="416517"/>
                  </a:lnTo>
                  <a:lnTo>
                    <a:pt x="2706482" y="415764"/>
                  </a:lnTo>
                  <a:lnTo>
                    <a:pt x="2709966" y="415010"/>
                  </a:lnTo>
                  <a:lnTo>
                    <a:pt x="2713449" y="414257"/>
                  </a:lnTo>
                  <a:lnTo>
                    <a:pt x="2716932" y="413505"/>
                  </a:lnTo>
                  <a:lnTo>
                    <a:pt x="2720415" y="412753"/>
                  </a:lnTo>
                  <a:lnTo>
                    <a:pt x="2723899" y="412001"/>
                  </a:lnTo>
                  <a:lnTo>
                    <a:pt x="2727382" y="411250"/>
                  </a:lnTo>
                  <a:lnTo>
                    <a:pt x="2730865" y="410499"/>
                  </a:lnTo>
                  <a:lnTo>
                    <a:pt x="2734348" y="409748"/>
                  </a:lnTo>
                  <a:lnTo>
                    <a:pt x="2737832" y="408998"/>
                  </a:lnTo>
                  <a:lnTo>
                    <a:pt x="2741315" y="408249"/>
                  </a:lnTo>
                  <a:lnTo>
                    <a:pt x="2744798" y="407499"/>
                  </a:lnTo>
                  <a:lnTo>
                    <a:pt x="2748281" y="406751"/>
                  </a:lnTo>
                  <a:lnTo>
                    <a:pt x="2751765" y="406002"/>
                  </a:lnTo>
                  <a:lnTo>
                    <a:pt x="2755248" y="405254"/>
                  </a:lnTo>
                  <a:lnTo>
                    <a:pt x="2758731" y="404507"/>
                  </a:lnTo>
                  <a:lnTo>
                    <a:pt x="2762214" y="403760"/>
                  </a:lnTo>
                  <a:lnTo>
                    <a:pt x="2765698" y="403013"/>
                  </a:lnTo>
                  <a:lnTo>
                    <a:pt x="2769181" y="402266"/>
                  </a:lnTo>
                  <a:lnTo>
                    <a:pt x="2772664" y="401521"/>
                  </a:lnTo>
                  <a:lnTo>
                    <a:pt x="2776147" y="400775"/>
                  </a:lnTo>
                  <a:lnTo>
                    <a:pt x="2779631" y="400030"/>
                  </a:lnTo>
                  <a:lnTo>
                    <a:pt x="2783114" y="399285"/>
                  </a:lnTo>
                  <a:lnTo>
                    <a:pt x="2786597" y="398541"/>
                  </a:lnTo>
                  <a:lnTo>
                    <a:pt x="2790080" y="397797"/>
                  </a:lnTo>
                  <a:lnTo>
                    <a:pt x="2793564" y="397053"/>
                  </a:lnTo>
                  <a:lnTo>
                    <a:pt x="2797047" y="396310"/>
                  </a:lnTo>
                  <a:lnTo>
                    <a:pt x="2800530" y="395568"/>
                  </a:lnTo>
                  <a:lnTo>
                    <a:pt x="2804013" y="394825"/>
                  </a:lnTo>
                  <a:lnTo>
                    <a:pt x="2807497" y="394084"/>
                  </a:lnTo>
                  <a:lnTo>
                    <a:pt x="2810980" y="393342"/>
                  </a:lnTo>
                  <a:lnTo>
                    <a:pt x="2814463" y="392601"/>
                  </a:lnTo>
                  <a:lnTo>
                    <a:pt x="2817946" y="391860"/>
                  </a:lnTo>
                  <a:lnTo>
                    <a:pt x="2821430" y="391120"/>
                  </a:lnTo>
                  <a:lnTo>
                    <a:pt x="2824913" y="390380"/>
                  </a:lnTo>
                  <a:lnTo>
                    <a:pt x="2828396" y="389641"/>
                  </a:lnTo>
                  <a:lnTo>
                    <a:pt x="2831879" y="388902"/>
                  </a:lnTo>
                  <a:lnTo>
                    <a:pt x="2835363" y="388163"/>
                  </a:lnTo>
                  <a:lnTo>
                    <a:pt x="2838846" y="387425"/>
                  </a:lnTo>
                  <a:lnTo>
                    <a:pt x="2842329" y="386687"/>
                  </a:lnTo>
                  <a:lnTo>
                    <a:pt x="2845812" y="385950"/>
                  </a:lnTo>
                  <a:lnTo>
                    <a:pt x="2849296" y="385213"/>
                  </a:lnTo>
                  <a:lnTo>
                    <a:pt x="2852779" y="384476"/>
                  </a:lnTo>
                  <a:lnTo>
                    <a:pt x="2856262" y="383740"/>
                  </a:lnTo>
                  <a:lnTo>
                    <a:pt x="2859745" y="383004"/>
                  </a:lnTo>
                  <a:lnTo>
                    <a:pt x="2863229" y="382269"/>
                  </a:lnTo>
                  <a:lnTo>
                    <a:pt x="2866712" y="381533"/>
                  </a:lnTo>
                  <a:lnTo>
                    <a:pt x="2870195" y="380799"/>
                  </a:lnTo>
                  <a:lnTo>
                    <a:pt x="2873678" y="380065"/>
                  </a:lnTo>
                  <a:lnTo>
                    <a:pt x="2877161" y="379331"/>
                  </a:lnTo>
                  <a:lnTo>
                    <a:pt x="2880645" y="378597"/>
                  </a:lnTo>
                  <a:lnTo>
                    <a:pt x="2884128" y="377864"/>
                  </a:lnTo>
                  <a:lnTo>
                    <a:pt x="2887611" y="377132"/>
                  </a:lnTo>
                  <a:lnTo>
                    <a:pt x="2891094" y="376399"/>
                  </a:lnTo>
                  <a:lnTo>
                    <a:pt x="2894578" y="375668"/>
                  </a:lnTo>
                  <a:lnTo>
                    <a:pt x="2898061" y="374936"/>
                  </a:lnTo>
                  <a:lnTo>
                    <a:pt x="2901544" y="374205"/>
                  </a:lnTo>
                  <a:lnTo>
                    <a:pt x="2905027" y="373474"/>
                  </a:lnTo>
                  <a:lnTo>
                    <a:pt x="2908511" y="372744"/>
                  </a:lnTo>
                  <a:lnTo>
                    <a:pt x="2911994" y="372014"/>
                  </a:lnTo>
                  <a:lnTo>
                    <a:pt x="2915477" y="371285"/>
                  </a:lnTo>
                  <a:lnTo>
                    <a:pt x="2918960" y="370556"/>
                  </a:lnTo>
                  <a:lnTo>
                    <a:pt x="2922444" y="369827"/>
                  </a:lnTo>
                  <a:lnTo>
                    <a:pt x="2925927" y="369099"/>
                  </a:lnTo>
                  <a:lnTo>
                    <a:pt x="2929410" y="368371"/>
                  </a:lnTo>
                  <a:lnTo>
                    <a:pt x="2932893" y="367643"/>
                  </a:lnTo>
                  <a:lnTo>
                    <a:pt x="2936377" y="366916"/>
                  </a:lnTo>
                  <a:lnTo>
                    <a:pt x="2939860" y="366190"/>
                  </a:lnTo>
                  <a:lnTo>
                    <a:pt x="2943343" y="365463"/>
                  </a:lnTo>
                  <a:lnTo>
                    <a:pt x="2946826" y="364737"/>
                  </a:lnTo>
                  <a:lnTo>
                    <a:pt x="2950310" y="364012"/>
                  </a:lnTo>
                  <a:lnTo>
                    <a:pt x="2953793" y="363287"/>
                  </a:lnTo>
                  <a:lnTo>
                    <a:pt x="2957276" y="362562"/>
                  </a:lnTo>
                  <a:lnTo>
                    <a:pt x="2960759" y="361838"/>
                  </a:lnTo>
                  <a:lnTo>
                    <a:pt x="2964243" y="361114"/>
                  </a:lnTo>
                  <a:lnTo>
                    <a:pt x="2967726" y="360390"/>
                  </a:lnTo>
                  <a:lnTo>
                    <a:pt x="2971209" y="359667"/>
                  </a:lnTo>
                  <a:lnTo>
                    <a:pt x="2974692" y="358944"/>
                  </a:lnTo>
                  <a:lnTo>
                    <a:pt x="2978176" y="358222"/>
                  </a:lnTo>
                  <a:lnTo>
                    <a:pt x="2981659" y="357500"/>
                  </a:lnTo>
                  <a:lnTo>
                    <a:pt x="2985142" y="356778"/>
                  </a:lnTo>
                  <a:lnTo>
                    <a:pt x="2988625" y="526665"/>
                  </a:lnTo>
                  <a:lnTo>
                    <a:pt x="2992109" y="526061"/>
                  </a:lnTo>
                  <a:lnTo>
                    <a:pt x="2995592" y="525457"/>
                  </a:lnTo>
                  <a:lnTo>
                    <a:pt x="2999075" y="524854"/>
                  </a:lnTo>
                  <a:lnTo>
                    <a:pt x="3002558" y="524250"/>
                  </a:lnTo>
                  <a:lnTo>
                    <a:pt x="3006042" y="523647"/>
                  </a:lnTo>
                  <a:lnTo>
                    <a:pt x="3009525" y="523044"/>
                  </a:lnTo>
                  <a:lnTo>
                    <a:pt x="3013008" y="522442"/>
                  </a:lnTo>
                  <a:lnTo>
                    <a:pt x="3016491" y="521839"/>
                  </a:lnTo>
                  <a:lnTo>
                    <a:pt x="3019975" y="521237"/>
                  </a:lnTo>
                  <a:lnTo>
                    <a:pt x="3023458" y="520635"/>
                  </a:lnTo>
                  <a:lnTo>
                    <a:pt x="3026941" y="520033"/>
                  </a:lnTo>
                  <a:lnTo>
                    <a:pt x="3030424" y="519432"/>
                  </a:lnTo>
                  <a:lnTo>
                    <a:pt x="3033908" y="518831"/>
                  </a:lnTo>
                  <a:lnTo>
                    <a:pt x="3037391" y="518230"/>
                  </a:lnTo>
                  <a:lnTo>
                    <a:pt x="3040874" y="517630"/>
                  </a:lnTo>
                  <a:lnTo>
                    <a:pt x="3044357" y="517029"/>
                  </a:lnTo>
                  <a:lnTo>
                    <a:pt x="3047841" y="516429"/>
                  </a:lnTo>
                  <a:lnTo>
                    <a:pt x="3051324" y="515829"/>
                  </a:lnTo>
                  <a:lnTo>
                    <a:pt x="3054807" y="515230"/>
                  </a:lnTo>
                  <a:lnTo>
                    <a:pt x="3058290" y="514630"/>
                  </a:lnTo>
                  <a:lnTo>
                    <a:pt x="3061774" y="514031"/>
                  </a:lnTo>
                  <a:lnTo>
                    <a:pt x="3065257" y="513432"/>
                  </a:lnTo>
                  <a:lnTo>
                    <a:pt x="3068740" y="512834"/>
                  </a:lnTo>
                  <a:lnTo>
                    <a:pt x="3072223" y="512235"/>
                  </a:lnTo>
                  <a:lnTo>
                    <a:pt x="3075707" y="511637"/>
                  </a:lnTo>
                  <a:lnTo>
                    <a:pt x="3079190" y="511040"/>
                  </a:lnTo>
                  <a:lnTo>
                    <a:pt x="3082673" y="510442"/>
                  </a:lnTo>
                  <a:lnTo>
                    <a:pt x="3086156" y="509845"/>
                  </a:lnTo>
                  <a:lnTo>
                    <a:pt x="3089640" y="509248"/>
                  </a:lnTo>
                  <a:lnTo>
                    <a:pt x="3093123" y="508651"/>
                  </a:lnTo>
                  <a:lnTo>
                    <a:pt x="3096606" y="508054"/>
                  </a:lnTo>
                  <a:lnTo>
                    <a:pt x="3100089" y="507458"/>
                  </a:lnTo>
                  <a:lnTo>
                    <a:pt x="3103573" y="506862"/>
                  </a:lnTo>
                  <a:lnTo>
                    <a:pt x="3107056" y="506266"/>
                  </a:lnTo>
                  <a:lnTo>
                    <a:pt x="3110539" y="505670"/>
                  </a:lnTo>
                  <a:lnTo>
                    <a:pt x="3114022" y="505075"/>
                  </a:lnTo>
                  <a:lnTo>
                    <a:pt x="3117506" y="504480"/>
                  </a:lnTo>
                  <a:lnTo>
                    <a:pt x="3120989" y="503885"/>
                  </a:lnTo>
                  <a:lnTo>
                    <a:pt x="3124472" y="503291"/>
                  </a:lnTo>
                  <a:lnTo>
                    <a:pt x="3127955" y="502696"/>
                  </a:lnTo>
                  <a:lnTo>
                    <a:pt x="3131439" y="502102"/>
                  </a:lnTo>
                  <a:lnTo>
                    <a:pt x="3134922" y="501508"/>
                  </a:lnTo>
                  <a:lnTo>
                    <a:pt x="3138405" y="500915"/>
                  </a:lnTo>
                  <a:lnTo>
                    <a:pt x="3141888" y="500322"/>
                  </a:lnTo>
                  <a:lnTo>
                    <a:pt x="3145372" y="499729"/>
                  </a:lnTo>
                  <a:lnTo>
                    <a:pt x="3148855" y="499136"/>
                  </a:lnTo>
                  <a:lnTo>
                    <a:pt x="3152338" y="498543"/>
                  </a:lnTo>
                  <a:lnTo>
                    <a:pt x="3155821" y="497951"/>
                  </a:lnTo>
                  <a:lnTo>
                    <a:pt x="3159304" y="497359"/>
                  </a:lnTo>
                  <a:lnTo>
                    <a:pt x="3162788" y="496767"/>
                  </a:lnTo>
                  <a:lnTo>
                    <a:pt x="3166271" y="496175"/>
                  </a:lnTo>
                  <a:lnTo>
                    <a:pt x="3169754" y="495584"/>
                  </a:lnTo>
                  <a:lnTo>
                    <a:pt x="3173237" y="494993"/>
                  </a:lnTo>
                  <a:lnTo>
                    <a:pt x="3176721" y="494402"/>
                  </a:lnTo>
                  <a:lnTo>
                    <a:pt x="3180204" y="493812"/>
                  </a:lnTo>
                  <a:lnTo>
                    <a:pt x="3183687" y="493221"/>
                  </a:lnTo>
                  <a:lnTo>
                    <a:pt x="3187170" y="492631"/>
                  </a:lnTo>
                  <a:lnTo>
                    <a:pt x="3190654" y="492041"/>
                  </a:lnTo>
                  <a:lnTo>
                    <a:pt x="3194137" y="491452"/>
                  </a:lnTo>
                  <a:lnTo>
                    <a:pt x="3197620" y="490862"/>
                  </a:lnTo>
                  <a:lnTo>
                    <a:pt x="3201103" y="490273"/>
                  </a:lnTo>
                  <a:lnTo>
                    <a:pt x="3204587" y="489684"/>
                  </a:lnTo>
                  <a:lnTo>
                    <a:pt x="3208070" y="489096"/>
                  </a:lnTo>
                  <a:lnTo>
                    <a:pt x="3211553" y="488507"/>
                  </a:lnTo>
                  <a:lnTo>
                    <a:pt x="3215036" y="487919"/>
                  </a:lnTo>
                  <a:lnTo>
                    <a:pt x="3218520" y="487331"/>
                  </a:lnTo>
                  <a:lnTo>
                    <a:pt x="3222003" y="486744"/>
                  </a:lnTo>
                  <a:lnTo>
                    <a:pt x="3225486" y="486157"/>
                  </a:lnTo>
                  <a:lnTo>
                    <a:pt x="3228969" y="485569"/>
                  </a:lnTo>
                  <a:lnTo>
                    <a:pt x="3232453" y="484982"/>
                  </a:lnTo>
                  <a:lnTo>
                    <a:pt x="3235936" y="484396"/>
                  </a:lnTo>
                  <a:lnTo>
                    <a:pt x="3239419" y="483809"/>
                  </a:lnTo>
                  <a:lnTo>
                    <a:pt x="3242902" y="483223"/>
                  </a:lnTo>
                  <a:lnTo>
                    <a:pt x="3246386" y="482637"/>
                  </a:lnTo>
                  <a:lnTo>
                    <a:pt x="3249869" y="482052"/>
                  </a:lnTo>
                  <a:lnTo>
                    <a:pt x="3253352" y="481466"/>
                  </a:lnTo>
                  <a:lnTo>
                    <a:pt x="3256835" y="480881"/>
                  </a:lnTo>
                  <a:lnTo>
                    <a:pt x="3260319" y="480296"/>
                  </a:lnTo>
                  <a:lnTo>
                    <a:pt x="3263802" y="479712"/>
                  </a:lnTo>
                  <a:lnTo>
                    <a:pt x="3267285" y="479127"/>
                  </a:lnTo>
                  <a:lnTo>
                    <a:pt x="3270768" y="478543"/>
                  </a:lnTo>
                  <a:lnTo>
                    <a:pt x="3274252" y="477959"/>
                  </a:lnTo>
                  <a:lnTo>
                    <a:pt x="3277735" y="477375"/>
                  </a:lnTo>
                  <a:lnTo>
                    <a:pt x="3281218" y="476792"/>
                  </a:lnTo>
                  <a:lnTo>
                    <a:pt x="3284701" y="476209"/>
                  </a:lnTo>
                  <a:lnTo>
                    <a:pt x="3288185" y="475626"/>
                  </a:lnTo>
                  <a:lnTo>
                    <a:pt x="3291668" y="475043"/>
                  </a:lnTo>
                  <a:lnTo>
                    <a:pt x="3295151" y="474460"/>
                  </a:lnTo>
                  <a:lnTo>
                    <a:pt x="3298634" y="473878"/>
                  </a:lnTo>
                  <a:lnTo>
                    <a:pt x="3302118" y="473296"/>
                  </a:lnTo>
                  <a:lnTo>
                    <a:pt x="3305601" y="472714"/>
                  </a:lnTo>
                  <a:lnTo>
                    <a:pt x="3309084" y="472133"/>
                  </a:lnTo>
                  <a:lnTo>
                    <a:pt x="3312567" y="471552"/>
                  </a:lnTo>
                  <a:lnTo>
                    <a:pt x="3316051" y="470971"/>
                  </a:lnTo>
                  <a:lnTo>
                    <a:pt x="3319534" y="470390"/>
                  </a:lnTo>
                  <a:lnTo>
                    <a:pt x="3323017" y="469809"/>
                  </a:lnTo>
                  <a:lnTo>
                    <a:pt x="3326500" y="469229"/>
                  </a:lnTo>
                  <a:lnTo>
                    <a:pt x="3329984" y="468649"/>
                  </a:lnTo>
                  <a:lnTo>
                    <a:pt x="3333467" y="468069"/>
                  </a:lnTo>
                  <a:lnTo>
                    <a:pt x="3336950" y="467489"/>
                  </a:lnTo>
                  <a:lnTo>
                    <a:pt x="3340433" y="466910"/>
                  </a:lnTo>
                  <a:lnTo>
                    <a:pt x="3343917" y="466331"/>
                  </a:lnTo>
                  <a:lnTo>
                    <a:pt x="3347400" y="465752"/>
                  </a:lnTo>
                  <a:lnTo>
                    <a:pt x="3350883" y="465173"/>
                  </a:lnTo>
                  <a:lnTo>
                    <a:pt x="3354366" y="464595"/>
                  </a:lnTo>
                  <a:lnTo>
                    <a:pt x="3357850" y="464017"/>
                  </a:lnTo>
                  <a:lnTo>
                    <a:pt x="3361333" y="463439"/>
                  </a:lnTo>
                  <a:lnTo>
                    <a:pt x="3364816" y="462861"/>
                  </a:lnTo>
                  <a:lnTo>
                    <a:pt x="3368299" y="462284"/>
                  </a:lnTo>
                  <a:lnTo>
                    <a:pt x="3371783" y="461707"/>
                  </a:lnTo>
                  <a:lnTo>
                    <a:pt x="3375266" y="461130"/>
                  </a:lnTo>
                  <a:lnTo>
                    <a:pt x="3378749" y="460553"/>
                  </a:lnTo>
                  <a:lnTo>
                    <a:pt x="3382232" y="459977"/>
                  </a:lnTo>
                  <a:lnTo>
                    <a:pt x="3385716" y="459400"/>
                  </a:lnTo>
                  <a:lnTo>
                    <a:pt x="3389199" y="458824"/>
                  </a:lnTo>
                  <a:lnTo>
                    <a:pt x="3392682" y="458249"/>
                  </a:lnTo>
                  <a:lnTo>
                    <a:pt x="3396165" y="457673"/>
                  </a:lnTo>
                  <a:lnTo>
                    <a:pt x="3399649" y="457098"/>
                  </a:lnTo>
                  <a:lnTo>
                    <a:pt x="3403132" y="456523"/>
                  </a:lnTo>
                  <a:lnTo>
                    <a:pt x="3406615" y="455948"/>
                  </a:lnTo>
                  <a:lnTo>
                    <a:pt x="3410098" y="455373"/>
                  </a:lnTo>
                  <a:lnTo>
                    <a:pt x="3413582" y="454799"/>
                  </a:lnTo>
                  <a:lnTo>
                    <a:pt x="3417065" y="454225"/>
                  </a:lnTo>
                  <a:lnTo>
                    <a:pt x="3420548" y="453651"/>
                  </a:lnTo>
                  <a:lnTo>
                    <a:pt x="3424031" y="453077"/>
                  </a:lnTo>
                  <a:lnTo>
                    <a:pt x="3427515" y="452504"/>
                  </a:lnTo>
                  <a:lnTo>
                    <a:pt x="3430998" y="451931"/>
                  </a:lnTo>
                  <a:lnTo>
                    <a:pt x="3434481" y="451358"/>
                  </a:lnTo>
                  <a:lnTo>
                    <a:pt x="3437964" y="450785"/>
                  </a:lnTo>
                  <a:lnTo>
                    <a:pt x="3441447" y="450213"/>
                  </a:lnTo>
                  <a:lnTo>
                    <a:pt x="3444931" y="449641"/>
                  </a:lnTo>
                  <a:lnTo>
                    <a:pt x="3448414" y="449069"/>
                  </a:lnTo>
                  <a:lnTo>
                    <a:pt x="3451897" y="448497"/>
                  </a:lnTo>
                  <a:lnTo>
                    <a:pt x="3455380" y="447926"/>
                  </a:lnTo>
                  <a:lnTo>
                    <a:pt x="3458864" y="447354"/>
                  </a:lnTo>
                  <a:lnTo>
                    <a:pt x="3462347" y="446783"/>
                  </a:lnTo>
                  <a:lnTo>
                    <a:pt x="3465830" y="446212"/>
                  </a:lnTo>
                  <a:lnTo>
                    <a:pt x="3469313" y="445642"/>
                  </a:lnTo>
                  <a:lnTo>
                    <a:pt x="3472797" y="445072"/>
                  </a:lnTo>
                  <a:lnTo>
                    <a:pt x="3476280" y="444502"/>
                  </a:lnTo>
                  <a:lnTo>
                    <a:pt x="3479763" y="443932"/>
                  </a:lnTo>
                  <a:lnTo>
                    <a:pt x="3483246" y="443362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2766107"/>
            </a:xfrm>
            <a:custGeom>
              <a:avLst/>
              <a:gdLst/>
              <a:ahLst/>
              <a:cxnLst/>
              <a:rect l="0" t="0" r="0" b="0"/>
              <a:pathLst>
                <a:path w="3483246" h="276610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2321390"/>
                  </a:lnTo>
                  <a:lnTo>
                    <a:pt x="501587" y="2315988"/>
                  </a:lnTo>
                  <a:lnTo>
                    <a:pt x="505070" y="2310611"/>
                  </a:lnTo>
                  <a:lnTo>
                    <a:pt x="508554" y="2305259"/>
                  </a:lnTo>
                  <a:lnTo>
                    <a:pt x="512037" y="2299931"/>
                  </a:lnTo>
                  <a:lnTo>
                    <a:pt x="515520" y="2294629"/>
                  </a:lnTo>
                  <a:lnTo>
                    <a:pt x="519003" y="2289350"/>
                  </a:lnTo>
                  <a:lnTo>
                    <a:pt x="522487" y="2284096"/>
                  </a:lnTo>
                  <a:lnTo>
                    <a:pt x="525970" y="2278866"/>
                  </a:lnTo>
                  <a:lnTo>
                    <a:pt x="529453" y="2273659"/>
                  </a:lnTo>
                  <a:lnTo>
                    <a:pt x="532936" y="2268477"/>
                  </a:lnTo>
                  <a:lnTo>
                    <a:pt x="536420" y="2263318"/>
                  </a:lnTo>
                  <a:lnTo>
                    <a:pt x="539903" y="2258182"/>
                  </a:lnTo>
                  <a:lnTo>
                    <a:pt x="543386" y="2253070"/>
                  </a:lnTo>
                  <a:lnTo>
                    <a:pt x="546869" y="2247981"/>
                  </a:lnTo>
                  <a:lnTo>
                    <a:pt x="550353" y="2242914"/>
                  </a:lnTo>
                  <a:lnTo>
                    <a:pt x="553836" y="2237871"/>
                  </a:lnTo>
                  <a:lnTo>
                    <a:pt x="557319" y="2232850"/>
                  </a:lnTo>
                  <a:lnTo>
                    <a:pt x="560802" y="2227852"/>
                  </a:lnTo>
                  <a:lnTo>
                    <a:pt x="564286" y="2222876"/>
                  </a:lnTo>
                  <a:lnTo>
                    <a:pt x="567769" y="2217922"/>
                  </a:lnTo>
                  <a:lnTo>
                    <a:pt x="571252" y="2212990"/>
                  </a:lnTo>
                  <a:lnTo>
                    <a:pt x="574735" y="2208080"/>
                  </a:lnTo>
                  <a:lnTo>
                    <a:pt x="578218" y="2203192"/>
                  </a:lnTo>
                  <a:lnTo>
                    <a:pt x="581702" y="2198325"/>
                  </a:lnTo>
                  <a:lnTo>
                    <a:pt x="585185" y="2193480"/>
                  </a:lnTo>
                  <a:lnTo>
                    <a:pt x="588668" y="2188656"/>
                  </a:lnTo>
                  <a:lnTo>
                    <a:pt x="592151" y="2183853"/>
                  </a:lnTo>
                  <a:lnTo>
                    <a:pt x="595635" y="2179072"/>
                  </a:lnTo>
                  <a:lnTo>
                    <a:pt x="599118" y="2174311"/>
                  </a:lnTo>
                  <a:lnTo>
                    <a:pt x="602601" y="2169571"/>
                  </a:lnTo>
                  <a:lnTo>
                    <a:pt x="606084" y="2164852"/>
                  </a:lnTo>
                  <a:lnTo>
                    <a:pt x="609568" y="2160153"/>
                  </a:lnTo>
                  <a:lnTo>
                    <a:pt x="613051" y="2155474"/>
                  </a:lnTo>
                  <a:lnTo>
                    <a:pt x="616534" y="2150816"/>
                  </a:lnTo>
                  <a:lnTo>
                    <a:pt x="620017" y="2146178"/>
                  </a:lnTo>
                  <a:lnTo>
                    <a:pt x="623501" y="2141559"/>
                  </a:lnTo>
                  <a:lnTo>
                    <a:pt x="626984" y="2136961"/>
                  </a:lnTo>
                  <a:lnTo>
                    <a:pt x="630467" y="2132382"/>
                  </a:lnTo>
                  <a:lnTo>
                    <a:pt x="633950" y="2127823"/>
                  </a:lnTo>
                  <a:lnTo>
                    <a:pt x="637434" y="2123283"/>
                  </a:lnTo>
                  <a:lnTo>
                    <a:pt x="640917" y="2118763"/>
                  </a:lnTo>
                  <a:lnTo>
                    <a:pt x="644400" y="2114262"/>
                  </a:lnTo>
                  <a:lnTo>
                    <a:pt x="647883" y="2109780"/>
                  </a:lnTo>
                  <a:lnTo>
                    <a:pt x="651367" y="2105316"/>
                  </a:lnTo>
                  <a:lnTo>
                    <a:pt x="654850" y="2100872"/>
                  </a:lnTo>
                  <a:lnTo>
                    <a:pt x="658333" y="2096447"/>
                  </a:lnTo>
                  <a:lnTo>
                    <a:pt x="661816" y="2092040"/>
                  </a:lnTo>
                  <a:lnTo>
                    <a:pt x="665300" y="2087651"/>
                  </a:lnTo>
                  <a:lnTo>
                    <a:pt x="668783" y="2083281"/>
                  </a:lnTo>
                  <a:lnTo>
                    <a:pt x="672266" y="2078929"/>
                  </a:lnTo>
                  <a:lnTo>
                    <a:pt x="675749" y="2074596"/>
                  </a:lnTo>
                  <a:lnTo>
                    <a:pt x="679233" y="2070280"/>
                  </a:lnTo>
                  <a:lnTo>
                    <a:pt x="682716" y="2065982"/>
                  </a:lnTo>
                  <a:lnTo>
                    <a:pt x="686199" y="2061702"/>
                  </a:lnTo>
                  <a:lnTo>
                    <a:pt x="689682" y="2057440"/>
                  </a:lnTo>
                  <a:lnTo>
                    <a:pt x="693166" y="2053195"/>
                  </a:lnTo>
                  <a:lnTo>
                    <a:pt x="696649" y="2048968"/>
                  </a:lnTo>
                  <a:lnTo>
                    <a:pt x="700132" y="2044759"/>
                  </a:lnTo>
                  <a:lnTo>
                    <a:pt x="703615" y="2040566"/>
                  </a:lnTo>
                  <a:lnTo>
                    <a:pt x="707099" y="2036391"/>
                  </a:lnTo>
                  <a:lnTo>
                    <a:pt x="710582" y="2032232"/>
                  </a:lnTo>
                  <a:lnTo>
                    <a:pt x="714065" y="2028091"/>
                  </a:lnTo>
                  <a:lnTo>
                    <a:pt x="717548" y="2023966"/>
                  </a:lnTo>
                  <a:lnTo>
                    <a:pt x="721032" y="2019859"/>
                  </a:lnTo>
                  <a:lnTo>
                    <a:pt x="724515" y="2015767"/>
                  </a:lnTo>
                  <a:lnTo>
                    <a:pt x="727998" y="2011693"/>
                  </a:lnTo>
                  <a:lnTo>
                    <a:pt x="731481" y="2007635"/>
                  </a:lnTo>
                  <a:lnTo>
                    <a:pt x="734965" y="2003593"/>
                  </a:lnTo>
                  <a:lnTo>
                    <a:pt x="738448" y="1999567"/>
                  </a:lnTo>
                  <a:lnTo>
                    <a:pt x="741931" y="1995558"/>
                  </a:lnTo>
                  <a:lnTo>
                    <a:pt x="745414" y="1991564"/>
                  </a:lnTo>
                  <a:lnTo>
                    <a:pt x="748898" y="1987587"/>
                  </a:lnTo>
                  <a:lnTo>
                    <a:pt x="752381" y="1983625"/>
                  </a:lnTo>
                  <a:lnTo>
                    <a:pt x="755864" y="1979680"/>
                  </a:lnTo>
                  <a:lnTo>
                    <a:pt x="759347" y="1975749"/>
                  </a:lnTo>
                  <a:lnTo>
                    <a:pt x="762831" y="1971835"/>
                  </a:lnTo>
                  <a:lnTo>
                    <a:pt x="766314" y="1967936"/>
                  </a:lnTo>
                  <a:lnTo>
                    <a:pt x="769797" y="1964052"/>
                  </a:lnTo>
                  <a:lnTo>
                    <a:pt x="773280" y="1960183"/>
                  </a:lnTo>
                  <a:lnTo>
                    <a:pt x="776764" y="1956330"/>
                  </a:lnTo>
                  <a:lnTo>
                    <a:pt x="780247" y="1952492"/>
                  </a:lnTo>
                  <a:lnTo>
                    <a:pt x="783730" y="1948669"/>
                  </a:lnTo>
                  <a:lnTo>
                    <a:pt x="787213" y="1944861"/>
                  </a:lnTo>
                  <a:lnTo>
                    <a:pt x="790697" y="1941068"/>
                  </a:lnTo>
                  <a:lnTo>
                    <a:pt x="794180" y="1937289"/>
                  </a:lnTo>
                  <a:lnTo>
                    <a:pt x="797663" y="1933525"/>
                  </a:lnTo>
                  <a:lnTo>
                    <a:pt x="801146" y="1929776"/>
                  </a:lnTo>
                  <a:lnTo>
                    <a:pt x="804630" y="1926042"/>
                  </a:lnTo>
                  <a:lnTo>
                    <a:pt x="808113" y="1922321"/>
                  </a:lnTo>
                  <a:lnTo>
                    <a:pt x="811596" y="1918615"/>
                  </a:lnTo>
                  <a:lnTo>
                    <a:pt x="815079" y="1914924"/>
                  </a:lnTo>
                  <a:lnTo>
                    <a:pt x="818563" y="1911246"/>
                  </a:lnTo>
                  <a:lnTo>
                    <a:pt x="822046" y="1907583"/>
                  </a:lnTo>
                  <a:lnTo>
                    <a:pt x="825529" y="1903933"/>
                  </a:lnTo>
                  <a:lnTo>
                    <a:pt x="829012" y="1900298"/>
                  </a:lnTo>
                  <a:lnTo>
                    <a:pt x="832496" y="1896676"/>
                  </a:lnTo>
                  <a:lnTo>
                    <a:pt x="835979" y="1893069"/>
                  </a:lnTo>
                  <a:lnTo>
                    <a:pt x="839462" y="1889474"/>
                  </a:lnTo>
                  <a:lnTo>
                    <a:pt x="842945" y="1885894"/>
                  </a:lnTo>
                  <a:lnTo>
                    <a:pt x="846429" y="1882327"/>
                  </a:lnTo>
                  <a:lnTo>
                    <a:pt x="849912" y="1878773"/>
                  </a:lnTo>
                  <a:lnTo>
                    <a:pt x="853395" y="1875233"/>
                  </a:lnTo>
                  <a:lnTo>
                    <a:pt x="856878" y="1871707"/>
                  </a:lnTo>
                  <a:lnTo>
                    <a:pt x="860361" y="1868193"/>
                  </a:lnTo>
                  <a:lnTo>
                    <a:pt x="863845" y="1864693"/>
                  </a:lnTo>
                  <a:lnTo>
                    <a:pt x="867328" y="1861205"/>
                  </a:lnTo>
                  <a:lnTo>
                    <a:pt x="870811" y="1857731"/>
                  </a:lnTo>
                  <a:lnTo>
                    <a:pt x="874294" y="1854270"/>
                  </a:lnTo>
                  <a:lnTo>
                    <a:pt x="877778" y="1850821"/>
                  </a:lnTo>
                  <a:lnTo>
                    <a:pt x="881261" y="1847386"/>
                  </a:lnTo>
                  <a:lnTo>
                    <a:pt x="884744" y="1843963"/>
                  </a:lnTo>
                  <a:lnTo>
                    <a:pt x="888227" y="1840553"/>
                  </a:lnTo>
                  <a:lnTo>
                    <a:pt x="891711" y="1837155"/>
                  </a:lnTo>
                  <a:lnTo>
                    <a:pt x="895194" y="1833770"/>
                  </a:lnTo>
                  <a:lnTo>
                    <a:pt x="898677" y="1830397"/>
                  </a:lnTo>
                  <a:lnTo>
                    <a:pt x="902160" y="1827037"/>
                  </a:lnTo>
                  <a:lnTo>
                    <a:pt x="905644" y="1823689"/>
                  </a:lnTo>
                  <a:lnTo>
                    <a:pt x="909127" y="1820353"/>
                  </a:lnTo>
                  <a:lnTo>
                    <a:pt x="912610" y="1817030"/>
                  </a:lnTo>
                  <a:lnTo>
                    <a:pt x="916093" y="1813718"/>
                  </a:lnTo>
                  <a:lnTo>
                    <a:pt x="919577" y="1810419"/>
                  </a:lnTo>
                  <a:lnTo>
                    <a:pt x="923060" y="1807132"/>
                  </a:lnTo>
                  <a:lnTo>
                    <a:pt x="926543" y="1803856"/>
                  </a:lnTo>
                  <a:lnTo>
                    <a:pt x="930026" y="1800592"/>
                  </a:lnTo>
                  <a:lnTo>
                    <a:pt x="933510" y="1797341"/>
                  </a:lnTo>
                  <a:lnTo>
                    <a:pt x="936993" y="1794100"/>
                  </a:lnTo>
                  <a:lnTo>
                    <a:pt x="940476" y="1790872"/>
                  </a:lnTo>
                  <a:lnTo>
                    <a:pt x="943959" y="1787655"/>
                  </a:lnTo>
                  <a:lnTo>
                    <a:pt x="947443" y="1784450"/>
                  </a:lnTo>
                  <a:lnTo>
                    <a:pt x="950926" y="1781256"/>
                  </a:lnTo>
                  <a:lnTo>
                    <a:pt x="954409" y="1778073"/>
                  </a:lnTo>
                  <a:lnTo>
                    <a:pt x="957892" y="1774902"/>
                  </a:lnTo>
                  <a:lnTo>
                    <a:pt x="961376" y="1771743"/>
                  </a:lnTo>
                  <a:lnTo>
                    <a:pt x="964859" y="1768594"/>
                  </a:lnTo>
                  <a:lnTo>
                    <a:pt x="968342" y="1765457"/>
                  </a:lnTo>
                  <a:lnTo>
                    <a:pt x="971825" y="1762330"/>
                  </a:lnTo>
                  <a:lnTo>
                    <a:pt x="975309" y="1759215"/>
                  </a:lnTo>
                  <a:lnTo>
                    <a:pt x="978792" y="1756111"/>
                  </a:lnTo>
                  <a:lnTo>
                    <a:pt x="982275" y="1753018"/>
                  </a:lnTo>
                  <a:lnTo>
                    <a:pt x="985758" y="1749935"/>
                  </a:lnTo>
                  <a:lnTo>
                    <a:pt x="989242" y="1746864"/>
                  </a:lnTo>
                  <a:lnTo>
                    <a:pt x="992725" y="1743803"/>
                  </a:lnTo>
                  <a:lnTo>
                    <a:pt x="996208" y="2612000"/>
                  </a:lnTo>
                  <a:lnTo>
                    <a:pt x="999691" y="2610480"/>
                  </a:lnTo>
                  <a:lnTo>
                    <a:pt x="1003175" y="2608965"/>
                  </a:lnTo>
                  <a:lnTo>
                    <a:pt x="1006658" y="2607456"/>
                  </a:lnTo>
                  <a:lnTo>
                    <a:pt x="1010141" y="2605952"/>
                  </a:lnTo>
                  <a:lnTo>
                    <a:pt x="1013624" y="2604454"/>
                  </a:lnTo>
                  <a:lnTo>
                    <a:pt x="1017108" y="2602960"/>
                  </a:lnTo>
                  <a:lnTo>
                    <a:pt x="1020591" y="2601472"/>
                  </a:lnTo>
                  <a:lnTo>
                    <a:pt x="1024074" y="2599988"/>
                  </a:lnTo>
                  <a:lnTo>
                    <a:pt x="1027557" y="2598510"/>
                  </a:lnTo>
                  <a:lnTo>
                    <a:pt x="1031041" y="2597037"/>
                  </a:lnTo>
                  <a:lnTo>
                    <a:pt x="1034524" y="2595569"/>
                  </a:lnTo>
                  <a:lnTo>
                    <a:pt x="1038007" y="2594106"/>
                  </a:lnTo>
                  <a:lnTo>
                    <a:pt x="1041490" y="2592648"/>
                  </a:lnTo>
                  <a:lnTo>
                    <a:pt x="1044974" y="2591195"/>
                  </a:lnTo>
                  <a:lnTo>
                    <a:pt x="1048457" y="2589747"/>
                  </a:lnTo>
                  <a:lnTo>
                    <a:pt x="1051940" y="2588304"/>
                  </a:lnTo>
                  <a:lnTo>
                    <a:pt x="1055423" y="2586866"/>
                  </a:lnTo>
                  <a:lnTo>
                    <a:pt x="1058907" y="2585433"/>
                  </a:lnTo>
                  <a:lnTo>
                    <a:pt x="1062390" y="2584004"/>
                  </a:lnTo>
                  <a:lnTo>
                    <a:pt x="1065873" y="2582581"/>
                  </a:lnTo>
                  <a:lnTo>
                    <a:pt x="1069356" y="2581162"/>
                  </a:lnTo>
                  <a:lnTo>
                    <a:pt x="1072840" y="2579748"/>
                  </a:lnTo>
                  <a:lnTo>
                    <a:pt x="1076323" y="2578339"/>
                  </a:lnTo>
                  <a:lnTo>
                    <a:pt x="1079806" y="2576934"/>
                  </a:lnTo>
                  <a:lnTo>
                    <a:pt x="1083289" y="2575534"/>
                  </a:lnTo>
                  <a:lnTo>
                    <a:pt x="1086773" y="2574139"/>
                  </a:lnTo>
                  <a:lnTo>
                    <a:pt x="1090256" y="2572748"/>
                  </a:lnTo>
                  <a:lnTo>
                    <a:pt x="1093739" y="2571363"/>
                  </a:lnTo>
                  <a:lnTo>
                    <a:pt x="1097222" y="2569981"/>
                  </a:lnTo>
                  <a:lnTo>
                    <a:pt x="1100706" y="2568605"/>
                  </a:lnTo>
                  <a:lnTo>
                    <a:pt x="1104189" y="2567233"/>
                  </a:lnTo>
                  <a:lnTo>
                    <a:pt x="1107672" y="2565865"/>
                  </a:lnTo>
                  <a:lnTo>
                    <a:pt x="1111155" y="2564502"/>
                  </a:lnTo>
                  <a:lnTo>
                    <a:pt x="1114639" y="2563143"/>
                  </a:lnTo>
                  <a:lnTo>
                    <a:pt x="1118122" y="2561789"/>
                  </a:lnTo>
                  <a:lnTo>
                    <a:pt x="1121605" y="2560440"/>
                  </a:lnTo>
                  <a:lnTo>
                    <a:pt x="1125088" y="2559095"/>
                  </a:lnTo>
                  <a:lnTo>
                    <a:pt x="1128572" y="2557754"/>
                  </a:lnTo>
                  <a:lnTo>
                    <a:pt x="1132055" y="2556418"/>
                  </a:lnTo>
                  <a:lnTo>
                    <a:pt x="1135538" y="2555086"/>
                  </a:lnTo>
                  <a:lnTo>
                    <a:pt x="1139021" y="2553758"/>
                  </a:lnTo>
                  <a:lnTo>
                    <a:pt x="1142505" y="2552435"/>
                  </a:lnTo>
                  <a:lnTo>
                    <a:pt x="1145988" y="2551116"/>
                  </a:lnTo>
                  <a:lnTo>
                    <a:pt x="1149471" y="2549801"/>
                  </a:lnTo>
                  <a:lnTo>
                    <a:pt x="1152954" y="2548490"/>
                  </a:lnTo>
                  <a:lnTo>
                    <a:pt x="1156437" y="2547184"/>
                  </a:lnTo>
                  <a:lnTo>
                    <a:pt x="1159921" y="2545882"/>
                  </a:lnTo>
                  <a:lnTo>
                    <a:pt x="1163404" y="2544584"/>
                  </a:lnTo>
                  <a:lnTo>
                    <a:pt x="1166887" y="2543291"/>
                  </a:lnTo>
                  <a:lnTo>
                    <a:pt x="1170370" y="2542001"/>
                  </a:lnTo>
                  <a:lnTo>
                    <a:pt x="1173854" y="2540716"/>
                  </a:lnTo>
                  <a:lnTo>
                    <a:pt x="1177337" y="2539435"/>
                  </a:lnTo>
                  <a:lnTo>
                    <a:pt x="1180820" y="2538158"/>
                  </a:lnTo>
                  <a:lnTo>
                    <a:pt x="1184303" y="2536885"/>
                  </a:lnTo>
                  <a:lnTo>
                    <a:pt x="1187787" y="2535616"/>
                  </a:lnTo>
                  <a:lnTo>
                    <a:pt x="1191270" y="2534351"/>
                  </a:lnTo>
                  <a:lnTo>
                    <a:pt x="1194753" y="2533090"/>
                  </a:lnTo>
                  <a:lnTo>
                    <a:pt x="1198236" y="2531833"/>
                  </a:lnTo>
                  <a:lnTo>
                    <a:pt x="1201720" y="2530580"/>
                  </a:lnTo>
                  <a:lnTo>
                    <a:pt x="1205203" y="2529331"/>
                  </a:lnTo>
                  <a:lnTo>
                    <a:pt x="1208686" y="2528087"/>
                  </a:lnTo>
                  <a:lnTo>
                    <a:pt x="1212169" y="2526845"/>
                  </a:lnTo>
                  <a:lnTo>
                    <a:pt x="1215653" y="2525608"/>
                  </a:lnTo>
                  <a:lnTo>
                    <a:pt x="1219136" y="2524375"/>
                  </a:lnTo>
                  <a:lnTo>
                    <a:pt x="1222619" y="2523146"/>
                  </a:lnTo>
                  <a:lnTo>
                    <a:pt x="1226102" y="2521920"/>
                  </a:lnTo>
                  <a:lnTo>
                    <a:pt x="1229586" y="2520699"/>
                  </a:lnTo>
                  <a:lnTo>
                    <a:pt x="1233069" y="2519481"/>
                  </a:lnTo>
                  <a:lnTo>
                    <a:pt x="1236552" y="2518267"/>
                  </a:lnTo>
                  <a:lnTo>
                    <a:pt x="1240035" y="2517056"/>
                  </a:lnTo>
                  <a:lnTo>
                    <a:pt x="1243519" y="2515850"/>
                  </a:lnTo>
                  <a:lnTo>
                    <a:pt x="1247002" y="2514647"/>
                  </a:lnTo>
                  <a:lnTo>
                    <a:pt x="1250485" y="2513448"/>
                  </a:lnTo>
                  <a:lnTo>
                    <a:pt x="1253968" y="2512253"/>
                  </a:lnTo>
                  <a:lnTo>
                    <a:pt x="1257452" y="2511061"/>
                  </a:lnTo>
                  <a:lnTo>
                    <a:pt x="1260935" y="2509873"/>
                  </a:lnTo>
                  <a:lnTo>
                    <a:pt x="1264418" y="2508689"/>
                  </a:lnTo>
                  <a:lnTo>
                    <a:pt x="1267901" y="2507508"/>
                  </a:lnTo>
                  <a:lnTo>
                    <a:pt x="1271385" y="2506331"/>
                  </a:lnTo>
                  <a:lnTo>
                    <a:pt x="1274868" y="2505158"/>
                  </a:lnTo>
                  <a:lnTo>
                    <a:pt x="1278351" y="2503988"/>
                  </a:lnTo>
                  <a:lnTo>
                    <a:pt x="1281834" y="2502822"/>
                  </a:lnTo>
                  <a:lnTo>
                    <a:pt x="1285318" y="2501659"/>
                  </a:lnTo>
                  <a:lnTo>
                    <a:pt x="1288801" y="2500500"/>
                  </a:lnTo>
                  <a:lnTo>
                    <a:pt x="1292284" y="2499345"/>
                  </a:lnTo>
                  <a:lnTo>
                    <a:pt x="1295767" y="2498193"/>
                  </a:lnTo>
                  <a:lnTo>
                    <a:pt x="1299251" y="2497044"/>
                  </a:lnTo>
                  <a:lnTo>
                    <a:pt x="1302734" y="2495899"/>
                  </a:lnTo>
                  <a:lnTo>
                    <a:pt x="1306217" y="2494757"/>
                  </a:lnTo>
                  <a:lnTo>
                    <a:pt x="1309700" y="2493619"/>
                  </a:lnTo>
                  <a:lnTo>
                    <a:pt x="1313184" y="2492485"/>
                  </a:lnTo>
                  <a:lnTo>
                    <a:pt x="1316667" y="2491353"/>
                  </a:lnTo>
                  <a:lnTo>
                    <a:pt x="1320150" y="2490225"/>
                  </a:lnTo>
                  <a:lnTo>
                    <a:pt x="1323633" y="2489101"/>
                  </a:lnTo>
                  <a:lnTo>
                    <a:pt x="1327117" y="2487980"/>
                  </a:lnTo>
                  <a:lnTo>
                    <a:pt x="1330600" y="2486862"/>
                  </a:lnTo>
                  <a:lnTo>
                    <a:pt x="1334083" y="2485748"/>
                  </a:lnTo>
                  <a:lnTo>
                    <a:pt x="1337566" y="2484636"/>
                  </a:lnTo>
                  <a:lnTo>
                    <a:pt x="1341050" y="2483529"/>
                  </a:lnTo>
                  <a:lnTo>
                    <a:pt x="1344533" y="2482424"/>
                  </a:lnTo>
                  <a:lnTo>
                    <a:pt x="1348016" y="2481323"/>
                  </a:lnTo>
                  <a:lnTo>
                    <a:pt x="1351499" y="2480225"/>
                  </a:lnTo>
                  <a:lnTo>
                    <a:pt x="1354983" y="2479130"/>
                  </a:lnTo>
                  <a:lnTo>
                    <a:pt x="1358466" y="2478039"/>
                  </a:lnTo>
                  <a:lnTo>
                    <a:pt x="1361949" y="2476951"/>
                  </a:lnTo>
                  <a:lnTo>
                    <a:pt x="1365432" y="2475866"/>
                  </a:lnTo>
                  <a:lnTo>
                    <a:pt x="1368916" y="2474784"/>
                  </a:lnTo>
                  <a:lnTo>
                    <a:pt x="1372399" y="2473705"/>
                  </a:lnTo>
                  <a:lnTo>
                    <a:pt x="1375882" y="2472630"/>
                  </a:lnTo>
                  <a:lnTo>
                    <a:pt x="1379365" y="2471557"/>
                  </a:lnTo>
                  <a:lnTo>
                    <a:pt x="1382849" y="2470488"/>
                  </a:lnTo>
                  <a:lnTo>
                    <a:pt x="1386332" y="2469422"/>
                  </a:lnTo>
                  <a:lnTo>
                    <a:pt x="1389815" y="2468359"/>
                  </a:lnTo>
                  <a:lnTo>
                    <a:pt x="1393298" y="2467299"/>
                  </a:lnTo>
                  <a:lnTo>
                    <a:pt x="1396782" y="2466243"/>
                  </a:lnTo>
                  <a:lnTo>
                    <a:pt x="1400265" y="2465189"/>
                  </a:lnTo>
                  <a:lnTo>
                    <a:pt x="1403748" y="2464138"/>
                  </a:lnTo>
                  <a:lnTo>
                    <a:pt x="1407231" y="2463091"/>
                  </a:lnTo>
                  <a:lnTo>
                    <a:pt x="1410715" y="2462046"/>
                  </a:lnTo>
                  <a:lnTo>
                    <a:pt x="1414198" y="2461005"/>
                  </a:lnTo>
                  <a:lnTo>
                    <a:pt x="1417681" y="2459966"/>
                  </a:lnTo>
                  <a:lnTo>
                    <a:pt x="1421164" y="2458931"/>
                  </a:lnTo>
                  <a:lnTo>
                    <a:pt x="1424648" y="2457898"/>
                  </a:lnTo>
                  <a:lnTo>
                    <a:pt x="1428131" y="2456869"/>
                  </a:lnTo>
                  <a:lnTo>
                    <a:pt x="1431614" y="2455842"/>
                  </a:lnTo>
                  <a:lnTo>
                    <a:pt x="1435097" y="2454819"/>
                  </a:lnTo>
                  <a:lnTo>
                    <a:pt x="1438580" y="2453798"/>
                  </a:lnTo>
                  <a:lnTo>
                    <a:pt x="1442064" y="2452780"/>
                  </a:lnTo>
                  <a:lnTo>
                    <a:pt x="1445547" y="2451765"/>
                  </a:lnTo>
                  <a:lnTo>
                    <a:pt x="1449030" y="2450753"/>
                  </a:lnTo>
                  <a:lnTo>
                    <a:pt x="1452513" y="2449744"/>
                  </a:lnTo>
                  <a:lnTo>
                    <a:pt x="1455997" y="2448738"/>
                  </a:lnTo>
                  <a:lnTo>
                    <a:pt x="1459480" y="2447734"/>
                  </a:lnTo>
                  <a:lnTo>
                    <a:pt x="1462963" y="2446734"/>
                  </a:lnTo>
                  <a:lnTo>
                    <a:pt x="1466446" y="2445736"/>
                  </a:lnTo>
                  <a:lnTo>
                    <a:pt x="1469930" y="2444741"/>
                  </a:lnTo>
                  <a:lnTo>
                    <a:pt x="1473413" y="2443749"/>
                  </a:lnTo>
                  <a:lnTo>
                    <a:pt x="1476896" y="2442760"/>
                  </a:lnTo>
                  <a:lnTo>
                    <a:pt x="1480379" y="2441773"/>
                  </a:lnTo>
                  <a:lnTo>
                    <a:pt x="1483863" y="2440789"/>
                  </a:lnTo>
                  <a:lnTo>
                    <a:pt x="1487346" y="2439808"/>
                  </a:lnTo>
                  <a:lnTo>
                    <a:pt x="1490829" y="2438830"/>
                  </a:lnTo>
                  <a:lnTo>
                    <a:pt x="1494312" y="2611782"/>
                  </a:lnTo>
                  <a:lnTo>
                    <a:pt x="1497796" y="2610260"/>
                  </a:lnTo>
                  <a:lnTo>
                    <a:pt x="1501279" y="2608739"/>
                  </a:lnTo>
                  <a:lnTo>
                    <a:pt x="1504762" y="2607220"/>
                  </a:lnTo>
                  <a:lnTo>
                    <a:pt x="1508245" y="2605703"/>
                  </a:lnTo>
                  <a:lnTo>
                    <a:pt x="1511729" y="2604188"/>
                  </a:lnTo>
                  <a:lnTo>
                    <a:pt x="1515212" y="2602675"/>
                  </a:lnTo>
                  <a:lnTo>
                    <a:pt x="1518695" y="2601163"/>
                  </a:lnTo>
                  <a:lnTo>
                    <a:pt x="1522178" y="2599653"/>
                  </a:lnTo>
                  <a:lnTo>
                    <a:pt x="1525662" y="2598145"/>
                  </a:lnTo>
                  <a:lnTo>
                    <a:pt x="1529145" y="2596639"/>
                  </a:lnTo>
                  <a:lnTo>
                    <a:pt x="1532628" y="2595134"/>
                  </a:lnTo>
                  <a:lnTo>
                    <a:pt x="1536111" y="2593631"/>
                  </a:lnTo>
                  <a:lnTo>
                    <a:pt x="1539595" y="2592130"/>
                  </a:lnTo>
                  <a:lnTo>
                    <a:pt x="1543078" y="2590630"/>
                  </a:lnTo>
                  <a:lnTo>
                    <a:pt x="1546561" y="2589133"/>
                  </a:lnTo>
                  <a:lnTo>
                    <a:pt x="1550044" y="2587637"/>
                  </a:lnTo>
                  <a:lnTo>
                    <a:pt x="1553528" y="2586142"/>
                  </a:lnTo>
                  <a:lnTo>
                    <a:pt x="1557011" y="2584650"/>
                  </a:lnTo>
                  <a:lnTo>
                    <a:pt x="1560494" y="2583159"/>
                  </a:lnTo>
                  <a:lnTo>
                    <a:pt x="1563977" y="2581670"/>
                  </a:lnTo>
                  <a:lnTo>
                    <a:pt x="1567461" y="2580182"/>
                  </a:lnTo>
                  <a:lnTo>
                    <a:pt x="1570944" y="2578697"/>
                  </a:lnTo>
                  <a:lnTo>
                    <a:pt x="1574427" y="2577213"/>
                  </a:lnTo>
                  <a:lnTo>
                    <a:pt x="1577910" y="2575731"/>
                  </a:lnTo>
                  <a:lnTo>
                    <a:pt x="1581394" y="2574250"/>
                  </a:lnTo>
                  <a:lnTo>
                    <a:pt x="1584877" y="2572771"/>
                  </a:lnTo>
                  <a:lnTo>
                    <a:pt x="1588360" y="2571294"/>
                  </a:lnTo>
                  <a:lnTo>
                    <a:pt x="1591843" y="2569819"/>
                  </a:lnTo>
                  <a:lnTo>
                    <a:pt x="1595327" y="2568345"/>
                  </a:lnTo>
                  <a:lnTo>
                    <a:pt x="1598810" y="2566873"/>
                  </a:lnTo>
                  <a:lnTo>
                    <a:pt x="1602293" y="2565402"/>
                  </a:lnTo>
                  <a:lnTo>
                    <a:pt x="1605776" y="2563934"/>
                  </a:lnTo>
                  <a:lnTo>
                    <a:pt x="1609260" y="2562467"/>
                  </a:lnTo>
                  <a:lnTo>
                    <a:pt x="1612743" y="2561001"/>
                  </a:lnTo>
                  <a:lnTo>
                    <a:pt x="1616226" y="2559538"/>
                  </a:lnTo>
                  <a:lnTo>
                    <a:pt x="1619709" y="2558076"/>
                  </a:lnTo>
                  <a:lnTo>
                    <a:pt x="1623193" y="2556615"/>
                  </a:lnTo>
                  <a:lnTo>
                    <a:pt x="1626676" y="2555157"/>
                  </a:lnTo>
                  <a:lnTo>
                    <a:pt x="1630159" y="2553700"/>
                  </a:lnTo>
                  <a:lnTo>
                    <a:pt x="1633642" y="2552244"/>
                  </a:lnTo>
                  <a:lnTo>
                    <a:pt x="1637126" y="2550791"/>
                  </a:lnTo>
                  <a:lnTo>
                    <a:pt x="1640609" y="2549339"/>
                  </a:lnTo>
                  <a:lnTo>
                    <a:pt x="1644092" y="2547888"/>
                  </a:lnTo>
                  <a:lnTo>
                    <a:pt x="1647575" y="2546439"/>
                  </a:lnTo>
                  <a:lnTo>
                    <a:pt x="1651059" y="2544992"/>
                  </a:lnTo>
                  <a:lnTo>
                    <a:pt x="1654542" y="2543547"/>
                  </a:lnTo>
                  <a:lnTo>
                    <a:pt x="1658025" y="2542103"/>
                  </a:lnTo>
                  <a:lnTo>
                    <a:pt x="1661508" y="2540661"/>
                  </a:lnTo>
                  <a:lnTo>
                    <a:pt x="1664992" y="2539221"/>
                  </a:lnTo>
                  <a:lnTo>
                    <a:pt x="1668475" y="2537782"/>
                  </a:lnTo>
                  <a:lnTo>
                    <a:pt x="1671958" y="2536344"/>
                  </a:lnTo>
                  <a:lnTo>
                    <a:pt x="1675441" y="2534909"/>
                  </a:lnTo>
                  <a:lnTo>
                    <a:pt x="1678925" y="2533475"/>
                  </a:lnTo>
                  <a:lnTo>
                    <a:pt x="1682408" y="2532042"/>
                  </a:lnTo>
                  <a:lnTo>
                    <a:pt x="1685891" y="2530612"/>
                  </a:lnTo>
                  <a:lnTo>
                    <a:pt x="1689374" y="2529182"/>
                  </a:lnTo>
                  <a:lnTo>
                    <a:pt x="1692858" y="2527755"/>
                  </a:lnTo>
                  <a:lnTo>
                    <a:pt x="1696341" y="2526329"/>
                  </a:lnTo>
                  <a:lnTo>
                    <a:pt x="1699824" y="2524905"/>
                  </a:lnTo>
                  <a:lnTo>
                    <a:pt x="1703307" y="2523482"/>
                  </a:lnTo>
                  <a:lnTo>
                    <a:pt x="1706791" y="2522061"/>
                  </a:lnTo>
                  <a:lnTo>
                    <a:pt x="1710274" y="2520641"/>
                  </a:lnTo>
                  <a:lnTo>
                    <a:pt x="1713757" y="2519223"/>
                  </a:lnTo>
                  <a:lnTo>
                    <a:pt x="1717240" y="2517807"/>
                  </a:lnTo>
                  <a:lnTo>
                    <a:pt x="1720723" y="2516392"/>
                  </a:lnTo>
                  <a:lnTo>
                    <a:pt x="1724207" y="2514979"/>
                  </a:lnTo>
                  <a:lnTo>
                    <a:pt x="1727690" y="2513568"/>
                  </a:lnTo>
                  <a:lnTo>
                    <a:pt x="1731173" y="2512158"/>
                  </a:lnTo>
                  <a:lnTo>
                    <a:pt x="1734656" y="2510749"/>
                  </a:lnTo>
                  <a:lnTo>
                    <a:pt x="1738140" y="2509343"/>
                  </a:lnTo>
                  <a:lnTo>
                    <a:pt x="1741623" y="2507937"/>
                  </a:lnTo>
                  <a:lnTo>
                    <a:pt x="1745106" y="2506534"/>
                  </a:lnTo>
                  <a:lnTo>
                    <a:pt x="1748589" y="2505132"/>
                  </a:lnTo>
                  <a:lnTo>
                    <a:pt x="1752073" y="2503731"/>
                  </a:lnTo>
                  <a:lnTo>
                    <a:pt x="1755556" y="2502332"/>
                  </a:lnTo>
                  <a:lnTo>
                    <a:pt x="1759039" y="2500935"/>
                  </a:lnTo>
                  <a:lnTo>
                    <a:pt x="1762522" y="2499539"/>
                  </a:lnTo>
                  <a:lnTo>
                    <a:pt x="1766006" y="2498145"/>
                  </a:lnTo>
                  <a:lnTo>
                    <a:pt x="1769489" y="2496752"/>
                  </a:lnTo>
                  <a:lnTo>
                    <a:pt x="1772972" y="2495361"/>
                  </a:lnTo>
                  <a:lnTo>
                    <a:pt x="1776455" y="2493971"/>
                  </a:lnTo>
                  <a:lnTo>
                    <a:pt x="1779939" y="2492583"/>
                  </a:lnTo>
                  <a:lnTo>
                    <a:pt x="1783422" y="2491196"/>
                  </a:lnTo>
                  <a:lnTo>
                    <a:pt x="1786905" y="2489811"/>
                  </a:lnTo>
                  <a:lnTo>
                    <a:pt x="1790388" y="2488428"/>
                  </a:lnTo>
                  <a:lnTo>
                    <a:pt x="1793872" y="2487046"/>
                  </a:lnTo>
                  <a:lnTo>
                    <a:pt x="1797355" y="2485666"/>
                  </a:lnTo>
                  <a:lnTo>
                    <a:pt x="1800838" y="2484287"/>
                  </a:lnTo>
                  <a:lnTo>
                    <a:pt x="1804321" y="2482910"/>
                  </a:lnTo>
                  <a:lnTo>
                    <a:pt x="1807805" y="2481534"/>
                  </a:lnTo>
                  <a:lnTo>
                    <a:pt x="1811288" y="2480160"/>
                  </a:lnTo>
                  <a:lnTo>
                    <a:pt x="1814771" y="2478787"/>
                  </a:lnTo>
                  <a:lnTo>
                    <a:pt x="1818254" y="2477416"/>
                  </a:lnTo>
                  <a:lnTo>
                    <a:pt x="1821738" y="2476046"/>
                  </a:lnTo>
                  <a:lnTo>
                    <a:pt x="1825221" y="2474678"/>
                  </a:lnTo>
                  <a:lnTo>
                    <a:pt x="1828704" y="2473311"/>
                  </a:lnTo>
                  <a:lnTo>
                    <a:pt x="1832187" y="2471946"/>
                  </a:lnTo>
                  <a:lnTo>
                    <a:pt x="1835671" y="2470582"/>
                  </a:lnTo>
                  <a:lnTo>
                    <a:pt x="1839154" y="2469220"/>
                  </a:lnTo>
                  <a:lnTo>
                    <a:pt x="1842637" y="2467859"/>
                  </a:lnTo>
                  <a:lnTo>
                    <a:pt x="1846120" y="2466500"/>
                  </a:lnTo>
                  <a:lnTo>
                    <a:pt x="1849604" y="2465142"/>
                  </a:lnTo>
                  <a:lnTo>
                    <a:pt x="1853087" y="2463786"/>
                  </a:lnTo>
                  <a:lnTo>
                    <a:pt x="1856570" y="2462432"/>
                  </a:lnTo>
                  <a:lnTo>
                    <a:pt x="1860053" y="2461078"/>
                  </a:lnTo>
                  <a:lnTo>
                    <a:pt x="1863537" y="2459727"/>
                  </a:lnTo>
                  <a:lnTo>
                    <a:pt x="1867020" y="2458376"/>
                  </a:lnTo>
                  <a:lnTo>
                    <a:pt x="1870503" y="2457028"/>
                  </a:lnTo>
                  <a:lnTo>
                    <a:pt x="1873986" y="2455680"/>
                  </a:lnTo>
                  <a:lnTo>
                    <a:pt x="1877470" y="2454335"/>
                  </a:lnTo>
                  <a:lnTo>
                    <a:pt x="1880953" y="2452990"/>
                  </a:lnTo>
                  <a:lnTo>
                    <a:pt x="1884436" y="2451647"/>
                  </a:lnTo>
                  <a:lnTo>
                    <a:pt x="1887919" y="2450306"/>
                  </a:lnTo>
                  <a:lnTo>
                    <a:pt x="1891403" y="2448966"/>
                  </a:lnTo>
                  <a:lnTo>
                    <a:pt x="1894886" y="2447628"/>
                  </a:lnTo>
                  <a:lnTo>
                    <a:pt x="1898369" y="2446291"/>
                  </a:lnTo>
                  <a:lnTo>
                    <a:pt x="1901852" y="2444955"/>
                  </a:lnTo>
                  <a:lnTo>
                    <a:pt x="1905336" y="2443621"/>
                  </a:lnTo>
                  <a:lnTo>
                    <a:pt x="1908819" y="2442289"/>
                  </a:lnTo>
                  <a:lnTo>
                    <a:pt x="1912302" y="2440957"/>
                  </a:lnTo>
                  <a:lnTo>
                    <a:pt x="1915785" y="2439628"/>
                  </a:lnTo>
                  <a:lnTo>
                    <a:pt x="1919269" y="2438299"/>
                  </a:lnTo>
                  <a:lnTo>
                    <a:pt x="1922752" y="2436973"/>
                  </a:lnTo>
                  <a:lnTo>
                    <a:pt x="1926235" y="2435647"/>
                  </a:lnTo>
                  <a:lnTo>
                    <a:pt x="1929718" y="2434323"/>
                  </a:lnTo>
                  <a:lnTo>
                    <a:pt x="1933202" y="2433001"/>
                  </a:lnTo>
                  <a:lnTo>
                    <a:pt x="1936685" y="2431680"/>
                  </a:lnTo>
                  <a:lnTo>
                    <a:pt x="1940168" y="2430360"/>
                  </a:lnTo>
                  <a:lnTo>
                    <a:pt x="1943651" y="2429042"/>
                  </a:lnTo>
                  <a:lnTo>
                    <a:pt x="1947135" y="2427725"/>
                  </a:lnTo>
                  <a:lnTo>
                    <a:pt x="1950618" y="2426410"/>
                  </a:lnTo>
                  <a:lnTo>
                    <a:pt x="1954101" y="2425096"/>
                  </a:lnTo>
                  <a:lnTo>
                    <a:pt x="1957584" y="2423784"/>
                  </a:lnTo>
                  <a:lnTo>
                    <a:pt x="1961068" y="2422472"/>
                  </a:lnTo>
                  <a:lnTo>
                    <a:pt x="1964551" y="2421163"/>
                  </a:lnTo>
                  <a:lnTo>
                    <a:pt x="1968034" y="2419855"/>
                  </a:lnTo>
                  <a:lnTo>
                    <a:pt x="1971517" y="2418548"/>
                  </a:lnTo>
                  <a:lnTo>
                    <a:pt x="1975001" y="2417242"/>
                  </a:lnTo>
                  <a:lnTo>
                    <a:pt x="1978484" y="2415938"/>
                  </a:lnTo>
                  <a:lnTo>
                    <a:pt x="1981967" y="2414636"/>
                  </a:lnTo>
                  <a:lnTo>
                    <a:pt x="1985450" y="2413335"/>
                  </a:lnTo>
                  <a:lnTo>
                    <a:pt x="1988934" y="2412035"/>
                  </a:lnTo>
                  <a:lnTo>
                    <a:pt x="1992417" y="2410736"/>
                  </a:lnTo>
                  <a:lnTo>
                    <a:pt x="1995900" y="2409439"/>
                  </a:lnTo>
                  <a:lnTo>
                    <a:pt x="1999383" y="2408144"/>
                  </a:lnTo>
                  <a:lnTo>
                    <a:pt x="2002867" y="2406850"/>
                  </a:lnTo>
                  <a:lnTo>
                    <a:pt x="2006350" y="2405557"/>
                  </a:lnTo>
                  <a:lnTo>
                    <a:pt x="2009833" y="2404265"/>
                  </a:lnTo>
                  <a:lnTo>
                    <a:pt x="2013316" y="2402975"/>
                  </a:lnTo>
                  <a:lnTo>
                    <a:pt x="2016799" y="2401687"/>
                  </a:lnTo>
                  <a:lnTo>
                    <a:pt x="2020283" y="2400399"/>
                  </a:lnTo>
                  <a:lnTo>
                    <a:pt x="2023766" y="2399114"/>
                  </a:lnTo>
                  <a:lnTo>
                    <a:pt x="2027249" y="2397829"/>
                  </a:lnTo>
                  <a:lnTo>
                    <a:pt x="2030732" y="2396546"/>
                  </a:lnTo>
                  <a:lnTo>
                    <a:pt x="2034216" y="2395264"/>
                  </a:lnTo>
                  <a:lnTo>
                    <a:pt x="2037699" y="2393984"/>
                  </a:lnTo>
                  <a:lnTo>
                    <a:pt x="2041182" y="2392705"/>
                  </a:lnTo>
                  <a:lnTo>
                    <a:pt x="2044665" y="2391427"/>
                  </a:lnTo>
                  <a:lnTo>
                    <a:pt x="2048149" y="2390151"/>
                  </a:lnTo>
                  <a:lnTo>
                    <a:pt x="2051632" y="2388876"/>
                  </a:lnTo>
                  <a:lnTo>
                    <a:pt x="2055115" y="2387602"/>
                  </a:lnTo>
                  <a:lnTo>
                    <a:pt x="2058598" y="2386330"/>
                  </a:lnTo>
                  <a:lnTo>
                    <a:pt x="2062082" y="2385059"/>
                  </a:lnTo>
                  <a:lnTo>
                    <a:pt x="2065565" y="2383790"/>
                  </a:lnTo>
                  <a:lnTo>
                    <a:pt x="2069048" y="2382521"/>
                  </a:lnTo>
                  <a:lnTo>
                    <a:pt x="2072531" y="2381255"/>
                  </a:lnTo>
                  <a:lnTo>
                    <a:pt x="2076015" y="2379989"/>
                  </a:lnTo>
                  <a:lnTo>
                    <a:pt x="2079498" y="2378725"/>
                  </a:lnTo>
                  <a:lnTo>
                    <a:pt x="2082981" y="2377462"/>
                  </a:lnTo>
                  <a:lnTo>
                    <a:pt x="2086464" y="2376201"/>
                  </a:lnTo>
                  <a:lnTo>
                    <a:pt x="2089948" y="2374941"/>
                  </a:lnTo>
                  <a:lnTo>
                    <a:pt x="2093431" y="2373682"/>
                  </a:lnTo>
                  <a:lnTo>
                    <a:pt x="2096914" y="2372424"/>
                  </a:lnTo>
                  <a:lnTo>
                    <a:pt x="2100397" y="2371168"/>
                  </a:lnTo>
                  <a:lnTo>
                    <a:pt x="2103881" y="2369914"/>
                  </a:lnTo>
                  <a:lnTo>
                    <a:pt x="2107364" y="2368660"/>
                  </a:lnTo>
                  <a:lnTo>
                    <a:pt x="2110847" y="2367408"/>
                  </a:lnTo>
                  <a:lnTo>
                    <a:pt x="2114330" y="2366157"/>
                  </a:lnTo>
                  <a:lnTo>
                    <a:pt x="2117814" y="2364908"/>
                  </a:lnTo>
                  <a:lnTo>
                    <a:pt x="2121297" y="2363660"/>
                  </a:lnTo>
                  <a:lnTo>
                    <a:pt x="2124780" y="2362413"/>
                  </a:lnTo>
                  <a:lnTo>
                    <a:pt x="2128263" y="2361167"/>
                  </a:lnTo>
                  <a:lnTo>
                    <a:pt x="2131747" y="2359923"/>
                  </a:lnTo>
                  <a:lnTo>
                    <a:pt x="2135230" y="2358680"/>
                  </a:lnTo>
                  <a:lnTo>
                    <a:pt x="2138713" y="2357438"/>
                  </a:lnTo>
                  <a:lnTo>
                    <a:pt x="2142196" y="2356198"/>
                  </a:lnTo>
                  <a:lnTo>
                    <a:pt x="2145680" y="2354959"/>
                  </a:lnTo>
                  <a:lnTo>
                    <a:pt x="2149163" y="2353721"/>
                  </a:lnTo>
                  <a:lnTo>
                    <a:pt x="2152646" y="2352485"/>
                  </a:lnTo>
                  <a:lnTo>
                    <a:pt x="2156129" y="2351250"/>
                  </a:lnTo>
                  <a:lnTo>
                    <a:pt x="2159613" y="2350016"/>
                  </a:lnTo>
                  <a:lnTo>
                    <a:pt x="2163096" y="2348784"/>
                  </a:lnTo>
                  <a:lnTo>
                    <a:pt x="2166579" y="2347552"/>
                  </a:lnTo>
                  <a:lnTo>
                    <a:pt x="2170062" y="2346323"/>
                  </a:lnTo>
                  <a:lnTo>
                    <a:pt x="2173546" y="2345094"/>
                  </a:lnTo>
                  <a:lnTo>
                    <a:pt x="2177029" y="2343867"/>
                  </a:lnTo>
                  <a:lnTo>
                    <a:pt x="2180512" y="2342641"/>
                  </a:lnTo>
                  <a:lnTo>
                    <a:pt x="2183995" y="2341416"/>
                  </a:lnTo>
                  <a:lnTo>
                    <a:pt x="2187479" y="2340192"/>
                  </a:lnTo>
                  <a:lnTo>
                    <a:pt x="2190962" y="2338970"/>
                  </a:lnTo>
                  <a:lnTo>
                    <a:pt x="2194445" y="2337749"/>
                  </a:lnTo>
                  <a:lnTo>
                    <a:pt x="2197928" y="2336529"/>
                  </a:lnTo>
                  <a:lnTo>
                    <a:pt x="2201412" y="2335311"/>
                  </a:lnTo>
                  <a:lnTo>
                    <a:pt x="2204895" y="2334094"/>
                  </a:lnTo>
                  <a:lnTo>
                    <a:pt x="2208378" y="2332878"/>
                  </a:lnTo>
                  <a:lnTo>
                    <a:pt x="2211861" y="2331664"/>
                  </a:lnTo>
                  <a:lnTo>
                    <a:pt x="2215345" y="2330450"/>
                  </a:lnTo>
                  <a:lnTo>
                    <a:pt x="2218828" y="2329238"/>
                  </a:lnTo>
                  <a:lnTo>
                    <a:pt x="2222311" y="2328027"/>
                  </a:lnTo>
                  <a:lnTo>
                    <a:pt x="2225794" y="2326818"/>
                  </a:lnTo>
                  <a:lnTo>
                    <a:pt x="2229278" y="2325609"/>
                  </a:lnTo>
                  <a:lnTo>
                    <a:pt x="2232761" y="2324402"/>
                  </a:lnTo>
                  <a:lnTo>
                    <a:pt x="2236244" y="2323197"/>
                  </a:lnTo>
                  <a:lnTo>
                    <a:pt x="2239727" y="2321992"/>
                  </a:lnTo>
                  <a:lnTo>
                    <a:pt x="2243211" y="2320789"/>
                  </a:lnTo>
                  <a:lnTo>
                    <a:pt x="2246694" y="2319587"/>
                  </a:lnTo>
                  <a:lnTo>
                    <a:pt x="2250177" y="2318386"/>
                  </a:lnTo>
                  <a:lnTo>
                    <a:pt x="2253660" y="2317186"/>
                  </a:lnTo>
                  <a:lnTo>
                    <a:pt x="2257144" y="2315988"/>
                  </a:lnTo>
                  <a:lnTo>
                    <a:pt x="2260627" y="2314791"/>
                  </a:lnTo>
                  <a:lnTo>
                    <a:pt x="2264110" y="2313595"/>
                  </a:lnTo>
                  <a:lnTo>
                    <a:pt x="2267593" y="2312401"/>
                  </a:lnTo>
                  <a:lnTo>
                    <a:pt x="2271077" y="2311207"/>
                  </a:lnTo>
                  <a:lnTo>
                    <a:pt x="2274560" y="2310015"/>
                  </a:lnTo>
                  <a:lnTo>
                    <a:pt x="2278043" y="2308824"/>
                  </a:lnTo>
                  <a:lnTo>
                    <a:pt x="2281526" y="2307635"/>
                  </a:lnTo>
                  <a:lnTo>
                    <a:pt x="2285010" y="2306446"/>
                  </a:lnTo>
                  <a:lnTo>
                    <a:pt x="2288493" y="2305259"/>
                  </a:lnTo>
                  <a:lnTo>
                    <a:pt x="2291976" y="2304073"/>
                  </a:lnTo>
                  <a:lnTo>
                    <a:pt x="2295459" y="2302888"/>
                  </a:lnTo>
                  <a:lnTo>
                    <a:pt x="2298942" y="2301705"/>
                  </a:lnTo>
                  <a:lnTo>
                    <a:pt x="2302426" y="2300522"/>
                  </a:lnTo>
                  <a:lnTo>
                    <a:pt x="2305909" y="2299341"/>
                  </a:lnTo>
                  <a:lnTo>
                    <a:pt x="2309392" y="2298161"/>
                  </a:lnTo>
                  <a:lnTo>
                    <a:pt x="2312875" y="2296982"/>
                  </a:lnTo>
                  <a:lnTo>
                    <a:pt x="2316359" y="2295805"/>
                  </a:lnTo>
                  <a:lnTo>
                    <a:pt x="2319842" y="2294629"/>
                  </a:lnTo>
                  <a:lnTo>
                    <a:pt x="2323325" y="2293453"/>
                  </a:lnTo>
                  <a:lnTo>
                    <a:pt x="2326808" y="2292280"/>
                  </a:lnTo>
                  <a:lnTo>
                    <a:pt x="2330292" y="2291107"/>
                  </a:lnTo>
                  <a:lnTo>
                    <a:pt x="2333775" y="2289935"/>
                  </a:lnTo>
                  <a:lnTo>
                    <a:pt x="2337258" y="2288765"/>
                  </a:lnTo>
                  <a:lnTo>
                    <a:pt x="2340741" y="2287596"/>
                  </a:lnTo>
                  <a:lnTo>
                    <a:pt x="2344225" y="2286428"/>
                  </a:lnTo>
                  <a:lnTo>
                    <a:pt x="2347708" y="2285261"/>
                  </a:lnTo>
                  <a:lnTo>
                    <a:pt x="2351191" y="2284096"/>
                  </a:lnTo>
                  <a:lnTo>
                    <a:pt x="2354674" y="2282932"/>
                  </a:lnTo>
                  <a:lnTo>
                    <a:pt x="2358158" y="2281768"/>
                  </a:lnTo>
                  <a:lnTo>
                    <a:pt x="2361641" y="2280606"/>
                  </a:lnTo>
                  <a:lnTo>
                    <a:pt x="2365124" y="2279446"/>
                  </a:lnTo>
                  <a:lnTo>
                    <a:pt x="2368607" y="2278286"/>
                  </a:lnTo>
                  <a:lnTo>
                    <a:pt x="2372091" y="2277128"/>
                  </a:lnTo>
                  <a:lnTo>
                    <a:pt x="2375574" y="2275970"/>
                  </a:lnTo>
                  <a:lnTo>
                    <a:pt x="2379057" y="2274814"/>
                  </a:lnTo>
                  <a:lnTo>
                    <a:pt x="2382540" y="2273659"/>
                  </a:lnTo>
                  <a:lnTo>
                    <a:pt x="2386024" y="2272506"/>
                  </a:lnTo>
                  <a:lnTo>
                    <a:pt x="2389507" y="2271353"/>
                  </a:lnTo>
                  <a:lnTo>
                    <a:pt x="2392990" y="2270202"/>
                  </a:lnTo>
                  <a:lnTo>
                    <a:pt x="2396473" y="2269052"/>
                  </a:lnTo>
                  <a:lnTo>
                    <a:pt x="2399957" y="2267902"/>
                  </a:lnTo>
                  <a:lnTo>
                    <a:pt x="2403440" y="2266755"/>
                  </a:lnTo>
                  <a:lnTo>
                    <a:pt x="2406923" y="2265608"/>
                  </a:lnTo>
                  <a:lnTo>
                    <a:pt x="2410406" y="2264462"/>
                  </a:lnTo>
                  <a:lnTo>
                    <a:pt x="2413890" y="2263318"/>
                  </a:lnTo>
                  <a:lnTo>
                    <a:pt x="2417373" y="2262175"/>
                  </a:lnTo>
                  <a:lnTo>
                    <a:pt x="2420856" y="2261033"/>
                  </a:lnTo>
                  <a:lnTo>
                    <a:pt x="2424339" y="2259892"/>
                  </a:lnTo>
                  <a:lnTo>
                    <a:pt x="2427823" y="2258752"/>
                  </a:lnTo>
                  <a:lnTo>
                    <a:pt x="2431306" y="2257613"/>
                  </a:lnTo>
                  <a:lnTo>
                    <a:pt x="2434789" y="2256476"/>
                  </a:lnTo>
                  <a:lnTo>
                    <a:pt x="2438272" y="2255339"/>
                  </a:lnTo>
                  <a:lnTo>
                    <a:pt x="2441756" y="2254204"/>
                  </a:lnTo>
                  <a:lnTo>
                    <a:pt x="2445239" y="2253070"/>
                  </a:lnTo>
                  <a:lnTo>
                    <a:pt x="2448722" y="2251937"/>
                  </a:lnTo>
                  <a:lnTo>
                    <a:pt x="2452205" y="2250805"/>
                  </a:lnTo>
                  <a:lnTo>
                    <a:pt x="2455689" y="2249675"/>
                  </a:lnTo>
                  <a:lnTo>
                    <a:pt x="2459172" y="2248545"/>
                  </a:lnTo>
                  <a:lnTo>
                    <a:pt x="2462655" y="2247417"/>
                  </a:lnTo>
                  <a:lnTo>
                    <a:pt x="2466138" y="2246289"/>
                  </a:lnTo>
                  <a:lnTo>
                    <a:pt x="2469622" y="2245163"/>
                  </a:lnTo>
                  <a:lnTo>
                    <a:pt x="2473105" y="2244038"/>
                  </a:lnTo>
                  <a:lnTo>
                    <a:pt x="2476588" y="2242914"/>
                  </a:lnTo>
                  <a:lnTo>
                    <a:pt x="2480071" y="2241792"/>
                  </a:lnTo>
                  <a:lnTo>
                    <a:pt x="2483555" y="2240670"/>
                  </a:lnTo>
                  <a:lnTo>
                    <a:pt x="2487038" y="2239550"/>
                  </a:lnTo>
                  <a:lnTo>
                    <a:pt x="2490521" y="2690988"/>
                  </a:lnTo>
                  <a:lnTo>
                    <a:pt x="2494004" y="2690132"/>
                  </a:lnTo>
                  <a:lnTo>
                    <a:pt x="2497488" y="2689277"/>
                  </a:lnTo>
                  <a:lnTo>
                    <a:pt x="2500971" y="2688422"/>
                  </a:lnTo>
                  <a:lnTo>
                    <a:pt x="2504454" y="2687568"/>
                  </a:lnTo>
                  <a:lnTo>
                    <a:pt x="2507937" y="2686714"/>
                  </a:lnTo>
                  <a:lnTo>
                    <a:pt x="2511421" y="2685861"/>
                  </a:lnTo>
                  <a:lnTo>
                    <a:pt x="2514904" y="2685009"/>
                  </a:lnTo>
                  <a:lnTo>
                    <a:pt x="2518387" y="2684157"/>
                  </a:lnTo>
                  <a:lnTo>
                    <a:pt x="2521870" y="2683306"/>
                  </a:lnTo>
                  <a:lnTo>
                    <a:pt x="2525354" y="2682455"/>
                  </a:lnTo>
                  <a:lnTo>
                    <a:pt x="2528837" y="2681604"/>
                  </a:lnTo>
                  <a:lnTo>
                    <a:pt x="2532320" y="2680755"/>
                  </a:lnTo>
                  <a:lnTo>
                    <a:pt x="2535803" y="2679905"/>
                  </a:lnTo>
                  <a:lnTo>
                    <a:pt x="2539287" y="2679057"/>
                  </a:lnTo>
                  <a:lnTo>
                    <a:pt x="2542770" y="2678208"/>
                  </a:lnTo>
                  <a:lnTo>
                    <a:pt x="2546253" y="2677361"/>
                  </a:lnTo>
                  <a:lnTo>
                    <a:pt x="2549736" y="2676514"/>
                  </a:lnTo>
                  <a:lnTo>
                    <a:pt x="2553220" y="2675667"/>
                  </a:lnTo>
                  <a:lnTo>
                    <a:pt x="2556703" y="2674821"/>
                  </a:lnTo>
                  <a:lnTo>
                    <a:pt x="2560186" y="2673975"/>
                  </a:lnTo>
                  <a:lnTo>
                    <a:pt x="2563669" y="2673131"/>
                  </a:lnTo>
                  <a:lnTo>
                    <a:pt x="2567153" y="2672286"/>
                  </a:lnTo>
                  <a:lnTo>
                    <a:pt x="2570636" y="2671442"/>
                  </a:lnTo>
                  <a:lnTo>
                    <a:pt x="2574119" y="2670599"/>
                  </a:lnTo>
                  <a:lnTo>
                    <a:pt x="2577602" y="2669756"/>
                  </a:lnTo>
                  <a:lnTo>
                    <a:pt x="2581085" y="2668914"/>
                  </a:lnTo>
                  <a:lnTo>
                    <a:pt x="2584569" y="2668072"/>
                  </a:lnTo>
                  <a:lnTo>
                    <a:pt x="2588052" y="2667231"/>
                  </a:lnTo>
                  <a:lnTo>
                    <a:pt x="2591535" y="2666390"/>
                  </a:lnTo>
                  <a:lnTo>
                    <a:pt x="2595018" y="2665550"/>
                  </a:lnTo>
                  <a:lnTo>
                    <a:pt x="2598502" y="2664710"/>
                  </a:lnTo>
                  <a:lnTo>
                    <a:pt x="2601985" y="2663871"/>
                  </a:lnTo>
                  <a:lnTo>
                    <a:pt x="2605468" y="2663032"/>
                  </a:lnTo>
                  <a:lnTo>
                    <a:pt x="2608951" y="2662194"/>
                  </a:lnTo>
                  <a:lnTo>
                    <a:pt x="2612435" y="2661357"/>
                  </a:lnTo>
                  <a:lnTo>
                    <a:pt x="2615918" y="2660520"/>
                  </a:lnTo>
                  <a:lnTo>
                    <a:pt x="2619401" y="2659683"/>
                  </a:lnTo>
                  <a:lnTo>
                    <a:pt x="2622884" y="2658847"/>
                  </a:lnTo>
                  <a:lnTo>
                    <a:pt x="2626368" y="2658012"/>
                  </a:lnTo>
                  <a:lnTo>
                    <a:pt x="2629851" y="2657177"/>
                  </a:lnTo>
                  <a:lnTo>
                    <a:pt x="2633334" y="2656343"/>
                  </a:lnTo>
                  <a:lnTo>
                    <a:pt x="2636817" y="2655509"/>
                  </a:lnTo>
                  <a:lnTo>
                    <a:pt x="2640301" y="2654675"/>
                  </a:lnTo>
                  <a:lnTo>
                    <a:pt x="2643784" y="2653842"/>
                  </a:lnTo>
                  <a:lnTo>
                    <a:pt x="2647267" y="2653010"/>
                  </a:lnTo>
                  <a:lnTo>
                    <a:pt x="2650750" y="2652178"/>
                  </a:lnTo>
                  <a:lnTo>
                    <a:pt x="2654234" y="2651347"/>
                  </a:lnTo>
                  <a:lnTo>
                    <a:pt x="2657717" y="2650516"/>
                  </a:lnTo>
                  <a:lnTo>
                    <a:pt x="2661200" y="2649686"/>
                  </a:lnTo>
                  <a:lnTo>
                    <a:pt x="2664683" y="2648857"/>
                  </a:lnTo>
                  <a:lnTo>
                    <a:pt x="2668167" y="2648027"/>
                  </a:lnTo>
                  <a:lnTo>
                    <a:pt x="2671650" y="2647199"/>
                  </a:lnTo>
                  <a:lnTo>
                    <a:pt x="2675133" y="2646371"/>
                  </a:lnTo>
                  <a:lnTo>
                    <a:pt x="2678616" y="2645543"/>
                  </a:lnTo>
                  <a:lnTo>
                    <a:pt x="2682100" y="2644716"/>
                  </a:lnTo>
                  <a:lnTo>
                    <a:pt x="2685583" y="2643889"/>
                  </a:lnTo>
                  <a:lnTo>
                    <a:pt x="2689066" y="2643063"/>
                  </a:lnTo>
                  <a:lnTo>
                    <a:pt x="2692549" y="2642238"/>
                  </a:lnTo>
                  <a:lnTo>
                    <a:pt x="2696033" y="2641413"/>
                  </a:lnTo>
                  <a:lnTo>
                    <a:pt x="2699516" y="2640588"/>
                  </a:lnTo>
                  <a:lnTo>
                    <a:pt x="2702999" y="2639764"/>
                  </a:lnTo>
                  <a:lnTo>
                    <a:pt x="2706482" y="2638941"/>
                  </a:lnTo>
                  <a:lnTo>
                    <a:pt x="2709966" y="2638118"/>
                  </a:lnTo>
                  <a:lnTo>
                    <a:pt x="2713449" y="2637295"/>
                  </a:lnTo>
                  <a:lnTo>
                    <a:pt x="2716932" y="2636473"/>
                  </a:lnTo>
                  <a:lnTo>
                    <a:pt x="2720415" y="2635652"/>
                  </a:lnTo>
                  <a:lnTo>
                    <a:pt x="2723899" y="2634831"/>
                  </a:lnTo>
                  <a:lnTo>
                    <a:pt x="2727382" y="2634010"/>
                  </a:lnTo>
                  <a:lnTo>
                    <a:pt x="2730865" y="2633190"/>
                  </a:lnTo>
                  <a:lnTo>
                    <a:pt x="2734348" y="2632371"/>
                  </a:lnTo>
                  <a:lnTo>
                    <a:pt x="2737832" y="2631552"/>
                  </a:lnTo>
                  <a:lnTo>
                    <a:pt x="2741315" y="2630734"/>
                  </a:lnTo>
                  <a:lnTo>
                    <a:pt x="2744798" y="2629916"/>
                  </a:lnTo>
                  <a:lnTo>
                    <a:pt x="2748281" y="2629099"/>
                  </a:lnTo>
                  <a:lnTo>
                    <a:pt x="2751765" y="2628282"/>
                  </a:lnTo>
                  <a:lnTo>
                    <a:pt x="2755248" y="2627465"/>
                  </a:lnTo>
                  <a:lnTo>
                    <a:pt x="2758731" y="2626650"/>
                  </a:lnTo>
                  <a:lnTo>
                    <a:pt x="2762214" y="2625834"/>
                  </a:lnTo>
                  <a:lnTo>
                    <a:pt x="2765698" y="2625019"/>
                  </a:lnTo>
                  <a:lnTo>
                    <a:pt x="2769181" y="2624205"/>
                  </a:lnTo>
                  <a:lnTo>
                    <a:pt x="2772664" y="2623391"/>
                  </a:lnTo>
                  <a:lnTo>
                    <a:pt x="2776147" y="2622578"/>
                  </a:lnTo>
                  <a:lnTo>
                    <a:pt x="2779631" y="2621765"/>
                  </a:lnTo>
                  <a:lnTo>
                    <a:pt x="2783114" y="2620953"/>
                  </a:lnTo>
                  <a:lnTo>
                    <a:pt x="2786597" y="2620141"/>
                  </a:lnTo>
                  <a:lnTo>
                    <a:pt x="2790080" y="2619330"/>
                  </a:lnTo>
                  <a:lnTo>
                    <a:pt x="2793564" y="2618519"/>
                  </a:lnTo>
                  <a:lnTo>
                    <a:pt x="2797047" y="2617709"/>
                  </a:lnTo>
                  <a:lnTo>
                    <a:pt x="2800530" y="2616899"/>
                  </a:lnTo>
                  <a:lnTo>
                    <a:pt x="2804013" y="2616090"/>
                  </a:lnTo>
                  <a:lnTo>
                    <a:pt x="2807497" y="2615281"/>
                  </a:lnTo>
                  <a:lnTo>
                    <a:pt x="2810980" y="2614472"/>
                  </a:lnTo>
                  <a:lnTo>
                    <a:pt x="2814463" y="2613665"/>
                  </a:lnTo>
                  <a:lnTo>
                    <a:pt x="2817946" y="2612857"/>
                  </a:lnTo>
                  <a:lnTo>
                    <a:pt x="2821430" y="2612051"/>
                  </a:lnTo>
                  <a:lnTo>
                    <a:pt x="2824913" y="2611244"/>
                  </a:lnTo>
                  <a:lnTo>
                    <a:pt x="2828396" y="2610439"/>
                  </a:lnTo>
                  <a:lnTo>
                    <a:pt x="2831879" y="2609633"/>
                  </a:lnTo>
                  <a:lnTo>
                    <a:pt x="2835363" y="2608828"/>
                  </a:lnTo>
                  <a:lnTo>
                    <a:pt x="2838846" y="2608024"/>
                  </a:lnTo>
                  <a:lnTo>
                    <a:pt x="2842329" y="2607220"/>
                  </a:lnTo>
                  <a:lnTo>
                    <a:pt x="2845812" y="2606417"/>
                  </a:lnTo>
                  <a:lnTo>
                    <a:pt x="2849296" y="2605614"/>
                  </a:lnTo>
                  <a:lnTo>
                    <a:pt x="2852779" y="2604812"/>
                  </a:lnTo>
                  <a:lnTo>
                    <a:pt x="2856262" y="2604010"/>
                  </a:lnTo>
                  <a:lnTo>
                    <a:pt x="2859745" y="2603209"/>
                  </a:lnTo>
                  <a:lnTo>
                    <a:pt x="2863229" y="2602408"/>
                  </a:lnTo>
                  <a:lnTo>
                    <a:pt x="2866712" y="2601607"/>
                  </a:lnTo>
                  <a:lnTo>
                    <a:pt x="2870195" y="2600808"/>
                  </a:lnTo>
                  <a:lnTo>
                    <a:pt x="2873678" y="2600008"/>
                  </a:lnTo>
                  <a:lnTo>
                    <a:pt x="2877161" y="2599209"/>
                  </a:lnTo>
                  <a:lnTo>
                    <a:pt x="2880645" y="2598411"/>
                  </a:lnTo>
                  <a:lnTo>
                    <a:pt x="2884128" y="2597613"/>
                  </a:lnTo>
                  <a:lnTo>
                    <a:pt x="2887611" y="2596816"/>
                  </a:lnTo>
                  <a:lnTo>
                    <a:pt x="2891094" y="2596019"/>
                  </a:lnTo>
                  <a:lnTo>
                    <a:pt x="2894578" y="2595222"/>
                  </a:lnTo>
                  <a:lnTo>
                    <a:pt x="2898061" y="2594426"/>
                  </a:lnTo>
                  <a:lnTo>
                    <a:pt x="2901544" y="2593631"/>
                  </a:lnTo>
                  <a:lnTo>
                    <a:pt x="2905027" y="2592836"/>
                  </a:lnTo>
                  <a:lnTo>
                    <a:pt x="2908511" y="2592041"/>
                  </a:lnTo>
                  <a:lnTo>
                    <a:pt x="2911994" y="2591247"/>
                  </a:lnTo>
                  <a:lnTo>
                    <a:pt x="2915477" y="2590454"/>
                  </a:lnTo>
                  <a:lnTo>
                    <a:pt x="2918960" y="2589661"/>
                  </a:lnTo>
                  <a:lnTo>
                    <a:pt x="2922444" y="2588868"/>
                  </a:lnTo>
                  <a:lnTo>
                    <a:pt x="2925927" y="2588076"/>
                  </a:lnTo>
                  <a:lnTo>
                    <a:pt x="2929410" y="2587285"/>
                  </a:lnTo>
                  <a:lnTo>
                    <a:pt x="2932893" y="2586494"/>
                  </a:lnTo>
                  <a:lnTo>
                    <a:pt x="2936377" y="2585703"/>
                  </a:lnTo>
                  <a:lnTo>
                    <a:pt x="2939860" y="2584913"/>
                  </a:lnTo>
                  <a:lnTo>
                    <a:pt x="2943343" y="2584123"/>
                  </a:lnTo>
                  <a:lnTo>
                    <a:pt x="2946826" y="2583334"/>
                  </a:lnTo>
                  <a:lnTo>
                    <a:pt x="2950310" y="2582546"/>
                  </a:lnTo>
                  <a:lnTo>
                    <a:pt x="2953793" y="2581757"/>
                  </a:lnTo>
                  <a:lnTo>
                    <a:pt x="2957276" y="2580970"/>
                  </a:lnTo>
                  <a:lnTo>
                    <a:pt x="2960759" y="2580182"/>
                  </a:lnTo>
                  <a:lnTo>
                    <a:pt x="2964243" y="2579396"/>
                  </a:lnTo>
                  <a:lnTo>
                    <a:pt x="2967726" y="2578609"/>
                  </a:lnTo>
                  <a:lnTo>
                    <a:pt x="2971209" y="2577824"/>
                  </a:lnTo>
                  <a:lnTo>
                    <a:pt x="2974692" y="2577038"/>
                  </a:lnTo>
                  <a:lnTo>
                    <a:pt x="2978176" y="2576254"/>
                  </a:lnTo>
                  <a:lnTo>
                    <a:pt x="2981659" y="2575469"/>
                  </a:lnTo>
                  <a:lnTo>
                    <a:pt x="2985142" y="2574685"/>
                  </a:lnTo>
                  <a:lnTo>
                    <a:pt x="2988625" y="2762003"/>
                  </a:lnTo>
                  <a:lnTo>
                    <a:pt x="2992109" y="2761337"/>
                  </a:lnTo>
                  <a:lnTo>
                    <a:pt x="2995592" y="2760671"/>
                  </a:lnTo>
                  <a:lnTo>
                    <a:pt x="2999075" y="2760005"/>
                  </a:lnTo>
                  <a:lnTo>
                    <a:pt x="3002558" y="2759340"/>
                  </a:lnTo>
                  <a:lnTo>
                    <a:pt x="3006042" y="2758674"/>
                  </a:lnTo>
                  <a:lnTo>
                    <a:pt x="3009525" y="2758010"/>
                  </a:lnTo>
                  <a:lnTo>
                    <a:pt x="3013008" y="2757345"/>
                  </a:lnTo>
                  <a:lnTo>
                    <a:pt x="3016491" y="2756681"/>
                  </a:lnTo>
                  <a:lnTo>
                    <a:pt x="3019975" y="2756017"/>
                  </a:lnTo>
                  <a:lnTo>
                    <a:pt x="3023458" y="2755354"/>
                  </a:lnTo>
                  <a:lnTo>
                    <a:pt x="3026941" y="2754691"/>
                  </a:lnTo>
                  <a:lnTo>
                    <a:pt x="3030424" y="2754028"/>
                  </a:lnTo>
                  <a:lnTo>
                    <a:pt x="3033908" y="2753365"/>
                  </a:lnTo>
                  <a:lnTo>
                    <a:pt x="3037391" y="2752703"/>
                  </a:lnTo>
                  <a:lnTo>
                    <a:pt x="3040874" y="2752041"/>
                  </a:lnTo>
                  <a:lnTo>
                    <a:pt x="3044357" y="2751379"/>
                  </a:lnTo>
                  <a:lnTo>
                    <a:pt x="3047841" y="2750718"/>
                  </a:lnTo>
                  <a:lnTo>
                    <a:pt x="3051324" y="2750057"/>
                  </a:lnTo>
                  <a:lnTo>
                    <a:pt x="3054807" y="2749397"/>
                  </a:lnTo>
                  <a:lnTo>
                    <a:pt x="3058290" y="2748736"/>
                  </a:lnTo>
                  <a:lnTo>
                    <a:pt x="3061774" y="2748076"/>
                  </a:lnTo>
                  <a:lnTo>
                    <a:pt x="3065257" y="2747417"/>
                  </a:lnTo>
                  <a:lnTo>
                    <a:pt x="3068740" y="2746757"/>
                  </a:lnTo>
                  <a:lnTo>
                    <a:pt x="3072223" y="2746098"/>
                  </a:lnTo>
                  <a:lnTo>
                    <a:pt x="3075707" y="2745439"/>
                  </a:lnTo>
                  <a:lnTo>
                    <a:pt x="3079190" y="2744781"/>
                  </a:lnTo>
                  <a:lnTo>
                    <a:pt x="3082673" y="2744123"/>
                  </a:lnTo>
                  <a:lnTo>
                    <a:pt x="3086156" y="2743465"/>
                  </a:lnTo>
                  <a:lnTo>
                    <a:pt x="3089640" y="2742808"/>
                  </a:lnTo>
                  <a:lnTo>
                    <a:pt x="3093123" y="2742150"/>
                  </a:lnTo>
                  <a:lnTo>
                    <a:pt x="3096606" y="2741494"/>
                  </a:lnTo>
                  <a:lnTo>
                    <a:pt x="3100089" y="2740837"/>
                  </a:lnTo>
                  <a:lnTo>
                    <a:pt x="3103573" y="2740181"/>
                  </a:lnTo>
                  <a:lnTo>
                    <a:pt x="3107056" y="2739525"/>
                  </a:lnTo>
                  <a:lnTo>
                    <a:pt x="3110539" y="2738869"/>
                  </a:lnTo>
                  <a:lnTo>
                    <a:pt x="3114022" y="2738214"/>
                  </a:lnTo>
                  <a:lnTo>
                    <a:pt x="3117506" y="2737559"/>
                  </a:lnTo>
                  <a:lnTo>
                    <a:pt x="3120989" y="2736904"/>
                  </a:lnTo>
                  <a:lnTo>
                    <a:pt x="3124472" y="2736250"/>
                  </a:lnTo>
                  <a:lnTo>
                    <a:pt x="3127955" y="2735596"/>
                  </a:lnTo>
                  <a:lnTo>
                    <a:pt x="3131439" y="2734942"/>
                  </a:lnTo>
                  <a:lnTo>
                    <a:pt x="3134922" y="2734289"/>
                  </a:lnTo>
                  <a:lnTo>
                    <a:pt x="3138405" y="2733636"/>
                  </a:lnTo>
                  <a:lnTo>
                    <a:pt x="3141888" y="2732983"/>
                  </a:lnTo>
                  <a:lnTo>
                    <a:pt x="3145372" y="2732331"/>
                  </a:lnTo>
                  <a:lnTo>
                    <a:pt x="3148855" y="2731678"/>
                  </a:lnTo>
                  <a:lnTo>
                    <a:pt x="3152338" y="2731027"/>
                  </a:lnTo>
                  <a:lnTo>
                    <a:pt x="3155821" y="2730375"/>
                  </a:lnTo>
                  <a:lnTo>
                    <a:pt x="3159304" y="2729724"/>
                  </a:lnTo>
                  <a:lnTo>
                    <a:pt x="3162788" y="2729073"/>
                  </a:lnTo>
                  <a:lnTo>
                    <a:pt x="3166271" y="2728422"/>
                  </a:lnTo>
                  <a:lnTo>
                    <a:pt x="3169754" y="2727772"/>
                  </a:lnTo>
                  <a:lnTo>
                    <a:pt x="3173237" y="2727122"/>
                  </a:lnTo>
                  <a:lnTo>
                    <a:pt x="3176721" y="2726472"/>
                  </a:lnTo>
                  <a:lnTo>
                    <a:pt x="3180204" y="2725823"/>
                  </a:lnTo>
                  <a:lnTo>
                    <a:pt x="3183687" y="2725174"/>
                  </a:lnTo>
                  <a:lnTo>
                    <a:pt x="3187170" y="2724525"/>
                  </a:lnTo>
                  <a:lnTo>
                    <a:pt x="3190654" y="2723877"/>
                  </a:lnTo>
                  <a:lnTo>
                    <a:pt x="3194137" y="2723229"/>
                  </a:lnTo>
                  <a:lnTo>
                    <a:pt x="3197620" y="2722581"/>
                  </a:lnTo>
                  <a:lnTo>
                    <a:pt x="3201103" y="2721933"/>
                  </a:lnTo>
                  <a:lnTo>
                    <a:pt x="3204587" y="2721286"/>
                  </a:lnTo>
                  <a:lnTo>
                    <a:pt x="3208070" y="2720639"/>
                  </a:lnTo>
                  <a:lnTo>
                    <a:pt x="3211553" y="2719993"/>
                  </a:lnTo>
                  <a:lnTo>
                    <a:pt x="3215036" y="2719346"/>
                  </a:lnTo>
                  <a:lnTo>
                    <a:pt x="3218520" y="2718700"/>
                  </a:lnTo>
                  <a:lnTo>
                    <a:pt x="3222003" y="2718055"/>
                  </a:lnTo>
                  <a:lnTo>
                    <a:pt x="3225486" y="2717409"/>
                  </a:lnTo>
                  <a:lnTo>
                    <a:pt x="3228969" y="2716764"/>
                  </a:lnTo>
                  <a:lnTo>
                    <a:pt x="3232453" y="2716120"/>
                  </a:lnTo>
                  <a:lnTo>
                    <a:pt x="3235936" y="2715475"/>
                  </a:lnTo>
                  <a:lnTo>
                    <a:pt x="3239419" y="2714831"/>
                  </a:lnTo>
                  <a:lnTo>
                    <a:pt x="3242902" y="2714187"/>
                  </a:lnTo>
                  <a:lnTo>
                    <a:pt x="3246386" y="2713544"/>
                  </a:lnTo>
                  <a:lnTo>
                    <a:pt x="3249869" y="2712901"/>
                  </a:lnTo>
                  <a:lnTo>
                    <a:pt x="3253352" y="2712258"/>
                  </a:lnTo>
                  <a:lnTo>
                    <a:pt x="3256835" y="2711615"/>
                  </a:lnTo>
                  <a:lnTo>
                    <a:pt x="3260319" y="2710973"/>
                  </a:lnTo>
                  <a:lnTo>
                    <a:pt x="3263802" y="2710331"/>
                  </a:lnTo>
                  <a:lnTo>
                    <a:pt x="3267285" y="2709689"/>
                  </a:lnTo>
                  <a:lnTo>
                    <a:pt x="3270768" y="2709048"/>
                  </a:lnTo>
                  <a:lnTo>
                    <a:pt x="3274252" y="2708407"/>
                  </a:lnTo>
                  <a:lnTo>
                    <a:pt x="3277735" y="2707766"/>
                  </a:lnTo>
                  <a:lnTo>
                    <a:pt x="3281218" y="2707125"/>
                  </a:lnTo>
                  <a:lnTo>
                    <a:pt x="3284701" y="2706485"/>
                  </a:lnTo>
                  <a:lnTo>
                    <a:pt x="3288185" y="2705845"/>
                  </a:lnTo>
                  <a:lnTo>
                    <a:pt x="3291668" y="2705206"/>
                  </a:lnTo>
                  <a:lnTo>
                    <a:pt x="3295151" y="2704566"/>
                  </a:lnTo>
                  <a:lnTo>
                    <a:pt x="3298634" y="2703927"/>
                  </a:lnTo>
                  <a:lnTo>
                    <a:pt x="3302118" y="2703289"/>
                  </a:lnTo>
                  <a:lnTo>
                    <a:pt x="3305601" y="2702650"/>
                  </a:lnTo>
                  <a:lnTo>
                    <a:pt x="3309084" y="2702012"/>
                  </a:lnTo>
                  <a:lnTo>
                    <a:pt x="3312567" y="2701375"/>
                  </a:lnTo>
                  <a:lnTo>
                    <a:pt x="3316051" y="2700737"/>
                  </a:lnTo>
                  <a:lnTo>
                    <a:pt x="3319534" y="2700100"/>
                  </a:lnTo>
                  <a:lnTo>
                    <a:pt x="3323017" y="2699463"/>
                  </a:lnTo>
                  <a:lnTo>
                    <a:pt x="3326500" y="2698827"/>
                  </a:lnTo>
                  <a:lnTo>
                    <a:pt x="3329984" y="2698190"/>
                  </a:lnTo>
                  <a:lnTo>
                    <a:pt x="3333467" y="2697554"/>
                  </a:lnTo>
                  <a:lnTo>
                    <a:pt x="3336950" y="2696919"/>
                  </a:lnTo>
                  <a:lnTo>
                    <a:pt x="3340433" y="2696283"/>
                  </a:lnTo>
                  <a:lnTo>
                    <a:pt x="3343917" y="2695648"/>
                  </a:lnTo>
                  <a:lnTo>
                    <a:pt x="3347400" y="2695013"/>
                  </a:lnTo>
                  <a:lnTo>
                    <a:pt x="3350883" y="2694379"/>
                  </a:lnTo>
                  <a:lnTo>
                    <a:pt x="3354366" y="2693745"/>
                  </a:lnTo>
                  <a:lnTo>
                    <a:pt x="3357850" y="2693111"/>
                  </a:lnTo>
                  <a:lnTo>
                    <a:pt x="3361333" y="2692477"/>
                  </a:lnTo>
                  <a:lnTo>
                    <a:pt x="3364816" y="2691844"/>
                  </a:lnTo>
                  <a:lnTo>
                    <a:pt x="3368299" y="2691211"/>
                  </a:lnTo>
                  <a:lnTo>
                    <a:pt x="3371783" y="2690578"/>
                  </a:lnTo>
                  <a:lnTo>
                    <a:pt x="3375266" y="2689946"/>
                  </a:lnTo>
                  <a:lnTo>
                    <a:pt x="3378749" y="2689314"/>
                  </a:lnTo>
                  <a:lnTo>
                    <a:pt x="3382232" y="2688682"/>
                  </a:lnTo>
                  <a:lnTo>
                    <a:pt x="3385716" y="2688051"/>
                  </a:lnTo>
                  <a:lnTo>
                    <a:pt x="3389199" y="2687420"/>
                  </a:lnTo>
                  <a:lnTo>
                    <a:pt x="3392682" y="2686789"/>
                  </a:lnTo>
                  <a:lnTo>
                    <a:pt x="3396165" y="2686158"/>
                  </a:lnTo>
                  <a:lnTo>
                    <a:pt x="3399649" y="2685528"/>
                  </a:lnTo>
                  <a:lnTo>
                    <a:pt x="3403132" y="2684898"/>
                  </a:lnTo>
                  <a:lnTo>
                    <a:pt x="3406615" y="2684268"/>
                  </a:lnTo>
                  <a:lnTo>
                    <a:pt x="3410098" y="2683639"/>
                  </a:lnTo>
                  <a:lnTo>
                    <a:pt x="3413582" y="2683010"/>
                  </a:lnTo>
                  <a:lnTo>
                    <a:pt x="3417065" y="2682381"/>
                  </a:lnTo>
                  <a:lnTo>
                    <a:pt x="3420548" y="2681752"/>
                  </a:lnTo>
                  <a:lnTo>
                    <a:pt x="3424031" y="2681124"/>
                  </a:lnTo>
                  <a:lnTo>
                    <a:pt x="3427515" y="2680496"/>
                  </a:lnTo>
                  <a:lnTo>
                    <a:pt x="3430998" y="2679868"/>
                  </a:lnTo>
                  <a:lnTo>
                    <a:pt x="3434481" y="2679241"/>
                  </a:lnTo>
                  <a:lnTo>
                    <a:pt x="3437964" y="2678614"/>
                  </a:lnTo>
                  <a:lnTo>
                    <a:pt x="3441447" y="2677987"/>
                  </a:lnTo>
                  <a:lnTo>
                    <a:pt x="3444931" y="2677361"/>
                  </a:lnTo>
                  <a:lnTo>
                    <a:pt x="3448414" y="2676735"/>
                  </a:lnTo>
                  <a:lnTo>
                    <a:pt x="3451897" y="2676109"/>
                  </a:lnTo>
                  <a:lnTo>
                    <a:pt x="3455380" y="2675483"/>
                  </a:lnTo>
                  <a:lnTo>
                    <a:pt x="3458864" y="2674858"/>
                  </a:lnTo>
                  <a:lnTo>
                    <a:pt x="3462347" y="2674233"/>
                  </a:lnTo>
                  <a:lnTo>
                    <a:pt x="3465830" y="2673608"/>
                  </a:lnTo>
                  <a:lnTo>
                    <a:pt x="3469313" y="2672984"/>
                  </a:lnTo>
                  <a:lnTo>
                    <a:pt x="3472797" y="2672359"/>
                  </a:lnTo>
                  <a:lnTo>
                    <a:pt x="3476280" y="2671736"/>
                  </a:lnTo>
                  <a:lnTo>
                    <a:pt x="3479763" y="2671112"/>
                  </a:lnTo>
                  <a:lnTo>
                    <a:pt x="3483246" y="2670489"/>
                  </a:lnTo>
                  <a:lnTo>
                    <a:pt x="3483246" y="2696707"/>
                  </a:lnTo>
                  <a:lnTo>
                    <a:pt x="3483246" y="2721286"/>
                  </a:lnTo>
                  <a:lnTo>
                    <a:pt x="3483246" y="2744376"/>
                  </a:lnTo>
                  <a:lnTo>
                    <a:pt x="3483246" y="276610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2766107"/>
            </a:xfrm>
            <a:custGeom>
              <a:avLst/>
              <a:gdLst/>
              <a:ahLst/>
              <a:cxnLst/>
              <a:rect l="0" t="0" r="0" b="0"/>
              <a:pathLst>
                <a:path w="3483246" h="276610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2611782"/>
                  </a:lnTo>
                  <a:lnTo>
                    <a:pt x="501587" y="2607220"/>
                  </a:lnTo>
                  <a:lnTo>
                    <a:pt x="505070" y="2602675"/>
                  </a:lnTo>
                  <a:lnTo>
                    <a:pt x="508554" y="2598145"/>
                  </a:lnTo>
                  <a:lnTo>
                    <a:pt x="512037" y="2593631"/>
                  </a:lnTo>
                  <a:lnTo>
                    <a:pt x="515520" y="2589133"/>
                  </a:lnTo>
                  <a:lnTo>
                    <a:pt x="519003" y="2584650"/>
                  </a:lnTo>
                  <a:lnTo>
                    <a:pt x="522487" y="2580182"/>
                  </a:lnTo>
                  <a:lnTo>
                    <a:pt x="525970" y="2575731"/>
                  </a:lnTo>
                  <a:lnTo>
                    <a:pt x="529453" y="2571294"/>
                  </a:lnTo>
                  <a:lnTo>
                    <a:pt x="532936" y="2566873"/>
                  </a:lnTo>
                  <a:lnTo>
                    <a:pt x="536420" y="2562467"/>
                  </a:lnTo>
                  <a:lnTo>
                    <a:pt x="539903" y="2558076"/>
                  </a:lnTo>
                  <a:lnTo>
                    <a:pt x="543386" y="2553700"/>
                  </a:lnTo>
                  <a:lnTo>
                    <a:pt x="546869" y="2549339"/>
                  </a:lnTo>
                  <a:lnTo>
                    <a:pt x="550353" y="2544992"/>
                  </a:lnTo>
                  <a:lnTo>
                    <a:pt x="553836" y="2540661"/>
                  </a:lnTo>
                  <a:lnTo>
                    <a:pt x="557319" y="2536344"/>
                  </a:lnTo>
                  <a:lnTo>
                    <a:pt x="560802" y="2532042"/>
                  </a:lnTo>
                  <a:lnTo>
                    <a:pt x="564286" y="2527755"/>
                  </a:lnTo>
                  <a:lnTo>
                    <a:pt x="567769" y="2523482"/>
                  </a:lnTo>
                  <a:lnTo>
                    <a:pt x="571252" y="2519223"/>
                  </a:lnTo>
                  <a:lnTo>
                    <a:pt x="574735" y="2514979"/>
                  </a:lnTo>
                  <a:lnTo>
                    <a:pt x="578218" y="2510749"/>
                  </a:lnTo>
                  <a:lnTo>
                    <a:pt x="581702" y="2506534"/>
                  </a:lnTo>
                  <a:lnTo>
                    <a:pt x="585185" y="2502332"/>
                  </a:lnTo>
                  <a:lnTo>
                    <a:pt x="588668" y="2498145"/>
                  </a:lnTo>
                  <a:lnTo>
                    <a:pt x="592151" y="2493971"/>
                  </a:lnTo>
                  <a:lnTo>
                    <a:pt x="595635" y="2489811"/>
                  </a:lnTo>
                  <a:lnTo>
                    <a:pt x="599118" y="2485666"/>
                  </a:lnTo>
                  <a:lnTo>
                    <a:pt x="602601" y="2481534"/>
                  </a:lnTo>
                  <a:lnTo>
                    <a:pt x="606084" y="2477416"/>
                  </a:lnTo>
                  <a:lnTo>
                    <a:pt x="609568" y="2473311"/>
                  </a:lnTo>
                  <a:lnTo>
                    <a:pt x="613051" y="2469220"/>
                  </a:lnTo>
                  <a:lnTo>
                    <a:pt x="616534" y="2465142"/>
                  </a:lnTo>
                  <a:lnTo>
                    <a:pt x="620017" y="2461078"/>
                  </a:lnTo>
                  <a:lnTo>
                    <a:pt x="623501" y="2457028"/>
                  </a:lnTo>
                  <a:lnTo>
                    <a:pt x="626984" y="2452990"/>
                  </a:lnTo>
                  <a:lnTo>
                    <a:pt x="630467" y="2448966"/>
                  </a:lnTo>
                  <a:lnTo>
                    <a:pt x="633950" y="2444955"/>
                  </a:lnTo>
                  <a:lnTo>
                    <a:pt x="637434" y="2440957"/>
                  </a:lnTo>
                  <a:lnTo>
                    <a:pt x="640917" y="2436973"/>
                  </a:lnTo>
                  <a:lnTo>
                    <a:pt x="644400" y="2433001"/>
                  </a:lnTo>
                  <a:lnTo>
                    <a:pt x="647883" y="2429042"/>
                  </a:lnTo>
                  <a:lnTo>
                    <a:pt x="651367" y="2425096"/>
                  </a:lnTo>
                  <a:lnTo>
                    <a:pt x="654850" y="2421163"/>
                  </a:lnTo>
                  <a:lnTo>
                    <a:pt x="658333" y="2417242"/>
                  </a:lnTo>
                  <a:lnTo>
                    <a:pt x="661816" y="2413335"/>
                  </a:lnTo>
                  <a:lnTo>
                    <a:pt x="665300" y="2409439"/>
                  </a:lnTo>
                  <a:lnTo>
                    <a:pt x="668783" y="2405557"/>
                  </a:lnTo>
                  <a:lnTo>
                    <a:pt x="672266" y="2401687"/>
                  </a:lnTo>
                  <a:lnTo>
                    <a:pt x="675749" y="2397829"/>
                  </a:lnTo>
                  <a:lnTo>
                    <a:pt x="679233" y="2393984"/>
                  </a:lnTo>
                  <a:lnTo>
                    <a:pt x="682716" y="2390151"/>
                  </a:lnTo>
                  <a:lnTo>
                    <a:pt x="686199" y="2386330"/>
                  </a:lnTo>
                  <a:lnTo>
                    <a:pt x="689682" y="2382521"/>
                  </a:lnTo>
                  <a:lnTo>
                    <a:pt x="693166" y="2378725"/>
                  </a:lnTo>
                  <a:lnTo>
                    <a:pt x="696649" y="2374941"/>
                  </a:lnTo>
                  <a:lnTo>
                    <a:pt x="700132" y="2371168"/>
                  </a:lnTo>
                  <a:lnTo>
                    <a:pt x="703615" y="2367408"/>
                  </a:lnTo>
                  <a:lnTo>
                    <a:pt x="707099" y="2363660"/>
                  </a:lnTo>
                  <a:lnTo>
                    <a:pt x="710582" y="2359923"/>
                  </a:lnTo>
                  <a:lnTo>
                    <a:pt x="714065" y="2356198"/>
                  </a:lnTo>
                  <a:lnTo>
                    <a:pt x="717548" y="2352485"/>
                  </a:lnTo>
                  <a:lnTo>
                    <a:pt x="721032" y="2348784"/>
                  </a:lnTo>
                  <a:lnTo>
                    <a:pt x="724515" y="2345094"/>
                  </a:lnTo>
                  <a:lnTo>
                    <a:pt x="727998" y="2341416"/>
                  </a:lnTo>
                  <a:lnTo>
                    <a:pt x="731481" y="2337749"/>
                  </a:lnTo>
                  <a:lnTo>
                    <a:pt x="734965" y="2334094"/>
                  </a:lnTo>
                  <a:lnTo>
                    <a:pt x="738448" y="2330450"/>
                  </a:lnTo>
                  <a:lnTo>
                    <a:pt x="741931" y="2326818"/>
                  </a:lnTo>
                  <a:lnTo>
                    <a:pt x="745414" y="2323197"/>
                  </a:lnTo>
                  <a:lnTo>
                    <a:pt x="748898" y="2319587"/>
                  </a:lnTo>
                  <a:lnTo>
                    <a:pt x="752381" y="2315988"/>
                  </a:lnTo>
                  <a:lnTo>
                    <a:pt x="755864" y="2312401"/>
                  </a:lnTo>
                  <a:lnTo>
                    <a:pt x="759347" y="2308824"/>
                  </a:lnTo>
                  <a:lnTo>
                    <a:pt x="762831" y="2305259"/>
                  </a:lnTo>
                  <a:lnTo>
                    <a:pt x="766314" y="2301705"/>
                  </a:lnTo>
                  <a:lnTo>
                    <a:pt x="769797" y="2298161"/>
                  </a:lnTo>
                  <a:lnTo>
                    <a:pt x="773280" y="2294629"/>
                  </a:lnTo>
                  <a:lnTo>
                    <a:pt x="776764" y="2291107"/>
                  </a:lnTo>
                  <a:lnTo>
                    <a:pt x="780247" y="2287596"/>
                  </a:lnTo>
                  <a:lnTo>
                    <a:pt x="783730" y="2284096"/>
                  </a:lnTo>
                  <a:lnTo>
                    <a:pt x="787213" y="2280606"/>
                  </a:lnTo>
                  <a:lnTo>
                    <a:pt x="790697" y="2277128"/>
                  </a:lnTo>
                  <a:lnTo>
                    <a:pt x="794180" y="2273659"/>
                  </a:lnTo>
                  <a:lnTo>
                    <a:pt x="797663" y="2270202"/>
                  </a:lnTo>
                  <a:lnTo>
                    <a:pt x="801146" y="2266755"/>
                  </a:lnTo>
                  <a:lnTo>
                    <a:pt x="804630" y="2263318"/>
                  </a:lnTo>
                  <a:lnTo>
                    <a:pt x="808113" y="2259892"/>
                  </a:lnTo>
                  <a:lnTo>
                    <a:pt x="811596" y="2256476"/>
                  </a:lnTo>
                  <a:lnTo>
                    <a:pt x="815079" y="2253070"/>
                  </a:lnTo>
                  <a:lnTo>
                    <a:pt x="818563" y="2249675"/>
                  </a:lnTo>
                  <a:lnTo>
                    <a:pt x="822046" y="2246289"/>
                  </a:lnTo>
                  <a:lnTo>
                    <a:pt x="825529" y="2242914"/>
                  </a:lnTo>
                  <a:lnTo>
                    <a:pt x="829012" y="2239550"/>
                  </a:lnTo>
                  <a:lnTo>
                    <a:pt x="832496" y="2236195"/>
                  </a:lnTo>
                  <a:lnTo>
                    <a:pt x="835979" y="2232850"/>
                  </a:lnTo>
                  <a:lnTo>
                    <a:pt x="839462" y="2229515"/>
                  </a:lnTo>
                  <a:lnTo>
                    <a:pt x="842945" y="2226191"/>
                  </a:lnTo>
                  <a:lnTo>
                    <a:pt x="846429" y="2222876"/>
                  </a:lnTo>
                  <a:lnTo>
                    <a:pt x="849912" y="2219571"/>
                  </a:lnTo>
                  <a:lnTo>
                    <a:pt x="853395" y="2216275"/>
                  </a:lnTo>
                  <a:lnTo>
                    <a:pt x="856878" y="2212990"/>
                  </a:lnTo>
                  <a:lnTo>
                    <a:pt x="860361" y="2209714"/>
                  </a:lnTo>
                  <a:lnTo>
                    <a:pt x="863845" y="2206448"/>
                  </a:lnTo>
                  <a:lnTo>
                    <a:pt x="867328" y="2203192"/>
                  </a:lnTo>
                  <a:lnTo>
                    <a:pt x="870811" y="2199945"/>
                  </a:lnTo>
                  <a:lnTo>
                    <a:pt x="874294" y="2196708"/>
                  </a:lnTo>
                  <a:lnTo>
                    <a:pt x="877778" y="2193480"/>
                  </a:lnTo>
                  <a:lnTo>
                    <a:pt x="881261" y="2190262"/>
                  </a:lnTo>
                  <a:lnTo>
                    <a:pt x="884744" y="2187053"/>
                  </a:lnTo>
                  <a:lnTo>
                    <a:pt x="888227" y="2183853"/>
                  </a:lnTo>
                  <a:lnTo>
                    <a:pt x="891711" y="2180663"/>
                  </a:lnTo>
                  <a:lnTo>
                    <a:pt x="895194" y="2177482"/>
                  </a:lnTo>
                  <a:lnTo>
                    <a:pt x="898677" y="2174311"/>
                  </a:lnTo>
                  <a:lnTo>
                    <a:pt x="902160" y="2171149"/>
                  </a:lnTo>
                  <a:lnTo>
                    <a:pt x="905644" y="2167996"/>
                  </a:lnTo>
                  <a:lnTo>
                    <a:pt x="909127" y="2164852"/>
                  </a:lnTo>
                  <a:lnTo>
                    <a:pt x="912610" y="2161717"/>
                  </a:lnTo>
                  <a:lnTo>
                    <a:pt x="916093" y="2158591"/>
                  </a:lnTo>
                  <a:lnTo>
                    <a:pt x="919577" y="2155474"/>
                  </a:lnTo>
                  <a:lnTo>
                    <a:pt x="923060" y="2152366"/>
                  </a:lnTo>
                  <a:lnTo>
                    <a:pt x="926543" y="2149267"/>
                  </a:lnTo>
                  <a:lnTo>
                    <a:pt x="930026" y="2146178"/>
                  </a:lnTo>
                  <a:lnTo>
                    <a:pt x="933510" y="2143096"/>
                  </a:lnTo>
                  <a:lnTo>
                    <a:pt x="936993" y="2140024"/>
                  </a:lnTo>
                  <a:lnTo>
                    <a:pt x="940476" y="2136961"/>
                  </a:lnTo>
                  <a:lnTo>
                    <a:pt x="943959" y="2133906"/>
                  </a:lnTo>
                  <a:lnTo>
                    <a:pt x="947443" y="2130860"/>
                  </a:lnTo>
                  <a:lnTo>
                    <a:pt x="950926" y="2127823"/>
                  </a:lnTo>
                  <a:lnTo>
                    <a:pt x="954409" y="2124794"/>
                  </a:lnTo>
                  <a:lnTo>
                    <a:pt x="957892" y="2121774"/>
                  </a:lnTo>
                  <a:lnTo>
                    <a:pt x="961376" y="2118763"/>
                  </a:lnTo>
                  <a:lnTo>
                    <a:pt x="964859" y="2115760"/>
                  </a:lnTo>
                  <a:lnTo>
                    <a:pt x="968342" y="2112766"/>
                  </a:lnTo>
                  <a:lnTo>
                    <a:pt x="971825" y="2109780"/>
                  </a:lnTo>
                  <a:lnTo>
                    <a:pt x="975309" y="2106802"/>
                  </a:lnTo>
                  <a:lnTo>
                    <a:pt x="978792" y="2103833"/>
                  </a:lnTo>
                  <a:lnTo>
                    <a:pt x="982275" y="2100872"/>
                  </a:lnTo>
                  <a:lnTo>
                    <a:pt x="985758" y="2097920"/>
                  </a:lnTo>
                  <a:lnTo>
                    <a:pt x="989242" y="2094976"/>
                  </a:lnTo>
                  <a:lnTo>
                    <a:pt x="992725" y="2092040"/>
                  </a:lnTo>
                  <a:lnTo>
                    <a:pt x="996208" y="2089112"/>
                  </a:lnTo>
                  <a:lnTo>
                    <a:pt x="999691" y="2086193"/>
                  </a:lnTo>
                  <a:lnTo>
                    <a:pt x="1003175" y="2083281"/>
                  </a:lnTo>
                  <a:lnTo>
                    <a:pt x="1006658" y="2080378"/>
                  </a:lnTo>
                  <a:lnTo>
                    <a:pt x="1010141" y="2077483"/>
                  </a:lnTo>
                  <a:lnTo>
                    <a:pt x="1013624" y="2074596"/>
                  </a:lnTo>
                  <a:lnTo>
                    <a:pt x="1017108" y="2071717"/>
                  </a:lnTo>
                  <a:lnTo>
                    <a:pt x="1020591" y="2068845"/>
                  </a:lnTo>
                  <a:lnTo>
                    <a:pt x="1024074" y="2065982"/>
                  </a:lnTo>
                  <a:lnTo>
                    <a:pt x="1027557" y="2063127"/>
                  </a:lnTo>
                  <a:lnTo>
                    <a:pt x="1031041" y="2060280"/>
                  </a:lnTo>
                  <a:lnTo>
                    <a:pt x="1034524" y="2057440"/>
                  </a:lnTo>
                  <a:lnTo>
                    <a:pt x="1038007" y="2054608"/>
                  </a:lnTo>
                  <a:lnTo>
                    <a:pt x="1041490" y="2051784"/>
                  </a:lnTo>
                  <a:lnTo>
                    <a:pt x="1044974" y="2048968"/>
                  </a:lnTo>
                  <a:lnTo>
                    <a:pt x="1048457" y="2046160"/>
                  </a:lnTo>
                  <a:lnTo>
                    <a:pt x="1051940" y="2043359"/>
                  </a:lnTo>
                  <a:lnTo>
                    <a:pt x="1055423" y="2040566"/>
                  </a:lnTo>
                  <a:lnTo>
                    <a:pt x="1058907" y="2037780"/>
                  </a:lnTo>
                  <a:lnTo>
                    <a:pt x="1062390" y="2035003"/>
                  </a:lnTo>
                  <a:lnTo>
                    <a:pt x="1065873" y="2032232"/>
                  </a:lnTo>
                  <a:lnTo>
                    <a:pt x="1069356" y="2029469"/>
                  </a:lnTo>
                  <a:lnTo>
                    <a:pt x="1072840" y="2026714"/>
                  </a:lnTo>
                  <a:lnTo>
                    <a:pt x="1076323" y="2023966"/>
                  </a:lnTo>
                  <a:lnTo>
                    <a:pt x="1079806" y="2021226"/>
                  </a:lnTo>
                  <a:lnTo>
                    <a:pt x="1083289" y="2018493"/>
                  </a:lnTo>
                  <a:lnTo>
                    <a:pt x="1086773" y="2015767"/>
                  </a:lnTo>
                  <a:lnTo>
                    <a:pt x="1090256" y="2013049"/>
                  </a:lnTo>
                  <a:lnTo>
                    <a:pt x="1093739" y="2010338"/>
                  </a:lnTo>
                  <a:lnTo>
                    <a:pt x="1097222" y="2007635"/>
                  </a:lnTo>
                  <a:lnTo>
                    <a:pt x="1100706" y="2004938"/>
                  </a:lnTo>
                  <a:lnTo>
                    <a:pt x="1104189" y="2002249"/>
                  </a:lnTo>
                  <a:lnTo>
                    <a:pt x="1107672" y="1999567"/>
                  </a:lnTo>
                  <a:lnTo>
                    <a:pt x="1111155" y="1996892"/>
                  </a:lnTo>
                  <a:lnTo>
                    <a:pt x="1114639" y="1994225"/>
                  </a:lnTo>
                  <a:lnTo>
                    <a:pt x="1118122" y="1991564"/>
                  </a:lnTo>
                  <a:lnTo>
                    <a:pt x="1121605" y="1988911"/>
                  </a:lnTo>
                  <a:lnTo>
                    <a:pt x="1125088" y="1986265"/>
                  </a:lnTo>
                  <a:lnTo>
                    <a:pt x="1128572" y="1983625"/>
                  </a:lnTo>
                  <a:lnTo>
                    <a:pt x="1132055" y="1980993"/>
                  </a:lnTo>
                  <a:lnTo>
                    <a:pt x="1135538" y="1978368"/>
                  </a:lnTo>
                  <a:lnTo>
                    <a:pt x="1139021" y="1975749"/>
                  </a:lnTo>
                  <a:lnTo>
                    <a:pt x="1142505" y="1973138"/>
                  </a:lnTo>
                  <a:lnTo>
                    <a:pt x="1145988" y="1970533"/>
                  </a:lnTo>
                  <a:lnTo>
                    <a:pt x="1149471" y="1967936"/>
                  </a:lnTo>
                  <a:lnTo>
                    <a:pt x="1152954" y="1965345"/>
                  </a:lnTo>
                  <a:lnTo>
                    <a:pt x="1156437" y="1962761"/>
                  </a:lnTo>
                  <a:lnTo>
                    <a:pt x="1159921" y="1960183"/>
                  </a:lnTo>
                  <a:lnTo>
                    <a:pt x="1163404" y="1957613"/>
                  </a:lnTo>
                  <a:lnTo>
                    <a:pt x="1166887" y="1955049"/>
                  </a:lnTo>
                  <a:lnTo>
                    <a:pt x="1170370" y="1952492"/>
                  </a:lnTo>
                  <a:lnTo>
                    <a:pt x="1173854" y="1949942"/>
                  </a:lnTo>
                  <a:lnTo>
                    <a:pt x="1177337" y="1947398"/>
                  </a:lnTo>
                  <a:lnTo>
                    <a:pt x="1180820" y="1944861"/>
                  </a:lnTo>
                  <a:lnTo>
                    <a:pt x="1184303" y="1942331"/>
                  </a:lnTo>
                  <a:lnTo>
                    <a:pt x="1187787" y="1939807"/>
                  </a:lnTo>
                  <a:lnTo>
                    <a:pt x="1191270" y="1937289"/>
                  </a:lnTo>
                  <a:lnTo>
                    <a:pt x="1194753" y="1934778"/>
                  </a:lnTo>
                  <a:lnTo>
                    <a:pt x="1198236" y="1932274"/>
                  </a:lnTo>
                  <a:lnTo>
                    <a:pt x="1201720" y="1929776"/>
                  </a:lnTo>
                  <a:lnTo>
                    <a:pt x="1205203" y="1927285"/>
                  </a:lnTo>
                  <a:lnTo>
                    <a:pt x="1208686" y="1924800"/>
                  </a:lnTo>
                  <a:lnTo>
                    <a:pt x="1212169" y="1922321"/>
                  </a:lnTo>
                  <a:lnTo>
                    <a:pt x="1215653" y="1919849"/>
                  </a:lnTo>
                  <a:lnTo>
                    <a:pt x="1219136" y="1917383"/>
                  </a:lnTo>
                  <a:lnTo>
                    <a:pt x="1222619" y="1914924"/>
                  </a:lnTo>
                  <a:lnTo>
                    <a:pt x="1226102" y="1912470"/>
                  </a:lnTo>
                  <a:lnTo>
                    <a:pt x="1229586" y="1910023"/>
                  </a:lnTo>
                  <a:lnTo>
                    <a:pt x="1233069" y="1907583"/>
                  </a:lnTo>
                  <a:lnTo>
                    <a:pt x="1236552" y="1905148"/>
                  </a:lnTo>
                  <a:lnTo>
                    <a:pt x="1240035" y="1902720"/>
                  </a:lnTo>
                  <a:lnTo>
                    <a:pt x="1243519" y="1900298"/>
                  </a:lnTo>
                  <a:lnTo>
                    <a:pt x="1247002" y="1897882"/>
                  </a:lnTo>
                  <a:lnTo>
                    <a:pt x="1250485" y="1895472"/>
                  </a:lnTo>
                  <a:lnTo>
                    <a:pt x="1253968" y="1893069"/>
                  </a:lnTo>
                  <a:lnTo>
                    <a:pt x="1257452" y="1890671"/>
                  </a:lnTo>
                  <a:lnTo>
                    <a:pt x="1260935" y="1888279"/>
                  </a:lnTo>
                  <a:lnTo>
                    <a:pt x="1264418" y="1885894"/>
                  </a:lnTo>
                  <a:lnTo>
                    <a:pt x="1267901" y="1883514"/>
                  </a:lnTo>
                  <a:lnTo>
                    <a:pt x="1271385" y="1881141"/>
                  </a:lnTo>
                  <a:lnTo>
                    <a:pt x="1274868" y="1878773"/>
                  </a:lnTo>
                  <a:lnTo>
                    <a:pt x="1278351" y="1876412"/>
                  </a:lnTo>
                  <a:lnTo>
                    <a:pt x="1281834" y="1874056"/>
                  </a:lnTo>
                  <a:lnTo>
                    <a:pt x="1285318" y="1871707"/>
                  </a:lnTo>
                  <a:lnTo>
                    <a:pt x="1288801" y="1869363"/>
                  </a:lnTo>
                  <a:lnTo>
                    <a:pt x="1292284" y="1867025"/>
                  </a:lnTo>
                  <a:lnTo>
                    <a:pt x="1295767" y="1864693"/>
                  </a:lnTo>
                  <a:lnTo>
                    <a:pt x="1299251" y="1862366"/>
                  </a:lnTo>
                  <a:lnTo>
                    <a:pt x="1302734" y="1860046"/>
                  </a:lnTo>
                  <a:lnTo>
                    <a:pt x="1306217" y="1857731"/>
                  </a:lnTo>
                  <a:lnTo>
                    <a:pt x="1309700" y="1855422"/>
                  </a:lnTo>
                  <a:lnTo>
                    <a:pt x="1313184" y="1853119"/>
                  </a:lnTo>
                  <a:lnTo>
                    <a:pt x="1316667" y="1850821"/>
                  </a:lnTo>
                  <a:lnTo>
                    <a:pt x="1320150" y="1848530"/>
                  </a:lnTo>
                  <a:lnTo>
                    <a:pt x="1323633" y="1846243"/>
                  </a:lnTo>
                  <a:lnTo>
                    <a:pt x="1327117" y="1843963"/>
                  </a:lnTo>
                  <a:lnTo>
                    <a:pt x="1330600" y="1841688"/>
                  </a:lnTo>
                  <a:lnTo>
                    <a:pt x="1334083" y="1839419"/>
                  </a:lnTo>
                  <a:lnTo>
                    <a:pt x="1337566" y="1837155"/>
                  </a:lnTo>
                  <a:lnTo>
                    <a:pt x="1341050" y="1834897"/>
                  </a:lnTo>
                  <a:lnTo>
                    <a:pt x="1344533" y="1832644"/>
                  </a:lnTo>
                  <a:lnTo>
                    <a:pt x="1348016" y="1830397"/>
                  </a:lnTo>
                  <a:lnTo>
                    <a:pt x="1351499" y="1828156"/>
                  </a:lnTo>
                  <a:lnTo>
                    <a:pt x="1354983" y="1825920"/>
                  </a:lnTo>
                  <a:lnTo>
                    <a:pt x="1358466" y="1823689"/>
                  </a:lnTo>
                  <a:lnTo>
                    <a:pt x="1361949" y="1821464"/>
                  </a:lnTo>
                  <a:lnTo>
                    <a:pt x="1365432" y="1819244"/>
                  </a:lnTo>
                  <a:lnTo>
                    <a:pt x="1368916" y="1817030"/>
                  </a:lnTo>
                  <a:lnTo>
                    <a:pt x="1372399" y="1814821"/>
                  </a:lnTo>
                  <a:lnTo>
                    <a:pt x="1375882" y="1812617"/>
                  </a:lnTo>
                  <a:lnTo>
                    <a:pt x="1379365" y="1810419"/>
                  </a:lnTo>
                  <a:lnTo>
                    <a:pt x="1382849" y="1808226"/>
                  </a:lnTo>
                  <a:lnTo>
                    <a:pt x="1386332" y="1806038"/>
                  </a:lnTo>
                  <a:lnTo>
                    <a:pt x="1389815" y="1803856"/>
                  </a:lnTo>
                  <a:lnTo>
                    <a:pt x="1393298" y="1801679"/>
                  </a:lnTo>
                  <a:lnTo>
                    <a:pt x="1396782" y="1799507"/>
                  </a:lnTo>
                  <a:lnTo>
                    <a:pt x="1400265" y="1797341"/>
                  </a:lnTo>
                  <a:lnTo>
                    <a:pt x="1403748" y="1795179"/>
                  </a:lnTo>
                  <a:lnTo>
                    <a:pt x="1407231" y="1793023"/>
                  </a:lnTo>
                  <a:lnTo>
                    <a:pt x="1410715" y="1790872"/>
                  </a:lnTo>
                  <a:lnTo>
                    <a:pt x="1414198" y="1788726"/>
                  </a:lnTo>
                  <a:lnTo>
                    <a:pt x="1417681" y="1786585"/>
                  </a:lnTo>
                  <a:lnTo>
                    <a:pt x="1421164" y="1784450"/>
                  </a:lnTo>
                  <a:lnTo>
                    <a:pt x="1424648" y="1782319"/>
                  </a:lnTo>
                  <a:lnTo>
                    <a:pt x="1428131" y="1780194"/>
                  </a:lnTo>
                  <a:lnTo>
                    <a:pt x="1431614" y="1778073"/>
                  </a:lnTo>
                  <a:lnTo>
                    <a:pt x="1435097" y="1775958"/>
                  </a:lnTo>
                  <a:lnTo>
                    <a:pt x="1438580" y="1773848"/>
                  </a:lnTo>
                  <a:lnTo>
                    <a:pt x="1442064" y="1771743"/>
                  </a:lnTo>
                  <a:lnTo>
                    <a:pt x="1445547" y="1769642"/>
                  </a:lnTo>
                  <a:lnTo>
                    <a:pt x="1449030" y="1767547"/>
                  </a:lnTo>
                  <a:lnTo>
                    <a:pt x="1452513" y="1765457"/>
                  </a:lnTo>
                  <a:lnTo>
                    <a:pt x="1455997" y="1763371"/>
                  </a:lnTo>
                  <a:lnTo>
                    <a:pt x="1459480" y="1761291"/>
                  </a:lnTo>
                  <a:lnTo>
                    <a:pt x="1462963" y="1759215"/>
                  </a:lnTo>
                  <a:lnTo>
                    <a:pt x="1466446" y="1757144"/>
                  </a:lnTo>
                  <a:lnTo>
                    <a:pt x="1469930" y="1755079"/>
                  </a:lnTo>
                  <a:lnTo>
                    <a:pt x="1473413" y="1753018"/>
                  </a:lnTo>
                  <a:lnTo>
                    <a:pt x="1476896" y="1750961"/>
                  </a:lnTo>
                  <a:lnTo>
                    <a:pt x="1480379" y="1748910"/>
                  </a:lnTo>
                  <a:lnTo>
                    <a:pt x="1483863" y="1746864"/>
                  </a:lnTo>
                  <a:lnTo>
                    <a:pt x="1487346" y="1744822"/>
                  </a:lnTo>
                  <a:lnTo>
                    <a:pt x="1490829" y="1742785"/>
                  </a:lnTo>
                  <a:lnTo>
                    <a:pt x="1494312" y="2176213"/>
                  </a:lnTo>
                  <a:lnTo>
                    <a:pt x="1497796" y="2174311"/>
                  </a:lnTo>
                  <a:lnTo>
                    <a:pt x="1501279" y="2172412"/>
                  </a:lnTo>
                  <a:lnTo>
                    <a:pt x="1504762" y="2170517"/>
                  </a:lnTo>
                  <a:lnTo>
                    <a:pt x="1508245" y="2168625"/>
                  </a:lnTo>
                  <a:lnTo>
                    <a:pt x="1511729" y="2166737"/>
                  </a:lnTo>
                  <a:lnTo>
                    <a:pt x="1515212" y="2164852"/>
                  </a:lnTo>
                  <a:lnTo>
                    <a:pt x="1518695" y="2162970"/>
                  </a:lnTo>
                  <a:lnTo>
                    <a:pt x="1522178" y="2161091"/>
                  </a:lnTo>
                  <a:lnTo>
                    <a:pt x="1525662" y="2159215"/>
                  </a:lnTo>
                  <a:lnTo>
                    <a:pt x="1529145" y="2157343"/>
                  </a:lnTo>
                  <a:lnTo>
                    <a:pt x="1532628" y="2155474"/>
                  </a:lnTo>
                  <a:lnTo>
                    <a:pt x="1536111" y="2153608"/>
                  </a:lnTo>
                  <a:lnTo>
                    <a:pt x="1539595" y="2151746"/>
                  </a:lnTo>
                  <a:lnTo>
                    <a:pt x="1543078" y="2149887"/>
                  </a:lnTo>
                  <a:lnTo>
                    <a:pt x="1546561" y="2148030"/>
                  </a:lnTo>
                  <a:lnTo>
                    <a:pt x="1550044" y="2146178"/>
                  </a:lnTo>
                  <a:lnTo>
                    <a:pt x="1553528" y="2144328"/>
                  </a:lnTo>
                  <a:lnTo>
                    <a:pt x="1557011" y="2142481"/>
                  </a:lnTo>
                  <a:lnTo>
                    <a:pt x="1560494" y="2140638"/>
                  </a:lnTo>
                  <a:lnTo>
                    <a:pt x="1563977" y="2138798"/>
                  </a:lnTo>
                  <a:lnTo>
                    <a:pt x="1567461" y="2136961"/>
                  </a:lnTo>
                  <a:lnTo>
                    <a:pt x="1570944" y="2135127"/>
                  </a:lnTo>
                  <a:lnTo>
                    <a:pt x="1574427" y="2133296"/>
                  </a:lnTo>
                  <a:lnTo>
                    <a:pt x="1577910" y="2131469"/>
                  </a:lnTo>
                  <a:lnTo>
                    <a:pt x="1581394" y="2129644"/>
                  </a:lnTo>
                  <a:lnTo>
                    <a:pt x="1584877" y="2127823"/>
                  </a:lnTo>
                  <a:lnTo>
                    <a:pt x="1588360" y="2126005"/>
                  </a:lnTo>
                  <a:lnTo>
                    <a:pt x="1591843" y="2124190"/>
                  </a:lnTo>
                  <a:lnTo>
                    <a:pt x="1595327" y="2122378"/>
                  </a:lnTo>
                  <a:lnTo>
                    <a:pt x="1598810" y="2120569"/>
                  </a:lnTo>
                  <a:lnTo>
                    <a:pt x="1602293" y="2118763"/>
                  </a:lnTo>
                  <a:lnTo>
                    <a:pt x="1605776" y="2116960"/>
                  </a:lnTo>
                  <a:lnTo>
                    <a:pt x="1609260" y="2115160"/>
                  </a:lnTo>
                  <a:lnTo>
                    <a:pt x="1612743" y="2113364"/>
                  </a:lnTo>
                  <a:lnTo>
                    <a:pt x="1616226" y="2111570"/>
                  </a:lnTo>
                  <a:lnTo>
                    <a:pt x="1619709" y="2109780"/>
                  </a:lnTo>
                  <a:lnTo>
                    <a:pt x="1623193" y="2107992"/>
                  </a:lnTo>
                  <a:lnTo>
                    <a:pt x="1626676" y="2106208"/>
                  </a:lnTo>
                  <a:lnTo>
                    <a:pt x="1630159" y="2104426"/>
                  </a:lnTo>
                  <a:lnTo>
                    <a:pt x="1633642" y="2102648"/>
                  </a:lnTo>
                  <a:lnTo>
                    <a:pt x="1637126" y="2100872"/>
                  </a:lnTo>
                  <a:lnTo>
                    <a:pt x="1640609" y="2099100"/>
                  </a:lnTo>
                  <a:lnTo>
                    <a:pt x="1644092" y="2097330"/>
                  </a:lnTo>
                  <a:lnTo>
                    <a:pt x="1647575" y="2095564"/>
                  </a:lnTo>
                  <a:lnTo>
                    <a:pt x="1651059" y="2093800"/>
                  </a:lnTo>
                  <a:lnTo>
                    <a:pt x="1654542" y="2092040"/>
                  </a:lnTo>
                  <a:lnTo>
                    <a:pt x="1658025" y="2090282"/>
                  </a:lnTo>
                  <a:lnTo>
                    <a:pt x="1661508" y="2088527"/>
                  </a:lnTo>
                  <a:lnTo>
                    <a:pt x="1664992" y="2086776"/>
                  </a:lnTo>
                  <a:lnTo>
                    <a:pt x="1668475" y="2085027"/>
                  </a:lnTo>
                  <a:lnTo>
                    <a:pt x="1671958" y="2083281"/>
                  </a:lnTo>
                  <a:lnTo>
                    <a:pt x="1675441" y="2081538"/>
                  </a:lnTo>
                  <a:lnTo>
                    <a:pt x="1678925" y="2079798"/>
                  </a:lnTo>
                  <a:lnTo>
                    <a:pt x="1682408" y="2078061"/>
                  </a:lnTo>
                  <a:lnTo>
                    <a:pt x="1685891" y="2076327"/>
                  </a:lnTo>
                  <a:lnTo>
                    <a:pt x="1689374" y="2074596"/>
                  </a:lnTo>
                  <a:lnTo>
                    <a:pt x="1692858" y="2072867"/>
                  </a:lnTo>
                  <a:lnTo>
                    <a:pt x="1696341" y="2071142"/>
                  </a:lnTo>
                  <a:lnTo>
                    <a:pt x="1699824" y="2069419"/>
                  </a:lnTo>
                  <a:lnTo>
                    <a:pt x="1703307" y="2067699"/>
                  </a:lnTo>
                  <a:lnTo>
                    <a:pt x="1706791" y="2065982"/>
                  </a:lnTo>
                  <a:lnTo>
                    <a:pt x="1710274" y="2064268"/>
                  </a:lnTo>
                  <a:lnTo>
                    <a:pt x="1713757" y="2062557"/>
                  </a:lnTo>
                  <a:lnTo>
                    <a:pt x="1717240" y="2060848"/>
                  </a:lnTo>
                  <a:lnTo>
                    <a:pt x="1720723" y="2059143"/>
                  </a:lnTo>
                  <a:lnTo>
                    <a:pt x="1724207" y="2057440"/>
                  </a:lnTo>
                  <a:lnTo>
                    <a:pt x="1727690" y="2055740"/>
                  </a:lnTo>
                  <a:lnTo>
                    <a:pt x="1731173" y="2054043"/>
                  </a:lnTo>
                  <a:lnTo>
                    <a:pt x="1734656" y="2052349"/>
                  </a:lnTo>
                  <a:lnTo>
                    <a:pt x="1738140" y="2050657"/>
                  </a:lnTo>
                  <a:lnTo>
                    <a:pt x="1741623" y="2048968"/>
                  </a:lnTo>
                  <a:lnTo>
                    <a:pt x="1745106" y="2047282"/>
                  </a:lnTo>
                  <a:lnTo>
                    <a:pt x="1748589" y="2045599"/>
                  </a:lnTo>
                  <a:lnTo>
                    <a:pt x="1752073" y="2043919"/>
                  </a:lnTo>
                  <a:lnTo>
                    <a:pt x="1755556" y="2042241"/>
                  </a:lnTo>
                  <a:lnTo>
                    <a:pt x="1759039" y="2040566"/>
                  </a:lnTo>
                  <a:lnTo>
                    <a:pt x="1762522" y="2038894"/>
                  </a:lnTo>
                  <a:lnTo>
                    <a:pt x="1766006" y="2037224"/>
                  </a:lnTo>
                  <a:lnTo>
                    <a:pt x="1769489" y="2035558"/>
                  </a:lnTo>
                  <a:lnTo>
                    <a:pt x="1772972" y="2033894"/>
                  </a:lnTo>
                  <a:lnTo>
                    <a:pt x="1776455" y="2032232"/>
                  </a:lnTo>
                  <a:lnTo>
                    <a:pt x="1779939" y="2030574"/>
                  </a:lnTo>
                  <a:lnTo>
                    <a:pt x="1783422" y="2028918"/>
                  </a:lnTo>
                  <a:lnTo>
                    <a:pt x="1786905" y="2027265"/>
                  </a:lnTo>
                  <a:lnTo>
                    <a:pt x="1790388" y="2025614"/>
                  </a:lnTo>
                  <a:lnTo>
                    <a:pt x="1793872" y="2023966"/>
                  </a:lnTo>
                  <a:lnTo>
                    <a:pt x="1797355" y="2022321"/>
                  </a:lnTo>
                  <a:lnTo>
                    <a:pt x="1800838" y="2020679"/>
                  </a:lnTo>
                  <a:lnTo>
                    <a:pt x="1804321" y="2019039"/>
                  </a:lnTo>
                  <a:lnTo>
                    <a:pt x="1807805" y="2017402"/>
                  </a:lnTo>
                  <a:lnTo>
                    <a:pt x="1811288" y="2015767"/>
                  </a:lnTo>
                  <a:lnTo>
                    <a:pt x="1814771" y="2014136"/>
                  </a:lnTo>
                  <a:lnTo>
                    <a:pt x="1818254" y="2012506"/>
                  </a:lnTo>
                  <a:lnTo>
                    <a:pt x="1821738" y="2010880"/>
                  </a:lnTo>
                  <a:lnTo>
                    <a:pt x="1825221" y="2009256"/>
                  </a:lnTo>
                  <a:lnTo>
                    <a:pt x="1828704" y="2007635"/>
                  </a:lnTo>
                  <a:lnTo>
                    <a:pt x="1832187" y="2006016"/>
                  </a:lnTo>
                  <a:lnTo>
                    <a:pt x="1835671" y="2004400"/>
                  </a:lnTo>
                  <a:lnTo>
                    <a:pt x="1839154" y="2002786"/>
                  </a:lnTo>
                  <a:lnTo>
                    <a:pt x="1842637" y="2001176"/>
                  </a:lnTo>
                  <a:lnTo>
                    <a:pt x="1846120" y="1999567"/>
                  </a:lnTo>
                  <a:lnTo>
                    <a:pt x="1849604" y="1997962"/>
                  </a:lnTo>
                  <a:lnTo>
                    <a:pt x="1853087" y="1996358"/>
                  </a:lnTo>
                  <a:lnTo>
                    <a:pt x="1856570" y="1994758"/>
                  </a:lnTo>
                  <a:lnTo>
                    <a:pt x="1860053" y="1993160"/>
                  </a:lnTo>
                  <a:lnTo>
                    <a:pt x="1863537" y="1991564"/>
                  </a:lnTo>
                  <a:lnTo>
                    <a:pt x="1867020" y="1989971"/>
                  </a:lnTo>
                  <a:lnTo>
                    <a:pt x="1870503" y="1988381"/>
                  </a:lnTo>
                  <a:lnTo>
                    <a:pt x="1873986" y="1986793"/>
                  </a:lnTo>
                  <a:lnTo>
                    <a:pt x="1877470" y="1985208"/>
                  </a:lnTo>
                  <a:lnTo>
                    <a:pt x="1880953" y="1983625"/>
                  </a:lnTo>
                  <a:lnTo>
                    <a:pt x="1884436" y="1982045"/>
                  </a:lnTo>
                  <a:lnTo>
                    <a:pt x="1887919" y="1980467"/>
                  </a:lnTo>
                  <a:lnTo>
                    <a:pt x="1891403" y="1978892"/>
                  </a:lnTo>
                  <a:lnTo>
                    <a:pt x="1894886" y="1977320"/>
                  </a:lnTo>
                  <a:lnTo>
                    <a:pt x="1898369" y="1975749"/>
                  </a:lnTo>
                  <a:lnTo>
                    <a:pt x="1901852" y="1974182"/>
                  </a:lnTo>
                  <a:lnTo>
                    <a:pt x="1905336" y="1972616"/>
                  </a:lnTo>
                  <a:lnTo>
                    <a:pt x="1908819" y="1971054"/>
                  </a:lnTo>
                  <a:lnTo>
                    <a:pt x="1912302" y="1969493"/>
                  </a:lnTo>
                  <a:lnTo>
                    <a:pt x="1915785" y="1967936"/>
                  </a:lnTo>
                  <a:lnTo>
                    <a:pt x="1919269" y="1966380"/>
                  </a:lnTo>
                  <a:lnTo>
                    <a:pt x="1922752" y="1964827"/>
                  </a:lnTo>
                  <a:lnTo>
                    <a:pt x="1926235" y="1963277"/>
                  </a:lnTo>
                  <a:lnTo>
                    <a:pt x="1929718" y="1961729"/>
                  </a:lnTo>
                  <a:lnTo>
                    <a:pt x="1933202" y="1960183"/>
                  </a:lnTo>
                  <a:lnTo>
                    <a:pt x="1936685" y="1958640"/>
                  </a:lnTo>
                  <a:lnTo>
                    <a:pt x="1940168" y="1957100"/>
                  </a:lnTo>
                  <a:lnTo>
                    <a:pt x="1943651" y="1955561"/>
                  </a:lnTo>
                  <a:lnTo>
                    <a:pt x="1947135" y="1954026"/>
                  </a:lnTo>
                  <a:lnTo>
                    <a:pt x="1950618" y="1952492"/>
                  </a:lnTo>
                  <a:lnTo>
                    <a:pt x="1954101" y="1950961"/>
                  </a:lnTo>
                  <a:lnTo>
                    <a:pt x="1957584" y="1949433"/>
                  </a:lnTo>
                  <a:lnTo>
                    <a:pt x="1961068" y="1947906"/>
                  </a:lnTo>
                  <a:lnTo>
                    <a:pt x="1964551" y="1946382"/>
                  </a:lnTo>
                  <a:lnTo>
                    <a:pt x="1968034" y="1944861"/>
                  </a:lnTo>
                  <a:lnTo>
                    <a:pt x="1971517" y="1943342"/>
                  </a:lnTo>
                  <a:lnTo>
                    <a:pt x="1975001" y="1941825"/>
                  </a:lnTo>
                  <a:lnTo>
                    <a:pt x="1978484" y="1940311"/>
                  </a:lnTo>
                  <a:lnTo>
                    <a:pt x="1981967" y="1938799"/>
                  </a:lnTo>
                  <a:lnTo>
                    <a:pt x="1985450" y="1937289"/>
                  </a:lnTo>
                  <a:lnTo>
                    <a:pt x="1988934" y="1935782"/>
                  </a:lnTo>
                  <a:lnTo>
                    <a:pt x="1992417" y="2663032"/>
                  </a:lnTo>
                  <a:lnTo>
                    <a:pt x="1995900" y="2661937"/>
                  </a:lnTo>
                  <a:lnTo>
                    <a:pt x="1999383" y="2660842"/>
                  </a:lnTo>
                  <a:lnTo>
                    <a:pt x="2002867" y="2659748"/>
                  </a:lnTo>
                  <a:lnTo>
                    <a:pt x="2006350" y="2658654"/>
                  </a:lnTo>
                  <a:lnTo>
                    <a:pt x="2009833" y="2657562"/>
                  </a:lnTo>
                  <a:lnTo>
                    <a:pt x="2013316" y="2656471"/>
                  </a:lnTo>
                  <a:lnTo>
                    <a:pt x="2016799" y="2655380"/>
                  </a:lnTo>
                  <a:lnTo>
                    <a:pt x="2020283" y="2654291"/>
                  </a:lnTo>
                  <a:lnTo>
                    <a:pt x="2023766" y="2653202"/>
                  </a:lnTo>
                  <a:lnTo>
                    <a:pt x="2027249" y="2652114"/>
                  </a:lnTo>
                  <a:lnTo>
                    <a:pt x="2030732" y="2651028"/>
                  </a:lnTo>
                  <a:lnTo>
                    <a:pt x="2034216" y="2649942"/>
                  </a:lnTo>
                  <a:lnTo>
                    <a:pt x="2037699" y="2648857"/>
                  </a:lnTo>
                  <a:lnTo>
                    <a:pt x="2041182" y="2647772"/>
                  </a:lnTo>
                  <a:lnTo>
                    <a:pt x="2044665" y="2646689"/>
                  </a:lnTo>
                  <a:lnTo>
                    <a:pt x="2048149" y="2645607"/>
                  </a:lnTo>
                  <a:lnTo>
                    <a:pt x="2051632" y="2644525"/>
                  </a:lnTo>
                  <a:lnTo>
                    <a:pt x="2055115" y="2643444"/>
                  </a:lnTo>
                  <a:lnTo>
                    <a:pt x="2058598" y="2642365"/>
                  </a:lnTo>
                  <a:lnTo>
                    <a:pt x="2062082" y="2641286"/>
                  </a:lnTo>
                  <a:lnTo>
                    <a:pt x="2065565" y="2640208"/>
                  </a:lnTo>
                  <a:lnTo>
                    <a:pt x="2069048" y="2639131"/>
                  </a:lnTo>
                  <a:lnTo>
                    <a:pt x="2072531" y="2638054"/>
                  </a:lnTo>
                  <a:lnTo>
                    <a:pt x="2076015" y="2636979"/>
                  </a:lnTo>
                  <a:lnTo>
                    <a:pt x="2079498" y="2635904"/>
                  </a:lnTo>
                  <a:lnTo>
                    <a:pt x="2082981" y="2634831"/>
                  </a:lnTo>
                  <a:lnTo>
                    <a:pt x="2086464" y="2633758"/>
                  </a:lnTo>
                  <a:lnTo>
                    <a:pt x="2089948" y="2632686"/>
                  </a:lnTo>
                  <a:lnTo>
                    <a:pt x="2093431" y="2631615"/>
                  </a:lnTo>
                  <a:lnTo>
                    <a:pt x="2096914" y="2630545"/>
                  </a:lnTo>
                  <a:lnTo>
                    <a:pt x="2100397" y="2629476"/>
                  </a:lnTo>
                  <a:lnTo>
                    <a:pt x="2103881" y="2628407"/>
                  </a:lnTo>
                  <a:lnTo>
                    <a:pt x="2107364" y="2627340"/>
                  </a:lnTo>
                  <a:lnTo>
                    <a:pt x="2110847" y="2626273"/>
                  </a:lnTo>
                  <a:lnTo>
                    <a:pt x="2114330" y="2625207"/>
                  </a:lnTo>
                  <a:lnTo>
                    <a:pt x="2117814" y="2624142"/>
                  </a:lnTo>
                  <a:lnTo>
                    <a:pt x="2121297" y="2623078"/>
                  </a:lnTo>
                  <a:lnTo>
                    <a:pt x="2124780" y="2622015"/>
                  </a:lnTo>
                  <a:lnTo>
                    <a:pt x="2128263" y="2620953"/>
                  </a:lnTo>
                  <a:lnTo>
                    <a:pt x="2131747" y="2619891"/>
                  </a:lnTo>
                  <a:lnTo>
                    <a:pt x="2135230" y="2618831"/>
                  </a:lnTo>
                  <a:lnTo>
                    <a:pt x="2138713" y="2617771"/>
                  </a:lnTo>
                  <a:lnTo>
                    <a:pt x="2142196" y="2616712"/>
                  </a:lnTo>
                  <a:lnTo>
                    <a:pt x="2145680" y="2615654"/>
                  </a:lnTo>
                  <a:lnTo>
                    <a:pt x="2149163" y="2614597"/>
                  </a:lnTo>
                  <a:lnTo>
                    <a:pt x="2152646" y="2613540"/>
                  </a:lnTo>
                  <a:lnTo>
                    <a:pt x="2156129" y="2612485"/>
                  </a:lnTo>
                  <a:lnTo>
                    <a:pt x="2159613" y="2611430"/>
                  </a:lnTo>
                  <a:lnTo>
                    <a:pt x="2163096" y="2610377"/>
                  </a:lnTo>
                  <a:lnTo>
                    <a:pt x="2166579" y="2609324"/>
                  </a:lnTo>
                  <a:lnTo>
                    <a:pt x="2170062" y="2608272"/>
                  </a:lnTo>
                  <a:lnTo>
                    <a:pt x="2173546" y="2607220"/>
                  </a:lnTo>
                  <a:lnTo>
                    <a:pt x="2177029" y="2606170"/>
                  </a:lnTo>
                  <a:lnTo>
                    <a:pt x="2180512" y="2605120"/>
                  </a:lnTo>
                  <a:lnTo>
                    <a:pt x="2183995" y="2604072"/>
                  </a:lnTo>
                  <a:lnTo>
                    <a:pt x="2187479" y="2603024"/>
                  </a:lnTo>
                  <a:lnTo>
                    <a:pt x="2190962" y="2601977"/>
                  </a:lnTo>
                  <a:lnTo>
                    <a:pt x="2194445" y="2600931"/>
                  </a:lnTo>
                  <a:lnTo>
                    <a:pt x="2197928" y="2599885"/>
                  </a:lnTo>
                  <a:lnTo>
                    <a:pt x="2201412" y="2598841"/>
                  </a:lnTo>
                  <a:lnTo>
                    <a:pt x="2204895" y="2597797"/>
                  </a:lnTo>
                  <a:lnTo>
                    <a:pt x="2208378" y="2596754"/>
                  </a:lnTo>
                  <a:lnTo>
                    <a:pt x="2211861" y="2595712"/>
                  </a:lnTo>
                  <a:lnTo>
                    <a:pt x="2215345" y="2594671"/>
                  </a:lnTo>
                  <a:lnTo>
                    <a:pt x="2218828" y="2593631"/>
                  </a:lnTo>
                  <a:lnTo>
                    <a:pt x="2222311" y="2592591"/>
                  </a:lnTo>
                  <a:lnTo>
                    <a:pt x="2225794" y="2591553"/>
                  </a:lnTo>
                  <a:lnTo>
                    <a:pt x="2229278" y="2590515"/>
                  </a:lnTo>
                  <a:lnTo>
                    <a:pt x="2232761" y="2589478"/>
                  </a:lnTo>
                  <a:lnTo>
                    <a:pt x="2236244" y="2588442"/>
                  </a:lnTo>
                  <a:lnTo>
                    <a:pt x="2239727" y="2587407"/>
                  </a:lnTo>
                  <a:lnTo>
                    <a:pt x="2243211" y="2586372"/>
                  </a:lnTo>
                  <a:lnTo>
                    <a:pt x="2246694" y="2585338"/>
                  </a:lnTo>
                  <a:lnTo>
                    <a:pt x="2250177" y="2584306"/>
                  </a:lnTo>
                  <a:lnTo>
                    <a:pt x="2253660" y="2583274"/>
                  </a:lnTo>
                  <a:lnTo>
                    <a:pt x="2257144" y="2582242"/>
                  </a:lnTo>
                  <a:lnTo>
                    <a:pt x="2260627" y="2581212"/>
                  </a:lnTo>
                  <a:lnTo>
                    <a:pt x="2264110" y="2580182"/>
                  </a:lnTo>
                  <a:lnTo>
                    <a:pt x="2267593" y="2579154"/>
                  </a:lnTo>
                  <a:lnTo>
                    <a:pt x="2271077" y="2578126"/>
                  </a:lnTo>
                  <a:lnTo>
                    <a:pt x="2274560" y="2577099"/>
                  </a:lnTo>
                  <a:lnTo>
                    <a:pt x="2278043" y="2576072"/>
                  </a:lnTo>
                  <a:lnTo>
                    <a:pt x="2281526" y="2575047"/>
                  </a:lnTo>
                  <a:lnTo>
                    <a:pt x="2285010" y="2574022"/>
                  </a:lnTo>
                  <a:lnTo>
                    <a:pt x="2288493" y="2572999"/>
                  </a:lnTo>
                  <a:lnTo>
                    <a:pt x="2291976" y="2571976"/>
                  </a:lnTo>
                  <a:lnTo>
                    <a:pt x="2295459" y="2570953"/>
                  </a:lnTo>
                  <a:lnTo>
                    <a:pt x="2298942" y="2569932"/>
                  </a:lnTo>
                  <a:lnTo>
                    <a:pt x="2302426" y="2568911"/>
                  </a:lnTo>
                  <a:lnTo>
                    <a:pt x="2305909" y="2567892"/>
                  </a:lnTo>
                  <a:lnTo>
                    <a:pt x="2309392" y="2566873"/>
                  </a:lnTo>
                  <a:lnTo>
                    <a:pt x="2312875" y="2565855"/>
                  </a:lnTo>
                  <a:lnTo>
                    <a:pt x="2316359" y="2564837"/>
                  </a:lnTo>
                  <a:lnTo>
                    <a:pt x="2319842" y="2563821"/>
                  </a:lnTo>
                  <a:lnTo>
                    <a:pt x="2323325" y="2562805"/>
                  </a:lnTo>
                  <a:lnTo>
                    <a:pt x="2326808" y="2561790"/>
                  </a:lnTo>
                  <a:lnTo>
                    <a:pt x="2330292" y="2560776"/>
                  </a:lnTo>
                  <a:lnTo>
                    <a:pt x="2333775" y="2559763"/>
                  </a:lnTo>
                  <a:lnTo>
                    <a:pt x="2337258" y="2558750"/>
                  </a:lnTo>
                  <a:lnTo>
                    <a:pt x="2340741" y="2557738"/>
                  </a:lnTo>
                  <a:lnTo>
                    <a:pt x="2344225" y="2556728"/>
                  </a:lnTo>
                  <a:lnTo>
                    <a:pt x="2347708" y="2555717"/>
                  </a:lnTo>
                  <a:lnTo>
                    <a:pt x="2351191" y="2554708"/>
                  </a:lnTo>
                  <a:lnTo>
                    <a:pt x="2354674" y="2553700"/>
                  </a:lnTo>
                  <a:lnTo>
                    <a:pt x="2358158" y="2552692"/>
                  </a:lnTo>
                  <a:lnTo>
                    <a:pt x="2361641" y="2551685"/>
                  </a:lnTo>
                  <a:lnTo>
                    <a:pt x="2365124" y="2550679"/>
                  </a:lnTo>
                  <a:lnTo>
                    <a:pt x="2368607" y="2549674"/>
                  </a:lnTo>
                  <a:lnTo>
                    <a:pt x="2372091" y="2548669"/>
                  </a:lnTo>
                  <a:lnTo>
                    <a:pt x="2375574" y="2547665"/>
                  </a:lnTo>
                  <a:lnTo>
                    <a:pt x="2379057" y="2546662"/>
                  </a:lnTo>
                  <a:lnTo>
                    <a:pt x="2382540" y="2545660"/>
                  </a:lnTo>
                  <a:lnTo>
                    <a:pt x="2386024" y="2544659"/>
                  </a:lnTo>
                  <a:lnTo>
                    <a:pt x="2389507" y="2543658"/>
                  </a:lnTo>
                  <a:lnTo>
                    <a:pt x="2392990" y="2542658"/>
                  </a:lnTo>
                  <a:lnTo>
                    <a:pt x="2396473" y="2541659"/>
                  </a:lnTo>
                  <a:lnTo>
                    <a:pt x="2399957" y="2540661"/>
                  </a:lnTo>
                  <a:lnTo>
                    <a:pt x="2403440" y="2539664"/>
                  </a:lnTo>
                  <a:lnTo>
                    <a:pt x="2406923" y="2538667"/>
                  </a:lnTo>
                  <a:lnTo>
                    <a:pt x="2410406" y="2537671"/>
                  </a:lnTo>
                  <a:lnTo>
                    <a:pt x="2413890" y="2536676"/>
                  </a:lnTo>
                  <a:lnTo>
                    <a:pt x="2417373" y="2535682"/>
                  </a:lnTo>
                  <a:lnTo>
                    <a:pt x="2420856" y="2534688"/>
                  </a:lnTo>
                  <a:lnTo>
                    <a:pt x="2424339" y="2533695"/>
                  </a:lnTo>
                  <a:lnTo>
                    <a:pt x="2427823" y="2532703"/>
                  </a:lnTo>
                  <a:lnTo>
                    <a:pt x="2431306" y="2531712"/>
                  </a:lnTo>
                  <a:lnTo>
                    <a:pt x="2434789" y="2530722"/>
                  </a:lnTo>
                  <a:lnTo>
                    <a:pt x="2438272" y="2529732"/>
                  </a:lnTo>
                  <a:lnTo>
                    <a:pt x="2441756" y="2528743"/>
                  </a:lnTo>
                  <a:lnTo>
                    <a:pt x="2445239" y="2527755"/>
                  </a:lnTo>
                  <a:lnTo>
                    <a:pt x="2448722" y="2526768"/>
                  </a:lnTo>
                  <a:lnTo>
                    <a:pt x="2452205" y="2525781"/>
                  </a:lnTo>
                  <a:lnTo>
                    <a:pt x="2455689" y="2524795"/>
                  </a:lnTo>
                  <a:lnTo>
                    <a:pt x="2459172" y="2523810"/>
                  </a:lnTo>
                  <a:lnTo>
                    <a:pt x="2462655" y="2522826"/>
                  </a:lnTo>
                  <a:lnTo>
                    <a:pt x="2466138" y="2521842"/>
                  </a:lnTo>
                  <a:lnTo>
                    <a:pt x="2469622" y="2520860"/>
                  </a:lnTo>
                  <a:lnTo>
                    <a:pt x="2473105" y="2519878"/>
                  </a:lnTo>
                  <a:lnTo>
                    <a:pt x="2476588" y="2518896"/>
                  </a:lnTo>
                  <a:lnTo>
                    <a:pt x="2480071" y="2517916"/>
                  </a:lnTo>
                  <a:lnTo>
                    <a:pt x="2483555" y="2516936"/>
                  </a:lnTo>
                  <a:lnTo>
                    <a:pt x="2487038" y="2515957"/>
                  </a:lnTo>
                  <a:lnTo>
                    <a:pt x="2490521" y="2725426"/>
                  </a:lnTo>
                  <a:lnTo>
                    <a:pt x="2494004" y="2724597"/>
                  </a:lnTo>
                  <a:lnTo>
                    <a:pt x="2497488" y="2723769"/>
                  </a:lnTo>
                  <a:lnTo>
                    <a:pt x="2500971" y="2722941"/>
                  </a:lnTo>
                  <a:lnTo>
                    <a:pt x="2504454" y="2722113"/>
                  </a:lnTo>
                  <a:lnTo>
                    <a:pt x="2507937" y="2721286"/>
                  </a:lnTo>
                  <a:lnTo>
                    <a:pt x="2511421" y="2720460"/>
                  </a:lnTo>
                  <a:lnTo>
                    <a:pt x="2514904" y="2719634"/>
                  </a:lnTo>
                  <a:lnTo>
                    <a:pt x="2518387" y="2718808"/>
                  </a:lnTo>
                  <a:lnTo>
                    <a:pt x="2521870" y="2717983"/>
                  </a:lnTo>
                  <a:lnTo>
                    <a:pt x="2525354" y="2717159"/>
                  </a:lnTo>
                  <a:lnTo>
                    <a:pt x="2528837" y="2716335"/>
                  </a:lnTo>
                  <a:lnTo>
                    <a:pt x="2532320" y="2715511"/>
                  </a:lnTo>
                  <a:lnTo>
                    <a:pt x="2535803" y="2714688"/>
                  </a:lnTo>
                  <a:lnTo>
                    <a:pt x="2539287" y="2713865"/>
                  </a:lnTo>
                  <a:lnTo>
                    <a:pt x="2542770" y="2713043"/>
                  </a:lnTo>
                  <a:lnTo>
                    <a:pt x="2546253" y="2712222"/>
                  </a:lnTo>
                  <a:lnTo>
                    <a:pt x="2549736" y="2711401"/>
                  </a:lnTo>
                  <a:lnTo>
                    <a:pt x="2553220" y="2710580"/>
                  </a:lnTo>
                  <a:lnTo>
                    <a:pt x="2556703" y="2709760"/>
                  </a:lnTo>
                  <a:lnTo>
                    <a:pt x="2560186" y="2708941"/>
                  </a:lnTo>
                  <a:lnTo>
                    <a:pt x="2563669" y="2708122"/>
                  </a:lnTo>
                  <a:lnTo>
                    <a:pt x="2567153" y="2707303"/>
                  </a:lnTo>
                  <a:lnTo>
                    <a:pt x="2570636" y="2706485"/>
                  </a:lnTo>
                  <a:lnTo>
                    <a:pt x="2574119" y="2705668"/>
                  </a:lnTo>
                  <a:lnTo>
                    <a:pt x="2577602" y="2704850"/>
                  </a:lnTo>
                  <a:lnTo>
                    <a:pt x="2581085" y="2704034"/>
                  </a:lnTo>
                  <a:lnTo>
                    <a:pt x="2584569" y="2703218"/>
                  </a:lnTo>
                  <a:lnTo>
                    <a:pt x="2588052" y="2702402"/>
                  </a:lnTo>
                  <a:lnTo>
                    <a:pt x="2591535" y="2701587"/>
                  </a:lnTo>
                  <a:lnTo>
                    <a:pt x="2595018" y="2700773"/>
                  </a:lnTo>
                  <a:lnTo>
                    <a:pt x="2598502" y="2699958"/>
                  </a:lnTo>
                  <a:lnTo>
                    <a:pt x="2601985" y="2699145"/>
                  </a:lnTo>
                  <a:lnTo>
                    <a:pt x="2605468" y="2698332"/>
                  </a:lnTo>
                  <a:lnTo>
                    <a:pt x="2608951" y="2697519"/>
                  </a:lnTo>
                  <a:lnTo>
                    <a:pt x="2612435" y="2696707"/>
                  </a:lnTo>
                  <a:lnTo>
                    <a:pt x="2615918" y="2695895"/>
                  </a:lnTo>
                  <a:lnTo>
                    <a:pt x="2619401" y="2695084"/>
                  </a:lnTo>
                  <a:lnTo>
                    <a:pt x="2622884" y="2694273"/>
                  </a:lnTo>
                  <a:lnTo>
                    <a:pt x="2626368" y="2693463"/>
                  </a:lnTo>
                  <a:lnTo>
                    <a:pt x="2629851" y="2692653"/>
                  </a:lnTo>
                  <a:lnTo>
                    <a:pt x="2633334" y="2691844"/>
                  </a:lnTo>
                  <a:lnTo>
                    <a:pt x="2636817" y="2691035"/>
                  </a:lnTo>
                  <a:lnTo>
                    <a:pt x="2640301" y="2690227"/>
                  </a:lnTo>
                  <a:lnTo>
                    <a:pt x="2643784" y="2689419"/>
                  </a:lnTo>
                  <a:lnTo>
                    <a:pt x="2647267" y="2688612"/>
                  </a:lnTo>
                  <a:lnTo>
                    <a:pt x="2650750" y="2687805"/>
                  </a:lnTo>
                  <a:lnTo>
                    <a:pt x="2654234" y="2686999"/>
                  </a:lnTo>
                  <a:lnTo>
                    <a:pt x="2657717" y="2686193"/>
                  </a:lnTo>
                  <a:lnTo>
                    <a:pt x="2661200" y="2685388"/>
                  </a:lnTo>
                  <a:lnTo>
                    <a:pt x="2664683" y="2684583"/>
                  </a:lnTo>
                  <a:lnTo>
                    <a:pt x="2668167" y="2683779"/>
                  </a:lnTo>
                  <a:lnTo>
                    <a:pt x="2671650" y="2682975"/>
                  </a:lnTo>
                  <a:lnTo>
                    <a:pt x="2675133" y="2682171"/>
                  </a:lnTo>
                  <a:lnTo>
                    <a:pt x="2678616" y="2681368"/>
                  </a:lnTo>
                  <a:lnTo>
                    <a:pt x="2682100" y="2680566"/>
                  </a:lnTo>
                  <a:lnTo>
                    <a:pt x="2685583" y="2679764"/>
                  </a:lnTo>
                  <a:lnTo>
                    <a:pt x="2689066" y="2678962"/>
                  </a:lnTo>
                  <a:lnTo>
                    <a:pt x="2692549" y="2678161"/>
                  </a:lnTo>
                  <a:lnTo>
                    <a:pt x="2696033" y="2677361"/>
                  </a:lnTo>
                  <a:lnTo>
                    <a:pt x="2699516" y="2676561"/>
                  </a:lnTo>
                  <a:lnTo>
                    <a:pt x="2702999" y="2675761"/>
                  </a:lnTo>
                  <a:lnTo>
                    <a:pt x="2706482" y="2674962"/>
                  </a:lnTo>
                  <a:lnTo>
                    <a:pt x="2709966" y="2674163"/>
                  </a:lnTo>
                  <a:lnTo>
                    <a:pt x="2713449" y="2673365"/>
                  </a:lnTo>
                  <a:lnTo>
                    <a:pt x="2716932" y="2672568"/>
                  </a:lnTo>
                  <a:lnTo>
                    <a:pt x="2720415" y="2671770"/>
                  </a:lnTo>
                  <a:lnTo>
                    <a:pt x="2723899" y="2670974"/>
                  </a:lnTo>
                  <a:lnTo>
                    <a:pt x="2727382" y="2670177"/>
                  </a:lnTo>
                  <a:lnTo>
                    <a:pt x="2730865" y="2669382"/>
                  </a:lnTo>
                  <a:lnTo>
                    <a:pt x="2734348" y="2668586"/>
                  </a:lnTo>
                  <a:lnTo>
                    <a:pt x="2737832" y="2667791"/>
                  </a:lnTo>
                  <a:lnTo>
                    <a:pt x="2741315" y="2666997"/>
                  </a:lnTo>
                  <a:lnTo>
                    <a:pt x="2744798" y="2666203"/>
                  </a:lnTo>
                  <a:lnTo>
                    <a:pt x="2748281" y="2665410"/>
                  </a:lnTo>
                  <a:lnTo>
                    <a:pt x="2751765" y="2664617"/>
                  </a:lnTo>
                  <a:lnTo>
                    <a:pt x="2755248" y="2663824"/>
                  </a:lnTo>
                  <a:lnTo>
                    <a:pt x="2758731" y="2663032"/>
                  </a:lnTo>
                  <a:lnTo>
                    <a:pt x="2762214" y="2662241"/>
                  </a:lnTo>
                  <a:lnTo>
                    <a:pt x="2765698" y="2661450"/>
                  </a:lnTo>
                  <a:lnTo>
                    <a:pt x="2769181" y="2660659"/>
                  </a:lnTo>
                  <a:lnTo>
                    <a:pt x="2772664" y="2659869"/>
                  </a:lnTo>
                  <a:lnTo>
                    <a:pt x="2776147" y="2659079"/>
                  </a:lnTo>
                  <a:lnTo>
                    <a:pt x="2779631" y="2658290"/>
                  </a:lnTo>
                  <a:lnTo>
                    <a:pt x="2783114" y="2657502"/>
                  </a:lnTo>
                  <a:lnTo>
                    <a:pt x="2786597" y="2656713"/>
                  </a:lnTo>
                  <a:lnTo>
                    <a:pt x="2790080" y="2655926"/>
                  </a:lnTo>
                  <a:lnTo>
                    <a:pt x="2793564" y="2655138"/>
                  </a:lnTo>
                  <a:lnTo>
                    <a:pt x="2797047" y="2654351"/>
                  </a:lnTo>
                  <a:lnTo>
                    <a:pt x="2800530" y="2653565"/>
                  </a:lnTo>
                  <a:lnTo>
                    <a:pt x="2804013" y="2652779"/>
                  </a:lnTo>
                  <a:lnTo>
                    <a:pt x="2807497" y="2651994"/>
                  </a:lnTo>
                  <a:lnTo>
                    <a:pt x="2810980" y="2651209"/>
                  </a:lnTo>
                  <a:lnTo>
                    <a:pt x="2814463" y="2650424"/>
                  </a:lnTo>
                  <a:lnTo>
                    <a:pt x="2817946" y="2649640"/>
                  </a:lnTo>
                  <a:lnTo>
                    <a:pt x="2821430" y="2648857"/>
                  </a:lnTo>
                  <a:lnTo>
                    <a:pt x="2824913" y="2648073"/>
                  </a:lnTo>
                  <a:lnTo>
                    <a:pt x="2828396" y="2647291"/>
                  </a:lnTo>
                  <a:lnTo>
                    <a:pt x="2831879" y="2646509"/>
                  </a:lnTo>
                  <a:lnTo>
                    <a:pt x="2835363" y="2645727"/>
                  </a:lnTo>
                  <a:lnTo>
                    <a:pt x="2838846" y="2644946"/>
                  </a:lnTo>
                  <a:lnTo>
                    <a:pt x="2842329" y="2644165"/>
                  </a:lnTo>
                  <a:lnTo>
                    <a:pt x="2845812" y="2643384"/>
                  </a:lnTo>
                  <a:lnTo>
                    <a:pt x="2849296" y="2642604"/>
                  </a:lnTo>
                  <a:lnTo>
                    <a:pt x="2852779" y="2641825"/>
                  </a:lnTo>
                  <a:lnTo>
                    <a:pt x="2856262" y="2641046"/>
                  </a:lnTo>
                  <a:lnTo>
                    <a:pt x="2859745" y="2640268"/>
                  </a:lnTo>
                  <a:lnTo>
                    <a:pt x="2863229" y="2639489"/>
                  </a:lnTo>
                  <a:lnTo>
                    <a:pt x="2866712" y="2638712"/>
                  </a:lnTo>
                  <a:lnTo>
                    <a:pt x="2870195" y="2637935"/>
                  </a:lnTo>
                  <a:lnTo>
                    <a:pt x="2873678" y="2637158"/>
                  </a:lnTo>
                  <a:lnTo>
                    <a:pt x="2877161" y="2636382"/>
                  </a:lnTo>
                  <a:lnTo>
                    <a:pt x="2880645" y="2635606"/>
                  </a:lnTo>
                  <a:lnTo>
                    <a:pt x="2884128" y="2634831"/>
                  </a:lnTo>
                  <a:lnTo>
                    <a:pt x="2887611" y="2634056"/>
                  </a:lnTo>
                  <a:lnTo>
                    <a:pt x="2891094" y="2633282"/>
                  </a:lnTo>
                  <a:lnTo>
                    <a:pt x="2894578" y="2632508"/>
                  </a:lnTo>
                  <a:lnTo>
                    <a:pt x="2898061" y="2631734"/>
                  </a:lnTo>
                  <a:lnTo>
                    <a:pt x="2901544" y="2630961"/>
                  </a:lnTo>
                  <a:lnTo>
                    <a:pt x="2905027" y="2630188"/>
                  </a:lnTo>
                  <a:lnTo>
                    <a:pt x="2908511" y="2629416"/>
                  </a:lnTo>
                  <a:lnTo>
                    <a:pt x="2911994" y="2628645"/>
                  </a:lnTo>
                  <a:lnTo>
                    <a:pt x="2915477" y="2627873"/>
                  </a:lnTo>
                  <a:lnTo>
                    <a:pt x="2918960" y="2627103"/>
                  </a:lnTo>
                  <a:lnTo>
                    <a:pt x="2922444" y="2626332"/>
                  </a:lnTo>
                  <a:lnTo>
                    <a:pt x="2925927" y="2625563"/>
                  </a:lnTo>
                  <a:lnTo>
                    <a:pt x="2929410" y="2624793"/>
                  </a:lnTo>
                  <a:lnTo>
                    <a:pt x="2932893" y="2624024"/>
                  </a:lnTo>
                  <a:lnTo>
                    <a:pt x="2936377" y="2623256"/>
                  </a:lnTo>
                  <a:lnTo>
                    <a:pt x="2939860" y="2622488"/>
                  </a:lnTo>
                  <a:lnTo>
                    <a:pt x="2943343" y="2621720"/>
                  </a:lnTo>
                  <a:lnTo>
                    <a:pt x="2946826" y="2620953"/>
                  </a:lnTo>
                  <a:lnTo>
                    <a:pt x="2950310" y="2620186"/>
                  </a:lnTo>
                  <a:lnTo>
                    <a:pt x="2953793" y="2619420"/>
                  </a:lnTo>
                  <a:lnTo>
                    <a:pt x="2957276" y="2618654"/>
                  </a:lnTo>
                  <a:lnTo>
                    <a:pt x="2960759" y="2617889"/>
                  </a:lnTo>
                  <a:lnTo>
                    <a:pt x="2964243" y="2617124"/>
                  </a:lnTo>
                  <a:lnTo>
                    <a:pt x="2967726" y="2616359"/>
                  </a:lnTo>
                  <a:lnTo>
                    <a:pt x="2971209" y="2615595"/>
                  </a:lnTo>
                  <a:lnTo>
                    <a:pt x="2974692" y="2614832"/>
                  </a:lnTo>
                  <a:lnTo>
                    <a:pt x="2978176" y="2614069"/>
                  </a:lnTo>
                  <a:lnTo>
                    <a:pt x="2981659" y="2613306"/>
                  </a:lnTo>
                  <a:lnTo>
                    <a:pt x="2985142" y="2612544"/>
                  </a:lnTo>
                  <a:lnTo>
                    <a:pt x="2988625" y="2762003"/>
                  </a:lnTo>
                  <a:lnTo>
                    <a:pt x="2992109" y="2761337"/>
                  </a:lnTo>
                  <a:lnTo>
                    <a:pt x="2995592" y="2760671"/>
                  </a:lnTo>
                  <a:lnTo>
                    <a:pt x="2999075" y="2760005"/>
                  </a:lnTo>
                  <a:lnTo>
                    <a:pt x="3002558" y="2759340"/>
                  </a:lnTo>
                  <a:lnTo>
                    <a:pt x="3006042" y="2758674"/>
                  </a:lnTo>
                  <a:lnTo>
                    <a:pt x="3009525" y="2758010"/>
                  </a:lnTo>
                  <a:lnTo>
                    <a:pt x="3013008" y="2757345"/>
                  </a:lnTo>
                  <a:lnTo>
                    <a:pt x="3016491" y="2756681"/>
                  </a:lnTo>
                  <a:lnTo>
                    <a:pt x="3019975" y="2756017"/>
                  </a:lnTo>
                  <a:lnTo>
                    <a:pt x="3023458" y="2755354"/>
                  </a:lnTo>
                  <a:lnTo>
                    <a:pt x="3026941" y="2754691"/>
                  </a:lnTo>
                  <a:lnTo>
                    <a:pt x="3030424" y="2754028"/>
                  </a:lnTo>
                  <a:lnTo>
                    <a:pt x="3033908" y="2753365"/>
                  </a:lnTo>
                  <a:lnTo>
                    <a:pt x="3037391" y="2752703"/>
                  </a:lnTo>
                  <a:lnTo>
                    <a:pt x="3040874" y="2752041"/>
                  </a:lnTo>
                  <a:lnTo>
                    <a:pt x="3044357" y="2751379"/>
                  </a:lnTo>
                  <a:lnTo>
                    <a:pt x="3047841" y="2750718"/>
                  </a:lnTo>
                  <a:lnTo>
                    <a:pt x="3051324" y="2750057"/>
                  </a:lnTo>
                  <a:lnTo>
                    <a:pt x="3054807" y="2749397"/>
                  </a:lnTo>
                  <a:lnTo>
                    <a:pt x="3058290" y="2748736"/>
                  </a:lnTo>
                  <a:lnTo>
                    <a:pt x="3061774" y="2748076"/>
                  </a:lnTo>
                  <a:lnTo>
                    <a:pt x="3065257" y="2747417"/>
                  </a:lnTo>
                  <a:lnTo>
                    <a:pt x="3068740" y="2746757"/>
                  </a:lnTo>
                  <a:lnTo>
                    <a:pt x="3072223" y="2746098"/>
                  </a:lnTo>
                  <a:lnTo>
                    <a:pt x="3075707" y="2745439"/>
                  </a:lnTo>
                  <a:lnTo>
                    <a:pt x="3079190" y="2744781"/>
                  </a:lnTo>
                  <a:lnTo>
                    <a:pt x="3082673" y="2744123"/>
                  </a:lnTo>
                  <a:lnTo>
                    <a:pt x="3086156" y="2743465"/>
                  </a:lnTo>
                  <a:lnTo>
                    <a:pt x="3089640" y="2742808"/>
                  </a:lnTo>
                  <a:lnTo>
                    <a:pt x="3093123" y="2742150"/>
                  </a:lnTo>
                  <a:lnTo>
                    <a:pt x="3096606" y="2741494"/>
                  </a:lnTo>
                  <a:lnTo>
                    <a:pt x="3100089" y="2740837"/>
                  </a:lnTo>
                  <a:lnTo>
                    <a:pt x="3103573" y="2740181"/>
                  </a:lnTo>
                  <a:lnTo>
                    <a:pt x="3107056" y="2739525"/>
                  </a:lnTo>
                  <a:lnTo>
                    <a:pt x="3110539" y="2738869"/>
                  </a:lnTo>
                  <a:lnTo>
                    <a:pt x="3114022" y="2738214"/>
                  </a:lnTo>
                  <a:lnTo>
                    <a:pt x="3117506" y="2737559"/>
                  </a:lnTo>
                  <a:lnTo>
                    <a:pt x="3120989" y="2736904"/>
                  </a:lnTo>
                  <a:lnTo>
                    <a:pt x="3124472" y="2736250"/>
                  </a:lnTo>
                  <a:lnTo>
                    <a:pt x="3127955" y="2735596"/>
                  </a:lnTo>
                  <a:lnTo>
                    <a:pt x="3131439" y="2734942"/>
                  </a:lnTo>
                  <a:lnTo>
                    <a:pt x="3134922" y="2734289"/>
                  </a:lnTo>
                  <a:lnTo>
                    <a:pt x="3138405" y="2733636"/>
                  </a:lnTo>
                  <a:lnTo>
                    <a:pt x="3141888" y="2732983"/>
                  </a:lnTo>
                  <a:lnTo>
                    <a:pt x="3145372" y="2732331"/>
                  </a:lnTo>
                  <a:lnTo>
                    <a:pt x="3148855" y="2731678"/>
                  </a:lnTo>
                  <a:lnTo>
                    <a:pt x="3152338" y="2731027"/>
                  </a:lnTo>
                  <a:lnTo>
                    <a:pt x="3155821" y="2730375"/>
                  </a:lnTo>
                  <a:lnTo>
                    <a:pt x="3159304" y="2729724"/>
                  </a:lnTo>
                  <a:lnTo>
                    <a:pt x="3162788" y="2729073"/>
                  </a:lnTo>
                  <a:lnTo>
                    <a:pt x="3166271" y="2728422"/>
                  </a:lnTo>
                  <a:lnTo>
                    <a:pt x="3169754" y="2727772"/>
                  </a:lnTo>
                  <a:lnTo>
                    <a:pt x="3173237" y="2727122"/>
                  </a:lnTo>
                  <a:lnTo>
                    <a:pt x="3176721" y="2726472"/>
                  </a:lnTo>
                  <a:lnTo>
                    <a:pt x="3180204" y="2725823"/>
                  </a:lnTo>
                  <a:lnTo>
                    <a:pt x="3183687" y="2725174"/>
                  </a:lnTo>
                  <a:lnTo>
                    <a:pt x="3187170" y="2724525"/>
                  </a:lnTo>
                  <a:lnTo>
                    <a:pt x="3190654" y="2723877"/>
                  </a:lnTo>
                  <a:lnTo>
                    <a:pt x="3194137" y="2723229"/>
                  </a:lnTo>
                  <a:lnTo>
                    <a:pt x="3197620" y="2722581"/>
                  </a:lnTo>
                  <a:lnTo>
                    <a:pt x="3201103" y="2721933"/>
                  </a:lnTo>
                  <a:lnTo>
                    <a:pt x="3204587" y="2721286"/>
                  </a:lnTo>
                  <a:lnTo>
                    <a:pt x="3208070" y="2720639"/>
                  </a:lnTo>
                  <a:lnTo>
                    <a:pt x="3211553" y="2719993"/>
                  </a:lnTo>
                  <a:lnTo>
                    <a:pt x="3215036" y="2719346"/>
                  </a:lnTo>
                  <a:lnTo>
                    <a:pt x="3218520" y="2718700"/>
                  </a:lnTo>
                  <a:lnTo>
                    <a:pt x="3222003" y="2718055"/>
                  </a:lnTo>
                  <a:lnTo>
                    <a:pt x="3225486" y="2717409"/>
                  </a:lnTo>
                  <a:lnTo>
                    <a:pt x="3228969" y="2716764"/>
                  </a:lnTo>
                  <a:lnTo>
                    <a:pt x="3232453" y="2716120"/>
                  </a:lnTo>
                  <a:lnTo>
                    <a:pt x="3235936" y="2715475"/>
                  </a:lnTo>
                  <a:lnTo>
                    <a:pt x="3239419" y="2714831"/>
                  </a:lnTo>
                  <a:lnTo>
                    <a:pt x="3242902" y="2714187"/>
                  </a:lnTo>
                  <a:lnTo>
                    <a:pt x="3246386" y="2713544"/>
                  </a:lnTo>
                  <a:lnTo>
                    <a:pt x="3249869" y="2712901"/>
                  </a:lnTo>
                  <a:lnTo>
                    <a:pt x="3253352" y="2712258"/>
                  </a:lnTo>
                  <a:lnTo>
                    <a:pt x="3256835" y="2711615"/>
                  </a:lnTo>
                  <a:lnTo>
                    <a:pt x="3260319" y="2710973"/>
                  </a:lnTo>
                  <a:lnTo>
                    <a:pt x="3263802" y="2710331"/>
                  </a:lnTo>
                  <a:lnTo>
                    <a:pt x="3267285" y="2709689"/>
                  </a:lnTo>
                  <a:lnTo>
                    <a:pt x="3270768" y="2709048"/>
                  </a:lnTo>
                  <a:lnTo>
                    <a:pt x="3274252" y="2708407"/>
                  </a:lnTo>
                  <a:lnTo>
                    <a:pt x="3277735" y="2707766"/>
                  </a:lnTo>
                  <a:lnTo>
                    <a:pt x="3281218" y="2707125"/>
                  </a:lnTo>
                  <a:lnTo>
                    <a:pt x="3284701" y="2706485"/>
                  </a:lnTo>
                  <a:lnTo>
                    <a:pt x="3288185" y="2705845"/>
                  </a:lnTo>
                  <a:lnTo>
                    <a:pt x="3291668" y="2705206"/>
                  </a:lnTo>
                  <a:lnTo>
                    <a:pt x="3295151" y="2704566"/>
                  </a:lnTo>
                  <a:lnTo>
                    <a:pt x="3298634" y="2703927"/>
                  </a:lnTo>
                  <a:lnTo>
                    <a:pt x="3302118" y="2703289"/>
                  </a:lnTo>
                  <a:lnTo>
                    <a:pt x="3305601" y="2702650"/>
                  </a:lnTo>
                  <a:lnTo>
                    <a:pt x="3309084" y="2702012"/>
                  </a:lnTo>
                  <a:lnTo>
                    <a:pt x="3312567" y="2701375"/>
                  </a:lnTo>
                  <a:lnTo>
                    <a:pt x="3316051" y="2700737"/>
                  </a:lnTo>
                  <a:lnTo>
                    <a:pt x="3319534" y="2700100"/>
                  </a:lnTo>
                  <a:lnTo>
                    <a:pt x="3323017" y="2699463"/>
                  </a:lnTo>
                  <a:lnTo>
                    <a:pt x="3326500" y="2698827"/>
                  </a:lnTo>
                  <a:lnTo>
                    <a:pt x="3329984" y="2698190"/>
                  </a:lnTo>
                  <a:lnTo>
                    <a:pt x="3333467" y="2697554"/>
                  </a:lnTo>
                  <a:lnTo>
                    <a:pt x="3336950" y="2696919"/>
                  </a:lnTo>
                  <a:lnTo>
                    <a:pt x="3340433" y="2696283"/>
                  </a:lnTo>
                  <a:lnTo>
                    <a:pt x="3343917" y="2695648"/>
                  </a:lnTo>
                  <a:lnTo>
                    <a:pt x="3347400" y="2695013"/>
                  </a:lnTo>
                  <a:lnTo>
                    <a:pt x="3350883" y="2694379"/>
                  </a:lnTo>
                  <a:lnTo>
                    <a:pt x="3354366" y="2693745"/>
                  </a:lnTo>
                  <a:lnTo>
                    <a:pt x="3357850" y="2693111"/>
                  </a:lnTo>
                  <a:lnTo>
                    <a:pt x="3361333" y="2692477"/>
                  </a:lnTo>
                  <a:lnTo>
                    <a:pt x="3364816" y="2691844"/>
                  </a:lnTo>
                  <a:lnTo>
                    <a:pt x="3368299" y="2691211"/>
                  </a:lnTo>
                  <a:lnTo>
                    <a:pt x="3371783" y="2690578"/>
                  </a:lnTo>
                  <a:lnTo>
                    <a:pt x="3375266" y="2689946"/>
                  </a:lnTo>
                  <a:lnTo>
                    <a:pt x="3378749" y="2689314"/>
                  </a:lnTo>
                  <a:lnTo>
                    <a:pt x="3382232" y="2688682"/>
                  </a:lnTo>
                  <a:lnTo>
                    <a:pt x="3385716" y="2688051"/>
                  </a:lnTo>
                  <a:lnTo>
                    <a:pt x="3389199" y="2687420"/>
                  </a:lnTo>
                  <a:lnTo>
                    <a:pt x="3392682" y="2686789"/>
                  </a:lnTo>
                  <a:lnTo>
                    <a:pt x="3396165" y="2686158"/>
                  </a:lnTo>
                  <a:lnTo>
                    <a:pt x="3399649" y="2685528"/>
                  </a:lnTo>
                  <a:lnTo>
                    <a:pt x="3403132" y="2684898"/>
                  </a:lnTo>
                  <a:lnTo>
                    <a:pt x="3406615" y="2684268"/>
                  </a:lnTo>
                  <a:lnTo>
                    <a:pt x="3410098" y="2683639"/>
                  </a:lnTo>
                  <a:lnTo>
                    <a:pt x="3413582" y="2683010"/>
                  </a:lnTo>
                  <a:lnTo>
                    <a:pt x="3417065" y="2682381"/>
                  </a:lnTo>
                  <a:lnTo>
                    <a:pt x="3420548" y="2681752"/>
                  </a:lnTo>
                  <a:lnTo>
                    <a:pt x="3424031" y="2681124"/>
                  </a:lnTo>
                  <a:lnTo>
                    <a:pt x="3427515" y="2680496"/>
                  </a:lnTo>
                  <a:lnTo>
                    <a:pt x="3430998" y="2679868"/>
                  </a:lnTo>
                  <a:lnTo>
                    <a:pt x="3434481" y="2679241"/>
                  </a:lnTo>
                  <a:lnTo>
                    <a:pt x="3437964" y="2678614"/>
                  </a:lnTo>
                  <a:lnTo>
                    <a:pt x="3441447" y="2677987"/>
                  </a:lnTo>
                  <a:lnTo>
                    <a:pt x="3444931" y="2677361"/>
                  </a:lnTo>
                  <a:lnTo>
                    <a:pt x="3448414" y="2676735"/>
                  </a:lnTo>
                  <a:lnTo>
                    <a:pt x="3451897" y="2676109"/>
                  </a:lnTo>
                  <a:lnTo>
                    <a:pt x="3455380" y="2675483"/>
                  </a:lnTo>
                  <a:lnTo>
                    <a:pt x="3458864" y="2674858"/>
                  </a:lnTo>
                  <a:lnTo>
                    <a:pt x="3462347" y="2674233"/>
                  </a:lnTo>
                  <a:lnTo>
                    <a:pt x="3465830" y="2673608"/>
                  </a:lnTo>
                  <a:lnTo>
                    <a:pt x="3469313" y="2672984"/>
                  </a:lnTo>
                  <a:lnTo>
                    <a:pt x="3472797" y="2672359"/>
                  </a:lnTo>
                  <a:lnTo>
                    <a:pt x="3476280" y="2671736"/>
                  </a:lnTo>
                  <a:lnTo>
                    <a:pt x="3479763" y="2671112"/>
                  </a:lnTo>
                  <a:lnTo>
                    <a:pt x="3483246" y="2670489"/>
                  </a:lnTo>
                  <a:lnTo>
                    <a:pt x="3483246" y="2696707"/>
                  </a:lnTo>
                  <a:lnTo>
                    <a:pt x="3483246" y="2721286"/>
                  </a:lnTo>
                  <a:lnTo>
                    <a:pt x="3483246" y="2744376"/>
                  </a:lnTo>
                  <a:lnTo>
                    <a:pt x="3483246" y="2766107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2068820"/>
              <a:ext cx="3483246" cy="2766107"/>
            </a:xfrm>
            <a:custGeom>
              <a:avLst/>
              <a:gdLst/>
              <a:ahLst/>
              <a:cxnLst/>
              <a:rect l="0" t="0" r="0" b="0"/>
              <a:pathLst>
                <a:path w="3483246" h="276610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1740753"/>
                  </a:lnTo>
                  <a:lnTo>
                    <a:pt x="501587" y="1734684"/>
                  </a:lnTo>
                  <a:lnTo>
                    <a:pt x="505070" y="1728658"/>
                  </a:lnTo>
                  <a:lnTo>
                    <a:pt x="508554" y="1722674"/>
                  </a:lnTo>
                  <a:lnTo>
                    <a:pt x="512037" y="1716730"/>
                  </a:lnTo>
                  <a:lnTo>
                    <a:pt x="515520" y="1710828"/>
                  </a:lnTo>
                  <a:lnTo>
                    <a:pt x="519003" y="1704966"/>
                  </a:lnTo>
                  <a:lnTo>
                    <a:pt x="522487" y="1699144"/>
                  </a:lnTo>
                  <a:lnTo>
                    <a:pt x="525970" y="1693362"/>
                  </a:lnTo>
                  <a:lnTo>
                    <a:pt x="529453" y="1687619"/>
                  </a:lnTo>
                  <a:lnTo>
                    <a:pt x="532936" y="1681915"/>
                  </a:lnTo>
                  <a:lnTo>
                    <a:pt x="536420" y="1676249"/>
                  </a:lnTo>
                  <a:lnTo>
                    <a:pt x="539903" y="1670622"/>
                  </a:lnTo>
                  <a:lnTo>
                    <a:pt x="543386" y="1665032"/>
                  </a:lnTo>
                  <a:lnTo>
                    <a:pt x="546869" y="1659479"/>
                  </a:lnTo>
                  <a:lnTo>
                    <a:pt x="550353" y="1653963"/>
                  </a:lnTo>
                  <a:lnTo>
                    <a:pt x="553836" y="1648484"/>
                  </a:lnTo>
                  <a:lnTo>
                    <a:pt x="557319" y="1643041"/>
                  </a:lnTo>
                  <a:lnTo>
                    <a:pt x="560802" y="1637633"/>
                  </a:lnTo>
                  <a:lnTo>
                    <a:pt x="564286" y="1632261"/>
                  </a:lnTo>
                  <a:lnTo>
                    <a:pt x="567769" y="1626925"/>
                  </a:lnTo>
                  <a:lnTo>
                    <a:pt x="571252" y="1621623"/>
                  </a:lnTo>
                  <a:lnTo>
                    <a:pt x="574735" y="1616355"/>
                  </a:lnTo>
                  <a:lnTo>
                    <a:pt x="578218" y="1611122"/>
                  </a:lnTo>
                  <a:lnTo>
                    <a:pt x="581702" y="1605922"/>
                  </a:lnTo>
                  <a:lnTo>
                    <a:pt x="585185" y="1600756"/>
                  </a:lnTo>
                  <a:lnTo>
                    <a:pt x="588668" y="1595623"/>
                  </a:lnTo>
                  <a:lnTo>
                    <a:pt x="592151" y="1590523"/>
                  </a:lnTo>
                  <a:lnTo>
                    <a:pt x="595635" y="1585456"/>
                  </a:lnTo>
                  <a:lnTo>
                    <a:pt x="599118" y="1580420"/>
                  </a:lnTo>
                  <a:lnTo>
                    <a:pt x="602601" y="1575416"/>
                  </a:lnTo>
                  <a:lnTo>
                    <a:pt x="606084" y="1570444"/>
                  </a:lnTo>
                  <a:lnTo>
                    <a:pt x="609568" y="1565504"/>
                  </a:lnTo>
                  <a:lnTo>
                    <a:pt x="613051" y="1560594"/>
                  </a:lnTo>
                  <a:lnTo>
                    <a:pt x="616534" y="1555715"/>
                  </a:lnTo>
                  <a:lnTo>
                    <a:pt x="620017" y="1550866"/>
                  </a:lnTo>
                  <a:lnTo>
                    <a:pt x="623501" y="1546048"/>
                  </a:lnTo>
                  <a:lnTo>
                    <a:pt x="626984" y="1541259"/>
                  </a:lnTo>
                  <a:lnTo>
                    <a:pt x="630467" y="1536500"/>
                  </a:lnTo>
                  <a:lnTo>
                    <a:pt x="633950" y="1531770"/>
                  </a:lnTo>
                  <a:lnTo>
                    <a:pt x="637434" y="1527070"/>
                  </a:lnTo>
                  <a:lnTo>
                    <a:pt x="640917" y="1522398"/>
                  </a:lnTo>
                  <a:lnTo>
                    <a:pt x="644400" y="1517754"/>
                  </a:lnTo>
                  <a:lnTo>
                    <a:pt x="647883" y="1513139"/>
                  </a:lnTo>
                  <a:lnTo>
                    <a:pt x="651367" y="1508552"/>
                  </a:lnTo>
                  <a:lnTo>
                    <a:pt x="654850" y="1503992"/>
                  </a:lnTo>
                  <a:lnTo>
                    <a:pt x="658333" y="1499460"/>
                  </a:lnTo>
                  <a:lnTo>
                    <a:pt x="661816" y="1494955"/>
                  </a:lnTo>
                  <a:lnTo>
                    <a:pt x="665300" y="1490477"/>
                  </a:lnTo>
                  <a:lnTo>
                    <a:pt x="668783" y="1486026"/>
                  </a:lnTo>
                  <a:lnTo>
                    <a:pt x="672266" y="1481602"/>
                  </a:lnTo>
                  <a:lnTo>
                    <a:pt x="675749" y="1477203"/>
                  </a:lnTo>
                  <a:lnTo>
                    <a:pt x="679233" y="1472831"/>
                  </a:lnTo>
                  <a:lnTo>
                    <a:pt x="682716" y="1468485"/>
                  </a:lnTo>
                  <a:lnTo>
                    <a:pt x="686199" y="1464164"/>
                  </a:lnTo>
                  <a:lnTo>
                    <a:pt x="689682" y="1459868"/>
                  </a:lnTo>
                  <a:lnTo>
                    <a:pt x="693166" y="1455598"/>
                  </a:lnTo>
                  <a:lnTo>
                    <a:pt x="696649" y="1451352"/>
                  </a:lnTo>
                  <a:lnTo>
                    <a:pt x="700132" y="1447132"/>
                  </a:lnTo>
                  <a:lnTo>
                    <a:pt x="703615" y="1442935"/>
                  </a:lnTo>
                  <a:lnTo>
                    <a:pt x="707099" y="1438763"/>
                  </a:lnTo>
                  <a:lnTo>
                    <a:pt x="710582" y="1434615"/>
                  </a:lnTo>
                  <a:lnTo>
                    <a:pt x="714065" y="1430491"/>
                  </a:lnTo>
                  <a:lnTo>
                    <a:pt x="717548" y="1426391"/>
                  </a:lnTo>
                  <a:lnTo>
                    <a:pt x="721032" y="1422313"/>
                  </a:lnTo>
                  <a:lnTo>
                    <a:pt x="724515" y="1418260"/>
                  </a:lnTo>
                  <a:lnTo>
                    <a:pt x="727998" y="1414229"/>
                  </a:lnTo>
                  <a:lnTo>
                    <a:pt x="731481" y="1410221"/>
                  </a:lnTo>
                  <a:lnTo>
                    <a:pt x="734965" y="1406236"/>
                  </a:lnTo>
                  <a:lnTo>
                    <a:pt x="738448" y="1402273"/>
                  </a:lnTo>
                  <a:lnTo>
                    <a:pt x="741931" y="1398332"/>
                  </a:lnTo>
                  <a:lnTo>
                    <a:pt x="745414" y="1394414"/>
                  </a:lnTo>
                  <a:lnTo>
                    <a:pt x="748898" y="1390517"/>
                  </a:lnTo>
                  <a:lnTo>
                    <a:pt x="752381" y="1386642"/>
                  </a:lnTo>
                  <a:lnTo>
                    <a:pt x="755864" y="1382789"/>
                  </a:lnTo>
                  <a:lnTo>
                    <a:pt x="759347" y="1378957"/>
                  </a:lnTo>
                  <a:lnTo>
                    <a:pt x="762831" y="1375146"/>
                  </a:lnTo>
                  <a:lnTo>
                    <a:pt x="766314" y="1371357"/>
                  </a:lnTo>
                  <a:lnTo>
                    <a:pt x="769797" y="1367588"/>
                  </a:lnTo>
                  <a:lnTo>
                    <a:pt x="773280" y="1363839"/>
                  </a:lnTo>
                  <a:lnTo>
                    <a:pt x="776764" y="1360112"/>
                  </a:lnTo>
                  <a:lnTo>
                    <a:pt x="780247" y="1356404"/>
                  </a:lnTo>
                  <a:lnTo>
                    <a:pt x="783730" y="1352717"/>
                  </a:lnTo>
                  <a:lnTo>
                    <a:pt x="787213" y="1349049"/>
                  </a:lnTo>
                  <a:lnTo>
                    <a:pt x="790697" y="1345402"/>
                  </a:lnTo>
                  <a:lnTo>
                    <a:pt x="794180" y="1341774"/>
                  </a:lnTo>
                  <a:lnTo>
                    <a:pt x="797663" y="1338166"/>
                  </a:lnTo>
                  <a:lnTo>
                    <a:pt x="801146" y="1334577"/>
                  </a:lnTo>
                  <a:lnTo>
                    <a:pt x="804630" y="1331007"/>
                  </a:lnTo>
                  <a:lnTo>
                    <a:pt x="808113" y="1327456"/>
                  </a:lnTo>
                  <a:lnTo>
                    <a:pt x="811596" y="1323925"/>
                  </a:lnTo>
                  <a:lnTo>
                    <a:pt x="815079" y="1320412"/>
                  </a:lnTo>
                  <a:lnTo>
                    <a:pt x="818563" y="1316917"/>
                  </a:lnTo>
                  <a:lnTo>
                    <a:pt x="822046" y="1313441"/>
                  </a:lnTo>
                  <a:lnTo>
                    <a:pt x="825529" y="1309983"/>
                  </a:lnTo>
                  <a:lnTo>
                    <a:pt x="829012" y="1306544"/>
                  </a:lnTo>
                  <a:lnTo>
                    <a:pt x="832496" y="1303122"/>
                  </a:lnTo>
                  <a:lnTo>
                    <a:pt x="835979" y="1299719"/>
                  </a:lnTo>
                  <a:lnTo>
                    <a:pt x="839462" y="1296333"/>
                  </a:lnTo>
                  <a:lnTo>
                    <a:pt x="842945" y="1292964"/>
                  </a:lnTo>
                  <a:lnTo>
                    <a:pt x="846429" y="1289613"/>
                  </a:lnTo>
                  <a:lnTo>
                    <a:pt x="849912" y="1286280"/>
                  </a:lnTo>
                  <a:lnTo>
                    <a:pt x="853395" y="1282963"/>
                  </a:lnTo>
                  <a:lnTo>
                    <a:pt x="856878" y="1279664"/>
                  </a:lnTo>
                  <a:lnTo>
                    <a:pt x="860361" y="1276382"/>
                  </a:lnTo>
                  <a:lnTo>
                    <a:pt x="863845" y="1273116"/>
                  </a:lnTo>
                  <a:lnTo>
                    <a:pt x="867328" y="1269867"/>
                  </a:lnTo>
                  <a:lnTo>
                    <a:pt x="870811" y="1266635"/>
                  </a:lnTo>
                  <a:lnTo>
                    <a:pt x="874294" y="1263419"/>
                  </a:lnTo>
                  <a:lnTo>
                    <a:pt x="877778" y="1260219"/>
                  </a:lnTo>
                  <a:lnTo>
                    <a:pt x="881261" y="1257036"/>
                  </a:lnTo>
                  <a:lnTo>
                    <a:pt x="884744" y="1253868"/>
                  </a:lnTo>
                  <a:lnTo>
                    <a:pt x="888227" y="1250717"/>
                  </a:lnTo>
                  <a:lnTo>
                    <a:pt x="891711" y="1247581"/>
                  </a:lnTo>
                  <a:lnTo>
                    <a:pt x="895194" y="1244461"/>
                  </a:lnTo>
                  <a:lnTo>
                    <a:pt x="898677" y="1241356"/>
                  </a:lnTo>
                  <a:lnTo>
                    <a:pt x="902160" y="1238267"/>
                  </a:lnTo>
                  <a:lnTo>
                    <a:pt x="905644" y="1235193"/>
                  </a:lnTo>
                  <a:lnTo>
                    <a:pt x="909127" y="1232135"/>
                  </a:lnTo>
                  <a:lnTo>
                    <a:pt x="912610" y="1229092"/>
                  </a:lnTo>
                  <a:lnTo>
                    <a:pt x="916093" y="1226063"/>
                  </a:lnTo>
                  <a:lnTo>
                    <a:pt x="919577" y="1223050"/>
                  </a:lnTo>
                  <a:lnTo>
                    <a:pt x="923060" y="1220051"/>
                  </a:lnTo>
                  <a:lnTo>
                    <a:pt x="926543" y="1217067"/>
                  </a:lnTo>
                  <a:lnTo>
                    <a:pt x="930026" y="1214097"/>
                  </a:lnTo>
                  <a:lnTo>
                    <a:pt x="933510" y="1211142"/>
                  </a:lnTo>
                  <a:lnTo>
                    <a:pt x="936993" y="1208202"/>
                  </a:lnTo>
                  <a:lnTo>
                    <a:pt x="940476" y="1205275"/>
                  </a:lnTo>
                  <a:lnTo>
                    <a:pt x="943959" y="1202363"/>
                  </a:lnTo>
                  <a:lnTo>
                    <a:pt x="947443" y="1199465"/>
                  </a:lnTo>
                  <a:lnTo>
                    <a:pt x="950926" y="1196580"/>
                  </a:lnTo>
                  <a:lnTo>
                    <a:pt x="954409" y="1193710"/>
                  </a:lnTo>
                  <a:lnTo>
                    <a:pt x="957892" y="1190853"/>
                  </a:lnTo>
                  <a:lnTo>
                    <a:pt x="961376" y="1188010"/>
                  </a:lnTo>
                  <a:lnTo>
                    <a:pt x="964859" y="1185181"/>
                  </a:lnTo>
                  <a:lnTo>
                    <a:pt x="968342" y="1182364"/>
                  </a:lnTo>
                  <a:lnTo>
                    <a:pt x="971825" y="1179562"/>
                  </a:lnTo>
                  <a:lnTo>
                    <a:pt x="975309" y="1176772"/>
                  </a:lnTo>
                  <a:lnTo>
                    <a:pt x="978792" y="1173996"/>
                  </a:lnTo>
                  <a:lnTo>
                    <a:pt x="982275" y="1171233"/>
                  </a:lnTo>
                  <a:lnTo>
                    <a:pt x="985758" y="1168482"/>
                  </a:lnTo>
                  <a:lnTo>
                    <a:pt x="989242" y="1165745"/>
                  </a:lnTo>
                  <a:lnTo>
                    <a:pt x="992725" y="1163020"/>
                  </a:lnTo>
                  <a:lnTo>
                    <a:pt x="996208" y="1160308"/>
                  </a:lnTo>
                  <a:lnTo>
                    <a:pt x="999691" y="1157609"/>
                  </a:lnTo>
                  <a:lnTo>
                    <a:pt x="1003175" y="1154922"/>
                  </a:lnTo>
                  <a:lnTo>
                    <a:pt x="1006658" y="1152248"/>
                  </a:lnTo>
                  <a:lnTo>
                    <a:pt x="1010141" y="1149586"/>
                  </a:lnTo>
                  <a:lnTo>
                    <a:pt x="1013624" y="1146936"/>
                  </a:lnTo>
                  <a:lnTo>
                    <a:pt x="1017108" y="1144299"/>
                  </a:lnTo>
                  <a:lnTo>
                    <a:pt x="1020591" y="1141673"/>
                  </a:lnTo>
                  <a:lnTo>
                    <a:pt x="1024074" y="1139060"/>
                  </a:lnTo>
                  <a:lnTo>
                    <a:pt x="1027557" y="1136459"/>
                  </a:lnTo>
                  <a:lnTo>
                    <a:pt x="1031041" y="1133869"/>
                  </a:lnTo>
                  <a:lnTo>
                    <a:pt x="1034524" y="1131291"/>
                  </a:lnTo>
                  <a:lnTo>
                    <a:pt x="1038007" y="1128725"/>
                  </a:lnTo>
                  <a:lnTo>
                    <a:pt x="1041490" y="1126171"/>
                  </a:lnTo>
                  <a:lnTo>
                    <a:pt x="1044974" y="1123628"/>
                  </a:lnTo>
                  <a:lnTo>
                    <a:pt x="1048457" y="1121096"/>
                  </a:lnTo>
                  <a:lnTo>
                    <a:pt x="1051940" y="1118576"/>
                  </a:lnTo>
                  <a:lnTo>
                    <a:pt x="1055423" y="1116067"/>
                  </a:lnTo>
                  <a:lnTo>
                    <a:pt x="1058907" y="1113570"/>
                  </a:lnTo>
                  <a:lnTo>
                    <a:pt x="1062390" y="1111083"/>
                  </a:lnTo>
                  <a:lnTo>
                    <a:pt x="1065873" y="1108608"/>
                  </a:lnTo>
                  <a:lnTo>
                    <a:pt x="1069356" y="1106143"/>
                  </a:lnTo>
                  <a:lnTo>
                    <a:pt x="1072840" y="1103690"/>
                  </a:lnTo>
                  <a:lnTo>
                    <a:pt x="1076323" y="1101247"/>
                  </a:lnTo>
                  <a:lnTo>
                    <a:pt x="1079806" y="1098816"/>
                  </a:lnTo>
                  <a:lnTo>
                    <a:pt x="1083289" y="1096395"/>
                  </a:lnTo>
                  <a:lnTo>
                    <a:pt x="1086773" y="1093984"/>
                  </a:lnTo>
                  <a:lnTo>
                    <a:pt x="1090256" y="1091584"/>
                  </a:lnTo>
                  <a:lnTo>
                    <a:pt x="1093739" y="1089195"/>
                  </a:lnTo>
                  <a:lnTo>
                    <a:pt x="1097222" y="1086816"/>
                  </a:lnTo>
                  <a:lnTo>
                    <a:pt x="1100706" y="1084447"/>
                  </a:lnTo>
                  <a:lnTo>
                    <a:pt x="1104189" y="1082089"/>
                  </a:lnTo>
                  <a:lnTo>
                    <a:pt x="1107672" y="1079741"/>
                  </a:lnTo>
                  <a:lnTo>
                    <a:pt x="1111155" y="1077403"/>
                  </a:lnTo>
                  <a:lnTo>
                    <a:pt x="1114639" y="1075076"/>
                  </a:lnTo>
                  <a:lnTo>
                    <a:pt x="1118122" y="1072758"/>
                  </a:lnTo>
                  <a:lnTo>
                    <a:pt x="1121605" y="1070450"/>
                  </a:lnTo>
                  <a:lnTo>
                    <a:pt x="1125088" y="1068153"/>
                  </a:lnTo>
                  <a:lnTo>
                    <a:pt x="1128572" y="1065865"/>
                  </a:lnTo>
                  <a:lnTo>
                    <a:pt x="1132055" y="1063586"/>
                  </a:lnTo>
                  <a:lnTo>
                    <a:pt x="1135538" y="1061318"/>
                  </a:lnTo>
                  <a:lnTo>
                    <a:pt x="1139021" y="1059059"/>
                  </a:lnTo>
                  <a:lnTo>
                    <a:pt x="1142505" y="1056810"/>
                  </a:lnTo>
                  <a:lnTo>
                    <a:pt x="1145988" y="1054570"/>
                  </a:lnTo>
                  <a:lnTo>
                    <a:pt x="1149471" y="1052340"/>
                  </a:lnTo>
                  <a:lnTo>
                    <a:pt x="1152954" y="1050119"/>
                  </a:lnTo>
                  <a:lnTo>
                    <a:pt x="1156437" y="1047908"/>
                  </a:lnTo>
                  <a:lnTo>
                    <a:pt x="1159921" y="1045706"/>
                  </a:lnTo>
                  <a:lnTo>
                    <a:pt x="1163404" y="1043513"/>
                  </a:lnTo>
                  <a:lnTo>
                    <a:pt x="1166887" y="1041329"/>
                  </a:lnTo>
                  <a:lnTo>
                    <a:pt x="1170370" y="1039154"/>
                  </a:lnTo>
                  <a:lnTo>
                    <a:pt x="1173854" y="1036989"/>
                  </a:lnTo>
                  <a:lnTo>
                    <a:pt x="1177337" y="1034832"/>
                  </a:lnTo>
                  <a:lnTo>
                    <a:pt x="1180820" y="1032685"/>
                  </a:lnTo>
                  <a:lnTo>
                    <a:pt x="1184303" y="1030546"/>
                  </a:lnTo>
                  <a:lnTo>
                    <a:pt x="1187787" y="1028416"/>
                  </a:lnTo>
                  <a:lnTo>
                    <a:pt x="1191270" y="1026295"/>
                  </a:lnTo>
                  <a:lnTo>
                    <a:pt x="1194753" y="1024183"/>
                  </a:lnTo>
                  <a:lnTo>
                    <a:pt x="1198236" y="1022079"/>
                  </a:lnTo>
                  <a:lnTo>
                    <a:pt x="1201720" y="1019984"/>
                  </a:lnTo>
                  <a:lnTo>
                    <a:pt x="1205203" y="1017898"/>
                  </a:lnTo>
                  <a:lnTo>
                    <a:pt x="1208686" y="1015820"/>
                  </a:lnTo>
                  <a:lnTo>
                    <a:pt x="1212169" y="1013750"/>
                  </a:lnTo>
                  <a:lnTo>
                    <a:pt x="1215653" y="1011689"/>
                  </a:lnTo>
                  <a:lnTo>
                    <a:pt x="1219136" y="1009636"/>
                  </a:lnTo>
                  <a:lnTo>
                    <a:pt x="1222619" y="1007592"/>
                  </a:lnTo>
                  <a:lnTo>
                    <a:pt x="1226102" y="1005556"/>
                  </a:lnTo>
                  <a:lnTo>
                    <a:pt x="1229586" y="1003528"/>
                  </a:lnTo>
                  <a:lnTo>
                    <a:pt x="1233069" y="1001508"/>
                  </a:lnTo>
                  <a:lnTo>
                    <a:pt x="1236552" y="999496"/>
                  </a:lnTo>
                  <a:lnTo>
                    <a:pt x="1240035" y="997493"/>
                  </a:lnTo>
                  <a:lnTo>
                    <a:pt x="1243519" y="995497"/>
                  </a:lnTo>
                  <a:lnTo>
                    <a:pt x="1247002" y="993510"/>
                  </a:lnTo>
                  <a:lnTo>
                    <a:pt x="1250485" y="991530"/>
                  </a:lnTo>
                  <a:lnTo>
                    <a:pt x="1253968" y="989558"/>
                  </a:lnTo>
                  <a:lnTo>
                    <a:pt x="1257452" y="987594"/>
                  </a:lnTo>
                  <a:lnTo>
                    <a:pt x="1260935" y="985638"/>
                  </a:lnTo>
                  <a:lnTo>
                    <a:pt x="1264418" y="983690"/>
                  </a:lnTo>
                  <a:lnTo>
                    <a:pt x="1267901" y="981749"/>
                  </a:lnTo>
                  <a:lnTo>
                    <a:pt x="1271385" y="979816"/>
                  </a:lnTo>
                  <a:lnTo>
                    <a:pt x="1274868" y="977890"/>
                  </a:lnTo>
                  <a:lnTo>
                    <a:pt x="1278351" y="975972"/>
                  </a:lnTo>
                  <a:lnTo>
                    <a:pt x="1281834" y="974062"/>
                  </a:lnTo>
                  <a:lnTo>
                    <a:pt x="1285318" y="972159"/>
                  </a:lnTo>
                  <a:lnTo>
                    <a:pt x="1288801" y="970263"/>
                  </a:lnTo>
                  <a:lnTo>
                    <a:pt x="1292284" y="968375"/>
                  </a:lnTo>
                  <a:lnTo>
                    <a:pt x="1295767" y="966494"/>
                  </a:lnTo>
                  <a:lnTo>
                    <a:pt x="1299251" y="964621"/>
                  </a:lnTo>
                  <a:lnTo>
                    <a:pt x="1302734" y="962754"/>
                  </a:lnTo>
                  <a:lnTo>
                    <a:pt x="1306217" y="960895"/>
                  </a:lnTo>
                  <a:lnTo>
                    <a:pt x="1309700" y="959043"/>
                  </a:lnTo>
                  <a:lnTo>
                    <a:pt x="1313184" y="957198"/>
                  </a:lnTo>
                  <a:lnTo>
                    <a:pt x="1316667" y="955361"/>
                  </a:lnTo>
                  <a:lnTo>
                    <a:pt x="1320150" y="953530"/>
                  </a:lnTo>
                  <a:lnTo>
                    <a:pt x="1323633" y="951706"/>
                  </a:lnTo>
                  <a:lnTo>
                    <a:pt x="1327117" y="949890"/>
                  </a:lnTo>
                  <a:lnTo>
                    <a:pt x="1330600" y="948080"/>
                  </a:lnTo>
                  <a:lnTo>
                    <a:pt x="1334083" y="946277"/>
                  </a:lnTo>
                  <a:lnTo>
                    <a:pt x="1337566" y="944481"/>
                  </a:lnTo>
                  <a:lnTo>
                    <a:pt x="1341050" y="942692"/>
                  </a:lnTo>
                  <a:lnTo>
                    <a:pt x="1344533" y="940909"/>
                  </a:lnTo>
                  <a:lnTo>
                    <a:pt x="1348016" y="939133"/>
                  </a:lnTo>
                  <a:lnTo>
                    <a:pt x="1351499" y="937364"/>
                  </a:lnTo>
                  <a:lnTo>
                    <a:pt x="1354983" y="935602"/>
                  </a:lnTo>
                  <a:lnTo>
                    <a:pt x="1358466" y="933846"/>
                  </a:lnTo>
                  <a:lnTo>
                    <a:pt x="1361949" y="932097"/>
                  </a:lnTo>
                  <a:lnTo>
                    <a:pt x="1365432" y="930354"/>
                  </a:lnTo>
                  <a:lnTo>
                    <a:pt x="1368916" y="928618"/>
                  </a:lnTo>
                  <a:lnTo>
                    <a:pt x="1372399" y="926888"/>
                  </a:lnTo>
                  <a:lnTo>
                    <a:pt x="1375882" y="925165"/>
                  </a:lnTo>
                  <a:lnTo>
                    <a:pt x="1379365" y="923448"/>
                  </a:lnTo>
                  <a:lnTo>
                    <a:pt x="1382849" y="921737"/>
                  </a:lnTo>
                  <a:lnTo>
                    <a:pt x="1386332" y="920033"/>
                  </a:lnTo>
                  <a:lnTo>
                    <a:pt x="1389815" y="918335"/>
                  </a:lnTo>
                  <a:lnTo>
                    <a:pt x="1393298" y="916643"/>
                  </a:lnTo>
                  <a:lnTo>
                    <a:pt x="1396782" y="914958"/>
                  </a:lnTo>
                  <a:lnTo>
                    <a:pt x="1400265" y="913279"/>
                  </a:lnTo>
                  <a:lnTo>
                    <a:pt x="1403748" y="911606"/>
                  </a:lnTo>
                  <a:lnTo>
                    <a:pt x="1407231" y="909939"/>
                  </a:lnTo>
                  <a:lnTo>
                    <a:pt x="1410715" y="908278"/>
                  </a:lnTo>
                  <a:lnTo>
                    <a:pt x="1414198" y="906623"/>
                  </a:lnTo>
                  <a:lnTo>
                    <a:pt x="1417681" y="904974"/>
                  </a:lnTo>
                  <a:lnTo>
                    <a:pt x="1421164" y="903331"/>
                  </a:lnTo>
                  <a:lnTo>
                    <a:pt x="1424648" y="901694"/>
                  </a:lnTo>
                  <a:lnTo>
                    <a:pt x="1428131" y="900063"/>
                  </a:lnTo>
                  <a:lnTo>
                    <a:pt x="1431614" y="898438"/>
                  </a:lnTo>
                  <a:lnTo>
                    <a:pt x="1435097" y="896819"/>
                  </a:lnTo>
                  <a:lnTo>
                    <a:pt x="1438580" y="895206"/>
                  </a:lnTo>
                  <a:lnTo>
                    <a:pt x="1442064" y="893598"/>
                  </a:lnTo>
                  <a:lnTo>
                    <a:pt x="1445547" y="891996"/>
                  </a:lnTo>
                  <a:lnTo>
                    <a:pt x="1449030" y="890400"/>
                  </a:lnTo>
                  <a:lnTo>
                    <a:pt x="1452513" y="888810"/>
                  </a:lnTo>
                  <a:lnTo>
                    <a:pt x="1455997" y="887225"/>
                  </a:lnTo>
                  <a:lnTo>
                    <a:pt x="1459480" y="885646"/>
                  </a:lnTo>
                  <a:lnTo>
                    <a:pt x="1462963" y="884072"/>
                  </a:lnTo>
                  <a:lnTo>
                    <a:pt x="1466446" y="882504"/>
                  </a:lnTo>
                  <a:lnTo>
                    <a:pt x="1469930" y="880942"/>
                  </a:lnTo>
                  <a:lnTo>
                    <a:pt x="1473413" y="879385"/>
                  </a:lnTo>
                  <a:lnTo>
                    <a:pt x="1476896" y="877834"/>
                  </a:lnTo>
                  <a:lnTo>
                    <a:pt x="1480379" y="876288"/>
                  </a:lnTo>
                  <a:lnTo>
                    <a:pt x="1483863" y="874748"/>
                  </a:lnTo>
                  <a:lnTo>
                    <a:pt x="1487346" y="873213"/>
                  </a:lnTo>
                  <a:lnTo>
                    <a:pt x="1490829" y="871683"/>
                  </a:lnTo>
                  <a:lnTo>
                    <a:pt x="1494312" y="2321390"/>
                  </a:lnTo>
                  <a:lnTo>
                    <a:pt x="1497796" y="2319587"/>
                  </a:lnTo>
                  <a:lnTo>
                    <a:pt x="1501279" y="2317786"/>
                  </a:lnTo>
                  <a:lnTo>
                    <a:pt x="1504762" y="2315988"/>
                  </a:lnTo>
                  <a:lnTo>
                    <a:pt x="1508245" y="2314193"/>
                  </a:lnTo>
                  <a:lnTo>
                    <a:pt x="1511729" y="2312401"/>
                  </a:lnTo>
                  <a:lnTo>
                    <a:pt x="1515212" y="2310611"/>
                  </a:lnTo>
                  <a:lnTo>
                    <a:pt x="1518695" y="2308824"/>
                  </a:lnTo>
                  <a:lnTo>
                    <a:pt x="1522178" y="2307040"/>
                  </a:lnTo>
                  <a:lnTo>
                    <a:pt x="1525662" y="2305259"/>
                  </a:lnTo>
                  <a:lnTo>
                    <a:pt x="1529145" y="2303480"/>
                  </a:lnTo>
                  <a:lnTo>
                    <a:pt x="1532628" y="2301705"/>
                  </a:lnTo>
                  <a:lnTo>
                    <a:pt x="1536111" y="2299931"/>
                  </a:lnTo>
                  <a:lnTo>
                    <a:pt x="1539595" y="2298161"/>
                  </a:lnTo>
                  <a:lnTo>
                    <a:pt x="1543078" y="2296393"/>
                  </a:lnTo>
                  <a:lnTo>
                    <a:pt x="1546561" y="2294629"/>
                  </a:lnTo>
                  <a:lnTo>
                    <a:pt x="1550044" y="2292866"/>
                  </a:lnTo>
                  <a:lnTo>
                    <a:pt x="1553528" y="2291107"/>
                  </a:lnTo>
                  <a:lnTo>
                    <a:pt x="1557011" y="2289350"/>
                  </a:lnTo>
                  <a:lnTo>
                    <a:pt x="1560494" y="2287596"/>
                  </a:lnTo>
                  <a:lnTo>
                    <a:pt x="1563977" y="2285845"/>
                  </a:lnTo>
                  <a:lnTo>
                    <a:pt x="1567461" y="2284096"/>
                  </a:lnTo>
                  <a:lnTo>
                    <a:pt x="1570944" y="2282350"/>
                  </a:lnTo>
                  <a:lnTo>
                    <a:pt x="1574427" y="2280606"/>
                  </a:lnTo>
                  <a:lnTo>
                    <a:pt x="1577910" y="2278866"/>
                  </a:lnTo>
                  <a:lnTo>
                    <a:pt x="1581394" y="2277128"/>
                  </a:lnTo>
                  <a:lnTo>
                    <a:pt x="1584877" y="2275392"/>
                  </a:lnTo>
                  <a:lnTo>
                    <a:pt x="1588360" y="2273659"/>
                  </a:lnTo>
                  <a:lnTo>
                    <a:pt x="1591843" y="2271929"/>
                  </a:lnTo>
                  <a:lnTo>
                    <a:pt x="1595327" y="2270202"/>
                  </a:lnTo>
                  <a:lnTo>
                    <a:pt x="1598810" y="2268477"/>
                  </a:lnTo>
                  <a:lnTo>
                    <a:pt x="1602293" y="2266755"/>
                  </a:lnTo>
                  <a:lnTo>
                    <a:pt x="1605776" y="2265035"/>
                  </a:lnTo>
                  <a:lnTo>
                    <a:pt x="1609260" y="2263318"/>
                  </a:lnTo>
                  <a:lnTo>
                    <a:pt x="1612743" y="2261603"/>
                  </a:lnTo>
                  <a:lnTo>
                    <a:pt x="1616226" y="2259892"/>
                  </a:lnTo>
                  <a:lnTo>
                    <a:pt x="1619709" y="2258182"/>
                  </a:lnTo>
                  <a:lnTo>
                    <a:pt x="1623193" y="2256476"/>
                  </a:lnTo>
                  <a:lnTo>
                    <a:pt x="1626676" y="2254772"/>
                  </a:lnTo>
                  <a:lnTo>
                    <a:pt x="1630159" y="2253070"/>
                  </a:lnTo>
                  <a:lnTo>
                    <a:pt x="1633642" y="2251371"/>
                  </a:lnTo>
                  <a:lnTo>
                    <a:pt x="1637126" y="2249675"/>
                  </a:lnTo>
                  <a:lnTo>
                    <a:pt x="1640609" y="2247981"/>
                  </a:lnTo>
                  <a:lnTo>
                    <a:pt x="1644092" y="2246289"/>
                  </a:lnTo>
                  <a:lnTo>
                    <a:pt x="1647575" y="2244601"/>
                  </a:lnTo>
                  <a:lnTo>
                    <a:pt x="1651059" y="2242914"/>
                  </a:lnTo>
                  <a:lnTo>
                    <a:pt x="1654542" y="2241231"/>
                  </a:lnTo>
                  <a:lnTo>
                    <a:pt x="1658025" y="2239550"/>
                  </a:lnTo>
                  <a:lnTo>
                    <a:pt x="1661508" y="2237871"/>
                  </a:lnTo>
                  <a:lnTo>
                    <a:pt x="1664992" y="2236195"/>
                  </a:lnTo>
                  <a:lnTo>
                    <a:pt x="1668475" y="2234521"/>
                  </a:lnTo>
                  <a:lnTo>
                    <a:pt x="1671958" y="2232850"/>
                  </a:lnTo>
                  <a:lnTo>
                    <a:pt x="1675441" y="2231181"/>
                  </a:lnTo>
                  <a:lnTo>
                    <a:pt x="1678925" y="2229515"/>
                  </a:lnTo>
                  <a:lnTo>
                    <a:pt x="1682408" y="2227852"/>
                  </a:lnTo>
                  <a:lnTo>
                    <a:pt x="1685891" y="2226191"/>
                  </a:lnTo>
                  <a:lnTo>
                    <a:pt x="1689374" y="2224532"/>
                  </a:lnTo>
                  <a:lnTo>
                    <a:pt x="1692858" y="2222876"/>
                  </a:lnTo>
                  <a:lnTo>
                    <a:pt x="1696341" y="2221222"/>
                  </a:lnTo>
                  <a:lnTo>
                    <a:pt x="1699824" y="2219571"/>
                  </a:lnTo>
                  <a:lnTo>
                    <a:pt x="1703307" y="2217922"/>
                  </a:lnTo>
                  <a:lnTo>
                    <a:pt x="1706791" y="2216275"/>
                  </a:lnTo>
                  <a:lnTo>
                    <a:pt x="1710274" y="2214631"/>
                  </a:lnTo>
                  <a:lnTo>
                    <a:pt x="1713757" y="2212990"/>
                  </a:lnTo>
                  <a:lnTo>
                    <a:pt x="1717240" y="2211351"/>
                  </a:lnTo>
                  <a:lnTo>
                    <a:pt x="1720723" y="2209714"/>
                  </a:lnTo>
                  <a:lnTo>
                    <a:pt x="1724207" y="2208080"/>
                  </a:lnTo>
                  <a:lnTo>
                    <a:pt x="1727690" y="2206448"/>
                  </a:lnTo>
                  <a:lnTo>
                    <a:pt x="1731173" y="2204819"/>
                  </a:lnTo>
                  <a:lnTo>
                    <a:pt x="1734656" y="2203192"/>
                  </a:lnTo>
                  <a:lnTo>
                    <a:pt x="1738140" y="2201567"/>
                  </a:lnTo>
                  <a:lnTo>
                    <a:pt x="1741623" y="2199945"/>
                  </a:lnTo>
                  <a:lnTo>
                    <a:pt x="1745106" y="2198325"/>
                  </a:lnTo>
                  <a:lnTo>
                    <a:pt x="1748589" y="2196708"/>
                  </a:lnTo>
                  <a:lnTo>
                    <a:pt x="1752073" y="2195093"/>
                  </a:lnTo>
                  <a:lnTo>
                    <a:pt x="1755556" y="2193480"/>
                  </a:lnTo>
                  <a:lnTo>
                    <a:pt x="1759039" y="2191870"/>
                  </a:lnTo>
                  <a:lnTo>
                    <a:pt x="1762522" y="2190262"/>
                  </a:lnTo>
                  <a:lnTo>
                    <a:pt x="1766006" y="2188656"/>
                  </a:lnTo>
                  <a:lnTo>
                    <a:pt x="1769489" y="2187053"/>
                  </a:lnTo>
                  <a:lnTo>
                    <a:pt x="1772972" y="2185452"/>
                  </a:lnTo>
                  <a:lnTo>
                    <a:pt x="1776455" y="2183853"/>
                  </a:lnTo>
                  <a:lnTo>
                    <a:pt x="1779939" y="2182257"/>
                  </a:lnTo>
                  <a:lnTo>
                    <a:pt x="1783422" y="2180663"/>
                  </a:lnTo>
                  <a:lnTo>
                    <a:pt x="1786905" y="2179072"/>
                  </a:lnTo>
                  <a:lnTo>
                    <a:pt x="1790388" y="2177482"/>
                  </a:lnTo>
                  <a:lnTo>
                    <a:pt x="1793872" y="2175896"/>
                  </a:lnTo>
                  <a:lnTo>
                    <a:pt x="1797355" y="2174311"/>
                  </a:lnTo>
                  <a:lnTo>
                    <a:pt x="1800838" y="2172729"/>
                  </a:lnTo>
                  <a:lnTo>
                    <a:pt x="1804321" y="2171149"/>
                  </a:lnTo>
                  <a:lnTo>
                    <a:pt x="1807805" y="2169571"/>
                  </a:lnTo>
                  <a:lnTo>
                    <a:pt x="1811288" y="2167996"/>
                  </a:lnTo>
                  <a:lnTo>
                    <a:pt x="1814771" y="2166422"/>
                  </a:lnTo>
                  <a:lnTo>
                    <a:pt x="1818254" y="2164852"/>
                  </a:lnTo>
                  <a:lnTo>
                    <a:pt x="1821738" y="2163283"/>
                  </a:lnTo>
                  <a:lnTo>
                    <a:pt x="1825221" y="2161717"/>
                  </a:lnTo>
                  <a:lnTo>
                    <a:pt x="1828704" y="2160153"/>
                  </a:lnTo>
                  <a:lnTo>
                    <a:pt x="1832187" y="2158591"/>
                  </a:lnTo>
                  <a:lnTo>
                    <a:pt x="1835671" y="2157031"/>
                  </a:lnTo>
                  <a:lnTo>
                    <a:pt x="1839154" y="2155474"/>
                  </a:lnTo>
                  <a:lnTo>
                    <a:pt x="1842637" y="2153919"/>
                  </a:lnTo>
                  <a:lnTo>
                    <a:pt x="1846120" y="2152366"/>
                  </a:lnTo>
                  <a:lnTo>
                    <a:pt x="1849604" y="2150816"/>
                  </a:lnTo>
                  <a:lnTo>
                    <a:pt x="1853087" y="2149267"/>
                  </a:lnTo>
                  <a:lnTo>
                    <a:pt x="1856570" y="2147721"/>
                  </a:lnTo>
                  <a:lnTo>
                    <a:pt x="1860053" y="2146178"/>
                  </a:lnTo>
                  <a:lnTo>
                    <a:pt x="1863537" y="2144636"/>
                  </a:lnTo>
                  <a:lnTo>
                    <a:pt x="1867020" y="2143096"/>
                  </a:lnTo>
                  <a:lnTo>
                    <a:pt x="1870503" y="2141559"/>
                  </a:lnTo>
                  <a:lnTo>
                    <a:pt x="1873986" y="2140024"/>
                  </a:lnTo>
                  <a:lnTo>
                    <a:pt x="1877470" y="2138491"/>
                  </a:lnTo>
                  <a:lnTo>
                    <a:pt x="1880953" y="2136961"/>
                  </a:lnTo>
                  <a:lnTo>
                    <a:pt x="1884436" y="2135432"/>
                  </a:lnTo>
                  <a:lnTo>
                    <a:pt x="1887919" y="2133906"/>
                  </a:lnTo>
                  <a:lnTo>
                    <a:pt x="1891403" y="2132382"/>
                  </a:lnTo>
                  <a:lnTo>
                    <a:pt x="1894886" y="2130860"/>
                  </a:lnTo>
                  <a:lnTo>
                    <a:pt x="1898369" y="2129340"/>
                  </a:lnTo>
                  <a:lnTo>
                    <a:pt x="1901852" y="2127823"/>
                  </a:lnTo>
                  <a:lnTo>
                    <a:pt x="1905336" y="2126308"/>
                  </a:lnTo>
                  <a:lnTo>
                    <a:pt x="1908819" y="2124794"/>
                  </a:lnTo>
                  <a:lnTo>
                    <a:pt x="1912302" y="2123283"/>
                  </a:lnTo>
                  <a:lnTo>
                    <a:pt x="1915785" y="2121774"/>
                  </a:lnTo>
                  <a:lnTo>
                    <a:pt x="1919269" y="2120268"/>
                  </a:lnTo>
                  <a:lnTo>
                    <a:pt x="1922752" y="2118763"/>
                  </a:lnTo>
                  <a:lnTo>
                    <a:pt x="1926235" y="2117260"/>
                  </a:lnTo>
                  <a:lnTo>
                    <a:pt x="1929718" y="2115760"/>
                  </a:lnTo>
                  <a:lnTo>
                    <a:pt x="1933202" y="2114262"/>
                  </a:lnTo>
                  <a:lnTo>
                    <a:pt x="1936685" y="2112766"/>
                  </a:lnTo>
                  <a:lnTo>
                    <a:pt x="1940168" y="2111272"/>
                  </a:lnTo>
                  <a:lnTo>
                    <a:pt x="1943651" y="2109780"/>
                  </a:lnTo>
                  <a:lnTo>
                    <a:pt x="1947135" y="2108290"/>
                  </a:lnTo>
                  <a:lnTo>
                    <a:pt x="1950618" y="2106802"/>
                  </a:lnTo>
                  <a:lnTo>
                    <a:pt x="1954101" y="2105316"/>
                  </a:lnTo>
                  <a:lnTo>
                    <a:pt x="1957584" y="2103833"/>
                  </a:lnTo>
                  <a:lnTo>
                    <a:pt x="1961068" y="2102352"/>
                  </a:lnTo>
                  <a:lnTo>
                    <a:pt x="1964551" y="2100872"/>
                  </a:lnTo>
                  <a:lnTo>
                    <a:pt x="1968034" y="2099395"/>
                  </a:lnTo>
                  <a:lnTo>
                    <a:pt x="1971517" y="2097920"/>
                  </a:lnTo>
                  <a:lnTo>
                    <a:pt x="1975001" y="2096447"/>
                  </a:lnTo>
                  <a:lnTo>
                    <a:pt x="1978484" y="2094976"/>
                  </a:lnTo>
                  <a:lnTo>
                    <a:pt x="1981967" y="2093507"/>
                  </a:lnTo>
                  <a:lnTo>
                    <a:pt x="1985450" y="2092040"/>
                  </a:lnTo>
                  <a:lnTo>
                    <a:pt x="1988934" y="2090575"/>
                  </a:lnTo>
                  <a:lnTo>
                    <a:pt x="1992417" y="2089112"/>
                  </a:lnTo>
                  <a:lnTo>
                    <a:pt x="1995900" y="2087651"/>
                  </a:lnTo>
                  <a:lnTo>
                    <a:pt x="1999383" y="2086193"/>
                  </a:lnTo>
                  <a:lnTo>
                    <a:pt x="2002867" y="2084736"/>
                  </a:lnTo>
                  <a:lnTo>
                    <a:pt x="2006350" y="2083281"/>
                  </a:lnTo>
                  <a:lnTo>
                    <a:pt x="2009833" y="2081829"/>
                  </a:lnTo>
                  <a:lnTo>
                    <a:pt x="2013316" y="2080378"/>
                  </a:lnTo>
                  <a:lnTo>
                    <a:pt x="2016799" y="2078929"/>
                  </a:lnTo>
                  <a:lnTo>
                    <a:pt x="2020283" y="2077483"/>
                  </a:lnTo>
                  <a:lnTo>
                    <a:pt x="2023766" y="2076038"/>
                  </a:lnTo>
                  <a:lnTo>
                    <a:pt x="2027249" y="2074596"/>
                  </a:lnTo>
                  <a:lnTo>
                    <a:pt x="2030732" y="2073155"/>
                  </a:lnTo>
                  <a:lnTo>
                    <a:pt x="2034216" y="2071717"/>
                  </a:lnTo>
                  <a:lnTo>
                    <a:pt x="2037699" y="2070280"/>
                  </a:lnTo>
                  <a:lnTo>
                    <a:pt x="2041182" y="2068845"/>
                  </a:lnTo>
                  <a:lnTo>
                    <a:pt x="2044665" y="2067413"/>
                  </a:lnTo>
                  <a:lnTo>
                    <a:pt x="2048149" y="2065982"/>
                  </a:lnTo>
                  <a:lnTo>
                    <a:pt x="2051632" y="2064554"/>
                  </a:lnTo>
                  <a:lnTo>
                    <a:pt x="2055115" y="2063127"/>
                  </a:lnTo>
                  <a:lnTo>
                    <a:pt x="2058598" y="2061702"/>
                  </a:lnTo>
                  <a:lnTo>
                    <a:pt x="2062082" y="2060280"/>
                  </a:lnTo>
                  <a:lnTo>
                    <a:pt x="2065565" y="2058859"/>
                  </a:lnTo>
                  <a:lnTo>
                    <a:pt x="2069048" y="2057440"/>
                  </a:lnTo>
                  <a:lnTo>
                    <a:pt x="2072531" y="2056023"/>
                  </a:lnTo>
                  <a:lnTo>
                    <a:pt x="2076015" y="2054608"/>
                  </a:lnTo>
                  <a:lnTo>
                    <a:pt x="2079498" y="2053195"/>
                  </a:lnTo>
                  <a:lnTo>
                    <a:pt x="2082981" y="2051784"/>
                  </a:lnTo>
                  <a:lnTo>
                    <a:pt x="2086464" y="2050375"/>
                  </a:lnTo>
                  <a:lnTo>
                    <a:pt x="2089948" y="2048968"/>
                  </a:lnTo>
                  <a:lnTo>
                    <a:pt x="2093431" y="2047563"/>
                  </a:lnTo>
                  <a:lnTo>
                    <a:pt x="2096914" y="2046160"/>
                  </a:lnTo>
                  <a:lnTo>
                    <a:pt x="2100397" y="2044759"/>
                  </a:lnTo>
                  <a:lnTo>
                    <a:pt x="2103881" y="2043359"/>
                  </a:lnTo>
                  <a:lnTo>
                    <a:pt x="2107364" y="2041962"/>
                  </a:lnTo>
                  <a:lnTo>
                    <a:pt x="2110847" y="2040566"/>
                  </a:lnTo>
                  <a:lnTo>
                    <a:pt x="2114330" y="2039172"/>
                  </a:lnTo>
                  <a:lnTo>
                    <a:pt x="2117814" y="2037780"/>
                  </a:lnTo>
                  <a:lnTo>
                    <a:pt x="2121297" y="2036391"/>
                  </a:lnTo>
                  <a:lnTo>
                    <a:pt x="2124780" y="2035003"/>
                  </a:lnTo>
                  <a:lnTo>
                    <a:pt x="2128263" y="2033616"/>
                  </a:lnTo>
                  <a:lnTo>
                    <a:pt x="2131747" y="2032232"/>
                  </a:lnTo>
                  <a:lnTo>
                    <a:pt x="2135230" y="2030850"/>
                  </a:lnTo>
                  <a:lnTo>
                    <a:pt x="2138713" y="2029469"/>
                  </a:lnTo>
                  <a:lnTo>
                    <a:pt x="2142196" y="2028091"/>
                  </a:lnTo>
                  <a:lnTo>
                    <a:pt x="2145680" y="2026714"/>
                  </a:lnTo>
                  <a:lnTo>
                    <a:pt x="2149163" y="2025339"/>
                  </a:lnTo>
                  <a:lnTo>
                    <a:pt x="2152646" y="2023966"/>
                  </a:lnTo>
                  <a:lnTo>
                    <a:pt x="2156129" y="2022595"/>
                  </a:lnTo>
                  <a:lnTo>
                    <a:pt x="2159613" y="2021226"/>
                  </a:lnTo>
                  <a:lnTo>
                    <a:pt x="2163096" y="2019859"/>
                  </a:lnTo>
                  <a:lnTo>
                    <a:pt x="2166579" y="2018493"/>
                  </a:lnTo>
                  <a:lnTo>
                    <a:pt x="2170062" y="2017129"/>
                  </a:lnTo>
                  <a:lnTo>
                    <a:pt x="2173546" y="2015767"/>
                  </a:lnTo>
                  <a:lnTo>
                    <a:pt x="2177029" y="2014407"/>
                  </a:lnTo>
                  <a:lnTo>
                    <a:pt x="2180512" y="2013049"/>
                  </a:lnTo>
                  <a:lnTo>
                    <a:pt x="2183995" y="2011693"/>
                  </a:lnTo>
                  <a:lnTo>
                    <a:pt x="2187479" y="2010338"/>
                  </a:lnTo>
                  <a:lnTo>
                    <a:pt x="2190962" y="2008986"/>
                  </a:lnTo>
                  <a:lnTo>
                    <a:pt x="2194445" y="2007635"/>
                  </a:lnTo>
                  <a:lnTo>
                    <a:pt x="2197928" y="2006286"/>
                  </a:lnTo>
                  <a:lnTo>
                    <a:pt x="2201412" y="2004938"/>
                  </a:lnTo>
                  <a:lnTo>
                    <a:pt x="2204895" y="2003593"/>
                  </a:lnTo>
                  <a:lnTo>
                    <a:pt x="2208378" y="2002249"/>
                  </a:lnTo>
                  <a:lnTo>
                    <a:pt x="2211861" y="2000907"/>
                  </a:lnTo>
                  <a:lnTo>
                    <a:pt x="2215345" y="1999567"/>
                  </a:lnTo>
                  <a:lnTo>
                    <a:pt x="2218828" y="1998229"/>
                  </a:lnTo>
                  <a:lnTo>
                    <a:pt x="2222311" y="1996892"/>
                  </a:lnTo>
                  <a:lnTo>
                    <a:pt x="2225794" y="1995558"/>
                  </a:lnTo>
                  <a:lnTo>
                    <a:pt x="2229278" y="1994225"/>
                  </a:lnTo>
                  <a:lnTo>
                    <a:pt x="2232761" y="1992894"/>
                  </a:lnTo>
                  <a:lnTo>
                    <a:pt x="2236244" y="1991564"/>
                  </a:lnTo>
                  <a:lnTo>
                    <a:pt x="2239727" y="1990237"/>
                  </a:lnTo>
                  <a:lnTo>
                    <a:pt x="2243211" y="1988911"/>
                  </a:lnTo>
                  <a:lnTo>
                    <a:pt x="2246694" y="1987587"/>
                  </a:lnTo>
                  <a:lnTo>
                    <a:pt x="2250177" y="1986265"/>
                  </a:lnTo>
                  <a:lnTo>
                    <a:pt x="2253660" y="1984944"/>
                  </a:lnTo>
                  <a:lnTo>
                    <a:pt x="2257144" y="1983625"/>
                  </a:lnTo>
                  <a:lnTo>
                    <a:pt x="2260627" y="1982308"/>
                  </a:lnTo>
                  <a:lnTo>
                    <a:pt x="2264110" y="1980993"/>
                  </a:lnTo>
                  <a:lnTo>
                    <a:pt x="2267593" y="1979680"/>
                  </a:lnTo>
                  <a:lnTo>
                    <a:pt x="2271077" y="1978368"/>
                  </a:lnTo>
                  <a:lnTo>
                    <a:pt x="2274560" y="1977058"/>
                  </a:lnTo>
                  <a:lnTo>
                    <a:pt x="2278043" y="1975749"/>
                  </a:lnTo>
                  <a:lnTo>
                    <a:pt x="2281526" y="1974443"/>
                  </a:lnTo>
                  <a:lnTo>
                    <a:pt x="2285010" y="1973138"/>
                  </a:lnTo>
                  <a:lnTo>
                    <a:pt x="2288493" y="1971835"/>
                  </a:lnTo>
                  <a:lnTo>
                    <a:pt x="2291976" y="1970533"/>
                  </a:lnTo>
                  <a:lnTo>
                    <a:pt x="2295459" y="1969234"/>
                  </a:lnTo>
                  <a:lnTo>
                    <a:pt x="2298942" y="1967936"/>
                  </a:lnTo>
                  <a:lnTo>
                    <a:pt x="2302426" y="1966639"/>
                  </a:lnTo>
                  <a:lnTo>
                    <a:pt x="2305909" y="1965345"/>
                  </a:lnTo>
                  <a:lnTo>
                    <a:pt x="2309392" y="1964052"/>
                  </a:lnTo>
                  <a:lnTo>
                    <a:pt x="2312875" y="1962761"/>
                  </a:lnTo>
                  <a:lnTo>
                    <a:pt x="2316359" y="1961471"/>
                  </a:lnTo>
                  <a:lnTo>
                    <a:pt x="2319842" y="1960183"/>
                  </a:lnTo>
                  <a:lnTo>
                    <a:pt x="2323325" y="1958897"/>
                  </a:lnTo>
                  <a:lnTo>
                    <a:pt x="2326808" y="1957613"/>
                  </a:lnTo>
                  <a:lnTo>
                    <a:pt x="2330292" y="1956330"/>
                  </a:lnTo>
                  <a:lnTo>
                    <a:pt x="2333775" y="1955049"/>
                  </a:lnTo>
                  <a:lnTo>
                    <a:pt x="2337258" y="1953770"/>
                  </a:lnTo>
                  <a:lnTo>
                    <a:pt x="2340741" y="1952492"/>
                  </a:lnTo>
                  <a:lnTo>
                    <a:pt x="2344225" y="1951216"/>
                  </a:lnTo>
                  <a:lnTo>
                    <a:pt x="2347708" y="1949942"/>
                  </a:lnTo>
                  <a:lnTo>
                    <a:pt x="2351191" y="1948669"/>
                  </a:lnTo>
                  <a:lnTo>
                    <a:pt x="2354674" y="1947398"/>
                  </a:lnTo>
                  <a:lnTo>
                    <a:pt x="2358158" y="1946129"/>
                  </a:lnTo>
                  <a:lnTo>
                    <a:pt x="2361641" y="1944861"/>
                  </a:lnTo>
                  <a:lnTo>
                    <a:pt x="2365124" y="1943595"/>
                  </a:lnTo>
                  <a:lnTo>
                    <a:pt x="2368607" y="1942331"/>
                  </a:lnTo>
                  <a:lnTo>
                    <a:pt x="2372091" y="1941068"/>
                  </a:lnTo>
                  <a:lnTo>
                    <a:pt x="2375574" y="1939807"/>
                  </a:lnTo>
                  <a:lnTo>
                    <a:pt x="2379057" y="1938547"/>
                  </a:lnTo>
                  <a:lnTo>
                    <a:pt x="2382540" y="1937289"/>
                  </a:lnTo>
                  <a:lnTo>
                    <a:pt x="2386024" y="1936033"/>
                  </a:lnTo>
                  <a:lnTo>
                    <a:pt x="2389507" y="1934778"/>
                  </a:lnTo>
                  <a:lnTo>
                    <a:pt x="2392990" y="1933525"/>
                  </a:lnTo>
                  <a:lnTo>
                    <a:pt x="2396473" y="1932274"/>
                  </a:lnTo>
                  <a:lnTo>
                    <a:pt x="2399957" y="1931024"/>
                  </a:lnTo>
                  <a:lnTo>
                    <a:pt x="2403440" y="1929776"/>
                  </a:lnTo>
                  <a:lnTo>
                    <a:pt x="2406923" y="1928530"/>
                  </a:lnTo>
                  <a:lnTo>
                    <a:pt x="2410406" y="1927285"/>
                  </a:lnTo>
                  <a:lnTo>
                    <a:pt x="2413890" y="1926042"/>
                  </a:lnTo>
                  <a:lnTo>
                    <a:pt x="2417373" y="1924800"/>
                  </a:lnTo>
                  <a:lnTo>
                    <a:pt x="2420856" y="1923560"/>
                  </a:lnTo>
                  <a:lnTo>
                    <a:pt x="2424339" y="1922321"/>
                  </a:lnTo>
                  <a:lnTo>
                    <a:pt x="2427823" y="1921084"/>
                  </a:lnTo>
                  <a:lnTo>
                    <a:pt x="2431306" y="1919849"/>
                  </a:lnTo>
                  <a:lnTo>
                    <a:pt x="2434789" y="1918615"/>
                  </a:lnTo>
                  <a:lnTo>
                    <a:pt x="2438272" y="1917383"/>
                  </a:lnTo>
                  <a:lnTo>
                    <a:pt x="2441756" y="1916153"/>
                  </a:lnTo>
                  <a:lnTo>
                    <a:pt x="2445239" y="1914924"/>
                  </a:lnTo>
                  <a:lnTo>
                    <a:pt x="2448722" y="1913696"/>
                  </a:lnTo>
                  <a:lnTo>
                    <a:pt x="2452205" y="1912470"/>
                  </a:lnTo>
                  <a:lnTo>
                    <a:pt x="2455689" y="1911246"/>
                  </a:lnTo>
                  <a:lnTo>
                    <a:pt x="2459172" y="1910023"/>
                  </a:lnTo>
                  <a:lnTo>
                    <a:pt x="2462655" y="1908802"/>
                  </a:lnTo>
                  <a:lnTo>
                    <a:pt x="2466138" y="1907583"/>
                  </a:lnTo>
                  <a:lnTo>
                    <a:pt x="2469622" y="1906365"/>
                  </a:lnTo>
                  <a:lnTo>
                    <a:pt x="2473105" y="1905148"/>
                  </a:lnTo>
                  <a:lnTo>
                    <a:pt x="2476588" y="1903933"/>
                  </a:lnTo>
                  <a:lnTo>
                    <a:pt x="2480071" y="1902720"/>
                  </a:lnTo>
                  <a:lnTo>
                    <a:pt x="2483555" y="1901508"/>
                  </a:lnTo>
                  <a:lnTo>
                    <a:pt x="2487038" y="1900298"/>
                  </a:lnTo>
                  <a:lnTo>
                    <a:pt x="2490521" y="2458039"/>
                  </a:lnTo>
                  <a:lnTo>
                    <a:pt x="2494004" y="2457028"/>
                  </a:lnTo>
                  <a:lnTo>
                    <a:pt x="2497488" y="2456017"/>
                  </a:lnTo>
                  <a:lnTo>
                    <a:pt x="2500971" y="2455007"/>
                  </a:lnTo>
                  <a:lnTo>
                    <a:pt x="2504454" y="2453998"/>
                  </a:lnTo>
                  <a:lnTo>
                    <a:pt x="2507937" y="2452990"/>
                  </a:lnTo>
                  <a:lnTo>
                    <a:pt x="2511421" y="2451983"/>
                  </a:lnTo>
                  <a:lnTo>
                    <a:pt x="2514904" y="2450977"/>
                  </a:lnTo>
                  <a:lnTo>
                    <a:pt x="2518387" y="2449971"/>
                  </a:lnTo>
                  <a:lnTo>
                    <a:pt x="2521870" y="2448966"/>
                  </a:lnTo>
                  <a:lnTo>
                    <a:pt x="2525354" y="2447962"/>
                  </a:lnTo>
                  <a:lnTo>
                    <a:pt x="2528837" y="2446959"/>
                  </a:lnTo>
                  <a:lnTo>
                    <a:pt x="2532320" y="2445957"/>
                  </a:lnTo>
                  <a:lnTo>
                    <a:pt x="2535803" y="2444955"/>
                  </a:lnTo>
                  <a:lnTo>
                    <a:pt x="2539287" y="2443955"/>
                  </a:lnTo>
                  <a:lnTo>
                    <a:pt x="2542770" y="2442955"/>
                  </a:lnTo>
                  <a:lnTo>
                    <a:pt x="2546253" y="2441956"/>
                  </a:lnTo>
                  <a:lnTo>
                    <a:pt x="2549736" y="2440957"/>
                  </a:lnTo>
                  <a:lnTo>
                    <a:pt x="2553220" y="2439960"/>
                  </a:lnTo>
                  <a:lnTo>
                    <a:pt x="2556703" y="2438963"/>
                  </a:lnTo>
                  <a:lnTo>
                    <a:pt x="2560186" y="2437968"/>
                  </a:lnTo>
                  <a:lnTo>
                    <a:pt x="2563669" y="2436973"/>
                  </a:lnTo>
                  <a:lnTo>
                    <a:pt x="2567153" y="2435978"/>
                  </a:lnTo>
                  <a:lnTo>
                    <a:pt x="2570636" y="2434985"/>
                  </a:lnTo>
                  <a:lnTo>
                    <a:pt x="2574119" y="2433993"/>
                  </a:lnTo>
                  <a:lnTo>
                    <a:pt x="2577602" y="2433001"/>
                  </a:lnTo>
                  <a:lnTo>
                    <a:pt x="2581085" y="2432010"/>
                  </a:lnTo>
                  <a:lnTo>
                    <a:pt x="2584569" y="2431020"/>
                  </a:lnTo>
                  <a:lnTo>
                    <a:pt x="2588052" y="2430031"/>
                  </a:lnTo>
                  <a:lnTo>
                    <a:pt x="2591535" y="2429042"/>
                  </a:lnTo>
                  <a:lnTo>
                    <a:pt x="2595018" y="2428054"/>
                  </a:lnTo>
                  <a:lnTo>
                    <a:pt x="2598502" y="2427067"/>
                  </a:lnTo>
                  <a:lnTo>
                    <a:pt x="2601985" y="2426081"/>
                  </a:lnTo>
                  <a:lnTo>
                    <a:pt x="2605468" y="2425096"/>
                  </a:lnTo>
                  <a:lnTo>
                    <a:pt x="2608951" y="2424112"/>
                  </a:lnTo>
                  <a:lnTo>
                    <a:pt x="2612435" y="2423128"/>
                  </a:lnTo>
                  <a:lnTo>
                    <a:pt x="2615918" y="2422145"/>
                  </a:lnTo>
                  <a:lnTo>
                    <a:pt x="2619401" y="2421163"/>
                  </a:lnTo>
                  <a:lnTo>
                    <a:pt x="2622884" y="2420182"/>
                  </a:lnTo>
                  <a:lnTo>
                    <a:pt x="2626368" y="2419201"/>
                  </a:lnTo>
                  <a:lnTo>
                    <a:pt x="2629851" y="2418221"/>
                  </a:lnTo>
                  <a:lnTo>
                    <a:pt x="2633334" y="2417242"/>
                  </a:lnTo>
                  <a:lnTo>
                    <a:pt x="2636817" y="2416264"/>
                  </a:lnTo>
                  <a:lnTo>
                    <a:pt x="2640301" y="2415287"/>
                  </a:lnTo>
                  <a:lnTo>
                    <a:pt x="2643784" y="2414310"/>
                  </a:lnTo>
                  <a:lnTo>
                    <a:pt x="2647267" y="2413335"/>
                  </a:lnTo>
                  <a:lnTo>
                    <a:pt x="2650750" y="2412360"/>
                  </a:lnTo>
                  <a:lnTo>
                    <a:pt x="2654234" y="2411385"/>
                  </a:lnTo>
                  <a:lnTo>
                    <a:pt x="2657717" y="2410412"/>
                  </a:lnTo>
                  <a:lnTo>
                    <a:pt x="2661200" y="2409439"/>
                  </a:lnTo>
                  <a:lnTo>
                    <a:pt x="2664683" y="2408468"/>
                  </a:lnTo>
                  <a:lnTo>
                    <a:pt x="2668167" y="2407497"/>
                  </a:lnTo>
                  <a:lnTo>
                    <a:pt x="2671650" y="2406526"/>
                  </a:lnTo>
                  <a:lnTo>
                    <a:pt x="2675133" y="2405557"/>
                  </a:lnTo>
                  <a:lnTo>
                    <a:pt x="2678616" y="2404588"/>
                  </a:lnTo>
                  <a:lnTo>
                    <a:pt x="2682100" y="2403620"/>
                  </a:lnTo>
                  <a:lnTo>
                    <a:pt x="2685583" y="2402653"/>
                  </a:lnTo>
                  <a:lnTo>
                    <a:pt x="2689066" y="2401687"/>
                  </a:lnTo>
                  <a:lnTo>
                    <a:pt x="2692549" y="2400721"/>
                  </a:lnTo>
                  <a:lnTo>
                    <a:pt x="2696033" y="2399756"/>
                  </a:lnTo>
                  <a:lnTo>
                    <a:pt x="2699516" y="2398792"/>
                  </a:lnTo>
                  <a:lnTo>
                    <a:pt x="2702999" y="2397829"/>
                  </a:lnTo>
                  <a:lnTo>
                    <a:pt x="2706482" y="2396866"/>
                  </a:lnTo>
                  <a:lnTo>
                    <a:pt x="2709966" y="2395905"/>
                  </a:lnTo>
                  <a:lnTo>
                    <a:pt x="2713449" y="2394944"/>
                  </a:lnTo>
                  <a:lnTo>
                    <a:pt x="2716932" y="2393984"/>
                  </a:lnTo>
                  <a:lnTo>
                    <a:pt x="2720415" y="2393024"/>
                  </a:lnTo>
                  <a:lnTo>
                    <a:pt x="2723899" y="2392066"/>
                  </a:lnTo>
                  <a:lnTo>
                    <a:pt x="2727382" y="2391108"/>
                  </a:lnTo>
                  <a:lnTo>
                    <a:pt x="2730865" y="2390151"/>
                  </a:lnTo>
                  <a:lnTo>
                    <a:pt x="2734348" y="2389194"/>
                  </a:lnTo>
                  <a:lnTo>
                    <a:pt x="2737832" y="2388239"/>
                  </a:lnTo>
                  <a:lnTo>
                    <a:pt x="2741315" y="2387284"/>
                  </a:lnTo>
                  <a:lnTo>
                    <a:pt x="2744798" y="2386330"/>
                  </a:lnTo>
                  <a:lnTo>
                    <a:pt x="2748281" y="2385377"/>
                  </a:lnTo>
                  <a:lnTo>
                    <a:pt x="2751765" y="2384424"/>
                  </a:lnTo>
                  <a:lnTo>
                    <a:pt x="2755248" y="2383472"/>
                  </a:lnTo>
                  <a:lnTo>
                    <a:pt x="2758731" y="2382521"/>
                  </a:lnTo>
                  <a:lnTo>
                    <a:pt x="2762214" y="2381571"/>
                  </a:lnTo>
                  <a:lnTo>
                    <a:pt x="2765698" y="2380622"/>
                  </a:lnTo>
                  <a:lnTo>
                    <a:pt x="2769181" y="2379673"/>
                  </a:lnTo>
                  <a:lnTo>
                    <a:pt x="2772664" y="2378725"/>
                  </a:lnTo>
                  <a:lnTo>
                    <a:pt x="2776147" y="2377778"/>
                  </a:lnTo>
                  <a:lnTo>
                    <a:pt x="2779631" y="2376831"/>
                  </a:lnTo>
                  <a:lnTo>
                    <a:pt x="2783114" y="2375886"/>
                  </a:lnTo>
                  <a:lnTo>
                    <a:pt x="2786597" y="2374941"/>
                  </a:lnTo>
                  <a:lnTo>
                    <a:pt x="2790080" y="2373996"/>
                  </a:lnTo>
                  <a:lnTo>
                    <a:pt x="2793564" y="2373053"/>
                  </a:lnTo>
                  <a:lnTo>
                    <a:pt x="2797047" y="2372110"/>
                  </a:lnTo>
                  <a:lnTo>
                    <a:pt x="2800530" y="2371168"/>
                  </a:lnTo>
                  <a:lnTo>
                    <a:pt x="2804013" y="2370227"/>
                  </a:lnTo>
                  <a:lnTo>
                    <a:pt x="2807497" y="2369287"/>
                  </a:lnTo>
                  <a:lnTo>
                    <a:pt x="2810980" y="2368347"/>
                  </a:lnTo>
                  <a:lnTo>
                    <a:pt x="2814463" y="2367408"/>
                  </a:lnTo>
                  <a:lnTo>
                    <a:pt x="2817946" y="2366470"/>
                  </a:lnTo>
                  <a:lnTo>
                    <a:pt x="2821430" y="2365532"/>
                  </a:lnTo>
                  <a:lnTo>
                    <a:pt x="2824913" y="2364596"/>
                  </a:lnTo>
                  <a:lnTo>
                    <a:pt x="2828396" y="2363660"/>
                  </a:lnTo>
                  <a:lnTo>
                    <a:pt x="2831879" y="2362724"/>
                  </a:lnTo>
                  <a:lnTo>
                    <a:pt x="2835363" y="2361790"/>
                  </a:lnTo>
                  <a:lnTo>
                    <a:pt x="2838846" y="2360856"/>
                  </a:lnTo>
                  <a:lnTo>
                    <a:pt x="2842329" y="2359923"/>
                  </a:lnTo>
                  <a:lnTo>
                    <a:pt x="2845812" y="2358991"/>
                  </a:lnTo>
                  <a:lnTo>
                    <a:pt x="2849296" y="2358059"/>
                  </a:lnTo>
                  <a:lnTo>
                    <a:pt x="2852779" y="2357128"/>
                  </a:lnTo>
                  <a:lnTo>
                    <a:pt x="2856262" y="2356198"/>
                  </a:lnTo>
                  <a:lnTo>
                    <a:pt x="2859745" y="2355269"/>
                  </a:lnTo>
                  <a:lnTo>
                    <a:pt x="2863229" y="2354340"/>
                  </a:lnTo>
                  <a:lnTo>
                    <a:pt x="2866712" y="2353412"/>
                  </a:lnTo>
                  <a:lnTo>
                    <a:pt x="2870195" y="2352485"/>
                  </a:lnTo>
                  <a:lnTo>
                    <a:pt x="2873678" y="2351559"/>
                  </a:lnTo>
                  <a:lnTo>
                    <a:pt x="2877161" y="2350633"/>
                  </a:lnTo>
                  <a:lnTo>
                    <a:pt x="2880645" y="2349708"/>
                  </a:lnTo>
                  <a:lnTo>
                    <a:pt x="2884128" y="2348784"/>
                  </a:lnTo>
                  <a:lnTo>
                    <a:pt x="2887611" y="2347860"/>
                  </a:lnTo>
                  <a:lnTo>
                    <a:pt x="2891094" y="2346937"/>
                  </a:lnTo>
                  <a:lnTo>
                    <a:pt x="2894578" y="2346015"/>
                  </a:lnTo>
                  <a:lnTo>
                    <a:pt x="2898061" y="2345094"/>
                  </a:lnTo>
                  <a:lnTo>
                    <a:pt x="2901544" y="2344173"/>
                  </a:lnTo>
                  <a:lnTo>
                    <a:pt x="2905027" y="2343253"/>
                  </a:lnTo>
                  <a:lnTo>
                    <a:pt x="2908511" y="2342334"/>
                  </a:lnTo>
                  <a:lnTo>
                    <a:pt x="2911994" y="2341416"/>
                  </a:lnTo>
                  <a:lnTo>
                    <a:pt x="2915477" y="2340498"/>
                  </a:lnTo>
                  <a:lnTo>
                    <a:pt x="2918960" y="2339581"/>
                  </a:lnTo>
                  <a:lnTo>
                    <a:pt x="2922444" y="2338665"/>
                  </a:lnTo>
                  <a:lnTo>
                    <a:pt x="2925927" y="2337749"/>
                  </a:lnTo>
                  <a:lnTo>
                    <a:pt x="2929410" y="2336834"/>
                  </a:lnTo>
                  <a:lnTo>
                    <a:pt x="2932893" y="2335920"/>
                  </a:lnTo>
                  <a:lnTo>
                    <a:pt x="2936377" y="2335007"/>
                  </a:lnTo>
                  <a:lnTo>
                    <a:pt x="2939860" y="2334094"/>
                  </a:lnTo>
                  <a:lnTo>
                    <a:pt x="2943343" y="2333182"/>
                  </a:lnTo>
                  <a:lnTo>
                    <a:pt x="2946826" y="2332271"/>
                  </a:lnTo>
                  <a:lnTo>
                    <a:pt x="2950310" y="2331360"/>
                  </a:lnTo>
                  <a:lnTo>
                    <a:pt x="2953793" y="2330450"/>
                  </a:lnTo>
                  <a:lnTo>
                    <a:pt x="2957276" y="2329541"/>
                  </a:lnTo>
                  <a:lnTo>
                    <a:pt x="2960759" y="2328633"/>
                  </a:lnTo>
                  <a:lnTo>
                    <a:pt x="2964243" y="2327725"/>
                  </a:lnTo>
                  <a:lnTo>
                    <a:pt x="2967726" y="2326818"/>
                  </a:lnTo>
                  <a:lnTo>
                    <a:pt x="2971209" y="2325911"/>
                  </a:lnTo>
                  <a:lnTo>
                    <a:pt x="2974692" y="2325006"/>
                  </a:lnTo>
                  <a:lnTo>
                    <a:pt x="2978176" y="2324101"/>
                  </a:lnTo>
                  <a:lnTo>
                    <a:pt x="2981659" y="2323197"/>
                  </a:lnTo>
                  <a:lnTo>
                    <a:pt x="2985142" y="2322293"/>
                  </a:lnTo>
                  <a:lnTo>
                    <a:pt x="2988625" y="2573902"/>
                  </a:lnTo>
                  <a:lnTo>
                    <a:pt x="2992109" y="2573119"/>
                  </a:lnTo>
                  <a:lnTo>
                    <a:pt x="2995592" y="2572337"/>
                  </a:lnTo>
                  <a:lnTo>
                    <a:pt x="2999075" y="2571555"/>
                  </a:lnTo>
                  <a:lnTo>
                    <a:pt x="3002558" y="2570773"/>
                  </a:lnTo>
                  <a:lnTo>
                    <a:pt x="3006042" y="2569992"/>
                  </a:lnTo>
                  <a:lnTo>
                    <a:pt x="3009525" y="2569212"/>
                  </a:lnTo>
                  <a:lnTo>
                    <a:pt x="3013008" y="2568431"/>
                  </a:lnTo>
                  <a:lnTo>
                    <a:pt x="3016491" y="2567652"/>
                  </a:lnTo>
                  <a:lnTo>
                    <a:pt x="3019975" y="2566873"/>
                  </a:lnTo>
                  <a:lnTo>
                    <a:pt x="3023458" y="2566094"/>
                  </a:lnTo>
                  <a:lnTo>
                    <a:pt x="3026941" y="2565316"/>
                  </a:lnTo>
                  <a:lnTo>
                    <a:pt x="3030424" y="2564538"/>
                  </a:lnTo>
                  <a:lnTo>
                    <a:pt x="3033908" y="2563761"/>
                  </a:lnTo>
                  <a:lnTo>
                    <a:pt x="3037391" y="2562984"/>
                  </a:lnTo>
                  <a:lnTo>
                    <a:pt x="3040874" y="2562208"/>
                  </a:lnTo>
                  <a:lnTo>
                    <a:pt x="3044357" y="2561432"/>
                  </a:lnTo>
                  <a:lnTo>
                    <a:pt x="3047841" y="2560657"/>
                  </a:lnTo>
                  <a:lnTo>
                    <a:pt x="3051324" y="2559882"/>
                  </a:lnTo>
                  <a:lnTo>
                    <a:pt x="3054807" y="2559107"/>
                  </a:lnTo>
                  <a:lnTo>
                    <a:pt x="3058290" y="2558333"/>
                  </a:lnTo>
                  <a:lnTo>
                    <a:pt x="3061774" y="2557560"/>
                  </a:lnTo>
                  <a:lnTo>
                    <a:pt x="3065257" y="2556787"/>
                  </a:lnTo>
                  <a:lnTo>
                    <a:pt x="3068740" y="2556014"/>
                  </a:lnTo>
                  <a:lnTo>
                    <a:pt x="3072223" y="2555242"/>
                  </a:lnTo>
                  <a:lnTo>
                    <a:pt x="3075707" y="2554471"/>
                  </a:lnTo>
                  <a:lnTo>
                    <a:pt x="3079190" y="2553700"/>
                  </a:lnTo>
                  <a:lnTo>
                    <a:pt x="3082673" y="2552929"/>
                  </a:lnTo>
                  <a:lnTo>
                    <a:pt x="3086156" y="2552159"/>
                  </a:lnTo>
                  <a:lnTo>
                    <a:pt x="3089640" y="2551389"/>
                  </a:lnTo>
                  <a:lnTo>
                    <a:pt x="3093123" y="2550620"/>
                  </a:lnTo>
                  <a:lnTo>
                    <a:pt x="3096606" y="2549851"/>
                  </a:lnTo>
                  <a:lnTo>
                    <a:pt x="3100089" y="2549083"/>
                  </a:lnTo>
                  <a:lnTo>
                    <a:pt x="3103573" y="2548315"/>
                  </a:lnTo>
                  <a:lnTo>
                    <a:pt x="3107056" y="2547547"/>
                  </a:lnTo>
                  <a:lnTo>
                    <a:pt x="3110539" y="2546780"/>
                  </a:lnTo>
                  <a:lnTo>
                    <a:pt x="3114022" y="2546014"/>
                  </a:lnTo>
                  <a:lnTo>
                    <a:pt x="3117506" y="2545248"/>
                  </a:lnTo>
                  <a:lnTo>
                    <a:pt x="3120989" y="2544482"/>
                  </a:lnTo>
                  <a:lnTo>
                    <a:pt x="3124472" y="2543717"/>
                  </a:lnTo>
                  <a:lnTo>
                    <a:pt x="3127955" y="2542952"/>
                  </a:lnTo>
                  <a:lnTo>
                    <a:pt x="3131439" y="2542188"/>
                  </a:lnTo>
                  <a:lnTo>
                    <a:pt x="3134922" y="2541424"/>
                  </a:lnTo>
                  <a:lnTo>
                    <a:pt x="3138405" y="2540661"/>
                  </a:lnTo>
                  <a:lnTo>
                    <a:pt x="3141888" y="2539898"/>
                  </a:lnTo>
                  <a:lnTo>
                    <a:pt x="3145372" y="2539136"/>
                  </a:lnTo>
                  <a:lnTo>
                    <a:pt x="3148855" y="2538374"/>
                  </a:lnTo>
                  <a:lnTo>
                    <a:pt x="3152338" y="2537612"/>
                  </a:lnTo>
                  <a:lnTo>
                    <a:pt x="3155821" y="2536851"/>
                  </a:lnTo>
                  <a:lnTo>
                    <a:pt x="3159304" y="2536091"/>
                  </a:lnTo>
                  <a:lnTo>
                    <a:pt x="3162788" y="2535331"/>
                  </a:lnTo>
                  <a:lnTo>
                    <a:pt x="3166271" y="2534571"/>
                  </a:lnTo>
                  <a:lnTo>
                    <a:pt x="3169754" y="2533812"/>
                  </a:lnTo>
                  <a:lnTo>
                    <a:pt x="3173237" y="2533053"/>
                  </a:lnTo>
                  <a:lnTo>
                    <a:pt x="3176721" y="2532295"/>
                  </a:lnTo>
                  <a:lnTo>
                    <a:pt x="3180204" y="2531537"/>
                  </a:lnTo>
                  <a:lnTo>
                    <a:pt x="3183687" y="2530780"/>
                  </a:lnTo>
                  <a:lnTo>
                    <a:pt x="3187170" y="2530023"/>
                  </a:lnTo>
                  <a:lnTo>
                    <a:pt x="3190654" y="2529266"/>
                  </a:lnTo>
                  <a:lnTo>
                    <a:pt x="3194137" y="2528510"/>
                  </a:lnTo>
                  <a:lnTo>
                    <a:pt x="3197620" y="2527755"/>
                  </a:lnTo>
                  <a:lnTo>
                    <a:pt x="3201103" y="2527000"/>
                  </a:lnTo>
                  <a:lnTo>
                    <a:pt x="3204587" y="2526245"/>
                  </a:lnTo>
                  <a:lnTo>
                    <a:pt x="3208070" y="2525491"/>
                  </a:lnTo>
                  <a:lnTo>
                    <a:pt x="3211553" y="2524737"/>
                  </a:lnTo>
                  <a:lnTo>
                    <a:pt x="3215036" y="2523984"/>
                  </a:lnTo>
                  <a:lnTo>
                    <a:pt x="3218520" y="2523231"/>
                  </a:lnTo>
                  <a:lnTo>
                    <a:pt x="3222003" y="2522479"/>
                  </a:lnTo>
                  <a:lnTo>
                    <a:pt x="3225486" y="2521727"/>
                  </a:lnTo>
                  <a:lnTo>
                    <a:pt x="3228969" y="2520975"/>
                  </a:lnTo>
                  <a:lnTo>
                    <a:pt x="3232453" y="2520224"/>
                  </a:lnTo>
                  <a:lnTo>
                    <a:pt x="3235936" y="2519474"/>
                  </a:lnTo>
                  <a:lnTo>
                    <a:pt x="3239419" y="2518723"/>
                  </a:lnTo>
                  <a:lnTo>
                    <a:pt x="3242902" y="2517974"/>
                  </a:lnTo>
                  <a:lnTo>
                    <a:pt x="3246386" y="2517224"/>
                  </a:lnTo>
                  <a:lnTo>
                    <a:pt x="3249869" y="2516476"/>
                  </a:lnTo>
                  <a:lnTo>
                    <a:pt x="3253352" y="2515727"/>
                  </a:lnTo>
                  <a:lnTo>
                    <a:pt x="3256835" y="2514979"/>
                  </a:lnTo>
                  <a:lnTo>
                    <a:pt x="3260319" y="2514232"/>
                  </a:lnTo>
                  <a:lnTo>
                    <a:pt x="3263802" y="2513485"/>
                  </a:lnTo>
                  <a:lnTo>
                    <a:pt x="3267285" y="2512738"/>
                  </a:lnTo>
                  <a:lnTo>
                    <a:pt x="3270768" y="2511992"/>
                  </a:lnTo>
                  <a:lnTo>
                    <a:pt x="3274252" y="2511246"/>
                  </a:lnTo>
                  <a:lnTo>
                    <a:pt x="3277735" y="2510501"/>
                  </a:lnTo>
                  <a:lnTo>
                    <a:pt x="3281218" y="2509756"/>
                  </a:lnTo>
                  <a:lnTo>
                    <a:pt x="3284701" y="2509012"/>
                  </a:lnTo>
                  <a:lnTo>
                    <a:pt x="3288185" y="2508268"/>
                  </a:lnTo>
                  <a:lnTo>
                    <a:pt x="3291668" y="2507524"/>
                  </a:lnTo>
                  <a:lnTo>
                    <a:pt x="3295151" y="2506781"/>
                  </a:lnTo>
                  <a:lnTo>
                    <a:pt x="3298634" y="2506039"/>
                  </a:lnTo>
                  <a:lnTo>
                    <a:pt x="3302118" y="2505296"/>
                  </a:lnTo>
                  <a:lnTo>
                    <a:pt x="3305601" y="2504555"/>
                  </a:lnTo>
                  <a:lnTo>
                    <a:pt x="3309084" y="2503813"/>
                  </a:lnTo>
                  <a:lnTo>
                    <a:pt x="3312567" y="2503073"/>
                  </a:lnTo>
                  <a:lnTo>
                    <a:pt x="3316051" y="2502332"/>
                  </a:lnTo>
                  <a:lnTo>
                    <a:pt x="3319534" y="2501592"/>
                  </a:lnTo>
                  <a:lnTo>
                    <a:pt x="3323017" y="2500853"/>
                  </a:lnTo>
                  <a:lnTo>
                    <a:pt x="3326500" y="2500113"/>
                  </a:lnTo>
                  <a:lnTo>
                    <a:pt x="3329984" y="2499375"/>
                  </a:lnTo>
                  <a:lnTo>
                    <a:pt x="3333467" y="2498637"/>
                  </a:lnTo>
                  <a:lnTo>
                    <a:pt x="3336950" y="2497899"/>
                  </a:lnTo>
                  <a:lnTo>
                    <a:pt x="3340433" y="2497161"/>
                  </a:lnTo>
                  <a:lnTo>
                    <a:pt x="3343917" y="2496424"/>
                  </a:lnTo>
                  <a:lnTo>
                    <a:pt x="3347400" y="2495688"/>
                  </a:lnTo>
                  <a:lnTo>
                    <a:pt x="3350883" y="2494952"/>
                  </a:lnTo>
                  <a:lnTo>
                    <a:pt x="3354366" y="2494216"/>
                  </a:lnTo>
                  <a:lnTo>
                    <a:pt x="3357850" y="2493481"/>
                  </a:lnTo>
                  <a:lnTo>
                    <a:pt x="3361333" y="2492746"/>
                  </a:lnTo>
                  <a:lnTo>
                    <a:pt x="3364816" y="2492012"/>
                  </a:lnTo>
                  <a:lnTo>
                    <a:pt x="3368299" y="2491278"/>
                  </a:lnTo>
                  <a:lnTo>
                    <a:pt x="3371783" y="2490545"/>
                  </a:lnTo>
                  <a:lnTo>
                    <a:pt x="3375266" y="2489811"/>
                  </a:lnTo>
                  <a:lnTo>
                    <a:pt x="3378749" y="2489079"/>
                  </a:lnTo>
                  <a:lnTo>
                    <a:pt x="3382232" y="2488347"/>
                  </a:lnTo>
                  <a:lnTo>
                    <a:pt x="3385716" y="2487615"/>
                  </a:lnTo>
                  <a:lnTo>
                    <a:pt x="3389199" y="2486884"/>
                  </a:lnTo>
                  <a:lnTo>
                    <a:pt x="3392682" y="2486153"/>
                  </a:lnTo>
                  <a:lnTo>
                    <a:pt x="3396165" y="2485422"/>
                  </a:lnTo>
                  <a:lnTo>
                    <a:pt x="3399649" y="2484692"/>
                  </a:lnTo>
                  <a:lnTo>
                    <a:pt x="3403132" y="2483963"/>
                  </a:lnTo>
                  <a:lnTo>
                    <a:pt x="3406615" y="2483234"/>
                  </a:lnTo>
                  <a:lnTo>
                    <a:pt x="3410098" y="2482505"/>
                  </a:lnTo>
                  <a:lnTo>
                    <a:pt x="3413582" y="2481776"/>
                  </a:lnTo>
                  <a:lnTo>
                    <a:pt x="3417065" y="2481049"/>
                  </a:lnTo>
                  <a:lnTo>
                    <a:pt x="3420548" y="2480321"/>
                  </a:lnTo>
                  <a:lnTo>
                    <a:pt x="3424031" y="2479594"/>
                  </a:lnTo>
                  <a:lnTo>
                    <a:pt x="3427515" y="2478867"/>
                  </a:lnTo>
                  <a:lnTo>
                    <a:pt x="3430998" y="2478141"/>
                  </a:lnTo>
                  <a:lnTo>
                    <a:pt x="3434481" y="2477416"/>
                  </a:lnTo>
                  <a:lnTo>
                    <a:pt x="3437964" y="2476690"/>
                  </a:lnTo>
                  <a:lnTo>
                    <a:pt x="3441447" y="2475965"/>
                  </a:lnTo>
                  <a:lnTo>
                    <a:pt x="3444931" y="2475241"/>
                  </a:lnTo>
                  <a:lnTo>
                    <a:pt x="3448414" y="2474517"/>
                  </a:lnTo>
                  <a:lnTo>
                    <a:pt x="3451897" y="2473793"/>
                  </a:lnTo>
                  <a:lnTo>
                    <a:pt x="3455380" y="2473070"/>
                  </a:lnTo>
                  <a:lnTo>
                    <a:pt x="3458864" y="2472347"/>
                  </a:lnTo>
                  <a:lnTo>
                    <a:pt x="3462347" y="2471625"/>
                  </a:lnTo>
                  <a:lnTo>
                    <a:pt x="3465830" y="2470903"/>
                  </a:lnTo>
                  <a:lnTo>
                    <a:pt x="3469313" y="2470181"/>
                  </a:lnTo>
                  <a:lnTo>
                    <a:pt x="3472797" y="2469460"/>
                  </a:lnTo>
                  <a:lnTo>
                    <a:pt x="3476280" y="2468740"/>
                  </a:lnTo>
                  <a:lnTo>
                    <a:pt x="3479763" y="2468019"/>
                  </a:lnTo>
                  <a:lnTo>
                    <a:pt x="3483246" y="2467299"/>
                  </a:lnTo>
                  <a:lnTo>
                    <a:pt x="3483246" y="2507937"/>
                  </a:lnTo>
                  <a:lnTo>
                    <a:pt x="3483246" y="2545449"/>
                  </a:lnTo>
                  <a:lnTo>
                    <a:pt x="3483246" y="2580182"/>
                  </a:lnTo>
                  <a:lnTo>
                    <a:pt x="3483246" y="2612435"/>
                  </a:lnTo>
                  <a:lnTo>
                    <a:pt x="3483246" y="2642463"/>
                  </a:lnTo>
                  <a:lnTo>
                    <a:pt x="3483246" y="2670489"/>
                  </a:lnTo>
                  <a:lnTo>
                    <a:pt x="3483246" y="2696707"/>
                  </a:lnTo>
                  <a:lnTo>
                    <a:pt x="3483246" y="2721286"/>
                  </a:lnTo>
                  <a:lnTo>
                    <a:pt x="3483246" y="2744376"/>
                  </a:lnTo>
                  <a:lnTo>
                    <a:pt x="3483246" y="2766107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2766107"/>
            </a:xfrm>
            <a:custGeom>
              <a:avLst/>
              <a:gdLst/>
              <a:ahLst/>
              <a:cxnLst/>
              <a:rect l="0" t="0" r="0" b="0"/>
              <a:pathLst>
                <a:path w="3483246" h="276610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1740753"/>
                  </a:lnTo>
                  <a:lnTo>
                    <a:pt x="501587" y="1734684"/>
                  </a:lnTo>
                  <a:lnTo>
                    <a:pt x="505070" y="1728658"/>
                  </a:lnTo>
                  <a:lnTo>
                    <a:pt x="508554" y="1722674"/>
                  </a:lnTo>
                  <a:lnTo>
                    <a:pt x="512037" y="1716730"/>
                  </a:lnTo>
                  <a:lnTo>
                    <a:pt x="515520" y="1710828"/>
                  </a:lnTo>
                  <a:lnTo>
                    <a:pt x="519003" y="1704966"/>
                  </a:lnTo>
                  <a:lnTo>
                    <a:pt x="522487" y="1699144"/>
                  </a:lnTo>
                  <a:lnTo>
                    <a:pt x="525970" y="1693362"/>
                  </a:lnTo>
                  <a:lnTo>
                    <a:pt x="529453" y="1687619"/>
                  </a:lnTo>
                  <a:lnTo>
                    <a:pt x="532936" y="1681915"/>
                  </a:lnTo>
                  <a:lnTo>
                    <a:pt x="536420" y="1676249"/>
                  </a:lnTo>
                  <a:lnTo>
                    <a:pt x="539903" y="1670622"/>
                  </a:lnTo>
                  <a:lnTo>
                    <a:pt x="543386" y="1665032"/>
                  </a:lnTo>
                  <a:lnTo>
                    <a:pt x="546869" y="1659479"/>
                  </a:lnTo>
                  <a:lnTo>
                    <a:pt x="550353" y="1653963"/>
                  </a:lnTo>
                  <a:lnTo>
                    <a:pt x="553836" y="1648484"/>
                  </a:lnTo>
                  <a:lnTo>
                    <a:pt x="557319" y="1643041"/>
                  </a:lnTo>
                  <a:lnTo>
                    <a:pt x="560802" y="1637633"/>
                  </a:lnTo>
                  <a:lnTo>
                    <a:pt x="564286" y="1632261"/>
                  </a:lnTo>
                  <a:lnTo>
                    <a:pt x="567769" y="1626925"/>
                  </a:lnTo>
                  <a:lnTo>
                    <a:pt x="571252" y="1621623"/>
                  </a:lnTo>
                  <a:lnTo>
                    <a:pt x="574735" y="1616355"/>
                  </a:lnTo>
                  <a:lnTo>
                    <a:pt x="578218" y="1611122"/>
                  </a:lnTo>
                  <a:lnTo>
                    <a:pt x="581702" y="1605922"/>
                  </a:lnTo>
                  <a:lnTo>
                    <a:pt x="585185" y="1600756"/>
                  </a:lnTo>
                  <a:lnTo>
                    <a:pt x="588668" y="1595623"/>
                  </a:lnTo>
                  <a:lnTo>
                    <a:pt x="592151" y="1590523"/>
                  </a:lnTo>
                  <a:lnTo>
                    <a:pt x="595635" y="1585456"/>
                  </a:lnTo>
                  <a:lnTo>
                    <a:pt x="599118" y="1580420"/>
                  </a:lnTo>
                  <a:lnTo>
                    <a:pt x="602601" y="1575416"/>
                  </a:lnTo>
                  <a:lnTo>
                    <a:pt x="606084" y="1570444"/>
                  </a:lnTo>
                  <a:lnTo>
                    <a:pt x="609568" y="1565504"/>
                  </a:lnTo>
                  <a:lnTo>
                    <a:pt x="613051" y="1560594"/>
                  </a:lnTo>
                  <a:lnTo>
                    <a:pt x="616534" y="1555715"/>
                  </a:lnTo>
                  <a:lnTo>
                    <a:pt x="620017" y="1550866"/>
                  </a:lnTo>
                  <a:lnTo>
                    <a:pt x="623501" y="1546048"/>
                  </a:lnTo>
                  <a:lnTo>
                    <a:pt x="626984" y="1541259"/>
                  </a:lnTo>
                  <a:lnTo>
                    <a:pt x="630467" y="1536500"/>
                  </a:lnTo>
                  <a:lnTo>
                    <a:pt x="633950" y="1531770"/>
                  </a:lnTo>
                  <a:lnTo>
                    <a:pt x="637434" y="1527070"/>
                  </a:lnTo>
                  <a:lnTo>
                    <a:pt x="640917" y="1522398"/>
                  </a:lnTo>
                  <a:lnTo>
                    <a:pt x="644400" y="1517754"/>
                  </a:lnTo>
                  <a:lnTo>
                    <a:pt x="647883" y="1513139"/>
                  </a:lnTo>
                  <a:lnTo>
                    <a:pt x="651367" y="1508552"/>
                  </a:lnTo>
                  <a:lnTo>
                    <a:pt x="654850" y="1503992"/>
                  </a:lnTo>
                  <a:lnTo>
                    <a:pt x="658333" y="1499460"/>
                  </a:lnTo>
                  <a:lnTo>
                    <a:pt x="661816" y="1494955"/>
                  </a:lnTo>
                  <a:lnTo>
                    <a:pt x="665300" y="1490477"/>
                  </a:lnTo>
                  <a:lnTo>
                    <a:pt x="668783" y="1486026"/>
                  </a:lnTo>
                  <a:lnTo>
                    <a:pt x="672266" y="1481602"/>
                  </a:lnTo>
                  <a:lnTo>
                    <a:pt x="675749" y="1477203"/>
                  </a:lnTo>
                  <a:lnTo>
                    <a:pt x="679233" y="1472831"/>
                  </a:lnTo>
                  <a:lnTo>
                    <a:pt x="682716" y="1468485"/>
                  </a:lnTo>
                  <a:lnTo>
                    <a:pt x="686199" y="1464164"/>
                  </a:lnTo>
                  <a:lnTo>
                    <a:pt x="689682" y="1459868"/>
                  </a:lnTo>
                  <a:lnTo>
                    <a:pt x="693166" y="1455598"/>
                  </a:lnTo>
                  <a:lnTo>
                    <a:pt x="696649" y="1451352"/>
                  </a:lnTo>
                  <a:lnTo>
                    <a:pt x="700132" y="1447132"/>
                  </a:lnTo>
                  <a:lnTo>
                    <a:pt x="703615" y="1442935"/>
                  </a:lnTo>
                  <a:lnTo>
                    <a:pt x="707099" y="1438763"/>
                  </a:lnTo>
                  <a:lnTo>
                    <a:pt x="710582" y="1434615"/>
                  </a:lnTo>
                  <a:lnTo>
                    <a:pt x="714065" y="1430491"/>
                  </a:lnTo>
                  <a:lnTo>
                    <a:pt x="717548" y="1426391"/>
                  </a:lnTo>
                  <a:lnTo>
                    <a:pt x="721032" y="1422313"/>
                  </a:lnTo>
                  <a:lnTo>
                    <a:pt x="724515" y="1418260"/>
                  </a:lnTo>
                  <a:lnTo>
                    <a:pt x="727998" y="1414229"/>
                  </a:lnTo>
                  <a:lnTo>
                    <a:pt x="731481" y="1410221"/>
                  </a:lnTo>
                  <a:lnTo>
                    <a:pt x="734965" y="1406236"/>
                  </a:lnTo>
                  <a:lnTo>
                    <a:pt x="738448" y="1402273"/>
                  </a:lnTo>
                  <a:lnTo>
                    <a:pt x="741931" y="1398332"/>
                  </a:lnTo>
                  <a:lnTo>
                    <a:pt x="745414" y="1394414"/>
                  </a:lnTo>
                  <a:lnTo>
                    <a:pt x="748898" y="1390517"/>
                  </a:lnTo>
                  <a:lnTo>
                    <a:pt x="752381" y="1386642"/>
                  </a:lnTo>
                  <a:lnTo>
                    <a:pt x="755864" y="1382789"/>
                  </a:lnTo>
                  <a:lnTo>
                    <a:pt x="759347" y="1378957"/>
                  </a:lnTo>
                  <a:lnTo>
                    <a:pt x="762831" y="1375146"/>
                  </a:lnTo>
                  <a:lnTo>
                    <a:pt x="766314" y="1371357"/>
                  </a:lnTo>
                  <a:lnTo>
                    <a:pt x="769797" y="1367588"/>
                  </a:lnTo>
                  <a:lnTo>
                    <a:pt x="773280" y="1363839"/>
                  </a:lnTo>
                  <a:lnTo>
                    <a:pt x="776764" y="1360112"/>
                  </a:lnTo>
                  <a:lnTo>
                    <a:pt x="780247" y="1356404"/>
                  </a:lnTo>
                  <a:lnTo>
                    <a:pt x="783730" y="1352717"/>
                  </a:lnTo>
                  <a:lnTo>
                    <a:pt x="787213" y="1349049"/>
                  </a:lnTo>
                  <a:lnTo>
                    <a:pt x="790697" y="1345402"/>
                  </a:lnTo>
                  <a:lnTo>
                    <a:pt x="794180" y="1341774"/>
                  </a:lnTo>
                  <a:lnTo>
                    <a:pt x="797663" y="1338166"/>
                  </a:lnTo>
                  <a:lnTo>
                    <a:pt x="801146" y="1334577"/>
                  </a:lnTo>
                  <a:lnTo>
                    <a:pt x="804630" y="1331007"/>
                  </a:lnTo>
                  <a:lnTo>
                    <a:pt x="808113" y="1327456"/>
                  </a:lnTo>
                  <a:lnTo>
                    <a:pt x="811596" y="1323925"/>
                  </a:lnTo>
                  <a:lnTo>
                    <a:pt x="815079" y="1320412"/>
                  </a:lnTo>
                  <a:lnTo>
                    <a:pt x="818563" y="1316917"/>
                  </a:lnTo>
                  <a:lnTo>
                    <a:pt x="822046" y="1313441"/>
                  </a:lnTo>
                  <a:lnTo>
                    <a:pt x="825529" y="1309983"/>
                  </a:lnTo>
                  <a:lnTo>
                    <a:pt x="829012" y="1306544"/>
                  </a:lnTo>
                  <a:lnTo>
                    <a:pt x="832496" y="1303122"/>
                  </a:lnTo>
                  <a:lnTo>
                    <a:pt x="835979" y="1299719"/>
                  </a:lnTo>
                  <a:lnTo>
                    <a:pt x="839462" y="1296333"/>
                  </a:lnTo>
                  <a:lnTo>
                    <a:pt x="842945" y="1292964"/>
                  </a:lnTo>
                  <a:lnTo>
                    <a:pt x="846429" y="1289613"/>
                  </a:lnTo>
                  <a:lnTo>
                    <a:pt x="849912" y="1286280"/>
                  </a:lnTo>
                  <a:lnTo>
                    <a:pt x="853395" y="1282963"/>
                  </a:lnTo>
                  <a:lnTo>
                    <a:pt x="856878" y="1279664"/>
                  </a:lnTo>
                  <a:lnTo>
                    <a:pt x="860361" y="1276382"/>
                  </a:lnTo>
                  <a:lnTo>
                    <a:pt x="863845" y="1273116"/>
                  </a:lnTo>
                  <a:lnTo>
                    <a:pt x="867328" y="1269867"/>
                  </a:lnTo>
                  <a:lnTo>
                    <a:pt x="870811" y="1266635"/>
                  </a:lnTo>
                  <a:lnTo>
                    <a:pt x="874294" y="1263419"/>
                  </a:lnTo>
                  <a:lnTo>
                    <a:pt x="877778" y="1260219"/>
                  </a:lnTo>
                  <a:lnTo>
                    <a:pt x="881261" y="1257036"/>
                  </a:lnTo>
                  <a:lnTo>
                    <a:pt x="884744" y="1253868"/>
                  </a:lnTo>
                  <a:lnTo>
                    <a:pt x="888227" y="1250717"/>
                  </a:lnTo>
                  <a:lnTo>
                    <a:pt x="891711" y="1247581"/>
                  </a:lnTo>
                  <a:lnTo>
                    <a:pt x="895194" y="1244461"/>
                  </a:lnTo>
                  <a:lnTo>
                    <a:pt x="898677" y="1241356"/>
                  </a:lnTo>
                  <a:lnTo>
                    <a:pt x="902160" y="1238267"/>
                  </a:lnTo>
                  <a:lnTo>
                    <a:pt x="905644" y="1235193"/>
                  </a:lnTo>
                  <a:lnTo>
                    <a:pt x="909127" y="1232135"/>
                  </a:lnTo>
                  <a:lnTo>
                    <a:pt x="912610" y="1229092"/>
                  </a:lnTo>
                  <a:lnTo>
                    <a:pt x="916093" y="1226063"/>
                  </a:lnTo>
                  <a:lnTo>
                    <a:pt x="919577" y="1223050"/>
                  </a:lnTo>
                  <a:lnTo>
                    <a:pt x="923060" y="1220051"/>
                  </a:lnTo>
                  <a:lnTo>
                    <a:pt x="926543" y="1217067"/>
                  </a:lnTo>
                  <a:lnTo>
                    <a:pt x="930026" y="1214097"/>
                  </a:lnTo>
                  <a:lnTo>
                    <a:pt x="933510" y="1211142"/>
                  </a:lnTo>
                  <a:lnTo>
                    <a:pt x="936993" y="1208202"/>
                  </a:lnTo>
                  <a:lnTo>
                    <a:pt x="940476" y="1205275"/>
                  </a:lnTo>
                  <a:lnTo>
                    <a:pt x="943959" y="1202363"/>
                  </a:lnTo>
                  <a:lnTo>
                    <a:pt x="947443" y="1199465"/>
                  </a:lnTo>
                  <a:lnTo>
                    <a:pt x="950926" y="1196580"/>
                  </a:lnTo>
                  <a:lnTo>
                    <a:pt x="954409" y="1193710"/>
                  </a:lnTo>
                  <a:lnTo>
                    <a:pt x="957892" y="1190853"/>
                  </a:lnTo>
                  <a:lnTo>
                    <a:pt x="961376" y="1188010"/>
                  </a:lnTo>
                  <a:lnTo>
                    <a:pt x="964859" y="1185181"/>
                  </a:lnTo>
                  <a:lnTo>
                    <a:pt x="968342" y="1182364"/>
                  </a:lnTo>
                  <a:lnTo>
                    <a:pt x="971825" y="1179562"/>
                  </a:lnTo>
                  <a:lnTo>
                    <a:pt x="975309" y="1176772"/>
                  </a:lnTo>
                  <a:lnTo>
                    <a:pt x="978792" y="1173996"/>
                  </a:lnTo>
                  <a:lnTo>
                    <a:pt x="982275" y="1171233"/>
                  </a:lnTo>
                  <a:lnTo>
                    <a:pt x="985758" y="1168482"/>
                  </a:lnTo>
                  <a:lnTo>
                    <a:pt x="989242" y="1165745"/>
                  </a:lnTo>
                  <a:lnTo>
                    <a:pt x="992725" y="1163020"/>
                  </a:lnTo>
                  <a:lnTo>
                    <a:pt x="996208" y="1160308"/>
                  </a:lnTo>
                  <a:lnTo>
                    <a:pt x="999691" y="1157609"/>
                  </a:lnTo>
                  <a:lnTo>
                    <a:pt x="1003175" y="1154922"/>
                  </a:lnTo>
                  <a:lnTo>
                    <a:pt x="1006658" y="1152248"/>
                  </a:lnTo>
                  <a:lnTo>
                    <a:pt x="1010141" y="1149586"/>
                  </a:lnTo>
                  <a:lnTo>
                    <a:pt x="1013624" y="1146936"/>
                  </a:lnTo>
                  <a:lnTo>
                    <a:pt x="1017108" y="1144299"/>
                  </a:lnTo>
                  <a:lnTo>
                    <a:pt x="1020591" y="1141673"/>
                  </a:lnTo>
                  <a:lnTo>
                    <a:pt x="1024074" y="1139060"/>
                  </a:lnTo>
                  <a:lnTo>
                    <a:pt x="1027557" y="1136459"/>
                  </a:lnTo>
                  <a:lnTo>
                    <a:pt x="1031041" y="1133869"/>
                  </a:lnTo>
                  <a:lnTo>
                    <a:pt x="1034524" y="1131291"/>
                  </a:lnTo>
                  <a:lnTo>
                    <a:pt x="1038007" y="1128725"/>
                  </a:lnTo>
                  <a:lnTo>
                    <a:pt x="1041490" y="1126171"/>
                  </a:lnTo>
                  <a:lnTo>
                    <a:pt x="1044974" y="1123628"/>
                  </a:lnTo>
                  <a:lnTo>
                    <a:pt x="1048457" y="1121096"/>
                  </a:lnTo>
                  <a:lnTo>
                    <a:pt x="1051940" y="1118576"/>
                  </a:lnTo>
                  <a:lnTo>
                    <a:pt x="1055423" y="1116067"/>
                  </a:lnTo>
                  <a:lnTo>
                    <a:pt x="1058907" y="1113570"/>
                  </a:lnTo>
                  <a:lnTo>
                    <a:pt x="1062390" y="1111083"/>
                  </a:lnTo>
                  <a:lnTo>
                    <a:pt x="1065873" y="1108608"/>
                  </a:lnTo>
                  <a:lnTo>
                    <a:pt x="1069356" y="1106143"/>
                  </a:lnTo>
                  <a:lnTo>
                    <a:pt x="1072840" y="1103690"/>
                  </a:lnTo>
                  <a:lnTo>
                    <a:pt x="1076323" y="1101247"/>
                  </a:lnTo>
                  <a:lnTo>
                    <a:pt x="1079806" y="1098816"/>
                  </a:lnTo>
                  <a:lnTo>
                    <a:pt x="1083289" y="1096395"/>
                  </a:lnTo>
                  <a:lnTo>
                    <a:pt x="1086773" y="1093984"/>
                  </a:lnTo>
                  <a:lnTo>
                    <a:pt x="1090256" y="1091584"/>
                  </a:lnTo>
                  <a:lnTo>
                    <a:pt x="1093739" y="1089195"/>
                  </a:lnTo>
                  <a:lnTo>
                    <a:pt x="1097222" y="1086816"/>
                  </a:lnTo>
                  <a:lnTo>
                    <a:pt x="1100706" y="1084447"/>
                  </a:lnTo>
                  <a:lnTo>
                    <a:pt x="1104189" y="1082089"/>
                  </a:lnTo>
                  <a:lnTo>
                    <a:pt x="1107672" y="1079741"/>
                  </a:lnTo>
                  <a:lnTo>
                    <a:pt x="1111155" y="1077403"/>
                  </a:lnTo>
                  <a:lnTo>
                    <a:pt x="1114639" y="1075076"/>
                  </a:lnTo>
                  <a:lnTo>
                    <a:pt x="1118122" y="1072758"/>
                  </a:lnTo>
                  <a:lnTo>
                    <a:pt x="1121605" y="1070450"/>
                  </a:lnTo>
                  <a:lnTo>
                    <a:pt x="1125088" y="1068153"/>
                  </a:lnTo>
                  <a:lnTo>
                    <a:pt x="1128572" y="1065865"/>
                  </a:lnTo>
                  <a:lnTo>
                    <a:pt x="1132055" y="1063586"/>
                  </a:lnTo>
                  <a:lnTo>
                    <a:pt x="1135538" y="1061318"/>
                  </a:lnTo>
                  <a:lnTo>
                    <a:pt x="1139021" y="1059059"/>
                  </a:lnTo>
                  <a:lnTo>
                    <a:pt x="1142505" y="1056810"/>
                  </a:lnTo>
                  <a:lnTo>
                    <a:pt x="1145988" y="1054570"/>
                  </a:lnTo>
                  <a:lnTo>
                    <a:pt x="1149471" y="1052340"/>
                  </a:lnTo>
                  <a:lnTo>
                    <a:pt x="1152954" y="1050119"/>
                  </a:lnTo>
                  <a:lnTo>
                    <a:pt x="1156437" y="1047908"/>
                  </a:lnTo>
                  <a:lnTo>
                    <a:pt x="1159921" y="1045706"/>
                  </a:lnTo>
                  <a:lnTo>
                    <a:pt x="1163404" y="1043513"/>
                  </a:lnTo>
                  <a:lnTo>
                    <a:pt x="1166887" y="1041329"/>
                  </a:lnTo>
                  <a:lnTo>
                    <a:pt x="1170370" y="1039154"/>
                  </a:lnTo>
                  <a:lnTo>
                    <a:pt x="1173854" y="1036989"/>
                  </a:lnTo>
                  <a:lnTo>
                    <a:pt x="1177337" y="1034832"/>
                  </a:lnTo>
                  <a:lnTo>
                    <a:pt x="1180820" y="1032685"/>
                  </a:lnTo>
                  <a:lnTo>
                    <a:pt x="1184303" y="1030546"/>
                  </a:lnTo>
                  <a:lnTo>
                    <a:pt x="1187787" y="1028416"/>
                  </a:lnTo>
                  <a:lnTo>
                    <a:pt x="1191270" y="1026295"/>
                  </a:lnTo>
                  <a:lnTo>
                    <a:pt x="1194753" y="1024183"/>
                  </a:lnTo>
                  <a:lnTo>
                    <a:pt x="1198236" y="1022079"/>
                  </a:lnTo>
                  <a:lnTo>
                    <a:pt x="1201720" y="1019984"/>
                  </a:lnTo>
                  <a:lnTo>
                    <a:pt x="1205203" y="1017898"/>
                  </a:lnTo>
                  <a:lnTo>
                    <a:pt x="1208686" y="1015820"/>
                  </a:lnTo>
                  <a:lnTo>
                    <a:pt x="1212169" y="1013750"/>
                  </a:lnTo>
                  <a:lnTo>
                    <a:pt x="1215653" y="1011689"/>
                  </a:lnTo>
                  <a:lnTo>
                    <a:pt x="1219136" y="1009636"/>
                  </a:lnTo>
                  <a:lnTo>
                    <a:pt x="1222619" y="1007592"/>
                  </a:lnTo>
                  <a:lnTo>
                    <a:pt x="1226102" y="1005556"/>
                  </a:lnTo>
                  <a:lnTo>
                    <a:pt x="1229586" y="1003528"/>
                  </a:lnTo>
                  <a:lnTo>
                    <a:pt x="1233069" y="1001508"/>
                  </a:lnTo>
                  <a:lnTo>
                    <a:pt x="1236552" y="999496"/>
                  </a:lnTo>
                  <a:lnTo>
                    <a:pt x="1240035" y="997493"/>
                  </a:lnTo>
                  <a:lnTo>
                    <a:pt x="1243519" y="995497"/>
                  </a:lnTo>
                  <a:lnTo>
                    <a:pt x="1247002" y="993510"/>
                  </a:lnTo>
                  <a:lnTo>
                    <a:pt x="1250485" y="991530"/>
                  </a:lnTo>
                  <a:lnTo>
                    <a:pt x="1253968" y="989558"/>
                  </a:lnTo>
                  <a:lnTo>
                    <a:pt x="1257452" y="987594"/>
                  </a:lnTo>
                  <a:lnTo>
                    <a:pt x="1260935" y="985638"/>
                  </a:lnTo>
                  <a:lnTo>
                    <a:pt x="1264418" y="983690"/>
                  </a:lnTo>
                  <a:lnTo>
                    <a:pt x="1267901" y="981749"/>
                  </a:lnTo>
                  <a:lnTo>
                    <a:pt x="1271385" y="979816"/>
                  </a:lnTo>
                  <a:lnTo>
                    <a:pt x="1274868" y="977890"/>
                  </a:lnTo>
                  <a:lnTo>
                    <a:pt x="1278351" y="975972"/>
                  </a:lnTo>
                  <a:lnTo>
                    <a:pt x="1281834" y="974062"/>
                  </a:lnTo>
                  <a:lnTo>
                    <a:pt x="1285318" y="972159"/>
                  </a:lnTo>
                  <a:lnTo>
                    <a:pt x="1288801" y="970263"/>
                  </a:lnTo>
                  <a:lnTo>
                    <a:pt x="1292284" y="968375"/>
                  </a:lnTo>
                  <a:lnTo>
                    <a:pt x="1295767" y="966494"/>
                  </a:lnTo>
                  <a:lnTo>
                    <a:pt x="1299251" y="964621"/>
                  </a:lnTo>
                  <a:lnTo>
                    <a:pt x="1302734" y="962754"/>
                  </a:lnTo>
                  <a:lnTo>
                    <a:pt x="1306217" y="960895"/>
                  </a:lnTo>
                  <a:lnTo>
                    <a:pt x="1309700" y="959043"/>
                  </a:lnTo>
                  <a:lnTo>
                    <a:pt x="1313184" y="957198"/>
                  </a:lnTo>
                  <a:lnTo>
                    <a:pt x="1316667" y="955361"/>
                  </a:lnTo>
                  <a:lnTo>
                    <a:pt x="1320150" y="953530"/>
                  </a:lnTo>
                  <a:lnTo>
                    <a:pt x="1323633" y="951706"/>
                  </a:lnTo>
                  <a:lnTo>
                    <a:pt x="1327117" y="949890"/>
                  </a:lnTo>
                  <a:lnTo>
                    <a:pt x="1330600" y="948080"/>
                  </a:lnTo>
                  <a:lnTo>
                    <a:pt x="1334083" y="946277"/>
                  </a:lnTo>
                  <a:lnTo>
                    <a:pt x="1337566" y="944481"/>
                  </a:lnTo>
                  <a:lnTo>
                    <a:pt x="1341050" y="942692"/>
                  </a:lnTo>
                  <a:lnTo>
                    <a:pt x="1344533" y="940909"/>
                  </a:lnTo>
                  <a:lnTo>
                    <a:pt x="1348016" y="939133"/>
                  </a:lnTo>
                  <a:lnTo>
                    <a:pt x="1351499" y="937364"/>
                  </a:lnTo>
                  <a:lnTo>
                    <a:pt x="1354983" y="935602"/>
                  </a:lnTo>
                  <a:lnTo>
                    <a:pt x="1358466" y="933846"/>
                  </a:lnTo>
                  <a:lnTo>
                    <a:pt x="1361949" y="932097"/>
                  </a:lnTo>
                  <a:lnTo>
                    <a:pt x="1365432" y="930354"/>
                  </a:lnTo>
                  <a:lnTo>
                    <a:pt x="1368916" y="928618"/>
                  </a:lnTo>
                  <a:lnTo>
                    <a:pt x="1372399" y="926888"/>
                  </a:lnTo>
                  <a:lnTo>
                    <a:pt x="1375882" y="925165"/>
                  </a:lnTo>
                  <a:lnTo>
                    <a:pt x="1379365" y="923448"/>
                  </a:lnTo>
                  <a:lnTo>
                    <a:pt x="1382849" y="921737"/>
                  </a:lnTo>
                  <a:lnTo>
                    <a:pt x="1386332" y="920033"/>
                  </a:lnTo>
                  <a:lnTo>
                    <a:pt x="1389815" y="918335"/>
                  </a:lnTo>
                  <a:lnTo>
                    <a:pt x="1393298" y="916643"/>
                  </a:lnTo>
                  <a:lnTo>
                    <a:pt x="1396782" y="914958"/>
                  </a:lnTo>
                  <a:lnTo>
                    <a:pt x="1400265" y="913279"/>
                  </a:lnTo>
                  <a:lnTo>
                    <a:pt x="1403748" y="911606"/>
                  </a:lnTo>
                  <a:lnTo>
                    <a:pt x="1407231" y="909939"/>
                  </a:lnTo>
                  <a:lnTo>
                    <a:pt x="1410715" y="908278"/>
                  </a:lnTo>
                  <a:lnTo>
                    <a:pt x="1414198" y="906623"/>
                  </a:lnTo>
                  <a:lnTo>
                    <a:pt x="1417681" y="904974"/>
                  </a:lnTo>
                  <a:lnTo>
                    <a:pt x="1421164" y="903331"/>
                  </a:lnTo>
                  <a:lnTo>
                    <a:pt x="1424648" y="901694"/>
                  </a:lnTo>
                  <a:lnTo>
                    <a:pt x="1428131" y="900063"/>
                  </a:lnTo>
                  <a:lnTo>
                    <a:pt x="1431614" y="898438"/>
                  </a:lnTo>
                  <a:lnTo>
                    <a:pt x="1435097" y="896819"/>
                  </a:lnTo>
                  <a:lnTo>
                    <a:pt x="1438580" y="895206"/>
                  </a:lnTo>
                  <a:lnTo>
                    <a:pt x="1442064" y="893598"/>
                  </a:lnTo>
                  <a:lnTo>
                    <a:pt x="1445547" y="891996"/>
                  </a:lnTo>
                  <a:lnTo>
                    <a:pt x="1449030" y="890400"/>
                  </a:lnTo>
                  <a:lnTo>
                    <a:pt x="1452513" y="888810"/>
                  </a:lnTo>
                  <a:lnTo>
                    <a:pt x="1455997" y="887225"/>
                  </a:lnTo>
                  <a:lnTo>
                    <a:pt x="1459480" y="885646"/>
                  </a:lnTo>
                  <a:lnTo>
                    <a:pt x="1462963" y="884072"/>
                  </a:lnTo>
                  <a:lnTo>
                    <a:pt x="1466446" y="882504"/>
                  </a:lnTo>
                  <a:lnTo>
                    <a:pt x="1469930" y="880942"/>
                  </a:lnTo>
                  <a:lnTo>
                    <a:pt x="1473413" y="879385"/>
                  </a:lnTo>
                  <a:lnTo>
                    <a:pt x="1476896" y="877834"/>
                  </a:lnTo>
                  <a:lnTo>
                    <a:pt x="1480379" y="876288"/>
                  </a:lnTo>
                  <a:lnTo>
                    <a:pt x="1483863" y="874748"/>
                  </a:lnTo>
                  <a:lnTo>
                    <a:pt x="1487346" y="873213"/>
                  </a:lnTo>
                  <a:lnTo>
                    <a:pt x="1490829" y="871683"/>
                  </a:lnTo>
                  <a:lnTo>
                    <a:pt x="1494312" y="2176213"/>
                  </a:lnTo>
                  <a:lnTo>
                    <a:pt x="1497796" y="2174311"/>
                  </a:lnTo>
                  <a:lnTo>
                    <a:pt x="1501279" y="2172412"/>
                  </a:lnTo>
                  <a:lnTo>
                    <a:pt x="1504762" y="2170517"/>
                  </a:lnTo>
                  <a:lnTo>
                    <a:pt x="1508245" y="2168625"/>
                  </a:lnTo>
                  <a:lnTo>
                    <a:pt x="1511729" y="2166737"/>
                  </a:lnTo>
                  <a:lnTo>
                    <a:pt x="1515212" y="2164852"/>
                  </a:lnTo>
                  <a:lnTo>
                    <a:pt x="1518695" y="2162970"/>
                  </a:lnTo>
                  <a:lnTo>
                    <a:pt x="1522178" y="2161091"/>
                  </a:lnTo>
                  <a:lnTo>
                    <a:pt x="1525662" y="2159215"/>
                  </a:lnTo>
                  <a:lnTo>
                    <a:pt x="1529145" y="2157343"/>
                  </a:lnTo>
                  <a:lnTo>
                    <a:pt x="1532628" y="2155474"/>
                  </a:lnTo>
                  <a:lnTo>
                    <a:pt x="1536111" y="2153608"/>
                  </a:lnTo>
                  <a:lnTo>
                    <a:pt x="1539595" y="2151746"/>
                  </a:lnTo>
                  <a:lnTo>
                    <a:pt x="1543078" y="2149887"/>
                  </a:lnTo>
                  <a:lnTo>
                    <a:pt x="1546561" y="2148030"/>
                  </a:lnTo>
                  <a:lnTo>
                    <a:pt x="1550044" y="2146178"/>
                  </a:lnTo>
                  <a:lnTo>
                    <a:pt x="1553528" y="2144328"/>
                  </a:lnTo>
                  <a:lnTo>
                    <a:pt x="1557011" y="2142481"/>
                  </a:lnTo>
                  <a:lnTo>
                    <a:pt x="1560494" y="2140638"/>
                  </a:lnTo>
                  <a:lnTo>
                    <a:pt x="1563977" y="2138798"/>
                  </a:lnTo>
                  <a:lnTo>
                    <a:pt x="1567461" y="2136961"/>
                  </a:lnTo>
                  <a:lnTo>
                    <a:pt x="1570944" y="2135127"/>
                  </a:lnTo>
                  <a:lnTo>
                    <a:pt x="1574427" y="2133296"/>
                  </a:lnTo>
                  <a:lnTo>
                    <a:pt x="1577910" y="2131469"/>
                  </a:lnTo>
                  <a:lnTo>
                    <a:pt x="1581394" y="2129644"/>
                  </a:lnTo>
                  <a:lnTo>
                    <a:pt x="1584877" y="2127823"/>
                  </a:lnTo>
                  <a:lnTo>
                    <a:pt x="1588360" y="2126005"/>
                  </a:lnTo>
                  <a:lnTo>
                    <a:pt x="1591843" y="2124190"/>
                  </a:lnTo>
                  <a:lnTo>
                    <a:pt x="1595327" y="2122378"/>
                  </a:lnTo>
                  <a:lnTo>
                    <a:pt x="1598810" y="2120569"/>
                  </a:lnTo>
                  <a:lnTo>
                    <a:pt x="1602293" y="2118763"/>
                  </a:lnTo>
                  <a:lnTo>
                    <a:pt x="1605776" y="2116960"/>
                  </a:lnTo>
                  <a:lnTo>
                    <a:pt x="1609260" y="2115160"/>
                  </a:lnTo>
                  <a:lnTo>
                    <a:pt x="1612743" y="2113364"/>
                  </a:lnTo>
                  <a:lnTo>
                    <a:pt x="1616226" y="2111570"/>
                  </a:lnTo>
                  <a:lnTo>
                    <a:pt x="1619709" y="2109780"/>
                  </a:lnTo>
                  <a:lnTo>
                    <a:pt x="1623193" y="2107992"/>
                  </a:lnTo>
                  <a:lnTo>
                    <a:pt x="1626676" y="2106208"/>
                  </a:lnTo>
                  <a:lnTo>
                    <a:pt x="1630159" y="2104426"/>
                  </a:lnTo>
                  <a:lnTo>
                    <a:pt x="1633642" y="2102648"/>
                  </a:lnTo>
                  <a:lnTo>
                    <a:pt x="1637126" y="2100872"/>
                  </a:lnTo>
                  <a:lnTo>
                    <a:pt x="1640609" y="2099100"/>
                  </a:lnTo>
                  <a:lnTo>
                    <a:pt x="1644092" y="2097330"/>
                  </a:lnTo>
                  <a:lnTo>
                    <a:pt x="1647575" y="2095564"/>
                  </a:lnTo>
                  <a:lnTo>
                    <a:pt x="1651059" y="2093800"/>
                  </a:lnTo>
                  <a:lnTo>
                    <a:pt x="1654542" y="2092040"/>
                  </a:lnTo>
                  <a:lnTo>
                    <a:pt x="1658025" y="2090282"/>
                  </a:lnTo>
                  <a:lnTo>
                    <a:pt x="1661508" y="2088527"/>
                  </a:lnTo>
                  <a:lnTo>
                    <a:pt x="1664992" y="2086776"/>
                  </a:lnTo>
                  <a:lnTo>
                    <a:pt x="1668475" y="2085027"/>
                  </a:lnTo>
                  <a:lnTo>
                    <a:pt x="1671958" y="2083281"/>
                  </a:lnTo>
                  <a:lnTo>
                    <a:pt x="1675441" y="2081538"/>
                  </a:lnTo>
                  <a:lnTo>
                    <a:pt x="1678925" y="2079798"/>
                  </a:lnTo>
                  <a:lnTo>
                    <a:pt x="1682408" y="2078061"/>
                  </a:lnTo>
                  <a:lnTo>
                    <a:pt x="1685891" y="2076327"/>
                  </a:lnTo>
                  <a:lnTo>
                    <a:pt x="1689374" y="2074596"/>
                  </a:lnTo>
                  <a:lnTo>
                    <a:pt x="1692858" y="2072867"/>
                  </a:lnTo>
                  <a:lnTo>
                    <a:pt x="1696341" y="2071142"/>
                  </a:lnTo>
                  <a:lnTo>
                    <a:pt x="1699824" y="2069419"/>
                  </a:lnTo>
                  <a:lnTo>
                    <a:pt x="1703307" y="2067699"/>
                  </a:lnTo>
                  <a:lnTo>
                    <a:pt x="1706791" y="2065982"/>
                  </a:lnTo>
                  <a:lnTo>
                    <a:pt x="1710274" y="2064268"/>
                  </a:lnTo>
                  <a:lnTo>
                    <a:pt x="1713757" y="2062557"/>
                  </a:lnTo>
                  <a:lnTo>
                    <a:pt x="1717240" y="2060848"/>
                  </a:lnTo>
                  <a:lnTo>
                    <a:pt x="1720723" y="2059143"/>
                  </a:lnTo>
                  <a:lnTo>
                    <a:pt x="1724207" y="2057440"/>
                  </a:lnTo>
                  <a:lnTo>
                    <a:pt x="1727690" y="2055740"/>
                  </a:lnTo>
                  <a:lnTo>
                    <a:pt x="1731173" y="2054043"/>
                  </a:lnTo>
                  <a:lnTo>
                    <a:pt x="1734656" y="2052349"/>
                  </a:lnTo>
                  <a:lnTo>
                    <a:pt x="1738140" y="2050657"/>
                  </a:lnTo>
                  <a:lnTo>
                    <a:pt x="1741623" y="2048968"/>
                  </a:lnTo>
                  <a:lnTo>
                    <a:pt x="1745106" y="2047282"/>
                  </a:lnTo>
                  <a:lnTo>
                    <a:pt x="1748589" y="2045599"/>
                  </a:lnTo>
                  <a:lnTo>
                    <a:pt x="1752073" y="2043919"/>
                  </a:lnTo>
                  <a:lnTo>
                    <a:pt x="1755556" y="2042241"/>
                  </a:lnTo>
                  <a:lnTo>
                    <a:pt x="1759039" y="2040566"/>
                  </a:lnTo>
                  <a:lnTo>
                    <a:pt x="1762522" y="2038894"/>
                  </a:lnTo>
                  <a:lnTo>
                    <a:pt x="1766006" y="2037224"/>
                  </a:lnTo>
                  <a:lnTo>
                    <a:pt x="1769489" y="2035558"/>
                  </a:lnTo>
                  <a:lnTo>
                    <a:pt x="1772972" y="2033894"/>
                  </a:lnTo>
                  <a:lnTo>
                    <a:pt x="1776455" y="2032232"/>
                  </a:lnTo>
                  <a:lnTo>
                    <a:pt x="1779939" y="2030574"/>
                  </a:lnTo>
                  <a:lnTo>
                    <a:pt x="1783422" y="2028918"/>
                  </a:lnTo>
                  <a:lnTo>
                    <a:pt x="1786905" y="2027265"/>
                  </a:lnTo>
                  <a:lnTo>
                    <a:pt x="1790388" y="2025614"/>
                  </a:lnTo>
                  <a:lnTo>
                    <a:pt x="1793872" y="2023966"/>
                  </a:lnTo>
                  <a:lnTo>
                    <a:pt x="1797355" y="2022321"/>
                  </a:lnTo>
                  <a:lnTo>
                    <a:pt x="1800838" y="2020679"/>
                  </a:lnTo>
                  <a:lnTo>
                    <a:pt x="1804321" y="2019039"/>
                  </a:lnTo>
                  <a:lnTo>
                    <a:pt x="1807805" y="2017402"/>
                  </a:lnTo>
                  <a:lnTo>
                    <a:pt x="1811288" y="2015767"/>
                  </a:lnTo>
                  <a:lnTo>
                    <a:pt x="1814771" y="2014136"/>
                  </a:lnTo>
                  <a:lnTo>
                    <a:pt x="1818254" y="2012506"/>
                  </a:lnTo>
                  <a:lnTo>
                    <a:pt x="1821738" y="2010880"/>
                  </a:lnTo>
                  <a:lnTo>
                    <a:pt x="1825221" y="2009256"/>
                  </a:lnTo>
                  <a:lnTo>
                    <a:pt x="1828704" y="2007635"/>
                  </a:lnTo>
                  <a:lnTo>
                    <a:pt x="1832187" y="2006016"/>
                  </a:lnTo>
                  <a:lnTo>
                    <a:pt x="1835671" y="2004400"/>
                  </a:lnTo>
                  <a:lnTo>
                    <a:pt x="1839154" y="2002786"/>
                  </a:lnTo>
                  <a:lnTo>
                    <a:pt x="1842637" y="2001176"/>
                  </a:lnTo>
                  <a:lnTo>
                    <a:pt x="1846120" y="1999567"/>
                  </a:lnTo>
                  <a:lnTo>
                    <a:pt x="1849604" y="1997962"/>
                  </a:lnTo>
                  <a:lnTo>
                    <a:pt x="1853087" y="1996358"/>
                  </a:lnTo>
                  <a:lnTo>
                    <a:pt x="1856570" y="1994758"/>
                  </a:lnTo>
                  <a:lnTo>
                    <a:pt x="1860053" y="1993160"/>
                  </a:lnTo>
                  <a:lnTo>
                    <a:pt x="1863537" y="1991564"/>
                  </a:lnTo>
                  <a:lnTo>
                    <a:pt x="1867020" y="1989971"/>
                  </a:lnTo>
                  <a:lnTo>
                    <a:pt x="1870503" y="1988381"/>
                  </a:lnTo>
                  <a:lnTo>
                    <a:pt x="1873986" y="1986793"/>
                  </a:lnTo>
                  <a:lnTo>
                    <a:pt x="1877470" y="1985208"/>
                  </a:lnTo>
                  <a:lnTo>
                    <a:pt x="1880953" y="1983625"/>
                  </a:lnTo>
                  <a:lnTo>
                    <a:pt x="1884436" y="1982045"/>
                  </a:lnTo>
                  <a:lnTo>
                    <a:pt x="1887919" y="1980467"/>
                  </a:lnTo>
                  <a:lnTo>
                    <a:pt x="1891403" y="1978892"/>
                  </a:lnTo>
                  <a:lnTo>
                    <a:pt x="1894886" y="1977320"/>
                  </a:lnTo>
                  <a:lnTo>
                    <a:pt x="1898369" y="1975749"/>
                  </a:lnTo>
                  <a:lnTo>
                    <a:pt x="1901852" y="1974182"/>
                  </a:lnTo>
                  <a:lnTo>
                    <a:pt x="1905336" y="1972616"/>
                  </a:lnTo>
                  <a:lnTo>
                    <a:pt x="1908819" y="1971054"/>
                  </a:lnTo>
                  <a:lnTo>
                    <a:pt x="1912302" y="1969493"/>
                  </a:lnTo>
                  <a:lnTo>
                    <a:pt x="1915785" y="1967936"/>
                  </a:lnTo>
                  <a:lnTo>
                    <a:pt x="1919269" y="1966380"/>
                  </a:lnTo>
                  <a:lnTo>
                    <a:pt x="1922752" y="1964827"/>
                  </a:lnTo>
                  <a:lnTo>
                    <a:pt x="1926235" y="1963277"/>
                  </a:lnTo>
                  <a:lnTo>
                    <a:pt x="1929718" y="1961729"/>
                  </a:lnTo>
                  <a:lnTo>
                    <a:pt x="1933202" y="1960183"/>
                  </a:lnTo>
                  <a:lnTo>
                    <a:pt x="1936685" y="1958640"/>
                  </a:lnTo>
                  <a:lnTo>
                    <a:pt x="1940168" y="1957100"/>
                  </a:lnTo>
                  <a:lnTo>
                    <a:pt x="1943651" y="1955561"/>
                  </a:lnTo>
                  <a:lnTo>
                    <a:pt x="1947135" y="1954026"/>
                  </a:lnTo>
                  <a:lnTo>
                    <a:pt x="1950618" y="1952492"/>
                  </a:lnTo>
                  <a:lnTo>
                    <a:pt x="1954101" y="1950961"/>
                  </a:lnTo>
                  <a:lnTo>
                    <a:pt x="1957584" y="1949433"/>
                  </a:lnTo>
                  <a:lnTo>
                    <a:pt x="1961068" y="1947906"/>
                  </a:lnTo>
                  <a:lnTo>
                    <a:pt x="1964551" y="1946382"/>
                  </a:lnTo>
                  <a:lnTo>
                    <a:pt x="1968034" y="1944861"/>
                  </a:lnTo>
                  <a:lnTo>
                    <a:pt x="1971517" y="1943342"/>
                  </a:lnTo>
                  <a:lnTo>
                    <a:pt x="1975001" y="1941825"/>
                  </a:lnTo>
                  <a:lnTo>
                    <a:pt x="1978484" y="1940311"/>
                  </a:lnTo>
                  <a:lnTo>
                    <a:pt x="1981967" y="1938799"/>
                  </a:lnTo>
                  <a:lnTo>
                    <a:pt x="1985450" y="1937289"/>
                  </a:lnTo>
                  <a:lnTo>
                    <a:pt x="1988934" y="1935782"/>
                  </a:lnTo>
                  <a:lnTo>
                    <a:pt x="1992417" y="2553700"/>
                  </a:lnTo>
                  <a:lnTo>
                    <a:pt x="1995900" y="2552509"/>
                  </a:lnTo>
                  <a:lnTo>
                    <a:pt x="1999383" y="2551319"/>
                  </a:lnTo>
                  <a:lnTo>
                    <a:pt x="2002867" y="2550130"/>
                  </a:lnTo>
                  <a:lnTo>
                    <a:pt x="2006350" y="2548943"/>
                  </a:lnTo>
                  <a:lnTo>
                    <a:pt x="2009833" y="2547756"/>
                  </a:lnTo>
                  <a:lnTo>
                    <a:pt x="2013316" y="2546571"/>
                  </a:lnTo>
                  <a:lnTo>
                    <a:pt x="2016799" y="2545387"/>
                  </a:lnTo>
                  <a:lnTo>
                    <a:pt x="2020283" y="2544204"/>
                  </a:lnTo>
                  <a:lnTo>
                    <a:pt x="2023766" y="2543022"/>
                  </a:lnTo>
                  <a:lnTo>
                    <a:pt x="2027249" y="2541841"/>
                  </a:lnTo>
                  <a:lnTo>
                    <a:pt x="2030732" y="2540661"/>
                  </a:lnTo>
                  <a:lnTo>
                    <a:pt x="2034216" y="2539482"/>
                  </a:lnTo>
                  <a:lnTo>
                    <a:pt x="2037699" y="2538305"/>
                  </a:lnTo>
                  <a:lnTo>
                    <a:pt x="2041182" y="2537128"/>
                  </a:lnTo>
                  <a:lnTo>
                    <a:pt x="2044665" y="2535953"/>
                  </a:lnTo>
                  <a:lnTo>
                    <a:pt x="2048149" y="2534778"/>
                  </a:lnTo>
                  <a:lnTo>
                    <a:pt x="2051632" y="2533605"/>
                  </a:lnTo>
                  <a:lnTo>
                    <a:pt x="2055115" y="2532433"/>
                  </a:lnTo>
                  <a:lnTo>
                    <a:pt x="2058598" y="2531262"/>
                  </a:lnTo>
                  <a:lnTo>
                    <a:pt x="2062082" y="2530092"/>
                  </a:lnTo>
                  <a:lnTo>
                    <a:pt x="2065565" y="2528923"/>
                  </a:lnTo>
                  <a:lnTo>
                    <a:pt x="2069048" y="2527755"/>
                  </a:lnTo>
                  <a:lnTo>
                    <a:pt x="2072531" y="2526588"/>
                  </a:lnTo>
                  <a:lnTo>
                    <a:pt x="2076015" y="2525422"/>
                  </a:lnTo>
                  <a:lnTo>
                    <a:pt x="2079498" y="2524258"/>
                  </a:lnTo>
                  <a:lnTo>
                    <a:pt x="2082981" y="2523094"/>
                  </a:lnTo>
                  <a:lnTo>
                    <a:pt x="2086464" y="2521932"/>
                  </a:lnTo>
                  <a:lnTo>
                    <a:pt x="2089948" y="2520770"/>
                  </a:lnTo>
                  <a:lnTo>
                    <a:pt x="2093431" y="2519610"/>
                  </a:lnTo>
                  <a:lnTo>
                    <a:pt x="2096914" y="2518451"/>
                  </a:lnTo>
                  <a:lnTo>
                    <a:pt x="2100397" y="2517292"/>
                  </a:lnTo>
                  <a:lnTo>
                    <a:pt x="2103881" y="2516135"/>
                  </a:lnTo>
                  <a:lnTo>
                    <a:pt x="2107364" y="2514979"/>
                  </a:lnTo>
                  <a:lnTo>
                    <a:pt x="2110847" y="2513824"/>
                  </a:lnTo>
                  <a:lnTo>
                    <a:pt x="2114330" y="2512670"/>
                  </a:lnTo>
                  <a:lnTo>
                    <a:pt x="2117814" y="2511517"/>
                  </a:lnTo>
                  <a:lnTo>
                    <a:pt x="2121297" y="2510366"/>
                  </a:lnTo>
                  <a:lnTo>
                    <a:pt x="2124780" y="2509215"/>
                  </a:lnTo>
                  <a:lnTo>
                    <a:pt x="2128263" y="2508065"/>
                  </a:lnTo>
                  <a:lnTo>
                    <a:pt x="2131747" y="2506916"/>
                  </a:lnTo>
                  <a:lnTo>
                    <a:pt x="2135230" y="2505769"/>
                  </a:lnTo>
                  <a:lnTo>
                    <a:pt x="2138713" y="2504622"/>
                  </a:lnTo>
                  <a:lnTo>
                    <a:pt x="2142196" y="2503477"/>
                  </a:lnTo>
                  <a:lnTo>
                    <a:pt x="2145680" y="2502332"/>
                  </a:lnTo>
                  <a:lnTo>
                    <a:pt x="2149163" y="2501189"/>
                  </a:lnTo>
                  <a:lnTo>
                    <a:pt x="2152646" y="2500046"/>
                  </a:lnTo>
                  <a:lnTo>
                    <a:pt x="2156129" y="2498905"/>
                  </a:lnTo>
                  <a:lnTo>
                    <a:pt x="2159613" y="2497765"/>
                  </a:lnTo>
                  <a:lnTo>
                    <a:pt x="2163096" y="2496625"/>
                  </a:lnTo>
                  <a:lnTo>
                    <a:pt x="2166579" y="2495487"/>
                  </a:lnTo>
                  <a:lnTo>
                    <a:pt x="2170062" y="2494350"/>
                  </a:lnTo>
                  <a:lnTo>
                    <a:pt x="2173546" y="2493214"/>
                  </a:lnTo>
                  <a:lnTo>
                    <a:pt x="2177029" y="2492079"/>
                  </a:lnTo>
                  <a:lnTo>
                    <a:pt x="2180512" y="2490945"/>
                  </a:lnTo>
                  <a:lnTo>
                    <a:pt x="2183995" y="2489811"/>
                  </a:lnTo>
                  <a:lnTo>
                    <a:pt x="2187479" y="2488679"/>
                  </a:lnTo>
                  <a:lnTo>
                    <a:pt x="2190962" y="2487548"/>
                  </a:lnTo>
                  <a:lnTo>
                    <a:pt x="2194445" y="2486418"/>
                  </a:lnTo>
                  <a:lnTo>
                    <a:pt x="2197928" y="2485290"/>
                  </a:lnTo>
                  <a:lnTo>
                    <a:pt x="2201412" y="2484162"/>
                  </a:lnTo>
                  <a:lnTo>
                    <a:pt x="2204895" y="2483035"/>
                  </a:lnTo>
                  <a:lnTo>
                    <a:pt x="2208378" y="2481909"/>
                  </a:lnTo>
                  <a:lnTo>
                    <a:pt x="2211861" y="2480784"/>
                  </a:lnTo>
                  <a:lnTo>
                    <a:pt x="2215345" y="2479660"/>
                  </a:lnTo>
                  <a:lnTo>
                    <a:pt x="2218828" y="2478537"/>
                  </a:lnTo>
                  <a:lnTo>
                    <a:pt x="2222311" y="2477416"/>
                  </a:lnTo>
                  <a:lnTo>
                    <a:pt x="2225794" y="2476295"/>
                  </a:lnTo>
                  <a:lnTo>
                    <a:pt x="2229278" y="2475175"/>
                  </a:lnTo>
                  <a:lnTo>
                    <a:pt x="2232761" y="2474056"/>
                  </a:lnTo>
                  <a:lnTo>
                    <a:pt x="2236244" y="2472938"/>
                  </a:lnTo>
                  <a:lnTo>
                    <a:pt x="2239727" y="2471822"/>
                  </a:lnTo>
                  <a:lnTo>
                    <a:pt x="2243211" y="2470706"/>
                  </a:lnTo>
                  <a:lnTo>
                    <a:pt x="2246694" y="2469591"/>
                  </a:lnTo>
                  <a:lnTo>
                    <a:pt x="2250177" y="2468478"/>
                  </a:lnTo>
                  <a:lnTo>
                    <a:pt x="2253660" y="2467365"/>
                  </a:lnTo>
                  <a:lnTo>
                    <a:pt x="2257144" y="2466253"/>
                  </a:lnTo>
                  <a:lnTo>
                    <a:pt x="2260627" y="2465142"/>
                  </a:lnTo>
                  <a:lnTo>
                    <a:pt x="2264110" y="2464033"/>
                  </a:lnTo>
                  <a:lnTo>
                    <a:pt x="2267593" y="2462924"/>
                  </a:lnTo>
                  <a:lnTo>
                    <a:pt x="2271077" y="2461816"/>
                  </a:lnTo>
                  <a:lnTo>
                    <a:pt x="2274560" y="2460710"/>
                  </a:lnTo>
                  <a:lnTo>
                    <a:pt x="2278043" y="2459604"/>
                  </a:lnTo>
                  <a:lnTo>
                    <a:pt x="2281526" y="2458499"/>
                  </a:lnTo>
                  <a:lnTo>
                    <a:pt x="2285010" y="2457395"/>
                  </a:lnTo>
                  <a:lnTo>
                    <a:pt x="2288493" y="2456293"/>
                  </a:lnTo>
                  <a:lnTo>
                    <a:pt x="2291976" y="2455191"/>
                  </a:lnTo>
                  <a:lnTo>
                    <a:pt x="2295459" y="2454090"/>
                  </a:lnTo>
                  <a:lnTo>
                    <a:pt x="2298942" y="2452990"/>
                  </a:lnTo>
                  <a:lnTo>
                    <a:pt x="2302426" y="2451892"/>
                  </a:lnTo>
                  <a:lnTo>
                    <a:pt x="2305909" y="2450794"/>
                  </a:lnTo>
                  <a:lnTo>
                    <a:pt x="2309392" y="2449697"/>
                  </a:lnTo>
                  <a:lnTo>
                    <a:pt x="2312875" y="2448601"/>
                  </a:lnTo>
                  <a:lnTo>
                    <a:pt x="2316359" y="2447506"/>
                  </a:lnTo>
                  <a:lnTo>
                    <a:pt x="2319842" y="2446412"/>
                  </a:lnTo>
                  <a:lnTo>
                    <a:pt x="2323325" y="2445319"/>
                  </a:lnTo>
                  <a:lnTo>
                    <a:pt x="2326808" y="2444227"/>
                  </a:lnTo>
                  <a:lnTo>
                    <a:pt x="2330292" y="2443136"/>
                  </a:lnTo>
                  <a:lnTo>
                    <a:pt x="2333775" y="2442046"/>
                  </a:lnTo>
                  <a:lnTo>
                    <a:pt x="2337258" y="2440957"/>
                  </a:lnTo>
                  <a:lnTo>
                    <a:pt x="2340741" y="2439869"/>
                  </a:lnTo>
                  <a:lnTo>
                    <a:pt x="2344225" y="2438782"/>
                  </a:lnTo>
                  <a:lnTo>
                    <a:pt x="2347708" y="2437696"/>
                  </a:lnTo>
                  <a:lnTo>
                    <a:pt x="2351191" y="2436611"/>
                  </a:lnTo>
                  <a:lnTo>
                    <a:pt x="2354674" y="2435527"/>
                  </a:lnTo>
                  <a:lnTo>
                    <a:pt x="2358158" y="2434444"/>
                  </a:lnTo>
                  <a:lnTo>
                    <a:pt x="2361641" y="2433361"/>
                  </a:lnTo>
                  <a:lnTo>
                    <a:pt x="2365124" y="2432280"/>
                  </a:lnTo>
                  <a:lnTo>
                    <a:pt x="2368607" y="2431200"/>
                  </a:lnTo>
                  <a:lnTo>
                    <a:pt x="2372091" y="2430120"/>
                  </a:lnTo>
                  <a:lnTo>
                    <a:pt x="2375574" y="2429042"/>
                  </a:lnTo>
                  <a:lnTo>
                    <a:pt x="2379057" y="2427965"/>
                  </a:lnTo>
                  <a:lnTo>
                    <a:pt x="2382540" y="2426888"/>
                  </a:lnTo>
                  <a:lnTo>
                    <a:pt x="2386024" y="2425813"/>
                  </a:lnTo>
                  <a:lnTo>
                    <a:pt x="2389507" y="2424738"/>
                  </a:lnTo>
                  <a:lnTo>
                    <a:pt x="2392990" y="2423664"/>
                  </a:lnTo>
                  <a:lnTo>
                    <a:pt x="2396473" y="2422592"/>
                  </a:lnTo>
                  <a:lnTo>
                    <a:pt x="2399957" y="2421520"/>
                  </a:lnTo>
                  <a:lnTo>
                    <a:pt x="2403440" y="2420449"/>
                  </a:lnTo>
                  <a:lnTo>
                    <a:pt x="2406923" y="2419379"/>
                  </a:lnTo>
                  <a:lnTo>
                    <a:pt x="2410406" y="2418310"/>
                  </a:lnTo>
                  <a:lnTo>
                    <a:pt x="2413890" y="2417242"/>
                  </a:lnTo>
                  <a:lnTo>
                    <a:pt x="2417373" y="2416175"/>
                  </a:lnTo>
                  <a:lnTo>
                    <a:pt x="2420856" y="2415109"/>
                  </a:lnTo>
                  <a:lnTo>
                    <a:pt x="2424339" y="2414044"/>
                  </a:lnTo>
                  <a:lnTo>
                    <a:pt x="2427823" y="2412980"/>
                  </a:lnTo>
                  <a:lnTo>
                    <a:pt x="2431306" y="2411917"/>
                  </a:lnTo>
                  <a:lnTo>
                    <a:pt x="2434789" y="2410854"/>
                  </a:lnTo>
                  <a:lnTo>
                    <a:pt x="2438272" y="2409793"/>
                  </a:lnTo>
                  <a:lnTo>
                    <a:pt x="2441756" y="2408733"/>
                  </a:lnTo>
                  <a:lnTo>
                    <a:pt x="2445239" y="2407673"/>
                  </a:lnTo>
                  <a:lnTo>
                    <a:pt x="2448722" y="2406614"/>
                  </a:lnTo>
                  <a:lnTo>
                    <a:pt x="2452205" y="2405557"/>
                  </a:lnTo>
                  <a:lnTo>
                    <a:pt x="2455689" y="2404500"/>
                  </a:lnTo>
                  <a:lnTo>
                    <a:pt x="2459172" y="2403444"/>
                  </a:lnTo>
                  <a:lnTo>
                    <a:pt x="2462655" y="2402389"/>
                  </a:lnTo>
                  <a:lnTo>
                    <a:pt x="2466138" y="2401335"/>
                  </a:lnTo>
                  <a:lnTo>
                    <a:pt x="2469622" y="2400282"/>
                  </a:lnTo>
                  <a:lnTo>
                    <a:pt x="2473105" y="2399230"/>
                  </a:lnTo>
                  <a:lnTo>
                    <a:pt x="2476588" y="2398179"/>
                  </a:lnTo>
                  <a:lnTo>
                    <a:pt x="2480071" y="2397129"/>
                  </a:lnTo>
                  <a:lnTo>
                    <a:pt x="2483555" y="2396080"/>
                  </a:lnTo>
                  <a:lnTo>
                    <a:pt x="2487038" y="2395031"/>
                  </a:lnTo>
                  <a:lnTo>
                    <a:pt x="2490521" y="2458039"/>
                  </a:lnTo>
                  <a:lnTo>
                    <a:pt x="2494004" y="2457028"/>
                  </a:lnTo>
                  <a:lnTo>
                    <a:pt x="2497488" y="2456017"/>
                  </a:lnTo>
                  <a:lnTo>
                    <a:pt x="2500971" y="2455007"/>
                  </a:lnTo>
                  <a:lnTo>
                    <a:pt x="2504454" y="2453998"/>
                  </a:lnTo>
                  <a:lnTo>
                    <a:pt x="2507937" y="2452990"/>
                  </a:lnTo>
                  <a:lnTo>
                    <a:pt x="2511421" y="2451983"/>
                  </a:lnTo>
                  <a:lnTo>
                    <a:pt x="2514904" y="2450977"/>
                  </a:lnTo>
                  <a:lnTo>
                    <a:pt x="2518387" y="2449971"/>
                  </a:lnTo>
                  <a:lnTo>
                    <a:pt x="2521870" y="2448966"/>
                  </a:lnTo>
                  <a:lnTo>
                    <a:pt x="2525354" y="2447962"/>
                  </a:lnTo>
                  <a:lnTo>
                    <a:pt x="2528837" y="2446959"/>
                  </a:lnTo>
                  <a:lnTo>
                    <a:pt x="2532320" y="2445957"/>
                  </a:lnTo>
                  <a:lnTo>
                    <a:pt x="2535803" y="2444955"/>
                  </a:lnTo>
                  <a:lnTo>
                    <a:pt x="2539287" y="2443955"/>
                  </a:lnTo>
                  <a:lnTo>
                    <a:pt x="2542770" y="2442955"/>
                  </a:lnTo>
                  <a:lnTo>
                    <a:pt x="2546253" y="2441956"/>
                  </a:lnTo>
                  <a:lnTo>
                    <a:pt x="2549736" y="2440957"/>
                  </a:lnTo>
                  <a:lnTo>
                    <a:pt x="2553220" y="2439960"/>
                  </a:lnTo>
                  <a:lnTo>
                    <a:pt x="2556703" y="2438963"/>
                  </a:lnTo>
                  <a:lnTo>
                    <a:pt x="2560186" y="2437968"/>
                  </a:lnTo>
                  <a:lnTo>
                    <a:pt x="2563669" y="2436973"/>
                  </a:lnTo>
                  <a:lnTo>
                    <a:pt x="2567153" y="2435978"/>
                  </a:lnTo>
                  <a:lnTo>
                    <a:pt x="2570636" y="2434985"/>
                  </a:lnTo>
                  <a:lnTo>
                    <a:pt x="2574119" y="2433993"/>
                  </a:lnTo>
                  <a:lnTo>
                    <a:pt x="2577602" y="2433001"/>
                  </a:lnTo>
                  <a:lnTo>
                    <a:pt x="2581085" y="2432010"/>
                  </a:lnTo>
                  <a:lnTo>
                    <a:pt x="2584569" y="2431020"/>
                  </a:lnTo>
                  <a:lnTo>
                    <a:pt x="2588052" y="2430031"/>
                  </a:lnTo>
                  <a:lnTo>
                    <a:pt x="2591535" y="2429042"/>
                  </a:lnTo>
                  <a:lnTo>
                    <a:pt x="2595018" y="2428054"/>
                  </a:lnTo>
                  <a:lnTo>
                    <a:pt x="2598502" y="2427067"/>
                  </a:lnTo>
                  <a:lnTo>
                    <a:pt x="2601985" y="2426081"/>
                  </a:lnTo>
                  <a:lnTo>
                    <a:pt x="2605468" y="2425096"/>
                  </a:lnTo>
                  <a:lnTo>
                    <a:pt x="2608951" y="2424112"/>
                  </a:lnTo>
                  <a:lnTo>
                    <a:pt x="2612435" y="2423128"/>
                  </a:lnTo>
                  <a:lnTo>
                    <a:pt x="2615918" y="2422145"/>
                  </a:lnTo>
                  <a:lnTo>
                    <a:pt x="2619401" y="2421163"/>
                  </a:lnTo>
                  <a:lnTo>
                    <a:pt x="2622884" y="2420182"/>
                  </a:lnTo>
                  <a:lnTo>
                    <a:pt x="2626368" y="2419201"/>
                  </a:lnTo>
                  <a:lnTo>
                    <a:pt x="2629851" y="2418221"/>
                  </a:lnTo>
                  <a:lnTo>
                    <a:pt x="2633334" y="2417242"/>
                  </a:lnTo>
                  <a:lnTo>
                    <a:pt x="2636817" y="2416264"/>
                  </a:lnTo>
                  <a:lnTo>
                    <a:pt x="2640301" y="2415287"/>
                  </a:lnTo>
                  <a:lnTo>
                    <a:pt x="2643784" y="2414310"/>
                  </a:lnTo>
                  <a:lnTo>
                    <a:pt x="2647267" y="2413335"/>
                  </a:lnTo>
                  <a:lnTo>
                    <a:pt x="2650750" y="2412360"/>
                  </a:lnTo>
                  <a:lnTo>
                    <a:pt x="2654234" y="2411385"/>
                  </a:lnTo>
                  <a:lnTo>
                    <a:pt x="2657717" y="2410412"/>
                  </a:lnTo>
                  <a:lnTo>
                    <a:pt x="2661200" y="2409439"/>
                  </a:lnTo>
                  <a:lnTo>
                    <a:pt x="2664683" y="2408468"/>
                  </a:lnTo>
                  <a:lnTo>
                    <a:pt x="2668167" y="2407497"/>
                  </a:lnTo>
                  <a:lnTo>
                    <a:pt x="2671650" y="2406526"/>
                  </a:lnTo>
                  <a:lnTo>
                    <a:pt x="2675133" y="2405557"/>
                  </a:lnTo>
                  <a:lnTo>
                    <a:pt x="2678616" y="2404588"/>
                  </a:lnTo>
                  <a:lnTo>
                    <a:pt x="2682100" y="2403620"/>
                  </a:lnTo>
                  <a:lnTo>
                    <a:pt x="2685583" y="2402653"/>
                  </a:lnTo>
                  <a:lnTo>
                    <a:pt x="2689066" y="2401687"/>
                  </a:lnTo>
                  <a:lnTo>
                    <a:pt x="2692549" y="2400721"/>
                  </a:lnTo>
                  <a:lnTo>
                    <a:pt x="2696033" y="2399756"/>
                  </a:lnTo>
                  <a:lnTo>
                    <a:pt x="2699516" y="2398792"/>
                  </a:lnTo>
                  <a:lnTo>
                    <a:pt x="2702999" y="2397829"/>
                  </a:lnTo>
                  <a:lnTo>
                    <a:pt x="2706482" y="2396866"/>
                  </a:lnTo>
                  <a:lnTo>
                    <a:pt x="2709966" y="2395905"/>
                  </a:lnTo>
                  <a:lnTo>
                    <a:pt x="2713449" y="2394944"/>
                  </a:lnTo>
                  <a:lnTo>
                    <a:pt x="2716932" y="2393984"/>
                  </a:lnTo>
                  <a:lnTo>
                    <a:pt x="2720415" y="2393024"/>
                  </a:lnTo>
                  <a:lnTo>
                    <a:pt x="2723899" y="2392066"/>
                  </a:lnTo>
                  <a:lnTo>
                    <a:pt x="2727382" y="2391108"/>
                  </a:lnTo>
                  <a:lnTo>
                    <a:pt x="2730865" y="2390151"/>
                  </a:lnTo>
                  <a:lnTo>
                    <a:pt x="2734348" y="2389194"/>
                  </a:lnTo>
                  <a:lnTo>
                    <a:pt x="2737832" y="2388239"/>
                  </a:lnTo>
                  <a:lnTo>
                    <a:pt x="2741315" y="2387284"/>
                  </a:lnTo>
                  <a:lnTo>
                    <a:pt x="2744798" y="2386330"/>
                  </a:lnTo>
                  <a:lnTo>
                    <a:pt x="2748281" y="2385377"/>
                  </a:lnTo>
                  <a:lnTo>
                    <a:pt x="2751765" y="2384424"/>
                  </a:lnTo>
                  <a:lnTo>
                    <a:pt x="2755248" y="2383472"/>
                  </a:lnTo>
                  <a:lnTo>
                    <a:pt x="2758731" y="2382521"/>
                  </a:lnTo>
                  <a:lnTo>
                    <a:pt x="2762214" y="2381571"/>
                  </a:lnTo>
                  <a:lnTo>
                    <a:pt x="2765698" y="2380622"/>
                  </a:lnTo>
                  <a:lnTo>
                    <a:pt x="2769181" y="2379673"/>
                  </a:lnTo>
                  <a:lnTo>
                    <a:pt x="2772664" y="2378725"/>
                  </a:lnTo>
                  <a:lnTo>
                    <a:pt x="2776147" y="2377778"/>
                  </a:lnTo>
                  <a:lnTo>
                    <a:pt x="2779631" y="2376831"/>
                  </a:lnTo>
                  <a:lnTo>
                    <a:pt x="2783114" y="2375886"/>
                  </a:lnTo>
                  <a:lnTo>
                    <a:pt x="2786597" y="2374941"/>
                  </a:lnTo>
                  <a:lnTo>
                    <a:pt x="2790080" y="2373996"/>
                  </a:lnTo>
                  <a:lnTo>
                    <a:pt x="2793564" y="2373053"/>
                  </a:lnTo>
                  <a:lnTo>
                    <a:pt x="2797047" y="2372110"/>
                  </a:lnTo>
                  <a:lnTo>
                    <a:pt x="2800530" y="2371168"/>
                  </a:lnTo>
                  <a:lnTo>
                    <a:pt x="2804013" y="2370227"/>
                  </a:lnTo>
                  <a:lnTo>
                    <a:pt x="2807497" y="2369287"/>
                  </a:lnTo>
                  <a:lnTo>
                    <a:pt x="2810980" y="2368347"/>
                  </a:lnTo>
                  <a:lnTo>
                    <a:pt x="2814463" y="2367408"/>
                  </a:lnTo>
                  <a:lnTo>
                    <a:pt x="2817946" y="2366470"/>
                  </a:lnTo>
                  <a:lnTo>
                    <a:pt x="2821430" y="2365532"/>
                  </a:lnTo>
                  <a:lnTo>
                    <a:pt x="2824913" y="2364596"/>
                  </a:lnTo>
                  <a:lnTo>
                    <a:pt x="2828396" y="2363660"/>
                  </a:lnTo>
                  <a:lnTo>
                    <a:pt x="2831879" y="2362724"/>
                  </a:lnTo>
                  <a:lnTo>
                    <a:pt x="2835363" y="2361790"/>
                  </a:lnTo>
                  <a:lnTo>
                    <a:pt x="2838846" y="2360856"/>
                  </a:lnTo>
                  <a:lnTo>
                    <a:pt x="2842329" y="2359923"/>
                  </a:lnTo>
                  <a:lnTo>
                    <a:pt x="2845812" y="2358991"/>
                  </a:lnTo>
                  <a:lnTo>
                    <a:pt x="2849296" y="2358059"/>
                  </a:lnTo>
                  <a:lnTo>
                    <a:pt x="2852779" y="2357128"/>
                  </a:lnTo>
                  <a:lnTo>
                    <a:pt x="2856262" y="2356198"/>
                  </a:lnTo>
                  <a:lnTo>
                    <a:pt x="2859745" y="2355269"/>
                  </a:lnTo>
                  <a:lnTo>
                    <a:pt x="2863229" y="2354340"/>
                  </a:lnTo>
                  <a:lnTo>
                    <a:pt x="2866712" y="2353412"/>
                  </a:lnTo>
                  <a:lnTo>
                    <a:pt x="2870195" y="2352485"/>
                  </a:lnTo>
                  <a:lnTo>
                    <a:pt x="2873678" y="2351559"/>
                  </a:lnTo>
                  <a:lnTo>
                    <a:pt x="2877161" y="2350633"/>
                  </a:lnTo>
                  <a:lnTo>
                    <a:pt x="2880645" y="2349708"/>
                  </a:lnTo>
                  <a:lnTo>
                    <a:pt x="2884128" y="2348784"/>
                  </a:lnTo>
                  <a:lnTo>
                    <a:pt x="2887611" y="2347860"/>
                  </a:lnTo>
                  <a:lnTo>
                    <a:pt x="2891094" y="2346937"/>
                  </a:lnTo>
                  <a:lnTo>
                    <a:pt x="2894578" y="2346015"/>
                  </a:lnTo>
                  <a:lnTo>
                    <a:pt x="2898061" y="2345094"/>
                  </a:lnTo>
                  <a:lnTo>
                    <a:pt x="2901544" y="2344173"/>
                  </a:lnTo>
                  <a:lnTo>
                    <a:pt x="2905027" y="2343253"/>
                  </a:lnTo>
                  <a:lnTo>
                    <a:pt x="2908511" y="2342334"/>
                  </a:lnTo>
                  <a:lnTo>
                    <a:pt x="2911994" y="2341416"/>
                  </a:lnTo>
                  <a:lnTo>
                    <a:pt x="2915477" y="2340498"/>
                  </a:lnTo>
                  <a:lnTo>
                    <a:pt x="2918960" y="2339581"/>
                  </a:lnTo>
                  <a:lnTo>
                    <a:pt x="2922444" y="2338665"/>
                  </a:lnTo>
                  <a:lnTo>
                    <a:pt x="2925927" y="2337749"/>
                  </a:lnTo>
                  <a:lnTo>
                    <a:pt x="2929410" y="2336834"/>
                  </a:lnTo>
                  <a:lnTo>
                    <a:pt x="2932893" y="2335920"/>
                  </a:lnTo>
                  <a:lnTo>
                    <a:pt x="2936377" y="2335007"/>
                  </a:lnTo>
                  <a:lnTo>
                    <a:pt x="2939860" y="2334094"/>
                  </a:lnTo>
                  <a:lnTo>
                    <a:pt x="2943343" y="2333182"/>
                  </a:lnTo>
                  <a:lnTo>
                    <a:pt x="2946826" y="2332271"/>
                  </a:lnTo>
                  <a:lnTo>
                    <a:pt x="2950310" y="2331360"/>
                  </a:lnTo>
                  <a:lnTo>
                    <a:pt x="2953793" y="2330450"/>
                  </a:lnTo>
                  <a:lnTo>
                    <a:pt x="2957276" y="2329541"/>
                  </a:lnTo>
                  <a:lnTo>
                    <a:pt x="2960759" y="2328633"/>
                  </a:lnTo>
                  <a:lnTo>
                    <a:pt x="2964243" y="2327725"/>
                  </a:lnTo>
                  <a:lnTo>
                    <a:pt x="2967726" y="2326818"/>
                  </a:lnTo>
                  <a:lnTo>
                    <a:pt x="2971209" y="2325911"/>
                  </a:lnTo>
                  <a:lnTo>
                    <a:pt x="2974692" y="2325006"/>
                  </a:lnTo>
                  <a:lnTo>
                    <a:pt x="2978176" y="2324101"/>
                  </a:lnTo>
                  <a:lnTo>
                    <a:pt x="2981659" y="2323197"/>
                  </a:lnTo>
                  <a:lnTo>
                    <a:pt x="2985142" y="2322293"/>
                  </a:lnTo>
                  <a:lnTo>
                    <a:pt x="2988625" y="2736250"/>
                  </a:lnTo>
                  <a:lnTo>
                    <a:pt x="2992109" y="2735566"/>
                  </a:lnTo>
                  <a:lnTo>
                    <a:pt x="2995592" y="2734883"/>
                  </a:lnTo>
                  <a:lnTo>
                    <a:pt x="2999075" y="2734200"/>
                  </a:lnTo>
                  <a:lnTo>
                    <a:pt x="3002558" y="2733517"/>
                  </a:lnTo>
                  <a:lnTo>
                    <a:pt x="3006042" y="2732835"/>
                  </a:lnTo>
                  <a:lnTo>
                    <a:pt x="3009525" y="2732153"/>
                  </a:lnTo>
                  <a:lnTo>
                    <a:pt x="3013008" y="2731471"/>
                  </a:lnTo>
                  <a:lnTo>
                    <a:pt x="3016491" y="2730790"/>
                  </a:lnTo>
                  <a:lnTo>
                    <a:pt x="3019975" y="2730109"/>
                  </a:lnTo>
                  <a:lnTo>
                    <a:pt x="3023458" y="2729428"/>
                  </a:lnTo>
                  <a:lnTo>
                    <a:pt x="3026941" y="2728748"/>
                  </a:lnTo>
                  <a:lnTo>
                    <a:pt x="3030424" y="2728068"/>
                  </a:lnTo>
                  <a:lnTo>
                    <a:pt x="3033908" y="2727388"/>
                  </a:lnTo>
                  <a:lnTo>
                    <a:pt x="3037391" y="2726709"/>
                  </a:lnTo>
                  <a:lnTo>
                    <a:pt x="3040874" y="2726030"/>
                  </a:lnTo>
                  <a:lnTo>
                    <a:pt x="3044357" y="2725351"/>
                  </a:lnTo>
                  <a:lnTo>
                    <a:pt x="3047841" y="2724673"/>
                  </a:lnTo>
                  <a:lnTo>
                    <a:pt x="3051324" y="2723995"/>
                  </a:lnTo>
                  <a:lnTo>
                    <a:pt x="3054807" y="2723317"/>
                  </a:lnTo>
                  <a:lnTo>
                    <a:pt x="3058290" y="2722640"/>
                  </a:lnTo>
                  <a:lnTo>
                    <a:pt x="3061774" y="2721963"/>
                  </a:lnTo>
                  <a:lnTo>
                    <a:pt x="3065257" y="2721286"/>
                  </a:lnTo>
                  <a:lnTo>
                    <a:pt x="3068740" y="2720610"/>
                  </a:lnTo>
                  <a:lnTo>
                    <a:pt x="3072223" y="2719934"/>
                  </a:lnTo>
                  <a:lnTo>
                    <a:pt x="3075707" y="2719258"/>
                  </a:lnTo>
                  <a:lnTo>
                    <a:pt x="3079190" y="2718583"/>
                  </a:lnTo>
                  <a:lnTo>
                    <a:pt x="3082673" y="2717908"/>
                  </a:lnTo>
                  <a:lnTo>
                    <a:pt x="3086156" y="2717233"/>
                  </a:lnTo>
                  <a:lnTo>
                    <a:pt x="3089640" y="2716559"/>
                  </a:lnTo>
                  <a:lnTo>
                    <a:pt x="3093123" y="2715885"/>
                  </a:lnTo>
                  <a:lnTo>
                    <a:pt x="3096606" y="2715212"/>
                  </a:lnTo>
                  <a:lnTo>
                    <a:pt x="3100089" y="2714538"/>
                  </a:lnTo>
                  <a:lnTo>
                    <a:pt x="3103573" y="2713865"/>
                  </a:lnTo>
                  <a:lnTo>
                    <a:pt x="3107056" y="2713193"/>
                  </a:lnTo>
                  <a:lnTo>
                    <a:pt x="3110539" y="2712521"/>
                  </a:lnTo>
                  <a:lnTo>
                    <a:pt x="3114022" y="2711849"/>
                  </a:lnTo>
                  <a:lnTo>
                    <a:pt x="3117506" y="2711177"/>
                  </a:lnTo>
                  <a:lnTo>
                    <a:pt x="3120989" y="2710506"/>
                  </a:lnTo>
                  <a:lnTo>
                    <a:pt x="3124472" y="2709835"/>
                  </a:lnTo>
                  <a:lnTo>
                    <a:pt x="3127955" y="2709164"/>
                  </a:lnTo>
                  <a:lnTo>
                    <a:pt x="3131439" y="2708494"/>
                  </a:lnTo>
                  <a:lnTo>
                    <a:pt x="3134922" y="2707824"/>
                  </a:lnTo>
                  <a:lnTo>
                    <a:pt x="3138405" y="2707154"/>
                  </a:lnTo>
                  <a:lnTo>
                    <a:pt x="3141888" y="2706485"/>
                  </a:lnTo>
                  <a:lnTo>
                    <a:pt x="3145372" y="2705816"/>
                  </a:lnTo>
                  <a:lnTo>
                    <a:pt x="3148855" y="2705148"/>
                  </a:lnTo>
                  <a:lnTo>
                    <a:pt x="3152338" y="2704479"/>
                  </a:lnTo>
                  <a:lnTo>
                    <a:pt x="3155821" y="2703811"/>
                  </a:lnTo>
                  <a:lnTo>
                    <a:pt x="3159304" y="2703144"/>
                  </a:lnTo>
                  <a:lnTo>
                    <a:pt x="3162788" y="2702476"/>
                  </a:lnTo>
                  <a:lnTo>
                    <a:pt x="3166271" y="2701809"/>
                  </a:lnTo>
                  <a:lnTo>
                    <a:pt x="3169754" y="2701143"/>
                  </a:lnTo>
                  <a:lnTo>
                    <a:pt x="3173237" y="2700476"/>
                  </a:lnTo>
                  <a:lnTo>
                    <a:pt x="3176721" y="2699810"/>
                  </a:lnTo>
                  <a:lnTo>
                    <a:pt x="3180204" y="2699145"/>
                  </a:lnTo>
                  <a:lnTo>
                    <a:pt x="3183687" y="2698479"/>
                  </a:lnTo>
                  <a:lnTo>
                    <a:pt x="3187170" y="2697814"/>
                  </a:lnTo>
                  <a:lnTo>
                    <a:pt x="3190654" y="2697150"/>
                  </a:lnTo>
                  <a:lnTo>
                    <a:pt x="3194137" y="2696485"/>
                  </a:lnTo>
                  <a:lnTo>
                    <a:pt x="3197620" y="2695821"/>
                  </a:lnTo>
                  <a:lnTo>
                    <a:pt x="3201103" y="2695158"/>
                  </a:lnTo>
                  <a:lnTo>
                    <a:pt x="3204587" y="2694494"/>
                  </a:lnTo>
                  <a:lnTo>
                    <a:pt x="3208070" y="2693831"/>
                  </a:lnTo>
                  <a:lnTo>
                    <a:pt x="3211553" y="2693169"/>
                  </a:lnTo>
                  <a:lnTo>
                    <a:pt x="3215036" y="2692506"/>
                  </a:lnTo>
                  <a:lnTo>
                    <a:pt x="3218520" y="2691844"/>
                  </a:lnTo>
                  <a:lnTo>
                    <a:pt x="3222003" y="2691182"/>
                  </a:lnTo>
                  <a:lnTo>
                    <a:pt x="3225486" y="2690521"/>
                  </a:lnTo>
                  <a:lnTo>
                    <a:pt x="3228969" y="2689860"/>
                  </a:lnTo>
                  <a:lnTo>
                    <a:pt x="3232453" y="2689199"/>
                  </a:lnTo>
                  <a:lnTo>
                    <a:pt x="3235936" y="2688539"/>
                  </a:lnTo>
                  <a:lnTo>
                    <a:pt x="3239419" y="2687879"/>
                  </a:lnTo>
                  <a:lnTo>
                    <a:pt x="3242902" y="2687219"/>
                  </a:lnTo>
                  <a:lnTo>
                    <a:pt x="3246386" y="2686559"/>
                  </a:lnTo>
                  <a:lnTo>
                    <a:pt x="3249869" y="2685900"/>
                  </a:lnTo>
                  <a:lnTo>
                    <a:pt x="3253352" y="2685241"/>
                  </a:lnTo>
                  <a:lnTo>
                    <a:pt x="3256835" y="2684583"/>
                  </a:lnTo>
                  <a:lnTo>
                    <a:pt x="3260319" y="2683925"/>
                  </a:lnTo>
                  <a:lnTo>
                    <a:pt x="3263802" y="2683267"/>
                  </a:lnTo>
                  <a:lnTo>
                    <a:pt x="3267285" y="2682609"/>
                  </a:lnTo>
                  <a:lnTo>
                    <a:pt x="3270768" y="2681952"/>
                  </a:lnTo>
                  <a:lnTo>
                    <a:pt x="3274252" y="2681295"/>
                  </a:lnTo>
                  <a:lnTo>
                    <a:pt x="3277735" y="2680639"/>
                  </a:lnTo>
                  <a:lnTo>
                    <a:pt x="3281218" y="2679982"/>
                  </a:lnTo>
                  <a:lnTo>
                    <a:pt x="3284701" y="2679327"/>
                  </a:lnTo>
                  <a:lnTo>
                    <a:pt x="3288185" y="2678671"/>
                  </a:lnTo>
                  <a:lnTo>
                    <a:pt x="3291668" y="2678016"/>
                  </a:lnTo>
                  <a:lnTo>
                    <a:pt x="3295151" y="2677361"/>
                  </a:lnTo>
                  <a:lnTo>
                    <a:pt x="3298634" y="2676706"/>
                  </a:lnTo>
                  <a:lnTo>
                    <a:pt x="3302118" y="2676052"/>
                  </a:lnTo>
                  <a:lnTo>
                    <a:pt x="3305601" y="2675398"/>
                  </a:lnTo>
                  <a:lnTo>
                    <a:pt x="3309084" y="2674744"/>
                  </a:lnTo>
                  <a:lnTo>
                    <a:pt x="3312567" y="2674091"/>
                  </a:lnTo>
                  <a:lnTo>
                    <a:pt x="3316051" y="2673438"/>
                  </a:lnTo>
                  <a:lnTo>
                    <a:pt x="3319534" y="2672785"/>
                  </a:lnTo>
                  <a:lnTo>
                    <a:pt x="3323017" y="2672133"/>
                  </a:lnTo>
                  <a:lnTo>
                    <a:pt x="3326500" y="2671481"/>
                  </a:lnTo>
                  <a:lnTo>
                    <a:pt x="3329984" y="2670829"/>
                  </a:lnTo>
                  <a:lnTo>
                    <a:pt x="3333467" y="2670177"/>
                  </a:lnTo>
                  <a:lnTo>
                    <a:pt x="3336950" y="2669526"/>
                  </a:lnTo>
                  <a:lnTo>
                    <a:pt x="3340433" y="2668875"/>
                  </a:lnTo>
                  <a:lnTo>
                    <a:pt x="3343917" y="2668225"/>
                  </a:lnTo>
                  <a:lnTo>
                    <a:pt x="3347400" y="2667575"/>
                  </a:lnTo>
                  <a:lnTo>
                    <a:pt x="3350883" y="2666925"/>
                  </a:lnTo>
                  <a:lnTo>
                    <a:pt x="3354366" y="2666275"/>
                  </a:lnTo>
                  <a:lnTo>
                    <a:pt x="3357850" y="2665626"/>
                  </a:lnTo>
                  <a:lnTo>
                    <a:pt x="3361333" y="2664977"/>
                  </a:lnTo>
                  <a:lnTo>
                    <a:pt x="3364816" y="2664329"/>
                  </a:lnTo>
                  <a:lnTo>
                    <a:pt x="3368299" y="2663680"/>
                  </a:lnTo>
                  <a:lnTo>
                    <a:pt x="3371783" y="2663032"/>
                  </a:lnTo>
                  <a:lnTo>
                    <a:pt x="3375266" y="2662385"/>
                  </a:lnTo>
                  <a:lnTo>
                    <a:pt x="3378749" y="2661737"/>
                  </a:lnTo>
                  <a:lnTo>
                    <a:pt x="3382232" y="2661090"/>
                  </a:lnTo>
                  <a:lnTo>
                    <a:pt x="3385716" y="2660444"/>
                  </a:lnTo>
                  <a:lnTo>
                    <a:pt x="3389199" y="2659797"/>
                  </a:lnTo>
                  <a:lnTo>
                    <a:pt x="3392682" y="2659151"/>
                  </a:lnTo>
                  <a:lnTo>
                    <a:pt x="3396165" y="2658505"/>
                  </a:lnTo>
                  <a:lnTo>
                    <a:pt x="3399649" y="2657860"/>
                  </a:lnTo>
                  <a:lnTo>
                    <a:pt x="3403132" y="2657215"/>
                  </a:lnTo>
                  <a:lnTo>
                    <a:pt x="3406615" y="2656570"/>
                  </a:lnTo>
                  <a:lnTo>
                    <a:pt x="3410098" y="2655926"/>
                  </a:lnTo>
                  <a:lnTo>
                    <a:pt x="3413582" y="2655281"/>
                  </a:lnTo>
                  <a:lnTo>
                    <a:pt x="3417065" y="2654637"/>
                  </a:lnTo>
                  <a:lnTo>
                    <a:pt x="3420548" y="2653994"/>
                  </a:lnTo>
                  <a:lnTo>
                    <a:pt x="3424031" y="2653351"/>
                  </a:lnTo>
                  <a:lnTo>
                    <a:pt x="3427515" y="2652708"/>
                  </a:lnTo>
                  <a:lnTo>
                    <a:pt x="3430998" y="2652065"/>
                  </a:lnTo>
                  <a:lnTo>
                    <a:pt x="3434481" y="2651423"/>
                  </a:lnTo>
                  <a:lnTo>
                    <a:pt x="3437964" y="2650781"/>
                  </a:lnTo>
                  <a:lnTo>
                    <a:pt x="3441447" y="2650139"/>
                  </a:lnTo>
                  <a:lnTo>
                    <a:pt x="3444931" y="2649498"/>
                  </a:lnTo>
                  <a:lnTo>
                    <a:pt x="3448414" y="2648857"/>
                  </a:lnTo>
                  <a:lnTo>
                    <a:pt x="3451897" y="2648216"/>
                  </a:lnTo>
                  <a:lnTo>
                    <a:pt x="3455380" y="2647575"/>
                  </a:lnTo>
                  <a:lnTo>
                    <a:pt x="3458864" y="2646935"/>
                  </a:lnTo>
                  <a:lnTo>
                    <a:pt x="3462347" y="2646295"/>
                  </a:lnTo>
                  <a:lnTo>
                    <a:pt x="3465830" y="2645656"/>
                  </a:lnTo>
                  <a:lnTo>
                    <a:pt x="3469313" y="2645017"/>
                  </a:lnTo>
                  <a:lnTo>
                    <a:pt x="3472797" y="2644378"/>
                  </a:lnTo>
                  <a:lnTo>
                    <a:pt x="3476280" y="2643739"/>
                  </a:lnTo>
                  <a:lnTo>
                    <a:pt x="3479763" y="2643101"/>
                  </a:lnTo>
                  <a:lnTo>
                    <a:pt x="3483246" y="2642463"/>
                  </a:lnTo>
                  <a:lnTo>
                    <a:pt x="3483246" y="2670489"/>
                  </a:lnTo>
                  <a:lnTo>
                    <a:pt x="3483246" y="2696707"/>
                  </a:lnTo>
                  <a:lnTo>
                    <a:pt x="3483246" y="2721286"/>
                  </a:lnTo>
                  <a:lnTo>
                    <a:pt x="3483246" y="2744376"/>
                  </a:lnTo>
                  <a:lnTo>
                    <a:pt x="3483246" y="2766107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2068820"/>
              <a:ext cx="3483246" cy="2786040"/>
            </a:xfrm>
            <a:custGeom>
              <a:avLst/>
              <a:gdLst/>
              <a:ahLst/>
              <a:cxnLst/>
              <a:rect l="0" t="0" r="0" b="0"/>
              <a:pathLst>
                <a:path w="3483246" h="2786040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2786040"/>
                  </a:lnTo>
                  <a:lnTo>
                    <a:pt x="501587" y="2782146"/>
                  </a:lnTo>
                  <a:lnTo>
                    <a:pt x="505070" y="2778262"/>
                  </a:lnTo>
                  <a:lnTo>
                    <a:pt x="508554" y="2774390"/>
                  </a:lnTo>
                  <a:lnTo>
                    <a:pt x="512037" y="2770528"/>
                  </a:lnTo>
                  <a:lnTo>
                    <a:pt x="515520" y="2766677"/>
                  </a:lnTo>
                  <a:lnTo>
                    <a:pt x="519003" y="2762837"/>
                  </a:lnTo>
                  <a:lnTo>
                    <a:pt x="522487" y="2759007"/>
                  </a:lnTo>
                  <a:lnTo>
                    <a:pt x="525970" y="2755188"/>
                  </a:lnTo>
                  <a:lnTo>
                    <a:pt x="529453" y="2751379"/>
                  </a:lnTo>
                  <a:lnTo>
                    <a:pt x="532936" y="2747581"/>
                  </a:lnTo>
                  <a:lnTo>
                    <a:pt x="536420" y="2743794"/>
                  </a:lnTo>
                  <a:lnTo>
                    <a:pt x="539903" y="2740017"/>
                  </a:lnTo>
                  <a:lnTo>
                    <a:pt x="543386" y="2736250"/>
                  </a:lnTo>
                  <a:lnTo>
                    <a:pt x="546869" y="2732494"/>
                  </a:lnTo>
                  <a:lnTo>
                    <a:pt x="550353" y="2728748"/>
                  </a:lnTo>
                  <a:lnTo>
                    <a:pt x="553836" y="2725012"/>
                  </a:lnTo>
                  <a:lnTo>
                    <a:pt x="557319" y="2721286"/>
                  </a:lnTo>
                  <a:lnTo>
                    <a:pt x="560802" y="2717571"/>
                  </a:lnTo>
                  <a:lnTo>
                    <a:pt x="564286" y="2713865"/>
                  </a:lnTo>
                  <a:lnTo>
                    <a:pt x="567769" y="2710170"/>
                  </a:lnTo>
                  <a:lnTo>
                    <a:pt x="571252" y="2706485"/>
                  </a:lnTo>
                  <a:lnTo>
                    <a:pt x="574735" y="2702810"/>
                  </a:lnTo>
                  <a:lnTo>
                    <a:pt x="578218" y="2699145"/>
                  </a:lnTo>
                  <a:lnTo>
                    <a:pt x="581702" y="2695490"/>
                  </a:lnTo>
                  <a:lnTo>
                    <a:pt x="585185" y="2691844"/>
                  </a:lnTo>
                  <a:lnTo>
                    <a:pt x="588668" y="2688209"/>
                  </a:lnTo>
                  <a:lnTo>
                    <a:pt x="592151" y="2684583"/>
                  </a:lnTo>
                  <a:lnTo>
                    <a:pt x="595635" y="2680967"/>
                  </a:lnTo>
                  <a:lnTo>
                    <a:pt x="599118" y="2677361"/>
                  </a:lnTo>
                  <a:lnTo>
                    <a:pt x="602601" y="2673764"/>
                  </a:lnTo>
                  <a:lnTo>
                    <a:pt x="606084" y="2670177"/>
                  </a:lnTo>
                  <a:lnTo>
                    <a:pt x="609568" y="2666600"/>
                  </a:lnTo>
                  <a:lnTo>
                    <a:pt x="613051" y="2663032"/>
                  </a:lnTo>
                  <a:lnTo>
                    <a:pt x="616534" y="2659474"/>
                  </a:lnTo>
                  <a:lnTo>
                    <a:pt x="620017" y="2655926"/>
                  </a:lnTo>
                  <a:lnTo>
                    <a:pt x="623501" y="2652386"/>
                  </a:lnTo>
                  <a:lnTo>
                    <a:pt x="626984" y="2648857"/>
                  </a:lnTo>
                  <a:lnTo>
                    <a:pt x="630467" y="2645336"/>
                  </a:lnTo>
                  <a:lnTo>
                    <a:pt x="633950" y="2641825"/>
                  </a:lnTo>
                  <a:lnTo>
                    <a:pt x="637434" y="2638323"/>
                  </a:lnTo>
                  <a:lnTo>
                    <a:pt x="640917" y="2634831"/>
                  </a:lnTo>
                  <a:lnTo>
                    <a:pt x="644400" y="2631348"/>
                  </a:lnTo>
                  <a:lnTo>
                    <a:pt x="647883" y="2627873"/>
                  </a:lnTo>
                  <a:lnTo>
                    <a:pt x="651367" y="2624409"/>
                  </a:lnTo>
                  <a:lnTo>
                    <a:pt x="654850" y="2620953"/>
                  </a:lnTo>
                  <a:lnTo>
                    <a:pt x="658333" y="2617506"/>
                  </a:lnTo>
                  <a:lnTo>
                    <a:pt x="661816" y="2614069"/>
                  </a:lnTo>
                  <a:lnTo>
                    <a:pt x="665300" y="2610640"/>
                  </a:lnTo>
                  <a:lnTo>
                    <a:pt x="668783" y="2607220"/>
                  </a:lnTo>
                  <a:lnTo>
                    <a:pt x="672266" y="2603810"/>
                  </a:lnTo>
                  <a:lnTo>
                    <a:pt x="675749" y="2600408"/>
                  </a:lnTo>
                  <a:lnTo>
                    <a:pt x="679233" y="2597015"/>
                  </a:lnTo>
                  <a:lnTo>
                    <a:pt x="682716" y="2593631"/>
                  </a:lnTo>
                  <a:lnTo>
                    <a:pt x="686199" y="2590256"/>
                  </a:lnTo>
                  <a:lnTo>
                    <a:pt x="689682" y="2586889"/>
                  </a:lnTo>
                  <a:lnTo>
                    <a:pt x="693166" y="2583531"/>
                  </a:lnTo>
                  <a:lnTo>
                    <a:pt x="696649" y="2580182"/>
                  </a:lnTo>
                  <a:lnTo>
                    <a:pt x="700132" y="2576842"/>
                  </a:lnTo>
                  <a:lnTo>
                    <a:pt x="703615" y="2573510"/>
                  </a:lnTo>
                  <a:lnTo>
                    <a:pt x="707099" y="2570187"/>
                  </a:lnTo>
                  <a:lnTo>
                    <a:pt x="710582" y="2566873"/>
                  </a:lnTo>
                  <a:lnTo>
                    <a:pt x="714065" y="2563567"/>
                  </a:lnTo>
                  <a:lnTo>
                    <a:pt x="717548" y="2560269"/>
                  </a:lnTo>
                  <a:lnTo>
                    <a:pt x="721032" y="2556980"/>
                  </a:lnTo>
                  <a:lnTo>
                    <a:pt x="724515" y="2553700"/>
                  </a:lnTo>
                  <a:lnTo>
                    <a:pt x="727998" y="2550427"/>
                  </a:lnTo>
                  <a:lnTo>
                    <a:pt x="731481" y="2547164"/>
                  </a:lnTo>
                  <a:lnTo>
                    <a:pt x="734965" y="2543908"/>
                  </a:lnTo>
                  <a:lnTo>
                    <a:pt x="738448" y="2540661"/>
                  </a:lnTo>
                  <a:lnTo>
                    <a:pt x="741931" y="2537422"/>
                  </a:lnTo>
                  <a:lnTo>
                    <a:pt x="745414" y="2534192"/>
                  </a:lnTo>
                  <a:lnTo>
                    <a:pt x="748898" y="2530969"/>
                  </a:lnTo>
                  <a:lnTo>
                    <a:pt x="752381" y="2527755"/>
                  </a:lnTo>
                  <a:lnTo>
                    <a:pt x="755864" y="2524549"/>
                  </a:lnTo>
                  <a:lnTo>
                    <a:pt x="759347" y="2521351"/>
                  </a:lnTo>
                  <a:lnTo>
                    <a:pt x="762831" y="2518161"/>
                  </a:lnTo>
                  <a:lnTo>
                    <a:pt x="766314" y="2514979"/>
                  </a:lnTo>
                  <a:lnTo>
                    <a:pt x="769797" y="2511805"/>
                  </a:lnTo>
                  <a:lnTo>
                    <a:pt x="773280" y="2508640"/>
                  </a:lnTo>
                  <a:lnTo>
                    <a:pt x="776764" y="2505482"/>
                  </a:lnTo>
                  <a:lnTo>
                    <a:pt x="780247" y="2502332"/>
                  </a:lnTo>
                  <a:lnTo>
                    <a:pt x="783730" y="2499190"/>
                  </a:lnTo>
                  <a:lnTo>
                    <a:pt x="787213" y="2496056"/>
                  </a:lnTo>
                  <a:lnTo>
                    <a:pt x="790697" y="2492930"/>
                  </a:lnTo>
                  <a:lnTo>
                    <a:pt x="794180" y="2489811"/>
                  </a:lnTo>
                  <a:lnTo>
                    <a:pt x="797663" y="2486701"/>
                  </a:lnTo>
                  <a:lnTo>
                    <a:pt x="801146" y="2483598"/>
                  </a:lnTo>
                  <a:lnTo>
                    <a:pt x="804630" y="2480503"/>
                  </a:lnTo>
                  <a:lnTo>
                    <a:pt x="808113" y="2477416"/>
                  </a:lnTo>
                  <a:lnTo>
                    <a:pt x="811596" y="2474336"/>
                  </a:lnTo>
                  <a:lnTo>
                    <a:pt x="815079" y="2471264"/>
                  </a:lnTo>
                  <a:lnTo>
                    <a:pt x="818563" y="2468199"/>
                  </a:lnTo>
                  <a:lnTo>
                    <a:pt x="822046" y="2465142"/>
                  </a:lnTo>
                  <a:lnTo>
                    <a:pt x="825529" y="2462093"/>
                  </a:lnTo>
                  <a:lnTo>
                    <a:pt x="829012" y="2459051"/>
                  </a:lnTo>
                  <a:lnTo>
                    <a:pt x="832496" y="2456017"/>
                  </a:lnTo>
                  <a:lnTo>
                    <a:pt x="835979" y="2452990"/>
                  </a:lnTo>
                  <a:lnTo>
                    <a:pt x="839462" y="2449971"/>
                  </a:lnTo>
                  <a:lnTo>
                    <a:pt x="842945" y="2446959"/>
                  </a:lnTo>
                  <a:lnTo>
                    <a:pt x="846429" y="2443955"/>
                  </a:lnTo>
                  <a:lnTo>
                    <a:pt x="849912" y="2440957"/>
                  </a:lnTo>
                  <a:lnTo>
                    <a:pt x="853395" y="2437968"/>
                  </a:lnTo>
                  <a:lnTo>
                    <a:pt x="856878" y="2434985"/>
                  </a:lnTo>
                  <a:lnTo>
                    <a:pt x="860361" y="2432010"/>
                  </a:lnTo>
                  <a:lnTo>
                    <a:pt x="863845" y="2429042"/>
                  </a:lnTo>
                  <a:lnTo>
                    <a:pt x="867328" y="2426081"/>
                  </a:lnTo>
                  <a:lnTo>
                    <a:pt x="870811" y="2423128"/>
                  </a:lnTo>
                  <a:lnTo>
                    <a:pt x="874294" y="2420182"/>
                  </a:lnTo>
                  <a:lnTo>
                    <a:pt x="877778" y="2417242"/>
                  </a:lnTo>
                  <a:lnTo>
                    <a:pt x="881261" y="2414310"/>
                  </a:lnTo>
                  <a:lnTo>
                    <a:pt x="884744" y="2411385"/>
                  </a:lnTo>
                  <a:lnTo>
                    <a:pt x="888227" y="2408468"/>
                  </a:lnTo>
                  <a:lnTo>
                    <a:pt x="891711" y="2405557"/>
                  </a:lnTo>
                  <a:lnTo>
                    <a:pt x="895194" y="2402653"/>
                  </a:lnTo>
                  <a:lnTo>
                    <a:pt x="898677" y="2399756"/>
                  </a:lnTo>
                  <a:lnTo>
                    <a:pt x="902160" y="2396866"/>
                  </a:lnTo>
                  <a:lnTo>
                    <a:pt x="905644" y="2393984"/>
                  </a:lnTo>
                  <a:lnTo>
                    <a:pt x="909127" y="2391108"/>
                  </a:lnTo>
                  <a:lnTo>
                    <a:pt x="912610" y="2388239"/>
                  </a:lnTo>
                  <a:lnTo>
                    <a:pt x="916093" y="2385377"/>
                  </a:lnTo>
                  <a:lnTo>
                    <a:pt x="919577" y="2382521"/>
                  </a:lnTo>
                  <a:lnTo>
                    <a:pt x="923060" y="2379673"/>
                  </a:lnTo>
                  <a:lnTo>
                    <a:pt x="926543" y="2376831"/>
                  </a:lnTo>
                  <a:lnTo>
                    <a:pt x="930026" y="2373996"/>
                  </a:lnTo>
                  <a:lnTo>
                    <a:pt x="933510" y="2371168"/>
                  </a:lnTo>
                  <a:lnTo>
                    <a:pt x="936993" y="2368347"/>
                  </a:lnTo>
                  <a:lnTo>
                    <a:pt x="940476" y="2365532"/>
                  </a:lnTo>
                  <a:lnTo>
                    <a:pt x="943959" y="2362724"/>
                  </a:lnTo>
                  <a:lnTo>
                    <a:pt x="947443" y="2359923"/>
                  </a:lnTo>
                  <a:lnTo>
                    <a:pt x="950926" y="2357128"/>
                  </a:lnTo>
                  <a:lnTo>
                    <a:pt x="954409" y="2354340"/>
                  </a:lnTo>
                  <a:lnTo>
                    <a:pt x="957892" y="2351559"/>
                  </a:lnTo>
                  <a:lnTo>
                    <a:pt x="961376" y="2348784"/>
                  </a:lnTo>
                  <a:lnTo>
                    <a:pt x="964859" y="2346015"/>
                  </a:lnTo>
                  <a:lnTo>
                    <a:pt x="968342" y="2343253"/>
                  </a:lnTo>
                  <a:lnTo>
                    <a:pt x="971825" y="2340498"/>
                  </a:lnTo>
                  <a:lnTo>
                    <a:pt x="975309" y="2337749"/>
                  </a:lnTo>
                  <a:lnTo>
                    <a:pt x="978792" y="2335007"/>
                  </a:lnTo>
                  <a:lnTo>
                    <a:pt x="982275" y="2332271"/>
                  </a:lnTo>
                  <a:lnTo>
                    <a:pt x="985758" y="2329541"/>
                  </a:lnTo>
                  <a:lnTo>
                    <a:pt x="989242" y="2326818"/>
                  </a:lnTo>
                  <a:lnTo>
                    <a:pt x="992725" y="2324101"/>
                  </a:lnTo>
                  <a:lnTo>
                    <a:pt x="996208" y="2487322"/>
                  </a:lnTo>
                  <a:lnTo>
                    <a:pt x="999691" y="2484838"/>
                  </a:lnTo>
                  <a:lnTo>
                    <a:pt x="1003175" y="2482359"/>
                  </a:lnTo>
                  <a:lnTo>
                    <a:pt x="1006658" y="2479885"/>
                  </a:lnTo>
                  <a:lnTo>
                    <a:pt x="1010141" y="2477416"/>
                  </a:lnTo>
                  <a:lnTo>
                    <a:pt x="1013624" y="2474951"/>
                  </a:lnTo>
                  <a:lnTo>
                    <a:pt x="1017108" y="2472492"/>
                  </a:lnTo>
                  <a:lnTo>
                    <a:pt x="1020591" y="2470037"/>
                  </a:lnTo>
                  <a:lnTo>
                    <a:pt x="1024074" y="2467587"/>
                  </a:lnTo>
                  <a:lnTo>
                    <a:pt x="1027557" y="2465142"/>
                  </a:lnTo>
                  <a:lnTo>
                    <a:pt x="1031041" y="2462702"/>
                  </a:lnTo>
                  <a:lnTo>
                    <a:pt x="1034524" y="2460267"/>
                  </a:lnTo>
                  <a:lnTo>
                    <a:pt x="1038007" y="2457837"/>
                  </a:lnTo>
                  <a:lnTo>
                    <a:pt x="1041490" y="2455411"/>
                  </a:lnTo>
                  <a:lnTo>
                    <a:pt x="1044974" y="2452990"/>
                  </a:lnTo>
                  <a:lnTo>
                    <a:pt x="1048457" y="2450574"/>
                  </a:lnTo>
                  <a:lnTo>
                    <a:pt x="1051940" y="2448163"/>
                  </a:lnTo>
                  <a:lnTo>
                    <a:pt x="1055423" y="2445756"/>
                  </a:lnTo>
                  <a:lnTo>
                    <a:pt x="1058907" y="2443355"/>
                  </a:lnTo>
                  <a:lnTo>
                    <a:pt x="1062390" y="2440957"/>
                  </a:lnTo>
                  <a:lnTo>
                    <a:pt x="1065873" y="2438565"/>
                  </a:lnTo>
                  <a:lnTo>
                    <a:pt x="1069356" y="2436177"/>
                  </a:lnTo>
                  <a:lnTo>
                    <a:pt x="1072840" y="2433794"/>
                  </a:lnTo>
                  <a:lnTo>
                    <a:pt x="1076323" y="2431416"/>
                  </a:lnTo>
                  <a:lnTo>
                    <a:pt x="1079806" y="2429042"/>
                  </a:lnTo>
                  <a:lnTo>
                    <a:pt x="1083289" y="2426673"/>
                  </a:lnTo>
                  <a:lnTo>
                    <a:pt x="1086773" y="2424308"/>
                  </a:lnTo>
                  <a:lnTo>
                    <a:pt x="1090256" y="2421948"/>
                  </a:lnTo>
                  <a:lnTo>
                    <a:pt x="1093739" y="2419593"/>
                  </a:lnTo>
                  <a:lnTo>
                    <a:pt x="1097222" y="2417242"/>
                  </a:lnTo>
                  <a:lnTo>
                    <a:pt x="1100706" y="2414896"/>
                  </a:lnTo>
                  <a:lnTo>
                    <a:pt x="1104189" y="2412555"/>
                  </a:lnTo>
                  <a:lnTo>
                    <a:pt x="1107672" y="2410217"/>
                  </a:lnTo>
                  <a:lnTo>
                    <a:pt x="1111155" y="2407885"/>
                  </a:lnTo>
                  <a:lnTo>
                    <a:pt x="1114639" y="2405557"/>
                  </a:lnTo>
                  <a:lnTo>
                    <a:pt x="1118122" y="2403233"/>
                  </a:lnTo>
                  <a:lnTo>
                    <a:pt x="1121605" y="2400914"/>
                  </a:lnTo>
                  <a:lnTo>
                    <a:pt x="1125088" y="2398600"/>
                  </a:lnTo>
                  <a:lnTo>
                    <a:pt x="1128572" y="2396289"/>
                  </a:lnTo>
                  <a:lnTo>
                    <a:pt x="1132055" y="2393984"/>
                  </a:lnTo>
                  <a:lnTo>
                    <a:pt x="1135538" y="2391682"/>
                  </a:lnTo>
                  <a:lnTo>
                    <a:pt x="1139021" y="2389386"/>
                  </a:lnTo>
                  <a:lnTo>
                    <a:pt x="1142505" y="2387093"/>
                  </a:lnTo>
                  <a:lnTo>
                    <a:pt x="1145988" y="2384805"/>
                  </a:lnTo>
                  <a:lnTo>
                    <a:pt x="1149471" y="2382521"/>
                  </a:lnTo>
                  <a:lnTo>
                    <a:pt x="1152954" y="2380242"/>
                  </a:lnTo>
                  <a:lnTo>
                    <a:pt x="1156437" y="2377967"/>
                  </a:lnTo>
                  <a:lnTo>
                    <a:pt x="1159921" y="2375697"/>
                  </a:lnTo>
                  <a:lnTo>
                    <a:pt x="1163404" y="2373430"/>
                  </a:lnTo>
                  <a:lnTo>
                    <a:pt x="1166887" y="2371168"/>
                  </a:lnTo>
                  <a:lnTo>
                    <a:pt x="1170370" y="2368911"/>
                  </a:lnTo>
                  <a:lnTo>
                    <a:pt x="1173854" y="2366657"/>
                  </a:lnTo>
                  <a:lnTo>
                    <a:pt x="1177337" y="2364408"/>
                  </a:lnTo>
                  <a:lnTo>
                    <a:pt x="1180820" y="2362163"/>
                  </a:lnTo>
                  <a:lnTo>
                    <a:pt x="1184303" y="2359923"/>
                  </a:lnTo>
                  <a:lnTo>
                    <a:pt x="1187787" y="2357687"/>
                  </a:lnTo>
                  <a:lnTo>
                    <a:pt x="1191270" y="2355455"/>
                  </a:lnTo>
                  <a:lnTo>
                    <a:pt x="1194753" y="2353227"/>
                  </a:lnTo>
                  <a:lnTo>
                    <a:pt x="1198236" y="2351003"/>
                  </a:lnTo>
                  <a:lnTo>
                    <a:pt x="1201720" y="2348784"/>
                  </a:lnTo>
                  <a:lnTo>
                    <a:pt x="1205203" y="2346568"/>
                  </a:lnTo>
                  <a:lnTo>
                    <a:pt x="1208686" y="2344357"/>
                  </a:lnTo>
                  <a:lnTo>
                    <a:pt x="1212169" y="2342150"/>
                  </a:lnTo>
                  <a:lnTo>
                    <a:pt x="1215653" y="2339948"/>
                  </a:lnTo>
                  <a:lnTo>
                    <a:pt x="1219136" y="2337749"/>
                  </a:lnTo>
                  <a:lnTo>
                    <a:pt x="1222619" y="2335555"/>
                  </a:lnTo>
                  <a:lnTo>
                    <a:pt x="1226102" y="2333364"/>
                  </a:lnTo>
                  <a:lnTo>
                    <a:pt x="1229586" y="2331178"/>
                  </a:lnTo>
                  <a:lnTo>
                    <a:pt x="1233069" y="2328996"/>
                  </a:lnTo>
                  <a:lnTo>
                    <a:pt x="1236552" y="2326818"/>
                  </a:lnTo>
                  <a:lnTo>
                    <a:pt x="1240035" y="2324644"/>
                  </a:lnTo>
                  <a:lnTo>
                    <a:pt x="1243519" y="2322474"/>
                  </a:lnTo>
                  <a:lnTo>
                    <a:pt x="1247002" y="2320308"/>
                  </a:lnTo>
                  <a:lnTo>
                    <a:pt x="1250485" y="2318146"/>
                  </a:lnTo>
                  <a:lnTo>
                    <a:pt x="1253968" y="2315988"/>
                  </a:lnTo>
                  <a:lnTo>
                    <a:pt x="1257452" y="2313834"/>
                  </a:lnTo>
                  <a:lnTo>
                    <a:pt x="1260935" y="2311685"/>
                  </a:lnTo>
                  <a:lnTo>
                    <a:pt x="1264418" y="2309539"/>
                  </a:lnTo>
                  <a:lnTo>
                    <a:pt x="1267901" y="2307397"/>
                  </a:lnTo>
                  <a:lnTo>
                    <a:pt x="1271385" y="2305259"/>
                  </a:lnTo>
                  <a:lnTo>
                    <a:pt x="1274868" y="2303125"/>
                  </a:lnTo>
                  <a:lnTo>
                    <a:pt x="1278351" y="2300995"/>
                  </a:lnTo>
                  <a:lnTo>
                    <a:pt x="1281834" y="2298869"/>
                  </a:lnTo>
                  <a:lnTo>
                    <a:pt x="1285318" y="2296747"/>
                  </a:lnTo>
                  <a:lnTo>
                    <a:pt x="1288801" y="2294629"/>
                  </a:lnTo>
                  <a:lnTo>
                    <a:pt x="1292284" y="2292514"/>
                  </a:lnTo>
                  <a:lnTo>
                    <a:pt x="1295767" y="2290404"/>
                  </a:lnTo>
                  <a:lnTo>
                    <a:pt x="1299251" y="2288297"/>
                  </a:lnTo>
                  <a:lnTo>
                    <a:pt x="1302734" y="2286195"/>
                  </a:lnTo>
                  <a:lnTo>
                    <a:pt x="1306217" y="2284096"/>
                  </a:lnTo>
                  <a:lnTo>
                    <a:pt x="1309700" y="2282001"/>
                  </a:lnTo>
                  <a:lnTo>
                    <a:pt x="1313184" y="2279910"/>
                  </a:lnTo>
                  <a:lnTo>
                    <a:pt x="1316667" y="2277823"/>
                  </a:lnTo>
                  <a:lnTo>
                    <a:pt x="1320150" y="2275739"/>
                  </a:lnTo>
                  <a:lnTo>
                    <a:pt x="1323633" y="2273659"/>
                  </a:lnTo>
                  <a:lnTo>
                    <a:pt x="1327117" y="2271584"/>
                  </a:lnTo>
                  <a:lnTo>
                    <a:pt x="1330600" y="2269511"/>
                  </a:lnTo>
                  <a:lnTo>
                    <a:pt x="1334083" y="2267443"/>
                  </a:lnTo>
                  <a:lnTo>
                    <a:pt x="1337566" y="2265379"/>
                  </a:lnTo>
                  <a:lnTo>
                    <a:pt x="1341050" y="2263318"/>
                  </a:lnTo>
                  <a:lnTo>
                    <a:pt x="1344533" y="2261261"/>
                  </a:lnTo>
                  <a:lnTo>
                    <a:pt x="1348016" y="2259208"/>
                  </a:lnTo>
                  <a:lnTo>
                    <a:pt x="1351499" y="2257158"/>
                  </a:lnTo>
                  <a:lnTo>
                    <a:pt x="1354983" y="2255112"/>
                  </a:lnTo>
                  <a:lnTo>
                    <a:pt x="1358466" y="2253070"/>
                  </a:lnTo>
                  <a:lnTo>
                    <a:pt x="1361949" y="2251032"/>
                  </a:lnTo>
                  <a:lnTo>
                    <a:pt x="1365432" y="2248997"/>
                  </a:lnTo>
                  <a:lnTo>
                    <a:pt x="1368916" y="2246966"/>
                  </a:lnTo>
                  <a:lnTo>
                    <a:pt x="1372399" y="2244938"/>
                  </a:lnTo>
                  <a:lnTo>
                    <a:pt x="1375882" y="2242914"/>
                  </a:lnTo>
                  <a:lnTo>
                    <a:pt x="1379365" y="2240894"/>
                  </a:lnTo>
                  <a:lnTo>
                    <a:pt x="1382849" y="2238878"/>
                  </a:lnTo>
                  <a:lnTo>
                    <a:pt x="1386332" y="2236865"/>
                  </a:lnTo>
                  <a:lnTo>
                    <a:pt x="1389815" y="2234856"/>
                  </a:lnTo>
                  <a:lnTo>
                    <a:pt x="1393298" y="2232850"/>
                  </a:lnTo>
                  <a:lnTo>
                    <a:pt x="1396782" y="2230848"/>
                  </a:lnTo>
                  <a:lnTo>
                    <a:pt x="1400265" y="2228850"/>
                  </a:lnTo>
                  <a:lnTo>
                    <a:pt x="1403748" y="2226855"/>
                  </a:lnTo>
                  <a:lnTo>
                    <a:pt x="1407231" y="2224863"/>
                  </a:lnTo>
                  <a:lnTo>
                    <a:pt x="1410715" y="2222876"/>
                  </a:lnTo>
                  <a:lnTo>
                    <a:pt x="1414198" y="2220891"/>
                  </a:lnTo>
                  <a:lnTo>
                    <a:pt x="1417681" y="2218911"/>
                  </a:lnTo>
                  <a:lnTo>
                    <a:pt x="1421164" y="2216934"/>
                  </a:lnTo>
                  <a:lnTo>
                    <a:pt x="1424648" y="2214960"/>
                  </a:lnTo>
                  <a:lnTo>
                    <a:pt x="1428131" y="2212990"/>
                  </a:lnTo>
                  <a:lnTo>
                    <a:pt x="1431614" y="2211023"/>
                  </a:lnTo>
                  <a:lnTo>
                    <a:pt x="1435097" y="2209060"/>
                  </a:lnTo>
                  <a:lnTo>
                    <a:pt x="1438580" y="2207101"/>
                  </a:lnTo>
                  <a:lnTo>
                    <a:pt x="1442064" y="2205144"/>
                  </a:lnTo>
                  <a:lnTo>
                    <a:pt x="1445547" y="2203192"/>
                  </a:lnTo>
                  <a:lnTo>
                    <a:pt x="1449030" y="2201243"/>
                  </a:lnTo>
                  <a:lnTo>
                    <a:pt x="1452513" y="2199297"/>
                  </a:lnTo>
                  <a:lnTo>
                    <a:pt x="1455997" y="2197354"/>
                  </a:lnTo>
                  <a:lnTo>
                    <a:pt x="1459480" y="2195415"/>
                  </a:lnTo>
                  <a:lnTo>
                    <a:pt x="1462963" y="2193480"/>
                  </a:lnTo>
                  <a:lnTo>
                    <a:pt x="1466446" y="2191548"/>
                  </a:lnTo>
                  <a:lnTo>
                    <a:pt x="1469930" y="2189619"/>
                  </a:lnTo>
                  <a:lnTo>
                    <a:pt x="1473413" y="2187694"/>
                  </a:lnTo>
                  <a:lnTo>
                    <a:pt x="1476896" y="2185772"/>
                  </a:lnTo>
                  <a:lnTo>
                    <a:pt x="1480379" y="2183853"/>
                  </a:lnTo>
                  <a:lnTo>
                    <a:pt x="1483863" y="2181938"/>
                  </a:lnTo>
                  <a:lnTo>
                    <a:pt x="1487346" y="2180026"/>
                  </a:lnTo>
                  <a:lnTo>
                    <a:pt x="1490829" y="2178118"/>
                  </a:lnTo>
                  <a:lnTo>
                    <a:pt x="1494312" y="2532579"/>
                  </a:lnTo>
                  <a:lnTo>
                    <a:pt x="1497796" y="2530969"/>
                  </a:lnTo>
                  <a:lnTo>
                    <a:pt x="1501279" y="2529361"/>
                  </a:lnTo>
                  <a:lnTo>
                    <a:pt x="1504762" y="2527755"/>
                  </a:lnTo>
                  <a:lnTo>
                    <a:pt x="1508245" y="2526151"/>
                  </a:lnTo>
                  <a:lnTo>
                    <a:pt x="1511729" y="2524549"/>
                  </a:lnTo>
                  <a:lnTo>
                    <a:pt x="1515212" y="2522949"/>
                  </a:lnTo>
                  <a:lnTo>
                    <a:pt x="1518695" y="2521351"/>
                  </a:lnTo>
                  <a:lnTo>
                    <a:pt x="1522178" y="2519755"/>
                  </a:lnTo>
                  <a:lnTo>
                    <a:pt x="1525662" y="2518161"/>
                  </a:lnTo>
                  <a:lnTo>
                    <a:pt x="1529145" y="2516569"/>
                  </a:lnTo>
                  <a:lnTo>
                    <a:pt x="1532628" y="2514979"/>
                  </a:lnTo>
                  <a:lnTo>
                    <a:pt x="1536111" y="2513391"/>
                  </a:lnTo>
                  <a:lnTo>
                    <a:pt x="1539595" y="2511805"/>
                  </a:lnTo>
                  <a:lnTo>
                    <a:pt x="1543078" y="2510222"/>
                  </a:lnTo>
                  <a:lnTo>
                    <a:pt x="1546561" y="2508640"/>
                  </a:lnTo>
                  <a:lnTo>
                    <a:pt x="1550044" y="2507060"/>
                  </a:lnTo>
                  <a:lnTo>
                    <a:pt x="1553528" y="2505482"/>
                  </a:lnTo>
                  <a:lnTo>
                    <a:pt x="1557011" y="2503906"/>
                  </a:lnTo>
                  <a:lnTo>
                    <a:pt x="1560494" y="2502332"/>
                  </a:lnTo>
                  <a:lnTo>
                    <a:pt x="1563977" y="2500760"/>
                  </a:lnTo>
                  <a:lnTo>
                    <a:pt x="1567461" y="2499190"/>
                  </a:lnTo>
                  <a:lnTo>
                    <a:pt x="1570944" y="2497622"/>
                  </a:lnTo>
                  <a:lnTo>
                    <a:pt x="1574427" y="2496056"/>
                  </a:lnTo>
                  <a:lnTo>
                    <a:pt x="1577910" y="2494492"/>
                  </a:lnTo>
                  <a:lnTo>
                    <a:pt x="1581394" y="2492930"/>
                  </a:lnTo>
                  <a:lnTo>
                    <a:pt x="1584877" y="2491370"/>
                  </a:lnTo>
                  <a:lnTo>
                    <a:pt x="1588360" y="2489811"/>
                  </a:lnTo>
                  <a:lnTo>
                    <a:pt x="1591843" y="2488255"/>
                  </a:lnTo>
                  <a:lnTo>
                    <a:pt x="1595327" y="2486701"/>
                  </a:lnTo>
                  <a:lnTo>
                    <a:pt x="1598810" y="2485148"/>
                  </a:lnTo>
                  <a:lnTo>
                    <a:pt x="1602293" y="2483598"/>
                  </a:lnTo>
                  <a:lnTo>
                    <a:pt x="1605776" y="2482050"/>
                  </a:lnTo>
                  <a:lnTo>
                    <a:pt x="1609260" y="2480503"/>
                  </a:lnTo>
                  <a:lnTo>
                    <a:pt x="1612743" y="2478958"/>
                  </a:lnTo>
                  <a:lnTo>
                    <a:pt x="1616226" y="2477416"/>
                  </a:lnTo>
                  <a:lnTo>
                    <a:pt x="1619709" y="2475875"/>
                  </a:lnTo>
                  <a:lnTo>
                    <a:pt x="1623193" y="2474336"/>
                  </a:lnTo>
                  <a:lnTo>
                    <a:pt x="1626676" y="2472799"/>
                  </a:lnTo>
                  <a:lnTo>
                    <a:pt x="1630159" y="2471264"/>
                  </a:lnTo>
                  <a:lnTo>
                    <a:pt x="1633642" y="2469731"/>
                  </a:lnTo>
                  <a:lnTo>
                    <a:pt x="1637126" y="2468199"/>
                  </a:lnTo>
                  <a:lnTo>
                    <a:pt x="1640609" y="2466670"/>
                  </a:lnTo>
                  <a:lnTo>
                    <a:pt x="1644092" y="2465142"/>
                  </a:lnTo>
                  <a:lnTo>
                    <a:pt x="1647575" y="2463617"/>
                  </a:lnTo>
                  <a:lnTo>
                    <a:pt x="1651059" y="2462093"/>
                  </a:lnTo>
                  <a:lnTo>
                    <a:pt x="1654542" y="2460571"/>
                  </a:lnTo>
                  <a:lnTo>
                    <a:pt x="1658025" y="2459051"/>
                  </a:lnTo>
                  <a:lnTo>
                    <a:pt x="1661508" y="2457533"/>
                  </a:lnTo>
                  <a:lnTo>
                    <a:pt x="1664992" y="2456017"/>
                  </a:lnTo>
                  <a:lnTo>
                    <a:pt x="1668475" y="2454503"/>
                  </a:lnTo>
                  <a:lnTo>
                    <a:pt x="1671958" y="2452990"/>
                  </a:lnTo>
                  <a:lnTo>
                    <a:pt x="1675441" y="2451480"/>
                  </a:lnTo>
                  <a:lnTo>
                    <a:pt x="1678925" y="2449971"/>
                  </a:lnTo>
                  <a:lnTo>
                    <a:pt x="1682408" y="2448464"/>
                  </a:lnTo>
                  <a:lnTo>
                    <a:pt x="1685891" y="2446959"/>
                  </a:lnTo>
                  <a:lnTo>
                    <a:pt x="1689374" y="2445456"/>
                  </a:lnTo>
                  <a:lnTo>
                    <a:pt x="1692858" y="2443955"/>
                  </a:lnTo>
                  <a:lnTo>
                    <a:pt x="1696341" y="2442455"/>
                  </a:lnTo>
                  <a:lnTo>
                    <a:pt x="1699824" y="2440957"/>
                  </a:lnTo>
                  <a:lnTo>
                    <a:pt x="1703307" y="2439462"/>
                  </a:lnTo>
                  <a:lnTo>
                    <a:pt x="1706791" y="2437968"/>
                  </a:lnTo>
                  <a:lnTo>
                    <a:pt x="1710274" y="2436475"/>
                  </a:lnTo>
                  <a:lnTo>
                    <a:pt x="1713757" y="2434985"/>
                  </a:lnTo>
                  <a:lnTo>
                    <a:pt x="1717240" y="2433497"/>
                  </a:lnTo>
                  <a:lnTo>
                    <a:pt x="1720723" y="2432010"/>
                  </a:lnTo>
                  <a:lnTo>
                    <a:pt x="1724207" y="2430525"/>
                  </a:lnTo>
                  <a:lnTo>
                    <a:pt x="1727690" y="2429042"/>
                  </a:lnTo>
                  <a:lnTo>
                    <a:pt x="1731173" y="2427561"/>
                  </a:lnTo>
                  <a:lnTo>
                    <a:pt x="1734656" y="2426081"/>
                  </a:lnTo>
                  <a:lnTo>
                    <a:pt x="1738140" y="2424604"/>
                  </a:lnTo>
                  <a:lnTo>
                    <a:pt x="1741623" y="2423128"/>
                  </a:lnTo>
                  <a:lnTo>
                    <a:pt x="1745106" y="2421654"/>
                  </a:lnTo>
                  <a:lnTo>
                    <a:pt x="1748589" y="2420182"/>
                  </a:lnTo>
                  <a:lnTo>
                    <a:pt x="1752073" y="2418711"/>
                  </a:lnTo>
                  <a:lnTo>
                    <a:pt x="1755556" y="2417242"/>
                  </a:lnTo>
                  <a:lnTo>
                    <a:pt x="1759039" y="2415775"/>
                  </a:lnTo>
                  <a:lnTo>
                    <a:pt x="1762522" y="2414310"/>
                  </a:lnTo>
                  <a:lnTo>
                    <a:pt x="1766006" y="2412847"/>
                  </a:lnTo>
                  <a:lnTo>
                    <a:pt x="1769489" y="2411385"/>
                  </a:lnTo>
                  <a:lnTo>
                    <a:pt x="1772972" y="2409926"/>
                  </a:lnTo>
                  <a:lnTo>
                    <a:pt x="1776455" y="2408468"/>
                  </a:lnTo>
                  <a:lnTo>
                    <a:pt x="1779939" y="2407011"/>
                  </a:lnTo>
                  <a:lnTo>
                    <a:pt x="1783422" y="2405557"/>
                  </a:lnTo>
                  <a:lnTo>
                    <a:pt x="1786905" y="2404104"/>
                  </a:lnTo>
                  <a:lnTo>
                    <a:pt x="1790388" y="2402653"/>
                  </a:lnTo>
                  <a:lnTo>
                    <a:pt x="1793872" y="2401204"/>
                  </a:lnTo>
                  <a:lnTo>
                    <a:pt x="1797355" y="2399756"/>
                  </a:lnTo>
                  <a:lnTo>
                    <a:pt x="1800838" y="2398311"/>
                  </a:lnTo>
                  <a:lnTo>
                    <a:pt x="1804321" y="2396866"/>
                  </a:lnTo>
                  <a:lnTo>
                    <a:pt x="1807805" y="2395424"/>
                  </a:lnTo>
                  <a:lnTo>
                    <a:pt x="1811288" y="2393984"/>
                  </a:lnTo>
                  <a:lnTo>
                    <a:pt x="1814771" y="2392545"/>
                  </a:lnTo>
                  <a:lnTo>
                    <a:pt x="1818254" y="2391108"/>
                  </a:lnTo>
                  <a:lnTo>
                    <a:pt x="1821738" y="2389672"/>
                  </a:lnTo>
                  <a:lnTo>
                    <a:pt x="1825221" y="2388239"/>
                  </a:lnTo>
                  <a:lnTo>
                    <a:pt x="1828704" y="2386807"/>
                  </a:lnTo>
                  <a:lnTo>
                    <a:pt x="1832187" y="2385377"/>
                  </a:lnTo>
                  <a:lnTo>
                    <a:pt x="1835671" y="2383948"/>
                  </a:lnTo>
                  <a:lnTo>
                    <a:pt x="1839154" y="2382521"/>
                  </a:lnTo>
                  <a:lnTo>
                    <a:pt x="1842637" y="2381096"/>
                  </a:lnTo>
                  <a:lnTo>
                    <a:pt x="1846120" y="2379673"/>
                  </a:lnTo>
                  <a:lnTo>
                    <a:pt x="1849604" y="2378251"/>
                  </a:lnTo>
                  <a:lnTo>
                    <a:pt x="1853087" y="2376831"/>
                  </a:lnTo>
                  <a:lnTo>
                    <a:pt x="1856570" y="2375413"/>
                  </a:lnTo>
                  <a:lnTo>
                    <a:pt x="1860053" y="2373996"/>
                  </a:lnTo>
                  <a:lnTo>
                    <a:pt x="1863537" y="2372582"/>
                  </a:lnTo>
                  <a:lnTo>
                    <a:pt x="1867020" y="2371168"/>
                  </a:lnTo>
                  <a:lnTo>
                    <a:pt x="1870503" y="2369757"/>
                  </a:lnTo>
                  <a:lnTo>
                    <a:pt x="1873986" y="2368347"/>
                  </a:lnTo>
                  <a:lnTo>
                    <a:pt x="1877470" y="2366939"/>
                  </a:lnTo>
                  <a:lnTo>
                    <a:pt x="1880953" y="2365532"/>
                  </a:lnTo>
                  <a:lnTo>
                    <a:pt x="1884436" y="2364127"/>
                  </a:lnTo>
                  <a:lnTo>
                    <a:pt x="1887919" y="2362724"/>
                  </a:lnTo>
                  <a:lnTo>
                    <a:pt x="1891403" y="2361323"/>
                  </a:lnTo>
                  <a:lnTo>
                    <a:pt x="1894886" y="2359923"/>
                  </a:lnTo>
                  <a:lnTo>
                    <a:pt x="1898369" y="2358525"/>
                  </a:lnTo>
                  <a:lnTo>
                    <a:pt x="1901852" y="2357128"/>
                  </a:lnTo>
                  <a:lnTo>
                    <a:pt x="1905336" y="2355733"/>
                  </a:lnTo>
                  <a:lnTo>
                    <a:pt x="1908819" y="2354340"/>
                  </a:lnTo>
                  <a:lnTo>
                    <a:pt x="1912302" y="2352949"/>
                  </a:lnTo>
                  <a:lnTo>
                    <a:pt x="1915785" y="2351559"/>
                  </a:lnTo>
                  <a:lnTo>
                    <a:pt x="1919269" y="2350170"/>
                  </a:lnTo>
                  <a:lnTo>
                    <a:pt x="1922752" y="2348784"/>
                  </a:lnTo>
                  <a:lnTo>
                    <a:pt x="1926235" y="2347399"/>
                  </a:lnTo>
                  <a:lnTo>
                    <a:pt x="1929718" y="2346015"/>
                  </a:lnTo>
                  <a:lnTo>
                    <a:pt x="1933202" y="2344634"/>
                  </a:lnTo>
                  <a:lnTo>
                    <a:pt x="1936685" y="2343253"/>
                  </a:lnTo>
                  <a:lnTo>
                    <a:pt x="1940168" y="2341875"/>
                  </a:lnTo>
                  <a:lnTo>
                    <a:pt x="1943651" y="2340498"/>
                  </a:lnTo>
                  <a:lnTo>
                    <a:pt x="1947135" y="2339123"/>
                  </a:lnTo>
                  <a:lnTo>
                    <a:pt x="1950618" y="2337749"/>
                  </a:lnTo>
                  <a:lnTo>
                    <a:pt x="1954101" y="2336377"/>
                  </a:lnTo>
                  <a:lnTo>
                    <a:pt x="1957584" y="2335007"/>
                  </a:lnTo>
                  <a:lnTo>
                    <a:pt x="1961068" y="2333638"/>
                  </a:lnTo>
                  <a:lnTo>
                    <a:pt x="1964551" y="2332271"/>
                  </a:lnTo>
                  <a:lnTo>
                    <a:pt x="1968034" y="2330905"/>
                  </a:lnTo>
                  <a:lnTo>
                    <a:pt x="1971517" y="2329541"/>
                  </a:lnTo>
                  <a:lnTo>
                    <a:pt x="1975001" y="2328179"/>
                  </a:lnTo>
                  <a:lnTo>
                    <a:pt x="1978484" y="2326818"/>
                  </a:lnTo>
                  <a:lnTo>
                    <a:pt x="1981967" y="2325459"/>
                  </a:lnTo>
                  <a:lnTo>
                    <a:pt x="1985450" y="2324101"/>
                  </a:lnTo>
                  <a:lnTo>
                    <a:pt x="1988934" y="2322745"/>
                  </a:lnTo>
                  <a:lnTo>
                    <a:pt x="1992417" y="2410736"/>
                  </a:lnTo>
                  <a:lnTo>
                    <a:pt x="1995900" y="2409439"/>
                  </a:lnTo>
                  <a:lnTo>
                    <a:pt x="1999383" y="2408144"/>
                  </a:lnTo>
                  <a:lnTo>
                    <a:pt x="2002867" y="2406850"/>
                  </a:lnTo>
                  <a:lnTo>
                    <a:pt x="2006350" y="2405557"/>
                  </a:lnTo>
                  <a:lnTo>
                    <a:pt x="2009833" y="2404265"/>
                  </a:lnTo>
                  <a:lnTo>
                    <a:pt x="2013316" y="2402975"/>
                  </a:lnTo>
                  <a:lnTo>
                    <a:pt x="2016799" y="2401687"/>
                  </a:lnTo>
                  <a:lnTo>
                    <a:pt x="2020283" y="2400399"/>
                  </a:lnTo>
                  <a:lnTo>
                    <a:pt x="2023766" y="2399114"/>
                  </a:lnTo>
                  <a:lnTo>
                    <a:pt x="2027249" y="2397829"/>
                  </a:lnTo>
                  <a:lnTo>
                    <a:pt x="2030732" y="2396546"/>
                  </a:lnTo>
                  <a:lnTo>
                    <a:pt x="2034216" y="2395264"/>
                  </a:lnTo>
                  <a:lnTo>
                    <a:pt x="2037699" y="2393984"/>
                  </a:lnTo>
                  <a:lnTo>
                    <a:pt x="2041182" y="2392705"/>
                  </a:lnTo>
                  <a:lnTo>
                    <a:pt x="2044665" y="2391427"/>
                  </a:lnTo>
                  <a:lnTo>
                    <a:pt x="2048149" y="2390151"/>
                  </a:lnTo>
                  <a:lnTo>
                    <a:pt x="2051632" y="2388876"/>
                  </a:lnTo>
                  <a:lnTo>
                    <a:pt x="2055115" y="2387602"/>
                  </a:lnTo>
                  <a:lnTo>
                    <a:pt x="2058598" y="2386330"/>
                  </a:lnTo>
                  <a:lnTo>
                    <a:pt x="2062082" y="2385059"/>
                  </a:lnTo>
                  <a:lnTo>
                    <a:pt x="2065565" y="2383790"/>
                  </a:lnTo>
                  <a:lnTo>
                    <a:pt x="2069048" y="2382521"/>
                  </a:lnTo>
                  <a:lnTo>
                    <a:pt x="2072531" y="2381255"/>
                  </a:lnTo>
                  <a:lnTo>
                    <a:pt x="2076015" y="2379989"/>
                  </a:lnTo>
                  <a:lnTo>
                    <a:pt x="2079498" y="2378725"/>
                  </a:lnTo>
                  <a:lnTo>
                    <a:pt x="2082981" y="2377462"/>
                  </a:lnTo>
                  <a:lnTo>
                    <a:pt x="2086464" y="2376201"/>
                  </a:lnTo>
                  <a:lnTo>
                    <a:pt x="2089948" y="2374941"/>
                  </a:lnTo>
                  <a:lnTo>
                    <a:pt x="2093431" y="2373682"/>
                  </a:lnTo>
                  <a:lnTo>
                    <a:pt x="2096914" y="2372424"/>
                  </a:lnTo>
                  <a:lnTo>
                    <a:pt x="2100397" y="2371168"/>
                  </a:lnTo>
                  <a:lnTo>
                    <a:pt x="2103881" y="2369914"/>
                  </a:lnTo>
                  <a:lnTo>
                    <a:pt x="2107364" y="2368660"/>
                  </a:lnTo>
                  <a:lnTo>
                    <a:pt x="2110847" y="2367408"/>
                  </a:lnTo>
                  <a:lnTo>
                    <a:pt x="2114330" y="2366157"/>
                  </a:lnTo>
                  <a:lnTo>
                    <a:pt x="2117814" y="2364908"/>
                  </a:lnTo>
                  <a:lnTo>
                    <a:pt x="2121297" y="2363660"/>
                  </a:lnTo>
                  <a:lnTo>
                    <a:pt x="2124780" y="2362413"/>
                  </a:lnTo>
                  <a:lnTo>
                    <a:pt x="2128263" y="2361167"/>
                  </a:lnTo>
                  <a:lnTo>
                    <a:pt x="2131747" y="2359923"/>
                  </a:lnTo>
                  <a:lnTo>
                    <a:pt x="2135230" y="2358680"/>
                  </a:lnTo>
                  <a:lnTo>
                    <a:pt x="2138713" y="2357438"/>
                  </a:lnTo>
                  <a:lnTo>
                    <a:pt x="2142196" y="2356198"/>
                  </a:lnTo>
                  <a:lnTo>
                    <a:pt x="2145680" y="2354959"/>
                  </a:lnTo>
                  <a:lnTo>
                    <a:pt x="2149163" y="2353721"/>
                  </a:lnTo>
                  <a:lnTo>
                    <a:pt x="2152646" y="2352485"/>
                  </a:lnTo>
                  <a:lnTo>
                    <a:pt x="2156129" y="2351250"/>
                  </a:lnTo>
                  <a:lnTo>
                    <a:pt x="2159613" y="2350016"/>
                  </a:lnTo>
                  <a:lnTo>
                    <a:pt x="2163096" y="2348784"/>
                  </a:lnTo>
                  <a:lnTo>
                    <a:pt x="2166579" y="2347552"/>
                  </a:lnTo>
                  <a:lnTo>
                    <a:pt x="2170062" y="2346323"/>
                  </a:lnTo>
                  <a:lnTo>
                    <a:pt x="2173546" y="2345094"/>
                  </a:lnTo>
                  <a:lnTo>
                    <a:pt x="2177029" y="2343867"/>
                  </a:lnTo>
                  <a:lnTo>
                    <a:pt x="2180512" y="2342641"/>
                  </a:lnTo>
                  <a:lnTo>
                    <a:pt x="2183995" y="2341416"/>
                  </a:lnTo>
                  <a:lnTo>
                    <a:pt x="2187479" y="2340192"/>
                  </a:lnTo>
                  <a:lnTo>
                    <a:pt x="2190962" y="2338970"/>
                  </a:lnTo>
                  <a:lnTo>
                    <a:pt x="2194445" y="2337749"/>
                  </a:lnTo>
                  <a:lnTo>
                    <a:pt x="2197928" y="2336529"/>
                  </a:lnTo>
                  <a:lnTo>
                    <a:pt x="2201412" y="2335311"/>
                  </a:lnTo>
                  <a:lnTo>
                    <a:pt x="2204895" y="2334094"/>
                  </a:lnTo>
                  <a:lnTo>
                    <a:pt x="2208378" y="2332878"/>
                  </a:lnTo>
                  <a:lnTo>
                    <a:pt x="2211861" y="2331664"/>
                  </a:lnTo>
                  <a:lnTo>
                    <a:pt x="2215345" y="2330450"/>
                  </a:lnTo>
                  <a:lnTo>
                    <a:pt x="2218828" y="2329238"/>
                  </a:lnTo>
                  <a:lnTo>
                    <a:pt x="2222311" y="2328027"/>
                  </a:lnTo>
                  <a:lnTo>
                    <a:pt x="2225794" y="2326818"/>
                  </a:lnTo>
                  <a:lnTo>
                    <a:pt x="2229278" y="2325609"/>
                  </a:lnTo>
                  <a:lnTo>
                    <a:pt x="2232761" y="2324402"/>
                  </a:lnTo>
                  <a:lnTo>
                    <a:pt x="2236244" y="2323197"/>
                  </a:lnTo>
                  <a:lnTo>
                    <a:pt x="2239727" y="2321992"/>
                  </a:lnTo>
                  <a:lnTo>
                    <a:pt x="2243211" y="2320789"/>
                  </a:lnTo>
                  <a:lnTo>
                    <a:pt x="2246694" y="2319587"/>
                  </a:lnTo>
                  <a:lnTo>
                    <a:pt x="2250177" y="2318386"/>
                  </a:lnTo>
                  <a:lnTo>
                    <a:pt x="2253660" y="2317186"/>
                  </a:lnTo>
                  <a:lnTo>
                    <a:pt x="2257144" y="2315988"/>
                  </a:lnTo>
                  <a:lnTo>
                    <a:pt x="2260627" y="2314791"/>
                  </a:lnTo>
                  <a:lnTo>
                    <a:pt x="2264110" y="2313595"/>
                  </a:lnTo>
                  <a:lnTo>
                    <a:pt x="2267593" y="2312401"/>
                  </a:lnTo>
                  <a:lnTo>
                    <a:pt x="2271077" y="2311207"/>
                  </a:lnTo>
                  <a:lnTo>
                    <a:pt x="2274560" y="2310015"/>
                  </a:lnTo>
                  <a:lnTo>
                    <a:pt x="2278043" y="2308824"/>
                  </a:lnTo>
                  <a:lnTo>
                    <a:pt x="2281526" y="2307635"/>
                  </a:lnTo>
                  <a:lnTo>
                    <a:pt x="2285010" y="2306446"/>
                  </a:lnTo>
                  <a:lnTo>
                    <a:pt x="2288493" y="2305259"/>
                  </a:lnTo>
                  <a:lnTo>
                    <a:pt x="2291976" y="2304073"/>
                  </a:lnTo>
                  <a:lnTo>
                    <a:pt x="2295459" y="2302888"/>
                  </a:lnTo>
                  <a:lnTo>
                    <a:pt x="2298942" y="2301705"/>
                  </a:lnTo>
                  <a:lnTo>
                    <a:pt x="2302426" y="2300522"/>
                  </a:lnTo>
                  <a:lnTo>
                    <a:pt x="2305909" y="2299341"/>
                  </a:lnTo>
                  <a:lnTo>
                    <a:pt x="2309392" y="2298161"/>
                  </a:lnTo>
                  <a:lnTo>
                    <a:pt x="2312875" y="2296982"/>
                  </a:lnTo>
                  <a:lnTo>
                    <a:pt x="2316359" y="2295805"/>
                  </a:lnTo>
                  <a:lnTo>
                    <a:pt x="2319842" y="2294629"/>
                  </a:lnTo>
                  <a:lnTo>
                    <a:pt x="2323325" y="2293453"/>
                  </a:lnTo>
                  <a:lnTo>
                    <a:pt x="2326808" y="2292280"/>
                  </a:lnTo>
                  <a:lnTo>
                    <a:pt x="2330292" y="2291107"/>
                  </a:lnTo>
                  <a:lnTo>
                    <a:pt x="2333775" y="2289935"/>
                  </a:lnTo>
                  <a:lnTo>
                    <a:pt x="2337258" y="2288765"/>
                  </a:lnTo>
                  <a:lnTo>
                    <a:pt x="2340741" y="2287596"/>
                  </a:lnTo>
                  <a:lnTo>
                    <a:pt x="2344225" y="2286428"/>
                  </a:lnTo>
                  <a:lnTo>
                    <a:pt x="2347708" y="2285261"/>
                  </a:lnTo>
                  <a:lnTo>
                    <a:pt x="2351191" y="2284096"/>
                  </a:lnTo>
                  <a:lnTo>
                    <a:pt x="2354674" y="2282932"/>
                  </a:lnTo>
                  <a:lnTo>
                    <a:pt x="2358158" y="2281768"/>
                  </a:lnTo>
                  <a:lnTo>
                    <a:pt x="2361641" y="2280606"/>
                  </a:lnTo>
                  <a:lnTo>
                    <a:pt x="2365124" y="2279446"/>
                  </a:lnTo>
                  <a:lnTo>
                    <a:pt x="2368607" y="2278286"/>
                  </a:lnTo>
                  <a:lnTo>
                    <a:pt x="2372091" y="2277128"/>
                  </a:lnTo>
                  <a:lnTo>
                    <a:pt x="2375574" y="2275970"/>
                  </a:lnTo>
                  <a:lnTo>
                    <a:pt x="2379057" y="2274814"/>
                  </a:lnTo>
                  <a:lnTo>
                    <a:pt x="2382540" y="2273659"/>
                  </a:lnTo>
                  <a:lnTo>
                    <a:pt x="2386024" y="2272506"/>
                  </a:lnTo>
                  <a:lnTo>
                    <a:pt x="2389507" y="2271353"/>
                  </a:lnTo>
                  <a:lnTo>
                    <a:pt x="2392990" y="2270202"/>
                  </a:lnTo>
                  <a:lnTo>
                    <a:pt x="2396473" y="2269052"/>
                  </a:lnTo>
                  <a:lnTo>
                    <a:pt x="2399957" y="2267902"/>
                  </a:lnTo>
                  <a:lnTo>
                    <a:pt x="2403440" y="2266755"/>
                  </a:lnTo>
                  <a:lnTo>
                    <a:pt x="2406923" y="2265608"/>
                  </a:lnTo>
                  <a:lnTo>
                    <a:pt x="2410406" y="2264462"/>
                  </a:lnTo>
                  <a:lnTo>
                    <a:pt x="2413890" y="2263318"/>
                  </a:lnTo>
                  <a:lnTo>
                    <a:pt x="2417373" y="2262175"/>
                  </a:lnTo>
                  <a:lnTo>
                    <a:pt x="2420856" y="2261033"/>
                  </a:lnTo>
                  <a:lnTo>
                    <a:pt x="2424339" y="2259892"/>
                  </a:lnTo>
                  <a:lnTo>
                    <a:pt x="2427823" y="2258752"/>
                  </a:lnTo>
                  <a:lnTo>
                    <a:pt x="2431306" y="2257613"/>
                  </a:lnTo>
                  <a:lnTo>
                    <a:pt x="2434789" y="2256476"/>
                  </a:lnTo>
                  <a:lnTo>
                    <a:pt x="2438272" y="2255339"/>
                  </a:lnTo>
                  <a:lnTo>
                    <a:pt x="2441756" y="2254204"/>
                  </a:lnTo>
                  <a:lnTo>
                    <a:pt x="2445239" y="2253070"/>
                  </a:lnTo>
                  <a:lnTo>
                    <a:pt x="2448722" y="2251937"/>
                  </a:lnTo>
                  <a:lnTo>
                    <a:pt x="2452205" y="2250805"/>
                  </a:lnTo>
                  <a:lnTo>
                    <a:pt x="2455689" y="2249675"/>
                  </a:lnTo>
                  <a:lnTo>
                    <a:pt x="2459172" y="2248545"/>
                  </a:lnTo>
                  <a:lnTo>
                    <a:pt x="2462655" y="2247417"/>
                  </a:lnTo>
                  <a:lnTo>
                    <a:pt x="2466138" y="2246289"/>
                  </a:lnTo>
                  <a:lnTo>
                    <a:pt x="2469622" y="2245163"/>
                  </a:lnTo>
                  <a:lnTo>
                    <a:pt x="2473105" y="2244038"/>
                  </a:lnTo>
                  <a:lnTo>
                    <a:pt x="2476588" y="2242914"/>
                  </a:lnTo>
                  <a:lnTo>
                    <a:pt x="2480071" y="2241792"/>
                  </a:lnTo>
                  <a:lnTo>
                    <a:pt x="2483555" y="2240670"/>
                  </a:lnTo>
                  <a:lnTo>
                    <a:pt x="2487038" y="2239550"/>
                  </a:lnTo>
                  <a:lnTo>
                    <a:pt x="2490521" y="2565927"/>
                  </a:lnTo>
                  <a:lnTo>
                    <a:pt x="2494004" y="2564983"/>
                  </a:lnTo>
                  <a:lnTo>
                    <a:pt x="2497488" y="2564038"/>
                  </a:lnTo>
                  <a:lnTo>
                    <a:pt x="2500971" y="2563095"/>
                  </a:lnTo>
                  <a:lnTo>
                    <a:pt x="2504454" y="2562152"/>
                  </a:lnTo>
                  <a:lnTo>
                    <a:pt x="2507937" y="2561211"/>
                  </a:lnTo>
                  <a:lnTo>
                    <a:pt x="2511421" y="2560269"/>
                  </a:lnTo>
                  <a:lnTo>
                    <a:pt x="2514904" y="2559329"/>
                  </a:lnTo>
                  <a:lnTo>
                    <a:pt x="2518387" y="2558389"/>
                  </a:lnTo>
                  <a:lnTo>
                    <a:pt x="2521870" y="2557450"/>
                  </a:lnTo>
                  <a:lnTo>
                    <a:pt x="2525354" y="2556511"/>
                  </a:lnTo>
                  <a:lnTo>
                    <a:pt x="2528837" y="2555573"/>
                  </a:lnTo>
                  <a:lnTo>
                    <a:pt x="2532320" y="2554636"/>
                  </a:lnTo>
                  <a:lnTo>
                    <a:pt x="2535803" y="2553700"/>
                  </a:lnTo>
                  <a:lnTo>
                    <a:pt x="2539287" y="2552764"/>
                  </a:lnTo>
                  <a:lnTo>
                    <a:pt x="2542770" y="2551829"/>
                  </a:lnTo>
                  <a:lnTo>
                    <a:pt x="2546253" y="2550894"/>
                  </a:lnTo>
                  <a:lnTo>
                    <a:pt x="2549736" y="2549961"/>
                  </a:lnTo>
                  <a:lnTo>
                    <a:pt x="2553220" y="2549028"/>
                  </a:lnTo>
                  <a:lnTo>
                    <a:pt x="2556703" y="2548095"/>
                  </a:lnTo>
                  <a:lnTo>
                    <a:pt x="2560186" y="2547164"/>
                  </a:lnTo>
                  <a:lnTo>
                    <a:pt x="2563669" y="2546233"/>
                  </a:lnTo>
                  <a:lnTo>
                    <a:pt x="2567153" y="2545302"/>
                  </a:lnTo>
                  <a:lnTo>
                    <a:pt x="2570636" y="2544373"/>
                  </a:lnTo>
                  <a:lnTo>
                    <a:pt x="2574119" y="2543444"/>
                  </a:lnTo>
                  <a:lnTo>
                    <a:pt x="2577602" y="2542516"/>
                  </a:lnTo>
                  <a:lnTo>
                    <a:pt x="2581085" y="2541588"/>
                  </a:lnTo>
                  <a:lnTo>
                    <a:pt x="2584569" y="2540661"/>
                  </a:lnTo>
                  <a:lnTo>
                    <a:pt x="2588052" y="2539735"/>
                  </a:lnTo>
                  <a:lnTo>
                    <a:pt x="2591535" y="2538809"/>
                  </a:lnTo>
                  <a:lnTo>
                    <a:pt x="2595018" y="2537884"/>
                  </a:lnTo>
                  <a:lnTo>
                    <a:pt x="2598502" y="2536960"/>
                  </a:lnTo>
                  <a:lnTo>
                    <a:pt x="2601985" y="2536037"/>
                  </a:lnTo>
                  <a:lnTo>
                    <a:pt x="2605468" y="2535114"/>
                  </a:lnTo>
                  <a:lnTo>
                    <a:pt x="2608951" y="2534192"/>
                  </a:lnTo>
                  <a:lnTo>
                    <a:pt x="2612435" y="2533270"/>
                  </a:lnTo>
                  <a:lnTo>
                    <a:pt x="2615918" y="2532349"/>
                  </a:lnTo>
                  <a:lnTo>
                    <a:pt x="2619401" y="2531429"/>
                  </a:lnTo>
                  <a:lnTo>
                    <a:pt x="2622884" y="2530509"/>
                  </a:lnTo>
                  <a:lnTo>
                    <a:pt x="2626368" y="2529591"/>
                  </a:lnTo>
                  <a:lnTo>
                    <a:pt x="2629851" y="2528672"/>
                  </a:lnTo>
                  <a:lnTo>
                    <a:pt x="2633334" y="2527755"/>
                  </a:lnTo>
                  <a:lnTo>
                    <a:pt x="2636817" y="2526838"/>
                  </a:lnTo>
                  <a:lnTo>
                    <a:pt x="2640301" y="2525922"/>
                  </a:lnTo>
                  <a:lnTo>
                    <a:pt x="2643784" y="2525006"/>
                  </a:lnTo>
                  <a:lnTo>
                    <a:pt x="2647267" y="2524092"/>
                  </a:lnTo>
                  <a:lnTo>
                    <a:pt x="2650750" y="2523177"/>
                  </a:lnTo>
                  <a:lnTo>
                    <a:pt x="2654234" y="2522264"/>
                  </a:lnTo>
                  <a:lnTo>
                    <a:pt x="2657717" y="2521351"/>
                  </a:lnTo>
                  <a:lnTo>
                    <a:pt x="2661200" y="2520439"/>
                  </a:lnTo>
                  <a:lnTo>
                    <a:pt x="2664683" y="2519527"/>
                  </a:lnTo>
                  <a:lnTo>
                    <a:pt x="2668167" y="2518616"/>
                  </a:lnTo>
                  <a:lnTo>
                    <a:pt x="2671650" y="2517706"/>
                  </a:lnTo>
                  <a:lnTo>
                    <a:pt x="2675133" y="2516796"/>
                  </a:lnTo>
                  <a:lnTo>
                    <a:pt x="2678616" y="2515888"/>
                  </a:lnTo>
                  <a:lnTo>
                    <a:pt x="2682100" y="2514979"/>
                  </a:lnTo>
                  <a:lnTo>
                    <a:pt x="2685583" y="2514072"/>
                  </a:lnTo>
                  <a:lnTo>
                    <a:pt x="2689066" y="2513165"/>
                  </a:lnTo>
                  <a:lnTo>
                    <a:pt x="2692549" y="2512258"/>
                  </a:lnTo>
                  <a:lnTo>
                    <a:pt x="2696033" y="2511353"/>
                  </a:lnTo>
                  <a:lnTo>
                    <a:pt x="2699516" y="2510448"/>
                  </a:lnTo>
                  <a:lnTo>
                    <a:pt x="2702999" y="2509543"/>
                  </a:lnTo>
                  <a:lnTo>
                    <a:pt x="2706482" y="2508640"/>
                  </a:lnTo>
                  <a:lnTo>
                    <a:pt x="2709966" y="2507737"/>
                  </a:lnTo>
                  <a:lnTo>
                    <a:pt x="2713449" y="2506834"/>
                  </a:lnTo>
                  <a:lnTo>
                    <a:pt x="2716932" y="2505933"/>
                  </a:lnTo>
                  <a:lnTo>
                    <a:pt x="2720415" y="2505031"/>
                  </a:lnTo>
                  <a:lnTo>
                    <a:pt x="2723899" y="2504131"/>
                  </a:lnTo>
                  <a:lnTo>
                    <a:pt x="2727382" y="2503231"/>
                  </a:lnTo>
                  <a:lnTo>
                    <a:pt x="2730865" y="2502332"/>
                  </a:lnTo>
                  <a:lnTo>
                    <a:pt x="2734348" y="2501434"/>
                  </a:lnTo>
                  <a:lnTo>
                    <a:pt x="2737832" y="2500536"/>
                  </a:lnTo>
                  <a:lnTo>
                    <a:pt x="2741315" y="2499639"/>
                  </a:lnTo>
                  <a:lnTo>
                    <a:pt x="2744798" y="2498742"/>
                  </a:lnTo>
                  <a:lnTo>
                    <a:pt x="2748281" y="2497846"/>
                  </a:lnTo>
                  <a:lnTo>
                    <a:pt x="2751765" y="2496951"/>
                  </a:lnTo>
                  <a:lnTo>
                    <a:pt x="2755248" y="2496056"/>
                  </a:lnTo>
                  <a:lnTo>
                    <a:pt x="2758731" y="2495162"/>
                  </a:lnTo>
                  <a:lnTo>
                    <a:pt x="2762214" y="2494269"/>
                  </a:lnTo>
                  <a:lnTo>
                    <a:pt x="2765698" y="2493376"/>
                  </a:lnTo>
                  <a:lnTo>
                    <a:pt x="2769181" y="2492484"/>
                  </a:lnTo>
                  <a:lnTo>
                    <a:pt x="2772664" y="2491592"/>
                  </a:lnTo>
                  <a:lnTo>
                    <a:pt x="2776147" y="2490702"/>
                  </a:lnTo>
                  <a:lnTo>
                    <a:pt x="2779631" y="2489811"/>
                  </a:lnTo>
                  <a:lnTo>
                    <a:pt x="2783114" y="2488922"/>
                  </a:lnTo>
                  <a:lnTo>
                    <a:pt x="2786597" y="2488033"/>
                  </a:lnTo>
                  <a:lnTo>
                    <a:pt x="2790080" y="2487145"/>
                  </a:lnTo>
                  <a:lnTo>
                    <a:pt x="2793564" y="2486257"/>
                  </a:lnTo>
                  <a:lnTo>
                    <a:pt x="2797047" y="2485370"/>
                  </a:lnTo>
                  <a:lnTo>
                    <a:pt x="2800530" y="2484484"/>
                  </a:lnTo>
                  <a:lnTo>
                    <a:pt x="2804013" y="2483598"/>
                  </a:lnTo>
                  <a:lnTo>
                    <a:pt x="2807497" y="2482713"/>
                  </a:lnTo>
                  <a:lnTo>
                    <a:pt x="2810980" y="2481828"/>
                  </a:lnTo>
                  <a:lnTo>
                    <a:pt x="2814463" y="2480945"/>
                  </a:lnTo>
                  <a:lnTo>
                    <a:pt x="2817946" y="2480061"/>
                  </a:lnTo>
                  <a:lnTo>
                    <a:pt x="2821430" y="2479179"/>
                  </a:lnTo>
                  <a:lnTo>
                    <a:pt x="2824913" y="2478297"/>
                  </a:lnTo>
                  <a:lnTo>
                    <a:pt x="2828396" y="2477416"/>
                  </a:lnTo>
                  <a:lnTo>
                    <a:pt x="2831879" y="2476535"/>
                  </a:lnTo>
                  <a:lnTo>
                    <a:pt x="2835363" y="2475655"/>
                  </a:lnTo>
                  <a:lnTo>
                    <a:pt x="2838846" y="2474775"/>
                  </a:lnTo>
                  <a:lnTo>
                    <a:pt x="2842329" y="2473896"/>
                  </a:lnTo>
                  <a:lnTo>
                    <a:pt x="2845812" y="2473018"/>
                  </a:lnTo>
                  <a:lnTo>
                    <a:pt x="2849296" y="2472141"/>
                  </a:lnTo>
                  <a:lnTo>
                    <a:pt x="2852779" y="2471264"/>
                  </a:lnTo>
                  <a:lnTo>
                    <a:pt x="2856262" y="2470387"/>
                  </a:lnTo>
                  <a:lnTo>
                    <a:pt x="2859745" y="2469512"/>
                  </a:lnTo>
                  <a:lnTo>
                    <a:pt x="2863229" y="2468637"/>
                  </a:lnTo>
                  <a:lnTo>
                    <a:pt x="2866712" y="2467762"/>
                  </a:lnTo>
                  <a:lnTo>
                    <a:pt x="2870195" y="2466888"/>
                  </a:lnTo>
                  <a:lnTo>
                    <a:pt x="2873678" y="2466015"/>
                  </a:lnTo>
                  <a:lnTo>
                    <a:pt x="2877161" y="2465142"/>
                  </a:lnTo>
                  <a:lnTo>
                    <a:pt x="2880645" y="2464270"/>
                  </a:lnTo>
                  <a:lnTo>
                    <a:pt x="2884128" y="2463399"/>
                  </a:lnTo>
                  <a:lnTo>
                    <a:pt x="2887611" y="2462528"/>
                  </a:lnTo>
                  <a:lnTo>
                    <a:pt x="2891094" y="2461658"/>
                  </a:lnTo>
                  <a:lnTo>
                    <a:pt x="2894578" y="2460789"/>
                  </a:lnTo>
                  <a:lnTo>
                    <a:pt x="2898061" y="2459920"/>
                  </a:lnTo>
                  <a:lnTo>
                    <a:pt x="2901544" y="2459051"/>
                  </a:lnTo>
                  <a:lnTo>
                    <a:pt x="2905027" y="2458184"/>
                  </a:lnTo>
                  <a:lnTo>
                    <a:pt x="2908511" y="2457317"/>
                  </a:lnTo>
                  <a:lnTo>
                    <a:pt x="2911994" y="2456450"/>
                  </a:lnTo>
                  <a:lnTo>
                    <a:pt x="2915477" y="2455584"/>
                  </a:lnTo>
                  <a:lnTo>
                    <a:pt x="2918960" y="2454719"/>
                  </a:lnTo>
                  <a:lnTo>
                    <a:pt x="2922444" y="2453854"/>
                  </a:lnTo>
                  <a:lnTo>
                    <a:pt x="2925927" y="2452990"/>
                  </a:lnTo>
                  <a:lnTo>
                    <a:pt x="2929410" y="2452127"/>
                  </a:lnTo>
                  <a:lnTo>
                    <a:pt x="2932893" y="2451264"/>
                  </a:lnTo>
                  <a:lnTo>
                    <a:pt x="2936377" y="2450402"/>
                  </a:lnTo>
                  <a:lnTo>
                    <a:pt x="2939860" y="2449540"/>
                  </a:lnTo>
                  <a:lnTo>
                    <a:pt x="2943343" y="2448679"/>
                  </a:lnTo>
                  <a:lnTo>
                    <a:pt x="2946826" y="2447819"/>
                  </a:lnTo>
                  <a:lnTo>
                    <a:pt x="2950310" y="2446959"/>
                  </a:lnTo>
                  <a:lnTo>
                    <a:pt x="2953793" y="2446100"/>
                  </a:lnTo>
                  <a:lnTo>
                    <a:pt x="2957276" y="2445241"/>
                  </a:lnTo>
                  <a:lnTo>
                    <a:pt x="2960759" y="2444383"/>
                  </a:lnTo>
                  <a:lnTo>
                    <a:pt x="2964243" y="2443526"/>
                  </a:lnTo>
                  <a:lnTo>
                    <a:pt x="2967726" y="2442669"/>
                  </a:lnTo>
                  <a:lnTo>
                    <a:pt x="2971209" y="2441813"/>
                  </a:lnTo>
                  <a:lnTo>
                    <a:pt x="2974692" y="2440957"/>
                  </a:lnTo>
                  <a:lnTo>
                    <a:pt x="2978176" y="2440102"/>
                  </a:lnTo>
                  <a:lnTo>
                    <a:pt x="2981659" y="2439248"/>
                  </a:lnTo>
                  <a:lnTo>
                    <a:pt x="2985142" y="2438394"/>
                  </a:lnTo>
                  <a:lnTo>
                    <a:pt x="2988625" y="2786040"/>
                  </a:lnTo>
                  <a:lnTo>
                    <a:pt x="2992109" y="2785390"/>
                  </a:lnTo>
                  <a:lnTo>
                    <a:pt x="2995592" y="2784741"/>
                  </a:lnTo>
                  <a:lnTo>
                    <a:pt x="2999075" y="2784091"/>
                  </a:lnTo>
                  <a:lnTo>
                    <a:pt x="3002558" y="2783443"/>
                  </a:lnTo>
                  <a:lnTo>
                    <a:pt x="3006042" y="2782794"/>
                  </a:lnTo>
                  <a:lnTo>
                    <a:pt x="3009525" y="2782146"/>
                  </a:lnTo>
                  <a:lnTo>
                    <a:pt x="3013008" y="2781498"/>
                  </a:lnTo>
                  <a:lnTo>
                    <a:pt x="3016491" y="2780850"/>
                  </a:lnTo>
                  <a:lnTo>
                    <a:pt x="3019975" y="2780203"/>
                  </a:lnTo>
                  <a:lnTo>
                    <a:pt x="3023458" y="2779556"/>
                  </a:lnTo>
                  <a:lnTo>
                    <a:pt x="3026941" y="2778909"/>
                  </a:lnTo>
                  <a:lnTo>
                    <a:pt x="3030424" y="2778262"/>
                  </a:lnTo>
                  <a:lnTo>
                    <a:pt x="3033908" y="2777616"/>
                  </a:lnTo>
                  <a:lnTo>
                    <a:pt x="3037391" y="2776970"/>
                  </a:lnTo>
                  <a:lnTo>
                    <a:pt x="3040874" y="2776325"/>
                  </a:lnTo>
                  <a:lnTo>
                    <a:pt x="3044357" y="2775679"/>
                  </a:lnTo>
                  <a:lnTo>
                    <a:pt x="3047841" y="2775034"/>
                  </a:lnTo>
                  <a:lnTo>
                    <a:pt x="3051324" y="2774390"/>
                  </a:lnTo>
                  <a:lnTo>
                    <a:pt x="3054807" y="2773745"/>
                  </a:lnTo>
                  <a:lnTo>
                    <a:pt x="3058290" y="2773101"/>
                  </a:lnTo>
                  <a:lnTo>
                    <a:pt x="3061774" y="2772458"/>
                  </a:lnTo>
                  <a:lnTo>
                    <a:pt x="3065257" y="2771814"/>
                  </a:lnTo>
                  <a:lnTo>
                    <a:pt x="3068740" y="2771171"/>
                  </a:lnTo>
                  <a:lnTo>
                    <a:pt x="3072223" y="2770528"/>
                  </a:lnTo>
                  <a:lnTo>
                    <a:pt x="3075707" y="2769885"/>
                  </a:lnTo>
                  <a:lnTo>
                    <a:pt x="3079190" y="2769243"/>
                  </a:lnTo>
                  <a:lnTo>
                    <a:pt x="3082673" y="2768601"/>
                  </a:lnTo>
                  <a:lnTo>
                    <a:pt x="3086156" y="2767959"/>
                  </a:lnTo>
                  <a:lnTo>
                    <a:pt x="3089640" y="2767318"/>
                  </a:lnTo>
                  <a:lnTo>
                    <a:pt x="3093123" y="2766677"/>
                  </a:lnTo>
                  <a:lnTo>
                    <a:pt x="3096606" y="2766036"/>
                  </a:lnTo>
                  <a:lnTo>
                    <a:pt x="3100089" y="2765396"/>
                  </a:lnTo>
                  <a:lnTo>
                    <a:pt x="3103573" y="2764755"/>
                  </a:lnTo>
                  <a:lnTo>
                    <a:pt x="3107056" y="2764116"/>
                  </a:lnTo>
                  <a:lnTo>
                    <a:pt x="3110539" y="2763476"/>
                  </a:lnTo>
                  <a:lnTo>
                    <a:pt x="3114022" y="2762837"/>
                  </a:lnTo>
                  <a:lnTo>
                    <a:pt x="3117506" y="2762198"/>
                  </a:lnTo>
                  <a:lnTo>
                    <a:pt x="3120989" y="2761559"/>
                  </a:lnTo>
                  <a:lnTo>
                    <a:pt x="3124472" y="2760921"/>
                  </a:lnTo>
                  <a:lnTo>
                    <a:pt x="3127955" y="2760282"/>
                  </a:lnTo>
                  <a:lnTo>
                    <a:pt x="3131439" y="2759645"/>
                  </a:lnTo>
                  <a:lnTo>
                    <a:pt x="3134922" y="2759007"/>
                  </a:lnTo>
                  <a:lnTo>
                    <a:pt x="3138405" y="2758370"/>
                  </a:lnTo>
                  <a:lnTo>
                    <a:pt x="3141888" y="2757733"/>
                  </a:lnTo>
                  <a:lnTo>
                    <a:pt x="3145372" y="2757096"/>
                  </a:lnTo>
                  <a:lnTo>
                    <a:pt x="3148855" y="2756460"/>
                  </a:lnTo>
                  <a:lnTo>
                    <a:pt x="3152338" y="2755824"/>
                  </a:lnTo>
                  <a:lnTo>
                    <a:pt x="3155821" y="2755188"/>
                  </a:lnTo>
                  <a:lnTo>
                    <a:pt x="3159304" y="2754552"/>
                  </a:lnTo>
                  <a:lnTo>
                    <a:pt x="3162788" y="2753917"/>
                  </a:lnTo>
                  <a:lnTo>
                    <a:pt x="3166271" y="2753282"/>
                  </a:lnTo>
                  <a:lnTo>
                    <a:pt x="3169754" y="2752648"/>
                  </a:lnTo>
                  <a:lnTo>
                    <a:pt x="3173237" y="2752013"/>
                  </a:lnTo>
                  <a:lnTo>
                    <a:pt x="3176721" y="2751379"/>
                  </a:lnTo>
                  <a:lnTo>
                    <a:pt x="3180204" y="2750746"/>
                  </a:lnTo>
                  <a:lnTo>
                    <a:pt x="3183687" y="2750112"/>
                  </a:lnTo>
                  <a:lnTo>
                    <a:pt x="3187170" y="2749479"/>
                  </a:lnTo>
                  <a:lnTo>
                    <a:pt x="3190654" y="2748846"/>
                  </a:lnTo>
                  <a:lnTo>
                    <a:pt x="3194137" y="2748214"/>
                  </a:lnTo>
                  <a:lnTo>
                    <a:pt x="3197620" y="2747581"/>
                  </a:lnTo>
                  <a:lnTo>
                    <a:pt x="3201103" y="2746949"/>
                  </a:lnTo>
                  <a:lnTo>
                    <a:pt x="3204587" y="2746318"/>
                  </a:lnTo>
                  <a:lnTo>
                    <a:pt x="3208070" y="2745686"/>
                  </a:lnTo>
                  <a:lnTo>
                    <a:pt x="3211553" y="2745055"/>
                  </a:lnTo>
                  <a:lnTo>
                    <a:pt x="3215036" y="2744424"/>
                  </a:lnTo>
                  <a:lnTo>
                    <a:pt x="3218520" y="2743794"/>
                  </a:lnTo>
                  <a:lnTo>
                    <a:pt x="3222003" y="2743164"/>
                  </a:lnTo>
                  <a:lnTo>
                    <a:pt x="3225486" y="2742534"/>
                  </a:lnTo>
                  <a:lnTo>
                    <a:pt x="3228969" y="2741904"/>
                  </a:lnTo>
                  <a:lnTo>
                    <a:pt x="3232453" y="2741275"/>
                  </a:lnTo>
                  <a:lnTo>
                    <a:pt x="3235936" y="2740646"/>
                  </a:lnTo>
                  <a:lnTo>
                    <a:pt x="3239419" y="2740017"/>
                  </a:lnTo>
                  <a:lnTo>
                    <a:pt x="3242902" y="2739388"/>
                  </a:lnTo>
                  <a:lnTo>
                    <a:pt x="3246386" y="2738760"/>
                  </a:lnTo>
                  <a:lnTo>
                    <a:pt x="3249869" y="2738132"/>
                  </a:lnTo>
                  <a:lnTo>
                    <a:pt x="3253352" y="2737504"/>
                  </a:lnTo>
                  <a:lnTo>
                    <a:pt x="3256835" y="2736877"/>
                  </a:lnTo>
                  <a:lnTo>
                    <a:pt x="3260319" y="2736250"/>
                  </a:lnTo>
                  <a:lnTo>
                    <a:pt x="3263802" y="2735623"/>
                  </a:lnTo>
                  <a:lnTo>
                    <a:pt x="3267285" y="2734997"/>
                  </a:lnTo>
                  <a:lnTo>
                    <a:pt x="3270768" y="2734371"/>
                  </a:lnTo>
                  <a:lnTo>
                    <a:pt x="3274252" y="2733745"/>
                  </a:lnTo>
                  <a:lnTo>
                    <a:pt x="3277735" y="2733119"/>
                  </a:lnTo>
                  <a:lnTo>
                    <a:pt x="3281218" y="2732494"/>
                  </a:lnTo>
                  <a:lnTo>
                    <a:pt x="3284701" y="2731869"/>
                  </a:lnTo>
                  <a:lnTo>
                    <a:pt x="3288185" y="2731244"/>
                  </a:lnTo>
                  <a:lnTo>
                    <a:pt x="3291668" y="2730619"/>
                  </a:lnTo>
                  <a:lnTo>
                    <a:pt x="3295151" y="2729995"/>
                  </a:lnTo>
                  <a:lnTo>
                    <a:pt x="3298634" y="2729371"/>
                  </a:lnTo>
                  <a:lnTo>
                    <a:pt x="3302118" y="2728748"/>
                  </a:lnTo>
                  <a:lnTo>
                    <a:pt x="3305601" y="2728124"/>
                  </a:lnTo>
                  <a:lnTo>
                    <a:pt x="3309084" y="2727501"/>
                  </a:lnTo>
                  <a:lnTo>
                    <a:pt x="3312567" y="2726878"/>
                  </a:lnTo>
                  <a:lnTo>
                    <a:pt x="3316051" y="2726256"/>
                  </a:lnTo>
                  <a:lnTo>
                    <a:pt x="3319534" y="2725634"/>
                  </a:lnTo>
                  <a:lnTo>
                    <a:pt x="3323017" y="2725012"/>
                  </a:lnTo>
                  <a:lnTo>
                    <a:pt x="3326500" y="2724390"/>
                  </a:lnTo>
                  <a:lnTo>
                    <a:pt x="3329984" y="2723769"/>
                  </a:lnTo>
                  <a:lnTo>
                    <a:pt x="3333467" y="2723148"/>
                  </a:lnTo>
                  <a:lnTo>
                    <a:pt x="3336950" y="2722527"/>
                  </a:lnTo>
                  <a:lnTo>
                    <a:pt x="3340433" y="2721906"/>
                  </a:lnTo>
                  <a:lnTo>
                    <a:pt x="3343917" y="2721286"/>
                  </a:lnTo>
                  <a:lnTo>
                    <a:pt x="3347400" y="2720666"/>
                  </a:lnTo>
                  <a:lnTo>
                    <a:pt x="3350883" y="2720047"/>
                  </a:lnTo>
                  <a:lnTo>
                    <a:pt x="3354366" y="2719427"/>
                  </a:lnTo>
                  <a:lnTo>
                    <a:pt x="3357850" y="2718808"/>
                  </a:lnTo>
                  <a:lnTo>
                    <a:pt x="3361333" y="2718189"/>
                  </a:lnTo>
                  <a:lnTo>
                    <a:pt x="3364816" y="2717571"/>
                  </a:lnTo>
                  <a:lnTo>
                    <a:pt x="3368299" y="2716953"/>
                  </a:lnTo>
                  <a:lnTo>
                    <a:pt x="3371783" y="2716335"/>
                  </a:lnTo>
                  <a:lnTo>
                    <a:pt x="3375266" y="2715717"/>
                  </a:lnTo>
                  <a:lnTo>
                    <a:pt x="3378749" y="2715099"/>
                  </a:lnTo>
                  <a:lnTo>
                    <a:pt x="3382232" y="2714482"/>
                  </a:lnTo>
                  <a:lnTo>
                    <a:pt x="3385716" y="2713865"/>
                  </a:lnTo>
                  <a:lnTo>
                    <a:pt x="3389199" y="2713249"/>
                  </a:lnTo>
                  <a:lnTo>
                    <a:pt x="3392682" y="2712633"/>
                  </a:lnTo>
                  <a:lnTo>
                    <a:pt x="3396165" y="2712017"/>
                  </a:lnTo>
                  <a:lnTo>
                    <a:pt x="3399649" y="2711401"/>
                  </a:lnTo>
                  <a:lnTo>
                    <a:pt x="3403132" y="2710785"/>
                  </a:lnTo>
                  <a:lnTo>
                    <a:pt x="3406615" y="2710170"/>
                  </a:lnTo>
                  <a:lnTo>
                    <a:pt x="3410098" y="2709555"/>
                  </a:lnTo>
                  <a:lnTo>
                    <a:pt x="3413582" y="2708941"/>
                  </a:lnTo>
                  <a:lnTo>
                    <a:pt x="3417065" y="2708326"/>
                  </a:lnTo>
                  <a:lnTo>
                    <a:pt x="3420548" y="2707712"/>
                  </a:lnTo>
                  <a:lnTo>
                    <a:pt x="3424031" y="2707099"/>
                  </a:lnTo>
                  <a:lnTo>
                    <a:pt x="3427515" y="2706485"/>
                  </a:lnTo>
                  <a:lnTo>
                    <a:pt x="3430998" y="2705872"/>
                  </a:lnTo>
                  <a:lnTo>
                    <a:pt x="3434481" y="2705259"/>
                  </a:lnTo>
                  <a:lnTo>
                    <a:pt x="3437964" y="2704646"/>
                  </a:lnTo>
                  <a:lnTo>
                    <a:pt x="3441447" y="2704034"/>
                  </a:lnTo>
                  <a:lnTo>
                    <a:pt x="3444931" y="2703422"/>
                  </a:lnTo>
                  <a:lnTo>
                    <a:pt x="3448414" y="2702810"/>
                  </a:lnTo>
                  <a:lnTo>
                    <a:pt x="3451897" y="2702198"/>
                  </a:lnTo>
                  <a:lnTo>
                    <a:pt x="3455380" y="2701587"/>
                  </a:lnTo>
                  <a:lnTo>
                    <a:pt x="3458864" y="2700976"/>
                  </a:lnTo>
                  <a:lnTo>
                    <a:pt x="3462347" y="2700365"/>
                  </a:lnTo>
                  <a:lnTo>
                    <a:pt x="3465830" y="2699755"/>
                  </a:lnTo>
                  <a:lnTo>
                    <a:pt x="3469313" y="2699145"/>
                  </a:lnTo>
                  <a:lnTo>
                    <a:pt x="3472797" y="2698535"/>
                  </a:lnTo>
                  <a:lnTo>
                    <a:pt x="3476280" y="2697925"/>
                  </a:lnTo>
                  <a:lnTo>
                    <a:pt x="3479763" y="2697316"/>
                  </a:lnTo>
                  <a:lnTo>
                    <a:pt x="3483246" y="2696707"/>
                  </a:lnTo>
                  <a:lnTo>
                    <a:pt x="3483246" y="2721286"/>
                  </a:lnTo>
                  <a:lnTo>
                    <a:pt x="3483246" y="2744376"/>
                  </a:lnTo>
                  <a:lnTo>
                    <a:pt x="3483246" y="2766107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4834928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AUC:0.217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271"/>
              <a:ext cx="763929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AUC:0.397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776426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AUC:0.415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237"/>
              <a:ext cx="968895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AUC:0.528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95639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AUC:0.507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095"/>
              <a:ext cx="993670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AUC:0.391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751063" y="1650250"/>
            <a:ext cx="456671" cy="157326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altLang="ko-KR" sz="1320" dirty="0"/>
              <a:t>PFT group 4 60yearsandover &amp; FEV1/FVC&lt;60 &amp; FVC </a:t>
            </a:r>
            <a:r>
              <a:rPr lang="en-US" altLang="ko-KR" sz="1320" dirty="0" err="1"/>
              <a:t>pred</a:t>
            </a:r>
            <a:r>
              <a:rPr lang="en-US" altLang="ko-KR" sz="1320" dirty="0"/>
              <a:t> %&lt;80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2"/>
          <p:cNvGrpSpPr/>
          <p:nvPr/>
        </p:nvGrpSpPr>
        <p:grpSpPr>
          <a:xfrm>
            <a:off x="457200" y="1600200"/>
            <a:ext cx="8229600" cy="4525962"/>
            <a:chOff x="457200" y="1600200"/>
            <a:chExt cx="8229600" cy="4525962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583918" y="1600200"/>
              <a:ext cx="5976163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pl6"/>
            <p:cNvSpPr/>
            <p:nvPr/>
          </p:nvSpPr>
          <p:spPr>
            <a:xfrm>
              <a:off x="2097849" y="511666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097849" y="4245849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097849" y="337503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097849" y="2504226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2707417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3578229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4449040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5319852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097849" y="5552067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097849" y="4681255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097849" y="3810443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097849" y="2939631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2097849" y="2068820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2272011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3142823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4013634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4884446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5755258" y="1894657"/>
              <a:ext cx="0" cy="3831571"/>
            </a:xfrm>
            <a:custGeom>
              <a:avLst/>
              <a:gdLst/>
              <a:ahLst/>
              <a:cxnLst/>
              <a:rect l="0" t="0" r="0" b="0"/>
              <a:pathLst>
                <a:path h="3831571">
                  <a:moveTo>
                    <a:pt x="0" y="383157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272011" y="4390984"/>
              <a:ext cx="3483246" cy="1161082"/>
            </a:xfrm>
            <a:custGeom>
              <a:avLst/>
              <a:gdLst/>
              <a:ahLst/>
              <a:cxnLst/>
              <a:rect l="0" t="0" r="0" b="0"/>
              <a:pathLst>
                <a:path w="3483246" h="1161082">
                  <a:moveTo>
                    <a:pt x="0" y="1161082"/>
                  </a:moveTo>
                  <a:lnTo>
                    <a:pt x="3483" y="1159341"/>
                  </a:lnTo>
                  <a:lnTo>
                    <a:pt x="6966" y="1157602"/>
                  </a:lnTo>
                  <a:lnTo>
                    <a:pt x="10449" y="1155865"/>
                  </a:lnTo>
                  <a:lnTo>
                    <a:pt x="13932" y="1154129"/>
                  </a:lnTo>
                  <a:lnTo>
                    <a:pt x="17416" y="1152395"/>
                  </a:lnTo>
                  <a:lnTo>
                    <a:pt x="20899" y="1150663"/>
                  </a:lnTo>
                  <a:lnTo>
                    <a:pt x="24382" y="1148933"/>
                  </a:lnTo>
                  <a:lnTo>
                    <a:pt x="27865" y="1147204"/>
                  </a:lnTo>
                  <a:lnTo>
                    <a:pt x="31349" y="1145477"/>
                  </a:lnTo>
                  <a:lnTo>
                    <a:pt x="34832" y="1143752"/>
                  </a:lnTo>
                  <a:lnTo>
                    <a:pt x="38315" y="1142029"/>
                  </a:lnTo>
                  <a:lnTo>
                    <a:pt x="41798" y="1140307"/>
                  </a:lnTo>
                  <a:lnTo>
                    <a:pt x="45282" y="1138587"/>
                  </a:lnTo>
                  <a:lnTo>
                    <a:pt x="48765" y="1136869"/>
                  </a:lnTo>
                  <a:lnTo>
                    <a:pt x="52248" y="1135152"/>
                  </a:lnTo>
                  <a:lnTo>
                    <a:pt x="55731" y="1133437"/>
                  </a:lnTo>
                  <a:lnTo>
                    <a:pt x="59215" y="1131724"/>
                  </a:lnTo>
                  <a:lnTo>
                    <a:pt x="62698" y="1130012"/>
                  </a:lnTo>
                  <a:lnTo>
                    <a:pt x="66181" y="1128302"/>
                  </a:lnTo>
                  <a:lnTo>
                    <a:pt x="69664" y="1126594"/>
                  </a:lnTo>
                  <a:lnTo>
                    <a:pt x="73148" y="1124888"/>
                  </a:lnTo>
                  <a:lnTo>
                    <a:pt x="76631" y="1123183"/>
                  </a:lnTo>
                  <a:lnTo>
                    <a:pt x="80114" y="1121480"/>
                  </a:lnTo>
                  <a:lnTo>
                    <a:pt x="83597" y="1119778"/>
                  </a:lnTo>
                  <a:lnTo>
                    <a:pt x="87081" y="1118079"/>
                  </a:lnTo>
                  <a:lnTo>
                    <a:pt x="90564" y="1116381"/>
                  </a:lnTo>
                  <a:lnTo>
                    <a:pt x="94047" y="1114684"/>
                  </a:lnTo>
                  <a:lnTo>
                    <a:pt x="97530" y="1112990"/>
                  </a:lnTo>
                  <a:lnTo>
                    <a:pt x="101014" y="1111297"/>
                  </a:lnTo>
                  <a:lnTo>
                    <a:pt x="104497" y="1109605"/>
                  </a:lnTo>
                  <a:lnTo>
                    <a:pt x="107980" y="1107916"/>
                  </a:lnTo>
                  <a:lnTo>
                    <a:pt x="111463" y="1106228"/>
                  </a:lnTo>
                  <a:lnTo>
                    <a:pt x="114947" y="1104541"/>
                  </a:lnTo>
                  <a:lnTo>
                    <a:pt x="118430" y="1102856"/>
                  </a:lnTo>
                  <a:lnTo>
                    <a:pt x="121913" y="1101173"/>
                  </a:lnTo>
                  <a:lnTo>
                    <a:pt x="125396" y="1099492"/>
                  </a:lnTo>
                  <a:lnTo>
                    <a:pt x="128880" y="1097812"/>
                  </a:lnTo>
                  <a:lnTo>
                    <a:pt x="132363" y="1096134"/>
                  </a:lnTo>
                  <a:lnTo>
                    <a:pt x="135846" y="1094458"/>
                  </a:lnTo>
                  <a:lnTo>
                    <a:pt x="139329" y="1092783"/>
                  </a:lnTo>
                  <a:lnTo>
                    <a:pt x="142813" y="1091110"/>
                  </a:lnTo>
                  <a:lnTo>
                    <a:pt x="146296" y="1089438"/>
                  </a:lnTo>
                  <a:lnTo>
                    <a:pt x="149779" y="1087768"/>
                  </a:lnTo>
                  <a:lnTo>
                    <a:pt x="153262" y="1086100"/>
                  </a:lnTo>
                  <a:lnTo>
                    <a:pt x="156746" y="1084433"/>
                  </a:lnTo>
                  <a:lnTo>
                    <a:pt x="160229" y="1082768"/>
                  </a:lnTo>
                  <a:lnTo>
                    <a:pt x="163712" y="1081105"/>
                  </a:lnTo>
                  <a:lnTo>
                    <a:pt x="167195" y="1079443"/>
                  </a:lnTo>
                  <a:lnTo>
                    <a:pt x="170679" y="1077783"/>
                  </a:lnTo>
                  <a:lnTo>
                    <a:pt x="174162" y="1076125"/>
                  </a:lnTo>
                  <a:lnTo>
                    <a:pt x="177645" y="1074468"/>
                  </a:lnTo>
                  <a:lnTo>
                    <a:pt x="181128" y="1072812"/>
                  </a:lnTo>
                  <a:lnTo>
                    <a:pt x="184612" y="1071159"/>
                  </a:lnTo>
                  <a:lnTo>
                    <a:pt x="188095" y="1069507"/>
                  </a:lnTo>
                  <a:lnTo>
                    <a:pt x="191578" y="1067856"/>
                  </a:lnTo>
                  <a:lnTo>
                    <a:pt x="195061" y="1066207"/>
                  </a:lnTo>
                  <a:lnTo>
                    <a:pt x="198545" y="1064560"/>
                  </a:lnTo>
                  <a:lnTo>
                    <a:pt x="202028" y="1062915"/>
                  </a:lnTo>
                  <a:lnTo>
                    <a:pt x="205511" y="1061270"/>
                  </a:lnTo>
                  <a:lnTo>
                    <a:pt x="208994" y="1059628"/>
                  </a:lnTo>
                  <a:lnTo>
                    <a:pt x="212478" y="1057987"/>
                  </a:lnTo>
                  <a:lnTo>
                    <a:pt x="215961" y="1056348"/>
                  </a:lnTo>
                  <a:lnTo>
                    <a:pt x="219444" y="1054710"/>
                  </a:lnTo>
                  <a:lnTo>
                    <a:pt x="222927" y="1053074"/>
                  </a:lnTo>
                  <a:lnTo>
                    <a:pt x="226411" y="1051440"/>
                  </a:lnTo>
                  <a:lnTo>
                    <a:pt x="229894" y="1049807"/>
                  </a:lnTo>
                  <a:lnTo>
                    <a:pt x="233377" y="1048175"/>
                  </a:lnTo>
                  <a:lnTo>
                    <a:pt x="236860" y="1046546"/>
                  </a:lnTo>
                  <a:lnTo>
                    <a:pt x="240344" y="1044917"/>
                  </a:lnTo>
                  <a:lnTo>
                    <a:pt x="243827" y="1043291"/>
                  </a:lnTo>
                  <a:lnTo>
                    <a:pt x="247310" y="1041666"/>
                  </a:lnTo>
                  <a:lnTo>
                    <a:pt x="250793" y="1040042"/>
                  </a:lnTo>
                  <a:lnTo>
                    <a:pt x="254277" y="1038420"/>
                  </a:lnTo>
                  <a:lnTo>
                    <a:pt x="257760" y="1036800"/>
                  </a:lnTo>
                  <a:lnTo>
                    <a:pt x="261243" y="1035181"/>
                  </a:lnTo>
                  <a:lnTo>
                    <a:pt x="264726" y="1033564"/>
                  </a:lnTo>
                  <a:lnTo>
                    <a:pt x="268210" y="1031948"/>
                  </a:lnTo>
                  <a:lnTo>
                    <a:pt x="271693" y="1030334"/>
                  </a:lnTo>
                  <a:lnTo>
                    <a:pt x="275176" y="1028722"/>
                  </a:lnTo>
                  <a:lnTo>
                    <a:pt x="278659" y="1027111"/>
                  </a:lnTo>
                  <a:lnTo>
                    <a:pt x="282143" y="1025501"/>
                  </a:lnTo>
                  <a:lnTo>
                    <a:pt x="285626" y="1023893"/>
                  </a:lnTo>
                  <a:lnTo>
                    <a:pt x="289109" y="1022287"/>
                  </a:lnTo>
                  <a:lnTo>
                    <a:pt x="292592" y="1020682"/>
                  </a:lnTo>
                  <a:lnTo>
                    <a:pt x="296075" y="1019079"/>
                  </a:lnTo>
                  <a:lnTo>
                    <a:pt x="299559" y="1017477"/>
                  </a:lnTo>
                  <a:lnTo>
                    <a:pt x="303042" y="1015877"/>
                  </a:lnTo>
                  <a:lnTo>
                    <a:pt x="306525" y="1014278"/>
                  </a:lnTo>
                  <a:lnTo>
                    <a:pt x="310008" y="1012681"/>
                  </a:lnTo>
                  <a:lnTo>
                    <a:pt x="313492" y="1011086"/>
                  </a:lnTo>
                  <a:lnTo>
                    <a:pt x="316975" y="1009491"/>
                  </a:lnTo>
                  <a:lnTo>
                    <a:pt x="320458" y="1007899"/>
                  </a:lnTo>
                  <a:lnTo>
                    <a:pt x="323941" y="1006308"/>
                  </a:lnTo>
                  <a:lnTo>
                    <a:pt x="327425" y="1004718"/>
                  </a:lnTo>
                  <a:lnTo>
                    <a:pt x="330908" y="1003130"/>
                  </a:lnTo>
                  <a:lnTo>
                    <a:pt x="334391" y="1001544"/>
                  </a:lnTo>
                  <a:lnTo>
                    <a:pt x="337874" y="999959"/>
                  </a:lnTo>
                  <a:lnTo>
                    <a:pt x="341358" y="998375"/>
                  </a:lnTo>
                  <a:lnTo>
                    <a:pt x="344841" y="996793"/>
                  </a:lnTo>
                  <a:lnTo>
                    <a:pt x="348324" y="995213"/>
                  </a:lnTo>
                  <a:lnTo>
                    <a:pt x="351807" y="993634"/>
                  </a:lnTo>
                  <a:lnTo>
                    <a:pt x="355291" y="992057"/>
                  </a:lnTo>
                  <a:lnTo>
                    <a:pt x="358774" y="990481"/>
                  </a:lnTo>
                  <a:lnTo>
                    <a:pt x="362257" y="988906"/>
                  </a:lnTo>
                  <a:lnTo>
                    <a:pt x="365740" y="987333"/>
                  </a:lnTo>
                  <a:lnTo>
                    <a:pt x="369224" y="985762"/>
                  </a:lnTo>
                  <a:lnTo>
                    <a:pt x="372707" y="984192"/>
                  </a:lnTo>
                  <a:lnTo>
                    <a:pt x="376190" y="982623"/>
                  </a:lnTo>
                  <a:lnTo>
                    <a:pt x="379673" y="981056"/>
                  </a:lnTo>
                  <a:lnTo>
                    <a:pt x="383157" y="979491"/>
                  </a:lnTo>
                  <a:lnTo>
                    <a:pt x="386640" y="977927"/>
                  </a:lnTo>
                  <a:lnTo>
                    <a:pt x="390123" y="976364"/>
                  </a:lnTo>
                  <a:lnTo>
                    <a:pt x="393606" y="974803"/>
                  </a:lnTo>
                  <a:lnTo>
                    <a:pt x="397090" y="973244"/>
                  </a:lnTo>
                  <a:lnTo>
                    <a:pt x="400573" y="971685"/>
                  </a:lnTo>
                  <a:lnTo>
                    <a:pt x="404056" y="970129"/>
                  </a:lnTo>
                  <a:lnTo>
                    <a:pt x="407539" y="968574"/>
                  </a:lnTo>
                  <a:lnTo>
                    <a:pt x="411023" y="967020"/>
                  </a:lnTo>
                  <a:lnTo>
                    <a:pt x="414506" y="965468"/>
                  </a:lnTo>
                  <a:lnTo>
                    <a:pt x="417989" y="963917"/>
                  </a:lnTo>
                  <a:lnTo>
                    <a:pt x="421472" y="962368"/>
                  </a:lnTo>
                  <a:lnTo>
                    <a:pt x="424956" y="960820"/>
                  </a:lnTo>
                  <a:lnTo>
                    <a:pt x="428439" y="959273"/>
                  </a:lnTo>
                  <a:lnTo>
                    <a:pt x="431922" y="957728"/>
                  </a:lnTo>
                  <a:lnTo>
                    <a:pt x="435405" y="956185"/>
                  </a:lnTo>
                  <a:lnTo>
                    <a:pt x="438889" y="954643"/>
                  </a:lnTo>
                  <a:lnTo>
                    <a:pt x="442372" y="953102"/>
                  </a:lnTo>
                  <a:lnTo>
                    <a:pt x="445855" y="951563"/>
                  </a:lnTo>
                  <a:lnTo>
                    <a:pt x="449338" y="950026"/>
                  </a:lnTo>
                  <a:lnTo>
                    <a:pt x="452822" y="948489"/>
                  </a:lnTo>
                  <a:lnTo>
                    <a:pt x="456305" y="946954"/>
                  </a:lnTo>
                  <a:lnTo>
                    <a:pt x="459788" y="945421"/>
                  </a:lnTo>
                  <a:lnTo>
                    <a:pt x="463271" y="943889"/>
                  </a:lnTo>
                  <a:lnTo>
                    <a:pt x="466755" y="942359"/>
                  </a:lnTo>
                  <a:lnTo>
                    <a:pt x="470238" y="940830"/>
                  </a:lnTo>
                  <a:lnTo>
                    <a:pt x="473721" y="939302"/>
                  </a:lnTo>
                  <a:lnTo>
                    <a:pt x="477204" y="937776"/>
                  </a:lnTo>
                  <a:lnTo>
                    <a:pt x="480688" y="936251"/>
                  </a:lnTo>
                  <a:lnTo>
                    <a:pt x="484171" y="934728"/>
                  </a:lnTo>
                  <a:lnTo>
                    <a:pt x="487654" y="933206"/>
                  </a:lnTo>
                  <a:lnTo>
                    <a:pt x="491137" y="931685"/>
                  </a:lnTo>
                  <a:lnTo>
                    <a:pt x="494621" y="930166"/>
                  </a:lnTo>
                  <a:lnTo>
                    <a:pt x="498104" y="928649"/>
                  </a:lnTo>
                  <a:lnTo>
                    <a:pt x="501587" y="927132"/>
                  </a:lnTo>
                  <a:lnTo>
                    <a:pt x="505070" y="925618"/>
                  </a:lnTo>
                  <a:lnTo>
                    <a:pt x="508554" y="924104"/>
                  </a:lnTo>
                  <a:lnTo>
                    <a:pt x="512037" y="922592"/>
                  </a:lnTo>
                  <a:lnTo>
                    <a:pt x="515520" y="921082"/>
                  </a:lnTo>
                  <a:lnTo>
                    <a:pt x="519003" y="919572"/>
                  </a:lnTo>
                  <a:lnTo>
                    <a:pt x="522487" y="918065"/>
                  </a:lnTo>
                  <a:lnTo>
                    <a:pt x="525970" y="916558"/>
                  </a:lnTo>
                  <a:lnTo>
                    <a:pt x="529453" y="915053"/>
                  </a:lnTo>
                  <a:lnTo>
                    <a:pt x="532936" y="913550"/>
                  </a:lnTo>
                  <a:lnTo>
                    <a:pt x="536420" y="912047"/>
                  </a:lnTo>
                  <a:lnTo>
                    <a:pt x="539903" y="910547"/>
                  </a:lnTo>
                  <a:lnTo>
                    <a:pt x="543386" y="909047"/>
                  </a:lnTo>
                  <a:lnTo>
                    <a:pt x="546869" y="907549"/>
                  </a:lnTo>
                  <a:lnTo>
                    <a:pt x="550353" y="906053"/>
                  </a:lnTo>
                  <a:lnTo>
                    <a:pt x="553836" y="904557"/>
                  </a:lnTo>
                  <a:lnTo>
                    <a:pt x="557319" y="903064"/>
                  </a:lnTo>
                  <a:lnTo>
                    <a:pt x="560802" y="901571"/>
                  </a:lnTo>
                  <a:lnTo>
                    <a:pt x="564286" y="900080"/>
                  </a:lnTo>
                  <a:lnTo>
                    <a:pt x="567769" y="898590"/>
                  </a:lnTo>
                  <a:lnTo>
                    <a:pt x="571252" y="897102"/>
                  </a:lnTo>
                  <a:lnTo>
                    <a:pt x="574735" y="895615"/>
                  </a:lnTo>
                  <a:lnTo>
                    <a:pt x="578218" y="894129"/>
                  </a:lnTo>
                  <a:lnTo>
                    <a:pt x="581702" y="892645"/>
                  </a:lnTo>
                  <a:lnTo>
                    <a:pt x="585185" y="891162"/>
                  </a:lnTo>
                  <a:lnTo>
                    <a:pt x="588668" y="889681"/>
                  </a:lnTo>
                  <a:lnTo>
                    <a:pt x="592151" y="888201"/>
                  </a:lnTo>
                  <a:lnTo>
                    <a:pt x="595635" y="886722"/>
                  </a:lnTo>
                  <a:lnTo>
                    <a:pt x="599118" y="885245"/>
                  </a:lnTo>
                  <a:lnTo>
                    <a:pt x="602601" y="883769"/>
                  </a:lnTo>
                  <a:lnTo>
                    <a:pt x="606084" y="882294"/>
                  </a:lnTo>
                  <a:lnTo>
                    <a:pt x="609568" y="880821"/>
                  </a:lnTo>
                  <a:lnTo>
                    <a:pt x="613051" y="879349"/>
                  </a:lnTo>
                  <a:lnTo>
                    <a:pt x="616534" y="877878"/>
                  </a:lnTo>
                  <a:lnTo>
                    <a:pt x="620017" y="876409"/>
                  </a:lnTo>
                  <a:lnTo>
                    <a:pt x="623501" y="874941"/>
                  </a:lnTo>
                  <a:lnTo>
                    <a:pt x="626984" y="873474"/>
                  </a:lnTo>
                  <a:lnTo>
                    <a:pt x="630467" y="872009"/>
                  </a:lnTo>
                  <a:lnTo>
                    <a:pt x="633950" y="870545"/>
                  </a:lnTo>
                  <a:lnTo>
                    <a:pt x="637434" y="869083"/>
                  </a:lnTo>
                  <a:lnTo>
                    <a:pt x="640917" y="867621"/>
                  </a:lnTo>
                  <a:lnTo>
                    <a:pt x="644400" y="866162"/>
                  </a:lnTo>
                  <a:lnTo>
                    <a:pt x="647883" y="864703"/>
                  </a:lnTo>
                  <a:lnTo>
                    <a:pt x="651367" y="863246"/>
                  </a:lnTo>
                  <a:lnTo>
                    <a:pt x="654850" y="861790"/>
                  </a:lnTo>
                  <a:lnTo>
                    <a:pt x="658333" y="860336"/>
                  </a:lnTo>
                  <a:lnTo>
                    <a:pt x="661816" y="858882"/>
                  </a:lnTo>
                  <a:lnTo>
                    <a:pt x="665300" y="857430"/>
                  </a:lnTo>
                  <a:lnTo>
                    <a:pt x="668783" y="855980"/>
                  </a:lnTo>
                  <a:lnTo>
                    <a:pt x="672266" y="854531"/>
                  </a:lnTo>
                  <a:lnTo>
                    <a:pt x="675749" y="853083"/>
                  </a:lnTo>
                  <a:lnTo>
                    <a:pt x="679233" y="851636"/>
                  </a:lnTo>
                  <a:lnTo>
                    <a:pt x="682716" y="850191"/>
                  </a:lnTo>
                  <a:lnTo>
                    <a:pt x="686199" y="848747"/>
                  </a:lnTo>
                  <a:lnTo>
                    <a:pt x="689682" y="847304"/>
                  </a:lnTo>
                  <a:lnTo>
                    <a:pt x="693166" y="845863"/>
                  </a:lnTo>
                  <a:lnTo>
                    <a:pt x="696649" y="844423"/>
                  </a:lnTo>
                  <a:lnTo>
                    <a:pt x="700132" y="842984"/>
                  </a:lnTo>
                  <a:lnTo>
                    <a:pt x="703615" y="841547"/>
                  </a:lnTo>
                  <a:lnTo>
                    <a:pt x="707099" y="840111"/>
                  </a:lnTo>
                  <a:lnTo>
                    <a:pt x="710582" y="838676"/>
                  </a:lnTo>
                  <a:lnTo>
                    <a:pt x="714065" y="837243"/>
                  </a:lnTo>
                  <a:lnTo>
                    <a:pt x="717548" y="835810"/>
                  </a:lnTo>
                  <a:lnTo>
                    <a:pt x="721032" y="834379"/>
                  </a:lnTo>
                  <a:lnTo>
                    <a:pt x="724515" y="832950"/>
                  </a:lnTo>
                  <a:lnTo>
                    <a:pt x="727998" y="831522"/>
                  </a:lnTo>
                  <a:lnTo>
                    <a:pt x="731481" y="830095"/>
                  </a:lnTo>
                  <a:lnTo>
                    <a:pt x="734965" y="828669"/>
                  </a:lnTo>
                  <a:lnTo>
                    <a:pt x="738448" y="827244"/>
                  </a:lnTo>
                  <a:lnTo>
                    <a:pt x="741931" y="825821"/>
                  </a:lnTo>
                  <a:lnTo>
                    <a:pt x="745414" y="824399"/>
                  </a:lnTo>
                  <a:lnTo>
                    <a:pt x="748898" y="822979"/>
                  </a:lnTo>
                  <a:lnTo>
                    <a:pt x="752381" y="821560"/>
                  </a:lnTo>
                  <a:lnTo>
                    <a:pt x="755864" y="820142"/>
                  </a:lnTo>
                  <a:lnTo>
                    <a:pt x="759347" y="818725"/>
                  </a:lnTo>
                  <a:lnTo>
                    <a:pt x="762831" y="817309"/>
                  </a:lnTo>
                  <a:lnTo>
                    <a:pt x="766314" y="815895"/>
                  </a:lnTo>
                  <a:lnTo>
                    <a:pt x="769797" y="814482"/>
                  </a:lnTo>
                  <a:lnTo>
                    <a:pt x="773280" y="813071"/>
                  </a:lnTo>
                  <a:lnTo>
                    <a:pt x="776764" y="811660"/>
                  </a:lnTo>
                  <a:lnTo>
                    <a:pt x="780247" y="810251"/>
                  </a:lnTo>
                  <a:lnTo>
                    <a:pt x="783730" y="808843"/>
                  </a:lnTo>
                  <a:lnTo>
                    <a:pt x="787213" y="807437"/>
                  </a:lnTo>
                  <a:lnTo>
                    <a:pt x="790697" y="806032"/>
                  </a:lnTo>
                  <a:lnTo>
                    <a:pt x="794180" y="804627"/>
                  </a:lnTo>
                  <a:lnTo>
                    <a:pt x="797663" y="803225"/>
                  </a:lnTo>
                  <a:lnTo>
                    <a:pt x="801146" y="801823"/>
                  </a:lnTo>
                  <a:lnTo>
                    <a:pt x="804630" y="800423"/>
                  </a:lnTo>
                  <a:lnTo>
                    <a:pt x="808113" y="799024"/>
                  </a:lnTo>
                  <a:lnTo>
                    <a:pt x="811596" y="797626"/>
                  </a:lnTo>
                  <a:lnTo>
                    <a:pt x="815079" y="796230"/>
                  </a:lnTo>
                  <a:lnTo>
                    <a:pt x="818563" y="794834"/>
                  </a:lnTo>
                  <a:lnTo>
                    <a:pt x="822046" y="793440"/>
                  </a:lnTo>
                  <a:lnTo>
                    <a:pt x="825529" y="792048"/>
                  </a:lnTo>
                  <a:lnTo>
                    <a:pt x="829012" y="790656"/>
                  </a:lnTo>
                  <a:lnTo>
                    <a:pt x="832496" y="789266"/>
                  </a:lnTo>
                  <a:lnTo>
                    <a:pt x="835979" y="787877"/>
                  </a:lnTo>
                  <a:lnTo>
                    <a:pt x="839462" y="786489"/>
                  </a:lnTo>
                  <a:lnTo>
                    <a:pt x="842945" y="785102"/>
                  </a:lnTo>
                  <a:lnTo>
                    <a:pt x="846429" y="783717"/>
                  </a:lnTo>
                  <a:lnTo>
                    <a:pt x="849912" y="782333"/>
                  </a:lnTo>
                  <a:lnTo>
                    <a:pt x="853395" y="780950"/>
                  </a:lnTo>
                  <a:lnTo>
                    <a:pt x="856878" y="779569"/>
                  </a:lnTo>
                  <a:lnTo>
                    <a:pt x="860361" y="778188"/>
                  </a:lnTo>
                  <a:lnTo>
                    <a:pt x="863845" y="776809"/>
                  </a:lnTo>
                  <a:lnTo>
                    <a:pt x="867328" y="775431"/>
                  </a:lnTo>
                  <a:lnTo>
                    <a:pt x="870811" y="774054"/>
                  </a:lnTo>
                  <a:lnTo>
                    <a:pt x="874294" y="772679"/>
                  </a:lnTo>
                  <a:lnTo>
                    <a:pt x="877778" y="771305"/>
                  </a:lnTo>
                  <a:lnTo>
                    <a:pt x="881261" y="769932"/>
                  </a:lnTo>
                  <a:lnTo>
                    <a:pt x="884744" y="768560"/>
                  </a:lnTo>
                  <a:lnTo>
                    <a:pt x="888227" y="767189"/>
                  </a:lnTo>
                  <a:lnTo>
                    <a:pt x="891711" y="765820"/>
                  </a:lnTo>
                  <a:lnTo>
                    <a:pt x="895194" y="764452"/>
                  </a:lnTo>
                  <a:lnTo>
                    <a:pt x="898677" y="763085"/>
                  </a:lnTo>
                  <a:lnTo>
                    <a:pt x="902160" y="761719"/>
                  </a:lnTo>
                  <a:lnTo>
                    <a:pt x="905644" y="760354"/>
                  </a:lnTo>
                  <a:lnTo>
                    <a:pt x="909127" y="758991"/>
                  </a:lnTo>
                  <a:lnTo>
                    <a:pt x="912610" y="757629"/>
                  </a:lnTo>
                  <a:lnTo>
                    <a:pt x="916093" y="756268"/>
                  </a:lnTo>
                  <a:lnTo>
                    <a:pt x="919577" y="754908"/>
                  </a:lnTo>
                  <a:lnTo>
                    <a:pt x="923060" y="753550"/>
                  </a:lnTo>
                  <a:lnTo>
                    <a:pt x="926543" y="752192"/>
                  </a:lnTo>
                  <a:lnTo>
                    <a:pt x="930026" y="750836"/>
                  </a:lnTo>
                  <a:lnTo>
                    <a:pt x="933510" y="749481"/>
                  </a:lnTo>
                  <a:lnTo>
                    <a:pt x="936993" y="748127"/>
                  </a:lnTo>
                  <a:lnTo>
                    <a:pt x="940476" y="746775"/>
                  </a:lnTo>
                  <a:lnTo>
                    <a:pt x="943959" y="745424"/>
                  </a:lnTo>
                  <a:lnTo>
                    <a:pt x="947443" y="744073"/>
                  </a:lnTo>
                  <a:lnTo>
                    <a:pt x="950926" y="742724"/>
                  </a:lnTo>
                  <a:lnTo>
                    <a:pt x="954409" y="741377"/>
                  </a:lnTo>
                  <a:lnTo>
                    <a:pt x="957892" y="740030"/>
                  </a:lnTo>
                  <a:lnTo>
                    <a:pt x="961376" y="738685"/>
                  </a:lnTo>
                  <a:lnTo>
                    <a:pt x="964859" y="737340"/>
                  </a:lnTo>
                  <a:lnTo>
                    <a:pt x="968342" y="735997"/>
                  </a:lnTo>
                  <a:lnTo>
                    <a:pt x="971825" y="734655"/>
                  </a:lnTo>
                  <a:lnTo>
                    <a:pt x="975309" y="733315"/>
                  </a:lnTo>
                  <a:lnTo>
                    <a:pt x="978792" y="731975"/>
                  </a:lnTo>
                  <a:lnTo>
                    <a:pt x="982275" y="730637"/>
                  </a:lnTo>
                  <a:lnTo>
                    <a:pt x="985758" y="729300"/>
                  </a:lnTo>
                  <a:lnTo>
                    <a:pt x="989242" y="727964"/>
                  </a:lnTo>
                  <a:lnTo>
                    <a:pt x="992725" y="726629"/>
                  </a:lnTo>
                  <a:lnTo>
                    <a:pt x="996208" y="725295"/>
                  </a:lnTo>
                  <a:lnTo>
                    <a:pt x="999691" y="723963"/>
                  </a:lnTo>
                  <a:lnTo>
                    <a:pt x="1003175" y="722631"/>
                  </a:lnTo>
                  <a:lnTo>
                    <a:pt x="1006658" y="721301"/>
                  </a:lnTo>
                  <a:lnTo>
                    <a:pt x="1010141" y="719972"/>
                  </a:lnTo>
                  <a:lnTo>
                    <a:pt x="1013624" y="718644"/>
                  </a:lnTo>
                  <a:lnTo>
                    <a:pt x="1017108" y="717317"/>
                  </a:lnTo>
                  <a:lnTo>
                    <a:pt x="1020591" y="715992"/>
                  </a:lnTo>
                  <a:lnTo>
                    <a:pt x="1024074" y="714667"/>
                  </a:lnTo>
                  <a:lnTo>
                    <a:pt x="1027557" y="713344"/>
                  </a:lnTo>
                  <a:lnTo>
                    <a:pt x="1031041" y="712022"/>
                  </a:lnTo>
                  <a:lnTo>
                    <a:pt x="1034524" y="710701"/>
                  </a:lnTo>
                  <a:lnTo>
                    <a:pt x="1038007" y="709381"/>
                  </a:lnTo>
                  <a:lnTo>
                    <a:pt x="1041490" y="708063"/>
                  </a:lnTo>
                  <a:lnTo>
                    <a:pt x="1044974" y="706745"/>
                  </a:lnTo>
                  <a:lnTo>
                    <a:pt x="1048457" y="705429"/>
                  </a:lnTo>
                  <a:lnTo>
                    <a:pt x="1051940" y="704114"/>
                  </a:lnTo>
                  <a:lnTo>
                    <a:pt x="1055423" y="702800"/>
                  </a:lnTo>
                  <a:lnTo>
                    <a:pt x="1058907" y="701487"/>
                  </a:lnTo>
                  <a:lnTo>
                    <a:pt x="1062390" y="700175"/>
                  </a:lnTo>
                  <a:lnTo>
                    <a:pt x="1065873" y="698864"/>
                  </a:lnTo>
                  <a:lnTo>
                    <a:pt x="1069356" y="697555"/>
                  </a:lnTo>
                  <a:lnTo>
                    <a:pt x="1072840" y="696246"/>
                  </a:lnTo>
                  <a:lnTo>
                    <a:pt x="1076323" y="694939"/>
                  </a:lnTo>
                  <a:lnTo>
                    <a:pt x="1079806" y="693633"/>
                  </a:lnTo>
                  <a:lnTo>
                    <a:pt x="1083289" y="692328"/>
                  </a:lnTo>
                  <a:lnTo>
                    <a:pt x="1086773" y="691024"/>
                  </a:lnTo>
                  <a:lnTo>
                    <a:pt x="1090256" y="689722"/>
                  </a:lnTo>
                  <a:lnTo>
                    <a:pt x="1093739" y="688420"/>
                  </a:lnTo>
                  <a:lnTo>
                    <a:pt x="1097222" y="687119"/>
                  </a:lnTo>
                  <a:lnTo>
                    <a:pt x="1100706" y="685820"/>
                  </a:lnTo>
                  <a:lnTo>
                    <a:pt x="1104189" y="684522"/>
                  </a:lnTo>
                  <a:lnTo>
                    <a:pt x="1107672" y="683225"/>
                  </a:lnTo>
                  <a:lnTo>
                    <a:pt x="1111155" y="681929"/>
                  </a:lnTo>
                  <a:lnTo>
                    <a:pt x="1114639" y="680634"/>
                  </a:lnTo>
                  <a:lnTo>
                    <a:pt x="1118122" y="679340"/>
                  </a:lnTo>
                  <a:lnTo>
                    <a:pt x="1121605" y="678048"/>
                  </a:lnTo>
                  <a:lnTo>
                    <a:pt x="1125088" y="676756"/>
                  </a:lnTo>
                  <a:lnTo>
                    <a:pt x="1128572" y="675466"/>
                  </a:lnTo>
                  <a:lnTo>
                    <a:pt x="1132055" y="674176"/>
                  </a:lnTo>
                  <a:lnTo>
                    <a:pt x="1135538" y="672888"/>
                  </a:lnTo>
                  <a:lnTo>
                    <a:pt x="1139021" y="671601"/>
                  </a:lnTo>
                  <a:lnTo>
                    <a:pt x="1142505" y="670315"/>
                  </a:lnTo>
                  <a:lnTo>
                    <a:pt x="1145988" y="669030"/>
                  </a:lnTo>
                  <a:lnTo>
                    <a:pt x="1149471" y="667746"/>
                  </a:lnTo>
                  <a:lnTo>
                    <a:pt x="1152954" y="666464"/>
                  </a:lnTo>
                  <a:lnTo>
                    <a:pt x="1156437" y="665182"/>
                  </a:lnTo>
                  <a:lnTo>
                    <a:pt x="1159921" y="663902"/>
                  </a:lnTo>
                  <a:lnTo>
                    <a:pt x="1163404" y="662622"/>
                  </a:lnTo>
                  <a:lnTo>
                    <a:pt x="1166887" y="661344"/>
                  </a:lnTo>
                  <a:lnTo>
                    <a:pt x="1170370" y="660067"/>
                  </a:lnTo>
                  <a:lnTo>
                    <a:pt x="1173854" y="658791"/>
                  </a:lnTo>
                  <a:lnTo>
                    <a:pt x="1177337" y="657516"/>
                  </a:lnTo>
                  <a:lnTo>
                    <a:pt x="1180820" y="656242"/>
                  </a:lnTo>
                  <a:lnTo>
                    <a:pt x="1184303" y="654969"/>
                  </a:lnTo>
                  <a:lnTo>
                    <a:pt x="1187787" y="653697"/>
                  </a:lnTo>
                  <a:lnTo>
                    <a:pt x="1191270" y="652427"/>
                  </a:lnTo>
                  <a:lnTo>
                    <a:pt x="1194753" y="651157"/>
                  </a:lnTo>
                  <a:lnTo>
                    <a:pt x="1198236" y="649889"/>
                  </a:lnTo>
                  <a:lnTo>
                    <a:pt x="1201720" y="648621"/>
                  </a:lnTo>
                  <a:lnTo>
                    <a:pt x="1205203" y="647355"/>
                  </a:lnTo>
                  <a:lnTo>
                    <a:pt x="1208686" y="646090"/>
                  </a:lnTo>
                  <a:lnTo>
                    <a:pt x="1212169" y="644825"/>
                  </a:lnTo>
                  <a:lnTo>
                    <a:pt x="1215653" y="643562"/>
                  </a:lnTo>
                  <a:lnTo>
                    <a:pt x="1219136" y="642300"/>
                  </a:lnTo>
                  <a:lnTo>
                    <a:pt x="1222619" y="641039"/>
                  </a:lnTo>
                  <a:lnTo>
                    <a:pt x="1226102" y="639780"/>
                  </a:lnTo>
                  <a:lnTo>
                    <a:pt x="1229586" y="638521"/>
                  </a:lnTo>
                  <a:lnTo>
                    <a:pt x="1233069" y="637263"/>
                  </a:lnTo>
                  <a:lnTo>
                    <a:pt x="1236552" y="636006"/>
                  </a:lnTo>
                  <a:lnTo>
                    <a:pt x="1240035" y="634751"/>
                  </a:lnTo>
                  <a:lnTo>
                    <a:pt x="1243519" y="633496"/>
                  </a:lnTo>
                  <a:lnTo>
                    <a:pt x="1247002" y="632243"/>
                  </a:lnTo>
                  <a:lnTo>
                    <a:pt x="1250485" y="630990"/>
                  </a:lnTo>
                  <a:lnTo>
                    <a:pt x="1253968" y="629739"/>
                  </a:lnTo>
                  <a:lnTo>
                    <a:pt x="1257452" y="628489"/>
                  </a:lnTo>
                  <a:lnTo>
                    <a:pt x="1260935" y="627240"/>
                  </a:lnTo>
                  <a:lnTo>
                    <a:pt x="1264418" y="625991"/>
                  </a:lnTo>
                  <a:lnTo>
                    <a:pt x="1267901" y="624744"/>
                  </a:lnTo>
                  <a:lnTo>
                    <a:pt x="1271385" y="623498"/>
                  </a:lnTo>
                  <a:lnTo>
                    <a:pt x="1274868" y="622253"/>
                  </a:lnTo>
                  <a:lnTo>
                    <a:pt x="1278351" y="621009"/>
                  </a:lnTo>
                  <a:lnTo>
                    <a:pt x="1281834" y="619766"/>
                  </a:lnTo>
                  <a:lnTo>
                    <a:pt x="1285318" y="618525"/>
                  </a:lnTo>
                  <a:lnTo>
                    <a:pt x="1288801" y="617284"/>
                  </a:lnTo>
                  <a:lnTo>
                    <a:pt x="1292284" y="616044"/>
                  </a:lnTo>
                  <a:lnTo>
                    <a:pt x="1295767" y="614805"/>
                  </a:lnTo>
                  <a:lnTo>
                    <a:pt x="1299251" y="613568"/>
                  </a:lnTo>
                  <a:lnTo>
                    <a:pt x="1302734" y="612331"/>
                  </a:lnTo>
                  <a:lnTo>
                    <a:pt x="1306217" y="611095"/>
                  </a:lnTo>
                  <a:lnTo>
                    <a:pt x="1309700" y="609861"/>
                  </a:lnTo>
                  <a:lnTo>
                    <a:pt x="1313184" y="608627"/>
                  </a:lnTo>
                  <a:lnTo>
                    <a:pt x="1316667" y="607395"/>
                  </a:lnTo>
                  <a:lnTo>
                    <a:pt x="1320150" y="606164"/>
                  </a:lnTo>
                  <a:lnTo>
                    <a:pt x="1323633" y="604933"/>
                  </a:lnTo>
                  <a:lnTo>
                    <a:pt x="1327117" y="603704"/>
                  </a:lnTo>
                  <a:lnTo>
                    <a:pt x="1330600" y="602475"/>
                  </a:lnTo>
                  <a:lnTo>
                    <a:pt x="1334083" y="601248"/>
                  </a:lnTo>
                  <a:lnTo>
                    <a:pt x="1337566" y="600022"/>
                  </a:lnTo>
                  <a:lnTo>
                    <a:pt x="1341050" y="598797"/>
                  </a:lnTo>
                  <a:lnTo>
                    <a:pt x="1344533" y="597572"/>
                  </a:lnTo>
                  <a:lnTo>
                    <a:pt x="1348016" y="596349"/>
                  </a:lnTo>
                  <a:lnTo>
                    <a:pt x="1351499" y="595127"/>
                  </a:lnTo>
                  <a:lnTo>
                    <a:pt x="1354983" y="593906"/>
                  </a:lnTo>
                  <a:lnTo>
                    <a:pt x="1358466" y="592686"/>
                  </a:lnTo>
                  <a:lnTo>
                    <a:pt x="1361949" y="591467"/>
                  </a:lnTo>
                  <a:lnTo>
                    <a:pt x="1365432" y="590249"/>
                  </a:lnTo>
                  <a:lnTo>
                    <a:pt x="1368916" y="589032"/>
                  </a:lnTo>
                  <a:lnTo>
                    <a:pt x="1372399" y="587816"/>
                  </a:lnTo>
                  <a:lnTo>
                    <a:pt x="1375882" y="586601"/>
                  </a:lnTo>
                  <a:lnTo>
                    <a:pt x="1379365" y="585387"/>
                  </a:lnTo>
                  <a:lnTo>
                    <a:pt x="1382849" y="584174"/>
                  </a:lnTo>
                  <a:lnTo>
                    <a:pt x="1386332" y="582962"/>
                  </a:lnTo>
                  <a:lnTo>
                    <a:pt x="1389815" y="581751"/>
                  </a:lnTo>
                  <a:lnTo>
                    <a:pt x="1393298" y="580541"/>
                  </a:lnTo>
                  <a:lnTo>
                    <a:pt x="1396782" y="579332"/>
                  </a:lnTo>
                  <a:lnTo>
                    <a:pt x="1400265" y="578124"/>
                  </a:lnTo>
                  <a:lnTo>
                    <a:pt x="1403748" y="576917"/>
                  </a:lnTo>
                  <a:lnTo>
                    <a:pt x="1407231" y="575711"/>
                  </a:lnTo>
                  <a:lnTo>
                    <a:pt x="1410715" y="574506"/>
                  </a:lnTo>
                  <a:lnTo>
                    <a:pt x="1414198" y="573302"/>
                  </a:lnTo>
                  <a:lnTo>
                    <a:pt x="1417681" y="572099"/>
                  </a:lnTo>
                  <a:lnTo>
                    <a:pt x="1421164" y="570897"/>
                  </a:lnTo>
                  <a:lnTo>
                    <a:pt x="1424648" y="569696"/>
                  </a:lnTo>
                  <a:lnTo>
                    <a:pt x="1428131" y="568496"/>
                  </a:lnTo>
                  <a:lnTo>
                    <a:pt x="1431614" y="567297"/>
                  </a:lnTo>
                  <a:lnTo>
                    <a:pt x="1435097" y="566099"/>
                  </a:lnTo>
                  <a:lnTo>
                    <a:pt x="1438580" y="564902"/>
                  </a:lnTo>
                  <a:lnTo>
                    <a:pt x="1442064" y="563706"/>
                  </a:lnTo>
                  <a:lnTo>
                    <a:pt x="1445547" y="562511"/>
                  </a:lnTo>
                  <a:lnTo>
                    <a:pt x="1449030" y="561317"/>
                  </a:lnTo>
                  <a:lnTo>
                    <a:pt x="1452513" y="560124"/>
                  </a:lnTo>
                  <a:lnTo>
                    <a:pt x="1455997" y="558932"/>
                  </a:lnTo>
                  <a:lnTo>
                    <a:pt x="1459480" y="557741"/>
                  </a:lnTo>
                  <a:lnTo>
                    <a:pt x="1462963" y="556551"/>
                  </a:lnTo>
                  <a:lnTo>
                    <a:pt x="1466446" y="555362"/>
                  </a:lnTo>
                  <a:lnTo>
                    <a:pt x="1469930" y="554174"/>
                  </a:lnTo>
                  <a:lnTo>
                    <a:pt x="1473413" y="552987"/>
                  </a:lnTo>
                  <a:lnTo>
                    <a:pt x="1476896" y="551801"/>
                  </a:lnTo>
                  <a:lnTo>
                    <a:pt x="1480379" y="550616"/>
                  </a:lnTo>
                  <a:lnTo>
                    <a:pt x="1483863" y="549432"/>
                  </a:lnTo>
                  <a:lnTo>
                    <a:pt x="1487346" y="548249"/>
                  </a:lnTo>
                  <a:lnTo>
                    <a:pt x="1490829" y="547066"/>
                  </a:lnTo>
                  <a:lnTo>
                    <a:pt x="1494312" y="545885"/>
                  </a:lnTo>
                  <a:lnTo>
                    <a:pt x="1497796" y="544705"/>
                  </a:lnTo>
                  <a:lnTo>
                    <a:pt x="1501279" y="543525"/>
                  </a:lnTo>
                  <a:lnTo>
                    <a:pt x="1504762" y="542347"/>
                  </a:lnTo>
                  <a:lnTo>
                    <a:pt x="1508245" y="541170"/>
                  </a:lnTo>
                  <a:lnTo>
                    <a:pt x="1511729" y="539993"/>
                  </a:lnTo>
                  <a:lnTo>
                    <a:pt x="1515212" y="538818"/>
                  </a:lnTo>
                  <a:lnTo>
                    <a:pt x="1518695" y="537644"/>
                  </a:lnTo>
                  <a:lnTo>
                    <a:pt x="1522178" y="536470"/>
                  </a:lnTo>
                  <a:lnTo>
                    <a:pt x="1525662" y="535298"/>
                  </a:lnTo>
                  <a:lnTo>
                    <a:pt x="1529145" y="534126"/>
                  </a:lnTo>
                  <a:lnTo>
                    <a:pt x="1532628" y="532955"/>
                  </a:lnTo>
                  <a:lnTo>
                    <a:pt x="1536111" y="531786"/>
                  </a:lnTo>
                  <a:lnTo>
                    <a:pt x="1539595" y="530617"/>
                  </a:lnTo>
                  <a:lnTo>
                    <a:pt x="1543078" y="529449"/>
                  </a:lnTo>
                  <a:lnTo>
                    <a:pt x="1546561" y="528282"/>
                  </a:lnTo>
                  <a:lnTo>
                    <a:pt x="1550044" y="527117"/>
                  </a:lnTo>
                  <a:lnTo>
                    <a:pt x="1553528" y="525952"/>
                  </a:lnTo>
                  <a:lnTo>
                    <a:pt x="1557011" y="524788"/>
                  </a:lnTo>
                  <a:lnTo>
                    <a:pt x="1560494" y="523625"/>
                  </a:lnTo>
                  <a:lnTo>
                    <a:pt x="1563977" y="522463"/>
                  </a:lnTo>
                  <a:lnTo>
                    <a:pt x="1567461" y="521302"/>
                  </a:lnTo>
                  <a:lnTo>
                    <a:pt x="1570944" y="520142"/>
                  </a:lnTo>
                  <a:lnTo>
                    <a:pt x="1574427" y="518982"/>
                  </a:lnTo>
                  <a:lnTo>
                    <a:pt x="1577910" y="517824"/>
                  </a:lnTo>
                  <a:lnTo>
                    <a:pt x="1581394" y="516667"/>
                  </a:lnTo>
                  <a:lnTo>
                    <a:pt x="1584877" y="515511"/>
                  </a:lnTo>
                  <a:lnTo>
                    <a:pt x="1588360" y="514355"/>
                  </a:lnTo>
                  <a:lnTo>
                    <a:pt x="1591843" y="513201"/>
                  </a:lnTo>
                  <a:lnTo>
                    <a:pt x="1595327" y="512047"/>
                  </a:lnTo>
                  <a:lnTo>
                    <a:pt x="1598810" y="510895"/>
                  </a:lnTo>
                  <a:lnTo>
                    <a:pt x="1602293" y="509743"/>
                  </a:lnTo>
                  <a:lnTo>
                    <a:pt x="1605776" y="508592"/>
                  </a:lnTo>
                  <a:lnTo>
                    <a:pt x="1609260" y="507442"/>
                  </a:lnTo>
                  <a:lnTo>
                    <a:pt x="1612743" y="506294"/>
                  </a:lnTo>
                  <a:lnTo>
                    <a:pt x="1616226" y="505146"/>
                  </a:lnTo>
                  <a:lnTo>
                    <a:pt x="1619709" y="503999"/>
                  </a:lnTo>
                  <a:lnTo>
                    <a:pt x="1623193" y="502853"/>
                  </a:lnTo>
                  <a:lnTo>
                    <a:pt x="1626676" y="501708"/>
                  </a:lnTo>
                  <a:lnTo>
                    <a:pt x="1630159" y="500563"/>
                  </a:lnTo>
                  <a:lnTo>
                    <a:pt x="1633642" y="499420"/>
                  </a:lnTo>
                  <a:lnTo>
                    <a:pt x="1637126" y="498278"/>
                  </a:lnTo>
                  <a:lnTo>
                    <a:pt x="1640609" y="497136"/>
                  </a:lnTo>
                  <a:lnTo>
                    <a:pt x="1644092" y="495996"/>
                  </a:lnTo>
                  <a:lnTo>
                    <a:pt x="1647575" y="494856"/>
                  </a:lnTo>
                  <a:lnTo>
                    <a:pt x="1651059" y="493718"/>
                  </a:lnTo>
                  <a:lnTo>
                    <a:pt x="1654542" y="492580"/>
                  </a:lnTo>
                  <a:lnTo>
                    <a:pt x="1658025" y="491443"/>
                  </a:lnTo>
                  <a:lnTo>
                    <a:pt x="1661508" y="490307"/>
                  </a:lnTo>
                  <a:lnTo>
                    <a:pt x="1664992" y="489172"/>
                  </a:lnTo>
                  <a:lnTo>
                    <a:pt x="1668475" y="488038"/>
                  </a:lnTo>
                  <a:lnTo>
                    <a:pt x="1671958" y="486905"/>
                  </a:lnTo>
                  <a:lnTo>
                    <a:pt x="1675441" y="485773"/>
                  </a:lnTo>
                  <a:lnTo>
                    <a:pt x="1678925" y="484641"/>
                  </a:lnTo>
                  <a:lnTo>
                    <a:pt x="1682408" y="483511"/>
                  </a:lnTo>
                  <a:lnTo>
                    <a:pt x="1685891" y="482382"/>
                  </a:lnTo>
                  <a:lnTo>
                    <a:pt x="1689374" y="481253"/>
                  </a:lnTo>
                  <a:lnTo>
                    <a:pt x="1692858" y="480125"/>
                  </a:lnTo>
                  <a:lnTo>
                    <a:pt x="1696341" y="478998"/>
                  </a:lnTo>
                  <a:lnTo>
                    <a:pt x="1699824" y="477873"/>
                  </a:lnTo>
                  <a:lnTo>
                    <a:pt x="1703307" y="476748"/>
                  </a:lnTo>
                  <a:lnTo>
                    <a:pt x="1706791" y="475624"/>
                  </a:lnTo>
                  <a:lnTo>
                    <a:pt x="1710274" y="474500"/>
                  </a:lnTo>
                  <a:lnTo>
                    <a:pt x="1713757" y="473378"/>
                  </a:lnTo>
                  <a:lnTo>
                    <a:pt x="1717240" y="472257"/>
                  </a:lnTo>
                  <a:lnTo>
                    <a:pt x="1720723" y="471136"/>
                  </a:lnTo>
                  <a:lnTo>
                    <a:pt x="1724207" y="470017"/>
                  </a:lnTo>
                  <a:lnTo>
                    <a:pt x="1727690" y="468898"/>
                  </a:lnTo>
                  <a:lnTo>
                    <a:pt x="1731173" y="467780"/>
                  </a:lnTo>
                  <a:lnTo>
                    <a:pt x="1734656" y="466663"/>
                  </a:lnTo>
                  <a:lnTo>
                    <a:pt x="1738140" y="465548"/>
                  </a:lnTo>
                  <a:lnTo>
                    <a:pt x="1741623" y="464432"/>
                  </a:lnTo>
                  <a:lnTo>
                    <a:pt x="1745106" y="463318"/>
                  </a:lnTo>
                  <a:lnTo>
                    <a:pt x="1748589" y="462205"/>
                  </a:lnTo>
                  <a:lnTo>
                    <a:pt x="1752073" y="461093"/>
                  </a:lnTo>
                  <a:lnTo>
                    <a:pt x="1755556" y="459981"/>
                  </a:lnTo>
                  <a:lnTo>
                    <a:pt x="1759039" y="458870"/>
                  </a:lnTo>
                  <a:lnTo>
                    <a:pt x="1762522" y="457761"/>
                  </a:lnTo>
                  <a:lnTo>
                    <a:pt x="1766006" y="456652"/>
                  </a:lnTo>
                  <a:lnTo>
                    <a:pt x="1769489" y="455544"/>
                  </a:lnTo>
                  <a:lnTo>
                    <a:pt x="1772972" y="454437"/>
                  </a:lnTo>
                  <a:lnTo>
                    <a:pt x="1776455" y="453330"/>
                  </a:lnTo>
                  <a:lnTo>
                    <a:pt x="1779939" y="452225"/>
                  </a:lnTo>
                  <a:lnTo>
                    <a:pt x="1783422" y="451121"/>
                  </a:lnTo>
                  <a:lnTo>
                    <a:pt x="1786905" y="450017"/>
                  </a:lnTo>
                  <a:lnTo>
                    <a:pt x="1790388" y="448914"/>
                  </a:lnTo>
                  <a:lnTo>
                    <a:pt x="1793872" y="447813"/>
                  </a:lnTo>
                  <a:lnTo>
                    <a:pt x="1797355" y="446712"/>
                  </a:lnTo>
                  <a:lnTo>
                    <a:pt x="1800838" y="445612"/>
                  </a:lnTo>
                  <a:lnTo>
                    <a:pt x="1804321" y="444512"/>
                  </a:lnTo>
                  <a:lnTo>
                    <a:pt x="1807805" y="443414"/>
                  </a:lnTo>
                  <a:lnTo>
                    <a:pt x="1811288" y="442317"/>
                  </a:lnTo>
                  <a:lnTo>
                    <a:pt x="1814771" y="441220"/>
                  </a:lnTo>
                  <a:lnTo>
                    <a:pt x="1818254" y="440124"/>
                  </a:lnTo>
                  <a:lnTo>
                    <a:pt x="1821738" y="439029"/>
                  </a:lnTo>
                  <a:lnTo>
                    <a:pt x="1825221" y="437935"/>
                  </a:lnTo>
                  <a:lnTo>
                    <a:pt x="1828704" y="436842"/>
                  </a:lnTo>
                  <a:lnTo>
                    <a:pt x="1832187" y="435750"/>
                  </a:lnTo>
                  <a:lnTo>
                    <a:pt x="1835671" y="434659"/>
                  </a:lnTo>
                  <a:lnTo>
                    <a:pt x="1839154" y="433568"/>
                  </a:lnTo>
                  <a:lnTo>
                    <a:pt x="1842637" y="432479"/>
                  </a:lnTo>
                  <a:lnTo>
                    <a:pt x="1846120" y="431390"/>
                  </a:lnTo>
                  <a:lnTo>
                    <a:pt x="1849604" y="430302"/>
                  </a:lnTo>
                  <a:lnTo>
                    <a:pt x="1853087" y="429215"/>
                  </a:lnTo>
                  <a:lnTo>
                    <a:pt x="1856570" y="428129"/>
                  </a:lnTo>
                  <a:lnTo>
                    <a:pt x="1860053" y="427043"/>
                  </a:lnTo>
                  <a:lnTo>
                    <a:pt x="1863537" y="425959"/>
                  </a:lnTo>
                  <a:lnTo>
                    <a:pt x="1867020" y="424875"/>
                  </a:lnTo>
                  <a:lnTo>
                    <a:pt x="1870503" y="423792"/>
                  </a:lnTo>
                  <a:lnTo>
                    <a:pt x="1873986" y="422710"/>
                  </a:lnTo>
                  <a:lnTo>
                    <a:pt x="1877470" y="421629"/>
                  </a:lnTo>
                  <a:lnTo>
                    <a:pt x="1880953" y="420549"/>
                  </a:lnTo>
                  <a:lnTo>
                    <a:pt x="1884436" y="419470"/>
                  </a:lnTo>
                  <a:lnTo>
                    <a:pt x="1887919" y="418391"/>
                  </a:lnTo>
                  <a:lnTo>
                    <a:pt x="1891403" y="417313"/>
                  </a:lnTo>
                  <a:lnTo>
                    <a:pt x="1894886" y="416237"/>
                  </a:lnTo>
                  <a:lnTo>
                    <a:pt x="1898369" y="415161"/>
                  </a:lnTo>
                  <a:lnTo>
                    <a:pt x="1901852" y="414085"/>
                  </a:lnTo>
                  <a:lnTo>
                    <a:pt x="1905336" y="413011"/>
                  </a:lnTo>
                  <a:lnTo>
                    <a:pt x="1908819" y="411938"/>
                  </a:lnTo>
                  <a:lnTo>
                    <a:pt x="1912302" y="410865"/>
                  </a:lnTo>
                  <a:lnTo>
                    <a:pt x="1915785" y="409793"/>
                  </a:lnTo>
                  <a:lnTo>
                    <a:pt x="1919269" y="408722"/>
                  </a:lnTo>
                  <a:lnTo>
                    <a:pt x="1922752" y="407652"/>
                  </a:lnTo>
                  <a:lnTo>
                    <a:pt x="1926235" y="406583"/>
                  </a:lnTo>
                  <a:lnTo>
                    <a:pt x="1929718" y="405515"/>
                  </a:lnTo>
                  <a:lnTo>
                    <a:pt x="1933202" y="404447"/>
                  </a:lnTo>
                  <a:lnTo>
                    <a:pt x="1936685" y="403380"/>
                  </a:lnTo>
                  <a:lnTo>
                    <a:pt x="1940168" y="402314"/>
                  </a:lnTo>
                  <a:lnTo>
                    <a:pt x="1943651" y="401249"/>
                  </a:lnTo>
                  <a:lnTo>
                    <a:pt x="1947135" y="400185"/>
                  </a:lnTo>
                  <a:lnTo>
                    <a:pt x="1950618" y="399122"/>
                  </a:lnTo>
                  <a:lnTo>
                    <a:pt x="1954101" y="398059"/>
                  </a:lnTo>
                  <a:lnTo>
                    <a:pt x="1957584" y="396997"/>
                  </a:lnTo>
                  <a:lnTo>
                    <a:pt x="1961068" y="395936"/>
                  </a:lnTo>
                  <a:lnTo>
                    <a:pt x="1964551" y="394876"/>
                  </a:lnTo>
                  <a:lnTo>
                    <a:pt x="1968034" y="393817"/>
                  </a:lnTo>
                  <a:lnTo>
                    <a:pt x="1971517" y="392758"/>
                  </a:lnTo>
                  <a:lnTo>
                    <a:pt x="1975001" y="391701"/>
                  </a:lnTo>
                  <a:lnTo>
                    <a:pt x="1978484" y="390644"/>
                  </a:lnTo>
                  <a:lnTo>
                    <a:pt x="1981967" y="389588"/>
                  </a:lnTo>
                  <a:lnTo>
                    <a:pt x="1985450" y="388533"/>
                  </a:lnTo>
                  <a:lnTo>
                    <a:pt x="1988934" y="387479"/>
                  </a:lnTo>
                  <a:lnTo>
                    <a:pt x="1992417" y="386425"/>
                  </a:lnTo>
                  <a:lnTo>
                    <a:pt x="1995900" y="385372"/>
                  </a:lnTo>
                  <a:lnTo>
                    <a:pt x="1999383" y="384320"/>
                  </a:lnTo>
                  <a:lnTo>
                    <a:pt x="2002867" y="383269"/>
                  </a:lnTo>
                  <a:lnTo>
                    <a:pt x="2006350" y="382219"/>
                  </a:lnTo>
                  <a:lnTo>
                    <a:pt x="2009833" y="381170"/>
                  </a:lnTo>
                  <a:lnTo>
                    <a:pt x="2013316" y="380121"/>
                  </a:lnTo>
                  <a:lnTo>
                    <a:pt x="2016799" y="379073"/>
                  </a:lnTo>
                  <a:lnTo>
                    <a:pt x="2020283" y="378026"/>
                  </a:lnTo>
                  <a:lnTo>
                    <a:pt x="2023766" y="376980"/>
                  </a:lnTo>
                  <a:lnTo>
                    <a:pt x="2027249" y="375935"/>
                  </a:lnTo>
                  <a:lnTo>
                    <a:pt x="2030732" y="374890"/>
                  </a:lnTo>
                  <a:lnTo>
                    <a:pt x="2034216" y="373846"/>
                  </a:lnTo>
                  <a:lnTo>
                    <a:pt x="2037699" y="372803"/>
                  </a:lnTo>
                  <a:lnTo>
                    <a:pt x="2041182" y="371761"/>
                  </a:lnTo>
                  <a:lnTo>
                    <a:pt x="2044665" y="370720"/>
                  </a:lnTo>
                  <a:lnTo>
                    <a:pt x="2048149" y="369679"/>
                  </a:lnTo>
                  <a:lnTo>
                    <a:pt x="2051632" y="368640"/>
                  </a:lnTo>
                  <a:lnTo>
                    <a:pt x="2055115" y="367601"/>
                  </a:lnTo>
                  <a:lnTo>
                    <a:pt x="2058598" y="366563"/>
                  </a:lnTo>
                  <a:lnTo>
                    <a:pt x="2062082" y="365525"/>
                  </a:lnTo>
                  <a:lnTo>
                    <a:pt x="2065565" y="364489"/>
                  </a:lnTo>
                  <a:lnTo>
                    <a:pt x="2069048" y="363453"/>
                  </a:lnTo>
                  <a:lnTo>
                    <a:pt x="2072531" y="362418"/>
                  </a:lnTo>
                  <a:lnTo>
                    <a:pt x="2076015" y="361384"/>
                  </a:lnTo>
                  <a:lnTo>
                    <a:pt x="2079498" y="360351"/>
                  </a:lnTo>
                  <a:lnTo>
                    <a:pt x="2082981" y="359318"/>
                  </a:lnTo>
                  <a:lnTo>
                    <a:pt x="2086464" y="358287"/>
                  </a:lnTo>
                  <a:lnTo>
                    <a:pt x="2089948" y="357256"/>
                  </a:lnTo>
                  <a:lnTo>
                    <a:pt x="2093431" y="356225"/>
                  </a:lnTo>
                  <a:lnTo>
                    <a:pt x="2096914" y="355196"/>
                  </a:lnTo>
                  <a:lnTo>
                    <a:pt x="2100397" y="354168"/>
                  </a:lnTo>
                  <a:lnTo>
                    <a:pt x="2103881" y="353140"/>
                  </a:lnTo>
                  <a:lnTo>
                    <a:pt x="2107364" y="352113"/>
                  </a:lnTo>
                  <a:lnTo>
                    <a:pt x="2110847" y="351087"/>
                  </a:lnTo>
                  <a:lnTo>
                    <a:pt x="2114330" y="350061"/>
                  </a:lnTo>
                  <a:lnTo>
                    <a:pt x="2117814" y="349037"/>
                  </a:lnTo>
                  <a:lnTo>
                    <a:pt x="2121297" y="348013"/>
                  </a:lnTo>
                  <a:lnTo>
                    <a:pt x="2124780" y="346990"/>
                  </a:lnTo>
                  <a:lnTo>
                    <a:pt x="2128263" y="345967"/>
                  </a:lnTo>
                  <a:lnTo>
                    <a:pt x="2131747" y="344946"/>
                  </a:lnTo>
                  <a:lnTo>
                    <a:pt x="2135230" y="343925"/>
                  </a:lnTo>
                  <a:lnTo>
                    <a:pt x="2138713" y="342905"/>
                  </a:lnTo>
                  <a:lnTo>
                    <a:pt x="2142196" y="341886"/>
                  </a:lnTo>
                  <a:lnTo>
                    <a:pt x="2145680" y="340868"/>
                  </a:lnTo>
                  <a:lnTo>
                    <a:pt x="2149163" y="339850"/>
                  </a:lnTo>
                  <a:lnTo>
                    <a:pt x="2152646" y="338833"/>
                  </a:lnTo>
                  <a:lnTo>
                    <a:pt x="2156129" y="337817"/>
                  </a:lnTo>
                  <a:lnTo>
                    <a:pt x="2159613" y="336802"/>
                  </a:lnTo>
                  <a:lnTo>
                    <a:pt x="2163096" y="335788"/>
                  </a:lnTo>
                  <a:lnTo>
                    <a:pt x="2166579" y="334774"/>
                  </a:lnTo>
                  <a:lnTo>
                    <a:pt x="2170062" y="333761"/>
                  </a:lnTo>
                  <a:lnTo>
                    <a:pt x="2173546" y="332749"/>
                  </a:lnTo>
                  <a:lnTo>
                    <a:pt x="2177029" y="331737"/>
                  </a:lnTo>
                  <a:lnTo>
                    <a:pt x="2180512" y="330727"/>
                  </a:lnTo>
                  <a:lnTo>
                    <a:pt x="2183995" y="329717"/>
                  </a:lnTo>
                  <a:lnTo>
                    <a:pt x="2187479" y="328708"/>
                  </a:lnTo>
                  <a:lnTo>
                    <a:pt x="2190962" y="327699"/>
                  </a:lnTo>
                  <a:lnTo>
                    <a:pt x="2194445" y="326692"/>
                  </a:lnTo>
                  <a:lnTo>
                    <a:pt x="2197928" y="325685"/>
                  </a:lnTo>
                  <a:lnTo>
                    <a:pt x="2201412" y="324679"/>
                  </a:lnTo>
                  <a:lnTo>
                    <a:pt x="2204895" y="323674"/>
                  </a:lnTo>
                  <a:lnTo>
                    <a:pt x="2208378" y="322669"/>
                  </a:lnTo>
                  <a:lnTo>
                    <a:pt x="2211861" y="321666"/>
                  </a:lnTo>
                  <a:lnTo>
                    <a:pt x="2215345" y="320663"/>
                  </a:lnTo>
                  <a:lnTo>
                    <a:pt x="2218828" y="319660"/>
                  </a:lnTo>
                  <a:lnTo>
                    <a:pt x="2222311" y="318659"/>
                  </a:lnTo>
                  <a:lnTo>
                    <a:pt x="2225794" y="317658"/>
                  </a:lnTo>
                  <a:lnTo>
                    <a:pt x="2229278" y="316658"/>
                  </a:lnTo>
                  <a:lnTo>
                    <a:pt x="2232761" y="315659"/>
                  </a:lnTo>
                  <a:lnTo>
                    <a:pt x="2236244" y="314661"/>
                  </a:lnTo>
                  <a:lnTo>
                    <a:pt x="2239727" y="313663"/>
                  </a:lnTo>
                  <a:lnTo>
                    <a:pt x="2243211" y="312666"/>
                  </a:lnTo>
                  <a:lnTo>
                    <a:pt x="2246694" y="311670"/>
                  </a:lnTo>
                  <a:lnTo>
                    <a:pt x="2250177" y="310675"/>
                  </a:lnTo>
                  <a:lnTo>
                    <a:pt x="2253660" y="309680"/>
                  </a:lnTo>
                  <a:lnTo>
                    <a:pt x="2257144" y="308686"/>
                  </a:lnTo>
                  <a:lnTo>
                    <a:pt x="2260627" y="307693"/>
                  </a:lnTo>
                  <a:lnTo>
                    <a:pt x="2264110" y="306700"/>
                  </a:lnTo>
                  <a:lnTo>
                    <a:pt x="2267593" y="305709"/>
                  </a:lnTo>
                  <a:lnTo>
                    <a:pt x="2271077" y="304718"/>
                  </a:lnTo>
                  <a:lnTo>
                    <a:pt x="2274560" y="303728"/>
                  </a:lnTo>
                  <a:lnTo>
                    <a:pt x="2278043" y="302738"/>
                  </a:lnTo>
                  <a:lnTo>
                    <a:pt x="2281526" y="301750"/>
                  </a:lnTo>
                  <a:lnTo>
                    <a:pt x="2285010" y="300762"/>
                  </a:lnTo>
                  <a:lnTo>
                    <a:pt x="2288493" y="299775"/>
                  </a:lnTo>
                  <a:lnTo>
                    <a:pt x="2291976" y="298788"/>
                  </a:lnTo>
                  <a:lnTo>
                    <a:pt x="2295459" y="297802"/>
                  </a:lnTo>
                  <a:lnTo>
                    <a:pt x="2298942" y="296818"/>
                  </a:lnTo>
                  <a:lnTo>
                    <a:pt x="2302426" y="295833"/>
                  </a:lnTo>
                  <a:lnTo>
                    <a:pt x="2305909" y="294850"/>
                  </a:lnTo>
                  <a:lnTo>
                    <a:pt x="2309392" y="293867"/>
                  </a:lnTo>
                  <a:lnTo>
                    <a:pt x="2312875" y="292885"/>
                  </a:lnTo>
                  <a:lnTo>
                    <a:pt x="2316359" y="291904"/>
                  </a:lnTo>
                  <a:lnTo>
                    <a:pt x="2319842" y="290923"/>
                  </a:lnTo>
                  <a:lnTo>
                    <a:pt x="2323325" y="289944"/>
                  </a:lnTo>
                  <a:lnTo>
                    <a:pt x="2326808" y="288965"/>
                  </a:lnTo>
                  <a:lnTo>
                    <a:pt x="2330292" y="287986"/>
                  </a:lnTo>
                  <a:lnTo>
                    <a:pt x="2333775" y="287009"/>
                  </a:lnTo>
                  <a:lnTo>
                    <a:pt x="2337258" y="286032"/>
                  </a:lnTo>
                  <a:lnTo>
                    <a:pt x="2340741" y="285056"/>
                  </a:lnTo>
                  <a:lnTo>
                    <a:pt x="2344225" y="284080"/>
                  </a:lnTo>
                  <a:lnTo>
                    <a:pt x="2347708" y="283106"/>
                  </a:lnTo>
                  <a:lnTo>
                    <a:pt x="2351191" y="282132"/>
                  </a:lnTo>
                  <a:lnTo>
                    <a:pt x="2354674" y="281158"/>
                  </a:lnTo>
                  <a:lnTo>
                    <a:pt x="2358158" y="280186"/>
                  </a:lnTo>
                  <a:lnTo>
                    <a:pt x="2361641" y="279214"/>
                  </a:lnTo>
                  <a:lnTo>
                    <a:pt x="2365124" y="278243"/>
                  </a:lnTo>
                  <a:lnTo>
                    <a:pt x="2368607" y="277273"/>
                  </a:lnTo>
                  <a:lnTo>
                    <a:pt x="2372091" y="276303"/>
                  </a:lnTo>
                  <a:lnTo>
                    <a:pt x="2375574" y="275334"/>
                  </a:lnTo>
                  <a:lnTo>
                    <a:pt x="2379057" y="274366"/>
                  </a:lnTo>
                  <a:lnTo>
                    <a:pt x="2382540" y="273399"/>
                  </a:lnTo>
                  <a:lnTo>
                    <a:pt x="2386024" y="272432"/>
                  </a:lnTo>
                  <a:lnTo>
                    <a:pt x="2389507" y="271466"/>
                  </a:lnTo>
                  <a:lnTo>
                    <a:pt x="2392990" y="270501"/>
                  </a:lnTo>
                  <a:lnTo>
                    <a:pt x="2396473" y="269536"/>
                  </a:lnTo>
                  <a:lnTo>
                    <a:pt x="2399957" y="268573"/>
                  </a:lnTo>
                  <a:lnTo>
                    <a:pt x="2403440" y="267610"/>
                  </a:lnTo>
                  <a:lnTo>
                    <a:pt x="2406923" y="266647"/>
                  </a:lnTo>
                  <a:lnTo>
                    <a:pt x="2410406" y="265685"/>
                  </a:lnTo>
                  <a:lnTo>
                    <a:pt x="2413890" y="264725"/>
                  </a:lnTo>
                  <a:lnTo>
                    <a:pt x="2417373" y="263764"/>
                  </a:lnTo>
                  <a:lnTo>
                    <a:pt x="2420856" y="262805"/>
                  </a:lnTo>
                  <a:lnTo>
                    <a:pt x="2424339" y="261846"/>
                  </a:lnTo>
                  <a:lnTo>
                    <a:pt x="2427823" y="260888"/>
                  </a:lnTo>
                  <a:lnTo>
                    <a:pt x="2431306" y="259930"/>
                  </a:lnTo>
                  <a:lnTo>
                    <a:pt x="2434789" y="258974"/>
                  </a:lnTo>
                  <a:lnTo>
                    <a:pt x="2438272" y="258018"/>
                  </a:lnTo>
                  <a:lnTo>
                    <a:pt x="2441756" y="257063"/>
                  </a:lnTo>
                  <a:lnTo>
                    <a:pt x="2445239" y="256108"/>
                  </a:lnTo>
                  <a:lnTo>
                    <a:pt x="2448722" y="255154"/>
                  </a:lnTo>
                  <a:lnTo>
                    <a:pt x="2452205" y="254201"/>
                  </a:lnTo>
                  <a:lnTo>
                    <a:pt x="2455689" y="253249"/>
                  </a:lnTo>
                  <a:lnTo>
                    <a:pt x="2459172" y="252297"/>
                  </a:lnTo>
                  <a:lnTo>
                    <a:pt x="2462655" y="251346"/>
                  </a:lnTo>
                  <a:lnTo>
                    <a:pt x="2466138" y="250395"/>
                  </a:lnTo>
                  <a:lnTo>
                    <a:pt x="2469622" y="249446"/>
                  </a:lnTo>
                  <a:lnTo>
                    <a:pt x="2473105" y="248497"/>
                  </a:lnTo>
                  <a:lnTo>
                    <a:pt x="2476588" y="247549"/>
                  </a:lnTo>
                  <a:lnTo>
                    <a:pt x="2480071" y="246601"/>
                  </a:lnTo>
                  <a:lnTo>
                    <a:pt x="2483555" y="245654"/>
                  </a:lnTo>
                  <a:lnTo>
                    <a:pt x="2487038" y="244708"/>
                  </a:lnTo>
                  <a:lnTo>
                    <a:pt x="2490521" y="243763"/>
                  </a:lnTo>
                  <a:lnTo>
                    <a:pt x="2494004" y="242818"/>
                  </a:lnTo>
                  <a:lnTo>
                    <a:pt x="2497488" y="241874"/>
                  </a:lnTo>
                  <a:lnTo>
                    <a:pt x="2500971" y="240930"/>
                  </a:lnTo>
                  <a:lnTo>
                    <a:pt x="2504454" y="239988"/>
                  </a:lnTo>
                  <a:lnTo>
                    <a:pt x="2507937" y="239046"/>
                  </a:lnTo>
                  <a:lnTo>
                    <a:pt x="2511421" y="238105"/>
                  </a:lnTo>
                  <a:lnTo>
                    <a:pt x="2514904" y="237164"/>
                  </a:lnTo>
                  <a:lnTo>
                    <a:pt x="2518387" y="236224"/>
                  </a:lnTo>
                  <a:lnTo>
                    <a:pt x="2521870" y="235285"/>
                  </a:lnTo>
                  <a:lnTo>
                    <a:pt x="2525354" y="234346"/>
                  </a:lnTo>
                  <a:lnTo>
                    <a:pt x="2528837" y="233409"/>
                  </a:lnTo>
                  <a:lnTo>
                    <a:pt x="2532320" y="232471"/>
                  </a:lnTo>
                  <a:lnTo>
                    <a:pt x="2535803" y="231535"/>
                  </a:lnTo>
                  <a:lnTo>
                    <a:pt x="2539287" y="230599"/>
                  </a:lnTo>
                  <a:lnTo>
                    <a:pt x="2542770" y="229664"/>
                  </a:lnTo>
                  <a:lnTo>
                    <a:pt x="2546253" y="228730"/>
                  </a:lnTo>
                  <a:lnTo>
                    <a:pt x="2549736" y="227796"/>
                  </a:lnTo>
                  <a:lnTo>
                    <a:pt x="2553220" y="226863"/>
                  </a:lnTo>
                  <a:lnTo>
                    <a:pt x="2556703" y="225931"/>
                  </a:lnTo>
                  <a:lnTo>
                    <a:pt x="2560186" y="224999"/>
                  </a:lnTo>
                  <a:lnTo>
                    <a:pt x="2563669" y="224068"/>
                  </a:lnTo>
                  <a:lnTo>
                    <a:pt x="2567153" y="223138"/>
                  </a:lnTo>
                  <a:lnTo>
                    <a:pt x="2570636" y="222208"/>
                  </a:lnTo>
                  <a:lnTo>
                    <a:pt x="2574119" y="221279"/>
                  </a:lnTo>
                  <a:lnTo>
                    <a:pt x="2577602" y="220351"/>
                  </a:lnTo>
                  <a:lnTo>
                    <a:pt x="2581085" y="219423"/>
                  </a:lnTo>
                  <a:lnTo>
                    <a:pt x="2584569" y="218496"/>
                  </a:lnTo>
                  <a:lnTo>
                    <a:pt x="2588052" y="217570"/>
                  </a:lnTo>
                  <a:lnTo>
                    <a:pt x="2591535" y="216645"/>
                  </a:lnTo>
                  <a:lnTo>
                    <a:pt x="2595018" y="215720"/>
                  </a:lnTo>
                  <a:lnTo>
                    <a:pt x="2598502" y="214796"/>
                  </a:lnTo>
                  <a:lnTo>
                    <a:pt x="2601985" y="213872"/>
                  </a:lnTo>
                  <a:lnTo>
                    <a:pt x="2605468" y="212949"/>
                  </a:lnTo>
                  <a:lnTo>
                    <a:pt x="2608951" y="212027"/>
                  </a:lnTo>
                  <a:lnTo>
                    <a:pt x="2612435" y="211105"/>
                  </a:lnTo>
                  <a:lnTo>
                    <a:pt x="2615918" y="210185"/>
                  </a:lnTo>
                  <a:lnTo>
                    <a:pt x="2619401" y="209264"/>
                  </a:lnTo>
                  <a:lnTo>
                    <a:pt x="2622884" y="208345"/>
                  </a:lnTo>
                  <a:lnTo>
                    <a:pt x="2626368" y="207426"/>
                  </a:lnTo>
                  <a:lnTo>
                    <a:pt x="2629851" y="206508"/>
                  </a:lnTo>
                  <a:lnTo>
                    <a:pt x="2633334" y="205590"/>
                  </a:lnTo>
                  <a:lnTo>
                    <a:pt x="2636817" y="204673"/>
                  </a:lnTo>
                  <a:lnTo>
                    <a:pt x="2640301" y="203757"/>
                  </a:lnTo>
                  <a:lnTo>
                    <a:pt x="2643784" y="202842"/>
                  </a:lnTo>
                  <a:lnTo>
                    <a:pt x="2647267" y="201927"/>
                  </a:lnTo>
                  <a:lnTo>
                    <a:pt x="2650750" y="201013"/>
                  </a:lnTo>
                  <a:lnTo>
                    <a:pt x="2654234" y="200099"/>
                  </a:lnTo>
                  <a:lnTo>
                    <a:pt x="2657717" y="199186"/>
                  </a:lnTo>
                  <a:lnTo>
                    <a:pt x="2661200" y="198274"/>
                  </a:lnTo>
                  <a:lnTo>
                    <a:pt x="2664683" y="197362"/>
                  </a:lnTo>
                  <a:lnTo>
                    <a:pt x="2668167" y="196452"/>
                  </a:lnTo>
                  <a:lnTo>
                    <a:pt x="2671650" y="195541"/>
                  </a:lnTo>
                  <a:lnTo>
                    <a:pt x="2675133" y="194632"/>
                  </a:lnTo>
                  <a:lnTo>
                    <a:pt x="2678616" y="193723"/>
                  </a:lnTo>
                  <a:lnTo>
                    <a:pt x="2682100" y="192815"/>
                  </a:lnTo>
                  <a:lnTo>
                    <a:pt x="2685583" y="191907"/>
                  </a:lnTo>
                  <a:lnTo>
                    <a:pt x="2689066" y="191000"/>
                  </a:lnTo>
                  <a:lnTo>
                    <a:pt x="2692549" y="190094"/>
                  </a:lnTo>
                  <a:lnTo>
                    <a:pt x="2696033" y="189188"/>
                  </a:lnTo>
                  <a:lnTo>
                    <a:pt x="2699516" y="188283"/>
                  </a:lnTo>
                  <a:lnTo>
                    <a:pt x="2702999" y="187379"/>
                  </a:lnTo>
                  <a:lnTo>
                    <a:pt x="2706482" y="186475"/>
                  </a:lnTo>
                  <a:lnTo>
                    <a:pt x="2709966" y="185572"/>
                  </a:lnTo>
                  <a:lnTo>
                    <a:pt x="2713449" y="184670"/>
                  </a:lnTo>
                  <a:lnTo>
                    <a:pt x="2716932" y="183768"/>
                  </a:lnTo>
                  <a:lnTo>
                    <a:pt x="2720415" y="182867"/>
                  </a:lnTo>
                  <a:lnTo>
                    <a:pt x="2723899" y="181966"/>
                  </a:lnTo>
                  <a:lnTo>
                    <a:pt x="2727382" y="181067"/>
                  </a:lnTo>
                  <a:lnTo>
                    <a:pt x="2730865" y="180167"/>
                  </a:lnTo>
                  <a:lnTo>
                    <a:pt x="2734348" y="179269"/>
                  </a:lnTo>
                  <a:lnTo>
                    <a:pt x="2737832" y="178371"/>
                  </a:lnTo>
                  <a:lnTo>
                    <a:pt x="2741315" y="177474"/>
                  </a:lnTo>
                  <a:lnTo>
                    <a:pt x="2744798" y="176577"/>
                  </a:lnTo>
                  <a:lnTo>
                    <a:pt x="2748281" y="175681"/>
                  </a:lnTo>
                  <a:lnTo>
                    <a:pt x="2751765" y="174786"/>
                  </a:lnTo>
                  <a:lnTo>
                    <a:pt x="2755248" y="173891"/>
                  </a:lnTo>
                  <a:lnTo>
                    <a:pt x="2758731" y="172997"/>
                  </a:lnTo>
                  <a:lnTo>
                    <a:pt x="2762214" y="172104"/>
                  </a:lnTo>
                  <a:lnTo>
                    <a:pt x="2765698" y="171211"/>
                  </a:lnTo>
                  <a:lnTo>
                    <a:pt x="2769181" y="170319"/>
                  </a:lnTo>
                  <a:lnTo>
                    <a:pt x="2772664" y="169428"/>
                  </a:lnTo>
                  <a:lnTo>
                    <a:pt x="2776147" y="168537"/>
                  </a:lnTo>
                  <a:lnTo>
                    <a:pt x="2779631" y="167647"/>
                  </a:lnTo>
                  <a:lnTo>
                    <a:pt x="2783114" y="166757"/>
                  </a:lnTo>
                  <a:lnTo>
                    <a:pt x="2786597" y="165868"/>
                  </a:lnTo>
                  <a:lnTo>
                    <a:pt x="2790080" y="164980"/>
                  </a:lnTo>
                  <a:lnTo>
                    <a:pt x="2793564" y="164093"/>
                  </a:lnTo>
                  <a:lnTo>
                    <a:pt x="2797047" y="163206"/>
                  </a:lnTo>
                  <a:lnTo>
                    <a:pt x="2800530" y="162319"/>
                  </a:lnTo>
                  <a:lnTo>
                    <a:pt x="2804013" y="161433"/>
                  </a:lnTo>
                  <a:lnTo>
                    <a:pt x="2807497" y="160548"/>
                  </a:lnTo>
                  <a:lnTo>
                    <a:pt x="2810980" y="159664"/>
                  </a:lnTo>
                  <a:lnTo>
                    <a:pt x="2814463" y="158780"/>
                  </a:lnTo>
                  <a:lnTo>
                    <a:pt x="2817946" y="157897"/>
                  </a:lnTo>
                  <a:lnTo>
                    <a:pt x="2821430" y="157014"/>
                  </a:lnTo>
                  <a:lnTo>
                    <a:pt x="2824913" y="156132"/>
                  </a:lnTo>
                  <a:lnTo>
                    <a:pt x="2828396" y="155251"/>
                  </a:lnTo>
                  <a:lnTo>
                    <a:pt x="2831879" y="154370"/>
                  </a:lnTo>
                  <a:lnTo>
                    <a:pt x="2835363" y="153490"/>
                  </a:lnTo>
                  <a:lnTo>
                    <a:pt x="2838846" y="152611"/>
                  </a:lnTo>
                  <a:lnTo>
                    <a:pt x="2842329" y="151732"/>
                  </a:lnTo>
                  <a:lnTo>
                    <a:pt x="2845812" y="150854"/>
                  </a:lnTo>
                  <a:lnTo>
                    <a:pt x="2849296" y="149976"/>
                  </a:lnTo>
                  <a:lnTo>
                    <a:pt x="2852779" y="149099"/>
                  </a:lnTo>
                  <a:lnTo>
                    <a:pt x="2856262" y="148223"/>
                  </a:lnTo>
                  <a:lnTo>
                    <a:pt x="2859745" y="147347"/>
                  </a:lnTo>
                  <a:lnTo>
                    <a:pt x="2863229" y="146472"/>
                  </a:lnTo>
                  <a:lnTo>
                    <a:pt x="2866712" y="145597"/>
                  </a:lnTo>
                  <a:lnTo>
                    <a:pt x="2870195" y="144724"/>
                  </a:lnTo>
                  <a:lnTo>
                    <a:pt x="2873678" y="143850"/>
                  </a:lnTo>
                  <a:lnTo>
                    <a:pt x="2877161" y="142978"/>
                  </a:lnTo>
                  <a:lnTo>
                    <a:pt x="2880645" y="142106"/>
                  </a:lnTo>
                  <a:lnTo>
                    <a:pt x="2884128" y="141234"/>
                  </a:lnTo>
                  <a:lnTo>
                    <a:pt x="2887611" y="140364"/>
                  </a:lnTo>
                  <a:lnTo>
                    <a:pt x="2891094" y="139493"/>
                  </a:lnTo>
                  <a:lnTo>
                    <a:pt x="2894578" y="138624"/>
                  </a:lnTo>
                  <a:lnTo>
                    <a:pt x="2898061" y="137755"/>
                  </a:lnTo>
                  <a:lnTo>
                    <a:pt x="2901544" y="136887"/>
                  </a:lnTo>
                  <a:lnTo>
                    <a:pt x="2905027" y="136019"/>
                  </a:lnTo>
                  <a:lnTo>
                    <a:pt x="2908511" y="135152"/>
                  </a:lnTo>
                  <a:lnTo>
                    <a:pt x="2911994" y="134285"/>
                  </a:lnTo>
                  <a:lnTo>
                    <a:pt x="2915477" y="133420"/>
                  </a:lnTo>
                  <a:lnTo>
                    <a:pt x="2918960" y="132554"/>
                  </a:lnTo>
                  <a:lnTo>
                    <a:pt x="2922444" y="131690"/>
                  </a:lnTo>
                  <a:lnTo>
                    <a:pt x="2925927" y="130826"/>
                  </a:lnTo>
                  <a:lnTo>
                    <a:pt x="2929410" y="129962"/>
                  </a:lnTo>
                  <a:lnTo>
                    <a:pt x="2932893" y="129099"/>
                  </a:lnTo>
                  <a:lnTo>
                    <a:pt x="2936377" y="128237"/>
                  </a:lnTo>
                  <a:lnTo>
                    <a:pt x="2939860" y="127376"/>
                  </a:lnTo>
                  <a:lnTo>
                    <a:pt x="2943343" y="126515"/>
                  </a:lnTo>
                  <a:lnTo>
                    <a:pt x="2946826" y="125654"/>
                  </a:lnTo>
                  <a:lnTo>
                    <a:pt x="2950310" y="124794"/>
                  </a:lnTo>
                  <a:lnTo>
                    <a:pt x="2953793" y="123935"/>
                  </a:lnTo>
                  <a:lnTo>
                    <a:pt x="2957276" y="123077"/>
                  </a:lnTo>
                  <a:lnTo>
                    <a:pt x="2960759" y="122219"/>
                  </a:lnTo>
                  <a:lnTo>
                    <a:pt x="2964243" y="121361"/>
                  </a:lnTo>
                  <a:lnTo>
                    <a:pt x="2967726" y="120505"/>
                  </a:lnTo>
                  <a:lnTo>
                    <a:pt x="2971209" y="119648"/>
                  </a:lnTo>
                  <a:lnTo>
                    <a:pt x="2974692" y="118793"/>
                  </a:lnTo>
                  <a:lnTo>
                    <a:pt x="2978176" y="117938"/>
                  </a:lnTo>
                  <a:lnTo>
                    <a:pt x="2981659" y="117083"/>
                  </a:lnTo>
                  <a:lnTo>
                    <a:pt x="2985142" y="116230"/>
                  </a:lnTo>
                  <a:lnTo>
                    <a:pt x="2988625" y="115376"/>
                  </a:lnTo>
                  <a:lnTo>
                    <a:pt x="2992109" y="114524"/>
                  </a:lnTo>
                  <a:lnTo>
                    <a:pt x="2995592" y="113672"/>
                  </a:lnTo>
                  <a:lnTo>
                    <a:pt x="2999075" y="112821"/>
                  </a:lnTo>
                  <a:lnTo>
                    <a:pt x="3002558" y="111970"/>
                  </a:lnTo>
                  <a:lnTo>
                    <a:pt x="3006042" y="111119"/>
                  </a:lnTo>
                  <a:lnTo>
                    <a:pt x="3009525" y="110270"/>
                  </a:lnTo>
                  <a:lnTo>
                    <a:pt x="3013008" y="109421"/>
                  </a:lnTo>
                  <a:lnTo>
                    <a:pt x="3016491" y="108572"/>
                  </a:lnTo>
                  <a:lnTo>
                    <a:pt x="3019975" y="107725"/>
                  </a:lnTo>
                  <a:lnTo>
                    <a:pt x="3023458" y="106877"/>
                  </a:lnTo>
                  <a:lnTo>
                    <a:pt x="3026941" y="106031"/>
                  </a:lnTo>
                  <a:lnTo>
                    <a:pt x="3030424" y="105185"/>
                  </a:lnTo>
                  <a:lnTo>
                    <a:pt x="3033908" y="104339"/>
                  </a:lnTo>
                  <a:lnTo>
                    <a:pt x="3037391" y="103494"/>
                  </a:lnTo>
                  <a:lnTo>
                    <a:pt x="3040874" y="102650"/>
                  </a:lnTo>
                  <a:lnTo>
                    <a:pt x="3044357" y="101806"/>
                  </a:lnTo>
                  <a:lnTo>
                    <a:pt x="3047841" y="100963"/>
                  </a:lnTo>
                  <a:lnTo>
                    <a:pt x="3051324" y="100121"/>
                  </a:lnTo>
                  <a:lnTo>
                    <a:pt x="3054807" y="99279"/>
                  </a:lnTo>
                  <a:lnTo>
                    <a:pt x="3058290" y="98437"/>
                  </a:lnTo>
                  <a:lnTo>
                    <a:pt x="3061774" y="97597"/>
                  </a:lnTo>
                  <a:lnTo>
                    <a:pt x="3065257" y="96756"/>
                  </a:lnTo>
                  <a:lnTo>
                    <a:pt x="3068740" y="95917"/>
                  </a:lnTo>
                  <a:lnTo>
                    <a:pt x="3072223" y="95078"/>
                  </a:lnTo>
                  <a:lnTo>
                    <a:pt x="3075707" y="94239"/>
                  </a:lnTo>
                  <a:lnTo>
                    <a:pt x="3079190" y="93401"/>
                  </a:lnTo>
                  <a:lnTo>
                    <a:pt x="3082673" y="92564"/>
                  </a:lnTo>
                  <a:lnTo>
                    <a:pt x="3086156" y="91727"/>
                  </a:lnTo>
                  <a:lnTo>
                    <a:pt x="3089640" y="90891"/>
                  </a:lnTo>
                  <a:lnTo>
                    <a:pt x="3093123" y="90056"/>
                  </a:lnTo>
                  <a:lnTo>
                    <a:pt x="3096606" y="89221"/>
                  </a:lnTo>
                  <a:lnTo>
                    <a:pt x="3100089" y="88386"/>
                  </a:lnTo>
                  <a:lnTo>
                    <a:pt x="3103573" y="87553"/>
                  </a:lnTo>
                  <a:lnTo>
                    <a:pt x="3107056" y="86719"/>
                  </a:lnTo>
                  <a:lnTo>
                    <a:pt x="3110539" y="85887"/>
                  </a:lnTo>
                  <a:lnTo>
                    <a:pt x="3114022" y="85055"/>
                  </a:lnTo>
                  <a:lnTo>
                    <a:pt x="3117506" y="84223"/>
                  </a:lnTo>
                  <a:lnTo>
                    <a:pt x="3120989" y="83392"/>
                  </a:lnTo>
                  <a:lnTo>
                    <a:pt x="3124472" y="82562"/>
                  </a:lnTo>
                  <a:lnTo>
                    <a:pt x="3127955" y="81732"/>
                  </a:lnTo>
                  <a:lnTo>
                    <a:pt x="3131439" y="80903"/>
                  </a:lnTo>
                  <a:lnTo>
                    <a:pt x="3134922" y="80074"/>
                  </a:lnTo>
                  <a:lnTo>
                    <a:pt x="3138405" y="79246"/>
                  </a:lnTo>
                  <a:lnTo>
                    <a:pt x="3141888" y="78419"/>
                  </a:lnTo>
                  <a:lnTo>
                    <a:pt x="3145372" y="77592"/>
                  </a:lnTo>
                  <a:lnTo>
                    <a:pt x="3148855" y="76765"/>
                  </a:lnTo>
                  <a:lnTo>
                    <a:pt x="3152338" y="75939"/>
                  </a:lnTo>
                  <a:lnTo>
                    <a:pt x="3155821" y="75114"/>
                  </a:lnTo>
                  <a:lnTo>
                    <a:pt x="3159304" y="74290"/>
                  </a:lnTo>
                  <a:lnTo>
                    <a:pt x="3162788" y="73466"/>
                  </a:lnTo>
                  <a:lnTo>
                    <a:pt x="3166271" y="72642"/>
                  </a:lnTo>
                  <a:lnTo>
                    <a:pt x="3169754" y="71819"/>
                  </a:lnTo>
                  <a:lnTo>
                    <a:pt x="3173237" y="70997"/>
                  </a:lnTo>
                  <a:lnTo>
                    <a:pt x="3176721" y="70175"/>
                  </a:lnTo>
                  <a:lnTo>
                    <a:pt x="3180204" y="69354"/>
                  </a:lnTo>
                  <a:lnTo>
                    <a:pt x="3183687" y="68533"/>
                  </a:lnTo>
                  <a:lnTo>
                    <a:pt x="3187170" y="67713"/>
                  </a:lnTo>
                  <a:lnTo>
                    <a:pt x="3190654" y="66893"/>
                  </a:lnTo>
                  <a:lnTo>
                    <a:pt x="3194137" y="66074"/>
                  </a:lnTo>
                  <a:lnTo>
                    <a:pt x="3197620" y="65256"/>
                  </a:lnTo>
                  <a:lnTo>
                    <a:pt x="3201103" y="64438"/>
                  </a:lnTo>
                  <a:lnTo>
                    <a:pt x="3204587" y="63620"/>
                  </a:lnTo>
                  <a:lnTo>
                    <a:pt x="3208070" y="62804"/>
                  </a:lnTo>
                  <a:lnTo>
                    <a:pt x="3211553" y="61987"/>
                  </a:lnTo>
                  <a:lnTo>
                    <a:pt x="3215036" y="61172"/>
                  </a:lnTo>
                  <a:lnTo>
                    <a:pt x="3218520" y="60357"/>
                  </a:lnTo>
                  <a:lnTo>
                    <a:pt x="3222003" y="59542"/>
                  </a:lnTo>
                  <a:lnTo>
                    <a:pt x="3225486" y="58728"/>
                  </a:lnTo>
                  <a:lnTo>
                    <a:pt x="3228969" y="57915"/>
                  </a:lnTo>
                  <a:lnTo>
                    <a:pt x="3232453" y="57102"/>
                  </a:lnTo>
                  <a:lnTo>
                    <a:pt x="3235936" y="56290"/>
                  </a:lnTo>
                  <a:lnTo>
                    <a:pt x="3239419" y="55478"/>
                  </a:lnTo>
                  <a:lnTo>
                    <a:pt x="3242902" y="54667"/>
                  </a:lnTo>
                  <a:lnTo>
                    <a:pt x="3246386" y="53856"/>
                  </a:lnTo>
                  <a:lnTo>
                    <a:pt x="3249869" y="53046"/>
                  </a:lnTo>
                  <a:lnTo>
                    <a:pt x="3253352" y="52236"/>
                  </a:lnTo>
                  <a:lnTo>
                    <a:pt x="3256835" y="51427"/>
                  </a:lnTo>
                  <a:lnTo>
                    <a:pt x="3260319" y="50619"/>
                  </a:lnTo>
                  <a:lnTo>
                    <a:pt x="3263802" y="49811"/>
                  </a:lnTo>
                  <a:lnTo>
                    <a:pt x="3267285" y="49004"/>
                  </a:lnTo>
                  <a:lnTo>
                    <a:pt x="3270768" y="48197"/>
                  </a:lnTo>
                  <a:lnTo>
                    <a:pt x="3274252" y="47391"/>
                  </a:lnTo>
                  <a:lnTo>
                    <a:pt x="3277735" y="46585"/>
                  </a:lnTo>
                  <a:lnTo>
                    <a:pt x="3281218" y="45780"/>
                  </a:lnTo>
                  <a:lnTo>
                    <a:pt x="3284701" y="44975"/>
                  </a:lnTo>
                  <a:lnTo>
                    <a:pt x="3288185" y="44171"/>
                  </a:lnTo>
                  <a:lnTo>
                    <a:pt x="3291668" y="43368"/>
                  </a:lnTo>
                  <a:lnTo>
                    <a:pt x="3295151" y="42565"/>
                  </a:lnTo>
                  <a:lnTo>
                    <a:pt x="3298634" y="41762"/>
                  </a:lnTo>
                  <a:lnTo>
                    <a:pt x="3302118" y="40960"/>
                  </a:lnTo>
                  <a:lnTo>
                    <a:pt x="3305601" y="40159"/>
                  </a:lnTo>
                  <a:lnTo>
                    <a:pt x="3309084" y="39358"/>
                  </a:lnTo>
                  <a:lnTo>
                    <a:pt x="3312567" y="38558"/>
                  </a:lnTo>
                  <a:lnTo>
                    <a:pt x="3316051" y="37758"/>
                  </a:lnTo>
                  <a:lnTo>
                    <a:pt x="3319534" y="36959"/>
                  </a:lnTo>
                  <a:lnTo>
                    <a:pt x="3323017" y="36160"/>
                  </a:lnTo>
                  <a:lnTo>
                    <a:pt x="3326500" y="35362"/>
                  </a:lnTo>
                  <a:lnTo>
                    <a:pt x="3329984" y="34565"/>
                  </a:lnTo>
                  <a:lnTo>
                    <a:pt x="3333467" y="33768"/>
                  </a:lnTo>
                  <a:lnTo>
                    <a:pt x="3336950" y="32971"/>
                  </a:lnTo>
                  <a:lnTo>
                    <a:pt x="3340433" y="32175"/>
                  </a:lnTo>
                  <a:lnTo>
                    <a:pt x="3343917" y="31380"/>
                  </a:lnTo>
                  <a:lnTo>
                    <a:pt x="3347400" y="30585"/>
                  </a:lnTo>
                  <a:lnTo>
                    <a:pt x="3350883" y="29791"/>
                  </a:lnTo>
                  <a:lnTo>
                    <a:pt x="3354366" y="28997"/>
                  </a:lnTo>
                  <a:lnTo>
                    <a:pt x="3357850" y="28204"/>
                  </a:lnTo>
                  <a:lnTo>
                    <a:pt x="3361333" y="27411"/>
                  </a:lnTo>
                  <a:lnTo>
                    <a:pt x="3364816" y="26619"/>
                  </a:lnTo>
                  <a:lnTo>
                    <a:pt x="3368299" y="25827"/>
                  </a:lnTo>
                  <a:lnTo>
                    <a:pt x="3371783" y="25036"/>
                  </a:lnTo>
                  <a:lnTo>
                    <a:pt x="3375266" y="24246"/>
                  </a:lnTo>
                  <a:lnTo>
                    <a:pt x="3378749" y="23456"/>
                  </a:lnTo>
                  <a:lnTo>
                    <a:pt x="3382232" y="22666"/>
                  </a:lnTo>
                  <a:lnTo>
                    <a:pt x="3385716" y="21877"/>
                  </a:lnTo>
                  <a:lnTo>
                    <a:pt x="3389199" y="21089"/>
                  </a:lnTo>
                  <a:lnTo>
                    <a:pt x="3392682" y="20301"/>
                  </a:lnTo>
                  <a:lnTo>
                    <a:pt x="3396165" y="19513"/>
                  </a:lnTo>
                  <a:lnTo>
                    <a:pt x="3399649" y="18727"/>
                  </a:lnTo>
                  <a:lnTo>
                    <a:pt x="3403132" y="17940"/>
                  </a:lnTo>
                  <a:lnTo>
                    <a:pt x="3406615" y="17155"/>
                  </a:lnTo>
                  <a:lnTo>
                    <a:pt x="3410098" y="16369"/>
                  </a:lnTo>
                  <a:lnTo>
                    <a:pt x="3413582" y="15584"/>
                  </a:lnTo>
                  <a:lnTo>
                    <a:pt x="3417065" y="14800"/>
                  </a:lnTo>
                  <a:lnTo>
                    <a:pt x="3420548" y="14017"/>
                  </a:lnTo>
                  <a:lnTo>
                    <a:pt x="3424031" y="13233"/>
                  </a:lnTo>
                  <a:lnTo>
                    <a:pt x="3427515" y="12451"/>
                  </a:lnTo>
                  <a:lnTo>
                    <a:pt x="3430998" y="11669"/>
                  </a:lnTo>
                  <a:lnTo>
                    <a:pt x="3434481" y="10887"/>
                  </a:lnTo>
                  <a:lnTo>
                    <a:pt x="3437964" y="10106"/>
                  </a:lnTo>
                  <a:lnTo>
                    <a:pt x="3441447" y="9325"/>
                  </a:lnTo>
                  <a:lnTo>
                    <a:pt x="3444931" y="8545"/>
                  </a:lnTo>
                  <a:lnTo>
                    <a:pt x="3448414" y="7766"/>
                  </a:lnTo>
                  <a:lnTo>
                    <a:pt x="3451897" y="6987"/>
                  </a:lnTo>
                  <a:lnTo>
                    <a:pt x="3455380" y="6208"/>
                  </a:lnTo>
                  <a:lnTo>
                    <a:pt x="3458864" y="5431"/>
                  </a:lnTo>
                  <a:lnTo>
                    <a:pt x="3462347" y="4653"/>
                  </a:lnTo>
                  <a:lnTo>
                    <a:pt x="3465830" y="3876"/>
                  </a:lnTo>
                  <a:lnTo>
                    <a:pt x="3469313" y="3100"/>
                  </a:lnTo>
                  <a:lnTo>
                    <a:pt x="3472797" y="2324"/>
                  </a:lnTo>
                  <a:lnTo>
                    <a:pt x="3476280" y="1549"/>
                  </a:lnTo>
                  <a:lnTo>
                    <a:pt x="3479763" y="774"/>
                  </a:lnTo>
                  <a:lnTo>
                    <a:pt x="3483246" y="0"/>
                  </a:lnTo>
                  <a:lnTo>
                    <a:pt x="3483246" y="290270"/>
                  </a:lnTo>
                  <a:lnTo>
                    <a:pt x="3483246" y="464432"/>
                  </a:lnTo>
                  <a:lnTo>
                    <a:pt x="3483246" y="580541"/>
                  </a:lnTo>
                  <a:lnTo>
                    <a:pt x="3483246" y="663475"/>
                  </a:lnTo>
                  <a:lnTo>
                    <a:pt x="3483246" y="725676"/>
                  </a:lnTo>
                  <a:lnTo>
                    <a:pt x="3483246" y="774054"/>
                  </a:lnTo>
                  <a:lnTo>
                    <a:pt x="3483246" y="812757"/>
                  </a:lnTo>
                  <a:lnTo>
                    <a:pt x="3483246" y="844423"/>
                  </a:lnTo>
                  <a:lnTo>
                    <a:pt x="3483246" y="870811"/>
                  </a:lnTo>
                  <a:lnTo>
                    <a:pt x="3483246" y="893140"/>
                  </a:lnTo>
                  <a:lnTo>
                    <a:pt x="3483246" y="912278"/>
                  </a:lnTo>
                  <a:lnTo>
                    <a:pt x="3483246" y="928865"/>
                  </a:lnTo>
                  <a:lnTo>
                    <a:pt x="3483246" y="943379"/>
                  </a:lnTo>
                  <a:lnTo>
                    <a:pt x="3483246" y="956185"/>
                  </a:lnTo>
                  <a:lnTo>
                    <a:pt x="3483246" y="967568"/>
                  </a:lnTo>
                  <a:lnTo>
                    <a:pt x="3483246" y="977753"/>
                  </a:lnTo>
                  <a:lnTo>
                    <a:pt x="3483246" y="986919"/>
                  </a:lnTo>
                  <a:lnTo>
                    <a:pt x="3483246" y="995213"/>
                  </a:lnTo>
                  <a:lnTo>
                    <a:pt x="3483246" y="1002752"/>
                  </a:lnTo>
                  <a:lnTo>
                    <a:pt x="3483246" y="1009636"/>
                  </a:lnTo>
                  <a:lnTo>
                    <a:pt x="3483246" y="1015947"/>
                  </a:lnTo>
                  <a:lnTo>
                    <a:pt x="3483246" y="1021752"/>
                  </a:lnTo>
                  <a:lnTo>
                    <a:pt x="3483246" y="1027111"/>
                  </a:lnTo>
                  <a:lnTo>
                    <a:pt x="3483246" y="1032073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272011" y="2068820"/>
              <a:ext cx="3483246" cy="3354237"/>
            </a:xfrm>
            <a:custGeom>
              <a:avLst/>
              <a:gdLst/>
              <a:ahLst/>
              <a:cxnLst/>
              <a:rect l="0" t="0" r="0" b="0"/>
              <a:pathLst>
                <a:path w="3483246" h="335423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1741623"/>
                  </a:lnTo>
                  <a:lnTo>
                    <a:pt x="3483246" y="2322164"/>
                  </a:lnTo>
                  <a:lnTo>
                    <a:pt x="3483246" y="2612435"/>
                  </a:lnTo>
                  <a:lnTo>
                    <a:pt x="3483246" y="2786597"/>
                  </a:lnTo>
                  <a:lnTo>
                    <a:pt x="3483246" y="2902705"/>
                  </a:lnTo>
                  <a:lnTo>
                    <a:pt x="3483246" y="2985640"/>
                  </a:lnTo>
                  <a:lnTo>
                    <a:pt x="3483246" y="3047841"/>
                  </a:lnTo>
                  <a:lnTo>
                    <a:pt x="3483246" y="3096219"/>
                  </a:lnTo>
                  <a:lnTo>
                    <a:pt x="3483246" y="3134922"/>
                  </a:lnTo>
                  <a:lnTo>
                    <a:pt x="3483246" y="3166588"/>
                  </a:lnTo>
                  <a:lnTo>
                    <a:pt x="3483246" y="3192976"/>
                  </a:lnTo>
                  <a:lnTo>
                    <a:pt x="3483246" y="3215304"/>
                  </a:lnTo>
                  <a:lnTo>
                    <a:pt x="3483246" y="3234443"/>
                  </a:lnTo>
                  <a:lnTo>
                    <a:pt x="3483246" y="3251030"/>
                  </a:lnTo>
                  <a:lnTo>
                    <a:pt x="3483246" y="3265544"/>
                  </a:lnTo>
                  <a:lnTo>
                    <a:pt x="3483246" y="3278350"/>
                  </a:lnTo>
                  <a:lnTo>
                    <a:pt x="3483246" y="3289733"/>
                  </a:lnTo>
                  <a:lnTo>
                    <a:pt x="3483246" y="3299918"/>
                  </a:lnTo>
                  <a:lnTo>
                    <a:pt x="3483246" y="3309084"/>
                  </a:lnTo>
                  <a:lnTo>
                    <a:pt x="3483246" y="3317378"/>
                  </a:lnTo>
                  <a:lnTo>
                    <a:pt x="3483246" y="3324917"/>
                  </a:lnTo>
                  <a:lnTo>
                    <a:pt x="3483246" y="3331801"/>
                  </a:lnTo>
                  <a:lnTo>
                    <a:pt x="3483246" y="3338111"/>
                  </a:lnTo>
                  <a:lnTo>
                    <a:pt x="3483246" y="3343917"/>
                  </a:lnTo>
                  <a:lnTo>
                    <a:pt x="3483246" y="3349275"/>
                  </a:lnTo>
                  <a:lnTo>
                    <a:pt x="3483246" y="3354237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272011" y="2068820"/>
              <a:ext cx="3483246" cy="3354237"/>
            </a:xfrm>
            <a:custGeom>
              <a:avLst/>
              <a:gdLst/>
              <a:ahLst/>
              <a:cxnLst/>
              <a:rect l="0" t="0" r="0" b="0"/>
              <a:pathLst>
                <a:path w="3483246" h="335423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1741623"/>
                  </a:lnTo>
                  <a:lnTo>
                    <a:pt x="3483246" y="2322164"/>
                  </a:lnTo>
                  <a:lnTo>
                    <a:pt x="3483246" y="2612435"/>
                  </a:lnTo>
                  <a:lnTo>
                    <a:pt x="3483246" y="2786597"/>
                  </a:lnTo>
                  <a:lnTo>
                    <a:pt x="3483246" y="2902705"/>
                  </a:lnTo>
                  <a:lnTo>
                    <a:pt x="3483246" y="2985640"/>
                  </a:lnTo>
                  <a:lnTo>
                    <a:pt x="3483246" y="3047841"/>
                  </a:lnTo>
                  <a:lnTo>
                    <a:pt x="3483246" y="3096219"/>
                  </a:lnTo>
                  <a:lnTo>
                    <a:pt x="3483246" y="3134922"/>
                  </a:lnTo>
                  <a:lnTo>
                    <a:pt x="3483246" y="3166588"/>
                  </a:lnTo>
                  <a:lnTo>
                    <a:pt x="3483246" y="3192976"/>
                  </a:lnTo>
                  <a:lnTo>
                    <a:pt x="3483246" y="3215304"/>
                  </a:lnTo>
                  <a:lnTo>
                    <a:pt x="3483246" y="3234443"/>
                  </a:lnTo>
                  <a:lnTo>
                    <a:pt x="3483246" y="3251030"/>
                  </a:lnTo>
                  <a:lnTo>
                    <a:pt x="3483246" y="3265544"/>
                  </a:lnTo>
                  <a:lnTo>
                    <a:pt x="3483246" y="3278350"/>
                  </a:lnTo>
                  <a:lnTo>
                    <a:pt x="3483246" y="3289733"/>
                  </a:lnTo>
                  <a:lnTo>
                    <a:pt x="3483246" y="3299918"/>
                  </a:lnTo>
                  <a:lnTo>
                    <a:pt x="3483246" y="3309084"/>
                  </a:lnTo>
                  <a:lnTo>
                    <a:pt x="3483246" y="3317378"/>
                  </a:lnTo>
                  <a:lnTo>
                    <a:pt x="3483246" y="3324917"/>
                  </a:lnTo>
                  <a:lnTo>
                    <a:pt x="3483246" y="3331801"/>
                  </a:lnTo>
                  <a:lnTo>
                    <a:pt x="3483246" y="3338111"/>
                  </a:lnTo>
                  <a:lnTo>
                    <a:pt x="3483246" y="3343917"/>
                  </a:lnTo>
                  <a:lnTo>
                    <a:pt x="3483246" y="3349275"/>
                  </a:lnTo>
                  <a:lnTo>
                    <a:pt x="3483246" y="3354237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272011" y="3810443"/>
              <a:ext cx="3483246" cy="1741623"/>
            </a:xfrm>
            <a:custGeom>
              <a:avLst/>
              <a:gdLst/>
              <a:ahLst/>
              <a:cxnLst/>
              <a:rect l="0" t="0" r="0" b="0"/>
              <a:pathLst>
                <a:path w="3483246" h="1741623">
                  <a:moveTo>
                    <a:pt x="0" y="1741623"/>
                  </a:moveTo>
                  <a:lnTo>
                    <a:pt x="3483" y="1738143"/>
                  </a:lnTo>
                  <a:lnTo>
                    <a:pt x="6966" y="1734670"/>
                  </a:lnTo>
                  <a:lnTo>
                    <a:pt x="10449" y="1731204"/>
                  </a:lnTo>
                  <a:lnTo>
                    <a:pt x="13932" y="1727746"/>
                  </a:lnTo>
                  <a:lnTo>
                    <a:pt x="17416" y="1724293"/>
                  </a:lnTo>
                  <a:lnTo>
                    <a:pt x="20899" y="1720848"/>
                  </a:lnTo>
                  <a:lnTo>
                    <a:pt x="24382" y="1717410"/>
                  </a:lnTo>
                  <a:lnTo>
                    <a:pt x="27865" y="1713978"/>
                  </a:lnTo>
                  <a:lnTo>
                    <a:pt x="31349" y="1710553"/>
                  </a:lnTo>
                  <a:lnTo>
                    <a:pt x="34832" y="1707135"/>
                  </a:lnTo>
                  <a:lnTo>
                    <a:pt x="38315" y="1703724"/>
                  </a:lnTo>
                  <a:lnTo>
                    <a:pt x="41798" y="1700320"/>
                  </a:lnTo>
                  <a:lnTo>
                    <a:pt x="45282" y="1696922"/>
                  </a:lnTo>
                  <a:lnTo>
                    <a:pt x="48765" y="1693531"/>
                  </a:lnTo>
                  <a:lnTo>
                    <a:pt x="52248" y="1690146"/>
                  </a:lnTo>
                  <a:lnTo>
                    <a:pt x="55731" y="1686769"/>
                  </a:lnTo>
                  <a:lnTo>
                    <a:pt x="59215" y="1683398"/>
                  </a:lnTo>
                  <a:lnTo>
                    <a:pt x="62698" y="1680033"/>
                  </a:lnTo>
                  <a:lnTo>
                    <a:pt x="66181" y="1676675"/>
                  </a:lnTo>
                  <a:lnTo>
                    <a:pt x="69664" y="1673324"/>
                  </a:lnTo>
                  <a:lnTo>
                    <a:pt x="73148" y="1669979"/>
                  </a:lnTo>
                  <a:lnTo>
                    <a:pt x="76631" y="1666641"/>
                  </a:lnTo>
                  <a:lnTo>
                    <a:pt x="80114" y="1663310"/>
                  </a:lnTo>
                  <a:lnTo>
                    <a:pt x="83597" y="1659984"/>
                  </a:lnTo>
                  <a:lnTo>
                    <a:pt x="87081" y="1656666"/>
                  </a:lnTo>
                  <a:lnTo>
                    <a:pt x="90564" y="1653354"/>
                  </a:lnTo>
                  <a:lnTo>
                    <a:pt x="94047" y="1650048"/>
                  </a:lnTo>
                  <a:lnTo>
                    <a:pt x="97530" y="1646749"/>
                  </a:lnTo>
                  <a:lnTo>
                    <a:pt x="101014" y="1643456"/>
                  </a:lnTo>
                  <a:lnTo>
                    <a:pt x="104497" y="1640169"/>
                  </a:lnTo>
                  <a:lnTo>
                    <a:pt x="107980" y="1636889"/>
                  </a:lnTo>
                  <a:lnTo>
                    <a:pt x="111463" y="1633615"/>
                  </a:lnTo>
                  <a:lnTo>
                    <a:pt x="114947" y="1630348"/>
                  </a:lnTo>
                  <a:lnTo>
                    <a:pt x="118430" y="1627087"/>
                  </a:lnTo>
                  <a:lnTo>
                    <a:pt x="121913" y="1623832"/>
                  </a:lnTo>
                  <a:lnTo>
                    <a:pt x="125396" y="1620584"/>
                  </a:lnTo>
                  <a:lnTo>
                    <a:pt x="128880" y="1617341"/>
                  </a:lnTo>
                  <a:lnTo>
                    <a:pt x="132363" y="1614105"/>
                  </a:lnTo>
                  <a:lnTo>
                    <a:pt x="135846" y="1610876"/>
                  </a:lnTo>
                  <a:lnTo>
                    <a:pt x="139329" y="1607652"/>
                  </a:lnTo>
                  <a:lnTo>
                    <a:pt x="142813" y="1604435"/>
                  </a:lnTo>
                  <a:lnTo>
                    <a:pt x="146296" y="1601223"/>
                  </a:lnTo>
                  <a:lnTo>
                    <a:pt x="149779" y="1598018"/>
                  </a:lnTo>
                  <a:lnTo>
                    <a:pt x="153262" y="1594819"/>
                  </a:lnTo>
                  <a:lnTo>
                    <a:pt x="156746" y="1591627"/>
                  </a:lnTo>
                  <a:lnTo>
                    <a:pt x="160229" y="1588440"/>
                  </a:lnTo>
                  <a:lnTo>
                    <a:pt x="163712" y="1585259"/>
                  </a:lnTo>
                  <a:lnTo>
                    <a:pt x="167195" y="1582085"/>
                  </a:lnTo>
                  <a:lnTo>
                    <a:pt x="170679" y="1578916"/>
                  </a:lnTo>
                  <a:lnTo>
                    <a:pt x="174162" y="1575754"/>
                  </a:lnTo>
                  <a:lnTo>
                    <a:pt x="177645" y="1572598"/>
                  </a:lnTo>
                  <a:lnTo>
                    <a:pt x="181128" y="1569447"/>
                  </a:lnTo>
                  <a:lnTo>
                    <a:pt x="184612" y="1566303"/>
                  </a:lnTo>
                  <a:lnTo>
                    <a:pt x="188095" y="1563164"/>
                  </a:lnTo>
                  <a:lnTo>
                    <a:pt x="191578" y="1560032"/>
                  </a:lnTo>
                  <a:lnTo>
                    <a:pt x="195061" y="1556905"/>
                  </a:lnTo>
                  <a:lnTo>
                    <a:pt x="198545" y="1553785"/>
                  </a:lnTo>
                  <a:lnTo>
                    <a:pt x="202028" y="1550670"/>
                  </a:lnTo>
                  <a:lnTo>
                    <a:pt x="205511" y="1547561"/>
                  </a:lnTo>
                  <a:lnTo>
                    <a:pt x="208994" y="1544458"/>
                  </a:lnTo>
                  <a:lnTo>
                    <a:pt x="212478" y="1541361"/>
                  </a:lnTo>
                  <a:lnTo>
                    <a:pt x="215961" y="1538270"/>
                  </a:lnTo>
                  <a:lnTo>
                    <a:pt x="219444" y="1535184"/>
                  </a:lnTo>
                  <a:lnTo>
                    <a:pt x="222927" y="1532104"/>
                  </a:lnTo>
                  <a:lnTo>
                    <a:pt x="226411" y="1529030"/>
                  </a:lnTo>
                  <a:lnTo>
                    <a:pt x="229894" y="1525962"/>
                  </a:lnTo>
                  <a:lnTo>
                    <a:pt x="233377" y="1522900"/>
                  </a:lnTo>
                  <a:lnTo>
                    <a:pt x="236860" y="1519843"/>
                  </a:lnTo>
                  <a:lnTo>
                    <a:pt x="240344" y="1516792"/>
                  </a:lnTo>
                  <a:lnTo>
                    <a:pt x="243827" y="1513747"/>
                  </a:lnTo>
                  <a:lnTo>
                    <a:pt x="247310" y="1510707"/>
                  </a:lnTo>
                  <a:lnTo>
                    <a:pt x="250793" y="1507674"/>
                  </a:lnTo>
                  <a:lnTo>
                    <a:pt x="254277" y="1504645"/>
                  </a:lnTo>
                  <a:lnTo>
                    <a:pt x="257760" y="1501623"/>
                  </a:lnTo>
                  <a:lnTo>
                    <a:pt x="261243" y="1498606"/>
                  </a:lnTo>
                  <a:lnTo>
                    <a:pt x="264726" y="1495594"/>
                  </a:lnTo>
                  <a:lnTo>
                    <a:pt x="268210" y="1492589"/>
                  </a:lnTo>
                  <a:lnTo>
                    <a:pt x="271693" y="1489588"/>
                  </a:lnTo>
                  <a:lnTo>
                    <a:pt x="275176" y="1486594"/>
                  </a:lnTo>
                  <a:lnTo>
                    <a:pt x="278659" y="1483605"/>
                  </a:lnTo>
                  <a:lnTo>
                    <a:pt x="282143" y="1480621"/>
                  </a:lnTo>
                  <a:lnTo>
                    <a:pt x="285626" y="1477643"/>
                  </a:lnTo>
                  <a:lnTo>
                    <a:pt x="289109" y="1474671"/>
                  </a:lnTo>
                  <a:lnTo>
                    <a:pt x="292592" y="1471703"/>
                  </a:lnTo>
                  <a:lnTo>
                    <a:pt x="296075" y="1468742"/>
                  </a:lnTo>
                  <a:lnTo>
                    <a:pt x="299559" y="1465786"/>
                  </a:lnTo>
                  <a:lnTo>
                    <a:pt x="303042" y="1462835"/>
                  </a:lnTo>
                  <a:lnTo>
                    <a:pt x="306525" y="1459890"/>
                  </a:lnTo>
                  <a:lnTo>
                    <a:pt x="310008" y="1456950"/>
                  </a:lnTo>
                  <a:lnTo>
                    <a:pt x="313492" y="1454015"/>
                  </a:lnTo>
                  <a:lnTo>
                    <a:pt x="316975" y="1451086"/>
                  </a:lnTo>
                  <a:lnTo>
                    <a:pt x="320458" y="1448163"/>
                  </a:lnTo>
                  <a:lnTo>
                    <a:pt x="323941" y="1445244"/>
                  </a:lnTo>
                  <a:lnTo>
                    <a:pt x="327425" y="1442331"/>
                  </a:lnTo>
                  <a:lnTo>
                    <a:pt x="330908" y="1439423"/>
                  </a:lnTo>
                  <a:lnTo>
                    <a:pt x="334391" y="1436521"/>
                  </a:lnTo>
                  <a:lnTo>
                    <a:pt x="337874" y="1433624"/>
                  </a:lnTo>
                  <a:lnTo>
                    <a:pt x="341358" y="1430732"/>
                  </a:lnTo>
                  <a:lnTo>
                    <a:pt x="344841" y="1427846"/>
                  </a:lnTo>
                  <a:lnTo>
                    <a:pt x="348324" y="1424964"/>
                  </a:lnTo>
                  <a:lnTo>
                    <a:pt x="351807" y="1422088"/>
                  </a:lnTo>
                  <a:lnTo>
                    <a:pt x="355291" y="1419217"/>
                  </a:lnTo>
                  <a:lnTo>
                    <a:pt x="358774" y="1416352"/>
                  </a:lnTo>
                  <a:lnTo>
                    <a:pt x="362257" y="1413491"/>
                  </a:lnTo>
                  <a:lnTo>
                    <a:pt x="365740" y="1410636"/>
                  </a:lnTo>
                  <a:lnTo>
                    <a:pt x="369224" y="1407786"/>
                  </a:lnTo>
                  <a:lnTo>
                    <a:pt x="372707" y="1404941"/>
                  </a:lnTo>
                  <a:lnTo>
                    <a:pt x="376190" y="1402101"/>
                  </a:lnTo>
                  <a:lnTo>
                    <a:pt x="379673" y="1399266"/>
                  </a:lnTo>
                  <a:lnTo>
                    <a:pt x="383157" y="1396436"/>
                  </a:lnTo>
                  <a:lnTo>
                    <a:pt x="386640" y="1393612"/>
                  </a:lnTo>
                  <a:lnTo>
                    <a:pt x="390123" y="1390792"/>
                  </a:lnTo>
                  <a:lnTo>
                    <a:pt x="393606" y="1387978"/>
                  </a:lnTo>
                  <a:lnTo>
                    <a:pt x="397090" y="1385169"/>
                  </a:lnTo>
                  <a:lnTo>
                    <a:pt x="400573" y="1382364"/>
                  </a:lnTo>
                  <a:lnTo>
                    <a:pt x="404056" y="1379565"/>
                  </a:lnTo>
                  <a:lnTo>
                    <a:pt x="407539" y="1376771"/>
                  </a:lnTo>
                  <a:lnTo>
                    <a:pt x="411023" y="1373982"/>
                  </a:lnTo>
                  <a:lnTo>
                    <a:pt x="414506" y="1371197"/>
                  </a:lnTo>
                  <a:lnTo>
                    <a:pt x="417989" y="1368418"/>
                  </a:lnTo>
                  <a:lnTo>
                    <a:pt x="421472" y="1365644"/>
                  </a:lnTo>
                  <a:lnTo>
                    <a:pt x="424956" y="1362874"/>
                  </a:lnTo>
                  <a:lnTo>
                    <a:pt x="428439" y="1360110"/>
                  </a:lnTo>
                  <a:lnTo>
                    <a:pt x="431922" y="1357350"/>
                  </a:lnTo>
                  <a:lnTo>
                    <a:pt x="435405" y="1354596"/>
                  </a:lnTo>
                  <a:lnTo>
                    <a:pt x="438889" y="1351846"/>
                  </a:lnTo>
                  <a:lnTo>
                    <a:pt x="442372" y="1349101"/>
                  </a:lnTo>
                  <a:lnTo>
                    <a:pt x="445855" y="1346361"/>
                  </a:lnTo>
                  <a:lnTo>
                    <a:pt x="449338" y="1343626"/>
                  </a:lnTo>
                  <a:lnTo>
                    <a:pt x="452822" y="1340895"/>
                  </a:lnTo>
                  <a:lnTo>
                    <a:pt x="456305" y="1338170"/>
                  </a:lnTo>
                  <a:lnTo>
                    <a:pt x="459788" y="1335449"/>
                  </a:lnTo>
                  <a:lnTo>
                    <a:pt x="463271" y="1332733"/>
                  </a:lnTo>
                  <a:lnTo>
                    <a:pt x="466755" y="1330022"/>
                  </a:lnTo>
                  <a:lnTo>
                    <a:pt x="470238" y="1327316"/>
                  </a:lnTo>
                  <a:lnTo>
                    <a:pt x="473721" y="1324615"/>
                  </a:lnTo>
                  <a:lnTo>
                    <a:pt x="477204" y="1321918"/>
                  </a:lnTo>
                  <a:lnTo>
                    <a:pt x="480688" y="1319226"/>
                  </a:lnTo>
                  <a:lnTo>
                    <a:pt x="484171" y="1316538"/>
                  </a:lnTo>
                  <a:lnTo>
                    <a:pt x="487654" y="1313856"/>
                  </a:lnTo>
                  <a:lnTo>
                    <a:pt x="491137" y="1311178"/>
                  </a:lnTo>
                  <a:lnTo>
                    <a:pt x="494621" y="1308505"/>
                  </a:lnTo>
                  <a:lnTo>
                    <a:pt x="498104" y="1305836"/>
                  </a:lnTo>
                  <a:lnTo>
                    <a:pt x="501587" y="1303172"/>
                  </a:lnTo>
                  <a:lnTo>
                    <a:pt x="505070" y="1300513"/>
                  </a:lnTo>
                  <a:lnTo>
                    <a:pt x="508554" y="1297859"/>
                  </a:lnTo>
                  <a:lnTo>
                    <a:pt x="512037" y="1295209"/>
                  </a:lnTo>
                  <a:lnTo>
                    <a:pt x="515520" y="1292563"/>
                  </a:lnTo>
                  <a:lnTo>
                    <a:pt x="519003" y="1289923"/>
                  </a:lnTo>
                  <a:lnTo>
                    <a:pt x="522487" y="1287286"/>
                  </a:lnTo>
                  <a:lnTo>
                    <a:pt x="525970" y="1284655"/>
                  </a:lnTo>
                  <a:lnTo>
                    <a:pt x="529453" y="1282028"/>
                  </a:lnTo>
                  <a:lnTo>
                    <a:pt x="532936" y="1279405"/>
                  </a:lnTo>
                  <a:lnTo>
                    <a:pt x="536420" y="1276788"/>
                  </a:lnTo>
                  <a:lnTo>
                    <a:pt x="539903" y="1274174"/>
                  </a:lnTo>
                  <a:lnTo>
                    <a:pt x="543386" y="1271565"/>
                  </a:lnTo>
                  <a:lnTo>
                    <a:pt x="546869" y="1268961"/>
                  </a:lnTo>
                  <a:lnTo>
                    <a:pt x="550353" y="1266361"/>
                  </a:lnTo>
                  <a:lnTo>
                    <a:pt x="553836" y="1263766"/>
                  </a:lnTo>
                  <a:lnTo>
                    <a:pt x="557319" y="1261175"/>
                  </a:lnTo>
                  <a:lnTo>
                    <a:pt x="560802" y="1258589"/>
                  </a:lnTo>
                  <a:lnTo>
                    <a:pt x="564286" y="1256007"/>
                  </a:lnTo>
                  <a:lnTo>
                    <a:pt x="567769" y="1253429"/>
                  </a:lnTo>
                  <a:lnTo>
                    <a:pt x="571252" y="1250856"/>
                  </a:lnTo>
                  <a:lnTo>
                    <a:pt x="574735" y="1248288"/>
                  </a:lnTo>
                  <a:lnTo>
                    <a:pt x="578218" y="1245723"/>
                  </a:lnTo>
                  <a:lnTo>
                    <a:pt x="581702" y="1243163"/>
                  </a:lnTo>
                  <a:lnTo>
                    <a:pt x="585185" y="1240608"/>
                  </a:lnTo>
                  <a:lnTo>
                    <a:pt x="588668" y="1238057"/>
                  </a:lnTo>
                  <a:lnTo>
                    <a:pt x="592151" y="1235510"/>
                  </a:lnTo>
                  <a:lnTo>
                    <a:pt x="595635" y="1232968"/>
                  </a:lnTo>
                  <a:lnTo>
                    <a:pt x="599118" y="1230430"/>
                  </a:lnTo>
                  <a:lnTo>
                    <a:pt x="602601" y="1227896"/>
                  </a:lnTo>
                  <a:lnTo>
                    <a:pt x="606084" y="1225367"/>
                  </a:lnTo>
                  <a:lnTo>
                    <a:pt x="609568" y="1222842"/>
                  </a:lnTo>
                  <a:lnTo>
                    <a:pt x="613051" y="1220321"/>
                  </a:lnTo>
                  <a:lnTo>
                    <a:pt x="616534" y="1217804"/>
                  </a:lnTo>
                  <a:lnTo>
                    <a:pt x="620017" y="1215292"/>
                  </a:lnTo>
                  <a:lnTo>
                    <a:pt x="623501" y="1212784"/>
                  </a:lnTo>
                  <a:lnTo>
                    <a:pt x="626984" y="1210280"/>
                  </a:lnTo>
                  <a:lnTo>
                    <a:pt x="630467" y="1207781"/>
                  </a:lnTo>
                  <a:lnTo>
                    <a:pt x="633950" y="1205285"/>
                  </a:lnTo>
                  <a:lnTo>
                    <a:pt x="637434" y="1202794"/>
                  </a:lnTo>
                  <a:lnTo>
                    <a:pt x="640917" y="1200308"/>
                  </a:lnTo>
                  <a:lnTo>
                    <a:pt x="644400" y="1197825"/>
                  </a:lnTo>
                  <a:lnTo>
                    <a:pt x="647883" y="1195346"/>
                  </a:lnTo>
                  <a:lnTo>
                    <a:pt x="651367" y="1192872"/>
                  </a:lnTo>
                  <a:lnTo>
                    <a:pt x="654850" y="1190402"/>
                  </a:lnTo>
                  <a:lnTo>
                    <a:pt x="658333" y="1187936"/>
                  </a:lnTo>
                  <a:lnTo>
                    <a:pt x="661816" y="1185474"/>
                  </a:lnTo>
                  <a:lnTo>
                    <a:pt x="665300" y="1183017"/>
                  </a:lnTo>
                  <a:lnTo>
                    <a:pt x="668783" y="1180563"/>
                  </a:lnTo>
                  <a:lnTo>
                    <a:pt x="672266" y="1178114"/>
                  </a:lnTo>
                  <a:lnTo>
                    <a:pt x="675749" y="1175668"/>
                  </a:lnTo>
                  <a:lnTo>
                    <a:pt x="679233" y="1173227"/>
                  </a:lnTo>
                  <a:lnTo>
                    <a:pt x="682716" y="1170790"/>
                  </a:lnTo>
                  <a:lnTo>
                    <a:pt x="686199" y="1168357"/>
                  </a:lnTo>
                  <a:lnTo>
                    <a:pt x="689682" y="1165928"/>
                  </a:lnTo>
                  <a:lnTo>
                    <a:pt x="693166" y="1163503"/>
                  </a:lnTo>
                  <a:lnTo>
                    <a:pt x="696649" y="1161082"/>
                  </a:lnTo>
                  <a:lnTo>
                    <a:pt x="700132" y="1158665"/>
                  </a:lnTo>
                  <a:lnTo>
                    <a:pt x="703615" y="1156252"/>
                  </a:lnTo>
                  <a:lnTo>
                    <a:pt x="707099" y="1153843"/>
                  </a:lnTo>
                  <a:lnTo>
                    <a:pt x="710582" y="1151438"/>
                  </a:lnTo>
                  <a:lnTo>
                    <a:pt x="714065" y="1149037"/>
                  </a:lnTo>
                  <a:lnTo>
                    <a:pt x="717548" y="1146640"/>
                  </a:lnTo>
                  <a:lnTo>
                    <a:pt x="721032" y="1144248"/>
                  </a:lnTo>
                  <a:lnTo>
                    <a:pt x="724515" y="1141859"/>
                  </a:lnTo>
                  <a:lnTo>
                    <a:pt x="727998" y="1139474"/>
                  </a:lnTo>
                  <a:lnTo>
                    <a:pt x="731481" y="1137093"/>
                  </a:lnTo>
                  <a:lnTo>
                    <a:pt x="734965" y="1134715"/>
                  </a:lnTo>
                  <a:lnTo>
                    <a:pt x="738448" y="1132342"/>
                  </a:lnTo>
                  <a:lnTo>
                    <a:pt x="741931" y="1129973"/>
                  </a:lnTo>
                  <a:lnTo>
                    <a:pt x="745414" y="1127607"/>
                  </a:lnTo>
                  <a:lnTo>
                    <a:pt x="748898" y="1125246"/>
                  </a:lnTo>
                  <a:lnTo>
                    <a:pt x="752381" y="1122888"/>
                  </a:lnTo>
                  <a:lnTo>
                    <a:pt x="755864" y="1120535"/>
                  </a:lnTo>
                  <a:lnTo>
                    <a:pt x="759347" y="1118185"/>
                  </a:lnTo>
                  <a:lnTo>
                    <a:pt x="762831" y="1115839"/>
                  </a:lnTo>
                  <a:lnTo>
                    <a:pt x="766314" y="1113496"/>
                  </a:lnTo>
                  <a:lnTo>
                    <a:pt x="769797" y="1111158"/>
                  </a:lnTo>
                  <a:lnTo>
                    <a:pt x="773280" y="1108824"/>
                  </a:lnTo>
                  <a:lnTo>
                    <a:pt x="776764" y="1106493"/>
                  </a:lnTo>
                  <a:lnTo>
                    <a:pt x="780247" y="1104166"/>
                  </a:lnTo>
                  <a:lnTo>
                    <a:pt x="783730" y="1101843"/>
                  </a:lnTo>
                  <a:lnTo>
                    <a:pt x="787213" y="1099524"/>
                  </a:lnTo>
                  <a:lnTo>
                    <a:pt x="790697" y="1097208"/>
                  </a:lnTo>
                  <a:lnTo>
                    <a:pt x="794180" y="1094896"/>
                  </a:lnTo>
                  <a:lnTo>
                    <a:pt x="797663" y="1092588"/>
                  </a:lnTo>
                  <a:lnTo>
                    <a:pt x="801146" y="1090284"/>
                  </a:lnTo>
                  <a:lnTo>
                    <a:pt x="804630" y="1087984"/>
                  </a:lnTo>
                  <a:lnTo>
                    <a:pt x="808113" y="1085687"/>
                  </a:lnTo>
                  <a:lnTo>
                    <a:pt x="811596" y="1083394"/>
                  </a:lnTo>
                  <a:lnTo>
                    <a:pt x="815079" y="1081105"/>
                  </a:lnTo>
                  <a:lnTo>
                    <a:pt x="818563" y="1078819"/>
                  </a:lnTo>
                  <a:lnTo>
                    <a:pt x="822046" y="1076537"/>
                  </a:lnTo>
                  <a:lnTo>
                    <a:pt x="825529" y="1074259"/>
                  </a:lnTo>
                  <a:lnTo>
                    <a:pt x="829012" y="1071984"/>
                  </a:lnTo>
                  <a:lnTo>
                    <a:pt x="832496" y="1069713"/>
                  </a:lnTo>
                  <a:lnTo>
                    <a:pt x="835979" y="1067446"/>
                  </a:lnTo>
                  <a:lnTo>
                    <a:pt x="839462" y="1065183"/>
                  </a:lnTo>
                  <a:lnTo>
                    <a:pt x="842945" y="1062923"/>
                  </a:lnTo>
                  <a:lnTo>
                    <a:pt x="846429" y="1060666"/>
                  </a:lnTo>
                  <a:lnTo>
                    <a:pt x="849912" y="1058414"/>
                  </a:lnTo>
                  <a:lnTo>
                    <a:pt x="853395" y="1056165"/>
                  </a:lnTo>
                  <a:lnTo>
                    <a:pt x="856878" y="1053919"/>
                  </a:lnTo>
                  <a:lnTo>
                    <a:pt x="860361" y="1051678"/>
                  </a:lnTo>
                  <a:lnTo>
                    <a:pt x="863845" y="1049439"/>
                  </a:lnTo>
                  <a:lnTo>
                    <a:pt x="867328" y="1047205"/>
                  </a:lnTo>
                  <a:lnTo>
                    <a:pt x="870811" y="1044974"/>
                  </a:lnTo>
                  <a:lnTo>
                    <a:pt x="874294" y="1042746"/>
                  </a:lnTo>
                  <a:lnTo>
                    <a:pt x="877778" y="1040522"/>
                  </a:lnTo>
                  <a:lnTo>
                    <a:pt x="881261" y="1038302"/>
                  </a:lnTo>
                  <a:lnTo>
                    <a:pt x="884744" y="1036085"/>
                  </a:lnTo>
                  <a:lnTo>
                    <a:pt x="888227" y="1033872"/>
                  </a:lnTo>
                  <a:lnTo>
                    <a:pt x="891711" y="1031662"/>
                  </a:lnTo>
                  <a:lnTo>
                    <a:pt x="895194" y="1029456"/>
                  </a:lnTo>
                  <a:lnTo>
                    <a:pt x="898677" y="1027253"/>
                  </a:lnTo>
                  <a:lnTo>
                    <a:pt x="902160" y="1025054"/>
                  </a:lnTo>
                  <a:lnTo>
                    <a:pt x="905644" y="1022858"/>
                  </a:lnTo>
                  <a:lnTo>
                    <a:pt x="909127" y="1020665"/>
                  </a:lnTo>
                  <a:lnTo>
                    <a:pt x="912610" y="1018477"/>
                  </a:lnTo>
                  <a:lnTo>
                    <a:pt x="916093" y="1016291"/>
                  </a:lnTo>
                  <a:lnTo>
                    <a:pt x="919577" y="1014109"/>
                  </a:lnTo>
                  <a:lnTo>
                    <a:pt x="923060" y="1011931"/>
                  </a:lnTo>
                  <a:lnTo>
                    <a:pt x="926543" y="1009756"/>
                  </a:lnTo>
                  <a:lnTo>
                    <a:pt x="930026" y="1007584"/>
                  </a:lnTo>
                  <a:lnTo>
                    <a:pt x="933510" y="1005416"/>
                  </a:lnTo>
                  <a:lnTo>
                    <a:pt x="936993" y="1003251"/>
                  </a:lnTo>
                  <a:lnTo>
                    <a:pt x="940476" y="1001090"/>
                  </a:lnTo>
                  <a:lnTo>
                    <a:pt x="943959" y="998932"/>
                  </a:lnTo>
                  <a:lnTo>
                    <a:pt x="947443" y="996778"/>
                  </a:lnTo>
                  <a:lnTo>
                    <a:pt x="950926" y="994627"/>
                  </a:lnTo>
                  <a:lnTo>
                    <a:pt x="954409" y="992479"/>
                  </a:lnTo>
                  <a:lnTo>
                    <a:pt x="957892" y="990334"/>
                  </a:lnTo>
                  <a:lnTo>
                    <a:pt x="961376" y="988193"/>
                  </a:lnTo>
                  <a:lnTo>
                    <a:pt x="964859" y="986056"/>
                  </a:lnTo>
                  <a:lnTo>
                    <a:pt x="968342" y="983921"/>
                  </a:lnTo>
                  <a:lnTo>
                    <a:pt x="971825" y="981790"/>
                  </a:lnTo>
                  <a:lnTo>
                    <a:pt x="975309" y="979663"/>
                  </a:lnTo>
                  <a:lnTo>
                    <a:pt x="978792" y="977538"/>
                  </a:lnTo>
                  <a:lnTo>
                    <a:pt x="982275" y="975417"/>
                  </a:lnTo>
                  <a:lnTo>
                    <a:pt x="985758" y="973300"/>
                  </a:lnTo>
                  <a:lnTo>
                    <a:pt x="989242" y="971185"/>
                  </a:lnTo>
                  <a:lnTo>
                    <a:pt x="992725" y="969074"/>
                  </a:lnTo>
                  <a:lnTo>
                    <a:pt x="996208" y="966966"/>
                  </a:lnTo>
                  <a:lnTo>
                    <a:pt x="999691" y="964862"/>
                  </a:lnTo>
                  <a:lnTo>
                    <a:pt x="1003175" y="962760"/>
                  </a:lnTo>
                  <a:lnTo>
                    <a:pt x="1006658" y="960662"/>
                  </a:lnTo>
                  <a:lnTo>
                    <a:pt x="1010141" y="958567"/>
                  </a:lnTo>
                  <a:lnTo>
                    <a:pt x="1013624" y="956476"/>
                  </a:lnTo>
                  <a:lnTo>
                    <a:pt x="1017108" y="954388"/>
                  </a:lnTo>
                  <a:lnTo>
                    <a:pt x="1020591" y="952303"/>
                  </a:lnTo>
                  <a:lnTo>
                    <a:pt x="1024074" y="950221"/>
                  </a:lnTo>
                  <a:lnTo>
                    <a:pt x="1027557" y="948142"/>
                  </a:lnTo>
                  <a:lnTo>
                    <a:pt x="1031041" y="946067"/>
                  </a:lnTo>
                  <a:lnTo>
                    <a:pt x="1034524" y="943994"/>
                  </a:lnTo>
                  <a:lnTo>
                    <a:pt x="1038007" y="941925"/>
                  </a:lnTo>
                  <a:lnTo>
                    <a:pt x="1041490" y="939859"/>
                  </a:lnTo>
                  <a:lnTo>
                    <a:pt x="1044974" y="937797"/>
                  </a:lnTo>
                  <a:lnTo>
                    <a:pt x="1048457" y="935737"/>
                  </a:lnTo>
                  <a:lnTo>
                    <a:pt x="1051940" y="933681"/>
                  </a:lnTo>
                  <a:lnTo>
                    <a:pt x="1055423" y="931628"/>
                  </a:lnTo>
                  <a:lnTo>
                    <a:pt x="1058907" y="929578"/>
                  </a:lnTo>
                  <a:lnTo>
                    <a:pt x="1062390" y="927531"/>
                  </a:lnTo>
                  <a:lnTo>
                    <a:pt x="1065873" y="925487"/>
                  </a:lnTo>
                  <a:lnTo>
                    <a:pt x="1069356" y="923446"/>
                  </a:lnTo>
                  <a:lnTo>
                    <a:pt x="1072840" y="921409"/>
                  </a:lnTo>
                  <a:lnTo>
                    <a:pt x="1076323" y="919374"/>
                  </a:lnTo>
                  <a:lnTo>
                    <a:pt x="1079806" y="917343"/>
                  </a:lnTo>
                  <a:lnTo>
                    <a:pt x="1083289" y="915315"/>
                  </a:lnTo>
                  <a:lnTo>
                    <a:pt x="1086773" y="913290"/>
                  </a:lnTo>
                  <a:lnTo>
                    <a:pt x="1090256" y="911268"/>
                  </a:lnTo>
                  <a:lnTo>
                    <a:pt x="1093739" y="909249"/>
                  </a:lnTo>
                  <a:lnTo>
                    <a:pt x="1097222" y="907233"/>
                  </a:lnTo>
                  <a:lnTo>
                    <a:pt x="1100706" y="905220"/>
                  </a:lnTo>
                  <a:lnTo>
                    <a:pt x="1104189" y="903210"/>
                  </a:lnTo>
                  <a:lnTo>
                    <a:pt x="1107672" y="901204"/>
                  </a:lnTo>
                  <a:lnTo>
                    <a:pt x="1111155" y="899200"/>
                  </a:lnTo>
                  <a:lnTo>
                    <a:pt x="1114639" y="897199"/>
                  </a:lnTo>
                  <a:lnTo>
                    <a:pt x="1118122" y="895202"/>
                  </a:lnTo>
                  <a:lnTo>
                    <a:pt x="1121605" y="893207"/>
                  </a:lnTo>
                  <a:lnTo>
                    <a:pt x="1125088" y="891216"/>
                  </a:lnTo>
                  <a:lnTo>
                    <a:pt x="1128572" y="889227"/>
                  </a:lnTo>
                  <a:lnTo>
                    <a:pt x="1132055" y="887242"/>
                  </a:lnTo>
                  <a:lnTo>
                    <a:pt x="1135538" y="885259"/>
                  </a:lnTo>
                  <a:lnTo>
                    <a:pt x="1139021" y="883280"/>
                  </a:lnTo>
                  <a:lnTo>
                    <a:pt x="1142505" y="881303"/>
                  </a:lnTo>
                  <a:lnTo>
                    <a:pt x="1145988" y="879329"/>
                  </a:lnTo>
                  <a:lnTo>
                    <a:pt x="1149471" y="877359"/>
                  </a:lnTo>
                  <a:lnTo>
                    <a:pt x="1152954" y="875391"/>
                  </a:lnTo>
                  <a:lnTo>
                    <a:pt x="1156437" y="873426"/>
                  </a:lnTo>
                  <a:lnTo>
                    <a:pt x="1159921" y="871465"/>
                  </a:lnTo>
                  <a:lnTo>
                    <a:pt x="1163404" y="869506"/>
                  </a:lnTo>
                  <a:lnTo>
                    <a:pt x="1166887" y="867550"/>
                  </a:lnTo>
                  <a:lnTo>
                    <a:pt x="1170370" y="865597"/>
                  </a:lnTo>
                  <a:lnTo>
                    <a:pt x="1173854" y="863647"/>
                  </a:lnTo>
                  <a:lnTo>
                    <a:pt x="1177337" y="861700"/>
                  </a:lnTo>
                  <a:lnTo>
                    <a:pt x="1180820" y="859755"/>
                  </a:lnTo>
                  <a:lnTo>
                    <a:pt x="1184303" y="857814"/>
                  </a:lnTo>
                  <a:lnTo>
                    <a:pt x="1187787" y="855876"/>
                  </a:lnTo>
                  <a:lnTo>
                    <a:pt x="1191270" y="853940"/>
                  </a:lnTo>
                  <a:lnTo>
                    <a:pt x="1194753" y="852007"/>
                  </a:lnTo>
                  <a:lnTo>
                    <a:pt x="1198236" y="850078"/>
                  </a:lnTo>
                  <a:lnTo>
                    <a:pt x="1201720" y="848151"/>
                  </a:lnTo>
                  <a:lnTo>
                    <a:pt x="1205203" y="846227"/>
                  </a:lnTo>
                  <a:lnTo>
                    <a:pt x="1208686" y="844305"/>
                  </a:lnTo>
                  <a:lnTo>
                    <a:pt x="1212169" y="842387"/>
                  </a:lnTo>
                  <a:lnTo>
                    <a:pt x="1215653" y="840472"/>
                  </a:lnTo>
                  <a:lnTo>
                    <a:pt x="1219136" y="838559"/>
                  </a:lnTo>
                  <a:lnTo>
                    <a:pt x="1222619" y="836649"/>
                  </a:lnTo>
                  <a:lnTo>
                    <a:pt x="1226102" y="834742"/>
                  </a:lnTo>
                  <a:lnTo>
                    <a:pt x="1229586" y="832838"/>
                  </a:lnTo>
                  <a:lnTo>
                    <a:pt x="1233069" y="830937"/>
                  </a:lnTo>
                  <a:lnTo>
                    <a:pt x="1236552" y="829038"/>
                  </a:lnTo>
                  <a:lnTo>
                    <a:pt x="1240035" y="827142"/>
                  </a:lnTo>
                  <a:lnTo>
                    <a:pt x="1243519" y="825249"/>
                  </a:lnTo>
                  <a:lnTo>
                    <a:pt x="1247002" y="823359"/>
                  </a:lnTo>
                  <a:lnTo>
                    <a:pt x="1250485" y="821472"/>
                  </a:lnTo>
                  <a:lnTo>
                    <a:pt x="1253968" y="819587"/>
                  </a:lnTo>
                  <a:lnTo>
                    <a:pt x="1257452" y="817705"/>
                  </a:lnTo>
                  <a:lnTo>
                    <a:pt x="1260935" y="815826"/>
                  </a:lnTo>
                  <a:lnTo>
                    <a:pt x="1264418" y="813950"/>
                  </a:lnTo>
                  <a:lnTo>
                    <a:pt x="1267901" y="812076"/>
                  </a:lnTo>
                  <a:lnTo>
                    <a:pt x="1271385" y="810205"/>
                  </a:lnTo>
                  <a:lnTo>
                    <a:pt x="1274868" y="808337"/>
                  </a:lnTo>
                  <a:lnTo>
                    <a:pt x="1278351" y="806472"/>
                  </a:lnTo>
                  <a:lnTo>
                    <a:pt x="1281834" y="804609"/>
                  </a:lnTo>
                  <a:lnTo>
                    <a:pt x="1285318" y="802749"/>
                  </a:lnTo>
                  <a:lnTo>
                    <a:pt x="1288801" y="800892"/>
                  </a:lnTo>
                  <a:lnTo>
                    <a:pt x="1292284" y="799038"/>
                  </a:lnTo>
                  <a:lnTo>
                    <a:pt x="1295767" y="797186"/>
                  </a:lnTo>
                  <a:lnTo>
                    <a:pt x="1299251" y="795337"/>
                  </a:lnTo>
                  <a:lnTo>
                    <a:pt x="1302734" y="793490"/>
                  </a:lnTo>
                  <a:lnTo>
                    <a:pt x="1306217" y="791647"/>
                  </a:lnTo>
                  <a:lnTo>
                    <a:pt x="1309700" y="789805"/>
                  </a:lnTo>
                  <a:lnTo>
                    <a:pt x="1313184" y="787967"/>
                  </a:lnTo>
                  <a:lnTo>
                    <a:pt x="1316667" y="786131"/>
                  </a:lnTo>
                  <a:lnTo>
                    <a:pt x="1320150" y="784298"/>
                  </a:lnTo>
                  <a:lnTo>
                    <a:pt x="1323633" y="782468"/>
                  </a:lnTo>
                  <a:lnTo>
                    <a:pt x="1327117" y="780640"/>
                  </a:lnTo>
                  <a:lnTo>
                    <a:pt x="1330600" y="778815"/>
                  </a:lnTo>
                  <a:lnTo>
                    <a:pt x="1334083" y="776993"/>
                  </a:lnTo>
                  <a:lnTo>
                    <a:pt x="1337566" y="775173"/>
                  </a:lnTo>
                  <a:lnTo>
                    <a:pt x="1341050" y="773356"/>
                  </a:lnTo>
                  <a:lnTo>
                    <a:pt x="1344533" y="771541"/>
                  </a:lnTo>
                  <a:lnTo>
                    <a:pt x="1348016" y="769729"/>
                  </a:lnTo>
                  <a:lnTo>
                    <a:pt x="1351499" y="767920"/>
                  </a:lnTo>
                  <a:lnTo>
                    <a:pt x="1354983" y="766113"/>
                  </a:lnTo>
                  <a:lnTo>
                    <a:pt x="1358466" y="764309"/>
                  </a:lnTo>
                  <a:lnTo>
                    <a:pt x="1361949" y="762508"/>
                  </a:lnTo>
                  <a:lnTo>
                    <a:pt x="1365432" y="760709"/>
                  </a:lnTo>
                  <a:lnTo>
                    <a:pt x="1368916" y="758912"/>
                  </a:lnTo>
                  <a:lnTo>
                    <a:pt x="1372399" y="757118"/>
                  </a:lnTo>
                  <a:lnTo>
                    <a:pt x="1375882" y="755327"/>
                  </a:lnTo>
                  <a:lnTo>
                    <a:pt x="1379365" y="753539"/>
                  </a:lnTo>
                  <a:lnTo>
                    <a:pt x="1382849" y="751753"/>
                  </a:lnTo>
                  <a:lnTo>
                    <a:pt x="1386332" y="749969"/>
                  </a:lnTo>
                  <a:lnTo>
                    <a:pt x="1389815" y="748188"/>
                  </a:lnTo>
                  <a:lnTo>
                    <a:pt x="1393298" y="746410"/>
                  </a:lnTo>
                  <a:lnTo>
                    <a:pt x="1396782" y="744634"/>
                  </a:lnTo>
                  <a:lnTo>
                    <a:pt x="1400265" y="742860"/>
                  </a:lnTo>
                  <a:lnTo>
                    <a:pt x="1403748" y="741089"/>
                  </a:lnTo>
                  <a:lnTo>
                    <a:pt x="1407231" y="739321"/>
                  </a:lnTo>
                  <a:lnTo>
                    <a:pt x="1410715" y="737555"/>
                  </a:lnTo>
                  <a:lnTo>
                    <a:pt x="1414198" y="735792"/>
                  </a:lnTo>
                  <a:lnTo>
                    <a:pt x="1417681" y="734031"/>
                  </a:lnTo>
                  <a:lnTo>
                    <a:pt x="1421164" y="732273"/>
                  </a:lnTo>
                  <a:lnTo>
                    <a:pt x="1424648" y="730517"/>
                  </a:lnTo>
                  <a:lnTo>
                    <a:pt x="1428131" y="728764"/>
                  </a:lnTo>
                  <a:lnTo>
                    <a:pt x="1431614" y="727013"/>
                  </a:lnTo>
                  <a:lnTo>
                    <a:pt x="1435097" y="725265"/>
                  </a:lnTo>
                  <a:lnTo>
                    <a:pt x="1438580" y="723519"/>
                  </a:lnTo>
                  <a:lnTo>
                    <a:pt x="1442064" y="721776"/>
                  </a:lnTo>
                  <a:lnTo>
                    <a:pt x="1445547" y="720035"/>
                  </a:lnTo>
                  <a:lnTo>
                    <a:pt x="1449030" y="718296"/>
                  </a:lnTo>
                  <a:lnTo>
                    <a:pt x="1452513" y="716560"/>
                  </a:lnTo>
                  <a:lnTo>
                    <a:pt x="1455997" y="714827"/>
                  </a:lnTo>
                  <a:lnTo>
                    <a:pt x="1459480" y="713096"/>
                  </a:lnTo>
                  <a:lnTo>
                    <a:pt x="1462963" y="711367"/>
                  </a:lnTo>
                  <a:lnTo>
                    <a:pt x="1466446" y="709641"/>
                  </a:lnTo>
                  <a:lnTo>
                    <a:pt x="1469930" y="707917"/>
                  </a:lnTo>
                  <a:lnTo>
                    <a:pt x="1473413" y="706195"/>
                  </a:lnTo>
                  <a:lnTo>
                    <a:pt x="1476896" y="704476"/>
                  </a:lnTo>
                  <a:lnTo>
                    <a:pt x="1480379" y="702760"/>
                  </a:lnTo>
                  <a:lnTo>
                    <a:pt x="1483863" y="701046"/>
                  </a:lnTo>
                  <a:lnTo>
                    <a:pt x="1487346" y="699334"/>
                  </a:lnTo>
                  <a:lnTo>
                    <a:pt x="1490829" y="697625"/>
                  </a:lnTo>
                  <a:lnTo>
                    <a:pt x="1494312" y="695918"/>
                  </a:lnTo>
                  <a:lnTo>
                    <a:pt x="1497796" y="694213"/>
                  </a:lnTo>
                  <a:lnTo>
                    <a:pt x="1501279" y="692511"/>
                  </a:lnTo>
                  <a:lnTo>
                    <a:pt x="1504762" y="690811"/>
                  </a:lnTo>
                  <a:lnTo>
                    <a:pt x="1508245" y="689114"/>
                  </a:lnTo>
                  <a:lnTo>
                    <a:pt x="1511729" y="687419"/>
                  </a:lnTo>
                  <a:lnTo>
                    <a:pt x="1515212" y="685726"/>
                  </a:lnTo>
                  <a:lnTo>
                    <a:pt x="1518695" y="684035"/>
                  </a:lnTo>
                  <a:lnTo>
                    <a:pt x="1522178" y="682347"/>
                  </a:lnTo>
                  <a:lnTo>
                    <a:pt x="1525662" y="680662"/>
                  </a:lnTo>
                  <a:lnTo>
                    <a:pt x="1529145" y="678978"/>
                  </a:lnTo>
                  <a:lnTo>
                    <a:pt x="1532628" y="677298"/>
                  </a:lnTo>
                  <a:lnTo>
                    <a:pt x="1536111" y="675619"/>
                  </a:lnTo>
                  <a:lnTo>
                    <a:pt x="1539595" y="673943"/>
                  </a:lnTo>
                  <a:lnTo>
                    <a:pt x="1543078" y="672269"/>
                  </a:lnTo>
                  <a:lnTo>
                    <a:pt x="1546561" y="670597"/>
                  </a:lnTo>
                  <a:lnTo>
                    <a:pt x="1550044" y="668928"/>
                  </a:lnTo>
                  <a:lnTo>
                    <a:pt x="1553528" y="667261"/>
                  </a:lnTo>
                  <a:lnTo>
                    <a:pt x="1557011" y="665596"/>
                  </a:lnTo>
                  <a:lnTo>
                    <a:pt x="1560494" y="663933"/>
                  </a:lnTo>
                  <a:lnTo>
                    <a:pt x="1563977" y="662273"/>
                  </a:lnTo>
                  <a:lnTo>
                    <a:pt x="1567461" y="660615"/>
                  </a:lnTo>
                  <a:lnTo>
                    <a:pt x="1570944" y="658960"/>
                  </a:lnTo>
                  <a:lnTo>
                    <a:pt x="1574427" y="657306"/>
                  </a:lnTo>
                  <a:lnTo>
                    <a:pt x="1577910" y="655655"/>
                  </a:lnTo>
                  <a:lnTo>
                    <a:pt x="1581394" y="654007"/>
                  </a:lnTo>
                  <a:lnTo>
                    <a:pt x="1584877" y="652360"/>
                  </a:lnTo>
                  <a:lnTo>
                    <a:pt x="1588360" y="650716"/>
                  </a:lnTo>
                  <a:lnTo>
                    <a:pt x="1591843" y="649074"/>
                  </a:lnTo>
                  <a:lnTo>
                    <a:pt x="1595327" y="647434"/>
                  </a:lnTo>
                  <a:lnTo>
                    <a:pt x="1598810" y="645797"/>
                  </a:lnTo>
                  <a:lnTo>
                    <a:pt x="1602293" y="644162"/>
                  </a:lnTo>
                  <a:lnTo>
                    <a:pt x="1605776" y="642529"/>
                  </a:lnTo>
                  <a:lnTo>
                    <a:pt x="1609260" y="640898"/>
                  </a:lnTo>
                  <a:lnTo>
                    <a:pt x="1612743" y="639269"/>
                  </a:lnTo>
                  <a:lnTo>
                    <a:pt x="1616226" y="637643"/>
                  </a:lnTo>
                  <a:lnTo>
                    <a:pt x="1619709" y="636019"/>
                  </a:lnTo>
                  <a:lnTo>
                    <a:pt x="1623193" y="634397"/>
                  </a:lnTo>
                  <a:lnTo>
                    <a:pt x="1626676" y="632777"/>
                  </a:lnTo>
                  <a:lnTo>
                    <a:pt x="1630159" y="631160"/>
                  </a:lnTo>
                  <a:lnTo>
                    <a:pt x="1633642" y="629545"/>
                  </a:lnTo>
                  <a:lnTo>
                    <a:pt x="1637126" y="627932"/>
                  </a:lnTo>
                  <a:lnTo>
                    <a:pt x="1640609" y="626321"/>
                  </a:lnTo>
                  <a:lnTo>
                    <a:pt x="1644092" y="624712"/>
                  </a:lnTo>
                  <a:lnTo>
                    <a:pt x="1647575" y="623106"/>
                  </a:lnTo>
                  <a:lnTo>
                    <a:pt x="1651059" y="621502"/>
                  </a:lnTo>
                  <a:lnTo>
                    <a:pt x="1654542" y="619899"/>
                  </a:lnTo>
                  <a:lnTo>
                    <a:pt x="1658025" y="618299"/>
                  </a:lnTo>
                  <a:lnTo>
                    <a:pt x="1661508" y="616702"/>
                  </a:lnTo>
                  <a:lnTo>
                    <a:pt x="1664992" y="615106"/>
                  </a:lnTo>
                  <a:lnTo>
                    <a:pt x="1668475" y="613513"/>
                  </a:lnTo>
                  <a:lnTo>
                    <a:pt x="1671958" y="611921"/>
                  </a:lnTo>
                  <a:lnTo>
                    <a:pt x="1675441" y="610332"/>
                  </a:lnTo>
                  <a:lnTo>
                    <a:pt x="1678925" y="608745"/>
                  </a:lnTo>
                  <a:lnTo>
                    <a:pt x="1682408" y="607160"/>
                  </a:lnTo>
                  <a:lnTo>
                    <a:pt x="1685891" y="605577"/>
                  </a:lnTo>
                  <a:lnTo>
                    <a:pt x="1689374" y="603997"/>
                  </a:lnTo>
                  <a:lnTo>
                    <a:pt x="1692858" y="602418"/>
                  </a:lnTo>
                  <a:lnTo>
                    <a:pt x="1696341" y="600842"/>
                  </a:lnTo>
                  <a:lnTo>
                    <a:pt x="1699824" y="599268"/>
                  </a:lnTo>
                  <a:lnTo>
                    <a:pt x="1703307" y="597696"/>
                  </a:lnTo>
                  <a:lnTo>
                    <a:pt x="1706791" y="596126"/>
                  </a:lnTo>
                  <a:lnTo>
                    <a:pt x="1710274" y="594558"/>
                  </a:lnTo>
                  <a:lnTo>
                    <a:pt x="1713757" y="592992"/>
                  </a:lnTo>
                  <a:lnTo>
                    <a:pt x="1717240" y="591428"/>
                  </a:lnTo>
                  <a:lnTo>
                    <a:pt x="1720723" y="589867"/>
                  </a:lnTo>
                  <a:lnTo>
                    <a:pt x="1724207" y="588307"/>
                  </a:lnTo>
                  <a:lnTo>
                    <a:pt x="1727690" y="586750"/>
                  </a:lnTo>
                  <a:lnTo>
                    <a:pt x="1731173" y="585194"/>
                  </a:lnTo>
                  <a:lnTo>
                    <a:pt x="1734656" y="583641"/>
                  </a:lnTo>
                  <a:lnTo>
                    <a:pt x="1738140" y="582090"/>
                  </a:lnTo>
                  <a:lnTo>
                    <a:pt x="1741623" y="580541"/>
                  </a:lnTo>
                  <a:lnTo>
                    <a:pt x="1745106" y="578994"/>
                  </a:lnTo>
                  <a:lnTo>
                    <a:pt x="1748589" y="577449"/>
                  </a:lnTo>
                  <a:lnTo>
                    <a:pt x="1752073" y="575906"/>
                  </a:lnTo>
                  <a:lnTo>
                    <a:pt x="1755556" y="574365"/>
                  </a:lnTo>
                  <a:lnTo>
                    <a:pt x="1759039" y="572826"/>
                  </a:lnTo>
                  <a:lnTo>
                    <a:pt x="1762522" y="571289"/>
                  </a:lnTo>
                  <a:lnTo>
                    <a:pt x="1766006" y="569754"/>
                  </a:lnTo>
                  <a:lnTo>
                    <a:pt x="1769489" y="568221"/>
                  </a:lnTo>
                  <a:lnTo>
                    <a:pt x="1772972" y="566691"/>
                  </a:lnTo>
                  <a:lnTo>
                    <a:pt x="1776455" y="565162"/>
                  </a:lnTo>
                  <a:lnTo>
                    <a:pt x="1779939" y="563635"/>
                  </a:lnTo>
                  <a:lnTo>
                    <a:pt x="1783422" y="562111"/>
                  </a:lnTo>
                  <a:lnTo>
                    <a:pt x="1786905" y="560588"/>
                  </a:lnTo>
                  <a:lnTo>
                    <a:pt x="1790388" y="559068"/>
                  </a:lnTo>
                  <a:lnTo>
                    <a:pt x="1793872" y="557549"/>
                  </a:lnTo>
                  <a:lnTo>
                    <a:pt x="1797355" y="556032"/>
                  </a:lnTo>
                  <a:lnTo>
                    <a:pt x="1800838" y="554518"/>
                  </a:lnTo>
                  <a:lnTo>
                    <a:pt x="1804321" y="553005"/>
                  </a:lnTo>
                  <a:lnTo>
                    <a:pt x="1807805" y="551494"/>
                  </a:lnTo>
                  <a:lnTo>
                    <a:pt x="1811288" y="549986"/>
                  </a:lnTo>
                  <a:lnTo>
                    <a:pt x="1814771" y="548479"/>
                  </a:lnTo>
                  <a:lnTo>
                    <a:pt x="1818254" y="546975"/>
                  </a:lnTo>
                  <a:lnTo>
                    <a:pt x="1821738" y="545472"/>
                  </a:lnTo>
                  <a:lnTo>
                    <a:pt x="1825221" y="543971"/>
                  </a:lnTo>
                  <a:lnTo>
                    <a:pt x="1828704" y="542472"/>
                  </a:lnTo>
                  <a:lnTo>
                    <a:pt x="1832187" y="540976"/>
                  </a:lnTo>
                  <a:lnTo>
                    <a:pt x="1835671" y="539481"/>
                  </a:lnTo>
                  <a:lnTo>
                    <a:pt x="1839154" y="537988"/>
                  </a:lnTo>
                  <a:lnTo>
                    <a:pt x="1842637" y="536497"/>
                  </a:lnTo>
                  <a:lnTo>
                    <a:pt x="1846120" y="535008"/>
                  </a:lnTo>
                  <a:lnTo>
                    <a:pt x="1849604" y="533521"/>
                  </a:lnTo>
                  <a:lnTo>
                    <a:pt x="1853087" y="532036"/>
                  </a:lnTo>
                  <a:lnTo>
                    <a:pt x="1856570" y="530553"/>
                  </a:lnTo>
                  <a:lnTo>
                    <a:pt x="1860053" y="529072"/>
                  </a:lnTo>
                  <a:lnTo>
                    <a:pt x="1863537" y="527592"/>
                  </a:lnTo>
                  <a:lnTo>
                    <a:pt x="1867020" y="526115"/>
                  </a:lnTo>
                  <a:lnTo>
                    <a:pt x="1870503" y="524639"/>
                  </a:lnTo>
                  <a:lnTo>
                    <a:pt x="1873986" y="523166"/>
                  </a:lnTo>
                  <a:lnTo>
                    <a:pt x="1877470" y="521694"/>
                  </a:lnTo>
                  <a:lnTo>
                    <a:pt x="1880953" y="520225"/>
                  </a:lnTo>
                  <a:lnTo>
                    <a:pt x="1884436" y="518757"/>
                  </a:lnTo>
                  <a:lnTo>
                    <a:pt x="1887919" y="517291"/>
                  </a:lnTo>
                  <a:lnTo>
                    <a:pt x="1891403" y="515827"/>
                  </a:lnTo>
                  <a:lnTo>
                    <a:pt x="1894886" y="514365"/>
                  </a:lnTo>
                  <a:lnTo>
                    <a:pt x="1898369" y="512905"/>
                  </a:lnTo>
                  <a:lnTo>
                    <a:pt x="1901852" y="511446"/>
                  </a:lnTo>
                  <a:lnTo>
                    <a:pt x="1905336" y="509990"/>
                  </a:lnTo>
                  <a:lnTo>
                    <a:pt x="1908819" y="508536"/>
                  </a:lnTo>
                  <a:lnTo>
                    <a:pt x="1912302" y="507083"/>
                  </a:lnTo>
                  <a:lnTo>
                    <a:pt x="1915785" y="505632"/>
                  </a:lnTo>
                  <a:lnTo>
                    <a:pt x="1919269" y="504183"/>
                  </a:lnTo>
                  <a:lnTo>
                    <a:pt x="1922752" y="502736"/>
                  </a:lnTo>
                  <a:lnTo>
                    <a:pt x="1926235" y="501291"/>
                  </a:lnTo>
                  <a:lnTo>
                    <a:pt x="1929718" y="499848"/>
                  </a:lnTo>
                  <a:lnTo>
                    <a:pt x="1933202" y="498406"/>
                  </a:lnTo>
                  <a:lnTo>
                    <a:pt x="1936685" y="496967"/>
                  </a:lnTo>
                  <a:lnTo>
                    <a:pt x="1940168" y="495529"/>
                  </a:lnTo>
                  <a:lnTo>
                    <a:pt x="1943651" y="494093"/>
                  </a:lnTo>
                  <a:lnTo>
                    <a:pt x="1947135" y="492659"/>
                  </a:lnTo>
                  <a:lnTo>
                    <a:pt x="1950618" y="491227"/>
                  </a:lnTo>
                  <a:lnTo>
                    <a:pt x="1954101" y="489796"/>
                  </a:lnTo>
                  <a:lnTo>
                    <a:pt x="1957584" y="488368"/>
                  </a:lnTo>
                  <a:lnTo>
                    <a:pt x="1961068" y="486941"/>
                  </a:lnTo>
                  <a:lnTo>
                    <a:pt x="1964551" y="485516"/>
                  </a:lnTo>
                  <a:lnTo>
                    <a:pt x="1968034" y="484093"/>
                  </a:lnTo>
                  <a:lnTo>
                    <a:pt x="1971517" y="482672"/>
                  </a:lnTo>
                  <a:lnTo>
                    <a:pt x="1975001" y="481252"/>
                  </a:lnTo>
                  <a:lnTo>
                    <a:pt x="1978484" y="479835"/>
                  </a:lnTo>
                  <a:lnTo>
                    <a:pt x="1981967" y="478419"/>
                  </a:lnTo>
                  <a:lnTo>
                    <a:pt x="1985450" y="477005"/>
                  </a:lnTo>
                  <a:lnTo>
                    <a:pt x="1988934" y="475592"/>
                  </a:lnTo>
                  <a:lnTo>
                    <a:pt x="1992417" y="474182"/>
                  </a:lnTo>
                  <a:lnTo>
                    <a:pt x="1995900" y="472773"/>
                  </a:lnTo>
                  <a:lnTo>
                    <a:pt x="1999383" y="471366"/>
                  </a:lnTo>
                  <a:lnTo>
                    <a:pt x="2002867" y="469961"/>
                  </a:lnTo>
                  <a:lnTo>
                    <a:pt x="2006350" y="468558"/>
                  </a:lnTo>
                  <a:lnTo>
                    <a:pt x="2009833" y="467157"/>
                  </a:lnTo>
                  <a:lnTo>
                    <a:pt x="2013316" y="465757"/>
                  </a:lnTo>
                  <a:lnTo>
                    <a:pt x="2016799" y="464359"/>
                  </a:lnTo>
                  <a:lnTo>
                    <a:pt x="2020283" y="462963"/>
                  </a:lnTo>
                  <a:lnTo>
                    <a:pt x="2023766" y="461568"/>
                  </a:lnTo>
                  <a:lnTo>
                    <a:pt x="2027249" y="460176"/>
                  </a:lnTo>
                  <a:lnTo>
                    <a:pt x="2030732" y="458785"/>
                  </a:lnTo>
                  <a:lnTo>
                    <a:pt x="2034216" y="457396"/>
                  </a:lnTo>
                  <a:lnTo>
                    <a:pt x="2037699" y="456008"/>
                  </a:lnTo>
                  <a:lnTo>
                    <a:pt x="2041182" y="454623"/>
                  </a:lnTo>
                  <a:lnTo>
                    <a:pt x="2044665" y="453239"/>
                  </a:lnTo>
                  <a:lnTo>
                    <a:pt x="2048149" y="451856"/>
                  </a:lnTo>
                  <a:lnTo>
                    <a:pt x="2051632" y="450476"/>
                  </a:lnTo>
                  <a:lnTo>
                    <a:pt x="2055115" y="449097"/>
                  </a:lnTo>
                  <a:lnTo>
                    <a:pt x="2058598" y="447720"/>
                  </a:lnTo>
                  <a:lnTo>
                    <a:pt x="2062082" y="446345"/>
                  </a:lnTo>
                  <a:lnTo>
                    <a:pt x="2065565" y="444972"/>
                  </a:lnTo>
                  <a:lnTo>
                    <a:pt x="2069048" y="443600"/>
                  </a:lnTo>
                  <a:lnTo>
                    <a:pt x="2072531" y="442230"/>
                  </a:lnTo>
                  <a:lnTo>
                    <a:pt x="2076015" y="440862"/>
                  </a:lnTo>
                  <a:lnTo>
                    <a:pt x="2079498" y="439495"/>
                  </a:lnTo>
                  <a:lnTo>
                    <a:pt x="2082981" y="438130"/>
                  </a:lnTo>
                  <a:lnTo>
                    <a:pt x="2086464" y="436767"/>
                  </a:lnTo>
                  <a:lnTo>
                    <a:pt x="2089948" y="435405"/>
                  </a:lnTo>
                  <a:lnTo>
                    <a:pt x="2093431" y="434046"/>
                  </a:lnTo>
                  <a:lnTo>
                    <a:pt x="2096914" y="432687"/>
                  </a:lnTo>
                  <a:lnTo>
                    <a:pt x="2100397" y="431331"/>
                  </a:lnTo>
                  <a:lnTo>
                    <a:pt x="2103881" y="429976"/>
                  </a:lnTo>
                  <a:lnTo>
                    <a:pt x="2107364" y="428623"/>
                  </a:lnTo>
                  <a:lnTo>
                    <a:pt x="2110847" y="427272"/>
                  </a:lnTo>
                  <a:lnTo>
                    <a:pt x="2114330" y="425922"/>
                  </a:lnTo>
                  <a:lnTo>
                    <a:pt x="2117814" y="424574"/>
                  </a:lnTo>
                  <a:lnTo>
                    <a:pt x="2121297" y="423228"/>
                  </a:lnTo>
                  <a:lnTo>
                    <a:pt x="2124780" y="421883"/>
                  </a:lnTo>
                  <a:lnTo>
                    <a:pt x="2128263" y="420540"/>
                  </a:lnTo>
                  <a:lnTo>
                    <a:pt x="2131747" y="419199"/>
                  </a:lnTo>
                  <a:lnTo>
                    <a:pt x="2135230" y="417860"/>
                  </a:lnTo>
                  <a:lnTo>
                    <a:pt x="2138713" y="416522"/>
                  </a:lnTo>
                  <a:lnTo>
                    <a:pt x="2142196" y="415185"/>
                  </a:lnTo>
                  <a:lnTo>
                    <a:pt x="2145680" y="413851"/>
                  </a:lnTo>
                  <a:lnTo>
                    <a:pt x="2149163" y="412518"/>
                  </a:lnTo>
                  <a:lnTo>
                    <a:pt x="2152646" y="411186"/>
                  </a:lnTo>
                  <a:lnTo>
                    <a:pt x="2156129" y="409857"/>
                  </a:lnTo>
                  <a:lnTo>
                    <a:pt x="2159613" y="408528"/>
                  </a:lnTo>
                  <a:lnTo>
                    <a:pt x="2163096" y="407202"/>
                  </a:lnTo>
                  <a:lnTo>
                    <a:pt x="2166579" y="405877"/>
                  </a:lnTo>
                  <a:lnTo>
                    <a:pt x="2170062" y="404554"/>
                  </a:lnTo>
                  <a:lnTo>
                    <a:pt x="2173546" y="403233"/>
                  </a:lnTo>
                  <a:lnTo>
                    <a:pt x="2177029" y="401913"/>
                  </a:lnTo>
                  <a:lnTo>
                    <a:pt x="2180512" y="400594"/>
                  </a:lnTo>
                  <a:lnTo>
                    <a:pt x="2183995" y="399278"/>
                  </a:lnTo>
                  <a:lnTo>
                    <a:pt x="2187479" y="397963"/>
                  </a:lnTo>
                  <a:lnTo>
                    <a:pt x="2190962" y="396649"/>
                  </a:lnTo>
                  <a:lnTo>
                    <a:pt x="2194445" y="395337"/>
                  </a:lnTo>
                  <a:lnTo>
                    <a:pt x="2197928" y="394027"/>
                  </a:lnTo>
                  <a:lnTo>
                    <a:pt x="2201412" y="392719"/>
                  </a:lnTo>
                  <a:lnTo>
                    <a:pt x="2204895" y="391412"/>
                  </a:lnTo>
                  <a:lnTo>
                    <a:pt x="2208378" y="390106"/>
                  </a:lnTo>
                  <a:lnTo>
                    <a:pt x="2211861" y="388802"/>
                  </a:lnTo>
                  <a:lnTo>
                    <a:pt x="2215345" y="387500"/>
                  </a:lnTo>
                  <a:lnTo>
                    <a:pt x="2218828" y="386199"/>
                  </a:lnTo>
                  <a:lnTo>
                    <a:pt x="2222311" y="384900"/>
                  </a:lnTo>
                  <a:lnTo>
                    <a:pt x="2225794" y="383603"/>
                  </a:lnTo>
                  <a:lnTo>
                    <a:pt x="2229278" y="382307"/>
                  </a:lnTo>
                  <a:lnTo>
                    <a:pt x="2232761" y="381013"/>
                  </a:lnTo>
                  <a:lnTo>
                    <a:pt x="2236244" y="379720"/>
                  </a:lnTo>
                  <a:lnTo>
                    <a:pt x="2239727" y="378429"/>
                  </a:lnTo>
                  <a:lnTo>
                    <a:pt x="2243211" y="377139"/>
                  </a:lnTo>
                  <a:lnTo>
                    <a:pt x="2246694" y="375851"/>
                  </a:lnTo>
                  <a:lnTo>
                    <a:pt x="2250177" y="374565"/>
                  </a:lnTo>
                  <a:lnTo>
                    <a:pt x="2253660" y="373280"/>
                  </a:lnTo>
                  <a:lnTo>
                    <a:pt x="2257144" y="371997"/>
                  </a:lnTo>
                  <a:lnTo>
                    <a:pt x="2260627" y="370715"/>
                  </a:lnTo>
                  <a:lnTo>
                    <a:pt x="2264110" y="369435"/>
                  </a:lnTo>
                  <a:lnTo>
                    <a:pt x="2267593" y="368156"/>
                  </a:lnTo>
                  <a:lnTo>
                    <a:pt x="2271077" y="366879"/>
                  </a:lnTo>
                  <a:lnTo>
                    <a:pt x="2274560" y="365603"/>
                  </a:lnTo>
                  <a:lnTo>
                    <a:pt x="2278043" y="364329"/>
                  </a:lnTo>
                  <a:lnTo>
                    <a:pt x="2281526" y="363057"/>
                  </a:lnTo>
                  <a:lnTo>
                    <a:pt x="2285010" y="361786"/>
                  </a:lnTo>
                  <a:lnTo>
                    <a:pt x="2288493" y="360517"/>
                  </a:lnTo>
                  <a:lnTo>
                    <a:pt x="2291976" y="359249"/>
                  </a:lnTo>
                  <a:lnTo>
                    <a:pt x="2295459" y="357982"/>
                  </a:lnTo>
                  <a:lnTo>
                    <a:pt x="2298942" y="356718"/>
                  </a:lnTo>
                  <a:lnTo>
                    <a:pt x="2302426" y="355454"/>
                  </a:lnTo>
                  <a:lnTo>
                    <a:pt x="2305909" y="354192"/>
                  </a:lnTo>
                  <a:lnTo>
                    <a:pt x="2309392" y="352932"/>
                  </a:lnTo>
                  <a:lnTo>
                    <a:pt x="2312875" y="351673"/>
                  </a:lnTo>
                  <a:lnTo>
                    <a:pt x="2316359" y="350416"/>
                  </a:lnTo>
                  <a:lnTo>
                    <a:pt x="2319842" y="349161"/>
                  </a:lnTo>
                  <a:lnTo>
                    <a:pt x="2323325" y="347906"/>
                  </a:lnTo>
                  <a:lnTo>
                    <a:pt x="2326808" y="346654"/>
                  </a:lnTo>
                  <a:lnTo>
                    <a:pt x="2330292" y="345402"/>
                  </a:lnTo>
                  <a:lnTo>
                    <a:pt x="2333775" y="344153"/>
                  </a:lnTo>
                  <a:lnTo>
                    <a:pt x="2337258" y="342904"/>
                  </a:lnTo>
                  <a:lnTo>
                    <a:pt x="2340741" y="341658"/>
                  </a:lnTo>
                  <a:lnTo>
                    <a:pt x="2344225" y="340412"/>
                  </a:lnTo>
                  <a:lnTo>
                    <a:pt x="2347708" y="339169"/>
                  </a:lnTo>
                  <a:lnTo>
                    <a:pt x="2351191" y="337926"/>
                  </a:lnTo>
                  <a:lnTo>
                    <a:pt x="2354674" y="336686"/>
                  </a:lnTo>
                  <a:lnTo>
                    <a:pt x="2358158" y="335446"/>
                  </a:lnTo>
                  <a:lnTo>
                    <a:pt x="2361641" y="334209"/>
                  </a:lnTo>
                  <a:lnTo>
                    <a:pt x="2365124" y="332972"/>
                  </a:lnTo>
                  <a:lnTo>
                    <a:pt x="2368607" y="331737"/>
                  </a:lnTo>
                  <a:lnTo>
                    <a:pt x="2372091" y="330504"/>
                  </a:lnTo>
                  <a:lnTo>
                    <a:pt x="2375574" y="329272"/>
                  </a:lnTo>
                  <a:lnTo>
                    <a:pt x="2379057" y="328041"/>
                  </a:lnTo>
                  <a:lnTo>
                    <a:pt x="2382540" y="326812"/>
                  </a:lnTo>
                  <a:lnTo>
                    <a:pt x="2386024" y="325585"/>
                  </a:lnTo>
                  <a:lnTo>
                    <a:pt x="2389507" y="324359"/>
                  </a:lnTo>
                  <a:lnTo>
                    <a:pt x="2392990" y="323134"/>
                  </a:lnTo>
                  <a:lnTo>
                    <a:pt x="2396473" y="321911"/>
                  </a:lnTo>
                  <a:lnTo>
                    <a:pt x="2399957" y="320689"/>
                  </a:lnTo>
                  <a:lnTo>
                    <a:pt x="2403440" y="319469"/>
                  </a:lnTo>
                  <a:lnTo>
                    <a:pt x="2406923" y="318250"/>
                  </a:lnTo>
                  <a:lnTo>
                    <a:pt x="2410406" y="317033"/>
                  </a:lnTo>
                  <a:lnTo>
                    <a:pt x="2413890" y="315817"/>
                  </a:lnTo>
                  <a:lnTo>
                    <a:pt x="2417373" y="314602"/>
                  </a:lnTo>
                  <a:lnTo>
                    <a:pt x="2420856" y="313389"/>
                  </a:lnTo>
                  <a:lnTo>
                    <a:pt x="2424339" y="312177"/>
                  </a:lnTo>
                  <a:lnTo>
                    <a:pt x="2427823" y="310967"/>
                  </a:lnTo>
                  <a:lnTo>
                    <a:pt x="2431306" y="309758"/>
                  </a:lnTo>
                  <a:lnTo>
                    <a:pt x="2434789" y="308551"/>
                  </a:lnTo>
                  <a:lnTo>
                    <a:pt x="2438272" y="307345"/>
                  </a:lnTo>
                  <a:lnTo>
                    <a:pt x="2441756" y="306140"/>
                  </a:lnTo>
                  <a:lnTo>
                    <a:pt x="2445239" y="304937"/>
                  </a:lnTo>
                  <a:lnTo>
                    <a:pt x="2448722" y="303735"/>
                  </a:lnTo>
                  <a:lnTo>
                    <a:pt x="2452205" y="302535"/>
                  </a:lnTo>
                  <a:lnTo>
                    <a:pt x="2455689" y="301336"/>
                  </a:lnTo>
                  <a:lnTo>
                    <a:pt x="2459172" y="300139"/>
                  </a:lnTo>
                  <a:lnTo>
                    <a:pt x="2462655" y="298942"/>
                  </a:lnTo>
                  <a:lnTo>
                    <a:pt x="2466138" y="297748"/>
                  </a:lnTo>
                  <a:lnTo>
                    <a:pt x="2469622" y="296554"/>
                  </a:lnTo>
                  <a:lnTo>
                    <a:pt x="2473105" y="295363"/>
                  </a:lnTo>
                  <a:lnTo>
                    <a:pt x="2476588" y="294172"/>
                  </a:lnTo>
                  <a:lnTo>
                    <a:pt x="2480071" y="292983"/>
                  </a:lnTo>
                  <a:lnTo>
                    <a:pt x="2483555" y="291795"/>
                  </a:lnTo>
                  <a:lnTo>
                    <a:pt x="2487038" y="290609"/>
                  </a:lnTo>
                  <a:lnTo>
                    <a:pt x="2490521" y="289424"/>
                  </a:lnTo>
                  <a:lnTo>
                    <a:pt x="2494004" y="288240"/>
                  </a:lnTo>
                  <a:lnTo>
                    <a:pt x="2497488" y="287058"/>
                  </a:lnTo>
                  <a:lnTo>
                    <a:pt x="2500971" y="285877"/>
                  </a:lnTo>
                  <a:lnTo>
                    <a:pt x="2504454" y="284698"/>
                  </a:lnTo>
                  <a:lnTo>
                    <a:pt x="2507937" y="283520"/>
                  </a:lnTo>
                  <a:lnTo>
                    <a:pt x="2511421" y="282343"/>
                  </a:lnTo>
                  <a:lnTo>
                    <a:pt x="2514904" y="281168"/>
                  </a:lnTo>
                  <a:lnTo>
                    <a:pt x="2518387" y="279994"/>
                  </a:lnTo>
                  <a:lnTo>
                    <a:pt x="2521870" y="278821"/>
                  </a:lnTo>
                  <a:lnTo>
                    <a:pt x="2525354" y="277650"/>
                  </a:lnTo>
                  <a:lnTo>
                    <a:pt x="2528837" y="276480"/>
                  </a:lnTo>
                  <a:lnTo>
                    <a:pt x="2532320" y="275311"/>
                  </a:lnTo>
                  <a:lnTo>
                    <a:pt x="2535803" y="274144"/>
                  </a:lnTo>
                  <a:lnTo>
                    <a:pt x="2539287" y="272978"/>
                  </a:lnTo>
                  <a:lnTo>
                    <a:pt x="2542770" y="271814"/>
                  </a:lnTo>
                  <a:lnTo>
                    <a:pt x="2546253" y="270650"/>
                  </a:lnTo>
                  <a:lnTo>
                    <a:pt x="2549736" y="269489"/>
                  </a:lnTo>
                  <a:lnTo>
                    <a:pt x="2553220" y="268328"/>
                  </a:lnTo>
                  <a:lnTo>
                    <a:pt x="2556703" y="267169"/>
                  </a:lnTo>
                  <a:lnTo>
                    <a:pt x="2560186" y="266011"/>
                  </a:lnTo>
                  <a:lnTo>
                    <a:pt x="2563669" y="264855"/>
                  </a:lnTo>
                  <a:lnTo>
                    <a:pt x="2567153" y="263700"/>
                  </a:lnTo>
                  <a:lnTo>
                    <a:pt x="2570636" y="262546"/>
                  </a:lnTo>
                  <a:lnTo>
                    <a:pt x="2574119" y="261393"/>
                  </a:lnTo>
                  <a:lnTo>
                    <a:pt x="2577602" y="260242"/>
                  </a:lnTo>
                  <a:lnTo>
                    <a:pt x="2581085" y="259092"/>
                  </a:lnTo>
                  <a:lnTo>
                    <a:pt x="2584569" y="257944"/>
                  </a:lnTo>
                  <a:lnTo>
                    <a:pt x="2588052" y="256797"/>
                  </a:lnTo>
                  <a:lnTo>
                    <a:pt x="2591535" y="255651"/>
                  </a:lnTo>
                  <a:lnTo>
                    <a:pt x="2595018" y="254506"/>
                  </a:lnTo>
                  <a:lnTo>
                    <a:pt x="2598502" y="253363"/>
                  </a:lnTo>
                  <a:lnTo>
                    <a:pt x="2601985" y="252221"/>
                  </a:lnTo>
                  <a:lnTo>
                    <a:pt x="2605468" y="251080"/>
                  </a:lnTo>
                  <a:lnTo>
                    <a:pt x="2608951" y="249941"/>
                  </a:lnTo>
                  <a:lnTo>
                    <a:pt x="2612435" y="248803"/>
                  </a:lnTo>
                  <a:lnTo>
                    <a:pt x="2615918" y="247666"/>
                  </a:lnTo>
                  <a:lnTo>
                    <a:pt x="2619401" y="246531"/>
                  </a:lnTo>
                  <a:lnTo>
                    <a:pt x="2622884" y="245397"/>
                  </a:lnTo>
                  <a:lnTo>
                    <a:pt x="2626368" y="244264"/>
                  </a:lnTo>
                  <a:lnTo>
                    <a:pt x="2629851" y="243132"/>
                  </a:lnTo>
                  <a:lnTo>
                    <a:pt x="2633334" y="242002"/>
                  </a:lnTo>
                  <a:lnTo>
                    <a:pt x="2636817" y="240873"/>
                  </a:lnTo>
                  <a:lnTo>
                    <a:pt x="2640301" y="239745"/>
                  </a:lnTo>
                  <a:lnTo>
                    <a:pt x="2643784" y="238619"/>
                  </a:lnTo>
                  <a:lnTo>
                    <a:pt x="2647267" y="237494"/>
                  </a:lnTo>
                  <a:lnTo>
                    <a:pt x="2650750" y="236370"/>
                  </a:lnTo>
                  <a:lnTo>
                    <a:pt x="2654234" y="235247"/>
                  </a:lnTo>
                  <a:lnTo>
                    <a:pt x="2657717" y="234126"/>
                  </a:lnTo>
                  <a:lnTo>
                    <a:pt x="2661200" y="233006"/>
                  </a:lnTo>
                  <a:lnTo>
                    <a:pt x="2664683" y="231887"/>
                  </a:lnTo>
                  <a:lnTo>
                    <a:pt x="2668167" y="230770"/>
                  </a:lnTo>
                  <a:lnTo>
                    <a:pt x="2671650" y="229653"/>
                  </a:lnTo>
                  <a:lnTo>
                    <a:pt x="2675133" y="228538"/>
                  </a:lnTo>
                  <a:lnTo>
                    <a:pt x="2678616" y="227425"/>
                  </a:lnTo>
                  <a:lnTo>
                    <a:pt x="2682100" y="226312"/>
                  </a:lnTo>
                  <a:lnTo>
                    <a:pt x="2685583" y="225201"/>
                  </a:lnTo>
                  <a:lnTo>
                    <a:pt x="2689066" y="224091"/>
                  </a:lnTo>
                  <a:lnTo>
                    <a:pt x="2692549" y="222982"/>
                  </a:lnTo>
                  <a:lnTo>
                    <a:pt x="2696033" y="221875"/>
                  </a:lnTo>
                  <a:lnTo>
                    <a:pt x="2699516" y="220769"/>
                  </a:lnTo>
                  <a:lnTo>
                    <a:pt x="2702999" y="219664"/>
                  </a:lnTo>
                  <a:lnTo>
                    <a:pt x="2706482" y="218560"/>
                  </a:lnTo>
                  <a:lnTo>
                    <a:pt x="2709966" y="217458"/>
                  </a:lnTo>
                  <a:lnTo>
                    <a:pt x="2713449" y="216356"/>
                  </a:lnTo>
                  <a:lnTo>
                    <a:pt x="2716932" y="215256"/>
                  </a:lnTo>
                  <a:lnTo>
                    <a:pt x="2720415" y="214158"/>
                  </a:lnTo>
                  <a:lnTo>
                    <a:pt x="2723899" y="213060"/>
                  </a:lnTo>
                  <a:lnTo>
                    <a:pt x="2727382" y="211964"/>
                  </a:lnTo>
                  <a:lnTo>
                    <a:pt x="2730865" y="210869"/>
                  </a:lnTo>
                  <a:lnTo>
                    <a:pt x="2734348" y="209775"/>
                  </a:lnTo>
                  <a:lnTo>
                    <a:pt x="2737832" y="208682"/>
                  </a:lnTo>
                  <a:lnTo>
                    <a:pt x="2741315" y="207591"/>
                  </a:lnTo>
                  <a:lnTo>
                    <a:pt x="2744798" y="206501"/>
                  </a:lnTo>
                  <a:lnTo>
                    <a:pt x="2748281" y="205412"/>
                  </a:lnTo>
                  <a:lnTo>
                    <a:pt x="2751765" y="204324"/>
                  </a:lnTo>
                  <a:lnTo>
                    <a:pt x="2755248" y="203238"/>
                  </a:lnTo>
                  <a:lnTo>
                    <a:pt x="2758731" y="202152"/>
                  </a:lnTo>
                  <a:lnTo>
                    <a:pt x="2762214" y="201068"/>
                  </a:lnTo>
                  <a:lnTo>
                    <a:pt x="2765698" y="199985"/>
                  </a:lnTo>
                  <a:lnTo>
                    <a:pt x="2769181" y="198904"/>
                  </a:lnTo>
                  <a:lnTo>
                    <a:pt x="2772664" y="197823"/>
                  </a:lnTo>
                  <a:lnTo>
                    <a:pt x="2776147" y="196744"/>
                  </a:lnTo>
                  <a:lnTo>
                    <a:pt x="2779631" y="195666"/>
                  </a:lnTo>
                  <a:lnTo>
                    <a:pt x="2783114" y="194589"/>
                  </a:lnTo>
                  <a:lnTo>
                    <a:pt x="2786597" y="193513"/>
                  </a:lnTo>
                  <a:lnTo>
                    <a:pt x="2790080" y="192439"/>
                  </a:lnTo>
                  <a:lnTo>
                    <a:pt x="2793564" y="191365"/>
                  </a:lnTo>
                  <a:lnTo>
                    <a:pt x="2797047" y="190293"/>
                  </a:lnTo>
                  <a:lnTo>
                    <a:pt x="2800530" y="189222"/>
                  </a:lnTo>
                  <a:lnTo>
                    <a:pt x="2804013" y="188153"/>
                  </a:lnTo>
                  <a:lnTo>
                    <a:pt x="2807497" y="187084"/>
                  </a:lnTo>
                  <a:lnTo>
                    <a:pt x="2810980" y="186017"/>
                  </a:lnTo>
                  <a:lnTo>
                    <a:pt x="2814463" y="184951"/>
                  </a:lnTo>
                  <a:lnTo>
                    <a:pt x="2817946" y="183886"/>
                  </a:lnTo>
                  <a:lnTo>
                    <a:pt x="2821430" y="182822"/>
                  </a:lnTo>
                  <a:lnTo>
                    <a:pt x="2824913" y="181759"/>
                  </a:lnTo>
                  <a:lnTo>
                    <a:pt x="2828396" y="180698"/>
                  </a:lnTo>
                  <a:lnTo>
                    <a:pt x="2831879" y="179637"/>
                  </a:lnTo>
                  <a:lnTo>
                    <a:pt x="2835363" y="178578"/>
                  </a:lnTo>
                  <a:lnTo>
                    <a:pt x="2838846" y="177520"/>
                  </a:lnTo>
                  <a:lnTo>
                    <a:pt x="2842329" y="176464"/>
                  </a:lnTo>
                  <a:lnTo>
                    <a:pt x="2845812" y="175408"/>
                  </a:lnTo>
                  <a:lnTo>
                    <a:pt x="2849296" y="174353"/>
                  </a:lnTo>
                  <a:lnTo>
                    <a:pt x="2852779" y="173300"/>
                  </a:lnTo>
                  <a:lnTo>
                    <a:pt x="2856262" y="172248"/>
                  </a:lnTo>
                  <a:lnTo>
                    <a:pt x="2859745" y="171197"/>
                  </a:lnTo>
                  <a:lnTo>
                    <a:pt x="2863229" y="170147"/>
                  </a:lnTo>
                  <a:lnTo>
                    <a:pt x="2866712" y="169098"/>
                  </a:lnTo>
                  <a:lnTo>
                    <a:pt x="2870195" y="168051"/>
                  </a:lnTo>
                  <a:lnTo>
                    <a:pt x="2873678" y="167004"/>
                  </a:lnTo>
                  <a:lnTo>
                    <a:pt x="2877161" y="165959"/>
                  </a:lnTo>
                  <a:lnTo>
                    <a:pt x="2880645" y="164915"/>
                  </a:lnTo>
                  <a:lnTo>
                    <a:pt x="2884128" y="163872"/>
                  </a:lnTo>
                  <a:lnTo>
                    <a:pt x="2887611" y="162830"/>
                  </a:lnTo>
                  <a:lnTo>
                    <a:pt x="2891094" y="161790"/>
                  </a:lnTo>
                  <a:lnTo>
                    <a:pt x="2894578" y="160750"/>
                  </a:lnTo>
                  <a:lnTo>
                    <a:pt x="2898061" y="159712"/>
                  </a:lnTo>
                  <a:lnTo>
                    <a:pt x="2901544" y="158674"/>
                  </a:lnTo>
                  <a:lnTo>
                    <a:pt x="2905027" y="157638"/>
                  </a:lnTo>
                  <a:lnTo>
                    <a:pt x="2908511" y="156603"/>
                  </a:lnTo>
                  <a:lnTo>
                    <a:pt x="2911994" y="155569"/>
                  </a:lnTo>
                  <a:lnTo>
                    <a:pt x="2915477" y="154537"/>
                  </a:lnTo>
                  <a:lnTo>
                    <a:pt x="2918960" y="153505"/>
                  </a:lnTo>
                  <a:lnTo>
                    <a:pt x="2922444" y="152474"/>
                  </a:lnTo>
                  <a:lnTo>
                    <a:pt x="2925927" y="151445"/>
                  </a:lnTo>
                  <a:lnTo>
                    <a:pt x="2929410" y="150417"/>
                  </a:lnTo>
                  <a:lnTo>
                    <a:pt x="2932893" y="149390"/>
                  </a:lnTo>
                  <a:lnTo>
                    <a:pt x="2936377" y="148364"/>
                  </a:lnTo>
                  <a:lnTo>
                    <a:pt x="2939860" y="147339"/>
                  </a:lnTo>
                  <a:lnTo>
                    <a:pt x="2943343" y="146315"/>
                  </a:lnTo>
                  <a:lnTo>
                    <a:pt x="2946826" y="145292"/>
                  </a:lnTo>
                  <a:lnTo>
                    <a:pt x="2950310" y="144270"/>
                  </a:lnTo>
                  <a:lnTo>
                    <a:pt x="2953793" y="143250"/>
                  </a:lnTo>
                  <a:lnTo>
                    <a:pt x="2957276" y="142231"/>
                  </a:lnTo>
                  <a:lnTo>
                    <a:pt x="2960759" y="141212"/>
                  </a:lnTo>
                  <a:lnTo>
                    <a:pt x="2964243" y="140195"/>
                  </a:lnTo>
                  <a:lnTo>
                    <a:pt x="2967726" y="139179"/>
                  </a:lnTo>
                  <a:lnTo>
                    <a:pt x="2971209" y="138164"/>
                  </a:lnTo>
                  <a:lnTo>
                    <a:pt x="2974692" y="137150"/>
                  </a:lnTo>
                  <a:lnTo>
                    <a:pt x="2978176" y="136137"/>
                  </a:lnTo>
                  <a:lnTo>
                    <a:pt x="2981659" y="135125"/>
                  </a:lnTo>
                  <a:lnTo>
                    <a:pt x="2985142" y="134115"/>
                  </a:lnTo>
                  <a:lnTo>
                    <a:pt x="2988625" y="133105"/>
                  </a:lnTo>
                  <a:lnTo>
                    <a:pt x="2992109" y="132097"/>
                  </a:lnTo>
                  <a:lnTo>
                    <a:pt x="2995592" y="131089"/>
                  </a:lnTo>
                  <a:lnTo>
                    <a:pt x="2999075" y="130083"/>
                  </a:lnTo>
                  <a:lnTo>
                    <a:pt x="3002558" y="129078"/>
                  </a:lnTo>
                  <a:lnTo>
                    <a:pt x="3006042" y="128074"/>
                  </a:lnTo>
                  <a:lnTo>
                    <a:pt x="3009525" y="127071"/>
                  </a:lnTo>
                  <a:lnTo>
                    <a:pt x="3013008" y="126069"/>
                  </a:lnTo>
                  <a:lnTo>
                    <a:pt x="3016491" y="125068"/>
                  </a:lnTo>
                  <a:lnTo>
                    <a:pt x="3019975" y="124068"/>
                  </a:lnTo>
                  <a:lnTo>
                    <a:pt x="3023458" y="123069"/>
                  </a:lnTo>
                  <a:lnTo>
                    <a:pt x="3026941" y="122072"/>
                  </a:lnTo>
                  <a:lnTo>
                    <a:pt x="3030424" y="121075"/>
                  </a:lnTo>
                  <a:lnTo>
                    <a:pt x="3033908" y="120079"/>
                  </a:lnTo>
                  <a:lnTo>
                    <a:pt x="3037391" y="119085"/>
                  </a:lnTo>
                  <a:lnTo>
                    <a:pt x="3040874" y="118091"/>
                  </a:lnTo>
                  <a:lnTo>
                    <a:pt x="3044357" y="117099"/>
                  </a:lnTo>
                  <a:lnTo>
                    <a:pt x="3047841" y="116108"/>
                  </a:lnTo>
                  <a:lnTo>
                    <a:pt x="3051324" y="115117"/>
                  </a:lnTo>
                  <a:lnTo>
                    <a:pt x="3054807" y="114128"/>
                  </a:lnTo>
                  <a:lnTo>
                    <a:pt x="3058290" y="113140"/>
                  </a:lnTo>
                  <a:lnTo>
                    <a:pt x="3061774" y="112153"/>
                  </a:lnTo>
                  <a:lnTo>
                    <a:pt x="3065257" y="111167"/>
                  </a:lnTo>
                  <a:lnTo>
                    <a:pt x="3068740" y="110182"/>
                  </a:lnTo>
                  <a:lnTo>
                    <a:pt x="3072223" y="109198"/>
                  </a:lnTo>
                  <a:lnTo>
                    <a:pt x="3075707" y="108215"/>
                  </a:lnTo>
                  <a:lnTo>
                    <a:pt x="3079190" y="107233"/>
                  </a:lnTo>
                  <a:lnTo>
                    <a:pt x="3082673" y="106252"/>
                  </a:lnTo>
                  <a:lnTo>
                    <a:pt x="3086156" y="105273"/>
                  </a:lnTo>
                  <a:lnTo>
                    <a:pt x="3089640" y="104294"/>
                  </a:lnTo>
                  <a:lnTo>
                    <a:pt x="3093123" y="103316"/>
                  </a:lnTo>
                  <a:lnTo>
                    <a:pt x="3096606" y="102339"/>
                  </a:lnTo>
                  <a:lnTo>
                    <a:pt x="3100089" y="101364"/>
                  </a:lnTo>
                  <a:lnTo>
                    <a:pt x="3103573" y="100389"/>
                  </a:lnTo>
                  <a:lnTo>
                    <a:pt x="3107056" y="99416"/>
                  </a:lnTo>
                  <a:lnTo>
                    <a:pt x="3110539" y="98443"/>
                  </a:lnTo>
                  <a:lnTo>
                    <a:pt x="3114022" y="97472"/>
                  </a:lnTo>
                  <a:lnTo>
                    <a:pt x="3117506" y="96501"/>
                  </a:lnTo>
                  <a:lnTo>
                    <a:pt x="3120989" y="95532"/>
                  </a:lnTo>
                  <a:lnTo>
                    <a:pt x="3124472" y="94563"/>
                  </a:lnTo>
                  <a:lnTo>
                    <a:pt x="3127955" y="93596"/>
                  </a:lnTo>
                  <a:lnTo>
                    <a:pt x="3131439" y="92629"/>
                  </a:lnTo>
                  <a:lnTo>
                    <a:pt x="3134922" y="91664"/>
                  </a:lnTo>
                  <a:lnTo>
                    <a:pt x="3138405" y="90700"/>
                  </a:lnTo>
                  <a:lnTo>
                    <a:pt x="3141888" y="89736"/>
                  </a:lnTo>
                  <a:lnTo>
                    <a:pt x="3145372" y="88774"/>
                  </a:lnTo>
                  <a:lnTo>
                    <a:pt x="3148855" y="87812"/>
                  </a:lnTo>
                  <a:lnTo>
                    <a:pt x="3152338" y="86852"/>
                  </a:lnTo>
                  <a:lnTo>
                    <a:pt x="3155821" y="85893"/>
                  </a:lnTo>
                  <a:lnTo>
                    <a:pt x="3159304" y="84934"/>
                  </a:lnTo>
                  <a:lnTo>
                    <a:pt x="3162788" y="83977"/>
                  </a:lnTo>
                  <a:lnTo>
                    <a:pt x="3166271" y="83021"/>
                  </a:lnTo>
                  <a:lnTo>
                    <a:pt x="3169754" y="82066"/>
                  </a:lnTo>
                  <a:lnTo>
                    <a:pt x="3173237" y="81111"/>
                  </a:lnTo>
                  <a:lnTo>
                    <a:pt x="3176721" y="80158"/>
                  </a:lnTo>
                  <a:lnTo>
                    <a:pt x="3180204" y="79206"/>
                  </a:lnTo>
                  <a:lnTo>
                    <a:pt x="3183687" y="78254"/>
                  </a:lnTo>
                  <a:lnTo>
                    <a:pt x="3187170" y="77304"/>
                  </a:lnTo>
                  <a:lnTo>
                    <a:pt x="3190654" y="76355"/>
                  </a:lnTo>
                  <a:lnTo>
                    <a:pt x="3194137" y="75406"/>
                  </a:lnTo>
                  <a:lnTo>
                    <a:pt x="3197620" y="74459"/>
                  </a:lnTo>
                  <a:lnTo>
                    <a:pt x="3201103" y="73513"/>
                  </a:lnTo>
                  <a:lnTo>
                    <a:pt x="3204587" y="72567"/>
                  </a:lnTo>
                  <a:lnTo>
                    <a:pt x="3208070" y="71623"/>
                  </a:lnTo>
                  <a:lnTo>
                    <a:pt x="3211553" y="70679"/>
                  </a:lnTo>
                  <a:lnTo>
                    <a:pt x="3215036" y="69737"/>
                  </a:lnTo>
                  <a:lnTo>
                    <a:pt x="3218520" y="68795"/>
                  </a:lnTo>
                  <a:lnTo>
                    <a:pt x="3222003" y="67855"/>
                  </a:lnTo>
                  <a:lnTo>
                    <a:pt x="3225486" y="66915"/>
                  </a:lnTo>
                  <a:lnTo>
                    <a:pt x="3228969" y="65977"/>
                  </a:lnTo>
                  <a:lnTo>
                    <a:pt x="3232453" y="65039"/>
                  </a:lnTo>
                  <a:lnTo>
                    <a:pt x="3235936" y="64103"/>
                  </a:lnTo>
                  <a:lnTo>
                    <a:pt x="3239419" y="63167"/>
                  </a:lnTo>
                  <a:lnTo>
                    <a:pt x="3242902" y="62233"/>
                  </a:lnTo>
                  <a:lnTo>
                    <a:pt x="3246386" y="61299"/>
                  </a:lnTo>
                  <a:lnTo>
                    <a:pt x="3249869" y="60366"/>
                  </a:lnTo>
                  <a:lnTo>
                    <a:pt x="3253352" y="59434"/>
                  </a:lnTo>
                  <a:lnTo>
                    <a:pt x="3256835" y="58504"/>
                  </a:lnTo>
                  <a:lnTo>
                    <a:pt x="3260319" y="57574"/>
                  </a:lnTo>
                  <a:lnTo>
                    <a:pt x="3263802" y="56645"/>
                  </a:lnTo>
                  <a:lnTo>
                    <a:pt x="3267285" y="55717"/>
                  </a:lnTo>
                  <a:lnTo>
                    <a:pt x="3270768" y="54790"/>
                  </a:lnTo>
                  <a:lnTo>
                    <a:pt x="3274252" y="53864"/>
                  </a:lnTo>
                  <a:lnTo>
                    <a:pt x="3277735" y="52939"/>
                  </a:lnTo>
                  <a:lnTo>
                    <a:pt x="3281218" y="52015"/>
                  </a:lnTo>
                  <a:lnTo>
                    <a:pt x="3284701" y="51092"/>
                  </a:lnTo>
                  <a:lnTo>
                    <a:pt x="3288185" y="50170"/>
                  </a:lnTo>
                  <a:lnTo>
                    <a:pt x="3291668" y="49248"/>
                  </a:lnTo>
                  <a:lnTo>
                    <a:pt x="3295151" y="48328"/>
                  </a:lnTo>
                  <a:lnTo>
                    <a:pt x="3298634" y="47409"/>
                  </a:lnTo>
                  <a:lnTo>
                    <a:pt x="3302118" y="46490"/>
                  </a:lnTo>
                  <a:lnTo>
                    <a:pt x="3305601" y="45573"/>
                  </a:lnTo>
                  <a:lnTo>
                    <a:pt x="3309084" y="44657"/>
                  </a:lnTo>
                  <a:lnTo>
                    <a:pt x="3312567" y="43741"/>
                  </a:lnTo>
                  <a:lnTo>
                    <a:pt x="3316051" y="42826"/>
                  </a:lnTo>
                  <a:lnTo>
                    <a:pt x="3319534" y="41913"/>
                  </a:lnTo>
                  <a:lnTo>
                    <a:pt x="3323017" y="41000"/>
                  </a:lnTo>
                  <a:lnTo>
                    <a:pt x="3326500" y="40088"/>
                  </a:lnTo>
                  <a:lnTo>
                    <a:pt x="3329984" y="39177"/>
                  </a:lnTo>
                  <a:lnTo>
                    <a:pt x="3333467" y="38267"/>
                  </a:lnTo>
                  <a:lnTo>
                    <a:pt x="3336950" y="37358"/>
                  </a:lnTo>
                  <a:lnTo>
                    <a:pt x="3340433" y="36450"/>
                  </a:lnTo>
                  <a:lnTo>
                    <a:pt x="3343917" y="35543"/>
                  </a:lnTo>
                  <a:lnTo>
                    <a:pt x="3347400" y="34637"/>
                  </a:lnTo>
                  <a:lnTo>
                    <a:pt x="3350883" y="33731"/>
                  </a:lnTo>
                  <a:lnTo>
                    <a:pt x="3354366" y="32827"/>
                  </a:lnTo>
                  <a:lnTo>
                    <a:pt x="3357850" y="31923"/>
                  </a:lnTo>
                  <a:lnTo>
                    <a:pt x="3361333" y="31021"/>
                  </a:lnTo>
                  <a:lnTo>
                    <a:pt x="3364816" y="30119"/>
                  </a:lnTo>
                  <a:lnTo>
                    <a:pt x="3368299" y="29218"/>
                  </a:lnTo>
                  <a:lnTo>
                    <a:pt x="3371783" y="28319"/>
                  </a:lnTo>
                  <a:lnTo>
                    <a:pt x="3375266" y="27420"/>
                  </a:lnTo>
                  <a:lnTo>
                    <a:pt x="3378749" y="26522"/>
                  </a:lnTo>
                  <a:lnTo>
                    <a:pt x="3382232" y="25625"/>
                  </a:lnTo>
                  <a:lnTo>
                    <a:pt x="3385716" y="24728"/>
                  </a:lnTo>
                  <a:lnTo>
                    <a:pt x="3389199" y="23833"/>
                  </a:lnTo>
                  <a:lnTo>
                    <a:pt x="3392682" y="22939"/>
                  </a:lnTo>
                  <a:lnTo>
                    <a:pt x="3396165" y="22045"/>
                  </a:lnTo>
                  <a:lnTo>
                    <a:pt x="3399649" y="21153"/>
                  </a:lnTo>
                  <a:lnTo>
                    <a:pt x="3403132" y="20261"/>
                  </a:lnTo>
                  <a:lnTo>
                    <a:pt x="3406615" y="19370"/>
                  </a:lnTo>
                  <a:lnTo>
                    <a:pt x="3410098" y="18481"/>
                  </a:lnTo>
                  <a:lnTo>
                    <a:pt x="3413582" y="17592"/>
                  </a:lnTo>
                  <a:lnTo>
                    <a:pt x="3417065" y="16704"/>
                  </a:lnTo>
                  <a:lnTo>
                    <a:pt x="3420548" y="15816"/>
                  </a:lnTo>
                  <a:lnTo>
                    <a:pt x="3424031" y="14930"/>
                  </a:lnTo>
                  <a:lnTo>
                    <a:pt x="3427515" y="14045"/>
                  </a:lnTo>
                  <a:lnTo>
                    <a:pt x="3430998" y="13160"/>
                  </a:lnTo>
                  <a:lnTo>
                    <a:pt x="3434481" y="12277"/>
                  </a:lnTo>
                  <a:lnTo>
                    <a:pt x="3437964" y="11394"/>
                  </a:lnTo>
                  <a:lnTo>
                    <a:pt x="3441447" y="10512"/>
                  </a:lnTo>
                  <a:lnTo>
                    <a:pt x="3444931" y="9631"/>
                  </a:lnTo>
                  <a:lnTo>
                    <a:pt x="3448414" y="8751"/>
                  </a:lnTo>
                  <a:lnTo>
                    <a:pt x="3451897" y="7872"/>
                  </a:lnTo>
                  <a:lnTo>
                    <a:pt x="3455380" y="6994"/>
                  </a:lnTo>
                  <a:lnTo>
                    <a:pt x="3458864" y="6117"/>
                  </a:lnTo>
                  <a:lnTo>
                    <a:pt x="3462347" y="5240"/>
                  </a:lnTo>
                  <a:lnTo>
                    <a:pt x="3465830" y="4364"/>
                  </a:lnTo>
                  <a:lnTo>
                    <a:pt x="3469313" y="3490"/>
                  </a:lnTo>
                  <a:lnTo>
                    <a:pt x="3472797" y="2616"/>
                  </a:lnTo>
                  <a:lnTo>
                    <a:pt x="3476280" y="1743"/>
                  </a:lnTo>
                  <a:lnTo>
                    <a:pt x="3479763" y="871"/>
                  </a:lnTo>
                  <a:lnTo>
                    <a:pt x="3483246" y="0"/>
                  </a:lnTo>
                  <a:lnTo>
                    <a:pt x="3483246" y="580541"/>
                  </a:lnTo>
                  <a:lnTo>
                    <a:pt x="3483246" y="870811"/>
                  </a:lnTo>
                  <a:lnTo>
                    <a:pt x="3483246" y="1044974"/>
                  </a:lnTo>
                  <a:lnTo>
                    <a:pt x="3483246" y="1161082"/>
                  </a:lnTo>
                  <a:lnTo>
                    <a:pt x="3483246" y="1244016"/>
                  </a:lnTo>
                  <a:lnTo>
                    <a:pt x="3483246" y="1306217"/>
                  </a:lnTo>
                  <a:lnTo>
                    <a:pt x="3483246" y="1354596"/>
                  </a:lnTo>
                  <a:lnTo>
                    <a:pt x="3483246" y="1393298"/>
                  </a:lnTo>
                  <a:lnTo>
                    <a:pt x="3483246" y="1424964"/>
                  </a:lnTo>
                  <a:lnTo>
                    <a:pt x="3483246" y="1451352"/>
                  </a:lnTo>
                  <a:lnTo>
                    <a:pt x="3483246" y="1473681"/>
                  </a:lnTo>
                  <a:lnTo>
                    <a:pt x="3483246" y="1492820"/>
                  </a:lnTo>
                  <a:lnTo>
                    <a:pt x="3483246" y="1509407"/>
                  </a:lnTo>
                  <a:lnTo>
                    <a:pt x="3483246" y="1523920"/>
                  </a:lnTo>
                  <a:lnTo>
                    <a:pt x="3483246" y="1536726"/>
                  </a:lnTo>
                  <a:lnTo>
                    <a:pt x="3483246" y="1548109"/>
                  </a:lnTo>
                  <a:lnTo>
                    <a:pt x="3483246" y="1558294"/>
                  </a:lnTo>
                  <a:lnTo>
                    <a:pt x="3483246" y="1567461"/>
                  </a:lnTo>
                  <a:lnTo>
                    <a:pt x="3483246" y="1575754"/>
                  </a:lnTo>
                  <a:lnTo>
                    <a:pt x="3483246" y="1583294"/>
                  </a:lnTo>
                  <a:lnTo>
                    <a:pt x="3483246" y="1590177"/>
                  </a:lnTo>
                  <a:lnTo>
                    <a:pt x="3483246" y="1596488"/>
                  </a:lnTo>
                  <a:lnTo>
                    <a:pt x="3483246" y="1602293"/>
                  </a:lnTo>
                  <a:lnTo>
                    <a:pt x="3483246" y="1607652"/>
                  </a:lnTo>
                  <a:lnTo>
                    <a:pt x="3483246" y="1612614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272011" y="2068820"/>
              <a:ext cx="3483246" cy="3354237"/>
            </a:xfrm>
            <a:custGeom>
              <a:avLst/>
              <a:gdLst/>
              <a:ahLst/>
              <a:cxnLst/>
              <a:rect l="0" t="0" r="0" b="0"/>
              <a:pathLst>
                <a:path w="3483246" h="3354237">
                  <a:moveTo>
                    <a:pt x="0" y="0"/>
                  </a:moveTo>
                  <a:lnTo>
                    <a:pt x="3483" y="0"/>
                  </a:lnTo>
                  <a:lnTo>
                    <a:pt x="6966" y="0"/>
                  </a:lnTo>
                  <a:lnTo>
                    <a:pt x="10449" y="0"/>
                  </a:lnTo>
                  <a:lnTo>
                    <a:pt x="13932" y="0"/>
                  </a:lnTo>
                  <a:lnTo>
                    <a:pt x="17416" y="0"/>
                  </a:lnTo>
                  <a:lnTo>
                    <a:pt x="20899" y="0"/>
                  </a:lnTo>
                  <a:lnTo>
                    <a:pt x="24382" y="0"/>
                  </a:lnTo>
                  <a:lnTo>
                    <a:pt x="27865" y="0"/>
                  </a:lnTo>
                  <a:lnTo>
                    <a:pt x="31349" y="0"/>
                  </a:lnTo>
                  <a:lnTo>
                    <a:pt x="34832" y="0"/>
                  </a:lnTo>
                  <a:lnTo>
                    <a:pt x="38315" y="0"/>
                  </a:lnTo>
                  <a:lnTo>
                    <a:pt x="41798" y="0"/>
                  </a:lnTo>
                  <a:lnTo>
                    <a:pt x="45282" y="0"/>
                  </a:lnTo>
                  <a:lnTo>
                    <a:pt x="48765" y="0"/>
                  </a:lnTo>
                  <a:lnTo>
                    <a:pt x="52248" y="0"/>
                  </a:lnTo>
                  <a:lnTo>
                    <a:pt x="55731" y="0"/>
                  </a:lnTo>
                  <a:lnTo>
                    <a:pt x="59215" y="0"/>
                  </a:lnTo>
                  <a:lnTo>
                    <a:pt x="62698" y="0"/>
                  </a:lnTo>
                  <a:lnTo>
                    <a:pt x="66181" y="0"/>
                  </a:lnTo>
                  <a:lnTo>
                    <a:pt x="69664" y="0"/>
                  </a:lnTo>
                  <a:lnTo>
                    <a:pt x="73148" y="0"/>
                  </a:lnTo>
                  <a:lnTo>
                    <a:pt x="76631" y="0"/>
                  </a:lnTo>
                  <a:lnTo>
                    <a:pt x="80114" y="0"/>
                  </a:lnTo>
                  <a:lnTo>
                    <a:pt x="83597" y="0"/>
                  </a:lnTo>
                  <a:lnTo>
                    <a:pt x="87081" y="0"/>
                  </a:lnTo>
                  <a:lnTo>
                    <a:pt x="90564" y="0"/>
                  </a:lnTo>
                  <a:lnTo>
                    <a:pt x="94047" y="0"/>
                  </a:lnTo>
                  <a:lnTo>
                    <a:pt x="97530" y="0"/>
                  </a:lnTo>
                  <a:lnTo>
                    <a:pt x="101014" y="0"/>
                  </a:lnTo>
                  <a:lnTo>
                    <a:pt x="104497" y="0"/>
                  </a:lnTo>
                  <a:lnTo>
                    <a:pt x="107980" y="0"/>
                  </a:lnTo>
                  <a:lnTo>
                    <a:pt x="111463" y="0"/>
                  </a:lnTo>
                  <a:lnTo>
                    <a:pt x="114947" y="0"/>
                  </a:lnTo>
                  <a:lnTo>
                    <a:pt x="118430" y="0"/>
                  </a:lnTo>
                  <a:lnTo>
                    <a:pt x="121913" y="0"/>
                  </a:lnTo>
                  <a:lnTo>
                    <a:pt x="125396" y="0"/>
                  </a:lnTo>
                  <a:lnTo>
                    <a:pt x="128880" y="0"/>
                  </a:lnTo>
                  <a:lnTo>
                    <a:pt x="132363" y="0"/>
                  </a:lnTo>
                  <a:lnTo>
                    <a:pt x="135846" y="0"/>
                  </a:lnTo>
                  <a:lnTo>
                    <a:pt x="139329" y="0"/>
                  </a:lnTo>
                  <a:lnTo>
                    <a:pt x="142813" y="0"/>
                  </a:lnTo>
                  <a:lnTo>
                    <a:pt x="146296" y="0"/>
                  </a:lnTo>
                  <a:lnTo>
                    <a:pt x="149779" y="0"/>
                  </a:lnTo>
                  <a:lnTo>
                    <a:pt x="153262" y="0"/>
                  </a:lnTo>
                  <a:lnTo>
                    <a:pt x="156746" y="0"/>
                  </a:lnTo>
                  <a:lnTo>
                    <a:pt x="160229" y="0"/>
                  </a:lnTo>
                  <a:lnTo>
                    <a:pt x="163712" y="0"/>
                  </a:lnTo>
                  <a:lnTo>
                    <a:pt x="167195" y="0"/>
                  </a:lnTo>
                  <a:lnTo>
                    <a:pt x="170679" y="0"/>
                  </a:lnTo>
                  <a:lnTo>
                    <a:pt x="174162" y="0"/>
                  </a:lnTo>
                  <a:lnTo>
                    <a:pt x="177645" y="0"/>
                  </a:lnTo>
                  <a:lnTo>
                    <a:pt x="181128" y="0"/>
                  </a:lnTo>
                  <a:lnTo>
                    <a:pt x="184612" y="0"/>
                  </a:lnTo>
                  <a:lnTo>
                    <a:pt x="188095" y="0"/>
                  </a:lnTo>
                  <a:lnTo>
                    <a:pt x="191578" y="0"/>
                  </a:lnTo>
                  <a:lnTo>
                    <a:pt x="195061" y="0"/>
                  </a:lnTo>
                  <a:lnTo>
                    <a:pt x="198545" y="0"/>
                  </a:lnTo>
                  <a:lnTo>
                    <a:pt x="202028" y="0"/>
                  </a:lnTo>
                  <a:lnTo>
                    <a:pt x="205511" y="0"/>
                  </a:lnTo>
                  <a:lnTo>
                    <a:pt x="208994" y="0"/>
                  </a:lnTo>
                  <a:lnTo>
                    <a:pt x="212478" y="0"/>
                  </a:lnTo>
                  <a:lnTo>
                    <a:pt x="215961" y="0"/>
                  </a:lnTo>
                  <a:lnTo>
                    <a:pt x="219444" y="0"/>
                  </a:lnTo>
                  <a:lnTo>
                    <a:pt x="222927" y="0"/>
                  </a:lnTo>
                  <a:lnTo>
                    <a:pt x="226411" y="0"/>
                  </a:lnTo>
                  <a:lnTo>
                    <a:pt x="229894" y="0"/>
                  </a:lnTo>
                  <a:lnTo>
                    <a:pt x="233377" y="0"/>
                  </a:lnTo>
                  <a:lnTo>
                    <a:pt x="236860" y="0"/>
                  </a:lnTo>
                  <a:lnTo>
                    <a:pt x="240344" y="0"/>
                  </a:lnTo>
                  <a:lnTo>
                    <a:pt x="243827" y="0"/>
                  </a:lnTo>
                  <a:lnTo>
                    <a:pt x="247310" y="0"/>
                  </a:lnTo>
                  <a:lnTo>
                    <a:pt x="250793" y="0"/>
                  </a:lnTo>
                  <a:lnTo>
                    <a:pt x="254277" y="0"/>
                  </a:lnTo>
                  <a:lnTo>
                    <a:pt x="257760" y="0"/>
                  </a:lnTo>
                  <a:lnTo>
                    <a:pt x="261243" y="0"/>
                  </a:lnTo>
                  <a:lnTo>
                    <a:pt x="264726" y="0"/>
                  </a:lnTo>
                  <a:lnTo>
                    <a:pt x="268210" y="0"/>
                  </a:lnTo>
                  <a:lnTo>
                    <a:pt x="271693" y="0"/>
                  </a:lnTo>
                  <a:lnTo>
                    <a:pt x="275176" y="0"/>
                  </a:lnTo>
                  <a:lnTo>
                    <a:pt x="278659" y="0"/>
                  </a:lnTo>
                  <a:lnTo>
                    <a:pt x="282143" y="0"/>
                  </a:lnTo>
                  <a:lnTo>
                    <a:pt x="285626" y="0"/>
                  </a:lnTo>
                  <a:lnTo>
                    <a:pt x="289109" y="0"/>
                  </a:lnTo>
                  <a:lnTo>
                    <a:pt x="292592" y="0"/>
                  </a:lnTo>
                  <a:lnTo>
                    <a:pt x="296075" y="0"/>
                  </a:lnTo>
                  <a:lnTo>
                    <a:pt x="299559" y="0"/>
                  </a:lnTo>
                  <a:lnTo>
                    <a:pt x="303042" y="0"/>
                  </a:lnTo>
                  <a:lnTo>
                    <a:pt x="306525" y="0"/>
                  </a:lnTo>
                  <a:lnTo>
                    <a:pt x="310008" y="0"/>
                  </a:lnTo>
                  <a:lnTo>
                    <a:pt x="313492" y="0"/>
                  </a:lnTo>
                  <a:lnTo>
                    <a:pt x="316975" y="0"/>
                  </a:lnTo>
                  <a:lnTo>
                    <a:pt x="320458" y="0"/>
                  </a:lnTo>
                  <a:lnTo>
                    <a:pt x="323941" y="0"/>
                  </a:lnTo>
                  <a:lnTo>
                    <a:pt x="327425" y="0"/>
                  </a:lnTo>
                  <a:lnTo>
                    <a:pt x="330908" y="0"/>
                  </a:lnTo>
                  <a:lnTo>
                    <a:pt x="334391" y="0"/>
                  </a:lnTo>
                  <a:lnTo>
                    <a:pt x="337874" y="0"/>
                  </a:lnTo>
                  <a:lnTo>
                    <a:pt x="341358" y="0"/>
                  </a:lnTo>
                  <a:lnTo>
                    <a:pt x="344841" y="0"/>
                  </a:lnTo>
                  <a:lnTo>
                    <a:pt x="348324" y="0"/>
                  </a:lnTo>
                  <a:lnTo>
                    <a:pt x="351807" y="0"/>
                  </a:lnTo>
                  <a:lnTo>
                    <a:pt x="355291" y="0"/>
                  </a:lnTo>
                  <a:lnTo>
                    <a:pt x="358774" y="0"/>
                  </a:lnTo>
                  <a:lnTo>
                    <a:pt x="362257" y="0"/>
                  </a:lnTo>
                  <a:lnTo>
                    <a:pt x="365740" y="0"/>
                  </a:lnTo>
                  <a:lnTo>
                    <a:pt x="369224" y="0"/>
                  </a:lnTo>
                  <a:lnTo>
                    <a:pt x="372707" y="0"/>
                  </a:lnTo>
                  <a:lnTo>
                    <a:pt x="376190" y="0"/>
                  </a:lnTo>
                  <a:lnTo>
                    <a:pt x="379673" y="0"/>
                  </a:lnTo>
                  <a:lnTo>
                    <a:pt x="383157" y="0"/>
                  </a:lnTo>
                  <a:lnTo>
                    <a:pt x="386640" y="0"/>
                  </a:lnTo>
                  <a:lnTo>
                    <a:pt x="390123" y="0"/>
                  </a:lnTo>
                  <a:lnTo>
                    <a:pt x="393606" y="0"/>
                  </a:lnTo>
                  <a:lnTo>
                    <a:pt x="397090" y="0"/>
                  </a:lnTo>
                  <a:lnTo>
                    <a:pt x="400573" y="0"/>
                  </a:lnTo>
                  <a:lnTo>
                    <a:pt x="404056" y="0"/>
                  </a:lnTo>
                  <a:lnTo>
                    <a:pt x="407539" y="0"/>
                  </a:lnTo>
                  <a:lnTo>
                    <a:pt x="411023" y="0"/>
                  </a:lnTo>
                  <a:lnTo>
                    <a:pt x="414506" y="0"/>
                  </a:lnTo>
                  <a:lnTo>
                    <a:pt x="417989" y="0"/>
                  </a:lnTo>
                  <a:lnTo>
                    <a:pt x="421472" y="0"/>
                  </a:lnTo>
                  <a:lnTo>
                    <a:pt x="424956" y="0"/>
                  </a:lnTo>
                  <a:lnTo>
                    <a:pt x="428439" y="0"/>
                  </a:lnTo>
                  <a:lnTo>
                    <a:pt x="431922" y="0"/>
                  </a:lnTo>
                  <a:lnTo>
                    <a:pt x="435405" y="0"/>
                  </a:lnTo>
                  <a:lnTo>
                    <a:pt x="438889" y="0"/>
                  </a:lnTo>
                  <a:lnTo>
                    <a:pt x="442372" y="0"/>
                  </a:lnTo>
                  <a:lnTo>
                    <a:pt x="445855" y="0"/>
                  </a:lnTo>
                  <a:lnTo>
                    <a:pt x="449338" y="0"/>
                  </a:lnTo>
                  <a:lnTo>
                    <a:pt x="452822" y="0"/>
                  </a:lnTo>
                  <a:lnTo>
                    <a:pt x="456305" y="0"/>
                  </a:lnTo>
                  <a:lnTo>
                    <a:pt x="459788" y="0"/>
                  </a:lnTo>
                  <a:lnTo>
                    <a:pt x="463271" y="0"/>
                  </a:lnTo>
                  <a:lnTo>
                    <a:pt x="466755" y="0"/>
                  </a:lnTo>
                  <a:lnTo>
                    <a:pt x="470238" y="0"/>
                  </a:lnTo>
                  <a:lnTo>
                    <a:pt x="473721" y="0"/>
                  </a:lnTo>
                  <a:lnTo>
                    <a:pt x="477204" y="0"/>
                  </a:lnTo>
                  <a:lnTo>
                    <a:pt x="480688" y="0"/>
                  </a:lnTo>
                  <a:lnTo>
                    <a:pt x="484171" y="0"/>
                  </a:lnTo>
                  <a:lnTo>
                    <a:pt x="487654" y="0"/>
                  </a:lnTo>
                  <a:lnTo>
                    <a:pt x="491137" y="0"/>
                  </a:lnTo>
                  <a:lnTo>
                    <a:pt x="494621" y="0"/>
                  </a:lnTo>
                  <a:lnTo>
                    <a:pt x="498104" y="0"/>
                  </a:lnTo>
                  <a:lnTo>
                    <a:pt x="501587" y="0"/>
                  </a:lnTo>
                  <a:lnTo>
                    <a:pt x="505070" y="0"/>
                  </a:lnTo>
                  <a:lnTo>
                    <a:pt x="508554" y="0"/>
                  </a:lnTo>
                  <a:lnTo>
                    <a:pt x="512037" y="0"/>
                  </a:lnTo>
                  <a:lnTo>
                    <a:pt x="515520" y="0"/>
                  </a:lnTo>
                  <a:lnTo>
                    <a:pt x="519003" y="0"/>
                  </a:lnTo>
                  <a:lnTo>
                    <a:pt x="522487" y="0"/>
                  </a:lnTo>
                  <a:lnTo>
                    <a:pt x="525970" y="0"/>
                  </a:lnTo>
                  <a:lnTo>
                    <a:pt x="529453" y="0"/>
                  </a:lnTo>
                  <a:lnTo>
                    <a:pt x="532936" y="0"/>
                  </a:lnTo>
                  <a:lnTo>
                    <a:pt x="536420" y="0"/>
                  </a:lnTo>
                  <a:lnTo>
                    <a:pt x="539903" y="0"/>
                  </a:lnTo>
                  <a:lnTo>
                    <a:pt x="543386" y="0"/>
                  </a:lnTo>
                  <a:lnTo>
                    <a:pt x="546869" y="0"/>
                  </a:lnTo>
                  <a:lnTo>
                    <a:pt x="550353" y="0"/>
                  </a:lnTo>
                  <a:lnTo>
                    <a:pt x="553836" y="0"/>
                  </a:lnTo>
                  <a:lnTo>
                    <a:pt x="557319" y="0"/>
                  </a:lnTo>
                  <a:lnTo>
                    <a:pt x="560802" y="0"/>
                  </a:lnTo>
                  <a:lnTo>
                    <a:pt x="564286" y="0"/>
                  </a:lnTo>
                  <a:lnTo>
                    <a:pt x="567769" y="0"/>
                  </a:lnTo>
                  <a:lnTo>
                    <a:pt x="571252" y="0"/>
                  </a:lnTo>
                  <a:lnTo>
                    <a:pt x="574735" y="0"/>
                  </a:lnTo>
                  <a:lnTo>
                    <a:pt x="578218" y="0"/>
                  </a:lnTo>
                  <a:lnTo>
                    <a:pt x="581702" y="0"/>
                  </a:lnTo>
                  <a:lnTo>
                    <a:pt x="585185" y="0"/>
                  </a:lnTo>
                  <a:lnTo>
                    <a:pt x="588668" y="0"/>
                  </a:lnTo>
                  <a:lnTo>
                    <a:pt x="592151" y="0"/>
                  </a:lnTo>
                  <a:lnTo>
                    <a:pt x="595635" y="0"/>
                  </a:lnTo>
                  <a:lnTo>
                    <a:pt x="599118" y="0"/>
                  </a:lnTo>
                  <a:lnTo>
                    <a:pt x="602601" y="0"/>
                  </a:lnTo>
                  <a:lnTo>
                    <a:pt x="606084" y="0"/>
                  </a:lnTo>
                  <a:lnTo>
                    <a:pt x="609568" y="0"/>
                  </a:lnTo>
                  <a:lnTo>
                    <a:pt x="613051" y="0"/>
                  </a:lnTo>
                  <a:lnTo>
                    <a:pt x="616534" y="0"/>
                  </a:lnTo>
                  <a:lnTo>
                    <a:pt x="620017" y="0"/>
                  </a:lnTo>
                  <a:lnTo>
                    <a:pt x="623501" y="0"/>
                  </a:lnTo>
                  <a:lnTo>
                    <a:pt x="626984" y="0"/>
                  </a:lnTo>
                  <a:lnTo>
                    <a:pt x="630467" y="0"/>
                  </a:lnTo>
                  <a:lnTo>
                    <a:pt x="633950" y="0"/>
                  </a:lnTo>
                  <a:lnTo>
                    <a:pt x="637434" y="0"/>
                  </a:lnTo>
                  <a:lnTo>
                    <a:pt x="640917" y="0"/>
                  </a:lnTo>
                  <a:lnTo>
                    <a:pt x="644400" y="0"/>
                  </a:lnTo>
                  <a:lnTo>
                    <a:pt x="647883" y="0"/>
                  </a:lnTo>
                  <a:lnTo>
                    <a:pt x="651367" y="0"/>
                  </a:lnTo>
                  <a:lnTo>
                    <a:pt x="654850" y="0"/>
                  </a:lnTo>
                  <a:lnTo>
                    <a:pt x="658333" y="0"/>
                  </a:lnTo>
                  <a:lnTo>
                    <a:pt x="661816" y="0"/>
                  </a:lnTo>
                  <a:lnTo>
                    <a:pt x="665300" y="0"/>
                  </a:lnTo>
                  <a:lnTo>
                    <a:pt x="668783" y="0"/>
                  </a:lnTo>
                  <a:lnTo>
                    <a:pt x="672266" y="0"/>
                  </a:lnTo>
                  <a:lnTo>
                    <a:pt x="675749" y="0"/>
                  </a:lnTo>
                  <a:lnTo>
                    <a:pt x="679233" y="0"/>
                  </a:lnTo>
                  <a:lnTo>
                    <a:pt x="682716" y="0"/>
                  </a:lnTo>
                  <a:lnTo>
                    <a:pt x="686199" y="0"/>
                  </a:lnTo>
                  <a:lnTo>
                    <a:pt x="689682" y="0"/>
                  </a:lnTo>
                  <a:lnTo>
                    <a:pt x="693166" y="0"/>
                  </a:lnTo>
                  <a:lnTo>
                    <a:pt x="696649" y="0"/>
                  </a:lnTo>
                  <a:lnTo>
                    <a:pt x="700132" y="0"/>
                  </a:lnTo>
                  <a:lnTo>
                    <a:pt x="703615" y="0"/>
                  </a:lnTo>
                  <a:lnTo>
                    <a:pt x="707099" y="0"/>
                  </a:lnTo>
                  <a:lnTo>
                    <a:pt x="710582" y="0"/>
                  </a:lnTo>
                  <a:lnTo>
                    <a:pt x="714065" y="0"/>
                  </a:lnTo>
                  <a:lnTo>
                    <a:pt x="717548" y="0"/>
                  </a:lnTo>
                  <a:lnTo>
                    <a:pt x="721032" y="0"/>
                  </a:lnTo>
                  <a:lnTo>
                    <a:pt x="724515" y="0"/>
                  </a:lnTo>
                  <a:lnTo>
                    <a:pt x="727998" y="0"/>
                  </a:lnTo>
                  <a:lnTo>
                    <a:pt x="731481" y="0"/>
                  </a:lnTo>
                  <a:lnTo>
                    <a:pt x="734965" y="0"/>
                  </a:lnTo>
                  <a:lnTo>
                    <a:pt x="738448" y="0"/>
                  </a:lnTo>
                  <a:lnTo>
                    <a:pt x="741931" y="0"/>
                  </a:lnTo>
                  <a:lnTo>
                    <a:pt x="745414" y="0"/>
                  </a:lnTo>
                  <a:lnTo>
                    <a:pt x="748898" y="0"/>
                  </a:lnTo>
                  <a:lnTo>
                    <a:pt x="752381" y="0"/>
                  </a:lnTo>
                  <a:lnTo>
                    <a:pt x="755864" y="0"/>
                  </a:lnTo>
                  <a:lnTo>
                    <a:pt x="759347" y="0"/>
                  </a:lnTo>
                  <a:lnTo>
                    <a:pt x="762831" y="0"/>
                  </a:lnTo>
                  <a:lnTo>
                    <a:pt x="766314" y="0"/>
                  </a:lnTo>
                  <a:lnTo>
                    <a:pt x="769797" y="0"/>
                  </a:lnTo>
                  <a:lnTo>
                    <a:pt x="773280" y="0"/>
                  </a:lnTo>
                  <a:lnTo>
                    <a:pt x="776764" y="0"/>
                  </a:lnTo>
                  <a:lnTo>
                    <a:pt x="780247" y="0"/>
                  </a:lnTo>
                  <a:lnTo>
                    <a:pt x="783730" y="0"/>
                  </a:lnTo>
                  <a:lnTo>
                    <a:pt x="787213" y="0"/>
                  </a:lnTo>
                  <a:lnTo>
                    <a:pt x="790697" y="0"/>
                  </a:lnTo>
                  <a:lnTo>
                    <a:pt x="794180" y="0"/>
                  </a:lnTo>
                  <a:lnTo>
                    <a:pt x="797663" y="0"/>
                  </a:lnTo>
                  <a:lnTo>
                    <a:pt x="801146" y="0"/>
                  </a:lnTo>
                  <a:lnTo>
                    <a:pt x="804630" y="0"/>
                  </a:lnTo>
                  <a:lnTo>
                    <a:pt x="808113" y="0"/>
                  </a:lnTo>
                  <a:lnTo>
                    <a:pt x="811596" y="0"/>
                  </a:lnTo>
                  <a:lnTo>
                    <a:pt x="815079" y="0"/>
                  </a:lnTo>
                  <a:lnTo>
                    <a:pt x="818563" y="0"/>
                  </a:lnTo>
                  <a:lnTo>
                    <a:pt x="822046" y="0"/>
                  </a:lnTo>
                  <a:lnTo>
                    <a:pt x="825529" y="0"/>
                  </a:lnTo>
                  <a:lnTo>
                    <a:pt x="829012" y="0"/>
                  </a:lnTo>
                  <a:lnTo>
                    <a:pt x="832496" y="0"/>
                  </a:lnTo>
                  <a:lnTo>
                    <a:pt x="835979" y="0"/>
                  </a:lnTo>
                  <a:lnTo>
                    <a:pt x="839462" y="0"/>
                  </a:lnTo>
                  <a:lnTo>
                    <a:pt x="842945" y="0"/>
                  </a:lnTo>
                  <a:lnTo>
                    <a:pt x="846429" y="0"/>
                  </a:lnTo>
                  <a:lnTo>
                    <a:pt x="849912" y="0"/>
                  </a:lnTo>
                  <a:lnTo>
                    <a:pt x="853395" y="0"/>
                  </a:lnTo>
                  <a:lnTo>
                    <a:pt x="856878" y="0"/>
                  </a:lnTo>
                  <a:lnTo>
                    <a:pt x="860361" y="0"/>
                  </a:lnTo>
                  <a:lnTo>
                    <a:pt x="863845" y="0"/>
                  </a:lnTo>
                  <a:lnTo>
                    <a:pt x="867328" y="0"/>
                  </a:lnTo>
                  <a:lnTo>
                    <a:pt x="870811" y="0"/>
                  </a:lnTo>
                  <a:lnTo>
                    <a:pt x="874294" y="0"/>
                  </a:lnTo>
                  <a:lnTo>
                    <a:pt x="877778" y="0"/>
                  </a:lnTo>
                  <a:lnTo>
                    <a:pt x="881261" y="0"/>
                  </a:lnTo>
                  <a:lnTo>
                    <a:pt x="884744" y="0"/>
                  </a:lnTo>
                  <a:lnTo>
                    <a:pt x="888227" y="0"/>
                  </a:lnTo>
                  <a:lnTo>
                    <a:pt x="891711" y="0"/>
                  </a:lnTo>
                  <a:lnTo>
                    <a:pt x="895194" y="0"/>
                  </a:lnTo>
                  <a:lnTo>
                    <a:pt x="898677" y="0"/>
                  </a:lnTo>
                  <a:lnTo>
                    <a:pt x="902160" y="0"/>
                  </a:lnTo>
                  <a:lnTo>
                    <a:pt x="905644" y="0"/>
                  </a:lnTo>
                  <a:lnTo>
                    <a:pt x="909127" y="0"/>
                  </a:lnTo>
                  <a:lnTo>
                    <a:pt x="912610" y="0"/>
                  </a:lnTo>
                  <a:lnTo>
                    <a:pt x="916093" y="0"/>
                  </a:lnTo>
                  <a:lnTo>
                    <a:pt x="919577" y="0"/>
                  </a:lnTo>
                  <a:lnTo>
                    <a:pt x="923060" y="0"/>
                  </a:lnTo>
                  <a:lnTo>
                    <a:pt x="926543" y="0"/>
                  </a:lnTo>
                  <a:lnTo>
                    <a:pt x="930026" y="0"/>
                  </a:lnTo>
                  <a:lnTo>
                    <a:pt x="933510" y="0"/>
                  </a:lnTo>
                  <a:lnTo>
                    <a:pt x="936993" y="0"/>
                  </a:lnTo>
                  <a:lnTo>
                    <a:pt x="940476" y="0"/>
                  </a:lnTo>
                  <a:lnTo>
                    <a:pt x="943959" y="0"/>
                  </a:lnTo>
                  <a:lnTo>
                    <a:pt x="947443" y="0"/>
                  </a:lnTo>
                  <a:lnTo>
                    <a:pt x="950926" y="0"/>
                  </a:lnTo>
                  <a:lnTo>
                    <a:pt x="954409" y="0"/>
                  </a:lnTo>
                  <a:lnTo>
                    <a:pt x="957892" y="0"/>
                  </a:lnTo>
                  <a:lnTo>
                    <a:pt x="961376" y="0"/>
                  </a:lnTo>
                  <a:lnTo>
                    <a:pt x="964859" y="0"/>
                  </a:lnTo>
                  <a:lnTo>
                    <a:pt x="968342" y="0"/>
                  </a:lnTo>
                  <a:lnTo>
                    <a:pt x="971825" y="0"/>
                  </a:lnTo>
                  <a:lnTo>
                    <a:pt x="975309" y="0"/>
                  </a:lnTo>
                  <a:lnTo>
                    <a:pt x="978792" y="0"/>
                  </a:lnTo>
                  <a:lnTo>
                    <a:pt x="982275" y="0"/>
                  </a:lnTo>
                  <a:lnTo>
                    <a:pt x="985758" y="0"/>
                  </a:lnTo>
                  <a:lnTo>
                    <a:pt x="989242" y="0"/>
                  </a:lnTo>
                  <a:lnTo>
                    <a:pt x="992725" y="0"/>
                  </a:lnTo>
                  <a:lnTo>
                    <a:pt x="996208" y="0"/>
                  </a:lnTo>
                  <a:lnTo>
                    <a:pt x="999691" y="0"/>
                  </a:lnTo>
                  <a:lnTo>
                    <a:pt x="1003175" y="0"/>
                  </a:lnTo>
                  <a:lnTo>
                    <a:pt x="1006658" y="0"/>
                  </a:lnTo>
                  <a:lnTo>
                    <a:pt x="1010141" y="0"/>
                  </a:lnTo>
                  <a:lnTo>
                    <a:pt x="1013624" y="0"/>
                  </a:lnTo>
                  <a:lnTo>
                    <a:pt x="1017108" y="0"/>
                  </a:lnTo>
                  <a:lnTo>
                    <a:pt x="1020591" y="0"/>
                  </a:lnTo>
                  <a:lnTo>
                    <a:pt x="1024074" y="0"/>
                  </a:lnTo>
                  <a:lnTo>
                    <a:pt x="1027557" y="0"/>
                  </a:lnTo>
                  <a:lnTo>
                    <a:pt x="1031041" y="0"/>
                  </a:lnTo>
                  <a:lnTo>
                    <a:pt x="1034524" y="0"/>
                  </a:lnTo>
                  <a:lnTo>
                    <a:pt x="1038007" y="0"/>
                  </a:lnTo>
                  <a:lnTo>
                    <a:pt x="1041490" y="0"/>
                  </a:lnTo>
                  <a:lnTo>
                    <a:pt x="1044974" y="0"/>
                  </a:lnTo>
                  <a:lnTo>
                    <a:pt x="1048457" y="0"/>
                  </a:lnTo>
                  <a:lnTo>
                    <a:pt x="1051940" y="0"/>
                  </a:lnTo>
                  <a:lnTo>
                    <a:pt x="1055423" y="0"/>
                  </a:lnTo>
                  <a:lnTo>
                    <a:pt x="1058907" y="0"/>
                  </a:lnTo>
                  <a:lnTo>
                    <a:pt x="1062390" y="0"/>
                  </a:lnTo>
                  <a:lnTo>
                    <a:pt x="1065873" y="0"/>
                  </a:lnTo>
                  <a:lnTo>
                    <a:pt x="1069356" y="0"/>
                  </a:lnTo>
                  <a:lnTo>
                    <a:pt x="1072840" y="0"/>
                  </a:lnTo>
                  <a:lnTo>
                    <a:pt x="1076323" y="0"/>
                  </a:lnTo>
                  <a:lnTo>
                    <a:pt x="1079806" y="0"/>
                  </a:lnTo>
                  <a:lnTo>
                    <a:pt x="1083289" y="0"/>
                  </a:lnTo>
                  <a:lnTo>
                    <a:pt x="1086773" y="0"/>
                  </a:lnTo>
                  <a:lnTo>
                    <a:pt x="1090256" y="0"/>
                  </a:lnTo>
                  <a:lnTo>
                    <a:pt x="1093739" y="0"/>
                  </a:lnTo>
                  <a:lnTo>
                    <a:pt x="1097222" y="0"/>
                  </a:lnTo>
                  <a:lnTo>
                    <a:pt x="1100706" y="0"/>
                  </a:lnTo>
                  <a:lnTo>
                    <a:pt x="1104189" y="0"/>
                  </a:lnTo>
                  <a:lnTo>
                    <a:pt x="1107672" y="0"/>
                  </a:lnTo>
                  <a:lnTo>
                    <a:pt x="1111155" y="0"/>
                  </a:lnTo>
                  <a:lnTo>
                    <a:pt x="1114639" y="0"/>
                  </a:lnTo>
                  <a:lnTo>
                    <a:pt x="1118122" y="0"/>
                  </a:lnTo>
                  <a:lnTo>
                    <a:pt x="1121605" y="0"/>
                  </a:lnTo>
                  <a:lnTo>
                    <a:pt x="1125088" y="0"/>
                  </a:lnTo>
                  <a:lnTo>
                    <a:pt x="1128572" y="0"/>
                  </a:lnTo>
                  <a:lnTo>
                    <a:pt x="1132055" y="0"/>
                  </a:lnTo>
                  <a:lnTo>
                    <a:pt x="1135538" y="0"/>
                  </a:lnTo>
                  <a:lnTo>
                    <a:pt x="1139021" y="0"/>
                  </a:lnTo>
                  <a:lnTo>
                    <a:pt x="1142505" y="0"/>
                  </a:lnTo>
                  <a:lnTo>
                    <a:pt x="1145988" y="0"/>
                  </a:lnTo>
                  <a:lnTo>
                    <a:pt x="1149471" y="0"/>
                  </a:lnTo>
                  <a:lnTo>
                    <a:pt x="1152954" y="0"/>
                  </a:lnTo>
                  <a:lnTo>
                    <a:pt x="1156437" y="0"/>
                  </a:lnTo>
                  <a:lnTo>
                    <a:pt x="1159921" y="0"/>
                  </a:lnTo>
                  <a:lnTo>
                    <a:pt x="1163404" y="0"/>
                  </a:lnTo>
                  <a:lnTo>
                    <a:pt x="1166887" y="0"/>
                  </a:lnTo>
                  <a:lnTo>
                    <a:pt x="1170370" y="0"/>
                  </a:lnTo>
                  <a:lnTo>
                    <a:pt x="1173854" y="0"/>
                  </a:lnTo>
                  <a:lnTo>
                    <a:pt x="1177337" y="0"/>
                  </a:lnTo>
                  <a:lnTo>
                    <a:pt x="1180820" y="0"/>
                  </a:lnTo>
                  <a:lnTo>
                    <a:pt x="1184303" y="0"/>
                  </a:lnTo>
                  <a:lnTo>
                    <a:pt x="1187787" y="0"/>
                  </a:lnTo>
                  <a:lnTo>
                    <a:pt x="1191270" y="0"/>
                  </a:lnTo>
                  <a:lnTo>
                    <a:pt x="1194753" y="0"/>
                  </a:lnTo>
                  <a:lnTo>
                    <a:pt x="1198236" y="0"/>
                  </a:lnTo>
                  <a:lnTo>
                    <a:pt x="1201720" y="0"/>
                  </a:lnTo>
                  <a:lnTo>
                    <a:pt x="1205203" y="0"/>
                  </a:lnTo>
                  <a:lnTo>
                    <a:pt x="1208686" y="0"/>
                  </a:lnTo>
                  <a:lnTo>
                    <a:pt x="1212169" y="0"/>
                  </a:lnTo>
                  <a:lnTo>
                    <a:pt x="1215653" y="0"/>
                  </a:lnTo>
                  <a:lnTo>
                    <a:pt x="1219136" y="0"/>
                  </a:lnTo>
                  <a:lnTo>
                    <a:pt x="1222619" y="0"/>
                  </a:lnTo>
                  <a:lnTo>
                    <a:pt x="1226102" y="0"/>
                  </a:lnTo>
                  <a:lnTo>
                    <a:pt x="1229586" y="0"/>
                  </a:lnTo>
                  <a:lnTo>
                    <a:pt x="1233069" y="0"/>
                  </a:lnTo>
                  <a:lnTo>
                    <a:pt x="1236552" y="0"/>
                  </a:lnTo>
                  <a:lnTo>
                    <a:pt x="1240035" y="0"/>
                  </a:lnTo>
                  <a:lnTo>
                    <a:pt x="1243519" y="0"/>
                  </a:lnTo>
                  <a:lnTo>
                    <a:pt x="1247002" y="0"/>
                  </a:lnTo>
                  <a:lnTo>
                    <a:pt x="1250485" y="0"/>
                  </a:lnTo>
                  <a:lnTo>
                    <a:pt x="1253968" y="0"/>
                  </a:lnTo>
                  <a:lnTo>
                    <a:pt x="1257452" y="0"/>
                  </a:lnTo>
                  <a:lnTo>
                    <a:pt x="1260935" y="0"/>
                  </a:lnTo>
                  <a:lnTo>
                    <a:pt x="1264418" y="0"/>
                  </a:lnTo>
                  <a:lnTo>
                    <a:pt x="1267901" y="0"/>
                  </a:lnTo>
                  <a:lnTo>
                    <a:pt x="1271385" y="0"/>
                  </a:lnTo>
                  <a:lnTo>
                    <a:pt x="1274868" y="0"/>
                  </a:lnTo>
                  <a:lnTo>
                    <a:pt x="1278351" y="0"/>
                  </a:lnTo>
                  <a:lnTo>
                    <a:pt x="1281834" y="0"/>
                  </a:lnTo>
                  <a:lnTo>
                    <a:pt x="1285318" y="0"/>
                  </a:lnTo>
                  <a:lnTo>
                    <a:pt x="1288801" y="0"/>
                  </a:lnTo>
                  <a:lnTo>
                    <a:pt x="1292284" y="0"/>
                  </a:lnTo>
                  <a:lnTo>
                    <a:pt x="1295767" y="0"/>
                  </a:lnTo>
                  <a:lnTo>
                    <a:pt x="1299251" y="0"/>
                  </a:lnTo>
                  <a:lnTo>
                    <a:pt x="1302734" y="0"/>
                  </a:lnTo>
                  <a:lnTo>
                    <a:pt x="1306217" y="0"/>
                  </a:lnTo>
                  <a:lnTo>
                    <a:pt x="1309700" y="0"/>
                  </a:lnTo>
                  <a:lnTo>
                    <a:pt x="1313184" y="0"/>
                  </a:lnTo>
                  <a:lnTo>
                    <a:pt x="1316667" y="0"/>
                  </a:lnTo>
                  <a:lnTo>
                    <a:pt x="1320150" y="0"/>
                  </a:lnTo>
                  <a:lnTo>
                    <a:pt x="1323633" y="0"/>
                  </a:lnTo>
                  <a:lnTo>
                    <a:pt x="1327117" y="0"/>
                  </a:lnTo>
                  <a:lnTo>
                    <a:pt x="1330600" y="0"/>
                  </a:lnTo>
                  <a:lnTo>
                    <a:pt x="1334083" y="0"/>
                  </a:lnTo>
                  <a:lnTo>
                    <a:pt x="1337566" y="0"/>
                  </a:lnTo>
                  <a:lnTo>
                    <a:pt x="1341050" y="0"/>
                  </a:lnTo>
                  <a:lnTo>
                    <a:pt x="1344533" y="0"/>
                  </a:lnTo>
                  <a:lnTo>
                    <a:pt x="1348016" y="0"/>
                  </a:lnTo>
                  <a:lnTo>
                    <a:pt x="1351499" y="0"/>
                  </a:lnTo>
                  <a:lnTo>
                    <a:pt x="1354983" y="0"/>
                  </a:lnTo>
                  <a:lnTo>
                    <a:pt x="1358466" y="0"/>
                  </a:lnTo>
                  <a:lnTo>
                    <a:pt x="1361949" y="0"/>
                  </a:lnTo>
                  <a:lnTo>
                    <a:pt x="1365432" y="0"/>
                  </a:lnTo>
                  <a:lnTo>
                    <a:pt x="1368916" y="0"/>
                  </a:lnTo>
                  <a:lnTo>
                    <a:pt x="1372399" y="0"/>
                  </a:lnTo>
                  <a:lnTo>
                    <a:pt x="1375882" y="0"/>
                  </a:lnTo>
                  <a:lnTo>
                    <a:pt x="1379365" y="0"/>
                  </a:lnTo>
                  <a:lnTo>
                    <a:pt x="1382849" y="0"/>
                  </a:lnTo>
                  <a:lnTo>
                    <a:pt x="1386332" y="0"/>
                  </a:lnTo>
                  <a:lnTo>
                    <a:pt x="1389815" y="0"/>
                  </a:lnTo>
                  <a:lnTo>
                    <a:pt x="1393298" y="0"/>
                  </a:lnTo>
                  <a:lnTo>
                    <a:pt x="1396782" y="0"/>
                  </a:lnTo>
                  <a:lnTo>
                    <a:pt x="1400265" y="0"/>
                  </a:lnTo>
                  <a:lnTo>
                    <a:pt x="1403748" y="0"/>
                  </a:lnTo>
                  <a:lnTo>
                    <a:pt x="1407231" y="0"/>
                  </a:lnTo>
                  <a:lnTo>
                    <a:pt x="1410715" y="0"/>
                  </a:lnTo>
                  <a:lnTo>
                    <a:pt x="1414198" y="0"/>
                  </a:lnTo>
                  <a:lnTo>
                    <a:pt x="1417681" y="0"/>
                  </a:lnTo>
                  <a:lnTo>
                    <a:pt x="1421164" y="0"/>
                  </a:lnTo>
                  <a:lnTo>
                    <a:pt x="1424648" y="0"/>
                  </a:lnTo>
                  <a:lnTo>
                    <a:pt x="1428131" y="0"/>
                  </a:lnTo>
                  <a:lnTo>
                    <a:pt x="1431614" y="0"/>
                  </a:lnTo>
                  <a:lnTo>
                    <a:pt x="1435097" y="0"/>
                  </a:lnTo>
                  <a:lnTo>
                    <a:pt x="1438580" y="0"/>
                  </a:lnTo>
                  <a:lnTo>
                    <a:pt x="1442064" y="0"/>
                  </a:lnTo>
                  <a:lnTo>
                    <a:pt x="1445547" y="0"/>
                  </a:lnTo>
                  <a:lnTo>
                    <a:pt x="1449030" y="0"/>
                  </a:lnTo>
                  <a:lnTo>
                    <a:pt x="1452513" y="0"/>
                  </a:lnTo>
                  <a:lnTo>
                    <a:pt x="1455997" y="0"/>
                  </a:lnTo>
                  <a:lnTo>
                    <a:pt x="1459480" y="0"/>
                  </a:lnTo>
                  <a:lnTo>
                    <a:pt x="1462963" y="0"/>
                  </a:lnTo>
                  <a:lnTo>
                    <a:pt x="1466446" y="0"/>
                  </a:lnTo>
                  <a:lnTo>
                    <a:pt x="1469930" y="0"/>
                  </a:lnTo>
                  <a:lnTo>
                    <a:pt x="1473413" y="0"/>
                  </a:lnTo>
                  <a:lnTo>
                    <a:pt x="1476896" y="0"/>
                  </a:lnTo>
                  <a:lnTo>
                    <a:pt x="1480379" y="0"/>
                  </a:lnTo>
                  <a:lnTo>
                    <a:pt x="1483863" y="0"/>
                  </a:lnTo>
                  <a:lnTo>
                    <a:pt x="1487346" y="0"/>
                  </a:lnTo>
                  <a:lnTo>
                    <a:pt x="1490829" y="0"/>
                  </a:lnTo>
                  <a:lnTo>
                    <a:pt x="1494312" y="0"/>
                  </a:lnTo>
                  <a:lnTo>
                    <a:pt x="1497796" y="0"/>
                  </a:lnTo>
                  <a:lnTo>
                    <a:pt x="1501279" y="0"/>
                  </a:lnTo>
                  <a:lnTo>
                    <a:pt x="1504762" y="0"/>
                  </a:lnTo>
                  <a:lnTo>
                    <a:pt x="1508245" y="0"/>
                  </a:lnTo>
                  <a:lnTo>
                    <a:pt x="1511729" y="0"/>
                  </a:lnTo>
                  <a:lnTo>
                    <a:pt x="1515212" y="0"/>
                  </a:lnTo>
                  <a:lnTo>
                    <a:pt x="1518695" y="0"/>
                  </a:lnTo>
                  <a:lnTo>
                    <a:pt x="1522178" y="0"/>
                  </a:lnTo>
                  <a:lnTo>
                    <a:pt x="1525662" y="0"/>
                  </a:lnTo>
                  <a:lnTo>
                    <a:pt x="1529145" y="0"/>
                  </a:lnTo>
                  <a:lnTo>
                    <a:pt x="1532628" y="0"/>
                  </a:lnTo>
                  <a:lnTo>
                    <a:pt x="1536111" y="0"/>
                  </a:lnTo>
                  <a:lnTo>
                    <a:pt x="1539595" y="0"/>
                  </a:lnTo>
                  <a:lnTo>
                    <a:pt x="1543078" y="0"/>
                  </a:lnTo>
                  <a:lnTo>
                    <a:pt x="1546561" y="0"/>
                  </a:lnTo>
                  <a:lnTo>
                    <a:pt x="1550044" y="0"/>
                  </a:lnTo>
                  <a:lnTo>
                    <a:pt x="1553528" y="0"/>
                  </a:lnTo>
                  <a:lnTo>
                    <a:pt x="1557011" y="0"/>
                  </a:lnTo>
                  <a:lnTo>
                    <a:pt x="1560494" y="0"/>
                  </a:lnTo>
                  <a:lnTo>
                    <a:pt x="1563977" y="0"/>
                  </a:lnTo>
                  <a:lnTo>
                    <a:pt x="1567461" y="0"/>
                  </a:lnTo>
                  <a:lnTo>
                    <a:pt x="1570944" y="0"/>
                  </a:lnTo>
                  <a:lnTo>
                    <a:pt x="1574427" y="0"/>
                  </a:lnTo>
                  <a:lnTo>
                    <a:pt x="1577910" y="0"/>
                  </a:lnTo>
                  <a:lnTo>
                    <a:pt x="1581394" y="0"/>
                  </a:lnTo>
                  <a:lnTo>
                    <a:pt x="1584877" y="0"/>
                  </a:lnTo>
                  <a:lnTo>
                    <a:pt x="1588360" y="0"/>
                  </a:lnTo>
                  <a:lnTo>
                    <a:pt x="1591843" y="0"/>
                  </a:lnTo>
                  <a:lnTo>
                    <a:pt x="1595327" y="0"/>
                  </a:lnTo>
                  <a:lnTo>
                    <a:pt x="1598810" y="0"/>
                  </a:lnTo>
                  <a:lnTo>
                    <a:pt x="1602293" y="0"/>
                  </a:lnTo>
                  <a:lnTo>
                    <a:pt x="1605776" y="0"/>
                  </a:lnTo>
                  <a:lnTo>
                    <a:pt x="1609260" y="0"/>
                  </a:lnTo>
                  <a:lnTo>
                    <a:pt x="1612743" y="0"/>
                  </a:lnTo>
                  <a:lnTo>
                    <a:pt x="1616226" y="0"/>
                  </a:lnTo>
                  <a:lnTo>
                    <a:pt x="1619709" y="0"/>
                  </a:lnTo>
                  <a:lnTo>
                    <a:pt x="1623193" y="0"/>
                  </a:lnTo>
                  <a:lnTo>
                    <a:pt x="1626676" y="0"/>
                  </a:lnTo>
                  <a:lnTo>
                    <a:pt x="1630159" y="0"/>
                  </a:lnTo>
                  <a:lnTo>
                    <a:pt x="1633642" y="0"/>
                  </a:lnTo>
                  <a:lnTo>
                    <a:pt x="1637126" y="0"/>
                  </a:lnTo>
                  <a:lnTo>
                    <a:pt x="1640609" y="0"/>
                  </a:lnTo>
                  <a:lnTo>
                    <a:pt x="1644092" y="0"/>
                  </a:lnTo>
                  <a:lnTo>
                    <a:pt x="1647575" y="0"/>
                  </a:lnTo>
                  <a:lnTo>
                    <a:pt x="1651059" y="0"/>
                  </a:lnTo>
                  <a:lnTo>
                    <a:pt x="1654542" y="0"/>
                  </a:lnTo>
                  <a:lnTo>
                    <a:pt x="1658025" y="0"/>
                  </a:lnTo>
                  <a:lnTo>
                    <a:pt x="1661508" y="0"/>
                  </a:lnTo>
                  <a:lnTo>
                    <a:pt x="1664992" y="0"/>
                  </a:lnTo>
                  <a:lnTo>
                    <a:pt x="1668475" y="0"/>
                  </a:lnTo>
                  <a:lnTo>
                    <a:pt x="1671958" y="0"/>
                  </a:lnTo>
                  <a:lnTo>
                    <a:pt x="1675441" y="0"/>
                  </a:lnTo>
                  <a:lnTo>
                    <a:pt x="1678925" y="0"/>
                  </a:lnTo>
                  <a:lnTo>
                    <a:pt x="1682408" y="0"/>
                  </a:lnTo>
                  <a:lnTo>
                    <a:pt x="1685891" y="0"/>
                  </a:lnTo>
                  <a:lnTo>
                    <a:pt x="1689374" y="0"/>
                  </a:lnTo>
                  <a:lnTo>
                    <a:pt x="1692858" y="0"/>
                  </a:lnTo>
                  <a:lnTo>
                    <a:pt x="1696341" y="0"/>
                  </a:lnTo>
                  <a:lnTo>
                    <a:pt x="1699824" y="0"/>
                  </a:lnTo>
                  <a:lnTo>
                    <a:pt x="1703307" y="0"/>
                  </a:lnTo>
                  <a:lnTo>
                    <a:pt x="1706791" y="0"/>
                  </a:lnTo>
                  <a:lnTo>
                    <a:pt x="1710274" y="0"/>
                  </a:lnTo>
                  <a:lnTo>
                    <a:pt x="1713757" y="0"/>
                  </a:lnTo>
                  <a:lnTo>
                    <a:pt x="1717240" y="0"/>
                  </a:lnTo>
                  <a:lnTo>
                    <a:pt x="1720723" y="0"/>
                  </a:lnTo>
                  <a:lnTo>
                    <a:pt x="1724207" y="0"/>
                  </a:lnTo>
                  <a:lnTo>
                    <a:pt x="1727690" y="0"/>
                  </a:lnTo>
                  <a:lnTo>
                    <a:pt x="1731173" y="0"/>
                  </a:lnTo>
                  <a:lnTo>
                    <a:pt x="1734656" y="0"/>
                  </a:lnTo>
                  <a:lnTo>
                    <a:pt x="1738140" y="0"/>
                  </a:lnTo>
                  <a:lnTo>
                    <a:pt x="1741623" y="0"/>
                  </a:lnTo>
                  <a:lnTo>
                    <a:pt x="1745106" y="0"/>
                  </a:lnTo>
                  <a:lnTo>
                    <a:pt x="1748589" y="0"/>
                  </a:lnTo>
                  <a:lnTo>
                    <a:pt x="1752073" y="0"/>
                  </a:lnTo>
                  <a:lnTo>
                    <a:pt x="1755556" y="0"/>
                  </a:lnTo>
                  <a:lnTo>
                    <a:pt x="1759039" y="0"/>
                  </a:lnTo>
                  <a:lnTo>
                    <a:pt x="1762522" y="0"/>
                  </a:lnTo>
                  <a:lnTo>
                    <a:pt x="1766006" y="0"/>
                  </a:lnTo>
                  <a:lnTo>
                    <a:pt x="1769489" y="0"/>
                  </a:lnTo>
                  <a:lnTo>
                    <a:pt x="1772972" y="0"/>
                  </a:lnTo>
                  <a:lnTo>
                    <a:pt x="1776455" y="0"/>
                  </a:lnTo>
                  <a:lnTo>
                    <a:pt x="1779939" y="0"/>
                  </a:lnTo>
                  <a:lnTo>
                    <a:pt x="1783422" y="0"/>
                  </a:lnTo>
                  <a:lnTo>
                    <a:pt x="1786905" y="0"/>
                  </a:lnTo>
                  <a:lnTo>
                    <a:pt x="1790388" y="0"/>
                  </a:lnTo>
                  <a:lnTo>
                    <a:pt x="1793872" y="0"/>
                  </a:lnTo>
                  <a:lnTo>
                    <a:pt x="1797355" y="0"/>
                  </a:lnTo>
                  <a:lnTo>
                    <a:pt x="1800838" y="0"/>
                  </a:lnTo>
                  <a:lnTo>
                    <a:pt x="1804321" y="0"/>
                  </a:lnTo>
                  <a:lnTo>
                    <a:pt x="1807805" y="0"/>
                  </a:lnTo>
                  <a:lnTo>
                    <a:pt x="1811288" y="0"/>
                  </a:lnTo>
                  <a:lnTo>
                    <a:pt x="1814771" y="0"/>
                  </a:lnTo>
                  <a:lnTo>
                    <a:pt x="1818254" y="0"/>
                  </a:lnTo>
                  <a:lnTo>
                    <a:pt x="1821738" y="0"/>
                  </a:lnTo>
                  <a:lnTo>
                    <a:pt x="1825221" y="0"/>
                  </a:lnTo>
                  <a:lnTo>
                    <a:pt x="1828704" y="0"/>
                  </a:lnTo>
                  <a:lnTo>
                    <a:pt x="1832187" y="0"/>
                  </a:lnTo>
                  <a:lnTo>
                    <a:pt x="1835671" y="0"/>
                  </a:lnTo>
                  <a:lnTo>
                    <a:pt x="1839154" y="0"/>
                  </a:lnTo>
                  <a:lnTo>
                    <a:pt x="1842637" y="0"/>
                  </a:lnTo>
                  <a:lnTo>
                    <a:pt x="1846120" y="0"/>
                  </a:lnTo>
                  <a:lnTo>
                    <a:pt x="1849604" y="0"/>
                  </a:lnTo>
                  <a:lnTo>
                    <a:pt x="1853087" y="0"/>
                  </a:lnTo>
                  <a:lnTo>
                    <a:pt x="1856570" y="0"/>
                  </a:lnTo>
                  <a:lnTo>
                    <a:pt x="1860053" y="0"/>
                  </a:lnTo>
                  <a:lnTo>
                    <a:pt x="1863537" y="0"/>
                  </a:lnTo>
                  <a:lnTo>
                    <a:pt x="1867020" y="0"/>
                  </a:lnTo>
                  <a:lnTo>
                    <a:pt x="1870503" y="0"/>
                  </a:lnTo>
                  <a:lnTo>
                    <a:pt x="1873986" y="0"/>
                  </a:lnTo>
                  <a:lnTo>
                    <a:pt x="1877470" y="0"/>
                  </a:lnTo>
                  <a:lnTo>
                    <a:pt x="1880953" y="0"/>
                  </a:lnTo>
                  <a:lnTo>
                    <a:pt x="1884436" y="0"/>
                  </a:lnTo>
                  <a:lnTo>
                    <a:pt x="1887919" y="0"/>
                  </a:lnTo>
                  <a:lnTo>
                    <a:pt x="1891403" y="0"/>
                  </a:lnTo>
                  <a:lnTo>
                    <a:pt x="1894886" y="0"/>
                  </a:lnTo>
                  <a:lnTo>
                    <a:pt x="1898369" y="0"/>
                  </a:lnTo>
                  <a:lnTo>
                    <a:pt x="1901852" y="0"/>
                  </a:lnTo>
                  <a:lnTo>
                    <a:pt x="1905336" y="0"/>
                  </a:lnTo>
                  <a:lnTo>
                    <a:pt x="1908819" y="0"/>
                  </a:lnTo>
                  <a:lnTo>
                    <a:pt x="1912302" y="0"/>
                  </a:lnTo>
                  <a:lnTo>
                    <a:pt x="1915785" y="0"/>
                  </a:lnTo>
                  <a:lnTo>
                    <a:pt x="1919269" y="0"/>
                  </a:lnTo>
                  <a:lnTo>
                    <a:pt x="1922752" y="0"/>
                  </a:lnTo>
                  <a:lnTo>
                    <a:pt x="1926235" y="0"/>
                  </a:lnTo>
                  <a:lnTo>
                    <a:pt x="1929718" y="0"/>
                  </a:lnTo>
                  <a:lnTo>
                    <a:pt x="1933202" y="0"/>
                  </a:lnTo>
                  <a:lnTo>
                    <a:pt x="1936685" y="0"/>
                  </a:lnTo>
                  <a:lnTo>
                    <a:pt x="1940168" y="0"/>
                  </a:lnTo>
                  <a:lnTo>
                    <a:pt x="1943651" y="0"/>
                  </a:lnTo>
                  <a:lnTo>
                    <a:pt x="1947135" y="0"/>
                  </a:lnTo>
                  <a:lnTo>
                    <a:pt x="1950618" y="0"/>
                  </a:lnTo>
                  <a:lnTo>
                    <a:pt x="1954101" y="0"/>
                  </a:lnTo>
                  <a:lnTo>
                    <a:pt x="1957584" y="0"/>
                  </a:lnTo>
                  <a:lnTo>
                    <a:pt x="1961068" y="0"/>
                  </a:lnTo>
                  <a:lnTo>
                    <a:pt x="1964551" y="0"/>
                  </a:lnTo>
                  <a:lnTo>
                    <a:pt x="1968034" y="0"/>
                  </a:lnTo>
                  <a:lnTo>
                    <a:pt x="1971517" y="0"/>
                  </a:lnTo>
                  <a:lnTo>
                    <a:pt x="1975001" y="0"/>
                  </a:lnTo>
                  <a:lnTo>
                    <a:pt x="1978484" y="0"/>
                  </a:lnTo>
                  <a:lnTo>
                    <a:pt x="1981967" y="0"/>
                  </a:lnTo>
                  <a:lnTo>
                    <a:pt x="1985450" y="0"/>
                  </a:lnTo>
                  <a:lnTo>
                    <a:pt x="1988934" y="0"/>
                  </a:lnTo>
                  <a:lnTo>
                    <a:pt x="1992417" y="0"/>
                  </a:lnTo>
                  <a:lnTo>
                    <a:pt x="1995900" y="0"/>
                  </a:lnTo>
                  <a:lnTo>
                    <a:pt x="1999383" y="0"/>
                  </a:lnTo>
                  <a:lnTo>
                    <a:pt x="2002867" y="0"/>
                  </a:lnTo>
                  <a:lnTo>
                    <a:pt x="2006350" y="0"/>
                  </a:lnTo>
                  <a:lnTo>
                    <a:pt x="2009833" y="0"/>
                  </a:lnTo>
                  <a:lnTo>
                    <a:pt x="2013316" y="0"/>
                  </a:lnTo>
                  <a:lnTo>
                    <a:pt x="2016799" y="0"/>
                  </a:lnTo>
                  <a:lnTo>
                    <a:pt x="2020283" y="0"/>
                  </a:lnTo>
                  <a:lnTo>
                    <a:pt x="2023766" y="0"/>
                  </a:lnTo>
                  <a:lnTo>
                    <a:pt x="2027249" y="0"/>
                  </a:lnTo>
                  <a:lnTo>
                    <a:pt x="2030732" y="0"/>
                  </a:lnTo>
                  <a:lnTo>
                    <a:pt x="2034216" y="0"/>
                  </a:lnTo>
                  <a:lnTo>
                    <a:pt x="2037699" y="0"/>
                  </a:lnTo>
                  <a:lnTo>
                    <a:pt x="2041182" y="0"/>
                  </a:lnTo>
                  <a:lnTo>
                    <a:pt x="2044665" y="0"/>
                  </a:lnTo>
                  <a:lnTo>
                    <a:pt x="2048149" y="0"/>
                  </a:lnTo>
                  <a:lnTo>
                    <a:pt x="2051632" y="0"/>
                  </a:lnTo>
                  <a:lnTo>
                    <a:pt x="2055115" y="0"/>
                  </a:lnTo>
                  <a:lnTo>
                    <a:pt x="2058598" y="0"/>
                  </a:lnTo>
                  <a:lnTo>
                    <a:pt x="2062082" y="0"/>
                  </a:lnTo>
                  <a:lnTo>
                    <a:pt x="2065565" y="0"/>
                  </a:lnTo>
                  <a:lnTo>
                    <a:pt x="2069048" y="0"/>
                  </a:lnTo>
                  <a:lnTo>
                    <a:pt x="2072531" y="0"/>
                  </a:lnTo>
                  <a:lnTo>
                    <a:pt x="2076015" y="0"/>
                  </a:lnTo>
                  <a:lnTo>
                    <a:pt x="2079498" y="0"/>
                  </a:lnTo>
                  <a:lnTo>
                    <a:pt x="2082981" y="0"/>
                  </a:lnTo>
                  <a:lnTo>
                    <a:pt x="2086464" y="0"/>
                  </a:lnTo>
                  <a:lnTo>
                    <a:pt x="2089948" y="0"/>
                  </a:lnTo>
                  <a:lnTo>
                    <a:pt x="2093431" y="0"/>
                  </a:lnTo>
                  <a:lnTo>
                    <a:pt x="2096914" y="0"/>
                  </a:lnTo>
                  <a:lnTo>
                    <a:pt x="2100397" y="0"/>
                  </a:lnTo>
                  <a:lnTo>
                    <a:pt x="2103881" y="0"/>
                  </a:lnTo>
                  <a:lnTo>
                    <a:pt x="2107364" y="0"/>
                  </a:lnTo>
                  <a:lnTo>
                    <a:pt x="2110847" y="0"/>
                  </a:lnTo>
                  <a:lnTo>
                    <a:pt x="2114330" y="0"/>
                  </a:lnTo>
                  <a:lnTo>
                    <a:pt x="2117814" y="0"/>
                  </a:lnTo>
                  <a:lnTo>
                    <a:pt x="2121297" y="0"/>
                  </a:lnTo>
                  <a:lnTo>
                    <a:pt x="2124780" y="0"/>
                  </a:lnTo>
                  <a:lnTo>
                    <a:pt x="2128263" y="0"/>
                  </a:lnTo>
                  <a:lnTo>
                    <a:pt x="2131747" y="0"/>
                  </a:lnTo>
                  <a:lnTo>
                    <a:pt x="2135230" y="0"/>
                  </a:lnTo>
                  <a:lnTo>
                    <a:pt x="2138713" y="0"/>
                  </a:lnTo>
                  <a:lnTo>
                    <a:pt x="2142196" y="0"/>
                  </a:lnTo>
                  <a:lnTo>
                    <a:pt x="2145680" y="0"/>
                  </a:lnTo>
                  <a:lnTo>
                    <a:pt x="2149163" y="0"/>
                  </a:lnTo>
                  <a:lnTo>
                    <a:pt x="2152646" y="0"/>
                  </a:lnTo>
                  <a:lnTo>
                    <a:pt x="2156129" y="0"/>
                  </a:lnTo>
                  <a:lnTo>
                    <a:pt x="2159613" y="0"/>
                  </a:lnTo>
                  <a:lnTo>
                    <a:pt x="2163096" y="0"/>
                  </a:lnTo>
                  <a:lnTo>
                    <a:pt x="2166579" y="0"/>
                  </a:lnTo>
                  <a:lnTo>
                    <a:pt x="2170062" y="0"/>
                  </a:lnTo>
                  <a:lnTo>
                    <a:pt x="2173546" y="0"/>
                  </a:lnTo>
                  <a:lnTo>
                    <a:pt x="2177029" y="0"/>
                  </a:lnTo>
                  <a:lnTo>
                    <a:pt x="2180512" y="0"/>
                  </a:lnTo>
                  <a:lnTo>
                    <a:pt x="2183995" y="0"/>
                  </a:lnTo>
                  <a:lnTo>
                    <a:pt x="2187479" y="0"/>
                  </a:lnTo>
                  <a:lnTo>
                    <a:pt x="2190962" y="0"/>
                  </a:lnTo>
                  <a:lnTo>
                    <a:pt x="2194445" y="0"/>
                  </a:lnTo>
                  <a:lnTo>
                    <a:pt x="2197928" y="0"/>
                  </a:lnTo>
                  <a:lnTo>
                    <a:pt x="2201412" y="0"/>
                  </a:lnTo>
                  <a:lnTo>
                    <a:pt x="2204895" y="0"/>
                  </a:lnTo>
                  <a:lnTo>
                    <a:pt x="2208378" y="0"/>
                  </a:lnTo>
                  <a:lnTo>
                    <a:pt x="2211861" y="0"/>
                  </a:lnTo>
                  <a:lnTo>
                    <a:pt x="2215345" y="0"/>
                  </a:lnTo>
                  <a:lnTo>
                    <a:pt x="2218828" y="0"/>
                  </a:lnTo>
                  <a:lnTo>
                    <a:pt x="2222311" y="0"/>
                  </a:lnTo>
                  <a:lnTo>
                    <a:pt x="2225794" y="0"/>
                  </a:lnTo>
                  <a:lnTo>
                    <a:pt x="2229278" y="0"/>
                  </a:lnTo>
                  <a:lnTo>
                    <a:pt x="2232761" y="0"/>
                  </a:lnTo>
                  <a:lnTo>
                    <a:pt x="2236244" y="0"/>
                  </a:lnTo>
                  <a:lnTo>
                    <a:pt x="2239727" y="0"/>
                  </a:lnTo>
                  <a:lnTo>
                    <a:pt x="2243211" y="0"/>
                  </a:lnTo>
                  <a:lnTo>
                    <a:pt x="2246694" y="0"/>
                  </a:lnTo>
                  <a:lnTo>
                    <a:pt x="2250177" y="0"/>
                  </a:lnTo>
                  <a:lnTo>
                    <a:pt x="2253660" y="0"/>
                  </a:lnTo>
                  <a:lnTo>
                    <a:pt x="2257144" y="0"/>
                  </a:lnTo>
                  <a:lnTo>
                    <a:pt x="2260627" y="0"/>
                  </a:lnTo>
                  <a:lnTo>
                    <a:pt x="2264110" y="0"/>
                  </a:lnTo>
                  <a:lnTo>
                    <a:pt x="2267593" y="0"/>
                  </a:lnTo>
                  <a:lnTo>
                    <a:pt x="2271077" y="0"/>
                  </a:lnTo>
                  <a:lnTo>
                    <a:pt x="2274560" y="0"/>
                  </a:lnTo>
                  <a:lnTo>
                    <a:pt x="2278043" y="0"/>
                  </a:lnTo>
                  <a:lnTo>
                    <a:pt x="2281526" y="0"/>
                  </a:lnTo>
                  <a:lnTo>
                    <a:pt x="2285010" y="0"/>
                  </a:lnTo>
                  <a:lnTo>
                    <a:pt x="2288493" y="0"/>
                  </a:lnTo>
                  <a:lnTo>
                    <a:pt x="2291976" y="0"/>
                  </a:lnTo>
                  <a:lnTo>
                    <a:pt x="2295459" y="0"/>
                  </a:lnTo>
                  <a:lnTo>
                    <a:pt x="2298942" y="0"/>
                  </a:lnTo>
                  <a:lnTo>
                    <a:pt x="2302426" y="0"/>
                  </a:lnTo>
                  <a:lnTo>
                    <a:pt x="2305909" y="0"/>
                  </a:lnTo>
                  <a:lnTo>
                    <a:pt x="2309392" y="0"/>
                  </a:lnTo>
                  <a:lnTo>
                    <a:pt x="2312875" y="0"/>
                  </a:lnTo>
                  <a:lnTo>
                    <a:pt x="2316359" y="0"/>
                  </a:lnTo>
                  <a:lnTo>
                    <a:pt x="2319842" y="0"/>
                  </a:lnTo>
                  <a:lnTo>
                    <a:pt x="2323325" y="0"/>
                  </a:lnTo>
                  <a:lnTo>
                    <a:pt x="2326808" y="0"/>
                  </a:lnTo>
                  <a:lnTo>
                    <a:pt x="2330292" y="0"/>
                  </a:lnTo>
                  <a:lnTo>
                    <a:pt x="2333775" y="0"/>
                  </a:lnTo>
                  <a:lnTo>
                    <a:pt x="2337258" y="0"/>
                  </a:lnTo>
                  <a:lnTo>
                    <a:pt x="2340741" y="0"/>
                  </a:lnTo>
                  <a:lnTo>
                    <a:pt x="2344225" y="0"/>
                  </a:lnTo>
                  <a:lnTo>
                    <a:pt x="2347708" y="0"/>
                  </a:lnTo>
                  <a:lnTo>
                    <a:pt x="2351191" y="0"/>
                  </a:lnTo>
                  <a:lnTo>
                    <a:pt x="2354674" y="0"/>
                  </a:lnTo>
                  <a:lnTo>
                    <a:pt x="2358158" y="0"/>
                  </a:lnTo>
                  <a:lnTo>
                    <a:pt x="2361641" y="0"/>
                  </a:lnTo>
                  <a:lnTo>
                    <a:pt x="2365124" y="0"/>
                  </a:lnTo>
                  <a:lnTo>
                    <a:pt x="2368607" y="0"/>
                  </a:lnTo>
                  <a:lnTo>
                    <a:pt x="2372091" y="0"/>
                  </a:lnTo>
                  <a:lnTo>
                    <a:pt x="2375574" y="0"/>
                  </a:lnTo>
                  <a:lnTo>
                    <a:pt x="2379057" y="0"/>
                  </a:lnTo>
                  <a:lnTo>
                    <a:pt x="2382540" y="0"/>
                  </a:lnTo>
                  <a:lnTo>
                    <a:pt x="2386024" y="0"/>
                  </a:lnTo>
                  <a:lnTo>
                    <a:pt x="2389507" y="0"/>
                  </a:lnTo>
                  <a:lnTo>
                    <a:pt x="2392990" y="0"/>
                  </a:lnTo>
                  <a:lnTo>
                    <a:pt x="2396473" y="0"/>
                  </a:lnTo>
                  <a:lnTo>
                    <a:pt x="2399957" y="0"/>
                  </a:lnTo>
                  <a:lnTo>
                    <a:pt x="2403440" y="0"/>
                  </a:lnTo>
                  <a:lnTo>
                    <a:pt x="2406923" y="0"/>
                  </a:lnTo>
                  <a:lnTo>
                    <a:pt x="2410406" y="0"/>
                  </a:lnTo>
                  <a:lnTo>
                    <a:pt x="2413890" y="0"/>
                  </a:lnTo>
                  <a:lnTo>
                    <a:pt x="2417373" y="0"/>
                  </a:lnTo>
                  <a:lnTo>
                    <a:pt x="2420856" y="0"/>
                  </a:lnTo>
                  <a:lnTo>
                    <a:pt x="2424339" y="0"/>
                  </a:lnTo>
                  <a:lnTo>
                    <a:pt x="2427823" y="0"/>
                  </a:lnTo>
                  <a:lnTo>
                    <a:pt x="2431306" y="0"/>
                  </a:lnTo>
                  <a:lnTo>
                    <a:pt x="2434789" y="0"/>
                  </a:lnTo>
                  <a:lnTo>
                    <a:pt x="2438272" y="0"/>
                  </a:lnTo>
                  <a:lnTo>
                    <a:pt x="2441756" y="0"/>
                  </a:lnTo>
                  <a:lnTo>
                    <a:pt x="2445239" y="0"/>
                  </a:lnTo>
                  <a:lnTo>
                    <a:pt x="2448722" y="0"/>
                  </a:lnTo>
                  <a:lnTo>
                    <a:pt x="2452205" y="0"/>
                  </a:lnTo>
                  <a:lnTo>
                    <a:pt x="2455689" y="0"/>
                  </a:lnTo>
                  <a:lnTo>
                    <a:pt x="2459172" y="0"/>
                  </a:lnTo>
                  <a:lnTo>
                    <a:pt x="2462655" y="0"/>
                  </a:lnTo>
                  <a:lnTo>
                    <a:pt x="2466138" y="0"/>
                  </a:lnTo>
                  <a:lnTo>
                    <a:pt x="2469622" y="0"/>
                  </a:lnTo>
                  <a:lnTo>
                    <a:pt x="2473105" y="0"/>
                  </a:lnTo>
                  <a:lnTo>
                    <a:pt x="2476588" y="0"/>
                  </a:lnTo>
                  <a:lnTo>
                    <a:pt x="2480071" y="0"/>
                  </a:lnTo>
                  <a:lnTo>
                    <a:pt x="2483555" y="0"/>
                  </a:lnTo>
                  <a:lnTo>
                    <a:pt x="2487038" y="0"/>
                  </a:lnTo>
                  <a:lnTo>
                    <a:pt x="2490521" y="0"/>
                  </a:lnTo>
                  <a:lnTo>
                    <a:pt x="2494004" y="0"/>
                  </a:lnTo>
                  <a:lnTo>
                    <a:pt x="2497488" y="0"/>
                  </a:lnTo>
                  <a:lnTo>
                    <a:pt x="2500971" y="0"/>
                  </a:lnTo>
                  <a:lnTo>
                    <a:pt x="2504454" y="0"/>
                  </a:lnTo>
                  <a:lnTo>
                    <a:pt x="2507937" y="0"/>
                  </a:lnTo>
                  <a:lnTo>
                    <a:pt x="2511421" y="0"/>
                  </a:lnTo>
                  <a:lnTo>
                    <a:pt x="2514904" y="0"/>
                  </a:lnTo>
                  <a:lnTo>
                    <a:pt x="2518387" y="0"/>
                  </a:lnTo>
                  <a:lnTo>
                    <a:pt x="2521870" y="0"/>
                  </a:lnTo>
                  <a:lnTo>
                    <a:pt x="2525354" y="0"/>
                  </a:lnTo>
                  <a:lnTo>
                    <a:pt x="2528837" y="0"/>
                  </a:lnTo>
                  <a:lnTo>
                    <a:pt x="2532320" y="0"/>
                  </a:lnTo>
                  <a:lnTo>
                    <a:pt x="2535803" y="0"/>
                  </a:lnTo>
                  <a:lnTo>
                    <a:pt x="2539287" y="0"/>
                  </a:lnTo>
                  <a:lnTo>
                    <a:pt x="2542770" y="0"/>
                  </a:lnTo>
                  <a:lnTo>
                    <a:pt x="2546253" y="0"/>
                  </a:lnTo>
                  <a:lnTo>
                    <a:pt x="2549736" y="0"/>
                  </a:lnTo>
                  <a:lnTo>
                    <a:pt x="2553220" y="0"/>
                  </a:lnTo>
                  <a:lnTo>
                    <a:pt x="2556703" y="0"/>
                  </a:lnTo>
                  <a:lnTo>
                    <a:pt x="2560186" y="0"/>
                  </a:lnTo>
                  <a:lnTo>
                    <a:pt x="2563669" y="0"/>
                  </a:lnTo>
                  <a:lnTo>
                    <a:pt x="2567153" y="0"/>
                  </a:lnTo>
                  <a:lnTo>
                    <a:pt x="2570636" y="0"/>
                  </a:lnTo>
                  <a:lnTo>
                    <a:pt x="2574119" y="0"/>
                  </a:lnTo>
                  <a:lnTo>
                    <a:pt x="2577602" y="0"/>
                  </a:lnTo>
                  <a:lnTo>
                    <a:pt x="2581085" y="0"/>
                  </a:lnTo>
                  <a:lnTo>
                    <a:pt x="2584569" y="0"/>
                  </a:lnTo>
                  <a:lnTo>
                    <a:pt x="2588052" y="0"/>
                  </a:lnTo>
                  <a:lnTo>
                    <a:pt x="2591535" y="0"/>
                  </a:lnTo>
                  <a:lnTo>
                    <a:pt x="2595018" y="0"/>
                  </a:lnTo>
                  <a:lnTo>
                    <a:pt x="2598502" y="0"/>
                  </a:lnTo>
                  <a:lnTo>
                    <a:pt x="2601985" y="0"/>
                  </a:lnTo>
                  <a:lnTo>
                    <a:pt x="2605468" y="0"/>
                  </a:lnTo>
                  <a:lnTo>
                    <a:pt x="2608951" y="0"/>
                  </a:lnTo>
                  <a:lnTo>
                    <a:pt x="2612435" y="0"/>
                  </a:lnTo>
                  <a:lnTo>
                    <a:pt x="2615918" y="0"/>
                  </a:lnTo>
                  <a:lnTo>
                    <a:pt x="2619401" y="0"/>
                  </a:lnTo>
                  <a:lnTo>
                    <a:pt x="2622884" y="0"/>
                  </a:lnTo>
                  <a:lnTo>
                    <a:pt x="2626368" y="0"/>
                  </a:lnTo>
                  <a:lnTo>
                    <a:pt x="2629851" y="0"/>
                  </a:lnTo>
                  <a:lnTo>
                    <a:pt x="2633334" y="0"/>
                  </a:lnTo>
                  <a:lnTo>
                    <a:pt x="2636817" y="0"/>
                  </a:lnTo>
                  <a:lnTo>
                    <a:pt x="2640301" y="0"/>
                  </a:lnTo>
                  <a:lnTo>
                    <a:pt x="2643784" y="0"/>
                  </a:lnTo>
                  <a:lnTo>
                    <a:pt x="2647267" y="0"/>
                  </a:lnTo>
                  <a:lnTo>
                    <a:pt x="2650750" y="0"/>
                  </a:lnTo>
                  <a:lnTo>
                    <a:pt x="2654234" y="0"/>
                  </a:lnTo>
                  <a:lnTo>
                    <a:pt x="2657717" y="0"/>
                  </a:lnTo>
                  <a:lnTo>
                    <a:pt x="2661200" y="0"/>
                  </a:lnTo>
                  <a:lnTo>
                    <a:pt x="2664683" y="0"/>
                  </a:lnTo>
                  <a:lnTo>
                    <a:pt x="2668167" y="0"/>
                  </a:lnTo>
                  <a:lnTo>
                    <a:pt x="2671650" y="0"/>
                  </a:lnTo>
                  <a:lnTo>
                    <a:pt x="2675133" y="0"/>
                  </a:lnTo>
                  <a:lnTo>
                    <a:pt x="2678616" y="0"/>
                  </a:lnTo>
                  <a:lnTo>
                    <a:pt x="2682100" y="0"/>
                  </a:lnTo>
                  <a:lnTo>
                    <a:pt x="2685583" y="0"/>
                  </a:lnTo>
                  <a:lnTo>
                    <a:pt x="2689066" y="0"/>
                  </a:lnTo>
                  <a:lnTo>
                    <a:pt x="2692549" y="0"/>
                  </a:lnTo>
                  <a:lnTo>
                    <a:pt x="2696033" y="0"/>
                  </a:lnTo>
                  <a:lnTo>
                    <a:pt x="2699516" y="0"/>
                  </a:lnTo>
                  <a:lnTo>
                    <a:pt x="2702999" y="0"/>
                  </a:lnTo>
                  <a:lnTo>
                    <a:pt x="2706482" y="0"/>
                  </a:lnTo>
                  <a:lnTo>
                    <a:pt x="2709966" y="0"/>
                  </a:lnTo>
                  <a:lnTo>
                    <a:pt x="2713449" y="0"/>
                  </a:lnTo>
                  <a:lnTo>
                    <a:pt x="2716932" y="0"/>
                  </a:lnTo>
                  <a:lnTo>
                    <a:pt x="2720415" y="0"/>
                  </a:lnTo>
                  <a:lnTo>
                    <a:pt x="2723899" y="0"/>
                  </a:lnTo>
                  <a:lnTo>
                    <a:pt x="2727382" y="0"/>
                  </a:lnTo>
                  <a:lnTo>
                    <a:pt x="2730865" y="0"/>
                  </a:lnTo>
                  <a:lnTo>
                    <a:pt x="2734348" y="0"/>
                  </a:lnTo>
                  <a:lnTo>
                    <a:pt x="2737832" y="0"/>
                  </a:lnTo>
                  <a:lnTo>
                    <a:pt x="2741315" y="0"/>
                  </a:lnTo>
                  <a:lnTo>
                    <a:pt x="2744798" y="0"/>
                  </a:lnTo>
                  <a:lnTo>
                    <a:pt x="2748281" y="0"/>
                  </a:lnTo>
                  <a:lnTo>
                    <a:pt x="2751765" y="0"/>
                  </a:lnTo>
                  <a:lnTo>
                    <a:pt x="2755248" y="0"/>
                  </a:lnTo>
                  <a:lnTo>
                    <a:pt x="2758731" y="0"/>
                  </a:lnTo>
                  <a:lnTo>
                    <a:pt x="2762214" y="0"/>
                  </a:lnTo>
                  <a:lnTo>
                    <a:pt x="2765698" y="0"/>
                  </a:lnTo>
                  <a:lnTo>
                    <a:pt x="2769181" y="0"/>
                  </a:lnTo>
                  <a:lnTo>
                    <a:pt x="2772664" y="0"/>
                  </a:lnTo>
                  <a:lnTo>
                    <a:pt x="2776147" y="0"/>
                  </a:lnTo>
                  <a:lnTo>
                    <a:pt x="2779631" y="0"/>
                  </a:lnTo>
                  <a:lnTo>
                    <a:pt x="2783114" y="0"/>
                  </a:lnTo>
                  <a:lnTo>
                    <a:pt x="2786597" y="0"/>
                  </a:lnTo>
                  <a:lnTo>
                    <a:pt x="2790080" y="0"/>
                  </a:lnTo>
                  <a:lnTo>
                    <a:pt x="2793564" y="0"/>
                  </a:lnTo>
                  <a:lnTo>
                    <a:pt x="2797047" y="0"/>
                  </a:lnTo>
                  <a:lnTo>
                    <a:pt x="2800530" y="0"/>
                  </a:lnTo>
                  <a:lnTo>
                    <a:pt x="2804013" y="0"/>
                  </a:lnTo>
                  <a:lnTo>
                    <a:pt x="2807497" y="0"/>
                  </a:lnTo>
                  <a:lnTo>
                    <a:pt x="2810980" y="0"/>
                  </a:lnTo>
                  <a:lnTo>
                    <a:pt x="2814463" y="0"/>
                  </a:lnTo>
                  <a:lnTo>
                    <a:pt x="2817946" y="0"/>
                  </a:lnTo>
                  <a:lnTo>
                    <a:pt x="2821430" y="0"/>
                  </a:lnTo>
                  <a:lnTo>
                    <a:pt x="2824913" y="0"/>
                  </a:lnTo>
                  <a:lnTo>
                    <a:pt x="2828396" y="0"/>
                  </a:lnTo>
                  <a:lnTo>
                    <a:pt x="2831879" y="0"/>
                  </a:lnTo>
                  <a:lnTo>
                    <a:pt x="2835363" y="0"/>
                  </a:lnTo>
                  <a:lnTo>
                    <a:pt x="2838846" y="0"/>
                  </a:lnTo>
                  <a:lnTo>
                    <a:pt x="2842329" y="0"/>
                  </a:lnTo>
                  <a:lnTo>
                    <a:pt x="2845812" y="0"/>
                  </a:lnTo>
                  <a:lnTo>
                    <a:pt x="2849296" y="0"/>
                  </a:lnTo>
                  <a:lnTo>
                    <a:pt x="2852779" y="0"/>
                  </a:lnTo>
                  <a:lnTo>
                    <a:pt x="2856262" y="0"/>
                  </a:lnTo>
                  <a:lnTo>
                    <a:pt x="2859745" y="0"/>
                  </a:lnTo>
                  <a:lnTo>
                    <a:pt x="2863229" y="0"/>
                  </a:lnTo>
                  <a:lnTo>
                    <a:pt x="2866712" y="0"/>
                  </a:lnTo>
                  <a:lnTo>
                    <a:pt x="2870195" y="0"/>
                  </a:lnTo>
                  <a:lnTo>
                    <a:pt x="2873678" y="0"/>
                  </a:lnTo>
                  <a:lnTo>
                    <a:pt x="2877161" y="0"/>
                  </a:lnTo>
                  <a:lnTo>
                    <a:pt x="2880645" y="0"/>
                  </a:lnTo>
                  <a:lnTo>
                    <a:pt x="2884128" y="0"/>
                  </a:lnTo>
                  <a:lnTo>
                    <a:pt x="2887611" y="0"/>
                  </a:lnTo>
                  <a:lnTo>
                    <a:pt x="2891094" y="0"/>
                  </a:lnTo>
                  <a:lnTo>
                    <a:pt x="2894578" y="0"/>
                  </a:lnTo>
                  <a:lnTo>
                    <a:pt x="2898061" y="0"/>
                  </a:lnTo>
                  <a:lnTo>
                    <a:pt x="2901544" y="0"/>
                  </a:lnTo>
                  <a:lnTo>
                    <a:pt x="2905027" y="0"/>
                  </a:lnTo>
                  <a:lnTo>
                    <a:pt x="2908511" y="0"/>
                  </a:lnTo>
                  <a:lnTo>
                    <a:pt x="2911994" y="0"/>
                  </a:lnTo>
                  <a:lnTo>
                    <a:pt x="2915477" y="0"/>
                  </a:lnTo>
                  <a:lnTo>
                    <a:pt x="2918960" y="0"/>
                  </a:lnTo>
                  <a:lnTo>
                    <a:pt x="2922444" y="0"/>
                  </a:lnTo>
                  <a:lnTo>
                    <a:pt x="2925927" y="0"/>
                  </a:lnTo>
                  <a:lnTo>
                    <a:pt x="2929410" y="0"/>
                  </a:lnTo>
                  <a:lnTo>
                    <a:pt x="2932893" y="0"/>
                  </a:lnTo>
                  <a:lnTo>
                    <a:pt x="2936377" y="0"/>
                  </a:lnTo>
                  <a:lnTo>
                    <a:pt x="2939860" y="0"/>
                  </a:lnTo>
                  <a:lnTo>
                    <a:pt x="2943343" y="0"/>
                  </a:lnTo>
                  <a:lnTo>
                    <a:pt x="2946826" y="0"/>
                  </a:lnTo>
                  <a:lnTo>
                    <a:pt x="2950310" y="0"/>
                  </a:lnTo>
                  <a:lnTo>
                    <a:pt x="2953793" y="0"/>
                  </a:lnTo>
                  <a:lnTo>
                    <a:pt x="2957276" y="0"/>
                  </a:lnTo>
                  <a:lnTo>
                    <a:pt x="2960759" y="0"/>
                  </a:lnTo>
                  <a:lnTo>
                    <a:pt x="2964243" y="0"/>
                  </a:lnTo>
                  <a:lnTo>
                    <a:pt x="2967726" y="0"/>
                  </a:lnTo>
                  <a:lnTo>
                    <a:pt x="2971209" y="0"/>
                  </a:lnTo>
                  <a:lnTo>
                    <a:pt x="2974692" y="0"/>
                  </a:lnTo>
                  <a:lnTo>
                    <a:pt x="2978176" y="0"/>
                  </a:lnTo>
                  <a:lnTo>
                    <a:pt x="2981659" y="0"/>
                  </a:lnTo>
                  <a:lnTo>
                    <a:pt x="2985142" y="0"/>
                  </a:lnTo>
                  <a:lnTo>
                    <a:pt x="2988625" y="0"/>
                  </a:lnTo>
                  <a:lnTo>
                    <a:pt x="2992109" y="0"/>
                  </a:lnTo>
                  <a:lnTo>
                    <a:pt x="2995592" y="0"/>
                  </a:lnTo>
                  <a:lnTo>
                    <a:pt x="2999075" y="0"/>
                  </a:lnTo>
                  <a:lnTo>
                    <a:pt x="3002558" y="0"/>
                  </a:lnTo>
                  <a:lnTo>
                    <a:pt x="3006042" y="0"/>
                  </a:lnTo>
                  <a:lnTo>
                    <a:pt x="3009525" y="0"/>
                  </a:lnTo>
                  <a:lnTo>
                    <a:pt x="3013008" y="0"/>
                  </a:lnTo>
                  <a:lnTo>
                    <a:pt x="3016491" y="0"/>
                  </a:lnTo>
                  <a:lnTo>
                    <a:pt x="3019975" y="0"/>
                  </a:lnTo>
                  <a:lnTo>
                    <a:pt x="3023458" y="0"/>
                  </a:lnTo>
                  <a:lnTo>
                    <a:pt x="3026941" y="0"/>
                  </a:lnTo>
                  <a:lnTo>
                    <a:pt x="3030424" y="0"/>
                  </a:lnTo>
                  <a:lnTo>
                    <a:pt x="3033908" y="0"/>
                  </a:lnTo>
                  <a:lnTo>
                    <a:pt x="3037391" y="0"/>
                  </a:lnTo>
                  <a:lnTo>
                    <a:pt x="3040874" y="0"/>
                  </a:lnTo>
                  <a:lnTo>
                    <a:pt x="3044357" y="0"/>
                  </a:lnTo>
                  <a:lnTo>
                    <a:pt x="3047841" y="0"/>
                  </a:lnTo>
                  <a:lnTo>
                    <a:pt x="3051324" y="0"/>
                  </a:lnTo>
                  <a:lnTo>
                    <a:pt x="3054807" y="0"/>
                  </a:lnTo>
                  <a:lnTo>
                    <a:pt x="3058290" y="0"/>
                  </a:lnTo>
                  <a:lnTo>
                    <a:pt x="3061774" y="0"/>
                  </a:lnTo>
                  <a:lnTo>
                    <a:pt x="3065257" y="0"/>
                  </a:lnTo>
                  <a:lnTo>
                    <a:pt x="3068740" y="0"/>
                  </a:lnTo>
                  <a:lnTo>
                    <a:pt x="3072223" y="0"/>
                  </a:lnTo>
                  <a:lnTo>
                    <a:pt x="3075707" y="0"/>
                  </a:lnTo>
                  <a:lnTo>
                    <a:pt x="3079190" y="0"/>
                  </a:lnTo>
                  <a:lnTo>
                    <a:pt x="3082673" y="0"/>
                  </a:lnTo>
                  <a:lnTo>
                    <a:pt x="3086156" y="0"/>
                  </a:lnTo>
                  <a:lnTo>
                    <a:pt x="3089640" y="0"/>
                  </a:lnTo>
                  <a:lnTo>
                    <a:pt x="3093123" y="0"/>
                  </a:lnTo>
                  <a:lnTo>
                    <a:pt x="3096606" y="0"/>
                  </a:lnTo>
                  <a:lnTo>
                    <a:pt x="3100089" y="0"/>
                  </a:lnTo>
                  <a:lnTo>
                    <a:pt x="3103573" y="0"/>
                  </a:lnTo>
                  <a:lnTo>
                    <a:pt x="3107056" y="0"/>
                  </a:lnTo>
                  <a:lnTo>
                    <a:pt x="3110539" y="0"/>
                  </a:lnTo>
                  <a:lnTo>
                    <a:pt x="3114022" y="0"/>
                  </a:lnTo>
                  <a:lnTo>
                    <a:pt x="3117506" y="0"/>
                  </a:lnTo>
                  <a:lnTo>
                    <a:pt x="3120989" y="0"/>
                  </a:lnTo>
                  <a:lnTo>
                    <a:pt x="3124472" y="0"/>
                  </a:lnTo>
                  <a:lnTo>
                    <a:pt x="3127955" y="0"/>
                  </a:lnTo>
                  <a:lnTo>
                    <a:pt x="3131439" y="0"/>
                  </a:lnTo>
                  <a:lnTo>
                    <a:pt x="3134922" y="0"/>
                  </a:lnTo>
                  <a:lnTo>
                    <a:pt x="3138405" y="0"/>
                  </a:lnTo>
                  <a:lnTo>
                    <a:pt x="3141888" y="0"/>
                  </a:lnTo>
                  <a:lnTo>
                    <a:pt x="3145372" y="0"/>
                  </a:lnTo>
                  <a:lnTo>
                    <a:pt x="3148855" y="0"/>
                  </a:lnTo>
                  <a:lnTo>
                    <a:pt x="3152338" y="0"/>
                  </a:lnTo>
                  <a:lnTo>
                    <a:pt x="3155821" y="0"/>
                  </a:lnTo>
                  <a:lnTo>
                    <a:pt x="3159304" y="0"/>
                  </a:lnTo>
                  <a:lnTo>
                    <a:pt x="3162788" y="0"/>
                  </a:lnTo>
                  <a:lnTo>
                    <a:pt x="3166271" y="0"/>
                  </a:lnTo>
                  <a:lnTo>
                    <a:pt x="3169754" y="0"/>
                  </a:lnTo>
                  <a:lnTo>
                    <a:pt x="3173237" y="0"/>
                  </a:lnTo>
                  <a:lnTo>
                    <a:pt x="3176721" y="0"/>
                  </a:lnTo>
                  <a:lnTo>
                    <a:pt x="3180204" y="0"/>
                  </a:lnTo>
                  <a:lnTo>
                    <a:pt x="3183687" y="0"/>
                  </a:lnTo>
                  <a:lnTo>
                    <a:pt x="3187170" y="0"/>
                  </a:lnTo>
                  <a:lnTo>
                    <a:pt x="3190654" y="0"/>
                  </a:lnTo>
                  <a:lnTo>
                    <a:pt x="3194137" y="0"/>
                  </a:lnTo>
                  <a:lnTo>
                    <a:pt x="3197620" y="0"/>
                  </a:lnTo>
                  <a:lnTo>
                    <a:pt x="3201103" y="0"/>
                  </a:lnTo>
                  <a:lnTo>
                    <a:pt x="3204587" y="0"/>
                  </a:lnTo>
                  <a:lnTo>
                    <a:pt x="3208070" y="0"/>
                  </a:lnTo>
                  <a:lnTo>
                    <a:pt x="3211553" y="0"/>
                  </a:lnTo>
                  <a:lnTo>
                    <a:pt x="3215036" y="0"/>
                  </a:lnTo>
                  <a:lnTo>
                    <a:pt x="3218520" y="0"/>
                  </a:lnTo>
                  <a:lnTo>
                    <a:pt x="3222003" y="0"/>
                  </a:lnTo>
                  <a:lnTo>
                    <a:pt x="3225486" y="0"/>
                  </a:lnTo>
                  <a:lnTo>
                    <a:pt x="3228969" y="0"/>
                  </a:lnTo>
                  <a:lnTo>
                    <a:pt x="3232453" y="0"/>
                  </a:lnTo>
                  <a:lnTo>
                    <a:pt x="3235936" y="0"/>
                  </a:lnTo>
                  <a:lnTo>
                    <a:pt x="3239419" y="0"/>
                  </a:lnTo>
                  <a:lnTo>
                    <a:pt x="3242902" y="0"/>
                  </a:lnTo>
                  <a:lnTo>
                    <a:pt x="3246386" y="0"/>
                  </a:lnTo>
                  <a:lnTo>
                    <a:pt x="3249869" y="0"/>
                  </a:lnTo>
                  <a:lnTo>
                    <a:pt x="3253352" y="0"/>
                  </a:lnTo>
                  <a:lnTo>
                    <a:pt x="3256835" y="0"/>
                  </a:lnTo>
                  <a:lnTo>
                    <a:pt x="3260319" y="0"/>
                  </a:lnTo>
                  <a:lnTo>
                    <a:pt x="3263802" y="0"/>
                  </a:lnTo>
                  <a:lnTo>
                    <a:pt x="3267285" y="0"/>
                  </a:lnTo>
                  <a:lnTo>
                    <a:pt x="3270768" y="0"/>
                  </a:lnTo>
                  <a:lnTo>
                    <a:pt x="3274252" y="0"/>
                  </a:lnTo>
                  <a:lnTo>
                    <a:pt x="3277735" y="0"/>
                  </a:lnTo>
                  <a:lnTo>
                    <a:pt x="3281218" y="0"/>
                  </a:lnTo>
                  <a:lnTo>
                    <a:pt x="3284701" y="0"/>
                  </a:lnTo>
                  <a:lnTo>
                    <a:pt x="3288185" y="0"/>
                  </a:lnTo>
                  <a:lnTo>
                    <a:pt x="3291668" y="0"/>
                  </a:lnTo>
                  <a:lnTo>
                    <a:pt x="3295151" y="0"/>
                  </a:lnTo>
                  <a:lnTo>
                    <a:pt x="3298634" y="0"/>
                  </a:lnTo>
                  <a:lnTo>
                    <a:pt x="3302118" y="0"/>
                  </a:lnTo>
                  <a:lnTo>
                    <a:pt x="3305601" y="0"/>
                  </a:lnTo>
                  <a:lnTo>
                    <a:pt x="3309084" y="0"/>
                  </a:lnTo>
                  <a:lnTo>
                    <a:pt x="3312567" y="0"/>
                  </a:lnTo>
                  <a:lnTo>
                    <a:pt x="3316051" y="0"/>
                  </a:lnTo>
                  <a:lnTo>
                    <a:pt x="3319534" y="0"/>
                  </a:lnTo>
                  <a:lnTo>
                    <a:pt x="3323017" y="0"/>
                  </a:lnTo>
                  <a:lnTo>
                    <a:pt x="3326500" y="0"/>
                  </a:lnTo>
                  <a:lnTo>
                    <a:pt x="3329984" y="0"/>
                  </a:lnTo>
                  <a:lnTo>
                    <a:pt x="3333467" y="0"/>
                  </a:lnTo>
                  <a:lnTo>
                    <a:pt x="3336950" y="0"/>
                  </a:lnTo>
                  <a:lnTo>
                    <a:pt x="3340433" y="0"/>
                  </a:lnTo>
                  <a:lnTo>
                    <a:pt x="3343917" y="0"/>
                  </a:lnTo>
                  <a:lnTo>
                    <a:pt x="3347400" y="0"/>
                  </a:lnTo>
                  <a:lnTo>
                    <a:pt x="3350883" y="0"/>
                  </a:lnTo>
                  <a:lnTo>
                    <a:pt x="3354366" y="0"/>
                  </a:lnTo>
                  <a:lnTo>
                    <a:pt x="3357850" y="0"/>
                  </a:lnTo>
                  <a:lnTo>
                    <a:pt x="3361333" y="0"/>
                  </a:lnTo>
                  <a:lnTo>
                    <a:pt x="3364816" y="0"/>
                  </a:lnTo>
                  <a:lnTo>
                    <a:pt x="3368299" y="0"/>
                  </a:lnTo>
                  <a:lnTo>
                    <a:pt x="3371783" y="0"/>
                  </a:lnTo>
                  <a:lnTo>
                    <a:pt x="3375266" y="0"/>
                  </a:lnTo>
                  <a:lnTo>
                    <a:pt x="3378749" y="0"/>
                  </a:lnTo>
                  <a:lnTo>
                    <a:pt x="3382232" y="0"/>
                  </a:lnTo>
                  <a:lnTo>
                    <a:pt x="3385716" y="0"/>
                  </a:lnTo>
                  <a:lnTo>
                    <a:pt x="3389199" y="0"/>
                  </a:lnTo>
                  <a:lnTo>
                    <a:pt x="3392682" y="0"/>
                  </a:lnTo>
                  <a:lnTo>
                    <a:pt x="3396165" y="0"/>
                  </a:lnTo>
                  <a:lnTo>
                    <a:pt x="3399649" y="0"/>
                  </a:lnTo>
                  <a:lnTo>
                    <a:pt x="3403132" y="0"/>
                  </a:lnTo>
                  <a:lnTo>
                    <a:pt x="3406615" y="0"/>
                  </a:lnTo>
                  <a:lnTo>
                    <a:pt x="3410098" y="0"/>
                  </a:lnTo>
                  <a:lnTo>
                    <a:pt x="3413582" y="0"/>
                  </a:lnTo>
                  <a:lnTo>
                    <a:pt x="3417065" y="0"/>
                  </a:lnTo>
                  <a:lnTo>
                    <a:pt x="3420548" y="0"/>
                  </a:lnTo>
                  <a:lnTo>
                    <a:pt x="3424031" y="0"/>
                  </a:lnTo>
                  <a:lnTo>
                    <a:pt x="3427515" y="0"/>
                  </a:lnTo>
                  <a:lnTo>
                    <a:pt x="3430998" y="0"/>
                  </a:lnTo>
                  <a:lnTo>
                    <a:pt x="3434481" y="0"/>
                  </a:lnTo>
                  <a:lnTo>
                    <a:pt x="3437964" y="0"/>
                  </a:lnTo>
                  <a:lnTo>
                    <a:pt x="3441447" y="0"/>
                  </a:lnTo>
                  <a:lnTo>
                    <a:pt x="3444931" y="0"/>
                  </a:lnTo>
                  <a:lnTo>
                    <a:pt x="3448414" y="0"/>
                  </a:lnTo>
                  <a:lnTo>
                    <a:pt x="3451897" y="0"/>
                  </a:lnTo>
                  <a:lnTo>
                    <a:pt x="3455380" y="0"/>
                  </a:lnTo>
                  <a:lnTo>
                    <a:pt x="3458864" y="0"/>
                  </a:lnTo>
                  <a:lnTo>
                    <a:pt x="3462347" y="0"/>
                  </a:lnTo>
                  <a:lnTo>
                    <a:pt x="3465830" y="0"/>
                  </a:lnTo>
                  <a:lnTo>
                    <a:pt x="3469313" y="0"/>
                  </a:lnTo>
                  <a:lnTo>
                    <a:pt x="3472797" y="0"/>
                  </a:lnTo>
                  <a:lnTo>
                    <a:pt x="3476280" y="0"/>
                  </a:lnTo>
                  <a:lnTo>
                    <a:pt x="3479763" y="0"/>
                  </a:lnTo>
                  <a:lnTo>
                    <a:pt x="3483246" y="0"/>
                  </a:lnTo>
                  <a:lnTo>
                    <a:pt x="3483246" y="1741623"/>
                  </a:lnTo>
                  <a:lnTo>
                    <a:pt x="3483246" y="2322164"/>
                  </a:lnTo>
                  <a:lnTo>
                    <a:pt x="3483246" y="2612435"/>
                  </a:lnTo>
                  <a:lnTo>
                    <a:pt x="3483246" y="2786597"/>
                  </a:lnTo>
                  <a:lnTo>
                    <a:pt x="3483246" y="2902705"/>
                  </a:lnTo>
                  <a:lnTo>
                    <a:pt x="3483246" y="2985640"/>
                  </a:lnTo>
                  <a:lnTo>
                    <a:pt x="3483246" y="3047841"/>
                  </a:lnTo>
                  <a:lnTo>
                    <a:pt x="3483246" y="3096219"/>
                  </a:lnTo>
                  <a:lnTo>
                    <a:pt x="3483246" y="3134922"/>
                  </a:lnTo>
                  <a:lnTo>
                    <a:pt x="3483246" y="3166588"/>
                  </a:lnTo>
                  <a:lnTo>
                    <a:pt x="3483246" y="3192976"/>
                  </a:lnTo>
                  <a:lnTo>
                    <a:pt x="3483246" y="3215304"/>
                  </a:lnTo>
                  <a:lnTo>
                    <a:pt x="3483246" y="3234443"/>
                  </a:lnTo>
                  <a:lnTo>
                    <a:pt x="3483246" y="3251030"/>
                  </a:lnTo>
                  <a:lnTo>
                    <a:pt x="3483246" y="3265544"/>
                  </a:lnTo>
                  <a:lnTo>
                    <a:pt x="3483246" y="3278350"/>
                  </a:lnTo>
                  <a:lnTo>
                    <a:pt x="3483246" y="3289733"/>
                  </a:lnTo>
                  <a:lnTo>
                    <a:pt x="3483246" y="3299918"/>
                  </a:lnTo>
                  <a:lnTo>
                    <a:pt x="3483246" y="3309084"/>
                  </a:lnTo>
                  <a:lnTo>
                    <a:pt x="3483246" y="3317378"/>
                  </a:lnTo>
                  <a:lnTo>
                    <a:pt x="3483246" y="3324917"/>
                  </a:lnTo>
                  <a:lnTo>
                    <a:pt x="3483246" y="3331801"/>
                  </a:lnTo>
                  <a:lnTo>
                    <a:pt x="3483246" y="3338111"/>
                  </a:lnTo>
                  <a:lnTo>
                    <a:pt x="3483246" y="3343917"/>
                  </a:lnTo>
                  <a:lnTo>
                    <a:pt x="3483246" y="3349275"/>
                  </a:lnTo>
                  <a:lnTo>
                    <a:pt x="3483246" y="3354237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272011" y="5235408"/>
              <a:ext cx="3483246" cy="316658"/>
            </a:xfrm>
            <a:custGeom>
              <a:avLst/>
              <a:gdLst/>
              <a:ahLst/>
              <a:cxnLst/>
              <a:rect l="0" t="0" r="0" b="0"/>
              <a:pathLst>
                <a:path w="3483246" h="316658">
                  <a:moveTo>
                    <a:pt x="0" y="316658"/>
                  </a:moveTo>
                  <a:lnTo>
                    <a:pt x="3483" y="316310"/>
                  </a:lnTo>
                  <a:lnTo>
                    <a:pt x="6966" y="315962"/>
                  </a:lnTo>
                  <a:lnTo>
                    <a:pt x="10449" y="315614"/>
                  </a:lnTo>
                  <a:lnTo>
                    <a:pt x="13932" y="315266"/>
                  </a:lnTo>
                  <a:lnTo>
                    <a:pt x="17416" y="314918"/>
                  </a:lnTo>
                  <a:lnTo>
                    <a:pt x="20899" y="314570"/>
                  </a:lnTo>
                  <a:lnTo>
                    <a:pt x="24382" y="314222"/>
                  </a:lnTo>
                  <a:lnTo>
                    <a:pt x="27865" y="313874"/>
                  </a:lnTo>
                  <a:lnTo>
                    <a:pt x="31349" y="313526"/>
                  </a:lnTo>
                  <a:lnTo>
                    <a:pt x="34832" y="313179"/>
                  </a:lnTo>
                  <a:lnTo>
                    <a:pt x="38315" y="312831"/>
                  </a:lnTo>
                  <a:lnTo>
                    <a:pt x="41798" y="312483"/>
                  </a:lnTo>
                  <a:lnTo>
                    <a:pt x="45282" y="312136"/>
                  </a:lnTo>
                  <a:lnTo>
                    <a:pt x="48765" y="311789"/>
                  </a:lnTo>
                  <a:lnTo>
                    <a:pt x="52248" y="311441"/>
                  </a:lnTo>
                  <a:lnTo>
                    <a:pt x="55731" y="311094"/>
                  </a:lnTo>
                  <a:lnTo>
                    <a:pt x="59215" y="310747"/>
                  </a:lnTo>
                  <a:lnTo>
                    <a:pt x="62698" y="310400"/>
                  </a:lnTo>
                  <a:lnTo>
                    <a:pt x="66181" y="310053"/>
                  </a:lnTo>
                  <a:lnTo>
                    <a:pt x="69664" y="309706"/>
                  </a:lnTo>
                  <a:lnTo>
                    <a:pt x="73148" y="309359"/>
                  </a:lnTo>
                  <a:lnTo>
                    <a:pt x="76631" y="309012"/>
                  </a:lnTo>
                  <a:lnTo>
                    <a:pt x="80114" y="308665"/>
                  </a:lnTo>
                  <a:lnTo>
                    <a:pt x="83597" y="308319"/>
                  </a:lnTo>
                  <a:lnTo>
                    <a:pt x="87081" y="307972"/>
                  </a:lnTo>
                  <a:lnTo>
                    <a:pt x="90564" y="307625"/>
                  </a:lnTo>
                  <a:lnTo>
                    <a:pt x="94047" y="307279"/>
                  </a:lnTo>
                  <a:lnTo>
                    <a:pt x="97530" y="306932"/>
                  </a:lnTo>
                  <a:lnTo>
                    <a:pt x="101014" y="306586"/>
                  </a:lnTo>
                  <a:lnTo>
                    <a:pt x="104497" y="306240"/>
                  </a:lnTo>
                  <a:lnTo>
                    <a:pt x="107980" y="305894"/>
                  </a:lnTo>
                  <a:lnTo>
                    <a:pt x="111463" y="305547"/>
                  </a:lnTo>
                  <a:lnTo>
                    <a:pt x="114947" y="305201"/>
                  </a:lnTo>
                  <a:lnTo>
                    <a:pt x="118430" y="304855"/>
                  </a:lnTo>
                  <a:lnTo>
                    <a:pt x="121913" y="304509"/>
                  </a:lnTo>
                  <a:lnTo>
                    <a:pt x="125396" y="304164"/>
                  </a:lnTo>
                  <a:lnTo>
                    <a:pt x="128880" y="303818"/>
                  </a:lnTo>
                  <a:lnTo>
                    <a:pt x="132363" y="303472"/>
                  </a:lnTo>
                  <a:lnTo>
                    <a:pt x="135846" y="303126"/>
                  </a:lnTo>
                  <a:lnTo>
                    <a:pt x="139329" y="302781"/>
                  </a:lnTo>
                  <a:lnTo>
                    <a:pt x="142813" y="302435"/>
                  </a:lnTo>
                  <a:lnTo>
                    <a:pt x="146296" y="302090"/>
                  </a:lnTo>
                  <a:lnTo>
                    <a:pt x="149779" y="301744"/>
                  </a:lnTo>
                  <a:lnTo>
                    <a:pt x="153262" y="301399"/>
                  </a:lnTo>
                  <a:lnTo>
                    <a:pt x="156746" y="301054"/>
                  </a:lnTo>
                  <a:lnTo>
                    <a:pt x="160229" y="300709"/>
                  </a:lnTo>
                  <a:lnTo>
                    <a:pt x="163712" y="300364"/>
                  </a:lnTo>
                  <a:lnTo>
                    <a:pt x="167195" y="300019"/>
                  </a:lnTo>
                  <a:lnTo>
                    <a:pt x="170679" y="299674"/>
                  </a:lnTo>
                  <a:lnTo>
                    <a:pt x="174162" y="299329"/>
                  </a:lnTo>
                  <a:lnTo>
                    <a:pt x="177645" y="298984"/>
                  </a:lnTo>
                  <a:lnTo>
                    <a:pt x="181128" y="298639"/>
                  </a:lnTo>
                  <a:lnTo>
                    <a:pt x="184612" y="298294"/>
                  </a:lnTo>
                  <a:lnTo>
                    <a:pt x="188095" y="297950"/>
                  </a:lnTo>
                  <a:lnTo>
                    <a:pt x="191578" y="297605"/>
                  </a:lnTo>
                  <a:lnTo>
                    <a:pt x="195061" y="297261"/>
                  </a:lnTo>
                  <a:lnTo>
                    <a:pt x="198545" y="296916"/>
                  </a:lnTo>
                  <a:lnTo>
                    <a:pt x="202028" y="296572"/>
                  </a:lnTo>
                  <a:lnTo>
                    <a:pt x="205511" y="296228"/>
                  </a:lnTo>
                  <a:lnTo>
                    <a:pt x="208994" y="295883"/>
                  </a:lnTo>
                  <a:lnTo>
                    <a:pt x="212478" y="295539"/>
                  </a:lnTo>
                  <a:lnTo>
                    <a:pt x="215961" y="295195"/>
                  </a:lnTo>
                  <a:lnTo>
                    <a:pt x="219444" y="294851"/>
                  </a:lnTo>
                  <a:lnTo>
                    <a:pt x="222927" y="294507"/>
                  </a:lnTo>
                  <a:lnTo>
                    <a:pt x="226411" y="294163"/>
                  </a:lnTo>
                  <a:lnTo>
                    <a:pt x="229894" y="293820"/>
                  </a:lnTo>
                  <a:lnTo>
                    <a:pt x="233377" y="293476"/>
                  </a:lnTo>
                  <a:lnTo>
                    <a:pt x="236860" y="293132"/>
                  </a:lnTo>
                  <a:lnTo>
                    <a:pt x="240344" y="292789"/>
                  </a:lnTo>
                  <a:lnTo>
                    <a:pt x="243827" y="292445"/>
                  </a:lnTo>
                  <a:lnTo>
                    <a:pt x="247310" y="292102"/>
                  </a:lnTo>
                  <a:lnTo>
                    <a:pt x="250793" y="291758"/>
                  </a:lnTo>
                  <a:lnTo>
                    <a:pt x="254277" y="291415"/>
                  </a:lnTo>
                  <a:lnTo>
                    <a:pt x="257760" y="291072"/>
                  </a:lnTo>
                  <a:lnTo>
                    <a:pt x="261243" y="290728"/>
                  </a:lnTo>
                  <a:lnTo>
                    <a:pt x="264726" y="290385"/>
                  </a:lnTo>
                  <a:lnTo>
                    <a:pt x="268210" y="290042"/>
                  </a:lnTo>
                  <a:lnTo>
                    <a:pt x="271693" y="289699"/>
                  </a:lnTo>
                  <a:lnTo>
                    <a:pt x="275176" y="289356"/>
                  </a:lnTo>
                  <a:lnTo>
                    <a:pt x="278659" y="289013"/>
                  </a:lnTo>
                  <a:lnTo>
                    <a:pt x="282143" y="288671"/>
                  </a:lnTo>
                  <a:lnTo>
                    <a:pt x="285626" y="288328"/>
                  </a:lnTo>
                  <a:lnTo>
                    <a:pt x="289109" y="287985"/>
                  </a:lnTo>
                  <a:lnTo>
                    <a:pt x="292592" y="287643"/>
                  </a:lnTo>
                  <a:lnTo>
                    <a:pt x="296075" y="287300"/>
                  </a:lnTo>
                  <a:lnTo>
                    <a:pt x="299559" y="286958"/>
                  </a:lnTo>
                  <a:lnTo>
                    <a:pt x="303042" y="286615"/>
                  </a:lnTo>
                  <a:lnTo>
                    <a:pt x="306525" y="286273"/>
                  </a:lnTo>
                  <a:lnTo>
                    <a:pt x="310008" y="285931"/>
                  </a:lnTo>
                  <a:lnTo>
                    <a:pt x="313492" y="285589"/>
                  </a:lnTo>
                  <a:lnTo>
                    <a:pt x="316975" y="285247"/>
                  </a:lnTo>
                  <a:lnTo>
                    <a:pt x="320458" y="284905"/>
                  </a:lnTo>
                  <a:lnTo>
                    <a:pt x="323941" y="284563"/>
                  </a:lnTo>
                  <a:lnTo>
                    <a:pt x="327425" y="284221"/>
                  </a:lnTo>
                  <a:lnTo>
                    <a:pt x="330908" y="283879"/>
                  </a:lnTo>
                  <a:lnTo>
                    <a:pt x="334391" y="283537"/>
                  </a:lnTo>
                  <a:lnTo>
                    <a:pt x="337874" y="283195"/>
                  </a:lnTo>
                  <a:lnTo>
                    <a:pt x="341358" y="282854"/>
                  </a:lnTo>
                  <a:lnTo>
                    <a:pt x="344841" y="282512"/>
                  </a:lnTo>
                  <a:lnTo>
                    <a:pt x="348324" y="282171"/>
                  </a:lnTo>
                  <a:lnTo>
                    <a:pt x="351807" y="281829"/>
                  </a:lnTo>
                  <a:lnTo>
                    <a:pt x="355291" y="281488"/>
                  </a:lnTo>
                  <a:lnTo>
                    <a:pt x="358774" y="281147"/>
                  </a:lnTo>
                  <a:lnTo>
                    <a:pt x="362257" y="280805"/>
                  </a:lnTo>
                  <a:lnTo>
                    <a:pt x="365740" y="280464"/>
                  </a:lnTo>
                  <a:lnTo>
                    <a:pt x="369224" y="280123"/>
                  </a:lnTo>
                  <a:lnTo>
                    <a:pt x="372707" y="279782"/>
                  </a:lnTo>
                  <a:lnTo>
                    <a:pt x="376190" y="279441"/>
                  </a:lnTo>
                  <a:lnTo>
                    <a:pt x="379673" y="279100"/>
                  </a:lnTo>
                  <a:lnTo>
                    <a:pt x="383157" y="278759"/>
                  </a:lnTo>
                  <a:lnTo>
                    <a:pt x="386640" y="278419"/>
                  </a:lnTo>
                  <a:lnTo>
                    <a:pt x="390123" y="278078"/>
                  </a:lnTo>
                  <a:lnTo>
                    <a:pt x="393606" y="277737"/>
                  </a:lnTo>
                  <a:lnTo>
                    <a:pt x="397090" y="277397"/>
                  </a:lnTo>
                  <a:lnTo>
                    <a:pt x="400573" y="277056"/>
                  </a:lnTo>
                  <a:lnTo>
                    <a:pt x="404056" y="276716"/>
                  </a:lnTo>
                  <a:lnTo>
                    <a:pt x="407539" y="276376"/>
                  </a:lnTo>
                  <a:lnTo>
                    <a:pt x="411023" y="276035"/>
                  </a:lnTo>
                  <a:lnTo>
                    <a:pt x="414506" y="275695"/>
                  </a:lnTo>
                  <a:lnTo>
                    <a:pt x="417989" y="275355"/>
                  </a:lnTo>
                  <a:lnTo>
                    <a:pt x="421472" y="275015"/>
                  </a:lnTo>
                  <a:lnTo>
                    <a:pt x="424956" y="274675"/>
                  </a:lnTo>
                  <a:lnTo>
                    <a:pt x="428439" y="274335"/>
                  </a:lnTo>
                  <a:lnTo>
                    <a:pt x="431922" y="273995"/>
                  </a:lnTo>
                  <a:lnTo>
                    <a:pt x="435405" y="273655"/>
                  </a:lnTo>
                  <a:lnTo>
                    <a:pt x="438889" y="273316"/>
                  </a:lnTo>
                  <a:lnTo>
                    <a:pt x="442372" y="272976"/>
                  </a:lnTo>
                  <a:lnTo>
                    <a:pt x="445855" y="272636"/>
                  </a:lnTo>
                  <a:lnTo>
                    <a:pt x="449338" y="272297"/>
                  </a:lnTo>
                  <a:lnTo>
                    <a:pt x="452822" y="271957"/>
                  </a:lnTo>
                  <a:lnTo>
                    <a:pt x="456305" y="271618"/>
                  </a:lnTo>
                  <a:lnTo>
                    <a:pt x="459788" y="271278"/>
                  </a:lnTo>
                  <a:lnTo>
                    <a:pt x="463271" y="270939"/>
                  </a:lnTo>
                  <a:lnTo>
                    <a:pt x="466755" y="270600"/>
                  </a:lnTo>
                  <a:lnTo>
                    <a:pt x="470238" y="270261"/>
                  </a:lnTo>
                  <a:lnTo>
                    <a:pt x="473721" y="269922"/>
                  </a:lnTo>
                  <a:lnTo>
                    <a:pt x="477204" y="269583"/>
                  </a:lnTo>
                  <a:lnTo>
                    <a:pt x="480688" y="269244"/>
                  </a:lnTo>
                  <a:lnTo>
                    <a:pt x="484171" y="268905"/>
                  </a:lnTo>
                  <a:lnTo>
                    <a:pt x="487654" y="268566"/>
                  </a:lnTo>
                  <a:lnTo>
                    <a:pt x="491137" y="268227"/>
                  </a:lnTo>
                  <a:lnTo>
                    <a:pt x="494621" y="267889"/>
                  </a:lnTo>
                  <a:lnTo>
                    <a:pt x="498104" y="267550"/>
                  </a:lnTo>
                  <a:lnTo>
                    <a:pt x="501587" y="267212"/>
                  </a:lnTo>
                  <a:lnTo>
                    <a:pt x="505070" y="266873"/>
                  </a:lnTo>
                  <a:lnTo>
                    <a:pt x="508554" y="266535"/>
                  </a:lnTo>
                  <a:lnTo>
                    <a:pt x="512037" y="266196"/>
                  </a:lnTo>
                  <a:lnTo>
                    <a:pt x="515520" y="265858"/>
                  </a:lnTo>
                  <a:lnTo>
                    <a:pt x="519003" y="265520"/>
                  </a:lnTo>
                  <a:lnTo>
                    <a:pt x="522487" y="265182"/>
                  </a:lnTo>
                  <a:lnTo>
                    <a:pt x="525970" y="264844"/>
                  </a:lnTo>
                  <a:lnTo>
                    <a:pt x="529453" y="264506"/>
                  </a:lnTo>
                  <a:lnTo>
                    <a:pt x="532936" y="264168"/>
                  </a:lnTo>
                  <a:lnTo>
                    <a:pt x="536420" y="263830"/>
                  </a:lnTo>
                  <a:lnTo>
                    <a:pt x="539903" y="263492"/>
                  </a:lnTo>
                  <a:lnTo>
                    <a:pt x="543386" y="263154"/>
                  </a:lnTo>
                  <a:lnTo>
                    <a:pt x="546869" y="262817"/>
                  </a:lnTo>
                  <a:lnTo>
                    <a:pt x="550353" y="262479"/>
                  </a:lnTo>
                  <a:lnTo>
                    <a:pt x="553836" y="262142"/>
                  </a:lnTo>
                  <a:lnTo>
                    <a:pt x="557319" y="261804"/>
                  </a:lnTo>
                  <a:lnTo>
                    <a:pt x="560802" y="261467"/>
                  </a:lnTo>
                  <a:lnTo>
                    <a:pt x="564286" y="261129"/>
                  </a:lnTo>
                  <a:lnTo>
                    <a:pt x="567769" y="260792"/>
                  </a:lnTo>
                  <a:lnTo>
                    <a:pt x="571252" y="260455"/>
                  </a:lnTo>
                  <a:lnTo>
                    <a:pt x="574735" y="260118"/>
                  </a:lnTo>
                  <a:lnTo>
                    <a:pt x="578218" y="259781"/>
                  </a:lnTo>
                  <a:lnTo>
                    <a:pt x="581702" y="259444"/>
                  </a:lnTo>
                  <a:lnTo>
                    <a:pt x="585185" y="259107"/>
                  </a:lnTo>
                  <a:lnTo>
                    <a:pt x="588668" y="258770"/>
                  </a:lnTo>
                  <a:lnTo>
                    <a:pt x="592151" y="258433"/>
                  </a:lnTo>
                  <a:lnTo>
                    <a:pt x="595635" y="258096"/>
                  </a:lnTo>
                  <a:lnTo>
                    <a:pt x="599118" y="257760"/>
                  </a:lnTo>
                  <a:lnTo>
                    <a:pt x="602601" y="257423"/>
                  </a:lnTo>
                  <a:lnTo>
                    <a:pt x="606084" y="257086"/>
                  </a:lnTo>
                  <a:lnTo>
                    <a:pt x="609568" y="256750"/>
                  </a:lnTo>
                  <a:lnTo>
                    <a:pt x="613051" y="256413"/>
                  </a:lnTo>
                  <a:lnTo>
                    <a:pt x="616534" y="256077"/>
                  </a:lnTo>
                  <a:lnTo>
                    <a:pt x="620017" y="255741"/>
                  </a:lnTo>
                  <a:lnTo>
                    <a:pt x="623501" y="255405"/>
                  </a:lnTo>
                  <a:lnTo>
                    <a:pt x="626984" y="255068"/>
                  </a:lnTo>
                  <a:lnTo>
                    <a:pt x="630467" y="254732"/>
                  </a:lnTo>
                  <a:lnTo>
                    <a:pt x="633950" y="254396"/>
                  </a:lnTo>
                  <a:lnTo>
                    <a:pt x="637434" y="254060"/>
                  </a:lnTo>
                  <a:lnTo>
                    <a:pt x="640917" y="253725"/>
                  </a:lnTo>
                  <a:lnTo>
                    <a:pt x="644400" y="253389"/>
                  </a:lnTo>
                  <a:lnTo>
                    <a:pt x="647883" y="253053"/>
                  </a:lnTo>
                  <a:lnTo>
                    <a:pt x="651367" y="252717"/>
                  </a:lnTo>
                  <a:lnTo>
                    <a:pt x="654850" y="252382"/>
                  </a:lnTo>
                  <a:lnTo>
                    <a:pt x="658333" y="252046"/>
                  </a:lnTo>
                  <a:lnTo>
                    <a:pt x="661816" y="251711"/>
                  </a:lnTo>
                  <a:lnTo>
                    <a:pt x="665300" y="251375"/>
                  </a:lnTo>
                  <a:lnTo>
                    <a:pt x="668783" y="251040"/>
                  </a:lnTo>
                  <a:lnTo>
                    <a:pt x="672266" y="250705"/>
                  </a:lnTo>
                  <a:lnTo>
                    <a:pt x="675749" y="250369"/>
                  </a:lnTo>
                  <a:lnTo>
                    <a:pt x="679233" y="250034"/>
                  </a:lnTo>
                  <a:lnTo>
                    <a:pt x="682716" y="249699"/>
                  </a:lnTo>
                  <a:lnTo>
                    <a:pt x="686199" y="249364"/>
                  </a:lnTo>
                  <a:lnTo>
                    <a:pt x="689682" y="249029"/>
                  </a:lnTo>
                  <a:lnTo>
                    <a:pt x="693166" y="248694"/>
                  </a:lnTo>
                  <a:lnTo>
                    <a:pt x="696649" y="248359"/>
                  </a:lnTo>
                  <a:lnTo>
                    <a:pt x="700132" y="248025"/>
                  </a:lnTo>
                  <a:lnTo>
                    <a:pt x="703615" y="247690"/>
                  </a:lnTo>
                  <a:lnTo>
                    <a:pt x="707099" y="247355"/>
                  </a:lnTo>
                  <a:lnTo>
                    <a:pt x="710582" y="247021"/>
                  </a:lnTo>
                  <a:lnTo>
                    <a:pt x="714065" y="246686"/>
                  </a:lnTo>
                  <a:lnTo>
                    <a:pt x="717548" y="246352"/>
                  </a:lnTo>
                  <a:lnTo>
                    <a:pt x="721032" y="246017"/>
                  </a:lnTo>
                  <a:lnTo>
                    <a:pt x="724515" y="245683"/>
                  </a:lnTo>
                  <a:lnTo>
                    <a:pt x="727998" y="245349"/>
                  </a:lnTo>
                  <a:lnTo>
                    <a:pt x="731481" y="245015"/>
                  </a:lnTo>
                  <a:lnTo>
                    <a:pt x="734965" y="244681"/>
                  </a:lnTo>
                  <a:lnTo>
                    <a:pt x="738448" y="244346"/>
                  </a:lnTo>
                  <a:lnTo>
                    <a:pt x="741931" y="244013"/>
                  </a:lnTo>
                  <a:lnTo>
                    <a:pt x="745414" y="243679"/>
                  </a:lnTo>
                  <a:lnTo>
                    <a:pt x="748898" y="243345"/>
                  </a:lnTo>
                  <a:lnTo>
                    <a:pt x="752381" y="243011"/>
                  </a:lnTo>
                  <a:lnTo>
                    <a:pt x="755864" y="242677"/>
                  </a:lnTo>
                  <a:lnTo>
                    <a:pt x="759347" y="242344"/>
                  </a:lnTo>
                  <a:lnTo>
                    <a:pt x="762831" y="242010"/>
                  </a:lnTo>
                  <a:lnTo>
                    <a:pt x="766314" y="241676"/>
                  </a:lnTo>
                  <a:lnTo>
                    <a:pt x="769797" y="241343"/>
                  </a:lnTo>
                  <a:lnTo>
                    <a:pt x="773280" y="241010"/>
                  </a:lnTo>
                  <a:lnTo>
                    <a:pt x="776764" y="240676"/>
                  </a:lnTo>
                  <a:lnTo>
                    <a:pt x="780247" y="240343"/>
                  </a:lnTo>
                  <a:lnTo>
                    <a:pt x="783730" y="240010"/>
                  </a:lnTo>
                  <a:lnTo>
                    <a:pt x="787213" y="239677"/>
                  </a:lnTo>
                  <a:lnTo>
                    <a:pt x="790697" y="239344"/>
                  </a:lnTo>
                  <a:lnTo>
                    <a:pt x="794180" y="239011"/>
                  </a:lnTo>
                  <a:lnTo>
                    <a:pt x="797663" y="238678"/>
                  </a:lnTo>
                  <a:lnTo>
                    <a:pt x="801146" y="238345"/>
                  </a:lnTo>
                  <a:lnTo>
                    <a:pt x="804630" y="238012"/>
                  </a:lnTo>
                  <a:lnTo>
                    <a:pt x="808113" y="237679"/>
                  </a:lnTo>
                  <a:lnTo>
                    <a:pt x="811596" y="237347"/>
                  </a:lnTo>
                  <a:lnTo>
                    <a:pt x="815079" y="237014"/>
                  </a:lnTo>
                  <a:lnTo>
                    <a:pt x="818563" y="236681"/>
                  </a:lnTo>
                  <a:lnTo>
                    <a:pt x="822046" y="236349"/>
                  </a:lnTo>
                  <a:lnTo>
                    <a:pt x="825529" y="236017"/>
                  </a:lnTo>
                  <a:lnTo>
                    <a:pt x="829012" y="235684"/>
                  </a:lnTo>
                  <a:lnTo>
                    <a:pt x="832496" y="235352"/>
                  </a:lnTo>
                  <a:lnTo>
                    <a:pt x="835979" y="235020"/>
                  </a:lnTo>
                  <a:lnTo>
                    <a:pt x="839462" y="234688"/>
                  </a:lnTo>
                  <a:lnTo>
                    <a:pt x="842945" y="234355"/>
                  </a:lnTo>
                  <a:lnTo>
                    <a:pt x="846429" y="234023"/>
                  </a:lnTo>
                  <a:lnTo>
                    <a:pt x="849912" y="233691"/>
                  </a:lnTo>
                  <a:lnTo>
                    <a:pt x="853395" y="233360"/>
                  </a:lnTo>
                  <a:lnTo>
                    <a:pt x="856878" y="233028"/>
                  </a:lnTo>
                  <a:lnTo>
                    <a:pt x="860361" y="232696"/>
                  </a:lnTo>
                  <a:lnTo>
                    <a:pt x="863845" y="232364"/>
                  </a:lnTo>
                  <a:lnTo>
                    <a:pt x="867328" y="232033"/>
                  </a:lnTo>
                  <a:lnTo>
                    <a:pt x="870811" y="231701"/>
                  </a:lnTo>
                  <a:lnTo>
                    <a:pt x="874294" y="231370"/>
                  </a:lnTo>
                  <a:lnTo>
                    <a:pt x="877778" y="231038"/>
                  </a:lnTo>
                  <a:lnTo>
                    <a:pt x="881261" y="230707"/>
                  </a:lnTo>
                  <a:lnTo>
                    <a:pt x="884744" y="230375"/>
                  </a:lnTo>
                  <a:lnTo>
                    <a:pt x="888227" y="230044"/>
                  </a:lnTo>
                  <a:lnTo>
                    <a:pt x="891711" y="229713"/>
                  </a:lnTo>
                  <a:lnTo>
                    <a:pt x="895194" y="229382"/>
                  </a:lnTo>
                  <a:lnTo>
                    <a:pt x="898677" y="229051"/>
                  </a:lnTo>
                  <a:lnTo>
                    <a:pt x="902160" y="228720"/>
                  </a:lnTo>
                  <a:lnTo>
                    <a:pt x="905644" y="228389"/>
                  </a:lnTo>
                  <a:lnTo>
                    <a:pt x="909127" y="228058"/>
                  </a:lnTo>
                  <a:lnTo>
                    <a:pt x="912610" y="227727"/>
                  </a:lnTo>
                  <a:lnTo>
                    <a:pt x="916093" y="227397"/>
                  </a:lnTo>
                  <a:lnTo>
                    <a:pt x="919577" y="227066"/>
                  </a:lnTo>
                  <a:lnTo>
                    <a:pt x="923060" y="226735"/>
                  </a:lnTo>
                  <a:lnTo>
                    <a:pt x="926543" y="226405"/>
                  </a:lnTo>
                  <a:lnTo>
                    <a:pt x="930026" y="226074"/>
                  </a:lnTo>
                  <a:lnTo>
                    <a:pt x="933510" y="225744"/>
                  </a:lnTo>
                  <a:lnTo>
                    <a:pt x="936993" y="225413"/>
                  </a:lnTo>
                  <a:lnTo>
                    <a:pt x="940476" y="225083"/>
                  </a:lnTo>
                  <a:lnTo>
                    <a:pt x="943959" y="224753"/>
                  </a:lnTo>
                  <a:lnTo>
                    <a:pt x="947443" y="224423"/>
                  </a:lnTo>
                  <a:lnTo>
                    <a:pt x="950926" y="224093"/>
                  </a:lnTo>
                  <a:lnTo>
                    <a:pt x="954409" y="223763"/>
                  </a:lnTo>
                  <a:lnTo>
                    <a:pt x="957892" y="223433"/>
                  </a:lnTo>
                  <a:lnTo>
                    <a:pt x="961376" y="223103"/>
                  </a:lnTo>
                  <a:lnTo>
                    <a:pt x="964859" y="222773"/>
                  </a:lnTo>
                  <a:lnTo>
                    <a:pt x="968342" y="222443"/>
                  </a:lnTo>
                  <a:lnTo>
                    <a:pt x="971825" y="222114"/>
                  </a:lnTo>
                  <a:lnTo>
                    <a:pt x="975309" y="221784"/>
                  </a:lnTo>
                  <a:lnTo>
                    <a:pt x="978792" y="221454"/>
                  </a:lnTo>
                  <a:lnTo>
                    <a:pt x="982275" y="221125"/>
                  </a:lnTo>
                  <a:lnTo>
                    <a:pt x="985758" y="220795"/>
                  </a:lnTo>
                  <a:lnTo>
                    <a:pt x="989242" y="220466"/>
                  </a:lnTo>
                  <a:lnTo>
                    <a:pt x="992725" y="220137"/>
                  </a:lnTo>
                  <a:lnTo>
                    <a:pt x="996208" y="219807"/>
                  </a:lnTo>
                  <a:lnTo>
                    <a:pt x="999691" y="219478"/>
                  </a:lnTo>
                  <a:lnTo>
                    <a:pt x="1003175" y="219149"/>
                  </a:lnTo>
                  <a:lnTo>
                    <a:pt x="1006658" y="218820"/>
                  </a:lnTo>
                  <a:lnTo>
                    <a:pt x="1010141" y="218491"/>
                  </a:lnTo>
                  <a:lnTo>
                    <a:pt x="1013624" y="218162"/>
                  </a:lnTo>
                  <a:lnTo>
                    <a:pt x="1017108" y="217833"/>
                  </a:lnTo>
                  <a:lnTo>
                    <a:pt x="1020591" y="217504"/>
                  </a:lnTo>
                  <a:lnTo>
                    <a:pt x="1024074" y="217176"/>
                  </a:lnTo>
                  <a:lnTo>
                    <a:pt x="1027557" y="216847"/>
                  </a:lnTo>
                  <a:lnTo>
                    <a:pt x="1031041" y="216518"/>
                  </a:lnTo>
                  <a:lnTo>
                    <a:pt x="1034524" y="216190"/>
                  </a:lnTo>
                  <a:lnTo>
                    <a:pt x="1038007" y="215861"/>
                  </a:lnTo>
                  <a:lnTo>
                    <a:pt x="1041490" y="215533"/>
                  </a:lnTo>
                  <a:lnTo>
                    <a:pt x="1044974" y="215205"/>
                  </a:lnTo>
                  <a:lnTo>
                    <a:pt x="1048457" y="214876"/>
                  </a:lnTo>
                  <a:lnTo>
                    <a:pt x="1051940" y="214548"/>
                  </a:lnTo>
                  <a:lnTo>
                    <a:pt x="1055423" y="214220"/>
                  </a:lnTo>
                  <a:lnTo>
                    <a:pt x="1058907" y="213892"/>
                  </a:lnTo>
                  <a:lnTo>
                    <a:pt x="1062390" y="213564"/>
                  </a:lnTo>
                  <a:lnTo>
                    <a:pt x="1065873" y="213236"/>
                  </a:lnTo>
                  <a:lnTo>
                    <a:pt x="1069356" y="212908"/>
                  </a:lnTo>
                  <a:lnTo>
                    <a:pt x="1072840" y="212580"/>
                  </a:lnTo>
                  <a:lnTo>
                    <a:pt x="1076323" y="212252"/>
                  </a:lnTo>
                  <a:lnTo>
                    <a:pt x="1079806" y="211924"/>
                  </a:lnTo>
                  <a:lnTo>
                    <a:pt x="1083289" y="211597"/>
                  </a:lnTo>
                  <a:lnTo>
                    <a:pt x="1086773" y="211269"/>
                  </a:lnTo>
                  <a:lnTo>
                    <a:pt x="1090256" y="210942"/>
                  </a:lnTo>
                  <a:lnTo>
                    <a:pt x="1093739" y="210614"/>
                  </a:lnTo>
                  <a:lnTo>
                    <a:pt x="1097222" y="210287"/>
                  </a:lnTo>
                  <a:lnTo>
                    <a:pt x="1100706" y="209959"/>
                  </a:lnTo>
                  <a:lnTo>
                    <a:pt x="1104189" y="209632"/>
                  </a:lnTo>
                  <a:lnTo>
                    <a:pt x="1107672" y="209305"/>
                  </a:lnTo>
                  <a:lnTo>
                    <a:pt x="1111155" y="208978"/>
                  </a:lnTo>
                  <a:lnTo>
                    <a:pt x="1114639" y="208651"/>
                  </a:lnTo>
                  <a:lnTo>
                    <a:pt x="1118122" y="208324"/>
                  </a:lnTo>
                  <a:lnTo>
                    <a:pt x="1121605" y="207997"/>
                  </a:lnTo>
                  <a:lnTo>
                    <a:pt x="1125088" y="207670"/>
                  </a:lnTo>
                  <a:lnTo>
                    <a:pt x="1128572" y="207343"/>
                  </a:lnTo>
                  <a:lnTo>
                    <a:pt x="1132055" y="207016"/>
                  </a:lnTo>
                  <a:lnTo>
                    <a:pt x="1135538" y="206689"/>
                  </a:lnTo>
                  <a:lnTo>
                    <a:pt x="1139021" y="206363"/>
                  </a:lnTo>
                  <a:lnTo>
                    <a:pt x="1142505" y="206036"/>
                  </a:lnTo>
                  <a:lnTo>
                    <a:pt x="1145988" y="205710"/>
                  </a:lnTo>
                  <a:lnTo>
                    <a:pt x="1149471" y="205383"/>
                  </a:lnTo>
                  <a:lnTo>
                    <a:pt x="1152954" y="205057"/>
                  </a:lnTo>
                  <a:lnTo>
                    <a:pt x="1156437" y="204731"/>
                  </a:lnTo>
                  <a:lnTo>
                    <a:pt x="1159921" y="204404"/>
                  </a:lnTo>
                  <a:lnTo>
                    <a:pt x="1163404" y="204078"/>
                  </a:lnTo>
                  <a:lnTo>
                    <a:pt x="1166887" y="203752"/>
                  </a:lnTo>
                  <a:lnTo>
                    <a:pt x="1170370" y="203426"/>
                  </a:lnTo>
                  <a:lnTo>
                    <a:pt x="1173854" y="203100"/>
                  </a:lnTo>
                  <a:lnTo>
                    <a:pt x="1177337" y="202774"/>
                  </a:lnTo>
                  <a:lnTo>
                    <a:pt x="1180820" y="202448"/>
                  </a:lnTo>
                  <a:lnTo>
                    <a:pt x="1184303" y="202122"/>
                  </a:lnTo>
                  <a:lnTo>
                    <a:pt x="1187787" y="201796"/>
                  </a:lnTo>
                  <a:lnTo>
                    <a:pt x="1191270" y="201471"/>
                  </a:lnTo>
                  <a:lnTo>
                    <a:pt x="1194753" y="201145"/>
                  </a:lnTo>
                  <a:lnTo>
                    <a:pt x="1198236" y="200819"/>
                  </a:lnTo>
                  <a:lnTo>
                    <a:pt x="1201720" y="200494"/>
                  </a:lnTo>
                  <a:lnTo>
                    <a:pt x="1205203" y="200169"/>
                  </a:lnTo>
                  <a:lnTo>
                    <a:pt x="1208686" y="199843"/>
                  </a:lnTo>
                  <a:lnTo>
                    <a:pt x="1212169" y="199518"/>
                  </a:lnTo>
                  <a:lnTo>
                    <a:pt x="1215653" y="199193"/>
                  </a:lnTo>
                  <a:lnTo>
                    <a:pt x="1219136" y="198867"/>
                  </a:lnTo>
                  <a:lnTo>
                    <a:pt x="1222619" y="198542"/>
                  </a:lnTo>
                  <a:lnTo>
                    <a:pt x="1226102" y="198217"/>
                  </a:lnTo>
                  <a:lnTo>
                    <a:pt x="1229586" y="197892"/>
                  </a:lnTo>
                  <a:lnTo>
                    <a:pt x="1233069" y="197567"/>
                  </a:lnTo>
                  <a:lnTo>
                    <a:pt x="1236552" y="197242"/>
                  </a:lnTo>
                  <a:lnTo>
                    <a:pt x="1240035" y="196917"/>
                  </a:lnTo>
                  <a:lnTo>
                    <a:pt x="1243519" y="196593"/>
                  </a:lnTo>
                  <a:lnTo>
                    <a:pt x="1247002" y="196268"/>
                  </a:lnTo>
                  <a:lnTo>
                    <a:pt x="1250485" y="195943"/>
                  </a:lnTo>
                  <a:lnTo>
                    <a:pt x="1253968" y="195619"/>
                  </a:lnTo>
                  <a:lnTo>
                    <a:pt x="1257452" y="195294"/>
                  </a:lnTo>
                  <a:lnTo>
                    <a:pt x="1260935" y="194970"/>
                  </a:lnTo>
                  <a:lnTo>
                    <a:pt x="1264418" y="194646"/>
                  </a:lnTo>
                  <a:lnTo>
                    <a:pt x="1267901" y="194321"/>
                  </a:lnTo>
                  <a:lnTo>
                    <a:pt x="1271385" y="193997"/>
                  </a:lnTo>
                  <a:lnTo>
                    <a:pt x="1274868" y="193673"/>
                  </a:lnTo>
                  <a:lnTo>
                    <a:pt x="1278351" y="193349"/>
                  </a:lnTo>
                  <a:lnTo>
                    <a:pt x="1281834" y="193025"/>
                  </a:lnTo>
                  <a:lnTo>
                    <a:pt x="1285318" y="192701"/>
                  </a:lnTo>
                  <a:lnTo>
                    <a:pt x="1288801" y="192377"/>
                  </a:lnTo>
                  <a:lnTo>
                    <a:pt x="1292284" y="192053"/>
                  </a:lnTo>
                  <a:lnTo>
                    <a:pt x="1295767" y="191729"/>
                  </a:lnTo>
                  <a:lnTo>
                    <a:pt x="1299251" y="191405"/>
                  </a:lnTo>
                  <a:lnTo>
                    <a:pt x="1302734" y="191081"/>
                  </a:lnTo>
                  <a:lnTo>
                    <a:pt x="1306217" y="190758"/>
                  </a:lnTo>
                  <a:lnTo>
                    <a:pt x="1309700" y="190434"/>
                  </a:lnTo>
                  <a:lnTo>
                    <a:pt x="1313184" y="190111"/>
                  </a:lnTo>
                  <a:lnTo>
                    <a:pt x="1316667" y="189787"/>
                  </a:lnTo>
                  <a:lnTo>
                    <a:pt x="1320150" y="189464"/>
                  </a:lnTo>
                  <a:lnTo>
                    <a:pt x="1323633" y="189141"/>
                  </a:lnTo>
                  <a:lnTo>
                    <a:pt x="1327117" y="188817"/>
                  </a:lnTo>
                  <a:lnTo>
                    <a:pt x="1330600" y="188494"/>
                  </a:lnTo>
                  <a:lnTo>
                    <a:pt x="1334083" y="188171"/>
                  </a:lnTo>
                  <a:lnTo>
                    <a:pt x="1337566" y="187848"/>
                  </a:lnTo>
                  <a:lnTo>
                    <a:pt x="1341050" y="187525"/>
                  </a:lnTo>
                  <a:lnTo>
                    <a:pt x="1344533" y="187202"/>
                  </a:lnTo>
                  <a:lnTo>
                    <a:pt x="1348016" y="186879"/>
                  </a:lnTo>
                  <a:lnTo>
                    <a:pt x="1351499" y="186556"/>
                  </a:lnTo>
                  <a:lnTo>
                    <a:pt x="1354983" y="186234"/>
                  </a:lnTo>
                  <a:lnTo>
                    <a:pt x="1358466" y="185911"/>
                  </a:lnTo>
                  <a:lnTo>
                    <a:pt x="1361949" y="185588"/>
                  </a:lnTo>
                  <a:lnTo>
                    <a:pt x="1365432" y="185266"/>
                  </a:lnTo>
                  <a:lnTo>
                    <a:pt x="1368916" y="184943"/>
                  </a:lnTo>
                  <a:lnTo>
                    <a:pt x="1372399" y="184621"/>
                  </a:lnTo>
                  <a:lnTo>
                    <a:pt x="1375882" y="184298"/>
                  </a:lnTo>
                  <a:lnTo>
                    <a:pt x="1379365" y="183976"/>
                  </a:lnTo>
                  <a:lnTo>
                    <a:pt x="1382849" y="183654"/>
                  </a:lnTo>
                  <a:lnTo>
                    <a:pt x="1386332" y="183331"/>
                  </a:lnTo>
                  <a:lnTo>
                    <a:pt x="1389815" y="183009"/>
                  </a:lnTo>
                  <a:lnTo>
                    <a:pt x="1393298" y="182687"/>
                  </a:lnTo>
                  <a:lnTo>
                    <a:pt x="1396782" y="182365"/>
                  </a:lnTo>
                  <a:lnTo>
                    <a:pt x="1400265" y="182043"/>
                  </a:lnTo>
                  <a:lnTo>
                    <a:pt x="1403748" y="181721"/>
                  </a:lnTo>
                  <a:lnTo>
                    <a:pt x="1407231" y="181400"/>
                  </a:lnTo>
                  <a:lnTo>
                    <a:pt x="1410715" y="181078"/>
                  </a:lnTo>
                  <a:lnTo>
                    <a:pt x="1414198" y="180756"/>
                  </a:lnTo>
                  <a:lnTo>
                    <a:pt x="1417681" y="180434"/>
                  </a:lnTo>
                  <a:lnTo>
                    <a:pt x="1421164" y="180113"/>
                  </a:lnTo>
                  <a:lnTo>
                    <a:pt x="1424648" y="179791"/>
                  </a:lnTo>
                  <a:lnTo>
                    <a:pt x="1428131" y="179470"/>
                  </a:lnTo>
                  <a:lnTo>
                    <a:pt x="1431614" y="179149"/>
                  </a:lnTo>
                  <a:lnTo>
                    <a:pt x="1435097" y="178827"/>
                  </a:lnTo>
                  <a:lnTo>
                    <a:pt x="1438580" y="178506"/>
                  </a:lnTo>
                  <a:lnTo>
                    <a:pt x="1442064" y="178185"/>
                  </a:lnTo>
                  <a:lnTo>
                    <a:pt x="1445547" y="177864"/>
                  </a:lnTo>
                  <a:lnTo>
                    <a:pt x="1449030" y="177542"/>
                  </a:lnTo>
                  <a:lnTo>
                    <a:pt x="1452513" y="177221"/>
                  </a:lnTo>
                  <a:lnTo>
                    <a:pt x="1455997" y="176900"/>
                  </a:lnTo>
                  <a:lnTo>
                    <a:pt x="1459480" y="176580"/>
                  </a:lnTo>
                  <a:lnTo>
                    <a:pt x="1462963" y="176259"/>
                  </a:lnTo>
                  <a:lnTo>
                    <a:pt x="1466446" y="175938"/>
                  </a:lnTo>
                  <a:lnTo>
                    <a:pt x="1469930" y="175617"/>
                  </a:lnTo>
                  <a:lnTo>
                    <a:pt x="1473413" y="175297"/>
                  </a:lnTo>
                  <a:lnTo>
                    <a:pt x="1476896" y="174976"/>
                  </a:lnTo>
                  <a:lnTo>
                    <a:pt x="1480379" y="174655"/>
                  </a:lnTo>
                  <a:lnTo>
                    <a:pt x="1483863" y="174335"/>
                  </a:lnTo>
                  <a:lnTo>
                    <a:pt x="1487346" y="174015"/>
                  </a:lnTo>
                  <a:lnTo>
                    <a:pt x="1490829" y="173694"/>
                  </a:lnTo>
                  <a:lnTo>
                    <a:pt x="1494312" y="173374"/>
                  </a:lnTo>
                  <a:lnTo>
                    <a:pt x="1497796" y="173054"/>
                  </a:lnTo>
                  <a:lnTo>
                    <a:pt x="1501279" y="172734"/>
                  </a:lnTo>
                  <a:lnTo>
                    <a:pt x="1504762" y="172413"/>
                  </a:lnTo>
                  <a:lnTo>
                    <a:pt x="1508245" y="172093"/>
                  </a:lnTo>
                  <a:lnTo>
                    <a:pt x="1511729" y="171773"/>
                  </a:lnTo>
                  <a:lnTo>
                    <a:pt x="1515212" y="171453"/>
                  </a:lnTo>
                  <a:lnTo>
                    <a:pt x="1518695" y="171134"/>
                  </a:lnTo>
                  <a:lnTo>
                    <a:pt x="1522178" y="170814"/>
                  </a:lnTo>
                  <a:lnTo>
                    <a:pt x="1525662" y="170494"/>
                  </a:lnTo>
                  <a:lnTo>
                    <a:pt x="1529145" y="170174"/>
                  </a:lnTo>
                  <a:lnTo>
                    <a:pt x="1532628" y="169855"/>
                  </a:lnTo>
                  <a:lnTo>
                    <a:pt x="1536111" y="169535"/>
                  </a:lnTo>
                  <a:lnTo>
                    <a:pt x="1539595" y="169216"/>
                  </a:lnTo>
                  <a:lnTo>
                    <a:pt x="1543078" y="168896"/>
                  </a:lnTo>
                  <a:lnTo>
                    <a:pt x="1546561" y="168577"/>
                  </a:lnTo>
                  <a:lnTo>
                    <a:pt x="1550044" y="168258"/>
                  </a:lnTo>
                  <a:lnTo>
                    <a:pt x="1553528" y="167938"/>
                  </a:lnTo>
                  <a:lnTo>
                    <a:pt x="1557011" y="167619"/>
                  </a:lnTo>
                  <a:lnTo>
                    <a:pt x="1560494" y="167300"/>
                  </a:lnTo>
                  <a:lnTo>
                    <a:pt x="1563977" y="166981"/>
                  </a:lnTo>
                  <a:lnTo>
                    <a:pt x="1567461" y="166662"/>
                  </a:lnTo>
                  <a:lnTo>
                    <a:pt x="1570944" y="166343"/>
                  </a:lnTo>
                  <a:lnTo>
                    <a:pt x="1574427" y="166024"/>
                  </a:lnTo>
                  <a:lnTo>
                    <a:pt x="1577910" y="165705"/>
                  </a:lnTo>
                  <a:lnTo>
                    <a:pt x="1581394" y="165387"/>
                  </a:lnTo>
                  <a:lnTo>
                    <a:pt x="1584877" y="165068"/>
                  </a:lnTo>
                  <a:lnTo>
                    <a:pt x="1588360" y="164749"/>
                  </a:lnTo>
                  <a:lnTo>
                    <a:pt x="1591843" y="164431"/>
                  </a:lnTo>
                  <a:lnTo>
                    <a:pt x="1595327" y="164112"/>
                  </a:lnTo>
                  <a:lnTo>
                    <a:pt x="1598810" y="163794"/>
                  </a:lnTo>
                  <a:lnTo>
                    <a:pt x="1602293" y="163475"/>
                  </a:lnTo>
                  <a:lnTo>
                    <a:pt x="1605776" y="163157"/>
                  </a:lnTo>
                  <a:lnTo>
                    <a:pt x="1609260" y="162839"/>
                  </a:lnTo>
                  <a:lnTo>
                    <a:pt x="1612743" y="162521"/>
                  </a:lnTo>
                  <a:lnTo>
                    <a:pt x="1616226" y="162202"/>
                  </a:lnTo>
                  <a:lnTo>
                    <a:pt x="1619709" y="161884"/>
                  </a:lnTo>
                  <a:lnTo>
                    <a:pt x="1623193" y="161566"/>
                  </a:lnTo>
                  <a:lnTo>
                    <a:pt x="1626676" y="161248"/>
                  </a:lnTo>
                  <a:lnTo>
                    <a:pt x="1630159" y="160930"/>
                  </a:lnTo>
                  <a:lnTo>
                    <a:pt x="1633642" y="160613"/>
                  </a:lnTo>
                  <a:lnTo>
                    <a:pt x="1637126" y="160295"/>
                  </a:lnTo>
                  <a:lnTo>
                    <a:pt x="1640609" y="159977"/>
                  </a:lnTo>
                  <a:lnTo>
                    <a:pt x="1644092" y="159659"/>
                  </a:lnTo>
                  <a:lnTo>
                    <a:pt x="1647575" y="159342"/>
                  </a:lnTo>
                  <a:lnTo>
                    <a:pt x="1651059" y="159024"/>
                  </a:lnTo>
                  <a:lnTo>
                    <a:pt x="1654542" y="158707"/>
                  </a:lnTo>
                  <a:lnTo>
                    <a:pt x="1658025" y="158389"/>
                  </a:lnTo>
                  <a:lnTo>
                    <a:pt x="1661508" y="158072"/>
                  </a:lnTo>
                  <a:lnTo>
                    <a:pt x="1664992" y="157755"/>
                  </a:lnTo>
                  <a:lnTo>
                    <a:pt x="1668475" y="157437"/>
                  </a:lnTo>
                  <a:lnTo>
                    <a:pt x="1671958" y="157120"/>
                  </a:lnTo>
                  <a:lnTo>
                    <a:pt x="1675441" y="156803"/>
                  </a:lnTo>
                  <a:lnTo>
                    <a:pt x="1678925" y="156486"/>
                  </a:lnTo>
                  <a:lnTo>
                    <a:pt x="1682408" y="156169"/>
                  </a:lnTo>
                  <a:lnTo>
                    <a:pt x="1685891" y="155852"/>
                  </a:lnTo>
                  <a:lnTo>
                    <a:pt x="1689374" y="155535"/>
                  </a:lnTo>
                  <a:lnTo>
                    <a:pt x="1692858" y="155218"/>
                  </a:lnTo>
                  <a:lnTo>
                    <a:pt x="1696341" y="154902"/>
                  </a:lnTo>
                  <a:lnTo>
                    <a:pt x="1699824" y="154585"/>
                  </a:lnTo>
                  <a:lnTo>
                    <a:pt x="1703307" y="154268"/>
                  </a:lnTo>
                  <a:lnTo>
                    <a:pt x="1706791" y="153952"/>
                  </a:lnTo>
                  <a:lnTo>
                    <a:pt x="1710274" y="153635"/>
                  </a:lnTo>
                  <a:lnTo>
                    <a:pt x="1713757" y="153319"/>
                  </a:lnTo>
                  <a:lnTo>
                    <a:pt x="1717240" y="153002"/>
                  </a:lnTo>
                  <a:lnTo>
                    <a:pt x="1720723" y="152686"/>
                  </a:lnTo>
                  <a:lnTo>
                    <a:pt x="1724207" y="152370"/>
                  </a:lnTo>
                  <a:lnTo>
                    <a:pt x="1727690" y="152054"/>
                  </a:lnTo>
                  <a:lnTo>
                    <a:pt x="1731173" y="151738"/>
                  </a:lnTo>
                  <a:lnTo>
                    <a:pt x="1734656" y="151421"/>
                  </a:lnTo>
                  <a:lnTo>
                    <a:pt x="1738140" y="151105"/>
                  </a:lnTo>
                  <a:lnTo>
                    <a:pt x="1741623" y="150789"/>
                  </a:lnTo>
                  <a:lnTo>
                    <a:pt x="1745106" y="150474"/>
                  </a:lnTo>
                  <a:lnTo>
                    <a:pt x="1748589" y="150158"/>
                  </a:lnTo>
                  <a:lnTo>
                    <a:pt x="1752073" y="149842"/>
                  </a:lnTo>
                  <a:lnTo>
                    <a:pt x="1755556" y="149526"/>
                  </a:lnTo>
                  <a:lnTo>
                    <a:pt x="1759039" y="149210"/>
                  </a:lnTo>
                  <a:lnTo>
                    <a:pt x="1762522" y="148895"/>
                  </a:lnTo>
                  <a:lnTo>
                    <a:pt x="1766006" y="148579"/>
                  </a:lnTo>
                  <a:lnTo>
                    <a:pt x="1769489" y="148264"/>
                  </a:lnTo>
                  <a:lnTo>
                    <a:pt x="1772972" y="147948"/>
                  </a:lnTo>
                  <a:lnTo>
                    <a:pt x="1776455" y="147633"/>
                  </a:lnTo>
                  <a:lnTo>
                    <a:pt x="1779939" y="147318"/>
                  </a:lnTo>
                  <a:lnTo>
                    <a:pt x="1783422" y="147002"/>
                  </a:lnTo>
                  <a:lnTo>
                    <a:pt x="1786905" y="146687"/>
                  </a:lnTo>
                  <a:lnTo>
                    <a:pt x="1790388" y="146372"/>
                  </a:lnTo>
                  <a:lnTo>
                    <a:pt x="1793872" y="146057"/>
                  </a:lnTo>
                  <a:lnTo>
                    <a:pt x="1797355" y="145742"/>
                  </a:lnTo>
                  <a:lnTo>
                    <a:pt x="1800838" y="145427"/>
                  </a:lnTo>
                  <a:lnTo>
                    <a:pt x="1804321" y="145112"/>
                  </a:lnTo>
                  <a:lnTo>
                    <a:pt x="1807805" y="144797"/>
                  </a:lnTo>
                  <a:lnTo>
                    <a:pt x="1811288" y="144483"/>
                  </a:lnTo>
                  <a:lnTo>
                    <a:pt x="1814771" y="144168"/>
                  </a:lnTo>
                  <a:lnTo>
                    <a:pt x="1818254" y="143853"/>
                  </a:lnTo>
                  <a:lnTo>
                    <a:pt x="1821738" y="143539"/>
                  </a:lnTo>
                  <a:lnTo>
                    <a:pt x="1825221" y="143224"/>
                  </a:lnTo>
                  <a:lnTo>
                    <a:pt x="1828704" y="142910"/>
                  </a:lnTo>
                  <a:lnTo>
                    <a:pt x="1832187" y="142595"/>
                  </a:lnTo>
                  <a:lnTo>
                    <a:pt x="1835671" y="142281"/>
                  </a:lnTo>
                  <a:lnTo>
                    <a:pt x="1839154" y="141967"/>
                  </a:lnTo>
                  <a:lnTo>
                    <a:pt x="1842637" y="141652"/>
                  </a:lnTo>
                  <a:lnTo>
                    <a:pt x="1846120" y="141338"/>
                  </a:lnTo>
                  <a:lnTo>
                    <a:pt x="1849604" y="141024"/>
                  </a:lnTo>
                  <a:lnTo>
                    <a:pt x="1853087" y="140710"/>
                  </a:lnTo>
                  <a:lnTo>
                    <a:pt x="1856570" y="140396"/>
                  </a:lnTo>
                  <a:lnTo>
                    <a:pt x="1860053" y="140082"/>
                  </a:lnTo>
                  <a:lnTo>
                    <a:pt x="1863537" y="139768"/>
                  </a:lnTo>
                  <a:lnTo>
                    <a:pt x="1867020" y="139454"/>
                  </a:lnTo>
                  <a:lnTo>
                    <a:pt x="1870503" y="139141"/>
                  </a:lnTo>
                  <a:lnTo>
                    <a:pt x="1873986" y="138827"/>
                  </a:lnTo>
                  <a:lnTo>
                    <a:pt x="1877470" y="138513"/>
                  </a:lnTo>
                  <a:lnTo>
                    <a:pt x="1880953" y="138200"/>
                  </a:lnTo>
                  <a:lnTo>
                    <a:pt x="1884436" y="137886"/>
                  </a:lnTo>
                  <a:lnTo>
                    <a:pt x="1887919" y="137573"/>
                  </a:lnTo>
                  <a:lnTo>
                    <a:pt x="1891403" y="137259"/>
                  </a:lnTo>
                  <a:lnTo>
                    <a:pt x="1894886" y="136946"/>
                  </a:lnTo>
                  <a:lnTo>
                    <a:pt x="1898369" y="136633"/>
                  </a:lnTo>
                  <a:lnTo>
                    <a:pt x="1901852" y="136320"/>
                  </a:lnTo>
                  <a:lnTo>
                    <a:pt x="1905336" y="136006"/>
                  </a:lnTo>
                  <a:lnTo>
                    <a:pt x="1908819" y="135693"/>
                  </a:lnTo>
                  <a:lnTo>
                    <a:pt x="1912302" y="135380"/>
                  </a:lnTo>
                  <a:lnTo>
                    <a:pt x="1915785" y="135067"/>
                  </a:lnTo>
                  <a:lnTo>
                    <a:pt x="1919269" y="134754"/>
                  </a:lnTo>
                  <a:lnTo>
                    <a:pt x="1922752" y="134441"/>
                  </a:lnTo>
                  <a:lnTo>
                    <a:pt x="1926235" y="134129"/>
                  </a:lnTo>
                  <a:lnTo>
                    <a:pt x="1929718" y="133816"/>
                  </a:lnTo>
                  <a:lnTo>
                    <a:pt x="1933202" y="133503"/>
                  </a:lnTo>
                  <a:lnTo>
                    <a:pt x="1936685" y="133191"/>
                  </a:lnTo>
                  <a:lnTo>
                    <a:pt x="1940168" y="132878"/>
                  </a:lnTo>
                  <a:lnTo>
                    <a:pt x="1943651" y="132566"/>
                  </a:lnTo>
                  <a:lnTo>
                    <a:pt x="1947135" y="132253"/>
                  </a:lnTo>
                  <a:lnTo>
                    <a:pt x="1950618" y="131941"/>
                  </a:lnTo>
                  <a:lnTo>
                    <a:pt x="1954101" y="131628"/>
                  </a:lnTo>
                  <a:lnTo>
                    <a:pt x="1957584" y="131316"/>
                  </a:lnTo>
                  <a:lnTo>
                    <a:pt x="1961068" y="131004"/>
                  </a:lnTo>
                  <a:lnTo>
                    <a:pt x="1964551" y="130692"/>
                  </a:lnTo>
                  <a:lnTo>
                    <a:pt x="1968034" y="130380"/>
                  </a:lnTo>
                  <a:lnTo>
                    <a:pt x="1971517" y="130068"/>
                  </a:lnTo>
                  <a:lnTo>
                    <a:pt x="1975001" y="129756"/>
                  </a:lnTo>
                  <a:lnTo>
                    <a:pt x="1978484" y="129444"/>
                  </a:lnTo>
                  <a:lnTo>
                    <a:pt x="1981967" y="129132"/>
                  </a:lnTo>
                  <a:lnTo>
                    <a:pt x="1985450" y="128820"/>
                  </a:lnTo>
                  <a:lnTo>
                    <a:pt x="1988934" y="128508"/>
                  </a:lnTo>
                  <a:lnTo>
                    <a:pt x="1992417" y="128197"/>
                  </a:lnTo>
                  <a:lnTo>
                    <a:pt x="1995900" y="127885"/>
                  </a:lnTo>
                  <a:lnTo>
                    <a:pt x="1999383" y="127573"/>
                  </a:lnTo>
                  <a:lnTo>
                    <a:pt x="2002867" y="127262"/>
                  </a:lnTo>
                  <a:lnTo>
                    <a:pt x="2006350" y="126950"/>
                  </a:lnTo>
                  <a:lnTo>
                    <a:pt x="2009833" y="126639"/>
                  </a:lnTo>
                  <a:lnTo>
                    <a:pt x="2013316" y="126328"/>
                  </a:lnTo>
                  <a:lnTo>
                    <a:pt x="2016799" y="126016"/>
                  </a:lnTo>
                  <a:lnTo>
                    <a:pt x="2020283" y="125705"/>
                  </a:lnTo>
                  <a:lnTo>
                    <a:pt x="2023766" y="125394"/>
                  </a:lnTo>
                  <a:lnTo>
                    <a:pt x="2027249" y="125083"/>
                  </a:lnTo>
                  <a:lnTo>
                    <a:pt x="2030732" y="124772"/>
                  </a:lnTo>
                  <a:lnTo>
                    <a:pt x="2034216" y="124461"/>
                  </a:lnTo>
                  <a:lnTo>
                    <a:pt x="2037699" y="124150"/>
                  </a:lnTo>
                  <a:lnTo>
                    <a:pt x="2041182" y="123839"/>
                  </a:lnTo>
                  <a:lnTo>
                    <a:pt x="2044665" y="123528"/>
                  </a:lnTo>
                  <a:lnTo>
                    <a:pt x="2048149" y="123218"/>
                  </a:lnTo>
                  <a:lnTo>
                    <a:pt x="2051632" y="122907"/>
                  </a:lnTo>
                  <a:lnTo>
                    <a:pt x="2055115" y="122596"/>
                  </a:lnTo>
                  <a:lnTo>
                    <a:pt x="2058598" y="122286"/>
                  </a:lnTo>
                  <a:lnTo>
                    <a:pt x="2062082" y="121975"/>
                  </a:lnTo>
                  <a:lnTo>
                    <a:pt x="2065565" y="121665"/>
                  </a:lnTo>
                  <a:lnTo>
                    <a:pt x="2069048" y="121354"/>
                  </a:lnTo>
                  <a:lnTo>
                    <a:pt x="2072531" y="121044"/>
                  </a:lnTo>
                  <a:lnTo>
                    <a:pt x="2076015" y="120734"/>
                  </a:lnTo>
                  <a:lnTo>
                    <a:pt x="2079498" y="120424"/>
                  </a:lnTo>
                  <a:lnTo>
                    <a:pt x="2082981" y="120114"/>
                  </a:lnTo>
                  <a:lnTo>
                    <a:pt x="2086464" y="119803"/>
                  </a:lnTo>
                  <a:lnTo>
                    <a:pt x="2089948" y="119493"/>
                  </a:lnTo>
                  <a:lnTo>
                    <a:pt x="2093431" y="119183"/>
                  </a:lnTo>
                  <a:lnTo>
                    <a:pt x="2096914" y="118873"/>
                  </a:lnTo>
                  <a:lnTo>
                    <a:pt x="2100397" y="118564"/>
                  </a:lnTo>
                  <a:lnTo>
                    <a:pt x="2103881" y="118254"/>
                  </a:lnTo>
                  <a:lnTo>
                    <a:pt x="2107364" y="117944"/>
                  </a:lnTo>
                  <a:lnTo>
                    <a:pt x="2110847" y="117634"/>
                  </a:lnTo>
                  <a:lnTo>
                    <a:pt x="2114330" y="117325"/>
                  </a:lnTo>
                  <a:lnTo>
                    <a:pt x="2117814" y="117015"/>
                  </a:lnTo>
                  <a:lnTo>
                    <a:pt x="2121297" y="116706"/>
                  </a:lnTo>
                  <a:lnTo>
                    <a:pt x="2124780" y="116396"/>
                  </a:lnTo>
                  <a:lnTo>
                    <a:pt x="2128263" y="116087"/>
                  </a:lnTo>
                  <a:lnTo>
                    <a:pt x="2131747" y="115778"/>
                  </a:lnTo>
                  <a:lnTo>
                    <a:pt x="2135230" y="115468"/>
                  </a:lnTo>
                  <a:lnTo>
                    <a:pt x="2138713" y="115159"/>
                  </a:lnTo>
                  <a:lnTo>
                    <a:pt x="2142196" y="114850"/>
                  </a:lnTo>
                  <a:lnTo>
                    <a:pt x="2145680" y="114541"/>
                  </a:lnTo>
                  <a:lnTo>
                    <a:pt x="2149163" y="114232"/>
                  </a:lnTo>
                  <a:lnTo>
                    <a:pt x="2152646" y="113923"/>
                  </a:lnTo>
                  <a:lnTo>
                    <a:pt x="2156129" y="113614"/>
                  </a:lnTo>
                  <a:lnTo>
                    <a:pt x="2159613" y="113305"/>
                  </a:lnTo>
                  <a:lnTo>
                    <a:pt x="2163096" y="112996"/>
                  </a:lnTo>
                  <a:lnTo>
                    <a:pt x="2166579" y="112687"/>
                  </a:lnTo>
                  <a:lnTo>
                    <a:pt x="2170062" y="112379"/>
                  </a:lnTo>
                  <a:lnTo>
                    <a:pt x="2173546" y="112070"/>
                  </a:lnTo>
                  <a:lnTo>
                    <a:pt x="2177029" y="111761"/>
                  </a:lnTo>
                  <a:lnTo>
                    <a:pt x="2180512" y="111453"/>
                  </a:lnTo>
                  <a:lnTo>
                    <a:pt x="2183995" y="111144"/>
                  </a:lnTo>
                  <a:lnTo>
                    <a:pt x="2187479" y="110836"/>
                  </a:lnTo>
                  <a:lnTo>
                    <a:pt x="2190962" y="110528"/>
                  </a:lnTo>
                  <a:lnTo>
                    <a:pt x="2194445" y="110219"/>
                  </a:lnTo>
                  <a:lnTo>
                    <a:pt x="2197928" y="109911"/>
                  </a:lnTo>
                  <a:lnTo>
                    <a:pt x="2201412" y="109603"/>
                  </a:lnTo>
                  <a:lnTo>
                    <a:pt x="2204895" y="109295"/>
                  </a:lnTo>
                  <a:lnTo>
                    <a:pt x="2208378" y="108987"/>
                  </a:lnTo>
                  <a:lnTo>
                    <a:pt x="2211861" y="108679"/>
                  </a:lnTo>
                  <a:lnTo>
                    <a:pt x="2215345" y="108371"/>
                  </a:lnTo>
                  <a:lnTo>
                    <a:pt x="2218828" y="108063"/>
                  </a:lnTo>
                  <a:lnTo>
                    <a:pt x="2222311" y="107755"/>
                  </a:lnTo>
                  <a:lnTo>
                    <a:pt x="2225794" y="107447"/>
                  </a:lnTo>
                  <a:lnTo>
                    <a:pt x="2229278" y="107140"/>
                  </a:lnTo>
                  <a:lnTo>
                    <a:pt x="2232761" y="106832"/>
                  </a:lnTo>
                  <a:lnTo>
                    <a:pt x="2236244" y="106524"/>
                  </a:lnTo>
                  <a:lnTo>
                    <a:pt x="2239727" y="106217"/>
                  </a:lnTo>
                  <a:lnTo>
                    <a:pt x="2243211" y="105909"/>
                  </a:lnTo>
                  <a:lnTo>
                    <a:pt x="2246694" y="105602"/>
                  </a:lnTo>
                  <a:lnTo>
                    <a:pt x="2250177" y="105295"/>
                  </a:lnTo>
                  <a:lnTo>
                    <a:pt x="2253660" y="104987"/>
                  </a:lnTo>
                  <a:lnTo>
                    <a:pt x="2257144" y="104680"/>
                  </a:lnTo>
                  <a:lnTo>
                    <a:pt x="2260627" y="104373"/>
                  </a:lnTo>
                  <a:lnTo>
                    <a:pt x="2264110" y="104066"/>
                  </a:lnTo>
                  <a:lnTo>
                    <a:pt x="2267593" y="103759"/>
                  </a:lnTo>
                  <a:lnTo>
                    <a:pt x="2271077" y="103452"/>
                  </a:lnTo>
                  <a:lnTo>
                    <a:pt x="2274560" y="103145"/>
                  </a:lnTo>
                  <a:lnTo>
                    <a:pt x="2278043" y="102838"/>
                  </a:lnTo>
                  <a:lnTo>
                    <a:pt x="2281526" y="102531"/>
                  </a:lnTo>
                  <a:lnTo>
                    <a:pt x="2285010" y="102224"/>
                  </a:lnTo>
                  <a:lnTo>
                    <a:pt x="2288493" y="101917"/>
                  </a:lnTo>
                  <a:lnTo>
                    <a:pt x="2291976" y="101611"/>
                  </a:lnTo>
                  <a:lnTo>
                    <a:pt x="2295459" y="101304"/>
                  </a:lnTo>
                  <a:lnTo>
                    <a:pt x="2298942" y="100998"/>
                  </a:lnTo>
                  <a:lnTo>
                    <a:pt x="2302426" y="100691"/>
                  </a:lnTo>
                  <a:lnTo>
                    <a:pt x="2305909" y="100385"/>
                  </a:lnTo>
                  <a:lnTo>
                    <a:pt x="2309392" y="100078"/>
                  </a:lnTo>
                  <a:lnTo>
                    <a:pt x="2312875" y="99772"/>
                  </a:lnTo>
                  <a:lnTo>
                    <a:pt x="2316359" y="99466"/>
                  </a:lnTo>
                  <a:lnTo>
                    <a:pt x="2319842" y="99159"/>
                  </a:lnTo>
                  <a:lnTo>
                    <a:pt x="2323325" y="98853"/>
                  </a:lnTo>
                  <a:lnTo>
                    <a:pt x="2326808" y="98547"/>
                  </a:lnTo>
                  <a:lnTo>
                    <a:pt x="2330292" y="98241"/>
                  </a:lnTo>
                  <a:lnTo>
                    <a:pt x="2333775" y="97935"/>
                  </a:lnTo>
                  <a:lnTo>
                    <a:pt x="2337258" y="97629"/>
                  </a:lnTo>
                  <a:lnTo>
                    <a:pt x="2340741" y="97323"/>
                  </a:lnTo>
                  <a:lnTo>
                    <a:pt x="2344225" y="97018"/>
                  </a:lnTo>
                  <a:lnTo>
                    <a:pt x="2347708" y="96712"/>
                  </a:lnTo>
                  <a:lnTo>
                    <a:pt x="2351191" y="96406"/>
                  </a:lnTo>
                  <a:lnTo>
                    <a:pt x="2354674" y="96101"/>
                  </a:lnTo>
                  <a:lnTo>
                    <a:pt x="2358158" y="95795"/>
                  </a:lnTo>
                  <a:lnTo>
                    <a:pt x="2361641" y="95489"/>
                  </a:lnTo>
                  <a:lnTo>
                    <a:pt x="2365124" y="95184"/>
                  </a:lnTo>
                  <a:lnTo>
                    <a:pt x="2368607" y="94879"/>
                  </a:lnTo>
                  <a:lnTo>
                    <a:pt x="2372091" y="94573"/>
                  </a:lnTo>
                  <a:lnTo>
                    <a:pt x="2375574" y="94268"/>
                  </a:lnTo>
                  <a:lnTo>
                    <a:pt x="2379057" y="93963"/>
                  </a:lnTo>
                  <a:lnTo>
                    <a:pt x="2382540" y="93657"/>
                  </a:lnTo>
                  <a:lnTo>
                    <a:pt x="2386024" y="93352"/>
                  </a:lnTo>
                  <a:lnTo>
                    <a:pt x="2389507" y="93047"/>
                  </a:lnTo>
                  <a:lnTo>
                    <a:pt x="2392990" y="92742"/>
                  </a:lnTo>
                  <a:lnTo>
                    <a:pt x="2396473" y="92437"/>
                  </a:lnTo>
                  <a:lnTo>
                    <a:pt x="2399957" y="92132"/>
                  </a:lnTo>
                  <a:lnTo>
                    <a:pt x="2403440" y="91828"/>
                  </a:lnTo>
                  <a:lnTo>
                    <a:pt x="2406923" y="91523"/>
                  </a:lnTo>
                  <a:lnTo>
                    <a:pt x="2410406" y="91218"/>
                  </a:lnTo>
                  <a:lnTo>
                    <a:pt x="2413890" y="90913"/>
                  </a:lnTo>
                  <a:lnTo>
                    <a:pt x="2417373" y="90609"/>
                  </a:lnTo>
                  <a:lnTo>
                    <a:pt x="2420856" y="90304"/>
                  </a:lnTo>
                  <a:lnTo>
                    <a:pt x="2424339" y="90000"/>
                  </a:lnTo>
                  <a:lnTo>
                    <a:pt x="2427823" y="89695"/>
                  </a:lnTo>
                  <a:lnTo>
                    <a:pt x="2431306" y="89391"/>
                  </a:lnTo>
                  <a:lnTo>
                    <a:pt x="2434789" y="89087"/>
                  </a:lnTo>
                  <a:lnTo>
                    <a:pt x="2438272" y="88782"/>
                  </a:lnTo>
                  <a:lnTo>
                    <a:pt x="2441756" y="88478"/>
                  </a:lnTo>
                  <a:lnTo>
                    <a:pt x="2445239" y="88174"/>
                  </a:lnTo>
                  <a:lnTo>
                    <a:pt x="2448722" y="87870"/>
                  </a:lnTo>
                  <a:lnTo>
                    <a:pt x="2452205" y="87566"/>
                  </a:lnTo>
                  <a:lnTo>
                    <a:pt x="2455689" y="87262"/>
                  </a:lnTo>
                  <a:lnTo>
                    <a:pt x="2459172" y="86958"/>
                  </a:lnTo>
                  <a:lnTo>
                    <a:pt x="2462655" y="86654"/>
                  </a:lnTo>
                  <a:lnTo>
                    <a:pt x="2466138" y="86350"/>
                  </a:lnTo>
                  <a:lnTo>
                    <a:pt x="2469622" y="86046"/>
                  </a:lnTo>
                  <a:lnTo>
                    <a:pt x="2473105" y="85743"/>
                  </a:lnTo>
                  <a:lnTo>
                    <a:pt x="2476588" y="85439"/>
                  </a:lnTo>
                  <a:lnTo>
                    <a:pt x="2480071" y="85136"/>
                  </a:lnTo>
                  <a:lnTo>
                    <a:pt x="2483555" y="84832"/>
                  </a:lnTo>
                  <a:lnTo>
                    <a:pt x="2487038" y="84529"/>
                  </a:lnTo>
                  <a:lnTo>
                    <a:pt x="2490521" y="84225"/>
                  </a:lnTo>
                  <a:lnTo>
                    <a:pt x="2494004" y="83922"/>
                  </a:lnTo>
                  <a:lnTo>
                    <a:pt x="2497488" y="83618"/>
                  </a:lnTo>
                  <a:lnTo>
                    <a:pt x="2500971" y="83315"/>
                  </a:lnTo>
                  <a:lnTo>
                    <a:pt x="2504454" y="83012"/>
                  </a:lnTo>
                  <a:lnTo>
                    <a:pt x="2507937" y="82709"/>
                  </a:lnTo>
                  <a:lnTo>
                    <a:pt x="2511421" y="82406"/>
                  </a:lnTo>
                  <a:lnTo>
                    <a:pt x="2514904" y="82103"/>
                  </a:lnTo>
                  <a:lnTo>
                    <a:pt x="2518387" y="81800"/>
                  </a:lnTo>
                  <a:lnTo>
                    <a:pt x="2521870" y="81497"/>
                  </a:lnTo>
                  <a:lnTo>
                    <a:pt x="2525354" y="81194"/>
                  </a:lnTo>
                  <a:lnTo>
                    <a:pt x="2528837" y="80891"/>
                  </a:lnTo>
                  <a:lnTo>
                    <a:pt x="2532320" y="80589"/>
                  </a:lnTo>
                  <a:lnTo>
                    <a:pt x="2535803" y="80286"/>
                  </a:lnTo>
                  <a:lnTo>
                    <a:pt x="2539287" y="79983"/>
                  </a:lnTo>
                  <a:lnTo>
                    <a:pt x="2542770" y="79681"/>
                  </a:lnTo>
                  <a:lnTo>
                    <a:pt x="2546253" y="79378"/>
                  </a:lnTo>
                  <a:lnTo>
                    <a:pt x="2549736" y="79076"/>
                  </a:lnTo>
                  <a:lnTo>
                    <a:pt x="2553220" y="78773"/>
                  </a:lnTo>
                  <a:lnTo>
                    <a:pt x="2556703" y="78471"/>
                  </a:lnTo>
                  <a:lnTo>
                    <a:pt x="2560186" y="78169"/>
                  </a:lnTo>
                  <a:lnTo>
                    <a:pt x="2563669" y="77866"/>
                  </a:lnTo>
                  <a:lnTo>
                    <a:pt x="2567153" y="77564"/>
                  </a:lnTo>
                  <a:lnTo>
                    <a:pt x="2570636" y="77262"/>
                  </a:lnTo>
                  <a:lnTo>
                    <a:pt x="2574119" y="76960"/>
                  </a:lnTo>
                  <a:lnTo>
                    <a:pt x="2577602" y="76658"/>
                  </a:lnTo>
                  <a:lnTo>
                    <a:pt x="2581085" y="76356"/>
                  </a:lnTo>
                  <a:lnTo>
                    <a:pt x="2584569" y="76054"/>
                  </a:lnTo>
                  <a:lnTo>
                    <a:pt x="2588052" y="75752"/>
                  </a:lnTo>
                  <a:lnTo>
                    <a:pt x="2591535" y="75451"/>
                  </a:lnTo>
                  <a:lnTo>
                    <a:pt x="2595018" y="75149"/>
                  </a:lnTo>
                  <a:lnTo>
                    <a:pt x="2598502" y="74847"/>
                  </a:lnTo>
                  <a:lnTo>
                    <a:pt x="2601985" y="74546"/>
                  </a:lnTo>
                  <a:lnTo>
                    <a:pt x="2605468" y="74244"/>
                  </a:lnTo>
                  <a:lnTo>
                    <a:pt x="2608951" y="73943"/>
                  </a:lnTo>
                  <a:lnTo>
                    <a:pt x="2612435" y="73641"/>
                  </a:lnTo>
                  <a:lnTo>
                    <a:pt x="2615918" y="73340"/>
                  </a:lnTo>
                  <a:lnTo>
                    <a:pt x="2619401" y="73038"/>
                  </a:lnTo>
                  <a:lnTo>
                    <a:pt x="2622884" y="72737"/>
                  </a:lnTo>
                  <a:lnTo>
                    <a:pt x="2626368" y="72436"/>
                  </a:lnTo>
                  <a:lnTo>
                    <a:pt x="2629851" y="72135"/>
                  </a:lnTo>
                  <a:lnTo>
                    <a:pt x="2633334" y="71834"/>
                  </a:lnTo>
                  <a:lnTo>
                    <a:pt x="2636817" y="71533"/>
                  </a:lnTo>
                  <a:lnTo>
                    <a:pt x="2640301" y="71232"/>
                  </a:lnTo>
                  <a:lnTo>
                    <a:pt x="2643784" y="70931"/>
                  </a:lnTo>
                  <a:lnTo>
                    <a:pt x="2647267" y="70630"/>
                  </a:lnTo>
                  <a:lnTo>
                    <a:pt x="2650750" y="70329"/>
                  </a:lnTo>
                  <a:lnTo>
                    <a:pt x="2654234" y="70028"/>
                  </a:lnTo>
                  <a:lnTo>
                    <a:pt x="2657717" y="69727"/>
                  </a:lnTo>
                  <a:lnTo>
                    <a:pt x="2661200" y="69427"/>
                  </a:lnTo>
                  <a:lnTo>
                    <a:pt x="2664683" y="69126"/>
                  </a:lnTo>
                  <a:lnTo>
                    <a:pt x="2668167" y="68826"/>
                  </a:lnTo>
                  <a:lnTo>
                    <a:pt x="2671650" y="68525"/>
                  </a:lnTo>
                  <a:lnTo>
                    <a:pt x="2675133" y="68225"/>
                  </a:lnTo>
                  <a:lnTo>
                    <a:pt x="2678616" y="67924"/>
                  </a:lnTo>
                  <a:lnTo>
                    <a:pt x="2682100" y="67624"/>
                  </a:lnTo>
                  <a:lnTo>
                    <a:pt x="2685583" y="67324"/>
                  </a:lnTo>
                  <a:lnTo>
                    <a:pt x="2689066" y="67023"/>
                  </a:lnTo>
                  <a:lnTo>
                    <a:pt x="2692549" y="66723"/>
                  </a:lnTo>
                  <a:lnTo>
                    <a:pt x="2696033" y="66423"/>
                  </a:lnTo>
                  <a:lnTo>
                    <a:pt x="2699516" y="66123"/>
                  </a:lnTo>
                  <a:lnTo>
                    <a:pt x="2702999" y="65823"/>
                  </a:lnTo>
                  <a:lnTo>
                    <a:pt x="2706482" y="65523"/>
                  </a:lnTo>
                  <a:lnTo>
                    <a:pt x="2709966" y="65223"/>
                  </a:lnTo>
                  <a:lnTo>
                    <a:pt x="2713449" y="64924"/>
                  </a:lnTo>
                  <a:lnTo>
                    <a:pt x="2716932" y="64624"/>
                  </a:lnTo>
                  <a:lnTo>
                    <a:pt x="2720415" y="64324"/>
                  </a:lnTo>
                  <a:lnTo>
                    <a:pt x="2723899" y="64024"/>
                  </a:lnTo>
                  <a:lnTo>
                    <a:pt x="2727382" y="63725"/>
                  </a:lnTo>
                  <a:lnTo>
                    <a:pt x="2730865" y="63425"/>
                  </a:lnTo>
                  <a:lnTo>
                    <a:pt x="2734348" y="63126"/>
                  </a:lnTo>
                  <a:lnTo>
                    <a:pt x="2737832" y="62826"/>
                  </a:lnTo>
                  <a:lnTo>
                    <a:pt x="2741315" y="62527"/>
                  </a:lnTo>
                  <a:lnTo>
                    <a:pt x="2744798" y="62228"/>
                  </a:lnTo>
                  <a:lnTo>
                    <a:pt x="2748281" y="61928"/>
                  </a:lnTo>
                  <a:lnTo>
                    <a:pt x="2751765" y="61629"/>
                  </a:lnTo>
                  <a:lnTo>
                    <a:pt x="2755248" y="61330"/>
                  </a:lnTo>
                  <a:lnTo>
                    <a:pt x="2758731" y="61031"/>
                  </a:lnTo>
                  <a:lnTo>
                    <a:pt x="2762214" y="60732"/>
                  </a:lnTo>
                  <a:lnTo>
                    <a:pt x="2765698" y="60433"/>
                  </a:lnTo>
                  <a:lnTo>
                    <a:pt x="2769181" y="60134"/>
                  </a:lnTo>
                  <a:lnTo>
                    <a:pt x="2772664" y="59835"/>
                  </a:lnTo>
                  <a:lnTo>
                    <a:pt x="2776147" y="59536"/>
                  </a:lnTo>
                  <a:lnTo>
                    <a:pt x="2779631" y="59237"/>
                  </a:lnTo>
                  <a:lnTo>
                    <a:pt x="2783114" y="58939"/>
                  </a:lnTo>
                  <a:lnTo>
                    <a:pt x="2786597" y="58640"/>
                  </a:lnTo>
                  <a:lnTo>
                    <a:pt x="2790080" y="58341"/>
                  </a:lnTo>
                  <a:lnTo>
                    <a:pt x="2793564" y="58043"/>
                  </a:lnTo>
                  <a:lnTo>
                    <a:pt x="2797047" y="57744"/>
                  </a:lnTo>
                  <a:lnTo>
                    <a:pt x="2800530" y="57446"/>
                  </a:lnTo>
                  <a:lnTo>
                    <a:pt x="2804013" y="57148"/>
                  </a:lnTo>
                  <a:lnTo>
                    <a:pt x="2807497" y="56849"/>
                  </a:lnTo>
                  <a:lnTo>
                    <a:pt x="2810980" y="56551"/>
                  </a:lnTo>
                  <a:lnTo>
                    <a:pt x="2814463" y="56253"/>
                  </a:lnTo>
                  <a:lnTo>
                    <a:pt x="2817946" y="55955"/>
                  </a:lnTo>
                  <a:lnTo>
                    <a:pt x="2821430" y="55656"/>
                  </a:lnTo>
                  <a:lnTo>
                    <a:pt x="2824913" y="55358"/>
                  </a:lnTo>
                  <a:lnTo>
                    <a:pt x="2828396" y="55060"/>
                  </a:lnTo>
                  <a:lnTo>
                    <a:pt x="2831879" y="54762"/>
                  </a:lnTo>
                  <a:lnTo>
                    <a:pt x="2835363" y="54465"/>
                  </a:lnTo>
                  <a:lnTo>
                    <a:pt x="2838846" y="54167"/>
                  </a:lnTo>
                  <a:lnTo>
                    <a:pt x="2842329" y="53869"/>
                  </a:lnTo>
                  <a:lnTo>
                    <a:pt x="2845812" y="53571"/>
                  </a:lnTo>
                  <a:lnTo>
                    <a:pt x="2849296" y="53274"/>
                  </a:lnTo>
                  <a:lnTo>
                    <a:pt x="2852779" y="52976"/>
                  </a:lnTo>
                  <a:lnTo>
                    <a:pt x="2856262" y="52678"/>
                  </a:lnTo>
                  <a:lnTo>
                    <a:pt x="2859745" y="52381"/>
                  </a:lnTo>
                  <a:lnTo>
                    <a:pt x="2863229" y="52083"/>
                  </a:lnTo>
                  <a:lnTo>
                    <a:pt x="2866712" y="51786"/>
                  </a:lnTo>
                  <a:lnTo>
                    <a:pt x="2870195" y="51489"/>
                  </a:lnTo>
                  <a:lnTo>
                    <a:pt x="2873678" y="51191"/>
                  </a:lnTo>
                  <a:lnTo>
                    <a:pt x="2877161" y="50894"/>
                  </a:lnTo>
                  <a:lnTo>
                    <a:pt x="2880645" y="50597"/>
                  </a:lnTo>
                  <a:lnTo>
                    <a:pt x="2884128" y="50300"/>
                  </a:lnTo>
                  <a:lnTo>
                    <a:pt x="2887611" y="50003"/>
                  </a:lnTo>
                  <a:lnTo>
                    <a:pt x="2891094" y="49706"/>
                  </a:lnTo>
                  <a:lnTo>
                    <a:pt x="2894578" y="49409"/>
                  </a:lnTo>
                  <a:lnTo>
                    <a:pt x="2898061" y="49112"/>
                  </a:lnTo>
                  <a:lnTo>
                    <a:pt x="2901544" y="48815"/>
                  </a:lnTo>
                  <a:lnTo>
                    <a:pt x="2905027" y="48518"/>
                  </a:lnTo>
                  <a:lnTo>
                    <a:pt x="2908511" y="48222"/>
                  </a:lnTo>
                  <a:lnTo>
                    <a:pt x="2911994" y="47925"/>
                  </a:lnTo>
                  <a:lnTo>
                    <a:pt x="2915477" y="47628"/>
                  </a:lnTo>
                  <a:lnTo>
                    <a:pt x="2918960" y="47332"/>
                  </a:lnTo>
                  <a:lnTo>
                    <a:pt x="2922444" y="47035"/>
                  </a:lnTo>
                  <a:lnTo>
                    <a:pt x="2925927" y="46739"/>
                  </a:lnTo>
                  <a:lnTo>
                    <a:pt x="2929410" y="46442"/>
                  </a:lnTo>
                  <a:lnTo>
                    <a:pt x="2932893" y="46146"/>
                  </a:lnTo>
                  <a:lnTo>
                    <a:pt x="2936377" y="45850"/>
                  </a:lnTo>
                  <a:lnTo>
                    <a:pt x="2939860" y="45554"/>
                  </a:lnTo>
                  <a:lnTo>
                    <a:pt x="2943343" y="45257"/>
                  </a:lnTo>
                  <a:lnTo>
                    <a:pt x="2946826" y="44961"/>
                  </a:lnTo>
                  <a:lnTo>
                    <a:pt x="2950310" y="44665"/>
                  </a:lnTo>
                  <a:lnTo>
                    <a:pt x="2953793" y="44369"/>
                  </a:lnTo>
                  <a:lnTo>
                    <a:pt x="2957276" y="44073"/>
                  </a:lnTo>
                  <a:lnTo>
                    <a:pt x="2960759" y="43777"/>
                  </a:lnTo>
                  <a:lnTo>
                    <a:pt x="2964243" y="43481"/>
                  </a:lnTo>
                  <a:lnTo>
                    <a:pt x="2967726" y="43186"/>
                  </a:lnTo>
                  <a:lnTo>
                    <a:pt x="2971209" y="42890"/>
                  </a:lnTo>
                  <a:lnTo>
                    <a:pt x="2974692" y="42594"/>
                  </a:lnTo>
                  <a:lnTo>
                    <a:pt x="2978176" y="42298"/>
                  </a:lnTo>
                  <a:lnTo>
                    <a:pt x="2981659" y="42003"/>
                  </a:lnTo>
                  <a:lnTo>
                    <a:pt x="2985142" y="41707"/>
                  </a:lnTo>
                  <a:lnTo>
                    <a:pt x="2988625" y="41412"/>
                  </a:lnTo>
                  <a:lnTo>
                    <a:pt x="2992109" y="41116"/>
                  </a:lnTo>
                  <a:lnTo>
                    <a:pt x="2995592" y="40821"/>
                  </a:lnTo>
                  <a:lnTo>
                    <a:pt x="2999075" y="40526"/>
                  </a:lnTo>
                  <a:lnTo>
                    <a:pt x="3002558" y="40231"/>
                  </a:lnTo>
                  <a:lnTo>
                    <a:pt x="3006042" y="39935"/>
                  </a:lnTo>
                  <a:lnTo>
                    <a:pt x="3009525" y="39640"/>
                  </a:lnTo>
                  <a:lnTo>
                    <a:pt x="3013008" y="39345"/>
                  </a:lnTo>
                  <a:lnTo>
                    <a:pt x="3016491" y="39050"/>
                  </a:lnTo>
                  <a:lnTo>
                    <a:pt x="3019975" y="38755"/>
                  </a:lnTo>
                  <a:lnTo>
                    <a:pt x="3023458" y="38460"/>
                  </a:lnTo>
                  <a:lnTo>
                    <a:pt x="3026941" y="38165"/>
                  </a:lnTo>
                  <a:lnTo>
                    <a:pt x="3030424" y="37870"/>
                  </a:lnTo>
                  <a:lnTo>
                    <a:pt x="3033908" y="37576"/>
                  </a:lnTo>
                  <a:lnTo>
                    <a:pt x="3037391" y="37281"/>
                  </a:lnTo>
                  <a:lnTo>
                    <a:pt x="3040874" y="36986"/>
                  </a:lnTo>
                  <a:lnTo>
                    <a:pt x="3044357" y="36692"/>
                  </a:lnTo>
                  <a:lnTo>
                    <a:pt x="3047841" y="36397"/>
                  </a:lnTo>
                  <a:lnTo>
                    <a:pt x="3051324" y="36103"/>
                  </a:lnTo>
                  <a:lnTo>
                    <a:pt x="3054807" y="35808"/>
                  </a:lnTo>
                  <a:lnTo>
                    <a:pt x="3058290" y="35514"/>
                  </a:lnTo>
                  <a:lnTo>
                    <a:pt x="3061774" y="35219"/>
                  </a:lnTo>
                  <a:lnTo>
                    <a:pt x="3065257" y="34925"/>
                  </a:lnTo>
                  <a:lnTo>
                    <a:pt x="3068740" y="34631"/>
                  </a:lnTo>
                  <a:lnTo>
                    <a:pt x="3072223" y="34337"/>
                  </a:lnTo>
                  <a:lnTo>
                    <a:pt x="3075707" y="34043"/>
                  </a:lnTo>
                  <a:lnTo>
                    <a:pt x="3079190" y="33749"/>
                  </a:lnTo>
                  <a:lnTo>
                    <a:pt x="3082673" y="33454"/>
                  </a:lnTo>
                  <a:lnTo>
                    <a:pt x="3086156" y="33161"/>
                  </a:lnTo>
                  <a:lnTo>
                    <a:pt x="3089640" y="32867"/>
                  </a:lnTo>
                  <a:lnTo>
                    <a:pt x="3093123" y="32573"/>
                  </a:lnTo>
                  <a:lnTo>
                    <a:pt x="3096606" y="32279"/>
                  </a:lnTo>
                  <a:lnTo>
                    <a:pt x="3100089" y="31985"/>
                  </a:lnTo>
                  <a:lnTo>
                    <a:pt x="3103573" y="31692"/>
                  </a:lnTo>
                  <a:lnTo>
                    <a:pt x="3107056" y="31398"/>
                  </a:lnTo>
                  <a:lnTo>
                    <a:pt x="3110539" y="31104"/>
                  </a:lnTo>
                  <a:lnTo>
                    <a:pt x="3114022" y="30811"/>
                  </a:lnTo>
                  <a:lnTo>
                    <a:pt x="3117506" y="30517"/>
                  </a:lnTo>
                  <a:lnTo>
                    <a:pt x="3120989" y="30224"/>
                  </a:lnTo>
                  <a:lnTo>
                    <a:pt x="3124472" y="29931"/>
                  </a:lnTo>
                  <a:lnTo>
                    <a:pt x="3127955" y="29637"/>
                  </a:lnTo>
                  <a:lnTo>
                    <a:pt x="3131439" y="29344"/>
                  </a:lnTo>
                  <a:lnTo>
                    <a:pt x="3134922" y="29051"/>
                  </a:lnTo>
                  <a:lnTo>
                    <a:pt x="3138405" y="28758"/>
                  </a:lnTo>
                  <a:lnTo>
                    <a:pt x="3141888" y="28465"/>
                  </a:lnTo>
                  <a:lnTo>
                    <a:pt x="3145372" y="28171"/>
                  </a:lnTo>
                  <a:lnTo>
                    <a:pt x="3148855" y="27878"/>
                  </a:lnTo>
                  <a:lnTo>
                    <a:pt x="3152338" y="27586"/>
                  </a:lnTo>
                  <a:lnTo>
                    <a:pt x="3155821" y="27293"/>
                  </a:lnTo>
                  <a:lnTo>
                    <a:pt x="3159304" y="27000"/>
                  </a:lnTo>
                  <a:lnTo>
                    <a:pt x="3162788" y="26707"/>
                  </a:lnTo>
                  <a:lnTo>
                    <a:pt x="3166271" y="26414"/>
                  </a:lnTo>
                  <a:lnTo>
                    <a:pt x="3169754" y="26122"/>
                  </a:lnTo>
                  <a:lnTo>
                    <a:pt x="3173237" y="25829"/>
                  </a:lnTo>
                  <a:lnTo>
                    <a:pt x="3176721" y="25537"/>
                  </a:lnTo>
                  <a:lnTo>
                    <a:pt x="3180204" y="25244"/>
                  </a:lnTo>
                  <a:lnTo>
                    <a:pt x="3183687" y="24952"/>
                  </a:lnTo>
                  <a:lnTo>
                    <a:pt x="3187170" y="24659"/>
                  </a:lnTo>
                  <a:lnTo>
                    <a:pt x="3190654" y="24367"/>
                  </a:lnTo>
                  <a:lnTo>
                    <a:pt x="3194137" y="24075"/>
                  </a:lnTo>
                  <a:lnTo>
                    <a:pt x="3197620" y="23782"/>
                  </a:lnTo>
                  <a:lnTo>
                    <a:pt x="3201103" y="23490"/>
                  </a:lnTo>
                  <a:lnTo>
                    <a:pt x="3204587" y="23198"/>
                  </a:lnTo>
                  <a:lnTo>
                    <a:pt x="3208070" y="22906"/>
                  </a:lnTo>
                  <a:lnTo>
                    <a:pt x="3211553" y="22614"/>
                  </a:lnTo>
                  <a:lnTo>
                    <a:pt x="3215036" y="22322"/>
                  </a:lnTo>
                  <a:lnTo>
                    <a:pt x="3218520" y="22030"/>
                  </a:lnTo>
                  <a:lnTo>
                    <a:pt x="3222003" y="21738"/>
                  </a:lnTo>
                  <a:lnTo>
                    <a:pt x="3225486" y="21446"/>
                  </a:lnTo>
                  <a:lnTo>
                    <a:pt x="3228969" y="21155"/>
                  </a:lnTo>
                  <a:lnTo>
                    <a:pt x="3232453" y="20863"/>
                  </a:lnTo>
                  <a:lnTo>
                    <a:pt x="3235936" y="20571"/>
                  </a:lnTo>
                  <a:lnTo>
                    <a:pt x="3239419" y="20280"/>
                  </a:lnTo>
                  <a:lnTo>
                    <a:pt x="3242902" y="19988"/>
                  </a:lnTo>
                  <a:lnTo>
                    <a:pt x="3246386" y="19697"/>
                  </a:lnTo>
                  <a:lnTo>
                    <a:pt x="3249869" y="19405"/>
                  </a:lnTo>
                  <a:lnTo>
                    <a:pt x="3253352" y="19114"/>
                  </a:lnTo>
                  <a:lnTo>
                    <a:pt x="3256835" y="18822"/>
                  </a:lnTo>
                  <a:lnTo>
                    <a:pt x="3260319" y="18531"/>
                  </a:lnTo>
                  <a:lnTo>
                    <a:pt x="3263802" y="18240"/>
                  </a:lnTo>
                  <a:lnTo>
                    <a:pt x="3267285" y="17949"/>
                  </a:lnTo>
                  <a:lnTo>
                    <a:pt x="3270768" y="17658"/>
                  </a:lnTo>
                  <a:lnTo>
                    <a:pt x="3274252" y="17367"/>
                  </a:lnTo>
                  <a:lnTo>
                    <a:pt x="3277735" y="17076"/>
                  </a:lnTo>
                  <a:lnTo>
                    <a:pt x="3281218" y="16785"/>
                  </a:lnTo>
                  <a:lnTo>
                    <a:pt x="3284701" y="16494"/>
                  </a:lnTo>
                  <a:lnTo>
                    <a:pt x="3288185" y="16203"/>
                  </a:lnTo>
                  <a:lnTo>
                    <a:pt x="3291668" y="15912"/>
                  </a:lnTo>
                  <a:lnTo>
                    <a:pt x="3295151" y="15621"/>
                  </a:lnTo>
                  <a:lnTo>
                    <a:pt x="3298634" y="15331"/>
                  </a:lnTo>
                  <a:lnTo>
                    <a:pt x="3302118" y="15040"/>
                  </a:lnTo>
                  <a:lnTo>
                    <a:pt x="3305601" y="14749"/>
                  </a:lnTo>
                  <a:lnTo>
                    <a:pt x="3309084" y="14459"/>
                  </a:lnTo>
                  <a:lnTo>
                    <a:pt x="3312567" y="14168"/>
                  </a:lnTo>
                  <a:lnTo>
                    <a:pt x="3316051" y="13878"/>
                  </a:lnTo>
                  <a:lnTo>
                    <a:pt x="3319534" y="13588"/>
                  </a:lnTo>
                  <a:lnTo>
                    <a:pt x="3323017" y="13297"/>
                  </a:lnTo>
                  <a:lnTo>
                    <a:pt x="3326500" y="13007"/>
                  </a:lnTo>
                  <a:lnTo>
                    <a:pt x="3329984" y="12717"/>
                  </a:lnTo>
                  <a:lnTo>
                    <a:pt x="3333467" y="12427"/>
                  </a:lnTo>
                  <a:lnTo>
                    <a:pt x="3336950" y="12136"/>
                  </a:lnTo>
                  <a:lnTo>
                    <a:pt x="3340433" y="11846"/>
                  </a:lnTo>
                  <a:lnTo>
                    <a:pt x="3343917" y="11556"/>
                  </a:lnTo>
                  <a:lnTo>
                    <a:pt x="3347400" y="11266"/>
                  </a:lnTo>
                  <a:lnTo>
                    <a:pt x="3350883" y="10977"/>
                  </a:lnTo>
                  <a:lnTo>
                    <a:pt x="3354366" y="10687"/>
                  </a:lnTo>
                  <a:lnTo>
                    <a:pt x="3357850" y="10397"/>
                  </a:lnTo>
                  <a:lnTo>
                    <a:pt x="3361333" y="10107"/>
                  </a:lnTo>
                  <a:lnTo>
                    <a:pt x="3364816" y="9817"/>
                  </a:lnTo>
                  <a:lnTo>
                    <a:pt x="3368299" y="9528"/>
                  </a:lnTo>
                  <a:lnTo>
                    <a:pt x="3371783" y="9238"/>
                  </a:lnTo>
                  <a:lnTo>
                    <a:pt x="3375266" y="8949"/>
                  </a:lnTo>
                  <a:lnTo>
                    <a:pt x="3378749" y="8659"/>
                  </a:lnTo>
                  <a:lnTo>
                    <a:pt x="3382232" y="8370"/>
                  </a:lnTo>
                  <a:lnTo>
                    <a:pt x="3385716" y="8080"/>
                  </a:lnTo>
                  <a:lnTo>
                    <a:pt x="3389199" y="7791"/>
                  </a:lnTo>
                  <a:lnTo>
                    <a:pt x="3392682" y="7502"/>
                  </a:lnTo>
                  <a:lnTo>
                    <a:pt x="3396165" y="7213"/>
                  </a:lnTo>
                  <a:lnTo>
                    <a:pt x="3399649" y="6924"/>
                  </a:lnTo>
                  <a:lnTo>
                    <a:pt x="3403132" y="6634"/>
                  </a:lnTo>
                  <a:lnTo>
                    <a:pt x="3406615" y="6345"/>
                  </a:lnTo>
                  <a:lnTo>
                    <a:pt x="3410098" y="6056"/>
                  </a:lnTo>
                  <a:lnTo>
                    <a:pt x="3413582" y="5767"/>
                  </a:lnTo>
                  <a:lnTo>
                    <a:pt x="3417065" y="5479"/>
                  </a:lnTo>
                  <a:lnTo>
                    <a:pt x="3420548" y="5190"/>
                  </a:lnTo>
                  <a:lnTo>
                    <a:pt x="3424031" y="4901"/>
                  </a:lnTo>
                  <a:lnTo>
                    <a:pt x="3427515" y="4612"/>
                  </a:lnTo>
                  <a:lnTo>
                    <a:pt x="3430998" y="4323"/>
                  </a:lnTo>
                  <a:lnTo>
                    <a:pt x="3434481" y="4035"/>
                  </a:lnTo>
                  <a:lnTo>
                    <a:pt x="3437964" y="3746"/>
                  </a:lnTo>
                  <a:lnTo>
                    <a:pt x="3441447" y="3458"/>
                  </a:lnTo>
                  <a:lnTo>
                    <a:pt x="3444931" y="3169"/>
                  </a:lnTo>
                  <a:lnTo>
                    <a:pt x="3448414" y="2881"/>
                  </a:lnTo>
                  <a:lnTo>
                    <a:pt x="3451897" y="2592"/>
                  </a:lnTo>
                  <a:lnTo>
                    <a:pt x="3455380" y="2304"/>
                  </a:lnTo>
                  <a:lnTo>
                    <a:pt x="3458864" y="2016"/>
                  </a:lnTo>
                  <a:lnTo>
                    <a:pt x="3462347" y="1728"/>
                  </a:lnTo>
                  <a:lnTo>
                    <a:pt x="3465830" y="1440"/>
                  </a:lnTo>
                  <a:lnTo>
                    <a:pt x="3469313" y="1151"/>
                  </a:lnTo>
                  <a:lnTo>
                    <a:pt x="3472797" y="863"/>
                  </a:lnTo>
                  <a:lnTo>
                    <a:pt x="3476280" y="575"/>
                  </a:lnTo>
                  <a:lnTo>
                    <a:pt x="3479763" y="287"/>
                  </a:lnTo>
                  <a:lnTo>
                    <a:pt x="3483246" y="0"/>
                  </a:lnTo>
                  <a:lnTo>
                    <a:pt x="3483246" y="26388"/>
                  </a:lnTo>
                  <a:lnTo>
                    <a:pt x="3483246" y="48716"/>
                  </a:lnTo>
                  <a:lnTo>
                    <a:pt x="3483246" y="67855"/>
                  </a:lnTo>
                  <a:lnTo>
                    <a:pt x="3483246" y="84442"/>
                  </a:lnTo>
                  <a:lnTo>
                    <a:pt x="3483246" y="98955"/>
                  </a:lnTo>
                  <a:lnTo>
                    <a:pt x="3483246" y="111761"/>
                  </a:lnTo>
                  <a:lnTo>
                    <a:pt x="3483246" y="123145"/>
                  </a:lnTo>
                  <a:lnTo>
                    <a:pt x="3483246" y="133330"/>
                  </a:lnTo>
                  <a:lnTo>
                    <a:pt x="3483246" y="142496"/>
                  </a:lnTo>
                  <a:lnTo>
                    <a:pt x="3483246" y="150789"/>
                  </a:lnTo>
                  <a:lnTo>
                    <a:pt x="3483246" y="158329"/>
                  </a:lnTo>
                  <a:lnTo>
                    <a:pt x="3483246" y="165213"/>
                  </a:lnTo>
                  <a:lnTo>
                    <a:pt x="3483246" y="171523"/>
                  </a:lnTo>
                  <a:lnTo>
                    <a:pt x="3483246" y="177328"/>
                  </a:lnTo>
                  <a:lnTo>
                    <a:pt x="3483246" y="182687"/>
                  </a:lnTo>
                  <a:lnTo>
                    <a:pt x="3483246" y="187649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097849" y="5423058"/>
              <a:ext cx="3831571" cy="0"/>
            </a:xfrm>
            <a:custGeom>
              <a:avLst/>
              <a:gdLst/>
              <a:ahLst/>
              <a:cxnLst/>
              <a:rect l="0" t="0" r="0" b="0"/>
              <a:pathLst>
                <a:path w="3831571">
                  <a:moveTo>
                    <a:pt x="0" y="0"/>
                  </a:moveTo>
                  <a:lnTo>
                    <a:pt x="3831571" y="0"/>
                  </a:lnTo>
                  <a:lnTo>
                    <a:pt x="3831571" y="0"/>
                  </a:lnTo>
                </a:path>
              </a:pathLst>
            </a:custGeom>
            <a:ln w="13550" cap="flat">
              <a:solidFill>
                <a:srgbClr val="BEBEBE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rc31"/>
            <p:cNvSpPr/>
            <p:nvPr/>
          </p:nvSpPr>
          <p:spPr>
            <a:xfrm>
              <a:off x="2097849" y="1894657"/>
              <a:ext cx="3831571" cy="383157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tx32"/>
            <p:cNvSpPr/>
            <p:nvPr/>
          </p:nvSpPr>
          <p:spPr>
            <a:xfrm>
              <a:off x="1817701" y="5510375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817701" y="4639563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817701" y="3768752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817701" y="2897940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817701" y="202712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2063054" y="555206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pl38"/>
            <p:cNvSpPr/>
            <p:nvPr/>
          </p:nvSpPr>
          <p:spPr>
            <a:xfrm>
              <a:off x="2063054" y="468125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pl39"/>
            <p:cNvSpPr/>
            <p:nvPr/>
          </p:nvSpPr>
          <p:spPr>
            <a:xfrm>
              <a:off x="2063054" y="381044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pl40"/>
            <p:cNvSpPr/>
            <p:nvPr/>
          </p:nvSpPr>
          <p:spPr>
            <a:xfrm>
              <a:off x="2063054" y="293963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pl41"/>
            <p:cNvSpPr/>
            <p:nvPr/>
          </p:nvSpPr>
          <p:spPr>
            <a:xfrm>
              <a:off x="2063054" y="20688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pl42"/>
            <p:cNvSpPr/>
            <p:nvPr/>
          </p:nvSpPr>
          <p:spPr>
            <a:xfrm>
              <a:off x="2272011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3142823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4013634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4884446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5755258" y="572622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tx47"/>
            <p:cNvSpPr/>
            <p:nvPr/>
          </p:nvSpPr>
          <p:spPr>
            <a:xfrm>
              <a:off x="2163252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3034064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04876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75687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0.75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5646499" y="5787168"/>
              <a:ext cx="217517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3819535" y="5925536"/>
              <a:ext cx="388199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Recall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415410" y="3759625"/>
              <a:ext cx="574557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Precision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6068598" y="3047692"/>
              <a:ext cx="1421893" cy="152550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" name="rc55"/>
            <p:cNvSpPr/>
            <p:nvPr/>
          </p:nvSpPr>
          <p:spPr>
            <a:xfrm>
              <a:off x="6138187" y="318687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" name="pl56"/>
            <p:cNvSpPr/>
            <p:nvPr/>
          </p:nvSpPr>
          <p:spPr>
            <a:xfrm>
              <a:off x="6160133" y="329659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" name="rc57"/>
            <p:cNvSpPr/>
            <p:nvPr/>
          </p:nvSpPr>
          <p:spPr>
            <a:xfrm>
              <a:off x="6138187" y="340632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8" name="pl58"/>
            <p:cNvSpPr/>
            <p:nvPr/>
          </p:nvSpPr>
          <p:spPr>
            <a:xfrm>
              <a:off x="6160133" y="351605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79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9" name="rc59"/>
            <p:cNvSpPr/>
            <p:nvPr/>
          </p:nvSpPr>
          <p:spPr>
            <a:xfrm>
              <a:off x="6138187" y="3625782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0" name="pl60"/>
            <p:cNvSpPr/>
            <p:nvPr/>
          </p:nvSpPr>
          <p:spPr>
            <a:xfrm>
              <a:off x="6160133" y="373551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A3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1" name="rc61"/>
            <p:cNvSpPr/>
            <p:nvPr/>
          </p:nvSpPr>
          <p:spPr>
            <a:xfrm>
              <a:off x="6138187" y="3845238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2" name="pl62"/>
            <p:cNvSpPr/>
            <p:nvPr/>
          </p:nvSpPr>
          <p:spPr>
            <a:xfrm>
              <a:off x="6160133" y="395496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00BFC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3" name="rc63"/>
            <p:cNvSpPr/>
            <p:nvPr/>
          </p:nvSpPr>
          <p:spPr>
            <a:xfrm>
              <a:off x="6138187" y="406469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4" name="pl64"/>
            <p:cNvSpPr/>
            <p:nvPr/>
          </p:nvSpPr>
          <p:spPr>
            <a:xfrm>
              <a:off x="6160133" y="417442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619C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5" name="rc65"/>
            <p:cNvSpPr/>
            <p:nvPr/>
          </p:nvSpPr>
          <p:spPr>
            <a:xfrm>
              <a:off x="6138187" y="428415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6" name="pl66"/>
            <p:cNvSpPr/>
            <p:nvPr/>
          </p:nvSpPr>
          <p:spPr>
            <a:xfrm>
              <a:off x="6160133" y="439387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564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7" name="tx67"/>
            <p:cNvSpPr/>
            <p:nvPr/>
          </p:nvSpPr>
          <p:spPr>
            <a:xfrm>
              <a:off x="6427232" y="3253869"/>
              <a:ext cx="739154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 AUC:0.189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427232" y="3473325"/>
              <a:ext cx="546412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 AUC:1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6427232" y="3692781"/>
              <a:ext cx="558909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BMI AUC:1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427232" y="3912183"/>
              <a:ext cx="968895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NC/BMI AUC:0.307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6427232" y="4131693"/>
              <a:ext cx="738882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NC/WC AUC:1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6427232" y="4351149"/>
              <a:ext cx="993670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WC/BMI AUC:0.047</a:t>
              </a:r>
            </a:p>
          </p:txBody>
        </p:sp>
      </p:grpSp>
      <p:sp>
        <p:nvSpPr>
          <p:cNvPr id="74" name="tx73"/>
          <p:cNvSpPr/>
          <p:nvPr/>
        </p:nvSpPr>
        <p:spPr>
          <a:xfrm>
            <a:off x="3884190" y="1615128"/>
            <a:ext cx="456671" cy="157326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>
              <a:lnSpc>
                <a:spcPts val="1320"/>
              </a:lnSpc>
            </a:pPr>
            <a:r>
              <a:rPr lang="en-US" altLang="ko-KR" sz="1320" dirty="0"/>
              <a:t>PFT group 6 60yearsandover &amp; FEV1/FVC&lt;60 &amp; FVC </a:t>
            </a:r>
            <a:r>
              <a:rPr lang="en-US" altLang="ko-KR" sz="1320" dirty="0" err="1"/>
              <a:t>pred</a:t>
            </a:r>
            <a:r>
              <a:rPr lang="en-US" altLang="ko-KR" sz="1320" dirty="0"/>
              <a:t> %&gt;80 &amp; FEV1&lt;100 </a:t>
            </a:r>
            <a:endParaRPr sz="1320" dirty="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1113</Words>
  <Application>Microsoft Office PowerPoint</Application>
  <PresentationFormat>화면 슬라이드 쇼(4:3)</PresentationFormat>
  <Paragraphs>684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0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BOHUN</dc:creator>
  <cp:keywords/>
  <dc:description/>
  <cp:lastModifiedBy>BOHUN</cp:lastModifiedBy>
  <cp:revision>4</cp:revision>
  <dcterms:created xsi:type="dcterms:W3CDTF">2017-02-13T16:18:36Z</dcterms:created>
  <dcterms:modified xsi:type="dcterms:W3CDTF">2021-10-09T06:44:49Z</dcterms:modified>
  <cp:category/>
</cp:coreProperties>
</file>